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png" ContentType="image/png"/>
  <Default Extension="rels" ContentType="application/vnd.openxmlformats-package.relationships+xml"/>
  <Default Extension="svg" ContentType="image/svg+xml"/>
  <Default Extension="tiff" ContentType="image/tiff"/>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Override1.xml" ContentType="application/vnd.openxmlformats-officedocument.themeOverride+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3.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theme/theme4.xml" ContentType="application/vnd.openxmlformats-officedocument.theme+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theme/theme5.xml" ContentType="application/vnd.openxmlformats-officedocument.theme+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theme/theme6.xml" ContentType="application/vnd.openxmlformats-officedocument.theme+xml"/>
  <Override PartName="/ppt/tags/tag1.xml" ContentType="application/vnd.openxmlformats-officedocument.presentationml.tags+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theme/theme7.xml" ContentType="application/vnd.openxmlformats-officedocument.theme+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theme/theme8.xml" ContentType="application/vnd.openxmlformats-officedocument.theme+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9.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theme/theme10.xml" ContentType="application/vnd.openxmlformats-officedocument.theme+xml"/>
  <Override PartName="/ppt/theme/themeOverride2.xml" ContentType="application/vnd.openxmlformats-officedocument.themeOverride+xml"/>
  <Override PartName="/ppt/theme/themeOverride3.xml" ContentType="application/vnd.openxmlformats-officedocument.themeOverride+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theme/theme11.xml" ContentType="application/vnd.openxmlformats-officedocument.theme+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theme/theme12.xml" ContentType="application/vnd.openxmlformats-officedocument.theme+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theme/theme13.xml" ContentType="application/vnd.openxmlformats-officedocument.theme+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theme/theme14.xml" ContentType="application/vnd.openxmlformats-officedocument.theme+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theme/theme15.xml" ContentType="application/vnd.openxmlformats-officedocument.theme+xml"/>
  <Override PartName="/ppt/theme/theme16.xml" ContentType="application/vnd.openxmlformats-officedocument.theme+xml"/>
  <Override PartName="/ppt/theme/theme1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2.xml" ContentType="application/vnd.openxmlformats-officedocument.presentationml.tags+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1.xml" ContentType="application/vnd.openxmlformats-officedocument.drawingml.chartshape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953" r:id="rId2"/>
    <p:sldMasterId id="2147484378" r:id="rId3"/>
    <p:sldMasterId id="2147484613" r:id="rId4"/>
    <p:sldMasterId id="2147484652" r:id="rId5"/>
    <p:sldMasterId id="2147484676" r:id="rId6"/>
    <p:sldMasterId id="2147484710" r:id="rId7"/>
    <p:sldMasterId id="2147484831" r:id="rId8"/>
    <p:sldMasterId id="2147484855" r:id="rId9"/>
    <p:sldMasterId id="2147484880" r:id="rId10"/>
    <p:sldMasterId id="2147484890" r:id="rId11"/>
    <p:sldMasterId id="2147484903" r:id="rId12"/>
    <p:sldMasterId id="2147484915" r:id="rId13"/>
    <p:sldMasterId id="2147484939" r:id="rId14"/>
    <p:sldMasterId id="2147484963" r:id="rId15"/>
  </p:sldMasterIdLst>
  <p:notesMasterIdLst>
    <p:notesMasterId r:id="rId43"/>
  </p:notesMasterIdLst>
  <p:handoutMasterIdLst>
    <p:handoutMasterId r:id="rId44"/>
  </p:handoutMasterIdLst>
  <p:sldIdLst>
    <p:sldId id="2147482326" r:id="rId16"/>
    <p:sldId id="2147482335" r:id="rId17"/>
    <p:sldId id="2147482334" r:id="rId18"/>
    <p:sldId id="265" r:id="rId19"/>
    <p:sldId id="2147470622" r:id="rId20"/>
    <p:sldId id="2145825671" r:id="rId21"/>
    <p:sldId id="2147482218" r:id="rId22"/>
    <p:sldId id="2147482336" r:id="rId23"/>
    <p:sldId id="2147470621" r:id="rId24"/>
    <p:sldId id="2145825683" r:id="rId25"/>
    <p:sldId id="2147482349" r:id="rId26"/>
    <p:sldId id="435" r:id="rId27"/>
    <p:sldId id="976" r:id="rId28"/>
    <p:sldId id="256" r:id="rId29"/>
    <p:sldId id="2153" r:id="rId30"/>
    <p:sldId id="2147471632" r:id="rId31"/>
    <p:sldId id="2147482337" r:id="rId32"/>
    <p:sldId id="2147482350" r:id="rId33"/>
    <p:sldId id="2147481826" r:id="rId34"/>
    <p:sldId id="2147482291" r:id="rId35"/>
    <p:sldId id="2147482338" r:id="rId36"/>
    <p:sldId id="2147482342" r:id="rId37"/>
    <p:sldId id="2147482339" r:id="rId38"/>
    <p:sldId id="2147482293" r:id="rId39"/>
    <p:sldId id="257" r:id="rId40"/>
    <p:sldId id="2147482351" r:id="rId41"/>
    <p:sldId id="2326" r:id="rId42"/>
  </p:sldIdLst>
  <p:sldSz cx="12192000" cy="6858000"/>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E6B61C49-86C8-4743-0521-AC6397866FE4}" name="Martch,Stephanie L" initials="ML" userId="S::slmartch@mdanderson.org::cf51cf1a-be9d-43b2-97ec-adba1a06235d" providerId="AD"/>
  <p188:author id="{2B085253-A36B-F7E6-C0A6-9AE9F56DDA45}" name="Lisanti-Park,Antonella C" initials="AL" userId="S::ACLisanti@mdanderson.org::5bc704cb-40d9-474b-97a2-c3f0c3a192f1" providerId="AD"/>
  <p188:author id="{3C794BF1-5A32-D95F-38E5-D041425620B0}" name="Thomas,Priya" initials="Th" userId="S::psthomas@mdanderson.org::f69633dd-3e16-448d-b432-da13f3a4602a" providerId="AD"/>
  <p188:author id="{D51B7CFC-5F6A-B0A6-A6C3-23D9D3003D23}" name="De Jesus,Sherri L" initials="DJL" userId="S::sdejesus@mdanderson.org::0926c6c8-4c29-4a77-9a25-bced1fa4bbb7"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Colbert,Karen L" initials="CL" lastIdx="0" clrIdx="0">
    <p:extLst>
      <p:ext uri="{19B8F6BF-5375-455C-9EA6-DF929625EA0E}">
        <p15:presenceInfo xmlns:p15="http://schemas.microsoft.com/office/powerpoint/2012/main" userId="S-1-5-21-1567877469-3263605706-1227183214-216412" providerId="AD"/>
      </p:ext>
    </p:extLst>
  </p:cmAuthor>
  <p:cmAuthor id="2" name="Martch,Stephanie L" initials="ML" lastIdx="4" clrIdx="1">
    <p:extLst>
      <p:ext uri="{19B8F6BF-5375-455C-9EA6-DF929625EA0E}">
        <p15:presenceInfo xmlns:p15="http://schemas.microsoft.com/office/powerpoint/2012/main" userId="S::slmartch@mdanderson.org::cf51cf1a-be9d-43b2-97ec-adba1a06235d"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55A11"/>
    <a:srgbClr val="6C3E7A"/>
    <a:srgbClr val="548235"/>
    <a:srgbClr val="FF47A3"/>
    <a:srgbClr val="FF69B4"/>
    <a:srgbClr val="002060"/>
    <a:srgbClr val="A34F59"/>
    <a:srgbClr val="C88D94"/>
    <a:srgbClr val="C80000"/>
    <a:srgbClr val="70AD4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77C385C9-4FC0-8690-5A8A-E31429A0FEC7}" v="154" dt="2026-03-02T22:29:52.984"/>
    <p1510:client id="{A8C388A9-2E52-9A02-A882-E9CEC1E95994}" v="12" dt="2026-03-04T13:10:35.915"/>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99" d="100"/>
          <a:sy n="99" d="100"/>
        </p:scale>
        <p:origin x="96" y="126"/>
      </p:cViewPr>
      <p:guideLst/>
    </p:cSldViewPr>
  </p:slideViewPr>
  <p:notesTextViewPr>
    <p:cViewPr>
      <p:scale>
        <a:sx n="3" d="2"/>
        <a:sy n="3" d="2"/>
      </p:scale>
      <p:origin x="0" y="0"/>
    </p:cViewPr>
  </p:notesTextViewPr>
  <p:sorterViewPr>
    <p:cViewPr varScale="1">
      <p:scale>
        <a:sx n="100" d="100"/>
        <a:sy n="100" d="100"/>
      </p:scale>
      <p:origin x="0" y="-1398"/>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13.xml"/><Relationship Id="rId18" Type="http://schemas.openxmlformats.org/officeDocument/2006/relationships/slide" Target="slides/slide3.xml"/><Relationship Id="rId26" Type="http://schemas.openxmlformats.org/officeDocument/2006/relationships/slide" Target="slides/slide11.xml"/><Relationship Id="rId39" Type="http://schemas.openxmlformats.org/officeDocument/2006/relationships/slide" Target="slides/slide24.xml"/><Relationship Id="rId21" Type="http://schemas.openxmlformats.org/officeDocument/2006/relationships/slide" Target="slides/slide6.xml"/><Relationship Id="rId34" Type="http://schemas.openxmlformats.org/officeDocument/2006/relationships/slide" Target="slides/slide19.xml"/><Relationship Id="rId42" Type="http://schemas.openxmlformats.org/officeDocument/2006/relationships/slide" Target="slides/slide27.xml"/><Relationship Id="rId47" Type="http://schemas.openxmlformats.org/officeDocument/2006/relationships/viewProps" Target="viewProps.xml"/><Relationship Id="rId50" Type="http://schemas.microsoft.com/office/2016/11/relationships/changesInfo" Target="changesInfos/changesInfo1.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1.xml"/><Relationship Id="rId29" Type="http://schemas.openxmlformats.org/officeDocument/2006/relationships/slide" Target="slides/slide14.xml"/><Relationship Id="rId11" Type="http://schemas.openxmlformats.org/officeDocument/2006/relationships/slideMaster" Target="slideMasters/slideMaster11.xml"/><Relationship Id="rId24" Type="http://schemas.openxmlformats.org/officeDocument/2006/relationships/slide" Target="slides/slide9.xml"/><Relationship Id="rId32" Type="http://schemas.openxmlformats.org/officeDocument/2006/relationships/slide" Target="slides/slide17.xml"/><Relationship Id="rId37" Type="http://schemas.openxmlformats.org/officeDocument/2006/relationships/slide" Target="slides/slide22.xml"/><Relationship Id="rId40" Type="http://schemas.openxmlformats.org/officeDocument/2006/relationships/slide" Target="slides/slide25.xml"/><Relationship Id="rId45" Type="http://schemas.openxmlformats.org/officeDocument/2006/relationships/commentAuthors" Target="commentAuthors.xml"/><Relationship Id="rId5" Type="http://schemas.openxmlformats.org/officeDocument/2006/relationships/slideMaster" Target="slideMasters/slideMaster5.xml"/><Relationship Id="rId15" Type="http://schemas.openxmlformats.org/officeDocument/2006/relationships/slideMaster" Target="slideMasters/slideMaster15.xml"/><Relationship Id="rId23" Type="http://schemas.openxmlformats.org/officeDocument/2006/relationships/slide" Target="slides/slide8.xml"/><Relationship Id="rId28" Type="http://schemas.openxmlformats.org/officeDocument/2006/relationships/slide" Target="slides/slide13.xml"/><Relationship Id="rId36" Type="http://schemas.openxmlformats.org/officeDocument/2006/relationships/slide" Target="slides/slide21.xml"/><Relationship Id="rId49" Type="http://schemas.openxmlformats.org/officeDocument/2006/relationships/tableStyles" Target="tableStyles.xml"/><Relationship Id="rId10" Type="http://schemas.openxmlformats.org/officeDocument/2006/relationships/slideMaster" Target="slideMasters/slideMaster10.xml"/><Relationship Id="rId19" Type="http://schemas.openxmlformats.org/officeDocument/2006/relationships/slide" Target="slides/slide4.xml"/><Relationship Id="rId31" Type="http://schemas.openxmlformats.org/officeDocument/2006/relationships/slide" Target="slides/slide16.xml"/><Relationship Id="rId44" Type="http://schemas.openxmlformats.org/officeDocument/2006/relationships/handoutMaster" Target="handoutMasters/handoutMaster1.xml"/><Relationship Id="rId52" Type="http://schemas.microsoft.com/office/2018/10/relationships/authors" Target="authors.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Master" Target="slideMasters/slideMaster14.xml"/><Relationship Id="rId22" Type="http://schemas.openxmlformats.org/officeDocument/2006/relationships/slide" Target="slides/slide7.xml"/><Relationship Id="rId27" Type="http://schemas.openxmlformats.org/officeDocument/2006/relationships/slide" Target="slides/slide12.xml"/><Relationship Id="rId30" Type="http://schemas.openxmlformats.org/officeDocument/2006/relationships/slide" Target="slides/slide15.xml"/><Relationship Id="rId35" Type="http://schemas.openxmlformats.org/officeDocument/2006/relationships/slide" Target="slides/slide20.xml"/><Relationship Id="rId43" Type="http://schemas.openxmlformats.org/officeDocument/2006/relationships/notesMaster" Target="notesMasters/notesMaster1.xml"/><Relationship Id="rId48" Type="http://schemas.openxmlformats.org/officeDocument/2006/relationships/theme" Target="theme/theme1.xml"/><Relationship Id="rId8" Type="http://schemas.openxmlformats.org/officeDocument/2006/relationships/slideMaster" Target="slideMasters/slideMaster8.xml"/><Relationship Id="rId51" Type="http://schemas.microsoft.com/office/2015/10/relationships/revisionInfo" Target="revisionInfo.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 Target="slides/slide2.xml"/><Relationship Id="rId25" Type="http://schemas.openxmlformats.org/officeDocument/2006/relationships/slide" Target="slides/slide10.xml"/><Relationship Id="rId33" Type="http://schemas.openxmlformats.org/officeDocument/2006/relationships/slide" Target="slides/slide18.xml"/><Relationship Id="rId38" Type="http://schemas.openxmlformats.org/officeDocument/2006/relationships/slide" Target="slides/slide23.xml"/><Relationship Id="rId46" Type="http://schemas.openxmlformats.org/officeDocument/2006/relationships/presProps" Target="presProps.xml"/><Relationship Id="rId20" Type="http://schemas.openxmlformats.org/officeDocument/2006/relationships/slide" Target="slides/slide5.xml"/><Relationship Id="rId41" Type="http://schemas.openxmlformats.org/officeDocument/2006/relationships/slide" Target="slides/slide26.xml"/><Relationship Id="rId1" Type="http://schemas.openxmlformats.org/officeDocument/2006/relationships/slideMaster" Target="slideMasters/slideMaster1.xml"/><Relationship Id="rId6" Type="http://schemas.openxmlformats.org/officeDocument/2006/relationships/slideMaster" Target="slideMasters/slideMaster6.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ehawk" userId="S::ehawk_mdanderson.org#ext#@fredhutch.onmicrosoft.com::371ff74a-efe8-40ff-8bb2-38124ccaec23" providerId="AD" clId="Web-{77C385C9-4FC0-8690-5A8A-E31429A0FEC7}"/>
    <pc:docChg chg="delSld modSld">
      <pc:chgData name="ehawk" userId="S::ehawk_mdanderson.org#ext#@fredhutch.onmicrosoft.com::371ff74a-efe8-40ff-8bb2-38124ccaec23" providerId="AD" clId="Web-{77C385C9-4FC0-8690-5A8A-E31429A0FEC7}" dt="2026-03-02T22:29:52.984" v="90" actId="20577"/>
      <pc:docMkLst>
        <pc:docMk/>
      </pc:docMkLst>
      <pc:sldChg chg="addSp modSp addAnim modAnim">
        <pc:chgData name="ehawk" userId="S::ehawk_mdanderson.org#ext#@fredhutch.onmicrosoft.com::371ff74a-efe8-40ff-8bb2-38124ccaec23" providerId="AD" clId="Web-{77C385C9-4FC0-8690-5A8A-E31429A0FEC7}" dt="2026-03-02T22:21:59.852" v="79" actId="1076"/>
        <pc:sldMkLst>
          <pc:docMk/>
          <pc:sldMk cId="3654665451" sldId="2147470621"/>
        </pc:sldMkLst>
        <pc:spChg chg="add mod">
          <ac:chgData name="ehawk" userId="S::ehawk_mdanderson.org#ext#@fredhutch.onmicrosoft.com::371ff74a-efe8-40ff-8bb2-38124ccaec23" providerId="AD" clId="Web-{77C385C9-4FC0-8690-5A8A-E31429A0FEC7}" dt="2026-03-02T22:21:59.852" v="79" actId="1076"/>
          <ac:spMkLst>
            <pc:docMk/>
            <pc:sldMk cId="3654665451" sldId="2147470621"/>
            <ac:spMk id="3" creationId="{1B3F25D1-642F-B152-62DB-D3097302CF91}"/>
          </ac:spMkLst>
        </pc:spChg>
      </pc:sldChg>
      <pc:sldChg chg="modSp delAnim">
        <pc:chgData name="ehawk" userId="S::ehawk_mdanderson.org#ext#@fredhutch.onmicrosoft.com::371ff74a-efe8-40ff-8bb2-38124ccaec23" providerId="AD" clId="Web-{77C385C9-4FC0-8690-5A8A-E31429A0FEC7}" dt="2026-03-02T22:29:52.984" v="90" actId="20577"/>
        <pc:sldMkLst>
          <pc:docMk/>
          <pc:sldMk cId="2289921153" sldId="2147482326"/>
        </pc:sldMkLst>
        <pc:spChg chg="mod">
          <ac:chgData name="ehawk" userId="S::ehawk_mdanderson.org#ext#@fredhutch.onmicrosoft.com::371ff74a-efe8-40ff-8bb2-38124ccaec23" providerId="AD" clId="Web-{77C385C9-4FC0-8690-5A8A-E31429A0FEC7}" dt="2026-03-02T22:29:52.984" v="90" actId="20577"/>
          <ac:spMkLst>
            <pc:docMk/>
            <pc:sldMk cId="2289921153" sldId="2147482326"/>
            <ac:spMk id="6" creationId="{E3CFED5E-0D26-D76C-CC4F-ECF0FCE6E17B}"/>
          </ac:spMkLst>
        </pc:spChg>
      </pc:sldChg>
      <pc:sldChg chg="addAnim modAnim">
        <pc:chgData name="ehawk" userId="S::ehawk_mdanderson.org#ext#@fredhutch.onmicrosoft.com::371ff74a-efe8-40ff-8bb2-38124ccaec23" providerId="AD" clId="Web-{77C385C9-4FC0-8690-5A8A-E31429A0FEC7}" dt="2026-03-02T22:13:57.806" v="3"/>
        <pc:sldMkLst>
          <pc:docMk/>
          <pc:sldMk cId="2529165635" sldId="2147482349"/>
        </pc:sldMkLst>
      </pc:sldChg>
    </pc:docChg>
  </pc:docChgLst>
  <pc:docChgLst>
    <pc:chgData name="ehawk" userId="S::ehawk_mdanderson.org#ext#@fredhutch.onmicrosoft.com::371ff74a-efe8-40ff-8bb2-38124ccaec23" providerId="AD" clId="Web-{A8C388A9-2E52-9A02-A882-E9CEC1E95994}"/>
    <pc:docChg chg="addSld modSld">
      <pc:chgData name="ehawk" userId="S::ehawk_mdanderson.org#ext#@fredhutch.onmicrosoft.com::371ff74a-efe8-40ff-8bb2-38124ccaec23" providerId="AD" clId="Web-{A8C388A9-2E52-9A02-A882-E9CEC1E95994}" dt="2026-03-04T13:10:34.181" v="7"/>
      <pc:docMkLst>
        <pc:docMk/>
      </pc:docMkLst>
      <pc:sldChg chg="addSp delSp modSp">
        <pc:chgData name="ehawk" userId="S::ehawk_mdanderson.org#ext#@fredhutch.onmicrosoft.com::371ff74a-efe8-40ff-8bb2-38124ccaec23" providerId="AD" clId="Web-{A8C388A9-2E52-9A02-A882-E9CEC1E95994}" dt="2026-03-04T13:09:00.992" v="3"/>
        <pc:sldMkLst>
          <pc:docMk/>
          <pc:sldMk cId="1301965026" sldId="2147482337"/>
        </pc:sldMkLst>
        <pc:picChg chg="add del mod">
          <ac:chgData name="ehawk" userId="S::ehawk_mdanderson.org#ext#@fredhutch.onmicrosoft.com::371ff74a-efe8-40ff-8bb2-38124ccaec23" providerId="AD" clId="Web-{A8C388A9-2E52-9A02-A882-E9CEC1E95994}" dt="2026-03-04T13:08:49.820" v="1"/>
          <ac:picMkLst>
            <pc:docMk/>
            <pc:sldMk cId="1301965026" sldId="2147482337"/>
            <ac:picMk id="2" creationId="{202E0BA2-2A6F-9922-3B09-571FDACF60E2}"/>
          </ac:picMkLst>
        </pc:picChg>
        <pc:picChg chg="add del mod">
          <ac:chgData name="ehawk" userId="S::ehawk_mdanderson.org#ext#@fredhutch.onmicrosoft.com::371ff74a-efe8-40ff-8bb2-38124ccaec23" providerId="AD" clId="Web-{A8C388A9-2E52-9A02-A882-E9CEC1E95994}" dt="2026-03-04T13:09:00.992" v="3"/>
          <ac:picMkLst>
            <pc:docMk/>
            <pc:sldMk cId="1301965026" sldId="2147482337"/>
            <ac:picMk id="6" creationId="{25DADFA2-516B-5493-6BF2-08FEAB846A50}"/>
          </ac:picMkLst>
        </pc:picChg>
      </pc:sldChg>
      <pc:sldChg chg="addSp modSp new">
        <pc:chgData name="ehawk" userId="S::ehawk_mdanderson.org#ext#@fredhutch.onmicrosoft.com::371ff74a-efe8-40ff-8bb2-38124ccaec23" providerId="AD" clId="Web-{A8C388A9-2E52-9A02-A882-E9CEC1E95994}" dt="2026-03-04T13:09:35.258" v="5"/>
        <pc:sldMkLst>
          <pc:docMk/>
          <pc:sldMk cId="828216355" sldId="2147482350"/>
        </pc:sldMkLst>
        <pc:picChg chg="add mod">
          <ac:chgData name="ehawk" userId="S::ehawk_mdanderson.org#ext#@fredhutch.onmicrosoft.com::371ff74a-efe8-40ff-8bb2-38124ccaec23" providerId="AD" clId="Web-{A8C388A9-2E52-9A02-A882-E9CEC1E95994}" dt="2026-03-04T13:09:35.258" v="5"/>
          <ac:picMkLst>
            <pc:docMk/>
            <pc:sldMk cId="828216355" sldId="2147482350"/>
            <ac:picMk id="4" creationId="{11552A15-2AE9-DD57-89EB-B3E50BD7F986}"/>
          </ac:picMkLst>
        </pc:picChg>
      </pc:sldChg>
      <pc:sldChg chg="addSp modSp new">
        <pc:chgData name="ehawk" userId="S::ehawk_mdanderson.org#ext#@fredhutch.onmicrosoft.com::371ff74a-efe8-40ff-8bb2-38124ccaec23" providerId="AD" clId="Web-{A8C388A9-2E52-9A02-A882-E9CEC1E95994}" dt="2026-03-04T13:10:34.181" v="7"/>
        <pc:sldMkLst>
          <pc:docMk/>
          <pc:sldMk cId="3887103019" sldId="2147482351"/>
        </pc:sldMkLst>
        <pc:picChg chg="add mod">
          <ac:chgData name="ehawk" userId="S::ehawk_mdanderson.org#ext#@fredhutch.onmicrosoft.com::371ff74a-efe8-40ff-8bb2-38124ccaec23" providerId="AD" clId="Web-{A8C388A9-2E52-9A02-A882-E9CEC1E95994}" dt="2026-03-04T13:10:34.181" v="7"/>
          <ac:picMkLst>
            <pc:docMk/>
            <pc:sldMk cId="3887103019" sldId="2147482351"/>
            <ac:picMk id="4" creationId="{9FD704E8-03C4-5F99-496B-2A04076D1ACE}"/>
          </ac:picMkLst>
        </pc:pic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oleObject" Target="file:///\\mymdafiles\canprev10\cpps\OVP_projects\VP\Division%20Address,%20State%20of,%20Annual\Current%20Year\Received%20from%20Others\Finance%20Team\Federal%20vs%20Non%20+%20SM.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mymdafiles\canprev10\cpps\OVP_projects\VP\Division%20Address,%20State%20of,%20Annual\Current%20Year\Received%20from%20Others\Finance%20Team\FY25%20Trainee%20List%20Working%20File%20%2011-8-25%20+%20SM.xlsx" TargetMode="Externa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'Federal vs Non'!$J$1</c:f>
              <c:strCache>
                <c:ptCount val="1"/>
                <c:pt idx="0">
                  <c:v>Federal</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rgbClr val="6C3E7A"/>
                    </a:solidFill>
                    <a:latin typeface="Calibri" panose="020F0502020204030204" pitchFamily="34" charset="0"/>
                    <a:ea typeface="Calibri" panose="020F0502020204030204" pitchFamily="34" charset="0"/>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'Federal vs Non'!$I$2:$I$7</c:f>
              <c:strCache>
                <c:ptCount val="6"/>
                <c:pt idx="0">
                  <c:v>Health Services Research</c:v>
                </c:pt>
                <c:pt idx="1">
                  <c:v>Health  Disparities Research</c:v>
                </c:pt>
                <c:pt idx="2">
                  <c:v>Epidemiology</c:v>
                </c:pt>
                <c:pt idx="3">
                  <c:v>Cancer Prevention Research Training Program</c:v>
                </c:pt>
                <c:pt idx="4">
                  <c:v>Clinical Cancer Prevention</c:v>
                </c:pt>
                <c:pt idx="5">
                  <c:v>Behavioral Science</c:v>
                </c:pt>
              </c:strCache>
            </c:strRef>
          </c:cat>
          <c:val>
            <c:numRef>
              <c:f>'Federal vs Non'!$J$2:$J$7</c:f>
              <c:numCache>
                <c:formatCode>General</c:formatCode>
                <c:ptCount val="6"/>
                <c:pt idx="0">
                  <c:v>21</c:v>
                </c:pt>
                <c:pt idx="1">
                  <c:v>13</c:v>
                </c:pt>
                <c:pt idx="2">
                  <c:v>29</c:v>
                </c:pt>
                <c:pt idx="3">
                  <c:v>1</c:v>
                </c:pt>
                <c:pt idx="4">
                  <c:v>14</c:v>
                </c:pt>
                <c:pt idx="5">
                  <c:v>15</c:v>
                </c:pt>
              </c:numCache>
            </c:numRef>
          </c:val>
          <c:extLst>
            <c:ext xmlns:c16="http://schemas.microsoft.com/office/drawing/2014/chart" uri="{C3380CC4-5D6E-409C-BE32-E72D297353CC}">
              <c16:uniqueId val="{00000000-7B62-4D2D-A9AB-CA4AF399FB1B}"/>
            </c:ext>
          </c:extLst>
        </c:ser>
        <c:ser>
          <c:idx val="1"/>
          <c:order val="1"/>
          <c:tx>
            <c:strRef>
              <c:f>'Federal vs Non'!$K$1</c:f>
              <c:strCache>
                <c:ptCount val="1"/>
                <c:pt idx="0">
                  <c:v>Non-federal</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rgbClr val="548235"/>
                    </a:solidFill>
                    <a:latin typeface="Calibri" panose="020F0502020204030204" pitchFamily="34" charset="0"/>
                    <a:ea typeface="Calibri" panose="020F0502020204030204" pitchFamily="34" charset="0"/>
                    <a:cs typeface="Calibri" panose="020F050202020403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'Federal vs Non'!$I$2:$I$7</c:f>
              <c:strCache>
                <c:ptCount val="6"/>
                <c:pt idx="0">
                  <c:v>Health Services Research</c:v>
                </c:pt>
                <c:pt idx="1">
                  <c:v>Health  Disparities Research</c:v>
                </c:pt>
                <c:pt idx="2">
                  <c:v>Epidemiology</c:v>
                </c:pt>
                <c:pt idx="3">
                  <c:v>Cancer Prevention Research Training Program</c:v>
                </c:pt>
                <c:pt idx="4">
                  <c:v>Clinical Cancer Prevention</c:v>
                </c:pt>
                <c:pt idx="5">
                  <c:v>Behavioral Science</c:v>
                </c:pt>
              </c:strCache>
            </c:strRef>
          </c:cat>
          <c:val>
            <c:numRef>
              <c:f>'Federal vs Non'!$K$2:$K$7</c:f>
              <c:numCache>
                <c:formatCode>General</c:formatCode>
                <c:ptCount val="6"/>
                <c:pt idx="0">
                  <c:v>10</c:v>
                </c:pt>
                <c:pt idx="1">
                  <c:v>17</c:v>
                </c:pt>
                <c:pt idx="2">
                  <c:v>10</c:v>
                </c:pt>
                <c:pt idx="3">
                  <c:v>1</c:v>
                </c:pt>
                <c:pt idx="4">
                  <c:v>13</c:v>
                </c:pt>
                <c:pt idx="5">
                  <c:v>8</c:v>
                </c:pt>
              </c:numCache>
            </c:numRef>
          </c:val>
          <c:extLst>
            <c:ext xmlns:c16="http://schemas.microsoft.com/office/drawing/2014/chart" uri="{C3380CC4-5D6E-409C-BE32-E72D297353CC}">
              <c16:uniqueId val="{00000001-7B62-4D2D-A9AB-CA4AF399FB1B}"/>
            </c:ext>
          </c:extLst>
        </c:ser>
        <c:dLbls>
          <c:dLblPos val="outEnd"/>
          <c:showLegendKey val="0"/>
          <c:showVal val="1"/>
          <c:showCatName val="0"/>
          <c:showSerName val="0"/>
          <c:showPercent val="0"/>
          <c:showBubbleSize val="0"/>
        </c:dLbls>
        <c:gapWidth val="50"/>
        <c:axId val="589224448"/>
        <c:axId val="589223008"/>
      </c:barChart>
      <c:catAx>
        <c:axId val="589224448"/>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crossAx val="589223008"/>
        <c:crosses val="autoZero"/>
        <c:auto val="1"/>
        <c:lblAlgn val="ctr"/>
        <c:lblOffset val="100"/>
        <c:noMultiLvlLbl val="0"/>
      </c:catAx>
      <c:valAx>
        <c:axId val="589223008"/>
        <c:scaling>
          <c:orientation val="minMax"/>
        </c:scaling>
        <c:delete val="1"/>
        <c:axPos val="b"/>
        <c:numFmt formatCode="General" sourceLinked="1"/>
        <c:majorTickMark val="none"/>
        <c:minorTickMark val="none"/>
        <c:tickLblPos val="nextTo"/>
        <c:crossAx val="58922444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8755422161661693"/>
          <c:y val="2.622040796101887E-2"/>
          <c:w val="0.49490298281521811"/>
          <c:h val="0.9070367354109331"/>
        </c:manualLayout>
      </c:layout>
      <c:barChart>
        <c:barDir val="bar"/>
        <c:grouping val="clustered"/>
        <c:varyColors val="0"/>
        <c:ser>
          <c:idx val="0"/>
          <c:order val="0"/>
          <c:tx>
            <c:strRef>
              <c:f>'FY 25 Summary'!$I$1</c:f>
              <c:strCache>
                <c:ptCount val="1"/>
                <c:pt idx="0">
                  <c:v>Other</c:v>
                </c:pt>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'FY 25 Summary'!$H$2:$H$9</c:f>
              <c:strCache>
                <c:ptCount val="8"/>
                <c:pt idx="0">
                  <c:v>CPRIT/Departmental Funds</c:v>
                </c:pt>
                <c:pt idx="1">
                  <c:v>CPRIT</c:v>
                </c:pt>
                <c:pt idx="2">
                  <c:v>Cancer Prevention Research Training Program/Departmental Funds</c:v>
                </c:pt>
                <c:pt idx="3">
                  <c:v>Cancer Prevention Research Training Program</c:v>
                </c:pt>
                <c:pt idx="4">
                  <c:v>Department/Grants</c:v>
                </c:pt>
                <c:pt idx="5">
                  <c:v>Grant Only</c:v>
                </c:pt>
                <c:pt idx="6">
                  <c:v>Departmental Funds</c:v>
                </c:pt>
                <c:pt idx="7">
                  <c:v>Uncompensated</c:v>
                </c:pt>
              </c:strCache>
            </c:strRef>
          </c:cat>
          <c:val>
            <c:numRef>
              <c:f>'FY 25 Summary'!$I$2:$I$9</c:f>
              <c:numCache>
                <c:formatCode>General</c:formatCode>
                <c:ptCount val="8"/>
                <c:pt idx="0" formatCode="0">
                  <c:v>2</c:v>
                </c:pt>
                <c:pt idx="3" formatCode="0">
                  <c:v>7</c:v>
                </c:pt>
                <c:pt idx="4" formatCode="0">
                  <c:v>8</c:v>
                </c:pt>
                <c:pt idx="5" formatCode="0">
                  <c:v>1</c:v>
                </c:pt>
                <c:pt idx="6" formatCode="0">
                  <c:v>11</c:v>
                </c:pt>
                <c:pt idx="7" formatCode="0">
                  <c:v>24</c:v>
                </c:pt>
              </c:numCache>
            </c:numRef>
          </c:val>
          <c:extLst>
            <c:ext xmlns:c16="http://schemas.microsoft.com/office/drawing/2014/chart" uri="{C3380CC4-5D6E-409C-BE32-E72D297353CC}">
              <c16:uniqueId val="{00000000-7A7F-4771-BAA5-13F52631EF8D}"/>
            </c:ext>
          </c:extLst>
        </c:ser>
        <c:ser>
          <c:idx val="1"/>
          <c:order val="1"/>
          <c:tx>
            <c:strRef>
              <c:f>'FY 25 Summary'!$J$1</c:f>
              <c:strCache>
                <c:ptCount val="1"/>
                <c:pt idx="0">
                  <c:v>Predoc</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'FY 25 Summary'!$H$2:$H$9</c:f>
              <c:strCache>
                <c:ptCount val="8"/>
                <c:pt idx="0">
                  <c:v>CPRIT/Departmental Funds</c:v>
                </c:pt>
                <c:pt idx="1">
                  <c:v>CPRIT</c:v>
                </c:pt>
                <c:pt idx="2">
                  <c:v>Cancer Prevention Research Training Program/Departmental Funds</c:v>
                </c:pt>
                <c:pt idx="3">
                  <c:v>Cancer Prevention Research Training Program</c:v>
                </c:pt>
                <c:pt idx="4">
                  <c:v>Department/Grants</c:v>
                </c:pt>
                <c:pt idx="5">
                  <c:v>Grant Only</c:v>
                </c:pt>
                <c:pt idx="6">
                  <c:v>Departmental Funds</c:v>
                </c:pt>
                <c:pt idx="7">
                  <c:v>Uncompensated</c:v>
                </c:pt>
              </c:strCache>
            </c:strRef>
          </c:cat>
          <c:val>
            <c:numRef>
              <c:f>'FY 25 Summary'!$J$2:$J$9</c:f>
              <c:numCache>
                <c:formatCode>0</c:formatCode>
                <c:ptCount val="8"/>
                <c:pt idx="1">
                  <c:v>1</c:v>
                </c:pt>
                <c:pt idx="3">
                  <c:v>8</c:v>
                </c:pt>
                <c:pt idx="4">
                  <c:v>4</c:v>
                </c:pt>
                <c:pt idx="5">
                  <c:v>7</c:v>
                </c:pt>
                <c:pt idx="6">
                  <c:v>7</c:v>
                </c:pt>
                <c:pt idx="7">
                  <c:v>14</c:v>
                </c:pt>
              </c:numCache>
            </c:numRef>
          </c:val>
          <c:extLst>
            <c:ext xmlns:c16="http://schemas.microsoft.com/office/drawing/2014/chart" uri="{C3380CC4-5D6E-409C-BE32-E72D297353CC}">
              <c16:uniqueId val="{00000001-7A7F-4771-BAA5-13F52631EF8D}"/>
            </c:ext>
          </c:extLst>
        </c:ser>
        <c:ser>
          <c:idx val="2"/>
          <c:order val="2"/>
          <c:tx>
            <c:strRef>
              <c:f>'FY 25 Summary'!$K$1</c:f>
              <c:strCache>
                <c:ptCount val="1"/>
                <c:pt idx="0">
                  <c:v>Postdoc</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'FY 25 Summary'!$H$2:$H$9</c:f>
              <c:strCache>
                <c:ptCount val="8"/>
                <c:pt idx="0">
                  <c:v>CPRIT/Departmental Funds</c:v>
                </c:pt>
                <c:pt idx="1">
                  <c:v>CPRIT</c:v>
                </c:pt>
                <c:pt idx="2">
                  <c:v>Cancer Prevention Research Training Program/Departmental Funds</c:v>
                </c:pt>
                <c:pt idx="3">
                  <c:v>Cancer Prevention Research Training Program</c:v>
                </c:pt>
                <c:pt idx="4">
                  <c:v>Department/Grants</c:v>
                </c:pt>
                <c:pt idx="5">
                  <c:v>Grant Only</c:v>
                </c:pt>
                <c:pt idx="6">
                  <c:v>Departmental Funds</c:v>
                </c:pt>
                <c:pt idx="7">
                  <c:v>Uncompensated</c:v>
                </c:pt>
              </c:strCache>
            </c:strRef>
          </c:cat>
          <c:val>
            <c:numRef>
              <c:f>'FY 25 Summary'!$K$2:$K$9</c:f>
              <c:numCache>
                <c:formatCode>0</c:formatCode>
                <c:ptCount val="8"/>
                <c:pt idx="0">
                  <c:v>3</c:v>
                </c:pt>
                <c:pt idx="1">
                  <c:v>3</c:v>
                </c:pt>
                <c:pt idx="2">
                  <c:v>2</c:v>
                </c:pt>
                <c:pt idx="4">
                  <c:v>6</c:v>
                </c:pt>
                <c:pt idx="5">
                  <c:v>9</c:v>
                </c:pt>
                <c:pt idx="6">
                  <c:v>10</c:v>
                </c:pt>
              </c:numCache>
            </c:numRef>
          </c:val>
          <c:extLst>
            <c:ext xmlns:c16="http://schemas.microsoft.com/office/drawing/2014/chart" uri="{C3380CC4-5D6E-409C-BE32-E72D297353CC}">
              <c16:uniqueId val="{00000002-7A7F-4771-BAA5-13F52631EF8D}"/>
            </c:ext>
          </c:extLst>
        </c:ser>
        <c:dLbls>
          <c:showLegendKey val="0"/>
          <c:showVal val="0"/>
          <c:showCatName val="0"/>
          <c:showSerName val="0"/>
          <c:showPercent val="0"/>
          <c:showBubbleSize val="0"/>
        </c:dLbls>
        <c:gapWidth val="50"/>
        <c:axId val="136061455"/>
        <c:axId val="136062415"/>
      </c:barChart>
      <c:catAx>
        <c:axId val="136061455"/>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mn-lt"/>
                <a:ea typeface="+mn-ea"/>
                <a:cs typeface="+mn-cs"/>
              </a:defRPr>
            </a:pPr>
            <a:endParaRPr lang="en-US"/>
          </a:p>
        </c:txPr>
        <c:crossAx val="136062415"/>
        <c:crosses val="autoZero"/>
        <c:auto val="1"/>
        <c:lblAlgn val="ctr"/>
        <c:lblOffset val="100"/>
        <c:noMultiLvlLbl val="0"/>
      </c:catAx>
      <c:valAx>
        <c:axId val="136062415"/>
        <c:scaling>
          <c:orientation val="minMax"/>
        </c:scaling>
        <c:delete val="1"/>
        <c:axPos val="b"/>
        <c:numFmt formatCode="0" sourceLinked="1"/>
        <c:majorTickMark val="none"/>
        <c:minorTickMark val="none"/>
        <c:tickLblPos val="nextTo"/>
        <c:crossAx val="136061455"/>
        <c:crosses val="autoZero"/>
        <c:crossBetween val="between"/>
      </c:valAx>
      <c:spPr>
        <a:noFill/>
        <a:ln>
          <a:noFill/>
        </a:ln>
        <a:effectLst/>
      </c:spPr>
    </c:plotArea>
    <c:legend>
      <c:legendPos val="l"/>
      <c:layout>
        <c:manualLayout>
          <c:xMode val="edge"/>
          <c:yMode val="edge"/>
          <c:x val="6.2666206058405075E-2"/>
          <c:y val="0.13577065255756202"/>
          <c:w val="0.11815016306511945"/>
          <c:h val="0.17024076545881908"/>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olors1.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0.4867</cdr:x>
      <cdr:y>0.1403</cdr:y>
    </cdr:from>
    <cdr:to>
      <cdr:x>0.98239</cdr:x>
      <cdr:y>0.14099</cdr:y>
    </cdr:to>
    <cdr:cxnSp macro="">
      <cdr:nvCxnSpPr>
        <cdr:cNvPr id="2" name="Straight Connector 1">
          <a:extLst xmlns:a="http://schemas.openxmlformats.org/drawingml/2006/main">
            <a:ext uri="{FF2B5EF4-FFF2-40B4-BE49-F238E27FC236}">
              <a16:creationId xmlns:a16="http://schemas.microsoft.com/office/drawing/2014/main" id="{0B21DF8D-DC40-191F-CC6D-F22AA0F7FB86}"/>
            </a:ext>
          </a:extLst>
        </cdr:cNvPr>
        <cdr:cNvCxnSpPr/>
      </cdr:nvCxnSpPr>
      <cdr:spPr>
        <a:xfrm xmlns:a="http://schemas.openxmlformats.org/drawingml/2006/main">
          <a:off x="3875752" y="747530"/>
          <a:ext cx="3947391" cy="3630"/>
        </a:xfrm>
        <a:prstGeom xmlns:a="http://schemas.openxmlformats.org/drawingml/2006/main" prst="line">
          <a:avLst/>
        </a:prstGeom>
        <a:ln xmlns:a="http://schemas.openxmlformats.org/drawingml/2006/main">
          <a:solidFill>
            <a:schemeClr val="accent6">
              <a:lumMod val="75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0.48793</cdr:x>
      <cdr:y>0.69773</cdr:y>
    </cdr:from>
    <cdr:to>
      <cdr:x>0.98362</cdr:x>
      <cdr:y>0.69841</cdr:y>
    </cdr:to>
    <cdr:cxnSp macro="">
      <cdr:nvCxnSpPr>
        <cdr:cNvPr id="4" name="Straight Connector 3">
          <a:extLst xmlns:a="http://schemas.openxmlformats.org/drawingml/2006/main">
            <a:ext uri="{FF2B5EF4-FFF2-40B4-BE49-F238E27FC236}">
              <a16:creationId xmlns:a16="http://schemas.microsoft.com/office/drawing/2014/main" id="{1CBBBF44-9204-22E8-CC50-BC7DCF13CF7D}"/>
            </a:ext>
          </a:extLst>
        </cdr:cNvPr>
        <cdr:cNvCxnSpPr/>
      </cdr:nvCxnSpPr>
      <cdr:spPr>
        <a:xfrm xmlns:a="http://schemas.openxmlformats.org/drawingml/2006/main">
          <a:off x="3885571" y="3717447"/>
          <a:ext cx="3947391" cy="3630"/>
        </a:xfrm>
        <a:prstGeom xmlns:a="http://schemas.openxmlformats.org/drawingml/2006/main" prst="line">
          <a:avLst/>
        </a:prstGeom>
        <a:ln xmlns:a="http://schemas.openxmlformats.org/drawingml/2006/main">
          <a:solidFill>
            <a:schemeClr val="accent6">
              <a:lumMod val="75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0.49129</cdr:x>
      <cdr:y>0.4821</cdr:y>
    </cdr:from>
    <cdr:to>
      <cdr:x>0.98698</cdr:x>
      <cdr:y>0.48278</cdr:y>
    </cdr:to>
    <cdr:cxnSp macro="">
      <cdr:nvCxnSpPr>
        <cdr:cNvPr id="5" name="Straight Connector 4">
          <a:extLst xmlns:a="http://schemas.openxmlformats.org/drawingml/2006/main">
            <a:ext uri="{FF2B5EF4-FFF2-40B4-BE49-F238E27FC236}">
              <a16:creationId xmlns:a16="http://schemas.microsoft.com/office/drawing/2014/main" id="{1CBBBF44-9204-22E8-CC50-BC7DCF13CF7D}"/>
            </a:ext>
          </a:extLst>
        </cdr:cNvPr>
        <cdr:cNvCxnSpPr/>
      </cdr:nvCxnSpPr>
      <cdr:spPr>
        <a:xfrm xmlns:a="http://schemas.openxmlformats.org/drawingml/2006/main">
          <a:off x="3912325" y="2568588"/>
          <a:ext cx="3947391" cy="3630"/>
        </a:xfrm>
        <a:prstGeom xmlns:a="http://schemas.openxmlformats.org/drawingml/2006/main" prst="line">
          <a:avLst/>
        </a:prstGeom>
        <a:ln xmlns:a="http://schemas.openxmlformats.org/drawingml/2006/main">
          <a:solidFill>
            <a:schemeClr val="accent6">
              <a:lumMod val="75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0.48656</cdr:x>
      <cdr:y>0.59295</cdr:y>
    </cdr:from>
    <cdr:to>
      <cdr:x>0.98225</cdr:x>
      <cdr:y>0.59364</cdr:y>
    </cdr:to>
    <cdr:cxnSp macro="">
      <cdr:nvCxnSpPr>
        <cdr:cNvPr id="6" name="Straight Connector 5">
          <a:extLst xmlns:a="http://schemas.openxmlformats.org/drawingml/2006/main">
            <a:ext uri="{FF2B5EF4-FFF2-40B4-BE49-F238E27FC236}">
              <a16:creationId xmlns:a16="http://schemas.microsoft.com/office/drawing/2014/main" id="{1CBBBF44-9204-22E8-CC50-BC7DCF13CF7D}"/>
            </a:ext>
          </a:extLst>
        </cdr:cNvPr>
        <cdr:cNvCxnSpPr/>
      </cdr:nvCxnSpPr>
      <cdr:spPr>
        <a:xfrm xmlns:a="http://schemas.openxmlformats.org/drawingml/2006/main">
          <a:off x="3874660" y="3159208"/>
          <a:ext cx="3947391" cy="3630"/>
        </a:xfrm>
        <a:prstGeom xmlns:a="http://schemas.openxmlformats.org/drawingml/2006/main" prst="line">
          <a:avLst/>
        </a:prstGeom>
        <a:ln xmlns:a="http://schemas.openxmlformats.org/drawingml/2006/main">
          <a:solidFill>
            <a:schemeClr val="accent6">
              <a:lumMod val="75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0.48806</cdr:x>
      <cdr:y>0.36813</cdr:y>
    </cdr:from>
    <cdr:to>
      <cdr:x>0.98375</cdr:x>
      <cdr:y>0.36881</cdr:y>
    </cdr:to>
    <cdr:cxnSp macro="">
      <cdr:nvCxnSpPr>
        <cdr:cNvPr id="7" name="Straight Connector 6">
          <a:extLst xmlns:a="http://schemas.openxmlformats.org/drawingml/2006/main">
            <a:ext uri="{FF2B5EF4-FFF2-40B4-BE49-F238E27FC236}">
              <a16:creationId xmlns:a16="http://schemas.microsoft.com/office/drawing/2014/main" id="{1CBBBF44-9204-22E8-CC50-BC7DCF13CF7D}"/>
            </a:ext>
          </a:extLst>
        </cdr:cNvPr>
        <cdr:cNvCxnSpPr/>
      </cdr:nvCxnSpPr>
      <cdr:spPr>
        <a:xfrm xmlns:a="http://schemas.openxmlformats.org/drawingml/2006/main">
          <a:off x="3886596" y="1961375"/>
          <a:ext cx="3947391" cy="3630"/>
        </a:xfrm>
        <a:prstGeom xmlns:a="http://schemas.openxmlformats.org/drawingml/2006/main" prst="line">
          <a:avLst/>
        </a:prstGeom>
        <a:ln xmlns:a="http://schemas.openxmlformats.org/drawingml/2006/main">
          <a:solidFill>
            <a:schemeClr val="accent6">
              <a:lumMod val="75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0.48723</cdr:x>
      <cdr:y>0.25194</cdr:y>
    </cdr:from>
    <cdr:to>
      <cdr:x>0.98292</cdr:x>
      <cdr:y>0.25263</cdr:y>
    </cdr:to>
    <cdr:cxnSp macro="">
      <cdr:nvCxnSpPr>
        <cdr:cNvPr id="8" name="Straight Connector 7">
          <a:extLst xmlns:a="http://schemas.openxmlformats.org/drawingml/2006/main">
            <a:ext uri="{FF2B5EF4-FFF2-40B4-BE49-F238E27FC236}">
              <a16:creationId xmlns:a16="http://schemas.microsoft.com/office/drawing/2014/main" id="{1CBBBF44-9204-22E8-CC50-BC7DCF13CF7D}"/>
            </a:ext>
          </a:extLst>
        </cdr:cNvPr>
        <cdr:cNvCxnSpPr/>
      </cdr:nvCxnSpPr>
      <cdr:spPr>
        <a:xfrm xmlns:a="http://schemas.openxmlformats.org/drawingml/2006/main">
          <a:off x="3879961" y="1342334"/>
          <a:ext cx="3947391" cy="3630"/>
        </a:xfrm>
        <a:prstGeom xmlns:a="http://schemas.openxmlformats.org/drawingml/2006/main" prst="line">
          <a:avLst/>
        </a:prstGeom>
        <a:ln xmlns:a="http://schemas.openxmlformats.org/drawingml/2006/main">
          <a:solidFill>
            <a:schemeClr val="accent6">
              <a:lumMod val="75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0.48793</cdr:x>
      <cdr:y>0.8058</cdr:y>
    </cdr:from>
    <cdr:to>
      <cdr:x>0.98362</cdr:x>
      <cdr:y>0.80648</cdr:y>
    </cdr:to>
    <cdr:cxnSp macro="">
      <cdr:nvCxnSpPr>
        <cdr:cNvPr id="9" name="Straight Connector 8">
          <a:extLst xmlns:a="http://schemas.openxmlformats.org/drawingml/2006/main">
            <a:ext uri="{FF2B5EF4-FFF2-40B4-BE49-F238E27FC236}">
              <a16:creationId xmlns:a16="http://schemas.microsoft.com/office/drawing/2014/main" id="{1CBBBF44-9204-22E8-CC50-BC7DCF13CF7D}"/>
            </a:ext>
          </a:extLst>
        </cdr:cNvPr>
        <cdr:cNvCxnSpPr/>
      </cdr:nvCxnSpPr>
      <cdr:spPr>
        <a:xfrm xmlns:a="http://schemas.openxmlformats.org/drawingml/2006/main">
          <a:off x="3885572" y="4293215"/>
          <a:ext cx="3947391" cy="3630"/>
        </a:xfrm>
        <a:prstGeom xmlns:a="http://schemas.openxmlformats.org/drawingml/2006/main" prst="line">
          <a:avLst/>
        </a:prstGeom>
        <a:ln xmlns:a="http://schemas.openxmlformats.org/drawingml/2006/main">
          <a:solidFill>
            <a:schemeClr val="accent6">
              <a:lumMod val="75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3038475" cy="466725"/>
          </a:xfrm>
          <a:prstGeom prst="rect">
            <a:avLst/>
          </a:prstGeom>
        </p:spPr>
        <p:txBody>
          <a:bodyPr vert="horz" lIns="91428" tIns="45714" rIns="91428" bIns="45714" rtlCol="0"/>
          <a:lstStyle>
            <a:lvl1pPr algn="l">
              <a:defRPr sz="1200"/>
            </a:lvl1pPr>
          </a:lstStyle>
          <a:p>
            <a:endParaRPr lang="en-US"/>
          </a:p>
        </p:txBody>
      </p:sp>
      <p:sp>
        <p:nvSpPr>
          <p:cNvPr id="3" name="Date Placeholder 2"/>
          <p:cNvSpPr>
            <a:spLocks noGrp="1"/>
          </p:cNvSpPr>
          <p:nvPr>
            <p:ph type="dt" sz="quarter" idx="1"/>
          </p:nvPr>
        </p:nvSpPr>
        <p:spPr>
          <a:xfrm>
            <a:off x="3970339" y="0"/>
            <a:ext cx="3038475" cy="466725"/>
          </a:xfrm>
          <a:prstGeom prst="rect">
            <a:avLst/>
          </a:prstGeom>
        </p:spPr>
        <p:txBody>
          <a:bodyPr vert="horz" lIns="91428" tIns="45714" rIns="91428" bIns="45714" rtlCol="0"/>
          <a:lstStyle>
            <a:lvl1pPr algn="r">
              <a:defRPr sz="1200"/>
            </a:lvl1pPr>
          </a:lstStyle>
          <a:p>
            <a:fld id="{61FACD1E-F861-4449-89FF-6B9889716796}" type="datetimeFigureOut">
              <a:rPr lang="en-US" smtClean="0"/>
              <a:t>3/4/2026</a:t>
            </a:fld>
            <a:endParaRPr lang="en-US"/>
          </a:p>
        </p:txBody>
      </p:sp>
      <p:sp>
        <p:nvSpPr>
          <p:cNvPr id="4" name="Footer Placeholder 3"/>
          <p:cNvSpPr>
            <a:spLocks noGrp="1"/>
          </p:cNvSpPr>
          <p:nvPr>
            <p:ph type="ftr" sz="quarter" idx="2"/>
          </p:nvPr>
        </p:nvSpPr>
        <p:spPr>
          <a:xfrm>
            <a:off x="1" y="8829676"/>
            <a:ext cx="3038475" cy="466725"/>
          </a:xfrm>
          <a:prstGeom prst="rect">
            <a:avLst/>
          </a:prstGeom>
        </p:spPr>
        <p:txBody>
          <a:bodyPr vert="horz" lIns="91428" tIns="45714" rIns="91428" bIns="45714" rtlCol="0" anchor="b"/>
          <a:lstStyle>
            <a:lvl1pPr algn="l">
              <a:defRPr sz="1200"/>
            </a:lvl1pPr>
          </a:lstStyle>
          <a:p>
            <a:endParaRPr lang="en-US"/>
          </a:p>
        </p:txBody>
      </p:sp>
      <p:sp>
        <p:nvSpPr>
          <p:cNvPr id="5" name="Slide Number Placeholder 4"/>
          <p:cNvSpPr>
            <a:spLocks noGrp="1"/>
          </p:cNvSpPr>
          <p:nvPr>
            <p:ph type="sldNum" sz="quarter" idx="3"/>
          </p:nvPr>
        </p:nvSpPr>
        <p:spPr>
          <a:xfrm>
            <a:off x="3970339" y="8829676"/>
            <a:ext cx="3038475" cy="466725"/>
          </a:xfrm>
          <a:prstGeom prst="rect">
            <a:avLst/>
          </a:prstGeom>
        </p:spPr>
        <p:txBody>
          <a:bodyPr vert="horz" lIns="91428" tIns="45714" rIns="91428" bIns="45714" rtlCol="0" anchor="b"/>
          <a:lstStyle>
            <a:lvl1pPr algn="r">
              <a:defRPr sz="1200"/>
            </a:lvl1pPr>
          </a:lstStyle>
          <a:p>
            <a:fld id="{BC4ACB9A-2CBD-4D09-9199-51CFC7667259}" type="slidenum">
              <a:rPr lang="en-US" smtClean="0"/>
              <a:t>‹#›</a:t>
            </a:fld>
            <a:endParaRPr lang="en-US"/>
          </a:p>
        </p:txBody>
      </p:sp>
    </p:spTree>
    <p:extLst>
      <p:ext uri="{BB962C8B-B14F-4D97-AF65-F5344CB8AC3E}">
        <p14:creationId xmlns:p14="http://schemas.microsoft.com/office/powerpoint/2010/main" val="39004257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6434"/>
          </a:xfrm>
          <a:prstGeom prst="rect">
            <a:avLst/>
          </a:prstGeom>
        </p:spPr>
        <p:txBody>
          <a:bodyPr vert="horz" lIns="93166" tIns="46583" rIns="93166" bIns="46583" rtlCol="0"/>
          <a:lstStyle>
            <a:lvl1pPr algn="l">
              <a:defRPr sz="1200"/>
            </a:lvl1pPr>
          </a:lstStyle>
          <a:p>
            <a:endParaRPr lang="en-US"/>
          </a:p>
        </p:txBody>
      </p:sp>
      <p:sp>
        <p:nvSpPr>
          <p:cNvPr id="3" name="Date Placeholder 2"/>
          <p:cNvSpPr>
            <a:spLocks noGrp="1"/>
          </p:cNvSpPr>
          <p:nvPr>
            <p:ph type="dt" idx="1"/>
          </p:nvPr>
        </p:nvSpPr>
        <p:spPr>
          <a:xfrm>
            <a:off x="3970939" y="0"/>
            <a:ext cx="3037840" cy="466434"/>
          </a:xfrm>
          <a:prstGeom prst="rect">
            <a:avLst/>
          </a:prstGeom>
        </p:spPr>
        <p:txBody>
          <a:bodyPr vert="horz" lIns="93166" tIns="46583" rIns="93166" bIns="46583" rtlCol="0"/>
          <a:lstStyle>
            <a:lvl1pPr algn="r">
              <a:defRPr sz="1200"/>
            </a:lvl1pPr>
          </a:lstStyle>
          <a:p>
            <a:fld id="{C1CC36DF-7CA3-4044-B47B-ABD39B40CB26}" type="datetimeFigureOut">
              <a:rPr lang="en-US" smtClean="0"/>
              <a:t>3/4/2026</a:t>
            </a:fld>
            <a:endParaRPr lang="en-US"/>
          </a:p>
        </p:txBody>
      </p:sp>
      <p:sp>
        <p:nvSpPr>
          <p:cNvPr id="4" name="Slide Image Placeholder 3"/>
          <p:cNvSpPr>
            <a:spLocks noGrp="1" noRot="1" noChangeAspect="1"/>
          </p:cNvSpPr>
          <p:nvPr>
            <p:ph type="sldImg" idx="2"/>
          </p:nvPr>
        </p:nvSpPr>
        <p:spPr>
          <a:xfrm>
            <a:off x="717550" y="1162050"/>
            <a:ext cx="5575300" cy="3136900"/>
          </a:xfrm>
          <a:prstGeom prst="rect">
            <a:avLst/>
          </a:prstGeom>
          <a:noFill/>
          <a:ln w="12700">
            <a:solidFill>
              <a:prstClr val="black"/>
            </a:solidFill>
          </a:ln>
        </p:spPr>
        <p:txBody>
          <a:bodyPr vert="horz" lIns="93166" tIns="46583" rIns="93166" bIns="46583" rtlCol="0" anchor="ctr"/>
          <a:lstStyle/>
          <a:p>
            <a:endParaRPr lang="en-US"/>
          </a:p>
        </p:txBody>
      </p:sp>
      <p:sp>
        <p:nvSpPr>
          <p:cNvPr id="5" name="Notes Placeholder 4"/>
          <p:cNvSpPr>
            <a:spLocks noGrp="1"/>
          </p:cNvSpPr>
          <p:nvPr>
            <p:ph type="body" sz="quarter" idx="3"/>
          </p:nvPr>
        </p:nvSpPr>
        <p:spPr>
          <a:xfrm>
            <a:off x="701040" y="4473893"/>
            <a:ext cx="5608320" cy="3660458"/>
          </a:xfrm>
          <a:prstGeom prst="rect">
            <a:avLst/>
          </a:prstGeom>
        </p:spPr>
        <p:txBody>
          <a:bodyPr vert="horz" lIns="93166" tIns="46583" rIns="93166" bIns="46583"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8"/>
            <a:ext cx="3037840" cy="466433"/>
          </a:xfrm>
          <a:prstGeom prst="rect">
            <a:avLst/>
          </a:prstGeom>
        </p:spPr>
        <p:txBody>
          <a:bodyPr vert="horz" lIns="93166" tIns="46583" rIns="93166" bIns="46583" rtlCol="0" anchor="b"/>
          <a:lstStyle>
            <a:lvl1pPr algn="l">
              <a:defRPr sz="1200"/>
            </a:lvl1pPr>
          </a:lstStyle>
          <a:p>
            <a:endParaRPr lang="en-US"/>
          </a:p>
        </p:txBody>
      </p:sp>
      <p:sp>
        <p:nvSpPr>
          <p:cNvPr id="7" name="Slide Number Placeholder 6"/>
          <p:cNvSpPr>
            <a:spLocks noGrp="1"/>
          </p:cNvSpPr>
          <p:nvPr>
            <p:ph type="sldNum" sz="quarter" idx="5"/>
          </p:nvPr>
        </p:nvSpPr>
        <p:spPr>
          <a:xfrm>
            <a:off x="3970939" y="8829968"/>
            <a:ext cx="3037840" cy="466433"/>
          </a:xfrm>
          <a:prstGeom prst="rect">
            <a:avLst/>
          </a:prstGeom>
        </p:spPr>
        <p:txBody>
          <a:bodyPr vert="horz" lIns="93166" tIns="46583" rIns="93166" bIns="46583" rtlCol="0" anchor="b"/>
          <a:lstStyle>
            <a:lvl1pPr algn="r">
              <a:defRPr sz="1200"/>
            </a:lvl1pPr>
          </a:lstStyle>
          <a:p>
            <a:fld id="{59C4451F-9576-495B-8496-965CD5FE19DE}" type="slidenum">
              <a:rPr lang="en-US" smtClean="0"/>
              <a:t>‹#›</a:t>
            </a:fld>
            <a:endParaRPr lang="en-US"/>
          </a:p>
        </p:txBody>
      </p:sp>
    </p:spTree>
    <p:extLst>
      <p:ext uri="{BB962C8B-B14F-4D97-AF65-F5344CB8AC3E}">
        <p14:creationId xmlns:p14="http://schemas.microsoft.com/office/powerpoint/2010/main" val="392498328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223AE8-DC70-4F6F-3F05-965E0A3C760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C7D1AE-9C6B-71F4-E78F-1E0E1E88414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7F22856-C04D-0C28-E83B-D0E7D6BA0A7A}"/>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2F30514D-7E63-C914-83A1-9FF7A213F76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9C4451F-9576-495B-8496-965CD5FE19D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481237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defTabSz="914285">
              <a:defRPr/>
            </a:pPr>
            <a:fld id="{59C4451F-9576-495B-8496-965CD5FE19DE}" type="slidenum">
              <a:rPr lang="en-US">
                <a:solidFill>
                  <a:prstClr val="black"/>
                </a:solidFill>
                <a:latin typeface="Calibri" panose="020F0502020204030204"/>
              </a:rPr>
              <a:pPr defTabSz="914285">
                <a:defRPr/>
              </a:pPr>
              <a:t>10</a:t>
            </a:fld>
            <a:endParaRPr lang="en-US">
              <a:solidFill>
                <a:prstClr val="black"/>
              </a:solidFill>
              <a:latin typeface="Calibri" panose="020F0502020204030204"/>
            </a:endParaRPr>
          </a:p>
        </p:txBody>
      </p:sp>
    </p:spTree>
    <p:extLst>
      <p:ext uri="{BB962C8B-B14F-4D97-AF65-F5344CB8AC3E}">
        <p14:creationId xmlns:p14="http://schemas.microsoft.com/office/powerpoint/2010/main" val="210350520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285" rtl="0" eaLnBrk="1" fontAlgn="auto" latinLnBrk="0" hangingPunct="1">
              <a:lnSpc>
                <a:spcPct val="100000"/>
              </a:lnSpc>
              <a:spcBef>
                <a:spcPts val="0"/>
              </a:spcBef>
              <a:spcAft>
                <a:spcPts val="0"/>
              </a:spcAft>
              <a:buClrTx/>
              <a:buSzTx/>
              <a:buFontTx/>
              <a:buNone/>
              <a:tabLst/>
              <a:defRPr/>
            </a:pPr>
            <a:fld id="{59C4451F-9576-495B-8496-965CD5FE19DE}"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14285"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684348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CE098E6-A945-41CD-9C7E-E38F37D024D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401990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Slide Image Placeholder 1">
            <a:extLst>
              <a:ext uri="{FF2B5EF4-FFF2-40B4-BE49-F238E27FC236}">
                <a16:creationId xmlns:a16="http://schemas.microsoft.com/office/drawing/2014/main" id="{31C0F5D5-7DC8-3B6D-A879-AEEA029318AC}"/>
              </a:ext>
            </a:extLst>
          </p:cNvPr>
          <p:cNvSpPr>
            <a:spLocks noGrp="1" noRot="1" noChangeAspect="1" noChangeArrowheads="1" noTextEdit="1"/>
          </p:cNvSpPr>
          <p:nvPr>
            <p:ph type="sldImg"/>
          </p:nvPr>
        </p:nvSpPr>
        <p:spPr>
          <a:ln/>
        </p:spPr>
      </p:sp>
      <p:sp>
        <p:nvSpPr>
          <p:cNvPr id="68611" name="Notes Placeholder 2">
            <a:extLst>
              <a:ext uri="{FF2B5EF4-FFF2-40B4-BE49-F238E27FC236}">
                <a16:creationId xmlns:a16="http://schemas.microsoft.com/office/drawing/2014/main" id="{F43AD373-9677-47B3-1096-59E13A9C9AAE}"/>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b="1" dirty="0"/>
              <a:t>Eleven screening sites have been established around the country with two in Houston.</a:t>
            </a:r>
          </a:p>
          <a:p>
            <a:endParaRPr lang="en-US" altLang="en-US" b="1" dirty="0"/>
          </a:p>
          <a:p>
            <a:r>
              <a:rPr lang="en-US" altLang="en-US" b="1" dirty="0"/>
              <a:t>We have accrued more than 2,700 patients to date. </a:t>
            </a:r>
          </a:p>
        </p:txBody>
      </p:sp>
      <p:sp>
        <p:nvSpPr>
          <p:cNvPr id="68612" name="Slide Number Placeholder 3">
            <a:extLst>
              <a:ext uri="{FF2B5EF4-FFF2-40B4-BE49-F238E27FC236}">
                <a16:creationId xmlns:a16="http://schemas.microsoft.com/office/drawing/2014/main" id="{AB907C90-9C77-9946-662B-21C5A7373A48}"/>
              </a:ext>
            </a:extLst>
          </p:cNvPr>
          <p:cNvSpPr>
            <a:spLocks noGrp="1" noChangeArrowheads="1"/>
          </p:cNvSpPr>
          <p:nvPr>
            <p:ph type="sldNum" sz="quarter" idx="5"/>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500" b="1">
                <a:solidFill>
                  <a:schemeClr val="tx1"/>
                </a:solidFill>
                <a:latin typeface="Arial" panose="020B0604020202020204" pitchFamily="34" charset="0"/>
              </a:defRPr>
            </a:lvl1pPr>
            <a:lvl2pPr marL="765610" indent="-294465">
              <a:defRPr sz="2500" b="1">
                <a:solidFill>
                  <a:schemeClr val="tx1"/>
                </a:solidFill>
                <a:latin typeface="Arial" panose="020B0604020202020204" pitchFamily="34" charset="0"/>
              </a:defRPr>
            </a:lvl2pPr>
            <a:lvl3pPr marL="1177862" indent="-235572">
              <a:defRPr sz="2500" b="1">
                <a:solidFill>
                  <a:schemeClr val="tx1"/>
                </a:solidFill>
                <a:latin typeface="Arial" panose="020B0604020202020204" pitchFamily="34" charset="0"/>
              </a:defRPr>
            </a:lvl3pPr>
            <a:lvl4pPr marL="1649006" indent="-235572">
              <a:defRPr sz="2500" b="1">
                <a:solidFill>
                  <a:schemeClr val="tx1"/>
                </a:solidFill>
                <a:latin typeface="Arial" panose="020B0604020202020204" pitchFamily="34" charset="0"/>
              </a:defRPr>
            </a:lvl4pPr>
            <a:lvl5pPr marL="2120151" indent="-235572">
              <a:defRPr sz="2500" b="1">
                <a:solidFill>
                  <a:schemeClr val="tx1"/>
                </a:solidFill>
                <a:latin typeface="Arial" panose="020B0604020202020204" pitchFamily="34" charset="0"/>
              </a:defRPr>
            </a:lvl5pPr>
            <a:lvl6pPr marL="2591295" indent="-235572" eaLnBrk="0" fontAlgn="base" hangingPunct="0">
              <a:spcBef>
                <a:spcPct val="0"/>
              </a:spcBef>
              <a:spcAft>
                <a:spcPct val="0"/>
              </a:spcAft>
              <a:defRPr sz="2500" b="1">
                <a:solidFill>
                  <a:schemeClr val="tx1"/>
                </a:solidFill>
                <a:latin typeface="Arial" panose="020B0604020202020204" pitchFamily="34" charset="0"/>
              </a:defRPr>
            </a:lvl6pPr>
            <a:lvl7pPr marL="3062440" indent="-235572" eaLnBrk="0" fontAlgn="base" hangingPunct="0">
              <a:spcBef>
                <a:spcPct val="0"/>
              </a:spcBef>
              <a:spcAft>
                <a:spcPct val="0"/>
              </a:spcAft>
              <a:defRPr sz="2500" b="1">
                <a:solidFill>
                  <a:schemeClr val="tx1"/>
                </a:solidFill>
                <a:latin typeface="Arial" panose="020B0604020202020204" pitchFamily="34" charset="0"/>
              </a:defRPr>
            </a:lvl7pPr>
            <a:lvl8pPr marL="3533585" indent="-235572" eaLnBrk="0" fontAlgn="base" hangingPunct="0">
              <a:spcBef>
                <a:spcPct val="0"/>
              </a:spcBef>
              <a:spcAft>
                <a:spcPct val="0"/>
              </a:spcAft>
              <a:defRPr sz="2500" b="1">
                <a:solidFill>
                  <a:schemeClr val="tx1"/>
                </a:solidFill>
                <a:latin typeface="Arial" panose="020B0604020202020204" pitchFamily="34" charset="0"/>
              </a:defRPr>
            </a:lvl8pPr>
            <a:lvl9pPr marL="4004729" indent="-235572" eaLnBrk="0" fontAlgn="base" hangingPunct="0">
              <a:spcBef>
                <a:spcPct val="0"/>
              </a:spcBef>
              <a:spcAft>
                <a:spcPct val="0"/>
              </a:spcAft>
              <a:defRPr sz="2500" b="1">
                <a:solidFill>
                  <a:schemeClr val="tx1"/>
                </a:solidFill>
                <a:latin typeface="Arial" panose="020B0604020202020204" pitchFamily="34"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4D03385-26C4-48E4-AA82-02E6710111F9}" type="slidenum">
              <a:rPr kumimoji="0" lang="en-US" altLang="en-US" sz="1200" b="1" i="0" u="none" strike="noStrike" kern="1200" cap="none" spc="0" normalizeH="0" baseline="0" noProof="0">
                <a:ln>
                  <a:noFill/>
                </a:ln>
                <a:solidFill>
                  <a:prstClr val="black"/>
                </a:solidFill>
                <a:effectLst/>
                <a:uLnTx/>
                <a:uFillTx/>
                <a:latin typeface="Times New Roman" panose="02020603050405020304"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altLang="en-US" sz="1200" b="1" i="0" u="none" strike="noStrike" kern="1200" cap="none" spc="0" normalizeH="0" baseline="0" noProof="0">
              <a:ln>
                <a:noFill/>
              </a:ln>
              <a:solidFill>
                <a:prstClr val="black"/>
              </a:solidFill>
              <a:effectLst/>
              <a:uLnTx/>
              <a:uFillTx/>
              <a:latin typeface="Times New Roman" panose="02020603050405020304" pitchFamily="18" charset="0"/>
              <a:ea typeface="+mn-ea"/>
              <a:cs typeface="+mn-cs"/>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aseline="0" dirty="0"/>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DDB8113-AC22-4634-90CC-8E3CE97990B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350255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FBA595-FE8F-948E-4CFD-CC024221ADA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8321FC-1045-3E39-2070-DCEB6C8FB99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E47717F-2796-BC8A-4D9F-836BEB21E09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F1E29C1-E91F-E5E8-7E67-4068FAF8C60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99E6A4C-03A3-E440-960F-013CA8FFBB19}"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98323024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D59E57-E3D6-FD9A-2CED-12D6B70457D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834D747-65B4-8B69-57AC-395DFC3275B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8E70D78-1646-BD67-31CB-DDF3E5567857}"/>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045D718-C44E-DECB-113B-CA2D60DB12CE}"/>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9C4451F-9576-495B-8496-965CD5FE19D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1709550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602E9364-ADD0-8A04-5595-D757AA5143DE}"/>
              </a:ext>
            </a:extLst>
          </p:cNvPr>
          <p:cNvSpPr>
            <a:spLocks noGrp="1"/>
          </p:cNvSpPr>
          <p:nvPr>
            <p:ph type="body" idx="1"/>
          </p:nvPr>
        </p:nvSpPr>
        <p:spPr/>
        <p:txBody>
          <a:bodyPr/>
          <a:lstStyle/>
          <a:p>
            <a:r>
              <a:rPr lang="en-US"/>
              <a:t>RCAT: Regional Capacity Advisory Team (they approve service expansion into the HALs)</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51AF71-B478-8240-C2A2-22CA36AAF4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598134F-4EAD-5AED-CEF9-57654ABC458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8366135-25FC-9BB0-DF7B-C7D835D92C6E}"/>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6058008-7068-7812-71B9-38F171B59722}"/>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9C4451F-9576-495B-8496-965CD5FE19D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2694578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6EF691-3F57-6F9B-86B0-8A4CDBFFC883}"/>
            </a:ext>
          </a:extLst>
        </p:cNvPr>
        <p:cNvGrpSpPr/>
        <p:nvPr/>
      </p:nvGrpSpPr>
      <p:grpSpPr>
        <a:xfrm>
          <a:off x="0" y="0"/>
          <a:ext cx="0" cy="0"/>
          <a:chOff x="0" y="0"/>
          <a:chExt cx="0" cy="0"/>
        </a:xfrm>
      </p:grpSpPr>
      <p:sp>
        <p:nvSpPr>
          <p:cNvPr id="2" name="Notes Placeholder 1">
            <a:extLst>
              <a:ext uri="{FF2B5EF4-FFF2-40B4-BE49-F238E27FC236}">
                <a16:creationId xmlns:a16="http://schemas.microsoft.com/office/drawing/2014/main" id="{F201FB68-C572-1514-001D-38C5EBBEB90B}"/>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11782451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5F4223-2554-0BED-0189-D8FD6A3F236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2F89060-9798-3FB9-9BD1-CAD3492AB54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B431871-10C8-5D94-BC52-49ADD2B28E0D}"/>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E9B988F6-3EA1-0411-39F9-2349F4E24630}"/>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52FE5F-B878-4EC9-A638-FCB2EF1603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4146153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1F15DD-0D9F-AECF-DE99-E8E91583AC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C05A01-493E-1DED-AAC5-22CA8D354AA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41BD837-3A4C-694E-70C3-8F6041C418DC}"/>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32B2F56-FE68-0032-7AC3-7A36ED760973}"/>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9C4451F-9576-495B-8496-965CD5FE19D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582880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12FD8AA3-5965-15E7-9DC3-21D2A76FE3E9}"/>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3193080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285" rtl="0" eaLnBrk="1" fontAlgn="auto" latinLnBrk="0" hangingPunct="1">
              <a:lnSpc>
                <a:spcPct val="100000"/>
              </a:lnSpc>
              <a:spcBef>
                <a:spcPts val="0"/>
              </a:spcBef>
              <a:spcAft>
                <a:spcPts val="0"/>
              </a:spcAft>
              <a:buClrTx/>
              <a:buSzTx/>
              <a:buFontTx/>
              <a:buNone/>
              <a:tabLst/>
              <a:defRPr/>
            </a:pPr>
            <a:fld id="{59C4451F-9576-495B-8496-965CD5FE19DE}"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14285"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88439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F6D519-3C5A-BCDE-87E5-00FC8C30B00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09C9CF6-DB02-2BE4-B5B7-5E0803F83A9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06A220F-FF95-979D-0436-47E371EBF60A}"/>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C0ECCB13-6DB8-E4D5-7E7F-C58A04852FD9}"/>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52FE5F-B878-4EC9-A638-FCB2EF1603B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679822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433388" y="708025"/>
            <a:ext cx="6299200" cy="3544888"/>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7F52FE5F-B878-4EC9-A638-FCB2EF1603B0}" type="slidenum">
              <a:rPr lang="en-US" smtClean="0"/>
              <a:t>4</a:t>
            </a:fld>
            <a:endParaRPr lang="en-US"/>
          </a:p>
        </p:txBody>
      </p:sp>
    </p:spTree>
    <p:extLst>
      <p:ext uri="{BB962C8B-B14F-4D97-AF65-F5344CB8AC3E}">
        <p14:creationId xmlns:p14="http://schemas.microsoft.com/office/powerpoint/2010/main" val="353801895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285" rtl="0" eaLnBrk="1" fontAlgn="auto" latinLnBrk="0" hangingPunct="1">
              <a:lnSpc>
                <a:spcPct val="100000"/>
              </a:lnSpc>
              <a:spcBef>
                <a:spcPts val="0"/>
              </a:spcBef>
              <a:spcAft>
                <a:spcPts val="0"/>
              </a:spcAft>
              <a:buClrTx/>
              <a:buSzTx/>
              <a:buFontTx/>
              <a:buNone/>
              <a:tabLst/>
              <a:defRPr/>
            </a:pPr>
            <a:r>
              <a:rPr lang="en-US" sz="1200" kern="1200">
                <a:solidFill>
                  <a:schemeClr val="tx1"/>
                </a:solidFill>
                <a:effectLst/>
                <a:latin typeface="+mn-lt"/>
                <a:ea typeface="+mn-ea"/>
                <a:cs typeface="+mn-cs"/>
              </a:rPr>
              <a:t>11/19/25 from </a:t>
            </a:r>
            <a:r>
              <a:rPr lang="en-US" sz="1200" kern="1200" err="1">
                <a:solidFill>
                  <a:schemeClr val="tx1"/>
                </a:solidFill>
                <a:effectLst/>
                <a:latin typeface="+mn-lt"/>
                <a:ea typeface="+mn-ea"/>
                <a:cs typeface="+mn-cs"/>
              </a:rPr>
              <a:t>MMoncman</a:t>
            </a:r>
            <a:r>
              <a:rPr lang="en-US" sz="1200" kern="1200">
                <a:solidFill>
                  <a:schemeClr val="tx1"/>
                </a:solidFill>
                <a:effectLst/>
                <a:latin typeface="+mn-lt"/>
                <a:ea typeface="+mn-ea"/>
                <a:cs typeface="+mn-cs"/>
              </a:rPr>
              <a:t>: On the faculty count, the new hires/appointments in FY 25 should be 5 as Dr. Kim was hired in FY 26. That is why I was questioning not showing the FY 25 hires we reported last year.  On the separations, 6 of them occurred in FY 25 as Drs. Blalock and Shastri separated in FY 26 and Dr. </a:t>
            </a:r>
            <a:r>
              <a:rPr lang="en-US" sz="1200" kern="1200" err="1">
                <a:solidFill>
                  <a:schemeClr val="tx1"/>
                </a:solidFill>
                <a:effectLst/>
                <a:latin typeface="+mn-lt"/>
                <a:ea typeface="+mn-ea"/>
                <a:cs typeface="+mn-cs"/>
              </a:rPr>
              <a:t>Cinciripini</a:t>
            </a:r>
            <a:r>
              <a:rPr lang="en-US" sz="1200" kern="1200">
                <a:solidFill>
                  <a:schemeClr val="tx1"/>
                </a:solidFill>
                <a:effectLst/>
                <a:latin typeface="+mn-lt"/>
                <a:ea typeface="+mn-ea"/>
                <a:cs typeface="+mn-cs"/>
              </a:rPr>
              <a:t> is still in the FY 25 faculty count as a modified service appointment like Drs. Brown and Cantor.  We had 5 new hires/appointments and 6 separations/transfers in FY 25.  This report has historically included updates we are aware of up until just before the </a:t>
            </a:r>
            <a:r>
              <a:rPr lang="en-US" sz="1200" kern="1200" err="1">
                <a:solidFill>
                  <a:schemeClr val="tx1"/>
                </a:solidFill>
                <a:effectLst/>
                <a:latin typeface="+mn-lt"/>
                <a:ea typeface="+mn-ea"/>
                <a:cs typeface="+mn-cs"/>
              </a:rPr>
              <a:t>SoDA</a:t>
            </a:r>
            <a:r>
              <a:rPr lang="en-US" sz="1200" kern="1200">
                <a:solidFill>
                  <a:schemeClr val="tx1"/>
                </a:solidFill>
                <a:effectLst/>
                <a:latin typeface="+mn-lt"/>
                <a:ea typeface="+mn-ea"/>
                <a:cs typeface="+mn-cs"/>
              </a:rPr>
              <a:t> presentation.</a:t>
            </a:r>
          </a:p>
          <a:p>
            <a:pPr defTabSz="914285">
              <a:defRPr/>
            </a:pPr>
            <a:endParaRPr lang="en-US"/>
          </a:p>
          <a:p>
            <a:pPr defTabSz="914285">
              <a:defRPr/>
            </a:pPr>
            <a:endParaRPr lang="en-US"/>
          </a:p>
        </p:txBody>
      </p:sp>
      <p:sp>
        <p:nvSpPr>
          <p:cNvPr id="4" name="Slide Number Placeholder 3"/>
          <p:cNvSpPr>
            <a:spLocks noGrp="1"/>
          </p:cNvSpPr>
          <p:nvPr>
            <p:ph type="sldNum" sz="quarter" idx="10"/>
          </p:nvPr>
        </p:nvSpPr>
        <p:spPr/>
        <p:txBody>
          <a:bodyPr/>
          <a:lstStyle/>
          <a:p>
            <a:fld id="{59C4451F-9576-495B-8496-965CD5FE19DE}" type="slidenum">
              <a:rPr lang="en-US" smtClean="0"/>
              <a:t>5</a:t>
            </a:fld>
            <a:endParaRPr lang="en-US"/>
          </a:p>
        </p:txBody>
      </p:sp>
    </p:spTree>
    <p:extLst>
      <p:ext uri="{BB962C8B-B14F-4D97-AF65-F5344CB8AC3E}">
        <p14:creationId xmlns:p14="http://schemas.microsoft.com/office/powerpoint/2010/main" val="5760420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8322E246-4835-772A-D24E-E4E4CF2DD469}"/>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291628621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D69323AF-D38B-4DB9-A28C-9CA60664DDDA}" type="slidenum">
              <a:rPr kumimoji="0" lang="en-US" sz="1200" b="0" i="0" u="none" strike="noStrike" kern="1200" cap="none" spc="0" normalizeH="0" baseline="0" noProof="0" smtClean="0">
                <a:ln>
                  <a:noFill/>
                </a:ln>
                <a:solidFill>
                  <a:srgbClr val="413C38"/>
                </a:solidFill>
                <a:effectLst/>
                <a:uLnTx/>
                <a:uFillTx/>
                <a:latin typeface="Arial"/>
                <a:ea typeface="+mn-ea"/>
                <a:cs typeface="Arial"/>
              </a:rPr>
              <a:pPr marL="0" marR="0" lvl="0" indent="0" algn="r" defTabSz="6858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srgbClr val="413C38"/>
              </a:solidFill>
              <a:effectLst/>
              <a:uLnTx/>
              <a:uFillTx/>
              <a:latin typeface="Arial"/>
              <a:ea typeface="+mn-ea"/>
              <a:cs typeface="Arial"/>
            </a:endParaRPr>
          </a:p>
        </p:txBody>
      </p:sp>
    </p:spTree>
    <p:extLst>
      <p:ext uri="{BB962C8B-B14F-4D97-AF65-F5344CB8AC3E}">
        <p14:creationId xmlns:p14="http://schemas.microsoft.com/office/powerpoint/2010/main" val="89260820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91AA7D-ECBD-4D0F-BD83-1D5FAF7AEB1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47AAA2-DEB1-B60F-F2AA-88F5D8D2507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5E1B40-39EF-25E1-5065-2E3F3B36B8A2}"/>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D52AEA40-7C5C-D629-7D4E-1854137E474B}"/>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9C4451F-9576-495B-8496-965CD5FE19D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331113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1">
            <a:extLst>
              <a:ext uri="{FF2B5EF4-FFF2-40B4-BE49-F238E27FC236}">
                <a16:creationId xmlns:a16="http://schemas.microsoft.com/office/drawing/2014/main" id="{C62F1990-B7FE-0547-0427-473555795F76}"/>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257979222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image" Target="../media/image21.png"/><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image" Target="../media/image23.png"/><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6.xml"/><Relationship Id="rId5" Type="http://schemas.openxmlformats.org/officeDocument/2006/relationships/image" Target="../media/image27.jpeg"/><Relationship Id="rId4" Type="http://schemas.openxmlformats.org/officeDocument/2006/relationships/image" Target="../media/image26.svg"/></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slideMaster" Target="../slideMasters/slideMaster10.xml"/><Relationship Id="rId1" Type="http://schemas.openxmlformats.org/officeDocument/2006/relationships/themeOverride" Target="../theme/themeOverride2.xml"/><Relationship Id="rId5" Type="http://schemas.openxmlformats.org/officeDocument/2006/relationships/image" Target="../media/image32.png"/><Relationship Id="rId4" Type="http://schemas.microsoft.com/office/2007/relationships/hdphoto" Target="../media/hdphoto1.wdp"/></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slideMaster" Target="../slideMasters/slideMaster10.xml"/><Relationship Id="rId1" Type="http://schemas.openxmlformats.org/officeDocument/2006/relationships/themeOverride" Target="../theme/themeOverride3.xml"/><Relationship Id="rId6" Type="http://schemas.openxmlformats.org/officeDocument/2006/relationships/image" Target="../media/image34.png"/><Relationship Id="rId5" Type="http://schemas.openxmlformats.org/officeDocument/2006/relationships/hyperlink" Target="https://www.mdanderson.org/about-md-anderson/our-locations/md-anderson-cancer-network.html" TargetMode="External"/><Relationship Id="rId4" Type="http://schemas.openxmlformats.org/officeDocument/2006/relationships/hyperlink" Target="http://www.mdanderson.org/" TargetMode="Externa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Master" Target="../slideMasters/slideMaster11.xml"/><Relationship Id="rId4" Type="http://schemas.openxmlformats.org/officeDocument/2006/relationships/image" Target="../media/image38.png"/></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7.png"/><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1.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1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13.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5.xml"/></Relationships>
</file>

<file path=ppt/slideLayouts/_rels/slideLayout2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Master" Target="../slideMasters/slideMaster15.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13.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215.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216.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15.xml"/></Relationships>
</file>

<file path=ppt/slideLayouts/_rels/slideLayout21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15.xml"/></Relationships>
</file>

<file path=ppt/slideLayouts/_rels/slideLayout218.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15.xml"/></Relationships>
</file>

<file path=ppt/slideLayouts/_rels/slideLayout21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15.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15.xml"/></Relationships>
</file>

<file path=ppt/slideLayouts/_rels/slideLayout22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15.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15.xml"/></Relationships>
</file>

<file path=ppt/slideLayouts/_rels/slideLayout22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15.xml"/></Relationships>
</file>

<file path=ppt/slideLayouts/_rels/slideLayout224.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225.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15.xml"/></Relationships>
</file>

<file path=ppt/slideLayouts/_rels/slideLayout22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15.xml"/></Relationships>
</file>

<file path=ppt/slideLayouts/_rels/slideLayout22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15.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8.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7.png"/><Relationship Id="rId1" Type="http://schemas.openxmlformats.org/officeDocument/2006/relationships/slideMaster" Target="../slideMasters/slideMaster15.xml"/></Relationships>
</file>

<file path=ppt/slideLayouts/_rels/slideLayout239.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19.png"/><Relationship Id="rId1" Type="http://schemas.openxmlformats.org/officeDocument/2006/relationships/slideMaster" Target="../slideMasters/slideMaster15.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0.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image" Target="../media/image21.png"/><Relationship Id="rId1" Type="http://schemas.openxmlformats.org/officeDocument/2006/relationships/slideMaster" Target="../slideMasters/slideMaster15.xml"/></Relationships>
</file>

<file path=ppt/slideLayouts/_rels/slideLayout241.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image" Target="../media/image23.png"/><Relationship Id="rId1" Type="http://schemas.openxmlformats.org/officeDocument/2006/relationships/slideMaster" Target="../slideMasters/slideMaster15.xml"/></Relationships>
</file>

<file path=ppt/slideLayouts/_rels/slideLayout2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Master" Target="../slideMasters/slideMaster15.xml"/><Relationship Id="rId5" Type="http://schemas.openxmlformats.org/officeDocument/2006/relationships/image" Target="../media/image27.jpeg"/><Relationship Id="rId4" Type="http://schemas.openxmlformats.org/officeDocument/2006/relationships/image" Target="../media/image26.svg"/></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hemeOverride" Target="../theme/themeOverride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sv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1.png"/><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7" name="Rectangle 6"/>
          <p:cNvSpPr/>
          <p:nvPr userDrawn="1"/>
        </p:nvSpPr>
        <p:spPr>
          <a:xfrm>
            <a:off x="1" y="3225800"/>
            <a:ext cx="12192000" cy="3632200"/>
          </a:xfrm>
          <a:prstGeom prst="rect">
            <a:avLst/>
          </a:prstGeom>
          <a:gradFill flip="none" rotWithShape="1">
            <a:gsLst>
              <a:gs pos="44000">
                <a:srgbClr val="CBCBCB">
                  <a:alpha val="22000"/>
                </a:srgbClr>
              </a:gs>
              <a:gs pos="100000">
                <a:srgbClr val="5F5F5F">
                  <a:alpha val="19000"/>
                </a:srgbClr>
              </a:gs>
              <a:gs pos="100000">
                <a:srgbClr val="FFFFFF">
                  <a:alpha val="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895"/>
            <a:endParaRPr lang="en-US" sz="2399">
              <a:solidFill>
                <a:prstClr val="white"/>
              </a:solidFill>
            </a:endParaRPr>
          </a:p>
        </p:txBody>
      </p:sp>
      <p:sp>
        <p:nvSpPr>
          <p:cNvPr id="2" name="Title 1"/>
          <p:cNvSpPr>
            <a:spLocks noGrp="1"/>
          </p:cNvSpPr>
          <p:nvPr>
            <p:ph type="ctrTitle"/>
          </p:nvPr>
        </p:nvSpPr>
        <p:spPr>
          <a:xfrm>
            <a:off x="914401" y="4987990"/>
            <a:ext cx="10363200" cy="610820"/>
          </a:xfrm>
        </p:spPr>
        <p:txBody>
          <a:bodyPr/>
          <a:lstStyle>
            <a:lvl1pPr algn="ctr">
              <a:defRPr lang="en-US" sz="3999"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5509360"/>
            <a:ext cx="8534401" cy="764440"/>
          </a:xfrm>
        </p:spPr>
        <p:txBody>
          <a:bodyPr>
            <a:normAutofit/>
          </a:bodyPr>
          <a:lstStyle>
            <a:lvl1pPr marL="0" indent="0" algn="ctr">
              <a:buNone/>
              <a:defRPr lang="en-US" sz="2399" kern="1200" smtClean="0">
                <a:solidFill>
                  <a:schemeClr val="tx1">
                    <a:lumMod val="65000"/>
                    <a:lumOff val="35000"/>
                  </a:schemeClr>
                </a:solidFill>
                <a:latin typeface="+mj-lt"/>
                <a:ea typeface="+mj-ea"/>
                <a:cs typeface="+mj-cs"/>
              </a:defRPr>
            </a:lvl1pPr>
            <a:lvl2pPr marL="609397" indent="0" algn="ctr">
              <a:buNone/>
              <a:defRPr>
                <a:solidFill>
                  <a:schemeClr val="tx1">
                    <a:tint val="75000"/>
                  </a:schemeClr>
                </a:solidFill>
              </a:defRPr>
            </a:lvl2pPr>
            <a:lvl3pPr marL="1218794" indent="0" algn="ctr">
              <a:buNone/>
              <a:defRPr>
                <a:solidFill>
                  <a:schemeClr val="tx1">
                    <a:tint val="75000"/>
                  </a:schemeClr>
                </a:solidFill>
              </a:defRPr>
            </a:lvl3pPr>
            <a:lvl4pPr marL="1828191" indent="0" algn="ctr">
              <a:buNone/>
              <a:defRPr>
                <a:solidFill>
                  <a:schemeClr val="tx1">
                    <a:tint val="75000"/>
                  </a:schemeClr>
                </a:solidFill>
              </a:defRPr>
            </a:lvl4pPr>
            <a:lvl5pPr marL="2437588" indent="0" algn="ctr">
              <a:buNone/>
              <a:defRPr>
                <a:solidFill>
                  <a:schemeClr val="tx1">
                    <a:tint val="75000"/>
                  </a:schemeClr>
                </a:solidFill>
              </a:defRPr>
            </a:lvl5pPr>
            <a:lvl6pPr marL="3046985" indent="0" algn="ctr">
              <a:buNone/>
              <a:defRPr>
                <a:solidFill>
                  <a:schemeClr val="tx1">
                    <a:tint val="75000"/>
                  </a:schemeClr>
                </a:solidFill>
              </a:defRPr>
            </a:lvl6pPr>
            <a:lvl7pPr marL="3656382" indent="0" algn="ctr">
              <a:buNone/>
              <a:defRPr>
                <a:solidFill>
                  <a:schemeClr val="tx1">
                    <a:tint val="75000"/>
                  </a:schemeClr>
                </a:solidFill>
              </a:defRPr>
            </a:lvl7pPr>
            <a:lvl8pPr marL="4265777" indent="0" algn="ctr">
              <a:buNone/>
              <a:defRPr>
                <a:solidFill>
                  <a:schemeClr val="tx1">
                    <a:tint val="75000"/>
                  </a:schemeClr>
                </a:solidFill>
              </a:defRPr>
            </a:lvl8pPr>
            <a:lvl9pPr marL="4875176"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1414862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4" y="273050"/>
            <a:ext cx="4011084" cy="1162051"/>
          </a:xfrm>
        </p:spPr>
        <p:txBody>
          <a:bodyPr anchor="b"/>
          <a:lstStyle>
            <a:lvl1pPr algn="l">
              <a:defRPr sz="2666" b="1"/>
            </a:lvl1pPr>
          </a:lstStyle>
          <a:p>
            <a:r>
              <a:rPr lang="en-US"/>
              <a:t>Click to edit Master title style</a:t>
            </a:r>
          </a:p>
        </p:txBody>
      </p:sp>
      <p:sp>
        <p:nvSpPr>
          <p:cNvPr id="3" name="Content Placeholder 2"/>
          <p:cNvSpPr>
            <a:spLocks noGrp="1"/>
          </p:cNvSpPr>
          <p:nvPr>
            <p:ph idx="1"/>
          </p:nvPr>
        </p:nvSpPr>
        <p:spPr>
          <a:xfrm>
            <a:off x="4766733" y="273054"/>
            <a:ext cx="6815667" cy="5853113"/>
          </a:xfrm>
        </p:spPr>
        <p:txBody>
          <a:bodyPr/>
          <a:lstStyle>
            <a:lvl1pPr>
              <a:defRPr sz="4266"/>
            </a:lvl1pPr>
            <a:lvl2pPr>
              <a:defRPr sz="3732"/>
            </a:lvl2pPr>
            <a:lvl3pPr>
              <a:defRPr sz="3199"/>
            </a:lvl3pPr>
            <a:lvl4pPr>
              <a:defRPr sz="2666"/>
            </a:lvl4pPr>
            <a:lvl5pPr>
              <a:defRPr sz="2666"/>
            </a:lvl5pPr>
            <a:lvl6pPr>
              <a:defRPr sz="2666"/>
            </a:lvl6pPr>
            <a:lvl7pPr>
              <a:defRPr sz="2666"/>
            </a:lvl7pPr>
            <a:lvl8pPr>
              <a:defRPr sz="2666"/>
            </a:lvl8pPr>
            <a:lvl9pPr>
              <a:defRPr sz="2666"/>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4" y="1435103"/>
            <a:ext cx="4011084" cy="4691063"/>
          </a:xfrm>
        </p:spPr>
        <p:txBody>
          <a:bodyPr/>
          <a:lstStyle>
            <a:lvl1pPr marL="0" indent="0">
              <a:buNone/>
              <a:defRPr sz="1866"/>
            </a:lvl1pPr>
            <a:lvl2pPr marL="609422" indent="0">
              <a:buNone/>
              <a:defRPr sz="1600"/>
            </a:lvl2pPr>
            <a:lvl3pPr marL="1218845" indent="0">
              <a:buNone/>
              <a:defRPr sz="1333"/>
            </a:lvl3pPr>
            <a:lvl4pPr marL="1828267" indent="0">
              <a:buNone/>
              <a:defRPr sz="1200"/>
            </a:lvl4pPr>
            <a:lvl5pPr marL="2437689" indent="0">
              <a:buNone/>
              <a:defRPr sz="1200"/>
            </a:lvl5pPr>
            <a:lvl6pPr marL="3047111" indent="0">
              <a:buNone/>
              <a:defRPr sz="1200"/>
            </a:lvl6pPr>
            <a:lvl7pPr marL="3656534" indent="0">
              <a:buNone/>
              <a:defRPr sz="1200"/>
            </a:lvl7pPr>
            <a:lvl8pPr marL="4265955" indent="0">
              <a:buNone/>
              <a:defRPr sz="1200"/>
            </a:lvl8pPr>
            <a:lvl9pPr marL="4875378"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584796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6_Two Content">
    <p:spTree>
      <p:nvGrpSpPr>
        <p:cNvPr id="1" name=""/>
        <p:cNvGrpSpPr/>
        <p:nvPr/>
      </p:nvGrpSpPr>
      <p:grpSpPr>
        <a:xfrm>
          <a:off x="0" y="0"/>
          <a:ext cx="0" cy="0"/>
          <a:chOff x="0" y="0"/>
          <a:chExt cx="0" cy="0"/>
        </a:xfrm>
      </p:grpSpPr>
      <p:sp>
        <p:nvSpPr>
          <p:cNvPr id="16" name="Picture Placeholder 15">
            <a:extLst>
              <a:ext uri="{FF2B5EF4-FFF2-40B4-BE49-F238E27FC236}">
                <a16:creationId xmlns:a16="http://schemas.microsoft.com/office/drawing/2014/main" id="{7F59F378-4996-FA92-2297-4DFA0B063F73}"/>
              </a:ext>
            </a:extLst>
          </p:cNvPr>
          <p:cNvSpPr>
            <a:spLocks noGrp="1"/>
          </p:cNvSpPr>
          <p:nvPr>
            <p:ph type="pic" sz="quarter" idx="10"/>
          </p:nvPr>
        </p:nvSpPr>
        <p:spPr>
          <a:xfrm>
            <a:off x="3344808" y="1959607"/>
            <a:ext cx="1869017" cy="1983316"/>
          </a:xfrm>
          <a:prstGeom prst="rect">
            <a:avLst/>
          </a:prstGeom>
          <a:ln w="38100">
            <a:solidFill>
              <a:srgbClr val="63666A"/>
            </a:solidFill>
          </a:ln>
        </p:spPr>
        <p:txBody>
          <a:bodyPr/>
          <a:lstStyle/>
          <a:p>
            <a:endParaRPr lang="en-US"/>
          </a:p>
        </p:txBody>
      </p:sp>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 | </a:t>
            </a:r>
          </a:p>
        </p:txBody>
      </p:sp>
      <p:sp>
        <p:nvSpPr>
          <p:cNvPr id="17" name="Picture Placeholder 15">
            <a:extLst>
              <a:ext uri="{FF2B5EF4-FFF2-40B4-BE49-F238E27FC236}">
                <a16:creationId xmlns:a16="http://schemas.microsoft.com/office/drawing/2014/main" id="{017755B9-AB83-60F7-0811-4BFF341F44B3}"/>
              </a:ext>
            </a:extLst>
          </p:cNvPr>
          <p:cNvSpPr>
            <a:spLocks noGrp="1"/>
          </p:cNvSpPr>
          <p:nvPr>
            <p:ph type="pic" sz="quarter" idx="11"/>
          </p:nvPr>
        </p:nvSpPr>
        <p:spPr>
          <a:xfrm>
            <a:off x="7117993" y="1959607"/>
            <a:ext cx="1869017" cy="1983316"/>
          </a:xfrm>
          <a:prstGeom prst="rect">
            <a:avLst/>
          </a:prstGeom>
          <a:ln w="38100">
            <a:solidFill>
              <a:srgbClr val="63666A"/>
            </a:solidFill>
          </a:ln>
        </p:spPr>
        <p:txBody>
          <a:bodyPr/>
          <a:lstStyle/>
          <a:p>
            <a:endParaRPr lang="en-US"/>
          </a:p>
        </p:txBody>
      </p:sp>
      <p:sp>
        <p:nvSpPr>
          <p:cNvPr id="20" name="Text Placeholder 19">
            <a:extLst>
              <a:ext uri="{FF2B5EF4-FFF2-40B4-BE49-F238E27FC236}">
                <a16:creationId xmlns:a16="http://schemas.microsoft.com/office/drawing/2014/main" id="{105A862E-DE39-47DE-46BA-FEAA482607B1}"/>
              </a:ext>
            </a:extLst>
          </p:cNvPr>
          <p:cNvSpPr>
            <a:spLocks noGrp="1"/>
          </p:cNvSpPr>
          <p:nvPr>
            <p:ph type="body" sz="quarter" idx="13" hasCustomPrompt="1"/>
          </p:nvPr>
        </p:nvSpPr>
        <p:spPr>
          <a:xfrm>
            <a:off x="3099505" y="4222720"/>
            <a:ext cx="2359620" cy="413707"/>
          </a:xfrm>
          <a:prstGeom prst="rect">
            <a:avLst/>
          </a:prstGeom>
          <a:ln>
            <a:noFill/>
          </a:ln>
        </p:spPr>
        <p:txBody>
          <a:bodyPr/>
          <a:lstStyle>
            <a:lvl1pPr algn="ctr">
              <a:defRPr sz="2400">
                <a:solidFill>
                  <a:srgbClr val="EE3124"/>
                </a:solidFill>
              </a:defRPr>
            </a:lvl1pPr>
          </a:lstStyle>
          <a:p>
            <a:pPr lvl="0"/>
            <a:r>
              <a:rPr lang="en-US"/>
              <a:t>Name</a:t>
            </a:r>
          </a:p>
        </p:txBody>
      </p:sp>
      <p:sp>
        <p:nvSpPr>
          <p:cNvPr id="21" name="Text Placeholder 19">
            <a:extLst>
              <a:ext uri="{FF2B5EF4-FFF2-40B4-BE49-F238E27FC236}">
                <a16:creationId xmlns:a16="http://schemas.microsoft.com/office/drawing/2014/main" id="{DBD553A1-BCFD-B5AA-AAE7-61E4EB56375E}"/>
              </a:ext>
            </a:extLst>
          </p:cNvPr>
          <p:cNvSpPr>
            <a:spLocks noGrp="1"/>
          </p:cNvSpPr>
          <p:nvPr>
            <p:ph type="body" sz="quarter" idx="14" hasCustomPrompt="1"/>
          </p:nvPr>
        </p:nvSpPr>
        <p:spPr>
          <a:xfrm>
            <a:off x="3099505" y="5445656"/>
            <a:ext cx="2359620" cy="1018177"/>
          </a:xfrm>
          <a:prstGeom prst="rect">
            <a:avLst/>
          </a:prstGeom>
          <a:ln>
            <a:noFill/>
          </a:ln>
        </p:spPr>
        <p:txBody>
          <a:bodyPr/>
          <a:lstStyle>
            <a:lvl1pPr algn="l">
              <a:defRPr sz="2133">
                <a:solidFill>
                  <a:schemeClr val="tx1"/>
                </a:solidFill>
              </a:defRPr>
            </a:lvl1pPr>
          </a:lstStyle>
          <a:p>
            <a:pPr lvl="0"/>
            <a:r>
              <a:rPr lang="en-US"/>
              <a:t>Aims: </a:t>
            </a:r>
          </a:p>
        </p:txBody>
      </p:sp>
      <p:sp>
        <p:nvSpPr>
          <p:cNvPr id="22" name="Text Placeholder 19">
            <a:extLst>
              <a:ext uri="{FF2B5EF4-FFF2-40B4-BE49-F238E27FC236}">
                <a16:creationId xmlns:a16="http://schemas.microsoft.com/office/drawing/2014/main" id="{D7C64CBA-9500-011B-89BE-857FC9006B15}"/>
              </a:ext>
            </a:extLst>
          </p:cNvPr>
          <p:cNvSpPr>
            <a:spLocks noGrp="1"/>
          </p:cNvSpPr>
          <p:nvPr>
            <p:ph type="body" sz="quarter" idx="15" hasCustomPrompt="1"/>
          </p:nvPr>
        </p:nvSpPr>
        <p:spPr>
          <a:xfrm>
            <a:off x="6872691" y="4228055"/>
            <a:ext cx="2359620" cy="413707"/>
          </a:xfrm>
          <a:prstGeom prst="rect">
            <a:avLst/>
          </a:prstGeom>
          <a:ln>
            <a:noFill/>
          </a:ln>
        </p:spPr>
        <p:txBody>
          <a:bodyPr/>
          <a:lstStyle>
            <a:lvl1pPr algn="ctr">
              <a:defRPr sz="2400">
                <a:solidFill>
                  <a:srgbClr val="EE3124"/>
                </a:solidFill>
              </a:defRPr>
            </a:lvl1pPr>
          </a:lstStyle>
          <a:p>
            <a:pPr lvl="0"/>
            <a:r>
              <a:rPr lang="en-US"/>
              <a:t>Name</a:t>
            </a:r>
          </a:p>
        </p:txBody>
      </p:sp>
      <p:sp>
        <p:nvSpPr>
          <p:cNvPr id="23" name="Text Placeholder 19">
            <a:extLst>
              <a:ext uri="{FF2B5EF4-FFF2-40B4-BE49-F238E27FC236}">
                <a16:creationId xmlns:a16="http://schemas.microsoft.com/office/drawing/2014/main" id="{5DA1F177-63E1-0BED-2B99-DCEDF3B5CC2C}"/>
              </a:ext>
            </a:extLst>
          </p:cNvPr>
          <p:cNvSpPr>
            <a:spLocks noGrp="1"/>
          </p:cNvSpPr>
          <p:nvPr>
            <p:ph type="body" sz="quarter" idx="16" hasCustomPrompt="1"/>
          </p:nvPr>
        </p:nvSpPr>
        <p:spPr>
          <a:xfrm>
            <a:off x="6872690" y="5447270"/>
            <a:ext cx="2359620" cy="1018177"/>
          </a:xfrm>
          <a:prstGeom prst="rect">
            <a:avLst/>
          </a:prstGeom>
          <a:ln>
            <a:noFill/>
          </a:ln>
        </p:spPr>
        <p:txBody>
          <a:bodyPr/>
          <a:lstStyle>
            <a:lvl1pPr algn="l">
              <a:defRPr sz="2133">
                <a:solidFill>
                  <a:schemeClr val="tx1"/>
                </a:solidFill>
              </a:defRPr>
            </a:lvl1pPr>
          </a:lstStyle>
          <a:p>
            <a:pPr lvl="0"/>
            <a:r>
              <a:rPr lang="en-US"/>
              <a:t>Aims: </a:t>
            </a:r>
          </a:p>
        </p:txBody>
      </p:sp>
      <p:sp>
        <p:nvSpPr>
          <p:cNvPr id="4" name="Text Placeholder 10">
            <a:extLst>
              <a:ext uri="{FF2B5EF4-FFF2-40B4-BE49-F238E27FC236}">
                <a16:creationId xmlns:a16="http://schemas.microsoft.com/office/drawing/2014/main" id="{2C57C3E8-44E2-C0ED-62CD-132DC747688E}"/>
              </a:ext>
            </a:extLst>
          </p:cNvPr>
          <p:cNvSpPr>
            <a:spLocks noGrp="1"/>
          </p:cNvSpPr>
          <p:nvPr>
            <p:ph type="body" sz="quarter" idx="17"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308114594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4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1" name="Rectangle 10">
            <a:extLst>
              <a:ext uri="{FF2B5EF4-FFF2-40B4-BE49-F238E27FC236}">
                <a16:creationId xmlns:a16="http://schemas.microsoft.com/office/drawing/2014/main" id="{DA4E1BE6-9812-4514-94B3-BCF904A50306}"/>
              </a:ext>
            </a:extLst>
          </p:cNvPr>
          <p:cNvSpPr/>
          <p:nvPr userDrawn="1"/>
        </p:nvSpPr>
        <p:spPr>
          <a:xfrm>
            <a:off x="0" y="-25399"/>
            <a:ext cx="12192000" cy="129947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0" y="-405058"/>
            <a:ext cx="4388760" cy="2194379"/>
          </a:xfrm>
          <a:prstGeom prst="rect">
            <a:avLst/>
          </a:prstGeom>
        </p:spPr>
      </p:pic>
      <p:sp>
        <p:nvSpPr>
          <p:cNvPr id="2" name="Title 1"/>
          <p:cNvSpPr>
            <a:spLocks noGrp="1"/>
          </p:cNvSpPr>
          <p:nvPr>
            <p:ph type="title"/>
          </p:nvPr>
        </p:nvSpPr>
        <p:spPr>
          <a:xfrm>
            <a:off x="546610" y="421236"/>
            <a:ext cx="11094271" cy="661856"/>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sp>
        <p:nvSpPr>
          <p:cNvPr id="6" name="Content Placeholder 5"/>
          <p:cNvSpPr>
            <a:spLocks noGrp="1"/>
          </p:cNvSpPr>
          <p:nvPr>
            <p:ph sz="quarter" idx="12"/>
          </p:nvPr>
        </p:nvSpPr>
        <p:spPr>
          <a:xfrm>
            <a:off x="548640" y="1868242"/>
            <a:ext cx="4795313" cy="3981189"/>
          </a:xfrm>
          <a:prstGeom prst="rect">
            <a:avLst/>
          </a:prstGeo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5794545" y="1868242"/>
            <a:ext cx="4795313" cy="3981189"/>
          </a:xfrm>
          <a:prstGeom prst="rect">
            <a:avLst/>
          </a:prstGeo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a:solidFill>
                <a:schemeClr val="accent6"/>
              </a:solidFill>
              <a:latin typeface="Arial" panose="020B0604020202020204" pitchFamily="34" charset="0"/>
              <a:cs typeface="Arial" panose="020B0604020202020204" pitchFamily="34" charset="0"/>
            </a:endParaRPr>
          </a:p>
        </p:txBody>
      </p:sp>
      <p:sp>
        <p:nvSpPr>
          <p:cNvPr id="16" name="Picture Placeholder 15">
            <a:extLst>
              <a:ext uri="{FF2B5EF4-FFF2-40B4-BE49-F238E27FC236}">
                <a16:creationId xmlns:a16="http://schemas.microsoft.com/office/drawing/2014/main" id="{8E6494C8-F885-DB6A-6213-1D30C5D97555}"/>
              </a:ext>
            </a:extLst>
          </p:cNvPr>
          <p:cNvSpPr>
            <a:spLocks noGrp="1"/>
          </p:cNvSpPr>
          <p:nvPr>
            <p:ph type="pic" sz="quarter" idx="10"/>
          </p:nvPr>
        </p:nvSpPr>
        <p:spPr>
          <a:xfrm>
            <a:off x="11124381" y="1424875"/>
            <a:ext cx="780817" cy="828568"/>
          </a:xfrm>
          <a:prstGeom prst="rect">
            <a:avLst/>
          </a:prstGeom>
          <a:ln w="28575">
            <a:solidFill>
              <a:srgbClr val="63666A"/>
            </a:solidFill>
          </a:ln>
        </p:spPr>
        <p:txBody>
          <a:bodyPr/>
          <a:lstStyle>
            <a:lvl1pPr>
              <a:defRPr sz="1333" b="0"/>
            </a:lvl1pPr>
          </a:lstStyle>
          <a:p>
            <a:endParaRPr lang="en-US"/>
          </a:p>
        </p:txBody>
      </p:sp>
      <p:sp>
        <p:nvSpPr>
          <p:cNvPr id="17" name="Text Placeholder 19">
            <a:extLst>
              <a:ext uri="{FF2B5EF4-FFF2-40B4-BE49-F238E27FC236}">
                <a16:creationId xmlns:a16="http://schemas.microsoft.com/office/drawing/2014/main" id="{9FA4A1D9-4C95-6436-CE21-B7A907DBF969}"/>
              </a:ext>
            </a:extLst>
          </p:cNvPr>
          <p:cNvSpPr>
            <a:spLocks noGrp="1"/>
          </p:cNvSpPr>
          <p:nvPr>
            <p:ph type="body" sz="quarter" idx="15" hasCustomPrompt="1"/>
          </p:nvPr>
        </p:nvSpPr>
        <p:spPr>
          <a:xfrm>
            <a:off x="10921022" y="2273472"/>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24381" y="2623537"/>
            <a:ext cx="780817" cy="828568"/>
          </a:xfrm>
          <a:prstGeom prst="rect">
            <a:avLst/>
          </a:prstGeo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24381" y="3822200"/>
            <a:ext cx="780817" cy="828568"/>
          </a:xfrm>
          <a:prstGeom prst="rect">
            <a:avLst/>
          </a:prstGeo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24381" y="5020863"/>
            <a:ext cx="780817" cy="828568"/>
          </a:xfrm>
          <a:prstGeom prst="rect">
            <a:avLst/>
          </a:prstGeo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Tree>
    <p:extLst>
      <p:ext uri="{BB962C8B-B14F-4D97-AF65-F5344CB8AC3E}">
        <p14:creationId xmlns:p14="http://schemas.microsoft.com/office/powerpoint/2010/main" val="6284178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8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2" name="Title 1"/>
          <p:cNvSpPr>
            <a:spLocks noGrp="1"/>
          </p:cNvSpPr>
          <p:nvPr>
            <p:ph type="title"/>
          </p:nvPr>
        </p:nvSpPr>
        <p:spPr>
          <a:xfrm>
            <a:off x="546610" y="421236"/>
            <a:ext cx="11094271" cy="661856"/>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sp>
        <p:nvSpPr>
          <p:cNvPr id="6" name="Content Placeholder 5"/>
          <p:cNvSpPr>
            <a:spLocks noGrp="1"/>
          </p:cNvSpPr>
          <p:nvPr>
            <p:ph sz="quarter" idx="12"/>
          </p:nvPr>
        </p:nvSpPr>
        <p:spPr>
          <a:xfrm>
            <a:off x="548640" y="1868242"/>
            <a:ext cx="4795313" cy="1757649"/>
          </a:xfrm>
          <a:prstGeom prst="rect">
            <a:avLst/>
          </a:prstGeo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5794545" y="1868242"/>
            <a:ext cx="4795313" cy="1757649"/>
          </a:xfrm>
          <a:prstGeom prst="rect">
            <a:avLst/>
          </a:prstGeo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a:solidFill>
                <a:schemeClr val="accent6"/>
              </a:solidFill>
              <a:latin typeface="Arial" panose="020B0604020202020204" pitchFamily="34" charset="0"/>
              <a:cs typeface="Arial" panose="020B0604020202020204" pitchFamily="34" charset="0"/>
            </a:endParaRPr>
          </a:p>
        </p:txBody>
      </p:sp>
      <p:sp>
        <p:nvSpPr>
          <p:cNvPr id="16" name="Picture Placeholder 15">
            <a:extLst>
              <a:ext uri="{FF2B5EF4-FFF2-40B4-BE49-F238E27FC236}">
                <a16:creationId xmlns:a16="http://schemas.microsoft.com/office/drawing/2014/main" id="{8E6494C8-F885-DB6A-6213-1D30C5D97555}"/>
              </a:ext>
            </a:extLst>
          </p:cNvPr>
          <p:cNvSpPr>
            <a:spLocks noGrp="1"/>
          </p:cNvSpPr>
          <p:nvPr>
            <p:ph type="pic" sz="quarter" idx="10"/>
          </p:nvPr>
        </p:nvSpPr>
        <p:spPr>
          <a:xfrm>
            <a:off x="11124381" y="1424875"/>
            <a:ext cx="780817" cy="828568"/>
          </a:xfrm>
          <a:prstGeom prst="rect">
            <a:avLst/>
          </a:prstGeom>
          <a:ln w="28575">
            <a:solidFill>
              <a:srgbClr val="63666A"/>
            </a:solidFill>
          </a:ln>
        </p:spPr>
        <p:txBody>
          <a:bodyPr/>
          <a:lstStyle>
            <a:lvl1pPr>
              <a:defRPr sz="1333" b="0"/>
            </a:lvl1pPr>
          </a:lstStyle>
          <a:p>
            <a:endParaRPr lang="en-US"/>
          </a:p>
        </p:txBody>
      </p:sp>
      <p:sp>
        <p:nvSpPr>
          <p:cNvPr id="17" name="Text Placeholder 19">
            <a:extLst>
              <a:ext uri="{FF2B5EF4-FFF2-40B4-BE49-F238E27FC236}">
                <a16:creationId xmlns:a16="http://schemas.microsoft.com/office/drawing/2014/main" id="{9FA4A1D9-4C95-6436-CE21-B7A907DBF969}"/>
              </a:ext>
            </a:extLst>
          </p:cNvPr>
          <p:cNvSpPr>
            <a:spLocks noGrp="1"/>
          </p:cNvSpPr>
          <p:nvPr>
            <p:ph type="body" sz="quarter" idx="15" hasCustomPrompt="1"/>
          </p:nvPr>
        </p:nvSpPr>
        <p:spPr>
          <a:xfrm>
            <a:off x="10921022" y="2273472"/>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24381" y="2623537"/>
            <a:ext cx="780817" cy="828568"/>
          </a:xfrm>
          <a:prstGeom prst="rect">
            <a:avLst/>
          </a:prstGeo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24381" y="3822200"/>
            <a:ext cx="780817" cy="828568"/>
          </a:xfrm>
          <a:prstGeom prst="rect">
            <a:avLst/>
          </a:prstGeo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24381" y="5020863"/>
            <a:ext cx="780817" cy="828568"/>
          </a:xfrm>
          <a:prstGeom prst="rect">
            <a:avLst/>
          </a:prstGeo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35" name="Content Placeholder 5">
            <a:extLst>
              <a:ext uri="{FF2B5EF4-FFF2-40B4-BE49-F238E27FC236}">
                <a16:creationId xmlns:a16="http://schemas.microsoft.com/office/drawing/2014/main" id="{43A92D6C-8D69-4C0E-0041-A70A7EB54713}"/>
              </a:ext>
            </a:extLst>
          </p:cNvPr>
          <p:cNvSpPr>
            <a:spLocks noGrp="1"/>
          </p:cNvSpPr>
          <p:nvPr>
            <p:ph sz="quarter" idx="25"/>
          </p:nvPr>
        </p:nvSpPr>
        <p:spPr>
          <a:xfrm>
            <a:off x="546610" y="4272068"/>
            <a:ext cx="4795313" cy="1757649"/>
          </a:xfrm>
          <a:prstGeom prst="rect">
            <a:avLst/>
          </a:prstGeo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36" name="Content Placeholder 7">
            <a:extLst>
              <a:ext uri="{FF2B5EF4-FFF2-40B4-BE49-F238E27FC236}">
                <a16:creationId xmlns:a16="http://schemas.microsoft.com/office/drawing/2014/main" id="{153829C1-5A69-F436-03A5-3BA0DF43D99B}"/>
              </a:ext>
            </a:extLst>
          </p:cNvPr>
          <p:cNvSpPr>
            <a:spLocks noGrp="1"/>
          </p:cNvSpPr>
          <p:nvPr>
            <p:ph sz="quarter" idx="26"/>
          </p:nvPr>
        </p:nvSpPr>
        <p:spPr>
          <a:xfrm>
            <a:off x="5792516" y="4272066"/>
            <a:ext cx="4795313" cy="1757649"/>
          </a:xfrm>
          <a:prstGeom prst="rect">
            <a:avLst/>
          </a:prstGeo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pic>
        <p:nvPicPr>
          <p:cNvPr id="5" name="Graphic 4">
            <a:extLst>
              <a:ext uri="{FF2B5EF4-FFF2-40B4-BE49-F238E27FC236}">
                <a16:creationId xmlns:a16="http://schemas.microsoft.com/office/drawing/2014/main" id="{9F4EE45A-E895-24A7-4D67-10FED352A6F2}"/>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10000096" y="0"/>
            <a:ext cx="2191905" cy="940989"/>
          </a:xfrm>
          <a:prstGeom prst="rect">
            <a:avLst/>
          </a:prstGeom>
        </p:spPr>
      </p:pic>
    </p:spTree>
    <p:extLst>
      <p:ext uri="{BB962C8B-B14F-4D97-AF65-F5344CB8AC3E}">
        <p14:creationId xmlns:p14="http://schemas.microsoft.com/office/powerpoint/2010/main" val="181423963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bg1"/>
                </a:solidFill>
              </a:defRPr>
            </a:lvl1pPr>
          </a:lstStyle>
          <a:p>
            <a:r>
              <a:rPr lang="en-US"/>
              <a:t>Click to edit Master title style</a:t>
            </a:r>
          </a:p>
        </p:txBody>
      </p:sp>
      <p:sp>
        <p:nvSpPr>
          <p:cNvPr id="6" name="Content Placeholder 5"/>
          <p:cNvSpPr>
            <a:spLocks noGrp="1"/>
          </p:cNvSpPr>
          <p:nvPr>
            <p:ph sz="quarter" idx="12"/>
          </p:nvPr>
        </p:nvSpPr>
        <p:spPr>
          <a:xfrm>
            <a:off x="548639" y="1799771"/>
            <a:ext cx="5242560" cy="4482012"/>
          </a:xfrm>
          <a:prstGeom prst="rect">
            <a:avLst/>
          </a:prstGeo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400351" y="1792819"/>
            <a:ext cx="5242560" cy="4488965"/>
          </a:xfrm>
          <a:prstGeom prst="rect">
            <a:avLst/>
          </a:prstGeo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F940A667-84C5-1EA7-A76E-2D442D9D3663}"/>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981C0C98-76FF-2F56-3B5F-B309F0A7933C}"/>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
        <p:nvSpPr>
          <p:cNvPr id="9" name="Text Placeholder 10">
            <a:extLst>
              <a:ext uri="{FF2B5EF4-FFF2-40B4-BE49-F238E27FC236}">
                <a16:creationId xmlns:a16="http://schemas.microsoft.com/office/drawing/2014/main" id="{06508B87-4B46-0DDD-67FB-67929694DD53}"/>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bg1"/>
                </a:solidFill>
              </a:defRPr>
            </a:lvl1pPr>
          </a:lstStyle>
          <a:p>
            <a:r>
              <a:rPr lang="en-US"/>
              <a:t>Program/Presentation Name</a:t>
            </a:r>
          </a:p>
        </p:txBody>
      </p:sp>
    </p:spTree>
    <p:extLst>
      <p:ext uri="{BB962C8B-B14F-4D97-AF65-F5344CB8AC3E}">
        <p14:creationId xmlns:p14="http://schemas.microsoft.com/office/powerpoint/2010/main" val="73829581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3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bg1"/>
                </a:solidFill>
              </a:defRPr>
            </a:lvl1pPr>
          </a:lstStyle>
          <a:p>
            <a:r>
              <a:rPr lang="en-US"/>
              <a:t>Click to edit Master title style</a:t>
            </a:r>
          </a:p>
        </p:txBody>
      </p:sp>
      <p:sp>
        <p:nvSpPr>
          <p:cNvPr id="8" name="Content Placeholder 7"/>
          <p:cNvSpPr>
            <a:spLocks noGrp="1"/>
          </p:cNvSpPr>
          <p:nvPr>
            <p:ph sz="quarter" idx="13"/>
          </p:nvPr>
        </p:nvSpPr>
        <p:spPr>
          <a:xfrm>
            <a:off x="6816841" y="1792819"/>
            <a:ext cx="4826068" cy="4488965"/>
          </a:xfrm>
          <a:prstGeom prst="rect">
            <a:avLst/>
          </a:prstGeo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1"/>
              </a:buClr>
              <a:defRPr sz="1600">
                <a:solidFill>
                  <a:schemeClr val="tx1"/>
                </a:solidFill>
                <a:latin typeface="+mj-lt"/>
              </a:defRPr>
            </a:lvl2pPr>
            <a:lvl3pPr marL="228594" indent="-228594">
              <a:spcBef>
                <a:spcPts val="0"/>
              </a:spcBef>
              <a:spcAft>
                <a:spcPts val="0"/>
              </a:spcAft>
              <a:buClr>
                <a:schemeClr val="tx1"/>
              </a:buClr>
              <a:defRPr sz="1600">
                <a:solidFill>
                  <a:schemeClr val="tx1"/>
                </a:solidFill>
                <a:latin typeface="+mj-lt"/>
              </a:defRPr>
            </a:lvl3pPr>
            <a:lvl4pPr marL="228594" indent="-228594">
              <a:spcBef>
                <a:spcPts val="0"/>
              </a:spcBef>
              <a:spcAft>
                <a:spcPts val="0"/>
              </a:spcAft>
              <a:buClr>
                <a:schemeClr val="tx1"/>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4" name="Picture Placeholder 3">
            <a:extLst>
              <a:ext uri="{FF2B5EF4-FFF2-40B4-BE49-F238E27FC236}">
                <a16:creationId xmlns:a16="http://schemas.microsoft.com/office/drawing/2014/main" id="{56BD360A-92B4-4178-9443-DC2CEE3521D6}"/>
              </a:ext>
            </a:extLst>
          </p:cNvPr>
          <p:cNvSpPr>
            <a:spLocks noGrp="1"/>
          </p:cNvSpPr>
          <p:nvPr>
            <p:ph type="pic" sz="quarter" idx="14"/>
          </p:nvPr>
        </p:nvSpPr>
        <p:spPr>
          <a:xfrm>
            <a:off x="0" y="1576917"/>
            <a:ext cx="6407475" cy="5281083"/>
          </a:xfrm>
          <a:prstGeom prst="rect">
            <a:avLst/>
          </a:prstGeom>
          <a:solidFill>
            <a:schemeClr val="bg1">
              <a:lumMod val="85000"/>
            </a:schemeClr>
          </a:solidFill>
        </p:spPr>
        <p:txBody>
          <a:bodyPr anchor="ctr"/>
          <a:lstStyle>
            <a:lvl1pPr algn="ctr">
              <a:defRPr/>
            </a:lvl1pPr>
          </a:lstStyle>
          <a:p>
            <a:endParaRPr lang="en-US"/>
          </a:p>
        </p:txBody>
      </p:sp>
      <p:cxnSp>
        <p:nvCxnSpPr>
          <p:cNvPr id="3" name="Straight Connector 2">
            <a:extLst>
              <a:ext uri="{FF2B5EF4-FFF2-40B4-BE49-F238E27FC236}">
                <a16:creationId xmlns:a16="http://schemas.microsoft.com/office/drawing/2014/main" id="{870905BB-9726-BC5C-C1DB-1BAF34180C99}"/>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8B18417B-913E-8FA2-B05A-2A150ABD3B7E}"/>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
        <p:nvSpPr>
          <p:cNvPr id="9" name="Text Placeholder 10">
            <a:extLst>
              <a:ext uri="{FF2B5EF4-FFF2-40B4-BE49-F238E27FC236}">
                <a16:creationId xmlns:a16="http://schemas.microsoft.com/office/drawing/2014/main" id="{459EF992-B22B-14BF-A73E-5A16C563D32E}"/>
              </a:ext>
            </a:extLst>
          </p:cNvPr>
          <p:cNvSpPr>
            <a:spLocks noGrp="1"/>
          </p:cNvSpPr>
          <p:nvPr>
            <p:ph type="body" sz="quarter" idx="15" hasCustomPrompt="1"/>
          </p:nvPr>
        </p:nvSpPr>
        <p:spPr>
          <a:xfrm>
            <a:off x="1815066" y="111279"/>
            <a:ext cx="5627724" cy="199509"/>
          </a:xfrm>
          <a:prstGeom prst="rect">
            <a:avLst/>
          </a:prstGeom>
        </p:spPr>
        <p:txBody>
          <a:bodyPr/>
          <a:lstStyle>
            <a:lvl1pPr>
              <a:defRPr sz="1400">
                <a:solidFill>
                  <a:schemeClr val="bg1"/>
                </a:solidFill>
              </a:defRPr>
            </a:lvl1pPr>
          </a:lstStyle>
          <a:p>
            <a:r>
              <a:rPr lang="en-US"/>
              <a:t>Program/Presentation Name</a:t>
            </a:r>
          </a:p>
        </p:txBody>
      </p:sp>
    </p:spTree>
    <p:extLst>
      <p:ext uri="{BB962C8B-B14F-4D97-AF65-F5344CB8AC3E}">
        <p14:creationId xmlns:p14="http://schemas.microsoft.com/office/powerpoint/2010/main" val="351468996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reserve="1" userDrawn="1">
  <p:cSld name="2_Two Content">
    <p:bg>
      <p:bgPr>
        <a:solidFill>
          <a:schemeClr val="accent6"/>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bg1"/>
                </a:solidFill>
              </a:defRPr>
            </a:lvl1pPr>
          </a:lstStyle>
          <a:p>
            <a:r>
              <a:rPr lang="en-US"/>
              <a:t>Click to edit Master title style</a:t>
            </a:r>
          </a:p>
        </p:txBody>
      </p:sp>
      <p:sp>
        <p:nvSpPr>
          <p:cNvPr id="6" name="Content Placeholder 5"/>
          <p:cNvSpPr>
            <a:spLocks noGrp="1"/>
          </p:cNvSpPr>
          <p:nvPr>
            <p:ph sz="quarter" idx="12"/>
          </p:nvPr>
        </p:nvSpPr>
        <p:spPr>
          <a:xfrm>
            <a:off x="548639" y="1799771"/>
            <a:ext cx="5242560" cy="4482012"/>
          </a:xfrm>
          <a:prstGeom prst="rect">
            <a:avLst/>
          </a:prstGeom>
        </p:spPr>
        <p:txBody>
          <a:bodyPr rIns="137160">
            <a:noAutofit/>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bg1"/>
              </a:buClr>
              <a:defRPr sz="1600">
                <a:solidFill>
                  <a:schemeClr val="bg1"/>
                </a:solidFill>
                <a:latin typeface="+mj-lt"/>
              </a:defRPr>
            </a:lvl2pPr>
            <a:lvl3pPr marL="228594" indent="-228594">
              <a:spcBef>
                <a:spcPts val="0"/>
              </a:spcBef>
              <a:spcAft>
                <a:spcPts val="0"/>
              </a:spcAft>
              <a:buClr>
                <a:schemeClr val="bg1"/>
              </a:buClr>
              <a:defRPr sz="1600">
                <a:solidFill>
                  <a:schemeClr val="bg1"/>
                </a:solidFill>
                <a:latin typeface="+mj-lt"/>
              </a:defRPr>
            </a:lvl3pPr>
            <a:lvl4pPr marL="228594" indent="-228594">
              <a:spcBef>
                <a:spcPts val="0"/>
              </a:spcBef>
              <a:spcAft>
                <a:spcPts val="0"/>
              </a:spcAft>
              <a:buClr>
                <a:schemeClr val="bg1"/>
              </a:buClr>
              <a:defRPr sz="1600">
                <a:solidFill>
                  <a:schemeClr val="bg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400351" y="1792819"/>
            <a:ext cx="5242560" cy="4488965"/>
          </a:xfrm>
          <a:prstGeom prst="rect">
            <a:avLst/>
          </a:prstGeom>
        </p:spPr>
        <p:txBody>
          <a:bodyPr rIns="137160">
            <a:noAutofit/>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bg1"/>
              </a:buClr>
              <a:defRPr sz="1600">
                <a:solidFill>
                  <a:schemeClr val="bg1"/>
                </a:solidFill>
                <a:latin typeface="+mj-lt"/>
              </a:defRPr>
            </a:lvl2pPr>
            <a:lvl3pPr marL="228594" indent="-228594">
              <a:spcBef>
                <a:spcPts val="0"/>
              </a:spcBef>
              <a:spcAft>
                <a:spcPts val="0"/>
              </a:spcAft>
              <a:buClr>
                <a:schemeClr val="bg1"/>
              </a:buClr>
              <a:defRPr sz="1600">
                <a:solidFill>
                  <a:schemeClr val="bg1"/>
                </a:solidFill>
                <a:latin typeface="+mj-lt"/>
              </a:defRPr>
            </a:lvl3pPr>
            <a:lvl4pPr marL="228594" indent="-228594">
              <a:spcBef>
                <a:spcPts val="0"/>
              </a:spcBef>
              <a:spcAft>
                <a:spcPts val="0"/>
              </a:spcAft>
              <a:buClr>
                <a:schemeClr val="bg1"/>
              </a:buClr>
              <a:defRPr sz="1600">
                <a:solidFill>
                  <a:schemeClr val="bg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pic>
        <p:nvPicPr>
          <p:cNvPr id="12" name="Graphic 11">
            <a:extLst>
              <a:ext uri="{FF2B5EF4-FFF2-40B4-BE49-F238E27FC236}">
                <a16:creationId xmlns:a16="http://schemas.microsoft.com/office/drawing/2014/main" id="{4F51167D-8B7E-47EB-B8CA-3850FED6DF36}"/>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28529" y="5542837"/>
            <a:ext cx="3711916" cy="1971464"/>
          </a:xfrm>
          <a:prstGeom prst="rect">
            <a:avLst/>
          </a:prstGeom>
        </p:spPr>
      </p:pic>
      <p:cxnSp>
        <p:nvCxnSpPr>
          <p:cNvPr id="3" name="Straight Connector 2">
            <a:extLst>
              <a:ext uri="{FF2B5EF4-FFF2-40B4-BE49-F238E27FC236}">
                <a16:creationId xmlns:a16="http://schemas.microsoft.com/office/drawing/2014/main" id="{EF76F579-CE1A-1B7A-49AE-A01274FC83C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DB6E2911-DBF9-592D-8892-184011A3924A}"/>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
        <p:nvSpPr>
          <p:cNvPr id="7" name="Text Placeholder 10">
            <a:extLst>
              <a:ext uri="{FF2B5EF4-FFF2-40B4-BE49-F238E27FC236}">
                <a16:creationId xmlns:a16="http://schemas.microsoft.com/office/drawing/2014/main" id="{052634B0-88B5-1FF0-B610-B76CB88A3E3D}"/>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bg1"/>
                </a:solidFill>
              </a:defRPr>
            </a:lvl1pPr>
          </a:lstStyle>
          <a:p>
            <a:r>
              <a:rPr lang="en-US"/>
              <a:t>Program/Presentation Name</a:t>
            </a:r>
          </a:p>
        </p:txBody>
      </p:sp>
    </p:spTree>
    <p:extLst>
      <p:ext uri="{BB962C8B-B14F-4D97-AF65-F5344CB8AC3E}">
        <p14:creationId xmlns:p14="http://schemas.microsoft.com/office/powerpoint/2010/main" val="372851538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p:nvPr>
        </p:nvSpPr>
        <p:spPr>
          <a:xfrm>
            <a:off x="548642" y="341376"/>
            <a:ext cx="11094271" cy="1170432"/>
          </a:xfrm>
          <a:prstGeom prst="rect">
            <a:avLst/>
          </a:prstGeom>
        </p:spPr>
        <p:txBody>
          <a:bodyPr anchor="ctr" anchorCtr="0"/>
          <a:lstStyle>
            <a:lvl1pPr>
              <a:lnSpc>
                <a:spcPct val="100000"/>
              </a:lnSpc>
              <a:defRPr sz="3200" b="1">
                <a:solidFill>
                  <a:schemeClr val="accent6"/>
                </a:solidFill>
                <a:latin typeface="+mj-lt"/>
              </a:defRPr>
            </a:lvl1pPr>
          </a:lstStyle>
          <a:p>
            <a:r>
              <a:rPr lang="en-US"/>
              <a:t>Click to edit Master title style</a:t>
            </a:r>
          </a:p>
        </p:txBody>
      </p:sp>
      <p:sp>
        <p:nvSpPr>
          <p:cNvPr id="6" name="Text Placeholder 5"/>
          <p:cNvSpPr>
            <a:spLocks noGrp="1"/>
          </p:cNvSpPr>
          <p:nvPr>
            <p:ph type="body" sz="quarter" idx="12" hasCustomPrompt="1"/>
          </p:nvPr>
        </p:nvSpPr>
        <p:spPr bwMode="gray">
          <a:xfrm>
            <a:off x="548639" y="1792818"/>
            <a:ext cx="3474720" cy="4488964"/>
          </a:xfrm>
          <a:prstGeom prst="rect">
            <a:avLst/>
          </a:prstGeom>
        </p:spPr>
        <p:txBody>
          <a:bodyPr/>
          <a:lstStyle>
            <a:lvl1pPr marL="0" indent="0">
              <a:spcBef>
                <a:spcPts val="0"/>
              </a:spcBef>
              <a:spcAft>
                <a:spcPts val="0"/>
              </a:spcAft>
              <a:buClr>
                <a:schemeClr val="accent6"/>
              </a:buClr>
              <a:buFont typeface="Wingdings" charset="2"/>
              <a:buNone/>
              <a:defRPr sz="2133" b="1" i="0" cap="none">
                <a:solidFill>
                  <a:schemeClr val="tx1"/>
                </a:solidFill>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chemeClr val="tx1"/>
                </a:solidFill>
                <a:latin typeface="+mj-lt"/>
              </a:defRPr>
            </a:lvl2pPr>
          </a:lstStyle>
          <a:p>
            <a:pPr lvl="0"/>
            <a:r>
              <a:rPr lang="en-US"/>
              <a:t>Click to edit master text styles</a:t>
            </a:r>
          </a:p>
          <a:p>
            <a:pPr lvl="1"/>
            <a:r>
              <a:rPr lang="en-US"/>
              <a:t>Second level</a:t>
            </a:r>
          </a:p>
        </p:txBody>
      </p:sp>
      <p:sp>
        <p:nvSpPr>
          <p:cNvPr id="9" name="Text Placeholder 8"/>
          <p:cNvSpPr>
            <a:spLocks noGrp="1"/>
          </p:cNvSpPr>
          <p:nvPr>
            <p:ph type="body" sz="quarter" idx="13" hasCustomPrompt="1"/>
          </p:nvPr>
        </p:nvSpPr>
        <p:spPr bwMode="gray">
          <a:xfrm>
            <a:off x="4358620" y="1792818"/>
            <a:ext cx="3474720" cy="4471285"/>
          </a:xfrm>
          <a:prstGeom prst="rect">
            <a:avLst/>
          </a:prstGeom>
        </p:spPr>
        <p:txBody>
          <a:bodyPr/>
          <a:lstStyle>
            <a:lvl1pPr marL="0" indent="0">
              <a:spcBef>
                <a:spcPts val="0"/>
              </a:spcBef>
              <a:spcAft>
                <a:spcPts val="0"/>
              </a:spcAft>
              <a:buClr>
                <a:schemeClr val="accent6"/>
              </a:buClr>
              <a:buFont typeface="Wingdings" charset="2"/>
              <a:buNone/>
              <a:defRPr sz="2133" b="1" i="0" cap="none">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rgbClr val="63666A"/>
                </a:solidFill>
                <a:latin typeface="Arial" panose="020B0604020202020204" pitchFamily="34" charset="0"/>
                <a:cs typeface="Arial" panose="020B0604020202020204" pitchFamily="34" charset="0"/>
              </a:defRPr>
            </a:lvl2pPr>
          </a:lstStyle>
          <a:p>
            <a:pPr lvl="0"/>
            <a:r>
              <a:rPr lang="en-US"/>
              <a:t>Click to edit master text styles</a:t>
            </a:r>
          </a:p>
          <a:p>
            <a:pPr lvl="1"/>
            <a:r>
              <a:rPr lang="en-US"/>
              <a:t>Second level</a:t>
            </a:r>
          </a:p>
        </p:txBody>
      </p:sp>
      <p:sp>
        <p:nvSpPr>
          <p:cNvPr id="11" name="Text Placeholder 10"/>
          <p:cNvSpPr>
            <a:spLocks noGrp="1"/>
          </p:cNvSpPr>
          <p:nvPr>
            <p:ph type="body" sz="quarter" idx="14" hasCustomPrompt="1"/>
          </p:nvPr>
        </p:nvSpPr>
        <p:spPr bwMode="gray">
          <a:xfrm>
            <a:off x="8168601" y="1792818"/>
            <a:ext cx="3474720" cy="4471285"/>
          </a:xfrm>
          <a:prstGeom prst="rect">
            <a:avLst/>
          </a:prstGeom>
        </p:spPr>
        <p:txBody>
          <a:bodyPr/>
          <a:lstStyle>
            <a:lvl1pPr marL="0" indent="0">
              <a:spcBef>
                <a:spcPts val="0"/>
              </a:spcBef>
              <a:spcAft>
                <a:spcPts val="0"/>
              </a:spcAft>
              <a:buClr>
                <a:schemeClr val="accent6"/>
              </a:buClr>
              <a:buFont typeface="Wingdings" charset="2"/>
              <a:buNone/>
              <a:defRPr sz="2133" b="1" i="0" cap="none">
                <a:solidFill>
                  <a:schemeClr val="tx1"/>
                </a:solidFill>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chemeClr val="tx1"/>
                </a:solidFill>
                <a:latin typeface="+mj-lt"/>
              </a:defRPr>
            </a:lvl2pPr>
          </a:lstStyle>
          <a:p>
            <a:pPr lvl="0"/>
            <a:r>
              <a:rPr lang="en-US"/>
              <a:t>Click to edit master text styles</a:t>
            </a:r>
          </a:p>
          <a:p>
            <a:pPr lvl="1"/>
            <a:r>
              <a:rPr lang="en-US"/>
              <a:t>Second level</a:t>
            </a:r>
          </a:p>
        </p:txBody>
      </p:sp>
      <p:sp>
        <p:nvSpPr>
          <p:cNvPr id="5" name="Text Placeholder 10">
            <a:extLst>
              <a:ext uri="{FF2B5EF4-FFF2-40B4-BE49-F238E27FC236}">
                <a16:creationId xmlns:a16="http://schemas.microsoft.com/office/drawing/2014/main" id="{86F00E10-4B68-F64B-9C26-95F4D8CC7F90}"/>
              </a:ext>
            </a:extLst>
          </p:cNvPr>
          <p:cNvSpPr>
            <a:spLocks noGrp="1"/>
          </p:cNvSpPr>
          <p:nvPr>
            <p:ph type="body" sz="quarter" idx="15"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20335512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2" pos="2880">
          <p15:clr>
            <a:srgbClr val="FBAE40"/>
          </p15:clr>
        </p15:guide>
        <p15:guide id="3" orient="horz" pos="847">
          <p15:clr>
            <a:srgbClr val="FBAE4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D309B2AE-276E-41DB-9360-8EBA1B9EDE19}"/>
              </a:ext>
            </a:extLst>
          </p:cNvPr>
          <p:cNvSpPr>
            <a:spLocks noGrp="1"/>
          </p:cNvSpPr>
          <p:nvPr>
            <p:ph type="pic" sz="quarter" idx="14"/>
          </p:nvPr>
        </p:nvSpPr>
        <p:spPr>
          <a:xfrm>
            <a:off x="7030064" y="1"/>
            <a:ext cx="5161936" cy="6858000"/>
          </a:xfrm>
          <a:prstGeom prst="rect">
            <a:avLst/>
          </a:prstGeom>
          <a:solidFill>
            <a:schemeClr val="bg1">
              <a:lumMod val="85000"/>
            </a:schemeClr>
          </a:solidFill>
        </p:spPr>
        <p:txBody>
          <a:bodyPr anchor="ctr"/>
          <a:lstStyle>
            <a:lvl1pPr algn="ctr">
              <a:defRPr sz="1867"/>
            </a:lvl1pPr>
          </a:lstStyle>
          <a:p>
            <a:endParaRPr lang="en-US"/>
          </a:p>
        </p:txBody>
      </p:sp>
      <p:sp>
        <p:nvSpPr>
          <p:cNvPr id="3" name="Content Placeholder 2"/>
          <p:cNvSpPr>
            <a:spLocks noGrp="1"/>
          </p:cNvSpPr>
          <p:nvPr>
            <p:ph sz="quarter" idx="13"/>
          </p:nvPr>
        </p:nvSpPr>
        <p:spPr>
          <a:xfrm>
            <a:off x="548640" y="1799771"/>
            <a:ext cx="6166792" cy="4482012"/>
          </a:xfrm>
          <a:prstGeom prst="rect">
            <a:avLst/>
          </a:prstGeom>
        </p:spPr>
        <p:txBody>
          <a:bodyPr/>
          <a:lstStyle>
            <a:lvl1pPr>
              <a:lnSpc>
                <a:spcPct val="100000"/>
              </a:lnSpc>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40" y="340033"/>
            <a:ext cx="616679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sp>
        <p:nvSpPr>
          <p:cNvPr id="2" name="Text Placeholder 10">
            <a:extLst>
              <a:ext uri="{FF2B5EF4-FFF2-40B4-BE49-F238E27FC236}">
                <a16:creationId xmlns:a16="http://schemas.microsoft.com/office/drawing/2014/main" id="{97F601DA-AD95-10F1-3455-95946E1E9DF8}"/>
              </a:ext>
            </a:extLst>
          </p:cNvPr>
          <p:cNvSpPr>
            <a:spLocks noGrp="1"/>
          </p:cNvSpPr>
          <p:nvPr>
            <p:ph type="body" sz="quarter" idx="15"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38684409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E5D4734-9559-49A3-8D33-A0DF9EF07108}"/>
              </a:ext>
            </a:extLst>
          </p:cNvPr>
          <p:cNvSpPr>
            <a:spLocks noGrp="1"/>
          </p:cNvSpPr>
          <p:nvPr>
            <p:ph type="pic" sz="quarter" idx="18"/>
          </p:nvPr>
        </p:nvSpPr>
        <p:spPr>
          <a:xfrm>
            <a:off x="7874834" y="1"/>
            <a:ext cx="4317167" cy="6016052"/>
          </a:xfrm>
          <a:prstGeom prst="rect">
            <a:avLst/>
          </a:prstGeom>
          <a:solidFill>
            <a:schemeClr val="bg1">
              <a:lumMod val="85000"/>
            </a:schemeClr>
          </a:solidFill>
        </p:spPr>
        <p:txBody>
          <a:bodyPr anchor="ctr"/>
          <a:lstStyle>
            <a:lvl1pPr algn="ctr">
              <a:defRPr sz="1867"/>
            </a:lvl1pPr>
          </a:lstStyle>
          <a:p>
            <a:endParaRPr lang="en-US"/>
          </a:p>
        </p:txBody>
      </p:sp>
      <p:sp>
        <p:nvSpPr>
          <p:cNvPr id="3" name="Content Placeholder 2"/>
          <p:cNvSpPr>
            <a:spLocks noGrp="1"/>
          </p:cNvSpPr>
          <p:nvPr>
            <p:ph sz="quarter" idx="13"/>
          </p:nvPr>
        </p:nvSpPr>
        <p:spPr>
          <a:xfrm>
            <a:off x="531664" y="1527794"/>
            <a:ext cx="8624387" cy="635203"/>
          </a:xfrm>
          <a:prstGeom prst="rect">
            <a:avLst/>
          </a:prstGeom>
        </p:spPr>
        <p:txBody>
          <a:bodyPr/>
          <a:lstStyle>
            <a:lvl1pPr>
              <a:spcBef>
                <a:spcPts val="0"/>
              </a:spcBef>
              <a:spcAft>
                <a:spcPts val="0"/>
              </a:spcAft>
              <a:defRPr sz="1867" b="0" i="1">
                <a:solidFill>
                  <a:schemeClr val="tx1">
                    <a:lumMod val="50000"/>
                  </a:schemeClr>
                </a:solidFill>
                <a:latin typeface="Arial Narrow" panose="020B0606020202030204" pitchFamily="34" charset="0"/>
                <a:cs typeface="Arial" panose="020B0604020202020204" pitchFamily="34" charset="0"/>
              </a:defRPr>
            </a:lvl1pPr>
            <a:lvl2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2pPr>
            <a:lvl3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3pPr>
            <a:lvl4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4pPr>
          </a:lstStyle>
          <a:p>
            <a:pPr lvl="0"/>
            <a:r>
              <a:rPr lang="en-US"/>
              <a:t>Click to edit Master text styles</a:t>
            </a:r>
          </a:p>
          <a:p>
            <a:pPr lvl="1"/>
            <a:r>
              <a:rPr lang="en-US"/>
              <a:t>Second level</a:t>
            </a:r>
          </a:p>
        </p:txBody>
      </p:sp>
      <p:sp>
        <p:nvSpPr>
          <p:cNvPr id="12" name="Title 11"/>
          <p:cNvSpPr>
            <a:spLocks noGrp="1"/>
          </p:cNvSpPr>
          <p:nvPr>
            <p:ph type="title"/>
          </p:nvPr>
        </p:nvSpPr>
        <p:spPr>
          <a:xfrm>
            <a:off x="548640" y="340033"/>
            <a:ext cx="7174896" cy="1173385"/>
          </a:xfrm>
          <a:prstGeom prst="rect">
            <a:avLst/>
          </a:prstGeom>
        </p:spPr>
        <p:txBody>
          <a:bodyPr wrap="square" anchor="ctr"/>
          <a:lstStyle>
            <a:lvl1pPr>
              <a:lnSpc>
                <a:spcPct val="10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sp>
        <p:nvSpPr>
          <p:cNvPr id="14" name="Picture Placeholder 13">
            <a:extLst>
              <a:ext uri="{FF2B5EF4-FFF2-40B4-BE49-F238E27FC236}">
                <a16:creationId xmlns:a16="http://schemas.microsoft.com/office/drawing/2014/main" id="{02A8DC84-CDF7-4F6C-93F0-DFFA528BD9FA}"/>
              </a:ext>
            </a:extLst>
          </p:cNvPr>
          <p:cNvSpPr>
            <a:spLocks noGrp="1"/>
          </p:cNvSpPr>
          <p:nvPr>
            <p:ph type="pic" sz="quarter" idx="14"/>
          </p:nvPr>
        </p:nvSpPr>
        <p:spPr>
          <a:xfrm>
            <a:off x="565532" y="4507314"/>
            <a:ext cx="1219200" cy="1621367"/>
          </a:xfrm>
          <a:prstGeom prst="rect">
            <a:avLst/>
          </a:prstGeom>
          <a:solidFill>
            <a:schemeClr val="bg1">
              <a:lumMod val="85000"/>
            </a:schemeClr>
          </a:solidFill>
        </p:spPr>
        <p:txBody>
          <a:bodyPr anchor="ctr"/>
          <a:lstStyle>
            <a:lvl1pPr algn="ctr">
              <a:defRPr sz="1333"/>
            </a:lvl1pPr>
          </a:lstStyle>
          <a:p>
            <a:endParaRPr lang="en-US"/>
          </a:p>
        </p:txBody>
      </p:sp>
      <p:sp>
        <p:nvSpPr>
          <p:cNvPr id="16" name="Text Placeholder 15">
            <a:extLst>
              <a:ext uri="{FF2B5EF4-FFF2-40B4-BE49-F238E27FC236}">
                <a16:creationId xmlns:a16="http://schemas.microsoft.com/office/drawing/2014/main" id="{3C8201FE-1B0C-4F78-BE6A-572B22BB5AD9}"/>
              </a:ext>
            </a:extLst>
          </p:cNvPr>
          <p:cNvSpPr>
            <a:spLocks noGrp="1"/>
          </p:cNvSpPr>
          <p:nvPr>
            <p:ph type="body" sz="quarter" idx="15"/>
          </p:nvPr>
        </p:nvSpPr>
        <p:spPr>
          <a:xfrm>
            <a:off x="2144427" y="6152896"/>
            <a:ext cx="7924800" cy="533437"/>
          </a:xfrm>
          <a:prstGeom prst="rect">
            <a:avLst/>
          </a:prstGeom>
        </p:spPr>
        <p:txBody>
          <a:bodyPr/>
          <a:lstStyle>
            <a:lvl1pPr algn="ctr">
              <a:defRPr sz="1600" b="0">
                <a:latin typeface="Arial Narrow" panose="020B0606020202030204" pitchFamily="34" charset="0"/>
              </a:defRPr>
            </a:lvl1pPr>
            <a:lvl2pPr marL="0" indent="0">
              <a:buNone/>
              <a:defRPr/>
            </a:lvl2pPr>
          </a:lstStyle>
          <a:p>
            <a:pPr lvl="0"/>
            <a:r>
              <a:rPr lang="en-US"/>
              <a:t>Click to edit Master text styles</a:t>
            </a:r>
          </a:p>
        </p:txBody>
      </p:sp>
      <p:sp>
        <p:nvSpPr>
          <p:cNvPr id="18" name="Text Placeholder 17">
            <a:extLst>
              <a:ext uri="{FF2B5EF4-FFF2-40B4-BE49-F238E27FC236}">
                <a16:creationId xmlns:a16="http://schemas.microsoft.com/office/drawing/2014/main" id="{B2108EF7-9940-4E5A-997C-FE2C8A2D8696}"/>
              </a:ext>
            </a:extLst>
          </p:cNvPr>
          <p:cNvSpPr>
            <a:spLocks noGrp="1"/>
          </p:cNvSpPr>
          <p:nvPr>
            <p:ph type="body" sz="quarter" idx="16"/>
          </p:nvPr>
        </p:nvSpPr>
        <p:spPr>
          <a:xfrm>
            <a:off x="1998133" y="4743451"/>
            <a:ext cx="5725403" cy="1178983"/>
          </a:xfrm>
          <a:prstGeom prst="rect">
            <a:avLst/>
          </a:prstGeom>
        </p:spPr>
        <p:txBody>
          <a:bodyPr/>
          <a:lstStyle>
            <a:lvl1pPr>
              <a:lnSpc>
                <a:spcPct val="100000"/>
              </a:lnSpc>
              <a:spcBef>
                <a:spcPts val="0"/>
              </a:spcBef>
              <a:spcAft>
                <a:spcPts val="0"/>
              </a:spcAft>
              <a:defRPr sz="1867">
                <a:latin typeface="Arial Narrow" panose="020B0606020202030204" pitchFamily="34" charset="0"/>
              </a:defRPr>
            </a:lvl1pPr>
            <a:lvl2pPr marL="0" indent="0">
              <a:lnSpc>
                <a:spcPct val="100000"/>
              </a:lnSpc>
              <a:spcBef>
                <a:spcPts val="0"/>
              </a:spcBef>
              <a:spcAft>
                <a:spcPts val="0"/>
              </a:spcAft>
              <a:buNone/>
              <a:defRPr sz="1600" i="1">
                <a:latin typeface="Arial Narrow" panose="020B0606020202030204" pitchFamily="34" charset="0"/>
              </a:defRPr>
            </a:lvl2pPr>
            <a:lvl3pPr marL="0" indent="0">
              <a:lnSpc>
                <a:spcPct val="100000"/>
              </a:lnSpc>
              <a:spcBef>
                <a:spcPts val="0"/>
              </a:spcBef>
              <a:spcAft>
                <a:spcPts val="0"/>
              </a:spcAft>
              <a:buNone/>
              <a:defRPr sz="1600" i="1">
                <a:latin typeface="Arial Narrow" panose="020B0606020202030204" pitchFamily="34" charset="0"/>
              </a:defRPr>
            </a:lvl3pPr>
            <a:lvl4pPr marL="0" indent="0">
              <a:lnSpc>
                <a:spcPct val="100000"/>
              </a:lnSpc>
              <a:spcBef>
                <a:spcPts val="0"/>
              </a:spcBef>
              <a:spcAft>
                <a:spcPts val="0"/>
              </a:spcAft>
              <a:buNone/>
              <a:defRPr sz="1600" i="1">
                <a:latin typeface="Arial Narrow" panose="020B0606020202030204" pitchFamily="34" charset="0"/>
              </a:defRPr>
            </a:lvl4pPr>
            <a:lvl5pPr marL="0" indent="0">
              <a:lnSpc>
                <a:spcPct val="100000"/>
              </a:lnSpc>
              <a:spcBef>
                <a:spcPts val="0"/>
              </a:spcBef>
              <a:spcAft>
                <a:spcPts val="0"/>
              </a:spcAft>
              <a:buNone/>
              <a:defRPr sz="1600">
                <a:latin typeface="Arial Narrow" panose="020B060602020203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able Placeholder 19">
            <a:extLst>
              <a:ext uri="{FF2B5EF4-FFF2-40B4-BE49-F238E27FC236}">
                <a16:creationId xmlns:a16="http://schemas.microsoft.com/office/drawing/2014/main" id="{F31A35A3-87AE-4C26-8D14-EA8E6241D455}"/>
              </a:ext>
            </a:extLst>
          </p:cNvPr>
          <p:cNvSpPr>
            <a:spLocks noGrp="1"/>
          </p:cNvSpPr>
          <p:nvPr>
            <p:ph type="tbl" sz="quarter" idx="17"/>
          </p:nvPr>
        </p:nvSpPr>
        <p:spPr>
          <a:xfrm>
            <a:off x="548641" y="2361193"/>
            <a:ext cx="7174895" cy="1621367"/>
          </a:xfrm>
          <a:prstGeom prst="rect">
            <a:avLst/>
          </a:prstGeom>
        </p:spPr>
        <p:txBody>
          <a:bodyPr/>
          <a:lstStyle/>
          <a:p>
            <a:endParaRPr lang="en-US"/>
          </a:p>
        </p:txBody>
      </p:sp>
      <p:sp>
        <p:nvSpPr>
          <p:cNvPr id="6" name="Text Placeholder 10">
            <a:extLst>
              <a:ext uri="{FF2B5EF4-FFF2-40B4-BE49-F238E27FC236}">
                <a16:creationId xmlns:a16="http://schemas.microsoft.com/office/drawing/2014/main" id="{E42215D2-37ED-2BDC-BF28-5A11D8530935}"/>
              </a:ext>
            </a:extLst>
          </p:cNvPr>
          <p:cNvSpPr>
            <a:spLocks noGrp="1"/>
          </p:cNvSpPr>
          <p:nvPr>
            <p:ph type="body" sz="quarter" idx="19"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209292424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1_Section Header">
    <p:bg bwMode="gray">
      <p:bgPr>
        <a:solidFill>
          <a:schemeClr val="bg1">
            <a:alpha val="99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7570713" cy="3836679"/>
          </a:xfrm>
          <a:prstGeom prst="rect">
            <a:avLst/>
          </a:prstGeom>
        </p:spPr>
        <p:txBody>
          <a:bodyPr anchor="b"/>
          <a:lstStyle>
            <a:lvl1pPr algn="l">
              <a:lnSpc>
                <a:spcPct val="90000"/>
              </a:lnSpc>
              <a:defRPr sz="5867" b="0" cap="none">
                <a:solidFill>
                  <a:schemeClr val="bg1">
                    <a:lumMod val="6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3" y="4247532"/>
            <a:ext cx="11101916" cy="1121133"/>
          </a:xfrm>
          <a:prstGeom prst="rect">
            <a:avLst/>
          </a:prstGeom>
        </p:spPr>
        <p:txBody>
          <a:bodyPr>
            <a:noAutofit/>
          </a:bodyPr>
          <a:lstStyle>
            <a:lvl1pPr>
              <a:lnSpc>
                <a:spcPct val="100000"/>
              </a:lnSpc>
              <a:spcBef>
                <a:spcPts val="1600"/>
              </a:spcBef>
              <a:spcAft>
                <a:spcPts val="600"/>
              </a:spcAft>
              <a:defRPr sz="2667" b="1">
                <a:solidFill>
                  <a:schemeClr val="accent6">
                    <a:lumMod val="75000"/>
                  </a:schemeClr>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grpSp>
        <p:nvGrpSpPr>
          <p:cNvPr id="57" name="Graphic 26">
            <a:extLst>
              <a:ext uri="{FF2B5EF4-FFF2-40B4-BE49-F238E27FC236}">
                <a16:creationId xmlns:a16="http://schemas.microsoft.com/office/drawing/2014/main" id="{597A9D2D-9930-4B73-B4D5-25D0A4EB9BF2}"/>
              </a:ext>
            </a:extLst>
          </p:cNvPr>
          <p:cNvGrpSpPr/>
          <p:nvPr userDrawn="1"/>
        </p:nvGrpSpPr>
        <p:grpSpPr>
          <a:xfrm>
            <a:off x="7271713" y="121921"/>
            <a:ext cx="4871511" cy="4564912"/>
            <a:chOff x="5453784" y="91441"/>
            <a:chExt cx="3653633" cy="3423684"/>
          </a:xfrm>
        </p:grpSpPr>
        <p:grpSp>
          <p:nvGrpSpPr>
            <p:cNvPr id="58" name="Graphic 26">
              <a:extLst>
                <a:ext uri="{FF2B5EF4-FFF2-40B4-BE49-F238E27FC236}">
                  <a16:creationId xmlns:a16="http://schemas.microsoft.com/office/drawing/2014/main" id="{C666F34D-3D4C-4315-81EB-792E63C787FF}"/>
                </a:ext>
              </a:extLst>
            </p:cNvPr>
            <p:cNvGrpSpPr/>
            <p:nvPr/>
          </p:nvGrpSpPr>
          <p:grpSpPr>
            <a:xfrm>
              <a:off x="6644408" y="215633"/>
              <a:ext cx="2291185" cy="1914688"/>
              <a:chOff x="6644408" y="215633"/>
              <a:chExt cx="2291185" cy="1914688"/>
            </a:xfrm>
            <a:solidFill>
              <a:schemeClr val="accent1"/>
            </a:solidFill>
          </p:grpSpPr>
          <p:sp>
            <p:nvSpPr>
              <p:cNvPr id="74" name="Freeform: Shape 73">
                <a:extLst>
                  <a:ext uri="{FF2B5EF4-FFF2-40B4-BE49-F238E27FC236}">
                    <a16:creationId xmlns:a16="http://schemas.microsoft.com/office/drawing/2014/main" id="{1D678DAE-CC9C-4F8F-A18A-CD55486D1193}"/>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5" name="Freeform: Shape 74">
                <a:extLst>
                  <a:ext uri="{FF2B5EF4-FFF2-40B4-BE49-F238E27FC236}">
                    <a16:creationId xmlns:a16="http://schemas.microsoft.com/office/drawing/2014/main" id="{6ECA3F95-E185-460B-81B7-A99F9FB00F63}"/>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76" name="Freeform: Shape 75">
                <a:extLst>
                  <a:ext uri="{FF2B5EF4-FFF2-40B4-BE49-F238E27FC236}">
                    <a16:creationId xmlns:a16="http://schemas.microsoft.com/office/drawing/2014/main" id="{F54F9B5E-3317-475F-A53F-CFE0911084E0}"/>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000000"/>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B28E2A3F-906A-4960-8176-92099B4DACE6}"/>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000000"/>
              </a:solidFill>
              <a:ln w="25511" cap="flat">
                <a:noFill/>
                <a:prstDash val="solid"/>
                <a:miter/>
              </a:ln>
            </p:spPr>
            <p:txBody>
              <a:bodyPr rtlCol="0" anchor="ctr"/>
              <a:lstStyle/>
              <a:p>
                <a:endParaRPr lang="en-US" sz="2400"/>
              </a:p>
            </p:txBody>
          </p:sp>
          <p:sp>
            <p:nvSpPr>
              <p:cNvPr id="78" name="Freeform: Shape 77">
                <a:extLst>
                  <a:ext uri="{FF2B5EF4-FFF2-40B4-BE49-F238E27FC236}">
                    <a16:creationId xmlns:a16="http://schemas.microsoft.com/office/drawing/2014/main" id="{E94A38D5-6AF4-4CF3-9C58-0FFB33EE1C52}"/>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000000"/>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430569D1-8A7A-4070-A907-EDFA4715FE49}"/>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000000"/>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3284BEDC-10DF-4E0E-863F-E63553F011C6}"/>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386B3CCA-804D-4240-B2FD-6D61F88DAAB8}"/>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000000"/>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94CD4F6A-76D0-46F1-B7A9-B4487A894B80}"/>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F3213753-5BB6-4A0B-A532-9FA7403B9304}"/>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3069FDA3-2B4E-4208-9DF1-FADBB55C36DA}"/>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000000"/>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FC33715B-2FAD-48EA-B065-FA6A39DB20D3}"/>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0CAE9C2E-C15C-49EF-BAD7-F615151D1AA7}"/>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rgbClr val="808285"/>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4DBD6023-FDE6-45CC-A848-1DDD0064F5C0}"/>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59" name="Graphic 26">
              <a:extLst>
                <a:ext uri="{FF2B5EF4-FFF2-40B4-BE49-F238E27FC236}">
                  <a16:creationId xmlns:a16="http://schemas.microsoft.com/office/drawing/2014/main" id="{1EA37108-3622-4510-A77D-A66D653A458D}"/>
                </a:ext>
              </a:extLst>
            </p:cNvPr>
            <p:cNvGrpSpPr/>
            <p:nvPr/>
          </p:nvGrpSpPr>
          <p:grpSpPr>
            <a:xfrm>
              <a:off x="5718509" y="750015"/>
              <a:ext cx="2685639" cy="2652690"/>
              <a:chOff x="5718509" y="750015"/>
              <a:chExt cx="2685639" cy="2652690"/>
            </a:xfrm>
            <a:solidFill>
              <a:schemeClr val="accent1"/>
            </a:solidFill>
          </p:grpSpPr>
          <p:grpSp>
            <p:nvGrpSpPr>
              <p:cNvPr id="60" name="Graphic 26">
                <a:extLst>
                  <a:ext uri="{FF2B5EF4-FFF2-40B4-BE49-F238E27FC236}">
                    <a16:creationId xmlns:a16="http://schemas.microsoft.com/office/drawing/2014/main" id="{5BDB6D8E-AFF1-41DA-A5CA-C9815DB48F22}"/>
                  </a:ext>
                </a:extLst>
              </p:cNvPr>
              <p:cNvGrpSpPr/>
              <p:nvPr/>
            </p:nvGrpSpPr>
            <p:grpSpPr>
              <a:xfrm>
                <a:off x="5718509" y="750015"/>
                <a:ext cx="2685639" cy="2174907"/>
                <a:chOff x="5718509" y="750015"/>
                <a:chExt cx="2685639" cy="2174907"/>
              </a:xfrm>
              <a:solidFill>
                <a:srgbClr val="010101"/>
              </a:solidFill>
            </p:grpSpPr>
            <p:sp>
              <p:nvSpPr>
                <p:cNvPr id="69" name="Freeform: Shape 68">
                  <a:extLst>
                    <a:ext uri="{FF2B5EF4-FFF2-40B4-BE49-F238E27FC236}">
                      <a16:creationId xmlns:a16="http://schemas.microsoft.com/office/drawing/2014/main" id="{7DD2460F-994F-49C4-B85A-C0BDBCBE19E7}"/>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tx1"/>
                </a:solidFill>
                <a:ln w="25511" cap="flat">
                  <a:noFill/>
                  <a:prstDash val="solid"/>
                  <a:miter/>
                </a:ln>
              </p:spPr>
              <p:txBody>
                <a:bodyPr rtlCol="0" anchor="ctr"/>
                <a:lstStyle/>
                <a:p>
                  <a:endParaRPr lang="en-US" sz="2400"/>
                </a:p>
              </p:txBody>
            </p:sp>
            <p:sp>
              <p:nvSpPr>
                <p:cNvPr id="70" name="Freeform: Shape 69">
                  <a:extLst>
                    <a:ext uri="{FF2B5EF4-FFF2-40B4-BE49-F238E27FC236}">
                      <a16:creationId xmlns:a16="http://schemas.microsoft.com/office/drawing/2014/main" id="{A6CB4501-9747-4BC9-8B90-FDAE88F85469}"/>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tx1"/>
                </a:solidFill>
                <a:ln w="25511" cap="flat">
                  <a:noFill/>
                  <a:prstDash val="solid"/>
                  <a:miter/>
                </a:ln>
              </p:spPr>
              <p:txBody>
                <a:bodyPr rtlCol="0" anchor="ctr"/>
                <a:lstStyle/>
                <a:p>
                  <a:endParaRPr lang="en-US" sz="2400"/>
                </a:p>
              </p:txBody>
            </p:sp>
            <p:grpSp>
              <p:nvGrpSpPr>
                <p:cNvPr id="71" name="Graphic 26">
                  <a:extLst>
                    <a:ext uri="{FF2B5EF4-FFF2-40B4-BE49-F238E27FC236}">
                      <a16:creationId xmlns:a16="http://schemas.microsoft.com/office/drawing/2014/main" id="{91AECA79-2071-4EBD-A3FE-D9BC56AA845E}"/>
                    </a:ext>
                  </a:extLst>
                </p:cNvPr>
                <p:cNvGrpSpPr/>
                <p:nvPr/>
              </p:nvGrpSpPr>
              <p:grpSpPr>
                <a:xfrm>
                  <a:off x="5718509" y="750015"/>
                  <a:ext cx="2685639" cy="2174907"/>
                  <a:chOff x="5718509" y="750015"/>
                  <a:chExt cx="2685639" cy="2174907"/>
                </a:xfrm>
                <a:solidFill>
                  <a:srgbClr val="010101"/>
                </a:solidFill>
              </p:grpSpPr>
              <p:sp>
                <p:nvSpPr>
                  <p:cNvPr id="72" name="Freeform: Shape 71">
                    <a:extLst>
                      <a:ext uri="{FF2B5EF4-FFF2-40B4-BE49-F238E27FC236}">
                        <a16:creationId xmlns:a16="http://schemas.microsoft.com/office/drawing/2014/main" id="{1142E91D-67C1-4DD0-846B-8F678788DFF4}"/>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tx1"/>
                  </a:solidFill>
                  <a:ln w="25511" cap="flat">
                    <a:noFill/>
                    <a:prstDash val="solid"/>
                    <a:miter/>
                  </a:ln>
                </p:spPr>
                <p:txBody>
                  <a:bodyPr rtlCol="0" anchor="ctr"/>
                  <a:lstStyle/>
                  <a:p>
                    <a:endParaRPr lang="en-US" sz="2400"/>
                  </a:p>
                </p:txBody>
              </p:sp>
              <p:sp>
                <p:nvSpPr>
                  <p:cNvPr id="73" name="Freeform: Shape 72">
                    <a:extLst>
                      <a:ext uri="{FF2B5EF4-FFF2-40B4-BE49-F238E27FC236}">
                        <a16:creationId xmlns:a16="http://schemas.microsoft.com/office/drawing/2014/main" id="{232E557C-D1A1-47B6-B9DB-C8172EBE59DA}"/>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tx1"/>
                  </a:solidFill>
                  <a:ln w="25511" cap="flat">
                    <a:noFill/>
                    <a:prstDash val="solid"/>
                    <a:miter/>
                  </a:ln>
                </p:spPr>
                <p:txBody>
                  <a:bodyPr rtlCol="0" anchor="ctr"/>
                  <a:lstStyle/>
                  <a:p>
                    <a:endParaRPr lang="en-US" sz="2400"/>
                  </a:p>
                </p:txBody>
              </p:sp>
            </p:grpSp>
          </p:grpSp>
          <p:sp>
            <p:nvSpPr>
              <p:cNvPr id="61" name="Freeform: Shape 60">
                <a:extLst>
                  <a:ext uri="{FF2B5EF4-FFF2-40B4-BE49-F238E27FC236}">
                    <a16:creationId xmlns:a16="http://schemas.microsoft.com/office/drawing/2014/main" id="{D03D0BB0-9240-4927-9E61-9277BACD5F1A}"/>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rgbClr val="939598"/>
              </a:solidFill>
              <a:ln w="25511" cap="flat">
                <a:noFill/>
                <a:prstDash val="solid"/>
                <a:miter/>
              </a:ln>
            </p:spPr>
            <p:txBody>
              <a:bodyPr rtlCol="0" anchor="ctr"/>
              <a:lstStyle/>
              <a:p>
                <a:endParaRPr lang="en-US" sz="2400"/>
              </a:p>
            </p:txBody>
          </p:sp>
          <p:sp>
            <p:nvSpPr>
              <p:cNvPr id="62" name="Freeform: Shape 61">
                <a:extLst>
                  <a:ext uri="{FF2B5EF4-FFF2-40B4-BE49-F238E27FC236}">
                    <a16:creationId xmlns:a16="http://schemas.microsoft.com/office/drawing/2014/main" id="{4DFB8C03-1E83-40CF-BB26-383F4C7B221F}"/>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rgbClr val="939598"/>
              </a:solidFill>
              <a:ln w="25511" cap="flat">
                <a:noFill/>
                <a:prstDash val="solid"/>
                <a:miter/>
              </a:ln>
            </p:spPr>
            <p:txBody>
              <a:bodyPr rtlCol="0" anchor="ctr"/>
              <a:lstStyle/>
              <a:p>
                <a:endParaRPr lang="en-US" sz="2400"/>
              </a:p>
            </p:txBody>
          </p:sp>
          <p:sp>
            <p:nvSpPr>
              <p:cNvPr id="63" name="Freeform: Shape 62">
                <a:extLst>
                  <a:ext uri="{FF2B5EF4-FFF2-40B4-BE49-F238E27FC236}">
                    <a16:creationId xmlns:a16="http://schemas.microsoft.com/office/drawing/2014/main" id="{6CC79885-1C3F-400E-A4EB-0222FC221A4C}"/>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rgbClr val="939598"/>
              </a:solidFill>
              <a:ln w="25511" cap="flat">
                <a:noFill/>
                <a:prstDash val="solid"/>
                <a:miter/>
              </a:ln>
            </p:spPr>
            <p:txBody>
              <a:bodyPr rtlCol="0" anchor="ctr"/>
              <a:lstStyle/>
              <a:p>
                <a:endParaRPr lang="en-US" sz="2400"/>
              </a:p>
            </p:txBody>
          </p:sp>
          <p:sp>
            <p:nvSpPr>
              <p:cNvPr id="64" name="Freeform: Shape 63">
                <a:extLst>
                  <a:ext uri="{FF2B5EF4-FFF2-40B4-BE49-F238E27FC236}">
                    <a16:creationId xmlns:a16="http://schemas.microsoft.com/office/drawing/2014/main" id="{7EE365B3-5B04-4606-9BF5-B91E1F25C078}"/>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65" name="Graphic 26">
                <a:extLst>
                  <a:ext uri="{FF2B5EF4-FFF2-40B4-BE49-F238E27FC236}">
                    <a16:creationId xmlns:a16="http://schemas.microsoft.com/office/drawing/2014/main" id="{47112F69-7758-44F1-B1F5-7A2495843232}"/>
                  </a:ext>
                </a:extLst>
              </p:cNvPr>
              <p:cNvGrpSpPr/>
              <p:nvPr/>
            </p:nvGrpSpPr>
            <p:grpSpPr>
              <a:xfrm>
                <a:off x="5913681" y="2774178"/>
                <a:ext cx="2299489" cy="498222"/>
                <a:chOff x="5913681" y="2774178"/>
                <a:chExt cx="2299489" cy="498222"/>
              </a:xfrm>
              <a:solidFill>
                <a:srgbClr val="939598"/>
              </a:solidFill>
            </p:grpSpPr>
            <p:sp>
              <p:nvSpPr>
                <p:cNvPr id="67" name="Freeform: Shape 66">
                  <a:extLst>
                    <a:ext uri="{FF2B5EF4-FFF2-40B4-BE49-F238E27FC236}">
                      <a16:creationId xmlns:a16="http://schemas.microsoft.com/office/drawing/2014/main" id="{55DB5FE0-B8A2-46D6-80DD-9C53F9D209A1}"/>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rgbClr val="939598"/>
                </a:solidFill>
                <a:ln w="25511" cap="flat">
                  <a:noFill/>
                  <a:prstDash val="solid"/>
                  <a:miter/>
                </a:ln>
              </p:spPr>
              <p:txBody>
                <a:bodyPr rtlCol="0" anchor="ctr"/>
                <a:lstStyle/>
                <a:p>
                  <a:endParaRPr lang="en-US" sz="2400"/>
                </a:p>
              </p:txBody>
            </p:sp>
            <p:sp>
              <p:nvSpPr>
                <p:cNvPr id="68" name="Freeform: Shape 67">
                  <a:extLst>
                    <a:ext uri="{FF2B5EF4-FFF2-40B4-BE49-F238E27FC236}">
                      <a16:creationId xmlns:a16="http://schemas.microsoft.com/office/drawing/2014/main" id="{2FDBECF4-5221-4FE9-B5BB-1136B95DC180}"/>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rgbClr val="939598"/>
                </a:solidFill>
                <a:ln w="25511" cap="flat">
                  <a:noFill/>
                  <a:prstDash val="solid"/>
                  <a:miter/>
                </a:ln>
              </p:spPr>
              <p:txBody>
                <a:bodyPr rtlCol="0" anchor="ctr"/>
                <a:lstStyle/>
                <a:p>
                  <a:endParaRPr lang="en-US" sz="2400"/>
                </a:p>
              </p:txBody>
            </p:sp>
          </p:grpSp>
          <p:sp>
            <p:nvSpPr>
              <p:cNvPr id="66" name="Freeform: Shape 65">
                <a:extLst>
                  <a:ext uri="{FF2B5EF4-FFF2-40B4-BE49-F238E27FC236}">
                    <a16:creationId xmlns:a16="http://schemas.microsoft.com/office/drawing/2014/main" id="{E350D4E4-0BAE-4304-AF6D-7EDB2249AFC3}"/>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tx1"/>
              </a:solidFill>
              <a:ln w="25511" cap="flat">
                <a:noFill/>
                <a:prstDash val="solid"/>
                <a:miter/>
              </a:ln>
            </p:spPr>
            <p:txBody>
              <a:bodyPr rtlCol="0" anchor="ctr"/>
              <a:lstStyle/>
              <a:p>
                <a:endParaRPr lang="en-US" sz="2400"/>
              </a:p>
            </p:txBody>
          </p:sp>
        </p:grpSp>
      </p:grpSp>
      <p:sp>
        <p:nvSpPr>
          <p:cNvPr id="5" name="Rectangle 4">
            <a:extLst>
              <a:ext uri="{FF2B5EF4-FFF2-40B4-BE49-F238E27FC236}">
                <a16:creationId xmlns:a16="http://schemas.microsoft.com/office/drawing/2014/main" id="{304A78C3-0D33-A744-C3B2-FDB673EDB270}"/>
              </a:ext>
            </a:extLst>
          </p:cNvPr>
          <p:cNvSpPr/>
          <p:nvPr userDrawn="1"/>
        </p:nvSpPr>
        <p:spPr>
          <a:xfrm>
            <a:off x="11475349" y="6165669"/>
            <a:ext cx="716651" cy="69233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6" name="Text Placeholder 10">
            <a:extLst>
              <a:ext uri="{FF2B5EF4-FFF2-40B4-BE49-F238E27FC236}">
                <a16:creationId xmlns:a16="http://schemas.microsoft.com/office/drawing/2014/main" id="{F09E555E-988E-C002-F200-C01694BEF1AA}"/>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333767135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2"/>
            <a:ext cx="7315200" cy="566739"/>
          </a:xfrm>
        </p:spPr>
        <p:txBody>
          <a:bodyPr anchor="b"/>
          <a:lstStyle>
            <a:lvl1pPr algn="l">
              <a:defRPr sz="2666"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266"/>
            </a:lvl1pPr>
            <a:lvl2pPr marL="609422" indent="0">
              <a:buNone/>
              <a:defRPr sz="3732"/>
            </a:lvl2pPr>
            <a:lvl3pPr marL="1218845" indent="0">
              <a:buNone/>
              <a:defRPr sz="3199"/>
            </a:lvl3pPr>
            <a:lvl4pPr marL="1828267" indent="0">
              <a:buNone/>
              <a:defRPr sz="2666"/>
            </a:lvl4pPr>
            <a:lvl5pPr marL="2437689" indent="0">
              <a:buNone/>
              <a:defRPr sz="2666"/>
            </a:lvl5pPr>
            <a:lvl6pPr marL="3047111" indent="0">
              <a:buNone/>
              <a:defRPr sz="2666"/>
            </a:lvl6pPr>
            <a:lvl7pPr marL="3656534" indent="0">
              <a:buNone/>
              <a:defRPr sz="2666"/>
            </a:lvl7pPr>
            <a:lvl8pPr marL="4265955" indent="0">
              <a:buNone/>
              <a:defRPr sz="2666"/>
            </a:lvl8pPr>
            <a:lvl9pPr marL="4875378" indent="0">
              <a:buNone/>
              <a:defRPr sz="2666"/>
            </a:lvl9pPr>
          </a:lstStyle>
          <a:p>
            <a:endParaRPr lang="en-US"/>
          </a:p>
        </p:txBody>
      </p:sp>
      <p:sp>
        <p:nvSpPr>
          <p:cNvPr id="4" name="Text Placeholder 3"/>
          <p:cNvSpPr>
            <a:spLocks noGrp="1"/>
          </p:cNvSpPr>
          <p:nvPr>
            <p:ph type="body" sz="half" idx="2"/>
          </p:nvPr>
        </p:nvSpPr>
        <p:spPr>
          <a:xfrm>
            <a:off x="2389718" y="5367340"/>
            <a:ext cx="7315200" cy="804863"/>
          </a:xfrm>
        </p:spPr>
        <p:txBody>
          <a:bodyPr/>
          <a:lstStyle>
            <a:lvl1pPr marL="0" indent="0">
              <a:buNone/>
              <a:defRPr sz="1866"/>
            </a:lvl1pPr>
            <a:lvl2pPr marL="609422" indent="0">
              <a:buNone/>
              <a:defRPr sz="1600"/>
            </a:lvl2pPr>
            <a:lvl3pPr marL="1218845" indent="0">
              <a:buNone/>
              <a:defRPr sz="1333"/>
            </a:lvl3pPr>
            <a:lvl4pPr marL="1828267" indent="0">
              <a:buNone/>
              <a:defRPr sz="1200"/>
            </a:lvl4pPr>
            <a:lvl5pPr marL="2437689" indent="0">
              <a:buNone/>
              <a:defRPr sz="1200"/>
            </a:lvl5pPr>
            <a:lvl6pPr marL="3047111" indent="0">
              <a:buNone/>
              <a:defRPr sz="1200"/>
            </a:lvl6pPr>
            <a:lvl7pPr marL="3656534" indent="0">
              <a:buNone/>
              <a:defRPr sz="1200"/>
            </a:lvl7pPr>
            <a:lvl8pPr marL="4265955" indent="0">
              <a:buNone/>
              <a:defRPr sz="1200"/>
            </a:lvl8pPr>
            <a:lvl9pPr marL="4875378"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97505820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userDrawn="1">
  <p:cSld name="12_Section Header">
    <p:bg bwMode="gray">
      <p:bgPr>
        <a:solidFill>
          <a:schemeClr val="accent6">
            <a:alpha val="99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597029" cy="3836679"/>
          </a:xfrm>
          <a:prstGeom prst="rect">
            <a:avLst/>
          </a:prstGeom>
        </p:spPr>
        <p:txBody>
          <a:bodyPr anchor="b"/>
          <a:lstStyle>
            <a:lvl1pPr algn="l">
              <a:lnSpc>
                <a:spcPct val="90000"/>
              </a:lnSpc>
              <a:defRPr sz="5867" b="0" cap="none">
                <a:solidFill>
                  <a:schemeClr val="bg1">
                    <a:lumMod val="8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3" y="4247532"/>
            <a:ext cx="11101916" cy="1121133"/>
          </a:xfrm>
          <a:prstGeom prst="rect">
            <a:avLst/>
          </a:prstGeo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grpSp>
        <p:nvGrpSpPr>
          <p:cNvPr id="39" name="Graphic 26">
            <a:extLst>
              <a:ext uri="{FF2B5EF4-FFF2-40B4-BE49-F238E27FC236}">
                <a16:creationId xmlns:a16="http://schemas.microsoft.com/office/drawing/2014/main" id="{E1CAAB99-1835-4C74-805A-80A7E4FC4EED}"/>
              </a:ext>
            </a:extLst>
          </p:cNvPr>
          <p:cNvGrpSpPr/>
          <p:nvPr/>
        </p:nvGrpSpPr>
        <p:grpSpPr>
          <a:xfrm>
            <a:off x="8859212" y="287511"/>
            <a:ext cx="3054913" cy="2552917"/>
            <a:chOff x="6644408" y="215633"/>
            <a:chExt cx="2291185" cy="1914688"/>
          </a:xfrm>
          <a:solidFill>
            <a:schemeClr val="accent1"/>
          </a:solidFill>
        </p:grpSpPr>
        <p:sp>
          <p:nvSpPr>
            <p:cNvPr id="78" name="Freeform: Shape 77">
              <a:extLst>
                <a:ext uri="{FF2B5EF4-FFF2-40B4-BE49-F238E27FC236}">
                  <a16:creationId xmlns:a16="http://schemas.microsoft.com/office/drawing/2014/main" id="{74DA0A99-34A2-48D3-9FE8-97EB882785F0}"/>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B122BBBD-391E-402D-BD1F-E4D542CF384D}"/>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6ECDDC01-DC0B-478B-8335-FAD751F1B9E0}"/>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A0A3A7"/>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7B9223F3-11F3-4984-8E42-A54D84AD0D60}"/>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A0A3A7"/>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5061CF49-1C1D-4F4B-8C97-BAD55D413226}"/>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A0A3A7"/>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232880D2-8FFA-45C5-8FDC-A73E15401D57}"/>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A0A3A7"/>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5CFF9BEC-8E6F-4A76-9522-035ED2917686}"/>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7C4B40C5-A3E1-4807-B710-86C00CEC90AB}"/>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A0A3A7"/>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545FE785-4F14-4FDF-89E8-16EF0746AD65}"/>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3B9EEF48-6261-42F3-AD75-9E207321C799}"/>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8" name="Freeform: Shape 87">
              <a:extLst>
                <a:ext uri="{FF2B5EF4-FFF2-40B4-BE49-F238E27FC236}">
                  <a16:creationId xmlns:a16="http://schemas.microsoft.com/office/drawing/2014/main" id="{BB6774D3-2F53-447F-BBC9-FBFE6549177B}"/>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A0A3A7"/>
            </a:solidFill>
            <a:ln w="25511" cap="flat">
              <a:noFill/>
              <a:prstDash val="solid"/>
              <a:miter/>
            </a:ln>
          </p:spPr>
          <p:txBody>
            <a:bodyPr rtlCol="0" anchor="ctr"/>
            <a:lstStyle/>
            <a:p>
              <a:endParaRPr lang="en-US" sz="2400"/>
            </a:p>
          </p:txBody>
        </p:sp>
        <p:sp>
          <p:nvSpPr>
            <p:cNvPr id="89" name="Freeform: Shape 88">
              <a:extLst>
                <a:ext uri="{FF2B5EF4-FFF2-40B4-BE49-F238E27FC236}">
                  <a16:creationId xmlns:a16="http://schemas.microsoft.com/office/drawing/2014/main" id="{82BBBAF5-BED4-406F-89E3-5A481E95C21B}"/>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90" name="Freeform: Shape 89">
              <a:extLst>
                <a:ext uri="{FF2B5EF4-FFF2-40B4-BE49-F238E27FC236}">
                  <a16:creationId xmlns:a16="http://schemas.microsoft.com/office/drawing/2014/main" id="{E5BAA975-7E16-447E-ABAC-4184B6A3409E}"/>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91" name="Freeform: Shape 90">
              <a:extLst>
                <a:ext uri="{FF2B5EF4-FFF2-40B4-BE49-F238E27FC236}">
                  <a16:creationId xmlns:a16="http://schemas.microsoft.com/office/drawing/2014/main" id="{F1E4D047-BACC-4ED7-B7FE-65CC8F6A2AD7}"/>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40" name="Graphic 26">
            <a:extLst>
              <a:ext uri="{FF2B5EF4-FFF2-40B4-BE49-F238E27FC236}">
                <a16:creationId xmlns:a16="http://schemas.microsoft.com/office/drawing/2014/main" id="{C5E87A2E-5634-4F4C-A4C1-35A2E82FE113}"/>
              </a:ext>
            </a:extLst>
          </p:cNvPr>
          <p:cNvGrpSpPr/>
          <p:nvPr/>
        </p:nvGrpSpPr>
        <p:grpSpPr>
          <a:xfrm>
            <a:off x="7624679" y="1000020"/>
            <a:ext cx="3580852" cy="3536920"/>
            <a:chOff x="5718509" y="750015"/>
            <a:chExt cx="2685639" cy="2652690"/>
          </a:xfrm>
          <a:solidFill>
            <a:schemeClr val="accent1"/>
          </a:solidFill>
        </p:grpSpPr>
        <p:grpSp>
          <p:nvGrpSpPr>
            <p:cNvPr id="41" name="Graphic 26">
              <a:extLst>
                <a:ext uri="{FF2B5EF4-FFF2-40B4-BE49-F238E27FC236}">
                  <a16:creationId xmlns:a16="http://schemas.microsoft.com/office/drawing/2014/main" id="{A96F83FA-3FAC-4213-8A55-0C32F471AB45}"/>
                </a:ext>
              </a:extLst>
            </p:cNvPr>
            <p:cNvGrpSpPr/>
            <p:nvPr/>
          </p:nvGrpSpPr>
          <p:grpSpPr>
            <a:xfrm>
              <a:off x="5718509" y="750015"/>
              <a:ext cx="2685639" cy="2174907"/>
              <a:chOff x="5718509" y="750015"/>
              <a:chExt cx="2685639" cy="2174907"/>
            </a:xfrm>
            <a:solidFill>
              <a:srgbClr val="010101"/>
            </a:solidFill>
          </p:grpSpPr>
          <p:sp>
            <p:nvSpPr>
              <p:cNvPr id="50" name="Freeform: Shape 49">
                <a:extLst>
                  <a:ext uri="{FF2B5EF4-FFF2-40B4-BE49-F238E27FC236}">
                    <a16:creationId xmlns:a16="http://schemas.microsoft.com/office/drawing/2014/main" id="{499DE864-724A-41BF-A475-6117F88E0B4A}"/>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79348186-EB75-4CEA-B2D4-2538B63A1E26}"/>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nvGrpSpPr>
              <p:cNvPr id="75" name="Graphic 26">
                <a:extLst>
                  <a:ext uri="{FF2B5EF4-FFF2-40B4-BE49-F238E27FC236}">
                    <a16:creationId xmlns:a16="http://schemas.microsoft.com/office/drawing/2014/main" id="{310B140C-3177-45E9-80D6-4FD71C8CE9D6}"/>
                  </a:ext>
                </a:extLst>
              </p:cNvPr>
              <p:cNvGrpSpPr/>
              <p:nvPr/>
            </p:nvGrpSpPr>
            <p:grpSpPr>
              <a:xfrm>
                <a:off x="5718509" y="750015"/>
                <a:ext cx="2685639" cy="2174907"/>
                <a:chOff x="5718509" y="750015"/>
                <a:chExt cx="2685639" cy="2174907"/>
              </a:xfrm>
              <a:solidFill>
                <a:srgbClr val="010101"/>
              </a:solidFill>
            </p:grpSpPr>
            <p:sp>
              <p:nvSpPr>
                <p:cNvPr id="76" name="Freeform: Shape 75">
                  <a:extLst>
                    <a:ext uri="{FF2B5EF4-FFF2-40B4-BE49-F238E27FC236}">
                      <a16:creationId xmlns:a16="http://schemas.microsoft.com/office/drawing/2014/main" id="{AB694159-0C56-4706-BAC2-E7AB9080CB60}"/>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4FAC114A-FE10-4DD8-B302-82EC6F697231}"/>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grpSp>
        <p:sp>
          <p:nvSpPr>
            <p:cNvPr id="42" name="Freeform: Shape 41">
              <a:extLst>
                <a:ext uri="{FF2B5EF4-FFF2-40B4-BE49-F238E27FC236}">
                  <a16:creationId xmlns:a16="http://schemas.microsoft.com/office/drawing/2014/main" id="{A8969EA9-93DE-4828-B01A-FF358C543D65}"/>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251E68C4-1BCE-4676-A080-83F8A05EBB0B}"/>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7CFE99AA-B175-423F-B169-23AD9531C12F}"/>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1C5D4CC6-8144-40A9-8193-A57E4BD13008}"/>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46" name="Graphic 26">
              <a:extLst>
                <a:ext uri="{FF2B5EF4-FFF2-40B4-BE49-F238E27FC236}">
                  <a16:creationId xmlns:a16="http://schemas.microsoft.com/office/drawing/2014/main" id="{756F4EE0-67A5-42F9-BA5C-3FEFDAAA5DF9}"/>
                </a:ext>
              </a:extLst>
            </p:cNvPr>
            <p:cNvGrpSpPr/>
            <p:nvPr/>
          </p:nvGrpSpPr>
          <p:grpSpPr>
            <a:xfrm>
              <a:off x="5913681" y="2774178"/>
              <a:ext cx="2299489" cy="498222"/>
              <a:chOff x="5913681" y="2774178"/>
              <a:chExt cx="2299489" cy="498222"/>
            </a:xfrm>
            <a:solidFill>
              <a:srgbClr val="939598"/>
            </a:solidFill>
          </p:grpSpPr>
          <p:sp>
            <p:nvSpPr>
              <p:cNvPr id="48" name="Freeform: Shape 47">
                <a:extLst>
                  <a:ext uri="{FF2B5EF4-FFF2-40B4-BE49-F238E27FC236}">
                    <a16:creationId xmlns:a16="http://schemas.microsoft.com/office/drawing/2014/main" id="{CA833404-0E1C-4FDA-9011-9805ABEB6970}"/>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9CE95B51-26EF-48AD-A976-EB6EA637F00E}"/>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sp>
          <p:nvSpPr>
            <p:cNvPr id="47" name="Freeform: Shape 46">
              <a:extLst>
                <a:ext uri="{FF2B5EF4-FFF2-40B4-BE49-F238E27FC236}">
                  <a16:creationId xmlns:a16="http://schemas.microsoft.com/office/drawing/2014/main" id="{0201BE44-B8A0-4535-A2CC-E70803A13349}"/>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cxnSp>
        <p:nvCxnSpPr>
          <p:cNvPr id="3" name="Straight Connector 2">
            <a:extLst>
              <a:ext uri="{FF2B5EF4-FFF2-40B4-BE49-F238E27FC236}">
                <a16:creationId xmlns:a16="http://schemas.microsoft.com/office/drawing/2014/main" id="{2A3A1499-CB4C-2BB9-5487-3BD34628EA21}"/>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FF323A09-315D-4CB1-7C04-655A863F57B7}"/>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CFA00D8F-3255-5AFE-34D6-F9B98FA226F5}"/>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bg1"/>
                </a:solidFill>
              </a:defRPr>
            </a:lvl1pPr>
          </a:lstStyle>
          <a:p>
            <a:r>
              <a:rPr lang="en-US"/>
              <a:t>Program/Presentation Name</a:t>
            </a:r>
          </a:p>
        </p:txBody>
      </p:sp>
    </p:spTree>
    <p:extLst>
      <p:ext uri="{BB962C8B-B14F-4D97-AF65-F5344CB8AC3E}">
        <p14:creationId xmlns:p14="http://schemas.microsoft.com/office/powerpoint/2010/main" val="371802120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preserve="1" userDrawn="1">
  <p:cSld name="13_Section Header">
    <p:bg bwMode="gray">
      <p:bgPr>
        <a:solidFill>
          <a:schemeClr val="tx1">
            <a:lumMod val="50000"/>
            <a:alpha val="99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623533" cy="3836679"/>
          </a:xfrm>
          <a:prstGeom prst="rect">
            <a:avLst/>
          </a:prstGeom>
        </p:spPr>
        <p:txBody>
          <a:bodyPr anchor="b"/>
          <a:lstStyle>
            <a:lvl1pPr algn="l">
              <a:lnSpc>
                <a:spcPct val="90000"/>
              </a:lnSpc>
              <a:defRPr sz="5867" b="0" cap="none">
                <a:solidFill>
                  <a:schemeClr val="bg1">
                    <a:lumMod val="7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4" y="4247532"/>
            <a:ext cx="8745413" cy="1121133"/>
          </a:xfrm>
          <a:prstGeom prst="rect">
            <a:avLst/>
          </a:prstGeo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grpSp>
        <p:nvGrpSpPr>
          <p:cNvPr id="38" name="Graphic 26">
            <a:extLst>
              <a:ext uri="{FF2B5EF4-FFF2-40B4-BE49-F238E27FC236}">
                <a16:creationId xmlns:a16="http://schemas.microsoft.com/office/drawing/2014/main" id="{48EFD060-9B68-4990-8381-EA46E09BA688}"/>
              </a:ext>
            </a:extLst>
          </p:cNvPr>
          <p:cNvGrpSpPr/>
          <p:nvPr userDrawn="1"/>
        </p:nvGrpSpPr>
        <p:grpSpPr>
          <a:xfrm>
            <a:off x="7271713" y="121921"/>
            <a:ext cx="4871511" cy="4564912"/>
            <a:chOff x="5453784" y="91441"/>
            <a:chExt cx="3653633" cy="3423684"/>
          </a:xfrm>
        </p:grpSpPr>
        <p:grpSp>
          <p:nvGrpSpPr>
            <p:cNvPr id="39" name="Graphic 26">
              <a:extLst>
                <a:ext uri="{FF2B5EF4-FFF2-40B4-BE49-F238E27FC236}">
                  <a16:creationId xmlns:a16="http://schemas.microsoft.com/office/drawing/2014/main" id="{93DEF226-7D4B-4D6C-82FC-D00F813160A7}"/>
                </a:ext>
              </a:extLst>
            </p:cNvPr>
            <p:cNvGrpSpPr/>
            <p:nvPr/>
          </p:nvGrpSpPr>
          <p:grpSpPr>
            <a:xfrm>
              <a:off x="6644408" y="215633"/>
              <a:ext cx="2291185" cy="1914688"/>
              <a:chOff x="6644408" y="215633"/>
              <a:chExt cx="2291185" cy="1914688"/>
            </a:xfrm>
            <a:solidFill>
              <a:schemeClr val="accent1"/>
            </a:solidFill>
          </p:grpSpPr>
          <p:sp>
            <p:nvSpPr>
              <p:cNvPr id="78" name="Freeform: Shape 77">
                <a:extLst>
                  <a:ext uri="{FF2B5EF4-FFF2-40B4-BE49-F238E27FC236}">
                    <a16:creationId xmlns:a16="http://schemas.microsoft.com/office/drawing/2014/main" id="{B072DF57-514D-4774-9970-6E11A32C9EF4}"/>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E49A0A1F-3863-42C9-9F6E-AD1453F2CED8}"/>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E3846DAE-C1B0-41A1-B593-F9B0052AAEC4}"/>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A0A3A7"/>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34396273-CF26-4D07-B073-BDD088845653}"/>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A0A3A7"/>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F82176CC-91B3-4FAA-81DA-90A049AB8991}"/>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A0A3A7"/>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A6D3EA2F-DCBD-4ABC-93D6-F1A63A631B3D}"/>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A0A3A7"/>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C8EFC192-25EA-485D-B117-2A1E79150C4A}"/>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02929437-D6B6-4653-AF2D-4A2FDDCFCD85}"/>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A0A3A7"/>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BB50EFDE-E145-4634-9959-3DD072511C1F}"/>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EA2BB404-D89F-44C6-B4C1-BAC7B986032C}"/>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8" name="Freeform: Shape 87">
                <a:extLst>
                  <a:ext uri="{FF2B5EF4-FFF2-40B4-BE49-F238E27FC236}">
                    <a16:creationId xmlns:a16="http://schemas.microsoft.com/office/drawing/2014/main" id="{05877B8D-A434-4816-82FA-F60FB6FAADA1}"/>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A0A3A7"/>
              </a:solidFill>
              <a:ln w="25511" cap="flat">
                <a:noFill/>
                <a:prstDash val="solid"/>
                <a:miter/>
              </a:ln>
            </p:spPr>
            <p:txBody>
              <a:bodyPr rtlCol="0" anchor="ctr"/>
              <a:lstStyle/>
              <a:p>
                <a:endParaRPr lang="en-US" sz="2400"/>
              </a:p>
            </p:txBody>
          </p:sp>
          <p:sp>
            <p:nvSpPr>
              <p:cNvPr id="89" name="Freeform: Shape 88">
                <a:extLst>
                  <a:ext uri="{FF2B5EF4-FFF2-40B4-BE49-F238E27FC236}">
                    <a16:creationId xmlns:a16="http://schemas.microsoft.com/office/drawing/2014/main" id="{BA54C14E-59FD-49C7-A9B7-6CBC68B36046}"/>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90" name="Freeform: Shape 89">
                <a:extLst>
                  <a:ext uri="{FF2B5EF4-FFF2-40B4-BE49-F238E27FC236}">
                    <a16:creationId xmlns:a16="http://schemas.microsoft.com/office/drawing/2014/main" id="{6262E82A-9651-4977-BFE6-EA1BB39B4A84}"/>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rgbClr val="808285"/>
              </a:solidFill>
              <a:ln w="25511" cap="flat">
                <a:noFill/>
                <a:prstDash val="solid"/>
                <a:miter/>
              </a:ln>
            </p:spPr>
            <p:txBody>
              <a:bodyPr rtlCol="0" anchor="ctr"/>
              <a:lstStyle/>
              <a:p>
                <a:endParaRPr lang="en-US" sz="2400"/>
              </a:p>
            </p:txBody>
          </p:sp>
          <p:sp>
            <p:nvSpPr>
              <p:cNvPr id="91" name="Freeform: Shape 90">
                <a:extLst>
                  <a:ext uri="{FF2B5EF4-FFF2-40B4-BE49-F238E27FC236}">
                    <a16:creationId xmlns:a16="http://schemas.microsoft.com/office/drawing/2014/main" id="{1F5EA6E1-DD93-4EC0-8043-B1D2AC3746E0}"/>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40" name="Graphic 26">
              <a:extLst>
                <a:ext uri="{FF2B5EF4-FFF2-40B4-BE49-F238E27FC236}">
                  <a16:creationId xmlns:a16="http://schemas.microsoft.com/office/drawing/2014/main" id="{6BBE4EEC-74FA-45FE-A7C9-506078A26004}"/>
                </a:ext>
              </a:extLst>
            </p:cNvPr>
            <p:cNvGrpSpPr/>
            <p:nvPr/>
          </p:nvGrpSpPr>
          <p:grpSpPr>
            <a:xfrm>
              <a:off x="5718509" y="750015"/>
              <a:ext cx="2685639" cy="2652690"/>
              <a:chOff x="5718509" y="750015"/>
              <a:chExt cx="2685639" cy="2652690"/>
            </a:xfrm>
            <a:solidFill>
              <a:schemeClr val="accent1"/>
            </a:solidFill>
          </p:grpSpPr>
          <p:grpSp>
            <p:nvGrpSpPr>
              <p:cNvPr id="41" name="Graphic 26">
                <a:extLst>
                  <a:ext uri="{FF2B5EF4-FFF2-40B4-BE49-F238E27FC236}">
                    <a16:creationId xmlns:a16="http://schemas.microsoft.com/office/drawing/2014/main" id="{BBC249E8-7BBD-4979-84E0-279F23F5A0D7}"/>
                  </a:ext>
                </a:extLst>
              </p:cNvPr>
              <p:cNvGrpSpPr/>
              <p:nvPr/>
            </p:nvGrpSpPr>
            <p:grpSpPr>
              <a:xfrm>
                <a:off x="5718509" y="750015"/>
                <a:ext cx="2685639" cy="2174907"/>
                <a:chOff x="5718509" y="750015"/>
                <a:chExt cx="2685639" cy="2174907"/>
              </a:xfrm>
              <a:solidFill>
                <a:srgbClr val="010101"/>
              </a:solidFill>
            </p:grpSpPr>
            <p:sp>
              <p:nvSpPr>
                <p:cNvPr id="50" name="Freeform: Shape 49">
                  <a:extLst>
                    <a:ext uri="{FF2B5EF4-FFF2-40B4-BE49-F238E27FC236}">
                      <a16:creationId xmlns:a16="http://schemas.microsoft.com/office/drawing/2014/main" id="{8D08C1C7-2219-42D4-8268-0D9C6C9B1796}"/>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bg1">
                    <a:lumMod val="50000"/>
                  </a:schemeClr>
                </a:solidFill>
                <a:ln w="25511"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56670D7F-402D-497A-8961-8F88F254F0C2}"/>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bg1">
                    <a:lumMod val="50000"/>
                  </a:schemeClr>
                </a:solidFill>
                <a:ln w="25511" cap="flat">
                  <a:noFill/>
                  <a:prstDash val="solid"/>
                  <a:miter/>
                </a:ln>
              </p:spPr>
              <p:txBody>
                <a:bodyPr rtlCol="0" anchor="ctr"/>
                <a:lstStyle/>
                <a:p>
                  <a:endParaRPr lang="en-US" sz="2400"/>
                </a:p>
              </p:txBody>
            </p:sp>
            <p:grpSp>
              <p:nvGrpSpPr>
                <p:cNvPr id="75" name="Graphic 26">
                  <a:extLst>
                    <a:ext uri="{FF2B5EF4-FFF2-40B4-BE49-F238E27FC236}">
                      <a16:creationId xmlns:a16="http://schemas.microsoft.com/office/drawing/2014/main" id="{4896FE17-57AC-4467-A24C-FF28255AC4B6}"/>
                    </a:ext>
                  </a:extLst>
                </p:cNvPr>
                <p:cNvGrpSpPr/>
                <p:nvPr/>
              </p:nvGrpSpPr>
              <p:grpSpPr>
                <a:xfrm>
                  <a:off x="5718509" y="750015"/>
                  <a:ext cx="2685639" cy="2174907"/>
                  <a:chOff x="5718509" y="750015"/>
                  <a:chExt cx="2685639" cy="2174907"/>
                </a:xfrm>
                <a:solidFill>
                  <a:srgbClr val="010101"/>
                </a:solidFill>
              </p:grpSpPr>
              <p:sp>
                <p:nvSpPr>
                  <p:cNvPr id="76" name="Freeform: Shape 75">
                    <a:extLst>
                      <a:ext uri="{FF2B5EF4-FFF2-40B4-BE49-F238E27FC236}">
                        <a16:creationId xmlns:a16="http://schemas.microsoft.com/office/drawing/2014/main" id="{B6DE6231-F755-4731-A123-37AE6246D0B0}"/>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bg1">
                      <a:lumMod val="50000"/>
                    </a:schemeClr>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0EA49405-1BC0-4CC5-8445-34B251DA1ABF}"/>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bg1">
                      <a:lumMod val="50000"/>
                    </a:schemeClr>
                  </a:solidFill>
                  <a:ln w="25511" cap="flat">
                    <a:noFill/>
                    <a:prstDash val="solid"/>
                    <a:miter/>
                  </a:ln>
                </p:spPr>
                <p:txBody>
                  <a:bodyPr rtlCol="0" anchor="ctr"/>
                  <a:lstStyle/>
                  <a:p>
                    <a:endParaRPr lang="en-US" sz="2400"/>
                  </a:p>
                </p:txBody>
              </p:sp>
            </p:grpSp>
          </p:grpSp>
          <p:sp>
            <p:nvSpPr>
              <p:cNvPr id="42" name="Freeform: Shape 41">
                <a:extLst>
                  <a:ext uri="{FF2B5EF4-FFF2-40B4-BE49-F238E27FC236}">
                    <a16:creationId xmlns:a16="http://schemas.microsoft.com/office/drawing/2014/main" id="{84EC4C0D-7114-4679-AFBA-2EADCE4867FB}"/>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0167FA87-4C88-47E2-BAD0-820F3754CC46}"/>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606E13DB-5862-4DD6-9C8F-B77883DE5CDB}"/>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6A40C06F-FF1A-4513-9ACB-C7ABFE1DE01D}"/>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46" name="Graphic 26">
                <a:extLst>
                  <a:ext uri="{FF2B5EF4-FFF2-40B4-BE49-F238E27FC236}">
                    <a16:creationId xmlns:a16="http://schemas.microsoft.com/office/drawing/2014/main" id="{9D6D3506-6096-477E-ABF2-B6DE2447A29A}"/>
                  </a:ext>
                </a:extLst>
              </p:cNvPr>
              <p:cNvGrpSpPr/>
              <p:nvPr/>
            </p:nvGrpSpPr>
            <p:grpSpPr>
              <a:xfrm>
                <a:off x="5913681" y="2774178"/>
                <a:ext cx="2299489" cy="498222"/>
                <a:chOff x="5913681" y="2774178"/>
                <a:chExt cx="2299489" cy="498222"/>
              </a:xfrm>
              <a:solidFill>
                <a:srgbClr val="939598"/>
              </a:solidFill>
            </p:grpSpPr>
            <p:sp>
              <p:nvSpPr>
                <p:cNvPr id="48" name="Freeform: Shape 47">
                  <a:extLst>
                    <a:ext uri="{FF2B5EF4-FFF2-40B4-BE49-F238E27FC236}">
                      <a16:creationId xmlns:a16="http://schemas.microsoft.com/office/drawing/2014/main" id="{BDB98736-5860-4E7F-97E1-636EAB8869B9}"/>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chemeClr val="bg1">
                    <a:lumMod val="50000"/>
                  </a:schemeClr>
                </a:solidFill>
                <a:ln w="25511"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F4688383-CDA0-4BFC-8E8F-5463437C1713}"/>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chemeClr val="bg1">
                    <a:lumMod val="50000"/>
                  </a:schemeClr>
                </a:solidFill>
                <a:ln w="25511" cap="flat">
                  <a:noFill/>
                  <a:prstDash val="solid"/>
                  <a:miter/>
                </a:ln>
              </p:spPr>
              <p:txBody>
                <a:bodyPr rtlCol="0" anchor="ctr"/>
                <a:lstStyle/>
                <a:p>
                  <a:endParaRPr lang="en-US" sz="2400"/>
                </a:p>
              </p:txBody>
            </p:sp>
          </p:grpSp>
          <p:sp>
            <p:nvSpPr>
              <p:cNvPr id="47" name="Freeform: Shape 46">
                <a:extLst>
                  <a:ext uri="{FF2B5EF4-FFF2-40B4-BE49-F238E27FC236}">
                    <a16:creationId xmlns:a16="http://schemas.microsoft.com/office/drawing/2014/main" id="{B760121C-977D-4E82-A6DE-96056CEA0F3F}"/>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bg1">
                  <a:lumMod val="50000"/>
                </a:schemeClr>
              </a:solidFill>
              <a:ln w="25511" cap="flat">
                <a:noFill/>
                <a:prstDash val="solid"/>
                <a:miter/>
              </a:ln>
            </p:spPr>
            <p:txBody>
              <a:bodyPr rtlCol="0" anchor="ctr"/>
              <a:lstStyle/>
              <a:p>
                <a:endParaRPr lang="en-US" sz="2400"/>
              </a:p>
            </p:txBody>
          </p:sp>
        </p:grpSp>
      </p:grpSp>
      <p:cxnSp>
        <p:nvCxnSpPr>
          <p:cNvPr id="3" name="Straight Connector 2">
            <a:extLst>
              <a:ext uri="{FF2B5EF4-FFF2-40B4-BE49-F238E27FC236}">
                <a16:creationId xmlns:a16="http://schemas.microsoft.com/office/drawing/2014/main" id="{9BDE359C-D3E2-1333-8A8E-6B5A4A3C2648}"/>
              </a:ext>
            </a:extLst>
          </p:cNvPr>
          <p:cNvCxnSpPr/>
          <p:nvPr userDrawn="1"/>
        </p:nvCxnSpPr>
        <p:spPr bwMode="gray">
          <a:xfrm>
            <a:off x="-4507" y="217564"/>
            <a:ext cx="361244" cy="0"/>
          </a:xfrm>
          <a:prstGeom prst="line">
            <a:avLst/>
          </a:prstGeom>
          <a:ln w="44450" cmpd="sng">
            <a:solidFill>
              <a:srgbClr val="E57B6E"/>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61A0D10A-9876-E662-1444-84CA576974E7}"/>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214A33C4-C81B-A824-B8CD-93C242D939AB}"/>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366981815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14_Section Header">
    <p:bg bwMode="gray">
      <p:bgPr>
        <a:solidFill>
          <a:schemeClr val="bg1">
            <a:alpha val="99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7570713" cy="3836679"/>
          </a:xfrm>
          <a:prstGeom prst="rect">
            <a:avLst/>
          </a:prstGeom>
        </p:spPr>
        <p:txBody>
          <a:bodyPr anchor="b"/>
          <a:lstStyle>
            <a:lvl1pPr algn="l">
              <a:lnSpc>
                <a:spcPct val="90000"/>
              </a:lnSpc>
              <a:defRPr sz="5867" b="0" cap="none">
                <a:solidFill>
                  <a:schemeClr val="bg1">
                    <a:lumMod val="6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3" y="4247532"/>
            <a:ext cx="11101916" cy="1121133"/>
          </a:xfrm>
          <a:prstGeom prst="rect">
            <a:avLst/>
          </a:prstGeom>
        </p:spPr>
        <p:txBody>
          <a:bodyPr>
            <a:noAutofit/>
          </a:bodyPr>
          <a:lstStyle>
            <a:lvl1pPr>
              <a:lnSpc>
                <a:spcPct val="100000"/>
              </a:lnSpc>
              <a:spcBef>
                <a:spcPts val="1600"/>
              </a:spcBef>
              <a:spcAft>
                <a:spcPts val="600"/>
              </a:spcAft>
              <a:defRPr sz="2667" b="1">
                <a:solidFill>
                  <a:schemeClr val="accent6">
                    <a:lumMod val="75000"/>
                  </a:schemeClr>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grpSp>
        <p:nvGrpSpPr>
          <p:cNvPr id="7" name="Graphic 2">
            <a:extLst>
              <a:ext uri="{FF2B5EF4-FFF2-40B4-BE49-F238E27FC236}">
                <a16:creationId xmlns:a16="http://schemas.microsoft.com/office/drawing/2014/main" id="{F8F5F1CF-8B4C-4A50-A5CE-0AFB07CCB3D7}"/>
              </a:ext>
            </a:extLst>
          </p:cNvPr>
          <p:cNvGrpSpPr/>
          <p:nvPr userDrawn="1"/>
        </p:nvGrpSpPr>
        <p:grpSpPr>
          <a:xfrm>
            <a:off x="7506031" y="213069"/>
            <a:ext cx="4601156" cy="4742729"/>
            <a:chOff x="5629523" y="159801"/>
            <a:chExt cx="3450867" cy="3557047"/>
          </a:xfrm>
        </p:grpSpPr>
        <p:sp>
          <p:nvSpPr>
            <p:cNvPr id="8" name="Freeform: Shape 7">
              <a:extLst>
                <a:ext uri="{FF2B5EF4-FFF2-40B4-BE49-F238E27FC236}">
                  <a16:creationId xmlns:a16="http://schemas.microsoft.com/office/drawing/2014/main" id="{D7209A96-6197-44AA-BAB6-20D443158281}"/>
                </a:ext>
              </a:extLst>
            </p:cNvPr>
            <p:cNvSpPr/>
            <p:nvPr/>
          </p:nvSpPr>
          <p:spPr>
            <a:xfrm>
              <a:off x="6126675" y="1551220"/>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2 h 496242"/>
                <a:gd name="connsiteX6" fmla="*/ 68866 w 496242"/>
                <a:gd name="connsiteY6" fmla="*/ 248159 h 496242"/>
                <a:gd name="connsiteX7" fmla="*/ 248159 w 496242"/>
                <a:gd name="connsiteY7" fmla="*/ 68866 h 496242"/>
                <a:gd name="connsiteX8" fmla="*/ 427452 w 496242"/>
                <a:gd name="connsiteY8" fmla="*/ 248159 h 496242"/>
                <a:gd name="connsiteX9" fmla="*/ 248159 w 496242"/>
                <a:gd name="connsiteY9" fmla="*/ 427452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2"/>
                  </a:moveTo>
                  <a:cubicBezTo>
                    <a:pt x="149108" y="427452"/>
                    <a:pt x="68866" y="347210"/>
                    <a:pt x="68866" y="248159"/>
                  </a:cubicBezTo>
                  <a:cubicBezTo>
                    <a:pt x="68866" y="149108"/>
                    <a:pt x="149108" y="68866"/>
                    <a:pt x="248159" y="68866"/>
                  </a:cubicBezTo>
                  <a:cubicBezTo>
                    <a:pt x="347210" y="68866"/>
                    <a:pt x="427452" y="149108"/>
                    <a:pt x="427452" y="248159"/>
                  </a:cubicBezTo>
                  <a:cubicBezTo>
                    <a:pt x="427452" y="347210"/>
                    <a:pt x="347210" y="427452"/>
                    <a:pt x="248159" y="427452"/>
                  </a:cubicBezTo>
                  <a:close/>
                </a:path>
              </a:pathLst>
            </a:custGeom>
            <a:solidFill>
              <a:srgbClr val="BCBEC0"/>
            </a:solidFill>
            <a:ln w="7578" cap="flat">
              <a:noFill/>
              <a:prstDash val="solid"/>
              <a:miter/>
            </a:ln>
          </p:spPr>
          <p:txBody>
            <a:bodyPr rtlCol="0" anchor="ctr"/>
            <a:lstStyle/>
            <a:p>
              <a:endParaRPr lang="en-US" sz="2400"/>
            </a:p>
          </p:txBody>
        </p:sp>
        <p:sp>
          <p:nvSpPr>
            <p:cNvPr id="10" name="Freeform: Shape 9">
              <a:extLst>
                <a:ext uri="{FF2B5EF4-FFF2-40B4-BE49-F238E27FC236}">
                  <a16:creationId xmlns:a16="http://schemas.microsoft.com/office/drawing/2014/main" id="{98CC05BE-7BE5-413E-836B-DCFE23983C6B}"/>
                </a:ext>
              </a:extLst>
            </p:cNvPr>
            <p:cNvSpPr/>
            <p:nvPr/>
          </p:nvSpPr>
          <p:spPr>
            <a:xfrm>
              <a:off x="7608576" y="254317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EE3124"/>
            </a:solidFill>
            <a:ln w="7578" cap="flat">
              <a:noFill/>
              <a:prstDash val="solid"/>
              <a:miter/>
            </a:ln>
          </p:spPr>
          <p:txBody>
            <a:bodyPr rtlCol="0" anchor="ctr"/>
            <a:lstStyle/>
            <a:p>
              <a:endParaRPr lang="en-US" sz="2400"/>
            </a:p>
          </p:txBody>
        </p:sp>
        <p:sp>
          <p:nvSpPr>
            <p:cNvPr id="12" name="Freeform: Shape 11">
              <a:extLst>
                <a:ext uri="{FF2B5EF4-FFF2-40B4-BE49-F238E27FC236}">
                  <a16:creationId xmlns:a16="http://schemas.microsoft.com/office/drawing/2014/main" id="{D6453172-81F5-4A57-BB1C-547B7378EFB5}"/>
                </a:ext>
              </a:extLst>
            </p:cNvPr>
            <p:cNvSpPr/>
            <p:nvPr/>
          </p:nvSpPr>
          <p:spPr>
            <a:xfrm>
              <a:off x="6618215" y="254317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BCBEC0"/>
            </a:solidFill>
            <a:ln w="7578" cap="flat">
              <a:noFill/>
              <a:prstDash val="solid"/>
              <a:miter/>
            </a:ln>
          </p:spPr>
          <p:txBody>
            <a:bodyPr rtlCol="0" anchor="ctr"/>
            <a:lstStyle/>
            <a:p>
              <a:endParaRPr lang="en-US" sz="2400"/>
            </a:p>
          </p:txBody>
        </p:sp>
        <p:sp>
          <p:nvSpPr>
            <p:cNvPr id="13" name="Freeform: Shape 12">
              <a:extLst>
                <a:ext uri="{FF2B5EF4-FFF2-40B4-BE49-F238E27FC236}">
                  <a16:creationId xmlns:a16="http://schemas.microsoft.com/office/drawing/2014/main" id="{B603002F-42D1-4583-A382-94EDAF5F2B11}"/>
                </a:ext>
              </a:extLst>
            </p:cNvPr>
            <p:cNvSpPr/>
            <p:nvPr/>
          </p:nvSpPr>
          <p:spPr>
            <a:xfrm>
              <a:off x="6370359" y="2045566"/>
              <a:ext cx="496242" cy="496242"/>
            </a:xfrm>
            <a:custGeom>
              <a:avLst/>
              <a:gdLst>
                <a:gd name="connsiteX0" fmla="*/ 0 w 496242"/>
                <a:gd name="connsiteY0" fmla="*/ 0 h 496242"/>
                <a:gd name="connsiteX1" fmla="*/ 496242 w 496242"/>
                <a:gd name="connsiteY1" fmla="*/ 0 h 496242"/>
                <a:gd name="connsiteX2" fmla="*/ 496242 w 496242"/>
                <a:gd name="connsiteY2" fmla="*/ 496242 h 496242"/>
                <a:gd name="connsiteX3" fmla="*/ 0 w 496242"/>
                <a:gd name="connsiteY3" fmla="*/ 496242 h 496242"/>
              </a:gdLst>
              <a:ahLst/>
              <a:cxnLst>
                <a:cxn ang="0">
                  <a:pos x="connsiteX0" y="connsiteY0"/>
                </a:cxn>
                <a:cxn ang="0">
                  <a:pos x="connsiteX1" y="connsiteY1"/>
                </a:cxn>
                <a:cxn ang="0">
                  <a:pos x="connsiteX2" y="connsiteY2"/>
                </a:cxn>
                <a:cxn ang="0">
                  <a:pos x="connsiteX3" y="connsiteY3"/>
                </a:cxn>
              </a:cxnLst>
              <a:rect l="l" t="t" r="r" b="b"/>
              <a:pathLst>
                <a:path w="496242" h="496242">
                  <a:moveTo>
                    <a:pt x="0" y="0"/>
                  </a:moveTo>
                  <a:lnTo>
                    <a:pt x="496242" y="0"/>
                  </a:lnTo>
                  <a:lnTo>
                    <a:pt x="496242" y="496242"/>
                  </a:lnTo>
                  <a:lnTo>
                    <a:pt x="0" y="496242"/>
                  </a:lnTo>
                  <a:close/>
                </a:path>
              </a:pathLst>
            </a:custGeom>
            <a:solidFill>
              <a:srgbClr val="808285"/>
            </a:solidFill>
            <a:ln w="7578" cap="flat">
              <a:noFill/>
              <a:prstDash val="solid"/>
              <a:miter/>
            </a:ln>
          </p:spPr>
          <p:txBody>
            <a:bodyPr rtlCol="0" anchor="ctr"/>
            <a:lstStyle/>
            <a:p>
              <a:endParaRPr lang="en-US" sz="2400"/>
            </a:p>
          </p:txBody>
        </p:sp>
        <p:sp>
          <p:nvSpPr>
            <p:cNvPr id="14" name="Freeform: Shape 13">
              <a:extLst>
                <a:ext uri="{FF2B5EF4-FFF2-40B4-BE49-F238E27FC236}">
                  <a16:creationId xmlns:a16="http://schemas.microsoft.com/office/drawing/2014/main" id="{E43F0BEA-938C-4556-9201-9D0DC15F97BD}"/>
                </a:ext>
              </a:extLst>
            </p:cNvPr>
            <p:cNvSpPr/>
            <p:nvPr/>
          </p:nvSpPr>
          <p:spPr>
            <a:xfrm>
              <a:off x="7111272" y="1551220"/>
              <a:ext cx="496242" cy="496242"/>
            </a:xfrm>
            <a:custGeom>
              <a:avLst/>
              <a:gdLst>
                <a:gd name="connsiteX0" fmla="*/ 0 w 496242"/>
                <a:gd name="connsiteY0" fmla="*/ 0 h 496242"/>
                <a:gd name="connsiteX1" fmla="*/ 496242 w 496242"/>
                <a:gd name="connsiteY1" fmla="*/ 0 h 496242"/>
                <a:gd name="connsiteX2" fmla="*/ 496242 w 496242"/>
                <a:gd name="connsiteY2" fmla="*/ 496242 h 496242"/>
                <a:gd name="connsiteX3" fmla="*/ 0 w 496242"/>
                <a:gd name="connsiteY3" fmla="*/ 496242 h 496242"/>
              </a:gdLst>
              <a:ahLst/>
              <a:cxnLst>
                <a:cxn ang="0">
                  <a:pos x="connsiteX0" y="connsiteY0"/>
                </a:cxn>
                <a:cxn ang="0">
                  <a:pos x="connsiteX1" y="connsiteY1"/>
                </a:cxn>
                <a:cxn ang="0">
                  <a:pos x="connsiteX2" y="connsiteY2"/>
                </a:cxn>
                <a:cxn ang="0">
                  <a:pos x="connsiteX3" y="connsiteY3"/>
                </a:cxn>
              </a:cxnLst>
              <a:rect l="l" t="t" r="r" b="b"/>
              <a:pathLst>
                <a:path w="496242" h="496242">
                  <a:moveTo>
                    <a:pt x="0" y="0"/>
                  </a:moveTo>
                  <a:lnTo>
                    <a:pt x="496242" y="0"/>
                  </a:lnTo>
                  <a:lnTo>
                    <a:pt x="496242" y="496242"/>
                  </a:lnTo>
                  <a:lnTo>
                    <a:pt x="0" y="496242"/>
                  </a:lnTo>
                  <a:close/>
                </a:path>
              </a:pathLst>
            </a:custGeom>
            <a:solidFill>
              <a:srgbClr val="808285"/>
            </a:solidFill>
            <a:ln w="7578" cap="flat">
              <a:noFill/>
              <a:prstDash val="solid"/>
              <a:miter/>
            </a:ln>
          </p:spPr>
          <p:txBody>
            <a:bodyPr rtlCol="0" anchor="ctr"/>
            <a:lstStyle/>
            <a:p>
              <a:endParaRPr lang="en-US" sz="2400"/>
            </a:p>
          </p:txBody>
        </p:sp>
        <p:sp>
          <p:nvSpPr>
            <p:cNvPr id="16" name="Freeform: Shape 15">
              <a:extLst>
                <a:ext uri="{FF2B5EF4-FFF2-40B4-BE49-F238E27FC236}">
                  <a16:creationId xmlns:a16="http://schemas.microsoft.com/office/drawing/2014/main" id="{62B3D80D-7B52-40B0-A763-49D4655C6373}"/>
                </a:ext>
              </a:extLst>
            </p:cNvPr>
            <p:cNvSpPr/>
            <p:nvPr/>
          </p:nvSpPr>
          <p:spPr>
            <a:xfrm>
              <a:off x="7608576" y="155114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F58765"/>
            </a:solidFill>
            <a:ln w="7578" cap="flat">
              <a:noFill/>
              <a:prstDash val="solid"/>
              <a:miter/>
            </a:ln>
          </p:spPr>
          <p:txBody>
            <a:bodyPr rtlCol="0" anchor="ctr"/>
            <a:lstStyle/>
            <a:p>
              <a:endParaRPr lang="en-US" sz="2400"/>
            </a:p>
          </p:txBody>
        </p:sp>
        <p:sp>
          <p:nvSpPr>
            <p:cNvPr id="17" name="Freeform: Shape 16">
              <a:extLst>
                <a:ext uri="{FF2B5EF4-FFF2-40B4-BE49-F238E27FC236}">
                  <a16:creationId xmlns:a16="http://schemas.microsoft.com/office/drawing/2014/main" id="{5248C805-13A3-4E49-8495-9AA5A3B865D0}"/>
                </a:ext>
              </a:extLst>
            </p:cNvPr>
            <p:cNvSpPr/>
            <p:nvPr/>
          </p:nvSpPr>
          <p:spPr>
            <a:xfrm>
              <a:off x="6866374" y="2049889"/>
              <a:ext cx="493132" cy="493132"/>
            </a:xfrm>
            <a:custGeom>
              <a:avLst/>
              <a:gdLst>
                <a:gd name="connsiteX0" fmla="*/ 246566 w 493132"/>
                <a:gd name="connsiteY0" fmla="*/ 0 h 493132"/>
                <a:gd name="connsiteX1" fmla="*/ 493133 w 493132"/>
                <a:gd name="connsiteY1" fmla="*/ 246566 h 493132"/>
                <a:gd name="connsiteX2" fmla="*/ 493133 w 493132"/>
                <a:gd name="connsiteY2" fmla="*/ 246566 h 493132"/>
                <a:gd name="connsiteX3" fmla="*/ 246566 w 493132"/>
                <a:gd name="connsiteY3" fmla="*/ 493133 h 493132"/>
                <a:gd name="connsiteX4" fmla="*/ 246566 w 493132"/>
                <a:gd name="connsiteY4" fmla="*/ 493133 h 493132"/>
                <a:gd name="connsiteX5" fmla="*/ 0 w 493132"/>
                <a:gd name="connsiteY5" fmla="*/ 246566 h 493132"/>
                <a:gd name="connsiteX6" fmla="*/ 0 w 493132"/>
                <a:gd name="connsiteY6" fmla="*/ 246566 h 493132"/>
                <a:gd name="connsiteX7" fmla="*/ 246566 w 493132"/>
                <a:gd name="connsiteY7" fmla="*/ 0 h 493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3132" h="493132">
                  <a:moveTo>
                    <a:pt x="246566" y="0"/>
                  </a:moveTo>
                  <a:cubicBezTo>
                    <a:pt x="382741" y="0"/>
                    <a:pt x="493133" y="110392"/>
                    <a:pt x="493133" y="246566"/>
                  </a:cubicBezTo>
                  <a:lnTo>
                    <a:pt x="493133" y="246566"/>
                  </a:lnTo>
                  <a:cubicBezTo>
                    <a:pt x="493133" y="382741"/>
                    <a:pt x="382741" y="493133"/>
                    <a:pt x="246566" y="493133"/>
                  </a:cubicBezTo>
                  <a:lnTo>
                    <a:pt x="246566" y="493133"/>
                  </a:lnTo>
                  <a:cubicBezTo>
                    <a:pt x="110392" y="493133"/>
                    <a:pt x="0" y="382741"/>
                    <a:pt x="0" y="246566"/>
                  </a:cubicBezTo>
                  <a:lnTo>
                    <a:pt x="0" y="246566"/>
                  </a:lnTo>
                  <a:cubicBezTo>
                    <a:pt x="0" y="110392"/>
                    <a:pt x="110392" y="0"/>
                    <a:pt x="246566" y="0"/>
                  </a:cubicBezTo>
                  <a:close/>
                </a:path>
              </a:pathLst>
            </a:custGeom>
            <a:solidFill>
              <a:srgbClr val="F2613F"/>
            </a:solidFill>
            <a:ln w="7578" cap="flat">
              <a:noFill/>
              <a:prstDash val="solid"/>
              <a:miter/>
            </a:ln>
          </p:spPr>
          <p:txBody>
            <a:bodyPr rtlCol="0" anchor="ctr"/>
            <a:lstStyle/>
            <a:p>
              <a:endParaRPr lang="en-US" sz="2400"/>
            </a:p>
          </p:txBody>
        </p:sp>
        <p:sp>
          <p:nvSpPr>
            <p:cNvPr id="18" name="Freeform: Shape 17">
              <a:extLst>
                <a:ext uri="{FF2B5EF4-FFF2-40B4-BE49-F238E27FC236}">
                  <a16:creationId xmlns:a16="http://schemas.microsoft.com/office/drawing/2014/main" id="{50371D9A-6808-496D-BA3B-5CD9D59A8EAC}"/>
                </a:ext>
              </a:extLst>
            </p:cNvPr>
            <p:cNvSpPr/>
            <p:nvPr/>
          </p:nvSpPr>
          <p:spPr>
            <a:xfrm>
              <a:off x="7359431" y="2046401"/>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2 h 496242"/>
                <a:gd name="connsiteX6" fmla="*/ 68866 w 496242"/>
                <a:gd name="connsiteY6" fmla="*/ 248159 h 496242"/>
                <a:gd name="connsiteX7" fmla="*/ 248159 w 496242"/>
                <a:gd name="connsiteY7" fmla="*/ 68866 h 496242"/>
                <a:gd name="connsiteX8" fmla="*/ 427453 w 496242"/>
                <a:gd name="connsiteY8" fmla="*/ 248159 h 496242"/>
                <a:gd name="connsiteX9" fmla="*/ 248159 w 496242"/>
                <a:gd name="connsiteY9" fmla="*/ 427452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2"/>
                  </a:moveTo>
                  <a:cubicBezTo>
                    <a:pt x="149108" y="427452"/>
                    <a:pt x="68866" y="347210"/>
                    <a:pt x="68866" y="248159"/>
                  </a:cubicBezTo>
                  <a:cubicBezTo>
                    <a:pt x="68866" y="149108"/>
                    <a:pt x="149108" y="68866"/>
                    <a:pt x="248159" y="68866"/>
                  </a:cubicBezTo>
                  <a:cubicBezTo>
                    <a:pt x="347210" y="68866"/>
                    <a:pt x="427453" y="149108"/>
                    <a:pt x="427453" y="248159"/>
                  </a:cubicBezTo>
                  <a:cubicBezTo>
                    <a:pt x="427453" y="347210"/>
                    <a:pt x="347210" y="427452"/>
                    <a:pt x="248159" y="427452"/>
                  </a:cubicBezTo>
                  <a:close/>
                </a:path>
              </a:pathLst>
            </a:custGeom>
            <a:solidFill>
              <a:srgbClr val="BCBEC0"/>
            </a:solidFill>
            <a:ln w="7578" cap="flat">
              <a:noFill/>
              <a:prstDash val="solid"/>
              <a:miter/>
            </a:ln>
          </p:spPr>
          <p:txBody>
            <a:bodyPr rtlCol="0" anchor="ctr"/>
            <a:lstStyle/>
            <a:p>
              <a:endParaRPr lang="en-US" sz="2400"/>
            </a:p>
          </p:txBody>
        </p:sp>
        <p:sp>
          <p:nvSpPr>
            <p:cNvPr id="19" name="Freeform: Shape 18">
              <a:extLst>
                <a:ext uri="{FF2B5EF4-FFF2-40B4-BE49-F238E27FC236}">
                  <a16:creationId xmlns:a16="http://schemas.microsoft.com/office/drawing/2014/main" id="{37E2B900-DB8F-4A20-A426-84B6F95855B7}"/>
                </a:ext>
              </a:extLst>
            </p:cNvPr>
            <p:cNvSpPr/>
            <p:nvPr/>
          </p:nvSpPr>
          <p:spPr>
            <a:xfrm>
              <a:off x="7112485" y="2543629"/>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3 h 496242"/>
                <a:gd name="connsiteX6" fmla="*/ 68866 w 496242"/>
                <a:gd name="connsiteY6" fmla="*/ 248159 h 496242"/>
                <a:gd name="connsiteX7" fmla="*/ 248159 w 496242"/>
                <a:gd name="connsiteY7" fmla="*/ 68866 h 496242"/>
                <a:gd name="connsiteX8" fmla="*/ 427452 w 496242"/>
                <a:gd name="connsiteY8" fmla="*/ 248159 h 496242"/>
                <a:gd name="connsiteX9" fmla="*/ 248159 w 496242"/>
                <a:gd name="connsiteY9" fmla="*/ 427453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3"/>
                  </a:moveTo>
                  <a:cubicBezTo>
                    <a:pt x="149108" y="427453"/>
                    <a:pt x="68866" y="347210"/>
                    <a:pt x="68866" y="248159"/>
                  </a:cubicBezTo>
                  <a:cubicBezTo>
                    <a:pt x="68866" y="149108"/>
                    <a:pt x="149108" y="68866"/>
                    <a:pt x="248159" y="68866"/>
                  </a:cubicBezTo>
                  <a:cubicBezTo>
                    <a:pt x="347210" y="68866"/>
                    <a:pt x="427452" y="149108"/>
                    <a:pt x="427452" y="248159"/>
                  </a:cubicBezTo>
                  <a:cubicBezTo>
                    <a:pt x="427452" y="347210"/>
                    <a:pt x="347210" y="427453"/>
                    <a:pt x="248159" y="427453"/>
                  </a:cubicBezTo>
                  <a:close/>
                </a:path>
              </a:pathLst>
            </a:custGeom>
            <a:solidFill>
              <a:srgbClr val="808285"/>
            </a:solidFill>
            <a:ln w="7578" cap="flat">
              <a:noFill/>
              <a:prstDash val="solid"/>
              <a:miter/>
            </a:ln>
          </p:spPr>
          <p:txBody>
            <a:bodyPr rtlCol="0" anchor="ctr"/>
            <a:lstStyle/>
            <a:p>
              <a:endParaRPr lang="en-US" sz="2400"/>
            </a:p>
          </p:txBody>
        </p:sp>
        <p:sp>
          <p:nvSpPr>
            <p:cNvPr id="20" name="Freeform: Shape 19">
              <a:extLst>
                <a:ext uri="{FF2B5EF4-FFF2-40B4-BE49-F238E27FC236}">
                  <a16:creationId xmlns:a16="http://schemas.microsoft.com/office/drawing/2014/main" id="{9308B492-13E2-484E-9C99-15ADE6E5B5FF}"/>
                </a:ext>
              </a:extLst>
            </p:cNvPr>
            <p:cNvSpPr/>
            <p:nvPr/>
          </p:nvSpPr>
          <p:spPr>
            <a:xfrm>
              <a:off x="5629557" y="821229"/>
              <a:ext cx="2893460" cy="2896983"/>
            </a:xfrm>
            <a:custGeom>
              <a:avLst/>
              <a:gdLst>
                <a:gd name="connsiteX0" fmla="*/ 1443641 w 2893460"/>
                <a:gd name="connsiteY0" fmla="*/ 2896984 h 2896983"/>
                <a:gd name="connsiteX1" fmla="*/ 631360 w 2893460"/>
                <a:gd name="connsiteY1" fmla="*/ 2646777 h 2896983"/>
                <a:gd name="connsiteX2" fmla="*/ 20670 w 2893460"/>
                <a:gd name="connsiteY2" fmla="*/ 1711630 h 2896983"/>
                <a:gd name="connsiteX3" fmla="*/ 55255 w 2893460"/>
                <a:gd name="connsiteY3" fmla="*/ 1661346 h 2896983"/>
                <a:gd name="connsiteX4" fmla="*/ 105539 w 2893460"/>
                <a:gd name="connsiteY4" fmla="*/ 1695930 h 2896983"/>
                <a:gd name="connsiteX5" fmla="*/ 679900 w 2893460"/>
                <a:gd name="connsiteY5" fmla="*/ 2575332 h 2896983"/>
                <a:gd name="connsiteX6" fmla="*/ 1443717 w 2893460"/>
                <a:gd name="connsiteY6" fmla="*/ 2810674 h 2896983"/>
                <a:gd name="connsiteX7" fmla="*/ 2038935 w 2893460"/>
                <a:gd name="connsiteY7" fmla="*/ 2674460 h 2896983"/>
                <a:gd name="connsiteX8" fmla="*/ 2096576 w 2893460"/>
                <a:gd name="connsiteY8" fmla="*/ 2694558 h 2896983"/>
                <a:gd name="connsiteX9" fmla="*/ 2076477 w 2893460"/>
                <a:gd name="connsiteY9" fmla="*/ 2752199 h 2896983"/>
                <a:gd name="connsiteX10" fmla="*/ 1443717 w 2893460"/>
                <a:gd name="connsiteY10" fmla="*/ 2896984 h 2896983"/>
                <a:gd name="connsiteX11" fmla="*/ 2356870 w 2893460"/>
                <a:gd name="connsiteY11" fmla="*/ 2561226 h 2896983"/>
                <a:gd name="connsiteX12" fmla="*/ 2324029 w 2893460"/>
                <a:gd name="connsiteY12" fmla="*/ 2546057 h 2896983"/>
                <a:gd name="connsiteX13" fmla="*/ 2328808 w 2893460"/>
                <a:gd name="connsiteY13" fmla="*/ 2485231 h 2896983"/>
                <a:gd name="connsiteX14" fmla="*/ 2571809 w 2893460"/>
                <a:gd name="connsiteY14" fmla="*/ 2213484 h 2896983"/>
                <a:gd name="connsiteX15" fmla="*/ 2807075 w 2893460"/>
                <a:gd name="connsiteY15" fmla="*/ 1449667 h 2896983"/>
                <a:gd name="connsiteX16" fmla="*/ 2209961 w 2893460"/>
                <a:gd name="connsiteY16" fmla="*/ 321499 h 2896983"/>
                <a:gd name="connsiteX17" fmla="*/ 2208900 w 2893460"/>
                <a:gd name="connsiteY17" fmla="*/ 320741 h 2896983"/>
                <a:gd name="connsiteX18" fmla="*/ 2197220 w 2893460"/>
                <a:gd name="connsiteY18" fmla="*/ 260825 h 2896983"/>
                <a:gd name="connsiteX19" fmla="*/ 2257136 w 2893460"/>
                <a:gd name="connsiteY19" fmla="*/ 249069 h 2896983"/>
                <a:gd name="connsiteX20" fmla="*/ 2258577 w 2893460"/>
                <a:gd name="connsiteY20" fmla="*/ 250055 h 2896983"/>
                <a:gd name="connsiteX21" fmla="*/ 2893461 w 2893460"/>
                <a:gd name="connsiteY21" fmla="*/ 1449591 h 2896983"/>
                <a:gd name="connsiteX22" fmla="*/ 2643254 w 2893460"/>
                <a:gd name="connsiteY22" fmla="*/ 2261872 h 2896983"/>
                <a:gd name="connsiteX23" fmla="*/ 2384856 w 2893460"/>
                <a:gd name="connsiteY23" fmla="*/ 2550759 h 2896983"/>
                <a:gd name="connsiteX24" fmla="*/ 2356870 w 2893460"/>
                <a:gd name="connsiteY24" fmla="*/ 2561074 h 2896983"/>
                <a:gd name="connsiteX25" fmla="*/ 43196 w 2893460"/>
                <a:gd name="connsiteY25" fmla="*/ 1390282 h 2896983"/>
                <a:gd name="connsiteX26" fmla="*/ 40086 w 2893460"/>
                <a:gd name="connsiteY26" fmla="*/ 1390206 h 2896983"/>
                <a:gd name="connsiteX27" fmla="*/ 117 w 2893460"/>
                <a:gd name="connsiteY27" fmla="*/ 1344094 h 2896983"/>
                <a:gd name="connsiteX28" fmla="*/ 246683 w 2893460"/>
                <a:gd name="connsiteY28" fmla="*/ 634959 h 2896983"/>
                <a:gd name="connsiteX29" fmla="*/ 1446296 w 2893460"/>
                <a:gd name="connsiteY29" fmla="*/ 0 h 2896983"/>
                <a:gd name="connsiteX30" fmla="*/ 1928886 w 2893460"/>
                <a:gd name="connsiteY30" fmla="*/ 82973 h 2896983"/>
                <a:gd name="connsiteX31" fmla="*/ 1955128 w 2893460"/>
                <a:gd name="connsiteY31" fmla="*/ 138111 h 2896983"/>
                <a:gd name="connsiteX32" fmla="*/ 1899990 w 2893460"/>
                <a:gd name="connsiteY32" fmla="*/ 164352 h 2896983"/>
                <a:gd name="connsiteX33" fmla="*/ 1446296 w 2893460"/>
                <a:gd name="connsiteY33" fmla="*/ 86310 h 2896983"/>
                <a:gd name="connsiteX34" fmla="*/ 318128 w 2893460"/>
                <a:gd name="connsiteY34" fmla="*/ 683423 h 2896983"/>
                <a:gd name="connsiteX35" fmla="*/ 86275 w 2893460"/>
                <a:gd name="connsiteY35" fmla="*/ 1350237 h 2896983"/>
                <a:gd name="connsiteX36" fmla="*/ 43272 w 2893460"/>
                <a:gd name="connsiteY36" fmla="*/ 1390358 h 289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93460" h="2896983">
                  <a:moveTo>
                    <a:pt x="1443641" y="2896984"/>
                  </a:moveTo>
                  <a:cubicBezTo>
                    <a:pt x="1153313" y="2896984"/>
                    <a:pt x="872466" y="2810446"/>
                    <a:pt x="631360" y="2646777"/>
                  </a:cubicBezTo>
                  <a:cubicBezTo>
                    <a:pt x="308496" y="2427514"/>
                    <a:pt x="91584" y="2095472"/>
                    <a:pt x="20670" y="1711630"/>
                  </a:cubicBezTo>
                  <a:cubicBezTo>
                    <a:pt x="16347" y="1688194"/>
                    <a:pt x="31819" y="1665669"/>
                    <a:pt x="55255" y="1661346"/>
                  </a:cubicBezTo>
                  <a:cubicBezTo>
                    <a:pt x="78615" y="1657023"/>
                    <a:pt x="101216" y="1672495"/>
                    <a:pt x="105539" y="1695930"/>
                  </a:cubicBezTo>
                  <a:cubicBezTo>
                    <a:pt x="172281" y="2056868"/>
                    <a:pt x="376224" y="2369191"/>
                    <a:pt x="679900" y="2575332"/>
                  </a:cubicBezTo>
                  <a:cubicBezTo>
                    <a:pt x="906671" y="2729294"/>
                    <a:pt x="1170757" y="2810674"/>
                    <a:pt x="1443717" y="2810674"/>
                  </a:cubicBezTo>
                  <a:cubicBezTo>
                    <a:pt x="1648721" y="2810674"/>
                    <a:pt x="1854560" y="2763575"/>
                    <a:pt x="2038935" y="2674460"/>
                  </a:cubicBezTo>
                  <a:cubicBezTo>
                    <a:pt x="2060398" y="2664069"/>
                    <a:pt x="2086185" y="2673094"/>
                    <a:pt x="2096576" y="2694558"/>
                  </a:cubicBezTo>
                  <a:cubicBezTo>
                    <a:pt x="2106966" y="2716022"/>
                    <a:pt x="2097941" y="2741808"/>
                    <a:pt x="2076477" y="2752199"/>
                  </a:cubicBezTo>
                  <a:cubicBezTo>
                    <a:pt x="1880422" y="2846927"/>
                    <a:pt x="1661615" y="2896984"/>
                    <a:pt x="1443717" y="2896984"/>
                  </a:cubicBezTo>
                  <a:close/>
                  <a:moveTo>
                    <a:pt x="2356870" y="2561226"/>
                  </a:moveTo>
                  <a:cubicBezTo>
                    <a:pt x="2344659" y="2561226"/>
                    <a:pt x="2332524" y="2556068"/>
                    <a:pt x="2324029" y="2546057"/>
                  </a:cubicBezTo>
                  <a:cubicBezTo>
                    <a:pt x="2308558" y="2527930"/>
                    <a:pt x="2310681" y="2500703"/>
                    <a:pt x="2328808" y="2485231"/>
                  </a:cubicBezTo>
                  <a:cubicBezTo>
                    <a:pt x="2421185" y="2406354"/>
                    <a:pt x="2502944" y="2314963"/>
                    <a:pt x="2571809" y="2213484"/>
                  </a:cubicBezTo>
                  <a:cubicBezTo>
                    <a:pt x="2725771" y="1986713"/>
                    <a:pt x="2807075" y="1722627"/>
                    <a:pt x="2807075" y="1449667"/>
                  </a:cubicBezTo>
                  <a:cubicBezTo>
                    <a:pt x="2807075" y="997111"/>
                    <a:pt x="2583868" y="575347"/>
                    <a:pt x="2209961" y="321499"/>
                  </a:cubicBezTo>
                  <a:lnTo>
                    <a:pt x="2208900" y="320741"/>
                  </a:lnTo>
                  <a:cubicBezTo>
                    <a:pt x="2189105" y="307468"/>
                    <a:pt x="2183871" y="280620"/>
                    <a:pt x="2197220" y="260825"/>
                  </a:cubicBezTo>
                  <a:cubicBezTo>
                    <a:pt x="2210492" y="241030"/>
                    <a:pt x="2237341" y="235797"/>
                    <a:pt x="2257136" y="249069"/>
                  </a:cubicBezTo>
                  <a:lnTo>
                    <a:pt x="2258577" y="250055"/>
                  </a:lnTo>
                  <a:cubicBezTo>
                    <a:pt x="2656147" y="519905"/>
                    <a:pt x="2893461" y="968366"/>
                    <a:pt x="2893461" y="1449591"/>
                  </a:cubicBezTo>
                  <a:cubicBezTo>
                    <a:pt x="2893461" y="1739843"/>
                    <a:pt x="2806923" y="2020767"/>
                    <a:pt x="2643254" y="2261872"/>
                  </a:cubicBezTo>
                  <a:cubicBezTo>
                    <a:pt x="2570065" y="2369722"/>
                    <a:pt x="2483073" y="2466953"/>
                    <a:pt x="2384856" y="2550759"/>
                  </a:cubicBezTo>
                  <a:cubicBezTo>
                    <a:pt x="2376741" y="2557661"/>
                    <a:pt x="2366805" y="2561074"/>
                    <a:pt x="2356870" y="2561074"/>
                  </a:cubicBezTo>
                  <a:close/>
                  <a:moveTo>
                    <a:pt x="43196" y="1390282"/>
                  </a:moveTo>
                  <a:cubicBezTo>
                    <a:pt x="42134" y="1390282"/>
                    <a:pt x="41148" y="1390282"/>
                    <a:pt x="40086" y="1390206"/>
                  </a:cubicBezTo>
                  <a:cubicBezTo>
                    <a:pt x="16347" y="1388538"/>
                    <a:pt x="-1627" y="1367833"/>
                    <a:pt x="117" y="1344094"/>
                  </a:cubicBezTo>
                  <a:cubicBezTo>
                    <a:pt x="18168" y="1091156"/>
                    <a:pt x="103415" y="845955"/>
                    <a:pt x="246683" y="634959"/>
                  </a:cubicBezTo>
                  <a:cubicBezTo>
                    <a:pt x="516609" y="237389"/>
                    <a:pt x="965070" y="0"/>
                    <a:pt x="1446296" y="0"/>
                  </a:cubicBezTo>
                  <a:cubicBezTo>
                    <a:pt x="1611406" y="0"/>
                    <a:pt x="1773787" y="27910"/>
                    <a:pt x="1928886" y="82973"/>
                  </a:cubicBezTo>
                  <a:cubicBezTo>
                    <a:pt x="1951336" y="90936"/>
                    <a:pt x="1963092" y="115661"/>
                    <a:pt x="1955128" y="138111"/>
                  </a:cubicBezTo>
                  <a:cubicBezTo>
                    <a:pt x="1947164" y="160560"/>
                    <a:pt x="1922515" y="172316"/>
                    <a:pt x="1899990" y="164352"/>
                  </a:cubicBezTo>
                  <a:cubicBezTo>
                    <a:pt x="1754219" y="112627"/>
                    <a:pt x="1601547" y="86310"/>
                    <a:pt x="1446296" y="86310"/>
                  </a:cubicBezTo>
                  <a:cubicBezTo>
                    <a:pt x="993739" y="86310"/>
                    <a:pt x="571975" y="309516"/>
                    <a:pt x="318128" y="683423"/>
                  </a:cubicBezTo>
                  <a:cubicBezTo>
                    <a:pt x="183430" y="881829"/>
                    <a:pt x="103264" y="1112393"/>
                    <a:pt x="86275" y="1350237"/>
                  </a:cubicBezTo>
                  <a:cubicBezTo>
                    <a:pt x="84682" y="1372990"/>
                    <a:pt x="65721" y="1390358"/>
                    <a:pt x="43272" y="1390358"/>
                  </a:cubicBezTo>
                  <a:close/>
                </a:path>
              </a:pathLst>
            </a:custGeom>
            <a:solidFill>
              <a:schemeClr val="accent6">
                <a:lumMod val="60000"/>
                <a:lumOff val="40000"/>
              </a:schemeClr>
            </a:solidFill>
            <a:ln w="7578" cap="flat">
              <a:noFill/>
              <a:prstDash val="solid"/>
              <a:miter/>
            </a:ln>
          </p:spPr>
          <p:txBody>
            <a:bodyPr rtlCol="0" anchor="ctr"/>
            <a:lstStyle/>
            <a:p>
              <a:endParaRPr lang="en-US" sz="2400"/>
            </a:p>
          </p:txBody>
        </p:sp>
        <p:sp>
          <p:nvSpPr>
            <p:cNvPr id="21" name="Freeform: Shape 20">
              <a:extLst>
                <a:ext uri="{FF2B5EF4-FFF2-40B4-BE49-F238E27FC236}">
                  <a16:creationId xmlns:a16="http://schemas.microsoft.com/office/drawing/2014/main" id="{930E5F5B-FB51-4D8D-9B16-1E5123526252}"/>
                </a:ext>
              </a:extLst>
            </p:cNvPr>
            <p:cNvSpPr/>
            <p:nvPr/>
          </p:nvSpPr>
          <p:spPr>
            <a:xfrm>
              <a:off x="6235965" y="400834"/>
              <a:ext cx="2681513" cy="1581251"/>
            </a:xfrm>
            <a:custGeom>
              <a:avLst/>
              <a:gdLst>
                <a:gd name="connsiteX0" fmla="*/ 2547271 w 2681513"/>
                <a:gd name="connsiteY0" fmla="*/ 1581251 h 1581251"/>
                <a:gd name="connsiteX1" fmla="*/ 2521181 w 2681513"/>
                <a:gd name="connsiteY1" fmla="*/ 1454365 h 1581251"/>
                <a:gd name="connsiteX2" fmla="*/ 2653376 w 2681513"/>
                <a:gd name="connsiteY2" fmla="*/ 1421981 h 1581251"/>
                <a:gd name="connsiteX3" fmla="*/ 2681513 w 2681513"/>
                <a:gd name="connsiteY3" fmla="*/ 1558802 h 1581251"/>
                <a:gd name="connsiteX4" fmla="*/ 2547271 w 2681513"/>
                <a:gd name="connsiteY4" fmla="*/ 1581175 h 1581251"/>
                <a:gd name="connsiteX5" fmla="*/ 2485686 w 2681513"/>
                <a:gd name="connsiteY5" fmla="*/ 1329831 h 1581251"/>
                <a:gd name="connsiteX6" fmla="*/ 2440939 w 2681513"/>
                <a:gd name="connsiteY6" fmla="*/ 1208330 h 1581251"/>
                <a:gd name="connsiteX7" fmla="*/ 2566763 w 2681513"/>
                <a:gd name="connsiteY7" fmla="*/ 1156529 h 1581251"/>
                <a:gd name="connsiteX8" fmla="*/ 2615075 w 2681513"/>
                <a:gd name="connsiteY8" fmla="*/ 1287662 h 1581251"/>
                <a:gd name="connsiteX9" fmla="*/ 2485686 w 2681513"/>
                <a:gd name="connsiteY9" fmla="*/ 1329831 h 1581251"/>
                <a:gd name="connsiteX10" fmla="*/ 2253909 w 2681513"/>
                <a:gd name="connsiteY10" fmla="*/ 868856 h 1581251"/>
                <a:gd name="connsiteX11" fmla="*/ 2175184 w 2681513"/>
                <a:gd name="connsiteY11" fmla="*/ 766012 h 1581251"/>
                <a:gd name="connsiteX12" fmla="*/ 2280075 w 2681513"/>
                <a:gd name="connsiteY12" fmla="*/ 679324 h 1581251"/>
                <a:gd name="connsiteX13" fmla="*/ 2365020 w 2681513"/>
                <a:gd name="connsiteY13" fmla="*/ 790206 h 1581251"/>
                <a:gd name="connsiteX14" fmla="*/ 2253985 w 2681513"/>
                <a:gd name="connsiteY14" fmla="*/ 868856 h 1581251"/>
                <a:gd name="connsiteX15" fmla="*/ 2088950 w 2681513"/>
                <a:gd name="connsiteY15" fmla="*/ 669312 h 1581251"/>
                <a:gd name="connsiteX16" fmla="*/ 1995739 w 2681513"/>
                <a:gd name="connsiteY16" fmla="*/ 579286 h 1581251"/>
                <a:gd name="connsiteX17" fmla="*/ 2086599 w 2681513"/>
                <a:gd name="connsiteY17" fmla="*/ 477960 h 1581251"/>
                <a:gd name="connsiteX18" fmla="*/ 2187091 w 2681513"/>
                <a:gd name="connsiteY18" fmla="*/ 575039 h 1581251"/>
                <a:gd name="connsiteX19" fmla="*/ 2088950 w 2681513"/>
                <a:gd name="connsiteY19" fmla="*/ 669312 h 1581251"/>
                <a:gd name="connsiteX20" fmla="*/ 1896157 w 2681513"/>
                <a:gd name="connsiteY20" fmla="*/ 496390 h 1581251"/>
                <a:gd name="connsiteX21" fmla="*/ 1790659 w 2681513"/>
                <a:gd name="connsiteY21" fmla="*/ 421153 h 1581251"/>
                <a:gd name="connsiteX22" fmla="*/ 1865516 w 2681513"/>
                <a:gd name="connsiteY22" fmla="*/ 307540 h 1581251"/>
                <a:gd name="connsiteX23" fmla="*/ 1979281 w 2681513"/>
                <a:gd name="connsiteY23" fmla="*/ 388692 h 1581251"/>
                <a:gd name="connsiteX24" fmla="*/ 1896233 w 2681513"/>
                <a:gd name="connsiteY24" fmla="*/ 496466 h 1581251"/>
                <a:gd name="connsiteX25" fmla="*/ 1679852 w 2681513"/>
                <a:gd name="connsiteY25" fmla="*/ 353880 h 1581251"/>
                <a:gd name="connsiteX26" fmla="*/ 1564343 w 2681513"/>
                <a:gd name="connsiteY26" fmla="*/ 295102 h 1581251"/>
                <a:gd name="connsiteX27" fmla="*/ 1621453 w 2681513"/>
                <a:gd name="connsiteY27" fmla="*/ 171629 h 1581251"/>
                <a:gd name="connsiteX28" fmla="*/ 1746063 w 2681513"/>
                <a:gd name="connsiteY28" fmla="*/ 235034 h 1581251"/>
                <a:gd name="connsiteX29" fmla="*/ 1679928 w 2681513"/>
                <a:gd name="connsiteY29" fmla="*/ 353880 h 1581251"/>
                <a:gd name="connsiteX30" fmla="*/ 61054 w 2681513"/>
                <a:gd name="connsiteY30" fmla="*/ 319751 h 1581251"/>
                <a:gd name="connsiteX31" fmla="*/ 0 w 2681513"/>
                <a:gd name="connsiteY31" fmla="*/ 198174 h 1581251"/>
                <a:gd name="connsiteX32" fmla="*/ 127037 w 2681513"/>
                <a:gd name="connsiteY32" fmla="*/ 140230 h 1581251"/>
                <a:gd name="connsiteX33" fmla="*/ 178763 w 2681513"/>
                <a:gd name="connsiteY33" fmla="*/ 266054 h 1581251"/>
                <a:gd name="connsiteX34" fmla="*/ 61054 w 2681513"/>
                <a:gd name="connsiteY34" fmla="*/ 319751 h 1581251"/>
                <a:gd name="connsiteX35" fmla="*/ 1444662 w 2681513"/>
                <a:gd name="connsiteY35" fmla="*/ 245197 h 1581251"/>
                <a:gd name="connsiteX36" fmla="*/ 1321644 w 2681513"/>
                <a:gd name="connsiteY36" fmla="*/ 204393 h 1581251"/>
                <a:gd name="connsiteX37" fmla="*/ 1359642 w 2681513"/>
                <a:gd name="connsiteY37" fmla="*/ 73715 h 1581251"/>
                <a:gd name="connsiteX38" fmla="*/ 1492367 w 2681513"/>
                <a:gd name="connsiteY38" fmla="*/ 117780 h 1581251"/>
                <a:gd name="connsiteX39" fmla="*/ 1444662 w 2681513"/>
                <a:gd name="connsiteY39" fmla="*/ 245197 h 1581251"/>
                <a:gd name="connsiteX40" fmla="*/ 300263 w 2681513"/>
                <a:gd name="connsiteY40" fmla="*/ 221382 h 1581251"/>
                <a:gd name="connsiteX41" fmla="*/ 258170 w 2681513"/>
                <a:gd name="connsiteY41" fmla="*/ 91994 h 1581251"/>
                <a:gd name="connsiteX42" fmla="*/ 392565 w 2681513"/>
                <a:gd name="connsiteY42" fmla="*/ 53769 h 1581251"/>
                <a:gd name="connsiteX43" fmla="*/ 424874 w 2681513"/>
                <a:gd name="connsiteY43" fmla="*/ 185963 h 1581251"/>
                <a:gd name="connsiteX44" fmla="*/ 300339 w 2681513"/>
                <a:gd name="connsiteY44" fmla="*/ 221382 h 1581251"/>
                <a:gd name="connsiteX45" fmla="*/ 1195896 w 2681513"/>
                <a:gd name="connsiteY45" fmla="*/ 172918 h 1581251"/>
                <a:gd name="connsiteX46" fmla="*/ 1068252 w 2681513"/>
                <a:gd name="connsiteY46" fmla="*/ 151076 h 1581251"/>
                <a:gd name="connsiteX47" fmla="*/ 1086151 w 2681513"/>
                <a:gd name="connsiteY47" fmla="*/ 16226 h 1581251"/>
                <a:gd name="connsiteX48" fmla="*/ 1223882 w 2681513"/>
                <a:gd name="connsiteY48" fmla="*/ 39814 h 1581251"/>
                <a:gd name="connsiteX49" fmla="*/ 1195896 w 2681513"/>
                <a:gd name="connsiteY49" fmla="*/ 172994 h 1581251"/>
                <a:gd name="connsiteX50" fmla="*/ 939318 w 2681513"/>
                <a:gd name="connsiteY50" fmla="*/ 138865 h 1581251"/>
                <a:gd name="connsiteX51" fmla="*/ 809778 w 2681513"/>
                <a:gd name="connsiteY51" fmla="*/ 136362 h 1581251"/>
                <a:gd name="connsiteX52" fmla="*/ 807351 w 2681513"/>
                <a:gd name="connsiteY52" fmla="*/ 299 h 1581251"/>
                <a:gd name="connsiteX53" fmla="*/ 947054 w 2681513"/>
                <a:gd name="connsiteY53" fmla="*/ 3030 h 1581251"/>
                <a:gd name="connsiteX54" fmla="*/ 939318 w 2681513"/>
                <a:gd name="connsiteY54" fmla="*/ 138865 h 158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81513" h="1581251">
                  <a:moveTo>
                    <a:pt x="2547271" y="1581251"/>
                  </a:moveTo>
                  <a:cubicBezTo>
                    <a:pt x="2540218" y="1538855"/>
                    <a:pt x="2531420" y="1496155"/>
                    <a:pt x="2521181" y="1454365"/>
                  </a:cubicBezTo>
                  <a:lnTo>
                    <a:pt x="2653376" y="1421981"/>
                  </a:lnTo>
                  <a:cubicBezTo>
                    <a:pt x="2664373" y="1467031"/>
                    <a:pt x="2673853" y="1513068"/>
                    <a:pt x="2681513" y="1558802"/>
                  </a:cubicBezTo>
                  <a:lnTo>
                    <a:pt x="2547271" y="1581175"/>
                  </a:lnTo>
                  <a:close/>
                  <a:moveTo>
                    <a:pt x="2485686" y="1329831"/>
                  </a:moveTo>
                  <a:cubicBezTo>
                    <a:pt x="2472338" y="1288951"/>
                    <a:pt x="2457321" y="1248072"/>
                    <a:pt x="2440939" y="1208330"/>
                  </a:cubicBezTo>
                  <a:lnTo>
                    <a:pt x="2566763" y="1156529"/>
                  </a:lnTo>
                  <a:cubicBezTo>
                    <a:pt x="2584434" y="1199456"/>
                    <a:pt x="2600664" y="1243597"/>
                    <a:pt x="2615075" y="1287662"/>
                  </a:cubicBezTo>
                  <a:lnTo>
                    <a:pt x="2485686" y="1329831"/>
                  </a:lnTo>
                  <a:close/>
                  <a:moveTo>
                    <a:pt x="2253909" y="868856"/>
                  </a:moveTo>
                  <a:cubicBezTo>
                    <a:pt x="2229108" y="833816"/>
                    <a:pt x="2202639" y="799232"/>
                    <a:pt x="2175184" y="766012"/>
                  </a:cubicBezTo>
                  <a:lnTo>
                    <a:pt x="2280075" y="679324"/>
                  </a:lnTo>
                  <a:cubicBezTo>
                    <a:pt x="2309654" y="715122"/>
                    <a:pt x="2338247" y="752437"/>
                    <a:pt x="2365020" y="790206"/>
                  </a:cubicBezTo>
                  <a:lnTo>
                    <a:pt x="2253985" y="868856"/>
                  </a:lnTo>
                  <a:close/>
                  <a:moveTo>
                    <a:pt x="2088950" y="669312"/>
                  </a:moveTo>
                  <a:cubicBezTo>
                    <a:pt x="2059144" y="638292"/>
                    <a:pt x="2027745" y="607955"/>
                    <a:pt x="1995739" y="579286"/>
                  </a:cubicBezTo>
                  <a:lnTo>
                    <a:pt x="2086599" y="477960"/>
                  </a:lnTo>
                  <a:cubicBezTo>
                    <a:pt x="2121108" y="508904"/>
                    <a:pt x="2154858" y="541592"/>
                    <a:pt x="2187091" y="575039"/>
                  </a:cubicBezTo>
                  <a:lnTo>
                    <a:pt x="2088950" y="669312"/>
                  </a:lnTo>
                  <a:close/>
                  <a:moveTo>
                    <a:pt x="1896157" y="496390"/>
                  </a:moveTo>
                  <a:cubicBezTo>
                    <a:pt x="1862027" y="470072"/>
                    <a:pt x="1826533" y="444741"/>
                    <a:pt x="1790659" y="421153"/>
                  </a:cubicBezTo>
                  <a:lnTo>
                    <a:pt x="1865516" y="307540"/>
                  </a:lnTo>
                  <a:cubicBezTo>
                    <a:pt x="1904196" y="333023"/>
                    <a:pt x="1942497" y="360327"/>
                    <a:pt x="1979281" y="388692"/>
                  </a:cubicBezTo>
                  <a:lnTo>
                    <a:pt x="1896233" y="496466"/>
                  </a:lnTo>
                  <a:close/>
                  <a:moveTo>
                    <a:pt x="1679852" y="353880"/>
                  </a:moveTo>
                  <a:cubicBezTo>
                    <a:pt x="1642233" y="332948"/>
                    <a:pt x="1603402" y="313153"/>
                    <a:pt x="1564343" y="295102"/>
                  </a:cubicBezTo>
                  <a:lnTo>
                    <a:pt x="1621453" y="171629"/>
                  </a:lnTo>
                  <a:cubicBezTo>
                    <a:pt x="1663545" y="191121"/>
                    <a:pt x="1705487" y="212433"/>
                    <a:pt x="1746063" y="235034"/>
                  </a:cubicBezTo>
                  <a:lnTo>
                    <a:pt x="1679928" y="353880"/>
                  </a:lnTo>
                  <a:close/>
                  <a:moveTo>
                    <a:pt x="61054" y="319751"/>
                  </a:moveTo>
                  <a:lnTo>
                    <a:pt x="0" y="198174"/>
                  </a:lnTo>
                  <a:cubicBezTo>
                    <a:pt x="41410" y="177393"/>
                    <a:pt x="84186" y="157901"/>
                    <a:pt x="127037" y="140230"/>
                  </a:cubicBezTo>
                  <a:lnTo>
                    <a:pt x="178763" y="266054"/>
                  </a:lnTo>
                  <a:cubicBezTo>
                    <a:pt x="139021" y="282360"/>
                    <a:pt x="99430" y="300411"/>
                    <a:pt x="61054" y="319751"/>
                  </a:cubicBezTo>
                  <a:close/>
                  <a:moveTo>
                    <a:pt x="1444662" y="245197"/>
                  </a:moveTo>
                  <a:cubicBezTo>
                    <a:pt x="1404313" y="230104"/>
                    <a:pt x="1362903" y="216377"/>
                    <a:pt x="1321644" y="204393"/>
                  </a:cubicBezTo>
                  <a:lnTo>
                    <a:pt x="1359642" y="73715"/>
                  </a:lnTo>
                  <a:cubicBezTo>
                    <a:pt x="1404162" y="86685"/>
                    <a:pt x="1448833" y="101474"/>
                    <a:pt x="1492367" y="117780"/>
                  </a:cubicBezTo>
                  <a:lnTo>
                    <a:pt x="1444662" y="245197"/>
                  </a:lnTo>
                  <a:close/>
                  <a:moveTo>
                    <a:pt x="300263" y="221382"/>
                  </a:moveTo>
                  <a:lnTo>
                    <a:pt x="258170" y="91994"/>
                  </a:lnTo>
                  <a:cubicBezTo>
                    <a:pt x="302235" y="77659"/>
                    <a:pt x="347438" y="64766"/>
                    <a:pt x="392565" y="53769"/>
                  </a:cubicBezTo>
                  <a:lnTo>
                    <a:pt x="424874" y="185963"/>
                  </a:lnTo>
                  <a:cubicBezTo>
                    <a:pt x="383084" y="196202"/>
                    <a:pt x="341143" y="208110"/>
                    <a:pt x="300339" y="221382"/>
                  </a:cubicBezTo>
                  <a:close/>
                  <a:moveTo>
                    <a:pt x="1195896" y="172918"/>
                  </a:moveTo>
                  <a:cubicBezTo>
                    <a:pt x="1153803" y="164045"/>
                    <a:pt x="1110876" y="156688"/>
                    <a:pt x="1068252" y="151076"/>
                  </a:cubicBezTo>
                  <a:lnTo>
                    <a:pt x="1086151" y="16226"/>
                  </a:lnTo>
                  <a:cubicBezTo>
                    <a:pt x="1132188" y="22370"/>
                    <a:pt x="1178528" y="30257"/>
                    <a:pt x="1223882" y="39814"/>
                  </a:cubicBezTo>
                  <a:lnTo>
                    <a:pt x="1195896" y="172994"/>
                  </a:lnTo>
                  <a:close/>
                  <a:moveTo>
                    <a:pt x="939318" y="138865"/>
                  </a:moveTo>
                  <a:cubicBezTo>
                    <a:pt x="896391" y="136438"/>
                    <a:pt x="852933" y="135528"/>
                    <a:pt x="809778" y="136362"/>
                  </a:cubicBezTo>
                  <a:lnTo>
                    <a:pt x="807351" y="299"/>
                  </a:lnTo>
                  <a:cubicBezTo>
                    <a:pt x="853995" y="-535"/>
                    <a:pt x="900790" y="375"/>
                    <a:pt x="947054" y="3030"/>
                  </a:cubicBezTo>
                  <a:lnTo>
                    <a:pt x="939318" y="138865"/>
                  </a:lnTo>
                  <a:close/>
                </a:path>
              </a:pathLst>
            </a:custGeom>
            <a:solidFill>
              <a:srgbClr val="EE3124"/>
            </a:solidFill>
            <a:ln w="7578" cap="flat">
              <a:noFill/>
              <a:prstDash val="solid"/>
              <a:miter/>
            </a:ln>
          </p:spPr>
          <p:txBody>
            <a:bodyPr rtlCol="0" anchor="ctr"/>
            <a:lstStyle/>
            <a:p>
              <a:endParaRPr lang="en-US" sz="2400"/>
            </a:p>
          </p:txBody>
        </p:sp>
        <p:sp>
          <p:nvSpPr>
            <p:cNvPr id="22" name="Freeform: Shape 21">
              <a:extLst>
                <a:ext uri="{FF2B5EF4-FFF2-40B4-BE49-F238E27FC236}">
                  <a16:creationId xmlns:a16="http://schemas.microsoft.com/office/drawing/2014/main" id="{F9FFD63E-CB11-4D37-9418-E700714EF06C}"/>
                </a:ext>
              </a:extLst>
            </p:cNvPr>
            <p:cNvSpPr/>
            <p:nvPr/>
          </p:nvSpPr>
          <p:spPr>
            <a:xfrm rot="1500600">
              <a:off x="7455827" y="1256341"/>
              <a:ext cx="179900" cy="179900"/>
            </a:xfrm>
            <a:custGeom>
              <a:avLst/>
              <a:gdLst>
                <a:gd name="connsiteX0" fmla="*/ 0 w 179900"/>
                <a:gd name="connsiteY0" fmla="*/ 0 h 179900"/>
                <a:gd name="connsiteX1" fmla="*/ 179900 w 179900"/>
                <a:gd name="connsiteY1" fmla="*/ 0 h 179900"/>
                <a:gd name="connsiteX2" fmla="*/ 179900 w 179900"/>
                <a:gd name="connsiteY2" fmla="*/ 179900 h 179900"/>
                <a:gd name="connsiteX3" fmla="*/ 0 w 179900"/>
                <a:gd name="connsiteY3" fmla="*/ 179900 h 179900"/>
              </a:gdLst>
              <a:ahLst/>
              <a:cxnLst>
                <a:cxn ang="0">
                  <a:pos x="connsiteX0" y="connsiteY0"/>
                </a:cxn>
                <a:cxn ang="0">
                  <a:pos x="connsiteX1" y="connsiteY1"/>
                </a:cxn>
                <a:cxn ang="0">
                  <a:pos x="connsiteX2" y="connsiteY2"/>
                </a:cxn>
                <a:cxn ang="0">
                  <a:pos x="connsiteX3" y="connsiteY3"/>
                </a:cxn>
              </a:cxnLst>
              <a:rect l="l" t="t" r="r" b="b"/>
              <a:pathLst>
                <a:path w="179900" h="179900">
                  <a:moveTo>
                    <a:pt x="0" y="0"/>
                  </a:moveTo>
                  <a:lnTo>
                    <a:pt x="179900" y="0"/>
                  </a:lnTo>
                  <a:lnTo>
                    <a:pt x="179900" y="179900"/>
                  </a:lnTo>
                  <a:lnTo>
                    <a:pt x="0" y="179900"/>
                  </a:lnTo>
                  <a:close/>
                </a:path>
              </a:pathLst>
            </a:custGeom>
            <a:solidFill>
              <a:srgbClr val="BCBEC0"/>
            </a:solidFill>
            <a:ln w="7578" cap="flat">
              <a:noFill/>
              <a:prstDash val="solid"/>
              <a:miter/>
            </a:ln>
          </p:spPr>
          <p:txBody>
            <a:bodyPr rtlCol="0" anchor="ctr"/>
            <a:lstStyle/>
            <a:p>
              <a:endParaRPr lang="en-US" sz="2400"/>
            </a:p>
          </p:txBody>
        </p:sp>
        <p:grpSp>
          <p:nvGrpSpPr>
            <p:cNvPr id="23" name="Graphic 2">
              <a:extLst>
                <a:ext uri="{FF2B5EF4-FFF2-40B4-BE49-F238E27FC236}">
                  <a16:creationId xmlns:a16="http://schemas.microsoft.com/office/drawing/2014/main" id="{13F3802F-3113-43D9-8685-73FF786828B4}"/>
                </a:ext>
              </a:extLst>
            </p:cNvPr>
            <p:cNvGrpSpPr/>
            <p:nvPr/>
          </p:nvGrpSpPr>
          <p:grpSpPr>
            <a:xfrm>
              <a:off x="6236041" y="159788"/>
              <a:ext cx="2844045" cy="1855668"/>
              <a:chOff x="6236041" y="159788"/>
              <a:chExt cx="2844045" cy="1855668"/>
            </a:xfrm>
            <a:solidFill>
              <a:schemeClr val="accent1"/>
            </a:solidFill>
          </p:grpSpPr>
          <p:sp>
            <p:nvSpPr>
              <p:cNvPr id="33" name="Freeform: Shape 32">
                <a:extLst>
                  <a:ext uri="{FF2B5EF4-FFF2-40B4-BE49-F238E27FC236}">
                    <a16:creationId xmlns:a16="http://schemas.microsoft.com/office/drawing/2014/main" id="{6FB0AE68-22BE-4D5C-8735-F6E2BB20209C}"/>
                  </a:ext>
                </a:extLst>
              </p:cNvPr>
              <p:cNvSpPr/>
              <p:nvPr/>
            </p:nvSpPr>
            <p:spPr>
              <a:xfrm>
                <a:off x="7640885" y="945157"/>
                <a:ext cx="141826" cy="142281"/>
              </a:xfrm>
              <a:custGeom>
                <a:avLst/>
                <a:gdLst>
                  <a:gd name="connsiteX0" fmla="*/ 90177 w 141826"/>
                  <a:gd name="connsiteY0" fmla="*/ 142282 h 142281"/>
                  <a:gd name="connsiteX1" fmla="*/ 0 w 141826"/>
                  <a:gd name="connsiteY1" fmla="*/ 96397 h 142281"/>
                  <a:gd name="connsiteX2" fmla="*/ 44596 w 141826"/>
                  <a:gd name="connsiteY2" fmla="*/ 0 h 142281"/>
                  <a:gd name="connsiteX3" fmla="*/ 141827 w 141826"/>
                  <a:gd name="connsiteY3" fmla="*/ 49450 h 142281"/>
                  <a:gd name="connsiteX4" fmla="*/ 90177 w 141826"/>
                  <a:gd name="connsiteY4" fmla="*/ 142206 h 142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26" h="142281">
                    <a:moveTo>
                      <a:pt x="90177" y="142282"/>
                    </a:moveTo>
                    <a:cubicBezTo>
                      <a:pt x="60826" y="125976"/>
                      <a:pt x="30489" y="110504"/>
                      <a:pt x="0" y="96397"/>
                    </a:cubicBezTo>
                    <a:lnTo>
                      <a:pt x="44596" y="0"/>
                    </a:lnTo>
                    <a:cubicBezTo>
                      <a:pt x="77436" y="15169"/>
                      <a:pt x="110124" y="31854"/>
                      <a:pt x="141827" y="49450"/>
                    </a:cubicBezTo>
                    <a:lnTo>
                      <a:pt x="90177" y="142206"/>
                    </a:lnTo>
                    <a:close/>
                  </a:path>
                </a:pathLst>
              </a:custGeom>
              <a:solidFill>
                <a:srgbClr val="F2613F"/>
              </a:solidFill>
              <a:ln w="7578" cap="flat">
                <a:noFill/>
                <a:prstDash val="solid"/>
                <a:miter/>
              </a:ln>
            </p:spPr>
            <p:txBody>
              <a:bodyPr rtlCol="0" anchor="ctr"/>
              <a:lstStyle/>
              <a:p>
                <a:endParaRPr lang="en-US" sz="2400"/>
              </a:p>
            </p:txBody>
          </p:sp>
          <p:sp>
            <p:nvSpPr>
              <p:cNvPr id="34" name="Freeform: Shape 33">
                <a:extLst>
                  <a:ext uri="{FF2B5EF4-FFF2-40B4-BE49-F238E27FC236}">
                    <a16:creationId xmlns:a16="http://schemas.microsoft.com/office/drawing/2014/main" id="{32A24367-53EA-4C5E-9F10-EB7E4FEF6867}"/>
                  </a:ext>
                </a:extLst>
              </p:cNvPr>
              <p:cNvSpPr/>
              <p:nvPr/>
            </p:nvSpPr>
            <p:spPr>
              <a:xfrm>
                <a:off x="7573688" y="1102304"/>
                <a:ext cx="124989" cy="125368"/>
              </a:xfrm>
              <a:custGeom>
                <a:avLst/>
                <a:gdLst>
                  <a:gd name="connsiteX0" fmla="*/ 79484 w 124989"/>
                  <a:gd name="connsiteY0" fmla="*/ 125369 h 125368"/>
                  <a:gd name="connsiteX1" fmla="*/ 0 w 124989"/>
                  <a:gd name="connsiteY1" fmla="*/ 84944 h 125368"/>
                  <a:gd name="connsiteX2" fmla="*/ 39287 w 124989"/>
                  <a:gd name="connsiteY2" fmla="*/ 0 h 125368"/>
                  <a:gd name="connsiteX3" fmla="*/ 124990 w 124989"/>
                  <a:gd name="connsiteY3" fmla="*/ 43610 h 125368"/>
                  <a:gd name="connsiteX4" fmla="*/ 79484 w 124989"/>
                  <a:gd name="connsiteY4" fmla="*/ 125369 h 125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89" h="125368">
                    <a:moveTo>
                      <a:pt x="79484" y="125369"/>
                    </a:moveTo>
                    <a:cubicBezTo>
                      <a:pt x="53621" y="110959"/>
                      <a:pt x="26924" y="97383"/>
                      <a:pt x="0" y="84944"/>
                    </a:cubicBezTo>
                    <a:lnTo>
                      <a:pt x="39287" y="0"/>
                    </a:lnTo>
                    <a:cubicBezTo>
                      <a:pt x="68259" y="13424"/>
                      <a:pt x="97079" y="28062"/>
                      <a:pt x="124990" y="43610"/>
                    </a:cubicBezTo>
                    <a:lnTo>
                      <a:pt x="79484" y="125369"/>
                    </a:lnTo>
                    <a:close/>
                  </a:path>
                </a:pathLst>
              </a:custGeom>
              <a:solidFill>
                <a:srgbClr val="808285"/>
              </a:solidFill>
              <a:ln w="7578" cap="flat">
                <a:noFill/>
                <a:prstDash val="solid"/>
                <a:miter/>
              </a:ln>
            </p:spPr>
            <p:txBody>
              <a:bodyPr rtlCol="0" anchor="ctr"/>
              <a:lstStyle/>
              <a:p>
                <a:endParaRPr lang="en-US" sz="2400"/>
              </a:p>
            </p:txBody>
          </p:sp>
          <p:sp>
            <p:nvSpPr>
              <p:cNvPr id="35" name="Freeform: Shape 34">
                <a:extLst>
                  <a:ext uri="{FF2B5EF4-FFF2-40B4-BE49-F238E27FC236}">
                    <a16:creationId xmlns:a16="http://schemas.microsoft.com/office/drawing/2014/main" id="{CCDBA381-E6C2-446B-9046-8234CEB44650}"/>
                  </a:ext>
                </a:extLst>
              </p:cNvPr>
              <p:cNvSpPr/>
              <p:nvPr/>
            </p:nvSpPr>
            <p:spPr>
              <a:xfrm>
                <a:off x="8562001" y="1874692"/>
                <a:ext cx="141675" cy="140764"/>
              </a:xfrm>
              <a:custGeom>
                <a:avLst/>
                <a:gdLst>
                  <a:gd name="connsiteX0" fmla="*/ 23056 w 141675"/>
                  <a:gd name="connsiteY0" fmla="*/ 140765 h 140764"/>
                  <a:gd name="connsiteX1" fmla="*/ 0 w 141675"/>
                  <a:gd name="connsiteY1" fmla="*/ 28593 h 140764"/>
                  <a:gd name="connsiteX2" fmla="*/ 116799 w 141675"/>
                  <a:gd name="connsiteY2" fmla="*/ 0 h 140764"/>
                  <a:gd name="connsiteX3" fmla="*/ 141675 w 141675"/>
                  <a:gd name="connsiteY3" fmla="*/ 120970 h 140764"/>
                  <a:gd name="connsiteX4" fmla="*/ 23056 w 141675"/>
                  <a:gd name="connsiteY4" fmla="*/ 140765 h 140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75" h="140764">
                    <a:moveTo>
                      <a:pt x="23056" y="140765"/>
                    </a:moveTo>
                    <a:cubicBezTo>
                      <a:pt x="16761" y="103223"/>
                      <a:pt x="9025" y="65529"/>
                      <a:pt x="0" y="28593"/>
                    </a:cubicBezTo>
                    <a:lnTo>
                      <a:pt x="116799" y="0"/>
                    </a:lnTo>
                    <a:cubicBezTo>
                      <a:pt x="126582" y="39818"/>
                      <a:pt x="134925" y="80470"/>
                      <a:pt x="141675" y="120970"/>
                    </a:cubicBezTo>
                    <a:lnTo>
                      <a:pt x="23056" y="140765"/>
                    </a:lnTo>
                    <a:close/>
                  </a:path>
                </a:pathLst>
              </a:custGeom>
              <a:solidFill>
                <a:srgbClr val="808285"/>
              </a:solidFill>
              <a:ln w="7578" cap="flat">
                <a:noFill/>
                <a:prstDash val="solid"/>
                <a:miter/>
              </a:ln>
            </p:spPr>
            <p:txBody>
              <a:bodyPr rtlCol="0" anchor="ctr"/>
              <a:lstStyle/>
              <a:p>
                <a:endParaRPr lang="en-US" sz="2400"/>
              </a:p>
            </p:txBody>
          </p:sp>
          <p:sp>
            <p:nvSpPr>
              <p:cNvPr id="36" name="Freeform: Shape 35">
                <a:extLst>
                  <a:ext uri="{FF2B5EF4-FFF2-40B4-BE49-F238E27FC236}">
                    <a16:creationId xmlns:a16="http://schemas.microsoft.com/office/drawing/2014/main" id="{FDF01115-0DDA-4014-8D01-8EE4D18F0BB6}"/>
                  </a:ext>
                </a:extLst>
              </p:cNvPr>
              <p:cNvSpPr/>
              <p:nvPr/>
            </p:nvSpPr>
            <p:spPr>
              <a:xfrm>
                <a:off x="8491012" y="1639957"/>
                <a:ext cx="153885" cy="153279"/>
              </a:xfrm>
              <a:custGeom>
                <a:avLst/>
                <a:gdLst>
                  <a:gd name="connsiteX0" fmla="*/ 39590 w 153885"/>
                  <a:gd name="connsiteY0" fmla="*/ 153203 h 153279"/>
                  <a:gd name="connsiteX1" fmla="*/ 0 w 153885"/>
                  <a:gd name="connsiteY1" fmla="*/ 45809 h 153279"/>
                  <a:gd name="connsiteX2" fmla="*/ 111186 w 153885"/>
                  <a:gd name="connsiteY2" fmla="*/ 0 h 153279"/>
                  <a:gd name="connsiteX3" fmla="*/ 153886 w 153885"/>
                  <a:gd name="connsiteY3" fmla="*/ 115964 h 153279"/>
                  <a:gd name="connsiteX4" fmla="*/ 39514 w 153885"/>
                  <a:gd name="connsiteY4" fmla="*/ 153279 h 153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885" h="153279">
                    <a:moveTo>
                      <a:pt x="39590" y="153203"/>
                    </a:moveTo>
                    <a:cubicBezTo>
                      <a:pt x="27759" y="117026"/>
                      <a:pt x="14486" y="80849"/>
                      <a:pt x="0" y="45809"/>
                    </a:cubicBezTo>
                    <a:lnTo>
                      <a:pt x="111186" y="0"/>
                    </a:lnTo>
                    <a:cubicBezTo>
                      <a:pt x="126810" y="37846"/>
                      <a:pt x="141144" y="76905"/>
                      <a:pt x="153886" y="115964"/>
                    </a:cubicBezTo>
                    <a:lnTo>
                      <a:pt x="39514" y="153279"/>
                    </a:lnTo>
                    <a:close/>
                  </a:path>
                </a:pathLst>
              </a:custGeom>
              <a:solidFill>
                <a:srgbClr val="808285"/>
              </a:solidFill>
              <a:ln w="7578" cap="flat">
                <a:noFill/>
                <a:prstDash val="solid"/>
                <a:miter/>
              </a:ln>
            </p:spPr>
            <p:txBody>
              <a:bodyPr rtlCol="0" anchor="ctr"/>
              <a:lstStyle/>
              <a:p>
                <a:endParaRPr lang="en-US" sz="2400"/>
              </a:p>
            </p:txBody>
          </p:sp>
          <p:sp>
            <p:nvSpPr>
              <p:cNvPr id="37" name="Freeform: Shape 36">
                <a:extLst>
                  <a:ext uri="{FF2B5EF4-FFF2-40B4-BE49-F238E27FC236}">
                    <a16:creationId xmlns:a16="http://schemas.microsoft.com/office/drawing/2014/main" id="{23C4F13B-5395-4A24-AF63-E40BAC5C6A7B}"/>
                  </a:ext>
                </a:extLst>
              </p:cNvPr>
              <p:cNvSpPr/>
              <p:nvPr/>
            </p:nvSpPr>
            <p:spPr>
              <a:xfrm>
                <a:off x="8256125" y="1218117"/>
                <a:ext cx="167765" cy="167613"/>
              </a:xfrm>
              <a:custGeom>
                <a:avLst/>
                <a:gdLst>
                  <a:gd name="connsiteX0" fmla="*/ 69624 w 167765"/>
                  <a:gd name="connsiteY0" fmla="*/ 167538 h 167613"/>
                  <a:gd name="connsiteX1" fmla="*/ 0 w 167765"/>
                  <a:gd name="connsiteY1" fmla="*/ 76602 h 167613"/>
                  <a:gd name="connsiteX2" fmla="*/ 92680 w 167765"/>
                  <a:gd name="connsiteY2" fmla="*/ 0 h 167613"/>
                  <a:gd name="connsiteX3" fmla="*/ 167765 w 167765"/>
                  <a:gd name="connsiteY3" fmla="*/ 98065 h 167613"/>
                  <a:gd name="connsiteX4" fmla="*/ 69624 w 167765"/>
                  <a:gd name="connsiteY4" fmla="*/ 167614 h 167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765" h="167613">
                    <a:moveTo>
                      <a:pt x="69624" y="167538"/>
                    </a:moveTo>
                    <a:cubicBezTo>
                      <a:pt x="47630" y="136518"/>
                      <a:pt x="24194" y="105877"/>
                      <a:pt x="0" y="76602"/>
                    </a:cubicBezTo>
                    <a:lnTo>
                      <a:pt x="92680" y="0"/>
                    </a:lnTo>
                    <a:cubicBezTo>
                      <a:pt x="118771" y="31551"/>
                      <a:pt x="144026" y="64543"/>
                      <a:pt x="167765" y="98065"/>
                    </a:cubicBezTo>
                    <a:lnTo>
                      <a:pt x="69624" y="167614"/>
                    </a:lnTo>
                    <a:close/>
                  </a:path>
                </a:pathLst>
              </a:custGeom>
              <a:solidFill>
                <a:srgbClr val="BCBEC0"/>
              </a:solidFill>
              <a:ln w="7578" cap="flat">
                <a:noFill/>
                <a:prstDash val="solid"/>
                <a:miter/>
              </a:ln>
            </p:spPr>
            <p:txBody>
              <a:bodyPr rtlCol="0" anchor="ctr"/>
              <a:lstStyle/>
              <a:p>
                <a:endParaRPr lang="en-US" sz="2400"/>
              </a:p>
            </p:txBody>
          </p:sp>
          <p:sp>
            <p:nvSpPr>
              <p:cNvPr id="38" name="Freeform: Shape 37">
                <a:extLst>
                  <a:ext uri="{FF2B5EF4-FFF2-40B4-BE49-F238E27FC236}">
                    <a16:creationId xmlns:a16="http://schemas.microsoft.com/office/drawing/2014/main" id="{450DBB55-5DB7-4632-B284-3DB9C53AFF44}"/>
                  </a:ext>
                </a:extLst>
              </p:cNvPr>
              <p:cNvSpPr/>
              <p:nvPr/>
            </p:nvSpPr>
            <p:spPr>
              <a:xfrm>
                <a:off x="8097537" y="1040037"/>
                <a:ext cx="169130" cy="169206"/>
              </a:xfrm>
              <a:custGeom>
                <a:avLst/>
                <a:gdLst>
                  <a:gd name="connsiteX0" fmla="*/ 82366 w 169130"/>
                  <a:gd name="connsiteY0" fmla="*/ 169206 h 169206"/>
                  <a:gd name="connsiteX1" fmla="*/ 0 w 169130"/>
                  <a:gd name="connsiteY1" fmla="*/ 89571 h 169206"/>
                  <a:gd name="connsiteX2" fmla="*/ 80318 w 169130"/>
                  <a:gd name="connsiteY2" fmla="*/ 0 h 169206"/>
                  <a:gd name="connsiteX3" fmla="*/ 169130 w 169130"/>
                  <a:gd name="connsiteY3" fmla="*/ 85855 h 169206"/>
                  <a:gd name="connsiteX4" fmla="*/ 82366 w 169130"/>
                  <a:gd name="connsiteY4" fmla="*/ 169130 h 169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130" h="169206">
                    <a:moveTo>
                      <a:pt x="82366" y="169206"/>
                    </a:moveTo>
                    <a:cubicBezTo>
                      <a:pt x="56048" y="141827"/>
                      <a:pt x="28365" y="115054"/>
                      <a:pt x="0" y="89571"/>
                    </a:cubicBezTo>
                    <a:lnTo>
                      <a:pt x="80318" y="0"/>
                    </a:lnTo>
                    <a:cubicBezTo>
                      <a:pt x="110883" y="27379"/>
                      <a:pt x="140765" y="56276"/>
                      <a:pt x="169130" y="85855"/>
                    </a:cubicBezTo>
                    <a:lnTo>
                      <a:pt x="82366" y="169130"/>
                    </a:lnTo>
                    <a:close/>
                  </a:path>
                </a:pathLst>
              </a:custGeom>
              <a:solidFill>
                <a:srgbClr val="EE3124"/>
              </a:solidFill>
              <a:ln w="7578" cap="flat">
                <a:noFill/>
                <a:prstDash val="solid"/>
                <a:miter/>
              </a:ln>
            </p:spPr>
            <p:txBody>
              <a:bodyPr rtlCol="0" anchor="ctr"/>
              <a:lstStyle/>
              <a:p>
                <a:endParaRPr lang="en-US" sz="2400"/>
              </a:p>
            </p:txBody>
          </p:sp>
          <p:sp>
            <p:nvSpPr>
              <p:cNvPr id="39" name="Freeform: Shape 38">
                <a:extLst>
                  <a:ext uri="{FF2B5EF4-FFF2-40B4-BE49-F238E27FC236}">
                    <a16:creationId xmlns:a16="http://schemas.microsoft.com/office/drawing/2014/main" id="{D646C284-032D-4191-AD6C-2DD2D04BF372}"/>
                  </a:ext>
                </a:extLst>
              </p:cNvPr>
              <p:cNvSpPr/>
              <p:nvPr/>
            </p:nvSpPr>
            <p:spPr>
              <a:xfrm>
                <a:off x="7916196" y="889488"/>
                <a:ext cx="166703" cy="167006"/>
              </a:xfrm>
              <a:custGeom>
                <a:avLst/>
                <a:gdLst>
                  <a:gd name="connsiteX0" fmla="*/ 93287 w 166703"/>
                  <a:gd name="connsiteY0" fmla="*/ 166931 h 167006"/>
                  <a:gd name="connsiteX1" fmla="*/ 0 w 166703"/>
                  <a:gd name="connsiteY1" fmla="*/ 100416 h 167006"/>
                  <a:gd name="connsiteX2" fmla="*/ 66135 w 166703"/>
                  <a:gd name="connsiteY2" fmla="*/ 0 h 167006"/>
                  <a:gd name="connsiteX3" fmla="*/ 166704 w 166703"/>
                  <a:gd name="connsiteY3" fmla="*/ 71748 h 167006"/>
                  <a:gd name="connsiteX4" fmla="*/ 93287 w 166703"/>
                  <a:gd name="connsiteY4" fmla="*/ 167007 h 167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03" h="167006">
                    <a:moveTo>
                      <a:pt x="93287" y="166931"/>
                    </a:moveTo>
                    <a:cubicBezTo>
                      <a:pt x="63177" y="143723"/>
                      <a:pt x="31778" y="121349"/>
                      <a:pt x="0" y="100416"/>
                    </a:cubicBezTo>
                    <a:lnTo>
                      <a:pt x="66135" y="0"/>
                    </a:lnTo>
                    <a:cubicBezTo>
                      <a:pt x="100416" y="22601"/>
                      <a:pt x="134243" y="46719"/>
                      <a:pt x="166704" y="71748"/>
                    </a:cubicBezTo>
                    <a:lnTo>
                      <a:pt x="93287" y="167007"/>
                    </a:lnTo>
                    <a:close/>
                  </a:path>
                </a:pathLst>
              </a:custGeom>
              <a:solidFill>
                <a:srgbClr val="F2613F"/>
              </a:solidFill>
              <a:ln w="7578" cap="flat">
                <a:noFill/>
                <a:prstDash val="solid"/>
                <a:miter/>
              </a:ln>
            </p:spPr>
            <p:txBody>
              <a:bodyPr rtlCol="0" anchor="ctr"/>
              <a:lstStyle/>
              <a:p>
                <a:endParaRPr lang="en-US" sz="2400"/>
              </a:p>
            </p:txBody>
          </p:sp>
          <p:sp>
            <p:nvSpPr>
              <p:cNvPr id="40" name="Freeform: Shape 39">
                <a:extLst>
                  <a:ext uri="{FF2B5EF4-FFF2-40B4-BE49-F238E27FC236}">
                    <a16:creationId xmlns:a16="http://schemas.microsoft.com/office/drawing/2014/main" id="{8B9FED42-B02C-4C8F-8455-7FF5CD4FB124}"/>
                  </a:ext>
                </a:extLst>
              </p:cNvPr>
              <p:cNvSpPr/>
              <p:nvPr/>
            </p:nvSpPr>
            <p:spPr>
              <a:xfrm>
                <a:off x="7716197" y="769352"/>
                <a:ext cx="160635" cy="161166"/>
              </a:xfrm>
              <a:custGeom>
                <a:avLst/>
                <a:gdLst>
                  <a:gd name="connsiteX0" fmla="*/ 102085 w 160635"/>
                  <a:gd name="connsiteY0" fmla="*/ 161091 h 161166"/>
                  <a:gd name="connsiteX1" fmla="*/ 0 w 160635"/>
                  <a:gd name="connsiteY1" fmla="*/ 109138 h 161166"/>
                  <a:gd name="connsiteX2" fmla="*/ 50512 w 160635"/>
                  <a:gd name="connsiteY2" fmla="*/ 0 h 161166"/>
                  <a:gd name="connsiteX3" fmla="*/ 160636 w 160635"/>
                  <a:gd name="connsiteY3" fmla="*/ 56048 h 161166"/>
                  <a:gd name="connsiteX4" fmla="*/ 102161 w 160635"/>
                  <a:gd name="connsiteY4" fmla="*/ 161167 h 161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635" h="161166">
                    <a:moveTo>
                      <a:pt x="102085" y="161091"/>
                    </a:moveTo>
                    <a:cubicBezTo>
                      <a:pt x="68790" y="142585"/>
                      <a:pt x="34433" y="125065"/>
                      <a:pt x="0" y="109138"/>
                    </a:cubicBezTo>
                    <a:lnTo>
                      <a:pt x="50512" y="0"/>
                    </a:lnTo>
                    <a:cubicBezTo>
                      <a:pt x="87751" y="17216"/>
                      <a:pt x="124762" y="36026"/>
                      <a:pt x="160636" y="56048"/>
                    </a:cubicBezTo>
                    <a:lnTo>
                      <a:pt x="102161" y="161167"/>
                    </a:lnTo>
                    <a:close/>
                  </a:path>
                </a:pathLst>
              </a:custGeom>
              <a:solidFill>
                <a:srgbClr val="EE3124"/>
              </a:solidFill>
              <a:ln w="7578" cap="flat">
                <a:noFill/>
                <a:prstDash val="solid"/>
                <a:miter/>
              </a:ln>
            </p:spPr>
            <p:txBody>
              <a:bodyPr rtlCol="0" anchor="ctr"/>
              <a:lstStyle/>
              <a:p>
                <a:endParaRPr lang="en-US" sz="2400"/>
              </a:p>
            </p:txBody>
          </p:sp>
          <p:sp>
            <p:nvSpPr>
              <p:cNvPr id="41" name="Freeform: Shape 40">
                <a:extLst>
                  <a:ext uri="{FF2B5EF4-FFF2-40B4-BE49-F238E27FC236}">
                    <a16:creationId xmlns:a16="http://schemas.microsoft.com/office/drawing/2014/main" id="{7FEEA9B5-9BAE-4ABD-89AA-12431C787BD6}"/>
                  </a:ext>
                </a:extLst>
              </p:cNvPr>
              <p:cNvSpPr/>
              <p:nvPr/>
            </p:nvSpPr>
            <p:spPr>
              <a:xfrm>
                <a:off x="6333272" y="741594"/>
                <a:ext cx="158057" cy="158739"/>
              </a:xfrm>
              <a:custGeom>
                <a:avLst/>
                <a:gdLst>
                  <a:gd name="connsiteX0" fmla="*/ 54000 w 158057"/>
                  <a:gd name="connsiteY0" fmla="*/ 158664 h 158739"/>
                  <a:gd name="connsiteX1" fmla="*/ 0 w 158057"/>
                  <a:gd name="connsiteY1" fmla="*/ 51194 h 158739"/>
                  <a:gd name="connsiteX2" fmla="*/ 112324 w 158057"/>
                  <a:gd name="connsiteY2" fmla="*/ 0 h 158739"/>
                  <a:gd name="connsiteX3" fmla="*/ 158057 w 158057"/>
                  <a:gd name="connsiteY3" fmla="*/ 111262 h 158739"/>
                  <a:gd name="connsiteX4" fmla="*/ 54000 w 158057"/>
                  <a:gd name="connsiteY4" fmla="*/ 158740 h 158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057" h="158739">
                    <a:moveTo>
                      <a:pt x="54000" y="158664"/>
                    </a:moveTo>
                    <a:lnTo>
                      <a:pt x="0" y="51194"/>
                    </a:lnTo>
                    <a:cubicBezTo>
                      <a:pt x="36632" y="32764"/>
                      <a:pt x="74402" y="15548"/>
                      <a:pt x="112324" y="0"/>
                    </a:cubicBezTo>
                    <a:lnTo>
                      <a:pt x="158057" y="111262"/>
                    </a:lnTo>
                    <a:cubicBezTo>
                      <a:pt x="122942" y="125672"/>
                      <a:pt x="87902" y="141675"/>
                      <a:pt x="54000" y="158740"/>
                    </a:cubicBezTo>
                    <a:close/>
                  </a:path>
                </a:pathLst>
              </a:custGeom>
              <a:solidFill>
                <a:srgbClr val="F2613F"/>
              </a:solidFill>
              <a:ln w="7578" cap="flat">
                <a:noFill/>
                <a:prstDash val="solid"/>
                <a:miter/>
              </a:ln>
            </p:spPr>
            <p:txBody>
              <a:bodyPr rtlCol="0" anchor="ctr"/>
              <a:lstStyle/>
              <a:p>
                <a:endParaRPr lang="en-US" sz="2400"/>
              </a:p>
            </p:txBody>
          </p:sp>
          <p:sp>
            <p:nvSpPr>
              <p:cNvPr id="42" name="Freeform: Shape 41">
                <a:extLst>
                  <a:ext uri="{FF2B5EF4-FFF2-40B4-BE49-F238E27FC236}">
                    <a16:creationId xmlns:a16="http://schemas.microsoft.com/office/drawing/2014/main" id="{D6AE054F-4CF9-4FE6-A284-BAB22E47E9A8}"/>
                  </a:ext>
                </a:extLst>
              </p:cNvPr>
              <p:cNvSpPr/>
              <p:nvPr/>
            </p:nvSpPr>
            <p:spPr>
              <a:xfrm>
                <a:off x="7501637" y="682739"/>
                <a:ext cx="150927" cy="151610"/>
              </a:xfrm>
              <a:custGeom>
                <a:avLst/>
                <a:gdLst>
                  <a:gd name="connsiteX0" fmla="*/ 108759 w 150927"/>
                  <a:gd name="connsiteY0" fmla="*/ 151611 h 151610"/>
                  <a:gd name="connsiteX1" fmla="*/ 0 w 150927"/>
                  <a:gd name="connsiteY1" fmla="*/ 115509 h 151610"/>
                  <a:gd name="connsiteX2" fmla="*/ 33599 w 150927"/>
                  <a:gd name="connsiteY2" fmla="*/ 0 h 151610"/>
                  <a:gd name="connsiteX3" fmla="*/ 150928 w 150927"/>
                  <a:gd name="connsiteY3" fmla="*/ 38908 h 151610"/>
                  <a:gd name="connsiteX4" fmla="*/ 108759 w 150927"/>
                  <a:gd name="connsiteY4" fmla="*/ 151535 h 151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27" h="151610">
                    <a:moveTo>
                      <a:pt x="108759" y="151611"/>
                    </a:moveTo>
                    <a:cubicBezTo>
                      <a:pt x="73113" y="138262"/>
                      <a:pt x="36481" y="126127"/>
                      <a:pt x="0" y="115509"/>
                    </a:cubicBezTo>
                    <a:lnTo>
                      <a:pt x="33599" y="0"/>
                    </a:lnTo>
                    <a:cubicBezTo>
                      <a:pt x="72961" y="11452"/>
                      <a:pt x="112476" y="24573"/>
                      <a:pt x="150928" y="38908"/>
                    </a:cubicBezTo>
                    <a:lnTo>
                      <a:pt x="108759" y="151535"/>
                    </a:lnTo>
                    <a:close/>
                  </a:path>
                </a:pathLst>
              </a:custGeom>
              <a:solidFill>
                <a:srgbClr val="808285"/>
              </a:solidFill>
              <a:ln w="7578"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870C4B3A-9E6E-4A41-ABE4-00B62A3861D5}"/>
                  </a:ext>
                </a:extLst>
              </p:cNvPr>
              <p:cNvSpPr/>
              <p:nvPr/>
            </p:nvSpPr>
            <p:spPr>
              <a:xfrm>
                <a:off x="6561560" y="665068"/>
                <a:ext cx="147363" cy="148197"/>
              </a:xfrm>
              <a:custGeom>
                <a:avLst/>
                <a:gdLst>
                  <a:gd name="connsiteX0" fmla="*/ 37239 w 147363"/>
                  <a:gd name="connsiteY0" fmla="*/ 148198 h 148197"/>
                  <a:gd name="connsiteX1" fmla="*/ 0 w 147363"/>
                  <a:gd name="connsiteY1" fmla="*/ 33826 h 148197"/>
                  <a:gd name="connsiteX2" fmla="*/ 118846 w 147363"/>
                  <a:gd name="connsiteY2" fmla="*/ 0 h 148197"/>
                  <a:gd name="connsiteX3" fmla="*/ 147363 w 147363"/>
                  <a:gd name="connsiteY3" fmla="*/ 116874 h 148197"/>
                  <a:gd name="connsiteX4" fmla="*/ 37239 w 147363"/>
                  <a:gd name="connsiteY4" fmla="*/ 148198 h 148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63" h="148197">
                    <a:moveTo>
                      <a:pt x="37239" y="148198"/>
                    </a:moveTo>
                    <a:lnTo>
                      <a:pt x="0" y="33826"/>
                    </a:lnTo>
                    <a:cubicBezTo>
                      <a:pt x="38983" y="21160"/>
                      <a:pt x="78953" y="9784"/>
                      <a:pt x="118846" y="0"/>
                    </a:cubicBezTo>
                    <a:lnTo>
                      <a:pt x="147363" y="116874"/>
                    </a:lnTo>
                    <a:cubicBezTo>
                      <a:pt x="110428" y="125900"/>
                      <a:pt x="73340" y="136442"/>
                      <a:pt x="37239" y="148198"/>
                    </a:cubicBezTo>
                    <a:close/>
                  </a:path>
                </a:pathLst>
              </a:custGeom>
              <a:solidFill>
                <a:srgbClr val="EE3124"/>
              </a:solidFill>
              <a:ln w="7578"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DAB5AFA4-7F3D-4CC4-933B-7F1CA83B01DE}"/>
                  </a:ext>
                </a:extLst>
              </p:cNvPr>
              <p:cNvSpPr/>
              <p:nvPr/>
            </p:nvSpPr>
            <p:spPr>
              <a:xfrm>
                <a:off x="7277672" y="631849"/>
                <a:ext cx="137655" cy="138565"/>
              </a:xfrm>
              <a:custGeom>
                <a:avLst/>
                <a:gdLst>
                  <a:gd name="connsiteX0" fmla="*/ 112855 w 137655"/>
                  <a:gd name="connsiteY0" fmla="*/ 138566 h 138565"/>
                  <a:gd name="connsiteX1" fmla="*/ 0 w 137655"/>
                  <a:gd name="connsiteY1" fmla="*/ 119226 h 138565"/>
                  <a:gd name="connsiteX2" fmla="*/ 15851 w 137655"/>
                  <a:gd name="connsiteY2" fmla="*/ 0 h 138565"/>
                  <a:gd name="connsiteX3" fmla="*/ 137656 w 137655"/>
                  <a:gd name="connsiteY3" fmla="*/ 20857 h 138565"/>
                  <a:gd name="connsiteX4" fmla="*/ 112855 w 137655"/>
                  <a:gd name="connsiteY4" fmla="*/ 138566 h 138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55" h="138565">
                    <a:moveTo>
                      <a:pt x="112855" y="138566"/>
                    </a:moveTo>
                    <a:cubicBezTo>
                      <a:pt x="75692" y="130754"/>
                      <a:pt x="37694" y="124231"/>
                      <a:pt x="0" y="119226"/>
                    </a:cubicBezTo>
                    <a:lnTo>
                      <a:pt x="15851" y="0"/>
                    </a:lnTo>
                    <a:cubicBezTo>
                      <a:pt x="56503" y="5385"/>
                      <a:pt x="97459" y="12438"/>
                      <a:pt x="137656" y="20857"/>
                    </a:cubicBezTo>
                    <a:lnTo>
                      <a:pt x="112855" y="138566"/>
                    </a:lnTo>
                    <a:close/>
                  </a:path>
                </a:pathLst>
              </a:custGeom>
              <a:solidFill>
                <a:srgbClr val="EE3124"/>
              </a:solidFill>
              <a:ln w="7578"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DC17712D-20FD-4633-876C-05382D858819}"/>
                  </a:ext>
                </a:extLst>
              </p:cNvPr>
              <p:cNvSpPr/>
              <p:nvPr/>
            </p:nvSpPr>
            <p:spPr>
              <a:xfrm>
                <a:off x="7047032" y="617470"/>
                <a:ext cx="123472" cy="122834"/>
              </a:xfrm>
              <a:custGeom>
                <a:avLst/>
                <a:gdLst>
                  <a:gd name="connsiteX0" fmla="*/ 116647 w 123472"/>
                  <a:gd name="connsiteY0" fmla="*/ 122835 h 122834"/>
                  <a:gd name="connsiteX1" fmla="*/ 2124 w 123472"/>
                  <a:gd name="connsiteY1" fmla="*/ 120559 h 122834"/>
                  <a:gd name="connsiteX2" fmla="*/ 0 w 123472"/>
                  <a:gd name="connsiteY2" fmla="*/ 272 h 122834"/>
                  <a:gd name="connsiteX3" fmla="*/ 123473 w 123472"/>
                  <a:gd name="connsiteY3" fmla="*/ 2699 h 122834"/>
                  <a:gd name="connsiteX4" fmla="*/ 116647 w 123472"/>
                  <a:gd name="connsiteY4" fmla="*/ 122759 h 122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472" h="122834">
                    <a:moveTo>
                      <a:pt x="116647" y="122835"/>
                    </a:moveTo>
                    <a:cubicBezTo>
                      <a:pt x="78725" y="120635"/>
                      <a:pt x="40349" y="119953"/>
                      <a:pt x="2124" y="120559"/>
                    </a:cubicBezTo>
                    <a:lnTo>
                      <a:pt x="0" y="272"/>
                    </a:lnTo>
                    <a:cubicBezTo>
                      <a:pt x="41183" y="-487"/>
                      <a:pt x="82593" y="348"/>
                      <a:pt x="123473" y="2699"/>
                    </a:cubicBezTo>
                    <a:lnTo>
                      <a:pt x="116647" y="122759"/>
                    </a:lnTo>
                    <a:close/>
                  </a:path>
                </a:pathLst>
              </a:custGeom>
              <a:solidFill>
                <a:srgbClr val="F58765"/>
              </a:solidFill>
              <a:ln w="7578" cap="flat">
                <a:noFill/>
                <a:prstDash val="solid"/>
                <a:miter/>
              </a:ln>
            </p:spPr>
            <p:txBody>
              <a:bodyPr rtlCol="0" anchor="ctr"/>
              <a:lstStyle/>
              <a:p>
                <a:endParaRPr lang="en-US" sz="2400"/>
              </a:p>
            </p:txBody>
          </p:sp>
          <p:sp>
            <p:nvSpPr>
              <p:cNvPr id="46" name="Freeform: Shape 45">
                <a:extLst>
                  <a:ext uri="{FF2B5EF4-FFF2-40B4-BE49-F238E27FC236}">
                    <a16:creationId xmlns:a16="http://schemas.microsoft.com/office/drawing/2014/main" id="{10A702A7-F2E7-44DF-843B-B03103998DEC}"/>
                  </a:ext>
                </a:extLst>
              </p:cNvPr>
              <p:cNvSpPr/>
              <p:nvPr/>
            </p:nvSpPr>
            <p:spPr>
              <a:xfrm>
                <a:off x="8757146" y="1822815"/>
                <a:ext cx="160332" cy="159270"/>
              </a:xfrm>
              <a:custGeom>
                <a:avLst/>
                <a:gdLst>
                  <a:gd name="connsiteX0" fmla="*/ 26090 w 160332"/>
                  <a:gd name="connsiteY0" fmla="*/ 159271 h 159270"/>
                  <a:gd name="connsiteX1" fmla="*/ 0 w 160332"/>
                  <a:gd name="connsiteY1" fmla="*/ 32385 h 159270"/>
                  <a:gd name="connsiteX2" fmla="*/ 132195 w 160332"/>
                  <a:gd name="connsiteY2" fmla="*/ 0 h 159270"/>
                  <a:gd name="connsiteX3" fmla="*/ 160332 w 160332"/>
                  <a:gd name="connsiteY3" fmla="*/ 136821 h 159270"/>
                  <a:gd name="connsiteX4" fmla="*/ 26090 w 160332"/>
                  <a:gd name="connsiteY4" fmla="*/ 159195 h 159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2" h="159270">
                    <a:moveTo>
                      <a:pt x="26090" y="159271"/>
                    </a:moveTo>
                    <a:cubicBezTo>
                      <a:pt x="19037" y="116874"/>
                      <a:pt x="10239" y="74175"/>
                      <a:pt x="0" y="32385"/>
                    </a:cubicBezTo>
                    <a:lnTo>
                      <a:pt x="132195" y="0"/>
                    </a:lnTo>
                    <a:cubicBezTo>
                      <a:pt x="143192" y="45051"/>
                      <a:pt x="152672" y="91088"/>
                      <a:pt x="160332" y="136821"/>
                    </a:cubicBezTo>
                    <a:lnTo>
                      <a:pt x="26090" y="159195"/>
                    </a:lnTo>
                    <a:close/>
                  </a:path>
                </a:pathLst>
              </a:custGeom>
              <a:solidFill>
                <a:srgbClr val="EE3124"/>
              </a:solidFill>
              <a:ln w="7578" cap="flat">
                <a:noFill/>
                <a:prstDash val="solid"/>
                <a:miter/>
              </a:ln>
            </p:spPr>
            <p:txBody>
              <a:bodyPr rtlCol="0" anchor="ctr"/>
              <a:lstStyle/>
              <a:p>
                <a:endParaRPr lang="en-US" sz="2400"/>
              </a:p>
            </p:txBody>
          </p:sp>
          <p:sp>
            <p:nvSpPr>
              <p:cNvPr id="47" name="Freeform: Shape 46">
                <a:extLst>
                  <a:ext uri="{FF2B5EF4-FFF2-40B4-BE49-F238E27FC236}">
                    <a16:creationId xmlns:a16="http://schemas.microsoft.com/office/drawing/2014/main" id="{FDD05494-0A5D-4CA6-9440-2C92C487C6BC}"/>
                  </a:ext>
                </a:extLst>
              </p:cNvPr>
              <p:cNvSpPr/>
              <p:nvPr/>
            </p:nvSpPr>
            <p:spPr>
              <a:xfrm>
                <a:off x="8676903" y="1557364"/>
                <a:ext cx="174136" cy="173301"/>
              </a:xfrm>
              <a:custGeom>
                <a:avLst/>
                <a:gdLst>
                  <a:gd name="connsiteX0" fmla="*/ 44748 w 174136"/>
                  <a:gd name="connsiteY0" fmla="*/ 173302 h 173301"/>
                  <a:gd name="connsiteX1" fmla="*/ 0 w 174136"/>
                  <a:gd name="connsiteY1" fmla="*/ 51801 h 173301"/>
                  <a:gd name="connsiteX2" fmla="*/ 125824 w 174136"/>
                  <a:gd name="connsiteY2" fmla="*/ 0 h 173301"/>
                  <a:gd name="connsiteX3" fmla="*/ 174136 w 174136"/>
                  <a:gd name="connsiteY3" fmla="*/ 131133 h 173301"/>
                  <a:gd name="connsiteX4" fmla="*/ 44823 w 174136"/>
                  <a:gd name="connsiteY4" fmla="*/ 173302 h 173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136" h="173301">
                    <a:moveTo>
                      <a:pt x="44748" y="173302"/>
                    </a:moveTo>
                    <a:cubicBezTo>
                      <a:pt x="31399" y="132422"/>
                      <a:pt x="16306" y="91543"/>
                      <a:pt x="0" y="51801"/>
                    </a:cubicBezTo>
                    <a:lnTo>
                      <a:pt x="125824" y="0"/>
                    </a:lnTo>
                    <a:cubicBezTo>
                      <a:pt x="143496" y="42927"/>
                      <a:pt x="159726" y="86992"/>
                      <a:pt x="174136" y="131133"/>
                    </a:cubicBezTo>
                    <a:lnTo>
                      <a:pt x="44823" y="173302"/>
                    </a:lnTo>
                    <a:close/>
                  </a:path>
                </a:pathLst>
              </a:custGeom>
              <a:solidFill>
                <a:srgbClr val="EE3124"/>
              </a:solidFill>
              <a:ln w="7578" cap="flat">
                <a:noFill/>
                <a:prstDash val="solid"/>
                <a:miter/>
              </a:ln>
            </p:spPr>
            <p:txBody>
              <a:bodyPr rtlCol="0" anchor="ctr"/>
              <a:lstStyle/>
              <a:p>
                <a:endParaRPr lang="en-US" sz="2400"/>
              </a:p>
            </p:txBody>
          </p:sp>
          <p:sp>
            <p:nvSpPr>
              <p:cNvPr id="48" name="Freeform: Shape 47">
                <a:extLst>
                  <a:ext uri="{FF2B5EF4-FFF2-40B4-BE49-F238E27FC236}">
                    <a16:creationId xmlns:a16="http://schemas.microsoft.com/office/drawing/2014/main" id="{163990D5-CC21-4B6E-9BE9-895199D96650}"/>
                  </a:ext>
                </a:extLst>
              </p:cNvPr>
              <p:cNvSpPr/>
              <p:nvPr/>
            </p:nvSpPr>
            <p:spPr>
              <a:xfrm>
                <a:off x="8411149" y="1080158"/>
                <a:ext cx="189835" cy="189532"/>
              </a:xfrm>
              <a:custGeom>
                <a:avLst/>
                <a:gdLst>
                  <a:gd name="connsiteX0" fmla="*/ 78725 w 189835"/>
                  <a:gd name="connsiteY0" fmla="*/ 189532 h 189532"/>
                  <a:gd name="connsiteX1" fmla="*/ 0 w 189835"/>
                  <a:gd name="connsiteY1" fmla="*/ 86689 h 189532"/>
                  <a:gd name="connsiteX2" fmla="*/ 104891 w 189835"/>
                  <a:gd name="connsiteY2" fmla="*/ 0 h 189532"/>
                  <a:gd name="connsiteX3" fmla="*/ 189836 w 189835"/>
                  <a:gd name="connsiteY3" fmla="*/ 110883 h 189532"/>
                  <a:gd name="connsiteX4" fmla="*/ 78801 w 189835"/>
                  <a:gd name="connsiteY4" fmla="*/ 189532 h 189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835" h="189532">
                    <a:moveTo>
                      <a:pt x="78725" y="189532"/>
                    </a:moveTo>
                    <a:cubicBezTo>
                      <a:pt x="53924" y="154493"/>
                      <a:pt x="27455" y="119908"/>
                      <a:pt x="0" y="86689"/>
                    </a:cubicBezTo>
                    <a:lnTo>
                      <a:pt x="104891" y="0"/>
                    </a:lnTo>
                    <a:cubicBezTo>
                      <a:pt x="134470" y="35798"/>
                      <a:pt x="163063" y="73113"/>
                      <a:pt x="189836" y="110883"/>
                    </a:cubicBezTo>
                    <a:lnTo>
                      <a:pt x="78801" y="189532"/>
                    </a:lnTo>
                    <a:close/>
                  </a:path>
                </a:pathLst>
              </a:custGeom>
              <a:solidFill>
                <a:srgbClr val="EE3124"/>
              </a:solidFill>
              <a:ln w="7578"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C0501CBF-1EFB-4DCF-8735-3DA3BBFA5A6F}"/>
                  </a:ext>
                </a:extLst>
              </p:cNvPr>
              <p:cNvSpPr/>
              <p:nvPr/>
            </p:nvSpPr>
            <p:spPr>
              <a:xfrm>
                <a:off x="8231779" y="878794"/>
                <a:ext cx="191352" cy="191352"/>
              </a:xfrm>
              <a:custGeom>
                <a:avLst/>
                <a:gdLst>
                  <a:gd name="connsiteX0" fmla="*/ 93211 w 191352"/>
                  <a:gd name="connsiteY0" fmla="*/ 191352 h 191352"/>
                  <a:gd name="connsiteX1" fmla="*/ 0 w 191352"/>
                  <a:gd name="connsiteY1" fmla="*/ 101327 h 191352"/>
                  <a:gd name="connsiteX2" fmla="*/ 90860 w 191352"/>
                  <a:gd name="connsiteY2" fmla="*/ 0 h 191352"/>
                  <a:gd name="connsiteX3" fmla="*/ 191353 w 191352"/>
                  <a:gd name="connsiteY3" fmla="*/ 97079 h 191352"/>
                  <a:gd name="connsiteX4" fmla="*/ 93211 w 191352"/>
                  <a:gd name="connsiteY4" fmla="*/ 191352 h 191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2" h="191352">
                    <a:moveTo>
                      <a:pt x="93211" y="191352"/>
                    </a:moveTo>
                    <a:cubicBezTo>
                      <a:pt x="63405" y="160333"/>
                      <a:pt x="32006" y="129995"/>
                      <a:pt x="0" y="101327"/>
                    </a:cubicBezTo>
                    <a:lnTo>
                      <a:pt x="90860" y="0"/>
                    </a:lnTo>
                    <a:cubicBezTo>
                      <a:pt x="125369" y="30944"/>
                      <a:pt x="159119" y="63632"/>
                      <a:pt x="191353" y="97079"/>
                    </a:cubicBezTo>
                    <a:lnTo>
                      <a:pt x="93211" y="191352"/>
                    </a:lnTo>
                    <a:close/>
                  </a:path>
                </a:pathLst>
              </a:custGeom>
              <a:solidFill>
                <a:srgbClr val="808285"/>
              </a:solidFill>
              <a:ln w="7578" cap="flat">
                <a:noFill/>
                <a:prstDash val="solid"/>
                <a:miter/>
              </a:ln>
            </p:spPr>
            <p:txBody>
              <a:bodyPr rtlCol="0" anchor="ctr"/>
              <a:lstStyle/>
              <a:p>
                <a:endParaRPr lang="en-US" sz="2400"/>
              </a:p>
            </p:txBody>
          </p:sp>
          <p:sp>
            <p:nvSpPr>
              <p:cNvPr id="50" name="Freeform: Shape 49">
                <a:extLst>
                  <a:ext uri="{FF2B5EF4-FFF2-40B4-BE49-F238E27FC236}">
                    <a16:creationId xmlns:a16="http://schemas.microsoft.com/office/drawing/2014/main" id="{9AB41889-F6DD-475A-A50B-494DFAD47603}"/>
                  </a:ext>
                </a:extLst>
              </p:cNvPr>
              <p:cNvSpPr/>
              <p:nvPr/>
            </p:nvSpPr>
            <p:spPr>
              <a:xfrm>
                <a:off x="8026700" y="708375"/>
                <a:ext cx="188622" cy="188925"/>
              </a:xfrm>
              <a:custGeom>
                <a:avLst/>
                <a:gdLst>
                  <a:gd name="connsiteX0" fmla="*/ 105498 w 188622"/>
                  <a:gd name="connsiteY0" fmla="*/ 188850 h 188925"/>
                  <a:gd name="connsiteX1" fmla="*/ 0 w 188622"/>
                  <a:gd name="connsiteY1" fmla="*/ 113613 h 188925"/>
                  <a:gd name="connsiteX2" fmla="*/ 74857 w 188622"/>
                  <a:gd name="connsiteY2" fmla="*/ 0 h 188925"/>
                  <a:gd name="connsiteX3" fmla="*/ 188622 w 188622"/>
                  <a:gd name="connsiteY3" fmla="*/ 81152 h 188925"/>
                  <a:gd name="connsiteX4" fmla="*/ 105574 w 188622"/>
                  <a:gd name="connsiteY4" fmla="*/ 188925 h 188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22" h="188925">
                    <a:moveTo>
                      <a:pt x="105498" y="188850"/>
                    </a:moveTo>
                    <a:cubicBezTo>
                      <a:pt x="71369" y="162532"/>
                      <a:pt x="35874" y="137200"/>
                      <a:pt x="0" y="113613"/>
                    </a:cubicBezTo>
                    <a:lnTo>
                      <a:pt x="74857" y="0"/>
                    </a:lnTo>
                    <a:cubicBezTo>
                      <a:pt x="113537" y="25483"/>
                      <a:pt x="151838" y="52787"/>
                      <a:pt x="188622" y="81152"/>
                    </a:cubicBezTo>
                    <a:lnTo>
                      <a:pt x="105574" y="188925"/>
                    </a:lnTo>
                    <a:close/>
                  </a:path>
                </a:pathLst>
              </a:custGeom>
              <a:solidFill>
                <a:srgbClr val="EE3124"/>
              </a:solidFill>
              <a:ln w="7578"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F8291523-F0F1-4265-BFAB-3AF4B2A8CF3E}"/>
                  </a:ext>
                </a:extLst>
              </p:cNvPr>
              <p:cNvSpPr/>
              <p:nvPr/>
            </p:nvSpPr>
            <p:spPr>
              <a:xfrm>
                <a:off x="7800307" y="572463"/>
                <a:ext cx="181720" cy="182251"/>
              </a:xfrm>
              <a:custGeom>
                <a:avLst/>
                <a:gdLst>
                  <a:gd name="connsiteX0" fmla="*/ 115509 w 181720"/>
                  <a:gd name="connsiteY0" fmla="*/ 182251 h 182251"/>
                  <a:gd name="connsiteX1" fmla="*/ 0 w 181720"/>
                  <a:gd name="connsiteY1" fmla="*/ 123473 h 182251"/>
                  <a:gd name="connsiteX2" fmla="*/ 57110 w 181720"/>
                  <a:gd name="connsiteY2" fmla="*/ 0 h 182251"/>
                  <a:gd name="connsiteX3" fmla="*/ 181720 w 181720"/>
                  <a:gd name="connsiteY3" fmla="*/ 63405 h 182251"/>
                  <a:gd name="connsiteX4" fmla="*/ 115585 w 181720"/>
                  <a:gd name="connsiteY4" fmla="*/ 182251 h 182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720" h="182251">
                    <a:moveTo>
                      <a:pt x="115509" y="182251"/>
                    </a:moveTo>
                    <a:cubicBezTo>
                      <a:pt x="77891" y="161319"/>
                      <a:pt x="39059" y="141523"/>
                      <a:pt x="0" y="123473"/>
                    </a:cubicBezTo>
                    <a:lnTo>
                      <a:pt x="57110" y="0"/>
                    </a:lnTo>
                    <a:cubicBezTo>
                      <a:pt x="99203" y="19492"/>
                      <a:pt x="141144" y="40804"/>
                      <a:pt x="181720" y="63405"/>
                    </a:cubicBezTo>
                    <a:lnTo>
                      <a:pt x="115585" y="182251"/>
                    </a:lnTo>
                    <a:close/>
                  </a:path>
                </a:pathLst>
              </a:custGeom>
              <a:solidFill>
                <a:srgbClr val="808285"/>
              </a:solidFill>
              <a:ln w="7578" cap="flat">
                <a:noFill/>
                <a:prstDash val="solid"/>
                <a:miter/>
              </a:ln>
            </p:spPr>
            <p:txBody>
              <a:bodyPr rtlCol="0" anchor="ctr"/>
              <a:lstStyle/>
              <a:p>
                <a:endParaRPr lang="en-US" sz="2400"/>
              </a:p>
            </p:txBody>
          </p:sp>
          <p:sp>
            <p:nvSpPr>
              <p:cNvPr id="52" name="Freeform: Shape 51">
                <a:extLst>
                  <a:ext uri="{FF2B5EF4-FFF2-40B4-BE49-F238E27FC236}">
                    <a16:creationId xmlns:a16="http://schemas.microsoft.com/office/drawing/2014/main" id="{80E799C6-E954-4467-B22B-CEB6843901D6}"/>
                  </a:ext>
                </a:extLst>
              </p:cNvPr>
              <p:cNvSpPr/>
              <p:nvPr/>
            </p:nvSpPr>
            <p:spPr>
              <a:xfrm>
                <a:off x="6236041" y="541064"/>
                <a:ext cx="178762" cy="179520"/>
              </a:xfrm>
              <a:custGeom>
                <a:avLst/>
                <a:gdLst>
                  <a:gd name="connsiteX0" fmla="*/ 61054 w 178762"/>
                  <a:gd name="connsiteY0" fmla="*/ 179521 h 179520"/>
                  <a:gd name="connsiteX1" fmla="*/ 0 w 178762"/>
                  <a:gd name="connsiteY1" fmla="*/ 57944 h 179520"/>
                  <a:gd name="connsiteX2" fmla="*/ 127037 w 178762"/>
                  <a:gd name="connsiteY2" fmla="*/ 0 h 179520"/>
                  <a:gd name="connsiteX3" fmla="*/ 178763 w 178762"/>
                  <a:gd name="connsiteY3" fmla="*/ 125824 h 179520"/>
                  <a:gd name="connsiteX4" fmla="*/ 61054 w 178762"/>
                  <a:gd name="connsiteY4" fmla="*/ 179521 h 179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762" h="179520">
                    <a:moveTo>
                      <a:pt x="61054" y="179521"/>
                    </a:moveTo>
                    <a:lnTo>
                      <a:pt x="0" y="57944"/>
                    </a:lnTo>
                    <a:cubicBezTo>
                      <a:pt x="41410" y="37163"/>
                      <a:pt x="84186" y="17671"/>
                      <a:pt x="127037" y="0"/>
                    </a:cubicBezTo>
                    <a:lnTo>
                      <a:pt x="178763" y="125824"/>
                    </a:lnTo>
                    <a:cubicBezTo>
                      <a:pt x="139021" y="142130"/>
                      <a:pt x="99430" y="160181"/>
                      <a:pt x="61054" y="179521"/>
                    </a:cubicBezTo>
                    <a:close/>
                  </a:path>
                </a:pathLst>
              </a:custGeom>
              <a:solidFill>
                <a:srgbClr val="EE3124"/>
              </a:solidFill>
              <a:ln w="7578" cap="flat">
                <a:noFill/>
                <a:prstDash val="solid"/>
                <a:miter/>
              </a:ln>
            </p:spPr>
            <p:txBody>
              <a:bodyPr rtlCol="0" anchor="ctr"/>
              <a:lstStyle/>
              <a:p>
                <a:endParaRPr lang="en-US" sz="2400"/>
              </a:p>
            </p:txBody>
          </p:sp>
          <p:sp>
            <p:nvSpPr>
              <p:cNvPr id="53" name="Freeform: Shape 52">
                <a:extLst>
                  <a:ext uri="{FF2B5EF4-FFF2-40B4-BE49-F238E27FC236}">
                    <a16:creationId xmlns:a16="http://schemas.microsoft.com/office/drawing/2014/main" id="{38D69DBB-3C41-4565-880E-03EE3F3F2819}"/>
                  </a:ext>
                </a:extLst>
              </p:cNvPr>
              <p:cNvSpPr/>
              <p:nvPr/>
            </p:nvSpPr>
            <p:spPr>
              <a:xfrm>
                <a:off x="7557685" y="474550"/>
                <a:ext cx="170723" cy="171481"/>
              </a:xfrm>
              <a:custGeom>
                <a:avLst/>
                <a:gdLst>
                  <a:gd name="connsiteX0" fmla="*/ 123018 w 170723"/>
                  <a:gd name="connsiteY0" fmla="*/ 171482 h 171481"/>
                  <a:gd name="connsiteX1" fmla="*/ 0 w 170723"/>
                  <a:gd name="connsiteY1" fmla="*/ 130678 h 171481"/>
                  <a:gd name="connsiteX2" fmla="*/ 37997 w 170723"/>
                  <a:gd name="connsiteY2" fmla="*/ 0 h 171481"/>
                  <a:gd name="connsiteX3" fmla="*/ 170723 w 170723"/>
                  <a:gd name="connsiteY3" fmla="*/ 44065 h 171481"/>
                  <a:gd name="connsiteX4" fmla="*/ 123018 w 170723"/>
                  <a:gd name="connsiteY4" fmla="*/ 171482 h 171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723" h="171481">
                    <a:moveTo>
                      <a:pt x="123018" y="171482"/>
                    </a:moveTo>
                    <a:cubicBezTo>
                      <a:pt x="82669" y="156389"/>
                      <a:pt x="41259" y="142661"/>
                      <a:pt x="0" y="130678"/>
                    </a:cubicBezTo>
                    <a:lnTo>
                      <a:pt x="37997" y="0"/>
                    </a:lnTo>
                    <a:cubicBezTo>
                      <a:pt x="82517" y="12969"/>
                      <a:pt x="127189" y="27759"/>
                      <a:pt x="170723" y="44065"/>
                    </a:cubicBezTo>
                    <a:lnTo>
                      <a:pt x="123018" y="171482"/>
                    </a:lnTo>
                    <a:close/>
                  </a:path>
                </a:pathLst>
              </a:custGeom>
              <a:solidFill>
                <a:srgbClr val="EE3124"/>
              </a:solidFill>
              <a:ln w="7578" cap="flat">
                <a:noFill/>
                <a:prstDash val="solid"/>
                <a:miter/>
              </a:ln>
            </p:spPr>
            <p:txBody>
              <a:bodyPr rtlCol="0" anchor="ctr"/>
              <a:lstStyle/>
              <a:p>
                <a:endParaRPr lang="en-US" sz="2400"/>
              </a:p>
            </p:txBody>
          </p:sp>
          <p:sp>
            <p:nvSpPr>
              <p:cNvPr id="54" name="Freeform: Shape 53">
                <a:extLst>
                  <a:ext uri="{FF2B5EF4-FFF2-40B4-BE49-F238E27FC236}">
                    <a16:creationId xmlns:a16="http://schemas.microsoft.com/office/drawing/2014/main" id="{994A6F4F-A677-4ECC-B295-5DAF1330DE15}"/>
                  </a:ext>
                </a:extLst>
              </p:cNvPr>
              <p:cNvSpPr/>
              <p:nvPr/>
            </p:nvSpPr>
            <p:spPr>
              <a:xfrm>
                <a:off x="6494287" y="454603"/>
                <a:ext cx="166703" cy="167613"/>
              </a:xfrm>
              <a:custGeom>
                <a:avLst/>
                <a:gdLst>
                  <a:gd name="connsiteX0" fmla="*/ 42093 w 166703"/>
                  <a:gd name="connsiteY0" fmla="*/ 167614 h 167613"/>
                  <a:gd name="connsiteX1" fmla="*/ 0 w 166703"/>
                  <a:gd name="connsiteY1" fmla="*/ 38225 h 167613"/>
                  <a:gd name="connsiteX2" fmla="*/ 134394 w 166703"/>
                  <a:gd name="connsiteY2" fmla="*/ 0 h 167613"/>
                  <a:gd name="connsiteX3" fmla="*/ 166703 w 166703"/>
                  <a:gd name="connsiteY3" fmla="*/ 132195 h 167613"/>
                  <a:gd name="connsiteX4" fmla="*/ 42169 w 166703"/>
                  <a:gd name="connsiteY4" fmla="*/ 167614 h 167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03" h="167613">
                    <a:moveTo>
                      <a:pt x="42093" y="167614"/>
                    </a:moveTo>
                    <a:lnTo>
                      <a:pt x="0" y="38225"/>
                    </a:lnTo>
                    <a:cubicBezTo>
                      <a:pt x="44065" y="23891"/>
                      <a:pt x="89268" y="10997"/>
                      <a:pt x="134394" y="0"/>
                    </a:cubicBezTo>
                    <a:lnTo>
                      <a:pt x="166703" y="132195"/>
                    </a:lnTo>
                    <a:cubicBezTo>
                      <a:pt x="124914" y="142434"/>
                      <a:pt x="82973" y="154341"/>
                      <a:pt x="42169" y="167614"/>
                    </a:cubicBezTo>
                    <a:close/>
                  </a:path>
                </a:pathLst>
              </a:custGeom>
              <a:solidFill>
                <a:srgbClr val="808285"/>
              </a:solidFill>
              <a:ln w="7578" cap="flat">
                <a:noFill/>
                <a:prstDash val="solid"/>
                <a:miter/>
              </a:ln>
            </p:spPr>
            <p:txBody>
              <a:bodyPr rtlCol="0" anchor="ctr"/>
              <a:lstStyle/>
              <a:p>
                <a:endParaRPr lang="en-US" sz="2400"/>
              </a:p>
            </p:txBody>
          </p:sp>
          <p:sp>
            <p:nvSpPr>
              <p:cNvPr id="55" name="Freeform: Shape 54">
                <a:extLst>
                  <a:ext uri="{FF2B5EF4-FFF2-40B4-BE49-F238E27FC236}">
                    <a16:creationId xmlns:a16="http://schemas.microsoft.com/office/drawing/2014/main" id="{D9875812-765D-41CA-919E-8716117A3619}"/>
                  </a:ext>
                </a:extLst>
              </p:cNvPr>
              <p:cNvSpPr/>
              <p:nvPr/>
            </p:nvSpPr>
            <p:spPr>
              <a:xfrm>
                <a:off x="7304293" y="417061"/>
                <a:ext cx="155630" cy="156767"/>
              </a:xfrm>
              <a:custGeom>
                <a:avLst/>
                <a:gdLst>
                  <a:gd name="connsiteX0" fmla="*/ 127644 w 155630"/>
                  <a:gd name="connsiteY0" fmla="*/ 156692 h 156767"/>
                  <a:gd name="connsiteX1" fmla="*/ 0 w 155630"/>
                  <a:gd name="connsiteY1" fmla="*/ 134849 h 156767"/>
                  <a:gd name="connsiteX2" fmla="*/ 17899 w 155630"/>
                  <a:gd name="connsiteY2" fmla="*/ 0 h 156767"/>
                  <a:gd name="connsiteX3" fmla="*/ 155630 w 155630"/>
                  <a:gd name="connsiteY3" fmla="*/ 23587 h 156767"/>
                  <a:gd name="connsiteX4" fmla="*/ 127644 w 155630"/>
                  <a:gd name="connsiteY4" fmla="*/ 156768 h 15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630" h="156767">
                    <a:moveTo>
                      <a:pt x="127644" y="156692"/>
                    </a:moveTo>
                    <a:cubicBezTo>
                      <a:pt x="85551" y="147818"/>
                      <a:pt x="42624" y="140462"/>
                      <a:pt x="0" y="134849"/>
                    </a:cubicBezTo>
                    <a:lnTo>
                      <a:pt x="17899" y="0"/>
                    </a:lnTo>
                    <a:cubicBezTo>
                      <a:pt x="63860" y="6143"/>
                      <a:pt x="110200" y="14031"/>
                      <a:pt x="155630" y="23587"/>
                    </a:cubicBezTo>
                    <a:lnTo>
                      <a:pt x="127644" y="156768"/>
                    </a:lnTo>
                    <a:close/>
                  </a:path>
                </a:pathLst>
              </a:custGeom>
              <a:solidFill>
                <a:srgbClr val="808285"/>
              </a:solidFill>
              <a:ln w="7578" cap="flat">
                <a:noFill/>
                <a:prstDash val="solid"/>
                <a:miter/>
              </a:ln>
            </p:spPr>
            <p:txBody>
              <a:bodyPr rtlCol="0" anchor="ctr"/>
              <a:lstStyle/>
              <a:p>
                <a:endParaRPr lang="en-US" sz="2400"/>
              </a:p>
            </p:txBody>
          </p:sp>
          <p:sp>
            <p:nvSpPr>
              <p:cNvPr id="56" name="Freeform: Shape 55">
                <a:extLst>
                  <a:ext uri="{FF2B5EF4-FFF2-40B4-BE49-F238E27FC236}">
                    <a16:creationId xmlns:a16="http://schemas.microsoft.com/office/drawing/2014/main" id="{20082CF6-8F5B-4C1F-9E01-FCD4D6FC586A}"/>
                  </a:ext>
                </a:extLst>
              </p:cNvPr>
              <p:cNvSpPr/>
              <p:nvPr/>
            </p:nvSpPr>
            <p:spPr>
              <a:xfrm>
                <a:off x="7043392" y="400759"/>
                <a:ext cx="139703" cy="138864"/>
              </a:xfrm>
              <a:custGeom>
                <a:avLst/>
                <a:gdLst>
                  <a:gd name="connsiteX0" fmla="*/ 131967 w 139703"/>
                  <a:gd name="connsiteY0" fmla="*/ 138865 h 138864"/>
                  <a:gd name="connsiteX1" fmla="*/ 2427 w 139703"/>
                  <a:gd name="connsiteY1" fmla="*/ 136362 h 138864"/>
                  <a:gd name="connsiteX2" fmla="*/ 0 w 139703"/>
                  <a:gd name="connsiteY2" fmla="*/ 299 h 138864"/>
                  <a:gd name="connsiteX3" fmla="*/ 139703 w 139703"/>
                  <a:gd name="connsiteY3" fmla="*/ 3030 h 138864"/>
                  <a:gd name="connsiteX4" fmla="*/ 131967 w 139703"/>
                  <a:gd name="connsiteY4" fmla="*/ 138865 h 138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703" h="138864">
                    <a:moveTo>
                      <a:pt x="131967" y="138865"/>
                    </a:moveTo>
                    <a:cubicBezTo>
                      <a:pt x="89040" y="136438"/>
                      <a:pt x="45582" y="135528"/>
                      <a:pt x="2427" y="136362"/>
                    </a:cubicBezTo>
                    <a:lnTo>
                      <a:pt x="0" y="299"/>
                    </a:lnTo>
                    <a:cubicBezTo>
                      <a:pt x="46568" y="-535"/>
                      <a:pt x="93363" y="375"/>
                      <a:pt x="139703" y="3030"/>
                    </a:cubicBezTo>
                    <a:lnTo>
                      <a:pt x="131967" y="138865"/>
                    </a:lnTo>
                    <a:close/>
                  </a:path>
                </a:pathLst>
              </a:custGeom>
              <a:solidFill>
                <a:srgbClr val="EE3124"/>
              </a:solidFill>
              <a:ln w="7578" cap="flat">
                <a:noFill/>
                <a:prstDash val="solid"/>
                <a:miter/>
              </a:ln>
            </p:spPr>
            <p:txBody>
              <a:bodyPr rtlCol="0" anchor="ctr"/>
              <a:lstStyle/>
              <a:p>
                <a:endParaRPr lang="en-US" sz="2400"/>
              </a:p>
            </p:txBody>
          </p:sp>
          <p:sp>
            <p:nvSpPr>
              <p:cNvPr id="57" name="Freeform: Shape 56">
                <a:extLst>
                  <a:ext uri="{FF2B5EF4-FFF2-40B4-BE49-F238E27FC236}">
                    <a16:creationId xmlns:a16="http://schemas.microsoft.com/office/drawing/2014/main" id="{E3881546-053C-495F-8D3D-0CA050883E44}"/>
                  </a:ext>
                </a:extLst>
              </p:cNvPr>
              <p:cNvSpPr/>
              <p:nvPr/>
            </p:nvSpPr>
            <p:spPr>
              <a:xfrm>
                <a:off x="8883501" y="1465517"/>
                <a:ext cx="196585" cy="195675"/>
              </a:xfrm>
              <a:custGeom>
                <a:avLst/>
                <a:gdLst>
                  <a:gd name="connsiteX0" fmla="*/ 50512 w 196585"/>
                  <a:gd name="connsiteY0" fmla="*/ 195676 h 195675"/>
                  <a:gd name="connsiteX1" fmla="*/ 0 w 196585"/>
                  <a:gd name="connsiteY1" fmla="*/ 58475 h 195675"/>
                  <a:gd name="connsiteX2" fmla="*/ 142054 w 196585"/>
                  <a:gd name="connsiteY2" fmla="*/ 0 h 195675"/>
                  <a:gd name="connsiteX3" fmla="*/ 196586 w 196585"/>
                  <a:gd name="connsiteY3" fmla="*/ 148046 h 195675"/>
                  <a:gd name="connsiteX4" fmla="*/ 50587 w 196585"/>
                  <a:gd name="connsiteY4" fmla="*/ 195676 h 19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585" h="195675">
                    <a:moveTo>
                      <a:pt x="50512" y="195676"/>
                    </a:moveTo>
                    <a:cubicBezTo>
                      <a:pt x="35419" y="149487"/>
                      <a:pt x="18430" y="103298"/>
                      <a:pt x="0" y="58475"/>
                    </a:cubicBezTo>
                    <a:lnTo>
                      <a:pt x="142054" y="0"/>
                    </a:lnTo>
                    <a:cubicBezTo>
                      <a:pt x="162001" y="48388"/>
                      <a:pt x="180355" y="98217"/>
                      <a:pt x="196586" y="148046"/>
                    </a:cubicBezTo>
                    <a:lnTo>
                      <a:pt x="50587" y="195676"/>
                    </a:lnTo>
                    <a:close/>
                  </a:path>
                </a:pathLst>
              </a:custGeom>
              <a:solidFill>
                <a:srgbClr val="F58765"/>
              </a:solidFill>
              <a:ln w="7578" cap="flat">
                <a:noFill/>
                <a:prstDash val="solid"/>
                <a:miter/>
              </a:ln>
            </p:spPr>
            <p:txBody>
              <a:bodyPr rtlCol="0" anchor="ctr"/>
              <a:lstStyle/>
              <a:p>
                <a:endParaRPr lang="en-US" sz="2400"/>
              </a:p>
            </p:txBody>
          </p:sp>
          <p:sp>
            <p:nvSpPr>
              <p:cNvPr id="58" name="Freeform: Shape 57">
                <a:extLst>
                  <a:ext uri="{FF2B5EF4-FFF2-40B4-BE49-F238E27FC236}">
                    <a16:creationId xmlns:a16="http://schemas.microsoft.com/office/drawing/2014/main" id="{D0D7997E-F867-4242-8E35-61A4FD5A390B}"/>
                  </a:ext>
                </a:extLst>
              </p:cNvPr>
              <p:cNvSpPr/>
              <p:nvPr/>
            </p:nvSpPr>
            <p:spPr>
              <a:xfrm>
                <a:off x="8380963" y="699501"/>
                <a:ext cx="215925" cy="216001"/>
              </a:xfrm>
              <a:custGeom>
                <a:avLst/>
                <a:gdLst>
                  <a:gd name="connsiteX0" fmla="*/ 105195 w 215925"/>
                  <a:gd name="connsiteY0" fmla="*/ 216001 h 216001"/>
                  <a:gd name="connsiteX1" fmla="*/ 0 w 215925"/>
                  <a:gd name="connsiteY1" fmla="*/ 114372 h 216001"/>
                  <a:gd name="connsiteX2" fmla="*/ 102540 w 215925"/>
                  <a:gd name="connsiteY2" fmla="*/ 0 h 216001"/>
                  <a:gd name="connsiteX3" fmla="*/ 215926 w 215925"/>
                  <a:gd name="connsiteY3" fmla="*/ 109593 h 216001"/>
                  <a:gd name="connsiteX4" fmla="*/ 105119 w 215925"/>
                  <a:gd name="connsiteY4" fmla="*/ 216001 h 216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25" h="216001">
                    <a:moveTo>
                      <a:pt x="105195" y="216001"/>
                    </a:moveTo>
                    <a:cubicBezTo>
                      <a:pt x="71596" y="181038"/>
                      <a:pt x="36177" y="146832"/>
                      <a:pt x="0" y="114372"/>
                    </a:cubicBezTo>
                    <a:lnTo>
                      <a:pt x="102540" y="0"/>
                    </a:lnTo>
                    <a:cubicBezTo>
                      <a:pt x="141524" y="34964"/>
                      <a:pt x="179673" y="71899"/>
                      <a:pt x="215926" y="109593"/>
                    </a:cubicBezTo>
                    <a:lnTo>
                      <a:pt x="105119" y="216001"/>
                    </a:lnTo>
                    <a:close/>
                  </a:path>
                </a:pathLst>
              </a:custGeom>
              <a:solidFill>
                <a:srgbClr val="BCBEC0"/>
              </a:solidFill>
              <a:ln w="7578" cap="flat">
                <a:noFill/>
                <a:prstDash val="solid"/>
                <a:miter/>
              </a:ln>
            </p:spPr>
            <p:txBody>
              <a:bodyPr rtlCol="0" anchor="ctr"/>
              <a:lstStyle/>
              <a:p>
                <a:endParaRPr lang="en-US" sz="2400"/>
              </a:p>
            </p:txBody>
          </p:sp>
          <p:sp>
            <p:nvSpPr>
              <p:cNvPr id="59" name="Freeform: Shape 58">
                <a:extLst>
                  <a:ext uri="{FF2B5EF4-FFF2-40B4-BE49-F238E27FC236}">
                    <a16:creationId xmlns:a16="http://schemas.microsoft.com/office/drawing/2014/main" id="{0A90F484-86FC-4677-9CEE-E9C527E23892}"/>
                  </a:ext>
                </a:extLst>
              </p:cNvPr>
              <p:cNvSpPr/>
              <p:nvPr/>
            </p:nvSpPr>
            <p:spPr>
              <a:xfrm>
                <a:off x="7893898" y="353656"/>
                <a:ext cx="205155" cy="205762"/>
              </a:xfrm>
              <a:custGeom>
                <a:avLst/>
                <a:gdLst>
                  <a:gd name="connsiteX0" fmla="*/ 130375 w 205155"/>
                  <a:gd name="connsiteY0" fmla="*/ 205763 h 205762"/>
                  <a:gd name="connsiteX1" fmla="*/ 0 w 205155"/>
                  <a:gd name="connsiteY1" fmla="*/ 139400 h 205762"/>
                  <a:gd name="connsiteX2" fmla="*/ 64467 w 205155"/>
                  <a:gd name="connsiteY2" fmla="*/ 0 h 205762"/>
                  <a:gd name="connsiteX3" fmla="*/ 205156 w 205155"/>
                  <a:gd name="connsiteY3" fmla="*/ 71520 h 205762"/>
                  <a:gd name="connsiteX4" fmla="*/ 130450 w 205155"/>
                  <a:gd name="connsiteY4" fmla="*/ 205763 h 205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5" h="205762">
                    <a:moveTo>
                      <a:pt x="130375" y="205763"/>
                    </a:moveTo>
                    <a:cubicBezTo>
                      <a:pt x="87902" y="182100"/>
                      <a:pt x="44065" y="159802"/>
                      <a:pt x="0" y="139400"/>
                    </a:cubicBezTo>
                    <a:lnTo>
                      <a:pt x="64467" y="0"/>
                    </a:lnTo>
                    <a:cubicBezTo>
                      <a:pt x="112020" y="21995"/>
                      <a:pt x="159347" y="46037"/>
                      <a:pt x="205156" y="71520"/>
                    </a:cubicBezTo>
                    <a:lnTo>
                      <a:pt x="130450" y="205763"/>
                    </a:lnTo>
                    <a:close/>
                  </a:path>
                </a:pathLst>
              </a:custGeom>
              <a:solidFill>
                <a:srgbClr val="F58765"/>
              </a:solidFill>
              <a:ln w="7578" cap="flat">
                <a:noFill/>
                <a:prstDash val="solid"/>
                <a:miter/>
              </a:ln>
            </p:spPr>
            <p:txBody>
              <a:bodyPr rtlCol="0" anchor="ctr"/>
              <a:lstStyle/>
              <a:p>
                <a:endParaRPr lang="en-US" sz="2400"/>
              </a:p>
            </p:txBody>
          </p:sp>
          <p:sp>
            <p:nvSpPr>
              <p:cNvPr id="60" name="Freeform: Shape 59">
                <a:extLst>
                  <a:ext uri="{FF2B5EF4-FFF2-40B4-BE49-F238E27FC236}">
                    <a16:creationId xmlns:a16="http://schemas.microsoft.com/office/drawing/2014/main" id="{E8DA1A91-E3BE-4B3C-9C4A-7CBAE1CCFD99}"/>
                  </a:ext>
                </a:extLst>
              </p:cNvPr>
              <p:cNvSpPr/>
              <p:nvPr/>
            </p:nvSpPr>
            <p:spPr>
              <a:xfrm>
                <a:off x="6419430" y="220551"/>
                <a:ext cx="188242" cy="189228"/>
              </a:xfrm>
              <a:custGeom>
                <a:avLst/>
                <a:gdLst>
                  <a:gd name="connsiteX0" fmla="*/ 47554 w 188242"/>
                  <a:gd name="connsiteY0" fmla="*/ 189229 h 189228"/>
                  <a:gd name="connsiteX1" fmla="*/ 0 w 188242"/>
                  <a:gd name="connsiteY1" fmla="*/ 43155 h 189228"/>
                  <a:gd name="connsiteX2" fmla="*/ 151762 w 188242"/>
                  <a:gd name="connsiteY2" fmla="*/ 0 h 189228"/>
                  <a:gd name="connsiteX3" fmla="*/ 188243 w 188242"/>
                  <a:gd name="connsiteY3" fmla="*/ 149184 h 189228"/>
                  <a:gd name="connsiteX4" fmla="*/ 47630 w 188242"/>
                  <a:gd name="connsiteY4" fmla="*/ 189229 h 189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242" h="189228">
                    <a:moveTo>
                      <a:pt x="47554" y="189229"/>
                    </a:moveTo>
                    <a:lnTo>
                      <a:pt x="0" y="43155"/>
                    </a:lnTo>
                    <a:cubicBezTo>
                      <a:pt x="49753" y="26924"/>
                      <a:pt x="100796" y="12438"/>
                      <a:pt x="151762" y="0"/>
                    </a:cubicBezTo>
                    <a:lnTo>
                      <a:pt x="188243" y="149184"/>
                    </a:lnTo>
                    <a:cubicBezTo>
                      <a:pt x="141068" y="160712"/>
                      <a:pt x="93742" y="174212"/>
                      <a:pt x="47630" y="189229"/>
                    </a:cubicBezTo>
                    <a:close/>
                  </a:path>
                </a:pathLst>
              </a:custGeom>
              <a:solidFill>
                <a:srgbClr val="BCBEC0"/>
              </a:solidFill>
              <a:ln w="7578" cap="flat">
                <a:noFill/>
                <a:prstDash val="solid"/>
                <a:miter/>
              </a:ln>
            </p:spPr>
            <p:txBody>
              <a:bodyPr rtlCol="0" anchor="ctr"/>
              <a:lstStyle/>
              <a:p>
                <a:endParaRPr lang="en-US" sz="2400"/>
              </a:p>
            </p:txBody>
          </p:sp>
          <p:sp>
            <p:nvSpPr>
              <p:cNvPr id="62" name="Freeform: Shape 61">
                <a:extLst>
                  <a:ext uri="{FF2B5EF4-FFF2-40B4-BE49-F238E27FC236}">
                    <a16:creationId xmlns:a16="http://schemas.microsoft.com/office/drawing/2014/main" id="{3D233143-A94F-4CEA-8E75-0C370A70D27C}"/>
                  </a:ext>
                </a:extLst>
              </p:cNvPr>
              <p:cNvSpPr/>
              <p:nvPr/>
            </p:nvSpPr>
            <p:spPr>
              <a:xfrm>
                <a:off x="7333947" y="178079"/>
                <a:ext cx="175728" cy="177018"/>
              </a:xfrm>
              <a:custGeom>
                <a:avLst/>
                <a:gdLst>
                  <a:gd name="connsiteX0" fmla="*/ 144102 w 175728"/>
                  <a:gd name="connsiteY0" fmla="*/ 177018 h 177018"/>
                  <a:gd name="connsiteX1" fmla="*/ 0 w 175728"/>
                  <a:gd name="connsiteY1" fmla="*/ 152293 h 177018"/>
                  <a:gd name="connsiteX2" fmla="*/ 20250 w 175728"/>
                  <a:gd name="connsiteY2" fmla="*/ 0 h 177018"/>
                  <a:gd name="connsiteX3" fmla="*/ 175729 w 175728"/>
                  <a:gd name="connsiteY3" fmla="*/ 26621 h 177018"/>
                  <a:gd name="connsiteX4" fmla="*/ 144102 w 175728"/>
                  <a:gd name="connsiteY4" fmla="*/ 176942 h 177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28" h="177018">
                    <a:moveTo>
                      <a:pt x="144102" y="177018"/>
                    </a:moveTo>
                    <a:cubicBezTo>
                      <a:pt x="96624" y="167007"/>
                      <a:pt x="48085" y="158740"/>
                      <a:pt x="0" y="152293"/>
                    </a:cubicBezTo>
                    <a:lnTo>
                      <a:pt x="20250" y="0"/>
                    </a:lnTo>
                    <a:cubicBezTo>
                      <a:pt x="72203" y="6902"/>
                      <a:pt x="124535" y="15851"/>
                      <a:pt x="175729" y="26621"/>
                    </a:cubicBezTo>
                    <a:lnTo>
                      <a:pt x="144102" y="176942"/>
                    </a:lnTo>
                    <a:close/>
                  </a:path>
                </a:pathLst>
              </a:custGeom>
              <a:solidFill>
                <a:srgbClr val="F2613F"/>
              </a:solidFill>
              <a:ln w="7578" cap="flat">
                <a:noFill/>
                <a:prstDash val="solid"/>
                <a:miter/>
              </a:ln>
            </p:spPr>
            <p:txBody>
              <a:bodyPr rtlCol="0" anchor="ctr"/>
              <a:lstStyle/>
              <a:p>
                <a:endParaRPr lang="en-US" sz="2400"/>
              </a:p>
            </p:txBody>
          </p:sp>
          <p:sp>
            <p:nvSpPr>
              <p:cNvPr id="63" name="Freeform: Shape 62">
                <a:extLst>
                  <a:ext uri="{FF2B5EF4-FFF2-40B4-BE49-F238E27FC236}">
                    <a16:creationId xmlns:a16="http://schemas.microsoft.com/office/drawing/2014/main" id="{794BDE4F-9DA2-4FE1-9FE0-912A7442CF4C}"/>
                  </a:ext>
                </a:extLst>
              </p:cNvPr>
              <p:cNvSpPr/>
              <p:nvPr/>
            </p:nvSpPr>
            <p:spPr>
              <a:xfrm>
                <a:off x="7039448" y="159788"/>
                <a:ext cx="157678" cy="156780"/>
              </a:xfrm>
              <a:custGeom>
                <a:avLst/>
                <a:gdLst>
                  <a:gd name="connsiteX0" fmla="*/ 148956 w 157678"/>
                  <a:gd name="connsiteY0" fmla="*/ 156781 h 156780"/>
                  <a:gd name="connsiteX1" fmla="*/ 2730 w 157678"/>
                  <a:gd name="connsiteY1" fmla="*/ 153899 h 156780"/>
                  <a:gd name="connsiteX2" fmla="*/ 0 w 157678"/>
                  <a:gd name="connsiteY2" fmla="*/ 316 h 156780"/>
                  <a:gd name="connsiteX3" fmla="*/ 157678 w 157678"/>
                  <a:gd name="connsiteY3" fmla="*/ 3426 h 156780"/>
                  <a:gd name="connsiteX4" fmla="*/ 148956 w 157678"/>
                  <a:gd name="connsiteY4" fmla="*/ 156781 h 156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678" h="156780">
                    <a:moveTo>
                      <a:pt x="148956" y="156781"/>
                    </a:moveTo>
                    <a:cubicBezTo>
                      <a:pt x="100568" y="154050"/>
                      <a:pt x="51573" y="153064"/>
                      <a:pt x="2730" y="153899"/>
                    </a:cubicBezTo>
                    <a:lnTo>
                      <a:pt x="0" y="316"/>
                    </a:lnTo>
                    <a:cubicBezTo>
                      <a:pt x="52635" y="-594"/>
                      <a:pt x="105498" y="468"/>
                      <a:pt x="157678" y="3426"/>
                    </a:cubicBezTo>
                    <a:lnTo>
                      <a:pt x="148956" y="156781"/>
                    </a:lnTo>
                    <a:close/>
                  </a:path>
                </a:pathLst>
              </a:custGeom>
              <a:solidFill>
                <a:srgbClr val="BCBEC0"/>
              </a:solidFill>
              <a:ln w="7578" cap="flat">
                <a:noFill/>
                <a:prstDash val="solid"/>
                <a:miter/>
              </a:ln>
            </p:spPr>
            <p:txBody>
              <a:bodyPr rtlCol="0" anchor="ctr"/>
              <a:lstStyle/>
              <a:p>
                <a:endParaRPr lang="en-US" sz="2400"/>
              </a:p>
            </p:txBody>
          </p:sp>
        </p:grpSp>
        <p:grpSp>
          <p:nvGrpSpPr>
            <p:cNvPr id="24" name="Graphic 2">
              <a:extLst>
                <a:ext uri="{FF2B5EF4-FFF2-40B4-BE49-F238E27FC236}">
                  <a16:creationId xmlns:a16="http://schemas.microsoft.com/office/drawing/2014/main" id="{50E52331-F05B-4F72-A84C-50E5133E60DA}"/>
                </a:ext>
              </a:extLst>
            </p:cNvPr>
            <p:cNvGrpSpPr/>
            <p:nvPr/>
          </p:nvGrpSpPr>
          <p:grpSpPr>
            <a:xfrm>
              <a:off x="6058264" y="2450493"/>
              <a:ext cx="633139" cy="621610"/>
              <a:chOff x="6058264" y="2450493"/>
              <a:chExt cx="633139" cy="621610"/>
            </a:xfrm>
            <a:solidFill>
              <a:srgbClr val="EE3124"/>
            </a:solidFill>
          </p:grpSpPr>
          <p:sp>
            <p:nvSpPr>
              <p:cNvPr id="25" name="Freeform: Shape 24">
                <a:extLst>
                  <a:ext uri="{FF2B5EF4-FFF2-40B4-BE49-F238E27FC236}">
                    <a16:creationId xmlns:a16="http://schemas.microsoft.com/office/drawing/2014/main" id="{DCE4D3F3-3025-45FD-85B9-74E19AE9BB3D}"/>
                  </a:ext>
                </a:extLst>
              </p:cNvPr>
              <p:cNvSpPr/>
              <p:nvPr/>
            </p:nvSpPr>
            <p:spPr>
              <a:xfrm>
                <a:off x="6197967" y="2450493"/>
                <a:ext cx="175046" cy="315052"/>
              </a:xfrm>
              <a:custGeom>
                <a:avLst/>
                <a:gdLst>
                  <a:gd name="connsiteX0" fmla="*/ 175046 w 175046"/>
                  <a:gd name="connsiteY0" fmla="*/ 315053 h 315052"/>
                  <a:gd name="connsiteX1" fmla="*/ 0 w 175046"/>
                  <a:gd name="connsiteY1" fmla="*/ 46416 h 315052"/>
                  <a:gd name="connsiteX2" fmla="*/ 113006 w 175046"/>
                  <a:gd name="connsiteY2" fmla="*/ 0 h 315052"/>
                  <a:gd name="connsiteX3" fmla="*/ 175046 w 175046"/>
                  <a:gd name="connsiteY3" fmla="*/ 315053 h 315052"/>
                </a:gdLst>
                <a:ahLst/>
                <a:cxnLst>
                  <a:cxn ang="0">
                    <a:pos x="connsiteX0" y="connsiteY0"/>
                  </a:cxn>
                  <a:cxn ang="0">
                    <a:pos x="connsiteX1" y="connsiteY1"/>
                  </a:cxn>
                  <a:cxn ang="0">
                    <a:pos x="connsiteX2" y="connsiteY2"/>
                  </a:cxn>
                  <a:cxn ang="0">
                    <a:pos x="connsiteX3" y="connsiteY3"/>
                  </a:cxn>
                </a:cxnLst>
                <a:rect l="l" t="t" r="r" b="b"/>
                <a:pathLst>
                  <a:path w="175046" h="315052">
                    <a:moveTo>
                      <a:pt x="175046" y="315053"/>
                    </a:moveTo>
                    <a:lnTo>
                      <a:pt x="0" y="46416"/>
                    </a:lnTo>
                    <a:lnTo>
                      <a:pt x="113006" y="0"/>
                    </a:lnTo>
                    <a:lnTo>
                      <a:pt x="175046" y="315053"/>
                    </a:lnTo>
                    <a:close/>
                  </a:path>
                </a:pathLst>
              </a:custGeom>
              <a:solidFill>
                <a:srgbClr val="EE3124"/>
              </a:solidFill>
              <a:ln w="7578" cap="flat">
                <a:noFill/>
                <a:prstDash val="solid"/>
                <a:miter/>
              </a:ln>
            </p:spPr>
            <p:txBody>
              <a:bodyPr rtlCol="0" anchor="ctr"/>
              <a:lstStyle/>
              <a:p>
                <a:endParaRPr lang="en-US" sz="2400"/>
              </a:p>
            </p:txBody>
          </p:sp>
          <p:sp>
            <p:nvSpPr>
              <p:cNvPr id="26" name="Freeform: Shape 25">
                <a:extLst>
                  <a:ext uri="{FF2B5EF4-FFF2-40B4-BE49-F238E27FC236}">
                    <a16:creationId xmlns:a16="http://schemas.microsoft.com/office/drawing/2014/main" id="{620A2B43-E678-45CB-8E4B-8EA1DFA2EAED}"/>
                  </a:ext>
                </a:extLst>
              </p:cNvPr>
              <p:cNvSpPr/>
              <p:nvPr/>
            </p:nvSpPr>
            <p:spPr>
              <a:xfrm>
                <a:off x="6368539" y="2754701"/>
                <a:ext cx="177018" cy="314294"/>
              </a:xfrm>
              <a:custGeom>
                <a:avLst/>
                <a:gdLst>
                  <a:gd name="connsiteX0" fmla="*/ 0 w 177018"/>
                  <a:gd name="connsiteY0" fmla="*/ 0 h 314294"/>
                  <a:gd name="connsiteX1" fmla="*/ 64012 w 177018"/>
                  <a:gd name="connsiteY1" fmla="*/ 314294 h 314294"/>
                  <a:gd name="connsiteX2" fmla="*/ 177018 w 177018"/>
                  <a:gd name="connsiteY2" fmla="*/ 267878 h 314294"/>
                  <a:gd name="connsiteX3" fmla="*/ 0 w 177018"/>
                  <a:gd name="connsiteY3" fmla="*/ 0 h 314294"/>
                </a:gdLst>
                <a:ahLst/>
                <a:cxnLst>
                  <a:cxn ang="0">
                    <a:pos x="connsiteX0" y="connsiteY0"/>
                  </a:cxn>
                  <a:cxn ang="0">
                    <a:pos x="connsiteX1" y="connsiteY1"/>
                  </a:cxn>
                  <a:cxn ang="0">
                    <a:pos x="connsiteX2" y="connsiteY2"/>
                  </a:cxn>
                  <a:cxn ang="0">
                    <a:pos x="connsiteX3" y="connsiteY3"/>
                  </a:cxn>
                </a:cxnLst>
                <a:rect l="l" t="t" r="r" b="b"/>
                <a:pathLst>
                  <a:path w="177018" h="314294">
                    <a:moveTo>
                      <a:pt x="0" y="0"/>
                    </a:moveTo>
                    <a:lnTo>
                      <a:pt x="64012" y="314294"/>
                    </a:lnTo>
                    <a:lnTo>
                      <a:pt x="177018" y="267878"/>
                    </a:lnTo>
                    <a:lnTo>
                      <a:pt x="0" y="0"/>
                    </a:lnTo>
                    <a:close/>
                  </a:path>
                </a:pathLst>
              </a:custGeom>
              <a:solidFill>
                <a:srgbClr val="EE3124"/>
              </a:solidFill>
              <a:ln w="7578" cap="flat">
                <a:noFill/>
                <a:prstDash val="solid"/>
                <a:miter/>
              </a:ln>
            </p:spPr>
            <p:txBody>
              <a:bodyPr rtlCol="0" anchor="ctr"/>
              <a:lstStyle/>
              <a:p>
                <a:endParaRPr lang="en-US" sz="2400"/>
              </a:p>
            </p:txBody>
          </p:sp>
          <p:sp>
            <p:nvSpPr>
              <p:cNvPr id="27" name="Freeform: Shape 26">
                <a:extLst>
                  <a:ext uri="{FF2B5EF4-FFF2-40B4-BE49-F238E27FC236}">
                    <a16:creationId xmlns:a16="http://schemas.microsoft.com/office/drawing/2014/main" id="{C9A2F17B-D65D-460B-B482-EF51EC0B0686}"/>
                  </a:ext>
                </a:extLst>
              </p:cNvPr>
              <p:cNvSpPr/>
              <p:nvPr/>
            </p:nvSpPr>
            <p:spPr>
              <a:xfrm>
                <a:off x="6376882" y="2581550"/>
                <a:ext cx="314521" cy="177397"/>
              </a:xfrm>
              <a:custGeom>
                <a:avLst/>
                <a:gdLst>
                  <a:gd name="connsiteX0" fmla="*/ 0 w 314521"/>
                  <a:gd name="connsiteY0" fmla="*/ 177397 h 177397"/>
                  <a:gd name="connsiteX1" fmla="*/ 267196 w 314521"/>
                  <a:gd name="connsiteY1" fmla="*/ 0 h 177397"/>
                  <a:gd name="connsiteX2" fmla="*/ 314522 w 314521"/>
                  <a:gd name="connsiteY2" fmla="*/ 112551 h 177397"/>
                  <a:gd name="connsiteX3" fmla="*/ 0 w 314521"/>
                  <a:gd name="connsiteY3" fmla="*/ 177397 h 177397"/>
                </a:gdLst>
                <a:ahLst/>
                <a:cxnLst>
                  <a:cxn ang="0">
                    <a:pos x="connsiteX0" y="connsiteY0"/>
                  </a:cxn>
                  <a:cxn ang="0">
                    <a:pos x="connsiteX1" y="connsiteY1"/>
                  </a:cxn>
                  <a:cxn ang="0">
                    <a:pos x="connsiteX2" y="connsiteY2"/>
                  </a:cxn>
                  <a:cxn ang="0">
                    <a:pos x="connsiteX3" y="connsiteY3"/>
                  </a:cxn>
                </a:cxnLst>
                <a:rect l="l" t="t" r="r" b="b"/>
                <a:pathLst>
                  <a:path w="314521" h="177397">
                    <a:moveTo>
                      <a:pt x="0" y="177397"/>
                    </a:moveTo>
                    <a:lnTo>
                      <a:pt x="267196" y="0"/>
                    </a:lnTo>
                    <a:lnTo>
                      <a:pt x="314522" y="112551"/>
                    </a:lnTo>
                    <a:lnTo>
                      <a:pt x="0" y="177397"/>
                    </a:lnTo>
                    <a:close/>
                  </a:path>
                </a:pathLst>
              </a:custGeom>
              <a:solidFill>
                <a:srgbClr val="EE3124"/>
              </a:solidFill>
              <a:ln w="7578" cap="flat">
                <a:noFill/>
                <a:prstDash val="solid"/>
                <a:miter/>
              </a:ln>
            </p:spPr>
            <p:txBody>
              <a:bodyPr rtlCol="0" anchor="ctr"/>
              <a:lstStyle/>
              <a:p>
                <a:endParaRPr lang="en-US" sz="2400"/>
              </a:p>
            </p:txBody>
          </p:sp>
          <p:sp>
            <p:nvSpPr>
              <p:cNvPr id="28" name="Freeform: Shape 27">
                <a:extLst>
                  <a:ext uri="{FF2B5EF4-FFF2-40B4-BE49-F238E27FC236}">
                    <a16:creationId xmlns:a16="http://schemas.microsoft.com/office/drawing/2014/main" id="{121FEA23-055D-4E74-9379-9723F66823DB}"/>
                  </a:ext>
                </a:extLst>
              </p:cNvPr>
              <p:cNvSpPr/>
              <p:nvPr/>
            </p:nvSpPr>
            <p:spPr>
              <a:xfrm>
                <a:off x="6059174" y="2760009"/>
                <a:ext cx="313611" cy="179369"/>
              </a:xfrm>
              <a:custGeom>
                <a:avLst/>
                <a:gdLst>
                  <a:gd name="connsiteX0" fmla="*/ 313612 w 313611"/>
                  <a:gd name="connsiteY0" fmla="*/ 0 h 179369"/>
                  <a:gd name="connsiteX1" fmla="*/ 0 w 313611"/>
                  <a:gd name="connsiteY1" fmla="*/ 66742 h 179369"/>
                  <a:gd name="connsiteX2" fmla="*/ 47326 w 313611"/>
                  <a:gd name="connsiteY2" fmla="*/ 179369 h 179369"/>
                  <a:gd name="connsiteX3" fmla="*/ 313612 w 313611"/>
                  <a:gd name="connsiteY3" fmla="*/ 0 h 179369"/>
                </a:gdLst>
                <a:ahLst/>
                <a:cxnLst>
                  <a:cxn ang="0">
                    <a:pos x="connsiteX0" y="connsiteY0"/>
                  </a:cxn>
                  <a:cxn ang="0">
                    <a:pos x="connsiteX1" y="connsiteY1"/>
                  </a:cxn>
                  <a:cxn ang="0">
                    <a:pos x="connsiteX2" y="connsiteY2"/>
                  </a:cxn>
                  <a:cxn ang="0">
                    <a:pos x="connsiteX3" y="connsiteY3"/>
                  </a:cxn>
                </a:cxnLst>
                <a:rect l="l" t="t" r="r" b="b"/>
                <a:pathLst>
                  <a:path w="313611" h="179369">
                    <a:moveTo>
                      <a:pt x="313612" y="0"/>
                    </a:moveTo>
                    <a:lnTo>
                      <a:pt x="0" y="66742"/>
                    </a:lnTo>
                    <a:lnTo>
                      <a:pt x="47326" y="179369"/>
                    </a:lnTo>
                    <a:lnTo>
                      <a:pt x="313612" y="0"/>
                    </a:lnTo>
                    <a:close/>
                  </a:path>
                </a:pathLst>
              </a:custGeom>
              <a:solidFill>
                <a:srgbClr val="EE3124"/>
              </a:solidFill>
              <a:ln w="7578" cap="flat">
                <a:noFill/>
                <a:prstDash val="solid"/>
                <a:miter/>
              </a:ln>
            </p:spPr>
            <p:txBody>
              <a:bodyPr rtlCol="0" anchor="ctr"/>
              <a:lstStyle/>
              <a:p>
                <a:endParaRPr lang="en-US" sz="2400"/>
              </a:p>
            </p:txBody>
          </p:sp>
          <p:sp>
            <p:nvSpPr>
              <p:cNvPr id="29" name="Freeform: Shape 28">
                <a:extLst>
                  <a:ext uri="{FF2B5EF4-FFF2-40B4-BE49-F238E27FC236}">
                    <a16:creationId xmlns:a16="http://schemas.microsoft.com/office/drawing/2014/main" id="{57802F4E-7A71-4303-AA8B-918A590D9FE4}"/>
                  </a:ext>
                </a:extLst>
              </p:cNvPr>
              <p:cNvSpPr/>
              <p:nvPr/>
            </p:nvSpPr>
            <p:spPr>
              <a:xfrm>
                <a:off x="6365278" y="2757810"/>
                <a:ext cx="316417" cy="166855"/>
              </a:xfrm>
              <a:custGeom>
                <a:avLst/>
                <a:gdLst>
                  <a:gd name="connsiteX0" fmla="*/ 0 w 316417"/>
                  <a:gd name="connsiteY0" fmla="*/ 0 h 166855"/>
                  <a:gd name="connsiteX1" fmla="*/ 316418 w 316417"/>
                  <a:gd name="connsiteY1" fmla="*/ 52180 h 166855"/>
                  <a:gd name="connsiteX2" fmla="*/ 274401 w 316417"/>
                  <a:gd name="connsiteY2" fmla="*/ 166855 h 166855"/>
                  <a:gd name="connsiteX3" fmla="*/ 0 w 316417"/>
                  <a:gd name="connsiteY3" fmla="*/ 0 h 166855"/>
                </a:gdLst>
                <a:ahLst/>
                <a:cxnLst>
                  <a:cxn ang="0">
                    <a:pos x="connsiteX0" y="connsiteY0"/>
                  </a:cxn>
                  <a:cxn ang="0">
                    <a:pos x="connsiteX1" y="connsiteY1"/>
                  </a:cxn>
                  <a:cxn ang="0">
                    <a:pos x="connsiteX2" y="connsiteY2"/>
                  </a:cxn>
                  <a:cxn ang="0">
                    <a:pos x="connsiteX3" y="connsiteY3"/>
                  </a:cxn>
                </a:cxnLst>
                <a:rect l="l" t="t" r="r" b="b"/>
                <a:pathLst>
                  <a:path w="316417" h="166855">
                    <a:moveTo>
                      <a:pt x="0" y="0"/>
                    </a:moveTo>
                    <a:lnTo>
                      <a:pt x="316418" y="52180"/>
                    </a:lnTo>
                    <a:lnTo>
                      <a:pt x="274401" y="166855"/>
                    </a:lnTo>
                    <a:lnTo>
                      <a:pt x="0" y="0"/>
                    </a:lnTo>
                    <a:close/>
                  </a:path>
                </a:pathLst>
              </a:custGeom>
              <a:solidFill>
                <a:srgbClr val="EE3124"/>
              </a:solidFill>
              <a:ln w="7578" cap="flat">
                <a:noFill/>
                <a:prstDash val="solid"/>
                <a:miter/>
              </a:ln>
            </p:spPr>
            <p:txBody>
              <a:bodyPr rtlCol="0" anchor="ctr"/>
              <a:lstStyle/>
              <a:p>
                <a:endParaRPr lang="en-US" sz="2400"/>
              </a:p>
            </p:txBody>
          </p:sp>
          <p:sp>
            <p:nvSpPr>
              <p:cNvPr id="30" name="Freeform: Shape 29">
                <a:extLst>
                  <a:ext uri="{FF2B5EF4-FFF2-40B4-BE49-F238E27FC236}">
                    <a16:creationId xmlns:a16="http://schemas.microsoft.com/office/drawing/2014/main" id="{1557C8CD-F291-4495-B242-66EAF3EBE1C9}"/>
                  </a:ext>
                </a:extLst>
              </p:cNvPr>
              <p:cNvSpPr/>
              <p:nvPr/>
            </p:nvSpPr>
            <p:spPr>
              <a:xfrm>
                <a:off x="6058264" y="2597477"/>
                <a:ext cx="317100" cy="164807"/>
              </a:xfrm>
              <a:custGeom>
                <a:avLst/>
                <a:gdLst>
                  <a:gd name="connsiteX0" fmla="*/ 317101 w 317100"/>
                  <a:gd name="connsiteY0" fmla="*/ 164807 h 164807"/>
                  <a:gd name="connsiteX1" fmla="*/ 42017 w 317100"/>
                  <a:gd name="connsiteY1" fmla="*/ 0 h 164807"/>
                  <a:gd name="connsiteX2" fmla="*/ 0 w 317100"/>
                  <a:gd name="connsiteY2" fmla="*/ 114675 h 164807"/>
                  <a:gd name="connsiteX3" fmla="*/ 317101 w 317100"/>
                  <a:gd name="connsiteY3" fmla="*/ 164807 h 164807"/>
                </a:gdLst>
                <a:ahLst/>
                <a:cxnLst>
                  <a:cxn ang="0">
                    <a:pos x="connsiteX0" y="connsiteY0"/>
                  </a:cxn>
                  <a:cxn ang="0">
                    <a:pos x="connsiteX1" y="connsiteY1"/>
                  </a:cxn>
                  <a:cxn ang="0">
                    <a:pos x="connsiteX2" y="connsiteY2"/>
                  </a:cxn>
                  <a:cxn ang="0">
                    <a:pos x="connsiteX3" y="connsiteY3"/>
                  </a:cxn>
                </a:cxnLst>
                <a:rect l="l" t="t" r="r" b="b"/>
                <a:pathLst>
                  <a:path w="317100" h="164807">
                    <a:moveTo>
                      <a:pt x="317101" y="164807"/>
                    </a:moveTo>
                    <a:lnTo>
                      <a:pt x="42017" y="0"/>
                    </a:lnTo>
                    <a:lnTo>
                      <a:pt x="0" y="114675"/>
                    </a:lnTo>
                    <a:lnTo>
                      <a:pt x="317101" y="164807"/>
                    </a:lnTo>
                    <a:close/>
                  </a:path>
                </a:pathLst>
              </a:custGeom>
              <a:solidFill>
                <a:srgbClr val="EE3124"/>
              </a:solidFill>
              <a:ln w="7578" cap="flat">
                <a:noFill/>
                <a:prstDash val="solid"/>
                <a:miter/>
              </a:ln>
            </p:spPr>
            <p:txBody>
              <a:bodyPr rtlCol="0" anchor="ctr"/>
              <a:lstStyle/>
              <a:p>
                <a:endParaRPr lang="en-US" sz="2400"/>
              </a:p>
            </p:txBody>
          </p:sp>
          <p:sp>
            <p:nvSpPr>
              <p:cNvPr id="31" name="Freeform: Shape 30">
                <a:extLst>
                  <a:ext uri="{FF2B5EF4-FFF2-40B4-BE49-F238E27FC236}">
                    <a16:creationId xmlns:a16="http://schemas.microsoft.com/office/drawing/2014/main" id="{0B74B627-4D00-4A3E-A4A9-7BEC3268E949}"/>
                  </a:ext>
                </a:extLst>
              </p:cNvPr>
              <p:cNvSpPr/>
              <p:nvPr/>
            </p:nvSpPr>
            <p:spPr>
              <a:xfrm>
                <a:off x="6371118" y="2450797"/>
                <a:ext cx="188849" cy="311108"/>
              </a:xfrm>
              <a:custGeom>
                <a:avLst/>
                <a:gdLst>
                  <a:gd name="connsiteX0" fmla="*/ 0 w 188849"/>
                  <a:gd name="connsiteY0" fmla="*/ 311109 h 311108"/>
                  <a:gd name="connsiteX1" fmla="*/ 77967 w 188849"/>
                  <a:gd name="connsiteY1" fmla="*/ 0 h 311108"/>
                  <a:gd name="connsiteX2" fmla="*/ 188850 w 188849"/>
                  <a:gd name="connsiteY2" fmla="*/ 51346 h 311108"/>
                  <a:gd name="connsiteX3" fmla="*/ 0 w 188849"/>
                  <a:gd name="connsiteY3" fmla="*/ 311109 h 311108"/>
                </a:gdLst>
                <a:ahLst/>
                <a:cxnLst>
                  <a:cxn ang="0">
                    <a:pos x="connsiteX0" y="connsiteY0"/>
                  </a:cxn>
                  <a:cxn ang="0">
                    <a:pos x="connsiteX1" y="connsiteY1"/>
                  </a:cxn>
                  <a:cxn ang="0">
                    <a:pos x="connsiteX2" y="connsiteY2"/>
                  </a:cxn>
                  <a:cxn ang="0">
                    <a:pos x="connsiteX3" y="connsiteY3"/>
                  </a:cxn>
                </a:cxnLst>
                <a:rect l="l" t="t" r="r" b="b"/>
                <a:pathLst>
                  <a:path w="188849" h="311108">
                    <a:moveTo>
                      <a:pt x="0" y="311109"/>
                    </a:moveTo>
                    <a:lnTo>
                      <a:pt x="77967" y="0"/>
                    </a:lnTo>
                    <a:lnTo>
                      <a:pt x="188850" y="51346"/>
                    </a:lnTo>
                    <a:lnTo>
                      <a:pt x="0" y="311109"/>
                    </a:lnTo>
                    <a:close/>
                  </a:path>
                </a:pathLst>
              </a:custGeom>
              <a:solidFill>
                <a:srgbClr val="EE3124"/>
              </a:solidFill>
              <a:ln w="7578" cap="flat">
                <a:noFill/>
                <a:prstDash val="solid"/>
                <a:miter/>
              </a:ln>
            </p:spPr>
            <p:txBody>
              <a:bodyPr rtlCol="0" anchor="ctr"/>
              <a:lstStyle/>
              <a:p>
                <a:endParaRPr lang="en-US" sz="2400"/>
              </a:p>
            </p:txBody>
          </p:sp>
          <p:sp>
            <p:nvSpPr>
              <p:cNvPr id="32" name="Freeform: Shape 31">
                <a:extLst>
                  <a:ext uri="{FF2B5EF4-FFF2-40B4-BE49-F238E27FC236}">
                    <a16:creationId xmlns:a16="http://schemas.microsoft.com/office/drawing/2014/main" id="{F38C2B8C-3E0F-43C5-8226-2596DDF252A9}"/>
                  </a:ext>
                </a:extLst>
              </p:cNvPr>
              <p:cNvSpPr/>
              <p:nvPr/>
            </p:nvSpPr>
            <p:spPr>
              <a:xfrm>
                <a:off x="6184467" y="2760161"/>
                <a:ext cx="186877" cy="311943"/>
              </a:xfrm>
              <a:custGeom>
                <a:avLst/>
                <a:gdLst>
                  <a:gd name="connsiteX0" fmla="*/ 186878 w 186877"/>
                  <a:gd name="connsiteY0" fmla="*/ 0 h 311943"/>
                  <a:gd name="connsiteX1" fmla="*/ 0 w 186877"/>
                  <a:gd name="connsiteY1" fmla="*/ 260597 h 311943"/>
                  <a:gd name="connsiteX2" fmla="*/ 110883 w 186877"/>
                  <a:gd name="connsiteY2" fmla="*/ 311943 h 311943"/>
                  <a:gd name="connsiteX3" fmla="*/ 186878 w 186877"/>
                  <a:gd name="connsiteY3" fmla="*/ 0 h 311943"/>
                </a:gdLst>
                <a:ahLst/>
                <a:cxnLst>
                  <a:cxn ang="0">
                    <a:pos x="connsiteX0" y="connsiteY0"/>
                  </a:cxn>
                  <a:cxn ang="0">
                    <a:pos x="connsiteX1" y="connsiteY1"/>
                  </a:cxn>
                  <a:cxn ang="0">
                    <a:pos x="connsiteX2" y="connsiteY2"/>
                  </a:cxn>
                  <a:cxn ang="0">
                    <a:pos x="connsiteX3" y="connsiteY3"/>
                  </a:cxn>
                </a:cxnLst>
                <a:rect l="l" t="t" r="r" b="b"/>
                <a:pathLst>
                  <a:path w="186877" h="311943">
                    <a:moveTo>
                      <a:pt x="186878" y="0"/>
                    </a:moveTo>
                    <a:lnTo>
                      <a:pt x="0" y="260597"/>
                    </a:lnTo>
                    <a:lnTo>
                      <a:pt x="110883" y="311943"/>
                    </a:lnTo>
                    <a:lnTo>
                      <a:pt x="186878" y="0"/>
                    </a:lnTo>
                    <a:close/>
                  </a:path>
                </a:pathLst>
              </a:custGeom>
              <a:solidFill>
                <a:srgbClr val="EE3124"/>
              </a:solidFill>
              <a:ln w="7578" cap="flat">
                <a:noFill/>
                <a:prstDash val="solid"/>
                <a:miter/>
              </a:ln>
            </p:spPr>
            <p:txBody>
              <a:bodyPr rtlCol="0" anchor="ctr"/>
              <a:lstStyle/>
              <a:p>
                <a:endParaRPr lang="en-US" sz="2400"/>
              </a:p>
            </p:txBody>
          </p:sp>
        </p:grpSp>
      </p:grpSp>
      <p:sp>
        <p:nvSpPr>
          <p:cNvPr id="5" name="Text Placeholder 10">
            <a:extLst>
              <a:ext uri="{FF2B5EF4-FFF2-40B4-BE49-F238E27FC236}">
                <a16:creationId xmlns:a16="http://schemas.microsoft.com/office/drawing/2014/main" id="{74AB7CAD-4936-8DCD-74A7-7F2E492E73AB}"/>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412612487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userDrawn="1">
  <p:cSld name="15_Section Header">
    <p:bg bwMode="gray">
      <p:bgPr>
        <a:solidFill>
          <a:schemeClr val="accent6">
            <a:alpha val="99000"/>
          </a:schemeClr>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33A75150-4293-43C1-B35F-387E43D52819}"/>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7182496" y="48197"/>
            <a:ext cx="5242560" cy="5242560"/>
          </a:xfrm>
          <a:prstGeom prst="rect">
            <a:avLst/>
          </a:prstGeom>
        </p:spPr>
      </p:pic>
      <p:sp>
        <p:nvSpPr>
          <p:cNvPr id="2" name="Title 1"/>
          <p:cNvSpPr>
            <a:spLocks noGrp="1"/>
          </p:cNvSpPr>
          <p:nvPr>
            <p:ph type="title" hasCustomPrompt="1"/>
          </p:nvPr>
        </p:nvSpPr>
        <p:spPr bwMode="gray">
          <a:xfrm>
            <a:off x="548642" y="330201"/>
            <a:ext cx="7597029" cy="3836679"/>
          </a:xfrm>
          <a:prstGeom prst="rect">
            <a:avLst/>
          </a:prstGeom>
        </p:spPr>
        <p:txBody>
          <a:bodyPr anchor="b"/>
          <a:lstStyle>
            <a:lvl1pPr algn="l">
              <a:lnSpc>
                <a:spcPct val="90000"/>
              </a:lnSpc>
              <a:defRPr sz="5867" b="0" cap="none">
                <a:solidFill>
                  <a:schemeClr val="bg1">
                    <a:lumMod val="8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3" y="4247532"/>
            <a:ext cx="11101916" cy="1121133"/>
          </a:xfrm>
          <a:prstGeom prst="rect">
            <a:avLst/>
          </a:prstGeo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spTree>
    <p:extLst>
      <p:ext uri="{BB962C8B-B14F-4D97-AF65-F5344CB8AC3E}">
        <p14:creationId xmlns:p14="http://schemas.microsoft.com/office/powerpoint/2010/main" val="5476263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userDrawn="1">
  <p:cSld name="16_Section Header">
    <p:bg bwMode="gray">
      <p:bgPr>
        <a:solidFill>
          <a:schemeClr val="tx1">
            <a:lumMod val="50000"/>
            <a:alpha val="99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623533" cy="3836679"/>
          </a:xfrm>
          <a:prstGeom prst="rect">
            <a:avLst/>
          </a:prstGeom>
        </p:spPr>
        <p:txBody>
          <a:bodyPr anchor="b"/>
          <a:lstStyle>
            <a:lvl1pPr algn="l">
              <a:lnSpc>
                <a:spcPct val="90000"/>
              </a:lnSpc>
              <a:defRPr sz="5867" b="0" cap="none">
                <a:solidFill>
                  <a:schemeClr val="bg1">
                    <a:lumMod val="7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4" y="4247532"/>
            <a:ext cx="8745413" cy="1121133"/>
          </a:xfrm>
          <a:prstGeom prst="rect">
            <a:avLst/>
          </a:prstGeo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pic>
        <p:nvPicPr>
          <p:cNvPr id="9" name="Graphic 8">
            <a:extLst>
              <a:ext uri="{FF2B5EF4-FFF2-40B4-BE49-F238E27FC236}">
                <a16:creationId xmlns:a16="http://schemas.microsoft.com/office/drawing/2014/main" id="{D85941DA-CE27-4758-AA69-4C3A202F839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7506031" y="213069"/>
            <a:ext cx="4601156" cy="4742729"/>
          </a:xfrm>
          <a:prstGeom prst="rect">
            <a:avLst/>
          </a:prstGeom>
        </p:spPr>
      </p:pic>
    </p:spTree>
    <p:extLst>
      <p:ext uri="{BB962C8B-B14F-4D97-AF65-F5344CB8AC3E}">
        <p14:creationId xmlns:p14="http://schemas.microsoft.com/office/powerpoint/2010/main" val="301144819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blank" preserve="1">
  <p:cSld name="1_Blank">
    <p:bg>
      <p:bgPr>
        <a:solidFill>
          <a:schemeClr val="bg1"/>
        </a:solidFill>
        <a:effectLst/>
      </p:bgPr>
    </p:bg>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E8B69583-F11D-4D82-86B8-AF118634925D}"/>
              </a:ext>
            </a:extLst>
          </p:cNvPr>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l="-2718" t="-5713" r="-2718" b="-8168"/>
          <a:stretch/>
        </p:blipFill>
        <p:spPr bwMode="auto">
          <a:xfrm>
            <a:off x="4330891" y="2611273"/>
            <a:ext cx="3530221" cy="1846996"/>
          </a:xfrm>
          <a:prstGeom prst="rect">
            <a:avLst/>
          </a:prstGeom>
          <a:noFill/>
          <a:extLst>
            <a:ext uri="{909E8E84-426E-40dd-AFC4-6F175D3DCCD1}">
              <a14:hiddenFill xmlns=""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4751640B-BC7C-4C7E-AABF-8E9DF6CFF619}"/>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l="-1181" r="41676"/>
          <a:stretch/>
        </p:blipFill>
        <p:spPr>
          <a:xfrm>
            <a:off x="8095570" y="0"/>
            <a:ext cx="4096431" cy="6884216"/>
          </a:xfrm>
          <a:prstGeom prst="rect">
            <a:avLst/>
          </a:prstGeom>
        </p:spPr>
      </p:pic>
    </p:spTree>
    <p:extLst>
      <p:ext uri="{BB962C8B-B14F-4D97-AF65-F5344CB8AC3E}">
        <p14:creationId xmlns:p14="http://schemas.microsoft.com/office/powerpoint/2010/main" val="336500267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3" orient="horz" pos="1267">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type="blank" preserve="1">
  <p:cSld name="2_Blank">
    <p:bg>
      <p:bgPr>
        <a:solidFill>
          <a:schemeClr val="accent6"/>
        </a:solidFill>
        <a:effectLst/>
      </p:bgPr>
    </p:bg>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E8B69583-F11D-4D82-86B8-AF118634925D}"/>
              </a:ext>
            </a:extLst>
          </p:cNvPr>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l="-2718" t="-5153" r="-2174" b="-6486"/>
          <a:stretch/>
        </p:blipFill>
        <p:spPr bwMode="auto">
          <a:xfrm>
            <a:off x="4330889" y="2620371"/>
            <a:ext cx="3512024" cy="1810603"/>
          </a:xfrm>
          <a:prstGeom prst="rect">
            <a:avLst/>
          </a:prstGeom>
          <a:noFill/>
          <a:extLst>
            <a:ext uri="{909E8E84-426E-40dd-AFC4-6F175D3DCCD1}">
              <a14:hiddenFill xmlns=""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209E462D-FE08-4400-803B-DE25386157FB}"/>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l="-1181" r="41676"/>
          <a:stretch/>
        </p:blipFill>
        <p:spPr>
          <a:xfrm>
            <a:off x="8095570" y="0"/>
            <a:ext cx="4096431" cy="6884216"/>
          </a:xfrm>
          <a:prstGeom prst="rect">
            <a:avLst/>
          </a:prstGeom>
        </p:spPr>
      </p:pic>
    </p:spTree>
    <p:extLst>
      <p:ext uri="{BB962C8B-B14F-4D97-AF65-F5344CB8AC3E}">
        <p14:creationId xmlns:p14="http://schemas.microsoft.com/office/powerpoint/2010/main" val="429108021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4_Title Slide">
    <p:bg>
      <p:bgPr>
        <a:solidFill>
          <a:schemeClr val="accent6"/>
        </a:solidFill>
        <a:effectLst/>
      </p:bgPr>
    </p:bg>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p:nvPr>
        </p:nvSpPr>
        <p:spPr>
          <a:xfrm>
            <a:off x="2838593" y="4487257"/>
            <a:ext cx="6577781" cy="1271552"/>
          </a:xfrm>
          <a:prstGeom prst="rect">
            <a:avLst/>
          </a:prstGeom>
        </p:spPr>
        <p:txBody>
          <a:bodyPr anchor="b"/>
          <a:lstStyle>
            <a:lvl1pPr>
              <a:lnSpc>
                <a:spcPct val="90000"/>
              </a:lnSpc>
              <a:spcAft>
                <a:spcPts val="0"/>
              </a:spcAft>
              <a:defRPr sz="4267" b="1" spc="0">
                <a:solidFill>
                  <a:schemeClr val="bg1"/>
                </a:solidFill>
                <a:latin typeface="+mj-lt"/>
              </a:defRPr>
            </a:lvl1pPr>
          </a:lstStyle>
          <a:p>
            <a:pPr lvl="0"/>
            <a:r>
              <a:rPr lang="en-US"/>
              <a:t>Click to edit Master text styles</a:t>
            </a:r>
          </a:p>
        </p:txBody>
      </p:sp>
      <p:sp>
        <p:nvSpPr>
          <p:cNvPr id="11" name="Text Placeholder 10">
            <a:extLst>
              <a:ext uri="{FF2B5EF4-FFF2-40B4-BE49-F238E27FC236}">
                <a16:creationId xmlns:a16="http://schemas.microsoft.com/office/drawing/2014/main" id="{2CECC01D-3D2C-4357-A914-3101187461D1}"/>
              </a:ext>
            </a:extLst>
          </p:cNvPr>
          <p:cNvSpPr>
            <a:spLocks noGrp="1"/>
          </p:cNvSpPr>
          <p:nvPr>
            <p:ph type="body" sz="quarter" idx="12"/>
          </p:nvPr>
        </p:nvSpPr>
        <p:spPr>
          <a:xfrm>
            <a:off x="2838591" y="5787857"/>
            <a:ext cx="6432997" cy="797983"/>
          </a:xfrm>
          <a:prstGeom prst="rect">
            <a:avLst/>
          </a:prstGeom>
        </p:spPr>
        <p:txBody>
          <a:bodyPr/>
          <a:lstStyle>
            <a:lvl1pPr>
              <a:defRPr sz="3200" b="0">
                <a:solidFill>
                  <a:schemeClr val="bg1"/>
                </a:solidFill>
                <a:latin typeface="+mj-lt"/>
              </a:defRPr>
            </a:lvl1pPr>
          </a:lstStyle>
          <a:p>
            <a:pPr lvl="0"/>
            <a:r>
              <a:rPr lang="en-US"/>
              <a:t>Click to edit Master text styles</a:t>
            </a:r>
          </a:p>
        </p:txBody>
      </p:sp>
      <p:pic>
        <p:nvPicPr>
          <p:cNvPr id="13" name="Picture 12" descr="Text&#10;&#10;Description automatically generated">
            <a:extLst>
              <a:ext uri="{FF2B5EF4-FFF2-40B4-BE49-F238E27FC236}">
                <a16:creationId xmlns:a16="http://schemas.microsoft.com/office/drawing/2014/main" id="{632EA13C-C328-47DA-B407-DB714AB0699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604383" y="5231889"/>
            <a:ext cx="2047331" cy="991703"/>
          </a:xfrm>
          <a:prstGeom prst="rect">
            <a:avLst/>
          </a:prstGeom>
        </p:spPr>
      </p:pic>
      <p:pic>
        <p:nvPicPr>
          <p:cNvPr id="12" name="Graphic 11">
            <a:extLst>
              <a:ext uri="{FF2B5EF4-FFF2-40B4-BE49-F238E27FC236}">
                <a16:creationId xmlns:a16="http://schemas.microsoft.com/office/drawing/2014/main" id="{5D6502AB-2F4D-417A-AAAF-6147F166FAA4}"/>
              </a:ext>
            </a:extLst>
          </p:cNvPr>
          <p:cNvPicPr>
            <a:picLocks noChangeAspect="1"/>
          </p:cNvPicPr>
          <p:nvPr userDrawn="1"/>
        </p:nvPicPr>
        <p:blipFill rotWithShape="1">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l="12231" t="13118" b="13984"/>
          <a:stretch/>
        </p:blipFill>
        <p:spPr>
          <a:xfrm>
            <a:off x="-1" y="4423832"/>
            <a:ext cx="2838591" cy="2434168"/>
          </a:xfrm>
          <a:prstGeom prst="rect">
            <a:avLst/>
          </a:prstGeom>
        </p:spPr>
      </p:pic>
      <p:pic>
        <p:nvPicPr>
          <p:cNvPr id="5" name="Picture 4">
            <a:extLst>
              <a:ext uri="{FF2B5EF4-FFF2-40B4-BE49-F238E27FC236}">
                <a16:creationId xmlns:a16="http://schemas.microsoft.com/office/drawing/2014/main" id="{14CBF81E-5FA1-7B6D-B546-86694F0619F1}"/>
              </a:ext>
            </a:extLst>
          </p:cNvPr>
          <p:cNvPicPr>
            <a:picLocks noChangeAspect="1"/>
          </p:cNvPicPr>
          <p:nvPr userDrawn="1"/>
        </p:nvPicPr>
        <p:blipFill rotWithShape="1">
          <a:blip r:embed="rId5" cstate="print">
            <a:extLst>
              <a:ext uri="{28A0092B-C50C-407E-A947-70E740481C1C}">
                <a14:useLocalDpi xmlns:a14="http://schemas.microsoft.com/office/drawing/2010/main"/>
              </a:ext>
            </a:extLst>
          </a:blip>
          <a:srcRect/>
          <a:stretch/>
        </p:blipFill>
        <p:spPr>
          <a:xfrm>
            <a:off x="0" y="-2137"/>
            <a:ext cx="12192000" cy="4396921"/>
          </a:xfrm>
          <a:prstGeom prst="rect">
            <a:avLst/>
          </a:prstGeom>
        </p:spPr>
      </p:pic>
    </p:spTree>
    <p:extLst>
      <p:ext uri="{BB962C8B-B14F-4D97-AF65-F5344CB8AC3E}">
        <p14:creationId xmlns:p14="http://schemas.microsoft.com/office/powerpoint/2010/main" val="405841135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48641" y="346519"/>
            <a:ext cx="11094720" cy="1166899"/>
          </a:xfrm>
          <a:prstGeom prst="rect">
            <a:avLst/>
          </a:prstGeom>
        </p:spPr>
        <p:txBody>
          <a:bodyPr/>
          <a:lstStyle/>
          <a:p>
            <a:r>
              <a:rPr lang="en-US"/>
              <a:t>Click to edit Master title style</a:t>
            </a:r>
          </a:p>
        </p:txBody>
      </p:sp>
      <p:sp>
        <p:nvSpPr>
          <p:cNvPr id="7" name="Footer Placeholder 6"/>
          <p:cNvSpPr>
            <a:spLocks noGrp="1"/>
          </p:cNvSpPr>
          <p:nvPr>
            <p:ph type="ftr" sz="quarter" idx="11"/>
          </p:nvPr>
        </p:nvSpPr>
        <p:spPr/>
        <p:txBody>
          <a:bodyPr/>
          <a:lstStyle>
            <a:lvl1pPr>
              <a:defRPr/>
            </a:lvl1pPr>
          </a:lstStyle>
          <a:p>
            <a:endParaRPr lang="en-US"/>
          </a:p>
        </p:txBody>
      </p:sp>
      <p:sp>
        <p:nvSpPr>
          <p:cNvPr id="3" name="Text Placeholder 10">
            <a:extLst>
              <a:ext uri="{FF2B5EF4-FFF2-40B4-BE49-F238E27FC236}">
                <a16:creationId xmlns:a16="http://schemas.microsoft.com/office/drawing/2014/main" id="{74011FF0-37B4-A90D-6546-D80648E170F7}"/>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195925576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11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6"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2" name="Title 1"/>
          <p:cNvSpPr>
            <a:spLocks noGrp="1"/>
          </p:cNvSpPr>
          <p:nvPr>
            <p:ph type="title"/>
          </p:nvPr>
        </p:nvSpPr>
        <p:spPr>
          <a:xfrm>
            <a:off x="546611" y="421236"/>
            <a:ext cx="11094271" cy="661856"/>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6"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9"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6"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61"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a:solidFill>
                <a:schemeClr val="accent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2173989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601413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userDrawn="1">
  <p:cSld name="Title Slide">
    <p:spTree>
      <p:nvGrpSpPr>
        <p:cNvPr id="1" name=""/>
        <p:cNvGrpSpPr/>
        <p:nvPr/>
      </p:nvGrpSpPr>
      <p:grpSpPr>
        <a:xfrm>
          <a:off x="0" y="0"/>
          <a:ext cx="0" cy="0"/>
          <a:chOff x="0" y="0"/>
          <a:chExt cx="0" cy="0"/>
        </a:xfrm>
      </p:grpSpPr>
      <p:sp>
        <p:nvSpPr>
          <p:cNvPr id="5" name="Picture Placeholder 4"/>
          <p:cNvSpPr>
            <a:spLocks noGrp="1"/>
          </p:cNvSpPr>
          <p:nvPr>
            <p:ph type="pic" sz="quarter" idx="11" hasCustomPrompt="1"/>
          </p:nvPr>
        </p:nvSpPr>
        <p:spPr bwMode="gray">
          <a:xfrm>
            <a:off x="0" y="0"/>
            <a:ext cx="12192000" cy="3749040"/>
          </a:xfrm>
          <a:solidFill>
            <a:schemeClr val="accent6"/>
          </a:solidFill>
          <a:effectLst/>
        </p:spPr>
        <p:txBody>
          <a:bodyPr anchor="ctr" anchorCtr="1">
            <a:noAutofit/>
          </a:bodyPr>
          <a:lstStyle>
            <a:lvl1pPr>
              <a:defRPr>
                <a:solidFill>
                  <a:schemeClr val="bg1"/>
                </a:solidFill>
              </a:defRPr>
            </a:lvl1pPr>
          </a:lstStyle>
          <a:p>
            <a:r>
              <a:rPr lang="en-US"/>
              <a:t>Click to add picture</a:t>
            </a:r>
          </a:p>
        </p:txBody>
      </p:sp>
      <p:sp>
        <p:nvSpPr>
          <p:cNvPr id="17" name="Rectangle 16"/>
          <p:cNvSpPr/>
          <p:nvPr userDrawn="1"/>
        </p:nvSpPr>
        <p:spPr bwMode="gray">
          <a:xfrm>
            <a:off x="4962" y="3748646"/>
            <a:ext cx="12187039" cy="310935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defRPr/>
            </a:pPr>
            <a:endParaRPr lang="en-US">
              <a:solidFill>
                <a:srgbClr val="FFFFFF"/>
              </a:solidFill>
            </a:endParaRPr>
          </a:p>
        </p:txBody>
      </p:sp>
      <p:sp>
        <p:nvSpPr>
          <p:cNvPr id="18" name="Rectangle 17"/>
          <p:cNvSpPr/>
          <p:nvPr userDrawn="1"/>
        </p:nvSpPr>
        <p:spPr>
          <a:xfrm>
            <a:off x="0" y="6492240"/>
            <a:ext cx="12192000" cy="365760"/>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defRPr/>
            </a:pPr>
            <a:endParaRPr lang="en-US">
              <a:solidFill>
                <a:srgbClr val="FFFFFF"/>
              </a:solidFill>
            </a:endParaRPr>
          </a:p>
        </p:txBody>
      </p:sp>
      <p:cxnSp>
        <p:nvCxnSpPr>
          <p:cNvPr id="19" name="Straight Connector 18"/>
          <p:cNvCxnSpPr/>
          <p:nvPr userDrawn="1"/>
        </p:nvCxnSpPr>
        <p:spPr bwMode="gray">
          <a:xfrm>
            <a:off x="0" y="6492240"/>
            <a:ext cx="12192000" cy="0"/>
          </a:xfrm>
          <a:prstGeom prst="line">
            <a:avLst/>
          </a:prstGeom>
          <a:ln w="38100" cmpd="sng">
            <a:solidFill>
              <a:schemeClr val="tx2"/>
            </a:solidFill>
          </a:ln>
          <a:effectLst/>
        </p:spPr>
        <p:style>
          <a:lnRef idx="1">
            <a:schemeClr val="accent1"/>
          </a:lnRef>
          <a:fillRef idx="0">
            <a:schemeClr val="accent1"/>
          </a:fillRef>
          <a:effectRef idx="0">
            <a:schemeClr val="accent1"/>
          </a:effectRef>
          <a:fontRef idx="minor">
            <a:schemeClr val="tx1"/>
          </a:fontRef>
        </p:style>
      </p:cxnSp>
      <p:sp>
        <p:nvSpPr>
          <p:cNvPr id="3" name="Subtitle 2"/>
          <p:cNvSpPr>
            <a:spLocks noGrp="1"/>
          </p:cNvSpPr>
          <p:nvPr>
            <p:ph type="subTitle" idx="1"/>
          </p:nvPr>
        </p:nvSpPr>
        <p:spPr>
          <a:xfrm>
            <a:off x="4182109" y="4825993"/>
            <a:ext cx="7680960" cy="456079"/>
          </a:xfrm>
          <a:effectLst/>
        </p:spPr>
        <p:txBody>
          <a:bodyPr lIns="0" tIns="0" rIns="0" bIns="0">
            <a:noAutofit/>
          </a:bodyPr>
          <a:lstStyle>
            <a:lvl1pPr marL="0" indent="0" algn="l">
              <a:lnSpc>
                <a:spcPct val="100000"/>
              </a:lnSpc>
              <a:spcBef>
                <a:spcPts val="600"/>
              </a:spcBef>
              <a:buNone/>
              <a:defRPr sz="1400" b="0">
                <a:solidFill>
                  <a:schemeClr val="accent6"/>
                </a:solidFill>
                <a:latin typeface="+mj-lt"/>
                <a:cs typeface="Arial"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15" name="Text Placeholder 14"/>
          <p:cNvSpPr>
            <a:spLocks noGrp="1"/>
          </p:cNvSpPr>
          <p:nvPr>
            <p:ph type="body" sz="quarter" idx="10"/>
          </p:nvPr>
        </p:nvSpPr>
        <p:spPr>
          <a:xfrm>
            <a:off x="4181856" y="5529264"/>
            <a:ext cx="7680960" cy="636015"/>
          </a:xfrm>
          <a:effectLst/>
        </p:spPr>
        <p:txBody>
          <a:bodyPr lIns="0" tIns="0" rIns="0" bIns="0">
            <a:noAutofit/>
          </a:bodyPr>
          <a:lstStyle>
            <a:lvl1pPr marL="0" indent="0">
              <a:lnSpc>
                <a:spcPct val="100000"/>
              </a:lnSpc>
              <a:spcBef>
                <a:spcPts val="0"/>
              </a:spcBef>
              <a:spcAft>
                <a:spcPts val="600"/>
              </a:spcAft>
              <a:buNone/>
              <a:defRPr sz="1300" b="1">
                <a:solidFill>
                  <a:schemeClr val="tx1"/>
                </a:solidFill>
                <a:latin typeface="+mj-lt"/>
                <a:cs typeface="Arial" pitchFamily="34" charset="0"/>
              </a:defRPr>
            </a:lvl1pPr>
            <a:lvl2pPr marL="0" indent="0">
              <a:lnSpc>
                <a:spcPct val="100000"/>
              </a:lnSpc>
              <a:spcBef>
                <a:spcPts val="0"/>
              </a:spcBef>
              <a:spcAft>
                <a:spcPts val="0"/>
              </a:spcAft>
              <a:buNone/>
              <a:defRPr sz="1200">
                <a:solidFill>
                  <a:schemeClr val="accent6"/>
                </a:solidFill>
                <a:latin typeface="+mj-lt"/>
                <a:cs typeface="Arial" pitchFamily="34" charset="0"/>
              </a:defRPr>
            </a:lvl2pPr>
          </a:lstStyle>
          <a:p>
            <a:pPr lvl="0"/>
            <a:r>
              <a:rPr lang="en-US"/>
              <a:t>Click to edit Master text styles</a:t>
            </a:r>
          </a:p>
          <a:p>
            <a:pPr lvl="1"/>
            <a:r>
              <a:rPr lang="en-US"/>
              <a:t>Second level</a:t>
            </a:r>
          </a:p>
        </p:txBody>
      </p:sp>
      <p:sp>
        <p:nvSpPr>
          <p:cNvPr id="2" name="Title 1"/>
          <p:cNvSpPr>
            <a:spLocks noGrp="1"/>
          </p:cNvSpPr>
          <p:nvPr>
            <p:ph type="ctrTitle"/>
          </p:nvPr>
        </p:nvSpPr>
        <p:spPr>
          <a:xfrm>
            <a:off x="4181856" y="4030664"/>
            <a:ext cx="7680960" cy="778404"/>
          </a:xfrm>
          <a:effectLst/>
        </p:spPr>
        <p:txBody>
          <a:bodyPr lIns="0" tIns="0" rIns="0" bIns="0" anchor="t" anchorCtr="0">
            <a:noAutofit/>
          </a:bodyPr>
          <a:lstStyle>
            <a:lvl1pPr algn="l">
              <a:lnSpc>
                <a:spcPct val="90000"/>
              </a:lnSpc>
              <a:defRPr sz="2600" b="1">
                <a:latin typeface="+mj-lt"/>
                <a:cs typeface="Arial" pitchFamily="34" charset="0"/>
              </a:defRPr>
            </a:lvl1pPr>
          </a:lstStyle>
          <a:p>
            <a:r>
              <a:rPr lang="en-US"/>
              <a:t>Click to edit Master title style</a:t>
            </a:r>
          </a:p>
        </p:txBody>
      </p:sp>
      <p:pic>
        <p:nvPicPr>
          <p:cNvPr id="10" name="Picture 2" descr="C:\Users\michelle\Downloads\MDA_logo.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48640" y="4081464"/>
            <a:ext cx="2554043" cy="1238323"/>
          </a:xfrm>
          <a:prstGeom prst="rect">
            <a:avLst/>
          </a:prstGeom>
          <a:noFill/>
          <a:extLst>
            <a:ext uri="{909E8E84-426E-40dd-AFC4-6F175D3DCCD1}">
              <a14:hiddenFill xmlns="" xmlns:a14="http://schemas.microsoft.com/office/drawing/2010/main">
                <a:solidFill>
                  <a:srgbClr val="FFFFFF"/>
                </a:solidFill>
              </a14:hiddenFill>
            </a:ext>
          </a:extLst>
        </p:spPr>
      </p:pic>
    </p:spTree>
    <p:extLst>
      <p:ext uri="{BB962C8B-B14F-4D97-AF65-F5344CB8AC3E}">
        <p14:creationId xmlns:p14="http://schemas.microsoft.com/office/powerpoint/2010/main" val="147794879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userDrawn="1">
  <p:cSld name="Section Header">
    <p:bg bwMode="auto">
      <p:bgPr>
        <a:solidFill>
          <a:schemeClr val="accent6"/>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0" y="1700784"/>
            <a:ext cx="11089301" cy="1188720"/>
          </a:xfrm>
        </p:spPr>
        <p:txBody>
          <a:bodyPr anchor="t"/>
          <a:lstStyle>
            <a:lvl1pPr algn="l">
              <a:defRPr sz="2600" b="1" cap="none">
                <a:solidFill>
                  <a:schemeClr val="bg1"/>
                </a:solidFill>
              </a:defRPr>
            </a:lvl1pPr>
          </a:lstStyle>
          <a:p>
            <a:r>
              <a:rPr lang="en-US"/>
              <a:t>Click to Edit Master Title Style</a:t>
            </a:r>
          </a:p>
        </p:txBody>
      </p:sp>
      <p:sp>
        <p:nvSpPr>
          <p:cNvPr id="15" name="Text Placeholder 14"/>
          <p:cNvSpPr>
            <a:spLocks noGrp="1"/>
          </p:cNvSpPr>
          <p:nvPr>
            <p:ph type="body" sz="quarter" idx="12"/>
          </p:nvPr>
        </p:nvSpPr>
        <p:spPr bwMode="gray">
          <a:xfrm>
            <a:off x="548639" y="3017520"/>
            <a:ext cx="6096000" cy="1645920"/>
          </a:xfrm>
        </p:spPr>
        <p:txBody>
          <a:bodyPr>
            <a:noAutofit/>
          </a:bodyPr>
          <a:lstStyle>
            <a:lvl1pPr>
              <a:lnSpc>
                <a:spcPct val="100000"/>
              </a:lnSpc>
              <a:spcAft>
                <a:spcPts val="600"/>
              </a:spcAft>
              <a:defRPr b="1">
                <a:solidFill>
                  <a:schemeClr val="bg1"/>
                </a:solidFill>
                <a:latin typeface="+mj-lt"/>
                <a:cs typeface="Arial" pitchFamily="34" charset="0"/>
              </a:defRPr>
            </a:lvl1pPr>
            <a:lvl2pPr marL="0" indent="0">
              <a:lnSpc>
                <a:spcPct val="100000"/>
              </a:lnSpc>
              <a:spcBef>
                <a:spcPts val="300"/>
              </a:spcBef>
              <a:spcAft>
                <a:spcPts val="0"/>
              </a:spcAft>
              <a:buNone/>
              <a:defRPr sz="1800">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styles</a:t>
            </a:r>
          </a:p>
          <a:p>
            <a:pPr lvl="1"/>
            <a:r>
              <a:rPr lang="en-US"/>
              <a:t>Second level</a:t>
            </a:r>
          </a:p>
        </p:txBody>
      </p:sp>
      <p:cxnSp>
        <p:nvCxnSpPr>
          <p:cNvPr id="13" name="Straight Connector 12"/>
          <p:cNvCxnSpPr/>
          <p:nvPr userDrawn="1"/>
        </p:nvCxnSpPr>
        <p:spPr bwMode="gray">
          <a:xfrm>
            <a:off x="1" y="396984"/>
            <a:ext cx="361244" cy="0"/>
          </a:xfrm>
          <a:prstGeom prst="line">
            <a:avLst/>
          </a:prstGeom>
          <a:ln w="44450" cmpd="sng">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userDrawn="1"/>
        </p:nvSpPr>
        <p:spPr bwMode="gray">
          <a:xfrm>
            <a:off x="553147" y="321326"/>
            <a:ext cx="860017" cy="161583"/>
          </a:xfrm>
          <a:prstGeom prst="rect">
            <a:avLst/>
          </a:prstGeom>
          <a:noFill/>
        </p:spPr>
        <p:txBody>
          <a:bodyPr wrap="square" lIns="0" tIns="0" rIns="0" bIns="0" rtlCol="0" anchor="ctr" anchorCtr="0">
            <a:spAutoFit/>
          </a:bodyPr>
          <a:lstStyle/>
          <a:p>
            <a:pPr>
              <a:defRPr/>
            </a:pPr>
            <a:r>
              <a:rPr lang="en-US" sz="1050">
                <a:solidFill>
                  <a:srgbClr val="FFFFFF"/>
                </a:solidFill>
                <a:cs typeface="Arial" pitchFamily="34" charset="0"/>
              </a:rPr>
              <a:t>MD Anderson </a:t>
            </a:r>
          </a:p>
        </p:txBody>
      </p:sp>
      <p:cxnSp>
        <p:nvCxnSpPr>
          <p:cNvPr id="16" name="Straight Connector 15"/>
          <p:cNvCxnSpPr/>
          <p:nvPr userDrawn="1"/>
        </p:nvCxnSpPr>
        <p:spPr bwMode="gray">
          <a:xfrm>
            <a:off x="1496459" y="328404"/>
            <a:ext cx="0" cy="13716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F8CD79C9-C58C-4F5D-A8B0-A447C47BD680}"/>
              </a:ext>
            </a:extLst>
          </p:cNvPr>
          <p:cNvSpPr txBox="1"/>
          <p:nvPr userDrawn="1"/>
        </p:nvSpPr>
        <p:spPr bwMode="gray">
          <a:xfrm>
            <a:off x="1586696" y="320040"/>
            <a:ext cx="9755324" cy="161583"/>
          </a:xfrm>
          <a:prstGeom prst="rect">
            <a:avLst/>
          </a:prstGeom>
          <a:noFill/>
        </p:spPr>
        <p:txBody>
          <a:bodyPr wrap="square" lIns="0" tIns="0" rIns="0" bIns="0" rtlCol="0" anchor="ctr" anchorCtr="0">
            <a:spAutoFit/>
          </a:bodyPr>
          <a:lstStyle/>
          <a:p>
            <a:r>
              <a:rPr lang="en-US" sz="1050">
                <a:solidFill>
                  <a:schemeClr val="bg1"/>
                </a:solidFill>
                <a:latin typeface="+mj-lt"/>
                <a:cs typeface="Arial" pitchFamily="34" charset="0"/>
              </a:rPr>
              <a:t>Community Outreach and Engagement</a:t>
            </a:r>
          </a:p>
        </p:txBody>
      </p:sp>
    </p:spTree>
    <p:extLst>
      <p:ext uri="{BB962C8B-B14F-4D97-AF65-F5344CB8AC3E}">
        <p14:creationId xmlns:p14="http://schemas.microsoft.com/office/powerpoint/2010/main" val="340598719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4BE5C62-BBE8-ED87-0E68-88D276F32052}"/>
              </a:ext>
            </a:extLst>
          </p:cNvPr>
          <p:cNvSpPr>
            <a:spLocks noGrp="1"/>
          </p:cNvSpPr>
          <p:nvPr>
            <p:ph type="dt" sz="half" idx="10"/>
          </p:nvPr>
        </p:nvSpPr>
        <p:spPr/>
        <p:txBody>
          <a:bodyPr/>
          <a:lstStyle/>
          <a:p>
            <a:fld id="{41D18939-41AA-4FD5-8435-21A34578D559}" type="datetimeFigureOut">
              <a:rPr lang="en-US" smtClean="0"/>
              <a:t>3/4/2026</a:t>
            </a:fld>
            <a:endParaRPr lang="en-US"/>
          </a:p>
        </p:txBody>
      </p:sp>
      <p:sp>
        <p:nvSpPr>
          <p:cNvPr id="3" name="Footer Placeholder 2">
            <a:extLst>
              <a:ext uri="{FF2B5EF4-FFF2-40B4-BE49-F238E27FC236}">
                <a16:creationId xmlns:a16="http://schemas.microsoft.com/office/drawing/2014/main" id="{14A25652-A818-A5CB-A84D-61F0470AE1A0}"/>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5664DBCF-75BD-6590-BCC7-DDF5AFD8D358}"/>
              </a:ext>
            </a:extLst>
          </p:cNvPr>
          <p:cNvSpPr>
            <a:spLocks noGrp="1"/>
          </p:cNvSpPr>
          <p:nvPr>
            <p:ph type="sldNum" sz="quarter" idx="12"/>
          </p:nvPr>
        </p:nvSpPr>
        <p:spPr/>
        <p:txBody>
          <a:bodyPr/>
          <a:lstStyle/>
          <a:p>
            <a:fld id="{9CC88139-5A11-48E4-BDED-484009A8F912}" type="slidenum">
              <a:rPr lang="en-US" smtClean="0"/>
              <a:t>‹#›</a:t>
            </a:fld>
            <a:endParaRPr lang="en-US"/>
          </a:p>
        </p:txBody>
      </p:sp>
    </p:spTree>
    <p:extLst>
      <p:ext uri="{BB962C8B-B14F-4D97-AF65-F5344CB8AC3E}">
        <p14:creationId xmlns:p14="http://schemas.microsoft.com/office/powerpoint/2010/main" val="307745071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9"/>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2"/>
            <a:ext cx="8534400" cy="1752600"/>
          </a:xfrm>
        </p:spPr>
        <p:txBody>
          <a:bodyPr/>
          <a:lstStyle>
            <a:lvl1pPr marL="0" indent="0" algn="ctr">
              <a:buNone/>
              <a:defRPr>
                <a:solidFill>
                  <a:schemeClr val="tx1">
                    <a:tint val="75000"/>
                  </a:schemeClr>
                </a:solidFill>
              </a:defRPr>
            </a:lvl1pPr>
            <a:lvl2pPr marL="457059" indent="0" algn="ctr">
              <a:buNone/>
              <a:defRPr>
                <a:solidFill>
                  <a:schemeClr val="tx1">
                    <a:tint val="75000"/>
                  </a:schemeClr>
                </a:solidFill>
              </a:defRPr>
            </a:lvl2pPr>
            <a:lvl3pPr marL="914116" indent="0" algn="ctr">
              <a:buNone/>
              <a:defRPr>
                <a:solidFill>
                  <a:schemeClr val="tx1">
                    <a:tint val="75000"/>
                  </a:schemeClr>
                </a:solidFill>
              </a:defRPr>
            </a:lvl3pPr>
            <a:lvl4pPr marL="1371174" indent="0" algn="ctr">
              <a:buNone/>
              <a:defRPr>
                <a:solidFill>
                  <a:schemeClr val="tx1">
                    <a:tint val="75000"/>
                  </a:schemeClr>
                </a:solidFill>
              </a:defRPr>
            </a:lvl4pPr>
            <a:lvl5pPr marL="1828231" indent="0" algn="ctr">
              <a:buNone/>
              <a:defRPr>
                <a:solidFill>
                  <a:schemeClr val="tx1">
                    <a:tint val="75000"/>
                  </a:schemeClr>
                </a:solidFill>
              </a:defRPr>
            </a:lvl5pPr>
            <a:lvl6pPr marL="2285289" indent="0" algn="ctr">
              <a:buNone/>
              <a:defRPr>
                <a:solidFill>
                  <a:schemeClr val="tx1">
                    <a:tint val="75000"/>
                  </a:schemeClr>
                </a:solidFill>
              </a:defRPr>
            </a:lvl6pPr>
            <a:lvl7pPr marL="2742346" indent="0" algn="ctr">
              <a:buNone/>
              <a:defRPr>
                <a:solidFill>
                  <a:schemeClr val="tx1">
                    <a:tint val="75000"/>
                  </a:schemeClr>
                </a:solidFill>
              </a:defRPr>
            </a:lvl7pPr>
            <a:lvl8pPr marL="3199404" indent="0" algn="ctr">
              <a:buNone/>
              <a:defRPr>
                <a:solidFill>
                  <a:schemeClr val="tx1">
                    <a:tint val="75000"/>
                  </a:schemeClr>
                </a:solidFill>
              </a:defRPr>
            </a:lvl8pPr>
            <a:lvl9pPr marL="3656462"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B30EC4EB-A063-40B9-85F2-B38EA3A7C194}" type="datetime1">
              <a:rPr lang="en-US"/>
              <a:pPr>
                <a:defRPr/>
              </a:pPr>
              <a:t>3/4/2026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860C6309-88B9-4595-A093-7AD3B1614913}" type="slidenum">
              <a:rPr lang="en-US"/>
              <a:pPr>
                <a:defRPr/>
              </a:pPr>
              <a:t>‹#›</a:t>
            </a:fld>
            <a:endParaRPr lang="en-US"/>
          </a:p>
        </p:txBody>
      </p:sp>
    </p:spTree>
    <p:extLst>
      <p:ext uri="{BB962C8B-B14F-4D97-AF65-F5344CB8AC3E}">
        <p14:creationId xmlns:p14="http://schemas.microsoft.com/office/powerpoint/2010/main" val="183570656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79AF9604-02A6-450E-8625-1C62D6FEAFBE}" type="datetime1">
              <a:rPr lang="en-US"/>
              <a:pPr>
                <a:defRPr/>
              </a:pPr>
              <a:t>3/4/2026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5D3BFC18-47E7-4302-BF05-28E6DBC6294B}" type="slidenum">
              <a:rPr lang="en-US"/>
              <a:pPr>
                <a:defRPr/>
              </a:pPr>
              <a:t>‹#›</a:t>
            </a:fld>
            <a:endParaRPr lang="en-US"/>
          </a:p>
        </p:txBody>
      </p:sp>
    </p:spTree>
    <p:extLst>
      <p:ext uri="{BB962C8B-B14F-4D97-AF65-F5344CB8AC3E}">
        <p14:creationId xmlns:p14="http://schemas.microsoft.com/office/powerpoint/2010/main" val="298385492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4"/>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7"/>
            <a:ext cx="10363200" cy="1500187"/>
          </a:xfrm>
        </p:spPr>
        <p:txBody>
          <a:bodyPr anchor="b"/>
          <a:lstStyle>
            <a:lvl1pPr marL="0" indent="0">
              <a:buNone/>
              <a:defRPr sz="2000">
                <a:solidFill>
                  <a:schemeClr val="tx1">
                    <a:tint val="75000"/>
                  </a:schemeClr>
                </a:solidFill>
              </a:defRPr>
            </a:lvl1pPr>
            <a:lvl2pPr marL="457059" indent="0">
              <a:buNone/>
              <a:defRPr sz="1800">
                <a:solidFill>
                  <a:schemeClr val="tx1">
                    <a:tint val="75000"/>
                  </a:schemeClr>
                </a:solidFill>
              </a:defRPr>
            </a:lvl2pPr>
            <a:lvl3pPr marL="914116" indent="0">
              <a:buNone/>
              <a:defRPr sz="1600">
                <a:solidFill>
                  <a:schemeClr val="tx1">
                    <a:tint val="75000"/>
                  </a:schemeClr>
                </a:solidFill>
              </a:defRPr>
            </a:lvl3pPr>
            <a:lvl4pPr marL="1371174" indent="0">
              <a:buNone/>
              <a:defRPr sz="1400">
                <a:solidFill>
                  <a:schemeClr val="tx1">
                    <a:tint val="75000"/>
                  </a:schemeClr>
                </a:solidFill>
              </a:defRPr>
            </a:lvl4pPr>
            <a:lvl5pPr marL="1828231" indent="0">
              <a:buNone/>
              <a:defRPr sz="1400">
                <a:solidFill>
                  <a:schemeClr val="tx1">
                    <a:tint val="75000"/>
                  </a:schemeClr>
                </a:solidFill>
              </a:defRPr>
            </a:lvl5pPr>
            <a:lvl6pPr marL="2285289" indent="0">
              <a:buNone/>
              <a:defRPr sz="1400">
                <a:solidFill>
                  <a:schemeClr val="tx1">
                    <a:tint val="75000"/>
                  </a:schemeClr>
                </a:solidFill>
              </a:defRPr>
            </a:lvl6pPr>
            <a:lvl7pPr marL="2742346" indent="0">
              <a:buNone/>
              <a:defRPr sz="1400">
                <a:solidFill>
                  <a:schemeClr val="tx1">
                    <a:tint val="75000"/>
                  </a:schemeClr>
                </a:solidFill>
              </a:defRPr>
            </a:lvl7pPr>
            <a:lvl8pPr marL="3199404" indent="0">
              <a:buNone/>
              <a:defRPr sz="1400">
                <a:solidFill>
                  <a:schemeClr val="tx1">
                    <a:tint val="75000"/>
                  </a:schemeClr>
                </a:solidFill>
              </a:defRPr>
            </a:lvl8pPr>
            <a:lvl9pPr marL="3656462"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8DDEEBFE-79CB-489F-81A6-30FF37E206E9}" type="datetime1">
              <a:rPr lang="en-US"/>
              <a:pPr>
                <a:defRPr/>
              </a:pPr>
              <a:t>3/4/2026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4358F515-9116-464E-A98E-07A418552541}" type="slidenum">
              <a:rPr lang="en-US"/>
              <a:pPr>
                <a:defRPr/>
              </a:pPr>
              <a:t>‹#›</a:t>
            </a:fld>
            <a:endParaRPr lang="en-US"/>
          </a:p>
        </p:txBody>
      </p:sp>
    </p:spTree>
    <p:extLst>
      <p:ext uri="{BB962C8B-B14F-4D97-AF65-F5344CB8AC3E}">
        <p14:creationId xmlns:p14="http://schemas.microsoft.com/office/powerpoint/2010/main" val="385772965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4"/>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4"/>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9DB2E9FE-0695-4482-B0BE-13E0B46CB3D9}" type="datetime1">
              <a:rPr lang="en-US"/>
              <a:pPr>
                <a:defRPr/>
              </a:pPr>
              <a:t>3/4/2026</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B761A37E-0A5F-4A15-B764-046BA0836E2C}" type="slidenum">
              <a:rPr lang="en-US"/>
              <a:pPr>
                <a:defRPr/>
              </a:pPr>
              <a:t>‹#›</a:t>
            </a:fld>
            <a:endParaRPr lang="en-US"/>
          </a:p>
        </p:txBody>
      </p:sp>
    </p:spTree>
    <p:extLst>
      <p:ext uri="{BB962C8B-B14F-4D97-AF65-F5344CB8AC3E}">
        <p14:creationId xmlns:p14="http://schemas.microsoft.com/office/powerpoint/2010/main" val="348045177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2"/>
          </a:xfrm>
        </p:spPr>
        <p:txBody>
          <a:bodyPr anchor="b"/>
          <a:lstStyle>
            <a:lvl1pPr marL="0" indent="0">
              <a:buNone/>
              <a:defRPr sz="2400" b="1"/>
            </a:lvl1pPr>
            <a:lvl2pPr marL="457059" indent="0">
              <a:buNone/>
              <a:defRPr sz="2000" b="1"/>
            </a:lvl2pPr>
            <a:lvl3pPr marL="914116" indent="0">
              <a:buNone/>
              <a:defRPr sz="1800" b="1"/>
            </a:lvl3pPr>
            <a:lvl4pPr marL="1371174" indent="0">
              <a:buNone/>
              <a:defRPr sz="1600" b="1"/>
            </a:lvl4pPr>
            <a:lvl5pPr marL="1828231" indent="0">
              <a:buNone/>
              <a:defRPr sz="1600" b="1"/>
            </a:lvl5pPr>
            <a:lvl6pPr marL="2285289" indent="0">
              <a:buNone/>
              <a:defRPr sz="1600" b="1"/>
            </a:lvl6pPr>
            <a:lvl7pPr marL="2742346" indent="0">
              <a:buNone/>
              <a:defRPr sz="1600" b="1"/>
            </a:lvl7pPr>
            <a:lvl8pPr marL="3199404" indent="0">
              <a:buNone/>
              <a:defRPr sz="1600" b="1"/>
            </a:lvl8pPr>
            <a:lvl9pPr marL="3656462"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4"/>
            <a:ext cx="5389033" cy="639762"/>
          </a:xfrm>
        </p:spPr>
        <p:txBody>
          <a:bodyPr anchor="b"/>
          <a:lstStyle>
            <a:lvl1pPr marL="0" indent="0">
              <a:buNone/>
              <a:defRPr sz="2400" b="1"/>
            </a:lvl1pPr>
            <a:lvl2pPr marL="457059" indent="0">
              <a:buNone/>
              <a:defRPr sz="2000" b="1"/>
            </a:lvl2pPr>
            <a:lvl3pPr marL="914116" indent="0">
              <a:buNone/>
              <a:defRPr sz="1800" b="1"/>
            </a:lvl3pPr>
            <a:lvl4pPr marL="1371174" indent="0">
              <a:buNone/>
              <a:defRPr sz="1600" b="1"/>
            </a:lvl4pPr>
            <a:lvl5pPr marL="1828231" indent="0">
              <a:buNone/>
              <a:defRPr sz="1600" b="1"/>
            </a:lvl5pPr>
            <a:lvl6pPr marL="2285289" indent="0">
              <a:buNone/>
              <a:defRPr sz="1600" b="1"/>
            </a:lvl6pPr>
            <a:lvl7pPr marL="2742346" indent="0">
              <a:buNone/>
              <a:defRPr sz="1600" b="1"/>
            </a:lvl7pPr>
            <a:lvl8pPr marL="3199404" indent="0">
              <a:buNone/>
              <a:defRPr sz="1600" b="1"/>
            </a:lvl8pPr>
            <a:lvl9pPr marL="3656462"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A96BE2F6-3798-4981-9EDC-D0AD0D2DD146}" type="datetime1">
              <a:rPr lang="en-US"/>
              <a:pPr>
                <a:defRPr/>
              </a:pPr>
              <a:t>3/4/2026</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a:defRPr/>
            </a:pPr>
            <a:fld id="{F4A0CFCC-6C02-4A1C-AB5D-944E25A82C2C}" type="slidenum">
              <a:rPr lang="en-US"/>
              <a:pPr>
                <a:defRPr/>
              </a:pPr>
              <a:t>‹#›</a:t>
            </a:fld>
            <a:endParaRPr lang="en-US"/>
          </a:p>
        </p:txBody>
      </p:sp>
    </p:spTree>
    <p:extLst>
      <p:ext uri="{BB962C8B-B14F-4D97-AF65-F5344CB8AC3E}">
        <p14:creationId xmlns:p14="http://schemas.microsoft.com/office/powerpoint/2010/main" val="11869511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0B7DC266-5E9B-4EC7-97F8-068014EFDABB}" type="datetime1">
              <a:rPr lang="en-US"/>
              <a:pPr>
                <a:defRPr/>
              </a:pPr>
              <a:t>3/4/2026</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a:defRPr/>
            </a:pPr>
            <a:fld id="{7E545E5A-4E95-4A6D-8EBE-0C5440E3EA4E}" type="slidenum">
              <a:rPr lang="en-US"/>
              <a:pPr>
                <a:defRPr/>
              </a:pPr>
              <a:t>‹#›</a:t>
            </a:fld>
            <a:endParaRPr lang="en-US"/>
          </a:p>
        </p:txBody>
      </p:sp>
    </p:spTree>
    <p:extLst>
      <p:ext uri="{BB962C8B-B14F-4D97-AF65-F5344CB8AC3E}">
        <p14:creationId xmlns:p14="http://schemas.microsoft.com/office/powerpoint/2010/main" val="172960563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7EFC10F2-5E8D-4CA0-9CB1-FD7B0EF2ABF4}" type="datetime1">
              <a:rPr lang="en-US"/>
              <a:pPr>
                <a:defRPr/>
              </a:pPr>
              <a:t>3/4/2026</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a:defRPr/>
            </a:pPr>
            <a:fld id="{DF3228AD-6965-4E83-B833-3A999AC1F6CF}" type="slidenum">
              <a:rPr lang="en-US"/>
              <a:pPr>
                <a:defRPr/>
              </a:pPr>
              <a:t>‹#›</a:t>
            </a:fld>
            <a:endParaRPr lang="en-US"/>
          </a:p>
        </p:txBody>
      </p:sp>
    </p:spTree>
    <p:extLst>
      <p:ext uri="{BB962C8B-B14F-4D97-AF65-F5344CB8AC3E}">
        <p14:creationId xmlns:p14="http://schemas.microsoft.com/office/powerpoint/2010/main" val="202653059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1"/>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1"/>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609824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7" y="273054"/>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3" y="1435103"/>
            <a:ext cx="4011084" cy="4691063"/>
          </a:xfrm>
        </p:spPr>
        <p:txBody>
          <a:bodyPr/>
          <a:lstStyle>
            <a:lvl1pPr marL="0" indent="0">
              <a:buNone/>
              <a:defRPr sz="1400"/>
            </a:lvl1pPr>
            <a:lvl2pPr marL="457059" indent="0">
              <a:buNone/>
              <a:defRPr sz="1200"/>
            </a:lvl2pPr>
            <a:lvl3pPr marL="914116" indent="0">
              <a:buNone/>
              <a:defRPr sz="1000"/>
            </a:lvl3pPr>
            <a:lvl4pPr marL="1371174" indent="0">
              <a:buNone/>
              <a:defRPr sz="900"/>
            </a:lvl4pPr>
            <a:lvl5pPr marL="1828231" indent="0">
              <a:buNone/>
              <a:defRPr sz="900"/>
            </a:lvl5pPr>
            <a:lvl6pPr marL="2285289" indent="0">
              <a:buNone/>
              <a:defRPr sz="900"/>
            </a:lvl6pPr>
            <a:lvl7pPr marL="2742346" indent="0">
              <a:buNone/>
              <a:defRPr sz="900"/>
            </a:lvl7pPr>
            <a:lvl8pPr marL="3199404" indent="0">
              <a:buNone/>
              <a:defRPr sz="900"/>
            </a:lvl8pPr>
            <a:lvl9pPr marL="3656462"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5BDFA1FF-7EAC-4821-AFD5-475B2D4D8469}" type="datetime1">
              <a:rPr lang="en-US"/>
              <a:pPr>
                <a:defRPr/>
              </a:pPr>
              <a:t>3/4/2026</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D2F28C47-06F0-4635-BADC-4A4B7A917804}" type="slidenum">
              <a:rPr lang="en-US"/>
              <a:pPr>
                <a:defRPr/>
              </a:pPr>
              <a:t>‹#›</a:t>
            </a:fld>
            <a:endParaRPr lang="en-US"/>
          </a:p>
        </p:txBody>
      </p:sp>
    </p:spTree>
    <p:extLst>
      <p:ext uri="{BB962C8B-B14F-4D97-AF65-F5344CB8AC3E}">
        <p14:creationId xmlns:p14="http://schemas.microsoft.com/office/powerpoint/2010/main" val="52338000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059" indent="0">
              <a:buNone/>
              <a:defRPr sz="2800"/>
            </a:lvl2pPr>
            <a:lvl3pPr marL="914116" indent="0">
              <a:buNone/>
              <a:defRPr sz="2400"/>
            </a:lvl3pPr>
            <a:lvl4pPr marL="1371174" indent="0">
              <a:buNone/>
              <a:defRPr sz="2000"/>
            </a:lvl4pPr>
            <a:lvl5pPr marL="1828231" indent="0">
              <a:buNone/>
              <a:defRPr sz="2000"/>
            </a:lvl5pPr>
            <a:lvl6pPr marL="2285289" indent="0">
              <a:buNone/>
              <a:defRPr sz="2000"/>
            </a:lvl6pPr>
            <a:lvl7pPr marL="2742346" indent="0">
              <a:buNone/>
              <a:defRPr sz="2000"/>
            </a:lvl7pPr>
            <a:lvl8pPr marL="3199404" indent="0">
              <a:buNone/>
              <a:defRPr sz="2000"/>
            </a:lvl8pPr>
            <a:lvl9pPr marL="3656462"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059" indent="0">
              <a:buNone/>
              <a:defRPr sz="1200"/>
            </a:lvl2pPr>
            <a:lvl3pPr marL="914116" indent="0">
              <a:buNone/>
              <a:defRPr sz="1000"/>
            </a:lvl3pPr>
            <a:lvl4pPr marL="1371174" indent="0">
              <a:buNone/>
              <a:defRPr sz="900"/>
            </a:lvl4pPr>
            <a:lvl5pPr marL="1828231" indent="0">
              <a:buNone/>
              <a:defRPr sz="900"/>
            </a:lvl5pPr>
            <a:lvl6pPr marL="2285289" indent="0">
              <a:buNone/>
              <a:defRPr sz="900"/>
            </a:lvl6pPr>
            <a:lvl7pPr marL="2742346" indent="0">
              <a:buNone/>
              <a:defRPr sz="900"/>
            </a:lvl7pPr>
            <a:lvl8pPr marL="3199404" indent="0">
              <a:buNone/>
              <a:defRPr sz="900"/>
            </a:lvl8pPr>
            <a:lvl9pPr marL="3656462"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A44C1EAB-EFA2-4F61-BD80-85654947DA41}" type="datetime1">
              <a:rPr lang="en-US"/>
              <a:pPr>
                <a:defRPr/>
              </a:pPr>
              <a:t>3/4/2026</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42469997-2E9D-4402-AC78-6EC7C01D2953}" type="slidenum">
              <a:rPr lang="en-US"/>
              <a:pPr>
                <a:defRPr/>
              </a:pPr>
              <a:t>‹#›</a:t>
            </a:fld>
            <a:endParaRPr lang="en-US"/>
          </a:p>
        </p:txBody>
      </p:sp>
    </p:spTree>
    <p:extLst>
      <p:ext uri="{BB962C8B-B14F-4D97-AF65-F5344CB8AC3E}">
        <p14:creationId xmlns:p14="http://schemas.microsoft.com/office/powerpoint/2010/main" val="372166966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B02975CE-551E-4B60-90F4-455A117DBCBD}" type="datetime1">
              <a:rPr lang="en-US"/>
              <a:pPr>
                <a:defRPr/>
              </a:pPr>
              <a:t>3/4/2026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0AA3457A-DE33-4DAB-BD97-4A03997E4D68}" type="slidenum">
              <a:rPr lang="en-US"/>
              <a:pPr>
                <a:defRPr/>
              </a:pPr>
              <a:t>‹#›</a:t>
            </a:fld>
            <a:endParaRPr lang="en-US"/>
          </a:p>
        </p:txBody>
      </p:sp>
    </p:spTree>
    <p:extLst>
      <p:ext uri="{BB962C8B-B14F-4D97-AF65-F5344CB8AC3E}">
        <p14:creationId xmlns:p14="http://schemas.microsoft.com/office/powerpoint/2010/main" val="18113757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1" y="274642"/>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2"/>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B956FC71-CCEF-4022-B75C-43E382F4EB6B}" type="datetime1">
              <a:rPr lang="en-US"/>
              <a:pPr>
                <a:defRPr/>
              </a:pPr>
              <a:t>3/4/2026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D86CE4C2-1BA5-4BBA-9D6B-0CB512DA88FB}" type="slidenum">
              <a:rPr lang="en-US"/>
              <a:pPr>
                <a:defRPr/>
              </a:pPr>
              <a:t>‹#›</a:t>
            </a:fld>
            <a:endParaRPr lang="en-US"/>
          </a:p>
        </p:txBody>
      </p:sp>
    </p:spTree>
    <p:extLst>
      <p:ext uri="{BB962C8B-B14F-4D97-AF65-F5344CB8AC3E}">
        <p14:creationId xmlns:p14="http://schemas.microsoft.com/office/powerpoint/2010/main" val="262967612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600201"/>
            <a:ext cx="10972800" cy="4945743"/>
          </a:xfrm>
        </p:spPr>
        <p:txBody>
          <a:bodyPr/>
          <a:lstStyle>
            <a:lvl1pPr>
              <a:defRPr>
                <a:solidFill>
                  <a:schemeClr val="bg1"/>
                </a:solidFill>
              </a:defRPr>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4989855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09600" y="1271588"/>
            <a:ext cx="5384800" cy="50863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6197600" y="1271588"/>
            <a:ext cx="5384800" cy="50863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1"/>
          <p:cNvSpPr>
            <a:spLocks noGrp="1"/>
          </p:cNvSpPr>
          <p:nvPr>
            <p:ph type="title"/>
          </p:nvPr>
        </p:nvSpPr>
        <p:spPr>
          <a:xfrm>
            <a:off x="609600" y="235980"/>
            <a:ext cx="10972800" cy="828021"/>
          </a:xfrm>
        </p:spPr>
        <p:txBody>
          <a:bodyPr/>
          <a:lstStyle/>
          <a:p>
            <a:r>
              <a:rPr lang="en-US"/>
              <a:t>Click to edit Master title style</a:t>
            </a:r>
          </a:p>
        </p:txBody>
      </p:sp>
      <p:sp>
        <p:nvSpPr>
          <p:cNvPr id="6" name="Date Placeholder 3"/>
          <p:cNvSpPr>
            <a:spLocks noGrp="1"/>
          </p:cNvSpPr>
          <p:nvPr>
            <p:ph type="dt" sz="half" idx="10"/>
          </p:nvPr>
        </p:nvSpPr>
        <p:spPr>
          <a:xfrm>
            <a:off x="573743" y="6454589"/>
            <a:ext cx="2540000" cy="251011"/>
          </a:xfrm>
          <a:prstGeom prst="rect">
            <a:avLst/>
          </a:prstGeom>
        </p:spPr>
        <p:txBody>
          <a:bodyPr/>
          <a:lstStyle>
            <a:lvl1pPr>
              <a:defRPr sz="900"/>
            </a:lvl1pPr>
          </a:lstStyle>
          <a:p>
            <a:pPr>
              <a:defRPr/>
            </a:pPr>
            <a:endParaRPr lang="en-US" dirty="0">
              <a:solidFill>
                <a:prstClr val="white">
                  <a:tint val="75000"/>
                </a:prstClr>
              </a:solidFill>
            </a:endParaRPr>
          </a:p>
        </p:txBody>
      </p:sp>
      <p:sp>
        <p:nvSpPr>
          <p:cNvPr id="7" name="Footer Placeholder 4"/>
          <p:cNvSpPr>
            <a:spLocks noGrp="1"/>
          </p:cNvSpPr>
          <p:nvPr>
            <p:ph type="ftr" sz="quarter" idx="11"/>
          </p:nvPr>
        </p:nvSpPr>
        <p:spPr>
          <a:xfrm>
            <a:off x="4165600" y="6468036"/>
            <a:ext cx="3860800" cy="237564"/>
          </a:xfrm>
          <a:prstGeom prst="rect">
            <a:avLst/>
          </a:prstGeom>
        </p:spPr>
        <p:txBody>
          <a:bodyPr/>
          <a:lstStyle>
            <a:lvl1pPr>
              <a:defRPr sz="900"/>
            </a:lvl1pPr>
          </a:lstStyle>
          <a:p>
            <a:pPr>
              <a:defRPr/>
            </a:pPr>
            <a:endParaRPr lang="en-US" dirty="0">
              <a:solidFill>
                <a:prstClr val="white">
                  <a:tint val="75000"/>
                </a:prstClr>
              </a:solidFill>
            </a:endParaRPr>
          </a:p>
        </p:txBody>
      </p:sp>
      <p:sp>
        <p:nvSpPr>
          <p:cNvPr id="8" name="Slide Number Placeholder 5"/>
          <p:cNvSpPr>
            <a:spLocks noGrp="1"/>
          </p:cNvSpPr>
          <p:nvPr>
            <p:ph type="sldNum" sz="quarter" idx="12"/>
          </p:nvPr>
        </p:nvSpPr>
        <p:spPr>
          <a:xfrm>
            <a:off x="8737727" y="6468035"/>
            <a:ext cx="2844800" cy="230656"/>
          </a:xfrm>
        </p:spPr>
        <p:txBody>
          <a:bodyPr/>
          <a:lstStyle>
            <a:lvl1pPr>
              <a:defRPr sz="900"/>
            </a:lvl1pPr>
          </a:lstStyle>
          <a:p>
            <a:pPr>
              <a:defRPr/>
            </a:pPr>
            <a:fld id="{1A516B91-ED0A-40BD-825A-D8A232041D34}" type="slidenum">
              <a:rPr lang="en-US" smtClean="0">
                <a:solidFill>
                  <a:prstClr val="white">
                    <a:tint val="75000"/>
                  </a:prstClr>
                </a:solidFill>
              </a:rPr>
              <a:pPr>
                <a:defRPr/>
              </a:pPr>
              <a:t>‹#›</a:t>
            </a:fld>
            <a:endParaRPr lang="en-US" dirty="0">
              <a:solidFill>
                <a:prstClr val="white">
                  <a:tint val="75000"/>
                </a:prstClr>
              </a:solidFill>
            </a:endParaRPr>
          </a:p>
        </p:txBody>
      </p:sp>
    </p:spTree>
    <p:extLst>
      <p:ext uri="{BB962C8B-B14F-4D97-AF65-F5344CB8AC3E}">
        <p14:creationId xmlns:p14="http://schemas.microsoft.com/office/powerpoint/2010/main" val="28230784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6.xml><?xml version="1.0" encoding="utf-8"?>
<p:sldLayout xmlns:a="http://schemas.openxmlformats.org/drawingml/2006/main" xmlns:r="http://schemas.openxmlformats.org/officeDocument/2006/relationships" xmlns:p="http://schemas.openxmlformats.org/presentationml/2006/main" userDrawn="1">
  <p:cSld name="5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600201"/>
            <a:ext cx="10972800" cy="4945743"/>
          </a:xfrm>
        </p:spPr>
        <p:txBody>
          <a:bodyPr/>
          <a:lstStyle>
            <a:lvl1pPr>
              <a:defRPr>
                <a:solidFill>
                  <a:schemeClr val="bg1"/>
                </a:solidFill>
              </a:defRPr>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8045143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
        <p:nvSpPr>
          <p:cNvPr id="7" name="Rectangle 6"/>
          <p:cNvSpPr/>
          <p:nvPr userDrawn="1"/>
        </p:nvSpPr>
        <p:spPr>
          <a:xfrm>
            <a:off x="0" y="0"/>
            <a:ext cx="12192000" cy="1414160"/>
          </a:xfrm>
          <a:prstGeom prst="rect">
            <a:avLst/>
          </a:prstGeom>
          <a:solidFill>
            <a:srgbClr val="5A467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dirty="0">
              <a:solidFill>
                <a:prstClr val="white"/>
              </a:solidFill>
            </a:endParaRPr>
          </a:p>
        </p:txBody>
      </p:sp>
      <p:sp>
        <p:nvSpPr>
          <p:cNvPr id="8" name="Freeform 7"/>
          <p:cNvSpPr/>
          <p:nvPr userDrawn="1"/>
        </p:nvSpPr>
        <p:spPr>
          <a:xfrm>
            <a:off x="-18013" y="1432057"/>
            <a:ext cx="12231405" cy="13510"/>
          </a:xfrm>
          <a:custGeom>
            <a:avLst/>
            <a:gdLst>
              <a:gd name="connsiteX0" fmla="*/ 0 w 9173554"/>
              <a:gd name="connsiteY0" fmla="*/ 13510 h 13510"/>
              <a:gd name="connsiteX1" fmla="*/ 9173554 w 9173554"/>
              <a:gd name="connsiteY1" fmla="*/ 0 h 13510"/>
            </a:gdLst>
            <a:ahLst/>
            <a:cxnLst>
              <a:cxn ang="0">
                <a:pos x="connsiteX0" y="connsiteY0"/>
              </a:cxn>
              <a:cxn ang="0">
                <a:pos x="connsiteX1" y="connsiteY1"/>
              </a:cxn>
            </a:cxnLst>
            <a:rect l="l" t="t" r="r" b="b"/>
            <a:pathLst>
              <a:path w="9173554" h="13510">
                <a:moveTo>
                  <a:pt x="0" y="13510"/>
                </a:moveTo>
                <a:lnTo>
                  <a:pt x="9173554" y="0"/>
                </a:lnTo>
              </a:path>
            </a:pathLst>
          </a:custGeom>
          <a:ln w="57150" cmpd="sng">
            <a:solidFill>
              <a:srgbClr val="EE312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800">
              <a:solidFill>
                <a:prstClr val="white"/>
              </a:solidFill>
            </a:endParaRPr>
          </a:p>
        </p:txBody>
      </p:sp>
    </p:spTree>
    <p:extLst>
      <p:ext uri="{BB962C8B-B14F-4D97-AF65-F5344CB8AC3E}">
        <p14:creationId xmlns:p14="http://schemas.microsoft.com/office/powerpoint/2010/main" val="5370612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8.xml><?xml version="1.0" encoding="utf-8"?>
<p:sldLayout xmlns:a="http://schemas.openxmlformats.org/drawingml/2006/main" xmlns:r="http://schemas.openxmlformats.org/officeDocument/2006/relationships" xmlns:p="http://schemas.openxmlformats.org/presentationml/2006/main" userDrawn="1">
  <p:cSld name="6_Title and Content">
    <p:spTree>
      <p:nvGrpSpPr>
        <p:cNvPr id="1" name=""/>
        <p:cNvGrpSpPr/>
        <p:nvPr/>
      </p:nvGrpSpPr>
      <p:grpSpPr>
        <a:xfrm>
          <a:off x="0" y="0"/>
          <a:ext cx="0" cy="0"/>
          <a:chOff x="0" y="0"/>
          <a:chExt cx="0" cy="0"/>
        </a:xfrm>
      </p:grpSpPr>
      <p:sp>
        <p:nvSpPr>
          <p:cNvPr id="7" name="Rectangle 6"/>
          <p:cNvSpPr/>
          <p:nvPr userDrawn="1"/>
        </p:nvSpPr>
        <p:spPr>
          <a:xfrm>
            <a:off x="0" y="0"/>
            <a:ext cx="12192000" cy="1414160"/>
          </a:xfrm>
          <a:prstGeom prst="rect">
            <a:avLst/>
          </a:prstGeom>
          <a:solidFill>
            <a:srgbClr val="5A467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dirty="0">
              <a:solidFill>
                <a:prstClr val="white"/>
              </a:solidFill>
            </a:endParaRPr>
          </a:p>
        </p:txBody>
      </p:sp>
      <p:sp>
        <p:nvSpPr>
          <p:cNvPr id="8" name="Freeform 7"/>
          <p:cNvSpPr/>
          <p:nvPr userDrawn="1"/>
        </p:nvSpPr>
        <p:spPr>
          <a:xfrm>
            <a:off x="-18013" y="1432057"/>
            <a:ext cx="12231405" cy="13510"/>
          </a:xfrm>
          <a:custGeom>
            <a:avLst/>
            <a:gdLst>
              <a:gd name="connsiteX0" fmla="*/ 0 w 9173554"/>
              <a:gd name="connsiteY0" fmla="*/ 13510 h 13510"/>
              <a:gd name="connsiteX1" fmla="*/ 9173554 w 9173554"/>
              <a:gd name="connsiteY1" fmla="*/ 0 h 13510"/>
            </a:gdLst>
            <a:ahLst/>
            <a:cxnLst>
              <a:cxn ang="0">
                <a:pos x="connsiteX0" y="connsiteY0"/>
              </a:cxn>
              <a:cxn ang="0">
                <a:pos x="connsiteX1" y="connsiteY1"/>
              </a:cxn>
            </a:cxnLst>
            <a:rect l="l" t="t" r="r" b="b"/>
            <a:pathLst>
              <a:path w="9173554" h="13510">
                <a:moveTo>
                  <a:pt x="0" y="13510"/>
                </a:moveTo>
                <a:lnTo>
                  <a:pt x="9173554" y="0"/>
                </a:lnTo>
              </a:path>
            </a:pathLst>
          </a:custGeom>
          <a:ln w="57150" cmpd="sng">
            <a:solidFill>
              <a:srgbClr val="EE312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800">
              <a:solidFill>
                <a:prstClr val="white"/>
              </a:solidFill>
            </a:endParaRPr>
          </a:p>
        </p:txBody>
      </p:sp>
    </p:spTree>
    <p:extLst>
      <p:ext uri="{BB962C8B-B14F-4D97-AF65-F5344CB8AC3E}">
        <p14:creationId xmlns:p14="http://schemas.microsoft.com/office/powerpoint/2010/main" val="310491756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8_Title and Content">
    <p:spTree>
      <p:nvGrpSpPr>
        <p:cNvPr id="1" name=""/>
        <p:cNvGrpSpPr/>
        <p:nvPr/>
      </p:nvGrpSpPr>
      <p:grpSpPr>
        <a:xfrm>
          <a:off x="0" y="0"/>
          <a:ext cx="0" cy="0"/>
          <a:chOff x="0" y="0"/>
          <a:chExt cx="0" cy="0"/>
        </a:xfrm>
      </p:grpSpPr>
      <p:sp>
        <p:nvSpPr>
          <p:cNvPr id="7" name="Rectangle 6"/>
          <p:cNvSpPr/>
          <p:nvPr userDrawn="1"/>
        </p:nvSpPr>
        <p:spPr>
          <a:xfrm>
            <a:off x="0" y="0"/>
            <a:ext cx="12192000" cy="1414160"/>
          </a:xfrm>
          <a:prstGeom prst="rect">
            <a:avLst/>
          </a:prstGeom>
          <a:solidFill>
            <a:srgbClr val="5A467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dirty="0">
              <a:solidFill>
                <a:prstClr val="white"/>
              </a:solidFill>
            </a:endParaRPr>
          </a:p>
        </p:txBody>
      </p:sp>
      <p:sp>
        <p:nvSpPr>
          <p:cNvPr id="8" name="Freeform 7"/>
          <p:cNvSpPr/>
          <p:nvPr userDrawn="1"/>
        </p:nvSpPr>
        <p:spPr>
          <a:xfrm>
            <a:off x="-18013" y="1432057"/>
            <a:ext cx="12231405" cy="13510"/>
          </a:xfrm>
          <a:custGeom>
            <a:avLst/>
            <a:gdLst>
              <a:gd name="connsiteX0" fmla="*/ 0 w 9173554"/>
              <a:gd name="connsiteY0" fmla="*/ 13510 h 13510"/>
              <a:gd name="connsiteX1" fmla="*/ 9173554 w 9173554"/>
              <a:gd name="connsiteY1" fmla="*/ 0 h 13510"/>
            </a:gdLst>
            <a:ahLst/>
            <a:cxnLst>
              <a:cxn ang="0">
                <a:pos x="connsiteX0" y="connsiteY0"/>
              </a:cxn>
              <a:cxn ang="0">
                <a:pos x="connsiteX1" y="connsiteY1"/>
              </a:cxn>
            </a:cxnLst>
            <a:rect l="l" t="t" r="r" b="b"/>
            <a:pathLst>
              <a:path w="9173554" h="13510">
                <a:moveTo>
                  <a:pt x="0" y="13510"/>
                </a:moveTo>
                <a:lnTo>
                  <a:pt x="9173554" y="0"/>
                </a:lnTo>
              </a:path>
            </a:pathLst>
          </a:custGeom>
          <a:ln w="57150" cmpd="sng">
            <a:solidFill>
              <a:srgbClr val="EE312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800">
              <a:solidFill>
                <a:prstClr val="white"/>
              </a:solidFill>
            </a:endParaRPr>
          </a:p>
        </p:txBody>
      </p:sp>
    </p:spTree>
    <p:extLst>
      <p:ext uri="{BB962C8B-B14F-4D97-AF65-F5344CB8AC3E}">
        <p14:creationId xmlns:p14="http://schemas.microsoft.com/office/powerpoint/2010/main" val="60232662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
        <p:nvSpPr>
          <p:cNvPr id="6" name="Title 1"/>
          <p:cNvSpPr>
            <a:spLocks noGrp="1"/>
          </p:cNvSpPr>
          <p:nvPr>
            <p:ph type="title"/>
          </p:nvPr>
        </p:nvSpPr>
        <p:spPr>
          <a:xfrm>
            <a:off x="609600" y="274641"/>
            <a:ext cx="10972801" cy="715961"/>
          </a:xfrm>
        </p:spPr>
        <p:txBody>
          <a:bodyPr>
            <a:normAutofit/>
          </a:bodyPr>
          <a:lstStyle>
            <a:lvl1pPr algn="l">
              <a:defRPr sz="3732">
                <a:solidFill>
                  <a:schemeClr val="tx1">
                    <a:lumMod val="65000"/>
                    <a:lumOff val="35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1" cy="508000"/>
          </a:xfrm>
        </p:spPr>
        <p:txBody>
          <a:bodyPr>
            <a:noAutofit/>
          </a:bodyPr>
          <a:lstStyle>
            <a:lvl1pPr marL="0" indent="0">
              <a:buNone/>
              <a:defRPr sz="1866">
                <a:solidFill>
                  <a:schemeClr val="tx1">
                    <a:lumMod val="65000"/>
                    <a:lumOff val="35000"/>
                  </a:schemeClr>
                </a:solidFill>
              </a:defRPr>
            </a:lvl1pPr>
          </a:lstStyle>
          <a:p>
            <a:pPr lvl="0"/>
            <a:r>
              <a:rPr lang="en-US"/>
              <a:t>Subtitle</a:t>
            </a:r>
          </a:p>
        </p:txBody>
      </p:sp>
    </p:spTree>
    <p:extLst>
      <p:ext uri="{BB962C8B-B14F-4D97-AF65-F5344CB8AC3E}">
        <p14:creationId xmlns:p14="http://schemas.microsoft.com/office/powerpoint/2010/main" val="236760202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0.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09600" y="274638"/>
            <a:ext cx="10972800" cy="1143000"/>
          </a:xfrm>
        </p:spPr>
        <p:txBody>
          <a:bodyPr/>
          <a:lstStyle/>
          <a:p>
            <a:r>
              <a:rPr lang="en-US"/>
              <a:t>Click to edit Master title style</a:t>
            </a:r>
          </a:p>
        </p:txBody>
      </p:sp>
      <p:sp>
        <p:nvSpPr>
          <p:cNvPr id="3" name="Content Placeholder 2"/>
          <p:cNvSpPr>
            <a:spLocks noGrp="1"/>
          </p:cNvSpPr>
          <p:nvPr>
            <p:ph sz="quarter" idx="1"/>
          </p:nvPr>
        </p:nvSpPr>
        <p:spPr>
          <a:xfrm>
            <a:off x="609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197600" y="1600200"/>
            <a:ext cx="5384800" cy="21859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09600" y="3938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197600" y="3938589"/>
            <a:ext cx="5384800" cy="218757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826256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600201"/>
            <a:ext cx="10972800" cy="4945743"/>
          </a:xfrm>
        </p:spPr>
        <p:txBody>
          <a:bodyPr/>
          <a:lstStyle>
            <a:lvl1pPr>
              <a:defRPr>
                <a:solidFill>
                  <a:schemeClr val="bg1"/>
                </a:solidFill>
              </a:defRPr>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67148493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2_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09600" y="1271588"/>
            <a:ext cx="5384800" cy="50863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6197600" y="1271588"/>
            <a:ext cx="5384800" cy="50863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itle 1"/>
          <p:cNvSpPr>
            <a:spLocks noGrp="1"/>
          </p:cNvSpPr>
          <p:nvPr>
            <p:ph type="title"/>
          </p:nvPr>
        </p:nvSpPr>
        <p:spPr>
          <a:xfrm>
            <a:off x="609600" y="235980"/>
            <a:ext cx="10972800" cy="828021"/>
          </a:xfrm>
        </p:spPr>
        <p:txBody>
          <a:bodyPr/>
          <a:lstStyle/>
          <a:p>
            <a:r>
              <a:rPr lang="en-US"/>
              <a:t>Click to edit Master title style</a:t>
            </a:r>
          </a:p>
        </p:txBody>
      </p:sp>
      <p:sp>
        <p:nvSpPr>
          <p:cNvPr id="6" name="Date Placeholder 3"/>
          <p:cNvSpPr>
            <a:spLocks noGrp="1"/>
          </p:cNvSpPr>
          <p:nvPr>
            <p:ph type="dt" sz="half" idx="10"/>
          </p:nvPr>
        </p:nvSpPr>
        <p:spPr>
          <a:xfrm>
            <a:off x="573743" y="6454589"/>
            <a:ext cx="2540000" cy="251011"/>
          </a:xfrm>
          <a:prstGeom prst="rect">
            <a:avLst/>
          </a:prstGeom>
        </p:spPr>
        <p:txBody>
          <a:bodyPr/>
          <a:lstStyle>
            <a:lvl1pPr>
              <a:defRPr sz="900"/>
            </a:lvl1pPr>
          </a:lstStyle>
          <a:p>
            <a:pPr>
              <a:defRPr/>
            </a:pPr>
            <a:endParaRPr lang="en-US" dirty="0"/>
          </a:p>
        </p:txBody>
      </p:sp>
      <p:sp>
        <p:nvSpPr>
          <p:cNvPr id="7" name="Footer Placeholder 4"/>
          <p:cNvSpPr>
            <a:spLocks noGrp="1"/>
          </p:cNvSpPr>
          <p:nvPr>
            <p:ph type="ftr" sz="quarter" idx="11"/>
          </p:nvPr>
        </p:nvSpPr>
        <p:spPr>
          <a:xfrm>
            <a:off x="4165600" y="6468036"/>
            <a:ext cx="3860800" cy="237564"/>
          </a:xfrm>
          <a:prstGeom prst="rect">
            <a:avLst/>
          </a:prstGeom>
        </p:spPr>
        <p:txBody>
          <a:bodyPr/>
          <a:lstStyle>
            <a:lvl1pPr>
              <a:defRPr sz="900"/>
            </a:lvl1pPr>
          </a:lstStyle>
          <a:p>
            <a:pPr>
              <a:defRPr/>
            </a:pPr>
            <a:endParaRPr lang="en-US" dirty="0"/>
          </a:p>
        </p:txBody>
      </p:sp>
      <p:sp>
        <p:nvSpPr>
          <p:cNvPr id="8" name="Slide Number Placeholder 5"/>
          <p:cNvSpPr>
            <a:spLocks noGrp="1"/>
          </p:cNvSpPr>
          <p:nvPr>
            <p:ph type="sldNum" sz="quarter" idx="12"/>
          </p:nvPr>
        </p:nvSpPr>
        <p:spPr>
          <a:xfrm>
            <a:off x="8737727" y="6468035"/>
            <a:ext cx="2844800" cy="230656"/>
          </a:xfrm>
        </p:spPr>
        <p:txBody>
          <a:bodyPr/>
          <a:lstStyle>
            <a:lvl1pPr>
              <a:defRPr sz="900"/>
            </a:lvl1pPr>
          </a:lstStyle>
          <a:p>
            <a:pPr>
              <a:defRPr/>
            </a:pPr>
            <a:fld id="{1A516B91-ED0A-40BD-825A-D8A232041D34}" type="slidenum">
              <a:rPr lang="en-US" smtClean="0"/>
              <a:pPr>
                <a:defRPr/>
              </a:pPr>
              <a:t>‹#›</a:t>
            </a:fld>
            <a:endParaRPr lang="en-US" dirty="0"/>
          </a:p>
        </p:txBody>
      </p:sp>
    </p:spTree>
    <p:extLst>
      <p:ext uri="{BB962C8B-B14F-4D97-AF65-F5344CB8AC3E}">
        <p14:creationId xmlns:p14="http://schemas.microsoft.com/office/powerpoint/2010/main" val="4805449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3.xml><?xml version="1.0" encoding="utf-8"?>
<p:sldLayout xmlns:a="http://schemas.openxmlformats.org/drawingml/2006/main" xmlns:r="http://schemas.openxmlformats.org/officeDocument/2006/relationships" xmlns:p="http://schemas.openxmlformats.org/presentationml/2006/main" userDrawn="1">
  <p:cSld name="7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600201"/>
            <a:ext cx="10972800" cy="4945743"/>
          </a:xfrm>
        </p:spPr>
        <p:txBody>
          <a:bodyPr/>
          <a:lstStyle>
            <a:lvl1pPr>
              <a:defRPr>
                <a:solidFill>
                  <a:schemeClr val="bg1"/>
                </a:solidFill>
              </a:defRPr>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25116369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4.xml><?xml version="1.0" encoding="utf-8"?>
<p:sldLayout xmlns:a="http://schemas.openxmlformats.org/drawingml/2006/main" xmlns:r="http://schemas.openxmlformats.org/officeDocument/2006/relationships" xmlns:p="http://schemas.openxmlformats.org/presentationml/2006/main" userDrawn="1">
  <p:cSld name="4_Title and Content">
    <p:spTree>
      <p:nvGrpSpPr>
        <p:cNvPr id="1" name=""/>
        <p:cNvGrpSpPr/>
        <p:nvPr/>
      </p:nvGrpSpPr>
      <p:grpSpPr>
        <a:xfrm>
          <a:off x="0" y="0"/>
          <a:ext cx="0" cy="0"/>
          <a:chOff x="0" y="0"/>
          <a:chExt cx="0" cy="0"/>
        </a:xfrm>
      </p:grpSpPr>
      <p:sp>
        <p:nvSpPr>
          <p:cNvPr id="7" name="Rectangle 6"/>
          <p:cNvSpPr/>
          <p:nvPr userDrawn="1"/>
        </p:nvSpPr>
        <p:spPr>
          <a:xfrm>
            <a:off x="0" y="0"/>
            <a:ext cx="12192000" cy="1414160"/>
          </a:xfrm>
          <a:prstGeom prst="rect">
            <a:avLst/>
          </a:prstGeom>
          <a:solidFill>
            <a:srgbClr val="5A467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dirty="0"/>
          </a:p>
        </p:txBody>
      </p:sp>
      <p:sp>
        <p:nvSpPr>
          <p:cNvPr id="8" name="Freeform 7"/>
          <p:cNvSpPr/>
          <p:nvPr userDrawn="1"/>
        </p:nvSpPr>
        <p:spPr>
          <a:xfrm>
            <a:off x="-18013" y="1432057"/>
            <a:ext cx="12231405" cy="13510"/>
          </a:xfrm>
          <a:custGeom>
            <a:avLst/>
            <a:gdLst>
              <a:gd name="connsiteX0" fmla="*/ 0 w 9173554"/>
              <a:gd name="connsiteY0" fmla="*/ 13510 h 13510"/>
              <a:gd name="connsiteX1" fmla="*/ 9173554 w 9173554"/>
              <a:gd name="connsiteY1" fmla="*/ 0 h 13510"/>
            </a:gdLst>
            <a:ahLst/>
            <a:cxnLst>
              <a:cxn ang="0">
                <a:pos x="connsiteX0" y="connsiteY0"/>
              </a:cxn>
              <a:cxn ang="0">
                <a:pos x="connsiteX1" y="connsiteY1"/>
              </a:cxn>
            </a:cxnLst>
            <a:rect l="l" t="t" r="r" b="b"/>
            <a:pathLst>
              <a:path w="9173554" h="13510">
                <a:moveTo>
                  <a:pt x="0" y="13510"/>
                </a:moveTo>
                <a:lnTo>
                  <a:pt x="9173554" y="0"/>
                </a:lnTo>
              </a:path>
            </a:pathLst>
          </a:custGeom>
          <a:ln w="57150" cmpd="sng">
            <a:solidFill>
              <a:srgbClr val="EE312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800"/>
          </a:p>
        </p:txBody>
      </p:sp>
    </p:spTree>
    <p:extLst>
      <p:ext uri="{BB962C8B-B14F-4D97-AF65-F5344CB8AC3E}">
        <p14:creationId xmlns:p14="http://schemas.microsoft.com/office/powerpoint/2010/main" val="20674720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5.xml><?xml version="1.0" encoding="utf-8"?>
<p:sldLayout xmlns:a="http://schemas.openxmlformats.org/drawingml/2006/main" xmlns:r="http://schemas.openxmlformats.org/officeDocument/2006/relationships" xmlns:p="http://schemas.openxmlformats.org/presentationml/2006/main" userDrawn="1">
  <p:cSld name="9_Title and Content">
    <p:spTree>
      <p:nvGrpSpPr>
        <p:cNvPr id="1" name=""/>
        <p:cNvGrpSpPr/>
        <p:nvPr/>
      </p:nvGrpSpPr>
      <p:grpSpPr>
        <a:xfrm>
          <a:off x="0" y="0"/>
          <a:ext cx="0" cy="0"/>
          <a:chOff x="0" y="0"/>
          <a:chExt cx="0" cy="0"/>
        </a:xfrm>
      </p:grpSpPr>
      <p:sp>
        <p:nvSpPr>
          <p:cNvPr id="7" name="Rectangle 6"/>
          <p:cNvSpPr/>
          <p:nvPr userDrawn="1"/>
        </p:nvSpPr>
        <p:spPr>
          <a:xfrm>
            <a:off x="0" y="0"/>
            <a:ext cx="12192000" cy="1414160"/>
          </a:xfrm>
          <a:prstGeom prst="rect">
            <a:avLst/>
          </a:prstGeom>
          <a:solidFill>
            <a:srgbClr val="5A4671"/>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dirty="0"/>
          </a:p>
        </p:txBody>
      </p:sp>
      <p:sp>
        <p:nvSpPr>
          <p:cNvPr id="8" name="Freeform 7"/>
          <p:cNvSpPr/>
          <p:nvPr userDrawn="1"/>
        </p:nvSpPr>
        <p:spPr>
          <a:xfrm>
            <a:off x="-18013" y="1432057"/>
            <a:ext cx="12231405" cy="13510"/>
          </a:xfrm>
          <a:custGeom>
            <a:avLst/>
            <a:gdLst>
              <a:gd name="connsiteX0" fmla="*/ 0 w 9173554"/>
              <a:gd name="connsiteY0" fmla="*/ 13510 h 13510"/>
              <a:gd name="connsiteX1" fmla="*/ 9173554 w 9173554"/>
              <a:gd name="connsiteY1" fmla="*/ 0 h 13510"/>
            </a:gdLst>
            <a:ahLst/>
            <a:cxnLst>
              <a:cxn ang="0">
                <a:pos x="connsiteX0" y="connsiteY0"/>
              </a:cxn>
              <a:cxn ang="0">
                <a:pos x="connsiteX1" y="connsiteY1"/>
              </a:cxn>
            </a:cxnLst>
            <a:rect l="l" t="t" r="r" b="b"/>
            <a:pathLst>
              <a:path w="9173554" h="13510">
                <a:moveTo>
                  <a:pt x="0" y="13510"/>
                </a:moveTo>
                <a:lnTo>
                  <a:pt x="9173554" y="0"/>
                </a:lnTo>
              </a:path>
            </a:pathLst>
          </a:custGeom>
          <a:ln w="57150" cmpd="sng">
            <a:solidFill>
              <a:srgbClr val="EE312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800"/>
          </a:p>
        </p:txBody>
      </p:sp>
    </p:spTree>
    <p:extLst>
      <p:ext uri="{BB962C8B-B14F-4D97-AF65-F5344CB8AC3E}">
        <p14:creationId xmlns:p14="http://schemas.microsoft.com/office/powerpoint/2010/main" val="37611827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5" name="Picture Placeholder 4"/>
          <p:cNvSpPr>
            <a:spLocks noGrp="1" noChangeAspect="1"/>
          </p:cNvSpPr>
          <p:nvPr>
            <p:ph type="pic" sz="quarter" idx="11" hasCustomPrompt="1"/>
          </p:nvPr>
        </p:nvSpPr>
        <p:spPr>
          <a:xfrm flipH="1">
            <a:off x="-2120289" y="0"/>
            <a:ext cx="5441437" cy="4023360"/>
          </a:xfrm>
          <a:prstGeom prst="parallelogram">
            <a:avLst>
              <a:gd name="adj" fmla="val 46321"/>
            </a:avLst>
          </a:prstGeom>
          <a:solidFill>
            <a:schemeClr val="bg1">
              <a:lumMod val="75000"/>
            </a:schemeClr>
          </a:solidFill>
          <a:effectLst/>
        </p:spPr>
        <p:txBody>
          <a:bodyPr anchor="ctr" anchorCtr="1">
            <a:noAutofit/>
          </a:bodyPr>
          <a:lstStyle>
            <a:lvl1pPr>
              <a:defRPr sz="2400"/>
            </a:lvl1pPr>
          </a:lstStyle>
          <a:p>
            <a:r>
              <a:rPr lang="en-US"/>
              <a:t>Click to add picture</a:t>
            </a:r>
          </a:p>
        </p:txBody>
      </p:sp>
      <p:sp>
        <p:nvSpPr>
          <p:cNvPr id="3" name="Subtitle 2"/>
          <p:cNvSpPr>
            <a:spLocks noGrp="1"/>
          </p:cNvSpPr>
          <p:nvPr>
            <p:ph type="subTitle" idx="1"/>
          </p:nvPr>
        </p:nvSpPr>
        <p:spPr>
          <a:xfrm>
            <a:off x="762003" y="6083931"/>
            <a:ext cx="9362604" cy="338216"/>
          </a:xfrm>
          <a:effectLst/>
        </p:spPr>
        <p:txBody>
          <a:bodyPr lIns="0" tIns="0" rIns="0" bIns="0" anchor="b">
            <a:noAutofit/>
          </a:bodyPr>
          <a:lstStyle>
            <a:lvl1pPr marL="0" indent="0" algn="l">
              <a:lnSpc>
                <a:spcPct val="100000"/>
              </a:lnSpc>
              <a:spcBef>
                <a:spcPts val="600"/>
              </a:spcBef>
              <a:buNone/>
              <a:defRPr sz="1600" b="0">
                <a:solidFill>
                  <a:schemeClr val="accent6"/>
                </a:solidFill>
                <a:latin typeface="+mj-lt"/>
                <a:cs typeface="Arial" pitchFamily="34" charset="0"/>
              </a:defRPr>
            </a:lvl1pPr>
            <a:lvl2pPr marL="457143" indent="0" algn="ctr">
              <a:buNone/>
              <a:defRPr>
                <a:solidFill>
                  <a:schemeClr val="tx1">
                    <a:tint val="75000"/>
                  </a:schemeClr>
                </a:solidFill>
              </a:defRPr>
            </a:lvl2pPr>
            <a:lvl3pPr marL="914286" indent="0" algn="ctr">
              <a:buNone/>
              <a:defRPr>
                <a:solidFill>
                  <a:schemeClr val="tx1">
                    <a:tint val="75000"/>
                  </a:schemeClr>
                </a:solidFill>
              </a:defRPr>
            </a:lvl3pPr>
            <a:lvl4pPr marL="1371430" indent="0" algn="ctr">
              <a:buNone/>
              <a:defRPr>
                <a:solidFill>
                  <a:schemeClr val="tx1">
                    <a:tint val="75000"/>
                  </a:schemeClr>
                </a:solidFill>
              </a:defRPr>
            </a:lvl4pPr>
            <a:lvl5pPr marL="1828573" indent="0" algn="ctr">
              <a:buNone/>
              <a:defRPr>
                <a:solidFill>
                  <a:schemeClr val="tx1">
                    <a:tint val="75000"/>
                  </a:schemeClr>
                </a:solidFill>
              </a:defRPr>
            </a:lvl5pPr>
            <a:lvl6pPr marL="2285718" indent="0" algn="ctr">
              <a:buNone/>
              <a:defRPr>
                <a:solidFill>
                  <a:schemeClr val="tx1">
                    <a:tint val="75000"/>
                  </a:schemeClr>
                </a:solidFill>
              </a:defRPr>
            </a:lvl6pPr>
            <a:lvl7pPr marL="2742858" indent="0" algn="ctr">
              <a:buNone/>
              <a:defRPr>
                <a:solidFill>
                  <a:schemeClr val="tx1">
                    <a:tint val="75000"/>
                  </a:schemeClr>
                </a:solidFill>
              </a:defRPr>
            </a:lvl7pPr>
            <a:lvl8pPr marL="3200000" indent="0" algn="ctr">
              <a:buNone/>
              <a:defRPr>
                <a:solidFill>
                  <a:schemeClr val="tx1">
                    <a:tint val="75000"/>
                  </a:schemeClr>
                </a:solidFill>
              </a:defRPr>
            </a:lvl8pPr>
            <a:lvl9pPr marL="3657143" indent="0" algn="ctr">
              <a:buNone/>
              <a:defRPr>
                <a:solidFill>
                  <a:schemeClr val="tx1">
                    <a:tint val="75000"/>
                  </a:schemeClr>
                </a:solidFill>
              </a:defRPr>
            </a:lvl9pPr>
          </a:lstStyle>
          <a:p>
            <a:r>
              <a:rPr lang="en-US"/>
              <a:t>Click to edit Master subtitle style</a:t>
            </a:r>
          </a:p>
        </p:txBody>
      </p:sp>
      <p:sp>
        <p:nvSpPr>
          <p:cNvPr id="2" name="Title 1"/>
          <p:cNvSpPr>
            <a:spLocks noGrp="1"/>
          </p:cNvSpPr>
          <p:nvPr>
            <p:ph type="ctrTitle"/>
          </p:nvPr>
        </p:nvSpPr>
        <p:spPr>
          <a:xfrm>
            <a:off x="777965" y="5563779"/>
            <a:ext cx="5318035" cy="508543"/>
          </a:xfrm>
          <a:effectLst/>
        </p:spPr>
        <p:txBody>
          <a:bodyPr lIns="0" tIns="0" rIns="0" bIns="0" anchor="t" anchorCtr="0">
            <a:noAutofit/>
          </a:bodyPr>
          <a:lstStyle>
            <a:lvl1pPr algn="l">
              <a:lnSpc>
                <a:spcPct val="90000"/>
              </a:lnSpc>
              <a:defRPr sz="1867" b="1" spc="0">
                <a:latin typeface="+mj-lt"/>
                <a:cs typeface="Arial" pitchFamily="34" charset="0"/>
              </a:defRPr>
            </a:lvl1pPr>
          </a:lstStyle>
          <a:p>
            <a:r>
              <a:rPr lang="en-US"/>
              <a:t>Click to edit Master title style</a:t>
            </a:r>
          </a:p>
        </p:txBody>
      </p:sp>
      <p:sp>
        <p:nvSpPr>
          <p:cNvPr id="9" name="Picture Placeholder 4">
            <a:extLst>
              <a:ext uri="{FF2B5EF4-FFF2-40B4-BE49-F238E27FC236}">
                <a16:creationId xmlns:a16="http://schemas.microsoft.com/office/drawing/2014/main" id="{D077145B-9EC2-464C-8543-39829BDBA0B7}"/>
              </a:ext>
            </a:extLst>
          </p:cNvPr>
          <p:cNvSpPr>
            <a:spLocks noGrp="1" noChangeAspect="1"/>
          </p:cNvSpPr>
          <p:nvPr>
            <p:ph type="pic" sz="quarter" idx="12" hasCustomPrompt="1"/>
          </p:nvPr>
        </p:nvSpPr>
        <p:spPr>
          <a:xfrm flipH="1">
            <a:off x="1514752" y="0"/>
            <a:ext cx="5441437" cy="4023360"/>
          </a:xfrm>
          <a:prstGeom prst="parallelogram">
            <a:avLst>
              <a:gd name="adj" fmla="val 46321"/>
            </a:avLst>
          </a:prstGeom>
          <a:solidFill>
            <a:schemeClr val="bg1">
              <a:lumMod val="75000"/>
            </a:schemeClr>
          </a:solidFill>
          <a:effectLst/>
        </p:spPr>
        <p:txBody>
          <a:bodyPr anchor="ctr" anchorCtr="1">
            <a:noAutofit/>
          </a:bodyPr>
          <a:lstStyle>
            <a:lvl1pPr>
              <a:defRPr sz="2400"/>
            </a:lvl1pPr>
          </a:lstStyle>
          <a:p>
            <a:r>
              <a:rPr lang="en-US"/>
              <a:t>Click to add picture</a:t>
            </a:r>
          </a:p>
        </p:txBody>
      </p:sp>
      <p:sp>
        <p:nvSpPr>
          <p:cNvPr id="10" name="Picture Placeholder 4">
            <a:extLst>
              <a:ext uri="{FF2B5EF4-FFF2-40B4-BE49-F238E27FC236}">
                <a16:creationId xmlns:a16="http://schemas.microsoft.com/office/drawing/2014/main" id="{6599D78A-331F-41CC-BD09-BBE284065C59}"/>
              </a:ext>
            </a:extLst>
          </p:cNvPr>
          <p:cNvSpPr>
            <a:spLocks noGrp="1" noChangeAspect="1"/>
          </p:cNvSpPr>
          <p:nvPr>
            <p:ph type="pic" sz="quarter" idx="13" hasCustomPrompt="1"/>
          </p:nvPr>
        </p:nvSpPr>
        <p:spPr>
          <a:xfrm flipH="1">
            <a:off x="5145744" y="0"/>
            <a:ext cx="5441437" cy="4023360"/>
          </a:xfrm>
          <a:prstGeom prst="parallelogram">
            <a:avLst>
              <a:gd name="adj" fmla="val 46321"/>
            </a:avLst>
          </a:prstGeom>
          <a:solidFill>
            <a:schemeClr val="bg1">
              <a:lumMod val="75000"/>
            </a:schemeClr>
          </a:solidFill>
          <a:effectLst/>
        </p:spPr>
        <p:txBody>
          <a:bodyPr anchor="ctr" anchorCtr="1">
            <a:noAutofit/>
          </a:bodyPr>
          <a:lstStyle>
            <a:lvl1pPr>
              <a:defRPr sz="2400"/>
            </a:lvl1pPr>
          </a:lstStyle>
          <a:p>
            <a:r>
              <a:rPr lang="en-US"/>
              <a:t>Click to add picture</a:t>
            </a:r>
          </a:p>
        </p:txBody>
      </p:sp>
      <p:sp>
        <p:nvSpPr>
          <p:cNvPr id="13" name="Picture Placeholder 4">
            <a:extLst>
              <a:ext uri="{FF2B5EF4-FFF2-40B4-BE49-F238E27FC236}">
                <a16:creationId xmlns:a16="http://schemas.microsoft.com/office/drawing/2014/main" id="{F6C32938-4D5E-4EC6-B803-48D57C07377F}"/>
              </a:ext>
            </a:extLst>
          </p:cNvPr>
          <p:cNvSpPr>
            <a:spLocks noGrp="1" noChangeAspect="1"/>
          </p:cNvSpPr>
          <p:nvPr>
            <p:ph type="pic" sz="quarter" idx="14" hasCustomPrompt="1"/>
          </p:nvPr>
        </p:nvSpPr>
        <p:spPr>
          <a:xfrm flipH="1">
            <a:off x="8777168" y="0"/>
            <a:ext cx="5441437" cy="4023360"/>
          </a:xfrm>
          <a:prstGeom prst="parallelogram">
            <a:avLst>
              <a:gd name="adj" fmla="val 46321"/>
            </a:avLst>
          </a:prstGeom>
          <a:solidFill>
            <a:schemeClr val="bg1">
              <a:lumMod val="75000"/>
            </a:schemeClr>
          </a:solidFill>
          <a:effectLst/>
        </p:spPr>
        <p:txBody>
          <a:bodyPr anchor="ctr" anchorCtr="1">
            <a:noAutofit/>
          </a:bodyPr>
          <a:lstStyle>
            <a:lvl1pPr>
              <a:defRPr sz="2400"/>
            </a:lvl1pPr>
          </a:lstStyle>
          <a:p>
            <a:r>
              <a:rPr lang="en-US"/>
              <a:t>Click to add picture</a:t>
            </a:r>
          </a:p>
        </p:txBody>
      </p:sp>
      <p:sp>
        <p:nvSpPr>
          <p:cNvPr id="14" name="Title 3">
            <a:extLst>
              <a:ext uri="{FF2B5EF4-FFF2-40B4-BE49-F238E27FC236}">
                <a16:creationId xmlns:a16="http://schemas.microsoft.com/office/drawing/2014/main" id="{220E2EC7-9850-4476-A9B0-E7734EC17414}"/>
              </a:ext>
            </a:extLst>
          </p:cNvPr>
          <p:cNvSpPr txBox="1">
            <a:spLocks/>
          </p:cNvSpPr>
          <p:nvPr userDrawn="1"/>
        </p:nvSpPr>
        <p:spPr>
          <a:xfrm>
            <a:off x="762005" y="4262048"/>
            <a:ext cx="10603423" cy="1063040"/>
          </a:xfrm>
          <a:prstGeom prst="rect">
            <a:avLst/>
          </a:prstGeom>
          <a:effectLst/>
        </p:spPr>
        <p:txBody>
          <a:bodyPr vert="horz" lIns="0" tIns="0" rIns="0" bIns="0" rtlCol="0" anchor="ctr" anchorCtr="0">
            <a:noAutofit/>
          </a:bodyPr>
          <a:lstStyle>
            <a:lvl1pPr algn="ctr" defTabSz="685766" rtl="0" eaLnBrk="1" latinLnBrk="0" hangingPunct="1">
              <a:lnSpc>
                <a:spcPct val="90000"/>
              </a:lnSpc>
              <a:spcBef>
                <a:spcPct val="0"/>
              </a:spcBef>
              <a:buNone/>
              <a:defRPr sz="4500" b="1" kern="1200" spc="300">
                <a:solidFill>
                  <a:schemeClr val="tx1">
                    <a:lumMod val="50000"/>
                  </a:schemeClr>
                </a:solidFill>
                <a:latin typeface="+mj-lt"/>
                <a:ea typeface="+mj-ea"/>
                <a:cs typeface="Arial" pitchFamily="34" charset="0"/>
              </a:defRPr>
            </a:lvl1pPr>
          </a:lstStyle>
          <a:p>
            <a:pPr algn="l">
              <a:lnSpc>
                <a:spcPct val="100000"/>
              </a:lnSpc>
              <a:spcAft>
                <a:spcPts val="800"/>
              </a:spcAft>
            </a:pPr>
            <a:r>
              <a:rPr lang="en-US" sz="4400" spc="400">
                <a:solidFill>
                  <a:schemeClr val="bg1">
                    <a:lumMod val="75000"/>
                  </a:schemeClr>
                </a:solidFill>
              </a:rPr>
              <a:t>MD ANDERSON CANCER CENTER</a:t>
            </a:r>
            <a:br>
              <a:rPr lang="en-US" sz="4400" spc="800">
                <a:solidFill>
                  <a:schemeClr val="bg1"/>
                </a:solidFill>
              </a:rPr>
            </a:br>
            <a:r>
              <a:rPr lang="en-US" sz="4400" spc="400">
                <a:solidFill>
                  <a:schemeClr val="tx2"/>
                </a:solidFill>
              </a:rPr>
              <a:t>STATE OF THE INSTITUTION </a:t>
            </a:r>
            <a:r>
              <a:rPr lang="en-US" sz="4400" spc="400">
                <a:solidFill>
                  <a:schemeClr val="bg1">
                    <a:lumMod val="50000"/>
                  </a:schemeClr>
                </a:solidFill>
              </a:rPr>
              <a:t>2020</a:t>
            </a:r>
          </a:p>
        </p:txBody>
      </p:sp>
      <p:pic>
        <p:nvPicPr>
          <p:cNvPr id="11" name="Picture 10" descr="A picture containing sitting, large, baseball&#10;&#10;Description automatically generated">
            <a:extLst>
              <a:ext uri="{FF2B5EF4-FFF2-40B4-BE49-F238E27FC236}">
                <a16:creationId xmlns:a16="http://schemas.microsoft.com/office/drawing/2014/main" id="{F023221D-28F0-481E-9E64-B0525C76C2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979531" y="6060161"/>
            <a:ext cx="1865176" cy="422851"/>
          </a:xfrm>
          <a:prstGeom prst="rect">
            <a:avLst/>
          </a:prstGeom>
        </p:spPr>
      </p:pic>
    </p:spTree>
    <p:extLst>
      <p:ext uri="{BB962C8B-B14F-4D97-AF65-F5344CB8AC3E}">
        <p14:creationId xmlns:p14="http://schemas.microsoft.com/office/powerpoint/2010/main" val="322353162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pos="2880">
          <p15:clr>
            <a:srgbClr val="FBAE40"/>
          </p15:clr>
        </p15:guide>
        <p15:guide id="2">
          <p15:clr>
            <a:srgbClr val="FBAE40"/>
          </p15:clr>
        </p15:guide>
        <p15:guide id="3" pos="5755">
          <p15:clr>
            <a:srgbClr val="FBAE40"/>
          </p15:clr>
        </p15:guide>
        <p15:guide id="4" orient="horz" pos="3061">
          <p15:clr>
            <a:srgbClr val="FBAE4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sz="quarter" idx="13" hasCustomPrompt="1"/>
          </p:nvPr>
        </p:nvSpPr>
        <p:spPr>
          <a:xfrm>
            <a:off x="762000" y="1521887"/>
            <a:ext cx="10820400" cy="4887383"/>
          </a:xfrm>
        </p:spPr>
        <p:txBody>
          <a:bodyPr/>
          <a:lstStyle>
            <a:lvl1pPr>
              <a:defRPr/>
            </a:lvl1pPr>
            <a:lvl2pPr marL="232817" indent="-232817">
              <a:defRPr/>
            </a:lvl2pPr>
            <a:lvl3pPr marL="457167" indent="-224350">
              <a:defRPr/>
            </a:lvl3pPr>
            <a:lvl4pPr marL="687865" indent="-230701">
              <a:defRPr/>
            </a:lvl4pPr>
          </a:lstStyle>
          <a:p>
            <a:pPr lvl="0"/>
            <a:r>
              <a:rPr lang="en-US"/>
              <a:t>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hasCustomPrompt="1"/>
          </p:nvPr>
        </p:nvSpPr>
        <p:spPr>
          <a:xfrm>
            <a:off x="762000" y="381003"/>
            <a:ext cx="10820400" cy="1011767"/>
          </a:xfrm>
        </p:spPr>
        <p:txBody>
          <a:bodyPr anchor="ctr"/>
          <a:lstStyle/>
          <a:p>
            <a:r>
              <a:rPr lang="en-US"/>
              <a:t>CLICK TO EDIT MASTER TITLE STYLE</a:t>
            </a:r>
          </a:p>
        </p:txBody>
      </p:sp>
      <p:sp>
        <p:nvSpPr>
          <p:cNvPr id="13" name="Slide Number Placeholder 12"/>
          <p:cNvSpPr>
            <a:spLocks noGrp="1"/>
          </p:cNvSpPr>
          <p:nvPr>
            <p:ph type="sldNum" sz="quarter" idx="11"/>
          </p:nvPr>
        </p:nvSpPr>
        <p:spPr/>
        <p:txBody>
          <a:bodyPr/>
          <a:lstStyle>
            <a:lvl1pPr>
              <a:defRPr>
                <a:solidFill>
                  <a:schemeClr val="tx2"/>
                </a:solidFill>
              </a:defRPr>
            </a:lvl1pPr>
          </a:lstStyle>
          <a:p>
            <a:fld id="{CC041753-90EA-4E44-9BB8-633978F3CCC4}" type="slidenum">
              <a:rPr lang="en-US" smtClean="0"/>
              <a:pPr/>
              <a:t>‹#›</a:t>
            </a:fld>
            <a:endParaRPr lang="en-US"/>
          </a:p>
        </p:txBody>
      </p:sp>
    </p:spTree>
    <p:extLst>
      <p:ext uri="{BB962C8B-B14F-4D97-AF65-F5344CB8AC3E}">
        <p14:creationId xmlns:p14="http://schemas.microsoft.com/office/powerpoint/2010/main" val="120086008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62000" y="381000"/>
            <a:ext cx="10820400" cy="969336"/>
          </a:xfrm>
        </p:spPr>
        <p:txBody>
          <a:bodyPr anchor="ctr" anchorCtr="0"/>
          <a:lstStyle>
            <a:lvl1pPr>
              <a:defRPr sz="2667"/>
            </a:lvl1pPr>
          </a:lstStyle>
          <a:p>
            <a:r>
              <a:rPr lang="en-US"/>
              <a:t>CLICK TO EDIT MASTER TITLE STYLE</a:t>
            </a:r>
          </a:p>
        </p:txBody>
      </p:sp>
      <p:sp>
        <p:nvSpPr>
          <p:cNvPr id="4" name="Slide Number Placeholder 3"/>
          <p:cNvSpPr>
            <a:spLocks noGrp="1"/>
          </p:cNvSpPr>
          <p:nvPr>
            <p:ph type="sldNum" sz="quarter" idx="11"/>
          </p:nvPr>
        </p:nvSpPr>
        <p:spPr/>
        <p:txBody>
          <a:bodyPr/>
          <a:lstStyle>
            <a:lvl1pPr>
              <a:defRPr>
                <a:solidFill>
                  <a:schemeClr val="tx2"/>
                </a:solidFill>
              </a:defRPr>
            </a:lvl1pPr>
          </a:lstStyle>
          <a:p>
            <a:fld id="{CC041753-90EA-4E44-9BB8-633978F3CCC4}" type="slidenum">
              <a:rPr lang="en-US" smtClean="0"/>
              <a:pPr/>
              <a:t>‹#›</a:t>
            </a:fld>
            <a:endParaRPr lang="en-US"/>
          </a:p>
        </p:txBody>
      </p:sp>
      <p:sp>
        <p:nvSpPr>
          <p:cNvPr id="6" name="Text Placeholder 5"/>
          <p:cNvSpPr>
            <a:spLocks noGrp="1"/>
          </p:cNvSpPr>
          <p:nvPr>
            <p:ph type="body" sz="quarter" idx="12"/>
          </p:nvPr>
        </p:nvSpPr>
        <p:spPr bwMode="gray">
          <a:xfrm>
            <a:off x="762002" y="1661160"/>
            <a:ext cx="3261359" cy="3535680"/>
          </a:xfrm>
        </p:spPr>
        <p:txBody>
          <a:bodyPr/>
          <a:lstStyle>
            <a:lvl1pPr marL="342858" indent="-342858">
              <a:spcAft>
                <a:spcPts val="600"/>
              </a:spcAft>
              <a:buClr>
                <a:schemeClr val="accent6"/>
              </a:buClr>
              <a:buFont typeface="Wingdings" charset="2"/>
              <a:buAutoNum type="arabicPlain"/>
              <a:defRPr sz="1867" b="1" i="0" cap="all">
                <a:latin typeface="+mj-lt"/>
              </a:defRPr>
            </a:lvl1pPr>
            <a:lvl2pPr marL="457143" indent="0">
              <a:spcBef>
                <a:spcPts val="600"/>
              </a:spcBef>
              <a:buNone/>
              <a:defRPr sz="1867">
                <a:solidFill>
                  <a:srgbClr val="63666A"/>
                </a:solidFill>
                <a:latin typeface="+mn-lt"/>
              </a:defRPr>
            </a:lvl2pPr>
          </a:lstStyle>
          <a:p>
            <a:pPr lvl="0"/>
            <a:r>
              <a:rPr lang="en-US"/>
              <a:t>Edit Master text styles</a:t>
            </a:r>
          </a:p>
          <a:p>
            <a:pPr lvl="1"/>
            <a:r>
              <a:rPr lang="en-US"/>
              <a:t>Second level</a:t>
            </a:r>
          </a:p>
        </p:txBody>
      </p:sp>
      <p:sp>
        <p:nvSpPr>
          <p:cNvPr id="9" name="Text Placeholder 8"/>
          <p:cNvSpPr>
            <a:spLocks noGrp="1"/>
          </p:cNvSpPr>
          <p:nvPr>
            <p:ph type="body" sz="quarter" idx="13"/>
          </p:nvPr>
        </p:nvSpPr>
        <p:spPr bwMode="gray">
          <a:xfrm>
            <a:off x="4367643" y="1661160"/>
            <a:ext cx="3474720" cy="3535680"/>
          </a:xfrm>
        </p:spPr>
        <p:txBody>
          <a:bodyPr/>
          <a:lstStyle>
            <a:lvl1pPr marL="342858" indent="-342858">
              <a:spcAft>
                <a:spcPts val="600"/>
              </a:spcAft>
              <a:buClr>
                <a:schemeClr val="accent6"/>
              </a:buClr>
              <a:buFont typeface="Wingdings" charset="2"/>
              <a:buAutoNum type="arabicPlain"/>
              <a:defRPr sz="1867" b="1" i="0" cap="all">
                <a:latin typeface="+mj-lt"/>
              </a:defRPr>
            </a:lvl1pPr>
            <a:lvl2pPr marL="457143" indent="0">
              <a:spcBef>
                <a:spcPts val="600"/>
              </a:spcBef>
              <a:buNone/>
              <a:defRPr sz="1867">
                <a:solidFill>
                  <a:srgbClr val="63666A"/>
                </a:solidFill>
                <a:latin typeface="+mn-lt"/>
              </a:defRPr>
            </a:lvl2pPr>
          </a:lstStyle>
          <a:p>
            <a:pPr lvl="0"/>
            <a:r>
              <a:rPr lang="en-US"/>
              <a:t>Edit Master text styles</a:t>
            </a:r>
          </a:p>
          <a:p>
            <a:pPr lvl="1"/>
            <a:r>
              <a:rPr lang="en-US"/>
              <a:t>Second level</a:t>
            </a:r>
          </a:p>
        </p:txBody>
      </p:sp>
      <p:sp>
        <p:nvSpPr>
          <p:cNvPr id="11" name="Text Placeholder 10"/>
          <p:cNvSpPr>
            <a:spLocks noGrp="1"/>
          </p:cNvSpPr>
          <p:nvPr>
            <p:ph type="body" sz="quarter" idx="14"/>
          </p:nvPr>
        </p:nvSpPr>
        <p:spPr bwMode="gray">
          <a:xfrm>
            <a:off x="8178437" y="1661160"/>
            <a:ext cx="3403967" cy="3535680"/>
          </a:xfrm>
        </p:spPr>
        <p:txBody>
          <a:bodyPr/>
          <a:lstStyle>
            <a:lvl1pPr marL="342858" indent="-342858">
              <a:spcAft>
                <a:spcPts val="600"/>
              </a:spcAft>
              <a:buClr>
                <a:schemeClr val="accent6"/>
              </a:buClr>
              <a:buFont typeface="Wingdings" charset="2"/>
              <a:buAutoNum type="arabicPlain"/>
              <a:defRPr sz="1867" b="1" i="0" cap="all">
                <a:latin typeface="+mj-lt"/>
              </a:defRPr>
            </a:lvl1pPr>
            <a:lvl2pPr marL="457143" indent="0">
              <a:spcBef>
                <a:spcPts val="600"/>
              </a:spcBef>
              <a:buNone/>
              <a:defRPr sz="1867">
                <a:solidFill>
                  <a:srgbClr val="63666A"/>
                </a:solidFill>
              </a:defRPr>
            </a:lvl2pPr>
          </a:lstStyle>
          <a:p>
            <a:pPr lvl="0"/>
            <a:r>
              <a:rPr lang="en-US"/>
              <a:t>Edit Master text styles</a:t>
            </a:r>
          </a:p>
          <a:p>
            <a:pPr lvl="1"/>
            <a:r>
              <a:rPr lang="en-US"/>
              <a:t>Second level</a:t>
            </a:r>
          </a:p>
        </p:txBody>
      </p:sp>
    </p:spTree>
    <p:extLst>
      <p:ext uri="{BB962C8B-B14F-4D97-AF65-F5344CB8AC3E}">
        <p14:creationId xmlns:p14="http://schemas.microsoft.com/office/powerpoint/2010/main" val="393887765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62000" y="381002"/>
            <a:ext cx="10820400" cy="1011767"/>
          </a:xfrm>
        </p:spPr>
        <p:txBody>
          <a:bodyPr/>
          <a:lstStyle/>
          <a:p>
            <a:r>
              <a:rPr lang="en-US"/>
              <a:t>CLICK TO EDIT MASTER TITLE STYLE</a:t>
            </a:r>
          </a:p>
        </p:txBody>
      </p:sp>
      <p:sp>
        <p:nvSpPr>
          <p:cNvPr id="9" name="Slide Number Placeholder 8"/>
          <p:cNvSpPr>
            <a:spLocks noGrp="1"/>
          </p:cNvSpPr>
          <p:nvPr>
            <p:ph type="sldNum" sz="quarter" idx="10"/>
          </p:nvPr>
        </p:nvSpPr>
        <p:spPr/>
        <p:txBody>
          <a:bodyPr/>
          <a:lstStyle>
            <a:lvl1pPr>
              <a:defRPr>
                <a:solidFill>
                  <a:schemeClr val="tx2"/>
                </a:solidFill>
              </a:defRPr>
            </a:lvl1pPr>
          </a:lstStyle>
          <a:p>
            <a:fld id="{CC041753-90EA-4E44-9BB8-633978F3CCC4}" type="slidenum">
              <a:rPr lang="en-US" smtClean="0"/>
              <a:pPr/>
              <a:t>‹#›</a:t>
            </a:fld>
            <a:endParaRPr lang="en-US"/>
          </a:p>
        </p:txBody>
      </p:sp>
      <p:sp>
        <p:nvSpPr>
          <p:cNvPr id="6" name="Content Placeholder 5"/>
          <p:cNvSpPr>
            <a:spLocks noGrp="1"/>
          </p:cNvSpPr>
          <p:nvPr>
            <p:ph sz="quarter" idx="12"/>
          </p:nvPr>
        </p:nvSpPr>
        <p:spPr>
          <a:xfrm>
            <a:off x="761997" y="1521884"/>
            <a:ext cx="5120640" cy="4625869"/>
          </a:xfrm>
        </p:spPr>
        <p:txBody>
          <a:bodyPr rIns="137160">
            <a:noAutofit/>
          </a:bodyPr>
          <a:lstStyle>
            <a:lvl1pPr>
              <a:spcBef>
                <a:spcPts val="1600"/>
              </a:spcBef>
              <a:defRPr sz="2400"/>
            </a:lvl1pPr>
            <a:lvl2pPr>
              <a:defRPr sz="2133"/>
            </a:lvl2pPr>
            <a:lvl3pPr>
              <a:defRPr sz="2133"/>
            </a:lvl3pPr>
            <a:lvl4pPr>
              <a:defRPr sz="2133"/>
            </a:lvl4pPr>
            <a:lvl5pPr>
              <a:defRPr sz="1600"/>
            </a:lvl5pPr>
          </a:lstStyle>
          <a:p>
            <a:pPr lvl="0"/>
            <a:r>
              <a:rPr lang="en-US"/>
              <a:t>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461760" y="1521884"/>
            <a:ext cx="5120640" cy="4625869"/>
          </a:xfrm>
        </p:spPr>
        <p:txBody>
          <a:bodyPr rIns="137160">
            <a:noAutofit/>
          </a:bodyPr>
          <a:lstStyle>
            <a:lvl1pPr>
              <a:spcBef>
                <a:spcPts val="1600"/>
              </a:spcBef>
              <a:defRPr sz="2400"/>
            </a:lvl1pPr>
            <a:lvl2pPr>
              <a:defRPr sz="2133"/>
            </a:lvl2pPr>
            <a:lvl3pPr>
              <a:defRPr sz="2133"/>
            </a:lvl3pPr>
            <a:lvl4pPr>
              <a:defRPr sz="2133"/>
            </a:lvl4pPr>
            <a:lvl5pPr>
              <a:defRPr sz="1600"/>
            </a:lvl5pPr>
          </a:lstStyle>
          <a:p>
            <a:pPr lvl="0"/>
            <a:r>
              <a:rPr lang="en-US"/>
              <a:t>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181226451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7_Title Only">
    <p:bg>
      <p:bgPr>
        <a:gradFill flip="none" rotWithShape="1">
          <a:gsLst>
            <a:gs pos="81000">
              <a:schemeClr val="bg1">
                <a:lumMod val="95000"/>
              </a:schemeClr>
            </a:gs>
            <a:gs pos="0">
              <a:schemeClr val="bg1"/>
            </a:gs>
            <a:gs pos="100000">
              <a:schemeClr val="bg1">
                <a:lumMod val="95000"/>
              </a:schemeClr>
            </a:gs>
          </a:gsLst>
          <a:lin ang="5400000" scaled="1"/>
          <a:tileRect/>
        </a:gra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609601" y="274642"/>
            <a:ext cx="6705600" cy="711081"/>
          </a:xfrm>
        </p:spPr>
        <p:txBody>
          <a:bodyPr>
            <a:noAutofit/>
          </a:bodyPr>
          <a:lstStyle>
            <a:lvl1pPr>
              <a:defRPr sz="3599"/>
            </a:lvl1pPr>
          </a:lstStyle>
          <a:p>
            <a:r>
              <a:rPr lang="en-US"/>
              <a:t>Click to edit Master title style</a:t>
            </a:r>
          </a:p>
        </p:txBody>
      </p:sp>
      <p:sp>
        <p:nvSpPr>
          <p:cNvPr id="3" name="Date Placeholder 2"/>
          <p:cNvSpPr>
            <a:spLocks noGrp="1"/>
          </p:cNvSpPr>
          <p:nvPr>
            <p:ph type="dt" sz="half" idx="10"/>
          </p:nvPr>
        </p:nvSpPr>
        <p:spPr/>
        <p:txBody>
          <a:bodyPr/>
          <a:lstStyle/>
          <a:p>
            <a:fld id="{6204E2B0-FEF2-4C8F-90A4-46C9D72643E3}" type="datetime1">
              <a:rPr lang="en-US" smtClean="0">
                <a:solidFill>
                  <a:srgbClr val="000000">
                    <a:tint val="75000"/>
                  </a:srgbClr>
                </a:solidFill>
              </a:rPr>
              <a:pPr/>
              <a:t>3/4/2026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en-US">
                <a:solidFill>
                  <a:srgbClr val="000000">
                    <a:tint val="75000"/>
                  </a:srgbClr>
                </a:solidFill>
              </a:rPr>
              <a:t>SlideModel.com</a:t>
            </a:r>
          </a:p>
        </p:txBody>
      </p:sp>
      <p:sp>
        <p:nvSpPr>
          <p:cNvPr id="5" name="Slide Number Placeholder 4"/>
          <p:cNvSpPr>
            <a:spLocks noGrp="1"/>
          </p:cNvSpPr>
          <p:nvPr>
            <p:ph type="sldNum" sz="quarter" idx="12"/>
          </p:nvPr>
        </p:nvSpPr>
        <p:spPr>
          <a:xfrm>
            <a:off x="11430000" y="6356354"/>
            <a:ext cx="762001" cy="365125"/>
          </a:xfr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8900000" scaled="1"/>
            <a:tileRect/>
          </a:gradFill>
          <a:ln w="0">
            <a:noFill/>
            <a:prstDash val="solid"/>
            <a:round/>
            <a:headEnd/>
            <a:tailEnd/>
          </a:ln>
        </p:spPr>
        <p:txBody>
          <a:bodyPr vert="horz" wrap="square" lIns="0" tIns="91440" rIns="0" bIns="91440" numCol="1" anchor="ctr" anchorCtr="1" compatLnSpc="1">
            <a:prstTxWarp prst="textNoShape">
              <a:avLst/>
            </a:prstTxWarp>
          </a:bodyPr>
          <a:lstStyle>
            <a:lvl1pPr algn="r">
              <a:defRPr lang="en-US" sz="1400" kern="0" smtClean="0">
                <a:solidFill>
                  <a:schemeClr val="bg1"/>
                </a:solidFill>
                <a:latin typeface="Arial" pitchFamily="34" charset="0"/>
                <a:cs typeface="Arial" pitchFamily="34" charset="0"/>
              </a:defRPr>
            </a:lvl1pPr>
          </a:lstStyle>
          <a:p>
            <a:fld id="{96E69268-9C8B-4EBF-A9EE-DC5DC2D48DC3}" type="slidenum">
              <a:rPr lang="es-UY">
                <a:solidFill>
                  <a:srgbClr val="FFFFFF"/>
                </a:solidFill>
              </a:rPr>
              <a:pPr/>
              <a:t>‹#›</a:t>
            </a:fld>
            <a:endParaRPr lang="es-UY">
              <a:solidFill>
                <a:srgbClr val="FFFFFF"/>
              </a:solidFill>
            </a:endParaRPr>
          </a:p>
        </p:txBody>
      </p:sp>
      <p:sp>
        <p:nvSpPr>
          <p:cNvPr id="8" name="Text Placeholder 8"/>
          <p:cNvSpPr>
            <a:spLocks noGrp="1"/>
          </p:cNvSpPr>
          <p:nvPr>
            <p:ph type="body" sz="quarter" idx="13" hasCustomPrompt="1"/>
          </p:nvPr>
        </p:nvSpPr>
        <p:spPr>
          <a:xfrm>
            <a:off x="7480301" y="362139"/>
            <a:ext cx="4114800" cy="533400"/>
          </a:xfrm>
        </p:spPr>
        <p:txBody>
          <a:bodyPr anchor="ctr">
            <a:noAutofit/>
          </a:bodyPr>
          <a:lstStyle>
            <a:lvl1pPr marL="0" indent="0" algn="r">
              <a:buNone/>
              <a:defRPr sz="1999" baseline="0">
                <a:solidFill>
                  <a:schemeClr val="tx1">
                    <a:lumMod val="50000"/>
                    <a:lumOff val="50000"/>
                  </a:schemeClr>
                </a:solidFill>
              </a:defRPr>
            </a:lvl1pPr>
          </a:lstStyle>
          <a:p>
            <a:pPr lvl="0"/>
            <a:r>
              <a:rPr lang="en-US"/>
              <a:t>Breadcrumb 1 &gt; Breadcrumb 2</a:t>
            </a:r>
            <a:endParaRPr lang="es-UY"/>
          </a:p>
        </p:txBody>
      </p:sp>
    </p:spTree>
    <p:extLst>
      <p:ext uri="{BB962C8B-B14F-4D97-AF65-F5344CB8AC3E}">
        <p14:creationId xmlns:p14="http://schemas.microsoft.com/office/powerpoint/2010/main" val="385624868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62002" y="381003"/>
            <a:ext cx="10820401" cy="1011767"/>
          </a:xfrm>
        </p:spPr>
        <p:txBody>
          <a:bodyPr/>
          <a:lstStyle/>
          <a:p>
            <a:r>
              <a:rPr lang="en-US"/>
              <a:t>CLICK TO EDIT MASTER TITLE STYLE</a:t>
            </a:r>
          </a:p>
        </p:txBody>
      </p:sp>
      <p:sp>
        <p:nvSpPr>
          <p:cNvPr id="6" name="Slide Number Placeholder 5"/>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Tree>
    <p:extLst>
      <p:ext uri="{BB962C8B-B14F-4D97-AF65-F5344CB8AC3E}">
        <p14:creationId xmlns:p14="http://schemas.microsoft.com/office/powerpoint/2010/main" val="155331871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Tree>
    <p:extLst>
      <p:ext uri="{BB962C8B-B14F-4D97-AF65-F5344CB8AC3E}">
        <p14:creationId xmlns:p14="http://schemas.microsoft.com/office/powerpoint/2010/main" val="85282276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5" name="Slide Number Placeholder 4"/>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8" name="Picture Placeholder 7">
            <a:extLst>
              <a:ext uri="{FF2B5EF4-FFF2-40B4-BE49-F238E27FC236}">
                <a16:creationId xmlns:a16="http://schemas.microsoft.com/office/drawing/2014/main" id="{E842059B-A6C5-4D5D-9E79-49FB12567B6D}"/>
              </a:ext>
            </a:extLst>
          </p:cNvPr>
          <p:cNvSpPr>
            <a:spLocks noGrp="1"/>
          </p:cNvSpPr>
          <p:nvPr>
            <p:ph type="pic" sz="quarter" idx="14"/>
          </p:nvPr>
        </p:nvSpPr>
        <p:spPr>
          <a:xfrm>
            <a:off x="762003" y="2222930"/>
            <a:ext cx="2393951" cy="2393951"/>
          </a:xfrm>
          <a:prstGeom prst="ellipse">
            <a:avLst/>
          </a:prstGeom>
          <a:solidFill>
            <a:schemeClr val="bg1">
              <a:lumMod val="85000"/>
            </a:schemeClr>
          </a:solidFill>
        </p:spPr>
        <p:txBody>
          <a:bodyPr anchor="ctr"/>
          <a:lstStyle>
            <a:lvl1pPr algn="ctr">
              <a:defRPr/>
            </a:lvl1pPr>
          </a:lstStyle>
          <a:p>
            <a:endParaRPr lang="en-US"/>
          </a:p>
        </p:txBody>
      </p:sp>
      <p:sp>
        <p:nvSpPr>
          <p:cNvPr id="9" name="Picture Placeholder 7">
            <a:extLst>
              <a:ext uri="{FF2B5EF4-FFF2-40B4-BE49-F238E27FC236}">
                <a16:creationId xmlns:a16="http://schemas.microsoft.com/office/drawing/2014/main" id="{15CA2A73-852D-477C-AF63-9944258C6878}"/>
              </a:ext>
            </a:extLst>
          </p:cNvPr>
          <p:cNvSpPr>
            <a:spLocks noGrp="1"/>
          </p:cNvSpPr>
          <p:nvPr>
            <p:ph type="pic" sz="quarter" idx="15"/>
          </p:nvPr>
        </p:nvSpPr>
        <p:spPr>
          <a:xfrm>
            <a:off x="3454403" y="2222930"/>
            <a:ext cx="2393951" cy="2393951"/>
          </a:xfrm>
          <a:prstGeom prst="ellipse">
            <a:avLst/>
          </a:prstGeom>
          <a:solidFill>
            <a:schemeClr val="bg1">
              <a:lumMod val="85000"/>
            </a:schemeClr>
          </a:solidFill>
        </p:spPr>
        <p:txBody>
          <a:bodyPr anchor="ctr"/>
          <a:lstStyle>
            <a:lvl1pPr algn="ctr">
              <a:defRPr/>
            </a:lvl1pPr>
          </a:lstStyle>
          <a:p>
            <a:endParaRPr lang="en-US"/>
          </a:p>
        </p:txBody>
      </p:sp>
      <p:sp>
        <p:nvSpPr>
          <p:cNvPr id="10" name="Picture Placeholder 7">
            <a:extLst>
              <a:ext uri="{FF2B5EF4-FFF2-40B4-BE49-F238E27FC236}">
                <a16:creationId xmlns:a16="http://schemas.microsoft.com/office/drawing/2014/main" id="{37BFFAC8-E942-458A-BB55-FC93CDDE2EF3}"/>
              </a:ext>
            </a:extLst>
          </p:cNvPr>
          <p:cNvSpPr>
            <a:spLocks noGrp="1"/>
          </p:cNvSpPr>
          <p:nvPr>
            <p:ph type="pic" sz="quarter" idx="16"/>
          </p:nvPr>
        </p:nvSpPr>
        <p:spPr>
          <a:xfrm>
            <a:off x="6299203" y="2222930"/>
            <a:ext cx="2393951" cy="2393951"/>
          </a:xfrm>
          <a:prstGeom prst="ellipse">
            <a:avLst/>
          </a:prstGeom>
          <a:solidFill>
            <a:schemeClr val="bg1">
              <a:lumMod val="85000"/>
            </a:schemeClr>
          </a:solidFill>
        </p:spPr>
        <p:txBody>
          <a:bodyPr anchor="ctr"/>
          <a:lstStyle>
            <a:lvl1pPr algn="ctr">
              <a:defRPr/>
            </a:lvl1pPr>
          </a:lstStyle>
          <a:p>
            <a:endParaRPr lang="en-US"/>
          </a:p>
        </p:txBody>
      </p:sp>
      <p:sp>
        <p:nvSpPr>
          <p:cNvPr id="11" name="Picture Placeholder 7">
            <a:extLst>
              <a:ext uri="{FF2B5EF4-FFF2-40B4-BE49-F238E27FC236}">
                <a16:creationId xmlns:a16="http://schemas.microsoft.com/office/drawing/2014/main" id="{499A243F-5DEC-4E9A-8EB8-8E5480ACDADD}"/>
              </a:ext>
            </a:extLst>
          </p:cNvPr>
          <p:cNvSpPr>
            <a:spLocks noGrp="1"/>
          </p:cNvSpPr>
          <p:nvPr>
            <p:ph type="pic" sz="quarter" idx="17"/>
          </p:nvPr>
        </p:nvSpPr>
        <p:spPr>
          <a:xfrm>
            <a:off x="9042403" y="2222930"/>
            <a:ext cx="2393951" cy="2393951"/>
          </a:xfrm>
          <a:prstGeom prst="ellipse">
            <a:avLst/>
          </a:prstGeom>
          <a:solidFill>
            <a:schemeClr val="bg1">
              <a:lumMod val="85000"/>
            </a:schemeClr>
          </a:solidFill>
        </p:spPr>
        <p:txBody>
          <a:bodyPr anchor="ctr"/>
          <a:lstStyle>
            <a:lvl1pPr algn="ctr">
              <a:defRPr/>
            </a:lvl1pPr>
          </a:lstStyle>
          <a:p>
            <a:endParaRPr lang="en-US"/>
          </a:p>
        </p:txBody>
      </p:sp>
    </p:spTree>
    <p:extLst>
      <p:ext uri="{BB962C8B-B14F-4D97-AF65-F5344CB8AC3E}">
        <p14:creationId xmlns:p14="http://schemas.microsoft.com/office/powerpoint/2010/main" val="307782550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preserve="1" userDrawn="1">
  <p:cSld name="Section Header">
    <p:bg bwMode="gray">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0" y="1682496"/>
            <a:ext cx="11089301" cy="1097280"/>
          </a:xfrm>
        </p:spPr>
        <p:txBody>
          <a:bodyPr anchor="t"/>
          <a:lstStyle>
            <a:lvl1pPr algn="l">
              <a:defRPr sz="3467" b="1" cap="none">
                <a:solidFill>
                  <a:schemeClr val="bg1"/>
                </a:solidFill>
              </a:defRPr>
            </a:lvl1pPr>
          </a:lstStyle>
          <a:p>
            <a:r>
              <a:rPr lang="en-US"/>
              <a:t>Click to Edit Master Title Style</a:t>
            </a:r>
          </a:p>
        </p:txBody>
      </p:sp>
      <p:sp>
        <p:nvSpPr>
          <p:cNvPr id="11" name="Slide Number Placeholder 10"/>
          <p:cNvSpPr>
            <a:spLocks noGrp="1"/>
          </p:cNvSpPr>
          <p:nvPr>
            <p:ph type="sldNum" sz="quarter" idx="10"/>
          </p:nvPr>
        </p:nvSpPr>
        <p:spPr bwMode="gray">
          <a:xfrm>
            <a:off x="11248258" y="327215"/>
            <a:ext cx="395111" cy="143565"/>
          </a:xfrm>
        </p:spPr>
        <p:txBody>
          <a:bodyPr/>
          <a:lstStyle>
            <a:lvl1pPr>
              <a:defRPr>
                <a:solidFill>
                  <a:schemeClr val="bg1"/>
                </a:solidFill>
              </a:defRPr>
            </a:lvl1pPr>
          </a:lstStyle>
          <a:p>
            <a:fld id="{CC041753-90EA-4E44-9BB8-633978F3CCC4}" type="slidenum">
              <a:rPr lang="en-US" smtClean="0">
                <a:solidFill>
                  <a:srgbClr val="FFFFFF"/>
                </a:solidFill>
              </a:rPr>
              <a:pPr/>
              <a:t>‹#›</a:t>
            </a:fld>
            <a:endParaRPr lang="en-US">
              <a:solidFill>
                <a:srgbClr val="FFFFFF"/>
              </a:solidFill>
            </a:endParaRPr>
          </a:p>
        </p:txBody>
      </p:sp>
      <p:sp>
        <p:nvSpPr>
          <p:cNvPr id="15" name="Text Placeholder 14"/>
          <p:cNvSpPr>
            <a:spLocks noGrp="1"/>
          </p:cNvSpPr>
          <p:nvPr>
            <p:ph type="body" sz="quarter" idx="12"/>
          </p:nvPr>
        </p:nvSpPr>
        <p:spPr bwMode="gray">
          <a:xfrm>
            <a:off x="548639" y="3048000"/>
            <a:ext cx="6096000" cy="1645920"/>
          </a:xfrm>
        </p:spPr>
        <p:txBody>
          <a:bodyPr>
            <a:noAutofit/>
          </a:bodyPr>
          <a:lstStyle>
            <a:lvl1pPr>
              <a:lnSpc>
                <a:spcPct val="100000"/>
              </a:lnSpc>
              <a:spcBef>
                <a:spcPts val="1600"/>
              </a:spcBef>
              <a:spcAft>
                <a:spcPts val="600"/>
              </a:spcAft>
              <a:defRPr sz="2667" b="1">
                <a:solidFill>
                  <a:schemeClr val="bg1"/>
                </a:solidFill>
                <a:latin typeface="+mj-lt"/>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Edit Master text styles</a:t>
            </a:r>
          </a:p>
          <a:p>
            <a:pPr lvl="1"/>
            <a:r>
              <a:rPr lang="en-US"/>
              <a:t>Second level</a:t>
            </a:r>
          </a:p>
        </p:txBody>
      </p:sp>
    </p:spTree>
    <p:extLst>
      <p:ext uri="{BB962C8B-B14F-4D97-AF65-F5344CB8AC3E}">
        <p14:creationId xmlns:p14="http://schemas.microsoft.com/office/powerpoint/2010/main" val="379145673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4.xml><?xml version="1.0" encoding="utf-8"?>
<p:sldLayout xmlns:a="http://schemas.openxmlformats.org/drawingml/2006/main" xmlns:r="http://schemas.openxmlformats.org/officeDocument/2006/relationships" xmlns:p="http://schemas.openxmlformats.org/presentationml/2006/main" showMasterSp="0" preserve="1" userDrawn="1">
  <p:cSld name="Bold Statement">
    <p:bg bwMode="gray">
      <p:bgPr>
        <a:solidFill>
          <a:schemeClr val="accent2"/>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2"/>
          </p:nvPr>
        </p:nvSpPr>
        <p:spPr bwMode="gray">
          <a:xfrm>
            <a:off x="548648" y="1618676"/>
            <a:ext cx="11090137" cy="3535680"/>
          </a:xfrm>
        </p:spPr>
        <p:txBody>
          <a:bodyPr>
            <a:noAutofit/>
          </a:bodyPr>
          <a:lstStyle>
            <a:lvl1pPr>
              <a:lnSpc>
                <a:spcPct val="120000"/>
              </a:lnSpc>
              <a:spcBef>
                <a:spcPts val="1600"/>
              </a:spcBef>
              <a:defRPr sz="3467" b="1">
                <a:solidFill>
                  <a:schemeClr val="bg1"/>
                </a:solidFill>
                <a:latin typeface="+mj-lt"/>
                <a:cs typeface="Arial"/>
              </a:defRPr>
            </a:lvl1pPr>
            <a:lvl2pPr>
              <a:spcBef>
                <a:spcPts val="800"/>
              </a:spcBef>
              <a:defRPr sz="2400">
                <a:solidFill>
                  <a:srgbClr val="FFFFFF"/>
                </a:solidFill>
              </a:defRPr>
            </a:lvl2pPr>
          </a:lstStyle>
          <a:p>
            <a:pPr lvl="0"/>
            <a:r>
              <a:rPr lang="en-US"/>
              <a:t>Edit Master text styles</a:t>
            </a:r>
          </a:p>
          <a:p>
            <a:pPr lvl="1"/>
            <a:r>
              <a:rPr lang="en-US"/>
              <a:t>Second level</a:t>
            </a:r>
          </a:p>
        </p:txBody>
      </p:sp>
      <p:sp>
        <p:nvSpPr>
          <p:cNvPr id="13" name="Slide Number Placeholder 12"/>
          <p:cNvSpPr>
            <a:spLocks noGrp="1"/>
          </p:cNvSpPr>
          <p:nvPr>
            <p:ph type="sldNum" sz="quarter" idx="10"/>
          </p:nvPr>
        </p:nvSpPr>
        <p:spPr bwMode="gray">
          <a:xfrm>
            <a:off x="11248258" y="327215"/>
            <a:ext cx="395111" cy="143565"/>
          </a:xfrm>
        </p:spPr>
        <p:txBody>
          <a:bodyPr/>
          <a:lstStyle>
            <a:lvl1pPr>
              <a:defRPr>
                <a:solidFill>
                  <a:schemeClr val="bg1"/>
                </a:solidFill>
              </a:defRPr>
            </a:lvl1pPr>
          </a:lstStyle>
          <a:p>
            <a:fld id="{CC041753-90EA-4E44-9BB8-633978F3CCC4}" type="slidenum">
              <a:rPr lang="en-US" smtClean="0">
                <a:solidFill>
                  <a:srgbClr val="FFFFFF"/>
                </a:solidFill>
              </a:rPr>
              <a:pPr/>
              <a:t>‹#›</a:t>
            </a:fld>
            <a:endParaRPr lang="en-US">
              <a:solidFill>
                <a:srgbClr val="FFFFFF"/>
              </a:solidFill>
            </a:endParaRPr>
          </a:p>
        </p:txBody>
      </p:sp>
    </p:spTree>
    <p:extLst>
      <p:ext uri="{BB962C8B-B14F-4D97-AF65-F5344CB8AC3E}">
        <p14:creationId xmlns:p14="http://schemas.microsoft.com/office/powerpoint/2010/main" val="164215062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5.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7"/>
            <a:ext cx="9144000" cy="1655763"/>
          </a:xfrm>
        </p:spPr>
        <p:txBody>
          <a:bodyPr/>
          <a:lstStyle>
            <a:lvl1pPr marL="0" indent="0" algn="ctr">
              <a:buNone/>
              <a:defRPr sz="2400"/>
            </a:lvl1pPr>
            <a:lvl2pPr marL="457167" indent="0" algn="ctr">
              <a:buNone/>
              <a:defRPr sz="2000"/>
            </a:lvl2pPr>
            <a:lvl3pPr marL="914332" indent="0" algn="ctr">
              <a:buNone/>
              <a:defRPr sz="1800"/>
            </a:lvl3pPr>
            <a:lvl4pPr marL="1371498" indent="0" algn="ctr">
              <a:buNone/>
              <a:defRPr sz="1600"/>
            </a:lvl4pPr>
            <a:lvl5pPr marL="1828664" indent="0" algn="ctr">
              <a:buNone/>
              <a:defRPr sz="1600"/>
            </a:lvl5pPr>
            <a:lvl6pPr marL="2285830" indent="0" algn="ctr">
              <a:buNone/>
              <a:defRPr sz="1600"/>
            </a:lvl6pPr>
            <a:lvl7pPr marL="2742994" indent="0" algn="ctr">
              <a:buNone/>
              <a:defRPr sz="1600"/>
            </a:lvl7pPr>
            <a:lvl8pPr marL="3200160" indent="0" algn="ctr">
              <a:buNone/>
              <a:defRPr sz="1600"/>
            </a:lvl8pPr>
            <a:lvl9pPr marL="3657327"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182049" y="6546712"/>
            <a:ext cx="395111" cy="143565"/>
          </a:xfrm>
        </p:spPr>
        <p:txBody>
          <a:bodyPr/>
          <a:lstStyle>
            <a:lvl1pPr>
              <a:defRPr b="1"/>
            </a:lvl1pPr>
          </a:lstStyle>
          <a:p>
            <a:fld id="{C9F7BE25-4E82-459A-86B9-7E1C3513471D}" type="slidenum">
              <a:rPr lang="en-US" smtClean="0"/>
              <a:pPr/>
              <a:t>‹#›</a:t>
            </a:fld>
            <a:endParaRPr lang="en-US"/>
          </a:p>
        </p:txBody>
      </p:sp>
    </p:spTree>
    <p:extLst>
      <p:ext uri="{BB962C8B-B14F-4D97-AF65-F5344CB8AC3E}">
        <p14:creationId xmlns:p14="http://schemas.microsoft.com/office/powerpoint/2010/main" val="158444633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3149">
          <p15:clr>
            <a:srgbClr val="FBAE4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0948F9-D07C-9947-B66C-1CD866422DA9}"/>
              </a:ext>
            </a:extLst>
          </p:cNvPr>
          <p:cNvSpPr>
            <a:spLocks noGrp="1"/>
          </p:cNvSpPr>
          <p:nvPr>
            <p:ph type="title"/>
          </p:nvPr>
        </p:nvSpPr>
        <p:spPr>
          <a:xfrm>
            <a:off x="838200" y="366188"/>
            <a:ext cx="10515600" cy="1325033"/>
          </a:xfrm>
          <a:prstGeom prst="rect">
            <a:avLst/>
          </a:prstGeom>
        </p:spPr>
        <p:txBody>
          <a:bodyPr/>
          <a:lstStyle/>
          <a:p>
            <a:r>
              <a:rPr lang="en-US"/>
              <a:t>Click to edit Master title style</a:t>
            </a:r>
          </a:p>
        </p:txBody>
      </p:sp>
    </p:spTree>
    <p:extLst>
      <p:ext uri="{BB962C8B-B14F-4D97-AF65-F5344CB8AC3E}">
        <p14:creationId xmlns:p14="http://schemas.microsoft.com/office/powerpoint/2010/main" val="393415309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7.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224802"/>
            <a:ext cx="10972800" cy="4525963"/>
          </a:xfrm>
        </p:spPr>
        <p:txBody>
          <a:bodyPr>
            <a:normAutofit/>
          </a:bodyPr>
          <a:lstStyle>
            <a:lvl1pPr>
              <a:defRPr sz="2100"/>
            </a:lvl1pPr>
            <a:lvl2pPr>
              <a:defRPr sz="1800"/>
            </a:lvl2pPr>
            <a:lvl3pPr>
              <a:defRPr sz="1500"/>
            </a:lvl3pPr>
            <a:lvl4pPr>
              <a:defRPr sz="1351"/>
            </a:lvl4pPr>
            <a:lvl5pPr>
              <a:defRPr sz="135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itle 1"/>
          <p:cNvSpPr>
            <a:spLocks noGrp="1"/>
          </p:cNvSpPr>
          <p:nvPr>
            <p:ph type="title"/>
          </p:nvPr>
        </p:nvSpPr>
        <p:spPr>
          <a:xfrm>
            <a:off x="101600" y="112406"/>
            <a:ext cx="11988800" cy="676275"/>
          </a:xfrm>
        </p:spPr>
        <p:txBody>
          <a:bodyPr anchor="t">
            <a:normAutofit/>
          </a:bodyPr>
          <a:lstStyle>
            <a:lvl1pPr algn="ctr">
              <a:defRPr lang="en-US" sz="3600" kern="1200" dirty="0">
                <a:solidFill>
                  <a:schemeClr val="tx1"/>
                </a:solidFill>
                <a:latin typeface="+mj-lt"/>
                <a:ea typeface="+mj-ea"/>
                <a:cs typeface="+mj-cs"/>
              </a:defRPr>
            </a:lvl1pPr>
          </a:lstStyle>
          <a:p>
            <a:r>
              <a:rPr lang="en-US"/>
              <a:t>Click to edit Master title style</a:t>
            </a:r>
          </a:p>
        </p:txBody>
      </p:sp>
      <p:sp>
        <p:nvSpPr>
          <p:cNvPr id="6" name="Slide Number Placeholder 5"/>
          <p:cNvSpPr>
            <a:spLocks noGrp="1"/>
          </p:cNvSpPr>
          <p:nvPr>
            <p:ph type="sldNum" sz="quarter" idx="4"/>
          </p:nvPr>
        </p:nvSpPr>
        <p:spPr>
          <a:xfrm>
            <a:off x="9042400" y="6623737"/>
            <a:ext cx="2844800" cy="230832"/>
          </a:xfrm>
          <a:prstGeom prst="rect">
            <a:avLst/>
          </a:prstGeom>
        </p:spPr>
        <p:txBody>
          <a:bodyPr vert="horz" lIns="91440" tIns="45720" rIns="91440" bIns="45720" rtlCol="0" anchor="ctr"/>
          <a:lstStyle>
            <a:lvl1pPr algn="r">
              <a:defRPr sz="900">
                <a:solidFill>
                  <a:schemeClr val="tx1">
                    <a:tint val="75000"/>
                  </a:schemeClr>
                </a:solidFill>
              </a:defRPr>
            </a:lvl1pPr>
          </a:lstStyle>
          <a:p>
            <a:fld id="{584348FD-7F6F-482D-A9BF-BD95521298B6}" type="slidenum">
              <a:rPr lang="en-US" smtClean="0"/>
              <a:t>‹#›</a:t>
            </a:fld>
            <a:endParaRPr lang="en-US"/>
          </a:p>
        </p:txBody>
      </p:sp>
    </p:spTree>
    <p:extLst>
      <p:ext uri="{BB962C8B-B14F-4D97-AF65-F5344CB8AC3E}">
        <p14:creationId xmlns:p14="http://schemas.microsoft.com/office/powerpoint/2010/main" val="49308250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1__Body slide">
    <p:spTree>
      <p:nvGrpSpPr>
        <p:cNvPr id="1" name=""/>
        <p:cNvGrpSpPr/>
        <p:nvPr/>
      </p:nvGrpSpPr>
      <p:grpSpPr>
        <a:xfrm>
          <a:off x="0" y="0"/>
          <a:ext cx="0" cy="0"/>
          <a:chOff x="0" y="0"/>
          <a:chExt cx="0" cy="0"/>
        </a:xfrm>
      </p:grpSpPr>
      <p:grpSp>
        <p:nvGrpSpPr>
          <p:cNvPr id="4" name="Graphic 9">
            <a:extLst>
              <a:ext uri="{FF2B5EF4-FFF2-40B4-BE49-F238E27FC236}">
                <a16:creationId xmlns:a16="http://schemas.microsoft.com/office/drawing/2014/main" id="{421D04B8-8536-E0E8-539B-AE2BE1F65DA9}"/>
              </a:ext>
            </a:extLst>
          </p:cNvPr>
          <p:cNvGrpSpPr/>
          <p:nvPr userDrawn="1"/>
        </p:nvGrpSpPr>
        <p:grpSpPr>
          <a:xfrm>
            <a:off x="4348451" y="271676"/>
            <a:ext cx="7982819" cy="6391410"/>
            <a:chOff x="4316629" y="557977"/>
            <a:chExt cx="7982819" cy="6391410"/>
          </a:xfrm>
          <a:solidFill>
            <a:schemeClr val="bg1">
              <a:lumMod val="85000"/>
              <a:alpha val="43000"/>
            </a:schemeClr>
          </a:solidFill>
        </p:grpSpPr>
        <p:grpSp>
          <p:nvGrpSpPr>
            <p:cNvPr id="5" name="Graphic 9">
              <a:extLst>
                <a:ext uri="{FF2B5EF4-FFF2-40B4-BE49-F238E27FC236}">
                  <a16:creationId xmlns:a16="http://schemas.microsoft.com/office/drawing/2014/main" id="{631A8849-58E1-5B8F-83F8-30FD355C80A8}"/>
                </a:ext>
              </a:extLst>
            </p:cNvPr>
            <p:cNvGrpSpPr/>
            <p:nvPr/>
          </p:nvGrpSpPr>
          <p:grpSpPr>
            <a:xfrm>
              <a:off x="4316629" y="557977"/>
              <a:ext cx="7982819" cy="6391410"/>
              <a:chOff x="4316629" y="557977"/>
              <a:chExt cx="7982819" cy="6391410"/>
            </a:xfrm>
            <a:grpFill/>
          </p:grpSpPr>
          <p:grpSp>
            <p:nvGrpSpPr>
              <p:cNvPr id="2073" name="Graphic 9">
                <a:extLst>
                  <a:ext uri="{FF2B5EF4-FFF2-40B4-BE49-F238E27FC236}">
                    <a16:creationId xmlns:a16="http://schemas.microsoft.com/office/drawing/2014/main" id="{29407442-4EB5-9F76-B868-A9C13E034B95}"/>
                  </a:ext>
                </a:extLst>
              </p:cNvPr>
              <p:cNvGrpSpPr/>
              <p:nvPr/>
            </p:nvGrpSpPr>
            <p:grpSpPr>
              <a:xfrm>
                <a:off x="7632696" y="562902"/>
                <a:ext cx="4535610" cy="3264227"/>
                <a:chOff x="7632696" y="562902"/>
                <a:chExt cx="4535610" cy="3264227"/>
              </a:xfrm>
              <a:grpFill/>
            </p:grpSpPr>
            <p:sp>
              <p:nvSpPr>
                <p:cNvPr id="2912" name="Freeform: Shape 2911">
                  <a:extLst>
                    <a:ext uri="{FF2B5EF4-FFF2-40B4-BE49-F238E27FC236}">
                      <a16:creationId xmlns:a16="http://schemas.microsoft.com/office/drawing/2014/main" id="{942D2998-161B-9DF6-E728-AA42D91DFE0F}"/>
                    </a:ext>
                  </a:extLst>
                </p:cNvPr>
                <p:cNvSpPr/>
                <p:nvPr/>
              </p:nvSpPr>
              <p:spPr>
                <a:xfrm>
                  <a:off x="12084575" y="3494692"/>
                  <a:ext cx="83732" cy="85566"/>
                </a:xfrm>
                <a:custGeom>
                  <a:avLst/>
                  <a:gdLst>
                    <a:gd name="connsiteX0" fmla="*/ 3316 w 83732"/>
                    <a:gd name="connsiteY0" fmla="*/ 58686 h 85566"/>
                    <a:gd name="connsiteX1" fmla="*/ 3004 w 83732"/>
                    <a:gd name="connsiteY1" fmla="*/ 26033 h 85566"/>
                    <a:gd name="connsiteX2" fmla="*/ 25066 w 83732"/>
                    <a:gd name="connsiteY2" fmla="*/ 3315 h 85566"/>
                    <a:gd name="connsiteX3" fmla="*/ 80010 w 83732"/>
                    <a:gd name="connsiteY3" fmla="*/ 26118 h 85566"/>
                    <a:gd name="connsiteX4" fmla="*/ 58602 w 83732"/>
                    <a:gd name="connsiteY4" fmla="*/ 82343 h 85566"/>
                    <a:gd name="connsiteX5" fmla="*/ 26205 w 83732"/>
                    <a:gd name="connsiteY5" fmla="*/ 82115 h 85566"/>
                    <a:gd name="connsiteX6" fmla="*/ 3316 w 83732"/>
                    <a:gd name="connsiteY6" fmla="*/ 58686 h 8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32" h="85566">
                      <a:moveTo>
                        <a:pt x="3316" y="58686"/>
                      </a:moveTo>
                      <a:cubicBezTo>
                        <a:pt x="-1181" y="47725"/>
                        <a:pt x="-925" y="36025"/>
                        <a:pt x="3004" y="26033"/>
                      </a:cubicBezTo>
                      <a:cubicBezTo>
                        <a:pt x="6932" y="15983"/>
                        <a:pt x="14647" y="7813"/>
                        <a:pt x="25066" y="3315"/>
                      </a:cubicBezTo>
                      <a:cubicBezTo>
                        <a:pt x="45820" y="-5766"/>
                        <a:pt x="70416" y="4454"/>
                        <a:pt x="80010" y="26118"/>
                      </a:cubicBezTo>
                      <a:cubicBezTo>
                        <a:pt x="89604" y="47782"/>
                        <a:pt x="80010" y="72948"/>
                        <a:pt x="58602" y="82343"/>
                      </a:cubicBezTo>
                      <a:cubicBezTo>
                        <a:pt x="47898" y="86955"/>
                        <a:pt x="36197" y="86385"/>
                        <a:pt x="26205" y="82115"/>
                      </a:cubicBezTo>
                      <a:cubicBezTo>
                        <a:pt x="16184" y="77816"/>
                        <a:pt x="7786" y="69646"/>
                        <a:pt x="3316" y="58686"/>
                      </a:cubicBezTo>
                      <a:close/>
                    </a:path>
                  </a:pathLst>
                </a:custGeom>
                <a:grpFill/>
                <a:ln w="2845" cap="flat">
                  <a:noFill/>
                  <a:prstDash val="solid"/>
                  <a:miter/>
                </a:ln>
              </p:spPr>
              <p:txBody>
                <a:bodyPr rtlCol="0" anchor="ctr"/>
                <a:lstStyle/>
                <a:p>
                  <a:endParaRPr lang="en-US"/>
                </a:p>
              </p:txBody>
            </p:sp>
            <p:sp>
              <p:nvSpPr>
                <p:cNvPr id="2913" name="Freeform: Shape 2912">
                  <a:extLst>
                    <a:ext uri="{FF2B5EF4-FFF2-40B4-BE49-F238E27FC236}">
                      <a16:creationId xmlns:a16="http://schemas.microsoft.com/office/drawing/2014/main" id="{F0CD87CF-18A6-AFCF-079E-2B74C5AA6931}"/>
                    </a:ext>
                  </a:extLst>
                </p:cNvPr>
                <p:cNvSpPr/>
                <p:nvPr/>
              </p:nvSpPr>
              <p:spPr>
                <a:xfrm>
                  <a:off x="11962342" y="3544779"/>
                  <a:ext cx="82024" cy="83946"/>
                </a:xfrm>
                <a:custGeom>
                  <a:avLst/>
                  <a:gdLst>
                    <a:gd name="connsiteX0" fmla="*/ 2595 w 82024"/>
                    <a:gd name="connsiteY0" fmla="*/ 56140 h 83946"/>
                    <a:gd name="connsiteX1" fmla="*/ 3648 w 82024"/>
                    <a:gd name="connsiteY1" fmla="*/ 24227 h 83946"/>
                    <a:gd name="connsiteX2" fmla="*/ 26053 w 82024"/>
                    <a:gd name="connsiteY2" fmla="*/ 2535 h 83946"/>
                    <a:gd name="connsiteX3" fmla="*/ 79061 w 82024"/>
                    <a:gd name="connsiteY3" fmla="*/ 27387 h 83946"/>
                    <a:gd name="connsiteX4" fmla="*/ 55688 w 82024"/>
                    <a:gd name="connsiteY4" fmla="*/ 81277 h 83946"/>
                    <a:gd name="connsiteX5" fmla="*/ 24088 w 82024"/>
                    <a:gd name="connsiteY5" fmla="*/ 80110 h 83946"/>
                    <a:gd name="connsiteX6" fmla="*/ 2566 w 82024"/>
                    <a:gd name="connsiteY6" fmla="*/ 56140 h 8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4" h="83946">
                      <a:moveTo>
                        <a:pt x="2595" y="56140"/>
                      </a:moveTo>
                      <a:cubicBezTo>
                        <a:pt x="-1362" y="45208"/>
                        <a:pt x="-622" y="33821"/>
                        <a:pt x="3648" y="24227"/>
                      </a:cubicBezTo>
                      <a:cubicBezTo>
                        <a:pt x="7890" y="14463"/>
                        <a:pt x="15662" y="6463"/>
                        <a:pt x="26053" y="2535"/>
                      </a:cubicBezTo>
                      <a:cubicBezTo>
                        <a:pt x="46806" y="-5351"/>
                        <a:pt x="70549" y="5780"/>
                        <a:pt x="79061" y="27387"/>
                      </a:cubicBezTo>
                      <a:cubicBezTo>
                        <a:pt x="87573" y="49023"/>
                        <a:pt x="77124" y="73136"/>
                        <a:pt x="55688" y="81277"/>
                      </a:cubicBezTo>
                      <a:cubicBezTo>
                        <a:pt x="45012" y="85349"/>
                        <a:pt x="33682" y="84608"/>
                        <a:pt x="24088" y="80110"/>
                      </a:cubicBezTo>
                      <a:cubicBezTo>
                        <a:pt x="14437" y="75470"/>
                        <a:pt x="6524" y="67072"/>
                        <a:pt x="2566" y="56140"/>
                      </a:cubicBezTo>
                      <a:close/>
                    </a:path>
                  </a:pathLst>
                </a:custGeom>
                <a:grpFill/>
                <a:ln w="2845" cap="flat">
                  <a:noFill/>
                  <a:prstDash val="solid"/>
                  <a:miter/>
                </a:ln>
              </p:spPr>
              <p:txBody>
                <a:bodyPr rtlCol="0" anchor="ctr"/>
                <a:lstStyle/>
                <a:p>
                  <a:endParaRPr lang="en-US"/>
                </a:p>
              </p:txBody>
            </p:sp>
            <p:sp>
              <p:nvSpPr>
                <p:cNvPr id="2914" name="Freeform: Shape 2913">
                  <a:extLst>
                    <a:ext uri="{FF2B5EF4-FFF2-40B4-BE49-F238E27FC236}">
                      <a16:creationId xmlns:a16="http://schemas.microsoft.com/office/drawing/2014/main" id="{C026671A-086B-B6CB-5D91-830F545D7046}"/>
                    </a:ext>
                  </a:extLst>
                </p:cNvPr>
                <p:cNvSpPr/>
                <p:nvPr/>
              </p:nvSpPr>
              <p:spPr>
                <a:xfrm>
                  <a:off x="11838090" y="3589798"/>
                  <a:ext cx="80333" cy="82155"/>
                </a:xfrm>
                <a:custGeom>
                  <a:avLst/>
                  <a:gdLst>
                    <a:gd name="connsiteX0" fmla="*/ 1985 w 80333"/>
                    <a:gd name="connsiteY0" fmla="*/ 53397 h 82155"/>
                    <a:gd name="connsiteX1" fmla="*/ 27151 w 80333"/>
                    <a:gd name="connsiteY1" fmla="*/ 1869 h 82155"/>
                    <a:gd name="connsiteX2" fmla="*/ 57584 w 80333"/>
                    <a:gd name="connsiteY2" fmla="*/ 4574 h 82155"/>
                    <a:gd name="connsiteX3" fmla="*/ 78024 w 80333"/>
                    <a:gd name="connsiteY3" fmla="*/ 28288 h 82155"/>
                    <a:gd name="connsiteX4" fmla="*/ 76345 w 80333"/>
                    <a:gd name="connsiteY4" fmla="*/ 59802 h 82155"/>
                    <a:gd name="connsiteX5" fmla="*/ 53001 w 80333"/>
                    <a:gd name="connsiteY5" fmla="*/ 80185 h 82155"/>
                    <a:gd name="connsiteX6" fmla="*/ 2014 w 80333"/>
                    <a:gd name="connsiteY6" fmla="*/ 53397 h 8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333" h="82155">
                      <a:moveTo>
                        <a:pt x="1985" y="53397"/>
                      </a:moveTo>
                      <a:cubicBezTo>
                        <a:pt x="-4818" y="31675"/>
                        <a:pt x="6426" y="8588"/>
                        <a:pt x="27151" y="1869"/>
                      </a:cubicBezTo>
                      <a:cubicBezTo>
                        <a:pt x="37514" y="-1547"/>
                        <a:pt x="48417" y="-67"/>
                        <a:pt x="57584" y="4574"/>
                      </a:cubicBezTo>
                      <a:cubicBezTo>
                        <a:pt x="66750" y="9242"/>
                        <a:pt x="74323" y="17527"/>
                        <a:pt x="78024" y="28288"/>
                      </a:cubicBezTo>
                      <a:cubicBezTo>
                        <a:pt x="81725" y="39049"/>
                        <a:pt x="80843" y="50294"/>
                        <a:pt x="76345" y="59802"/>
                      </a:cubicBezTo>
                      <a:cubicBezTo>
                        <a:pt x="71846" y="69310"/>
                        <a:pt x="63619" y="76684"/>
                        <a:pt x="53001" y="80185"/>
                      </a:cubicBezTo>
                      <a:cubicBezTo>
                        <a:pt x="31650" y="87131"/>
                        <a:pt x="8818" y="75118"/>
                        <a:pt x="2014" y="53397"/>
                      </a:cubicBezTo>
                      <a:close/>
                    </a:path>
                  </a:pathLst>
                </a:custGeom>
                <a:grpFill/>
                <a:ln w="2845" cap="flat">
                  <a:noFill/>
                  <a:prstDash val="solid"/>
                  <a:miter/>
                </a:ln>
              </p:spPr>
              <p:txBody>
                <a:bodyPr rtlCol="0" anchor="ctr"/>
                <a:lstStyle/>
                <a:p>
                  <a:endParaRPr lang="en-US"/>
                </a:p>
              </p:txBody>
            </p:sp>
            <p:sp>
              <p:nvSpPr>
                <p:cNvPr id="2915" name="Freeform: Shape 2914">
                  <a:extLst>
                    <a:ext uri="{FF2B5EF4-FFF2-40B4-BE49-F238E27FC236}">
                      <a16:creationId xmlns:a16="http://schemas.microsoft.com/office/drawing/2014/main" id="{10445A72-3D02-0ED7-F5F5-94517ABD00FB}"/>
                    </a:ext>
                  </a:extLst>
                </p:cNvPr>
                <p:cNvSpPr/>
                <p:nvPr/>
              </p:nvSpPr>
              <p:spPr>
                <a:xfrm>
                  <a:off x="11712100" y="3629572"/>
                  <a:ext cx="78639" cy="80648"/>
                </a:xfrm>
                <a:custGeom>
                  <a:avLst/>
                  <a:gdLst>
                    <a:gd name="connsiteX0" fmla="*/ 1462 w 78639"/>
                    <a:gd name="connsiteY0" fmla="*/ 50688 h 80648"/>
                    <a:gd name="connsiteX1" fmla="*/ 28251 w 78639"/>
                    <a:gd name="connsiteY1" fmla="*/ 1552 h 80648"/>
                    <a:gd name="connsiteX2" fmla="*/ 76903 w 78639"/>
                    <a:gd name="connsiteY2" fmla="*/ 29223 h 80648"/>
                    <a:gd name="connsiteX3" fmla="*/ 50371 w 78639"/>
                    <a:gd name="connsiteY3" fmla="*/ 79242 h 80648"/>
                    <a:gd name="connsiteX4" fmla="*/ 1462 w 78639"/>
                    <a:gd name="connsiteY4" fmla="*/ 50688 h 80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39" h="80648">
                      <a:moveTo>
                        <a:pt x="1462" y="50688"/>
                      </a:moveTo>
                      <a:cubicBezTo>
                        <a:pt x="-4345" y="29138"/>
                        <a:pt x="7669" y="7217"/>
                        <a:pt x="28251" y="1552"/>
                      </a:cubicBezTo>
                      <a:cubicBezTo>
                        <a:pt x="48691" y="-4540"/>
                        <a:pt x="70469" y="7843"/>
                        <a:pt x="76903" y="29223"/>
                      </a:cubicBezTo>
                      <a:cubicBezTo>
                        <a:pt x="83308" y="50603"/>
                        <a:pt x="71437" y="72979"/>
                        <a:pt x="50371" y="79242"/>
                      </a:cubicBezTo>
                      <a:cubicBezTo>
                        <a:pt x="29190" y="85078"/>
                        <a:pt x="7270" y="72210"/>
                        <a:pt x="1462" y="50688"/>
                      </a:cubicBezTo>
                      <a:close/>
                    </a:path>
                  </a:pathLst>
                </a:custGeom>
                <a:grpFill/>
                <a:ln w="2845" cap="flat">
                  <a:noFill/>
                  <a:prstDash val="solid"/>
                  <a:miter/>
                </a:ln>
              </p:spPr>
              <p:txBody>
                <a:bodyPr rtlCol="0" anchor="ctr"/>
                <a:lstStyle/>
                <a:p>
                  <a:endParaRPr lang="en-US"/>
                </a:p>
              </p:txBody>
            </p:sp>
            <p:sp>
              <p:nvSpPr>
                <p:cNvPr id="2916" name="Freeform: Shape 2915">
                  <a:extLst>
                    <a:ext uri="{FF2B5EF4-FFF2-40B4-BE49-F238E27FC236}">
                      <a16:creationId xmlns:a16="http://schemas.microsoft.com/office/drawing/2014/main" id="{C696EEBC-B2C8-3772-D7D9-8BD5C827E180}"/>
                    </a:ext>
                  </a:extLst>
                </p:cNvPr>
                <p:cNvSpPr/>
                <p:nvPr/>
              </p:nvSpPr>
              <p:spPr>
                <a:xfrm>
                  <a:off x="11584687" y="3663929"/>
                  <a:ext cx="76924" cy="79056"/>
                </a:xfrm>
                <a:custGeom>
                  <a:avLst/>
                  <a:gdLst>
                    <a:gd name="connsiteX0" fmla="*/ 1024 w 76924"/>
                    <a:gd name="connsiteY0" fmla="*/ 48387 h 79056"/>
                    <a:gd name="connsiteX1" fmla="*/ 5693 w 76924"/>
                    <a:gd name="connsiteY1" fmla="*/ 18694 h 79056"/>
                    <a:gd name="connsiteX2" fmla="*/ 29122 w 76924"/>
                    <a:gd name="connsiteY2" fmla="*/ 1044 h 79056"/>
                    <a:gd name="connsiteX3" fmla="*/ 75668 w 76924"/>
                    <a:gd name="connsiteY3" fmla="*/ 30394 h 79056"/>
                    <a:gd name="connsiteX4" fmla="*/ 47598 w 76924"/>
                    <a:gd name="connsiteY4" fmla="*/ 77965 h 79056"/>
                    <a:gd name="connsiteX5" fmla="*/ 18276 w 76924"/>
                    <a:gd name="connsiteY5" fmla="*/ 73182 h 79056"/>
                    <a:gd name="connsiteX6" fmla="*/ 996 w 76924"/>
                    <a:gd name="connsiteY6" fmla="*/ 48387 h 7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24" h="79056">
                      <a:moveTo>
                        <a:pt x="1024" y="48387"/>
                      </a:moveTo>
                      <a:cubicBezTo>
                        <a:pt x="-1396" y="37711"/>
                        <a:pt x="597" y="27235"/>
                        <a:pt x="5693" y="18694"/>
                      </a:cubicBezTo>
                      <a:cubicBezTo>
                        <a:pt x="10760" y="10097"/>
                        <a:pt x="18959" y="3521"/>
                        <a:pt x="29122" y="1044"/>
                      </a:cubicBezTo>
                      <a:cubicBezTo>
                        <a:pt x="49420" y="-3910"/>
                        <a:pt x="70259" y="9243"/>
                        <a:pt x="75668" y="30394"/>
                      </a:cubicBezTo>
                      <a:cubicBezTo>
                        <a:pt x="81077" y="51547"/>
                        <a:pt x="68522" y="72841"/>
                        <a:pt x="47598" y="77965"/>
                      </a:cubicBezTo>
                      <a:cubicBezTo>
                        <a:pt x="37179" y="80499"/>
                        <a:pt x="26703" y="78506"/>
                        <a:pt x="18276" y="73182"/>
                      </a:cubicBezTo>
                      <a:cubicBezTo>
                        <a:pt x="9821" y="67802"/>
                        <a:pt x="3416" y="59005"/>
                        <a:pt x="996" y="48387"/>
                      </a:cubicBezTo>
                      <a:close/>
                    </a:path>
                  </a:pathLst>
                </a:custGeom>
                <a:grpFill/>
                <a:ln w="2845" cap="flat">
                  <a:noFill/>
                  <a:prstDash val="solid"/>
                  <a:miter/>
                </a:ln>
              </p:spPr>
              <p:txBody>
                <a:bodyPr rtlCol="0" anchor="ctr"/>
                <a:lstStyle/>
                <a:p>
                  <a:endParaRPr lang="en-US"/>
                </a:p>
              </p:txBody>
            </p:sp>
            <p:sp>
              <p:nvSpPr>
                <p:cNvPr id="2917" name="Freeform: Shape 2916">
                  <a:extLst>
                    <a:ext uri="{FF2B5EF4-FFF2-40B4-BE49-F238E27FC236}">
                      <a16:creationId xmlns:a16="http://schemas.microsoft.com/office/drawing/2014/main" id="{F5AE5A78-D7A2-EBFD-4E78-13FDC39E127B}"/>
                    </a:ext>
                  </a:extLst>
                </p:cNvPr>
                <p:cNvSpPr/>
                <p:nvPr/>
              </p:nvSpPr>
              <p:spPr>
                <a:xfrm>
                  <a:off x="11455913" y="3693190"/>
                  <a:ext cx="75280" cy="77278"/>
                </a:xfrm>
                <a:custGeom>
                  <a:avLst/>
                  <a:gdLst>
                    <a:gd name="connsiteX0" fmla="*/ 666 w 75280"/>
                    <a:gd name="connsiteY0" fmla="*/ 45687 h 77278"/>
                    <a:gd name="connsiteX1" fmla="*/ 30102 w 75280"/>
                    <a:gd name="connsiteY1" fmla="*/ 650 h 77278"/>
                    <a:gd name="connsiteX2" fmla="*/ 58144 w 75280"/>
                    <a:gd name="connsiteY2" fmla="*/ 6742 h 77278"/>
                    <a:gd name="connsiteX3" fmla="*/ 74428 w 75280"/>
                    <a:gd name="connsiteY3" fmla="*/ 31196 h 77278"/>
                    <a:gd name="connsiteX4" fmla="*/ 69189 w 75280"/>
                    <a:gd name="connsiteY4" fmla="*/ 60348 h 77278"/>
                    <a:gd name="connsiteX5" fmla="*/ 45077 w 75280"/>
                    <a:gd name="connsiteY5" fmla="*/ 76603 h 77278"/>
                    <a:gd name="connsiteX6" fmla="*/ 694 w 75280"/>
                    <a:gd name="connsiteY6" fmla="*/ 45687 h 7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0" h="77278">
                      <a:moveTo>
                        <a:pt x="666" y="45687"/>
                      </a:moveTo>
                      <a:cubicBezTo>
                        <a:pt x="-3177" y="24649"/>
                        <a:pt x="10004" y="4493"/>
                        <a:pt x="30102" y="650"/>
                      </a:cubicBezTo>
                      <a:cubicBezTo>
                        <a:pt x="40152" y="-1314"/>
                        <a:pt x="50144" y="1305"/>
                        <a:pt x="58144" y="6742"/>
                      </a:cubicBezTo>
                      <a:cubicBezTo>
                        <a:pt x="66143" y="12179"/>
                        <a:pt x="72235" y="20748"/>
                        <a:pt x="74428" y="31196"/>
                      </a:cubicBezTo>
                      <a:cubicBezTo>
                        <a:pt x="76620" y="41644"/>
                        <a:pt x="74485" y="52035"/>
                        <a:pt x="69189" y="60348"/>
                      </a:cubicBezTo>
                      <a:cubicBezTo>
                        <a:pt x="63894" y="68661"/>
                        <a:pt x="55382" y="74582"/>
                        <a:pt x="45077" y="76603"/>
                      </a:cubicBezTo>
                      <a:cubicBezTo>
                        <a:pt x="24409" y="80560"/>
                        <a:pt x="4538" y="66725"/>
                        <a:pt x="694" y="45687"/>
                      </a:cubicBezTo>
                      <a:close/>
                    </a:path>
                  </a:pathLst>
                </a:custGeom>
                <a:grpFill/>
                <a:ln w="2845" cap="flat">
                  <a:noFill/>
                  <a:prstDash val="solid"/>
                  <a:miter/>
                </a:ln>
              </p:spPr>
              <p:txBody>
                <a:bodyPr rtlCol="0" anchor="ctr"/>
                <a:lstStyle/>
                <a:p>
                  <a:endParaRPr lang="en-US"/>
                </a:p>
              </p:txBody>
            </p:sp>
            <p:sp>
              <p:nvSpPr>
                <p:cNvPr id="2918" name="Freeform: Shape 2917">
                  <a:extLst>
                    <a:ext uri="{FF2B5EF4-FFF2-40B4-BE49-F238E27FC236}">
                      <a16:creationId xmlns:a16="http://schemas.microsoft.com/office/drawing/2014/main" id="{2510B980-8842-B16B-168A-902E5D93059B}"/>
                    </a:ext>
                  </a:extLst>
                </p:cNvPr>
                <p:cNvSpPr/>
                <p:nvPr/>
              </p:nvSpPr>
              <p:spPr>
                <a:xfrm>
                  <a:off x="11326081" y="3717023"/>
                  <a:ext cx="73589" cy="75789"/>
                </a:xfrm>
                <a:custGeom>
                  <a:avLst/>
                  <a:gdLst>
                    <a:gd name="connsiteX0" fmla="*/ 398 w 73589"/>
                    <a:gd name="connsiteY0" fmla="*/ 43119 h 75789"/>
                    <a:gd name="connsiteX1" fmla="*/ 7174 w 73589"/>
                    <a:gd name="connsiteY1" fmla="*/ 15134 h 75789"/>
                    <a:gd name="connsiteX2" fmla="*/ 17451 w 73589"/>
                    <a:gd name="connsiteY2" fmla="*/ 5512 h 75789"/>
                    <a:gd name="connsiteX3" fmla="*/ 31002 w 73589"/>
                    <a:gd name="connsiteY3" fmla="*/ 473 h 75789"/>
                    <a:gd name="connsiteX4" fmla="*/ 73049 w 73589"/>
                    <a:gd name="connsiteY4" fmla="*/ 31874 h 75789"/>
                    <a:gd name="connsiteX5" fmla="*/ 42560 w 73589"/>
                    <a:gd name="connsiteY5" fmla="*/ 75316 h 75789"/>
                    <a:gd name="connsiteX6" fmla="*/ 27813 w 73589"/>
                    <a:gd name="connsiteY6" fmla="*/ 74519 h 75789"/>
                    <a:gd name="connsiteX7" fmla="*/ 14946 w 73589"/>
                    <a:gd name="connsiteY7" fmla="*/ 68142 h 75789"/>
                    <a:gd name="connsiteX8" fmla="*/ 398 w 73589"/>
                    <a:gd name="connsiteY8" fmla="*/ 43147 h 7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89" h="75789">
                      <a:moveTo>
                        <a:pt x="398" y="43119"/>
                      </a:moveTo>
                      <a:cubicBezTo>
                        <a:pt x="-1082" y="32756"/>
                        <a:pt x="1651" y="22821"/>
                        <a:pt x="7174" y="15134"/>
                      </a:cubicBezTo>
                      <a:cubicBezTo>
                        <a:pt x="9935" y="11291"/>
                        <a:pt x="13408" y="7989"/>
                        <a:pt x="17451" y="5512"/>
                      </a:cubicBezTo>
                      <a:cubicBezTo>
                        <a:pt x="21465" y="3007"/>
                        <a:pt x="26048" y="1327"/>
                        <a:pt x="31002" y="473"/>
                      </a:cubicBezTo>
                      <a:cubicBezTo>
                        <a:pt x="50758" y="-2801"/>
                        <a:pt x="69576" y="11263"/>
                        <a:pt x="73049" y="31874"/>
                      </a:cubicBezTo>
                      <a:cubicBezTo>
                        <a:pt x="76522" y="52485"/>
                        <a:pt x="62886" y="71928"/>
                        <a:pt x="42560" y="75316"/>
                      </a:cubicBezTo>
                      <a:cubicBezTo>
                        <a:pt x="37492" y="76199"/>
                        <a:pt x="32482" y="75800"/>
                        <a:pt x="27813" y="74519"/>
                      </a:cubicBezTo>
                      <a:cubicBezTo>
                        <a:pt x="23116" y="73238"/>
                        <a:pt x="18760" y="71046"/>
                        <a:pt x="14946" y="68142"/>
                      </a:cubicBezTo>
                      <a:cubicBezTo>
                        <a:pt x="7316" y="62306"/>
                        <a:pt x="1879" y="53481"/>
                        <a:pt x="398" y="43147"/>
                      </a:cubicBezTo>
                      <a:close/>
                    </a:path>
                  </a:pathLst>
                </a:custGeom>
                <a:grpFill/>
                <a:ln w="2845" cap="flat">
                  <a:noFill/>
                  <a:prstDash val="solid"/>
                  <a:miter/>
                </a:ln>
              </p:spPr>
              <p:txBody>
                <a:bodyPr rtlCol="0" anchor="ctr"/>
                <a:lstStyle/>
                <a:p>
                  <a:endParaRPr lang="en-US"/>
                </a:p>
              </p:txBody>
            </p:sp>
            <p:sp>
              <p:nvSpPr>
                <p:cNvPr id="2919" name="Freeform: Shape 2918">
                  <a:extLst>
                    <a:ext uri="{FF2B5EF4-FFF2-40B4-BE49-F238E27FC236}">
                      <a16:creationId xmlns:a16="http://schemas.microsoft.com/office/drawing/2014/main" id="{B03C27A0-606D-851E-5B37-AD91F72C8DBC}"/>
                    </a:ext>
                  </a:extLst>
                </p:cNvPr>
                <p:cNvSpPr/>
                <p:nvPr/>
              </p:nvSpPr>
              <p:spPr>
                <a:xfrm>
                  <a:off x="11195447" y="3735266"/>
                  <a:ext cx="71919" cy="74046"/>
                </a:xfrm>
                <a:custGeom>
                  <a:avLst/>
                  <a:gdLst>
                    <a:gd name="connsiteX0" fmla="*/ 193 w 71919"/>
                    <a:gd name="connsiteY0" fmla="*/ 41103 h 74046"/>
                    <a:gd name="connsiteX1" fmla="*/ 31764 w 71919"/>
                    <a:gd name="connsiteY1" fmla="*/ 223 h 74046"/>
                    <a:gd name="connsiteX2" fmla="*/ 71620 w 71919"/>
                    <a:gd name="connsiteY2" fmla="*/ 32933 h 74046"/>
                    <a:gd name="connsiteX3" fmla="*/ 40048 w 71919"/>
                    <a:gd name="connsiteY3" fmla="*/ 73813 h 74046"/>
                    <a:gd name="connsiteX4" fmla="*/ 193 w 71919"/>
                    <a:gd name="connsiteY4" fmla="*/ 41103 h 74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19" h="74046">
                      <a:moveTo>
                        <a:pt x="193" y="41103"/>
                      </a:moveTo>
                      <a:cubicBezTo>
                        <a:pt x="-1829" y="20748"/>
                        <a:pt x="12292" y="2443"/>
                        <a:pt x="31764" y="223"/>
                      </a:cubicBezTo>
                      <a:cubicBezTo>
                        <a:pt x="51207" y="-1998"/>
                        <a:pt x="69057" y="12635"/>
                        <a:pt x="71620" y="32933"/>
                      </a:cubicBezTo>
                      <a:cubicBezTo>
                        <a:pt x="74181" y="53231"/>
                        <a:pt x="60061" y="71507"/>
                        <a:pt x="40048" y="73813"/>
                      </a:cubicBezTo>
                      <a:cubicBezTo>
                        <a:pt x="20063" y="76091"/>
                        <a:pt x="2214" y="61458"/>
                        <a:pt x="193" y="41103"/>
                      </a:cubicBezTo>
                      <a:close/>
                    </a:path>
                  </a:pathLst>
                </a:custGeom>
                <a:grpFill/>
                <a:ln w="2845" cap="flat">
                  <a:noFill/>
                  <a:prstDash val="solid"/>
                  <a:miter/>
                </a:ln>
              </p:spPr>
              <p:txBody>
                <a:bodyPr rtlCol="0" anchor="ctr"/>
                <a:lstStyle/>
                <a:p>
                  <a:endParaRPr lang="en-US"/>
                </a:p>
              </p:txBody>
            </p:sp>
            <p:sp>
              <p:nvSpPr>
                <p:cNvPr id="2920" name="Freeform: Shape 2919">
                  <a:extLst>
                    <a:ext uri="{FF2B5EF4-FFF2-40B4-BE49-F238E27FC236}">
                      <a16:creationId xmlns:a16="http://schemas.microsoft.com/office/drawing/2014/main" id="{D97B4EB7-1889-0D86-A29C-8D91EDD51F9C}"/>
                    </a:ext>
                  </a:extLst>
                </p:cNvPr>
                <p:cNvSpPr/>
                <p:nvPr/>
              </p:nvSpPr>
              <p:spPr>
                <a:xfrm>
                  <a:off x="11064164" y="3748399"/>
                  <a:ext cx="70283" cy="72338"/>
                </a:xfrm>
                <a:custGeom>
                  <a:avLst/>
                  <a:gdLst>
                    <a:gd name="connsiteX0" fmla="*/ 66 w 70283"/>
                    <a:gd name="connsiteY0" fmla="*/ 38389 h 72338"/>
                    <a:gd name="connsiteX1" fmla="*/ 32548 w 70283"/>
                    <a:gd name="connsiteY1" fmla="*/ 71 h 72338"/>
                    <a:gd name="connsiteX2" fmla="*/ 46270 w 70283"/>
                    <a:gd name="connsiteY2" fmla="*/ 2064 h 72338"/>
                    <a:gd name="connsiteX3" fmla="*/ 57884 w 70283"/>
                    <a:gd name="connsiteY3" fmla="*/ 8839 h 72338"/>
                    <a:gd name="connsiteX4" fmla="*/ 70154 w 70283"/>
                    <a:gd name="connsiteY4" fmla="*/ 33435 h 72338"/>
                    <a:gd name="connsiteX5" fmla="*/ 61927 w 70283"/>
                    <a:gd name="connsiteY5" fmla="*/ 59854 h 72338"/>
                    <a:gd name="connsiteX6" fmla="*/ 51309 w 70283"/>
                    <a:gd name="connsiteY6" fmla="*/ 68565 h 72338"/>
                    <a:gd name="connsiteX7" fmla="*/ 37729 w 70283"/>
                    <a:gd name="connsiteY7" fmla="*/ 72266 h 72338"/>
                    <a:gd name="connsiteX8" fmla="*/ 94 w 70283"/>
                    <a:gd name="connsiteY8" fmla="*/ 38389 h 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83" h="72338">
                      <a:moveTo>
                        <a:pt x="66" y="38389"/>
                      </a:moveTo>
                      <a:cubicBezTo>
                        <a:pt x="-1102" y="18433"/>
                        <a:pt x="13417" y="1295"/>
                        <a:pt x="32548" y="71"/>
                      </a:cubicBezTo>
                      <a:cubicBezTo>
                        <a:pt x="37330" y="-243"/>
                        <a:pt x="41971" y="498"/>
                        <a:pt x="46270" y="2064"/>
                      </a:cubicBezTo>
                      <a:cubicBezTo>
                        <a:pt x="50568" y="3572"/>
                        <a:pt x="54497" y="5850"/>
                        <a:pt x="57884" y="8839"/>
                      </a:cubicBezTo>
                      <a:cubicBezTo>
                        <a:pt x="64689" y="14817"/>
                        <a:pt x="69329" y="23471"/>
                        <a:pt x="70154" y="33435"/>
                      </a:cubicBezTo>
                      <a:cubicBezTo>
                        <a:pt x="70980" y="43399"/>
                        <a:pt x="67791" y="52765"/>
                        <a:pt x="61927" y="59854"/>
                      </a:cubicBezTo>
                      <a:cubicBezTo>
                        <a:pt x="58995" y="63384"/>
                        <a:pt x="55408" y="66402"/>
                        <a:pt x="51309" y="68565"/>
                      </a:cubicBezTo>
                      <a:cubicBezTo>
                        <a:pt x="47209" y="70672"/>
                        <a:pt x="42626" y="71953"/>
                        <a:pt x="37729" y="72266"/>
                      </a:cubicBezTo>
                      <a:cubicBezTo>
                        <a:pt x="18114" y="73519"/>
                        <a:pt x="1261" y="58345"/>
                        <a:pt x="94" y="38389"/>
                      </a:cubicBezTo>
                      <a:close/>
                    </a:path>
                  </a:pathLst>
                </a:custGeom>
                <a:grpFill/>
                <a:ln w="2845" cap="flat">
                  <a:noFill/>
                  <a:prstDash val="solid"/>
                  <a:miter/>
                </a:ln>
              </p:spPr>
              <p:txBody>
                <a:bodyPr rtlCol="0" anchor="ctr"/>
                <a:lstStyle/>
                <a:p>
                  <a:endParaRPr lang="en-US"/>
                </a:p>
              </p:txBody>
            </p:sp>
            <p:sp>
              <p:nvSpPr>
                <p:cNvPr id="2921" name="Freeform: Shape 2920">
                  <a:extLst>
                    <a:ext uri="{FF2B5EF4-FFF2-40B4-BE49-F238E27FC236}">
                      <a16:creationId xmlns:a16="http://schemas.microsoft.com/office/drawing/2014/main" id="{EDA2E526-E27F-EFFB-3110-26305C7D9A5A}"/>
                    </a:ext>
                  </a:extLst>
                </p:cNvPr>
                <p:cNvSpPr/>
                <p:nvPr/>
              </p:nvSpPr>
              <p:spPr>
                <a:xfrm>
                  <a:off x="10932501" y="3755962"/>
                  <a:ext cx="68621" cy="70689"/>
                </a:xfrm>
                <a:custGeom>
                  <a:avLst/>
                  <a:gdLst>
                    <a:gd name="connsiteX0" fmla="*/ 7 w 68621"/>
                    <a:gd name="connsiteY0" fmla="*/ 36235 h 70689"/>
                    <a:gd name="connsiteX1" fmla="*/ 33200 w 68621"/>
                    <a:gd name="connsiteY1" fmla="*/ 24 h 70689"/>
                    <a:gd name="connsiteX2" fmla="*/ 68586 w 68621"/>
                    <a:gd name="connsiteY2" fmla="*/ 34044 h 70689"/>
                    <a:gd name="connsiteX3" fmla="*/ 35393 w 68621"/>
                    <a:gd name="connsiteY3" fmla="*/ 70654 h 70689"/>
                    <a:gd name="connsiteX4" fmla="*/ 7 w 68621"/>
                    <a:gd name="connsiteY4" fmla="*/ 36235 h 70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21" h="70689">
                      <a:moveTo>
                        <a:pt x="7" y="36235"/>
                      </a:moveTo>
                      <a:cubicBezTo>
                        <a:pt x="-364" y="16678"/>
                        <a:pt x="14525" y="907"/>
                        <a:pt x="33200" y="24"/>
                      </a:cubicBezTo>
                      <a:cubicBezTo>
                        <a:pt x="51904" y="-688"/>
                        <a:pt x="67733" y="14543"/>
                        <a:pt x="68586" y="34044"/>
                      </a:cubicBezTo>
                      <a:cubicBezTo>
                        <a:pt x="69441" y="53544"/>
                        <a:pt x="54580" y="69942"/>
                        <a:pt x="35393" y="70654"/>
                      </a:cubicBezTo>
                      <a:cubicBezTo>
                        <a:pt x="16234" y="71536"/>
                        <a:pt x="377" y="55708"/>
                        <a:pt x="7" y="36235"/>
                      </a:cubicBezTo>
                      <a:close/>
                    </a:path>
                  </a:pathLst>
                </a:custGeom>
                <a:grpFill/>
                <a:ln w="2845" cap="flat">
                  <a:noFill/>
                  <a:prstDash val="solid"/>
                  <a:miter/>
                </a:ln>
              </p:spPr>
              <p:txBody>
                <a:bodyPr rtlCol="0" anchor="ctr"/>
                <a:lstStyle/>
                <a:p>
                  <a:endParaRPr lang="en-US"/>
                </a:p>
              </p:txBody>
            </p:sp>
            <p:sp>
              <p:nvSpPr>
                <p:cNvPr id="2922" name="Freeform: Shape 2921">
                  <a:extLst>
                    <a:ext uri="{FF2B5EF4-FFF2-40B4-BE49-F238E27FC236}">
                      <a16:creationId xmlns:a16="http://schemas.microsoft.com/office/drawing/2014/main" id="{13CC88B7-5038-1DBC-ABD1-629B850C4E08}"/>
                    </a:ext>
                  </a:extLst>
                </p:cNvPr>
                <p:cNvSpPr/>
                <p:nvPr/>
              </p:nvSpPr>
              <p:spPr>
                <a:xfrm>
                  <a:off x="10800692" y="3758147"/>
                  <a:ext cx="66993" cy="68982"/>
                </a:xfrm>
                <a:custGeom>
                  <a:avLst/>
                  <a:gdLst>
                    <a:gd name="connsiteX0" fmla="*/ 8 w 66993"/>
                    <a:gd name="connsiteY0" fmla="*/ 34079 h 68982"/>
                    <a:gd name="connsiteX1" fmla="*/ 33828 w 66993"/>
                    <a:gd name="connsiteY1" fmla="*/ 3 h 68982"/>
                    <a:gd name="connsiteX2" fmla="*/ 66994 w 66993"/>
                    <a:gd name="connsiteY2" fmla="*/ 34848 h 68982"/>
                    <a:gd name="connsiteX3" fmla="*/ 33173 w 66993"/>
                    <a:gd name="connsiteY3" fmla="*/ 68981 h 68982"/>
                    <a:gd name="connsiteX4" fmla="*/ 8 w 66993"/>
                    <a:gd name="connsiteY4" fmla="*/ 34079 h 6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3" h="68982">
                      <a:moveTo>
                        <a:pt x="8" y="34079"/>
                      </a:moveTo>
                      <a:cubicBezTo>
                        <a:pt x="406" y="15034"/>
                        <a:pt x="15551" y="-225"/>
                        <a:pt x="33828" y="3"/>
                      </a:cubicBezTo>
                      <a:cubicBezTo>
                        <a:pt x="52105" y="202"/>
                        <a:pt x="66937" y="15916"/>
                        <a:pt x="66994" y="34848"/>
                      </a:cubicBezTo>
                      <a:cubicBezTo>
                        <a:pt x="67051" y="54007"/>
                        <a:pt x="51905" y="69180"/>
                        <a:pt x="33173" y="68981"/>
                      </a:cubicBezTo>
                      <a:cubicBezTo>
                        <a:pt x="14441" y="68753"/>
                        <a:pt x="-391" y="53124"/>
                        <a:pt x="8" y="34079"/>
                      </a:cubicBezTo>
                      <a:close/>
                    </a:path>
                  </a:pathLst>
                </a:custGeom>
                <a:grpFill/>
                <a:ln w="2845" cap="flat">
                  <a:noFill/>
                  <a:prstDash val="solid"/>
                  <a:miter/>
                </a:ln>
              </p:spPr>
              <p:txBody>
                <a:bodyPr rtlCol="0" anchor="ctr"/>
                <a:lstStyle/>
                <a:p>
                  <a:endParaRPr lang="en-US"/>
                </a:p>
              </p:txBody>
            </p:sp>
            <p:sp>
              <p:nvSpPr>
                <p:cNvPr id="2923" name="Freeform: Shape 2922">
                  <a:extLst>
                    <a:ext uri="{FF2B5EF4-FFF2-40B4-BE49-F238E27FC236}">
                      <a16:creationId xmlns:a16="http://schemas.microsoft.com/office/drawing/2014/main" id="{188737E1-A51C-C849-3106-27E4BC957014}"/>
                    </a:ext>
                  </a:extLst>
                </p:cNvPr>
                <p:cNvSpPr/>
                <p:nvPr/>
              </p:nvSpPr>
              <p:spPr>
                <a:xfrm>
                  <a:off x="10668908" y="3755281"/>
                  <a:ext cx="65343" cy="67286"/>
                </a:xfrm>
                <a:custGeom>
                  <a:avLst/>
                  <a:gdLst>
                    <a:gd name="connsiteX0" fmla="*/ 69 w 65343"/>
                    <a:gd name="connsiteY0" fmla="*/ 31650 h 67286"/>
                    <a:gd name="connsiteX1" fmla="*/ 34344 w 65343"/>
                    <a:gd name="connsiteY1" fmla="*/ 50 h 67286"/>
                    <a:gd name="connsiteX2" fmla="*/ 65318 w 65343"/>
                    <a:gd name="connsiteY2" fmla="*/ 34895 h 67286"/>
                    <a:gd name="connsiteX3" fmla="*/ 30985 w 65343"/>
                    <a:gd name="connsiteY3" fmla="*/ 67263 h 67286"/>
                    <a:gd name="connsiteX4" fmla="*/ 69 w 65343"/>
                    <a:gd name="connsiteY4" fmla="*/ 31650 h 67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7286">
                      <a:moveTo>
                        <a:pt x="69" y="31650"/>
                      </a:moveTo>
                      <a:cubicBezTo>
                        <a:pt x="1207" y="13060"/>
                        <a:pt x="16552" y="-946"/>
                        <a:pt x="34344" y="50"/>
                      </a:cubicBezTo>
                      <a:cubicBezTo>
                        <a:pt x="52166" y="733"/>
                        <a:pt x="66029" y="16334"/>
                        <a:pt x="65318" y="34895"/>
                      </a:cubicBezTo>
                      <a:cubicBezTo>
                        <a:pt x="64606" y="53456"/>
                        <a:pt x="49233" y="67947"/>
                        <a:pt x="30985" y="67263"/>
                      </a:cubicBezTo>
                      <a:cubicBezTo>
                        <a:pt x="12765" y="66239"/>
                        <a:pt x="-1098" y="50183"/>
                        <a:pt x="69" y="31650"/>
                      </a:cubicBezTo>
                      <a:close/>
                    </a:path>
                  </a:pathLst>
                </a:custGeom>
                <a:grpFill/>
                <a:ln w="2845" cap="flat">
                  <a:noFill/>
                  <a:prstDash val="solid"/>
                  <a:miter/>
                </a:ln>
              </p:spPr>
              <p:txBody>
                <a:bodyPr rtlCol="0" anchor="ctr"/>
                <a:lstStyle/>
                <a:p>
                  <a:endParaRPr lang="en-US"/>
                </a:p>
              </p:txBody>
            </p:sp>
            <p:sp>
              <p:nvSpPr>
                <p:cNvPr id="2924" name="Freeform: Shape 2923">
                  <a:extLst>
                    <a:ext uri="{FF2B5EF4-FFF2-40B4-BE49-F238E27FC236}">
                      <a16:creationId xmlns:a16="http://schemas.microsoft.com/office/drawing/2014/main" id="{66D40A0E-48E9-15F4-D71E-7CE33F2C7DE9}"/>
                    </a:ext>
                  </a:extLst>
                </p:cNvPr>
                <p:cNvSpPr/>
                <p:nvPr/>
              </p:nvSpPr>
              <p:spPr>
                <a:xfrm>
                  <a:off x="10537362" y="3746613"/>
                  <a:ext cx="63739" cy="65607"/>
                </a:xfrm>
                <a:custGeom>
                  <a:avLst/>
                  <a:gdLst>
                    <a:gd name="connsiteX0" fmla="*/ 177 w 63739"/>
                    <a:gd name="connsiteY0" fmla="*/ 29983 h 65607"/>
                    <a:gd name="connsiteX1" fmla="*/ 34880 w 63739"/>
                    <a:gd name="connsiteY1" fmla="*/ 120 h 65607"/>
                    <a:gd name="connsiteX2" fmla="*/ 63632 w 63739"/>
                    <a:gd name="connsiteY2" fmla="*/ 35620 h 65607"/>
                    <a:gd name="connsiteX3" fmla="*/ 28930 w 63739"/>
                    <a:gd name="connsiteY3" fmla="*/ 65483 h 65607"/>
                    <a:gd name="connsiteX4" fmla="*/ 177 w 63739"/>
                    <a:gd name="connsiteY4" fmla="*/ 29983 h 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39" h="65607">
                      <a:moveTo>
                        <a:pt x="177" y="29983"/>
                      </a:moveTo>
                      <a:cubicBezTo>
                        <a:pt x="2027" y="11963"/>
                        <a:pt x="17571" y="-1417"/>
                        <a:pt x="34880" y="120"/>
                      </a:cubicBezTo>
                      <a:cubicBezTo>
                        <a:pt x="52189" y="1658"/>
                        <a:pt x="65056" y="17543"/>
                        <a:pt x="63632" y="35620"/>
                      </a:cubicBezTo>
                      <a:cubicBezTo>
                        <a:pt x="62209" y="53669"/>
                        <a:pt x="46665" y="67049"/>
                        <a:pt x="28930" y="65483"/>
                      </a:cubicBezTo>
                      <a:cubicBezTo>
                        <a:pt x="11194" y="63918"/>
                        <a:pt x="-1674" y="48004"/>
                        <a:pt x="177" y="29983"/>
                      </a:cubicBezTo>
                      <a:close/>
                    </a:path>
                  </a:pathLst>
                </a:custGeom>
                <a:grpFill/>
                <a:ln w="2845" cap="flat">
                  <a:noFill/>
                  <a:prstDash val="solid"/>
                  <a:miter/>
                </a:ln>
              </p:spPr>
              <p:txBody>
                <a:bodyPr rtlCol="0" anchor="ctr"/>
                <a:lstStyle/>
                <a:p>
                  <a:endParaRPr lang="en-US"/>
                </a:p>
              </p:txBody>
            </p:sp>
            <p:sp>
              <p:nvSpPr>
                <p:cNvPr id="2925" name="Freeform: Shape 2924">
                  <a:extLst>
                    <a:ext uri="{FF2B5EF4-FFF2-40B4-BE49-F238E27FC236}">
                      <a16:creationId xmlns:a16="http://schemas.microsoft.com/office/drawing/2014/main" id="{CCA7F039-15A5-2036-E56B-26EC8FB2C866}"/>
                    </a:ext>
                  </a:extLst>
                </p:cNvPr>
                <p:cNvSpPr/>
                <p:nvPr/>
              </p:nvSpPr>
              <p:spPr>
                <a:xfrm>
                  <a:off x="10406359" y="3732834"/>
                  <a:ext cx="62101" cy="63981"/>
                </a:xfrm>
                <a:custGeom>
                  <a:avLst/>
                  <a:gdLst>
                    <a:gd name="connsiteX0" fmla="*/ 340 w 62101"/>
                    <a:gd name="connsiteY0" fmla="*/ 27678 h 63981"/>
                    <a:gd name="connsiteX1" fmla="*/ 35271 w 62101"/>
                    <a:gd name="connsiteY1" fmla="*/ 291 h 63981"/>
                    <a:gd name="connsiteX2" fmla="*/ 61860 w 62101"/>
                    <a:gd name="connsiteY2" fmla="*/ 35905 h 63981"/>
                    <a:gd name="connsiteX3" fmla="*/ 26873 w 62101"/>
                    <a:gd name="connsiteY3" fmla="*/ 63662 h 63981"/>
                    <a:gd name="connsiteX4" fmla="*/ 340 w 62101"/>
                    <a:gd name="connsiteY4" fmla="*/ 27678 h 6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1" h="63981">
                      <a:moveTo>
                        <a:pt x="340" y="27678"/>
                      </a:moveTo>
                      <a:cubicBezTo>
                        <a:pt x="2846" y="10199"/>
                        <a:pt x="18503" y="-2071"/>
                        <a:pt x="35271" y="291"/>
                      </a:cubicBezTo>
                      <a:cubicBezTo>
                        <a:pt x="52039" y="2797"/>
                        <a:pt x="63967" y="18369"/>
                        <a:pt x="61860" y="35905"/>
                      </a:cubicBezTo>
                      <a:cubicBezTo>
                        <a:pt x="59754" y="53385"/>
                        <a:pt x="44039" y="66195"/>
                        <a:pt x="26873" y="63662"/>
                      </a:cubicBezTo>
                      <a:cubicBezTo>
                        <a:pt x="9706" y="61270"/>
                        <a:pt x="-2193" y="45157"/>
                        <a:pt x="340" y="27678"/>
                      </a:cubicBezTo>
                      <a:close/>
                    </a:path>
                  </a:pathLst>
                </a:custGeom>
                <a:grpFill/>
                <a:ln w="2845" cap="flat">
                  <a:noFill/>
                  <a:prstDash val="solid"/>
                  <a:miter/>
                </a:ln>
              </p:spPr>
              <p:txBody>
                <a:bodyPr rtlCol="0" anchor="ctr"/>
                <a:lstStyle/>
                <a:p>
                  <a:endParaRPr lang="en-US"/>
                </a:p>
              </p:txBody>
            </p:sp>
            <p:sp>
              <p:nvSpPr>
                <p:cNvPr id="2926" name="Freeform: Shape 2925">
                  <a:extLst>
                    <a:ext uri="{FF2B5EF4-FFF2-40B4-BE49-F238E27FC236}">
                      <a16:creationId xmlns:a16="http://schemas.microsoft.com/office/drawing/2014/main" id="{8B72640D-F4E9-B8B0-DD16-F2231E83B866}"/>
                    </a:ext>
                  </a:extLst>
                </p:cNvPr>
                <p:cNvSpPr/>
                <p:nvPr/>
              </p:nvSpPr>
              <p:spPr>
                <a:xfrm>
                  <a:off x="10276058" y="3713671"/>
                  <a:ext cx="60495" cy="62082"/>
                </a:xfrm>
                <a:custGeom>
                  <a:avLst/>
                  <a:gdLst>
                    <a:gd name="connsiteX0" fmla="*/ 541 w 60495"/>
                    <a:gd name="connsiteY0" fmla="*/ 25690 h 62082"/>
                    <a:gd name="connsiteX1" fmla="*/ 13153 w 60495"/>
                    <a:gd name="connsiteY1" fmla="*/ 5705 h 62082"/>
                    <a:gd name="connsiteX2" fmla="*/ 23686 w 60495"/>
                    <a:gd name="connsiteY2" fmla="*/ 894 h 62082"/>
                    <a:gd name="connsiteX3" fmla="*/ 35614 w 60495"/>
                    <a:gd name="connsiteY3" fmla="*/ 381 h 62082"/>
                    <a:gd name="connsiteX4" fmla="*/ 60069 w 60495"/>
                    <a:gd name="connsiteY4" fmla="*/ 35967 h 62082"/>
                    <a:gd name="connsiteX5" fmla="*/ 24910 w 60495"/>
                    <a:gd name="connsiteY5" fmla="*/ 61674 h 62082"/>
                    <a:gd name="connsiteX6" fmla="*/ 13637 w 60495"/>
                    <a:gd name="connsiteY6" fmla="*/ 57318 h 62082"/>
                    <a:gd name="connsiteX7" fmla="*/ 5296 w 60495"/>
                    <a:gd name="connsiteY7" fmla="*/ 48977 h 62082"/>
                    <a:gd name="connsiteX8" fmla="*/ 541 w 60495"/>
                    <a:gd name="connsiteY8" fmla="*/ 25661 h 6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95" h="62082">
                      <a:moveTo>
                        <a:pt x="541" y="25690"/>
                      </a:moveTo>
                      <a:cubicBezTo>
                        <a:pt x="2107" y="17235"/>
                        <a:pt x="6832" y="10231"/>
                        <a:pt x="13153" y="5705"/>
                      </a:cubicBezTo>
                      <a:cubicBezTo>
                        <a:pt x="16313" y="3427"/>
                        <a:pt x="19900" y="1833"/>
                        <a:pt x="23686" y="894"/>
                      </a:cubicBezTo>
                      <a:cubicBezTo>
                        <a:pt x="27500" y="-74"/>
                        <a:pt x="31543" y="-273"/>
                        <a:pt x="35614" y="381"/>
                      </a:cubicBezTo>
                      <a:cubicBezTo>
                        <a:pt x="51898" y="3086"/>
                        <a:pt x="62830" y="19028"/>
                        <a:pt x="60069" y="35967"/>
                      </a:cubicBezTo>
                      <a:cubicBezTo>
                        <a:pt x="57307" y="52934"/>
                        <a:pt x="41564" y="64435"/>
                        <a:pt x="24910" y="61674"/>
                      </a:cubicBezTo>
                      <a:cubicBezTo>
                        <a:pt x="20754" y="60990"/>
                        <a:pt x="16939" y="59482"/>
                        <a:pt x="13637" y="57318"/>
                      </a:cubicBezTo>
                      <a:cubicBezTo>
                        <a:pt x="10306" y="55154"/>
                        <a:pt x="7516" y="52251"/>
                        <a:pt x="5296" y="48977"/>
                      </a:cubicBezTo>
                      <a:cubicBezTo>
                        <a:pt x="883" y="42401"/>
                        <a:pt x="-1025" y="34116"/>
                        <a:pt x="541" y="25661"/>
                      </a:cubicBezTo>
                      <a:close/>
                    </a:path>
                  </a:pathLst>
                </a:custGeom>
                <a:grpFill/>
                <a:ln w="2845" cap="flat">
                  <a:noFill/>
                  <a:prstDash val="solid"/>
                  <a:miter/>
                </a:ln>
              </p:spPr>
              <p:txBody>
                <a:bodyPr rtlCol="0" anchor="ctr"/>
                <a:lstStyle/>
                <a:p>
                  <a:endParaRPr lang="en-US"/>
                </a:p>
              </p:txBody>
            </p:sp>
            <p:sp>
              <p:nvSpPr>
                <p:cNvPr id="2927" name="Freeform: Shape 2926">
                  <a:extLst>
                    <a:ext uri="{FF2B5EF4-FFF2-40B4-BE49-F238E27FC236}">
                      <a16:creationId xmlns:a16="http://schemas.microsoft.com/office/drawing/2014/main" id="{B77508A7-28B9-DCA4-40BC-01138E65304E}"/>
                    </a:ext>
                  </a:extLst>
                </p:cNvPr>
                <p:cNvSpPr/>
                <p:nvPr/>
              </p:nvSpPr>
              <p:spPr>
                <a:xfrm>
                  <a:off x="10146657" y="3688894"/>
                  <a:ext cx="58890" cy="60499"/>
                </a:xfrm>
                <a:custGeom>
                  <a:avLst/>
                  <a:gdLst>
                    <a:gd name="connsiteX0" fmla="*/ 782 w 58890"/>
                    <a:gd name="connsiteY0" fmla="*/ 23991 h 60499"/>
                    <a:gd name="connsiteX1" fmla="*/ 35940 w 58890"/>
                    <a:gd name="connsiteY1" fmla="*/ 647 h 60499"/>
                    <a:gd name="connsiteX2" fmla="*/ 58231 w 58890"/>
                    <a:gd name="connsiteY2" fmla="*/ 36489 h 60499"/>
                    <a:gd name="connsiteX3" fmla="*/ 23072 w 58890"/>
                    <a:gd name="connsiteY3" fmla="*/ 59833 h 60499"/>
                    <a:gd name="connsiteX4" fmla="*/ 782 w 58890"/>
                    <a:gd name="connsiteY4" fmla="*/ 23991 h 60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90" h="60499">
                      <a:moveTo>
                        <a:pt x="782" y="23991"/>
                      </a:moveTo>
                      <a:cubicBezTo>
                        <a:pt x="4512" y="7679"/>
                        <a:pt x="20254" y="-2769"/>
                        <a:pt x="35940" y="647"/>
                      </a:cubicBezTo>
                      <a:cubicBezTo>
                        <a:pt x="51626" y="4063"/>
                        <a:pt x="61618" y="20119"/>
                        <a:pt x="58231" y="36489"/>
                      </a:cubicBezTo>
                      <a:cubicBezTo>
                        <a:pt x="54843" y="52858"/>
                        <a:pt x="39129" y="63306"/>
                        <a:pt x="23072" y="59833"/>
                      </a:cubicBezTo>
                      <a:cubicBezTo>
                        <a:pt x="7017" y="56359"/>
                        <a:pt x="-2947" y="40303"/>
                        <a:pt x="782" y="23991"/>
                      </a:cubicBezTo>
                      <a:close/>
                    </a:path>
                  </a:pathLst>
                </a:custGeom>
                <a:grpFill/>
                <a:ln w="2845" cap="flat">
                  <a:noFill/>
                  <a:prstDash val="solid"/>
                  <a:miter/>
                </a:ln>
              </p:spPr>
              <p:txBody>
                <a:bodyPr rtlCol="0" anchor="ctr"/>
                <a:lstStyle/>
                <a:p>
                  <a:endParaRPr lang="en-US"/>
                </a:p>
              </p:txBody>
            </p:sp>
            <p:sp>
              <p:nvSpPr>
                <p:cNvPr id="2928" name="Freeform: Shape 2927">
                  <a:extLst>
                    <a:ext uri="{FF2B5EF4-FFF2-40B4-BE49-F238E27FC236}">
                      <a16:creationId xmlns:a16="http://schemas.microsoft.com/office/drawing/2014/main" id="{AE3C212A-D93C-2DF8-7148-107C78FD0A29}"/>
                    </a:ext>
                  </a:extLst>
                </p:cNvPr>
                <p:cNvSpPr/>
                <p:nvPr/>
              </p:nvSpPr>
              <p:spPr>
                <a:xfrm>
                  <a:off x="10018443" y="3658975"/>
                  <a:ext cx="57273" cy="58899"/>
                </a:xfrm>
                <a:custGeom>
                  <a:avLst/>
                  <a:gdLst>
                    <a:gd name="connsiteX0" fmla="*/ 1087 w 57273"/>
                    <a:gd name="connsiteY0" fmla="*/ 21969 h 58899"/>
                    <a:gd name="connsiteX1" fmla="*/ 36103 w 57273"/>
                    <a:gd name="connsiteY1" fmla="*/ 959 h 58899"/>
                    <a:gd name="connsiteX2" fmla="*/ 46153 w 57273"/>
                    <a:gd name="connsiteY2" fmla="*/ 6083 h 58899"/>
                    <a:gd name="connsiteX3" fmla="*/ 53355 w 57273"/>
                    <a:gd name="connsiteY3" fmla="*/ 14339 h 58899"/>
                    <a:gd name="connsiteX4" fmla="*/ 56344 w 57273"/>
                    <a:gd name="connsiteY4" fmla="*/ 36487 h 58899"/>
                    <a:gd name="connsiteX5" fmla="*/ 43078 w 57273"/>
                    <a:gd name="connsiteY5" fmla="*/ 54679 h 58899"/>
                    <a:gd name="connsiteX6" fmla="*/ 32630 w 57273"/>
                    <a:gd name="connsiteY6" fmla="*/ 58607 h 58899"/>
                    <a:gd name="connsiteX7" fmla="*/ 21214 w 57273"/>
                    <a:gd name="connsiteY7" fmla="*/ 57924 h 58899"/>
                    <a:gd name="connsiteX8" fmla="*/ 1059 w 57273"/>
                    <a:gd name="connsiteY8" fmla="*/ 21969 h 5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73" h="58899">
                      <a:moveTo>
                        <a:pt x="1087" y="21969"/>
                      </a:moveTo>
                      <a:cubicBezTo>
                        <a:pt x="5357" y="6283"/>
                        <a:pt x="21043" y="-3140"/>
                        <a:pt x="36103" y="959"/>
                      </a:cubicBezTo>
                      <a:cubicBezTo>
                        <a:pt x="39890" y="1984"/>
                        <a:pt x="43277" y="3749"/>
                        <a:pt x="46153" y="6083"/>
                      </a:cubicBezTo>
                      <a:cubicBezTo>
                        <a:pt x="49085" y="8332"/>
                        <a:pt x="51505" y="11150"/>
                        <a:pt x="53355" y="14339"/>
                      </a:cubicBezTo>
                      <a:cubicBezTo>
                        <a:pt x="57028" y="20716"/>
                        <a:pt x="58337" y="28602"/>
                        <a:pt x="56344" y="36487"/>
                      </a:cubicBezTo>
                      <a:cubicBezTo>
                        <a:pt x="54352" y="44373"/>
                        <a:pt x="49455" y="50750"/>
                        <a:pt x="43078" y="54679"/>
                      </a:cubicBezTo>
                      <a:cubicBezTo>
                        <a:pt x="39890" y="56643"/>
                        <a:pt x="36331" y="58009"/>
                        <a:pt x="32630" y="58607"/>
                      </a:cubicBezTo>
                      <a:cubicBezTo>
                        <a:pt x="28929" y="59148"/>
                        <a:pt x="25058" y="58949"/>
                        <a:pt x="21214" y="57924"/>
                      </a:cubicBezTo>
                      <a:cubicBezTo>
                        <a:pt x="5813" y="53768"/>
                        <a:pt x="-3211" y="37655"/>
                        <a:pt x="1059" y="21969"/>
                      </a:cubicBezTo>
                      <a:close/>
                    </a:path>
                  </a:pathLst>
                </a:custGeom>
                <a:grpFill/>
                <a:ln w="2845" cap="flat">
                  <a:noFill/>
                  <a:prstDash val="solid"/>
                  <a:miter/>
                </a:ln>
              </p:spPr>
              <p:txBody>
                <a:bodyPr rtlCol="0" anchor="ctr"/>
                <a:lstStyle/>
                <a:p>
                  <a:endParaRPr lang="en-US"/>
                </a:p>
              </p:txBody>
            </p:sp>
            <p:sp>
              <p:nvSpPr>
                <p:cNvPr id="2929" name="Freeform: Shape 2928">
                  <a:extLst>
                    <a:ext uri="{FF2B5EF4-FFF2-40B4-BE49-F238E27FC236}">
                      <a16:creationId xmlns:a16="http://schemas.microsoft.com/office/drawing/2014/main" id="{52E21A40-4A71-DDCC-2D6E-5885FBAE24B5}"/>
                    </a:ext>
                  </a:extLst>
                </p:cNvPr>
                <p:cNvSpPr/>
                <p:nvPr/>
              </p:nvSpPr>
              <p:spPr>
                <a:xfrm>
                  <a:off x="9891622" y="3623795"/>
                  <a:ext cx="55711" cy="56941"/>
                </a:xfrm>
                <a:custGeom>
                  <a:avLst/>
                  <a:gdLst>
                    <a:gd name="connsiteX0" fmla="*/ 1367 w 55711"/>
                    <a:gd name="connsiteY0" fmla="*/ 20225 h 56941"/>
                    <a:gd name="connsiteX1" fmla="*/ 36240 w 55711"/>
                    <a:gd name="connsiteY1" fmla="*/ 1095 h 56941"/>
                    <a:gd name="connsiteX2" fmla="*/ 54489 w 55711"/>
                    <a:gd name="connsiteY2" fmla="*/ 36366 h 56941"/>
                    <a:gd name="connsiteX3" fmla="*/ 19530 w 55711"/>
                    <a:gd name="connsiteY3" fmla="*/ 55782 h 56941"/>
                    <a:gd name="connsiteX4" fmla="*/ 1367 w 55711"/>
                    <a:gd name="connsiteY4" fmla="*/ 20225 h 5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11" h="56941">
                      <a:moveTo>
                        <a:pt x="1367" y="20225"/>
                      </a:moveTo>
                      <a:cubicBezTo>
                        <a:pt x="6150" y="5165"/>
                        <a:pt x="21665" y="-3119"/>
                        <a:pt x="36240" y="1095"/>
                      </a:cubicBezTo>
                      <a:cubicBezTo>
                        <a:pt x="50788" y="5421"/>
                        <a:pt x="58958" y="21193"/>
                        <a:pt x="54489" y="36366"/>
                      </a:cubicBezTo>
                      <a:cubicBezTo>
                        <a:pt x="50019" y="51512"/>
                        <a:pt x="34362" y="60223"/>
                        <a:pt x="19530" y="55782"/>
                      </a:cubicBezTo>
                      <a:cubicBezTo>
                        <a:pt x="4641" y="51483"/>
                        <a:pt x="-3387" y="35256"/>
                        <a:pt x="1367" y="20225"/>
                      </a:cubicBezTo>
                      <a:close/>
                    </a:path>
                  </a:pathLst>
                </a:custGeom>
                <a:grpFill/>
                <a:ln w="2845" cap="flat">
                  <a:noFill/>
                  <a:prstDash val="solid"/>
                  <a:miter/>
                </a:ln>
              </p:spPr>
              <p:txBody>
                <a:bodyPr rtlCol="0" anchor="ctr"/>
                <a:lstStyle/>
                <a:p>
                  <a:endParaRPr lang="en-US"/>
                </a:p>
              </p:txBody>
            </p:sp>
            <p:sp>
              <p:nvSpPr>
                <p:cNvPr id="2930" name="Freeform: Shape 2929">
                  <a:extLst>
                    <a:ext uri="{FF2B5EF4-FFF2-40B4-BE49-F238E27FC236}">
                      <a16:creationId xmlns:a16="http://schemas.microsoft.com/office/drawing/2014/main" id="{6C390FE1-2CD6-3BB6-C763-365B49482B7A}"/>
                    </a:ext>
                  </a:extLst>
                </p:cNvPr>
                <p:cNvSpPr/>
                <p:nvPr/>
              </p:nvSpPr>
              <p:spPr>
                <a:xfrm>
                  <a:off x="9766397" y="3583106"/>
                  <a:ext cx="54074" cy="55353"/>
                </a:xfrm>
                <a:custGeom>
                  <a:avLst/>
                  <a:gdLst>
                    <a:gd name="connsiteX0" fmla="*/ 1702 w 54074"/>
                    <a:gd name="connsiteY0" fmla="*/ 18695 h 55353"/>
                    <a:gd name="connsiteX1" fmla="*/ 36319 w 54074"/>
                    <a:gd name="connsiteY1" fmla="*/ 1472 h 55353"/>
                    <a:gd name="connsiteX2" fmla="*/ 52517 w 54074"/>
                    <a:gd name="connsiteY2" fmla="*/ 36602 h 55353"/>
                    <a:gd name="connsiteX3" fmla="*/ 17900 w 54074"/>
                    <a:gd name="connsiteY3" fmla="*/ 53826 h 55353"/>
                    <a:gd name="connsiteX4" fmla="*/ 1702 w 54074"/>
                    <a:gd name="connsiteY4" fmla="*/ 18695 h 5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74" h="55353">
                      <a:moveTo>
                        <a:pt x="1702" y="18695"/>
                      </a:moveTo>
                      <a:cubicBezTo>
                        <a:pt x="6940" y="4291"/>
                        <a:pt x="22427" y="-3424"/>
                        <a:pt x="36319" y="1472"/>
                      </a:cubicBezTo>
                      <a:cubicBezTo>
                        <a:pt x="50212" y="6369"/>
                        <a:pt x="57471" y="22083"/>
                        <a:pt x="52517" y="36602"/>
                      </a:cubicBezTo>
                      <a:cubicBezTo>
                        <a:pt x="47564" y="51121"/>
                        <a:pt x="32077" y="58836"/>
                        <a:pt x="17900" y="53826"/>
                      </a:cubicBezTo>
                      <a:cubicBezTo>
                        <a:pt x="3723" y="48844"/>
                        <a:pt x="-3536" y="33101"/>
                        <a:pt x="1702" y="18695"/>
                      </a:cubicBezTo>
                      <a:close/>
                    </a:path>
                  </a:pathLst>
                </a:custGeom>
                <a:grpFill/>
                <a:ln w="2845" cap="flat">
                  <a:noFill/>
                  <a:prstDash val="solid"/>
                  <a:miter/>
                </a:ln>
              </p:spPr>
              <p:txBody>
                <a:bodyPr rtlCol="0" anchor="ctr"/>
                <a:lstStyle/>
                <a:p>
                  <a:endParaRPr lang="en-US"/>
                </a:p>
              </p:txBody>
            </p:sp>
            <p:sp>
              <p:nvSpPr>
                <p:cNvPr id="2931" name="Freeform: Shape 2930">
                  <a:extLst>
                    <a:ext uri="{FF2B5EF4-FFF2-40B4-BE49-F238E27FC236}">
                      <a16:creationId xmlns:a16="http://schemas.microsoft.com/office/drawing/2014/main" id="{898F7636-5095-0DF7-BB34-BE8C9B1B5928}"/>
                    </a:ext>
                  </a:extLst>
                </p:cNvPr>
                <p:cNvSpPr/>
                <p:nvPr/>
              </p:nvSpPr>
              <p:spPr>
                <a:xfrm>
                  <a:off x="9643089" y="3537423"/>
                  <a:ext cx="52423" cy="53772"/>
                </a:xfrm>
                <a:custGeom>
                  <a:avLst/>
                  <a:gdLst>
                    <a:gd name="connsiteX0" fmla="*/ 2028 w 52423"/>
                    <a:gd name="connsiteY0" fmla="*/ 16979 h 53772"/>
                    <a:gd name="connsiteX1" fmla="*/ 36190 w 52423"/>
                    <a:gd name="connsiteY1" fmla="*/ 1862 h 53772"/>
                    <a:gd name="connsiteX2" fmla="*/ 50537 w 52423"/>
                    <a:gd name="connsiteY2" fmla="*/ 36423 h 53772"/>
                    <a:gd name="connsiteX3" fmla="*/ 16262 w 52423"/>
                    <a:gd name="connsiteY3" fmla="*/ 51853 h 53772"/>
                    <a:gd name="connsiteX4" fmla="*/ 2056 w 52423"/>
                    <a:gd name="connsiteY4" fmla="*/ 16979 h 53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23" h="53772">
                      <a:moveTo>
                        <a:pt x="2028" y="16979"/>
                      </a:moveTo>
                      <a:cubicBezTo>
                        <a:pt x="7665" y="3229"/>
                        <a:pt x="22952" y="-3547"/>
                        <a:pt x="36190" y="1862"/>
                      </a:cubicBezTo>
                      <a:cubicBezTo>
                        <a:pt x="49370" y="7385"/>
                        <a:pt x="55918" y="22502"/>
                        <a:pt x="50537" y="36423"/>
                      </a:cubicBezTo>
                      <a:cubicBezTo>
                        <a:pt x="45186" y="50230"/>
                        <a:pt x="29699" y="57489"/>
                        <a:pt x="16262" y="51853"/>
                      </a:cubicBezTo>
                      <a:cubicBezTo>
                        <a:pt x="2768" y="46330"/>
                        <a:pt x="-3581" y="30729"/>
                        <a:pt x="2056" y="16979"/>
                      </a:cubicBezTo>
                      <a:close/>
                    </a:path>
                  </a:pathLst>
                </a:custGeom>
                <a:grpFill/>
                <a:ln w="2845" cap="flat">
                  <a:noFill/>
                  <a:prstDash val="solid"/>
                  <a:miter/>
                </a:ln>
              </p:spPr>
              <p:txBody>
                <a:bodyPr rtlCol="0" anchor="ctr"/>
                <a:lstStyle/>
                <a:p>
                  <a:endParaRPr lang="en-US"/>
                </a:p>
              </p:txBody>
            </p:sp>
            <p:sp>
              <p:nvSpPr>
                <p:cNvPr id="2932" name="Freeform: Shape 2931">
                  <a:extLst>
                    <a:ext uri="{FF2B5EF4-FFF2-40B4-BE49-F238E27FC236}">
                      <a16:creationId xmlns:a16="http://schemas.microsoft.com/office/drawing/2014/main" id="{4A439117-FFC5-3CBB-1897-45C07F1E18E1}"/>
                    </a:ext>
                  </a:extLst>
                </p:cNvPr>
                <p:cNvSpPr/>
                <p:nvPr/>
              </p:nvSpPr>
              <p:spPr>
                <a:xfrm>
                  <a:off x="9521642" y="3486757"/>
                  <a:ext cx="50931" cy="51737"/>
                </a:xfrm>
                <a:custGeom>
                  <a:avLst/>
                  <a:gdLst>
                    <a:gd name="connsiteX0" fmla="*/ 2428 w 50931"/>
                    <a:gd name="connsiteY0" fmla="*/ 15406 h 51737"/>
                    <a:gd name="connsiteX1" fmla="*/ 36134 w 50931"/>
                    <a:gd name="connsiteY1" fmla="*/ 2054 h 51737"/>
                    <a:gd name="connsiteX2" fmla="*/ 48661 w 50931"/>
                    <a:gd name="connsiteY2" fmla="*/ 35989 h 51737"/>
                    <a:gd name="connsiteX3" fmla="*/ 14840 w 50931"/>
                    <a:gd name="connsiteY3" fmla="*/ 49625 h 51737"/>
                    <a:gd name="connsiteX4" fmla="*/ 2428 w 50931"/>
                    <a:gd name="connsiteY4" fmla="*/ 15406 h 51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31" h="51737">
                      <a:moveTo>
                        <a:pt x="2428" y="15406"/>
                      </a:moveTo>
                      <a:cubicBezTo>
                        <a:pt x="8463" y="2282"/>
                        <a:pt x="23380" y="-3383"/>
                        <a:pt x="36134" y="2054"/>
                      </a:cubicBezTo>
                      <a:cubicBezTo>
                        <a:pt x="48802" y="7605"/>
                        <a:pt x="54440" y="22808"/>
                        <a:pt x="48661" y="35989"/>
                      </a:cubicBezTo>
                      <a:cubicBezTo>
                        <a:pt x="42910" y="49169"/>
                        <a:pt x="27765" y="55290"/>
                        <a:pt x="14840" y="49625"/>
                      </a:cubicBezTo>
                      <a:cubicBezTo>
                        <a:pt x="1858" y="44073"/>
                        <a:pt x="-3550" y="28444"/>
                        <a:pt x="2428" y="15406"/>
                      </a:cubicBezTo>
                      <a:close/>
                    </a:path>
                  </a:pathLst>
                </a:custGeom>
                <a:grpFill/>
                <a:ln w="2845" cap="flat">
                  <a:noFill/>
                  <a:prstDash val="solid"/>
                  <a:miter/>
                </a:ln>
              </p:spPr>
              <p:txBody>
                <a:bodyPr rtlCol="0" anchor="ctr"/>
                <a:lstStyle/>
                <a:p>
                  <a:endParaRPr lang="en-US"/>
                </a:p>
              </p:txBody>
            </p:sp>
            <p:sp>
              <p:nvSpPr>
                <p:cNvPr id="2933" name="Freeform: Shape 2932">
                  <a:extLst>
                    <a:ext uri="{FF2B5EF4-FFF2-40B4-BE49-F238E27FC236}">
                      <a16:creationId xmlns:a16="http://schemas.microsoft.com/office/drawing/2014/main" id="{71AF712F-76CF-7FAF-DAA2-4826D8BF68AC}"/>
                    </a:ext>
                  </a:extLst>
                </p:cNvPr>
                <p:cNvSpPr/>
                <p:nvPr/>
              </p:nvSpPr>
              <p:spPr>
                <a:xfrm>
                  <a:off x="9402511" y="3430797"/>
                  <a:ext cx="49289" cy="50164"/>
                </a:xfrm>
                <a:custGeom>
                  <a:avLst/>
                  <a:gdLst>
                    <a:gd name="connsiteX0" fmla="*/ 2790 w 49289"/>
                    <a:gd name="connsiteY0" fmla="*/ 14144 h 50164"/>
                    <a:gd name="connsiteX1" fmla="*/ 35955 w 49289"/>
                    <a:gd name="connsiteY1" fmla="*/ 2472 h 50164"/>
                    <a:gd name="connsiteX2" fmla="*/ 46631 w 49289"/>
                    <a:gd name="connsiteY2" fmla="*/ 35951 h 50164"/>
                    <a:gd name="connsiteX3" fmla="*/ 13465 w 49289"/>
                    <a:gd name="connsiteY3" fmla="*/ 47623 h 50164"/>
                    <a:gd name="connsiteX4" fmla="*/ 2790 w 49289"/>
                    <a:gd name="connsiteY4" fmla="*/ 14144 h 50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89" h="50164">
                      <a:moveTo>
                        <a:pt x="2790" y="14144"/>
                      </a:moveTo>
                      <a:cubicBezTo>
                        <a:pt x="9110" y="1732"/>
                        <a:pt x="23970" y="-3506"/>
                        <a:pt x="35955" y="2472"/>
                      </a:cubicBezTo>
                      <a:cubicBezTo>
                        <a:pt x="47940" y="8422"/>
                        <a:pt x="52751" y="23425"/>
                        <a:pt x="46631" y="35951"/>
                      </a:cubicBezTo>
                      <a:cubicBezTo>
                        <a:pt x="40538" y="48477"/>
                        <a:pt x="25678" y="53715"/>
                        <a:pt x="13465" y="47623"/>
                      </a:cubicBezTo>
                      <a:cubicBezTo>
                        <a:pt x="1252" y="41559"/>
                        <a:pt x="-3531" y="26556"/>
                        <a:pt x="2790" y="14144"/>
                      </a:cubicBezTo>
                      <a:close/>
                    </a:path>
                  </a:pathLst>
                </a:custGeom>
                <a:grpFill/>
                <a:ln w="2845" cap="flat">
                  <a:noFill/>
                  <a:prstDash val="solid"/>
                  <a:miter/>
                </a:ln>
              </p:spPr>
              <p:txBody>
                <a:bodyPr rtlCol="0" anchor="ctr"/>
                <a:lstStyle/>
                <a:p>
                  <a:endParaRPr lang="en-US"/>
                </a:p>
              </p:txBody>
            </p:sp>
            <p:sp>
              <p:nvSpPr>
                <p:cNvPr id="2934" name="Freeform: Shape 2933">
                  <a:extLst>
                    <a:ext uri="{FF2B5EF4-FFF2-40B4-BE49-F238E27FC236}">
                      <a16:creationId xmlns:a16="http://schemas.microsoft.com/office/drawing/2014/main" id="{E80D102D-D6E9-A8A2-F5C3-EA85AC712154}"/>
                    </a:ext>
                  </a:extLst>
                </p:cNvPr>
                <p:cNvSpPr/>
                <p:nvPr/>
              </p:nvSpPr>
              <p:spPr>
                <a:xfrm>
                  <a:off x="9285894" y="3370070"/>
                  <a:ext cx="47557" cy="48573"/>
                </a:xfrm>
                <a:custGeom>
                  <a:avLst/>
                  <a:gdLst>
                    <a:gd name="connsiteX0" fmla="*/ 3170 w 47557"/>
                    <a:gd name="connsiteY0" fmla="*/ 12697 h 48573"/>
                    <a:gd name="connsiteX1" fmla="*/ 35595 w 47557"/>
                    <a:gd name="connsiteY1" fmla="*/ 2904 h 48573"/>
                    <a:gd name="connsiteX2" fmla="*/ 46669 w 47557"/>
                    <a:gd name="connsiteY2" fmla="*/ 17281 h 48573"/>
                    <a:gd name="connsiteX3" fmla="*/ 44563 w 47557"/>
                    <a:gd name="connsiteY3" fmla="*/ 35700 h 48573"/>
                    <a:gd name="connsiteX4" fmla="*/ 30215 w 47557"/>
                    <a:gd name="connsiteY4" fmla="*/ 47571 h 48573"/>
                    <a:gd name="connsiteX5" fmla="*/ 12080 w 47557"/>
                    <a:gd name="connsiteY5" fmla="*/ 45607 h 48573"/>
                    <a:gd name="connsiteX6" fmla="*/ 3170 w 47557"/>
                    <a:gd name="connsiteY6" fmla="*/ 12697 h 4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57" h="48573">
                      <a:moveTo>
                        <a:pt x="3170" y="12697"/>
                      </a:moveTo>
                      <a:cubicBezTo>
                        <a:pt x="9775" y="969"/>
                        <a:pt x="24293" y="-3444"/>
                        <a:pt x="35595" y="2904"/>
                      </a:cubicBezTo>
                      <a:cubicBezTo>
                        <a:pt x="41260" y="6064"/>
                        <a:pt x="45075" y="11331"/>
                        <a:pt x="46669" y="17281"/>
                      </a:cubicBezTo>
                      <a:cubicBezTo>
                        <a:pt x="48292" y="23202"/>
                        <a:pt x="47751" y="29750"/>
                        <a:pt x="44563" y="35700"/>
                      </a:cubicBezTo>
                      <a:cubicBezTo>
                        <a:pt x="41374" y="41621"/>
                        <a:pt x="36108" y="45778"/>
                        <a:pt x="30215" y="47571"/>
                      </a:cubicBezTo>
                      <a:cubicBezTo>
                        <a:pt x="24350" y="49336"/>
                        <a:pt x="17831" y="48823"/>
                        <a:pt x="12080" y="45607"/>
                      </a:cubicBezTo>
                      <a:cubicBezTo>
                        <a:pt x="579" y="39173"/>
                        <a:pt x="-3406" y="24426"/>
                        <a:pt x="3170" y="12697"/>
                      </a:cubicBezTo>
                      <a:close/>
                    </a:path>
                  </a:pathLst>
                </a:custGeom>
                <a:grpFill/>
                <a:ln w="2845" cap="flat">
                  <a:noFill/>
                  <a:prstDash val="solid"/>
                  <a:miter/>
                </a:ln>
              </p:spPr>
              <p:txBody>
                <a:bodyPr rtlCol="0" anchor="ctr"/>
                <a:lstStyle/>
                <a:p>
                  <a:endParaRPr lang="en-US"/>
                </a:p>
              </p:txBody>
            </p:sp>
            <p:sp>
              <p:nvSpPr>
                <p:cNvPr id="2935" name="Freeform: Shape 2934">
                  <a:extLst>
                    <a:ext uri="{FF2B5EF4-FFF2-40B4-BE49-F238E27FC236}">
                      <a16:creationId xmlns:a16="http://schemas.microsoft.com/office/drawing/2014/main" id="{9D42E203-1D4D-F1FB-184E-1D24FC98235D}"/>
                    </a:ext>
                  </a:extLst>
                </p:cNvPr>
                <p:cNvSpPr/>
                <p:nvPr/>
              </p:nvSpPr>
              <p:spPr>
                <a:xfrm>
                  <a:off x="9171801" y="3304713"/>
                  <a:ext cx="46108" cy="46645"/>
                </a:xfrm>
                <a:custGeom>
                  <a:avLst/>
                  <a:gdLst>
                    <a:gd name="connsiteX0" fmla="*/ 3561 w 46108"/>
                    <a:gd name="connsiteY0" fmla="*/ 11353 h 46645"/>
                    <a:gd name="connsiteX1" fmla="*/ 17937 w 46108"/>
                    <a:gd name="connsiteY1" fmla="*/ 706 h 46645"/>
                    <a:gd name="connsiteX2" fmla="*/ 35218 w 46108"/>
                    <a:gd name="connsiteY2" fmla="*/ 3211 h 46645"/>
                    <a:gd name="connsiteX3" fmla="*/ 42705 w 46108"/>
                    <a:gd name="connsiteY3" fmla="*/ 34982 h 46645"/>
                    <a:gd name="connsiteX4" fmla="*/ 10849 w 46108"/>
                    <a:gd name="connsiteY4" fmla="*/ 43494 h 46645"/>
                    <a:gd name="connsiteX5" fmla="*/ 572 w 46108"/>
                    <a:gd name="connsiteY5" fmla="*/ 29117 h 46645"/>
                    <a:gd name="connsiteX6" fmla="*/ 3590 w 46108"/>
                    <a:gd name="connsiteY6" fmla="*/ 11381 h 4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08" h="46645">
                      <a:moveTo>
                        <a:pt x="3561" y="11353"/>
                      </a:moveTo>
                      <a:cubicBezTo>
                        <a:pt x="6977" y="5830"/>
                        <a:pt x="12215" y="2158"/>
                        <a:pt x="17937" y="706"/>
                      </a:cubicBezTo>
                      <a:cubicBezTo>
                        <a:pt x="23659" y="-775"/>
                        <a:pt x="29781" y="80"/>
                        <a:pt x="35218" y="3211"/>
                      </a:cubicBezTo>
                      <a:cubicBezTo>
                        <a:pt x="45979" y="9588"/>
                        <a:pt x="49338" y="23794"/>
                        <a:pt x="42705" y="34982"/>
                      </a:cubicBezTo>
                      <a:cubicBezTo>
                        <a:pt x="36072" y="46170"/>
                        <a:pt x="21809" y="49956"/>
                        <a:pt x="10849" y="43494"/>
                      </a:cubicBezTo>
                      <a:cubicBezTo>
                        <a:pt x="5355" y="40305"/>
                        <a:pt x="1910" y="34896"/>
                        <a:pt x="572" y="29117"/>
                      </a:cubicBezTo>
                      <a:cubicBezTo>
                        <a:pt x="-737" y="23281"/>
                        <a:pt x="173" y="16905"/>
                        <a:pt x="3590" y="11381"/>
                      </a:cubicBezTo>
                      <a:close/>
                    </a:path>
                  </a:pathLst>
                </a:custGeom>
                <a:grpFill/>
                <a:ln w="2845" cap="flat">
                  <a:noFill/>
                  <a:prstDash val="solid"/>
                  <a:miter/>
                </a:ln>
              </p:spPr>
              <p:txBody>
                <a:bodyPr rtlCol="0" anchor="ctr"/>
                <a:lstStyle/>
                <a:p>
                  <a:endParaRPr lang="en-US"/>
                </a:p>
              </p:txBody>
            </p:sp>
            <p:sp>
              <p:nvSpPr>
                <p:cNvPr id="2936" name="Freeform: Shape 2935">
                  <a:extLst>
                    <a:ext uri="{FF2B5EF4-FFF2-40B4-BE49-F238E27FC236}">
                      <a16:creationId xmlns:a16="http://schemas.microsoft.com/office/drawing/2014/main" id="{62820F59-5190-BE57-B30D-8B4E13AA06D7}"/>
                    </a:ext>
                  </a:extLst>
                </p:cNvPr>
                <p:cNvSpPr/>
                <p:nvPr/>
              </p:nvSpPr>
              <p:spPr>
                <a:xfrm>
                  <a:off x="9060525" y="3234497"/>
                  <a:ext cx="44538" cy="44931"/>
                </a:xfrm>
                <a:custGeom>
                  <a:avLst/>
                  <a:gdLst>
                    <a:gd name="connsiteX0" fmla="*/ 3924 w 44538"/>
                    <a:gd name="connsiteY0" fmla="*/ 10314 h 44931"/>
                    <a:gd name="connsiteX1" fmla="*/ 34870 w 44538"/>
                    <a:gd name="connsiteY1" fmla="*/ 3510 h 44931"/>
                    <a:gd name="connsiteX2" fmla="*/ 40734 w 44538"/>
                    <a:gd name="connsiteY2" fmla="*/ 34540 h 44931"/>
                    <a:gd name="connsiteX3" fmla="*/ 9789 w 44538"/>
                    <a:gd name="connsiteY3" fmla="*/ 41344 h 44931"/>
                    <a:gd name="connsiteX4" fmla="*/ 3924 w 44538"/>
                    <a:gd name="connsiteY4" fmla="*/ 10314 h 4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8" h="44931">
                      <a:moveTo>
                        <a:pt x="3924" y="10314"/>
                      </a:moveTo>
                      <a:cubicBezTo>
                        <a:pt x="10928" y="-77"/>
                        <a:pt x="24792" y="-3124"/>
                        <a:pt x="34870" y="3510"/>
                      </a:cubicBezTo>
                      <a:cubicBezTo>
                        <a:pt x="44948" y="10143"/>
                        <a:pt x="47566" y="24035"/>
                        <a:pt x="40734" y="34540"/>
                      </a:cubicBezTo>
                      <a:cubicBezTo>
                        <a:pt x="33902" y="45045"/>
                        <a:pt x="20038" y="48091"/>
                        <a:pt x="9789" y="41344"/>
                      </a:cubicBezTo>
                      <a:cubicBezTo>
                        <a:pt x="-459" y="34597"/>
                        <a:pt x="-3079" y="20704"/>
                        <a:pt x="3924" y="10314"/>
                      </a:cubicBezTo>
                      <a:close/>
                    </a:path>
                  </a:pathLst>
                </a:custGeom>
                <a:grpFill/>
                <a:ln w="2845" cap="flat">
                  <a:noFill/>
                  <a:prstDash val="solid"/>
                  <a:miter/>
                </a:ln>
              </p:spPr>
              <p:txBody>
                <a:bodyPr rtlCol="0" anchor="ctr"/>
                <a:lstStyle/>
                <a:p>
                  <a:endParaRPr lang="en-US"/>
                </a:p>
              </p:txBody>
            </p:sp>
            <p:sp>
              <p:nvSpPr>
                <p:cNvPr id="2937" name="Freeform: Shape 2936">
                  <a:extLst>
                    <a:ext uri="{FF2B5EF4-FFF2-40B4-BE49-F238E27FC236}">
                      <a16:creationId xmlns:a16="http://schemas.microsoft.com/office/drawing/2014/main" id="{638FAD5D-BB03-07AA-8265-C18C22B77380}"/>
                    </a:ext>
                  </a:extLst>
                </p:cNvPr>
                <p:cNvSpPr/>
                <p:nvPr/>
              </p:nvSpPr>
              <p:spPr>
                <a:xfrm>
                  <a:off x="8952357" y="3159758"/>
                  <a:ext cx="42796" cy="43330"/>
                </a:xfrm>
                <a:custGeom>
                  <a:avLst/>
                  <a:gdLst>
                    <a:gd name="connsiteX0" fmla="*/ 4312 w 42796"/>
                    <a:gd name="connsiteY0" fmla="*/ 9127 h 43330"/>
                    <a:gd name="connsiteX1" fmla="*/ 34260 w 42796"/>
                    <a:gd name="connsiteY1" fmla="*/ 3918 h 43330"/>
                    <a:gd name="connsiteX2" fmla="*/ 38587 w 42796"/>
                    <a:gd name="connsiteY2" fmla="*/ 34123 h 43330"/>
                    <a:gd name="connsiteX3" fmla="*/ 8639 w 42796"/>
                    <a:gd name="connsiteY3" fmla="*/ 39332 h 43330"/>
                    <a:gd name="connsiteX4" fmla="*/ 4312 w 42796"/>
                    <a:gd name="connsiteY4" fmla="*/ 9127 h 43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96" h="43330">
                      <a:moveTo>
                        <a:pt x="4312" y="9127"/>
                      </a:moveTo>
                      <a:cubicBezTo>
                        <a:pt x="11457" y="-580"/>
                        <a:pt x="24866" y="-2915"/>
                        <a:pt x="34260" y="3918"/>
                      </a:cubicBezTo>
                      <a:cubicBezTo>
                        <a:pt x="43655" y="10778"/>
                        <a:pt x="45591" y="24301"/>
                        <a:pt x="38587" y="34123"/>
                      </a:cubicBezTo>
                      <a:cubicBezTo>
                        <a:pt x="31584" y="43944"/>
                        <a:pt x="18175" y="46279"/>
                        <a:pt x="8639" y="39332"/>
                      </a:cubicBezTo>
                      <a:cubicBezTo>
                        <a:pt x="-898" y="32386"/>
                        <a:pt x="-2834" y="18864"/>
                        <a:pt x="4312" y="9127"/>
                      </a:cubicBezTo>
                      <a:close/>
                    </a:path>
                  </a:pathLst>
                </a:custGeom>
                <a:grpFill/>
                <a:ln w="2845" cap="flat">
                  <a:noFill/>
                  <a:prstDash val="solid"/>
                  <a:miter/>
                </a:ln>
              </p:spPr>
              <p:txBody>
                <a:bodyPr rtlCol="0" anchor="ctr"/>
                <a:lstStyle/>
                <a:p>
                  <a:endParaRPr lang="en-US"/>
                </a:p>
              </p:txBody>
            </p:sp>
            <p:sp>
              <p:nvSpPr>
                <p:cNvPr id="2938" name="Freeform: Shape 2937">
                  <a:extLst>
                    <a:ext uri="{FF2B5EF4-FFF2-40B4-BE49-F238E27FC236}">
                      <a16:creationId xmlns:a16="http://schemas.microsoft.com/office/drawing/2014/main" id="{D249FAD6-58C0-6F56-8CEE-533B55B9D840}"/>
                    </a:ext>
                  </a:extLst>
                </p:cNvPr>
                <p:cNvSpPr/>
                <p:nvPr/>
              </p:nvSpPr>
              <p:spPr>
                <a:xfrm>
                  <a:off x="8847314" y="3080725"/>
                  <a:ext cx="41222" cy="41614"/>
                </a:xfrm>
                <a:custGeom>
                  <a:avLst/>
                  <a:gdLst>
                    <a:gd name="connsiteX0" fmla="*/ 4677 w 41222"/>
                    <a:gd name="connsiteY0" fmla="*/ 8050 h 41614"/>
                    <a:gd name="connsiteX1" fmla="*/ 33572 w 41222"/>
                    <a:gd name="connsiteY1" fmla="*/ 4349 h 41614"/>
                    <a:gd name="connsiteX2" fmla="*/ 36703 w 41222"/>
                    <a:gd name="connsiteY2" fmla="*/ 33330 h 41614"/>
                    <a:gd name="connsiteX3" fmla="*/ 7580 w 41222"/>
                    <a:gd name="connsiteY3" fmla="*/ 37344 h 41614"/>
                    <a:gd name="connsiteX4" fmla="*/ 4705 w 41222"/>
                    <a:gd name="connsiteY4" fmla="*/ 8050 h 41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22" h="41614">
                      <a:moveTo>
                        <a:pt x="4677" y="8050"/>
                      </a:moveTo>
                      <a:cubicBezTo>
                        <a:pt x="11936" y="-1003"/>
                        <a:pt x="24861" y="-2682"/>
                        <a:pt x="33572" y="4349"/>
                      </a:cubicBezTo>
                      <a:cubicBezTo>
                        <a:pt x="42312" y="11296"/>
                        <a:pt x="43849" y="24135"/>
                        <a:pt x="36703" y="33330"/>
                      </a:cubicBezTo>
                      <a:cubicBezTo>
                        <a:pt x="29615" y="42468"/>
                        <a:pt x="16462" y="44404"/>
                        <a:pt x="7580" y="37344"/>
                      </a:cubicBezTo>
                      <a:cubicBezTo>
                        <a:pt x="-1273" y="30227"/>
                        <a:pt x="-2554" y="17103"/>
                        <a:pt x="4705" y="8050"/>
                      </a:cubicBezTo>
                      <a:close/>
                    </a:path>
                  </a:pathLst>
                </a:custGeom>
                <a:grpFill/>
                <a:ln w="2845" cap="flat">
                  <a:noFill/>
                  <a:prstDash val="solid"/>
                  <a:miter/>
                </a:ln>
              </p:spPr>
              <p:txBody>
                <a:bodyPr rtlCol="0" anchor="ctr"/>
                <a:lstStyle/>
                <a:p>
                  <a:endParaRPr lang="en-US"/>
                </a:p>
              </p:txBody>
            </p:sp>
            <p:sp>
              <p:nvSpPr>
                <p:cNvPr id="2939" name="Freeform: Shape 2938">
                  <a:extLst>
                    <a:ext uri="{FF2B5EF4-FFF2-40B4-BE49-F238E27FC236}">
                      <a16:creationId xmlns:a16="http://schemas.microsoft.com/office/drawing/2014/main" id="{C38B5DA5-415E-E14C-2ED5-6533DBB9A9D4}"/>
                    </a:ext>
                  </a:extLst>
                </p:cNvPr>
                <p:cNvSpPr/>
                <p:nvPr/>
              </p:nvSpPr>
              <p:spPr>
                <a:xfrm>
                  <a:off x="8745470" y="2997465"/>
                  <a:ext cx="39802" cy="39724"/>
                </a:xfrm>
                <a:custGeom>
                  <a:avLst/>
                  <a:gdLst>
                    <a:gd name="connsiteX0" fmla="*/ 5032 w 39802"/>
                    <a:gd name="connsiteY0" fmla="*/ 7159 h 39724"/>
                    <a:gd name="connsiteX1" fmla="*/ 33073 w 39802"/>
                    <a:gd name="connsiteY1" fmla="*/ 4511 h 39724"/>
                    <a:gd name="connsiteX2" fmla="*/ 34895 w 39802"/>
                    <a:gd name="connsiteY2" fmla="*/ 32467 h 39724"/>
                    <a:gd name="connsiteX3" fmla="*/ 6825 w 39802"/>
                    <a:gd name="connsiteY3" fmla="*/ 35143 h 39724"/>
                    <a:gd name="connsiteX4" fmla="*/ 5004 w 39802"/>
                    <a:gd name="connsiteY4" fmla="*/ 7159 h 39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2" h="39724">
                      <a:moveTo>
                        <a:pt x="5032" y="7159"/>
                      </a:moveTo>
                      <a:cubicBezTo>
                        <a:pt x="12291" y="-1211"/>
                        <a:pt x="24903" y="-2435"/>
                        <a:pt x="33073" y="4511"/>
                      </a:cubicBezTo>
                      <a:cubicBezTo>
                        <a:pt x="41272" y="11429"/>
                        <a:pt x="42097" y="23955"/>
                        <a:pt x="34895" y="32467"/>
                      </a:cubicBezTo>
                      <a:cubicBezTo>
                        <a:pt x="27693" y="40979"/>
                        <a:pt x="15138" y="42175"/>
                        <a:pt x="6825" y="35143"/>
                      </a:cubicBezTo>
                      <a:cubicBezTo>
                        <a:pt x="-1487" y="28111"/>
                        <a:pt x="-2341" y="15614"/>
                        <a:pt x="5004" y="7159"/>
                      </a:cubicBezTo>
                      <a:close/>
                    </a:path>
                  </a:pathLst>
                </a:custGeom>
                <a:grpFill/>
                <a:ln w="2845" cap="flat">
                  <a:noFill/>
                  <a:prstDash val="solid"/>
                  <a:miter/>
                </a:ln>
              </p:spPr>
              <p:txBody>
                <a:bodyPr rtlCol="0" anchor="ctr"/>
                <a:lstStyle/>
                <a:p>
                  <a:endParaRPr lang="en-US"/>
                </a:p>
              </p:txBody>
            </p:sp>
            <p:sp>
              <p:nvSpPr>
                <p:cNvPr id="2940" name="Freeform: Shape 2939">
                  <a:extLst>
                    <a:ext uri="{FF2B5EF4-FFF2-40B4-BE49-F238E27FC236}">
                      <a16:creationId xmlns:a16="http://schemas.microsoft.com/office/drawing/2014/main" id="{7D5B2B89-5EA5-92AB-E8B2-136CBD643AE5}"/>
                    </a:ext>
                  </a:extLst>
                </p:cNvPr>
                <p:cNvSpPr/>
                <p:nvPr/>
              </p:nvSpPr>
              <p:spPr>
                <a:xfrm>
                  <a:off x="8647475" y="2909867"/>
                  <a:ext cx="38017" cy="38136"/>
                </a:xfrm>
                <a:custGeom>
                  <a:avLst/>
                  <a:gdLst>
                    <a:gd name="connsiteX0" fmla="*/ 5324 w 38017"/>
                    <a:gd name="connsiteY0" fmla="*/ 6248 h 38136"/>
                    <a:gd name="connsiteX1" fmla="*/ 32198 w 38017"/>
                    <a:gd name="connsiteY1" fmla="*/ 4882 h 38136"/>
                    <a:gd name="connsiteX2" fmla="*/ 32767 w 38017"/>
                    <a:gd name="connsiteY2" fmla="*/ 31813 h 38136"/>
                    <a:gd name="connsiteX3" fmla="*/ 5894 w 38017"/>
                    <a:gd name="connsiteY3" fmla="*/ 33179 h 38136"/>
                    <a:gd name="connsiteX4" fmla="*/ 5324 w 38017"/>
                    <a:gd name="connsiteY4" fmla="*/ 6248 h 38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136">
                      <a:moveTo>
                        <a:pt x="5324" y="6248"/>
                      </a:moveTo>
                      <a:cubicBezTo>
                        <a:pt x="12641" y="-1524"/>
                        <a:pt x="24683" y="-2121"/>
                        <a:pt x="32198" y="4882"/>
                      </a:cubicBezTo>
                      <a:cubicBezTo>
                        <a:pt x="39714" y="11885"/>
                        <a:pt x="39998" y="23956"/>
                        <a:pt x="32767" y="31813"/>
                      </a:cubicBezTo>
                      <a:cubicBezTo>
                        <a:pt x="25565" y="39670"/>
                        <a:pt x="13523" y="40297"/>
                        <a:pt x="5894" y="33179"/>
                      </a:cubicBezTo>
                      <a:cubicBezTo>
                        <a:pt x="-1736" y="26062"/>
                        <a:pt x="-1992" y="14020"/>
                        <a:pt x="5324" y="6248"/>
                      </a:cubicBezTo>
                      <a:close/>
                    </a:path>
                  </a:pathLst>
                </a:custGeom>
                <a:grpFill/>
                <a:ln w="2845" cap="flat">
                  <a:noFill/>
                  <a:prstDash val="solid"/>
                  <a:miter/>
                </a:ln>
              </p:spPr>
              <p:txBody>
                <a:bodyPr rtlCol="0" anchor="ctr"/>
                <a:lstStyle/>
                <a:p>
                  <a:endParaRPr lang="en-US"/>
                </a:p>
              </p:txBody>
            </p:sp>
            <p:sp>
              <p:nvSpPr>
                <p:cNvPr id="2941" name="Freeform: Shape 2940">
                  <a:extLst>
                    <a:ext uri="{FF2B5EF4-FFF2-40B4-BE49-F238E27FC236}">
                      <a16:creationId xmlns:a16="http://schemas.microsoft.com/office/drawing/2014/main" id="{9DEA474D-FACD-EB25-4A49-28A97CE1BD56}"/>
                    </a:ext>
                  </a:extLst>
                </p:cNvPr>
                <p:cNvSpPr/>
                <p:nvPr/>
              </p:nvSpPr>
              <p:spPr>
                <a:xfrm>
                  <a:off x="8552963" y="2818448"/>
                  <a:ext cx="36328" cy="36518"/>
                </a:xfrm>
                <a:custGeom>
                  <a:avLst/>
                  <a:gdLst>
                    <a:gd name="connsiteX0" fmla="*/ 5691 w 36328"/>
                    <a:gd name="connsiteY0" fmla="*/ 5402 h 36518"/>
                    <a:gd name="connsiteX1" fmla="*/ 31341 w 36328"/>
                    <a:gd name="connsiteY1" fmla="*/ 5231 h 36518"/>
                    <a:gd name="connsiteX2" fmla="*/ 36323 w 36328"/>
                    <a:gd name="connsiteY2" fmla="*/ 18071 h 36518"/>
                    <a:gd name="connsiteX3" fmla="*/ 30800 w 36328"/>
                    <a:gd name="connsiteY3" fmla="*/ 30995 h 36518"/>
                    <a:gd name="connsiteX4" fmla="*/ 17819 w 36328"/>
                    <a:gd name="connsiteY4" fmla="*/ 36518 h 36518"/>
                    <a:gd name="connsiteX5" fmla="*/ 5065 w 36328"/>
                    <a:gd name="connsiteY5" fmla="*/ 31223 h 36518"/>
                    <a:gd name="connsiteX6" fmla="*/ 5663 w 36328"/>
                    <a:gd name="connsiteY6" fmla="*/ 5374 h 3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28" h="36518">
                      <a:moveTo>
                        <a:pt x="5691" y="5402"/>
                      </a:moveTo>
                      <a:cubicBezTo>
                        <a:pt x="12979" y="-1743"/>
                        <a:pt x="24481" y="-1800"/>
                        <a:pt x="31341" y="5231"/>
                      </a:cubicBezTo>
                      <a:cubicBezTo>
                        <a:pt x="34786" y="8761"/>
                        <a:pt x="36437" y="13402"/>
                        <a:pt x="36323" y="18071"/>
                      </a:cubicBezTo>
                      <a:cubicBezTo>
                        <a:pt x="36209" y="22739"/>
                        <a:pt x="34416" y="27380"/>
                        <a:pt x="30800" y="30995"/>
                      </a:cubicBezTo>
                      <a:cubicBezTo>
                        <a:pt x="27213" y="34582"/>
                        <a:pt x="22459" y="36489"/>
                        <a:pt x="17819" y="36518"/>
                      </a:cubicBezTo>
                      <a:cubicBezTo>
                        <a:pt x="13179" y="36546"/>
                        <a:pt x="8567" y="34781"/>
                        <a:pt x="5065" y="31223"/>
                      </a:cubicBezTo>
                      <a:cubicBezTo>
                        <a:pt x="-1909" y="24077"/>
                        <a:pt x="-1654" y="12519"/>
                        <a:pt x="5663" y="5374"/>
                      </a:cubicBezTo>
                      <a:close/>
                    </a:path>
                  </a:pathLst>
                </a:custGeom>
                <a:grpFill/>
                <a:ln w="2845" cap="flat">
                  <a:noFill/>
                  <a:prstDash val="solid"/>
                  <a:miter/>
                </a:ln>
              </p:spPr>
              <p:txBody>
                <a:bodyPr rtlCol="0" anchor="ctr"/>
                <a:lstStyle/>
                <a:p>
                  <a:endParaRPr lang="en-US"/>
                </a:p>
              </p:txBody>
            </p:sp>
            <p:sp>
              <p:nvSpPr>
                <p:cNvPr id="2942" name="Freeform: Shape 2941">
                  <a:extLst>
                    <a:ext uri="{FF2B5EF4-FFF2-40B4-BE49-F238E27FC236}">
                      <a16:creationId xmlns:a16="http://schemas.microsoft.com/office/drawing/2014/main" id="{B1ABC395-1886-77D0-3687-790A89E01B15}"/>
                    </a:ext>
                  </a:extLst>
                </p:cNvPr>
                <p:cNvSpPr/>
                <p:nvPr/>
              </p:nvSpPr>
              <p:spPr>
                <a:xfrm>
                  <a:off x="8462234" y="2723338"/>
                  <a:ext cx="34924" cy="34627"/>
                </a:xfrm>
                <a:custGeom>
                  <a:avLst/>
                  <a:gdLst>
                    <a:gd name="connsiteX0" fmla="*/ 5949 w 34924"/>
                    <a:gd name="connsiteY0" fmla="*/ 4631 h 34627"/>
                    <a:gd name="connsiteX1" fmla="*/ 30489 w 34924"/>
                    <a:gd name="connsiteY1" fmla="*/ 5428 h 34627"/>
                    <a:gd name="connsiteX2" fmla="*/ 29122 w 34924"/>
                    <a:gd name="connsiteY2" fmla="*/ 29854 h 34627"/>
                    <a:gd name="connsiteX3" fmla="*/ 4440 w 34924"/>
                    <a:gd name="connsiteY3" fmla="*/ 29228 h 34627"/>
                    <a:gd name="connsiteX4" fmla="*/ 5949 w 34924"/>
                    <a:gd name="connsiteY4" fmla="*/ 4659 h 34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24" h="34627">
                      <a:moveTo>
                        <a:pt x="5949" y="4631"/>
                      </a:moveTo>
                      <a:cubicBezTo>
                        <a:pt x="13208" y="-1917"/>
                        <a:pt x="23998" y="-1404"/>
                        <a:pt x="30489" y="5428"/>
                      </a:cubicBezTo>
                      <a:cubicBezTo>
                        <a:pt x="36894" y="12317"/>
                        <a:pt x="36296" y="23249"/>
                        <a:pt x="29122" y="29854"/>
                      </a:cubicBezTo>
                      <a:cubicBezTo>
                        <a:pt x="21977" y="36458"/>
                        <a:pt x="10930" y="36174"/>
                        <a:pt x="4440" y="29228"/>
                      </a:cubicBezTo>
                      <a:cubicBezTo>
                        <a:pt x="-2107" y="22310"/>
                        <a:pt x="-1254" y="11150"/>
                        <a:pt x="5949" y="4659"/>
                      </a:cubicBezTo>
                      <a:close/>
                    </a:path>
                  </a:pathLst>
                </a:custGeom>
                <a:grpFill/>
                <a:ln w="2845" cap="flat">
                  <a:noFill/>
                  <a:prstDash val="solid"/>
                  <a:miter/>
                </a:ln>
              </p:spPr>
              <p:txBody>
                <a:bodyPr rtlCol="0" anchor="ctr"/>
                <a:lstStyle/>
                <a:p>
                  <a:endParaRPr lang="en-US"/>
                </a:p>
              </p:txBody>
            </p:sp>
            <p:sp>
              <p:nvSpPr>
                <p:cNvPr id="2943" name="Freeform: Shape 2942">
                  <a:extLst>
                    <a:ext uri="{FF2B5EF4-FFF2-40B4-BE49-F238E27FC236}">
                      <a16:creationId xmlns:a16="http://schemas.microsoft.com/office/drawing/2014/main" id="{FFD34564-578B-F004-B3DC-40CE89C94DC8}"/>
                    </a:ext>
                  </a:extLst>
                </p:cNvPr>
                <p:cNvSpPr/>
                <p:nvPr/>
              </p:nvSpPr>
              <p:spPr>
                <a:xfrm>
                  <a:off x="8375722" y="2624360"/>
                  <a:ext cx="33220" cy="32971"/>
                </a:xfrm>
                <a:custGeom>
                  <a:avLst/>
                  <a:gdLst>
                    <a:gd name="connsiteX0" fmla="*/ 6117 w 33220"/>
                    <a:gd name="connsiteY0" fmla="*/ 3999 h 32971"/>
                    <a:gd name="connsiteX1" fmla="*/ 29489 w 33220"/>
                    <a:gd name="connsiteY1" fmla="*/ 5650 h 32971"/>
                    <a:gd name="connsiteX2" fmla="*/ 27154 w 33220"/>
                    <a:gd name="connsiteY2" fmla="*/ 28909 h 32971"/>
                    <a:gd name="connsiteX3" fmla="*/ 3782 w 33220"/>
                    <a:gd name="connsiteY3" fmla="*/ 27258 h 32971"/>
                    <a:gd name="connsiteX4" fmla="*/ 6117 w 33220"/>
                    <a:gd name="connsiteY4" fmla="*/ 3999 h 32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0" h="32971">
                      <a:moveTo>
                        <a:pt x="6117" y="3999"/>
                      </a:moveTo>
                      <a:cubicBezTo>
                        <a:pt x="13262" y="-1922"/>
                        <a:pt x="23710" y="-1182"/>
                        <a:pt x="29489" y="5650"/>
                      </a:cubicBezTo>
                      <a:cubicBezTo>
                        <a:pt x="35268" y="12483"/>
                        <a:pt x="34215" y="22902"/>
                        <a:pt x="27154" y="28909"/>
                      </a:cubicBezTo>
                      <a:cubicBezTo>
                        <a:pt x="20094" y="34916"/>
                        <a:pt x="9618" y="34175"/>
                        <a:pt x="3782" y="27258"/>
                      </a:cubicBezTo>
                      <a:cubicBezTo>
                        <a:pt x="-2054" y="20340"/>
                        <a:pt x="-1029" y="9921"/>
                        <a:pt x="6117" y="3999"/>
                      </a:cubicBezTo>
                      <a:close/>
                    </a:path>
                  </a:pathLst>
                </a:custGeom>
                <a:grpFill/>
                <a:ln w="2845" cap="flat">
                  <a:noFill/>
                  <a:prstDash val="solid"/>
                  <a:miter/>
                </a:ln>
              </p:spPr>
              <p:txBody>
                <a:bodyPr rtlCol="0" anchor="ctr"/>
                <a:lstStyle/>
                <a:p>
                  <a:endParaRPr lang="en-US"/>
                </a:p>
              </p:txBody>
            </p:sp>
            <p:sp>
              <p:nvSpPr>
                <p:cNvPr id="2944" name="Freeform: Shape 2943">
                  <a:extLst>
                    <a:ext uri="{FF2B5EF4-FFF2-40B4-BE49-F238E27FC236}">
                      <a16:creationId xmlns:a16="http://schemas.microsoft.com/office/drawing/2014/main" id="{7BB4866E-A0FC-D979-5B23-77978B44D26F}"/>
                    </a:ext>
                  </a:extLst>
                </p:cNvPr>
                <p:cNvSpPr/>
                <p:nvPr/>
              </p:nvSpPr>
              <p:spPr>
                <a:xfrm>
                  <a:off x="8293275" y="2521929"/>
                  <a:ext cx="31489" cy="31407"/>
                </a:xfrm>
                <a:custGeom>
                  <a:avLst/>
                  <a:gdLst>
                    <a:gd name="connsiteX0" fmla="*/ 6347 w 31489"/>
                    <a:gd name="connsiteY0" fmla="*/ 3374 h 31407"/>
                    <a:gd name="connsiteX1" fmla="*/ 28381 w 31489"/>
                    <a:gd name="connsiteY1" fmla="*/ 5908 h 31407"/>
                    <a:gd name="connsiteX2" fmla="*/ 25193 w 31489"/>
                    <a:gd name="connsiteY2" fmla="*/ 27971 h 31407"/>
                    <a:gd name="connsiteX3" fmla="*/ 3158 w 31489"/>
                    <a:gd name="connsiteY3" fmla="*/ 25437 h 31407"/>
                    <a:gd name="connsiteX4" fmla="*/ 6347 w 31489"/>
                    <a:gd name="connsiteY4" fmla="*/ 3403 h 3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89" h="31407">
                      <a:moveTo>
                        <a:pt x="6347" y="3374"/>
                      </a:moveTo>
                      <a:cubicBezTo>
                        <a:pt x="13350" y="-1978"/>
                        <a:pt x="23200" y="-839"/>
                        <a:pt x="28381" y="5908"/>
                      </a:cubicBezTo>
                      <a:cubicBezTo>
                        <a:pt x="33562" y="12655"/>
                        <a:pt x="32111" y="22533"/>
                        <a:pt x="25193" y="27971"/>
                      </a:cubicBezTo>
                      <a:cubicBezTo>
                        <a:pt x="18247" y="33408"/>
                        <a:pt x="8396" y="32270"/>
                        <a:pt x="3158" y="25437"/>
                      </a:cubicBezTo>
                      <a:cubicBezTo>
                        <a:pt x="-2080" y="18605"/>
                        <a:pt x="-656" y="8726"/>
                        <a:pt x="6347" y="3403"/>
                      </a:cubicBezTo>
                      <a:close/>
                    </a:path>
                  </a:pathLst>
                </a:custGeom>
                <a:grpFill/>
                <a:ln w="2845" cap="flat">
                  <a:noFill/>
                  <a:prstDash val="solid"/>
                  <a:miter/>
                </a:ln>
              </p:spPr>
              <p:txBody>
                <a:bodyPr rtlCol="0" anchor="ctr"/>
                <a:lstStyle/>
                <a:p>
                  <a:endParaRPr lang="en-US"/>
                </a:p>
              </p:txBody>
            </p:sp>
            <p:sp>
              <p:nvSpPr>
                <p:cNvPr id="2945" name="Freeform: Shape 2944">
                  <a:extLst>
                    <a:ext uri="{FF2B5EF4-FFF2-40B4-BE49-F238E27FC236}">
                      <a16:creationId xmlns:a16="http://schemas.microsoft.com/office/drawing/2014/main" id="{BD7AB657-6E27-D6BD-2DF6-14BE32A7CA11}"/>
                    </a:ext>
                  </a:extLst>
                </p:cNvPr>
                <p:cNvSpPr/>
                <p:nvPr/>
              </p:nvSpPr>
              <p:spPr>
                <a:xfrm>
                  <a:off x="8215016" y="2416282"/>
                  <a:ext cx="29882" cy="29659"/>
                </a:xfrm>
                <a:custGeom>
                  <a:avLst/>
                  <a:gdLst>
                    <a:gd name="connsiteX0" fmla="*/ 6546 w 29882"/>
                    <a:gd name="connsiteY0" fmla="*/ 2806 h 29659"/>
                    <a:gd name="connsiteX1" fmla="*/ 27214 w 29882"/>
                    <a:gd name="connsiteY1" fmla="*/ 6108 h 29659"/>
                    <a:gd name="connsiteX2" fmla="*/ 23513 w 29882"/>
                    <a:gd name="connsiteY2" fmla="*/ 26748 h 29659"/>
                    <a:gd name="connsiteX3" fmla="*/ 2589 w 29882"/>
                    <a:gd name="connsiteY3" fmla="*/ 23616 h 29659"/>
                    <a:gd name="connsiteX4" fmla="*/ 6546 w 29882"/>
                    <a:gd name="connsiteY4" fmla="*/ 2806 h 2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2" h="29659">
                      <a:moveTo>
                        <a:pt x="6546" y="2806"/>
                      </a:moveTo>
                      <a:cubicBezTo>
                        <a:pt x="13378" y="-1977"/>
                        <a:pt x="22630" y="-496"/>
                        <a:pt x="27214" y="6108"/>
                      </a:cubicBezTo>
                      <a:cubicBezTo>
                        <a:pt x="31882" y="12684"/>
                        <a:pt x="30288" y="21851"/>
                        <a:pt x="23513" y="26748"/>
                      </a:cubicBezTo>
                      <a:cubicBezTo>
                        <a:pt x="16766" y="31616"/>
                        <a:pt x="7314" y="30250"/>
                        <a:pt x="2589" y="23616"/>
                      </a:cubicBezTo>
                      <a:cubicBezTo>
                        <a:pt x="-2052" y="16926"/>
                        <a:pt x="-287" y="7617"/>
                        <a:pt x="6546" y="2806"/>
                      </a:cubicBezTo>
                      <a:close/>
                    </a:path>
                  </a:pathLst>
                </a:custGeom>
                <a:grpFill/>
                <a:ln w="2845" cap="flat">
                  <a:noFill/>
                  <a:prstDash val="solid"/>
                  <a:miter/>
                </a:ln>
              </p:spPr>
              <p:txBody>
                <a:bodyPr rtlCol="0" anchor="ctr"/>
                <a:lstStyle/>
                <a:p>
                  <a:endParaRPr lang="en-US"/>
                </a:p>
              </p:txBody>
            </p:sp>
            <p:sp>
              <p:nvSpPr>
                <p:cNvPr id="2946" name="Freeform: Shape 2945">
                  <a:extLst>
                    <a:ext uri="{FF2B5EF4-FFF2-40B4-BE49-F238E27FC236}">
                      <a16:creationId xmlns:a16="http://schemas.microsoft.com/office/drawing/2014/main" id="{13F7AB88-67BD-BBD3-7402-77C32071B768}"/>
                    </a:ext>
                  </a:extLst>
                </p:cNvPr>
                <p:cNvSpPr/>
                <p:nvPr/>
              </p:nvSpPr>
              <p:spPr>
                <a:xfrm>
                  <a:off x="8141275" y="2307418"/>
                  <a:ext cx="28376" cy="27861"/>
                </a:xfrm>
                <a:custGeom>
                  <a:avLst/>
                  <a:gdLst>
                    <a:gd name="connsiteX0" fmla="*/ 6583 w 28376"/>
                    <a:gd name="connsiteY0" fmla="*/ 2353 h 27861"/>
                    <a:gd name="connsiteX1" fmla="*/ 26169 w 28376"/>
                    <a:gd name="connsiteY1" fmla="*/ 6139 h 27861"/>
                    <a:gd name="connsiteX2" fmla="*/ 21814 w 28376"/>
                    <a:gd name="connsiteY2" fmla="*/ 25469 h 27861"/>
                    <a:gd name="connsiteX3" fmla="*/ 2227 w 28376"/>
                    <a:gd name="connsiteY3" fmla="*/ 21683 h 27861"/>
                    <a:gd name="connsiteX4" fmla="*/ 6583 w 28376"/>
                    <a:gd name="connsiteY4" fmla="*/ 2353 h 2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76" h="27861">
                      <a:moveTo>
                        <a:pt x="6583" y="2353"/>
                      </a:moveTo>
                      <a:cubicBezTo>
                        <a:pt x="13216" y="-1918"/>
                        <a:pt x="21984" y="-210"/>
                        <a:pt x="26169" y="6139"/>
                      </a:cubicBezTo>
                      <a:cubicBezTo>
                        <a:pt x="30354" y="12487"/>
                        <a:pt x="28418" y="21142"/>
                        <a:pt x="21814" y="25469"/>
                      </a:cubicBezTo>
                      <a:cubicBezTo>
                        <a:pt x="15209" y="29796"/>
                        <a:pt x="6469" y="28088"/>
                        <a:pt x="2227" y="21683"/>
                      </a:cubicBezTo>
                      <a:cubicBezTo>
                        <a:pt x="-1986" y="15249"/>
                        <a:pt x="-50" y="6594"/>
                        <a:pt x="6583" y="2353"/>
                      </a:cubicBezTo>
                      <a:close/>
                    </a:path>
                  </a:pathLst>
                </a:custGeom>
                <a:grpFill/>
                <a:ln w="2845" cap="flat">
                  <a:noFill/>
                  <a:prstDash val="solid"/>
                  <a:miter/>
                </a:ln>
              </p:spPr>
              <p:txBody>
                <a:bodyPr rtlCol="0" anchor="ctr"/>
                <a:lstStyle/>
                <a:p>
                  <a:endParaRPr lang="en-US"/>
                </a:p>
              </p:txBody>
            </p:sp>
            <p:sp>
              <p:nvSpPr>
                <p:cNvPr id="2947" name="Freeform: Shape 2946">
                  <a:extLst>
                    <a:ext uri="{FF2B5EF4-FFF2-40B4-BE49-F238E27FC236}">
                      <a16:creationId xmlns:a16="http://schemas.microsoft.com/office/drawing/2014/main" id="{5C27F4DB-0942-8AB2-6D9F-F02465CB6D1E}"/>
                    </a:ext>
                  </a:extLst>
                </p:cNvPr>
                <p:cNvSpPr/>
                <p:nvPr/>
              </p:nvSpPr>
              <p:spPr>
                <a:xfrm>
                  <a:off x="8072146" y="2195526"/>
                  <a:ext cx="26627" cy="26290"/>
                </a:xfrm>
                <a:custGeom>
                  <a:avLst/>
                  <a:gdLst>
                    <a:gd name="connsiteX0" fmla="*/ 6704 w 26627"/>
                    <a:gd name="connsiteY0" fmla="*/ 1909 h 26290"/>
                    <a:gd name="connsiteX1" fmla="*/ 24867 w 26627"/>
                    <a:gd name="connsiteY1" fmla="*/ 6265 h 26290"/>
                    <a:gd name="connsiteX2" fmla="*/ 19942 w 26627"/>
                    <a:gd name="connsiteY2" fmla="*/ 24342 h 26290"/>
                    <a:gd name="connsiteX3" fmla="*/ 1779 w 26627"/>
                    <a:gd name="connsiteY3" fmla="*/ 19987 h 26290"/>
                    <a:gd name="connsiteX4" fmla="*/ 6704 w 26627"/>
                    <a:gd name="connsiteY4" fmla="*/ 1909 h 26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27" h="26290">
                      <a:moveTo>
                        <a:pt x="6704" y="1909"/>
                      </a:moveTo>
                      <a:cubicBezTo>
                        <a:pt x="13110" y="-1849"/>
                        <a:pt x="21223" y="116"/>
                        <a:pt x="24867" y="6265"/>
                      </a:cubicBezTo>
                      <a:cubicBezTo>
                        <a:pt x="28511" y="12443"/>
                        <a:pt x="26319" y="20527"/>
                        <a:pt x="19942" y="24342"/>
                      </a:cubicBezTo>
                      <a:cubicBezTo>
                        <a:pt x="13593" y="28157"/>
                        <a:pt x="5451" y="26193"/>
                        <a:pt x="1779" y="19987"/>
                      </a:cubicBezTo>
                      <a:cubicBezTo>
                        <a:pt x="-1893" y="13752"/>
                        <a:pt x="299" y="5667"/>
                        <a:pt x="6704" y="1909"/>
                      </a:cubicBezTo>
                      <a:close/>
                    </a:path>
                  </a:pathLst>
                </a:custGeom>
                <a:grpFill/>
                <a:ln w="2845" cap="flat">
                  <a:noFill/>
                  <a:prstDash val="solid"/>
                  <a:miter/>
                </a:ln>
              </p:spPr>
              <p:txBody>
                <a:bodyPr rtlCol="0" anchor="ctr"/>
                <a:lstStyle/>
                <a:p>
                  <a:endParaRPr lang="en-US"/>
                </a:p>
              </p:txBody>
            </p:sp>
            <p:sp>
              <p:nvSpPr>
                <p:cNvPr id="2948" name="Freeform: Shape 2947">
                  <a:extLst>
                    <a:ext uri="{FF2B5EF4-FFF2-40B4-BE49-F238E27FC236}">
                      <a16:creationId xmlns:a16="http://schemas.microsoft.com/office/drawing/2014/main" id="{717E7086-131D-5C2C-5B94-2B7EF73CE8AA}"/>
                    </a:ext>
                  </a:extLst>
                </p:cNvPr>
                <p:cNvSpPr/>
                <p:nvPr/>
              </p:nvSpPr>
              <p:spPr>
                <a:xfrm>
                  <a:off x="8007624" y="2080953"/>
                  <a:ext cx="24885" cy="24676"/>
                </a:xfrm>
                <a:custGeom>
                  <a:avLst/>
                  <a:gdLst>
                    <a:gd name="connsiteX0" fmla="*/ 6746 w 24885"/>
                    <a:gd name="connsiteY0" fmla="*/ 1527 h 24676"/>
                    <a:gd name="connsiteX1" fmla="*/ 23513 w 24885"/>
                    <a:gd name="connsiteY1" fmla="*/ 6367 h 24676"/>
                    <a:gd name="connsiteX2" fmla="*/ 18190 w 24885"/>
                    <a:gd name="connsiteY2" fmla="*/ 23106 h 24676"/>
                    <a:gd name="connsiteX3" fmla="*/ 1394 w 24885"/>
                    <a:gd name="connsiteY3" fmla="*/ 18295 h 24676"/>
                    <a:gd name="connsiteX4" fmla="*/ 6774 w 24885"/>
                    <a:gd name="connsiteY4" fmla="*/ 1527 h 24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85" h="24676">
                      <a:moveTo>
                        <a:pt x="6746" y="1527"/>
                      </a:moveTo>
                      <a:cubicBezTo>
                        <a:pt x="12866" y="-1747"/>
                        <a:pt x="20382" y="417"/>
                        <a:pt x="23513" y="6367"/>
                      </a:cubicBezTo>
                      <a:cubicBezTo>
                        <a:pt x="26645" y="12316"/>
                        <a:pt x="24225" y="19803"/>
                        <a:pt x="18190" y="23106"/>
                      </a:cubicBezTo>
                      <a:cubicBezTo>
                        <a:pt x="12041" y="26437"/>
                        <a:pt x="4553" y="24301"/>
                        <a:pt x="1394" y="18295"/>
                      </a:cubicBezTo>
                      <a:cubicBezTo>
                        <a:pt x="-1766" y="12316"/>
                        <a:pt x="625" y="4801"/>
                        <a:pt x="6774" y="1527"/>
                      </a:cubicBezTo>
                      <a:close/>
                    </a:path>
                  </a:pathLst>
                </a:custGeom>
                <a:grpFill/>
                <a:ln w="2845" cap="flat">
                  <a:noFill/>
                  <a:prstDash val="solid"/>
                  <a:miter/>
                </a:ln>
              </p:spPr>
              <p:txBody>
                <a:bodyPr rtlCol="0" anchor="ctr"/>
                <a:lstStyle/>
                <a:p>
                  <a:endParaRPr lang="en-US"/>
                </a:p>
              </p:txBody>
            </p:sp>
            <p:sp>
              <p:nvSpPr>
                <p:cNvPr id="2949" name="Freeform: Shape 2948">
                  <a:extLst>
                    <a:ext uri="{FF2B5EF4-FFF2-40B4-BE49-F238E27FC236}">
                      <a16:creationId xmlns:a16="http://schemas.microsoft.com/office/drawing/2014/main" id="{4CDEADC2-13D4-9CE2-1971-36FF29A66653}"/>
                    </a:ext>
                  </a:extLst>
                </p:cNvPr>
                <p:cNvSpPr/>
                <p:nvPr/>
              </p:nvSpPr>
              <p:spPr>
                <a:xfrm>
                  <a:off x="7947837" y="1963811"/>
                  <a:ext cx="23445" cy="22865"/>
                </a:xfrm>
                <a:custGeom>
                  <a:avLst/>
                  <a:gdLst>
                    <a:gd name="connsiteX0" fmla="*/ 6664 w 23445"/>
                    <a:gd name="connsiteY0" fmla="*/ 1209 h 22865"/>
                    <a:gd name="connsiteX1" fmla="*/ 22293 w 23445"/>
                    <a:gd name="connsiteY1" fmla="*/ 6277 h 22865"/>
                    <a:gd name="connsiteX2" fmla="*/ 16799 w 23445"/>
                    <a:gd name="connsiteY2" fmla="*/ 21621 h 22865"/>
                    <a:gd name="connsiteX3" fmla="*/ 1169 w 23445"/>
                    <a:gd name="connsiteY3" fmla="*/ 16554 h 22865"/>
                    <a:gd name="connsiteX4" fmla="*/ 6664 w 23445"/>
                    <a:gd name="connsiteY4" fmla="*/ 1209 h 22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5" h="22865">
                      <a:moveTo>
                        <a:pt x="6664" y="1209"/>
                      </a:moveTo>
                      <a:cubicBezTo>
                        <a:pt x="12500" y="-1609"/>
                        <a:pt x="19503" y="668"/>
                        <a:pt x="22293" y="6277"/>
                      </a:cubicBezTo>
                      <a:cubicBezTo>
                        <a:pt x="25083" y="11885"/>
                        <a:pt x="22635" y="18746"/>
                        <a:pt x="16799" y="21621"/>
                      </a:cubicBezTo>
                      <a:cubicBezTo>
                        <a:pt x="10991" y="24496"/>
                        <a:pt x="3988" y="22219"/>
                        <a:pt x="1169" y="16554"/>
                      </a:cubicBezTo>
                      <a:cubicBezTo>
                        <a:pt x="-1649" y="10889"/>
                        <a:pt x="799" y="4028"/>
                        <a:pt x="6664" y="1209"/>
                      </a:cubicBezTo>
                      <a:close/>
                    </a:path>
                  </a:pathLst>
                </a:custGeom>
                <a:grpFill/>
                <a:ln w="2845" cap="flat">
                  <a:noFill/>
                  <a:prstDash val="solid"/>
                  <a:miter/>
                </a:ln>
              </p:spPr>
              <p:txBody>
                <a:bodyPr rtlCol="0" anchor="ctr"/>
                <a:lstStyle/>
                <a:p>
                  <a:endParaRPr lang="en-US"/>
                </a:p>
              </p:txBody>
            </p:sp>
            <p:sp>
              <p:nvSpPr>
                <p:cNvPr id="2950" name="Freeform: Shape 2949">
                  <a:extLst>
                    <a:ext uri="{FF2B5EF4-FFF2-40B4-BE49-F238E27FC236}">
                      <a16:creationId xmlns:a16="http://schemas.microsoft.com/office/drawing/2014/main" id="{EF637898-6521-A907-42EF-90CD5A4A550B}"/>
                    </a:ext>
                  </a:extLst>
                </p:cNvPr>
                <p:cNvSpPr/>
                <p:nvPr/>
              </p:nvSpPr>
              <p:spPr>
                <a:xfrm>
                  <a:off x="7893188" y="1844127"/>
                  <a:ext cx="21722" cy="21263"/>
                </a:xfrm>
                <a:custGeom>
                  <a:avLst/>
                  <a:gdLst>
                    <a:gd name="connsiteX0" fmla="*/ 6626 w 21722"/>
                    <a:gd name="connsiteY0" fmla="*/ 928 h 21263"/>
                    <a:gd name="connsiteX1" fmla="*/ 20860 w 21722"/>
                    <a:gd name="connsiteY1" fmla="*/ 6251 h 21263"/>
                    <a:gd name="connsiteX2" fmla="*/ 15109 w 21722"/>
                    <a:gd name="connsiteY2" fmla="*/ 20315 h 21263"/>
                    <a:gd name="connsiteX3" fmla="*/ 875 w 21722"/>
                    <a:gd name="connsiteY3" fmla="*/ 14991 h 21263"/>
                    <a:gd name="connsiteX4" fmla="*/ 6626 w 21722"/>
                    <a:gd name="connsiteY4" fmla="*/ 928 h 21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2" h="21263">
                      <a:moveTo>
                        <a:pt x="6626" y="928"/>
                      </a:moveTo>
                      <a:cubicBezTo>
                        <a:pt x="12148" y="-1463"/>
                        <a:pt x="18525" y="928"/>
                        <a:pt x="20860" y="6251"/>
                      </a:cubicBezTo>
                      <a:cubicBezTo>
                        <a:pt x="23194" y="11575"/>
                        <a:pt x="20632" y="17867"/>
                        <a:pt x="15109" y="20315"/>
                      </a:cubicBezTo>
                      <a:cubicBezTo>
                        <a:pt x="9615" y="22735"/>
                        <a:pt x="3238" y="20372"/>
                        <a:pt x="875" y="14991"/>
                      </a:cubicBezTo>
                      <a:cubicBezTo>
                        <a:pt x="-1488" y="9611"/>
                        <a:pt x="1103" y="3319"/>
                        <a:pt x="6626" y="928"/>
                      </a:cubicBezTo>
                      <a:close/>
                    </a:path>
                  </a:pathLst>
                </a:custGeom>
                <a:grpFill/>
                <a:ln w="2845" cap="flat">
                  <a:noFill/>
                  <a:prstDash val="solid"/>
                  <a:miter/>
                </a:ln>
              </p:spPr>
              <p:txBody>
                <a:bodyPr rtlCol="0" anchor="ctr"/>
                <a:lstStyle/>
                <a:p>
                  <a:endParaRPr lang="en-US"/>
                </a:p>
              </p:txBody>
            </p:sp>
            <p:sp>
              <p:nvSpPr>
                <p:cNvPr id="2951" name="Freeform: Shape 2950">
                  <a:extLst>
                    <a:ext uri="{FF2B5EF4-FFF2-40B4-BE49-F238E27FC236}">
                      <a16:creationId xmlns:a16="http://schemas.microsoft.com/office/drawing/2014/main" id="{54F47437-AD42-013F-45F1-33EFA7981CA6}"/>
                    </a:ext>
                  </a:extLst>
                </p:cNvPr>
                <p:cNvSpPr/>
                <p:nvPr/>
              </p:nvSpPr>
              <p:spPr>
                <a:xfrm>
                  <a:off x="7843410" y="1722347"/>
                  <a:ext cx="19985" cy="19649"/>
                </a:xfrm>
                <a:custGeom>
                  <a:avLst/>
                  <a:gdLst>
                    <a:gd name="connsiteX0" fmla="*/ 6527 w 19985"/>
                    <a:gd name="connsiteY0" fmla="*/ 693 h 19649"/>
                    <a:gd name="connsiteX1" fmla="*/ 19366 w 19985"/>
                    <a:gd name="connsiteY1" fmla="*/ 6188 h 19649"/>
                    <a:gd name="connsiteX2" fmla="*/ 13473 w 19985"/>
                    <a:gd name="connsiteY2" fmla="*/ 18941 h 19649"/>
                    <a:gd name="connsiteX3" fmla="*/ 634 w 19985"/>
                    <a:gd name="connsiteY3" fmla="*/ 13447 h 19649"/>
                    <a:gd name="connsiteX4" fmla="*/ 6527 w 19985"/>
                    <a:gd name="connsiteY4" fmla="*/ 693 h 1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 h="19649">
                      <a:moveTo>
                        <a:pt x="6527" y="693"/>
                      </a:moveTo>
                      <a:cubicBezTo>
                        <a:pt x="11708" y="-1300"/>
                        <a:pt x="17459" y="1149"/>
                        <a:pt x="19366" y="6188"/>
                      </a:cubicBezTo>
                      <a:cubicBezTo>
                        <a:pt x="21273" y="11198"/>
                        <a:pt x="18626" y="16920"/>
                        <a:pt x="13473" y="18941"/>
                      </a:cubicBezTo>
                      <a:cubicBezTo>
                        <a:pt x="8321" y="20963"/>
                        <a:pt x="2570" y="18514"/>
                        <a:pt x="634" y="13447"/>
                      </a:cubicBezTo>
                      <a:cubicBezTo>
                        <a:pt x="-1302" y="8380"/>
                        <a:pt x="1346" y="2686"/>
                        <a:pt x="6527" y="693"/>
                      </a:cubicBezTo>
                      <a:close/>
                    </a:path>
                  </a:pathLst>
                </a:custGeom>
                <a:grpFill/>
                <a:ln w="2845" cap="flat">
                  <a:noFill/>
                  <a:prstDash val="solid"/>
                  <a:miter/>
                </a:ln>
              </p:spPr>
              <p:txBody>
                <a:bodyPr rtlCol="0" anchor="ctr"/>
                <a:lstStyle/>
                <a:p>
                  <a:endParaRPr lang="en-US"/>
                </a:p>
              </p:txBody>
            </p:sp>
            <p:sp>
              <p:nvSpPr>
                <p:cNvPr id="2952" name="Freeform: Shape 2951">
                  <a:extLst>
                    <a:ext uri="{FF2B5EF4-FFF2-40B4-BE49-F238E27FC236}">
                      <a16:creationId xmlns:a16="http://schemas.microsoft.com/office/drawing/2014/main" id="{53F2B539-B204-035A-0431-6A10FECF18AA}"/>
                    </a:ext>
                  </a:extLst>
                </p:cNvPr>
                <p:cNvSpPr/>
                <p:nvPr/>
              </p:nvSpPr>
              <p:spPr>
                <a:xfrm>
                  <a:off x="7798652" y="1598645"/>
                  <a:ext cx="18407" cy="17901"/>
                </a:xfrm>
                <a:custGeom>
                  <a:avLst/>
                  <a:gdLst>
                    <a:gd name="connsiteX0" fmla="*/ 6248 w 18407"/>
                    <a:gd name="connsiteY0" fmla="*/ 501 h 17901"/>
                    <a:gd name="connsiteX1" fmla="*/ 17921 w 18407"/>
                    <a:gd name="connsiteY1" fmla="*/ 5967 h 17901"/>
                    <a:gd name="connsiteX2" fmla="*/ 12170 w 18407"/>
                    <a:gd name="connsiteY2" fmla="*/ 17383 h 17901"/>
                    <a:gd name="connsiteX3" fmla="*/ 498 w 18407"/>
                    <a:gd name="connsiteY3" fmla="*/ 11917 h 17901"/>
                    <a:gd name="connsiteX4" fmla="*/ 6248 w 18407"/>
                    <a:gd name="connsiteY4" fmla="*/ 501 h 17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07" h="17901">
                      <a:moveTo>
                        <a:pt x="6248" y="501"/>
                      </a:moveTo>
                      <a:cubicBezTo>
                        <a:pt x="11060" y="-1122"/>
                        <a:pt x="16298" y="1327"/>
                        <a:pt x="17921" y="5967"/>
                      </a:cubicBezTo>
                      <a:cubicBezTo>
                        <a:pt x="19543" y="10607"/>
                        <a:pt x="16981" y="15703"/>
                        <a:pt x="12170" y="17383"/>
                      </a:cubicBezTo>
                      <a:cubicBezTo>
                        <a:pt x="7359" y="19034"/>
                        <a:pt x="2121" y="16614"/>
                        <a:pt x="498" y="11917"/>
                      </a:cubicBezTo>
                      <a:cubicBezTo>
                        <a:pt x="-1153" y="7248"/>
                        <a:pt x="1438" y="2124"/>
                        <a:pt x="6248" y="501"/>
                      </a:cubicBezTo>
                      <a:close/>
                    </a:path>
                  </a:pathLst>
                </a:custGeom>
                <a:grpFill/>
                <a:ln w="2845" cap="flat">
                  <a:noFill/>
                  <a:prstDash val="solid"/>
                  <a:miter/>
                </a:ln>
              </p:spPr>
              <p:txBody>
                <a:bodyPr rtlCol="0" anchor="ctr"/>
                <a:lstStyle/>
                <a:p>
                  <a:endParaRPr lang="en-US"/>
                </a:p>
              </p:txBody>
            </p:sp>
            <p:sp>
              <p:nvSpPr>
                <p:cNvPr id="2953" name="Freeform: Shape 2952">
                  <a:extLst>
                    <a:ext uri="{FF2B5EF4-FFF2-40B4-BE49-F238E27FC236}">
                      <a16:creationId xmlns:a16="http://schemas.microsoft.com/office/drawing/2014/main" id="{3571AA94-0009-7241-ADE4-10870B80BB23}"/>
                    </a:ext>
                  </a:extLst>
                </p:cNvPr>
                <p:cNvSpPr/>
                <p:nvPr/>
              </p:nvSpPr>
              <p:spPr>
                <a:xfrm>
                  <a:off x="7759420" y="1472989"/>
                  <a:ext cx="16687" cy="16293"/>
                </a:xfrm>
                <a:custGeom>
                  <a:avLst/>
                  <a:gdLst>
                    <a:gd name="connsiteX0" fmla="*/ 6024 w 16687"/>
                    <a:gd name="connsiteY0" fmla="*/ 356 h 16293"/>
                    <a:gd name="connsiteX1" fmla="*/ 16358 w 16687"/>
                    <a:gd name="connsiteY1" fmla="*/ 5765 h 16293"/>
                    <a:gd name="connsiteX2" fmla="*/ 10664 w 16687"/>
                    <a:gd name="connsiteY2" fmla="*/ 15928 h 16293"/>
                    <a:gd name="connsiteX3" fmla="*/ 330 w 16687"/>
                    <a:gd name="connsiteY3" fmla="*/ 10519 h 16293"/>
                    <a:gd name="connsiteX4" fmla="*/ 6024 w 16687"/>
                    <a:gd name="connsiteY4" fmla="*/ 356 h 1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7" h="16293">
                      <a:moveTo>
                        <a:pt x="6024" y="356"/>
                      </a:moveTo>
                      <a:cubicBezTo>
                        <a:pt x="10465" y="-954"/>
                        <a:pt x="15077" y="1466"/>
                        <a:pt x="16358" y="5765"/>
                      </a:cubicBezTo>
                      <a:cubicBezTo>
                        <a:pt x="17639" y="10063"/>
                        <a:pt x="15077" y="14590"/>
                        <a:pt x="10664" y="15928"/>
                      </a:cubicBezTo>
                      <a:cubicBezTo>
                        <a:pt x="6252" y="17266"/>
                        <a:pt x="1611" y="14817"/>
                        <a:pt x="330" y="10519"/>
                      </a:cubicBezTo>
                      <a:cubicBezTo>
                        <a:pt x="-951" y="6220"/>
                        <a:pt x="1611" y="1665"/>
                        <a:pt x="6024" y="356"/>
                      </a:cubicBezTo>
                      <a:close/>
                    </a:path>
                  </a:pathLst>
                </a:custGeom>
                <a:grpFill/>
                <a:ln w="2845" cap="flat">
                  <a:noFill/>
                  <a:prstDash val="solid"/>
                  <a:miter/>
                </a:ln>
              </p:spPr>
              <p:txBody>
                <a:bodyPr rtlCol="0" anchor="ctr"/>
                <a:lstStyle/>
                <a:p>
                  <a:endParaRPr lang="en-US"/>
                </a:p>
              </p:txBody>
            </p:sp>
            <p:sp>
              <p:nvSpPr>
                <p:cNvPr id="2954" name="Freeform: Shape 2953">
                  <a:extLst>
                    <a:ext uri="{FF2B5EF4-FFF2-40B4-BE49-F238E27FC236}">
                      <a16:creationId xmlns:a16="http://schemas.microsoft.com/office/drawing/2014/main" id="{00D13EEB-FAA0-E442-B3C8-2D14E0AA58B5}"/>
                    </a:ext>
                  </a:extLst>
                </p:cNvPr>
                <p:cNvSpPr/>
                <p:nvPr/>
              </p:nvSpPr>
              <p:spPr>
                <a:xfrm>
                  <a:off x="7725181" y="1345892"/>
                  <a:ext cx="14982" cy="14672"/>
                </a:xfrm>
                <a:custGeom>
                  <a:avLst/>
                  <a:gdLst>
                    <a:gd name="connsiteX0" fmla="*/ 5759 w 14982"/>
                    <a:gd name="connsiteY0" fmla="*/ 228 h 14672"/>
                    <a:gd name="connsiteX1" fmla="*/ 14784 w 14982"/>
                    <a:gd name="connsiteY1" fmla="*/ 5495 h 14672"/>
                    <a:gd name="connsiteX2" fmla="*/ 9232 w 14982"/>
                    <a:gd name="connsiteY2" fmla="*/ 14434 h 14672"/>
                    <a:gd name="connsiteX3" fmla="*/ 208 w 14982"/>
                    <a:gd name="connsiteY3" fmla="*/ 9167 h 14672"/>
                    <a:gd name="connsiteX4" fmla="*/ 5759 w 14982"/>
                    <a:gd name="connsiteY4" fmla="*/ 228 h 1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2" h="14672">
                      <a:moveTo>
                        <a:pt x="5759" y="228"/>
                      </a:moveTo>
                      <a:cubicBezTo>
                        <a:pt x="9802" y="-768"/>
                        <a:pt x="13844" y="1594"/>
                        <a:pt x="14784" y="5495"/>
                      </a:cubicBezTo>
                      <a:cubicBezTo>
                        <a:pt x="15723" y="9395"/>
                        <a:pt x="13246" y="13409"/>
                        <a:pt x="9232" y="14434"/>
                      </a:cubicBezTo>
                      <a:cubicBezTo>
                        <a:pt x="5218" y="15459"/>
                        <a:pt x="1176" y="13096"/>
                        <a:pt x="208" y="9167"/>
                      </a:cubicBezTo>
                      <a:cubicBezTo>
                        <a:pt x="-760" y="5238"/>
                        <a:pt x="1745" y="1253"/>
                        <a:pt x="5759" y="228"/>
                      </a:cubicBezTo>
                      <a:close/>
                    </a:path>
                  </a:pathLst>
                </a:custGeom>
                <a:grpFill/>
                <a:ln w="2845" cap="flat">
                  <a:noFill/>
                  <a:prstDash val="solid"/>
                  <a:miter/>
                </a:ln>
              </p:spPr>
              <p:txBody>
                <a:bodyPr rtlCol="0" anchor="ctr"/>
                <a:lstStyle/>
                <a:p>
                  <a:endParaRPr lang="en-US"/>
                </a:p>
              </p:txBody>
            </p:sp>
            <p:sp>
              <p:nvSpPr>
                <p:cNvPr id="2955" name="Freeform: Shape 2954">
                  <a:extLst>
                    <a:ext uri="{FF2B5EF4-FFF2-40B4-BE49-F238E27FC236}">
                      <a16:creationId xmlns:a16="http://schemas.microsoft.com/office/drawing/2014/main" id="{03F903BF-56DF-6AF7-0D0C-410175C2FB32}"/>
                    </a:ext>
                  </a:extLst>
                </p:cNvPr>
                <p:cNvSpPr/>
                <p:nvPr/>
              </p:nvSpPr>
              <p:spPr>
                <a:xfrm>
                  <a:off x="7696260" y="1217473"/>
                  <a:ext cx="13362" cy="12961"/>
                </a:xfrm>
                <a:custGeom>
                  <a:avLst/>
                  <a:gdLst>
                    <a:gd name="connsiteX0" fmla="*/ 5301 w 13362"/>
                    <a:gd name="connsiteY0" fmla="*/ 142 h 12961"/>
                    <a:gd name="connsiteX1" fmla="*/ 13215 w 13362"/>
                    <a:gd name="connsiteY1" fmla="*/ 5124 h 12961"/>
                    <a:gd name="connsiteX2" fmla="*/ 8062 w 13362"/>
                    <a:gd name="connsiteY2" fmla="*/ 12811 h 12961"/>
                    <a:gd name="connsiteX3" fmla="*/ 148 w 13362"/>
                    <a:gd name="connsiteY3" fmla="*/ 7829 h 12961"/>
                    <a:gd name="connsiteX4" fmla="*/ 5301 w 13362"/>
                    <a:gd name="connsiteY4" fmla="*/ 142 h 12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2" h="12961">
                      <a:moveTo>
                        <a:pt x="5301" y="142"/>
                      </a:moveTo>
                      <a:cubicBezTo>
                        <a:pt x="8916" y="-598"/>
                        <a:pt x="12446" y="1623"/>
                        <a:pt x="13215" y="5124"/>
                      </a:cubicBezTo>
                      <a:cubicBezTo>
                        <a:pt x="13983" y="8626"/>
                        <a:pt x="11678" y="12070"/>
                        <a:pt x="8062" y="12811"/>
                      </a:cubicBezTo>
                      <a:cubicBezTo>
                        <a:pt x="4447" y="13579"/>
                        <a:pt x="916" y="11330"/>
                        <a:pt x="148" y="7829"/>
                      </a:cubicBezTo>
                      <a:cubicBezTo>
                        <a:pt x="-621" y="4327"/>
                        <a:pt x="1685" y="882"/>
                        <a:pt x="5301" y="142"/>
                      </a:cubicBezTo>
                      <a:close/>
                    </a:path>
                  </a:pathLst>
                </a:custGeom>
                <a:grpFill/>
                <a:ln w="2845" cap="flat">
                  <a:noFill/>
                  <a:prstDash val="solid"/>
                  <a:miter/>
                </a:ln>
              </p:spPr>
              <p:txBody>
                <a:bodyPr rtlCol="0" anchor="ctr"/>
                <a:lstStyle/>
                <a:p>
                  <a:endParaRPr lang="en-US"/>
                </a:p>
              </p:txBody>
            </p:sp>
            <p:sp>
              <p:nvSpPr>
                <p:cNvPr id="2956" name="Freeform: Shape 2955">
                  <a:extLst>
                    <a:ext uri="{FF2B5EF4-FFF2-40B4-BE49-F238E27FC236}">
                      <a16:creationId xmlns:a16="http://schemas.microsoft.com/office/drawing/2014/main" id="{BFD90C28-00A9-9C3E-B3F4-FA2130BAD8DD}"/>
                    </a:ext>
                  </a:extLst>
                </p:cNvPr>
                <p:cNvSpPr/>
                <p:nvPr/>
              </p:nvSpPr>
              <p:spPr>
                <a:xfrm>
                  <a:off x="7672904" y="1087864"/>
                  <a:ext cx="11679" cy="11351"/>
                </a:xfrm>
                <a:custGeom>
                  <a:avLst/>
                  <a:gdLst>
                    <a:gd name="connsiteX0" fmla="*/ 4915 w 11679"/>
                    <a:gd name="connsiteY0" fmla="*/ 78 h 11351"/>
                    <a:gd name="connsiteX1" fmla="*/ 11605 w 11679"/>
                    <a:gd name="connsiteY1" fmla="*/ 4718 h 11351"/>
                    <a:gd name="connsiteX2" fmla="*/ 6765 w 11679"/>
                    <a:gd name="connsiteY2" fmla="*/ 11266 h 11351"/>
                    <a:gd name="connsiteX3" fmla="*/ 75 w 11679"/>
                    <a:gd name="connsiteY3" fmla="*/ 6625 h 11351"/>
                    <a:gd name="connsiteX4" fmla="*/ 4915 w 11679"/>
                    <a:gd name="connsiteY4" fmla="*/ 78 h 11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9" h="11351">
                      <a:moveTo>
                        <a:pt x="4915" y="78"/>
                      </a:moveTo>
                      <a:cubicBezTo>
                        <a:pt x="8103" y="-435"/>
                        <a:pt x="11092" y="1643"/>
                        <a:pt x="11605" y="4718"/>
                      </a:cubicBezTo>
                      <a:cubicBezTo>
                        <a:pt x="12117" y="7793"/>
                        <a:pt x="9953" y="10725"/>
                        <a:pt x="6765" y="11266"/>
                      </a:cubicBezTo>
                      <a:cubicBezTo>
                        <a:pt x="3577" y="11807"/>
                        <a:pt x="588" y="9728"/>
                        <a:pt x="75" y="6625"/>
                      </a:cubicBezTo>
                      <a:cubicBezTo>
                        <a:pt x="-437" y="3522"/>
                        <a:pt x="1726" y="590"/>
                        <a:pt x="4915" y="78"/>
                      </a:cubicBezTo>
                      <a:close/>
                    </a:path>
                  </a:pathLst>
                </a:custGeom>
                <a:grpFill/>
                <a:ln w="2845" cap="flat">
                  <a:noFill/>
                  <a:prstDash val="solid"/>
                  <a:miter/>
                </a:ln>
              </p:spPr>
              <p:txBody>
                <a:bodyPr rtlCol="0" anchor="ctr"/>
                <a:lstStyle/>
                <a:p>
                  <a:endParaRPr lang="en-US"/>
                </a:p>
              </p:txBody>
            </p:sp>
            <p:sp>
              <p:nvSpPr>
                <p:cNvPr id="2957" name="Freeform: Shape 2956">
                  <a:extLst>
                    <a:ext uri="{FF2B5EF4-FFF2-40B4-BE49-F238E27FC236}">
                      <a16:creationId xmlns:a16="http://schemas.microsoft.com/office/drawing/2014/main" id="{E60C5681-3C4E-8297-2684-DF1851EB6F14}"/>
                    </a:ext>
                  </a:extLst>
                </p:cNvPr>
                <p:cNvSpPr/>
                <p:nvPr/>
              </p:nvSpPr>
              <p:spPr>
                <a:xfrm>
                  <a:off x="7654698" y="957403"/>
                  <a:ext cx="9967" cy="9730"/>
                </a:xfrm>
                <a:custGeom>
                  <a:avLst/>
                  <a:gdLst>
                    <a:gd name="connsiteX0" fmla="*/ 4445 w 9967"/>
                    <a:gd name="connsiteY0" fmla="*/ 40 h 9730"/>
                    <a:gd name="connsiteX1" fmla="*/ 9940 w 9967"/>
                    <a:gd name="connsiteY1" fmla="*/ 4253 h 9730"/>
                    <a:gd name="connsiteX2" fmla="*/ 5527 w 9967"/>
                    <a:gd name="connsiteY2" fmla="*/ 9691 h 9730"/>
                    <a:gd name="connsiteX3" fmla="*/ 32 w 9967"/>
                    <a:gd name="connsiteY3" fmla="*/ 5478 h 9730"/>
                    <a:gd name="connsiteX4" fmla="*/ 4445 w 9967"/>
                    <a:gd name="connsiteY4" fmla="*/ 40 h 9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7" h="9730">
                      <a:moveTo>
                        <a:pt x="4445" y="40"/>
                      </a:moveTo>
                      <a:cubicBezTo>
                        <a:pt x="7178" y="-302"/>
                        <a:pt x="9655" y="1577"/>
                        <a:pt x="9940" y="4253"/>
                      </a:cubicBezTo>
                      <a:cubicBezTo>
                        <a:pt x="10224" y="6929"/>
                        <a:pt x="8260" y="9349"/>
                        <a:pt x="5527" y="9691"/>
                      </a:cubicBezTo>
                      <a:cubicBezTo>
                        <a:pt x="2794" y="10032"/>
                        <a:pt x="317" y="8154"/>
                        <a:pt x="32" y="5478"/>
                      </a:cubicBezTo>
                      <a:cubicBezTo>
                        <a:pt x="-281" y="2802"/>
                        <a:pt x="1712" y="382"/>
                        <a:pt x="4445" y="40"/>
                      </a:cubicBezTo>
                      <a:close/>
                    </a:path>
                  </a:pathLst>
                </a:custGeom>
                <a:grpFill/>
                <a:ln w="2845" cap="flat">
                  <a:noFill/>
                  <a:prstDash val="solid"/>
                  <a:miter/>
                </a:ln>
              </p:spPr>
              <p:txBody>
                <a:bodyPr rtlCol="0" anchor="ctr"/>
                <a:lstStyle/>
                <a:p>
                  <a:endParaRPr lang="en-US"/>
                </a:p>
              </p:txBody>
            </p:sp>
            <p:sp>
              <p:nvSpPr>
                <p:cNvPr id="2958" name="Freeform: Shape 2957">
                  <a:extLst>
                    <a:ext uri="{FF2B5EF4-FFF2-40B4-BE49-F238E27FC236}">
                      <a16:creationId xmlns:a16="http://schemas.microsoft.com/office/drawing/2014/main" id="{6C01BFB7-9111-9426-A0B4-4D12FC01F6F3}"/>
                    </a:ext>
                  </a:extLst>
                </p:cNvPr>
                <p:cNvSpPr/>
                <p:nvPr/>
              </p:nvSpPr>
              <p:spPr>
                <a:xfrm>
                  <a:off x="7642046" y="826278"/>
                  <a:ext cx="8315" cy="8056"/>
                </a:xfrm>
                <a:custGeom>
                  <a:avLst/>
                  <a:gdLst>
                    <a:gd name="connsiteX0" fmla="*/ 3802 w 8315"/>
                    <a:gd name="connsiteY0" fmla="*/ 12 h 8056"/>
                    <a:gd name="connsiteX1" fmla="*/ 8300 w 8315"/>
                    <a:gd name="connsiteY1" fmla="*/ 3685 h 8056"/>
                    <a:gd name="connsiteX2" fmla="*/ 4514 w 8315"/>
                    <a:gd name="connsiteY2" fmla="*/ 8040 h 8056"/>
                    <a:gd name="connsiteX3" fmla="*/ 16 w 8315"/>
                    <a:gd name="connsiteY3" fmla="*/ 4368 h 8056"/>
                    <a:gd name="connsiteX4" fmla="*/ 3802 w 8315"/>
                    <a:gd name="connsiteY4" fmla="*/ 12 h 8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5" h="8056">
                      <a:moveTo>
                        <a:pt x="3802" y="12"/>
                      </a:moveTo>
                      <a:cubicBezTo>
                        <a:pt x="6080" y="-158"/>
                        <a:pt x="8101" y="1464"/>
                        <a:pt x="8300" y="3685"/>
                      </a:cubicBezTo>
                      <a:cubicBezTo>
                        <a:pt x="8499" y="5905"/>
                        <a:pt x="6791" y="7841"/>
                        <a:pt x="4514" y="8040"/>
                      </a:cubicBezTo>
                      <a:cubicBezTo>
                        <a:pt x="2236" y="8240"/>
                        <a:pt x="215" y="6588"/>
                        <a:pt x="16" y="4368"/>
                      </a:cubicBezTo>
                      <a:cubicBezTo>
                        <a:pt x="-183" y="2147"/>
                        <a:pt x="1525" y="212"/>
                        <a:pt x="3802" y="12"/>
                      </a:cubicBezTo>
                      <a:close/>
                    </a:path>
                  </a:pathLst>
                </a:custGeom>
                <a:grpFill/>
                <a:ln w="2845" cap="flat">
                  <a:noFill/>
                  <a:prstDash val="solid"/>
                  <a:miter/>
                </a:ln>
              </p:spPr>
              <p:txBody>
                <a:bodyPr rtlCol="0" anchor="ctr"/>
                <a:lstStyle/>
                <a:p>
                  <a:endParaRPr lang="en-US"/>
                </a:p>
              </p:txBody>
            </p:sp>
            <p:sp>
              <p:nvSpPr>
                <p:cNvPr id="2959" name="Freeform: Shape 2958">
                  <a:extLst>
                    <a:ext uri="{FF2B5EF4-FFF2-40B4-BE49-F238E27FC236}">
                      <a16:creationId xmlns:a16="http://schemas.microsoft.com/office/drawing/2014/main" id="{CD0DB9BA-8714-DA27-315D-67A980C81E53}"/>
                    </a:ext>
                  </a:extLst>
                </p:cNvPr>
                <p:cNvSpPr/>
                <p:nvPr/>
              </p:nvSpPr>
              <p:spPr>
                <a:xfrm>
                  <a:off x="7634830" y="694678"/>
                  <a:ext cx="6608" cy="6410"/>
                </a:xfrm>
                <a:custGeom>
                  <a:avLst/>
                  <a:gdLst>
                    <a:gd name="connsiteX0" fmla="*/ 3190 w 6608"/>
                    <a:gd name="connsiteY0" fmla="*/ 4 h 6410"/>
                    <a:gd name="connsiteX1" fmla="*/ 6606 w 6608"/>
                    <a:gd name="connsiteY1" fmla="*/ 3078 h 6410"/>
                    <a:gd name="connsiteX2" fmla="*/ 3418 w 6608"/>
                    <a:gd name="connsiteY2" fmla="*/ 6409 h 6410"/>
                    <a:gd name="connsiteX3" fmla="*/ 2 w 6608"/>
                    <a:gd name="connsiteY3" fmla="*/ 3335 h 6410"/>
                    <a:gd name="connsiteX4" fmla="*/ 3190 w 6608"/>
                    <a:gd name="connsiteY4" fmla="*/ 4 h 6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8" h="6410">
                      <a:moveTo>
                        <a:pt x="3190" y="4"/>
                      </a:moveTo>
                      <a:cubicBezTo>
                        <a:pt x="5012" y="-82"/>
                        <a:pt x="6549" y="1313"/>
                        <a:pt x="6606" y="3078"/>
                      </a:cubicBezTo>
                      <a:cubicBezTo>
                        <a:pt x="6663" y="4843"/>
                        <a:pt x="5240" y="6352"/>
                        <a:pt x="3418" y="6409"/>
                      </a:cubicBezTo>
                      <a:cubicBezTo>
                        <a:pt x="1596" y="6466"/>
                        <a:pt x="59" y="5100"/>
                        <a:pt x="2" y="3335"/>
                      </a:cubicBezTo>
                      <a:cubicBezTo>
                        <a:pt x="-55" y="1569"/>
                        <a:pt x="1368" y="61"/>
                        <a:pt x="3190" y="4"/>
                      </a:cubicBezTo>
                      <a:close/>
                    </a:path>
                  </a:pathLst>
                </a:custGeom>
                <a:grpFill/>
                <a:ln w="2845" cap="flat">
                  <a:noFill/>
                  <a:prstDash val="solid"/>
                  <a:miter/>
                </a:ln>
              </p:spPr>
              <p:txBody>
                <a:bodyPr rtlCol="0" anchor="ctr"/>
                <a:lstStyle/>
                <a:p>
                  <a:endParaRPr lang="en-US"/>
                </a:p>
              </p:txBody>
            </p:sp>
            <p:sp>
              <p:nvSpPr>
                <p:cNvPr id="2960" name="Freeform: Shape 2959">
                  <a:extLst>
                    <a:ext uri="{FF2B5EF4-FFF2-40B4-BE49-F238E27FC236}">
                      <a16:creationId xmlns:a16="http://schemas.microsoft.com/office/drawing/2014/main" id="{8DB82827-6551-6054-DAF5-140F41E7C2C4}"/>
                    </a:ext>
                  </a:extLst>
                </p:cNvPr>
                <p:cNvSpPr/>
                <p:nvPr/>
              </p:nvSpPr>
              <p:spPr>
                <a:xfrm>
                  <a:off x="7632696" y="562902"/>
                  <a:ext cx="4924" cy="4782"/>
                </a:xfrm>
                <a:custGeom>
                  <a:avLst/>
                  <a:gdLst>
                    <a:gd name="connsiteX0" fmla="*/ 2420 w 4924"/>
                    <a:gd name="connsiteY0" fmla="*/ 0 h 4782"/>
                    <a:gd name="connsiteX1" fmla="*/ 4925 w 4924"/>
                    <a:gd name="connsiteY1" fmla="*/ 2391 h 4782"/>
                    <a:gd name="connsiteX2" fmla="*/ 2505 w 4924"/>
                    <a:gd name="connsiteY2" fmla="*/ 4783 h 4782"/>
                    <a:gd name="connsiteX3" fmla="*/ 0 w 4924"/>
                    <a:gd name="connsiteY3" fmla="*/ 2391 h 4782"/>
                    <a:gd name="connsiteX4" fmla="*/ 2420 w 4924"/>
                    <a:gd name="connsiteY4" fmla="*/ 0 h 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 h="4782">
                      <a:moveTo>
                        <a:pt x="2420" y="0"/>
                      </a:moveTo>
                      <a:cubicBezTo>
                        <a:pt x="3786" y="0"/>
                        <a:pt x="4897" y="1082"/>
                        <a:pt x="4925" y="2391"/>
                      </a:cubicBezTo>
                      <a:cubicBezTo>
                        <a:pt x="4925" y="3701"/>
                        <a:pt x="3843" y="4783"/>
                        <a:pt x="2505" y="4783"/>
                      </a:cubicBezTo>
                      <a:cubicBezTo>
                        <a:pt x="1139" y="4783"/>
                        <a:pt x="28" y="3701"/>
                        <a:pt x="0" y="2391"/>
                      </a:cubicBezTo>
                      <a:cubicBezTo>
                        <a:pt x="0" y="1082"/>
                        <a:pt x="1082" y="0"/>
                        <a:pt x="2420" y="0"/>
                      </a:cubicBezTo>
                      <a:close/>
                    </a:path>
                  </a:pathLst>
                </a:custGeom>
                <a:grpFill/>
                <a:ln w="2845" cap="flat">
                  <a:noFill/>
                  <a:prstDash val="solid"/>
                  <a:miter/>
                </a:ln>
              </p:spPr>
              <p:txBody>
                <a:bodyPr rtlCol="0" anchor="ctr"/>
                <a:lstStyle/>
                <a:p>
                  <a:endParaRPr lang="en-US"/>
                </a:p>
              </p:txBody>
            </p:sp>
          </p:grpSp>
          <p:grpSp>
            <p:nvGrpSpPr>
              <p:cNvPr id="2074" name="Graphic 9">
                <a:extLst>
                  <a:ext uri="{FF2B5EF4-FFF2-40B4-BE49-F238E27FC236}">
                    <a16:creationId xmlns:a16="http://schemas.microsoft.com/office/drawing/2014/main" id="{711A5E16-F1A4-2AEB-8C07-7E193DDB0E9E}"/>
                  </a:ext>
                </a:extLst>
              </p:cNvPr>
              <p:cNvGrpSpPr/>
              <p:nvPr/>
            </p:nvGrpSpPr>
            <p:grpSpPr>
              <a:xfrm>
                <a:off x="7503365" y="562703"/>
                <a:ext cx="4717079" cy="3394811"/>
                <a:chOff x="7503365" y="562703"/>
                <a:chExt cx="4717079" cy="3394811"/>
              </a:xfrm>
              <a:grpFill/>
            </p:grpSpPr>
            <p:sp>
              <p:nvSpPr>
                <p:cNvPr id="2863" name="Freeform: Shape 2862">
                  <a:extLst>
                    <a:ext uri="{FF2B5EF4-FFF2-40B4-BE49-F238E27FC236}">
                      <a16:creationId xmlns:a16="http://schemas.microsoft.com/office/drawing/2014/main" id="{C27A91A3-CA3D-98F9-0451-E2AE4C9DE049}"/>
                    </a:ext>
                  </a:extLst>
                </p:cNvPr>
                <p:cNvSpPr/>
                <p:nvPr/>
              </p:nvSpPr>
              <p:spPr>
                <a:xfrm>
                  <a:off x="12133355" y="3611786"/>
                  <a:ext cx="87089" cy="88953"/>
                </a:xfrm>
                <a:custGeom>
                  <a:avLst/>
                  <a:gdLst>
                    <a:gd name="connsiteX0" fmla="*/ 3445 w 87089"/>
                    <a:gd name="connsiteY0" fmla="*/ 61016 h 88953"/>
                    <a:gd name="connsiteX1" fmla="*/ 3131 w 87089"/>
                    <a:gd name="connsiteY1" fmla="*/ 27053 h 88953"/>
                    <a:gd name="connsiteX2" fmla="*/ 26077 w 87089"/>
                    <a:gd name="connsiteY2" fmla="*/ 3453 h 88953"/>
                    <a:gd name="connsiteX3" fmla="*/ 83212 w 87089"/>
                    <a:gd name="connsiteY3" fmla="*/ 27167 h 88953"/>
                    <a:gd name="connsiteX4" fmla="*/ 60951 w 87089"/>
                    <a:gd name="connsiteY4" fmla="*/ 85612 h 88953"/>
                    <a:gd name="connsiteX5" fmla="*/ 27244 w 87089"/>
                    <a:gd name="connsiteY5" fmla="*/ 85384 h 88953"/>
                    <a:gd name="connsiteX6" fmla="*/ 3416 w 87089"/>
                    <a:gd name="connsiteY6" fmla="*/ 61016 h 8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9" h="88953">
                      <a:moveTo>
                        <a:pt x="3445" y="61016"/>
                      </a:moveTo>
                      <a:cubicBezTo>
                        <a:pt x="-1224" y="49600"/>
                        <a:pt x="-968" y="37444"/>
                        <a:pt x="3131" y="27053"/>
                      </a:cubicBezTo>
                      <a:cubicBezTo>
                        <a:pt x="7231" y="16605"/>
                        <a:pt x="15230" y="8093"/>
                        <a:pt x="26077" y="3453"/>
                      </a:cubicBezTo>
                      <a:cubicBezTo>
                        <a:pt x="47656" y="-5999"/>
                        <a:pt x="73248" y="4620"/>
                        <a:pt x="83212" y="27167"/>
                      </a:cubicBezTo>
                      <a:cubicBezTo>
                        <a:pt x="93205" y="49714"/>
                        <a:pt x="83212" y="75876"/>
                        <a:pt x="60951" y="85612"/>
                      </a:cubicBezTo>
                      <a:cubicBezTo>
                        <a:pt x="49791" y="90395"/>
                        <a:pt x="37635" y="89797"/>
                        <a:pt x="27244" y="85384"/>
                      </a:cubicBezTo>
                      <a:cubicBezTo>
                        <a:pt x="16825" y="80915"/>
                        <a:pt x="8085" y="72432"/>
                        <a:pt x="3416" y="61016"/>
                      </a:cubicBezTo>
                      <a:close/>
                    </a:path>
                  </a:pathLst>
                </a:custGeom>
                <a:grpFill/>
                <a:ln w="2845" cap="flat">
                  <a:noFill/>
                  <a:prstDash val="solid"/>
                  <a:miter/>
                </a:ln>
              </p:spPr>
              <p:txBody>
                <a:bodyPr rtlCol="0" anchor="ctr"/>
                <a:lstStyle/>
                <a:p>
                  <a:endParaRPr lang="en-US"/>
                </a:p>
              </p:txBody>
            </p:sp>
            <p:sp>
              <p:nvSpPr>
                <p:cNvPr id="2864" name="Freeform: Shape 2863">
                  <a:extLst>
                    <a:ext uri="{FF2B5EF4-FFF2-40B4-BE49-F238E27FC236}">
                      <a16:creationId xmlns:a16="http://schemas.microsoft.com/office/drawing/2014/main" id="{F5101F54-9780-CF57-EA85-12006AAC89C5}"/>
                    </a:ext>
                  </a:extLst>
                </p:cNvPr>
                <p:cNvSpPr/>
                <p:nvPr/>
              </p:nvSpPr>
              <p:spPr>
                <a:xfrm>
                  <a:off x="12006222" y="3663845"/>
                  <a:ext cx="85319" cy="87300"/>
                </a:xfrm>
                <a:custGeom>
                  <a:avLst/>
                  <a:gdLst>
                    <a:gd name="connsiteX0" fmla="*/ 2698 w 85319"/>
                    <a:gd name="connsiteY0" fmla="*/ 58406 h 87300"/>
                    <a:gd name="connsiteX1" fmla="*/ 3780 w 85319"/>
                    <a:gd name="connsiteY1" fmla="*/ 25212 h 87300"/>
                    <a:gd name="connsiteX2" fmla="*/ 27095 w 85319"/>
                    <a:gd name="connsiteY2" fmla="*/ 2637 h 87300"/>
                    <a:gd name="connsiteX3" fmla="*/ 82238 w 85319"/>
                    <a:gd name="connsiteY3" fmla="*/ 28486 h 87300"/>
                    <a:gd name="connsiteX4" fmla="*/ 57955 w 85319"/>
                    <a:gd name="connsiteY4" fmla="*/ 84540 h 87300"/>
                    <a:gd name="connsiteX5" fmla="*/ 25103 w 85319"/>
                    <a:gd name="connsiteY5" fmla="*/ 83316 h 87300"/>
                    <a:gd name="connsiteX6" fmla="*/ 2726 w 85319"/>
                    <a:gd name="connsiteY6" fmla="*/ 58406 h 87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19" h="87300">
                      <a:moveTo>
                        <a:pt x="2698" y="58406"/>
                      </a:moveTo>
                      <a:cubicBezTo>
                        <a:pt x="-1401" y="47047"/>
                        <a:pt x="-661" y="35176"/>
                        <a:pt x="3780" y="25212"/>
                      </a:cubicBezTo>
                      <a:cubicBezTo>
                        <a:pt x="8193" y="15077"/>
                        <a:pt x="16277" y="6764"/>
                        <a:pt x="27095" y="2637"/>
                      </a:cubicBezTo>
                      <a:cubicBezTo>
                        <a:pt x="48703" y="-5562"/>
                        <a:pt x="73385" y="5996"/>
                        <a:pt x="82238" y="28486"/>
                      </a:cubicBezTo>
                      <a:cubicBezTo>
                        <a:pt x="91092" y="50976"/>
                        <a:pt x="80217" y="76085"/>
                        <a:pt x="57955" y="84540"/>
                      </a:cubicBezTo>
                      <a:cubicBezTo>
                        <a:pt x="46852" y="88753"/>
                        <a:pt x="35067" y="87984"/>
                        <a:pt x="25103" y="83316"/>
                      </a:cubicBezTo>
                      <a:cubicBezTo>
                        <a:pt x="15053" y="78476"/>
                        <a:pt x="6826" y="69765"/>
                        <a:pt x="2726" y="58406"/>
                      </a:cubicBezTo>
                      <a:close/>
                    </a:path>
                  </a:pathLst>
                </a:custGeom>
                <a:grpFill/>
                <a:ln w="2845" cap="flat">
                  <a:noFill/>
                  <a:prstDash val="solid"/>
                  <a:miter/>
                </a:ln>
              </p:spPr>
              <p:txBody>
                <a:bodyPr rtlCol="0" anchor="ctr"/>
                <a:lstStyle/>
                <a:p>
                  <a:endParaRPr lang="en-US"/>
                </a:p>
              </p:txBody>
            </p:sp>
            <p:sp>
              <p:nvSpPr>
                <p:cNvPr id="2865" name="Freeform: Shape 2864">
                  <a:extLst>
                    <a:ext uri="{FF2B5EF4-FFF2-40B4-BE49-F238E27FC236}">
                      <a16:creationId xmlns:a16="http://schemas.microsoft.com/office/drawing/2014/main" id="{6F28A227-3EE6-A75B-68E7-7E664481A072}"/>
                    </a:ext>
                  </a:extLst>
                </p:cNvPr>
                <p:cNvSpPr/>
                <p:nvPr/>
              </p:nvSpPr>
              <p:spPr>
                <a:xfrm>
                  <a:off x="11877007" y="3710709"/>
                  <a:ext cx="83567" cy="85436"/>
                </a:xfrm>
                <a:custGeom>
                  <a:avLst/>
                  <a:gdLst>
                    <a:gd name="connsiteX0" fmla="*/ 2070 w 83567"/>
                    <a:gd name="connsiteY0" fmla="*/ 55525 h 85436"/>
                    <a:gd name="connsiteX1" fmla="*/ 28232 w 83567"/>
                    <a:gd name="connsiteY1" fmla="*/ 1948 h 85436"/>
                    <a:gd name="connsiteX2" fmla="*/ 59889 w 83567"/>
                    <a:gd name="connsiteY2" fmla="*/ 4766 h 85436"/>
                    <a:gd name="connsiteX3" fmla="*/ 81155 w 83567"/>
                    <a:gd name="connsiteY3" fmla="*/ 29420 h 85436"/>
                    <a:gd name="connsiteX4" fmla="*/ 79418 w 83567"/>
                    <a:gd name="connsiteY4" fmla="*/ 62187 h 85436"/>
                    <a:gd name="connsiteX5" fmla="*/ 55135 w 83567"/>
                    <a:gd name="connsiteY5" fmla="*/ 83396 h 85436"/>
                    <a:gd name="connsiteX6" fmla="*/ 2099 w 83567"/>
                    <a:gd name="connsiteY6" fmla="*/ 55525 h 85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67" h="85436">
                      <a:moveTo>
                        <a:pt x="2070" y="55525"/>
                      </a:moveTo>
                      <a:cubicBezTo>
                        <a:pt x="-5018" y="32922"/>
                        <a:pt x="6682" y="8923"/>
                        <a:pt x="28232" y="1948"/>
                      </a:cubicBezTo>
                      <a:cubicBezTo>
                        <a:pt x="39022" y="-1610"/>
                        <a:pt x="50352" y="-73"/>
                        <a:pt x="59889" y="4766"/>
                      </a:cubicBezTo>
                      <a:cubicBezTo>
                        <a:pt x="69426" y="9634"/>
                        <a:pt x="77283" y="18232"/>
                        <a:pt x="81155" y="29420"/>
                      </a:cubicBezTo>
                      <a:cubicBezTo>
                        <a:pt x="85026" y="40608"/>
                        <a:pt x="84087" y="52308"/>
                        <a:pt x="79418" y="62187"/>
                      </a:cubicBezTo>
                      <a:cubicBezTo>
                        <a:pt x="74750" y="72065"/>
                        <a:pt x="66209" y="79752"/>
                        <a:pt x="55135" y="83396"/>
                      </a:cubicBezTo>
                      <a:cubicBezTo>
                        <a:pt x="32929" y="90598"/>
                        <a:pt x="9187" y="78129"/>
                        <a:pt x="2099" y="55525"/>
                      </a:cubicBezTo>
                      <a:close/>
                    </a:path>
                  </a:pathLst>
                </a:custGeom>
                <a:grpFill/>
                <a:ln w="2845" cap="flat">
                  <a:noFill/>
                  <a:prstDash val="solid"/>
                  <a:miter/>
                </a:ln>
              </p:spPr>
              <p:txBody>
                <a:bodyPr rtlCol="0" anchor="ctr"/>
                <a:lstStyle/>
                <a:p>
                  <a:endParaRPr lang="en-US"/>
                </a:p>
              </p:txBody>
            </p:sp>
            <p:sp>
              <p:nvSpPr>
                <p:cNvPr id="2866" name="Freeform: Shape 2865">
                  <a:extLst>
                    <a:ext uri="{FF2B5EF4-FFF2-40B4-BE49-F238E27FC236}">
                      <a16:creationId xmlns:a16="http://schemas.microsoft.com/office/drawing/2014/main" id="{7A47B970-824C-C191-D816-02C44081F9B6}"/>
                    </a:ext>
                  </a:extLst>
                </p:cNvPr>
                <p:cNvSpPr/>
                <p:nvPr/>
              </p:nvSpPr>
              <p:spPr>
                <a:xfrm>
                  <a:off x="11745978" y="3752043"/>
                  <a:ext cx="81755" cy="83890"/>
                </a:xfrm>
                <a:custGeom>
                  <a:avLst/>
                  <a:gdLst>
                    <a:gd name="connsiteX0" fmla="*/ 1519 w 81755"/>
                    <a:gd name="connsiteY0" fmla="*/ 52709 h 83890"/>
                    <a:gd name="connsiteX1" fmla="*/ 29360 w 81755"/>
                    <a:gd name="connsiteY1" fmla="*/ 1608 h 83890"/>
                    <a:gd name="connsiteX2" fmla="*/ 79948 w 81755"/>
                    <a:gd name="connsiteY2" fmla="*/ 30390 h 83890"/>
                    <a:gd name="connsiteX3" fmla="*/ 52363 w 81755"/>
                    <a:gd name="connsiteY3" fmla="*/ 82430 h 83890"/>
                    <a:gd name="connsiteX4" fmla="*/ 1519 w 81755"/>
                    <a:gd name="connsiteY4" fmla="*/ 52737 h 8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 h="83890">
                      <a:moveTo>
                        <a:pt x="1519" y="52709"/>
                      </a:moveTo>
                      <a:cubicBezTo>
                        <a:pt x="-4517" y="30276"/>
                        <a:pt x="7980" y="7501"/>
                        <a:pt x="29360" y="1608"/>
                      </a:cubicBezTo>
                      <a:cubicBezTo>
                        <a:pt x="50627" y="-4712"/>
                        <a:pt x="73287" y="8156"/>
                        <a:pt x="79948" y="30390"/>
                      </a:cubicBezTo>
                      <a:cubicBezTo>
                        <a:pt x="86610" y="52623"/>
                        <a:pt x="74283" y="75910"/>
                        <a:pt x="52363" y="82430"/>
                      </a:cubicBezTo>
                      <a:cubicBezTo>
                        <a:pt x="30328" y="88493"/>
                        <a:pt x="7525" y="75113"/>
                        <a:pt x="1519" y="52737"/>
                      </a:cubicBezTo>
                      <a:close/>
                    </a:path>
                  </a:pathLst>
                </a:custGeom>
                <a:grpFill/>
                <a:ln w="2845" cap="flat">
                  <a:noFill/>
                  <a:prstDash val="solid"/>
                  <a:miter/>
                </a:ln>
              </p:spPr>
              <p:txBody>
                <a:bodyPr rtlCol="0" anchor="ctr"/>
                <a:lstStyle/>
                <a:p>
                  <a:endParaRPr lang="en-US"/>
                </a:p>
              </p:txBody>
            </p:sp>
            <p:sp>
              <p:nvSpPr>
                <p:cNvPr id="2867" name="Freeform: Shape 2866">
                  <a:extLst>
                    <a:ext uri="{FF2B5EF4-FFF2-40B4-BE49-F238E27FC236}">
                      <a16:creationId xmlns:a16="http://schemas.microsoft.com/office/drawing/2014/main" id="{F465DE9C-FC0C-3232-5250-49F6298B4BDA}"/>
                    </a:ext>
                  </a:extLst>
                </p:cNvPr>
                <p:cNvSpPr/>
                <p:nvPr/>
              </p:nvSpPr>
              <p:spPr>
                <a:xfrm>
                  <a:off x="11613452" y="3787751"/>
                  <a:ext cx="80031" cy="82196"/>
                </a:xfrm>
                <a:custGeom>
                  <a:avLst/>
                  <a:gdLst>
                    <a:gd name="connsiteX0" fmla="*/ 1069 w 80031"/>
                    <a:gd name="connsiteY0" fmla="*/ 50337 h 82196"/>
                    <a:gd name="connsiteX1" fmla="*/ 5938 w 80031"/>
                    <a:gd name="connsiteY1" fmla="*/ 19449 h 82196"/>
                    <a:gd name="connsiteX2" fmla="*/ 30306 w 80031"/>
                    <a:gd name="connsiteY2" fmla="*/ 1087 h 82196"/>
                    <a:gd name="connsiteX3" fmla="*/ 78730 w 80031"/>
                    <a:gd name="connsiteY3" fmla="*/ 31605 h 82196"/>
                    <a:gd name="connsiteX4" fmla="*/ 49550 w 80031"/>
                    <a:gd name="connsiteY4" fmla="*/ 81054 h 82196"/>
                    <a:gd name="connsiteX5" fmla="*/ 19061 w 80031"/>
                    <a:gd name="connsiteY5" fmla="*/ 76101 h 82196"/>
                    <a:gd name="connsiteX6" fmla="*/ 1097 w 80031"/>
                    <a:gd name="connsiteY6" fmla="*/ 50308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31" h="82196">
                      <a:moveTo>
                        <a:pt x="1069" y="50337"/>
                      </a:moveTo>
                      <a:cubicBezTo>
                        <a:pt x="-1464" y="39234"/>
                        <a:pt x="642" y="28331"/>
                        <a:pt x="5938" y="19449"/>
                      </a:cubicBezTo>
                      <a:cubicBezTo>
                        <a:pt x="11232" y="10510"/>
                        <a:pt x="19744" y="3678"/>
                        <a:pt x="30306" y="1087"/>
                      </a:cubicBezTo>
                      <a:cubicBezTo>
                        <a:pt x="51430" y="-4066"/>
                        <a:pt x="73094" y="9599"/>
                        <a:pt x="78730" y="31605"/>
                      </a:cubicBezTo>
                      <a:cubicBezTo>
                        <a:pt x="84339" y="53611"/>
                        <a:pt x="71301" y="75759"/>
                        <a:pt x="49550" y="81054"/>
                      </a:cubicBezTo>
                      <a:cubicBezTo>
                        <a:pt x="38705" y="83702"/>
                        <a:pt x="27830" y="81623"/>
                        <a:pt x="19061" y="76101"/>
                      </a:cubicBezTo>
                      <a:cubicBezTo>
                        <a:pt x="10293" y="70492"/>
                        <a:pt x="3603" y="61354"/>
                        <a:pt x="1097" y="50308"/>
                      </a:cubicBezTo>
                      <a:close/>
                    </a:path>
                  </a:pathLst>
                </a:custGeom>
                <a:grpFill/>
                <a:ln w="2845" cap="flat">
                  <a:noFill/>
                  <a:prstDash val="solid"/>
                  <a:miter/>
                </a:ln>
              </p:spPr>
              <p:txBody>
                <a:bodyPr rtlCol="0" anchor="ctr"/>
                <a:lstStyle/>
                <a:p>
                  <a:endParaRPr lang="en-US"/>
                </a:p>
              </p:txBody>
            </p:sp>
            <p:sp>
              <p:nvSpPr>
                <p:cNvPr id="2868" name="Freeform: Shape 2867">
                  <a:extLst>
                    <a:ext uri="{FF2B5EF4-FFF2-40B4-BE49-F238E27FC236}">
                      <a16:creationId xmlns:a16="http://schemas.microsoft.com/office/drawing/2014/main" id="{3E619D93-0315-7F7F-564D-05AED227C062}"/>
                    </a:ext>
                  </a:extLst>
                </p:cNvPr>
                <p:cNvSpPr/>
                <p:nvPr/>
              </p:nvSpPr>
              <p:spPr>
                <a:xfrm>
                  <a:off x="11479547" y="3818165"/>
                  <a:ext cx="78268" cy="80383"/>
                </a:xfrm>
                <a:custGeom>
                  <a:avLst/>
                  <a:gdLst>
                    <a:gd name="connsiteX0" fmla="*/ 690 w 78268"/>
                    <a:gd name="connsiteY0" fmla="*/ 47537 h 80383"/>
                    <a:gd name="connsiteX1" fmla="*/ 31293 w 78268"/>
                    <a:gd name="connsiteY1" fmla="*/ 679 h 80383"/>
                    <a:gd name="connsiteX2" fmla="*/ 60473 w 78268"/>
                    <a:gd name="connsiteY2" fmla="*/ 6999 h 80383"/>
                    <a:gd name="connsiteX3" fmla="*/ 77383 w 78268"/>
                    <a:gd name="connsiteY3" fmla="*/ 32449 h 80383"/>
                    <a:gd name="connsiteX4" fmla="*/ 71946 w 78268"/>
                    <a:gd name="connsiteY4" fmla="*/ 62768 h 80383"/>
                    <a:gd name="connsiteX5" fmla="*/ 46865 w 78268"/>
                    <a:gd name="connsiteY5" fmla="*/ 79678 h 80383"/>
                    <a:gd name="connsiteX6" fmla="*/ 690 w 78268"/>
                    <a:gd name="connsiteY6" fmla="*/ 47537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68" h="80383">
                      <a:moveTo>
                        <a:pt x="690" y="47537"/>
                      </a:moveTo>
                      <a:cubicBezTo>
                        <a:pt x="-3296" y="25674"/>
                        <a:pt x="10397" y="4693"/>
                        <a:pt x="31293" y="679"/>
                      </a:cubicBezTo>
                      <a:cubicBezTo>
                        <a:pt x="41741" y="-1371"/>
                        <a:pt x="52132" y="1362"/>
                        <a:pt x="60473" y="6999"/>
                      </a:cubicBezTo>
                      <a:cubicBezTo>
                        <a:pt x="68785" y="12635"/>
                        <a:pt x="75106" y="21574"/>
                        <a:pt x="77383" y="32449"/>
                      </a:cubicBezTo>
                      <a:cubicBezTo>
                        <a:pt x="79661" y="43324"/>
                        <a:pt x="77440" y="54113"/>
                        <a:pt x="71946" y="62768"/>
                      </a:cubicBezTo>
                      <a:cubicBezTo>
                        <a:pt x="66452" y="71422"/>
                        <a:pt x="57598" y="77571"/>
                        <a:pt x="46865" y="79678"/>
                      </a:cubicBezTo>
                      <a:cubicBezTo>
                        <a:pt x="25371" y="83806"/>
                        <a:pt x="4703" y="69401"/>
                        <a:pt x="690" y="47537"/>
                      </a:cubicBezTo>
                      <a:close/>
                    </a:path>
                  </a:pathLst>
                </a:custGeom>
                <a:grpFill/>
                <a:ln w="2845" cap="flat">
                  <a:noFill/>
                  <a:prstDash val="solid"/>
                  <a:miter/>
                </a:ln>
              </p:spPr>
              <p:txBody>
                <a:bodyPr rtlCol="0" anchor="ctr"/>
                <a:lstStyle/>
                <a:p>
                  <a:endParaRPr lang="en-US"/>
                </a:p>
              </p:txBody>
            </p:sp>
            <p:sp>
              <p:nvSpPr>
                <p:cNvPr id="2869" name="Freeform: Shape 2868">
                  <a:extLst>
                    <a:ext uri="{FF2B5EF4-FFF2-40B4-BE49-F238E27FC236}">
                      <a16:creationId xmlns:a16="http://schemas.microsoft.com/office/drawing/2014/main" id="{8AF1C5B3-E071-3E71-F8BE-D72517BEE942}"/>
                    </a:ext>
                  </a:extLst>
                </p:cNvPr>
                <p:cNvSpPr/>
                <p:nvPr/>
              </p:nvSpPr>
              <p:spPr>
                <a:xfrm>
                  <a:off x="11344514" y="3842974"/>
                  <a:ext cx="76529" cy="78847"/>
                </a:xfrm>
                <a:custGeom>
                  <a:avLst/>
                  <a:gdLst>
                    <a:gd name="connsiteX0" fmla="*/ 413 w 76529"/>
                    <a:gd name="connsiteY0" fmla="*/ 44849 h 78847"/>
                    <a:gd name="connsiteX1" fmla="*/ 7473 w 76529"/>
                    <a:gd name="connsiteY1" fmla="*/ 15754 h 78847"/>
                    <a:gd name="connsiteX2" fmla="*/ 18148 w 76529"/>
                    <a:gd name="connsiteY2" fmla="*/ 5733 h 78847"/>
                    <a:gd name="connsiteX3" fmla="*/ 32240 w 76529"/>
                    <a:gd name="connsiteY3" fmla="*/ 495 h 78847"/>
                    <a:gd name="connsiteX4" fmla="*/ 75968 w 76529"/>
                    <a:gd name="connsiteY4" fmla="*/ 33176 h 78847"/>
                    <a:gd name="connsiteX5" fmla="*/ 44254 w 76529"/>
                    <a:gd name="connsiteY5" fmla="*/ 78355 h 78847"/>
                    <a:gd name="connsiteX6" fmla="*/ 28909 w 76529"/>
                    <a:gd name="connsiteY6" fmla="*/ 77530 h 78847"/>
                    <a:gd name="connsiteX7" fmla="*/ 15529 w 76529"/>
                    <a:gd name="connsiteY7" fmla="*/ 70897 h 78847"/>
                    <a:gd name="connsiteX8" fmla="*/ 413 w 76529"/>
                    <a:gd name="connsiteY8" fmla="*/ 44905 h 78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29" h="78847">
                      <a:moveTo>
                        <a:pt x="413" y="44849"/>
                      </a:moveTo>
                      <a:cubicBezTo>
                        <a:pt x="-1125" y="34088"/>
                        <a:pt x="1722" y="23754"/>
                        <a:pt x="7473" y="15754"/>
                      </a:cubicBezTo>
                      <a:cubicBezTo>
                        <a:pt x="10348" y="11740"/>
                        <a:pt x="13964" y="8324"/>
                        <a:pt x="18148" y="5733"/>
                      </a:cubicBezTo>
                      <a:cubicBezTo>
                        <a:pt x="22333" y="3143"/>
                        <a:pt x="27088" y="1406"/>
                        <a:pt x="32240" y="495"/>
                      </a:cubicBezTo>
                      <a:cubicBezTo>
                        <a:pt x="52795" y="-2921"/>
                        <a:pt x="72352" y="11712"/>
                        <a:pt x="75968" y="33176"/>
                      </a:cubicBezTo>
                      <a:cubicBezTo>
                        <a:pt x="79583" y="54613"/>
                        <a:pt x="65377" y="74854"/>
                        <a:pt x="44254" y="78355"/>
                      </a:cubicBezTo>
                      <a:cubicBezTo>
                        <a:pt x="38987" y="79267"/>
                        <a:pt x="33777" y="78868"/>
                        <a:pt x="28909" y="77530"/>
                      </a:cubicBezTo>
                      <a:cubicBezTo>
                        <a:pt x="24041" y="76192"/>
                        <a:pt x="19486" y="73915"/>
                        <a:pt x="15529" y="70897"/>
                      </a:cubicBezTo>
                      <a:cubicBezTo>
                        <a:pt x="7587" y="64805"/>
                        <a:pt x="1950" y="55666"/>
                        <a:pt x="413" y="44905"/>
                      </a:cubicBezTo>
                      <a:close/>
                    </a:path>
                  </a:pathLst>
                </a:custGeom>
                <a:grpFill/>
                <a:ln w="2845" cap="flat">
                  <a:noFill/>
                  <a:prstDash val="solid"/>
                  <a:miter/>
                </a:ln>
              </p:spPr>
              <p:txBody>
                <a:bodyPr rtlCol="0" anchor="ctr"/>
                <a:lstStyle/>
                <a:p>
                  <a:endParaRPr lang="en-US"/>
                </a:p>
              </p:txBody>
            </p:sp>
            <p:sp>
              <p:nvSpPr>
                <p:cNvPr id="2870" name="Freeform: Shape 2869">
                  <a:extLst>
                    <a:ext uri="{FF2B5EF4-FFF2-40B4-BE49-F238E27FC236}">
                      <a16:creationId xmlns:a16="http://schemas.microsoft.com/office/drawing/2014/main" id="{9AAEDF81-7F7B-8904-13D5-A7ECE7FDD623}"/>
                    </a:ext>
                  </a:extLst>
                </p:cNvPr>
                <p:cNvSpPr/>
                <p:nvPr/>
              </p:nvSpPr>
              <p:spPr>
                <a:xfrm>
                  <a:off x="11208676" y="3861970"/>
                  <a:ext cx="74783" cy="76995"/>
                </a:xfrm>
                <a:custGeom>
                  <a:avLst/>
                  <a:gdLst>
                    <a:gd name="connsiteX0" fmla="*/ 201 w 74783"/>
                    <a:gd name="connsiteY0" fmla="*/ 42734 h 76995"/>
                    <a:gd name="connsiteX1" fmla="*/ 33025 w 74783"/>
                    <a:gd name="connsiteY1" fmla="*/ 231 h 76995"/>
                    <a:gd name="connsiteX2" fmla="*/ 74475 w 74783"/>
                    <a:gd name="connsiteY2" fmla="*/ 34250 h 76995"/>
                    <a:gd name="connsiteX3" fmla="*/ 41651 w 74783"/>
                    <a:gd name="connsiteY3" fmla="*/ 76754 h 76995"/>
                    <a:gd name="connsiteX4" fmla="*/ 201 w 74783"/>
                    <a:gd name="connsiteY4" fmla="*/ 42734 h 76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83" h="76995">
                      <a:moveTo>
                        <a:pt x="201" y="42734"/>
                      </a:moveTo>
                      <a:cubicBezTo>
                        <a:pt x="-1906" y="21582"/>
                        <a:pt x="12784" y="2537"/>
                        <a:pt x="33025" y="231"/>
                      </a:cubicBezTo>
                      <a:cubicBezTo>
                        <a:pt x="53266" y="-2075"/>
                        <a:pt x="71828" y="13155"/>
                        <a:pt x="74475" y="34250"/>
                      </a:cubicBezTo>
                      <a:cubicBezTo>
                        <a:pt x="77122" y="55345"/>
                        <a:pt x="62433" y="74390"/>
                        <a:pt x="41651" y="76754"/>
                      </a:cubicBezTo>
                      <a:cubicBezTo>
                        <a:pt x="20869" y="79116"/>
                        <a:pt x="2308" y="63886"/>
                        <a:pt x="201" y="42734"/>
                      </a:cubicBezTo>
                      <a:close/>
                    </a:path>
                  </a:pathLst>
                </a:custGeom>
                <a:grpFill/>
                <a:ln w="2845" cap="flat">
                  <a:noFill/>
                  <a:prstDash val="solid"/>
                  <a:miter/>
                </a:ln>
              </p:spPr>
              <p:txBody>
                <a:bodyPr rtlCol="0" anchor="ctr"/>
                <a:lstStyle/>
                <a:p>
                  <a:endParaRPr lang="en-US"/>
                </a:p>
              </p:txBody>
            </p:sp>
            <p:sp>
              <p:nvSpPr>
                <p:cNvPr id="2871" name="Freeform: Shape 2870">
                  <a:extLst>
                    <a:ext uri="{FF2B5EF4-FFF2-40B4-BE49-F238E27FC236}">
                      <a16:creationId xmlns:a16="http://schemas.microsoft.com/office/drawing/2014/main" id="{1ED7F96E-6B15-A52B-7AA5-0347D6EFB84E}"/>
                    </a:ext>
                  </a:extLst>
                </p:cNvPr>
                <p:cNvSpPr/>
                <p:nvPr/>
              </p:nvSpPr>
              <p:spPr>
                <a:xfrm>
                  <a:off x="11072131" y="3875653"/>
                  <a:ext cx="73081" cy="75185"/>
                </a:xfrm>
                <a:custGeom>
                  <a:avLst/>
                  <a:gdLst>
                    <a:gd name="connsiteX0" fmla="*/ 69 w 73081"/>
                    <a:gd name="connsiteY0" fmla="*/ 39897 h 75185"/>
                    <a:gd name="connsiteX1" fmla="*/ 33833 w 73081"/>
                    <a:gd name="connsiteY1" fmla="*/ 70 h 75185"/>
                    <a:gd name="connsiteX2" fmla="*/ 48096 w 73081"/>
                    <a:gd name="connsiteY2" fmla="*/ 2120 h 75185"/>
                    <a:gd name="connsiteX3" fmla="*/ 60195 w 73081"/>
                    <a:gd name="connsiteY3" fmla="*/ 9152 h 75185"/>
                    <a:gd name="connsiteX4" fmla="*/ 72948 w 73081"/>
                    <a:gd name="connsiteY4" fmla="*/ 34716 h 75185"/>
                    <a:gd name="connsiteX5" fmla="*/ 64379 w 73081"/>
                    <a:gd name="connsiteY5" fmla="*/ 62188 h 75185"/>
                    <a:gd name="connsiteX6" fmla="*/ 53334 w 73081"/>
                    <a:gd name="connsiteY6" fmla="*/ 71241 h 75185"/>
                    <a:gd name="connsiteX7" fmla="*/ 39213 w 73081"/>
                    <a:gd name="connsiteY7" fmla="*/ 75113 h 75185"/>
                    <a:gd name="connsiteX8" fmla="*/ 69 w 73081"/>
                    <a:gd name="connsiteY8" fmla="*/ 39897 h 7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81" h="75185">
                      <a:moveTo>
                        <a:pt x="69" y="39897"/>
                      </a:moveTo>
                      <a:cubicBezTo>
                        <a:pt x="-1155" y="19144"/>
                        <a:pt x="13962" y="1323"/>
                        <a:pt x="33833" y="70"/>
                      </a:cubicBezTo>
                      <a:cubicBezTo>
                        <a:pt x="38815" y="-243"/>
                        <a:pt x="43626" y="497"/>
                        <a:pt x="48096" y="2120"/>
                      </a:cubicBezTo>
                      <a:cubicBezTo>
                        <a:pt x="52565" y="3686"/>
                        <a:pt x="56636" y="6049"/>
                        <a:pt x="60195" y="9152"/>
                      </a:cubicBezTo>
                      <a:cubicBezTo>
                        <a:pt x="67255" y="15358"/>
                        <a:pt x="72094" y="24382"/>
                        <a:pt x="72948" y="34716"/>
                      </a:cubicBezTo>
                      <a:cubicBezTo>
                        <a:pt x="73803" y="45079"/>
                        <a:pt x="70500" y="54815"/>
                        <a:pt x="64379" y="62188"/>
                      </a:cubicBezTo>
                      <a:cubicBezTo>
                        <a:pt x="61333" y="65860"/>
                        <a:pt x="57576" y="68992"/>
                        <a:pt x="53334" y="71241"/>
                      </a:cubicBezTo>
                      <a:cubicBezTo>
                        <a:pt x="49064" y="73433"/>
                        <a:pt x="44309" y="74771"/>
                        <a:pt x="39213" y="75113"/>
                      </a:cubicBezTo>
                      <a:cubicBezTo>
                        <a:pt x="18802" y="76394"/>
                        <a:pt x="1294" y="60651"/>
                        <a:pt x="69" y="39897"/>
                      </a:cubicBezTo>
                      <a:close/>
                    </a:path>
                  </a:pathLst>
                </a:custGeom>
                <a:grpFill/>
                <a:ln w="2845" cap="flat">
                  <a:noFill/>
                  <a:prstDash val="solid"/>
                  <a:miter/>
                </a:ln>
              </p:spPr>
              <p:txBody>
                <a:bodyPr rtlCol="0" anchor="ctr"/>
                <a:lstStyle/>
                <a:p>
                  <a:endParaRPr lang="en-US"/>
                </a:p>
              </p:txBody>
            </p:sp>
            <p:sp>
              <p:nvSpPr>
                <p:cNvPr id="2872" name="Freeform: Shape 2871">
                  <a:extLst>
                    <a:ext uri="{FF2B5EF4-FFF2-40B4-BE49-F238E27FC236}">
                      <a16:creationId xmlns:a16="http://schemas.microsoft.com/office/drawing/2014/main" id="{A59C9883-2918-7894-CFA4-B79C34D9325F}"/>
                    </a:ext>
                  </a:extLst>
                </p:cNvPr>
                <p:cNvSpPr/>
                <p:nvPr/>
              </p:nvSpPr>
              <p:spPr>
                <a:xfrm>
                  <a:off x="10935183" y="3883499"/>
                  <a:ext cx="71377" cy="73539"/>
                </a:xfrm>
                <a:custGeom>
                  <a:avLst/>
                  <a:gdLst>
                    <a:gd name="connsiteX0" fmla="*/ 28 w 71377"/>
                    <a:gd name="connsiteY0" fmla="*/ 37688 h 73539"/>
                    <a:gd name="connsiteX1" fmla="*/ 34560 w 71377"/>
                    <a:gd name="connsiteY1" fmla="*/ 25 h 73539"/>
                    <a:gd name="connsiteX2" fmla="*/ 71342 w 71377"/>
                    <a:gd name="connsiteY2" fmla="*/ 35411 h 73539"/>
                    <a:gd name="connsiteX3" fmla="*/ 36809 w 71377"/>
                    <a:gd name="connsiteY3" fmla="*/ 73501 h 73539"/>
                    <a:gd name="connsiteX4" fmla="*/ 0 w 71377"/>
                    <a:gd name="connsiteY4" fmla="*/ 37688 h 7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77" h="73539">
                      <a:moveTo>
                        <a:pt x="28" y="37688"/>
                      </a:moveTo>
                      <a:cubicBezTo>
                        <a:pt x="-342" y="17362"/>
                        <a:pt x="15117" y="936"/>
                        <a:pt x="34560" y="25"/>
                      </a:cubicBezTo>
                      <a:cubicBezTo>
                        <a:pt x="54004" y="-715"/>
                        <a:pt x="70459" y="15113"/>
                        <a:pt x="71342" y="35411"/>
                      </a:cubicBezTo>
                      <a:cubicBezTo>
                        <a:pt x="72224" y="55680"/>
                        <a:pt x="56766" y="72733"/>
                        <a:pt x="36809" y="73501"/>
                      </a:cubicBezTo>
                      <a:cubicBezTo>
                        <a:pt x="16881" y="74441"/>
                        <a:pt x="398" y="57958"/>
                        <a:pt x="0" y="37688"/>
                      </a:cubicBezTo>
                      <a:close/>
                    </a:path>
                  </a:pathLst>
                </a:custGeom>
                <a:grpFill/>
                <a:ln w="2845" cap="flat">
                  <a:noFill/>
                  <a:prstDash val="solid"/>
                  <a:miter/>
                </a:ln>
              </p:spPr>
              <p:txBody>
                <a:bodyPr rtlCol="0" anchor="ctr"/>
                <a:lstStyle/>
                <a:p>
                  <a:endParaRPr lang="en-US"/>
                </a:p>
              </p:txBody>
            </p:sp>
            <p:sp>
              <p:nvSpPr>
                <p:cNvPr id="2873" name="Freeform: Shape 2872">
                  <a:extLst>
                    <a:ext uri="{FF2B5EF4-FFF2-40B4-BE49-F238E27FC236}">
                      <a16:creationId xmlns:a16="http://schemas.microsoft.com/office/drawing/2014/main" id="{459AE726-FF31-7A15-4B18-E05C15D9ED21}"/>
                    </a:ext>
                  </a:extLst>
                </p:cNvPr>
                <p:cNvSpPr/>
                <p:nvPr/>
              </p:nvSpPr>
              <p:spPr>
                <a:xfrm>
                  <a:off x="10798100" y="3885770"/>
                  <a:ext cx="69642" cy="71744"/>
                </a:xfrm>
                <a:custGeom>
                  <a:avLst/>
                  <a:gdLst>
                    <a:gd name="connsiteX0" fmla="*/ 9 w 69642"/>
                    <a:gd name="connsiteY0" fmla="*/ 35446 h 71744"/>
                    <a:gd name="connsiteX1" fmla="*/ 35167 w 69642"/>
                    <a:gd name="connsiteY1" fmla="*/ 2 h 71744"/>
                    <a:gd name="connsiteX2" fmla="*/ 69642 w 69642"/>
                    <a:gd name="connsiteY2" fmla="*/ 36243 h 71744"/>
                    <a:gd name="connsiteX3" fmla="*/ 34483 w 69642"/>
                    <a:gd name="connsiteY3" fmla="*/ 71743 h 71744"/>
                    <a:gd name="connsiteX4" fmla="*/ 9 w 69642"/>
                    <a:gd name="connsiteY4" fmla="*/ 35417 h 7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42" h="71744">
                      <a:moveTo>
                        <a:pt x="9" y="35446"/>
                      </a:moveTo>
                      <a:cubicBezTo>
                        <a:pt x="435" y="15631"/>
                        <a:pt x="16178" y="-225"/>
                        <a:pt x="35167" y="2"/>
                      </a:cubicBezTo>
                      <a:cubicBezTo>
                        <a:pt x="54155" y="202"/>
                        <a:pt x="69613" y="16571"/>
                        <a:pt x="69642" y="36243"/>
                      </a:cubicBezTo>
                      <a:cubicBezTo>
                        <a:pt x="69699" y="56171"/>
                        <a:pt x="53956" y="71942"/>
                        <a:pt x="34483" y="71743"/>
                      </a:cubicBezTo>
                      <a:cubicBezTo>
                        <a:pt x="15011" y="71486"/>
                        <a:pt x="-419" y="55231"/>
                        <a:pt x="9" y="35417"/>
                      </a:cubicBezTo>
                      <a:close/>
                    </a:path>
                  </a:pathLst>
                </a:custGeom>
                <a:grpFill/>
                <a:ln w="2845" cap="flat">
                  <a:noFill/>
                  <a:prstDash val="solid"/>
                  <a:miter/>
                </a:ln>
              </p:spPr>
              <p:txBody>
                <a:bodyPr rtlCol="0" anchor="ctr"/>
                <a:lstStyle/>
                <a:p>
                  <a:endParaRPr lang="en-US"/>
                </a:p>
              </p:txBody>
            </p:sp>
            <p:sp>
              <p:nvSpPr>
                <p:cNvPr id="2874" name="Freeform: Shape 2873">
                  <a:extLst>
                    <a:ext uri="{FF2B5EF4-FFF2-40B4-BE49-F238E27FC236}">
                      <a16:creationId xmlns:a16="http://schemas.microsoft.com/office/drawing/2014/main" id="{53055620-9717-D1EA-0BF2-B82AE8714498}"/>
                    </a:ext>
                  </a:extLst>
                </p:cNvPr>
                <p:cNvSpPr/>
                <p:nvPr/>
              </p:nvSpPr>
              <p:spPr>
                <a:xfrm>
                  <a:off x="10661050" y="3882789"/>
                  <a:ext cx="67965" cy="69966"/>
                </a:xfrm>
                <a:custGeom>
                  <a:avLst/>
                  <a:gdLst>
                    <a:gd name="connsiteX0" fmla="*/ 69 w 67965"/>
                    <a:gd name="connsiteY0" fmla="*/ 32931 h 69966"/>
                    <a:gd name="connsiteX1" fmla="*/ 35740 w 67965"/>
                    <a:gd name="connsiteY1" fmla="*/ 51 h 69966"/>
                    <a:gd name="connsiteX2" fmla="*/ 67938 w 67965"/>
                    <a:gd name="connsiteY2" fmla="*/ 36291 h 69966"/>
                    <a:gd name="connsiteX3" fmla="*/ 32239 w 67965"/>
                    <a:gd name="connsiteY3" fmla="*/ 69940 h 69966"/>
                    <a:gd name="connsiteX4" fmla="*/ 69 w 67965"/>
                    <a:gd name="connsiteY4" fmla="*/ 32903 h 69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65" h="69966">
                      <a:moveTo>
                        <a:pt x="69" y="32931"/>
                      </a:moveTo>
                      <a:cubicBezTo>
                        <a:pt x="1265" y="13602"/>
                        <a:pt x="17207" y="-974"/>
                        <a:pt x="35740" y="51"/>
                      </a:cubicBezTo>
                      <a:cubicBezTo>
                        <a:pt x="54273" y="763"/>
                        <a:pt x="68678" y="16989"/>
                        <a:pt x="67938" y="36291"/>
                      </a:cubicBezTo>
                      <a:cubicBezTo>
                        <a:pt x="67198" y="55592"/>
                        <a:pt x="51227" y="70680"/>
                        <a:pt x="32239" y="69940"/>
                      </a:cubicBezTo>
                      <a:cubicBezTo>
                        <a:pt x="13278" y="68887"/>
                        <a:pt x="-1126" y="52176"/>
                        <a:pt x="69" y="32903"/>
                      </a:cubicBezTo>
                      <a:close/>
                    </a:path>
                  </a:pathLst>
                </a:custGeom>
                <a:grpFill/>
                <a:ln w="2845" cap="flat">
                  <a:noFill/>
                  <a:prstDash val="solid"/>
                  <a:miter/>
                </a:ln>
              </p:spPr>
              <p:txBody>
                <a:bodyPr rtlCol="0" anchor="ctr"/>
                <a:lstStyle/>
                <a:p>
                  <a:endParaRPr lang="en-US"/>
                </a:p>
              </p:txBody>
            </p:sp>
            <p:sp>
              <p:nvSpPr>
                <p:cNvPr id="2875" name="Freeform: Shape 2874">
                  <a:extLst>
                    <a:ext uri="{FF2B5EF4-FFF2-40B4-BE49-F238E27FC236}">
                      <a16:creationId xmlns:a16="http://schemas.microsoft.com/office/drawing/2014/main" id="{140380A2-DB7A-3165-CDEB-E7E0EB91A611}"/>
                    </a:ext>
                  </a:extLst>
                </p:cNvPr>
                <p:cNvSpPr/>
                <p:nvPr/>
              </p:nvSpPr>
              <p:spPr>
                <a:xfrm>
                  <a:off x="10524263" y="3873777"/>
                  <a:ext cx="66310" cy="68235"/>
                </a:xfrm>
                <a:custGeom>
                  <a:avLst/>
                  <a:gdLst>
                    <a:gd name="connsiteX0" fmla="*/ 181 w 66310"/>
                    <a:gd name="connsiteY0" fmla="*/ 31183 h 68235"/>
                    <a:gd name="connsiteX1" fmla="*/ 36279 w 66310"/>
                    <a:gd name="connsiteY1" fmla="*/ 124 h 68235"/>
                    <a:gd name="connsiteX2" fmla="*/ 66199 w 66310"/>
                    <a:gd name="connsiteY2" fmla="*/ 37048 h 68235"/>
                    <a:gd name="connsiteX3" fmla="*/ 30101 w 66310"/>
                    <a:gd name="connsiteY3" fmla="*/ 68107 h 68235"/>
                    <a:gd name="connsiteX4" fmla="*/ 181 w 66310"/>
                    <a:gd name="connsiteY4" fmla="*/ 31183 h 68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10" h="68235">
                      <a:moveTo>
                        <a:pt x="181" y="31183"/>
                      </a:moveTo>
                      <a:cubicBezTo>
                        <a:pt x="2117" y="12451"/>
                        <a:pt x="18259" y="-1470"/>
                        <a:pt x="36279" y="124"/>
                      </a:cubicBezTo>
                      <a:cubicBezTo>
                        <a:pt x="54271" y="1718"/>
                        <a:pt x="67679" y="18259"/>
                        <a:pt x="66199" y="37048"/>
                      </a:cubicBezTo>
                      <a:cubicBezTo>
                        <a:pt x="64718" y="55837"/>
                        <a:pt x="48549" y="69729"/>
                        <a:pt x="30101" y="68107"/>
                      </a:cubicBezTo>
                      <a:cubicBezTo>
                        <a:pt x="11654" y="66455"/>
                        <a:pt x="-1726" y="49944"/>
                        <a:pt x="181" y="31183"/>
                      </a:cubicBezTo>
                      <a:close/>
                    </a:path>
                  </a:pathLst>
                </a:custGeom>
                <a:grpFill/>
                <a:ln w="2845" cap="flat">
                  <a:noFill/>
                  <a:prstDash val="solid"/>
                  <a:miter/>
                </a:ln>
              </p:spPr>
              <p:txBody>
                <a:bodyPr rtlCol="0" anchor="ctr"/>
                <a:lstStyle/>
                <a:p>
                  <a:endParaRPr lang="en-US"/>
                </a:p>
              </p:txBody>
            </p:sp>
            <p:sp>
              <p:nvSpPr>
                <p:cNvPr id="2876" name="Freeform: Shape 2875">
                  <a:extLst>
                    <a:ext uri="{FF2B5EF4-FFF2-40B4-BE49-F238E27FC236}">
                      <a16:creationId xmlns:a16="http://schemas.microsoft.com/office/drawing/2014/main" id="{78EF2298-D275-FCB0-D7EF-9428F41C7ED1}"/>
                    </a:ext>
                  </a:extLst>
                </p:cNvPr>
                <p:cNvSpPr/>
                <p:nvPr/>
              </p:nvSpPr>
              <p:spPr>
                <a:xfrm>
                  <a:off x="10387994" y="3859430"/>
                  <a:ext cx="64596" cy="66562"/>
                </a:xfrm>
                <a:custGeom>
                  <a:avLst/>
                  <a:gdLst>
                    <a:gd name="connsiteX0" fmla="*/ 372 w 64596"/>
                    <a:gd name="connsiteY0" fmla="*/ 28791 h 66562"/>
                    <a:gd name="connsiteX1" fmla="*/ 36697 w 64596"/>
                    <a:gd name="connsiteY1" fmla="*/ 295 h 66562"/>
                    <a:gd name="connsiteX2" fmla="*/ 64340 w 64596"/>
                    <a:gd name="connsiteY2" fmla="*/ 37360 h 66562"/>
                    <a:gd name="connsiteX3" fmla="*/ 27957 w 64596"/>
                    <a:gd name="connsiteY3" fmla="*/ 66227 h 66562"/>
                    <a:gd name="connsiteX4" fmla="*/ 343 w 64596"/>
                    <a:gd name="connsiteY4" fmla="*/ 28791 h 66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96" h="66562">
                      <a:moveTo>
                        <a:pt x="372" y="28791"/>
                      </a:moveTo>
                      <a:cubicBezTo>
                        <a:pt x="2991" y="10629"/>
                        <a:pt x="19246" y="-2125"/>
                        <a:pt x="36697" y="295"/>
                      </a:cubicBezTo>
                      <a:cubicBezTo>
                        <a:pt x="54120" y="2885"/>
                        <a:pt x="66560" y="19084"/>
                        <a:pt x="64340" y="37360"/>
                      </a:cubicBezTo>
                      <a:cubicBezTo>
                        <a:pt x="62148" y="55551"/>
                        <a:pt x="45807" y="68875"/>
                        <a:pt x="27957" y="66227"/>
                      </a:cubicBezTo>
                      <a:cubicBezTo>
                        <a:pt x="10108" y="63722"/>
                        <a:pt x="-2247" y="46982"/>
                        <a:pt x="343" y="28791"/>
                      </a:cubicBezTo>
                      <a:close/>
                    </a:path>
                  </a:pathLst>
                </a:custGeom>
                <a:grpFill/>
                <a:ln w="2845" cap="flat">
                  <a:noFill/>
                  <a:prstDash val="solid"/>
                  <a:miter/>
                </a:ln>
              </p:spPr>
              <p:txBody>
                <a:bodyPr rtlCol="0" anchor="ctr"/>
                <a:lstStyle/>
                <a:p>
                  <a:endParaRPr lang="en-US"/>
                </a:p>
              </p:txBody>
            </p:sp>
            <p:sp>
              <p:nvSpPr>
                <p:cNvPr id="2877" name="Freeform: Shape 2876">
                  <a:extLst>
                    <a:ext uri="{FF2B5EF4-FFF2-40B4-BE49-F238E27FC236}">
                      <a16:creationId xmlns:a16="http://schemas.microsoft.com/office/drawing/2014/main" id="{E79547EF-88E2-1C68-7894-E8055F3E5FCC}"/>
                    </a:ext>
                  </a:extLst>
                </p:cNvPr>
                <p:cNvSpPr/>
                <p:nvPr/>
              </p:nvSpPr>
              <p:spPr>
                <a:xfrm>
                  <a:off x="10252497" y="3839553"/>
                  <a:ext cx="62892" cy="64602"/>
                </a:xfrm>
                <a:custGeom>
                  <a:avLst/>
                  <a:gdLst>
                    <a:gd name="connsiteX0" fmla="*/ 530 w 62892"/>
                    <a:gd name="connsiteY0" fmla="*/ 26690 h 64602"/>
                    <a:gd name="connsiteX1" fmla="*/ 13654 w 62892"/>
                    <a:gd name="connsiteY1" fmla="*/ 5909 h 64602"/>
                    <a:gd name="connsiteX2" fmla="*/ 24614 w 62892"/>
                    <a:gd name="connsiteY2" fmla="*/ 927 h 64602"/>
                    <a:gd name="connsiteX3" fmla="*/ 36998 w 62892"/>
                    <a:gd name="connsiteY3" fmla="*/ 414 h 64602"/>
                    <a:gd name="connsiteX4" fmla="*/ 62448 w 62892"/>
                    <a:gd name="connsiteY4" fmla="*/ 37423 h 64602"/>
                    <a:gd name="connsiteX5" fmla="*/ 25895 w 62892"/>
                    <a:gd name="connsiteY5" fmla="*/ 64183 h 64602"/>
                    <a:gd name="connsiteX6" fmla="*/ 14166 w 62892"/>
                    <a:gd name="connsiteY6" fmla="*/ 59657 h 64602"/>
                    <a:gd name="connsiteX7" fmla="*/ 5512 w 62892"/>
                    <a:gd name="connsiteY7" fmla="*/ 50974 h 64602"/>
                    <a:gd name="connsiteX8" fmla="*/ 558 w 62892"/>
                    <a:gd name="connsiteY8" fmla="*/ 26719 h 6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92" h="64602">
                      <a:moveTo>
                        <a:pt x="530" y="26690"/>
                      </a:moveTo>
                      <a:cubicBezTo>
                        <a:pt x="2153" y="17894"/>
                        <a:pt x="7049" y="10606"/>
                        <a:pt x="13654" y="5909"/>
                      </a:cubicBezTo>
                      <a:cubicBezTo>
                        <a:pt x="16956" y="3546"/>
                        <a:pt x="20657" y="1895"/>
                        <a:pt x="24614" y="927"/>
                      </a:cubicBezTo>
                      <a:cubicBezTo>
                        <a:pt x="28571" y="-70"/>
                        <a:pt x="32784" y="-298"/>
                        <a:pt x="36998" y="414"/>
                      </a:cubicBezTo>
                      <a:cubicBezTo>
                        <a:pt x="53936" y="3204"/>
                        <a:pt x="65323" y="19801"/>
                        <a:pt x="62448" y="37423"/>
                      </a:cubicBezTo>
                      <a:cubicBezTo>
                        <a:pt x="59573" y="55073"/>
                        <a:pt x="43204" y="67030"/>
                        <a:pt x="25895" y="64183"/>
                      </a:cubicBezTo>
                      <a:cubicBezTo>
                        <a:pt x="21568" y="63471"/>
                        <a:pt x="17611" y="61906"/>
                        <a:pt x="14166" y="59657"/>
                      </a:cubicBezTo>
                      <a:cubicBezTo>
                        <a:pt x="10722" y="57408"/>
                        <a:pt x="7789" y="54362"/>
                        <a:pt x="5512" y="50974"/>
                      </a:cubicBezTo>
                      <a:cubicBezTo>
                        <a:pt x="929" y="44141"/>
                        <a:pt x="-1064" y="35515"/>
                        <a:pt x="558" y="26719"/>
                      </a:cubicBezTo>
                      <a:close/>
                    </a:path>
                  </a:pathLst>
                </a:custGeom>
                <a:grpFill/>
                <a:ln w="2845" cap="flat">
                  <a:noFill/>
                  <a:prstDash val="solid"/>
                  <a:miter/>
                </a:ln>
              </p:spPr>
              <p:txBody>
                <a:bodyPr rtlCol="0" anchor="ctr"/>
                <a:lstStyle/>
                <a:p>
                  <a:endParaRPr lang="en-US"/>
                </a:p>
              </p:txBody>
            </p:sp>
            <p:sp>
              <p:nvSpPr>
                <p:cNvPr id="2878" name="Freeform: Shape 2877">
                  <a:extLst>
                    <a:ext uri="{FF2B5EF4-FFF2-40B4-BE49-F238E27FC236}">
                      <a16:creationId xmlns:a16="http://schemas.microsoft.com/office/drawing/2014/main" id="{5D5F9B94-8CC6-4963-2D1B-E94350653562}"/>
                    </a:ext>
                  </a:extLst>
                </p:cNvPr>
                <p:cNvSpPr/>
                <p:nvPr/>
              </p:nvSpPr>
              <p:spPr>
                <a:xfrm>
                  <a:off x="10117923" y="3813755"/>
                  <a:ext cx="61234" cy="62899"/>
                </a:xfrm>
                <a:custGeom>
                  <a:avLst/>
                  <a:gdLst>
                    <a:gd name="connsiteX0" fmla="*/ 820 w 61234"/>
                    <a:gd name="connsiteY0" fmla="*/ 24931 h 62899"/>
                    <a:gd name="connsiteX1" fmla="*/ 37373 w 61234"/>
                    <a:gd name="connsiteY1" fmla="*/ 676 h 62899"/>
                    <a:gd name="connsiteX2" fmla="*/ 60546 w 61234"/>
                    <a:gd name="connsiteY2" fmla="*/ 37941 h 62899"/>
                    <a:gd name="connsiteX3" fmla="*/ 23993 w 61234"/>
                    <a:gd name="connsiteY3" fmla="*/ 62196 h 62899"/>
                    <a:gd name="connsiteX4" fmla="*/ 820 w 61234"/>
                    <a:gd name="connsiteY4" fmla="*/ 24931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34" h="62899">
                      <a:moveTo>
                        <a:pt x="820" y="24931"/>
                      </a:moveTo>
                      <a:cubicBezTo>
                        <a:pt x="4692" y="7964"/>
                        <a:pt x="21061" y="-2883"/>
                        <a:pt x="37373" y="676"/>
                      </a:cubicBezTo>
                      <a:cubicBezTo>
                        <a:pt x="53685" y="4234"/>
                        <a:pt x="64076" y="20917"/>
                        <a:pt x="60546" y="37941"/>
                      </a:cubicBezTo>
                      <a:cubicBezTo>
                        <a:pt x="57016" y="54965"/>
                        <a:pt x="40675" y="65840"/>
                        <a:pt x="23993" y="62196"/>
                      </a:cubicBezTo>
                      <a:cubicBezTo>
                        <a:pt x="7311" y="58552"/>
                        <a:pt x="-3080" y="41869"/>
                        <a:pt x="820" y="24931"/>
                      </a:cubicBezTo>
                      <a:close/>
                    </a:path>
                  </a:pathLst>
                </a:custGeom>
                <a:grpFill/>
                <a:ln w="2845" cap="flat">
                  <a:noFill/>
                  <a:prstDash val="solid"/>
                  <a:miter/>
                </a:ln>
              </p:spPr>
              <p:txBody>
                <a:bodyPr rtlCol="0" anchor="ctr"/>
                <a:lstStyle/>
                <a:p>
                  <a:endParaRPr lang="en-US"/>
                </a:p>
              </p:txBody>
            </p:sp>
            <p:sp>
              <p:nvSpPr>
                <p:cNvPr id="2879" name="Freeform: Shape 2878">
                  <a:extLst>
                    <a:ext uri="{FF2B5EF4-FFF2-40B4-BE49-F238E27FC236}">
                      <a16:creationId xmlns:a16="http://schemas.microsoft.com/office/drawing/2014/main" id="{038DBF22-32E7-CF72-23C3-243E3A0D3B74}"/>
                    </a:ext>
                  </a:extLst>
                </p:cNvPr>
                <p:cNvSpPr/>
                <p:nvPr/>
              </p:nvSpPr>
              <p:spPr>
                <a:xfrm>
                  <a:off x="9984636" y="3782639"/>
                  <a:ext cx="59530" cy="61225"/>
                </a:xfrm>
                <a:custGeom>
                  <a:avLst/>
                  <a:gdLst>
                    <a:gd name="connsiteX0" fmla="*/ 1075 w 59530"/>
                    <a:gd name="connsiteY0" fmla="*/ 22853 h 61225"/>
                    <a:gd name="connsiteX1" fmla="*/ 37486 w 59530"/>
                    <a:gd name="connsiteY1" fmla="*/ 989 h 61225"/>
                    <a:gd name="connsiteX2" fmla="*/ 47962 w 59530"/>
                    <a:gd name="connsiteY2" fmla="*/ 6313 h 61225"/>
                    <a:gd name="connsiteX3" fmla="*/ 55449 w 59530"/>
                    <a:gd name="connsiteY3" fmla="*/ 14882 h 61225"/>
                    <a:gd name="connsiteX4" fmla="*/ 58580 w 59530"/>
                    <a:gd name="connsiteY4" fmla="*/ 37913 h 61225"/>
                    <a:gd name="connsiteX5" fmla="*/ 44802 w 59530"/>
                    <a:gd name="connsiteY5" fmla="*/ 56816 h 61225"/>
                    <a:gd name="connsiteX6" fmla="*/ 33927 w 59530"/>
                    <a:gd name="connsiteY6" fmla="*/ 60915 h 61225"/>
                    <a:gd name="connsiteX7" fmla="*/ 22056 w 59530"/>
                    <a:gd name="connsiteY7" fmla="*/ 60203 h 61225"/>
                    <a:gd name="connsiteX8" fmla="*/ 1103 w 59530"/>
                    <a:gd name="connsiteY8" fmla="*/ 22824 h 6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30" h="61225">
                      <a:moveTo>
                        <a:pt x="1075" y="22853"/>
                      </a:moveTo>
                      <a:cubicBezTo>
                        <a:pt x="5516" y="6541"/>
                        <a:pt x="21828" y="-3253"/>
                        <a:pt x="37486" y="989"/>
                      </a:cubicBezTo>
                      <a:cubicBezTo>
                        <a:pt x="41414" y="2042"/>
                        <a:pt x="44944" y="3893"/>
                        <a:pt x="47962" y="6313"/>
                      </a:cubicBezTo>
                      <a:cubicBezTo>
                        <a:pt x="51008" y="8647"/>
                        <a:pt x="53541" y="11580"/>
                        <a:pt x="55449" y="14882"/>
                      </a:cubicBezTo>
                      <a:cubicBezTo>
                        <a:pt x="59264" y="21515"/>
                        <a:pt x="60630" y="29714"/>
                        <a:pt x="58580" y="37913"/>
                      </a:cubicBezTo>
                      <a:cubicBezTo>
                        <a:pt x="56531" y="46112"/>
                        <a:pt x="51406" y="52745"/>
                        <a:pt x="44802" y="56816"/>
                      </a:cubicBezTo>
                      <a:cubicBezTo>
                        <a:pt x="41499" y="58865"/>
                        <a:pt x="37798" y="60260"/>
                        <a:pt x="33927" y="60915"/>
                      </a:cubicBezTo>
                      <a:cubicBezTo>
                        <a:pt x="30084" y="61484"/>
                        <a:pt x="26041" y="61285"/>
                        <a:pt x="22056" y="60203"/>
                      </a:cubicBezTo>
                      <a:cubicBezTo>
                        <a:pt x="6028" y="55876"/>
                        <a:pt x="-3338" y="39137"/>
                        <a:pt x="1103" y="22824"/>
                      </a:cubicBezTo>
                      <a:close/>
                    </a:path>
                  </a:pathLst>
                </a:custGeom>
                <a:grpFill/>
                <a:ln w="2845" cap="flat">
                  <a:noFill/>
                  <a:prstDash val="solid"/>
                  <a:miter/>
                </a:ln>
              </p:spPr>
              <p:txBody>
                <a:bodyPr rtlCol="0" anchor="ctr"/>
                <a:lstStyle/>
                <a:p>
                  <a:endParaRPr lang="en-US"/>
                </a:p>
              </p:txBody>
            </p:sp>
            <p:sp>
              <p:nvSpPr>
                <p:cNvPr id="2880" name="Freeform: Shape 2879">
                  <a:extLst>
                    <a:ext uri="{FF2B5EF4-FFF2-40B4-BE49-F238E27FC236}">
                      <a16:creationId xmlns:a16="http://schemas.microsoft.com/office/drawing/2014/main" id="{0298B70A-53C6-1C80-3F0A-FE180DF41D7A}"/>
                    </a:ext>
                  </a:extLst>
                </p:cNvPr>
                <p:cNvSpPr/>
                <p:nvPr/>
              </p:nvSpPr>
              <p:spPr>
                <a:xfrm>
                  <a:off x="9852704" y="3746048"/>
                  <a:ext cx="57921" cy="59210"/>
                </a:xfrm>
                <a:custGeom>
                  <a:avLst/>
                  <a:gdLst>
                    <a:gd name="connsiteX0" fmla="*/ 1398 w 57921"/>
                    <a:gd name="connsiteY0" fmla="*/ 21040 h 59210"/>
                    <a:gd name="connsiteX1" fmla="*/ 37667 w 57921"/>
                    <a:gd name="connsiteY1" fmla="*/ 1141 h 59210"/>
                    <a:gd name="connsiteX2" fmla="*/ 56655 w 57921"/>
                    <a:gd name="connsiteY2" fmla="*/ 37808 h 59210"/>
                    <a:gd name="connsiteX3" fmla="*/ 20301 w 57921"/>
                    <a:gd name="connsiteY3" fmla="*/ 58020 h 59210"/>
                    <a:gd name="connsiteX4" fmla="*/ 1427 w 57921"/>
                    <a:gd name="connsiteY4" fmla="*/ 21040 h 59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21" h="59210">
                      <a:moveTo>
                        <a:pt x="1398" y="21040"/>
                      </a:moveTo>
                      <a:cubicBezTo>
                        <a:pt x="6352" y="5354"/>
                        <a:pt x="22522" y="-3244"/>
                        <a:pt x="37667" y="1141"/>
                      </a:cubicBezTo>
                      <a:cubicBezTo>
                        <a:pt x="52784" y="5638"/>
                        <a:pt x="61296" y="22065"/>
                        <a:pt x="56655" y="37808"/>
                      </a:cubicBezTo>
                      <a:cubicBezTo>
                        <a:pt x="52015" y="53551"/>
                        <a:pt x="35731" y="62603"/>
                        <a:pt x="20301" y="58020"/>
                      </a:cubicBezTo>
                      <a:cubicBezTo>
                        <a:pt x="4814" y="53551"/>
                        <a:pt x="-3527" y="36697"/>
                        <a:pt x="1427" y="21040"/>
                      </a:cubicBezTo>
                      <a:close/>
                    </a:path>
                  </a:pathLst>
                </a:custGeom>
                <a:grpFill/>
                <a:ln w="2845" cap="flat">
                  <a:noFill/>
                  <a:prstDash val="solid"/>
                  <a:miter/>
                </a:ln>
              </p:spPr>
              <p:txBody>
                <a:bodyPr rtlCol="0" anchor="ctr"/>
                <a:lstStyle/>
                <a:p>
                  <a:endParaRPr lang="en-US"/>
                </a:p>
              </p:txBody>
            </p:sp>
            <p:sp>
              <p:nvSpPr>
                <p:cNvPr id="2881" name="Freeform: Shape 2880">
                  <a:extLst>
                    <a:ext uri="{FF2B5EF4-FFF2-40B4-BE49-F238E27FC236}">
                      <a16:creationId xmlns:a16="http://schemas.microsoft.com/office/drawing/2014/main" id="{3ACDD6B6-DCF7-A4DF-6EFA-59178706D045}"/>
                    </a:ext>
                  </a:extLst>
                </p:cNvPr>
                <p:cNvSpPr/>
                <p:nvPr/>
              </p:nvSpPr>
              <p:spPr>
                <a:xfrm>
                  <a:off x="9722464" y="3703723"/>
                  <a:ext cx="56248" cy="57552"/>
                </a:xfrm>
                <a:custGeom>
                  <a:avLst/>
                  <a:gdLst>
                    <a:gd name="connsiteX0" fmla="*/ 1765 w 56248"/>
                    <a:gd name="connsiteY0" fmla="*/ 19439 h 57552"/>
                    <a:gd name="connsiteX1" fmla="*/ 37778 w 56248"/>
                    <a:gd name="connsiteY1" fmla="*/ 1533 h 57552"/>
                    <a:gd name="connsiteX2" fmla="*/ 54631 w 56248"/>
                    <a:gd name="connsiteY2" fmla="*/ 38057 h 57552"/>
                    <a:gd name="connsiteX3" fmla="*/ 18619 w 56248"/>
                    <a:gd name="connsiteY3" fmla="*/ 55964 h 57552"/>
                    <a:gd name="connsiteX4" fmla="*/ 1765 w 56248"/>
                    <a:gd name="connsiteY4" fmla="*/ 19439 h 57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8" h="57552">
                      <a:moveTo>
                        <a:pt x="1765" y="19439"/>
                      </a:moveTo>
                      <a:cubicBezTo>
                        <a:pt x="7203" y="4465"/>
                        <a:pt x="23316" y="-3563"/>
                        <a:pt x="37778" y="1533"/>
                      </a:cubicBezTo>
                      <a:cubicBezTo>
                        <a:pt x="52212" y="6628"/>
                        <a:pt x="59784" y="22969"/>
                        <a:pt x="54631" y="38057"/>
                      </a:cubicBezTo>
                      <a:cubicBezTo>
                        <a:pt x="49507" y="53146"/>
                        <a:pt x="33365" y="61174"/>
                        <a:pt x="18619" y="55964"/>
                      </a:cubicBezTo>
                      <a:cubicBezTo>
                        <a:pt x="3872" y="50783"/>
                        <a:pt x="-3672" y="34413"/>
                        <a:pt x="1765" y="19439"/>
                      </a:cubicBezTo>
                      <a:close/>
                    </a:path>
                  </a:pathLst>
                </a:custGeom>
                <a:grpFill/>
                <a:ln w="2845" cap="flat">
                  <a:noFill/>
                  <a:prstDash val="solid"/>
                  <a:miter/>
                </a:ln>
              </p:spPr>
              <p:txBody>
                <a:bodyPr rtlCol="0" anchor="ctr"/>
                <a:lstStyle/>
                <a:p>
                  <a:endParaRPr lang="en-US"/>
                </a:p>
              </p:txBody>
            </p:sp>
            <p:sp>
              <p:nvSpPr>
                <p:cNvPr id="2882" name="Freeform: Shape 2881">
                  <a:extLst>
                    <a:ext uri="{FF2B5EF4-FFF2-40B4-BE49-F238E27FC236}">
                      <a16:creationId xmlns:a16="http://schemas.microsoft.com/office/drawing/2014/main" id="{C8F666B5-BC24-181D-011F-3B80E333598F}"/>
                    </a:ext>
                  </a:extLst>
                </p:cNvPr>
                <p:cNvSpPr/>
                <p:nvPr/>
              </p:nvSpPr>
              <p:spPr>
                <a:xfrm>
                  <a:off x="9594182" y="3656211"/>
                  <a:ext cx="54521" cy="55911"/>
                </a:xfrm>
                <a:custGeom>
                  <a:avLst/>
                  <a:gdLst>
                    <a:gd name="connsiteX0" fmla="*/ 2111 w 54521"/>
                    <a:gd name="connsiteY0" fmla="*/ 17644 h 55911"/>
                    <a:gd name="connsiteX1" fmla="*/ 37639 w 54521"/>
                    <a:gd name="connsiteY1" fmla="*/ 1930 h 55911"/>
                    <a:gd name="connsiteX2" fmla="*/ 52557 w 54521"/>
                    <a:gd name="connsiteY2" fmla="*/ 37885 h 55911"/>
                    <a:gd name="connsiteX3" fmla="*/ 16914 w 54521"/>
                    <a:gd name="connsiteY3" fmla="*/ 53913 h 55911"/>
                    <a:gd name="connsiteX4" fmla="*/ 2139 w 54521"/>
                    <a:gd name="connsiteY4" fmla="*/ 17644 h 55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21" h="55911">
                      <a:moveTo>
                        <a:pt x="2111" y="17644"/>
                      </a:moveTo>
                      <a:cubicBezTo>
                        <a:pt x="7976" y="3353"/>
                        <a:pt x="23890" y="-3679"/>
                        <a:pt x="37639" y="1930"/>
                      </a:cubicBezTo>
                      <a:cubicBezTo>
                        <a:pt x="51333" y="7680"/>
                        <a:pt x="58165" y="23395"/>
                        <a:pt x="52557" y="37885"/>
                      </a:cubicBezTo>
                      <a:cubicBezTo>
                        <a:pt x="47005" y="52233"/>
                        <a:pt x="30893" y="59777"/>
                        <a:pt x="16914" y="53913"/>
                      </a:cubicBezTo>
                      <a:cubicBezTo>
                        <a:pt x="2880" y="48190"/>
                        <a:pt x="-3725" y="31935"/>
                        <a:pt x="2139" y="17644"/>
                      </a:cubicBezTo>
                      <a:close/>
                    </a:path>
                  </a:pathLst>
                </a:custGeom>
                <a:grpFill/>
                <a:ln w="2845" cap="flat">
                  <a:noFill/>
                  <a:prstDash val="solid"/>
                  <a:miter/>
                </a:ln>
              </p:spPr>
              <p:txBody>
                <a:bodyPr rtlCol="0" anchor="ctr"/>
                <a:lstStyle/>
                <a:p>
                  <a:endParaRPr lang="en-US"/>
                </a:p>
              </p:txBody>
            </p:sp>
            <p:sp>
              <p:nvSpPr>
                <p:cNvPr id="2883" name="Freeform: Shape 2882">
                  <a:extLst>
                    <a:ext uri="{FF2B5EF4-FFF2-40B4-BE49-F238E27FC236}">
                      <a16:creationId xmlns:a16="http://schemas.microsoft.com/office/drawing/2014/main" id="{45F28061-2160-3567-4EC1-1F6B7BB817D3}"/>
                    </a:ext>
                  </a:extLst>
                </p:cNvPr>
                <p:cNvSpPr/>
                <p:nvPr/>
              </p:nvSpPr>
              <p:spPr>
                <a:xfrm>
                  <a:off x="9467873" y="3603515"/>
                  <a:ext cx="52963" cy="53820"/>
                </a:xfrm>
                <a:custGeom>
                  <a:avLst/>
                  <a:gdLst>
                    <a:gd name="connsiteX0" fmla="*/ 2534 w 52963"/>
                    <a:gd name="connsiteY0" fmla="*/ 16023 h 53820"/>
                    <a:gd name="connsiteX1" fmla="*/ 37578 w 52963"/>
                    <a:gd name="connsiteY1" fmla="*/ 2130 h 53820"/>
                    <a:gd name="connsiteX2" fmla="*/ 50616 w 52963"/>
                    <a:gd name="connsiteY2" fmla="*/ 37430 h 53820"/>
                    <a:gd name="connsiteX3" fmla="*/ 15430 w 52963"/>
                    <a:gd name="connsiteY3" fmla="*/ 51636 h 53820"/>
                    <a:gd name="connsiteX4" fmla="*/ 2534 w 52963"/>
                    <a:gd name="connsiteY4" fmla="*/ 16051 h 5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963" h="53820">
                      <a:moveTo>
                        <a:pt x="2534" y="16023"/>
                      </a:moveTo>
                      <a:cubicBezTo>
                        <a:pt x="8796" y="2358"/>
                        <a:pt x="24340" y="-3507"/>
                        <a:pt x="37578" y="2130"/>
                      </a:cubicBezTo>
                      <a:cubicBezTo>
                        <a:pt x="50759" y="7909"/>
                        <a:pt x="56595" y="23709"/>
                        <a:pt x="50616" y="37430"/>
                      </a:cubicBezTo>
                      <a:cubicBezTo>
                        <a:pt x="44638" y="51152"/>
                        <a:pt x="28867" y="57501"/>
                        <a:pt x="15430" y="51636"/>
                      </a:cubicBezTo>
                      <a:cubicBezTo>
                        <a:pt x="1936" y="45886"/>
                        <a:pt x="-3701" y="29602"/>
                        <a:pt x="2534" y="16051"/>
                      </a:cubicBezTo>
                      <a:close/>
                    </a:path>
                  </a:pathLst>
                </a:custGeom>
                <a:grpFill/>
                <a:ln w="2845" cap="flat">
                  <a:noFill/>
                  <a:prstDash val="solid"/>
                  <a:miter/>
                </a:ln>
              </p:spPr>
              <p:txBody>
                <a:bodyPr rtlCol="0" anchor="ctr"/>
                <a:lstStyle/>
                <a:p>
                  <a:endParaRPr lang="en-US"/>
                </a:p>
              </p:txBody>
            </p:sp>
            <p:sp>
              <p:nvSpPr>
                <p:cNvPr id="2884" name="Freeform: Shape 2883">
                  <a:extLst>
                    <a:ext uri="{FF2B5EF4-FFF2-40B4-BE49-F238E27FC236}">
                      <a16:creationId xmlns:a16="http://schemas.microsoft.com/office/drawing/2014/main" id="{CE7AA535-AC70-1917-7189-17BAB1D4CAA7}"/>
                    </a:ext>
                  </a:extLst>
                </p:cNvPr>
                <p:cNvSpPr/>
                <p:nvPr/>
              </p:nvSpPr>
              <p:spPr>
                <a:xfrm>
                  <a:off x="9344005" y="3545306"/>
                  <a:ext cx="51271" cy="52156"/>
                </a:xfrm>
                <a:custGeom>
                  <a:avLst/>
                  <a:gdLst>
                    <a:gd name="connsiteX0" fmla="*/ 2907 w 51271"/>
                    <a:gd name="connsiteY0" fmla="*/ 14705 h 52156"/>
                    <a:gd name="connsiteX1" fmla="*/ 37410 w 51271"/>
                    <a:gd name="connsiteY1" fmla="*/ 2549 h 52156"/>
                    <a:gd name="connsiteX2" fmla="*/ 48513 w 51271"/>
                    <a:gd name="connsiteY2" fmla="*/ 37365 h 52156"/>
                    <a:gd name="connsiteX3" fmla="*/ 14009 w 51271"/>
                    <a:gd name="connsiteY3" fmla="*/ 49521 h 52156"/>
                    <a:gd name="connsiteX4" fmla="*/ 2907 w 51271"/>
                    <a:gd name="connsiteY4" fmla="*/ 14705 h 5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71" h="52156">
                      <a:moveTo>
                        <a:pt x="2907" y="14705"/>
                      </a:moveTo>
                      <a:cubicBezTo>
                        <a:pt x="9483" y="1808"/>
                        <a:pt x="24942" y="-3629"/>
                        <a:pt x="37410" y="2549"/>
                      </a:cubicBezTo>
                      <a:cubicBezTo>
                        <a:pt x="49880" y="8755"/>
                        <a:pt x="54862" y="24327"/>
                        <a:pt x="48513" y="37365"/>
                      </a:cubicBezTo>
                      <a:cubicBezTo>
                        <a:pt x="42164" y="50404"/>
                        <a:pt x="26735" y="55841"/>
                        <a:pt x="14009" y="49521"/>
                      </a:cubicBezTo>
                      <a:cubicBezTo>
                        <a:pt x="1284" y="43201"/>
                        <a:pt x="-3669" y="27629"/>
                        <a:pt x="2907" y="14705"/>
                      </a:cubicBezTo>
                      <a:close/>
                    </a:path>
                  </a:pathLst>
                </a:custGeom>
                <a:grpFill/>
                <a:ln w="2845" cap="flat">
                  <a:noFill/>
                  <a:prstDash val="solid"/>
                  <a:miter/>
                </a:ln>
              </p:spPr>
              <p:txBody>
                <a:bodyPr rtlCol="0" anchor="ctr"/>
                <a:lstStyle/>
                <a:p>
                  <a:endParaRPr lang="en-US"/>
                </a:p>
              </p:txBody>
            </p:sp>
            <p:sp>
              <p:nvSpPr>
                <p:cNvPr id="2885" name="Freeform: Shape 2884">
                  <a:extLst>
                    <a:ext uri="{FF2B5EF4-FFF2-40B4-BE49-F238E27FC236}">
                      <a16:creationId xmlns:a16="http://schemas.microsoft.com/office/drawing/2014/main" id="{8C45B321-9D93-15E4-99D9-E28C525E73C7}"/>
                    </a:ext>
                  </a:extLst>
                </p:cNvPr>
                <p:cNvSpPr/>
                <p:nvPr/>
              </p:nvSpPr>
              <p:spPr>
                <a:xfrm>
                  <a:off x="9222720" y="3482186"/>
                  <a:ext cx="49446" cy="50522"/>
                </a:xfrm>
                <a:custGeom>
                  <a:avLst/>
                  <a:gdLst>
                    <a:gd name="connsiteX0" fmla="*/ 3286 w 49446"/>
                    <a:gd name="connsiteY0" fmla="*/ 13202 h 50522"/>
                    <a:gd name="connsiteX1" fmla="*/ 36993 w 49446"/>
                    <a:gd name="connsiteY1" fmla="*/ 3010 h 50522"/>
                    <a:gd name="connsiteX2" fmla="*/ 48523 w 49446"/>
                    <a:gd name="connsiteY2" fmla="*/ 17956 h 50522"/>
                    <a:gd name="connsiteX3" fmla="*/ 46331 w 49446"/>
                    <a:gd name="connsiteY3" fmla="*/ 37115 h 50522"/>
                    <a:gd name="connsiteX4" fmla="*/ 31413 w 49446"/>
                    <a:gd name="connsiteY4" fmla="*/ 49470 h 50522"/>
                    <a:gd name="connsiteX5" fmla="*/ 12567 w 49446"/>
                    <a:gd name="connsiteY5" fmla="*/ 47449 h 50522"/>
                    <a:gd name="connsiteX6" fmla="*/ 3315 w 49446"/>
                    <a:gd name="connsiteY6" fmla="*/ 13230 h 5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46" h="50522">
                      <a:moveTo>
                        <a:pt x="3286" y="13202"/>
                      </a:moveTo>
                      <a:cubicBezTo>
                        <a:pt x="10148" y="989"/>
                        <a:pt x="25236" y="-3566"/>
                        <a:pt x="36993" y="3010"/>
                      </a:cubicBezTo>
                      <a:cubicBezTo>
                        <a:pt x="42886" y="6313"/>
                        <a:pt x="46843" y="11778"/>
                        <a:pt x="48523" y="17956"/>
                      </a:cubicBezTo>
                      <a:cubicBezTo>
                        <a:pt x="50203" y="24105"/>
                        <a:pt x="49661" y="30938"/>
                        <a:pt x="46331" y="37115"/>
                      </a:cubicBezTo>
                      <a:cubicBezTo>
                        <a:pt x="43000" y="43264"/>
                        <a:pt x="37534" y="47591"/>
                        <a:pt x="31413" y="49470"/>
                      </a:cubicBezTo>
                      <a:cubicBezTo>
                        <a:pt x="25321" y="51321"/>
                        <a:pt x="18546" y="50780"/>
                        <a:pt x="12567" y="47449"/>
                      </a:cubicBezTo>
                      <a:cubicBezTo>
                        <a:pt x="582" y="40759"/>
                        <a:pt x="-3546" y="25443"/>
                        <a:pt x="3315" y="13230"/>
                      </a:cubicBezTo>
                      <a:close/>
                    </a:path>
                  </a:pathLst>
                </a:custGeom>
                <a:grpFill/>
                <a:ln w="2845" cap="flat">
                  <a:noFill/>
                  <a:prstDash val="solid"/>
                  <a:miter/>
                </a:ln>
              </p:spPr>
              <p:txBody>
                <a:bodyPr rtlCol="0" anchor="ctr"/>
                <a:lstStyle/>
                <a:p>
                  <a:endParaRPr lang="en-US"/>
                </a:p>
              </p:txBody>
            </p:sp>
            <p:sp>
              <p:nvSpPr>
                <p:cNvPr id="2886" name="Freeform: Shape 2885">
                  <a:extLst>
                    <a:ext uri="{FF2B5EF4-FFF2-40B4-BE49-F238E27FC236}">
                      <a16:creationId xmlns:a16="http://schemas.microsoft.com/office/drawing/2014/main" id="{A14EC2A3-BFA1-42D3-CB17-40283867BB41}"/>
                    </a:ext>
                  </a:extLst>
                </p:cNvPr>
                <p:cNvSpPr/>
                <p:nvPr/>
              </p:nvSpPr>
              <p:spPr>
                <a:xfrm>
                  <a:off x="9104024" y="3414203"/>
                  <a:ext cx="47958" cy="48501"/>
                </a:xfrm>
                <a:custGeom>
                  <a:avLst/>
                  <a:gdLst>
                    <a:gd name="connsiteX0" fmla="*/ 3726 w 47958"/>
                    <a:gd name="connsiteY0" fmla="*/ 11807 h 48501"/>
                    <a:gd name="connsiteX1" fmla="*/ 18672 w 47958"/>
                    <a:gd name="connsiteY1" fmla="*/ 734 h 48501"/>
                    <a:gd name="connsiteX2" fmla="*/ 36635 w 47958"/>
                    <a:gd name="connsiteY2" fmla="*/ 3352 h 48501"/>
                    <a:gd name="connsiteX3" fmla="*/ 44407 w 47958"/>
                    <a:gd name="connsiteY3" fmla="*/ 36375 h 48501"/>
                    <a:gd name="connsiteX4" fmla="*/ 11270 w 47958"/>
                    <a:gd name="connsiteY4" fmla="*/ 45229 h 48501"/>
                    <a:gd name="connsiteX5" fmla="*/ 594 w 47958"/>
                    <a:gd name="connsiteY5" fmla="*/ 30255 h 48501"/>
                    <a:gd name="connsiteX6" fmla="*/ 3726 w 47958"/>
                    <a:gd name="connsiteY6" fmla="*/ 11807 h 4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58" h="48501">
                      <a:moveTo>
                        <a:pt x="3726" y="11807"/>
                      </a:moveTo>
                      <a:cubicBezTo>
                        <a:pt x="7256" y="6057"/>
                        <a:pt x="12722" y="2242"/>
                        <a:pt x="18672" y="734"/>
                      </a:cubicBezTo>
                      <a:cubicBezTo>
                        <a:pt x="24621" y="-804"/>
                        <a:pt x="30998" y="78"/>
                        <a:pt x="36635" y="3352"/>
                      </a:cubicBezTo>
                      <a:cubicBezTo>
                        <a:pt x="47823" y="9986"/>
                        <a:pt x="51325" y="24761"/>
                        <a:pt x="44407" y="36375"/>
                      </a:cubicBezTo>
                      <a:cubicBezTo>
                        <a:pt x="37489" y="47991"/>
                        <a:pt x="22657" y="51948"/>
                        <a:pt x="11270" y="45229"/>
                      </a:cubicBezTo>
                      <a:cubicBezTo>
                        <a:pt x="5548" y="41927"/>
                        <a:pt x="1961" y="36290"/>
                        <a:pt x="594" y="30255"/>
                      </a:cubicBezTo>
                      <a:cubicBezTo>
                        <a:pt x="-772" y="24191"/>
                        <a:pt x="196" y="17558"/>
                        <a:pt x="3726" y="11807"/>
                      </a:cubicBezTo>
                      <a:close/>
                    </a:path>
                  </a:pathLst>
                </a:custGeom>
                <a:grpFill/>
                <a:ln w="2845" cap="flat">
                  <a:noFill/>
                  <a:prstDash val="solid"/>
                  <a:miter/>
                </a:ln>
              </p:spPr>
              <p:txBody>
                <a:bodyPr rtlCol="0" anchor="ctr"/>
                <a:lstStyle/>
                <a:p>
                  <a:endParaRPr lang="en-US"/>
                </a:p>
              </p:txBody>
            </p:sp>
            <p:sp>
              <p:nvSpPr>
                <p:cNvPr id="2887" name="Freeform: Shape 2886">
                  <a:extLst>
                    <a:ext uri="{FF2B5EF4-FFF2-40B4-BE49-F238E27FC236}">
                      <a16:creationId xmlns:a16="http://schemas.microsoft.com/office/drawing/2014/main" id="{B0205CED-72C7-5965-55C9-BFAD67E2EE45}"/>
                    </a:ext>
                  </a:extLst>
                </p:cNvPr>
                <p:cNvSpPr/>
                <p:nvPr/>
              </p:nvSpPr>
              <p:spPr>
                <a:xfrm>
                  <a:off x="8988314" y="3341153"/>
                  <a:ext cx="46306" cy="46725"/>
                </a:xfrm>
                <a:custGeom>
                  <a:avLst/>
                  <a:gdLst>
                    <a:gd name="connsiteX0" fmla="*/ 4083 w 46306"/>
                    <a:gd name="connsiteY0" fmla="*/ 10726 h 46725"/>
                    <a:gd name="connsiteX1" fmla="*/ 36252 w 46306"/>
                    <a:gd name="connsiteY1" fmla="*/ 3666 h 46725"/>
                    <a:gd name="connsiteX2" fmla="*/ 42344 w 46306"/>
                    <a:gd name="connsiteY2" fmla="*/ 35920 h 46725"/>
                    <a:gd name="connsiteX3" fmla="*/ 10175 w 46306"/>
                    <a:gd name="connsiteY3" fmla="*/ 42981 h 46725"/>
                    <a:gd name="connsiteX4" fmla="*/ 4083 w 46306"/>
                    <a:gd name="connsiteY4" fmla="*/ 10726 h 4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06" h="46725">
                      <a:moveTo>
                        <a:pt x="4083" y="10726"/>
                      </a:moveTo>
                      <a:cubicBezTo>
                        <a:pt x="11370" y="-92"/>
                        <a:pt x="25775" y="-3252"/>
                        <a:pt x="36252" y="3666"/>
                      </a:cubicBezTo>
                      <a:cubicBezTo>
                        <a:pt x="46728" y="10555"/>
                        <a:pt x="49461" y="25017"/>
                        <a:pt x="42344" y="35920"/>
                      </a:cubicBezTo>
                      <a:cubicBezTo>
                        <a:pt x="35227" y="46852"/>
                        <a:pt x="20822" y="50012"/>
                        <a:pt x="10175" y="42981"/>
                      </a:cubicBezTo>
                      <a:cubicBezTo>
                        <a:pt x="-472" y="35977"/>
                        <a:pt x="-3205" y="21515"/>
                        <a:pt x="4083" y="10726"/>
                      </a:cubicBezTo>
                      <a:close/>
                    </a:path>
                  </a:pathLst>
                </a:custGeom>
                <a:grpFill/>
                <a:ln w="2845" cap="flat">
                  <a:noFill/>
                  <a:prstDash val="solid"/>
                  <a:miter/>
                </a:ln>
              </p:spPr>
              <p:txBody>
                <a:bodyPr rtlCol="0" anchor="ctr"/>
                <a:lstStyle/>
                <a:p>
                  <a:endParaRPr lang="en-US"/>
                </a:p>
              </p:txBody>
            </p:sp>
            <p:sp>
              <p:nvSpPr>
                <p:cNvPr id="2888" name="Freeform: Shape 2887">
                  <a:extLst>
                    <a:ext uri="{FF2B5EF4-FFF2-40B4-BE49-F238E27FC236}">
                      <a16:creationId xmlns:a16="http://schemas.microsoft.com/office/drawing/2014/main" id="{E6478651-393A-FA5D-B6E3-F6C578A7C18F}"/>
                    </a:ext>
                  </a:extLst>
                </p:cNvPr>
                <p:cNvSpPr/>
                <p:nvPr/>
              </p:nvSpPr>
              <p:spPr>
                <a:xfrm>
                  <a:off x="8875828" y="3263442"/>
                  <a:ext cx="44509" cy="45060"/>
                </a:xfrm>
                <a:custGeom>
                  <a:avLst/>
                  <a:gdLst>
                    <a:gd name="connsiteX0" fmla="*/ 4489 w 44509"/>
                    <a:gd name="connsiteY0" fmla="*/ 9494 h 45060"/>
                    <a:gd name="connsiteX1" fmla="*/ 35633 w 44509"/>
                    <a:gd name="connsiteY1" fmla="*/ 4085 h 45060"/>
                    <a:gd name="connsiteX2" fmla="*/ 40131 w 44509"/>
                    <a:gd name="connsiteY2" fmla="*/ 35486 h 45060"/>
                    <a:gd name="connsiteX3" fmla="*/ 8987 w 44509"/>
                    <a:gd name="connsiteY3" fmla="*/ 40894 h 45060"/>
                    <a:gd name="connsiteX4" fmla="*/ 4489 w 44509"/>
                    <a:gd name="connsiteY4" fmla="*/ 9494 h 45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09" h="45060">
                      <a:moveTo>
                        <a:pt x="4489" y="9494"/>
                      </a:moveTo>
                      <a:cubicBezTo>
                        <a:pt x="11920" y="-612"/>
                        <a:pt x="25869" y="-3032"/>
                        <a:pt x="35633" y="4085"/>
                      </a:cubicBezTo>
                      <a:cubicBezTo>
                        <a:pt x="45398" y="11202"/>
                        <a:pt x="47419" y="25265"/>
                        <a:pt x="40131" y="35486"/>
                      </a:cubicBezTo>
                      <a:cubicBezTo>
                        <a:pt x="32843" y="45706"/>
                        <a:pt x="18894" y="48126"/>
                        <a:pt x="8987" y="40894"/>
                      </a:cubicBezTo>
                      <a:cubicBezTo>
                        <a:pt x="-948" y="33664"/>
                        <a:pt x="-2941" y="19600"/>
                        <a:pt x="4489" y="9494"/>
                      </a:cubicBezTo>
                      <a:close/>
                    </a:path>
                  </a:pathLst>
                </a:custGeom>
                <a:grpFill/>
                <a:ln w="2845" cap="flat">
                  <a:noFill/>
                  <a:prstDash val="solid"/>
                  <a:miter/>
                </a:ln>
              </p:spPr>
              <p:txBody>
                <a:bodyPr rtlCol="0" anchor="ctr"/>
                <a:lstStyle/>
                <a:p>
                  <a:endParaRPr lang="en-US"/>
                </a:p>
              </p:txBody>
            </p:sp>
            <p:sp>
              <p:nvSpPr>
                <p:cNvPr id="2889" name="Freeform: Shape 2888">
                  <a:extLst>
                    <a:ext uri="{FF2B5EF4-FFF2-40B4-BE49-F238E27FC236}">
                      <a16:creationId xmlns:a16="http://schemas.microsoft.com/office/drawing/2014/main" id="{4FF15C09-186C-6366-6BA7-8747B2B67103}"/>
                    </a:ext>
                  </a:extLst>
                </p:cNvPr>
                <p:cNvSpPr/>
                <p:nvPr/>
              </p:nvSpPr>
              <p:spPr>
                <a:xfrm>
                  <a:off x="8766567" y="3181238"/>
                  <a:ext cx="42876" cy="43302"/>
                </a:xfrm>
                <a:custGeom>
                  <a:avLst/>
                  <a:gdLst>
                    <a:gd name="connsiteX0" fmla="*/ 4887 w 42876"/>
                    <a:gd name="connsiteY0" fmla="*/ 8373 h 43302"/>
                    <a:gd name="connsiteX1" fmla="*/ 34921 w 42876"/>
                    <a:gd name="connsiteY1" fmla="*/ 4529 h 43302"/>
                    <a:gd name="connsiteX2" fmla="*/ 38166 w 42876"/>
                    <a:gd name="connsiteY2" fmla="*/ 34677 h 43302"/>
                    <a:gd name="connsiteX3" fmla="*/ 7876 w 42876"/>
                    <a:gd name="connsiteY3" fmla="*/ 38862 h 43302"/>
                    <a:gd name="connsiteX4" fmla="*/ 4887 w 42876"/>
                    <a:gd name="connsiteY4" fmla="*/ 8401 h 43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76" h="43302">
                      <a:moveTo>
                        <a:pt x="4887" y="8373"/>
                      </a:moveTo>
                      <a:cubicBezTo>
                        <a:pt x="12432" y="-1051"/>
                        <a:pt x="25868" y="-2787"/>
                        <a:pt x="34921" y="4529"/>
                      </a:cubicBezTo>
                      <a:cubicBezTo>
                        <a:pt x="44031" y="11760"/>
                        <a:pt x="45597" y="25112"/>
                        <a:pt x="38166" y="34677"/>
                      </a:cubicBezTo>
                      <a:cubicBezTo>
                        <a:pt x="30793" y="44185"/>
                        <a:pt x="17129" y="46207"/>
                        <a:pt x="7876" y="38862"/>
                      </a:cubicBezTo>
                      <a:cubicBezTo>
                        <a:pt x="-1319" y="31460"/>
                        <a:pt x="-2657" y="17824"/>
                        <a:pt x="4887" y="8401"/>
                      </a:cubicBezTo>
                      <a:close/>
                    </a:path>
                  </a:pathLst>
                </a:custGeom>
                <a:grpFill/>
                <a:ln w="2845" cap="flat">
                  <a:noFill/>
                  <a:prstDash val="solid"/>
                  <a:miter/>
                </a:ln>
              </p:spPr>
              <p:txBody>
                <a:bodyPr rtlCol="0" anchor="ctr"/>
                <a:lstStyle/>
                <a:p>
                  <a:endParaRPr lang="en-US"/>
                </a:p>
              </p:txBody>
            </p:sp>
            <p:sp>
              <p:nvSpPr>
                <p:cNvPr id="2890" name="Freeform: Shape 2889">
                  <a:extLst>
                    <a:ext uri="{FF2B5EF4-FFF2-40B4-BE49-F238E27FC236}">
                      <a16:creationId xmlns:a16="http://schemas.microsoft.com/office/drawing/2014/main" id="{EDBB82CE-8E1B-27D8-3CB0-2464E142B899}"/>
                    </a:ext>
                  </a:extLst>
                </p:cNvPr>
                <p:cNvSpPr/>
                <p:nvPr/>
              </p:nvSpPr>
              <p:spPr>
                <a:xfrm>
                  <a:off x="8660741" y="3094656"/>
                  <a:ext cx="41348" cy="41300"/>
                </a:xfrm>
                <a:custGeom>
                  <a:avLst/>
                  <a:gdLst>
                    <a:gd name="connsiteX0" fmla="*/ 5181 w 41348"/>
                    <a:gd name="connsiteY0" fmla="*/ 7443 h 41300"/>
                    <a:gd name="connsiteX1" fmla="*/ 34361 w 41348"/>
                    <a:gd name="connsiteY1" fmla="*/ 4681 h 41300"/>
                    <a:gd name="connsiteX2" fmla="*/ 36269 w 41348"/>
                    <a:gd name="connsiteY2" fmla="*/ 33748 h 41300"/>
                    <a:gd name="connsiteX3" fmla="*/ 7089 w 41348"/>
                    <a:gd name="connsiteY3" fmla="*/ 36538 h 41300"/>
                    <a:gd name="connsiteX4" fmla="*/ 5210 w 41348"/>
                    <a:gd name="connsiteY4" fmla="*/ 7443 h 4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48" h="41300">
                      <a:moveTo>
                        <a:pt x="5181" y="7443"/>
                      </a:moveTo>
                      <a:cubicBezTo>
                        <a:pt x="12754" y="-1268"/>
                        <a:pt x="25821" y="-2521"/>
                        <a:pt x="34361" y="4681"/>
                      </a:cubicBezTo>
                      <a:cubicBezTo>
                        <a:pt x="42873" y="11884"/>
                        <a:pt x="43727" y="24894"/>
                        <a:pt x="36269" y="33748"/>
                      </a:cubicBezTo>
                      <a:cubicBezTo>
                        <a:pt x="28810" y="42601"/>
                        <a:pt x="15744" y="43854"/>
                        <a:pt x="7089" y="36538"/>
                      </a:cubicBezTo>
                      <a:cubicBezTo>
                        <a:pt x="-1565" y="29221"/>
                        <a:pt x="-2420" y="16240"/>
                        <a:pt x="5210" y="7443"/>
                      </a:cubicBezTo>
                      <a:close/>
                    </a:path>
                  </a:pathLst>
                </a:custGeom>
                <a:grpFill/>
                <a:ln w="2845" cap="flat">
                  <a:noFill/>
                  <a:prstDash val="solid"/>
                  <a:miter/>
                </a:ln>
              </p:spPr>
              <p:txBody>
                <a:bodyPr rtlCol="0" anchor="ctr"/>
                <a:lstStyle/>
                <a:p>
                  <a:endParaRPr lang="en-US"/>
                </a:p>
              </p:txBody>
            </p:sp>
            <p:sp>
              <p:nvSpPr>
                <p:cNvPr id="2891" name="Freeform: Shape 2890">
                  <a:extLst>
                    <a:ext uri="{FF2B5EF4-FFF2-40B4-BE49-F238E27FC236}">
                      <a16:creationId xmlns:a16="http://schemas.microsoft.com/office/drawing/2014/main" id="{99D88F53-2C1D-4261-9918-6730C1CE3E4F}"/>
                    </a:ext>
                  </a:extLst>
                </p:cNvPr>
                <p:cNvSpPr/>
                <p:nvPr/>
              </p:nvSpPr>
              <p:spPr>
                <a:xfrm>
                  <a:off x="8558757" y="3003559"/>
                  <a:ext cx="39537" cy="39668"/>
                </a:xfrm>
                <a:custGeom>
                  <a:avLst/>
                  <a:gdLst>
                    <a:gd name="connsiteX0" fmla="*/ 5534 w 39537"/>
                    <a:gd name="connsiteY0" fmla="*/ 6502 h 39668"/>
                    <a:gd name="connsiteX1" fmla="*/ 33490 w 39537"/>
                    <a:gd name="connsiteY1" fmla="*/ 5079 h 39668"/>
                    <a:gd name="connsiteX2" fmla="*/ 34088 w 39537"/>
                    <a:gd name="connsiteY2" fmla="*/ 33092 h 39668"/>
                    <a:gd name="connsiteX3" fmla="*/ 6132 w 39537"/>
                    <a:gd name="connsiteY3" fmla="*/ 34515 h 39668"/>
                    <a:gd name="connsiteX4" fmla="*/ 5534 w 39537"/>
                    <a:gd name="connsiteY4" fmla="*/ 6502 h 3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37" h="39668">
                      <a:moveTo>
                        <a:pt x="5534" y="6502"/>
                      </a:moveTo>
                      <a:cubicBezTo>
                        <a:pt x="13136" y="-1583"/>
                        <a:pt x="25661" y="-2209"/>
                        <a:pt x="33490" y="5079"/>
                      </a:cubicBezTo>
                      <a:cubicBezTo>
                        <a:pt x="41319" y="12367"/>
                        <a:pt x="41575" y="24921"/>
                        <a:pt x="34088" y="33092"/>
                      </a:cubicBezTo>
                      <a:cubicBezTo>
                        <a:pt x="26601" y="41262"/>
                        <a:pt x="14075" y="41917"/>
                        <a:pt x="6132" y="34515"/>
                      </a:cubicBezTo>
                      <a:cubicBezTo>
                        <a:pt x="-1810" y="27113"/>
                        <a:pt x="-2067" y="14587"/>
                        <a:pt x="5534" y="6502"/>
                      </a:cubicBezTo>
                      <a:close/>
                    </a:path>
                  </a:pathLst>
                </a:custGeom>
                <a:grpFill/>
                <a:ln w="2845" cap="flat">
                  <a:noFill/>
                  <a:prstDash val="solid"/>
                  <a:miter/>
                </a:ln>
              </p:spPr>
              <p:txBody>
                <a:bodyPr rtlCol="0" anchor="ctr"/>
                <a:lstStyle/>
                <a:p>
                  <a:endParaRPr lang="en-US"/>
                </a:p>
              </p:txBody>
            </p:sp>
            <p:sp>
              <p:nvSpPr>
                <p:cNvPr id="2892" name="Freeform: Shape 2891">
                  <a:extLst>
                    <a:ext uri="{FF2B5EF4-FFF2-40B4-BE49-F238E27FC236}">
                      <a16:creationId xmlns:a16="http://schemas.microsoft.com/office/drawing/2014/main" id="{4A5484D5-9D09-34B8-94FE-3398C6A19E7F}"/>
                    </a:ext>
                  </a:extLst>
                </p:cNvPr>
                <p:cNvSpPr/>
                <p:nvPr/>
              </p:nvSpPr>
              <p:spPr>
                <a:xfrm>
                  <a:off x="8460526" y="2908468"/>
                  <a:ext cx="37723" cy="37995"/>
                </a:xfrm>
                <a:custGeom>
                  <a:avLst/>
                  <a:gdLst>
                    <a:gd name="connsiteX0" fmla="*/ 5863 w 37723"/>
                    <a:gd name="connsiteY0" fmla="*/ 5626 h 37995"/>
                    <a:gd name="connsiteX1" fmla="*/ 32537 w 37723"/>
                    <a:gd name="connsiteY1" fmla="*/ 5456 h 37995"/>
                    <a:gd name="connsiteX2" fmla="*/ 37719 w 37723"/>
                    <a:gd name="connsiteY2" fmla="*/ 18807 h 37995"/>
                    <a:gd name="connsiteX3" fmla="*/ 31996 w 37723"/>
                    <a:gd name="connsiteY3" fmla="*/ 32244 h 37995"/>
                    <a:gd name="connsiteX4" fmla="*/ 18502 w 37723"/>
                    <a:gd name="connsiteY4" fmla="*/ 37995 h 37995"/>
                    <a:gd name="connsiteX5" fmla="*/ 5265 w 37723"/>
                    <a:gd name="connsiteY5" fmla="*/ 32472 h 37995"/>
                    <a:gd name="connsiteX6" fmla="*/ 5891 w 37723"/>
                    <a:gd name="connsiteY6" fmla="*/ 5598 h 3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723" h="37995">
                      <a:moveTo>
                        <a:pt x="5863" y="5626"/>
                      </a:moveTo>
                      <a:cubicBezTo>
                        <a:pt x="13435" y="-1804"/>
                        <a:pt x="25392" y="-1889"/>
                        <a:pt x="32537" y="5456"/>
                      </a:cubicBezTo>
                      <a:cubicBezTo>
                        <a:pt x="36124" y="9128"/>
                        <a:pt x="37833" y="13968"/>
                        <a:pt x="37719" y="18807"/>
                      </a:cubicBezTo>
                      <a:cubicBezTo>
                        <a:pt x="37605" y="23675"/>
                        <a:pt x="35754" y="28487"/>
                        <a:pt x="31996" y="32244"/>
                      </a:cubicBezTo>
                      <a:cubicBezTo>
                        <a:pt x="28267" y="36002"/>
                        <a:pt x="23342" y="37966"/>
                        <a:pt x="18502" y="37995"/>
                      </a:cubicBezTo>
                      <a:cubicBezTo>
                        <a:pt x="13663" y="38023"/>
                        <a:pt x="8881" y="36201"/>
                        <a:pt x="5265" y="32472"/>
                      </a:cubicBezTo>
                      <a:cubicBezTo>
                        <a:pt x="-1995" y="25042"/>
                        <a:pt x="-1710" y="13028"/>
                        <a:pt x="5891" y="5598"/>
                      </a:cubicBezTo>
                      <a:close/>
                    </a:path>
                  </a:pathLst>
                </a:custGeom>
                <a:grpFill/>
                <a:ln w="2845" cap="flat">
                  <a:noFill/>
                  <a:prstDash val="solid"/>
                  <a:miter/>
                </a:ln>
              </p:spPr>
              <p:txBody>
                <a:bodyPr rtlCol="0" anchor="ctr"/>
                <a:lstStyle/>
                <a:p>
                  <a:endParaRPr lang="en-US"/>
                </a:p>
              </p:txBody>
            </p:sp>
            <p:sp>
              <p:nvSpPr>
                <p:cNvPr id="2893" name="Freeform: Shape 2892">
                  <a:extLst>
                    <a:ext uri="{FF2B5EF4-FFF2-40B4-BE49-F238E27FC236}">
                      <a16:creationId xmlns:a16="http://schemas.microsoft.com/office/drawing/2014/main" id="{C76A6B69-4DF2-9ED3-5FB1-D09F645C1497}"/>
                    </a:ext>
                  </a:extLst>
                </p:cNvPr>
                <p:cNvSpPr/>
                <p:nvPr/>
              </p:nvSpPr>
              <p:spPr>
                <a:xfrm>
                  <a:off x="8366120" y="2809561"/>
                  <a:ext cx="36303" cy="36002"/>
                </a:xfrm>
                <a:custGeom>
                  <a:avLst/>
                  <a:gdLst>
                    <a:gd name="connsiteX0" fmla="*/ 6181 w 36303"/>
                    <a:gd name="connsiteY0" fmla="*/ 4809 h 36002"/>
                    <a:gd name="connsiteX1" fmla="*/ 31689 w 36303"/>
                    <a:gd name="connsiteY1" fmla="*/ 5635 h 36002"/>
                    <a:gd name="connsiteX2" fmla="*/ 30294 w 36303"/>
                    <a:gd name="connsiteY2" fmla="*/ 31029 h 36002"/>
                    <a:gd name="connsiteX3" fmla="*/ 4615 w 36303"/>
                    <a:gd name="connsiteY3" fmla="*/ 30374 h 36002"/>
                    <a:gd name="connsiteX4" fmla="*/ 6181 w 36303"/>
                    <a:gd name="connsiteY4" fmla="*/ 4809 h 36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03" h="36002">
                      <a:moveTo>
                        <a:pt x="6181" y="4809"/>
                      </a:moveTo>
                      <a:cubicBezTo>
                        <a:pt x="13725" y="-1994"/>
                        <a:pt x="24971" y="-1453"/>
                        <a:pt x="31689" y="5635"/>
                      </a:cubicBezTo>
                      <a:cubicBezTo>
                        <a:pt x="38351" y="12781"/>
                        <a:pt x="37724" y="24168"/>
                        <a:pt x="30294" y="31029"/>
                      </a:cubicBezTo>
                      <a:cubicBezTo>
                        <a:pt x="22864" y="37918"/>
                        <a:pt x="11363" y="37605"/>
                        <a:pt x="4615" y="30374"/>
                      </a:cubicBezTo>
                      <a:cubicBezTo>
                        <a:pt x="-2188" y="23200"/>
                        <a:pt x="-1306" y="11585"/>
                        <a:pt x="6181" y="4809"/>
                      </a:cubicBezTo>
                      <a:close/>
                    </a:path>
                  </a:pathLst>
                </a:custGeom>
                <a:grpFill/>
                <a:ln w="2845" cap="flat">
                  <a:noFill/>
                  <a:prstDash val="solid"/>
                  <a:miter/>
                </a:ln>
              </p:spPr>
              <p:txBody>
                <a:bodyPr rtlCol="0" anchor="ctr"/>
                <a:lstStyle/>
                <a:p>
                  <a:endParaRPr lang="en-US"/>
                </a:p>
              </p:txBody>
            </p:sp>
            <p:sp>
              <p:nvSpPr>
                <p:cNvPr id="2894" name="Freeform: Shape 2893">
                  <a:extLst>
                    <a:ext uri="{FF2B5EF4-FFF2-40B4-BE49-F238E27FC236}">
                      <a16:creationId xmlns:a16="http://schemas.microsoft.com/office/drawing/2014/main" id="{9E8F4374-DE02-D0A1-B97B-85A12C6F6E8B}"/>
                    </a:ext>
                  </a:extLst>
                </p:cNvPr>
                <p:cNvSpPr/>
                <p:nvPr/>
              </p:nvSpPr>
              <p:spPr>
                <a:xfrm>
                  <a:off x="8276118" y="2706600"/>
                  <a:ext cx="34560" cy="34318"/>
                </a:xfrm>
                <a:custGeom>
                  <a:avLst/>
                  <a:gdLst>
                    <a:gd name="connsiteX0" fmla="*/ 6366 w 34560"/>
                    <a:gd name="connsiteY0" fmla="*/ 4175 h 34318"/>
                    <a:gd name="connsiteX1" fmla="*/ 30678 w 34560"/>
                    <a:gd name="connsiteY1" fmla="*/ 5883 h 34318"/>
                    <a:gd name="connsiteX2" fmla="*/ 28258 w 34560"/>
                    <a:gd name="connsiteY2" fmla="*/ 30081 h 34318"/>
                    <a:gd name="connsiteX3" fmla="*/ 3946 w 34560"/>
                    <a:gd name="connsiteY3" fmla="*/ 28373 h 34318"/>
                    <a:gd name="connsiteX4" fmla="*/ 6366 w 34560"/>
                    <a:gd name="connsiteY4" fmla="*/ 4175 h 34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60" h="34318">
                      <a:moveTo>
                        <a:pt x="6366" y="4175"/>
                      </a:moveTo>
                      <a:cubicBezTo>
                        <a:pt x="13796" y="-2003"/>
                        <a:pt x="24671" y="-1234"/>
                        <a:pt x="30678" y="5883"/>
                      </a:cubicBezTo>
                      <a:cubicBezTo>
                        <a:pt x="36684" y="13000"/>
                        <a:pt x="35602" y="23818"/>
                        <a:pt x="28258" y="30081"/>
                      </a:cubicBezTo>
                      <a:cubicBezTo>
                        <a:pt x="20913" y="36344"/>
                        <a:pt x="10038" y="35575"/>
                        <a:pt x="3946" y="28373"/>
                      </a:cubicBezTo>
                      <a:cubicBezTo>
                        <a:pt x="-2146" y="21170"/>
                        <a:pt x="-1065" y="10352"/>
                        <a:pt x="6366" y="4175"/>
                      </a:cubicBezTo>
                      <a:close/>
                    </a:path>
                  </a:pathLst>
                </a:custGeom>
                <a:grpFill/>
                <a:ln w="2845" cap="flat">
                  <a:noFill/>
                  <a:prstDash val="solid"/>
                  <a:miter/>
                </a:ln>
              </p:spPr>
              <p:txBody>
                <a:bodyPr rtlCol="0" anchor="ctr"/>
                <a:lstStyle/>
                <a:p>
                  <a:endParaRPr lang="en-US"/>
                </a:p>
              </p:txBody>
            </p:sp>
            <p:sp>
              <p:nvSpPr>
                <p:cNvPr id="2895" name="Freeform: Shape 2894">
                  <a:extLst>
                    <a:ext uri="{FF2B5EF4-FFF2-40B4-BE49-F238E27FC236}">
                      <a16:creationId xmlns:a16="http://schemas.microsoft.com/office/drawing/2014/main" id="{7553A106-8A6A-95EF-BD9B-A78BFEB61832}"/>
                    </a:ext>
                  </a:extLst>
                </p:cNvPr>
                <p:cNvSpPr/>
                <p:nvPr/>
              </p:nvSpPr>
              <p:spPr>
                <a:xfrm>
                  <a:off x="8190387" y="2600086"/>
                  <a:ext cx="32758" cy="32608"/>
                </a:xfrm>
                <a:custGeom>
                  <a:avLst/>
                  <a:gdLst>
                    <a:gd name="connsiteX0" fmla="*/ 6607 w 32758"/>
                    <a:gd name="connsiteY0" fmla="*/ 3505 h 32608"/>
                    <a:gd name="connsiteX1" fmla="*/ 29524 w 32758"/>
                    <a:gd name="connsiteY1" fmla="*/ 6124 h 32608"/>
                    <a:gd name="connsiteX2" fmla="*/ 26193 w 32758"/>
                    <a:gd name="connsiteY2" fmla="*/ 29041 h 32608"/>
                    <a:gd name="connsiteX3" fmla="*/ 3276 w 32758"/>
                    <a:gd name="connsiteY3" fmla="*/ 26422 h 32608"/>
                    <a:gd name="connsiteX4" fmla="*/ 6607 w 32758"/>
                    <a:gd name="connsiteY4" fmla="*/ 3505 h 3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 h="32608">
                      <a:moveTo>
                        <a:pt x="6607" y="3505"/>
                      </a:moveTo>
                      <a:cubicBezTo>
                        <a:pt x="13895" y="-2046"/>
                        <a:pt x="24143" y="-879"/>
                        <a:pt x="29524" y="6124"/>
                      </a:cubicBezTo>
                      <a:cubicBezTo>
                        <a:pt x="34904" y="13156"/>
                        <a:pt x="33424" y="23404"/>
                        <a:pt x="26193" y="29041"/>
                      </a:cubicBezTo>
                      <a:cubicBezTo>
                        <a:pt x="18962" y="34678"/>
                        <a:pt x="8714" y="33511"/>
                        <a:pt x="3276" y="26422"/>
                      </a:cubicBezTo>
                      <a:cubicBezTo>
                        <a:pt x="-2161" y="19333"/>
                        <a:pt x="-681" y="9056"/>
                        <a:pt x="6607" y="3505"/>
                      </a:cubicBezTo>
                      <a:close/>
                    </a:path>
                  </a:pathLst>
                </a:custGeom>
                <a:grpFill/>
                <a:ln w="2845" cap="flat">
                  <a:noFill/>
                  <a:prstDash val="solid"/>
                  <a:miter/>
                </a:ln>
              </p:spPr>
              <p:txBody>
                <a:bodyPr rtlCol="0" anchor="ctr"/>
                <a:lstStyle/>
                <a:p>
                  <a:endParaRPr lang="en-US"/>
                </a:p>
              </p:txBody>
            </p:sp>
            <p:sp>
              <p:nvSpPr>
                <p:cNvPr id="2896" name="Freeform: Shape 2895">
                  <a:extLst>
                    <a:ext uri="{FF2B5EF4-FFF2-40B4-BE49-F238E27FC236}">
                      <a16:creationId xmlns:a16="http://schemas.microsoft.com/office/drawing/2014/main" id="{4C845B38-B542-0022-72B1-6CE800EC3862}"/>
                    </a:ext>
                  </a:extLst>
                </p:cNvPr>
                <p:cNvSpPr/>
                <p:nvPr/>
              </p:nvSpPr>
              <p:spPr>
                <a:xfrm>
                  <a:off x="8108977" y="2490210"/>
                  <a:ext cx="31104" cy="30824"/>
                </a:xfrm>
                <a:custGeom>
                  <a:avLst/>
                  <a:gdLst>
                    <a:gd name="connsiteX0" fmla="*/ 6825 w 31104"/>
                    <a:gd name="connsiteY0" fmla="*/ 2924 h 30824"/>
                    <a:gd name="connsiteX1" fmla="*/ 28319 w 31104"/>
                    <a:gd name="connsiteY1" fmla="*/ 6369 h 30824"/>
                    <a:gd name="connsiteX2" fmla="*/ 24447 w 31104"/>
                    <a:gd name="connsiteY2" fmla="*/ 27805 h 30824"/>
                    <a:gd name="connsiteX3" fmla="*/ 2697 w 31104"/>
                    <a:gd name="connsiteY3" fmla="*/ 24560 h 30824"/>
                    <a:gd name="connsiteX4" fmla="*/ 6825 w 31104"/>
                    <a:gd name="connsiteY4" fmla="*/ 2924 h 30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04" h="30824">
                      <a:moveTo>
                        <a:pt x="6825" y="2924"/>
                      </a:moveTo>
                      <a:cubicBezTo>
                        <a:pt x="13914" y="-2058"/>
                        <a:pt x="23565" y="-521"/>
                        <a:pt x="28319" y="6369"/>
                      </a:cubicBezTo>
                      <a:cubicBezTo>
                        <a:pt x="33187" y="13201"/>
                        <a:pt x="31536" y="22738"/>
                        <a:pt x="24447" y="27805"/>
                      </a:cubicBezTo>
                      <a:cubicBezTo>
                        <a:pt x="17415" y="32844"/>
                        <a:pt x="7594" y="31449"/>
                        <a:pt x="2697" y="24560"/>
                      </a:cubicBezTo>
                      <a:cubicBezTo>
                        <a:pt x="-2142" y="17585"/>
                        <a:pt x="-292" y="7906"/>
                        <a:pt x="6825" y="2924"/>
                      </a:cubicBezTo>
                      <a:close/>
                    </a:path>
                  </a:pathLst>
                </a:custGeom>
                <a:grpFill/>
                <a:ln w="2845" cap="flat">
                  <a:noFill/>
                  <a:prstDash val="solid"/>
                  <a:miter/>
                </a:ln>
              </p:spPr>
              <p:txBody>
                <a:bodyPr rtlCol="0" anchor="ctr"/>
                <a:lstStyle/>
                <a:p>
                  <a:endParaRPr lang="en-US"/>
                </a:p>
              </p:txBody>
            </p:sp>
            <p:sp>
              <p:nvSpPr>
                <p:cNvPr id="2897" name="Freeform: Shape 2896">
                  <a:extLst>
                    <a:ext uri="{FF2B5EF4-FFF2-40B4-BE49-F238E27FC236}">
                      <a16:creationId xmlns:a16="http://schemas.microsoft.com/office/drawing/2014/main" id="{9631AB63-A023-1B1D-4D09-C657B0F53BE2}"/>
                    </a:ext>
                  </a:extLst>
                </p:cNvPr>
                <p:cNvSpPr/>
                <p:nvPr/>
              </p:nvSpPr>
              <p:spPr>
                <a:xfrm>
                  <a:off x="8032323" y="2377012"/>
                  <a:ext cx="29494" cy="29021"/>
                </a:xfrm>
                <a:custGeom>
                  <a:avLst/>
                  <a:gdLst>
                    <a:gd name="connsiteX0" fmla="*/ 6843 w 29494"/>
                    <a:gd name="connsiteY0" fmla="*/ 2449 h 29021"/>
                    <a:gd name="connsiteX1" fmla="*/ 27198 w 29494"/>
                    <a:gd name="connsiteY1" fmla="*/ 6406 h 29021"/>
                    <a:gd name="connsiteX2" fmla="*/ 22671 w 29494"/>
                    <a:gd name="connsiteY2" fmla="*/ 26533 h 29021"/>
                    <a:gd name="connsiteX3" fmla="*/ 2316 w 29494"/>
                    <a:gd name="connsiteY3" fmla="*/ 22576 h 29021"/>
                    <a:gd name="connsiteX4" fmla="*/ 6843 w 29494"/>
                    <a:gd name="connsiteY4" fmla="*/ 2449 h 29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94" h="29021">
                      <a:moveTo>
                        <a:pt x="6843" y="2449"/>
                      </a:moveTo>
                      <a:cubicBezTo>
                        <a:pt x="13732" y="-1992"/>
                        <a:pt x="22842" y="-227"/>
                        <a:pt x="27198" y="6406"/>
                      </a:cubicBezTo>
                      <a:cubicBezTo>
                        <a:pt x="31553" y="13039"/>
                        <a:pt x="29532" y="22035"/>
                        <a:pt x="22671" y="26533"/>
                      </a:cubicBezTo>
                      <a:cubicBezTo>
                        <a:pt x="15839" y="31031"/>
                        <a:pt x="6700" y="29266"/>
                        <a:pt x="2316" y="22576"/>
                      </a:cubicBezTo>
                      <a:cubicBezTo>
                        <a:pt x="-2068" y="15886"/>
                        <a:pt x="-47" y="6890"/>
                        <a:pt x="6843" y="2449"/>
                      </a:cubicBezTo>
                      <a:close/>
                    </a:path>
                  </a:pathLst>
                </a:custGeom>
                <a:grpFill/>
                <a:ln w="2845" cap="flat">
                  <a:noFill/>
                  <a:prstDash val="solid"/>
                  <a:miter/>
                </a:ln>
              </p:spPr>
              <p:txBody>
                <a:bodyPr rtlCol="0" anchor="ctr"/>
                <a:lstStyle/>
                <a:p>
                  <a:endParaRPr lang="en-US"/>
                </a:p>
              </p:txBody>
            </p:sp>
            <p:sp>
              <p:nvSpPr>
                <p:cNvPr id="2898" name="Freeform: Shape 2897">
                  <a:extLst>
                    <a:ext uri="{FF2B5EF4-FFF2-40B4-BE49-F238E27FC236}">
                      <a16:creationId xmlns:a16="http://schemas.microsoft.com/office/drawing/2014/main" id="{EF0E6C56-2E8B-7D4B-809F-EE3226A3FEE0}"/>
                    </a:ext>
                  </a:extLst>
                </p:cNvPr>
                <p:cNvSpPr/>
                <p:nvPr/>
              </p:nvSpPr>
              <p:spPr>
                <a:xfrm>
                  <a:off x="7960453" y="2260643"/>
                  <a:ext cx="27677" cy="27351"/>
                </a:xfrm>
                <a:custGeom>
                  <a:avLst/>
                  <a:gdLst>
                    <a:gd name="connsiteX0" fmla="*/ 6945 w 27677"/>
                    <a:gd name="connsiteY0" fmla="*/ 1984 h 27351"/>
                    <a:gd name="connsiteX1" fmla="*/ 25848 w 27677"/>
                    <a:gd name="connsiteY1" fmla="*/ 6539 h 27351"/>
                    <a:gd name="connsiteX2" fmla="*/ 20752 w 27677"/>
                    <a:gd name="connsiteY2" fmla="*/ 25328 h 27351"/>
                    <a:gd name="connsiteX3" fmla="*/ 1849 w 27677"/>
                    <a:gd name="connsiteY3" fmla="*/ 20773 h 27351"/>
                    <a:gd name="connsiteX4" fmla="*/ 6945 w 27677"/>
                    <a:gd name="connsiteY4" fmla="*/ 1984 h 27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7" h="27351">
                      <a:moveTo>
                        <a:pt x="6945" y="1984"/>
                      </a:moveTo>
                      <a:cubicBezTo>
                        <a:pt x="13606" y="-1916"/>
                        <a:pt x="22061" y="105"/>
                        <a:pt x="25848" y="6539"/>
                      </a:cubicBezTo>
                      <a:cubicBezTo>
                        <a:pt x="29634" y="12945"/>
                        <a:pt x="27356" y="21371"/>
                        <a:pt x="20752" y="25328"/>
                      </a:cubicBezTo>
                      <a:cubicBezTo>
                        <a:pt x="14147" y="29285"/>
                        <a:pt x="5692" y="27264"/>
                        <a:pt x="1849" y="20773"/>
                      </a:cubicBezTo>
                      <a:cubicBezTo>
                        <a:pt x="-1966" y="14311"/>
                        <a:pt x="311" y="5884"/>
                        <a:pt x="6945" y="1984"/>
                      </a:cubicBezTo>
                      <a:close/>
                    </a:path>
                  </a:pathLst>
                </a:custGeom>
                <a:grpFill/>
                <a:ln w="2845" cap="flat">
                  <a:noFill/>
                  <a:prstDash val="solid"/>
                  <a:miter/>
                </a:ln>
              </p:spPr>
              <p:txBody>
                <a:bodyPr rtlCol="0" anchor="ctr"/>
                <a:lstStyle/>
                <a:p>
                  <a:endParaRPr lang="en-US"/>
                </a:p>
              </p:txBody>
            </p:sp>
            <p:sp>
              <p:nvSpPr>
                <p:cNvPr id="2899" name="Freeform: Shape 2898">
                  <a:extLst>
                    <a:ext uri="{FF2B5EF4-FFF2-40B4-BE49-F238E27FC236}">
                      <a16:creationId xmlns:a16="http://schemas.microsoft.com/office/drawing/2014/main" id="{09367572-C4C9-DDBA-BD95-2183F011CF69}"/>
                    </a:ext>
                  </a:extLst>
                </p:cNvPr>
                <p:cNvSpPr/>
                <p:nvPr/>
              </p:nvSpPr>
              <p:spPr>
                <a:xfrm>
                  <a:off x="7893290" y="2141484"/>
                  <a:ext cx="25908" cy="25671"/>
                </a:xfrm>
                <a:custGeom>
                  <a:avLst/>
                  <a:gdLst>
                    <a:gd name="connsiteX0" fmla="*/ 7036 w 25908"/>
                    <a:gd name="connsiteY0" fmla="*/ 1577 h 25671"/>
                    <a:gd name="connsiteX1" fmla="*/ 24487 w 25908"/>
                    <a:gd name="connsiteY1" fmla="*/ 6616 h 25671"/>
                    <a:gd name="connsiteX2" fmla="*/ 18936 w 25908"/>
                    <a:gd name="connsiteY2" fmla="*/ 24038 h 25671"/>
                    <a:gd name="connsiteX3" fmla="*/ 1456 w 25908"/>
                    <a:gd name="connsiteY3" fmla="*/ 19028 h 25671"/>
                    <a:gd name="connsiteX4" fmla="*/ 7036 w 25908"/>
                    <a:gd name="connsiteY4" fmla="*/ 1577 h 2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 h="25671">
                      <a:moveTo>
                        <a:pt x="7036" y="1577"/>
                      </a:moveTo>
                      <a:cubicBezTo>
                        <a:pt x="13413" y="-1811"/>
                        <a:pt x="21213" y="438"/>
                        <a:pt x="24487" y="6616"/>
                      </a:cubicBezTo>
                      <a:cubicBezTo>
                        <a:pt x="27733" y="12793"/>
                        <a:pt x="25227" y="20594"/>
                        <a:pt x="18936" y="24038"/>
                      </a:cubicBezTo>
                      <a:cubicBezTo>
                        <a:pt x="12559" y="27512"/>
                        <a:pt x="4730" y="25262"/>
                        <a:pt x="1456" y="19028"/>
                      </a:cubicBezTo>
                      <a:cubicBezTo>
                        <a:pt x="-1846" y="12793"/>
                        <a:pt x="659" y="4993"/>
                        <a:pt x="7036" y="1577"/>
                      </a:cubicBezTo>
                      <a:close/>
                    </a:path>
                  </a:pathLst>
                </a:custGeom>
                <a:grpFill/>
                <a:ln w="2845" cap="flat">
                  <a:noFill/>
                  <a:prstDash val="solid"/>
                  <a:miter/>
                </a:ln>
              </p:spPr>
              <p:txBody>
                <a:bodyPr rtlCol="0" anchor="ctr"/>
                <a:lstStyle/>
                <a:p>
                  <a:endParaRPr lang="en-US"/>
                </a:p>
              </p:txBody>
            </p:sp>
            <p:sp>
              <p:nvSpPr>
                <p:cNvPr id="2900" name="Freeform: Shape 2899">
                  <a:extLst>
                    <a:ext uri="{FF2B5EF4-FFF2-40B4-BE49-F238E27FC236}">
                      <a16:creationId xmlns:a16="http://schemas.microsoft.com/office/drawing/2014/main" id="{E36F5DEF-4465-D94C-F16D-3BE60C361FD1}"/>
                    </a:ext>
                  </a:extLst>
                </p:cNvPr>
                <p:cNvSpPr/>
                <p:nvPr/>
              </p:nvSpPr>
              <p:spPr>
                <a:xfrm>
                  <a:off x="7831158" y="2019644"/>
                  <a:ext cx="24361" cy="23763"/>
                </a:xfrm>
                <a:custGeom>
                  <a:avLst/>
                  <a:gdLst>
                    <a:gd name="connsiteX0" fmla="*/ 6908 w 24361"/>
                    <a:gd name="connsiteY0" fmla="*/ 1260 h 23763"/>
                    <a:gd name="connsiteX1" fmla="*/ 23164 w 24361"/>
                    <a:gd name="connsiteY1" fmla="*/ 6526 h 23763"/>
                    <a:gd name="connsiteX2" fmla="*/ 17470 w 24361"/>
                    <a:gd name="connsiteY2" fmla="*/ 22468 h 23763"/>
                    <a:gd name="connsiteX3" fmla="*/ 1215 w 24361"/>
                    <a:gd name="connsiteY3" fmla="*/ 17202 h 23763"/>
                    <a:gd name="connsiteX4" fmla="*/ 6908 w 24361"/>
                    <a:gd name="connsiteY4" fmla="*/ 1260 h 23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61" h="23763">
                      <a:moveTo>
                        <a:pt x="6908" y="1260"/>
                      </a:moveTo>
                      <a:cubicBezTo>
                        <a:pt x="12972" y="-1673"/>
                        <a:pt x="20260" y="690"/>
                        <a:pt x="23164" y="6526"/>
                      </a:cubicBezTo>
                      <a:cubicBezTo>
                        <a:pt x="26067" y="12362"/>
                        <a:pt x="23505" y="19508"/>
                        <a:pt x="17470" y="22468"/>
                      </a:cubicBezTo>
                      <a:cubicBezTo>
                        <a:pt x="11435" y="25458"/>
                        <a:pt x="4147" y="23095"/>
                        <a:pt x="1215" y="17202"/>
                      </a:cubicBezTo>
                      <a:cubicBezTo>
                        <a:pt x="-1718" y="11309"/>
                        <a:pt x="845" y="4163"/>
                        <a:pt x="6908" y="1260"/>
                      </a:cubicBezTo>
                      <a:close/>
                    </a:path>
                  </a:pathLst>
                </a:custGeom>
                <a:grpFill/>
                <a:ln w="2845" cap="flat">
                  <a:noFill/>
                  <a:prstDash val="solid"/>
                  <a:miter/>
                </a:ln>
              </p:spPr>
              <p:txBody>
                <a:bodyPr rtlCol="0" anchor="ctr"/>
                <a:lstStyle/>
                <a:p>
                  <a:endParaRPr lang="en-US"/>
                </a:p>
              </p:txBody>
            </p:sp>
            <p:sp>
              <p:nvSpPr>
                <p:cNvPr id="2901" name="Freeform: Shape 2900">
                  <a:extLst>
                    <a:ext uri="{FF2B5EF4-FFF2-40B4-BE49-F238E27FC236}">
                      <a16:creationId xmlns:a16="http://schemas.microsoft.com/office/drawing/2014/main" id="{445AEA61-2C20-3E85-6789-E016FB7832DD}"/>
                    </a:ext>
                  </a:extLst>
                </p:cNvPr>
                <p:cNvSpPr/>
                <p:nvPr/>
              </p:nvSpPr>
              <p:spPr>
                <a:xfrm>
                  <a:off x="7774329" y="1895195"/>
                  <a:ext cx="22552" cy="22109"/>
                </a:xfrm>
                <a:custGeom>
                  <a:avLst/>
                  <a:gdLst>
                    <a:gd name="connsiteX0" fmla="*/ 6886 w 22552"/>
                    <a:gd name="connsiteY0" fmla="*/ 960 h 22109"/>
                    <a:gd name="connsiteX1" fmla="*/ 21661 w 22552"/>
                    <a:gd name="connsiteY1" fmla="*/ 6512 h 22109"/>
                    <a:gd name="connsiteX2" fmla="*/ 15682 w 22552"/>
                    <a:gd name="connsiteY2" fmla="*/ 21116 h 22109"/>
                    <a:gd name="connsiteX3" fmla="*/ 907 w 22552"/>
                    <a:gd name="connsiteY3" fmla="*/ 15565 h 22109"/>
                    <a:gd name="connsiteX4" fmla="*/ 6886 w 22552"/>
                    <a:gd name="connsiteY4" fmla="*/ 960 h 22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52" h="22109">
                      <a:moveTo>
                        <a:pt x="6886" y="960"/>
                      </a:moveTo>
                      <a:cubicBezTo>
                        <a:pt x="12636" y="-1516"/>
                        <a:pt x="19241" y="960"/>
                        <a:pt x="21661" y="6512"/>
                      </a:cubicBezTo>
                      <a:cubicBezTo>
                        <a:pt x="24081" y="12063"/>
                        <a:pt x="21404" y="18582"/>
                        <a:pt x="15682" y="21116"/>
                      </a:cubicBezTo>
                      <a:cubicBezTo>
                        <a:pt x="9960" y="23650"/>
                        <a:pt x="3327" y="21173"/>
                        <a:pt x="907" y="15565"/>
                      </a:cubicBezTo>
                      <a:cubicBezTo>
                        <a:pt x="-1541" y="9985"/>
                        <a:pt x="1135" y="3437"/>
                        <a:pt x="6886" y="960"/>
                      </a:cubicBezTo>
                      <a:close/>
                    </a:path>
                  </a:pathLst>
                </a:custGeom>
                <a:grpFill/>
                <a:ln w="2845" cap="flat">
                  <a:noFill/>
                  <a:prstDash val="solid"/>
                  <a:miter/>
                </a:ln>
              </p:spPr>
              <p:txBody>
                <a:bodyPr rtlCol="0" anchor="ctr"/>
                <a:lstStyle/>
                <a:p>
                  <a:endParaRPr lang="en-US"/>
                </a:p>
              </p:txBody>
            </p:sp>
            <p:sp>
              <p:nvSpPr>
                <p:cNvPr id="2902" name="Freeform: Shape 2901">
                  <a:extLst>
                    <a:ext uri="{FF2B5EF4-FFF2-40B4-BE49-F238E27FC236}">
                      <a16:creationId xmlns:a16="http://schemas.microsoft.com/office/drawing/2014/main" id="{34BE67DA-2846-5DAA-6291-6FE2AA078BB6}"/>
                    </a:ext>
                  </a:extLst>
                </p:cNvPr>
                <p:cNvSpPr/>
                <p:nvPr/>
              </p:nvSpPr>
              <p:spPr>
                <a:xfrm>
                  <a:off x="7722517" y="1768522"/>
                  <a:ext cx="20799" cy="20419"/>
                </a:xfrm>
                <a:custGeom>
                  <a:avLst/>
                  <a:gdLst>
                    <a:gd name="connsiteX0" fmla="*/ 6800 w 20799"/>
                    <a:gd name="connsiteY0" fmla="*/ 722 h 20419"/>
                    <a:gd name="connsiteX1" fmla="*/ 20152 w 20799"/>
                    <a:gd name="connsiteY1" fmla="*/ 6416 h 20419"/>
                    <a:gd name="connsiteX2" fmla="*/ 14003 w 20799"/>
                    <a:gd name="connsiteY2" fmla="*/ 19682 h 20419"/>
                    <a:gd name="connsiteX3" fmla="*/ 651 w 20799"/>
                    <a:gd name="connsiteY3" fmla="*/ 13988 h 20419"/>
                    <a:gd name="connsiteX4" fmla="*/ 6800 w 20799"/>
                    <a:gd name="connsiteY4" fmla="*/ 722 h 20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9" h="20419">
                      <a:moveTo>
                        <a:pt x="6800" y="722"/>
                      </a:moveTo>
                      <a:cubicBezTo>
                        <a:pt x="12181" y="-1356"/>
                        <a:pt x="18159" y="1206"/>
                        <a:pt x="20152" y="6416"/>
                      </a:cubicBezTo>
                      <a:cubicBezTo>
                        <a:pt x="22145" y="11626"/>
                        <a:pt x="19383" y="17575"/>
                        <a:pt x="14003" y="19682"/>
                      </a:cubicBezTo>
                      <a:cubicBezTo>
                        <a:pt x="8622" y="21789"/>
                        <a:pt x="2643" y="19227"/>
                        <a:pt x="651" y="13988"/>
                      </a:cubicBezTo>
                      <a:cubicBezTo>
                        <a:pt x="-1342" y="8722"/>
                        <a:pt x="1391" y="2800"/>
                        <a:pt x="6800" y="722"/>
                      </a:cubicBezTo>
                      <a:close/>
                    </a:path>
                  </a:pathLst>
                </a:custGeom>
                <a:grpFill/>
                <a:ln w="2845" cap="flat">
                  <a:noFill/>
                  <a:prstDash val="solid"/>
                  <a:miter/>
                </a:ln>
              </p:spPr>
              <p:txBody>
                <a:bodyPr rtlCol="0" anchor="ctr"/>
                <a:lstStyle/>
                <a:p>
                  <a:endParaRPr lang="en-US"/>
                </a:p>
              </p:txBody>
            </p:sp>
            <p:sp>
              <p:nvSpPr>
                <p:cNvPr id="2903" name="Freeform: Shape 2902">
                  <a:extLst>
                    <a:ext uri="{FF2B5EF4-FFF2-40B4-BE49-F238E27FC236}">
                      <a16:creationId xmlns:a16="http://schemas.microsoft.com/office/drawing/2014/main" id="{3D1753EF-1B73-BD98-6CBA-F6107DDAD83D}"/>
                    </a:ext>
                  </a:extLst>
                </p:cNvPr>
                <p:cNvSpPr/>
                <p:nvPr/>
              </p:nvSpPr>
              <p:spPr>
                <a:xfrm>
                  <a:off x="7675993" y="1639878"/>
                  <a:ext cx="19165" cy="18599"/>
                </a:xfrm>
                <a:custGeom>
                  <a:avLst/>
                  <a:gdLst>
                    <a:gd name="connsiteX0" fmla="*/ 6494 w 19165"/>
                    <a:gd name="connsiteY0" fmla="*/ 519 h 18599"/>
                    <a:gd name="connsiteX1" fmla="*/ 18650 w 19165"/>
                    <a:gd name="connsiteY1" fmla="*/ 6184 h 18599"/>
                    <a:gd name="connsiteX2" fmla="*/ 12671 w 19165"/>
                    <a:gd name="connsiteY2" fmla="*/ 18055 h 18599"/>
                    <a:gd name="connsiteX3" fmla="*/ 515 w 19165"/>
                    <a:gd name="connsiteY3" fmla="*/ 12390 h 18599"/>
                    <a:gd name="connsiteX4" fmla="*/ 6494 w 19165"/>
                    <a:gd name="connsiteY4" fmla="*/ 519 h 18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5" h="18599">
                      <a:moveTo>
                        <a:pt x="6494" y="519"/>
                      </a:moveTo>
                      <a:cubicBezTo>
                        <a:pt x="11504" y="-1161"/>
                        <a:pt x="16942" y="1373"/>
                        <a:pt x="18650" y="6184"/>
                      </a:cubicBezTo>
                      <a:cubicBezTo>
                        <a:pt x="20358" y="11023"/>
                        <a:pt x="17682" y="16319"/>
                        <a:pt x="12671" y="18055"/>
                      </a:cubicBezTo>
                      <a:cubicBezTo>
                        <a:pt x="7661" y="19792"/>
                        <a:pt x="2223" y="17230"/>
                        <a:pt x="515" y="12390"/>
                      </a:cubicBezTo>
                      <a:cubicBezTo>
                        <a:pt x="-1193" y="7522"/>
                        <a:pt x="1483" y="2227"/>
                        <a:pt x="6494" y="519"/>
                      </a:cubicBezTo>
                      <a:close/>
                    </a:path>
                  </a:pathLst>
                </a:custGeom>
                <a:grpFill/>
                <a:ln w="2845" cap="flat">
                  <a:noFill/>
                  <a:prstDash val="solid"/>
                  <a:miter/>
                </a:ln>
              </p:spPr>
              <p:txBody>
                <a:bodyPr rtlCol="0" anchor="ctr"/>
                <a:lstStyle/>
                <a:p>
                  <a:endParaRPr lang="en-US"/>
                </a:p>
              </p:txBody>
            </p:sp>
            <p:sp>
              <p:nvSpPr>
                <p:cNvPr id="2904" name="Freeform: Shape 2903">
                  <a:extLst>
                    <a:ext uri="{FF2B5EF4-FFF2-40B4-BE49-F238E27FC236}">
                      <a16:creationId xmlns:a16="http://schemas.microsoft.com/office/drawing/2014/main" id="{0C1BB219-2C62-F00E-EEF4-E06FD515B245}"/>
                    </a:ext>
                  </a:extLst>
                </p:cNvPr>
                <p:cNvSpPr/>
                <p:nvPr/>
              </p:nvSpPr>
              <p:spPr>
                <a:xfrm>
                  <a:off x="7635167" y="1509225"/>
                  <a:ext cx="17374" cy="16931"/>
                </a:xfrm>
                <a:custGeom>
                  <a:avLst/>
                  <a:gdLst>
                    <a:gd name="connsiteX0" fmla="*/ 6269 w 17374"/>
                    <a:gd name="connsiteY0" fmla="*/ 360 h 16931"/>
                    <a:gd name="connsiteX1" fmla="*/ 17030 w 17374"/>
                    <a:gd name="connsiteY1" fmla="*/ 5997 h 16931"/>
                    <a:gd name="connsiteX2" fmla="*/ 11108 w 17374"/>
                    <a:gd name="connsiteY2" fmla="*/ 16558 h 16931"/>
                    <a:gd name="connsiteX3" fmla="*/ 347 w 17374"/>
                    <a:gd name="connsiteY3" fmla="*/ 10922 h 16931"/>
                    <a:gd name="connsiteX4" fmla="*/ 6269 w 17374"/>
                    <a:gd name="connsiteY4" fmla="*/ 360 h 1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74" h="16931">
                      <a:moveTo>
                        <a:pt x="6269" y="360"/>
                      </a:moveTo>
                      <a:cubicBezTo>
                        <a:pt x="10881" y="-978"/>
                        <a:pt x="15691" y="1527"/>
                        <a:pt x="17030" y="5997"/>
                      </a:cubicBezTo>
                      <a:cubicBezTo>
                        <a:pt x="18368" y="10466"/>
                        <a:pt x="15691" y="15192"/>
                        <a:pt x="11108" y="16558"/>
                      </a:cubicBezTo>
                      <a:cubicBezTo>
                        <a:pt x="6496" y="17925"/>
                        <a:pt x="1685" y="15420"/>
                        <a:pt x="347" y="10922"/>
                      </a:cubicBezTo>
                      <a:cubicBezTo>
                        <a:pt x="-991" y="6424"/>
                        <a:pt x="1657" y="1698"/>
                        <a:pt x="6269" y="360"/>
                      </a:cubicBezTo>
                      <a:close/>
                    </a:path>
                  </a:pathLst>
                </a:custGeom>
                <a:grpFill/>
                <a:ln w="2845" cap="flat">
                  <a:noFill/>
                  <a:prstDash val="solid"/>
                  <a:miter/>
                </a:ln>
              </p:spPr>
              <p:txBody>
                <a:bodyPr rtlCol="0" anchor="ctr"/>
                <a:lstStyle/>
                <a:p>
                  <a:endParaRPr lang="en-US"/>
                </a:p>
              </p:txBody>
            </p:sp>
            <p:sp>
              <p:nvSpPr>
                <p:cNvPr id="2905" name="Freeform: Shape 2904">
                  <a:extLst>
                    <a:ext uri="{FF2B5EF4-FFF2-40B4-BE49-F238E27FC236}">
                      <a16:creationId xmlns:a16="http://schemas.microsoft.com/office/drawing/2014/main" id="{AA3C3FD7-3A0B-2A17-5137-4DA8F421438F}"/>
                    </a:ext>
                  </a:extLst>
                </p:cNvPr>
                <p:cNvSpPr/>
                <p:nvPr/>
              </p:nvSpPr>
              <p:spPr>
                <a:xfrm>
                  <a:off x="7599574" y="1377020"/>
                  <a:ext cx="15599" cy="15235"/>
                </a:xfrm>
                <a:custGeom>
                  <a:avLst/>
                  <a:gdLst>
                    <a:gd name="connsiteX0" fmla="*/ 5992 w 15599"/>
                    <a:gd name="connsiteY0" fmla="*/ 244 h 15235"/>
                    <a:gd name="connsiteX1" fmla="*/ 15387 w 15599"/>
                    <a:gd name="connsiteY1" fmla="*/ 5710 h 15235"/>
                    <a:gd name="connsiteX2" fmla="*/ 9608 w 15599"/>
                    <a:gd name="connsiteY2" fmla="*/ 14991 h 15235"/>
                    <a:gd name="connsiteX3" fmla="*/ 213 w 15599"/>
                    <a:gd name="connsiteY3" fmla="*/ 9525 h 15235"/>
                    <a:gd name="connsiteX4" fmla="*/ 5992 w 15599"/>
                    <a:gd name="connsiteY4" fmla="*/ 244 h 1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9" h="15235">
                      <a:moveTo>
                        <a:pt x="5992" y="244"/>
                      </a:moveTo>
                      <a:cubicBezTo>
                        <a:pt x="10177" y="-809"/>
                        <a:pt x="14390" y="1639"/>
                        <a:pt x="15387" y="5710"/>
                      </a:cubicBezTo>
                      <a:cubicBezTo>
                        <a:pt x="16383" y="9781"/>
                        <a:pt x="13793" y="13938"/>
                        <a:pt x="9608" y="14991"/>
                      </a:cubicBezTo>
                      <a:cubicBezTo>
                        <a:pt x="5423" y="16044"/>
                        <a:pt x="1210" y="13596"/>
                        <a:pt x="213" y="9525"/>
                      </a:cubicBezTo>
                      <a:cubicBezTo>
                        <a:pt x="-783" y="5426"/>
                        <a:pt x="1807" y="1269"/>
                        <a:pt x="5992" y="244"/>
                      </a:cubicBezTo>
                      <a:close/>
                    </a:path>
                  </a:pathLst>
                </a:custGeom>
                <a:grpFill/>
                <a:ln w="2845" cap="flat">
                  <a:noFill/>
                  <a:prstDash val="solid"/>
                  <a:miter/>
                </a:ln>
              </p:spPr>
              <p:txBody>
                <a:bodyPr rtlCol="0" anchor="ctr"/>
                <a:lstStyle/>
                <a:p>
                  <a:endParaRPr lang="en-US"/>
                </a:p>
              </p:txBody>
            </p:sp>
            <p:sp>
              <p:nvSpPr>
                <p:cNvPr id="2906" name="Freeform: Shape 2905">
                  <a:extLst>
                    <a:ext uri="{FF2B5EF4-FFF2-40B4-BE49-F238E27FC236}">
                      <a16:creationId xmlns:a16="http://schemas.microsoft.com/office/drawing/2014/main" id="{00A64176-7BF9-0A78-4671-8008430DE980}"/>
                    </a:ext>
                  </a:extLst>
                </p:cNvPr>
                <p:cNvSpPr/>
                <p:nvPr/>
              </p:nvSpPr>
              <p:spPr>
                <a:xfrm>
                  <a:off x="7569486" y="1243459"/>
                  <a:ext cx="13884" cy="13484"/>
                </a:xfrm>
                <a:custGeom>
                  <a:avLst/>
                  <a:gdLst>
                    <a:gd name="connsiteX0" fmla="*/ 5505 w 13884"/>
                    <a:gd name="connsiteY0" fmla="*/ 148 h 13484"/>
                    <a:gd name="connsiteX1" fmla="*/ 13732 w 13884"/>
                    <a:gd name="connsiteY1" fmla="*/ 5329 h 13484"/>
                    <a:gd name="connsiteX2" fmla="*/ 8380 w 13884"/>
                    <a:gd name="connsiteY2" fmla="*/ 13329 h 13484"/>
                    <a:gd name="connsiteX3" fmla="*/ 153 w 13884"/>
                    <a:gd name="connsiteY3" fmla="*/ 8147 h 13484"/>
                    <a:gd name="connsiteX4" fmla="*/ 5505 w 13884"/>
                    <a:gd name="connsiteY4" fmla="*/ 148 h 13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4" h="13484">
                      <a:moveTo>
                        <a:pt x="5505" y="148"/>
                      </a:moveTo>
                      <a:cubicBezTo>
                        <a:pt x="9263" y="-621"/>
                        <a:pt x="12935" y="1685"/>
                        <a:pt x="13732" y="5329"/>
                      </a:cubicBezTo>
                      <a:cubicBezTo>
                        <a:pt x="14530" y="8944"/>
                        <a:pt x="12110" y="12531"/>
                        <a:pt x="8380" y="13329"/>
                      </a:cubicBezTo>
                      <a:cubicBezTo>
                        <a:pt x="4623" y="14126"/>
                        <a:pt x="950" y="11791"/>
                        <a:pt x="153" y="8147"/>
                      </a:cubicBezTo>
                      <a:cubicBezTo>
                        <a:pt x="-644" y="4503"/>
                        <a:pt x="1747" y="916"/>
                        <a:pt x="5505" y="148"/>
                      </a:cubicBezTo>
                      <a:close/>
                    </a:path>
                  </a:pathLst>
                </a:custGeom>
                <a:grpFill/>
                <a:ln w="2845" cap="flat">
                  <a:noFill/>
                  <a:prstDash val="solid"/>
                  <a:miter/>
                </a:ln>
              </p:spPr>
              <p:txBody>
                <a:bodyPr rtlCol="0" anchor="ctr"/>
                <a:lstStyle/>
                <a:p>
                  <a:endParaRPr lang="en-US"/>
                </a:p>
              </p:txBody>
            </p:sp>
            <p:sp>
              <p:nvSpPr>
                <p:cNvPr id="2907" name="Freeform: Shape 2906">
                  <a:extLst>
                    <a:ext uri="{FF2B5EF4-FFF2-40B4-BE49-F238E27FC236}">
                      <a16:creationId xmlns:a16="http://schemas.microsoft.com/office/drawing/2014/main" id="{D9C4BF27-88C9-3C22-B0EA-6CF2A989B91E}"/>
                    </a:ext>
                  </a:extLst>
                </p:cNvPr>
                <p:cNvSpPr/>
                <p:nvPr/>
              </p:nvSpPr>
              <p:spPr>
                <a:xfrm>
                  <a:off x="7545218" y="1108669"/>
                  <a:ext cx="12117" cy="11781"/>
                </a:xfrm>
                <a:custGeom>
                  <a:avLst/>
                  <a:gdLst>
                    <a:gd name="connsiteX0" fmla="*/ 5091 w 12117"/>
                    <a:gd name="connsiteY0" fmla="*/ 83 h 11781"/>
                    <a:gd name="connsiteX1" fmla="*/ 12037 w 12117"/>
                    <a:gd name="connsiteY1" fmla="*/ 4894 h 11781"/>
                    <a:gd name="connsiteX2" fmla="*/ 7026 w 12117"/>
                    <a:gd name="connsiteY2" fmla="*/ 11698 h 11781"/>
                    <a:gd name="connsiteX3" fmla="*/ 80 w 12117"/>
                    <a:gd name="connsiteY3" fmla="*/ 6887 h 11781"/>
                    <a:gd name="connsiteX4" fmla="*/ 5091 w 12117"/>
                    <a:gd name="connsiteY4" fmla="*/ 83 h 11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781">
                      <a:moveTo>
                        <a:pt x="5091" y="83"/>
                      </a:moveTo>
                      <a:cubicBezTo>
                        <a:pt x="8393" y="-458"/>
                        <a:pt x="11525" y="1706"/>
                        <a:pt x="12037" y="4894"/>
                      </a:cubicBezTo>
                      <a:cubicBezTo>
                        <a:pt x="12578" y="8111"/>
                        <a:pt x="10329" y="11129"/>
                        <a:pt x="7026" y="11698"/>
                      </a:cubicBezTo>
                      <a:cubicBezTo>
                        <a:pt x="3724" y="12239"/>
                        <a:pt x="621" y="10104"/>
                        <a:pt x="80" y="6887"/>
                      </a:cubicBezTo>
                      <a:cubicBezTo>
                        <a:pt x="-461" y="3670"/>
                        <a:pt x="1788" y="624"/>
                        <a:pt x="5091" y="83"/>
                      </a:cubicBezTo>
                      <a:close/>
                    </a:path>
                  </a:pathLst>
                </a:custGeom>
                <a:grpFill/>
                <a:ln w="2845" cap="flat">
                  <a:noFill/>
                  <a:prstDash val="solid"/>
                  <a:miter/>
                </a:ln>
              </p:spPr>
              <p:txBody>
                <a:bodyPr rtlCol="0" anchor="ctr"/>
                <a:lstStyle/>
                <a:p>
                  <a:endParaRPr lang="en-US"/>
                </a:p>
              </p:txBody>
            </p:sp>
            <p:sp>
              <p:nvSpPr>
                <p:cNvPr id="2908" name="Freeform: Shape 2907">
                  <a:extLst>
                    <a:ext uri="{FF2B5EF4-FFF2-40B4-BE49-F238E27FC236}">
                      <a16:creationId xmlns:a16="http://schemas.microsoft.com/office/drawing/2014/main" id="{59644B23-313C-8C93-29F1-83D3FAB3AA81}"/>
                    </a:ext>
                  </a:extLst>
                </p:cNvPr>
                <p:cNvSpPr/>
                <p:nvPr/>
              </p:nvSpPr>
              <p:spPr>
                <a:xfrm>
                  <a:off x="7526279" y="973005"/>
                  <a:ext cx="10368" cy="10104"/>
                </a:xfrm>
                <a:custGeom>
                  <a:avLst/>
                  <a:gdLst>
                    <a:gd name="connsiteX0" fmla="*/ 4615 w 10368"/>
                    <a:gd name="connsiteY0" fmla="*/ 39 h 10104"/>
                    <a:gd name="connsiteX1" fmla="*/ 10337 w 10368"/>
                    <a:gd name="connsiteY1" fmla="*/ 4423 h 10104"/>
                    <a:gd name="connsiteX2" fmla="*/ 5754 w 10368"/>
                    <a:gd name="connsiteY2" fmla="*/ 10059 h 10104"/>
                    <a:gd name="connsiteX3" fmla="*/ 32 w 10368"/>
                    <a:gd name="connsiteY3" fmla="*/ 5675 h 10104"/>
                    <a:gd name="connsiteX4" fmla="*/ 4615 w 10368"/>
                    <a:gd name="connsiteY4" fmla="*/ 39 h 10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8" h="10104">
                      <a:moveTo>
                        <a:pt x="4615" y="39"/>
                      </a:moveTo>
                      <a:cubicBezTo>
                        <a:pt x="7462" y="-303"/>
                        <a:pt x="10024" y="1661"/>
                        <a:pt x="10337" y="4423"/>
                      </a:cubicBezTo>
                      <a:cubicBezTo>
                        <a:pt x="10650" y="7184"/>
                        <a:pt x="8601" y="9718"/>
                        <a:pt x="5754" y="10059"/>
                      </a:cubicBezTo>
                      <a:cubicBezTo>
                        <a:pt x="2907" y="10430"/>
                        <a:pt x="345" y="8465"/>
                        <a:pt x="32" y="5675"/>
                      </a:cubicBezTo>
                      <a:cubicBezTo>
                        <a:pt x="-282" y="2914"/>
                        <a:pt x="1768" y="380"/>
                        <a:pt x="4615" y="39"/>
                      </a:cubicBezTo>
                      <a:close/>
                    </a:path>
                  </a:pathLst>
                </a:custGeom>
                <a:grpFill/>
                <a:ln w="2845" cap="flat">
                  <a:noFill/>
                  <a:prstDash val="solid"/>
                  <a:miter/>
                </a:ln>
              </p:spPr>
              <p:txBody>
                <a:bodyPr rtlCol="0" anchor="ctr"/>
                <a:lstStyle/>
                <a:p>
                  <a:endParaRPr lang="en-US"/>
                </a:p>
              </p:txBody>
            </p:sp>
            <p:sp>
              <p:nvSpPr>
                <p:cNvPr id="2909" name="Freeform: Shape 2908">
                  <a:extLst>
                    <a:ext uri="{FF2B5EF4-FFF2-40B4-BE49-F238E27FC236}">
                      <a16:creationId xmlns:a16="http://schemas.microsoft.com/office/drawing/2014/main" id="{DE629F43-E85E-58B0-5D38-F6945FBAB144}"/>
                    </a:ext>
                  </a:extLst>
                </p:cNvPr>
                <p:cNvSpPr/>
                <p:nvPr/>
              </p:nvSpPr>
              <p:spPr>
                <a:xfrm>
                  <a:off x="7513143" y="836608"/>
                  <a:ext cx="8628" cy="8372"/>
                </a:xfrm>
                <a:custGeom>
                  <a:avLst/>
                  <a:gdLst>
                    <a:gd name="connsiteX0" fmla="*/ 3944 w 8628"/>
                    <a:gd name="connsiteY0" fmla="*/ 16 h 8372"/>
                    <a:gd name="connsiteX1" fmla="*/ 8613 w 8628"/>
                    <a:gd name="connsiteY1" fmla="*/ 3831 h 8372"/>
                    <a:gd name="connsiteX2" fmla="*/ 4684 w 8628"/>
                    <a:gd name="connsiteY2" fmla="*/ 8357 h 8372"/>
                    <a:gd name="connsiteX3" fmla="*/ 15 w 8628"/>
                    <a:gd name="connsiteY3" fmla="*/ 4542 h 8372"/>
                    <a:gd name="connsiteX4" fmla="*/ 3944 w 8628"/>
                    <a:gd name="connsiteY4" fmla="*/ 16 h 8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8" h="8372">
                      <a:moveTo>
                        <a:pt x="3944" y="16"/>
                      </a:moveTo>
                      <a:cubicBezTo>
                        <a:pt x="6307" y="-183"/>
                        <a:pt x="8414" y="1525"/>
                        <a:pt x="8613" y="3831"/>
                      </a:cubicBezTo>
                      <a:cubicBezTo>
                        <a:pt x="8812" y="6136"/>
                        <a:pt x="7047" y="8158"/>
                        <a:pt x="4684" y="8357"/>
                      </a:cubicBezTo>
                      <a:cubicBezTo>
                        <a:pt x="2321" y="8556"/>
                        <a:pt x="215" y="6848"/>
                        <a:pt x="15" y="4542"/>
                      </a:cubicBezTo>
                      <a:cubicBezTo>
                        <a:pt x="-184" y="2236"/>
                        <a:pt x="1581" y="215"/>
                        <a:pt x="3944" y="16"/>
                      </a:cubicBezTo>
                      <a:close/>
                    </a:path>
                  </a:pathLst>
                </a:custGeom>
                <a:grpFill/>
                <a:ln w="2845" cap="flat">
                  <a:noFill/>
                  <a:prstDash val="solid"/>
                  <a:miter/>
                </a:ln>
              </p:spPr>
              <p:txBody>
                <a:bodyPr rtlCol="0" anchor="ctr"/>
                <a:lstStyle/>
                <a:p>
                  <a:endParaRPr lang="en-US"/>
                </a:p>
              </p:txBody>
            </p:sp>
            <p:sp>
              <p:nvSpPr>
                <p:cNvPr id="2910" name="Freeform: Shape 2909">
                  <a:extLst>
                    <a:ext uri="{FF2B5EF4-FFF2-40B4-BE49-F238E27FC236}">
                      <a16:creationId xmlns:a16="http://schemas.microsoft.com/office/drawing/2014/main" id="{4B856A84-0D3C-CD1E-3138-14DC16F83135}"/>
                    </a:ext>
                  </a:extLst>
                </p:cNvPr>
                <p:cNvSpPr/>
                <p:nvPr/>
              </p:nvSpPr>
              <p:spPr>
                <a:xfrm>
                  <a:off x="7505612" y="699774"/>
                  <a:ext cx="6864" cy="6668"/>
                </a:xfrm>
                <a:custGeom>
                  <a:avLst/>
                  <a:gdLst>
                    <a:gd name="connsiteX0" fmla="*/ 3304 w 6864"/>
                    <a:gd name="connsiteY0" fmla="*/ 4 h 6668"/>
                    <a:gd name="connsiteX1" fmla="*/ 6863 w 6864"/>
                    <a:gd name="connsiteY1" fmla="*/ 3192 h 6668"/>
                    <a:gd name="connsiteX2" fmla="*/ 3560 w 6864"/>
                    <a:gd name="connsiteY2" fmla="*/ 6665 h 6668"/>
                    <a:gd name="connsiteX3" fmla="*/ 2 w 6864"/>
                    <a:gd name="connsiteY3" fmla="*/ 3477 h 6668"/>
                    <a:gd name="connsiteX4" fmla="*/ 3304 w 6864"/>
                    <a:gd name="connsiteY4" fmla="*/ 4 h 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4" h="6668">
                      <a:moveTo>
                        <a:pt x="3304" y="4"/>
                      </a:moveTo>
                      <a:cubicBezTo>
                        <a:pt x="5211" y="-82"/>
                        <a:pt x="6806" y="1370"/>
                        <a:pt x="6863" y="3192"/>
                      </a:cubicBezTo>
                      <a:cubicBezTo>
                        <a:pt x="6920" y="5042"/>
                        <a:pt x="5439" y="6580"/>
                        <a:pt x="3560" y="6665"/>
                      </a:cubicBezTo>
                      <a:cubicBezTo>
                        <a:pt x="1653" y="6751"/>
                        <a:pt x="59" y="5327"/>
                        <a:pt x="2" y="3477"/>
                      </a:cubicBezTo>
                      <a:cubicBezTo>
                        <a:pt x="-55" y="1626"/>
                        <a:pt x="1425" y="89"/>
                        <a:pt x="3304" y="4"/>
                      </a:cubicBezTo>
                      <a:close/>
                    </a:path>
                  </a:pathLst>
                </a:custGeom>
                <a:grpFill/>
                <a:ln w="2845" cap="flat">
                  <a:noFill/>
                  <a:prstDash val="solid"/>
                  <a:miter/>
                </a:ln>
              </p:spPr>
              <p:txBody>
                <a:bodyPr rtlCol="0" anchor="ctr"/>
                <a:lstStyle/>
                <a:p>
                  <a:endParaRPr lang="en-US"/>
                </a:p>
              </p:txBody>
            </p:sp>
            <p:sp>
              <p:nvSpPr>
                <p:cNvPr id="2911" name="Freeform: Shape 2910">
                  <a:extLst>
                    <a:ext uri="{FF2B5EF4-FFF2-40B4-BE49-F238E27FC236}">
                      <a16:creationId xmlns:a16="http://schemas.microsoft.com/office/drawing/2014/main" id="{665655D3-DFF0-1FB5-35C8-803596E0A7CB}"/>
                    </a:ext>
                  </a:extLst>
                </p:cNvPr>
                <p:cNvSpPr/>
                <p:nvPr/>
              </p:nvSpPr>
              <p:spPr>
                <a:xfrm>
                  <a:off x="7503365" y="562703"/>
                  <a:ext cx="5124" cy="4953"/>
                </a:xfrm>
                <a:custGeom>
                  <a:avLst/>
                  <a:gdLst>
                    <a:gd name="connsiteX0" fmla="*/ 2534 w 5124"/>
                    <a:gd name="connsiteY0" fmla="*/ 0 h 4953"/>
                    <a:gd name="connsiteX1" fmla="*/ 5124 w 5124"/>
                    <a:gd name="connsiteY1" fmla="*/ 2477 h 4953"/>
                    <a:gd name="connsiteX2" fmla="*/ 2590 w 5124"/>
                    <a:gd name="connsiteY2" fmla="*/ 4953 h 4953"/>
                    <a:gd name="connsiteX3" fmla="*/ 0 w 5124"/>
                    <a:gd name="connsiteY3" fmla="*/ 2477 h 4953"/>
                    <a:gd name="connsiteX4" fmla="*/ 2534 w 5124"/>
                    <a:gd name="connsiteY4" fmla="*/ 0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 h="4953">
                      <a:moveTo>
                        <a:pt x="2534" y="0"/>
                      </a:moveTo>
                      <a:cubicBezTo>
                        <a:pt x="3957" y="0"/>
                        <a:pt x="5124" y="1110"/>
                        <a:pt x="5124" y="2477"/>
                      </a:cubicBezTo>
                      <a:cubicBezTo>
                        <a:pt x="5124" y="3843"/>
                        <a:pt x="4014" y="4953"/>
                        <a:pt x="2590" y="4953"/>
                      </a:cubicBezTo>
                      <a:cubicBezTo>
                        <a:pt x="1167" y="4953"/>
                        <a:pt x="0" y="3843"/>
                        <a:pt x="0" y="2477"/>
                      </a:cubicBezTo>
                      <a:cubicBezTo>
                        <a:pt x="0" y="1110"/>
                        <a:pt x="1110" y="0"/>
                        <a:pt x="2534" y="0"/>
                      </a:cubicBezTo>
                      <a:close/>
                    </a:path>
                  </a:pathLst>
                </a:custGeom>
                <a:grpFill/>
                <a:ln w="2845" cap="flat">
                  <a:noFill/>
                  <a:prstDash val="solid"/>
                  <a:miter/>
                </a:ln>
              </p:spPr>
              <p:txBody>
                <a:bodyPr rtlCol="0" anchor="ctr"/>
                <a:lstStyle/>
                <a:p>
                  <a:endParaRPr lang="en-US"/>
                </a:p>
              </p:txBody>
            </p:sp>
          </p:grpSp>
          <p:grpSp>
            <p:nvGrpSpPr>
              <p:cNvPr id="2075" name="Graphic 9">
                <a:extLst>
                  <a:ext uri="{FF2B5EF4-FFF2-40B4-BE49-F238E27FC236}">
                    <a16:creationId xmlns:a16="http://schemas.microsoft.com/office/drawing/2014/main" id="{73AA757B-8A11-2F72-81FD-CB0408E9AFDE}"/>
                  </a:ext>
                </a:extLst>
              </p:cNvPr>
              <p:cNvGrpSpPr/>
              <p:nvPr/>
            </p:nvGrpSpPr>
            <p:grpSpPr>
              <a:xfrm>
                <a:off x="7368910" y="562504"/>
                <a:ext cx="4905751" cy="3530634"/>
                <a:chOff x="7368910" y="562504"/>
                <a:chExt cx="4905751" cy="3530634"/>
              </a:xfrm>
              <a:grpFill/>
            </p:grpSpPr>
            <p:sp>
              <p:nvSpPr>
                <p:cNvPr id="2814" name="Freeform: Shape 2813">
                  <a:extLst>
                    <a:ext uri="{FF2B5EF4-FFF2-40B4-BE49-F238E27FC236}">
                      <a16:creationId xmlns:a16="http://schemas.microsoft.com/office/drawing/2014/main" id="{1D042259-36D5-2341-4F3B-CCDEA7A7E9F6}"/>
                    </a:ext>
                  </a:extLst>
                </p:cNvPr>
                <p:cNvSpPr/>
                <p:nvPr/>
              </p:nvSpPr>
              <p:spPr>
                <a:xfrm>
                  <a:off x="12184096" y="3733525"/>
                  <a:ext cx="90564" cy="92553"/>
                </a:xfrm>
                <a:custGeom>
                  <a:avLst/>
                  <a:gdLst>
                    <a:gd name="connsiteX0" fmla="*/ 3576 w 90564"/>
                    <a:gd name="connsiteY0" fmla="*/ 63483 h 92553"/>
                    <a:gd name="connsiteX1" fmla="*/ 3235 w 90564"/>
                    <a:gd name="connsiteY1" fmla="*/ 28154 h 92553"/>
                    <a:gd name="connsiteX2" fmla="*/ 27091 w 90564"/>
                    <a:gd name="connsiteY2" fmla="*/ 3586 h 92553"/>
                    <a:gd name="connsiteX3" fmla="*/ 86533 w 90564"/>
                    <a:gd name="connsiteY3" fmla="*/ 28268 h 92553"/>
                    <a:gd name="connsiteX4" fmla="*/ 63388 w 90564"/>
                    <a:gd name="connsiteY4" fmla="*/ 89076 h 92553"/>
                    <a:gd name="connsiteX5" fmla="*/ 28343 w 90564"/>
                    <a:gd name="connsiteY5" fmla="*/ 88820 h 92553"/>
                    <a:gd name="connsiteX6" fmla="*/ 3576 w 90564"/>
                    <a:gd name="connsiteY6" fmla="*/ 63483 h 9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64" h="92553">
                      <a:moveTo>
                        <a:pt x="3576" y="63483"/>
                      </a:moveTo>
                      <a:cubicBezTo>
                        <a:pt x="-1263" y="51612"/>
                        <a:pt x="-1007" y="38972"/>
                        <a:pt x="3235" y="28154"/>
                      </a:cubicBezTo>
                      <a:cubicBezTo>
                        <a:pt x="7477" y="17279"/>
                        <a:pt x="15818" y="8454"/>
                        <a:pt x="27091" y="3586"/>
                      </a:cubicBezTo>
                      <a:cubicBezTo>
                        <a:pt x="49524" y="-6236"/>
                        <a:pt x="76142" y="4810"/>
                        <a:pt x="86533" y="28268"/>
                      </a:cubicBezTo>
                      <a:cubicBezTo>
                        <a:pt x="96924" y="51726"/>
                        <a:pt x="86533" y="78941"/>
                        <a:pt x="63388" y="89076"/>
                      </a:cubicBezTo>
                      <a:cubicBezTo>
                        <a:pt x="51801" y="94058"/>
                        <a:pt x="39161" y="93432"/>
                        <a:pt x="28343" y="88820"/>
                      </a:cubicBezTo>
                      <a:cubicBezTo>
                        <a:pt x="17498" y="84180"/>
                        <a:pt x="8416" y="75354"/>
                        <a:pt x="3576" y="63483"/>
                      </a:cubicBezTo>
                      <a:close/>
                    </a:path>
                  </a:pathLst>
                </a:custGeom>
                <a:grpFill/>
                <a:ln w="2845" cap="flat">
                  <a:noFill/>
                  <a:prstDash val="solid"/>
                  <a:miter/>
                </a:ln>
              </p:spPr>
              <p:txBody>
                <a:bodyPr rtlCol="0" anchor="ctr"/>
                <a:lstStyle/>
                <a:p>
                  <a:endParaRPr lang="en-US"/>
                </a:p>
              </p:txBody>
            </p:sp>
            <p:sp>
              <p:nvSpPr>
                <p:cNvPr id="2815" name="Freeform: Shape 2814">
                  <a:extLst>
                    <a:ext uri="{FF2B5EF4-FFF2-40B4-BE49-F238E27FC236}">
                      <a16:creationId xmlns:a16="http://schemas.microsoft.com/office/drawing/2014/main" id="{990060D2-7068-7C73-41D4-BA28B0C9F39A}"/>
                    </a:ext>
                  </a:extLst>
                </p:cNvPr>
                <p:cNvSpPr/>
                <p:nvPr/>
              </p:nvSpPr>
              <p:spPr>
                <a:xfrm>
                  <a:off x="12051859" y="3787657"/>
                  <a:ext cx="88721" cy="90824"/>
                </a:xfrm>
                <a:custGeom>
                  <a:avLst/>
                  <a:gdLst>
                    <a:gd name="connsiteX0" fmla="*/ 2810 w 88721"/>
                    <a:gd name="connsiteY0" fmla="*/ 60765 h 90824"/>
                    <a:gd name="connsiteX1" fmla="*/ 3949 w 88721"/>
                    <a:gd name="connsiteY1" fmla="*/ 26233 h 90824"/>
                    <a:gd name="connsiteX2" fmla="*/ 28175 w 88721"/>
                    <a:gd name="connsiteY2" fmla="*/ 2747 h 90824"/>
                    <a:gd name="connsiteX3" fmla="*/ 85511 w 88721"/>
                    <a:gd name="connsiteY3" fmla="*/ 29649 h 90824"/>
                    <a:gd name="connsiteX4" fmla="*/ 60230 w 88721"/>
                    <a:gd name="connsiteY4" fmla="*/ 87952 h 90824"/>
                    <a:gd name="connsiteX5" fmla="*/ 26069 w 88721"/>
                    <a:gd name="connsiteY5" fmla="*/ 86671 h 90824"/>
                    <a:gd name="connsiteX6" fmla="*/ 2810 w 88721"/>
                    <a:gd name="connsiteY6" fmla="*/ 60765 h 9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721" h="90824">
                      <a:moveTo>
                        <a:pt x="2810" y="60765"/>
                      </a:moveTo>
                      <a:cubicBezTo>
                        <a:pt x="-1460" y="48951"/>
                        <a:pt x="-691" y="36624"/>
                        <a:pt x="3949" y="26233"/>
                      </a:cubicBezTo>
                      <a:cubicBezTo>
                        <a:pt x="8532" y="15671"/>
                        <a:pt x="16930" y="7045"/>
                        <a:pt x="28175" y="2747"/>
                      </a:cubicBezTo>
                      <a:cubicBezTo>
                        <a:pt x="50637" y="-5794"/>
                        <a:pt x="76315" y="6248"/>
                        <a:pt x="85511" y="29649"/>
                      </a:cubicBezTo>
                      <a:cubicBezTo>
                        <a:pt x="94734" y="53050"/>
                        <a:pt x="83404" y="79127"/>
                        <a:pt x="60230" y="87952"/>
                      </a:cubicBezTo>
                      <a:cubicBezTo>
                        <a:pt x="48673" y="92336"/>
                        <a:pt x="36431" y="91539"/>
                        <a:pt x="26069" y="86671"/>
                      </a:cubicBezTo>
                      <a:cubicBezTo>
                        <a:pt x="15621" y="81632"/>
                        <a:pt x="7080" y="72579"/>
                        <a:pt x="2810" y="60765"/>
                      </a:cubicBezTo>
                      <a:close/>
                    </a:path>
                  </a:pathLst>
                </a:custGeom>
                <a:grpFill/>
                <a:ln w="2845" cap="flat">
                  <a:noFill/>
                  <a:prstDash val="solid"/>
                  <a:miter/>
                </a:ln>
              </p:spPr>
              <p:txBody>
                <a:bodyPr rtlCol="0" anchor="ctr"/>
                <a:lstStyle/>
                <a:p>
                  <a:endParaRPr lang="en-US"/>
                </a:p>
              </p:txBody>
            </p:sp>
            <p:sp>
              <p:nvSpPr>
                <p:cNvPr id="2816" name="Freeform: Shape 2815">
                  <a:extLst>
                    <a:ext uri="{FF2B5EF4-FFF2-40B4-BE49-F238E27FC236}">
                      <a16:creationId xmlns:a16="http://schemas.microsoft.com/office/drawing/2014/main" id="{5D0E64D0-A00A-0185-7F31-B919D6C2B5E8}"/>
                    </a:ext>
                  </a:extLst>
                </p:cNvPr>
                <p:cNvSpPr/>
                <p:nvPr/>
              </p:nvSpPr>
              <p:spPr>
                <a:xfrm>
                  <a:off x="11917463" y="3836403"/>
                  <a:ext cx="86898" cy="88870"/>
                </a:xfrm>
                <a:custGeom>
                  <a:avLst/>
                  <a:gdLst>
                    <a:gd name="connsiteX0" fmla="*/ 2152 w 86898"/>
                    <a:gd name="connsiteY0" fmla="*/ 57768 h 88870"/>
                    <a:gd name="connsiteX1" fmla="*/ 29367 w 86898"/>
                    <a:gd name="connsiteY1" fmla="*/ 2027 h 88870"/>
                    <a:gd name="connsiteX2" fmla="*/ 62277 w 86898"/>
                    <a:gd name="connsiteY2" fmla="*/ 4959 h 88870"/>
                    <a:gd name="connsiteX3" fmla="*/ 84397 w 86898"/>
                    <a:gd name="connsiteY3" fmla="*/ 30609 h 88870"/>
                    <a:gd name="connsiteX4" fmla="*/ 82575 w 86898"/>
                    <a:gd name="connsiteY4" fmla="*/ 64686 h 88870"/>
                    <a:gd name="connsiteX5" fmla="*/ 57323 w 86898"/>
                    <a:gd name="connsiteY5" fmla="*/ 86749 h 88870"/>
                    <a:gd name="connsiteX6" fmla="*/ 2152 w 86898"/>
                    <a:gd name="connsiteY6" fmla="*/ 57768 h 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98" h="88870">
                      <a:moveTo>
                        <a:pt x="2152" y="57768"/>
                      </a:moveTo>
                      <a:cubicBezTo>
                        <a:pt x="-5221" y="34253"/>
                        <a:pt x="6963" y="9315"/>
                        <a:pt x="29367" y="2027"/>
                      </a:cubicBezTo>
                      <a:cubicBezTo>
                        <a:pt x="40584" y="-1674"/>
                        <a:pt x="52370" y="-80"/>
                        <a:pt x="62277" y="4959"/>
                      </a:cubicBezTo>
                      <a:cubicBezTo>
                        <a:pt x="72184" y="10027"/>
                        <a:pt x="80383" y="18966"/>
                        <a:pt x="84397" y="30609"/>
                      </a:cubicBezTo>
                      <a:cubicBezTo>
                        <a:pt x="88411" y="42253"/>
                        <a:pt x="87443" y="54409"/>
                        <a:pt x="82575" y="64686"/>
                      </a:cubicBezTo>
                      <a:cubicBezTo>
                        <a:pt x="77735" y="74963"/>
                        <a:pt x="68825" y="82962"/>
                        <a:pt x="57323" y="86749"/>
                      </a:cubicBezTo>
                      <a:cubicBezTo>
                        <a:pt x="34236" y="94236"/>
                        <a:pt x="9525" y="81283"/>
                        <a:pt x="2152" y="57768"/>
                      </a:cubicBezTo>
                      <a:close/>
                    </a:path>
                  </a:pathLst>
                </a:custGeom>
                <a:grpFill/>
                <a:ln w="2845" cap="flat">
                  <a:noFill/>
                  <a:prstDash val="solid"/>
                  <a:miter/>
                </a:ln>
              </p:spPr>
              <p:txBody>
                <a:bodyPr rtlCol="0" anchor="ctr"/>
                <a:lstStyle/>
                <a:p>
                  <a:endParaRPr lang="en-US"/>
                </a:p>
              </p:txBody>
            </p:sp>
            <p:sp>
              <p:nvSpPr>
                <p:cNvPr id="2817" name="Freeform: Shape 2816">
                  <a:extLst>
                    <a:ext uri="{FF2B5EF4-FFF2-40B4-BE49-F238E27FC236}">
                      <a16:creationId xmlns:a16="http://schemas.microsoft.com/office/drawing/2014/main" id="{EDA0877E-EC20-D7F2-6AEA-45CD8FC5A79F}"/>
                    </a:ext>
                  </a:extLst>
                </p:cNvPr>
                <p:cNvSpPr/>
                <p:nvPr/>
              </p:nvSpPr>
              <p:spPr>
                <a:xfrm>
                  <a:off x="11781222" y="3879430"/>
                  <a:ext cx="85050" cy="87236"/>
                </a:xfrm>
                <a:custGeom>
                  <a:avLst/>
                  <a:gdLst>
                    <a:gd name="connsiteX0" fmla="*/ 1575 w 85050"/>
                    <a:gd name="connsiteY0" fmla="*/ 54824 h 87236"/>
                    <a:gd name="connsiteX1" fmla="*/ 30555 w 85050"/>
                    <a:gd name="connsiteY1" fmla="*/ 1674 h 87236"/>
                    <a:gd name="connsiteX2" fmla="*/ 83164 w 85050"/>
                    <a:gd name="connsiteY2" fmla="*/ 31594 h 87236"/>
                    <a:gd name="connsiteX3" fmla="*/ 54469 w 85050"/>
                    <a:gd name="connsiteY3" fmla="*/ 85712 h 87236"/>
                    <a:gd name="connsiteX4" fmla="*/ 1575 w 85050"/>
                    <a:gd name="connsiteY4" fmla="*/ 54824 h 8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0" h="87236">
                      <a:moveTo>
                        <a:pt x="1575" y="54824"/>
                      </a:moveTo>
                      <a:cubicBezTo>
                        <a:pt x="-4688" y="31509"/>
                        <a:pt x="8293" y="7795"/>
                        <a:pt x="30555" y="1674"/>
                      </a:cubicBezTo>
                      <a:cubicBezTo>
                        <a:pt x="52675" y="-4902"/>
                        <a:pt x="76218" y="8478"/>
                        <a:pt x="83164" y="31594"/>
                      </a:cubicBezTo>
                      <a:cubicBezTo>
                        <a:pt x="90111" y="54710"/>
                        <a:pt x="77272" y="78937"/>
                        <a:pt x="54469" y="85712"/>
                      </a:cubicBezTo>
                      <a:cubicBezTo>
                        <a:pt x="31552" y="92032"/>
                        <a:pt x="7837" y="78111"/>
                        <a:pt x="1575" y="54824"/>
                      </a:cubicBezTo>
                      <a:close/>
                    </a:path>
                  </a:pathLst>
                </a:custGeom>
                <a:grpFill/>
                <a:ln w="2845" cap="flat">
                  <a:noFill/>
                  <a:prstDash val="solid"/>
                  <a:miter/>
                </a:ln>
              </p:spPr>
              <p:txBody>
                <a:bodyPr rtlCol="0" anchor="ctr"/>
                <a:lstStyle/>
                <a:p>
                  <a:endParaRPr lang="en-US"/>
                </a:p>
              </p:txBody>
            </p:sp>
            <p:sp>
              <p:nvSpPr>
                <p:cNvPr id="2818" name="Freeform: Shape 2817">
                  <a:extLst>
                    <a:ext uri="{FF2B5EF4-FFF2-40B4-BE49-F238E27FC236}">
                      <a16:creationId xmlns:a16="http://schemas.microsoft.com/office/drawing/2014/main" id="{112A315A-0294-F92B-594D-D90BBC83766C}"/>
                    </a:ext>
                  </a:extLst>
                </p:cNvPr>
                <p:cNvSpPr/>
                <p:nvPr/>
              </p:nvSpPr>
              <p:spPr>
                <a:xfrm>
                  <a:off x="11643391" y="3916586"/>
                  <a:ext cx="83234" cy="85504"/>
                </a:xfrm>
                <a:custGeom>
                  <a:avLst/>
                  <a:gdLst>
                    <a:gd name="connsiteX0" fmla="*/ 1107 w 83234"/>
                    <a:gd name="connsiteY0" fmla="*/ 52314 h 85504"/>
                    <a:gd name="connsiteX1" fmla="*/ 6146 w 83234"/>
                    <a:gd name="connsiteY1" fmla="*/ 20202 h 85504"/>
                    <a:gd name="connsiteX2" fmla="*/ 31512 w 83234"/>
                    <a:gd name="connsiteY2" fmla="*/ 1128 h 85504"/>
                    <a:gd name="connsiteX3" fmla="*/ 81872 w 83234"/>
                    <a:gd name="connsiteY3" fmla="*/ 32870 h 85504"/>
                    <a:gd name="connsiteX4" fmla="*/ 51525 w 83234"/>
                    <a:gd name="connsiteY4" fmla="*/ 84312 h 85504"/>
                    <a:gd name="connsiteX5" fmla="*/ 19811 w 83234"/>
                    <a:gd name="connsiteY5" fmla="*/ 79159 h 85504"/>
                    <a:gd name="connsiteX6" fmla="*/ 1107 w 83234"/>
                    <a:gd name="connsiteY6" fmla="*/ 52342 h 8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234" h="85504">
                      <a:moveTo>
                        <a:pt x="1107" y="52314"/>
                      </a:moveTo>
                      <a:cubicBezTo>
                        <a:pt x="-1511" y="40784"/>
                        <a:pt x="652" y="29425"/>
                        <a:pt x="6146" y="20202"/>
                      </a:cubicBezTo>
                      <a:cubicBezTo>
                        <a:pt x="11640" y="10892"/>
                        <a:pt x="20494" y="3804"/>
                        <a:pt x="31512" y="1128"/>
                      </a:cubicBezTo>
                      <a:cubicBezTo>
                        <a:pt x="53461" y="-4224"/>
                        <a:pt x="76008" y="9982"/>
                        <a:pt x="81872" y="32870"/>
                      </a:cubicBezTo>
                      <a:cubicBezTo>
                        <a:pt x="87737" y="55758"/>
                        <a:pt x="74129" y="78789"/>
                        <a:pt x="51525" y="84312"/>
                      </a:cubicBezTo>
                      <a:cubicBezTo>
                        <a:pt x="40251" y="87074"/>
                        <a:pt x="28921" y="84910"/>
                        <a:pt x="19811" y="79159"/>
                      </a:cubicBezTo>
                      <a:cubicBezTo>
                        <a:pt x="10673" y="73323"/>
                        <a:pt x="3727" y="63815"/>
                        <a:pt x="1107" y="52342"/>
                      </a:cubicBezTo>
                      <a:close/>
                    </a:path>
                  </a:pathLst>
                </a:custGeom>
                <a:grpFill/>
                <a:ln w="2845" cap="flat">
                  <a:noFill/>
                  <a:prstDash val="solid"/>
                  <a:miter/>
                </a:ln>
              </p:spPr>
              <p:txBody>
                <a:bodyPr rtlCol="0" anchor="ctr"/>
                <a:lstStyle/>
                <a:p>
                  <a:endParaRPr lang="en-US"/>
                </a:p>
              </p:txBody>
            </p:sp>
            <p:sp>
              <p:nvSpPr>
                <p:cNvPr id="2819" name="Freeform: Shape 2818">
                  <a:extLst>
                    <a:ext uri="{FF2B5EF4-FFF2-40B4-BE49-F238E27FC236}">
                      <a16:creationId xmlns:a16="http://schemas.microsoft.com/office/drawing/2014/main" id="{A802F8B2-5110-6C49-7CC3-E5B68FA34A02}"/>
                    </a:ext>
                  </a:extLst>
                </p:cNvPr>
                <p:cNvSpPr/>
                <p:nvPr/>
              </p:nvSpPr>
              <p:spPr>
                <a:xfrm>
                  <a:off x="11504112" y="3948180"/>
                  <a:ext cx="81407" cy="83602"/>
                </a:xfrm>
                <a:custGeom>
                  <a:avLst/>
                  <a:gdLst>
                    <a:gd name="connsiteX0" fmla="*/ 721 w 81407"/>
                    <a:gd name="connsiteY0" fmla="*/ 49445 h 83602"/>
                    <a:gd name="connsiteX1" fmla="*/ 32549 w 81407"/>
                    <a:gd name="connsiteY1" fmla="*/ 707 h 83602"/>
                    <a:gd name="connsiteX2" fmla="*/ 62895 w 81407"/>
                    <a:gd name="connsiteY2" fmla="*/ 7283 h 83602"/>
                    <a:gd name="connsiteX3" fmla="*/ 80489 w 81407"/>
                    <a:gd name="connsiteY3" fmla="*/ 33759 h 83602"/>
                    <a:gd name="connsiteX4" fmla="*/ 74823 w 81407"/>
                    <a:gd name="connsiteY4" fmla="*/ 65302 h 83602"/>
                    <a:gd name="connsiteX5" fmla="*/ 48747 w 81407"/>
                    <a:gd name="connsiteY5" fmla="*/ 82866 h 83602"/>
                    <a:gd name="connsiteX6" fmla="*/ 721 w 81407"/>
                    <a:gd name="connsiteY6" fmla="*/ 49445 h 8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07" h="83602">
                      <a:moveTo>
                        <a:pt x="721" y="49445"/>
                      </a:moveTo>
                      <a:cubicBezTo>
                        <a:pt x="-3436" y="26698"/>
                        <a:pt x="10798" y="4892"/>
                        <a:pt x="32549" y="707"/>
                      </a:cubicBezTo>
                      <a:cubicBezTo>
                        <a:pt x="43424" y="-1428"/>
                        <a:pt x="54241" y="1419"/>
                        <a:pt x="62895" y="7283"/>
                      </a:cubicBezTo>
                      <a:cubicBezTo>
                        <a:pt x="71550" y="13148"/>
                        <a:pt x="78126" y="22428"/>
                        <a:pt x="80489" y="33759"/>
                      </a:cubicBezTo>
                      <a:cubicBezTo>
                        <a:pt x="82852" y="45089"/>
                        <a:pt x="80546" y="56277"/>
                        <a:pt x="74823" y="65302"/>
                      </a:cubicBezTo>
                      <a:cubicBezTo>
                        <a:pt x="69101" y="74297"/>
                        <a:pt x="59906" y="80703"/>
                        <a:pt x="48747" y="82866"/>
                      </a:cubicBezTo>
                      <a:cubicBezTo>
                        <a:pt x="26399" y="87165"/>
                        <a:pt x="4877" y="72191"/>
                        <a:pt x="721" y="49445"/>
                      </a:cubicBezTo>
                      <a:close/>
                    </a:path>
                  </a:pathLst>
                </a:custGeom>
                <a:grpFill/>
                <a:ln w="2845" cap="flat">
                  <a:noFill/>
                  <a:prstDash val="solid"/>
                  <a:miter/>
                </a:ln>
              </p:spPr>
              <p:txBody>
                <a:bodyPr rtlCol="0" anchor="ctr"/>
                <a:lstStyle/>
                <a:p>
                  <a:endParaRPr lang="en-US"/>
                </a:p>
              </p:txBody>
            </p:sp>
            <p:sp>
              <p:nvSpPr>
                <p:cNvPr id="2820" name="Freeform: Shape 2819">
                  <a:extLst>
                    <a:ext uri="{FF2B5EF4-FFF2-40B4-BE49-F238E27FC236}">
                      <a16:creationId xmlns:a16="http://schemas.microsoft.com/office/drawing/2014/main" id="{9A077C5A-B1AF-CB0D-1559-B6044A848AFD}"/>
                    </a:ext>
                  </a:extLst>
                </p:cNvPr>
                <p:cNvSpPr/>
                <p:nvPr/>
              </p:nvSpPr>
              <p:spPr>
                <a:xfrm>
                  <a:off x="11363685" y="3973970"/>
                  <a:ext cx="79615" cy="81967"/>
                </a:xfrm>
                <a:custGeom>
                  <a:avLst/>
                  <a:gdLst>
                    <a:gd name="connsiteX0" fmla="*/ 429 w 79615"/>
                    <a:gd name="connsiteY0" fmla="*/ 46656 h 81967"/>
                    <a:gd name="connsiteX1" fmla="*/ 7774 w 79615"/>
                    <a:gd name="connsiteY1" fmla="*/ 16394 h 81967"/>
                    <a:gd name="connsiteX2" fmla="*/ 18877 w 79615"/>
                    <a:gd name="connsiteY2" fmla="*/ 5975 h 81967"/>
                    <a:gd name="connsiteX3" fmla="*/ 33538 w 79615"/>
                    <a:gd name="connsiteY3" fmla="*/ 509 h 81967"/>
                    <a:gd name="connsiteX4" fmla="*/ 79031 w 79615"/>
                    <a:gd name="connsiteY4" fmla="*/ 34472 h 81967"/>
                    <a:gd name="connsiteX5" fmla="*/ 46064 w 79615"/>
                    <a:gd name="connsiteY5" fmla="*/ 81444 h 81967"/>
                    <a:gd name="connsiteX6" fmla="*/ 30094 w 79615"/>
                    <a:gd name="connsiteY6" fmla="*/ 80590 h 81967"/>
                    <a:gd name="connsiteX7" fmla="*/ 16172 w 79615"/>
                    <a:gd name="connsiteY7" fmla="*/ 73673 h 81967"/>
                    <a:gd name="connsiteX8" fmla="*/ 458 w 79615"/>
                    <a:gd name="connsiteY8" fmla="*/ 46628 h 8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5" h="81967">
                      <a:moveTo>
                        <a:pt x="429" y="46656"/>
                      </a:moveTo>
                      <a:cubicBezTo>
                        <a:pt x="-1165" y="35468"/>
                        <a:pt x="1767" y="24707"/>
                        <a:pt x="7774" y="16394"/>
                      </a:cubicBezTo>
                      <a:cubicBezTo>
                        <a:pt x="10764" y="12238"/>
                        <a:pt x="14521" y="8679"/>
                        <a:pt x="18877" y="5975"/>
                      </a:cubicBezTo>
                      <a:cubicBezTo>
                        <a:pt x="23233" y="3270"/>
                        <a:pt x="28186" y="1448"/>
                        <a:pt x="33538" y="509"/>
                      </a:cubicBezTo>
                      <a:cubicBezTo>
                        <a:pt x="54890" y="-3021"/>
                        <a:pt x="75273" y="12181"/>
                        <a:pt x="79031" y="34472"/>
                      </a:cubicBezTo>
                      <a:cubicBezTo>
                        <a:pt x="82789" y="56762"/>
                        <a:pt x="68042" y="77800"/>
                        <a:pt x="46064" y="81444"/>
                      </a:cubicBezTo>
                      <a:cubicBezTo>
                        <a:pt x="40598" y="82412"/>
                        <a:pt x="35161" y="81985"/>
                        <a:pt x="30094" y="80590"/>
                      </a:cubicBezTo>
                      <a:cubicBezTo>
                        <a:pt x="25026" y="79195"/>
                        <a:pt x="20300" y="76833"/>
                        <a:pt x="16172" y="73673"/>
                      </a:cubicBezTo>
                      <a:cubicBezTo>
                        <a:pt x="7917" y="67353"/>
                        <a:pt x="2052" y="57816"/>
                        <a:pt x="458" y="46628"/>
                      </a:cubicBezTo>
                      <a:close/>
                    </a:path>
                  </a:pathLst>
                </a:custGeom>
                <a:grpFill/>
                <a:ln w="2845" cap="flat">
                  <a:noFill/>
                  <a:prstDash val="solid"/>
                  <a:miter/>
                </a:ln>
              </p:spPr>
              <p:txBody>
                <a:bodyPr rtlCol="0" anchor="ctr"/>
                <a:lstStyle/>
                <a:p>
                  <a:endParaRPr lang="en-US"/>
                </a:p>
              </p:txBody>
            </p:sp>
            <p:sp>
              <p:nvSpPr>
                <p:cNvPr id="2821" name="Freeform: Shape 2820">
                  <a:extLst>
                    <a:ext uri="{FF2B5EF4-FFF2-40B4-BE49-F238E27FC236}">
                      <a16:creationId xmlns:a16="http://schemas.microsoft.com/office/drawing/2014/main" id="{D6596053-427B-BFEF-171A-0C34852B5BE9}"/>
                    </a:ext>
                  </a:extLst>
                </p:cNvPr>
                <p:cNvSpPr/>
                <p:nvPr/>
              </p:nvSpPr>
              <p:spPr>
                <a:xfrm>
                  <a:off x="11222390" y="3993736"/>
                  <a:ext cx="77766" cy="80096"/>
                </a:xfrm>
                <a:custGeom>
                  <a:avLst/>
                  <a:gdLst>
                    <a:gd name="connsiteX0" fmla="*/ 209 w 77766"/>
                    <a:gd name="connsiteY0" fmla="*/ 44455 h 80096"/>
                    <a:gd name="connsiteX1" fmla="*/ 34343 w 77766"/>
                    <a:gd name="connsiteY1" fmla="*/ 244 h 80096"/>
                    <a:gd name="connsiteX2" fmla="*/ 77444 w 77766"/>
                    <a:gd name="connsiteY2" fmla="*/ 35630 h 80096"/>
                    <a:gd name="connsiteX3" fmla="*/ 43310 w 77766"/>
                    <a:gd name="connsiteY3" fmla="*/ 79841 h 80096"/>
                    <a:gd name="connsiteX4" fmla="*/ 209 w 77766"/>
                    <a:gd name="connsiteY4" fmla="*/ 44455 h 80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66" h="80096">
                      <a:moveTo>
                        <a:pt x="209" y="44455"/>
                      </a:moveTo>
                      <a:cubicBezTo>
                        <a:pt x="-1983" y="22449"/>
                        <a:pt x="13305" y="2664"/>
                        <a:pt x="34343" y="244"/>
                      </a:cubicBezTo>
                      <a:cubicBezTo>
                        <a:pt x="55381" y="-2176"/>
                        <a:pt x="74682" y="13681"/>
                        <a:pt x="77444" y="35630"/>
                      </a:cubicBezTo>
                      <a:cubicBezTo>
                        <a:pt x="80205" y="57579"/>
                        <a:pt x="64917" y="77365"/>
                        <a:pt x="43310" y="79841"/>
                      </a:cubicBezTo>
                      <a:cubicBezTo>
                        <a:pt x="21703" y="82318"/>
                        <a:pt x="2373" y="66461"/>
                        <a:pt x="209" y="44455"/>
                      </a:cubicBezTo>
                      <a:close/>
                    </a:path>
                  </a:pathLst>
                </a:custGeom>
                <a:grpFill/>
                <a:ln w="2845" cap="flat">
                  <a:noFill/>
                  <a:prstDash val="solid"/>
                  <a:miter/>
                </a:ln>
              </p:spPr>
              <p:txBody>
                <a:bodyPr rtlCol="0" anchor="ctr"/>
                <a:lstStyle/>
                <a:p>
                  <a:endParaRPr lang="en-US"/>
                </a:p>
              </p:txBody>
            </p:sp>
            <p:sp>
              <p:nvSpPr>
                <p:cNvPr id="2822" name="Freeform: Shape 2821">
                  <a:extLst>
                    <a:ext uri="{FF2B5EF4-FFF2-40B4-BE49-F238E27FC236}">
                      <a16:creationId xmlns:a16="http://schemas.microsoft.com/office/drawing/2014/main" id="{794B3CF0-F6A5-BB42-5800-78BBAF39565A}"/>
                    </a:ext>
                  </a:extLst>
                </p:cNvPr>
                <p:cNvSpPr/>
                <p:nvPr/>
              </p:nvSpPr>
              <p:spPr>
                <a:xfrm>
                  <a:off x="11080384" y="4007966"/>
                  <a:ext cx="76020" cy="78185"/>
                </a:xfrm>
                <a:custGeom>
                  <a:avLst/>
                  <a:gdLst>
                    <a:gd name="connsiteX0" fmla="*/ 73 w 76020"/>
                    <a:gd name="connsiteY0" fmla="*/ 41499 h 78185"/>
                    <a:gd name="connsiteX1" fmla="*/ 35202 w 76020"/>
                    <a:gd name="connsiteY1" fmla="*/ 78 h 78185"/>
                    <a:gd name="connsiteX2" fmla="*/ 50035 w 76020"/>
                    <a:gd name="connsiteY2" fmla="*/ 2213 h 78185"/>
                    <a:gd name="connsiteX3" fmla="*/ 62618 w 76020"/>
                    <a:gd name="connsiteY3" fmla="*/ 9529 h 78185"/>
                    <a:gd name="connsiteX4" fmla="*/ 75884 w 76020"/>
                    <a:gd name="connsiteY4" fmla="*/ 36119 h 78185"/>
                    <a:gd name="connsiteX5" fmla="*/ 66973 w 76020"/>
                    <a:gd name="connsiteY5" fmla="*/ 64672 h 78185"/>
                    <a:gd name="connsiteX6" fmla="*/ 55472 w 76020"/>
                    <a:gd name="connsiteY6" fmla="*/ 74095 h 78185"/>
                    <a:gd name="connsiteX7" fmla="*/ 40783 w 76020"/>
                    <a:gd name="connsiteY7" fmla="*/ 78109 h 78185"/>
                    <a:gd name="connsiteX8" fmla="*/ 73 w 76020"/>
                    <a:gd name="connsiteY8" fmla="*/ 41470 h 7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20" h="78185">
                      <a:moveTo>
                        <a:pt x="73" y="41499"/>
                      </a:moveTo>
                      <a:cubicBezTo>
                        <a:pt x="-1208" y="19920"/>
                        <a:pt x="14534" y="1359"/>
                        <a:pt x="35202" y="78"/>
                      </a:cubicBezTo>
                      <a:cubicBezTo>
                        <a:pt x="40384" y="-264"/>
                        <a:pt x="45394" y="533"/>
                        <a:pt x="50035" y="2213"/>
                      </a:cubicBezTo>
                      <a:cubicBezTo>
                        <a:pt x="54675" y="3835"/>
                        <a:pt x="58917" y="6312"/>
                        <a:pt x="62618" y="9529"/>
                      </a:cubicBezTo>
                      <a:cubicBezTo>
                        <a:pt x="69963" y="15991"/>
                        <a:pt x="75002" y="25358"/>
                        <a:pt x="75884" y="36119"/>
                      </a:cubicBezTo>
                      <a:cubicBezTo>
                        <a:pt x="76766" y="46879"/>
                        <a:pt x="73322" y="57014"/>
                        <a:pt x="66973" y="64672"/>
                      </a:cubicBezTo>
                      <a:cubicBezTo>
                        <a:pt x="63813" y="68487"/>
                        <a:pt x="59913" y="71761"/>
                        <a:pt x="55472" y="74095"/>
                      </a:cubicBezTo>
                      <a:cubicBezTo>
                        <a:pt x="51031" y="76372"/>
                        <a:pt x="46077" y="77767"/>
                        <a:pt x="40783" y="78109"/>
                      </a:cubicBezTo>
                      <a:cubicBezTo>
                        <a:pt x="19573" y="79447"/>
                        <a:pt x="1354" y="63049"/>
                        <a:pt x="73" y="41470"/>
                      </a:cubicBezTo>
                      <a:close/>
                    </a:path>
                  </a:pathLst>
                </a:custGeom>
                <a:grpFill/>
                <a:ln w="2845" cap="flat">
                  <a:noFill/>
                  <a:prstDash val="solid"/>
                  <a:miter/>
                </a:ln>
              </p:spPr>
              <p:txBody>
                <a:bodyPr rtlCol="0" anchor="ctr"/>
                <a:lstStyle/>
                <a:p>
                  <a:endParaRPr lang="en-US"/>
                </a:p>
              </p:txBody>
            </p:sp>
            <p:sp>
              <p:nvSpPr>
                <p:cNvPr id="2823" name="Freeform: Shape 2822">
                  <a:extLst>
                    <a:ext uri="{FF2B5EF4-FFF2-40B4-BE49-F238E27FC236}">
                      <a16:creationId xmlns:a16="http://schemas.microsoft.com/office/drawing/2014/main" id="{2757F226-A75F-9C59-005B-BB367424B975}"/>
                    </a:ext>
                  </a:extLst>
                </p:cNvPr>
                <p:cNvSpPr/>
                <p:nvPr/>
              </p:nvSpPr>
              <p:spPr>
                <a:xfrm>
                  <a:off x="10937995" y="4016131"/>
                  <a:ext cx="74203" cy="76445"/>
                </a:xfrm>
                <a:custGeom>
                  <a:avLst/>
                  <a:gdLst>
                    <a:gd name="connsiteX0" fmla="*/ 7 w 74203"/>
                    <a:gd name="connsiteY0" fmla="*/ 39198 h 76445"/>
                    <a:gd name="connsiteX1" fmla="*/ 35906 w 74203"/>
                    <a:gd name="connsiteY1" fmla="*/ 26 h 76445"/>
                    <a:gd name="connsiteX2" fmla="*/ 74167 w 74203"/>
                    <a:gd name="connsiteY2" fmla="*/ 36807 h 76445"/>
                    <a:gd name="connsiteX3" fmla="*/ 38268 w 74203"/>
                    <a:gd name="connsiteY3" fmla="*/ 76406 h 76445"/>
                    <a:gd name="connsiteX4" fmla="*/ 7 w 74203"/>
                    <a:gd name="connsiteY4" fmla="*/ 39170 h 76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03" h="76445">
                      <a:moveTo>
                        <a:pt x="7" y="39198"/>
                      </a:moveTo>
                      <a:cubicBezTo>
                        <a:pt x="-391" y="18046"/>
                        <a:pt x="15693" y="994"/>
                        <a:pt x="35906" y="26"/>
                      </a:cubicBezTo>
                      <a:cubicBezTo>
                        <a:pt x="56118" y="-743"/>
                        <a:pt x="73256" y="15740"/>
                        <a:pt x="74167" y="36807"/>
                      </a:cubicBezTo>
                      <a:cubicBezTo>
                        <a:pt x="75078" y="57902"/>
                        <a:pt x="58993" y="75638"/>
                        <a:pt x="38268" y="76406"/>
                      </a:cubicBezTo>
                      <a:cubicBezTo>
                        <a:pt x="17543" y="77374"/>
                        <a:pt x="377" y="60236"/>
                        <a:pt x="7" y="39170"/>
                      </a:cubicBezTo>
                      <a:close/>
                    </a:path>
                  </a:pathLst>
                </a:custGeom>
                <a:grpFill/>
                <a:ln w="2845" cap="flat">
                  <a:noFill/>
                  <a:prstDash val="solid"/>
                  <a:miter/>
                </a:ln>
              </p:spPr>
              <p:txBody>
                <a:bodyPr rtlCol="0" anchor="ctr"/>
                <a:lstStyle/>
                <a:p>
                  <a:endParaRPr lang="en-US"/>
                </a:p>
              </p:txBody>
            </p:sp>
            <p:sp>
              <p:nvSpPr>
                <p:cNvPr id="2824" name="Freeform: Shape 2823">
                  <a:extLst>
                    <a:ext uri="{FF2B5EF4-FFF2-40B4-BE49-F238E27FC236}">
                      <a16:creationId xmlns:a16="http://schemas.microsoft.com/office/drawing/2014/main" id="{7BAF5167-00F1-3C8F-1A84-29BA94B17852}"/>
                    </a:ext>
                  </a:extLst>
                </p:cNvPr>
                <p:cNvSpPr/>
                <p:nvPr/>
              </p:nvSpPr>
              <p:spPr>
                <a:xfrm>
                  <a:off x="10795424" y="4018517"/>
                  <a:ext cx="72460" cy="74620"/>
                </a:xfrm>
                <a:custGeom>
                  <a:avLst/>
                  <a:gdLst>
                    <a:gd name="connsiteX0" fmla="*/ 8 w 72460"/>
                    <a:gd name="connsiteY0" fmla="*/ 36841 h 74620"/>
                    <a:gd name="connsiteX1" fmla="*/ 36590 w 72460"/>
                    <a:gd name="connsiteY1" fmla="*/ 3 h 74620"/>
                    <a:gd name="connsiteX2" fmla="*/ 72460 w 72460"/>
                    <a:gd name="connsiteY2" fmla="*/ 37695 h 74620"/>
                    <a:gd name="connsiteX3" fmla="*/ 35879 w 72460"/>
                    <a:gd name="connsiteY3" fmla="*/ 74618 h 74620"/>
                    <a:gd name="connsiteX4" fmla="*/ 8 w 72460"/>
                    <a:gd name="connsiteY4" fmla="*/ 36841 h 7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60" h="74620">
                      <a:moveTo>
                        <a:pt x="8" y="36841"/>
                      </a:moveTo>
                      <a:cubicBezTo>
                        <a:pt x="464" y="16230"/>
                        <a:pt x="16833" y="-253"/>
                        <a:pt x="36590" y="3"/>
                      </a:cubicBezTo>
                      <a:cubicBezTo>
                        <a:pt x="56347" y="231"/>
                        <a:pt x="72404" y="17226"/>
                        <a:pt x="72460" y="37695"/>
                      </a:cubicBezTo>
                      <a:cubicBezTo>
                        <a:pt x="72517" y="58420"/>
                        <a:pt x="56148" y="74846"/>
                        <a:pt x="35879" y="74618"/>
                      </a:cubicBezTo>
                      <a:cubicBezTo>
                        <a:pt x="15637" y="74362"/>
                        <a:pt x="-418" y="57452"/>
                        <a:pt x="8" y="36841"/>
                      </a:cubicBezTo>
                      <a:close/>
                    </a:path>
                  </a:pathLst>
                </a:custGeom>
                <a:grpFill/>
                <a:ln w="2845" cap="flat">
                  <a:noFill/>
                  <a:prstDash val="solid"/>
                  <a:miter/>
                </a:ln>
              </p:spPr>
              <p:txBody>
                <a:bodyPr rtlCol="0" anchor="ctr"/>
                <a:lstStyle/>
                <a:p>
                  <a:endParaRPr lang="en-US"/>
                </a:p>
              </p:txBody>
            </p:sp>
            <p:sp>
              <p:nvSpPr>
                <p:cNvPr id="2825" name="Freeform: Shape 2824">
                  <a:extLst>
                    <a:ext uri="{FF2B5EF4-FFF2-40B4-BE49-F238E27FC236}">
                      <a16:creationId xmlns:a16="http://schemas.microsoft.com/office/drawing/2014/main" id="{C1308248-8FDA-53FC-006C-CE40FA74508A}"/>
                    </a:ext>
                  </a:extLst>
                </p:cNvPr>
                <p:cNvSpPr/>
                <p:nvPr/>
              </p:nvSpPr>
              <p:spPr>
                <a:xfrm>
                  <a:off x="10652904" y="4015391"/>
                  <a:ext cx="70674" cy="72787"/>
                </a:xfrm>
                <a:custGeom>
                  <a:avLst/>
                  <a:gdLst>
                    <a:gd name="connsiteX0" fmla="*/ 45 w 70674"/>
                    <a:gd name="connsiteY0" fmla="*/ 34245 h 72787"/>
                    <a:gd name="connsiteX1" fmla="*/ 37139 w 70674"/>
                    <a:gd name="connsiteY1" fmla="*/ 54 h 72787"/>
                    <a:gd name="connsiteX2" fmla="*/ 70646 w 70674"/>
                    <a:gd name="connsiteY2" fmla="*/ 37746 h 72787"/>
                    <a:gd name="connsiteX3" fmla="*/ 33523 w 70674"/>
                    <a:gd name="connsiteY3" fmla="*/ 72762 h 72787"/>
                    <a:gd name="connsiteX4" fmla="*/ 73 w 70674"/>
                    <a:gd name="connsiteY4" fmla="*/ 34245 h 72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74" h="72787">
                      <a:moveTo>
                        <a:pt x="45" y="34245"/>
                      </a:moveTo>
                      <a:cubicBezTo>
                        <a:pt x="1298" y="14146"/>
                        <a:pt x="17894" y="-1027"/>
                        <a:pt x="37139" y="54"/>
                      </a:cubicBezTo>
                      <a:cubicBezTo>
                        <a:pt x="56412" y="795"/>
                        <a:pt x="71415" y="17648"/>
                        <a:pt x="70646" y="37746"/>
                      </a:cubicBezTo>
                      <a:cubicBezTo>
                        <a:pt x="69877" y="57845"/>
                        <a:pt x="53252" y="73503"/>
                        <a:pt x="33523" y="72762"/>
                      </a:cubicBezTo>
                      <a:cubicBezTo>
                        <a:pt x="13795" y="71652"/>
                        <a:pt x="-1179" y="54287"/>
                        <a:pt x="73" y="34245"/>
                      </a:cubicBezTo>
                      <a:close/>
                    </a:path>
                  </a:pathLst>
                </a:custGeom>
                <a:grpFill/>
                <a:ln w="2845" cap="flat">
                  <a:noFill/>
                  <a:prstDash val="solid"/>
                  <a:miter/>
                </a:ln>
              </p:spPr>
              <p:txBody>
                <a:bodyPr rtlCol="0" anchor="ctr"/>
                <a:lstStyle/>
                <a:p>
                  <a:endParaRPr lang="en-US"/>
                </a:p>
              </p:txBody>
            </p:sp>
            <p:sp>
              <p:nvSpPr>
                <p:cNvPr id="2826" name="Freeform: Shape 2825">
                  <a:extLst>
                    <a:ext uri="{FF2B5EF4-FFF2-40B4-BE49-F238E27FC236}">
                      <a16:creationId xmlns:a16="http://schemas.microsoft.com/office/drawing/2014/main" id="{E31C651A-C1EE-542F-A13F-660311F8B48A}"/>
                    </a:ext>
                  </a:extLst>
                </p:cNvPr>
                <p:cNvSpPr/>
                <p:nvPr/>
              </p:nvSpPr>
              <p:spPr>
                <a:xfrm>
                  <a:off x="10510617" y="4006032"/>
                  <a:ext cx="68943" cy="70928"/>
                </a:xfrm>
                <a:custGeom>
                  <a:avLst/>
                  <a:gdLst>
                    <a:gd name="connsiteX0" fmla="*/ 190 w 68943"/>
                    <a:gd name="connsiteY0" fmla="*/ 32416 h 70928"/>
                    <a:gd name="connsiteX1" fmla="*/ 37711 w 68943"/>
                    <a:gd name="connsiteY1" fmla="*/ 133 h 70928"/>
                    <a:gd name="connsiteX2" fmla="*/ 68827 w 68943"/>
                    <a:gd name="connsiteY2" fmla="*/ 38508 h 70928"/>
                    <a:gd name="connsiteX3" fmla="*/ 31305 w 68943"/>
                    <a:gd name="connsiteY3" fmla="*/ 70791 h 70928"/>
                    <a:gd name="connsiteX4" fmla="*/ 190 w 68943"/>
                    <a:gd name="connsiteY4" fmla="*/ 32416 h 7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43" h="70928">
                      <a:moveTo>
                        <a:pt x="190" y="32416"/>
                      </a:moveTo>
                      <a:cubicBezTo>
                        <a:pt x="2182" y="12915"/>
                        <a:pt x="18979" y="-1547"/>
                        <a:pt x="37711" y="133"/>
                      </a:cubicBezTo>
                      <a:cubicBezTo>
                        <a:pt x="56443" y="1784"/>
                        <a:pt x="70364" y="18979"/>
                        <a:pt x="68827" y="38508"/>
                      </a:cubicBezTo>
                      <a:cubicBezTo>
                        <a:pt x="67290" y="58037"/>
                        <a:pt x="50465" y="72499"/>
                        <a:pt x="31305" y="70791"/>
                      </a:cubicBezTo>
                      <a:cubicBezTo>
                        <a:pt x="12118" y="69083"/>
                        <a:pt x="-1803" y="51888"/>
                        <a:pt x="190" y="32416"/>
                      </a:cubicBezTo>
                      <a:close/>
                    </a:path>
                  </a:pathLst>
                </a:custGeom>
                <a:grpFill/>
                <a:ln w="2845" cap="flat">
                  <a:noFill/>
                  <a:prstDash val="solid"/>
                  <a:miter/>
                </a:ln>
              </p:spPr>
              <p:txBody>
                <a:bodyPr rtlCol="0" anchor="ctr"/>
                <a:lstStyle/>
                <a:p>
                  <a:endParaRPr lang="en-US"/>
                </a:p>
              </p:txBody>
            </p:sp>
            <p:sp>
              <p:nvSpPr>
                <p:cNvPr id="2827" name="Freeform: Shape 2826">
                  <a:extLst>
                    <a:ext uri="{FF2B5EF4-FFF2-40B4-BE49-F238E27FC236}">
                      <a16:creationId xmlns:a16="http://schemas.microsoft.com/office/drawing/2014/main" id="{DB03A0CD-563F-05C1-A588-5ECC71829D9A}"/>
                    </a:ext>
                  </a:extLst>
                </p:cNvPr>
                <p:cNvSpPr/>
                <p:nvPr/>
              </p:nvSpPr>
              <p:spPr>
                <a:xfrm>
                  <a:off x="10368926" y="3991080"/>
                  <a:ext cx="67162" cy="69213"/>
                </a:xfrm>
                <a:custGeom>
                  <a:avLst/>
                  <a:gdLst>
                    <a:gd name="connsiteX0" fmla="*/ 366 w 67162"/>
                    <a:gd name="connsiteY0" fmla="*/ 29945 h 69213"/>
                    <a:gd name="connsiteX1" fmla="*/ 38143 w 67162"/>
                    <a:gd name="connsiteY1" fmla="*/ 310 h 69213"/>
                    <a:gd name="connsiteX2" fmla="*/ 66897 w 67162"/>
                    <a:gd name="connsiteY2" fmla="*/ 38856 h 69213"/>
                    <a:gd name="connsiteX3" fmla="*/ 29062 w 67162"/>
                    <a:gd name="connsiteY3" fmla="*/ 68862 h 69213"/>
                    <a:gd name="connsiteX4" fmla="*/ 366 w 67162"/>
                    <a:gd name="connsiteY4" fmla="*/ 29945 h 69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62" h="69213">
                      <a:moveTo>
                        <a:pt x="366" y="29945"/>
                      </a:moveTo>
                      <a:cubicBezTo>
                        <a:pt x="3099" y="11042"/>
                        <a:pt x="20009" y="-2224"/>
                        <a:pt x="38143" y="310"/>
                      </a:cubicBezTo>
                      <a:cubicBezTo>
                        <a:pt x="56277" y="3015"/>
                        <a:pt x="69202" y="19839"/>
                        <a:pt x="66897" y="38856"/>
                      </a:cubicBezTo>
                      <a:cubicBezTo>
                        <a:pt x="64619" y="57787"/>
                        <a:pt x="47624" y="71623"/>
                        <a:pt x="29062" y="68862"/>
                      </a:cubicBezTo>
                      <a:cubicBezTo>
                        <a:pt x="10501" y="66271"/>
                        <a:pt x="-2367" y="48848"/>
                        <a:pt x="366" y="29945"/>
                      </a:cubicBezTo>
                      <a:close/>
                    </a:path>
                  </a:pathLst>
                </a:custGeom>
                <a:grpFill/>
                <a:ln w="2845" cap="flat">
                  <a:noFill/>
                  <a:prstDash val="solid"/>
                  <a:miter/>
                </a:ln>
              </p:spPr>
              <p:txBody>
                <a:bodyPr rtlCol="0" anchor="ctr"/>
                <a:lstStyle/>
                <a:p>
                  <a:endParaRPr lang="en-US"/>
                </a:p>
              </p:txBody>
            </p:sp>
            <p:sp>
              <p:nvSpPr>
                <p:cNvPr id="2828" name="Freeform: Shape 2827">
                  <a:extLst>
                    <a:ext uri="{FF2B5EF4-FFF2-40B4-BE49-F238E27FC236}">
                      <a16:creationId xmlns:a16="http://schemas.microsoft.com/office/drawing/2014/main" id="{EB943A1F-A94D-1E63-C802-A792F99F329B}"/>
                    </a:ext>
                  </a:extLst>
                </p:cNvPr>
                <p:cNvSpPr/>
                <p:nvPr/>
              </p:nvSpPr>
              <p:spPr>
                <a:xfrm>
                  <a:off x="10227940" y="3970403"/>
                  <a:ext cx="65460" cy="67178"/>
                </a:xfrm>
                <a:custGeom>
                  <a:avLst/>
                  <a:gdLst>
                    <a:gd name="connsiteX0" fmla="*/ 604 w 65460"/>
                    <a:gd name="connsiteY0" fmla="*/ 27763 h 67178"/>
                    <a:gd name="connsiteX1" fmla="*/ 14241 w 65460"/>
                    <a:gd name="connsiteY1" fmla="*/ 6155 h 67178"/>
                    <a:gd name="connsiteX2" fmla="*/ 25657 w 65460"/>
                    <a:gd name="connsiteY2" fmla="*/ 974 h 67178"/>
                    <a:gd name="connsiteX3" fmla="*/ 38552 w 65460"/>
                    <a:gd name="connsiteY3" fmla="*/ 433 h 67178"/>
                    <a:gd name="connsiteX4" fmla="*/ 64999 w 65460"/>
                    <a:gd name="connsiteY4" fmla="*/ 38922 h 67178"/>
                    <a:gd name="connsiteX5" fmla="*/ 26966 w 65460"/>
                    <a:gd name="connsiteY5" fmla="*/ 66735 h 67178"/>
                    <a:gd name="connsiteX6" fmla="*/ 14753 w 65460"/>
                    <a:gd name="connsiteY6" fmla="*/ 62038 h 67178"/>
                    <a:gd name="connsiteX7" fmla="*/ 5729 w 65460"/>
                    <a:gd name="connsiteY7" fmla="*/ 53014 h 67178"/>
                    <a:gd name="connsiteX8" fmla="*/ 576 w 65460"/>
                    <a:gd name="connsiteY8" fmla="*/ 27791 h 6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60" h="67178">
                      <a:moveTo>
                        <a:pt x="604" y="27763"/>
                      </a:moveTo>
                      <a:cubicBezTo>
                        <a:pt x="2284" y="18624"/>
                        <a:pt x="7408" y="11023"/>
                        <a:pt x="14241" y="6155"/>
                      </a:cubicBezTo>
                      <a:cubicBezTo>
                        <a:pt x="17657" y="3707"/>
                        <a:pt x="21528" y="1970"/>
                        <a:pt x="25657" y="974"/>
                      </a:cubicBezTo>
                      <a:cubicBezTo>
                        <a:pt x="29784" y="-79"/>
                        <a:pt x="34140" y="-307"/>
                        <a:pt x="38552" y="433"/>
                      </a:cubicBezTo>
                      <a:cubicBezTo>
                        <a:pt x="56146" y="3337"/>
                        <a:pt x="67989" y="20589"/>
                        <a:pt x="64999" y="38922"/>
                      </a:cubicBezTo>
                      <a:cubicBezTo>
                        <a:pt x="62011" y="57284"/>
                        <a:pt x="44986" y="69725"/>
                        <a:pt x="26966" y="66735"/>
                      </a:cubicBezTo>
                      <a:cubicBezTo>
                        <a:pt x="22468" y="65995"/>
                        <a:pt x="18340" y="64344"/>
                        <a:pt x="14753" y="62038"/>
                      </a:cubicBezTo>
                      <a:cubicBezTo>
                        <a:pt x="11166" y="59675"/>
                        <a:pt x="8120" y="56544"/>
                        <a:pt x="5729" y="53014"/>
                      </a:cubicBezTo>
                      <a:cubicBezTo>
                        <a:pt x="974" y="45897"/>
                        <a:pt x="-1104" y="36929"/>
                        <a:pt x="576" y="27791"/>
                      </a:cubicBezTo>
                      <a:close/>
                    </a:path>
                  </a:pathLst>
                </a:custGeom>
                <a:grpFill/>
                <a:ln w="2845" cap="flat">
                  <a:noFill/>
                  <a:prstDash val="solid"/>
                  <a:miter/>
                </a:ln>
              </p:spPr>
              <p:txBody>
                <a:bodyPr rtlCol="0" anchor="ctr"/>
                <a:lstStyle/>
                <a:p>
                  <a:endParaRPr lang="en-US"/>
                </a:p>
              </p:txBody>
            </p:sp>
            <p:sp>
              <p:nvSpPr>
                <p:cNvPr id="2829" name="Freeform: Shape 2828">
                  <a:extLst>
                    <a:ext uri="{FF2B5EF4-FFF2-40B4-BE49-F238E27FC236}">
                      <a16:creationId xmlns:a16="http://schemas.microsoft.com/office/drawing/2014/main" id="{FE9112CC-88EE-14EB-CDEE-AEA6120AE73C}"/>
                    </a:ext>
                  </a:extLst>
                </p:cNvPr>
                <p:cNvSpPr/>
                <p:nvPr/>
              </p:nvSpPr>
              <p:spPr>
                <a:xfrm>
                  <a:off x="10088032" y="3943582"/>
                  <a:ext cx="63700" cy="65438"/>
                </a:xfrm>
                <a:custGeom>
                  <a:avLst/>
                  <a:gdLst>
                    <a:gd name="connsiteX0" fmla="*/ 847 w 63700"/>
                    <a:gd name="connsiteY0" fmla="*/ 25944 h 65438"/>
                    <a:gd name="connsiteX1" fmla="*/ 38881 w 63700"/>
                    <a:gd name="connsiteY1" fmla="*/ 692 h 65438"/>
                    <a:gd name="connsiteX2" fmla="*/ 62993 w 63700"/>
                    <a:gd name="connsiteY2" fmla="*/ 39466 h 65438"/>
                    <a:gd name="connsiteX3" fmla="*/ 24959 w 63700"/>
                    <a:gd name="connsiteY3" fmla="*/ 64717 h 65438"/>
                    <a:gd name="connsiteX4" fmla="*/ 847 w 63700"/>
                    <a:gd name="connsiteY4" fmla="*/ 25944 h 65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00" h="65438">
                      <a:moveTo>
                        <a:pt x="847" y="25944"/>
                      </a:moveTo>
                      <a:cubicBezTo>
                        <a:pt x="4889" y="8322"/>
                        <a:pt x="21913" y="-2980"/>
                        <a:pt x="38881" y="692"/>
                      </a:cubicBezTo>
                      <a:cubicBezTo>
                        <a:pt x="55848" y="4393"/>
                        <a:pt x="66637" y="21730"/>
                        <a:pt x="62993" y="39466"/>
                      </a:cubicBezTo>
                      <a:cubicBezTo>
                        <a:pt x="59349" y="57173"/>
                        <a:pt x="42325" y="68475"/>
                        <a:pt x="24959" y="64717"/>
                      </a:cubicBezTo>
                      <a:cubicBezTo>
                        <a:pt x="7623" y="60931"/>
                        <a:pt x="-3195" y="43594"/>
                        <a:pt x="847" y="25944"/>
                      </a:cubicBezTo>
                      <a:close/>
                    </a:path>
                  </a:pathLst>
                </a:custGeom>
                <a:grpFill/>
                <a:ln w="2845" cap="flat">
                  <a:noFill/>
                  <a:prstDash val="solid"/>
                  <a:miter/>
                </a:ln>
              </p:spPr>
              <p:txBody>
                <a:bodyPr rtlCol="0" anchor="ctr"/>
                <a:lstStyle/>
                <a:p>
                  <a:endParaRPr lang="en-US"/>
                </a:p>
              </p:txBody>
            </p:sp>
            <p:sp>
              <p:nvSpPr>
                <p:cNvPr id="2830" name="Freeform: Shape 2829">
                  <a:extLst>
                    <a:ext uri="{FF2B5EF4-FFF2-40B4-BE49-F238E27FC236}">
                      <a16:creationId xmlns:a16="http://schemas.microsoft.com/office/drawing/2014/main" id="{FA1C2163-3951-EF60-4E76-5E70D0DBDD05}"/>
                    </a:ext>
                  </a:extLst>
                </p:cNvPr>
                <p:cNvSpPr/>
                <p:nvPr/>
              </p:nvSpPr>
              <p:spPr>
                <a:xfrm>
                  <a:off x="9949352" y="3911246"/>
                  <a:ext cx="61950" cy="63755"/>
                </a:xfrm>
                <a:custGeom>
                  <a:avLst/>
                  <a:gdLst>
                    <a:gd name="connsiteX0" fmla="*/ 1171 w 61950"/>
                    <a:gd name="connsiteY0" fmla="*/ 23748 h 63755"/>
                    <a:gd name="connsiteX1" fmla="*/ 39062 w 61950"/>
                    <a:gd name="connsiteY1" fmla="*/ 1031 h 63755"/>
                    <a:gd name="connsiteX2" fmla="*/ 49937 w 61950"/>
                    <a:gd name="connsiteY2" fmla="*/ 6582 h 63755"/>
                    <a:gd name="connsiteX3" fmla="*/ 57709 w 61950"/>
                    <a:gd name="connsiteY3" fmla="*/ 15521 h 63755"/>
                    <a:gd name="connsiteX4" fmla="*/ 60954 w 61950"/>
                    <a:gd name="connsiteY4" fmla="*/ 39491 h 63755"/>
                    <a:gd name="connsiteX5" fmla="*/ 46607 w 61950"/>
                    <a:gd name="connsiteY5" fmla="*/ 59163 h 63755"/>
                    <a:gd name="connsiteX6" fmla="*/ 35304 w 61950"/>
                    <a:gd name="connsiteY6" fmla="*/ 63433 h 63755"/>
                    <a:gd name="connsiteX7" fmla="*/ 22950 w 61950"/>
                    <a:gd name="connsiteY7" fmla="*/ 62693 h 63755"/>
                    <a:gd name="connsiteX8" fmla="*/ 1142 w 61950"/>
                    <a:gd name="connsiteY8" fmla="*/ 23805 h 6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50" h="63755">
                      <a:moveTo>
                        <a:pt x="1171" y="23748"/>
                      </a:moveTo>
                      <a:cubicBezTo>
                        <a:pt x="5783" y="6781"/>
                        <a:pt x="22750" y="-3382"/>
                        <a:pt x="39062" y="1031"/>
                      </a:cubicBezTo>
                      <a:cubicBezTo>
                        <a:pt x="43133" y="2141"/>
                        <a:pt x="46806" y="4048"/>
                        <a:pt x="49937" y="6582"/>
                      </a:cubicBezTo>
                      <a:cubicBezTo>
                        <a:pt x="53097" y="9030"/>
                        <a:pt x="55717" y="12048"/>
                        <a:pt x="57709" y="15521"/>
                      </a:cubicBezTo>
                      <a:cubicBezTo>
                        <a:pt x="61694" y="22410"/>
                        <a:pt x="63089" y="30951"/>
                        <a:pt x="60954" y="39491"/>
                      </a:cubicBezTo>
                      <a:cubicBezTo>
                        <a:pt x="58819" y="48032"/>
                        <a:pt x="53496" y="54921"/>
                        <a:pt x="46607" y="59163"/>
                      </a:cubicBezTo>
                      <a:cubicBezTo>
                        <a:pt x="43162" y="61298"/>
                        <a:pt x="39319" y="62750"/>
                        <a:pt x="35304" y="63433"/>
                      </a:cubicBezTo>
                      <a:cubicBezTo>
                        <a:pt x="31291" y="64031"/>
                        <a:pt x="27106" y="63803"/>
                        <a:pt x="22950" y="62693"/>
                      </a:cubicBezTo>
                      <a:cubicBezTo>
                        <a:pt x="6295" y="58195"/>
                        <a:pt x="-3469" y="40772"/>
                        <a:pt x="1142" y="23805"/>
                      </a:cubicBezTo>
                      <a:close/>
                    </a:path>
                  </a:pathLst>
                </a:custGeom>
                <a:grpFill/>
                <a:ln w="2845" cap="flat">
                  <a:noFill/>
                  <a:prstDash val="solid"/>
                  <a:miter/>
                </a:ln>
              </p:spPr>
              <p:txBody>
                <a:bodyPr rtlCol="0" anchor="ctr"/>
                <a:lstStyle/>
                <a:p>
                  <a:endParaRPr lang="en-US"/>
                </a:p>
              </p:txBody>
            </p:sp>
            <p:sp>
              <p:nvSpPr>
                <p:cNvPr id="2831" name="Freeform: Shape 2830">
                  <a:extLst>
                    <a:ext uri="{FF2B5EF4-FFF2-40B4-BE49-F238E27FC236}">
                      <a16:creationId xmlns:a16="http://schemas.microsoft.com/office/drawing/2014/main" id="{7147AF44-614E-C4CC-F315-DD447EB199E2}"/>
                    </a:ext>
                  </a:extLst>
                </p:cNvPr>
                <p:cNvSpPr/>
                <p:nvPr/>
              </p:nvSpPr>
              <p:spPr>
                <a:xfrm>
                  <a:off x="9812136" y="3873172"/>
                  <a:ext cx="60284" cy="61588"/>
                </a:xfrm>
                <a:custGeom>
                  <a:avLst/>
                  <a:gdLst>
                    <a:gd name="connsiteX0" fmla="*/ 1512 w 60284"/>
                    <a:gd name="connsiteY0" fmla="*/ 21881 h 61588"/>
                    <a:gd name="connsiteX1" fmla="*/ 39233 w 60284"/>
                    <a:gd name="connsiteY1" fmla="*/ 1184 h 61588"/>
                    <a:gd name="connsiteX2" fmla="*/ 58961 w 60284"/>
                    <a:gd name="connsiteY2" fmla="*/ 39332 h 61588"/>
                    <a:gd name="connsiteX3" fmla="*/ 21126 w 60284"/>
                    <a:gd name="connsiteY3" fmla="*/ 60341 h 61588"/>
                    <a:gd name="connsiteX4" fmla="*/ 1484 w 60284"/>
                    <a:gd name="connsiteY4" fmla="*/ 21881 h 6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4" h="61588">
                      <a:moveTo>
                        <a:pt x="1512" y="21881"/>
                      </a:moveTo>
                      <a:cubicBezTo>
                        <a:pt x="6665" y="5569"/>
                        <a:pt x="23461" y="-3370"/>
                        <a:pt x="39233" y="1184"/>
                      </a:cubicBezTo>
                      <a:cubicBezTo>
                        <a:pt x="54947" y="5853"/>
                        <a:pt x="63800" y="22934"/>
                        <a:pt x="58961" y="39332"/>
                      </a:cubicBezTo>
                      <a:cubicBezTo>
                        <a:pt x="54121" y="55730"/>
                        <a:pt x="37211" y="65124"/>
                        <a:pt x="21126" y="60341"/>
                      </a:cubicBezTo>
                      <a:cubicBezTo>
                        <a:pt x="5014" y="55701"/>
                        <a:pt x="-3669" y="38165"/>
                        <a:pt x="1484" y="21881"/>
                      </a:cubicBezTo>
                      <a:close/>
                    </a:path>
                  </a:pathLst>
                </a:custGeom>
                <a:grpFill/>
                <a:ln w="2845" cap="flat">
                  <a:noFill/>
                  <a:prstDash val="solid"/>
                  <a:miter/>
                </a:ln>
              </p:spPr>
              <p:txBody>
                <a:bodyPr rtlCol="0" anchor="ctr"/>
                <a:lstStyle/>
                <a:p>
                  <a:endParaRPr lang="en-US"/>
                </a:p>
              </p:txBody>
            </p:sp>
            <p:sp>
              <p:nvSpPr>
                <p:cNvPr id="2832" name="Freeform: Shape 2831">
                  <a:extLst>
                    <a:ext uri="{FF2B5EF4-FFF2-40B4-BE49-F238E27FC236}">
                      <a16:creationId xmlns:a16="http://schemas.microsoft.com/office/drawing/2014/main" id="{3DB6C051-B76E-8129-340B-69A7FF9470F6}"/>
                    </a:ext>
                  </a:extLst>
                </p:cNvPr>
                <p:cNvSpPr/>
                <p:nvPr/>
              </p:nvSpPr>
              <p:spPr>
                <a:xfrm>
                  <a:off x="9676767" y="3829165"/>
                  <a:ext cx="58469" cy="59864"/>
                </a:xfrm>
                <a:custGeom>
                  <a:avLst/>
                  <a:gdLst>
                    <a:gd name="connsiteX0" fmla="*/ 1829 w 58469"/>
                    <a:gd name="connsiteY0" fmla="*/ 20225 h 59864"/>
                    <a:gd name="connsiteX1" fmla="*/ 39264 w 58469"/>
                    <a:gd name="connsiteY1" fmla="*/ 1578 h 59864"/>
                    <a:gd name="connsiteX2" fmla="*/ 56800 w 58469"/>
                    <a:gd name="connsiteY2" fmla="*/ 39583 h 59864"/>
                    <a:gd name="connsiteX3" fmla="*/ 19365 w 58469"/>
                    <a:gd name="connsiteY3" fmla="*/ 58230 h 59864"/>
                    <a:gd name="connsiteX4" fmla="*/ 1829 w 58469"/>
                    <a:gd name="connsiteY4" fmla="*/ 20225 h 5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69" h="59864">
                      <a:moveTo>
                        <a:pt x="1829" y="20225"/>
                      </a:moveTo>
                      <a:cubicBezTo>
                        <a:pt x="7494" y="4653"/>
                        <a:pt x="24233" y="-3688"/>
                        <a:pt x="39264" y="1578"/>
                      </a:cubicBezTo>
                      <a:cubicBezTo>
                        <a:pt x="54296" y="6873"/>
                        <a:pt x="62124" y="23869"/>
                        <a:pt x="56800" y="39583"/>
                      </a:cubicBezTo>
                      <a:cubicBezTo>
                        <a:pt x="51449" y="55269"/>
                        <a:pt x="34681" y="63611"/>
                        <a:pt x="19365" y="58230"/>
                      </a:cubicBezTo>
                      <a:cubicBezTo>
                        <a:pt x="4020" y="52821"/>
                        <a:pt x="-3809" y="35826"/>
                        <a:pt x="1829" y="20225"/>
                      </a:cubicBezTo>
                      <a:close/>
                    </a:path>
                  </a:pathLst>
                </a:custGeom>
                <a:grpFill/>
                <a:ln w="2845" cap="flat">
                  <a:noFill/>
                  <a:prstDash val="solid"/>
                  <a:miter/>
                </a:ln>
              </p:spPr>
              <p:txBody>
                <a:bodyPr rtlCol="0" anchor="ctr"/>
                <a:lstStyle/>
                <a:p>
                  <a:endParaRPr lang="en-US"/>
                </a:p>
              </p:txBody>
            </p:sp>
            <p:sp>
              <p:nvSpPr>
                <p:cNvPr id="2833" name="Freeform: Shape 2832">
                  <a:extLst>
                    <a:ext uri="{FF2B5EF4-FFF2-40B4-BE49-F238E27FC236}">
                      <a16:creationId xmlns:a16="http://schemas.microsoft.com/office/drawing/2014/main" id="{32BCABF9-7563-2189-AE60-B41A7C4BE424}"/>
                    </a:ext>
                  </a:extLst>
                </p:cNvPr>
                <p:cNvSpPr/>
                <p:nvPr/>
              </p:nvSpPr>
              <p:spPr>
                <a:xfrm>
                  <a:off x="9543345" y="3779770"/>
                  <a:ext cx="56705" cy="58143"/>
                </a:xfrm>
                <a:custGeom>
                  <a:avLst/>
                  <a:gdLst>
                    <a:gd name="connsiteX0" fmla="*/ 2190 w 56705"/>
                    <a:gd name="connsiteY0" fmla="*/ 18349 h 58143"/>
                    <a:gd name="connsiteX1" fmla="*/ 39142 w 56705"/>
                    <a:gd name="connsiteY1" fmla="*/ 2008 h 58143"/>
                    <a:gd name="connsiteX2" fmla="*/ 54657 w 56705"/>
                    <a:gd name="connsiteY2" fmla="*/ 39387 h 58143"/>
                    <a:gd name="connsiteX3" fmla="*/ 17591 w 56705"/>
                    <a:gd name="connsiteY3" fmla="*/ 56069 h 58143"/>
                    <a:gd name="connsiteX4" fmla="*/ 2218 w 56705"/>
                    <a:gd name="connsiteY4" fmla="*/ 18349 h 58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05" h="58143">
                      <a:moveTo>
                        <a:pt x="2190" y="18349"/>
                      </a:moveTo>
                      <a:cubicBezTo>
                        <a:pt x="8282" y="3488"/>
                        <a:pt x="24822" y="-3828"/>
                        <a:pt x="39142" y="2008"/>
                      </a:cubicBezTo>
                      <a:cubicBezTo>
                        <a:pt x="53405" y="7987"/>
                        <a:pt x="60493" y="24356"/>
                        <a:pt x="54657" y="39387"/>
                      </a:cubicBezTo>
                      <a:cubicBezTo>
                        <a:pt x="48878" y="54304"/>
                        <a:pt x="32110" y="62162"/>
                        <a:pt x="17591" y="56069"/>
                      </a:cubicBezTo>
                      <a:cubicBezTo>
                        <a:pt x="3015" y="50119"/>
                        <a:pt x="-3874" y="33209"/>
                        <a:pt x="2218" y="18349"/>
                      </a:cubicBezTo>
                      <a:close/>
                    </a:path>
                  </a:pathLst>
                </a:custGeom>
                <a:grpFill/>
                <a:ln w="2845" cap="flat">
                  <a:noFill/>
                  <a:prstDash val="solid"/>
                  <a:miter/>
                </a:ln>
              </p:spPr>
              <p:txBody>
                <a:bodyPr rtlCol="0" anchor="ctr"/>
                <a:lstStyle/>
                <a:p>
                  <a:endParaRPr lang="en-US"/>
                </a:p>
              </p:txBody>
            </p:sp>
            <p:sp>
              <p:nvSpPr>
                <p:cNvPr id="2834" name="Freeform: Shape 2833">
                  <a:extLst>
                    <a:ext uri="{FF2B5EF4-FFF2-40B4-BE49-F238E27FC236}">
                      <a16:creationId xmlns:a16="http://schemas.microsoft.com/office/drawing/2014/main" id="{70C1025C-9D72-8450-AF76-747E01BC1A4B}"/>
                    </a:ext>
                  </a:extLst>
                </p:cNvPr>
                <p:cNvSpPr/>
                <p:nvPr/>
              </p:nvSpPr>
              <p:spPr>
                <a:xfrm>
                  <a:off x="9411983" y="3724946"/>
                  <a:ext cx="55068" cy="55967"/>
                </a:xfrm>
                <a:custGeom>
                  <a:avLst/>
                  <a:gdLst>
                    <a:gd name="connsiteX0" fmla="*/ 2626 w 55068"/>
                    <a:gd name="connsiteY0" fmla="*/ 16663 h 55967"/>
                    <a:gd name="connsiteX1" fmla="*/ 39066 w 55068"/>
                    <a:gd name="connsiteY1" fmla="*/ 2230 h 55967"/>
                    <a:gd name="connsiteX2" fmla="*/ 52617 w 55068"/>
                    <a:gd name="connsiteY2" fmla="*/ 38925 h 55967"/>
                    <a:gd name="connsiteX3" fmla="*/ 16035 w 55068"/>
                    <a:gd name="connsiteY3" fmla="*/ 53700 h 55967"/>
                    <a:gd name="connsiteX4" fmla="*/ 2626 w 55068"/>
                    <a:gd name="connsiteY4" fmla="*/ 16691 h 55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68" h="55967">
                      <a:moveTo>
                        <a:pt x="2626" y="16663"/>
                      </a:moveTo>
                      <a:cubicBezTo>
                        <a:pt x="9146" y="2457"/>
                        <a:pt x="25316" y="-3663"/>
                        <a:pt x="39066" y="2230"/>
                      </a:cubicBezTo>
                      <a:cubicBezTo>
                        <a:pt x="52788" y="8236"/>
                        <a:pt x="58851" y="24663"/>
                        <a:pt x="52617" y="38925"/>
                      </a:cubicBezTo>
                      <a:cubicBezTo>
                        <a:pt x="46382" y="53188"/>
                        <a:pt x="30013" y="59792"/>
                        <a:pt x="16035" y="53700"/>
                      </a:cubicBezTo>
                      <a:cubicBezTo>
                        <a:pt x="2000" y="47722"/>
                        <a:pt x="-3835" y="30783"/>
                        <a:pt x="2626" y="16691"/>
                      </a:cubicBezTo>
                      <a:close/>
                    </a:path>
                  </a:pathLst>
                </a:custGeom>
                <a:grpFill/>
                <a:ln w="2845" cap="flat">
                  <a:noFill/>
                  <a:prstDash val="solid"/>
                  <a:miter/>
                </a:ln>
              </p:spPr>
              <p:txBody>
                <a:bodyPr rtlCol="0" anchor="ctr"/>
                <a:lstStyle/>
                <a:p>
                  <a:endParaRPr lang="en-US"/>
                </a:p>
              </p:txBody>
            </p:sp>
            <p:sp>
              <p:nvSpPr>
                <p:cNvPr id="2835" name="Freeform: Shape 2834">
                  <a:extLst>
                    <a:ext uri="{FF2B5EF4-FFF2-40B4-BE49-F238E27FC236}">
                      <a16:creationId xmlns:a16="http://schemas.microsoft.com/office/drawing/2014/main" id="{559683C0-E45E-83DC-A618-1F7C96EB095B}"/>
                    </a:ext>
                  </a:extLst>
                </p:cNvPr>
                <p:cNvSpPr/>
                <p:nvPr/>
              </p:nvSpPr>
              <p:spPr>
                <a:xfrm>
                  <a:off x="9283176" y="3664420"/>
                  <a:ext cx="53311" cy="54251"/>
                </a:xfrm>
                <a:custGeom>
                  <a:avLst/>
                  <a:gdLst>
                    <a:gd name="connsiteX0" fmla="*/ 3013 w 53311"/>
                    <a:gd name="connsiteY0" fmla="*/ 15299 h 54251"/>
                    <a:gd name="connsiteX1" fmla="*/ 38883 w 53311"/>
                    <a:gd name="connsiteY1" fmla="*/ 2659 h 54251"/>
                    <a:gd name="connsiteX2" fmla="*/ 50441 w 53311"/>
                    <a:gd name="connsiteY2" fmla="*/ 38871 h 54251"/>
                    <a:gd name="connsiteX3" fmla="*/ 14572 w 53311"/>
                    <a:gd name="connsiteY3" fmla="*/ 51511 h 54251"/>
                    <a:gd name="connsiteX4" fmla="*/ 3013 w 53311"/>
                    <a:gd name="connsiteY4" fmla="*/ 15299 h 5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11" h="54251">
                      <a:moveTo>
                        <a:pt x="3013" y="15299"/>
                      </a:moveTo>
                      <a:cubicBezTo>
                        <a:pt x="9845" y="1862"/>
                        <a:pt x="25902" y="-3775"/>
                        <a:pt x="38883" y="2659"/>
                      </a:cubicBezTo>
                      <a:cubicBezTo>
                        <a:pt x="51865" y="9122"/>
                        <a:pt x="57046" y="25320"/>
                        <a:pt x="50441" y="38871"/>
                      </a:cubicBezTo>
                      <a:cubicBezTo>
                        <a:pt x="43837" y="52422"/>
                        <a:pt x="27781" y="58087"/>
                        <a:pt x="14572" y="51511"/>
                      </a:cubicBezTo>
                      <a:cubicBezTo>
                        <a:pt x="1362" y="44934"/>
                        <a:pt x="-3819" y="28736"/>
                        <a:pt x="3013" y="15299"/>
                      </a:cubicBezTo>
                      <a:close/>
                    </a:path>
                  </a:pathLst>
                </a:custGeom>
                <a:grpFill/>
                <a:ln w="2845" cap="flat">
                  <a:noFill/>
                  <a:prstDash val="solid"/>
                  <a:miter/>
                </a:ln>
              </p:spPr>
              <p:txBody>
                <a:bodyPr rtlCol="0" anchor="ctr"/>
                <a:lstStyle/>
                <a:p>
                  <a:endParaRPr lang="en-US"/>
                </a:p>
              </p:txBody>
            </p:sp>
            <p:sp>
              <p:nvSpPr>
                <p:cNvPr id="2836" name="Freeform: Shape 2835">
                  <a:extLst>
                    <a:ext uri="{FF2B5EF4-FFF2-40B4-BE49-F238E27FC236}">
                      <a16:creationId xmlns:a16="http://schemas.microsoft.com/office/drawing/2014/main" id="{7AB3A5DB-DD13-6CFD-548C-178B45A6DB85}"/>
                    </a:ext>
                  </a:extLst>
                </p:cNvPr>
                <p:cNvSpPr/>
                <p:nvPr/>
              </p:nvSpPr>
              <p:spPr>
                <a:xfrm>
                  <a:off x="9156998" y="3598736"/>
                  <a:ext cx="51468" cy="52491"/>
                </a:xfrm>
                <a:custGeom>
                  <a:avLst/>
                  <a:gdLst>
                    <a:gd name="connsiteX0" fmla="*/ 3447 w 51468"/>
                    <a:gd name="connsiteY0" fmla="*/ 13741 h 52491"/>
                    <a:gd name="connsiteX1" fmla="*/ 38519 w 51468"/>
                    <a:gd name="connsiteY1" fmla="*/ 3122 h 52491"/>
                    <a:gd name="connsiteX2" fmla="*/ 50504 w 51468"/>
                    <a:gd name="connsiteY2" fmla="*/ 18666 h 52491"/>
                    <a:gd name="connsiteX3" fmla="*/ 48199 w 51468"/>
                    <a:gd name="connsiteY3" fmla="*/ 38565 h 52491"/>
                    <a:gd name="connsiteX4" fmla="*/ 32683 w 51468"/>
                    <a:gd name="connsiteY4" fmla="*/ 51405 h 52491"/>
                    <a:gd name="connsiteX5" fmla="*/ 13069 w 51468"/>
                    <a:gd name="connsiteY5" fmla="*/ 49298 h 52491"/>
                    <a:gd name="connsiteX6" fmla="*/ 3447 w 51468"/>
                    <a:gd name="connsiteY6" fmla="*/ 13712 h 5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68" h="52491">
                      <a:moveTo>
                        <a:pt x="3447" y="13741"/>
                      </a:moveTo>
                      <a:cubicBezTo>
                        <a:pt x="10593" y="1044"/>
                        <a:pt x="26278" y="-3710"/>
                        <a:pt x="38519" y="3122"/>
                      </a:cubicBezTo>
                      <a:cubicBezTo>
                        <a:pt x="44640" y="6539"/>
                        <a:pt x="48768" y="12232"/>
                        <a:pt x="50504" y="18666"/>
                      </a:cubicBezTo>
                      <a:cubicBezTo>
                        <a:pt x="52270" y="25072"/>
                        <a:pt x="51672" y="32160"/>
                        <a:pt x="48199" y="38565"/>
                      </a:cubicBezTo>
                      <a:cubicBezTo>
                        <a:pt x="44754" y="44942"/>
                        <a:pt x="39032" y="49469"/>
                        <a:pt x="32683" y="51405"/>
                      </a:cubicBezTo>
                      <a:cubicBezTo>
                        <a:pt x="26335" y="53312"/>
                        <a:pt x="19303" y="52771"/>
                        <a:pt x="13069" y="49298"/>
                      </a:cubicBezTo>
                      <a:cubicBezTo>
                        <a:pt x="629" y="42352"/>
                        <a:pt x="-3699" y="26409"/>
                        <a:pt x="3447" y="13712"/>
                      </a:cubicBezTo>
                      <a:close/>
                    </a:path>
                  </a:pathLst>
                </a:custGeom>
                <a:grpFill/>
                <a:ln w="2845" cap="flat">
                  <a:noFill/>
                  <a:prstDash val="solid"/>
                  <a:miter/>
                </a:ln>
              </p:spPr>
              <p:txBody>
                <a:bodyPr rtlCol="0" anchor="ctr"/>
                <a:lstStyle/>
                <a:p>
                  <a:endParaRPr lang="en-US"/>
                </a:p>
              </p:txBody>
            </p:sp>
            <p:sp>
              <p:nvSpPr>
                <p:cNvPr id="2837" name="Freeform: Shape 2836">
                  <a:extLst>
                    <a:ext uri="{FF2B5EF4-FFF2-40B4-BE49-F238E27FC236}">
                      <a16:creationId xmlns:a16="http://schemas.microsoft.com/office/drawing/2014/main" id="{FAF86D3A-45AF-C627-BB51-5C7890746F34}"/>
                    </a:ext>
                  </a:extLst>
                </p:cNvPr>
                <p:cNvSpPr/>
                <p:nvPr/>
              </p:nvSpPr>
              <p:spPr>
                <a:xfrm>
                  <a:off x="9033607" y="3528047"/>
                  <a:ext cx="49844" cy="50440"/>
                </a:xfrm>
                <a:custGeom>
                  <a:avLst/>
                  <a:gdLst>
                    <a:gd name="connsiteX0" fmla="*/ 3854 w 49844"/>
                    <a:gd name="connsiteY0" fmla="*/ 12291 h 50440"/>
                    <a:gd name="connsiteX1" fmla="*/ 19398 w 49844"/>
                    <a:gd name="connsiteY1" fmla="*/ 762 h 50440"/>
                    <a:gd name="connsiteX2" fmla="*/ 38073 w 49844"/>
                    <a:gd name="connsiteY2" fmla="*/ 3466 h 50440"/>
                    <a:gd name="connsiteX3" fmla="*/ 46158 w 49844"/>
                    <a:gd name="connsiteY3" fmla="*/ 37827 h 50440"/>
                    <a:gd name="connsiteX4" fmla="*/ 11711 w 49844"/>
                    <a:gd name="connsiteY4" fmla="*/ 47023 h 50440"/>
                    <a:gd name="connsiteX5" fmla="*/ 609 w 49844"/>
                    <a:gd name="connsiteY5" fmla="*/ 31450 h 50440"/>
                    <a:gd name="connsiteX6" fmla="*/ 3854 w 49844"/>
                    <a:gd name="connsiteY6" fmla="*/ 12263 h 5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4" h="50440">
                      <a:moveTo>
                        <a:pt x="3854" y="12291"/>
                      </a:moveTo>
                      <a:cubicBezTo>
                        <a:pt x="7527" y="6313"/>
                        <a:pt x="13220" y="2356"/>
                        <a:pt x="19398" y="762"/>
                      </a:cubicBezTo>
                      <a:cubicBezTo>
                        <a:pt x="25604" y="-832"/>
                        <a:pt x="32209" y="78"/>
                        <a:pt x="38073" y="3466"/>
                      </a:cubicBezTo>
                      <a:cubicBezTo>
                        <a:pt x="49717" y="10356"/>
                        <a:pt x="53332" y="25728"/>
                        <a:pt x="46158" y="37827"/>
                      </a:cubicBezTo>
                      <a:cubicBezTo>
                        <a:pt x="38984" y="49926"/>
                        <a:pt x="23555" y="54026"/>
                        <a:pt x="11711" y="47023"/>
                      </a:cubicBezTo>
                      <a:cubicBezTo>
                        <a:pt x="5762" y="43578"/>
                        <a:pt x="2032" y="37742"/>
                        <a:pt x="609" y="31450"/>
                      </a:cubicBezTo>
                      <a:cubicBezTo>
                        <a:pt x="-786" y="25131"/>
                        <a:pt x="182" y="18241"/>
                        <a:pt x="3854" y="12263"/>
                      </a:cubicBezTo>
                      <a:close/>
                    </a:path>
                  </a:pathLst>
                </a:custGeom>
                <a:grpFill/>
                <a:ln w="2845" cap="flat">
                  <a:noFill/>
                  <a:prstDash val="solid"/>
                  <a:miter/>
                </a:ln>
              </p:spPr>
              <p:txBody>
                <a:bodyPr rtlCol="0" anchor="ctr"/>
                <a:lstStyle/>
                <a:p>
                  <a:endParaRPr lang="en-US"/>
                </a:p>
              </p:txBody>
            </p:sp>
            <p:sp>
              <p:nvSpPr>
                <p:cNvPr id="2838" name="Freeform: Shape 2837">
                  <a:extLst>
                    <a:ext uri="{FF2B5EF4-FFF2-40B4-BE49-F238E27FC236}">
                      <a16:creationId xmlns:a16="http://schemas.microsoft.com/office/drawing/2014/main" id="{0CD7D65F-0FF7-9B1E-023D-CD5D8D33DE19}"/>
                    </a:ext>
                  </a:extLst>
                </p:cNvPr>
                <p:cNvSpPr/>
                <p:nvPr/>
              </p:nvSpPr>
              <p:spPr>
                <a:xfrm>
                  <a:off x="8913250" y="3452101"/>
                  <a:ext cx="48193" cy="48602"/>
                </a:xfrm>
                <a:custGeom>
                  <a:avLst/>
                  <a:gdLst>
                    <a:gd name="connsiteX0" fmla="*/ 4247 w 48193"/>
                    <a:gd name="connsiteY0" fmla="*/ 11146 h 48602"/>
                    <a:gd name="connsiteX1" fmla="*/ 37726 w 48193"/>
                    <a:gd name="connsiteY1" fmla="*/ 3801 h 48602"/>
                    <a:gd name="connsiteX2" fmla="*/ 44074 w 48193"/>
                    <a:gd name="connsiteY2" fmla="*/ 37365 h 48602"/>
                    <a:gd name="connsiteX3" fmla="*/ 10595 w 48193"/>
                    <a:gd name="connsiteY3" fmla="*/ 44710 h 48602"/>
                    <a:gd name="connsiteX4" fmla="*/ 4247 w 48193"/>
                    <a:gd name="connsiteY4" fmla="*/ 11146 h 4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3" h="48602">
                      <a:moveTo>
                        <a:pt x="4247" y="11146"/>
                      </a:moveTo>
                      <a:cubicBezTo>
                        <a:pt x="11819" y="-99"/>
                        <a:pt x="26822" y="-3372"/>
                        <a:pt x="37726" y="3801"/>
                      </a:cubicBezTo>
                      <a:cubicBezTo>
                        <a:pt x="48629" y="10975"/>
                        <a:pt x="51476" y="26007"/>
                        <a:pt x="44074" y="37365"/>
                      </a:cubicBezTo>
                      <a:cubicBezTo>
                        <a:pt x="36672" y="48724"/>
                        <a:pt x="21698" y="52027"/>
                        <a:pt x="10595" y="44710"/>
                      </a:cubicBezTo>
                      <a:cubicBezTo>
                        <a:pt x="-507" y="37394"/>
                        <a:pt x="-3325" y="22391"/>
                        <a:pt x="4247" y="11146"/>
                      </a:cubicBezTo>
                      <a:close/>
                    </a:path>
                  </a:pathLst>
                </a:custGeom>
                <a:grpFill/>
                <a:ln w="2845" cap="flat">
                  <a:noFill/>
                  <a:prstDash val="solid"/>
                  <a:miter/>
                </a:ln>
              </p:spPr>
              <p:txBody>
                <a:bodyPr rtlCol="0" anchor="ctr"/>
                <a:lstStyle/>
                <a:p>
                  <a:endParaRPr lang="en-US"/>
                </a:p>
              </p:txBody>
            </p:sp>
            <p:sp>
              <p:nvSpPr>
                <p:cNvPr id="2839" name="Freeform: Shape 2838">
                  <a:extLst>
                    <a:ext uri="{FF2B5EF4-FFF2-40B4-BE49-F238E27FC236}">
                      <a16:creationId xmlns:a16="http://schemas.microsoft.com/office/drawing/2014/main" id="{F3B9A496-6D90-9622-02DC-2D82B9E1B780}"/>
                    </a:ext>
                  </a:extLst>
                </p:cNvPr>
                <p:cNvSpPr/>
                <p:nvPr/>
              </p:nvSpPr>
              <p:spPr>
                <a:xfrm>
                  <a:off x="8796262" y="3371264"/>
                  <a:ext cx="46284" cy="46865"/>
                </a:xfrm>
                <a:custGeom>
                  <a:avLst/>
                  <a:gdLst>
                    <a:gd name="connsiteX0" fmla="*/ 4657 w 46284"/>
                    <a:gd name="connsiteY0" fmla="*/ 9880 h 46865"/>
                    <a:gd name="connsiteX1" fmla="*/ 37053 w 46284"/>
                    <a:gd name="connsiteY1" fmla="*/ 4243 h 46865"/>
                    <a:gd name="connsiteX2" fmla="*/ 41751 w 46284"/>
                    <a:gd name="connsiteY2" fmla="*/ 36897 h 46865"/>
                    <a:gd name="connsiteX3" fmla="*/ 9354 w 46284"/>
                    <a:gd name="connsiteY3" fmla="*/ 42533 h 46865"/>
                    <a:gd name="connsiteX4" fmla="*/ 4657 w 46284"/>
                    <a:gd name="connsiteY4" fmla="*/ 9880 h 4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4" h="46865">
                      <a:moveTo>
                        <a:pt x="4657" y="9880"/>
                      </a:moveTo>
                      <a:cubicBezTo>
                        <a:pt x="12400" y="-625"/>
                        <a:pt x="26890" y="-3159"/>
                        <a:pt x="37053" y="4243"/>
                      </a:cubicBezTo>
                      <a:cubicBezTo>
                        <a:pt x="47217" y="11645"/>
                        <a:pt x="49295" y="26278"/>
                        <a:pt x="41751" y="36897"/>
                      </a:cubicBezTo>
                      <a:cubicBezTo>
                        <a:pt x="34178" y="47544"/>
                        <a:pt x="19688" y="50049"/>
                        <a:pt x="9354" y="42533"/>
                      </a:cubicBezTo>
                      <a:cubicBezTo>
                        <a:pt x="-980" y="35018"/>
                        <a:pt x="-3058" y="20385"/>
                        <a:pt x="4657" y="9880"/>
                      </a:cubicBezTo>
                      <a:close/>
                    </a:path>
                  </a:pathLst>
                </a:custGeom>
                <a:grpFill/>
                <a:ln w="2845" cap="flat">
                  <a:noFill/>
                  <a:prstDash val="solid"/>
                  <a:miter/>
                </a:ln>
              </p:spPr>
              <p:txBody>
                <a:bodyPr rtlCol="0" anchor="ctr"/>
                <a:lstStyle/>
                <a:p>
                  <a:endParaRPr lang="en-US"/>
                </a:p>
              </p:txBody>
            </p:sp>
            <p:sp>
              <p:nvSpPr>
                <p:cNvPr id="2840" name="Freeform: Shape 2839">
                  <a:extLst>
                    <a:ext uri="{FF2B5EF4-FFF2-40B4-BE49-F238E27FC236}">
                      <a16:creationId xmlns:a16="http://schemas.microsoft.com/office/drawing/2014/main" id="{5FBC516C-06D2-58A5-5241-5B6C7439F4C7}"/>
                    </a:ext>
                  </a:extLst>
                </p:cNvPr>
                <p:cNvSpPr/>
                <p:nvPr/>
              </p:nvSpPr>
              <p:spPr>
                <a:xfrm>
                  <a:off x="8682605" y="3285787"/>
                  <a:ext cx="44603" cy="44995"/>
                </a:xfrm>
                <a:custGeom>
                  <a:avLst/>
                  <a:gdLst>
                    <a:gd name="connsiteX0" fmla="*/ 5096 w 44603"/>
                    <a:gd name="connsiteY0" fmla="*/ 8700 h 44995"/>
                    <a:gd name="connsiteX1" fmla="*/ 36325 w 44603"/>
                    <a:gd name="connsiteY1" fmla="*/ 4686 h 44995"/>
                    <a:gd name="connsiteX2" fmla="*/ 39713 w 44603"/>
                    <a:gd name="connsiteY2" fmla="*/ 36030 h 44995"/>
                    <a:gd name="connsiteX3" fmla="*/ 8198 w 44603"/>
                    <a:gd name="connsiteY3" fmla="*/ 40385 h 44995"/>
                    <a:gd name="connsiteX4" fmla="*/ 5067 w 44603"/>
                    <a:gd name="connsiteY4" fmla="*/ 8700 h 4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3" h="44995">
                      <a:moveTo>
                        <a:pt x="5096" y="8700"/>
                      </a:moveTo>
                      <a:cubicBezTo>
                        <a:pt x="12924" y="-1093"/>
                        <a:pt x="26931" y="-2886"/>
                        <a:pt x="36325" y="4686"/>
                      </a:cubicBezTo>
                      <a:cubicBezTo>
                        <a:pt x="45805" y="12202"/>
                        <a:pt x="47428" y="26094"/>
                        <a:pt x="39713" y="36030"/>
                      </a:cubicBezTo>
                      <a:cubicBezTo>
                        <a:pt x="32055" y="45908"/>
                        <a:pt x="17821" y="48015"/>
                        <a:pt x="8198" y="40385"/>
                      </a:cubicBezTo>
                      <a:cubicBezTo>
                        <a:pt x="-1367" y="32699"/>
                        <a:pt x="-2762" y="18493"/>
                        <a:pt x="5067" y="8700"/>
                      </a:cubicBezTo>
                      <a:close/>
                    </a:path>
                  </a:pathLst>
                </a:custGeom>
                <a:grpFill/>
                <a:ln w="2845" cap="flat">
                  <a:noFill/>
                  <a:prstDash val="solid"/>
                  <a:miter/>
                </a:ln>
              </p:spPr>
              <p:txBody>
                <a:bodyPr rtlCol="0" anchor="ctr"/>
                <a:lstStyle/>
                <a:p>
                  <a:endParaRPr lang="en-US"/>
                </a:p>
              </p:txBody>
            </p:sp>
            <p:sp>
              <p:nvSpPr>
                <p:cNvPr id="2841" name="Freeform: Shape 2840">
                  <a:extLst>
                    <a:ext uri="{FF2B5EF4-FFF2-40B4-BE49-F238E27FC236}">
                      <a16:creationId xmlns:a16="http://schemas.microsoft.com/office/drawing/2014/main" id="{E23AC524-1968-854A-86F0-4EE1ADA5944C}"/>
                    </a:ext>
                  </a:extLst>
                </p:cNvPr>
                <p:cNvSpPr/>
                <p:nvPr/>
              </p:nvSpPr>
              <p:spPr>
                <a:xfrm>
                  <a:off x="8572569" y="3195735"/>
                  <a:ext cx="43012" cy="42946"/>
                </a:xfrm>
                <a:custGeom>
                  <a:avLst/>
                  <a:gdLst>
                    <a:gd name="connsiteX0" fmla="*/ 5387 w 43012"/>
                    <a:gd name="connsiteY0" fmla="*/ 7739 h 42946"/>
                    <a:gd name="connsiteX1" fmla="*/ 35734 w 43012"/>
                    <a:gd name="connsiteY1" fmla="*/ 4864 h 42946"/>
                    <a:gd name="connsiteX2" fmla="*/ 37727 w 43012"/>
                    <a:gd name="connsiteY2" fmla="*/ 35097 h 42946"/>
                    <a:gd name="connsiteX3" fmla="*/ 7380 w 43012"/>
                    <a:gd name="connsiteY3" fmla="*/ 38001 h 42946"/>
                    <a:gd name="connsiteX4" fmla="*/ 5416 w 43012"/>
                    <a:gd name="connsiteY4" fmla="*/ 7739 h 4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12" h="42946">
                      <a:moveTo>
                        <a:pt x="5387" y="7739"/>
                      </a:moveTo>
                      <a:cubicBezTo>
                        <a:pt x="13244" y="-1314"/>
                        <a:pt x="26881" y="-2623"/>
                        <a:pt x="35734" y="4864"/>
                      </a:cubicBezTo>
                      <a:cubicBezTo>
                        <a:pt x="44588" y="12351"/>
                        <a:pt x="45499" y="25902"/>
                        <a:pt x="37727" y="35097"/>
                      </a:cubicBezTo>
                      <a:cubicBezTo>
                        <a:pt x="29955" y="44292"/>
                        <a:pt x="16376" y="45602"/>
                        <a:pt x="7380" y="38001"/>
                      </a:cubicBezTo>
                      <a:cubicBezTo>
                        <a:pt x="-1616" y="30371"/>
                        <a:pt x="-2527" y="16877"/>
                        <a:pt x="5416" y="7739"/>
                      </a:cubicBezTo>
                      <a:close/>
                    </a:path>
                  </a:pathLst>
                </a:custGeom>
                <a:grpFill/>
                <a:ln w="2845" cap="flat">
                  <a:noFill/>
                  <a:prstDash val="solid"/>
                  <a:miter/>
                </a:ln>
              </p:spPr>
              <p:txBody>
                <a:bodyPr rtlCol="0" anchor="ctr"/>
                <a:lstStyle/>
                <a:p>
                  <a:endParaRPr lang="en-US"/>
                </a:p>
              </p:txBody>
            </p:sp>
            <p:sp>
              <p:nvSpPr>
                <p:cNvPr id="2842" name="Freeform: Shape 2841">
                  <a:extLst>
                    <a:ext uri="{FF2B5EF4-FFF2-40B4-BE49-F238E27FC236}">
                      <a16:creationId xmlns:a16="http://schemas.microsoft.com/office/drawing/2014/main" id="{67B1F4BE-0181-D703-B1AB-7849BB309FE9}"/>
                    </a:ext>
                  </a:extLst>
                </p:cNvPr>
                <p:cNvSpPr/>
                <p:nvPr/>
              </p:nvSpPr>
              <p:spPr>
                <a:xfrm>
                  <a:off x="8466498" y="3101008"/>
                  <a:ext cx="41117" cy="41239"/>
                </a:xfrm>
                <a:custGeom>
                  <a:avLst/>
                  <a:gdLst>
                    <a:gd name="connsiteX0" fmla="*/ 5756 w 41117"/>
                    <a:gd name="connsiteY0" fmla="*/ 6756 h 41239"/>
                    <a:gd name="connsiteX1" fmla="*/ 34822 w 41117"/>
                    <a:gd name="connsiteY1" fmla="*/ 5276 h 41239"/>
                    <a:gd name="connsiteX2" fmla="*/ 35448 w 41117"/>
                    <a:gd name="connsiteY2" fmla="*/ 34399 h 41239"/>
                    <a:gd name="connsiteX3" fmla="*/ 6382 w 41117"/>
                    <a:gd name="connsiteY3" fmla="*/ 35879 h 41239"/>
                    <a:gd name="connsiteX4" fmla="*/ 5756 w 41117"/>
                    <a:gd name="connsiteY4" fmla="*/ 6756 h 41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17" h="41239">
                      <a:moveTo>
                        <a:pt x="5756" y="6756"/>
                      </a:moveTo>
                      <a:cubicBezTo>
                        <a:pt x="13669" y="-1642"/>
                        <a:pt x="26679" y="-2297"/>
                        <a:pt x="34822" y="5276"/>
                      </a:cubicBezTo>
                      <a:cubicBezTo>
                        <a:pt x="42963" y="12848"/>
                        <a:pt x="43248" y="25887"/>
                        <a:pt x="35448" y="34399"/>
                      </a:cubicBezTo>
                      <a:cubicBezTo>
                        <a:pt x="27648" y="42911"/>
                        <a:pt x="14637" y="43565"/>
                        <a:pt x="6382" y="35879"/>
                      </a:cubicBezTo>
                      <a:cubicBezTo>
                        <a:pt x="-1874" y="28192"/>
                        <a:pt x="-2159" y="15154"/>
                        <a:pt x="5756" y="6756"/>
                      </a:cubicBezTo>
                      <a:close/>
                    </a:path>
                  </a:pathLst>
                </a:custGeom>
                <a:grpFill/>
                <a:ln w="2845" cap="flat">
                  <a:noFill/>
                  <a:prstDash val="solid"/>
                  <a:miter/>
                </a:ln>
              </p:spPr>
              <p:txBody>
                <a:bodyPr rtlCol="0" anchor="ctr"/>
                <a:lstStyle/>
                <a:p>
                  <a:endParaRPr lang="en-US"/>
                </a:p>
              </p:txBody>
            </p:sp>
            <p:sp>
              <p:nvSpPr>
                <p:cNvPr id="2843" name="Freeform: Shape 2842">
                  <a:extLst>
                    <a:ext uri="{FF2B5EF4-FFF2-40B4-BE49-F238E27FC236}">
                      <a16:creationId xmlns:a16="http://schemas.microsoft.com/office/drawing/2014/main" id="{77E874E9-E5B7-88E6-910A-5B21A6CF59ED}"/>
                    </a:ext>
                  </a:extLst>
                </p:cNvPr>
                <p:cNvSpPr/>
                <p:nvPr/>
              </p:nvSpPr>
              <p:spPr>
                <a:xfrm>
                  <a:off x="8364318" y="3002111"/>
                  <a:ext cx="39246" cy="39493"/>
                </a:xfrm>
                <a:custGeom>
                  <a:avLst/>
                  <a:gdLst>
                    <a:gd name="connsiteX0" fmla="*/ 6105 w 39246"/>
                    <a:gd name="connsiteY0" fmla="*/ 5844 h 39493"/>
                    <a:gd name="connsiteX1" fmla="*/ 33861 w 39246"/>
                    <a:gd name="connsiteY1" fmla="*/ 5644 h 39493"/>
                    <a:gd name="connsiteX2" fmla="*/ 39241 w 39246"/>
                    <a:gd name="connsiteY2" fmla="*/ 19537 h 39493"/>
                    <a:gd name="connsiteX3" fmla="*/ 33291 w 39246"/>
                    <a:gd name="connsiteY3" fmla="*/ 33515 h 39493"/>
                    <a:gd name="connsiteX4" fmla="*/ 19257 w 39246"/>
                    <a:gd name="connsiteY4" fmla="*/ 39493 h 39493"/>
                    <a:gd name="connsiteX5" fmla="*/ 5478 w 39246"/>
                    <a:gd name="connsiteY5" fmla="*/ 33771 h 39493"/>
                    <a:gd name="connsiteX6" fmla="*/ 6105 w 39246"/>
                    <a:gd name="connsiteY6" fmla="*/ 5815 h 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6" h="39493">
                      <a:moveTo>
                        <a:pt x="6105" y="5844"/>
                      </a:moveTo>
                      <a:cubicBezTo>
                        <a:pt x="13990" y="-1871"/>
                        <a:pt x="26431" y="-1957"/>
                        <a:pt x="33861" y="5644"/>
                      </a:cubicBezTo>
                      <a:cubicBezTo>
                        <a:pt x="37590" y="9459"/>
                        <a:pt x="39355" y="14498"/>
                        <a:pt x="39241" y="19537"/>
                      </a:cubicBezTo>
                      <a:cubicBezTo>
                        <a:pt x="39127" y="24604"/>
                        <a:pt x="37192" y="29614"/>
                        <a:pt x="33291" y="33515"/>
                      </a:cubicBezTo>
                      <a:cubicBezTo>
                        <a:pt x="29420" y="37415"/>
                        <a:pt x="24267" y="39465"/>
                        <a:pt x="19257" y="39493"/>
                      </a:cubicBezTo>
                      <a:cubicBezTo>
                        <a:pt x="14246" y="39522"/>
                        <a:pt x="9236" y="37614"/>
                        <a:pt x="5478" y="33771"/>
                      </a:cubicBezTo>
                      <a:cubicBezTo>
                        <a:pt x="-2066" y="26056"/>
                        <a:pt x="-1781" y="13530"/>
                        <a:pt x="6105" y="5815"/>
                      </a:cubicBezTo>
                      <a:close/>
                    </a:path>
                  </a:pathLst>
                </a:custGeom>
                <a:grpFill/>
                <a:ln w="2845" cap="flat">
                  <a:noFill/>
                  <a:prstDash val="solid"/>
                  <a:miter/>
                </a:ln>
              </p:spPr>
              <p:txBody>
                <a:bodyPr rtlCol="0" anchor="ctr"/>
                <a:lstStyle/>
                <a:p>
                  <a:endParaRPr lang="en-US"/>
                </a:p>
              </p:txBody>
            </p:sp>
            <p:sp>
              <p:nvSpPr>
                <p:cNvPr id="2844" name="Freeform: Shape 2843">
                  <a:extLst>
                    <a:ext uri="{FF2B5EF4-FFF2-40B4-BE49-F238E27FC236}">
                      <a16:creationId xmlns:a16="http://schemas.microsoft.com/office/drawing/2014/main" id="{B570C747-6F81-C919-575E-604A6D635E19}"/>
                    </a:ext>
                  </a:extLst>
                </p:cNvPr>
                <p:cNvSpPr/>
                <p:nvPr/>
              </p:nvSpPr>
              <p:spPr>
                <a:xfrm>
                  <a:off x="8266154" y="2899235"/>
                  <a:ext cx="37744" cy="37444"/>
                </a:xfrm>
                <a:custGeom>
                  <a:avLst/>
                  <a:gdLst>
                    <a:gd name="connsiteX0" fmla="*/ 6422 w 37744"/>
                    <a:gd name="connsiteY0" fmla="*/ 5009 h 37444"/>
                    <a:gd name="connsiteX1" fmla="*/ 32955 w 37744"/>
                    <a:gd name="connsiteY1" fmla="*/ 5863 h 37444"/>
                    <a:gd name="connsiteX2" fmla="*/ 31503 w 37744"/>
                    <a:gd name="connsiteY2" fmla="*/ 32282 h 37444"/>
                    <a:gd name="connsiteX3" fmla="*/ 4800 w 37744"/>
                    <a:gd name="connsiteY3" fmla="*/ 31599 h 37444"/>
                    <a:gd name="connsiteX4" fmla="*/ 6451 w 37744"/>
                    <a:gd name="connsiteY4" fmla="*/ 5009 h 3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44" h="37444">
                      <a:moveTo>
                        <a:pt x="6422" y="5009"/>
                      </a:moveTo>
                      <a:cubicBezTo>
                        <a:pt x="14280" y="-2079"/>
                        <a:pt x="25952" y="-1510"/>
                        <a:pt x="32955" y="5863"/>
                      </a:cubicBezTo>
                      <a:cubicBezTo>
                        <a:pt x="39873" y="13294"/>
                        <a:pt x="39218" y="25136"/>
                        <a:pt x="31503" y="32282"/>
                      </a:cubicBezTo>
                      <a:cubicBezTo>
                        <a:pt x="23760" y="39427"/>
                        <a:pt x="11803" y="39114"/>
                        <a:pt x="4800" y="31599"/>
                      </a:cubicBezTo>
                      <a:cubicBezTo>
                        <a:pt x="-2289" y="24140"/>
                        <a:pt x="-1349" y="12041"/>
                        <a:pt x="6451" y="5009"/>
                      </a:cubicBezTo>
                      <a:close/>
                    </a:path>
                  </a:pathLst>
                </a:custGeom>
                <a:grpFill/>
                <a:ln w="2845" cap="flat">
                  <a:noFill/>
                  <a:prstDash val="solid"/>
                  <a:miter/>
                </a:ln>
              </p:spPr>
              <p:txBody>
                <a:bodyPr rtlCol="0" anchor="ctr"/>
                <a:lstStyle/>
                <a:p>
                  <a:endParaRPr lang="en-US"/>
                </a:p>
              </p:txBody>
            </p:sp>
            <p:sp>
              <p:nvSpPr>
                <p:cNvPr id="2845" name="Freeform: Shape 2844">
                  <a:extLst>
                    <a:ext uri="{FF2B5EF4-FFF2-40B4-BE49-F238E27FC236}">
                      <a16:creationId xmlns:a16="http://schemas.microsoft.com/office/drawing/2014/main" id="{82130C8A-4286-B450-B433-6C4E514F5CBE}"/>
                    </a:ext>
                  </a:extLst>
                </p:cNvPr>
                <p:cNvSpPr/>
                <p:nvPr/>
              </p:nvSpPr>
              <p:spPr>
                <a:xfrm>
                  <a:off x="8172570" y="2792163"/>
                  <a:ext cx="35929" cy="35662"/>
                </a:xfrm>
                <a:custGeom>
                  <a:avLst/>
                  <a:gdLst>
                    <a:gd name="connsiteX0" fmla="*/ 6603 w 35929"/>
                    <a:gd name="connsiteY0" fmla="*/ 4329 h 35662"/>
                    <a:gd name="connsiteX1" fmla="*/ 31883 w 35929"/>
                    <a:gd name="connsiteY1" fmla="*/ 6094 h 35662"/>
                    <a:gd name="connsiteX2" fmla="*/ 29378 w 35929"/>
                    <a:gd name="connsiteY2" fmla="*/ 31260 h 35662"/>
                    <a:gd name="connsiteX3" fmla="*/ 4098 w 35929"/>
                    <a:gd name="connsiteY3" fmla="*/ 29495 h 35662"/>
                    <a:gd name="connsiteX4" fmla="*/ 6603 w 35929"/>
                    <a:gd name="connsiteY4" fmla="*/ 4329 h 3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9" h="35662">
                      <a:moveTo>
                        <a:pt x="6603" y="4329"/>
                      </a:moveTo>
                      <a:cubicBezTo>
                        <a:pt x="14318" y="-2076"/>
                        <a:pt x="25648" y="-1279"/>
                        <a:pt x="31883" y="6094"/>
                      </a:cubicBezTo>
                      <a:cubicBezTo>
                        <a:pt x="38146" y="13496"/>
                        <a:pt x="37007" y="24741"/>
                        <a:pt x="29378" y="31260"/>
                      </a:cubicBezTo>
                      <a:cubicBezTo>
                        <a:pt x="21748" y="37751"/>
                        <a:pt x="10418" y="36982"/>
                        <a:pt x="4098" y="29495"/>
                      </a:cubicBezTo>
                      <a:cubicBezTo>
                        <a:pt x="-2222" y="22008"/>
                        <a:pt x="-1112" y="10763"/>
                        <a:pt x="6603" y="4329"/>
                      </a:cubicBezTo>
                      <a:close/>
                    </a:path>
                  </a:pathLst>
                </a:custGeom>
                <a:grpFill/>
                <a:ln w="2845" cap="flat">
                  <a:noFill/>
                  <a:prstDash val="solid"/>
                  <a:miter/>
                </a:ln>
              </p:spPr>
              <p:txBody>
                <a:bodyPr rtlCol="0" anchor="ctr"/>
                <a:lstStyle/>
                <a:p>
                  <a:endParaRPr lang="en-US"/>
                </a:p>
              </p:txBody>
            </p:sp>
            <p:sp>
              <p:nvSpPr>
                <p:cNvPr id="2846" name="Freeform: Shape 2845">
                  <a:extLst>
                    <a:ext uri="{FF2B5EF4-FFF2-40B4-BE49-F238E27FC236}">
                      <a16:creationId xmlns:a16="http://schemas.microsoft.com/office/drawing/2014/main" id="{063C965F-F0D3-BD8B-28B9-7495385AE8E7}"/>
                    </a:ext>
                  </a:extLst>
                </p:cNvPr>
                <p:cNvSpPr/>
                <p:nvPr/>
              </p:nvSpPr>
              <p:spPr>
                <a:xfrm>
                  <a:off x="8083405" y="2681393"/>
                  <a:ext cx="34056" cy="33943"/>
                </a:xfrm>
                <a:custGeom>
                  <a:avLst/>
                  <a:gdLst>
                    <a:gd name="connsiteX0" fmla="*/ 6861 w 34056"/>
                    <a:gd name="connsiteY0" fmla="*/ 3645 h 33943"/>
                    <a:gd name="connsiteX1" fmla="*/ 30689 w 34056"/>
                    <a:gd name="connsiteY1" fmla="*/ 6379 h 33943"/>
                    <a:gd name="connsiteX2" fmla="*/ 27244 w 34056"/>
                    <a:gd name="connsiteY2" fmla="*/ 30235 h 33943"/>
                    <a:gd name="connsiteX3" fmla="*/ 3417 w 34056"/>
                    <a:gd name="connsiteY3" fmla="*/ 27502 h 33943"/>
                    <a:gd name="connsiteX4" fmla="*/ 6861 w 34056"/>
                    <a:gd name="connsiteY4" fmla="*/ 3645 h 3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6" h="33943">
                      <a:moveTo>
                        <a:pt x="6861" y="3645"/>
                      </a:moveTo>
                      <a:cubicBezTo>
                        <a:pt x="14434" y="-2133"/>
                        <a:pt x="25109" y="-909"/>
                        <a:pt x="30689" y="6379"/>
                      </a:cubicBezTo>
                      <a:cubicBezTo>
                        <a:pt x="36298" y="13666"/>
                        <a:pt x="34732" y="24342"/>
                        <a:pt x="27244" y="30235"/>
                      </a:cubicBezTo>
                      <a:cubicBezTo>
                        <a:pt x="19729" y="36099"/>
                        <a:pt x="9082" y="34875"/>
                        <a:pt x="3417" y="27502"/>
                      </a:cubicBezTo>
                      <a:cubicBezTo>
                        <a:pt x="-2249" y="20129"/>
                        <a:pt x="-711" y="9453"/>
                        <a:pt x="6861" y="3645"/>
                      </a:cubicBezTo>
                      <a:close/>
                    </a:path>
                  </a:pathLst>
                </a:custGeom>
                <a:grpFill/>
                <a:ln w="2845" cap="flat">
                  <a:noFill/>
                  <a:prstDash val="solid"/>
                  <a:miter/>
                </a:ln>
              </p:spPr>
              <p:txBody>
                <a:bodyPr rtlCol="0" anchor="ctr"/>
                <a:lstStyle/>
                <a:p>
                  <a:endParaRPr lang="en-US"/>
                </a:p>
              </p:txBody>
            </p:sp>
            <p:sp>
              <p:nvSpPr>
                <p:cNvPr id="2847" name="Freeform: Shape 2846">
                  <a:extLst>
                    <a:ext uri="{FF2B5EF4-FFF2-40B4-BE49-F238E27FC236}">
                      <a16:creationId xmlns:a16="http://schemas.microsoft.com/office/drawing/2014/main" id="{C374A915-E14B-08FD-D7DA-A2AA06853DC7}"/>
                    </a:ext>
                  </a:extLst>
                </p:cNvPr>
                <p:cNvSpPr/>
                <p:nvPr/>
              </p:nvSpPr>
              <p:spPr>
                <a:xfrm>
                  <a:off x="7998736" y="2567099"/>
                  <a:ext cx="32324" cy="32084"/>
                </a:xfrm>
                <a:custGeom>
                  <a:avLst/>
                  <a:gdLst>
                    <a:gd name="connsiteX0" fmla="*/ 7094 w 32324"/>
                    <a:gd name="connsiteY0" fmla="*/ 3042 h 32084"/>
                    <a:gd name="connsiteX1" fmla="*/ 29441 w 32324"/>
                    <a:gd name="connsiteY1" fmla="*/ 6629 h 32084"/>
                    <a:gd name="connsiteX2" fmla="*/ 25427 w 32324"/>
                    <a:gd name="connsiteY2" fmla="*/ 28948 h 32084"/>
                    <a:gd name="connsiteX3" fmla="*/ 2795 w 32324"/>
                    <a:gd name="connsiteY3" fmla="*/ 25560 h 32084"/>
                    <a:gd name="connsiteX4" fmla="*/ 7065 w 32324"/>
                    <a:gd name="connsiteY4" fmla="*/ 3071 h 3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4" h="32084">
                      <a:moveTo>
                        <a:pt x="7094" y="3042"/>
                      </a:moveTo>
                      <a:cubicBezTo>
                        <a:pt x="14467" y="-2139"/>
                        <a:pt x="24488" y="-545"/>
                        <a:pt x="29441" y="6629"/>
                      </a:cubicBezTo>
                      <a:cubicBezTo>
                        <a:pt x="34480" y="13718"/>
                        <a:pt x="32772" y="23653"/>
                        <a:pt x="25427" y="28948"/>
                      </a:cubicBezTo>
                      <a:cubicBezTo>
                        <a:pt x="18111" y="34186"/>
                        <a:pt x="7919" y="32734"/>
                        <a:pt x="2795" y="25560"/>
                      </a:cubicBezTo>
                      <a:cubicBezTo>
                        <a:pt x="-2216" y="18329"/>
                        <a:pt x="-308" y="8252"/>
                        <a:pt x="7065" y="3071"/>
                      </a:cubicBezTo>
                      <a:close/>
                    </a:path>
                  </a:pathLst>
                </a:custGeom>
                <a:grpFill/>
                <a:ln w="2845" cap="flat">
                  <a:noFill/>
                  <a:prstDash val="solid"/>
                  <a:miter/>
                </a:ln>
              </p:spPr>
              <p:txBody>
                <a:bodyPr rtlCol="0" anchor="ctr"/>
                <a:lstStyle/>
                <a:p>
                  <a:endParaRPr lang="en-US"/>
                </a:p>
              </p:txBody>
            </p:sp>
            <p:sp>
              <p:nvSpPr>
                <p:cNvPr id="2848" name="Freeform: Shape 2847">
                  <a:extLst>
                    <a:ext uri="{FF2B5EF4-FFF2-40B4-BE49-F238E27FC236}">
                      <a16:creationId xmlns:a16="http://schemas.microsoft.com/office/drawing/2014/main" id="{07100415-6E6C-BEAD-6387-2316B00644E0}"/>
                    </a:ext>
                  </a:extLst>
                </p:cNvPr>
                <p:cNvSpPr/>
                <p:nvPr/>
              </p:nvSpPr>
              <p:spPr>
                <a:xfrm>
                  <a:off x="7918996" y="2449402"/>
                  <a:ext cx="30687" cy="30148"/>
                </a:xfrm>
                <a:custGeom>
                  <a:avLst/>
                  <a:gdLst>
                    <a:gd name="connsiteX0" fmla="*/ 7122 w 30687"/>
                    <a:gd name="connsiteY0" fmla="*/ 2539 h 30148"/>
                    <a:gd name="connsiteX1" fmla="*/ 28302 w 30687"/>
                    <a:gd name="connsiteY1" fmla="*/ 6638 h 30148"/>
                    <a:gd name="connsiteX2" fmla="*/ 23605 w 30687"/>
                    <a:gd name="connsiteY2" fmla="*/ 27562 h 30148"/>
                    <a:gd name="connsiteX3" fmla="*/ 2425 w 30687"/>
                    <a:gd name="connsiteY3" fmla="*/ 23463 h 30148"/>
                    <a:gd name="connsiteX4" fmla="*/ 7122 w 30687"/>
                    <a:gd name="connsiteY4" fmla="*/ 2539 h 3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7" h="30148">
                      <a:moveTo>
                        <a:pt x="7122" y="2539"/>
                      </a:moveTo>
                      <a:cubicBezTo>
                        <a:pt x="14296" y="-2073"/>
                        <a:pt x="23776" y="-223"/>
                        <a:pt x="28302" y="6638"/>
                      </a:cubicBezTo>
                      <a:cubicBezTo>
                        <a:pt x="32829" y="13499"/>
                        <a:pt x="30722" y="22865"/>
                        <a:pt x="23605" y="27562"/>
                      </a:cubicBezTo>
                      <a:cubicBezTo>
                        <a:pt x="16488" y="32231"/>
                        <a:pt x="7008" y="30409"/>
                        <a:pt x="2425" y="23463"/>
                      </a:cubicBezTo>
                      <a:cubicBezTo>
                        <a:pt x="-2159" y="16517"/>
                        <a:pt x="-52" y="7151"/>
                        <a:pt x="7122" y="2539"/>
                      </a:cubicBezTo>
                      <a:close/>
                    </a:path>
                  </a:pathLst>
                </a:custGeom>
                <a:grpFill/>
                <a:ln w="2845" cap="flat">
                  <a:noFill/>
                  <a:prstDash val="solid"/>
                  <a:miter/>
                </a:ln>
              </p:spPr>
              <p:txBody>
                <a:bodyPr rtlCol="0" anchor="ctr"/>
                <a:lstStyle/>
                <a:p>
                  <a:endParaRPr lang="en-US"/>
                </a:p>
              </p:txBody>
            </p:sp>
            <p:sp>
              <p:nvSpPr>
                <p:cNvPr id="2849" name="Freeform: Shape 2848">
                  <a:extLst>
                    <a:ext uri="{FF2B5EF4-FFF2-40B4-BE49-F238E27FC236}">
                      <a16:creationId xmlns:a16="http://schemas.microsoft.com/office/drawing/2014/main" id="{B268B93A-8014-0235-5DB7-8FDCD728827D}"/>
                    </a:ext>
                  </a:extLst>
                </p:cNvPr>
                <p:cNvSpPr/>
                <p:nvPr/>
              </p:nvSpPr>
              <p:spPr>
                <a:xfrm>
                  <a:off x="7844251" y="2328372"/>
                  <a:ext cx="28792" cy="28433"/>
                </a:xfrm>
                <a:custGeom>
                  <a:avLst/>
                  <a:gdLst>
                    <a:gd name="connsiteX0" fmla="*/ 7252 w 28792"/>
                    <a:gd name="connsiteY0" fmla="*/ 2066 h 28433"/>
                    <a:gd name="connsiteX1" fmla="*/ 26895 w 28792"/>
                    <a:gd name="connsiteY1" fmla="*/ 6792 h 28433"/>
                    <a:gd name="connsiteX2" fmla="*/ 21572 w 28792"/>
                    <a:gd name="connsiteY2" fmla="*/ 26321 h 28433"/>
                    <a:gd name="connsiteX3" fmla="*/ 1929 w 28792"/>
                    <a:gd name="connsiteY3" fmla="*/ 21596 h 28433"/>
                    <a:gd name="connsiteX4" fmla="*/ 7252 w 28792"/>
                    <a:gd name="connsiteY4" fmla="*/ 2066 h 2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8433">
                      <a:moveTo>
                        <a:pt x="7252" y="2066"/>
                      </a:moveTo>
                      <a:cubicBezTo>
                        <a:pt x="14170" y="-2005"/>
                        <a:pt x="22967" y="131"/>
                        <a:pt x="26895" y="6792"/>
                      </a:cubicBezTo>
                      <a:cubicBezTo>
                        <a:pt x="30824" y="13454"/>
                        <a:pt x="28461" y="22193"/>
                        <a:pt x="21572" y="26321"/>
                      </a:cubicBezTo>
                      <a:cubicBezTo>
                        <a:pt x="14683" y="30449"/>
                        <a:pt x="5886" y="28343"/>
                        <a:pt x="1929" y="21596"/>
                      </a:cubicBezTo>
                      <a:cubicBezTo>
                        <a:pt x="-2057" y="14849"/>
                        <a:pt x="335" y="6109"/>
                        <a:pt x="7252" y="2066"/>
                      </a:cubicBezTo>
                      <a:close/>
                    </a:path>
                  </a:pathLst>
                </a:custGeom>
                <a:grpFill/>
                <a:ln w="2845" cap="flat">
                  <a:noFill/>
                  <a:prstDash val="solid"/>
                  <a:miter/>
                </a:ln>
              </p:spPr>
              <p:txBody>
                <a:bodyPr rtlCol="0" anchor="ctr"/>
                <a:lstStyle/>
                <a:p>
                  <a:endParaRPr lang="en-US"/>
                </a:p>
              </p:txBody>
            </p:sp>
            <p:sp>
              <p:nvSpPr>
                <p:cNvPr id="2850" name="Freeform: Shape 2849">
                  <a:extLst>
                    <a:ext uri="{FF2B5EF4-FFF2-40B4-BE49-F238E27FC236}">
                      <a16:creationId xmlns:a16="http://schemas.microsoft.com/office/drawing/2014/main" id="{A9CF452B-B29A-09D3-2777-60CAC1F82CD2}"/>
                    </a:ext>
                  </a:extLst>
                </p:cNvPr>
                <p:cNvSpPr/>
                <p:nvPr/>
              </p:nvSpPr>
              <p:spPr>
                <a:xfrm>
                  <a:off x="7774386" y="2204444"/>
                  <a:ext cx="26964" cy="26691"/>
                </a:xfrm>
                <a:custGeom>
                  <a:avLst/>
                  <a:gdLst>
                    <a:gd name="connsiteX0" fmla="*/ 7342 w 26964"/>
                    <a:gd name="connsiteY0" fmla="*/ 1645 h 26691"/>
                    <a:gd name="connsiteX1" fmla="*/ 25476 w 26964"/>
                    <a:gd name="connsiteY1" fmla="*/ 6884 h 26691"/>
                    <a:gd name="connsiteX2" fmla="*/ 19697 w 26964"/>
                    <a:gd name="connsiteY2" fmla="*/ 24989 h 26691"/>
                    <a:gd name="connsiteX3" fmla="*/ 1506 w 26964"/>
                    <a:gd name="connsiteY3" fmla="*/ 19780 h 26691"/>
                    <a:gd name="connsiteX4" fmla="*/ 7313 w 26964"/>
                    <a:gd name="connsiteY4" fmla="*/ 1645 h 26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4" h="26691">
                      <a:moveTo>
                        <a:pt x="7342" y="1645"/>
                      </a:moveTo>
                      <a:cubicBezTo>
                        <a:pt x="13975" y="-1885"/>
                        <a:pt x="22088" y="450"/>
                        <a:pt x="25476" y="6884"/>
                      </a:cubicBezTo>
                      <a:cubicBezTo>
                        <a:pt x="28864" y="13317"/>
                        <a:pt x="26273" y="21431"/>
                        <a:pt x="19697" y="24989"/>
                      </a:cubicBezTo>
                      <a:cubicBezTo>
                        <a:pt x="13064" y="28605"/>
                        <a:pt x="4922" y="26270"/>
                        <a:pt x="1506" y="19780"/>
                      </a:cubicBezTo>
                      <a:cubicBezTo>
                        <a:pt x="-1910" y="13289"/>
                        <a:pt x="680" y="5175"/>
                        <a:pt x="7313" y="1645"/>
                      </a:cubicBezTo>
                      <a:close/>
                    </a:path>
                  </a:pathLst>
                </a:custGeom>
                <a:grpFill/>
                <a:ln w="2845" cap="flat">
                  <a:noFill/>
                  <a:prstDash val="solid"/>
                  <a:miter/>
                </a:ln>
              </p:spPr>
              <p:txBody>
                <a:bodyPr rtlCol="0" anchor="ctr"/>
                <a:lstStyle/>
                <a:p>
                  <a:endParaRPr lang="en-US"/>
                </a:p>
              </p:txBody>
            </p:sp>
            <p:sp>
              <p:nvSpPr>
                <p:cNvPr id="2851" name="Freeform: Shape 2850">
                  <a:extLst>
                    <a:ext uri="{FF2B5EF4-FFF2-40B4-BE49-F238E27FC236}">
                      <a16:creationId xmlns:a16="http://schemas.microsoft.com/office/drawing/2014/main" id="{E7DCED63-AFBB-04EB-576F-99DE780D7F0B}"/>
                    </a:ext>
                  </a:extLst>
                </p:cNvPr>
                <p:cNvSpPr/>
                <p:nvPr/>
              </p:nvSpPr>
              <p:spPr>
                <a:xfrm>
                  <a:off x="7709777" y="2077726"/>
                  <a:ext cx="25342" cy="24717"/>
                </a:xfrm>
                <a:custGeom>
                  <a:avLst/>
                  <a:gdLst>
                    <a:gd name="connsiteX0" fmla="*/ 7186 w 25342"/>
                    <a:gd name="connsiteY0" fmla="*/ 1310 h 24717"/>
                    <a:gd name="connsiteX1" fmla="*/ 24096 w 25342"/>
                    <a:gd name="connsiteY1" fmla="*/ 6776 h 24717"/>
                    <a:gd name="connsiteX2" fmla="*/ 18174 w 25342"/>
                    <a:gd name="connsiteY2" fmla="*/ 23373 h 24717"/>
                    <a:gd name="connsiteX3" fmla="*/ 1264 w 25342"/>
                    <a:gd name="connsiteY3" fmla="*/ 17907 h 24717"/>
                    <a:gd name="connsiteX4" fmla="*/ 7186 w 25342"/>
                    <a:gd name="connsiteY4" fmla="*/ 1310 h 2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2" h="24717">
                      <a:moveTo>
                        <a:pt x="7186" y="1310"/>
                      </a:moveTo>
                      <a:cubicBezTo>
                        <a:pt x="13505" y="-1736"/>
                        <a:pt x="21078" y="712"/>
                        <a:pt x="24096" y="6776"/>
                      </a:cubicBezTo>
                      <a:cubicBezTo>
                        <a:pt x="27113" y="12839"/>
                        <a:pt x="24466" y="20270"/>
                        <a:pt x="18174" y="23373"/>
                      </a:cubicBezTo>
                      <a:cubicBezTo>
                        <a:pt x="11883" y="26476"/>
                        <a:pt x="4310" y="24028"/>
                        <a:pt x="1264" y="17907"/>
                      </a:cubicBezTo>
                      <a:cubicBezTo>
                        <a:pt x="-1782" y="11786"/>
                        <a:pt x="865" y="4356"/>
                        <a:pt x="7186" y="1310"/>
                      </a:cubicBezTo>
                      <a:close/>
                    </a:path>
                  </a:pathLst>
                </a:custGeom>
                <a:grpFill/>
                <a:ln w="2845" cap="flat">
                  <a:noFill/>
                  <a:prstDash val="solid"/>
                  <a:miter/>
                </a:ln>
              </p:spPr>
              <p:txBody>
                <a:bodyPr rtlCol="0" anchor="ctr"/>
                <a:lstStyle/>
                <a:p>
                  <a:endParaRPr lang="en-US"/>
                </a:p>
              </p:txBody>
            </p:sp>
            <p:sp>
              <p:nvSpPr>
                <p:cNvPr id="2852" name="Freeform: Shape 2851">
                  <a:extLst>
                    <a:ext uri="{FF2B5EF4-FFF2-40B4-BE49-F238E27FC236}">
                      <a16:creationId xmlns:a16="http://schemas.microsoft.com/office/drawing/2014/main" id="{B9C8C117-05A9-5442-1C3B-0E416117455E}"/>
                    </a:ext>
                  </a:extLst>
                </p:cNvPr>
                <p:cNvSpPr/>
                <p:nvPr/>
              </p:nvSpPr>
              <p:spPr>
                <a:xfrm>
                  <a:off x="7650688" y="1948300"/>
                  <a:ext cx="23454" cy="22984"/>
                </a:xfrm>
                <a:custGeom>
                  <a:avLst/>
                  <a:gdLst>
                    <a:gd name="connsiteX0" fmla="*/ 7146 w 23454"/>
                    <a:gd name="connsiteY0" fmla="*/ 1006 h 22984"/>
                    <a:gd name="connsiteX1" fmla="*/ 22519 w 23454"/>
                    <a:gd name="connsiteY1" fmla="*/ 6756 h 22984"/>
                    <a:gd name="connsiteX2" fmla="*/ 16313 w 23454"/>
                    <a:gd name="connsiteY2" fmla="*/ 21958 h 22984"/>
                    <a:gd name="connsiteX3" fmla="*/ 940 w 23454"/>
                    <a:gd name="connsiteY3" fmla="*/ 16208 h 22984"/>
                    <a:gd name="connsiteX4" fmla="*/ 7146 w 23454"/>
                    <a:gd name="connsiteY4" fmla="*/ 1006 h 22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54" h="22984">
                      <a:moveTo>
                        <a:pt x="7146" y="1006"/>
                      </a:moveTo>
                      <a:cubicBezTo>
                        <a:pt x="13124" y="-1585"/>
                        <a:pt x="20014" y="1006"/>
                        <a:pt x="22519" y="6756"/>
                      </a:cubicBezTo>
                      <a:cubicBezTo>
                        <a:pt x="25052" y="12507"/>
                        <a:pt x="22263" y="19311"/>
                        <a:pt x="16313" y="21958"/>
                      </a:cubicBezTo>
                      <a:cubicBezTo>
                        <a:pt x="10363" y="24577"/>
                        <a:pt x="3474" y="22015"/>
                        <a:pt x="940" y="16208"/>
                      </a:cubicBezTo>
                      <a:cubicBezTo>
                        <a:pt x="-1594" y="10400"/>
                        <a:pt x="1168" y="3596"/>
                        <a:pt x="7146" y="1006"/>
                      </a:cubicBezTo>
                      <a:close/>
                    </a:path>
                  </a:pathLst>
                </a:custGeom>
                <a:grpFill/>
                <a:ln w="2845" cap="flat">
                  <a:noFill/>
                  <a:prstDash val="solid"/>
                  <a:miter/>
                </a:ln>
              </p:spPr>
              <p:txBody>
                <a:bodyPr rtlCol="0" anchor="ctr"/>
                <a:lstStyle/>
                <a:p>
                  <a:endParaRPr lang="en-US"/>
                </a:p>
              </p:txBody>
            </p:sp>
            <p:sp>
              <p:nvSpPr>
                <p:cNvPr id="2853" name="Freeform: Shape 2852">
                  <a:extLst>
                    <a:ext uri="{FF2B5EF4-FFF2-40B4-BE49-F238E27FC236}">
                      <a16:creationId xmlns:a16="http://schemas.microsoft.com/office/drawing/2014/main" id="{DECE54BE-D751-086C-75C2-6195F45E74E0}"/>
                    </a:ext>
                  </a:extLst>
                </p:cNvPr>
                <p:cNvSpPr/>
                <p:nvPr/>
              </p:nvSpPr>
              <p:spPr>
                <a:xfrm>
                  <a:off x="7596830" y="1816576"/>
                  <a:ext cx="21613" cy="21249"/>
                </a:xfrm>
                <a:custGeom>
                  <a:avLst/>
                  <a:gdLst>
                    <a:gd name="connsiteX0" fmla="*/ 7056 w 21613"/>
                    <a:gd name="connsiteY0" fmla="*/ 751 h 21249"/>
                    <a:gd name="connsiteX1" fmla="*/ 20949 w 21613"/>
                    <a:gd name="connsiteY1" fmla="*/ 6672 h 21249"/>
                    <a:gd name="connsiteX2" fmla="*/ 14572 w 21613"/>
                    <a:gd name="connsiteY2" fmla="*/ 20479 h 21249"/>
                    <a:gd name="connsiteX3" fmla="*/ 680 w 21613"/>
                    <a:gd name="connsiteY3" fmla="*/ 14558 h 21249"/>
                    <a:gd name="connsiteX4" fmla="*/ 7056 w 21613"/>
                    <a:gd name="connsiteY4" fmla="*/ 751 h 21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3" h="21249">
                      <a:moveTo>
                        <a:pt x="7056" y="751"/>
                      </a:moveTo>
                      <a:cubicBezTo>
                        <a:pt x="12665" y="-1413"/>
                        <a:pt x="18871" y="1263"/>
                        <a:pt x="20949" y="6672"/>
                      </a:cubicBezTo>
                      <a:cubicBezTo>
                        <a:pt x="22999" y="12110"/>
                        <a:pt x="20152" y="18287"/>
                        <a:pt x="14572" y="20479"/>
                      </a:cubicBezTo>
                      <a:cubicBezTo>
                        <a:pt x="8992" y="22671"/>
                        <a:pt x="2758" y="20024"/>
                        <a:pt x="680" y="14558"/>
                      </a:cubicBezTo>
                      <a:cubicBezTo>
                        <a:pt x="-1399" y="9092"/>
                        <a:pt x="1448" y="2915"/>
                        <a:pt x="7056" y="751"/>
                      </a:cubicBezTo>
                      <a:close/>
                    </a:path>
                  </a:pathLst>
                </a:custGeom>
                <a:grpFill/>
                <a:ln w="2845" cap="flat">
                  <a:noFill/>
                  <a:prstDash val="solid"/>
                  <a:miter/>
                </a:ln>
              </p:spPr>
              <p:txBody>
                <a:bodyPr rtlCol="0" anchor="ctr"/>
                <a:lstStyle/>
                <a:p>
                  <a:endParaRPr lang="en-US"/>
                </a:p>
              </p:txBody>
            </p:sp>
            <p:sp>
              <p:nvSpPr>
                <p:cNvPr id="2854" name="Freeform: Shape 2853">
                  <a:extLst>
                    <a:ext uri="{FF2B5EF4-FFF2-40B4-BE49-F238E27FC236}">
                      <a16:creationId xmlns:a16="http://schemas.microsoft.com/office/drawing/2014/main" id="{36133C68-C38A-D8F6-5CBA-1E5B97299ACC}"/>
                    </a:ext>
                  </a:extLst>
                </p:cNvPr>
                <p:cNvSpPr/>
                <p:nvPr/>
              </p:nvSpPr>
              <p:spPr>
                <a:xfrm>
                  <a:off x="7548427" y="1682751"/>
                  <a:ext cx="19919" cy="19328"/>
                </a:xfrm>
                <a:custGeom>
                  <a:avLst/>
                  <a:gdLst>
                    <a:gd name="connsiteX0" fmla="*/ 6750 w 19919"/>
                    <a:gd name="connsiteY0" fmla="*/ 547 h 19328"/>
                    <a:gd name="connsiteX1" fmla="*/ 19390 w 19919"/>
                    <a:gd name="connsiteY1" fmla="*/ 6440 h 19328"/>
                    <a:gd name="connsiteX2" fmla="*/ 13184 w 19919"/>
                    <a:gd name="connsiteY2" fmla="*/ 18767 h 19328"/>
                    <a:gd name="connsiteX3" fmla="*/ 544 w 19919"/>
                    <a:gd name="connsiteY3" fmla="*/ 12874 h 19328"/>
                    <a:gd name="connsiteX4" fmla="*/ 6750 w 19919"/>
                    <a:gd name="connsiteY4" fmla="*/ 547 h 19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19" h="19328">
                      <a:moveTo>
                        <a:pt x="6750" y="547"/>
                      </a:moveTo>
                      <a:cubicBezTo>
                        <a:pt x="11960" y="-1218"/>
                        <a:pt x="17625" y="1430"/>
                        <a:pt x="19390" y="6440"/>
                      </a:cubicBezTo>
                      <a:cubicBezTo>
                        <a:pt x="21155" y="11451"/>
                        <a:pt x="18365" y="16973"/>
                        <a:pt x="13184" y="18767"/>
                      </a:cubicBezTo>
                      <a:cubicBezTo>
                        <a:pt x="7974" y="20560"/>
                        <a:pt x="2337" y="17913"/>
                        <a:pt x="544" y="12874"/>
                      </a:cubicBezTo>
                      <a:cubicBezTo>
                        <a:pt x="-1250" y="7807"/>
                        <a:pt x="1540" y="2284"/>
                        <a:pt x="6750" y="547"/>
                      </a:cubicBezTo>
                      <a:close/>
                    </a:path>
                  </a:pathLst>
                </a:custGeom>
                <a:grpFill/>
                <a:ln w="2845" cap="flat">
                  <a:noFill/>
                  <a:prstDash val="solid"/>
                  <a:miter/>
                </a:ln>
              </p:spPr>
              <p:txBody>
                <a:bodyPr rtlCol="0" anchor="ctr"/>
                <a:lstStyle/>
                <a:p>
                  <a:endParaRPr lang="en-US"/>
                </a:p>
              </p:txBody>
            </p:sp>
            <p:sp>
              <p:nvSpPr>
                <p:cNvPr id="2855" name="Freeform: Shape 2854">
                  <a:extLst>
                    <a:ext uri="{FF2B5EF4-FFF2-40B4-BE49-F238E27FC236}">
                      <a16:creationId xmlns:a16="http://schemas.microsoft.com/office/drawing/2014/main" id="{D7FD8384-A49D-EDFE-3C69-5F98E2EB763E}"/>
                    </a:ext>
                  </a:extLst>
                </p:cNvPr>
                <p:cNvSpPr/>
                <p:nvPr/>
              </p:nvSpPr>
              <p:spPr>
                <a:xfrm>
                  <a:off x="7505935" y="1546874"/>
                  <a:ext cx="18076" cy="17615"/>
                </a:xfrm>
                <a:custGeom>
                  <a:avLst/>
                  <a:gdLst>
                    <a:gd name="connsiteX0" fmla="*/ 6539 w 18076"/>
                    <a:gd name="connsiteY0" fmla="*/ 375 h 17615"/>
                    <a:gd name="connsiteX1" fmla="*/ 17727 w 18076"/>
                    <a:gd name="connsiteY1" fmla="*/ 6239 h 17615"/>
                    <a:gd name="connsiteX2" fmla="*/ 11550 w 18076"/>
                    <a:gd name="connsiteY2" fmla="*/ 17228 h 17615"/>
                    <a:gd name="connsiteX3" fmla="*/ 362 w 18076"/>
                    <a:gd name="connsiteY3" fmla="*/ 11363 h 17615"/>
                    <a:gd name="connsiteX4" fmla="*/ 6539 w 18076"/>
                    <a:gd name="connsiteY4" fmla="*/ 375 h 17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 h="17615">
                      <a:moveTo>
                        <a:pt x="6539" y="375"/>
                      </a:moveTo>
                      <a:cubicBezTo>
                        <a:pt x="11322" y="-1020"/>
                        <a:pt x="16333" y="1599"/>
                        <a:pt x="17727" y="6239"/>
                      </a:cubicBezTo>
                      <a:cubicBezTo>
                        <a:pt x="19094" y="10880"/>
                        <a:pt x="16333" y="15805"/>
                        <a:pt x="11550" y="17228"/>
                      </a:cubicBezTo>
                      <a:cubicBezTo>
                        <a:pt x="6767" y="18651"/>
                        <a:pt x="1757" y="16032"/>
                        <a:pt x="362" y="11363"/>
                      </a:cubicBezTo>
                      <a:cubicBezTo>
                        <a:pt x="-1033" y="6695"/>
                        <a:pt x="1728" y="1770"/>
                        <a:pt x="6539" y="375"/>
                      </a:cubicBezTo>
                      <a:close/>
                    </a:path>
                  </a:pathLst>
                </a:custGeom>
                <a:grpFill/>
                <a:ln w="2845" cap="flat">
                  <a:noFill/>
                  <a:prstDash val="solid"/>
                  <a:miter/>
                </a:ln>
              </p:spPr>
              <p:txBody>
                <a:bodyPr rtlCol="0" anchor="ctr"/>
                <a:lstStyle/>
                <a:p>
                  <a:endParaRPr lang="en-US"/>
                </a:p>
              </p:txBody>
            </p:sp>
            <p:sp>
              <p:nvSpPr>
                <p:cNvPr id="2856" name="Freeform: Shape 2855">
                  <a:extLst>
                    <a:ext uri="{FF2B5EF4-FFF2-40B4-BE49-F238E27FC236}">
                      <a16:creationId xmlns:a16="http://schemas.microsoft.com/office/drawing/2014/main" id="{04652304-9409-E947-717F-0FB68BE52F9D}"/>
                    </a:ext>
                  </a:extLst>
                </p:cNvPr>
                <p:cNvSpPr/>
                <p:nvPr/>
              </p:nvSpPr>
              <p:spPr>
                <a:xfrm>
                  <a:off x="7468956" y="1409384"/>
                  <a:ext cx="16208" cy="15853"/>
                </a:xfrm>
                <a:custGeom>
                  <a:avLst/>
                  <a:gdLst>
                    <a:gd name="connsiteX0" fmla="*/ 6225 w 16208"/>
                    <a:gd name="connsiteY0" fmla="*/ 250 h 15853"/>
                    <a:gd name="connsiteX1" fmla="*/ 15990 w 16208"/>
                    <a:gd name="connsiteY1" fmla="*/ 5943 h 15853"/>
                    <a:gd name="connsiteX2" fmla="*/ 9983 w 16208"/>
                    <a:gd name="connsiteY2" fmla="*/ 15594 h 15853"/>
                    <a:gd name="connsiteX3" fmla="*/ 219 w 16208"/>
                    <a:gd name="connsiteY3" fmla="*/ 9900 h 15853"/>
                    <a:gd name="connsiteX4" fmla="*/ 6225 w 16208"/>
                    <a:gd name="connsiteY4" fmla="*/ 250 h 15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08" h="15853">
                      <a:moveTo>
                        <a:pt x="6225" y="250"/>
                      </a:moveTo>
                      <a:cubicBezTo>
                        <a:pt x="10581" y="-832"/>
                        <a:pt x="14965" y="1701"/>
                        <a:pt x="15990" y="5943"/>
                      </a:cubicBezTo>
                      <a:cubicBezTo>
                        <a:pt x="17015" y="10157"/>
                        <a:pt x="14339" y="14484"/>
                        <a:pt x="9983" y="15594"/>
                      </a:cubicBezTo>
                      <a:cubicBezTo>
                        <a:pt x="5628" y="16704"/>
                        <a:pt x="1272" y="14142"/>
                        <a:pt x="219" y="9900"/>
                      </a:cubicBezTo>
                      <a:cubicBezTo>
                        <a:pt x="-806" y="5659"/>
                        <a:pt x="1870" y="1331"/>
                        <a:pt x="6225" y="250"/>
                      </a:cubicBezTo>
                      <a:close/>
                    </a:path>
                  </a:pathLst>
                </a:custGeom>
                <a:grpFill/>
                <a:ln w="2845" cap="flat">
                  <a:noFill/>
                  <a:prstDash val="solid"/>
                  <a:miter/>
                </a:ln>
              </p:spPr>
              <p:txBody>
                <a:bodyPr rtlCol="0" anchor="ctr"/>
                <a:lstStyle/>
                <a:p>
                  <a:endParaRPr lang="en-US"/>
                </a:p>
              </p:txBody>
            </p:sp>
            <p:sp>
              <p:nvSpPr>
                <p:cNvPr id="2857" name="Freeform: Shape 2856">
                  <a:extLst>
                    <a:ext uri="{FF2B5EF4-FFF2-40B4-BE49-F238E27FC236}">
                      <a16:creationId xmlns:a16="http://schemas.microsoft.com/office/drawing/2014/main" id="{96031843-DCC7-DAD7-B257-0CAC39D00279}"/>
                    </a:ext>
                  </a:extLst>
                </p:cNvPr>
                <p:cNvSpPr/>
                <p:nvPr/>
              </p:nvSpPr>
              <p:spPr>
                <a:xfrm>
                  <a:off x="7437645" y="1270498"/>
                  <a:ext cx="14463" cy="14007"/>
                </a:xfrm>
                <a:custGeom>
                  <a:avLst/>
                  <a:gdLst>
                    <a:gd name="connsiteX0" fmla="*/ 5737 w 14463"/>
                    <a:gd name="connsiteY0" fmla="*/ 153 h 14007"/>
                    <a:gd name="connsiteX1" fmla="*/ 14306 w 14463"/>
                    <a:gd name="connsiteY1" fmla="*/ 5534 h 14007"/>
                    <a:gd name="connsiteX2" fmla="*/ 8726 w 14463"/>
                    <a:gd name="connsiteY2" fmla="*/ 13846 h 14007"/>
                    <a:gd name="connsiteX3" fmla="*/ 157 w 14463"/>
                    <a:gd name="connsiteY3" fmla="*/ 8466 h 14007"/>
                    <a:gd name="connsiteX4" fmla="*/ 5737 w 14463"/>
                    <a:gd name="connsiteY4" fmla="*/ 153 h 1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 h="14007">
                      <a:moveTo>
                        <a:pt x="5737" y="153"/>
                      </a:moveTo>
                      <a:cubicBezTo>
                        <a:pt x="9637" y="-644"/>
                        <a:pt x="13481" y="1747"/>
                        <a:pt x="14306" y="5534"/>
                      </a:cubicBezTo>
                      <a:cubicBezTo>
                        <a:pt x="15132" y="9320"/>
                        <a:pt x="12627" y="13021"/>
                        <a:pt x="8726" y="13846"/>
                      </a:cubicBezTo>
                      <a:cubicBezTo>
                        <a:pt x="4826" y="14672"/>
                        <a:pt x="983" y="12252"/>
                        <a:pt x="157" y="8466"/>
                      </a:cubicBezTo>
                      <a:cubicBezTo>
                        <a:pt x="-668" y="4680"/>
                        <a:pt x="1837" y="950"/>
                        <a:pt x="5737" y="153"/>
                      </a:cubicBezTo>
                      <a:close/>
                    </a:path>
                  </a:pathLst>
                </a:custGeom>
                <a:grpFill/>
                <a:ln w="2845" cap="flat">
                  <a:noFill/>
                  <a:prstDash val="solid"/>
                  <a:miter/>
                </a:ln>
              </p:spPr>
              <p:txBody>
                <a:bodyPr rtlCol="0" anchor="ctr"/>
                <a:lstStyle/>
                <a:p>
                  <a:endParaRPr lang="en-US"/>
                </a:p>
              </p:txBody>
            </p:sp>
            <p:sp>
              <p:nvSpPr>
                <p:cNvPr id="2858" name="Freeform: Shape 2857">
                  <a:extLst>
                    <a:ext uri="{FF2B5EF4-FFF2-40B4-BE49-F238E27FC236}">
                      <a16:creationId xmlns:a16="http://schemas.microsoft.com/office/drawing/2014/main" id="{62A3BE38-261E-0B58-99C3-31351E988AB0}"/>
                    </a:ext>
                  </a:extLst>
                </p:cNvPr>
                <p:cNvSpPr/>
                <p:nvPr/>
              </p:nvSpPr>
              <p:spPr>
                <a:xfrm>
                  <a:off x="7412416" y="1130300"/>
                  <a:ext cx="12624" cy="12246"/>
                </a:xfrm>
                <a:custGeom>
                  <a:avLst/>
                  <a:gdLst>
                    <a:gd name="connsiteX0" fmla="*/ 5316 w 12624"/>
                    <a:gd name="connsiteY0" fmla="*/ 88 h 12246"/>
                    <a:gd name="connsiteX1" fmla="*/ 12547 w 12624"/>
                    <a:gd name="connsiteY1" fmla="*/ 5099 h 12246"/>
                    <a:gd name="connsiteX2" fmla="*/ 7309 w 12624"/>
                    <a:gd name="connsiteY2" fmla="*/ 12159 h 12246"/>
                    <a:gd name="connsiteX3" fmla="*/ 78 w 12624"/>
                    <a:gd name="connsiteY3" fmla="*/ 7148 h 12246"/>
                    <a:gd name="connsiteX4" fmla="*/ 5316 w 12624"/>
                    <a:gd name="connsiteY4" fmla="*/ 88 h 12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4" h="12246">
                      <a:moveTo>
                        <a:pt x="5316" y="88"/>
                      </a:moveTo>
                      <a:cubicBezTo>
                        <a:pt x="8761" y="-481"/>
                        <a:pt x="12006" y="1768"/>
                        <a:pt x="12547" y="5099"/>
                      </a:cubicBezTo>
                      <a:cubicBezTo>
                        <a:pt x="13088" y="8429"/>
                        <a:pt x="10753" y="11589"/>
                        <a:pt x="7309" y="12159"/>
                      </a:cubicBezTo>
                      <a:cubicBezTo>
                        <a:pt x="3864" y="12728"/>
                        <a:pt x="647" y="10479"/>
                        <a:pt x="78" y="7148"/>
                      </a:cubicBezTo>
                      <a:cubicBezTo>
                        <a:pt x="-463" y="3789"/>
                        <a:pt x="1871" y="629"/>
                        <a:pt x="5316" y="88"/>
                      </a:cubicBezTo>
                      <a:close/>
                    </a:path>
                  </a:pathLst>
                </a:custGeom>
                <a:grpFill/>
                <a:ln w="2845" cap="flat">
                  <a:noFill/>
                  <a:prstDash val="solid"/>
                  <a:miter/>
                </a:ln>
              </p:spPr>
              <p:txBody>
                <a:bodyPr rtlCol="0" anchor="ctr"/>
                <a:lstStyle/>
                <a:p>
                  <a:endParaRPr lang="en-US"/>
                </a:p>
              </p:txBody>
            </p:sp>
            <p:sp>
              <p:nvSpPr>
                <p:cNvPr id="2859" name="Freeform: Shape 2858">
                  <a:extLst>
                    <a:ext uri="{FF2B5EF4-FFF2-40B4-BE49-F238E27FC236}">
                      <a16:creationId xmlns:a16="http://schemas.microsoft.com/office/drawing/2014/main" id="{FB4C990C-8E19-ECC3-7650-E07559A29083}"/>
                    </a:ext>
                  </a:extLst>
                </p:cNvPr>
                <p:cNvSpPr/>
                <p:nvPr/>
              </p:nvSpPr>
              <p:spPr>
                <a:xfrm>
                  <a:off x="7392730" y="989199"/>
                  <a:ext cx="10775" cy="10505"/>
                </a:xfrm>
                <a:custGeom>
                  <a:avLst/>
                  <a:gdLst>
                    <a:gd name="connsiteX0" fmla="*/ 4790 w 10775"/>
                    <a:gd name="connsiteY0" fmla="*/ 43 h 10505"/>
                    <a:gd name="connsiteX1" fmla="*/ 10740 w 10775"/>
                    <a:gd name="connsiteY1" fmla="*/ 4598 h 10505"/>
                    <a:gd name="connsiteX2" fmla="*/ 5986 w 10775"/>
                    <a:gd name="connsiteY2" fmla="*/ 10463 h 10505"/>
                    <a:gd name="connsiteX3" fmla="*/ 36 w 10775"/>
                    <a:gd name="connsiteY3" fmla="*/ 5908 h 10505"/>
                    <a:gd name="connsiteX4" fmla="*/ 4790 w 10775"/>
                    <a:gd name="connsiteY4" fmla="*/ 43 h 1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5" h="10505">
                      <a:moveTo>
                        <a:pt x="4790" y="43"/>
                      </a:moveTo>
                      <a:cubicBezTo>
                        <a:pt x="7751" y="-327"/>
                        <a:pt x="10427" y="1723"/>
                        <a:pt x="10740" y="4598"/>
                      </a:cubicBezTo>
                      <a:cubicBezTo>
                        <a:pt x="11082" y="7473"/>
                        <a:pt x="8946" y="10092"/>
                        <a:pt x="5986" y="10463"/>
                      </a:cubicBezTo>
                      <a:cubicBezTo>
                        <a:pt x="3025" y="10833"/>
                        <a:pt x="349" y="8783"/>
                        <a:pt x="36" y="5908"/>
                      </a:cubicBezTo>
                      <a:cubicBezTo>
                        <a:pt x="-306" y="3032"/>
                        <a:pt x="1829" y="385"/>
                        <a:pt x="4790" y="43"/>
                      </a:cubicBezTo>
                      <a:close/>
                    </a:path>
                  </a:pathLst>
                </a:custGeom>
                <a:grpFill/>
                <a:ln w="2845" cap="flat">
                  <a:noFill/>
                  <a:prstDash val="solid"/>
                  <a:miter/>
                </a:ln>
              </p:spPr>
              <p:txBody>
                <a:bodyPr rtlCol="0" anchor="ctr"/>
                <a:lstStyle/>
                <a:p>
                  <a:endParaRPr lang="en-US"/>
                </a:p>
              </p:txBody>
            </p:sp>
            <p:sp>
              <p:nvSpPr>
                <p:cNvPr id="2860" name="Freeform: Shape 2859">
                  <a:extLst>
                    <a:ext uri="{FF2B5EF4-FFF2-40B4-BE49-F238E27FC236}">
                      <a16:creationId xmlns:a16="http://schemas.microsoft.com/office/drawing/2014/main" id="{091724B8-2060-10FA-B9A2-365579C2A425}"/>
                    </a:ext>
                  </a:extLst>
                </p:cNvPr>
                <p:cNvSpPr/>
                <p:nvPr/>
              </p:nvSpPr>
              <p:spPr>
                <a:xfrm>
                  <a:off x="7379029" y="847370"/>
                  <a:ext cx="8997" cy="8713"/>
                </a:xfrm>
                <a:custGeom>
                  <a:avLst/>
                  <a:gdLst>
                    <a:gd name="connsiteX0" fmla="*/ 4114 w 8997"/>
                    <a:gd name="connsiteY0" fmla="*/ 15 h 8713"/>
                    <a:gd name="connsiteX1" fmla="*/ 8982 w 8997"/>
                    <a:gd name="connsiteY1" fmla="*/ 4001 h 8713"/>
                    <a:gd name="connsiteX2" fmla="*/ 4883 w 8997"/>
                    <a:gd name="connsiteY2" fmla="*/ 8698 h 8713"/>
                    <a:gd name="connsiteX3" fmla="*/ 15 w 8997"/>
                    <a:gd name="connsiteY3" fmla="*/ 4712 h 8713"/>
                    <a:gd name="connsiteX4" fmla="*/ 4114 w 8997"/>
                    <a:gd name="connsiteY4" fmla="*/ 15 h 8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7" h="8713">
                      <a:moveTo>
                        <a:pt x="4114" y="15"/>
                      </a:moveTo>
                      <a:cubicBezTo>
                        <a:pt x="6591" y="-184"/>
                        <a:pt x="8755" y="1609"/>
                        <a:pt x="8982" y="4001"/>
                      </a:cubicBezTo>
                      <a:cubicBezTo>
                        <a:pt x="9182" y="6392"/>
                        <a:pt x="7360" y="8499"/>
                        <a:pt x="4883" y="8698"/>
                      </a:cubicBezTo>
                      <a:cubicBezTo>
                        <a:pt x="2406" y="8897"/>
                        <a:pt x="243" y="7132"/>
                        <a:pt x="15" y="4712"/>
                      </a:cubicBezTo>
                      <a:cubicBezTo>
                        <a:pt x="-184" y="2321"/>
                        <a:pt x="1638" y="214"/>
                        <a:pt x="4114" y="15"/>
                      </a:cubicBezTo>
                      <a:close/>
                    </a:path>
                  </a:pathLst>
                </a:custGeom>
                <a:grpFill/>
                <a:ln w="2845" cap="flat">
                  <a:noFill/>
                  <a:prstDash val="solid"/>
                  <a:miter/>
                </a:ln>
              </p:spPr>
              <p:txBody>
                <a:bodyPr rtlCol="0" anchor="ctr"/>
                <a:lstStyle/>
                <a:p>
                  <a:endParaRPr lang="en-US"/>
                </a:p>
              </p:txBody>
            </p:sp>
            <p:sp>
              <p:nvSpPr>
                <p:cNvPr id="2861" name="Freeform: Shape 2860">
                  <a:extLst>
                    <a:ext uri="{FF2B5EF4-FFF2-40B4-BE49-F238E27FC236}">
                      <a16:creationId xmlns:a16="http://schemas.microsoft.com/office/drawing/2014/main" id="{ECAF8847-C39E-77D5-9D2A-4F414B7D841D}"/>
                    </a:ext>
                  </a:extLst>
                </p:cNvPr>
                <p:cNvSpPr/>
                <p:nvPr/>
              </p:nvSpPr>
              <p:spPr>
                <a:xfrm>
                  <a:off x="7371212" y="705041"/>
                  <a:ext cx="7152" cy="6953"/>
                </a:xfrm>
                <a:custGeom>
                  <a:avLst/>
                  <a:gdLst>
                    <a:gd name="connsiteX0" fmla="*/ 3448 w 7152"/>
                    <a:gd name="connsiteY0" fmla="*/ 4 h 6953"/>
                    <a:gd name="connsiteX1" fmla="*/ 7149 w 7152"/>
                    <a:gd name="connsiteY1" fmla="*/ 3334 h 6953"/>
                    <a:gd name="connsiteX2" fmla="*/ 3704 w 7152"/>
                    <a:gd name="connsiteY2" fmla="*/ 6950 h 6953"/>
                    <a:gd name="connsiteX3" fmla="*/ 3 w 7152"/>
                    <a:gd name="connsiteY3" fmla="*/ 3619 h 6953"/>
                    <a:gd name="connsiteX4" fmla="*/ 3448 w 7152"/>
                    <a:gd name="connsiteY4" fmla="*/ 4 h 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2" h="6953">
                      <a:moveTo>
                        <a:pt x="3448" y="4"/>
                      </a:moveTo>
                      <a:cubicBezTo>
                        <a:pt x="5412" y="-82"/>
                        <a:pt x="7092" y="1398"/>
                        <a:pt x="7149" y="3334"/>
                      </a:cubicBezTo>
                      <a:cubicBezTo>
                        <a:pt x="7234" y="5242"/>
                        <a:pt x="5668" y="6864"/>
                        <a:pt x="3704" y="6950"/>
                      </a:cubicBezTo>
                      <a:cubicBezTo>
                        <a:pt x="1740" y="7035"/>
                        <a:pt x="60" y="5555"/>
                        <a:pt x="3" y="3619"/>
                      </a:cubicBezTo>
                      <a:cubicBezTo>
                        <a:pt x="-82" y="1712"/>
                        <a:pt x="1484" y="89"/>
                        <a:pt x="3448" y="4"/>
                      </a:cubicBezTo>
                      <a:close/>
                    </a:path>
                  </a:pathLst>
                </a:custGeom>
                <a:grpFill/>
                <a:ln w="2845" cap="flat">
                  <a:noFill/>
                  <a:prstDash val="solid"/>
                  <a:miter/>
                </a:ln>
              </p:spPr>
              <p:txBody>
                <a:bodyPr rtlCol="0" anchor="ctr"/>
                <a:lstStyle/>
                <a:p>
                  <a:endParaRPr lang="en-US"/>
                </a:p>
              </p:txBody>
            </p:sp>
            <p:sp>
              <p:nvSpPr>
                <p:cNvPr id="2862" name="Freeform: Shape 2861">
                  <a:extLst>
                    <a:ext uri="{FF2B5EF4-FFF2-40B4-BE49-F238E27FC236}">
                      <a16:creationId xmlns:a16="http://schemas.microsoft.com/office/drawing/2014/main" id="{4C83D21C-03B7-9872-B02E-527FC2B43086}"/>
                    </a:ext>
                  </a:extLst>
                </p:cNvPr>
                <p:cNvSpPr/>
                <p:nvPr/>
              </p:nvSpPr>
              <p:spPr>
                <a:xfrm>
                  <a:off x="7368910" y="562504"/>
                  <a:ext cx="5323" cy="5181"/>
                </a:xfrm>
                <a:custGeom>
                  <a:avLst/>
                  <a:gdLst>
                    <a:gd name="connsiteX0" fmla="*/ 2619 w 5323"/>
                    <a:gd name="connsiteY0" fmla="*/ 0 h 5181"/>
                    <a:gd name="connsiteX1" fmla="*/ 5324 w 5323"/>
                    <a:gd name="connsiteY1" fmla="*/ 2591 h 5181"/>
                    <a:gd name="connsiteX2" fmla="*/ 2704 w 5323"/>
                    <a:gd name="connsiteY2" fmla="*/ 5181 h 5181"/>
                    <a:gd name="connsiteX3" fmla="*/ 0 w 5323"/>
                    <a:gd name="connsiteY3" fmla="*/ 2591 h 5181"/>
                    <a:gd name="connsiteX4" fmla="*/ 2619 w 5323"/>
                    <a:gd name="connsiteY4" fmla="*/ 0 h 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3" h="5181">
                      <a:moveTo>
                        <a:pt x="2619" y="0"/>
                      </a:moveTo>
                      <a:cubicBezTo>
                        <a:pt x="4099" y="0"/>
                        <a:pt x="5295" y="1167"/>
                        <a:pt x="5324" y="2591"/>
                      </a:cubicBezTo>
                      <a:cubicBezTo>
                        <a:pt x="5324" y="4014"/>
                        <a:pt x="4156" y="5181"/>
                        <a:pt x="2704" y="5181"/>
                      </a:cubicBezTo>
                      <a:cubicBezTo>
                        <a:pt x="1224" y="5181"/>
                        <a:pt x="28" y="4014"/>
                        <a:pt x="0" y="2591"/>
                      </a:cubicBezTo>
                      <a:cubicBezTo>
                        <a:pt x="0" y="1167"/>
                        <a:pt x="1167" y="0"/>
                        <a:pt x="2619" y="0"/>
                      </a:cubicBezTo>
                      <a:close/>
                    </a:path>
                  </a:pathLst>
                </a:custGeom>
                <a:grpFill/>
                <a:ln w="2845" cap="flat">
                  <a:noFill/>
                  <a:prstDash val="solid"/>
                  <a:miter/>
                </a:ln>
              </p:spPr>
              <p:txBody>
                <a:bodyPr rtlCol="0" anchor="ctr"/>
                <a:lstStyle/>
                <a:p>
                  <a:endParaRPr lang="en-US"/>
                </a:p>
              </p:txBody>
            </p:sp>
          </p:grpSp>
          <p:grpSp>
            <p:nvGrpSpPr>
              <p:cNvPr id="2076" name="Graphic 9">
                <a:extLst>
                  <a:ext uri="{FF2B5EF4-FFF2-40B4-BE49-F238E27FC236}">
                    <a16:creationId xmlns:a16="http://schemas.microsoft.com/office/drawing/2014/main" id="{C426B035-E59F-AE14-A65D-12B0ACD5AA48}"/>
                  </a:ext>
                </a:extLst>
              </p:cNvPr>
              <p:cNvGrpSpPr/>
              <p:nvPr/>
            </p:nvGrpSpPr>
            <p:grpSpPr>
              <a:xfrm>
                <a:off x="7229045" y="562304"/>
                <a:ext cx="4962524" cy="3671864"/>
                <a:chOff x="7229045" y="562304"/>
                <a:chExt cx="4962524" cy="3671864"/>
              </a:xfrm>
              <a:grpFill/>
            </p:grpSpPr>
            <p:sp>
              <p:nvSpPr>
                <p:cNvPr id="2766" name="Freeform: Shape 2765">
                  <a:extLst>
                    <a:ext uri="{FF2B5EF4-FFF2-40B4-BE49-F238E27FC236}">
                      <a16:creationId xmlns:a16="http://schemas.microsoft.com/office/drawing/2014/main" id="{D0C5606D-039F-0D36-CFCD-85FFCBB8732B}"/>
                    </a:ext>
                  </a:extLst>
                </p:cNvPr>
                <p:cNvSpPr/>
                <p:nvPr/>
              </p:nvSpPr>
              <p:spPr>
                <a:xfrm>
                  <a:off x="12099314" y="3916480"/>
                  <a:ext cx="92255" cy="94448"/>
                </a:xfrm>
                <a:custGeom>
                  <a:avLst/>
                  <a:gdLst>
                    <a:gd name="connsiteX0" fmla="*/ 2925 w 92255"/>
                    <a:gd name="connsiteY0" fmla="*/ 63181 h 94448"/>
                    <a:gd name="connsiteX1" fmla="*/ 4092 w 92255"/>
                    <a:gd name="connsiteY1" fmla="*/ 27282 h 94448"/>
                    <a:gd name="connsiteX2" fmla="*/ 29287 w 92255"/>
                    <a:gd name="connsiteY2" fmla="*/ 2856 h 94448"/>
                    <a:gd name="connsiteX3" fmla="*/ 88927 w 92255"/>
                    <a:gd name="connsiteY3" fmla="*/ 30812 h 94448"/>
                    <a:gd name="connsiteX4" fmla="*/ 62651 w 92255"/>
                    <a:gd name="connsiteY4" fmla="*/ 91450 h 94448"/>
                    <a:gd name="connsiteX5" fmla="*/ 27123 w 92255"/>
                    <a:gd name="connsiteY5" fmla="*/ 90140 h 94448"/>
                    <a:gd name="connsiteX6" fmla="*/ 2925 w 92255"/>
                    <a:gd name="connsiteY6" fmla="*/ 63181 h 9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55" h="94448">
                      <a:moveTo>
                        <a:pt x="2925" y="63181"/>
                      </a:moveTo>
                      <a:cubicBezTo>
                        <a:pt x="-1516" y="50882"/>
                        <a:pt x="-719" y="38072"/>
                        <a:pt x="4092" y="27282"/>
                      </a:cubicBezTo>
                      <a:cubicBezTo>
                        <a:pt x="8847" y="16322"/>
                        <a:pt x="17587" y="7326"/>
                        <a:pt x="29287" y="2856"/>
                      </a:cubicBezTo>
                      <a:cubicBezTo>
                        <a:pt x="52630" y="-6026"/>
                        <a:pt x="79334" y="6500"/>
                        <a:pt x="88927" y="30812"/>
                      </a:cubicBezTo>
                      <a:cubicBezTo>
                        <a:pt x="98493" y="55124"/>
                        <a:pt x="86735" y="82283"/>
                        <a:pt x="62651" y="91450"/>
                      </a:cubicBezTo>
                      <a:cubicBezTo>
                        <a:pt x="50638" y="96033"/>
                        <a:pt x="37884" y="95179"/>
                        <a:pt x="27123" y="90140"/>
                      </a:cubicBezTo>
                      <a:cubicBezTo>
                        <a:pt x="16276" y="84902"/>
                        <a:pt x="7366" y="75479"/>
                        <a:pt x="2925" y="63181"/>
                      </a:cubicBezTo>
                      <a:close/>
                    </a:path>
                  </a:pathLst>
                </a:custGeom>
                <a:grpFill/>
                <a:ln w="2845" cap="flat">
                  <a:noFill/>
                  <a:prstDash val="solid"/>
                  <a:miter/>
                </a:ln>
              </p:spPr>
              <p:txBody>
                <a:bodyPr rtlCol="0" anchor="ctr"/>
                <a:lstStyle/>
                <a:p>
                  <a:endParaRPr lang="en-US"/>
                </a:p>
              </p:txBody>
            </p:sp>
            <p:sp>
              <p:nvSpPr>
                <p:cNvPr id="2767" name="Freeform: Shape 2766">
                  <a:extLst>
                    <a:ext uri="{FF2B5EF4-FFF2-40B4-BE49-F238E27FC236}">
                      <a16:creationId xmlns:a16="http://schemas.microsoft.com/office/drawing/2014/main" id="{DBB92C52-2BF2-F362-9356-4E03EDB81150}"/>
                    </a:ext>
                  </a:extLst>
                </p:cNvPr>
                <p:cNvSpPr/>
                <p:nvPr/>
              </p:nvSpPr>
              <p:spPr>
                <a:xfrm>
                  <a:off x="11959571" y="3967164"/>
                  <a:ext cx="90373" cy="92426"/>
                </a:xfrm>
                <a:custGeom>
                  <a:avLst/>
                  <a:gdLst>
                    <a:gd name="connsiteX0" fmla="*/ 2233 w 90373"/>
                    <a:gd name="connsiteY0" fmla="*/ 60068 h 92426"/>
                    <a:gd name="connsiteX1" fmla="*/ 30531 w 90373"/>
                    <a:gd name="connsiteY1" fmla="*/ 2106 h 92426"/>
                    <a:gd name="connsiteX2" fmla="*/ 64779 w 90373"/>
                    <a:gd name="connsiteY2" fmla="*/ 5152 h 92426"/>
                    <a:gd name="connsiteX3" fmla="*/ 87781 w 90373"/>
                    <a:gd name="connsiteY3" fmla="*/ 31827 h 92426"/>
                    <a:gd name="connsiteX4" fmla="*/ 85902 w 90373"/>
                    <a:gd name="connsiteY4" fmla="*/ 67270 h 92426"/>
                    <a:gd name="connsiteX5" fmla="*/ 59626 w 90373"/>
                    <a:gd name="connsiteY5" fmla="*/ 90215 h 92426"/>
                    <a:gd name="connsiteX6" fmla="*/ 2262 w 90373"/>
                    <a:gd name="connsiteY6" fmla="*/ 60068 h 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73" h="92426">
                      <a:moveTo>
                        <a:pt x="2233" y="60068"/>
                      </a:moveTo>
                      <a:cubicBezTo>
                        <a:pt x="-5424" y="35613"/>
                        <a:pt x="7244" y="9679"/>
                        <a:pt x="30531" y="2106"/>
                      </a:cubicBezTo>
                      <a:cubicBezTo>
                        <a:pt x="42175" y="-1737"/>
                        <a:pt x="54445" y="-86"/>
                        <a:pt x="64779" y="5152"/>
                      </a:cubicBezTo>
                      <a:cubicBezTo>
                        <a:pt x="75084" y="10419"/>
                        <a:pt x="83596" y="19728"/>
                        <a:pt x="87781" y="31827"/>
                      </a:cubicBezTo>
                      <a:cubicBezTo>
                        <a:pt x="91937" y="43926"/>
                        <a:pt x="90941" y="56595"/>
                        <a:pt x="85902" y="67270"/>
                      </a:cubicBezTo>
                      <a:cubicBezTo>
                        <a:pt x="80863" y="77974"/>
                        <a:pt x="71611" y="86258"/>
                        <a:pt x="59626" y="90215"/>
                      </a:cubicBezTo>
                      <a:cubicBezTo>
                        <a:pt x="35599" y="98016"/>
                        <a:pt x="9920" y="84522"/>
                        <a:pt x="2262" y="60068"/>
                      </a:cubicBezTo>
                      <a:close/>
                    </a:path>
                  </a:pathLst>
                </a:custGeom>
                <a:grpFill/>
                <a:ln w="2845" cap="flat">
                  <a:noFill/>
                  <a:prstDash val="solid"/>
                  <a:miter/>
                </a:ln>
              </p:spPr>
              <p:txBody>
                <a:bodyPr rtlCol="0" anchor="ctr"/>
                <a:lstStyle/>
                <a:p>
                  <a:endParaRPr lang="en-US"/>
                </a:p>
              </p:txBody>
            </p:sp>
            <p:sp>
              <p:nvSpPr>
                <p:cNvPr id="2768" name="Freeform: Shape 2767">
                  <a:extLst>
                    <a:ext uri="{FF2B5EF4-FFF2-40B4-BE49-F238E27FC236}">
                      <a16:creationId xmlns:a16="http://schemas.microsoft.com/office/drawing/2014/main" id="{D0817F6E-2D5D-4231-FB13-D61C4A11E615}"/>
                    </a:ext>
                  </a:extLst>
                </p:cNvPr>
                <p:cNvSpPr/>
                <p:nvPr/>
              </p:nvSpPr>
              <p:spPr>
                <a:xfrm>
                  <a:off x="11817852" y="4011875"/>
                  <a:ext cx="88438" cy="90731"/>
                </a:xfrm>
                <a:custGeom>
                  <a:avLst/>
                  <a:gdLst>
                    <a:gd name="connsiteX0" fmla="*/ 1640 w 88438"/>
                    <a:gd name="connsiteY0" fmla="*/ 57033 h 90731"/>
                    <a:gd name="connsiteX1" fmla="*/ 31760 w 88438"/>
                    <a:gd name="connsiteY1" fmla="*/ 1748 h 90731"/>
                    <a:gd name="connsiteX2" fmla="*/ 86476 w 88438"/>
                    <a:gd name="connsiteY2" fmla="*/ 32864 h 90731"/>
                    <a:gd name="connsiteX3" fmla="*/ 56641 w 88438"/>
                    <a:gd name="connsiteY3" fmla="*/ 89146 h 90731"/>
                    <a:gd name="connsiteX4" fmla="*/ 1640 w 88438"/>
                    <a:gd name="connsiteY4" fmla="*/ 57033 h 9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38" h="90731">
                      <a:moveTo>
                        <a:pt x="1640" y="57033"/>
                      </a:moveTo>
                      <a:cubicBezTo>
                        <a:pt x="-4878" y="32778"/>
                        <a:pt x="8616" y="8125"/>
                        <a:pt x="31760" y="1748"/>
                      </a:cubicBezTo>
                      <a:cubicBezTo>
                        <a:pt x="54763" y="-5113"/>
                        <a:pt x="79273" y="8836"/>
                        <a:pt x="86476" y="32864"/>
                      </a:cubicBezTo>
                      <a:cubicBezTo>
                        <a:pt x="93707" y="56891"/>
                        <a:pt x="80327" y="82085"/>
                        <a:pt x="56641" y="89146"/>
                      </a:cubicBezTo>
                      <a:cubicBezTo>
                        <a:pt x="32814" y="95722"/>
                        <a:pt x="8160" y="81231"/>
                        <a:pt x="1640" y="57033"/>
                      </a:cubicBezTo>
                      <a:close/>
                    </a:path>
                  </a:pathLst>
                </a:custGeom>
                <a:grpFill/>
                <a:ln w="2845" cap="flat">
                  <a:noFill/>
                  <a:prstDash val="solid"/>
                  <a:miter/>
                </a:ln>
              </p:spPr>
              <p:txBody>
                <a:bodyPr rtlCol="0" anchor="ctr"/>
                <a:lstStyle/>
                <a:p>
                  <a:endParaRPr lang="en-US"/>
                </a:p>
              </p:txBody>
            </p:sp>
            <p:sp>
              <p:nvSpPr>
                <p:cNvPr id="2769" name="Freeform: Shape 2768">
                  <a:extLst>
                    <a:ext uri="{FF2B5EF4-FFF2-40B4-BE49-F238E27FC236}">
                      <a16:creationId xmlns:a16="http://schemas.microsoft.com/office/drawing/2014/main" id="{7505A6BF-3A8D-1D60-35D9-B4C876EE4181}"/>
                    </a:ext>
                  </a:extLst>
                </p:cNvPr>
                <p:cNvSpPr/>
                <p:nvPr/>
              </p:nvSpPr>
              <p:spPr>
                <a:xfrm>
                  <a:off x="11674514" y="4050537"/>
                  <a:ext cx="86553" cy="88928"/>
                </a:xfrm>
                <a:custGeom>
                  <a:avLst/>
                  <a:gdLst>
                    <a:gd name="connsiteX0" fmla="*/ 1157 w 86553"/>
                    <a:gd name="connsiteY0" fmla="*/ 54412 h 88928"/>
                    <a:gd name="connsiteX1" fmla="*/ 6424 w 86553"/>
                    <a:gd name="connsiteY1" fmla="*/ 21019 h 88928"/>
                    <a:gd name="connsiteX2" fmla="*/ 32785 w 86553"/>
                    <a:gd name="connsiteY2" fmla="*/ 1177 h 88928"/>
                    <a:gd name="connsiteX3" fmla="*/ 85138 w 86553"/>
                    <a:gd name="connsiteY3" fmla="*/ 34200 h 88928"/>
                    <a:gd name="connsiteX4" fmla="*/ 53567 w 86553"/>
                    <a:gd name="connsiteY4" fmla="*/ 87692 h 88928"/>
                    <a:gd name="connsiteX5" fmla="*/ 20601 w 86553"/>
                    <a:gd name="connsiteY5" fmla="*/ 82311 h 88928"/>
                    <a:gd name="connsiteX6" fmla="*/ 1157 w 86553"/>
                    <a:gd name="connsiteY6" fmla="*/ 54412 h 8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53" h="88928">
                      <a:moveTo>
                        <a:pt x="1157" y="54412"/>
                      </a:moveTo>
                      <a:cubicBezTo>
                        <a:pt x="-1576" y="42399"/>
                        <a:pt x="673" y="30613"/>
                        <a:pt x="6424" y="21019"/>
                      </a:cubicBezTo>
                      <a:cubicBezTo>
                        <a:pt x="12146" y="11340"/>
                        <a:pt x="21341" y="3966"/>
                        <a:pt x="32785" y="1177"/>
                      </a:cubicBezTo>
                      <a:cubicBezTo>
                        <a:pt x="55617" y="-4403"/>
                        <a:pt x="79075" y="10400"/>
                        <a:pt x="85138" y="34200"/>
                      </a:cubicBezTo>
                      <a:cubicBezTo>
                        <a:pt x="91231" y="57999"/>
                        <a:pt x="77082" y="81969"/>
                        <a:pt x="53567" y="87692"/>
                      </a:cubicBezTo>
                      <a:cubicBezTo>
                        <a:pt x="41838" y="90567"/>
                        <a:pt x="30053" y="88289"/>
                        <a:pt x="20601" y="82311"/>
                      </a:cubicBezTo>
                      <a:cubicBezTo>
                        <a:pt x="11093" y="76247"/>
                        <a:pt x="3890" y="66369"/>
                        <a:pt x="1157" y="54412"/>
                      </a:cubicBezTo>
                      <a:close/>
                    </a:path>
                  </a:pathLst>
                </a:custGeom>
                <a:grpFill/>
                <a:ln w="2845" cap="flat">
                  <a:noFill/>
                  <a:prstDash val="solid"/>
                  <a:miter/>
                </a:ln>
              </p:spPr>
              <p:txBody>
                <a:bodyPr rtlCol="0" anchor="ctr"/>
                <a:lstStyle/>
                <a:p>
                  <a:endParaRPr lang="en-US"/>
                </a:p>
              </p:txBody>
            </p:sp>
            <p:sp>
              <p:nvSpPr>
                <p:cNvPr id="2770" name="Freeform: Shape 2769">
                  <a:extLst>
                    <a:ext uri="{FF2B5EF4-FFF2-40B4-BE49-F238E27FC236}">
                      <a16:creationId xmlns:a16="http://schemas.microsoft.com/office/drawing/2014/main" id="{197A7F1E-45E1-B377-C84B-44BE81BD2539}"/>
                    </a:ext>
                  </a:extLst>
                </p:cNvPr>
                <p:cNvSpPr/>
                <p:nvPr/>
              </p:nvSpPr>
              <p:spPr>
                <a:xfrm>
                  <a:off x="11529647" y="4083432"/>
                  <a:ext cx="84669" cy="86933"/>
                </a:xfrm>
                <a:custGeom>
                  <a:avLst/>
                  <a:gdLst>
                    <a:gd name="connsiteX0" fmla="*/ 750 w 84669"/>
                    <a:gd name="connsiteY0" fmla="*/ 51409 h 86933"/>
                    <a:gd name="connsiteX1" fmla="*/ 33859 w 84669"/>
                    <a:gd name="connsiteY1" fmla="*/ 735 h 86933"/>
                    <a:gd name="connsiteX2" fmla="*/ 65402 w 84669"/>
                    <a:gd name="connsiteY2" fmla="*/ 7568 h 86933"/>
                    <a:gd name="connsiteX3" fmla="*/ 83706 w 84669"/>
                    <a:gd name="connsiteY3" fmla="*/ 35096 h 86933"/>
                    <a:gd name="connsiteX4" fmla="*/ 77813 w 84669"/>
                    <a:gd name="connsiteY4" fmla="*/ 67892 h 86933"/>
                    <a:gd name="connsiteX5" fmla="*/ 50683 w 84669"/>
                    <a:gd name="connsiteY5" fmla="*/ 86169 h 86933"/>
                    <a:gd name="connsiteX6" fmla="*/ 750 w 84669"/>
                    <a:gd name="connsiteY6" fmla="*/ 51409 h 8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69" h="86933">
                      <a:moveTo>
                        <a:pt x="750" y="51409"/>
                      </a:moveTo>
                      <a:cubicBezTo>
                        <a:pt x="-3577" y="27752"/>
                        <a:pt x="11255" y="5063"/>
                        <a:pt x="33859" y="735"/>
                      </a:cubicBezTo>
                      <a:cubicBezTo>
                        <a:pt x="45160" y="-1485"/>
                        <a:pt x="56405" y="1476"/>
                        <a:pt x="65402" y="7568"/>
                      </a:cubicBezTo>
                      <a:cubicBezTo>
                        <a:pt x="74397" y="13660"/>
                        <a:pt x="81230" y="23310"/>
                        <a:pt x="83706" y="35096"/>
                      </a:cubicBezTo>
                      <a:cubicBezTo>
                        <a:pt x="86184" y="46854"/>
                        <a:pt x="83763" y="58526"/>
                        <a:pt x="77813" y="67892"/>
                      </a:cubicBezTo>
                      <a:cubicBezTo>
                        <a:pt x="71864" y="77258"/>
                        <a:pt x="62298" y="83919"/>
                        <a:pt x="50683" y="86169"/>
                      </a:cubicBezTo>
                      <a:cubicBezTo>
                        <a:pt x="27425" y="90638"/>
                        <a:pt x="5078" y="75066"/>
                        <a:pt x="750" y="51409"/>
                      </a:cubicBezTo>
                      <a:close/>
                    </a:path>
                  </a:pathLst>
                </a:custGeom>
                <a:grpFill/>
                <a:ln w="2845" cap="flat">
                  <a:noFill/>
                  <a:prstDash val="solid"/>
                  <a:miter/>
                </a:ln>
              </p:spPr>
              <p:txBody>
                <a:bodyPr rtlCol="0" anchor="ctr"/>
                <a:lstStyle/>
                <a:p>
                  <a:endParaRPr lang="en-US"/>
                </a:p>
              </p:txBody>
            </p:sp>
            <p:sp>
              <p:nvSpPr>
                <p:cNvPr id="2771" name="Freeform: Shape 2770">
                  <a:extLst>
                    <a:ext uri="{FF2B5EF4-FFF2-40B4-BE49-F238E27FC236}">
                      <a16:creationId xmlns:a16="http://schemas.microsoft.com/office/drawing/2014/main" id="{E0A5CC7C-CA90-28D1-1FF8-9EC72226D51C}"/>
                    </a:ext>
                  </a:extLst>
                </p:cNvPr>
                <p:cNvSpPr/>
                <p:nvPr/>
              </p:nvSpPr>
              <p:spPr>
                <a:xfrm>
                  <a:off x="11383627" y="4110227"/>
                  <a:ext cx="82781" cy="85245"/>
                </a:xfrm>
                <a:custGeom>
                  <a:avLst/>
                  <a:gdLst>
                    <a:gd name="connsiteX0" fmla="*/ 444 w 82781"/>
                    <a:gd name="connsiteY0" fmla="*/ 48527 h 85245"/>
                    <a:gd name="connsiteX1" fmla="*/ 8073 w 82781"/>
                    <a:gd name="connsiteY1" fmla="*/ 17042 h 85245"/>
                    <a:gd name="connsiteX2" fmla="*/ 19631 w 82781"/>
                    <a:gd name="connsiteY2" fmla="*/ 6195 h 85245"/>
                    <a:gd name="connsiteX3" fmla="*/ 34862 w 82781"/>
                    <a:gd name="connsiteY3" fmla="*/ 530 h 85245"/>
                    <a:gd name="connsiteX4" fmla="*/ 82176 w 82781"/>
                    <a:gd name="connsiteY4" fmla="*/ 35859 h 85245"/>
                    <a:gd name="connsiteX5" fmla="*/ 47901 w 82781"/>
                    <a:gd name="connsiteY5" fmla="*/ 84711 h 85245"/>
                    <a:gd name="connsiteX6" fmla="*/ 31304 w 82781"/>
                    <a:gd name="connsiteY6" fmla="*/ 83828 h 85245"/>
                    <a:gd name="connsiteX7" fmla="*/ 16813 w 82781"/>
                    <a:gd name="connsiteY7" fmla="*/ 76626 h 85245"/>
                    <a:gd name="connsiteX8" fmla="*/ 444 w 82781"/>
                    <a:gd name="connsiteY8" fmla="*/ 48499 h 8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1" h="85245">
                      <a:moveTo>
                        <a:pt x="444" y="48527"/>
                      </a:moveTo>
                      <a:cubicBezTo>
                        <a:pt x="-1207" y="36884"/>
                        <a:pt x="1839" y="25696"/>
                        <a:pt x="8073" y="17042"/>
                      </a:cubicBezTo>
                      <a:cubicBezTo>
                        <a:pt x="11176" y="12715"/>
                        <a:pt x="15105" y="9014"/>
                        <a:pt x="19631" y="6195"/>
                      </a:cubicBezTo>
                      <a:cubicBezTo>
                        <a:pt x="24158" y="3377"/>
                        <a:pt x="29311" y="1498"/>
                        <a:pt x="34862" y="530"/>
                      </a:cubicBezTo>
                      <a:cubicBezTo>
                        <a:pt x="57067" y="-3142"/>
                        <a:pt x="78248" y="12658"/>
                        <a:pt x="82176" y="35859"/>
                      </a:cubicBezTo>
                      <a:cubicBezTo>
                        <a:pt x="86076" y="59061"/>
                        <a:pt x="70732" y="80924"/>
                        <a:pt x="47901" y="84711"/>
                      </a:cubicBezTo>
                      <a:cubicBezTo>
                        <a:pt x="42207" y="85707"/>
                        <a:pt x="36570" y="85252"/>
                        <a:pt x="31304" y="83828"/>
                      </a:cubicBezTo>
                      <a:cubicBezTo>
                        <a:pt x="26037" y="82376"/>
                        <a:pt x="21112" y="79928"/>
                        <a:pt x="16813" y="76626"/>
                      </a:cubicBezTo>
                      <a:cubicBezTo>
                        <a:pt x="8215" y="70050"/>
                        <a:pt x="2124" y="60143"/>
                        <a:pt x="444" y="48499"/>
                      </a:cubicBezTo>
                      <a:close/>
                    </a:path>
                  </a:pathLst>
                </a:custGeom>
                <a:grpFill/>
                <a:ln w="2845" cap="flat">
                  <a:noFill/>
                  <a:prstDash val="solid"/>
                  <a:miter/>
                </a:ln>
              </p:spPr>
              <p:txBody>
                <a:bodyPr rtlCol="0" anchor="ctr"/>
                <a:lstStyle/>
                <a:p>
                  <a:endParaRPr lang="en-US"/>
                </a:p>
              </p:txBody>
            </p:sp>
            <p:sp>
              <p:nvSpPr>
                <p:cNvPr id="2772" name="Freeform: Shape 2771">
                  <a:extLst>
                    <a:ext uri="{FF2B5EF4-FFF2-40B4-BE49-F238E27FC236}">
                      <a16:creationId xmlns:a16="http://schemas.microsoft.com/office/drawing/2014/main" id="{2080304E-C73E-9BE6-33D4-D42B89736EFA}"/>
                    </a:ext>
                  </a:extLst>
                </p:cNvPr>
                <p:cNvSpPr/>
                <p:nvPr/>
              </p:nvSpPr>
              <p:spPr>
                <a:xfrm>
                  <a:off x="11236673" y="4130775"/>
                  <a:ext cx="80890" cy="83271"/>
                </a:xfrm>
                <a:custGeom>
                  <a:avLst/>
                  <a:gdLst>
                    <a:gd name="connsiteX0" fmla="*/ 217 w 80890"/>
                    <a:gd name="connsiteY0" fmla="*/ 46228 h 83271"/>
                    <a:gd name="connsiteX1" fmla="*/ 35717 w 80890"/>
                    <a:gd name="connsiteY1" fmla="*/ 252 h 83271"/>
                    <a:gd name="connsiteX2" fmla="*/ 80555 w 80890"/>
                    <a:gd name="connsiteY2" fmla="*/ 37033 h 83271"/>
                    <a:gd name="connsiteX3" fmla="*/ 45055 w 80890"/>
                    <a:gd name="connsiteY3" fmla="*/ 83009 h 83271"/>
                    <a:gd name="connsiteX4" fmla="*/ 217 w 80890"/>
                    <a:gd name="connsiteY4" fmla="*/ 46228 h 83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90" h="83271">
                      <a:moveTo>
                        <a:pt x="217" y="46228"/>
                      </a:moveTo>
                      <a:cubicBezTo>
                        <a:pt x="-2060" y="23339"/>
                        <a:pt x="13825" y="2757"/>
                        <a:pt x="35717" y="252"/>
                      </a:cubicBezTo>
                      <a:cubicBezTo>
                        <a:pt x="57609" y="-2254"/>
                        <a:pt x="77679" y="14230"/>
                        <a:pt x="80555" y="37033"/>
                      </a:cubicBezTo>
                      <a:cubicBezTo>
                        <a:pt x="83430" y="59864"/>
                        <a:pt x="67544" y="80447"/>
                        <a:pt x="45055" y="83009"/>
                      </a:cubicBezTo>
                      <a:cubicBezTo>
                        <a:pt x="22565" y="85571"/>
                        <a:pt x="2495" y="69117"/>
                        <a:pt x="217" y="46228"/>
                      </a:cubicBezTo>
                      <a:close/>
                    </a:path>
                  </a:pathLst>
                </a:custGeom>
                <a:grpFill/>
                <a:ln w="2845" cap="flat">
                  <a:noFill/>
                  <a:prstDash val="solid"/>
                  <a:miter/>
                </a:ln>
              </p:spPr>
              <p:txBody>
                <a:bodyPr rtlCol="0" anchor="ctr"/>
                <a:lstStyle/>
                <a:p>
                  <a:endParaRPr lang="en-US"/>
                </a:p>
              </p:txBody>
            </p:sp>
            <p:sp>
              <p:nvSpPr>
                <p:cNvPr id="2773" name="Freeform: Shape 2772">
                  <a:extLst>
                    <a:ext uri="{FF2B5EF4-FFF2-40B4-BE49-F238E27FC236}">
                      <a16:creationId xmlns:a16="http://schemas.microsoft.com/office/drawing/2014/main" id="{180BF32F-2A23-9493-BE4D-70BAC6DF9917}"/>
                    </a:ext>
                  </a:extLst>
                </p:cNvPr>
                <p:cNvSpPr/>
                <p:nvPr/>
              </p:nvSpPr>
              <p:spPr>
                <a:xfrm>
                  <a:off x="11089009" y="4145555"/>
                  <a:ext cx="79049" cy="81375"/>
                </a:xfrm>
                <a:custGeom>
                  <a:avLst/>
                  <a:gdLst>
                    <a:gd name="connsiteX0" fmla="*/ 74 w 79049"/>
                    <a:gd name="connsiteY0" fmla="*/ 43177 h 81375"/>
                    <a:gd name="connsiteX1" fmla="*/ 36598 w 79049"/>
                    <a:gd name="connsiteY1" fmla="*/ 76 h 81375"/>
                    <a:gd name="connsiteX2" fmla="*/ 52028 w 79049"/>
                    <a:gd name="connsiteY2" fmla="*/ 2296 h 81375"/>
                    <a:gd name="connsiteX3" fmla="*/ 65095 w 79049"/>
                    <a:gd name="connsiteY3" fmla="*/ 9926 h 81375"/>
                    <a:gd name="connsiteX4" fmla="*/ 78902 w 79049"/>
                    <a:gd name="connsiteY4" fmla="*/ 37597 h 81375"/>
                    <a:gd name="connsiteX5" fmla="*/ 69650 w 79049"/>
                    <a:gd name="connsiteY5" fmla="*/ 67318 h 81375"/>
                    <a:gd name="connsiteX6" fmla="*/ 57693 w 79049"/>
                    <a:gd name="connsiteY6" fmla="*/ 77111 h 81375"/>
                    <a:gd name="connsiteX7" fmla="*/ 42405 w 79049"/>
                    <a:gd name="connsiteY7" fmla="*/ 81296 h 81375"/>
                    <a:gd name="connsiteX8" fmla="*/ 74 w 79049"/>
                    <a:gd name="connsiteY8" fmla="*/ 43205 h 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049" h="81375">
                      <a:moveTo>
                        <a:pt x="74" y="43177"/>
                      </a:moveTo>
                      <a:cubicBezTo>
                        <a:pt x="-1236" y="20744"/>
                        <a:pt x="15105" y="1442"/>
                        <a:pt x="36598" y="76"/>
                      </a:cubicBezTo>
                      <a:cubicBezTo>
                        <a:pt x="41979" y="-266"/>
                        <a:pt x="47188" y="560"/>
                        <a:pt x="52028" y="2296"/>
                      </a:cubicBezTo>
                      <a:cubicBezTo>
                        <a:pt x="56839" y="3976"/>
                        <a:pt x="61280" y="6538"/>
                        <a:pt x="65095" y="9926"/>
                      </a:cubicBezTo>
                      <a:cubicBezTo>
                        <a:pt x="72753" y="16645"/>
                        <a:pt x="77962" y="26380"/>
                        <a:pt x="78902" y="37597"/>
                      </a:cubicBezTo>
                      <a:cubicBezTo>
                        <a:pt x="79842" y="48785"/>
                        <a:pt x="76255" y="59318"/>
                        <a:pt x="69650" y="67318"/>
                      </a:cubicBezTo>
                      <a:cubicBezTo>
                        <a:pt x="66348" y="71303"/>
                        <a:pt x="62305" y="74691"/>
                        <a:pt x="57693" y="77111"/>
                      </a:cubicBezTo>
                      <a:cubicBezTo>
                        <a:pt x="53081" y="79474"/>
                        <a:pt x="47928" y="80926"/>
                        <a:pt x="42405" y="81296"/>
                      </a:cubicBezTo>
                      <a:cubicBezTo>
                        <a:pt x="20343" y="82691"/>
                        <a:pt x="1383" y="65638"/>
                        <a:pt x="74" y="43205"/>
                      </a:cubicBezTo>
                      <a:close/>
                    </a:path>
                  </a:pathLst>
                </a:custGeom>
                <a:grpFill/>
                <a:ln w="2845" cap="flat">
                  <a:noFill/>
                  <a:prstDash val="solid"/>
                  <a:miter/>
                </a:ln>
              </p:spPr>
              <p:txBody>
                <a:bodyPr rtlCol="0" anchor="ctr"/>
                <a:lstStyle/>
                <a:p>
                  <a:endParaRPr lang="en-US"/>
                </a:p>
              </p:txBody>
            </p:sp>
            <p:sp>
              <p:nvSpPr>
                <p:cNvPr id="2774" name="Freeform: Shape 2773">
                  <a:extLst>
                    <a:ext uri="{FF2B5EF4-FFF2-40B4-BE49-F238E27FC236}">
                      <a16:creationId xmlns:a16="http://schemas.microsoft.com/office/drawing/2014/main" id="{901319E4-005E-B7C3-4BA4-6689D1A56419}"/>
                    </a:ext>
                  </a:extLst>
                </p:cNvPr>
                <p:cNvSpPr/>
                <p:nvPr/>
              </p:nvSpPr>
              <p:spPr>
                <a:xfrm>
                  <a:off x="10940899" y="4154059"/>
                  <a:ext cx="77193" cy="79521"/>
                </a:xfrm>
                <a:custGeom>
                  <a:avLst/>
                  <a:gdLst>
                    <a:gd name="connsiteX0" fmla="*/ 7 w 77193"/>
                    <a:gd name="connsiteY0" fmla="*/ 40765 h 79521"/>
                    <a:gd name="connsiteX1" fmla="*/ 37357 w 77193"/>
                    <a:gd name="connsiteY1" fmla="*/ 27 h 79521"/>
                    <a:gd name="connsiteX2" fmla="*/ 77156 w 77193"/>
                    <a:gd name="connsiteY2" fmla="*/ 38288 h 79521"/>
                    <a:gd name="connsiteX3" fmla="*/ 39834 w 77193"/>
                    <a:gd name="connsiteY3" fmla="*/ 79482 h 79521"/>
                    <a:gd name="connsiteX4" fmla="*/ 35 w 77193"/>
                    <a:gd name="connsiteY4" fmla="*/ 40765 h 7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93" h="79521">
                      <a:moveTo>
                        <a:pt x="7" y="40765"/>
                      </a:moveTo>
                      <a:cubicBezTo>
                        <a:pt x="-392" y="18759"/>
                        <a:pt x="16319" y="1023"/>
                        <a:pt x="37357" y="27"/>
                      </a:cubicBezTo>
                      <a:cubicBezTo>
                        <a:pt x="58395" y="-770"/>
                        <a:pt x="76188" y="16367"/>
                        <a:pt x="77156" y="38288"/>
                      </a:cubicBezTo>
                      <a:cubicBezTo>
                        <a:pt x="78095" y="60209"/>
                        <a:pt x="61385" y="78656"/>
                        <a:pt x="39834" y="79482"/>
                      </a:cubicBezTo>
                      <a:cubicBezTo>
                        <a:pt x="18283" y="80478"/>
                        <a:pt x="434" y="62657"/>
                        <a:pt x="35" y="40765"/>
                      </a:cubicBezTo>
                      <a:close/>
                    </a:path>
                  </a:pathLst>
                </a:custGeom>
                <a:grpFill/>
                <a:ln w="2845" cap="flat">
                  <a:noFill/>
                  <a:prstDash val="solid"/>
                  <a:miter/>
                </a:ln>
              </p:spPr>
              <p:txBody>
                <a:bodyPr rtlCol="0" anchor="ctr"/>
                <a:lstStyle/>
                <a:p>
                  <a:endParaRPr lang="en-US"/>
                </a:p>
              </p:txBody>
            </p:sp>
            <p:sp>
              <p:nvSpPr>
                <p:cNvPr id="2775" name="Freeform: Shape 2774">
                  <a:extLst>
                    <a:ext uri="{FF2B5EF4-FFF2-40B4-BE49-F238E27FC236}">
                      <a16:creationId xmlns:a16="http://schemas.microsoft.com/office/drawing/2014/main" id="{B8B19468-2929-E86C-F101-8FA4542C1C59}"/>
                    </a:ext>
                  </a:extLst>
                </p:cNvPr>
                <p:cNvSpPr/>
                <p:nvPr/>
              </p:nvSpPr>
              <p:spPr>
                <a:xfrm>
                  <a:off x="10792605" y="4156559"/>
                  <a:ext cx="75336" cy="77609"/>
                </a:xfrm>
                <a:custGeom>
                  <a:avLst/>
                  <a:gdLst>
                    <a:gd name="connsiteX0" fmla="*/ 9 w 75336"/>
                    <a:gd name="connsiteY0" fmla="*/ 38321 h 77609"/>
                    <a:gd name="connsiteX1" fmla="*/ 38043 w 75336"/>
                    <a:gd name="connsiteY1" fmla="*/ 3 h 77609"/>
                    <a:gd name="connsiteX2" fmla="*/ 75336 w 75336"/>
                    <a:gd name="connsiteY2" fmla="*/ 39204 h 77609"/>
                    <a:gd name="connsiteX3" fmla="*/ 37303 w 75336"/>
                    <a:gd name="connsiteY3" fmla="*/ 77607 h 77609"/>
                    <a:gd name="connsiteX4" fmla="*/ 9 w 75336"/>
                    <a:gd name="connsiteY4" fmla="*/ 38321 h 77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36" h="77609">
                      <a:moveTo>
                        <a:pt x="9" y="38321"/>
                      </a:moveTo>
                      <a:cubicBezTo>
                        <a:pt x="465" y="16885"/>
                        <a:pt x="17489" y="-253"/>
                        <a:pt x="38043" y="3"/>
                      </a:cubicBezTo>
                      <a:cubicBezTo>
                        <a:pt x="58597" y="231"/>
                        <a:pt x="75279" y="17909"/>
                        <a:pt x="75336" y="39204"/>
                      </a:cubicBezTo>
                      <a:cubicBezTo>
                        <a:pt x="75393" y="60783"/>
                        <a:pt x="58369" y="77835"/>
                        <a:pt x="37303" y="77607"/>
                      </a:cubicBezTo>
                      <a:cubicBezTo>
                        <a:pt x="16236" y="77351"/>
                        <a:pt x="-446" y="59758"/>
                        <a:pt x="9" y="38321"/>
                      </a:cubicBezTo>
                      <a:close/>
                    </a:path>
                  </a:pathLst>
                </a:custGeom>
                <a:grpFill/>
                <a:ln w="2845" cap="flat">
                  <a:noFill/>
                  <a:prstDash val="solid"/>
                  <a:miter/>
                </a:ln>
              </p:spPr>
              <p:txBody>
                <a:bodyPr rtlCol="0" anchor="ctr"/>
                <a:lstStyle/>
                <a:p>
                  <a:endParaRPr lang="en-US"/>
                </a:p>
              </p:txBody>
            </p:sp>
            <p:sp>
              <p:nvSpPr>
                <p:cNvPr id="2776" name="Freeform: Shape 2775">
                  <a:extLst>
                    <a:ext uri="{FF2B5EF4-FFF2-40B4-BE49-F238E27FC236}">
                      <a16:creationId xmlns:a16="http://schemas.microsoft.com/office/drawing/2014/main" id="{25E31827-8DA6-0B5F-F5B5-FD9A2A1C1A67}"/>
                    </a:ext>
                  </a:extLst>
                </p:cNvPr>
                <p:cNvSpPr/>
                <p:nvPr/>
              </p:nvSpPr>
              <p:spPr>
                <a:xfrm>
                  <a:off x="10644420" y="4153290"/>
                  <a:ext cx="73494" cy="75693"/>
                </a:xfrm>
                <a:custGeom>
                  <a:avLst/>
                  <a:gdLst>
                    <a:gd name="connsiteX0" fmla="*/ 45 w 73494"/>
                    <a:gd name="connsiteY0" fmla="*/ 35612 h 75693"/>
                    <a:gd name="connsiteX1" fmla="*/ 38620 w 73494"/>
                    <a:gd name="connsiteY1" fmla="*/ 55 h 75693"/>
                    <a:gd name="connsiteX2" fmla="*/ 73465 w 73494"/>
                    <a:gd name="connsiteY2" fmla="*/ 39256 h 75693"/>
                    <a:gd name="connsiteX3" fmla="*/ 34862 w 73494"/>
                    <a:gd name="connsiteY3" fmla="*/ 75667 h 75693"/>
                    <a:gd name="connsiteX4" fmla="*/ 74 w 73494"/>
                    <a:gd name="connsiteY4" fmla="*/ 35612 h 7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94" h="75693">
                      <a:moveTo>
                        <a:pt x="45" y="35612"/>
                      </a:moveTo>
                      <a:cubicBezTo>
                        <a:pt x="1327" y="14716"/>
                        <a:pt x="18607" y="-1055"/>
                        <a:pt x="38620" y="55"/>
                      </a:cubicBezTo>
                      <a:cubicBezTo>
                        <a:pt x="58662" y="824"/>
                        <a:pt x="74262" y="18360"/>
                        <a:pt x="73465" y="39256"/>
                      </a:cubicBezTo>
                      <a:cubicBezTo>
                        <a:pt x="72668" y="60152"/>
                        <a:pt x="55388" y="76436"/>
                        <a:pt x="34862" y="75667"/>
                      </a:cubicBezTo>
                      <a:cubicBezTo>
                        <a:pt x="14365" y="74528"/>
                        <a:pt x="-1207" y="56451"/>
                        <a:pt x="74" y="35612"/>
                      </a:cubicBezTo>
                      <a:close/>
                    </a:path>
                  </a:pathLst>
                </a:custGeom>
                <a:grpFill/>
                <a:ln w="2845" cap="flat">
                  <a:noFill/>
                  <a:prstDash val="solid"/>
                  <a:miter/>
                </a:ln>
              </p:spPr>
              <p:txBody>
                <a:bodyPr rtlCol="0" anchor="ctr"/>
                <a:lstStyle/>
                <a:p>
                  <a:endParaRPr lang="en-US"/>
                </a:p>
              </p:txBody>
            </p:sp>
            <p:sp>
              <p:nvSpPr>
                <p:cNvPr id="2777" name="Freeform: Shape 2776">
                  <a:extLst>
                    <a:ext uri="{FF2B5EF4-FFF2-40B4-BE49-F238E27FC236}">
                      <a16:creationId xmlns:a16="http://schemas.microsoft.com/office/drawing/2014/main" id="{60BEB94C-9B6C-6611-EB07-A2788917018D}"/>
                    </a:ext>
                  </a:extLst>
                </p:cNvPr>
                <p:cNvSpPr/>
                <p:nvPr/>
              </p:nvSpPr>
              <p:spPr>
                <a:xfrm>
                  <a:off x="10496431" y="4143563"/>
                  <a:ext cx="71692" cy="73778"/>
                </a:xfrm>
                <a:custGeom>
                  <a:avLst/>
                  <a:gdLst>
                    <a:gd name="connsiteX0" fmla="*/ 199 w 71692"/>
                    <a:gd name="connsiteY0" fmla="*/ 33725 h 73778"/>
                    <a:gd name="connsiteX1" fmla="*/ 39229 w 71692"/>
                    <a:gd name="connsiteY1" fmla="*/ 132 h 73778"/>
                    <a:gd name="connsiteX2" fmla="*/ 71569 w 71692"/>
                    <a:gd name="connsiteY2" fmla="*/ 40045 h 73778"/>
                    <a:gd name="connsiteX3" fmla="*/ 32539 w 71692"/>
                    <a:gd name="connsiteY3" fmla="*/ 73637 h 73778"/>
                    <a:gd name="connsiteX4" fmla="*/ 199 w 71692"/>
                    <a:gd name="connsiteY4" fmla="*/ 33725 h 73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92" h="73778">
                      <a:moveTo>
                        <a:pt x="199" y="33725"/>
                      </a:moveTo>
                      <a:cubicBezTo>
                        <a:pt x="2277" y="13455"/>
                        <a:pt x="19757" y="-1576"/>
                        <a:pt x="39229" y="132"/>
                      </a:cubicBezTo>
                      <a:cubicBezTo>
                        <a:pt x="58701" y="1869"/>
                        <a:pt x="73192" y="19747"/>
                        <a:pt x="71569" y="40045"/>
                      </a:cubicBezTo>
                      <a:cubicBezTo>
                        <a:pt x="69946" y="60371"/>
                        <a:pt x="52495" y="75402"/>
                        <a:pt x="32539" y="73637"/>
                      </a:cubicBezTo>
                      <a:cubicBezTo>
                        <a:pt x="12583" y="71872"/>
                        <a:pt x="-1879" y="53994"/>
                        <a:pt x="199" y="33725"/>
                      </a:cubicBezTo>
                      <a:close/>
                    </a:path>
                  </a:pathLst>
                </a:custGeom>
                <a:grpFill/>
                <a:ln w="2845" cap="flat">
                  <a:noFill/>
                  <a:prstDash val="solid"/>
                  <a:miter/>
                </a:ln>
              </p:spPr>
              <p:txBody>
                <a:bodyPr rtlCol="0" anchor="ctr"/>
                <a:lstStyle/>
                <a:p>
                  <a:endParaRPr lang="en-US"/>
                </a:p>
              </p:txBody>
            </p:sp>
            <p:sp>
              <p:nvSpPr>
                <p:cNvPr id="2778" name="Freeform: Shape 2777">
                  <a:extLst>
                    <a:ext uri="{FF2B5EF4-FFF2-40B4-BE49-F238E27FC236}">
                      <a16:creationId xmlns:a16="http://schemas.microsoft.com/office/drawing/2014/main" id="{10A0CC78-8F06-C76F-DCC6-AA1D3372C996}"/>
                    </a:ext>
                  </a:extLst>
                </p:cNvPr>
                <p:cNvSpPr/>
                <p:nvPr/>
              </p:nvSpPr>
              <p:spPr>
                <a:xfrm>
                  <a:off x="10349074" y="4128054"/>
                  <a:ext cx="69851" cy="71975"/>
                </a:xfrm>
                <a:custGeom>
                  <a:avLst/>
                  <a:gdLst>
                    <a:gd name="connsiteX0" fmla="*/ 375 w 69851"/>
                    <a:gd name="connsiteY0" fmla="*/ 31128 h 71975"/>
                    <a:gd name="connsiteX1" fmla="*/ 39662 w 69851"/>
                    <a:gd name="connsiteY1" fmla="*/ 325 h 71975"/>
                    <a:gd name="connsiteX2" fmla="*/ 69582 w 69851"/>
                    <a:gd name="connsiteY2" fmla="*/ 40408 h 71975"/>
                    <a:gd name="connsiteX3" fmla="*/ 30239 w 69851"/>
                    <a:gd name="connsiteY3" fmla="*/ 71610 h 71975"/>
                    <a:gd name="connsiteX4" fmla="*/ 375 w 69851"/>
                    <a:gd name="connsiteY4" fmla="*/ 31128 h 7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1" h="71975">
                      <a:moveTo>
                        <a:pt x="375" y="31128"/>
                      </a:moveTo>
                      <a:cubicBezTo>
                        <a:pt x="3194" y="11485"/>
                        <a:pt x="20787" y="-2322"/>
                        <a:pt x="39662" y="325"/>
                      </a:cubicBezTo>
                      <a:cubicBezTo>
                        <a:pt x="58507" y="3144"/>
                        <a:pt x="71944" y="20652"/>
                        <a:pt x="69582" y="40408"/>
                      </a:cubicBezTo>
                      <a:cubicBezTo>
                        <a:pt x="67219" y="60080"/>
                        <a:pt x="49540" y="74485"/>
                        <a:pt x="30239" y="71610"/>
                      </a:cubicBezTo>
                      <a:cubicBezTo>
                        <a:pt x="10909" y="68905"/>
                        <a:pt x="-2443" y="50771"/>
                        <a:pt x="375" y="31128"/>
                      </a:cubicBezTo>
                      <a:close/>
                    </a:path>
                  </a:pathLst>
                </a:custGeom>
                <a:grpFill/>
                <a:ln w="2845" cap="flat">
                  <a:noFill/>
                  <a:prstDash val="solid"/>
                  <a:miter/>
                </a:ln>
              </p:spPr>
              <p:txBody>
                <a:bodyPr rtlCol="0" anchor="ctr"/>
                <a:lstStyle/>
                <a:p>
                  <a:endParaRPr lang="en-US"/>
                </a:p>
              </p:txBody>
            </p:sp>
            <p:sp>
              <p:nvSpPr>
                <p:cNvPr id="2779" name="Freeform: Shape 2778">
                  <a:extLst>
                    <a:ext uri="{FF2B5EF4-FFF2-40B4-BE49-F238E27FC236}">
                      <a16:creationId xmlns:a16="http://schemas.microsoft.com/office/drawing/2014/main" id="{F450FE62-839E-8268-5277-DB830CFA682D}"/>
                    </a:ext>
                  </a:extLst>
                </p:cNvPr>
                <p:cNvSpPr/>
                <p:nvPr/>
              </p:nvSpPr>
              <p:spPr>
                <a:xfrm>
                  <a:off x="10202543" y="4106470"/>
                  <a:ext cx="68043" cy="69881"/>
                </a:xfrm>
                <a:custGeom>
                  <a:avLst/>
                  <a:gdLst>
                    <a:gd name="connsiteX0" fmla="*/ 552 w 68043"/>
                    <a:gd name="connsiteY0" fmla="*/ 28912 h 69881"/>
                    <a:gd name="connsiteX1" fmla="*/ 14757 w 68043"/>
                    <a:gd name="connsiteY1" fmla="*/ 6422 h 69881"/>
                    <a:gd name="connsiteX2" fmla="*/ 26628 w 68043"/>
                    <a:gd name="connsiteY2" fmla="*/ 1013 h 69881"/>
                    <a:gd name="connsiteX3" fmla="*/ 40037 w 68043"/>
                    <a:gd name="connsiteY3" fmla="*/ 444 h 69881"/>
                    <a:gd name="connsiteX4" fmla="*/ 67565 w 68043"/>
                    <a:gd name="connsiteY4" fmla="*/ 40498 h 69881"/>
                    <a:gd name="connsiteX5" fmla="*/ 28023 w 68043"/>
                    <a:gd name="connsiteY5" fmla="*/ 69422 h 69881"/>
                    <a:gd name="connsiteX6" fmla="*/ 15327 w 68043"/>
                    <a:gd name="connsiteY6" fmla="*/ 64526 h 69881"/>
                    <a:gd name="connsiteX7" fmla="*/ 5961 w 68043"/>
                    <a:gd name="connsiteY7" fmla="*/ 55131 h 69881"/>
                    <a:gd name="connsiteX8" fmla="*/ 608 w 68043"/>
                    <a:gd name="connsiteY8" fmla="*/ 28912 h 6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043" h="69881">
                      <a:moveTo>
                        <a:pt x="552" y="28912"/>
                      </a:moveTo>
                      <a:cubicBezTo>
                        <a:pt x="2316" y="19404"/>
                        <a:pt x="7612" y="11518"/>
                        <a:pt x="14757" y="6422"/>
                      </a:cubicBezTo>
                      <a:cubicBezTo>
                        <a:pt x="18316" y="3860"/>
                        <a:pt x="22330" y="2066"/>
                        <a:pt x="26628" y="1013"/>
                      </a:cubicBezTo>
                      <a:cubicBezTo>
                        <a:pt x="30927" y="-69"/>
                        <a:pt x="35454" y="-325"/>
                        <a:pt x="40037" y="444"/>
                      </a:cubicBezTo>
                      <a:cubicBezTo>
                        <a:pt x="58342" y="3461"/>
                        <a:pt x="70669" y="21396"/>
                        <a:pt x="67565" y="40498"/>
                      </a:cubicBezTo>
                      <a:cubicBezTo>
                        <a:pt x="64463" y="59572"/>
                        <a:pt x="46756" y="72525"/>
                        <a:pt x="28023" y="69422"/>
                      </a:cubicBezTo>
                      <a:cubicBezTo>
                        <a:pt x="23355" y="68653"/>
                        <a:pt x="19056" y="66945"/>
                        <a:pt x="15327" y="64526"/>
                      </a:cubicBezTo>
                      <a:cubicBezTo>
                        <a:pt x="11597" y="62077"/>
                        <a:pt x="8437" y="58803"/>
                        <a:pt x="5961" y="55131"/>
                      </a:cubicBezTo>
                      <a:cubicBezTo>
                        <a:pt x="1007" y="47729"/>
                        <a:pt x="-1157" y="38420"/>
                        <a:pt x="608" y="28912"/>
                      </a:cubicBezTo>
                      <a:close/>
                    </a:path>
                  </a:pathLst>
                </a:custGeom>
                <a:grpFill/>
                <a:ln w="2845" cap="flat">
                  <a:noFill/>
                  <a:prstDash val="solid"/>
                  <a:miter/>
                </a:ln>
              </p:spPr>
              <p:txBody>
                <a:bodyPr rtlCol="0" anchor="ctr"/>
                <a:lstStyle/>
                <a:p>
                  <a:endParaRPr lang="en-US"/>
                </a:p>
              </p:txBody>
            </p:sp>
            <p:sp>
              <p:nvSpPr>
                <p:cNvPr id="2780" name="Freeform: Shape 2779">
                  <a:extLst>
                    <a:ext uri="{FF2B5EF4-FFF2-40B4-BE49-F238E27FC236}">
                      <a16:creationId xmlns:a16="http://schemas.microsoft.com/office/drawing/2014/main" id="{64DD6E7D-98B1-BA54-E990-A683FC3363D5}"/>
                    </a:ext>
                  </a:extLst>
                </p:cNvPr>
                <p:cNvSpPr/>
                <p:nvPr/>
              </p:nvSpPr>
              <p:spPr>
                <a:xfrm>
                  <a:off x="10056945" y="4078629"/>
                  <a:ext cx="66233" cy="68043"/>
                </a:xfrm>
                <a:custGeom>
                  <a:avLst/>
                  <a:gdLst>
                    <a:gd name="connsiteX0" fmla="*/ 876 w 66233"/>
                    <a:gd name="connsiteY0" fmla="*/ 26976 h 68043"/>
                    <a:gd name="connsiteX1" fmla="*/ 40418 w 66233"/>
                    <a:gd name="connsiteY1" fmla="*/ 728 h 68043"/>
                    <a:gd name="connsiteX2" fmla="*/ 65498 w 66233"/>
                    <a:gd name="connsiteY2" fmla="*/ 41039 h 68043"/>
                    <a:gd name="connsiteX3" fmla="*/ 25956 w 66233"/>
                    <a:gd name="connsiteY3" fmla="*/ 67287 h 68043"/>
                    <a:gd name="connsiteX4" fmla="*/ 876 w 66233"/>
                    <a:gd name="connsiteY4" fmla="*/ 26976 h 68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33" h="68043">
                      <a:moveTo>
                        <a:pt x="876" y="26976"/>
                      </a:moveTo>
                      <a:cubicBezTo>
                        <a:pt x="5060" y="8642"/>
                        <a:pt x="22768" y="-3115"/>
                        <a:pt x="40418" y="728"/>
                      </a:cubicBezTo>
                      <a:cubicBezTo>
                        <a:pt x="58068" y="4571"/>
                        <a:pt x="69285" y="22620"/>
                        <a:pt x="65498" y="41039"/>
                      </a:cubicBezTo>
                      <a:cubicBezTo>
                        <a:pt x="61712" y="59458"/>
                        <a:pt x="44005" y="71215"/>
                        <a:pt x="25956" y="67287"/>
                      </a:cubicBezTo>
                      <a:cubicBezTo>
                        <a:pt x="7907" y="63358"/>
                        <a:pt x="-3309" y="45309"/>
                        <a:pt x="876" y="26976"/>
                      </a:cubicBezTo>
                      <a:close/>
                    </a:path>
                  </a:pathLst>
                </a:custGeom>
                <a:grpFill/>
                <a:ln w="2845" cap="flat">
                  <a:noFill/>
                  <a:prstDash val="solid"/>
                  <a:miter/>
                </a:ln>
              </p:spPr>
              <p:txBody>
                <a:bodyPr rtlCol="0" anchor="ctr"/>
                <a:lstStyle/>
                <a:p>
                  <a:endParaRPr lang="en-US"/>
                </a:p>
              </p:txBody>
            </p:sp>
            <p:sp>
              <p:nvSpPr>
                <p:cNvPr id="2781" name="Freeform: Shape 2780">
                  <a:extLst>
                    <a:ext uri="{FF2B5EF4-FFF2-40B4-BE49-F238E27FC236}">
                      <a16:creationId xmlns:a16="http://schemas.microsoft.com/office/drawing/2014/main" id="{4CD33EC1-0784-9820-EFD2-907588AEDB34}"/>
                    </a:ext>
                  </a:extLst>
                </p:cNvPr>
                <p:cNvSpPr/>
                <p:nvPr/>
              </p:nvSpPr>
              <p:spPr>
                <a:xfrm>
                  <a:off x="9912775" y="4044969"/>
                  <a:ext cx="64399" cy="66258"/>
                </a:xfrm>
                <a:custGeom>
                  <a:avLst/>
                  <a:gdLst>
                    <a:gd name="connsiteX0" fmla="*/ 1168 w 64399"/>
                    <a:gd name="connsiteY0" fmla="*/ 24708 h 66258"/>
                    <a:gd name="connsiteX1" fmla="*/ 40567 w 64399"/>
                    <a:gd name="connsiteY1" fmla="*/ 1080 h 66258"/>
                    <a:gd name="connsiteX2" fmla="*/ 51898 w 64399"/>
                    <a:gd name="connsiteY2" fmla="*/ 6830 h 66258"/>
                    <a:gd name="connsiteX3" fmla="*/ 59983 w 64399"/>
                    <a:gd name="connsiteY3" fmla="*/ 16111 h 66258"/>
                    <a:gd name="connsiteX4" fmla="*/ 63370 w 64399"/>
                    <a:gd name="connsiteY4" fmla="*/ 41021 h 66258"/>
                    <a:gd name="connsiteX5" fmla="*/ 48453 w 64399"/>
                    <a:gd name="connsiteY5" fmla="*/ 61489 h 66258"/>
                    <a:gd name="connsiteX6" fmla="*/ 36696 w 64399"/>
                    <a:gd name="connsiteY6" fmla="*/ 65930 h 66258"/>
                    <a:gd name="connsiteX7" fmla="*/ 23857 w 64399"/>
                    <a:gd name="connsiteY7" fmla="*/ 65162 h 66258"/>
                    <a:gd name="connsiteX8" fmla="*/ 1196 w 64399"/>
                    <a:gd name="connsiteY8" fmla="*/ 24737 h 6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99" h="66258">
                      <a:moveTo>
                        <a:pt x="1168" y="24708"/>
                      </a:moveTo>
                      <a:cubicBezTo>
                        <a:pt x="5978" y="7058"/>
                        <a:pt x="23600" y="-3532"/>
                        <a:pt x="40567" y="1080"/>
                      </a:cubicBezTo>
                      <a:cubicBezTo>
                        <a:pt x="44810" y="2218"/>
                        <a:pt x="48624" y="4211"/>
                        <a:pt x="51898" y="6830"/>
                      </a:cubicBezTo>
                      <a:cubicBezTo>
                        <a:pt x="55172" y="9364"/>
                        <a:pt x="57933" y="12524"/>
                        <a:pt x="59983" y="16111"/>
                      </a:cubicBezTo>
                      <a:cubicBezTo>
                        <a:pt x="64110" y="23285"/>
                        <a:pt x="65591" y="32167"/>
                        <a:pt x="63370" y="41021"/>
                      </a:cubicBezTo>
                      <a:cubicBezTo>
                        <a:pt x="61150" y="49874"/>
                        <a:pt x="55627" y="57048"/>
                        <a:pt x="48453" y="61489"/>
                      </a:cubicBezTo>
                      <a:cubicBezTo>
                        <a:pt x="44866" y="63710"/>
                        <a:pt x="40881" y="65219"/>
                        <a:pt x="36696" y="65930"/>
                      </a:cubicBezTo>
                      <a:cubicBezTo>
                        <a:pt x="32540" y="66528"/>
                        <a:pt x="28184" y="66329"/>
                        <a:pt x="23857" y="65162"/>
                      </a:cubicBezTo>
                      <a:cubicBezTo>
                        <a:pt x="6519" y="60464"/>
                        <a:pt x="-3615" y="42359"/>
                        <a:pt x="1196" y="24737"/>
                      </a:cubicBezTo>
                      <a:close/>
                    </a:path>
                  </a:pathLst>
                </a:custGeom>
                <a:grpFill/>
                <a:ln w="2845" cap="flat">
                  <a:noFill/>
                  <a:prstDash val="solid"/>
                  <a:miter/>
                </a:ln>
              </p:spPr>
              <p:txBody>
                <a:bodyPr rtlCol="0" anchor="ctr"/>
                <a:lstStyle/>
                <a:p>
                  <a:endParaRPr lang="en-US"/>
                </a:p>
              </p:txBody>
            </p:sp>
            <p:sp>
              <p:nvSpPr>
                <p:cNvPr id="2782" name="Freeform: Shape 2781">
                  <a:extLst>
                    <a:ext uri="{FF2B5EF4-FFF2-40B4-BE49-F238E27FC236}">
                      <a16:creationId xmlns:a16="http://schemas.microsoft.com/office/drawing/2014/main" id="{647AC8D4-554F-F521-07E1-DFCD605AC1E0}"/>
                    </a:ext>
                  </a:extLst>
                </p:cNvPr>
                <p:cNvSpPr/>
                <p:nvPr/>
              </p:nvSpPr>
              <p:spPr>
                <a:xfrm>
                  <a:off x="9770050" y="4005394"/>
                  <a:ext cx="62675" cy="64033"/>
                </a:xfrm>
                <a:custGeom>
                  <a:avLst/>
                  <a:gdLst>
                    <a:gd name="connsiteX0" fmla="*/ 1551 w 62675"/>
                    <a:gd name="connsiteY0" fmla="*/ 22748 h 64033"/>
                    <a:gd name="connsiteX1" fmla="*/ 40781 w 62675"/>
                    <a:gd name="connsiteY1" fmla="*/ 1226 h 64033"/>
                    <a:gd name="connsiteX2" fmla="*/ 61306 w 62675"/>
                    <a:gd name="connsiteY2" fmla="*/ 40882 h 64033"/>
                    <a:gd name="connsiteX3" fmla="*/ 21963 w 62675"/>
                    <a:gd name="connsiteY3" fmla="*/ 62746 h 64033"/>
                    <a:gd name="connsiteX4" fmla="*/ 1551 w 62675"/>
                    <a:gd name="connsiteY4" fmla="*/ 22748 h 6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75" h="64033">
                      <a:moveTo>
                        <a:pt x="1551" y="22748"/>
                      </a:moveTo>
                      <a:cubicBezTo>
                        <a:pt x="6931" y="5809"/>
                        <a:pt x="24383" y="-3500"/>
                        <a:pt x="40781" y="1226"/>
                      </a:cubicBezTo>
                      <a:cubicBezTo>
                        <a:pt x="57150" y="6094"/>
                        <a:pt x="66317" y="23858"/>
                        <a:pt x="61306" y="40882"/>
                      </a:cubicBezTo>
                      <a:cubicBezTo>
                        <a:pt x="56296" y="57934"/>
                        <a:pt x="38674" y="67699"/>
                        <a:pt x="21963" y="62746"/>
                      </a:cubicBezTo>
                      <a:cubicBezTo>
                        <a:pt x="5224" y="57906"/>
                        <a:pt x="-3830" y="39658"/>
                        <a:pt x="1551" y="22748"/>
                      </a:cubicBezTo>
                      <a:close/>
                    </a:path>
                  </a:pathLst>
                </a:custGeom>
                <a:grpFill/>
                <a:ln w="2845" cap="flat">
                  <a:noFill/>
                  <a:prstDash val="solid"/>
                  <a:miter/>
                </a:ln>
              </p:spPr>
              <p:txBody>
                <a:bodyPr rtlCol="0" anchor="ctr"/>
                <a:lstStyle/>
                <a:p>
                  <a:endParaRPr lang="en-US"/>
                </a:p>
              </p:txBody>
            </p:sp>
            <p:sp>
              <p:nvSpPr>
                <p:cNvPr id="2783" name="Freeform: Shape 2782">
                  <a:extLst>
                    <a:ext uri="{FF2B5EF4-FFF2-40B4-BE49-F238E27FC236}">
                      <a16:creationId xmlns:a16="http://schemas.microsoft.com/office/drawing/2014/main" id="{0498F3F9-F6F1-DE0D-58F1-FEDC778D2D2A}"/>
                    </a:ext>
                  </a:extLst>
                </p:cNvPr>
                <p:cNvSpPr/>
                <p:nvPr/>
              </p:nvSpPr>
              <p:spPr>
                <a:xfrm>
                  <a:off x="9629196" y="3959621"/>
                  <a:ext cx="60833" cy="62254"/>
                </a:xfrm>
                <a:custGeom>
                  <a:avLst/>
                  <a:gdLst>
                    <a:gd name="connsiteX0" fmla="*/ 1914 w 60833"/>
                    <a:gd name="connsiteY0" fmla="*/ 21036 h 62254"/>
                    <a:gd name="connsiteX1" fmla="*/ 40859 w 60833"/>
                    <a:gd name="connsiteY1" fmla="*/ 1649 h 62254"/>
                    <a:gd name="connsiteX2" fmla="*/ 59079 w 60833"/>
                    <a:gd name="connsiteY2" fmla="*/ 41163 h 62254"/>
                    <a:gd name="connsiteX3" fmla="*/ 20134 w 60833"/>
                    <a:gd name="connsiteY3" fmla="*/ 60550 h 62254"/>
                    <a:gd name="connsiteX4" fmla="*/ 1914 w 60833"/>
                    <a:gd name="connsiteY4" fmla="*/ 21036 h 6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33" h="62254">
                      <a:moveTo>
                        <a:pt x="1914" y="21036"/>
                      </a:moveTo>
                      <a:cubicBezTo>
                        <a:pt x="7807" y="4837"/>
                        <a:pt x="25229" y="-3845"/>
                        <a:pt x="40859" y="1649"/>
                      </a:cubicBezTo>
                      <a:cubicBezTo>
                        <a:pt x="56488" y="7144"/>
                        <a:pt x="64658" y="24851"/>
                        <a:pt x="59079" y="41163"/>
                      </a:cubicBezTo>
                      <a:cubicBezTo>
                        <a:pt x="53499" y="57475"/>
                        <a:pt x="36076" y="66158"/>
                        <a:pt x="20134" y="60550"/>
                      </a:cubicBezTo>
                      <a:cubicBezTo>
                        <a:pt x="4192" y="54942"/>
                        <a:pt x="-3978" y="37234"/>
                        <a:pt x="1914" y="21036"/>
                      </a:cubicBezTo>
                      <a:close/>
                    </a:path>
                  </a:pathLst>
                </a:custGeom>
                <a:grpFill/>
                <a:ln w="2845" cap="flat">
                  <a:noFill/>
                  <a:prstDash val="solid"/>
                  <a:miter/>
                </a:ln>
              </p:spPr>
              <p:txBody>
                <a:bodyPr rtlCol="0" anchor="ctr"/>
                <a:lstStyle/>
                <a:p>
                  <a:endParaRPr lang="en-US"/>
                </a:p>
              </p:txBody>
            </p:sp>
            <p:sp>
              <p:nvSpPr>
                <p:cNvPr id="2784" name="Freeform: Shape 2783">
                  <a:extLst>
                    <a:ext uri="{FF2B5EF4-FFF2-40B4-BE49-F238E27FC236}">
                      <a16:creationId xmlns:a16="http://schemas.microsoft.com/office/drawing/2014/main" id="{DA01F143-2D55-7B71-2D4A-761B2F87C91A}"/>
                    </a:ext>
                  </a:extLst>
                </p:cNvPr>
                <p:cNvSpPr/>
                <p:nvPr/>
              </p:nvSpPr>
              <p:spPr>
                <a:xfrm>
                  <a:off x="9490454" y="3908242"/>
                  <a:ext cx="58972" cy="60486"/>
                </a:xfrm>
                <a:custGeom>
                  <a:avLst/>
                  <a:gdLst>
                    <a:gd name="connsiteX0" fmla="*/ 2301 w 58972"/>
                    <a:gd name="connsiteY0" fmla="*/ 19094 h 60486"/>
                    <a:gd name="connsiteX1" fmla="*/ 40704 w 58972"/>
                    <a:gd name="connsiteY1" fmla="*/ 2098 h 60486"/>
                    <a:gd name="connsiteX2" fmla="*/ 56845 w 58972"/>
                    <a:gd name="connsiteY2" fmla="*/ 40986 h 60486"/>
                    <a:gd name="connsiteX3" fmla="*/ 18299 w 58972"/>
                    <a:gd name="connsiteY3" fmla="*/ 58323 h 60486"/>
                    <a:gd name="connsiteX4" fmla="*/ 2301 w 58972"/>
                    <a:gd name="connsiteY4" fmla="*/ 19094 h 60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2" h="60486">
                      <a:moveTo>
                        <a:pt x="2301" y="19094"/>
                      </a:moveTo>
                      <a:cubicBezTo>
                        <a:pt x="8649" y="3636"/>
                        <a:pt x="25844" y="-3994"/>
                        <a:pt x="40704" y="2098"/>
                      </a:cubicBezTo>
                      <a:cubicBezTo>
                        <a:pt x="55536" y="8304"/>
                        <a:pt x="62909" y="25328"/>
                        <a:pt x="56845" y="40986"/>
                      </a:cubicBezTo>
                      <a:cubicBezTo>
                        <a:pt x="50838" y="56501"/>
                        <a:pt x="33416" y="64672"/>
                        <a:pt x="18299" y="58323"/>
                      </a:cubicBezTo>
                      <a:cubicBezTo>
                        <a:pt x="3126" y="52117"/>
                        <a:pt x="-4019" y="34552"/>
                        <a:pt x="2301" y="19094"/>
                      </a:cubicBezTo>
                      <a:close/>
                    </a:path>
                  </a:pathLst>
                </a:custGeom>
                <a:grpFill/>
                <a:ln w="2845" cap="flat">
                  <a:noFill/>
                  <a:prstDash val="solid"/>
                  <a:miter/>
                </a:ln>
              </p:spPr>
              <p:txBody>
                <a:bodyPr rtlCol="0" anchor="ctr"/>
                <a:lstStyle/>
                <a:p>
                  <a:endParaRPr lang="en-US"/>
                </a:p>
              </p:txBody>
            </p:sp>
            <p:sp>
              <p:nvSpPr>
                <p:cNvPr id="2785" name="Freeform: Shape 2784">
                  <a:extLst>
                    <a:ext uri="{FF2B5EF4-FFF2-40B4-BE49-F238E27FC236}">
                      <a16:creationId xmlns:a16="http://schemas.microsoft.com/office/drawing/2014/main" id="{35F69084-DEB5-73EB-C0A2-36B301694276}"/>
                    </a:ext>
                  </a:extLst>
                </p:cNvPr>
                <p:cNvSpPr/>
                <p:nvPr/>
              </p:nvSpPr>
              <p:spPr>
                <a:xfrm>
                  <a:off x="9353860" y="3851246"/>
                  <a:ext cx="57294" cy="58199"/>
                </a:xfrm>
                <a:custGeom>
                  <a:avLst/>
                  <a:gdLst>
                    <a:gd name="connsiteX0" fmla="*/ 2731 w 57294"/>
                    <a:gd name="connsiteY0" fmla="*/ 17332 h 58199"/>
                    <a:gd name="connsiteX1" fmla="*/ 40651 w 57294"/>
                    <a:gd name="connsiteY1" fmla="*/ 2300 h 58199"/>
                    <a:gd name="connsiteX2" fmla="*/ 54743 w 57294"/>
                    <a:gd name="connsiteY2" fmla="*/ 40476 h 58199"/>
                    <a:gd name="connsiteX3" fmla="*/ 16680 w 57294"/>
                    <a:gd name="connsiteY3" fmla="*/ 55821 h 58199"/>
                    <a:gd name="connsiteX4" fmla="*/ 2731 w 57294"/>
                    <a:gd name="connsiteY4" fmla="*/ 17332 h 5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94" h="58199">
                      <a:moveTo>
                        <a:pt x="2731" y="17332"/>
                      </a:moveTo>
                      <a:cubicBezTo>
                        <a:pt x="9506" y="2556"/>
                        <a:pt x="26303" y="-3792"/>
                        <a:pt x="40651" y="2300"/>
                      </a:cubicBezTo>
                      <a:cubicBezTo>
                        <a:pt x="54914" y="8535"/>
                        <a:pt x="61234" y="25616"/>
                        <a:pt x="54743" y="40476"/>
                      </a:cubicBezTo>
                      <a:cubicBezTo>
                        <a:pt x="48252" y="55308"/>
                        <a:pt x="31228" y="62198"/>
                        <a:pt x="16680" y="55821"/>
                      </a:cubicBezTo>
                      <a:cubicBezTo>
                        <a:pt x="2076" y="49586"/>
                        <a:pt x="-3988" y="31993"/>
                        <a:pt x="2731" y="17332"/>
                      </a:cubicBezTo>
                      <a:close/>
                    </a:path>
                  </a:pathLst>
                </a:custGeom>
                <a:grpFill/>
                <a:ln w="2845" cap="flat">
                  <a:noFill/>
                  <a:prstDash val="solid"/>
                  <a:miter/>
                </a:ln>
              </p:spPr>
              <p:txBody>
                <a:bodyPr rtlCol="0" anchor="ctr"/>
                <a:lstStyle/>
                <a:p>
                  <a:endParaRPr lang="en-US"/>
                </a:p>
              </p:txBody>
            </p:sp>
            <p:sp>
              <p:nvSpPr>
                <p:cNvPr id="2786" name="Freeform: Shape 2785">
                  <a:extLst>
                    <a:ext uri="{FF2B5EF4-FFF2-40B4-BE49-F238E27FC236}">
                      <a16:creationId xmlns:a16="http://schemas.microsoft.com/office/drawing/2014/main" id="{768D77C0-BB72-E0D9-3B25-4D837F379241}"/>
                    </a:ext>
                  </a:extLst>
                </p:cNvPr>
                <p:cNvSpPr/>
                <p:nvPr/>
              </p:nvSpPr>
              <p:spPr>
                <a:xfrm>
                  <a:off x="9219875" y="3788281"/>
                  <a:ext cx="55459" cy="56416"/>
                </a:xfrm>
                <a:custGeom>
                  <a:avLst/>
                  <a:gdLst>
                    <a:gd name="connsiteX0" fmla="*/ 3143 w 55459"/>
                    <a:gd name="connsiteY0" fmla="*/ 15901 h 56416"/>
                    <a:gd name="connsiteX1" fmla="*/ 40464 w 55459"/>
                    <a:gd name="connsiteY1" fmla="*/ 2777 h 56416"/>
                    <a:gd name="connsiteX2" fmla="*/ 52478 w 55459"/>
                    <a:gd name="connsiteY2" fmla="*/ 40441 h 56416"/>
                    <a:gd name="connsiteX3" fmla="*/ 15156 w 55459"/>
                    <a:gd name="connsiteY3" fmla="*/ 53565 h 56416"/>
                    <a:gd name="connsiteX4" fmla="*/ 3143 w 55459"/>
                    <a:gd name="connsiteY4" fmla="*/ 15901 h 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59" h="56416">
                      <a:moveTo>
                        <a:pt x="3143" y="15901"/>
                      </a:moveTo>
                      <a:cubicBezTo>
                        <a:pt x="10260" y="1952"/>
                        <a:pt x="26970" y="-3941"/>
                        <a:pt x="40464" y="2777"/>
                      </a:cubicBezTo>
                      <a:cubicBezTo>
                        <a:pt x="53958" y="9496"/>
                        <a:pt x="59339" y="26349"/>
                        <a:pt x="52478" y="40441"/>
                      </a:cubicBezTo>
                      <a:cubicBezTo>
                        <a:pt x="45617" y="54533"/>
                        <a:pt x="28906" y="60397"/>
                        <a:pt x="15156" y="53565"/>
                      </a:cubicBezTo>
                      <a:cubicBezTo>
                        <a:pt x="1406" y="46732"/>
                        <a:pt x="-3975" y="29879"/>
                        <a:pt x="3143" y="15901"/>
                      </a:cubicBezTo>
                      <a:close/>
                    </a:path>
                  </a:pathLst>
                </a:custGeom>
                <a:grpFill/>
                <a:ln w="2845" cap="flat">
                  <a:noFill/>
                  <a:prstDash val="solid"/>
                  <a:miter/>
                </a:ln>
              </p:spPr>
              <p:txBody>
                <a:bodyPr rtlCol="0" anchor="ctr"/>
                <a:lstStyle/>
                <a:p>
                  <a:endParaRPr lang="en-US"/>
                </a:p>
              </p:txBody>
            </p:sp>
            <p:sp>
              <p:nvSpPr>
                <p:cNvPr id="2787" name="Freeform: Shape 2786">
                  <a:extLst>
                    <a:ext uri="{FF2B5EF4-FFF2-40B4-BE49-F238E27FC236}">
                      <a16:creationId xmlns:a16="http://schemas.microsoft.com/office/drawing/2014/main" id="{00D12A56-6519-1F9C-5533-73E78A4B30D8}"/>
                    </a:ext>
                  </a:extLst>
                </p:cNvPr>
                <p:cNvSpPr/>
                <p:nvPr/>
              </p:nvSpPr>
              <p:spPr>
                <a:xfrm>
                  <a:off x="9088663" y="3719979"/>
                  <a:ext cx="53507" cy="54593"/>
                </a:xfrm>
                <a:custGeom>
                  <a:avLst/>
                  <a:gdLst>
                    <a:gd name="connsiteX0" fmla="*/ 3571 w 53507"/>
                    <a:gd name="connsiteY0" fmla="*/ 14286 h 54593"/>
                    <a:gd name="connsiteX1" fmla="*/ 40039 w 53507"/>
                    <a:gd name="connsiteY1" fmla="*/ 3240 h 54593"/>
                    <a:gd name="connsiteX2" fmla="*/ 52509 w 53507"/>
                    <a:gd name="connsiteY2" fmla="*/ 19410 h 54593"/>
                    <a:gd name="connsiteX3" fmla="*/ 50117 w 53507"/>
                    <a:gd name="connsiteY3" fmla="*/ 40107 h 54593"/>
                    <a:gd name="connsiteX4" fmla="*/ 33976 w 53507"/>
                    <a:gd name="connsiteY4" fmla="*/ 53458 h 54593"/>
                    <a:gd name="connsiteX5" fmla="*/ 13592 w 53507"/>
                    <a:gd name="connsiteY5" fmla="*/ 51266 h 54593"/>
                    <a:gd name="connsiteX6" fmla="*/ 3571 w 53507"/>
                    <a:gd name="connsiteY6" fmla="*/ 14257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507" h="54593">
                      <a:moveTo>
                        <a:pt x="3571" y="14286"/>
                      </a:moveTo>
                      <a:cubicBezTo>
                        <a:pt x="11002" y="1076"/>
                        <a:pt x="27314" y="-3849"/>
                        <a:pt x="40039" y="3240"/>
                      </a:cubicBezTo>
                      <a:cubicBezTo>
                        <a:pt x="46416" y="6798"/>
                        <a:pt x="50686" y="12720"/>
                        <a:pt x="52509" y="19410"/>
                      </a:cubicBezTo>
                      <a:cubicBezTo>
                        <a:pt x="54330" y="26072"/>
                        <a:pt x="53732" y="33445"/>
                        <a:pt x="50117" y="40107"/>
                      </a:cubicBezTo>
                      <a:cubicBezTo>
                        <a:pt x="46530" y="46740"/>
                        <a:pt x="40580" y="51437"/>
                        <a:pt x="33976" y="53458"/>
                      </a:cubicBezTo>
                      <a:cubicBezTo>
                        <a:pt x="27371" y="55451"/>
                        <a:pt x="20054" y="54881"/>
                        <a:pt x="13592" y="51266"/>
                      </a:cubicBezTo>
                      <a:cubicBezTo>
                        <a:pt x="639" y="44035"/>
                        <a:pt x="-3830" y="27466"/>
                        <a:pt x="3571" y="14257"/>
                      </a:cubicBezTo>
                      <a:close/>
                    </a:path>
                  </a:pathLst>
                </a:custGeom>
                <a:grpFill/>
                <a:ln w="2845" cap="flat">
                  <a:noFill/>
                  <a:prstDash val="solid"/>
                  <a:miter/>
                </a:ln>
              </p:spPr>
              <p:txBody>
                <a:bodyPr rtlCol="0" anchor="ctr"/>
                <a:lstStyle/>
                <a:p>
                  <a:endParaRPr lang="en-US"/>
                </a:p>
              </p:txBody>
            </p:sp>
            <p:sp>
              <p:nvSpPr>
                <p:cNvPr id="2788" name="Freeform: Shape 2787">
                  <a:extLst>
                    <a:ext uri="{FF2B5EF4-FFF2-40B4-BE49-F238E27FC236}">
                      <a16:creationId xmlns:a16="http://schemas.microsoft.com/office/drawing/2014/main" id="{9BAF7DCD-4F5B-CF51-EC51-3A0BEBB1958C}"/>
                    </a:ext>
                  </a:extLst>
                </p:cNvPr>
                <p:cNvSpPr/>
                <p:nvPr/>
              </p:nvSpPr>
              <p:spPr>
                <a:xfrm>
                  <a:off x="8960332" y="3646464"/>
                  <a:ext cx="51867" cy="52468"/>
                </a:xfrm>
                <a:custGeom>
                  <a:avLst/>
                  <a:gdLst>
                    <a:gd name="connsiteX0" fmla="*/ 4023 w 51867"/>
                    <a:gd name="connsiteY0" fmla="*/ 12787 h 52468"/>
                    <a:gd name="connsiteX1" fmla="*/ 20193 w 51867"/>
                    <a:gd name="connsiteY1" fmla="*/ 802 h 52468"/>
                    <a:gd name="connsiteX2" fmla="*/ 39609 w 51867"/>
                    <a:gd name="connsiteY2" fmla="*/ 3620 h 52468"/>
                    <a:gd name="connsiteX3" fmla="*/ 48035 w 51867"/>
                    <a:gd name="connsiteY3" fmla="*/ 39348 h 52468"/>
                    <a:gd name="connsiteX4" fmla="*/ 12194 w 51867"/>
                    <a:gd name="connsiteY4" fmla="*/ 48913 h 52468"/>
                    <a:gd name="connsiteX5" fmla="*/ 636 w 51867"/>
                    <a:gd name="connsiteY5" fmla="*/ 32715 h 52468"/>
                    <a:gd name="connsiteX6" fmla="*/ 4023 w 51867"/>
                    <a:gd name="connsiteY6" fmla="*/ 12759 h 5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67" h="52468">
                      <a:moveTo>
                        <a:pt x="4023" y="12787"/>
                      </a:moveTo>
                      <a:cubicBezTo>
                        <a:pt x="7867" y="6552"/>
                        <a:pt x="13759" y="2453"/>
                        <a:pt x="20193" y="802"/>
                      </a:cubicBezTo>
                      <a:cubicBezTo>
                        <a:pt x="26655" y="-878"/>
                        <a:pt x="33517" y="90"/>
                        <a:pt x="39609" y="3620"/>
                      </a:cubicBezTo>
                      <a:cubicBezTo>
                        <a:pt x="51736" y="10794"/>
                        <a:pt x="55494" y="26765"/>
                        <a:pt x="48035" y="39348"/>
                      </a:cubicBezTo>
                      <a:cubicBezTo>
                        <a:pt x="40577" y="51931"/>
                        <a:pt x="24520" y="56201"/>
                        <a:pt x="12194" y="48913"/>
                      </a:cubicBezTo>
                      <a:cubicBezTo>
                        <a:pt x="5988" y="45326"/>
                        <a:pt x="2116" y="39263"/>
                        <a:pt x="636" y="32715"/>
                      </a:cubicBezTo>
                      <a:cubicBezTo>
                        <a:pt x="-816" y="26138"/>
                        <a:pt x="180" y="18993"/>
                        <a:pt x="4023" y="12759"/>
                      </a:cubicBezTo>
                      <a:close/>
                    </a:path>
                  </a:pathLst>
                </a:custGeom>
                <a:grpFill/>
                <a:ln w="2845" cap="flat">
                  <a:noFill/>
                  <a:prstDash val="solid"/>
                  <a:miter/>
                </a:ln>
              </p:spPr>
              <p:txBody>
                <a:bodyPr rtlCol="0" anchor="ctr"/>
                <a:lstStyle/>
                <a:p>
                  <a:endParaRPr lang="en-US"/>
                </a:p>
              </p:txBody>
            </p:sp>
            <p:sp>
              <p:nvSpPr>
                <p:cNvPr id="2789" name="Freeform: Shape 2788">
                  <a:extLst>
                    <a:ext uri="{FF2B5EF4-FFF2-40B4-BE49-F238E27FC236}">
                      <a16:creationId xmlns:a16="http://schemas.microsoft.com/office/drawing/2014/main" id="{2141CA0C-2D50-A8B4-F068-6CFD475F4CD8}"/>
                    </a:ext>
                  </a:extLst>
                </p:cNvPr>
                <p:cNvSpPr/>
                <p:nvPr/>
              </p:nvSpPr>
              <p:spPr>
                <a:xfrm>
                  <a:off x="8835163" y="3567478"/>
                  <a:ext cx="50113" cy="50534"/>
                </a:xfrm>
                <a:custGeom>
                  <a:avLst/>
                  <a:gdLst>
                    <a:gd name="connsiteX0" fmla="*/ 4416 w 50113"/>
                    <a:gd name="connsiteY0" fmla="*/ 11606 h 50534"/>
                    <a:gd name="connsiteX1" fmla="*/ 39233 w 50113"/>
                    <a:gd name="connsiteY1" fmla="*/ 3948 h 50534"/>
                    <a:gd name="connsiteX2" fmla="*/ 45838 w 50113"/>
                    <a:gd name="connsiteY2" fmla="*/ 38850 h 50534"/>
                    <a:gd name="connsiteX3" fmla="*/ 11021 w 50113"/>
                    <a:gd name="connsiteY3" fmla="*/ 46508 h 50534"/>
                    <a:gd name="connsiteX4" fmla="*/ 4416 w 50113"/>
                    <a:gd name="connsiteY4" fmla="*/ 11606 h 50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3" h="50534">
                      <a:moveTo>
                        <a:pt x="4416" y="11606"/>
                      </a:moveTo>
                      <a:cubicBezTo>
                        <a:pt x="12302" y="-94"/>
                        <a:pt x="27874" y="-3510"/>
                        <a:pt x="39233" y="3948"/>
                      </a:cubicBezTo>
                      <a:cubicBezTo>
                        <a:pt x="50564" y="11407"/>
                        <a:pt x="53524" y="27036"/>
                        <a:pt x="45838" y="38850"/>
                      </a:cubicBezTo>
                      <a:cubicBezTo>
                        <a:pt x="38151" y="50664"/>
                        <a:pt x="22551" y="54081"/>
                        <a:pt x="11021" y="46508"/>
                      </a:cubicBezTo>
                      <a:cubicBezTo>
                        <a:pt x="-509" y="38935"/>
                        <a:pt x="-3470" y="23306"/>
                        <a:pt x="4416" y="11606"/>
                      </a:cubicBezTo>
                      <a:close/>
                    </a:path>
                  </a:pathLst>
                </a:custGeom>
                <a:grpFill/>
                <a:ln w="2845" cap="flat">
                  <a:noFill/>
                  <a:prstDash val="solid"/>
                  <a:miter/>
                </a:ln>
              </p:spPr>
              <p:txBody>
                <a:bodyPr rtlCol="0" anchor="ctr"/>
                <a:lstStyle/>
                <a:p>
                  <a:endParaRPr lang="en-US"/>
                </a:p>
              </p:txBody>
            </p:sp>
            <p:sp>
              <p:nvSpPr>
                <p:cNvPr id="2790" name="Freeform: Shape 2789">
                  <a:extLst>
                    <a:ext uri="{FF2B5EF4-FFF2-40B4-BE49-F238E27FC236}">
                      <a16:creationId xmlns:a16="http://schemas.microsoft.com/office/drawing/2014/main" id="{0AFF802D-C27F-8411-C397-D8B287585FB3}"/>
                    </a:ext>
                  </a:extLst>
                </p:cNvPr>
                <p:cNvSpPr/>
                <p:nvPr/>
              </p:nvSpPr>
              <p:spPr>
                <a:xfrm>
                  <a:off x="8713502" y="3483406"/>
                  <a:ext cx="48140" cy="48726"/>
                </a:xfrm>
                <a:custGeom>
                  <a:avLst/>
                  <a:gdLst>
                    <a:gd name="connsiteX0" fmla="*/ 4859 w 48140"/>
                    <a:gd name="connsiteY0" fmla="*/ 10274 h 48726"/>
                    <a:gd name="connsiteX1" fmla="*/ 38537 w 48140"/>
                    <a:gd name="connsiteY1" fmla="*/ 4409 h 48726"/>
                    <a:gd name="connsiteX2" fmla="*/ 43405 w 48140"/>
                    <a:gd name="connsiteY2" fmla="*/ 38372 h 48726"/>
                    <a:gd name="connsiteX3" fmla="*/ 9727 w 48140"/>
                    <a:gd name="connsiteY3" fmla="*/ 44236 h 48726"/>
                    <a:gd name="connsiteX4" fmla="*/ 4859 w 48140"/>
                    <a:gd name="connsiteY4" fmla="*/ 10274 h 48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40" h="48726">
                      <a:moveTo>
                        <a:pt x="4859" y="10274"/>
                      </a:moveTo>
                      <a:cubicBezTo>
                        <a:pt x="12887" y="-658"/>
                        <a:pt x="27975" y="-3277"/>
                        <a:pt x="38537" y="4409"/>
                      </a:cubicBezTo>
                      <a:cubicBezTo>
                        <a:pt x="49099" y="12124"/>
                        <a:pt x="51291" y="27326"/>
                        <a:pt x="43405" y="38372"/>
                      </a:cubicBezTo>
                      <a:cubicBezTo>
                        <a:pt x="35520" y="49417"/>
                        <a:pt x="20460" y="52037"/>
                        <a:pt x="9727" y="44236"/>
                      </a:cubicBezTo>
                      <a:cubicBezTo>
                        <a:pt x="-1005" y="36408"/>
                        <a:pt x="-3197" y="21206"/>
                        <a:pt x="4859" y="10274"/>
                      </a:cubicBezTo>
                      <a:close/>
                    </a:path>
                  </a:pathLst>
                </a:custGeom>
                <a:grpFill/>
                <a:ln w="2845" cap="flat">
                  <a:noFill/>
                  <a:prstDash val="solid"/>
                  <a:miter/>
                </a:ln>
              </p:spPr>
              <p:txBody>
                <a:bodyPr rtlCol="0" anchor="ctr"/>
                <a:lstStyle/>
                <a:p>
                  <a:endParaRPr lang="en-US"/>
                </a:p>
              </p:txBody>
            </p:sp>
            <p:sp>
              <p:nvSpPr>
                <p:cNvPr id="2791" name="Freeform: Shape 2790">
                  <a:extLst>
                    <a:ext uri="{FF2B5EF4-FFF2-40B4-BE49-F238E27FC236}">
                      <a16:creationId xmlns:a16="http://schemas.microsoft.com/office/drawing/2014/main" id="{3B7D6B61-243C-4E96-938A-6F88DB4E485B}"/>
                    </a:ext>
                  </a:extLst>
                </p:cNvPr>
                <p:cNvSpPr/>
                <p:nvPr/>
              </p:nvSpPr>
              <p:spPr>
                <a:xfrm>
                  <a:off x="8595289" y="3394516"/>
                  <a:ext cx="46388" cy="46799"/>
                </a:xfrm>
                <a:custGeom>
                  <a:avLst/>
                  <a:gdLst>
                    <a:gd name="connsiteX0" fmla="*/ 5299 w 46388"/>
                    <a:gd name="connsiteY0" fmla="*/ 9061 h 46799"/>
                    <a:gd name="connsiteX1" fmla="*/ 37781 w 46388"/>
                    <a:gd name="connsiteY1" fmla="*/ 4876 h 46799"/>
                    <a:gd name="connsiteX2" fmla="*/ 41283 w 46388"/>
                    <a:gd name="connsiteY2" fmla="*/ 37473 h 46799"/>
                    <a:gd name="connsiteX3" fmla="*/ 8516 w 46388"/>
                    <a:gd name="connsiteY3" fmla="*/ 41999 h 46799"/>
                    <a:gd name="connsiteX4" fmla="*/ 5270 w 46388"/>
                    <a:gd name="connsiteY4" fmla="*/ 9061 h 46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88" h="46799">
                      <a:moveTo>
                        <a:pt x="5299" y="9061"/>
                      </a:moveTo>
                      <a:cubicBezTo>
                        <a:pt x="13441" y="-1130"/>
                        <a:pt x="27988" y="-3009"/>
                        <a:pt x="37781" y="4876"/>
                      </a:cubicBezTo>
                      <a:cubicBezTo>
                        <a:pt x="47631" y="12705"/>
                        <a:pt x="49339" y="27139"/>
                        <a:pt x="41283" y="37473"/>
                      </a:cubicBezTo>
                      <a:cubicBezTo>
                        <a:pt x="33312" y="47750"/>
                        <a:pt x="18508" y="49942"/>
                        <a:pt x="8516" y="41999"/>
                      </a:cubicBezTo>
                      <a:cubicBezTo>
                        <a:pt x="-1420" y="33999"/>
                        <a:pt x="-2871" y="19225"/>
                        <a:pt x="5270" y="9061"/>
                      </a:cubicBezTo>
                      <a:close/>
                    </a:path>
                  </a:pathLst>
                </a:custGeom>
                <a:grpFill/>
                <a:ln w="2845" cap="flat">
                  <a:noFill/>
                  <a:prstDash val="solid"/>
                  <a:miter/>
                </a:ln>
              </p:spPr>
              <p:txBody>
                <a:bodyPr rtlCol="0" anchor="ctr"/>
                <a:lstStyle/>
                <a:p>
                  <a:endParaRPr lang="en-US"/>
                </a:p>
              </p:txBody>
            </p:sp>
            <p:sp>
              <p:nvSpPr>
                <p:cNvPr id="2792" name="Freeform: Shape 2791">
                  <a:extLst>
                    <a:ext uri="{FF2B5EF4-FFF2-40B4-BE49-F238E27FC236}">
                      <a16:creationId xmlns:a16="http://schemas.microsoft.com/office/drawing/2014/main" id="{A62BDEC4-C9E8-3861-8B77-B8EBD1470FBE}"/>
                    </a:ext>
                  </a:extLst>
                </p:cNvPr>
                <p:cNvSpPr/>
                <p:nvPr/>
              </p:nvSpPr>
              <p:spPr>
                <a:xfrm>
                  <a:off x="8480809" y="3300836"/>
                  <a:ext cx="44755" cy="44691"/>
                </a:xfrm>
                <a:custGeom>
                  <a:avLst/>
                  <a:gdLst>
                    <a:gd name="connsiteX0" fmla="*/ 5650 w 44755"/>
                    <a:gd name="connsiteY0" fmla="*/ 8056 h 44691"/>
                    <a:gd name="connsiteX1" fmla="*/ 37192 w 44755"/>
                    <a:gd name="connsiteY1" fmla="*/ 5067 h 44691"/>
                    <a:gd name="connsiteX2" fmla="*/ 39242 w 44755"/>
                    <a:gd name="connsiteY2" fmla="*/ 36525 h 44691"/>
                    <a:gd name="connsiteX3" fmla="*/ 7671 w 44755"/>
                    <a:gd name="connsiteY3" fmla="*/ 39542 h 44691"/>
                    <a:gd name="connsiteX4" fmla="*/ 5621 w 44755"/>
                    <a:gd name="connsiteY4" fmla="*/ 8085 h 44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691">
                      <a:moveTo>
                        <a:pt x="5650" y="8056"/>
                      </a:moveTo>
                      <a:cubicBezTo>
                        <a:pt x="13820" y="-1367"/>
                        <a:pt x="27997" y="-2733"/>
                        <a:pt x="37192" y="5067"/>
                      </a:cubicBezTo>
                      <a:cubicBezTo>
                        <a:pt x="46416" y="12867"/>
                        <a:pt x="47327" y="26931"/>
                        <a:pt x="39242" y="36525"/>
                      </a:cubicBezTo>
                      <a:cubicBezTo>
                        <a:pt x="31157" y="46090"/>
                        <a:pt x="17037" y="47456"/>
                        <a:pt x="7671" y="39542"/>
                      </a:cubicBezTo>
                      <a:cubicBezTo>
                        <a:pt x="-1667" y="31628"/>
                        <a:pt x="-2635" y="17565"/>
                        <a:pt x="5621" y="8085"/>
                      </a:cubicBezTo>
                      <a:close/>
                    </a:path>
                  </a:pathLst>
                </a:custGeom>
                <a:grpFill/>
                <a:ln w="2845" cap="flat">
                  <a:noFill/>
                  <a:prstDash val="solid"/>
                  <a:miter/>
                </a:ln>
              </p:spPr>
              <p:txBody>
                <a:bodyPr rtlCol="0" anchor="ctr"/>
                <a:lstStyle/>
                <a:p>
                  <a:endParaRPr lang="en-US"/>
                </a:p>
              </p:txBody>
            </p:sp>
            <p:sp>
              <p:nvSpPr>
                <p:cNvPr id="2793" name="Freeform: Shape 2792">
                  <a:extLst>
                    <a:ext uri="{FF2B5EF4-FFF2-40B4-BE49-F238E27FC236}">
                      <a16:creationId xmlns:a16="http://schemas.microsoft.com/office/drawing/2014/main" id="{F16BCC0E-9C79-7E45-F830-E105366722A2}"/>
                    </a:ext>
                  </a:extLst>
                </p:cNvPr>
                <p:cNvSpPr/>
                <p:nvPr/>
              </p:nvSpPr>
              <p:spPr>
                <a:xfrm>
                  <a:off x="8370556" y="3202336"/>
                  <a:ext cx="42776" cy="42899"/>
                </a:xfrm>
                <a:custGeom>
                  <a:avLst/>
                  <a:gdLst>
                    <a:gd name="connsiteX0" fmla="*/ 5987 w 42776"/>
                    <a:gd name="connsiteY0" fmla="*/ 7031 h 42899"/>
                    <a:gd name="connsiteX1" fmla="*/ 36220 w 42776"/>
                    <a:gd name="connsiteY1" fmla="*/ 5494 h 42899"/>
                    <a:gd name="connsiteX2" fmla="*/ 36875 w 42776"/>
                    <a:gd name="connsiteY2" fmla="*/ 35784 h 42899"/>
                    <a:gd name="connsiteX3" fmla="*/ 6641 w 42776"/>
                    <a:gd name="connsiteY3" fmla="*/ 37321 h 42899"/>
                    <a:gd name="connsiteX4" fmla="*/ 5987 w 42776"/>
                    <a:gd name="connsiteY4" fmla="*/ 7031 h 4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76" h="42899">
                      <a:moveTo>
                        <a:pt x="5987" y="7031"/>
                      </a:moveTo>
                      <a:cubicBezTo>
                        <a:pt x="14214" y="-1709"/>
                        <a:pt x="27765" y="-2392"/>
                        <a:pt x="36220" y="5494"/>
                      </a:cubicBezTo>
                      <a:cubicBezTo>
                        <a:pt x="44704" y="13379"/>
                        <a:pt x="44988" y="26930"/>
                        <a:pt x="36875" y="35784"/>
                      </a:cubicBezTo>
                      <a:cubicBezTo>
                        <a:pt x="28761" y="44638"/>
                        <a:pt x="15210" y="45321"/>
                        <a:pt x="6641" y="37321"/>
                      </a:cubicBezTo>
                      <a:cubicBezTo>
                        <a:pt x="-1956" y="29322"/>
                        <a:pt x="-2240" y="15771"/>
                        <a:pt x="5987" y="7031"/>
                      </a:cubicBezTo>
                      <a:close/>
                    </a:path>
                  </a:pathLst>
                </a:custGeom>
                <a:grpFill/>
                <a:ln w="2845" cap="flat">
                  <a:noFill/>
                  <a:prstDash val="solid"/>
                  <a:miter/>
                </a:ln>
              </p:spPr>
              <p:txBody>
                <a:bodyPr rtlCol="0" anchor="ctr"/>
                <a:lstStyle/>
                <a:p>
                  <a:endParaRPr lang="en-US"/>
                </a:p>
              </p:txBody>
            </p:sp>
            <p:sp>
              <p:nvSpPr>
                <p:cNvPr id="2794" name="Freeform: Shape 2793">
                  <a:extLst>
                    <a:ext uri="{FF2B5EF4-FFF2-40B4-BE49-F238E27FC236}">
                      <a16:creationId xmlns:a16="http://schemas.microsoft.com/office/drawing/2014/main" id="{BF9A7914-2E95-C70D-424C-FEBB413A5BDE}"/>
                    </a:ext>
                  </a:extLst>
                </p:cNvPr>
                <p:cNvSpPr/>
                <p:nvPr/>
              </p:nvSpPr>
              <p:spPr>
                <a:xfrm>
                  <a:off x="8264298" y="3099493"/>
                  <a:ext cx="40822" cy="41123"/>
                </a:xfrm>
                <a:custGeom>
                  <a:avLst/>
                  <a:gdLst>
                    <a:gd name="connsiteX0" fmla="*/ 6343 w 40822"/>
                    <a:gd name="connsiteY0" fmla="*/ 6079 h 41123"/>
                    <a:gd name="connsiteX1" fmla="*/ 35210 w 40822"/>
                    <a:gd name="connsiteY1" fmla="*/ 5879 h 41123"/>
                    <a:gd name="connsiteX2" fmla="*/ 40818 w 40822"/>
                    <a:gd name="connsiteY2" fmla="*/ 20341 h 41123"/>
                    <a:gd name="connsiteX3" fmla="*/ 34612 w 40822"/>
                    <a:gd name="connsiteY3" fmla="*/ 34888 h 41123"/>
                    <a:gd name="connsiteX4" fmla="*/ 20008 w 40822"/>
                    <a:gd name="connsiteY4" fmla="*/ 41123 h 41123"/>
                    <a:gd name="connsiteX5" fmla="*/ 5688 w 40822"/>
                    <a:gd name="connsiteY5" fmla="*/ 35144 h 41123"/>
                    <a:gd name="connsiteX6" fmla="*/ 6343 w 40822"/>
                    <a:gd name="connsiteY6" fmla="*/ 6079 h 4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2" h="41123">
                      <a:moveTo>
                        <a:pt x="6343" y="6079"/>
                      </a:moveTo>
                      <a:cubicBezTo>
                        <a:pt x="14542" y="-1950"/>
                        <a:pt x="27466" y="-2035"/>
                        <a:pt x="35210" y="5879"/>
                      </a:cubicBezTo>
                      <a:cubicBezTo>
                        <a:pt x="39082" y="9836"/>
                        <a:pt x="40932" y="15075"/>
                        <a:pt x="40818" y="20341"/>
                      </a:cubicBezTo>
                      <a:cubicBezTo>
                        <a:pt x="40704" y="25608"/>
                        <a:pt x="38683" y="30817"/>
                        <a:pt x="34612" y="34888"/>
                      </a:cubicBezTo>
                      <a:cubicBezTo>
                        <a:pt x="30570" y="38931"/>
                        <a:pt x="25246" y="41094"/>
                        <a:pt x="20008" y="41123"/>
                      </a:cubicBezTo>
                      <a:cubicBezTo>
                        <a:pt x="14798" y="41151"/>
                        <a:pt x="9588" y="39159"/>
                        <a:pt x="5688" y="35144"/>
                      </a:cubicBezTo>
                      <a:cubicBezTo>
                        <a:pt x="-2141" y="27117"/>
                        <a:pt x="-1856" y="14106"/>
                        <a:pt x="6343" y="6079"/>
                      </a:cubicBezTo>
                      <a:close/>
                    </a:path>
                  </a:pathLst>
                </a:custGeom>
                <a:grpFill/>
                <a:ln w="2845" cap="flat">
                  <a:noFill/>
                  <a:prstDash val="solid"/>
                  <a:miter/>
                </a:ln>
              </p:spPr>
              <p:txBody>
                <a:bodyPr rtlCol="0" anchor="ctr"/>
                <a:lstStyle/>
                <a:p>
                  <a:endParaRPr lang="en-US"/>
                </a:p>
              </p:txBody>
            </p:sp>
            <p:sp>
              <p:nvSpPr>
                <p:cNvPr id="2795" name="Freeform: Shape 2794">
                  <a:extLst>
                    <a:ext uri="{FF2B5EF4-FFF2-40B4-BE49-F238E27FC236}">
                      <a16:creationId xmlns:a16="http://schemas.microsoft.com/office/drawing/2014/main" id="{50935538-9390-9B1E-3355-832EA48E681F}"/>
                    </a:ext>
                  </a:extLst>
                </p:cNvPr>
                <p:cNvSpPr/>
                <p:nvPr/>
              </p:nvSpPr>
              <p:spPr>
                <a:xfrm>
                  <a:off x="8162191" y="2992497"/>
                  <a:ext cx="39274" cy="38936"/>
                </a:xfrm>
                <a:custGeom>
                  <a:avLst/>
                  <a:gdLst>
                    <a:gd name="connsiteX0" fmla="*/ 6705 w 39274"/>
                    <a:gd name="connsiteY0" fmla="*/ 5209 h 38936"/>
                    <a:gd name="connsiteX1" fmla="*/ 34291 w 39274"/>
                    <a:gd name="connsiteY1" fmla="*/ 6092 h 38936"/>
                    <a:gd name="connsiteX2" fmla="*/ 32753 w 39274"/>
                    <a:gd name="connsiteY2" fmla="*/ 33563 h 38936"/>
                    <a:gd name="connsiteX3" fmla="*/ 4997 w 39274"/>
                    <a:gd name="connsiteY3" fmla="*/ 32852 h 38936"/>
                    <a:gd name="connsiteX4" fmla="*/ 6705 w 39274"/>
                    <a:gd name="connsiteY4" fmla="*/ 5209 h 38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74" h="38936">
                      <a:moveTo>
                        <a:pt x="6705" y="5209"/>
                      </a:moveTo>
                      <a:cubicBezTo>
                        <a:pt x="14875" y="-2164"/>
                        <a:pt x="27031" y="-1566"/>
                        <a:pt x="34291" y="6092"/>
                      </a:cubicBezTo>
                      <a:cubicBezTo>
                        <a:pt x="41493" y="13835"/>
                        <a:pt x="40810" y="26133"/>
                        <a:pt x="32753" y="33563"/>
                      </a:cubicBezTo>
                      <a:cubicBezTo>
                        <a:pt x="24697" y="40993"/>
                        <a:pt x="12285" y="40680"/>
                        <a:pt x="4997" y="32852"/>
                      </a:cubicBezTo>
                      <a:cubicBezTo>
                        <a:pt x="-2377" y="25080"/>
                        <a:pt x="-1409" y="12525"/>
                        <a:pt x="6705" y="5209"/>
                      </a:cubicBezTo>
                      <a:close/>
                    </a:path>
                  </a:pathLst>
                </a:custGeom>
                <a:grpFill/>
                <a:ln w="2845" cap="flat">
                  <a:noFill/>
                  <a:prstDash val="solid"/>
                  <a:miter/>
                </a:ln>
              </p:spPr>
              <p:txBody>
                <a:bodyPr rtlCol="0" anchor="ctr"/>
                <a:lstStyle/>
                <a:p>
                  <a:endParaRPr lang="en-US"/>
                </a:p>
              </p:txBody>
            </p:sp>
            <p:sp>
              <p:nvSpPr>
                <p:cNvPr id="2796" name="Freeform: Shape 2795">
                  <a:extLst>
                    <a:ext uri="{FF2B5EF4-FFF2-40B4-BE49-F238E27FC236}">
                      <a16:creationId xmlns:a16="http://schemas.microsoft.com/office/drawing/2014/main" id="{6000E934-5C13-7C57-CBF2-35918A14A0CE}"/>
                    </a:ext>
                  </a:extLst>
                </p:cNvPr>
                <p:cNvSpPr/>
                <p:nvPr/>
              </p:nvSpPr>
              <p:spPr>
                <a:xfrm>
                  <a:off x="8064855" y="2881153"/>
                  <a:ext cx="37378" cy="37101"/>
                </a:xfrm>
                <a:custGeom>
                  <a:avLst/>
                  <a:gdLst>
                    <a:gd name="connsiteX0" fmla="*/ 6878 w 37378"/>
                    <a:gd name="connsiteY0" fmla="*/ 4502 h 37101"/>
                    <a:gd name="connsiteX1" fmla="*/ 33183 w 37378"/>
                    <a:gd name="connsiteY1" fmla="*/ 6352 h 37101"/>
                    <a:gd name="connsiteX2" fmla="*/ 30564 w 37378"/>
                    <a:gd name="connsiteY2" fmla="*/ 32515 h 37101"/>
                    <a:gd name="connsiteX3" fmla="*/ 4259 w 37378"/>
                    <a:gd name="connsiteY3" fmla="*/ 30664 h 37101"/>
                    <a:gd name="connsiteX4" fmla="*/ 6878 w 37378"/>
                    <a:gd name="connsiteY4" fmla="*/ 4502 h 37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8" h="37101">
                      <a:moveTo>
                        <a:pt x="6878" y="4502"/>
                      </a:moveTo>
                      <a:cubicBezTo>
                        <a:pt x="14906" y="-2160"/>
                        <a:pt x="26663" y="-1334"/>
                        <a:pt x="33183" y="6352"/>
                      </a:cubicBezTo>
                      <a:cubicBezTo>
                        <a:pt x="39673" y="14039"/>
                        <a:pt x="38506" y="25739"/>
                        <a:pt x="30564" y="32515"/>
                      </a:cubicBezTo>
                      <a:cubicBezTo>
                        <a:pt x="22621" y="39290"/>
                        <a:pt x="10835" y="38464"/>
                        <a:pt x="4259" y="30664"/>
                      </a:cubicBezTo>
                      <a:cubicBezTo>
                        <a:pt x="-2317" y="22892"/>
                        <a:pt x="-1150" y="11164"/>
                        <a:pt x="6878" y="4502"/>
                      </a:cubicBezTo>
                      <a:close/>
                    </a:path>
                  </a:pathLst>
                </a:custGeom>
                <a:grpFill/>
                <a:ln w="2845" cap="flat">
                  <a:noFill/>
                  <a:prstDash val="solid"/>
                  <a:miter/>
                </a:ln>
              </p:spPr>
              <p:txBody>
                <a:bodyPr rtlCol="0" anchor="ctr"/>
                <a:lstStyle/>
                <a:p>
                  <a:endParaRPr lang="en-US"/>
                </a:p>
              </p:txBody>
            </p:sp>
            <p:sp>
              <p:nvSpPr>
                <p:cNvPr id="2797" name="Freeform: Shape 2796">
                  <a:extLst>
                    <a:ext uri="{FF2B5EF4-FFF2-40B4-BE49-F238E27FC236}">
                      <a16:creationId xmlns:a16="http://schemas.microsoft.com/office/drawing/2014/main" id="{47E99337-2BD7-2BC2-5F4B-A78360DFCE07}"/>
                    </a:ext>
                  </a:extLst>
                </p:cNvPr>
                <p:cNvSpPr/>
                <p:nvPr/>
              </p:nvSpPr>
              <p:spPr>
                <a:xfrm>
                  <a:off x="7972135" y="2765937"/>
                  <a:ext cx="35423" cy="35295"/>
                </a:xfrm>
                <a:custGeom>
                  <a:avLst/>
                  <a:gdLst>
                    <a:gd name="connsiteX0" fmla="*/ 7134 w 35423"/>
                    <a:gd name="connsiteY0" fmla="*/ 3795 h 35295"/>
                    <a:gd name="connsiteX1" fmla="*/ 31930 w 35423"/>
                    <a:gd name="connsiteY1" fmla="*/ 6642 h 35295"/>
                    <a:gd name="connsiteX2" fmla="*/ 28343 w 35423"/>
                    <a:gd name="connsiteY2" fmla="*/ 31438 h 35295"/>
                    <a:gd name="connsiteX3" fmla="*/ 3547 w 35423"/>
                    <a:gd name="connsiteY3" fmla="*/ 28591 h 35295"/>
                    <a:gd name="connsiteX4" fmla="*/ 7134 w 35423"/>
                    <a:gd name="connsiteY4" fmla="*/ 3795 h 3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3" h="35295">
                      <a:moveTo>
                        <a:pt x="7134" y="3795"/>
                      </a:moveTo>
                      <a:cubicBezTo>
                        <a:pt x="14991" y="-2212"/>
                        <a:pt x="26094" y="-959"/>
                        <a:pt x="31930" y="6642"/>
                      </a:cubicBezTo>
                      <a:cubicBezTo>
                        <a:pt x="37737" y="14243"/>
                        <a:pt x="36143" y="25345"/>
                        <a:pt x="28343" y="31438"/>
                      </a:cubicBezTo>
                      <a:cubicBezTo>
                        <a:pt x="20543" y="37530"/>
                        <a:pt x="9440" y="36277"/>
                        <a:pt x="3547" y="28591"/>
                      </a:cubicBezTo>
                      <a:cubicBezTo>
                        <a:pt x="-2346" y="20904"/>
                        <a:pt x="-724" y="9802"/>
                        <a:pt x="7134" y="3795"/>
                      </a:cubicBezTo>
                      <a:close/>
                    </a:path>
                  </a:pathLst>
                </a:custGeom>
                <a:grpFill/>
                <a:ln w="2845" cap="flat">
                  <a:noFill/>
                  <a:prstDash val="solid"/>
                  <a:miter/>
                </a:ln>
              </p:spPr>
              <p:txBody>
                <a:bodyPr rtlCol="0" anchor="ctr"/>
                <a:lstStyle/>
                <a:p>
                  <a:endParaRPr lang="en-US"/>
                </a:p>
              </p:txBody>
            </p:sp>
            <p:sp>
              <p:nvSpPr>
                <p:cNvPr id="2798" name="Freeform: Shape 2797">
                  <a:extLst>
                    <a:ext uri="{FF2B5EF4-FFF2-40B4-BE49-F238E27FC236}">
                      <a16:creationId xmlns:a16="http://schemas.microsoft.com/office/drawing/2014/main" id="{5C53396B-A27A-DF42-56BD-8DC45BCECE1F}"/>
                    </a:ext>
                  </a:extLst>
                </p:cNvPr>
                <p:cNvSpPr/>
                <p:nvPr/>
              </p:nvSpPr>
              <p:spPr>
                <a:xfrm>
                  <a:off x="7884073" y="2647091"/>
                  <a:ext cx="33629" cy="33366"/>
                </a:xfrm>
                <a:custGeom>
                  <a:avLst/>
                  <a:gdLst>
                    <a:gd name="connsiteX0" fmla="*/ 7371 w 33629"/>
                    <a:gd name="connsiteY0" fmla="*/ 3160 h 33366"/>
                    <a:gd name="connsiteX1" fmla="*/ 30630 w 33629"/>
                    <a:gd name="connsiteY1" fmla="*/ 6889 h 33366"/>
                    <a:gd name="connsiteX2" fmla="*/ 26445 w 33629"/>
                    <a:gd name="connsiteY2" fmla="*/ 30091 h 33366"/>
                    <a:gd name="connsiteX3" fmla="*/ 2902 w 33629"/>
                    <a:gd name="connsiteY3" fmla="*/ 26561 h 33366"/>
                    <a:gd name="connsiteX4" fmla="*/ 7371 w 33629"/>
                    <a:gd name="connsiteY4" fmla="*/ 3160 h 33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9" h="33366">
                      <a:moveTo>
                        <a:pt x="7371" y="3160"/>
                      </a:moveTo>
                      <a:cubicBezTo>
                        <a:pt x="15058" y="-2221"/>
                        <a:pt x="25477" y="-569"/>
                        <a:pt x="30630" y="6889"/>
                      </a:cubicBezTo>
                      <a:cubicBezTo>
                        <a:pt x="35868" y="14263"/>
                        <a:pt x="34103" y="24597"/>
                        <a:pt x="26445" y="30091"/>
                      </a:cubicBezTo>
                      <a:cubicBezTo>
                        <a:pt x="18844" y="35557"/>
                        <a:pt x="8226" y="34048"/>
                        <a:pt x="2902" y="26561"/>
                      </a:cubicBezTo>
                      <a:cubicBezTo>
                        <a:pt x="-2308" y="19045"/>
                        <a:pt x="-315" y="8569"/>
                        <a:pt x="7371" y="3160"/>
                      </a:cubicBezTo>
                      <a:close/>
                    </a:path>
                  </a:pathLst>
                </a:custGeom>
                <a:grpFill/>
                <a:ln w="2845" cap="flat">
                  <a:noFill/>
                  <a:prstDash val="solid"/>
                  <a:miter/>
                </a:ln>
              </p:spPr>
              <p:txBody>
                <a:bodyPr rtlCol="0" anchor="ctr"/>
                <a:lstStyle/>
                <a:p>
                  <a:endParaRPr lang="en-US"/>
                </a:p>
              </p:txBody>
            </p:sp>
            <p:sp>
              <p:nvSpPr>
                <p:cNvPr id="2799" name="Freeform: Shape 2798">
                  <a:extLst>
                    <a:ext uri="{FF2B5EF4-FFF2-40B4-BE49-F238E27FC236}">
                      <a16:creationId xmlns:a16="http://schemas.microsoft.com/office/drawing/2014/main" id="{B4FDE896-1FFC-92E1-D379-A6D64FA6EBB2}"/>
                    </a:ext>
                  </a:extLst>
                </p:cNvPr>
                <p:cNvSpPr/>
                <p:nvPr/>
              </p:nvSpPr>
              <p:spPr>
                <a:xfrm>
                  <a:off x="7801136" y="2524662"/>
                  <a:ext cx="31887" cy="31349"/>
                </a:xfrm>
                <a:custGeom>
                  <a:avLst/>
                  <a:gdLst>
                    <a:gd name="connsiteX0" fmla="*/ 7409 w 31887"/>
                    <a:gd name="connsiteY0" fmla="*/ 2635 h 31349"/>
                    <a:gd name="connsiteX1" fmla="*/ 29415 w 31887"/>
                    <a:gd name="connsiteY1" fmla="*/ 6905 h 31349"/>
                    <a:gd name="connsiteX2" fmla="*/ 24518 w 31887"/>
                    <a:gd name="connsiteY2" fmla="*/ 28655 h 31349"/>
                    <a:gd name="connsiteX3" fmla="*/ 2512 w 31887"/>
                    <a:gd name="connsiteY3" fmla="*/ 24385 h 31349"/>
                    <a:gd name="connsiteX4" fmla="*/ 7409 w 31887"/>
                    <a:gd name="connsiteY4" fmla="*/ 2635 h 31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7" h="31349">
                      <a:moveTo>
                        <a:pt x="7409" y="2635"/>
                      </a:moveTo>
                      <a:cubicBezTo>
                        <a:pt x="14867" y="-2148"/>
                        <a:pt x="24718" y="-241"/>
                        <a:pt x="29415" y="6905"/>
                      </a:cubicBezTo>
                      <a:cubicBezTo>
                        <a:pt x="34112" y="14051"/>
                        <a:pt x="31920" y="23787"/>
                        <a:pt x="24518" y="28655"/>
                      </a:cubicBezTo>
                      <a:cubicBezTo>
                        <a:pt x="17117" y="33523"/>
                        <a:pt x="7267" y="31615"/>
                        <a:pt x="2512" y="24385"/>
                      </a:cubicBezTo>
                      <a:cubicBezTo>
                        <a:pt x="-2242" y="17154"/>
                        <a:pt x="-50" y="7417"/>
                        <a:pt x="7409" y="2635"/>
                      </a:cubicBezTo>
                      <a:close/>
                    </a:path>
                  </a:pathLst>
                </a:custGeom>
                <a:grpFill/>
                <a:ln w="2845" cap="flat">
                  <a:noFill/>
                  <a:prstDash val="solid"/>
                  <a:miter/>
                </a:ln>
              </p:spPr>
              <p:txBody>
                <a:bodyPr rtlCol="0" anchor="ctr"/>
                <a:lstStyle/>
                <a:p>
                  <a:endParaRPr lang="en-US"/>
                </a:p>
              </p:txBody>
            </p:sp>
            <p:sp>
              <p:nvSpPr>
                <p:cNvPr id="2800" name="Freeform: Shape 2799">
                  <a:extLst>
                    <a:ext uri="{FF2B5EF4-FFF2-40B4-BE49-F238E27FC236}">
                      <a16:creationId xmlns:a16="http://schemas.microsoft.com/office/drawing/2014/main" id="{3F8A0146-3733-86CF-8F37-162C8A76E462}"/>
                    </a:ext>
                  </a:extLst>
                </p:cNvPr>
                <p:cNvSpPr/>
                <p:nvPr/>
              </p:nvSpPr>
              <p:spPr>
                <a:xfrm>
                  <a:off x="7723413" y="2398784"/>
                  <a:ext cx="29945" cy="29585"/>
                </a:xfrm>
                <a:custGeom>
                  <a:avLst/>
                  <a:gdLst>
                    <a:gd name="connsiteX0" fmla="*/ 7527 w 29945"/>
                    <a:gd name="connsiteY0" fmla="*/ 2141 h 29585"/>
                    <a:gd name="connsiteX1" fmla="*/ 27967 w 29945"/>
                    <a:gd name="connsiteY1" fmla="*/ 7066 h 29585"/>
                    <a:gd name="connsiteX2" fmla="*/ 22444 w 29945"/>
                    <a:gd name="connsiteY2" fmla="*/ 27393 h 29585"/>
                    <a:gd name="connsiteX3" fmla="*/ 2004 w 29945"/>
                    <a:gd name="connsiteY3" fmla="*/ 22468 h 29585"/>
                    <a:gd name="connsiteX4" fmla="*/ 7527 w 29945"/>
                    <a:gd name="connsiteY4" fmla="*/ 2141 h 2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45" h="29585">
                      <a:moveTo>
                        <a:pt x="7527" y="2141"/>
                      </a:moveTo>
                      <a:cubicBezTo>
                        <a:pt x="14729" y="-2072"/>
                        <a:pt x="23867" y="120"/>
                        <a:pt x="27967" y="7066"/>
                      </a:cubicBezTo>
                      <a:cubicBezTo>
                        <a:pt x="32066" y="14013"/>
                        <a:pt x="29589" y="23094"/>
                        <a:pt x="22444" y="27393"/>
                      </a:cubicBezTo>
                      <a:cubicBezTo>
                        <a:pt x="15298" y="31691"/>
                        <a:pt x="6132" y="29471"/>
                        <a:pt x="2004" y="22468"/>
                      </a:cubicBezTo>
                      <a:cubicBezTo>
                        <a:pt x="-2124" y="15464"/>
                        <a:pt x="324" y="6355"/>
                        <a:pt x="7527" y="2141"/>
                      </a:cubicBezTo>
                      <a:close/>
                    </a:path>
                  </a:pathLst>
                </a:custGeom>
                <a:grpFill/>
                <a:ln w="2845" cap="flat">
                  <a:noFill/>
                  <a:prstDash val="solid"/>
                  <a:miter/>
                </a:ln>
              </p:spPr>
              <p:txBody>
                <a:bodyPr rtlCol="0" anchor="ctr"/>
                <a:lstStyle/>
                <a:p>
                  <a:endParaRPr lang="en-US"/>
                </a:p>
              </p:txBody>
            </p:sp>
            <p:sp>
              <p:nvSpPr>
                <p:cNvPr id="2801" name="Freeform: Shape 2800">
                  <a:extLst>
                    <a:ext uri="{FF2B5EF4-FFF2-40B4-BE49-F238E27FC236}">
                      <a16:creationId xmlns:a16="http://schemas.microsoft.com/office/drawing/2014/main" id="{42B93BDA-2D2D-5CD1-7ED9-FAA7A49030F6}"/>
                    </a:ext>
                  </a:extLst>
                </p:cNvPr>
                <p:cNvSpPr/>
                <p:nvPr/>
              </p:nvSpPr>
              <p:spPr>
                <a:xfrm>
                  <a:off x="7650771" y="2269909"/>
                  <a:ext cx="28028" cy="27767"/>
                </a:xfrm>
                <a:custGeom>
                  <a:avLst/>
                  <a:gdLst>
                    <a:gd name="connsiteX0" fmla="*/ 7603 w 28028"/>
                    <a:gd name="connsiteY0" fmla="*/ 1714 h 27767"/>
                    <a:gd name="connsiteX1" fmla="*/ 26477 w 28028"/>
                    <a:gd name="connsiteY1" fmla="*/ 7151 h 27767"/>
                    <a:gd name="connsiteX2" fmla="*/ 20471 w 28028"/>
                    <a:gd name="connsiteY2" fmla="*/ 25997 h 27767"/>
                    <a:gd name="connsiteX3" fmla="*/ 1568 w 28028"/>
                    <a:gd name="connsiteY3" fmla="*/ 20588 h 27767"/>
                    <a:gd name="connsiteX4" fmla="*/ 7603 w 28028"/>
                    <a:gd name="connsiteY4" fmla="*/ 1714 h 27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28" h="27767">
                      <a:moveTo>
                        <a:pt x="7603" y="1714"/>
                      </a:moveTo>
                      <a:cubicBezTo>
                        <a:pt x="14492" y="-1959"/>
                        <a:pt x="22947" y="461"/>
                        <a:pt x="26477" y="7151"/>
                      </a:cubicBezTo>
                      <a:cubicBezTo>
                        <a:pt x="30008" y="13841"/>
                        <a:pt x="27303" y="22268"/>
                        <a:pt x="20471" y="25997"/>
                      </a:cubicBezTo>
                      <a:cubicBezTo>
                        <a:pt x="13553" y="29755"/>
                        <a:pt x="5126" y="27335"/>
                        <a:pt x="1568" y="20588"/>
                      </a:cubicBezTo>
                      <a:cubicBezTo>
                        <a:pt x="-1991" y="13841"/>
                        <a:pt x="714" y="5415"/>
                        <a:pt x="7603" y="1714"/>
                      </a:cubicBezTo>
                      <a:close/>
                    </a:path>
                  </a:pathLst>
                </a:custGeom>
                <a:grpFill/>
                <a:ln w="2845" cap="flat">
                  <a:noFill/>
                  <a:prstDash val="solid"/>
                  <a:miter/>
                </a:ln>
              </p:spPr>
              <p:txBody>
                <a:bodyPr rtlCol="0" anchor="ctr"/>
                <a:lstStyle/>
                <a:p>
                  <a:endParaRPr lang="en-US"/>
                </a:p>
              </p:txBody>
            </p:sp>
            <p:sp>
              <p:nvSpPr>
                <p:cNvPr id="2802" name="Freeform: Shape 2801">
                  <a:extLst>
                    <a:ext uri="{FF2B5EF4-FFF2-40B4-BE49-F238E27FC236}">
                      <a16:creationId xmlns:a16="http://schemas.microsoft.com/office/drawing/2014/main" id="{5F72D6D8-5A13-7EF3-1063-64DF528BB796}"/>
                    </a:ext>
                  </a:extLst>
                </p:cNvPr>
                <p:cNvSpPr/>
                <p:nvPr/>
              </p:nvSpPr>
              <p:spPr>
                <a:xfrm>
                  <a:off x="7583562" y="2138143"/>
                  <a:ext cx="26341" cy="25694"/>
                </a:xfrm>
                <a:custGeom>
                  <a:avLst/>
                  <a:gdLst>
                    <a:gd name="connsiteX0" fmla="*/ 7485 w 26341"/>
                    <a:gd name="connsiteY0" fmla="*/ 1359 h 25694"/>
                    <a:gd name="connsiteX1" fmla="*/ 25050 w 26341"/>
                    <a:gd name="connsiteY1" fmla="*/ 7053 h 25694"/>
                    <a:gd name="connsiteX2" fmla="*/ 18873 w 26341"/>
                    <a:gd name="connsiteY2" fmla="*/ 24305 h 25694"/>
                    <a:gd name="connsiteX3" fmla="*/ 1308 w 26341"/>
                    <a:gd name="connsiteY3" fmla="*/ 18611 h 25694"/>
                    <a:gd name="connsiteX4" fmla="*/ 7485 w 26341"/>
                    <a:gd name="connsiteY4" fmla="*/ 1359 h 25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1" h="25694">
                      <a:moveTo>
                        <a:pt x="7485" y="1359"/>
                      </a:moveTo>
                      <a:cubicBezTo>
                        <a:pt x="14062" y="-1801"/>
                        <a:pt x="21919" y="733"/>
                        <a:pt x="25050" y="7053"/>
                      </a:cubicBezTo>
                      <a:cubicBezTo>
                        <a:pt x="28182" y="13373"/>
                        <a:pt x="25420" y="21088"/>
                        <a:pt x="18873" y="24305"/>
                      </a:cubicBezTo>
                      <a:cubicBezTo>
                        <a:pt x="12325" y="27522"/>
                        <a:pt x="4468" y="24959"/>
                        <a:pt x="1308" y="18611"/>
                      </a:cubicBezTo>
                      <a:cubicBezTo>
                        <a:pt x="-1852" y="12234"/>
                        <a:pt x="909" y="4519"/>
                        <a:pt x="7485" y="1359"/>
                      </a:cubicBezTo>
                      <a:close/>
                    </a:path>
                  </a:pathLst>
                </a:custGeom>
                <a:grpFill/>
                <a:ln w="2845" cap="flat">
                  <a:noFill/>
                  <a:prstDash val="solid"/>
                  <a:miter/>
                </a:ln>
              </p:spPr>
              <p:txBody>
                <a:bodyPr rtlCol="0" anchor="ctr"/>
                <a:lstStyle/>
                <a:p>
                  <a:endParaRPr lang="en-US"/>
                </a:p>
              </p:txBody>
            </p:sp>
            <p:sp>
              <p:nvSpPr>
                <p:cNvPr id="2803" name="Freeform: Shape 2802">
                  <a:extLst>
                    <a:ext uri="{FF2B5EF4-FFF2-40B4-BE49-F238E27FC236}">
                      <a16:creationId xmlns:a16="http://schemas.microsoft.com/office/drawing/2014/main" id="{949B5EA7-E374-102E-6633-6A9B69EC4D54}"/>
                    </a:ext>
                  </a:extLst>
                </p:cNvPr>
                <p:cNvSpPr/>
                <p:nvPr/>
              </p:nvSpPr>
              <p:spPr>
                <a:xfrm>
                  <a:off x="7522113" y="2003525"/>
                  <a:ext cx="24409" cy="23914"/>
                </a:xfrm>
                <a:custGeom>
                  <a:avLst/>
                  <a:gdLst>
                    <a:gd name="connsiteX0" fmla="*/ 7442 w 24409"/>
                    <a:gd name="connsiteY0" fmla="*/ 1038 h 23914"/>
                    <a:gd name="connsiteX1" fmla="*/ 23441 w 24409"/>
                    <a:gd name="connsiteY1" fmla="*/ 7044 h 23914"/>
                    <a:gd name="connsiteX2" fmla="*/ 16979 w 24409"/>
                    <a:gd name="connsiteY2" fmla="*/ 22844 h 23914"/>
                    <a:gd name="connsiteX3" fmla="*/ 980 w 24409"/>
                    <a:gd name="connsiteY3" fmla="*/ 16837 h 23914"/>
                    <a:gd name="connsiteX4" fmla="*/ 7442 w 24409"/>
                    <a:gd name="connsiteY4" fmla="*/ 1038 h 23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9" h="23914">
                      <a:moveTo>
                        <a:pt x="7442" y="1038"/>
                      </a:moveTo>
                      <a:cubicBezTo>
                        <a:pt x="13648" y="-1638"/>
                        <a:pt x="20822" y="1038"/>
                        <a:pt x="23441" y="7044"/>
                      </a:cubicBezTo>
                      <a:cubicBezTo>
                        <a:pt x="26061" y="13051"/>
                        <a:pt x="23185" y="20111"/>
                        <a:pt x="16979" y="22844"/>
                      </a:cubicBezTo>
                      <a:cubicBezTo>
                        <a:pt x="10802" y="25577"/>
                        <a:pt x="3628" y="22901"/>
                        <a:pt x="980" y="16837"/>
                      </a:cubicBezTo>
                      <a:cubicBezTo>
                        <a:pt x="-1668" y="10802"/>
                        <a:pt x="1236" y="3714"/>
                        <a:pt x="7442" y="1038"/>
                      </a:cubicBezTo>
                      <a:close/>
                    </a:path>
                  </a:pathLst>
                </a:custGeom>
                <a:grpFill/>
                <a:ln w="2845" cap="flat">
                  <a:noFill/>
                  <a:prstDash val="solid"/>
                  <a:miter/>
                </a:ln>
              </p:spPr>
              <p:txBody>
                <a:bodyPr rtlCol="0" anchor="ctr"/>
                <a:lstStyle/>
                <a:p>
                  <a:endParaRPr lang="en-US"/>
                </a:p>
              </p:txBody>
            </p:sp>
            <p:sp>
              <p:nvSpPr>
                <p:cNvPr id="2804" name="Freeform: Shape 2803">
                  <a:extLst>
                    <a:ext uri="{FF2B5EF4-FFF2-40B4-BE49-F238E27FC236}">
                      <a16:creationId xmlns:a16="http://schemas.microsoft.com/office/drawing/2014/main" id="{37102E68-E8BE-C647-8036-2CBD741B617F}"/>
                    </a:ext>
                  </a:extLst>
                </p:cNvPr>
                <p:cNvSpPr/>
                <p:nvPr/>
              </p:nvSpPr>
              <p:spPr>
                <a:xfrm>
                  <a:off x="7466104" y="1866506"/>
                  <a:ext cx="22467" cy="22106"/>
                </a:xfrm>
                <a:custGeom>
                  <a:avLst/>
                  <a:gdLst>
                    <a:gd name="connsiteX0" fmla="*/ 7341 w 22467"/>
                    <a:gd name="connsiteY0" fmla="*/ 783 h 22106"/>
                    <a:gd name="connsiteX1" fmla="*/ 21774 w 22467"/>
                    <a:gd name="connsiteY1" fmla="*/ 6961 h 22106"/>
                    <a:gd name="connsiteX2" fmla="*/ 15141 w 22467"/>
                    <a:gd name="connsiteY2" fmla="*/ 21308 h 22106"/>
                    <a:gd name="connsiteX3" fmla="*/ 708 w 22467"/>
                    <a:gd name="connsiteY3" fmla="*/ 15131 h 22106"/>
                    <a:gd name="connsiteX4" fmla="*/ 7341 w 22467"/>
                    <a:gd name="connsiteY4" fmla="*/ 783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67" h="22106">
                      <a:moveTo>
                        <a:pt x="7341" y="783"/>
                      </a:moveTo>
                      <a:cubicBezTo>
                        <a:pt x="13177" y="-1466"/>
                        <a:pt x="19639" y="1295"/>
                        <a:pt x="21774" y="6961"/>
                      </a:cubicBezTo>
                      <a:cubicBezTo>
                        <a:pt x="23909" y="12597"/>
                        <a:pt x="20949" y="19031"/>
                        <a:pt x="15141" y="21308"/>
                      </a:cubicBezTo>
                      <a:cubicBezTo>
                        <a:pt x="9334" y="23586"/>
                        <a:pt x="2871" y="20825"/>
                        <a:pt x="708" y="15131"/>
                      </a:cubicBezTo>
                      <a:cubicBezTo>
                        <a:pt x="-1455" y="9437"/>
                        <a:pt x="1505" y="3032"/>
                        <a:pt x="7341" y="783"/>
                      </a:cubicBezTo>
                      <a:close/>
                    </a:path>
                  </a:pathLst>
                </a:custGeom>
                <a:grpFill/>
                <a:ln w="2845" cap="flat">
                  <a:noFill/>
                  <a:prstDash val="solid"/>
                  <a:miter/>
                </a:ln>
              </p:spPr>
              <p:txBody>
                <a:bodyPr rtlCol="0" anchor="ctr"/>
                <a:lstStyle/>
                <a:p>
                  <a:endParaRPr lang="en-US"/>
                </a:p>
              </p:txBody>
            </p:sp>
            <p:sp>
              <p:nvSpPr>
                <p:cNvPr id="2805" name="Freeform: Shape 2804">
                  <a:extLst>
                    <a:ext uri="{FF2B5EF4-FFF2-40B4-BE49-F238E27FC236}">
                      <a16:creationId xmlns:a16="http://schemas.microsoft.com/office/drawing/2014/main" id="{1DD3E6CF-F3F1-8079-8FA8-66C7C7F75CAF}"/>
                    </a:ext>
                  </a:extLst>
                </p:cNvPr>
                <p:cNvSpPr/>
                <p:nvPr/>
              </p:nvSpPr>
              <p:spPr>
                <a:xfrm>
                  <a:off x="7415751" y="1727372"/>
                  <a:ext cx="20730" cy="20142"/>
                </a:xfrm>
                <a:custGeom>
                  <a:avLst/>
                  <a:gdLst>
                    <a:gd name="connsiteX0" fmla="*/ 7020 w 20730"/>
                    <a:gd name="connsiteY0" fmla="*/ 564 h 20142"/>
                    <a:gd name="connsiteX1" fmla="*/ 20173 w 20730"/>
                    <a:gd name="connsiteY1" fmla="*/ 6713 h 20142"/>
                    <a:gd name="connsiteX2" fmla="*/ 13710 w 20730"/>
                    <a:gd name="connsiteY2" fmla="*/ 19553 h 20142"/>
                    <a:gd name="connsiteX3" fmla="*/ 558 w 20730"/>
                    <a:gd name="connsiteY3" fmla="*/ 13403 h 20142"/>
                    <a:gd name="connsiteX4" fmla="*/ 7020 w 20730"/>
                    <a:gd name="connsiteY4" fmla="*/ 564 h 2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0" h="20142">
                      <a:moveTo>
                        <a:pt x="7020" y="564"/>
                      </a:moveTo>
                      <a:cubicBezTo>
                        <a:pt x="12429" y="-1258"/>
                        <a:pt x="18322" y="1475"/>
                        <a:pt x="20173" y="6713"/>
                      </a:cubicBezTo>
                      <a:cubicBezTo>
                        <a:pt x="22023" y="11923"/>
                        <a:pt x="19119" y="17674"/>
                        <a:pt x="13710" y="19553"/>
                      </a:cubicBezTo>
                      <a:cubicBezTo>
                        <a:pt x="8302" y="21431"/>
                        <a:pt x="2408" y="18670"/>
                        <a:pt x="558" y="13403"/>
                      </a:cubicBezTo>
                      <a:cubicBezTo>
                        <a:pt x="-1292" y="8137"/>
                        <a:pt x="1611" y="2415"/>
                        <a:pt x="7020" y="564"/>
                      </a:cubicBezTo>
                      <a:close/>
                    </a:path>
                  </a:pathLst>
                </a:custGeom>
                <a:grpFill/>
                <a:ln w="2845" cap="flat">
                  <a:noFill/>
                  <a:prstDash val="solid"/>
                  <a:miter/>
                </a:ln>
              </p:spPr>
              <p:txBody>
                <a:bodyPr rtlCol="0" anchor="ctr"/>
                <a:lstStyle/>
                <a:p>
                  <a:endParaRPr lang="en-US"/>
                </a:p>
              </p:txBody>
            </p:sp>
            <p:sp>
              <p:nvSpPr>
                <p:cNvPr id="2806" name="Freeform: Shape 2805">
                  <a:extLst>
                    <a:ext uri="{FF2B5EF4-FFF2-40B4-BE49-F238E27FC236}">
                      <a16:creationId xmlns:a16="http://schemas.microsoft.com/office/drawing/2014/main" id="{C0661ABD-A202-7FBC-97F0-C8277212D8B3}"/>
                    </a:ext>
                  </a:extLst>
                </p:cNvPr>
                <p:cNvSpPr/>
                <p:nvPr/>
              </p:nvSpPr>
              <p:spPr>
                <a:xfrm>
                  <a:off x="7371579" y="1586057"/>
                  <a:ext cx="18761" cy="18304"/>
                </a:xfrm>
                <a:custGeom>
                  <a:avLst/>
                  <a:gdLst>
                    <a:gd name="connsiteX0" fmla="*/ 6782 w 18761"/>
                    <a:gd name="connsiteY0" fmla="*/ 392 h 18304"/>
                    <a:gd name="connsiteX1" fmla="*/ 18397 w 18761"/>
                    <a:gd name="connsiteY1" fmla="*/ 6484 h 18304"/>
                    <a:gd name="connsiteX2" fmla="*/ 11992 w 18761"/>
                    <a:gd name="connsiteY2" fmla="*/ 17900 h 18304"/>
                    <a:gd name="connsiteX3" fmla="*/ 377 w 18761"/>
                    <a:gd name="connsiteY3" fmla="*/ 11808 h 18304"/>
                    <a:gd name="connsiteX4" fmla="*/ 6782 w 18761"/>
                    <a:gd name="connsiteY4" fmla="*/ 392 h 1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1" h="18304">
                      <a:moveTo>
                        <a:pt x="6782" y="392"/>
                      </a:moveTo>
                      <a:cubicBezTo>
                        <a:pt x="11764" y="-1060"/>
                        <a:pt x="16973" y="1645"/>
                        <a:pt x="18397" y="6484"/>
                      </a:cubicBezTo>
                      <a:cubicBezTo>
                        <a:pt x="19820" y="11295"/>
                        <a:pt x="16945" y="16420"/>
                        <a:pt x="11992" y="17900"/>
                      </a:cubicBezTo>
                      <a:cubicBezTo>
                        <a:pt x="7010" y="19380"/>
                        <a:pt x="1800" y="16676"/>
                        <a:pt x="377" y="11808"/>
                      </a:cubicBezTo>
                      <a:cubicBezTo>
                        <a:pt x="-1075" y="6968"/>
                        <a:pt x="1800" y="1844"/>
                        <a:pt x="6782" y="392"/>
                      </a:cubicBezTo>
                      <a:close/>
                    </a:path>
                  </a:pathLst>
                </a:custGeom>
                <a:grpFill/>
                <a:ln w="2845" cap="flat">
                  <a:noFill/>
                  <a:prstDash val="solid"/>
                  <a:miter/>
                </a:ln>
              </p:spPr>
              <p:txBody>
                <a:bodyPr rtlCol="0" anchor="ctr"/>
                <a:lstStyle/>
                <a:p>
                  <a:endParaRPr lang="en-US"/>
                </a:p>
              </p:txBody>
            </p:sp>
            <p:sp>
              <p:nvSpPr>
                <p:cNvPr id="2807" name="Freeform: Shape 2806">
                  <a:extLst>
                    <a:ext uri="{FF2B5EF4-FFF2-40B4-BE49-F238E27FC236}">
                      <a16:creationId xmlns:a16="http://schemas.microsoft.com/office/drawing/2014/main" id="{9C3CA118-DBCD-475D-FD83-E29E4221E9F6}"/>
                    </a:ext>
                  </a:extLst>
                </p:cNvPr>
                <p:cNvSpPr/>
                <p:nvPr/>
              </p:nvSpPr>
              <p:spPr>
                <a:xfrm>
                  <a:off x="7333093" y="1443047"/>
                  <a:ext cx="16888" cy="16499"/>
                </a:xfrm>
                <a:custGeom>
                  <a:avLst/>
                  <a:gdLst>
                    <a:gd name="connsiteX0" fmla="*/ 6494 w 16888"/>
                    <a:gd name="connsiteY0" fmla="*/ 264 h 16499"/>
                    <a:gd name="connsiteX1" fmla="*/ 16657 w 16888"/>
                    <a:gd name="connsiteY1" fmla="*/ 6186 h 16499"/>
                    <a:gd name="connsiteX2" fmla="*/ 10394 w 16888"/>
                    <a:gd name="connsiteY2" fmla="*/ 16235 h 16499"/>
                    <a:gd name="connsiteX3" fmla="*/ 231 w 16888"/>
                    <a:gd name="connsiteY3" fmla="*/ 10313 h 16499"/>
                    <a:gd name="connsiteX4" fmla="*/ 6494 w 16888"/>
                    <a:gd name="connsiteY4" fmla="*/ 264 h 16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8" h="16499">
                      <a:moveTo>
                        <a:pt x="6494" y="264"/>
                      </a:moveTo>
                      <a:cubicBezTo>
                        <a:pt x="11020" y="-875"/>
                        <a:pt x="15575" y="1773"/>
                        <a:pt x="16657" y="6186"/>
                      </a:cubicBezTo>
                      <a:cubicBezTo>
                        <a:pt x="17739" y="10570"/>
                        <a:pt x="14921" y="15068"/>
                        <a:pt x="10394" y="16235"/>
                      </a:cubicBezTo>
                      <a:cubicBezTo>
                        <a:pt x="5868" y="17374"/>
                        <a:pt x="1313" y="14726"/>
                        <a:pt x="231" y="10313"/>
                      </a:cubicBezTo>
                      <a:cubicBezTo>
                        <a:pt x="-851" y="5901"/>
                        <a:pt x="1968" y="1403"/>
                        <a:pt x="6494" y="264"/>
                      </a:cubicBezTo>
                      <a:close/>
                    </a:path>
                  </a:pathLst>
                </a:custGeom>
                <a:grpFill/>
                <a:ln w="2845" cap="flat">
                  <a:noFill/>
                  <a:prstDash val="solid"/>
                  <a:miter/>
                </a:ln>
              </p:spPr>
              <p:txBody>
                <a:bodyPr rtlCol="0" anchor="ctr"/>
                <a:lstStyle/>
                <a:p>
                  <a:endParaRPr lang="en-US"/>
                </a:p>
              </p:txBody>
            </p:sp>
            <p:sp>
              <p:nvSpPr>
                <p:cNvPr id="2808" name="Freeform: Shape 2807">
                  <a:extLst>
                    <a:ext uri="{FF2B5EF4-FFF2-40B4-BE49-F238E27FC236}">
                      <a16:creationId xmlns:a16="http://schemas.microsoft.com/office/drawing/2014/main" id="{E7443E51-66ED-E3BB-43F9-6A331891127A}"/>
                    </a:ext>
                  </a:extLst>
                </p:cNvPr>
                <p:cNvSpPr/>
                <p:nvPr/>
              </p:nvSpPr>
              <p:spPr>
                <a:xfrm>
                  <a:off x="7300537" y="1298620"/>
                  <a:ext cx="15043" cy="14586"/>
                </a:xfrm>
                <a:custGeom>
                  <a:avLst/>
                  <a:gdLst>
                    <a:gd name="connsiteX0" fmla="*/ 5970 w 15043"/>
                    <a:gd name="connsiteY0" fmla="*/ 157 h 14586"/>
                    <a:gd name="connsiteX1" fmla="*/ 14881 w 15043"/>
                    <a:gd name="connsiteY1" fmla="*/ 5766 h 14586"/>
                    <a:gd name="connsiteX2" fmla="*/ 9073 w 15043"/>
                    <a:gd name="connsiteY2" fmla="*/ 14420 h 14586"/>
                    <a:gd name="connsiteX3" fmla="*/ 163 w 15043"/>
                    <a:gd name="connsiteY3" fmla="*/ 8812 h 14586"/>
                    <a:gd name="connsiteX4" fmla="*/ 5970 w 15043"/>
                    <a:gd name="connsiteY4" fmla="*/ 157 h 1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3" h="14586">
                      <a:moveTo>
                        <a:pt x="5970" y="157"/>
                      </a:moveTo>
                      <a:cubicBezTo>
                        <a:pt x="10041" y="-668"/>
                        <a:pt x="14027" y="1837"/>
                        <a:pt x="14881" y="5766"/>
                      </a:cubicBezTo>
                      <a:cubicBezTo>
                        <a:pt x="15735" y="9694"/>
                        <a:pt x="13144" y="13566"/>
                        <a:pt x="9073" y="14420"/>
                      </a:cubicBezTo>
                      <a:cubicBezTo>
                        <a:pt x="5003" y="15274"/>
                        <a:pt x="1017" y="12769"/>
                        <a:pt x="163" y="8812"/>
                      </a:cubicBezTo>
                      <a:cubicBezTo>
                        <a:pt x="-691" y="4855"/>
                        <a:pt x="1899" y="983"/>
                        <a:pt x="5970" y="157"/>
                      </a:cubicBezTo>
                      <a:close/>
                    </a:path>
                  </a:pathLst>
                </a:custGeom>
                <a:grpFill/>
                <a:ln w="2845" cap="flat">
                  <a:noFill/>
                  <a:prstDash val="solid"/>
                  <a:miter/>
                </a:ln>
              </p:spPr>
              <p:txBody>
                <a:bodyPr rtlCol="0" anchor="ctr"/>
                <a:lstStyle/>
                <a:p>
                  <a:endParaRPr lang="en-US"/>
                </a:p>
              </p:txBody>
            </p:sp>
            <p:sp>
              <p:nvSpPr>
                <p:cNvPr id="2809" name="Freeform: Shape 2808">
                  <a:extLst>
                    <a:ext uri="{FF2B5EF4-FFF2-40B4-BE49-F238E27FC236}">
                      <a16:creationId xmlns:a16="http://schemas.microsoft.com/office/drawing/2014/main" id="{EED7F1AB-B8E8-35E5-71F4-66B64CD5E17F}"/>
                    </a:ext>
                  </a:extLst>
                </p:cNvPr>
                <p:cNvSpPr/>
                <p:nvPr/>
              </p:nvSpPr>
              <p:spPr>
                <a:xfrm>
                  <a:off x="7274312" y="1152814"/>
                  <a:ext cx="13119" cy="12740"/>
                </a:xfrm>
                <a:custGeom>
                  <a:avLst/>
                  <a:gdLst>
                    <a:gd name="connsiteX0" fmla="*/ 5520 w 13119"/>
                    <a:gd name="connsiteY0" fmla="*/ 93 h 12740"/>
                    <a:gd name="connsiteX1" fmla="*/ 13036 w 13119"/>
                    <a:gd name="connsiteY1" fmla="*/ 5302 h 12740"/>
                    <a:gd name="connsiteX2" fmla="*/ 7599 w 13119"/>
                    <a:gd name="connsiteY2" fmla="*/ 12647 h 12740"/>
                    <a:gd name="connsiteX3" fmla="*/ 83 w 13119"/>
                    <a:gd name="connsiteY3" fmla="*/ 7437 h 12740"/>
                    <a:gd name="connsiteX4" fmla="*/ 5520 w 13119"/>
                    <a:gd name="connsiteY4" fmla="*/ 93 h 1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40">
                      <a:moveTo>
                        <a:pt x="5520" y="93"/>
                      </a:moveTo>
                      <a:cubicBezTo>
                        <a:pt x="9108" y="-505"/>
                        <a:pt x="12467" y="1858"/>
                        <a:pt x="13036" y="5302"/>
                      </a:cubicBezTo>
                      <a:cubicBezTo>
                        <a:pt x="13605" y="8775"/>
                        <a:pt x="11186" y="12049"/>
                        <a:pt x="7599" y="12647"/>
                      </a:cubicBezTo>
                      <a:cubicBezTo>
                        <a:pt x="4012" y="13245"/>
                        <a:pt x="653" y="10910"/>
                        <a:pt x="83" y="7437"/>
                      </a:cubicBezTo>
                      <a:cubicBezTo>
                        <a:pt x="-486" y="3964"/>
                        <a:pt x="1933" y="662"/>
                        <a:pt x="5520" y="93"/>
                      </a:cubicBezTo>
                      <a:close/>
                    </a:path>
                  </a:pathLst>
                </a:custGeom>
                <a:grpFill/>
                <a:ln w="2845" cap="flat">
                  <a:noFill/>
                  <a:prstDash val="solid"/>
                  <a:miter/>
                </a:ln>
              </p:spPr>
              <p:txBody>
                <a:bodyPr rtlCol="0" anchor="ctr"/>
                <a:lstStyle/>
                <a:p>
                  <a:endParaRPr lang="en-US"/>
                </a:p>
              </p:txBody>
            </p:sp>
            <p:sp>
              <p:nvSpPr>
                <p:cNvPr id="2810" name="Freeform: Shape 2809">
                  <a:extLst>
                    <a:ext uri="{FF2B5EF4-FFF2-40B4-BE49-F238E27FC236}">
                      <a16:creationId xmlns:a16="http://schemas.microsoft.com/office/drawing/2014/main" id="{7D741419-9982-93BB-A588-87F64FC580FC}"/>
                    </a:ext>
                  </a:extLst>
                </p:cNvPr>
                <p:cNvSpPr/>
                <p:nvPr/>
              </p:nvSpPr>
              <p:spPr>
                <a:xfrm>
                  <a:off x="7253806" y="1006082"/>
                  <a:ext cx="11229" cy="10907"/>
                </a:xfrm>
                <a:custGeom>
                  <a:avLst/>
                  <a:gdLst>
                    <a:gd name="connsiteX0" fmla="*/ 4988 w 11229"/>
                    <a:gd name="connsiteY0" fmla="*/ 42 h 10907"/>
                    <a:gd name="connsiteX1" fmla="*/ 11194 w 11229"/>
                    <a:gd name="connsiteY1" fmla="*/ 4768 h 10907"/>
                    <a:gd name="connsiteX2" fmla="*/ 6241 w 11229"/>
                    <a:gd name="connsiteY2" fmla="*/ 10860 h 10907"/>
                    <a:gd name="connsiteX3" fmla="*/ 35 w 11229"/>
                    <a:gd name="connsiteY3" fmla="*/ 6134 h 10907"/>
                    <a:gd name="connsiteX4" fmla="*/ 4988 w 11229"/>
                    <a:gd name="connsiteY4" fmla="*/ 42 h 10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9" h="10907">
                      <a:moveTo>
                        <a:pt x="4988" y="42"/>
                      </a:moveTo>
                      <a:cubicBezTo>
                        <a:pt x="8063" y="-328"/>
                        <a:pt x="10853" y="1779"/>
                        <a:pt x="11194" y="4768"/>
                      </a:cubicBezTo>
                      <a:cubicBezTo>
                        <a:pt x="11536" y="7757"/>
                        <a:pt x="9315" y="10490"/>
                        <a:pt x="6241" y="10860"/>
                      </a:cubicBezTo>
                      <a:cubicBezTo>
                        <a:pt x="3166" y="11259"/>
                        <a:pt x="405" y="9123"/>
                        <a:pt x="35" y="6134"/>
                      </a:cubicBezTo>
                      <a:cubicBezTo>
                        <a:pt x="-307" y="3145"/>
                        <a:pt x="1914" y="412"/>
                        <a:pt x="4988" y="42"/>
                      </a:cubicBezTo>
                      <a:close/>
                    </a:path>
                  </a:pathLst>
                </a:custGeom>
                <a:grpFill/>
                <a:ln w="2845" cap="flat">
                  <a:noFill/>
                  <a:prstDash val="solid"/>
                  <a:miter/>
                </a:ln>
              </p:spPr>
              <p:txBody>
                <a:bodyPr rtlCol="0" anchor="ctr"/>
                <a:lstStyle/>
                <a:p>
                  <a:endParaRPr lang="en-US"/>
                </a:p>
              </p:txBody>
            </p:sp>
            <p:sp>
              <p:nvSpPr>
                <p:cNvPr id="2811" name="Freeform: Shape 2810">
                  <a:extLst>
                    <a:ext uri="{FF2B5EF4-FFF2-40B4-BE49-F238E27FC236}">
                      <a16:creationId xmlns:a16="http://schemas.microsoft.com/office/drawing/2014/main" id="{A49D0206-80D6-C21D-1317-8A413080F1AC}"/>
                    </a:ext>
                  </a:extLst>
                </p:cNvPr>
                <p:cNvSpPr/>
                <p:nvPr/>
              </p:nvSpPr>
              <p:spPr>
                <a:xfrm>
                  <a:off x="7239588" y="858559"/>
                  <a:ext cx="9317" cy="9058"/>
                </a:xfrm>
                <a:custGeom>
                  <a:avLst/>
                  <a:gdLst>
                    <a:gd name="connsiteX0" fmla="*/ 4260 w 9317"/>
                    <a:gd name="connsiteY0" fmla="*/ 15 h 9058"/>
                    <a:gd name="connsiteX1" fmla="*/ 9299 w 9317"/>
                    <a:gd name="connsiteY1" fmla="*/ 4143 h 9058"/>
                    <a:gd name="connsiteX2" fmla="*/ 5057 w 9317"/>
                    <a:gd name="connsiteY2" fmla="*/ 9039 h 9058"/>
                    <a:gd name="connsiteX3" fmla="*/ 18 w 9317"/>
                    <a:gd name="connsiteY3" fmla="*/ 4911 h 9058"/>
                    <a:gd name="connsiteX4" fmla="*/ 4260 w 9317"/>
                    <a:gd name="connsiteY4" fmla="*/ 15 h 9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7" h="9058">
                      <a:moveTo>
                        <a:pt x="4260" y="15"/>
                      </a:moveTo>
                      <a:cubicBezTo>
                        <a:pt x="6822" y="-185"/>
                        <a:pt x="9100" y="1666"/>
                        <a:pt x="9299" y="4143"/>
                      </a:cubicBezTo>
                      <a:cubicBezTo>
                        <a:pt x="9527" y="6619"/>
                        <a:pt x="7620" y="8811"/>
                        <a:pt x="5057" y="9039"/>
                      </a:cubicBezTo>
                      <a:cubicBezTo>
                        <a:pt x="2495" y="9267"/>
                        <a:pt x="218" y="7416"/>
                        <a:pt x="18" y="4911"/>
                      </a:cubicBezTo>
                      <a:cubicBezTo>
                        <a:pt x="-209" y="2406"/>
                        <a:pt x="1698" y="214"/>
                        <a:pt x="4260" y="15"/>
                      </a:cubicBezTo>
                      <a:close/>
                    </a:path>
                  </a:pathLst>
                </a:custGeom>
                <a:grpFill/>
                <a:ln w="2845" cap="flat">
                  <a:noFill/>
                  <a:prstDash val="solid"/>
                  <a:miter/>
                </a:ln>
              </p:spPr>
              <p:txBody>
                <a:bodyPr rtlCol="0" anchor="ctr"/>
                <a:lstStyle/>
                <a:p>
                  <a:endParaRPr lang="en-US"/>
                </a:p>
              </p:txBody>
            </p:sp>
            <p:sp>
              <p:nvSpPr>
                <p:cNvPr id="2812" name="Freeform: Shape 2811">
                  <a:extLst>
                    <a:ext uri="{FF2B5EF4-FFF2-40B4-BE49-F238E27FC236}">
                      <a16:creationId xmlns:a16="http://schemas.microsoft.com/office/drawing/2014/main" id="{937F926A-9228-17ED-87D3-DED1DCD6A409}"/>
                    </a:ext>
                  </a:extLst>
                </p:cNvPr>
                <p:cNvSpPr/>
                <p:nvPr/>
              </p:nvSpPr>
              <p:spPr>
                <a:xfrm>
                  <a:off x="7231462" y="710563"/>
                  <a:ext cx="7436" cy="7209"/>
                </a:xfrm>
                <a:custGeom>
                  <a:avLst/>
                  <a:gdLst>
                    <a:gd name="connsiteX0" fmla="*/ 3590 w 7436"/>
                    <a:gd name="connsiteY0" fmla="*/ 3 h 7209"/>
                    <a:gd name="connsiteX1" fmla="*/ 7433 w 7436"/>
                    <a:gd name="connsiteY1" fmla="*/ 3448 h 7209"/>
                    <a:gd name="connsiteX2" fmla="*/ 3846 w 7436"/>
                    <a:gd name="connsiteY2" fmla="*/ 7206 h 7209"/>
                    <a:gd name="connsiteX3" fmla="*/ 3 w 7436"/>
                    <a:gd name="connsiteY3" fmla="*/ 3761 h 7209"/>
                    <a:gd name="connsiteX4" fmla="*/ 3590 w 7436"/>
                    <a:gd name="connsiteY4" fmla="*/ 3 h 7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6" h="7209">
                      <a:moveTo>
                        <a:pt x="3590" y="3"/>
                      </a:moveTo>
                      <a:cubicBezTo>
                        <a:pt x="5640" y="-82"/>
                        <a:pt x="7376" y="1455"/>
                        <a:pt x="7433" y="3448"/>
                      </a:cubicBezTo>
                      <a:cubicBezTo>
                        <a:pt x="7519" y="5441"/>
                        <a:pt x="5896" y="7120"/>
                        <a:pt x="3846" y="7206"/>
                      </a:cubicBezTo>
                      <a:cubicBezTo>
                        <a:pt x="1797" y="7291"/>
                        <a:pt x="60" y="5754"/>
                        <a:pt x="3" y="3761"/>
                      </a:cubicBezTo>
                      <a:cubicBezTo>
                        <a:pt x="-82" y="1768"/>
                        <a:pt x="1541" y="89"/>
                        <a:pt x="3590" y="3"/>
                      </a:cubicBezTo>
                      <a:close/>
                    </a:path>
                  </a:pathLst>
                </a:custGeom>
                <a:grpFill/>
                <a:ln w="2845" cap="flat">
                  <a:noFill/>
                  <a:prstDash val="solid"/>
                  <a:miter/>
                </a:ln>
              </p:spPr>
              <p:txBody>
                <a:bodyPr rtlCol="0" anchor="ctr"/>
                <a:lstStyle/>
                <a:p>
                  <a:endParaRPr lang="en-US"/>
                </a:p>
              </p:txBody>
            </p:sp>
            <p:sp>
              <p:nvSpPr>
                <p:cNvPr id="2813" name="Freeform: Shape 2812">
                  <a:extLst>
                    <a:ext uri="{FF2B5EF4-FFF2-40B4-BE49-F238E27FC236}">
                      <a16:creationId xmlns:a16="http://schemas.microsoft.com/office/drawing/2014/main" id="{B8CB4976-370E-76FB-3DA7-F711483E1738}"/>
                    </a:ext>
                  </a:extLst>
                </p:cNvPr>
                <p:cNvSpPr/>
                <p:nvPr/>
              </p:nvSpPr>
              <p:spPr>
                <a:xfrm>
                  <a:off x="7229045" y="562304"/>
                  <a:ext cx="5551" cy="5380"/>
                </a:xfrm>
                <a:custGeom>
                  <a:avLst/>
                  <a:gdLst>
                    <a:gd name="connsiteX0" fmla="*/ 2733 w 5551"/>
                    <a:gd name="connsiteY0" fmla="*/ 0 h 5380"/>
                    <a:gd name="connsiteX1" fmla="*/ 5551 w 5551"/>
                    <a:gd name="connsiteY1" fmla="*/ 2676 h 5380"/>
                    <a:gd name="connsiteX2" fmla="*/ 2818 w 5551"/>
                    <a:gd name="connsiteY2" fmla="*/ 5380 h 5380"/>
                    <a:gd name="connsiteX3" fmla="*/ 0 w 5551"/>
                    <a:gd name="connsiteY3" fmla="*/ 2704 h 5380"/>
                    <a:gd name="connsiteX4" fmla="*/ 2733 w 5551"/>
                    <a:gd name="connsiteY4" fmla="*/ 0 h 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 h="5380">
                      <a:moveTo>
                        <a:pt x="2733" y="0"/>
                      </a:moveTo>
                      <a:cubicBezTo>
                        <a:pt x="4270" y="0"/>
                        <a:pt x="5523" y="1196"/>
                        <a:pt x="5551" y="2676"/>
                      </a:cubicBezTo>
                      <a:cubicBezTo>
                        <a:pt x="5551" y="4156"/>
                        <a:pt x="4355" y="5352"/>
                        <a:pt x="2818" y="5380"/>
                      </a:cubicBezTo>
                      <a:cubicBezTo>
                        <a:pt x="1281" y="5380"/>
                        <a:pt x="28" y="4185"/>
                        <a:pt x="0" y="2704"/>
                      </a:cubicBezTo>
                      <a:cubicBezTo>
                        <a:pt x="0" y="1224"/>
                        <a:pt x="1195" y="0"/>
                        <a:pt x="2733" y="0"/>
                      </a:cubicBezTo>
                      <a:close/>
                    </a:path>
                  </a:pathLst>
                </a:custGeom>
                <a:grpFill/>
                <a:ln w="2845" cap="flat">
                  <a:noFill/>
                  <a:prstDash val="solid"/>
                  <a:miter/>
                </a:ln>
              </p:spPr>
              <p:txBody>
                <a:bodyPr rtlCol="0" anchor="ctr"/>
                <a:lstStyle/>
                <a:p>
                  <a:endParaRPr lang="en-US"/>
                </a:p>
              </p:txBody>
            </p:sp>
          </p:grpSp>
          <p:grpSp>
            <p:nvGrpSpPr>
              <p:cNvPr id="2077" name="Graphic 9">
                <a:extLst>
                  <a:ext uri="{FF2B5EF4-FFF2-40B4-BE49-F238E27FC236}">
                    <a16:creationId xmlns:a16="http://schemas.microsoft.com/office/drawing/2014/main" id="{89379A01-3D86-475B-7AA2-515F56E53542}"/>
                  </a:ext>
                </a:extLst>
              </p:cNvPr>
              <p:cNvGrpSpPr/>
              <p:nvPr/>
            </p:nvGrpSpPr>
            <p:grpSpPr>
              <a:xfrm>
                <a:off x="7083601" y="562077"/>
                <a:ext cx="5161088" cy="3818704"/>
                <a:chOff x="7083601" y="562077"/>
                <a:chExt cx="5161088" cy="3818704"/>
              </a:xfrm>
              <a:grpFill/>
            </p:grpSpPr>
            <p:sp>
              <p:nvSpPr>
                <p:cNvPr id="2718" name="Freeform: Shape 2717">
                  <a:extLst>
                    <a:ext uri="{FF2B5EF4-FFF2-40B4-BE49-F238E27FC236}">
                      <a16:creationId xmlns:a16="http://schemas.microsoft.com/office/drawing/2014/main" id="{1CA9515D-D02E-F0D7-9F93-15D194C3B0F8}"/>
                    </a:ext>
                  </a:extLst>
                </p:cNvPr>
                <p:cNvSpPr/>
                <p:nvPr/>
              </p:nvSpPr>
              <p:spPr>
                <a:xfrm>
                  <a:off x="12148708" y="4050428"/>
                  <a:ext cx="95980" cy="98237"/>
                </a:xfrm>
                <a:custGeom>
                  <a:avLst/>
                  <a:gdLst>
                    <a:gd name="connsiteX0" fmla="*/ 3037 w 95980"/>
                    <a:gd name="connsiteY0" fmla="*/ 65709 h 98237"/>
                    <a:gd name="connsiteX1" fmla="*/ 4261 w 95980"/>
                    <a:gd name="connsiteY1" fmla="*/ 28359 h 98237"/>
                    <a:gd name="connsiteX2" fmla="*/ 30480 w 95980"/>
                    <a:gd name="connsiteY2" fmla="*/ 2965 h 98237"/>
                    <a:gd name="connsiteX3" fmla="*/ 92513 w 95980"/>
                    <a:gd name="connsiteY3" fmla="*/ 32060 h 98237"/>
                    <a:gd name="connsiteX4" fmla="*/ 65183 w 95980"/>
                    <a:gd name="connsiteY4" fmla="*/ 95117 h 98237"/>
                    <a:gd name="connsiteX5" fmla="*/ 28231 w 95980"/>
                    <a:gd name="connsiteY5" fmla="*/ 93751 h 98237"/>
                    <a:gd name="connsiteX6" fmla="*/ 3066 w 95980"/>
                    <a:gd name="connsiteY6" fmla="*/ 65738 h 9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980" h="98237">
                      <a:moveTo>
                        <a:pt x="3037" y="65709"/>
                      </a:moveTo>
                      <a:cubicBezTo>
                        <a:pt x="-1575" y="52927"/>
                        <a:pt x="-749" y="39604"/>
                        <a:pt x="4261" y="28359"/>
                      </a:cubicBezTo>
                      <a:cubicBezTo>
                        <a:pt x="9215" y="16943"/>
                        <a:pt x="18296" y="7606"/>
                        <a:pt x="30480" y="2965"/>
                      </a:cubicBezTo>
                      <a:cubicBezTo>
                        <a:pt x="54764" y="-6258"/>
                        <a:pt x="82549" y="6752"/>
                        <a:pt x="92513" y="32060"/>
                      </a:cubicBezTo>
                      <a:cubicBezTo>
                        <a:pt x="102477" y="57368"/>
                        <a:pt x="90235" y="85580"/>
                        <a:pt x="65183" y="95117"/>
                      </a:cubicBezTo>
                      <a:cubicBezTo>
                        <a:pt x="52686" y="99871"/>
                        <a:pt x="39448" y="99017"/>
                        <a:pt x="28231" y="93751"/>
                      </a:cubicBezTo>
                      <a:cubicBezTo>
                        <a:pt x="16929" y="88313"/>
                        <a:pt x="7677" y="78492"/>
                        <a:pt x="3066" y="65738"/>
                      </a:cubicBezTo>
                      <a:close/>
                    </a:path>
                  </a:pathLst>
                </a:custGeom>
                <a:grpFill/>
                <a:ln w="2845" cap="flat">
                  <a:noFill/>
                  <a:prstDash val="solid"/>
                  <a:miter/>
                </a:ln>
              </p:spPr>
              <p:txBody>
                <a:bodyPr rtlCol="0" anchor="ctr"/>
                <a:lstStyle/>
                <a:p>
                  <a:endParaRPr lang="en-US"/>
                </a:p>
              </p:txBody>
            </p:sp>
            <p:sp>
              <p:nvSpPr>
                <p:cNvPr id="2719" name="Freeform: Shape 2718">
                  <a:extLst>
                    <a:ext uri="{FF2B5EF4-FFF2-40B4-BE49-F238E27FC236}">
                      <a16:creationId xmlns:a16="http://schemas.microsoft.com/office/drawing/2014/main" id="{FC1EBD65-8DDC-2B67-B220-954E2D35DE77}"/>
                    </a:ext>
                  </a:extLst>
                </p:cNvPr>
                <p:cNvSpPr/>
                <p:nvPr/>
              </p:nvSpPr>
              <p:spPr>
                <a:xfrm>
                  <a:off x="12003349" y="4103164"/>
                  <a:ext cx="93991" cy="96123"/>
                </a:xfrm>
                <a:custGeom>
                  <a:avLst/>
                  <a:gdLst>
                    <a:gd name="connsiteX0" fmla="*/ 2326 w 93991"/>
                    <a:gd name="connsiteY0" fmla="*/ 62451 h 96123"/>
                    <a:gd name="connsiteX1" fmla="*/ 31761 w 93991"/>
                    <a:gd name="connsiteY1" fmla="*/ 2184 h 96123"/>
                    <a:gd name="connsiteX2" fmla="*/ 67375 w 93991"/>
                    <a:gd name="connsiteY2" fmla="*/ 5372 h 96123"/>
                    <a:gd name="connsiteX3" fmla="*/ 91289 w 93991"/>
                    <a:gd name="connsiteY3" fmla="*/ 33100 h 96123"/>
                    <a:gd name="connsiteX4" fmla="*/ 89325 w 93991"/>
                    <a:gd name="connsiteY4" fmla="*/ 69967 h 96123"/>
                    <a:gd name="connsiteX5" fmla="*/ 61995 w 93991"/>
                    <a:gd name="connsiteY5" fmla="*/ 93823 h 96123"/>
                    <a:gd name="connsiteX6" fmla="*/ 2326 w 93991"/>
                    <a:gd name="connsiteY6" fmla="*/ 62480 h 9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91" h="96123">
                      <a:moveTo>
                        <a:pt x="2326" y="62451"/>
                      </a:moveTo>
                      <a:cubicBezTo>
                        <a:pt x="-5646" y="37029"/>
                        <a:pt x="7535" y="10041"/>
                        <a:pt x="31761" y="2184"/>
                      </a:cubicBezTo>
                      <a:cubicBezTo>
                        <a:pt x="43889" y="-1802"/>
                        <a:pt x="56643" y="-94"/>
                        <a:pt x="67375" y="5372"/>
                      </a:cubicBezTo>
                      <a:cubicBezTo>
                        <a:pt x="78108" y="10838"/>
                        <a:pt x="86962" y="20517"/>
                        <a:pt x="91289" y="33100"/>
                      </a:cubicBezTo>
                      <a:cubicBezTo>
                        <a:pt x="95616" y="45683"/>
                        <a:pt x="94591" y="58836"/>
                        <a:pt x="89325" y="69967"/>
                      </a:cubicBezTo>
                      <a:cubicBezTo>
                        <a:pt x="84086" y="81098"/>
                        <a:pt x="74464" y="89724"/>
                        <a:pt x="61995" y="93823"/>
                      </a:cubicBezTo>
                      <a:cubicBezTo>
                        <a:pt x="37028" y="101937"/>
                        <a:pt x="10297" y="87902"/>
                        <a:pt x="2326" y="62480"/>
                      </a:cubicBezTo>
                      <a:close/>
                    </a:path>
                  </a:pathLst>
                </a:custGeom>
                <a:grpFill/>
                <a:ln w="2845" cap="flat">
                  <a:noFill/>
                  <a:prstDash val="solid"/>
                  <a:miter/>
                </a:ln>
              </p:spPr>
              <p:txBody>
                <a:bodyPr rtlCol="0" anchor="ctr"/>
                <a:lstStyle/>
                <a:p>
                  <a:endParaRPr lang="en-US"/>
                </a:p>
              </p:txBody>
            </p:sp>
            <p:sp>
              <p:nvSpPr>
                <p:cNvPr id="2720" name="Freeform: Shape 2719">
                  <a:extLst>
                    <a:ext uri="{FF2B5EF4-FFF2-40B4-BE49-F238E27FC236}">
                      <a16:creationId xmlns:a16="http://schemas.microsoft.com/office/drawing/2014/main" id="{03424629-6DDD-2099-D714-5C063A9064D1}"/>
                    </a:ext>
                  </a:extLst>
                </p:cNvPr>
                <p:cNvSpPr/>
                <p:nvPr/>
              </p:nvSpPr>
              <p:spPr>
                <a:xfrm>
                  <a:off x="11855964" y="4149655"/>
                  <a:ext cx="91996" cy="94357"/>
                </a:xfrm>
                <a:custGeom>
                  <a:avLst/>
                  <a:gdLst>
                    <a:gd name="connsiteX0" fmla="*/ 1704 w 91996"/>
                    <a:gd name="connsiteY0" fmla="*/ 59288 h 94357"/>
                    <a:gd name="connsiteX1" fmla="*/ 33048 w 91996"/>
                    <a:gd name="connsiteY1" fmla="*/ 1811 h 94357"/>
                    <a:gd name="connsiteX2" fmla="*/ 89956 w 91996"/>
                    <a:gd name="connsiteY2" fmla="*/ 34180 h 94357"/>
                    <a:gd name="connsiteX3" fmla="*/ 58925 w 91996"/>
                    <a:gd name="connsiteY3" fmla="*/ 92710 h 94357"/>
                    <a:gd name="connsiteX4" fmla="*/ 1704 w 91996"/>
                    <a:gd name="connsiteY4" fmla="*/ 59288 h 94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96" h="94357">
                      <a:moveTo>
                        <a:pt x="1704" y="59288"/>
                      </a:moveTo>
                      <a:cubicBezTo>
                        <a:pt x="-5072" y="34066"/>
                        <a:pt x="8964" y="8416"/>
                        <a:pt x="33048" y="1811"/>
                      </a:cubicBezTo>
                      <a:cubicBezTo>
                        <a:pt x="56961" y="-5306"/>
                        <a:pt x="82440" y="9184"/>
                        <a:pt x="89956" y="34180"/>
                      </a:cubicBezTo>
                      <a:cubicBezTo>
                        <a:pt x="97471" y="59175"/>
                        <a:pt x="83579" y="85394"/>
                        <a:pt x="58925" y="92710"/>
                      </a:cubicBezTo>
                      <a:cubicBezTo>
                        <a:pt x="34129" y="99543"/>
                        <a:pt x="8479" y="84483"/>
                        <a:pt x="1704" y="59288"/>
                      </a:cubicBezTo>
                      <a:close/>
                    </a:path>
                  </a:pathLst>
                </a:custGeom>
                <a:grpFill/>
                <a:ln w="2845" cap="flat">
                  <a:noFill/>
                  <a:prstDash val="solid"/>
                  <a:miter/>
                </a:ln>
              </p:spPr>
              <p:txBody>
                <a:bodyPr rtlCol="0" anchor="ctr"/>
                <a:lstStyle/>
                <a:p>
                  <a:endParaRPr lang="en-US"/>
                </a:p>
              </p:txBody>
            </p:sp>
            <p:sp>
              <p:nvSpPr>
                <p:cNvPr id="2721" name="Freeform: Shape 2720">
                  <a:extLst>
                    <a:ext uri="{FF2B5EF4-FFF2-40B4-BE49-F238E27FC236}">
                      <a16:creationId xmlns:a16="http://schemas.microsoft.com/office/drawing/2014/main" id="{D68AA476-3EAF-60DA-5BA0-D176362FE222}"/>
                    </a:ext>
                  </a:extLst>
                </p:cNvPr>
                <p:cNvSpPr/>
                <p:nvPr/>
              </p:nvSpPr>
              <p:spPr>
                <a:xfrm>
                  <a:off x="11706866" y="4189868"/>
                  <a:ext cx="90009" cy="92473"/>
                </a:xfrm>
                <a:custGeom>
                  <a:avLst/>
                  <a:gdLst>
                    <a:gd name="connsiteX0" fmla="*/ 1202 w 90009"/>
                    <a:gd name="connsiteY0" fmla="*/ 56597 h 92473"/>
                    <a:gd name="connsiteX1" fmla="*/ 6668 w 90009"/>
                    <a:gd name="connsiteY1" fmla="*/ 21866 h 92473"/>
                    <a:gd name="connsiteX2" fmla="*/ 34083 w 90009"/>
                    <a:gd name="connsiteY2" fmla="*/ 1226 h 92473"/>
                    <a:gd name="connsiteX3" fmla="*/ 88542 w 90009"/>
                    <a:gd name="connsiteY3" fmla="*/ 35559 h 92473"/>
                    <a:gd name="connsiteX4" fmla="*/ 55719 w 90009"/>
                    <a:gd name="connsiteY4" fmla="*/ 91186 h 92473"/>
                    <a:gd name="connsiteX5" fmla="*/ 21415 w 90009"/>
                    <a:gd name="connsiteY5" fmla="*/ 85606 h 92473"/>
                    <a:gd name="connsiteX6" fmla="*/ 1202 w 90009"/>
                    <a:gd name="connsiteY6" fmla="*/ 56597 h 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09" h="92473">
                      <a:moveTo>
                        <a:pt x="1202" y="56597"/>
                      </a:moveTo>
                      <a:cubicBezTo>
                        <a:pt x="-1645" y="44100"/>
                        <a:pt x="718" y="31858"/>
                        <a:pt x="6668" y="21866"/>
                      </a:cubicBezTo>
                      <a:cubicBezTo>
                        <a:pt x="12618" y="11788"/>
                        <a:pt x="22183" y="4130"/>
                        <a:pt x="34083" y="1226"/>
                      </a:cubicBezTo>
                      <a:cubicBezTo>
                        <a:pt x="57825" y="-4581"/>
                        <a:pt x="82223" y="10792"/>
                        <a:pt x="88542" y="35559"/>
                      </a:cubicBezTo>
                      <a:cubicBezTo>
                        <a:pt x="94862" y="60327"/>
                        <a:pt x="80173" y="85236"/>
                        <a:pt x="55719" y="91186"/>
                      </a:cubicBezTo>
                      <a:cubicBezTo>
                        <a:pt x="43506" y="94175"/>
                        <a:pt x="31265" y="91813"/>
                        <a:pt x="21415" y="85606"/>
                      </a:cubicBezTo>
                      <a:cubicBezTo>
                        <a:pt x="11536" y="79315"/>
                        <a:pt x="4020" y="69010"/>
                        <a:pt x="1202" y="56597"/>
                      </a:cubicBezTo>
                      <a:close/>
                    </a:path>
                  </a:pathLst>
                </a:custGeom>
                <a:grpFill/>
                <a:ln w="2845" cap="flat">
                  <a:noFill/>
                  <a:prstDash val="solid"/>
                  <a:miter/>
                </a:ln>
              </p:spPr>
              <p:txBody>
                <a:bodyPr rtlCol="0" anchor="ctr"/>
                <a:lstStyle/>
                <a:p>
                  <a:endParaRPr lang="en-US"/>
                </a:p>
              </p:txBody>
            </p:sp>
            <p:sp>
              <p:nvSpPr>
                <p:cNvPr id="2722" name="Freeform: Shape 2721">
                  <a:extLst>
                    <a:ext uri="{FF2B5EF4-FFF2-40B4-BE49-F238E27FC236}">
                      <a16:creationId xmlns:a16="http://schemas.microsoft.com/office/drawing/2014/main" id="{C04CA9FD-3167-D05B-CE72-549380DA2B65}"/>
                    </a:ext>
                  </a:extLst>
                </p:cNvPr>
                <p:cNvSpPr/>
                <p:nvPr/>
              </p:nvSpPr>
              <p:spPr>
                <a:xfrm>
                  <a:off x="11556235" y="4224066"/>
                  <a:ext cx="88063" cy="90405"/>
                </a:xfrm>
                <a:custGeom>
                  <a:avLst/>
                  <a:gdLst>
                    <a:gd name="connsiteX0" fmla="*/ 780 w 88063"/>
                    <a:gd name="connsiteY0" fmla="*/ 53458 h 90405"/>
                    <a:gd name="connsiteX1" fmla="*/ 35199 w 88063"/>
                    <a:gd name="connsiteY1" fmla="*/ 763 h 90405"/>
                    <a:gd name="connsiteX2" fmla="*/ 68023 w 88063"/>
                    <a:gd name="connsiteY2" fmla="*/ 7881 h 90405"/>
                    <a:gd name="connsiteX3" fmla="*/ 87068 w 88063"/>
                    <a:gd name="connsiteY3" fmla="*/ 36491 h 90405"/>
                    <a:gd name="connsiteX4" fmla="*/ 80947 w 88063"/>
                    <a:gd name="connsiteY4" fmla="*/ 70596 h 90405"/>
                    <a:gd name="connsiteX5" fmla="*/ 52735 w 88063"/>
                    <a:gd name="connsiteY5" fmla="*/ 89613 h 90405"/>
                    <a:gd name="connsiteX6" fmla="*/ 809 w 88063"/>
                    <a:gd name="connsiteY6" fmla="*/ 53458 h 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63" h="90405">
                      <a:moveTo>
                        <a:pt x="780" y="53458"/>
                      </a:moveTo>
                      <a:cubicBezTo>
                        <a:pt x="-3717" y="28862"/>
                        <a:pt x="11684" y="5261"/>
                        <a:pt x="35199" y="763"/>
                      </a:cubicBezTo>
                      <a:cubicBezTo>
                        <a:pt x="46956" y="-1543"/>
                        <a:pt x="58656" y="1532"/>
                        <a:pt x="68023" y="7881"/>
                      </a:cubicBezTo>
                      <a:cubicBezTo>
                        <a:pt x="77389" y="14229"/>
                        <a:pt x="84506" y="24278"/>
                        <a:pt x="87068" y="36491"/>
                      </a:cubicBezTo>
                      <a:cubicBezTo>
                        <a:pt x="89630" y="48732"/>
                        <a:pt x="87125" y="60860"/>
                        <a:pt x="80947" y="70596"/>
                      </a:cubicBezTo>
                      <a:cubicBezTo>
                        <a:pt x="74769" y="80332"/>
                        <a:pt x="64805" y="87250"/>
                        <a:pt x="52735" y="89613"/>
                      </a:cubicBezTo>
                      <a:cubicBezTo>
                        <a:pt x="28537" y="94253"/>
                        <a:pt x="5307" y="78054"/>
                        <a:pt x="809" y="53458"/>
                      </a:cubicBezTo>
                      <a:close/>
                    </a:path>
                  </a:pathLst>
                </a:custGeom>
                <a:grpFill/>
                <a:ln w="2845" cap="flat">
                  <a:noFill/>
                  <a:prstDash val="solid"/>
                  <a:miter/>
                </a:ln>
              </p:spPr>
              <p:txBody>
                <a:bodyPr rtlCol="0" anchor="ctr"/>
                <a:lstStyle/>
                <a:p>
                  <a:endParaRPr lang="en-US"/>
                </a:p>
              </p:txBody>
            </p:sp>
            <p:sp>
              <p:nvSpPr>
                <p:cNvPr id="2723" name="Freeform: Shape 2722">
                  <a:extLst>
                    <a:ext uri="{FF2B5EF4-FFF2-40B4-BE49-F238E27FC236}">
                      <a16:creationId xmlns:a16="http://schemas.microsoft.com/office/drawing/2014/main" id="{3910A829-62FE-CE73-4BBC-56E0770CC1F6}"/>
                    </a:ext>
                  </a:extLst>
                </p:cNvPr>
                <p:cNvSpPr/>
                <p:nvPr/>
              </p:nvSpPr>
              <p:spPr>
                <a:xfrm>
                  <a:off x="11404355" y="4251944"/>
                  <a:ext cx="86080" cy="88689"/>
                </a:xfrm>
                <a:custGeom>
                  <a:avLst/>
                  <a:gdLst>
                    <a:gd name="connsiteX0" fmla="*/ 469 w 86080"/>
                    <a:gd name="connsiteY0" fmla="*/ 50462 h 88689"/>
                    <a:gd name="connsiteX1" fmla="*/ 8411 w 86080"/>
                    <a:gd name="connsiteY1" fmla="*/ 17723 h 88689"/>
                    <a:gd name="connsiteX2" fmla="*/ 20425 w 86080"/>
                    <a:gd name="connsiteY2" fmla="*/ 6450 h 88689"/>
                    <a:gd name="connsiteX3" fmla="*/ 36253 w 86080"/>
                    <a:gd name="connsiteY3" fmla="*/ 557 h 88689"/>
                    <a:gd name="connsiteX4" fmla="*/ 85447 w 86080"/>
                    <a:gd name="connsiteY4" fmla="*/ 37310 h 88689"/>
                    <a:gd name="connsiteX5" fmla="*/ 49776 w 86080"/>
                    <a:gd name="connsiteY5" fmla="*/ 88125 h 88689"/>
                    <a:gd name="connsiteX6" fmla="*/ 32524 w 86080"/>
                    <a:gd name="connsiteY6" fmla="*/ 87186 h 88689"/>
                    <a:gd name="connsiteX7" fmla="*/ 17464 w 86080"/>
                    <a:gd name="connsiteY7" fmla="*/ 79698 h 88689"/>
                    <a:gd name="connsiteX8" fmla="*/ 440 w 86080"/>
                    <a:gd name="connsiteY8" fmla="*/ 50462 h 8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080" h="88689">
                      <a:moveTo>
                        <a:pt x="469" y="50462"/>
                      </a:moveTo>
                      <a:cubicBezTo>
                        <a:pt x="-1268" y="38363"/>
                        <a:pt x="1921" y="26719"/>
                        <a:pt x="8411" y="17723"/>
                      </a:cubicBezTo>
                      <a:cubicBezTo>
                        <a:pt x="11656" y="13225"/>
                        <a:pt x="15728" y="9382"/>
                        <a:pt x="20425" y="6450"/>
                      </a:cubicBezTo>
                      <a:cubicBezTo>
                        <a:pt x="25122" y="3518"/>
                        <a:pt x="30474" y="1582"/>
                        <a:pt x="36253" y="557"/>
                      </a:cubicBezTo>
                      <a:cubicBezTo>
                        <a:pt x="59369" y="-3286"/>
                        <a:pt x="81375" y="13168"/>
                        <a:pt x="85447" y="37310"/>
                      </a:cubicBezTo>
                      <a:cubicBezTo>
                        <a:pt x="89517" y="61422"/>
                        <a:pt x="73546" y="84168"/>
                        <a:pt x="49776" y="88125"/>
                      </a:cubicBezTo>
                      <a:cubicBezTo>
                        <a:pt x="43854" y="89179"/>
                        <a:pt x="37990" y="88695"/>
                        <a:pt x="32524" y="87186"/>
                      </a:cubicBezTo>
                      <a:cubicBezTo>
                        <a:pt x="27030" y="85677"/>
                        <a:pt x="21934" y="83143"/>
                        <a:pt x="17464" y="79698"/>
                      </a:cubicBezTo>
                      <a:cubicBezTo>
                        <a:pt x="8525" y="72866"/>
                        <a:pt x="2177" y="62561"/>
                        <a:pt x="440" y="50462"/>
                      </a:cubicBezTo>
                      <a:close/>
                    </a:path>
                  </a:pathLst>
                </a:custGeom>
                <a:grpFill/>
                <a:ln w="2845" cap="flat">
                  <a:noFill/>
                  <a:prstDash val="solid"/>
                  <a:miter/>
                </a:ln>
              </p:spPr>
              <p:txBody>
                <a:bodyPr rtlCol="0" anchor="ctr"/>
                <a:lstStyle/>
                <a:p>
                  <a:endParaRPr lang="en-US"/>
                </a:p>
              </p:txBody>
            </p:sp>
            <p:sp>
              <p:nvSpPr>
                <p:cNvPr id="2724" name="Freeform: Shape 2723">
                  <a:extLst>
                    <a:ext uri="{FF2B5EF4-FFF2-40B4-BE49-F238E27FC236}">
                      <a16:creationId xmlns:a16="http://schemas.microsoft.com/office/drawing/2014/main" id="{45E808F6-381E-A09D-0CB1-286356EA323C}"/>
                    </a:ext>
                  </a:extLst>
                </p:cNvPr>
                <p:cNvSpPr/>
                <p:nvPr/>
              </p:nvSpPr>
              <p:spPr>
                <a:xfrm>
                  <a:off x="11251554" y="4273308"/>
                  <a:ext cx="84128" cy="86622"/>
                </a:xfrm>
                <a:custGeom>
                  <a:avLst/>
                  <a:gdLst>
                    <a:gd name="connsiteX0" fmla="*/ 225 w 84128"/>
                    <a:gd name="connsiteY0" fmla="*/ 48086 h 86622"/>
                    <a:gd name="connsiteX1" fmla="*/ 37148 w 84128"/>
                    <a:gd name="connsiteY1" fmla="*/ 259 h 86622"/>
                    <a:gd name="connsiteX2" fmla="*/ 83780 w 84128"/>
                    <a:gd name="connsiteY2" fmla="*/ 38521 h 86622"/>
                    <a:gd name="connsiteX3" fmla="*/ 46856 w 84128"/>
                    <a:gd name="connsiteY3" fmla="*/ 86347 h 86622"/>
                    <a:gd name="connsiteX4" fmla="*/ 225 w 84128"/>
                    <a:gd name="connsiteY4" fmla="*/ 48086 h 8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28" h="86622">
                      <a:moveTo>
                        <a:pt x="225" y="48086"/>
                      </a:moveTo>
                      <a:cubicBezTo>
                        <a:pt x="-2138" y="24286"/>
                        <a:pt x="14374" y="2878"/>
                        <a:pt x="37148" y="259"/>
                      </a:cubicBezTo>
                      <a:cubicBezTo>
                        <a:pt x="59923" y="-2331"/>
                        <a:pt x="80790" y="14778"/>
                        <a:pt x="83780" y="38521"/>
                      </a:cubicBezTo>
                      <a:cubicBezTo>
                        <a:pt x="86768" y="62263"/>
                        <a:pt x="70229" y="83671"/>
                        <a:pt x="46856" y="86347"/>
                      </a:cubicBezTo>
                      <a:cubicBezTo>
                        <a:pt x="23483" y="89023"/>
                        <a:pt x="2588" y="71885"/>
                        <a:pt x="225" y="48086"/>
                      </a:cubicBezTo>
                      <a:close/>
                    </a:path>
                  </a:pathLst>
                </a:custGeom>
                <a:grpFill/>
                <a:ln w="2845" cap="flat">
                  <a:noFill/>
                  <a:prstDash val="solid"/>
                  <a:miter/>
                </a:ln>
              </p:spPr>
              <p:txBody>
                <a:bodyPr rtlCol="0" anchor="ctr"/>
                <a:lstStyle/>
                <a:p>
                  <a:endParaRPr lang="en-US"/>
                </a:p>
              </p:txBody>
            </p:sp>
            <p:sp>
              <p:nvSpPr>
                <p:cNvPr id="2725" name="Freeform: Shape 2724">
                  <a:extLst>
                    <a:ext uri="{FF2B5EF4-FFF2-40B4-BE49-F238E27FC236}">
                      <a16:creationId xmlns:a16="http://schemas.microsoft.com/office/drawing/2014/main" id="{24C4F9D7-89E3-DD17-3591-A9C1C28A393C}"/>
                    </a:ext>
                  </a:extLst>
                </p:cNvPr>
                <p:cNvSpPr/>
                <p:nvPr/>
              </p:nvSpPr>
              <p:spPr>
                <a:xfrm>
                  <a:off x="11097945" y="4288693"/>
                  <a:ext cx="82188" cy="84567"/>
                </a:xfrm>
                <a:custGeom>
                  <a:avLst/>
                  <a:gdLst>
                    <a:gd name="connsiteX0" fmla="*/ 77 w 82188"/>
                    <a:gd name="connsiteY0" fmla="*/ 44885 h 84567"/>
                    <a:gd name="connsiteX1" fmla="*/ 38054 w 82188"/>
                    <a:gd name="connsiteY1" fmla="*/ 76 h 84567"/>
                    <a:gd name="connsiteX2" fmla="*/ 54081 w 82188"/>
                    <a:gd name="connsiteY2" fmla="*/ 2381 h 84567"/>
                    <a:gd name="connsiteX3" fmla="*/ 67689 w 82188"/>
                    <a:gd name="connsiteY3" fmla="*/ 10296 h 84567"/>
                    <a:gd name="connsiteX4" fmla="*/ 82037 w 82188"/>
                    <a:gd name="connsiteY4" fmla="*/ 39077 h 84567"/>
                    <a:gd name="connsiteX5" fmla="*/ 72415 w 82188"/>
                    <a:gd name="connsiteY5" fmla="*/ 69965 h 84567"/>
                    <a:gd name="connsiteX6" fmla="*/ 59974 w 82188"/>
                    <a:gd name="connsiteY6" fmla="*/ 80157 h 84567"/>
                    <a:gd name="connsiteX7" fmla="*/ 44089 w 82188"/>
                    <a:gd name="connsiteY7" fmla="*/ 84484 h 84567"/>
                    <a:gd name="connsiteX8" fmla="*/ 48 w 82188"/>
                    <a:gd name="connsiteY8" fmla="*/ 44856 h 8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88" h="84567">
                      <a:moveTo>
                        <a:pt x="77" y="44885"/>
                      </a:moveTo>
                      <a:cubicBezTo>
                        <a:pt x="-1289" y="21541"/>
                        <a:pt x="15706" y="1470"/>
                        <a:pt x="38054" y="76"/>
                      </a:cubicBezTo>
                      <a:cubicBezTo>
                        <a:pt x="43662" y="-266"/>
                        <a:pt x="49071" y="560"/>
                        <a:pt x="54081" y="2381"/>
                      </a:cubicBezTo>
                      <a:cubicBezTo>
                        <a:pt x="59092" y="4146"/>
                        <a:pt x="63704" y="6794"/>
                        <a:pt x="67689" y="10296"/>
                      </a:cubicBezTo>
                      <a:cubicBezTo>
                        <a:pt x="75632" y="17270"/>
                        <a:pt x="81069" y="27405"/>
                        <a:pt x="82037" y="39077"/>
                      </a:cubicBezTo>
                      <a:cubicBezTo>
                        <a:pt x="83005" y="50721"/>
                        <a:pt x="79276" y="61681"/>
                        <a:pt x="72415" y="69965"/>
                      </a:cubicBezTo>
                      <a:cubicBezTo>
                        <a:pt x="68970" y="74093"/>
                        <a:pt x="64785" y="77623"/>
                        <a:pt x="59974" y="80157"/>
                      </a:cubicBezTo>
                      <a:cubicBezTo>
                        <a:pt x="55192" y="82605"/>
                        <a:pt x="49811" y="84142"/>
                        <a:pt x="44089" y="84484"/>
                      </a:cubicBezTo>
                      <a:cubicBezTo>
                        <a:pt x="21144" y="85936"/>
                        <a:pt x="1415" y="68200"/>
                        <a:pt x="48" y="44856"/>
                      </a:cubicBezTo>
                      <a:close/>
                    </a:path>
                  </a:pathLst>
                </a:custGeom>
                <a:grpFill/>
                <a:ln w="2845" cap="flat">
                  <a:noFill/>
                  <a:prstDash val="solid"/>
                  <a:miter/>
                </a:ln>
              </p:spPr>
              <p:txBody>
                <a:bodyPr rtlCol="0" anchor="ctr"/>
                <a:lstStyle/>
                <a:p>
                  <a:endParaRPr lang="en-US"/>
                </a:p>
              </p:txBody>
            </p:sp>
            <p:sp>
              <p:nvSpPr>
                <p:cNvPr id="2726" name="Freeform: Shape 2725">
                  <a:extLst>
                    <a:ext uri="{FF2B5EF4-FFF2-40B4-BE49-F238E27FC236}">
                      <a16:creationId xmlns:a16="http://schemas.microsoft.com/office/drawing/2014/main" id="{E4EBB42E-DF4D-F9A9-3884-B127BDBA353A}"/>
                    </a:ext>
                  </a:extLst>
                </p:cNvPr>
                <p:cNvSpPr/>
                <p:nvPr/>
              </p:nvSpPr>
              <p:spPr>
                <a:xfrm>
                  <a:off x="10943944" y="4297538"/>
                  <a:ext cx="80271" cy="82713"/>
                </a:xfrm>
                <a:custGeom>
                  <a:avLst/>
                  <a:gdLst>
                    <a:gd name="connsiteX0" fmla="*/ 8 w 80271"/>
                    <a:gd name="connsiteY0" fmla="*/ 42388 h 82713"/>
                    <a:gd name="connsiteX1" fmla="*/ 38838 w 80271"/>
                    <a:gd name="connsiteY1" fmla="*/ 28 h 82713"/>
                    <a:gd name="connsiteX2" fmla="*/ 80231 w 80271"/>
                    <a:gd name="connsiteY2" fmla="*/ 39826 h 82713"/>
                    <a:gd name="connsiteX3" fmla="*/ 41400 w 80271"/>
                    <a:gd name="connsiteY3" fmla="*/ 82671 h 82713"/>
                    <a:gd name="connsiteX4" fmla="*/ 8 w 80271"/>
                    <a:gd name="connsiteY4" fmla="*/ 42388 h 8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71" h="82713">
                      <a:moveTo>
                        <a:pt x="8" y="42388"/>
                      </a:moveTo>
                      <a:cubicBezTo>
                        <a:pt x="-420" y="19500"/>
                        <a:pt x="16975" y="1052"/>
                        <a:pt x="38838" y="28"/>
                      </a:cubicBezTo>
                      <a:cubicBezTo>
                        <a:pt x="60702" y="-798"/>
                        <a:pt x="79234" y="17023"/>
                        <a:pt x="80231" y="39826"/>
                      </a:cubicBezTo>
                      <a:cubicBezTo>
                        <a:pt x="81227" y="62629"/>
                        <a:pt x="63833" y="81817"/>
                        <a:pt x="41400" y="82671"/>
                      </a:cubicBezTo>
                      <a:cubicBezTo>
                        <a:pt x="18967" y="83724"/>
                        <a:pt x="434" y="65163"/>
                        <a:pt x="8" y="42388"/>
                      </a:cubicBezTo>
                      <a:close/>
                    </a:path>
                  </a:pathLst>
                </a:custGeom>
                <a:grpFill/>
                <a:ln w="2845" cap="flat">
                  <a:noFill/>
                  <a:prstDash val="solid"/>
                  <a:miter/>
                </a:ln>
              </p:spPr>
              <p:txBody>
                <a:bodyPr rtlCol="0" anchor="ctr"/>
                <a:lstStyle/>
                <a:p>
                  <a:endParaRPr lang="en-US"/>
                </a:p>
              </p:txBody>
            </p:sp>
            <p:sp>
              <p:nvSpPr>
                <p:cNvPr id="2727" name="Freeform: Shape 2726">
                  <a:extLst>
                    <a:ext uri="{FF2B5EF4-FFF2-40B4-BE49-F238E27FC236}">
                      <a16:creationId xmlns:a16="http://schemas.microsoft.com/office/drawing/2014/main" id="{E30AC4CF-3290-7348-D4CA-BFD6EFECAC72}"/>
                    </a:ext>
                  </a:extLst>
                </p:cNvPr>
                <p:cNvSpPr/>
                <p:nvPr/>
              </p:nvSpPr>
              <p:spPr>
                <a:xfrm>
                  <a:off x="10789702" y="4300097"/>
                  <a:ext cx="78353" cy="80684"/>
                </a:xfrm>
                <a:custGeom>
                  <a:avLst/>
                  <a:gdLst>
                    <a:gd name="connsiteX0" fmla="*/ 9 w 78353"/>
                    <a:gd name="connsiteY0" fmla="*/ 39858 h 80684"/>
                    <a:gd name="connsiteX1" fmla="*/ 39552 w 78353"/>
                    <a:gd name="connsiteY1" fmla="*/ 3 h 80684"/>
                    <a:gd name="connsiteX2" fmla="*/ 78353 w 78353"/>
                    <a:gd name="connsiteY2" fmla="*/ 40769 h 80684"/>
                    <a:gd name="connsiteX3" fmla="*/ 38811 w 78353"/>
                    <a:gd name="connsiteY3" fmla="*/ 80682 h 80684"/>
                    <a:gd name="connsiteX4" fmla="*/ 9 w 78353"/>
                    <a:gd name="connsiteY4" fmla="*/ 39830 h 80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53" h="80684">
                      <a:moveTo>
                        <a:pt x="9" y="39858"/>
                      </a:moveTo>
                      <a:cubicBezTo>
                        <a:pt x="493" y="17568"/>
                        <a:pt x="18200" y="-253"/>
                        <a:pt x="39552" y="3"/>
                      </a:cubicBezTo>
                      <a:cubicBezTo>
                        <a:pt x="60931" y="230"/>
                        <a:pt x="78296" y="18621"/>
                        <a:pt x="78353" y="40769"/>
                      </a:cubicBezTo>
                      <a:cubicBezTo>
                        <a:pt x="78410" y="63202"/>
                        <a:pt x="60703" y="80938"/>
                        <a:pt x="38811" y="80682"/>
                      </a:cubicBezTo>
                      <a:cubicBezTo>
                        <a:pt x="16919" y="80397"/>
                        <a:pt x="-446" y="62121"/>
                        <a:pt x="9" y="39830"/>
                      </a:cubicBezTo>
                      <a:close/>
                    </a:path>
                  </a:pathLst>
                </a:custGeom>
                <a:grpFill/>
                <a:ln w="2845" cap="flat">
                  <a:noFill/>
                  <a:prstDash val="solid"/>
                  <a:miter/>
                </a:ln>
              </p:spPr>
              <p:txBody>
                <a:bodyPr rtlCol="0" anchor="ctr"/>
                <a:lstStyle/>
                <a:p>
                  <a:endParaRPr lang="en-US"/>
                </a:p>
              </p:txBody>
            </p:sp>
            <p:sp>
              <p:nvSpPr>
                <p:cNvPr id="2728" name="Freeform: Shape 2727">
                  <a:extLst>
                    <a:ext uri="{FF2B5EF4-FFF2-40B4-BE49-F238E27FC236}">
                      <a16:creationId xmlns:a16="http://schemas.microsoft.com/office/drawing/2014/main" id="{1E0F0400-2A9F-2866-9E5A-A14FA7F41746}"/>
                    </a:ext>
                  </a:extLst>
                </p:cNvPr>
                <p:cNvSpPr/>
                <p:nvPr/>
              </p:nvSpPr>
              <p:spPr>
                <a:xfrm>
                  <a:off x="10635563" y="4296738"/>
                  <a:ext cx="76459" cy="78716"/>
                </a:xfrm>
                <a:custGeom>
                  <a:avLst/>
                  <a:gdLst>
                    <a:gd name="connsiteX0" fmla="*/ 77 w 76459"/>
                    <a:gd name="connsiteY0" fmla="*/ 37039 h 78716"/>
                    <a:gd name="connsiteX1" fmla="*/ 40189 w 76459"/>
                    <a:gd name="connsiteY1" fmla="*/ 59 h 78716"/>
                    <a:gd name="connsiteX2" fmla="*/ 76429 w 76459"/>
                    <a:gd name="connsiteY2" fmla="*/ 40825 h 78716"/>
                    <a:gd name="connsiteX3" fmla="*/ 36260 w 76459"/>
                    <a:gd name="connsiteY3" fmla="*/ 78688 h 78716"/>
                    <a:gd name="connsiteX4" fmla="*/ 77 w 76459"/>
                    <a:gd name="connsiteY4" fmla="*/ 37039 h 7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59" h="78716">
                      <a:moveTo>
                        <a:pt x="77" y="37039"/>
                      </a:moveTo>
                      <a:cubicBezTo>
                        <a:pt x="1415" y="15317"/>
                        <a:pt x="19379" y="-1108"/>
                        <a:pt x="40189" y="59"/>
                      </a:cubicBezTo>
                      <a:cubicBezTo>
                        <a:pt x="61028" y="856"/>
                        <a:pt x="77254" y="19104"/>
                        <a:pt x="76429" y="40825"/>
                      </a:cubicBezTo>
                      <a:cubicBezTo>
                        <a:pt x="75604" y="62547"/>
                        <a:pt x="57611" y="79513"/>
                        <a:pt x="36260" y="78688"/>
                      </a:cubicBezTo>
                      <a:cubicBezTo>
                        <a:pt x="14938" y="77492"/>
                        <a:pt x="-1261" y="58703"/>
                        <a:pt x="77" y="37039"/>
                      </a:cubicBezTo>
                      <a:close/>
                    </a:path>
                  </a:pathLst>
                </a:custGeom>
                <a:grpFill/>
                <a:ln w="2845" cap="flat">
                  <a:noFill/>
                  <a:prstDash val="solid"/>
                  <a:miter/>
                </a:ln>
              </p:spPr>
              <p:txBody>
                <a:bodyPr rtlCol="0" anchor="ctr"/>
                <a:lstStyle/>
                <a:p>
                  <a:endParaRPr lang="en-US"/>
                </a:p>
              </p:txBody>
            </p:sp>
            <p:sp>
              <p:nvSpPr>
                <p:cNvPr id="2729" name="Freeform: Shape 2728">
                  <a:extLst>
                    <a:ext uri="{FF2B5EF4-FFF2-40B4-BE49-F238E27FC236}">
                      <a16:creationId xmlns:a16="http://schemas.microsoft.com/office/drawing/2014/main" id="{8C1E5695-F6E7-71CC-893B-0DEFD31163DA}"/>
                    </a:ext>
                  </a:extLst>
                </p:cNvPr>
                <p:cNvSpPr/>
                <p:nvPr/>
              </p:nvSpPr>
              <p:spPr>
                <a:xfrm>
                  <a:off x="10481677" y="4286608"/>
                  <a:ext cx="74579" cy="76725"/>
                </a:xfrm>
                <a:custGeom>
                  <a:avLst/>
                  <a:gdLst>
                    <a:gd name="connsiteX0" fmla="*/ 207 w 74579"/>
                    <a:gd name="connsiteY0" fmla="*/ 35070 h 76725"/>
                    <a:gd name="connsiteX1" fmla="*/ 40803 w 74579"/>
                    <a:gd name="connsiteY1" fmla="*/ 140 h 76725"/>
                    <a:gd name="connsiteX2" fmla="*/ 74452 w 74579"/>
                    <a:gd name="connsiteY2" fmla="*/ 41647 h 76725"/>
                    <a:gd name="connsiteX3" fmla="*/ 33856 w 74579"/>
                    <a:gd name="connsiteY3" fmla="*/ 76577 h 76725"/>
                    <a:gd name="connsiteX4" fmla="*/ 207 w 74579"/>
                    <a:gd name="connsiteY4" fmla="*/ 35070 h 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79" h="76725">
                      <a:moveTo>
                        <a:pt x="207" y="35070"/>
                      </a:moveTo>
                      <a:cubicBezTo>
                        <a:pt x="2370" y="13976"/>
                        <a:pt x="20533" y="-1653"/>
                        <a:pt x="40803" y="140"/>
                      </a:cubicBezTo>
                      <a:cubicBezTo>
                        <a:pt x="61043" y="1934"/>
                        <a:pt x="76131" y="20523"/>
                        <a:pt x="74452" y="41647"/>
                      </a:cubicBezTo>
                      <a:cubicBezTo>
                        <a:pt x="72772" y="62770"/>
                        <a:pt x="54609" y="78428"/>
                        <a:pt x="33856" y="76577"/>
                      </a:cubicBezTo>
                      <a:cubicBezTo>
                        <a:pt x="13103" y="74727"/>
                        <a:pt x="-1957" y="56137"/>
                        <a:pt x="207" y="35070"/>
                      </a:cubicBezTo>
                      <a:close/>
                    </a:path>
                  </a:pathLst>
                </a:custGeom>
                <a:grpFill/>
                <a:ln w="2845" cap="flat">
                  <a:noFill/>
                  <a:prstDash val="solid"/>
                  <a:miter/>
                </a:ln>
              </p:spPr>
              <p:txBody>
                <a:bodyPr rtlCol="0" anchor="ctr"/>
                <a:lstStyle/>
                <a:p>
                  <a:endParaRPr lang="en-US"/>
                </a:p>
              </p:txBody>
            </p:sp>
            <p:sp>
              <p:nvSpPr>
                <p:cNvPr id="2730" name="Freeform: Shape 2729">
                  <a:extLst>
                    <a:ext uri="{FF2B5EF4-FFF2-40B4-BE49-F238E27FC236}">
                      <a16:creationId xmlns:a16="http://schemas.microsoft.com/office/drawing/2014/main" id="{FEB21BA0-82BB-7BA0-EC55-F8E0576508CA}"/>
                    </a:ext>
                  </a:extLst>
                </p:cNvPr>
                <p:cNvSpPr/>
                <p:nvPr/>
              </p:nvSpPr>
              <p:spPr>
                <a:xfrm>
                  <a:off x="10328419" y="4270465"/>
                  <a:ext cx="72642" cy="74852"/>
                </a:xfrm>
                <a:custGeom>
                  <a:avLst/>
                  <a:gdLst>
                    <a:gd name="connsiteX0" fmla="*/ 391 w 72642"/>
                    <a:gd name="connsiteY0" fmla="*/ 32367 h 74852"/>
                    <a:gd name="connsiteX1" fmla="*/ 41243 w 72642"/>
                    <a:gd name="connsiteY1" fmla="*/ 340 h 74852"/>
                    <a:gd name="connsiteX2" fmla="*/ 72358 w 72642"/>
                    <a:gd name="connsiteY2" fmla="*/ 42018 h 74852"/>
                    <a:gd name="connsiteX3" fmla="*/ 31449 w 72642"/>
                    <a:gd name="connsiteY3" fmla="*/ 74472 h 74852"/>
                    <a:gd name="connsiteX4" fmla="*/ 391 w 72642"/>
                    <a:gd name="connsiteY4" fmla="*/ 32367 h 7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2" h="74852">
                      <a:moveTo>
                        <a:pt x="391" y="32367"/>
                      </a:moveTo>
                      <a:cubicBezTo>
                        <a:pt x="3323" y="11927"/>
                        <a:pt x="21628" y="-2421"/>
                        <a:pt x="41243" y="340"/>
                      </a:cubicBezTo>
                      <a:cubicBezTo>
                        <a:pt x="60857" y="3273"/>
                        <a:pt x="74835" y="21464"/>
                        <a:pt x="72358" y="42018"/>
                      </a:cubicBezTo>
                      <a:cubicBezTo>
                        <a:pt x="69881" y="62487"/>
                        <a:pt x="51519" y="77461"/>
                        <a:pt x="31449" y="74472"/>
                      </a:cubicBezTo>
                      <a:cubicBezTo>
                        <a:pt x="11351" y="71653"/>
                        <a:pt x="-2542" y="52807"/>
                        <a:pt x="391" y="32367"/>
                      </a:cubicBezTo>
                      <a:close/>
                    </a:path>
                  </a:pathLst>
                </a:custGeom>
                <a:grpFill/>
                <a:ln w="2845" cap="flat">
                  <a:noFill/>
                  <a:prstDash val="solid"/>
                  <a:miter/>
                </a:ln>
              </p:spPr>
              <p:txBody>
                <a:bodyPr rtlCol="0" anchor="ctr"/>
                <a:lstStyle/>
                <a:p>
                  <a:endParaRPr lang="en-US"/>
                </a:p>
              </p:txBody>
            </p:sp>
            <p:sp>
              <p:nvSpPr>
                <p:cNvPr id="2731" name="Freeform: Shape 2730">
                  <a:extLst>
                    <a:ext uri="{FF2B5EF4-FFF2-40B4-BE49-F238E27FC236}">
                      <a16:creationId xmlns:a16="http://schemas.microsoft.com/office/drawing/2014/main" id="{B3659604-FFF4-F845-BF89-73CA14495EA1}"/>
                    </a:ext>
                  </a:extLst>
                </p:cNvPr>
                <p:cNvSpPr/>
                <p:nvPr/>
              </p:nvSpPr>
              <p:spPr>
                <a:xfrm>
                  <a:off x="10175936" y="4248065"/>
                  <a:ext cx="70789" cy="72664"/>
                </a:xfrm>
                <a:custGeom>
                  <a:avLst/>
                  <a:gdLst>
                    <a:gd name="connsiteX0" fmla="*/ 654 w 70789"/>
                    <a:gd name="connsiteY0" fmla="*/ 30028 h 72664"/>
                    <a:gd name="connsiteX1" fmla="*/ 15400 w 70789"/>
                    <a:gd name="connsiteY1" fmla="*/ 6656 h 72664"/>
                    <a:gd name="connsiteX2" fmla="*/ 27727 w 70789"/>
                    <a:gd name="connsiteY2" fmla="*/ 1047 h 72664"/>
                    <a:gd name="connsiteX3" fmla="*/ 41677 w 70789"/>
                    <a:gd name="connsiteY3" fmla="*/ 450 h 72664"/>
                    <a:gd name="connsiteX4" fmla="*/ 70287 w 70789"/>
                    <a:gd name="connsiteY4" fmla="*/ 42099 h 72664"/>
                    <a:gd name="connsiteX5" fmla="*/ 29151 w 70789"/>
                    <a:gd name="connsiteY5" fmla="*/ 72190 h 72664"/>
                    <a:gd name="connsiteX6" fmla="*/ 15941 w 70789"/>
                    <a:gd name="connsiteY6" fmla="*/ 67094 h 72664"/>
                    <a:gd name="connsiteX7" fmla="*/ 6205 w 70789"/>
                    <a:gd name="connsiteY7" fmla="*/ 57329 h 72664"/>
                    <a:gd name="connsiteX8" fmla="*/ 626 w 70789"/>
                    <a:gd name="connsiteY8" fmla="*/ 30057 h 72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89" h="72664">
                      <a:moveTo>
                        <a:pt x="654" y="30028"/>
                      </a:moveTo>
                      <a:cubicBezTo>
                        <a:pt x="2476" y="20150"/>
                        <a:pt x="7998" y="11923"/>
                        <a:pt x="15400" y="6656"/>
                      </a:cubicBezTo>
                      <a:cubicBezTo>
                        <a:pt x="19101" y="4008"/>
                        <a:pt x="23286" y="2129"/>
                        <a:pt x="27727" y="1047"/>
                      </a:cubicBezTo>
                      <a:cubicBezTo>
                        <a:pt x="32196" y="-91"/>
                        <a:pt x="36894" y="-319"/>
                        <a:pt x="41677" y="450"/>
                      </a:cubicBezTo>
                      <a:cubicBezTo>
                        <a:pt x="60722" y="3610"/>
                        <a:pt x="73532" y="22256"/>
                        <a:pt x="70287" y="42099"/>
                      </a:cubicBezTo>
                      <a:cubicBezTo>
                        <a:pt x="67042" y="61941"/>
                        <a:pt x="48623" y="75406"/>
                        <a:pt x="29151" y="72190"/>
                      </a:cubicBezTo>
                      <a:cubicBezTo>
                        <a:pt x="24283" y="71393"/>
                        <a:pt x="19842" y="69599"/>
                        <a:pt x="15941" y="67094"/>
                      </a:cubicBezTo>
                      <a:cubicBezTo>
                        <a:pt x="12070" y="64560"/>
                        <a:pt x="8767" y="61144"/>
                        <a:pt x="6205" y="57329"/>
                      </a:cubicBezTo>
                      <a:cubicBezTo>
                        <a:pt x="1052" y="49643"/>
                        <a:pt x="-1197" y="39935"/>
                        <a:pt x="626" y="30057"/>
                      </a:cubicBezTo>
                      <a:close/>
                    </a:path>
                  </a:pathLst>
                </a:custGeom>
                <a:grpFill/>
                <a:ln w="2845" cap="flat">
                  <a:noFill/>
                  <a:prstDash val="solid"/>
                  <a:miter/>
                </a:ln>
              </p:spPr>
              <p:txBody>
                <a:bodyPr rtlCol="0" anchor="ctr"/>
                <a:lstStyle/>
                <a:p>
                  <a:endParaRPr lang="en-US"/>
                </a:p>
              </p:txBody>
            </p:sp>
            <p:sp>
              <p:nvSpPr>
                <p:cNvPr id="2732" name="Freeform: Shape 2731">
                  <a:extLst>
                    <a:ext uri="{FF2B5EF4-FFF2-40B4-BE49-F238E27FC236}">
                      <a16:creationId xmlns:a16="http://schemas.microsoft.com/office/drawing/2014/main" id="{ACB8563C-8A49-56F0-862B-9DD5E49948A6}"/>
                    </a:ext>
                  </a:extLst>
                </p:cNvPr>
                <p:cNvSpPr/>
                <p:nvPr/>
              </p:nvSpPr>
              <p:spPr>
                <a:xfrm>
                  <a:off x="10024597" y="4219065"/>
                  <a:ext cx="68895" cy="70771"/>
                </a:xfrm>
                <a:custGeom>
                  <a:avLst/>
                  <a:gdLst>
                    <a:gd name="connsiteX0" fmla="*/ 912 w 68895"/>
                    <a:gd name="connsiteY0" fmla="*/ 28055 h 70771"/>
                    <a:gd name="connsiteX1" fmla="*/ 42048 w 68895"/>
                    <a:gd name="connsiteY1" fmla="*/ 754 h 70771"/>
                    <a:gd name="connsiteX2" fmla="*/ 68125 w 68895"/>
                    <a:gd name="connsiteY2" fmla="*/ 42688 h 70771"/>
                    <a:gd name="connsiteX3" fmla="*/ 26988 w 68895"/>
                    <a:gd name="connsiteY3" fmla="*/ 69988 h 70771"/>
                    <a:gd name="connsiteX4" fmla="*/ 912 w 68895"/>
                    <a:gd name="connsiteY4" fmla="*/ 28055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95" h="70771">
                      <a:moveTo>
                        <a:pt x="912" y="28055"/>
                      </a:moveTo>
                      <a:cubicBezTo>
                        <a:pt x="5267" y="8981"/>
                        <a:pt x="23686" y="-3232"/>
                        <a:pt x="42048" y="754"/>
                      </a:cubicBezTo>
                      <a:cubicBezTo>
                        <a:pt x="60410" y="4739"/>
                        <a:pt x="72082" y="23528"/>
                        <a:pt x="68125" y="42688"/>
                      </a:cubicBezTo>
                      <a:cubicBezTo>
                        <a:pt x="64168" y="61847"/>
                        <a:pt x="45778" y="74060"/>
                        <a:pt x="26988" y="69988"/>
                      </a:cubicBezTo>
                      <a:cubicBezTo>
                        <a:pt x="8228" y="65889"/>
                        <a:pt x="-3444" y="47128"/>
                        <a:pt x="912" y="28055"/>
                      </a:cubicBezTo>
                      <a:close/>
                    </a:path>
                  </a:pathLst>
                </a:custGeom>
                <a:grpFill/>
                <a:ln w="2845" cap="flat">
                  <a:noFill/>
                  <a:prstDash val="solid"/>
                  <a:miter/>
                </a:ln>
              </p:spPr>
              <p:txBody>
                <a:bodyPr rtlCol="0" anchor="ctr"/>
                <a:lstStyle/>
                <a:p>
                  <a:endParaRPr lang="en-US"/>
                </a:p>
              </p:txBody>
            </p:sp>
            <p:sp>
              <p:nvSpPr>
                <p:cNvPr id="2733" name="Freeform: Shape 2732">
                  <a:extLst>
                    <a:ext uri="{FF2B5EF4-FFF2-40B4-BE49-F238E27FC236}">
                      <a16:creationId xmlns:a16="http://schemas.microsoft.com/office/drawing/2014/main" id="{461CA670-37CD-4542-CAAE-C011833F283A}"/>
                    </a:ext>
                  </a:extLst>
                </p:cNvPr>
                <p:cNvSpPr/>
                <p:nvPr/>
              </p:nvSpPr>
              <p:spPr>
                <a:xfrm>
                  <a:off x="9874635" y="4184065"/>
                  <a:ext cx="67013" cy="68859"/>
                </a:xfrm>
                <a:custGeom>
                  <a:avLst/>
                  <a:gdLst>
                    <a:gd name="connsiteX0" fmla="*/ 1245 w 67013"/>
                    <a:gd name="connsiteY0" fmla="*/ 25704 h 68859"/>
                    <a:gd name="connsiteX1" fmla="*/ 42211 w 67013"/>
                    <a:gd name="connsiteY1" fmla="*/ 1108 h 68859"/>
                    <a:gd name="connsiteX2" fmla="*/ 53997 w 67013"/>
                    <a:gd name="connsiteY2" fmla="*/ 7086 h 68859"/>
                    <a:gd name="connsiteX3" fmla="*/ 62423 w 67013"/>
                    <a:gd name="connsiteY3" fmla="*/ 16737 h 68859"/>
                    <a:gd name="connsiteX4" fmla="*/ 65925 w 67013"/>
                    <a:gd name="connsiteY4" fmla="*/ 42643 h 68859"/>
                    <a:gd name="connsiteX5" fmla="*/ 50410 w 67013"/>
                    <a:gd name="connsiteY5" fmla="*/ 63909 h 68859"/>
                    <a:gd name="connsiteX6" fmla="*/ 38168 w 67013"/>
                    <a:gd name="connsiteY6" fmla="*/ 68520 h 68859"/>
                    <a:gd name="connsiteX7" fmla="*/ 24817 w 67013"/>
                    <a:gd name="connsiteY7" fmla="*/ 67723 h 68859"/>
                    <a:gd name="connsiteX8" fmla="*/ 1245 w 67013"/>
                    <a:gd name="connsiteY8" fmla="*/ 25676 h 68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13" h="68859">
                      <a:moveTo>
                        <a:pt x="1245" y="25704"/>
                      </a:moveTo>
                      <a:cubicBezTo>
                        <a:pt x="6256" y="7342"/>
                        <a:pt x="24590" y="-3647"/>
                        <a:pt x="42211" y="1108"/>
                      </a:cubicBezTo>
                      <a:cubicBezTo>
                        <a:pt x="46624" y="2303"/>
                        <a:pt x="50581" y="4381"/>
                        <a:pt x="53997" y="7086"/>
                      </a:cubicBezTo>
                      <a:cubicBezTo>
                        <a:pt x="57413" y="9733"/>
                        <a:pt x="60260" y="13007"/>
                        <a:pt x="62423" y="16737"/>
                      </a:cubicBezTo>
                      <a:cubicBezTo>
                        <a:pt x="66722" y="24195"/>
                        <a:pt x="68260" y="33447"/>
                        <a:pt x="65925" y="42643"/>
                      </a:cubicBezTo>
                      <a:cubicBezTo>
                        <a:pt x="63620" y="51866"/>
                        <a:pt x="57869" y="59325"/>
                        <a:pt x="50410" y="63909"/>
                      </a:cubicBezTo>
                      <a:cubicBezTo>
                        <a:pt x="46680" y="66214"/>
                        <a:pt x="42524" y="67780"/>
                        <a:pt x="38168" y="68520"/>
                      </a:cubicBezTo>
                      <a:cubicBezTo>
                        <a:pt x="33842" y="69147"/>
                        <a:pt x="29315" y="68919"/>
                        <a:pt x="24817" y="67723"/>
                      </a:cubicBezTo>
                      <a:cubicBezTo>
                        <a:pt x="6797" y="62855"/>
                        <a:pt x="-3765" y="44009"/>
                        <a:pt x="1245" y="25676"/>
                      </a:cubicBezTo>
                      <a:close/>
                    </a:path>
                  </a:pathLst>
                </a:custGeom>
                <a:grpFill/>
                <a:ln w="2845" cap="flat">
                  <a:noFill/>
                  <a:prstDash val="solid"/>
                  <a:miter/>
                </a:ln>
              </p:spPr>
              <p:txBody>
                <a:bodyPr rtlCol="0" anchor="ctr"/>
                <a:lstStyle/>
                <a:p>
                  <a:endParaRPr lang="en-US"/>
                </a:p>
              </p:txBody>
            </p:sp>
            <p:sp>
              <p:nvSpPr>
                <p:cNvPr id="2734" name="Freeform: Shape 2733">
                  <a:extLst>
                    <a:ext uri="{FF2B5EF4-FFF2-40B4-BE49-F238E27FC236}">
                      <a16:creationId xmlns:a16="http://schemas.microsoft.com/office/drawing/2014/main" id="{0B5C8CA4-B6F4-4450-8AFF-D4BF32C4F165}"/>
                    </a:ext>
                  </a:extLst>
                </p:cNvPr>
                <p:cNvSpPr/>
                <p:nvPr/>
              </p:nvSpPr>
              <p:spPr>
                <a:xfrm>
                  <a:off x="9726237" y="4142899"/>
                  <a:ext cx="65177" cy="66597"/>
                </a:xfrm>
                <a:custGeom>
                  <a:avLst/>
                  <a:gdLst>
                    <a:gd name="connsiteX0" fmla="*/ 1607 w 65177"/>
                    <a:gd name="connsiteY0" fmla="*/ 23656 h 66597"/>
                    <a:gd name="connsiteX1" fmla="*/ 42403 w 65177"/>
                    <a:gd name="connsiteY1" fmla="*/ 1280 h 66597"/>
                    <a:gd name="connsiteX2" fmla="*/ 63754 w 65177"/>
                    <a:gd name="connsiteY2" fmla="*/ 42530 h 66597"/>
                    <a:gd name="connsiteX3" fmla="*/ 22845 w 65177"/>
                    <a:gd name="connsiteY3" fmla="*/ 65248 h 66597"/>
                    <a:gd name="connsiteX4" fmla="*/ 1607 w 65177"/>
                    <a:gd name="connsiteY4" fmla="*/ 23656 h 6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6597">
                      <a:moveTo>
                        <a:pt x="1607" y="23656"/>
                      </a:moveTo>
                      <a:cubicBezTo>
                        <a:pt x="7187" y="6034"/>
                        <a:pt x="25350" y="-3645"/>
                        <a:pt x="42403" y="1280"/>
                      </a:cubicBezTo>
                      <a:cubicBezTo>
                        <a:pt x="59427" y="6347"/>
                        <a:pt x="68964" y="24794"/>
                        <a:pt x="63754" y="42530"/>
                      </a:cubicBezTo>
                      <a:cubicBezTo>
                        <a:pt x="58544" y="60238"/>
                        <a:pt x="40211" y="70429"/>
                        <a:pt x="22845" y="65248"/>
                      </a:cubicBezTo>
                      <a:cubicBezTo>
                        <a:pt x="5422" y="60238"/>
                        <a:pt x="-3972" y="41249"/>
                        <a:pt x="1607" y="23656"/>
                      </a:cubicBezTo>
                      <a:close/>
                    </a:path>
                  </a:pathLst>
                </a:custGeom>
                <a:grpFill/>
                <a:ln w="2845" cap="flat">
                  <a:noFill/>
                  <a:prstDash val="solid"/>
                  <a:miter/>
                </a:ln>
              </p:spPr>
              <p:txBody>
                <a:bodyPr rtlCol="0" anchor="ctr"/>
                <a:lstStyle/>
                <a:p>
                  <a:endParaRPr lang="en-US"/>
                </a:p>
              </p:txBody>
            </p:sp>
            <p:sp>
              <p:nvSpPr>
                <p:cNvPr id="2735" name="Freeform: Shape 2734">
                  <a:extLst>
                    <a:ext uri="{FF2B5EF4-FFF2-40B4-BE49-F238E27FC236}">
                      <a16:creationId xmlns:a16="http://schemas.microsoft.com/office/drawing/2014/main" id="{E07D4919-EB33-8F54-BF14-E6DD693B1318}"/>
                    </a:ext>
                  </a:extLst>
                </p:cNvPr>
                <p:cNvSpPr/>
                <p:nvPr/>
              </p:nvSpPr>
              <p:spPr>
                <a:xfrm>
                  <a:off x="9579758" y="4095287"/>
                  <a:ext cx="63272" cy="64758"/>
                </a:xfrm>
                <a:custGeom>
                  <a:avLst/>
                  <a:gdLst>
                    <a:gd name="connsiteX0" fmla="*/ 1988 w 63272"/>
                    <a:gd name="connsiteY0" fmla="*/ 21875 h 64758"/>
                    <a:gd name="connsiteX1" fmla="*/ 42499 w 63272"/>
                    <a:gd name="connsiteY1" fmla="*/ 1720 h 64758"/>
                    <a:gd name="connsiteX2" fmla="*/ 61458 w 63272"/>
                    <a:gd name="connsiteY2" fmla="*/ 42828 h 64758"/>
                    <a:gd name="connsiteX3" fmla="*/ 20948 w 63272"/>
                    <a:gd name="connsiteY3" fmla="*/ 62983 h 64758"/>
                    <a:gd name="connsiteX4" fmla="*/ 1988 w 63272"/>
                    <a:gd name="connsiteY4" fmla="*/ 21875 h 6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72" h="64758">
                      <a:moveTo>
                        <a:pt x="1988" y="21875"/>
                      </a:moveTo>
                      <a:cubicBezTo>
                        <a:pt x="8109" y="5022"/>
                        <a:pt x="26243" y="-4003"/>
                        <a:pt x="42499" y="1720"/>
                      </a:cubicBezTo>
                      <a:cubicBezTo>
                        <a:pt x="58754" y="7442"/>
                        <a:pt x="67237" y="25832"/>
                        <a:pt x="61458" y="42828"/>
                      </a:cubicBezTo>
                      <a:cubicBezTo>
                        <a:pt x="55679" y="59795"/>
                        <a:pt x="37545" y="68819"/>
                        <a:pt x="20948" y="62983"/>
                      </a:cubicBezTo>
                      <a:cubicBezTo>
                        <a:pt x="4351" y="57147"/>
                        <a:pt x="-4133" y="38728"/>
                        <a:pt x="1988" y="21875"/>
                      </a:cubicBezTo>
                      <a:close/>
                    </a:path>
                  </a:pathLst>
                </a:custGeom>
                <a:grpFill/>
                <a:ln w="2845" cap="flat">
                  <a:noFill/>
                  <a:prstDash val="solid"/>
                  <a:miter/>
                </a:ln>
              </p:spPr>
              <p:txBody>
                <a:bodyPr rtlCol="0" anchor="ctr"/>
                <a:lstStyle/>
                <a:p>
                  <a:endParaRPr lang="en-US"/>
                </a:p>
              </p:txBody>
            </p:sp>
            <p:sp>
              <p:nvSpPr>
                <p:cNvPr id="2736" name="Freeform: Shape 2735">
                  <a:extLst>
                    <a:ext uri="{FF2B5EF4-FFF2-40B4-BE49-F238E27FC236}">
                      <a16:creationId xmlns:a16="http://schemas.microsoft.com/office/drawing/2014/main" id="{0AF25CE6-C059-368D-53E1-A0EDA753CCB4}"/>
                    </a:ext>
                  </a:extLst>
                </p:cNvPr>
                <p:cNvSpPr/>
                <p:nvPr/>
              </p:nvSpPr>
              <p:spPr>
                <a:xfrm>
                  <a:off x="9435432" y="4041851"/>
                  <a:ext cx="61332" cy="62887"/>
                </a:xfrm>
                <a:custGeom>
                  <a:avLst/>
                  <a:gdLst>
                    <a:gd name="connsiteX0" fmla="*/ 2407 w 61332"/>
                    <a:gd name="connsiteY0" fmla="*/ 19855 h 62887"/>
                    <a:gd name="connsiteX1" fmla="*/ 42348 w 61332"/>
                    <a:gd name="connsiteY1" fmla="*/ 2176 h 62887"/>
                    <a:gd name="connsiteX2" fmla="*/ 59115 w 61332"/>
                    <a:gd name="connsiteY2" fmla="*/ 42601 h 62887"/>
                    <a:gd name="connsiteX3" fmla="*/ 19032 w 61332"/>
                    <a:gd name="connsiteY3" fmla="*/ 60650 h 62887"/>
                    <a:gd name="connsiteX4" fmla="*/ 2407 w 61332"/>
                    <a:gd name="connsiteY4" fmla="*/ 19855 h 62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32" h="62887">
                      <a:moveTo>
                        <a:pt x="2407" y="19855"/>
                      </a:moveTo>
                      <a:cubicBezTo>
                        <a:pt x="9012" y="3770"/>
                        <a:pt x="26889" y="-4144"/>
                        <a:pt x="42348" y="2176"/>
                      </a:cubicBezTo>
                      <a:cubicBezTo>
                        <a:pt x="57749" y="8639"/>
                        <a:pt x="65435" y="26346"/>
                        <a:pt x="59115" y="42601"/>
                      </a:cubicBezTo>
                      <a:cubicBezTo>
                        <a:pt x="52852" y="58743"/>
                        <a:pt x="34746" y="67226"/>
                        <a:pt x="19032" y="60650"/>
                      </a:cubicBezTo>
                      <a:cubicBezTo>
                        <a:pt x="3261" y="54216"/>
                        <a:pt x="-4198" y="35940"/>
                        <a:pt x="2407" y="19855"/>
                      </a:cubicBezTo>
                      <a:close/>
                    </a:path>
                  </a:pathLst>
                </a:custGeom>
                <a:grpFill/>
                <a:ln w="2845" cap="flat">
                  <a:noFill/>
                  <a:prstDash val="solid"/>
                  <a:miter/>
                </a:ln>
              </p:spPr>
              <p:txBody>
                <a:bodyPr rtlCol="0" anchor="ctr"/>
                <a:lstStyle/>
                <a:p>
                  <a:endParaRPr lang="en-US"/>
                </a:p>
              </p:txBody>
            </p:sp>
            <p:sp>
              <p:nvSpPr>
                <p:cNvPr id="2737" name="Freeform: Shape 2736">
                  <a:extLst>
                    <a:ext uri="{FF2B5EF4-FFF2-40B4-BE49-F238E27FC236}">
                      <a16:creationId xmlns:a16="http://schemas.microsoft.com/office/drawing/2014/main" id="{266721BF-98B8-FE66-D7BA-F774DC3780BF}"/>
                    </a:ext>
                  </a:extLst>
                </p:cNvPr>
                <p:cNvSpPr/>
                <p:nvPr/>
              </p:nvSpPr>
              <p:spPr>
                <a:xfrm>
                  <a:off x="9293408" y="3982585"/>
                  <a:ext cx="59571" cy="60515"/>
                </a:xfrm>
                <a:custGeom>
                  <a:avLst/>
                  <a:gdLst>
                    <a:gd name="connsiteX0" fmla="*/ 2830 w 59571"/>
                    <a:gd name="connsiteY0" fmla="*/ 18028 h 60515"/>
                    <a:gd name="connsiteX1" fmla="*/ 42258 w 59571"/>
                    <a:gd name="connsiteY1" fmla="*/ 2399 h 60515"/>
                    <a:gd name="connsiteX2" fmla="*/ 56920 w 59571"/>
                    <a:gd name="connsiteY2" fmla="*/ 42084 h 60515"/>
                    <a:gd name="connsiteX3" fmla="*/ 17349 w 59571"/>
                    <a:gd name="connsiteY3" fmla="*/ 58054 h 60515"/>
                    <a:gd name="connsiteX4" fmla="*/ 2830 w 59571"/>
                    <a:gd name="connsiteY4" fmla="*/ 18028 h 60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 h="60515">
                      <a:moveTo>
                        <a:pt x="2830" y="18028"/>
                      </a:moveTo>
                      <a:cubicBezTo>
                        <a:pt x="9890" y="2655"/>
                        <a:pt x="27369" y="-3949"/>
                        <a:pt x="42258" y="2399"/>
                      </a:cubicBezTo>
                      <a:cubicBezTo>
                        <a:pt x="57091" y="8890"/>
                        <a:pt x="63666" y="26654"/>
                        <a:pt x="56920" y="42084"/>
                      </a:cubicBezTo>
                      <a:cubicBezTo>
                        <a:pt x="50173" y="57514"/>
                        <a:pt x="32465" y="64659"/>
                        <a:pt x="17349" y="58054"/>
                      </a:cubicBezTo>
                      <a:cubicBezTo>
                        <a:pt x="2176" y="51564"/>
                        <a:pt x="-4144" y="33259"/>
                        <a:pt x="2830" y="18028"/>
                      </a:cubicBezTo>
                      <a:close/>
                    </a:path>
                  </a:pathLst>
                </a:custGeom>
                <a:grpFill/>
                <a:ln w="2845" cap="flat">
                  <a:noFill/>
                  <a:prstDash val="solid"/>
                  <a:miter/>
                </a:ln>
              </p:spPr>
              <p:txBody>
                <a:bodyPr rtlCol="0" anchor="ctr"/>
                <a:lstStyle/>
                <a:p>
                  <a:endParaRPr lang="en-US"/>
                </a:p>
              </p:txBody>
            </p:sp>
            <p:sp>
              <p:nvSpPr>
                <p:cNvPr id="2738" name="Freeform: Shape 2737">
                  <a:extLst>
                    <a:ext uri="{FF2B5EF4-FFF2-40B4-BE49-F238E27FC236}">
                      <a16:creationId xmlns:a16="http://schemas.microsoft.com/office/drawing/2014/main" id="{6AB1C533-EA30-C57B-067E-444CE93C8FF0}"/>
                    </a:ext>
                  </a:extLst>
                </p:cNvPr>
                <p:cNvSpPr/>
                <p:nvPr/>
              </p:nvSpPr>
              <p:spPr>
                <a:xfrm>
                  <a:off x="9154047" y="3917109"/>
                  <a:ext cx="57670" cy="58687"/>
                </a:xfrm>
                <a:custGeom>
                  <a:avLst/>
                  <a:gdLst>
                    <a:gd name="connsiteX0" fmla="*/ 3266 w 57670"/>
                    <a:gd name="connsiteY0" fmla="*/ 16547 h 58687"/>
                    <a:gd name="connsiteX1" fmla="*/ 42068 w 57670"/>
                    <a:gd name="connsiteY1" fmla="*/ 2882 h 58687"/>
                    <a:gd name="connsiteX2" fmla="*/ 54566 w 57670"/>
                    <a:gd name="connsiteY2" fmla="*/ 42054 h 58687"/>
                    <a:gd name="connsiteX3" fmla="*/ 15763 w 57670"/>
                    <a:gd name="connsiteY3" fmla="*/ 55719 h 58687"/>
                    <a:gd name="connsiteX4" fmla="*/ 3266 w 57670"/>
                    <a:gd name="connsiteY4" fmla="*/ 16547 h 58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70" h="58687">
                      <a:moveTo>
                        <a:pt x="3266" y="16547"/>
                      </a:moveTo>
                      <a:cubicBezTo>
                        <a:pt x="10668" y="2028"/>
                        <a:pt x="28033" y="-4093"/>
                        <a:pt x="42068" y="2882"/>
                      </a:cubicBezTo>
                      <a:cubicBezTo>
                        <a:pt x="56103" y="9857"/>
                        <a:pt x="61711" y="27393"/>
                        <a:pt x="54566" y="42054"/>
                      </a:cubicBezTo>
                      <a:cubicBezTo>
                        <a:pt x="47420" y="56715"/>
                        <a:pt x="30054" y="62836"/>
                        <a:pt x="15763" y="55719"/>
                      </a:cubicBezTo>
                      <a:cubicBezTo>
                        <a:pt x="1472" y="48602"/>
                        <a:pt x="-4136" y="31094"/>
                        <a:pt x="3266" y="16547"/>
                      </a:cubicBezTo>
                      <a:close/>
                    </a:path>
                  </a:pathLst>
                </a:custGeom>
                <a:grpFill/>
                <a:ln w="2845" cap="flat">
                  <a:noFill/>
                  <a:prstDash val="solid"/>
                  <a:miter/>
                </a:ln>
              </p:spPr>
              <p:txBody>
                <a:bodyPr rtlCol="0" anchor="ctr"/>
                <a:lstStyle/>
                <a:p>
                  <a:endParaRPr lang="en-US"/>
                </a:p>
              </p:txBody>
            </p:sp>
            <p:sp>
              <p:nvSpPr>
                <p:cNvPr id="2739" name="Freeform: Shape 2738">
                  <a:extLst>
                    <a:ext uri="{FF2B5EF4-FFF2-40B4-BE49-F238E27FC236}">
                      <a16:creationId xmlns:a16="http://schemas.microsoft.com/office/drawing/2014/main" id="{531931BD-3791-7734-A9FE-F3D7A7E31405}"/>
                    </a:ext>
                  </a:extLst>
                </p:cNvPr>
                <p:cNvSpPr/>
                <p:nvPr/>
              </p:nvSpPr>
              <p:spPr>
                <a:xfrm>
                  <a:off x="9017599" y="3846093"/>
                  <a:ext cx="55669" cy="56834"/>
                </a:xfrm>
                <a:custGeom>
                  <a:avLst/>
                  <a:gdLst>
                    <a:gd name="connsiteX0" fmla="*/ 3721 w 55669"/>
                    <a:gd name="connsiteY0" fmla="*/ 14856 h 56834"/>
                    <a:gd name="connsiteX1" fmla="*/ 41641 w 55669"/>
                    <a:gd name="connsiteY1" fmla="*/ 3383 h 56834"/>
                    <a:gd name="connsiteX2" fmla="*/ 54623 w 55669"/>
                    <a:gd name="connsiteY2" fmla="*/ 20208 h 56834"/>
                    <a:gd name="connsiteX3" fmla="*/ 52146 w 55669"/>
                    <a:gd name="connsiteY3" fmla="*/ 41758 h 56834"/>
                    <a:gd name="connsiteX4" fmla="*/ 35350 w 55669"/>
                    <a:gd name="connsiteY4" fmla="*/ 55651 h 56834"/>
                    <a:gd name="connsiteX5" fmla="*/ 14140 w 55669"/>
                    <a:gd name="connsiteY5" fmla="*/ 53373 h 56834"/>
                    <a:gd name="connsiteX6" fmla="*/ 3721 w 55669"/>
                    <a:gd name="connsiteY6" fmla="*/ 14884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669" h="56834">
                      <a:moveTo>
                        <a:pt x="3721" y="14856"/>
                      </a:moveTo>
                      <a:cubicBezTo>
                        <a:pt x="11436" y="1134"/>
                        <a:pt x="28403" y="-4019"/>
                        <a:pt x="41641" y="3383"/>
                      </a:cubicBezTo>
                      <a:cubicBezTo>
                        <a:pt x="48274" y="7084"/>
                        <a:pt x="52715" y="13233"/>
                        <a:pt x="54623" y="20208"/>
                      </a:cubicBezTo>
                      <a:cubicBezTo>
                        <a:pt x="56530" y="27126"/>
                        <a:pt x="55904" y="34812"/>
                        <a:pt x="52146" y="41758"/>
                      </a:cubicBezTo>
                      <a:cubicBezTo>
                        <a:pt x="48416" y="48676"/>
                        <a:pt x="42239" y="53544"/>
                        <a:pt x="35350" y="55651"/>
                      </a:cubicBezTo>
                      <a:cubicBezTo>
                        <a:pt x="28488" y="57729"/>
                        <a:pt x="20859" y="57131"/>
                        <a:pt x="14140" y="53373"/>
                      </a:cubicBezTo>
                      <a:cubicBezTo>
                        <a:pt x="675" y="45858"/>
                        <a:pt x="-3994" y="28606"/>
                        <a:pt x="3721" y="14884"/>
                      </a:cubicBezTo>
                      <a:close/>
                    </a:path>
                  </a:pathLst>
                </a:custGeom>
                <a:grpFill/>
                <a:ln w="2845" cap="flat">
                  <a:noFill/>
                  <a:prstDash val="solid"/>
                  <a:miter/>
                </a:ln>
              </p:spPr>
              <p:txBody>
                <a:bodyPr rtlCol="0" anchor="ctr"/>
                <a:lstStyle/>
                <a:p>
                  <a:endParaRPr lang="en-US"/>
                </a:p>
              </p:txBody>
            </p:sp>
            <p:sp>
              <p:nvSpPr>
                <p:cNvPr id="2740" name="Freeform: Shape 2739">
                  <a:extLst>
                    <a:ext uri="{FF2B5EF4-FFF2-40B4-BE49-F238E27FC236}">
                      <a16:creationId xmlns:a16="http://schemas.microsoft.com/office/drawing/2014/main" id="{D1598F48-6003-DA38-EE0D-93675C133EB8}"/>
                    </a:ext>
                  </a:extLst>
                </p:cNvPr>
                <p:cNvSpPr/>
                <p:nvPr/>
              </p:nvSpPr>
              <p:spPr>
                <a:xfrm>
                  <a:off x="8884117" y="3769618"/>
                  <a:ext cx="53946" cy="54554"/>
                </a:xfrm>
                <a:custGeom>
                  <a:avLst/>
                  <a:gdLst>
                    <a:gd name="connsiteX0" fmla="*/ 4200 w 53946"/>
                    <a:gd name="connsiteY0" fmla="*/ 13298 h 54554"/>
                    <a:gd name="connsiteX1" fmla="*/ 20996 w 53946"/>
                    <a:gd name="connsiteY1" fmla="*/ 829 h 54554"/>
                    <a:gd name="connsiteX2" fmla="*/ 41208 w 53946"/>
                    <a:gd name="connsiteY2" fmla="*/ 3762 h 54554"/>
                    <a:gd name="connsiteX3" fmla="*/ 49948 w 53946"/>
                    <a:gd name="connsiteY3" fmla="*/ 40913 h 54554"/>
                    <a:gd name="connsiteX4" fmla="*/ 12683 w 53946"/>
                    <a:gd name="connsiteY4" fmla="*/ 50848 h 54554"/>
                    <a:gd name="connsiteX5" fmla="*/ 670 w 53946"/>
                    <a:gd name="connsiteY5" fmla="*/ 34023 h 54554"/>
                    <a:gd name="connsiteX6" fmla="*/ 4200 w 53946"/>
                    <a:gd name="connsiteY6" fmla="*/ 13270 h 5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46" h="54554">
                      <a:moveTo>
                        <a:pt x="4200" y="13298"/>
                      </a:moveTo>
                      <a:cubicBezTo>
                        <a:pt x="8185" y="6836"/>
                        <a:pt x="14335" y="2538"/>
                        <a:pt x="20996" y="829"/>
                      </a:cubicBezTo>
                      <a:cubicBezTo>
                        <a:pt x="27715" y="-907"/>
                        <a:pt x="34860" y="89"/>
                        <a:pt x="41208" y="3762"/>
                      </a:cubicBezTo>
                      <a:cubicBezTo>
                        <a:pt x="53820" y="11220"/>
                        <a:pt x="57720" y="27846"/>
                        <a:pt x="49948" y="40913"/>
                      </a:cubicBezTo>
                      <a:cubicBezTo>
                        <a:pt x="42177" y="53980"/>
                        <a:pt x="25494" y="58449"/>
                        <a:pt x="12683" y="50848"/>
                      </a:cubicBezTo>
                      <a:cubicBezTo>
                        <a:pt x="6249" y="47119"/>
                        <a:pt x="2207" y="40799"/>
                        <a:pt x="670" y="34023"/>
                      </a:cubicBezTo>
                      <a:cubicBezTo>
                        <a:pt x="-868" y="27191"/>
                        <a:pt x="214" y="19761"/>
                        <a:pt x="4200" y="13270"/>
                      </a:cubicBezTo>
                      <a:close/>
                    </a:path>
                  </a:pathLst>
                </a:custGeom>
                <a:grpFill/>
                <a:ln w="2845" cap="flat">
                  <a:noFill/>
                  <a:prstDash val="solid"/>
                  <a:miter/>
                </a:ln>
              </p:spPr>
              <p:txBody>
                <a:bodyPr rtlCol="0" anchor="ctr"/>
                <a:lstStyle/>
                <a:p>
                  <a:endParaRPr lang="en-US"/>
                </a:p>
              </p:txBody>
            </p:sp>
            <p:sp>
              <p:nvSpPr>
                <p:cNvPr id="2741" name="Freeform: Shape 2740">
                  <a:extLst>
                    <a:ext uri="{FF2B5EF4-FFF2-40B4-BE49-F238E27FC236}">
                      <a16:creationId xmlns:a16="http://schemas.microsoft.com/office/drawing/2014/main" id="{67EAB885-7CB2-223A-6AA3-DD6064BD2CFC}"/>
                    </a:ext>
                  </a:extLst>
                </p:cNvPr>
                <p:cNvSpPr/>
                <p:nvPr/>
              </p:nvSpPr>
              <p:spPr>
                <a:xfrm>
                  <a:off x="8753966" y="3687475"/>
                  <a:ext cx="52117" cy="52569"/>
                </a:xfrm>
                <a:custGeom>
                  <a:avLst/>
                  <a:gdLst>
                    <a:gd name="connsiteX0" fmla="*/ 4593 w 52117"/>
                    <a:gd name="connsiteY0" fmla="*/ 12059 h 52569"/>
                    <a:gd name="connsiteX1" fmla="*/ 40804 w 52117"/>
                    <a:gd name="connsiteY1" fmla="*/ 4116 h 52569"/>
                    <a:gd name="connsiteX2" fmla="*/ 47665 w 52117"/>
                    <a:gd name="connsiteY2" fmla="*/ 40413 h 52569"/>
                    <a:gd name="connsiteX3" fmla="*/ 11454 w 52117"/>
                    <a:gd name="connsiteY3" fmla="*/ 48356 h 52569"/>
                    <a:gd name="connsiteX4" fmla="*/ 4593 w 52117"/>
                    <a:gd name="connsiteY4" fmla="*/ 12059 h 52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17" h="52569">
                      <a:moveTo>
                        <a:pt x="4593" y="12059"/>
                      </a:moveTo>
                      <a:cubicBezTo>
                        <a:pt x="12792" y="-97"/>
                        <a:pt x="28990" y="-3656"/>
                        <a:pt x="40804" y="4116"/>
                      </a:cubicBezTo>
                      <a:cubicBezTo>
                        <a:pt x="52590" y="11888"/>
                        <a:pt x="55664" y="28115"/>
                        <a:pt x="47665" y="40413"/>
                      </a:cubicBezTo>
                      <a:cubicBezTo>
                        <a:pt x="39666" y="52711"/>
                        <a:pt x="23467" y="56270"/>
                        <a:pt x="11454" y="48356"/>
                      </a:cubicBezTo>
                      <a:cubicBezTo>
                        <a:pt x="-532" y="40470"/>
                        <a:pt x="-3606" y="24215"/>
                        <a:pt x="4593" y="12059"/>
                      </a:cubicBezTo>
                      <a:close/>
                    </a:path>
                  </a:pathLst>
                </a:custGeom>
                <a:grpFill/>
                <a:ln w="2845" cap="flat">
                  <a:noFill/>
                  <a:prstDash val="solid"/>
                  <a:miter/>
                </a:ln>
              </p:spPr>
              <p:txBody>
                <a:bodyPr rtlCol="0" anchor="ctr"/>
                <a:lstStyle/>
                <a:p>
                  <a:endParaRPr lang="en-US"/>
                </a:p>
              </p:txBody>
            </p:sp>
            <p:sp>
              <p:nvSpPr>
                <p:cNvPr id="2742" name="Freeform: Shape 2741">
                  <a:extLst>
                    <a:ext uri="{FF2B5EF4-FFF2-40B4-BE49-F238E27FC236}">
                      <a16:creationId xmlns:a16="http://schemas.microsoft.com/office/drawing/2014/main" id="{317A7C77-4911-10A2-7FA9-DDC4DF8A2197}"/>
                    </a:ext>
                  </a:extLst>
                </p:cNvPr>
                <p:cNvSpPr/>
                <p:nvPr/>
              </p:nvSpPr>
              <p:spPr>
                <a:xfrm>
                  <a:off x="8627425" y="3600033"/>
                  <a:ext cx="50083" cy="50697"/>
                </a:xfrm>
                <a:custGeom>
                  <a:avLst/>
                  <a:gdLst>
                    <a:gd name="connsiteX0" fmla="*/ 5047 w 50083"/>
                    <a:gd name="connsiteY0" fmla="*/ 10680 h 50697"/>
                    <a:gd name="connsiteX1" fmla="*/ 40092 w 50083"/>
                    <a:gd name="connsiteY1" fmla="*/ 4587 h 50697"/>
                    <a:gd name="connsiteX2" fmla="*/ 45159 w 50083"/>
                    <a:gd name="connsiteY2" fmla="*/ 39917 h 50697"/>
                    <a:gd name="connsiteX3" fmla="*/ 10115 w 50083"/>
                    <a:gd name="connsiteY3" fmla="*/ 46009 h 50697"/>
                    <a:gd name="connsiteX4" fmla="*/ 5047 w 50083"/>
                    <a:gd name="connsiteY4" fmla="*/ 10680 h 5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83" h="50697">
                      <a:moveTo>
                        <a:pt x="5047" y="10680"/>
                      </a:moveTo>
                      <a:cubicBezTo>
                        <a:pt x="13417" y="-679"/>
                        <a:pt x="29103" y="-3412"/>
                        <a:pt x="40092" y="4587"/>
                      </a:cubicBezTo>
                      <a:cubicBezTo>
                        <a:pt x="51081" y="12587"/>
                        <a:pt x="53358" y="28416"/>
                        <a:pt x="45159" y="39917"/>
                      </a:cubicBezTo>
                      <a:cubicBezTo>
                        <a:pt x="36961" y="51418"/>
                        <a:pt x="21275" y="54151"/>
                        <a:pt x="10115" y="46009"/>
                      </a:cubicBezTo>
                      <a:cubicBezTo>
                        <a:pt x="-1045" y="37867"/>
                        <a:pt x="-3322" y="22038"/>
                        <a:pt x="5047" y="10680"/>
                      </a:cubicBezTo>
                      <a:close/>
                    </a:path>
                  </a:pathLst>
                </a:custGeom>
                <a:grpFill/>
                <a:ln w="2845" cap="flat">
                  <a:noFill/>
                  <a:prstDash val="solid"/>
                  <a:miter/>
                </a:ln>
              </p:spPr>
              <p:txBody>
                <a:bodyPr rtlCol="0" anchor="ctr"/>
                <a:lstStyle/>
                <a:p>
                  <a:endParaRPr lang="en-US"/>
                </a:p>
              </p:txBody>
            </p:sp>
            <p:sp>
              <p:nvSpPr>
                <p:cNvPr id="2743" name="Freeform: Shape 2742">
                  <a:extLst>
                    <a:ext uri="{FF2B5EF4-FFF2-40B4-BE49-F238E27FC236}">
                      <a16:creationId xmlns:a16="http://schemas.microsoft.com/office/drawing/2014/main" id="{8BFED389-CC6C-1E62-CCCC-3680A5537569}"/>
                    </a:ext>
                  </a:extLst>
                </p:cNvPr>
                <p:cNvSpPr/>
                <p:nvPr/>
              </p:nvSpPr>
              <p:spPr>
                <a:xfrm>
                  <a:off x="8504507" y="3507578"/>
                  <a:ext cx="48237" cy="48682"/>
                </a:xfrm>
                <a:custGeom>
                  <a:avLst/>
                  <a:gdLst>
                    <a:gd name="connsiteX0" fmla="*/ 5495 w 48237"/>
                    <a:gd name="connsiteY0" fmla="*/ 9417 h 48682"/>
                    <a:gd name="connsiteX1" fmla="*/ 39287 w 48237"/>
                    <a:gd name="connsiteY1" fmla="*/ 5089 h 48682"/>
                    <a:gd name="connsiteX2" fmla="*/ 42931 w 48237"/>
                    <a:gd name="connsiteY2" fmla="*/ 38995 h 48682"/>
                    <a:gd name="connsiteX3" fmla="*/ 8854 w 48237"/>
                    <a:gd name="connsiteY3" fmla="*/ 43692 h 48682"/>
                    <a:gd name="connsiteX4" fmla="*/ 5495 w 48237"/>
                    <a:gd name="connsiteY4" fmla="*/ 9417 h 48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7" h="48682">
                      <a:moveTo>
                        <a:pt x="5495" y="9417"/>
                      </a:moveTo>
                      <a:cubicBezTo>
                        <a:pt x="13979" y="-1174"/>
                        <a:pt x="29095" y="-3138"/>
                        <a:pt x="39287" y="5089"/>
                      </a:cubicBezTo>
                      <a:cubicBezTo>
                        <a:pt x="49536" y="13231"/>
                        <a:pt x="51300" y="28234"/>
                        <a:pt x="42931" y="38995"/>
                      </a:cubicBezTo>
                      <a:cubicBezTo>
                        <a:pt x="34647" y="49671"/>
                        <a:pt x="19245" y="51948"/>
                        <a:pt x="8854" y="43692"/>
                      </a:cubicBezTo>
                      <a:cubicBezTo>
                        <a:pt x="-1480" y="35351"/>
                        <a:pt x="-2989" y="20035"/>
                        <a:pt x="5495" y="9417"/>
                      </a:cubicBezTo>
                      <a:close/>
                    </a:path>
                  </a:pathLst>
                </a:custGeom>
                <a:grpFill/>
                <a:ln w="2845" cap="flat">
                  <a:noFill/>
                  <a:prstDash val="solid"/>
                  <a:miter/>
                </a:ln>
              </p:spPr>
              <p:txBody>
                <a:bodyPr rtlCol="0" anchor="ctr"/>
                <a:lstStyle/>
                <a:p>
                  <a:endParaRPr lang="en-US"/>
                </a:p>
              </p:txBody>
            </p:sp>
            <p:sp>
              <p:nvSpPr>
                <p:cNvPr id="2744" name="Freeform: Shape 2743">
                  <a:extLst>
                    <a:ext uri="{FF2B5EF4-FFF2-40B4-BE49-F238E27FC236}">
                      <a16:creationId xmlns:a16="http://schemas.microsoft.com/office/drawing/2014/main" id="{5EFE0424-364C-25FC-CCD6-BE443D6EEA68}"/>
                    </a:ext>
                  </a:extLst>
                </p:cNvPr>
                <p:cNvSpPr/>
                <p:nvPr/>
              </p:nvSpPr>
              <p:spPr>
                <a:xfrm>
                  <a:off x="8385481" y="3410178"/>
                  <a:ext cx="46535" cy="46473"/>
                </a:xfrm>
                <a:custGeom>
                  <a:avLst/>
                  <a:gdLst>
                    <a:gd name="connsiteX0" fmla="*/ 5836 w 46535"/>
                    <a:gd name="connsiteY0" fmla="*/ 8373 h 46473"/>
                    <a:gd name="connsiteX1" fmla="*/ 38660 w 46535"/>
                    <a:gd name="connsiteY1" fmla="*/ 5270 h 46473"/>
                    <a:gd name="connsiteX2" fmla="*/ 40795 w 46535"/>
                    <a:gd name="connsiteY2" fmla="*/ 37980 h 46473"/>
                    <a:gd name="connsiteX3" fmla="*/ 7971 w 46535"/>
                    <a:gd name="connsiteY3" fmla="*/ 41112 h 46473"/>
                    <a:gd name="connsiteX4" fmla="*/ 5836 w 46535"/>
                    <a:gd name="connsiteY4" fmla="*/ 8373 h 46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5" h="46473">
                      <a:moveTo>
                        <a:pt x="5836" y="8373"/>
                      </a:moveTo>
                      <a:cubicBezTo>
                        <a:pt x="14348" y="-1420"/>
                        <a:pt x="29067" y="-2843"/>
                        <a:pt x="38660" y="5270"/>
                      </a:cubicBezTo>
                      <a:cubicBezTo>
                        <a:pt x="48254" y="13384"/>
                        <a:pt x="49222" y="28016"/>
                        <a:pt x="40795" y="37980"/>
                      </a:cubicBezTo>
                      <a:cubicBezTo>
                        <a:pt x="32397" y="47944"/>
                        <a:pt x="17680" y="49339"/>
                        <a:pt x="7971" y="41112"/>
                      </a:cubicBezTo>
                      <a:cubicBezTo>
                        <a:pt x="-1736" y="32884"/>
                        <a:pt x="-2733" y="18252"/>
                        <a:pt x="5836" y="8373"/>
                      </a:cubicBezTo>
                      <a:close/>
                    </a:path>
                  </a:pathLst>
                </a:custGeom>
                <a:grpFill/>
                <a:ln w="2845" cap="flat">
                  <a:noFill/>
                  <a:prstDash val="solid"/>
                  <a:miter/>
                </a:ln>
              </p:spPr>
              <p:txBody>
                <a:bodyPr rtlCol="0" anchor="ctr"/>
                <a:lstStyle/>
                <a:p>
                  <a:endParaRPr lang="en-US"/>
                </a:p>
              </p:txBody>
            </p:sp>
            <p:sp>
              <p:nvSpPr>
                <p:cNvPr id="2745" name="Freeform: Shape 2744">
                  <a:extLst>
                    <a:ext uri="{FF2B5EF4-FFF2-40B4-BE49-F238E27FC236}">
                      <a16:creationId xmlns:a16="http://schemas.microsoft.com/office/drawing/2014/main" id="{F7CF9C89-8B5B-578F-C6FE-7A19973EA2E6}"/>
                    </a:ext>
                  </a:extLst>
                </p:cNvPr>
                <p:cNvSpPr/>
                <p:nvPr/>
              </p:nvSpPr>
              <p:spPr>
                <a:xfrm>
                  <a:off x="8270771" y="3307735"/>
                  <a:ext cx="44481" cy="44617"/>
                </a:xfrm>
                <a:custGeom>
                  <a:avLst/>
                  <a:gdLst>
                    <a:gd name="connsiteX0" fmla="*/ 6218 w 44481"/>
                    <a:gd name="connsiteY0" fmla="*/ 7306 h 44617"/>
                    <a:gd name="connsiteX1" fmla="*/ 37675 w 44481"/>
                    <a:gd name="connsiteY1" fmla="*/ 5712 h 44617"/>
                    <a:gd name="connsiteX2" fmla="*/ 38359 w 44481"/>
                    <a:gd name="connsiteY2" fmla="*/ 37226 h 44617"/>
                    <a:gd name="connsiteX3" fmla="*/ 6901 w 44481"/>
                    <a:gd name="connsiteY3" fmla="*/ 38820 h 44617"/>
                    <a:gd name="connsiteX4" fmla="*/ 6218 w 44481"/>
                    <a:gd name="connsiteY4" fmla="*/ 7306 h 44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81" h="44617">
                      <a:moveTo>
                        <a:pt x="6218" y="7306"/>
                      </a:moveTo>
                      <a:cubicBezTo>
                        <a:pt x="14787" y="-1775"/>
                        <a:pt x="28850" y="-2487"/>
                        <a:pt x="37675" y="5712"/>
                      </a:cubicBezTo>
                      <a:cubicBezTo>
                        <a:pt x="46472" y="13911"/>
                        <a:pt x="46785" y="28031"/>
                        <a:pt x="38359" y="37226"/>
                      </a:cubicBezTo>
                      <a:cubicBezTo>
                        <a:pt x="29932" y="46421"/>
                        <a:pt x="15841" y="47133"/>
                        <a:pt x="6901" y="38820"/>
                      </a:cubicBezTo>
                      <a:cubicBezTo>
                        <a:pt x="-2038" y="30508"/>
                        <a:pt x="-2322" y="16387"/>
                        <a:pt x="6218" y="7306"/>
                      </a:cubicBezTo>
                      <a:close/>
                    </a:path>
                  </a:pathLst>
                </a:custGeom>
                <a:grpFill/>
                <a:ln w="2845" cap="flat">
                  <a:noFill/>
                  <a:prstDash val="solid"/>
                  <a:miter/>
                </a:ln>
              </p:spPr>
              <p:txBody>
                <a:bodyPr rtlCol="0" anchor="ctr"/>
                <a:lstStyle/>
                <a:p>
                  <a:endParaRPr lang="en-US"/>
                </a:p>
              </p:txBody>
            </p:sp>
            <p:sp>
              <p:nvSpPr>
                <p:cNvPr id="2746" name="Freeform: Shape 2745">
                  <a:extLst>
                    <a:ext uri="{FF2B5EF4-FFF2-40B4-BE49-F238E27FC236}">
                      <a16:creationId xmlns:a16="http://schemas.microsoft.com/office/drawing/2014/main" id="{C7E26829-206D-0655-B48C-5756A7C4F047}"/>
                    </a:ext>
                  </a:extLst>
                </p:cNvPr>
                <p:cNvSpPr/>
                <p:nvPr/>
              </p:nvSpPr>
              <p:spPr>
                <a:xfrm>
                  <a:off x="8160215" y="3200776"/>
                  <a:ext cx="42477" cy="42724"/>
                </a:xfrm>
                <a:custGeom>
                  <a:avLst/>
                  <a:gdLst>
                    <a:gd name="connsiteX0" fmla="*/ 6631 w 42477"/>
                    <a:gd name="connsiteY0" fmla="*/ 6313 h 42724"/>
                    <a:gd name="connsiteX1" fmla="*/ 36637 w 42477"/>
                    <a:gd name="connsiteY1" fmla="*/ 6114 h 42724"/>
                    <a:gd name="connsiteX2" fmla="*/ 42473 w 42477"/>
                    <a:gd name="connsiteY2" fmla="*/ 21145 h 42724"/>
                    <a:gd name="connsiteX3" fmla="*/ 36011 w 42477"/>
                    <a:gd name="connsiteY3" fmla="*/ 36262 h 42724"/>
                    <a:gd name="connsiteX4" fmla="*/ 20837 w 42477"/>
                    <a:gd name="connsiteY4" fmla="*/ 42724 h 42724"/>
                    <a:gd name="connsiteX5" fmla="*/ 5920 w 42477"/>
                    <a:gd name="connsiteY5" fmla="*/ 36518 h 42724"/>
                    <a:gd name="connsiteX6" fmla="*/ 6603 w 42477"/>
                    <a:gd name="connsiteY6" fmla="*/ 6285 h 4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477" h="42724">
                      <a:moveTo>
                        <a:pt x="6631" y="6313"/>
                      </a:moveTo>
                      <a:cubicBezTo>
                        <a:pt x="15172" y="-2028"/>
                        <a:pt x="28609" y="-2113"/>
                        <a:pt x="36637" y="6114"/>
                      </a:cubicBezTo>
                      <a:cubicBezTo>
                        <a:pt x="40651" y="10242"/>
                        <a:pt x="42587" y="15679"/>
                        <a:pt x="42473" y="21145"/>
                      </a:cubicBezTo>
                      <a:cubicBezTo>
                        <a:pt x="42359" y="26611"/>
                        <a:pt x="40252" y="32049"/>
                        <a:pt x="36011" y="36262"/>
                      </a:cubicBezTo>
                      <a:cubicBezTo>
                        <a:pt x="31797" y="40475"/>
                        <a:pt x="26274" y="42696"/>
                        <a:pt x="20837" y="42724"/>
                      </a:cubicBezTo>
                      <a:cubicBezTo>
                        <a:pt x="15400" y="42753"/>
                        <a:pt x="9991" y="40703"/>
                        <a:pt x="5920" y="36518"/>
                      </a:cubicBezTo>
                      <a:cubicBezTo>
                        <a:pt x="-2222" y="28177"/>
                        <a:pt x="-1938" y="14626"/>
                        <a:pt x="6603" y="6285"/>
                      </a:cubicBezTo>
                      <a:close/>
                    </a:path>
                  </a:pathLst>
                </a:custGeom>
                <a:grpFill/>
                <a:ln w="2845" cap="flat">
                  <a:noFill/>
                  <a:prstDash val="solid"/>
                  <a:miter/>
                </a:ln>
              </p:spPr>
              <p:txBody>
                <a:bodyPr rtlCol="0" anchor="ctr"/>
                <a:lstStyle/>
                <a:p>
                  <a:endParaRPr lang="en-US"/>
                </a:p>
              </p:txBody>
            </p:sp>
            <p:sp>
              <p:nvSpPr>
                <p:cNvPr id="2747" name="Freeform: Shape 2746">
                  <a:extLst>
                    <a:ext uri="{FF2B5EF4-FFF2-40B4-BE49-F238E27FC236}">
                      <a16:creationId xmlns:a16="http://schemas.microsoft.com/office/drawing/2014/main" id="{D4DB1F4B-27EA-96EC-23BF-4FC5AF30B20F}"/>
                    </a:ext>
                  </a:extLst>
                </p:cNvPr>
                <p:cNvSpPr/>
                <p:nvPr/>
              </p:nvSpPr>
              <p:spPr>
                <a:xfrm>
                  <a:off x="8054071" y="3089477"/>
                  <a:ext cx="40835" cy="40505"/>
                </a:xfrm>
                <a:custGeom>
                  <a:avLst/>
                  <a:gdLst>
                    <a:gd name="connsiteX0" fmla="*/ 6959 w 40835"/>
                    <a:gd name="connsiteY0" fmla="*/ 5419 h 40505"/>
                    <a:gd name="connsiteX1" fmla="*/ 35655 w 40835"/>
                    <a:gd name="connsiteY1" fmla="*/ 6330 h 40505"/>
                    <a:gd name="connsiteX2" fmla="*/ 34060 w 40835"/>
                    <a:gd name="connsiteY2" fmla="*/ 34912 h 40505"/>
                    <a:gd name="connsiteX3" fmla="*/ 5194 w 40835"/>
                    <a:gd name="connsiteY3" fmla="*/ 34172 h 40505"/>
                    <a:gd name="connsiteX4" fmla="*/ 6959 w 40835"/>
                    <a:gd name="connsiteY4" fmla="*/ 5419 h 4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35" h="40505">
                      <a:moveTo>
                        <a:pt x="6959" y="5419"/>
                      </a:moveTo>
                      <a:cubicBezTo>
                        <a:pt x="15442" y="-2239"/>
                        <a:pt x="28082" y="-1641"/>
                        <a:pt x="35655" y="6330"/>
                      </a:cubicBezTo>
                      <a:cubicBezTo>
                        <a:pt x="43142" y="14387"/>
                        <a:pt x="42430" y="27169"/>
                        <a:pt x="34060" y="34912"/>
                      </a:cubicBezTo>
                      <a:cubicBezTo>
                        <a:pt x="25691" y="42655"/>
                        <a:pt x="12766" y="42314"/>
                        <a:pt x="5194" y="34172"/>
                      </a:cubicBezTo>
                      <a:cubicBezTo>
                        <a:pt x="-2464" y="26087"/>
                        <a:pt x="-1468" y="13020"/>
                        <a:pt x="6959" y="5419"/>
                      </a:cubicBezTo>
                      <a:close/>
                    </a:path>
                  </a:pathLst>
                </a:custGeom>
                <a:grpFill/>
                <a:ln w="2845" cap="flat">
                  <a:noFill/>
                  <a:prstDash val="solid"/>
                  <a:miter/>
                </a:ln>
              </p:spPr>
              <p:txBody>
                <a:bodyPr rtlCol="0" anchor="ctr"/>
                <a:lstStyle/>
                <a:p>
                  <a:endParaRPr lang="en-US"/>
                </a:p>
              </p:txBody>
            </p:sp>
            <p:sp>
              <p:nvSpPr>
                <p:cNvPr id="2748" name="Freeform: Shape 2747">
                  <a:extLst>
                    <a:ext uri="{FF2B5EF4-FFF2-40B4-BE49-F238E27FC236}">
                      <a16:creationId xmlns:a16="http://schemas.microsoft.com/office/drawing/2014/main" id="{517B0432-A5D2-43B3-D8B8-3DD8555B7DDF}"/>
                    </a:ext>
                  </a:extLst>
                </p:cNvPr>
                <p:cNvSpPr/>
                <p:nvPr/>
              </p:nvSpPr>
              <p:spPr>
                <a:xfrm>
                  <a:off x="7952833" y="2973686"/>
                  <a:ext cx="38886" cy="38574"/>
                </a:xfrm>
                <a:custGeom>
                  <a:avLst/>
                  <a:gdLst>
                    <a:gd name="connsiteX0" fmla="*/ 7162 w 38886"/>
                    <a:gd name="connsiteY0" fmla="*/ 4689 h 38574"/>
                    <a:gd name="connsiteX1" fmla="*/ 34520 w 38886"/>
                    <a:gd name="connsiteY1" fmla="*/ 6597 h 38574"/>
                    <a:gd name="connsiteX2" fmla="*/ 31787 w 38886"/>
                    <a:gd name="connsiteY2" fmla="*/ 33812 h 38574"/>
                    <a:gd name="connsiteX3" fmla="*/ 4429 w 38886"/>
                    <a:gd name="connsiteY3" fmla="*/ 31905 h 38574"/>
                    <a:gd name="connsiteX4" fmla="*/ 7162 w 38886"/>
                    <a:gd name="connsiteY4" fmla="*/ 4689 h 38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86" h="38574">
                      <a:moveTo>
                        <a:pt x="7162" y="4689"/>
                      </a:moveTo>
                      <a:cubicBezTo>
                        <a:pt x="15503" y="-2257"/>
                        <a:pt x="27745" y="-1375"/>
                        <a:pt x="34520" y="6597"/>
                      </a:cubicBezTo>
                      <a:cubicBezTo>
                        <a:pt x="41267" y="14596"/>
                        <a:pt x="40072" y="26780"/>
                        <a:pt x="31787" y="33812"/>
                      </a:cubicBezTo>
                      <a:cubicBezTo>
                        <a:pt x="23532" y="40844"/>
                        <a:pt x="11290" y="39990"/>
                        <a:pt x="4429" y="31905"/>
                      </a:cubicBezTo>
                      <a:cubicBezTo>
                        <a:pt x="-2403" y="23820"/>
                        <a:pt x="-1207" y="11636"/>
                        <a:pt x="7162" y="4689"/>
                      </a:cubicBezTo>
                      <a:close/>
                    </a:path>
                  </a:pathLst>
                </a:custGeom>
                <a:grpFill/>
                <a:ln w="2845" cap="flat">
                  <a:noFill/>
                  <a:prstDash val="solid"/>
                  <a:miter/>
                </a:ln>
              </p:spPr>
              <p:txBody>
                <a:bodyPr rtlCol="0" anchor="ctr"/>
                <a:lstStyle/>
                <a:p>
                  <a:endParaRPr lang="en-US"/>
                </a:p>
              </p:txBody>
            </p:sp>
            <p:sp>
              <p:nvSpPr>
                <p:cNvPr id="2749" name="Freeform: Shape 2748">
                  <a:extLst>
                    <a:ext uri="{FF2B5EF4-FFF2-40B4-BE49-F238E27FC236}">
                      <a16:creationId xmlns:a16="http://schemas.microsoft.com/office/drawing/2014/main" id="{375F6B51-D124-69B7-0C1A-FC59AA160456}"/>
                    </a:ext>
                  </a:extLst>
                </p:cNvPr>
                <p:cNvSpPr/>
                <p:nvPr/>
              </p:nvSpPr>
              <p:spPr>
                <a:xfrm>
                  <a:off x="7856415" y="2853865"/>
                  <a:ext cx="36851" cy="36719"/>
                </a:xfrm>
                <a:custGeom>
                  <a:avLst/>
                  <a:gdLst>
                    <a:gd name="connsiteX0" fmla="*/ 7415 w 36851"/>
                    <a:gd name="connsiteY0" fmla="*/ 3947 h 36719"/>
                    <a:gd name="connsiteX1" fmla="*/ 33207 w 36851"/>
                    <a:gd name="connsiteY1" fmla="*/ 6908 h 36719"/>
                    <a:gd name="connsiteX2" fmla="*/ 29478 w 36851"/>
                    <a:gd name="connsiteY2" fmla="*/ 32700 h 36719"/>
                    <a:gd name="connsiteX3" fmla="*/ 3685 w 36851"/>
                    <a:gd name="connsiteY3" fmla="*/ 29740 h 36719"/>
                    <a:gd name="connsiteX4" fmla="*/ 7415 w 36851"/>
                    <a:gd name="connsiteY4" fmla="*/ 3947 h 36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1" h="36719">
                      <a:moveTo>
                        <a:pt x="7415" y="3947"/>
                      </a:moveTo>
                      <a:cubicBezTo>
                        <a:pt x="15614" y="-2316"/>
                        <a:pt x="27143" y="-978"/>
                        <a:pt x="33207" y="6908"/>
                      </a:cubicBezTo>
                      <a:cubicBezTo>
                        <a:pt x="39271" y="14794"/>
                        <a:pt x="37591" y="26352"/>
                        <a:pt x="29478" y="32700"/>
                      </a:cubicBezTo>
                      <a:cubicBezTo>
                        <a:pt x="21364" y="39049"/>
                        <a:pt x="9835" y="37739"/>
                        <a:pt x="3685" y="29740"/>
                      </a:cubicBezTo>
                      <a:cubicBezTo>
                        <a:pt x="-2435" y="21740"/>
                        <a:pt x="-756" y="10210"/>
                        <a:pt x="7415" y="3947"/>
                      </a:cubicBezTo>
                      <a:close/>
                    </a:path>
                  </a:pathLst>
                </a:custGeom>
                <a:grpFill/>
                <a:ln w="2845" cap="flat">
                  <a:noFill/>
                  <a:prstDash val="solid"/>
                  <a:miter/>
                </a:ln>
              </p:spPr>
              <p:txBody>
                <a:bodyPr rtlCol="0" anchor="ctr"/>
                <a:lstStyle/>
                <a:p>
                  <a:endParaRPr lang="en-US"/>
                </a:p>
              </p:txBody>
            </p:sp>
            <p:sp>
              <p:nvSpPr>
                <p:cNvPr id="2750" name="Freeform: Shape 2749">
                  <a:extLst>
                    <a:ext uri="{FF2B5EF4-FFF2-40B4-BE49-F238E27FC236}">
                      <a16:creationId xmlns:a16="http://schemas.microsoft.com/office/drawing/2014/main" id="{407B35C3-07FF-851E-AB77-1CE5F1FBB95B}"/>
                    </a:ext>
                  </a:extLst>
                </p:cNvPr>
                <p:cNvSpPr/>
                <p:nvPr/>
              </p:nvSpPr>
              <p:spPr>
                <a:xfrm>
                  <a:off x="7764833" y="2730258"/>
                  <a:ext cx="34996" cy="34696"/>
                </a:xfrm>
                <a:custGeom>
                  <a:avLst/>
                  <a:gdLst>
                    <a:gd name="connsiteX0" fmla="*/ 7671 w 34996"/>
                    <a:gd name="connsiteY0" fmla="*/ 3290 h 34696"/>
                    <a:gd name="connsiteX1" fmla="*/ 31869 w 34996"/>
                    <a:gd name="connsiteY1" fmla="*/ 7162 h 34696"/>
                    <a:gd name="connsiteX2" fmla="*/ 27513 w 34996"/>
                    <a:gd name="connsiteY2" fmla="*/ 31303 h 34696"/>
                    <a:gd name="connsiteX3" fmla="*/ 3030 w 34996"/>
                    <a:gd name="connsiteY3" fmla="*/ 27631 h 34696"/>
                    <a:gd name="connsiteX4" fmla="*/ 7671 w 34996"/>
                    <a:gd name="connsiteY4" fmla="*/ 3290 h 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96" h="34696">
                      <a:moveTo>
                        <a:pt x="7671" y="3290"/>
                      </a:moveTo>
                      <a:cubicBezTo>
                        <a:pt x="15671" y="-2318"/>
                        <a:pt x="26489" y="-581"/>
                        <a:pt x="31869" y="7162"/>
                      </a:cubicBezTo>
                      <a:cubicBezTo>
                        <a:pt x="37335" y="14849"/>
                        <a:pt x="35484" y="25581"/>
                        <a:pt x="27513" y="31303"/>
                      </a:cubicBezTo>
                      <a:cubicBezTo>
                        <a:pt x="19599" y="36968"/>
                        <a:pt x="8553" y="35403"/>
                        <a:pt x="3030" y="27631"/>
                      </a:cubicBezTo>
                      <a:cubicBezTo>
                        <a:pt x="-2407" y="19802"/>
                        <a:pt x="-329" y="8899"/>
                        <a:pt x="7671" y="3290"/>
                      </a:cubicBezTo>
                      <a:close/>
                    </a:path>
                  </a:pathLst>
                </a:custGeom>
                <a:grpFill/>
                <a:ln w="2845" cap="flat">
                  <a:noFill/>
                  <a:prstDash val="solid"/>
                  <a:miter/>
                </a:ln>
              </p:spPr>
              <p:txBody>
                <a:bodyPr rtlCol="0" anchor="ctr"/>
                <a:lstStyle/>
                <a:p>
                  <a:endParaRPr lang="en-US"/>
                </a:p>
              </p:txBody>
            </p:sp>
            <p:sp>
              <p:nvSpPr>
                <p:cNvPr id="2751" name="Freeform: Shape 2750">
                  <a:extLst>
                    <a:ext uri="{FF2B5EF4-FFF2-40B4-BE49-F238E27FC236}">
                      <a16:creationId xmlns:a16="http://schemas.microsoft.com/office/drawing/2014/main" id="{4DF7845B-0949-D2D0-8B92-4EC2CBBCC627}"/>
                    </a:ext>
                  </a:extLst>
                </p:cNvPr>
                <p:cNvSpPr/>
                <p:nvPr/>
              </p:nvSpPr>
              <p:spPr>
                <a:xfrm>
                  <a:off x="7678558" y="2602926"/>
                  <a:ext cx="33183" cy="32620"/>
                </a:xfrm>
                <a:custGeom>
                  <a:avLst/>
                  <a:gdLst>
                    <a:gd name="connsiteX0" fmla="*/ 7715 w 33183"/>
                    <a:gd name="connsiteY0" fmla="*/ 2743 h 32620"/>
                    <a:gd name="connsiteX1" fmla="*/ 30604 w 33183"/>
                    <a:gd name="connsiteY1" fmla="*/ 7184 h 32620"/>
                    <a:gd name="connsiteX2" fmla="*/ 25508 w 33183"/>
                    <a:gd name="connsiteY2" fmla="*/ 29817 h 32620"/>
                    <a:gd name="connsiteX3" fmla="*/ 2619 w 33183"/>
                    <a:gd name="connsiteY3" fmla="*/ 25376 h 32620"/>
                    <a:gd name="connsiteX4" fmla="*/ 7715 w 33183"/>
                    <a:gd name="connsiteY4" fmla="*/ 2743 h 3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3" h="32620">
                      <a:moveTo>
                        <a:pt x="7715" y="2743"/>
                      </a:moveTo>
                      <a:cubicBezTo>
                        <a:pt x="15459" y="-2239"/>
                        <a:pt x="25707" y="-246"/>
                        <a:pt x="30604" y="7184"/>
                      </a:cubicBezTo>
                      <a:cubicBezTo>
                        <a:pt x="35500" y="14615"/>
                        <a:pt x="33223" y="24749"/>
                        <a:pt x="25508" y="29817"/>
                      </a:cubicBezTo>
                      <a:cubicBezTo>
                        <a:pt x="17821" y="34884"/>
                        <a:pt x="7544" y="32891"/>
                        <a:pt x="2619" y="25376"/>
                      </a:cubicBezTo>
                      <a:cubicBezTo>
                        <a:pt x="-2334" y="17860"/>
                        <a:pt x="-56" y="7725"/>
                        <a:pt x="7715" y="2743"/>
                      </a:cubicBezTo>
                      <a:close/>
                    </a:path>
                  </a:pathLst>
                </a:custGeom>
                <a:grpFill/>
                <a:ln w="2845" cap="flat">
                  <a:noFill/>
                  <a:prstDash val="solid"/>
                  <a:miter/>
                </a:ln>
              </p:spPr>
              <p:txBody>
                <a:bodyPr rtlCol="0" anchor="ctr"/>
                <a:lstStyle/>
                <a:p>
                  <a:endParaRPr lang="en-US"/>
                </a:p>
              </p:txBody>
            </p:sp>
            <p:sp>
              <p:nvSpPr>
                <p:cNvPr id="2752" name="Freeform: Shape 2751">
                  <a:extLst>
                    <a:ext uri="{FF2B5EF4-FFF2-40B4-BE49-F238E27FC236}">
                      <a16:creationId xmlns:a16="http://schemas.microsoft.com/office/drawing/2014/main" id="{FE9D6B9D-0674-03EC-04D1-BF2EA37707A2}"/>
                    </a:ext>
                  </a:extLst>
                </p:cNvPr>
                <p:cNvSpPr/>
                <p:nvPr/>
              </p:nvSpPr>
              <p:spPr>
                <a:xfrm>
                  <a:off x="7597732" y="2472031"/>
                  <a:ext cx="31159" cy="30744"/>
                </a:xfrm>
                <a:custGeom>
                  <a:avLst/>
                  <a:gdLst>
                    <a:gd name="connsiteX0" fmla="*/ 7835 w 31159"/>
                    <a:gd name="connsiteY0" fmla="*/ 2229 h 30744"/>
                    <a:gd name="connsiteX1" fmla="*/ 29100 w 31159"/>
                    <a:gd name="connsiteY1" fmla="*/ 7353 h 30744"/>
                    <a:gd name="connsiteX2" fmla="*/ 23350 w 31159"/>
                    <a:gd name="connsiteY2" fmla="*/ 28477 h 30744"/>
                    <a:gd name="connsiteX3" fmla="*/ 2084 w 31159"/>
                    <a:gd name="connsiteY3" fmla="*/ 23352 h 30744"/>
                    <a:gd name="connsiteX4" fmla="*/ 7835 w 31159"/>
                    <a:gd name="connsiteY4" fmla="*/ 2229 h 30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59" h="30744">
                      <a:moveTo>
                        <a:pt x="7835" y="2229"/>
                      </a:moveTo>
                      <a:cubicBezTo>
                        <a:pt x="15322" y="-2155"/>
                        <a:pt x="24830" y="122"/>
                        <a:pt x="29100" y="7353"/>
                      </a:cubicBezTo>
                      <a:cubicBezTo>
                        <a:pt x="33370" y="14556"/>
                        <a:pt x="30780" y="24036"/>
                        <a:pt x="23350" y="28477"/>
                      </a:cubicBezTo>
                      <a:cubicBezTo>
                        <a:pt x="15919" y="32918"/>
                        <a:pt x="6383" y="30640"/>
                        <a:pt x="2084" y="23352"/>
                      </a:cubicBezTo>
                      <a:cubicBezTo>
                        <a:pt x="-2215" y="16065"/>
                        <a:pt x="347" y="6613"/>
                        <a:pt x="7835" y="2229"/>
                      </a:cubicBezTo>
                      <a:close/>
                    </a:path>
                  </a:pathLst>
                </a:custGeom>
                <a:grpFill/>
                <a:ln w="2845" cap="flat">
                  <a:noFill/>
                  <a:prstDash val="solid"/>
                  <a:miter/>
                </a:ln>
              </p:spPr>
              <p:txBody>
                <a:bodyPr rtlCol="0" anchor="ctr"/>
                <a:lstStyle/>
                <a:p>
                  <a:endParaRPr lang="en-US"/>
                </a:p>
              </p:txBody>
            </p:sp>
            <p:sp>
              <p:nvSpPr>
                <p:cNvPr id="2753" name="Freeform: Shape 2752">
                  <a:extLst>
                    <a:ext uri="{FF2B5EF4-FFF2-40B4-BE49-F238E27FC236}">
                      <a16:creationId xmlns:a16="http://schemas.microsoft.com/office/drawing/2014/main" id="{F9282A40-0B65-B29C-22CA-9212C83E04C2}"/>
                    </a:ext>
                  </a:extLst>
                </p:cNvPr>
                <p:cNvSpPr/>
                <p:nvPr/>
              </p:nvSpPr>
              <p:spPr>
                <a:xfrm>
                  <a:off x="7522205" y="2338000"/>
                  <a:ext cx="29147" cy="28865"/>
                </a:xfrm>
                <a:custGeom>
                  <a:avLst/>
                  <a:gdLst>
                    <a:gd name="connsiteX0" fmla="*/ 7921 w 29147"/>
                    <a:gd name="connsiteY0" fmla="*/ 1776 h 28865"/>
                    <a:gd name="connsiteX1" fmla="*/ 27535 w 29147"/>
                    <a:gd name="connsiteY1" fmla="*/ 7441 h 28865"/>
                    <a:gd name="connsiteX2" fmla="*/ 21301 w 29147"/>
                    <a:gd name="connsiteY2" fmla="*/ 27027 h 28865"/>
                    <a:gd name="connsiteX3" fmla="*/ 1629 w 29147"/>
                    <a:gd name="connsiteY3" fmla="*/ 21390 h 28865"/>
                    <a:gd name="connsiteX4" fmla="*/ 7921 w 29147"/>
                    <a:gd name="connsiteY4" fmla="*/ 1776 h 28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7" h="28865">
                      <a:moveTo>
                        <a:pt x="7921" y="1776"/>
                      </a:moveTo>
                      <a:cubicBezTo>
                        <a:pt x="15094" y="-2039"/>
                        <a:pt x="23863" y="495"/>
                        <a:pt x="27535" y="7441"/>
                      </a:cubicBezTo>
                      <a:cubicBezTo>
                        <a:pt x="31207" y="14387"/>
                        <a:pt x="28389" y="23184"/>
                        <a:pt x="21301" y="27027"/>
                      </a:cubicBezTo>
                      <a:cubicBezTo>
                        <a:pt x="14127" y="30927"/>
                        <a:pt x="5330" y="28422"/>
                        <a:pt x="1629" y="21390"/>
                      </a:cubicBezTo>
                      <a:cubicBezTo>
                        <a:pt x="-2072" y="14387"/>
                        <a:pt x="747" y="5590"/>
                        <a:pt x="7921" y="1776"/>
                      </a:cubicBezTo>
                      <a:close/>
                    </a:path>
                  </a:pathLst>
                </a:custGeom>
                <a:grpFill/>
                <a:ln w="2845" cap="flat">
                  <a:noFill/>
                  <a:prstDash val="solid"/>
                  <a:miter/>
                </a:ln>
              </p:spPr>
              <p:txBody>
                <a:bodyPr rtlCol="0" anchor="ctr"/>
                <a:lstStyle/>
                <a:p>
                  <a:endParaRPr lang="en-US"/>
                </a:p>
              </p:txBody>
            </p:sp>
            <p:sp>
              <p:nvSpPr>
                <p:cNvPr id="2754" name="Freeform: Shape 2753">
                  <a:extLst>
                    <a:ext uri="{FF2B5EF4-FFF2-40B4-BE49-F238E27FC236}">
                      <a16:creationId xmlns:a16="http://schemas.microsoft.com/office/drawing/2014/main" id="{44CA18C9-59CF-1600-01E9-58991AFD8CD1}"/>
                    </a:ext>
                  </a:extLst>
                </p:cNvPr>
                <p:cNvSpPr/>
                <p:nvPr/>
              </p:nvSpPr>
              <p:spPr>
                <a:xfrm>
                  <a:off x="7452290" y="2200944"/>
                  <a:ext cx="27404" cy="26723"/>
                </a:xfrm>
                <a:custGeom>
                  <a:avLst/>
                  <a:gdLst>
                    <a:gd name="connsiteX0" fmla="*/ 7775 w 27404"/>
                    <a:gd name="connsiteY0" fmla="*/ 1416 h 26723"/>
                    <a:gd name="connsiteX1" fmla="*/ 26052 w 27404"/>
                    <a:gd name="connsiteY1" fmla="*/ 7337 h 26723"/>
                    <a:gd name="connsiteX2" fmla="*/ 19646 w 27404"/>
                    <a:gd name="connsiteY2" fmla="*/ 25272 h 26723"/>
                    <a:gd name="connsiteX3" fmla="*/ 1370 w 27404"/>
                    <a:gd name="connsiteY3" fmla="*/ 19351 h 26723"/>
                    <a:gd name="connsiteX4" fmla="*/ 7775 w 27404"/>
                    <a:gd name="connsiteY4" fmla="*/ 1416 h 2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4" h="26723">
                      <a:moveTo>
                        <a:pt x="7775" y="1416"/>
                      </a:moveTo>
                      <a:cubicBezTo>
                        <a:pt x="14607" y="-1886"/>
                        <a:pt x="22778" y="790"/>
                        <a:pt x="26052" y="7337"/>
                      </a:cubicBezTo>
                      <a:cubicBezTo>
                        <a:pt x="29326" y="13914"/>
                        <a:pt x="26450" y="21942"/>
                        <a:pt x="19646" y="25272"/>
                      </a:cubicBezTo>
                      <a:cubicBezTo>
                        <a:pt x="12842" y="28632"/>
                        <a:pt x="4672" y="25956"/>
                        <a:pt x="1370" y="19351"/>
                      </a:cubicBezTo>
                      <a:cubicBezTo>
                        <a:pt x="-1932" y="12718"/>
                        <a:pt x="943" y="4690"/>
                        <a:pt x="7775" y="1416"/>
                      </a:cubicBezTo>
                      <a:close/>
                    </a:path>
                  </a:pathLst>
                </a:custGeom>
                <a:grpFill/>
                <a:ln w="2845" cap="flat">
                  <a:noFill/>
                  <a:prstDash val="solid"/>
                  <a:miter/>
                </a:ln>
              </p:spPr>
              <p:txBody>
                <a:bodyPr rtlCol="0" anchor="ctr"/>
                <a:lstStyle/>
                <a:p>
                  <a:endParaRPr lang="en-US"/>
                </a:p>
              </p:txBody>
            </p:sp>
            <p:sp>
              <p:nvSpPr>
                <p:cNvPr id="2755" name="Freeform: Shape 2754">
                  <a:extLst>
                    <a:ext uri="{FF2B5EF4-FFF2-40B4-BE49-F238E27FC236}">
                      <a16:creationId xmlns:a16="http://schemas.microsoft.com/office/drawing/2014/main" id="{E5D6134F-56E9-9060-5740-0488D957191A}"/>
                    </a:ext>
                  </a:extLst>
                </p:cNvPr>
                <p:cNvSpPr/>
                <p:nvPr/>
              </p:nvSpPr>
              <p:spPr>
                <a:xfrm>
                  <a:off x="7388383" y="2060958"/>
                  <a:ext cx="25375" cy="24858"/>
                </a:xfrm>
                <a:custGeom>
                  <a:avLst/>
                  <a:gdLst>
                    <a:gd name="connsiteX0" fmla="*/ 7742 w 25375"/>
                    <a:gd name="connsiteY0" fmla="*/ 1082 h 24858"/>
                    <a:gd name="connsiteX1" fmla="*/ 24368 w 25375"/>
                    <a:gd name="connsiteY1" fmla="*/ 7317 h 24858"/>
                    <a:gd name="connsiteX2" fmla="*/ 17649 w 25375"/>
                    <a:gd name="connsiteY2" fmla="*/ 23743 h 24858"/>
                    <a:gd name="connsiteX3" fmla="*/ 1024 w 25375"/>
                    <a:gd name="connsiteY3" fmla="*/ 17508 h 24858"/>
                    <a:gd name="connsiteX4" fmla="*/ 7742 w 25375"/>
                    <a:gd name="connsiteY4" fmla="*/ 1082 h 2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75" h="24858">
                      <a:moveTo>
                        <a:pt x="7742" y="1082"/>
                      </a:moveTo>
                      <a:cubicBezTo>
                        <a:pt x="14205" y="-1708"/>
                        <a:pt x="21663" y="1082"/>
                        <a:pt x="24368" y="7317"/>
                      </a:cubicBezTo>
                      <a:cubicBezTo>
                        <a:pt x="27101" y="13551"/>
                        <a:pt x="24083" y="20896"/>
                        <a:pt x="17649" y="23743"/>
                      </a:cubicBezTo>
                      <a:cubicBezTo>
                        <a:pt x="11215" y="26590"/>
                        <a:pt x="3757" y="23800"/>
                        <a:pt x="1024" y="17508"/>
                      </a:cubicBezTo>
                      <a:cubicBezTo>
                        <a:pt x="-1737" y="11217"/>
                        <a:pt x="1280" y="3872"/>
                        <a:pt x="7742" y="1082"/>
                      </a:cubicBezTo>
                      <a:close/>
                    </a:path>
                  </a:pathLst>
                </a:custGeom>
                <a:grpFill/>
                <a:ln w="2845" cap="flat">
                  <a:noFill/>
                  <a:prstDash val="solid"/>
                  <a:miter/>
                </a:ln>
              </p:spPr>
              <p:txBody>
                <a:bodyPr rtlCol="0" anchor="ctr"/>
                <a:lstStyle/>
                <a:p>
                  <a:endParaRPr lang="en-US"/>
                </a:p>
              </p:txBody>
            </p:sp>
            <p:sp>
              <p:nvSpPr>
                <p:cNvPr id="2756" name="Freeform: Shape 2755">
                  <a:extLst>
                    <a:ext uri="{FF2B5EF4-FFF2-40B4-BE49-F238E27FC236}">
                      <a16:creationId xmlns:a16="http://schemas.microsoft.com/office/drawing/2014/main" id="{03E5B7B4-8990-9EE3-24EB-EEB8CC8E4F21}"/>
                    </a:ext>
                  </a:extLst>
                </p:cNvPr>
                <p:cNvSpPr/>
                <p:nvPr/>
              </p:nvSpPr>
              <p:spPr>
                <a:xfrm>
                  <a:off x="7330143" y="1918489"/>
                  <a:ext cx="23346" cy="22964"/>
                </a:xfrm>
                <a:custGeom>
                  <a:avLst/>
                  <a:gdLst>
                    <a:gd name="connsiteX0" fmla="*/ 7622 w 23346"/>
                    <a:gd name="connsiteY0" fmla="*/ 811 h 22964"/>
                    <a:gd name="connsiteX1" fmla="*/ 22625 w 23346"/>
                    <a:gd name="connsiteY1" fmla="*/ 7217 h 22964"/>
                    <a:gd name="connsiteX2" fmla="*/ 15736 w 23346"/>
                    <a:gd name="connsiteY2" fmla="*/ 22134 h 22964"/>
                    <a:gd name="connsiteX3" fmla="*/ 733 w 23346"/>
                    <a:gd name="connsiteY3" fmla="*/ 15729 h 22964"/>
                    <a:gd name="connsiteX4" fmla="*/ 7622 w 23346"/>
                    <a:gd name="connsiteY4" fmla="*/ 811 h 22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6" h="22964">
                      <a:moveTo>
                        <a:pt x="7622" y="811"/>
                      </a:moveTo>
                      <a:cubicBezTo>
                        <a:pt x="13686" y="-1523"/>
                        <a:pt x="20405" y="1352"/>
                        <a:pt x="22625" y="7217"/>
                      </a:cubicBezTo>
                      <a:cubicBezTo>
                        <a:pt x="24846" y="13081"/>
                        <a:pt x="21771" y="19771"/>
                        <a:pt x="15736" y="22134"/>
                      </a:cubicBezTo>
                      <a:cubicBezTo>
                        <a:pt x="9700" y="24497"/>
                        <a:pt x="2982" y="21650"/>
                        <a:pt x="733" y="15729"/>
                      </a:cubicBezTo>
                      <a:cubicBezTo>
                        <a:pt x="-1516" y="9807"/>
                        <a:pt x="1587" y="3146"/>
                        <a:pt x="7622" y="811"/>
                      </a:cubicBezTo>
                      <a:close/>
                    </a:path>
                  </a:pathLst>
                </a:custGeom>
                <a:grpFill/>
                <a:ln w="2845" cap="flat">
                  <a:noFill/>
                  <a:prstDash val="solid"/>
                  <a:miter/>
                </a:ln>
              </p:spPr>
              <p:txBody>
                <a:bodyPr rtlCol="0" anchor="ctr"/>
                <a:lstStyle/>
                <a:p>
                  <a:endParaRPr lang="en-US"/>
                </a:p>
              </p:txBody>
            </p:sp>
            <p:sp>
              <p:nvSpPr>
                <p:cNvPr id="2757" name="Freeform: Shape 2756">
                  <a:extLst>
                    <a:ext uri="{FF2B5EF4-FFF2-40B4-BE49-F238E27FC236}">
                      <a16:creationId xmlns:a16="http://schemas.microsoft.com/office/drawing/2014/main" id="{1D1E3F92-B6A6-4D05-1F43-21511A25D3C9}"/>
                    </a:ext>
                  </a:extLst>
                </p:cNvPr>
                <p:cNvSpPr/>
                <p:nvPr/>
              </p:nvSpPr>
              <p:spPr>
                <a:xfrm>
                  <a:off x="7277794" y="1773747"/>
                  <a:ext cx="21544" cy="20928"/>
                </a:xfrm>
                <a:custGeom>
                  <a:avLst/>
                  <a:gdLst>
                    <a:gd name="connsiteX0" fmla="*/ 7305 w 21544"/>
                    <a:gd name="connsiteY0" fmla="*/ 593 h 20928"/>
                    <a:gd name="connsiteX1" fmla="*/ 20970 w 21544"/>
                    <a:gd name="connsiteY1" fmla="*/ 6970 h 20928"/>
                    <a:gd name="connsiteX2" fmla="*/ 14251 w 21544"/>
                    <a:gd name="connsiteY2" fmla="*/ 20321 h 20928"/>
                    <a:gd name="connsiteX3" fmla="*/ 586 w 21544"/>
                    <a:gd name="connsiteY3" fmla="*/ 13944 h 20928"/>
                    <a:gd name="connsiteX4" fmla="*/ 7305 w 21544"/>
                    <a:gd name="connsiteY4" fmla="*/ 593 h 2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4" h="20928">
                      <a:moveTo>
                        <a:pt x="7305" y="593"/>
                      </a:moveTo>
                      <a:cubicBezTo>
                        <a:pt x="12941" y="-1315"/>
                        <a:pt x="19062" y="1532"/>
                        <a:pt x="20970" y="6970"/>
                      </a:cubicBezTo>
                      <a:cubicBezTo>
                        <a:pt x="22877" y="12407"/>
                        <a:pt x="19888" y="18385"/>
                        <a:pt x="14251" y="20321"/>
                      </a:cubicBezTo>
                      <a:cubicBezTo>
                        <a:pt x="8614" y="22257"/>
                        <a:pt x="2522" y="19410"/>
                        <a:pt x="586" y="13944"/>
                      </a:cubicBezTo>
                      <a:cubicBezTo>
                        <a:pt x="-1350" y="8478"/>
                        <a:pt x="1668" y="2500"/>
                        <a:pt x="7305" y="593"/>
                      </a:cubicBezTo>
                      <a:close/>
                    </a:path>
                  </a:pathLst>
                </a:custGeom>
                <a:grpFill/>
                <a:ln w="2845" cap="flat">
                  <a:noFill/>
                  <a:prstDash val="solid"/>
                  <a:miter/>
                </a:ln>
              </p:spPr>
              <p:txBody>
                <a:bodyPr rtlCol="0" anchor="ctr"/>
                <a:lstStyle/>
                <a:p>
                  <a:endParaRPr lang="en-US"/>
                </a:p>
              </p:txBody>
            </p:sp>
            <p:sp>
              <p:nvSpPr>
                <p:cNvPr id="2758" name="Freeform: Shape 2757">
                  <a:extLst>
                    <a:ext uri="{FF2B5EF4-FFF2-40B4-BE49-F238E27FC236}">
                      <a16:creationId xmlns:a16="http://schemas.microsoft.com/office/drawing/2014/main" id="{87BD98D4-2B2A-7547-4DD5-864D875CDC9B}"/>
                    </a:ext>
                  </a:extLst>
                </p:cNvPr>
                <p:cNvSpPr/>
                <p:nvPr/>
              </p:nvSpPr>
              <p:spPr>
                <a:xfrm>
                  <a:off x="7231842" y="1626781"/>
                  <a:ext cx="19530" cy="19017"/>
                </a:xfrm>
                <a:custGeom>
                  <a:avLst/>
                  <a:gdLst>
                    <a:gd name="connsiteX0" fmla="*/ 7053 w 19530"/>
                    <a:gd name="connsiteY0" fmla="*/ 407 h 19017"/>
                    <a:gd name="connsiteX1" fmla="*/ 19152 w 19530"/>
                    <a:gd name="connsiteY1" fmla="*/ 6727 h 19017"/>
                    <a:gd name="connsiteX2" fmla="*/ 12490 w 19530"/>
                    <a:gd name="connsiteY2" fmla="*/ 18598 h 19017"/>
                    <a:gd name="connsiteX3" fmla="*/ 391 w 19530"/>
                    <a:gd name="connsiteY3" fmla="*/ 12278 h 19017"/>
                    <a:gd name="connsiteX4" fmla="*/ 7053 w 19530"/>
                    <a:gd name="connsiteY4" fmla="*/ 407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0" h="19017">
                      <a:moveTo>
                        <a:pt x="7053" y="407"/>
                      </a:moveTo>
                      <a:cubicBezTo>
                        <a:pt x="12234" y="-1102"/>
                        <a:pt x="17643" y="1716"/>
                        <a:pt x="19152" y="6727"/>
                      </a:cubicBezTo>
                      <a:cubicBezTo>
                        <a:pt x="20632" y="11737"/>
                        <a:pt x="17643" y="17061"/>
                        <a:pt x="12490" y="18598"/>
                      </a:cubicBezTo>
                      <a:cubicBezTo>
                        <a:pt x="7309" y="20135"/>
                        <a:pt x="1900" y="17317"/>
                        <a:pt x="391" y="12278"/>
                      </a:cubicBezTo>
                      <a:cubicBezTo>
                        <a:pt x="-1118" y="7239"/>
                        <a:pt x="1872" y="1915"/>
                        <a:pt x="7053" y="407"/>
                      </a:cubicBezTo>
                      <a:close/>
                    </a:path>
                  </a:pathLst>
                </a:custGeom>
                <a:grpFill/>
                <a:ln w="2845" cap="flat">
                  <a:noFill/>
                  <a:prstDash val="solid"/>
                  <a:miter/>
                </a:ln>
              </p:spPr>
              <p:txBody>
                <a:bodyPr rtlCol="0" anchor="ctr"/>
                <a:lstStyle/>
                <a:p>
                  <a:endParaRPr lang="en-US"/>
                </a:p>
              </p:txBody>
            </p:sp>
            <p:sp>
              <p:nvSpPr>
                <p:cNvPr id="2759" name="Freeform: Shape 2758">
                  <a:extLst>
                    <a:ext uri="{FF2B5EF4-FFF2-40B4-BE49-F238E27FC236}">
                      <a16:creationId xmlns:a16="http://schemas.microsoft.com/office/drawing/2014/main" id="{9BE162DE-5675-48EE-09CF-8FB4E8FC3688}"/>
                    </a:ext>
                  </a:extLst>
                </p:cNvPr>
                <p:cNvSpPr/>
                <p:nvPr/>
              </p:nvSpPr>
              <p:spPr>
                <a:xfrm>
                  <a:off x="7191800" y="1478088"/>
                  <a:ext cx="17553" cy="17143"/>
                </a:xfrm>
                <a:custGeom>
                  <a:avLst/>
                  <a:gdLst>
                    <a:gd name="connsiteX0" fmla="*/ 6755 w 17553"/>
                    <a:gd name="connsiteY0" fmla="*/ 268 h 17143"/>
                    <a:gd name="connsiteX1" fmla="*/ 17317 w 17553"/>
                    <a:gd name="connsiteY1" fmla="*/ 6417 h 17143"/>
                    <a:gd name="connsiteX2" fmla="*/ 10798 w 17553"/>
                    <a:gd name="connsiteY2" fmla="*/ 16865 h 17143"/>
                    <a:gd name="connsiteX3" fmla="*/ 236 w 17553"/>
                    <a:gd name="connsiteY3" fmla="*/ 10715 h 17143"/>
                    <a:gd name="connsiteX4" fmla="*/ 6755 w 17553"/>
                    <a:gd name="connsiteY4" fmla="*/ 268 h 17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 h="17143">
                      <a:moveTo>
                        <a:pt x="6755" y="268"/>
                      </a:moveTo>
                      <a:cubicBezTo>
                        <a:pt x="11481" y="-900"/>
                        <a:pt x="16207" y="1862"/>
                        <a:pt x="17317" y="6417"/>
                      </a:cubicBezTo>
                      <a:cubicBezTo>
                        <a:pt x="18428" y="11000"/>
                        <a:pt x="15524" y="15669"/>
                        <a:pt x="10798" y="16865"/>
                      </a:cubicBezTo>
                      <a:cubicBezTo>
                        <a:pt x="6101" y="18060"/>
                        <a:pt x="1375" y="15299"/>
                        <a:pt x="236" y="10715"/>
                      </a:cubicBezTo>
                      <a:cubicBezTo>
                        <a:pt x="-874" y="6132"/>
                        <a:pt x="2030" y="1435"/>
                        <a:pt x="6755" y="268"/>
                      </a:cubicBezTo>
                      <a:close/>
                    </a:path>
                  </a:pathLst>
                </a:custGeom>
                <a:grpFill/>
                <a:ln w="2845" cap="flat">
                  <a:noFill/>
                  <a:prstDash val="solid"/>
                  <a:miter/>
                </a:ln>
              </p:spPr>
              <p:txBody>
                <a:bodyPr rtlCol="0" anchor="ctr"/>
                <a:lstStyle/>
                <a:p>
                  <a:endParaRPr lang="en-US"/>
                </a:p>
              </p:txBody>
            </p:sp>
            <p:sp>
              <p:nvSpPr>
                <p:cNvPr id="2760" name="Freeform: Shape 2759">
                  <a:extLst>
                    <a:ext uri="{FF2B5EF4-FFF2-40B4-BE49-F238E27FC236}">
                      <a16:creationId xmlns:a16="http://schemas.microsoft.com/office/drawing/2014/main" id="{10243CDE-DF88-7289-897E-8C5C19371FE5}"/>
                    </a:ext>
                  </a:extLst>
                </p:cNvPr>
                <p:cNvSpPr/>
                <p:nvPr/>
              </p:nvSpPr>
              <p:spPr>
                <a:xfrm>
                  <a:off x="7157964" y="1327852"/>
                  <a:ext cx="15621" cy="15138"/>
                </a:xfrm>
                <a:custGeom>
                  <a:avLst/>
                  <a:gdLst>
                    <a:gd name="connsiteX0" fmla="*/ 6202 w 15621"/>
                    <a:gd name="connsiteY0" fmla="*/ 163 h 15138"/>
                    <a:gd name="connsiteX1" fmla="*/ 15454 w 15621"/>
                    <a:gd name="connsiteY1" fmla="*/ 5970 h 15138"/>
                    <a:gd name="connsiteX2" fmla="*/ 9419 w 15621"/>
                    <a:gd name="connsiteY2" fmla="*/ 14966 h 15138"/>
                    <a:gd name="connsiteX3" fmla="*/ 167 w 15621"/>
                    <a:gd name="connsiteY3" fmla="*/ 9159 h 15138"/>
                    <a:gd name="connsiteX4" fmla="*/ 6202 w 15621"/>
                    <a:gd name="connsiteY4" fmla="*/ 163 h 1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1" h="15138">
                      <a:moveTo>
                        <a:pt x="6202" y="163"/>
                      </a:moveTo>
                      <a:cubicBezTo>
                        <a:pt x="10415" y="-691"/>
                        <a:pt x="14572" y="1899"/>
                        <a:pt x="15454" y="5970"/>
                      </a:cubicBezTo>
                      <a:cubicBezTo>
                        <a:pt x="16337" y="10041"/>
                        <a:pt x="13632" y="14084"/>
                        <a:pt x="9419" y="14966"/>
                      </a:cubicBezTo>
                      <a:cubicBezTo>
                        <a:pt x="5206" y="15849"/>
                        <a:pt x="1049" y="13258"/>
                        <a:pt x="167" y="9159"/>
                      </a:cubicBezTo>
                      <a:cubicBezTo>
                        <a:pt x="-716" y="5059"/>
                        <a:pt x="1989" y="1017"/>
                        <a:pt x="6202" y="163"/>
                      </a:cubicBezTo>
                      <a:close/>
                    </a:path>
                  </a:pathLst>
                </a:custGeom>
                <a:grpFill/>
                <a:ln w="2845" cap="flat">
                  <a:noFill/>
                  <a:prstDash val="solid"/>
                  <a:miter/>
                </a:ln>
              </p:spPr>
              <p:txBody>
                <a:bodyPr rtlCol="0" anchor="ctr"/>
                <a:lstStyle/>
                <a:p>
                  <a:endParaRPr lang="en-US"/>
                </a:p>
              </p:txBody>
            </p:sp>
            <p:sp>
              <p:nvSpPr>
                <p:cNvPr id="2761" name="Freeform: Shape 2760">
                  <a:extLst>
                    <a:ext uri="{FF2B5EF4-FFF2-40B4-BE49-F238E27FC236}">
                      <a16:creationId xmlns:a16="http://schemas.microsoft.com/office/drawing/2014/main" id="{796892F1-0C96-4629-21BD-B6A0D6671641}"/>
                    </a:ext>
                  </a:extLst>
                </p:cNvPr>
                <p:cNvSpPr/>
                <p:nvPr/>
              </p:nvSpPr>
              <p:spPr>
                <a:xfrm>
                  <a:off x="7130657" y="1176217"/>
                  <a:ext cx="13668" cy="13284"/>
                </a:xfrm>
                <a:custGeom>
                  <a:avLst/>
                  <a:gdLst>
                    <a:gd name="connsiteX0" fmla="*/ 5752 w 13668"/>
                    <a:gd name="connsiteY0" fmla="*/ 91 h 13284"/>
                    <a:gd name="connsiteX1" fmla="*/ 13581 w 13668"/>
                    <a:gd name="connsiteY1" fmla="*/ 5528 h 13284"/>
                    <a:gd name="connsiteX2" fmla="*/ 7916 w 13668"/>
                    <a:gd name="connsiteY2" fmla="*/ 13186 h 13284"/>
                    <a:gd name="connsiteX3" fmla="*/ 87 w 13668"/>
                    <a:gd name="connsiteY3" fmla="*/ 7749 h 13284"/>
                    <a:gd name="connsiteX4" fmla="*/ 5752 w 13668"/>
                    <a:gd name="connsiteY4" fmla="*/ 91 h 1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4">
                      <a:moveTo>
                        <a:pt x="5752" y="91"/>
                      </a:moveTo>
                      <a:cubicBezTo>
                        <a:pt x="9482" y="-507"/>
                        <a:pt x="12984" y="1913"/>
                        <a:pt x="13581" y="5528"/>
                      </a:cubicBezTo>
                      <a:cubicBezTo>
                        <a:pt x="14179" y="9144"/>
                        <a:pt x="11645" y="12560"/>
                        <a:pt x="7916" y="13186"/>
                      </a:cubicBezTo>
                      <a:cubicBezTo>
                        <a:pt x="4187" y="13812"/>
                        <a:pt x="685" y="11393"/>
                        <a:pt x="87" y="7749"/>
                      </a:cubicBezTo>
                      <a:cubicBezTo>
                        <a:pt x="-510" y="4133"/>
                        <a:pt x="2023" y="717"/>
                        <a:pt x="5752" y="91"/>
                      </a:cubicBezTo>
                      <a:close/>
                    </a:path>
                  </a:pathLst>
                </a:custGeom>
                <a:grpFill/>
                <a:ln w="2845" cap="flat">
                  <a:noFill/>
                  <a:prstDash val="solid"/>
                  <a:miter/>
                </a:ln>
              </p:spPr>
              <p:txBody>
                <a:bodyPr rtlCol="0" anchor="ctr"/>
                <a:lstStyle/>
                <a:p>
                  <a:endParaRPr lang="en-US"/>
                </a:p>
              </p:txBody>
            </p:sp>
            <p:sp>
              <p:nvSpPr>
                <p:cNvPr id="2762" name="Freeform: Shape 2761">
                  <a:extLst>
                    <a:ext uri="{FF2B5EF4-FFF2-40B4-BE49-F238E27FC236}">
                      <a16:creationId xmlns:a16="http://schemas.microsoft.com/office/drawing/2014/main" id="{EA59F222-C5C2-685E-C0C3-D5285D12F112}"/>
                    </a:ext>
                  </a:extLst>
                </p:cNvPr>
                <p:cNvSpPr/>
                <p:nvPr/>
              </p:nvSpPr>
              <p:spPr>
                <a:xfrm>
                  <a:off x="7109354" y="1023614"/>
                  <a:ext cx="11658" cy="11366"/>
                </a:xfrm>
                <a:custGeom>
                  <a:avLst/>
                  <a:gdLst>
                    <a:gd name="connsiteX0" fmla="*/ 5191 w 11658"/>
                    <a:gd name="connsiteY0" fmla="*/ 46 h 11366"/>
                    <a:gd name="connsiteX1" fmla="*/ 11625 w 11658"/>
                    <a:gd name="connsiteY1" fmla="*/ 4971 h 11366"/>
                    <a:gd name="connsiteX2" fmla="*/ 6472 w 11658"/>
                    <a:gd name="connsiteY2" fmla="*/ 11320 h 11366"/>
                    <a:gd name="connsiteX3" fmla="*/ 39 w 11658"/>
                    <a:gd name="connsiteY3" fmla="*/ 6395 h 11366"/>
                    <a:gd name="connsiteX4" fmla="*/ 5191 w 11658"/>
                    <a:gd name="connsiteY4" fmla="*/ 46 h 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 h="11366">
                      <a:moveTo>
                        <a:pt x="5191" y="46"/>
                      </a:moveTo>
                      <a:cubicBezTo>
                        <a:pt x="8380" y="-352"/>
                        <a:pt x="11283" y="1868"/>
                        <a:pt x="11625" y="4971"/>
                      </a:cubicBezTo>
                      <a:cubicBezTo>
                        <a:pt x="11967" y="8074"/>
                        <a:pt x="9661" y="10921"/>
                        <a:pt x="6472" y="11320"/>
                      </a:cubicBezTo>
                      <a:cubicBezTo>
                        <a:pt x="3284" y="11718"/>
                        <a:pt x="380" y="9526"/>
                        <a:pt x="39" y="6395"/>
                      </a:cubicBezTo>
                      <a:cubicBezTo>
                        <a:pt x="-331" y="3292"/>
                        <a:pt x="2003" y="445"/>
                        <a:pt x="5191" y="46"/>
                      </a:cubicBezTo>
                      <a:close/>
                    </a:path>
                  </a:pathLst>
                </a:custGeom>
                <a:grpFill/>
                <a:ln w="2845" cap="flat">
                  <a:noFill/>
                  <a:prstDash val="solid"/>
                  <a:miter/>
                </a:ln>
              </p:spPr>
              <p:txBody>
                <a:bodyPr rtlCol="0" anchor="ctr"/>
                <a:lstStyle/>
                <a:p>
                  <a:endParaRPr lang="en-US"/>
                </a:p>
              </p:txBody>
            </p:sp>
            <p:sp>
              <p:nvSpPr>
                <p:cNvPr id="2763" name="Freeform: Shape 2762">
                  <a:extLst>
                    <a:ext uri="{FF2B5EF4-FFF2-40B4-BE49-F238E27FC236}">
                      <a16:creationId xmlns:a16="http://schemas.microsoft.com/office/drawing/2014/main" id="{DCD6F455-F2DA-6ADF-EE46-607E1D1943A3}"/>
                    </a:ext>
                  </a:extLst>
                </p:cNvPr>
                <p:cNvSpPr/>
                <p:nvPr/>
              </p:nvSpPr>
              <p:spPr>
                <a:xfrm>
                  <a:off x="7094571" y="870199"/>
                  <a:ext cx="9715" cy="9430"/>
                </a:xfrm>
                <a:custGeom>
                  <a:avLst/>
                  <a:gdLst>
                    <a:gd name="connsiteX0" fmla="*/ 4431 w 9715"/>
                    <a:gd name="connsiteY0" fmla="*/ 18 h 9430"/>
                    <a:gd name="connsiteX1" fmla="*/ 9697 w 9715"/>
                    <a:gd name="connsiteY1" fmla="*/ 4317 h 9430"/>
                    <a:gd name="connsiteX2" fmla="*/ 5285 w 9715"/>
                    <a:gd name="connsiteY2" fmla="*/ 9413 h 9430"/>
                    <a:gd name="connsiteX3" fmla="*/ 18 w 9715"/>
                    <a:gd name="connsiteY3" fmla="*/ 5114 h 9430"/>
                    <a:gd name="connsiteX4" fmla="*/ 4431 w 9715"/>
                    <a:gd name="connsiteY4" fmla="*/ 18 h 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 h="9430">
                      <a:moveTo>
                        <a:pt x="4431" y="18"/>
                      </a:moveTo>
                      <a:cubicBezTo>
                        <a:pt x="7107" y="-210"/>
                        <a:pt x="9470" y="1726"/>
                        <a:pt x="9697" y="4317"/>
                      </a:cubicBezTo>
                      <a:cubicBezTo>
                        <a:pt x="9925" y="6908"/>
                        <a:pt x="7961" y="9185"/>
                        <a:pt x="5285" y="9413"/>
                      </a:cubicBezTo>
                      <a:cubicBezTo>
                        <a:pt x="2609" y="9640"/>
                        <a:pt x="274" y="7705"/>
                        <a:pt x="18" y="5114"/>
                      </a:cubicBezTo>
                      <a:cubicBezTo>
                        <a:pt x="-210" y="2523"/>
                        <a:pt x="1755" y="246"/>
                        <a:pt x="4431" y="18"/>
                      </a:cubicBezTo>
                      <a:close/>
                    </a:path>
                  </a:pathLst>
                </a:custGeom>
                <a:grpFill/>
                <a:ln w="2845" cap="flat">
                  <a:noFill/>
                  <a:prstDash val="solid"/>
                  <a:miter/>
                </a:ln>
              </p:spPr>
              <p:txBody>
                <a:bodyPr rtlCol="0" anchor="ctr"/>
                <a:lstStyle/>
                <a:p>
                  <a:endParaRPr lang="en-US"/>
                </a:p>
              </p:txBody>
            </p:sp>
            <p:sp>
              <p:nvSpPr>
                <p:cNvPr id="2764" name="Freeform: Shape 2763">
                  <a:extLst>
                    <a:ext uri="{FF2B5EF4-FFF2-40B4-BE49-F238E27FC236}">
                      <a16:creationId xmlns:a16="http://schemas.microsoft.com/office/drawing/2014/main" id="{8A3DE435-EA42-725F-ACFE-2984DB810ABC}"/>
                    </a:ext>
                  </a:extLst>
                </p:cNvPr>
                <p:cNvSpPr/>
                <p:nvPr/>
              </p:nvSpPr>
              <p:spPr>
                <a:xfrm>
                  <a:off x="7086103" y="716257"/>
                  <a:ext cx="7749" cy="7493"/>
                </a:xfrm>
                <a:custGeom>
                  <a:avLst/>
                  <a:gdLst>
                    <a:gd name="connsiteX0" fmla="*/ 3733 w 7749"/>
                    <a:gd name="connsiteY0" fmla="*/ 3 h 7493"/>
                    <a:gd name="connsiteX1" fmla="*/ 7747 w 7749"/>
                    <a:gd name="connsiteY1" fmla="*/ 3590 h 7493"/>
                    <a:gd name="connsiteX2" fmla="*/ 4017 w 7749"/>
                    <a:gd name="connsiteY2" fmla="*/ 7490 h 7493"/>
                    <a:gd name="connsiteX3" fmla="*/ 3 w 7749"/>
                    <a:gd name="connsiteY3" fmla="*/ 3903 h 7493"/>
                    <a:gd name="connsiteX4" fmla="*/ 3733 w 7749"/>
                    <a:gd name="connsiteY4" fmla="*/ 3 h 7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 h="7493">
                      <a:moveTo>
                        <a:pt x="3733" y="3"/>
                      </a:moveTo>
                      <a:cubicBezTo>
                        <a:pt x="5868" y="-82"/>
                        <a:pt x="7661" y="1540"/>
                        <a:pt x="7747" y="3590"/>
                      </a:cubicBezTo>
                      <a:cubicBezTo>
                        <a:pt x="7832" y="5668"/>
                        <a:pt x="6152" y="7405"/>
                        <a:pt x="4017" y="7490"/>
                      </a:cubicBezTo>
                      <a:cubicBezTo>
                        <a:pt x="1882" y="7576"/>
                        <a:pt x="89" y="5982"/>
                        <a:pt x="3" y="3903"/>
                      </a:cubicBezTo>
                      <a:cubicBezTo>
                        <a:pt x="-82" y="1825"/>
                        <a:pt x="1597" y="89"/>
                        <a:pt x="3733" y="3"/>
                      </a:cubicBezTo>
                      <a:close/>
                    </a:path>
                  </a:pathLst>
                </a:custGeom>
                <a:grpFill/>
                <a:ln w="2845" cap="flat">
                  <a:noFill/>
                  <a:prstDash val="solid"/>
                  <a:miter/>
                </a:ln>
              </p:spPr>
              <p:txBody>
                <a:bodyPr rtlCol="0" anchor="ctr"/>
                <a:lstStyle/>
                <a:p>
                  <a:endParaRPr lang="en-US"/>
                </a:p>
              </p:txBody>
            </p:sp>
            <p:sp>
              <p:nvSpPr>
                <p:cNvPr id="2765" name="Freeform: Shape 2764">
                  <a:extLst>
                    <a:ext uri="{FF2B5EF4-FFF2-40B4-BE49-F238E27FC236}">
                      <a16:creationId xmlns:a16="http://schemas.microsoft.com/office/drawing/2014/main" id="{3D70A6F1-C14B-A84E-B5AA-334564EE3E97}"/>
                    </a:ext>
                  </a:extLst>
                </p:cNvPr>
                <p:cNvSpPr/>
                <p:nvPr/>
              </p:nvSpPr>
              <p:spPr>
                <a:xfrm>
                  <a:off x="7083601" y="562077"/>
                  <a:ext cx="5750" cy="5579"/>
                </a:xfrm>
                <a:custGeom>
                  <a:avLst/>
                  <a:gdLst>
                    <a:gd name="connsiteX0" fmla="*/ 2847 w 5750"/>
                    <a:gd name="connsiteY0" fmla="*/ 0 h 5579"/>
                    <a:gd name="connsiteX1" fmla="*/ 5751 w 5750"/>
                    <a:gd name="connsiteY1" fmla="*/ 2790 h 5579"/>
                    <a:gd name="connsiteX2" fmla="*/ 2904 w 5750"/>
                    <a:gd name="connsiteY2" fmla="*/ 5580 h 5579"/>
                    <a:gd name="connsiteX3" fmla="*/ 0 w 5750"/>
                    <a:gd name="connsiteY3" fmla="*/ 2790 h 5579"/>
                    <a:gd name="connsiteX4" fmla="*/ 2847 w 5750"/>
                    <a:gd name="connsiteY4" fmla="*/ 0 h 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 h="5579">
                      <a:moveTo>
                        <a:pt x="2847" y="0"/>
                      </a:moveTo>
                      <a:cubicBezTo>
                        <a:pt x="4441" y="0"/>
                        <a:pt x="5751" y="1253"/>
                        <a:pt x="5751" y="2790"/>
                      </a:cubicBezTo>
                      <a:cubicBezTo>
                        <a:pt x="5751" y="4327"/>
                        <a:pt x="4498" y="5580"/>
                        <a:pt x="2904" y="5580"/>
                      </a:cubicBezTo>
                      <a:cubicBezTo>
                        <a:pt x="1310" y="5580"/>
                        <a:pt x="0" y="4327"/>
                        <a:pt x="0" y="2790"/>
                      </a:cubicBezTo>
                      <a:cubicBezTo>
                        <a:pt x="0" y="1253"/>
                        <a:pt x="1253" y="0"/>
                        <a:pt x="2847" y="0"/>
                      </a:cubicBezTo>
                      <a:close/>
                    </a:path>
                  </a:pathLst>
                </a:custGeom>
                <a:grpFill/>
                <a:ln w="2845" cap="flat">
                  <a:noFill/>
                  <a:prstDash val="solid"/>
                  <a:miter/>
                </a:ln>
              </p:spPr>
              <p:txBody>
                <a:bodyPr rtlCol="0" anchor="ctr"/>
                <a:lstStyle/>
                <a:p>
                  <a:endParaRPr lang="en-US"/>
                </a:p>
              </p:txBody>
            </p:sp>
          </p:grpSp>
          <p:grpSp>
            <p:nvGrpSpPr>
              <p:cNvPr id="2078" name="Graphic 9">
                <a:extLst>
                  <a:ext uri="{FF2B5EF4-FFF2-40B4-BE49-F238E27FC236}">
                    <a16:creationId xmlns:a16="http://schemas.microsoft.com/office/drawing/2014/main" id="{7C33EC0A-D559-6F12-F454-DED53EE62CF1}"/>
                  </a:ext>
                </a:extLst>
              </p:cNvPr>
              <p:cNvGrpSpPr/>
              <p:nvPr/>
            </p:nvGrpSpPr>
            <p:grpSpPr>
              <a:xfrm>
                <a:off x="6932320" y="561849"/>
                <a:ext cx="5214285" cy="3971493"/>
                <a:chOff x="6932320" y="561849"/>
                <a:chExt cx="5214285" cy="3971493"/>
              </a:xfrm>
              <a:grpFill/>
            </p:grpSpPr>
            <p:sp>
              <p:nvSpPr>
                <p:cNvPr id="2671" name="Freeform: Shape 2670">
                  <a:extLst>
                    <a:ext uri="{FF2B5EF4-FFF2-40B4-BE49-F238E27FC236}">
                      <a16:creationId xmlns:a16="http://schemas.microsoft.com/office/drawing/2014/main" id="{C6680585-4D9F-F7D4-1872-4A8B73A28369}"/>
                    </a:ext>
                  </a:extLst>
                </p:cNvPr>
                <p:cNvSpPr/>
                <p:nvPr/>
              </p:nvSpPr>
              <p:spPr>
                <a:xfrm>
                  <a:off x="12048864" y="4244560"/>
                  <a:ext cx="97742" cy="99916"/>
                </a:xfrm>
                <a:custGeom>
                  <a:avLst/>
                  <a:gdLst>
                    <a:gd name="connsiteX0" fmla="*/ 2418 w 97742"/>
                    <a:gd name="connsiteY0" fmla="*/ 64963 h 99916"/>
                    <a:gd name="connsiteX1" fmla="*/ 33021 w 97742"/>
                    <a:gd name="connsiteY1" fmla="*/ 2276 h 99916"/>
                    <a:gd name="connsiteX2" fmla="*/ 70058 w 97742"/>
                    <a:gd name="connsiteY2" fmla="*/ 5578 h 99916"/>
                    <a:gd name="connsiteX3" fmla="*/ 94939 w 97742"/>
                    <a:gd name="connsiteY3" fmla="*/ 34416 h 99916"/>
                    <a:gd name="connsiteX4" fmla="*/ 92890 w 97742"/>
                    <a:gd name="connsiteY4" fmla="*/ 72735 h 99916"/>
                    <a:gd name="connsiteX5" fmla="*/ 64478 w 97742"/>
                    <a:gd name="connsiteY5" fmla="*/ 97530 h 99916"/>
                    <a:gd name="connsiteX6" fmla="*/ 2418 w 97742"/>
                    <a:gd name="connsiteY6" fmla="*/ 64934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42" h="99916">
                      <a:moveTo>
                        <a:pt x="2418" y="64963"/>
                      </a:moveTo>
                      <a:cubicBezTo>
                        <a:pt x="-5867" y="38516"/>
                        <a:pt x="7826" y="10446"/>
                        <a:pt x="33021" y="2276"/>
                      </a:cubicBezTo>
                      <a:cubicBezTo>
                        <a:pt x="45632" y="-1881"/>
                        <a:pt x="58898" y="-87"/>
                        <a:pt x="70058" y="5578"/>
                      </a:cubicBezTo>
                      <a:cubicBezTo>
                        <a:pt x="81217" y="11271"/>
                        <a:pt x="90413" y="21321"/>
                        <a:pt x="94939" y="34416"/>
                      </a:cubicBezTo>
                      <a:cubicBezTo>
                        <a:pt x="99437" y="47512"/>
                        <a:pt x="98355" y="61205"/>
                        <a:pt x="92890" y="72735"/>
                      </a:cubicBezTo>
                      <a:cubicBezTo>
                        <a:pt x="87423" y="84292"/>
                        <a:pt x="77431" y="93289"/>
                        <a:pt x="64478" y="97530"/>
                      </a:cubicBezTo>
                      <a:cubicBezTo>
                        <a:pt x="38515" y="105957"/>
                        <a:pt x="10730" y="91353"/>
                        <a:pt x="2418" y="64934"/>
                      </a:cubicBezTo>
                      <a:close/>
                    </a:path>
                  </a:pathLst>
                </a:custGeom>
                <a:grpFill/>
                <a:ln w="2845" cap="flat">
                  <a:noFill/>
                  <a:prstDash val="solid"/>
                  <a:miter/>
                </a:ln>
              </p:spPr>
              <p:txBody>
                <a:bodyPr rtlCol="0" anchor="ctr"/>
                <a:lstStyle/>
                <a:p>
                  <a:endParaRPr lang="en-US"/>
                </a:p>
              </p:txBody>
            </p:sp>
            <p:sp>
              <p:nvSpPr>
                <p:cNvPr id="2672" name="Freeform: Shape 2671">
                  <a:extLst>
                    <a:ext uri="{FF2B5EF4-FFF2-40B4-BE49-F238E27FC236}">
                      <a16:creationId xmlns:a16="http://schemas.microsoft.com/office/drawing/2014/main" id="{8F841F1C-2022-89E2-B022-9F3247F927EE}"/>
                    </a:ext>
                  </a:extLst>
                </p:cNvPr>
                <p:cNvSpPr/>
                <p:nvPr/>
              </p:nvSpPr>
              <p:spPr>
                <a:xfrm>
                  <a:off x="11895578" y="4292948"/>
                  <a:ext cx="95673" cy="98105"/>
                </a:xfrm>
                <a:custGeom>
                  <a:avLst/>
                  <a:gdLst>
                    <a:gd name="connsiteX0" fmla="*/ 1775 w 95673"/>
                    <a:gd name="connsiteY0" fmla="*/ 61668 h 98105"/>
                    <a:gd name="connsiteX1" fmla="*/ 34371 w 95673"/>
                    <a:gd name="connsiteY1" fmla="*/ 1884 h 98105"/>
                    <a:gd name="connsiteX2" fmla="*/ 93557 w 95673"/>
                    <a:gd name="connsiteY2" fmla="*/ 35534 h 98105"/>
                    <a:gd name="connsiteX3" fmla="*/ 61274 w 95673"/>
                    <a:gd name="connsiteY3" fmla="*/ 96399 h 98105"/>
                    <a:gd name="connsiteX4" fmla="*/ 1775 w 95673"/>
                    <a:gd name="connsiteY4" fmla="*/ 61639 h 9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73" h="98105">
                      <a:moveTo>
                        <a:pt x="1775" y="61668"/>
                      </a:moveTo>
                      <a:cubicBezTo>
                        <a:pt x="-5285" y="35420"/>
                        <a:pt x="9348" y="8774"/>
                        <a:pt x="34371" y="1884"/>
                      </a:cubicBezTo>
                      <a:cubicBezTo>
                        <a:pt x="59253" y="-5517"/>
                        <a:pt x="85757" y="9542"/>
                        <a:pt x="93557" y="35534"/>
                      </a:cubicBezTo>
                      <a:cubicBezTo>
                        <a:pt x="101357" y="61525"/>
                        <a:pt x="86924" y="88770"/>
                        <a:pt x="61274" y="96399"/>
                      </a:cubicBezTo>
                      <a:cubicBezTo>
                        <a:pt x="35482" y="103487"/>
                        <a:pt x="8835" y="87830"/>
                        <a:pt x="1775" y="61639"/>
                      </a:cubicBezTo>
                      <a:close/>
                    </a:path>
                  </a:pathLst>
                </a:custGeom>
                <a:grpFill/>
                <a:ln w="2845" cap="flat">
                  <a:noFill/>
                  <a:prstDash val="solid"/>
                  <a:miter/>
                </a:ln>
              </p:spPr>
              <p:txBody>
                <a:bodyPr rtlCol="0" anchor="ctr"/>
                <a:lstStyle/>
                <a:p>
                  <a:endParaRPr lang="en-US"/>
                </a:p>
              </p:txBody>
            </p:sp>
            <p:sp>
              <p:nvSpPr>
                <p:cNvPr id="2673" name="Freeform: Shape 2672">
                  <a:extLst>
                    <a:ext uri="{FF2B5EF4-FFF2-40B4-BE49-F238E27FC236}">
                      <a16:creationId xmlns:a16="http://schemas.microsoft.com/office/drawing/2014/main" id="{CB1D201A-6B85-42A8-9C70-AAD36F7AF791}"/>
                    </a:ext>
                  </a:extLst>
                </p:cNvPr>
                <p:cNvSpPr/>
                <p:nvPr/>
              </p:nvSpPr>
              <p:spPr>
                <a:xfrm>
                  <a:off x="11740523" y="4334724"/>
                  <a:ext cx="93619" cy="96156"/>
                </a:xfrm>
                <a:custGeom>
                  <a:avLst/>
                  <a:gdLst>
                    <a:gd name="connsiteX0" fmla="*/ 1252 w 93619"/>
                    <a:gd name="connsiteY0" fmla="*/ 58865 h 96156"/>
                    <a:gd name="connsiteX1" fmla="*/ 6945 w 93619"/>
                    <a:gd name="connsiteY1" fmla="*/ 22739 h 96156"/>
                    <a:gd name="connsiteX2" fmla="*/ 35471 w 93619"/>
                    <a:gd name="connsiteY2" fmla="*/ 1273 h 96156"/>
                    <a:gd name="connsiteX3" fmla="*/ 92094 w 93619"/>
                    <a:gd name="connsiteY3" fmla="*/ 36973 h 96156"/>
                    <a:gd name="connsiteX4" fmla="*/ 57960 w 93619"/>
                    <a:gd name="connsiteY4" fmla="*/ 94820 h 96156"/>
                    <a:gd name="connsiteX5" fmla="*/ 22289 w 93619"/>
                    <a:gd name="connsiteY5" fmla="*/ 89013 h 96156"/>
                    <a:gd name="connsiteX6" fmla="*/ 1252 w 93619"/>
                    <a:gd name="connsiteY6" fmla="*/ 58836 h 9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19" h="96156">
                      <a:moveTo>
                        <a:pt x="1252" y="58865"/>
                      </a:moveTo>
                      <a:cubicBezTo>
                        <a:pt x="-1709" y="45883"/>
                        <a:pt x="739" y="33129"/>
                        <a:pt x="6945" y="22739"/>
                      </a:cubicBezTo>
                      <a:cubicBezTo>
                        <a:pt x="13123" y="12262"/>
                        <a:pt x="23087" y="4291"/>
                        <a:pt x="35471" y="1273"/>
                      </a:cubicBezTo>
                      <a:cubicBezTo>
                        <a:pt x="60181" y="-4762"/>
                        <a:pt x="85517" y="11237"/>
                        <a:pt x="92094" y="36973"/>
                      </a:cubicBezTo>
                      <a:cubicBezTo>
                        <a:pt x="98670" y="62708"/>
                        <a:pt x="83382" y="88643"/>
                        <a:pt x="57960" y="94820"/>
                      </a:cubicBezTo>
                      <a:cubicBezTo>
                        <a:pt x="45264" y="97923"/>
                        <a:pt x="32538" y="95475"/>
                        <a:pt x="22289" y="89013"/>
                      </a:cubicBezTo>
                      <a:cubicBezTo>
                        <a:pt x="12012" y="82465"/>
                        <a:pt x="4212" y="71761"/>
                        <a:pt x="1252" y="58836"/>
                      </a:cubicBezTo>
                      <a:close/>
                    </a:path>
                  </a:pathLst>
                </a:custGeom>
                <a:grpFill/>
                <a:ln w="2845" cap="flat">
                  <a:noFill/>
                  <a:prstDash val="solid"/>
                  <a:miter/>
                </a:ln>
              </p:spPr>
              <p:txBody>
                <a:bodyPr rtlCol="0" anchor="ctr"/>
                <a:lstStyle/>
                <a:p>
                  <a:endParaRPr lang="en-US"/>
                </a:p>
              </p:txBody>
            </p:sp>
            <p:sp>
              <p:nvSpPr>
                <p:cNvPr id="2674" name="Freeform: Shape 2673">
                  <a:extLst>
                    <a:ext uri="{FF2B5EF4-FFF2-40B4-BE49-F238E27FC236}">
                      <a16:creationId xmlns:a16="http://schemas.microsoft.com/office/drawing/2014/main" id="{90DBA23A-F5C4-D413-FBE1-46B00CBF9A2E}"/>
                    </a:ext>
                  </a:extLst>
                </p:cNvPr>
                <p:cNvSpPr/>
                <p:nvPr/>
              </p:nvSpPr>
              <p:spPr>
                <a:xfrm>
                  <a:off x="11583878" y="4370308"/>
                  <a:ext cx="91551" cy="94048"/>
                </a:xfrm>
                <a:custGeom>
                  <a:avLst/>
                  <a:gdLst>
                    <a:gd name="connsiteX0" fmla="*/ 808 w 91551"/>
                    <a:gd name="connsiteY0" fmla="*/ 55593 h 94048"/>
                    <a:gd name="connsiteX1" fmla="*/ 36593 w 91551"/>
                    <a:gd name="connsiteY1" fmla="*/ 792 h 94048"/>
                    <a:gd name="connsiteX2" fmla="*/ 70727 w 91551"/>
                    <a:gd name="connsiteY2" fmla="*/ 8193 h 94048"/>
                    <a:gd name="connsiteX3" fmla="*/ 90512 w 91551"/>
                    <a:gd name="connsiteY3" fmla="*/ 37971 h 94048"/>
                    <a:gd name="connsiteX4" fmla="*/ 84135 w 91551"/>
                    <a:gd name="connsiteY4" fmla="*/ 73442 h 94048"/>
                    <a:gd name="connsiteX5" fmla="*/ 54813 w 91551"/>
                    <a:gd name="connsiteY5" fmla="*/ 93228 h 94048"/>
                    <a:gd name="connsiteX6" fmla="*/ 808 w 91551"/>
                    <a:gd name="connsiteY6" fmla="*/ 55621 h 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51" h="94048">
                      <a:moveTo>
                        <a:pt x="808" y="55593"/>
                      </a:moveTo>
                      <a:cubicBezTo>
                        <a:pt x="-3860" y="30000"/>
                        <a:pt x="12167" y="5460"/>
                        <a:pt x="36593" y="792"/>
                      </a:cubicBezTo>
                      <a:cubicBezTo>
                        <a:pt x="48835" y="-1600"/>
                        <a:pt x="60991" y="1588"/>
                        <a:pt x="70727" y="8193"/>
                      </a:cubicBezTo>
                      <a:cubicBezTo>
                        <a:pt x="80463" y="14798"/>
                        <a:pt x="87865" y="25246"/>
                        <a:pt x="90512" y="37971"/>
                      </a:cubicBezTo>
                      <a:cubicBezTo>
                        <a:pt x="93188" y="50696"/>
                        <a:pt x="90569" y="63308"/>
                        <a:pt x="84135" y="73442"/>
                      </a:cubicBezTo>
                      <a:cubicBezTo>
                        <a:pt x="77701" y="83549"/>
                        <a:pt x="67339" y="90751"/>
                        <a:pt x="54813" y="93228"/>
                      </a:cubicBezTo>
                      <a:cubicBezTo>
                        <a:pt x="29647" y="98039"/>
                        <a:pt x="5478" y="81214"/>
                        <a:pt x="808" y="55621"/>
                      </a:cubicBezTo>
                      <a:close/>
                    </a:path>
                  </a:pathLst>
                </a:custGeom>
                <a:grpFill/>
                <a:ln w="2845" cap="flat">
                  <a:noFill/>
                  <a:prstDash val="solid"/>
                  <a:miter/>
                </a:ln>
              </p:spPr>
              <p:txBody>
                <a:bodyPr rtlCol="0" anchor="ctr"/>
                <a:lstStyle/>
                <a:p>
                  <a:endParaRPr lang="en-US"/>
                </a:p>
              </p:txBody>
            </p:sp>
            <p:sp>
              <p:nvSpPr>
                <p:cNvPr id="2675" name="Freeform: Shape 2674">
                  <a:extLst>
                    <a:ext uri="{FF2B5EF4-FFF2-40B4-BE49-F238E27FC236}">
                      <a16:creationId xmlns:a16="http://schemas.microsoft.com/office/drawing/2014/main" id="{B3826F7E-8BD3-B825-DC91-61AF0EDC57E2}"/>
                    </a:ext>
                  </a:extLst>
                </p:cNvPr>
                <p:cNvSpPr/>
                <p:nvPr/>
              </p:nvSpPr>
              <p:spPr>
                <a:xfrm>
                  <a:off x="11425920" y="4399276"/>
                  <a:ext cx="89530" cy="92200"/>
                </a:xfrm>
                <a:custGeom>
                  <a:avLst/>
                  <a:gdLst>
                    <a:gd name="connsiteX0" fmla="*/ 483 w 89530"/>
                    <a:gd name="connsiteY0" fmla="*/ 52502 h 92200"/>
                    <a:gd name="connsiteX1" fmla="*/ 8738 w 89530"/>
                    <a:gd name="connsiteY1" fmla="*/ 18454 h 92200"/>
                    <a:gd name="connsiteX2" fmla="*/ 21236 w 89530"/>
                    <a:gd name="connsiteY2" fmla="*/ 6725 h 92200"/>
                    <a:gd name="connsiteX3" fmla="*/ 37719 w 89530"/>
                    <a:gd name="connsiteY3" fmla="*/ 576 h 92200"/>
                    <a:gd name="connsiteX4" fmla="*/ 88877 w 89530"/>
                    <a:gd name="connsiteY4" fmla="*/ 38781 h 92200"/>
                    <a:gd name="connsiteX5" fmla="*/ 51783 w 89530"/>
                    <a:gd name="connsiteY5" fmla="*/ 91618 h 92200"/>
                    <a:gd name="connsiteX6" fmla="*/ 33819 w 89530"/>
                    <a:gd name="connsiteY6" fmla="*/ 90650 h 92200"/>
                    <a:gd name="connsiteX7" fmla="*/ 18162 w 89530"/>
                    <a:gd name="connsiteY7" fmla="*/ 82878 h 92200"/>
                    <a:gd name="connsiteX8" fmla="*/ 483 w 89530"/>
                    <a:gd name="connsiteY8" fmla="*/ 52474 h 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30" h="92200">
                      <a:moveTo>
                        <a:pt x="483" y="52502"/>
                      </a:moveTo>
                      <a:cubicBezTo>
                        <a:pt x="-1311" y="39919"/>
                        <a:pt x="1992" y="27820"/>
                        <a:pt x="8738" y="18454"/>
                      </a:cubicBezTo>
                      <a:cubicBezTo>
                        <a:pt x="12098" y="13786"/>
                        <a:pt x="16339" y="9772"/>
                        <a:pt x="21236" y="6725"/>
                      </a:cubicBezTo>
                      <a:cubicBezTo>
                        <a:pt x="26133" y="3679"/>
                        <a:pt x="31713" y="1658"/>
                        <a:pt x="37719" y="576"/>
                      </a:cubicBezTo>
                      <a:cubicBezTo>
                        <a:pt x="61747" y="-3409"/>
                        <a:pt x="84663" y="13700"/>
                        <a:pt x="88877" y="38781"/>
                      </a:cubicBezTo>
                      <a:cubicBezTo>
                        <a:pt x="93090" y="63861"/>
                        <a:pt x="76493" y="87518"/>
                        <a:pt x="51783" y="91618"/>
                      </a:cubicBezTo>
                      <a:cubicBezTo>
                        <a:pt x="45633" y="92700"/>
                        <a:pt x="39541" y="92215"/>
                        <a:pt x="33819" y="90650"/>
                      </a:cubicBezTo>
                      <a:cubicBezTo>
                        <a:pt x="28126" y="89084"/>
                        <a:pt x="22802" y="86436"/>
                        <a:pt x="18162" y="82878"/>
                      </a:cubicBezTo>
                      <a:cubicBezTo>
                        <a:pt x="8881" y="75761"/>
                        <a:pt x="2276" y="65057"/>
                        <a:pt x="483" y="52474"/>
                      </a:cubicBezTo>
                      <a:close/>
                    </a:path>
                  </a:pathLst>
                </a:custGeom>
                <a:grpFill/>
                <a:ln w="2845" cap="flat">
                  <a:noFill/>
                  <a:prstDash val="solid"/>
                  <a:miter/>
                </a:ln>
              </p:spPr>
              <p:txBody>
                <a:bodyPr rtlCol="0" anchor="ctr"/>
                <a:lstStyle/>
                <a:p>
                  <a:endParaRPr lang="en-US"/>
                </a:p>
              </p:txBody>
            </p:sp>
            <p:sp>
              <p:nvSpPr>
                <p:cNvPr id="2676" name="Freeform: Shape 2675">
                  <a:extLst>
                    <a:ext uri="{FF2B5EF4-FFF2-40B4-BE49-F238E27FC236}">
                      <a16:creationId xmlns:a16="http://schemas.microsoft.com/office/drawing/2014/main" id="{68EF9A9A-4447-D840-A543-63772A3D53F6}"/>
                    </a:ext>
                  </a:extLst>
                </p:cNvPr>
                <p:cNvSpPr/>
                <p:nvPr/>
              </p:nvSpPr>
              <p:spPr>
                <a:xfrm>
                  <a:off x="11267000" y="4421530"/>
                  <a:ext cx="87512" cy="90091"/>
                </a:xfrm>
                <a:custGeom>
                  <a:avLst/>
                  <a:gdLst>
                    <a:gd name="connsiteX0" fmla="*/ 237 w 87512"/>
                    <a:gd name="connsiteY0" fmla="*/ 50005 h 90091"/>
                    <a:gd name="connsiteX1" fmla="*/ 38641 w 87512"/>
                    <a:gd name="connsiteY1" fmla="*/ 271 h 90091"/>
                    <a:gd name="connsiteX2" fmla="*/ 87151 w 87512"/>
                    <a:gd name="connsiteY2" fmla="*/ 40070 h 90091"/>
                    <a:gd name="connsiteX3" fmla="*/ 48747 w 87512"/>
                    <a:gd name="connsiteY3" fmla="*/ 89804 h 90091"/>
                    <a:gd name="connsiteX4" fmla="*/ 237 w 87512"/>
                    <a:gd name="connsiteY4" fmla="*/ 50005 h 9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12" h="90091">
                      <a:moveTo>
                        <a:pt x="237" y="50005"/>
                      </a:moveTo>
                      <a:cubicBezTo>
                        <a:pt x="-2239" y="25238"/>
                        <a:pt x="14956" y="2976"/>
                        <a:pt x="38641" y="271"/>
                      </a:cubicBezTo>
                      <a:cubicBezTo>
                        <a:pt x="62327" y="-2433"/>
                        <a:pt x="84020" y="15388"/>
                        <a:pt x="87151" y="40070"/>
                      </a:cubicBezTo>
                      <a:cubicBezTo>
                        <a:pt x="90254" y="64752"/>
                        <a:pt x="73059" y="87014"/>
                        <a:pt x="48747" y="89804"/>
                      </a:cubicBezTo>
                      <a:cubicBezTo>
                        <a:pt x="24435" y="92594"/>
                        <a:pt x="2714" y="74773"/>
                        <a:pt x="237" y="50005"/>
                      </a:cubicBezTo>
                      <a:close/>
                    </a:path>
                  </a:pathLst>
                </a:custGeom>
                <a:grpFill/>
                <a:ln w="2845" cap="flat">
                  <a:noFill/>
                  <a:prstDash val="solid"/>
                  <a:miter/>
                </a:ln>
              </p:spPr>
              <p:txBody>
                <a:bodyPr rtlCol="0" anchor="ctr"/>
                <a:lstStyle/>
                <a:p>
                  <a:endParaRPr lang="en-US"/>
                </a:p>
              </p:txBody>
            </p:sp>
            <p:sp>
              <p:nvSpPr>
                <p:cNvPr id="2677" name="Freeform: Shape 2676">
                  <a:extLst>
                    <a:ext uri="{FF2B5EF4-FFF2-40B4-BE49-F238E27FC236}">
                      <a16:creationId xmlns:a16="http://schemas.microsoft.com/office/drawing/2014/main" id="{3315FD1F-3F08-6FF3-DC1D-6BDB9EEE8A50}"/>
                    </a:ext>
                  </a:extLst>
                </p:cNvPr>
                <p:cNvSpPr/>
                <p:nvPr/>
              </p:nvSpPr>
              <p:spPr>
                <a:xfrm>
                  <a:off x="11107251" y="4437518"/>
                  <a:ext cx="85497" cy="87993"/>
                </a:xfrm>
                <a:custGeom>
                  <a:avLst/>
                  <a:gdLst>
                    <a:gd name="connsiteX0" fmla="*/ 80 w 85497"/>
                    <a:gd name="connsiteY0" fmla="*/ 46685 h 87993"/>
                    <a:gd name="connsiteX1" fmla="*/ 39595 w 85497"/>
                    <a:gd name="connsiteY1" fmla="*/ 83 h 87993"/>
                    <a:gd name="connsiteX2" fmla="*/ 56277 w 85497"/>
                    <a:gd name="connsiteY2" fmla="*/ 2503 h 87993"/>
                    <a:gd name="connsiteX3" fmla="*/ 70425 w 85497"/>
                    <a:gd name="connsiteY3" fmla="*/ 10730 h 87993"/>
                    <a:gd name="connsiteX4" fmla="*/ 85343 w 85497"/>
                    <a:gd name="connsiteY4" fmla="*/ 40650 h 87993"/>
                    <a:gd name="connsiteX5" fmla="*/ 75322 w 85497"/>
                    <a:gd name="connsiteY5" fmla="*/ 72790 h 87993"/>
                    <a:gd name="connsiteX6" fmla="*/ 62397 w 85497"/>
                    <a:gd name="connsiteY6" fmla="*/ 83381 h 87993"/>
                    <a:gd name="connsiteX7" fmla="*/ 45886 w 85497"/>
                    <a:gd name="connsiteY7" fmla="*/ 87907 h 87993"/>
                    <a:gd name="connsiteX8" fmla="*/ 80 w 85497"/>
                    <a:gd name="connsiteY8" fmla="*/ 46714 h 8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97" h="87993">
                      <a:moveTo>
                        <a:pt x="80" y="46685"/>
                      </a:moveTo>
                      <a:cubicBezTo>
                        <a:pt x="-1343" y="22430"/>
                        <a:pt x="16336" y="1535"/>
                        <a:pt x="39595" y="83"/>
                      </a:cubicBezTo>
                      <a:cubicBezTo>
                        <a:pt x="45430" y="-287"/>
                        <a:pt x="51067" y="595"/>
                        <a:pt x="56277" y="2503"/>
                      </a:cubicBezTo>
                      <a:cubicBezTo>
                        <a:pt x="61486" y="4325"/>
                        <a:pt x="66269" y="7086"/>
                        <a:pt x="70425" y="10730"/>
                      </a:cubicBezTo>
                      <a:cubicBezTo>
                        <a:pt x="78681" y="17989"/>
                        <a:pt x="84347" y="28551"/>
                        <a:pt x="85343" y="40650"/>
                      </a:cubicBezTo>
                      <a:cubicBezTo>
                        <a:pt x="86339" y="52778"/>
                        <a:pt x="82467" y="64165"/>
                        <a:pt x="75322" y="72790"/>
                      </a:cubicBezTo>
                      <a:cubicBezTo>
                        <a:pt x="71763" y="77089"/>
                        <a:pt x="67379" y="80762"/>
                        <a:pt x="62397" y="83381"/>
                      </a:cubicBezTo>
                      <a:cubicBezTo>
                        <a:pt x="57415" y="85943"/>
                        <a:pt x="51835" y="87509"/>
                        <a:pt x="45886" y="87907"/>
                      </a:cubicBezTo>
                      <a:cubicBezTo>
                        <a:pt x="22029" y="89416"/>
                        <a:pt x="1532" y="70968"/>
                        <a:pt x="80" y="46714"/>
                      </a:cubicBezTo>
                      <a:close/>
                    </a:path>
                  </a:pathLst>
                </a:custGeom>
                <a:grpFill/>
                <a:ln w="2845" cap="flat">
                  <a:noFill/>
                  <a:prstDash val="solid"/>
                  <a:miter/>
                </a:ln>
              </p:spPr>
              <p:txBody>
                <a:bodyPr rtlCol="0" anchor="ctr"/>
                <a:lstStyle/>
                <a:p>
                  <a:endParaRPr lang="en-US"/>
                </a:p>
              </p:txBody>
            </p:sp>
            <p:sp>
              <p:nvSpPr>
                <p:cNvPr id="2678" name="Freeform: Shape 2677">
                  <a:extLst>
                    <a:ext uri="{FF2B5EF4-FFF2-40B4-BE49-F238E27FC236}">
                      <a16:creationId xmlns:a16="http://schemas.microsoft.com/office/drawing/2014/main" id="{8F0EE002-063D-B0DC-6021-FB6E01A0D6B9}"/>
                    </a:ext>
                  </a:extLst>
                </p:cNvPr>
                <p:cNvSpPr/>
                <p:nvPr/>
              </p:nvSpPr>
              <p:spPr>
                <a:xfrm>
                  <a:off x="10947075" y="4446711"/>
                  <a:ext cx="83490" cy="86017"/>
                </a:xfrm>
                <a:custGeom>
                  <a:avLst/>
                  <a:gdLst>
                    <a:gd name="connsiteX0" fmla="*/ 8 w 83490"/>
                    <a:gd name="connsiteY0" fmla="*/ 44097 h 86017"/>
                    <a:gd name="connsiteX1" fmla="*/ 40405 w 83490"/>
                    <a:gd name="connsiteY1" fmla="*/ 28 h 86017"/>
                    <a:gd name="connsiteX2" fmla="*/ 83449 w 83490"/>
                    <a:gd name="connsiteY2" fmla="*/ 41421 h 86017"/>
                    <a:gd name="connsiteX3" fmla="*/ 43081 w 83490"/>
                    <a:gd name="connsiteY3" fmla="*/ 85974 h 86017"/>
                    <a:gd name="connsiteX4" fmla="*/ 37 w 83490"/>
                    <a:gd name="connsiteY4" fmla="*/ 44097 h 86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86017">
                      <a:moveTo>
                        <a:pt x="8" y="44097"/>
                      </a:moveTo>
                      <a:cubicBezTo>
                        <a:pt x="-447" y="20298"/>
                        <a:pt x="17659" y="1110"/>
                        <a:pt x="40405" y="28"/>
                      </a:cubicBezTo>
                      <a:cubicBezTo>
                        <a:pt x="63151" y="-826"/>
                        <a:pt x="82424" y="17707"/>
                        <a:pt x="83449" y="41421"/>
                      </a:cubicBezTo>
                      <a:cubicBezTo>
                        <a:pt x="84474" y="65135"/>
                        <a:pt x="66397" y="85092"/>
                        <a:pt x="43081" y="85974"/>
                      </a:cubicBezTo>
                      <a:cubicBezTo>
                        <a:pt x="19765" y="87056"/>
                        <a:pt x="464" y="67783"/>
                        <a:pt x="37" y="44097"/>
                      </a:cubicBezTo>
                      <a:close/>
                    </a:path>
                  </a:pathLst>
                </a:custGeom>
                <a:grpFill/>
                <a:ln w="2845" cap="flat">
                  <a:noFill/>
                  <a:prstDash val="solid"/>
                  <a:miter/>
                </a:ln>
              </p:spPr>
              <p:txBody>
                <a:bodyPr rtlCol="0" anchor="ctr"/>
                <a:lstStyle/>
                <a:p>
                  <a:endParaRPr lang="en-US"/>
                </a:p>
              </p:txBody>
            </p:sp>
            <p:sp>
              <p:nvSpPr>
                <p:cNvPr id="2679" name="Freeform: Shape 2678">
                  <a:extLst>
                    <a:ext uri="{FF2B5EF4-FFF2-40B4-BE49-F238E27FC236}">
                      <a16:creationId xmlns:a16="http://schemas.microsoft.com/office/drawing/2014/main" id="{91241282-0121-4523-944E-641ECEB39EA2}"/>
                    </a:ext>
                  </a:extLst>
                </p:cNvPr>
                <p:cNvSpPr/>
                <p:nvPr/>
              </p:nvSpPr>
              <p:spPr>
                <a:xfrm>
                  <a:off x="10786683" y="4449384"/>
                  <a:ext cx="81486" cy="83958"/>
                </a:xfrm>
                <a:custGeom>
                  <a:avLst/>
                  <a:gdLst>
                    <a:gd name="connsiteX0" fmla="*/ 11 w 81486"/>
                    <a:gd name="connsiteY0" fmla="*/ 41453 h 83958"/>
                    <a:gd name="connsiteX1" fmla="*/ 41147 w 81486"/>
                    <a:gd name="connsiteY1" fmla="*/ 3 h 83958"/>
                    <a:gd name="connsiteX2" fmla="*/ 81486 w 81486"/>
                    <a:gd name="connsiteY2" fmla="*/ 42421 h 83958"/>
                    <a:gd name="connsiteX3" fmla="*/ 40350 w 81486"/>
                    <a:gd name="connsiteY3" fmla="*/ 83956 h 83958"/>
                    <a:gd name="connsiteX4" fmla="*/ 11 w 81486"/>
                    <a:gd name="connsiteY4" fmla="*/ 41481 h 83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86" h="83958">
                      <a:moveTo>
                        <a:pt x="11" y="41453"/>
                      </a:moveTo>
                      <a:cubicBezTo>
                        <a:pt x="494" y="18280"/>
                        <a:pt x="18913" y="-282"/>
                        <a:pt x="41147" y="3"/>
                      </a:cubicBezTo>
                      <a:cubicBezTo>
                        <a:pt x="63381" y="259"/>
                        <a:pt x="81429" y="19390"/>
                        <a:pt x="81486" y="42421"/>
                      </a:cubicBezTo>
                      <a:cubicBezTo>
                        <a:pt x="81543" y="65736"/>
                        <a:pt x="63125" y="84184"/>
                        <a:pt x="40350" y="83956"/>
                      </a:cubicBezTo>
                      <a:cubicBezTo>
                        <a:pt x="17575" y="83671"/>
                        <a:pt x="-502" y="64655"/>
                        <a:pt x="11" y="41481"/>
                      </a:cubicBezTo>
                      <a:close/>
                    </a:path>
                  </a:pathLst>
                </a:custGeom>
                <a:grpFill/>
                <a:ln w="2845" cap="flat">
                  <a:noFill/>
                  <a:prstDash val="solid"/>
                  <a:miter/>
                </a:ln>
              </p:spPr>
              <p:txBody>
                <a:bodyPr rtlCol="0" anchor="ctr"/>
                <a:lstStyle/>
                <a:p>
                  <a:endParaRPr lang="en-US"/>
                </a:p>
              </p:txBody>
            </p:sp>
            <p:sp>
              <p:nvSpPr>
                <p:cNvPr id="2680" name="Freeform: Shape 2679">
                  <a:extLst>
                    <a:ext uri="{FF2B5EF4-FFF2-40B4-BE49-F238E27FC236}">
                      <a16:creationId xmlns:a16="http://schemas.microsoft.com/office/drawing/2014/main" id="{F2F4ECE6-C153-71F2-CBBF-AD588AD6C484}"/>
                    </a:ext>
                  </a:extLst>
                </p:cNvPr>
                <p:cNvSpPr/>
                <p:nvPr/>
              </p:nvSpPr>
              <p:spPr>
                <a:xfrm>
                  <a:off x="10626365" y="4445880"/>
                  <a:ext cx="79509" cy="81852"/>
                </a:xfrm>
                <a:custGeom>
                  <a:avLst/>
                  <a:gdLst>
                    <a:gd name="connsiteX0" fmla="*/ 81 w 79509"/>
                    <a:gd name="connsiteY0" fmla="*/ 38522 h 81852"/>
                    <a:gd name="connsiteX1" fmla="*/ 41786 w 79509"/>
                    <a:gd name="connsiteY1" fmla="*/ 62 h 81852"/>
                    <a:gd name="connsiteX2" fmla="*/ 79478 w 79509"/>
                    <a:gd name="connsiteY2" fmla="*/ 42451 h 81852"/>
                    <a:gd name="connsiteX3" fmla="*/ 37716 w 79509"/>
                    <a:gd name="connsiteY3" fmla="*/ 81823 h 81852"/>
                    <a:gd name="connsiteX4" fmla="*/ 81 w 79509"/>
                    <a:gd name="connsiteY4" fmla="*/ 38494 h 81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09" h="81852">
                      <a:moveTo>
                        <a:pt x="81" y="38522"/>
                      </a:moveTo>
                      <a:cubicBezTo>
                        <a:pt x="1476" y="15919"/>
                        <a:pt x="20151" y="-1162"/>
                        <a:pt x="41786" y="62"/>
                      </a:cubicBezTo>
                      <a:cubicBezTo>
                        <a:pt x="63451" y="888"/>
                        <a:pt x="80333" y="19876"/>
                        <a:pt x="79478" y="42451"/>
                      </a:cubicBezTo>
                      <a:cubicBezTo>
                        <a:pt x="78624" y="65055"/>
                        <a:pt x="59921" y="82677"/>
                        <a:pt x="37716" y="81823"/>
                      </a:cubicBezTo>
                      <a:cubicBezTo>
                        <a:pt x="15539" y="80570"/>
                        <a:pt x="-1314" y="61041"/>
                        <a:pt x="81" y="38494"/>
                      </a:cubicBezTo>
                      <a:close/>
                    </a:path>
                  </a:pathLst>
                </a:custGeom>
                <a:grpFill/>
                <a:ln w="2845" cap="flat">
                  <a:noFill/>
                  <a:prstDash val="solid"/>
                  <a:miter/>
                </a:ln>
              </p:spPr>
              <p:txBody>
                <a:bodyPr rtlCol="0" anchor="ctr"/>
                <a:lstStyle/>
                <a:p>
                  <a:endParaRPr lang="en-US"/>
                </a:p>
              </p:txBody>
            </p:sp>
            <p:sp>
              <p:nvSpPr>
                <p:cNvPr id="2681" name="Freeform: Shape 2680">
                  <a:extLst>
                    <a:ext uri="{FF2B5EF4-FFF2-40B4-BE49-F238E27FC236}">
                      <a16:creationId xmlns:a16="http://schemas.microsoft.com/office/drawing/2014/main" id="{65AAACAC-A0FB-3B3B-AFE8-D8D34417B665}"/>
                    </a:ext>
                  </a:extLst>
                </p:cNvPr>
                <p:cNvSpPr/>
                <p:nvPr/>
              </p:nvSpPr>
              <p:spPr>
                <a:xfrm>
                  <a:off x="10466324" y="4435347"/>
                  <a:ext cx="77552" cy="79811"/>
                </a:xfrm>
                <a:custGeom>
                  <a:avLst/>
                  <a:gdLst>
                    <a:gd name="connsiteX0" fmla="*/ 215 w 77552"/>
                    <a:gd name="connsiteY0" fmla="*/ 36473 h 79811"/>
                    <a:gd name="connsiteX1" fmla="*/ 42433 w 77552"/>
                    <a:gd name="connsiteY1" fmla="*/ 148 h 79811"/>
                    <a:gd name="connsiteX2" fmla="*/ 77421 w 77552"/>
                    <a:gd name="connsiteY2" fmla="*/ 43334 h 79811"/>
                    <a:gd name="connsiteX3" fmla="*/ 35202 w 77552"/>
                    <a:gd name="connsiteY3" fmla="*/ 79659 h 79811"/>
                    <a:gd name="connsiteX4" fmla="*/ 215 w 77552"/>
                    <a:gd name="connsiteY4" fmla="*/ 36473 h 7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52" h="79811">
                      <a:moveTo>
                        <a:pt x="215" y="36473"/>
                      </a:moveTo>
                      <a:cubicBezTo>
                        <a:pt x="2464" y="14552"/>
                        <a:pt x="21367" y="-1731"/>
                        <a:pt x="42433" y="148"/>
                      </a:cubicBezTo>
                      <a:cubicBezTo>
                        <a:pt x="63500" y="2026"/>
                        <a:pt x="79157" y="21356"/>
                        <a:pt x="77421" y="43334"/>
                      </a:cubicBezTo>
                      <a:cubicBezTo>
                        <a:pt x="75684" y="65311"/>
                        <a:pt x="56782" y="81567"/>
                        <a:pt x="35202" y="79659"/>
                      </a:cubicBezTo>
                      <a:cubicBezTo>
                        <a:pt x="13624" y="77752"/>
                        <a:pt x="-2034" y="58422"/>
                        <a:pt x="215" y="36473"/>
                      </a:cubicBezTo>
                      <a:close/>
                    </a:path>
                  </a:pathLst>
                </a:custGeom>
                <a:grpFill/>
                <a:ln w="2845" cap="flat">
                  <a:noFill/>
                  <a:prstDash val="solid"/>
                  <a:miter/>
                </a:ln>
              </p:spPr>
              <p:txBody>
                <a:bodyPr rtlCol="0" anchor="ctr"/>
                <a:lstStyle/>
                <a:p>
                  <a:endParaRPr lang="en-US"/>
                </a:p>
              </p:txBody>
            </p:sp>
            <p:sp>
              <p:nvSpPr>
                <p:cNvPr id="2682" name="Freeform: Shape 2681">
                  <a:extLst>
                    <a:ext uri="{FF2B5EF4-FFF2-40B4-BE49-F238E27FC236}">
                      <a16:creationId xmlns:a16="http://schemas.microsoft.com/office/drawing/2014/main" id="{50B47AB7-BD40-2CD2-ED7F-935ECE8CE4F7}"/>
                    </a:ext>
                  </a:extLst>
                </p:cNvPr>
                <p:cNvSpPr/>
                <p:nvPr/>
              </p:nvSpPr>
              <p:spPr>
                <a:xfrm>
                  <a:off x="10306933" y="4418571"/>
                  <a:ext cx="75553" cy="77869"/>
                </a:xfrm>
                <a:custGeom>
                  <a:avLst/>
                  <a:gdLst>
                    <a:gd name="connsiteX0" fmla="*/ 412 w 75553"/>
                    <a:gd name="connsiteY0" fmla="*/ 33663 h 77869"/>
                    <a:gd name="connsiteX1" fmla="*/ 42915 w 75553"/>
                    <a:gd name="connsiteY1" fmla="*/ 355 h 77869"/>
                    <a:gd name="connsiteX2" fmla="*/ 75255 w 75553"/>
                    <a:gd name="connsiteY2" fmla="*/ 43712 h 77869"/>
                    <a:gd name="connsiteX3" fmla="*/ 32695 w 75553"/>
                    <a:gd name="connsiteY3" fmla="*/ 77475 h 77869"/>
                    <a:gd name="connsiteX4" fmla="*/ 412 w 75553"/>
                    <a:gd name="connsiteY4" fmla="*/ 33691 h 7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53" h="77869">
                      <a:moveTo>
                        <a:pt x="412" y="33663"/>
                      </a:moveTo>
                      <a:cubicBezTo>
                        <a:pt x="3458" y="12397"/>
                        <a:pt x="22504" y="-2521"/>
                        <a:pt x="42915" y="355"/>
                      </a:cubicBezTo>
                      <a:cubicBezTo>
                        <a:pt x="63299" y="3401"/>
                        <a:pt x="77846" y="22332"/>
                        <a:pt x="75255" y="43712"/>
                      </a:cubicBezTo>
                      <a:cubicBezTo>
                        <a:pt x="72693" y="65006"/>
                        <a:pt x="53562" y="80578"/>
                        <a:pt x="32695" y="77475"/>
                      </a:cubicBezTo>
                      <a:cubicBezTo>
                        <a:pt x="11799" y="74543"/>
                        <a:pt x="-2663" y="54957"/>
                        <a:pt x="412" y="33691"/>
                      </a:cubicBezTo>
                      <a:close/>
                    </a:path>
                  </a:pathLst>
                </a:custGeom>
                <a:grpFill/>
                <a:ln w="2845" cap="flat">
                  <a:noFill/>
                  <a:prstDash val="solid"/>
                  <a:miter/>
                </a:ln>
              </p:spPr>
              <p:txBody>
                <a:bodyPr rtlCol="0" anchor="ctr"/>
                <a:lstStyle/>
                <a:p>
                  <a:endParaRPr lang="en-US"/>
                </a:p>
              </p:txBody>
            </p:sp>
            <p:sp>
              <p:nvSpPr>
                <p:cNvPr id="2683" name="Freeform: Shape 2682">
                  <a:extLst>
                    <a:ext uri="{FF2B5EF4-FFF2-40B4-BE49-F238E27FC236}">
                      <a16:creationId xmlns:a16="http://schemas.microsoft.com/office/drawing/2014/main" id="{780B917C-4665-EACD-071B-0A7C69738A44}"/>
                    </a:ext>
                  </a:extLst>
                </p:cNvPr>
                <p:cNvSpPr/>
                <p:nvPr/>
              </p:nvSpPr>
              <p:spPr>
                <a:xfrm>
                  <a:off x="10148362" y="4395292"/>
                  <a:ext cx="73620" cy="75544"/>
                </a:xfrm>
                <a:custGeom>
                  <a:avLst/>
                  <a:gdLst>
                    <a:gd name="connsiteX0" fmla="*/ 671 w 73620"/>
                    <a:gd name="connsiteY0" fmla="*/ 31235 h 75544"/>
                    <a:gd name="connsiteX1" fmla="*/ 16015 w 73620"/>
                    <a:gd name="connsiteY1" fmla="*/ 6923 h 75544"/>
                    <a:gd name="connsiteX2" fmla="*/ 28854 w 73620"/>
                    <a:gd name="connsiteY2" fmla="*/ 1087 h 75544"/>
                    <a:gd name="connsiteX3" fmla="*/ 43345 w 73620"/>
                    <a:gd name="connsiteY3" fmla="*/ 460 h 75544"/>
                    <a:gd name="connsiteX4" fmla="*/ 73094 w 73620"/>
                    <a:gd name="connsiteY4" fmla="*/ 43761 h 75544"/>
                    <a:gd name="connsiteX5" fmla="*/ 30306 w 73620"/>
                    <a:gd name="connsiteY5" fmla="*/ 75047 h 75544"/>
                    <a:gd name="connsiteX6" fmla="*/ 16584 w 73620"/>
                    <a:gd name="connsiteY6" fmla="*/ 69752 h 75544"/>
                    <a:gd name="connsiteX7" fmla="*/ 6450 w 73620"/>
                    <a:gd name="connsiteY7" fmla="*/ 59589 h 75544"/>
                    <a:gd name="connsiteX8" fmla="*/ 643 w 73620"/>
                    <a:gd name="connsiteY8" fmla="*/ 31206 h 7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0" h="75544">
                      <a:moveTo>
                        <a:pt x="671" y="31235"/>
                      </a:moveTo>
                      <a:cubicBezTo>
                        <a:pt x="2578" y="20958"/>
                        <a:pt x="8300" y="12417"/>
                        <a:pt x="16015" y="6923"/>
                      </a:cubicBezTo>
                      <a:cubicBezTo>
                        <a:pt x="19887" y="4161"/>
                        <a:pt x="24214" y="2225"/>
                        <a:pt x="28854" y="1087"/>
                      </a:cubicBezTo>
                      <a:cubicBezTo>
                        <a:pt x="33494" y="-80"/>
                        <a:pt x="38391" y="-337"/>
                        <a:pt x="43345" y="460"/>
                      </a:cubicBezTo>
                      <a:cubicBezTo>
                        <a:pt x="63159" y="3734"/>
                        <a:pt x="76482" y="23121"/>
                        <a:pt x="73094" y="43761"/>
                      </a:cubicBezTo>
                      <a:cubicBezTo>
                        <a:pt x="69734" y="64400"/>
                        <a:pt x="50575" y="78406"/>
                        <a:pt x="30306" y="75047"/>
                      </a:cubicBezTo>
                      <a:cubicBezTo>
                        <a:pt x="25239" y="74222"/>
                        <a:pt x="20627" y="72371"/>
                        <a:pt x="16584" y="69752"/>
                      </a:cubicBezTo>
                      <a:cubicBezTo>
                        <a:pt x="12542" y="67105"/>
                        <a:pt x="9126" y="63574"/>
                        <a:pt x="6450" y="59589"/>
                      </a:cubicBezTo>
                      <a:cubicBezTo>
                        <a:pt x="1098" y="51589"/>
                        <a:pt x="-1237" y="41512"/>
                        <a:pt x="643" y="31206"/>
                      </a:cubicBezTo>
                      <a:close/>
                    </a:path>
                  </a:pathLst>
                </a:custGeom>
                <a:grpFill/>
                <a:ln w="2845" cap="flat">
                  <a:noFill/>
                  <a:prstDash val="solid"/>
                  <a:miter/>
                </a:ln>
              </p:spPr>
              <p:txBody>
                <a:bodyPr rtlCol="0" anchor="ctr"/>
                <a:lstStyle/>
                <a:p>
                  <a:endParaRPr lang="en-US"/>
                </a:p>
              </p:txBody>
            </p:sp>
            <p:sp>
              <p:nvSpPr>
                <p:cNvPr id="2684" name="Freeform: Shape 2683">
                  <a:extLst>
                    <a:ext uri="{FF2B5EF4-FFF2-40B4-BE49-F238E27FC236}">
                      <a16:creationId xmlns:a16="http://schemas.microsoft.com/office/drawing/2014/main" id="{94B9677A-7F92-60E9-D675-E8574D35209D}"/>
                    </a:ext>
                  </a:extLst>
                </p:cNvPr>
                <p:cNvSpPr/>
                <p:nvPr/>
              </p:nvSpPr>
              <p:spPr>
                <a:xfrm>
                  <a:off x="9990969" y="4365130"/>
                  <a:ext cx="71631" cy="73609"/>
                </a:xfrm>
                <a:custGeom>
                  <a:avLst/>
                  <a:gdLst>
                    <a:gd name="connsiteX0" fmla="*/ 947 w 71631"/>
                    <a:gd name="connsiteY0" fmla="*/ 29171 h 73609"/>
                    <a:gd name="connsiteX1" fmla="*/ 43707 w 71631"/>
                    <a:gd name="connsiteY1" fmla="*/ 788 h 73609"/>
                    <a:gd name="connsiteX2" fmla="*/ 70837 w 71631"/>
                    <a:gd name="connsiteY2" fmla="*/ 44402 h 73609"/>
                    <a:gd name="connsiteX3" fmla="*/ 28078 w 71631"/>
                    <a:gd name="connsiteY3" fmla="*/ 72784 h 73609"/>
                    <a:gd name="connsiteX4" fmla="*/ 947 w 71631"/>
                    <a:gd name="connsiteY4" fmla="*/ 29171 h 7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31" h="73609">
                      <a:moveTo>
                        <a:pt x="947" y="29171"/>
                      </a:moveTo>
                      <a:cubicBezTo>
                        <a:pt x="5474" y="9328"/>
                        <a:pt x="24633" y="-3368"/>
                        <a:pt x="43707" y="788"/>
                      </a:cubicBezTo>
                      <a:cubicBezTo>
                        <a:pt x="62780" y="4944"/>
                        <a:pt x="74936" y="24474"/>
                        <a:pt x="70837" y="44402"/>
                      </a:cubicBezTo>
                      <a:cubicBezTo>
                        <a:pt x="66738" y="64329"/>
                        <a:pt x="47579" y="77055"/>
                        <a:pt x="28078" y="72784"/>
                      </a:cubicBezTo>
                      <a:cubicBezTo>
                        <a:pt x="8549" y="68543"/>
                        <a:pt x="-3579" y="49013"/>
                        <a:pt x="947" y="29171"/>
                      </a:cubicBezTo>
                      <a:close/>
                    </a:path>
                  </a:pathLst>
                </a:custGeom>
                <a:grpFill/>
                <a:ln w="2845" cap="flat">
                  <a:noFill/>
                  <a:prstDash val="solid"/>
                  <a:miter/>
                </a:ln>
              </p:spPr>
              <p:txBody>
                <a:bodyPr rtlCol="0" anchor="ctr"/>
                <a:lstStyle/>
                <a:p>
                  <a:endParaRPr lang="en-US"/>
                </a:p>
              </p:txBody>
            </p:sp>
            <p:sp>
              <p:nvSpPr>
                <p:cNvPr id="2685" name="Freeform: Shape 2684">
                  <a:extLst>
                    <a:ext uri="{FF2B5EF4-FFF2-40B4-BE49-F238E27FC236}">
                      <a16:creationId xmlns:a16="http://schemas.microsoft.com/office/drawing/2014/main" id="{F05FD425-FB79-8FE6-7763-1D02D65A7342}"/>
                    </a:ext>
                  </a:extLst>
                </p:cNvPr>
                <p:cNvSpPr/>
                <p:nvPr/>
              </p:nvSpPr>
              <p:spPr>
                <a:xfrm>
                  <a:off x="9834986" y="4328713"/>
                  <a:ext cx="69692" cy="71665"/>
                </a:xfrm>
                <a:custGeom>
                  <a:avLst/>
                  <a:gdLst>
                    <a:gd name="connsiteX0" fmla="*/ 1323 w 69692"/>
                    <a:gd name="connsiteY0" fmla="*/ 26729 h 71665"/>
                    <a:gd name="connsiteX1" fmla="*/ 43940 w 69692"/>
                    <a:gd name="connsiteY1" fmla="*/ 1164 h 71665"/>
                    <a:gd name="connsiteX2" fmla="*/ 56181 w 69692"/>
                    <a:gd name="connsiteY2" fmla="*/ 7399 h 71665"/>
                    <a:gd name="connsiteX3" fmla="*/ 64921 w 69692"/>
                    <a:gd name="connsiteY3" fmla="*/ 17448 h 71665"/>
                    <a:gd name="connsiteX4" fmla="*/ 68564 w 69692"/>
                    <a:gd name="connsiteY4" fmla="*/ 44407 h 71665"/>
                    <a:gd name="connsiteX5" fmla="*/ 52423 w 69692"/>
                    <a:gd name="connsiteY5" fmla="*/ 66527 h 71665"/>
                    <a:gd name="connsiteX6" fmla="*/ 39698 w 69692"/>
                    <a:gd name="connsiteY6" fmla="*/ 71310 h 71665"/>
                    <a:gd name="connsiteX7" fmla="*/ 25806 w 69692"/>
                    <a:gd name="connsiteY7" fmla="*/ 70456 h 71665"/>
                    <a:gd name="connsiteX8" fmla="*/ 1294 w 69692"/>
                    <a:gd name="connsiteY8" fmla="*/ 26729 h 7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92" h="71665">
                      <a:moveTo>
                        <a:pt x="1323" y="26729"/>
                      </a:moveTo>
                      <a:cubicBezTo>
                        <a:pt x="6533" y="7655"/>
                        <a:pt x="25606" y="-3818"/>
                        <a:pt x="43940" y="1164"/>
                      </a:cubicBezTo>
                      <a:cubicBezTo>
                        <a:pt x="48523" y="2417"/>
                        <a:pt x="52651" y="4552"/>
                        <a:pt x="56181" y="7399"/>
                      </a:cubicBezTo>
                      <a:cubicBezTo>
                        <a:pt x="59740" y="10132"/>
                        <a:pt x="62700" y="13548"/>
                        <a:pt x="64921" y="17448"/>
                      </a:cubicBezTo>
                      <a:cubicBezTo>
                        <a:pt x="69390" y="25220"/>
                        <a:pt x="70985" y="34814"/>
                        <a:pt x="68564" y="44407"/>
                      </a:cubicBezTo>
                      <a:cubicBezTo>
                        <a:pt x="66145" y="54001"/>
                        <a:pt x="60195" y="61745"/>
                        <a:pt x="52423" y="66527"/>
                      </a:cubicBezTo>
                      <a:cubicBezTo>
                        <a:pt x="48552" y="68919"/>
                        <a:pt x="44225" y="70570"/>
                        <a:pt x="39698" y="71310"/>
                      </a:cubicBezTo>
                      <a:cubicBezTo>
                        <a:pt x="35200" y="71965"/>
                        <a:pt x="30503" y="71737"/>
                        <a:pt x="25806" y="70456"/>
                      </a:cubicBezTo>
                      <a:cubicBezTo>
                        <a:pt x="7073" y="65389"/>
                        <a:pt x="-3916" y="45802"/>
                        <a:pt x="1294" y="26729"/>
                      </a:cubicBezTo>
                      <a:close/>
                    </a:path>
                  </a:pathLst>
                </a:custGeom>
                <a:grpFill/>
                <a:ln w="2845" cap="flat">
                  <a:noFill/>
                  <a:prstDash val="solid"/>
                  <a:miter/>
                </a:ln>
              </p:spPr>
              <p:txBody>
                <a:bodyPr rtlCol="0" anchor="ctr"/>
                <a:lstStyle/>
                <a:p>
                  <a:endParaRPr lang="en-US"/>
                </a:p>
              </p:txBody>
            </p:sp>
            <p:sp>
              <p:nvSpPr>
                <p:cNvPr id="2686" name="Freeform: Shape 2685">
                  <a:extLst>
                    <a:ext uri="{FF2B5EF4-FFF2-40B4-BE49-F238E27FC236}">
                      <a16:creationId xmlns:a16="http://schemas.microsoft.com/office/drawing/2014/main" id="{22680D1B-FCD4-DB90-7DE5-E0757C18AC40}"/>
                    </a:ext>
                  </a:extLst>
                </p:cNvPr>
                <p:cNvSpPr/>
                <p:nvPr/>
              </p:nvSpPr>
              <p:spPr>
                <a:xfrm>
                  <a:off x="9680709" y="4285911"/>
                  <a:ext cx="67779" cy="69252"/>
                </a:xfrm>
                <a:custGeom>
                  <a:avLst/>
                  <a:gdLst>
                    <a:gd name="connsiteX0" fmla="*/ 1643 w 67779"/>
                    <a:gd name="connsiteY0" fmla="*/ 24608 h 69252"/>
                    <a:gd name="connsiteX1" fmla="*/ 44090 w 67779"/>
                    <a:gd name="connsiteY1" fmla="*/ 1321 h 69252"/>
                    <a:gd name="connsiteX2" fmla="*/ 66295 w 67779"/>
                    <a:gd name="connsiteY2" fmla="*/ 44222 h 69252"/>
                    <a:gd name="connsiteX3" fmla="*/ 23763 w 67779"/>
                    <a:gd name="connsiteY3" fmla="*/ 67851 h 69252"/>
                    <a:gd name="connsiteX4" fmla="*/ 1672 w 67779"/>
                    <a:gd name="connsiteY4" fmla="*/ 24608 h 69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79" h="69252">
                      <a:moveTo>
                        <a:pt x="1643" y="24608"/>
                      </a:moveTo>
                      <a:cubicBezTo>
                        <a:pt x="7451" y="6274"/>
                        <a:pt x="26326" y="-3775"/>
                        <a:pt x="44090" y="1321"/>
                      </a:cubicBezTo>
                      <a:cubicBezTo>
                        <a:pt x="61769" y="6587"/>
                        <a:pt x="71732" y="25775"/>
                        <a:pt x="66295" y="44222"/>
                      </a:cubicBezTo>
                      <a:cubicBezTo>
                        <a:pt x="60857" y="62641"/>
                        <a:pt x="41812" y="73231"/>
                        <a:pt x="23763" y="67851"/>
                      </a:cubicBezTo>
                      <a:cubicBezTo>
                        <a:pt x="5658" y="62613"/>
                        <a:pt x="-4136" y="42884"/>
                        <a:pt x="1672" y="24608"/>
                      </a:cubicBezTo>
                      <a:close/>
                    </a:path>
                  </a:pathLst>
                </a:custGeom>
                <a:grpFill/>
                <a:ln w="2845" cap="flat">
                  <a:noFill/>
                  <a:prstDash val="solid"/>
                  <a:miter/>
                </a:ln>
              </p:spPr>
              <p:txBody>
                <a:bodyPr rtlCol="0" anchor="ctr"/>
                <a:lstStyle/>
                <a:p>
                  <a:endParaRPr lang="en-US"/>
                </a:p>
              </p:txBody>
            </p:sp>
            <p:sp>
              <p:nvSpPr>
                <p:cNvPr id="2687" name="Freeform: Shape 2686">
                  <a:extLst>
                    <a:ext uri="{FF2B5EF4-FFF2-40B4-BE49-F238E27FC236}">
                      <a16:creationId xmlns:a16="http://schemas.microsoft.com/office/drawing/2014/main" id="{FDD733E2-D1AB-F0B7-C796-0DAC84FD62E9}"/>
                    </a:ext>
                  </a:extLst>
                </p:cNvPr>
                <p:cNvSpPr/>
                <p:nvPr/>
              </p:nvSpPr>
              <p:spPr>
                <a:xfrm>
                  <a:off x="9528359" y="4236391"/>
                  <a:ext cx="65776" cy="67329"/>
                </a:xfrm>
                <a:custGeom>
                  <a:avLst/>
                  <a:gdLst>
                    <a:gd name="connsiteX0" fmla="*/ 2059 w 65776"/>
                    <a:gd name="connsiteY0" fmla="*/ 22742 h 67329"/>
                    <a:gd name="connsiteX1" fmla="*/ 44163 w 65776"/>
                    <a:gd name="connsiteY1" fmla="*/ 1790 h 67329"/>
                    <a:gd name="connsiteX2" fmla="*/ 63892 w 65776"/>
                    <a:gd name="connsiteY2" fmla="*/ 44521 h 67329"/>
                    <a:gd name="connsiteX3" fmla="*/ 21787 w 65776"/>
                    <a:gd name="connsiteY3" fmla="*/ 65473 h 67329"/>
                    <a:gd name="connsiteX4" fmla="*/ 2059 w 65776"/>
                    <a:gd name="connsiteY4" fmla="*/ 22742 h 67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76" h="67329">
                      <a:moveTo>
                        <a:pt x="2059" y="22742"/>
                      </a:moveTo>
                      <a:cubicBezTo>
                        <a:pt x="8407" y="5206"/>
                        <a:pt x="27281" y="-4160"/>
                        <a:pt x="44163" y="1790"/>
                      </a:cubicBezTo>
                      <a:cubicBezTo>
                        <a:pt x="61073" y="7740"/>
                        <a:pt x="69898" y="26870"/>
                        <a:pt x="63892" y="44521"/>
                      </a:cubicBezTo>
                      <a:cubicBezTo>
                        <a:pt x="57884" y="62171"/>
                        <a:pt x="39010" y="71565"/>
                        <a:pt x="21787" y="65473"/>
                      </a:cubicBezTo>
                      <a:cubicBezTo>
                        <a:pt x="4535" y="59409"/>
                        <a:pt x="-4290" y="40250"/>
                        <a:pt x="2059" y="22742"/>
                      </a:cubicBezTo>
                      <a:close/>
                    </a:path>
                  </a:pathLst>
                </a:custGeom>
                <a:grpFill/>
                <a:ln w="2845" cap="flat">
                  <a:noFill/>
                  <a:prstDash val="solid"/>
                  <a:miter/>
                </a:ln>
              </p:spPr>
              <p:txBody>
                <a:bodyPr rtlCol="0" anchor="ctr"/>
                <a:lstStyle/>
                <a:p>
                  <a:endParaRPr lang="en-US"/>
                </a:p>
              </p:txBody>
            </p:sp>
            <p:sp>
              <p:nvSpPr>
                <p:cNvPr id="2688" name="Freeform: Shape 2687">
                  <a:extLst>
                    <a:ext uri="{FF2B5EF4-FFF2-40B4-BE49-F238E27FC236}">
                      <a16:creationId xmlns:a16="http://schemas.microsoft.com/office/drawing/2014/main" id="{AD92F1EB-62E7-FC18-20A7-B4C9F166ED55}"/>
                    </a:ext>
                  </a:extLst>
                </p:cNvPr>
                <p:cNvSpPr/>
                <p:nvPr/>
              </p:nvSpPr>
              <p:spPr>
                <a:xfrm>
                  <a:off x="9378276" y="4180829"/>
                  <a:ext cx="63793" cy="65412"/>
                </a:xfrm>
                <a:custGeom>
                  <a:avLst/>
                  <a:gdLst>
                    <a:gd name="connsiteX0" fmla="*/ 2484 w 63793"/>
                    <a:gd name="connsiteY0" fmla="*/ 20656 h 65412"/>
                    <a:gd name="connsiteX1" fmla="*/ 44048 w 63793"/>
                    <a:gd name="connsiteY1" fmla="*/ 2265 h 65412"/>
                    <a:gd name="connsiteX2" fmla="*/ 61499 w 63793"/>
                    <a:gd name="connsiteY2" fmla="*/ 44313 h 65412"/>
                    <a:gd name="connsiteX3" fmla="*/ 19793 w 63793"/>
                    <a:gd name="connsiteY3" fmla="*/ 63074 h 65412"/>
                    <a:gd name="connsiteX4" fmla="*/ 2484 w 63793"/>
                    <a:gd name="connsiteY4" fmla="*/ 20656 h 65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93" h="65412">
                      <a:moveTo>
                        <a:pt x="2484" y="20656"/>
                      </a:moveTo>
                      <a:cubicBezTo>
                        <a:pt x="9345" y="3916"/>
                        <a:pt x="27935" y="-4311"/>
                        <a:pt x="44048" y="2265"/>
                      </a:cubicBezTo>
                      <a:cubicBezTo>
                        <a:pt x="60075" y="8984"/>
                        <a:pt x="68047" y="27403"/>
                        <a:pt x="61499" y="44313"/>
                      </a:cubicBezTo>
                      <a:cubicBezTo>
                        <a:pt x="54979" y="61109"/>
                        <a:pt x="36162" y="69935"/>
                        <a:pt x="19793" y="63074"/>
                      </a:cubicBezTo>
                      <a:cubicBezTo>
                        <a:pt x="3395" y="56384"/>
                        <a:pt x="-4348" y="37367"/>
                        <a:pt x="2484" y="20656"/>
                      </a:cubicBezTo>
                      <a:close/>
                    </a:path>
                  </a:pathLst>
                </a:custGeom>
                <a:grpFill/>
                <a:ln w="2845" cap="flat">
                  <a:noFill/>
                  <a:prstDash val="solid"/>
                  <a:miter/>
                </a:ln>
              </p:spPr>
              <p:txBody>
                <a:bodyPr rtlCol="0" anchor="ctr"/>
                <a:lstStyle/>
                <a:p>
                  <a:endParaRPr lang="en-US"/>
                </a:p>
              </p:txBody>
            </p:sp>
            <p:sp>
              <p:nvSpPr>
                <p:cNvPr id="2689" name="Freeform: Shape 2688">
                  <a:extLst>
                    <a:ext uri="{FF2B5EF4-FFF2-40B4-BE49-F238E27FC236}">
                      <a16:creationId xmlns:a16="http://schemas.microsoft.com/office/drawing/2014/main" id="{EAC8B3ED-F0EF-F99C-202D-0E1F6E8D9F83}"/>
                    </a:ext>
                  </a:extLst>
                </p:cNvPr>
                <p:cNvSpPr/>
                <p:nvPr/>
              </p:nvSpPr>
              <p:spPr>
                <a:xfrm>
                  <a:off x="9230530" y="4119195"/>
                  <a:ext cx="61967" cy="62940"/>
                </a:xfrm>
                <a:custGeom>
                  <a:avLst/>
                  <a:gdLst>
                    <a:gd name="connsiteX0" fmla="*/ 2964 w 61967"/>
                    <a:gd name="connsiteY0" fmla="*/ 18749 h 62940"/>
                    <a:gd name="connsiteX1" fmla="*/ 43958 w 61967"/>
                    <a:gd name="connsiteY1" fmla="*/ 2493 h 62940"/>
                    <a:gd name="connsiteX2" fmla="*/ 59217 w 61967"/>
                    <a:gd name="connsiteY2" fmla="*/ 43772 h 62940"/>
                    <a:gd name="connsiteX3" fmla="*/ 18052 w 61967"/>
                    <a:gd name="connsiteY3" fmla="*/ 60369 h 62940"/>
                    <a:gd name="connsiteX4" fmla="*/ 2964 w 61967"/>
                    <a:gd name="connsiteY4" fmla="*/ 18720 h 62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7" h="62940">
                      <a:moveTo>
                        <a:pt x="2964" y="18749"/>
                      </a:moveTo>
                      <a:cubicBezTo>
                        <a:pt x="10309" y="2778"/>
                        <a:pt x="28471" y="-4111"/>
                        <a:pt x="43958" y="2493"/>
                      </a:cubicBezTo>
                      <a:cubicBezTo>
                        <a:pt x="59388" y="9240"/>
                        <a:pt x="66220" y="27716"/>
                        <a:pt x="59217" y="43772"/>
                      </a:cubicBezTo>
                      <a:cubicBezTo>
                        <a:pt x="52214" y="59828"/>
                        <a:pt x="33795" y="67259"/>
                        <a:pt x="18052" y="60369"/>
                      </a:cubicBezTo>
                      <a:cubicBezTo>
                        <a:pt x="2252" y="53622"/>
                        <a:pt x="-4324" y="34577"/>
                        <a:pt x="2964" y="18720"/>
                      </a:cubicBezTo>
                      <a:close/>
                    </a:path>
                  </a:pathLst>
                </a:custGeom>
                <a:grpFill/>
                <a:ln w="2845" cap="flat">
                  <a:noFill/>
                  <a:prstDash val="solid"/>
                  <a:miter/>
                </a:ln>
              </p:spPr>
              <p:txBody>
                <a:bodyPr rtlCol="0" anchor="ctr"/>
                <a:lstStyle/>
                <a:p>
                  <a:endParaRPr lang="en-US"/>
                </a:p>
              </p:txBody>
            </p:sp>
            <p:sp>
              <p:nvSpPr>
                <p:cNvPr id="2690" name="Freeform: Shape 2689">
                  <a:extLst>
                    <a:ext uri="{FF2B5EF4-FFF2-40B4-BE49-F238E27FC236}">
                      <a16:creationId xmlns:a16="http://schemas.microsoft.com/office/drawing/2014/main" id="{C83CBCCE-958D-2941-EBB0-A3C6E11BAC09}"/>
                    </a:ext>
                  </a:extLst>
                </p:cNvPr>
                <p:cNvSpPr/>
                <p:nvPr/>
              </p:nvSpPr>
              <p:spPr>
                <a:xfrm>
                  <a:off x="9085630" y="4051078"/>
                  <a:ext cx="59981" cy="61032"/>
                </a:xfrm>
                <a:custGeom>
                  <a:avLst/>
                  <a:gdLst>
                    <a:gd name="connsiteX0" fmla="*/ 3388 w 59981"/>
                    <a:gd name="connsiteY0" fmla="*/ 17205 h 61032"/>
                    <a:gd name="connsiteX1" fmla="*/ 43756 w 59981"/>
                    <a:gd name="connsiteY1" fmla="*/ 2999 h 61032"/>
                    <a:gd name="connsiteX2" fmla="*/ 56766 w 59981"/>
                    <a:gd name="connsiteY2" fmla="*/ 43737 h 61032"/>
                    <a:gd name="connsiteX3" fmla="*/ 16398 w 59981"/>
                    <a:gd name="connsiteY3" fmla="*/ 57942 h 61032"/>
                    <a:gd name="connsiteX4" fmla="*/ 3388 w 59981"/>
                    <a:gd name="connsiteY4" fmla="*/ 17205 h 61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1" h="61032">
                      <a:moveTo>
                        <a:pt x="3388" y="17205"/>
                      </a:moveTo>
                      <a:cubicBezTo>
                        <a:pt x="11074" y="2116"/>
                        <a:pt x="29152" y="-4261"/>
                        <a:pt x="43756" y="2999"/>
                      </a:cubicBezTo>
                      <a:cubicBezTo>
                        <a:pt x="58360" y="10258"/>
                        <a:pt x="64168" y="28478"/>
                        <a:pt x="56766" y="43737"/>
                      </a:cubicBezTo>
                      <a:cubicBezTo>
                        <a:pt x="49364" y="58996"/>
                        <a:pt x="31287" y="65344"/>
                        <a:pt x="16398" y="57942"/>
                      </a:cubicBezTo>
                      <a:cubicBezTo>
                        <a:pt x="1538" y="50541"/>
                        <a:pt x="-4298" y="32321"/>
                        <a:pt x="3388" y="17205"/>
                      </a:cubicBezTo>
                      <a:close/>
                    </a:path>
                  </a:pathLst>
                </a:custGeom>
                <a:grpFill/>
                <a:ln w="2845" cap="flat">
                  <a:noFill/>
                  <a:prstDash val="solid"/>
                  <a:miter/>
                </a:ln>
              </p:spPr>
              <p:txBody>
                <a:bodyPr rtlCol="0" anchor="ctr"/>
                <a:lstStyle/>
                <a:p>
                  <a:endParaRPr lang="en-US"/>
                </a:p>
              </p:txBody>
            </p:sp>
            <p:sp>
              <p:nvSpPr>
                <p:cNvPr id="2691" name="Freeform: Shape 2690">
                  <a:extLst>
                    <a:ext uri="{FF2B5EF4-FFF2-40B4-BE49-F238E27FC236}">
                      <a16:creationId xmlns:a16="http://schemas.microsoft.com/office/drawing/2014/main" id="{49309A55-3871-9FD0-BDAE-9D018B8541EF}"/>
                    </a:ext>
                  </a:extLst>
                </p:cNvPr>
                <p:cNvSpPr/>
                <p:nvPr/>
              </p:nvSpPr>
              <p:spPr>
                <a:xfrm>
                  <a:off x="8943682" y="3977225"/>
                  <a:ext cx="57893" cy="59122"/>
                </a:xfrm>
                <a:custGeom>
                  <a:avLst/>
                  <a:gdLst>
                    <a:gd name="connsiteX0" fmla="*/ 3877 w 57893"/>
                    <a:gd name="connsiteY0" fmla="*/ 15446 h 59122"/>
                    <a:gd name="connsiteX1" fmla="*/ 43305 w 57893"/>
                    <a:gd name="connsiteY1" fmla="*/ 3518 h 59122"/>
                    <a:gd name="connsiteX2" fmla="*/ 56799 w 57893"/>
                    <a:gd name="connsiteY2" fmla="*/ 21026 h 59122"/>
                    <a:gd name="connsiteX3" fmla="*/ 54209 w 57893"/>
                    <a:gd name="connsiteY3" fmla="*/ 43430 h 59122"/>
                    <a:gd name="connsiteX4" fmla="*/ 36758 w 57893"/>
                    <a:gd name="connsiteY4" fmla="*/ 57892 h 59122"/>
                    <a:gd name="connsiteX5" fmla="*/ 14695 w 57893"/>
                    <a:gd name="connsiteY5" fmla="*/ 55501 h 59122"/>
                    <a:gd name="connsiteX6" fmla="*/ 3877 w 57893"/>
                    <a:gd name="connsiteY6" fmla="*/ 15475 h 5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893" h="59122">
                      <a:moveTo>
                        <a:pt x="3877" y="15446"/>
                      </a:moveTo>
                      <a:cubicBezTo>
                        <a:pt x="11905" y="1155"/>
                        <a:pt x="29556" y="-4168"/>
                        <a:pt x="43305" y="3518"/>
                      </a:cubicBezTo>
                      <a:cubicBezTo>
                        <a:pt x="50195" y="7361"/>
                        <a:pt x="54835" y="13767"/>
                        <a:pt x="56799" y="21026"/>
                      </a:cubicBezTo>
                      <a:cubicBezTo>
                        <a:pt x="58793" y="28228"/>
                        <a:pt x="58137" y="36200"/>
                        <a:pt x="54209" y="43430"/>
                      </a:cubicBezTo>
                      <a:cubicBezTo>
                        <a:pt x="50309" y="50604"/>
                        <a:pt x="43903" y="55700"/>
                        <a:pt x="36758" y="57892"/>
                      </a:cubicBezTo>
                      <a:cubicBezTo>
                        <a:pt x="29613" y="60056"/>
                        <a:pt x="21698" y="59430"/>
                        <a:pt x="14695" y="55501"/>
                      </a:cubicBezTo>
                      <a:cubicBezTo>
                        <a:pt x="689" y="47672"/>
                        <a:pt x="-4151" y="29737"/>
                        <a:pt x="3877" y="15475"/>
                      </a:cubicBezTo>
                      <a:close/>
                    </a:path>
                  </a:pathLst>
                </a:custGeom>
                <a:grpFill/>
                <a:ln w="2845" cap="flat">
                  <a:noFill/>
                  <a:prstDash val="solid"/>
                  <a:miter/>
                </a:ln>
              </p:spPr>
              <p:txBody>
                <a:bodyPr rtlCol="0" anchor="ctr"/>
                <a:lstStyle/>
                <a:p>
                  <a:endParaRPr lang="en-US"/>
                </a:p>
              </p:txBody>
            </p:sp>
            <p:sp>
              <p:nvSpPr>
                <p:cNvPr id="2692" name="Freeform: Shape 2691">
                  <a:extLst>
                    <a:ext uri="{FF2B5EF4-FFF2-40B4-BE49-F238E27FC236}">
                      <a16:creationId xmlns:a16="http://schemas.microsoft.com/office/drawing/2014/main" id="{0647042A-24BB-A3CD-84DF-993BA6B2EA85}"/>
                    </a:ext>
                  </a:extLst>
                </p:cNvPr>
                <p:cNvSpPr/>
                <p:nvPr/>
              </p:nvSpPr>
              <p:spPr>
                <a:xfrm>
                  <a:off x="8804863" y="3897698"/>
                  <a:ext cx="56103" cy="56718"/>
                </a:xfrm>
                <a:custGeom>
                  <a:avLst/>
                  <a:gdLst>
                    <a:gd name="connsiteX0" fmla="*/ 4369 w 56103"/>
                    <a:gd name="connsiteY0" fmla="*/ 13810 h 56718"/>
                    <a:gd name="connsiteX1" fmla="*/ 21848 w 56103"/>
                    <a:gd name="connsiteY1" fmla="*/ 857 h 56718"/>
                    <a:gd name="connsiteX2" fmla="*/ 42858 w 56103"/>
                    <a:gd name="connsiteY2" fmla="*/ 3903 h 56718"/>
                    <a:gd name="connsiteX3" fmla="*/ 51968 w 56103"/>
                    <a:gd name="connsiteY3" fmla="*/ 42534 h 56718"/>
                    <a:gd name="connsiteX4" fmla="*/ 13194 w 56103"/>
                    <a:gd name="connsiteY4" fmla="*/ 52868 h 56718"/>
                    <a:gd name="connsiteX5" fmla="*/ 696 w 56103"/>
                    <a:gd name="connsiteY5" fmla="*/ 35361 h 56718"/>
                    <a:gd name="connsiteX6" fmla="*/ 4369 w 56103"/>
                    <a:gd name="connsiteY6" fmla="*/ 13781 h 5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3" h="56718">
                      <a:moveTo>
                        <a:pt x="4369" y="13810"/>
                      </a:moveTo>
                      <a:cubicBezTo>
                        <a:pt x="8525" y="7063"/>
                        <a:pt x="14902" y="2622"/>
                        <a:pt x="21848" y="857"/>
                      </a:cubicBezTo>
                      <a:cubicBezTo>
                        <a:pt x="28823" y="-936"/>
                        <a:pt x="36253" y="88"/>
                        <a:pt x="42858" y="3903"/>
                      </a:cubicBezTo>
                      <a:cubicBezTo>
                        <a:pt x="55954" y="11646"/>
                        <a:pt x="60024" y="28955"/>
                        <a:pt x="51968" y="42534"/>
                      </a:cubicBezTo>
                      <a:cubicBezTo>
                        <a:pt x="43883" y="56142"/>
                        <a:pt x="26546" y="60754"/>
                        <a:pt x="13194" y="52868"/>
                      </a:cubicBezTo>
                      <a:cubicBezTo>
                        <a:pt x="6504" y="48997"/>
                        <a:pt x="2291" y="42421"/>
                        <a:pt x="696" y="35361"/>
                      </a:cubicBezTo>
                      <a:cubicBezTo>
                        <a:pt x="-898" y="28272"/>
                        <a:pt x="213" y="20528"/>
                        <a:pt x="4369" y="13781"/>
                      </a:cubicBezTo>
                      <a:close/>
                    </a:path>
                  </a:pathLst>
                </a:custGeom>
                <a:grpFill/>
                <a:ln w="2845" cap="flat">
                  <a:noFill/>
                  <a:prstDash val="solid"/>
                  <a:miter/>
                </a:ln>
              </p:spPr>
              <p:txBody>
                <a:bodyPr rtlCol="0" anchor="ctr"/>
                <a:lstStyle/>
                <a:p>
                  <a:endParaRPr lang="en-US"/>
                </a:p>
              </p:txBody>
            </p:sp>
            <p:sp>
              <p:nvSpPr>
                <p:cNvPr id="2693" name="Freeform: Shape 2692">
                  <a:extLst>
                    <a:ext uri="{FF2B5EF4-FFF2-40B4-BE49-F238E27FC236}">
                      <a16:creationId xmlns:a16="http://schemas.microsoft.com/office/drawing/2014/main" id="{52683932-EF92-E775-67F8-AB9001561571}"/>
                    </a:ext>
                  </a:extLst>
                </p:cNvPr>
                <p:cNvSpPr/>
                <p:nvPr/>
              </p:nvSpPr>
              <p:spPr>
                <a:xfrm>
                  <a:off x="8669525" y="3812276"/>
                  <a:ext cx="54168" cy="54654"/>
                </a:xfrm>
                <a:custGeom>
                  <a:avLst/>
                  <a:gdLst>
                    <a:gd name="connsiteX0" fmla="*/ 4768 w 54168"/>
                    <a:gd name="connsiteY0" fmla="*/ 12546 h 54654"/>
                    <a:gd name="connsiteX1" fmla="*/ 42403 w 54168"/>
                    <a:gd name="connsiteY1" fmla="*/ 4261 h 54654"/>
                    <a:gd name="connsiteX2" fmla="*/ 49548 w 54168"/>
                    <a:gd name="connsiteY2" fmla="*/ 42010 h 54654"/>
                    <a:gd name="connsiteX3" fmla="*/ 11914 w 54168"/>
                    <a:gd name="connsiteY3" fmla="*/ 50295 h 54654"/>
                    <a:gd name="connsiteX4" fmla="*/ 4768 w 54168"/>
                    <a:gd name="connsiteY4" fmla="*/ 12546 h 54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68" h="54654">
                      <a:moveTo>
                        <a:pt x="4768" y="12546"/>
                      </a:moveTo>
                      <a:cubicBezTo>
                        <a:pt x="13308" y="-94"/>
                        <a:pt x="30161" y="-3795"/>
                        <a:pt x="42403" y="4261"/>
                      </a:cubicBezTo>
                      <a:cubicBezTo>
                        <a:pt x="54644" y="12318"/>
                        <a:pt x="57861" y="29228"/>
                        <a:pt x="49548" y="42010"/>
                      </a:cubicBezTo>
                      <a:cubicBezTo>
                        <a:pt x="41235" y="54792"/>
                        <a:pt x="24382" y="58493"/>
                        <a:pt x="11914" y="50295"/>
                      </a:cubicBezTo>
                      <a:cubicBezTo>
                        <a:pt x="-556" y="42096"/>
                        <a:pt x="-3744" y="25185"/>
                        <a:pt x="4768" y="12546"/>
                      </a:cubicBezTo>
                      <a:close/>
                    </a:path>
                  </a:pathLst>
                </a:custGeom>
                <a:grpFill/>
                <a:ln w="2845" cap="flat">
                  <a:noFill/>
                  <a:prstDash val="solid"/>
                  <a:miter/>
                </a:ln>
              </p:spPr>
              <p:txBody>
                <a:bodyPr rtlCol="0" anchor="ctr"/>
                <a:lstStyle/>
                <a:p>
                  <a:endParaRPr lang="en-US"/>
                </a:p>
              </p:txBody>
            </p:sp>
            <p:sp>
              <p:nvSpPr>
                <p:cNvPr id="2694" name="Freeform: Shape 2693">
                  <a:extLst>
                    <a:ext uri="{FF2B5EF4-FFF2-40B4-BE49-F238E27FC236}">
                      <a16:creationId xmlns:a16="http://schemas.microsoft.com/office/drawing/2014/main" id="{2EB82CF6-A791-5F6B-166A-0745C58AA581}"/>
                    </a:ext>
                  </a:extLst>
                </p:cNvPr>
                <p:cNvSpPr/>
                <p:nvPr/>
              </p:nvSpPr>
              <p:spPr>
                <a:xfrm>
                  <a:off x="8537912" y="3721336"/>
                  <a:ext cx="52073" cy="52745"/>
                </a:xfrm>
                <a:custGeom>
                  <a:avLst/>
                  <a:gdLst>
                    <a:gd name="connsiteX0" fmla="*/ 5256 w 52073"/>
                    <a:gd name="connsiteY0" fmla="*/ 11106 h 52745"/>
                    <a:gd name="connsiteX1" fmla="*/ 41696 w 52073"/>
                    <a:gd name="connsiteY1" fmla="*/ 4786 h 52745"/>
                    <a:gd name="connsiteX2" fmla="*/ 46962 w 52073"/>
                    <a:gd name="connsiteY2" fmla="*/ 41539 h 52745"/>
                    <a:gd name="connsiteX3" fmla="*/ 10522 w 52073"/>
                    <a:gd name="connsiteY3" fmla="*/ 47859 h 52745"/>
                    <a:gd name="connsiteX4" fmla="*/ 5256 w 52073"/>
                    <a:gd name="connsiteY4" fmla="*/ 11106 h 5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73" h="52745">
                      <a:moveTo>
                        <a:pt x="5256" y="11106"/>
                      </a:moveTo>
                      <a:cubicBezTo>
                        <a:pt x="13968" y="-708"/>
                        <a:pt x="30280" y="-3555"/>
                        <a:pt x="41696" y="4786"/>
                      </a:cubicBezTo>
                      <a:cubicBezTo>
                        <a:pt x="53111" y="13127"/>
                        <a:pt x="55474" y="29582"/>
                        <a:pt x="46962" y="41539"/>
                      </a:cubicBezTo>
                      <a:cubicBezTo>
                        <a:pt x="38450" y="53495"/>
                        <a:pt x="22138" y="56342"/>
                        <a:pt x="10522" y="47859"/>
                      </a:cubicBezTo>
                      <a:cubicBezTo>
                        <a:pt x="-1092" y="39375"/>
                        <a:pt x="-3455" y="22949"/>
                        <a:pt x="5256" y="11106"/>
                      </a:cubicBezTo>
                      <a:close/>
                    </a:path>
                  </a:pathLst>
                </a:custGeom>
                <a:grpFill/>
                <a:ln w="2845" cap="flat">
                  <a:noFill/>
                  <a:prstDash val="solid"/>
                  <a:miter/>
                </a:ln>
              </p:spPr>
              <p:txBody>
                <a:bodyPr rtlCol="0" anchor="ctr"/>
                <a:lstStyle/>
                <a:p>
                  <a:endParaRPr lang="en-US"/>
                </a:p>
              </p:txBody>
            </p:sp>
            <p:sp>
              <p:nvSpPr>
                <p:cNvPr id="2695" name="Freeform: Shape 2694">
                  <a:extLst>
                    <a:ext uri="{FF2B5EF4-FFF2-40B4-BE49-F238E27FC236}">
                      <a16:creationId xmlns:a16="http://schemas.microsoft.com/office/drawing/2014/main" id="{155A1901-AB7C-6440-A5FC-2D9D50DC13F5}"/>
                    </a:ext>
                  </a:extLst>
                </p:cNvPr>
                <p:cNvSpPr/>
                <p:nvPr/>
              </p:nvSpPr>
              <p:spPr>
                <a:xfrm>
                  <a:off x="8410084" y="3625181"/>
                  <a:ext cx="50157" cy="50634"/>
                </a:xfrm>
                <a:custGeom>
                  <a:avLst/>
                  <a:gdLst>
                    <a:gd name="connsiteX0" fmla="*/ 5717 w 50157"/>
                    <a:gd name="connsiteY0" fmla="*/ 9786 h 50634"/>
                    <a:gd name="connsiteX1" fmla="*/ 40846 w 50157"/>
                    <a:gd name="connsiteY1" fmla="*/ 5288 h 50634"/>
                    <a:gd name="connsiteX2" fmla="*/ 44661 w 50157"/>
                    <a:gd name="connsiteY2" fmla="*/ 40560 h 50634"/>
                    <a:gd name="connsiteX3" fmla="*/ 9218 w 50157"/>
                    <a:gd name="connsiteY3" fmla="*/ 45457 h 50634"/>
                    <a:gd name="connsiteX4" fmla="*/ 5717 w 50157"/>
                    <a:gd name="connsiteY4" fmla="*/ 9814 h 5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57" h="50634">
                      <a:moveTo>
                        <a:pt x="5717" y="9786"/>
                      </a:moveTo>
                      <a:cubicBezTo>
                        <a:pt x="14542" y="-1231"/>
                        <a:pt x="30256" y="-3252"/>
                        <a:pt x="40846" y="5288"/>
                      </a:cubicBezTo>
                      <a:cubicBezTo>
                        <a:pt x="51494" y="13743"/>
                        <a:pt x="53344" y="29372"/>
                        <a:pt x="44661" y="40560"/>
                      </a:cubicBezTo>
                      <a:cubicBezTo>
                        <a:pt x="36035" y="51663"/>
                        <a:pt x="20036" y="54026"/>
                        <a:pt x="9218" y="45457"/>
                      </a:cubicBezTo>
                      <a:cubicBezTo>
                        <a:pt x="-1543" y="36802"/>
                        <a:pt x="-3109" y="20832"/>
                        <a:pt x="5717" y="9814"/>
                      </a:cubicBezTo>
                      <a:close/>
                    </a:path>
                  </a:pathLst>
                </a:custGeom>
                <a:grpFill/>
                <a:ln w="2845" cap="flat">
                  <a:noFill/>
                  <a:prstDash val="solid"/>
                  <a:miter/>
                </a:ln>
              </p:spPr>
              <p:txBody>
                <a:bodyPr rtlCol="0" anchor="ctr"/>
                <a:lstStyle/>
                <a:p>
                  <a:endParaRPr lang="en-US"/>
                </a:p>
              </p:txBody>
            </p:sp>
            <p:sp>
              <p:nvSpPr>
                <p:cNvPr id="2696" name="Freeform: Shape 2695">
                  <a:extLst>
                    <a:ext uri="{FF2B5EF4-FFF2-40B4-BE49-F238E27FC236}">
                      <a16:creationId xmlns:a16="http://schemas.microsoft.com/office/drawing/2014/main" id="{EBD61A41-981D-B901-CAEC-6C3885994431}"/>
                    </a:ext>
                  </a:extLst>
                </p:cNvPr>
                <p:cNvSpPr/>
                <p:nvPr/>
              </p:nvSpPr>
              <p:spPr>
                <a:xfrm>
                  <a:off x="8286261" y="3523855"/>
                  <a:ext cx="48382" cy="48345"/>
                </a:xfrm>
                <a:custGeom>
                  <a:avLst/>
                  <a:gdLst>
                    <a:gd name="connsiteX0" fmla="*/ 6073 w 48382"/>
                    <a:gd name="connsiteY0" fmla="*/ 8712 h 48345"/>
                    <a:gd name="connsiteX1" fmla="*/ 40206 w 48382"/>
                    <a:gd name="connsiteY1" fmla="*/ 5495 h 48345"/>
                    <a:gd name="connsiteX2" fmla="*/ 42427 w 48382"/>
                    <a:gd name="connsiteY2" fmla="*/ 39514 h 48345"/>
                    <a:gd name="connsiteX3" fmla="*/ 8293 w 48382"/>
                    <a:gd name="connsiteY3" fmla="*/ 42759 h 48345"/>
                    <a:gd name="connsiteX4" fmla="*/ 6073 w 48382"/>
                    <a:gd name="connsiteY4" fmla="*/ 8712 h 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2" h="48345">
                      <a:moveTo>
                        <a:pt x="6073" y="8712"/>
                      </a:moveTo>
                      <a:cubicBezTo>
                        <a:pt x="14927" y="-1480"/>
                        <a:pt x="30242" y="-2960"/>
                        <a:pt x="40206" y="5495"/>
                      </a:cubicBezTo>
                      <a:cubicBezTo>
                        <a:pt x="50170" y="13921"/>
                        <a:pt x="51167" y="29152"/>
                        <a:pt x="42427" y="39514"/>
                      </a:cubicBezTo>
                      <a:cubicBezTo>
                        <a:pt x="33687" y="49877"/>
                        <a:pt x="18400" y="51328"/>
                        <a:pt x="8293" y="42759"/>
                      </a:cubicBezTo>
                      <a:cubicBezTo>
                        <a:pt x="-1813" y="34190"/>
                        <a:pt x="-2838" y="18989"/>
                        <a:pt x="6073" y="8712"/>
                      </a:cubicBezTo>
                      <a:close/>
                    </a:path>
                  </a:pathLst>
                </a:custGeom>
                <a:grpFill/>
                <a:ln w="2845" cap="flat">
                  <a:noFill/>
                  <a:prstDash val="solid"/>
                  <a:miter/>
                </a:ln>
              </p:spPr>
              <p:txBody>
                <a:bodyPr rtlCol="0" anchor="ctr"/>
                <a:lstStyle/>
                <a:p>
                  <a:endParaRPr lang="en-US"/>
                </a:p>
              </p:txBody>
            </p:sp>
            <p:sp>
              <p:nvSpPr>
                <p:cNvPr id="2697" name="Freeform: Shape 2696">
                  <a:extLst>
                    <a:ext uri="{FF2B5EF4-FFF2-40B4-BE49-F238E27FC236}">
                      <a16:creationId xmlns:a16="http://schemas.microsoft.com/office/drawing/2014/main" id="{79FB30F0-AB36-329D-F2FE-871DC5B4AB29}"/>
                    </a:ext>
                  </a:extLst>
                </p:cNvPr>
                <p:cNvSpPr/>
                <p:nvPr/>
              </p:nvSpPr>
              <p:spPr>
                <a:xfrm>
                  <a:off x="8166990" y="3417322"/>
                  <a:ext cx="46257" cy="46385"/>
                </a:xfrm>
                <a:custGeom>
                  <a:avLst/>
                  <a:gdLst>
                    <a:gd name="connsiteX0" fmla="*/ 6461 w 46257"/>
                    <a:gd name="connsiteY0" fmla="*/ 7607 h 46385"/>
                    <a:gd name="connsiteX1" fmla="*/ 39171 w 46257"/>
                    <a:gd name="connsiteY1" fmla="*/ 5927 h 46385"/>
                    <a:gd name="connsiteX2" fmla="*/ 39882 w 46257"/>
                    <a:gd name="connsiteY2" fmla="*/ 38694 h 46385"/>
                    <a:gd name="connsiteX3" fmla="*/ 7172 w 46257"/>
                    <a:gd name="connsiteY3" fmla="*/ 40374 h 46385"/>
                    <a:gd name="connsiteX4" fmla="*/ 6461 w 46257"/>
                    <a:gd name="connsiteY4" fmla="*/ 7607 h 4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7" h="46385">
                      <a:moveTo>
                        <a:pt x="6461" y="7607"/>
                      </a:moveTo>
                      <a:cubicBezTo>
                        <a:pt x="15371" y="-1845"/>
                        <a:pt x="30004" y="-2585"/>
                        <a:pt x="39171" y="5927"/>
                      </a:cubicBezTo>
                      <a:cubicBezTo>
                        <a:pt x="48337" y="14467"/>
                        <a:pt x="48650" y="29129"/>
                        <a:pt x="39882" y="38694"/>
                      </a:cubicBezTo>
                      <a:cubicBezTo>
                        <a:pt x="31114" y="48259"/>
                        <a:pt x="16453" y="48999"/>
                        <a:pt x="7172" y="40374"/>
                      </a:cubicBezTo>
                      <a:cubicBezTo>
                        <a:pt x="-2108" y="31719"/>
                        <a:pt x="-2421" y="17058"/>
                        <a:pt x="6461" y="7607"/>
                      </a:cubicBezTo>
                      <a:close/>
                    </a:path>
                  </a:pathLst>
                </a:custGeom>
                <a:grpFill/>
                <a:ln w="2845" cap="flat">
                  <a:noFill/>
                  <a:prstDash val="solid"/>
                  <a:miter/>
                </a:ln>
              </p:spPr>
              <p:txBody>
                <a:bodyPr rtlCol="0" anchor="ctr"/>
                <a:lstStyle/>
                <a:p>
                  <a:endParaRPr lang="en-US"/>
                </a:p>
              </p:txBody>
            </p:sp>
            <p:sp>
              <p:nvSpPr>
                <p:cNvPr id="2698" name="Freeform: Shape 2697">
                  <a:extLst>
                    <a:ext uri="{FF2B5EF4-FFF2-40B4-BE49-F238E27FC236}">
                      <a16:creationId xmlns:a16="http://schemas.microsoft.com/office/drawing/2014/main" id="{A9C6133F-9477-7AAF-47C2-644DA497C625}"/>
                    </a:ext>
                  </a:extLst>
                </p:cNvPr>
                <p:cNvSpPr/>
                <p:nvPr/>
              </p:nvSpPr>
              <p:spPr>
                <a:xfrm>
                  <a:off x="8051992" y="3306080"/>
                  <a:ext cx="44200" cy="44489"/>
                </a:xfrm>
                <a:custGeom>
                  <a:avLst/>
                  <a:gdLst>
                    <a:gd name="connsiteX0" fmla="*/ 6902 w 44200"/>
                    <a:gd name="connsiteY0" fmla="*/ 6569 h 44489"/>
                    <a:gd name="connsiteX1" fmla="*/ 38132 w 44200"/>
                    <a:gd name="connsiteY1" fmla="*/ 6370 h 44489"/>
                    <a:gd name="connsiteX2" fmla="*/ 44195 w 44200"/>
                    <a:gd name="connsiteY2" fmla="*/ 21999 h 44489"/>
                    <a:gd name="connsiteX3" fmla="*/ 37477 w 44200"/>
                    <a:gd name="connsiteY3" fmla="*/ 37742 h 44489"/>
                    <a:gd name="connsiteX4" fmla="*/ 21677 w 44200"/>
                    <a:gd name="connsiteY4" fmla="*/ 44489 h 44489"/>
                    <a:gd name="connsiteX5" fmla="*/ 6162 w 44200"/>
                    <a:gd name="connsiteY5" fmla="*/ 38027 h 44489"/>
                    <a:gd name="connsiteX6" fmla="*/ 6874 w 44200"/>
                    <a:gd name="connsiteY6" fmla="*/ 6569 h 4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0" h="44489">
                      <a:moveTo>
                        <a:pt x="6902" y="6569"/>
                      </a:moveTo>
                      <a:cubicBezTo>
                        <a:pt x="15784" y="-2113"/>
                        <a:pt x="29762" y="-2199"/>
                        <a:pt x="38132" y="6370"/>
                      </a:cubicBezTo>
                      <a:cubicBezTo>
                        <a:pt x="42316" y="10669"/>
                        <a:pt x="44309" y="16306"/>
                        <a:pt x="44195" y="21999"/>
                      </a:cubicBezTo>
                      <a:cubicBezTo>
                        <a:pt x="44053" y="27693"/>
                        <a:pt x="41889" y="33330"/>
                        <a:pt x="37477" y="37742"/>
                      </a:cubicBezTo>
                      <a:cubicBezTo>
                        <a:pt x="33121" y="42126"/>
                        <a:pt x="27342" y="44432"/>
                        <a:pt x="21677" y="44489"/>
                      </a:cubicBezTo>
                      <a:cubicBezTo>
                        <a:pt x="16040" y="44518"/>
                        <a:pt x="10404" y="42382"/>
                        <a:pt x="6162" y="38027"/>
                      </a:cubicBezTo>
                      <a:cubicBezTo>
                        <a:pt x="-2322" y="29344"/>
                        <a:pt x="-2008" y="15252"/>
                        <a:pt x="6874" y="6569"/>
                      </a:cubicBezTo>
                      <a:close/>
                    </a:path>
                  </a:pathLst>
                </a:custGeom>
                <a:grpFill/>
                <a:ln w="2845" cap="flat">
                  <a:noFill/>
                  <a:prstDash val="solid"/>
                  <a:miter/>
                </a:ln>
              </p:spPr>
              <p:txBody>
                <a:bodyPr rtlCol="0" anchor="ctr"/>
                <a:lstStyle/>
                <a:p>
                  <a:endParaRPr lang="en-US"/>
                </a:p>
              </p:txBody>
            </p:sp>
            <p:sp>
              <p:nvSpPr>
                <p:cNvPr id="2699" name="Freeform: Shape 2698">
                  <a:extLst>
                    <a:ext uri="{FF2B5EF4-FFF2-40B4-BE49-F238E27FC236}">
                      <a16:creationId xmlns:a16="http://schemas.microsoft.com/office/drawing/2014/main" id="{69651CC9-02F0-3C56-00F4-EB7096310563}"/>
                    </a:ext>
                  </a:extLst>
                </p:cNvPr>
                <p:cNvSpPr/>
                <p:nvPr/>
              </p:nvSpPr>
              <p:spPr>
                <a:xfrm>
                  <a:off x="7941615" y="3190350"/>
                  <a:ext cx="42483" cy="42140"/>
                </a:xfrm>
                <a:custGeom>
                  <a:avLst/>
                  <a:gdLst>
                    <a:gd name="connsiteX0" fmla="*/ 7250 w 42483"/>
                    <a:gd name="connsiteY0" fmla="*/ 5637 h 42140"/>
                    <a:gd name="connsiteX1" fmla="*/ 37084 w 42483"/>
                    <a:gd name="connsiteY1" fmla="*/ 6605 h 42140"/>
                    <a:gd name="connsiteX2" fmla="*/ 35433 w 42483"/>
                    <a:gd name="connsiteY2" fmla="*/ 36326 h 42140"/>
                    <a:gd name="connsiteX3" fmla="*/ 5399 w 42483"/>
                    <a:gd name="connsiteY3" fmla="*/ 35557 h 42140"/>
                    <a:gd name="connsiteX4" fmla="*/ 7250 w 42483"/>
                    <a:gd name="connsiteY4" fmla="*/ 5666 h 4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 h="42140">
                      <a:moveTo>
                        <a:pt x="7250" y="5637"/>
                      </a:moveTo>
                      <a:cubicBezTo>
                        <a:pt x="16075" y="-2334"/>
                        <a:pt x="29227" y="-1708"/>
                        <a:pt x="37084" y="6605"/>
                      </a:cubicBezTo>
                      <a:cubicBezTo>
                        <a:pt x="44885" y="14975"/>
                        <a:pt x="44144" y="28269"/>
                        <a:pt x="35433" y="36326"/>
                      </a:cubicBezTo>
                      <a:cubicBezTo>
                        <a:pt x="26722" y="44382"/>
                        <a:pt x="13285" y="44012"/>
                        <a:pt x="5399" y="35557"/>
                      </a:cubicBezTo>
                      <a:cubicBezTo>
                        <a:pt x="-2572" y="27159"/>
                        <a:pt x="-1519" y="13551"/>
                        <a:pt x="7250" y="5666"/>
                      </a:cubicBezTo>
                      <a:close/>
                    </a:path>
                  </a:pathLst>
                </a:custGeom>
                <a:grpFill/>
                <a:ln w="2845" cap="flat">
                  <a:noFill/>
                  <a:prstDash val="solid"/>
                  <a:miter/>
                </a:ln>
              </p:spPr>
              <p:txBody>
                <a:bodyPr rtlCol="0" anchor="ctr"/>
                <a:lstStyle/>
                <a:p>
                  <a:endParaRPr lang="en-US"/>
                </a:p>
              </p:txBody>
            </p:sp>
            <p:sp>
              <p:nvSpPr>
                <p:cNvPr id="2700" name="Freeform: Shape 2699">
                  <a:extLst>
                    <a:ext uri="{FF2B5EF4-FFF2-40B4-BE49-F238E27FC236}">
                      <a16:creationId xmlns:a16="http://schemas.microsoft.com/office/drawing/2014/main" id="{4DB28552-EF5C-59D9-49B2-90F9DEF80402}"/>
                    </a:ext>
                  </a:extLst>
                </p:cNvPr>
                <p:cNvSpPr/>
                <p:nvPr/>
              </p:nvSpPr>
              <p:spPr>
                <a:xfrm>
                  <a:off x="7836365" y="3069926"/>
                  <a:ext cx="40404" cy="40118"/>
                </a:xfrm>
                <a:custGeom>
                  <a:avLst/>
                  <a:gdLst>
                    <a:gd name="connsiteX0" fmla="*/ 7423 w 40404"/>
                    <a:gd name="connsiteY0" fmla="*/ 4872 h 40118"/>
                    <a:gd name="connsiteX1" fmla="*/ 35863 w 40404"/>
                    <a:gd name="connsiteY1" fmla="*/ 6865 h 40118"/>
                    <a:gd name="connsiteX2" fmla="*/ 33045 w 40404"/>
                    <a:gd name="connsiteY2" fmla="*/ 35162 h 40118"/>
                    <a:gd name="connsiteX3" fmla="*/ 4605 w 40404"/>
                    <a:gd name="connsiteY3" fmla="*/ 33169 h 40118"/>
                    <a:gd name="connsiteX4" fmla="*/ 7423 w 40404"/>
                    <a:gd name="connsiteY4" fmla="*/ 4872 h 40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4" h="40118">
                      <a:moveTo>
                        <a:pt x="7423" y="4872"/>
                      </a:moveTo>
                      <a:cubicBezTo>
                        <a:pt x="16106" y="-2331"/>
                        <a:pt x="28831" y="-1448"/>
                        <a:pt x="35863" y="6865"/>
                      </a:cubicBezTo>
                      <a:cubicBezTo>
                        <a:pt x="42894" y="15177"/>
                        <a:pt x="41613" y="27846"/>
                        <a:pt x="33045" y="35162"/>
                      </a:cubicBezTo>
                      <a:cubicBezTo>
                        <a:pt x="24447" y="42478"/>
                        <a:pt x="11722" y="41596"/>
                        <a:pt x="4605" y="33169"/>
                      </a:cubicBezTo>
                      <a:cubicBezTo>
                        <a:pt x="-2512" y="24743"/>
                        <a:pt x="-1231" y="12074"/>
                        <a:pt x="7423" y="4872"/>
                      </a:cubicBezTo>
                      <a:close/>
                    </a:path>
                  </a:pathLst>
                </a:custGeom>
                <a:grpFill/>
                <a:ln w="2845" cap="flat">
                  <a:noFill/>
                  <a:prstDash val="solid"/>
                  <a:miter/>
                </a:ln>
              </p:spPr>
              <p:txBody>
                <a:bodyPr rtlCol="0" anchor="ctr"/>
                <a:lstStyle/>
                <a:p>
                  <a:endParaRPr lang="en-US"/>
                </a:p>
              </p:txBody>
            </p:sp>
            <p:sp>
              <p:nvSpPr>
                <p:cNvPr id="2701" name="Freeform: Shape 2700">
                  <a:extLst>
                    <a:ext uri="{FF2B5EF4-FFF2-40B4-BE49-F238E27FC236}">
                      <a16:creationId xmlns:a16="http://schemas.microsoft.com/office/drawing/2014/main" id="{F696C17C-E96B-6E27-D175-2A59C233DB68}"/>
                    </a:ext>
                  </a:extLst>
                </p:cNvPr>
                <p:cNvSpPr/>
                <p:nvPr/>
              </p:nvSpPr>
              <p:spPr>
                <a:xfrm>
                  <a:off x="7736063" y="2945315"/>
                  <a:ext cx="38315" cy="38180"/>
                </a:xfrm>
                <a:custGeom>
                  <a:avLst/>
                  <a:gdLst>
                    <a:gd name="connsiteX0" fmla="*/ 7716 w 38315"/>
                    <a:gd name="connsiteY0" fmla="*/ 4109 h 38180"/>
                    <a:gd name="connsiteX1" fmla="*/ 34533 w 38315"/>
                    <a:gd name="connsiteY1" fmla="*/ 7183 h 38180"/>
                    <a:gd name="connsiteX2" fmla="*/ 30662 w 38315"/>
                    <a:gd name="connsiteY2" fmla="*/ 34001 h 38180"/>
                    <a:gd name="connsiteX3" fmla="*/ 3844 w 38315"/>
                    <a:gd name="connsiteY3" fmla="*/ 30926 h 38180"/>
                    <a:gd name="connsiteX4" fmla="*/ 7716 w 38315"/>
                    <a:gd name="connsiteY4" fmla="*/ 4109 h 38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15" h="38180">
                      <a:moveTo>
                        <a:pt x="7716" y="4109"/>
                      </a:moveTo>
                      <a:cubicBezTo>
                        <a:pt x="16228" y="-2410"/>
                        <a:pt x="28242" y="-1016"/>
                        <a:pt x="34533" y="7183"/>
                      </a:cubicBezTo>
                      <a:cubicBezTo>
                        <a:pt x="40825" y="15382"/>
                        <a:pt x="39088" y="27396"/>
                        <a:pt x="30662" y="34001"/>
                      </a:cubicBezTo>
                      <a:cubicBezTo>
                        <a:pt x="22235" y="40605"/>
                        <a:pt x="10221" y="39239"/>
                        <a:pt x="3844" y="30926"/>
                      </a:cubicBezTo>
                      <a:cubicBezTo>
                        <a:pt x="-2532" y="22613"/>
                        <a:pt x="-796" y="10599"/>
                        <a:pt x="7716" y="4109"/>
                      </a:cubicBezTo>
                      <a:close/>
                    </a:path>
                  </a:pathLst>
                </a:custGeom>
                <a:grpFill/>
                <a:ln w="2845" cap="flat">
                  <a:noFill/>
                  <a:prstDash val="solid"/>
                  <a:miter/>
                </a:ln>
              </p:spPr>
              <p:txBody>
                <a:bodyPr rtlCol="0" anchor="ctr"/>
                <a:lstStyle/>
                <a:p>
                  <a:endParaRPr lang="en-US"/>
                </a:p>
              </p:txBody>
            </p:sp>
            <p:sp>
              <p:nvSpPr>
                <p:cNvPr id="2702" name="Freeform: Shape 2701">
                  <a:extLst>
                    <a:ext uri="{FF2B5EF4-FFF2-40B4-BE49-F238E27FC236}">
                      <a16:creationId xmlns:a16="http://schemas.microsoft.com/office/drawing/2014/main" id="{88BB111B-FC23-E003-0141-1B07AEDF9C2D}"/>
                    </a:ext>
                  </a:extLst>
                </p:cNvPr>
                <p:cNvSpPr/>
                <p:nvPr/>
              </p:nvSpPr>
              <p:spPr>
                <a:xfrm>
                  <a:off x="7640795" y="2816749"/>
                  <a:ext cx="36380" cy="36054"/>
                </a:xfrm>
                <a:custGeom>
                  <a:avLst/>
                  <a:gdLst>
                    <a:gd name="connsiteX0" fmla="*/ 7986 w 36380"/>
                    <a:gd name="connsiteY0" fmla="*/ 3429 h 36054"/>
                    <a:gd name="connsiteX1" fmla="*/ 33124 w 36380"/>
                    <a:gd name="connsiteY1" fmla="*/ 7443 h 36054"/>
                    <a:gd name="connsiteX2" fmla="*/ 28597 w 36380"/>
                    <a:gd name="connsiteY2" fmla="*/ 32523 h 36054"/>
                    <a:gd name="connsiteX3" fmla="*/ 3147 w 36380"/>
                    <a:gd name="connsiteY3" fmla="*/ 28709 h 36054"/>
                    <a:gd name="connsiteX4" fmla="*/ 7958 w 36380"/>
                    <a:gd name="connsiteY4" fmla="*/ 3400 h 3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0" h="36054">
                      <a:moveTo>
                        <a:pt x="7986" y="3429"/>
                      </a:moveTo>
                      <a:cubicBezTo>
                        <a:pt x="16299" y="-2407"/>
                        <a:pt x="27544" y="-614"/>
                        <a:pt x="33124" y="7443"/>
                      </a:cubicBezTo>
                      <a:cubicBezTo>
                        <a:pt x="38817" y="15442"/>
                        <a:pt x="36882" y="26602"/>
                        <a:pt x="28597" y="32523"/>
                      </a:cubicBezTo>
                      <a:cubicBezTo>
                        <a:pt x="20370" y="38416"/>
                        <a:pt x="8897" y="36793"/>
                        <a:pt x="3147" y="28709"/>
                      </a:cubicBezTo>
                      <a:cubicBezTo>
                        <a:pt x="-2490" y="20567"/>
                        <a:pt x="-355" y="9236"/>
                        <a:pt x="7958" y="3400"/>
                      </a:cubicBezTo>
                      <a:close/>
                    </a:path>
                  </a:pathLst>
                </a:custGeom>
                <a:grpFill/>
                <a:ln w="2845" cap="flat">
                  <a:noFill/>
                  <a:prstDash val="solid"/>
                  <a:miter/>
                </a:ln>
              </p:spPr>
              <p:txBody>
                <a:bodyPr rtlCol="0" anchor="ctr"/>
                <a:lstStyle/>
                <a:p>
                  <a:endParaRPr lang="en-US"/>
                </a:p>
              </p:txBody>
            </p:sp>
            <p:sp>
              <p:nvSpPr>
                <p:cNvPr id="2703" name="Freeform: Shape 2702">
                  <a:extLst>
                    <a:ext uri="{FF2B5EF4-FFF2-40B4-BE49-F238E27FC236}">
                      <a16:creationId xmlns:a16="http://schemas.microsoft.com/office/drawing/2014/main" id="{26DF17B5-198B-370E-19F6-A29A2DB05102}"/>
                    </a:ext>
                  </a:extLst>
                </p:cNvPr>
                <p:cNvSpPr/>
                <p:nvPr/>
              </p:nvSpPr>
              <p:spPr>
                <a:xfrm>
                  <a:off x="7551084" y="2684343"/>
                  <a:ext cx="34496" cy="33926"/>
                </a:xfrm>
                <a:custGeom>
                  <a:avLst/>
                  <a:gdLst>
                    <a:gd name="connsiteX0" fmla="*/ 8022 w 34496"/>
                    <a:gd name="connsiteY0" fmla="*/ 2859 h 33926"/>
                    <a:gd name="connsiteX1" fmla="*/ 31821 w 34496"/>
                    <a:gd name="connsiteY1" fmla="*/ 7471 h 33926"/>
                    <a:gd name="connsiteX2" fmla="*/ 26526 w 34496"/>
                    <a:gd name="connsiteY2" fmla="*/ 31015 h 33926"/>
                    <a:gd name="connsiteX3" fmla="*/ 2727 w 34496"/>
                    <a:gd name="connsiteY3" fmla="*/ 26403 h 33926"/>
                    <a:gd name="connsiteX4" fmla="*/ 8022 w 34496"/>
                    <a:gd name="connsiteY4" fmla="*/ 2859 h 33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33926">
                      <a:moveTo>
                        <a:pt x="8022" y="2859"/>
                      </a:moveTo>
                      <a:cubicBezTo>
                        <a:pt x="16078" y="-2322"/>
                        <a:pt x="26754" y="-272"/>
                        <a:pt x="31821" y="7471"/>
                      </a:cubicBezTo>
                      <a:cubicBezTo>
                        <a:pt x="36889" y="15215"/>
                        <a:pt x="34554" y="25748"/>
                        <a:pt x="26526" y="31015"/>
                      </a:cubicBezTo>
                      <a:cubicBezTo>
                        <a:pt x="18527" y="36281"/>
                        <a:pt x="7851" y="34203"/>
                        <a:pt x="2727" y="26403"/>
                      </a:cubicBezTo>
                      <a:cubicBezTo>
                        <a:pt x="-2426" y="18602"/>
                        <a:pt x="-63" y="8041"/>
                        <a:pt x="8022" y="2859"/>
                      </a:cubicBezTo>
                      <a:close/>
                    </a:path>
                  </a:pathLst>
                </a:custGeom>
                <a:grpFill/>
                <a:ln w="2845" cap="flat">
                  <a:noFill/>
                  <a:prstDash val="solid"/>
                  <a:miter/>
                </a:ln>
              </p:spPr>
              <p:txBody>
                <a:bodyPr rtlCol="0" anchor="ctr"/>
                <a:lstStyle/>
                <a:p>
                  <a:endParaRPr lang="en-US"/>
                </a:p>
              </p:txBody>
            </p:sp>
            <p:sp>
              <p:nvSpPr>
                <p:cNvPr id="2704" name="Freeform: Shape 2703">
                  <a:extLst>
                    <a:ext uri="{FF2B5EF4-FFF2-40B4-BE49-F238E27FC236}">
                      <a16:creationId xmlns:a16="http://schemas.microsoft.com/office/drawing/2014/main" id="{A5EAFFD4-39C6-C98B-56D5-BAF62D750255}"/>
                    </a:ext>
                  </a:extLst>
                </p:cNvPr>
                <p:cNvSpPr/>
                <p:nvPr/>
              </p:nvSpPr>
              <p:spPr>
                <a:xfrm>
                  <a:off x="7467039" y="2548210"/>
                  <a:ext cx="32407" cy="31985"/>
                </a:xfrm>
                <a:custGeom>
                  <a:avLst/>
                  <a:gdLst>
                    <a:gd name="connsiteX0" fmla="*/ 8142 w 32407"/>
                    <a:gd name="connsiteY0" fmla="*/ 2317 h 31985"/>
                    <a:gd name="connsiteX1" fmla="*/ 30262 w 32407"/>
                    <a:gd name="connsiteY1" fmla="*/ 7640 h 31985"/>
                    <a:gd name="connsiteX2" fmla="*/ 24284 w 32407"/>
                    <a:gd name="connsiteY2" fmla="*/ 29618 h 31985"/>
                    <a:gd name="connsiteX3" fmla="*/ 2164 w 32407"/>
                    <a:gd name="connsiteY3" fmla="*/ 24294 h 31985"/>
                    <a:gd name="connsiteX4" fmla="*/ 8142 w 32407"/>
                    <a:gd name="connsiteY4" fmla="*/ 2317 h 31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7" h="31985">
                      <a:moveTo>
                        <a:pt x="8142" y="2317"/>
                      </a:moveTo>
                      <a:cubicBezTo>
                        <a:pt x="15914" y="-2238"/>
                        <a:pt x="25821" y="125"/>
                        <a:pt x="30262" y="7640"/>
                      </a:cubicBezTo>
                      <a:cubicBezTo>
                        <a:pt x="34703" y="15127"/>
                        <a:pt x="32027" y="24977"/>
                        <a:pt x="24284" y="29618"/>
                      </a:cubicBezTo>
                      <a:cubicBezTo>
                        <a:pt x="16540" y="34258"/>
                        <a:pt x="6662" y="31867"/>
                        <a:pt x="2164" y="24294"/>
                      </a:cubicBezTo>
                      <a:cubicBezTo>
                        <a:pt x="-2306" y="16722"/>
                        <a:pt x="371" y="6872"/>
                        <a:pt x="8142" y="2317"/>
                      </a:cubicBezTo>
                      <a:close/>
                    </a:path>
                  </a:pathLst>
                </a:custGeom>
                <a:grpFill/>
                <a:ln w="2845" cap="flat">
                  <a:noFill/>
                  <a:prstDash val="solid"/>
                  <a:miter/>
                </a:ln>
              </p:spPr>
              <p:txBody>
                <a:bodyPr rtlCol="0" anchor="ctr"/>
                <a:lstStyle/>
                <a:p>
                  <a:endParaRPr lang="en-US"/>
                </a:p>
              </p:txBody>
            </p:sp>
            <p:sp>
              <p:nvSpPr>
                <p:cNvPr id="2705" name="Freeform: Shape 2704">
                  <a:extLst>
                    <a:ext uri="{FF2B5EF4-FFF2-40B4-BE49-F238E27FC236}">
                      <a16:creationId xmlns:a16="http://schemas.microsoft.com/office/drawing/2014/main" id="{635231A1-A1F3-2E3D-2F34-89E459DAC26C}"/>
                    </a:ext>
                  </a:extLst>
                </p:cNvPr>
                <p:cNvSpPr/>
                <p:nvPr/>
              </p:nvSpPr>
              <p:spPr>
                <a:xfrm>
                  <a:off x="7388485" y="2408806"/>
                  <a:ext cx="30295" cy="30050"/>
                </a:xfrm>
                <a:custGeom>
                  <a:avLst/>
                  <a:gdLst>
                    <a:gd name="connsiteX0" fmla="*/ 8210 w 30295"/>
                    <a:gd name="connsiteY0" fmla="*/ 1856 h 30050"/>
                    <a:gd name="connsiteX1" fmla="*/ 28621 w 30295"/>
                    <a:gd name="connsiteY1" fmla="*/ 7749 h 30050"/>
                    <a:gd name="connsiteX2" fmla="*/ 22130 w 30295"/>
                    <a:gd name="connsiteY2" fmla="*/ 28132 h 30050"/>
                    <a:gd name="connsiteX3" fmla="*/ 1690 w 30295"/>
                    <a:gd name="connsiteY3" fmla="*/ 22268 h 30050"/>
                    <a:gd name="connsiteX4" fmla="*/ 8238 w 30295"/>
                    <a:gd name="connsiteY4" fmla="*/ 1856 h 3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95" h="30050">
                      <a:moveTo>
                        <a:pt x="8210" y="1856"/>
                      </a:moveTo>
                      <a:cubicBezTo>
                        <a:pt x="15668" y="-2130"/>
                        <a:pt x="24807" y="518"/>
                        <a:pt x="28621" y="7749"/>
                      </a:cubicBezTo>
                      <a:cubicBezTo>
                        <a:pt x="32436" y="14980"/>
                        <a:pt x="29504" y="24118"/>
                        <a:pt x="22130" y="28132"/>
                      </a:cubicBezTo>
                      <a:cubicBezTo>
                        <a:pt x="14672" y="32203"/>
                        <a:pt x="5533" y="29584"/>
                        <a:pt x="1690" y="22268"/>
                      </a:cubicBezTo>
                      <a:cubicBezTo>
                        <a:pt x="-2153" y="14980"/>
                        <a:pt x="779" y="5841"/>
                        <a:pt x="8238" y="1856"/>
                      </a:cubicBezTo>
                      <a:close/>
                    </a:path>
                  </a:pathLst>
                </a:custGeom>
                <a:grpFill/>
                <a:ln w="2845" cap="flat">
                  <a:noFill/>
                  <a:prstDash val="solid"/>
                  <a:miter/>
                </a:ln>
              </p:spPr>
              <p:txBody>
                <a:bodyPr rtlCol="0" anchor="ctr"/>
                <a:lstStyle/>
                <a:p>
                  <a:endParaRPr lang="en-US"/>
                </a:p>
              </p:txBody>
            </p:sp>
            <p:sp>
              <p:nvSpPr>
                <p:cNvPr id="2706" name="Freeform: Shape 2705">
                  <a:extLst>
                    <a:ext uri="{FF2B5EF4-FFF2-40B4-BE49-F238E27FC236}">
                      <a16:creationId xmlns:a16="http://schemas.microsoft.com/office/drawing/2014/main" id="{C0CB9273-563C-4ED9-FB99-B1FC1873A7DD}"/>
                    </a:ext>
                  </a:extLst>
                </p:cNvPr>
                <p:cNvSpPr/>
                <p:nvPr/>
              </p:nvSpPr>
              <p:spPr>
                <a:xfrm>
                  <a:off x="7315797" y="2266286"/>
                  <a:ext cx="28488" cy="27790"/>
                </a:xfrm>
                <a:custGeom>
                  <a:avLst/>
                  <a:gdLst>
                    <a:gd name="connsiteX0" fmla="*/ 8075 w 28488"/>
                    <a:gd name="connsiteY0" fmla="*/ 1466 h 27790"/>
                    <a:gd name="connsiteX1" fmla="*/ 27092 w 28488"/>
                    <a:gd name="connsiteY1" fmla="*/ 7615 h 27790"/>
                    <a:gd name="connsiteX2" fmla="*/ 20430 w 28488"/>
                    <a:gd name="connsiteY2" fmla="*/ 26290 h 27790"/>
                    <a:gd name="connsiteX3" fmla="*/ 1414 w 28488"/>
                    <a:gd name="connsiteY3" fmla="*/ 20141 h 27790"/>
                    <a:gd name="connsiteX4" fmla="*/ 8075 w 28488"/>
                    <a:gd name="connsiteY4" fmla="*/ 1466 h 27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8" h="27790">
                      <a:moveTo>
                        <a:pt x="8075" y="1466"/>
                      </a:moveTo>
                      <a:cubicBezTo>
                        <a:pt x="15192" y="-1951"/>
                        <a:pt x="23676" y="811"/>
                        <a:pt x="27092" y="7615"/>
                      </a:cubicBezTo>
                      <a:cubicBezTo>
                        <a:pt x="30480" y="14447"/>
                        <a:pt x="27491" y="22788"/>
                        <a:pt x="20430" y="26290"/>
                      </a:cubicBezTo>
                      <a:cubicBezTo>
                        <a:pt x="13342" y="29763"/>
                        <a:pt x="4858" y="27002"/>
                        <a:pt x="1414" y="20141"/>
                      </a:cubicBezTo>
                      <a:cubicBezTo>
                        <a:pt x="-2003" y="13251"/>
                        <a:pt x="987" y="4910"/>
                        <a:pt x="8075" y="1466"/>
                      </a:cubicBezTo>
                      <a:close/>
                    </a:path>
                  </a:pathLst>
                </a:custGeom>
                <a:grpFill/>
                <a:ln w="2845" cap="flat">
                  <a:noFill/>
                  <a:prstDash val="solid"/>
                  <a:miter/>
                </a:ln>
              </p:spPr>
              <p:txBody>
                <a:bodyPr rtlCol="0" anchor="ctr"/>
                <a:lstStyle/>
                <a:p>
                  <a:endParaRPr lang="en-US"/>
                </a:p>
              </p:txBody>
            </p:sp>
            <p:sp>
              <p:nvSpPr>
                <p:cNvPr id="2707" name="Freeform: Shape 2706">
                  <a:extLst>
                    <a:ext uri="{FF2B5EF4-FFF2-40B4-BE49-F238E27FC236}">
                      <a16:creationId xmlns:a16="http://schemas.microsoft.com/office/drawing/2014/main" id="{F9679AA6-510A-9B7B-8090-DA9319B8F849}"/>
                    </a:ext>
                  </a:extLst>
                </p:cNvPr>
                <p:cNvSpPr/>
                <p:nvPr/>
              </p:nvSpPr>
              <p:spPr>
                <a:xfrm>
                  <a:off x="7249312" y="2120668"/>
                  <a:ext cx="26391" cy="25857"/>
                </a:xfrm>
                <a:custGeom>
                  <a:avLst/>
                  <a:gdLst>
                    <a:gd name="connsiteX0" fmla="*/ 8031 w 26391"/>
                    <a:gd name="connsiteY0" fmla="*/ 1126 h 25857"/>
                    <a:gd name="connsiteX1" fmla="*/ 25339 w 26391"/>
                    <a:gd name="connsiteY1" fmla="*/ 7617 h 25857"/>
                    <a:gd name="connsiteX2" fmla="*/ 18365 w 26391"/>
                    <a:gd name="connsiteY2" fmla="*/ 24698 h 25857"/>
                    <a:gd name="connsiteX3" fmla="*/ 1056 w 26391"/>
                    <a:gd name="connsiteY3" fmla="*/ 18207 h 25857"/>
                    <a:gd name="connsiteX4" fmla="*/ 8031 w 26391"/>
                    <a:gd name="connsiteY4" fmla="*/ 1126 h 2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1" h="25857">
                      <a:moveTo>
                        <a:pt x="8031" y="1126"/>
                      </a:moveTo>
                      <a:cubicBezTo>
                        <a:pt x="14749" y="-1777"/>
                        <a:pt x="22492" y="1126"/>
                        <a:pt x="25339" y="7617"/>
                      </a:cubicBezTo>
                      <a:cubicBezTo>
                        <a:pt x="28186" y="14108"/>
                        <a:pt x="25055" y="21766"/>
                        <a:pt x="18365" y="24698"/>
                      </a:cubicBezTo>
                      <a:cubicBezTo>
                        <a:pt x="11675" y="27659"/>
                        <a:pt x="3931" y="24755"/>
                        <a:pt x="1056" y="18207"/>
                      </a:cubicBezTo>
                      <a:cubicBezTo>
                        <a:pt x="-1791" y="11660"/>
                        <a:pt x="1312" y="4030"/>
                        <a:pt x="8031" y="1126"/>
                      </a:cubicBezTo>
                      <a:close/>
                    </a:path>
                  </a:pathLst>
                </a:custGeom>
                <a:grpFill/>
                <a:ln w="2845" cap="flat">
                  <a:noFill/>
                  <a:prstDash val="solid"/>
                  <a:miter/>
                </a:ln>
              </p:spPr>
              <p:txBody>
                <a:bodyPr rtlCol="0" anchor="ctr"/>
                <a:lstStyle/>
                <a:p>
                  <a:endParaRPr lang="en-US"/>
                </a:p>
              </p:txBody>
            </p:sp>
            <p:sp>
              <p:nvSpPr>
                <p:cNvPr id="2708" name="Freeform: Shape 2707">
                  <a:extLst>
                    <a:ext uri="{FF2B5EF4-FFF2-40B4-BE49-F238E27FC236}">
                      <a16:creationId xmlns:a16="http://schemas.microsoft.com/office/drawing/2014/main" id="{1DA4D9A4-7F41-C7DC-D49B-E1FCC537A4A1}"/>
                    </a:ext>
                  </a:extLst>
                </p:cNvPr>
                <p:cNvSpPr/>
                <p:nvPr/>
              </p:nvSpPr>
              <p:spPr>
                <a:xfrm>
                  <a:off x="7188713" y="1972521"/>
                  <a:ext cx="24325" cy="23887"/>
                </a:xfrm>
                <a:custGeom>
                  <a:avLst/>
                  <a:gdLst>
                    <a:gd name="connsiteX0" fmla="*/ 7935 w 24325"/>
                    <a:gd name="connsiteY0" fmla="*/ 840 h 23887"/>
                    <a:gd name="connsiteX1" fmla="*/ 23564 w 24325"/>
                    <a:gd name="connsiteY1" fmla="*/ 7501 h 23887"/>
                    <a:gd name="connsiteX2" fmla="*/ 16390 w 24325"/>
                    <a:gd name="connsiteY2" fmla="*/ 23016 h 23887"/>
                    <a:gd name="connsiteX3" fmla="*/ 761 w 24325"/>
                    <a:gd name="connsiteY3" fmla="*/ 16355 h 23887"/>
                    <a:gd name="connsiteX4" fmla="*/ 7935 w 24325"/>
                    <a:gd name="connsiteY4" fmla="*/ 840 h 2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 h="23887">
                      <a:moveTo>
                        <a:pt x="7935" y="840"/>
                      </a:moveTo>
                      <a:cubicBezTo>
                        <a:pt x="14227" y="-1580"/>
                        <a:pt x="21230" y="1409"/>
                        <a:pt x="23564" y="7501"/>
                      </a:cubicBezTo>
                      <a:cubicBezTo>
                        <a:pt x="25898" y="13593"/>
                        <a:pt x="22682" y="20568"/>
                        <a:pt x="16390" y="23016"/>
                      </a:cubicBezTo>
                      <a:cubicBezTo>
                        <a:pt x="10099" y="25493"/>
                        <a:pt x="3124" y="22504"/>
                        <a:pt x="761" y="16355"/>
                      </a:cubicBezTo>
                      <a:cubicBezTo>
                        <a:pt x="-1573" y="10206"/>
                        <a:pt x="1643" y="3260"/>
                        <a:pt x="7935" y="840"/>
                      </a:cubicBezTo>
                      <a:close/>
                    </a:path>
                  </a:pathLst>
                </a:custGeom>
                <a:grpFill/>
                <a:ln w="2845" cap="flat">
                  <a:noFill/>
                  <a:prstDash val="solid"/>
                  <a:miter/>
                </a:ln>
              </p:spPr>
              <p:txBody>
                <a:bodyPr rtlCol="0" anchor="ctr"/>
                <a:lstStyle/>
                <a:p>
                  <a:endParaRPr lang="en-US"/>
                </a:p>
              </p:txBody>
            </p:sp>
            <p:sp>
              <p:nvSpPr>
                <p:cNvPr id="2709" name="Freeform: Shape 2708">
                  <a:extLst>
                    <a:ext uri="{FF2B5EF4-FFF2-40B4-BE49-F238E27FC236}">
                      <a16:creationId xmlns:a16="http://schemas.microsoft.com/office/drawing/2014/main" id="{4DCA71A5-6536-4C70-5A3B-098D4418991E}"/>
                    </a:ext>
                  </a:extLst>
                </p:cNvPr>
                <p:cNvSpPr/>
                <p:nvPr/>
              </p:nvSpPr>
              <p:spPr>
                <a:xfrm>
                  <a:off x="7134300" y="1821975"/>
                  <a:ext cx="22381" cy="21778"/>
                </a:xfrm>
                <a:custGeom>
                  <a:avLst/>
                  <a:gdLst>
                    <a:gd name="connsiteX0" fmla="*/ 7575 w 22381"/>
                    <a:gd name="connsiteY0" fmla="*/ 618 h 21778"/>
                    <a:gd name="connsiteX1" fmla="*/ 21781 w 22381"/>
                    <a:gd name="connsiteY1" fmla="*/ 7251 h 21778"/>
                    <a:gd name="connsiteX2" fmla="*/ 14806 w 22381"/>
                    <a:gd name="connsiteY2" fmla="*/ 21144 h 21778"/>
                    <a:gd name="connsiteX3" fmla="*/ 600 w 22381"/>
                    <a:gd name="connsiteY3" fmla="*/ 14510 h 21778"/>
                    <a:gd name="connsiteX4" fmla="*/ 7575 w 22381"/>
                    <a:gd name="connsiteY4" fmla="*/ 618 h 21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1" h="21778">
                      <a:moveTo>
                        <a:pt x="7575" y="618"/>
                      </a:moveTo>
                      <a:cubicBezTo>
                        <a:pt x="13440" y="-1375"/>
                        <a:pt x="19788" y="1614"/>
                        <a:pt x="21781" y="7251"/>
                      </a:cubicBezTo>
                      <a:cubicBezTo>
                        <a:pt x="23773" y="12888"/>
                        <a:pt x="20642" y="19122"/>
                        <a:pt x="14806" y="21144"/>
                      </a:cubicBezTo>
                      <a:cubicBezTo>
                        <a:pt x="8970" y="23165"/>
                        <a:pt x="2593" y="20204"/>
                        <a:pt x="600" y="14510"/>
                      </a:cubicBezTo>
                      <a:cubicBezTo>
                        <a:pt x="-1392" y="8817"/>
                        <a:pt x="1739" y="2611"/>
                        <a:pt x="7575" y="618"/>
                      </a:cubicBezTo>
                      <a:close/>
                    </a:path>
                  </a:pathLst>
                </a:custGeom>
                <a:grpFill/>
                <a:ln w="2845" cap="flat">
                  <a:noFill/>
                  <a:prstDash val="solid"/>
                  <a:miter/>
                </a:ln>
              </p:spPr>
              <p:txBody>
                <a:bodyPr rtlCol="0" anchor="ctr"/>
                <a:lstStyle/>
                <a:p>
                  <a:endParaRPr lang="en-US"/>
                </a:p>
              </p:txBody>
            </p:sp>
            <p:sp>
              <p:nvSpPr>
                <p:cNvPr id="2710" name="Freeform: Shape 2709">
                  <a:extLst>
                    <a:ext uri="{FF2B5EF4-FFF2-40B4-BE49-F238E27FC236}">
                      <a16:creationId xmlns:a16="http://schemas.microsoft.com/office/drawing/2014/main" id="{23FFD73C-ECED-63D8-CFE4-40866DDEDE4B}"/>
                    </a:ext>
                  </a:extLst>
                </p:cNvPr>
                <p:cNvSpPr/>
                <p:nvPr/>
              </p:nvSpPr>
              <p:spPr>
                <a:xfrm>
                  <a:off x="7086497" y="1669155"/>
                  <a:ext cx="20328" cy="19797"/>
                </a:xfrm>
                <a:custGeom>
                  <a:avLst/>
                  <a:gdLst>
                    <a:gd name="connsiteX0" fmla="*/ 7352 w 20328"/>
                    <a:gd name="connsiteY0" fmla="*/ 421 h 19797"/>
                    <a:gd name="connsiteX1" fmla="*/ 19935 w 20328"/>
                    <a:gd name="connsiteY1" fmla="*/ 6998 h 19797"/>
                    <a:gd name="connsiteX2" fmla="*/ 12989 w 20328"/>
                    <a:gd name="connsiteY2" fmla="*/ 19353 h 19797"/>
                    <a:gd name="connsiteX3" fmla="*/ 406 w 20328"/>
                    <a:gd name="connsiteY3" fmla="*/ 12777 h 19797"/>
                    <a:gd name="connsiteX4" fmla="*/ 7352 w 20328"/>
                    <a:gd name="connsiteY4" fmla="*/ 421 h 19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28" h="19797">
                      <a:moveTo>
                        <a:pt x="7352" y="421"/>
                      </a:moveTo>
                      <a:cubicBezTo>
                        <a:pt x="12732" y="-1144"/>
                        <a:pt x="18369" y="1788"/>
                        <a:pt x="19935" y="6998"/>
                      </a:cubicBezTo>
                      <a:cubicBezTo>
                        <a:pt x="21472" y="12207"/>
                        <a:pt x="18369" y="17730"/>
                        <a:pt x="12989" y="19353"/>
                      </a:cubicBezTo>
                      <a:cubicBezTo>
                        <a:pt x="7608" y="20975"/>
                        <a:pt x="1972" y="18015"/>
                        <a:pt x="406" y="12777"/>
                      </a:cubicBezTo>
                      <a:cubicBezTo>
                        <a:pt x="-1160" y="7538"/>
                        <a:pt x="1943" y="1987"/>
                        <a:pt x="7352" y="421"/>
                      </a:cubicBezTo>
                      <a:close/>
                    </a:path>
                  </a:pathLst>
                </a:custGeom>
                <a:grpFill/>
                <a:ln w="2845" cap="flat">
                  <a:noFill/>
                  <a:prstDash val="solid"/>
                  <a:miter/>
                </a:ln>
              </p:spPr>
              <p:txBody>
                <a:bodyPr rtlCol="0" anchor="ctr"/>
                <a:lstStyle/>
                <a:p>
                  <a:endParaRPr lang="en-US"/>
                </a:p>
              </p:txBody>
            </p:sp>
            <p:sp>
              <p:nvSpPr>
                <p:cNvPr id="2711" name="Freeform: Shape 2710">
                  <a:extLst>
                    <a:ext uri="{FF2B5EF4-FFF2-40B4-BE49-F238E27FC236}">
                      <a16:creationId xmlns:a16="http://schemas.microsoft.com/office/drawing/2014/main" id="{DCFBC677-EEC6-3F4E-C1D8-BB5C71CEF6BA}"/>
                    </a:ext>
                  </a:extLst>
                </p:cNvPr>
                <p:cNvSpPr/>
                <p:nvPr/>
              </p:nvSpPr>
              <p:spPr>
                <a:xfrm>
                  <a:off x="7044861" y="1514484"/>
                  <a:ext cx="18264" cy="17855"/>
                </a:xfrm>
                <a:custGeom>
                  <a:avLst/>
                  <a:gdLst>
                    <a:gd name="connsiteX0" fmla="*/ 7026 w 18264"/>
                    <a:gd name="connsiteY0" fmla="*/ 282 h 17855"/>
                    <a:gd name="connsiteX1" fmla="*/ 18015 w 18264"/>
                    <a:gd name="connsiteY1" fmla="*/ 6687 h 17855"/>
                    <a:gd name="connsiteX2" fmla="*/ 11239 w 18264"/>
                    <a:gd name="connsiteY2" fmla="*/ 17562 h 17855"/>
                    <a:gd name="connsiteX3" fmla="*/ 251 w 18264"/>
                    <a:gd name="connsiteY3" fmla="*/ 11157 h 17855"/>
                    <a:gd name="connsiteX4" fmla="*/ 7026 w 18264"/>
                    <a:gd name="connsiteY4" fmla="*/ 282 h 1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4" h="17855">
                      <a:moveTo>
                        <a:pt x="7026" y="282"/>
                      </a:moveTo>
                      <a:cubicBezTo>
                        <a:pt x="11923" y="-942"/>
                        <a:pt x="16848" y="1933"/>
                        <a:pt x="18015" y="6687"/>
                      </a:cubicBezTo>
                      <a:cubicBezTo>
                        <a:pt x="19182" y="11442"/>
                        <a:pt x="16136" y="16310"/>
                        <a:pt x="11239" y="17562"/>
                      </a:cubicBezTo>
                      <a:cubicBezTo>
                        <a:pt x="6343" y="18815"/>
                        <a:pt x="1418" y="15940"/>
                        <a:pt x="251" y="11157"/>
                      </a:cubicBezTo>
                      <a:cubicBezTo>
                        <a:pt x="-917" y="6374"/>
                        <a:pt x="2101" y="1506"/>
                        <a:pt x="7026" y="282"/>
                      </a:cubicBezTo>
                      <a:close/>
                    </a:path>
                  </a:pathLst>
                </a:custGeom>
                <a:grpFill/>
                <a:ln w="2845" cap="flat">
                  <a:noFill/>
                  <a:prstDash val="solid"/>
                  <a:miter/>
                </a:ln>
              </p:spPr>
              <p:txBody>
                <a:bodyPr rtlCol="0" anchor="ctr"/>
                <a:lstStyle/>
                <a:p>
                  <a:endParaRPr lang="en-US"/>
                </a:p>
              </p:txBody>
            </p:sp>
            <p:sp>
              <p:nvSpPr>
                <p:cNvPr id="2712" name="Freeform: Shape 2711">
                  <a:extLst>
                    <a:ext uri="{FF2B5EF4-FFF2-40B4-BE49-F238E27FC236}">
                      <a16:creationId xmlns:a16="http://schemas.microsoft.com/office/drawing/2014/main" id="{BAABBBDF-9E51-0BD7-5CF7-F4C9D10760F3}"/>
                    </a:ext>
                  </a:extLst>
                </p:cNvPr>
                <p:cNvSpPr/>
                <p:nvPr/>
              </p:nvSpPr>
              <p:spPr>
                <a:xfrm>
                  <a:off x="7009687" y="1358242"/>
                  <a:ext cx="16238" cy="15782"/>
                </a:xfrm>
                <a:custGeom>
                  <a:avLst/>
                  <a:gdLst>
                    <a:gd name="connsiteX0" fmla="*/ 6444 w 16238"/>
                    <a:gd name="connsiteY0" fmla="*/ 176 h 15782"/>
                    <a:gd name="connsiteX1" fmla="*/ 16066 w 16238"/>
                    <a:gd name="connsiteY1" fmla="*/ 6240 h 15782"/>
                    <a:gd name="connsiteX2" fmla="*/ 9803 w 16238"/>
                    <a:gd name="connsiteY2" fmla="*/ 15606 h 15782"/>
                    <a:gd name="connsiteX3" fmla="*/ 181 w 16238"/>
                    <a:gd name="connsiteY3" fmla="*/ 9542 h 15782"/>
                    <a:gd name="connsiteX4" fmla="*/ 6444 w 16238"/>
                    <a:gd name="connsiteY4" fmla="*/ 176 h 1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8" h="15782">
                      <a:moveTo>
                        <a:pt x="6444" y="176"/>
                      </a:moveTo>
                      <a:cubicBezTo>
                        <a:pt x="10828" y="-735"/>
                        <a:pt x="15155" y="1970"/>
                        <a:pt x="16066" y="6240"/>
                      </a:cubicBezTo>
                      <a:cubicBezTo>
                        <a:pt x="16977" y="10482"/>
                        <a:pt x="14187" y="14667"/>
                        <a:pt x="9803" y="15606"/>
                      </a:cubicBezTo>
                      <a:cubicBezTo>
                        <a:pt x="5419" y="16517"/>
                        <a:pt x="1092" y="13813"/>
                        <a:pt x="181" y="9542"/>
                      </a:cubicBezTo>
                      <a:cubicBezTo>
                        <a:pt x="-759" y="5272"/>
                        <a:pt x="2059" y="1087"/>
                        <a:pt x="6444" y="176"/>
                      </a:cubicBezTo>
                      <a:close/>
                    </a:path>
                  </a:pathLst>
                </a:custGeom>
                <a:grpFill/>
                <a:ln w="2845" cap="flat">
                  <a:noFill/>
                  <a:prstDash val="solid"/>
                  <a:miter/>
                </a:ln>
              </p:spPr>
              <p:txBody>
                <a:bodyPr rtlCol="0" anchor="ctr"/>
                <a:lstStyle/>
                <a:p>
                  <a:endParaRPr lang="en-US"/>
                </a:p>
              </p:txBody>
            </p:sp>
            <p:sp>
              <p:nvSpPr>
                <p:cNvPr id="2713" name="Freeform: Shape 2712">
                  <a:extLst>
                    <a:ext uri="{FF2B5EF4-FFF2-40B4-BE49-F238E27FC236}">
                      <a16:creationId xmlns:a16="http://schemas.microsoft.com/office/drawing/2014/main" id="{A7A23E65-8D30-F819-C919-F964D153DA3C}"/>
                    </a:ext>
                  </a:extLst>
                </p:cNvPr>
                <p:cNvSpPr/>
                <p:nvPr/>
              </p:nvSpPr>
              <p:spPr>
                <a:xfrm>
                  <a:off x="6981279" y="1200553"/>
                  <a:ext cx="14189" cy="13806"/>
                </a:xfrm>
                <a:custGeom>
                  <a:avLst/>
                  <a:gdLst>
                    <a:gd name="connsiteX0" fmla="*/ 5956 w 14189"/>
                    <a:gd name="connsiteY0" fmla="*/ 95 h 13806"/>
                    <a:gd name="connsiteX1" fmla="*/ 14098 w 14189"/>
                    <a:gd name="connsiteY1" fmla="*/ 5732 h 13806"/>
                    <a:gd name="connsiteX2" fmla="*/ 8234 w 14189"/>
                    <a:gd name="connsiteY2" fmla="*/ 13703 h 13806"/>
                    <a:gd name="connsiteX3" fmla="*/ 92 w 14189"/>
                    <a:gd name="connsiteY3" fmla="*/ 8066 h 13806"/>
                    <a:gd name="connsiteX4" fmla="*/ 5956 w 14189"/>
                    <a:gd name="connsiteY4" fmla="*/ 95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9" h="13806">
                      <a:moveTo>
                        <a:pt x="5956" y="95"/>
                      </a:moveTo>
                      <a:cubicBezTo>
                        <a:pt x="9828" y="-531"/>
                        <a:pt x="13472" y="2003"/>
                        <a:pt x="14098" y="5732"/>
                      </a:cubicBezTo>
                      <a:cubicBezTo>
                        <a:pt x="14725" y="9490"/>
                        <a:pt x="12077" y="13048"/>
                        <a:pt x="8234" y="13703"/>
                      </a:cubicBezTo>
                      <a:cubicBezTo>
                        <a:pt x="4362" y="14358"/>
                        <a:pt x="718" y="11824"/>
                        <a:pt x="92" y="8066"/>
                      </a:cubicBezTo>
                      <a:cubicBezTo>
                        <a:pt x="-535" y="4308"/>
                        <a:pt x="2113" y="750"/>
                        <a:pt x="5956" y="95"/>
                      </a:cubicBezTo>
                      <a:close/>
                    </a:path>
                  </a:pathLst>
                </a:custGeom>
                <a:grpFill/>
                <a:ln w="2845" cap="flat">
                  <a:noFill/>
                  <a:prstDash val="solid"/>
                  <a:miter/>
                </a:ln>
              </p:spPr>
              <p:txBody>
                <a:bodyPr rtlCol="0" anchor="ctr"/>
                <a:lstStyle/>
                <a:p>
                  <a:endParaRPr lang="en-US"/>
                </a:p>
              </p:txBody>
            </p:sp>
            <p:sp>
              <p:nvSpPr>
                <p:cNvPr id="2714" name="Freeform: Shape 2713">
                  <a:extLst>
                    <a:ext uri="{FF2B5EF4-FFF2-40B4-BE49-F238E27FC236}">
                      <a16:creationId xmlns:a16="http://schemas.microsoft.com/office/drawing/2014/main" id="{776ECB6A-09D1-E100-99CC-FC6E742ADE38}"/>
                    </a:ext>
                  </a:extLst>
                </p:cNvPr>
                <p:cNvSpPr/>
                <p:nvPr/>
              </p:nvSpPr>
              <p:spPr>
                <a:xfrm>
                  <a:off x="6959128" y="1041835"/>
                  <a:ext cx="12117" cy="11825"/>
                </a:xfrm>
                <a:custGeom>
                  <a:avLst/>
                  <a:gdLst>
                    <a:gd name="connsiteX0" fmla="*/ 5390 w 12117"/>
                    <a:gd name="connsiteY0" fmla="*/ 45 h 11825"/>
                    <a:gd name="connsiteX1" fmla="*/ 12080 w 12117"/>
                    <a:gd name="connsiteY1" fmla="*/ 5170 h 11825"/>
                    <a:gd name="connsiteX2" fmla="*/ 6728 w 12117"/>
                    <a:gd name="connsiteY2" fmla="*/ 11774 h 11825"/>
                    <a:gd name="connsiteX3" fmla="*/ 38 w 12117"/>
                    <a:gd name="connsiteY3" fmla="*/ 6650 h 11825"/>
                    <a:gd name="connsiteX4" fmla="*/ 5390 w 12117"/>
                    <a:gd name="connsiteY4" fmla="*/ 45 h 1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825">
                      <a:moveTo>
                        <a:pt x="5390" y="45"/>
                      </a:moveTo>
                      <a:cubicBezTo>
                        <a:pt x="8721" y="-353"/>
                        <a:pt x="11710" y="1924"/>
                        <a:pt x="12080" y="5170"/>
                      </a:cubicBezTo>
                      <a:cubicBezTo>
                        <a:pt x="12450" y="8386"/>
                        <a:pt x="10059" y="11347"/>
                        <a:pt x="6728" y="11774"/>
                      </a:cubicBezTo>
                      <a:cubicBezTo>
                        <a:pt x="3397" y="12201"/>
                        <a:pt x="408" y="9895"/>
                        <a:pt x="38" y="6650"/>
                      </a:cubicBezTo>
                      <a:cubicBezTo>
                        <a:pt x="-332" y="3404"/>
                        <a:pt x="2059" y="444"/>
                        <a:pt x="5390" y="45"/>
                      </a:cubicBezTo>
                      <a:close/>
                    </a:path>
                  </a:pathLst>
                </a:custGeom>
                <a:grpFill/>
                <a:ln w="2845" cap="flat">
                  <a:noFill/>
                  <a:prstDash val="solid"/>
                  <a:miter/>
                </a:ln>
              </p:spPr>
              <p:txBody>
                <a:bodyPr rtlCol="0" anchor="ctr"/>
                <a:lstStyle/>
                <a:p>
                  <a:endParaRPr lang="en-US"/>
                </a:p>
              </p:txBody>
            </p:sp>
            <p:sp>
              <p:nvSpPr>
                <p:cNvPr id="2715" name="Freeform: Shape 2714">
                  <a:extLst>
                    <a:ext uri="{FF2B5EF4-FFF2-40B4-BE49-F238E27FC236}">
                      <a16:creationId xmlns:a16="http://schemas.microsoft.com/office/drawing/2014/main" id="{75535198-99D0-C566-06BD-AAA0B99AD112}"/>
                    </a:ext>
                  </a:extLst>
                </p:cNvPr>
                <p:cNvSpPr/>
                <p:nvPr/>
              </p:nvSpPr>
              <p:spPr>
                <a:xfrm>
                  <a:off x="6943719" y="882298"/>
                  <a:ext cx="10112" cy="9800"/>
                </a:xfrm>
                <a:custGeom>
                  <a:avLst/>
                  <a:gdLst>
                    <a:gd name="connsiteX0" fmla="*/ 4629 w 10112"/>
                    <a:gd name="connsiteY0" fmla="*/ 18 h 9800"/>
                    <a:gd name="connsiteX1" fmla="*/ 10095 w 10112"/>
                    <a:gd name="connsiteY1" fmla="*/ 4487 h 9800"/>
                    <a:gd name="connsiteX2" fmla="*/ 5483 w 10112"/>
                    <a:gd name="connsiteY2" fmla="*/ 9782 h 9800"/>
                    <a:gd name="connsiteX3" fmla="*/ 17 w 10112"/>
                    <a:gd name="connsiteY3" fmla="*/ 5313 h 9800"/>
                    <a:gd name="connsiteX4" fmla="*/ 4629 w 10112"/>
                    <a:gd name="connsiteY4" fmla="*/ 18 h 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2" h="9800">
                      <a:moveTo>
                        <a:pt x="4629" y="18"/>
                      </a:moveTo>
                      <a:cubicBezTo>
                        <a:pt x="7419" y="-210"/>
                        <a:pt x="9868" y="1783"/>
                        <a:pt x="10095" y="4487"/>
                      </a:cubicBezTo>
                      <a:cubicBezTo>
                        <a:pt x="10323" y="7192"/>
                        <a:pt x="8273" y="9555"/>
                        <a:pt x="5483" y="9782"/>
                      </a:cubicBezTo>
                      <a:cubicBezTo>
                        <a:pt x="2693" y="10010"/>
                        <a:pt x="245" y="8017"/>
                        <a:pt x="17" y="5313"/>
                      </a:cubicBezTo>
                      <a:cubicBezTo>
                        <a:pt x="-210" y="2608"/>
                        <a:pt x="1839" y="246"/>
                        <a:pt x="4629" y="18"/>
                      </a:cubicBezTo>
                      <a:close/>
                    </a:path>
                  </a:pathLst>
                </a:custGeom>
                <a:grpFill/>
                <a:ln w="2845" cap="flat">
                  <a:noFill/>
                  <a:prstDash val="solid"/>
                  <a:miter/>
                </a:ln>
              </p:spPr>
              <p:txBody>
                <a:bodyPr rtlCol="0" anchor="ctr"/>
                <a:lstStyle/>
                <a:p>
                  <a:endParaRPr lang="en-US"/>
                </a:p>
              </p:txBody>
            </p:sp>
            <p:sp>
              <p:nvSpPr>
                <p:cNvPr id="2716" name="Freeform: Shape 2715">
                  <a:extLst>
                    <a:ext uri="{FF2B5EF4-FFF2-40B4-BE49-F238E27FC236}">
                      <a16:creationId xmlns:a16="http://schemas.microsoft.com/office/drawing/2014/main" id="{C2F7B366-3578-2D66-B24C-9DADC011FF98}"/>
                    </a:ext>
                  </a:extLst>
                </p:cNvPr>
                <p:cNvSpPr/>
                <p:nvPr/>
              </p:nvSpPr>
              <p:spPr>
                <a:xfrm>
                  <a:off x="6934936" y="722207"/>
                  <a:ext cx="8034" cy="7806"/>
                </a:xfrm>
                <a:custGeom>
                  <a:avLst/>
                  <a:gdLst>
                    <a:gd name="connsiteX0" fmla="*/ 3875 w 8034"/>
                    <a:gd name="connsiteY0" fmla="*/ 3 h 7806"/>
                    <a:gd name="connsiteX1" fmla="*/ 8031 w 8034"/>
                    <a:gd name="connsiteY1" fmla="*/ 3732 h 7806"/>
                    <a:gd name="connsiteX2" fmla="*/ 4159 w 8034"/>
                    <a:gd name="connsiteY2" fmla="*/ 7803 h 7806"/>
                    <a:gd name="connsiteX3" fmla="*/ 3 w 8034"/>
                    <a:gd name="connsiteY3" fmla="*/ 4074 h 7806"/>
                    <a:gd name="connsiteX4" fmla="*/ 3875 w 8034"/>
                    <a:gd name="connsiteY4" fmla="*/ 3 h 7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4" h="7806">
                      <a:moveTo>
                        <a:pt x="3875" y="3"/>
                      </a:moveTo>
                      <a:cubicBezTo>
                        <a:pt x="6095" y="-82"/>
                        <a:pt x="7974" y="1597"/>
                        <a:pt x="8031" y="3732"/>
                      </a:cubicBezTo>
                      <a:cubicBezTo>
                        <a:pt x="8116" y="5896"/>
                        <a:pt x="6380" y="7718"/>
                        <a:pt x="4159" y="7803"/>
                      </a:cubicBezTo>
                      <a:cubicBezTo>
                        <a:pt x="1939" y="7889"/>
                        <a:pt x="60" y="6238"/>
                        <a:pt x="3" y="4074"/>
                      </a:cubicBezTo>
                      <a:cubicBezTo>
                        <a:pt x="-82" y="1910"/>
                        <a:pt x="1654" y="89"/>
                        <a:pt x="3875" y="3"/>
                      </a:cubicBezTo>
                      <a:close/>
                    </a:path>
                  </a:pathLst>
                </a:custGeom>
                <a:grpFill/>
                <a:ln w="2845" cap="flat">
                  <a:noFill/>
                  <a:prstDash val="solid"/>
                  <a:miter/>
                </a:ln>
              </p:spPr>
              <p:txBody>
                <a:bodyPr rtlCol="0" anchor="ctr"/>
                <a:lstStyle/>
                <a:p>
                  <a:endParaRPr lang="en-US"/>
                </a:p>
              </p:txBody>
            </p:sp>
            <p:sp>
              <p:nvSpPr>
                <p:cNvPr id="2717" name="Freeform: Shape 2716">
                  <a:extLst>
                    <a:ext uri="{FF2B5EF4-FFF2-40B4-BE49-F238E27FC236}">
                      <a16:creationId xmlns:a16="http://schemas.microsoft.com/office/drawing/2014/main" id="{9F0A2D44-C0CA-0021-2484-70EC6F7C2262}"/>
                    </a:ext>
                  </a:extLst>
                </p:cNvPr>
                <p:cNvSpPr/>
                <p:nvPr/>
              </p:nvSpPr>
              <p:spPr>
                <a:xfrm>
                  <a:off x="6932320" y="561849"/>
                  <a:ext cx="6007" cy="5807"/>
                </a:xfrm>
                <a:custGeom>
                  <a:avLst/>
                  <a:gdLst>
                    <a:gd name="connsiteX0" fmla="*/ 2961 w 6007"/>
                    <a:gd name="connsiteY0" fmla="*/ 0 h 5807"/>
                    <a:gd name="connsiteX1" fmla="*/ 6007 w 6007"/>
                    <a:gd name="connsiteY1" fmla="*/ 2904 h 5807"/>
                    <a:gd name="connsiteX2" fmla="*/ 3046 w 6007"/>
                    <a:gd name="connsiteY2" fmla="*/ 5808 h 5807"/>
                    <a:gd name="connsiteX3" fmla="*/ 0 w 6007"/>
                    <a:gd name="connsiteY3" fmla="*/ 2904 h 5807"/>
                    <a:gd name="connsiteX4" fmla="*/ 2961 w 6007"/>
                    <a:gd name="connsiteY4" fmla="*/ 0 h 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 h="5807">
                      <a:moveTo>
                        <a:pt x="2961" y="0"/>
                      </a:moveTo>
                      <a:cubicBezTo>
                        <a:pt x="4612" y="0"/>
                        <a:pt x="5979" y="1310"/>
                        <a:pt x="6007" y="2904"/>
                      </a:cubicBezTo>
                      <a:cubicBezTo>
                        <a:pt x="6007" y="4498"/>
                        <a:pt x="4697" y="5808"/>
                        <a:pt x="3046" y="5808"/>
                      </a:cubicBezTo>
                      <a:cubicBezTo>
                        <a:pt x="1395" y="5808"/>
                        <a:pt x="28" y="4498"/>
                        <a:pt x="0" y="2904"/>
                      </a:cubicBezTo>
                      <a:cubicBezTo>
                        <a:pt x="0" y="1310"/>
                        <a:pt x="1310" y="0"/>
                        <a:pt x="2961" y="0"/>
                      </a:cubicBezTo>
                      <a:close/>
                    </a:path>
                  </a:pathLst>
                </a:custGeom>
                <a:grpFill/>
                <a:ln w="2845" cap="flat">
                  <a:noFill/>
                  <a:prstDash val="solid"/>
                  <a:miter/>
                </a:ln>
              </p:spPr>
              <p:txBody>
                <a:bodyPr rtlCol="0" anchor="ctr"/>
                <a:lstStyle/>
                <a:p>
                  <a:endParaRPr lang="en-US"/>
                </a:p>
              </p:txBody>
            </p:sp>
          </p:grpSp>
          <p:grpSp>
            <p:nvGrpSpPr>
              <p:cNvPr id="2079" name="Graphic 9">
                <a:extLst>
                  <a:ext uri="{FF2B5EF4-FFF2-40B4-BE49-F238E27FC236}">
                    <a16:creationId xmlns:a16="http://schemas.microsoft.com/office/drawing/2014/main" id="{E8E0FA24-7AC9-E162-2032-6DB67F8154C7}"/>
                  </a:ext>
                </a:extLst>
              </p:cNvPr>
              <p:cNvGrpSpPr/>
              <p:nvPr/>
            </p:nvGrpSpPr>
            <p:grpSpPr>
              <a:xfrm>
                <a:off x="6775005" y="561621"/>
                <a:ext cx="5422851" cy="4130346"/>
                <a:chOff x="6775005" y="561621"/>
                <a:chExt cx="5422851" cy="4130346"/>
              </a:xfrm>
              <a:grpFill/>
            </p:grpSpPr>
            <p:sp>
              <p:nvSpPr>
                <p:cNvPr id="2624" name="Freeform: Shape 2623">
                  <a:extLst>
                    <a:ext uri="{FF2B5EF4-FFF2-40B4-BE49-F238E27FC236}">
                      <a16:creationId xmlns:a16="http://schemas.microsoft.com/office/drawing/2014/main" id="{32A03ACC-F5D9-BD2B-D44E-077B4C0F5A1A}"/>
                    </a:ext>
                  </a:extLst>
                </p:cNvPr>
                <p:cNvSpPr/>
                <p:nvPr/>
              </p:nvSpPr>
              <p:spPr>
                <a:xfrm>
                  <a:off x="12096192" y="4391650"/>
                  <a:ext cx="101664" cy="103948"/>
                </a:xfrm>
                <a:custGeom>
                  <a:avLst/>
                  <a:gdLst>
                    <a:gd name="connsiteX0" fmla="*/ 2517 w 101664"/>
                    <a:gd name="connsiteY0" fmla="*/ 67558 h 103948"/>
                    <a:gd name="connsiteX1" fmla="*/ 34344 w 101664"/>
                    <a:gd name="connsiteY1" fmla="*/ 2366 h 103948"/>
                    <a:gd name="connsiteX2" fmla="*/ 72862 w 101664"/>
                    <a:gd name="connsiteY2" fmla="*/ 5810 h 103948"/>
                    <a:gd name="connsiteX3" fmla="*/ 98740 w 101664"/>
                    <a:gd name="connsiteY3" fmla="*/ 35816 h 103948"/>
                    <a:gd name="connsiteX4" fmla="*/ 96605 w 101664"/>
                    <a:gd name="connsiteY4" fmla="*/ 75671 h 103948"/>
                    <a:gd name="connsiteX5" fmla="*/ 67054 w 101664"/>
                    <a:gd name="connsiteY5" fmla="*/ 101464 h 103948"/>
                    <a:gd name="connsiteX6" fmla="*/ 2517 w 101664"/>
                    <a:gd name="connsiteY6" fmla="*/ 67558 h 10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64" h="103948">
                      <a:moveTo>
                        <a:pt x="2517" y="67558"/>
                      </a:moveTo>
                      <a:cubicBezTo>
                        <a:pt x="-6109" y="40057"/>
                        <a:pt x="8154" y="10878"/>
                        <a:pt x="34344" y="2366"/>
                      </a:cubicBezTo>
                      <a:cubicBezTo>
                        <a:pt x="47468" y="-1962"/>
                        <a:pt x="61247" y="-83"/>
                        <a:pt x="72862" y="5810"/>
                      </a:cubicBezTo>
                      <a:cubicBezTo>
                        <a:pt x="84477" y="11732"/>
                        <a:pt x="94042" y="22179"/>
                        <a:pt x="98740" y="35816"/>
                      </a:cubicBezTo>
                      <a:cubicBezTo>
                        <a:pt x="103437" y="49452"/>
                        <a:pt x="102298" y="63658"/>
                        <a:pt x="96605" y="75671"/>
                      </a:cubicBezTo>
                      <a:cubicBezTo>
                        <a:pt x="90939" y="87713"/>
                        <a:pt x="80520" y="97051"/>
                        <a:pt x="67054" y="101464"/>
                      </a:cubicBezTo>
                      <a:cubicBezTo>
                        <a:pt x="40038" y="110232"/>
                        <a:pt x="11143" y="95058"/>
                        <a:pt x="2517" y="67558"/>
                      </a:cubicBezTo>
                      <a:close/>
                    </a:path>
                  </a:pathLst>
                </a:custGeom>
                <a:grpFill/>
                <a:ln w="2845" cap="flat">
                  <a:noFill/>
                  <a:prstDash val="solid"/>
                  <a:miter/>
                </a:ln>
              </p:spPr>
              <p:txBody>
                <a:bodyPr rtlCol="0" anchor="ctr"/>
                <a:lstStyle/>
                <a:p>
                  <a:endParaRPr lang="en-US"/>
                </a:p>
              </p:txBody>
            </p:sp>
            <p:sp>
              <p:nvSpPr>
                <p:cNvPr id="2625" name="Freeform: Shape 2624">
                  <a:extLst>
                    <a:ext uri="{FF2B5EF4-FFF2-40B4-BE49-F238E27FC236}">
                      <a16:creationId xmlns:a16="http://schemas.microsoft.com/office/drawing/2014/main" id="{049A2D1C-318B-A95E-7A92-CDE8B1B6306B}"/>
                    </a:ext>
                  </a:extLst>
                </p:cNvPr>
                <p:cNvSpPr/>
                <p:nvPr/>
              </p:nvSpPr>
              <p:spPr>
                <a:xfrm>
                  <a:off x="11936783" y="4441927"/>
                  <a:ext cx="99474" cy="102069"/>
                </a:xfrm>
                <a:custGeom>
                  <a:avLst/>
                  <a:gdLst>
                    <a:gd name="connsiteX0" fmla="*/ 1849 w 99474"/>
                    <a:gd name="connsiteY0" fmla="*/ 64140 h 102069"/>
                    <a:gd name="connsiteX1" fmla="*/ 35726 w 99474"/>
                    <a:gd name="connsiteY1" fmla="*/ 1965 h 102069"/>
                    <a:gd name="connsiteX2" fmla="*/ 97274 w 99474"/>
                    <a:gd name="connsiteY2" fmla="*/ 36981 h 102069"/>
                    <a:gd name="connsiteX3" fmla="*/ 63710 w 99474"/>
                    <a:gd name="connsiteY3" fmla="*/ 100295 h 102069"/>
                    <a:gd name="connsiteX4" fmla="*/ 1820 w 99474"/>
                    <a:gd name="connsiteY4" fmla="*/ 64168 h 102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74" h="102069">
                      <a:moveTo>
                        <a:pt x="1849" y="64140"/>
                      </a:moveTo>
                      <a:cubicBezTo>
                        <a:pt x="-5496" y="36867"/>
                        <a:pt x="9706" y="9139"/>
                        <a:pt x="35726" y="1965"/>
                      </a:cubicBezTo>
                      <a:cubicBezTo>
                        <a:pt x="61604" y="-5750"/>
                        <a:pt x="89161" y="9936"/>
                        <a:pt x="97274" y="36981"/>
                      </a:cubicBezTo>
                      <a:cubicBezTo>
                        <a:pt x="105388" y="64026"/>
                        <a:pt x="90357" y="92352"/>
                        <a:pt x="63710" y="100295"/>
                      </a:cubicBezTo>
                      <a:cubicBezTo>
                        <a:pt x="36893" y="107668"/>
                        <a:pt x="9165" y="91384"/>
                        <a:pt x="1820" y="64168"/>
                      </a:cubicBezTo>
                      <a:close/>
                    </a:path>
                  </a:pathLst>
                </a:custGeom>
                <a:grpFill/>
                <a:ln w="2845" cap="flat">
                  <a:noFill/>
                  <a:prstDash val="solid"/>
                  <a:miter/>
                </a:ln>
              </p:spPr>
              <p:txBody>
                <a:bodyPr rtlCol="0" anchor="ctr"/>
                <a:lstStyle/>
                <a:p>
                  <a:endParaRPr lang="en-US"/>
                </a:p>
              </p:txBody>
            </p:sp>
            <p:sp>
              <p:nvSpPr>
                <p:cNvPr id="2626" name="Freeform: Shape 2625">
                  <a:extLst>
                    <a:ext uri="{FF2B5EF4-FFF2-40B4-BE49-F238E27FC236}">
                      <a16:creationId xmlns:a16="http://schemas.microsoft.com/office/drawing/2014/main" id="{4F8FA989-F366-56C6-83AD-66CAE57431C4}"/>
                    </a:ext>
                  </a:extLst>
                </p:cNvPr>
                <p:cNvSpPr/>
                <p:nvPr/>
              </p:nvSpPr>
              <p:spPr>
                <a:xfrm>
                  <a:off x="11775546" y="4485446"/>
                  <a:ext cx="97372" cy="100038"/>
                </a:xfrm>
                <a:custGeom>
                  <a:avLst/>
                  <a:gdLst>
                    <a:gd name="connsiteX0" fmla="*/ 1301 w 97372"/>
                    <a:gd name="connsiteY0" fmla="*/ 61188 h 100038"/>
                    <a:gd name="connsiteX1" fmla="*/ 7222 w 97372"/>
                    <a:gd name="connsiteY1" fmla="*/ 23639 h 100038"/>
                    <a:gd name="connsiteX2" fmla="*/ 36886 w 97372"/>
                    <a:gd name="connsiteY2" fmla="*/ 1320 h 100038"/>
                    <a:gd name="connsiteX3" fmla="*/ 95787 w 97372"/>
                    <a:gd name="connsiteY3" fmla="*/ 38471 h 100038"/>
                    <a:gd name="connsiteX4" fmla="*/ 60287 w 97372"/>
                    <a:gd name="connsiteY4" fmla="*/ 98653 h 100038"/>
                    <a:gd name="connsiteX5" fmla="*/ 23193 w 97372"/>
                    <a:gd name="connsiteY5" fmla="*/ 92618 h 100038"/>
                    <a:gd name="connsiteX6" fmla="*/ 1329 w 97372"/>
                    <a:gd name="connsiteY6" fmla="*/ 61217 h 1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72" h="100038">
                      <a:moveTo>
                        <a:pt x="1301" y="61188"/>
                      </a:moveTo>
                      <a:cubicBezTo>
                        <a:pt x="-1773" y="47695"/>
                        <a:pt x="760" y="34428"/>
                        <a:pt x="7222" y="23639"/>
                      </a:cubicBezTo>
                      <a:cubicBezTo>
                        <a:pt x="13656" y="12735"/>
                        <a:pt x="24018" y="4451"/>
                        <a:pt x="36886" y="1320"/>
                      </a:cubicBezTo>
                      <a:cubicBezTo>
                        <a:pt x="62565" y="-4943"/>
                        <a:pt x="88955" y="11682"/>
                        <a:pt x="95787" y="38471"/>
                      </a:cubicBezTo>
                      <a:cubicBezTo>
                        <a:pt x="102620" y="65260"/>
                        <a:pt x="86734" y="92190"/>
                        <a:pt x="60287" y="98653"/>
                      </a:cubicBezTo>
                      <a:cubicBezTo>
                        <a:pt x="47078" y="101870"/>
                        <a:pt x="33841" y="99336"/>
                        <a:pt x="23193" y="92618"/>
                      </a:cubicBezTo>
                      <a:cubicBezTo>
                        <a:pt x="12518" y="85814"/>
                        <a:pt x="4376" y="74682"/>
                        <a:pt x="1329" y="61217"/>
                      </a:cubicBezTo>
                      <a:close/>
                    </a:path>
                  </a:pathLst>
                </a:custGeom>
                <a:grpFill/>
                <a:ln w="2845" cap="flat">
                  <a:noFill/>
                  <a:prstDash val="solid"/>
                  <a:miter/>
                </a:ln>
              </p:spPr>
              <p:txBody>
                <a:bodyPr rtlCol="0" anchor="ctr"/>
                <a:lstStyle/>
                <a:p>
                  <a:endParaRPr lang="en-US"/>
                </a:p>
              </p:txBody>
            </p:sp>
            <p:sp>
              <p:nvSpPr>
                <p:cNvPr id="2627" name="Freeform: Shape 2626">
                  <a:extLst>
                    <a:ext uri="{FF2B5EF4-FFF2-40B4-BE49-F238E27FC236}">
                      <a16:creationId xmlns:a16="http://schemas.microsoft.com/office/drawing/2014/main" id="{E8BC770F-E9CA-7DAD-BC87-3CF446B2FF65}"/>
                    </a:ext>
                  </a:extLst>
                </p:cNvPr>
                <p:cNvSpPr/>
                <p:nvPr/>
              </p:nvSpPr>
              <p:spPr>
                <a:xfrm>
                  <a:off x="11612624" y="4522414"/>
                  <a:ext cx="95234" cy="97783"/>
                </a:xfrm>
                <a:custGeom>
                  <a:avLst/>
                  <a:gdLst>
                    <a:gd name="connsiteX0" fmla="*/ 844 w 95234"/>
                    <a:gd name="connsiteY0" fmla="*/ 57813 h 97783"/>
                    <a:gd name="connsiteX1" fmla="*/ 38081 w 95234"/>
                    <a:gd name="connsiteY1" fmla="*/ 819 h 97783"/>
                    <a:gd name="connsiteX2" fmla="*/ 73581 w 95234"/>
                    <a:gd name="connsiteY2" fmla="*/ 8506 h 97783"/>
                    <a:gd name="connsiteX3" fmla="*/ 94163 w 95234"/>
                    <a:gd name="connsiteY3" fmla="*/ 39479 h 97783"/>
                    <a:gd name="connsiteX4" fmla="*/ 87530 w 95234"/>
                    <a:gd name="connsiteY4" fmla="*/ 76374 h 97783"/>
                    <a:gd name="connsiteX5" fmla="*/ 57012 w 95234"/>
                    <a:gd name="connsiteY5" fmla="*/ 96928 h 97783"/>
                    <a:gd name="connsiteX6" fmla="*/ 844 w 95234"/>
                    <a:gd name="connsiteY6" fmla="*/ 57813 h 9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34" h="97783">
                      <a:moveTo>
                        <a:pt x="844" y="57813"/>
                      </a:moveTo>
                      <a:cubicBezTo>
                        <a:pt x="-4024" y="31195"/>
                        <a:pt x="12658" y="5687"/>
                        <a:pt x="38081" y="819"/>
                      </a:cubicBezTo>
                      <a:cubicBezTo>
                        <a:pt x="50806" y="-1657"/>
                        <a:pt x="63446" y="1645"/>
                        <a:pt x="73581" y="8506"/>
                      </a:cubicBezTo>
                      <a:cubicBezTo>
                        <a:pt x="83686" y="15367"/>
                        <a:pt x="91402" y="26242"/>
                        <a:pt x="94163" y="39479"/>
                      </a:cubicBezTo>
                      <a:cubicBezTo>
                        <a:pt x="96925" y="52717"/>
                        <a:pt x="94220" y="65841"/>
                        <a:pt x="87530" y="76374"/>
                      </a:cubicBezTo>
                      <a:cubicBezTo>
                        <a:pt x="80840" y="86907"/>
                        <a:pt x="70079" y="94395"/>
                        <a:pt x="57012" y="96928"/>
                      </a:cubicBezTo>
                      <a:cubicBezTo>
                        <a:pt x="30850" y="101939"/>
                        <a:pt x="5712" y="84431"/>
                        <a:pt x="844" y="57813"/>
                      </a:cubicBezTo>
                      <a:close/>
                    </a:path>
                  </a:pathLst>
                </a:custGeom>
                <a:grpFill/>
                <a:ln w="2845" cap="flat">
                  <a:noFill/>
                  <a:prstDash val="solid"/>
                  <a:miter/>
                </a:ln>
              </p:spPr>
              <p:txBody>
                <a:bodyPr rtlCol="0" anchor="ctr"/>
                <a:lstStyle/>
                <a:p>
                  <a:endParaRPr lang="en-US"/>
                </a:p>
              </p:txBody>
            </p:sp>
            <p:sp>
              <p:nvSpPr>
                <p:cNvPr id="2628" name="Freeform: Shape 2627">
                  <a:extLst>
                    <a:ext uri="{FF2B5EF4-FFF2-40B4-BE49-F238E27FC236}">
                      <a16:creationId xmlns:a16="http://schemas.microsoft.com/office/drawing/2014/main" id="{5CE0C5E5-9055-E8B4-5A51-FBDD04A58460}"/>
                    </a:ext>
                  </a:extLst>
                </p:cNvPr>
                <p:cNvSpPr/>
                <p:nvPr/>
              </p:nvSpPr>
              <p:spPr>
                <a:xfrm>
                  <a:off x="11448329" y="4552580"/>
                  <a:ext cx="93140" cy="95900"/>
                </a:xfrm>
                <a:custGeom>
                  <a:avLst/>
                  <a:gdLst>
                    <a:gd name="connsiteX0" fmla="*/ 507 w 93140"/>
                    <a:gd name="connsiteY0" fmla="*/ 54577 h 95900"/>
                    <a:gd name="connsiteX1" fmla="*/ 9105 w 93140"/>
                    <a:gd name="connsiteY1" fmla="*/ 19163 h 95900"/>
                    <a:gd name="connsiteX2" fmla="*/ 22115 w 93140"/>
                    <a:gd name="connsiteY2" fmla="*/ 6979 h 95900"/>
                    <a:gd name="connsiteX3" fmla="*/ 39253 w 93140"/>
                    <a:gd name="connsiteY3" fmla="*/ 602 h 95900"/>
                    <a:gd name="connsiteX4" fmla="*/ 92460 w 93140"/>
                    <a:gd name="connsiteY4" fmla="*/ 40343 h 95900"/>
                    <a:gd name="connsiteX5" fmla="*/ 53885 w 93140"/>
                    <a:gd name="connsiteY5" fmla="*/ 95287 h 95900"/>
                    <a:gd name="connsiteX6" fmla="*/ 35210 w 93140"/>
                    <a:gd name="connsiteY6" fmla="*/ 94291 h 95900"/>
                    <a:gd name="connsiteX7" fmla="*/ 18926 w 93140"/>
                    <a:gd name="connsiteY7" fmla="*/ 86206 h 95900"/>
                    <a:gd name="connsiteX8" fmla="*/ 536 w 93140"/>
                    <a:gd name="connsiteY8" fmla="*/ 54577 h 9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900">
                      <a:moveTo>
                        <a:pt x="507" y="54577"/>
                      </a:moveTo>
                      <a:cubicBezTo>
                        <a:pt x="-1371" y="41482"/>
                        <a:pt x="2073" y="28899"/>
                        <a:pt x="9105" y="19163"/>
                      </a:cubicBezTo>
                      <a:cubicBezTo>
                        <a:pt x="12606" y="14295"/>
                        <a:pt x="17019" y="10138"/>
                        <a:pt x="22115" y="6979"/>
                      </a:cubicBezTo>
                      <a:cubicBezTo>
                        <a:pt x="27211" y="3819"/>
                        <a:pt x="32990" y="1712"/>
                        <a:pt x="39253" y="602"/>
                      </a:cubicBezTo>
                      <a:cubicBezTo>
                        <a:pt x="64248" y="-3555"/>
                        <a:pt x="88076" y="14266"/>
                        <a:pt x="92460" y="40343"/>
                      </a:cubicBezTo>
                      <a:cubicBezTo>
                        <a:pt x="96844" y="66449"/>
                        <a:pt x="79592" y="91045"/>
                        <a:pt x="53885" y="95287"/>
                      </a:cubicBezTo>
                      <a:cubicBezTo>
                        <a:pt x="47480" y="96426"/>
                        <a:pt x="41131" y="95913"/>
                        <a:pt x="35210" y="94291"/>
                      </a:cubicBezTo>
                      <a:cubicBezTo>
                        <a:pt x="29289" y="92668"/>
                        <a:pt x="23766" y="89907"/>
                        <a:pt x="18926" y="86206"/>
                      </a:cubicBezTo>
                      <a:cubicBezTo>
                        <a:pt x="9276" y="78804"/>
                        <a:pt x="2387" y="67673"/>
                        <a:pt x="536" y="54577"/>
                      </a:cubicBezTo>
                      <a:close/>
                    </a:path>
                  </a:pathLst>
                </a:custGeom>
                <a:grpFill/>
                <a:ln w="2845" cap="flat">
                  <a:noFill/>
                  <a:prstDash val="solid"/>
                  <a:miter/>
                </a:ln>
              </p:spPr>
              <p:txBody>
                <a:bodyPr rtlCol="0" anchor="ctr"/>
                <a:lstStyle/>
                <a:p>
                  <a:endParaRPr lang="en-US"/>
                </a:p>
              </p:txBody>
            </p:sp>
            <p:sp>
              <p:nvSpPr>
                <p:cNvPr id="2629" name="Freeform: Shape 2628">
                  <a:extLst>
                    <a:ext uri="{FF2B5EF4-FFF2-40B4-BE49-F238E27FC236}">
                      <a16:creationId xmlns:a16="http://schemas.microsoft.com/office/drawing/2014/main" id="{A2F12841-FA48-F8D5-DD88-4E8A0F32E8C2}"/>
                    </a:ext>
                  </a:extLst>
                </p:cNvPr>
                <p:cNvSpPr/>
                <p:nvPr/>
              </p:nvSpPr>
              <p:spPr>
                <a:xfrm>
                  <a:off x="11283049" y="4575673"/>
                  <a:ext cx="91011" cy="93702"/>
                </a:xfrm>
                <a:custGeom>
                  <a:avLst/>
                  <a:gdLst>
                    <a:gd name="connsiteX0" fmla="*/ 244 w 91011"/>
                    <a:gd name="connsiteY0" fmla="*/ 52010 h 93702"/>
                    <a:gd name="connsiteX1" fmla="*/ 40185 w 91011"/>
                    <a:gd name="connsiteY1" fmla="*/ 283 h 93702"/>
                    <a:gd name="connsiteX2" fmla="*/ 90631 w 91011"/>
                    <a:gd name="connsiteY2" fmla="*/ 41676 h 93702"/>
                    <a:gd name="connsiteX3" fmla="*/ 50690 w 91011"/>
                    <a:gd name="connsiteY3" fmla="*/ 93403 h 93702"/>
                    <a:gd name="connsiteX4" fmla="*/ 244 w 91011"/>
                    <a:gd name="connsiteY4" fmla="*/ 52010 h 93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1" h="93702">
                      <a:moveTo>
                        <a:pt x="244" y="52010"/>
                      </a:moveTo>
                      <a:cubicBezTo>
                        <a:pt x="-2318" y="26275"/>
                        <a:pt x="15560" y="3102"/>
                        <a:pt x="40185" y="283"/>
                      </a:cubicBezTo>
                      <a:cubicBezTo>
                        <a:pt x="64810" y="-2535"/>
                        <a:pt x="87385" y="15998"/>
                        <a:pt x="90631" y="41676"/>
                      </a:cubicBezTo>
                      <a:cubicBezTo>
                        <a:pt x="93876" y="67354"/>
                        <a:pt x="75998" y="90499"/>
                        <a:pt x="50690" y="93403"/>
                      </a:cubicBezTo>
                      <a:cubicBezTo>
                        <a:pt x="25410" y="96307"/>
                        <a:pt x="2806" y="77774"/>
                        <a:pt x="244" y="52010"/>
                      </a:cubicBezTo>
                      <a:close/>
                    </a:path>
                  </a:pathLst>
                </a:custGeom>
                <a:grpFill/>
                <a:ln w="2845" cap="flat">
                  <a:noFill/>
                  <a:prstDash val="solid"/>
                  <a:miter/>
                </a:ln>
              </p:spPr>
              <p:txBody>
                <a:bodyPr rtlCol="0" anchor="ctr"/>
                <a:lstStyle/>
                <a:p>
                  <a:endParaRPr lang="en-US"/>
                </a:p>
              </p:txBody>
            </p:sp>
            <p:sp>
              <p:nvSpPr>
                <p:cNvPr id="2630" name="Freeform: Shape 2629">
                  <a:extLst>
                    <a:ext uri="{FF2B5EF4-FFF2-40B4-BE49-F238E27FC236}">
                      <a16:creationId xmlns:a16="http://schemas.microsoft.com/office/drawing/2014/main" id="{6F7A5A27-23A9-EEE4-B2A8-41901FA63DD5}"/>
                    </a:ext>
                  </a:extLst>
                </p:cNvPr>
                <p:cNvSpPr/>
                <p:nvPr/>
              </p:nvSpPr>
              <p:spPr>
                <a:xfrm>
                  <a:off x="11116926" y="4592302"/>
                  <a:ext cx="88899" cy="91496"/>
                </a:xfrm>
                <a:custGeom>
                  <a:avLst/>
                  <a:gdLst>
                    <a:gd name="connsiteX0" fmla="*/ 83 w 88899"/>
                    <a:gd name="connsiteY0" fmla="*/ 48562 h 91496"/>
                    <a:gd name="connsiteX1" fmla="*/ 41164 w 88899"/>
                    <a:gd name="connsiteY1" fmla="*/ 81 h 91496"/>
                    <a:gd name="connsiteX2" fmla="*/ 58500 w 88899"/>
                    <a:gd name="connsiteY2" fmla="*/ 2586 h 91496"/>
                    <a:gd name="connsiteX3" fmla="*/ 73219 w 88899"/>
                    <a:gd name="connsiteY3" fmla="*/ 11155 h 91496"/>
                    <a:gd name="connsiteX4" fmla="*/ 88734 w 88899"/>
                    <a:gd name="connsiteY4" fmla="*/ 42271 h 91496"/>
                    <a:gd name="connsiteX5" fmla="*/ 78315 w 88899"/>
                    <a:gd name="connsiteY5" fmla="*/ 75692 h 91496"/>
                    <a:gd name="connsiteX6" fmla="*/ 64877 w 88899"/>
                    <a:gd name="connsiteY6" fmla="*/ 86710 h 91496"/>
                    <a:gd name="connsiteX7" fmla="*/ 47683 w 88899"/>
                    <a:gd name="connsiteY7" fmla="*/ 91407 h 91496"/>
                    <a:gd name="connsiteX8" fmla="*/ 55 w 88899"/>
                    <a:gd name="connsiteY8" fmla="*/ 48562 h 9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99" h="91496">
                      <a:moveTo>
                        <a:pt x="83" y="48562"/>
                      </a:moveTo>
                      <a:cubicBezTo>
                        <a:pt x="-1396" y="23311"/>
                        <a:pt x="16994" y="1618"/>
                        <a:pt x="41164" y="81"/>
                      </a:cubicBezTo>
                      <a:cubicBezTo>
                        <a:pt x="47227" y="-289"/>
                        <a:pt x="53092" y="622"/>
                        <a:pt x="58500" y="2586"/>
                      </a:cubicBezTo>
                      <a:cubicBezTo>
                        <a:pt x="63910" y="4493"/>
                        <a:pt x="68892" y="7369"/>
                        <a:pt x="73219" y="11155"/>
                      </a:cubicBezTo>
                      <a:cubicBezTo>
                        <a:pt x="81816" y="18699"/>
                        <a:pt x="87709" y="29688"/>
                        <a:pt x="88734" y="42271"/>
                      </a:cubicBezTo>
                      <a:cubicBezTo>
                        <a:pt x="89787" y="54882"/>
                        <a:pt x="85745" y="66725"/>
                        <a:pt x="78315" y="75692"/>
                      </a:cubicBezTo>
                      <a:cubicBezTo>
                        <a:pt x="74614" y="80162"/>
                        <a:pt x="70059" y="83977"/>
                        <a:pt x="64877" y="86710"/>
                      </a:cubicBezTo>
                      <a:cubicBezTo>
                        <a:pt x="59696" y="89357"/>
                        <a:pt x="53889" y="91008"/>
                        <a:pt x="47683" y="91407"/>
                      </a:cubicBezTo>
                      <a:cubicBezTo>
                        <a:pt x="22858" y="92973"/>
                        <a:pt x="1535" y="73785"/>
                        <a:pt x="55" y="48562"/>
                      </a:cubicBezTo>
                      <a:close/>
                    </a:path>
                  </a:pathLst>
                </a:custGeom>
                <a:grpFill/>
                <a:ln w="2845" cap="flat">
                  <a:noFill/>
                  <a:prstDash val="solid"/>
                  <a:miter/>
                </a:ln>
              </p:spPr>
              <p:txBody>
                <a:bodyPr rtlCol="0" anchor="ctr"/>
                <a:lstStyle/>
                <a:p>
                  <a:endParaRPr lang="en-US"/>
                </a:p>
              </p:txBody>
            </p:sp>
            <p:sp>
              <p:nvSpPr>
                <p:cNvPr id="2631" name="Freeform: Shape 2630">
                  <a:extLst>
                    <a:ext uri="{FF2B5EF4-FFF2-40B4-BE49-F238E27FC236}">
                      <a16:creationId xmlns:a16="http://schemas.microsoft.com/office/drawing/2014/main" id="{665FCB26-8DB9-8CD3-3FC7-ECBAF0FEC084}"/>
                    </a:ext>
                  </a:extLst>
                </p:cNvPr>
                <p:cNvSpPr/>
                <p:nvPr/>
              </p:nvSpPr>
              <p:spPr>
                <a:xfrm>
                  <a:off x="10950349" y="4601860"/>
                  <a:ext cx="86823" cy="89467"/>
                </a:xfrm>
                <a:custGeom>
                  <a:avLst/>
                  <a:gdLst>
                    <a:gd name="connsiteX0" fmla="*/ 8 w 86823"/>
                    <a:gd name="connsiteY0" fmla="*/ 45865 h 89467"/>
                    <a:gd name="connsiteX1" fmla="*/ 42027 w 86823"/>
                    <a:gd name="connsiteY1" fmla="*/ 31 h 89467"/>
                    <a:gd name="connsiteX2" fmla="*/ 86779 w 86823"/>
                    <a:gd name="connsiteY2" fmla="*/ 43075 h 89467"/>
                    <a:gd name="connsiteX3" fmla="*/ 44789 w 86823"/>
                    <a:gd name="connsiteY3" fmla="*/ 89421 h 89467"/>
                    <a:gd name="connsiteX4" fmla="*/ 8 w 86823"/>
                    <a:gd name="connsiteY4" fmla="*/ 45865 h 8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23" h="89467">
                      <a:moveTo>
                        <a:pt x="8" y="45865"/>
                      </a:moveTo>
                      <a:cubicBezTo>
                        <a:pt x="-448" y="21126"/>
                        <a:pt x="18370" y="1170"/>
                        <a:pt x="42027" y="31"/>
                      </a:cubicBezTo>
                      <a:cubicBezTo>
                        <a:pt x="65684" y="-880"/>
                        <a:pt x="85726" y="18393"/>
                        <a:pt x="86779" y="43075"/>
                      </a:cubicBezTo>
                      <a:cubicBezTo>
                        <a:pt x="87861" y="67757"/>
                        <a:pt x="69044" y="88482"/>
                        <a:pt x="44789" y="89421"/>
                      </a:cubicBezTo>
                      <a:cubicBezTo>
                        <a:pt x="20534" y="90560"/>
                        <a:pt x="463" y="70490"/>
                        <a:pt x="8" y="45865"/>
                      </a:cubicBezTo>
                      <a:close/>
                    </a:path>
                  </a:pathLst>
                </a:custGeom>
                <a:grpFill/>
                <a:ln w="2845" cap="flat">
                  <a:noFill/>
                  <a:prstDash val="solid"/>
                  <a:miter/>
                </a:ln>
              </p:spPr>
              <p:txBody>
                <a:bodyPr rtlCol="0" anchor="ctr"/>
                <a:lstStyle/>
                <a:p>
                  <a:endParaRPr lang="en-US"/>
                </a:p>
              </p:txBody>
            </p:sp>
            <p:sp>
              <p:nvSpPr>
                <p:cNvPr id="2632" name="Freeform: Shape 2631">
                  <a:extLst>
                    <a:ext uri="{FF2B5EF4-FFF2-40B4-BE49-F238E27FC236}">
                      <a16:creationId xmlns:a16="http://schemas.microsoft.com/office/drawing/2014/main" id="{9AA94212-0D82-5697-B4AA-653E2AE82981}"/>
                    </a:ext>
                  </a:extLst>
                </p:cNvPr>
                <p:cNvSpPr/>
                <p:nvPr/>
              </p:nvSpPr>
              <p:spPr>
                <a:xfrm>
                  <a:off x="10783551" y="4604678"/>
                  <a:ext cx="84760" cy="87289"/>
                </a:xfrm>
                <a:custGeom>
                  <a:avLst/>
                  <a:gdLst>
                    <a:gd name="connsiteX0" fmla="*/ 10 w 84760"/>
                    <a:gd name="connsiteY0" fmla="*/ 43104 h 87289"/>
                    <a:gd name="connsiteX1" fmla="*/ 42798 w 84760"/>
                    <a:gd name="connsiteY1" fmla="*/ 3 h 87289"/>
                    <a:gd name="connsiteX2" fmla="*/ 84760 w 84760"/>
                    <a:gd name="connsiteY2" fmla="*/ 44100 h 87289"/>
                    <a:gd name="connsiteX3" fmla="*/ 41972 w 84760"/>
                    <a:gd name="connsiteY3" fmla="*/ 87287 h 87289"/>
                    <a:gd name="connsiteX4" fmla="*/ 10 w 84760"/>
                    <a:gd name="connsiteY4" fmla="*/ 43104 h 87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60" h="87289">
                      <a:moveTo>
                        <a:pt x="10" y="43104"/>
                      </a:moveTo>
                      <a:cubicBezTo>
                        <a:pt x="522" y="18992"/>
                        <a:pt x="19682" y="-282"/>
                        <a:pt x="42798" y="3"/>
                      </a:cubicBezTo>
                      <a:cubicBezTo>
                        <a:pt x="65914" y="259"/>
                        <a:pt x="84703" y="20159"/>
                        <a:pt x="84760" y="44100"/>
                      </a:cubicBezTo>
                      <a:cubicBezTo>
                        <a:pt x="84817" y="68355"/>
                        <a:pt x="65658" y="87543"/>
                        <a:pt x="41972" y="87287"/>
                      </a:cubicBezTo>
                      <a:cubicBezTo>
                        <a:pt x="18287" y="87002"/>
                        <a:pt x="-502" y="67217"/>
                        <a:pt x="10" y="43104"/>
                      </a:cubicBezTo>
                      <a:close/>
                    </a:path>
                  </a:pathLst>
                </a:custGeom>
                <a:grpFill/>
                <a:ln w="2845" cap="flat">
                  <a:noFill/>
                  <a:prstDash val="solid"/>
                  <a:miter/>
                </a:ln>
              </p:spPr>
              <p:txBody>
                <a:bodyPr rtlCol="0" anchor="ctr"/>
                <a:lstStyle/>
                <a:p>
                  <a:endParaRPr lang="en-US"/>
                </a:p>
              </p:txBody>
            </p:sp>
            <p:sp>
              <p:nvSpPr>
                <p:cNvPr id="2633" name="Freeform: Shape 2632">
                  <a:extLst>
                    <a:ext uri="{FF2B5EF4-FFF2-40B4-BE49-F238E27FC236}">
                      <a16:creationId xmlns:a16="http://schemas.microsoft.com/office/drawing/2014/main" id="{B52361AB-41DE-FE14-D22A-3C6E9F3171D7}"/>
                    </a:ext>
                  </a:extLst>
                </p:cNvPr>
                <p:cNvSpPr/>
                <p:nvPr/>
              </p:nvSpPr>
              <p:spPr>
                <a:xfrm>
                  <a:off x="10616767" y="4601003"/>
                  <a:ext cx="82704" cy="85156"/>
                </a:xfrm>
                <a:custGeom>
                  <a:avLst/>
                  <a:gdLst>
                    <a:gd name="connsiteX0" fmla="*/ 113 w 82704"/>
                    <a:gd name="connsiteY0" fmla="*/ 40060 h 85156"/>
                    <a:gd name="connsiteX1" fmla="*/ 43498 w 82704"/>
                    <a:gd name="connsiteY1" fmla="*/ 62 h 85156"/>
                    <a:gd name="connsiteX2" fmla="*/ 82670 w 82704"/>
                    <a:gd name="connsiteY2" fmla="*/ 44160 h 85156"/>
                    <a:gd name="connsiteX3" fmla="*/ 39228 w 82704"/>
                    <a:gd name="connsiteY3" fmla="*/ 85126 h 85156"/>
                    <a:gd name="connsiteX4" fmla="*/ 84 w 82704"/>
                    <a:gd name="connsiteY4" fmla="*/ 40060 h 85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04" h="85156">
                      <a:moveTo>
                        <a:pt x="113" y="40060"/>
                      </a:moveTo>
                      <a:cubicBezTo>
                        <a:pt x="1564" y="16546"/>
                        <a:pt x="20980" y="-1190"/>
                        <a:pt x="43498" y="62"/>
                      </a:cubicBezTo>
                      <a:cubicBezTo>
                        <a:pt x="66045" y="917"/>
                        <a:pt x="83582" y="20673"/>
                        <a:pt x="82670" y="44160"/>
                      </a:cubicBezTo>
                      <a:cubicBezTo>
                        <a:pt x="81788" y="67646"/>
                        <a:pt x="62344" y="86008"/>
                        <a:pt x="39228" y="85126"/>
                      </a:cubicBezTo>
                      <a:cubicBezTo>
                        <a:pt x="16169" y="83816"/>
                        <a:pt x="-1368" y="63490"/>
                        <a:pt x="84" y="40060"/>
                      </a:cubicBezTo>
                      <a:close/>
                    </a:path>
                  </a:pathLst>
                </a:custGeom>
                <a:grpFill/>
                <a:ln w="2845" cap="flat">
                  <a:noFill/>
                  <a:prstDash val="solid"/>
                  <a:miter/>
                </a:ln>
              </p:spPr>
              <p:txBody>
                <a:bodyPr rtlCol="0" anchor="ctr"/>
                <a:lstStyle/>
                <a:p>
                  <a:endParaRPr lang="en-US"/>
                </a:p>
              </p:txBody>
            </p:sp>
            <p:sp>
              <p:nvSpPr>
                <p:cNvPr id="2634" name="Freeform: Shape 2633">
                  <a:extLst>
                    <a:ext uri="{FF2B5EF4-FFF2-40B4-BE49-F238E27FC236}">
                      <a16:creationId xmlns:a16="http://schemas.microsoft.com/office/drawing/2014/main" id="{83B102C2-1CE2-97C2-AC04-3439BCC7BAE5}"/>
                    </a:ext>
                  </a:extLst>
                </p:cNvPr>
                <p:cNvSpPr/>
                <p:nvPr/>
              </p:nvSpPr>
              <p:spPr>
                <a:xfrm>
                  <a:off x="10450374" y="4590068"/>
                  <a:ext cx="80642" cy="82981"/>
                </a:xfrm>
                <a:custGeom>
                  <a:avLst/>
                  <a:gdLst>
                    <a:gd name="connsiteX0" fmla="*/ 223 w 80642"/>
                    <a:gd name="connsiteY0" fmla="*/ 37928 h 82981"/>
                    <a:gd name="connsiteX1" fmla="*/ 44121 w 80642"/>
                    <a:gd name="connsiteY1" fmla="*/ 151 h 82981"/>
                    <a:gd name="connsiteX2" fmla="*/ 80503 w 80642"/>
                    <a:gd name="connsiteY2" fmla="*/ 45045 h 82981"/>
                    <a:gd name="connsiteX3" fmla="*/ 36605 w 80642"/>
                    <a:gd name="connsiteY3" fmla="*/ 82823 h 82981"/>
                    <a:gd name="connsiteX4" fmla="*/ 223 w 80642"/>
                    <a:gd name="connsiteY4" fmla="*/ 37928 h 82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42" h="82981">
                      <a:moveTo>
                        <a:pt x="223" y="37928"/>
                      </a:moveTo>
                      <a:cubicBezTo>
                        <a:pt x="2557" y="15125"/>
                        <a:pt x="22229" y="-1785"/>
                        <a:pt x="44121" y="151"/>
                      </a:cubicBezTo>
                      <a:cubicBezTo>
                        <a:pt x="66041" y="2087"/>
                        <a:pt x="82325" y="22214"/>
                        <a:pt x="80503" y="45045"/>
                      </a:cubicBezTo>
                      <a:cubicBezTo>
                        <a:pt x="78681" y="67877"/>
                        <a:pt x="59038" y="84815"/>
                        <a:pt x="36605" y="82823"/>
                      </a:cubicBezTo>
                      <a:cubicBezTo>
                        <a:pt x="14172" y="80830"/>
                        <a:pt x="-2112" y="60731"/>
                        <a:pt x="223" y="37928"/>
                      </a:cubicBezTo>
                      <a:close/>
                    </a:path>
                  </a:pathLst>
                </a:custGeom>
                <a:grpFill/>
                <a:ln w="2845" cap="flat">
                  <a:noFill/>
                  <a:prstDash val="solid"/>
                  <a:miter/>
                </a:ln>
              </p:spPr>
              <p:txBody>
                <a:bodyPr rtlCol="0" anchor="ctr"/>
                <a:lstStyle/>
                <a:p>
                  <a:endParaRPr lang="en-US"/>
                </a:p>
              </p:txBody>
            </p:sp>
            <p:sp>
              <p:nvSpPr>
                <p:cNvPr id="2635" name="Freeform: Shape 2634">
                  <a:extLst>
                    <a:ext uri="{FF2B5EF4-FFF2-40B4-BE49-F238E27FC236}">
                      <a16:creationId xmlns:a16="http://schemas.microsoft.com/office/drawing/2014/main" id="{03534E4A-92DC-E783-D226-2F42E32BA59A}"/>
                    </a:ext>
                  </a:extLst>
                </p:cNvPr>
                <p:cNvSpPr/>
                <p:nvPr/>
              </p:nvSpPr>
              <p:spPr>
                <a:xfrm>
                  <a:off x="10284606" y="4572599"/>
                  <a:ext cx="78558" cy="80977"/>
                </a:xfrm>
                <a:custGeom>
                  <a:avLst/>
                  <a:gdLst>
                    <a:gd name="connsiteX0" fmla="*/ 419 w 78558"/>
                    <a:gd name="connsiteY0" fmla="*/ 35015 h 80977"/>
                    <a:gd name="connsiteX1" fmla="*/ 44602 w 78558"/>
                    <a:gd name="connsiteY1" fmla="*/ 369 h 80977"/>
                    <a:gd name="connsiteX2" fmla="*/ 78252 w 78558"/>
                    <a:gd name="connsiteY2" fmla="*/ 45463 h 80977"/>
                    <a:gd name="connsiteX3" fmla="*/ 34012 w 78558"/>
                    <a:gd name="connsiteY3" fmla="*/ 80564 h 80977"/>
                    <a:gd name="connsiteX4" fmla="*/ 419 w 78558"/>
                    <a:gd name="connsiteY4" fmla="*/ 35015 h 80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8" h="80977">
                      <a:moveTo>
                        <a:pt x="419" y="35015"/>
                      </a:moveTo>
                      <a:cubicBezTo>
                        <a:pt x="3608" y="12895"/>
                        <a:pt x="23394" y="-2620"/>
                        <a:pt x="44602" y="369"/>
                      </a:cubicBezTo>
                      <a:cubicBezTo>
                        <a:pt x="65812" y="3529"/>
                        <a:pt x="80928" y="23229"/>
                        <a:pt x="78252" y="45463"/>
                      </a:cubicBezTo>
                      <a:cubicBezTo>
                        <a:pt x="75576" y="67582"/>
                        <a:pt x="55705" y="83809"/>
                        <a:pt x="34012" y="80564"/>
                      </a:cubicBezTo>
                      <a:cubicBezTo>
                        <a:pt x="12291" y="77518"/>
                        <a:pt x="-2740" y="57134"/>
                        <a:pt x="419" y="35015"/>
                      </a:cubicBezTo>
                      <a:close/>
                    </a:path>
                  </a:pathLst>
                </a:custGeom>
                <a:grpFill/>
                <a:ln w="2845" cap="flat">
                  <a:noFill/>
                  <a:prstDash val="solid"/>
                  <a:miter/>
                </a:ln>
              </p:spPr>
              <p:txBody>
                <a:bodyPr rtlCol="0" anchor="ctr"/>
                <a:lstStyle/>
                <a:p>
                  <a:endParaRPr lang="en-US"/>
                </a:p>
              </p:txBody>
            </p:sp>
            <p:sp>
              <p:nvSpPr>
                <p:cNvPr id="2636" name="Freeform: Shape 2635">
                  <a:extLst>
                    <a:ext uri="{FF2B5EF4-FFF2-40B4-BE49-F238E27FC236}">
                      <a16:creationId xmlns:a16="http://schemas.microsoft.com/office/drawing/2014/main" id="{133E85FC-DCB9-D298-9588-26EBAD3A0590}"/>
                    </a:ext>
                  </a:extLst>
                </p:cNvPr>
                <p:cNvSpPr/>
                <p:nvPr/>
              </p:nvSpPr>
              <p:spPr>
                <a:xfrm>
                  <a:off x="10119719" y="4548411"/>
                  <a:ext cx="76570" cy="78596"/>
                </a:xfrm>
                <a:custGeom>
                  <a:avLst/>
                  <a:gdLst>
                    <a:gd name="connsiteX0" fmla="*/ 675 w 76570"/>
                    <a:gd name="connsiteY0" fmla="*/ 32471 h 78596"/>
                    <a:gd name="connsiteX1" fmla="*/ 16645 w 76570"/>
                    <a:gd name="connsiteY1" fmla="*/ 7191 h 78596"/>
                    <a:gd name="connsiteX2" fmla="*/ 29997 w 76570"/>
                    <a:gd name="connsiteY2" fmla="*/ 1127 h 78596"/>
                    <a:gd name="connsiteX3" fmla="*/ 45085 w 76570"/>
                    <a:gd name="connsiteY3" fmla="*/ 501 h 78596"/>
                    <a:gd name="connsiteX4" fmla="*/ 76030 w 76570"/>
                    <a:gd name="connsiteY4" fmla="*/ 45538 h 78596"/>
                    <a:gd name="connsiteX5" fmla="*/ 31534 w 76570"/>
                    <a:gd name="connsiteY5" fmla="*/ 78077 h 78596"/>
                    <a:gd name="connsiteX6" fmla="*/ 17243 w 76570"/>
                    <a:gd name="connsiteY6" fmla="*/ 72583 h 78596"/>
                    <a:gd name="connsiteX7" fmla="*/ 6709 w 76570"/>
                    <a:gd name="connsiteY7" fmla="*/ 62021 h 78596"/>
                    <a:gd name="connsiteX8" fmla="*/ 675 w 76570"/>
                    <a:gd name="connsiteY8" fmla="*/ 32528 h 7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70" h="78596">
                      <a:moveTo>
                        <a:pt x="675" y="32471"/>
                      </a:moveTo>
                      <a:cubicBezTo>
                        <a:pt x="2639" y="21767"/>
                        <a:pt x="8617" y="12885"/>
                        <a:pt x="16645" y="7191"/>
                      </a:cubicBezTo>
                      <a:cubicBezTo>
                        <a:pt x="20659" y="4316"/>
                        <a:pt x="25157" y="2295"/>
                        <a:pt x="29997" y="1127"/>
                      </a:cubicBezTo>
                      <a:cubicBezTo>
                        <a:pt x="34808" y="-97"/>
                        <a:pt x="39932" y="-353"/>
                        <a:pt x="45085" y="501"/>
                      </a:cubicBezTo>
                      <a:cubicBezTo>
                        <a:pt x="65667" y="3917"/>
                        <a:pt x="79531" y="24073"/>
                        <a:pt x="76030" y="45538"/>
                      </a:cubicBezTo>
                      <a:cubicBezTo>
                        <a:pt x="72528" y="67003"/>
                        <a:pt x="52601" y="81579"/>
                        <a:pt x="31534" y="78077"/>
                      </a:cubicBezTo>
                      <a:cubicBezTo>
                        <a:pt x="26267" y="77194"/>
                        <a:pt x="21456" y="75287"/>
                        <a:pt x="17243" y="72583"/>
                      </a:cubicBezTo>
                      <a:cubicBezTo>
                        <a:pt x="13058" y="69821"/>
                        <a:pt x="9499" y="66149"/>
                        <a:pt x="6709" y="62021"/>
                      </a:cubicBezTo>
                      <a:cubicBezTo>
                        <a:pt x="1130" y="53708"/>
                        <a:pt x="-1290" y="43204"/>
                        <a:pt x="675" y="32528"/>
                      </a:cubicBezTo>
                      <a:close/>
                    </a:path>
                  </a:pathLst>
                </a:custGeom>
                <a:grpFill/>
                <a:ln w="2845" cap="flat">
                  <a:noFill/>
                  <a:prstDash val="solid"/>
                  <a:miter/>
                </a:ln>
              </p:spPr>
              <p:txBody>
                <a:bodyPr rtlCol="0" anchor="ctr"/>
                <a:lstStyle/>
                <a:p>
                  <a:endParaRPr lang="en-US"/>
                </a:p>
              </p:txBody>
            </p:sp>
            <p:sp>
              <p:nvSpPr>
                <p:cNvPr id="2637" name="Freeform: Shape 2636">
                  <a:extLst>
                    <a:ext uri="{FF2B5EF4-FFF2-40B4-BE49-F238E27FC236}">
                      <a16:creationId xmlns:a16="http://schemas.microsoft.com/office/drawing/2014/main" id="{F7325CDD-267A-3C4F-BFA4-F00448568899}"/>
                    </a:ext>
                  </a:extLst>
                </p:cNvPr>
                <p:cNvSpPr/>
                <p:nvPr/>
              </p:nvSpPr>
              <p:spPr>
                <a:xfrm>
                  <a:off x="9955995" y="4517003"/>
                  <a:ext cx="74499" cy="76542"/>
                </a:xfrm>
                <a:custGeom>
                  <a:avLst/>
                  <a:gdLst>
                    <a:gd name="connsiteX0" fmla="*/ 990 w 74499"/>
                    <a:gd name="connsiteY0" fmla="*/ 30342 h 76542"/>
                    <a:gd name="connsiteX1" fmla="*/ 45458 w 74499"/>
                    <a:gd name="connsiteY1" fmla="*/ 821 h 76542"/>
                    <a:gd name="connsiteX2" fmla="*/ 73670 w 74499"/>
                    <a:gd name="connsiteY2" fmla="*/ 46171 h 76542"/>
                    <a:gd name="connsiteX3" fmla="*/ 29203 w 74499"/>
                    <a:gd name="connsiteY3" fmla="*/ 75693 h 76542"/>
                    <a:gd name="connsiteX4" fmla="*/ 990 w 74499"/>
                    <a:gd name="connsiteY4" fmla="*/ 30342 h 7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99" h="76542">
                      <a:moveTo>
                        <a:pt x="990" y="30342"/>
                      </a:moveTo>
                      <a:cubicBezTo>
                        <a:pt x="5717" y="9703"/>
                        <a:pt x="25616" y="-3506"/>
                        <a:pt x="45458" y="821"/>
                      </a:cubicBezTo>
                      <a:cubicBezTo>
                        <a:pt x="65300" y="5148"/>
                        <a:pt x="77940" y="25446"/>
                        <a:pt x="73670" y="46171"/>
                      </a:cubicBezTo>
                      <a:cubicBezTo>
                        <a:pt x="69400" y="66896"/>
                        <a:pt x="49472" y="80105"/>
                        <a:pt x="29203" y="75693"/>
                      </a:cubicBezTo>
                      <a:cubicBezTo>
                        <a:pt x="8905" y="71280"/>
                        <a:pt x="-3735" y="50982"/>
                        <a:pt x="990" y="30342"/>
                      </a:cubicBezTo>
                      <a:close/>
                    </a:path>
                  </a:pathLst>
                </a:custGeom>
                <a:grpFill/>
                <a:ln w="2845" cap="flat">
                  <a:noFill/>
                  <a:prstDash val="solid"/>
                  <a:miter/>
                </a:ln>
              </p:spPr>
              <p:txBody>
                <a:bodyPr rtlCol="0" anchor="ctr"/>
                <a:lstStyle/>
                <a:p>
                  <a:endParaRPr lang="en-US"/>
                </a:p>
              </p:txBody>
            </p:sp>
            <p:sp>
              <p:nvSpPr>
                <p:cNvPr id="2638" name="Freeform: Shape 2637">
                  <a:extLst>
                    <a:ext uri="{FF2B5EF4-FFF2-40B4-BE49-F238E27FC236}">
                      <a16:creationId xmlns:a16="http://schemas.microsoft.com/office/drawing/2014/main" id="{FDDF986C-E35A-2831-4058-CA74438074F2}"/>
                    </a:ext>
                  </a:extLst>
                </p:cNvPr>
                <p:cNvSpPr/>
                <p:nvPr/>
              </p:nvSpPr>
              <p:spPr>
                <a:xfrm>
                  <a:off x="9793801" y="4479159"/>
                  <a:ext cx="72455" cy="74539"/>
                </a:xfrm>
                <a:custGeom>
                  <a:avLst/>
                  <a:gdLst>
                    <a:gd name="connsiteX0" fmla="*/ 1343 w 72455"/>
                    <a:gd name="connsiteY0" fmla="*/ 27791 h 74539"/>
                    <a:gd name="connsiteX1" fmla="*/ 45668 w 72455"/>
                    <a:gd name="connsiteY1" fmla="*/ 1201 h 74539"/>
                    <a:gd name="connsiteX2" fmla="*/ 58394 w 72455"/>
                    <a:gd name="connsiteY2" fmla="*/ 7692 h 74539"/>
                    <a:gd name="connsiteX3" fmla="*/ 67503 w 72455"/>
                    <a:gd name="connsiteY3" fmla="*/ 18140 h 74539"/>
                    <a:gd name="connsiteX4" fmla="*/ 71289 w 72455"/>
                    <a:gd name="connsiteY4" fmla="*/ 46181 h 74539"/>
                    <a:gd name="connsiteX5" fmla="*/ 54522 w 72455"/>
                    <a:gd name="connsiteY5" fmla="*/ 69183 h 74539"/>
                    <a:gd name="connsiteX6" fmla="*/ 41284 w 72455"/>
                    <a:gd name="connsiteY6" fmla="*/ 74165 h 74539"/>
                    <a:gd name="connsiteX7" fmla="*/ 26851 w 72455"/>
                    <a:gd name="connsiteY7" fmla="*/ 73283 h 74539"/>
                    <a:gd name="connsiteX8" fmla="*/ 1343 w 72455"/>
                    <a:gd name="connsiteY8" fmla="*/ 27791 h 7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455" h="74539">
                      <a:moveTo>
                        <a:pt x="1343" y="27791"/>
                      </a:moveTo>
                      <a:cubicBezTo>
                        <a:pt x="6752" y="7948"/>
                        <a:pt x="26594" y="-3952"/>
                        <a:pt x="45668" y="1201"/>
                      </a:cubicBezTo>
                      <a:cubicBezTo>
                        <a:pt x="50451" y="2482"/>
                        <a:pt x="54721" y="4731"/>
                        <a:pt x="58394" y="7692"/>
                      </a:cubicBezTo>
                      <a:cubicBezTo>
                        <a:pt x="62094" y="10539"/>
                        <a:pt x="65169" y="14097"/>
                        <a:pt x="67503" y="18140"/>
                      </a:cubicBezTo>
                      <a:cubicBezTo>
                        <a:pt x="72143" y="26225"/>
                        <a:pt x="73795" y="36189"/>
                        <a:pt x="71289" y="46181"/>
                      </a:cubicBezTo>
                      <a:cubicBezTo>
                        <a:pt x="68784" y="56145"/>
                        <a:pt x="62578" y="64230"/>
                        <a:pt x="54522" y="69183"/>
                      </a:cubicBezTo>
                      <a:cubicBezTo>
                        <a:pt x="50479" y="71660"/>
                        <a:pt x="46010" y="73397"/>
                        <a:pt x="41284" y="74165"/>
                      </a:cubicBezTo>
                      <a:cubicBezTo>
                        <a:pt x="36615" y="74849"/>
                        <a:pt x="31719" y="74621"/>
                        <a:pt x="26851" y="73283"/>
                      </a:cubicBezTo>
                      <a:cubicBezTo>
                        <a:pt x="7350" y="68016"/>
                        <a:pt x="-4066" y="47633"/>
                        <a:pt x="1343" y="27791"/>
                      </a:cubicBezTo>
                      <a:close/>
                    </a:path>
                  </a:pathLst>
                </a:custGeom>
                <a:grpFill/>
                <a:ln w="2845" cap="flat">
                  <a:noFill/>
                  <a:prstDash val="solid"/>
                  <a:miter/>
                </a:ln>
              </p:spPr>
              <p:txBody>
                <a:bodyPr rtlCol="0" anchor="ctr"/>
                <a:lstStyle/>
                <a:p>
                  <a:endParaRPr lang="en-US"/>
                </a:p>
              </p:txBody>
            </p:sp>
            <p:sp>
              <p:nvSpPr>
                <p:cNvPr id="2639" name="Freeform: Shape 2638">
                  <a:extLst>
                    <a:ext uri="{FF2B5EF4-FFF2-40B4-BE49-F238E27FC236}">
                      <a16:creationId xmlns:a16="http://schemas.microsoft.com/office/drawing/2014/main" id="{8EC04445-32C2-3CE5-DBF1-FB03BF05BB33}"/>
                    </a:ext>
                  </a:extLst>
                </p:cNvPr>
                <p:cNvSpPr/>
                <p:nvPr/>
              </p:nvSpPr>
              <p:spPr>
                <a:xfrm>
                  <a:off x="9633300" y="4434635"/>
                  <a:ext cx="70490" cy="72027"/>
                </a:xfrm>
                <a:custGeom>
                  <a:avLst/>
                  <a:gdLst>
                    <a:gd name="connsiteX0" fmla="*/ 1739 w 70490"/>
                    <a:gd name="connsiteY0" fmla="*/ 25598 h 72027"/>
                    <a:gd name="connsiteX1" fmla="*/ 45864 w 70490"/>
                    <a:gd name="connsiteY1" fmla="*/ 1372 h 72027"/>
                    <a:gd name="connsiteX2" fmla="*/ 68952 w 70490"/>
                    <a:gd name="connsiteY2" fmla="*/ 45982 h 72027"/>
                    <a:gd name="connsiteX3" fmla="*/ 24712 w 70490"/>
                    <a:gd name="connsiteY3" fmla="*/ 70578 h 72027"/>
                    <a:gd name="connsiteX4" fmla="*/ 1739 w 70490"/>
                    <a:gd name="connsiteY4" fmla="*/ 25598 h 72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90" h="72027">
                      <a:moveTo>
                        <a:pt x="1739" y="25598"/>
                      </a:moveTo>
                      <a:cubicBezTo>
                        <a:pt x="7774" y="6525"/>
                        <a:pt x="27417" y="-3923"/>
                        <a:pt x="45864" y="1372"/>
                      </a:cubicBezTo>
                      <a:cubicBezTo>
                        <a:pt x="64255" y="6838"/>
                        <a:pt x="74588" y="26822"/>
                        <a:pt x="68952" y="45982"/>
                      </a:cubicBezTo>
                      <a:cubicBezTo>
                        <a:pt x="63315" y="65141"/>
                        <a:pt x="43501" y="76158"/>
                        <a:pt x="24712" y="70578"/>
                      </a:cubicBezTo>
                      <a:cubicBezTo>
                        <a:pt x="5866" y="65141"/>
                        <a:pt x="-4297" y="44615"/>
                        <a:pt x="1739" y="25598"/>
                      </a:cubicBezTo>
                      <a:close/>
                    </a:path>
                  </a:pathLst>
                </a:custGeom>
                <a:grpFill/>
                <a:ln w="2845" cap="flat">
                  <a:noFill/>
                  <a:prstDash val="solid"/>
                  <a:miter/>
                </a:ln>
              </p:spPr>
              <p:txBody>
                <a:bodyPr rtlCol="0" anchor="ctr"/>
                <a:lstStyle/>
                <a:p>
                  <a:endParaRPr lang="en-US"/>
                </a:p>
              </p:txBody>
            </p:sp>
            <p:sp>
              <p:nvSpPr>
                <p:cNvPr id="2640" name="Freeform: Shape 2639">
                  <a:extLst>
                    <a:ext uri="{FF2B5EF4-FFF2-40B4-BE49-F238E27FC236}">
                      <a16:creationId xmlns:a16="http://schemas.microsoft.com/office/drawing/2014/main" id="{C1562891-77E3-FDEC-E045-40549DD4BB18}"/>
                    </a:ext>
                  </a:extLst>
                </p:cNvPr>
                <p:cNvSpPr/>
                <p:nvPr/>
              </p:nvSpPr>
              <p:spPr>
                <a:xfrm>
                  <a:off x="9474856" y="4383138"/>
                  <a:ext cx="68431" cy="70020"/>
                </a:xfrm>
                <a:custGeom>
                  <a:avLst/>
                  <a:gdLst>
                    <a:gd name="connsiteX0" fmla="*/ 2155 w 68431"/>
                    <a:gd name="connsiteY0" fmla="*/ 23660 h 70020"/>
                    <a:gd name="connsiteX1" fmla="*/ 45968 w 68431"/>
                    <a:gd name="connsiteY1" fmla="*/ 1854 h 70020"/>
                    <a:gd name="connsiteX2" fmla="*/ 66465 w 68431"/>
                    <a:gd name="connsiteY2" fmla="*/ 46293 h 70020"/>
                    <a:gd name="connsiteX3" fmla="*/ 22652 w 68431"/>
                    <a:gd name="connsiteY3" fmla="*/ 68099 h 70020"/>
                    <a:gd name="connsiteX4" fmla="*/ 2155 w 68431"/>
                    <a:gd name="connsiteY4" fmla="*/ 23660 h 70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31" h="70020">
                      <a:moveTo>
                        <a:pt x="2155" y="23660"/>
                      </a:moveTo>
                      <a:cubicBezTo>
                        <a:pt x="8759" y="5441"/>
                        <a:pt x="28374" y="-4324"/>
                        <a:pt x="45968" y="1854"/>
                      </a:cubicBezTo>
                      <a:cubicBezTo>
                        <a:pt x="63533" y="8031"/>
                        <a:pt x="72728" y="27959"/>
                        <a:pt x="66465" y="46293"/>
                      </a:cubicBezTo>
                      <a:cubicBezTo>
                        <a:pt x="60202" y="64626"/>
                        <a:pt x="40616" y="74420"/>
                        <a:pt x="22652" y="68099"/>
                      </a:cubicBezTo>
                      <a:cubicBezTo>
                        <a:pt x="4717" y="61779"/>
                        <a:pt x="-4478" y="41880"/>
                        <a:pt x="2155" y="23660"/>
                      </a:cubicBezTo>
                      <a:close/>
                    </a:path>
                  </a:pathLst>
                </a:custGeom>
                <a:grpFill/>
                <a:ln w="2845" cap="flat">
                  <a:noFill/>
                  <a:prstDash val="solid"/>
                  <a:miter/>
                </a:ln>
              </p:spPr>
              <p:txBody>
                <a:bodyPr rtlCol="0" anchor="ctr"/>
                <a:lstStyle/>
                <a:p>
                  <a:endParaRPr lang="en-US"/>
                </a:p>
              </p:txBody>
            </p:sp>
            <p:sp>
              <p:nvSpPr>
                <p:cNvPr id="2641" name="Freeform: Shape 2640">
                  <a:extLst>
                    <a:ext uri="{FF2B5EF4-FFF2-40B4-BE49-F238E27FC236}">
                      <a16:creationId xmlns:a16="http://schemas.microsoft.com/office/drawing/2014/main" id="{8580C433-AAC8-C679-2E12-B9CBE8A9EDEF}"/>
                    </a:ext>
                  </a:extLst>
                </p:cNvPr>
                <p:cNvSpPr/>
                <p:nvPr/>
              </p:nvSpPr>
              <p:spPr>
                <a:xfrm>
                  <a:off x="9318782" y="4325334"/>
                  <a:ext cx="66343" cy="68027"/>
                </a:xfrm>
                <a:custGeom>
                  <a:avLst/>
                  <a:gdLst>
                    <a:gd name="connsiteX0" fmla="*/ 2594 w 66343"/>
                    <a:gd name="connsiteY0" fmla="*/ 21481 h 68027"/>
                    <a:gd name="connsiteX1" fmla="*/ 45809 w 66343"/>
                    <a:gd name="connsiteY1" fmla="*/ 2351 h 68027"/>
                    <a:gd name="connsiteX2" fmla="*/ 63943 w 66343"/>
                    <a:gd name="connsiteY2" fmla="*/ 46078 h 68027"/>
                    <a:gd name="connsiteX3" fmla="*/ 20586 w 66343"/>
                    <a:gd name="connsiteY3" fmla="*/ 65607 h 68027"/>
                    <a:gd name="connsiteX4" fmla="*/ 2594 w 66343"/>
                    <a:gd name="connsiteY4" fmla="*/ 21481 h 6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43" h="68027">
                      <a:moveTo>
                        <a:pt x="2594" y="21481"/>
                      </a:moveTo>
                      <a:cubicBezTo>
                        <a:pt x="9739" y="4087"/>
                        <a:pt x="29069" y="-4482"/>
                        <a:pt x="45809" y="2351"/>
                      </a:cubicBezTo>
                      <a:cubicBezTo>
                        <a:pt x="62491" y="9354"/>
                        <a:pt x="70776" y="28484"/>
                        <a:pt x="63943" y="46078"/>
                      </a:cubicBezTo>
                      <a:cubicBezTo>
                        <a:pt x="57168" y="63529"/>
                        <a:pt x="37581" y="72724"/>
                        <a:pt x="20586" y="65607"/>
                      </a:cubicBezTo>
                      <a:cubicBezTo>
                        <a:pt x="3505" y="58632"/>
                        <a:pt x="-4524" y="38875"/>
                        <a:pt x="2594" y="21481"/>
                      </a:cubicBezTo>
                      <a:close/>
                    </a:path>
                  </a:pathLst>
                </a:custGeom>
                <a:grpFill/>
                <a:ln w="2845" cap="flat">
                  <a:noFill/>
                  <a:prstDash val="solid"/>
                  <a:miter/>
                </a:ln>
              </p:spPr>
              <p:txBody>
                <a:bodyPr rtlCol="0" anchor="ctr"/>
                <a:lstStyle/>
                <a:p>
                  <a:endParaRPr lang="en-US"/>
                </a:p>
              </p:txBody>
            </p:sp>
            <p:sp>
              <p:nvSpPr>
                <p:cNvPr id="2642" name="Freeform: Shape 2641">
                  <a:extLst>
                    <a:ext uri="{FF2B5EF4-FFF2-40B4-BE49-F238E27FC236}">
                      <a16:creationId xmlns:a16="http://schemas.microsoft.com/office/drawing/2014/main" id="{E8CD6786-B06F-9822-292E-75A9561D3650}"/>
                    </a:ext>
                  </a:extLst>
                </p:cNvPr>
                <p:cNvSpPr/>
                <p:nvPr/>
              </p:nvSpPr>
              <p:spPr>
                <a:xfrm>
                  <a:off x="9165137" y="4261239"/>
                  <a:ext cx="64447" cy="65462"/>
                </a:xfrm>
                <a:custGeom>
                  <a:avLst/>
                  <a:gdLst>
                    <a:gd name="connsiteX0" fmla="*/ 3080 w 64447"/>
                    <a:gd name="connsiteY0" fmla="*/ 19501 h 65462"/>
                    <a:gd name="connsiteX1" fmla="*/ 45725 w 64447"/>
                    <a:gd name="connsiteY1" fmla="*/ 2591 h 65462"/>
                    <a:gd name="connsiteX2" fmla="*/ 61581 w 64447"/>
                    <a:gd name="connsiteY2" fmla="*/ 45521 h 65462"/>
                    <a:gd name="connsiteX3" fmla="*/ 18766 w 64447"/>
                    <a:gd name="connsiteY3" fmla="*/ 62802 h 65462"/>
                    <a:gd name="connsiteX4" fmla="*/ 3080 w 64447"/>
                    <a:gd name="connsiteY4" fmla="*/ 19501 h 6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47" h="65462">
                      <a:moveTo>
                        <a:pt x="3080" y="19501"/>
                      </a:moveTo>
                      <a:cubicBezTo>
                        <a:pt x="10709" y="2876"/>
                        <a:pt x="29611" y="-4270"/>
                        <a:pt x="45725" y="2591"/>
                      </a:cubicBezTo>
                      <a:cubicBezTo>
                        <a:pt x="61781" y="9623"/>
                        <a:pt x="68869" y="28839"/>
                        <a:pt x="61581" y="45521"/>
                      </a:cubicBezTo>
                      <a:cubicBezTo>
                        <a:pt x="54294" y="62204"/>
                        <a:pt x="35135" y="69947"/>
                        <a:pt x="18766" y="62802"/>
                      </a:cubicBezTo>
                      <a:cubicBezTo>
                        <a:pt x="2339" y="55798"/>
                        <a:pt x="-4493" y="35985"/>
                        <a:pt x="3080" y="19501"/>
                      </a:cubicBezTo>
                      <a:close/>
                    </a:path>
                  </a:pathLst>
                </a:custGeom>
                <a:grpFill/>
                <a:ln w="2845" cap="flat">
                  <a:noFill/>
                  <a:prstDash val="solid"/>
                  <a:miter/>
                </a:ln>
              </p:spPr>
              <p:txBody>
                <a:bodyPr rtlCol="0" anchor="ctr"/>
                <a:lstStyle/>
                <a:p>
                  <a:endParaRPr lang="en-US"/>
                </a:p>
              </p:txBody>
            </p:sp>
            <p:sp>
              <p:nvSpPr>
                <p:cNvPr id="2643" name="Freeform: Shape 2642">
                  <a:extLst>
                    <a:ext uri="{FF2B5EF4-FFF2-40B4-BE49-F238E27FC236}">
                      <a16:creationId xmlns:a16="http://schemas.microsoft.com/office/drawing/2014/main" id="{CA8F9DE0-7E57-6D4B-31FC-7C7256F3B296}"/>
                    </a:ext>
                  </a:extLst>
                </p:cNvPr>
                <p:cNvSpPr/>
                <p:nvPr/>
              </p:nvSpPr>
              <p:spPr>
                <a:xfrm>
                  <a:off x="9014432" y="4190423"/>
                  <a:ext cx="62363" cy="63461"/>
                </a:xfrm>
                <a:custGeom>
                  <a:avLst/>
                  <a:gdLst>
                    <a:gd name="connsiteX0" fmla="*/ 3529 w 62363"/>
                    <a:gd name="connsiteY0" fmla="*/ 17895 h 63461"/>
                    <a:gd name="connsiteX1" fmla="*/ 45491 w 62363"/>
                    <a:gd name="connsiteY1" fmla="*/ 3120 h 63461"/>
                    <a:gd name="connsiteX2" fmla="*/ 59013 w 62363"/>
                    <a:gd name="connsiteY2" fmla="*/ 45480 h 63461"/>
                    <a:gd name="connsiteX3" fmla="*/ 17051 w 62363"/>
                    <a:gd name="connsiteY3" fmla="*/ 60256 h 63461"/>
                    <a:gd name="connsiteX4" fmla="*/ 3529 w 62363"/>
                    <a:gd name="connsiteY4" fmla="*/ 17895 h 63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63" h="63461">
                      <a:moveTo>
                        <a:pt x="3529" y="17895"/>
                      </a:moveTo>
                      <a:cubicBezTo>
                        <a:pt x="11529" y="2180"/>
                        <a:pt x="30317" y="-4424"/>
                        <a:pt x="45491" y="3120"/>
                      </a:cubicBezTo>
                      <a:cubicBezTo>
                        <a:pt x="60664" y="10664"/>
                        <a:pt x="66728" y="29624"/>
                        <a:pt x="59013" y="45480"/>
                      </a:cubicBezTo>
                      <a:cubicBezTo>
                        <a:pt x="51299" y="61337"/>
                        <a:pt x="32509" y="67942"/>
                        <a:pt x="17051" y="60256"/>
                      </a:cubicBezTo>
                      <a:cubicBezTo>
                        <a:pt x="1592" y="52569"/>
                        <a:pt x="-4471" y="33609"/>
                        <a:pt x="3529" y="17895"/>
                      </a:cubicBezTo>
                      <a:close/>
                    </a:path>
                  </a:pathLst>
                </a:custGeom>
                <a:grpFill/>
                <a:ln w="2845" cap="flat">
                  <a:noFill/>
                  <a:prstDash val="solid"/>
                  <a:miter/>
                </a:ln>
              </p:spPr>
              <p:txBody>
                <a:bodyPr rtlCol="0" anchor="ctr"/>
                <a:lstStyle/>
                <a:p>
                  <a:endParaRPr lang="en-US"/>
                </a:p>
              </p:txBody>
            </p:sp>
            <p:sp>
              <p:nvSpPr>
                <p:cNvPr id="2644" name="Freeform: Shape 2643">
                  <a:extLst>
                    <a:ext uri="{FF2B5EF4-FFF2-40B4-BE49-F238E27FC236}">
                      <a16:creationId xmlns:a16="http://schemas.microsoft.com/office/drawing/2014/main" id="{8045EFE1-5968-A6CE-B34B-1D8A9831B5F0}"/>
                    </a:ext>
                  </a:extLst>
                </p:cNvPr>
                <p:cNvSpPr/>
                <p:nvPr/>
              </p:nvSpPr>
              <p:spPr>
                <a:xfrm>
                  <a:off x="8866840" y="4113588"/>
                  <a:ext cx="60204" cy="61446"/>
                </a:xfrm>
                <a:custGeom>
                  <a:avLst/>
                  <a:gdLst>
                    <a:gd name="connsiteX0" fmla="*/ 4025 w 60204"/>
                    <a:gd name="connsiteY0" fmla="*/ 16071 h 61446"/>
                    <a:gd name="connsiteX1" fmla="*/ 45048 w 60204"/>
                    <a:gd name="connsiteY1" fmla="*/ 3659 h 61446"/>
                    <a:gd name="connsiteX2" fmla="*/ 59083 w 60204"/>
                    <a:gd name="connsiteY2" fmla="*/ 21851 h 61446"/>
                    <a:gd name="connsiteX3" fmla="*/ 56407 w 60204"/>
                    <a:gd name="connsiteY3" fmla="*/ 45137 h 61446"/>
                    <a:gd name="connsiteX4" fmla="*/ 38244 w 60204"/>
                    <a:gd name="connsiteY4" fmla="*/ 60169 h 61446"/>
                    <a:gd name="connsiteX5" fmla="*/ 15299 w 60204"/>
                    <a:gd name="connsiteY5" fmla="*/ 57692 h 61446"/>
                    <a:gd name="connsiteX6" fmla="*/ 4025 w 60204"/>
                    <a:gd name="connsiteY6" fmla="*/ 16043 h 6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04" h="61446">
                      <a:moveTo>
                        <a:pt x="4025" y="16071"/>
                      </a:moveTo>
                      <a:cubicBezTo>
                        <a:pt x="12366" y="1211"/>
                        <a:pt x="30728" y="-4340"/>
                        <a:pt x="45048" y="3659"/>
                      </a:cubicBezTo>
                      <a:cubicBezTo>
                        <a:pt x="52222" y="7673"/>
                        <a:pt x="57033" y="14306"/>
                        <a:pt x="59083" y="21851"/>
                      </a:cubicBezTo>
                      <a:cubicBezTo>
                        <a:pt x="61132" y="29338"/>
                        <a:pt x="60449" y="37622"/>
                        <a:pt x="56407" y="45137"/>
                      </a:cubicBezTo>
                      <a:cubicBezTo>
                        <a:pt x="52365" y="52625"/>
                        <a:pt x="45703" y="57891"/>
                        <a:pt x="38244" y="60169"/>
                      </a:cubicBezTo>
                      <a:cubicBezTo>
                        <a:pt x="30814" y="62418"/>
                        <a:pt x="22586" y="61763"/>
                        <a:pt x="15299" y="57692"/>
                      </a:cubicBezTo>
                      <a:cubicBezTo>
                        <a:pt x="723" y="49550"/>
                        <a:pt x="-4316" y="30903"/>
                        <a:pt x="4025" y="16043"/>
                      </a:cubicBezTo>
                      <a:close/>
                    </a:path>
                  </a:pathLst>
                </a:custGeom>
                <a:grpFill/>
                <a:ln w="2845" cap="flat">
                  <a:noFill/>
                  <a:prstDash val="solid"/>
                  <a:miter/>
                </a:ln>
              </p:spPr>
              <p:txBody>
                <a:bodyPr rtlCol="0" anchor="ctr"/>
                <a:lstStyle/>
                <a:p>
                  <a:endParaRPr lang="en-US"/>
                </a:p>
              </p:txBody>
            </p:sp>
            <p:sp>
              <p:nvSpPr>
                <p:cNvPr id="2645" name="Freeform: Shape 2644">
                  <a:extLst>
                    <a:ext uri="{FF2B5EF4-FFF2-40B4-BE49-F238E27FC236}">
                      <a16:creationId xmlns:a16="http://schemas.microsoft.com/office/drawing/2014/main" id="{9890F031-F45F-7A5B-E5B8-A4447E62EA59}"/>
                    </a:ext>
                  </a:extLst>
                </p:cNvPr>
                <p:cNvSpPr/>
                <p:nvPr/>
              </p:nvSpPr>
              <p:spPr>
                <a:xfrm>
                  <a:off x="8722483" y="4030917"/>
                  <a:ext cx="58350" cy="59013"/>
                </a:xfrm>
                <a:custGeom>
                  <a:avLst/>
                  <a:gdLst>
                    <a:gd name="connsiteX0" fmla="*/ 4504 w 58350"/>
                    <a:gd name="connsiteY0" fmla="*/ 14363 h 59013"/>
                    <a:gd name="connsiteX1" fmla="*/ 22695 w 58350"/>
                    <a:gd name="connsiteY1" fmla="*/ 897 h 59013"/>
                    <a:gd name="connsiteX2" fmla="*/ 44559 w 58350"/>
                    <a:gd name="connsiteY2" fmla="*/ 4057 h 59013"/>
                    <a:gd name="connsiteX3" fmla="*/ 54039 w 58350"/>
                    <a:gd name="connsiteY3" fmla="*/ 44254 h 59013"/>
                    <a:gd name="connsiteX4" fmla="*/ 13728 w 58350"/>
                    <a:gd name="connsiteY4" fmla="*/ 55015 h 59013"/>
                    <a:gd name="connsiteX5" fmla="*/ 718 w 58350"/>
                    <a:gd name="connsiteY5" fmla="*/ 36796 h 59013"/>
                    <a:gd name="connsiteX6" fmla="*/ 4533 w 58350"/>
                    <a:gd name="connsiteY6" fmla="*/ 14363 h 5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50" h="59013">
                      <a:moveTo>
                        <a:pt x="4504" y="14363"/>
                      </a:moveTo>
                      <a:cubicBezTo>
                        <a:pt x="8803" y="7359"/>
                        <a:pt x="15464" y="2719"/>
                        <a:pt x="22695" y="897"/>
                      </a:cubicBezTo>
                      <a:cubicBezTo>
                        <a:pt x="29955" y="-982"/>
                        <a:pt x="37670" y="100"/>
                        <a:pt x="44559" y="4057"/>
                      </a:cubicBezTo>
                      <a:cubicBezTo>
                        <a:pt x="58195" y="12113"/>
                        <a:pt x="62437" y="30106"/>
                        <a:pt x="54039" y="44254"/>
                      </a:cubicBezTo>
                      <a:cubicBezTo>
                        <a:pt x="45641" y="58403"/>
                        <a:pt x="27592" y="63214"/>
                        <a:pt x="13728" y="55015"/>
                      </a:cubicBezTo>
                      <a:cubicBezTo>
                        <a:pt x="6753" y="51001"/>
                        <a:pt x="2398" y="44140"/>
                        <a:pt x="718" y="36796"/>
                      </a:cubicBezTo>
                      <a:cubicBezTo>
                        <a:pt x="-934" y="29422"/>
                        <a:pt x="234" y="21366"/>
                        <a:pt x="4533" y="14363"/>
                      </a:cubicBezTo>
                      <a:close/>
                    </a:path>
                  </a:pathLst>
                </a:custGeom>
                <a:grpFill/>
                <a:ln w="2845" cap="flat">
                  <a:noFill/>
                  <a:prstDash val="solid"/>
                  <a:miter/>
                </a:ln>
              </p:spPr>
              <p:txBody>
                <a:bodyPr rtlCol="0" anchor="ctr"/>
                <a:lstStyle/>
                <a:p>
                  <a:endParaRPr lang="en-US"/>
                </a:p>
              </p:txBody>
            </p:sp>
            <p:sp>
              <p:nvSpPr>
                <p:cNvPr id="2646" name="Freeform: Shape 2645">
                  <a:extLst>
                    <a:ext uri="{FF2B5EF4-FFF2-40B4-BE49-F238E27FC236}">
                      <a16:creationId xmlns:a16="http://schemas.microsoft.com/office/drawing/2014/main" id="{C0874313-0E39-0324-7B18-947A9008496E}"/>
                    </a:ext>
                  </a:extLst>
                </p:cNvPr>
                <p:cNvSpPr/>
                <p:nvPr/>
              </p:nvSpPr>
              <p:spPr>
                <a:xfrm>
                  <a:off x="8581683" y="3942048"/>
                  <a:ext cx="56344" cy="56848"/>
                </a:xfrm>
                <a:custGeom>
                  <a:avLst/>
                  <a:gdLst>
                    <a:gd name="connsiteX0" fmla="*/ 4956 w 56344"/>
                    <a:gd name="connsiteY0" fmla="*/ 13045 h 56848"/>
                    <a:gd name="connsiteX1" fmla="*/ 44099 w 56344"/>
                    <a:gd name="connsiteY1" fmla="*/ 4448 h 56848"/>
                    <a:gd name="connsiteX2" fmla="*/ 51529 w 56344"/>
                    <a:gd name="connsiteY2" fmla="*/ 43705 h 56848"/>
                    <a:gd name="connsiteX3" fmla="*/ 12385 w 56344"/>
                    <a:gd name="connsiteY3" fmla="*/ 52302 h 56848"/>
                    <a:gd name="connsiteX4" fmla="*/ 4956 w 56344"/>
                    <a:gd name="connsiteY4" fmla="*/ 13045 h 56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4" h="56848">
                      <a:moveTo>
                        <a:pt x="4956" y="13045"/>
                      </a:moveTo>
                      <a:cubicBezTo>
                        <a:pt x="13837" y="-107"/>
                        <a:pt x="31346" y="-3951"/>
                        <a:pt x="44099" y="4448"/>
                      </a:cubicBezTo>
                      <a:cubicBezTo>
                        <a:pt x="56853" y="12846"/>
                        <a:pt x="60184" y="30411"/>
                        <a:pt x="51529" y="43705"/>
                      </a:cubicBezTo>
                      <a:cubicBezTo>
                        <a:pt x="42876" y="57000"/>
                        <a:pt x="25339" y="60843"/>
                        <a:pt x="12385" y="52302"/>
                      </a:cubicBezTo>
                      <a:cubicBezTo>
                        <a:pt x="-567" y="43762"/>
                        <a:pt x="-3898" y="26197"/>
                        <a:pt x="4956" y="13045"/>
                      </a:cubicBezTo>
                      <a:close/>
                    </a:path>
                  </a:pathLst>
                </a:custGeom>
                <a:grpFill/>
                <a:ln w="2845" cap="flat">
                  <a:noFill/>
                  <a:prstDash val="solid"/>
                  <a:miter/>
                </a:ln>
              </p:spPr>
              <p:txBody>
                <a:bodyPr rtlCol="0" anchor="ctr"/>
                <a:lstStyle/>
                <a:p>
                  <a:endParaRPr lang="en-US"/>
                </a:p>
              </p:txBody>
            </p:sp>
            <p:sp>
              <p:nvSpPr>
                <p:cNvPr id="2647" name="Freeform: Shape 2646">
                  <a:extLst>
                    <a:ext uri="{FF2B5EF4-FFF2-40B4-BE49-F238E27FC236}">
                      <a16:creationId xmlns:a16="http://schemas.microsoft.com/office/drawing/2014/main" id="{52746E27-9158-6B39-FA0A-EC259E72840A}"/>
                    </a:ext>
                  </a:extLst>
                </p:cNvPr>
                <p:cNvSpPr/>
                <p:nvPr/>
              </p:nvSpPr>
              <p:spPr>
                <a:xfrm>
                  <a:off x="8444811" y="3847482"/>
                  <a:ext cx="54154" cy="54835"/>
                </a:xfrm>
                <a:custGeom>
                  <a:avLst/>
                  <a:gdLst>
                    <a:gd name="connsiteX0" fmla="*/ 5465 w 54154"/>
                    <a:gd name="connsiteY0" fmla="*/ 11559 h 54835"/>
                    <a:gd name="connsiteX1" fmla="*/ 43356 w 54154"/>
                    <a:gd name="connsiteY1" fmla="*/ 4983 h 54835"/>
                    <a:gd name="connsiteX2" fmla="*/ 48822 w 54154"/>
                    <a:gd name="connsiteY2" fmla="*/ 43187 h 54835"/>
                    <a:gd name="connsiteX3" fmla="*/ 10931 w 54154"/>
                    <a:gd name="connsiteY3" fmla="*/ 49763 h 54835"/>
                    <a:gd name="connsiteX4" fmla="*/ 5465 w 54154"/>
                    <a:gd name="connsiteY4" fmla="*/ 11559 h 5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54" h="54835">
                      <a:moveTo>
                        <a:pt x="5465" y="11559"/>
                      </a:moveTo>
                      <a:cubicBezTo>
                        <a:pt x="14518" y="-739"/>
                        <a:pt x="31485" y="-3700"/>
                        <a:pt x="43356" y="4983"/>
                      </a:cubicBezTo>
                      <a:cubicBezTo>
                        <a:pt x="55227" y="13666"/>
                        <a:pt x="57704" y="30747"/>
                        <a:pt x="48822" y="43187"/>
                      </a:cubicBezTo>
                      <a:cubicBezTo>
                        <a:pt x="39968" y="55628"/>
                        <a:pt x="23001" y="58560"/>
                        <a:pt x="10931" y="49763"/>
                      </a:cubicBezTo>
                      <a:cubicBezTo>
                        <a:pt x="-1140" y="40967"/>
                        <a:pt x="-3588" y="23857"/>
                        <a:pt x="5465" y="11559"/>
                      </a:cubicBezTo>
                      <a:close/>
                    </a:path>
                  </a:pathLst>
                </a:custGeom>
                <a:grpFill/>
                <a:ln w="2845" cap="flat">
                  <a:noFill/>
                  <a:prstDash val="solid"/>
                  <a:miter/>
                </a:ln>
              </p:spPr>
              <p:txBody>
                <a:bodyPr rtlCol="0" anchor="ctr"/>
                <a:lstStyle/>
                <a:p>
                  <a:endParaRPr lang="en-US"/>
                </a:p>
              </p:txBody>
            </p:sp>
            <p:sp>
              <p:nvSpPr>
                <p:cNvPr id="2648" name="Freeform: Shape 2647">
                  <a:extLst>
                    <a:ext uri="{FF2B5EF4-FFF2-40B4-BE49-F238E27FC236}">
                      <a16:creationId xmlns:a16="http://schemas.microsoft.com/office/drawing/2014/main" id="{E505BCAE-642A-5949-AC70-66250F28E466}"/>
                    </a:ext>
                  </a:extLst>
                </p:cNvPr>
                <p:cNvSpPr/>
                <p:nvPr/>
              </p:nvSpPr>
              <p:spPr>
                <a:xfrm>
                  <a:off x="8311874" y="3747484"/>
                  <a:ext cx="52167" cy="52628"/>
                </a:xfrm>
                <a:custGeom>
                  <a:avLst/>
                  <a:gdLst>
                    <a:gd name="connsiteX0" fmla="*/ 5938 w 52167"/>
                    <a:gd name="connsiteY0" fmla="*/ 10182 h 52628"/>
                    <a:gd name="connsiteX1" fmla="*/ 42492 w 52167"/>
                    <a:gd name="connsiteY1" fmla="*/ 5485 h 52628"/>
                    <a:gd name="connsiteX2" fmla="*/ 46449 w 52167"/>
                    <a:gd name="connsiteY2" fmla="*/ 42152 h 52628"/>
                    <a:gd name="connsiteX3" fmla="*/ 9583 w 52167"/>
                    <a:gd name="connsiteY3" fmla="*/ 47219 h 52628"/>
                    <a:gd name="connsiteX4" fmla="*/ 5938 w 52167"/>
                    <a:gd name="connsiteY4" fmla="*/ 10153 h 52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7" h="52628">
                      <a:moveTo>
                        <a:pt x="5938" y="10182"/>
                      </a:moveTo>
                      <a:cubicBezTo>
                        <a:pt x="15105" y="-1291"/>
                        <a:pt x="31475" y="-3369"/>
                        <a:pt x="42492" y="5485"/>
                      </a:cubicBezTo>
                      <a:cubicBezTo>
                        <a:pt x="53566" y="14281"/>
                        <a:pt x="55473" y="30508"/>
                        <a:pt x="46449" y="42152"/>
                      </a:cubicBezTo>
                      <a:cubicBezTo>
                        <a:pt x="37481" y="53710"/>
                        <a:pt x="20827" y="56158"/>
                        <a:pt x="9583" y="47219"/>
                      </a:cubicBezTo>
                      <a:cubicBezTo>
                        <a:pt x="-1606" y="38223"/>
                        <a:pt x="-3228" y="21626"/>
                        <a:pt x="5938" y="10153"/>
                      </a:cubicBezTo>
                      <a:close/>
                    </a:path>
                  </a:pathLst>
                </a:custGeom>
                <a:grpFill/>
                <a:ln w="2845" cap="flat">
                  <a:noFill/>
                  <a:prstDash val="solid"/>
                  <a:miter/>
                </a:ln>
              </p:spPr>
              <p:txBody>
                <a:bodyPr rtlCol="0" anchor="ctr"/>
                <a:lstStyle/>
                <a:p>
                  <a:endParaRPr lang="en-US"/>
                </a:p>
              </p:txBody>
            </p:sp>
            <p:sp>
              <p:nvSpPr>
                <p:cNvPr id="2649" name="Freeform: Shape 2648">
                  <a:extLst>
                    <a:ext uri="{FF2B5EF4-FFF2-40B4-BE49-F238E27FC236}">
                      <a16:creationId xmlns:a16="http://schemas.microsoft.com/office/drawing/2014/main" id="{D56E14CC-E893-A84E-8E65-39572ECA339D}"/>
                    </a:ext>
                  </a:extLst>
                </p:cNvPr>
                <p:cNvSpPr/>
                <p:nvPr/>
              </p:nvSpPr>
              <p:spPr>
                <a:xfrm>
                  <a:off x="8183100" y="3642111"/>
                  <a:ext cx="50330" cy="50255"/>
                </a:xfrm>
                <a:custGeom>
                  <a:avLst/>
                  <a:gdLst>
                    <a:gd name="connsiteX0" fmla="*/ 6321 w 50330"/>
                    <a:gd name="connsiteY0" fmla="*/ 9055 h 50255"/>
                    <a:gd name="connsiteX1" fmla="*/ 41821 w 50330"/>
                    <a:gd name="connsiteY1" fmla="*/ 5696 h 50255"/>
                    <a:gd name="connsiteX2" fmla="*/ 44127 w 50330"/>
                    <a:gd name="connsiteY2" fmla="*/ 41082 h 50255"/>
                    <a:gd name="connsiteX3" fmla="*/ 8627 w 50330"/>
                    <a:gd name="connsiteY3" fmla="*/ 44469 h 50255"/>
                    <a:gd name="connsiteX4" fmla="*/ 6321 w 50330"/>
                    <a:gd name="connsiteY4" fmla="*/ 9083 h 5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0" h="50255">
                      <a:moveTo>
                        <a:pt x="6321" y="9055"/>
                      </a:moveTo>
                      <a:cubicBezTo>
                        <a:pt x="15516" y="-1536"/>
                        <a:pt x="31458" y="-3073"/>
                        <a:pt x="41821" y="5696"/>
                      </a:cubicBezTo>
                      <a:cubicBezTo>
                        <a:pt x="52183" y="14464"/>
                        <a:pt x="53237" y="30292"/>
                        <a:pt x="44127" y="41082"/>
                      </a:cubicBezTo>
                      <a:cubicBezTo>
                        <a:pt x="35045" y="51842"/>
                        <a:pt x="19132" y="53351"/>
                        <a:pt x="8627" y="44469"/>
                      </a:cubicBezTo>
                      <a:cubicBezTo>
                        <a:pt x="-1878" y="35559"/>
                        <a:pt x="-2960" y="19759"/>
                        <a:pt x="6321" y="9083"/>
                      </a:cubicBezTo>
                      <a:close/>
                    </a:path>
                  </a:pathLst>
                </a:custGeom>
                <a:grpFill/>
                <a:ln w="2845" cap="flat">
                  <a:noFill/>
                  <a:prstDash val="solid"/>
                  <a:miter/>
                </a:ln>
              </p:spPr>
              <p:txBody>
                <a:bodyPr rtlCol="0" anchor="ctr"/>
                <a:lstStyle/>
                <a:p>
                  <a:endParaRPr lang="en-US"/>
                </a:p>
              </p:txBody>
            </p:sp>
            <p:sp>
              <p:nvSpPr>
                <p:cNvPr id="2650" name="Freeform: Shape 2649">
                  <a:extLst>
                    <a:ext uri="{FF2B5EF4-FFF2-40B4-BE49-F238E27FC236}">
                      <a16:creationId xmlns:a16="http://schemas.microsoft.com/office/drawing/2014/main" id="{A8C5CE6B-646A-CCAC-5A8B-45DACB2F9497}"/>
                    </a:ext>
                  </a:extLst>
                </p:cNvPr>
                <p:cNvSpPr/>
                <p:nvPr/>
              </p:nvSpPr>
              <p:spPr>
                <a:xfrm>
                  <a:off x="8059059" y="3531326"/>
                  <a:ext cx="48112" cy="48252"/>
                </a:xfrm>
                <a:custGeom>
                  <a:avLst/>
                  <a:gdLst>
                    <a:gd name="connsiteX0" fmla="*/ 6724 w 48112"/>
                    <a:gd name="connsiteY0" fmla="*/ 7903 h 48252"/>
                    <a:gd name="connsiteX1" fmla="*/ 40744 w 48112"/>
                    <a:gd name="connsiteY1" fmla="*/ 6166 h 48252"/>
                    <a:gd name="connsiteX2" fmla="*/ 41484 w 48112"/>
                    <a:gd name="connsiteY2" fmla="*/ 40243 h 48252"/>
                    <a:gd name="connsiteX3" fmla="*/ 7465 w 48112"/>
                    <a:gd name="connsiteY3" fmla="*/ 41979 h 48252"/>
                    <a:gd name="connsiteX4" fmla="*/ 6724 w 48112"/>
                    <a:gd name="connsiteY4" fmla="*/ 7903 h 4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12" h="48252">
                      <a:moveTo>
                        <a:pt x="6724" y="7903"/>
                      </a:moveTo>
                      <a:cubicBezTo>
                        <a:pt x="15976" y="-1919"/>
                        <a:pt x="31207" y="-2687"/>
                        <a:pt x="40744" y="6166"/>
                      </a:cubicBezTo>
                      <a:cubicBezTo>
                        <a:pt x="50281" y="15020"/>
                        <a:pt x="50594" y="30279"/>
                        <a:pt x="41484" y="40243"/>
                      </a:cubicBezTo>
                      <a:cubicBezTo>
                        <a:pt x="32346" y="50207"/>
                        <a:pt x="17115" y="50975"/>
                        <a:pt x="7465" y="41979"/>
                      </a:cubicBezTo>
                      <a:cubicBezTo>
                        <a:pt x="-2186" y="32984"/>
                        <a:pt x="-2528" y="17725"/>
                        <a:pt x="6724" y="7903"/>
                      </a:cubicBezTo>
                      <a:close/>
                    </a:path>
                  </a:pathLst>
                </a:custGeom>
                <a:grpFill/>
                <a:ln w="2845" cap="flat">
                  <a:noFill/>
                  <a:prstDash val="solid"/>
                  <a:miter/>
                </a:ln>
              </p:spPr>
              <p:txBody>
                <a:bodyPr rtlCol="0" anchor="ctr"/>
                <a:lstStyle/>
                <a:p>
                  <a:endParaRPr lang="en-US"/>
                </a:p>
              </p:txBody>
            </p:sp>
            <p:sp>
              <p:nvSpPr>
                <p:cNvPr id="2651" name="Freeform: Shape 2650">
                  <a:extLst>
                    <a:ext uri="{FF2B5EF4-FFF2-40B4-BE49-F238E27FC236}">
                      <a16:creationId xmlns:a16="http://schemas.microsoft.com/office/drawing/2014/main" id="{C3DA6F93-9F89-969F-3C2E-47C3C2E1195E}"/>
                    </a:ext>
                  </a:extLst>
                </p:cNvPr>
                <p:cNvSpPr/>
                <p:nvPr/>
              </p:nvSpPr>
              <p:spPr>
                <a:xfrm>
                  <a:off x="7939471" y="3415612"/>
                  <a:ext cx="45925" cy="46240"/>
                </a:xfrm>
                <a:custGeom>
                  <a:avLst/>
                  <a:gdLst>
                    <a:gd name="connsiteX0" fmla="*/ 7173 w 45925"/>
                    <a:gd name="connsiteY0" fmla="*/ 6840 h 46240"/>
                    <a:gd name="connsiteX1" fmla="*/ 39627 w 45925"/>
                    <a:gd name="connsiteY1" fmla="*/ 6612 h 46240"/>
                    <a:gd name="connsiteX2" fmla="*/ 45918 w 45925"/>
                    <a:gd name="connsiteY2" fmla="*/ 22868 h 46240"/>
                    <a:gd name="connsiteX3" fmla="*/ 38944 w 45925"/>
                    <a:gd name="connsiteY3" fmla="*/ 39237 h 46240"/>
                    <a:gd name="connsiteX4" fmla="*/ 22517 w 45925"/>
                    <a:gd name="connsiteY4" fmla="*/ 46240 h 46240"/>
                    <a:gd name="connsiteX5" fmla="*/ 6404 w 45925"/>
                    <a:gd name="connsiteY5" fmla="*/ 39522 h 46240"/>
                    <a:gd name="connsiteX6" fmla="*/ 7144 w 45925"/>
                    <a:gd name="connsiteY6" fmla="*/ 6811 h 4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25" h="46240">
                      <a:moveTo>
                        <a:pt x="7173" y="6840"/>
                      </a:moveTo>
                      <a:cubicBezTo>
                        <a:pt x="16397" y="-2184"/>
                        <a:pt x="30944" y="-2298"/>
                        <a:pt x="39627" y="6612"/>
                      </a:cubicBezTo>
                      <a:cubicBezTo>
                        <a:pt x="43983" y="11082"/>
                        <a:pt x="46061" y="16946"/>
                        <a:pt x="45918" y="22868"/>
                      </a:cubicBezTo>
                      <a:cubicBezTo>
                        <a:pt x="45776" y="28789"/>
                        <a:pt x="43527" y="34653"/>
                        <a:pt x="38944" y="39237"/>
                      </a:cubicBezTo>
                      <a:cubicBezTo>
                        <a:pt x="34389" y="43792"/>
                        <a:pt x="28410" y="46212"/>
                        <a:pt x="22517" y="46240"/>
                      </a:cubicBezTo>
                      <a:cubicBezTo>
                        <a:pt x="16653" y="46269"/>
                        <a:pt x="10788" y="44048"/>
                        <a:pt x="6404" y="39522"/>
                      </a:cubicBezTo>
                      <a:cubicBezTo>
                        <a:pt x="-2421" y="30497"/>
                        <a:pt x="-2079" y="15865"/>
                        <a:pt x="7144" y="6811"/>
                      </a:cubicBezTo>
                      <a:close/>
                    </a:path>
                  </a:pathLst>
                </a:custGeom>
                <a:grpFill/>
                <a:ln w="2845" cap="flat">
                  <a:noFill/>
                  <a:prstDash val="solid"/>
                  <a:miter/>
                </a:ln>
              </p:spPr>
              <p:txBody>
                <a:bodyPr rtlCol="0" anchor="ctr"/>
                <a:lstStyle/>
                <a:p>
                  <a:endParaRPr lang="en-US"/>
                </a:p>
              </p:txBody>
            </p:sp>
            <p:sp>
              <p:nvSpPr>
                <p:cNvPr id="2652" name="Freeform: Shape 2651">
                  <a:extLst>
                    <a:ext uri="{FF2B5EF4-FFF2-40B4-BE49-F238E27FC236}">
                      <a16:creationId xmlns:a16="http://schemas.microsoft.com/office/drawing/2014/main" id="{BDEFCA9B-6193-269B-4A50-D0A5FC48FD54}"/>
                    </a:ext>
                  </a:extLst>
                </p:cNvPr>
                <p:cNvSpPr/>
                <p:nvPr/>
              </p:nvSpPr>
              <p:spPr>
                <a:xfrm>
                  <a:off x="7824677" y="3295262"/>
                  <a:ext cx="44171" cy="43817"/>
                </a:xfrm>
                <a:custGeom>
                  <a:avLst/>
                  <a:gdLst>
                    <a:gd name="connsiteX0" fmla="*/ 7525 w 44171"/>
                    <a:gd name="connsiteY0" fmla="*/ 5858 h 43817"/>
                    <a:gd name="connsiteX1" fmla="*/ 38555 w 44171"/>
                    <a:gd name="connsiteY1" fmla="*/ 6855 h 43817"/>
                    <a:gd name="connsiteX2" fmla="*/ 36847 w 44171"/>
                    <a:gd name="connsiteY2" fmla="*/ 37771 h 43817"/>
                    <a:gd name="connsiteX3" fmla="*/ 5617 w 44171"/>
                    <a:gd name="connsiteY3" fmla="*/ 36974 h 43817"/>
                    <a:gd name="connsiteX4" fmla="*/ 7525 w 44171"/>
                    <a:gd name="connsiteY4" fmla="*/ 5887 h 43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71" h="43817">
                      <a:moveTo>
                        <a:pt x="7525" y="5858"/>
                      </a:moveTo>
                      <a:cubicBezTo>
                        <a:pt x="16720" y="-2426"/>
                        <a:pt x="30384" y="-1771"/>
                        <a:pt x="38555" y="6855"/>
                      </a:cubicBezTo>
                      <a:cubicBezTo>
                        <a:pt x="46669" y="15566"/>
                        <a:pt x="45900" y="29401"/>
                        <a:pt x="36847" y="37771"/>
                      </a:cubicBezTo>
                      <a:cubicBezTo>
                        <a:pt x="27794" y="46141"/>
                        <a:pt x="13816" y="45771"/>
                        <a:pt x="5617" y="36974"/>
                      </a:cubicBezTo>
                      <a:cubicBezTo>
                        <a:pt x="-2667" y="28234"/>
                        <a:pt x="-1585" y="14114"/>
                        <a:pt x="7525" y="5887"/>
                      </a:cubicBezTo>
                      <a:close/>
                    </a:path>
                  </a:pathLst>
                </a:custGeom>
                <a:grpFill/>
                <a:ln w="2845" cap="flat">
                  <a:noFill/>
                  <a:prstDash val="solid"/>
                  <a:miter/>
                </a:ln>
              </p:spPr>
              <p:txBody>
                <a:bodyPr rtlCol="0" anchor="ctr"/>
                <a:lstStyle/>
                <a:p>
                  <a:endParaRPr lang="en-US"/>
                </a:p>
              </p:txBody>
            </p:sp>
            <p:sp>
              <p:nvSpPr>
                <p:cNvPr id="2653" name="Freeform: Shape 2652">
                  <a:extLst>
                    <a:ext uri="{FF2B5EF4-FFF2-40B4-BE49-F238E27FC236}">
                      <a16:creationId xmlns:a16="http://schemas.microsoft.com/office/drawing/2014/main" id="{E05A3441-E9CF-6377-B2DE-590CC1F6D16E}"/>
                    </a:ext>
                  </a:extLst>
                </p:cNvPr>
                <p:cNvSpPr/>
                <p:nvPr/>
              </p:nvSpPr>
              <p:spPr>
                <a:xfrm>
                  <a:off x="7715212" y="3170026"/>
                  <a:ext cx="42040" cy="41730"/>
                </a:xfrm>
                <a:custGeom>
                  <a:avLst/>
                  <a:gdLst>
                    <a:gd name="connsiteX0" fmla="*/ 7728 w 42040"/>
                    <a:gd name="connsiteY0" fmla="*/ 5066 h 41730"/>
                    <a:gd name="connsiteX1" fmla="*/ 37307 w 42040"/>
                    <a:gd name="connsiteY1" fmla="*/ 7144 h 41730"/>
                    <a:gd name="connsiteX2" fmla="*/ 34375 w 42040"/>
                    <a:gd name="connsiteY2" fmla="*/ 36580 h 41730"/>
                    <a:gd name="connsiteX3" fmla="*/ 4796 w 42040"/>
                    <a:gd name="connsiteY3" fmla="*/ 34502 h 41730"/>
                    <a:gd name="connsiteX4" fmla="*/ 7728 w 42040"/>
                    <a:gd name="connsiteY4" fmla="*/ 5066 h 41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40" h="41730">
                      <a:moveTo>
                        <a:pt x="7728" y="5066"/>
                      </a:moveTo>
                      <a:cubicBezTo>
                        <a:pt x="16753" y="-2421"/>
                        <a:pt x="29990" y="-1510"/>
                        <a:pt x="37307" y="7144"/>
                      </a:cubicBezTo>
                      <a:cubicBezTo>
                        <a:pt x="44623" y="15798"/>
                        <a:pt x="43314" y="28979"/>
                        <a:pt x="34375" y="36580"/>
                      </a:cubicBezTo>
                      <a:cubicBezTo>
                        <a:pt x="25436" y="44181"/>
                        <a:pt x="12198" y="43270"/>
                        <a:pt x="4796" y="34502"/>
                      </a:cubicBezTo>
                      <a:cubicBezTo>
                        <a:pt x="-2606" y="25762"/>
                        <a:pt x="-1296" y="12581"/>
                        <a:pt x="7728" y="5066"/>
                      </a:cubicBezTo>
                      <a:close/>
                    </a:path>
                  </a:pathLst>
                </a:custGeom>
                <a:grpFill/>
                <a:ln w="2845" cap="flat">
                  <a:noFill/>
                  <a:prstDash val="solid"/>
                  <a:miter/>
                </a:ln>
              </p:spPr>
              <p:txBody>
                <a:bodyPr rtlCol="0" anchor="ctr"/>
                <a:lstStyle/>
                <a:p>
                  <a:endParaRPr lang="en-US"/>
                </a:p>
              </p:txBody>
            </p:sp>
            <p:sp>
              <p:nvSpPr>
                <p:cNvPr id="2654" name="Freeform: Shape 2653">
                  <a:extLst>
                    <a:ext uri="{FF2B5EF4-FFF2-40B4-BE49-F238E27FC236}">
                      <a16:creationId xmlns:a16="http://schemas.microsoft.com/office/drawing/2014/main" id="{B19B6FF8-AD17-4EA4-25D2-BC23ADA11A72}"/>
                    </a:ext>
                  </a:extLst>
                </p:cNvPr>
                <p:cNvSpPr/>
                <p:nvPr/>
              </p:nvSpPr>
              <p:spPr>
                <a:xfrm>
                  <a:off x="7610882" y="3040408"/>
                  <a:ext cx="39837" cy="39698"/>
                </a:xfrm>
                <a:custGeom>
                  <a:avLst/>
                  <a:gdLst>
                    <a:gd name="connsiteX0" fmla="*/ 8036 w 39837"/>
                    <a:gd name="connsiteY0" fmla="*/ 4270 h 39698"/>
                    <a:gd name="connsiteX1" fmla="*/ 35906 w 39837"/>
                    <a:gd name="connsiteY1" fmla="*/ 7459 h 39698"/>
                    <a:gd name="connsiteX2" fmla="*/ 31864 w 39837"/>
                    <a:gd name="connsiteY2" fmla="*/ 35358 h 39698"/>
                    <a:gd name="connsiteX3" fmla="*/ 3993 w 39837"/>
                    <a:gd name="connsiteY3" fmla="*/ 32169 h 39698"/>
                    <a:gd name="connsiteX4" fmla="*/ 8036 w 39837"/>
                    <a:gd name="connsiteY4" fmla="*/ 4270 h 39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7" h="39698">
                      <a:moveTo>
                        <a:pt x="8036" y="4270"/>
                      </a:moveTo>
                      <a:cubicBezTo>
                        <a:pt x="16889" y="-2505"/>
                        <a:pt x="29387" y="-1053"/>
                        <a:pt x="35906" y="7459"/>
                      </a:cubicBezTo>
                      <a:cubicBezTo>
                        <a:pt x="42454" y="15999"/>
                        <a:pt x="40632" y="28497"/>
                        <a:pt x="31864" y="35358"/>
                      </a:cubicBezTo>
                      <a:cubicBezTo>
                        <a:pt x="23096" y="42218"/>
                        <a:pt x="10598" y="40795"/>
                        <a:pt x="3993" y="32169"/>
                      </a:cubicBezTo>
                      <a:cubicBezTo>
                        <a:pt x="-2640" y="23543"/>
                        <a:pt x="-818" y="11046"/>
                        <a:pt x="8036" y="4270"/>
                      </a:cubicBezTo>
                      <a:close/>
                    </a:path>
                  </a:pathLst>
                </a:custGeom>
                <a:grpFill/>
                <a:ln w="2845" cap="flat">
                  <a:noFill/>
                  <a:prstDash val="solid"/>
                  <a:miter/>
                </a:ln>
              </p:spPr>
              <p:txBody>
                <a:bodyPr rtlCol="0" anchor="ctr"/>
                <a:lstStyle/>
                <a:p>
                  <a:endParaRPr lang="en-US"/>
                </a:p>
              </p:txBody>
            </p:sp>
            <p:sp>
              <p:nvSpPr>
                <p:cNvPr id="2655" name="Freeform: Shape 2654">
                  <a:extLst>
                    <a:ext uri="{FF2B5EF4-FFF2-40B4-BE49-F238E27FC236}">
                      <a16:creationId xmlns:a16="http://schemas.microsoft.com/office/drawing/2014/main" id="{F257F925-1AA1-B72B-DF81-636666BF3879}"/>
                    </a:ext>
                  </a:extLst>
                </p:cNvPr>
                <p:cNvSpPr/>
                <p:nvPr/>
              </p:nvSpPr>
              <p:spPr>
                <a:xfrm>
                  <a:off x="7511856" y="2906722"/>
                  <a:ext cx="37811" cy="37529"/>
                </a:xfrm>
                <a:custGeom>
                  <a:avLst/>
                  <a:gdLst>
                    <a:gd name="connsiteX0" fmla="*/ 8277 w 37811"/>
                    <a:gd name="connsiteY0" fmla="*/ 3557 h 37529"/>
                    <a:gd name="connsiteX1" fmla="*/ 34439 w 37811"/>
                    <a:gd name="connsiteY1" fmla="*/ 7742 h 37529"/>
                    <a:gd name="connsiteX2" fmla="*/ 29742 w 37811"/>
                    <a:gd name="connsiteY2" fmla="*/ 33848 h 37529"/>
                    <a:gd name="connsiteX3" fmla="*/ 3266 w 37811"/>
                    <a:gd name="connsiteY3" fmla="*/ 29891 h 37529"/>
                    <a:gd name="connsiteX4" fmla="*/ 8277 w 37811"/>
                    <a:gd name="connsiteY4" fmla="*/ 3557 h 37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1" h="37529">
                      <a:moveTo>
                        <a:pt x="8277" y="3557"/>
                      </a:moveTo>
                      <a:cubicBezTo>
                        <a:pt x="16902" y="-2506"/>
                        <a:pt x="28631" y="-627"/>
                        <a:pt x="34439" y="7742"/>
                      </a:cubicBezTo>
                      <a:cubicBezTo>
                        <a:pt x="40332" y="16055"/>
                        <a:pt x="38339" y="27670"/>
                        <a:pt x="29742" y="33848"/>
                      </a:cubicBezTo>
                      <a:cubicBezTo>
                        <a:pt x="21201" y="39997"/>
                        <a:pt x="9245" y="38289"/>
                        <a:pt x="3266" y="29891"/>
                      </a:cubicBezTo>
                      <a:cubicBezTo>
                        <a:pt x="-2598" y="21407"/>
                        <a:pt x="-349" y="9650"/>
                        <a:pt x="8277" y="3557"/>
                      </a:cubicBezTo>
                      <a:close/>
                    </a:path>
                  </a:pathLst>
                </a:custGeom>
                <a:grpFill/>
                <a:ln w="2845" cap="flat">
                  <a:noFill/>
                  <a:prstDash val="solid"/>
                  <a:miter/>
                </a:ln>
              </p:spPr>
              <p:txBody>
                <a:bodyPr rtlCol="0" anchor="ctr"/>
                <a:lstStyle/>
                <a:p>
                  <a:endParaRPr lang="en-US"/>
                </a:p>
              </p:txBody>
            </p:sp>
            <p:sp>
              <p:nvSpPr>
                <p:cNvPr id="2656" name="Freeform: Shape 2655">
                  <a:extLst>
                    <a:ext uri="{FF2B5EF4-FFF2-40B4-BE49-F238E27FC236}">
                      <a16:creationId xmlns:a16="http://schemas.microsoft.com/office/drawing/2014/main" id="{926CF7AA-EA9C-B368-F244-6BA845F64CBE}"/>
                    </a:ext>
                  </a:extLst>
                </p:cNvPr>
                <p:cNvSpPr/>
                <p:nvPr/>
              </p:nvSpPr>
              <p:spPr>
                <a:xfrm>
                  <a:off x="7418550" y="2769014"/>
                  <a:ext cx="35876" cy="35286"/>
                </a:xfrm>
                <a:custGeom>
                  <a:avLst/>
                  <a:gdLst>
                    <a:gd name="connsiteX0" fmla="*/ 8321 w 35876"/>
                    <a:gd name="connsiteY0" fmla="*/ 2967 h 35286"/>
                    <a:gd name="connsiteX1" fmla="*/ 33089 w 35876"/>
                    <a:gd name="connsiteY1" fmla="*/ 7778 h 35286"/>
                    <a:gd name="connsiteX2" fmla="*/ 27594 w 35876"/>
                    <a:gd name="connsiteY2" fmla="*/ 32260 h 35286"/>
                    <a:gd name="connsiteX3" fmla="*/ 2827 w 35876"/>
                    <a:gd name="connsiteY3" fmla="*/ 27449 h 35286"/>
                    <a:gd name="connsiteX4" fmla="*/ 8321 w 35876"/>
                    <a:gd name="connsiteY4" fmla="*/ 2967 h 35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6" h="35286">
                      <a:moveTo>
                        <a:pt x="8321" y="2967"/>
                      </a:moveTo>
                      <a:cubicBezTo>
                        <a:pt x="16691" y="-2414"/>
                        <a:pt x="27794" y="-279"/>
                        <a:pt x="33089" y="7778"/>
                      </a:cubicBezTo>
                      <a:cubicBezTo>
                        <a:pt x="38384" y="15806"/>
                        <a:pt x="35907" y="26766"/>
                        <a:pt x="27594" y="32260"/>
                      </a:cubicBezTo>
                      <a:cubicBezTo>
                        <a:pt x="19253" y="37726"/>
                        <a:pt x="8179" y="35591"/>
                        <a:pt x="2827" y="27449"/>
                      </a:cubicBezTo>
                      <a:cubicBezTo>
                        <a:pt x="-2525" y="19336"/>
                        <a:pt x="-49" y="8375"/>
                        <a:pt x="8321" y="2967"/>
                      </a:cubicBezTo>
                      <a:close/>
                    </a:path>
                  </a:pathLst>
                </a:custGeom>
                <a:grpFill/>
                <a:ln w="2845" cap="flat">
                  <a:noFill/>
                  <a:prstDash val="solid"/>
                  <a:miter/>
                </a:ln>
              </p:spPr>
              <p:txBody>
                <a:bodyPr rtlCol="0" anchor="ctr"/>
                <a:lstStyle/>
                <a:p>
                  <a:endParaRPr lang="en-US"/>
                </a:p>
              </p:txBody>
            </p:sp>
            <p:sp>
              <p:nvSpPr>
                <p:cNvPr id="2657" name="Freeform: Shape 2656">
                  <a:extLst>
                    <a:ext uri="{FF2B5EF4-FFF2-40B4-BE49-F238E27FC236}">
                      <a16:creationId xmlns:a16="http://schemas.microsoft.com/office/drawing/2014/main" id="{B447EA3E-E6CB-6D70-B1B7-DA442B18B95F}"/>
                    </a:ext>
                  </a:extLst>
                </p:cNvPr>
                <p:cNvSpPr/>
                <p:nvPr/>
              </p:nvSpPr>
              <p:spPr>
                <a:xfrm>
                  <a:off x="7331118" y="2627422"/>
                  <a:ext cx="33696" cy="33262"/>
                </a:xfrm>
                <a:custGeom>
                  <a:avLst/>
                  <a:gdLst>
                    <a:gd name="connsiteX0" fmla="*/ 8469 w 33696"/>
                    <a:gd name="connsiteY0" fmla="*/ 2417 h 33262"/>
                    <a:gd name="connsiteX1" fmla="*/ 31471 w 33696"/>
                    <a:gd name="connsiteY1" fmla="*/ 7940 h 33262"/>
                    <a:gd name="connsiteX2" fmla="*/ 25266 w 33696"/>
                    <a:gd name="connsiteY2" fmla="*/ 30800 h 33262"/>
                    <a:gd name="connsiteX3" fmla="*/ 2263 w 33696"/>
                    <a:gd name="connsiteY3" fmla="*/ 25277 h 33262"/>
                    <a:gd name="connsiteX4" fmla="*/ 8469 w 33696"/>
                    <a:gd name="connsiteY4" fmla="*/ 2417 h 33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6" h="33262">
                      <a:moveTo>
                        <a:pt x="8469" y="2417"/>
                      </a:moveTo>
                      <a:cubicBezTo>
                        <a:pt x="16554" y="-2337"/>
                        <a:pt x="26860" y="139"/>
                        <a:pt x="31471" y="7940"/>
                      </a:cubicBezTo>
                      <a:cubicBezTo>
                        <a:pt x="36083" y="15740"/>
                        <a:pt x="33293" y="25960"/>
                        <a:pt x="25266" y="30800"/>
                      </a:cubicBezTo>
                      <a:cubicBezTo>
                        <a:pt x="17209" y="35611"/>
                        <a:pt x="6932" y="33163"/>
                        <a:pt x="2263" y="25277"/>
                      </a:cubicBezTo>
                      <a:cubicBezTo>
                        <a:pt x="-2406" y="17391"/>
                        <a:pt x="384" y="7171"/>
                        <a:pt x="8469" y="2417"/>
                      </a:cubicBezTo>
                      <a:close/>
                    </a:path>
                  </a:pathLst>
                </a:custGeom>
                <a:grpFill/>
                <a:ln w="2845" cap="flat">
                  <a:noFill/>
                  <a:prstDash val="solid"/>
                  <a:miter/>
                </a:ln>
              </p:spPr>
              <p:txBody>
                <a:bodyPr rtlCol="0" anchor="ctr"/>
                <a:lstStyle/>
                <a:p>
                  <a:endParaRPr lang="en-US"/>
                </a:p>
              </p:txBody>
            </p:sp>
            <p:sp>
              <p:nvSpPr>
                <p:cNvPr id="2658" name="Freeform: Shape 2657">
                  <a:extLst>
                    <a:ext uri="{FF2B5EF4-FFF2-40B4-BE49-F238E27FC236}">
                      <a16:creationId xmlns:a16="http://schemas.microsoft.com/office/drawing/2014/main" id="{986EF08B-2470-7F81-D448-795AA93ACE0A}"/>
                    </a:ext>
                  </a:extLst>
                </p:cNvPr>
                <p:cNvSpPr/>
                <p:nvPr/>
              </p:nvSpPr>
              <p:spPr>
                <a:xfrm>
                  <a:off x="7249395" y="2482443"/>
                  <a:ext cx="31517" cy="31223"/>
                </a:xfrm>
                <a:custGeom>
                  <a:avLst/>
                  <a:gdLst>
                    <a:gd name="connsiteX0" fmla="*/ 8573 w 31517"/>
                    <a:gd name="connsiteY0" fmla="*/ 1924 h 31223"/>
                    <a:gd name="connsiteX1" fmla="*/ 29782 w 31517"/>
                    <a:gd name="connsiteY1" fmla="*/ 8044 h 31223"/>
                    <a:gd name="connsiteX2" fmla="*/ 23035 w 31517"/>
                    <a:gd name="connsiteY2" fmla="*/ 29225 h 31223"/>
                    <a:gd name="connsiteX3" fmla="*/ 1769 w 31517"/>
                    <a:gd name="connsiteY3" fmla="*/ 23132 h 31223"/>
                    <a:gd name="connsiteX4" fmla="*/ 8573 w 31517"/>
                    <a:gd name="connsiteY4" fmla="*/ 1924 h 3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7" h="31223">
                      <a:moveTo>
                        <a:pt x="8573" y="1924"/>
                      </a:moveTo>
                      <a:cubicBezTo>
                        <a:pt x="16317" y="-2204"/>
                        <a:pt x="25825" y="529"/>
                        <a:pt x="29782" y="8044"/>
                      </a:cubicBezTo>
                      <a:cubicBezTo>
                        <a:pt x="33739" y="15560"/>
                        <a:pt x="30693" y="25068"/>
                        <a:pt x="23035" y="29225"/>
                      </a:cubicBezTo>
                      <a:cubicBezTo>
                        <a:pt x="15264" y="33466"/>
                        <a:pt x="5755" y="30733"/>
                        <a:pt x="1769" y="23132"/>
                      </a:cubicBezTo>
                      <a:cubicBezTo>
                        <a:pt x="-2244" y="15560"/>
                        <a:pt x="801" y="6051"/>
                        <a:pt x="8573" y="1924"/>
                      </a:cubicBezTo>
                      <a:close/>
                    </a:path>
                  </a:pathLst>
                </a:custGeom>
                <a:grpFill/>
                <a:ln w="2845" cap="flat">
                  <a:noFill/>
                  <a:prstDash val="solid"/>
                  <a:miter/>
                </a:ln>
              </p:spPr>
              <p:txBody>
                <a:bodyPr rtlCol="0" anchor="ctr"/>
                <a:lstStyle/>
                <a:p>
                  <a:endParaRPr lang="en-US"/>
                </a:p>
              </p:txBody>
            </p:sp>
            <p:sp>
              <p:nvSpPr>
                <p:cNvPr id="2659" name="Freeform: Shape 2658">
                  <a:extLst>
                    <a:ext uri="{FF2B5EF4-FFF2-40B4-BE49-F238E27FC236}">
                      <a16:creationId xmlns:a16="http://schemas.microsoft.com/office/drawing/2014/main" id="{312C7BE6-8126-302A-1539-6B5C63128E81}"/>
                    </a:ext>
                  </a:extLst>
                </p:cNvPr>
                <p:cNvSpPr/>
                <p:nvPr/>
              </p:nvSpPr>
              <p:spPr>
                <a:xfrm>
                  <a:off x="7173794" y="2334235"/>
                  <a:ext cx="29634" cy="28909"/>
                </a:xfrm>
                <a:custGeom>
                  <a:avLst/>
                  <a:gdLst>
                    <a:gd name="connsiteX0" fmla="*/ 8420 w 29634"/>
                    <a:gd name="connsiteY0" fmla="*/ 1527 h 28909"/>
                    <a:gd name="connsiteX1" fmla="*/ 28178 w 29634"/>
                    <a:gd name="connsiteY1" fmla="*/ 7932 h 28909"/>
                    <a:gd name="connsiteX2" fmla="*/ 21231 w 29634"/>
                    <a:gd name="connsiteY2" fmla="*/ 27348 h 28909"/>
                    <a:gd name="connsiteX3" fmla="*/ 1474 w 29634"/>
                    <a:gd name="connsiteY3" fmla="*/ 20942 h 28909"/>
                    <a:gd name="connsiteX4" fmla="*/ 8420 w 29634"/>
                    <a:gd name="connsiteY4" fmla="*/ 1527 h 28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34" h="28909">
                      <a:moveTo>
                        <a:pt x="8420" y="1527"/>
                      </a:moveTo>
                      <a:cubicBezTo>
                        <a:pt x="15822" y="-2032"/>
                        <a:pt x="24647" y="844"/>
                        <a:pt x="28178" y="7932"/>
                      </a:cubicBezTo>
                      <a:cubicBezTo>
                        <a:pt x="31708" y="15021"/>
                        <a:pt x="28605" y="23732"/>
                        <a:pt x="21231" y="27348"/>
                      </a:cubicBezTo>
                      <a:cubicBezTo>
                        <a:pt x="13886" y="30963"/>
                        <a:pt x="5033" y="28088"/>
                        <a:pt x="1474" y="20942"/>
                      </a:cubicBezTo>
                      <a:cubicBezTo>
                        <a:pt x="-2084" y="13768"/>
                        <a:pt x="1019" y="5085"/>
                        <a:pt x="8420" y="1527"/>
                      </a:cubicBezTo>
                      <a:close/>
                    </a:path>
                  </a:pathLst>
                </a:custGeom>
                <a:grpFill/>
                <a:ln w="2845" cap="flat">
                  <a:noFill/>
                  <a:prstDash val="solid"/>
                  <a:miter/>
                </a:ln>
              </p:spPr>
              <p:txBody>
                <a:bodyPr rtlCol="0" anchor="ctr"/>
                <a:lstStyle/>
                <a:p>
                  <a:endParaRPr lang="en-US"/>
                </a:p>
              </p:txBody>
            </p:sp>
            <p:sp>
              <p:nvSpPr>
                <p:cNvPr id="2660" name="Freeform: Shape 2659">
                  <a:extLst>
                    <a:ext uri="{FF2B5EF4-FFF2-40B4-BE49-F238E27FC236}">
                      <a16:creationId xmlns:a16="http://schemas.microsoft.com/office/drawing/2014/main" id="{7396013E-8EC7-B4B1-E0A1-757462FF3B65}"/>
                    </a:ext>
                  </a:extLst>
                </p:cNvPr>
                <p:cNvSpPr/>
                <p:nvPr/>
              </p:nvSpPr>
              <p:spPr>
                <a:xfrm>
                  <a:off x="7104682" y="2182799"/>
                  <a:ext cx="27438" cy="26885"/>
                </a:xfrm>
                <a:custGeom>
                  <a:avLst/>
                  <a:gdLst>
                    <a:gd name="connsiteX0" fmla="*/ 8355 w 27438"/>
                    <a:gd name="connsiteY0" fmla="*/ 1170 h 26885"/>
                    <a:gd name="connsiteX1" fmla="*/ 26347 w 27438"/>
                    <a:gd name="connsiteY1" fmla="*/ 7918 h 26885"/>
                    <a:gd name="connsiteX2" fmla="*/ 19087 w 27438"/>
                    <a:gd name="connsiteY2" fmla="*/ 25682 h 26885"/>
                    <a:gd name="connsiteX3" fmla="*/ 1096 w 27438"/>
                    <a:gd name="connsiteY3" fmla="*/ 18935 h 26885"/>
                    <a:gd name="connsiteX4" fmla="*/ 8355 w 27438"/>
                    <a:gd name="connsiteY4" fmla="*/ 1170 h 2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8" h="26885">
                      <a:moveTo>
                        <a:pt x="8355" y="1170"/>
                      </a:moveTo>
                      <a:cubicBezTo>
                        <a:pt x="15330" y="-1847"/>
                        <a:pt x="23386" y="1170"/>
                        <a:pt x="26347" y="7918"/>
                      </a:cubicBezTo>
                      <a:cubicBezTo>
                        <a:pt x="29308" y="14665"/>
                        <a:pt x="26034" y="22607"/>
                        <a:pt x="19087" y="25682"/>
                      </a:cubicBezTo>
                      <a:cubicBezTo>
                        <a:pt x="12113" y="28756"/>
                        <a:pt x="4056" y="25739"/>
                        <a:pt x="1096" y="18935"/>
                      </a:cubicBezTo>
                      <a:cubicBezTo>
                        <a:pt x="-1865" y="12131"/>
                        <a:pt x="1380" y="4188"/>
                        <a:pt x="8355" y="1170"/>
                      </a:cubicBezTo>
                      <a:close/>
                    </a:path>
                  </a:pathLst>
                </a:custGeom>
                <a:grpFill/>
                <a:ln w="2845" cap="flat">
                  <a:noFill/>
                  <a:prstDash val="solid"/>
                  <a:miter/>
                </a:ln>
              </p:spPr>
              <p:txBody>
                <a:bodyPr rtlCol="0" anchor="ctr"/>
                <a:lstStyle/>
                <a:p>
                  <a:endParaRPr lang="en-US"/>
                </a:p>
              </p:txBody>
            </p:sp>
            <p:sp>
              <p:nvSpPr>
                <p:cNvPr id="2661" name="Freeform: Shape 2660">
                  <a:extLst>
                    <a:ext uri="{FF2B5EF4-FFF2-40B4-BE49-F238E27FC236}">
                      <a16:creationId xmlns:a16="http://schemas.microsoft.com/office/drawing/2014/main" id="{8D7A66A8-38A0-963F-A304-17DBDC042D69}"/>
                    </a:ext>
                  </a:extLst>
                </p:cNvPr>
                <p:cNvSpPr/>
                <p:nvPr/>
              </p:nvSpPr>
              <p:spPr>
                <a:xfrm>
                  <a:off x="7041675" y="2028718"/>
                  <a:ext cx="25249" cy="24853"/>
                </a:xfrm>
                <a:custGeom>
                  <a:avLst/>
                  <a:gdLst>
                    <a:gd name="connsiteX0" fmla="*/ 8248 w 25249"/>
                    <a:gd name="connsiteY0" fmla="*/ 868 h 24853"/>
                    <a:gd name="connsiteX1" fmla="*/ 24475 w 25249"/>
                    <a:gd name="connsiteY1" fmla="*/ 7814 h 24853"/>
                    <a:gd name="connsiteX2" fmla="*/ 17016 w 25249"/>
                    <a:gd name="connsiteY2" fmla="*/ 23955 h 24853"/>
                    <a:gd name="connsiteX3" fmla="*/ 789 w 25249"/>
                    <a:gd name="connsiteY3" fmla="*/ 17009 h 24853"/>
                    <a:gd name="connsiteX4" fmla="*/ 8248 w 25249"/>
                    <a:gd name="connsiteY4" fmla="*/ 868 h 24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9" h="24853">
                      <a:moveTo>
                        <a:pt x="8248" y="868"/>
                      </a:moveTo>
                      <a:cubicBezTo>
                        <a:pt x="14796" y="-1638"/>
                        <a:pt x="22083" y="1466"/>
                        <a:pt x="24475" y="7814"/>
                      </a:cubicBezTo>
                      <a:cubicBezTo>
                        <a:pt x="26866" y="14162"/>
                        <a:pt x="23535" y="21393"/>
                        <a:pt x="17016" y="23955"/>
                      </a:cubicBezTo>
                      <a:cubicBezTo>
                        <a:pt x="10468" y="26518"/>
                        <a:pt x="3209" y="23414"/>
                        <a:pt x="789" y="17009"/>
                      </a:cubicBezTo>
                      <a:cubicBezTo>
                        <a:pt x="-1631" y="10604"/>
                        <a:pt x="1700" y="3373"/>
                        <a:pt x="8248" y="868"/>
                      </a:cubicBezTo>
                      <a:close/>
                    </a:path>
                  </a:pathLst>
                </a:custGeom>
                <a:grpFill/>
                <a:ln w="2845" cap="flat">
                  <a:noFill/>
                  <a:prstDash val="solid"/>
                  <a:miter/>
                </a:ln>
              </p:spPr>
              <p:txBody>
                <a:bodyPr rtlCol="0" anchor="ctr"/>
                <a:lstStyle/>
                <a:p>
                  <a:endParaRPr lang="en-US"/>
                </a:p>
              </p:txBody>
            </p:sp>
            <p:sp>
              <p:nvSpPr>
                <p:cNvPr id="2662" name="Freeform: Shape 2661">
                  <a:extLst>
                    <a:ext uri="{FF2B5EF4-FFF2-40B4-BE49-F238E27FC236}">
                      <a16:creationId xmlns:a16="http://schemas.microsoft.com/office/drawing/2014/main" id="{60B827DE-59E1-D2E3-CA18-A0D544A02BEF}"/>
                    </a:ext>
                  </a:extLst>
                </p:cNvPr>
                <p:cNvSpPr/>
                <p:nvPr/>
              </p:nvSpPr>
              <p:spPr>
                <a:xfrm>
                  <a:off x="6985042" y="1872176"/>
                  <a:ext cx="23288" cy="22618"/>
                </a:xfrm>
                <a:custGeom>
                  <a:avLst/>
                  <a:gdLst>
                    <a:gd name="connsiteX0" fmla="*/ 7888 w 23288"/>
                    <a:gd name="connsiteY0" fmla="*/ 635 h 22618"/>
                    <a:gd name="connsiteX1" fmla="*/ 22663 w 23288"/>
                    <a:gd name="connsiteY1" fmla="*/ 7524 h 22618"/>
                    <a:gd name="connsiteX2" fmla="*/ 15403 w 23288"/>
                    <a:gd name="connsiteY2" fmla="*/ 21958 h 22618"/>
                    <a:gd name="connsiteX3" fmla="*/ 628 w 23288"/>
                    <a:gd name="connsiteY3" fmla="*/ 15068 h 22618"/>
                    <a:gd name="connsiteX4" fmla="*/ 7888 w 23288"/>
                    <a:gd name="connsiteY4" fmla="*/ 635 h 2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8" h="22618">
                      <a:moveTo>
                        <a:pt x="7888" y="635"/>
                      </a:moveTo>
                      <a:cubicBezTo>
                        <a:pt x="13980" y="-1415"/>
                        <a:pt x="20613" y="1660"/>
                        <a:pt x="22663" y="7524"/>
                      </a:cubicBezTo>
                      <a:cubicBezTo>
                        <a:pt x="24741" y="13389"/>
                        <a:pt x="21467" y="19851"/>
                        <a:pt x="15403" y="21958"/>
                      </a:cubicBezTo>
                      <a:cubicBezTo>
                        <a:pt x="9311" y="24064"/>
                        <a:pt x="2707" y="20961"/>
                        <a:pt x="628" y="15068"/>
                      </a:cubicBezTo>
                      <a:cubicBezTo>
                        <a:pt x="-1450" y="9147"/>
                        <a:pt x="1795" y="2685"/>
                        <a:pt x="7888" y="635"/>
                      </a:cubicBezTo>
                      <a:close/>
                    </a:path>
                  </a:pathLst>
                </a:custGeom>
                <a:grpFill/>
                <a:ln w="2845" cap="flat">
                  <a:noFill/>
                  <a:prstDash val="solid"/>
                  <a:miter/>
                </a:ln>
              </p:spPr>
              <p:txBody>
                <a:bodyPr rtlCol="0" anchor="ctr"/>
                <a:lstStyle/>
                <a:p>
                  <a:endParaRPr lang="en-US"/>
                </a:p>
              </p:txBody>
            </p:sp>
            <p:sp>
              <p:nvSpPr>
                <p:cNvPr id="2663" name="Freeform: Shape 2662">
                  <a:extLst>
                    <a:ext uri="{FF2B5EF4-FFF2-40B4-BE49-F238E27FC236}">
                      <a16:creationId xmlns:a16="http://schemas.microsoft.com/office/drawing/2014/main" id="{890F2C4E-4522-7784-0C68-E8A67218CC26}"/>
                    </a:ext>
                  </a:extLst>
                </p:cNvPr>
                <p:cNvSpPr/>
                <p:nvPr/>
              </p:nvSpPr>
              <p:spPr>
                <a:xfrm>
                  <a:off x="6935347" y="1713199"/>
                  <a:ext cx="21134" cy="20577"/>
                </a:xfrm>
                <a:custGeom>
                  <a:avLst/>
                  <a:gdLst>
                    <a:gd name="connsiteX0" fmla="*/ 7649 w 21134"/>
                    <a:gd name="connsiteY0" fmla="*/ 446 h 20577"/>
                    <a:gd name="connsiteX1" fmla="*/ 20716 w 21134"/>
                    <a:gd name="connsiteY1" fmla="*/ 7279 h 20577"/>
                    <a:gd name="connsiteX2" fmla="*/ 13485 w 21134"/>
                    <a:gd name="connsiteY2" fmla="*/ 20118 h 20577"/>
                    <a:gd name="connsiteX3" fmla="*/ 418 w 21134"/>
                    <a:gd name="connsiteY3" fmla="*/ 13286 h 20577"/>
                    <a:gd name="connsiteX4" fmla="*/ 7649 w 21134"/>
                    <a:gd name="connsiteY4" fmla="*/ 446 h 20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4" h="20577">
                      <a:moveTo>
                        <a:pt x="7649" y="446"/>
                      </a:moveTo>
                      <a:cubicBezTo>
                        <a:pt x="13257" y="-1205"/>
                        <a:pt x="19122" y="1870"/>
                        <a:pt x="20716" y="7279"/>
                      </a:cubicBezTo>
                      <a:cubicBezTo>
                        <a:pt x="22339" y="12688"/>
                        <a:pt x="19093" y="18467"/>
                        <a:pt x="13485" y="20118"/>
                      </a:cubicBezTo>
                      <a:cubicBezTo>
                        <a:pt x="7877" y="21798"/>
                        <a:pt x="2041" y="18723"/>
                        <a:pt x="418" y="13286"/>
                      </a:cubicBezTo>
                      <a:cubicBezTo>
                        <a:pt x="-1205" y="7820"/>
                        <a:pt x="2041" y="2069"/>
                        <a:pt x="7649" y="446"/>
                      </a:cubicBezTo>
                      <a:close/>
                    </a:path>
                  </a:pathLst>
                </a:custGeom>
                <a:grpFill/>
                <a:ln w="2845" cap="flat">
                  <a:noFill/>
                  <a:prstDash val="solid"/>
                  <a:miter/>
                </a:ln>
              </p:spPr>
              <p:txBody>
                <a:bodyPr rtlCol="0" anchor="ctr"/>
                <a:lstStyle/>
                <a:p>
                  <a:endParaRPr lang="en-US"/>
                </a:p>
              </p:txBody>
            </p:sp>
            <p:sp>
              <p:nvSpPr>
                <p:cNvPr id="2664" name="Freeform: Shape 2663">
                  <a:extLst>
                    <a:ext uri="{FF2B5EF4-FFF2-40B4-BE49-F238E27FC236}">
                      <a16:creationId xmlns:a16="http://schemas.microsoft.com/office/drawing/2014/main" id="{F6666D4E-733C-09EE-D05E-0B639D50BC1F}"/>
                    </a:ext>
                  </a:extLst>
                </p:cNvPr>
                <p:cNvSpPr/>
                <p:nvPr/>
              </p:nvSpPr>
              <p:spPr>
                <a:xfrm>
                  <a:off x="6892059" y="1552361"/>
                  <a:ext cx="18965" cy="18567"/>
                </a:xfrm>
                <a:custGeom>
                  <a:avLst/>
                  <a:gdLst>
                    <a:gd name="connsiteX0" fmla="*/ 7295 w 18965"/>
                    <a:gd name="connsiteY0" fmla="*/ 297 h 18567"/>
                    <a:gd name="connsiteX1" fmla="*/ 18711 w 18965"/>
                    <a:gd name="connsiteY1" fmla="*/ 6958 h 18567"/>
                    <a:gd name="connsiteX2" fmla="*/ 11679 w 18965"/>
                    <a:gd name="connsiteY2" fmla="*/ 18260 h 18567"/>
                    <a:gd name="connsiteX3" fmla="*/ 263 w 18965"/>
                    <a:gd name="connsiteY3" fmla="*/ 11598 h 18567"/>
                    <a:gd name="connsiteX4" fmla="*/ 7295 w 18965"/>
                    <a:gd name="connsiteY4" fmla="*/ 297 h 1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65" h="18567">
                      <a:moveTo>
                        <a:pt x="7295" y="297"/>
                      </a:moveTo>
                      <a:cubicBezTo>
                        <a:pt x="12391" y="-985"/>
                        <a:pt x="17515" y="2005"/>
                        <a:pt x="18711" y="6958"/>
                      </a:cubicBezTo>
                      <a:cubicBezTo>
                        <a:pt x="19907" y="11911"/>
                        <a:pt x="16775" y="16950"/>
                        <a:pt x="11679" y="18260"/>
                      </a:cubicBezTo>
                      <a:cubicBezTo>
                        <a:pt x="6583" y="19569"/>
                        <a:pt x="1459" y="16580"/>
                        <a:pt x="263" y="11598"/>
                      </a:cubicBezTo>
                      <a:cubicBezTo>
                        <a:pt x="-961" y="6616"/>
                        <a:pt x="2199" y="1577"/>
                        <a:pt x="7295" y="297"/>
                      </a:cubicBezTo>
                      <a:close/>
                    </a:path>
                  </a:pathLst>
                </a:custGeom>
                <a:grpFill/>
                <a:ln w="2845" cap="flat">
                  <a:noFill/>
                  <a:prstDash val="solid"/>
                  <a:miter/>
                </a:ln>
              </p:spPr>
              <p:txBody>
                <a:bodyPr rtlCol="0" anchor="ctr"/>
                <a:lstStyle/>
                <a:p>
                  <a:endParaRPr lang="en-US"/>
                </a:p>
              </p:txBody>
            </p:sp>
            <p:sp>
              <p:nvSpPr>
                <p:cNvPr id="2665" name="Freeform: Shape 2664">
                  <a:extLst>
                    <a:ext uri="{FF2B5EF4-FFF2-40B4-BE49-F238E27FC236}">
                      <a16:creationId xmlns:a16="http://schemas.microsoft.com/office/drawing/2014/main" id="{2F110704-3E69-0BDF-093A-E4D505F80DB6}"/>
                    </a:ext>
                  </a:extLst>
                </p:cNvPr>
                <p:cNvSpPr/>
                <p:nvPr/>
              </p:nvSpPr>
              <p:spPr>
                <a:xfrm>
                  <a:off x="6855442" y="1389866"/>
                  <a:ext cx="16909" cy="16398"/>
                </a:xfrm>
                <a:custGeom>
                  <a:avLst/>
                  <a:gdLst>
                    <a:gd name="connsiteX0" fmla="*/ 6704 w 16909"/>
                    <a:gd name="connsiteY0" fmla="*/ 181 h 16398"/>
                    <a:gd name="connsiteX1" fmla="*/ 16725 w 16909"/>
                    <a:gd name="connsiteY1" fmla="*/ 6472 h 16398"/>
                    <a:gd name="connsiteX2" fmla="*/ 10206 w 16909"/>
                    <a:gd name="connsiteY2" fmla="*/ 16208 h 16398"/>
                    <a:gd name="connsiteX3" fmla="*/ 185 w 16909"/>
                    <a:gd name="connsiteY3" fmla="*/ 9917 h 16398"/>
                    <a:gd name="connsiteX4" fmla="*/ 6704 w 16909"/>
                    <a:gd name="connsiteY4" fmla="*/ 181 h 16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9" h="16398">
                      <a:moveTo>
                        <a:pt x="6704" y="181"/>
                      </a:moveTo>
                      <a:cubicBezTo>
                        <a:pt x="11287" y="-759"/>
                        <a:pt x="15757" y="2060"/>
                        <a:pt x="16725" y="6472"/>
                      </a:cubicBezTo>
                      <a:cubicBezTo>
                        <a:pt x="17693" y="10885"/>
                        <a:pt x="14760" y="15240"/>
                        <a:pt x="10206" y="16208"/>
                      </a:cubicBezTo>
                      <a:cubicBezTo>
                        <a:pt x="5651" y="17176"/>
                        <a:pt x="1153" y="14358"/>
                        <a:pt x="185" y="9917"/>
                      </a:cubicBezTo>
                      <a:cubicBezTo>
                        <a:pt x="-783" y="5476"/>
                        <a:pt x="2149" y="1120"/>
                        <a:pt x="6704" y="181"/>
                      </a:cubicBezTo>
                      <a:close/>
                    </a:path>
                  </a:pathLst>
                </a:custGeom>
                <a:grpFill/>
                <a:ln w="2845" cap="flat">
                  <a:noFill/>
                  <a:prstDash val="solid"/>
                  <a:miter/>
                </a:ln>
              </p:spPr>
              <p:txBody>
                <a:bodyPr rtlCol="0" anchor="ctr"/>
                <a:lstStyle/>
                <a:p>
                  <a:endParaRPr lang="en-US"/>
                </a:p>
              </p:txBody>
            </p:sp>
            <p:sp>
              <p:nvSpPr>
                <p:cNvPr id="2666" name="Freeform: Shape 2665">
                  <a:extLst>
                    <a:ext uri="{FF2B5EF4-FFF2-40B4-BE49-F238E27FC236}">
                      <a16:creationId xmlns:a16="http://schemas.microsoft.com/office/drawing/2014/main" id="{CB43E40D-5288-981C-80D9-64FA4F49E2F8}"/>
                    </a:ext>
                  </a:extLst>
                </p:cNvPr>
                <p:cNvSpPr/>
                <p:nvPr/>
              </p:nvSpPr>
              <p:spPr>
                <a:xfrm>
                  <a:off x="6825895" y="1225884"/>
                  <a:ext cx="14769" cy="14356"/>
                </a:xfrm>
                <a:custGeom>
                  <a:avLst/>
                  <a:gdLst>
                    <a:gd name="connsiteX0" fmla="*/ 6218 w 14769"/>
                    <a:gd name="connsiteY0" fmla="*/ 100 h 14356"/>
                    <a:gd name="connsiteX1" fmla="*/ 14673 w 14769"/>
                    <a:gd name="connsiteY1" fmla="*/ 5965 h 14356"/>
                    <a:gd name="connsiteX2" fmla="*/ 8552 w 14769"/>
                    <a:gd name="connsiteY2" fmla="*/ 14249 h 14356"/>
                    <a:gd name="connsiteX3" fmla="*/ 97 w 14769"/>
                    <a:gd name="connsiteY3" fmla="*/ 8385 h 14356"/>
                    <a:gd name="connsiteX4" fmla="*/ 6218 w 14769"/>
                    <a:gd name="connsiteY4" fmla="*/ 10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9" h="14356">
                      <a:moveTo>
                        <a:pt x="6218" y="100"/>
                      </a:moveTo>
                      <a:cubicBezTo>
                        <a:pt x="10232" y="-554"/>
                        <a:pt x="14018" y="2065"/>
                        <a:pt x="14673" y="5965"/>
                      </a:cubicBezTo>
                      <a:cubicBezTo>
                        <a:pt x="15327" y="9865"/>
                        <a:pt x="12594" y="13566"/>
                        <a:pt x="8552" y="14249"/>
                      </a:cubicBezTo>
                      <a:cubicBezTo>
                        <a:pt x="4538" y="14932"/>
                        <a:pt x="752" y="12285"/>
                        <a:pt x="97" y="8385"/>
                      </a:cubicBezTo>
                      <a:cubicBezTo>
                        <a:pt x="-558" y="4484"/>
                        <a:pt x="2175" y="755"/>
                        <a:pt x="6218" y="100"/>
                      </a:cubicBezTo>
                      <a:close/>
                    </a:path>
                  </a:pathLst>
                </a:custGeom>
                <a:grpFill/>
                <a:ln w="2845" cap="flat">
                  <a:noFill/>
                  <a:prstDash val="solid"/>
                  <a:miter/>
                </a:ln>
              </p:spPr>
              <p:txBody>
                <a:bodyPr rtlCol="0" anchor="ctr"/>
                <a:lstStyle/>
                <a:p>
                  <a:endParaRPr lang="en-US"/>
                </a:p>
              </p:txBody>
            </p:sp>
            <p:sp>
              <p:nvSpPr>
                <p:cNvPr id="2667" name="Freeform: Shape 2666">
                  <a:extLst>
                    <a:ext uri="{FF2B5EF4-FFF2-40B4-BE49-F238E27FC236}">
                      <a16:creationId xmlns:a16="http://schemas.microsoft.com/office/drawing/2014/main" id="{A13030E5-A008-E775-103D-4234A1190EAF}"/>
                    </a:ext>
                  </a:extLst>
                </p:cNvPr>
                <p:cNvSpPr/>
                <p:nvPr/>
              </p:nvSpPr>
              <p:spPr>
                <a:xfrm>
                  <a:off x="6802862" y="1060819"/>
                  <a:ext cx="12632" cy="12283"/>
                </a:xfrm>
                <a:custGeom>
                  <a:avLst/>
                  <a:gdLst>
                    <a:gd name="connsiteX0" fmla="*/ 5621 w 12632"/>
                    <a:gd name="connsiteY0" fmla="*/ 49 h 12283"/>
                    <a:gd name="connsiteX1" fmla="*/ 12596 w 12632"/>
                    <a:gd name="connsiteY1" fmla="*/ 5373 h 12283"/>
                    <a:gd name="connsiteX2" fmla="*/ 7017 w 12632"/>
                    <a:gd name="connsiteY2" fmla="*/ 12234 h 12283"/>
                    <a:gd name="connsiteX3" fmla="*/ 42 w 12632"/>
                    <a:gd name="connsiteY3" fmla="*/ 6910 h 12283"/>
                    <a:gd name="connsiteX4" fmla="*/ 5621 w 12632"/>
                    <a:gd name="connsiteY4" fmla="*/ 49 h 12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2" h="12283">
                      <a:moveTo>
                        <a:pt x="5621" y="49"/>
                      </a:moveTo>
                      <a:cubicBezTo>
                        <a:pt x="9095" y="-378"/>
                        <a:pt x="12198" y="2014"/>
                        <a:pt x="12596" y="5373"/>
                      </a:cubicBezTo>
                      <a:cubicBezTo>
                        <a:pt x="12966" y="8732"/>
                        <a:pt x="10490" y="11807"/>
                        <a:pt x="7017" y="12234"/>
                      </a:cubicBezTo>
                      <a:cubicBezTo>
                        <a:pt x="3543" y="12661"/>
                        <a:pt x="440" y="10298"/>
                        <a:pt x="42" y="6910"/>
                      </a:cubicBezTo>
                      <a:cubicBezTo>
                        <a:pt x="-357" y="3551"/>
                        <a:pt x="2148" y="476"/>
                        <a:pt x="5621" y="49"/>
                      </a:cubicBezTo>
                      <a:close/>
                    </a:path>
                  </a:pathLst>
                </a:custGeom>
                <a:grpFill/>
                <a:ln w="2845" cap="flat">
                  <a:noFill/>
                  <a:prstDash val="solid"/>
                  <a:miter/>
                </a:ln>
              </p:spPr>
              <p:txBody>
                <a:bodyPr rtlCol="0" anchor="ctr"/>
                <a:lstStyle/>
                <a:p>
                  <a:endParaRPr lang="en-US"/>
                </a:p>
              </p:txBody>
            </p:sp>
            <p:sp>
              <p:nvSpPr>
                <p:cNvPr id="2668" name="Freeform: Shape 2667">
                  <a:extLst>
                    <a:ext uri="{FF2B5EF4-FFF2-40B4-BE49-F238E27FC236}">
                      <a16:creationId xmlns:a16="http://schemas.microsoft.com/office/drawing/2014/main" id="{8B96F658-D6EB-A6BC-2AC1-F058AD520719}"/>
                    </a:ext>
                  </a:extLst>
                </p:cNvPr>
                <p:cNvSpPr/>
                <p:nvPr/>
              </p:nvSpPr>
              <p:spPr>
                <a:xfrm>
                  <a:off x="6786884" y="894882"/>
                  <a:ext cx="10518" cy="10168"/>
                </a:xfrm>
                <a:custGeom>
                  <a:avLst/>
                  <a:gdLst>
                    <a:gd name="connsiteX0" fmla="*/ 4804 w 10518"/>
                    <a:gd name="connsiteY0" fmla="*/ 17 h 10168"/>
                    <a:gd name="connsiteX1" fmla="*/ 10497 w 10518"/>
                    <a:gd name="connsiteY1" fmla="*/ 4657 h 10168"/>
                    <a:gd name="connsiteX2" fmla="*/ 5714 w 10518"/>
                    <a:gd name="connsiteY2" fmla="*/ 10152 h 10168"/>
                    <a:gd name="connsiteX3" fmla="*/ 21 w 10518"/>
                    <a:gd name="connsiteY3" fmla="*/ 5511 h 10168"/>
                    <a:gd name="connsiteX4" fmla="*/ 4804 w 10518"/>
                    <a:gd name="connsiteY4" fmla="*/ 17 h 1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8" h="10168">
                      <a:moveTo>
                        <a:pt x="4804" y="17"/>
                      </a:moveTo>
                      <a:cubicBezTo>
                        <a:pt x="7707" y="-211"/>
                        <a:pt x="10241" y="1867"/>
                        <a:pt x="10497" y="4657"/>
                      </a:cubicBezTo>
                      <a:cubicBezTo>
                        <a:pt x="10753" y="7447"/>
                        <a:pt x="8618" y="9924"/>
                        <a:pt x="5714" y="10152"/>
                      </a:cubicBezTo>
                      <a:cubicBezTo>
                        <a:pt x="2839" y="10379"/>
                        <a:pt x="277" y="8301"/>
                        <a:pt x="21" y="5511"/>
                      </a:cubicBezTo>
                      <a:cubicBezTo>
                        <a:pt x="-235" y="2693"/>
                        <a:pt x="1900" y="245"/>
                        <a:pt x="4804" y="17"/>
                      </a:cubicBezTo>
                      <a:close/>
                    </a:path>
                  </a:pathLst>
                </a:custGeom>
                <a:grpFill/>
                <a:ln w="2845" cap="flat">
                  <a:noFill/>
                  <a:prstDash val="solid"/>
                  <a:miter/>
                </a:ln>
              </p:spPr>
              <p:txBody>
                <a:bodyPr rtlCol="0" anchor="ctr"/>
                <a:lstStyle/>
                <a:p>
                  <a:endParaRPr lang="en-US"/>
                </a:p>
              </p:txBody>
            </p:sp>
            <p:sp>
              <p:nvSpPr>
                <p:cNvPr id="2669" name="Freeform: Shape 2668">
                  <a:extLst>
                    <a:ext uri="{FF2B5EF4-FFF2-40B4-BE49-F238E27FC236}">
                      <a16:creationId xmlns:a16="http://schemas.microsoft.com/office/drawing/2014/main" id="{168D4721-BD26-7E79-A154-3A1E4633D5E1}"/>
                    </a:ext>
                  </a:extLst>
                </p:cNvPr>
                <p:cNvSpPr/>
                <p:nvPr/>
              </p:nvSpPr>
              <p:spPr>
                <a:xfrm>
                  <a:off x="6777735" y="728385"/>
                  <a:ext cx="8346" cy="8147"/>
                </a:xfrm>
                <a:custGeom>
                  <a:avLst/>
                  <a:gdLst>
                    <a:gd name="connsiteX0" fmla="*/ 4017 w 8346"/>
                    <a:gd name="connsiteY0" fmla="*/ 3 h 8147"/>
                    <a:gd name="connsiteX1" fmla="*/ 8344 w 8346"/>
                    <a:gd name="connsiteY1" fmla="*/ 3903 h 8147"/>
                    <a:gd name="connsiteX2" fmla="*/ 4330 w 8346"/>
                    <a:gd name="connsiteY2" fmla="*/ 8145 h 8147"/>
                    <a:gd name="connsiteX3" fmla="*/ 3 w 8346"/>
                    <a:gd name="connsiteY3" fmla="*/ 4245 h 8147"/>
                    <a:gd name="connsiteX4" fmla="*/ 4017 w 8346"/>
                    <a:gd name="connsiteY4" fmla="*/ 3 h 8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6" h="8147">
                      <a:moveTo>
                        <a:pt x="4017" y="3"/>
                      </a:moveTo>
                      <a:cubicBezTo>
                        <a:pt x="6323" y="-82"/>
                        <a:pt x="8259" y="1654"/>
                        <a:pt x="8344" y="3903"/>
                      </a:cubicBezTo>
                      <a:cubicBezTo>
                        <a:pt x="8429" y="6152"/>
                        <a:pt x="6636" y="8031"/>
                        <a:pt x="4330" y="8145"/>
                      </a:cubicBezTo>
                      <a:cubicBezTo>
                        <a:pt x="2024" y="8230"/>
                        <a:pt x="88" y="6494"/>
                        <a:pt x="3" y="4245"/>
                      </a:cubicBezTo>
                      <a:cubicBezTo>
                        <a:pt x="-83" y="1996"/>
                        <a:pt x="1711" y="117"/>
                        <a:pt x="4017" y="3"/>
                      </a:cubicBezTo>
                      <a:close/>
                    </a:path>
                  </a:pathLst>
                </a:custGeom>
                <a:grpFill/>
                <a:ln w="2845" cap="flat">
                  <a:noFill/>
                  <a:prstDash val="solid"/>
                  <a:miter/>
                </a:ln>
              </p:spPr>
              <p:txBody>
                <a:bodyPr rtlCol="0" anchor="ctr"/>
                <a:lstStyle/>
                <a:p>
                  <a:endParaRPr lang="en-US"/>
                </a:p>
              </p:txBody>
            </p:sp>
            <p:sp>
              <p:nvSpPr>
                <p:cNvPr id="2670" name="Freeform: Shape 2669">
                  <a:extLst>
                    <a:ext uri="{FF2B5EF4-FFF2-40B4-BE49-F238E27FC236}">
                      <a16:creationId xmlns:a16="http://schemas.microsoft.com/office/drawing/2014/main" id="{EFCCA694-AF0D-1177-E059-DF935D5ADFAA}"/>
                    </a:ext>
                  </a:extLst>
                </p:cNvPr>
                <p:cNvSpPr/>
                <p:nvPr/>
              </p:nvSpPr>
              <p:spPr>
                <a:xfrm>
                  <a:off x="6775005" y="561621"/>
                  <a:ext cx="6234" cy="6035"/>
                </a:xfrm>
                <a:custGeom>
                  <a:avLst/>
                  <a:gdLst>
                    <a:gd name="connsiteX0" fmla="*/ 3074 w 6234"/>
                    <a:gd name="connsiteY0" fmla="*/ 0 h 6035"/>
                    <a:gd name="connsiteX1" fmla="*/ 6234 w 6234"/>
                    <a:gd name="connsiteY1" fmla="*/ 3018 h 6035"/>
                    <a:gd name="connsiteX2" fmla="*/ 3160 w 6234"/>
                    <a:gd name="connsiteY2" fmla="*/ 6035 h 6035"/>
                    <a:gd name="connsiteX3" fmla="*/ 0 w 6234"/>
                    <a:gd name="connsiteY3" fmla="*/ 3018 h 6035"/>
                    <a:gd name="connsiteX4" fmla="*/ 3074 w 6234"/>
                    <a:gd name="connsiteY4" fmla="*/ 0 h 6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4" h="6035">
                      <a:moveTo>
                        <a:pt x="3074" y="0"/>
                      </a:moveTo>
                      <a:cubicBezTo>
                        <a:pt x="4782" y="0"/>
                        <a:pt x="6206" y="1366"/>
                        <a:pt x="6234" y="3018"/>
                      </a:cubicBezTo>
                      <a:cubicBezTo>
                        <a:pt x="6234" y="4697"/>
                        <a:pt x="4868" y="6035"/>
                        <a:pt x="3160" y="6035"/>
                      </a:cubicBezTo>
                      <a:cubicBezTo>
                        <a:pt x="1452" y="6035"/>
                        <a:pt x="28" y="4697"/>
                        <a:pt x="0" y="3018"/>
                      </a:cubicBezTo>
                      <a:cubicBezTo>
                        <a:pt x="0" y="1338"/>
                        <a:pt x="1366" y="0"/>
                        <a:pt x="3074" y="0"/>
                      </a:cubicBezTo>
                      <a:close/>
                    </a:path>
                  </a:pathLst>
                </a:custGeom>
                <a:grpFill/>
                <a:ln w="2845" cap="flat">
                  <a:noFill/>
                  <a:prstDash val="solid"/>
                  <a:miter/>
                </a:ln>
              </p:spPr>
              <p:txBody>
                <a:bodyPr rtlCol="0" anchor="ctr"/>
                <a:lstStyle/>
                <a:p>
                  <a:endParaRPr lang="en-US"/>
                </a:p>
              </p:txBody>
            </p:sp>
          </p:grpSp>
          <p:grpSp>
            <p:nvGrpSpPr>
              <p:cNvPr id="2080" name="Graphic 9">
                <a:extLst>
                  <a:ext uri="{FF2B5EF4-FFF2-40B4-BE49-F238E27FC236}">
                    <a16:creationId xmlns:a16="http://schemas.microsoft.com/office/drawing/2014/main" id="{1139649E-CA26-A0D1-6CA9-03B693701189}"/>
                  </a:ext>
                </a:extLst>
              </p:cNvPr>
              <p:cNvGrpSpPr/>
              <p:nvPr/>
            </p:nvGrpSpPr>
            <p:grpSpPr>
              <a:xfrm>
                <a:off x="6611426" y="561393"/>
                <a:ext cx="5639718" cy="4295518"/>
                <a:chOff x="6611426" y="561393"/>
                <a:chExt cx="5639718" cy="4295518"/>
              </a:xfrm>
              <a:grpFill/>
            </p:grpSpPr>
            <p:sp>
              <p:nvSpPr>
                <p:cNvPr id="2577" name="Freeform: Shape 2576">
                  <a:extLst>
                    <a:ext uri="{FF2B5EF4-FFF2-40B4-BE49-F238E27FC236}">
                      <a16:creationId xmlns:a16="http://schemas.microsoft.com/office/drawing/2014/main" id="{AD0F9846-419F-20DB-2794-CFA895352C83}"/>
                    </a:ext>
                  </a:extLst>
                </p:cNvPr>
                <p:cNvSpPr/>
                <p:nvPr/>
              </p:nvSpPr>
              <p:spPr>
                <a:xfrm>
                  <a:off x="12145429" y="4544570"/>
                  <a:ext cx="105716" cy="108099"/>
                </a:xfrm>
                <a:custGeom>
                  <a:avLst/>
                  <a:gdLst>
                    <a:gd name="connsiteX0" fmla="*/ 2616 w 105716"/>
                    <a:gd name="connsiteY0" fmla="*/ 70275 h 108099"/>
                    <a:gd name="connsiteX1" fmla="*/ 35724 w 105716"/>
                    <a:gd name="connsiteY1" fmla="*/ 2463 h 108099"/>
                    <a:gd name="connsiteX2" fmla="*/ 75779 w 105716"/>
                    <a:gd name="connsiteY2" fmla="*/ 6050 h 108099"/>
                    <a:gd name="connsiteX3" fmla="*/ 102682 w 105716"/>
                    <a:gd name="connsiteY3" fmla="*/ 37251 h 108099"/>
                    <a:gd name="connsiteX4" fmla="*/ 100461 w 105716"/>
                    <a:gd name="connsiteY4" fmla="*/ 78701 h 108099"/>
                    <a:gd name="connsiteX5" fmla="*/ 69715 w 105716"/>
                    <a:gd name="connsiteY5" fmla="*/ 105518 h 108099"/>
                    <a:gd name="connsiteX6" fmla="*/ 2616 w 105716"/>
                    <a:gd name="connsiteY6" fmla="*/ 70246 h 10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16" h="108099">
                      <a:moveTo>
                        <a:pt x="2616" y="70275"/>
                      </a:moveTo>
                      <a:cubicBezTo>
                        <a:pt x="-6352" y="41692"/>
                        <a:pt x="8481" y="11317"/>
                        <a:pt x="35724" y="2463"/>
                      </a:cubicBezTo>
                      <a:cubicBezTo>
                        <a:pt x="49361" y="-2035"/>
                        <a:pt x="63709" y="-99"/>
                        <a:pt x="75779" y="6050"/>
                      </a:cubicBezTo>
                      <a:cubicBezTo>
                        <a:pt x="87850" y="12199"/>
                        <a:pt x="97814" y="23074"/>
                        <a:pt x="102682" y="37251"/>
                      </a:cubicBezTo>
                      <a:cubicBezTo>
                        <a:pt x="107550" y="51429"/>
                        <a:pt x="106383" y="66203"/>
                        <a:pt x="100461" y="78701"/>
                      </a:cubicBezTo>
                      <a:cubicBezTo>
                        <a:pt x="94569" y="91227"/>
                        <a:pt x="83722" y="100935"/>
                        <a:pt x="69715" y="105518"/>
                      </a:cubicBezTo>
                      <a:cubicBezTo>
                        <a:pt x="41617" y="114628"/>
                        <a:pt x="11583" y="98856"/>
                        <a:pt x="2616" y="70246"/>
                      </a:cubicBezTo>
                      <a:close/>
                    </a:path>
                  </a:pathLst>
                </a:custGeom>
                <a:grpFill/>
                <a:ln w="2845" cap="flat">
                  <a:noFill/>
                  <a:prstDash val="solid"/>
                  <a:miter/>
                </a:ln>
              </p:spPr>
              <p:txBody>
                <a:bodyPr rtlCol="0" anchor="ctr"/>
                <a:lstStyle/>
                <a:p>
                  <a:endParaRPr lang="en-US"/>
                </a:p>
              </p:txBody>
            </p:sp>
            <p:sp>
              <p:nvSpPr>
                <p:cNvPr id="2578" name="Freeform: Shape 2577">
                  <a:extLst>
                    <a:ext uri="{FF2B5EF4-FFF2-40B4-BE49-F238E27FC236}">
                      <a16:creationId xmlns:a16="http://schemas.microsoft.com/office/drawing/2014/main" id="{ED44C813-BCD8-6CD7-6B76-27348C2F77D9}"/>
                    </a:ext>
                  </a:extLst>
                </p:cNvPr>
                <p:cNvSpPr/>
                <p:nvPr/>
              </p:nvSpPr>
              <p:spPr>
                <a:xfrm>
                  <a:off x="11979671" y="4596923"/>
                  <a:ext cx="103483" cy="106147"/>
                </a:xfrm>
                <a:custGeom>
                  <a:avLst/>
                  <a:gdLst>
                    <a:gd name="connsiteX0" fmla="*/ 1920 w 103483"/>
                    <a:gd name="connsiteY0" fmla="*/ 66687 h 106147"/>
                    <a:gd name="connsiteX1" fmla="*/ 37163 w 103483"/>
                    <a:gd name="connsiteY1" fmla="*/ 2036 h 106147"/>
                    <a:gd name="connsiteX2" fmla="*/ 101188 w 103483"/>
                    <a:gd name="connsiteY2" fmla="*/ 38447 h 106147"/>
                    <a:gd name="connsiteX3" fmla="*/ 66286 w 103483"/>
                    <a:gd name="connsiteY3" fmla="*/ 104294 h 106147"/>
                    <a:gd name="connsiteX4" fmla="*/ 1948 w 103483"/>
                    <a:gd name="connsiteY4" fmla="*/ 66716 h 10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3" h="106147">
                      <a:moveTo>
                        <a:pt x="1920" y="66687"/>
                      </a:moveTo>
                      <a:cubicBezTo>
                        <a:pt x="-5710" y="38304"/>
                        <a:pt x="10090" y="9466"/>
                        <a:pt x="37163" y="2036"/>
                      </a:cubicBezTo>
                      <a:cubicBezTo>
                        <a:pt x="64065" y="-5964"/>
                        <a:pt x="92733" y="10320"/>
                        <a:pt x="101188" y="38447"/>
                      </a:cubicBezTo>
                      <a:cubicBezTo>
                        <a:pt x="109643" y="66573"/>
                        <a:pt x="94014" y="96038"/>
                        <a:pt x="66286" y="104294"/>
                      </a:cubicBezTo>
                      <a:cubicBezTo>
                        <a:pt x="38387" y="111980"/>
                        <a:pt x="9549" y="95042"/>
                        <a:pt x="1948" y="66716"/>
                      </a:cubicBezTo>
                      <a:close/>
                    </a:path>
                  </a:pathLst>
                </a:custGeom>
                <a:grpFill/>
                <a:ln w="2845" cap="flat">
                  <a:noFill/>
                  <a:prstDash val="solid"/>
                  <a:miter/>
                </a:ln>
              </p:spPr>
              <p:txBody>
                <a:bodyPr rtlCol="0" anchor="ctr"/>
                <a:lstStyle/>
                <a:p>
                  <a:endParaRPr lang="en-US"/>
                </a:p>
              </p:txBody>
            </p:sp>
            <p:sp>
              <p:nvSpPr>
                <p:cNvPr id="2579" name="Freeform: Shape 2578">
                  <a:extLst>
                    <a:ext uri="{FF2B5EF4-FFF2-40B4-BE49-F238E27FC236}">
                      <a16:creationId xmlns:a16="http://schemas.microsoft.com/office/drawing/2014/main" id="{94DAAFE3-CE86-9252-DB52-A6AE83E9CF7C}"/>
                    </a:ext>
                  </a:extLst>
                </p:cNvPr>
                <p:cNvSpPr/>
                <p:nvPr/>
              </p:nvSpPr>
              <p:spPr>
                <a:xfrm>
                  <a:off x="11811969" y="4642136"/>
                  <a:ext cx="101241" cy="104027"/>
                </a:xfrm>
                <a:custGeom>
                  <a:avLst/>
                  <a:gdLst>
                    <a:gd name="connsiteX0" fmla="*/ 1345 w 101241"/>
                    <a:gd name="connsiteY0" fmla="*/ 63664 h 104027"/>
                    <a:gd name="connsiteX1" fmla="*/ 7494 w 101241"/>
                    <a:gd name="connsiteY1" fmla="*/ 24606 h 104027"/>
                    <a:gd name="connsiteX2" fmla="*/ 38326 w 101241"/>
                    <a:gd name="connsiteY2" fmla="*/ 1375 h 104027"/>
                    <a:gd name="connsiteX3" fmla="*/ 99589 w 101241"/>
                    <a:gd name="connsiteY3" fmla="*/ 40007 h 104027"/>
                    <a:gd name="connsiteX4" fmla="*/ 62666 w 101241"/>
                    <a:gd name="connsiteY4" fmla="*/ 102580 h 104027"/>
                    <a:gd name="connsiteX5" fmla="*/ 24091 w 101241"/>
                    <a:gd name="connsiteY5" fmla="*/ 96288 h 104027"/>
                    <a:gd name="connsiteX6" fmla="*/ 1345 w 101241"/>
                    <a:gd name="connsiteY6" fmla="*/ 63635 h 104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41" h="104027">
                      <a:moveTo>
                        <a:pt x="1345" y="63664"/>
                      </a:moveTo>
                      <a:cubicBezTo>
                        <a:pt x="-1843" y="49629"/>
                        <a:pt x="805" y="35822"/>
                        <a:pt x="7494" y="24606"/>
                      </a:cubicBezTo>
                      <a:cubicBezTo>
                        <a:pt x="14185" y="13275"/>
                        <a:pt x="24946" y="4649"/>
                        <a:pt x="38326" y="1375"/>
                      </a:cubicBezTo>
                      <a:cubicBezTo>
                        <a:pt x="65029" y="-5144"/>
                        <a:pt x="92472" y="12136"/>
                        <a:pt x="99589" y="40007"/>
                      </a:cubicBezTo>
                      <a:cubicBezTo>
                        <a:pt x="106706" y="67849"/>
                        <a:pt x="90166" y="95890"/>
                        <a:pt x="62666" y="102580"/>
                      </a:cubicBezTo>
                      <a:cubicBezTo>
                        <a:pt x="48944" y="105939"/>
                        <a:pt x="35166" y="103292"/>
                        <a:pt x="24091" y="96288"/>
                      </a:cubicBezTo>
                      <a:cubicBezTo>
                        <a:pt x="12989" y="89200"/>
                        <a:pt x="4534" y="77642"/>
                        <a:pt x="1345" y="63635"/>
                      </a:cubicBezTo>
                      <a:close/>
                    </a:path>
                  </a:pathLst>
                </a:custGeom>
                <a:grpFill/>
                <a:ln w="2845" cap="flat">
                  <a:noFill/>
                  <a:prstDash val="solid"/>
                  <a:miter/>
                </a:ln>
              </p:spPr>
              <p:txBody>
                <a:bodyPr rtlCol="0" anchor="ctr"/>
                <a:lstStyle/>
                <a:p>
                  <a:endParaRPr lang="en-US"/>
                </a:p>
              </p:txBody>
            </p:sp>
            <p:sp>
              <p:nvSpPr>
                <p:cNvPr id="2580" name="Freeform: Shape 2579">
                  <a:extLst>
                    <a:ext uri="{FF2B5EF4-FFF2-40B4-BE49-F238E27FC236}">
                      <a16:creationId xmlns:a16="http://schemas.microsoft.com/office/drawing/2014/main" id="{5B6F2CD5-265A-2707-80B6-DDFB8EFAC705}"/>
                    </a:ext>
                  </a:extLst>
                </p:cNvPr>
                <p:cNvSpPr/>
                <p:nvPr/>
              </p:nvSpPr>
              <p:spPr>
                <a:xfrm>
                  <a:off x="11642508" y="4680601"/>
                  <a:ext cx="99043" cy="101671"/>
                </a:xfrm>
                <a:custGeom>
                  <a:avLst/>
                  <a:gdLst>
                    <a:gd name="connsiteX0" fmla="*/ 880 w 99043"/>
                    <a:gd name="connsiteY0" fmla="*/ 60130 h 101671"/>
                    <a:gd name="connsiteX1" fmla="*/ 39596 w 99043"/>
                    <a:gd name="connsiteY1" fmla="*/ 859 h 101671"/>
                    <a:gd name="connsiteX2" fmla="*/ 76520 w 99043"/>
                    <a:gd name="connsiteY2" fmla="*/ 8858 h 101671"/>
                    <a:gd name="connsiteX3" fmla="*/ 97928 w 99043"/>
                    <a:gd name="connsiteY3" fmla="*/ 41056 h 101671"/>
                    <a:gd name="connsiteX4" fmla="*/ 91039 w 99043"/>
                    <a:gd name="connsiteY4" fmla="*/ 79403 h 101671"/>
                    <a:gd name="connsiteX5" fmla="*/ 59297 w 99043"/>
                    <a:gd name="connsiteY5" fmla="*/ 100782 h 101671"/>
                    <a:gd name="connsiteX6" fmla="*/ 880 w 99043"/>
                    <a:gd name="connsiteY6" fmla="*/ 60101 h 10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43" h="101671">
                      <a:moveTo>
                        <a:pt x="880" y="60130"/>
                      </a:moveTo>
                      <a:cubicBezTo>
                        <a:pt x="-4188" y="32459"/>
                        <a:pt x="13150" y="5926"/>
                        <a:pt x="39596" y="859"/>
                      </a:cubicBezTo>
                      <a:cubicBezTo>
                        <a:pt x="52834" y="-1732"/>
                        <a:pt x="65986" y="1713"/>
                        <a:pt x="76520" y="8858"/>
                      </a:cubicBezTo>
                      <a:cubicBezTo>
                        <a:pt x="87053" y="16004"/>
                        <a:pt x="95053" y="27277"/>
                        <a:pt x="97928" y="41056"/>
                      </a:cubicBezTo>
                      <a:cubicBezTo>
                        <a:pt x="100803" y="54835"/>
                        <a:pt x="97985" y="68471"/>
                        <a:pt x="91039" y="79403"/>
                      </a:cubicBezTo>
                      <a:cubicBezTo>
                        <a:pt x="84092" y="90334"/>
                        <a:pt x="72876" y="98135"/>
                        <a:pt x="59297" y="100782"/>
                      </a:cubicBezTo>
                      <a:cubicBezTo>
                        <a:pt x="32081" y="105992"/>
                        <a:pt x="5947" y="87772"/>
                        <a:pt x="880" y="60101"/>
                      </a:cubicBezTo>
                      <a:close/>
                    </a:path>
                  </a:pathLst>
                </a:custGeom>
                <a:grpFill/>
                <a:ln w="2845" cap="flat">
                  <a:noFill/>
                  <a:prstDash val="solid"/>
                  <a:miter/>
                </a:ln>
              </p:spPr>
              <p:txBody>
                <a:bodyPr rtlCol="0" anchor="ctr"/>
                <a:lstStyle/>
                <a:p>
                  <a:endParaRPr lang="en-US"/>
                </a:p>
              </p:txBody>
            </p:sp>
            <p:sp>
              <p:nvSpPr>
                <p:cNvPr id="2581" name="Freeform: Shape 2580">
                  <a:extLst>
                    <a:ext uri="{FF2B5EF4-FFF2-40B4-BE49-F238E27FC236}">
                      <a16:creationId xmlns:a16="http://schemas.microsoft.com/office/drawing/2014/main" id="{2C8F36F5-C202-0E63-6EB8-C747E188C116}"/>
                    </a:ext>
                  </a:extLst>
                </p:cNvPr>
                <p:cNvSpPr/>
                <p:nvPr/>
              </p:nvSpPr>
              <p:spPr>
                <a:xfrm>
                  <a:off x="11471661" y="4711955"/>
                  <a:ext cx="96858" cy="99722"/>
                </a:xfrm>
                <a:custGeom>
                  <a:avLst/>
                  <a:gdLst>
                    <a:gd name="connsiteX0" fmla="*/ 519 w 96858"/>
                    <a:gd name="connsiteY0" fmla="*/ 56760 h 99722"/>
                    <a:gd name="connsiteX1" fmla="*/ 9458 w 96858"/>
                    <a:gd name="connsiteY1" fmla="*/ 19922 h 99722"/>
                    <a:gd name="connsiteX2" fmla="*/ 22981 w 96858"/>
                    <a:gd name="connsiteY2" fmla="*/ 7253 h 99722"/>
                    <a:gd name="connsiteX3" fmla="*/ 40802 w 96858"/>
                    <a:gd name="connsiteY3" fmla="*/ 620 h 99722"/>
                    <a:gd name="connsiteX4" fmla="*/ 96144 w 96858"/>
                    <a:gd name="connsiteY4" fmla="*/ 41956 h 99722"/>
                    <a:gd name="connsiteX5" fmla="*/ 56032 w 96858"/>
                    <a:gd name="connsiteY5" fmla="*/ 99092 h 99722"/>
                    <a:gd name="connsiteX6" fmla="*/ 36617 w 96858"/>
                    <a:gd name="connsiteY6" fmla="*/ 98038 h 99722"/>
                    <a:gd name="connsiteX7" fmla="*/ 19678 w 96858"/>
                    <a:gd name="connsiteY7" fmla="*/ 89640 h 99722"/>
                    <a:gd name="connsiteX8" fmla="*/ 548 w 96858"/>
                    <a:gd name="connsiteY8" fmla="*/ 56731 h 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58" h="99722">
                      <a:moveTo>
                        <a:pt x="519" y="56760"/>
                      </a:moveTo>
                      <a:cubicBezTo>
                        <a:pt x="-1417" y="43152"/>
                        <a:pt x="2170" y="30056"/>
                        <a:pt x="9458" y="19922"/>
                      </a:cubicBezTo>
                      <a:cubicBezTo>
                        <a:pt x="13103" y="14854"/>
                        <a:pt x="17686" y="10527"/>
                        <a:pt x="22981" y="7253"/>
                      </a:cubicBezTo>
                      <a:cubicBezTo>
                        <a:pt x="28276" y="3980"/>
                        <a:pt x="34311" y="1759"/>
                        <a:pt x="40802" y="620"/>
                      </a:cubicBezTo>
                      <a:cubicBezTo>
                        <a:pt x="66793" y="-3679"/>
                        <a:pt x="91560" y="14826"/>
                        <a:pt x="96144" y="41956"/>
                      </a:cubicBezTo>
                      <a:cubicBezTo>
                        <a:pt x="100728" y="69086"/>
                        <a:pt x="82764" y="94679"/>
                        <a:pt x="56032" y="99092"/>
                      </a:cubicBezTo>
                      <a:cubicBezTo>
                        <a:pt x="49371" y="100259"/>
                        <a:pt x="42795" y="99746"/>
                        <a:pt x="36617" y="98038"/>
                      </a:cubicBezTo>
                      <a:cubicBezTo>
                        <a:pt x="30439" y="96359"/>
                        <a:pt x="24689" y="93484"/>
                        <a:pt x="19678" y="89640"/>
                      </a:cubicBezTo>
                      <a:cubicBezTo>
                        <a:pt x="9629" y="81954"/>
                        <a:pt x="2484" y="70367"/>
                        <a:pt x="548" y="56731"/>
                      </a:cubicBezTo>
                      <a:close/>
                    </a:path>
                  </a:pathLst>
                </a:custGeom>
                <a:grpFill/>
                <a:ln w="2845" cap="flat">
                  <a:noFill/>
                  <a:prstDash val="solid"/>
                  <a:miter/>
                </a:ln>
              </p:spPr>
              <p:txBody>
                <a:bodyPr rtlCol="0" anchor="ctr"/>
                <a:lstStyle/>
                <a:p>
                  <a:endParaRPr lang="en-US"/>
                </a:p>
              </p:txBody>
            </p:sp>
            <p:sp>
              <p:nvSpPr>
                <p:cNvPr id="2582" name="Freeform: Shape 2581">
                  <a:extLst>
                    <a:ext uri="{FF2B5EF4-FFF2-40B4-BE49-F238E27FC236}">
                      <a16:creationId xmlns:a16="http://schemas.microsoft.com/office/drawing/2014/main" id="{56C8821C-F6FD-886E-DC80-E83852C4F58B}"/>
                    </a:ext>
                  </a:extLst>
                </p:cNvPr>
                <p:cNvSpPr/>
                <p:nvPr/>
              </p:nvSpPr>
              <p:spPr>
                <a:xfrm>
                  <a:off x="11299776" y="4736023"/>
                  <a:ext cx="94655" cy="97426"/>
                </a:xfrm>
                <a:custGeom>
                  <a:avLst/>
                  <a:gdLst>
                    <a:gd name="connsiteX0" fmla="*/ 256 w 94655"/>
                    <a:gd name="connsiteY0" fmla="*/ 54071 h 97426"/>
                    <a:gd name="connsiteX1" fmla="*/ 41791 w 94655"/>
                    <a:gd name="connsiteY1" fmla="*/ 295 h 97426"/>
                    <a:gd name="connsiteX2" fmla="*/ 94258 w 94655"/>
                    <a:gd name="connsiteY2" fmla="*/ 43339 h 97426"/>
                    <a:gd name="connsiteX3" fmla="*/ 52723 w 94655"/>
                    <a:gd name="connsiteY3" fmla="*/ 97115 h 97426"/>
                    <a:gd name="connsiteX4" fmla="*/ 256 w 94655"/>
                    <a:gd name="connsiteY4" fmla="*/ 54071 h 9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55" h="97426">
                      <a:moveTo>
                        <a:pt x="256" y="54071"/>
                      </a:moveTo>
                      <a:cubicBezTo>
                        <a:pt x="-2420" y="27311"/>
                        <a:pt x="16198" y="3227"/>
                        <a:pt x="41791" y="295"/>
                      </a:cubicBezTo>
                      <a:cubicBezTo>
                        <a:pt x="67384" y="-2637"/>
                        <a:pt x="90871" y="16636"/>
                        <a:pt x="94258" y="43339"/>
                      </a:cubicBezTo>
                      <a:cubicBezTo>
                        <a:pt x="97646" y="70042"/>
                        <a:pt x="79028" y="94126"/>
                        <a:pt x="52723" y="97115"/>
                      </a:cubicBezTo>
                      <a:cubicBezTo>
                        <a:pt x="26419" y="100133"/>
                        <a:pt x="2932" y="80860"/>
                        <a:pt x="256" y="54071"/>
                      </a:cubicBezTo>
                      <a:close/>
                    </a:path>
                  </a:pathLst>
                </a:custGeom>
                <a:grpFill/>
                <a:ln w="2845" cap="flat">
                  <a:noFill/>
                  <a:prstDash val="solid"/>
                  <a:miter/>
                </a:ln>
              </p:spPr>
              <p:txBody>
                <a:bodyPr rtlCol="0" anchor="ctr"/>
                <a:lstStyle/>
                <a:p>
                  <a:endParaRPr lang="en-US"/>
                </a:p>
              </p:txBody>
            </p:sp>
            <p:sp>
              <p:nvSpPr>
                <p:cNvPr id="2583" name="Freeform: Shape 2582">
                  <a:extLst>
                    <a:ext uri="{FF2B5EF4-FFF2-40B4-BE49-F238E27FC236}">
                      <a16:creationId xmlns:a16="http://schemas.microsoft.com/office/drawing/2014/main" id="{B9927C65-8C0A-2317-D2B1-B66904021D21}"/>
                    </a:ext>
                  </a:extLst>
                </p:cNvPr>
                <p:cNvSpPr/>
                <p:nvPr/>
              </p:nvSpPr>
              <p:spPr>
                <a:xfrm>
                  <a:off x="11127001" y="4753281"/>
                  <a:ext cx="92464" cy="95183"/>
                </a:xfrm>
                <a:custGeom>
                  <a:avLst/>
                  <a:gdLst>
                    <a:gd name="connsiteX0" fmla="*/ 87 w 92464"/>
                    <a:gd name="connsiteY0" fmla="*/ 50507 h 95183"/>
                    <a:gd name="connsiteX1" fmla="*/ 42817 w 92464"/>
                    <a:gd name="connsiteY1" fmla="*/ 90 h 95183"/>
                    <a:gd name="connsiteX2" fmla="*/ 60867 w 92464"/>
                    <a:gd name="connsiteY2" fmla="*/ 2709 h 95183"/>
                    <a:gd name="connsiteX3" fmla="*/ 76154 w 92464"/>
                    <a:gd name="connsiteY3" fmla="*/ 11619 h 95183"/>
                    <a:gd name="connsiteX4" fmla="*/ 92296 w 92464"/>
                    <a:gd name="connsiteY4" fmla="*/ 43988 h 95183"/>
                    <a:gd name="connsiteX5" fmla="*/ 81478 w 92464"/>
                    <a:gd name="connsiteY5" fmla="*/ 78747 h 95183"/>
                    <a:gd name="connsiteX6" fmla="*/ 67500 w 92464"/>
                    <a:gd name="connsiteY6" fmla="*/ 90192 h 95183"/>
                    <a:gd name="connsiteX7" fmla="*/ 49622 w 92464"/>
                    <a:gd name="connsiteY7" fmla="*/ 95088 h 95183"/>
                    <a:gd name="connsiteX8" fmla="*/ 87 w 92464"/>
                    <a:gd name="connsiteY8" fmla="*/ 50536 h 9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64" h="95183">
                      <a:moveTo>
                        <a:pt x="87" y="50507"/>
                      </a:moveTo>
                      <a:cubicBezTo>
                        <a:pt x="-1451" y="24259"/>
                        <a:pt x="17680" y="1684"/>
                        <a:pt x="42817" y="90"/>
                      </a:cubicBezTo>
                      <a:cubicBezTo>
                        <a:pt x="49109" y="-309"/>
                        <a:pt x="55201" y="631"/>
                        <a:pt x="60867" y="2709"/>
                      </a:cubicBezTo>
                      <a:cubicBezTo>
                        <a:pt x="66503" y="4673"/>
                        <a:pt x="71685" y="7691"/>
                        <a:pt x="76154" y="11619"/>
                      </a:cubicBezTo>
                      <a:cubicBezTo>
                        <a:pt x="85093" y="19477"/>
                        <a:pt x="91213" y="30893"/>
                        <a:pt x="92296" y="43988"/>
                      </a:cubicBezTo>
                      <a:cubicBezTo>
                        <a:pt x="93377" y="57083"/>
                        <a:pt x="89192" y="69410"/>
                        <a:pt x="81478" y="78747"/>
                      </a:cubicBezTo>
                      <a:cubicBezTo>
                        <a:pt x="77606" y="83388"/>
                        <a:pt x="72880" y="87373"/>
                        <a:pt x="67500" y="90192"/>
                      </a:cubicBezTo>
                      <a:cubicBezTo>
                        <a:pt x="62119" y="92953"/>
                        <a:pt x="56056" y="94661"/>
                        <a:pt x="49622" y="95088"/>
                      </a:cubicBezTo>
                      <a:cubicBezTo>
                        <a:pt x="23801" y="96740"/>
                        <a:pt x="1624" y="76783"/>
                        <a:pt x="87" y="50536"/>
                      </a:cubicBezTo>
                      <a:close/>
                    </a:path>
                  </a:pathLst>
                </a:custGeom>
                <a:grpFill/>
                <a:ln w="2845" cap="flat">
                  <a:noFill/>
                  <a:prstDash val="solid"/>
                  <a:miter/>
                </a:ln>
              </p:spPr>
              <p:txBody>
                <a:bodyPr rtlCol="0" anchor="ctr"/>
                <a:lstStyle/>
                <a:p>
                  <a:endParaRPr lang="en-US"/>
                </a:p>
              </p:txBody>
            </p:sp>
            <p:sp>
              <p:nvSpPr>
                <p:cNvPr id="2584" name="Freeform: Shape 2583">
                  <a:extLst>
                    <a:ext uri="{FF2B5EF4-FFF2-40B4-BE49-F238E27FC236}">
                      <a16:creationId xmlns:a16="http://schemas.microsoft.com/office/drawing/2014/main" id="{71D689F3-9357-FD7C-11EC-FE82A497D3AE}"/>
                    </a:ext>
                  </a:extLst>
                </p:cNvPr>
                <p:cNvSpPr/>
                <p:nvPr/>
              </p:nvSpPr>
              <p:spPr>
                <a:xfrm>
                  <a:off x="10953765" y="4763246"/>
                  <a:ext cx="90297" cy="93027"/>
                </a:xfrm>
                <a:custGeom>
                  <a:avLst/>
                  <a:gdLst>
                    <a:gd name="connsiteX0" fmla="*/ 9 w 90297"/>
                    <a:gd name="connsiteY0" fmla="*/ 47688 h 93027"/>
                    <a:gd name="connsiteX1" fmla="*/ 43707 w 90297"/>
                    <a:gd name="connsiteY1" fmla="*/ 32 h 93027"/>
                    <a:gd name="connsiteX2" fmla="*/ 90253 w 90297"/>
                    <a:gd name="connsiteY2" fmla="*/ 44784 h 93027"/>
                    <a:gd name="connsiteX3" fmla="*/ 46582 w 90297"/>
                    <a:gd name="connsiteY3" fmla="*/ 92981 h 93027"/>
                    <a:gd name="connsiteX4" fmla="*/ 9 w 90297"/>
                    <a:gd name="connsiteY4" fmla="*/ 47688 h 93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 h="93027">
                      <a:moveTo>
                        <a:pt x="9" y="47688"/>
                      </a:moveTo>
                      <a:cubicBezTo>
                        <a:pt x="-476" y="21952"/>
                        <a:pt x="19111" y="1199"/>
                        <a:pt x="43707" y="32"/>
                      </a:cubicBezTo>
                      <a:cubicBezTo>
                        <a:pt x="68304" y="-908"/>
                        <a:pt x="89143" y="19134"/>
                        <a:pt x="90253" y="44784"/>
                      </a:cubicBezTo>
                      <a:cubicBezTo>
                        <a:pt x="91363" y="70434"/>
                        <a:pt x="71806" y="92013"/>
                        <a:pt x="46582" y="92981"/>
                      </a:cubicBezTo>
                      <a:cubicBezTo>
                        <a:pt x="21360" y="94148"/>
                        <a:pt x="493" y="73309"/>
                        <a:pt x="9" y="47688"/>
                      </a:cubicBezTo>
                      <a:close/>
                    </a:path>
                  </a:pathLst>
                </a:custGeom>
                <a:grpFill/>
                <a:ln w="2845" cap="flat">
                  <a:noFill/>
                  <a:prstDash val="solid"/>
                  <a:miter/>
                </a:ln>
              </p:spPr>
              <p:txBody>
                <a:bodyPr rtlCol="0" anchor="ctr"/>
                <a:lstStyle/>
                <a:p>
                  <a:endParaRPr lang="en-US"/>
                </a:p>
              </p:txBody>
            </p:sp>
            <p:sp>
              <p:nvSpPr>
                <p:cNvPr id="2585" name="Freeform: Shape 2584">
                  <a:extLst>
                    <a:ext uri="{FF2B5EF4-FFF2-40B4-BE49-F238E27FC236}">
                      <a16:creationId xmlns:a16="http://schemas.microsoft.com/office/drawing/2014/main" id="{E6C1625B-23B8-9877-B2EB-2156CF3F8337}"/>
                    </a:ext>
                  </a:extLst>
                </p:cNvPr>
                <p:cNvSpPr/>
                <p:nvPr/>
              </p:nvSpPr>
              <p:spPr>
                <a:xfrm>
                  <a:off x="10780277" y="4766121"/>
                  <a:ext cx="88148" cy="90790"/>
                </a:xfrm>
                <a:custGeom>
                  <a:avLst/>
                  <a:gdLst>
                    <a:gd name="connsiteX0" fmla="*/ 11 w 88148"/>
                    <a:gd name="connsiteY0" fmla="*/ 44840 h 90790"/>
                    <a:gd name="connsiteX1" fmla="*/ 44507 w 88148"/>
                    <a:gd name="connsiteY1" fmla="*/ 3 h 90790"/>
                    <a:gd name="connsiteX2" fmla="*/ 88149 w 88148"/>
                    <a:gd name="connsiteY2" fmla="*/ 45866 h 90790"/>
                    <a:gd name="connsiteX3" fmla="*/ 43652 w 88148"/>
                    <a:gd name="connsiteY3" fmla="*/ 90788 h 90790"/>
                    <a:gd name="connsiteX4" fmla="*/ 11 w 88148"/>
                    <a:gd name="connsiteY4" fmla="*/ 44840 h 9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48" h="90790">
                      <a:moveTo>
                        <a:pt x="11" y="44840"/>
                      </a:moveTo>
                      <a:cubicBezTo>
                        <a:pt x="552" y="19789"/>
                        <a:pt x="20479" y="-282"/>
                        <a:pt x="44507" y="3"/>
                      </a:cubicBezTo>
                      <a:cubicBezTo>
                        <a:pt x="68534" y="259"/>
                        <a:pt x="88092" y="20956"/>
                        <a:pt x="88149" y="45866"/>
                      </a:cubicBezTo>
                      <a:cubicBezTo>
                        <a:pt x="88206" y="71088"/>
                        <a:pt x="68306" y="91045"/>
                        <a:pt x="43652" y="90788"/>
                      </a:cubicBezTo>
                      <a:cubicBezTo>
                        <a:pt x="19028" y="90475"/>
                        <a:pt x="-530" y="69893"/>
                        <a:pt x="11" y="44840"/>
                      </a:cubicBezTo>
                      <a:close/>
                    </a:path>
                  </a:pathLst>
                </a:custGeom>
                <a:grpFill/>
                <a:ln w="2845" cap="flat">
                  <a:noFill/>
                  <a:prstDash val="solid"/>
                  <a:miter/>
                </a:ln>
              </p:spPr>
              <p:txBody>
                <a:bodyPr rtlCol="0" anchor="ctr"/>
                <a:lstStyle/>
                <a:p>
                  <a:endParaRPr lang="en-US"/>
                </a:p>
              </p:txBody>
            </p:sp>
            <p:sp>
              <p:nvSpPr>
                <p:cNvPr id="2586" name="Freeform: Shape 2585">
                  <a:extLst>
                    <a:ext uri="{FF2B5EF4-FFF2-40B4-BE49-F238E27FC236}">
                      <a16:creationId xmlns:a16="http://schemas.microsoft.com/office/drawing/2014/main" id="{86318E25-F04C-79A4-B426-C243AF956EDB}"/>
                    </a:ext>
                  </a:extLst>
                </p:cNvPr>
                <p:cNvSpPr/>
                <p:nvPr/>
              </p:nvSpPr>
              <p:spPr>
                <a:xfrm>
                  <a:off x="10606857" y="4762358"/>
                  <a:ext cx="86008" cy="88547"/>
                </a:xfrm>
                <a:custGeom>
                  <a:avLst/>
                  <a:gdLst>
                    <a:gd name="connsiteX0" fmla="*/ 87 w 86008"/>
                    <a:gd name="connsiteY0" fmla="*/ 41658 h 88547"/>
                    <a:gd name="connsiteX1" fmla="*/ 45210 w 86008"/>
                    <a:gd name="connsiteY1" fmla="*/ 66 h 88547"/>
                    <a:gd name="connsiteX2" fmla="*/ 85976 w 86008"/>
                    <a:gd name="connsiteY2" fmla="*/ 45928 h 88547"/>
                    <a:gd name="connsiteX3" fmla="*/ 40797 w 86008"/>
                    <a:gd name="connsiteY3" fmla="*/ 88516 h 88547"/>
                    <a:gd name="connsiteX4" fmla="*/ 87 w 86008"/>
                    <a:gd name="connsiteY4" fmla="*/ 41658 h 8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8" h="88547">
                      <a:moveTo>
                        <a:pt x="87" y="41658"/>
                      </a:moveTo>
                      <a:cubicBezTo>
                        <a:pt x="1596" y="17204"/>
                        <a:pt x="21780" y="-1244"/>
                        <a:pt x="45210" y="66"/>
                      </a:cubicBezTo>
                      <a:cubicBezTo>
                        <a:pt x="68639" y="948"/>
                        <a:pt x="86887" y="21474"/>
                        <a:pt x="85976" y="45928"/>
                      </a:cubicBezTo>
                      <a:cubicBezTo>
                        <a:pt x="85065" y="70382"/>
                        <a:pt x="64824" y="89427"/>
                        <a:pt x="40797" y="88516"/>
                      </a:cubicBezTo>
                      <a:cubicBezTo>
                        <a:pt x="16799" y="87178"/>
                        <a:pt x="-1422" y="66027"/>
                        <a:pt x="87" y="41658"/>
                      </a:cubicBezTo>
                      <a:close/>
                    </a:path>
                  </a:pathLst>
                </a:custGeom>
                <a:grpFill/>
                <a:ln w="2845" cap="flat">
                  <a:noFill/>
                  <a:prstDash val="solid"/>
                  <a:miter/>
                </a:ln>
              </p:spPr>
              <p:txBody>
                <a:bodyPr rtlCol="0" anchor="ctr"/>
                <a:lstStyle/>
                <a:p>
                  <a:endParaRPr lang="en-US"/>
                </a:p>
              </p:txBody>
            </p:sp>
            <p:sp>
              <p:nvSpPr>
                <p:cNvPr id="2587" name="Freeform: Shape 2586">
                  <a:extLst>
                    <a:ext uri="{FF2B5EF4-FFF2-40B4-BE49-F238E27FC236}">
                      <a16:creationId xmlns:a16="http://schemas.microsoft.com/office/drawing/2014/main" id="{DC83CB0B-0DE2-E88B-8DC6-BE7F87A486C1}"/>
                    </a:ext>
                  </a:extLst>
                </p:cNvPr>
                <p:cNvSpPr/>
                <p:nvPr/>
              </p:nvSpPr>
              <p:spPr>
                <a:xfrm>
                  <a:off x="10433765" y="4750964"/>
                  <a:ext cx="83875" cy="86327"/>
                </a:xfrm>
                <a:custGeom>
                  <a:avLst/>
                  <a:gdLst>
                    <a:gd name="connsiteX0" fmla="*/ 235 w 83875"/>
                    <a:gd name="connsiteY0" fmla="*/ 39444 h 86327"/>
                    <a:gd name="connsiteX1" fmla="*/ 45898 w 83875"/>
                    <a:gd name="connsiteY1" fmla="*/ 158 h 86327"/>
                    <a:gd name="connsiteX2" fmla="*/ 83733 w 83875"/>
                    <a:gd name="connsiteY2" fmla="*/ 46874 h 86327"/>
                    <a:gd name="connsiteX3" fmla="*/ 38070 w 83875"/>
                    <a:gd name="connsiteY3" fmla="*/ 86161 h 86327"/>
                    <a:gd name="connsiteX4" fmla="*/ 235 w 83875"/>
                    <a:gd name="connsiteY4" fmla="*/ 39444 h 8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5" h="86327">
                      <a:moveTo>
                        <a:pt x="235" y="39444"/>
                      </a:moveTo>
                      <a:cubicBezTo>
                        <a:pt x="2655" y="15730"/>
                        <a:pt x="23124" y="-1863"/>
                        <a:pt x="45898" y="158"/>
                      </a:cubicBezTo>
                      <a:cubicBezTo>
                        <a:pt x="68673" y="2179"/>
                        <a:pt x="85611" y="23103"/>
                        <a:pt x="83733" y="46874"/>
                      </a:cubicBezTo>
                      <a:cubicBezTo>
                        <a:pt x="81853" y="70646"/>
                        <a:pt x="61413" y="88239"/>
                        <a:pt x="38070" y="86161"/>
                      </a:cubicBezTo>
                      <a:cubicBezTo>
                        <a:pt x="14726" y="84082"/>
                        <a:pt x="-2213" y="63187"/>
                        <a:pt x="235" y="39444"/>
                      </a:cubicBezTo>
                      <a:close/>
                    </a:path>
                  </a:pathLst>
                </a:custGeom>
                <a:grpFill/>
                <a:ln w="2845" cap="flat">
                  <a:noFill/>
                  <a:prstDash val="solid"/>
                  <a:miter/>
                </a:ln>
              </p:spPr>
              <p:txBody>
                <a:bodyPr rtlCol="0" anchor="ctr"/>
                <a:lstStyle/>
                <a:p>
                  <a:endParaRPr lang="en-US"/>
                </a:p>
              </p:txBody>
            </p:sp>
            <p:sp>
              <p:nvSpPr>
                <p:cNvPr id="2588" name="Freeform: Shape 2587">
                  <a:extLst>
                    <a:ext uri="{FF2B5EF4-FFF2-40B4-BE49-F238E27FC236}">
                      <a16:creationId xmlns:a16="http://schemas.microsoft.com/office/drawing/2014/main" id="{C73736FD-8709-51C2-499F-BCEE51255952}"/>
                    </a:ext>
                  </a:extLst>
                </p:cNvPr>
                <p:cNvSpPr/>
                <p:nvPr/>
              </p:nvSpPr>
              <p:spPr>
                <a:xfrm>
                  <a:off x="10261384" y="4732805"/>
                  <a:ext cx="81724" cy="84221"/>
                </a:xfrm>
                <a:custGeom>
                  <a:avLst/>
                  <a:gdLst>
                    <a:gd name="connsiteX0" fmla="*/ 440 w 81724"/>
                    <a:gd name="connsiteY0" fmla="*/ 36423 h 84221"/>
                    <a:gd name="connsiteX1" fmla="*/ 46416 w 81724"/>
                    <a:gd name="connsiteY1" fmla="*/ 382 h 84221"/>
                    <a:gd name="connsiteX2" fmla="*/ 81404 w 81724"/>
                    <a:gd name="connsiteY2" fmla="*/ 47269 h 84221"/>
                    <a:gd name="connsiteX3" fmla="*/ 35371 w 81724"/>
                    <a:gd name="connsiteY3" fmla="*/ 83794 h 84221"/>
                    <a:gd name="connsiteX4" fmla="*/ 440 w 81724"/>
                    <a:gd name="connsiteY4" fmla="*/ 36423 h 84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24" h="84221">
                      <a:moveTo>
                        <a:pt x="440" y="36423"/>
                      </a:moveTo>
                      <a:cubicBezTo>
                        <a:pt x="3742" y="13420"/>
                        <a:pt x="24325" y="-2721"/>
                        <a:pt x="46416" y="382"/>
                      </a:cubicBezTo>
                      <a:cubicBezTo>
                        <a:pt x="68479" y="3684"/>
                        <a:pt x="84194" y="24153"/>
                        <a:pt x="81404" y="47269"/>
                      </a:cubicBezTo>
                      <a:cubicBezTo>
                        <a:pt x="78614" y="70300"/>
                        <a:pt x="57946" y="87153"/>
                        <a:pt x="35371" y="83794"/>
                      </a:cubicBezTo>
                      <a:cubicBezTo>
                        <a:pt x="12767" y="80634"/>
                        <a:pt x="-2862" y="59425"/>
                        <a:pt x="440" y="36423"/>
                      </a:cubicBezTo>
                      <a:close/>
                    </a:path>
                  </a:pathLst>
                </a:custGeom>
                <a:grpFill/>
                <a:ln w="2845" cap="flat">
                  <a:noFill/>
                  <a:prstDash val="solid"/>
                  <a:miter/>
                </a:ln>
              </p:spPr>
              <p:txBody>
                <a:bodyPr rtlCol="0" anchor="ctr"/>
                <a:lstStyle/>
                <a:p>
                  <a:endParaRPr lang="en-US"/>
                </a:p>
              </p:txBody>
            </p:sp>
            <p:sp>
              <p:nvSpPr>
                <p:cNvPr id="2589" name="Freeform: Shape 2588">
                  <a:extLst>
                    <a:ext uri="{FF2B5EF4-FFF2-40B4-BE49-F238E27FC236}">
                      <a16:creationId xmlns:a16="http://schemas.microsoft.com/office/drawing/2014/main" id="{FED32E0F-1E5C-15E0-992F-34B1EB0F2802}"/>
                    </a:ext>
                  </a:extLst>
                </p:cNvPr>
                <p:cNvSpPr/>
                <p:nvPr/>
              </p:nvSpPr>
              <p:spPr>
                <a:xfrm>
                  <a:off x="10089909" y="4707602"/>
                  <a:ext cx="79614" cy="81744"/>
                </a:xfrm>
                <a:custGeom>
                  <a:avLst/>
                  <a:gdLst>
                    <a:gd name="connsiteX0" fmla="*/ 707 w 79614"/>
                    <a:gd name="connsiteY0" fmla="*/ 33812 h 81744"/>
                    <a:gd name="connsiteX1" fmla="*/ 17304 w 79614"/>
                    <a:gd name="connsiteY1" fmla="*/ 7507 h 81744"/>
                    <a:gd name="connsiteX2" fmla="*/ 31168 w 79614"/>
                    <a:gd name="connsiteY2" fmla="*/ 1187 h 81744"/>
                    <a:gd name="connsiteX3" fmla="*/ 46854 w 79614"/>
                    <a:gd name="connsiteY3" fmla="*/ 532 h 81744"/>
                    <a:gd name="connsiteX4" fmla="*/ 79052 w 79614"/>
                    <a:gd name="connsiteY4" fmla="*/ 47363 h 81744"/>
                    <a:gd name="connsiteX5" fmla="*/ 32791 w 79614"/>
                    <a:gd name="connsiteY5" fmla="*/ 81211 h 81744"/>
                    <a:gd name="connsiteX6" fmla="*/ 17930 w 79614"/>
                    <a:gd name="connsiteY6" fmla="*/ 75489 h 81744"/>
                    <a:gd name="connsiteX7" fmla="*/ 6970 w 79614"/>
                    <a:gd name="connsiteY7" fmla="*/ 64500 h 81744"/>
                    <a:gd name="connsiteX8" fmla="*/ 707 w 79614"/>
                    <a:gd name="connsiteY8" fmla="*/ 33812 h 8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4" h="81744">
                      <a:moveTo>
                        <a:pt x="707" y="33812"/>
                      </a:moveTo>
                      <a:cubicBezTo>
                        <a:pt x="2757" y="22680"/>
                        <a:pt x="8963" y="13457"/>
                        <a:pt x="17304" y="7507"/>
                      </a:cubicBezTo>
                      <a:cubicBezTo>
                        <a:pt x="21488" y="4518"/>
                        <a:pt x="26157" y="2411"/>
                        <a:pt x="31168" y="1187"/>
                      </a:cubicBezTo>
                      <a:cubicBezTo>
                        <a:pt x="36178" y="-94"/>
                        <a:pt x="41502" y="-379"/>
                        <a:pt x="46854" y="532"/>
                      </a:cubicBezTo>
                      <a:cubicBezTo>
                        <a:pt x="68262" y="4091"/>
                        <a:pt x="82695" y="25043"/>
                        <a:pt x="79052" y="47363"/>
                      </a:cubicBezTo>
                      <a:cubicBezTo>
                        <a:pt x="75408" y="69682"/>
                        <a:pt x="54711" y="84827"/>
                        <a:pt x="32791" y="81211"/>
                      </a:cubicBezTo>
                      <a:cubicBezTo>
                        <a:pt x="27324" y="80300"/>
                        <a:pt x="22314" y="78307"/>
                        <a:pt x="17930" y="75489"/>
                      </a:cubicBezTo>
                      <a:cubicBezTo>
                        <a:pt x="13575" y="72642"/>
                        <a:pt x="9874" y="68799"/>
                        <a:pt x="6970" y="64500"/>
                      </a:cubicBezTo>
                      <a:cubicBezTo>
                        <a:pt x="1162" y="55846"/>
                        <a:pt x="-1343" y="44943"/>
                        <a:pt x="707" y="33812"/>
                      </a:cubicBezTo>
                      <a:close/>
                    </a:path>
                  </a:pathLst>
                </a:custGeom>
                <a:grpFill/>
                <a:ln w="2845" cap="flat">
                  <a:noFill/>
                  <a:prstDash val="solid"/>
                  <a:miter/>
                </a:ln>
              </p:spPr>
              <p:txBody>
                <a:bodyPr rtlCol="0" anchor="ctr"/>
                <a:lstStyle/>
                <a:p>
                  <a:endParaRPr lang="en-US"/>
                </a:p>
              </p:txBody>
            </p:sp>
            <p:sp>
              <p:nvSpPr>
                <p:cNvPr id="2590" name="Freeform: Shape 2589">
                  <a:extLst>
                    <a:ext uri="{FF2B5EF4-FFF2-40B4-BE49-F238E27FC236}">
                      <a16:creationId xmlns:a16="http://schemas.microsoft.com/office/drawing/2014/main" id="{BF826A48-1600-0B3F-AA7D-0C90E759F54F}"/>
                    </a:ext>
                  </a:extLst>
                </p:cNvPr>
                <p:cNvSpPr/>
                <p:nvPr/>
              </p:nvSpPr>
              <p:spPr>
                <a:xfrm>
                  <a:off x="9919637" y="4674979"/>
                  <a:ext cx="77497" cy="79614"/>
                </a:xfrm>
                <a:custGeom>
                  <a:avLst/>
                  <a:gdLst>
                    <a:gd name="connsiteX0" fmla="*/ 1023 w 77497"/>
                    <a:gd name="connsiteY0" fmla="*/ 31561 h 79614"/>
                    <a:gd name="connsiteX1" fmla="*/ 47284 w 77497"/>
                    <a:gd name="connsiteY1" fmla="*/ 844 h 79614"/>
                    <a:gd name="connsiteX2" fmla="*/ 76635 w 77497"/>
                    <a:gd name="connsiteY2" fmla="*/ 48016 h 79614"/>
                    <a:gd name="connsiteX3" fmla="*/ 30374 w 77497"/>
                    <a:gd name="connsiteY3" fmla="*/ 78733 h 79614"/>
                    <a:gd name="connsiteX4" fmla="*/ 1023 w 77497"/>
                    <a:gd name="connsiteY4" fmla="*/ 31561 h 79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7" h="79614">
                      <a:moveTo>
                        <a:pt x="1023" y="31561"/>
                      </a:moveTo>
                      <a:cubicBezTo>
                        <a:pt x="5920" y="10096"/>
                        <a:pt x="26644" y="-3625"/>
                        <a:pt x="47284" y="844"/>
                      </a:cubicBezTo>
                      <a:cubicBezTo>
                        <a:pt x="67923" y="5342"/>
                        <a:pt x="81076" y="26465"/>
                        <a:pt x="76635" y="48016"/>
                      </a:cubicBezTo>
                      <a:cubicBezTo>
                        <a:pt x="72194" y="69566"/>
                        <a:pt x="51469" y="83316"/>
                        <a:pt x="30374" y="78733"/>
                      </a:cubicBezTo>
                      <a:cubicBezTo>
                        <a:pt x="9279" y="74150"/>
                        <a:pt x="-3873" y="53027"/>
                        <a:pt x="1023" y="31561"/>
                      </a:cubicBezTo>
                      <a:close/>
                    </a:path>
                  </a:pathLst>
                </a:custGeom>
                <a:grpFill/>
                <a:ln w="2845" cap="flat">
                  <a:noFill/>
                  <a:prstDash val="solid"/>
                  <a:miter/>
                </a:ln>
              </p:spPr>
              <p:txBody>
                <a:bodyPr rtlCol="0" anchor="ctr"/>
                <a:lstStyle/>
                <a:p>
                  <a:endParaRPr lang="en-US"/>
                </a:p>
              </p:txBody>
            </p:sp>
            <p:sp>
              <p:nvSpPr>
                <p:cNvPr id="2591" name="Freeform: Shape 2590">
                  <a:extLst>
                    <a:ext uri="{FF2B5EF4-FFF2-40B4-BE49-F238E27FC236}">
                      <a16:creationId xmlns:a16="http://schemas.microsoft.com/office/drawing/2014/main" id="{5173E305-C81C-61FB-ADB4-5F669B60245D}"/>
                    </a:ext>
                  </a:extLst>
                </p:cNvPr>
                <p:cNvSpPr/>
                <p:nvPr/>
              </p:nvSpPr>
              <p:spPr>
                <a:xfrm>
                  <a:off x="9750983" y="4635621"/>
                  <a:ext cx="75342" cy="77510"/>
                </a:xfrm>
                <a:custGeom>
                  <a:avLst/>
                  <a:gdLst>
                    <a:gd name="connsiteX0" fmla="*/ 1373 w 75342"/>
                    <a:gd name="connsiteY0" fmla="*/ 28900 h 77510"/>
                    <a:gd name="connsiteX1" fmla="*/ 47463 w 75342"/>
                    <a:gd name="connsiteY1" fmla="*/ 1257 h 77510"/>
                    <a:gd name="connsiteX2" fmla="*/ 60701 w 75342"/>
                    <a:gd name="connsiteY2" fmla="*/ 8004 h 77510"/>
                    <a:gd name="connsiteX3" fmla="*/ 70181 w 75342"/>
                    <a:gd name="connsiteY3" fmla="*/ 18851 h 77510"/>
                    <a:gd name="connsiteX4" fmla="*/ 74138 w 75342"/>
                    <a:gd name="connsiteY4" fmla="*/ 48002 h 77510"/>
                    <a:gd name="connsiteX5" fmla="*/ 56687 w 75342"/>
                    <a:gd name="connsiteY5" fmla="*/ 71944 h 77510"/>
                    <a:gd name="connsiteX6" fmla="*/ 42936 w 75342"/>
                    <a:gd name="connsiteY6" fmla="*/ 77125 h 77510"/>
                    <a:gd name="connsiteX7" fmla="*/ 27906 w 75342"/>
                    <a:gd name="connsiteY7" fmla="*/ 76214 h 77510"/>
                    <a:gd name="connsiteX8" fmla="*/ 1402 w 75342"/>
                    <a:gd name="connsiteY8" fmla="*/ 28900 h 7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42" h="77510">
                      <a:moveTo>
                        <a:pt x="1373" y="28900"/>
                      </a:moveTo>
                      <a:cubicBezTo>
                        <a:pt x="6981" y="8261"/>
                        <a:pt x="27621" y="-4123"/>
                        <a:pt x="47463" y="1257"/>
                      </a:cubicBezTo>
                      <a:cubicBezTo>
                        <a:pt x="52417" y="2595"/>
                        <a:pt x="56886" y="4930"/>
                        <a:pt x="60701" y="8004"/>
                      </a:cubicBezTo>
                      <a:cubicBezTo>
                        <a:pt x="64544" y="10965"/>
                        <a:pt x="67761" y="14666"/>
                        <a:pt x="70181" y="18851"/>
                      </a:cubicBezTo>
                      <a:cubicBezTo>
                        <a:pt x="75020" y="27249"/>
                        <a:pt x="76729" y="37640"/>
                        <a:pt x="74138" y="48002"/>
                      </a:cubicBezTo>
                      <a:cubicBezTo>
                        <a:pt x="71547" y="58365"/>
                        <a:pt x="65056" y="66763"/>
                        <a:pt x="56687" y="71944"/>
                      </a:cubicBezTo>
                      <a:cubicBezTo>
                        <a:pt x="52502" y="74535"/>
                        <a:pt x="47834" y="76300"/>
                        <a:pt x="42936" y="77125"/>
                      </a:cubicBezTo>
                      <a:cubicBezTo>
                        <a:pt x="38068" y="77837"/>
                        <a:pt x="32973" y="77581"/>
                        <a:pt x="27906" y="76214"/>
                      </a:cubicBezTo>
                      <a:cubicBezTo>
                        <a:pt x="7636" y="70720"/>
                        <a:pt x="-4235" y="49540"/>
                        <a:pt x="1402" y="28900"/>
                      </a:cubicBezTo>
                      <a:close/>
                    </a:path>
                  </a:pathLst>
                </a:custGeom>
                <a:grpFill/>
                <a:ln w="2845" cap="flat">
                  <a:noFill/>
                  <a:prstDash val="solid"/>
                  <a:miter/>
                </a:ln>
              </p:spPr>
              <p:txBody>
                <a:bodyPr rtlCol="0" anchor="ctr"/>
                <a:lstStyle/>
                <a:p>
                  <a:endParaRPr lang="en-US"/>
                </a:p>
              </p:txBody>
            </p:sp>
            <p:sp>
              <p:nvSpPr>
                <p:cNvPr id="2592" name="Freeform: Shape 2591">
                  <a:extLst>
                    <a:ext uri="{FF2B5EF4-FFF2-40B4-BE49-F238E27FC236}">
                      <a16:creationId xmlns:a16="http://schemas.microsoft.com/office/drawing/2014/main" id="{603AE9CC-12A1-CA19-F7E7-EE212F139FA3}"/>
                    </a:ext>
                  </a:extLst>
                </p:cNvPr>
                <p:cNvSpPr/>
                <p:nvPr/>
              </p:nvSpPr>
              <p:spPr>
                <a:xfrm>
                  <a:off x="9584004" y="4589327"/>
                  <a:ext cx="73315" cy="74911"/>
                </a:xfrm>
                <a:custGeom>
                  <a:avLst/>
                  <a:gdLst>
                    <a:gd name="connsiteX0" fmla="*/ 1813 w 73315"/>
                    <a:gd name="connsiteY0" fmla="*/ 26627 h 74911"/>
                    <a:gd name="connsiteX1" fmla="*/ 47704 w 73315"/>
                    <a:gd name="connsiteY1" fmla="*/ 1433 h 74911"/>
                    <a:gd name="connsiteX2" fmla="*/ 71703 w 73315"/>
                    <a:gd name="connsiteY2" fmla="*/ 47836 h 74911"/>
                    <a:gd name="connsiteX3" fmla="*/ 25698 w 73315"/>
                    <a:gd name="connsiteY3" fmla="*/ 73401 h 74911"/>
                    <a:gd name="connsiteX4" fmla="*/ 1813 w 73315"/>
                    <a:gd name="connsiteY4" fmla="*/ 26627 h 74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5" h="74911">
                      <a:moveTo>
                        <a:pt x="1813" y="26627"/>
                      </a:moveTo>
                      <a:cubicBezTo>
                        <a:pt x="8105" y="6785"/>
                        <a:pt x="28516" y="-4090"/>
                        <a:pt x="47704" y="1433"/>
                      </a:cubicBezTo>
                      <a:cubicBezTo>
                        <a:pt x="66835" y="7126"/>
                        <a:pt x="77595" y="27908"/>
                        <a:pt x="71703" y="47836"/>
                      </a:cubicBezTo>
                      <a:cubicBezTo>
                        <a:pt x="65838" y="67764"/>
                        <a:pt x="45227" y="79208"/>
                        <a:pt x="25698" y="73401"/>
                      </a:cubicBezTo>
                      <a:cubicBezTo>
                        <a:pt x="6112" y="67735"/>
                        <a:pt x="-4478" y="46413"/>
                        <a:pt x="1813" y="26627"/>
                      </a:cubicBezTo>
                      <a:close/>
                    </a:path>
                  </a:pathLst>
                </a:custGeom>
                <a:grpFill/>
                <a:ln w="2845" cap="flat">
                  <a:noFill/>
                  <a:prstDash val="solid"/>
                  <a:miter/>
                </a:ln>
              </p:spPr>
              <p:txBody>
                <a:bodyPr rtlCol="0" anchor="ctr"/>
                <a:lstStyle/>
                <a:p>
                  <a:endParaRPr lang="en-US"/>
                </a:p>
              </p:txBody>
            </p:sp>
            <p:sp>
              <p:nvSpPr>
                <p:cNvPr id="2593" name="Freeform: Shape 2592">
                  <a:extLst>
                    <a:ext uri="{FF2B5EF4-FFF2-40B4-BE49-F238E27FC236}">
                      <a16:creationId xmlns:a16="http://schemas.microsoft.com/office/drawing/2014/main" id="{F309CE0B-38D7-EDCD-6CA9-C69888F7F2C4}"/>
                    </a:ext>
                  </a:extLst>
                </p:cNvPr>
                <p:cNvSpPr/>
                <p:nvPr/>
              </p:nvSpPr>
              <p:spPr>
                <a:xfrm>
                  <a:off x="9419262" y="4535750"/>
                  <a:ext cx="71156" cy="72843"/>
                </a:xfrm>
                <a:custGeom>
                  <a:avLst/>
                  <a:gdLst>
                    <a:gd name="connsiteX0" fmla="*/ 2236 w 71156"/>
                    <a:gd name="connsiteY0" fmla="*/ 24607 h 72843"/>
                    <a:gd name="connsiteX1" fmla="*/ 47786 w 71156"/>
                    <a:gd name="connsiteY1" fmla="*/ 1946 h 72843"/>
                    <a:gd name="connsiteX2" fmla="*/ 69108 w 71156"/>
                    <a:gd name="connsiteY2" fmla="*/ 48178 h 72843"/>
                    <a:gd name="connsiteX3" fmla="*/ 23559 w 71156"/>
                    <a:gd name="connsiteY3" fmla="*/ 70839 h 72843"/>
                    <a:gd name="connsiteX4" fmla="*/ 2236 w 71156"/>
                    <a:gd name="connsiteY4" fmla="*/ 24607 h 72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56" h="72843">
                      <a:moveTo>
                        <a:pt x="2236" y="24607"/>
                      </a:moveTo>
                      <a:cubicBezTo>
                        <a:pt x="9126" y="5647"/>
                        <a:pt x="29509" y="-4516"/>
                        <a:pt x="47786" y="1946"/>
                      </a:cubicBezTo>
                      <a:cubicBezTo>
                        <a:pt x="66062" y="8379"/>
                        <a:pt x="75628" y="29076"/>
                        <a:pt x="69108" y="48178"/>
                      </a:cubicBezTo>
                      <a:cubicBezTo>
                        <a:pt x="62617" y="67280"/>
                        <a:pt x="42206" y="77415"/>
                        <a:pt x="23559" y="70839"/>
                      </a:cubicBezTo>
                      <a:cubicBezTo>
                        <a:pt x="4912" y="64263"/>
                        <a:pt x="-4653" y="43566"/>
                        <a:pt x="2236" y="24607"/>
                      </a:cubicBezTo>
                      <a:close/>
                    </a:path>
                  </a:pathLst>
                </a:custGeom>
                <a:grpFill/>
                <a:ln w="2845" cap="flat">
                  <a:noFill/>
                  <a:prstDash val="solid"/>
                  <a:miter/>
                </a:ln>
              </p:spPr>
              <p:txBody>
                <a:bodyPr rtlCol="0" anchor="ctr"/>
                <a:lstStyle/>
                <a:p>
                  <a:endParaRPr lang="en-US"/>
                </a:p>
              </p:txBody>
            </p:sp>
            <p:sp>
              <p:nvSpPr>
                <p:cNvPr id="2594" name="Freeform: Shape 2593">
                  <a:extLst>
                    <a:ext uri="{FF2B5EF4-FFF2-40B4-BE49-F238E27FC236}">
                      <a16:creationId xmlns:a16="http://schemas.microsoft.com/office/drawing/2014/main" id="{3B9A5FE6-F04C-5EF4-FBD0-C07E53C191B8}"/>
                    </a:ext>
                  </a:extLst>
                </p:cNvPr>
                <p:cNvSpPr/>
                <p:nvPr/>
              </p:nvSpPr>
              <p:spPr>
                <a:xfrm>
                  <a:off x="9256946" y="4475644"/>
                  <a:ext cx="68993" cy="70749"/>
                </a:xfrm>
                <a:custGeom>
                  <a:avLst/>
                  <a:gdLst>
                    <a:gd name="connsiteX0" fmla="*/ 2682 w 68993"/>
                    <a:gd name="connsiteY0" fmla="*/ 22338 h 70749"/>
                    <a:gd name="connsiteX1" fmla="*/ 47633 w 68993"/>
                    <a:gd name="connsiteY1" fmla="*/ 2439 h 70749"/>
                    <a:gd name="connsiteX2" fmla="*/ 66508 w 68993"/>
                    <a:gd name="connsiteY2" fmla="*/ 47931 h 70749"/>
                    <a:gd name="connsiteX3" fmla="*/ 21414 w 68993"/>
                    <a:gd name="connsiteY3" fmla="*/ 68229 h 70749"/>
                    <a:gd name="connsiteX4" fmla="*/ 2710 w 68993"/>
                    <a:gd name="connsiteY4" fmla="*/ 22338 h 70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93" h="70749">
                      <a:moveTo>
                        <a:pt x="2682" y="22338"/>
                      </a:moveTo>
                      <a:cubicBezTo>
                        <a:pt x="10112" y="4233"/>
                        <a:pt x="30211" y="-4649"/>
                        <a:pt x="47633" y="2439"/>
                      </a:cubicBezTo>
                      <a:cubicBezTo>
                        <a:pt x="64971" y="9699"/>
                        <a:pt x="73597" y="29626"/>
                        <a:pt x="66508" y="47931"/>
                      </a:cubicBezTo>
                      <a:cubicBezTo>
                        <a:pt x="59476" y="66094"/>
                        <a:pt x="39093" y="75631"/>
                        <a:pt x="21414" y="68229"/>
                      </a:cubicBezTo>
                      <a:cubicBezTo>
                        <a:pt x="3650" y="60970"/>
                        <a:pt x="-4720" y="40444"/>
                        <a:pt x="2710" y="22338"/>
                      </a:cubicBezTo>
                      <a:close/>
                    </a:path>
                  </a:pathLst>
                </a:custGeom>
                <a:grpFill/>
                <a:ln w="2845" cap="flat">
                  <a:noFill/>
                  <a:prstDash val="solid"/>
                  <a:miter/>
                </a:ln>
              </p:spPr>
              <p:txBody>
                <a:bodyPr rtlCol="0" anchor="ctr"/>
                <a:lstStyle/>
                <a:p>
                  <a:endParaRPr lang="en-US"/>
                </a:p>
              </p:txBody>
            </p:sp>
            <p:sp>
              <p:nvSpPr>
                <p:cNvPr id="2595" name="Freeform: Shape 2594">
                  <a:extLst>
                    <a:ext uri="{FF2B5EF4-FFF2-40B4-BE49-F238E27FC236}">
                      <a16:creationId xmlns:a16="http://schemas.microsoft.com/office/drawing/2014/main" id="{AE497B61-C829-B232-9C38-54AB772DDA9D}"/>
                    </a:ext>
                  </a:extLst>
                </p:cNvPr>
                <p:cNvSpPr/>
                <p:nvPr/>
              </p:nvSpPr>
              <p:spPr>
                <a:xfrm>
                  <a:off x="9097141" y="4408993"/>
                  <a:ext cx="67032" cy="68101"/>
                </a:xfrm>
                <a:custGeom>
                  <a:avLst/>
                  <a:gdLst>
                    <a:gd name="connsiteX0" fmla="*/ 3207 w 67032"/>
                    <a:gd name="connsiteY0" fmla="*/ 20266 h 68101"/>
                    <a:gd name="connsiteX1" fmla="*/ 47561 w 67032"/>
                    <a:gd name="connsiteY1" fmla="*/ 2701 h 68101"/>
                    <a:gd name="connsiteX2" fmla="*/ 64044 w 67032"/>
                    <a:gd name="connsiteY2" fmla="*/ 47368 h 68101"/>
                    <a:gd name="connsiteX3" fmla="*/ 19519 w 67032"/>
                    <a:gd name="connsiteY3" fmla="*/ 65331 h 68101"/>
                    <a:gd name="connsiteX4" fmla="*/ 3207 w 67032"/>
                    <a:gd name="connsiteY4" fmla="*/ 20295 h 68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32" h="68101">
                      <a:moveTo>
                        <a:pt x="3207" y="20266"/>
                      </a:moveTo>
                      <a:cubicBezTo>
                        <a:pt x="11150" y="2986"/>
                        <a:pt x="30792" y="-4444"/>
                        <a:pt x="47561" y="2701"/>
                      </a:cubicBezTo>
                      <a:cubicBezTo>
                        <a:pt x="64243" y="9989"/>
                        <a:pt x="71645" y="30002"/>
                        <a:pt x="64044" y="47368"/>
                      </a:cubicBezTo>
                      <a:cubicBezTo>
                        <a:pt x="56471" y="64734"/>
                        <a:pt x="36543" y="72762"/>
                        <a:pt x="19519" y="65331"/>
                      </a:cubicBezTo>
                      <a:cubicBezTo>
                        <a:pt x="2438" y="58044"/>
                        <a:pt x="-4679" y="37433"/>
                        <a:pt x="3207" y="20295"/>
                      </a:cubicBezTo>
                      <a:close/>
                    </a:path>
                  </a:pathLst>
                </a:custGeom>
                <a:grpFill/>
                <a:ln w="2845" cap="flat">
                  <a:noFill/>
                  <a:prstDash val="solid"/>
                  <a:miter/>
                </a:ln>
              </p:spPr>
              <p:txBody>
                <a:bodyPr rtlCol="0" anchor="ctr"/>
                <a:lstStyle/>
                <a:p>
                  <a:endParaRPr lang="en-US"/>
                </a:p>
              </p:txBody>
            </p:sp>
            <p:sp>
              <p:nvSpPr>
                <p:cNvPr id="2596" name="Freeform: Shape 2595">
                  <a:extLst>
                    <a:ext uri="{FF2B5EF4-FFF2-40B4-BE49-F238E27FC236}">
                      <a16:creationId xmlns:a16="http://schemas.microsoft.com/office/drawing/2014/main" id="{0EB1A4FF-492F-7D26-3883-3CCB92A695E1}"/>
                    </a:ext>
                  </a:extLst>
                </p:cNvPr>
                <p:cNvSpPr/>
                <p:nvPr/>
              </p:nvSpPr>
              <p:spPr>
                <a:xfrm>
                  <a:off x="8940389" y="4335324"/>
                  <a:ext cx="64863" cy="65983"/>
                </a:xfrm>
                <a:custGeom>
                  <a:avLst/>
                  <a:gdLst>
                    <a:gd name="connsiteX0" fmla="*/ 3669 w 64863"/>
                    <a:gd name="connsiteY0" fmla="*/ 18608 h 65983"/>
                    <a:gd name="connsiteX1" fmla="*/ 47310 w 64863"/>
                    <a:gd name="connsiteY1" fmla="*/ 3236 h 65983"/>
                    <a:gd name="connsiteX2" fmla="*/ 61374 w 64863"/>
                    <a:gd name="connsiteY2" fmla="*/ 47276 h 65983"/>
                    <a:gd name="connsiteX3" fmla="*/ 17732 w 64863"/>
                    <a:gd name="connsiteY3" fmla="*/ 62649 h 65983"/>
                    <a:gd name="connsiteX4" fmla="*/ 3669 w 64863"/>
                    <a:gd name="connsiteY4" fmla="*/ 18608 h 6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63" h="65983">
                      <a:moveTo>
                        <a:pt x="3669" y="18608"/>
                      </a:moveTo>
                      <a:cubicBezTo>
                        <a:pt x="11981" y="2268"/>
                        <a:pt x="31538" y="-4593"/>
                        <a:pt x="47310" y="3236"/>
                      </a:cubicBezTo>
                      <a:cubicBezTo>
                        <a:pt x="63110" y="11093"/>
                        <a:pt x="69401" y="30793"/>
                        <a:pt x="61374" y="47276"/>
                      </a:cubicBezTo>
                      <a:cubicBezTo>
                        <a:pt x="53346" y="63759"/>
                        <a:pt x="33816" y="70648"/>
                        <a:pt x="17732" y="62649"/>
                      </a:cubicBezTo>
                      <a:cubicBezTo>
                        <a:pt x="1647" y="54649"/>
                        <a:pt x="-4645" y="34921"/>
                        <a:pt x="3669" y="18608"/>
                      </a:cubicBezTo>
                      <a:close/>
                    </a:path>
                  </a:pathLst>
                </a:custGeom>
                <a:grpFill/>
                <a:ln w="2845" cap="flat">
                  <a:noFill/>
                  <a:prstDash val="solid"/>
                  <a:miter/>
                </a:ln>
              </p:spPr>
              <p:txBody>
                <a:bodyPr rtlCol="0" anchor="ctr"/>
                <a:lstStyle/>
                <a:p>
                  <a:endParaRPr lang="en-US"/>
                </a:p>
              </p:txBody>
            </p:sp>
            <p:sp>
              <p:nvSpPr>
                <p:cNvPr id="2597" name="Freeform: Shape 2596">
                  <a:extLst>
                    <a:ext uri="{FF2B5EF4-FFF2-40B4-BE49-F238E27FC236}">
                      <a16:creationId xmlns:a16="http://schemas.microsoft.com/office/drawing/2014/main" id="{C0CF9486-F5C0-5559-DA85-0E1214F2347E}"/>
                    </a:ext>
                  </a:extLst>
                </p:cNvPr>
                <p:cNvSpPr/>
                <p:nvPr/>
              </p:nvSpPr>
              <p:spPr>
                <a:xfrm>
                  <a:off x="8786877" y="4255429"/>
                  <a:ext cx="62582" cy="63931"/>
                </a:xfrm>
                <a:custGeom>
                  <a:avLst/>
                  <a:gdLst>
                    <a:gd name="connsiteX0" fmla="*/ 4193 w 62582"/>
                    <a:gd name="connsiteY0" fmla="*/ 16715 h 63931"/>
                    <a:gd name="connsiteX1" fmla="*/ 46838 w 62582"/>
                    <a:gd name="connsiteY1" fmla="*/ 3819 h 63931"/>
                    <a:gd name="connsiteX2" fmla="*/ 61413 w 62582"/>
                    <a:gd name="connsiteY2" fmla="*/ 22750 h 63931"/>
                    <a:gd name="connsiteX3" fmla="*/ 58624 w 62582"/>
                    <a:gd name="connsiteY3" fmla="*/ 46977 h 63931"/>
                    <a:gd name="connsiteX4" fmla="*/ 39750 w 62582"/>
                    <a:gd name="connsiteY4" fmla="*/ 62606 h 63931"/>
                    <a:gd name="connsiteX5" fmla="*/ 15893 w 62582"/>
                    <a:gd name="connsiteY5" fmla="*/ 60044 h 63931"/>
                    <a:gd name="connsiteX6" fmla="*/ 4193 w 62582"/>
                    <a:gd name="connsiteY6" fmla="*/ 16744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582" h="63931">
                      <a:moveTo>
                        <a:pt x="4193" y="16715"/>
                      </a:moveTo>
                      <a:cubicBezTo>
                        <a:pt x="12875" y="1257"/>
                        <a:pt x="31978" y="-4523"/>
                        <a:pt x="46838" y="3819"/>
                      </a:cubicBezTo>
                      <a:cubicBezTo>
                        <a:pt x="54296" y="7975"/>
                        <a:pt x="59307" y="14893"/>
                        <a:pt x="61413" y="22750"/>
                      </a:cubicBezTo>
                      <a:cubicBezTo>
                        <a:pt x="63549" y="30551"/>
                        <a:pt x="62837" y="39177"/>
                        <a:pt x="58624" y="46977"/>
                      </a:cubicBezTo>
                      <a:cubicBezTo>
                        <a:pt x="54410" y="54749"/>
                        <a:pt x="47493" y="60243"/>
                        <a:pt x="39750" y="62606"/>
                      </a:cubicBezTo>
                      <a:cubicBezTo>
                        <a:pt x="32034" y="64940"/>
                        <a:pt x="23465" y="64257"/>
                        <a:pt x="15893" y="60044"/>
                      </a:cubicBezTo>
                      <a:cubicBezTo>
                        <a:pt x="747" y="51589"/>
                        <a:pt x="-4490" y="32202"/>
                        <a:pt x="4193" y="16744"/>
                      </a:cubicBezTo>
                      <a:close/>
                    </a:path>
                  </a:pathLst>
                </a:custGeom>
                <a:grpFill/>
                <a:ln w="2845" cap="flat">
                  <a:noFill/>
                  <a:prstDash val="solid"/>
                  <a:miter/>
                </a:ln>
              </p:spPr>
              <p:txBody>
                <a:bodyPr rtlCol="0" anchor="ctr"/>
                <a:lstStyle/>
                <a:p>
                  <a:endParaRPr lang="en-US"/>
                </a:p>
              </p:txBody>
            </p:sp>
            <p:sp>
              <p:nvSpPr>
                <p:cNvPr id="2598" name="Freeform: Shape 2597">
                  <a:extLst>
                    <a:ext uri="{FF2B5EF4-FFF2-40B4-BE49-F238E27FC236}">
                      <a16:creationId xmlns:a16="http://schemas.microsoft.com/office/drawing/2014/main" id="{06068BDD-3FAD-0D5C-AE7A-6B6F0E09DEF2}"/>
                    </a:ext>
                  </a:extLst>
                </p:cNvPr>
                <p:cNvSpPr/>
                <p:nvPr/>
              </p:nvSpPr>
              <p:spPr>
                <a:xfrm>
                  <a:off x="8636710" y="4169433"/>
                  <a:ext cx="60689" cy="61383"/>
                </a:xfrm>
                <a:custGeom>
                  <a:avLst/>
                  <a:gdLst>
                    <a:gd name="connsiteX0" fmla="*/ 4730 w 60689"/>
                    <a:gd name="connsiteY0" fmla="*/ 14943 h 61383"/>
                    <a:gd name="connsiteX1" fmla="*/ 23633 w 60689"/>
                    <a:gd name="connsiteY1" fmla="*/ 936 h 61383"/>
                    <a:gd name="connsiteX2" fmla="*/ 46350 w 60689"/>
                    <a:gd name="connsiteY2" fmla="*/ 4238 h 61383"/>
                    <a:gd name="connsiteX3" fmla="*/ 56200 w 60689"/>
                    <a:gd name="connsiteY3" fmla="*/ 46030 h 61383"/>
                    <a:gd name="connsiteX4" fmla="*/ 14267 w 60689"/>
                    <a:gd name="connsiteY4" fmla="*/ 57218 h 61383"/>
                    <a:gd name="connsiteX5" fmla="*/ 744 w 60689"/>
                    <a:gd name="connsiteY5" fmla="*/ 38287 h 61383"/>
                    <a:gd name="connsiteX6" fmla="*/ 4702 w 60689"/>
                    <a:gd name="connsiteY6" fmla="*/ 14943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89" h="61383">
                      <a:moveTo>
                        <a:pt x="4730" y="14943"/>
                      </a:moveTo>
                      <a:cubicBezTo>
                        <a:pt x="9200" y="7655"/>
                        <a:pt x="16117" y="2844"/>
                        <a:pt x="23633" y="936"/>
                      </a:cubicBezTo>
                      <a:cubicBezTo>
                        <a:pt x="31177" y="-1028"/>
                        <a:pt x="39233" y="111"/>
                        <a:pt x="46350" y="4238"/>
                      </a:cubicBezTo>
                      <a:cubicBezTo>
                        <a:pt x="60528" y="12608"/>
                        <a:pt x="64940" y="31340"/>
                        <a:pt x="56200" y="46030"/>
                      </a:cubicBezTo>
                      <a:cubicBezTo>
                        <a:pt x="47461" y="60748"/>
                        <a:pt x="28700" y="65758"/>
                        <a:pt x="14267" y="57218"/>
                      </a:cubicBezTo>
                      <a:cubicBezTo>
                        <a:pt x="7008" y="53033"/>
                        <a:pt x="2481" y="45916"/>
                        <a:pt x="744" y="38287"/>
                      </a:cubicBezTo>
                      <a:cubicBezTo>
                        <a:pt x="-963" y="30600"/>
                        <a:pt x="232" y="22231"/>
                        <a:pt x="4702" y="14943"/>
                      </a:cubicBezTo>
                      <a:close/>
                    </a:path>
                  </a:pathLst>
                </a:custGeom>
                <a:grpFill/>
                <a:ln w="2845" cap="flat">
                  <a:noFill/>
                  <a:prstDash val="solid"/>
                  <a:miter/>
                </a:ln>
              </p:spPr>
              <p:txBody>
                <a:bodyPr rtlCol="0" anchor="ctr"/>
                <a:lstStyle/>
                <a:p>
                  <a:endParaRPr lang="en-US"/>
                </a:p>
              </p:txBody>
            </p:sp>
            <p:sp>
              <p:nvSpPr>
                <p:cNvPr id="2599" name="Freeform: Shape 2598">
                  <a:extLst>
                    <a:ext uri="{FF2B5EF4-FFF2-40B4-BE49-F238E27FC236}">
                      <a16:creationId xmlns:a16="http://schemas.microsoft.com/office/drawing/2014/main" id="{AD075A95-32AF-6C53-86DB-60F70F44DC85}"/>
                    </a:ext>
                  </a:extLst>
                </p:cNvPr>
                <p:cNvSpPr/>
                <p:nvPr/>
              </p:nvSpPr>
              <p:spPr>
                <a:xfrm>
                  <a:off x="8490341" y="4077037"/>
                  <a:ext cx="58605" cy="59111"/>
                </a:xfrm>
                <a:custGeom>
                  <a:avLst/>
                  <a:gdLst>
                    <a:gd name="connsiteX0" fmla="*/ 5171 w 58605"/>
                    <a:gd name="connsiteY0" fmla="*/ 13564 h 59111"/>
                    <a:gd name="connsiteX1" fmla="*/ 45881 w 58605"/>
                    <a:gd name="connsiteY1" fmla="*/ 4625 h 59111"/>
                    <a:gd name="connsiteX2" fmla="*/ 53595 w 58605"/>
                    <a:gd name="connsiteY2" fmla="*/ 45449 h 59111"/>
                    <a:gd name="connsiteX3" fmla="*/ 12886 w 58605"/>
                    <a:gd name="connsiteY3" fmla="*/ 54388 h 59111"/>
                    <a:gd name="connsiteX4" fmla="*/ 5171 w 58605"/>
                    <a:gd name="connsiteY4" fmla="*/ 13564 h 5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5" h="59111">
                      <a:moveTo>
                        <a:pt x="5171" y="13564"/>
                      </a:moveTo>
                      <a:cubicBezTo>
                        <a:pt x="14395" y="-101"/>
                        <a:pt x="32614" y="-4115"/>
                        <a:pt x="45881" y="4625"/>
                      </a:cubicBezTo>
                      <a:cubicBezTo>
                        <a:pt x="59147" y="13365"/>
                        <a:pt x="62591" y="31642"/>
                        <a:pt x="53595" y="45449"/>
                      </a:cubicBezTo>
                      <a:cubicBezTo>
                        <a:pt x="44599" y="59256"/>
                        <a:pt x="26351" y="63270"/>
                        <a:pt x="12886" y="54388"/>
                      </a:cubicBezTo>
                      <a:cubicBezTo>
                        <a:pt x="-608" y="45506"/>
                        <a:pt x="-4053" y="27229"/>
                        <a:pt x="5171" y="13564"/>
                      </a:cubicBezTo>
                      <a:close/>
                    </a:path>
                  </a:pathLst>
                </a:custGeom>
                <a:grpFill/>
                <a:ln w="2845" cap="flat">
                  <a:noFill/>
                  <a:prstDash val="solid"/>
                  <a:miter/>
                </a:ln>
              </p:spPr>
              <p:txBody>
                <a:bodyPr rtlCol="0" anchor="ctr"/>
                <a:lstStyle/>
                <a:p>
                  <a:endParaRPr lang="en-US"/>
                </a:p>
              </p:txBody>
            </p:sp>
            <p:sp>
              <p:nvSpPr>
                <p:cNvPr id="2600" name="Freeform: Shape 2599">
                  <a:extLst>
                    <a:ext uri="{FF2B5EF4-FFF2-40B4-BE49-F238E27FC236}">
                      <a16:creationId xmlns:a16="http://schemas.microsoft.com/office/drawing/2014/main" id="{07402259-75F8-F765-3D8B-EE9D0203C532}"/>
                    </a:ext>
                  </a:extLst>
                </p:cNvPr>
                <p:cNvSpPr/>
                <p:nvPr/>
              </p:nvSpPr>
              <p:spPr>
                <a:xfrm>
                  <a:off x="8347999" y="3978666"/>
                  <a:ext cx="56317" cy="57035"/>
                </a:xfrm>
                <a:custGeom>
                  <a:avLst/>
                  <a:gdLst>
                    <a:gd name="connsiteX0" fmla="*/ 5684 w 56317"/>
                    <a:gd name="connsiteY0" fmla="*/ 12012 h 57035"/>
                    <a:gd name="connsiteX1" fmla="*/ 45084 w 56317"/>
                    <a:gd name="connsiteY1" fmla="*/ 5180 h 57035"/>
                    <a:gd name="connsiteX2" fmla="*/ 50778 w 56317"/>
                    <a:gd name="connsiteY2" fmla="*/ 44921 h 57035"/>
                    <a:gd name="connsiteX3" fmla="*/ 11377 w 56317"/>
                    <a:gd name="connsiteY3" fmla="*/ 51754 h 57035"/>
                    <a:gd name="connsiteX4" fmla="*/ 5684 w 56317"/>
                    <a:gd name="connsiteY4" fmla="*/ 12012 h 57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7" h="57035">
                      <a:moveTo>
                        <a:pt x="5684" y="12012"/>
                      </a:moveTo>
                      <a:cubicBezTo>
                        <a:pt x="15079" y="-770"/>
                        <a:pt x="32729" y="-3845"/>
                        <a:pt x="45084" y="5180"/>
                      </a:cubicBezTo>
                      <a:cubicBezTo>
                        <a:pt x="57439" y="14204"/>
                        <a:pt x="60001" y="31997"/>
                        <a:pt x="50778" y="44921"/>
                      </a:cubicBezTo>
                      <a:cubicBezTo>
                        <a:pt x="41554" y="57846"/>
                        <a:pt x="23932" y="60921"/>
                        <a:pt x="11377" y="51754"/>
                      </a:cubicBezTo>
                      <a:cubicBezTo>
                        <a:pt x="-1177" y="42587"/>
                        <a:pt x="-3739" y="24795"/>
                        <a:pt x="5684" y="12012"/>
                      </a:cubicBezTo>
                      <a:close/>
                    </a:path>
                  </a:pathLst>
                </a:custGeom>
                <a:grpFill/>
                <a:ln w="2845" cap="flat">
                  <a:noFill/>
                  <a:prstDash val="solid"/>
                  <a:miter/>
                </a:ln>
              </p:spPr>
              <p:txBody>
                <a:bodyPr rtlCol="0" anchor="ctr"/>
                <a:lstStyle/>
                <a:p>
                  <a:endParaRPr lang="en-US"/>
                </a:p>
              </p:txBody>
            </p:sp>
            <p:sp>
              <p:nvSpPr>
                <p:cNvPr id="2601" name="Freeform: Shape 2600">
                  <a:extLst>
                    <a:ext uri="{FF2B5EF4-FFF2-40B4-BE49-F238E27FC236}">
                      <a16:creationId xmlns:a16="http://schemas.microsoft.com/office/drawing/2014/main" id="{6C3170CC-481A-DDE9-642F-9990A0937374}"/>
                    </a:ext>
                  </a:extLst>
                </p:cNvPr>
                <p:cNvSpPr/>
                <p:nvPr/>
              </p:nvSpPr>
              <p:spPr>
                <a:xfrm>
                  <a:off x="8209744" y="3874664"/>
                  <a:ext cx="54246" cy="54778"/>
                </a:xfrm>
                <a:custGeom>
                  <a:avLst/>
                  <a:gdLst>
                    <a:gd name="connsiteX0" fmla="*/ 6181 w 54246"/>
                    <a:gd name="connsiteY0" fmla="*/ 10596 h 54778"/>
                    <a:gd name="connsiteX1" fmla="*/ 44187 w 54246"/>
                    <a:gd name="connsiteY1" fmla="*/ 5728 h 54778"/>
                    <a:gd name="connsiteX2" fmla="*/ 48286 w 54246"/>
                    <a:gd name="connsiteY2" fmla="*/ 43876 h 54778"/>
                    <a:gd name="connsiteX3" fmla="*/ 9968 w 54246"/>
                    <a:gd name="connsiteY3" fmla="*/ 49171 h 54778"/>
                    <a:gd name="connsiteX4" fmla="*/ 6181 w 54246"/>
                    <a:gd name="connsiteY4" fmla="*/ 10625 h 54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46" h="54778">
                      <a:moveTo>
                        <a:pt x="6181" y="10596"/>
                      </a:moveTo>
                      <a:cubicBezTo>
                        <a:pt x="15719" y="-1332"/>
                        <a:pt x="32742" y="-3524"/>
                        <a:pt x="44187" y="5728"/>
                      </a:cubicBezTo>
                      <a:cubicBezTo>
                        <a:pt x="55716" y="14867"/>
                        <a:pt x="57681" y="31777"/>
                        <a:pt x="48286" y="43876"/>
                      </a:cubicBezTo>
                      <a:cubicBezTo>
                        <a:pt x="38948" y="55889"/>
                        <a:pt x="21640" y="58451"/>
                        <a:pt x="9968" y="49171"/>
                      </a:cubicBezTo>
                      <a:cubicBezTo>
                        <a:pt x="-1676" y="39805"/>
                        <a:pt x="-3355" y="22553"/>
                        <a:pt x="6181" y="10625"/>
                      </a:cubicBezTo>
                      <a:close/>
                    </a:path>
                  </a:pathLst>
                </a:custGeom>
                <a:grpFill/>
                <a:ln w="2845" cap="flat">
                  <a:noFill/>
                  <a:prstDash val="solid"/>
                  <a:miter/>
                </a:ln>
              </p:spPr>
              <p:txBody>
                <a:bodyPr rtlCol="0" anchor="ctr"/>
                <a:lstStyle/>
                <a:p>
                  <a:endParaRPr lang="en-US"/>
                </a:p>
              </p:txBody>
            </p:sp>
            <p:sp>
              <p:nvSpPr>
                <p:cNvPr id="2602" name="Freeform: Shape 2601">
                  <a:extLst>
                    <a:ext uri="{FF2B5EF4-FFF2-40B4-BE49-F238E27FC236}">
                      <a16:creationId xmlns:a16="http://schemas.microsoft.com/office/drawing/2014/main" id="{2A918736-685F-5A40-467B-A15886F731C4}"/>
                    </a:ext>
                  </a:extLst>
                </p:cNvPr>
                <p:cNvSpPr/>
                <p:nvPr/>
              </p:nvSpPr>
              <p:spPr>
                <a:xfrm>
                  <a:off x="8075831" y="3765099"/>
                  <a:ext cx="52330" cy="52248"/>
                </a:xfrm>
                <a:custGeom>
                  <a:avLst/>
                  <a:gdLst>
                    <a:gd name="connsiteX0" fmla="*/ 6579 w 52330"/>
                    <a:gd name="connsiteY0" fmla="*/ 9419 h 52248"/>
                    <a:gd name="connsiteX1" fmla="*/ 43473 w 52330"/>
                    <a:gd name="connsiteY1" fmla="*/ 5918 h 52248"/>
                    <a:gd name="connsiteX2" fmla="*/ 45893 w 52330"/>
                    <a:gd name="connsiteY2" fmla="*/ 42699 h 52248"/>
                    <a:gd name="connsiteX3" fmla="*/ 8970 w 52330"/>
                    <a:gd name="connsiteY3" fmla="*/ 46229 h 52248"/>
                    <a:gd name="connsiteX4" fmla="*/ 6579 w 52330"/>
                    <a:gd name="connsiteY4" fmla="*/ 9419 h 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30" h="52248">
                      <a:moveTo>
                        <a:pt x="6579" y="9419"/>
                      </a:moveTo>
                      <a:cubicBezTo>
                        <a:pt x="16144" y="-1598"/>
                        <a:pt x="32712" y="-3192"/>
                        <a:pt x="43473" y="5918"/>
                      </a:cubicBezTo>
                      <a:cubicBezTo>
                        <a:pt x="54263" y="15027"/>
                        <a:pt x="55345" y="31511"/>
                        <a:pt x="45893" y="42699"/>
                      </a:cubicBezTo>
                      <a:cubicBezTo>
                        <a:pt x="36442" y="53887"/>
                        <a:pt x="19902" y="55481"/>
                        <a:pt x="8970" y="46229"/>
                      </a:cubicBezTo>
                      <a:cubicBezTo>
                        <a:pt x="-1962" y="36977"/>
                        <a:pt x="-3072" y="20522"/>
                        <a:pt x="6579" y="9419"/>
                      </a:cubicBezTo>
                      <a:close/>
                    </a:path>
                  </a:pathLst>
                </a:custGeom>
                <a:grpFill/>
                <a:ln w="2845" cap="flat">
                  <a:noFill/>
                  <a:prstDash val="solid"/>
                  <a:miter/>
                </a:ln>
              </p:spPr>
              <p:txBody>
                <a:bodyPr rtlCol="0" anchor="ctr"/>
                <a:lstStyle/>
                <a:p>
                  <a:endParaRPr lang="en-US"/>
                </a:p>
              </p:txBody>
            </p:sp>
            <p:sp>
              <p:nvSpPr>
                <p:cNvPr id="2603" name="Freeform: Shape 2602">
                  <a:extLst>
                    <a:ext uri="{FF2B5EF4-FFF2-40B4-BE49-F238E27FC236}">
                      <a16:creationId xmlns:a16="http://schemas.microsoft.com/office/drawing/2014/main" id="{FFFB82FB-FF36-E926-0D78-3C89F965471D}"/>
                    </a:ext>
                  </a:extLst>
                </p:cNvPr>
                <p:cNvSpPr/>
                <p:nvPr/>
              </p:nvSpPr>
              <p:spPr>
                <a:xfrm>
                  <a:off x="7946791" y="3649863"/>
                  <a:ext cx="50044" cy="50196"/>
                </a:xfrm>
                <a:custGeom>
                  <a:avLst/>
                  <a:gdLst>
                    <a:gd name="connsiteX0" fmla="*/ 6998 w 50044"/>
                    <a:gd name="connsiteY0" fmla="*/ 8220 h 50196"/>
                    <a:gd name="connsiteX1" fmla="*/ 42385 w 50044"/>
                    <a:gd name="connsiteY1" fmla="*/ 6427 h 50196"/>
                    <a:gd name="connsiteX2" fmla="*/ 43153 w 50044"/>
                    <a:gd name="connsiteY2" fmla="*/ 41870 h 50196"/>
                    <a:gd name="connsiteX3" fmla="*/ 7767 w 50044"/>
                    <a:gd name="connsiteY3" fmla="*/ 43664 h 50196"/>
                    <a:gd name="connsiteX4" fmla="*/ 6998 w 50044"/>
                    <a:gd name="connsiteY4" fmla="*/ 8220 h 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44" h="50196">
                      <a:moveTo>
                        <a:pt x="6998" y="8220"/>
                      </a:moveTo>
                      <a:cubicBezTo>
                        <a:pt x="16621" y="-2000"/>
                        <a:pt x="32477" y="-2797"/>
                        <a:pt x="42385" y="6427"/>
                      </a:cubicBezTo>
                      <a:cubicBezTo>
                        <a:pt x="52291" y="15651"/>
                        <a:pt x="52633" y="31508"/>
                        <a:pt x="43153" y="41870"/>
                      </a:cubicBezTo>
                      <a:cubicBezTo>
                        <a:pt x="33673" y="52233"/>
                        <a:pt x="17816" y="53029"/>
                        <a:pt x="7767" y="43664"/>
                      </a:cubicBezTo>
                      <a:cubicBezTo>
                        <a:pt x="-2282" y="34297"/>
                        <a:pt x="-2624" y="18441"/>
                        <a:pt x="6998" y="8220"/>
                      </a:cubicBezTo>
                      <a:close/>
                    </a:path>
                  </a:pathLst>
                </a:custGeom>
                <a:grpFill/>
                <a:ln w="2845" cap="flat">
                  <a:noFill/>
                  <a:prstDash val="solid"/>
                  <a:miter/>
                </a:ln>
              </p:spPr>
              <p:txBody>
                <a:bodyPr rtlCol="0" anchor="ctr"/>
                <a:lstStyle/>
                <a:p>
                  <a:endParaRPr lang="en-US"/>
                </a:p>
              </p:txBody>
            </p:sp>
            <p:sp>
              <p:nvSpPr>
                <p:cNvPr id="2604" name="Freeform: Shape 2603">
                  <a:extLst>
                    <a:ext uri="{FF2B5EF4-FFF2-40B4-BE49-F238E27FC236}">
                      <a16:creationId xmlns:a16="http://schemas.microsoft.com/office/drawing/2014/main" id="{E0BD1F47-B942-9019-4A5E-DB050621A01F}"/>
                    </a:ext>
                  </a:extLst>
                </p:cNvPr>
                <p:cNvSpPr/>
                <p:nvPr/>
              </p:nvSpPr>
              <p:spPr>
                <a:xfrm>
                  <a:off x="7822441" y="3529560"/>
                  <a:ext cx="47771" cy="48101"/>
                </a:xfrm>
                <a:custGeom>
                  <a:avLst/>
                  <a:gdLst>
                    <a:gd name="connsiteX0" fmla="*/ 7454 w 47771"/>
                    <a:gd name="connsiteY0" fmla="*/ 7107 h 48101"/>
                    <a:gd name="connsiteX1" fmla="*/ 41217 w 47771"/>
                    <a:gd name="connsiteY1" fmla="*/ 6879 h 48101"/>
                    <a:gd name="connsiteX2" fmla="*/ 47765 w 47771"/>
                    <a:gd name="connsiteY2" fmla="*/ 23789 h 48101"/>
                    <a:gd name="connsiteX3" fmla="*/ 40506 w 47771"/>
                    <a:gd name="connsiteY3" fmla="*/ 40813 h 48101"/>
                    <a:gd name="connsiteX4" fmla="*/ 23425 w 47771"/>
                    <a:gd name="connsiteY4" fmla="*/ 48101 h 48101"/>
                    <a:gd name="connsiteX5" fmla="*/ 6657 w 47771"/>
                    <a:gd name="connsiteY5" fmla="*/ 41126 h 48101"/>
                    <a:gd name="connsiteX6" fmla="*/ 7426 w 47771"/>
                    <a:gd name="connsiteY6" fmla="*/ 7107 h 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71" h="48101">
                      <a:moveTo>
                        <a:pt x="7454" y="7107"/>
                      </a:moveTo>
                      <a:cubicBezTo>
                        <a:pt x="17048" y="-2288"/>
                        <a:pt x="32165" y="-2373"/>
                        <a:pt x="41217" y="6879"/>
                      </a:cubicBezTo>
                      <a:cubicBezTo>
                        <a:pt x="45744" y="11519"/>
                        <a:pt x="47907" y="17640"/>
                        <a:pt x="47765" y="23789"/>
                      </a:cubicBezTo>
                      <a:cubicBezTo>
                        <a:pt x="47623" y="29938"/>
                        <a:pt x="45260" y="36031"/>
                        <a:pt x="40506" y="40813"/>
                      </a:cubicBezTo>
                      <a:cubicBezTo>
                        <a:pt x="35780" y="45539"/>
                        <a:pt x="29546" y="48073"/>
                        <a:pt x="23425" y="48101"/>
                      </a:cubicBezTo>
                      <a:cubicBezTo>
                        <a:pt x="17304" y="48130"/>
                        <a:pt x="11241" y="45824"/>
                        <a:pt x="6657" y="41126"/>
                      </a:cubicBezTo>
                      <a:cubicBezTo>
                        <a:pt x="-2510" y="31732"/>
                        <a:pt x="-2168" y="16501"/>
                        <a:pt x="7426" y="7107"/>
                      </a:cubicBezTo>
                      <a:close/>
                    </a:path>
                  </a:pathLst>
                </a:custGeom>
                <a:grpFill/>
                <a:ln w="2845" cap="flat">
                  <a:noFill/>
                  <a:prstDash val="solid"/>
                  <a:miter/>
                </a:ln>
              </p:spPr>
              <p:txBody>
                <a:bodyPr rtlCol="0" anchor="ctr"/>
                <a:lstStyle/>
                <a:p>
                  <a:endParaRPr lang="en-US"/>
                </a:p>
              </p:txBody>
            </p:sp>
            <p:sp>
              <p:nvSpPr>
                <p:cNvPr id="2605" name="Freeform: Shape 2604">
                  <a:extLst>
                    <a:ext uri="{FF2B5EF4-FFF2-40B4-BE49-F238E27FC236}">
                      <a16:creationId xmlns:a16="http://schemas.microsoft.com/office/drawing/2014/main" id="{76A5478E-6965-4FFF-51E3-8CE39A093D2A}"/>
                    </a:ext>
                  </a:extLst>
                </p:cNvPr>
                <p:cNvSpPr/>
                <p:nvPr/>
              </p:nvSpPr>
              <p:spPr>
                <a:xfrm>
                  <a:off x="7703033" y="3404366"/>
                  <a:ext cx="45951" cy="45551"/>
                </a:xfrm>
                <a:custGeom>
                  <a:avLst/>
                  <a:gdLst>
                    <a:gd name="connsiteX0" fmla="*/ 7837 w 45951"/>
                    <a:gd name="connsiteY0" fmla="*/ 6101 h 45551"/>
                    <a:gd name="connsiteX1" fmla="*/ 40120 w 45951"/>
                    <a:gd name="connsiteY1" fmla="*/ 7126 h 45551"/>
                    <a:gd name="connsiteX2" fmla="*/ 38326 w 45951"/>
                    <a:gd name="connsiteY2" fmla="*/ 39266 h 45551"/>
                    <a:gd name="connsiteX3" fmla="*/ 5844 w 45951"/>
                    <a:gd name="connsiteY3" fmla="*/ 38412 h 45551"/>
                    <a:gd name="connsiteX4" fmla="*/ 7837 w 45951"/>
                    <a:gd name="connsiteY4" fmla="*/ 6072 h 45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51" h="45551">
                      <a:moveTo>
                        <a:pt x="7837" y="6101"/>
                      </a:moveTo>
                      <a:cubicBezTo>
                        <a:pt x="17402" y="-2525"/>
                        <a:pt x="31608" y="-1842"/>
                        <a:pt x="40120" y="7126"/>
                      </a:cubicBezTo>
                      <a:cubicBezTo>
                        <a:pt x="48546" y="16179"/>
                        <a:pt x="47749" y="30555"/>
                        <a:pt x="38326" y="39266"/>
                      </a:cubicBezTo>
                      <a:cubicBezTo>
                        <a:pt x="28903" y="47977"/>
                        <a:pt x="14384" y="47579"/>
                        <a:pt x="5844" y="38412"/>
                      </a:cubicBezTo>
                      <a:cubicBezTo>
                        <a:pt x="-2782" y="29331"/>
                        <a:pt x="-1643" y="14613"/>
                        <a:pt x="7837" y="6072"/>
                      </a:cubicBezTo>
                      <a:close/>
                    </a:path>
                  </a:pathLst>
                </a:custGeom>
                <a:grpFill/>
                <a:ln w="2845" cap="flat">
                  <a:noFill/>
                  <a:prstDash val="solid"/>
                  <a:miter/>
                </a:ln>
              </p:spPr>
              <p:txBody>
                <a:bodyPr rtlCol="0" anchor="ctr"/>
                <a:lstStyle/>
                <a:p>
                  <a:endParaRPr lang="en-US"/>
                </a:p>
              </p:txBody>
            </p:sp>
            <p:sp>
              <p:nvSpPr>
                <p:cNvPr id="2606" name="Freeform: Shape 2605">
                  <a:extLst>
                    <a:ext uri="{FF2B5EF4-FFF2-40B4-BE49-F238E27FC236}">
                      <a16:creationId xmlns:a16="http://schemas.microsoft.com/office/drawing/2014/main" id="{21EF6249-4C3A-01DE-55D5-4B537DFB4A30}"/>
                    </a:ext>
                  </a:extLst>
                </p:cNvPr>
                <p:cNvSpPr/>
                <p:nvPr/>
              </p:nvSpPr>
              <p:spPr>
                <a:xfrm>
                  <a:off x="7589200" y="3274099"/>
                  <a:ext cx="43714" cy="43394"/>
                </a:xfrm>
                <a:custGeom>
                  <a:avLst/>
                  <a:gdLst>
                    <a:gd name="connsiteX0" fmla="*/ 8025 w 43714"/>
                    <a:gd name="connsiteY0" fmla="*/ 5271 h 43394"/>
                    <a:gd name="connsiteX1" fmla="*/ 38799 w 43714"/>
                    <a:gd name="connsiteY1" fmla="*/ 7435 h 43394"/>
                    <a:gd name="connsiteX2" fmla="*/ 35753 w 43714"/>
                    <a:gd name="connsiteY2" fmla="*/ 38038 h 43394"/>
                    <a:gd name="connsiteX3" fmla="*/ 4979 w 43714"/>
                    <a:gd name="connsiteY3" fmla="*/ 35875 h 43394"/>
                    <a:gd name="connsiteX4" fmla="*/ 8025 w 43714"/>
                    <a:gd name="connsiteY4" fmla="*/ 5271 h 43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4" h="43394">
                      <a:moveTo>
                        <a:pt x="8025" y="5271"/>
                      </a:moveTo>
                      <a:cubicBezTo>
                        <a:pt x="17419" y="-2529"/>
                        <a:pt x="31198" y="-1561"/>
                        <a:pt x="38799" y="7435"/>
                      </a:cubicBezTo>
                      <a:cubicBezTo>
                        <a:pt x="46400" y="16431"/>
                        <a:pt x="45033" y="30124"/>
                        <a:pt x="35753" y="38038"/>
                      </a:cubicBezTo>
                      <a:cubicBezTo>
                        <a:pt x="26472" y="45953"/>
                        <a:pt x="12693" y="44985"/>
                        <a:pt x="4979" y="35875"/>
                      </a:cubicBezTo>
                      <a:cubicBezTo>
                        <a:pt x="-2708" y="26765"/>
                        <a:pt x="-1342" y="13072"/>
                        <a:pt x="8025" y="5271"/>
                      </a:cubicBezTo>
                      <a:close/>
                    </a:path>
                  </a:pathLst>
                </a:custGeom>
                <a:grpFill/>
                <a:ln w="2845" cap="flat">
                  <a:noFill/>
                  <a:prstDash val="solid"/>
                  <a:miter/>
                </a:ln>
              </p:spPr>
              <p:txBody>
                <a:bodyPr rtlCol="0" anchor="ctr"/>
                <a:lstStyle/>
                <a:p>
                  <a:endParaRPr lang="en-US"/>
                </a:p>
              </p:txBody>
            </p:sp>
            <p:sp>
              <p:nvSpPr>
                <p:cNvPr id="2607" name="Freeform: Shape 2606">
                  <a:extLst>
                    <a:ext uri="{FF2B5EF4-FFF2-40B4-BE49-F238E27FC236}">
                      <a16:creationId xmlns:a16="http://schemas.microsoft.com/office/drawing/2014/main" id="{BBAAF1CD-0A19-C6CF-EB51-F99EF75FE1A1}"/>
                    </a:ext>
                  </a:extLst>
                </p:cNvPr>
                <p:cNvSpPr/>
                <p:nvPr/>
              </p:nvSpPr>
              <p:spPr>
                <a:xfrm>
                  <a:off x="7480710" y="3139338"/>
                  <a:ext cx="41461" cy="41299"/>
                </a:xfrm>
                <a:custGeom>
                  <a:avLst/>
                  <a:gdLst>
                    <a:gd name="connsiteX0" fmla="*/ 8364 w 41461"/>
                    <a:gd name="connsiteY0" fmla="*/ 4438 h 41299"/>
                    <a:gd name="connsiteX1" fmla="*/ 37373 w 41461"/>
                    <a:gd name="connsiteY1" fmla="*/ 7769 h 41299"/>
                    <a:gd name="connsiteX2" fmla="*/ 33160 w 41461"/>
                    <a:gd name="connsiteY2" fmla="*/ 36778 h 41299"/>
                    <a:gd name="connsiteX3" fmla="*/ 4151 w 41461"/>
                    <a:gd name="connsiteY3" fmla="*/ 33447 h 41299"/>
                    <a:gd name="connsiteX4" fmla="*/ 8364 w 41461"/>
                    <a:gd name="connsiteY4" fmla="*/ 4438 h 4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1" h="41299">
                      <a:moveTo>
                        <a:pt x="8364" y="4438"/>
                      </a:moveTo>
                      <a:cubicBezTo>
                        <a:pt x="17559" y="-2594"/>
                        <a:pt x="30569" y="-1113"/>
                        <a:pt x="37373" y="7769"/>
                      </a:cubicBezTo>
                      <a:cubicBezTo>
                        <a:pt x="44177" y="16651"/>
                        <a:pt x="42298" y="29633"/>
                        <a:pt x="33160" y="36778"/>
                      </a:cubicBezTo>
                      <a:cubicBezTo>
                        <a:pt x="24021" y="43924"/>
                        <a:pt x="11040" y="42443"/>
                        <a:pt x="4151" y="33447"/>
                      </a:cubicBezTo>
                      <a:cubicBezTo>
                        <a:pt x="-2739" y="24451"/>
                        <a:pt x="-860" y="11470"/>
                        <a:pt x="8364" y="4438"/>
                      </a:cubicBezTo>
                      <a:close/>
                    </a:path>
                  </a:pathLst>
                </a:custGeom>
                <a:grpFill/>
                <a:ln w="2845" cap="flat">
                  <a:noFill/>
                  <a:prstDash val="solid"/>
                  <a:miter/>
                </a:ln>
              </p:spPr>
              <p:txBody>
                <a:bodyPr rtlCol="0" anchor="ctr"/>
                <a:lstStyle/>
                <a:p>
                  <a:endParaRPr lang="en-US"/>
                </a:p>
              </p:txBody>
            </p:sp>
            <p:sp>
              <p:nvSpPr>
                <p:cNvPr id="2608" name="Freeform: Shape 2607">
                  <a:extLst>
                    <a:ext uri="{FF2B5EF4-FFF2-40B4-BE49-F238E27FC236}">
                      <a16:creationId xmlns:a16="http://schemas.microsoft.com/office/drawing/2014/main" id="{B10C78AD-D807-1316-985B-800566BE0CC4}"/>
                    </a:ext>
                  </a:extLst>
                </p:cNvPr>
                <p:cNvSpPr/>
                <p:nvPr/>
              </p:nvSpPr>
              <p:spPr>
                <a:xfrm>
                  <a:off x="7377680" y="3000291"/>
                  <a:ext cx="39351" cy="39011"/>
                </a:xfrm>
                <a:custGeom>
                  <a:avLst/>
                  <a:gdLst>
                    <a:gd name="connsiteX0" fmla="*/ 8623 w 39351"/>
                    <a:gd name="connsiteY0" fmla="*/ 3706 h 39011"/>
                    <a:gd name="connsiteX1" fmla="*/ 35839 w 39351"/>
                    <a:gd name="connsiteY1" fmla="*/ 8062 h 39011"/>
                    <a:gd name="connsiteX2" fmla="*/ 30942 w 39351"/>
                    <a:gd name="connsiteY2" fmla="*/ 35192 h 39011"/>
                    <a:gd name="connsiteX3" fmla="*/ 3413 w 39351"/>
                    <a:gd name="connsiteY3" fmla="*/ 31064 h 39011"/>
                    <a:gd name="connsiteX4" fmla="*/ 8623 w 39351"/>
                    <a:gd name="connsiteY4" fmla="*/ 3678 h 39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1" h="39011">
                      <a:moveTo>
                        <a:pt x="8623" y="3706"/>
                      </a:moveTo>
                      <a:cubicBezTo>
                        <a:pt x="17619" y="-2614"/>
                        <a:pt x="29775" y="-649"/>
                        <a:pt x="35839" y="8062"/>
                      </a:cubicBezTo>
                      <a:cubicBezTo>
                        <a:pt x="41988" y="16688"/>
                        <a:pt x="39881" y="28787"/>
                        <a:pt x="30942" y="35192"/>
                      </a:cubicBezTo>
                      <a:cubicBezTo>
                        <a:pt x="22060" y="41569"/>
                        <a:pt x="9620" y="39804"/>
                        <a:pt x="3413" y="31064"/>
                      </a:cubicBezTo>
                      <a:cubicBezTo>
                        <a:pt x="-2707" y="22267"/>
                        <a:pt x="-373" y="9998"/>
                        <a:pt x="8623" y="3678"/>
                      </a:cubicBezTo>
                      <a:close/>
                    </a:path>
                  </a:pathLst>
                </a:custGeom>
                <a:grpFill/>
                <a:ln w="2845" cap="flat">
                  <a:noFill/>
                  <a:prstDash val="solid"/>
                  <a:miter/>
                </a:ln>
              </p:spPr>
              <p:txBody>
                <a:bodyPr rtlCol="0" anchor="ctr"/>
                <a:lstStyle/>
                <a:p>
                  <a:endParaRPr lang="en-US"/>
                </a:p>
              </p:txBody>
            </p:sp>
            <p:sp>
              <p:nvSpPr>
                <p:cNvPr id="2609" name="Freeform: Shape 2608">
                  <a:extLst>
                    <a:ext uri="{FF2B5EF4-FFF2-40B4-BE49-F238E27FC236}">
                      <a16:creationId xmlns:a16="http://schemas.microsoft.com/office/drawing/2014/main" id="{C334EF99-8F5D-D74B-7718-7B27FD7AE281}"/>
                    </a:ext>
                  </a:extLst>
                </p:cNvPr>
                <p:cNvSpPr/>
                <p:nvPr/>
              </p:nvSpPr>
              <p:spPr>
                <a:xfrm>
                  <a:off x="7280686" y="2857059"/>
                  <a:ext cx="37312" cy="36675"/>
                </a:xfrm>
                <a:custGeom>
                  <a:avLst/>
                  <a:gdLst>
                    <a:gd name="connsiteX0" fmla="*/ 8655 w 37312"/>
                    <a:gd name="connsiteY0" fmla="*/ 3088 h 36675"/>
                    <a:gd name="connsiteX1" fmla="*/ 34419 w 37312"/>
                    <a:gd name="connsiteY1" fmla="*/ 8070 h 36675"/>
                    <a:gd name="connsiteX2" fmla="*/ 28696 w 37312"/>
                    <a:gd name="connsiteY2" fmla="*/ 33520 h 36675"/>
                    <a:gd name="connsiteX3" fmla="*/ 2933 w 37312"/>
                    <a:gd name="connsiteY3" fmla="*/ 28538 h 36675"/>
                    <a:gd name="connsiteX4" fmla="*/ 8655 w 37312"/>
                    <a:gd name="connsiteY4" fmla="*/ 3088 h 3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2" h="36675">
                      <a:moveTo>
                        <a:pt x="8655" y="3088"/>
                      </a:moveTo>
                      <a:cubicBezTo>
                        <a:pt x="17366" y="-2520"/>
                        <a:pt x="28896" y="-272"/>
                        <a:pt x="34419" y="8070"/>
                      </a:cubicBezTo>
                      <a:cubicBezTo>
                        <a:pt x="39913" y="16439"/>
                        <a:pt x="37351" y="27827"/>
                        <a:pt x="28696" y="33520"/>
                      </a:cubicBezTo>
                      <a:cubicBezTo>
                        <a:pt x="20042" y="39214"/>
                        <a:pt x="8513" y="36993"/>
                        <a:pt x="2933" y="28538"/>
                      </a:cubicBezTo>
                      <a:cubicBezTo>
                        <a:pt x="-2619" y="20083"/>
                        <a:pt x="-56" y="8696"/>
                        <a:pt x="8655" y="3088"/>
                      </a:cubicBezTo>
                      <a:close/>
                    </a:path>
                  </a:pathLst>
                </a:custGeom>
                <a:grpFill/>
                <a:ln w="2845" cap="flat">
                  <a:noFill/>
                  <a:prstDash val="solid"/>
                  <a:miter/>
                </a:ln>
              </p:spPr>
              <p:txBody>
                <a:bodyPr rtlCol="0" anchor="ctr"/>
                <a:lstStyle/>
                <a:p>
                  <a:endParaRPr lang="en-US"/>
                </a:p>
              </p:txBody>
            </p:sp>
            <p:sp>
              <p:nvSpPr>
                <p:cNvPr id="2610" name="Freeform: Shape 2609">
                  <a:extLst>
                    <a:ext uri="{FF2B5EF4-FFF2-40B4-BE49-F238E27FC236}">
                      <a16:creationId xmlns:a16="http://schemas.microsoft.com/office/drawing/2014/main" id="{F452AAA4-2900-C436-FF34-9276F55E8626}"/>
                    </a:ext>
                  </a:extLst>
                </p:cNvPr>
                <p:cNvSpPr/>
                <p:nvPr/>
              </p:nvSpPr>
              <p:spPr>
                <a:xfrm>
                  <a:off x="7189751" y="2709837"/>
                  <a:ext cx="35028" cy="34586"/>
                </a:xfrm>
                <a:custGeom>
                  <a:avLst/>
                  <a:gdLst>
                    <a:gd name="connsiteX0" fmla="*/ 8805 w 35028"/>
                    <a:gd name="connsiteY0" fmla="*/ 2503 h 34586"/>
                    <a:gd name="connsiteX1" fmla="*/ 32718 w 35028"/>
                    <a:gd name="connsiteY1" fmla="*/ 8254 h 34586"/>
                    <a:gd name="connsiteX2" fmla="*/ 26256 w 35028"/>
                    <a:gd name="connsiteY2" fmla="*/ 32025 h 34586"/>
                    <a:gd name="connsiteX3" fmla="*/ 2342 w 35028"/>
                    <a:gd name="connsiteY3" fmla="*/ 26274 h 34586"/>
                    <a:gd name="connsiteX4" fmla="*/ 8805 w 35028"/>
                    <a:gd name="connsiteY4" fmla="*/ 2503 h 3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28" h="34586">
                      <a:moveTo>
                        <a:pt x="8805" y="2503"/>
                      </a:moveTo>
                      <a:cubicBezTo>
                        <a:pt x="17203" y="-2422"/>
                        <a:pt x="27936" y="140"/>
                        <a:pt x="32718" y="8254"/>
                      </a:cubicBezTo>
                      <a:cubicBezTo>
                        <a:pt x="37501" y="16367"/>
                        <a:pt x="34625" y="27015"/>
                        <a:pt x="26256" y="32025"/>
                      </a:cubicBezTo>
                      <a:cubicBezTo>
                        <a:pt x="17886" y="37035"/>
                        <a:pt x="7182" y="34473"/>
                        <a:pt x="2342" y="26274"/>
                      </a:cubicBezTo>
                      <a:cubicBezTo>
                        <a:pt x="-2497" y="18075"/>
                        <a:pt x="407" y="7428"/>
                        <a:pt x="8805" y="2503"/>
                      </a:cubicBezTo>
                      <a:close/>
                    </a:path>
                  </a:pathLst>
                </a:custGeom>
                <a:grpFill/>
                <a:ln w="2845" cap="flat">
                  <a:noFill/>
                  <a:prstDash val="solid"/>
                  <a:miter/>
                </a:ln>
              </p:spPr>
              <p:txBody>
                <a:bodyPr rtlCol="0" anchor="ctr"/>
                <a:lstStyle/>
                <a:p>
                  <a:endParaRPr lang="en-US"/>
                </a:p>
              </p:txBody>
            </p:sp>
            <p:sp>
              <p:nvSpPr>
                <p:cNvPr id="2611" name="Freeform: Shape 2610">
                  <a:extLst>
                    <a:ext uri="{FF2B5EF4-FFF2-40B4-BE49-F238E27FC236}">
                      <a16:creationId xmlns:a16="http://schemas.microsoft.com/office/drawing/2014/main" id="{FDCEE416-4541-108B-A345-1ED0522051BD}"/>
                    </a:ext>
                  </a:extLst>
                </p:cNvPr>
                <p:cNvSpPr/>
                <p:nvPr/>
              </p:nvSpPr>
              <p:spPr>
                <a:xfrm>
                  <a:off x="7104744" y="2559027"/>
                  <a:ext cx="32795" cy="32465"/>
                </a:xfrm>
                <a:custGeom>
                  <a:avLst/>
                  <a:gdLst>
                    <a:gd name="connsiteX0" fmla="*/ 8919 w 32795"/>
                    <a:gd name="connsiteY0" fmla="*/ 2004 h 32465"/>
                    <a:gd name="connsiteX1" fmla="*/ 30982 w 32795"/>
                    <a:gd name="connsiteY1" fmla="*/ 8352 h 32465"/>
                    <a:gd name="connsiteX2" fmla="*/ 23951 w 32795"/>
                    <a:gd name="connsiteY2" fmla="*/ 30387 h 32465"/>
                    <a:gd name="connsiteX3" fmla="*/ 1831 w 32795"/>
                    <a:gd name="connsiteY3" fmla="*/ 24067 h 32465"/>
                    <a:gd name="connsiteX4" fmla="*/ 8891 w 32795"/>
                    <a:gd name="connsiteY4" fmla="*/ 2004 h 32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95" h="32465">
                      <a:moveTo>
                        <a:pt x="8919" y="2004"/>
                      </a:moveTo>
                      <a:cubicBezTo>
                        <a:pt x="16976" y="-2295"/>
                        <a:pt x="26854" y="552"/>
                        <a:pt x="30982" y="8352"/>
                      </a:cubicBezTo>
                      <a:cubicBezTo>
                        <a:pt x="35110" y="16181"/>
                        <a:pt x="31950" y="26059"/>
                        <a:pt x="23951" y="30387"/>
                      </a:cubicBezTo>
                      <a:cubicBezTo>
                        <a:pt x="15865" y="34799"/>
                        <a:pt x="5987" y="31952"/>
                        <a:pt x="1831" y="24067"/>
                      </a:cubicBezTo>
                      <a:cubicBezTo>
                        <a:pt x="-2326" y="16181"/>
                        <a:pt x="834" y="6303"/>
                        <a:pt x="8891" y="2004"/>
                      </a:cubicBezTo>
                      <a:close/>
                    </a:path>
                  </a:pathLst>
                </a:custGeom>
                <a:grpFill/>
                <a:ln w="2845" cap="flat">
                  <a:noFill/>
                  <a:prstDash val="solid"/>
                  <a:miter/>
                </a:ln>
              </p:spPr>
              <p:txBody>
                <a:bodyPr rtlCol="0" anchor="ctr"/>
                <a:lstStyle/>
                <a:p>
                  <a:endParaRPr lang="en-US"/>
                </a:p>
              </p:txBody>
            </p:sp>
            <p:sp>
              <p:nvSpPr>
                <p:cNvPr id="2612" name="Freeform: Shape 2611">
                  <a:extLst>
                    <a:ext uri="{FF2B5EF4-FFF2-40B4-BE49-F238E27FC236}">
                      <a16:creationId xmlns:a16="http://schemas.microsoft.com/office/drawing/2014/main" id="{55BDCDDE-35A3-7300-A56E-B4802CF51FBF}"/>
                    </a:ext>
                  </a:extLst>
                </p:cNvPr>
                <p:cNvSpPr/>
                <p:nvPr/>
              </p:nvSpPr>
              <p:spPr>
                <a:xfrm>
                  <a:off x="7026154" y="2404889"/>
                  <a:ext cx="30805" cy="30057"/>
                </a:xfrm>
                <a:custGeom>
                  <a:avLst/>
                  <a:gdLst>
                    <a:gd name="connsiteX0" fmla="*/ 8738 w 30805"/>
                    <a:gd name="connsiteY0" fmla="*/ 1588 h 30057"/>
                    <a:gd name="connsiteX1" fmla="*/ 29292 w 30805"/>
                    <a:gd name="connsiteY1" fmla="*/ 8250 h 30057"/>
                    <a:gd name="connsiteX2" fmla="*/ 22090 w 30805"/>
                    <a:gd name="connsiteY2" fmla="*/ 28434 h 30057"/>
                    <a:gd name="connsiteX3" fmla="*/ 1535 w 30805"/>
                    <a:gd name="connsiteY3" fmla="*/ 21772 h 30057"/>
                    <a:gd name="connsiteX4" fmla="*/ 8738 w 30805"/>
                    <a:gd name="connsiteY4" fmla="*/ 1588 h 30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05" h="30057">
                      <a:moveTo>
                        <a:pt x="8738" y="1588"/>
                      </a:moveTo>
                      <a:cubicBezTo>
                        <a:pt x="16425" y="-2113"/>
                        <a:pt x="25620" y="876"/>
                        <a:pt x="29292" y="8250"/>
                      </a:cubicBezTo>
                      <a:cubicBezTo>
                        <a:pt x="32964" y="15623"/>
                        <a:pt x="29719" y="24676"/>
                        <a:pt x="22090" y="28434"/>
                      </a:cubicBezTo>
                      <a:cubicBezTo>
                        <a:pt x="14432" y="32191"/>
                        <a:pt x="5236" y="29202"/>
                        <a:pt x="1535" y="21772"/>
                      </a:cubicBezTo>
                      <a:cubicBezTo>
                        <a:pt x="-2165" y="14313"/>
                        <a:pt x="1052" y="5289"/>
                        <a:pt x="8738" y="1588"/>
                      </a:cubicBezTo>
                      <a:close/>
                    </a:path>
                  </a:pathLst>
                </a:custGeom>
                <a:grpFill/>
                <a:ln w="2845" cap="flat">
                  <a:noFill/>
                  <a:prstDash val="solid"/>
                  <a:miter/>
                </a:ln>
              </p:spPr>
              <p:txBody>
                <a:bodyPr rtlCol="0" anchor="ctr"/>
                <a:lstStyle/>
                <a:p>
                  <a:endParaRPr lang="en-US"/>
                </a:p>
              </p:txBody>
            </p:sp>
            <p:sp>
              <p:nvSpPr>
                <p:cNvPr id="2613" name="Freeform: Shape 2612">
                  <a:extLst>
                    <a:ext uri="{FF2B5EF4-FFF2-40B4-BE49-F238E27FC236}">
                      <a16:creationId xmlns:a16="http://schemas.microsoft.com/office/drawing/2014/main" id="{B289D823-DEEB-0A14-75F2-FFE7B9E64AF1}"/>
                    </a:ext>
                  </a:extLst>
                </p:cNvPr>
                <p:cNvSpPr/>
                <p:nvPr/>
              </p:nvSpPr>
              <p:spPr>
                <a:xfrm>
                  <a:off x="6954257" y="2247406"/>
                  <a:ext cx="28534" cy="27941"/>
                </a:xfrm>
                <a:custGeom>
                  <a:avLst/>
                  <a:gdLst>
                    <a:gd name="connsiteX0" fmla="*/ 8695 w 28534"/>
                    <a:gd name="connsiteY0" fmla="*/ 1215 h 27941"/>
                    <a:gd name="connsiteX1" fmla="*/ 27399 w 28534"/>
                    <a:gd name="connsiteY1" fmla="*/ 8218 h 27941"/>
                    <a:gd name="connsiteX2" fmla="*/ 19855 w 28534"/>
                    <a:gd name="connsiteY2" fmla="*/ 26694 h 27941"/>
                    <a:gd name="connsiteX3" fmla="*/ 1151 w 28534"/>
                    <a:gd name="connsiteY3" fmla="*/ 19690 h 27941"/>
                    <a:gd name="connsiteX4" fmla="*/ 8695 w 28534"/>
                    <a:gd name="connsiteY4" fmla="*/ 1215 h 2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34" h="27941">
                      <a:moveTo>
                        <a:pt x="8695" y="1215"/>
                      </a:moveTo>
                      <a:cubicBezTo>
                        <a:pt x="15955" y="-1917"/>
                        <a:pt x="24353" y="1215"/>
                        <a:pt x="27399" y="8218"/>
                      </a:cubicBezTo>
                      <a:cubicBezTo>
                        <a:pt x="30473" y="15221"/>
                        <a:pt x="27086" y="23505"/>
                        <a:pt x="19855" y="26694"/>
                      </a:cubicBezTo>
                      <a:cubicBezTo>
                        <a:pt x="12624" y="29882"/>
                        <a:pt x="4226" y="26751"/>
                        <a:pt x="1151" y="19690"/>
                      </a:cubicBezTo>
                      <a:cubicBezTo>
                        <a:pt x="-1952" y="12630"/>
                        <a:pt x="1436" y="4346"/>
                        <a:pt x="8695" y="1215"/>
                      </a:cubicBezTo>
                      <a:close/>
                    </a:path>
                  </a:pathLst>
                </a:custGeom>
                <a:grpFill/>
                <a:ln w="2845" cap="flat">
                  <a:noFill/>
                  <a:prstDash val="solid"/>
                  <a:miter/>
                </a:ln>
              </p:spPr>
              <p:txBody>
                <a:bodyPr rtlCol="0" anchor="ctr"/>
                <a:lstStyle/>
                <a:p>
                  <a:endParaRPr lang="en-US"/>
                </a:p>
              </p:txBody>
            </p:sp>
            <p:sp>
              <p:nvSpPr>
                <p:cNvPr id="2614" name="Freeform: Shape 2613">
                  <a:extLst>
                    <a:ext uri="{FF2B5EF4-FFF2-40B4-BE49-F238E27FC236}">
                      <a16:creationId xmlns:a16="http://schemas.microsoft.com/office/drawing/2014/main" id="{067EBA00-5C35-79F0-B4EF-BC26D644029B}"/>
                    </a:ext>
                  </a:extLst>
                </p:cNvPr>
                <p:cNvSpPr/>
                <p:nvPr/>
              </p:nvSpPr>
              <p:spPr>
                <a:xfrm>
                  <a:off x="6888704" y="2087148"/>
                  <a:ext cx="26295" cy="25848"/>
                </a:xfrm>
                <a:custGeom>
                  <a:avLst/>
                  <a:gdLst>
                    <a:gd name="connsiteX0" fmla="*/ 8600 w 26295"/>
                    <a:gd name="connsiteY0" fmla="*/ 911 h 25848"/>
                    <a:gd name="connsiteX1" fmla="*/ 25482 w 26295"/>
                    <a:gd name="connsiteY1" fmla="*/ 8114 h 25848"/>
                    <a:gd name="connsiteX2" fmla="*/ 17710 w 26295"/>
                    <a:gd name="connsiteY2" fmla="*/ 24910 h 25848"/>
                    <a:gd name="connsiteX3" fmla="*/ 828 w 26295"/>
                    <a:gd name="connsiteY3" fmla="*/ 17708 h 25848"/>
                    <a:gd name="connsiteX4" fmla="*/ 8600 w 26295"/>
                    <a:gd name="connsiteY4" fmla="*/ 911 h 25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5" h="25848">
                      <a:moveTo>
                        <a:pt x="8600" y="911"/>
                      </a:moveTo>
                      <a:cubicBezTo>
                        <a:pt x="15404" y="-1708"/>
                        <a:pt x="22976" y="1509"/>
                        <a:pt x="25482" y="8114"/>
                      </a:cubicBezTo>
                      <a:cubicBezTo>
                        <a:pt x="27987" y="14719"/>
                        <a:pt x="24514" y="22234"/>
                        <a:pt x="17710" y="24910"/>
                      </a:cubicBezTo>
                      <a:cubicBezTo>
                        <a:pt x="10906" y="27586"/>
                        <a:pt x="3362" y="24341"/>
                        <a:pt x="828" y="17708"/>
                      </a:cubicBezTo>
                      <a:cubicBezTo>
                        <a:pt x="-1705" y="11046"/>
                        <a:pt x="1768" y="3531"/>
                        <a:pt x="8600" y="911"/>
                      </a:cubicBezTo>
                      <a:close/>
                    </a:path>
                  </a:pathLst>
                </a:custGeom>
                <a:grpFill/>
                <a:ln w="2845" cap="flat">
                  <a:noFill/>
                  <a:prstDash val="solid"/>
                  <a:miter/>
                </a:ln>
              </p:spPr>
              <p:txBody>
                <a:bodyPr rtlCol="0" anchor="ctr"/>
                <a:lstStyle/>
                <a:p>
                  <a:endParaRPr lang="en-US"/>
                </a:p>
              </p:txBody>
            </p:sp>
            <p:sp>
              <p:nvSpPr>
                <p:cNvPr id="2615" name="Freeform: Shape 2614">
                  <a:extLst>
                    <a:ext uri="{FF2B5EF4-FFF2-40B4-BE49-F238E27FC236}">
                      <a16:creationId xmlns:a16="http://schemas.microsoft.com/office/drawing/2014/main" id="{17846BA6-02D4-2EAE-1AD4-C7CA74F90268}"/>
                    </a:ext>
                  </a:extLst>
                </p:cNvPr>
                <p:cNvSpPr/>
                <p:nvPr/>
              </p:nvSpPr>
              <p:spPr>
                <a:xfrm>
                  <a:off x="6829865" y="1924334"/>
                  <a:ext cx="24223" cy="23525"/>
                </a:xfrm>
                <a:custGeom>
                  <a:avLst/>
                  <a:gdLst>
                    <a:gd name="connsiteX0" fmla="*/ 8197 w 24223"/>
                    <a:gd name="connsiteY0" fmla="*/ 660 h 23525"/>
                    <a:gd name="connsiteX1" fmla="*/ 23570 w 24223"/>
                    <a:gd name="connsiteY1" fmla="*/ 7834 h 23525"/>
                    <a:gd name="connsiteX2" fmla="*/ 16026 w 24223"/>
                    <a:gd name="connsiteY2" fmla="*/ 22837 h 23525"/>
                    <a:gd name="connsiteX3" fmla="*/ 653 w 24223"/>
                    <a:gd name="connsiteY3" fmla="*/ 15663 h 23525"/>
                    <a:gd name="connsiteX4" fmla="*/ 8197 w 24223"/>
                    <a:gd name="connsiteY4" fmla="*/ 660 h 2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23" h="23525">
                      <a:moveTo>
                        <a:pt x="8197" y="660"/>
                      </a:moveTo>
                      <a:cubicBezTo>
                        <a:pt x="14546" y="-1475"/>
                        <a:pt x="21406" y="1742"/>
                        <a:pt x="23570" y="7834"/>
                      </a:cubicBezTo>
                      <a:cubicBezTo>
                        <a:pt x="25734" y="13955"/>
                        <a:pt x="22346" y="20673"/>
                        <a:pt x="16026" y="22837"/>
                      </a:cubicBezTo>
                      <a:cubicBezTo>
                        <a:pt x="9706" y="25029"/>
                        <a:pt x="2817" y="21812"/>
                        <a:pt x="653" y="15663"/>
                      </a:cubicBezTo>
                      <a:cubicBezTo>
                        <a:pt x="-1510" y="9514"/>
                        <a:pt x="1877" y="2795"/>
                        <a:pt x="8197" y="660"/>
                      </a:cubicBezTo>
                      <a:close/>
                    </a:path>
                  </a:pathLst>
                </a:custGeom>
                <a:grpFill/>
                <a:ln w="2845" cap="flat">
                  <a:noFill/>
                  <a:prstDash val="solid"/>
                  <a:miter/>
                </a:ln>
              </p:spPr>
              <p:txBody>
                <a:bodyPr rtlCol="0" anchor="ctr"/>
                <a:lstStyle/>
                <a:p>
                  <a:endParaRPr lang="en-US"/>
                </a:p>
              </p:txBody>
            </p:sp>
            <p:sp>
              <p:nvSpPr>
                <p:cNvPr id="2616" name="Freeform: Shape 2615">
                  <a:extLst>
                    <a:ext uri="{FF2B5EF4-FFF2-40B4-BE49-F238E27FC236}">
                      <a16:creationId xmlns:a16="http://schemas.microsoft.com/office/drawing/2014/main" id="{D2277A62-E13B-10ED-4399-A1BEC6CEE5AF}"/>
                    </a:ext>
                  </a:extLst>
                </p:cNvPr>
                <p:cNvSpPr/>
                <p:nvPr/>
              </p:nvSpPr>
              <p:spPr>
                <a:xfrm>
                  <a:off x="6778159" y="1759019"/>
                  <a:ext cx="21988" cy="21431"/>
                </a:xfrm>
                <a:custGeom>
                  <a:avLst/>
                  <a:gdLst>
                    <a:gd name="connsiteX0" fmla="*/ 7948 w 21988"/>
                    <a:gd name="connsiteY0" fmla="*/ 461 h 21431"/>
                    <a:gd name="connsiteX1" fmla="*/ 21556 w 21988"/>
                    <a:gd name="connsiteY1" fmla="*/ 7578 h 21431"/>
                    <a:gd name="connsiteX2" fmla="*/ 14040 w 21988"/>
                    <a:gd name="connsiteY2" fmla="*/ 20958 h 21431"/>
                    <a:gd name="connsiteX3" fmla="*/ 433 w 21988"/>
                    <a:gd name="connsiteY3" fmla="*/ 13841 h 21431"/>
                    <a:gd name="connsiteX4" fmla="*/ 7948 w 21988"/>
                    <a:gd name="connsiteY4" fmla="*/ 461 h 2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8" h="21431">
                      <a:moveTo>
                        <a:pt x="7948" y="461"/>
                      </a:moveTo>
                      <a:cubicBezTo>
                        <a:pt x="13784" y="-1247"/>
                        <a:pt x="19877" y="1941"/>
                        <a:pt x="21556" y="7578"/>
                      </a:cubicBezTo>
                      <a:cubicBezTo>
                        <a:pt x="23236" y="13215"/>
                        <a:pt x="19877" y="19193"/>
                        <a:pt x="14040" y="20958"/>
                      </a:cubicBezTo>
                      <a:cubicBezTo>
                        <a:pt x="8205" y="22694"/>
                        <a:pt x="2141" y="19506"/>
                        <a:pt x="433" y="13841"/>
                      </a:cubicBezTo>
                      <a:cubicBezTo>
                        <a:pt x="-1247" y="8176"/>
                        <a:pt x="2112" y="2169"/>
                        <a:pt x="7948" y="461"/>
                      </a:cubicBezTo>
                      <a:close/>
                    </a:path>
                  </a:pathLst>
                </a:custGeom>
                <a:grpFill/>
                <a:ln w="2845" cap="flat">
                  <a:noFill/>
                  <a:prstDash val="solid"/>
                  <a:miter/>
                </a:ln>
              </p:spPr>
              <p:txBody>
                <a:bodyPr rtlCol="0" anchor="ctr"/>
                <a:lstStyle/>
                <a:p>
                  <a:endParaRPr lang="en-US"/>
                </a:p>
              </p:txBody>
            </p:sp>
            <p:sp>
              <p:nvSpPr>
                <p:cNvPr id="2617" name="Freeform: Shape 2616">
                  <a:extLst>
                    <a:ext uri="{FF2B5EF4-FFF2-40B4-BE49-F238E27FC236}">
                      <a16:creationId xmlns:a16="http://schemas.microsoft.com/office/drawing/2014/main" id="{DFC93273-0F39-F0DA-D373-5B82C55CECCE}"/>
                    </a:ext>
                  </a:extLst>
                </p:cNvPr>
                <p:cNvSpPr/>
                <p:nvPr/>
              </p:nvSpPr>
              <p:spPr>
                <a:xfrm>
                  <a:off x="6733117" y="1591758"/>
                  <a:ext cx="19721" cy="19286"/>
                </a:xfrm>
                <a:custGeom>
                  <a:avLst/>
                  <a:gdLst>
                    <a:gd name="connsiteX0" fmla="*/ 7583 w 19721"/>
                    <a:gd name="connsiteY0" fmla="*/ 300 h 19286"/>
                    <a:gd name="connsiteX1" fmla="*/ 19455 w 19721"/>
                    <a:gd name="connsiteY1" fmla="*/ 7218 h 19286"/>
                    <a:gd name="connsiteX2" fmla="*/ 12138 w 19721"/>
                    <a:gd name="connsiteY2" fmla="*/ 18975 h 19286"/>
                    <a:gd name="connsiteX3" fmla="*/ 267 w 19721"/>
                    <a:gd name="connsiteY3" fmla="*/ 12057 h 19286"/>
                    <a:gd name="connsiteX4" fmla="*/ 7583 w 19721"/>
                    <a:gd name="connsiteY4" fmla="*/ 300 h 19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 h="19286">
                      <a:moveTo>
                        <a:pt x="7583" y="300"/>
                      </a:moveTo>
                      <a:cubicBezTo>
                        <a:pt x="12878" y="-1010"/>
                        <a:pt x="18202" y="2093"/>
                        <a:pt x="19455" y="7218"/>
                      </a:cubicBezTo>
                      <a:cubicBezTo>
                        <a:pt x="20707" y="12370"/>
                        <a:pt x="17433" y="17609"/>
                        <a:pt x="12138" y="18975"/>
                      </a:cubicBezTo>
                      <a:cubicBezTo>
                        <a:pt x="6843" y="20313"/>
                        <a:pt x="1520" y="17210"/>
                        <a:pt x="267" y="12057"/>
                      </a:cubicBezTo>
                      <a:cubicBezTo>
                        <a:pt x="-986" y="6876"/>
                        <a:pt x="2288" y="1638"/>
                        <a:pt x="7583" y="300"/>
                      </a:cubicBezTo>
                      <a:close/>
                    </a:path>
                  </a:pathLst>
                </a:custGeom>
                <a:grpFill/>
                <a:ln w="2845" cap="flat">
                  <a:noFill/>
                  <a:prstDash val="solid"/>
                  <a:miter/>
                </a:ln>
              </p:spPr>
              <p:txBody>
                <a:bodyPr rtlCol="0" anchor="ctr"/>
                <a:lstStyle/>
                <a:p>
                  <a:endParaRPr lang="en-US"/>
                </a:p>
              </p:txBody>
            </p:sp>
            <p:sp>
              <p:nvSpPr>
                <p:cNvPr id="2618" name="Freeform: Shape 2617">
                  <a:extLst>
                    <a:ext uri="{FF2B5EF4-FFF2-40B4-BE49-F238E27FC236}">
                      <a16:creationId xmlns:a16="http://schemas.microsoft.com/office/drawing/2014/main" id="{9DE00769-2115-DB4D-CF71-72F557828C8F}"/>
                    </a:ext>
                  </a:extLst>
                </p:cNvPr>
                <p:cNvSpPr/>
                <p:nvPr/>
              </p:nvSpPr>
              <p:spPr>
                <a:xfrm>
                  <a:off x="6695075" y="1422771"/>
                  <a:ext cx="17573" cy="17061"/>
                </a:xfrm>
                <a:custGeom>
                  <a:avLst/>
                  <a:gdLst>
                    <a:gd name="connsiteX0" fmla="*/ 6966 w 17573"/>
                    <a:gd name="connsiteY0" fmla="*/ 185 h 17061"/>
                    <a:gd name="connsiteX1" fmla="*/ 17385 w 17573"/>
                    <a:gd name="connsiteY1" fmla="*/ 6732 h 17061"/>
                    <a:gd name="connsiteX2" fmla="*/ 10609 w 17573"/>
                    <a:gd name="connsiteY2" fmla="*/ 16867 h 17061"/>
                    <a:gd name="connsiteX3" fmla="*/ 190 w 17573"/>
                    <a:gd name="connsiteY3" fmla="*/ 10319 h 17061"/>
                    <a:gd name="connsiteX4" fmla="*/ 6966 w 17573"/>
                    <a:gd name="connsiteY4" fmla="*/ 185 h 17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 h="17061">
                      <a:moveTo>
                        <a:pt x="6966" y="185"/>
                      </a:moveTo>
                      <a:cubicBezTo>
                        <a:pt x="11720" y="-783"/>
                        <a:pt x="16388" y="2149"/>
                        <a:pt x="17385" y="6732"/>
                      </a:cubicBezTo>
                      <a:cubicBezTo>
                        <a:pt x="18381" y="11316"/>
                        <a:pt x="15335" y="15871"/>
                        <a:pt x="10609" y="16867"/>
                      </a:cubicBezTo>
                      <a:cubicBezTo>
                        <a:pt x="5855" y="17863"/>
                        <a:pt x="1187" y="14931"/>
                        <a:pt x="190" y="10319"/>
                      </a:cubicBezTo>
                      <a:cubicBezTo>
                        <a:pt x="-806" y="5708"/>
                        <a:pt x="2211" y="1181"/>
                        <a:pt x="6966" y="185"/>
                      </a:cubicBezTo>
                      <a:close/>
                    </a:path>
                  </a:pathLst>
                </a:custGeom>
                <a:grpFill/>
                <a:ln w="2845" cap="flat">
                  <a:noFill/>
                  <a:prstDash val="solid"/>
                  <a:miter/>
                </a:ln>
              </p:spPr>
              <p:txBody>
                <a:bodyPr rtlCol="0" anchor="ctr"/>
                <a:lstStyle/>
                <a:p>
                  <a:endParaRPr lang="en-US"/>
                </a:p>
              </p:txBody>
            </p:sp>
            <p:sp>
              <p:nvSpPr>
                <p:cNvPr id="2619" name="Freeform: Shape 2618">
                  <a:extLst>
                    <a:ext uri="{FF2B5EF4-FFF2-40B4-BE49-F238E27FC236}">
                      <a16:creationId xmlns:a16="http://schemas.microsoft.com/office/drawing/2014/main" id="{99F87B8D-A6FA-0E7D-6A3C-68E9A100CBE9}"/>
                    </a:ext>
                  </a:extLst>
                </p:cNvPr>
                <p:cNvSpPr/>
                <p:nvPr/>
              </p:nvSpPr>
              <p:spPr>
                <a:xfrm>
                  <a:off x="6664361" y="1252213"/>
                  <a:ext cx="15347" cy="14907"/>
                </a:xfrm>
                <a:custGeom>
                  <a:avLst/>
                  <a:gdLst>
                    <a:gd name="connsiteX0" fmla="*/ 6450 w 15347"/>
                    <a:gd name="connsiteY0" fmla="*/ 105 h 14907"/>
                    <a:gd name="connsiteX1" fmla="*/ 15247 w 15347"/>
                    <a:gd name="connsiteY1" fmla="*/ 6197 h 14907"/>
                    <a:gd name="connsiteX2" fmla="*/ 8898 w 15347"/>
                    <a:gd name="connsiteY2" fmla="*/ 14794 h 14907"/>
                    <a:gd name="connsiteX3" fmla="*/ 101 w 15347"/>
                    <a:gd name="connsiteY3" fmla="*/ 8702 h 14907"/>
                    <a:gd name="connsiteX4" fmla="*/ 6450 w 15347"/>
                    <a:gd name="connsiteY4" fmla="*/ 105 h 14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7" h="14907">
                      <a:moveTo>
                        <a:pt x="6450" y="105"/>
                      </a:moveTo>
                      <a:cubicBezTo>
                        <a:pt x="10635" y="-579"/>
                        <a:pt x="14563" y="2154"/>
                        <a:pt x="15247" y="6197"/>
                      </a:cubicBezTo>
                      <a:cubicBezTo>
                        <a:pt x="15930" y="10239"/>
                        <a:pt x="13083" y="14111"/>
                        <a:pt x="8898" y="14794"/>
                      </a:cubicBezTo>
                      <a:cubicBezTo>
                        <a:pt x="4713" y="15506"/>
                        <a:pt x="784" y="12773"/>
                        <a:pt x="101" y="8702"/>
                      </a:cubicBezTo>
                      <a:cubicBezTo>
                        <a:pt x="-582" y="4631"/>
                        <a:pt x="2265" y="788"/>
                        <a:pt x="6450" y="105"/>
                      </a:cubicBezTo>
                      <a:close/>
                    </a:path>
                  </a:pathLst>
                </a:custGeom>
                <a:grpFill/>
                <a:ln w="2845" cap="flat">
                  <a:noFill/>
                  <a:prstDash val="solid"/>
                  <a:miter/>
                </a:ln>
              </p:spPr>
              <p:txBody>
                <a:bodyPr rtlCol="0" anchor="ctr"/>
                <a:lstStyle/>
                <a:p>
                  <a:endParaRPr lang="en-US"/>
                </a:p>
              </p:txBody>
            </p:sp>
            <p:sp>
              <p:nvSpPr>
                <p:cNvPr id="2620" name="Freeform: Shape 2619">
                  <a:extLst>
                    <a:ext uri="{FF2B5EF4-FFF2-40B4-BE49-F238E27FC236}">
                      <a16:creationId xmlns:a16="http://schemas.microsoft.com/office/drawing/2014/main" id="{BBAE12F1-35BE-3225-6484-DF4EF63A025D}"/>
                    </a:ext>
                  </a:extLst>
                </p:cNvPr>
                <p:cNvSpPr/>
                <p:nvPr/>
              </p:nvSpPr>
              <p:spPr>
                <a:xfrm>
                  <a:off x="6640367" y="1080521"/>
                  <a:ext cx="13119" cy="12770"/>
                </a:xfrm>
                <a:custGeom>
                  <a:avLst/>
                  <a:gdLst>
                    <a:gd name="connsiteX0" fmla="*/ 5848 w 13119"/>
                    <a:gd name="connsiteY0" fmla="*/ 48 h 12770"/>
                    <a:gd name="connsiteX1" fmla="*/ 13079 w 13119"/>
                    <a:gd name="connsiteY1" fmla="*/ 5571 h 12770"/>
                    <a:gd name="connsiteX2" fmla="*/ 7271 w 13119"/>
                    <a:gd name="connsiteY2" fmla="*/ 12716 h 12770"/>
                    <a:gd name="connsiteX3" fmla="*/ 40 w 13119"/>
                    <a:gd name="connsiteY3" fmla="*/ 7193 h 12770"/>
                    <a:gd name="connsiteX4" fmla="*/ 5848 w 13119"/>
                    <a:gd name="connsiteY4" fmla="*/ 48 h 12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70">
                      <a:moveTo>
                        <a:pt x="5848" y="48"/>
                      </a:moveTo>
                      <a:cubicBezTo>
                        <a:pt x="9463" y="-379"/>
                        <a:pt x="12680" y="2098"/>
                        <a:pt x="13079" y="5571"/>
                      </a:cubicBezTo>
                      <a:cubicBezTo>
                        <a:pt x="13477" y="9072"/>
                        <a:pt x="10887" y="12261"/>
                        <a:pt x="7271" y="12716"/>
                      </a:cubicBezTo>
                      <a:cubicBezTo>
                        <a:pt x="3684" y="13172"/>
                        <a:pt x="439" y="10695"/>
                        <a:pt x="40" y="7193"/>
                      </a:cubicBezTo>
                      <a:cubicBezTo>
                        <a:pt x="-358" y="3692"/>
                        <a:pt x="2233" y="503"/>
                        <a:pt x="5848" y="48"/>
                      </a:cubicBezTo>
                      <a:close/>
                    </a:path>
                  </a:pathLst>
                </a:custGeom>
                <a:grpFill/>
                <a:ln w="2845" cap="flat">
                  <a:noFill/>
                  <a:prstDash val="solid"/>
                  <a:miter/>
                </a:ln>
              </p:spPr>
              <p:txBody>
                <a:bodyPr rtlCol="0" anchor="ctr"/>
                <a:lstStyle/>
                <a:p>
                  <a:endParaRPr lang="en-US"/>
                </a:p>
              </p:txBody>
            </p:sp>
            <p:sp>
              <p:nvSpPr>
                <p:cNvPr id="2621" name="Freeform: Shape 2620">
                  <a:extLst>
                    <a:ext uri="{FF2B5EF4-FFF2-40B4-BE49-F238E27FC236}">
                      <a16:creationId xmlns:a16="http://schemas.microsoft.com/office/drawing/2014/main" id="{89BEA043-D49C-9C10-8092-00DA67E722FB}"/>
                    </a:ext>
                  </a:extLst>
                </p:cNvPr>
                <p:cNvSpPr/>
                <p:nvPr/>
              </p:nvSpPr>
              <p:spPr>
                <a:xfrm>
                  <a:off x="6623733" y="907978"/>
                  <a:ext cx="10943" cy="10598"/>
                </a:xfrm>
                <a:custGeom>
                  <a:avLst/>
                  <a:gdLst>
                    <a:gd name="connsiteX0" fmla="*/ 5002 w 10943"/>
                    <a:gd name="connsiteY0" fmla="*/ 16 h 10598"/>
                    <a:gd name="connsiteX1" fmla="*/ 10923 w 10943"/>
                    <a:gd name="connsiteY1" fmla="*/ 4856 h 10598"/>
                    <a:gd name="connsiteX2" fmla="*/ 5941 w 10943"/>
                    <a:gd name="connsiteY2" fmla="*/ 10578 h 10598"/>
                    <a:gd name="connsiteX3" fmla="*/ 20 w 10943"/>
                    <a:gd name="connsiteY3" fmla="*/ 5739 h 10598"/>
                    <a:gd name="connsiteX4" fmla="*/ 5002 w 10943"/>
                    <a:gd name="connsiteY4" fmla="*/ 16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43" h="10598">
                      <a:moveTo>
                        <a:pt x="5002" y="16"/>
                      </a:moveTo>
                      <a:cubicBezTo>
                        <a:pt x="8020" y="-211"/>
                        <a:pt x="10667" y="1952"/>
                        <a:pt x="10923" y="4856"/>
                      </a:cubicBezTo>
                      <a:cubicBezTo>
                        <a:pt x="11179" y="7760"/>
                        <a:pt x="8959" y="10322"/>
                        <a:pt x="5941" y="10578"/>
                      </a:cubicBezTo>
                      <a:cubicBezTo>
                        <a:pt x="2924" y="10834"/>
                        <a:pt x="276" y="8671"/>
                        <a:pt x="20" y="5739"/>
                      </a:cubicBezTo>
                      <a:cubicBezTo>
                        <a:pt x="-236" y="2806"/>
                        <a:pt x="1984" y="244"/>
                        <a:pt x="5002" y="16"/>
                      </a:cubicBezTo>
                      <a:close/>
                    </a:path>
                  </a:pathLst>
                </a:custGeom>
                <a:grpFill/>
                <a:ln w="2845" cap="flat">
                  <a:noFill/>
                  <a:prstDash val="solid"/>
                  <a:miter/>
                </a:ln>
              </p:spPr>
              <p:txBody>
                <a:bodyPr rtlCol="0" anchor="ctr"/>
                <a:lstStyle/>
                <a:p>
                  <a:endParaRPr lang="en-US"/>
                </a:p>
              </p:txBody>
            </p:sp>
            <p:sp>
              <p:nvSpPr>
                <p:cNvPr id="2622" name="Freeform: Shape 2621">
                  <a:extLst>
                    <a:ext uri="{FF2B5EF4-FFF2-40B4-BE49-F238E27FC236}">
                      <a16:creationId xmlns:a16="http://schemas.microsoft.com/office/drawing/2014/main" id="{45910715-AD6A-84E8-2BBC-AA9952F7BFF2}"/>
                    </a:ext>
                  </a:extLst>
                </p:cNvPr>
                <p:cNvSpPr/>
                <p:nvPr/>
              </p:nvSpPr>
              <p:spPr>
                <a:xfrm>
                  <a:off x="6614213" y="734819"/>
                  <a:ext cx="8688" cy="8463"/>
                </a:xfrm>
                <a:custGeom>
                  <a:avLst/>
                  <a:gdLst>
                    <a:gd name="connsiteX0" fmla="*/ 4188 w 8688"/>
                    <a:gd name="connsiteY0" fmla="*/ 3 h 8463"/>
                    <a:gd name="connsiteX1" fmla="*/ 8686 w 8688"/>
                    <a:gd name="connsiteY1" fmla="*/ 4045 h 8463"/>
                    <a:gd name="connsiteX2" fmla="*/ 4501 w 8688"/>
                    <a:gd name="connsiteY2" fmla="*/ 8458 h 8463"/>
                    <a:gd name="connsiteX3" fmla="*/ 3 w 8688"/>
                    <a:gd name="connsiteY3" fmla="*/ 4416 h 8463"/>
                    <a:gd name="connsiteX4" fmla="*/ 4188 w 8688"/>
                    <a:gd name="connsiteY4" fmla="*/ 3 h 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8" h="8463">
                      <a:moveTo>
                        <a:pt x="4188" y="3"/>
                      </a:moveTo>
                      <a:cubicBezTo>
                        <a:pt x="6579" y="-82"/>
                        <a:pt x="8600" y="1711"/>
                        <a:pt x="8686" y="4045"/>
                      </a:cubicBezTo>
                      <a:cubicBezTo>
                        <a:pt x="8771" y="6380"/>
                        <a:pt x="6892" y="8344"/>
                        <a:pt x="4501" y="8458"/>
                      </a:cubicBezTo>
                      <a:cubicBezTo>
                        <a:pt x="2109" y="8572"/>
                        <a:pt x="88" y="6750"/>
                        <a:pt x="3" y="4416"/>
                      </a:cubicBezTo>
                      <a:cubicBezTo>
                        <a:pt x="-82" y="2081"/>
                        <a:pt x="1796" y="117"/>
                        <a:pt x="4188" y="3"/>
                      </a:cubicBezTo>
                      <a:close/>
                    </a:path>
                  </a:pathLst>
                </a:custGeom>
                <a:grpFill/>
                <a:ln w="2845" cap="flat">
                  <a:noFill/>
                  <a:prstDash val="solid"/>
                  <a:miter/>
                </a:ln>
              </p:spPr>
              <p:txBody>
                <a:bodyPr rtlCol="0" anchor="ctr"/>
                <a:lstStyle/>
                <a:p>
                  <a:endParaRPr lang="en-US"/>
                </a:p>
              </p:txBody>
            </p:sp>
            <p:sp>
              <p:nvSpPr>
                <p:cNvPr id="2623" name="Freeform: Shape 2622">
                  <a:extLst>
                    <a:ext uri="{FF2B5EF4-FFF2-40B4-BE49-F238E27FC236}">
                      <a16:creationId xmlns:a16="http://schemas.microsoft.com/office/drawing/2014/main" id="{8BDFDA98-BE38-95FD-CE94-04D78B043FB3}"/>
                    </a:ext>
                  </a:extLst>
                </p:cNvPr>
                <p:cNvSpPr/>
                <p:nvPr/>
              </p:nvSpPr>
              <p:spPr>
                <a:xfrm>
                  <a:off x="6611426" y="561393"/>
                  <a:ext cx="6462" cy="6291"/>
                </a:xfrm>
                <a:custGeom>
                  <a:avLst/>
                  <a:gdLst>
                    <a:gd name="connsiteX0" fmla="*/ 3188 w 6462"/>
                    <a:gd name="connsiteY0" fmla="*/ 0 h 6291"/>
                    <a:gd name="connsiteX1" fmla="*/ 6462 w 6462"/>
                    <a:gd name="connsiteY1" fmla="*/ 3132 h 6291"/>
                    <a:gd name="connsiteX2" fmla="*/ 3274 w 6462"/>
                    <a:gd name="connsiteY2" fmla="*/ 6292 h 6291"/>
                    <a:gd name="connsiteX3" fmla="*/ 0 w 6462"/>
                    <a:gd name="connsiteY3" fmla="*/ 3160 h 6291"/>
                    <a:gd name="connsiteX4" fmla="*/ 3188 w 6462"/>
                    <a:gd name="connsiteY4" fmla="*/ 0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2" h="6291">
                      <a:moveTo>
                        <a:pt x="3188" y="0"/>
                      </a:moveTo>
                      <a:cubicBezTo>
                        <a:pt x="4982" y="0"/>
                        <a:pt x="6462" y="1395"/>
                        <a:pt x="6462" y="3132"/>
                      </a:cubicBezTo>
                      <a:cubicBezTo>
                        <a:pt x="6462" y="4868"/>
                        <a:pt x="5039" y="6292"/>
                        <a:pt x="3274" y="6292"/>
                      </a:cubicBezTo>
                      <a:cubicBezTo>
                        <a:pt x="1480" y="6292"/>
                        <a:pt x="0" y="4897"/>
                        <a:pt x="0" y="3160"/>
                      </a:cubicBezTo>
                      <a:cubicBezTo>
                        <a:pt x="0" y="1423"/>
                        <a:pt x="1423" y="0"/>
                        <a:pt x="3188" y="0"/>
                      </a:cubicBezTo>
                      <a:close/>
                    </a:path>
                  </a:pathLst>
                </a:custGeom>
                <a:grpFill/>
                <a:ln w="2845" cap="flat">
                  <a:noFill/>
                  <a:prstDash val="solid"/>
                  <a:miter/>
                </a:ln>
              </p:spPr>
              <p:txBody>
                <a:bodyPr rtlCol="0" anchor="ctr"/>
                <a:lstStyle/>
                <a:p>
                  <a:endParaRPr lang="en-US"/>
                </a:p>
              </p:txBody>
            </p:sp>
          </p:grpSp>
          <p:grpSp>
            <p:nvGrpSpPr>
              <p:cNvPr id="2081" name="Graphic 9">
                <a:extLst>
                  <a:ext uri="{FF2B5EF4-FFF2-40B4-BE49-F238E27FC236}">
                    <a16:creationId xmlns:a16="http://schemas.microsoft.com/office/drawing/2014/main" id="{84D0C959-D2B1-A55E-9437-2F38238AAD5E}"/>
                  </a:ext>
                </a:extLst>
              </p:cNvPr>
              <p:cNvGrpSpPr/>
              <p:nvPr/>
            </p:nvGrpSpPr>
            <p:grpSpPr>
              <a:xfrm>
                <a:off x="6441243" y="561137"/>
                <a:ext cx="5690618" cy="4467382"/>
                <a:chOff x="6441243" y="561137"/>
                <a:chExt cx="5690618" cy="4467382"/>
              </a:xfrm>
              <a:grpFill/>
            </p:grpSpPr>
            <p:sp>
              <p:nvSpPr>
                <p:cNvPr id="2531" name="Freeform: Shape 2530">
                  <a:extLst>
                    <a:ext uri="{FF2B5EF4-FFF2-40B4-BE49-F238E27FC236}">
                      <a16:creationId xmlns:a16="http://schemas.microsoft.com/office/drawing/2014/main" id="{9BBD2EE4-9BDF-D74E-221D-A6F9087963DC}"/>
                    </a:ext>
                  </a:extLst>
                </p:cNvPr>
                <p:cNvSpPr/>
                <p:nvPr/>
              </p:nvSpPr>
              <p:spPr>
                <a:xfrm>
                  <a:off x="12024231" y="4758079"/>
                  <a:ext cx="107630" cy="110382"/>
                </a:xfrm>
                <a:custGeom>
                  <a:avLst/>
                  <a:gdLst>
                    <a:gd name="connsiteX0" fmla="*/ 1998 w 107630"/>
                    <a:gd name="connsiteY0" fmla="*/ 69366 h 110382"/>
                    <a:gd name="connsiteX1" fmla="*/ 38665 w 107630"/>
                    <a:gd name="connsiteY1" fmla="*/ 2124 h 110382"/>
                    <a:gd name="connsiteX2" fmla="*/ 105252 w 107630"/>
                    <a:gd name="connsiteY2" fmla="*/ 39987 h 110382"/>
                    <a:gd name="connsiteX3" fmla="*/ 68955 w 107630"/>
                    <a:gd name="connsiteY3" fmla="*/ 108453 h 110382"/>
                    <a:gd name="connsiteX4" fmla="*/ 2026 w 107630"/>
                    <a:gd name="connsiteY4" fmla="*/ 69366 h 110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30" h="110382">
                      <a:moveTo>
                        <a:pt x="1998" y="69366"/>
                      </a:moveTo>
                      <a:cubicBezTo>
                        <a:pt x="-5945" y="39845"/>
                        <a:pt x="10510" y="9867"/>
                        <a:pt x="38665" y="2124"/>
                      </a:cubicBezTo>
                      <a:cubicBezTo>
                        <a:pt x="66649" y="-6217"/>
                        <a:pt x="96455" y="10750"/>
                        <a:pt x="105252" y="39987"/>
                      </a:cubicBezTo>
                      <a:cubicBezTo>
                        <a:pt x="114021" y="69224"/>
                        <a:pt x="97793" y="99884"/>
                        <a:pt x="68955" y="108453"/>
                      </a:cubicBezTo>
                      <a:cubicBezTo>
                        <a:pt x="39946" y="116453"/>
                        <a:pt x="9969" y="98831"/>
                        <a:pt x="2026" y="69366"/>
                      </a:cubicBezTo>
                      <a:close/>
                    </a:path>
                  </a:pathLst>
                </a:custGeom>
                <a:grpFill/>
                <a:ln w="2845" cap="flat">
                  <a:noFill/>
                  <a:prstDash val="solid"/>
                  <a:miter/>
                </a:ln>
              </p:spPr>
              <p:txBody>
                <a:bodyPr rtlCol="0" anchor="ctr"/>
                <a:lstStyle/>
                <a:p>
                  <a:endParaRPr lang="en-US"/>
                </a:p>
              </p:txBody>
            </p:sp>
            <p:sp>
              <p:nvSpPr>
                <p:cNvPr id="2532" name="Freeform: Shape 2531">
                  <a:extLst>
                    <a:ext uri="{FF2B5EF4-FFF2-40B4-BE49-F238E27FC236}">
                      <a16:creationId xmlns:a16="http://schemas.microsoft.com/office/drawing/2014/main" id="{D391378F-27EB-9485-B0F4-F1761EA10D0A}"/>
                    </a:ext>
                  </a:extLst>
                </p:cNvPr>
                <p:cNvSpPr/>
                <p:nvPr/>
              </p:nvSpPr>
              <p:spPr>
                <a:xfrm>
                  <a:off x="11849828" y="4805122"/>
                  <a:ext cx="105326" cy="108171"/>
                </a:xfrm>
                <a:custGeom>
                  <a:avLst/>
                  <a:gdLst>
                    <a:gd name="connsiteX0" fmla="*/ 1407 w 105326"/>
                    <a:gd name="connsiteY0" fmla="*/ 66193 h 108171"/>
                    <a:gd name="connsiteX1" fmla="*/ 7812 w 105326"/>
                    <a:gd name="connsiteY1" fmla="*/ 25569 h 108171"/>
                    <a:gd name="connsiteX2" fmla="*/ 39896 w 105326"/>
                    <a:gd name="connsiteY2" fmla="*/ 1428 h 108171"/>
                    <a:gd name="connsiteX3" fmla="*/ 103608 w 105326"/>
                    <a:gd name="connsiteY3" fmla="*/ 41596 h 108171"/>
                    <a:gd name="connsiteX4" fmla="*/ 65204 w 105326"/>
                    <a:gd name="connsiteY4" fmla="*/ 106675 h 108171"/>
                    <a:gd name="connsiteX5" fmla="*/ 25093 w 105326"/>
                    <a:gd name="connsiteY5" fmla="*/ 100155 h 108171"/>
                    <a:gd name="connsiteX6" fmla="*/ 1435 w 105326"/>
                    <a:gd name="connsiteY6" fmla="*/ 66221 h 10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26" h="108171">
                      <a:moveTo>
                        <a:pt x="1407" y="66193"/>
                      </a:moveTo>
                      <a:cubicBezTo>
                        <a:pt x="-1924" y="51589"/>
                        <a:pt x="838" y="37241"/>
                        <a:pt x="7812" y="25569"/>
                      </a:cubicBezTo>
                      <a:cubicBezTo>
                        <a:pt x="14758" y="13783"/>
                        <a:pt x="25975" y="4815"/>
                        <a:pt x="39896" y="1428"/>
                      </a:cubicBezTo>
                      <a:cubicBezTo>
                        <a:pt x="67681" y="-5348"/>
                        <a:pt x="96206" y="12644"/>
                        <a:pt x="103608" y="41596"/>
                      </a:cubicBezTo>
                      <a:cubicBezTo>
                        <a:pt x="111010" y="70549"/>
                        <a:pt x="93815" y="99700"/>
                        <a:pt x="65204" y="106675"/>
                      </a:cubicBezTo>
                      <a:cubicBezTo>
                        <a:pt x="50941" y="110148"/>
                        <a:pt x="36593" y="107415"/>
                        <a:pt x="25093" y="100155"/>
                      </a:cubicBezTo>
                      <a:cubicBezTo>
                        <a:pt x="13534" y="92782"/>
                        <a:pt x="4738" y="80740"/>
                        <a:pt x="1435" y="66221"/>
                      </a:cubicBezTo>
                      <a:close/>
                    </a:path>
                  </a:pathLst>
                </a:custGeom>
                <a:grpFill/>
                <a:ln w="2845" cap="flat">
                  <a:noFill/>
                  <a:prstDash val="solid"/>
                  <a:miter/>
                </a:ln>
              </p:spPr>
              <p:txBody>
                <a:bodyPr rtlCol="0" anchor="ctr"/>
                <a:lstStyle/>
                <a:p>
                  <a:endParaRPr lang="en-US"/>
                </a:p>
              </p:txBody>
            </p:sp>
            <p:sp>
              <p:nvSpPr>
                <p:cNvPr id="2533" name="Freeform: Shape 2532">
                  <a:extLst>
                    <a:ext uri="{FF2B5EF4-FFF2-40B4-BE49-F238E27FC236}">
                      <a16:creationId xmlns:a16="http://schemas.microsoft.com/office/drawing/2014/main" id="{C134A9E4-F580-66A8-3728-AA6A3BA7D680}"/>
                    </a:ext>
                  </a:extLst>
                </p:cNvPr>
                <p:cNvSpPr/>
                <p:nvPr/>
              </p:nvSpPr>
              <p:spPr>
                <a:xfrm>
                  <a:off x="11673589" y="4845124"/>
                  <a:ext cx="102997" cy="105742"/>
                </a:xfrm>
                <a:custGeom>
                  <a:avLst/>
                  <a:gdLst>
                    <a:gd name="connsiteX0" fmla="*/ 914 w 102997"/>
                    <a:gd name="connsiteY0" fmla="*/ 62545 h 105742"/>
                    <a:gd name="connsiteX1" fmla="*/ 41169 w 102997"/>
                    <a:gd name="connsiteY1" fmla="*/ 883 h 105742"/>
                    <a:gd name="connsiteX2" fmla="*/ 79572 w 102997"/>
                    <a:gd name="connsiteY2" fmla="*/ 9224 h 105742"/>
                    <a:gd name="connsiteX3" fmla="*/ 101834 w 102997"/>
                    <a:gd name="connsiteY3" fmla="*/ 42702 h 105742"/>
                    <a:gd name="connsiteX4" fmla="*/ 94660 w 102997"/>
                    <a:gd name="connsiteY4" fmla="*/ 82586 h 105742"/>
                    <a:gd name="connsiteX5" fmla="*/ 61666 w 102997"/>
                    <a:gd name="connsiteY5" fmla="*/ 104820 h 105742"/>
                    <a:gd name="connsiteX6" fmla="*/ 914 w 102997"/>
                    <a:gd name="connsiteY6" fmla="*/ 62516 h 10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97" h="105742">
                      <a:moveTo>
                        <a:pt x="914" y="62545"/>
                      </a:moveTo>
                      <a:cubicBezTo>
                        <a:pt x="-4352" y="33764"/>
                        <a:pt x="13668" y="6149"/>
                        <a:pt x="41169" y="883"/>
                      </a:cubicBezTo>
                      <a:cubicBezTo>
                        <a:pt x="54947" y="-1793"/>
                        <a:pt x="68612" y="1794"/>
                        <a:pt x="79572" y="9224"/>
                      </a:cubicBezTo>
                      <a:cubicBezTo>
                        <a:pt x="90504" y="16654"/>
                        <a:pt x="98845" y="28383"/>
                        <a:pt x="101834" y="42702"/>
                      </a:cubicBezTo>
                      <a:cubicBezTo>
                        <a:pt x="104823" y="57022"/>
                        <a:pt x="101920" y="71199"/>
                        <a:pt x="94660" y="82586"/>
                      </a:cubicBezTo>
                      <a:cubicBezTo>
                        <a:pt x="87430" y="93974"/>
                        <a:pt x="75786" y="102059"/>
                        <a:pt x="61666" y="104820"/>
                      </a:cubicBezTo>
                      <a:cubicBezTo>
                        <a:pt x="33368" y="110229"/>
                        <a:pt x="6181" y="91298"/>
                        <a:pt x="914" y="62516"/>
                      </a:cubicBezTo>
                      <a:close/>
                    </a:path>
                  </a:pathLst>
                </a:custGeom>
                <a:grpFill/>
                <a:ln w="2845" cap="flat">
                  <a:noFill/>
                  <a:prstDash val="solid"/>
                  <a:miter/>
                </a:ln>
              </p:spPr>
              <p:txBody>
                <a:bodyPr rtlCol="0" anchor="ctr"/>
                <a:lstStyle/>
                <a:p>
                  <a:endParaRPr lang="en-US"/>
                </a:p>
              </p:txBody>
            </p:sp>
            <p:sp>
              <p:nvSpPr>
                <p:cNvPr id="2534" name="Freeform: Shape 2533">
                  <a:extLst>
                    <a:ext uri="{FF2B5EF4-FFF2-40B4-BE49-F238E27FC236}">
                      <a16:creationId xmlns:a16="http://schemas.microsoft.com/office/drawing/2014/main" id="{C86CDA27-2816-7BF6-83FF-B5BFF177A3CF}"/>
                    </a:ext>
                  </a:extLst>
                </p:cNvPr>
                <p:cNvSpPr/>
                <p:nvPr/>
              </p:nvSpPr>
              <p:spPr>
                <a:xfrm>
                  <a:off x="11495920" y="4877759"/>
                  <a:ext cx="100722" cy="103734"/>
                </a:xfrm>
                <a:custGeom>
                  <a:avLst/>
                  <a:gdLst>
                    <a:gd name="connsiteX0" fmla="*/ 544 w 100722"/>
                    <a:gd name="connsiteY0" fmla="*/ 59005 h 103734"/>
                    <a:gd name="connsiteX1" fmla="*/ 9824 w 100722"/>
                    <a:gd name="connsiteY1" fmla="*/ 20715 h 103734"/>
                    <a:gd name="connsiteX2" fmla="*/ 23887 w 100722"/>
                    <a:gd name="connsiteY2" fmla="*/ 7534 h 103734"/>
                    <a:gd name="connsiteX3" fmla="*/ 42420 w 100722"/>
                    <a:gd name="connsiteY3" fmla="*/ 645 h 103734"/>
                    <a:gd name="connsiteX4" fmla="*/ 99984 w 100722"/>
                    <a:gd name="connsiteY4" fmla="*/ 43632 h 103734"/>
                    <a:gd name="connsiteX5" fmla="*/ 58277 w 100722"/>
                    <a:gd name="connsiteY5" fmla="*/ 103073 h 103734"/>
                    <a:gd name="connsiteX6" fmla="*/ 38094 w 100722"/>
                    <a:gd name="connsiteY6" fmla="*/ 101992 h 103734"/>
                    <a:gd name="connsiteX7" fmla="*/ 20471 w 100722"/>
                    <a:gd name="connsiteY7" fmla="*/ 93252 h 103734"/>
                    <a:gd name="connsiteX8" fmla="*/ 572 w 100722"/>
                    <a:gd name="connsiteY8" fmla="*/ 59033 h 10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734">
                      <a:moveTo>
                        <a:pt x="544" y="59005"/>
                      </a:moveTo>
                      <a:cubicBezTo>
                        <a:pt x="-1478" y="44827"/>
                        <a:pt x="2252" y="31248"/>
                        <a:pt x="9824" y="20715"/>
                      </a:cubicBezTo>
                      <a:cubicBezTo>
                        <a:pt x="13611" y="15448"/>
                        <a:pt x="18365" y="10950"/>
                        <a:pt x="23887" y="7534"/>
                      </a:cubicBezTo>
                      <a:cubicBezTo>
                        <a:pt x="29382" y="4118"/>
                        <a:pt x="35645" y="1812"/>
                        <a:pt x="42420" y="645"/>
                      </a:cubicBezTo>
                      <a:cubicBezTo>
                        <a:pt x="69465" y="-3825"/>
                        <a:pt x="95229" y="15420"/>
                        <a:pt x="99984" y="43632"/>
                      </a:cubicBezTo>
                      <a:cubicBezTo>
                        <a:pt x="104738" y="71844"/>
                        <a:pt x="86062" y="98462"/>
                        <a:pt x="58277" y="103073"/>
                      </a:cubicBezTo>
                      <a:cubicBezTo>
                        <a:pt x="51360" y="104298"/>
                        <a:pt x="44499" y="103757"/>
                        <a:pt x="38094" y="101992"/>
                      </a:cubicBezTo>
                      <a:cubicBezTo>
                        <a:pt x="31688" y="100255"/>
                        <a:pt x="25710" y="97238"/>
                        <a:pt x="20471" y="93252"/>
                      </a:cubicBezTo>
                      <a:cubicBezTo>
                        <a:pt x="10024" y="85252"/>
                        <a:pt x="2593" y="73210"/>
                        <a:pt x="572" y="59033"/>
                      </a:cubicBezTo>
                      <a:close/>
                    </a:path>
                  </a:pathLst>
                </a:custGeom>
                <a:grpFill/>
                <a:ln w="2845" cap="flat">
                  <a:noFill/>
                  <a:prstDash val="solid"/>
                  <a:miter/>
                </a:ln>
              </p:spPr>
              <p:txBody>
                <a:bodyPr rtlCol="0" anchor="ctr"/>
                <a:lstStyle/>
                <a:p>
                  <a:endParaRPr lang="en-US"/>
                </a:p>
              </p:txBody>
            </p:sp>
            <p:sp>
              <p:nvSpPr>
                <p:cNvPr id="2535" name="Freeform: Shape 2534">
                  <a:extLst>
                    <a:ext uri="{FF2B5EF4-FFF2-40B4-BE49-F238E27FC236}">
                      <a16:creationId xmlns:a16="http://schemas.microsoft.com/office/drawing/2014/main" id="{216E13E8-C4CB-638F-D8B9-05E421E1A3FF}"/>
                    </a:ext>
                  </a:extLst>
                </p:cNvPr>
                <p:cNvSpPr/>
                <p:nvPr/>
              </p:nvSpPr>
              <p:spPr>
                <a:xfrm>
                  <a:off x="11317164" y="4902751"/>
                  <a:ext cx="98404" cy="101320"/>
                </a:xfrm>
                <a:custGeom>
                  <a:avLst/>
                  <a:gdLst>
                    <a:gd name="connsiteX0" fmla="*/ 263 w 98404"/>
                    <a:gd name="connsiteY0" fmla="*/ 56246 h 101320"/>
                    <a:gd name="connsiteX1" fmla="*/ 43449 w 98404"/>
                    <a:gd name="connsiteY1" fmla="*/ 306 h 101320"/>
                    <a:gd name="connsiteX2" fmla="*/ 97994 w 98404"/>
                    <a:gd name="connsiteY2" fmla="*/ 45058 h 101320"/>
                    <a:gd name="connsiteX3" fmla="*/ 54808 w 98404"/>
                    <a:gd name="connsiteY3" fmla="*/ 100998 h 101320"/>
                    <a:gd name="connsiteX4" fmla="*/ 263 w 98404"/>
                    <a:gd name="connsiteY4" fmla="*/ 56246 h 101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04" h="101320">
                      <a:moveTo>
                        <a:pt x="263" y="56246"/>
                      </a:moveTo>
                      <a:cubicBezTo>
                        <a:pt x="-2499" y="28404"/>
                        <a:pt x="16831" y="3352"/>
                        <a:pt x="43449" y="306"/>
                      </a:cubicBezTo>
                      <a:cubicBezTo>
                        <a:pt x="70067" y="-2740"/>
                        <a:pt x="94492" y="17301"/>
                        <a:pt x="97994" y="45058"/>
                      </a:cubicBezTo>
                      <a:cubicBezTo>
                        <a:pt x="101496" y="72815"/>
                        <a:pt x="82166" y="97867"/>
                        <a:pt x="54808" y="100998"/>
                      </a:cubicBezTo>
                      <a:cubicBezTo>
                        <a:pt x="27450" y="104130"/>
                        <a:pt x="3024" y="84088"/>
                        <a:pt x="263" y="56246"/>
                      </a:cubicBezTo>
                      <a:close/>
                    </a:path>
                  </a:pathLst>
                </a:custGeom>
                <a:grpFill/>
                <a:ln w="2845" cap="flat">
                  <a:noFill/>
                  <a:prstDash val="solid"/>
                  <a:miter/>
                </a:ln>
              </p:spPr>
              <p:txBody>
                <a:bodyPr rtlCol="0" anchor="ctr"/>
                <a:lstStyle/>
                <a:p>
                  <a:endParaRPr lang="en-US"/>
                </a:p>
              </p:txBody>
            </p:sp>
            <p:sp>
              <p:nvSpPr>
                <p:cNvPr id="2536" name="Freeform: Shape 2535">
                  <a:extLst>
                    <a:ext uri="{FF2B5EF4-FFF2-40B4-BE49-F238E27FC236}">
                      <a16:creationId xmlns:a16="http://schemas.microsoft.com/office/drawing/2014/main" id="{C8E76220-BD0F-0F0B-EB64-034EF2DA25E3}"/>
                    </a:ext>
                  </a:extLst>
                </p:cNvPr>
                <p:cNvSpPr/>
                <p:nvPr/>
              </p:nvSpPr>
              <p:spPr>
                <a:xfrm>
                  <a:off x="11137475" y="4920695"/>
                  <a:ext cx="96177" cy="98951"/>
                </a:xfrm>
                <a:custGeom>
                  <a:avLst/>
                  <a:gdLst>
                    <a:gd name="connsiteX0" fmla="*/ 90 w 96177"/>
                    <a:gd name="connsiteY0" fmla="*/ 52535 h 98951"/>
                    <a:gd name="connsiteX1" fmla="*/ 44528 w 96177"/>
                    <a:gd name="connsiteY1" fmla="*/ 97 h 98951"/>
                    <a:gd name="connsiteX2" fmla="*/ 63289 w 96177"/>
                    <a:gd name="connsiteY2" fmla="*/ 2801 h 98951"/>
                    <a:gd name="connsiteX3" fmla="*/ 79202 w 96177"/>
                    <a:gd name="connsiteY3" fmla="*/ 12082 h 98951"/>
                    <a:gd name="connsiteX4" fmla="*/ 95999 w 96177"/>
                    <a:gd name="connsiteY4" fmla="*/ 45732 h 98951"/>
                    <a:gd name="connsiteX5" fmla="*/ 84754 w 96177"/>
                    <a:gd name="connsiteY5" fmla="*/ 81886 h 98951"/>
                    <a:gd name="connsiteX6" fmla="*/ 70207 w 96177"/>
                    <a:gd name="connsiteY6" fmla="*/ 93786 h 98951"/>
                    <a:gd name="connsiteX7" fmla="*/ 51617 w 96177"/>
                    <a:gd name="connsiteY7" fmla="*/ 98853 h 98951"/>
                    <a:gd name="connsiteX8" fmla="*/ 118 w 96177"/>
                    <a:gd name="connsiteY8" fmla="*/ 52507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77" h="98951">
                      <a:moveTo>
                        <a:pt x="90" y="52535"/>
                      </a:moveTo>
                      <a:cubicBezTo>
                        <a:pt x="-1505" y="25234"/>
                        <a:pt x="18366" y="1777"/>
                        <a:pt x="44528" y="97"/>
                      </a:cubicBezTo>
                      <a:cubicBezTo>
                        <a:pt x="51076" y="-330"/>
                        <a:pt x="57424" y="666"/>
                        <a:pt x="63289" y="2801"/>
                      </a:cubicBezTo>
                      <a:cubicBezTo>
                        <a:pt x="69154" y="4851"/>
                        <a:pt x="74534" y="7983"/>
                        <a:pt x="79202" y="12082"/>
                      </a:cubicBezTo>
                      <a:cubicBezTo>
                        <a:pt x="88511" y="20252"/>
                        <a:pt x="94860" y="32124"/>
                        <a:pt x="95999" y="45732"/>
                      </a:cubicBezTo>
                      <a:cubicBezTo>
                        <a:pt x="97137" y="59368"/>
                        <a:pt x="92782" y="72179"/>
                        <a:pt x="84754" y="81886"/>
                      </a:cubicBezTo>
                      <a:cubicBezTo>
                        <a:pt x="80740" y="86726"/>
                        <a:pt x="75815" y="90854"/>
                        <a:pt x="70207" y="93786"/>
                      </a:cubicBezTo>
                      <a:cubicBezTo>
                        <a:pt x="64598" y="96661"/>
                        <a:pt x="58307" y="98427"/>
                        <a:pt x="51617" y="98853"/>
                      </a:cubicBezTo>
                      <a:cubicBezTo>
                        <a:pt x="24771" y="100562"/>
                        <a:pt x="1712" y="79808"/>
                        <a:pt x="118" y="52507"/>
                      </a:cubicBezTo>
                      <a:close/>
                    </a:path>
                  </a:pathLst>
                </a:custGeom>
                <a:grpFill/>
                <a:ln w="2845" cap="flat">
                  <a:noFill/>
                  <a:prstDash val="solid"/>
                  <a:miter/>
                </a:ln>
              </p:spPr>
              <p:txBody>
                <a:bodyPr rtlCol="0" anchor="ctr"/>
                <a:lstStyle/>
                <a:p>
                  <a:endParaRPr lang="en-US"/>
                </a:p>
              </p:txBody>
            </p:sp>
            <p:sp>
              <p:nvSpPr>
                <p:cNvPr id="2537" name="Freeform: Shape 2536">
                  <a:extLst>
                    <a:ext uri="{FF2B5EF4-FFF2-40B4-BE49-F238E27FC236}">
                      <a16:creationId xmlns:a16="http://schemas.microsoft.com/office/drawing/2014/main" id="{7724F3D0-0EC1-4261-C27E-9A0FBF2D3FDE}"/>
                    </a:ext>
                  </a:extLst>
                </p:cNvPr>
                <p:cNvSpPr/>
                <p:nvPr/>
              </p:nvSpPr>
              <p:spPr>
                <a:xfrm>
                  <a:off x="10957295" y="4931066"/>
                  <a:ext cx="93915" cy="96759"/>
                </a:xfrm>
                <a:custGeom>
                  <a:avLst/>
                  <a:gdLst>
                    <a:gd name="connsiteX0" fmla="*/ 8 w 93915"/>
                    <a:gd name="connsiteY0" fmla="*/ 49596 h 96759"/>
                    <a:gd name="connsiteX1" fmla="*/ 45444 w 93915"/>
                    <a:gd name="connsiteY1" fmla="*/ 32 h 96759"/>
                    <a:gd name="connsiteX2" fmla="*/ 93868 w 93915"/>
                    <a:gd name="connsiteY2" fmla="*/ 46578 h 96759"/>
                    <a:gd name="connsiteX3" fmla="*/ 48433 w 93915"/>
                    <a:gd name="connsiteY3" fmla="*/ 96710 h 96759"/>
                    <a:gd name="connsiteX4" fmla="*/ 8 w 93915"/>
                    <a:gd name="connsiteY4" fmla="*/ 49596 h 9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15" h="96759">
                      <a:moveTo>
                        <a:pt x="8" y="49596"/>
                      </a:moveTo>
                      <a:cubicBezTo>
                        <a:pt x="-475" y="22835"/>
                        <a:pt x="19879" y="1228"/>
                        <a:pt x="45444" y="32"/>
                      </a:cubicBezTo>
                      <a:cubicBezTo>
                        <a:pt x="71037" y="-935"/>
                        <a:pt x="92701" y="19903"/>
                        <a:pt x="93868" y="46578"/>
                      </a:cubicBezTo>
                      <a:cubicBezTo>
                        <a:pt x="95035" y="73253"/>
                        <a:pt x="74681" y="95714"/>
                        <a:pt x="48433" y="96710"/>
                      </a:cubicBezTo>
                      <a:cubicBezTo>
                        <a:pt x="22185" y="97935"/>
                        <a:pt x="492" y="76242"/>
                        <a:pt x="8" y="49596"/>
                      </a:cubicBezTo>
                      <a:close/>
                    </a:path>
                  </a:pathLst>
                </a:custGeom>
                <a:grpFill/>
                <a:ln w="2845" cap="flat">
                  <a:noFill/>
                  <a:prstDash val="solid"/>
                  <a:miter/>
                </a:ln>
              </p:spPr>
              <p:txBody>
                <a:bodyPr rtlCol="0" anchor="ctr"/>
                <a:lstStyle/>
                <a:p>
                  <a:endParaRPr lang="en-US"/>
                </a:p>
              </p:txBody>
            </p:sp>
            <p:sp>
              <p:nvSpPr>
                <p:cNvPr id="2538" name="Freeform: Shape 2537">
                  <a:extLst>
                    <a:ext uri="{FF2B5EF4-FFF2-40B4-BE49-F238E27FC236}">
                      <a16:creationId xmlns:a16="http://schemas.microsoft.com/office/drawing/2014/main" id="{D79D36EA-12F3-AA82-1D8D-B8A024109396}"/>
                    </a:ext>
                  </a:extLst>
                </p:cNvPr>
                <p:cNvSpPr/>
                <p:nvPr/>
              </p:nvSpPr>
              <p:spPr>
                <a:xfrm>
                  <a:off x="10776888" y="4934083"/>
                  <a:ext cx="91651" cy="94435"/>
                </a:xfrm>
                <a:custGeom>
                  <a:avLst/>
                  <a:gdLst>
                    <a:gd name="connsiteX0" fmla="*/ 12 w 91651"/>
                    <a:gd name="connsiteY0" fmla="*/ 46634 h 94435"/>
                    <a:gd name="connsiteX1" fmla="*/ 46273 w 91651"/>
                    <a:gd name="connsiteY1" fmla="*/ 3 h 94435"/>
                    <a:gd name="connsiteX2" fmla="*/ 91651 w 91651"/>
                    <a:gd name="connsiteY2" fmla="*/ 47716 h 94435"/>
                    <a:gd name="connsiteX3" fmla="*/ 45391 w 91651"/>
                    <a:gd name="connsiteY3" fmla="*/ 94433 h 94435"/>
                    <a:gd name="connsiteX4" fmla="*/ 12 w 91651"/>
                    <a:gd name="connsiteY4" fmla="*/ 46634 h 94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51" h="94435">
                      <a:moveTo>
                        <a:pt x="12" y="46634"/>
                      </a:moveTo>
                      <a:cubicBezTo>
                        <a:pt x="582" y="20558"/>
                        <a:pt x="21277" y="-310"/>
                        <a:pt x="46273" y="3"/>
                      </a:cubicBezTo>
                      <a:cubicBezTo>
                        <a:pt x="71268" y="288"/>
                        <a:pt x="91594" y="21810"/>
                        <a:pt x="91651" y="47716"/>
                      </a:cubicBezTo>
                      <a:cubicBezTo>
                        <a:pt x="91708" y="73964"/>
                        <a:pt x="71012" y="94717"/>
                        <a:pt x="45391" y="94433"/>
                      </a:cubicBezTo>
                      <a:cubicBezTo>
                        <a:pt x="19769" y="94120"/>
                        <a:pt x="-558" y="72711"/>
                        <a:pt x="12" y="46634"/>
                      </a:cubicBezTo>
                      <a:close/>
                    </a:path>
                  </a:pathLst>
                </a:custGeom>
                <a:grpFill/>
                <a:ln w="2845" cap="flat">
                  <a:noFill/>
                  <a:prstDash val="solid"/>
                  <a:miter/>
                </a:ln>
              </p:spPr>
              <p:txBody>
                <a:bodyPr rtlCol="0" anchor="ctr"/>
                <a:lstStyle/>
                <a:p>
                  <a:endParaRPr lang="en-US"/>
                </a:p>
              </p:txBody>
            </p:sp>
            <p:sp>
              <p:nvSpPr>
                <p:cNvPr id="2539" name="Freeform: Shape 2538">
                  <a:extLst>
                    <a:ext uri="{FF2B5EF4-FFF2-40B4-BE49-F238E27FC236}">
                      <a16:creationId xmlns:a16="http://schemas.microsoft.com/office/drawing/2014/main" id="{6082901C-D273-2AD7-857C-A5DD975CFB89}"/>
                    </a:ext>
                  </a:extLst>
                </p:cNvPr>
                <p:cNvSpPr/>
                <p:nvPr/>
              </p:nvSpPr>
              <p:spPr>
                <a:xfrm>
                  <a:off x="10596520" y="4930144"/>
                  <a:ext cx="89430" cy="92086"/>
                </a:xfrm>
                <a:custGeom>
                  <a:avLst/>
                  <a:gdLst>
                    <a:gd name="connsiteX0" fmla="*/ 91 w 89430"/>
                    <a:gd name="connsiteY0" fmla="*/ 43315 h 92086"/>
                    <a:gd name="connsiteX1" fmla="*/ 47006 w 89430"/>
                    <a:gd name="connsiteY1" fmla="*/ 71 h 92086"/>
                    <a:gd name="connsiteX2" fmla="*/ 89395 w 89430"/>
                    <a:gd name="connsiteY2" fmla="*/ 47756 h 92086"/>
                    <a:gd name="connsiteX3" fmla="*/ 42422 w 89430"/>
                    <a:gd name="connsiteY3" fmla="*/ 92052 h 92086"/>
                    <a:gd name="connsiteX4" fmla="*/ 91 w 89430"/>
                    <a:gd name="connsiteY4" fmla="*/ 43315 h 9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30" h="92086">
                      <a:moveTo>
                        <a:pt x="91" y="43315"/>
                      </a:moveTo>
                      <a:cubicBezTo>
                        <a:pt x="1656" y="17893"/>
                        <a:pt x="22666" y="-1324"/>
                        <a:pt x="47006" y="71"/>
                      </a:cubicBezTo>
                      <a:cubicBezTo>
                        <a:pt x="71374" y="983"/>
                        <a:pt x="90363" y="22362"/>
                        <a:pt x="89395" y="47756"/>
                      </a:cubicBezTo>
                      <a:cubicBezTo>
                        <a:pt x="88428" y="73178"/>
                        <a:pt x="67389" y="93020"/>
                        <a:pt x="42422" y="92052"/>
                      </a:cubicBezTo>
                      <a:cubicBezTo>
                        <a:pt x="17456" y="90658"/>
                        <a:pt x="-1475" y="68652"/>
                        <a:pt x="91" y="43315"/>
                      </a:cubicBezTo>
                      <a:close/>
                    </a:path>
                  </a:pathLst>
                </a:custGeom>
                <a:grpFill/>
                <a:ln w="2845" cap="flat">
                  <a:noFill/>
                  <a:prstDash val="solid"/>
                  <a:miter/>
                </a:ln>
              </p:spPr>
              <p:txBody>
                <a:bodyPr rtlCol="0" anchor="ctr"/>
                <a:lstStyle/>
                <a:p>
                  <a:endParaRPr lang="en-US"/>
                </a:p>
              </p:txBody>
            </p:sp>
            <p:sp>
              <p:nvSpPr>
                <p:cNvPr id="2540" name="Freeform: Shape 2539">
                  <a:extLst>
                    <a:ext uri="{FF2B5EF4-FFF2-40B4-BE49-F238E27FC236}">
                      <a16:creationId xmlns:a16="http://schemas.microsoft.com/office/drawing/2014/main" id="{2AD0E447-0BA0-7B8F-1F42-9BF23026FA82}"/>
                    </a:ext>
                  </a:extLst>
                </p:cNvPr>
                <p:cNvSpPr/>
                <p:nvPr/>
              </p:nvSpPr>
              <p:spPr>
                <a:xfrm>
                  <a:off x="10416511" y="4918293"/>
                  <a:ext cx="87239" cy="89757"/>
                </a:xfrm>
                <a:custGeom>
                  <a:avLst/>
                  <a:gdLst>
                    <a:gd name="connsiteX0" fmla="*/ 237 w 87239"/>
                    <a:gd name="connsiteY0" fmla="*/ 41017 h 89757"/>
                    <a:gd name="connsiteX1" fmla="*/ 47723 w 87239"/>
                    <a:gd name="connsiteY1" fmla="*/ 165 h 89757"/>
                    <a:gd name="connsiteX2" fmla="*/ 87094 w 87239"/>
                    <a:gd name="connsiteY2" fmla="*/ 48732 h 89757"/>
                    <a:gd name="connsiteX3" fmla="*/ 39609 w 87239"/>
                    <a:gd name="connsiteY3" fmla="*/ 89584 h 89757"/>
                    <a:gd name="connsiteX4" fmla="*/ 237 w 87239"/>
                    <a:gd name="connsiteY4" fmla="*/ 41017 h 89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39" h="89757">
                      <a:moveTo>
                        <a:pt x="237" y="41017"/>
                      </a:moveTo>
                      <a:cubicBezTo>
                        <a:pt x="2771" y="16335"/>
                        <a:pt x="24037" y="-1941"/>
                        <a:pt x="47723" y="165"/>
                      </a:cubicBezTo>
                      <a:cubicBezTo>
                        <a:pt x="71408" y="2272"/>
                        <a:pt x="89030" y="24022"/>
                        <a:pt x="87094" y="48732"/>
                      </a:cubicBezTo>
                      <a:cubicBezTo>
                        <a:pt x="85130" y="73443"/>
                        <a:pt x="63864" y="91748"/>
                        <a:pt x="39609" y="89584"/>
                      </a:cubicBezTo>
                      <a:cubicBezTo>
                        <a:pt x="15354" y="87421"/>
                        <a:pt x="-2268" y="65671"/>
                        <a:pt x="237" y="41017"/>
                      </a:cubicBezTo>
                      <a:close/>
                    </a:path>
                  </a:pathLst>
                </a:custGeom>
                <a:grpFill/>
                <a:ln w="2845" cap="flat">
                  <a:noFill/>
                  <a:prstDash val="solid"/>
                  <a:miter/>
                </a:ln>
              </p:spPr>
              <p:txBody>
                <a:bodyPr rtlCol="0" anchor="ctr"/>
                <a:lstStyle/>
                <a:p>
                  <a:endParaRPr lang="en-US"/>
                </a:p>
              </p:txBody>
            </p:sp>
            <p:sp>
              <p:nvSpPr>
                <p:cNvPr id="2541" name="Freeform: Shape 2540">
                  <a:extLst>
                    <a:ext uri="{FF2B5EF4-FFF2-40B4-BE49-F238E27FC236}">
                      <a16:creationId xmlns:a16="http://schemas.microsoft.com/office/drawing/2014/main" id="{95E2DB8F-697F-C893-15B5-F206019968BF}"/>
                    </a:ext>
                  </a:extLst>
                </p:cNvPr>
                <p:cNvSpPr/>
                <p:nvPr/>
              </p:nvSpPr>
              <p:spPr>
                <a:xfrm>
                  <a:off x="10237223" y="4899388"/>
                  <a:ext cx="84975" cy="87583"/>
                </a:xfrm>
                <a:custGeom>
                  <a:avLst/>
                  <a:gdLst>
                    <a:gd name="connsiteX0" fmla="*/ 460 w 84975"/>
                    <a:gd name="connsiteY0" fmla="*/ 37888 h 87583"/>
                    <a:gd name="connsiteX1" fmla="*/ 48259 w 84975"/>
                    <a:gd name="connsiteY1" fmla="*/ 395 h 87583"/>
                    <a:gd name="connsiteX2" fmla="*/ 84641 w 84975"/>
                    <a:gd name="connsiteY2" fmla="*/ 49161 h 87583"/>
                    <a:gd name="connsiteX3" fmla="*/ 36786 w 84975"/>
                    <a:gd name="connsiteY3" fmla="*/ 87137 h 87583"/>
                    <a:gd name="connsiteX4" fmla="*/ 460 w 84975"/>
                    <a:gd name="connsiteY4" fmla="*/ 37888 h 87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75" h="87583">
                      <a:moveTo>
                        <a:pt x="460" y="37888"/>
                      </a:moveTo>
                      <a:cubicBezTo>
                        <a:pt x="3905" y="13974"/>
                        <a:pt x="25313" y="-2822"/>
                        <a:pt x="48259" y="395"/>
                      </a:cubicBezTo>
                      <a:cubicBezTo>
                        <a:pt x="71204" y="3811"/>
                        <a:pt x="87545" y="25134"/>
                        <a:pt x="84641" y="49161"/>
                      </a:cubicBezTo>
                      <a:cubicBezTo>
                        <a:pt x="81737" y="73103"/>
                        <a:pt x="60244" y="90639"/>
                        <a:pt x="36786" y="87137"/>
                      </a:cubicBezTo>
                      <a:cubicBezTo>
                        <a:pt x="13271" y="83864"/>
                        <a:pt x="-2984" y="61801"/>
                        <a:pt x="460" y="37888"/>
                      </a:cubicBezTo>
                      <a:close/>
                    </a:path>
                  </a:pathLst>
                </a:custGeom>
                <a:grpFill/>
                <a:ln w="2845" cap="flat">
                  <a:noFill/>
                  <a:prstDash val="solid"/>
                  <a:miter/>
                </a:ln>
              </p:spPr>
              <p:txBody>
                <a:bodyPr rtlCol="0" anchor="ctr"/>
                <a:lstStyle/>
                <a:p>
                  <a:endParaRPr lang="en-US"/>
                </a:p>
              </p:txBody>
            </p:sp>
            <p:sp>
              <p:nvSpPr>
                <p:cNvPr id="2542" name="Freeform: Shape 2541">
                  <a:extLst>
                    <a:ext uri="{FF2B5EF4-FFF2-40B4-BE49-F238E27FC236}">
                      <a16:creationId xmlns:a16="http://schemas.microsoft.com/office/drawing/2014/main" id="{AFB6A22A-9D40-CFCB-D7C6-4E65C9E4A938}"/>
                    </a:ext>
                  </a:extLst>
                </p:cNvPr>
                <p:cNvSpPr/>
                <p:nvPr/>
              </p:nvSpPr>
              <p:spPr>
                <a:xfrm>
                  <a:off x="10058879" y="4873192"/>
                  <a:ext cx="82824" cy="85000"/>
                </a:xfrm>
                <a:custGeom>
                  <a:avLst/>
                  <a:gdLst>
                    <a:gd name="connsiteX0" fmla="*/ 735 w 82824"/>
                    <a:gd name="connsiteY0" fmla="*/ 35160 h 85000"/>
                    <a:gd name="connsiteX1" fmla="*/ 18016 w 82824"/>
                    <a:gd name="connsiteY1" fmla="*/ 7802 h 85000"/>
                    <a:gd name="connsiteX2" fmla="*/ 32449 w 82824"/>
                    <a:gd name="connsiteY2" fmla="*/ 1226 h 85000"/>
                    <a:gd name="connsiteX3" fmla="*/ 48761 w 82824"/>
                    <a:gd name="connsiteY3" fmla="*/ 543 h 85000"/>
                    <a:gd name="connsiteX4" fmla="*/ 82240 w 82824"/>
                    <a:gd name="connsiteY4" fmla="*/ 49252 h 85000"/>
                    <a:gd name="connsiteX5" fmla="*/ 34128 w 82824"/>
                    <a:gd name="connsiteY5" fmla="*/ 84439 h 85000"/>
                    <a:gd name="connsiteX6" fmla="*/ 18670 w 82824"/>
                    <a:gd name="connsiteY6" fmla="*/ 78489 h 85000"/>
                    <a:gd name="connsiteX7" fmla="*/ 7254 w 82824"/>
                    <a:gd name="connsiteY7" fmla="*/ 67045 h 85000"/>
                    <a:gd name="connsiteX8" fmla="*/ 735 w 82824"/>
                    <a:gd name="connsiteY8" fmla="*/ 35132 h 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24" h="85000">
                      <a:moveTo>
                        <a:pt x="735" y="35160"/>
                      </a:moveTo>
                      <a:cubicBezTo>
                        <a:pt x="2870" y="23602"/>
                        <a:pt x="9333" y="13980"/>
                        <a:pt x="18016" y="7802"/>
                      </a:cubicBezTo>
                      <a:cubicBezTo>
                        <a:pt x="22343" y="4699"/>
                        <a:pt x="27239" y="2507"/>
                        <a:pt x="32449" y="1226"/>
                      </a:cubicBezTo>
                      <a:cubicBezTo>
                        <a:pt x="37658" y="-83"/>
                        <a:pt x="43182" y="-397"/>
                        <a:pt x="48761" y="543"/>
                      </a:cubicBezTo>
                      <a:cubicBezTo>
                        <a:pt x="71023" y="4244"/>
                        <a:pt x="86026" y="26050"/>
                        <a:pt x="82240" y="49252"/>
                      </a:cubicBezTo>
                      <a:cubicBezTo>
                        <a:pt x="78454" y="72482"/>
                        <a:pt x="56903" y="88225"/>
                        <a:pt x="34128" y="84439"/>
                      </a:cubicBezTo>
                      <a:cubicBezTo>
                        <a:pt x="28435" y="83499"/>
                        <a:pt x="23225" y="81421"/>
                        <a:pt x="18670" y="78489"/>
                      </a:cubicBezTo>
                      <a:cubicBezTo>
                        <a:pt x="14144" y="75499"/>
                        <a:pt x="10272" y="71543"/>
                        <a:pt x="7254" y="67045"/>
                      </a:cubicBezTo>
                      <a:cubicBezTo>
                        <a:pt x="1219" y="58048"/>
                        <a:pt x="-1400" y="46690"/>
                        <a:pt x="735" y="35132"/>
                      </a:cubicBezTo>
                      <a:close/>
                    </a:path>
                  </a:pathLst>
                </a:custGeom>
                <a:grpFill/>
                <a:ln w="2845" cap="flat">
                  <a:noFill/>
                  <a:prstDash val="solid"/>
                  <a:miter/>
                </a:ln>
              </p:spPr>
              <p:txBody>
                <a:bodyPr rtlCol="0" anchor="ctr"/>
                <a:lstStyle/>
                <a:p>
                  <a:endParaRPr lang="en-US"/>
                </a:p>
              </p:txBody>
            </p:sp>
            <p:sp>
              <p:nvSpPr>
                <p:cNvPr id="2543" name="Freeform: Shape 2542">
                  <a:extLst>
                    <a:ext uri="{FF2B5EF4-FFF2-40B4-BE49-F238E27FC236}">
                      <a16:creationId xmlns:a16="http://schemas.microsoft.com/office/drawing/2014/main" id="{CFA8C01E-8C52-82EF-EAFC-A2820E670C98}"/>
                    </a:ext>
                  </a:extLst>
                </p:cNvPr>
                <p:cNvSpPr/>
                <p:nvPr/>
              </p:nvSpPr>
              <p:spPr>
                <a:xfrm>
                  <a:off x="9881817" y="4839286"/>
                  <a:ext cx="80590" cy="82797"/>
                </a:xfrm>
                <a:custGeom>
                  <a:avLst/>
                  <a:gdLst>
                    <a:gd name="connsiteX0" fmla="*/ 1066 w 80590"/>
                    <a:gd name="connsiteY0" fmla="*/ 32825 h 82797"/>
                    <a:gd name="connsiteX1" fmla="*/ 49178 w 80590"/>
                    <a:gd name="connsiteY1" fmla="*/ 884 h 82797"/>
                    <a:gd name="connsiteX2" fmla="*/ 79695 w 80590"/>
                    <a:gd name="connsiteY2" fmla="*/ 49935 h 82797"/>
                    <a:gd name="connsiteX3" fmla="*/ 31584 w 80590"/>
                    <a:gd name="connsiteY3" fmla="*/ 81876 h 82797"/>
                    <a:gd name="connsiteX4" fmla="*/ 1066 w 80590"/>
                    <a:gd name="connsiteY4" fmla="*/ 32825 h 8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90" h="82797">
                      <a:moveTo>
                        <a:pt x="1066" y="32825"/>
                      </a:moveTo>
                      <a:cubicBezTo>
                        <a:pt x="6162" y="10506"/>
                        <a:pt x="27712" y="-3785"/>
                        <a:pt x="49178" y="884"/>
                      </a:cubicBezTo>
                      <a:cubicBezTo>
                        <a:pt x="70643" y="5553"/>
                        <a:pt x="84308" y="27530"/>
                        <a:pt x="79695" y="49935"/>
                      </a:cubicBezTo>
                      <a:cubicBezTo>
                        <a:pt x="75083" y="72339"/>
                        <a:pt x="53533" y="86659"/>
                        <a:pt x="31584" y="81876"/>
                      </a:cubicBezTo>
                      <a:cubicBezTo>
                        <a:pt x="9635" y="77093"/>
                        <a:pt x="-4029" y="55144"/>
                        <a:pt x="1066" y="32825"/>
                      </a:cubicBezTo>
                      <a:close/>
                    </a:path>
                  </a:pathLst>
                </a:custGeom>
                <a:grpFill/>
                <a:ln w="2845" cap="flat">
                  <a:noFill/>
                  <a:prstDash val="solid"/>
                  <a:miter/>
                </a:ln>
              </p:spPr>
              <p:txBody>
                <a:bodyPr rtlCol="0" anchor="ctr"/>
                <a:lstStyle/>
                <a:p>
                  <a:endParaRPr lang="en-US"/>
                </a:p>
              </p:txBody>
            </p:sp>
            <p:sp>
              <p:nvSpPr>
                <p:cNvPr id="2544" name="Freeform: Shape 2543">
                  <a:extLst>
                    <a:ext uri="{FF2B5EF4-FFF2-40B4-BE49-F238E27FC236}">
                      <a16:creationId xmlns:a16="http://schemas.microsoft.com/office/drawing/2014/main" id="{D7B2BCCC-0F53-DDED-99D3-7D15EBE7E8A2}"/>
                    </a:ext>
                  </a:extLst>
                </p:cNvPr>
                <p:cNvSpPr/>
                <p:nvPr/>
              </p:nvSpPr>
              <p:spPr>
                <a:xfrm>
                  <a:off x="9706357" y="4798358"/>
                  <a:ext cx="78418" cy="80591"/>
                </a:xfrm>
                <a:custGeom>
                  <a:avLst/>
                  <a:gdLst>
                    <a:gd name="connsiteX0" fmla="*/ 1474 w 78418"/>
                    <a:gd name="connsiteY0" fmla="*/ 30055 h 80591"/>
                    <a:gd name="connsiteX1" fmla="*/ 49415 w 78418"/>
                    <a:gd name="connsiteY1" fmla="*/ 1302 h 80591"/>
                    <a:gd name="connsiteX2" fmla="*/ 63194 w 78418"/>
                    <a:gd name="connsiteY2" fmla="*/ 8305 h 80591"/>
                    <a:gd name="connsiteX3" fmla="*/ 73044 w 78418"/>
                    <a:gd name="connsiteY3" fmla="*/ 19607 h 80591"/>
                    <a:gd name="connsiteX4" fmla="*/ 77143 w 78418"/>
                    <a:gd name="connsiteY4" fmla="*/ 49926 h 80591"/>
                    <a:gd name="connsiteX5" fmla="*/ 58981 w 78418"/>
                    <a:gd name="connsiteY5" fmla="*/ 74807 h 80591"/>
                    <a:gd name="connsiteX6" fmla="*/ 44661 w 78418"/>
                    <a:gd name="connsiteY6" fmla="*/ 80188 h 80591"/>
                    <a:gd name="connsiteX7" fmla="*/ 29032 w 78418"/>
                    <a:gd name="connsiteY7" fmla="*/ 79248 h 80591"/>
                    <a:gd name="connsiteX8" fmla="*/ 1446 w 78418"/>
                    <a:gd name="connsiteY8" fmla="*/ 30055 h 8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18" h="80591">
                      <a:moveTo>
                        <a:pt x="1474" y="30055"/>
                      </a:moveTo>
                      <a:cubicBezTo>
                        <a:pt x="7310" y="8590"/>
                        <a:pt x="28776" y="-4278"/>
                        <a:pt x="49415" y="1302"/>
                      </a:cubicBezTo>
                      <a:cubicBezTo>
                        <a:pt x="54568" y="2697"/>
                        <a:pt x="59208" y="5117"/>
                        <a:pt x="63194" y="8305"/>
                      </a:cubicBezTo>
                      <a:cubicBezTo>
                        <a:pt x="67179" y="11380"/>
                        <a:pt x="70510" y="15223"/>
                        <a:pt x="73044" y="19607"/>
                      </a:cubicBezTo>
                      <a:cubicBezTo>
                        <a:pt x="78083" y="28347"/>
                        <a:pt x="79876" y="39136"/>
                        <a:pt x="77143" y="49926"/>
                      </a:cubicBezTo>
                      <a:cubicBezTo>
                        <a:pt x="74439" y="60715"/>
                        <a:pt x="67720" y="69455"/>
                        <a:pt x="58981" y="74807"/>
                      </a:cubicBezTo>
                      <a:cubicBezTo>
                        <a:pt x="54625" y="77483"/>
                        <a:pt x="49757" y="79362"/>
                        <a:pt x="44661" y="80188"/>
                      </a:cubicBezTo>
                      <a:cubicBezTo>
                        <a:pt x="39594" y="80928"/>
                        <a:pt x="34298" y="80672"/>
                        <a:pt x="29032" y="79248"/>
                      </a:cubicBezTo>
                      <a:cubicBezTo>
                        <a:pt x="7965" y="73554"/>
                        <a:pt x="-4390" y="51520"/>
                        <a:pt x="1446" y="30055"/>
                      </a:cubicBezTo>
                      <a:close/>
                    </a:path>
                  </a:pathLst>
                </a:custGeom>
                <a:grpFill/>
                <a:ln w="2845" cap="flat">
                  <a:noFill/>
                  <a:prstDash val="solid"/>
                  <a:miter/>
                </a:ln>
              </p:spPr>
              <p:txBody>
                <a:bodyPr rtlCol="0" anchor="ctr"/>
                <a:lstStyle/>
                <a:p>
                  <a:endParaRPr lang="en-US"/>
                </a:p>
              </p:txBody>
            </p:sp>
            <p:sp>
              <p:nvSpPr>
                <p:cNvPr id="2545" name="Freeform: Shape 2544">
                  <a:extLst>
                    <a:ext uri="{FF2B5EF4-FFF2-40B4-BE49-F238E27FC236}">
                      <a16:creationId xmlns:a16="http://schemas.microsoft.com/office/drawing/2014/main" id="{B72A0E8F-9E5B-2E64-502B-5994489D219E}"/>
                    </a:ext>
                  </a:extLst>
                </p:cNvPr>
                <p:cNvSpPr/>
                <p:nvPr/>
              </p:nvSpPr>
              <p:spPr>
                <a:xfrm>
                  <a:off x="9532755" y="4750199"/>
                  <a:ext cx="76258" cy="77904"/>
                </a:xfrm>
                <a:custGeom>
                  <a:avLst/>
                  <a:gdLst>
                    <a:gd name="connsiteX0" fmla="*/ 1877 w 76258"/>
                    <a:gd name="connsiteY0" fmla="*/ 27682 h 77904"/>
                    <a:gd name="connsiteX1" fmla="*/ 49618 w 76258"/>
                    <a:gd name="connsiteY1" fmla="*/ 1492 h 77904"/>
                    <a:gd name="connsiteX2" fmla="*/ 74585 w 76258"/>
                    <a:gd name="connsiteY2" fmla="*/ 49745 h 77904"/>
                    <a:gd name="connsiteX3" fmla="*/ 26729 w 76258"/>
                    <a:gd name="connsiteY3" fmla="*/ 76335 h 77904"/>
                    <a:gd name="connsiteX4" fmla="*/ 1877 w 76258"/>
                    <a:gd name="connsiteY4" fmla="*/ 27682 h 77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58" h="77904">
                      <a:moveTo>
                        <a:pt x="1877" y="27682"/>
                      </a:moveTo>
                      <a:cubicBezTo>
                        <a:pt x="8425" y="7071"/>
                        <a:pt x="29662" y="-4259"/>
                        <a:pt x="49618" y="1492"/>
                      </a:cubicBezTo>
                      <a:cubicBezTo>
                        <a:pt x="69517" y="7413"/>
                        <a:pt x="80705" y="29021"/>
                        <a:pt x="74585" y="49745"/>
                      </a:cubicBezTo>
                      <a:cubicBezTo>
                        <a:pt x="68464" y="70470"/>
                        <a:pt x="47055" y="82370"/>
                        <a:pt x="26729" y="76335"/>
                      </a:cubicBezTo>
                      <a:cubicBezTo>
                        <a:pt x="6346" y="70470"/>
                        <a:pt x="-4643" y="48265"/>
                        <a:pt x="1877" y="27682"/>
                      </a:cubicBezTo>
                      <a:close/>
                    </a:path>
                  </a:pathLst>
                </a:custGeom>
                <a:grpFill/>
                <a:ln w="2845" cap="flat">
                  <a:noFill/>
                  <a:prstDash val="solid"/>
                  <a:miter/>
                </a:ln>
              </p:spPr>
              <p:txBody>
                <a:bodyPr rtlCol="0" anchor="ctr"/>
                <a:lstStyle/>
                <a:p>
                  <a:endParaRPr lang="en-US"/>
                </a:p>
              </p:txBody>
            </p:sp>
            <p:sp>
              <p:nvSpPr>
                <p:cNvPr id="2546" name="Freeform: Shape 2545">
                  <a:extLst>
                    <a:ext uri="{FF2B5EF4-FFF2-40B4-BE49-F238E27FC236}">
                      <a16:creationId xmlns:a16="http://schemas.microsoft.com/office/drawing/2014/main" id="{2FF75669-2E01-B582-0F83-94BFC7ED98C1}"/>
                    </a:ext>
                  </a:extLst>
                </p:cNvPr>
                <p:cNvSpPr/>
                <p:nvPr/>
              </p:nvSpPr>
              <p:spPr>
                <a:xfrm>
                  <a:off x="9361416" y="4694479"/>
                  <a:ext cx="73997" cy="75745"/>
                </a:xfrm>
                <a:custGeom>
                  <a:avLst/>
                  <a:gdLst>
                    <a:gd name="connsiteX0" fmla="*/ 2320 w 73997"/>
                    <a:gd name="connsiteY0" fmla="*/ 25584 h 75745"/>
                    <a:gd name="connsiteX1" fmla="*/ 49691 w 73997"/>
                    <a:gd name="connsiteY1" fmla="*/ 2012 h 75745"/>
                    <a:gd name="connsiteX2" fmla="*/ 71868 w 73997"/>
                    <a:gd name="connsiteY2" fmla="*/ 50095 h 75745"/>
                    <a:gd name="connsiteX3" fmla="*/ 24497 w 73997"/>
                    <a:gd name="connsiteY3" fmla="*/ 73667 h 75745"/>
                    <a:gd name="connsiteX4" fmla="*/ 2320 w 73997"/>
                    <a:gd name="connsiteY4" fmla="*/ 25584 h 7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97" h="75745">
                      <a:moveTo>
                        <a:pt x="2320" y="25584"/>
                      </a:moveTo>
                      <a:cubicBezTo>
                        <a:pt x="9466" y="5855"/>
                        <a:pt x="30675" y="-4678"/>
                        <a:pt x="49691" y="2012"/>
                      </a:cubicBezTo>
                      <a:cubicBezTo>
                        <a:pt x="68709" y="8702"/>
                        <a:pt x="78644" y="30224"/>
                        <a:pt x="71868" y="50095"/>
                      </a:cubicBezTo>
                      <a:cubicBezTo>
                        <a:pt x="65121" y="69937"/>
                        <a:pt x="43884" y="80499"/>
                        <a:pt x="24497" y="73667"/>
                      </a:cubicBezTo>
                      <a:cubicBezTo>
                        <a:pt x="5082" y="66834"/>
                        <a:pt x="-4825" y="45312"/>
                        <a:pt x="2320" y="25584"/>
                      </a:cubicBezTo>
                      <a:close/>
                    </a:path>
                  </a:pathLst>
                </a:custGeom>
                <a:grpFill/>
                <a:ln w="2845" cap="flat">
                  <a:noFill/>
                  <a:prstDash val="solid"/>
                  <a:miter/>
                </a:ln>
              </p:spPr>
              <p:txBody>
                <a:bodyPr rtlCol="0" anchor="ctr"/>
                <a:lstStyle/>
                <a:p>
                  <a:endParaRPr lang="en-US"/>
                </a:p>
              </p:txBody>
            </p:sp>
            <p:sp>
              <p:nvSpPr>
                <p:cNvPr id="2547" name="Freeform: Shape 2546">
                  <a:extLst>
                    <a:ext uri="{FF2B5EF4-FFF2-40B4-BE49-F238E27FC236}">
                      <a16:creationId xmlns:a16="http://schemas.microsoft.com/office/drawing/2014/main" id="{229DF493-0721-9FC3-E53C-D10F6F5BBD47}"/>
                    </a:ext>
                  </a:extLst>
                </p:cNvPr>
                <p:cNvSpPr/>
                <p:nvPr/>
              </p:nvSpPr>
              <p:spPr>
                <a:xfrm>
                  <a:off x="9192592" y="4631980"/>
                  <a:ext cx="71768" cy="73572"/>
                </a:xfrm>
                <a:custGeom>
                  <a:avLst/>
                  <a:gdLst>
                    <a:gd name="connsiteX0" fmla="*/ 2811 w 71768"/>
                    <a:gd name="connsiteY0" fmla="*/ 23232 h 73572"/>
                    <a:gd name="connsiteX1" fmla="*/ 49556 w 71768"/>
                    <a:gd name="connsiteY1" fmla="*/ 2535 h 73572"/>
                    <a:gd name="connsiteX2" fmla="*/ 69171 w 71768"/>
                    <a:gd name="connsiteY2" fmla="*/ 49850 h 73572"/>
                    <a:gd name="connsiteX3" fmla="*/ 22255 w 71768"/>
                    <a:gd name="connsiteY3" fmla="*/ 70945 h 73572"/>
                    <a:gd name="connsiteX4" fmla="*/ 2811 w 71768"/>
                    <a:gd name="connsiteY4" fmla="*/ 23232 h 7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68" h="73572">
                      <a:moveTo>
                        <a:pt x="2811" y="23232"/>
                      </a:moveTo>
                      <a:cubicBezTo>
                        <a:pt x="10527" y="4414"/>
                        <a:pt x="31450" y="-4838"/>
                        <a:pt x="49556" y="2535"/>
                      </a:cubicBezTo>
                      <a:cubicBezTo>
                        <a:pt x="67576" y="10108"/>
                        <a:pt x="76573" y="30805"/>
                        <a:pt x="69171" y="49850"/>
                      </a:cubicBezTo>
                      <a:cubicBezTo>
                        <a:pt x="61854" y="68724"/>
                        <a:pt x="40645" y="78659"/>
                        <a:pt x="22255" y="70945"/>
                      </a:cubicBezTo>
                      <a:cubicBezTo>
                        <a:pt x="3808" y="63401"/>
                        <a:pt x="-4904" y="42049"/>
                        <a:pt x="2811" y="23232"/>
                      </a:cubicBezTo>
                      <a:close/>
                    </a:path>
                  </a:pathLst>
                </a:custGeom>
                <a:grpFill/>
                <a:ln w="2845" cap="flat">
                  <a:noFill/>
                  <a:prstDash val="solid"/>
                  <a:miter/>
                </a:ln>
              </p:spPr>
              <p:txBody>
                <a:bodyPr rtlCol="0" anchor="ctr"/>
                <a:lstStyle/>
                <a:p>
                  <a:endParaRPr lang="en-US"/>
                </a:p>
              </p:txBody>
            </p:sp>
            <p:sp>
              <p:nvSpPr>
                <p:cNvPr id="2548" name="Freeform: Shape 2547">
                  <a:extLst>
                    <a:ext uri="{FF2B5EF4-FFF2-40B4-BE49-F238E27FC236}">
                      <a16:creationId xmlns:a16="http://schemas.microsoft.com/office/drawing/2014/main" id="{53B2324F-C490-D75D-CAEC-9B71D59B0721}"/>
                    </a:ext>
                  </a:extLst>
                </p:cNvPr>
                <p:cNvSpPr/>
                <p:nvPr/>
              </p:nvSpPr>
              <p:spPr>
                <a:xfrm>
                  <a:off x="9026442" y="4562645"/>
                  <a:ext cx="69675" cy="70800"/>
                </a:xfrm>
                <a:custGeom>
                  <a:avLst/>
                  <a:gdLst>
                    <a:gd name="connsiteX0" fmla="*/ 3305 w 69675"/>
                    <a:gd name="connsiteY0" fmla="*/ 21083 h 70800"/>
                    <a:gd name="connsiteX1" fmla="*/ 49423 w 69675"/>
                    <a:gd name="connsiteY1" fmla="*/ 2806 h 70800"/>
                    <a:gd name="connsiteX2" fmla="*/ 66590 w 69675"/>
                    <a:gd name="connsiteY2" fmla="*/ 49238 h 70800"/>
                    <a:gd name="connsiteX3" fmla="*/ 20300 w 69675"/>
                    <a:gd name="connsiteY3" fmla="*/ 67913 h 70800"/>
                    <a:gd name="connsiteX4" fmla="*/ 3333 w 69675"/>
                    <a:gd name="connsiteY4" fmla="*/ 21083 h 7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5" h="70800">
                      <a:moveTo>
                        <a:pt x="3305" y="21083"/>
                      </a:moveTo>
                      <a:cubicBezTo>
                        <a:pt x="11561" y="3120"/>
                        <a:pt x="32001" y="-4624"/>
                        <a:pt x="49423" y="2806"/>
                      </a:cubicBezTo>
                      <a:cubicBezTo>
                        <a:pt x="66789" y="10407"/>
                        <a:pt x="74447" y="31189"/>
                        <a:pt x="66590" y="49238"/>
                      </a:cubicBezTo>
                      <a:cubicBezTo>
                        <a:pt x="58704" y="67287"/>
                        <a:pt x="37979" y="75657"/>
                        <a:pt x="20300" y="67913"/>
                      </a:cubicBezTo>
                      <a:cubicBezTo>
                        <a:pt x="2536" y="60341"/>
                        <a:pt x="-4865" y="38904"/>
                        <a:pt x="3333" y="21083"/>
                      </a:cubicBezTo>
                      <a:close/>
                    </a:path>
                  </a:pathLst>
                </a:custGeom>
                <a:grpFill/>
                <a:ln w="2845" cap="flat">
                  <a:noFill/>
                  <a:prstDash val="solid"/>
                  <a:miter/>
                </a:ln>
              </p:spPr>
              <p:txBody>
                <a:bodyPr rtlCol="0" anchor="ctr"/>
                <a:lstStyle/>
                <a:p>
                  <a:endParaRPr lang="en-US"/>
                </a:p>
              </p:txBody>
            </p:sp>
            <p:sp>
              <p:nvSpPr>
                <p:cNvPr id="2549" name="Freeform: Shape 2548">
                  <a:extLst>
                    <a:ext uri="{FF2B5EF4-FFF2-40B4-BE49-F238E27FC236}">
                      <a16:creationId xmlns:a16="http://schemas.microsoft.com/office/drawing/2014/main" id="{84BAC6EA-9952-AD27-DC67-129C2695F238}"/>
                    </a:ext>
                  </a:extLst>
                </p:cNvPr>
                <p:cNvSpPr/>
                <p:nvPr/>
              </p:nvSpPr>
              <p:spPr>
                <a:xfrm>
                  <a:off x="8863402" y="4486032"/>
                  <a:ext cx="67482" cy="68624"/>
                </a:xfrm>
                <a:custGeom>
                  <a:avLst/>
                  <a:gdLst>
                    <a:gd name="connsiteX0" fmla="*/ 3820 w 67482"/>
                    <a:gd name="connsiteY0" fmla="*/ 19351 h 68624"/>
                    <a:gd name="connsiteX1" fmla="*/ 49226 w 67482"/>
                    <a:gd name="connsiteY1" fmla="*/ 3381 h 68624"/>
                    <a:gd name="connsiteX2" fmla="*/ 63859 w 67482"/>
                    <a:gd name="connsiteY2" fmla="*/ 49186 h 68624"/>
                    <a:gd name="connsiteX3" fmla="*/ 18452 w 67482"/>
                    <a:gd name="connsiteY3" fmla="*/ 65157 h 68624"/>
                    <a:gd name="connsiteX4" fmla="*/ 3820 w 67482"/>
                    <a:gd name="connsiteY4" fmla="*/ 19351 h 68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82" h="68624">
                      <a:moveTo>
                        <a:pt x="3820" y="19351"/>
                      </a:moveTo>
                      <a:cubicBezTo>
                        <a:pt x="12473" y="2356"/>
                        <a:pt x="32800" y="-4790"/>
                        <a:pt x="49226" y="3381"/>
                      </a:cubicBezTo>
                      <a:cubicBezTo>
                        <a:pt x="65653" y="11551"/>
                        <a:pt x="72200" y="32049"/>
                        <a:pt x="63859" y="49186"/>
                      </a:cubicBezTo>
                      <a:cubicBezTo>
                        <a:pt x="55518" y="66324"/>
                        <a:pt x="35191" y="73470"/>
                        <a:pt x="18452" y="65157"/>
                      </a:cubicBezTo>
                      <a:cubicBezTo>
                        <a:pt x="1713" y="56844"/>
                        <a:pt x="-4835" y="36347"/>
                        <a:pt x="3820" y="19351"/>
                      </a:cubicBezTo>
                      <a:close/>
                    </a:path>
                  </a:pathLst>
                </a:custGeom>
                <a:grpFill/>
                <a:ln w="2845" cap="flat">
                  <a:noFill/>
                  <a:prstDash val="solid"/>
                  <a:miter/>
                </a:ln>
              </p:spPr>
              <p:txBody>
                <a:bodyPr rtlCol="0" anchor="ctr"/>
                <a:lstStyle/>
                <a:p>
                  <a:endParaRPr lang="en-US"/>
                </a:p>
              </p:txBody>
            </p:sp>
            <p:sp>
              <p:nvSpPr>
                <p:cNvPr id="2550" name="Freeform: Shape 2549">
                  <a:extLst>
                    <a:ext uri="{FF2B5EF4-FFF2-40B4-BE49-F238E27FC236}">
                      <a16:creationId xmlns:a16="http://schemas.microsoft.com/office/drawing/2014/main" id="{59CFD598-9DB8-4DF7-9B7D-6CB21841D295}"/>
                    </a:ext>
                  </a:extLst>
                </p:cNvPr>
                <p:cNvSpPr/>
                <p:nvPr/>
              </p:nvSpPr>
              <p:spPr>
                <a:xfrm>
                  <a:off x="8703732" y="4402953"/>
                  <a:ext cx="65122" cy="66460"/>
                </a:xfrm>
                <a:custGeom>
                  <a:avLst/>
                  <a:gdLst>
                    <a:gd name="connsiteX0" fmla="*/ 4380 w 65122"/>
                    <a:gd name="connsiteY0" fmla="*/ 17368 h 66460"/>
                    <a:gd name="connsiteX1" fmla="*/ 48734 w 65122"/>
                    <a:gd name="connsiteY1" fmla="*/ 3959 h 66460"/>
                    <a:gd name="connsiteX2" fmla="*/ 63907 w 65122"/>
                    <a:gd name="connsiteY2" fmla="*/ 23631 h 66460"/>
                    <a:gd name="connsiteX3" fmla="*/ 61004 w 65122"/>
                    <a:gd name="connsiteY3" fmla="*/ 48825 h 66460"/>
                    <a:gd name="connsiteX4" fmla="*/ 41361 w 65122"/>
                    <a:gd name="connsiteY4" fmla="*/ 65080 h 66460"/>
                    <a:gd name="connsiteX5" fmla="*/ 16536 w 65122"/>
                    <a:gd name="connsiteY5" fmla="*/ 62405 h 66460"/>
                    <a:gd name="connsiteX6" fmla="*/ 4352 w 65122"/>
                    <a:gd name="connsiteY6" fmla="*/ 17368 h 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22" h="66460">
                      <a:moveTo>
                        <a:pt x="4380" y="17368"/>
                      </a:moveTo>
                      <a:cubicBezTo>
                        <a:pt x="13405" y="1312"/>
                        <a:pt x="33276" y="-4695"/>
                        <a:pt x="48734" y="3959"/>
                      </a:cubicBezTo>
                      <a:cubicBezTo>
                        <a:pt x="56477" y="8286"/>
                        <a:pt x="61687" y="15489"/>
                        <a:pt x="63907" y="23631"/>
                      </a:cubicBezTo>
                      <a:cubicBezTo>
                        <a:pt x="66128" y="31744"/>
                        <a:pt x="65388" y="40712"/>
                        <a:pt x="61004" y="48825"/>
                      </a:cubicBezTo>
                      <a:cubicBezTo>
                        <a:pt x="56620" y="56910"/>
                        <a:pt x="49417" y="62604"/>
                        <a:pt x="41361" y="65080"/>
                      </a:cubicBezTo>
                      <a:cubicBezTo>
                        <a:pt x="33332" y="67500"/>
                        <a:pt x="24422" y="66817"/>
                        <a:pt x="16536" y="62405"/>
                      </a:cubicBezTo>
                      <a:cubicBezTo>
                        <a:pt x="793" y="53608"/>
                        <a:pt x="-4672" y="33424"/>
                        <a:pt x="4352" y="17368"/>
                      </a:cubicBezTo>
                      <a:close/>
                    </a:path>
                  </a:pathLst>
                </a:custGeom>
                <a:grpFill/>
                <a:ln w="2845" cap="flat">
                  <a:noFill/>
                  <a:prstDash val="solid"/>
                  <a:miter/>
                </a:ln>
              </p:spPr>
              <p:txBody>
                <a:bodyPr rtlCol="0" anchor="ctr"/>
                <a:lstStyle/>
                <a:p>
                  <a:endParaRPr lang="en-US"/>
                </a:p>
              </p:txBody>
            </p:sp>
            <p:sp>
              <p:nvSpPr>
                <p:cNvPr id="2551" name="Freeform: Shape 2550">
                  <a:extLst>
                    <a:ext uri="{FF2B5EF4-FFF2-40B4-BE49-F238E27FC236}">
                      <a16:creationId xmlns:a16="http://schemas.microsoft.com/office/drawing/2014/main" id="{DBCF046D-C8A5-5E7C-D104-07072E618437}"/>
                    </a:ext>
                  </a:extLst>
                </p:cNvPr>
                <p:cNvSpPr/>
                <p:nvPr/>
              </p:nvSpPr>
              <p:spPr>
                <a:xfrm>
                  <a:off x="8547595" y="4313513"/>
                  <a:ext cx="63123" cy="63835"/>
                </a:xfrm>
                <a:custGeom>
                  <a:avLst/>
                  <a:gdLst>
                    <a:gd name="connsiteX0" fmla="*/ 4911 w 63123"/>
                    <a:gd name="connsiteY0" fmla="*/ 15539 h 63835"/>
                    <a:gd name="connsiteX1" fmla="*/ 24582 w 63123"/>
                    <a:gd name="connsiteY1" fmla="*/ 963 h 63835"/>
                    <a:gd name="connsiteX2" fmla="*/ 48211 w 63123"/>
                    <a:gd name="connsiteY2" fmla="*/ 4407 h 63835"/>
                    <a:gd name="connsiteX3" fmla="*/ 58460 w 63123"/>
                    <a:gd name="connsiteY3" fmla="*/ 47879 h 63835"/>
                    <a:gd name="connsiteX4" fmla="*/ 14846 w 63123"/>
                    <a:gd name="connsiteY4" fmla="*/ 59522 h 63835"/>
                    <a:gd name="connsiteX5" fmla="*/ 783 w 63123"/>
                    <a:gd name="connsiteY5" fmla="*/ 39822 h 63835"/>
                    <a:gd name="connsiteX6" fmla="*/ 4911 w 63123"/>
                    <a:gd name="connsiteY6" fmla="*/ 15539 h 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123" h="63835">
                      <a:moveTo>
                        <a:pt x="4911" y="15539"/>
                      </a:moveTo>
                      <a:cubicBezTo>
                        <a:pt x="9579" y="7966"/>
                        <a:pt x="16753" y="2956"/>
                        <a:pt x="24582" y="963"/>
                      </a:cubicBezTo>
                      <a:cubicBezTo>
                        <a:pt x="32439" y="-1059"/>
                        <a:pt x="40780" y="109"/>
                        <a:pt x="48211" y="4407"/>
                      </a:cubicBezTo>
                      <a:cubicBezTo>
                        <a:pt x="62957" y="13119"/>
                        <a:pt x="67541" y="32591"/>
                        <a:pt x="58460" y="47879"/>
                      </a:cubicBezTo>
                      <a:cubicBezTo>
                        <a:pt x="49378" y="63166"/>
                        <a:pt x="29849" y="68376"/>
                        <a:pt x="14846" y="59522"/>
                      </a:cubicBezTo>
                      <a:cubicBezTo>
                        <a:pt x="7302" y="55166"/>
                        <a:pt x="2605" y="47765"/>
                        <a:pt x="783" y="39822"/>
                      </a:cubicBezTo>
                      <a:cubicBezTo>
                        <a:pt x="-1011" y="31851"/>
                        <a:pt x="242" y="23111"/>
                        <a:pt x="4911" y="15539"/>
                      </a:cubicBezTo>
                      <a:close/>
                    </a:path>
                  </a:pathLst>
                </a:custGeom>
                <a:grpFill/>
                <a:ln w="2845" cap="flat">
                  <a:noFill/>
                  <a:prstDash val="solid"/>
                  <a:miter/>
                </a:ln>
              </p:spPr>
              <p:txBody>
                <a:bodyPr rtlCol="0" anchor="ctr"/>
                <a:lstStyle/>
                <a:p>
                  <a:endParaRPr lang="en-US"/>
                </a:p>
              </p:txBody>
            </p:sp>
            <p:sp>
              <p:nvSpPr>
                <p:cNvPr id="2552" name="Freeform: Shape 2551">
                  <a:extLst>
                    <a:ext uri="{FF2B5EF4-FFF2-40B4-BE49-F238E27FC236}">
                      <a16:creationId xmlns:a16="http://schemas.microsoft.com/office/drawing/2014/main" id="{AB8F3577-5A8B-7A55-0636-5BDDB6F5C415}"/>
                    </a:ext>
                  </a:extLst>
                </p:cNvPr>
                <p:cNvSpPr/>
                <p:nvPr/>
              </p:nvSpPr>
              <p:spPr>
                <a:xfrm>
                  <a:off x="8395336" y="4217409"/>
                  <a:ext cx="60982" cy="61492"/>
                </a:xfrm>
                <a:custGeom>
                  <a:avLst/>
                  <a:gdLst>
                    <a:gd name="connsiteX0" fmla="*/ 5377 w 60982"/>
                    <a:gd name="connsiteY0" fmla="*/ 14111 h 61492"/>
                    <a:gd name="connsiteX1" fmla="*/ 47738 w 60982"/>
                    <a:gd name="connsiteY1" fmla="*/ 4802 h 61492"/>
                    <a:gd name="connsiteX2" fmla="*/ 55766 w 60982"/>
                    <a:gd name="connsiteY2" fmla="*/ 47276 h 61492"/>
                    <a:gd name="connsiteX3" fmla="*/ 13405 w 60982"/>
                    <a:gd name="connsiteY3" fmla="*/ 56585 h 61492"/>
                    <a:gd name="connsiteX4" fmla="*/ 5377 w 60982"/>
                    <a:gd name="connsiteY4" fmla="*/ 14111 h 61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82" h="61492">
                      <a:moveTo>
                        <a:pt x="5377" y="14111"/>
                      </a:moveTo>
                      <a:cubicBezTo>
                        <a:pt x="14971" y="-95"/>
                        <a:pt x="33931" y="-4280"/>
                        <a:pt x="47738" y="4802"/>
                      </a:cubicBezTo>
                      <a:cubicBezTo>
                        <a:pt x="61545" y="13883"/>
                        <a:pt x="65132" y="32900"/>
                        <a:pt x="55766" y="47276"/>
                      </a:cubicBezTo>
                      <a:cubicBezTo>
                        <a:pt x="46399" y="61653"/>
                        <a:pt x="27440" y="65809"/>
                        <a:pt x="13405" y="56585"/>
                      </a:cubicBezTo>
                      <a:cubicBezTo>
                        <a:pt x="-630" y="47361"/>
                        <a:pt x="-4217" y="28345"/>
                        <a:pt x="5377" y="14111"/>
                      </a:cubicBezTo>
                      <a:close/>
                    </a:path>
                  </a:pathLst>
                </a:custGeom>
                <a:grpFill/>
                <a:ln w="2845" cap="flat">
                  <a:noFill/>
                  <a:prstDash val="solid"/>
                  <a:miter/>
                </a:ln>
              </p:spPr>
              <p:txBody>
                <a:bodyPr rtlCol="0" anchor="ctr"/>
                <a:lstStyle/>
                <a:p>
                  <a:endParaRPr lang="en-US"/>
                </a:p>
              </p:txBody>
            </p:sp>
            <p:sp>
              <p:nvSpPr>
                <p:cNvPr id="2553" name="Freeform: Shape 2552">
                  <a:extLst>
                    <a:ext uri="{FF2B5EF4-FFF2-40B4-BE49-F238E27FC236}">
                      <a16:creationId xmlns:a16="http://schemas.microsoft.com/office/drawing/2014/main" id="{65409D15-87DB-1FCC-443B-E4178A9337ED}"/>
                    </a:ext>
                  </a:extLst>
                </p:cNvPr>
                <p:cNvSpPr/>
                <p:nvPr/>
              </p:nvSpPr>
              <p:spPr>
                <a:xfrm>
                  <a:off x="8247307" y="4115118"/>
                  <a:ext cx="58585" cy="59324"/>
                </a:xfrm>
                <a:custGeom>
                  <a:avLst/>
                  <a:gdLst>
                    <a:gd name="connsiteX0" fmla="*/ 5911 w 58585"/>
                    <a:gd name="connsiteY0" fmla="*/ 12492 h 59324"/>
                    <a:gd name="connsiteX1" fmla="*/ 46905 w 58585"/>
                    <a:gd name="connsiteY1" fmla="*/ 5375 h 59324"/>
                    <a:gd name="connsiteX2" fmla="*/ 52827 w 58585"/>
                    <a:gd name="connsiteY2" fmla="*/ 46711 h 59324"/>
                    <a:gd name="connsiteX3" fmla="*/ 11833 w 58585"/>
                    <a:gd name="connsiteY3" fmla="*/ 53828 h 59324"/>
                    <a:gd name="connsiteX4" fmla="*/ 5911 w 58585"/>
                    <a:gd name="connsiteY4" fmla="*/ 12492 h 59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85" h="59324">
                      <a:moveTo>
                        <a:pt x="5911" y="12492"/>
                      </a:moveTo>
                      <a:cubicBezTo>
                        <a:pt x="15704" y="-803"/>
                        <a:pt x="34038" y="-3991"/>
                        <a:pt x="46905" y="5375"/>
                      </a:cubicBezTo>
                      <a:cubicBezTo>
                        <a:pt x="59745" y="14741"/>
                        <a:pt x="62421" y="33245"/>
                        <a:pt x="52827" y="46711"/>
                      </a:cubicBezTo>
                      <a:cubicBezTo>
                        <a:pt x="43233" y="60177"/>
                        <a:pt x="24899" y="63365"/>
                        <a:pt x="11833" y="53828"/>
                      </a:cubicBezTo>
                      <a:cubicBezTo>
                        <a:pt x="-1234" y="44291"/>
                        <a:pt x="-3882" y="25787"/>
                        <a:pt x="5911" y="12492"/>
                      </a:cubicBezTo>
                      <a:close/>
                    </a:path>
                  </a:pathLst>
                </a:custGeom>
                <a:grpFill/>
                <a:ln w="2845" cap="flat">
                  <a:noFill/>
                  <a:prstDash val="solid"/>
                  <a:miter/>
                </a:ln>
              </p:spPr>
              <p:txBody>
                <a:bodyPr rtlCol="0" anchor="ctr"/>
                <a:lstStyle/>
                <a:p>
                  <a:endParaRPr lang="en-US"/>
                </a:p>
              </p:txBody>
            </p:sp>
            <p:sp>
              <p:nvSpPr>
                <p:cNvPr id="2554" name="Freeform: Shape 2553">
                  <a:extLst>
                    <a:ext uri="{FF2B5EF4-FFF2-40B4-BE49-F238E27FC236}">
                      <a16:creationId xmlns:a16="http://schemas.microsoft.com/office/drawing/2014/main" id="{9637CED4-91C9-37B9-D55F-8588F798AE24}"/>
                    </a:ext>
                  </a:extLst>
                </p:cNvPr>
                <p:cNvSpPr/>
                <p:nvPr/>
              </p:nvSpPr>
              <p:spPr>
                <a:xfrm>
                  <a:off x="8103525" y="4006966"/>
                  <a:ext cx="56417" cy="56933"/>
                </a:xfrm>
                <a:custGeom>
                  <a:avLst/>
                  <a:gdLst>
                    <a:gd name="connsiteX0" fmla="*/ 6413 w 56417"/>
                    <a:gd name="connsiteY0" fmla="*/ 11013 h 56933"/>
                    <a:gd name="connsiteX1" fmla="*/ 45955 w 56417"/>
                    <a:gd name="connsiteY1" fmla="*/ 5946 h 56933"/>
                    <a:gd name="connsiteX2" fmla="*/ 50225 w 56417"/>
                    <a:gd name="connsiteY2" fmla="*/ 45602 h 56933"/>
                    <a:gd name="connsiteX3" fmla="*/ 10370 w 56417"/>
                    <a:gd name="connsiteY3" fmla="*/ 51096 h 56933"/>
                    <a:gd name="connsiteX4" fmla="*/ 6413 w 56417"/>
                    <a:gd name="connsiteY4" fmla="*/ 11013 h 56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17" h="56933">
                      <a:moveTo>
                        <a:pt x="6413" y="11013"/>
                      </a:moveTo>
                      <a:cubicBezTo>
                        <a:pt x="16320" y="-1399"/>
                        <a:pt x="34027" y="-3648"/>
                        <a:pt x="45955" y="5946"/>
                      </a:cubicBezTo>
                      <a:cubicBezTo>
                        <a:pt x="57940" y="15454"/>
                        <a:pt x="59990" y="33019"/>
                        <a:pt x="50225" y="45602"/>
                      </a:cubicBezTo>
                      <a:cubicBezTo>
                        <a:pt x="40518" y="58100"/>
                        <a:pt x="22526" y="60747"/>
                        <a:pt x="10370" y="51096"/>
                      </a:cubicBezTo>
                      <a:cubicBezTo>
                        <a:pt x="-1729" y="41360"/>
                        <a:pt x="-3494" y="23397"/>
                        <a:pt x="6413" y="11013"/>
                      </a:cubicBezTo>
                      <a:close/>
                    </a:path>
                  </a:pathLst>
                </a:custGeom>
                <a:grpFill/>
                <a:ln w="2845" cap="flat">
                  <a:noFill/>
                  <a:prstDash val="solid"/>
                  <a:miter/>
                </a:ln>
              </p:spPr>
              <p:txBody>
                <a:bodyPr rtlCol="0" anchor="ctr"/>
                <a:lstStyle/>
                <a:p>
                  <a:endParaRPr lang="en-US"/>
                </a:p>
              </p:txBody>
            </p:sp>
            <p:sp>
              <p:nvSpPr>
                <p:cNvPr id="2555" name="Freeform: Shape 2554">
                  <a:extLst>
                    <a:ext uri="{FF2B5EF4-FFF2-40B4-BE49-F238E27FC236}">
                      <a16:creationId xmlns:a16="http://schemas.microsoft.com/office/drawing/2014/main" id="{41E9C5D0-5E3A-FB19-43EE-13B9162A80E5}"/>
                    </a:ext>
                  </a:extLst>
                </p:cNvPr>
                <p:cNvSpPr/>
                <p:nvPr/>
              </p:nvSpPr>
              <p:spPr>
                <a:xfrm>
                  <a:off x="7964222" y="3893001"/>
                  <a:ext cx="54423" cy="54348"/>
                </a:xfrm>
                <a:custGeom>
                  <a:avLst/>
                  <a:gdLst>
                    <a:gd name="connsiteX0" fmla="*/ 6848 w 54423"/>
                    <a:gd name="connsiteY0" fmla="*/ 9795 h 54348"/>
                    <a:gd name="connsiteX1" fmla="*/ 45223 w 54423"/>
                    <a:gd name="connsiteY1" fmla="*/ 6151 h 54348"/>
                    <a:gd name="connsiteX2" fmla="*/ 47728 w 54423"/>
                    <a:gd name="connsiteY2" fmla="*/ 44412 h 54348"/>
                    <a:gd name="connsiteX3" fmla="*/ 9324 w 54423"/>
                    <a:gd name="connsiteY3" fmla="*/ 48085 h 54348"/>
                    <a:gd name="connsiteX4" fmla="*/ 6848 w 54423"/>
                    <a:gd name="connsiteY4" fmla="*/ 9795 h 54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23" h="54348">
                      <a:moveTo>
                        <a:pt x="6848" y="9795"/>
                      </a:moveTo>
                      <a:cubicBezTo>
                        <a:pt x="16783" y="-1649"/>
                        <a:pt x="34035" y="-3329"/>
                        <a:pt x="45223" y="6151"/>
                      </a:cubicBezTo>
                      <a:cubicBezTo>
                        <a:pt x="56439" y="15631"/>
                        <a:pt x="57550" y="32769"/>
                        <a:pt x="47728" y="44412"/>
                      </a:cubicBezTo>
                      <a:cubicBezTo>
                        <a:pt x="37907" y="56056"/>
                        <a:pt x="20712" y="57707"/>
                        <a:pt x="9324" y="48085"/>
                      </a:cubicBezTo>
                      <a:cubicBezTo>
                        <a:pt x="-2034" y="38434"/>
                        <a:pt x="-3201" y="21353"/>
                        <a:pt x="6848" y="9795"/>
                      </a:cubicBezTo>
                      <a:close/>
                    </a:path>
                  </a:pathLst>
                </a:custGeom>
                <a:grpFill/>
                <a:ln w="2845" cap="flat">
                  <a:noFill/>
                  <a:prstDash val="solid"/>
                  <a:miter/>
                </a:ln>
              </p:spPr>
              <p:txBody>
                <a:bodyPr rtlCol="0" anchor="ctr"/>
                <a:lstStyle/>
                <a:p>
                  <a:endParaRPr lang="en-US"/>
                </a:p>
              </p:txBody>
            </p:sp>
            <p:sp>
              <p:nvSpPr>
                <p:cNvPr id="2556" name="Freeform: Shape 2555">
                  <a:extLst>
                    <a:ext uri="{FF2B5EF4-FFF2-40B4-BE49-F238E27FC236}">
                      <a16:creationId xmlns:a16="http://schemas.microsoft.com/office/drawing/2014/main" id="{73F0B0C1-A34B-8363-5B7F-1F1C235E0682}"/>
                    </a:ext>
                  </a:extLst>
                </p:cNvPr>
                <p:cNvSpPr/>
                <p:nvPr/>
              </p:nvSpPr>
              <p:spPr>
                <a:xfrm>
                  <a:off x="7830053" y="3773139"/>
                  <a:ext cx="52044" cy="52201"/>
                </a:xfrm>
                <a:custGeom>
                  <a:avLst/>
                  <a:gdLst>
                    <a:gd name="connsiteX0" fmla="*/ 7272 w 52044"/>
                    <a:gd name="connsiteY0" fmla="*/ 8554 h 52201"/>
                    <a:gd name="connsiteX1" fmla="*/ 44082 w 52044"/>
                    <a:gd name="connsiteY1" fmla="*/ 6675 h 52201"/>
                    <a:gd name="connsiteX2" fmla="*/ 44879 w 52044"/>
                    <a:gd name="connsiteY2" fmla="*/ 43541 h 52201"/>
                    <a:gd name="connsiteX3" fmla="*/ 8070 w 52044"/>
                    <a:gd name="connsiteY3" fmla="*/ 45420 h 52201"/>
                    <a:gd name="connsiteX4" fmla="*/ 7272 w 52044"/>
                    <a:gd name="connsiteY4" fmla="*/ 8554 h 52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44" h="52201">
                      <a:moveTo>
                        <a:pt x="7272" y="8554"/>
                      </a:moveTo>
                      <a:cubicBezTo>
                        <a:pt x="17293" y="-2065"/>
                        <a:pt x="33777" y="-2919"/>
                        <a:pt x="44082" y="6675"/>
                      </a:cubicBezTo>
                      <a:cubicBezTo>
                        <a:pt x="54388" y="16269"/>
                        <a:pt x="54729" y="32780"/>
                        <a:pt x="44879" y="43541"/>
                      </a:cubicBezTo>
                      <a:cubicBezTo>
                        <a:pt x="35001" y="54302"/>
                        <a:pt x="18546" y="55156"/>
                        <a:pt x="8070" y="45420"/>
                      </a:cubicBezTo>
                      <a:cubicBezTo>
                        <a:pt x="-2378" y="35684"/>
                        <a:pt x="-2720" y="19201"/>
                        <a:pt x="7272" y="8554"/>
                      </a:cubicBezTo>
                      <a:close/>
                    </a:path>
                  </a:pathLst>
                </a:custGeom>
                <a:grpFill/>
                <a:ln w="2845" cap="flat">
                  <a:noFill/>
                  <a:prstDash val="solid"/>
                  <a:miter/>
                </a:ln>
              </p:spPr>
              <p:txBody>
                <a:bodyPr rtlCol="0" anchor="ctr"/>
                <a:lstStyle/>
                <a:p>
                  <a:endParaRPr lang="en-US"/>
                </a:p>
              </p:txBody>
            </p:sp>
            <p:sp>
              <p:nvSpPr>
                <p:cNvPr id="2557" name="Freeform: Shape 2556">
                  <a:extLst>
                    <a:ext uri="{FF2B5EF4-FFF2-40B4-BE49-F238E27FC236}">
                      <a16:creationId xmlns:a16="http://schemas.microsoft.com/office/drawing/2014/main" id="{CA54C9CB-9752-D1B2-4C80-2D68106B9CDC}"/>
                    </a:ext>
                  </a:extLst>
                </p:cNvPr>
                <p:cNvSpPr/>
                <p:nvPr/>
              </p:nvSpPr>
              <p:spPr>
                <a:xfrm>
                  <a:off x="7700732" y="3648012"/>
                  <a:ext cx="49686" cy="50041"/>
                </a:xfrm>
                <a:custGeom>
                  <a:avLst/>
                  <a:gdLst>
                    <a:gd name="connsiteX0" fmla="*/ 7746 w 49686"/>
                    <a:gd name="connsiteY0" fmla="*/ 7395 h 50041"/>
                    <a:gd name="connsiteX1" fmla="*/ 42848 w 49686"/>
                    <a:gd name="connsiteY1" fmla="*/ 7167 h 50041"/>
                    <a:gd name="connsiteX2" fmla="*/ 49680 w 49686"/>
                    <a:gd name="connsiteY2" fmla="*/ 24761 h 50041"/>
                    <a:gd name="connsiteX3" fmla="*/ 42136 w 49686"/>
                    <a:gd name="connsiteY3" fmla="*/ 42468 h 50041"/>
                    <a:gd name="connsiteX4" fmla="*/ 24372 w 49686"/>
                    <a:gd name="connsiteY4" fmla="*/ 50041 h 50041"/>
                    <a:gd name="connsiteX5" fmla="*/ 6921 w 49686"/>
                    <a:gd name="connsiteY5" fmla="*/ 42781 h 50041"/>
                    <a:gd name="connsiteX6" fmla="*/ 7718 w 49686"/>
                    <a:gd name="connsiteY6" fmla="*/ 7424 h 5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86" h="50041">
                      <a:moveTo>
                        <a:pt x="7746" y="7395"/>
                      </a:moveTo>
                      <a:cubicBezTo>
                        <a:pt x="17739" y="-2370"/>
                        <a:pt x="33453" y="-2483"/>
                        <a:pt x="42848" y="7167"/>
                      </a:cubicBezTo>
                      <a:cubicBezTo>
                        <a:pt x="47545" y="11979"/>
                        <a:pt x="49823" y="18355"/>
                        <a:pt x="49680" y="24761"/>
                      </a:cubicBezTo>
                      <a:cubicBezTo>
                        <a:pt x="49538" y="31166"/>
                        <a:pt x="47090" y="37486"/>
                        <a:pt x="42136" y="42468"/>
                      </a:cubicBezTo>
                      <a:cubicBezTo>
                        <a:pt x="37211" y="47393"/>
                        <a:pt x="30720" y="50012"/>
                        <a:pt x="24372" y="50041"/>
                      </a:cubicBezTo>
                      <a:cubicBezTo>
                        <a:pt x="18023" y="50098"/>
                        <a:pt x="11703" y="47649"/>
                        <a:pt x="6921" y="42781"/>
                      </a:cubicBezTo>
                      <a:cubicBezTo>
                        <a:pt x="-2616" y="33017"/>
                        <a:pt x="-2246" y="17188"/>
                        <a:pt x="7718" y="7424"/>
                      </a:cubicBezTo>
                      <a:close/>
                    </a:path>
                  </a:pathLst>
                </a:custGeom>
                <a:grpFill/>
                <a:ln w="2845" cap="flat">
                  <a:noFill/>
                  <a:prstDash val="solid"/>
                  <a:miter/>
                </a:ln>
              </p:spPr>
              <p:txBody>
                <a:bodyPr rtlCol="0" anchor="ctr"/>
                <a:lstStyle/>
                <a:p>
                  <a:endParaRPr lang="en-US"/>
                </a:p>
              </p:txBody>
            </p:sp>
            <p:sp>
              <p:nvSpPr>
                <p:cNvPr id="2558" name="Freeform: Shape 2557">
                  <a:extLst>
                    <a:ext uri="{FF2B5EF4-FFF2-40B4-BE49-F238E27FC236}">
                      <a16:creationId xmlns:a16="http://schemas.microsoft.com/office/drawing/2014/main" id="{4FC3DACF-4324-C3FA-5C43-42C56193CA8C}"/>
                    </a:ext>
                  </a:extLst>
                </p:cNvPr>
                <p:cNvSpPr/>
                <p:nvPr/>
              </p:nvSpPr>
              <p:spPr>
                <a:xfrm>
                  <a:off x="7576550" y="3517829"/>
                  <a:ext cx="47784" cy="47381"/>
                </a:xfrm>
                <a:custGeom>
                  <a:avLst/>
                  <a:gdLst>
                    <a:gd name="connsiteX0" fmla="*/ 8149 w 47784"/>
                    <a:gd name="connsiteY0" fmla="*/ 6340 h 47381"/>
                    <a:gd name="connsiteX1" fmla="*/ 41713 w 47784"/>
                    <a:gd name="connsiteY1" fmla="*/ 7422 h 47381"/>
                    <a:gd name="connsiteX2" fmla="*/ 39863 w 47784"/>
                    <a:gd name="connsiteY2" fmla="*/ 40844 h 47381"/>
                    <a:gd name="connsiteX3" fmla="*/ 6071 w 47784"/>
                    <a:gd name="connsiteY3" fmla="*/ 39961 h 47381"/>
                    <a:gd name="connsiteX4" fmla="*/ 8149 w 47784"/>
                    <a:gd name="connsiteY4" fmla="*/ 6340 h 4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84" h="47381">
                      <a:moveTo>
                        <a:pt x="8149" y="6340"/>
                      </a:moveTo>
                      <a:cubicBezTo>
                        <a:pt x="18084" y="-2628"/>
                        <a:pt x="32859" y="-1916"/>
                        <a:pt x="41713" y="7422"/>
                      </a:cubicBezTo>
                      <a:cubicBezTo>
                        <a:pt x="50481" y="16845"/>
                        <a:pt x="49656" y="31790"/>
                        <a:pt x="39863" y="40844"/>
                      </a:cubicBezTo>
                      <a:cubicBezTo>
                        <a:pt x="30070" y="49896"/>
                        <a:pt x="14953" y="49498"/>
                        <a:pt x="6071" y="39961"/>
                      </a:cubicBezTo>
                      <a:cubicBezTo>
                        <a:pt x="-2897" y="30510"/>
                        <a:pt x="-1701" y="15222"/>
                        <a:pt x="8149" y="6340"/>
                      </a:cubicBezTo>
                      <a:close/>
                    </a:path>
                  </a:pathLst>
                </a:custGeom>
                <a:grpFill/>
                <a:ln w="2845" cap="flat">
                  <a:noFill/>
                  <a:prstDash val="solid"/>
                  <a:miter/>
                </a:ln>
              </p:spPr>
              <p:txBody>
                <a:bodyPr rtlCol="0" anchor="ctr"/>
                <a:lstStyle/>
                <a:p>
                  <a:endParaRPr lang="en-US"/>
                </a:p>
              </p:txBody>
            </p:sp>
            <p:sp>
              <p:nvSpPr>
                <p:cNvPr id="2559" name="Freeform: Shape 2558">
                  <a:extLst>
                    <a:ext uri="{FF2B5EF4-FFF2-40B4-BE49-F238E27FC236}">
                      <a16:creationId xmlns:a16="http://schemas.microsoft.com/office/drawing/2014/main" id="{9B018422-FD7A-3611-8E66-FE46FBF274D6}"/>
                    </a:ext>
                  </a:extLst>
                </p:cNvPr>
                <p:cNvSpPr/>
                <p:nvPr/>
              </p:nvSpPr>
              <p:spPr>
                <a:xfrm>
                  <a:off x="7458159" y="3382348"/>
                  <a:ext cx="45482" cy="45134"/>
                </a:xfrm>
                <a:custGeom>
                  <a:avLst/>
                  <a:gdLst>
                    <a:gd name="connsiteX0" fmla="*/ 8368 w 45482"/>
                    <a:gd name="connsiteY0" fmla="*/ 5487 h 45134"/>
                    <a:gd name="connsiteX1" fmla="*/ 40366 w 45482"/>
                    <a:gd name="connsiteY1" fmla="*/ 7736 h 45134"/>
                    <a:gd name="connsiteX2" fmla="*/ 37177 w 45482"/>
                    <a:gd name="connsiteY2" fmla="*/ 39563 h 45134"/>
                    <a:gd name="connsiteX3" fmla="*/ 5179 w 45482"/>
                    <a:gd name="connsiteY3" fmla="*/ 37314 h 45134"/>
                    <a:gd name="connsiteX4" fmla="*/ 8368 w 45482"/>
                    <a:gd name="connsiteY4" fmla="*/ 5487 h 4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2" h="45134">
                      <a:moveTo>
                        <a:pt x="8368" y="5487"/>
                      </a:moveTo>
                      <a:cubicBezTo>
                        <a:pt x="18132" y="-2627"/>
                        <a:pt x="32452" y="-1630"/>
                        <a:pt x="40366" y="7736"/>
                      </a:cubicBezTo>
                      <a:cubicBezTo>
                        <a:pt x="48280" y="17102"/>
                        <a:pt x="46857" y="31336"/>
                        <a:pt x="37177" y="39563"/>
                      </a:cubicBezTo>
                      <a:cubicBezTo>
                        <a:pt x="27527" y="47791"/>
                        <a:pt x="13179" y="46794"/>
                        <a:pt x="5179" y="37314"/>
                      </a:cubicBezTo>
                      <a:cubicBezTo>
                        <a:pt x="-2820" y="27834"/>
                        <a:pt x="-1397" y="13600"/>
                        <a:pt x="8368" y="5487"/>
                      </a:cubicBezTo>
                      <a:close/>
                    </a:path>
                  </a:pathLst>
                </a:custGeom>
                <a:grpFill/>
                <a:ln w="2845" cap="flat">
                  <a:noFill/>
                  <a:prstDash val="solid"/>
                  <a:miter/>
                </a:ln>
              </p:spPr>
              <p:txBody>
                <a:bodyPr rtlCol="0" anchor="ctr"/>
                <a:lstStyle/>
                <a:p>
                  <a:endParaRPr lang="en-US"/>
                </a:p>
              </p:txBody>
            </p:sp>
            <p:sp>
              <p:nvSpPr>
                <p:cNvPr id="2560" name="Freeform: Shape 2559">
                  <a:extLst>
                    <a:ext uri="{FF2B5EF4-FFF2-40B4-BE49-F238E27FC236}">
                      <a16:creationId xmlns:a16="http://schemas.microsoft.com/office/drawing/2014/main" id="{82FAF215-4E48-8C41-16F1-A83E3CDCCA54}"/>
                    </a:ext>
                  </a:extLst>
                </p:cNvPr>
                <p:cNvSpPr/>
                <p:nvPr/>
              </p:nvSpPr>
              <p:spPr>
                <a:xfrm>
                  <a:off x="7345316" y="3242185"/>
                  <a:ext cx="43110" cy="42969"/>
                </a:xfrm>
                <a:custGeom>
                  <a:avLst/>
                  <a:gdLst>
                    <a:gd name="connsiteX0" fmla="*/ 8704 w 43110"/>
                    <a:gd name="connsiteY0" fmla="*/ 4618 h 42969"/>
                    <a:gd name="connsiteX1" fmla="*/ 38852 w 43110"/>
                    <a:gd name="connsiteY1" fmla="*/ 8091 h 42969"/>
                    <a:gd name="connsiteX2" fmla="*/ 34468 w 43110"/>
                    <a:gd name="connsiteY2" fmla="*/ 38267 h 42969"/>
                    <a:gd name="connsiteX3" fmla="*/ 4320 w 43110"/>
                    <a:gd name="connsiteY3" fmla="*/ 34794 h 42969"/>
                    <a:gd name="connsiteX4" fmla="*/ 8704 w 43110"/>
                    <a:gd name="connsiteY4" fmla="*/ 4618 h 42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10" h="42969">
                      <a:moveTo>
                        <a:pt x="8704" y="4618"/>
                      </a:moveTo>
                      <a:cubicBezTo>
                        <a:pt x="18270" y="-2698"/>
                        <a:pt x="31792" y="-1161"/>
                        <a:pt x="38852" y="8091"/>
                      </a:cubicBezTo>
                      <a:cubicBezTo>
                        <a:pt x="45941" y="17315"/>
                        <a:pt x="43976" y="30837"/>
                        <a:pt x="34468" y="38267"/>
                      </a:cubicBezTo>
                      <a:cubicBezTo>
                        <a:pt x="24988" y="45698"/>
                        <a:pt x="11466" y="44161"/>
                        <a:pt x="4320" y="34794"/>
                      </a:cubicBezTo>
                      <a:cubicBezTo>
                        <a:pt x="-2854" y="25457"/>
                        <a:pt x="-890" y="11934"/>
                        <a:pt x="8704" y="4618"/>
                      </a:cubicBezTo>
                      <a:close/>
                    </a:path>
                  </a:pathLst>
                </a:custGeom>
                <a:grpFill/>
                <a:ln w="2845" cap="flat">
                  <a:noFill/>
                  <a:prstDash val="solid"/>
                  <a:miter/>
                </a:ln>
              </p:spPr>
              <p:txBody>
                <a:bodyPr rtlCol="0" anchor="ctr"/>
                <a:lstStyle/>
                <a:p>
                  <a:endParaRPr lang="en-US"/>
                </a:p>
              </p:txBody>
            </p:sp>
            <p:sp>
              <p:nvSpPr>
                <p:cNvPr id="2561" name="Freeform: Shape 2560">
                  <a:extLst>
                    <a:ext uri="{FF2B5EF4-FFF2-40B4-BE49-F238E27FC236}">
                      <a16:creationId xmlns:a16="http://schemas.microsoft.com/office/drawing/2014/main" id="{87294AC1-3338-41C0-1406-AE9460510DD8}"/>
                    </a:ext>
                  </a:extLst>
                </p:cNvPr>
                <p:cNvSpPr/>
                <p:nvPr/>
              </p:nvSpPr>
              <p:spPr>
                <a:xfrm>
                  <a:off x="7238173" y="3097601"/>
                  <a:ext cx="40922" cy="40586"/>
                </a:xfrm>
                <a:custGeom>
                  <a:avLst/>
                  <a:gdLst>
                    <a:gd name="connsiteX0" fmla="*/ 8978 w 40922"/>
                    <a:gd name="connsiteY0" fmla="*/ 3843 h 40586"/>
                    <a:gd name="connsiteX1" fmla="*/ 37275 w 40922"/>
                    <a:gd name="connsiteY1" fmla="*/ 8369 h 40586"/>
                    <a:gd name="connsiteX2" fmla="*/ 32180 w 40922"/>
                    <a:gd name="connsiteY2" fmla="*/ 36610 h 40586"/>
                    <a:gd name="connsiteX3" fmla="*/ 3541 w 40922"/>
                    <a:gd name="connsiteY3" fmla="*/ 32311 h 40586"/>
                    <a:gd name="connsiteX4" fmla="*/ 8950 w 40922"/>
                    <a:gd name="connsiteY4" fmla="*/ 3843 h 40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22" h="40586">
                      <a:moveTo>
                        <a:pt x="8978" y="3843"/>
                      </a:moveTo>
                      <a:cubicBezTo>
                        <a:pt x="18316" y="-2705"/>
                        <a:pt x="30984" y="-684"/>
                        <a:pt x="37275" y="8369"/>
                      </a:cubicBezTo>
                      <a:cubicBezTo>
                        <a:pt x="43652" y="17365"/>
                        <a:pt x="41489" y="29920"/>
                        <a:pt x="32180" y="36610"/>
                      </a:cubicBezTo>
                      <a:cubicBezTo>
                        <a:pt x="22928" y="43243"/>
                        <a:pt x="10003" y="41421"/>
                        <a:pt x="3541" y="32311"/>
                      </a:cubicBezTo>
                      <a:cubicBezTo>
                        <a:pt x="-2808" y="23144"/>
                        <a:pt x="-388" y="10391"/>
                        <a:pt x="8950" y="3843"/>
                      </a:cubicBezTo>
                      <a:close/>
                    </a:path>
                  </a:pathLst>
                </a:custGeom>
                <a:grpFill/>
                <a:ln w="2845" cap="flat">
                  <a:noFill/>
                  <a:prstDash val="solid"/>
                  <a:miter/>
                </a:ln>
              </p:spPr>
              <p:txBody>
                <a:bodyPr rtlCol="0" anchor="ctr"/>
                <a:lstStyle/>
                <a:p>
                  <a:endParaRPr lang="en-US"/>
                </a:p>
              </p:txBody>
            </p:sp>
            <p:sp>
              <p:nvSpPr>
                <p:cNvPr id="2562" name="Freeform: Shape 2561">
                  <a:extLst>
                    <a:ext uri="{FF2B5EF4-FFF2-40B4-BE49-F238E27FC236}">
                      <a16:creationId xmlns:a16="http://schemas.microsoft.com/office/drawing/2014/main" id="{9F6C6D53-C7A3-303C-DD7F-3063DC5418A4}"/>
                    </a:ext>
                  </a:extLst>
                </p:cNvPr>
                <p:cNvSpPr/>
                <p:nvPr/>
              </p:nvSpPr>
              <p:spPr>
                <a:xfrm>
                  <a:off x="7137280" y="2948628"/>
                  <a:ext cx="38815" cy="38146"/>
                </a:xfrm>
                <a:custGeom>
                  <a:avLst/>
                  <a:gdLst>
                    <a:gd name="connsiteX0" fmla="*/ 9008 w 38815"/>
                    <a:gd name="connsiteY0" fmla="*/ 3215 h 38146"/>
                    <a:gd name="connsiteX1" fmla="*/ 35797 w 38815"/>
                    <a:gd name="connsiteY1" fmla="*/ 8396 h 38146"/>
                    <a:gd name="connsiteX2" fmla="*/ 29847 w 38815"/>
                    <a:gd name="connsiteY2" fmla="*/ 34872 h 38146"/>
                    <a:gd name="connsiteX3" fmla="*/ 3058 w 38815"/>
                    <a:gd name="connsiteY3" fmla="*/ 29690 h 38146"/>
                    <a:gd name="connsiteX4" fmla="*/ 9008 w 38815"/>
                    <a:gd name="connsiteY4" fmla="*/ 3215 h 3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5" h="38146">
                      <a:moveTo>
                        <a:pt x="9008" y="3215"/>
                      </a:moveTo>
                      <a:cubicBezTo>
                        <a:pt x="18090" y="-2621"/>
                        <a:pt x="30075" y="-287"/>
                        <a:pt x="35797" y="8396"/>
                      </a:cubicBezTo>
                      <a:cubicBezTo>
                        <a:pt x="41519" y="17107"/>
                        <a:pt x="38871" y="28950"/>
                        <a:pt x="29847" y="34872"/>
                      </a:cubicBezTo>
                      <a:cubicBezTo>
                        <a:pt x="20851" y="40793"/>
                        <a:pt x="8837" y="38459"/>
                        <a:pt x="3058" y="29690"/>
                      </a:cubicBezTo>
                      <a:cubicBezTo>
                        <a:pt x="-2721" y="20894"/>
                        <a:pt x="-73" y="9051"/>
                        <a:pt x="9008" y="3215"/>
                      </a:cubicBezTo>
                      <a:close/>
                    </a:path>
                  </a:pathLst>
                </a:custGeom>
                <a:grpFill/>
                <a:ln w="2845" cap="flat">
                  <a:noFill/>
                  <a:prstDash val="solid"/>
                  <a:miter/>
                </a:ln>
              </p:spPr>
              <p:txBody>
                <a:bodyPr rtlCol="0" anchor="ctr"/>
                <a:lstStyle/>
                <a:p>
                  <a:endParaRPr lang="en-US"/>
                </a:p>
              </p:txBody>
            </p:sp>
            <p:sp>
              <p:nvSpPr>
                <p:cNvPr id="2563" name="Freeform: Shape 2562">
                  <a:extLst>
                    <a:ext uri="{FF2B5EF4-FFF2-40B4-BE49-F238E27FC236}">
                      <a16:creationId xmlns:a16="http://schemas.microsoft.com/office/drawing/2014/main" id="{AA9935D5-E715-68CC-BF86-0FC08F06F2A5}"/>
                    </a:ext>
                  </a:extLst>
                </p:cNvPr>
                <p:cNvSpPr/>
                <p:nvPr/>
              </p:nvSpPr>
              <p:spPr>
                <a:xfrm>
                  <a:off x="7042728" y="2795512"/>
                  <a:ext cx="36442" cy="35951"/>
                </a:xfrm>
                <a:custGeom>
                  <a:avLst/>
                  <a:gdLst>
                    <a:gd name="connsiteX0" fmla="*/ 9159 w 36442"/>
                    <a:gd name="connsiteY0" fmla="*/ 2603 h 35951"/>
                    <a:gd name="connsiteX1" fmla="*/ 34040 w 36442"/>
                    <a:gd name="connsiteY1" fmla="*/ 8581 h 35951"/>
                    <a:gd name="connsiteX2" fmla="*/ 27321 w 36442"/>
                    <a:gd name="connsiteY2" fmla="*/ 33291 h 35951"/>
                    <a:gd name="connsiteX3" fmla="*/ 2440 w 36442"/>
                    <a:gd name="connsiteY3" fmla="*/ 27313 h 35951"/>
                    <a:gd name="connsiteX4" fmla="*/ 9159 w 36442"/>
                    <a:gd name="connsiteY4" fmla="*/ 2603 h 35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42" h="35951">
                      <a:moveTo>
                        <a:pt x="9159" y="2603"/>
                      </a:moveTo>
                      <a:cubicBezTo>
                        <a:pt x="17899" y="-2522"/>
                        <a:pt x="29030" y="154"/>
                        <a:pt x="34040" y="8581"/>
                      </a:cubicBezTo>
                      <a:cubicBezTo>
                        <a:pt x="39022" y="17007"/>
                        <a:pt x="36004" y="28082"/>
                        <a:pt x="27321" y="33291"/>
                      </a:cubicBezTo>
                      <a:cubicBezTo>
                        <a:pt x="18610" y="38501"/>
                        <a:pt x="7479" y="35825"/>
                        <a:pt x="2440" y="27313"/>
                      </a:cubicBezTo>
                      <a:cubicBezTo>
                        <a:pt x="-2598" y="18801"/>
                        <a:pt x="419" y="7727"/>
                        <a:pt x="9159" y="2603"/>
                      </a:cubicBezTo>
                      <a:close/>
                    </a:path>
                  </a:pathLst>
                </a:custGeom>
                <a:grpFill/>
                <a:ln w="2845" cap="flat">
                  <a:noFill/>
                  <a:prstDash val="solid"/>
                  <a:miter/>
                </a:ln>
              </p:spPr>
              <p:txBody>
                <a:bodyPr rtlCol="0" anchor="ctr"/>
                <a:lstStyle/>
                <a:p>
                  <a:endParaRPr lang="en-US"/>
                </a:p>
              </p:txBody>
            </p:sp>
            <p:sp>
              <p:nvSpPr>
                <p:cNvPr id="2564" name="Freeform: Shape 2563">
                  <a:extLst>
                    <a:ext uri="{FF2B5EF4-FFF2-40B4-BE49-F238E27FC236}">
                      <a16:creationId xmlns:a16="http://schemas.microsoft.com/office/drawing/2014/main" id="{0F380ACC-CA0D-A398-BD8A-7B7113E6D651}"/>
                    </a:ext>
                  </a:extLst>
                </p:cNvPr>
                <p:cNvSpPr/>
                <p:nvPr/>
              </p:nvSpPr>
              <p:spPr>
                <a:xfrm>
                  <a:off x="6954330" y="2638688"/>
                  <a:ext cx="34096" cy="33762"/>
                </a:xfrm>
                <a:custGeom>
                  <a:avLst/>
                  <a:gdLst>
                    <a:gd name="connsiteX0" fmla="*/ 9277 w 34096"/>
                    <a:gd name="connsiteY0" fmla="*/ 2083 h 33762"/>
                    <a:gd name="connsiteX1" fmla="*/ 32222 w 34096"/>
                    <a:gd name="connsiteY1" fmla="*/ 8688 h 33762"/>
                    <a:gd name="connsiteX2" fmla="*/ 24906 w 34096"/>
                    <a:gd name="connsiteY2" fmla="*/ 31605 h 33762"/>
                    <a:gd name="connsiteX3" fmla="*/ 1904 w 34096"/>
                    <a:gd name="connsiteY3" fmla="*/ 25028 h 33762"/>
                    <a:gd name="connsiteX4" fmla="*/ 9249 w 34096"/>
                    <a:gd name="connsiteY4" fmla="*/ 2083 h 33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96" h="33762">
                      <a:moveTo>
                        <a:pt x="9277" y="2083"/>
                      </a:moveTo>
                      <a:cubicBezTo>
                        <a:pt x="17675" y="-2386"/>
                        <a:pt x="27952" y="574"/>
                        <a:pt x="32222" y="8688"/>
                      </a:cubicBezTo>
                      <a:cubicBezTo>
                        <a:pt x="36493" y="16830"/>
                        <a:pt x="33219" y="27078"/>
                        <a:pt x="24906" y="31605"/>
                      </a:cubicBezTo>
                      <a:cubicBezTo>
                        <a:pt x="16508" y="36188"/>
                        <a:pt x="6231" y="33227"/>
                        <a:pt x="1904" y="25028"/>
                      </a:cubicBezTo>
                      <a:cubicBezTo>
                        <a:pt x="-2424" y="16830"/>
                        <a:pt x="879" y="6553"/>
                        <a:pt x="9249" y="2083"/>
                      </a:cubicBezTo>
                      <a:close/>
                    </a:path>
                  </a:pathLst>
                </a:custGeom>
                <a:grpFill/>
                <a:ln w="2845" cap="flat">
                  <a:noFill/>
                  <a:prstDash val="solid"/>
                  <a:miter/>
                </a:ln>
              </p:spPr>
              <p:txBody>
                <a:bodyPr rtlCol="0" anchor="ctr"/>
                <a:lstStyle/>
                <a:p>
                  <a:endParaRPr lang="en-US"/>
                </a:p>
              </p:txBody>
            </p:sp>
            <p:sp>
              <p:nvSpPr>
                <p:cNvPr id="2565" name="Freeform: Shape 2564">
                  <a:extLst>
                    <a:ext uri="{FF2B5EF4-FFF2-40B4-BE49-F238E27FC236}">
                      <a16:creationId xmlns:a16="http://schemas.microsoft.com/office/drawing/2014/main" id="{898698FC-1186-8AEA-A5F5-2B52E8567EE3}"/>
                    </a:ext>
                  </a:extLst>
                </p:cNvPr>
                <p:cNvSpPr/>
                <p:nvPr/>
              </p:nvSpPr>
              <p:spPr>
                <a:xfrm>
                  <a:off x="6872597" y="2478390"/>
                  <a:ext cx="32031" cy="31306"/>
                </a:xfrm>
                <a:custGeom>
                  <a:avLst/>
                  <a:gdLst>
                    <a:gd name="connsiteX0" fmla="*/ 9078 w 32031"/>
                    <a:gd name="connsiteY0" fmla="*/ 1649 h 31306"/>
                    <a:gd name="connsiteX1" fmla="*/ 30458 w 32031"/>
                    <a:gd name="connsiteY1" fmla="*/ 8595 h 31306"/>
                    <a:gd name="connsiteX2" fmla="*/ 22971 w 32031"/>
                    <a:gd name="connsiteY2" fmla="*/ 29604 h 31306"/>
                    <a:gd name="connsiteX3" fmla="*/ 1591 w 32031"/>
                    <a:gd name="connsiteY3" fmla="*/ 22658 h 31306"/>
                    <a:gd name="connsiteX4" fmla="*/ 9078 w 32031"/>
                    <a:gd name="connsiteY4" fmla="*/ 1649 h 31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1" h="31306">
                      <a:moveTo>
                        <a:pt x="9078" y="1649"/>
                      </a:moveTo>
                      <a:cubicBezTo>
                        <a:pt x="17078" y="-2194"/>
                        <a:pt x="26643" y="909"/>
                        <a:pt x="30458" y="8595"/>
                      </a:cubicBezTo>
                      <a:cubicBezTo>
                        <a:pt x="34273" y="16281"/>
                        <a:pt x="30913" y="25676"/>
                        <a:pt x="22971" y="29604"/>
                      </a:cubicBezTo>
                      <a:cubicBezTo>
                        <a:pt x="15000" y="33533"/>
                        <a:pt x="5434" y="30430"/>
                        <a:pt x="1591" y="22658"/>
                      </a:cubicBezTo>
                      <a:cubicBezTo>
                        <a:pt x="-2252" y="14886"/>
                        <a:pt x="1107" y="5520"/>
                        <a:pt x="9078" y="1649"/>
                      </a:cubicBezTo>
                      <a:close/>
                    </a:path>
                  </a:pathLst>
                </a:custGeom>
                <a:grpFill/>
                <a:ln w="2845" cap="flat">
                  <a:noFill/>
                  <a:prstDash val="solid"/>
                  <a:miter/>
                </a:ln>
              </p:spPr>
              <p:txBody>
                <a:bodyPr rtlCol="0" anchor="ctr"/>
                <a:lstStyle/>
                <a:p>
                  <a:endParaRPr lang="en-US"/>
                </a:p>
              </p:txBody>
            </p:sp>
            <p:sp>
              <p:nvSpPr>
                <p:cNvPr id="2566" name="Freeform: Shape 2565">
                  <a:extLst>
                    <a:ext uri="{FF2B5EF4-FFF2-40B4-BE49-F238E27FC236}">
                      <a16:creationId xmlns:a16="http://schemas.microsoft.com/office/drawing/2014/main" id="{1726E567-BA70-5C5A-18D2-FA381A7F013E}"/>
                    </a:ext>
                  </a:extLst>
                </p:cNvPr>
                <p:cNvSpPr/>
                <p:nvPr/>
              </p:nvSpPr>
              <p:spPr>
                <a:xfrm>
                  <a:off x="6797813" y="2314592"/>
                  <a:ext cx="29694" cy="29078"/>
                </a:xfrm>
                <a:custGeom>
                  <a:avLst/>
                  <a:gdLst>
                    <a:gd name="connsiteX0" fmla="*/ 9048 w 29694"/>
                    <a:gd name="connsiteY0" fmla="*/ 1270 h 29078"/>
                    <a:gd name="connsiteX1" fmla="*/ 28520 w 29694"/>
                    <a:gd name="connsiteY1" fmla="*/ 8558 h 29078"/>
                    <a:gd name="connsiteX2" fmla="*/ 20663 w 29694"/>
                    <a:gd name="connsiteY2" fmla="*/ 27774 h 29078"/>
                    <a:gd name="connsiteX3" fmla="*/ 1190 w 29694"/>
                    <a:gd name="connsiteY3" fmla="*/ 20486 h 29078"/>
                    <a:gd name="connsiteX4" fmla="*/ 9048 w 29694"/>
                    <a:gd name="connsiteY4" fmla="*/ 1270 h 2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4" h="29078">
                      <a:moveTo>
                        <a:pt x="9048" y="1270"/>
                      </a:moveTo>
                      <a:cubicBezTo>
                        <a:pt x="16592" y="-2003"/>
                        <a:pt x="25331" y="1270"/>
                        <a:pt x="28520" y="8558"/>
                      </a:cubicBezTo>
                      <a:cubicBezTo>
                        <a:pt x="31708" y="15846"/>
                        <a:pt x="28178" y="24472"/>
                        <a:pt x="20663" y="27774"/>
                      </a:cubicBezTo>
                      <a:cubicBezTo>
                        <a:pt x="13119" y="31105"/>
                        <a:pt x="4407" y="27831"/>
                        <a:pt x="1190" y="20486"/>
                      </a:cubicBezTo>
                      <a:cubicBezTo>
                        <a:pt x="-2027" y="13142"/>
                        <a:pt x="1503" y="4516"/>
                        <a:pt x="9048" y="1270"/>
                      </a:cubicBezTo>
                      <a:close/>
                    </a:path>
                  </a:pathLst>
                </a:custGeom>
                <a:grpFill/>
                <a:ln w="2845" cap="flat">
                  <a:noFill/>
                  <a:prstDash val="solid"/>
                  <a:miter/>
                </a:ln>
              </p:spPr>
              <p:txBody>
                <a:bodyPr rtlCol="0" anchor="ctr"/>
                <a:lstStyle/>
                <a:p>
                  <a:endParaRPr lang="en-US"/>
                </a:p>
              </p:txBody>
            </p:sp>
            <p:sp>
              <p:nvSpPr>
                <p:cNvPr id="2567" name="Freeform: Shape 2566">
                  <a:extLst>
                    <a:ext uri="{FF2B5EF4-FFF2-40B4-BE49-F238E27FC236}">
                      <a16:creationId xmlns:a16="http://schemas.microsoft.com/office/drawing/2014/main" id="{2C6DEE61-5B48-5C5C-D088-E9390C013887}"/>
                    </a:ext>
                  </a:extLst>
                </p:cNvPr>
                <p:cNvSpPr/>
                <p:nvPr/>
              </p:nvSpPr>
              <p:spPr>
                <a:xfrm>
                  <a:off x="6729656" y="2147917"/>
                  <a:ext cx="27355" cy="26871"/>
                </a:xfrm>
                <a:custGeom>
                  <a:avLst/>
                  <a:gdLst>
                    <a:gd name="connsiteX0" fmla="*/ 8938 w 27355"/>
                    <a:gd name="connsiteY0" fmla="*/ 951 h 26871"/>
                    <a:gd name="connsiteX1" fmla="*/ 26503 w 27355"/>
                    <a:gd name="connsiteY1" fmla="*/ 8438 h 26871"/>
                    <a:gd name="connsiteX2" fmla="*/ 18417 w 27355"/>
                    <a:gd name="connsiteY2" fmla="*/ 25889 h 26871"/>
                    <a:gd name="connsiteX3" fmla="*/ 853 w 27355"/>
                    <a:gd name="connsiteY3" fmla="*/ 18402 h 26871"/>
                    <a:gd name="connsiteX4" fmla="*/ 8938 w 27355"/>
                    <a:gd name="connsiteY4" fmla="*/ 951 h 2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55" h="26871">
                      <a:moveTo>
                        <a:pt x="8938" y="951"/>
                      </a:moveTo>
                      <a:cubicBezTo>
                        <a:pt x="16026" y="-1782"/>
                        <a:pt x="23884" y="1577"/>
                        <a:pt x="26503" y="8438"/>
                      </a:cubicBezTo>
                      <a:cubicBezTo>
                        <a:pt x="29122" y="15299"/>
                        <a:pt x="25506" y="23128"/>
                        <a:pt x="18417" y="25889"/>
                      </a:cubicBezTo>
                      <a:cubicBezTo>
                        <a:pt x="11357" y="28679"/>
                        <a:pt x="3472" y="25320"/>
                        <a:pt x="853" y="18402"/>
                      </a:cubicBezTo>
                      <a:cubicBezTo>
                        <a:pt x="-1766" y="11484"/>
                        <a:pt x="1849" y="3656"/>
                        <a:pt x="8938" y="951"/>
                      </a:cubicBezTo>
                      <a:close/>
                    </a:path>
                  </a:pathLst>
                </a:custGeom>
                <a:grpFill/>
                <a:ln w="2845" cap="flat">
                  <a:noFill/>
                  <a:prstDash val="solid"/>
                  <a:miter/>
                </a:ln>
              </p:spPr>
              <p:txBody>
                <a:bodyPr rtlCol="0" anchor="ctr"/>
                <a:lstStyle/>
                <a:p>
                  <a:endParaRPr lang="en-US"/>
                </a:p>
              </p:txBody>
            </p:sp>
            <p:sp>
              <p:nvSpPr>
                <p:cNvPr id="2568" name="Freeform: Shape 2567">
                  <a:extLst>
                    <a:ext uri="{FF2B5EF4-FFF2-40B4-BE49-F238E27FC236}">
                      <a16:creationId xmlns:a16="http://schemas.microsoft.com/office/drawing/2014/main" id="{9173F1FF-F63A-7E80-8A83-FBC4061CD71B}"/>
                    </a:ext>
                  </a:extLst>
                </p:cNvPr>
                <p:cNvSpPr/>
                <p:nvPr/>
              </p:nvSpPr>
              <p:spPr>
                <a:xfrm>
                  <a:off x="6668425" y="1978623"/>
                  <a:ext cx="25212" cy="24460"/>
                </a:xfrm>
                <a:custGeom>
                  <a:avLst/>
                  <a:gdLst>
                    <a:gd name="connsiteX0" fmla="*/ 8535 w 25212"/>
                    <a:gd name="connsiteY0" fmla="*/ 688 h 24460"/>
                    <a:gd name="connsiteX1" fmla="*/ 24535 w 25212"/>
                    <a:gd name="connsiteY1" fmla="*/ 8147 h 24460"/>
                    <a:gd name="connsiteX2" fmla="*/ 16677 w 25212"/>
                    <a:gd name="connsiteY2" fmla="*/ 23747 h 24460"/>
                    <a:gd name="connsiteX3" fmla="*/ 678 w 25212"/>
                    <a:gd name="connsiteY3" fmla="*/ 16289 h 24460"/>
                    <a:gd name="connsiteX4" fmla="*/ 8535 w 25212"/>
                    <a:gd name="connsiteY4" fmla="*/ 688 h 2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2" h="24460">
                      <a:moveTo>
                        <a:pt x="8535" y="688"/>
                      </a:moveTo>
                      <a:cubicBezTo>
                        <a:pt x="15140" y="-1533"/>
                        <a:pt x="22285" y="1798"/>
                        <a:pt x="24535" y="8147"/>
                      </a:cubicBezTo>
                      <a:cubicBezTo>
                        <a:pt x="26784" y="14495"/>
                        <a:pt x="23254" y="21498"/>
                        <a:pt x="16677" y="23747"/>
                      </a:cubicBezTo>
                      <a:cubicBezTo>
                        <a:pt x="10101" y="26025"/>
                        <a:pt x="2956" y="22665"/>
                        <a:pt x="678" y="16289"/>
                      </a:cubicBezTo>
                      <a:cubicBezTo>
                        <a:pt x="-1571" y="9883"/>
                        <a:pt x="1959" y="2908"/>
                        <a:pt x="8535" y="688"/>
                      </a:cubicBezTo>
                      <a:close/>
                    </a:path>
                  </a:pathLst>
                </a:custGeom>
                <a:grpFill/>
                <a:ln w="2845" cap="flat">
                  <a:noFill/>
                  <a:prstDash val="solid"/>
                  <a:miter/>
                </a:ln>
              </p:spPr>
              <p:txBody>
                <a:bodyPr rtlCol="0" anchor="ctr"/>
                <a:lstStyle/>
                <a:p>
                  <a:endParaRPr lang="en-US"/>
                </a:p>
              </p:txBody>
            </p:sp>
            <p:sp>
              <p:nvSpPr>
                <p:cNvPr id="2569" name="Freeform: Shape 2568">
                  <a:extLst>
                    <a:ext uri="{FF2B5EF4-FFF2-40B4-BE49-F238E27FC236}">
                      <a16:creationId xmlns:a16="http://schemas.microsoft.com/office/drawing/2014/main" id="{0E2F3CA0-CC43-3FE2-A340-DBDEBEDB5E98}"/>
                    </a:ext>
                  </a:extLst>
                </p:cNvPr>
                <p:cNvSpPr/>
                <p:nvPr/>
              </p:nvSpPr>
              <p:spPr>
                <a:xfrm>
                  <a:off x="6614670" y="1806688"/>
                  <a:ext cx="22853" cy="22268"/>
                </a:xfrm>
                <a:custGeom>
                  <a:avLst/>
                  <a:gdLst>
                    <a:gd name="connsiteX0" fmla="*/ 8258 w 22853"/>
                    <a:gd name="connsiteY0" fmla="*/ 475 h 22268"/>
                    <a:gd name="connsiteX1" fmla="*/ 22406 w 22853"/>
                    <a:gd name="connsiteY1" fmla="*/ 7877 h 22268"/>
                    <a:gd name="connsiteX2" fmla="*/ 14606 w 22853"/>
                    <a:gd name="connsiteY2" fmla="*/ 21770 h 22268"/>
                    <a:gd name="connsiteX3" fmla="*/ 457 w 22853"/>
                    <a:gd name="connsiteY3" fmla="*/ 14368 h 22268"/>
                    <a:gd name="connsiteX4" fmla="*/ 8258 w 22853"/>
                    <a:gd name="connsiteY4" fmla="*/ 475 h 22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3" h="22268">
                      <a:moveTo>
                        <a:pt x="8258" y="475"/>
                      </a:moveTo>
                      <a:cubicBezTo>
                        <a:pt x="14321" y="-1290"/>
                        <a:pt x="20670" y="2013"/>
                        <a:pt x="22406" y="7877"/>
                      </a:cubicBezTo>
                      <a:cubicBezTo>
                        <a:pt x="24143" y="13742"/>
                        <a:pt x="20670" y="19976"/>
                        <a:pt x="14606" y="21770"/>
                      </a:cubicBezTo>
                      <a:cubicBezTo>
                        <a:pt x="8542" y="23591"/>
                        <a:pt x="2222" y="20261"/>
                        <a:pt x="457" y="14368"/>
                      </a:cubicBezTo>
                      <a:cubicBezTo>
                        <a:pt x="-1308" y="8475"/>
                        <a:pt x="2194" y="2240"/>
                        <a:pt x="8258" y="475"/>
                      </a:cubicBezTo>
                      <a:close/>
                    </a:path>
                  </a:pathLst>
                </a:custGeom>
                <a:grpFill/>
                <a:ln w="2845" cap="flat">
                  <a:noFill/>
                  <a:prstDash val="solid"/>
                  <a:miter/>
                </a:ln>
              </p:spPr>
              <p:txBody>
                <a:bodyPr rtlCol="0" anchor="ctr"/>
                <a:lstStyle/>
                <a:p>
                  <a:endParaRPr lang="en-US"/>
                </a:p>
              </p:txBody>
            </p:sp>
            <p:sp>
              <p:nvSpPr>
                <p:cNvPr id="2570" name="Freeform: Shape 2569">
                  <a:extLst>
                    <a:ext uri="{FF2B5EF4-FFF2-40B4-BE49-F238E27FC236}">
                      <a16:creationId xmlns:a16="http://schemas.microsoft.com/office/drawing/2014/main" id="{D5C07EA1-D766-1F2F-8A34-C692E5384706}"/>
                    </a:ext>
                  </a:extLst>
                </p:cNvPr>
                <p:cNvSpPr/>
                <p:nvPr/>
              </p:nvSpPr>
              <p:spPr>
                <a:xfrm>
                  <a:off x="6567847" y="1632709"/>
                  <a:ext cx="20515" cy="20054"/>
                </a:xfrm>
                <a:custGeom>
                  <a:avLst/>
                  <a:gdLst>
                    <a:gd name="connsiteX0" fmla="*/ 7881 w 20515"/>
                    <a:gd name="connsiteY0" fmla="*/ 314 h 20054"/>
                    <a:gd name="connsiteX1" fmla="*/ 20236 w 20515"/>
                    <a:gd name="connsiteY1" fmla="*/ 7517 h 20054"/>
                    <a:gd name="connsiteX2" fmla="*/ 12635 w 20515"/>
                    <a:gd name="connsiteY2" fmla="*/ 19730 h 20054"/>
                    <a:gd name="connsiteX3" fmla="*/ 280 w 20515"/>
                    <a:gd name="connsiteY3" fmla="*/ 12527 h 20054"/>
                    <a:gd name="connsiteX4" fmla="*/ 7881 w 20515"/>
                    <a:gd name="connsiteY4" fmla="*/ 314 h 20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 h="20054">
                      <a:moveTo>
                        <a:pt x="7881" y="314"/>
                      </a:moveTo>
                      <a:cubicBezTo>
                        <a:pt x="13403" y="-1052"/>
                        <a:pt x="18926" y="2165"/>
                        <a:pt x="20236" y="7517"/>
                      </a:cubicBezTo>
                      <a:cubicBezTo>
                        <a:pt x="21545" y="12869"/>
                        <a:pt x="18129" y="18335"/>
                        <a:pt x="12635" y="19730"/>
                      </a:cubicBezTo>
                      <a:cubicBezTo>
                        <a:pt x="7112" y="21124"/>
                        <a:pt x="1589" y="17908"/>
                        <a:pt x="280" y="12527"/>
                      </a:cubicBezTo>
                      <a:cubicBezTo>
                        <a:pt x="-1030" y="7147"/>
                        <a:pt x="2386" y="1681"/>
                        <a:pt x="7881" y="314"/>
                      </a:cubicBezTo>
                      <a:close/>
                    </a:path>
                  </a:pathLst>
                </a:custGeom>
                <a:grpFill/>
                <a:ln w="2845" cap="flat">
                  <a:noFill/>
                  <a:prstDash val="solid"/>
                  <a:miter/>
                </a:ln>
              </p:spPr>
              <p:txBody>
                <a:bodyPr rtlCol="0" anchor="ctr"/>
                <a:lstStyle/>
                <a:p>
                  <a:endParaRPr lang="en-US"/>
                </a:p>
              </p:txBody>
            </p:sp>
            <p:sp>
              <p:nvSpPr>
                <p:cNvPr id="2571" name="Freeform: Shape 2570">
                  <a:extLst>
                    <a:ext uri="{FF2B5EF4-FFF2-40B4-BE49-F238E27FC236}">
                      <a16:creationId xmlns:a16="http://schemas.microsoft.com/office/drawing/2014/main" id="{AB165FE3-67B7-526D-9A50-300A976350B0}"/>
                    </a:ext>
                  </a:extLst>
                </p:cNvPr>
                <p:cNvSpPr/>
                <p:nvPr/>
              </p:nvSpPr>
              <p:spPr>
                <a:xfrm>
                  <a:off x="6528239" y="1456948"/>
                  <a:ext cx="18310" cy="17742"/>
                </a:xfrm>
                <a:custGeom>
                  <a:avLst/>
                  <a:gdLst>
                    <a:gd name="connsiteX0" fmla="*/ 7263 w 18310"/>
                    <a:gd name="connsiteY0" fmla="*/ 198 h 17742"/>
                    <a:gd name="connsiteX1" fmla="*/ 18109 w 18310"/>
                    <a:gd name="connsiteY1" fmla="*/ 7002 h 17742"/>
                    <a:gd name="connsiteX2" fmla="*/ 11049 w 18310"/>
                    <a:gd name="connsiteY2" fmla="*/ 17536 h 17742"/>
                    <a:gd name="connsiteX3" fmla="*/ 202 w 18310"/>
                    <a:gd name="connsiteY3" fmla="*/ 10732 h 17742"/>
                    <a:gd name="connsiteX4" fmla="*/ 7263 w 18310"/>
                    <a:gd name="connsiteY4" fmla="*/ 198 h 17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0" h="17742">
                      <a:moveTo>
                        <a:pt x="7263" y="198"/>
                      </a:moveTo>
                      <a:cubicBezTo>
                        <a:pt x="12216" y="-826"/>
                        <a:pt x="17056" y="2220"/>
                        <a:pt x="18109" y="7002"/>
                      </a:cubicBezTo>
                      <a:cubicBezTo>
                        <a:pt x="19162" y="11785"/>
                        <a:pt x="15974" y="16482"/>
                        <a:pt x="11049" y="17536"/>
                      </a:cubicBezTo>
                      <a:cubicBezTo>
                        <a:pt x="6124" y="18589"/>
                        <a:pt x="1256" y="15514"/>
                        <a:pt x="202" y="10732"/>
                      </a:cubicBezTo>
                      <a:cubicBezTo>
                        <a:pt x="-851" y="5921"/>
                        <a:pt x="2309" y="1223"/>
                        <a:pt x="7263" y="198"/>
                      </a:cubicBezTo>
                      <a:close/>
                    </a:path>
                  </a:pathLst>
                </a:custGeom>
                <a:grpFill/>
                <a:ln w="2845" cap="flat">
                  <a:noFill/>
                  <a:prstDash val="solid"/>
                  <a:miter/>
                </a:ln>
              </p:spPr>
              <p:txBody>
                <a:bodyPr rtlCol="0" anchor="ctr"/>
                <a:lstStyle/>
                <a:p>
                  <a:endParaRPr lang="en-US"/>
                </a:p>
              </p:txBody>
            </p:sp>
            <p:sp>
              <p:nvSpPr>
                <p:cNvPr id="2572" name="Freeform: Shape 2571">
                  <a:extLst>
                    <a:ext uri="{FF2B5EF4-FFF2-40B4-BE49-F238E27FC236}">
                      <a16:creationId xmlns:a16="http://schemas.microsoft.com/office/drawing/2014/main" id="{9D65F9DE-1431-6002-9B98-DE60EC45A049}"/>
                    </a:ext>
                  </a:extLst>
                </p:cNvPr>
                <p:cNvSpPr/>
                <p:nvPr/>
              </p:nvSpPr>
              <p:spPr>
                <a:xfrm>
                  <a:off x="6496309" y="1279567"/>
                  <a:ext cx="15954" cy="15513"/>
                </a:xfrm>
                <a:custGeom>
                  <a:avLst/>
                  <a:gdLst>
                    <a:gd name="connsiteX0" fmla="*/ 6710 w 15954"/>
                    <a:gd name="connsiteY0" fmla="*/ 109 h 15513"/>
                    <a:gd name="connsiteX1" fmla="*/ 15849 w 15954"/>
                    <a:gd name="connsiteY1" fmla="*/ 6457 h 15513"/>
                    <a:gd name="connsiteX2" fmla="*/ 9244 w 15954"/>
                    <a:gd name="connsiteY2" fmla="*/ 15396 h 15513"/>
                    <a:gd name="connsiteX3" fmla="*/ 106 w 15954"/>
                    <a:gd name="connsiteY3" fmla="*/ 9048 h 15513"/>
                    <a:gd name="connsiteX4" fmla="*/ 6710 w 15954"/>
                    <a:gd name="connsiteY4" fmla="*/ 109 h 15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54" h="15513">
                      <a:moveTo>
                        <a:pt x="6710" y="109"/>
                      </a:moveTo>
                      <a:cubicBezTo>
                        <a:pt x="11066" y="-603"/>
                        <a:pt x="15165" y="2244"/>
                        <a:pt x="15849" y="6457"/>
                      </a:cubicBezTo>
                      <a:cubicBezTo>
                        <a:pt x="16560" y="10671"/>
                        <a:pt x="13600" y="14685"/>
                        <a:pt x="9244" y="15396"/>
                      </a:cubicBezTo>
                      <a:cubicBezTo>
                        <a:pt x="4888" y="16137"/>
                        <a:pt x="789" y="13290"/>
                        <a:pt x="106" y="9048"/>
                      </a:cubicBezTo>
                      <a:cubicBezTo>
                        <a:pt x="-606" y="4806"/>
                        <a:pt x="2355" y="821"/>
                        <a:pt x="6710" y="109"/>
                      </a:cubicBezTo>
                      <a:close/>
                    </a:path>
                  </a:pathLst>
                </a:custGeom>
                <a:grpFill/>
                <a:ln w="2845" cap="flat">
                  <a:noFill/>
                  <a:prstDash val="solid"/>
                  <a:miter/>
                </a:ln>
              </p:spPr>
              <p:txBody>
                <a:bodyPr rtlCol="0" anchor="ctr"/>
                <a:lstStyle/>
                <a:p>
                  <a:endParaRPr lang="en-US"/>
                </a:p>
              </p:txBody>
            </p:sp>
            <p:sp>
              <p:nvSpPr>
                <p:cNvPr id="2573" name="Freeform: Shape 2572">
                  <a:extLst>
                    <a:ext uri="{FF2B5EF4-FFF2-40B4-BE49-F238E27FC236}">
                      <a16:creationId xmlns:a16="http://schemas.microsoft.com/office/drawing/2014/main" id="{7E5E76C4-1AF9-18CE-24B9-AF3B90B4AA10}"/>
                    </a:ext>
                  </a:extLst>
                </p:cNvPr>
                <p:cNvSpPr/>
                <p:nvPr/>
              </p:nvSpPr>
              <p:spPr>
                <a:xfrm>
                  <a:off x="6471375" y="1101042"/>
                  <a:ext cx="13668" cy="13285"/>
                </a:xfrm>
                <a:custGeom>
                  <a:avLst/>
                  <a:gdLst>
                    <a:gd name="connsiteX0" fmla="*/ 6080 w 13668"/>
                    <a:gd name="connsiteY0" fmla="*/ 52 h 13285"/>
                    <a:gd name="connsiteX1" fmla="*/ 13624 w 13668"/>
                    <a:gd name="connsiteY1" fmla="*/ 5803 h 13285"/>
                    <a:gd name="connsiteX2" fmla="*/ 7588 w 13668"/>
                    <a:gd name="connsiteY2" fmla="*/ 13233 h 13285"/>
                    <a:gd name="connsiteX3" fmla="*/ 44 w 13668"/>
                    <a:gd name="connsiteY3" fmla="*/ 7482 h 13285"/>
                    <a:gd name="connsiteX4" fmla="*/ 6080 w 13668"/>
                    <a:gd name="connsiteY4" fmla="*/ 52 h 1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5">
                      <a:moveTo>
                        <a:pt x="6080" y="52"/>
                      </a:moveTo>
                      <a:cubicBezTo>
                        <a:pt x="9837" y="-404"/>
                        <a:pt x="13197" y="2187"/>
                        <a:pt x="13624" y="5803"/>
                      </a:cubicBezTo>
                      <a:cubicBezTo>
                        <a:pt x="14051" y="9446"/>
                        <a:pt x="11346" y="12749"/>
                        <a:pt x="7588" y="13233"/>
                      </a:cubicBezTo>
                      <a:cubicBezTo>
                        <a:pt x="3831" y="13688"/>
                        <a:pt x="471" y="11126"/>
                        <a:pt x="44" y="7482"/>
                      </a:cubicBezTo>
                      <a:cubicBezTo>
                        <a:pt x="-383" y="3838"/>
                        <a:pt x="2322" y="507"/>
                        <a:pt x="6080" y="52"/>
                      </a:cubicBezTo>
                      <a:close/>
                    </a:path>
                  </a:pathLst>
                </a:custGeom>
                <a:grpFill/>
                <a:ln w="2845" cap="flat">
                  <a:noFill/>
                  <a:prstDash val="solid"/>
                  <a:miter/>
                </a:ln>
              </p:spPr>
              <p:txBody>
                <a:bodyPr rtlCol="0" anchor="ctr"/>
                <a:lstStyle/>
                <a:p>
                  <a:endParaRPr lang="en-US"/>
                </a:p>
              </p:txBody>
            </p:sp>
            <p:sp>
              <p:nvSpPr>
                <p:cNvPr id="2574" name="Freeform: Shape 2573">
                  <a:extLst>
                    <a:ext uri="{FF2B5EF4-FFF2-40B4-BE49-F238E27FC236}">
                      <a16:creationId xmlns:a16="http://schemas.microsoft.com/office/drawing/2014/main" id="{12D66920-E584-7FCC-002E-4A14573E1734}"/>
                    </a:ext>
                  </a:extLst>
                </p:cNvPr>
                <p:cNvSpPr/>
                <p:nvPr/>
              </p:nvSpPr>
              <p:spPr>
                <a:xfrm>
                  <a:off x="6454063" y="921582"/>
                  <a:ext cx="11369" cy="11028"/>
                </a:xfrm>
                <a:custGeom>
                  <a:avLst/>
                  <a:gdLst>
                    <a:gd name="connsiteX0" fmla="*/ 5201 w 11369"/>
                    <a:gd name="connsiteY0" fmla="*/ 20 h 11028"/>
                    <a:gd name="connsiteX1" fmla="*/ 11350 w 11369"/>
                    <a:gd name="connsiteY1" fmla="*/ 5059 h 11028"/>
                    <a:gd name="connsiteX2" fmla="*/ 6169 w 11369"/>
                    <a:gd name="connsiteY2" fmla="*/ 11009 h 11028"/>
                    <a:gd name="connsiteX3" fmla="*/ 19 w 11369"/>
                    <a:gd name="connsiteY3" fmla="*/ 5970 h 11028"/>
                    <a:gd name="connsiteX4" fmla="*/ 5201 w 11369"/>
                    <a:gd name="connsiteY4" fmla="*/ 20 h 11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9" h="11028">
                      <a:moveTo>
                        <a:pt x="5201" y="20"/>
                      </a:moveTo>
                      <a:cubicBezTo>
                        <a:pt x="8332" y="-236"/>
                        <a:pt x="11065" y="2013"/>
                        <a:pt x="11350" y="5059"/>
                      </a:cubicBezTo>
                      <a:cubicBezTo>
                        <a:pt x="11606" y="8076"/>
                        <a:pt x="9300" y="10752"/>
                        <a:pt x="6169" y="11009"/>
                      </a:cubicBezTo>
                      <a:cubicBezTo>
                        <a:pt x="3037" y="11265"/>
                        <a:pt x="304" y="9016"/>
                        <a:pt x="19" y="5970"/>
                      </a:cubicBezTo>
                      <a:cubicBezTo>
                        <a:pt x="-237" y="2924"/>
                        <a:pt x="2069" y="276"/>
                        <a:pt x="5201" y="20"/>
                      </a:cubicBezTo>
                      <a:close/>
                    </a:path>
                  </a:pathLst>
                </a:custGeom>
                <a:grpFill/>
                <a:ln w="2845" cap="flat">
                  <a:noFill/>
                  <a:prstDash val="solid"/>
                  <a:miter/>
                </a:ln>
              </p:spPr>
              <p:txBody>
                <a:bodyPr rtlCol="0" anchor="ctr"/>
                <a:lstStyle/>
                <a:p>
                  <a:endParaRPr lang="en-US"/>
                </a:p>
              </p:txBody>
            </p:sp>
            <p:sp>
              <p:nvSpPr>
                <p:cNvPr id="2575" name="Freeform: Shape 2574">
                  <a:extLst>
                    <a:ext uri="{FF2B5EF4-FFF2-40B4-BE49-F238E27FC236}">
                      <a16:creationId xmlns:a16="http://schemas.microsoft.com/office/drawing/2014/main" id="{646E8B44-8605-6EC6-DF50-E08AF765E710}"/>
                    </a:ext>
                  </a:extLst>
                </p:cNvPr>
                <p:cNvSpPr/>
                <p:nvPr/>
              </p:nvSpPr>
              <p:spPr>
                <a:xfrm>
                  <a:off x="6444173" y="741507"/>
                  <a:ext cx="9058" cy="8806"/>
                </a:xfrm>
                <a:custGeom>
                  <a:avLst/>
                  <a:gdLst>
                    <a:gd name="connsiteX0" fmla="*/ 4358 w 9058"/>
                    <a:gd name="connsiteY0" fmla="*/ 5 h 8806"/>
                    <a:gd name="connsiteX1" fmla="*/ 9056 w 9058"/>
                    <a:gd name="connsiteY1" fmla="*/ 4218 h 8806"/>
                    <a:gd name="connsiteX2" fmla="*/ 4700 w 9058"/>
                    <a:gd name="connsiteY2" fmla="*/ 8802 h 8806"/>
                    <a:gd name="connsiteX3" fmla="*/ 3 w 9058"/>
                    <a:gd name="connsiteY3" fmla="*/ 4588 h 8806"/>
                    <a:gd name="connsiteX4" fmla="*/ 4358 w 9058"/>
                    <a:gd name="connsiteY4" fmla="*/ 5 h 8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8" h="8806">
                      <a:moveTo>
                        <a:pt x="4358" y="5"/>
                      </a:moveTo>
                      <a:cubicBezTo>
                        <a:pt x="6864" y="-109"/>
                        <a:pt x="8942" y="1798"/>
                        <a:pt x="9056" y="4218"/>
                      </a:cubicBezTo>
                      <a:cubicBezTo>
                        <a:pt x="9141" y="6638"/>
                        <a:pt x="7205" y="8688"/>
                        <a:pt x="4700" y="8802"/>
                      </a:cubicBezTo>
                      <a:cubicBezTo>
                        <a:pt x="2195" y="8915"/>
                        <a:pt x="117" y="7037"/>
                        <a:pt x="3" y="4588"/>
                      </a:cubicBezTo>
                      <a:cubicBezTo>
                        <a:pt x="-83" y="2168"/>
                        <a:pt x="1853" y="119"/>
                        <a:pt x="4358" y="5"/>
                      </a:cubicBezTo>
                      <a:close/>
                    </a:path>
                  </a:pathLst>
                </a:custGeom>
                <a:grpFill/>
                <a:ln w="2845" cap="flat">
                  <a:noFill/>
                  <a:prstDash val="solid"/>
                  <a:miter/>
                </a:ln>
              </p:spPr>
              <p:txBody>
                <a:bodyPr rtlCol="0" anchor="ctr"/>
                <a:lstStyle/>
                <a:p>
                  <a:endParaRPr lang="en-US"/>
                </a:p>
              </p:txBody>
            </p:sp>
            <p:sp>
              <p:nvSpPr>
                <p:cNvPr id="2576" name="Freeform: Shape 2575">
                  <a:extLst>
                    <a:ext uri="{FF2B5EF4-FFF2-40B4-BE49-F238E27FC236}">
                      <a16:creationId xmlns:a16="http://schemas.microsoft.com/office/drawing/2014/main" id="{487C226B-DC6E-7EED-3BC1-F7C8369FE9D6}"/>
                    </a:ext>
                  </a:extLst>
                </p:cNvPr>
                <p:cNvSpPr/>
                <p:nvPr/>
              </p:nvSpPr>
              <p:spPr>
                <a:xfrm>
                  <a:off x="6441243" y="561137"/>
                  <a:ext cx="6747" cy="6547"/>
                </a:xfrm>
                <a:custGeom>
                  <a:avLst/>
                  <a:gdLst>
                    <a:gd name="connsiteX0" fmla="*/ 3331 w 6747"/>
                    <a:gd name="connsiteY0" fmla="*/ 0 h 6547"/>
                    <a:gd name="connsiteX1" fmla="*/ 6747 w 6747"/>
                    <a:gd name="connsiteY1" fmla="*/ 3274 h 6547"/>
                    <a:gd name="connsiteX2" fmla="*/ 3416 w 6747"/>
                    <a:gd name="connsiteY2" fmla="*/ 6548 h 6547"/>
                    <a:gd name="connsiteX3" fmla="*/ 0 w 6747"/>
                    <a:gd name="connsiteY3" fmla="*/ 3274 h 6547"/>
                    <a:gd name="connsiteX4" fmla="*/ 3331 w 6747"/>
                    <a:gd name="connsiteY4" fmla="*/ 0 h 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7" h="6547">
                      <a:moveTo>
                        <a:pt x="3331" y="0"/>
                      </a:moveTo>
                      <a:cubicBezTo>
                        <a:pt x="5181" y="0"/>
                        <a:pt x="6719" y="1452"/>
                        <a:pt x="6747" y="3274"/>
                      </a:cubicBezTo>
                      <a:cubicBezTo>
                        <a:pt x="6747" y="5067"/>
                        <a:pt x="5267" y="6548"/>
                        <a:pt x="3416" y="6548"/>
                      </a:cubicBezTo>
                      <a:cubicBezTo>
                        <a:pt x="1566" y="6548"/>
                        <a:pt x="28" y="5096"/>
                        <a:pt x="0" y="3274"/>
                      </a:cubicBezTo>
                      <a:cubicBezTo>
                        <a:pt x="0" y="1452"/>
                        <a:pt x="1480" y="0"/>
                        <a:pt x="3331" y="0"/>
                      </a:cubicBezTo>
                      <a:close/>
                    </a:path>
                  </a:pathLst>
                </a:custGeom>
                <a:grpFill/>
                <a:ln w="2845" cap="flat">
                  <a:noFill/>
                  <a:prstDash val="solid"/>
                  <a:miter/>
                </a:ln>
              </p:spPr>
              <p:txBody>
                <a:bodyPr rtlCol="0" anchor="ctr"/>
                <a:lstStyle/>
                <a:p>
                  <a:endParaRPr lang="en-US"/>
                </a:p>
              </p:txBody>
            </p:sp>
          </p:grpSp>
          <p:grpSp>
            <p:nvGrpSpPr>
              <p:cNvPr id="2082" name="Graphic 9">
                <a:extLst>
                  <a:ext uri="{FF2B5EF4-FFF2-40B4-BE49-F238E27FC236}">
                    <a16:creationId xmlns:a16="http://schemas.microsoft.com/office/drawing/2014/main" id="{E3D3B06D-A090-6C13-9EFD-BCCFA1692FB1}"/>
                  </a:ext>
                </a:extLst>
              </p:cNvPr>
              <p:cNvGrpSpPr/>
              <p:nvPr/>
            </p:nvGrpSpPr>
            <p:grpSpPr>
              <a:xfrm>
                <a:off x="6264285" y="560881"/>
                <a:ext cx="5918209" cy="4646049"/>
                <a:chOff x="6264285" y="560881"/>
                <a:chExt cx="5918209" cy="4646049"/>
              </a:xfrm>
              <a:grpFill/>
            </p:grpSpPr>
            <p:sp>
              <p:nvSpPr>
                <p:cNvPr id="2485" name="Freeform: Shape 2484">
                  <a:extLst>
                    <a:ext uri="{FF2B5EF4-FFF2-40B4-BE49-F238E27FC236}">
                      <a16:creationId xmlns:a16="http://schemas.microsoft.com/office/drawing/2014/main" id="{7B0B63F2-0454-4451-7C14-25E2855DD7E5}"/>
                    </a:ext>
                  </a:extLst>
                </p:cNvPr>
                <p:cNvSpPr/>
                <p:nvPr/>
              </p:nvSpPr>
              <p:spPr>
                <a:xfrm>
                  <a:off x="12070584" y="4925707"/>
                  <a:ext cx="111909" cy="114776"/>
                </a:xfrm>
                <a:custGeom>
                  <a:avLst/>
                  <a:gdLst>
                    <a:gd name="connsiteX0" fmla="*/ 2076 w 111909"/>
                    <a:gd name="connsiteY0" fmla="*/ 72149 h 114776"/>
                    <a:gd name="connsiteX1" fmla="*/ 40195 w 111909"/>
                    <a:gd name="connsiteY1" fmla="*/ 2202 h 114776"/>
                    <a:gd name="connsiteX2" fmla="*/ 109430 w 111909"/>
                    <a:gd name="connsiteY2" fmla="*/ 41574 h 114776"/>
                    <a:gd name="connsiteX3" fmla="*/ 71681 w 111909"/>
                    <a:gd name="connsiteY3" fmla="*/ 112773 h 114776"/>
                    <a:gd name="connsiteX4" fmla="*/ 2076 w 111909"/>
                    <a:gd name="connsiteY4" fmla="*/ 72120 h 114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09" h="114776">
                      <a:moveTo>
                        <a:pt x="2076" y="72149"/>
                      </a:moveTo>
                      <a:cubicBezTo>
                        <a:pt x="-6180" y="41460"/>
                        <a:pt x="10930" y="10259"/>
                        <a:pt x="40195" y="2202"/>
                      </a:cubicBezTo>
                      <a:cubicBezTo>
                        <a:pt x="69290" y="-6452"/>
                        <a:pt x="100292" y="11170"/>
                        <a:pt x="109430" y="41574"/>
                      </a:cubicBezTo>
                      <a:cubicBezTo>
                        <a:pt x="118568" y="71978"/>
                        <a:pt x="101658" y="103862"/>
                        <a:pt x="71681" y="112773"/>
                      </a:cubicBezTo>
                      <a:cubicBezTo>
                        <a:pt x="41533" y="121086"/>
                        <a:pt x="10332" y="102752"/>
                        <a:pt x="2076" y="72120"/>
                      </a:cubicBezTo>
                      <a:close/>
                    </a:path>
                  </a:pathLst>
                </a:custGeom>
                <a:grpFill/>
                <a:ln w="2845" cap="flat">
                  <a:noFill/>
                  <a:prstDash val="solid"/>
                  <a:miter/>
                </a:ln>
              </p:spPr>
              <p:txBody>
                <a:bodyPr rtlCol="0" anchor="ctr"/>
                <a:lstStyle/>
                <a:p>
                  <a:endParaRPr lang="en-US"/>
                </a:p>
              </p:txBody>
            </p:sp>
            <p:sp>
              <p:nvSpPr>
                <p:cNvPr id="2486" name="Freeform: Shape 2485">
                  <a:extLst>
                    <a:ext uri="{FF2B5EF4-FFF2-40B4-BE49-F238E27FC236}">
                      <a16:creationId xmlns:a16="http://schemas.microsoft.com/office/drawing/2014/main" id="{94577020-892F-F23B-3557-E39923445406}"/>
                    </a:ext>
                  </a:extLst>
                </p:cNvPr>
                <p:cNvSpPr/>
                <p:nvPr/>
              </p:nvSpPr>
              <p:spPr>
                <a:xfrm>
                  <a:off x="11889207" y="4974616"/>
                  <a:ext cx="109510" cy="112508"/>
                </a:xfrm>
                <a:custGeom>
                  <a:avLst/>
                  <a:gdLst>
                    <a:gd name="connsiteX0" fmla="*/ 1456 w 109510"/>
                    <a:gd name="connsiteY0" fmla="*/ 68846 h 112508"/>
                    <a:gd name="connsiteX1" fmla="*/ 8117 w 109510"/>
                    <a:gd name="connsiteY1" fmla="*/ 26599 h 112508"/>
                    <a:gd name="connsiteX2" fmla="*/ 41482 w 109510"/>
                    <a:gd name="connsiteY2" fmla="*/ 1490 h 112508"/>
                    <a:gd name="connsiteX3" fmla="*/ 107728 w 109510"/>
                    <a:gd name="connsiteY3" fmla="*/ 43253 h 112508"/>
                    <a:gd name="connsiteX4" fmla="*/ 67787 w 109510"/>
                    <a:gd name="connsiteY4" fmla="*/ 110951 h 112508"/>
                    <a:gd name="connsiteX5" fmla="*/ 26052 w 109510"/>
                    <a:gd name="connsiteY5" fmla="*/ 104147 h 112508"/>
                    <a:gd name="connsiteX6" fmla="*/ 1456 w 109510"/>
                    <a:gd name="connsiteY6" fmla="*/ 68846 h 11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10" h="112508">
                      <a:moveTo>
                        <a:pt x="1456" y="68846"/>
                      </a:moveTo>
                      <a:cubicBezTo>
                        <a:pt x="-1989" y="53644"/>
                        <a:pt x="858" y="38727"/>
                        <a:pt x="8117" y="26599"/>
                      </a:cubicBezTo>
                      <a:cubicBezTo>
                        <a:pt x="15348" y="14358"/>
                        <a:pt x="26992" y="5020"/>
                        <a:pt x="41482" y="1490"/>
                      </a:cubicBezTo>
                      <a:cubicBezTo>
                        <a:pt x="70378" y="-5570"/>
                        <a:pt x="100041" y="13134"/>
                        <a:pt x="107728" y="43253"/>
                      </a:cubicBezTo>
                      <a:cubicBezTo>
                        <a:pt x="115414" y="73373"/>
                        <a:pt x="97536" y="103691"/>
                        <a:pt x="67787" y="110951"/>
                      </a:cubicBezTo>
                      <a:cubicBezTo>
                        <a:pt x="52926" y="114566"/>
                        <a:pt x="38038" y="111720"/>
                        <a:pt x="26052" y="104147"/>
                      </a:cubicBezTo>
                      <a:cubicBezTo>
                        <a:pt x="14039" y="96489"/>
                        <a:pt x="4901" y="83963"/>
                        <a:pt x="1456" y="68846"/>
                      </a:cubicBezTo>
                      <a:close/>
                    </a:path>
                  </a:pathLst>
                </a:custGeom>
                <a:grpFill/>
                <a:ln w="2845" cap="flat">
                  <a:noFill/>
                  <a:prstDash val="solid"/>
                  <a:miter/>
                </a:ln>
              </p:spPr>
              <p:txBody>
                <a:bodyPr rtlCol="0" anchor="ctr"/>
                <a:lstStyle/>
                <a:p>
                  <a:endParaRPr lang="en-US"/>
                </a:p>
              </p:txBody>
            </p:sp>
            <p:sp>
              <p:nvSpPr>
                <p:cNvPr id="2487" name="Freeform: Shape 2486">
                  <a:extLst>
                    <a:ext uri="{FF2B5EF4-FFF2-40B4-BE49-F238E27FC236}">
                      <a16:creationId xmlns:a16="http://schemas.microsoft.com/office/drawing/2014/main" id="{CD7E8CE3-C9D6-8F88-A1FE-B96ADF30233E}"/>
                    </a:ext>
                  </a:extLst>
                </p:cNvPr>
                <p:cNvSpPr/>
                <p:nvPr/>
              </p:nvSpPr>
              <p:spPr>
                <a:xfrm>
                  <a:off x="11705925" y="5016235"/>
                  <a:ext cx="107129" cy="109978"/>
                </a:xfrm>
                <a:custGeom>
                  <a:avLst/>
                  <a:gdLst>
                    <a:gd name="connsiteX0" fmla="*/ 948 w 107129"/>
                    <a:gd name="connsiteY0" fmla="*/ 65032 h 109978"/>
                    <a:gd name="connsiteX1" fmla="*/ 42825 w 107129"/>
                    <a:gd name="connsiteY1" fmla="*/ 922 h 109978"/>
                    <a:gd name="connsiteX2" fmla="*/ 82766 w 107129"/>
                    <a:gd name="connsiteY2" fmla="*/ 9576 h 109978"/>
                    <a:gd name="connsiteX3" fmla="*/ 105910 w 107129"/>
                    <a:gd name="connsiteY3" fmla="*/ 44393 h 109978"/>
                    <a:gd name="connsiteX4" fmla="*/ 98452 w 107129"/>
                    <a:gd name="connsiteY4" fmla="*/ 85871 h 109978"/>
                    <a:gd name="connsiteX5" fmla="*/ 64147 w 107129"/>
                    <a:gd name="connsiteY5" fmla="*/ 109016 h 109978"/>
                    <a:gd name="connsiteX6" fmla="*/ 948 w 107129"/>
                    <a:gd name="connsiteY6" fmla="*/ 65032 h 10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29" h="109978">
                      <a:moveTo>
                        <a:pt x="948" y="65032"/>
                      </a:moveTo>
                      <a:cubicBezTo>
                        <a:pt x="-4519" y="35112"/>
                        <a:pt x="14214" y="6388"/>
                        <a:pt x="42825" y="922"/>
                      </a:cubicBezTo>
                      <a:cubicBezTo>
                        <a:pt x="57144" y="-1868"/>
                        <a:pt x="71350" y="1861"/>
                        <a:pt x="82766" y="9576"/>
                      </a:cubicBezTo>
                      <a:cubicBezTo>
                        <a:pt x="94153" y="17291"/>
                        <a:pt x="102807" y="29504"/>
                        <a:pt x="105910" y="44393"/>
                      </a:cubicBezTo>
                      <a:cubicBezTo>
                        <a:pt x="109042" y="59282"/>
                        <a:pt x="105995" y="74029"/>
                        <a:pt x="98452" y="85871"/>
                      </a:cubicBezTo>
                      <a:cubicBezTo>
                        <a:pt x="90936" y="97714"/>
                        <a:pt x="78808" y="106140"/>
                        <a:pt x="64147" y="109016"/>
                      </a:cubicBezTo>
                      <a:cubicBezTo>
                        <a:pt x="34711" y="114652"/>
                        <a:pt x="6442" y="94953"/>
                        <a:pt x="948" y="65032"/>
                      </a:cubicBezTo>
                      <a:close/>
                    </a:path>
                  </a:pathLst>
                </a:custGeom>
                <a:grpFill/>
                <a:ln w="2845" cap="flat">
                  <a:noFill/>
                  <a:prstDash val="solid"/>
                  <a:miter/>
                </a:ln>
              </p:spPr>
              <p:txBody>
                <a:bodyPr rtlCol="0" anchor="ctr"/>
                <a:lstStyle/>
                <a:p>
                  <a:endParaRPr lang="en-US"/>
                </a:p>
              </p:txBody>
            </p:sp>
            <p:sp>
              <p:nvSpPr>
                <p:cNvPr id="2488" name="Freeform: Shape 2487">
                  <a:extLst>
                    <a:ext uri="{FF2B5EF4-FFF2-40B4-BE49-F238E27FC236}">
                      <a16:creationId xmlns:a16="http://schemas.microsoft.com/office/drawing/2014/main" id="{A63D7C72-155E-93B5-8BB1-57A9DE312925}"/>
                    </a:ext>
                  </a:extLst>
                </p:cNvPr>
                <p:cNvSpPr/>
                <p:nvPr/>
              </p:nvSpPr>
              <p:spPr>
                <a:xfrm>
                  <a:off x="11521147" y="5050159"/>
                  <a:ext cx="104763" cy="107846"/>
                </a:xfrm>
                <a:custGeom>
                  <a:avLst/>
                  <a:gdLst>
                    <a:gd name="connsiteX0" fmla="*/ 568 w 104763"/>
                    <a:gd name="connsiteY0" fmla="*/ 61370 h 107846"/>
                    <a:gd name="connsiteX1" fmla="*/ 10218 w 104763"/>
                    <a:gd name="connsiteY1" fmla="*/ 21543 h 107846"/>
                    <a:gd name="connsiteX2" fmla="*/ 24852 w 104763"/>
                    <a:gd name="connsiteY2" fmla="*/ 7850 h 107846"/>
                    <a:gd name="connsiteX3" fmla="*/ 44125 w 104763"/>
                    <a:gd name="connsiteY3" fmla="*/ 676 h 107846"/>
                    <a:gd name="connsiteX4" fmla="*/ 103993 w 104763"/>
                    <a:gd name="connsiteY4" fmla="*/ 45371 h 107846"/>
                    <a:gd name="connsiteX5" fmla="*/ 60607 w 104763"/>
                    <a:gd name="connsiteY5" fmla="*/ 107176 h 107846"/>
                    <a:gd name="connsiteX6" fmla="*/ 39598 w 104763"/>
                    <a:gd name="connsiteY6" fmla="*/ 106037 h 107846"/>
                    <a:gd name="connsiteX7" fmla="*/ 21264 w 104763"/>
                    <a:gd name="connsiteY7" fmla="*/ 96927 h 107846"/>
                    <a:gd name="connsiteX8" fmla="*/ 568 w 104763"/>
                    <a:gd name="connsiteY8" fmla="*/ 61342 h 10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63" h="107846">
                      <a:moveTo>
                        <a:pt x="568" y="61370"/>
                      </a:moveTo>
                      <a:cubicBezTo>
                        <a:pt x="-1539" y="46624"/>
                        <a:pt x="2333" y="32504"/>
                        <a:pt x="10218" y="21543"/>
                      </a:cubicBezTo>
                      <a:cubicBezTo>
                        <a:pt x="14176" y="16077"/>
                        <a:pt x="19101" y="11380"/>
                        <a:pt x="24852" y="7850"/>
                      </a:cubicBezTo>
                      <a:cubicBezTo>
                        <a:pt x="30574" y="4291"/>
                        <a:pt x="37092" y="1900"/>
                        <a:pt x="44125" y="676"/>
                      </a:cubicBezTo>
                      <a:cubicBezTo>
                        <a:pt x="72251" y="-3993"/>
                        <a:pt x="99039" y="16020"/>
                        <a:pt x="103993" y="45371"/>
                      </a:cubicBezTo>
                      <a:cubicBezTo>
                        <a:pt x="108947" y="74722"/>
                        <a:pt x="89503" y="102393"/>
                        <a:pt x="60607" y="107176"/>
                      </a:cubicBezTo>
                      <a:cubicBezTo>
                        <a:pt x="53405" y="108428"/>
                        <a:pt x="46288" y="107859"/>
                        <a:pt x="39598" y="106037"/>
                      </a:cubicBezTo>
                      <a:cubicBezTo>
                        <a:pt x="32936" y="104215"/>
                        <a:pt x="26702" y="101112"/>
                        <a:pt x="21264" y="96927"/>
                      </a:cubicBezTo>
                      <a:cubicBezTo>
                        <a:pt x="10389" y="88614"/>
                        <a:pt x="2675" y="76088"/>
                        <a:pt x="568" y="61342"/>
                      </a:cubicBezTo>
                      <a:close/>
                    </a:path>
                  </a:pathLst>
                </a:custGeom>
                <a:grpFill/>
                <a:ln w="2845" cap="flat">
                  <a:noFill/>
                  <a:prstDash val="solid"/>
                  <a:miter/>
                </a:ln>
              </p:spPr>
              <p:txBody>
                <a:bodyPr rtlCol="0" anchor="ctr"/>
                <a:lstStyle/>
                <a:p>
                  <a:endParaRPr lang="en-US"/>
                </a:p>
              </p:txBody>
            </p:sp>
            <p:sp>
              <p:nvSpPr>
                <p:cNvPr id="2489" name="Freeform: Shape 2488">
                  <a:extLst>
                    <a:ext uri="{FF2B5EF4-FFF2-40B4-BE49-F238E27FC236}">
                      <a16:creationId xmlns:a16="http://schemas.microsoft.com/office/drawing/2014/main" id="{3F200984-383B-CB97-3A5D-40BBE670A434}"/>
                    </a:ext>
                  </a:extLst>
                </p:cNvPr>
                <p:cNvSpPr/>
                <p:nvPr/>
              </p:nvSpPr>
              <p:spPr>
                <a:xfrm>
                  <a:off x="11335230" y="5076168"/>
                  <a:ext cx="102360" cy="105356"/>
                </a:xfrm>
                <a:custGeom>
                  <a:avLst/>
                  <a:gdLst>
                    <a:gd name="connsiteX0" fmla="*/ 274 w 102360"/>
                    <a:gd name="connsiteY0" fmla="*/ 58478 h 105356"/>
                    <a:gd name="connsiteX1" fmla="*/ 45197 w 102360"/>
                    <a:gd name="connsiteY1" fmla="*/ 317 h 105356"/>
                    <a:gd name="connsiteX2" fmla="*/ 101934 w 102360"/>
                    <a:gd name="connsiteY2" fmla="*/ 46863 h 105356"/>
                    <a:gd name="connsiteX3" fmla="*/ 57012 w 102360"/>
                    <a:gd name="connsiteY3" fmla="*/ 105023 h 105356"/>
                    <a:gd name="connsiteX4" fmla="*/ 274 w 102360"/>
                    <a:gd name="connsiteY4" fmla="*/ 58478 h 105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60" h="105356">
                      <a:moveTo>
                        <a:pt x="274" y="58478"/>
                      </a:moveTo>
                      <a:cubicBezTo>
                        <a:pt x="-2602" y="29525"/>
                        <a:pt x="17497" y="3477"/>
                        <a:pt x="45197" y="317"/>
                      </a:cubicBezTo>
                      <a:cubicBezTo>
                        <a:pt x="72896" y="-2843"/>
                        <a:pt x="98290" y="17996"/>
                        <a:pt x="101934" y="46863"/>
                      </a:cubicBezTo>
                      <a:cubicBezTo>
                        <a:pt x="105578" y="75729"/>
                        <a:pt x="85451" y="101778"/>
                        <a:pt x="57012" y="105023"/>
                      </a:cubicBezTo>
                      <a:cubicBezTo>
                        <a:pt x="28572" y="108268"/>
                        <a:pt x="3149" y="87430"/>
                        <a:pt x="274" y="58478"/>
                      </a:cubicBezTo>
                      <a:close/>
                    </a:path>
                  </a:pathLst>
                </a:custGeom>
                <a:grpFill/>
                <a:ln w="2845" cap="flat">
                  <a:noFill/>
                  <a:prstDash val="solid"/>
                  <a:miter/>
                </a:ln>
              </p:spPr>
              <p:txBody>
                <a:bodyPr rtlCol="0" anchor="ctr"/>
                <a:lstStyle/>
                <a:p>
                  <a:endParaRPr lang="en-US"/>
                </a:p>
              </p:txBody>
            </p:sp>
            <p:sp>
              <p:nvSpPr>
                <p:cNvPr id="2490" name="Freeform: Shape 2489">
                  <a:extLst>
                    <a:ext uri="{FF2B5EF4-FFF2-40B4-BE49-F238E27FC236}">
                      <a16:creationId xmlns:a16="http://schemas.microsoft.com/office/drawing/2014/main" id="{E53D5468-5B38-12FE-9619-1E1954F650C4}"/>
                    </a:ext>
                  </a:extLst>
                </p:cNvPr>
                <p:cNvSpPr/>
                <p:nvPr/>
              </p:nvSpPr>
              <p:spPr>
                <a:xfrm>
                  <a:off x="11148372" y="5094838"/>
                  <a:ext cx="99972" cy="102966"/>
                </a:xfrm>
                <a:custGeom>
                  <a:avLst/>
                  <a:gdLst>
                    <a:gd name="connsiteX0" fmla="*/ 95 w 99972"/>
                    <a:gd name="connsiteY0" fmla="*/ 54612 h 102966"/>
                    <a:gd name="connsiteX1" fmla="*/ 46299 w 99972"/>
                    <a:gd name="connsiteY1" fmla="*/ 95 h 102966"/>
                    <a:gd name="connsiteX2" fmla="*/ 65800 w 99972"/>
                    <a:gd name="connsiteY2" fmla="*/ 2914 h 102966"/>
                    <a:gd name="connsiteX3" fmla="*/ 82341 w 99972"/>
                    <a:gd name="connsiteY3" fmla="*/ 12564 h 102966"/>
                    <a:gd name="connsiteX4" fmla="*/ 99791 w 99972"/>
                    <a:gd name="connsiteY4" fmla="*/ 47580 h 102966"/>
                    <a:gd name="connsiteX5" fmla="*/ 88091 w 99972"/>
                    <a:gd name="connsiteY5" fmla="*/ 85187 h 102966"/>
                    <a:gd name="connsiteX6" fmla="*/ 72974 w 99972"/>
                    <a:gd name="connsiteY6" fmla="*/ 97571 h 102966"/>
                    <a:gd name="connsiteX7" fmla="*/ 53644 w 99972"/>
                    <a:gd name="connsiteY7" fmla="*/ 102866 h 102966"/>
                    <a:gd name="connsiteX8" fmla="*/ 67 w 99972"/>
                    <a:gd name="connsiteY8" fmla="*/ 54669 h 1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972" h="102966">
                      <a:moveTo>
                        <a:pt x="95" y="54612"/>
                      </a:moveTo>
                      <a:cubicBezTo>
                        <a:pt x="-1584" y="26229"/>
                        <a:pt x="19113" y="1803"/>
                        <a:pt x="46299" y="95"/>
                      </a:cubicBezTo>
                      <a:cubicBezTo>
                        <a:pt x="53104" y="-332"/>
                        <a:pt x="59708" y="693"/>
                        <a:pt x="65800" y="2914"/>
                      </a:cubicBezTo>
                      <a:cubicBezTo>
                        <a:pt x="71892" y="5049"/>
                        <a:pt x="77500" y="8294"/>
                        <a:pt x="82341" y="12564"/>
                      </a:cubicBezTo>
                      <a:cubicBezTo>
                        <a:pt x="92019" y="21048"/>
                        <a:pt x="98624" y="33403"/>
                        <a:pt x="99791" y="47580"/>
                      </a:cubicBezTo>
                      <a:cubicBezTo>
                        <a:pt x="100959" y="61757"/>
                        <a:pt x="96432" y="75081"/>
                        <a:pt x="88091" y="85187"/>
                      </a:cubicBezTo>
                      <a:cubicBezTo>
                        <a:pt x="83906" y="90225"/>
                        <a:pt x="78782" y="94496"/>
                        <a:pt x="72974" y="97571"/>
                      </a:cubicBezTo>
                      <a:cubicBezTo>
                        <a:pt x="67138" y="100559"/>
                        <a:pt x="60619" y="102410"/>
                        <a:pt x="53644" y="102866"/>
                      </a:cubicBezTo>
                      <a:cubicBezTo>
                        <a:pt x="25717" y="104631"/>
                        <a:pt x="1747" y="83051"/>
                        <a:pt x="67" y="54669"/>
                      </a:cubicBezTo>
                      <a:close/>
                    </a:path>
                  </a:pathLst>
                </a:custGeom>
                <a:grpFill/>
                <a:ln w="2845" cap="flat">
                  <a:noFill/>
                  <a:prstDash val="solid"/>
                  <a:miter/>
                </a:ln>
              </p:spPr>
              <p:txBody>
                <a:bodyPr rtlCol="0" anchor="ctr"/>
                <a:lstStyle/>
                <a:p>
                  <a:endParaRPr lang="en-US"/>
                </a:p>
              </p:txBody>
            </p:sp>
            <p:sp>
              <p:nvSpPr>
                <p:cNvPr id="2491" name="Freeform: Shape 2490">
                  <a:extLst>
                    <a:ext uri="{FF2B5EF4-FFF2-40B4-BE49-F238E27FC236}">
                      <a16:creationId xmlns:a16="http://schemas.microsoft.com/office/drawing/2014/main" id="{579DF411-6053-68B0-4715-F53BF180823B}"/>
                    </a:ext>
                  </a:extLst>
                </p:cNvPr>
                <p:cNvSpPr/>
                <p:nvPr/>
              </p:nvSpPr>
              <p:spPr>
                <a:xfrm>
                  <a:off x="10960967" y="5105602"/>
                  <a:ext cx="97675" cy="100636"/>
                </a:xfrm>
                <a:custGeom>
                  <a:avLst/>
                  <a:gdLst>
                    <a:gd name="connsiteX0" fmla="*/ 9 w 97675"/>
                    <a:gd name="connsiteY0" fmla="*/ 51591 h 100636"/>
                    <a:gd name="connsiteX1" fmla="*/ 47266 w 97675"/>
                    <a:gd name="connsiteY1" fmla="*/ 35 h 100636"/>
                    <a:gd name="connsiteX2" fmla="*/ 97627 w 97675"/>
                    <a:gd name="connsiteY2" fmla="*/ 48459 h 100636"/>
                    <a:gd name="connsiteX3" fmla="*/ 50398 w 97675"/>
                    <a:gd name="connsiteY3" fmla="*/ 100585 h 100636"/>
                    <a:gd name="connsiteX4" fmla="*/ 38 w 97675"/>
                    <a:gd name="connsiteY4" fmla="*/ 51591 h 100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75" h="100636">
                      <a:moveTo>
                        <a:pt x="9" y="51591"/>
                      </a:moveTo>
                      <a:cubicBezTo>
                        <a:pt x="-504" y="23749"/>
                        <a:pt x="20677" y="1316"/>
                        <a:pt x="47266" y="35"/>
                      </a:cubicBezTo>
                      <a:cubicBezTo>
                        <a:pt x="73884" y="-990"/>
                        <a:pt x="96402" y="20703"/>
                        <a:pt x="97627" y="48459"/>
                      </a:cubicBezTo>
                      <a:cubicBezTo>
                        <a:pt x="98822" y="76216"/>
                        <a:pt x="77671" y="99560"/>
                        <a:pt x="50398" y="100585"/>
                      </a:cubicBezTo>
                      <a:cubicBezTo>
                        <a:pt x="23125" y="101866"/>
                        <a:pt x="550" y="79291"/>
                        <a:pt x="38" y="51591"/>
                      </a:cubicBezTo>
                      <a:close/>
                    </a:path>
                  </a:pathLst>
                </a:custGeom>
                <a:grpFill/>
                <a:ln w="2845" cap="flat">
                  <a:noFill/>
                  <a:prstDash val="solid"/>
                  <a:miter/>
                </a:ln>
              </p:spPr>
              <p:txBody>
                <a:bodyPr rtlCol="0" anchor="ctr"/>
                <a:lstStyle/>
                <a:p>
                  <a:endParaRPr lang="en-US"/>
                </a:p>
              </p:txBody>
            </p:sp>
            <p:sp>
              <p:nvSpPr>
                <p:cNvPr id="2492" name="Freeform: Shape 2491">
                  <a:extLst>
                    <a:ext uri="{FF2B5EF4-FFF2-40B4-BE49-F238E27FC236}">
                      <a16:creationId xmlns:a16="http://schemas.microsoft.com/office/drawing/2014/main" id="{8DF3CEB8-3934-9F01-4535-F7AD4378A320}"/>
                    </a:ext>
                  </a:extLst>
                </p:cNvPr>
                <p:cNvSpPr/>
                <p:nvPr/>
              </p:nvSpPr>
              <p:spPr>
                <a:xfrm>
                  <a:off x="10773330" y="5108736"/>
                  <a:ext cx="95322" cy="98194"/>
                </a:xfrm>
                <a:custGeom>
                  <a:avLst/>
                  <a:gdLst>
                    <a:gd name="connsiteX0" fmla="*/ 11 w 95322"/>
                    <a:gd name="connsiteY0" fmla="*/ 48485 h 98194"/>
                    <a:gd name="connsiteX1" fmla="*/ 48123 w 95322"/>
                    <a:gd name="connsiteY1" fmla="*/ 4 h 98194"/>
                    <a:gd name="connsiteX2" fmla="*/ 95323 w 95322"/>
                    <a:gd name="connsiteY2" fmla="*/ 49624 h 98194"/>
                    <a:gd name="connsiteX3" fmla="*/ 47212 w 95322"/>
                    <a:gd name="connsiteY3" fmla="*/ 98191 h 98194"/>
                    <a:gd name="connsiteX4" fmla="*/ 11 w 95322"/>
                    <a:gd name="connsiteY4" fmla="*/ 48485 h 98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22" h="98194">
                      <a:moveTo>
                        <a:pt x="11" y="48485"/>
                      </a:moveTo>
                      <a:cubicBezTo>
                        <a:pt x="581" y="21384"/>
                        <a:pt x="22131" y="-338"/>
                        <a:pt x="48123" y="4"/>
                      </a:cubicBezTo>
                      <a:cubicBezTo>
                        <a:pt x="74114" y="289"/>
                        <a:pt x="95238" y="22665"/>
                        <a:pt x="95323" y="49624"/>
                      </a:cubicBezTo>
                      <a:cubicBezTo>
                        <a:pt x="95380" y="76897"/>
                        <a:pt x="73858" y="98504"/>
                        <a:pt x="47212" y="98191"/>
                      </a:cubicBezTo>
                      <a:cubicBezTo>
                        <a:pt x="20565" y="97849"/>
                        <a:pt x="-558" y="75615"/>
                        <a:pt x="11" y="48485"/>
                      </a:cubicBezTo>
                      <a:close/>
                    </a:path>
                  </a:pathLst>
                </a:custGeom>
                <a:grpFill/>
                <a:ln w="2845" cap="flat">
                  <a:noFill/>
                  <a:prstDash val="solid"/>
                  <a:miter/>
                </a:ln>
              </p:spPr>
              <p:txBody>
                <a:bodyPr rtlCol="0" anchor="ctr"/>
                <a:lstStyle/>
                <a:p>
                  <a:endParaRPr lang="en-US"/>
                </a:p>
              </p:txBody>
            </p:sp>
            <p:sp>
              <p:nvSpPr>
                <p:cNvPr id="2493" name="Freeform: Shape 2492">
                  <a:extLst>
                    <a:ext uri="{FF2B5EF4-FFF2-40B4-BE49-F238E27FC236}">
                      <a16:creationId xmlns:a16="http://schemas.microsoft.com/office/drawing/2014/main" id="{ED40E456-CCA1-283D-6B95-DFDCA7E2CD5D}"/>
                    </a:ext>
                  </a:extLst>
                </p:cNvPr>
                <p:cNvSpPr/>
                <p:nvPr/>
              </p:nvSpPr>
              <p:spPr>
                <a:xfrm>
                  <a:off x="10585782" y="5104654"/>
                  <a:ext cx="92997" cy="95759"/>
                </a:xfrm>
                <a:custGeom>
                  <a:avLst/>
                  <a:gdLst>
                    <a:gd name="connsiteX0" fmla="*/ 97 w 92997"/>
                    <a:gd name="connsiteY0" fmla="*/ 45052 h 95759"/>
                    <a:gd name="connsiteX1" fmla="*/ 48891 w 92997"/>
                    <a:gd name="connsiteY1" fmla="*/ 72 h 95759"/>
                    <a:gd name="connsiteX2" fmla="*/ 92960 w 92997"/>
                    <a:gd name="connsiteY2" fmla="*/ 49663 h 95759"/>
                    <a:gd name="connsiteX3" fmla="*/ 44108 w 92997"/>
                    <a:gd name="connsiteY3" fmla="*/ 95725 h 95759"/>
                    <a:gd name="connsiteX4" fmla="*/ 97 w 92997"/>
                    <a:gd name="connsiteY4" fmla="*/ 45052 h 95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97" h="95759">
                      <a:moveTo>
                        <a:pt x="97" y="45052"/>
                      </a:moveTo>
                      <a:cubicBezTo>
                        <a:pt x="1719" y="18604"/>
                        <a:pt x="23583" y="-1352"/>
                        <a:pt x="48891" y="72"/>
                      </a:cubicBezTo>
                      <a:cubicBezTo>
                        <a:pt x="74257" y="1039"/>
                        <a:pt x="93985" y="23245"/>
                        <a:pt x="92960" y="49663"/>
                      </a:cubicBezTo>
                      <a:cubicBezTo>
                        <a:pt x="91964" y="76082"/>
                        <a:pt x="70071" y="96721"/>
                        <a:pt x="44108" y="95725"/>
                      </a:cubicBezTo>
                      <a:cubicBezTo>
                        <a:pt x="18145" y="94273"/>
                        <a:pt x="-1555" y="71413"/>
                        <a:pt x="97" y="45052"/>
                      </a:cubicBezTo>
                      <a:close/>
                    </a:path>
                  </a:pathLst>
                </a:custGeom>
                <a:grpFill/>
                <a:ln w="2845" cap="flat">
                  <a:noFill/>
                  <a:prstDash val="solid"/>
                  <a:miter/>
                </a:ln>
              </p:spPr>
              <p:txBody>
                <a:bodyPr rtlCol="0" anchor="ctr"/>
                <a:lstStyle/>
                <a:p>
                  <a:endParaRPr lang="en-US"/>
                </a:p>
              </p:txBody>
            </p:sp>
            <p:sp>
              <p:nvSpPr>
                <p:cNvPr id="2494" name="Freeform: Shape 2493">
                  <a:extLst>
                    <a:ext uri="{FF2B5EF4-FFF2-40B4-BE49-F238E27FC236}">
                      <a16:creationId xmlns:a16="http://schemas.microsoft.com/office/drawing/2014/main" id="{50C68DAF-0781-2FE1-5F11-7A12160A36A1}"/>
                    </a:ext>
                  </a:extLst>
                </p:cNvPr>
                <p:cNvSpPr/>
                <p:nvPr/>
              </p:nvSpPr>
              <p:spPr>
                <a:xfrm>
                  <a:off x="10398564" y="5092317"/>
                  <a:ext cx="90731" cy="93349"/>
                </a:xfrm>
                <a:custGeom>
                  <a:avLst/>
                  <a:gdLst>
                    <a:gd name="connsiteX0" fmla="*/ 249 w 90731"/>
                    <a:gd name="connsiteY0" fmla="*/ 42671 h 93349"/>
                    <a:gd name="connsiteX1" fmla="*/ 49641 w 90731"/>
                    <a:gd name="connsiteY1" fmla="*/ 168 h 93349"/>
                    <a:gd name="connsiteX2" fmla="*/ 90579 w 90731"/>
                    <a:gd name="connsiteY2" fmla="*/ 50670 h 93349"/>
                    <a:gd name="connsiteX3" fmla="*/ 41186 w 90731"/>
                    <a:gd name="connsiteY3" fmla="*/ 93174 h 93349"/>
                    <a:gd name="connsiteX4" fmla="*/ 249 w 90731"/>
                    <a:gd name="connsiteY4" fmla="*/ 42671 h 93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31" h="93349">
                      <a:moveTo>
                        <a:pt x="249" y="42671"/>
                      </a:moveTo>
                      <a:cubicBezTo>
                        <a:pt x="2868" y="17021"/>
                        <a:pt x="24988" y="-1996"/>
                        <a:pt x="49641" y="168"/>
                      </a:cubicBezTo>
                      <a:cubicBezTo>
                        <a:pt x="74295" y="2360"/>
                        <a:pt x="92600" y="24964"/>
                        <a:pt x="90579" y="50670"/>
                      </a:cubicBezTo>
                      <a:cubicBezTo>
                        <a:pt x="88530" y="76377"/>
                        <a:pt x="66438" y="95394"/>
                        <a:pt x="41186" y="93174"/>
                      </a:cubicBezTo>
                      <a:cubicBezTo>
                        <a:pt x="15936" y="90925"/>
                        <a:pt x="-2370" y="68321"/>
                        <a:pt x="249" y="42671"/>
                      </a:cubicBezTo>
                      <a:close/>
                    </a:path>
                  </a:pathLst>
                </a:custGeom>
                <a:grpFill/>
                <a:ln w="2845" cap="flat">
                  <a:noFill/>
                  <a:prstDash val="solid"/>
                  <a:miter/>
                </a:ln>
              </p:spPr>
              <p:txBody>
                <a:bodyPr rtlCol="0" anchor="ctr"/>
                <a:lstStyle/>
                <a:p>
                  <a:endParaRPr lang="en-US"/>
                </a:p>
              </p:txBody>
            </p:sp>
            <p:sp>
              <p:nvSpPr>
                <p:cNvPr id="2495" name="Freeform: Shape 2494">
                  <a:extLst>
                    <a:ext uri="{FF2B5EF4-FFF2-40B4-BE49-F238E27FC236}">
                      <a16:creationId xmlns:a16="http://schemas.microsoft.com/office/drawing/2014/main" id="{3D4977B8-4F6F-1DA0-17CA-C5944357FADD}"/>
                    </a:ext>
                  </a:extLst>
                </p:cNvPr>
                <p:cNvSpPr/>
                <p:nvPr/>
              </p:nvSpPr>
              <p:spPr>
                <a:xfrm>
                  <a:off x="10212094" y="5072684"/>
                  <a:ext cx="88395" cy="91065"/>
                </a:xfrm>
                <a:custGeom>
                  <a:avLst/>
                  <a:gdLst>
                    <a:gd name="connsiteX0" fmla="*/ 508 w 88395"/>
                    <a:gd name="connsiteY0" fmla="*/ 39387 h 91065"/>
                    <a:gd name="connsiteX1" fmla="*/ 50214 w 88395"/>
                    <a:gd name="connsiteY1" fmla="*/ 414 h 91065"/>
                    <a:gd name="connsiteX2" fmla="*/ 88048 w 88395"/>
                    <a:gd name="connsiteY2" fmla="*/ 51116 h 91065"/>
                    <a:gd name="connsiteX3" fmla="*/ 38257 w 88395"/>
                    <a:gd name="connsiteY3" fmla="*/ 90601 h 91065"/>
                    <a:gd name="connsiteX4" fmla="*/ 480 w 88395"/>
                    <a:gd name="connsiteY4" fmla="*/ 39387 h 91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395" h="91065">
                      <a:moveTo>
                        <a:pt x="508" y="39387"/>
                      </a:moveTo>
                      <a:cubicBezTo>
                        <a:pt x="4095" y="14506"/>
                        <a:pt x="26358" y="-2945"/>
                        <a:pt x="50214" y="414"/>
                      </a:cubicBezTo>
                      <a:cubicBezTo>
                        <a:pt x="74071" y="3973"/>
                        <a:pt x="91066" y="26121"/>
                        <a:pt x="88048" y="51116"/>
                      </a:cubicBezTo>
                      <a:cubicBezTo>
                        <a:pt x="85030" y="76026"/>
                        <a:pt x="62683" y="94245"/>
                        <a:pt x="38257" y="90601"/>
                      </a:cubicBezTo>
                      <a:cubicBezTo>
                        <a:pt x="13803" y="87185"/>
                        <a:pt x="-3107" y="64240"/>
                        <a:pt x="480" y="39387"/>
                      </a:cubicBezTo>
                      <a:close/>
                    </a:path>
                  </a:pathLst>
                </a:custGeom>
                <a:grpFill/>
                <a:ln w="2845" cap="flat">
                  <a:noFill/>
                  <a:prstDash val="solid"/>
                  <a:miter/>
                </a:ln>
              </p:spPr>
              <p:txBody>
                <a:bodyPr rtlCol="0" anchor="ctr"/>
                <a:lstStyle/>
                <a:p>
                  <a:endParaRPr lang="en-US"/>
                </a:p>
              </p:txBody>
            </p:sp>
            <p:sp>
              <p:nvSpPr>
                <p:cNvPr id="2496" name="Freeform: Shape 2495">
                  <a:extLst>
                    <a:ext uri="{FF2B5EF4-FFF2-40B4-BE49-F238E27FC236}">
                      <a16:creationId xmlns:a16="http://schemas.microsoft.com/office/drawing/2014/main" id="{1B5E868A-24A0-1F4D-5C28-E5B88BF42A59}"/>
                    </a:ext>
                  </a:extLst>
                </p:cNvPr>
                <p:cNvSpPr/>
                <p:nvPr/>
              </p:nvSpPr>
              <p:spPr>
                <a:xfrm>
                  <a:off x="10026625" y="5045434"/>
                  <a:ext cx="86119" cy="88426"/>
                </a:xfrm>
                <a:custGeom>
                  <a:avLst/>
                  <a:gdLst>
                    <a:gd name="connsiteX0" fmla="*/ 763 w 86119"/>
                    <a:gd name="connsiteY0" fmla="*/ 36545 h 88426"/>
                    <a:gd name="connsiteX1" fmla="*/ 18727 w 86119"/>
                    <a:gd name="connsiteY1" fmla="*/ 8106 h 88426"/>
                    <a:gd name="connsiteX2" fmla="*/ 33730 w 86119"/>
                    <a:gd name="connsiteY2" fmla="*/ 1273 h 88426"/>
                    <a:gd name="connsiteX3" fmla="*/ 50697 w 86119"/>
                    <a:gd name="connsiteY3" fmla="*/ 561 h 88426"/>
                    <a:gd name="connsiteX4" fmla="*/ 85513 w 86119"/>
                    <a:gd name="connsiteY4" fmla="*/ 51235 h 88426"/>
                    <a:gd name="connsiteX5" fmla="*/ 35466 w 86119"/>
                    <a:gd name="connsiteY5" fmla="*/ 87845 h 88426"/>
                    <a:gd name="connsiteX6" fmla="*/ 19410 w 86119"/>
                    <a:gd name="connsiteY6" fmla="*/ 81667 h 88426"/>
                    <a:gd name="connsiteX7" fmla="*/ 7539 w 86119"/>
                    <a:gd name="connsiteY7" fmla="*/ 69768 h 88426"/>
                    <a:gd name="connsiteX8" fmla="*/ 763 w 86119"/>
                    <a:gd name="connsiteY8" fmla="*/ 36574 h 8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19" h="88426">
                      <a:moveTo>
                        <a:pt x="763" y="36545"/>
                      </a:moveTo>
                      <a:cubicBezTo>
                        <a:pt x="2984" y="24503"/>
                        <a:pt x="9703" y="14539"/>
                        <a:pt x="18727" y="8106"/>
                      </a:cubicBezTo>
                      <a:cubicBezTo>
                        <a:pt x="23253" y="4860"/>
                        <a:pt x="28321" y="2611"/>
                        <a:pt x="33730" y="1273"/>
                      </a:cubicBezTo>
                      <a:cubicBezTo>
                        <a:pt x="39167" y="-93"/>
                        <a:pt x="44889" y="-406"/>
                        <a:pt x="50697" y="561"/>
                      </a:cubicBezTo>
                      <a:cubicBezTo>
                        <a:pt x="73870" y="4405"/>
                        <a:pt x="89442" y="27094"/>
                        <a:pt x="85513" y="51235"/>
                      </a:cubicBezTo>
                      <a:cubicBezTo>
                        <a:pt x="81585" y="75376"/>
                        <a:pt x="59180" y="91774"/>
                        <a:pt x="35466" y="87845"/>
                      </a:cubicBezTo>
                      <a:cubicBezTo>
                        <a:pt x="29545" y="86877"/>
                        <a:pt x="24136" y="84714"/>
                        <a:pt x="19410" y="81667"/>
                      </a:cubicBezTo>
                      <a:cubicBezTo>
                        <a:pt x="14684" y="78564"/>
                        <a:pt x="10698" y="74436"/>
                        <a:pt x="7539" y="69768"/>
                      </a:cubicBezTo>
                      <a:cubicBezTo>
                        <a:pt x="1276" y="60402"/>
                        <a:pt x="-1457" y="48616"/>
                        <a:pt x="763" y="36574"/>
                      </a:cubicBezTo>
                      <a:close/>
                    </a:path>
                  </a:pathLst>
                </a:custGeom>
                <a:grpFill/>
                <a:ln w="2845" cap="flat">
                  <a:noFill/>
                  <a:prstDash val="solid"/>
                  <a:miter/>
                </a:ln>
              </p:spPr>
              <p:txBody>
                <a:bodyPr rtlCol="0" anchor="ctr"/>
                <a:lstStyle/>
                <a:p>
                  <a:endParaRPr lang="en-US"/>
                </a:p>
              </p:txBody>
            </p:sp>
            <p:sp>
              <p:nvSpPr>
                <p:cNvPr id="2497" name="Freeform: Shape 2496">
                  <a:extLst>
                    <a:ext uri="{FF2B5EF4-FFF2-40B4-BE49-F238E27FC236}">
                      <a16:creationId xmlns:a16="http://schemas.microsoft.com/office/drawing/2014/main" id="{26176AF3-B319-9594-56E5-9114D5109E43}"/>
                    </a:ext>
                  </a:extLst>
                </p:cNvPr>
                <p:cNvSpPr/>
                <p:nvPr/>
              </p:nvSpPr>
              <p:spPr>
                <a:xfrm>
                  <a:off x="9842461" y="5010151"/>
                  <a:ext cx="83822" cy="86103"/>
                </a:xfrm>
                <a:custGeom>
                  <a:avLst/>
                  <a:gdLst>
                    <a:gd name="connsiteX0" fmla="*/ 1107 w 83822"/>
                    <a:gd name="connsiteY0" fmla="*/ 34136 h 86103"/>
                    <a:gd name="connsiteX1" fmla="*/ 51154 w 83822"/>
                    <a:gd name="connsiteY1" fmla="*/ 914 h 86103"/>
                    <a:gd name="connsiteX2" fmla="*/ 82897 w 83822"/>
                    <a:gd name="connsiteY2" fmla="*/ 51929 h 86103"/>
                    <a:gd name="connsiteX3" fmla="*/ 32849 w 83822"/>
                    <a:gd name="connsiteY3" fmla="*/ 85151 h 86103"/>
                    <a:gd name="connsiteX4" fmla="*/ 1107 w 83822"/>
                    <a:gd name="connsiteY4" fmla="*/ 34136 h 8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2" h="86103">
                      <a:moveTo>
                        <a:pt x="1107" y="34136"/>
                      </a:moveTo>
                      <a:cubicBezTo>
                        <a:pt x="6402" y="10935"/>
                        <a:pt x="28807" y="-3926"/>
                        <a:pt x="51154" y="914"/>
                      </a:cubicBezTo>
                      <a:cubicBezTo>
                        <a:pt x="73473" y="5782"/>
                        <a:pt x="87679" y="28613"/>
                        <a:pt x="82897" y="51929"/>
                      </a:cubicBezTo>
                      <a:cubicBezTo>
                        <a:pt x="78114" y="75244"/>
                        <a:pt x="55681" y="90105"/>
                        <a:pt x="32849" y="85151"/>
                      </a:cubicBezTo>
                      <a:cubicBezTo>
                        <a:pt x="10018" y="80169"/>
                        <a:pt x="-4188" y="57338"/>
                        <a:pt x="1107" y="34136"/>
                      </a:cubicBezTo>
                      <a:close/>
                    </a:path>
                  </a:pathLst>
                </a:custGeom>
                <a:grpFill/>
                <a:ln w="2845" cap="flat">
                  <a:noFill/>
                  <a:prstDash val="solid"/>
                  <a:miter/>
                </a:ln>
              </p:spPr>
              <p:txBody>
                <a:bodyPr rtlCol="0" anchor="ctr"/>
                <a:lstStyle/>
                <a:p>
                  <a:endParaRPr lang="en-US"/>
                </a:p>
              </p:txBody>
            </p:sp>
            <p:sp>
              <p:nvSpPr>
                <p:cNvPr id="2498" name="Freeform: Shape 2497">
                  <a:extLst>
                    <a:ext uri="{FF2B5EF4-FFF2-40B4-BE49-F238E27FC236}">
                      <a16:creationId xmlns:a16="http://schemas.microsoft.com/office/drawing/2014/main" id="{ACA6D46B-0659-FB1A-6F3E-78C7C9382BBA}"/>
                    </a:ext>
                  </a:extLst>
                </p:cNvPr>
                <p:cNvSpPr/>
                <p:nvPr/>
              </p:nvSpPr>
              <p:spPr>
                <a:xfrm>
                  <a:off x="9660012" y="4967550"/>
                  <a:ext cx="81530" cy="83842"/>
                </a:xfrm>
                <a:custGeom>
                  <a:avLst/>
                  <a:gdLst>
                    <a:gd name="connsiteX0" fmla="*/ 1530 w 81530"/>
                    <a:gd name="connsiteY0" fmla="*/ 31274 h 83842"/>
                    <a:gd name="connsiteX1" fmla="*/ 51378 w 81530"/>
                    <a:gd name="connsiteY1" fmla="*/ 1354 h 83842"/>
                    <a:gd name="connsiteX2" fmla="*/ 65698 w 81530"/>
                    <a:gd name="connsiteY2" fmla="*/ 8642 h 83842"/>
                    <a:gd name="connsiteX3" fmla="*/ 75946 w 81530"/>
                    <a:gd name="connsiteY3" fmla="*/ 20399 h 83842"/>
                    <a:gd name="connsiteX4" fmla="*/ 80217 w 81530"/>
                    <a:gd name="connsiteY4" fmla="*/ 51942 h 83842"/>
                    <a:gd name="connsiteX5" fmla="*/ 61342 w 81530"/>
                    <a:gd name="connsiteY5" fmla="*/ 77820 h 83842"/>
                    <a:gd name="connsiteX6" fmla="*/ 46453 w 81530"/>
                    <a:gd name="connsiteY6" fmla="*/ 83428 h 83842"/>
                    <a:gd name="connsiteX7" fmla="*/ 30198 w 81530"/>
                    <a:gd name="connsiteY7" fmla="*/ 82432 h 83842"/>
                    <a:gd name="connsiteX8" fmla="*/ 1502 w 81530"/>
                    <a:gd name="connsiteY8" fmla="*/ 31274 h 8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0" h="83842">
                      <a:moveTo>
                        <a:pt x="1530" y="31274"/>
                      </a:moveTo>
                      <a:cubicBezTo>
                        <a:pt x="7623" y="8955"/>
                        <a:pt x="29914" y="-4453"/>
                        <a:pt x="51378" y="1354"/>
                      </a:cubicBezTo>
                      <a:cubicBezTo>
                        <a:pt x="56759" y="2806"/>
                        <a:pt x="61570" y="5340"/>
                        <a:pt x="65698" y="8642"/>
                      </a:cubicBezTo>
                      <a:cubicBezTo>
                        <a:pt x="69854" y="11859"/>
                        <a:pt x="73328" y="15845"/>
                        <a:pt x="75946" y="20399"/>
                      </a:cubicBezTo>
                      <a:cubicBezTo>
                        <a:pt x="81185" y="29481"/>
                        <a:pt x="83035" y="40726"/>
                        <a:pt x="80217" y="51942"/>
                      </a:cubicBezTo>
                      <a:cubicBezTo>
                        <a:pt x="77398" y="63159"/>
                        <a:pt x="70395" y="72240"/>
                        <a:pt x="61342" y="77820"/>
                      </a:cubicBezTo>
                      <a:cubicBezTo>
                        <a:pt x="56816" y="80610"/>
                        <a:pt x="51748" y="82545"/>
                        <a:pt x="46453" y="83428"/>
                      </a:cubicBezTo>
                      <a:cubicBezTo>
                        <a:pt x="41187" y="84197"/>
                        <a:pt x="35692" y="83912"/>
                        <a:pt x="30198" y="82432"/>
                      </a:cubicBezTo>
                      <a:cubicBezTo>
                        <a:pt x="8277" y="76510"/>
                        <a:pt x="-4562" y="53593"/>
                        <a:pt x="1502" y="31274"/>
                      </a:cubicBezTo>
                      <a:close/>
                    </a:path>
                  </a:pathLst>
                </a:custGeom>
                <a:grpFill/>
                <a:ln w="2845" cap="flat">
                  <a:noFill/>
                  <a:prstDash val="solid"/>
                  <a:miter/>
                </a:ln>
              </p:spPr>
              <p:txBody>
                <a:bodyPr rtlCol="0" anchor="ctr"/>
                <a:lstStyle/>
                <a:p>
                  <a:endParaRPr lang="en-US"/>
                </a:p>
              </p:txBody>
            </p:sp>
            <p:sp>
              <p:nvSpPr>
                <p:cNvPr id="2499" name="Freeform: Shape 2498">
                  <a:extLst>
                    <a:ext uri="{FF2B5EF4-FFF2-40B4-BE49-F238E27FC236}">
                      <a16:creationId xmlns:a16="http://schemas.microsoft.com/office/drawing/2014/main" id="{7AB14291-6D52-AE6A-081A-A6376B498C67}"/>
                    </a:ext>
                  </a:extLst>
                </p:cNvPr>
                <p:cNvSpPr/>
                <p:nvPr/>
              </p:nvSpPr>
              <p:spPr>
                <a:xfrm>
                  <a:off x="9479476" y="4917477"/>
                  <a:ext cx="79294" cy="81022"/>
                </a:xfrm>
                <a:custGeom>
                  <a:avLst/>
                  <a:gdLst>
                    <a:gd name="connsiteX0" fmla="*/ 1948 w 79294"/>
                    <a:gd name="connsiteY0" fmla="*/ 28794 h 81022"/>
                    <a:gd name="connsiteX1" fmla="*/ 51597 w 79294"/>
                    <a:gd name="connsiteY1" fmla="*/ 1550 h 81022"/>
                    <a:gd name="connsiteX2" fmla="*/ 77559 w 79294"/>
                    <a:gd name="connsiteY2" fmla="*/ 51740 h 81022"/>
                    <a:gd name="connsiteX3" fmla="*/ 27797 w 79294"/>
                    <a:gd name="connsiteY3" fmla="*/ 79382 h 81022"/>
                    <a:gd name="connsiteX4" fmla="*/ 1948 w 79294"/>
                    <a:gd name="connsiteY4" fmla="*/ 28794 h 81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94" h="81022">
                      <a:moveTo>
                        <a:pt x="1948" y="28794"/>
                      </a:moveTo>
                      <a:cubicBezTo>
                        <a:pt x="8752" y="7357"/>
                        <a:pt x="30843" y="-4428"/>
                        <a:pt x="51597" y="1550"/>
                      </a:cubicBezTo>
                      <a:cubicBezTo>
                        <a:pt x="72293" y="7699"/>
                        <a:pt x="83908" y="30160"/>
                        <a:pt x="77559" y="51740"/>
                      </a:cubicBezTo>
                      <a:cubicBezTo>
                        <a:pt x="71211" y="73318"/>
                        <a:pt x="48921" y="85673"/>
                        <a:pt x="27797" y="79382"/>
                      </a:cubicBezTo>
                      <a:cubicBezTo>
                        <a:pt x="6617" y="73261"/>
                        <a:pt x="-4828" y="50174"/>
                        <a:pt x="1948" y="28794"/>
                      </a:cubicBezTo>
                      <a:close/>
                    </a:path>
                  </a:pathLst>
                </a:custGeom>
                <a:grpFill/>
                <a:ln w="2845" cap="flat">
                  <a:noFill/>
                  <a:prstDash val="solid"/>
                  <a:miter/>
                </a:ln>
              </p:spPr>
              <p:txBody>
                <a:bodyPr rtlCol="0" anchor="ctr"/>
                <a:lstStyle/>
                <a:p>
                  <a:endParaRPr lang="en-US"/>
                </a:p>
              </p:txBody>
            </p:sp>
            <p:sp>
              <p:nvSpPr>
                <p:cNvPr id="2500" name="Freeform: Shape 2499">
                  <a:extLst>
                    <a:ext uri="{FF2B5EF4-FFF2-40B4-BE49-F238E27FC236}">
                      <a16:creationId xmlns:a16="http://schemas.microsoft.com/office/drawing/2014/main" id="{B2CE1E0E-8E57-4592-E2F7-2333E95055CF}"/>
                    </a:ext>
                  </a:extLst>
                </p:cNvPr>
                <p:cNvSpPr/>
                <p:nvPr/>
              </p:nvSpPr>
              <p:spPr>
                <a:xfrm>
                  <a:off x="9301244" y="4859566"/>
                  <a:ext cx="76968" cy="78766"/>
                </a:xfrm>
                <a:custGeom>
                  <a:avLst/>
                  <a:gdLst>
                    <a:gd name="connsiteX0" fmla="*/ 2424 w 76968"/>
                    <a:gd name="connsiteY0" fmla="*/ 26609 h 78766"/>
                    <a:gd name="connsiteX1" fmla="*/ 51702 w 76968"/>
                    <a:gd name="connsiteY1" fmla="*/ 2098 h 78766"/>
                    <a:gd name="connsiteX2" fmla="*/ 74762 w 76968"/>
                    <a:gd name="connsiteY2" fmla="*/ 52088 h 78766"/>
                    <a:gd name="connsiteX3" fmla="*/ 25483 w 76968"/>
                    <a:gd name="connsiteY3" fmla="*/ 76599 h 78766"/>
                    <a:gd name="connsiteX4" fmla="*/ 2424 w 76968"/>
                    <a:gd name="connsiteY4" fmla="*/ 26609 h 7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68" h="78766">
                      <a:moveTo>
                        <a:pt x="2424" y="26609"/>
                      </a:moveTo>
                      <a:cubicBezTo>
                        <a:pt x="9854" y="6112"/>
                        <a:pt x="31917" y="-4877"/>
                        <a:pt x="51702" y="2098"/>
                      </a:cubicBezTo>
                      <a:cubicBezTo>
                        <a:pt x="71459" y="9072"/>
                        <a:pt x="81793" y="31448"/>
                        <a:pt x="74762" y="52088"/>
                      </a:cubicBezTo>
                      <a:cubicBezTo>
                        <a:pt x="67730" y="72727"/>
                        <a:pt x="45667" y="83716"/>
                        <a:pt x="25483" y="76599"/>
                      </a:cubicBezTo>
                      <a:cubicBezTo>
                        <a:pt x="5299" y="69482"/>
                        <a:pt x="-5035" y="47106"/>
                        <a:pt x="2424" y="26609"/>
                      </a:cubicBezTo>
                      <a:close/>
                    </a:path>
                  </a:pathLst>
                </a:custGeom>
                <a:grpFill/>
                <a:ln w="2845" cap="flat">
                  <a:noFill/>
                  <a:prstDash val="solid"/>
                  <a:miter/>
                </a:ln>
              </p:spPr>
              <p:txBody>
                <a:bodyPr rtlCol="0" anchor="ctr"/>
                <a:lstStyle/>
                <a:p>
                  <a:endParaRPr lang="en-US"/>
                </a:p>
              </p:txBody>
            </p:sp>
            <p:sp>
              <p:nvSpPr>
                <p:cNvPr id="2501" name="Freeform: Shape 2500">
                  <a:extLst>
                    <a:ext uri="{FF2B5EF4-FFF2-40B4-BE49-F238E27FC236}">
                      <a16:creationId xmlns:a16="http://schemas.microsoft.com/office/drawing/2014/main" id="{DDCD3B04-1586-6A0C-0A67-ECD2D01F376B}"/>
                    </a:ext>
                  </a:extLst>
                </p:cNvPr>
                <p:cNvSpPr/>
                <p:nvPr/>
              </p:nvSpPr>
              <p:spPr>
                <a:xfrm>
                  <a:off x="9125637" y="4794540"/>
                  <a:ext cx="74656" cy="76520"/>
                </a:xfrm>
                <a:custGeom>
                  <a:avLst/>
                  <a:gdLst>
                    <a:gd name="connsiteX0" fmla="*/ 2951 w 74656"/>
                    <a:gd name="connsiteY0" fmla="*/ 24165 h 76520"/>
                    <a:gd name="connsiteX1" fmla="*/ 51547 w 74656"/>
                    <a:gd name="connsiteY1" fmla="*/ 2643 h 76520"/>
                    <a:gd name="connsiteX2" fmla="*/ 71958 w 74656"/>
                    <a:gd name="connsiteY2" fmla="*/ 51836 h 76520"/>
                    <a:gd name="connsiteX3" fmla="*/ 23164 w 74656"/>
                    <a:gd name="connsiteY3" fmla="*/ 73785 h 76520"/>
                    <a:gd name="connsiteX4" fmla="*/ 2923 w 74656"/>
                    <a:gd name="connsiteY4" fmla="*/ 24137 h 7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6" h="76520">
                      <a:moveTo>
                        <a:pt x="2951" y="24165"/>
                      </a:moveTo>
                      <a:cubicBezTo>
                        <a:pt x="10979" y="4608"/>
                        <a:pt x="32729" y="-5043"/>
                        <a:pt x="51547" y="2643"/>
                      </a:cubicBezTo>
                      <a:cubicBezTo>
                        <a:pt x="70307" y="10500"/>
                        <a:pt x="79645" y="32022"/>
                        <a:pt x="71958" y="51836"/>
                      </a:cubicBezTo>
                      <a:cubicBezTo>
                        <a:pt x="64357" y="71479"/>
                        <a:pt x="42294" y="81813"/>
                        <a:pt x="23164" y="73785"/>
                      </a:cubicBezTo>
                      <a:cubicBezTo>
                        <a:pt x="3976" y="65956"/>
                        <a:pt x="-5105" y="43723"/>
                        <a:pt x="2923" y="24137"/>
                      </a:cubicBezTo>
                      <a:close/>
                    </a:path>
                  </a:pathLst>
                </a:custGeom>
                <a:grpFill/>
                <a:ln w="2845" cap="flat">
                  <a:noFill/>
                  <a:prstDash val="solid"/>
                  <a:miter/>
                </a:ln>
              </p:spPr>
              <p:txBody>
                <a:bodyPr rtlCol="0" anchor="ctr"/>
                <a:lstStyle/>
                <a:p>
                  <a:endParaRPr lang="en-US"/>
                </a:p>
              </p:txBody>
            </p:sp>
            <p:sp>
              <p:nvSpPr>
                <p:cNvPr id="2502" name="Freeform: Shape 2501">
                  <a:extLst>
                    <a:ext uri="{FF2B5EF4-FFF2-40B4-BE49-F238E27FC236}">
                      <a16:creationId xmlns:a16="http://schemas.microsoft.com/office/drawing/2014/main" id="{2D973AA7-DF35-933C-B20D-0674D93AA06E}"/>
                    </a:ext>
                  </a:extLst>
                </p:cNvPr>
                <p:cNvSpPr/>
                <p:nvPr/>
              </p:nvSpPr>
              <p:spPr>
                <a:xfrm>
                  <a:off x="8952896" y="4722443"/>
                  <a:ext cx="72470" cy="73648"/>
                </a:xfrm>
                <a:custGeom>
                  <a:avLst/>
                  <a:gdLst>
                    <a:gd name="connsiteX0" fmla="*/ 3431 w 72470"/>
                    <a:gd name="connsiteY0" fmla="*/ 21932 h 73648"/>
                    <a:gd name="connsiteX1" fmla="*/ 51401 w 72470"/>
                    <a:gd name="connsiteY1" fmla="*/ 2915 h 73648"/>
                    <a:gd name="connsiteX2" fmla="*/ 69250 w 72470"/>
                    <a:gd name="connsiteY2" fmla="*/ 51225 h 73648"/>
                    <a:gd name="connsiteX3" fmla="*/ 21111 w 72470"/>
                    <a:gd name="connsiteY3" fmla="*/ 70641 h 73648"/>
                    <a:gd name="connsiteX4" fmla="*/ 3460 w 72470"/>
                    <a:gd name="connsiteY4" fmla="*/ 21932 h 7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70" h="73648">
                      <a:moveTo>
                        <a:pt x="3431" y="21932"/>
                      </a:moveTo>
                      <a:cubicBezTo>
                        <a:pt x="12000" y="3228"/>
                        <a:pt x="33266" y="-4800"/>
                        <a:pt x="51401" y="2915"/>
                      </a:cubicBezTo>
                      <a:cubicBezTo>
                        <a:pt x="69450" y="10801"/>
                        <a:pt x="77449" y="32436"/>
                        <a:pt x="69250" y="51225"/>
                      </a:cubicBezTo>
                      <a:cubicBezTo>
                        <a:pt x="61051" y="70014"/>
                        <a:pt x="39501" y="78697"/>
                        <a:pt x="21111" y="70641"/>
                      </a:cubicBezTo>
                      <a:cubicBezTo>
                        <a:pt x="2634" y="62755"/>
                        <a:pt x="-5052" y="40465"/>
                        <a:pt x="3460" y="21932"/>
                      </a:cubicBezTo>
                      <a:close/>
                    </a:path>
                  </a:pathLst>
                </a:custGeom>
                <a:grpFill/>
                <a:ln w="2845" cap="flat">
                  <a:noFill/>
                  <a:prstDash val="solid"/>
                  <a:miter/>
                </a:ln>
              </p:spPr>
              <p:txBody>
                <a:bodyPr rtlCol="0" anchor="ctr"/>
                <a:lstStyle/>
                <a:p>
                  <a:endParaRPr lang="en-US"/>
                </a:p>
              </p:txBody>
            </p:sp>
            <p:sp>
              <p:nvSpPr>
                <p:cNvPr id="2503" name="Freeform: Shape 2502">
                  <a:extLst>
                    <a:ext uri="{FF2B5EF4-FFF2-40B4-BE49-F238E27FC236}">
                      <a16:creationId xmlns:a16="http://schemas.microsoft.com/office/drawing/2014/main" id="{2114BAFC-62A3-2473-D6B1-13E7258CBEBB}"/>
                    </a:ext>
                  </a:extLst>
                </p:cNvPr>
                <p:cNvSpPr/>
                <p:nvPr/>
              </p:nvSpPr>
              <p:spPr>
                <a:xfrm>
                  <a:off x="8783312" y="4642765"/>
                  <a:ext cx="70176" cy="71395"/>
                </a:xfrm>
                <a:custGeom>
                  <a:avLst/>
                  <a:gdLst>
                    <a:gd name="connsiteX0" fmla="*/ 3971 w 70176"/>
                    <a:gd name="connsiteY0" fmla="*/ 20133 h 71395"/>
                    <a:gd name="connsiteX1" fmla="*/ 51200 w 70176"/>
                    <a:gd name="connsiteY1" fmla="*/ 3508 h 71395"/>
                    <a:gd name="connsiteX2" fmla="*/ 66402 w 70176"/>
                    <a:gd name="connsiteY2" fmla="*/ 51163 h 71395"/>
                    <a:gd name="connsiteX3" fmla="*/ 19173 w 70176"/>
                    <a:gd name="connsiteY3" fmla="*/ 67789 h 71395"/>
                    <a:gd name="connsiteX4" fmla="*/ 3971 w 70176"/>
                    <a:gd name="connsiteY4" fmla="*/ 20133 h 7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6" h="71395">
                      <a:moveTo>
                        <a:pt x="3971" y="20133"/>
                      </a:moveTo>
                      <a:cubicBezTo>
                        <a:pt x="12967" y="2454"/>
                        <a:pt x="34119" y="-4976"/>
                        <a:pt x="51200" y="3508"/>
                      </a:cubicBezTo>
                      <a:cubicBezTo>
                        <a:pt x="68281" y="11991"/>
                        <a:pt x="75085" y="33314"/>
                        <a:pt x="66402" y="51163"/>
                      </a:cubicBezTo>
                      <a:cubicBezTo>
                        <a:pt x="57719" y="68985"/>
                        <a:pt x="36595" y="76443"/>
                        <a:pt x="19173" y="67789"/>
                      </a:cubicBezTo>
                      <a:cubicBezTo>
                        <a:pt x="1779" y="59135"/>
                        <a:pt x="-5025" y="37812"/>
                        <a:pt x="3971" y="20133"/>
                      </a:cubicBezTo>
                      <a:close/>
                    </a:path>
                  </a:pathLst>
                </a:custGeom>
                <a:grpFill/>
                <a:ln w="2845" cap="flat">
                  <a:noFill/>
                  <a:prstDash val="solid"/>
                  <a:miter/>
                </a:ln>
              </p:spPr>
              <p:txBody>
                <a:bodyPr rtlCol="0" anchor="ctr"/>
                <a:lstStyle/>
                <a:p>
                  <a:endParaRPr lang="en-US"/>
                </a:p>
              </p:txBody>
            </p:sp>
            <p:sp>
              <p:nvSpPr>
                <p:cNvPr id="2504" name="Freeform: Shape 2503">
                  <a:extLst>
                    <a:ext uri="{FF2B5EF4-FFF2-40B4-BE49-F238E27FC236}">
                      <a16:creationId xmlns:a16="http://schemas.microsoft.com/office/drawing/2014/main" id="{E9888222-D875-219B-359C-9799CB866155}"/>
                    </a:ext>
                  </a:extLst>
                </p:cNvPr>
                <p:cNvSpPr/>
                <p:nvPr/>
              </p:nvSpPr>
              <p:spPr>
                <a:xfrm>
                  <a:off x="8617318" y="4556353"/>
                  <a:ext cx="67687" cy="69125"/>
                </a:xfrm>
                <a:custGeom>
                  <a:avLst/>
                  <a:gdLst>
                    <a:gd name="connsiteX0" fmla="*/ 4507 w 67687"/>
                    <a:gd name="connsiteY0" fmla="*/ 18066 h 69125"/>
                    <a:gd name="connsiteX1" fmla="*/ 50655 w 67687"/>
                    <a:gd name="connsiteY1" fmla="*/ 4117 h 69125"/>
                    <a:gd name="connsiteX2" fmla="*/ 66426 w 67687"/>
                    <a:gd name="connsiteY2" fmla="*/ 24586 h 69125"/>
                    <a:gd name="connsiteX3" fmla="*/ 63409 w 67687"/>
                    <a:gd name="connsiteY3" fmla="*/ 50776 h 69125"/>
                    <a:gd name="connsiteX4" fmla="*/ 42997 w 67687"/>
                    <a:gd name="connsiteY4" fmla="*/ 67687 h 69125"/>
                    <a:gd name="connsiteX5" fmla="*/ 17205 w 67687"/>
                    <a:gd name="connsiteY5" fmla="*/ 64897 h 69125"/>
                    <a:gd name="connsiteX6" fmla="*/ 4536 w 67687"/>
                    <a:gd name="connsiteY6" fmla="*/ 18066 h 6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87" h="69125">
                      <a:moveTo>
                        <a:pt x="4507" y="18066"/>
                      </a:moveTo>
                      <a:cubicBezTo>
                        <a:pt x="13902" y="1355"/>
                        <a:pt x="34542" y="-4879"/>
                        <a:pt x="50655" y="4117"/>
                      </a:cubicBezTo>
                      <a:cubicBezTo>
                        <a:pt x="58711" y="8615"/>
                        <a:pt x="64149" y="16102"/>
                        <a:pt x="66426" y="24586"/>
                      </a:cubicBezTo>
                      <a:cubicBezTo>
                        <a:pt x="68732" y="33012"/>
                        <a:pt x="67963" y="42350"/>
                        <a:pt x="63409" y="50776"/>
                      </a:cubicBezTo>
                      <a:cubicBezTo>
                        <a:pt x="58854" y="59175"/>
                        <a:pt x="51367" y="65124"/>
                        <a:pt x="42997" y="67687"/>
                      </a:cubicBezTo>
                      <a:cubicBezTo>
                        <a:pt x="34656" y="70220"/>
                        <a:pt x="25375" y="69480"/>
                        <a:pt x="17205" y="64897"/>
                      </a:cubicBezTo>
                      <a:cubicBezTo>
                        <a:pt x="807" y="55730"/>
                        <a:pt x="-4858" y="34777"/>
                        <a:pt x="4536" y="18066"/>
                      </a:cubicBezTo>
                      <a:close/>
                    </a:path>
                  </a:pathLst>
                </a:custGeom>
                <a:grpFill/>
                <a:ln w="2845" cap="flat">
                  <a:noFill/>
                  <a:prstDash val="solid"/>
                  <a:miter/>
                </a:ln>
              </p:spPr>
              <p:txBody>
                <a:bodyPr rtlCol="0" anchor="ctr"/>
                <a:lstStyle/>
                <a:p>
                  <a:endParaRPr lang="en-US"/>
                </a:p>
              </p:txBody>
            </p:sp>
            <p:sp>
              <p:nvSpPr>
                <p:cNvPr id="2505" name="Freeform: Shape 2504">
                  <a:extLst>
                    <a:ext uri="{FF2B5EF4-FFF2-40B4-BE49-F238E27FC236}">
                      <a16:creationId xmlns:a16="http://schemas.microsoft.com/office/drawing/2014/main" id="{E3A5392A-57AC-47A9-367B-304114087B1F}"/>
                    </a:ext>
                  </a:extLst>
                </p:cNvPr>
                <p:cNvSpPr/>
                <p:nvPr/>
              </p:nvSpPr>
              <p:spPr>
                <a:xfrm>
                  <a:off x="8454847" y="4463358"/>
                  <a:ext cx="65643" cy="66367"/>
                </a:xfrm>
                <a:custGeom>
                  <a:avLst/>
                  <a:gdLst>
                    <a:gd name="connsiteX0" fmla="*/ 5136 w 65643"/>
                    <a:gd name="connsiteY0" fmla="*/ 16148 h 66367"/>
                    <a:gd name="connsiteX1" fmla="*/ 25576 w 65643"/>
                    <a:gd name="connsiteY1" fmla="*/ 1003 h 66367"/>
                    <a:gd name="connsiteX2" fmla="*/ 50145 w 65643"/>
                    <a:gd name="connsiteY2" fmla="*/ 4561 h 66367"/>
                    <a:gd name="connsiteX3" fmla="*/ 60792 w 65643"/>
                    <a:gd name="connsiteY3" fmla="*/ 49769 h 66367"/>
                    <a:gd name="connsiteX4" fmla="*/ 15441 w 65643"/>
                    <a:gd name="connsiteY4" fmla="*/ 61868 h 66367"/>
                    <a:gd name="connsiteX5" fmla="*/ 809 w 65643"/>
                    <a:gd name="connsiteY5" fmla="*/ 41400 h 66367"/>
                    <a:gd name="connsiteX6" fmla="*/ 5108 w 65643"/>
                    <a:gd name="connsiteY6" fmla="*/ 16148 h 6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43" h="66367">
                      <a:moveTo>
                        <a:pt x="5136" y="16148"/>
                      </a:moveTo>
                      <a:cubicBezTo>
                        <a:pt x="9976" y="8262"/>
                        <a:pt x="17462" y="3053"/>
                        <a:pt x="25576" y="1003"/>
                      </a:cubicBezTo>
                      <a:cubicBezTo>
                        <a:pt x="33747" y="-1104"/>
                        <a:pt x="42429" y="121"/>
                        <a:pt x="50145" y="4561"/>
                      </a:cubicBezTo>
                      <a:cubicBezTo>
                        <a:pt x="65460" y="13614"/>
                        <a:pt x="70243" y="33855"/>
                        <a:pt x="60792" y="49769"/>
                      </a:cubicBezTo>
                      <a:cubicBezTo>
                        <a:pt x="51340" y="65683"/>
                        <a:pt x="31042" y="71092"/>
                        <a:pt x="15441" y="61868"/>
                      </a:cubicBezTo>
                      <a:cubicBezTo>
                        <a:pt x="7612" y="57342"/>
                        <a:pt x="2688" y="49655"/>
                        <a:pt x="809" y="41400"/>
                      </a:cubicBezTo>
                      <a:cubicBezTo>
                        <a:pt x="-1042" y="33087"/>
                        <a:pt x="240" y="24034"/>
                        <a:pt x="5108" y="16148"/>
                      </a:cubicBezTo>
                      <a:close/>
                    </a:path>
                  </a:pathLst>
                </a:custGeom>
                <a:grpFill/>
                <a:ln w="2845" cap="flat">
                  <a:noFill/>
                  <a:prstDash val="solid"/>
                  <a:miter/>
                </a:ln>
              </p:spPr>
              <p:txBody>
                <a:bodyPr rtlCol="0" anchor="ctr"/>
                <a:lstStyle/>
                <a:p>
                  <a:endParaRPr lang="en-US"/>
                </a:p>
              </p:txBody>
            </p:sp>
            <p:sp>
              <p:nvSpPr>
                <p:cNvPr id="2506" name="Freeform: Shape 2505">
                  <a:extLst>
                    <a:ext uri="{FF2B5EF4-FFF2-40B4-BE49-F238E27FC236}">
                      <a16:creationId xmlns:a16="http://schemas.microsoft.com/office/drawing/2014/main" id="{2DCC4EDA-23B7-8EC1-633E-3CF832235789}"/>
                    </a:ext>
                  </a:extLst>
                </p:cNvPr>
                <p:cNvSpPr/>
                <p:nvPr/>
              </p:nvSpPr>
              <p:spPr>
                <a:xfrm>
                  <a:off x="8296531" y="4363397"/>
                  <a:ext cx="63399" cy="63933"/>
                </a:xfrm>
                <a:custGeom>
                  <a:avLst/>
                  <a:gdLst>
                    <a:gd name="connsiteX0" fmla="*/ 5596 w 63399"/>
                    <a:gd name="connsiteY0" fmla="*/ 14677 h 63933"/>
                    <a:gd name="connsiteX1" fmla="*/ 49636 w 63399"/>
                    <a:gd name="connsiteY1" fmla="*/ 4998 h 63933"/>
                    <a:gd name="connsiteX2" fmla="*/ 57977 w 63399"/>
                    <a:gd name="connsiteY2" fmla="*/ 49152 h 63933"/>
                    <a:gd name="connsiteX3" fmla="*/ 13937 w 63399"/>
                    <a:gd name="connsiteY3" fmla="*/ 58831 h 63933"/>
                    <a:gd name="connsiteX4" fmla="*/ 5596 w 63399"/>
                    <a:gd name="connsiteY4" fmla="*/ 14677 h 63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99" h="63933">
                      <a:moveTo>
                        <a:pt x="5596" y="14677"/>
                      </a:moveTo>
                      <a:cubicBezTo>
                        <a:pt x="15560" y="-98"/>
                        <a:pt x="35288" y="-4454"/>
                        <a:pt x="49636" y="4998"/>
                      </a:cubicBezTo>
                      <a:cubicBezTo>
                        <a:pt x="63984" y="14449"/>
                        <a:pt x="67713" y="34206"/>
                        <a:pt x="57977" y="49152"/>
                      </a:cubicBezTo>
                      <a:cubicBezTo>
                        <a:pt x="48241" y="64098"/>
                        <a:pt x="28513" y="68425"/>
                        <a:pt x="13937" y="58831"/>
                      </a:cubicBezTo>
                      <a:cubicBezTo>
                        <a:pt x="-639" y="49237"/>
                        <a:pt x="-4397" y="29452"/>
                        <a:pt x="5596" y="14677"/>
                      </a:cubicBezTo>
                      <a:close/>
                    </a:path>
                  </a:pathLst>
                </a:custGeom>
                <a:grpFill/>
                <a:ln w="2845" cap="flat">
                  <a:noFill/>
                  <a:prstDash val="solid"/>
                  <a:miter/>
                </a:ln>
              </p:spPr>
              <p:txBody>
                <a:bodyPr rtlCol="0" anchor="ctr"/>
                <a:lstStyle/>
                <a:p>
                  <a:endParaRPr lang="en-US"/>
                </a:p>
              </p:txBody>
            </p:sp>
            <p:sp>
              <p:nvSpPr>
                <p:cNvPr id="2507" name="Freeform: Shape 2506">
                  <a:extLst>
                    <a:ext uri="{FF2B5EF4-FFF2-40B4-BE49-F238E27FC236}">
                      <a16:creationId xmlns:a16="http://schemas.microsoft.com/office/drawing/2014/main" id="{0210BF7C-3F86-4499-8494-2772EF145A41}"/>
                    </a:ext>
                  </a:extLst>
                </p:cNvPr>
                <p:cNvSpPr/>
                <p:nvPr/>
              </p:nvSpPr>
              <p:spPr>
                <a:xfrm>
                  <a:off x="8142583" y="4257016"/>
                  <a:ext cx="60909" cy="61691"/>
                </a:xfrm>
                <a:custGeom>
                  <a:avLst/>
                  <a:gdLst>
                    <a:gd name="connsiteX0" fmla="*/ 6157 w 60909"/>
                    <a:gd name="connsiteY0" fmla="*/ 12992 h 61691"/>
                    <a:gd name="connsiteX1" fmla="*/ 48774 w 60909"/>
                    <a:gd name="connsiteY1" fmla="*/ 5590 h 61691"/>
                    <a:gd name="connsiteX2" fmla="*/ 54923 w 60909"/>
                    <a:gd name="connsiteY2" fmla="*/ 48578 h 61691"/>
                    <a:gd name="connsiteX3" fmla="*/ 12306 w 60909"/>
                    <a:gd name="connsiteY3" fmla="*/ 55979 h 61691"/>
                    <a:gd name="connsiteX4" fmla="*/ 6128 w 60909"/>
                    <a:gd name="connsiteY4" fmla="*/ 12992 h 61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09" h="61691">
                      <a:moveTo>
                        <a:pt x="6157" y="12992"/>
                      </a:moveTo>
                      <a:cubicBezTo>
                        <a:pt x="16320" y="-843"/>
                        <a:pt x="35422" y="-4146"/>
                        <a:pt x="48774" y="5590"/>
                      </a:cubicBezTo>
                      <a:cubicBezTo>
                        <a:pt x="62125" y="15327"/>
                        <a:pt x="64887" y="34571"/>
                        <a:pt x="54923" y="48578"/>
                      </a:cubicBezTo>
                      <a:cubicBezTo>
                        <a:pt x="44959" y="62584"/>
                        <a:pt x="25885" y="65886"/>
                        <a:pt x="12306" y="55979"/>
                      </a:cubicBezTo>
                      <a:cubicBezTo>
                        <a:pt x="-1273" y="46073"/>
                        <a:pt x="-4035" y="26828"/>
                        <a:pt x="6128" y="12992"/>
                      </a:cubicBezTo>
                      <a:close/>
                    </a:path>
                  </a:pathLst>
                </a:custGeom>
                <a:grpFill/>
                <a:ln w="2845" cap="flat">
                  <a:noFill/>
                  <a:prstDash val="solid"/>
                  <a:miter/>
                </a:ln>
              </p:spPr>
              <p:txBody>
                <a:bodyPr rtlCol="0" anchor="ctr"/>
                <a:lstStyle/>
                <a:p>
                  <a:endParaRPr lang="en-US"/>
                </a:p>
              </p:txBody>
            </p:sp>
            <p:sp>
              <p:nvSpPr>
                <p:cNvPr id="2508" name="Freeform: Shape 2507">
                  <a:extLst>
                    <a:ext uri="{FF2B5EF4-FFF2-40B4-BE49-F238E27FC236}">
                      <a16:creationId xmlns:a16="http://schemas.microsoft.com/office/drawing/2014/main" id="{97F4C54A-21E1-9F0F-7366-10F3DCF71385}"/>
                    </a:ext>
                  </a:extLst>
                </p:cNvPr>
                <p:cNvSpPr/>
                <p:nvPr/>
              </p:nvSpPr>
              <p:spPr>
                <a:xfrm>
                  <a:off x="7993049" y="4144539"/>
                  <a:ext cx="58682" cy="59236"/>
                </a:xfrm>
                <a:custGeom>
                  <a:avLst/>
                  <a:gdLst>
                    <a:gd name="connsiteX0" fmla="*/ 6689 w 58682"/>
                    <a:gd name="connsiteY0" fmla="*/ 11454 h 59236"/>
                    <a:gd name="connsiteX1" fmla="*/ 47797 w 58682"/>
                    <a:gd name="connsiteY1" fmla="*/ 6187 h 59236"/>
                    <a:gd name="connsiteX2" fmla="*/ 52238 w 58682"/>
                    <a:gd name="connsiteY2" fmla="*/ 47438 h 59236"/>
                    <a:gd name="connsiteX3" fmla="*/ 10788 w 58682"/>
                    <a:gd name="connsiteY3" fmla="*/ 53160 h 59236"/>
                    <a:gd name="connsiteX4" fmla="*/ 6689 w 58682"/>
                    <a:gd name="connsiteY4" fmla="*/ 11454 h 59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82" h="59236">
                      <a:moveTo>
                        <a:pt x="6689" y="11454"/>
                      </a:moveTo>
                      <a:cubicBezTo>
                        <a:pt x="16994" y="-1442"/>
                        <a:pt x="35413" y="-3805"/>
                        <a:pt x="47797" y="6187"/>
                      </a:cubicBezTo>
                      <a:cubicBezTo>
                        <a:pt x="60266" y="16094"/>
                        <a:pt x="62401" y="34342"/>
                        <a:pt x="52238" y="47438"/>
                      </a:cubicBezTo>
                      <a:cubicBezTo>
                        <a:pt x="42160" y="60448"/>
                        <a:pt x="23428" y="63209"/>
                        <a:pt x="10788" y="53160"/>
                      </a:cubicBezTo>
                      <a:cubicBezTo>
                        <a:pt x="-1795" y="43025"/>
                        <a:pt x="-3645" y="24350"/>
                        <a:pt x="6689" y="11454"/>
                      </a:cubicBezTo>
                      <a:close/>
                    </a:path>
                  </a:pathLst>
                </a:custGeom>
                <a:grpFill/>
                <a:ln w="2845" cap="flat">
                  <a:noFill/>
                  <a:prstDash val="solid"/>
                  <a:miter/>
                </a:ln>
              </p:spPr>
              <p:txBody>
                <a:bodyPr rtlCol="0" anchor="ctr"/>
                <a:lstStyle/>
                <a:p>
                  <a:endParaRPr lang="en-US"/>
                </a:p>
              </p:txBody>
            </p:sp>
            <p:sp>
              <p:nvSpPr>
                <p:cNvPr id="2509" name="Freeform: Shape 2508">
                  <a:extLst>
                    <a:ext uri="{FF2B5EF4-FFF2-40B4-BE49-F238E27FC236}">
                      <a16:creationId xmlns:a16="http://schemas.microsoft.com/office/drawing/2014/main" id="{F19E3B05-3385-783B-B2C8-1D1858B287BB}"/>
                    </a:ext>
                  </a:extLst>
                </p:cNvPr>
                <p:cNvSpPr/>
                <p:nvPr/>
              </p:nvSpPr>
              <p:spPr>
                <a:xfrm>
                  <a:off x="7848204" y="4026006"/>
                  <a:ext cx="56607" cy="56525"/>
                </a:xfrm>
                <a:custGeom>
                  <a:avLst/>
                  <a:gdLst>
                    <a:gd name="connsiteX0" fmla="*/ 7114 w 56607"/>
                    <a:gd name="connsiteY0" fmla="*/ 10192 h 56525"/>
                    <a:gd name="connsiteX1" fmla="*/ 47027 w 56607"/>
                    <a:gd name="connsiteY1" fmla="*/ 6406 h 56525"/>
                    <a:gd name="connsiteX2" fmla="*/ 49646 w 56607"/>
                    <a:gd name="connsiteY2" fmla="*/ 46204 h 56525"/>
                    <a:gd name="connsiteX3" fmla="*/ 9705 w 56607"/>
                    <a:gd name="connsiteY3" fmla="*/ 50019 h 56525"/>
                    <a:gd name="connsiteX4" fmla="*/ 7114 w 56607"/>
                    <a:gd name="connsiteY4" fmla="*/ 10192 h 56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07" h="56525">
                      <a:moveTo>
                        <a:pt x="7114" y="10192"/>
                      </a:moveTo>
                      <a:cubicBezTo>
                        <a:pt x="17448" y="-1707"/>
                        <a:pt x="35383" y="-3473"/>
                        <a:pt x="47027" y="6406"/>
                      </a:cubicBezTo>
                      <a:cubicBezTo>
                        <a:pt x="58699" y="16256"/>
                        <a:pt x="59866" y="34077"/>
                        <a:pt x="49646" y="46204"/>
                      </a:cubicBezTo>
                      <a:cubicBezTo>
                        <a:pt x="39426" y="58303"/>
                        <a:pt x="21548" y="60012"/>
                        <a:pt x="9705" y="50019"/>
                      </a:cubicBezTo>
                      <a:cubicBezTo>
                        <a:pt x="-2109" y="39999"/>
                        <a:pt x="-3334" y="22234"/>
                        <a:pt x="7114" y="10192"/>
                      </a:cubicBezTo>
                      <a:close/>
                    </a:path>
                  </a:pathLst>
                </a:custGeom>
                <a:grpFill/>
                <a:ln w="2845" cap="flat">
                  <a:noFill/>
                  <a:prstDash val="solid"/>
                  <a:miter/>
                </a:ln>
              </p:spPr>
              <p:txBody>
                <a:bodyPr rtlCol="0" anchor="ctr"/>
                <a:lstStyle/>
                <a:p>
                  <a:endParaRPr lang="en-US"/>
                </a:p>
              </p:txBody>
            </p:sp>
            <p:sp>
              <p:nvSpPr>
                <p:cNvPr id="2510" name="Freeform: Shape 2509">
                  <a:extLst>
                    <a:ext uri="{FF2B5EF4-FFF2-40B4-BE49-F238E27FC236}">
                      <a16:creationId xmlns:a16="http://schemas.microsoft.com/office/drawing/2014/main" id="{6A2E314F-AA6D-904A-242E-953B68AD3928}"/>
                    </a:ext>
                  </a:extLst>
                </p:cNvPr>
                <p:cNvSpPr/>
                <p:nvPr/>
              </p:nvSpPr>
              <p:spPr>
                <a:xfrm>
                  <a:off x="7708643" y="3901363"/>
                  <a:ext cx="54116" cy="54302"/>
                </a:xfrm>
                <a:custGeom>
                  <a:avLst/>
                  <a:gdLst>
                    <a:gd name="connsiteX0" fmla="*/ 7579 w 54116"/>
                    <a:gd name="connsiteY0" fmla="*/ 8893 h 54302"/>
                    <a:gd name="connsiteX1" fmla="*/ 45840 w 54116"/>
                    <a:gd name="connsiteY1" fmla="*/ 6957 h 54302"/>
                    <a:gd name="connsiteX2" fmla="*/ 46666 w 54116"/>
                    <a:gd name="connsiteY2" fmla="*/ 45303 h 54302"/>
                    <a:gd name="connsiteX3" fmla="*/ 8404 w 54116"/>
                    <a:gd name="connsiteY3" fmla="*/ 47239 h 54302"/>
                    <a:gd name="connsiteX4" fmla="*/ 7579 w 54116"/>
                    <a:gd name="connsiteY4" fmla="*/ 8893 h 5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16" h="54302">
                      <a:moveTo>
                        <a:pt x="7579" y="8893"/>
                      </a:moveTo>
                      <a:cubicBezTo>
                        <a:pt x="17998" y="-2153"/>
                        <a:pt x="35136" y="-3036"/>
                        <a:pt x="45840" y="6957"/>
                      </a:cubicBezTo>
                      <a:cubicBezTo>
                        <a:pt x="56544" y="16921"/>
                        <a:pt x="56914" y="34087"/>
                        <a:pt x="46666" y="45303"/>
                      </a:cubicBezTo>
                      <a:cubicBezTo>
                        <a:pt x="36389" y="56491"/>
                        <a:pt x="19279" y="57374"/>
                        <a:pt x="8404" y="47239"/>
                      </a:cubicBezTo>
                      <a:cubicBezTo>
                        <a:pt x="-2470" y="37133"/>
                        <a:pt x="-2841" y="19966"/>
                        <a:pt x="7579" y="8893"/>
                      </a:cubicBezTo>
                      <a:close/>
                    </a:path>
                  </a:pathLst>
                </a:custGeom>
                <a:grpFill/>
                <a:ln w="2845" cap="flat">
                  <a:noFill/>
                  <a:prstDash val="solid"/>
                  <a:miter/>
                </a:ln>
              </p:spPr>
              <p:txBody>
                <a:bodyPr rtlCol="0" anchor="ctr"/>
                <a:lstStyle/>
                <a:p>
                  <a:endParaRPr lang="en-US"/>
                </a:p>
              </p:txBody>
            </p:sp>
            <p:sp>
              <p:nvSpPr>
                <p:cNvPr id="2511" name="Freeform: Shape 2510">
                  <a:extLst>
                    <a:ext uri="{FF2B5EF4-FFF2-40B4-BE49-F238E27FC236}">
                      <a16:creationId xmlns:a16="http://schemas.microsoft.com/office/drawing/2014/main" id="{FCBB4518-6FB2-13C4-A187-D41A14FBA291}"/>
                    </a:ext>
                  </a:extLst>
                </p:cNvPr>
                <p:cNvSpPr/>
                <p:nvPr/>
              </p:nvSpPr>
              <p:spPr>
                <a:xfrm>
                  <a:off x="7574176" y="3771233"/>
                  <a:ext cx="51665" cy="52023"/>
                </a:xfrm>
                <a:custGeom>
                  <a:avLst/>
                  <a:gdLst>
                    <a:gd name="connsiteX0" fmla="*/ 8046 w 51665"/>
                    <a:gd name="connsiteY0" fmla="*/ 7698 h 52023"/>
                    <a:gd name="connsiteX1" fmla="*/ 44571 w 51665"/>
                    <a:gd name="connsiteY1" fmla="*/ 7441 h 52023"/>
                    <a:gd name="connsiteX2" fmla="*/ 51659 w 51665"/>
                    <a:gd name="connsiteY2" fmla="*/ 25718 h 52023"/>
                    <a:gd name="connsiteX3" fmla="*/ 43802 w 51665"/>
                    <a:gd name="connsiteY3" fmla="*/ 44137 h 52023"/>
                    <a:gd name="connsiteX4" fmla="*/ 25326 w 51665"/>
                    <a:gd name="connsiteY4" fmla="*/ 52023 h 52023"/>
                    <a:gd name="connsiteX5" fmla="*/ 7192 w 51665"/>
                    <a:gd name="connsiteY5" fmla="*/ 44479 h 52023"/>
                    <a:gd name="connsiteX6" fmla="*/ 8046 w 51665"/>
                    <a:gd name="connsiteY6" fmla="*/ 7698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65" h="52023">
                      <a:moveTo>
                        <a:pt x="8046" y="7698"/>
                      </a:moveTo>
                      <a:cubicBezTo>
                        <a:pt x="18437" y="-2466"/>
                        <a:pt x="34777" y="-2579"/>
                        <a:pt x="44571" y="7441"/>
                      </a:cubicBezTo>
                      <a:cubicBezTo>
                        <a:pt x="49467" y="12452"/>
                        <a:pt x="51801" y="19085"/>
                        <a:pt x="51659" y="25718"/>
                      </a:cubicBezTo>
                      <a:cubicBezTo>
                        <a:pt x="51517" y="32380"/>
                        <a:pt x="48955" y="38956"/>
                        <a:pt x="43802" y="44137"/>
                      </a:cubicBezTo>
                      <a:cubicBezTo>
                        <a:pt x="38678" y="49261"/>
                        <a:pt x="31931" y="51966"/>
                        <a:pt x="25326" y="52023"/>
                      </a:cubicBezTo>
                      <a:cubicBezTo>
                        <a:pt x="18721" y="52080"/>
                        <a:pt x="12145" y="49546"/>
                        <a:pt x="7192" y="44479"/>
                      </a:cubicBezTo>
                      <a:cubicBezTo>
                        <a:pt x="-2715" y="34316"/>
                        <a:pt x="-2345" y="17861"/>
                        <a:pt x="8046" y="7698"/>
                      </a:cubicBezTo>
                      <a:close/>
                    </a:path>
                  </a:pathLst>
                </a:custGeom>
                <a:grpFill/>
                <a:ln w="2845" cap="flat">
                  <a:noFill/>
                  <a:prstDash val="solid"/>
                  <a:miter/>
                </a:ln>
              </p:spPr>
              <p:txBody>
                <a:bodyPr rtlCol="0" anchor="ctr"/>
                <a:lstStyle/>
                <a:p>
                  <a:endParaRPr lang="en-US"/>
                </a:p>
              </p:txBody>
            </p:sp>
            <p:sp>
              <p:nvSpPr>
                <p:cNvPr id="2512" name="Freeform: Shape 2511">
                  <a:extLst>
                    <a:ext uri="{FF2B5EF4-FFF2-40B4-BE49-F238E27FC236}">
                      <a16:creationId xmlns:a16="http://schemas.microsoft.com/office/drawing/2014/main" id="{C5EBBA93-A554-0838-8502-66B7DBC46FDB}"/>
                    </a:ext>
                  </a:extLst>
                </p:cNvPr>
                <p:cNvSpPr/>
                <p:nvPr/>
              </p:nvSpPr>
              <p:spPr>
                <a:xfrm>
                  <a:off x="7445018" y="3635822"/>
                  <a:ext cx="49680" cy="49275"/>
                </a:xfrm>
                <a:custGeom>
                  <a:avLst/>
                  <a:gdLst>
                    <a:gd name="connsiteX0" fmla="*/ 8471 w 49680"/>
                    <a:gd name="connsiteY0" fmla="*/ 6604 h 49275"/>
                    <a:gd name="connsiteX1" fmla="*/ 43373 w 49680"/>
                    <a:gd name="connsiteY1" fmla="*/ 7714 h 49275"/>
                    <a:gd name="connsiteX2" fmla="*/ 41437 w 49680"/>
                    <a:gd name="connsiteY2" fmla="*/ 42474 h 49275"/>
                    <a:gd name="connsiteX3" fmla="*/ 6307 w 49680"/>
                    <a:gd name="connsiteY3" fmla="*/ 41563 h 49275"/>
                    <a:gd name="connsiteX4" fmla="*/ 8471 w 49680"/>
                    <a:gd name="connsiteY4" fmla="*/ 6575 h 49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80" h="49275">
                      <a:moveTo>
                        <a:pt x="8471" y="6604"/>
                      </a:moveTo>
                      <a:cubicBezTo>
                        <a:pt x="18805" y="-2734"/>
                        <a:pt x="34178" y="-1994"/>
                        <a:pt x="43373" y="7714"/>
                      </a:cubicBezTo>
                      <a:cubicBezTo>
                        <a:pt x="52483" y="17507"/>
                        <a:pt x="51629" y="33079"/>
                        <a:pt x="41437" y="42474"/>
                      </a:cubicBezTo>
                      <a:cubicBezTo>
                        <a:pt x="31274" y="51897"/>
                        <a:pt x="15531" y="51470"/>
                        <a:pt x="6307" y="41563"/>
                      </a:cubicBezTo>
                      <a:cubicBezTo>
                        <a:pt x="-3002" y="31741"/>
                        <a:pt x="-1778" y="15827"/>
                        <a:pt x="8471" y="6575"/>
                      </a:cubicBezTo>
                      <a:close/>
                    </a:path>
                  </a:pathLst>
                </a:custGeom>
                <a:grpFill/>
                <a:ln w="2845" cap="flat">
                  <a:noFill/>
                  <a:prstDash val="solid"/>
                  <a:miter/>
                </a:ln>
              </p:spPr>
              <p:txBody>
                <a:bodyPr rtlCol="0" anchor="ctr"/>
                <a:lstStyle/>
                <a:p>
                  <a:endParaRPr lang="en-US"/>
                </a:p>
              </p:txBody>
            </p:sp>
            <p:sp>
              <p:nvSpPr>
                <p:cNvPr id="2513" name="Freeform: Shape 2512">
                  <a:extLst>
                    <a:ext uri="{FF2B5EF4-FFF2-40B4-BE49-F238E27FC236}">
                      <a16:creationId xmlns:a16="http://schemas.microsoft.com/office/drawing/2014/main" id="{AA45A413-C721-E37C-95D8-EE40805791FB}"/>
                    </a:ext>
                  </a:extLst>
                </p:cNvPr>
                <p:cNvSpPr/>
                <p:nvPr/>
              </p:nvSpPr>
              <p:spPr>
                <a:xfrm>
                  <a:off x="7321878" y="3494952"/>
                  <a:ext cx="47283" cy="46943"/>
                </a:xfrm>
                <a:custGeom>
                  <a:avLst/>
                  <a:gdLst>
                    <a:gd name="connsiteX0" fmla="*/ 8685 w 47283"/>
                    <a:gd name="connsiteY0" fmla="*/ 5702 h 46943"/>
                    <a:gd name="connsiteX1" fmla="*/ 41964 w 47283"/>
                    <a:gd name="connsiteY1" fmla="*/ 8036 h 46943"/>
                    <a:gd name="connsiteX2" fmla="*/ 38662 w 47283"/>
                    <a:gd name="connsiteY2" fmla="*/ 41145 h 46943"/>
                    <a:gd name="connsiteX3" fmla="*/ 5383 w 47283"/>
                    <a:gd name="connsiteY3" fmla="*/ 38811 h 46943"/>
                    <a:gd name="connsiteX4" fmla="*/ 8685 w 47283"/>
                    <a:gd name="connsiteY4" fmla="*/ 5702 h 46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3" h="46943">
                      <a:moveTo>
                        <a:pt x="8685" y="5702"/>
                      </a:moveTo>
                      <a:cubicBezTo>
                        <a:pt x="18848" y="-2725"/>
                        <a:pt x="33737" y="-1700"/>
                        <a:pt x="41964" y="8036"/>
                      </a:cubicBezTo>
                      <a:cubicBezTo>
                        <a:pt x="50192" y="17773"/>
                        <a:pt x="48711" y="32576"/>
                        <a:pt x="38662" y="41145"/>
                      </a:cubicBezTo>
                      <a:cubicBezTo>
                        <a:pt x="28612" y="49714"/>
                        <a:pt x="13724" y="48661"/>
                        <a:pt x="5383" y="38811"/>
                      </a:cubicBezTo>
                      <a:cubicBezTo>
                        <a:pt x="-2930" y="28961"/>
                        <a:pt x="-1450" y="14129"/>
                        <a:pt x="8685" y="5702"/>
                      </a:cubicBezTo>
                      <a:close/>
                    </a:path>
                  </a:pathLst>
                </a:custGeom>
                <a:grpFill/>
                <a:ln w="2845" cap="flat">
                  <a:noFill/>
                  <a:prstDash val="solid"/>
                  <a:miter/>
                </a:ln>
              </p:spPr>
              <p:txBody>
                <a:bodyPr rtlCol="0" anchor="ctr"/>
                <a:lstStyle/>
                <a:p>
                  <a:endParaRPr lang="en-US"/>
                </a:p>
              </p:txBody>
            </p:sp>
            <p:sp>
              <p:nvSpPr>
                <p:cNvPr id="2514" name="Freeform: Shape 2513">
                  <a:extLst>
                    <a:ext uri="{FF2B5EF4-FFF2-40B4-BE49-F238E27FC236}">
                      <a16:creationId xmlns:a16="http://schemas.microsoft.com/office/drawing/2014/main" id="{FE60B60B-C3AF-C881-100E-48B3AD0B1C71}"/>
                    </a:ext>
                  </a:extLst>
                </p:cNvPr>
                <p:cNvSpPr/>
                <p:nvPr/>
              </p:nvSpPr>
              <p:spPr>
                <a:xfrm>
                  <a:off x="7204514" y="3349145"/>
                  <a:ext cx="44843" cy="44655"/>
                </a:xfrm>
                <a:custGeom>
                  <a:avLst/>
                  <a:gdLst>
                    <a:gd name="connsiteX0" fmla="*/ 9044 w 44843"/>
                    <a:gd name="connsiteY0" fmla="*/ 4812 h 44655"/>
                    <a:gd name="connsiteX1" fmla="*/ 40416 w 44843"/>
                    <a:gd name="connsiteY1" fmla="*/ 8399 h 44655"/>
                    <a:gd name="connsiteX2" fmla="*/ 35861 w 44843"/>
                    <a:gd name="connsiteY2" fmla="*/ 39772 h 44655"/>
                    <a:gd name="connsiteX3" fmla="*/ 4489 w 44843"/>
                    <a:gd name="connsiteY3" fmla="*/ 36185 h 44655"/>
                    <a:gd name="connsiteX4" fmla="*/ 9044 w 44843"/>
                    <a:gd name="connsiteY4" fmla="*/ 4812 h 44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3" h="44655">
                      <a:moveTo>
                        <a:pt x="9044" y="4812"/>
                      </a:moveTo>
                      <a:cubicBezTo>
                        <a:pt x="19008" y="-2817"/>
                        <a:pt x="33043" y="-1194"/>
                        <a:pt x="40416" y="8399"/>
                      </a:cubicBezTo>
                      <a:cubicBezTo>
                        <a:pt x="47789" y="17993"/>
                        <a:pt x="45740" y="32056"/>
                        <a:pt x="35861" y="39772"/>
                      </a:cubicBezTo>
                      <a:cubicBezTo>
                        <a:pt x="25983" y="47486"/>
                        <a:pt x="11948" y="45892"/>
                        <a:pt x="4489" y="36185"/>
                      </a:cubicBezTo>
                      <a:cubicBezTo>
                        <a:pt x="-2969" y="26477"/>
                        <a:pt x="-920" y="12414"/>
                        <a:pt x="9044" y="4812"/>
                      </a:cubicBezTo>
                      <a:close/>
                    </a:path>
                  </a:pathLst>
                </a:custGeom>
                <a:grpFill/>
                <a:ln w="2845" cap="flat">
                  <a:noFill/>
                  <a:prstDash val="solid"/>
                  <a:miter/>
                </a:ln>
              </p:spPr>
              <p:txBody>
                <a:bodyPr rtlCol="0" anchor="ctr"/>
                <a:lstStyle/>
                <a:p>
                  <a:endParaRPr lang="en-US"/>
                </a:p>
              </p:txBody>
            </p:sp>
            <p:sp>
              <p:nvSpPr>
                <p:cNvPr id="2515" name="Freeform: Shape 2514">
                  <a:extLst>
                    <a:ext uri="{FF2B5EF4-FFF2-40B4-BE49-F238E27FC236}">
                      <a16:creationId xmlns:a16="http://schemas.microsoft.com/office/drawing/2014/main" id="{4C65F42D-FB2E-F5F9-FF77-CCD2C2FCF8D5}"/>
                    </a:ext>
                  </a:extLst>
                </p:cNvPr>
                <p:cNvSpPr/>
                <p:nvPr/>
              </p:nvSpPr>
              <p:spPr>
                <a:xfrm>
                  <a:off x="7093131" y="3198779"/>
                  <a:ext cx="42545" cy="42197"/>
                </a:xfrm>
                <a:custGeom>
                  <a:avLst/>
                  <a:gdLst>
                    <a:gd name="connsiteX0" fmla="*/ 9315 w 42545"/>
                    <a:gd name="connsiteY0" fmla="*/ 4012 h 42197"/>
                    <a:gd name="connsiteX1" fmla="*/ 38752 w 42545"/>
                    <a:gd name="connsiteY1" fmla="*/ 8709 h 42197"/>
                    <a:gd name="connsiteX2" fmla="*/ 33457 w 42545"/>
                    <a:gd name="connsiteY2" fmla="*/ 38060 h 42197"/>
                    <a:gd name="connsiteX3" fmla="*/ 3679 w 42545"/>
                    <a:gd name="connsiteY3" fmla="*/ 33591 h 42197"/>
                    <a:gd name="connsiteX4" fmla="*/ 9315 w 42545"/>
                    <a:gd name="connsiteY4" fmla="*/ 3984 h 42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5" h="42197">
                      <a:moveTo>
                        <a:pt x="9315" y="4012"/>
                      </a:moveTo>
                      <a:cubicBezTo>
                        <a:pt x="19023" y="-2820"/>
                        <a:pt x="32204" y="-713"/>
                        <a:pt x="38752" y="8709"/>
                      </a:cubicBezTo>
                      <a:cubicBezTo>
                        <a:pt x="45385" y="18047"/>
                        <a:pt x="43135" y="31114"/>
                        <a:pt x="33457" y="38060"/>
                      </a:cubicBezTo>
                      <a:cubicBezTo>
                        <a:pt x="23834" y="44978"/>
                        <a:pt x="10397" y="43042"/>
                        <a:pt x="3679" y="33591"/>
                      </a:cubicBezTo>
                      <a:cubicBezTo>
                        <a:pt x="-2926" y="24054"/>
                        <a:pt x="-392" y="10816"/>
                        <a:pt x="9315" y="3984"/>
                      </a:cubicBezTo>
                      <a:close/>
                    </a:path>
                  </a:pathLst>
                </a:custGeom>
                <a:grpFill/>
                <a:ln w="2845" cap="flat">
                  <a:noFill/>
                  <a:prstDash val="solid"/>
                  <a:miter/>
                </a:ln>
              </p:spPr>
              <p:txBody>
                <a:bodyPr rtlCol="0" anchor="ctr"/>
                <a:lstStyle/>
                <a:p>
                  <a:endParaRPr lang="en-US"/>
                </a:p>
              </p:txBody>
            </p:sp>
            <p:sp>
              <p:nvSpPr>
                <p:cNvPr id="2516" name="Freeform: Shape 2515">
                  <a:extLst>
                    <a:ext uri="{FF2B5EF4-FFF2-40B4-BE49-F238E27FC236}">
                      <a16:creationId xmlns:a16="http://schemas.microsoft.com/office/drawing/2014/main" id="{D502651C-721D-9674-022B-B4AF5C9F7AD4}"/>
                    </a:ext>
                  </a:extLst>
                </p:cNvPr>
                <p:cNvSpPr/>
                <p:nvPr/>
              </p:nvSpPr>
              <p:spPr>
                <a:xfrm>
                  <a:off x="6988174" y="3043871"/>
                  <a:ext cx="40374" cy="39678"/>
                </a:xfrm>
                <a:custGeom>
                  <a:avLst/>
                  <a:gdLst>
                    <a:gd name="connsiteX0" fmla="*/ 9367 w 40374"/>
                    <a:gd name="connsiteY0" fmla="*/ 3340 h 39678"/>
                    <a:gd name="connsiteX1" fmla="*/ 37237 w 40374"/>
                    <a:gd name="connsiteY1" fmla="*/ 8749 h 39678"/>
                    <a:gd name="connsiteX2" fmla="*/ 31059 w 40374"/>
                    <a:gd name="connsiteY2" fmla="*/ 36278 h 39678"/>
                    <a:gd name="connsiteX3" fmla="*/ 3189 w 40374"/>
                    <a:gd name="connsiteY3" fmla="*/ 30869 h 39678"/>
                    <a:gd name="connsiteX4" fmla="*/ 9367 w 40374"/>
                    <a:gd name="connsiteY4" fmla="*/ 3340 h 39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74" h="39678">
                      <a:moveTo>
                        <a:pt x="9367" y="3340"/>
                      </a:moveTo>
                      <a:cubicBezTo>
                        <a:pt x="18790" y="-2723"/>
                        <a:pt x="31259" y="-304"/>
                        <a:pt x="37237" y="8749"/>
                      </a:cubicBezTo>
                      <a:cubicBezTo>
                        <a:pt x="43187" y="17802"/>
                        <a:pt x="40426" y="30129"/>
                        <a:pt x="31059" y="36278"/>
                      </a:cubicBezTo>
                      <a:cubicBezTo>
                        <a:pt x="21694" y="42427"/>
                        <a:pt x="9225" y="40008"/>
                        <a:pt x="3189" y="30869"/>
                      </a:cubicBezTo>
                      <a:cubicBezTo>
                        <a:pt x="-2846" y="21731"/>
                        <a:pt x="-56" y="9404"/>
                        <a:pt x="9367" y="3340"/>
                      </a:cubicBezTo>
                      <a:close/>
                    </a:path>
                  </a:pathLst>
                </a:custGeom>
                <a:grpFill/>
                <a:ln w="2845" cap="flat">
                  <a:noFill/>
                  <a:prstDash val="solid"/>
                  <a:miter/>
                </a:ln>
              </p:spPr>
              <p:txBody>
                <a:bodyPr rtlCol="0" anchor="ctr"/>
                <a:lstStyle/>
                <a:p>
                  <a:endParaRPr lang="en-US"/>
                </a:p>
              </p:txBody>
            </p:sp>
            <p:sp>
              <p:nvSpPr>
                <p:cNvPr id="2517" name="Freeform: Shape 2516">
                  <a:extLst>
                    <a:ext uri="{FF2B5EF4-FFF2-40B4-BE49-F238E27FC236}">
                      <a16:creationId xmlns:a16="http://schemas.microsoft.com/office/drawing/2014/main" id="{16365063-1C01-6FCA-9171-E046E6255CEE}"/>
                    </a:ext>
                  </a:extLst>
                </p:cNvPr>
                <p:cNvSpPr/>
                <p:nvPr/>
              </p:nvSpPr>
              <p:spPr>
                <a:xfrm>
                  <a:off x="6889814" y="2884613"/>
                  <a:ext cx="37930" cy="37412"/>
                </a:xfrm>
                <a:custGeom>
                  <a:avLst/>
                  <a:gdLst>
                    <a:gd name="connsiteX0" fmla="*/ 9540 w 37930"/>
                    <a:gd name="connsiteY0" fmla="*/ 2721 h 37412"/>
                    <a:gd name="connsiteX1" fmla="*/ 35418 w 37930"/>
                    <a:gd name="connsiteY1" fmla="*/ 8927 h 37412"/>
                    <a:gd name="connsiteX2" fmla="*/ 28415 w 37930"/>
                    <a:gd name="connsiteY2" fmla="*/ 34634 h 37412"/>
                    <a:gd name="connsiteX3" fmla="*/ 2537 w 37930"/>
                    <a:gd name="connsiteY3" fmla="*/ 28428 h 37412"/>
                    <a:gd name="connsiteX4" fmla="*/ 9540 w 37930"/>
                    <a:gd name="connsiteY4" fmla="*/ 2721 h 37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30" h="37412">
                      <a:moveTo>
                        <a:pt x="9540" y="2721"/>
                      </a:moveTo>
                      <a:cubicBezTo>
                        <a:pt x="18650" y="-2631"/>
                        <a:pt x="30208" y="159"/>
                        <a:pt x="35418" y="8927"/>
                      </a:cubicBezTo>
                      <a:cubicBezTo>
                        <a:pt x="40628" y="17695"/>
                        <a:pt x="37468" y="29225"/>
                        <a:pt x="28415" y="34634"/>
                      </a:cubicBezTo>
                      <a:cubicBezTo>
                        <a:pt x="19362" y="40071"/>
                        <a:pt x="7775" y="37281"/>
                        <a:pt x="2537" y="28428"/>
                      </a:cubicBezTo>
                      <a:cubicBezTo>
                        <a:pt x="-2701" y="19574"/>
                        <a:pt x="431" y="8044"/>
                        <a:pt x="9540" y="2721"/>
                      </a:cubicBezTo>
                      <a:close/>
                    </a:path>
                  </a:pathLst>
                </a:custGeom>
                <a:grpFill/>
                <a:ln w="2845" cap="flat">
                  <a:noFill/>
                  <a:prstDash val="solid"/>
                  <a:miter/>
                </a:ln>
              </p:spPr>
              <p:txBody>
                <a:bodyPr rtlCol="0" anchor="ctr"/>
                <a:lstStyle/>
                <a:p>
                  <a:endParaRPr lang="en-US"/>
                </a:p>
              </p:txBody>
            </p:sp>
            <p:sp>
              <p:nvSpPr>
                <p:cNvPr id="2518" name="Freeform: Shape 2517">
                  <a:extLst>
                    <a:ext uri="{FF2B5EF4-FFF2-40B4-BE49-F238E27FC236}">
                      <a16:creationId xmlns:a16="http://schemas.microsoft.com/office/drawing/2014/main" id="{67A3F7F9-3F8F-CAA9-7483-04ED41F7131D}"/>
                    </a:ext>
                  </a:extLst>
                </p:cNvPr>
                <p:cNvSpPr/>
                <p:nvPr/>
              </p:nvSpPr>
              <p:spPr>
                <a:xfrm>
                  <a:off x="6797905" y="2721537"/>
                  <a:ext cx="35442" cy="35115"/>
                </a:xfrm>
                <a:custGeom>
                  <a:avLst/>
                  <a:gdLst>
                    <a:gd name="connsiteX0" fmla="*/ 9639 w 35442"/>
                    <a:gd name="connsiteY0" fmla="*/ 2162 h 35115"/>
                    <a:gd name="connsiteX1" fmla="*/ 33496 w 35442"/>
                    <a:gd name="connsiteY1" fmla="*/ 9051 h 35115"/>
                    <a:gd name="connsiteX2" fmla="*/ 25894 w 35442"/>
                    <a:gd name="connsiteY2" fmla="*/ 32879 h 35115"/>
                    <a:gd name="connsiteX3" fmla="*/ 1981 w 35442"/>
                    <a:gd name="connsiteY3" fmla="*/ 26018 h 35115"/>
                    <a:gd name="connsiteX4" fmla="*/ 9639 w 35442"/>
                    <a:gd name="connsiteY4" fmla="*/ 2162 h 35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2" h="35115">
                      <a:moveTo>
                        <a:pt x="9639" y="2162"/>
                      </a:moveTo>
                      <a:cubicBezTo>
                        <a:pt x="18351" y="-2479"/>
                        <a:pt x="29055" y="596"/>
                        <a:pt x="33496" y="9051"/>
                      </a:cubicBezTo>
                      <a:cubicBezTo>
                        <a:pt x="37937" y="17506"/>
                        <a:pt x="34520" y="28182"/>
                        <a:pt x="25894" y="32879"/>
                      </a:cubicBezTo>
                      <a:cubicBezTo>
                        <a:pt x="17155" y="37633"/>
                        <a:pt x="6479" y="34558"/>
                        <a:pt x="1981" y="26018"/>
                      </a:cubicBezTo>
                      <a:cubicBezTo>
                        <a:pt x="-2517" y="17477"/>
                        <a:pt x="900" y="6802"/>
                        <a:pt x="9639" y="2162"/>
                      </a:cubicBezTo>
                      <a:close/>
                    </a:path>
                  </a:pathLst>
                </a:custGeom>
                <a:grpFill/>
                <a:ln w="2845" cap="flat">
                  <a:noFill/>
                  <a:prstDash val="solid"/>
                  <a:miter/>
                </a:ln>
              </p:spPr>
              <p:txBody>
                <a:bodyPr rtlCol="0" anchor="ctr"/>
                <a:lstStyle/>
                <a:p>
                  <a:endParaRPr lang="en-US"/>
                </a:p>
              </p:txBody>
            </p:sp>
            <p:sp>
              <p:nvSpPr>
                <p:cNvPr id="2519" name="Freeform: Shape 2518">
                  <a:extLst>
                    <a:ext uri="{FF2B5EF4-FFF2-40B4-BE49-F238E27FC236}">
                      <a16:creationId xmlns:a16="http://schemas.microsoft.com/office/drawing/2014/main" id="{6EDB473C-AECD-2713-99FA-921908D66CD3}"/>
                    </a:ext>
                  </a:extLst>
                </p:cNvPr>
                <p:cNvSpPr/>
                <p:nvPr/>
              </p:nvSpPr>
              <p:spPr>
                <a:xfrm>
                  <a:off x="6712875" y="2554811"/>
                  <a:ext cx="33331" cy="32523"/>
                </a:xfrm>
                <a:custGeom>
                  <a:avLst/>
                  <a:gdLst>
                    <a:gd name="connsiteX0" fmla="*/ 9464 w 33331"/>
                    <a:gd name="connsiteY0" fmla="*/ 1723 h 32523"/>
                    <a:gd name="connsiteX1" fmla="*/ 31697 w 33331"/>
                    <a:gd name="connsiteY1" fmla="*/ 8925 h 32523"/>
                    <a:gd name="connsiteX2" fmla="*/ 23897 w 33331"/>
                    <a:gd name="connsiteY2" fmla="*/ 30760 h 32523"/>
                    <a:gd name="connsiteX3" fmla="*/ 1663 w 33331"/>
                    <a:gd name="connsiteY3" fmla="*/ 23558 h 32523"/>
                    <a:gd name="connsiteX4" fmla="*/ 9464 w 33331"/>
                    <a:gd name="connsiteY4" fmla="*/ 1723 h 32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1" h="32523">
                      <a:moveTo>
                        <a:pt x="9464" y="1723"/>
                      </a:moveTo>
                      <a:cubicBezTo>
                        <a:pt x="17776" y="-2292"/>
                        <a:pt x="27740" y="954"/>
                        <a:pt x="31697" y="8925"/>
                      </a:cubicBezTo>
                      <a:cubicBezTo>
                        <a:pt x="35655" y="16924"/>
                        <a:pt x="32182" y="26689"/>
                        <a:pt x="23897" y="30760"/>
                      </a:cubicBezTo>
                      <a:cubicBezTo>
                        <a:pt x="15613" y="34831"/>
                        <a:pt x="5677" y="31614"/>
                        <a:pt x="1663" y="23558"/>
                      </a:cubicBezTo>
                      <a:cubicBezTo>
                        <a:pt x="-2350" y="15501"/>
                        <a:pt x="1151" y="5736"/>
                        <a:pt x="9464" y="1723"/>
                      </a:cubicBezTo>
                      <a:close/>
                    </a:path>
                  </a:pathLst>
                </a:custGeom>
                <a:grpFill/>
                <a:ln w="2845" cap="flat">
                  <a:noFill/>
                  <a:prstDash val="solid"/>
                  <a:miter/>
                </a:ln>
              </p:spPr>
              <p:txBody>
                <a:bodyPr rtlCol="0" anchor="ctr"/>
                <a:lstStyle/>
                <a:p>
                  <a:endParaRPr lang="en-US"/>
                </a:p>
              </p:txBody>
            </p:sp>
            <p:sp>
              <p:nvSpPr>
                <p:cNvPr id="2520" name="Freeform: Shape 2519">
                  <a:extLst>
                    <a:ext uri="{FF2B5EF4-FFF2-40B4-BE49-F238E27FC236}">
                      <a16:creationId xmlns:a16="http://schemas.microsoft.com/office/drawing/2014/main" id="{38AE1BD0-C179-25F1-3CDF-C8FCE6DD081D}"/>
                    </a:ext>
                  </a:extLst>
                </p:cNvPr>
                <p:cNvSpPr/>
                <p:nvPr/>
              </p:nvSpPr>
              <p:spPr>
                <a:xfrm>
                  <a:off x="6635091" y="2384467"/>
                  <a:ext cx="30886" cy="30218"/>
                </a:xfrm>
                <a:custGeom>
                  <a:avLst/>
                  <a:gdLst>
                    <a:gd name="connsiteX0" fmla="*/ 9416 w 30886"/>
                    <a:gd name="connsiteY0" fmla="*/ 1314 h 30218"/>
                    <a:gd name="connsiteX1" fmla="*/ 29657 w 30886"/>
                    <a:gd name="connsiteY1" fmla="*/ 8887 h 30218"/>
                    <a:gd name="connsiteX2" fmla="*/ 21486 w 30886"/>
                    <a:gd name="connsiteY2" fmla="*/ 28871 h 30218"/>
                    <a:gd name="connsiteX3" fmla="*/ 1245 w 30886"/>
                    <a:gd name="connsiteY3" fmla="*/ 21299 h 30218"/>
                    <a:gd name="connsiteX4" fmla="*/ 9416 w 30886"/>
                    <a:gd name="connsiteY4" fmla="*/ 1314 h 30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86" h="30218">
                      <a:moveTo>
                        <a:pt x="9416" y="1314"/>
                      </a:moveTo>
                      <a:cubicBezTo>
                        <a:pt x="17273" y="-2074"/>
                        <a:pt x="26326" y="1314"/>
                        <a:pt x="29657" y="8887"/>
                      </a:cubicBezTo>
                      <a:cubicBezTo>
                        <a:pt x="32988" y="16459"/>
                        <a:pt x="29315" y="25427"/>
                        <a:pt x="21486" y="28871"/>
                      </a:cubicBezTo>
                      <a:cubicBezTo>
                        <a:pt x="13658" y="32316"/>
                        <a:pt x="4605" y="28928"/>
                        <a:pt x="1245" y="21299"/>
                      </a:cubicBezTo>
                      <a:cubicBezTo>
                        <a:pt x="-2114" y="13641"/>
                        <a:pt x="1559" y="4702"/>
                        <a:pt x="9416" y="1314"/>
                      </a:cubicBezTo>
                      <a:close/>
                    </a:path>
                  </a:pathLst>
                </a:custGeom>
                <a:grpFill/>
                <a:ln w="2845" cap="flat">
                  <a:noFill/>
                  <a:prstDash val="solid"/>
                  <a:miter/>
                </a:ln>
              </p:spPr>
              <p:txBody>
                <a:bodyPr rtlCol="0" anchor="ctr"/>
                <a:lstStyle/>
                <a:p>
                  <a:endParaRPr lang="en-US"/>
                </a:p>
              </p:txBody>
            </p:sp>
            <p:sp>
              <p:nvSpPr>
                <p:cNvPr id="2521" name="Freeform: Shape 2520">
                  <a:extLst>
                    <a:ext uri="{FF2B5EF4-FFF2-40B4-BE49-F238E27FC236}">
                      <a16:creationId xmlns:a16="http://schemas.microsoft.com/office/drawing/2014/main" id="{2C9F6C55-7577-1A9C-ABA6-5856E5CF9D32}"/>
                    </a:ext>
                  </a:extLst>
                </p:cNvPr>
                <p:cNvSpPr/>
                <p:nvPr/>
              </p:nvSpPr>
              <p:spPr>
                <a:xfrm>
                  <a:off x="6564217" y="2211134"/>
                  <a:ext cx="28443" cy="27962"/>
                </a:xfrm>
                <a:custGeom>
                  <a:avLst/>
                  <a:gdLst>
                    <a:gd name="connsiteX0" fmla="*/ 9290 w 28443"/>
                    <a:gd name="connsiteY0" fmla="*/ 990 h 27962"/>
                    <a:gd name="connsiteX1" fmla="*/ 27567 w 28443"/>
                    <a:gd name="connsiteY1" fmla="*/ 8791 h 27962"/>
                    <a:gd name="connsiteX2" fmla="*/ 19169 w 28443"/>
                    <a:gd name="connsiteY2" fmla="*/ 26953 h 27962"/>
                    <a:gd name="connsiteX3" fmla="*/ 892 w 28443"/>
                    <a:gd name="connsiteY3" fmla="*/ 19153 h 27962"/>
                    <a:gd name="connsiteX4" fmla="*/ 9290 w 28443"/>
                    <a:gd name="connsiteY4" fmla="*/ 990 h 27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43" h="27962">
                      <a:moveTo>
                        <a:pt x="9290" y="990"/>
                      </a:moveTo>
                      <a:cubicBezTo>
                        <a:pt x="16663" y="-1856"/>
                        <a:pt x="24834" y="1645"/>
                        <a:pt x="27567" y="8791"/>
                      </a:cubicBezTo>
                      <a:cubicBezTo>
                        <a:pt x="30271" y="15936"/>
                        <a:pt x="26513" y="24078"/>
                        <a:pt x="19169" y="26953"/>
                      </a:cubicBezTo>
                      <a:cubicBezTo>
                        <a:pt x="11824" y="29829"/>
                        <a:pt x="3625" y="26356"/>
                        <a:pt x="892" y="19153"/>
                      </a:cubicBezTo>
                      <a:cubicBezTo>
                        <a:pt x="-1841" y="11951"/>
                        <a:pt x="1917" y="3837"/>
                        <a:pt x="9290" y="990"/>
                      </a:cubicBezTo>
                      <a:close/>
                    </a:path>
                  </a:pathLst>
                </a:custGeom>
                <a:grpFill/>
                <a:ln w="2845" cap="flat">
                  <a:noFill/>
                  <a:prstDash val="solid"/>
                  <a:miter/>
                </a:ln>
              </p:spPr>
              <p:txBody>
                <a:bodyPr rtlCol="0" anchor="ctr"/>
                <a:lstStyle/>
                <a:p>
                  <a:endParaRPr lang="en-US"/>
                </a:p>
              </p:txBody>
            </p:sp>
            <p:sp>
              <p:nvSpPr>
                <p:cNvPr id="2522" name="Freeform: Shape 2521">
                  <a:extLst>
                    <a:ext uri="{FF2B5EF4-FFF2-40B4-BE49-F238E27FC236}">
                      <a16:creationId xmlns:a16="http://schemas.microsoft.com/office/drawing/2014/main" id="{B5DAE53B-23D9-F8AA-3859-76E8E37AD92D}"/>
                    </a:ext>
                  </a:extLst>
                </p:cNvPr>
                <p:cNvSpPr/>
                <p:nvPr/>
              </p:nvSpPr>
              <p:spPr>
                <a:xfrm>
                  <a:off x="6500548" y="2035051"/>
                  <a:ext cx="26204" cy="25452"/>
                </a:xfrm>
                <a:custGeom>
                  <a:avLst/>
                  <a:gdLst>
                    <a:gd name="connsiteX0" fmla="*/ 8876 w 26204"/>
                    <a:gd name="connsiteY0" fmla="*/ 713 h 25452"/>
                    <a:gd name="connsiteX1" fmla="*/ 25502 w 26204"/>
                    <a:gd name="connsiteY1" fmla="*/ 8485 h 25452"/>
                    <a:gd name="connsiteX2" fmla="*/ 17331 w 26204"/>
                    <a:gd name="connsiteY2" fmla="*/ 24712 h 25452"/>
                    <a:gd name="connsiteX3" fmla="*/ 706 w 26204"/>
                    <a:gd name="connsiteY3" fmla="*/ 16940 h 25452"/>
                    <a:gd name="connsiteX4" fmla="*/ 8876 w 26204"/>
                    <a:gd name="connsiteY4" fmla="*/ 713 h 2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04" h="25452">
                      <a:moveTo>
                        <a:pt x="8876" y="713"/>
                      </a:moveTo>
                      <a:cubicBezTo>
                        <a:pt x="15737" y="-1593"/>
                        <a:pt x="23167" y="1880"/>
                        <a:pt x="25502" y="8485"/>
                      </a:cubicBezTo>
                      <a:cubicBezTo>
                        <a:pt x="27836" y="15089"/>
                        <a:pt x="24164" y="22349"/>
                        <a:pt x="17331" y="24712"/>
                      </a:cubicBezTo>
                      <a:cubicBezTo>
                        <a:pt x="10499" y="27074"/>
                        <a:pt x="3040" y="23601"/>
                        <a:pt x="706" y="16940"/>
                      </a:cubicBezTo>
                      <a:cubicBezTo>
                        <a:pt x="-1629" y="10278"/>
                        <a:pt x="2015" y="3019"/>
                        <a:pt x="8876" y="713"/>
                      </a:cubicBezTo>
                      <a:close/>
                    </a:path>
                  </a:pathLst>
                </a:custGeom>
                <a:grpFill/>
                <a:ln w="2845" cap="flat">
                  <a:noFill/>
                  <a:prstDash val="solid"/>
                  <a:miter/>
                </a:ln>
              </p:spPr>
              <p:txBody>
                <a:bodyPr rtlCol="0" anchor="ctr"/>
                <a:lstStyle/>
                <a:p>
                  <a:endParaRPr lang="en-US"/>
                </a:p>
              </p:txBody>
            </p:sp>
            <p:sp>
              <p:nvSpPr>
                <p:cNvPr id="2523" name="Freeform: Shape 2522">
                  <a:extLst>
                    <a:ext uri="{FF2B5EF4-FFF2-40B4-BE49-F238E27FC236}">
                      <a16:creationId xmlns:a16="http://schemas.microsoft.com/office/drawing/2014/main" id="{34375DE5-ED7B-8C77-E3E0-32BD326E39AD}"/>
                    </a:ext>
                  </a:extLst>
                </p:cNvPr>
                <p:cNvSpPr/>
                <p:nvPr/>
              </p:nvSpPr>
              <p:spPr>
                <a:xfrm>
                  <a:off x="6444645" y="1856227"/>
                  <a:ext cx="23770" cy="23161"/>
                </a:xfrm>
                <a:custGeom>
                  <a:avLst/>
                  <a:gdLst>
                    <a:gd name="connsiteX0" fmla="*/ 8583 w 23770"/>
                    <a:gd name="connsiteY0" fmla="*/ 500 h 23161"/>
                    <a:gd name="connsiteX1" fmla="*/ 23301 w 23770"/>
                    <a:gd name="connsiteY1" fmla="*/ 8186 h 23161"/>
                    <a:gd name="connsiteX2" fmla="*/ 15187 w 23770"/>
                    <a:gd name="connsiteY2" fmla="*/ 22648 h 23161"/>
                    <a:gd name="connsiteX3" fmla="*/ 469 w 23770"/>
                    <a:gd name="connsiteY3" fmla="*/ 14962 h 23161"/>
                    <a:gd name="connsiteX4" fmla="*/ 8583 w 23770"/>
                    <a:gd name="connsiteY4" fmla="*/ 500 h 23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70" h="23161">
                      <a:moveTo>
                        <a:pt x="8583" y="500"/>
                      </a:moveTo>
                      <a:cubicBezTo>
                        <a:pt x="14903" y="-1350"/>
                        <a:pt x="21479" y="2094"/>
                        <a:pt x="23301" y="8186"/>
                      </a:cubicBezTo>
                      <a:cubicBezTo>
                        <a:pt x="25123" y="14279"/>
                        <a:pt x="21479" y="20770"/>
                        <a:pt x="15187" y="22648"/>
                      </a:cubicBezTo>
                      <a:cubicBezTo>
                        <a:pt x="8896" y="24527"/>
                        <a:pt x="2291" y="21083"/>
                        <a:pt x="469" y="14962"/>
                      </a:cubicBezTo>
                      <a:cubicBezTo>
                        <a:pt x="-1353" y="8813"/>
                        <a:pt x="2291" y="2350"/>
                        <a:pt x="8583" y="500"/>
                      </a:cubicBezTo>
                      <a:close/>
                    </a:path>
                  </a:pathLst>
                </a:custGeom>
                <a:grpFill/>
                <a:ln w="2845" cap="flat">
                  <a:noFill/>
                  <a:prstDash val="solid"/>
                  <a:miter/>
                </a:ln>
              </p:spPr>
              <p:txBody>
                <a:bodyPr rtlCol="0" anchor="ctr"/>
                <a:lstStyle/>
                <a:p>
                  <a:endParaRPr lang="en-US"/>
                </a:p>
              </p:txBody>
            </p:sp>
            <p:sp>
              <p:nvSpPr>
                <p:cNvPr id="2524" name="Freeform: Shape 2523">
                  <a:extLst>
                    <a:ext uri="{FF2B5EF4-FFF2-40B4-BE49-F238E27FC236}">
                      <a16:creationId xmlns:a16="http://schemas.microsoft.com/office/drawing/2014/main" id="{D6189F9E-B0E6-4260-54FA-079C558FE213}"/>
                    </a:ext>
                  </a:extLst>
                </p:cNvPr>
                <p:cNvSpPr/>
                <p:nvPr/>
              </p:nvSpPr>
              <p:spPr>
                <a:xfrm>
                  <a:off x="6395943" y="1675313"/>
                  <a:ext cx="21337" cy="20848"/>
                </a:xfrm>
                <a:custGeom>
                  <a:avLst/>
                  <a:gdLst>
                    <a:gd name="connsiteX0" fmla="*/ 8206 w 21337"/>
                    <a:gd name="connsiteY0" fmla="*/ 327 h 20848"/>
                    <a:gd name="connsiteX1" fmla="*/ 21046 w 21337"/>
                    <a:gd name="connsiteY1" fmla="*/ 7814 h 20848"/>
                    <a:gd name="connsiteX2" fmla="*/ 13131 w 21337"/>
                    <a:gd name="connsiteY2" fmla="*/ 20511 h 20848"/>
                    <a:gd name="connsiteX3" fmla="*/ 292 w 21337"/>
                    <a:gd name="connsiteY3" fmla="*/ 13024 h 20848"/>
                    <a:gd name="connsiteX4" fmla="*/ 8206 w 21337"/>
                    <a:gd name="connsiteY4" fmla="*/ 327 h 20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7" h="20848">
                      <a:moveTo>
                        <a:pt x="8206" y="327"/>
                      </a:moveTo>
                      <a:cubicBezTo>
                        <a:pt x="13957" y="-1097"/>
                        <a:pt x="19707" y="2263"/>
                        <a:pt x="21046" y="7814"/>
                      </a:cubicBezTo>
                      <a:cubicBezTo>
                        <a:pt x="22412" y="13365"/>
                        <a:pt x="18854" y="19059"/>
                        <a:pt x="13131" y="20511"/>
                      </a:cubicBezTo>
                      <a:cubicBezTo>
                        <a:pt x="7409" y="21963"/>
                        <a:pt x="1659" y="18604"/>
                        <a:pt x="292" y="13024"/>
                      </a:cubicBezTo>
                      <a:cubicBezTo>
                        <a:pt x="-1074" y="7444"/>
                        <a:pt x="2484" y="1750"/>
                        <a:pt x="8206" y="327"/>
                      </a:cubicBezTo>
                      <a:close/>
                    </a:path>
                  </a:pathLst>
                </a:custGeom>
                <a:grpFill/>
                <a:ln w="2845" cap="flat">
                  <a:noFill/>
                  <a:prstDash val="solid"/>
                  <a:miter/>
                </a:ln>
              </p:spPr>
              <p:txBody>
                <a:bodyPr rtlCol="0" anchor="ctr"/>
                <a:lstStyle/>
                <a:p>
                  <a:endParaRPr lang="en-US"/>
                </a:p>
              </p:txBody>
            </p:sp>
            <p:sp>
              <p:nvSpPr>
                <p:cNvPr id="2525" name="Freeform: Shape 2524">
                  <a:extLst>
                    <a:ext uri="{FF2B5EF4-FFF2-40B4-BE49-F238E27FC236}">
                      <a16:creationId xmlns:a16="http://schemas.microsoft.com/office/drawing/2014/main" id="{1148C224-7FE6-EEB0-9157-CD2134D1F084}"/>
                    </a:ext>
                  </a:extLst>
                </p:cNvPr>
                <p:cNvSpPr/>
                <p:nvPr/>
              </p:nvSpPr>
              <p:spPr>
                <a:xfrm>
                  <a:off x="6354749" y="1492529"/>
                  <a:ext cx="19031" cy="18463"/>
                </a:xfrm>
                <a:custGeom>
                  <a:avLst/>
                  <a:gdLst>
                    <a:gd name="connsiteX0" fmla="*/ 7551 w 19031"/>
                    <a:gd name="connsiteY0" fmla="*/ 202 h 18463"/>
                    <a:gd name="connsiteX1" fmla="*/ 18825 w 19031"/>
                    <a:gd name="connsiteY1" fmla="*/ 7291 h 18463"/>
                    <a:gd name="connsiteX2" fmla="*/ 11480 w 19031"/>
                    <a:gd name="connsiteY2" fmla="*/ 18251 h 18463"/>
                    <a:gd name="connsiteX3" fmla="*/ 207 w 19031"/>
                    <a:gd name="connsiteY3" fmla="*/ 11163 h 18463"/>
                    <a:gd name="connsiteX4" fmla="*/ 7551 w 19031"/>
                    <a:gd name="connsiteY4" fmla="*/ 202 h 1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 h="18463">
                      <a:moveTo>
                        <a:pt x="7551" y="202"/>
                      </a:moveTo>
                      <a:cubicBezTo>
                        <a:pt x="12704" y="-851"/>
                        <a:pt x="17743" y="2309"/>
                        <a:pt x="18825" y="7291"/>
                      </a:cubicBezTo>
                      <a:cubicBezTo>
                        <a:pt x="19907" y="12245"/>
                        <a:pt x="16633" y="17170"/>
                        <a:pt x="11480" y="18251"/>
                      </a:cubicBezTo>
                      <a:cubicBezTo>
                        <a:pt x="6356" y="19333"/>
                        <a:pt x="1288" y="16173"/>
                        <a:pt x="207" y="11163"/>
                      </a:cubicBezTo>
                      <a:cubicBezTo>
                        <a:pt x="-875" y="6181"/>
                        <a:pt x="2399" y="1256"/>
                        <a:pt x="7551" y="202"/>
                      </a:cubicBezTo>
                      <a:close/>
                    </a:path>
                  </a:pathLst>
                </a:custGeom>
                <a:grpFill/>
                <a:ln w="2845" cap="flat">
                  <a:noFill/>
                  <a:prstDash val="solid"/>
                  <a:miter/>
                </a:ln>
              </p:spPr>
              <p:txBody>
                <a:bodyPr rtlCol="0" anchor="ctr"/>
                <a:lstStyle/>
                <a:p>
                  <a:endParaRPr lang="en-US"/>
                </a:p>
              </p:txBody>
            </p:sp>
            <p:sp>
              <p:nvSpPr>
                <p:cNvPr id="2526" name="Freeform: Shape 2525">
                  <a:extLst>
                    <a:ext uri="{FF2B5EF4-FFF2-40B4-BE49-F238E27FC236}">
                      <a16:creationId xmlns:a16="http://schemas.microsoft.com/office/drawing/2014/main" id="{AF10A1E2-D201-F706-AE2C-56BEF27A721E}"/>
                    </a:ext>
                  </a:extLst>
                </p:cNvPr>
                <p:cNvSpPr/>
                <p:nvPr/>
              </p:nvSpPr>
              <p:spPr>
                <a:xfrm>
                  <a:off x="6321539" y="1308059"/>
                  <a:ext cx="16615" cy="16148"/>
                </a:xfrm>
                <a:custGeom>
                  <a:avLst/>
                  <a:gdLst>
                    <a:gd name="connsiteX0" fmla="*/ 6998 w 16615"/>
                    <a:gd name="connsiteY0" fmla="*/ 113 h 16148"/>
                    <a:gd name="connsiteX1" fmla="*/ 16507 w 16615"/>
                    <a:gd name="connsiteY1" fmla="*/ 6718 h 16148"/>
                    <a:gd name="connsiteX2" fmla="*/ 9617 w 16615"/>
                    <a:gd name="connsiteY2" fmla="*/ 16027 h 16148"/>
                    <a:gd name="connsiteX3" fmla="*/ 109 w 16615"/>
                    <a:gd name="connsiteY3" fmla="*/ 9423 h 16148"/>
                    <a:gd name="connsiteX4" fmla="*/ 6998 w 16615"/>
                    <a:gd name="connsiteY4" fmla="*/ 113 h 1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5" h="16148">
                      <a:moveTo>
                        <a:pt x="6998" y="113"/>
                      </a:moveTo>
                      <a:cubicBezTo>
                        <a:pt x="11525" y="-627"/>
                        <a:pt x="15795" y="2334"/>
                        <a:pt x="16507" y="6718"/>
                      </a:cubicBezTo>
                      <a:cubicBezTo>
                        <a:pt x="17247" y="11102"/>
                        <a:pt x="14144" y="15259"/>
                        <a:pt x="9617" y="16027"/>
                      </a:cubicBezTo>
                      <a:cubicBezTo>
                        <a:pt x="5091" y="16796"/>
                        <a:pt x="821" y="13835"/>
                        <a:pt x="109" y="9423"/>
                      </a:cubicBezTo>
                      <a:cubicBezTo>
                        <a:pt x="-631" y="5010"/>
                        <a:pt x="2472" y="854"/>
                        <a:pt x="6998" y="113"/>
                      </a:cubicBezTo>
                      <a:close/>
                    </a:path>
                  </a:pathLst>
                </a:custGeom>
                <a:grpFill/>
                <a:ln w="2845" cap="flat">
                  <a:noFill/>
                  <a:prstDash val="solid"/>
                  <a:miter/>
                </a:ln>
              </p:spPr>
              <p:txBody>
                <a:bodyPr rtlCol="0" anchor="ctr"/>
                <a:lstStyle/>
                <a:p>
                  <a:endParaRPr lang="en-US"/>
                </a:p>
              </p:txBody>
            </p:sp>
            <p:sp>
              <p:nvSpPr>
                <p:cNvPr id="2527" name="Freeform: Shape 2526">
                  <a:extLst>
                    <a:ext uri="{FF2B5EF4-FFF2-40B4-BE49-F238E27FC236}">
                      <a16:creationId xmlns:a16="http://schemas.microsoft.com/office/drawing/2014/main" id="{6A6CBAD1-D47D-8A30-3F8A-226B725BC23E}"/>
                    </a:ext>
                  </a:extLst>
                </p:cNvPr>
                <p:cNvSpPr/>
                <p:nvPr/>
              </p:nvSpPr>
              <p:spPr>
                <a:xfrm>
                  <a:off x="6295642" y="1122389"/>
                  <a:ext cx="14177" cy="13806"/>
                </a:xfrm>
                <a:custGeom>
                  <a:avLst/>
                  <a:gdLst>
                    <a:gd name="connsiteX0" fmla="*/ 6306 w 14177"/>
                    <a:gd name="connsiteY0" fmla="*/ 57 h 13806"/>
                    <a:gd name="connsiteX1" fmla="*/ 14135 w 14177"/>
                    <a:gd name="connsiteY1" fmla="*/ 6035 h 13806"/>
                    <a:gd name="connsiteX2" fmla="*/ 7872 w 14177"/>
                    <a:gd name="connsiteY2" fmla="*/ 13750 h 13806"/>
                    <a:gd name="connsiteX3" fmla="*/ 43 w 14177"/>
                    <a:gd name="connsiteY3" fmla="*/ 7771 h 13806"/>
                    <a:gd name="connsiteX4" fmla="*/ 6306 w 14177"/>
                    <a:gd name="connsiteY4" fmla="*/ 57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7" h="13806">
                      <a:moveTo>
                        <a:pt x="6306" y="57"/>
                      </a:moveTo>
                      <a:cubicBezTo>
                        <a:pt x="10206" y="-427"/>
                        <a:pt x="13708" y="2249"/>
                        <a:pt x="14135" y="6035"/>
                      </a:cubicBezTo>
                      <a:cubicBezTo>
                        <a:pt x="14562" y="9821"/>
                        <a:pt x="11772" y="13266"/>
                        <a:pt x="7872" y="13750"/>
                      </a:cubicBezTo>
                      <a:cubicBezTo>
                        <a:pt x="3971" y="14234"/>
                        <a:pt x="470" y="11558"/>
                        <a:pt x="43" y="7771"/>
                      </a:cubicBezTo>
                      <a:cubicBezTo>
                        <a:pt x="-384" y="3985"/>
                        <a:pt x="2406" y="512"/>
                        <a:pt x="6306" y="57"/>
                      </a:cubicBezTo>
                      <a:close/>
                    </a:path>
                  </a:pathLst>
                </a:custGeom>
                <a:grpFill/>
                <a:ln w="2845" cap="flat">
                  <a:noFill/>
                  <a:prstDash val="solid"/>
                  <a:miter/>
                </a:ln>
              </p:spPr>
              <p:txBody>
                <a:bodyPr rtlCol="0" anchor="ctr"/>
                <a:lstStyle/>
                <a:p>
                  <a:endParaRPr lang="en-US"/>
                </a:p>
              </p:txBody>
            </p:sp>
            <p:sp>
              <p:nvSpPr>
                <p:cNvPr id="2528" name="Freeform: Shape 2527">
                  <a:extLst>
                    <a:ext uri="{FF2B5EF4-FFF2-40B4-BE49-F238E27FC236}">
                      <a16:creationId xmlns:a16="http://schemas.microsoft.com/office/drawing/2014/main" id="{FB01E521-8B2A-F87C-1CF5-673E5A84F74B}"/>
                    </a:ext>
                  </a:extLst>
                </p:cNvPr>
                <p:cNvSpPr/>
                <p:nvPr/>
              </p:nvSpPr>
              <p:spPr>
                <a:xfrm>
                  <a:off x="6277642" y="935731"/>
                  <a:ext cx="11831" cy="11486"/>
                </a:xfrm>
                <a:custGeom>
                  <a:avLst/>
                  <a:gdLst>
                    <a:gd name="connsiteX0" fmla="*/ 5403 w 11831"/>
                    <a:gd name="connsiteY0" fmla="*/ 19 h 11486"/>
                    <a:gd name="connsiteX1" fmla="*/ 11809 w 11831"/>
                    <a:gd name="connsiteY1" fmla="*/ 5257 h 11486"/>
                    <a:gd name="connsiteX2" fmla="*/ 6428 w 11831"/>
                    <a:gd name="connsiteY2" fmla="*/ 11463 h 11486"/>
                    <a:gd name="connsiteX3" fmla="*/ 23 w 11831"/>
                    <a:gd name="connsiteY3" fmla="*/ 6225 h 11486"/>
                    <a:gd name="connsiteX4" fmla="*/ 5403 w 11831"/>
                    <a:gd name="connsiteY4" fmla="*/ 19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1" h="11486">
                      <a:moveTo>
                        <a:pt x="5403" y="19"/>
                      </a:moveTo>
                      <a:cubicBezTo>
                        <a:pt x="8649" y="-237"/>
                        <a:pt x="11524" y="2097"/>
                        <a:pt x="11809" y="5257"/>
                      </a:cubicBezTo>
                      <a:cubicBezTo>
                        <a:pt x="12093" y="8417"/>
                        <a:pt x="9674" y="11179"/>
                        <a:pt x="6428" y="11463"/>
                      </a:cubicBezTo>
                      <a:cubicBezTo>
                        <a:pt x="3183" y="11748"/>
                        <a:pt x="307" y="9385"/>
                        <a:pt x="23" y="6225"/>
                      </a:cubicBezTo>
                      <a:cubicBezTo>
                        <a:pt x="-262" y="3065"/>
                        <a:pt x="2158" y="304"/>
                        <a:pt x="5403" y="19"/>
                      </a:cubicBezTo>
                      <a:close/>
                    </a:path>
                  </a:pathLst>
                </a:custGeom>
                <a:grpFill/>
                <a:ln w="2845" cap="flat">
                  <a:noFill/>
                  <a:prstDash val="solid"/>
                  <a:miter/>
                </a:ln>
              </p:spPr>
              <p:txBody>
                <a:bodyPr rtlCol="0" anchor="ctr"/>
                <a:lstStyle/>
                <a:p>
                  <a:endParaRPr lang="en-US"/>
                </a:p>
              </p:txBody>
            </p:sp>
            <p:sp>
              <p:nvSpPr>
                <p:cNvPr id="2529" name="Freeform: Shape 2528">
                  <a:extLst>
                    <a:ext uri="{FF2B5EF4-FFF2-40B4-BE49-F238E27FC236}">
                      <a16:creationId xmlns:a16="http://schemas.microsoft.com/office/drawing/2014/main" id="{77EB5BFB-857F-365E-64C4-ED646FA44C6B}"/>
                    </a:ext>
                  </a:extLst>
                </p:cNvPr>
                <p:cNvSpPr/>
                <p:nvPr/>
              </p:nvSpPr>
              <p:spPr>
                <a:xfrm>
                  <a:off x="6267328" y="748453"/>
                  <a:ext cx="9399" cy="9147"/>
                </a:xfrm>
                <a:custGeom>
                  <a:avLst/>
                  <a:gdLst>
                    <a:gd name="connsiteX0" fmla="*/ 4529 w 9399"/>
                    <a:gd name="connsiteY0" fmla="*/ 5 h 9147"/>
                    <a:gd name="connsiteX1" fmla="*/ 9397 w 9399"/>
                    <a:gd name="connsiteY1" fmla="*/ 4389 h 9147"/>
                    <a:gd name="connsiteX2" fmla="*/ 4871 w 9399"/>
                    <a:gd name="connsiteY2" fmla="*/ 9143 h 9147"/>
                    <a:gd name="connsiteX3" fmla="*/ 3 w 9399"/>
                    <a:gd name="connsiteY3" fmla="*/ 4759 h 9147"/>
                    <a:gd name="connsiteX4" fmla="*/ 4529 w 9399"/>
                    <a:gd name="connsiteY4" fmla="*/ 5 h 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9" h="9147">
                      <a:moveTo>
                        <a:pt x="4529" y="5"/>
                      </a:moveTo>
                      <a:cubicBezTo>
                        <a:pt x="7120" y="-109"/>
                        <a:pt x="9312" y="1855"/>
                        <a:pt x="9397" y="4389"/>
                      </a:cubicBezTo>
                      <a:cubicBezTo>
                        <a:pt x="9483" y="6894"/>
                        <a:pt x="7461" y="9029"/>
                        <a:pt x="4871" y="9143"/>
                      </a:cubicBezTo>
                      <a:cubicBezTo>
                        <a:pt x="2280" y="9257"/>
                        <a:pt x="88" y="7293"/>
                        <a:pt x="3" y="4759"/>
                      </a:cubicBezTo>
                      <a:cubicBezTo>
                        <a:pt x="-83" y="2225"/>
                        <a:pt x="1939" y="90"/>
                        <a:pt x="4529" y="5"/>
                      </a:cubicBezTo>
                      <a:close/>
                    </a:path>
                  </a:pathLst>
                </a:custGeom>
                <a:grpFill/>
                <a:ln w="2845" cap="flat">
                  <a:noFill/>
                  <a:prstDash val="solid"/>
                  <a:miter/>
                </a:ln>
              </p:spPr>
              <p:txBody>
                <a:bodyPr rtlCol="0" anchor="ctr"/>
                <a:lstStyle/>
                <a:p>
                  <a:endParaRPr lang="en-US"/>
                </a:p>
              </p:txBody>
            </p:sp>
            <p:sp>
              <p:nvSpPr>
                <p:cNvPr id="2530" name="Freeform: Shape 2529">
                  <a:extLst>
                    <a:ext uri="{FF2B5EF4-FFF2-40B4-BE49-F238E27FC236}">
                      <a16:creationId xmlns:a16="http://schemas.microsoft.com/office/drawing/2014/main" id="{D246E48B-F36B-49B7-8353-01D9905244CF}"/>
                    </a:ext>
                  </a:extLst>
                </p:cNvPr>
                <p:cNvSpPr/>
                <p:nvPr/>
              </p:nvSpPr>
              <p:spPr>
                <a:xfrm>
                  <a:off x="6264285" y="560881"/>
                  <a:ext cx="7031" cy="6803"/>
                </a:xfrm>
                <a:custGeom>
                  <a:avLst/>
                  <a:gdLst>
                    <a:gd name="connsiteX0" fmla="*/ 3473 w 7031"/>
                    <a:gd name="connsiteY0" fmla="*/ 0 h 6803"/>
                    <a:gd name="connsiteX1" fmla="*/ 7032 w 7031"/>
                    <a:gd name="connsiteY1" fmla="*/ 3388 h 6803"/>
                    <a:gd name="connsiteX2" fmla="*/ 3559 w 7031"/>
                    <a:gd name="connsiteY2" fmla="*/ 6804 h 6803"/>
                    <a:gd name="connsiteX3" fmla="*/ 0 w 7031"/>
                    <a:gd name="connsiteY3" fmla="*/ 3416 h 6803"/>
                    <a:gd name="connsiteX4" fmla="*/ 3473 w 7031"/>
                    <a:gd name="connsiteY4" fmla="*/ 0 h 6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1" h="6803">
                      <a:moveTo>
                        <a:pt x="3473" y="0"/>
                      </a:moveTo>
                      <a:cubicBezTo>
                        <a:pt x="5409" y="0"/>
                        <a:pt x="7003" y="1509"/>
                        <a:pt x="7032" y="3388"/>
                      </a:cubicBezTo>
                      <a:cubicBezTo>
                        <a:pt x="7060" y="5267"/>
                        <a:pt x="5494" y="6804"/>
                        <a:pt x="3559" y="6804"/>
                      </a:cubicBezTo>
                      <a:cubicBezTo>
                        <a:pt x="1623" y="6804"/>
                        <a:pt x="28" y="5295"/>
                        <a:pt x="0" y="3416"/>
                      </a:cubicBezTo>
                      <a:cubicBezTo>
                        <a:pt x="0" y="1537"/>
                        <a:pt x="1537" y="0"/>
                        <a:pt x="3473" y="0"/>
                      </a:cubicBezTo>
                      <a:close/>
                    </a:path>
                  </a:pathLst>
                </a:custGeom>
                <a:grpFill/>
                <a:ln w="2845" cap="flat">
                  <a:noFill/>
                  <a:prstDash val="solid"/>
                  <a:miter/>
                </a:ln>
              </p:spPr>
              <p:txBody>
                <a:bodyPr rtlCol="0" anchor="ctr"/>
                <a:lstStyle/>
                <a:p>
                  <a:endParaRPr lang="en-US"/>
                </a:p>
              </p:txBody>
            </p:sp>
          </p:grpSp>
          <p:grpSp>
            <p:nvGrpSpPr>
              <p:cNvPr id="2083" name="Graphic 9">
                <a:extLst>
                  <a:ext uri="{FF2B5EF4-FFF2-40B4-BE49-F238E27FC236}">
                    <a16:creationId xmlns:a16="http://schemas.microsoft.com/office/drawing/2014/main" id="{A0A868E0-811F-026E-5ABC-3A9C50271006}"/>
                  </a:ext>
                </a:extLst>
              </p:cNvPr>
              <p:cNvGrpSpPr/>
              <p:nvPr/>
            </p:nvGrpSpPr>
            <p:grpSpPr>
              <a:xfrm>
                <a:off x="6080237" y="560596"/>
                <a:ext cx="6154995" cy="4831917"/>
                <a:chOff x="6080237" y="560596"/>
                <a:chExt cx="6154995" cy="4831917"/>
              </a:xfrm>
              <a:grpFill/>
            </p:grpSpPr>
            <p:sp>
              <p:nvSpPr>
                <p:cNvPr id="2439" name="Freeform: Shape 2438">
                  <a:extLst>
                    <a:ext uri="{FF2B5EF4-FFF2-40B4-BE49-F238E27FC236}">
                      <a16:creationId xmlns:a16="http://schemas.microsoft.com/office/drawing/2014/main" id="{045C43A7-C23E-2828-CBDF-51E57A72C7EC}"/>
                    </a:ext>
                  </a:extLst>
                </p:cNvPr>
                <p:cNvSpPr/>
                <p:nvPr/>
              </p:nvSpPr>
              <p:spPr>
                <a:xfrm>
                  <a:off x="12118807" y="5100018"/>
                  <a:ext cx="116425" cy="119386"/>
                </a:xfrm>
                <a:custGeom>
                  <a:avLst/>
                  <a:gdLst>
                    <a:gd name="connsiteX0" fmla="*/ 2164 w 116425"/>
                    <a:gd name="connsiteY0" fmla="*/ 75024 h 119386"/>
                    <a:gd name="connsiteX1" fmla="*/ 41820 w 116425"/>
                    <a:gd name="connsiteY1" fmla="*/ 2288 h 119386"/>
                    <a:gd name="connsiteX2" fmla="*/ 113845 w 116425"/>
                    <a:gd name="connsiteY2" fmla="*/ 43254 h 119386"/>
                    <a:gd name="connsiteX3" fmla="*/ 74587 w 116425"/>
                    <a:gd name="connsiteY3" fmla="*/ 117300 h 119386"/>
                    <a:gd name="connsiteX4" fmla="*/ 2193 w 116425"/>
                    <a:gd name="connsiteY4" fmla="*/ 75024 h 11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25" h="119386">
                      <a:moveTo>
                        <a:pt x="2164" y="75024"/>
                      </a:moveTo>
                      <a:cubicBezTo>
                        <a:pt x="-6433" y="43111"/>
                        <a:pt x="11359" y="10657"/>
                        <a:pt x="41820" y="2288"/>
                      </a:cubicBezTo>
                      <a:cubicBezTo>
                        <a:pt x="72082" y="-6708"/>
                        <a:pt x="104336" y="11625"/>
                        <a:pt x="113845" y="43254"/>
                      </a:cubicBezTo>
                      <a:cubicBezTo>
                        <a:pt x="123354" y="74882"/>
                        <a:pt x="105760" y="108047"/>
                        <a:pt x="74587" y="117300"/>
                      </a:cubicBezTo>
                      <a:cubicBezTo>
                        <a:pt x="43215" y="125954"/>
                        <a:pt x="10762" y="106880"/>
                        <a:pt x="2193" y="75024"/>
                      </a:cubicBezTo>
                      <a:close/>
                    </a:path>
                  </a:pathLst>
                </a:custGeom>
                <a:grpFill/>
                <a:ln w="2845" cap="flat">
                  <a:noFill/>
                  <a:prstDash val="solid"/>
                  <a:miter/>
                </a:ln>
              </p:spPr>
              <p:txBody>
                <a:bodyPr rtlCol="0" anchor="ctr"/>
                <a:lstStyle/>
                <a:p>
                  <a:endParaRPr lang="en-US"/>
                </a:p>
              </p:txBody>
            </p:sp>
            <p:sp>
              <p:nvSpPr>
                <p:cNvPr id="2440" name="Freeform: Shape 2439">
                  <a:extLst>
                    <a:ext uri="{FF2B5EF4-FFF2-40B4-BE49-F238E27FC236}">
                      <a16:creationId xmlns:a16="http://schemas.microsoft.com/office/drawing/2014/main" id="{AADFBB96-706B-2E60-1C3A-4E451E1EF94D}"/>
                    </a:ext>
                  </a:extLst>
                </p:cNvPr>
                <p:cNvSpPr/>
                <p:nvPr/>
              </p:nvSpPr>
              <p:spPr>
                <a:xfrm>
                  <a:off x="11930169" y="5150861"/>
                  <a:ext cx="113886" cy="117012"/>
                </a:xfrm>
                <a:custGeom>
                  <a:avLst/>
                  <a:gdLst>
                    <a:gd name="connsiteX0" fmla="*/ 1517 w 113886"/>
                    <a:gd name="connsiteY0" fmla="*/ 71638 h 117012"/>
                    <a:gd name="connsiteX1" fmla="*/ 8434 w 113886"/>
                    <a:gd name="connsiteY1" fmla="*/ 27684 h 117012"/>
                    <a:gd name="connsiteX2" fmla="*/ 43137 w 113886"/>
                    <a:gd name="connsiteY2" fmla="*/ 1550 h 117012"/>
                    <a:gd name="connsiteX3" fmla="*/ 112030 w 113886"/>
                    <a:gd name="connsiteY3" fmla="*/ 44992 h 117012"/>
                    <a:gd name="connsiteX4" fmla="*/ 70495 w 113886"/>
                    <a:gd name="connsiteY4" fmla="*/ 115394 h 117012"/>
                    <a:gd name="connsiteX5" fmla="*/ 27110 w 113886"/>
                    <a:gd name="connsiteY5" fmla="*/ 108334 h 117012"/>
                    <a:gd name="connsiteX6" fmla="*/ 1517 w 113886"/>
                    <a:gd name="connsiteY6" fmla="*/ 71610 h 1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886" h="117012">
                      <a:moveTo>
                        <a:pt x="1517" y="71638"/>
                      </a:moveTo>
                      <a:cubicBezTo>
                        <a:pt x="-2070" y="55838"/>
                        <a:pt x="891" y="40323"/>
                        <a:pt x="8434" y="27684"/>
                      </a:cubicBezTo>
                      <a:cubicBezTo>
                        <a:pt x="15950" y="14929"/>
                        <a:pt x="28077" y="5251"/>
                        <a:pt x="43137" y="1550"/>
                      </a:cubicBezTo>
                      <a:cubicBezTo>
                        <a:pt x="73200" y="-5795"/>
                        <a:pt x="104031" y="13677"/>
                        <a:pt x="112030" y="44992"/>
                      </a:cubicBezTo>
                      <a:cubicBezTo>
                        <a:pt x="120030" y="76307"/>
                        <a:pt x="101440" y="107850"/>
                        <a:pt x="70495" y="115394"/>
                      </a:cubicBezTo>
                      <a:cubicBezTo>
                        <a:pt x="55066" y="119152"/>
                        <a:pt x="39579" y="116191"/>
                        <a:pt x="27110" y="108334"/>
                      </a:cubicBezTo>
                      <a:cubicBezTo>
                        <a:pt x="14612" y="100363"/>
                        <a:pt x="5104" y="87353"/>
                        <a:pt x="1517" y="71610"/>
                      </a:cubicBezTo>
                      <a:close/>
                    </a:path>
                  </a:pathLst>
                </a:custGeom>
                <a:grpFill/>
                <a:ln w="2845" cap="flat">
                  <a:noFill/>
                  <a:prstDash val="solid"/>
                  <a:miter/>
                </a:ln>
              </p:spPr>
              <p:txBody>
                <a:bodyPr rtlCol="0" anchor="ctr"/>
                <a:lstStyle/>
                <a:p>
                  <a:endParaRPr lang="en-US"/>
                </a:p>
              </p:txBody>
            </p:sp>
            <p:sp>
              <p:nvSpPr>
                <p:cNvPr id="2441" name="Freeform: Shape 2440">
                  <a:extLst>
                    <a:ext uri="{FF2B5EF4-FFF2-40B4-BE49-F238E27FC236}">
                      <a16:creationId xmlns:a16="http://schemas.microsoft.com/office/drawing/2014/main" id="{8D513F1D-B1AF-4FE8-FB37-ADACD3067AB5}"/>
                    </a:ext>
                  </a:extLst>
                </p:cNvPr>
                <p:cNvSpPr/>
                <p:nvPr/>
              </p:nvSpPr>
              <p:spPr>
                <a:xfrm>
                  <a:off x="11739562" y="5194180"/>
                  <a:ext cx="111426" cy="114383"/>
                </a:xfrm>
                <a:custGeom>
                  <a:avLst/>
                  <a:gdLst>
                    <a:gd name="connsiteX0" fmla="*/ 988 w 111426"/>
                    <a:gd name="connsiteY0" fmla="*/ 67634 h 114383"/>
                    <a:gd name="connsiteX1" fmla="*/ 44544 w 111426"/>
                    <a:gd name="connsiteY1" fmla="*/ 961 h 114383"/>
                    <a:gd name="connsiteX2" fmla="*/ 86080 w 111426"/>
                    <a:gd name="connsiteY2" fmla="*/ 9957 h 114383"/>
                    <a:gd name="connsiteX3" fmla="*/ 110164 w 111426"/>
                    <a:gd name="connsiteY3" fmla="*/ 46168 h 114383"/>
                    <a:gd name="connsiteX4" fmla="*/ 102420 w 111426"/>
                    <a:gd name="connsiteY4" fmla="*/ 89326 h 114383"/>
                    <a:gd name="connsiteX5" fmla="*/ 66721 w 111426"/>
                    <a:gd name="connsiteY5" fmla="*/ 113382 h 114383"/>
                    <a:gd name="connsiteX6" fmla="*/ 1016 w 111426"/>
                    <a:gd name="connsiteY6" fmla="*/ 67634 h 11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26" h="114383">
                      <a:moveTo>
                        <a:pt x="988" y="67634"/>
                      </a:moveTo>
                      <a:cubicBezTo>
                        <a:pt x="-4706" y="36518"/>
                        <a:pt x="14795" y="6655"/>
                        <a:pt x="44544" y="961"/>
                      </a:cubicBezTo>
                      <a:cubicBezTo>
                        <a:pt x="59433" y="-1943"/>
                        <a:pt x="74236" y="1929"/>
                        <a:pt x="86080" y="9957"/>
                      </a:cubicBezTo>
                      <a:cubicBezTo>
                        <a:pt x="97922" y="17985"/>
                        <a:pt x="106918" y="30682"/>
                        <a:pt x="110164" y="46168"/>
                      </a:cubicBezTo>
                      <a:cubicBezTo>
                        <a:pt x="113409" y="61655"/>
                        <a:pt x="110249" y="76999"/>
                        <a:pt x="102420" y="89326"/>
                      </a:cubicBezTo>
                      <a:cubicBezTo>
                        <a:pt x="94592" y="101625"/>
                        <a:pt x="81980" y="110393"/>
                        <a:pt x="66721" y="113382"/>
                      </a:cubicBezTo>
                      <a:cubicBezTo>
                        <a:pt x="36118" y="119246"/>
                        <a:pt x="6710" y="98749"/>
                        <a:pt x="1016" y="67634"/>
                      </a:cubicBezTo>
                      <a:close/>
                    </a:path>
                  </a:pathLst>
                </a:custGeom>
                <a:grpFill/>
                <a:ln w="2845" cap="flat">
                  <a:noFill/>
                  <a:prstDash val="solid"/>
                  <a:miter/>
                </a:ln>
              </p:spPr>
              <p:txBody>
                <a:bodyPr rtlCol="0" anchor="ctr"/>
                <a:lstStyle/>
                <a:p>
                  <a:endParaRPr lang="en-US"/>
                </a:p>
              </p:txBody>
            </p:sp>
            <p:sp>
              <p:nvSpPr>
                <p:cNvPr id="2442" name="Freeform: Shape 2441">
                  <a:extLst>
                    <a:ext uri="{FF2B5EF4-FFF2-40B4-BE49-F238E27FC236}">
                      <a16:creationId xmlns:a16="http://schemas.microsoft.com/office/drawing/2014/main" id="{B1B0F580-A76B-30A5-1603-A96F59BC8EAD}"/>
                    </a:ext>
                  </a:extLst>
                </p:cNvPr>
                <p:cNvSpPr/>
                <p:nvPr/>
              </p:nvSpPr>
              <p:spPr>
                <a:xfrm>
                  <a:off x="11547373" y="5229458"/>
                  <a:ext cx="108945" cy="112171"/>
                </a:xfrm>
                <a:custGeom>
                  <a:avLst/>
                  <a:gdLst>
                    <a:gd name="connsiteX0" fmla="*/ 590 w 108945"/>
                    <a:gd name="connsiteY0" fmla="*/ 63842 h 112171"/>
                    <a:gd name="connsiteX1" fmla="*/ 10639 w 108945"/>
                    <a:gd name="connsiteY1" fmla="*/ 22420 h 112171"/>
                    <a:gd name="connsiteX2" fmla="*/ 25841 w 108945"/>
                    <a:gd name="connsiteY2" fmla="*/ 8158 h 112171"/>
                    <a:gd name="connsiteX3" fmla="*/ 45883 w 108945"/>
                    <a:gd name="connsiteY3" fmla="*/ 699 h 112171"/>
                    <a:gd name="connsiteX4" fmla="*/ 108143 w 108945"/>
                    <a:gd name="connsiteY4" fmla="*/ 47188 h 112171"/>
                    <a:gd name="connsiteX5" fmla="*/ 63021 w 108945"/>
                    <a:gd name="connsiteY5" fmla="*/ 111469 h 112171"/>
                    <a:gd name="connsiteX6" fmla="*/ 41186 w 108945"/>
                    <a:gd name="connsiteY6" fmla="*/ 110302 h 112171"/>
                    <a:gd name="connsiteX7" fmla="*/ 22141 w 108945"/>
                    <a:gd name="connsiteY7" fmla="*/ 100850 h 112171"/>
                    <a:gd name="connsiteX8" fmla="*/ 618 w 108945"/>
                    <a:gd name="connsiteY8" fmla="*/ 63842 h 11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45" h="112171">
                      <a:moveTo>
                        <a:pt x="590" y="63842"/>
                      </a:moveTo>
                      <a:cubicBezTo>
                        <a:pt x="-1602" y="48526"/>
                        <a:pt x="2440" y="33807"/>
                        <a:pt x="10639" y="22420"/>
                      </a:cubicBezTo>
                      <a:cubicBezTo>
                        <a:pt x="14739" y="16726"/>
                        <a:pt x="19891" y="11858"/>
                        <a:pt x="25841" y="8158"/>
                      </a:cubicBezTo>
                      <a:cubicBezTo>
                        <a:pt x="31791" y="4457"/>
                        <a:pt x="38567" y="1980"/>
                        <a:pt x="45883" y="699"/>
                      </a:cubicBezTo>
                      <a:cubicBezTo>
                        <a:pt x="75120" y="-4141"/>
                        <a:pt x="102990" y="16670"/>
                        <a:pt x="108143" y="47188"/>
                      </a:cubicBezTo>
                      <a:cubicBezTo>
                        <a:pt x="113296" y="77706"/>
                        <a:pt x="93083" y="106487"/>
                        <a:pt x="63021" y="111469"/>
                      </a:cubicBezTo>
                      <a:cubicBezTo>
                        <a:pt x="55534" y="112779"/>
                        <a:pt x="48103" y="112181"/>
                        <a:pt x="41186" y="110302"/>
                      </a:cubicBezTo>
                      <a:cubicBezTo>
                        <a:pt x="34240" y="108423"/>
                        <a:pt x="27777" y="105177"/>
                        <a:pt x="22141" y="100850"/>
                      </a:cubicBezTo>
                      <a:cubicBezTo>
                        <a:pt x="10839" y="92196"/>
                        <a:pt x="2811" y="79157"/>
                        <a:pt x="618" y="63842"/>
                      </a:cubicBezTo>
                      <a:close/>
                    </a:path>
                  </a:pathLst>
                </a:custGeom>
                <a:grpFill/>
                <a:ln w="2845" cap="flat">
                  <a:noFill/>
                  <a:prstDash val="solid"/>
                  <a:miter/>
                </a:ln>
              </p:spPr>
              <p:txBody>
                <a:bodyPr rtlCol="0" anchor="ctr"/>
                <a:lstStyle/>
                <a:p>
                  <a:endParaRPr lang="en-US"/>
                </a:p>
              </p:txBody>
            </p:sp>
            <p:sp>
              <p:nvSpPr>
                <p:cNvPr id="2443" name="Freeform: Shape 2442">
                  <a:extLst>
                    <a:ext uri="{FF2B5EF4-FFF2-40B4-BE49-F238E27FC236}">
                      <a16:creationId xmlns:a16="http://schemas.microsoft.com/office/drawing/2014/main" id="{406FEA6D-8931-B46F-F200-4EFC25273A6F}"/>
                    </a:ext>
                  </a:extLst>
                </p:cNvPr>
                <p:cNvSpPr/>
                <p:nvPr/>
              </p:nvSpPr>
              <p:spPr>
                <a:xfrm>
                  <a:off x="11354037" y="5256500"/>
                  <a:ext cx="106458" cy="109599"/>
                </a:xfrm>
                <a:custGeom>
                  <a:avLst/>
                  <a:gdLst>
                    <a:gd name="connsiteX0" fmla="*/ 285 w 106458"/>
                    <a:gd name="connsiteY0" fmla="*/ 60827 h 109599"/>
                    <a:gd name="connsiteX1" fmla="*/ 47001 w 106458"/>
                    <a:gd name="connsiteY1" fmla="*/ 332 h 109599"/>
                    <a:gd name="connsiteX2" fmla="*/ 106015 w 106458"/>
                    <a:gd name="connsiteY2" fmla="*/ 48756 h 109599"/>
                    <a:gd name="connsiteX3" fmla="*/ 59299 w 106458"/>
                    <a:gd name="connsiteY3" fmla="*/ 109251 h 109599"/>
                    <a:gd name="connsiteX4" fmla="*/ 285 w 106458"/>
                    <a:gd name="connsiteY4" fmla="*/ 60827 h 10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58" h="109599">
                      <a:moveTo>
                        <a:pt x="285" y="60827"/>
                      </a:moveTo>
                      <a:cubicBezTo>
                        <a:pt x="-2705" y="30708"/>
                        <a:pt x="18191" y="3634"/>
                        <a:pt x="47001" y="332"/>
                      </a:cubicBezTo>
                      <a:cubicBezTo>
                        <a:pt x="75811" y="-2970"/>
                        <a:pt x="102230" y="18723"/>
                        <a:pt x="106015" y="48756"/>
                      </a:cubicBezTo>
                      <a:cubicBezTo>
                        <a:pt x="109802" y="78791"/>
                        <a:pt x="88878" y="105864"/>
                        <a:pt x="59299" y="109251"/>
                      </a:cubicBezTo>
                      <a:cubicBezTo>
                        <a:pt x="29721" y="112639"/>
                        <a:pt x="3302" y="90947"/>
                        <a:pt x="285" y="60827"/>
                      </a:cubicBezTo>
                      <a:close/>
                    </a:path>
                  </a:pathLst>
                </a:custGeom>
                <a:grpFill/>
                <a:ln w="2845" cap="flat">
                  <a:noFill/>
                  <a:prstDash val="solid"/>
                  <a:miter/>
                </a:ln>
              </p:spPr>
              <p:txBody>
                <a:bodyPr rtlCol="0" anchor="ctr"/>
                <a:lstStyle/>
                <a:p>
                  <a:endParaRPr lang="en-US"/>
                </a:p>
              </p:txBody>
            </p:sp>
            <p:sp>
              <p:nvSpPr>
                <p:cNvPr id="2444" name="Freeform: Shape 2443">
                  <a:extLst>
                    <a:ext uri="{FF2B5EF4-FFF2-40B4-BE49-F238E27FC236}">
                      <a16:creationId xmlns:a16="http://schemas.microsoft.com/office/drawing/2014/main" id="{6C93263A-BD8A-3D06-8087-C1461D6440E1}"/>
                    </a:ext>
                  </a:extLst>
                </p:cNvPr>
                <p:cNvSpPr/>
                <p:nvPr/>
              </p:nvSpPr>
              <p:spPr>
                <a:xfrm>
                  <a:off x="11159671" y="5275917"/>
                  <a:ext cx="103999" cy="107049"/>
                </a:xfrm>
                <a:custGeom>
                  <a:avLst/>
                  <a:gdLst>
                    <a:gd name="connsiteX0" fmla="*/ 98 w 103999"/>
                    <a:gd name="connsiteY0" fmla="*/ 56811 h 107049"/>
                    <a:gd name="connsiteX1" fmla="*/ 48153 w 103999"/>
                    <a:gd name="connsiteY1" fmla="*/ 102 h 107049"/>
                    <a:gd name="connsiteX2" fmla="*/ 68450 w 103999"/>
                    <a:gd name="connsiteY2" fmla="*/ 3034 h 107049"/>
                    <a:gd name="connsiteX3" fmla="*/ 85645 w 103999"/>
                    <a:gd name="connsiteY3" fmla="*/ 13055 h 107049"/>
                    <a:gd name="connsiteX4" fmla="*/ 103808 w 103999"/>
                    <a:gd name="connsiteY4" fmla="*/ 49466 h 107049"/>
                    <a:gd name="connsiteX5" fmla="*/ 91624 w 103999"/>
                    <a:gd name="connsiteY5" fmla="*/ 88553 h 107049"/>
                    <a:gd name="connsiteX6" fmla="*/ 75909 w 103999"/>
                    <a:gd name="connsiteY6" fmla="*/ 101449 h 107049"/>
                    <a:gd name="connsiteX7" fmla="*/ 55811 w 103999"/>
                    <a:gd name="connsiteY7" fmla="*/ 106943 h 107049"/>
                    <a:gd name="connsiteX8" fmla="*/ 98 w 103999"/>
                    <a:gd name="connsiteY8" fmla="*/ 56811 h 10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99" h="107049">
                      <a:moveTo>
                        <a:pt x="98" y="56811"/>
                      </a:moveTo>
                      <a:cubicBezTo>
                        <a:pt x="-1638" y="27289"/>
                        <a:pt x="19884" y="1896"/>
                        <a:pt x="48153" y="102"/>
                      </a:cubicBezTo>
                      <a:cubicBezTo>
                        <a:pt x="55241" y="-353"/>
                        <a:pt x="62102" y="729"/>
                        <a:pt x="68450" y="3034"/>
                      </a:cubicBezTo>
                      <a:cubicBezTo>
                        <a:pt x="74799" y="5255"/>
                        <a:pt x="80606" y="8614"/>
                        <a:pt x="85645" y="13055"/>
                      </a:cubicBezTo>
                      <a:cubicBezTo>
                        <a:pt x="95695" y="21880"/>
                        <a:pt x="102584" y="34719"/>
                        <a:pt x="103808" y="49466"/>
                      </a:cubicBezTo>
                      <a:cubicBezTo>
                        <a:pt x="105032" y="64212"/>
                        <a:pt x="100307" y="78077"/>
                        <a:pt x="91624" y="88553"/>
                      </a:cubicBezTo>
                      <a:cubicBezTo>
                        <a:pt x="87297" y="93791"/>
                        <a:pt x="81944" y="98232"/>
                        <a:pt x="75909" y="101449"/>
                      </a:cubicBezTo>
                      <a:cubicBezTo>
                        <a:pt x="69845" y="104552"/>
                        <a:pt x="63042" y="106488"/>
                        <a:pt x="55811" y="106943"/>
                      </a:cubicBezTo>
                      <a:cubicBezTo>
                        <a:pt x="26773" y="108794"/>
                        <a:pt x="1835" y="86332"/>
                        <a:pt x="98" y="56811"/>
                      </a:cubicBezTo>
                      <a:close/>
                    </a:path>
                  </a:pathLst>
                </a:custGeom>
                <a:grpFill/>
                <a:ln w="2845" cap="flat">
                  <a:noFill/>
                  <a:prstDash val="solid"/>
                  <a:miter/>
                </a:ln>
              </p:spPr>
              <p:txBody>
                <a:bodyPr rtlCol="0" anchor="ctr"/>
                <a:lstStyle/>
                <a:p>
                  <a:endParaRPr lang="en-US"/>
                </a:p>
              </p:txBody>
            </p:sp>
            <p:sp>
              <p:nvSpPr>
                <p:cNvPr id="2445" name="Freeform: Shape 2444">
                  <a:extLst>
                    <a:ext uri="{FF2B5EF4-FFF2-40B4-BE49-F238E27FC236}">
                      <a16:creationId xmlns:a16="http://schemas.microsoft.com/office/drawing/2014/main" id="{43BCF149-8560-D445-C3EF-7D3408000D0D}"/>
                    </a:ext>
                  </a:extLst>
                </p:cNvPr>
                <p:cNvSpPr/>
                <p:nvPr/>
              </p:nvSpPr>
              <p:spPr>
                <a:xfrm>
                  <a:off x="10964790" y="5287115"/>
                  <a:ext cx="101569" cy="104653"/>
                </a:xfrm>
                <a:custGeom>
                  <a:avLst/>
                  <a:gdLst>
                    <a:gd name="connsiteX0" fmla="*/ 28 w 101569"/>
                    <a:gd name="connsiteY0" fmla="*/ 53641 h 104653"/>
                    <a:gd name="connsiteX1" fmla="*/ 49165 w 101569"/>
                    <a:gd name="connsiteY1" fmla="*/ 35 h 104653"/>
                    <a:gd name="connsiteX2" fmla="*/ 101518 w 101569"/>
                    <a:gd name="connsiteY2" fmla="*/ 50396 h 104653"/>
                    <a:gd name="connsiteX3" fmla="*/ 52382 w 101569"/>
                    <a:gd name="connsiteY3" fmla="*/ 104599 h 104653"/>
                    <a:gd name="connsiteX4" fmla="*/ 0 w 101569"/>
                    <a:gd name="connsiteY4" fmla="*/ 53641 h 104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69" h="104653">
                      <a:moveTo>
                        <a:pt x="28" y="53641"/>
                      </a:moveTo>
                      <a:cubicBezTo>
                        <a:pt x="-512" y="24689"/>
                        <a:pt x="21522" y="1345"/>
                        <a:pt x="49165" y="35"/>
                      </a:cubicBezTo>
                      <a:cubicBezTo>
                        <a:pt x="76836" y="-1018"/>
                        <a:pt x="100265" y="21529"/>
                        <a:pt x="101518" y="50396"/>
                      </a:cubicBezTo>
                      <a:cubicBezTo>
                        <a:pt x="102771" y="79263"/>
                        <a:pt x="80765" y="103518"/>
                        <a:pt x="52382" y="104599"/>
                      </a:cubicBezTo>
                      <a:cubicBezTo>
                        <a:pt x="23999" y="105938"/>
                        <a:pt x="541" y="82451"/>
                        <a:pt x="0" y="53641"/>
                      </a:cubicBezTo>
                      <a:close/>
                    </a:path>
                  </a:pathLst>
                </a:custGeom>
                <a:grpFill/>
                <a:ln w="2845" cap="flat">
                  <a:noFill/>
                  <a:prstDash val="solid"/>
                  <a:miter/>
                </a:ln>
              </p:spPr>
              <p:txBody>
                <a:bodyPr rtlCol="0" anchor="ctr"/>
                <a:lstStyle/>
                <a:p>
                  <a:endParaRPr lang="en-US"/>
                </a:p>
              </p:txBody>
            </p:sp>
            <p:sp>
              <p:nvSpPr>
                <p:cNvPr id="2446" name="Freeform: Shape 2445">
                  <a:extLst>
                    <a:ext uri="{FF2B5EF4-FFF2-40B4-BE49-F238E27FC236}">
                      <a16:creationId xmlns:a16="http://schemas.microsoft.com/office/drawing/2014/main" id="{6C15813C-E19E-C651-84F4-F88D55542915}"/>
                    </a:ext>
                  </a:extLst>
                </p:cNvPr>
                <p:cNvSpPr/>
                <p:nvPr/>
              </p:nvSpPr>
              <p:spPr>
                <a:xfrm>
                  <a:off x="10769657" y="5290392"/>
                  <a:ext cx="99138" cy="102122"/>
                </a:xfrm>
                <a:custGeom>
                  <a:avLst/>
                  <a:gdLst>
                    <a:gd name="connsiteX0" fmla="*/ 12 w 99138"/>
                    <a:gd name="connsiteY0" fmla="*/ 50421 h 102122"/>
                    <a:gd name="connsiteX1" fmla="*/ 50059 w 99138"/>
                    <a:gd name="connsiteY1" fmla="*/ 4 h 102122"/>
                    <a:gd name="connsiteX2" fmla="*/ 99139 w 99138"/>
                    <a:gd name="connsiteY2" fmla="*/ 51588 h 102122"/>
                    <a:gd name="connsiteX3" fmla="*/ 49092 w 99138"/>
                    <a:gd name="connsiteY3" fmla="*/ 102119 h 102122"/>
                    <a:gd name="connsiteX4" fmla="*/ 12 w 99138"/>
                    <a:gd name="connsiteY4" fmla="*/ 50449 h 10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8" h="102122">
                      <a:moveTo>
                        <a:pt x="12" y="50421"/>
                      </a:moveTo>
                      <a:cubicBezTo>
                        <a:pt x="610" y="22238"/>
                        <a:pt x="23014" y="-338"/>
                        <a:pt x="50059" y="4"/>
                      </a:cubicBezTo>
                      <a:cubicBezTo>
                        <a:pt x="77104" y="317"/>
                        <a:pt x="99082" y="23576"/>
                        <a:pt x="99139" y="51588"/>
                      </a:cubicBezTo>
                      <a:cubicBezTo>
                        <a:pt x="99224" y="79971"/>
                        <a:pt x="76791" y="102404"/>
                        <a:pt x="49092" y="102119"/>
                      </a:cubicBezTo>
                      <a:cubicBezTo>
                        <a:pt x="21363" y="101778"/>
                        <a:pt x="-586" y="78633"/>
                        <a:pt x="12" y="50449"/>
                      </a:cubicBezTo>
                      <a:close/>
                    </a:path>
                  </a:pathLst>
                </a:custGeom>
                <a:grpFill/>
                <a:ln w="2845" cap="flat">
                  <a:noFill/>
                  <a:prstDash val="solid"/>
                  <a:miter/>
                </a:ln>
              </p:spPr>
              <p:txBody>
                <a:bodyPr rtlCol="0" anchor="ctr"/>
                <a:lstStyle/>
                <a:p>
                  <a:endParaRPr lang="en-US"/>
                </a:p>
              </p:txBody>
            </p:sp>
            <p:sp>
              <p:nvSpPr>
                <p:cNvPr id="2447" name="Freeform: Shape 2446">
                  <a:extLst>
                    <a:ext uri="{FF2B5EF4-FFF2-40B4-BE49-F238E27FC236}">
                      <a16:creationId xmlns:a16="http://schemas.microsoft.com/office/drawing/2014/main" id="{0C272FAC-D1EE-893F-7CEA-1AD072BEBD0B}"/>
                    </a:ext>
                  </a:extLst>
                </p:cNvPr>
                <p:cNvSpPr/>
                <p:nvPr/>
              </p:nvSpPr>
              <p:spPr>
                <a:xfrm>
                  <a:off x="10574590" y="5286134"/>
                  <a:ext cx="96731" cy="99608"/>
                </a:xfrm>
                <a:custGeom>
                  <a:avLst/>
                  <a:gdLst>
                    <a:gd name="connsiteX0" fmla="*/ 99 w 96731"/>
                    <a:gd name="connsiteY0" fmla="*/ 46851 h 99608"/>
                    <a:gd name="connsiteX1" fmla="*/ 50859 w 96731"/>
                    <a:gd name="connsiteY1" fmla="*/ 77 h 99608"/>
                    <a:gd name="connsiteX2" fmla="*/ 96693 w 96731"/>
                    <a:gd name="connsiteY2" fmla="*/ 51662 h 99608"/>
                    <a:gd name="connsiteX3" fmla="*/ 45877 w 96731"/>
                    <a:gd name="connsiteY3" fmla="*/ 99574 h 99608"/>
                    <a:gd name="connsiteX4" fmla="*/ 99 w 96731"/>
                    <a:gd name="connsiteY4" fmla="*/ 46851 h 9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31" h="99608">
                      <a:moveTo>
                        <a:pt x="99" y="46851"/>
                      </a:moveTo>
                      <a:cubicBezTo>
                        <a:pt x="1808" y="19350"/>
                        <a:pt x="24497" y="-1432"/>
                        <a:pt x="50859" y="77"/>
                      </a:cubicBezTo>
                      <a:cubicBezTo>
                        <a:pt x="77220" y="1074"/>
                        <a:pt x="97746" y="24161"/>
                        <a:pt x="96693" y="51662"/>
                      </a:cubicBezTo>
                      <a:cubicBezTo>
                        <a:pt x="95639" y="79162"/>
                        <a:pt x="72893" y="100598"/>
                        <a:pt x="45877" y="99574"/>
                      </a:cubicBezTo>
                      <a:cubicBezTo>
                        <a:pt x="18889" y="98065"/>
                        <a:pt x="-1608" y="74265"/>
                        <a:pt x="99" y="46851"/>
                      </a:cubicBezTo>
                      <a:close/>
                    </a:path>
                  </a:pathLst>
                </a:custGeom>
                <a:grpFill/>
                <a:ln w="2845" cap="flat">
                  <a:noFill/>
                  <a:prstDash val="solid"/>
                  <a:miter/>
                </a:ln>
              </p:spPr>
              <p:txBody>
                <a:bodyPr rtlCol="0" anchor="ctr"/>
                <a:lstStyle/>
                <a:p>
                  <a:endParaRPr lang="en-US"/>
                </a:p>
              </p:txBody>
            </p:sp>
            <p:sp>
              <p:nvSpPr>
                <p:cNvPr id="2448" name="Freeform: Shape 2447">
                  <a:extLst>
                    <a:ext uri="{FF2B5EF4-FFF2-40B4-BE49-F238E27FC236}">
                      <a16:creationId xmlns:a16="http://schemas.microsoft.com/office/drawing/2014/main" id="{00EB2148-9014-E649-793D-0ABEE9683C1B}"/>
                    </a:ext>
                  </a:extLst>
                </p:cNvPr>
                <p:cNvSpPr/>
                <p:nvPr/>
              </p:nvSpPr>
              <p:spPr>
                <a:xfrm>
                  <a:off x="10379906" y="5273307"/>
                  <a:ext cx="94340" cy="97072"/>
                </a:xfrm>
                <a:custGeom>
                  <a:avLst/>
                  <a:gdLst>
                    <a:gd name="connsiteX0" fmla="*/ 261 w 94340"/>
                    <a:gd name="connsiteY0" fmla="*/ 44361 h 97072"/>
                    <a:gd name="connsiteX1" fmla="*/ 51618 w 94340"/>
                    <a:gd name="connsiteY1" fmla="*/ 178 h 97072"/>
                    <a:gd name="connsiteX2" fmla="*/ 94178 w 94340"/>
                    <a:gd name="connsiteY2" fmla="*/ 52702 h 97072"/>
                    <a:gd name="connsiteX3" fmla="*/ 42821 w 94340"/>
                    <a:gd name="connsiteY3" fmla="*/ 96885 h 97072"/>
                    <a:gd name="connsiteX4" fmla="*/ 261 w 94340"/>
                    <a:gd name="connsiteY4" fmla="*/ 44361 h 9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0" h="97072">
                      <a:moveTo>
                        <a:pt x="261" y="44361"/>
                      </a:moveTo>
                      <a:cubicBezTo>
                        <a:pt x="2994" y="17687"/>
                        <a:pt x="25996" y="-2099"/>
                        <a:pt x="51618" y="178"/>
                      </a:cubicBezTo>
                      <a:cubicBezTo>
                        <a:pt x="77239" y="2456"/>
                        <a:pt x="96313" y="25971"/>
                        <a:pt x="94178" y="52702"/>
                      </a:cubicBezTo>
                      <a:cubicBezTo>
                        <a:pt x="92071" y="79434"/>
                        <a:pt x="69068" y="99219"/>
                        <a:pt x="42821" y="96885"/>
                      </a:cubicBezTo>
                      <a:cubicBezTo>
                        <a:pt x="16573" y="94551"/>
                        <a:pt x="-2472" y="71036"/>
                        <a:pt x="261" y="44361"/>
                      </a:cubicBezTo>
                      <a:close/>
                    </a:path>
                  </a:pathLst>
                </a:custGeom>
                <a:grpFill/>
                <a:ln w="2845" cap="flat">
                  <a:noFill/>
                  <a:prstDash val="solid"/>
                  <a:miter/>
                </a:ln>
              </p:spPr>
              <p:txBody>
                <a:bodyPr rtlCol="0" anchor="ctr"/>
                <a:lstStyle/>
                <a:p>
                  <a:endParaRPr lang="en-US"/>
                </a:p>
              </p:txBody>
            </p:sp>
            <p:sp>
              <p:nvSpPr>
                <p:cNvPr id="2449" name="Freeform: Shape 2448">
                  <a:extLst>
                    <a:ext uri="{FF2B5EF4-FFF2-40B4-BE49-F238E27FC236}">
                      <a16:creationId xmlns:a16="http://schemas.microsoft.com/office/drawing/2014/main" id="{27282079-7091-C769-2450-D0F9F7F9A5E4}"/>
                    </a:ext>
                  </a:extLst>
                </p:cNvPr>
                <p:cNvSpPr/>
                <p:nvPr/>
              </p:nvSpPr>
              <p:spPr>
                <a:xfrm>
                  <a:off x="10185941" y="5252875"/>
                  <a:ext cx="91933" cy="94711"/>
                </a:xfrm>
                <a:custGeom>
                  <a:avLst/>
                  <a:gdLst>
                    <a:gd name="connsiteX0" fmla="*/ 527 w 91933"/>
                    <a:gd name="connsiteY0" fmla="*/ 40965 h 94711"/>
                    <a:gd name="connsiteX1" fmla="*/ 52225 w 91933"/>
                    <a:gd name="connsiteY1" fmla="*/ 426 h 94711"/>
                    <a:gd name="connsiteX2" fmla="*/ 91569 w 91933"/>
                    <a:gd name="connsiteY2" fmla="*/ 53149 h 94711"/>
                    <a:gd name="connsiteX3" fmla="*/ 39785 w 91933"/>
                    <a:gd name="connsiteY3" fmla="*/ 94229 h 94711"/>
                    <a:gd name="connsiteX4" fmla="*/ 499 w 91933"/>
                    <a:gd name="connsiteY4" fmla="*/ 40965 h 9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33" h="94711">
                      <a:moveTo>
                        <a:pt x="527" y="40965"/>
                      </a:moveTo>
                      <a:cubicBezTo>
                        <a:pt x="4257" y="15087"/>
                        <a:pt x="27401" y="-3047"/>
                        <a:pt x="52225" y="426"/>
                      </a:cubicBezTo>
                      <a:cubicBezTo>
                        <a:pt x="77021" y="4127"/>
                        <a:pt x="94729" y="27158"/>
                        <a:pt x="91569" y="53149"/>
                      </a:cubicBezTo>
                      <a:cubicBezTo>
                        <a:pt x="88437" y="79055"/>
                        <a:pt x="65178" y="98015"/>
                        <a:pt x="39785" y="94229"/>
                      </a:cubicBezTo>
                      <a:cubicBezTo>
                        <a:pt x="14362" y="90671"/>
                        <a:pt x="-3231" y="66814"/>
                        <a:pt x="499" y="40965"/>
                      </a:cubicBezTo>
                      <a:close/>
                    </a:path>
                  </a:pathLst>
                </a:custGeom>
                <a:grpFill/>
                <a:ln w="2845" cap="flat">
                  <a:noFill/>
                  <a:prstDash val="solid"/>
                  <a:miter/>
                </a:ln>
              </p:spPr>
              <p:txBody>
                <a:bodyPr rtlCol="0" anchor="ctr"/>
                <a:lstStyle/>
                <a:p>
                  <a:endParaRPr lang="en-US"/>
                </a:p>
              </p:txBody>
            </p:sp>
            <p:sp>
              <p:nvSpPr>
                <p:cNvPr id="2450" name="Freeform: Shape 2449">
                  <a:extLst>
                    <a:ext uri="{FF2B5EF4-FFF2-40B4-BE49-F238E27FC236}">
                      <a16:creationId xmlns:a16="http://schemas.microsoft.com/office/drawing/2014/main" id="{4389541B-EDFB-FD5D-4565-A0DA64741BB8}"/>
                    </a:ext>
                  </a:extLst>
                </p:cNvPr>
                <p:cNvSpPr/>
                <p:nvPr/>
              </p:nvSpPr>
              <p:spPr>
                <a:xfrm>
                  <a:off x="9993090" y="5224538"/>
                  <a:ext cx="89562" cy="91945"/>
                </a:xfrm>
                <a:custGeom>
                  <a:avLst/>
                  <a:gdLst>
                    <a:gd name="connsiteX0" fmla="*/ 791 w 89562"/>
                    <a:gd name="connsiteY0" fmla="*/ 38016 h 91945"/>
                    <a:gd name="connsiteX1" fmla="*/ 19466 w 89562"/>
                    <a:gd name="connsiteY1" fmla="*/ 8437 h 91945"/>
                    <a:gd name="connsiteX2" fmla="*/ 35067 w 89562"/>
                    <a:gd name="connsiteY2" fmla="*/ 1320 h 91945"/>
                    <a:gd name="connsiteX3" fmla="*/ 52718 w 89562"/>
                    <a:gd name="connsiteY3" fmla="*/ 580 h 91945"/>
                    <a:gd name="connsiteX4" fmla="*/ 88929 w 89562"/>
                    <a:gd name="connsiteY4" fmla="*/ 53275 h 91945"/>
                    <a:gd name="connsiteX5" fmla="*/ 36889 w 89562"/>
                    <a:gd name="connsiteY5" fmla="*/ 91337 h 91945"/>
                    <a:gd name="connsiteX6" fmla="*/ 20178 w 89562"/>
                    <a:gd name="connsiteY6" fmla="*/ 84903 h 91945"/>
                    <a:gd name="connsiteX7" fmla="*/ 7852 w 89562"/>
                    <a:gd name="connsiteY7" fmla="*/ 72548 h 91945"/>
                    <a:gd name="connsiteX8" fmla="*/ 791 w 89562"/>
                    <a:gd name="connsiteY8" fmla="*/ 38044 h 9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62" h="91945">
                      <a:moveTo>
                        <a:pt x="791" y="38016"/>
                      </a:moveTo>
                      <a:cubicBezTo>
                        <a:pt x="3097" y="25518"/>
                        <a:pt x="10100" y="15127"/>
                        <a:pt x="19466" y="8437"/>
                      </a:cubicBezTo>
                      <a:cubicBezTo>
                        <a:pt x="24164" y="5078"/>
                        <a:pt x="29430" y="2715"/>
                        <a:pt x="35067" y="1320"/>
                      </a:cubicBezTo>
                      <a:cubicBezTo>
                        <a:pt x="40703" y="-103"/>
                        <a:pt x="46682" y="-416"/>
                        <a:pt x="52718" y="580"/>
                      </a:cubicBezTo>
                      <a:cubicBezTo>
                        <a:pt x="76802" y="4565"/>
                        <a:pt x="93028" y="28166"/>
                        <a:pt x="88929" y="53275"/>
                      </a:cubicBezTo>
                      <a:cubicBezTo>
                        <a:pt x="84829" y="78384"/>
                        <a:pt x="61542" y="95436"/>
                        <a:pt x="36889" y="91337"/>
                      </a:cubicBezTo>
                      <a:cubicBezTo>
                        <a:pt x="30739" y="90312"/>
                        <a:pt x="25103" y="88063"/>
                        <a:pt x="20178" y="84903"/>
                      </a:cubicBezTo>
                      <a:cubicBezTo>
                        <a:pt x="15281" y="81686"/>
                        <a:pt x="11097" y="77387"/>
                        <a:pt x="7852" y="72548"/>
                      </a:cubicBezTo>
                      <a:cubicBezTo>
                        <a:pt x="1332" y="62812"/>
                        <a:pt x="-1515" y="50542"/>
                        <a:pt x="791" y="38044"/>
                      </a:cubicBezTo>
                      <a:close/>
                    </a:path>
                  </a:pathLst>
                </a:custGeom>
                <a:grpFill/>
                <a:ln w="2845" cap="flat">
                  <a:noFill/>
                  <a:prstDash val="solid"/>
                  <a:miter/>
                </a:ln>
              </p:spPr>
              <p:txBody>
                <a:bodyPr rtlCol="0" anchor="ctr"/>
                <a:lstStyle/>
                <a:p>
                  <a:endParaRPr lang="en-US"/>
                </a:p>
              </p:txBody>
            </p:sp>
            <p:sp>
              <p:nvSpPr>
                <p:cNvPr id="2451" name="Freeform: Shape 2450">
                  <a:extLst>
                    <a:ext uri="{FF2B5EF4-FFF2-40B4-BE49-F238E27FC236}">
                      <a16:creationId xmlns:a16="http://schemas.microsoft.com/office/drawing/2014/main" id="{83345060-8A8E-07F3-981C-0C37D059B32B}"/>
                    </a:ext>
                  </a:extLst>
                </p:cNvPr>
                <p:cNvSpPr/>
                <p:nvPr/>
              </p:nvSpPr>
              <p:spPr>
                <a:xfrm>
                  <a:off x="9801559" y="5187859"/>
                  <a:ext cx="87168" cy="89558"/>
                </a:xfrm>
                <a:custGeom>
                  <a:avLst/>
                  <a:gdLst>
                    <a:gd name="connsiteX0" fmla="*/ 1157 w 87168"/>
                    <a:gd name="connsiteY0" fmla="*/ 35494 h 89558"/>
                    <a:gd name="connsiteX1" fmla="*/ 53197 w 87168"/>
                    <a:gd name="connsiteY1" fmla="*/ 962 h 89558"/>
                    <a:gd name="connsiteX2" fmla="*/ 86192 w 87168"/>
                    <a:gd name="connsiteY2" fmla="*/ 54027 h 89558"/>
                    <a:gd name="connsiteX3" fmla="*/ 34152 w 87168"/>
                    <a:gd name="connsiteY3" fmla="*/ 88558 h 89558"/>
                    <a:gd name="connsiteX4" fmla="*/ 1157 w 87168"/>
                    <a:gd name="connsiteY4" fmla="*/ 35494 h 89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68" h="89558">
                      <a:moveTo>
                        <a:pt x="1157" y="35494"/>
                      </a:moveTo>
                      <a:cubicBezTo>
                        <a:pt x="6680" y="11352"/>
                        <a:pt x="29967" y="-4106"/>
                        <a:pt x="53197" y="962"/>
                      </a:cubicBezTo>
                      <a:cubicBezTo>
                        <a:pt x="76427" y="6029"/>
                        <a:pt x="91203" y="29772"/>
                        <a:pt x="86192" y="54027"/>
                      </a:cubicBezTo>
                      <a:cubicBezTo>
                        <a:pt x="81210" y="78281"/>
                        <a:pt x="57894" y="93740"/>
                        <a:pt x="34152" y="88558"/>
                      </a:cubicBezTo>
                      <a:cubicBezTo>
                        <a:pt x="10409" y="83377"/>
                        <a:pt x="-4365" y="59635"/>
                        <a:pt x="1157" y="35494"/>
                      </a:cubicBezTo>
                      <a:close/>
                    </a:path>
                  </a:pathLst>
                </a:custGeom>
                <a:grpFill/>
                <a:ln w="2845" cap="flat">
                  <a:noFill/>
                  <a:prstDash val="solid"/>
                  <a:miter/>
                </a:ln>
              </p:spPr>
              <p:txBody>
                <a:bodyPr rtlCol="0" anchor="ctr"/>
                <a:lstStyle/>
                <a:p>
                  <a:endParaRPr lang="en-US"/>
                </a:p>
              </p:txBody>
            </p:sp>
            <p:sp>
              <p:nvSpPr>
                <p:cNvPr id="2452" name="Freeform: Shape 2451">
                  <a:extLst>
                    <a:ext uri="{FF2B5EF4-FFF2-40B4-BE49-F238E27FC236}">
                      <a16:creationId xmlns:a16="http://schemas.microsoft.com/office/drawing/2014/main" id="{E159EF8C-CFEC-A458-9A40-8AAF0EA5F9FC}"/>
                    </a:ext>
                  </a:extLst>
                </p:cNvPr>
                <p:cNvSpPr/>
                <p:nvPr/>
              </p:nvSpPr>
              <p:spPr>
                <a:xfrm>
                  <a:off x="9611778" y="5143572"/>
                  <a:ext cx="84778" cy="87188"/>
                </a:xfrm>
                <a:custGeom>
                  <a:avLst/>
                  <a:gdLst>
                    <a:gd name="connsiteX0" fmla="*/ 1597 w 84778"/>
                    <a:gd name="connsiteY0" fmla="*/ 32524 h 87188"/>
                    <a:gd name="connsiteX1" fmla="*/ 53437 w 84778"/>
                    <a:gd name="connsiteY1" fmla="*/ 1408 h 87188"/>
                    <a:gd name="connsiteX2" fmla="*/ 68326 w 84778"/>
                    <a:gd name="connsiteY2" fmla="*/ 8981 h 87188"/>
                    <a:gd name="connsiteX3" fmla="*/ 78973 w 84778"/>
                    <a:gd name="connsiteY3" fmla="*/ 21193 h 87188"/>
                    <a:gd name="connsiteX4" fmla="*/ 83414 w 84778"/>
                    <a:gd name="connsiteY4" fmla="*/ 53989 h 87188"/>
                    <a:gd name="connsiteX5" fmla="*/ 63771 w 84778"/>
                    <a:gd name="connsiteY5" fmla="*/ 80920 h 87188"/>
                    <a:gd name="connsiteX6" fmla="*/ 48285 w 84778"/>
                    <a:gd name="connsiteY6" fmla="*/ 86756 h 87188"/>
                    <a:gd name="connsiteX7" fmla="*/ 31403 w 84778"/>
                    <a:gd name="connsiteY7" fmla="*/ 85731 h 87188"/>
                    <a:gd name="connsiteX8" fmla="*/ 1568 w 84778"/>
                    <a:gd name="connsiteY8" fmla="*/ 32524 h 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8" h="87188">
                      <a:moveTo>
                        <a:pt x="1597" y="32524"/>
                      </a:moveTo>
                      <a:cubicBezTo>
                        <a:pt x="7916" y="9294"/>
                        <a:pt x="31118" y="-4627"/>
                        <a:pt x="53437" y="1408"/>
                      </a:cubicBezTo>
                      <a:cubicBezTo>
                        <a:pt x="59017" y="2917"/>
                        <a:pt x="64027" y="5536"/>
                        <a:pt x="68326" y="8981"/>
                      </a:cubicBezTo>
                      <a:cubicBezTo>
                        <a:pt x="72653" y="12311"/>
                        <a:pt x="76240" y="16468"/>
                        <a:pt x="78973" y="21193"/>
                      </a:cubicBezTo>
                      <a:cubicBezTo>
                        <a:pt x="84411" y="30645"/>
                        <a:pt x="86347" y="42317"/>
                        <a:pt x="83414" y="53989"/>
                      </a:cubicBezTo>
                      <a:cubicBezTo>
                        <a:pt x="80482" y="65661"/>
                        <a:pt x="73223" y="75084"/>
                        <a:pt x="63771" y="80920"/>
                      </a:cubicBezTo>
                      <a:cubicBezTo>
                        <a:pt x="59045" y="83824"/>
                        <a:pt x="53808" y="85845"/>
                        <a:pt x="48285" y="86756"/>
                      </a:cubicBezTo>
                      <a:cubicBezTo>
                        <a:pt x="42819" y="87553"/>
                        <a:pt x="37068" y="87268"/>
                        <a:pt x="31403" y="85731"/>
                      </a:cubicBezTo>
                      <a:cubicBezTo>
                        <a:pt x="8600" y="79553"/>
                        <a:pt x="-4752" y="55754"/>
                        <a:pt x="1568" y="32524"/>
                      </a:cubicBezTo>
                      <a:close/>
                    </a:path>
                  </a:pathLst>
                </a:custGeom>
                <a:grpFill/>
                <a:ln w="2845" cap="flat">
                  <a:noFill/>
                  <a:prstDash val="solid"/>
                  <a:miter/>
                </a:ln>
              </p:spPr>
              <p:txBody>
                <a:bodyPr rtlCol="0" anchor="ctr"/>
                <a:lstStyle/>
                <a:p>
                  <a:endParaRPr lang="en-US"/>
                </a:p>
              </p:txBody>
            </p:sp>
            <p:sp>
              <p:nvSpPr>
                <p:cNvPr id="2453" name="Freeform: Shape 2452">
                  <a:extLst>
                    <a:ext uri="{FF2B5EF4-FFF2-40B4-BE49-F238E27FC236}">
                      <a16:creationId xmlns:a16="http://schemas.microsoft.com/office/drawing/2014/main" id="{E9ACBB98-1BAF-625E-ACBB-8A845F0CC161}"/>
                    </a:ext>
                  </a:extLst>
                </p:cNvPr>
                <p:cNvSpPr/>
                <p:nvPr/>
              </p:nvSpPr>
              <p:spPr>
                <a:xfrm>
                  <a:off x="9424049" y="5091500"/>
                  <a:ext cx="82466" cy="84252"/>
                </a:xfrm>
                <a:custGeom>
                  <a:avLst/>
                  <a:gdLst>
                    <a:gd name="connsiteX0" fmla="*/ 2004 w 82466"/>
                    <a:gd name="connsiteY0" fmla="*/ 29936 h 84252"/>
                    <a:gd name="connsiteX1" fmla="*/ 53646 w 82466"/>
                    <a:gd name="connsiteY1" fmla="*/ 1611 h 84252"/>
                    <a:gd name="connsiteX2" fmla="*/ 80662 w 82466"/>
                    <a:gd name="connsiteY2" fmla="*/ 53793 h 84252"/>
                    <a:gd name="connsiteX3" fmla="*/ 28907 w 82466"/>
                    <a:gd name="connsiteY3" fmla="*/ 82546 h 84252"/>
                    <a:gd name="connsiteX4" fmla="*/ 2033 w 82466"/>
                    <a:gd name="connsiteY4" fmla="*/ 29936 h 84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6" h="84252">
                      <a:moveTo>
                        <a:pt x="2004" y="29936"/>
                      </a:moveTo>
                      <a:cubicBezTo>
                        <a:pt x="9064" y="7617"/>
                        <a:pt x="32038" y="-4596"/>
                        <a:pt x="53646" y="1611"/>
                      </a:cubicBezTo>
                      <a:cubicBezTo>
                        <a:pt x="75168" y="8016"/>
                        <a:pt x="87267" y="31388"/>
                        <a:pt x="80662" y="53793"/>
                      </a:cubicBezTo>
                      <a:cubicBezTo>
                        <a:pt x="74057" y="76226"/>
                        <a:pt x="50885" y="89093"/>
                        <a:pt x="28907" y="82546"/>
                      </a:cubicBezTo>
                      <a:cubicBezTo>
                        <a:pt x="6873" y="76197"/>
                        <a:pt x="-5027" y="52170"/>
                        <a:pt x="2033" y="29936"/>
                      </a:cubicBezTo>
                      <a:close/>
                    </a:path>
                  </a:pathLst>
                </a:custGeom>
                <a:grpFill/>
                <a:ln w="2845" cap="flat">
                  <a:noFill/>
                  <a:prstDash val="solid"/>
                  <a:miter/>
                </a:ln>
              </p:spPr>
              <p:txBody>
                <a:bodyPr rtlCol="0" anchor="ctr"/>
                <a:lstStyle/>
                <a:p>
                  <a:endParaRPr lang="en-US"/>
                </a:p>
              </p:txBody>
            </p:sp>
            <p:sp>
              <p:nvSpPr>
                <p:cNvPr id="2454" name="Freeform: Shape 2453">
                  <a:extLst>
                    <a:ext uri="{FF2B5EF4-FFF2-40B4-BE49-F238E27FC236}">
                      <a16:creationId xmlns:a16="http://schemas.microsoft.com/office/drawing/2014/main" id="{6D5E494D-0760-BCF3-48DA-413372D429E0}"/>
                    </a:ext>
                  </a:extLst>
                </p:cNvPr>
                <p:cNvSpPr/>
                <p:nvPr/>
              </p:nvSpPr>
              <p:spPr>
                <a:xfrm>
                  <a:off x="9238708" y="5031241"/>
                  <a:ext cx="80036" cy="81931"/>
                </a:xfrm>
                <a:custGeom>
                  <a:avLst/>
                  <a:gdLst>
                    <a:gd name="connsiteX0" fmla="*/ 2501 w 80036"/>
                    <a:gd name="connsiteY0" fmla="*/ 27679 h 81931"/>
                    <a:gd name="connsiteX1" fmla="*/ 53743 w 80036"/>
                    <a:gd name="connsiteY1" fmla="*/ 2171 h 81931"/>
                    <a:gd name="connsiteX2" fmla="*/ 77742 w 80036"/>
                    <a:gd name="connsiteY2" fmla="*/ 54183 h 81931"/>
                    <a:gd name="connsiteX3" fmla="*/ 26499 w 80036"/>
                    <a:gd name="connsiteY3" fmla="*/ 79691 h 81931"/>
                    <a:gd name="connsiteX4" fmla="*/ 2501 w 80036"/>
                    <a:gd name="connsiteY4" fmla="*/ 27679 h 81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36" h="81931">
                      <a:moveTo>
                        <a:pt x="2501" y="27679"/>
                      </a:moveTo>
                      <a:cubicBezTo>
                        <a:pt x="10244" y="6357"/>
                        <a:pt x="33189" y="-5059"/>
                        <a:pt x="53743" y="2171"/>
                      </a:cubicBezTo>
                      <a:cubicBezTo>
                        <a:pt x="74297" y="9402"/>
                        <a:pt x="85058" y="32690"/>
                        <a:pt x="77742" y="54183"/>
                      </a:cubicBezTo>
                      <a:cubicBezTo>
                        <a:pt x="70426" y="75648"/>
                        <a:pt x="47480" y="87064"/>
                        <a:pt x="26499" y="79691"/>
                      </a:cubicBezTo>
                      <a:cubicBezTo>
                        <a:pt x="5518" y="72289"/>
                        <a:pt x="-5214" y="49030"/>
                        <a:pt x="2501" y="27679"/>
                      </a:cubicBezTo>
                      <a:close/>
                    </a:path>
                  </a:pathLst>
                </a:custGeom>
                <a:grpFill/>
                <a:ln w="2845" cap="flat">
                  <a:noFill/>
                  <a:prstDash val="solid"/>
                  <a:miter/>
                </a:ln>
              </p:spPr>
              <p:txBody>
                <a:bodyPr rtlCol="0" anchor="ctr"/>
                <a:lstStyle/>
                <a:p>
                  <a:endParaRPr lang="en-US"/>
                </a:p>
              </p:txBody>
            </p:sp>
            <p:sp>
              <p:nvSpPr>
                <p:cNvPr id="2455" name="Freeform: Shape 2454">
                  <a:extLst>
                    <a:ext uri="{FF2B5EF4-FFF2-40B4-BE49-F238E27FC236}">
                      <a16:creationId xmlns:a16="http://schemas.microsoft.com/office/drawing/2014/main" id="{6EEC87A5-25D5-912A-18C7-10552654FF19}"/>
                    </a:ext>
                  </a:extLst>
                </p:cNvPr>
                <p:cNvSpPr/>
                <p:nvPr/>
              </p:nvSpPr>
              <p:spPr>
                <a:xfrm>
                  <a:off x="9056116" y="4963616"/>
                  <a:ext cx="77600" cy="79585"/>
                </a:xfrm>
                <a:custGeom>
                  <a:avLst/>
                  <a:gdLst>
                    <a:gd name="connsiteX0" fmla="*/ 3010 w 77600"/>
                    <a:gd name="connsiteY0" fmla="*/ 25130 h 79585"/>
                    <a:gd name="connsiteX1" fmla="*/ 53570 w 77600"/>
                    <a:gd name="connsiteY1" fmla="*/ 2754 h 79585"/>
                    <a:gd name="connsiteX2" fmla="*/ 74807 w 77600"/>
                    <a:gd name="connsiteY2" fmla="*/ 53911 h 79585"/>
                    <a:gd name="connsiteX3" fmla="*/ 24076 w 77600"/>
                    <a:gd name="connsiteY3" fmla="*/ 76743 h 79585"/>
                    <a:gd name="connsiteX4" fmla="*/ 3038 w 77600"/>
                    <a:gd name="connsiteY4" fmla="*/ 25130 h 7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00" h="79585">
                      <a:moveTo>
                        <a:pt x="3010" y="25130"/>
                      </a:moveTo>
                      <a:cubicBezTo>
                        <a:pt x="11351" y="4775"/>
                        <a:pt x="33983" y="-5246"/>
                        <a:pt x="53570" y="2754"/>
                      </a:cubicBezTo>
                      <a:cubicBezTo>
                        <a:pt x="73070" y="10924"/>
                        <a:pt x="82778" y="33329"/>
                        <a:pt x="74807" y="53911"/>
                      </a:cubicBezTo>
                      <a:cubicBezTo>
                        <a:pt x="66893" y="74352"/>
                        <a:pt x="43975" y="85084"/>
                        <a:pt x="24076" y="76743"/>
                      </a:cubicBezTo>
                      <a:cubicBezTo>
                        <a:pt x="4120" y="68601"/>
                        <a:pt x="-5303" y="45485"/>
                        <a:pt x="3038" y="25130"/>
                      </a:cubicBezTo>
                      <a:close/>
                    </a:path>
                  </a:pathLst>
                </a:custGeom>
                <a:grpFill/>
                <a:ln w="2845" cap="flat">
                  <a:noFill/>
                  <a:prstDash val="solid"/>
                  <a:miter/>
                </a:ln>
              </p:spPr>
              <p:txBody>
                <a:bodyPr rtlCol="0" anchor="ctr"/>
                <a:lstStyle/>
                <a:p>
                  <a:endParaRPr lang="en-US"/>
                </a:p>
              </p:txBody>
            </p:sp>
            <p:sp>
              <p:nvSpPr>
                <p:cNvPr id="2456" name="Freeform: Shape 2455">
                  <a:extLst>
                    <a:ext uri="{FF2B5EF4-FFF2-40B4-BE49-F238E27FC236}">
                      <a16:creationId xmlns:a16="http://schemas.microsoft.com/office/drawing/2014/main" id="{14AD12B9-A7A6-80A8-8BC9-CE7880502645}"/>
                    </a:ext>
                  </a:extLst>
                </p:cNvPr>
                <p:cNvSpPr/>
                <p:nvPr/>
              </p:nvSpPr>
              <p:spPr>
                <a:xfrm>
                  <a:off x="8876349" y="4888622"/>
                  <a:ext cx="75376" cy="76597"/>
                </a:xfrm>
                <a:custGeom>
                  <a:avLst/>
                  <a:gdLst>
                    <a:gd name="connsiteX0" fmla="*/ 3598 w 75376"/>
                    <a:gd name="connsiteY0" fmla="*/ 22805 h 76597"/>
                    <a:gd name="connsiteX1" fmla="*/ 53474 w 75376"/>
                    <a:gd name="connsiteY1" fmla="*/ 3048 h 76597"/>
                    <a:gd name="connsiteX2" fmla="*/ 72036 w 75376"/>
                    <a:gd name="connsiteY2" fmla="*/ 53266 h 76597"/>
                    <a:gd name="connsiteX3" fmla="*/ 21960 w 75376"/>
                    <a:gd name="connsiteY3" fmla="*/ 73478 h 76597"/>
                    <a:gd name="connsiteX4" fmla="*/ 3598 w 75376"/>
                    <a:gd name="connsiteY4" fmla="*/ 22805 h 7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76" h="76597">
                      <a:moveTo>
                        <a:pt x="3598" y="22805"/>
                      </a:moveTo>
                      <a:cubicBezTo>
                        <a:pt x="12508" y="3361"/>
                        <a:pt x="34628" y="-5009"/>
                        <a:pt x="53474" y="3048"/>
                      </a:cubicBezTo>
                      <a:cubicBezTo>
                        <a:pt x="72235" y="11247"/>
                        <a:pt x="80548" y="33736"/>
                        <a:pt x="72036" y="53266"/>
                      </a:cubicBezTo>
                      <a:cubicBezTo>
                        <a:pt x="63523" y="72795"/>
                        <a:pt x="41091" y="81848"/>
                        <a:pt x="21960" y="73478"/>
                      </a:cubicBezTo>
                      <a:cubicBezTo>
                        <a:pt x="2744" y="65279"/>
                        <a:pt x="-5256" y="42106"/>
                        <a:pt x="3598" y="22805"/>
                      </a:cubicBezTo>
                      <a:close/>
                    </a:path>
                  </a:pathLst>
                </a:custGeom>
                <a:grpFill/>
                <a:ln w="2845" cap="flat">
                  <a:noFill/>
                  <a:prstDash val="solid"/>
                  <a:miter/>
                </a:ln>
              </p:spPr>
              <p:txBody>
                <a:bodyPr rtlCol="0" anchor="ctr"/>
                <a:lstStyle/>
                <a:p>
                  <a:endParaRPr lang="en-US"/>
                </a:p>
              </p:txBody>
            </p:sp>
            <p:sp>
              <p:nvSpPr>
                <p:cNvPr id="2457" name="Freeform: Shape 2456">
                  <a:extLst>
                    <a:ext uri="{FF2B5EF4-FFF2-40B4-BE49-F238E27FC236}">
                      <a16:creationId xmlns:a16="http://schemas.microsoft.com/office/drawing/2014/main" id="{DEFFE8E6-DC27-53AD-73AB-2BCC7F974C28}"/>
                    </a:ext>
                  </a:extLst>
                </p:cNvPr>
                <p:cNvSpPr/>
                <p:nvPr/>
              </p:nvSpPr>
              <p:spPr>
                <a:xfrm>
                  <a:off x="8700063" y="4805778"/>
                  <a:ext cx="72976" cy="74240"/>
                </a:xfrm>
                <a:custGeom>
                  <a:avLst/>
                  <a:gdLst>
                    <a:gd name="connsiteX0" fmla="*/ 4121 w 72976"/>
                    <a:gd name="connsiteY0" fmla="*/ 20927 h 74240"/>
                    <a:gd name="connsiteX1" fmla="*/ 53229 w 72976"/>
                    <a:gd name="connsiteY1" fmla="*/ 3647 h 74240"/>
                    <a:gd name="connsiteX2" fmla="*/ 69057 w 72976"/>
                    <a:gd name="connsiteY2" fmla="*/ 53210 h 74240"/>
                    <a:gd name="connsiteX3" fmla="*/ 19949 w 72976"/>
                    <a:gd name="connsiteY3" fmla="*/ 70490 h 74240"/>
                    <a:gd name="connsiteX4" fmla="*/ 4121 w 72976"/>
                    <a:gd name="connsiteY4" fmla="*/ 20955 h 74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76" h="74240">
                      <a:moveTo>
                        <a:pt x="4121" y="20927"/>
                      </a:moveTo>
                      <a:cubicBezTo>
                        <a:pt x="13487" y="2565"/>
                        <a:pt x="35465" y="-5178"/>
                        <a:pt x="53229" y="3647"/>
                      </a:cubicBezTo>
                      <a:cubicBezTo>
                        <a:pt x="70993" y="12472"/>
                        <a:pt x="78081" y="34649"/>
                        <a:pt x="69057" y="53210"/>
                      </a:cubicBezTo>
                      <a:cubicBezTo>
                        <a:pt x="60032" y="71743"/>
                        <a:pt x="38055" y="79486"/>
                        <a:pt x="19949" y="70490"/>
                      </a:cubicBezTo>
                      <a:cubicBezTo>
                        <a:pt x="1843" y="61494"/>
                        <a:pt x="-5217" y="39318"/>
                        <a:pt x="4121" y="20955"/>
                      </a:cubicBezTo>
                      <a:close/>
                    </a:path>
                  </a:pathLst>
                </a:custGeom>
                <a:grpFill/>
                <a:ln w="2845" cap="flat">
                  <a:noFill/>
                  <a:prstDash val="solid"/>
                  <a:miter/>
                </a:ln>
              </p:spPr>
              <p:txBody>
                <a:bodyPr rtlCol="0" anchor="ctr"/>
                <a:lstStyle/>
                <a:p>
                  <a:endParaRPr lang="en-US"/>
                </a:p>
              </p:txBody>
            </p:sp>
            <p:sp>
              <p:nvSpPr>
                <p:cNvPr id="2458" name="Freeform: Shape 2457">
                  <a:extLst>
                    <a:ext uri="{FF2B5EF4-FFF2-40B4-BE49-F238E27FC236}">
                      <a16:creationId xmlns:a16="http://schemas.microsoft.com/office/drawing/2014/main" id="{12AFFF0D-2B9F-9E58-0E28-A96CFFAB31E1}"/>
                    </a:ext>
                  </a:extLst>
                </p:cNvPr>
                <p:cNvSpPr/>
                <p:nvPr/>
              </p:nvSpPr>
              <p:spPr>
                <a:xfrm>
                  <a:off x="8527380" y="4715896"/>
                  <a:ext cx="70437" cy="71898"/>
                </a:xfrm>
                <a:custGeom>
                  <a:avLst/>
                  <a:gdLst>
                    <a:gd name="connsiteX0" fmla="*/ 4713 w 70437"/>
                    <a:gd name="connsiteY0" fmla="*/ 18800 h 71898"/>
                    <a:gd name="connsiteX1" fmla="*/ 52711 w 70437"/>
                    <a:gd name="connsiteY1" fmla="*/ 4281 h 71898"/>
                    <a:gd name="connsiteX2" fmla="*/ 69109 w 70437"/>
                    <a:gd name="connsiteY2" fmla="*/ 25575 h 71898"/>
                    <a:gd name="connsiteX3" fmla="*/ 65977 w 70437"/>
                    <a:gd name="connsiteY3" fmla="*/ 52819 h 71898"/>
                    <a:gd name="connsiteX4" fmla="*/ 44740 w 70437"/>
                    <a:gd name="connsiteY4" fmla="*/ 70413 h 71898"/>
                    <a:gd name="connsiteX5" fmla="*/ 17895 w 70437"/>
                    <a:gd name="connsiteY5" fmla="*/ 67509 h 71898"/>
                    <a:gd name="connsiteX6" fmla="*/ 4713 w 70437"/>
                    <a:gd name="connsiteY6" fmla="*/ 18800 h 7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37" h="71898">
                      <a:moveTo>
                        <a:pt x="4713" y="18800"/>
                      </a:moveTo>
                      <a:cubicBezTo>
                        <a:pt x="14479" y="1434"/>
                        <a:pt x="35972" y="-5085"/>
                        <a:pt x="52711" y="4281"/>
                      </a:cubicBezTo>
                      <a:cubicBezTo>
                        <a:pt x="61081" y="8978"/>
                        <a:pt x="66746" y="16750"/>
                        <a:pt x="69109" y="25575"/>
                      </a:cubicBezTo>
                      <a:cubicBezTo>
                        <a:pt x="71529" y="34343"/>
                        <a:pt x="70732" y="44051"/>
                        <a:pt x="65977" y="52819"/>
                      </a:cubicBezTo>
                      <a:cubicBezTo>
                        <a:pt x="61252" y="61559"/>
                        <a:pt x="53451" y="67736"/>
                        <a:pt x="44740" y="70413"/>
                      </a:cubicBezTo>
                      <a:cubicBezTo>
                        <a:pt x="36057" y="73031"/>
                        <a:pt x="26407" y="72263"/>
                        <a:pt x="17895" y="67509"/>
                      </a:cubicBezTo>
                      <a:cubicBezTo>
                        <a:pt x="842" y="57972"/>
                        <a:pt x="-5051" y="36165"/>
                        <a:pt x="4713" y="18800"/>
                      </a:cubicBezTo>
                      <a:close/>
                    </a:path>
                  </a:pathLst>
                </a:custGeom>
                <a:grpFill/>
                <a:ln w="2845" cap="flat">
                  <a:noFill/>
                  <a:prstDash val="solid"/>
                  <a:miter/>
                </a:ln>
              </p:spPr>
              <p:txBody>
                <a:bodyPr rtlCol="0" anchor="ctr"/>
                <a:lstStyle/>
                <a:p>
                  <a:endParaRPr lang="en-US"/>
                </a:p>
              </p:txBody>
            </p:sp>
            <p:sp>
              <p:nvSpPr>
                <p:cNvPr id="2459" name="Freeform: Shape 2458">
                  <a:extLst>
                    <a:ext uri="{FF2B5EF4-FFF2-40B4-BE49-F238E27FC236}">
                      <a16:creationId xmlns:a16="http://schemas.microsoft.com/office/drawing/2014/main" id="{9A0BD9A5-4784-07AC-1DDA-5A48386798C2}"/>
                    </a:ext>
                  </a:extLst>
                </p:cNvPr>
                <p:cNvSpPr/>
                <p:nvPr/>
              </p:nvSpPr>
              <p:spPr>
                <a:xfrm>
                  <a:off x="8358478" y="4619154"/>
                  <a:ext cx="68261" cy="69033"/>
                </a:xfrm>
                <a:custGeom>
                  <a:avLst/>
                  <a:gdLst>
                    <a:gd name="connsiteX0" fmla="*/ 5312 w 68261"/>
                    <a:gd name="connsiteY0" fmla="*/ 16813 h 69033"/>
                    <a:gd name="connsiteX1" fmla="*/ 26577 w 68261"/>
                    <a:gd name="connsiteY1" fmla="*/ 1042 h 69033"/>
                    <a:gd name="connsiteX2" fmla="*/ 52142 w 68261"/>
                    <a:gd name="connsiteY2" fmla="*/ 4743 h 69033"/>
                    <a:gd name="connsiteX3" fmla="*/ 63216 w 68261"/>
                    <a:gd name="connsiteY3" fmla="*/ 51772 h 69033"/>
                    <a:gd name="connsiteX4" fmla="*/ 16044 w 68261"/>
                    <a:gd name="connsiteY4" fmla="*/ 64356 h 69033"/>
                    <a:gd name="connsiteX5" fmla="*/ 842 w 68261"/>
                    <a:gd name="connsiteY5" fmla="*/ 43061 h 69033"/>
                    <a:gd name="connsiteX6" fmla="*/ 5312 w 68261"/>
                    <a:gd name="connsiteY6" fmla="*/ 16813 h 6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1" h="69033">
                      <a:moveTo>
                        <a:pt x="5312" y="16813"/>
                      </a:moveTo>
                      <a:cubicBezTo>
                        <a:pt x="10351" y="8615"/>
                        <a:pt x="18122" y="3205"/>
                        <a:pt x="26577" y="1042"/>
                      </a:cubicBezTo>
                      <a:cubicBezTo>
                        <a:pt x="35061" y="-1150"/>
                        <a:pt x="44113" y="131"/>
                        <a:pt x="52142" y="4743"/>
                      </a:cubicBezTo>
                      <a:cubicBezTo>
                        <a:pt x="68084" y="14166"/>
                        <a:pt x="73038" y="35204"/>
                        <a:pt x="63216" y="51772"/>
                      </a:cubicBezTo>
                      <a:cubicBezTo>
                        <a:pt x="53394" y="68313"/>
                        <a:pt x="32271" y="73949"/>
                        <a:pt x="16044" y="64356"/>
                      </a:cubicBezTo>
                      <a:cubicBezTo>
                        <a:pt x="7902" y="59658"/>
                        <a:pt x="2778" y="51630"/>
                        <a:pt x="842" y="43061"/>
                      </a:cubicBezTo>
                      <a:cubicBezTo>
                        <a:pt x="-1094" y="34435"/>
                        <a:pt x="273" y="25012"/>
                        <a:pt x="5312" y="16813"/>
                      </a:cubicBezTo>
                      <a:close/>
                    </a:path>
                  </a:pathLst>
                </a:custGeom>
                <a:grpFill/>
                <a:ln w="2845" cap="flat">
                  <a:noFill/>
                  <a:prstDash val="solid"/>
                  <a:miter/>
                </a:ln>
              </p:spPr>
              <p:txBody>
                <a:bodyPr rtlCol="0" anchor="ctr"/>
                <a:lstStyle/>
                <a:p>
                  <a:endParaRPr lang="en-US"/>
                </a:p>
              </p:txBody>
            </p:sp>
            <p:sp>
              <p:nvSpPr>
                <p:cNvPr id="2460" name="Freeform: Shape 2459">
                  <a:extLst>
                    <a:ext uri="{FF2B5EF4-FFF2-40B4-BE49-F238E27FC236}">
                      <a16:creationId xmlns:a16="http://schemas.microsoft.com/office/drawing/2014/main" id="{9B6A3B1C-B036-6BF5-180C-4209457ABE7D}"/>
                    </a:ext>
                  </a:extLst>
                </p:cNvPr>
                <p:cNvSpPr/>
                <p:nvPr/>
              </p:nvSpPr>
              <p:spPr>
                <a:xfrm>
                  <a:off x="8193805" y="4515223"/>
                  <a:ext cx="65936" cy="66486"/>
                </a:xfrm>
                <a:custGeom>
                  <a:avLst/>
                  <a:gdLst>
                    <a:gd name="connsiteX0" fmla="*/ 5808 w 65936"/>
                    <a:gd name="connsiteY0" fmla="*/ 15270 h 66486"/>
                    <a:gd name="connsiteX1" fmla="*/ 51613 w 65936"/>
                    <a:gd name="connsiteY1" fmla="*/ 5192 h 66486"/>
                    <a:gd name="connsiteX2" fmla="*/ 60296 w 65936"/>
                    <a:gd name="connsiteY2" fmla="*/ 51112 h 66486"/>
                    <a:gd name="connsiteX3" fmla="*/ 14491 w 65936"/>
                    <a:gd name="connsiteY3" fmla="*/ 61189 h 66486"/>
                    <a:gd name="connsiteX4" fmla="*/ 5808 w 65936"/>
                    <a:gd name="connsiteY4" fmla="*/ 15270 h 66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36" h="66486">
                      <a:moveTo>
                        <a:pt x="5808" y="15270"/>
                      </a:moveTo>
                      <a:cubicBezTo>
                        <a:pt x="16170" y="-103"/>
                        <a:pt x="36696" y="-4629"/>
                        <a:pt x="51613" y="5192"/>
                      </a:cubicBezTo>
                      <a:cubicBezTo>
                        <a:pt x="66531" y="15014"/>
                        <a:pt x="70431" y="35568"/>
                        <a:pt x="60296" y="51112"/>
                      </a:cubicBezTo>
                      <a:cubicBezTo>
                        <a:pt x="50162" y="66655"/>
                        <a:pt x="29664" y="71153"/>
                        <a:pt x="14491" y="61189"/>
                      </a:cubicBezTo>
                      <a:cubicBezTo>
                        <a:pt x="-683" y="51197"/>
                        <a:pt x="-4555" y="30643"/>
                        <a:pt x="5808" y="15270"/>
                      </a:cubicBezTo>
                      <a:close/>
                    </a:path>
                  </a:pathLst>
                </a:custGeom>
                <a:grpFill/>
                <a:ln w="2845" cap="flat">
                  <a:noFill/>
                  <a:prstDash val="solid"/>
                  <a:miter/>
                </a:ln>
              </p:spPr>
              <p:txBody>
                <a:bodyPr rtlCol="0" anchor="ctr"/>
                <a:lstStyle/>
                <a:p>
                  <a:endParaRPr lang="en-US"/>
                </a:p>
              </p:txBody>
            </p:sp>
            <p:sp>
              <p:nvSpPr>
                <p:cNvPr id="2461" name="Freeform: Shape 2460">
                  <a:extLst>
                    <a:ext uri="{FF2B5EF4-FFF2-40B4-BE49-F238E27FC236}">
                      <a16:creationId xmlns:a16="http://schemas.microsoft.com/office/drawing/2014/main" id="{BC70EB2E-BF5B-3993-2974-6D75C137549C}"/>
                    </a:ext>
                  </a:extLst>
                </p:cNvPr>
                <p:cNvSpPr/>
                <p:nvPr/>
              </p:nvSpPr>
              <p:spPr>
                <a:xfrm>
                  <a:off x="8033688" y="4404583"/>
                  <a:ext cx="63343" cy="64152"/>
                </a:xfrm>
                <a:custGeom>
                  <a:avLst/>
                  <a:gdLst>
                    <a:gd name="connsiteX0" fmla="*/ 6389 w 63343"/>
                    <a:gd name="connsiteY0" fmla="*/ 13517 h 64152"/>
                    <a:gd name="connsiteX1" fmla="*/ 50714 w 63343"/>
                    <a:gd name="connsiteY1" fmla="*/ 5831 h 64152"/>
                    <a:gd name="connsiteX2" fmla="*/ 57119 w 63343"/>
                    <a:gd name="connsiteY2" fmla="*/ 50526 h 64152"/>
                    <a:gd name="connsiteX3" fmla="*/ 12794 w 63343"/>
                    <a:gd name="connsiteY3" fmla="*/ 58213 h 64152"/>
                    <a:gd name="connsiteX4" fmla="*/ 6389 w 63343"/>
                    <a:gd name="connsiteY4" fmla="*/ 13517 h 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3" h="64152">
                      <a:moveTo>
                        <a:pt x="6389" y="13517"/>
                      </a:moveTo>
                      <a:cubicBezTo>
                        <a:pt x="16979" y="-859"/>
                        <a:pt x="36821" y="-4332"/>
                        <a:pt x="50714" y="5831"/>
                      </a:cubicBezTo>
                      <a:cubicBezTo>
                        <a:pt x="64606" y="15966"/>
                        <a:pt x="67482" y="35979"/>
                        <a:pt x="57119" y="50526"/>
                      </a:cubicBezTo>
                      <a:cubicBezTo>
                        <a:pt x="46757" y="65073"/>
                        <a:pt x="26914" y="68518"/>
                        <a:pt x="12794" y="58213"/>
                      </a:cubicBezTo>
                      <a:cubicBezTo>
                        <a:pt x="-1326" y="47907"/>
                        <a:pt x="-4202" y="27894"/>
                        <a:pt x="6389" y="13517"/>
                      </a:cubicBezTo>
                      <a:close/>
                    </a:path>
                  </a:pathLst>
                </a:custGeom>
                <a:grpFill/>
                <a:ln w="2845" cap="flat">
                  <a:noFill/>
                  <a:prstDash val="solid"/>
                  <a:miter/>
                </a:ln>
              </p:spPr>
              <p:txBody>
                <a:bodyPr rtlCol="0" anchor="ctr"/>
                <a:lstStyle/>
                <a:p>
                  <a:endParaRPr lang="en-US"/>
                </a:p>
              </p:txBody>
            </p:sp>
            <p:sp>
              <p:nvSpPr>
                <p:cNvPr id="2462" name="Freeform: Shape 2461">
                  <a:extLst>
                    <a:ext uri="{FF2B5EF4-FFF2-40B4-BE49-F238E27FC236}">
                      <a16:creationId xmlns:a16="http://schemas.microsoft.com/office/drawing/2014/main" id="{198A3A72-AB03-1FC2-827A-8E96B9BDF6CE}"/>
                    </a:ext>
                  </a:extLst>
                </p:cNvPr>
                <p:cNvSpPr/>
                <p:nvPr/>
              </p:nvSpPr>
              <p:spPr>
                <a:xfrm>
                  <a:off x="7878146" y="4287621"/>
                  <a:ext cx="61030" cy="61582"/>
                </a:xfrm>
                <a:custGeom>
                  <a:avLst/>
                  <a:gdLst>
                    <a:gd name="connsiteX0" fmla="*/ 6950 w 61030"/>
                    <a:gd name="connsiteY0" fmla="*/ 11909 h 61582"/>
                    <a:gd name="connsiteX1" fmla="*/ 49709 w 61030"/>
                    <a:gd name="connsiteY1" fmla="*/ 6415 h 61582"/>
                    <a:gd name="connsiteX2" fmla="*/ 54321 w 61030"/>
                    <a:gd name="connsiteY2" fmla="*/ 49317 h 61582"/>
                    <a:gd name="connsiteX3" fmla="*/ 11220 w 61030"/>
                    <a:gd name="connsiteY3" fmla="*/ 55266 h 61582"/>
                    <a:gd name="connsiteX4" fmla="*/ 6950 w 61030"/>
                    <a:gd name="connsiteY4" fmla="*/ 11909 h 61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30" h="61582">
                      <a:moveTo>
                        <a:pt x="6950" y="11909"/>
                      </a:moveTo>
                      <a:cubicBezTo>
                        <a:pt x="17683" y="-1500"/>
                        <a:pt x="36813" y="-3948"/>
                        <a:pt x="49709" y="6415"/>
                      </a:cubicBezTo>
                      <a:cubicBezTo>
                        <a:pt x="62662" y="16692"/>
                        <a:pt x="64911" y="35709"/>
                        <a:pt x="54321" y="49317"/>
                      </a:cubicBezTo>
                      <a:cubicBezTo>
                        <a:pt x="43845" y="62839"/>
                        <a:pt x="24373" y="65714"/>
                        <a:pt x="11220" y="55266"/>
                      </a:cubicBezTo>
                      <a:cubicBezTo>
                        <a:pt x="-1875" y="44733"/>
                        <a:pt x="-3782" y="25318"/>
                        <a:pt x="6950" y="11909"/>
                      </a:cubicBezTo>
                      <a:close/>
                    </a:path>
                  </a:pathLst>
                </a:custGeom>
                <a:grpFill/>
                <a:ln w="2845" cap="flat">
                  <a:noFill/>
                  <a:prstDash val="solid"/>
                  <a:miter/>
                </a:ln>
              </p:spPr>
              <p:txBody>
                <a:bodyPr rtlCol="0" anchor="ctr"/>
                <a:lstStyle/>
                <a:p>
                  <a:endParaRPr lang="en-US"/>
                </a:p>
              </p:txBody>
            </p:sp>
            <p:sp>
              <p:nvSpPr>
                <p:cNvPr id="2463" name="Freeform: Shape 2462">
                  <a:extLst>
                    <a:ext uri="{FF2B5EF4-FFF2-40B4-BE49-F238E27FC236}">
                      <a16:creationId xmlns:a16="http://schemas.microsoft.com/office/drawing/2014/main" id="{2F355345-5EF1-50C7-BC3E-BD08588AAE49}"/>
                    </a:ext>
                  </a:extLst>
                </p:cNvPr>
                <p:cNvSpPr/>
                <p:nvPr/>
              </p:nvSpPr>
              <p:spPr>
                <a:xfrm>
                  <a:off x="7727511" y="4164326"/>
                  <a:ext cx="58877" cy="58801"/>
                </a:xfrm>
                <a:custGeom>
                  <a:avLst/>
                  <a:gdLst>
                    <a:gd name="connsiteX0" fmla="*/ 7414 w 58877"/>
                    <a:gd name="connsiteY0" fmla="*/ 10598 h 58801"/>
                    <a:gd name="connsiteX1" fmla="*/ 48921 w 58877"/>
                    <a:gd name="connsiteY1" fmla="*/ 6670 h 58801"/>
                    <a:gd name="connsiteX2" fmla="*/ 51625 w 58877"/>
                    <a:gd name="connsiteY2" fmla="*/ 48063 h 58801"/>
                    <a:gd name="connsiteX3" fmla="*/ 10090 w 58877"/>
                    <a:gd name="connsiteY3" fmla="*/ 52020 h 58801"/>
                    <a:gd name="connsiteX4" fmla="*/ 7414 w 58877"/>
                    <a:gd name="connsiteY4" fmla="*/ 10598 h 58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77" h="58801">
                      <a:moveTo>
                        <a:pt x="7414" y="10598"/>
                      </a:moveTo>
                      <a:cubicBezTo>
                        <a:pt x="18175" y="-1785"/>
                        <a:pt x="36822" y="-3607"/>
                        <a:pt x="48921" y="6670"/>
                      </a:cubicBezTo>
                      <a:cubicBezTo>
                        <a:pt x="61048" y="16918"/>
                        <a:pt x="62273" y="35451"/>
                        <a:pt x="51625" y="48063"/>
                      </a:cubicBezTo>
                      <a:cubicBezTo>
                        <a:pt x="41007" y="60646"/>
                        <a:pt x="22389" y="62439"/>
                        <a:pt x="10090" y="52020"/>
                      </a:cubicBezTo>
                      <a:cubicBezTo>
                        <a:pt x="-2208" y="41600"/>
                        <a:pt x="-3461" y="23125"/>
                        <a:pt x="7414" y="10598"/>
                      </a:cubicBezTo>
                      <a:close/>
                    </a:path>
                  </a:pathLst>
                </a:custGeom>
                <a:grpFill/>
                <a:ln w="2845" cap="flat">
                  <a:noFill/>
                  <a:prstDash val="solid"/>
                  <a:miter/>
                </a:ln>
              </p:spPr>
              <p:txBody>
                <a:bodyPr rtlCol="0" anchor="ctr"/>
                <a:lstStyle/>
                <a:p>
                  <a:endParaRPr lang="en-US"/>
                </a:p>
              </p:txBody>
            </p:sp>
            <p:sp>
              <p:nvSpPr>
                <p:cNvPr id="2464" name="Freeform: Shape 2463">
                  <a:extLst>
                    <a:ext uri="{FF2B5EF4-FFF2-40B4-BE49-F238E27FC236}">
                      <a16:creationId xmlns:a16="http://schemas.microsoft.com/office/drawing/2014/main" id="{DD8D94D7-1FCC-4182-87EC-1ACF1C075977}"/>
                    </a:ext>
                  </a:extLst>
                </p:cNvPr>
                <p:cNvSpPr/>
                <p:nvPr/>
              </p:nvSpPr>
              <p:spPr>
                <a:xfrm>
                  <a:off x="7582376" y="4034714"/>
                  <a:ext cx="56294" cy="56454"/>
                </a:xfrm>
                <a:custGeom>
                  <a:avLst/>
                  <a:gdLst>
                    <a:gd name="connsiteX0" fmla="*/ 7874 w 56294"/>
                    <a:gd name="connsiteY0" fmla="*/ 9257 h 56454"/>
                    <a:gd name="connsiteX1" fmla="*/ 47673 w 56294"/>
                    <a:gd name="connsiteY1" fmla="*/ 7236 h 56454"/>
                    <a:gd name="connsiteX2" fmla="*/ 48527 w 56294"/>
                    <a:gd name="connsiteY2" fmla="*/ 47091 h 56454"/>
                    <a:gd name="connsiteX3" fmla="*/ 8728 w 56294"/>
                    <a:gd name="connsiteY3" fmla="*/ 49112 h 56454"/>
                    <a:gd name="connsiteX4" fmla="*/ 7874 w 56294"/>
                    <a:gd name="connsiteY4" fmla="*/ 9257 h 56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94" h="56454">
                      <a:moveTo>
                        <a:pt x="7874" y="9257"/>
                      </a:moveTo>
                      <a:cubicBezTo>
                        <a:pt x="18721" y="-2244"/>
                        <a:pt x="36513" y="-3155"/>
                        <a:pt x="47673" y="7236"/>
                      </a:cubicBezTo>
                      <a:cubicBezTo>
                        <a:pt x="58832" y="17598"/>
                        <a:pt x="59202" y="35448"/>
                        <a:pt x="48527" y="47091"/>
                      </a:cubicBezTo>
                      <a:cubicBezTo>
                        <a:pt x="37851" y="58735"/>
                        <a:pt x="20030" y="59646"/>
                        <a:pt x="8728" y="49112"/>
                      </a:cubicBezTo>
                      <a:cubicBezTo>
                        <a:pt x="-2574" y="38579"/>
                        <a:pt x="-2944" y="20730"/>
                        <a:pt x="7874" y="9257"/>
                      </a:cubicBezTo>
                      <a:close/>
                    </a:path>
                  </a:pathLst>
                </a:custGeom>
                <a:grpFill/>
                <a:ln w="2845" cap="flat">
                  <a:noFill/>
                  <a:prstDash val="solid"/>
                  <a:miter/>
                </a:ln>
              </p:spPr>
              <p:txBody>
                <a:bodyPr rtlCol="0" anchor="ctr"/>
                <a:lstStyle/>
                <a:p>
                  <a:endParaRPr lang="en-US"/>
                </a:p>
              </p:txBody>
            </p:sp>
            <p:sp>
              <p:nvSpPr>
                <p:cNvPr id="2465" name="Freeform: Shape 2464">
                  <a:extLst>
                    <a:ext uri="{FF2B5EF4-FFF2-40B4-BE49-F238E27FC236}">
                      <a16:creationId xmlns:a16="http://schemas.microsoft.com/office/drawing/2014/main" id="{D11B6FEA-1F29-8514-1980-5116706E6D27}"/>
                    </a:ext>
                  </a:extLst>
                </p:cNvPr>
                <p:cNvSpPr/>
                <p:nvPr/>
              </p:nvSpPr>
              <p:spPr>
                <a:xfrm>
                  <a:off x="7442500" y="3899383"/>
                  <a:ext cx="53756" cy="54116"/>
                </a:xfrm>
                <a:custGeom>
                  <a:avLst/>
                  <a:gdLst>
                    <a:gd name="connsiteX0" fmla="*/ 8398 w 53756"/>
                    <a:gd name="connsiteY0" fmla="*/ 7997 h 54116"/>
                    <a:gd name="connsiteX1" fmla="*/ 46374 w 53756"/>
                    <a:gd name="connsiteY1" fmla="*/ 7740 h 54116"/>
                    <a:gd name="connsiteX2" fmla="*/ 53748 w 53756"/>
                    <a:gd name="connsiteY2" fmla="*/ 26757 h 54116"/>
                    <a:gd name="connsiteX3" fmla="*/ 45578 w 53756"/>
                    <a:gd name="connsiteY3" fmla="*/ 45916 h 54116"/>
                    <a:gd name="connsiteX4" fmla="*/ 26361 w 53756"/>
                    <a:gd name="connsiteY4" fmla="*/ 54115 h 54116"/>
                    <a:gd name="connsiteX5" fmla="*/ 7487 w 53756"/>
                    <a:gd name="connsiteY5" fmla="*/ 46258 h 54116"/>
                    <a:gd name="connsiteX6" fmla="*/ 8369 w 53756"/>
                    <a:gd name="connsiteY6" fmla="*/ 7997 h 5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56" h="54116">
                      <a:moveTo>
                        <a:pt x="8398" y="7997"/>
                      </a:moveTo>
                      <a:cubicBezTo>
                        <a:pt x="19187" y="-2565"/>
                        <a:pt x="36211" y="-2679"/>
                        <a:pt x="46374" y="7740"/>
                      </a:cubicBezTo>
                      <a:cubicBezTo>
                        <a:pt x="51470" y="12950"/>
                        <a:pt x="53919" y="19839"/>
                        <a:pt x="53748" y="26757"/>
                      </a:cubicBezTo>
                      <a:cubicBezTo>
                        <a:pt x="53577" y="33675"/>
                        <a:pt x="50930" y="40536"/>
                        <a:pt x="45578" y="45916"/>
                      </a:cubicBezTo>
                      <a:cubicBezTo>
                        <a:pt x="40254" y="51240"/>
                        <a:pt x="33251" y="54058"/>
                        <a:pt x="26361" y="54115"/>
                      </a:cubicBezTo>
                      <a:cubicBezTo>
                        <a:pt x="19501" y="54172"/>
                        <a:pt x="12640" y="51553"/>
                        <a:pt x="7487" y="46258"/>
                      </a:cubicBezTo>
                      <a:cubicBezTo>
                        <a:pt x="-2818" y="35696"/>
                        <a:pt x="-2448" y="18558"/>
                        <a:pt x="8369" y="7997"/>
                      </a:cubicBezTo>
                      <a:close/>
                    </a:path>
                  </a:pathLst>
                </a:custGeom>
                <a:grpFill/>
                <a:ln w="2845" cap="flat">
                  <a:noFill/>
                  <a:prstDash val="solid"/>
                  <a:miter/>
                </a:ln>
              </p:spPr>
              <p:txBody>
                <a:bodyPr rtlCol="0" anchor="ctr"/>
                <a:lstStyle/>
                <a:p>
                  <a:endParaRPr lang="en-US"/>
                </a:p>
              </p:txBody>
            </p:sp>
            <p:sp>
              <p:nvSpPr>
                <p:cNvPr id="2466" name="Freeform: Shape 2465">
                  <a:extLst>
                    <a:ext uri="{FF2B5EF4-FFF2-40B4-BE49-F238E27FC236}">
                      <a16:creationId xmlns:a16="http://schemas.microsoft.com/office/drawing/2014/main" id="{2A81FD15-73AE-37BE-FBDE-D7E0B7BFB983}"/>
                    </a:ext>
                  </a:extLst>
                </p:cNvPr>
                <p:cNvSpPr/>
                <p:nvPr/>
              </p:nvSpPr>
              <p:spPr>
                <a:xfrm>
                  <a:off x="7308198" y="3758544"/>
                  <a:ext cx="51669" cy="51262"/>
                </a:xfrm>
                <a:custGeom>
                  <a:avLst/>
                  <a:gdLst>
                    <a:gd name="connsiteX0" fmla="*/ 8814 w 51669"/>
                    <a:gd name="connsiteY0" fmla="*/ 6864 h 51262"/>
                    <a:gd name="connsiteX1" fmla="*/ 45111 w 51669"/>
                    <a:gd name="connsiteY1" fmla="*/ 8031 h 51262"/>
                    <a:gd name="connsiteX2" fmla="*/ 43118 w 51669"/>
                    <a:gd name="connsiteY2" fmla="*/ 44186 h 51262"/>
                    <a:gd name="connsiteX3" fmla="*/ 6565 w 51669"/>
                    <a:gd name="connsiteY3" fmla="*/ 43247 h 51262"/>
                    <a:gd name="connsiteX4" fmla="*/ 8814 w 51669"/>
                    <a:gd name="connsiteY4" fmla="*/ 6864 h 51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9" h="51262">
                      <a:moveTo>
                        <a:pt x="8814" y="6864"/>
                      </a:moveTo>
                      <a:cubicBezTo>
                        <a:pt x="19575" y="-2843"/>
                        <a:pt x="35546" y="-2075"/>
                        <a:pt x="45111" y="8031"/>
                      </a:cubicBezTo>
                      <a:cubicBezTo>
                        <a:pt x="54591" y="18223"/>
                        <a:pt x="53680" y="34393"/>
                        <a:pt x="43118" y="44186"/>
                      </a:cubicBezTo>
                      <a:cubicBezTo>
                        <a:pt x="32557" y="53979"/>
                        <a:pt x="16159" y="53552"/>
                        <a:pt x="6565" y="43247"/>
                      </a:cubicBezTo>
                      <a:cubicBezTo>
                        <a:pt x="-3114" y="33027"/>
                        <a:pt x="-1862" y="16487"/>
                        <a:pt x="8814" y="6864"/>
                      </a:cubicBezTo>
                      <a:close/>
                    </a:path>
                  </a:pathLst>
                </a:custGeom>
                <a:grpFill/>
                <a:ln w="2845" cap="flat">
                  <a:noFill/>
                  <a:prstDash val="solid"/>
                  <a:miter/>
                </a:ln>
              </p:spPr>
              <p:txBody>
                <a:bodyPr rtlCol="0" anchor="ctr"/>
                <a:lstStyle/>
                <a:p>
                  <a:endParaRPr lang="en-US"/>
                </a:p>
              </p:txBody>
            </p:sp>
            <p:sp>
              <p:nvSpPr>
                <p:cNvPr id="2467" name="Freeform: Shape 2466">
                  <a:extLst>
                    <a:ext uri="{FF2B5EF4-FFF2-40B4-BE49-F238E27FC236}">
                      <a16:creationId xmlns:a16="http://schemas.microsoft.com/office/drawing/2014/main" id="{097C84D1-3AD8-7BCC-7D27-A445B2531882}"/>
                    </a:ext>
                  </a:extLst>
                </p:cNvPr>
                <p:cNvSpPr/>
                <p:nvPr/>
              </p:nvSpPr>
              <p:spPr>
                <a:xfrm>
                  <a:off x="7180140" y="3612043"/>
                  <a:ext cx="49186" cy="48791"/>
                </a:xfrm>
                <a:custGeom>
                  <a:avLst/>
                  <a:gdLst>
                    <a:gd name="connsiteX0" fmla="*/ 9049 w 49186"/>
                    <a:gd name="connsiteY0" fmla="*/ 5929 h 48791"/>
                    <a:gd name="connsiteX1" fmla="*/ 43666 w 49186"/>
                    <a:gd name="connsiteY1" fmla="*/ 8348 h 48791"/>
                    <a:gd name="connsiteX2" fmla="*/ 40222 w 49186"/>
                    <a:gd name="connsiteY2" fmla="*/ 42766 h 48791"/>
                    <a:gd name="connsiteX3" fmla="*/ 5604 w 49186"/>
                    <a:gd name="connsiteY3" fmla="*/ 40347 h 48791"/>
                    <a:gd name="connsiteX4" fmla="*/ 9049 w 49186"/>
                    <a:gd name="connsiteY4" fmla="*/ 5929 h 48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6" h="48791">
                      <a:moveTo>
                        <a:pt x="9049" y="5929"/>
                      </a:moveTo>
                      <a:cubicBezTo>
                        <a:pt x="19611" y="-2839"/>
                        <a:pt x="35097" y="-1758"/>
                        <a:pt x="43666" y="8348"/>
                      </a:cubicBezTo>
                      <a:cubicBezTo>
                        <a:pt x="52207" y="18455"/>
                        <a:pt x="50670" y="33884"/>
                        <a:pt x="40222" y="42766"/>
                      </a:cubicBezTo>
                      <a:cubicBezTo>
                        <a:pt x="29774" y="51677"/>
                        <a:pt x="14287" y="50567"/>
                        <a:pt x="5604" y="40347"/>
                      </a:cubicBezTo>
                      <a:cubicBezTo>
                        <a:pt x="-3050" y="30098"/>
                        <a:pt x="-1513" y="14697"/>
                        <a:pt x="9049" y="5929"/>
                      </a:cubicBezTo>
                      <a:close/>
                    </a:path>
                  </a:pathLst>
                </a:custGeom>
                <a:grpFill/>
                <a:ln w="2845" cap="flat">
                  <a:noFill/>
                  <a:prstDash val="solid"/>
                  <a:miter/>
                </a:ln>
              </p:spPr>
              <p:txBody>
                <a:bodyPr rtlCol="0" anchor="ctr"/>
                <a:lstStyle/>
                <a:p>
                  <a:endParaRPr lang="en-US"/>
                </a:p>
              </p:txBody>
            </p:sp>
            <p:sp>
              <p:nvSpPr>
                <p:cNvPr id="2468" name="Freeform: Shape 2467">
                  <a:extLst>
                    <a:ext uri="{FF2B5EF4-FFF2-40B4-BE49-F238E27FC236}">
                      <a16:creationId xmlns:a16="http://schemas.microsoft.com/office/drawing/2014/main" id="{E1D31C73-9BF5-5F25-E372-64AF7D884251}"/>
                    </a:ext>
                  </a:extLst>
                </p:cNvPr>
                <p:cNvSpPr/>
                <p:nvPr/>
              </p:nvSpPr>
              <p:spPr>
                <a:xfrm>
                  <a:off x="7058095" y="3460420"/>
                  <a:ext cx="46622" cy="46446"/>
                </a:xfrm>
                <a:custGeom>
                  <a:avLst/>
                  <a:gdLst>
                    <a:gd name="connsiteX0" fmla="*/ 9393 w 46622"/>
                    <a:gd name="connsiteY0" fmla="*/ 4990 h 46446"/>
                    <a:gd name="connsiteX1" fmla="*/ 42017 w 46622"/>
                    <a:gd name="connsiteY1" fmla="*/ 8748 h 46446"/>
                    <a:gd name="connsiteX2" fmla="*/ 37292 w 46622"/>
                    <a:gd name="connsiteY2" fmla="*/ 41373 h 46446"/>
                    <a:gd name="connsiteX3" fmla="*/ 4667 w 46622"/>
                    <a:gd name="connsiteY3" fmla="*/ 37615 h 46446"/>
                    <a:gd name="connsiteX4" fmla="*/ 9393 w 46622"/>
                    <a:gd name="connsiteY4" fmla="*/ 4990 h 4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22" h="46446">
                      <a:moveTo>
                        <a:pt x="9393" y="4990"/>
                      </a:moveTo>
                      <a:cubicBezTo>
                        <a:pt x="19755" y="-2924"/>
                        <a:pt x="34359" y="-1244"/>
                        <a:pt x="42017" y="8748"/>
                      </a:cubicBezTo>
                      <a:cubicBezTo>
                        <a:pt x="49675" y="18740"/>
                        <a:pt x="47569" y="33345"/>
                        <a:pt x="37292" y="41373"/>
                      </a:cubicBezTo>
                      <a:cubicBezTo>
                        <a:pt x="27015" y="49401"/>
                        <a:pt x="12410" y="47721"/>
                        <a:pt x="4667" y="37615"/>
                      </a:cubicBezTo>
                      <a:cubicBezTo>
                        <a:pt x="-3076" y="27509"/>
                        <a:pt x="-970" y="12904"/>
                        <a:pt x="9393" y="4990"/>
                      </a:cubicBezTo>
                      <a:close/>
                    </a:path>
                  </a:pathLst>
                </a:custGeom>
                <a:grpFill/>
                <a:ln w="2845" cap="flat">
                  <a:noFill/>
                  <a:prstDash val="solid"/>
                  <a:miter/>
                </a:ln>
              </p:spPr>
              <p:txBody>
                <a:bodyPr rtlCol="0" anchor="ctr"/>
                <a:lstStyle/>
                <a:p>
                  <a:endParaRPr lang="en-US"/>
                </a:p>
              </p:txBody>
            </p:sp>
            <p:sp>
              <p:nvSpPr>
                <p:cNvPr id="2469" name="Freeform: Shape 2468">
                  <a:extLst>
                    <a:ext uri="{FF2B5EF4-FFF2-40B4-BE49-F238E27FC236}">
                      <a16:creationId xmlns:a16="http://schemas.microsoft.com/office/drawing/2014/main" id="{A60389C2-692D-1ABF-6B08-F1AF05D8AD6F}"/>
                    </a:ext>
                  </a:extLst>
                </p:cNvPr>
                <p:cNvSpPr/>
                <p:nvPr/>
              </p:nvSpPr>
              <p:spPr>
                <a:xfrm>
                  <a:off x="6942218" y="3304049"/>
                  <a:ext cx="44246" cy="43868"/>
                </a:xfrm>
                <a:custGeom>
                  <a:avLst/>
                  <a:gdLst>
                    <a:gd name="connsiteX0" fmla="*/ 9689 w 44246"/>
                    <a:gd name="connsiteY0" fmla="*/ 4159 h 43868"/>
                    <a:gd name="connsiteX1" fmla="*/ 40292 w 44246"/>
                    <a:gd name="connsiteY1" fmla="*/ 9056 h 43868"/>
                    <a:gd name="connsiteX2" fmla="*/ 34798 w 44246"/>
                    <a:gd name="connsiteY2" fmla="*/ 39574 h 43868"/>
                    <a:gd name="connsiteX3" fmla="*/ 3824 w 44246"/>
                    <a:gd name="connsiteY3" fmla="*/ 34934 h 43868"/>
                    <a:gd name="connsiteX4" fmla="*/ 9689 w 44246"/>
                    <a:gd name="connsiteY4" fmla="*/ 4131 h 43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46" h="43868">
                      <a:moveTo>
                        <a:pt x="9689" y="4159"/>
                      </a:moveTo>
                      <a:cubicBezTo>
                        <a:pt x="19795" y="-2929"/>
                        <a:pt x="33488" y="-737"/>
                        <a:pt x="40292" y="9056"/>
                      </a:cubicBezTo>
                      <a:cubicBezTo>
                        <a:pt x="47210" y="18764"/>
                        <a:pt x="44847" y="32372"/>
                        <a:pt x="34798" y="39574"/>
                      </a:cubicBezTo>
                      <a:cubicBezTo>
                        <a:pt x="24805" y="46748"/>
                        <a:pt x="10827" y="44755"/>
                        <a:pt x="3824" y="34934"/>
                      </a:cubicBezTo>
                      <a:cubicBezTo>
                        <a:pt x="-3037" y="25027"/>
                        <a:pt x="-417" y="11248"/>
                        <a:pt x="9689" y="4131"/>
                      </a:cubicBezTo>
                      <a:close/>
                    </a:path>
                  </a:pathLst>
                </a:custGeom>
                <a:grpFill/>
                <a:ln w="2845" cap="flat">
                  <a:noFill/>
                  <a:prstDash val="solid"/>
                  <a:miter/>
                </a:ln>
              </p:spPr>
              <p:txBody>
                <a:bodyPr rtlCol="0" anchor="ctr"/>
                <a:lstStyle/>
                <a:p>
                  <a:endParaRPr lang="en-US"/>
                </a:p>
              </p:txBody>
            </p:sp>
            <p:sp>
              <p:nvSpPr>
                <p:cNvPr id="2470" name="Freeform: Shape 2469">
                  <a:extLst>
                    <a:ext uri="{FF2B5EF4-FFF2-40B4-BE49-F238E27FC236}">
                      <a16:creationId xmlns:a16="http://schemas.microsoft.com/office/drawing/2014/main" id="{B4CDDED7-69B1-2791-9E0F-7056DE3C7EAE}"/>
                    </a:ext>
                  </a:extLst>
                </p:cNvPr>
                <p:cNvSpPr/>
                <p:nvPr/>
              </p:nvSpPr>
              <p:spPr>
                <a:xfrm>
                  <a:off x="6833069" y="3142915"/>
                  <a:ext cx="41995" cy="41274"/>
                </a:xfrm>
                <a:custGeom>
                  <a:avLst/>
                  <a:gdLst>
                    <a:gd name="connsiteX0" fmla="*/ 9747 w 41995"/>
                    <a:gd name="connsiteY0" fmla="*/ 3480 h 41274"/>
                    <a:gd name="connsiteX1" fmla="*/ 38728 w 41995"/>
                    <a:gd name="connsiteY1" fmla="*/ 9088 h 41274"/>
                    <a:gd name="connsiteX2" fmla="*/ 32294 w 41995"/>
                    <a:gd name="connsiteY2" fmla="*/ 37727 h 41274"/>
                    <a:gd name="connsiteX3" fmla="*/ 3313 w 41995"/>
                    <a:gd name="connsiteY3" fmla="*/ 32119 h 41274"/>
                    <a:gd name="connsiteX4" fmla="*/ 9747 w 41995"/>
                    <a:gd name="connsiteY4" fmla="*/ 3480 h 41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5" h="41274">
                      <a:moveTo>
                        <a:pt x="9747" y="3480"/>
                      </a:moveTo>
                      <a:cubicBezTo>
                        <a:pt x="19569" y="-2840"/>
                        <a:pt x="32522" y="-306"/>
                        <a:pt x="38728" y="9088"/>
                      </a:cubicBezTo>
                      <a:cubicBezTo>
                        <a:pt x="44934" y="18483"/>
                        <a:pt x="42030" y="31322"/>
                        <a:pt x="32294" y="37727"/>
                      </a:cubicBezTo>
                      <a:cubicBezTo>
                        <a:pt x="22558" y="44133"/>
                        <a:pt x="9576" y="41628"/>
                        <a:pt x="3313" y="32119"/>
                      </a:cubicBezTo>
                      <a:cubicBezTo>
                        <a:pt x="-2950" y="22611"/>
                        <a:pt x="-74" y="9800"/>
                        <a:pt x="9747" y="3480"/>
                      </a:cubicBezTo>
                      <a:close/>
                    </a:path>
                  </a:pathLst>
                </a:custGeom>
                <a:grpFill/>
                <a:ln w="2845" cap="flat">
                  <a:noFill/>
                  <a:prstDash val="solid"/>
                  <a:miter/>
                </a:ln>
              </p:spPr>
              <p:txBody>
                <a:bodyPr rtlCol="0" anchor="ctr"/>
                <a:lstStyle/>
                <a:p>
                  <a:endParaRPr lang="en-US"/>
                </a:p>
              </p:txBody>
            </p:sp>
            <p:sp>
              <p:nvSpPr>
                <p:cNvPr id="2471" name="Freeform: Shape 2470">
                  <a:extLst>
                    <a:ext uri="{FF2B5EF4-FFF2-40B4-BE49-F238E27FC236}">
                      <a16:creationId xmlns:a16="http://schemas.microsoft.com/office/drawing/2014/main" id="{2C261F22-DFC5-17EE-CD46-1A3D6E432D83}"/>
                    </a:ext>
                  </a:extLst>
                </p:cNvPr>
                <p:cNvSpPr/>
                <p:nvPr/>
              </p:nvSpPr>
              <p:spPr>
                <a:xfrm>
                  <a:off x="6730806" y="2977293"/>
                  <a:ext cx="39394" cy="38896"/>
                </a:xfrm>
                <a:custGeom>
                  <a:avLst/>
                  <a:gdLst>
                    <a:gd name="connsiteX0" fmla="*/ 9895 w 39394"/>
                    <a:gd name="connsiteY0" fmla="*/ 2819 h 38896"/>
                    <a:gd name="connsiteX1" fmla="*/ 36797 w 39394"/>
                    <a:gd name="connsiteY1" fmla="*/ 9281 h 38896"/>
                    <a:gd name="connsiteX2" fmla="*/ 29538 w 39394"/>
                    <a:gd name="connsiteY2" fmla="*/ 36013 h 38896"/>
                    <a:gd name="connsiteX3" fmla="*/ 2635 w 39394"/>
                    <a:gd name="connsiteY3" fmla="*/ 29550 h 38896"/>
                    <a:gd name="connsiteX4" fmla="*/ 9895 w 39394"/>
                    <a:gd name="connsiteY4" fmla="*/ 2819 h 38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8896">
                      <a:moveTo>
                        <a:pt x="9895" y="2819"/>
                      </a:moveTo>
                      <a:cubicBezTo>
                        <a:pt x="19346" y="-2732"/>
                        <a:pt x="31388" y="171"/>
                        <a:pt x="36797" y="9281"/>
                      </a:cubicBezTo>
                      <a:cubicBezTo>
                        <a:pt x="42178" y="18420"/>
                        <a:pt x="38932" y="30376"/>
                        <a:pt x="29538" y="36013"/>
                      </a:cubicBezTo>
                      <a:cubicBezTo>
                        <a:pt x="20115" y="41650"/>
                        <a:pt x="8073" y="38774"/>
                        <a:pt x="2635" y="29550"/>
                      </a:cubicBezTo>
                      <a:cubicBezTo>
                        <a:pt x="-2802" y="20327"/>
                        <a:pt x="444" y="8370"/>
                        <a:pt x="9895" y="2819"/>
                      </a:cubicBezTo>
                      <a:close/>
                    </a:path>
                  </a:pathLst>
                </a:custGeom>
                <a:grpFill/>
                <a:ln w="2845" cap="flat">
                  <a:noFill/>
                  <a:prstDash val="solid"/>
                  <a:miter/>
                </a:ln>
              </p:spPr>
              <p:txBody>
                <a:bodyPr rtlCol="0" anchor="ctr"/>
                <a:lstStyle/>
                <a:p>
                  <a:endParaRPr lang="en-US"/>
                </a:p>
              </p:txBody>
            </p:sp>
            <p:sp>
              <p:nvSpPr>
                <p:cNvPr id="2472" name="Freeform: Shape 2471">
                  <a:extLst>
                    <a:ext uri="{FF2B5EF4-FFF2-40B4-BE49-F238E27FC236}">
                      <a16:creationId xmlns:a16="http://schemas.microsoft.com/office/drawing/2014/main" id="{0039F4ED-B899-6125-A8DF-A799D33E9BE7}"/>
                    </a:ext>
                  </a:extLst>
                </p:cNvPr>
                <p:cNvSpPr/>
                <p:nvPr/>
              </p:nvSpPr>
              <p:spPr>
                <a:xfrm>
                  <a:off x="6635193" y="2807676"/>
                  <a:ext cx="36886" cy="36523"/>
                </a:xfrm>
                <a:custGeom>
                  <a:avLst/>
                  <a:gdLst>
                    <a:gd name="connsiteX0" fmla="*/ 10025 w 36886"/>
                    <a:gd name="connsiteY0" fmla="*/ 2253 h 36523"/>
                    <a:gd name="connsiteX1" fmla="*/ 34850 w 36886"/>
                    <a:gd name="connsiteY1" fmla="*/ 9399 h 36523"/>
                    <a:gd name="connsiteX2" fmla="*/ 26936 w 36886"/>
                    <a:gd name="connsiteY2" fmla="*/ 34195 h 36523"/>
                    <a:gd name="connsiteX3" fmla="*/ 2054 w 36886"/>
                    <a:gd name="connsiteY3" fmla="*/ 27078 h 36523"/>
                    <a:gd name="connsiteX4" fmla="*/ 9997 w 36886"/>
                    <a:gd name="connsiteY4" fmla="*/ 2253 h 3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6" h="36523">
                      <a:moveTo>
                        <a:pt x="10025" y="2253"/>
                      </a:moveTo>
                      <a:cubicBezTo>
                        <a:pt x="19107" y="-2586"/>
                        <a:pt x="30210" y="631"/>
                        <a:pt x="34850" y="9399"/>
                      </a:cubicBezTo>
                      <a:cubicBezTo>
                        <a:pt x="39490" y="18196"/>
                        <a:pt x="35931" y="29298"/>
                        <a:pt x="26936" y="34195"/>
                      </a:cubicBezTo>
                      <a:cubicBezTo>
                        <a:pt x="17854" y="39148"/>
                        <a:pt x="6723" y="35931"/>
                        <a:pt x="2054" y="27078"/>
                      </a:cubicBezTo>
                      <a:cubicBezTo>
                        <a:pt x="-2614" y="18196"/>
                        <a:pt x="944" y="7093"/>
                        <a:pt x="9997" y="2253"/>
                      </a:cubicBezTo>
                      <a:close/>
                    </a:path>
                  </a:pathLst>
                </a:custGeom>
                <a:grpFill/>
                <a:ln w="2845" cap="flat">
                  <a:noFill/>
                  <a:prstDash val="solid"/>
                  <a:miter/>
                </a:ln>
              </p:spPr>
              <p:txBody>
                <a:bodyPr rtlCol="0" anchor="ctr"/>
                <a:lstStyle/>
                <a:p>
                  <a:endParaRPr lang="en-US"/>
                </a:p>
              </p:txBody>
            </p:sp>
            <p:sp>
              <p:nvSpPr>
                <p:cNvPr id="2473" name="Freeform: Shape 2472">
                  <a:extLst>
                    <a:ext uri="{FF2B5EF4-FFF2-40B4-BE49-F238E27FC236}">
                      <a16:creationId xmlns:a16="http://schemas.microsoft.com/office/drawing/2014/main" id="{35F2B3DA-41CF-E41D-CC3B-9779ACEC1AC9}"/>
                    </a:ext>
                  </a:extLst>
                </p:cNvPr>
                <p:cNvSpPr/>
                <p:nvPr/>
              </p:nvSpPr>
              <p:spPr>
                <a:xfrm>
                  <a:off x="6546760" y="2634290"/>
                  <a:ext cx="34654" cy="33823"/>
                </a:xfrm>
                <a:custGeom>
                  <a:avLst/>
                  <a:gdLst>
                    <a:gd name="connsiteX0" fmla="*/ 9837 w 34654"/>
                    <a:gd name="connsiteY0" fmla="*/ 1783 h 33823"/>
                    <a:gd name="connsiteX1" fmla="*/ 32953 w 34654"/>
                    <a:gd name="connsiteY1" fmla="*/ 9270 h 33823"/>
                    <a:gd name="connsiteX2" fmla="*/ 24840 w 34654"/>
                    <a:gd name="connsiteY2" fmla="*/ 31988 h 33823"/>
                    <a:gd name="connsiteX3" fmla="*/ 1723 w 34654"/>
                    <a:gd name="connsiteY3" fmla="*/ 24501 h 33823"/>
                    <a:gd name="connsiteX4" fmla="*/ 9837 w 34654"/>
                    <a:gd name="connsiteY4" fmla="*/ 1783 h 3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54" h="33823">
                      <a:moveTo>
                        <a:pt x="9837" y="1783"/>
                      </a:moveTo>
                      <a:cubicBezTo>
                        <a:pt x="18491" y="-2373"/>
                        <a:pt x="28825" y="986"/>
                        <a:pt x="32953" y="9270"/>
                      </a:cubicBezTo>
                      <a:cubicBezTo>
                        <a:pt x="37081" y="17555"/>
                        <a:pt x="33437" y="27746"/>
                        <a:pt x="24840" y="31988"/>
                      </a:cubicBezTo>
                      <a:cubicBezTo>
                        <a:pt x="16242" y="36230"/>
                        <a:pt x="5880" y="32870"/>
                        <a:pt x="1723" y="24501"/>
                      </a:cubicBezTo>
                      <a:cubicBezTo>
                        <a:pt x="-2433" y="16131"/>
                        <a:pt x="1183" y="5968"/>
                        <a:pt x="9837" y="1783"/>
                      </a:cubicBezTo>
                      <a:close/>
                    </a:path>
                  </a:pathLst>
                </a:custGeom>
                <a:grpFill/>
                <a:ln w="2845" cap="flat">
                  <a:noFill/>
                  <a:prstDash val="solid"/>
                  <a:miter/>
                </a:ln>
              </p:spPr>
              <p:txBody>
                <a:bodyPr rtlCol="0" anchor="ctr"/>
                <a:lstStyle/>
                <a:p>
                  <a:endParaRPr lang="en-US"/>
                </a:p>
              </p:txBody>
            </p:sp>
            <p:sp>
              <p:nvSpPr>
                <p:cNvPr id="2474" name="Freeform: Shape 2473">
                  <a:extLst>
                    <a:ext uri="{FF2B5EF4-FFF2-40B4-BE49-F238E27FC236}">
                      <a16:creationId xmlns:a16="http://schemas.microsoft.com/office/drawing/2014/main" id="{422A61D8-9AA7-E185-69B2-E91AE4A71775}"/>
                    </a:ext>
                  </a:extLst>
                </p:cNvPr>
                <p:cNvSpPr/>
                <p:nvPr/>
              </p:nvSpPr>
              <p:spPr>
                <a:xfrm>
                  <a:off x="6465890" y="2457148"/>
                  <a:ext cx="32110" cy="31468"/>
                </a:xfrm>
                <a:custGeom>
                  <a:avLst/>
                  <a:gdLst>
                    <a:gd name="connsiteX0" fmla="*/ 9800 w 32110"/>
                    <a:gd name="connsiteY0" fmla="*/ 1369 h 31468"/>
                    <a:gd name="connsiteX1" fmla="*/ 30838 w 32110"/>
                    <a:gd name="connsiteY1" fmla="*/ 9255 h 31468"/>
                    <a:gd name="connsiteX2" fmla="*/ 22326 w 32110"/>
                    <a:gd name="connsiteY2" fmla="*/ 30065 h 31468"/>
                    <a:gd name="connsiteX3" fmla="*/ 1288 w 32110"/>
                    <a:gd name="connsiteY3" fmla="*/ 22180 h 31468"/>
                    <a:gd name="connsiteX4" fmla="*/ 9800 w 32110"/>
                    <a:gd name="connsiteY4" fmla="*/ 1369 h 3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0" h="31468">
                      <a:moveTo>
                        <a:pt x="9800" y="1369"/>
                      </a:moveTo>
                      <a:cubicBezTo>
                        <a:pt x="17971" y="-2161"/>
                        <a:pt x="27394" y="1369"/>
                        <a:pt x="30838" y="9255"/>
                      </a:cubicBezTo>
                      <a:cubicBezTo>
                        <a:pt x="34283" y="17141"/>
                        <a:pt x="30497" y="26450"/>
                        <a:pt x="22326" y="30065"/>
                      </a:cubicBezTo>
                      <a:cubicBezTo>
                        <a:pt x="14184" y="33652"/>
                        <a:pt x="4761" y="30122"/>
                        <a:pt x="1288" y="22180"/>
                      </a:cubicBezTo>
                      <a:cubicBezTo>
                        <a:pt x="-2185" y="14237"/>
                        <a:pt x="1601" y="4928"/>
                        <a:pt x="9800" y="1369"/>
                      </a:cubicBezTo>
                      <a:close/>
                    </a:path>
                  </a:pathLst>
                </a:custGeom>
                <a:grpFill/>
                <a:ln w="2845" cap="flat">
                  <a:noFill/>
                  <a:prstDash val="solid"/>
                  <a:miter/>
                </a:ln>
              </p:spPr>
              <p:txBody>
                <a:bodyPr rtlCol="0" anchor="ctr"/>
                <a:lstStyle/>
                <a:p>
                  <a:endParaRPr lang="en-US"/>
                </a:p>
              </p:txBody>
            </p:sp>
            <p:sp>
              <p:nvSpPr>
                <p:cNvPr id="2475" name="Freeform: Shape 2474">
                  <a:extLst>
                    <a:ext uri="{FF2B5EF4-FFF2-40B4-BE49-F238E27FC236}">
                      <a16:creationId xmlns:a16="http://schemas.microsoft.com/office/drawing/2014/main" id="{322B7A50-7F70-E97D-048F-AEBF94873363}"/>
                    </a:ext>
                  </a:extLst>
                </p:cNvPr>
                <p:cNvSpPr/>
                <p:nvPr/>
              </p:nvSpPr>
              <p:spPr>
                <a:xfrm>
                  <a:off x="6392173" y="2276856"/>
                  <a:ext cx="29574" cy="29066"/>
                </a:xfrm>
                <a:custGeom>
                  <a:avLst/>
                  <a:gdLst>
                    <a:gd name="connsiteX0" fmla="*/ 9670 w 29574"/>
                    <a:gd name="connsiteY0" fmla="*/ 1030 h 29066"/>
                    <a:gd name="connsiteX1" fmla="*/ 28659 w 29574"/>
                    <a:gd name="connsiteY1" fmla="*/ 9143 h 29066"/>
                    <a:gd name="connsiteX2" fmla="*/ 19919 w 29574"/>
                    <a:gd name="connsiteY2" fmla="*/ 28018 h 29066"/>
                    <a:gd name="connsiteX3" fmla="*/ 931 w 29574"/>
                    <a:gd name="connsiteY3" fmla="*/ 19904 h 29066"/>
                    <a:gd name="connsiteX4" fmla="*/ 9670 w 29574"/>
                    <a:gd name="connsiteY4" fmla="*/ 1030 h 29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4" h="29066">
                      <a:moveTo>
                        <a:pt x="9670" y="1030"/>
                      </a:moveTo>
                      <a:cubicBezTo>
                        <a:pt x="17329" y="-1931"/>
                        <a:pt x="25841" y="1713"/>
                        <a:pt x="28659" y="9143"/>
                      </a:cubicBezTo>
                      <a:cubicBezTo>
                        <a:pt x="31477" y="16573"/>
                        <a:pt x="27577" y="25028"/>
                        <a:pt x="19919" y="28018"/>
                      </a:cubicBezTo>
                      <a:cubicBezTo>
                        <a:pt x="12261" y="31007"/>
                        <a:pt x="3778" y="27391"/>
                        <a:pt x="931" y="19904"/>
                      </a:cubicBezTo>
                      <a:cubicBezTo>
                        <a:pt x="-1916" y="12417"/>
                        <a:pt x="1984" y="3962"/>
                        <a:pt x="9670" y="1030"/>
                      </a:cubicBezTo>
                      <a:close/>
                    </a:path>
                  </a:pathLst>
                </a:custGeom>
                <a:grpFill/>
                <a:ln w="2845" cap="flat">
                  <a:noFill/>
                  <a:prstDash val="solid"/>
                  <a:miter/>
                </a:ln>
              </p:spPr>
              <p:txBody>
                <a:bodyPr rtlCol="0" anchor="ctr"/>
                <a:lstStyle/>
                <a:p>
                  <a:endParaRPr lang="en-US"/>
                </a:p>
              </p:txBody>
            </p:sp>
            <p:sp>
              <p:nvSpPr>
                <p:cNvPr id="2476" name="Freeform: Shape 2475">
                  <a:extLst>
                    <a:ext uri="{FF2B5EF4-FFF2-40B4-BE49-F238E27FC236}">
                      <a16:creationId xmlns:a16="http://schemas.microsoft.com/office/drawing/2014/main" id="{A4E72375-19C6-D43D-3236-325F0B18965A}"/>
                    </a:ext>
                  </a:extLst>
                </p:cNvPr>
                <p:cNvSpPr/>
                <p:nvPr/>
              </p:nvSpPr>
              <p:spPr>
                <a:xfrm>
                  <a:off x="6325946" y="2093742"/>
                  <a:ext cx="27261" cy="26484"/>
                </a:xfrm>
                <a:custGeom>
                  <a:avLst/>
                  <a:gdLst>
                    <a:gd name="connsiteX0" fmla="*/ 9253 w 27261"/>
                    <a:gd name="connsiteY0" fmla="*/ 752 h 26484"/>
                    <a:gd name="connsiteX1" fmla="*/ 26534 w 27261"/>
                    <a:gd name="connsiteY1" fmla="*/ 8837 h 26484"/>
                    <a:gd name="connsiteX2" fmla="*/ 18022 w 27261"/>
                    <a:gd name="connsiteY2" fmla="*/ 25718 h 26484"/>
                    <a:gd name="connsiteX3" fmla="*/ 741 w 27261"/>
                    <a:gd name="connsiteY3" fmla="*/ 17633 h 26484"/>
                    <a:gd name="connsiteX4" fmla="*/ 9253 w 27261"/>
                    <a:gd name="connsiteY4" fmla="*/ 752 h 2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61" h="26484">
                      <a:moveTo>
                        <a:pt x="9253" y="752"/>
                      </a:moveTo>
                      <a:cubicBezTo>
                        <a:pt x="16370" y="-1668"/>
                        <a:pt x="24114" y="1947"/>
                        <a:pt x="26534" y="8837"/>
                      </a:cubicBezTo>
                      <a:cubicBezTo>
                        <a:pt x="28953" y="15726"/>
                        <a:pt x="25139" y="23270"/>
                        <a:pt x="18022" y="25718"/>
                      </a:cubicBezTo>
                      <a:cubicBezTo>
                        <a:pt x="10905" y="28166"/>
                        <a:pt x="3161" y="24551"/>
                        <a:pt x="741" y="17633"/>
                      </a:cubicBezTo>
                      <a:cubicBezTo>
                        <a:pt x="-1707" y="10715"/>
                        <a:pt x="2108" y="3171"/>
                        <a:pt x="9253" y="752"/>
                      </a:cubicBezTo>
                      <a:close/>
                    </a:path>
                  </a:pathLst>
                </a:custGeom>
                <a:grpFill/>
                <a:ln w="2845" cap="flat">
                  <a:noFill/>
                  <a:prstDash val="solid"/>
                  <a:miter/>
                </a:ln>
              </p:spPr>
              <p:txBody>
                <a:bodyPr rtlCol="0" anchor="ctr"/>
                <a:lstStyle/>
                <a:p>
                  <a:endParaRPr lang="en-US"/>
                </a:p>
              </p:txBody>
            </p:sp>
            <p:sp>
              <p:nvSpPr>
                <p:cNvPr id="2477" name="Freeform: Shape 2476">
                  <a:extLst>
                    <a:ext uri="{FF2B5EF4-FFF2-40B4-BE49-F238E27FC236}">
                      <a16:creationId xmlns:a16="http://schemas.microsoft.com/office/drawing/2014/main" id="{F6E72A78-E8E2-8B36-3C42-29A23E26F46C}"/>
                    </a:ext>
                  </a:extLst>
                </p:cNvPr>
                <p:cNvSpPr/>
                <p:nvPr/>
              </p:nvSpPr>
              <p:spPr>
                <a:xfrm>
                  <a:off x="6267805" y="1907797"/>
                  <a:ext cx="24717" cy="24082"/>
                </a:xfrm>
                <a:custGeom>
                  <a:avLst/>
                  <a:gdLst>
                    <a:gd name="connsiteX0" fmla="*/ 8949 w 24717"/>
                    <a:gd name="connsiteY0" fmla="*/ 514 h 24082"/>
                    <a:gd name="connsiteX1" fmla="*/ 24237 w 24717"/>
                    <a:gd name="connsiteY1" fmla="*/ 8514 h 24082"/>
                    <a:gd name="connsiteX2" fmla="*/ 15782 w 24717"/>
                    <a:gd name="connsiteY2" fmla="*/ 23545 h 24082"/>
                    <a:gd name="connsiteX3" fmla="*/ 494 w 24717"/>
                    <a:gd name="connsiteY3" fmla="*/ 15546 h 24082"/>
                    <a:gd name="connsiteX4" fmla="*/ 8949 w 24717"/>
                    <a:gd name="connsiteY4" fmla="*/ 514 h 24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7" h="24082">
                      <a:moveTo>
                        <a:pt x="8949" y="514"/>
                      </a:moveTo>
                      <a:cubicBezTo>
                        <a:pt x="15525" y="-1393"/>
                        <a:pt x="22358" y="2165"/>
                        <a:pt x="24237" y="8514"/>
                      </a:cubicBezTo>
                      <a:cubicBezTo>
                        <a:pt x="26115" y="14862"/>
                        <a:pt x="22329" y="21581"/>
                        <a:pt x="15782" y="23545"/>
                      </a:cubicBezTo>
                      <a:cubicBezTo>
                        <a:pt x="9234" y="25509"/>
                        <a:pt x="2373" y="21922"/>
                        <a:pt x="494" y="15546"/>
                      </a:cubicBezTo>
                      <a:cubicBezTo>
                        <a:pt x="-1413" y="9169"/>
                        <a:pt x="2373" y="2422"/>
                        <a:pt x="8949" y="514"/>
                      </a:cubicBezTo>
                      <a:close/>
                    </a:path>
                  </a:pathLst>
                </a:custGeom>
                <a:grpFill/>
                <a:ln w="2845" cap="flat">
                  <a:noFill/>
                  <a:prstDash val="solid"/>
                  <a:miter/>
                </a:ln>
              </p:spPr>
              <p:txBody>
                <a:bodyPr rtlCol="0" anchor="ctr"/>
                <a:lstStyle/>
                <a:p>
                  <a:endParaRPr lang="en-US"/>
                </a:p>
              </p:txBody>
            </p:sp>
            <p:sp>
              <p:nvSpPr>
                <p:cNvPr id="2478" name="Freeform: Shape 2477">
                  <a:extLst>
                    <a:ext uri="{FF2B5EF4-FFF2-40B4-BE49-F238E27FC236}">
                      <a16:creationId xmlns:a16="http://schemas.microsoft.com/office/drawing/2014/main" id="{E39CAA87-0CA7-2397-0A6A-D52722799304}"/>
                    </a:ext>
                  </a:extLst>
                </p:cNvPr>
                <p:cNvSpPr/>
                <p:nvPr/>
              </p:nvSpPr>
              <p:spPr>
                <a:xfrm>
                  <a:off x="6217178" y="1719624"/>
                  <a:ext cx="22188" cy="21674"/>
                </a:xfrm>
                <a:custGeom>
                  <a:avLst/>
                  <a:gdLst>
                    <a:gd name="connsiteX0" fmla="*/ 8532 w 22188"/>
                    <a:gd name="connsiteY0" fmla="*/ 341 h 21674"/>
                    <a:gd name="connsiteX1" fmla="*/ 21884 w 22188"/>
                    <a:gd name="connsiteY1" fmla="*/ 8113 h 21674"/>
                    <a:gd name="connsiteX2" fmla="*/ 13657 w 22188"/>
                    <a:gd name="connsiteY2" fmla="*/ 21322 h 21674"/>
                    <a:gd name="connsiteX3" fmla="*/ 305 w 22188"/>
                    <a:gd name="connsiteY3" fmla="*/ 13550 h 21674"/>
                    <a:gd name="connsiteX4" fmla="*/ 8532 w 22188"/>
                    <a:gd name="connsiteY4" fmla="*/ 341 h 21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88" h="21674">
                      <a:moveTo>
                        <a:pt x="8532" y="341"/>
                      </a:moveTo>
                      <a:cubicBezTo>
                        <a:pt x="14510" y="-1139"/>
                        <a:pt x="20489" y="2334"/>
                        <a:pt x="21884" y="8113"/>
                      </a:cubicBezTo>
                      <a:cubicBezTo>
                        <a:pt x="23307" y="13892"/>
                        <a:pt x="19606" y="19814"/>
                        <a:pt x="13657" y="21322"/>
                      </a:cubicBezTo>
                      <a:cubicBezTo>
                        <a:pt x="7706" y="22831"/>
                        <a:pt x="1728" y="19358"/>
                        <a:pt x="305" y="13550"/>
                      </a:cubicBezTo>
                      <a:cubicBezTo>
                        <a:pt x="-1119" y="7743"/>
                        <a:pt x="2582" y="1822"/>
                        <a:pt x="8532" y="341"/>
                      </a:cubicBezTo>
                      <a:close/>
                    </a:path>
                  </a:pathLst>
                </a:custGeom>
                <a:grpFill/>
                <a:ln w="2845" cap="flat">
                  <a:noFill/>
                  <a:prstDash val="solid"/>
                  <a:miter/>
                </a:ln>
              </p:spPr>
              <p:txBody>
                <a:bodyPr rtlCol="0" anchor="ctr"/>
                <a:lstStyle/>
                <a:p>
                  <a:endParaRPr lang="en-US"/>
                </a:p>
              </p:txBody>
            </p:sp>
            <p:sp>
              <p:nvSpPr>
                <p:cNvPr id="2479" name="Freeform: Shape 2478">
                  <a:extLst>
                    <a:ext uri="{FF2B5EF4-FFF2-40B4-BE49-F238E27FC236}">
                      <a16:creationId xmlns:a16="http://schemas.microsoft.com/office/drawing/2014/main" id="{84573E9D-DB30-0EAC-8F3D-ACC7ED305D93}"/>
                    </a:ext>
                  </a:extLst>
                </p:cNvPr>
                <p:cNvSpPr/>
                <p:nvPr/>
              </p:nvSpPr>
              <p:spPr>
                <a:xfrm>
                  <a:off x="6174334" y="1529526"/>
                  <a:ext cx="19795" cy="19191"/>
                </a:xfrm>
                <a:custGeom>
                  <a:avLst/>
                  <a:gdLst>
                    <a:gd name="connsiteX0" fmla="*/ 7848 w 19795"/>
                    <a:gd name="connsiteY0" fmla="*/ 215 h 19191"/>
                    <a:gd name="connsiteX1" fmla="*/ 19577 w 19795"/>
                    <a:gd name="connsiteY1" fmla="*/ 7588 h 19191"/>
                    <a:gd name="connsiteX2" fmla="*/ 11948 w 19795"/>
                    <a:gd name="connsiteY2" fmla="*/ 18975 h 19191"/>
                    <a:gd name="connsiteX3" fmla="*/ 219 w 19795"/>
                    <a:gd name="connsiteY3" fmla="*/ 11602 h 19191"/>
                    <a:gd name="connsiteX4" fmla="*/ 7848 w 19795"/>
                    <a:gd name="connsiteY4" fmla="*/ 215 h 1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5" h="19191">
                      <a:moveTo>
                        <a:pt x="7848" y="215"/>
                      </a:moveTo>
                      <a:cubicBezTo>
                        <a:pt x="13200" y="-895"/>
                        <a:pt x="18439" y="2407"/>
                        <a:pt x="19577" y="7588"/>
                      </a:cubicBezTo>
                      <a:cubicBezTo>
                        <a:pt x="20716" y="12741"/>
                        <a:pt x="17271" y="17865"/>
                        <a:pt x="11948" y="18975"/>
                      </a:cubicBezTo>
                      <a:cubicBezTo>
                        <a:pt x="6596" y="20086"/>
                        <a:pt x="1358" y="16812"/>
                        <a:pt x="219" y="11602"/>
                      </a:cubicBezTo>
                      <a:cubicBezTo>
                        <a:pt x="-920" y="6421"/>
                        <a:pt x="2497" y="1297"/>
                        <a:pt x="7848" y="215"/>
                      </a:cubicBezTo>
                      <a:close/>
                    </a:path>
                  </a:pathLst>
                </a:custGeom>
                <a:grpFill/>
                <a:ln w="2845" cap="flat">
                  <a:noFill/>
                  <a:prstDash val="solid"/>
                  <a:miter/>
                </a:ln>
              </p:spPr>
              <p:txBody>
                <a:bodyPr rtlCol="0" anchor="ctr"/>
                <a:lstStyle/>
                <a:p>
                  <a:endParaRPr lang="en-US"/>
                </a:p>
              </p:txBody>
            </p:sp>
            <p:sp>
              <p:nvSpPr>
                <p:cNvPr id="2480" name="Freeform: Shape 2479">
                  <a:extLst>
                    <a:ext uri="{FF2B5EF4-FFF2-40B4-BE49-F238E27FC236}">
                      <a16:creationId xmlns:a16="http://schemas.microsoft.com/office/drawing/2014/main" id="{6FC86CC4-EC4A-B83E-9FB1-E9E4D448467A}"/>
                    </a:ext>
                  </a:extLst>
                </p:cNvPr>
                <p:cNvSpPr/>
                <p:nvPr/>
              </p:nvSpPr>
              <p:spPr>
                <a:xfrm>
                  <a:off x="6139822" y="1337661"/>
                  <a:ext cx="17251" cy="16783"/>
                </a:xfrm>
                <a:custGeom>
                  <a:avLst/>
                  <a:gdLst>
                    <a:gd name="connsiteX0" fmla="*/ 7231 w 17251"/>
                    <a:gd name="connsiteY0" fmla="*/ 118 h 16783"/>
                    <a:gd name="connsiteX1" fmla="*/ 17138 w 17251"/>
                    <a:gd name="connsiteY1" fmla="*/ 6979 h 16783"/>
                    <a:gd name="connsiteX2" fmla="*/ 9992 w 17251"/>
                    <a:gd name="connsiteY2" fmla="*/ 16658 h 16783"/>
                    <a:gd name="connsiteX3" fmla="*/ 114 w 17251"/>
                    <a:gd name="connsiteY3" fmla="*/ 9797 h 16783"/>
                    <a:gd name="connsiteX4" fmla="*/ 7259 w 17251"/>
                    <a:gd name="connsiteY4" fmla="*/ 118 h 16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1" h="16783">
                      <a:moveTo>
                        <a:pt x="7231" y="118"/>
                      </a:moveTo>
                      <a:cubicBezTo>
                        <a:pt x="11928" y="-651"/>
                        <a:pt x="16369" y="2424"/>
                        <a:pt x="17138" y="6979"/>
                      </a:cubicBezTo>
                      <a:cubicBezTo>
                        <a:pt x="17906" y="11533"/>
                        <a:pt x="14689" y="15861"/>
                        <a:pt x="9992" y="16658"/>
                      </a:cubicBezTo>
                      <a:cubicBezTo>
                        <a:pt x="5295" y="17455"/>
                        <a:pt x="854" y="14380"/>
                        <a:pt x="114" y="9797"/>
                      </a:cubicBezTo>
                      <a:cubicBezTo>
                        <a:pt x="-655" y="5214"/>
                        <a:pt x="2562" y="886"/>
                        <a:pt x="7259" y="118"/>
                      </a:cubicBezTo>
                      <a:close/>
                    </a:path>
                  </a:pathLst>
                </a:custGeom>
                <a:grpFill/>
                <a:ln w="2845" cap="flat">
                  <a:noFill/>
                  <a:prstDash val="solid"/>
                  <a:miter/>
                </a:ln>
              </p:spPr>
              <p:txBody>
                <a:bodyPr rtlCol="0" anchor="ctr"/>
                <a:lstStyle/>
                <a:p>
                  <a:endParaRPr lang="en-US"/>
                </a:p>
              </p:txBody>
            </p:sp>
            <p:sp>
              <p:nvSpPr>
                <p:cNvPr id="2481" name="Freeform: Shape 2480">
                  <a:extLst>
                    <a:ext uri="{FF2B5EF4-FFF2-40B4-BE49-F238E27FC236}">
                      <a16:creationId xmlns:a16="http://schemas.microsoft.com/office/drawing/2014/main" id="{DB0AB17C-5D4E-DC5D-FFBD-1FA4545A9C35}"/>
                    </a:ext>
                  </a:extLst>
                </p:cNvPr>
                <p:cNvSpPr/>
                <p:nvPr/>
              </p:nvSpPr>
              <p:spPr>
                <a:xfrm>
                  <a:off x="6112844" y="1144568"/>
                  <a:ext cx="14754" cy="14377"/>
                </a:xfrm>
                <a:custGeom>
                  <a:avLst/>
                  <a:gdLst>
                    <a:gd name="connsiteX0" fmla="*/ 6566 w 14754"/>
                    <a:gd name="connsiteY0" fmla="*/ 55 h 14377"/>
                    <a:gd name="connsiteX1" fmla="*/ 14708 w 14754"/>
                    <a:gd name="connsiteY1" fmla="*/ 6289 h 14377"/>
                    <a:gd name="connsiteX2" fmla="*/ 8189 w 14754"/>
                    <a:gd name="connsiteY2" fmla="*/ 14317 h 14377"/>
                    <a:gd name="connsiteX3" fmla="*/ 47 w 14754"/>
                    <a:gd name="connsiteY3" fmla="*/ 8083 h 14377"/>
                    <a:gd name="connsiteX4" fmla="*/ 6566 w 14754"/>
                    <a:gd name="connsiteY4" fmla="*/ 55 h 14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4" h="14377">
                      <a:moveTo>
                        <a:pt x="6566" y="55"/>
                      </a:moveTo>
                      <a:cubicBezTo>
                        <a:pt x="10609" y="-429"/>
                        <a:pt x="14252" y="2360"/>
                        <a:pt x="14708" y="6289"/>
                      </a:cubicBezTo>
                      <a:cubicBezTo>
                        <a:pt x="15163" y="10218"/>
                        <a:pt x="12231" y="13805"/>
                        <a:pt x="8189" y="14317"/>
                      </a:cubicBezTo>
                      <a:cubicBezTo>
                        <a:pt x="4146" y="14830"/>
                        <a:pt x="502" y="12040"/>
                        <a:pt x="47" y="8083"/>
                      </a:cubicBezTo>
                      <a:cubicBezTo>
                        <a:pt x="-409" y="4125"/>
                        <a:pt x="2523" y="538"/>
                        <a:pt x="6566" y="55"/>
                      </a:cubicBezTo>
                      <a:close/>
                    </a:path>
                  </a:pathLst>
                </a:custGeom>
                <a:grpFill/>
                <a:ln w="2845" cap="flat">
                  <a:noFill/>
                  <a:prstDash val="solid"/>
                  <a:miter/>
                </a:ln>
              </p:spPr>
              <p:txBody>
                <a:bodyPr rtlCol="0" anchor="ctr"/>
                <a:lstStyle/>
                <a:p>
                  <a:endParaRPr lang="en-US"/>
                </a:p>
              </p:txBody>
            </p:sp>
            <p:sp>
              <p:nvSpPr>
                <p:cNvPr id="2482" name="Freeform: Shape 2481">
                  <a:extLst>
                    <a:ext uri="{FF2B5EF4-FFF2-40B4-BE49-F238E27FC236}">
                      <a16:creationId xmlns:a16="http://schemas.microsoft.com/office/drawing/2014/main" id="{D4CA18DD-F011-B41A-37A1-96D2D82B6381}"/>
                    </a:ext>
                  </a:extLst>
                </p:cNvPr>
                <p:cNvSpPr/>
                <p:nvPr/>
              </p:nvSpPr>
              <p:spPr>
                <a:xfrm>
                  <a:off x="6094108" y="950446"/>
                  <a:ext cx="12313" cy="11916"/>
                </a:xfrm>
                <a:custGeom>
                  <a:avLst/>
                  <a:gdLst>
                    <a:gd name="connsiteX0" fmla="*/ 5630 w 12313"/>
                    <a:gd name="connsiteY0" fmla="*/ 23 h 11916"/>
                    <a:gd name="connsiteX1" fmla="*/ 12292 w 12313"/>
                    <a:gd name="connsiteY1" fmla="*/ 5460 h 11916"/>
                    <a:gd name="connsiteX2" fmla="*/ 6684 w 12313"/>
                    <a:gd name="connsiteY2" fmla="*/ 11894 h 11916"/>
                    <a:gd name="connsiteX3" fmla="*/ 22 w 12313"/>
                    <a:gd name="connsiteY3" fmla="*/ 6456 h 11916"/>
                    <a:gd name="connsiteX4" fmla="*/ 5630 w 12313"/>
                    <a:gd name="connsiteY4" fmla="*/ 23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3" h="11916">
                      <a:moveTo>
                        <a:pt x="5630" y="23"/>
                      </a:moveTo>
                      <a:cubicBezTo>
                        <a:pt x="9018" y="-262"/>
                        <a:pt x="11979" y="2186"/>
                        <a:pt x="12292" y="5460"/>
                      </a:cubicBezTo>
                      <a:cubicBezTo>
                        <a:pt x="12577" y="8734"/>
                        <a:pt x="10071" y="11609"/>
                        <a:pt x="6684" y="11894"/>
                      </a:cubicBezTo>
                      <a:cubicBezTo>
                        <a:pt x="3296" y="12179"/>
                        <a:pt x="335" y="9730"/>
                        <a:pt x="22" y="6456"/>
                      </a:cubicBezTo>
                      <a:cubicBezTo>
                        <a:pt x="-263" y="3183"/>
                        <a:pt x="2243" y="279"/>
                        <a:pt x="5630" y="23"/>
                      </a:cubicBezTo>
                      <a:close/>
                    </a:path>
                  </a:pathLst>
                </a:custGeom>
                <a:grpFill/>
                <a:ln w="2845" cap="flat">
                  <a:noFill/>
                  <a:prstDash val="solid"/>
                  <a:miter/>
                </a:ln>
              </p:spPr>
              <p:txBody>
                <a:bodyPr rtlCol="0" anchor="ctr"/>
                <a:lstStyle/>
                <a:p>
                  <a:endParaRPr lang="en-US"/>
                </a:p>
              </p:txBody>
            </p:sp>
            <p:sp>
              <p:nvSpPr>
                <p:cNvPr id="2483" name="Freeform: Shape 2482">
                  <a:extLst>
                    <a:ext uri="{FF2B5EF4-FFF2-40B4-BE49-F238E27FC236}">
                      <a16:creationId xmlns:a16="http://schemas.microsoft.com/office/drawing/2014/main" id="{4B7179BE-3624-FE81-393F-D0173EE5C861}"/>
                    </a:ext>
                  </a:extLst>
                </p:cNvPr>
                <p:cNvSpPr/>
                <p:nvPr/>
              </p:nvSpPr>
              <p:spPr>
                <a:xfrm>
                  <a:off x="6083421" y="755685"/>
                  <a:ext cx="9771" cy="9517"/>
                </a:xfrm>
                <a:custGeom>
                  <a:avLst/>
                  <a:gdLst>
                    <a:gd name="connsiteX0" fmla="*/ 4702 w 9771"/>
                    <a:gd name="connsiteY0" fmla="*/ 5 h 9517"/>
                    <a:gd name="connsiteX1" fmla="*/ 9769 w 9771"/>
                    <a:gd name="connsiteY1" fmla="*/ 4559 h 9517"/>
                    <a:gd name="connsiteX2" fmla="*/ 5072 w 9771"/>
                    <a:gd name="connsiteY2" fmla="*/ 9513 h 9517"/>
                    <a:gd name="connsiteX3" fmla="*/ 4 w 9771"/>
                    <a:gd name="connsiteY3" fmla="*/ 4958 h 9517"/>
                    <a:gd name="connsiteX4" fmla="*/ 4702 w 9771"/>
                    <a:gd name="connsiteY4" fmla="*/ 5 h 9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1" h="9517">
                      <a:moveTo>
                        <a:pt x="4702" y="5"/>
                      </a:moveTo>
                      <a:cubicBezTo>
                        <a:pt x="7406" y="-109"/>
                        <a:pt x="9684" y="1940"/>
                        <a:pt x="9769" y="4559"/>
                      </a:cubicBezTo>
                      <a:cubicBezTo>
                        <a:pt x="9854" y="7178"/>
                        <a:pt x="7748" y="9399"/>
                        <a:pt x="5072" y="9513"/>
                      </a:cubicBezTo>
                      <a:cubicBezTo>
                        <a:pt x="2367" y="9627"/>
                        <a:pt x="90" y="7577"/>
                        <a:pt x="4" y="4958"/>
                      </a:cubicBezTo>
                      <a:cubicBezTo>
                        <a:pt x="-110" y="2339"/>
                        <a:pt x="2025" y="118"/>
                        <a:pt x="4702" y="5"/>
                      </a:cubicBezTo>
                      <a:close/>
                    </a:path>
                  </a:pathLst>
                </a:custGeom>
                <a:grpFill/>
                <a:ln w="2845" cap="flat">
                  <a:noFill/>
                  <a:prstDash val="solid"/>
                  <a:miter/>
                </a:ln>
              </p:spPr>
              <p:txBody>
                <a:bodyPr rtlCol="0" anchor="ctr"/>
                <a:lstStyle/>
                <a:p>
                  <a:endParaRPr lang="en-US"/>
                </a:p>
              </p:txBody>
            </p:sp>
            <p:sp>
              <p:nvSpPr>
                <p:cNvPr id="2484" name="Freeform: Shape 2483">
                  <a:extLst>
                    <a:ext uri="{FF2B5EF4-FFF2-40B4-BE49-F238E27FC236}">
                      <a16:creationId xmlns:a16="http://schemas.microsoft.com/office/drawing/2014/main" id="{CCA346F9-D8EE-96B8-49FF-BE946EEC7E54}"/>
                    </a:ext>
                  </a:extLst>
                </p:cNvPr>
                <p:cNvSpPr/>
                <p:nvPr/>
              </p:nvSpPr>
              <p:spPr>
                <a:xfrm>
                  <a:off x="6080237" y="560596"/>
                  <a:ext cx="7316" cy="7060"/>
                </a:xfrm>
                <a:custGeom>
                  <a:avLst/>
                  <a:gdLst>
                    <a:gd name="connsiteX0" fmla="*/ 3616 w 7316"/>
                    <a:gd name="connsiteY0" fmla="*/ 0 h 7060"/>
                    <a:gd name="connsiteX1" fmla="*/ 7316 w 7316"/>
                    <a:gd name="connsiteY1" fmla="*/ 3530 h 7060"/>
                    <a:gd name="connsiteX2" fmla="*/ 3701 w 7316"/>
                    <a:gd name="connsiteY2" fmla="*/ 7060 h 7060"/>
                    <a:gd name="connsiteX3" fmla="*/ 0 w 7316"/>
                    <a:gd name="connsiteY3" fmla="*/ 3530 h 7060"/>
                    <a:gd name="connsiteX4" fmla="*/ 3616 w 7316"/>
                    <a:gd name="connsiteY4" fmla="*/ 0 h 7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6" h="7060">
                      <a:moveTo>
                        <a:pt x="3616" y="0"/>
                      </a:moveTo>
                      <a:cubicBezTo>
                        <a:pt x="5637" y="0"/>
                        <a:pt x="7288" y="1594"/>
                        <a:pt x="7316" y="3530"/>
                      </a:cubicBezTo>
                      <a:cubicBezTo>
                        <a:pt x="7316" y="5494"/>
                        <a:pt x="5722" y="7060"/>
                        <a:pt x="3701" y="7060"/>
                      </a:cubicBezTo>
                      <a:cubicBezTo>
                        <a:pt x="1680" y="7060"/>
                        <a:pt x="28" y="5466"/>
                        <a:pt x="0" y="3530"/>
                      </a:cubicBezTo>
                      <a:cubicBezTo>
                        <a:pt x="0" y="1566"/>
                        <a:pt x="1594" y="0"/>
                        <a:pt x="3616" y="0"/>
                      </a:cubicBezTo>
                      <a:close/>
                    </a:path>
                  </a:pathLst>
                </a:custGeom>
                <a:grpFill/>
                <a:ln w="2845" cap="flat">
                  <a:noFill/>
                  <a:prstDash val="solid"/>
                  <a:miter/>
                </a:ln>
              </p:spPr>
              <p:txBody>
                <a:bodyPr rtlCol="0" anchor="ctr"/>
                <a:lstStyle/>
                <a:p>
                  <a:endParaRPr lang="en-US"/>
                </a:p>
              </p:txBody>
            </p:sp>
          </p:grpSp>
          <p:grpSp>
            <p:nvGrpSpPr>
              <p:cNvPr id="2084" name="Graphic 9">
                <a:extLst>
                  <a:ext uri="{FF2B5EF4-FFF2-40B4-BE49-F238E27FC236}">
                    <a16:creationId xmlns:a16="http://schemas.microsoft.com/office/drawing/2014/main" id="{7A08B4CD-BCA3-6EED-3CF6-D5E5098CDB40}"/>
                  </a:ext>
                </a:extLst>
              </p:cNvPr>
              <p:cNvGrpSpPr/>
              <p:nvPr/>
            </p:nvGrpSpPr>
            <p:grpSpPr>
              <a:xfrm>
                <a:off x="5888845" y="560312"/>
                <a:ext cx="6401146" cy="5025217"/>
                <a:chOff x="5888845" y="560312"/>
                <a:chExt cx="6401146" cy="5025217"/>
              </a:xfrm>
              <a:grpFill/>
            </p:grpSpPr>
            <p:sp>
              <p:nvSpPr>
                <p:cNvPr id="2393" name="Freeform: Shape 2392">
                  <a:extLst>
                    <a:ext uri="{FF2B5EF4-FFF2-40B4-BE49-F238E27FC236}">
                      <a16:creationId xmlns:a16="http://schemas.microsoft.com/office/drawing/2014/main" id="{B5777C90-C4ED-4F71-E664-0AB2023EB6F6}"/>
                    </a:ext>
                  </a:extLst>
                </p:cNvPr>
                <p:cNvSpPr/>
                <p:nvPr/>
              </p:nvSpPr>
              <p:spPr>
                <a:xfrm>
                  <a:off x="12168939" y="5281322"/>
                  <a:ext cx="121052" cy="124174"/>
                </a:xfrm>
                <a:custGeom>
                  <a:avLst/>
                  <a:gdLst>
                    <a:gd name="connsiteX0" fmla="*/ 2250 w 121052"/>
                    <a:gd name="connsiteY0" fmla="*/ 78023 h 124174"/>
                    <a:gd name="connsiteX1" fmla="*/ 43472 w 121052"/>
                    <a:gd name="connsiteY1" fmla="*/ 2383 h 124174"/>
                    <a:gd name="connsiteX2" fmla="*/ 118372 w 121052"/>
                    <a:gd name="connsiteY2" fmla="*/ 44972 h 124174"/>
                    <a:gd name="connsiteX3" fmla="*/ 77520 w 121052"/>
                    <a:gd name="connsiteY3" fmla="*/ 122007 h 124174"/>
                    <a:gd name="connsiteX4" fmla="*/ 2250 w 121052"/>
                    <a:gd name="connsiteY4" fmla="*/ 78052 h 124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52" h="124174">
                      <a:moveTo>
                        <a:pt x="2250" y="78023"/>
                      </a:moveTo>
                      <a:cubicBezTo>
                        <a:pt x="-6689" y="44830"/>
                        <a:pt x="11815" y="11095"/>
                        <a:pt x="43472" y="2383"/>
                      </a:cubicBezTo>
                      <a:cubicBezTo>
                        <a:pt x="74958" y="-6983"/>
                        <a:pt x="108493" y="12091"/>
                        <a:pt x="118372" y="44972"/>
                      </a:cubicBezTo>
                      <a:cubicBezTo>
                        <a:pt x="128250" y="77853"/>
                        <a:pt x="109974" y="112356"/>
                        <a:pt x="77520" y="122007"/>
                      </a:cubicBezTo>
                      <a:cubicBezTo>
                        <a:pt x="44895" y="131003"/>
                        <a:pt x="11161" y="111160"/>
                        <a:pt x="2250" y="78052"/>
                      </a:cubicBezTo>
                      <a:close/>
                    </a:path>
                  </a:pathLst>
                </a:custGeom>
                <a:grpFill/>
                <a:ln w="2845" cap="flat">
                  <a:noFill/>
                  <a:prstDash val="solid"/>
                  <a:miter/>
                </a:ln>
              </p:spPr>
              <p:txBody>
                <a:bodyPr rtlCol="0" anchor="ctr"/>
                <a:lstStyle/>
                <a:p>
                  <a:endParaRPr lang="en-US"/>
                </a:p>
              </p:txBody>
            </p:sp>
            <p:sp>
              <p:nvSpPr>
                <p:cNvPr id="2394" name="Freeform: Shape 2393">
                  <a:extLst>
                    <a:ext uri="{FF2B5EF4-FFF2-40B4-BE49-F238E27FC236}">
                      <a16:creationId xmlns:a16="http://schemas.microsoft.com/office/drawing/2014/main" id="{D7BE5CD1-5476-B91E-6F36-52ECC2BCC2CC}"/>
                    </a:ext>
                  </a:extLst>
                </p:cNvPr>
                <p:cNvSpPr/>
                <p:nvPr/>
              </p:nvSpPr>
              <p:spPr>
                <a:xfrm>
                  <a:off x="11972754" y="5334222"/>
                  <a:ext cx="118460" cy="121699"/>
                </a:xfrm>
                <a:custGeom>
                  <a:avLst/>
                  <a:gdLst>
                    <a:gd name="connsiteX0" fmla="*/ 1578 w 118460"/>
                    <a:gd name="connsiteY0" fmla="*/ 74459 h 121699"/>
                    <a:gd name="connsiteX1" fmla="*/ 8780 w 118460"/>
                    <a:gd name="connsiteY1" fmla="*/ 28767 h 121699"/>
                    <a:gd name="connsiteX2" fmla="*/ 44878 w 118460"/>
                    <a:gd name="connsiteY2" fmla="*/ 1609 h 121699"/>
                    <a:gd name="connsiteX3" fmla="*/ 116532 w 118460"/>
                    <a:gd name="connsiteY3" fmla="*/ 46788 h 121699"/>
                    <a:gd name="connsiteX4" fmla="*/ 73346 w 118460"/>
                    <a:gd name="connsiteY4" fmla="*/ 120008 h 121699"/>
                    <a:gd name="connsiteX5" fmla="*/ 28223 w 118460"/>
                    <a:gd name="connsiteY5" fmla="*/ 112663 h 121699"/>
                    <a:gd name="connsiteX6" fmla="*/ 1606 w 118460"/>
                    <a:gd name="connsiteY6" fmla="*/ 74487 h 12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60" h="121699">
                      <a:moveTo>
                        <a:pt x="1578" y="74459"/>
                      </a:moveTo>
                      <a:cubicBezTo>
                        <a:pt x="-2152" y="58033"/>
                        <a:pt x="923" y="41891"/>
                        <a:pt x="8780" y="28767"/>
                      </a:cubicBezTo>
                      <a:cubicBezTo>
                        <a:pt x="16609" y="15529"/>
                        <a:pt x="29192" y="5423"/>
                        <a:pt x="44878" y="1609"/>
                      </a:cubicBezTo>
                      <a:cubicBezTo>
                        <a:pt x="76136" y="-6021"/>
                        <a:pt x="108219" y="14220"/>
                        <a:pt x="116532" y="46788"/>
                      </a:cubicBezTo>
                      <a:cubicBezTo>
                        <a:pt x="124845" y="79355"/>
                        <a:pt x="105515" y="112151"/>
                        <a:pt x="73346" y="120008"/>
                      </a:cubicBezTo>
                      <a:cubicBezTo>
                        <a:pt x="57290" y="123937"/>
                        <a:pt x="41177" y="120833"/>
                        <a:pt x="28223" y="112663"/>
                      </a:cubicBezTo>
                      <a:cubicBezTo>
                        <a:pt x="15214" y="104379"/>
                        <a:pt x="5336" y="90828"/>
                        <a:pt x="1606" y="74487"/>
                      </a:cubicBezTo>
                      <a:close/>
                    </a:path>
                  </a:pathLst>
                </a:custGeom>
                <a:grpFill/>
                <a:ln w="2845" cap="flat">
                  <a:noFill/>
                  <a:prstDash val="solid"/>
                  <a:miter/>
                </a:ln>
              </p:spPr>
              <p:txBody>
                <a:bodyPr rtlCol="0" anchor="ctr"/>
                <a:lstStyle/>
                <a:p>
                  <a:endParaRPr lang="en-US"/>
                </a:p>
              </p:txBody>
            </p:sp>
            <p:sp>
              <p:nvSpPr>
                <p:cNvPr id="2395" name="Freeform: Shape 2394">
                  <a:extLst>
                    <a:ext uri="{FF2B5EF4-FFF2-40B4-BE49-F238E27FC236}">
                      <a16:creationId xmlns:a16="http://schemas.microsoft.com/office/drawing/2014/main" id="{D758C88F-5B32-CFEB-6FB7-9A565736124E}"/>
                    </a:ext>
                  </a:extLst>
                </p:cNvPr>
                <p:cNvSpPr/>
                <p:nvPr/>
              </p:nvSpPr>
              <p:spPr>
                <a:xfrm>
                  <a:off x="11774538" y="5379217"/>
                  <a:ext cx="115877" cy="118955"/>
                </a:xfrm>
                <a:custGeom>
                  <a:avLst/>
                  <a:gdLst>
                    <a:gd name="connsiteX0" fmla="*/ 1028 w 115877"/>
                    <a:gd name="connsiteY0" fmla="*/ 70345 h 118955"/>
                    <a:gd name="connsiteX1" fmla="*/ 46320 w 115877"/>
                    <a:gd name="connsiteY1" fmla="*/ 996 h 118955"/>
                    <a:gd name="connsiteX2" fmla="*/ 89507 w 115877"/>
                    <a:gd name="connsiteY2" fmla="*/ 10362 h 118955"/>
                    <a:gd name="connsiteX3" fmla="*/ 114559 w 115877"/>
                    <a:gd name="connsiteY3" fmla="*/ 48026 h 118955"/>
                    <a:gd name="connsiteX4" fmla="*/ 106503 w 115877"/>
                    <a:gd name="connsiteY4" fmla="*/ 92892 h 118955"/>
                    <a:gd name="connsiteX5" fmla="*/ 69380 w 115877"/>
                    <a:gd name="connsiteY5" fmla="*/ 117915 h 118955"/>
                    <a:gd name="connsiteX6" fmla="*/ 1028 w 115877"/>
                    <a:gd name="connsiteY6" fmla="*/ 70345 h 1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877" h="118955">
                      <a:moveTo>
                        <a:pt x="1028" y="70345"/>
                      </a:moveTo>
                      <a:cubicBezTo>
                        <a:pt x="-4894" y="37976"/>
                        <a:pt x="15376" y="6917"/>
                        <a:pt x="46320" y="996"/>
                      </a:cubicBezTo>
                      <a:cubicBezTo>
                        <a:pt x="61808" y="-2022"/>
                        <a:pt x="77180" y="2021"/>
                        <a:pt x="89507" y="10362"/>
                      </a:cubicBezTo>
                      <a:cubicBezTo>
                        <a:pt x="101806" y="18703"/>
                        <a:pt x="111171" y="31913"/>
                        <a:pt x="114559" y="48026"/>
                      </a:cubicBezTo>
                      <a:cubicBezTo>
                        <a:pt x="117947" y="64139"/>
                        <a:pt x="114644" y="80081"/>
                        <a:pt x="106503" y="92892"/>
                      </a:cubicBezTo>
                      <a:cubicBezTo>
                        <a:pt x="98361" y="105703"/>
                        <a:pt x="85266" y="114812"/>
                        <a:pt x="69380" y="117915"/>
                      </a:cubicBezTo>
                      <a:cubicBezTo>
                        <a:pt x="37553" y="124007"/>
                        <a:pt x="6949" y="102713"/>
                        <a:pt x="1028" y="70345"/>
                      </a:cubicBezTo>
                      <a:close/>
                    </a:path>
                  </a:pathLst>
                </a:custGeom>
                <a:grpFill/>
                <a:ln w="2845" cap="flat">
                  <a:noFill/>
                  <a:prstDash val="solid"/>
                  <a:miter/>
                </a:ln>
              </p:spPr>
              <p:txBody>
                <a:bodyPr rtlCol="0" anchor="ctr"/>
                <a:lstStyle/>
                <a:p>
                  <a:endParaRPr lang="en-US"/>
                </a:p>
              </p:txBody>
            </p:sp>
            <p:sp>
              <p:nvSpPr>
                <p:cNvPr id="2396" name="Freeform: Shape 2395">
                  <a:extLst>
                    <a:ext uri="{FF2B5EF4-FFF2-40B4-BE49-F238E27FC236}">
                      <a16:creationId xmlns:a16="http://schemas.microsoft.com/office/drawing/2014/main" id="{28D66C28-91D9-485A-02E0-5DD14CEE8CEC}"/>
                    </a:ext>
                  </a:extLst>
                </p:cNvPr>
                <p:cNvSpPr/>
                <p:nvPr/>
              </p:nvSpPr>
              <p:spPr>
                <a:xfrm>
                  <a:off x="11574650" y="5415895"/>
                  <a:ext cx="113269" cy="116671"/>
                </a:xfrm>
                <a:custGeom>
                  <a:avLst/>
                  <a:gdLst>
                    <a:gd name="connsiteX0" fmla="*/ 614 w 113269"/>
                    <a:gd name="connsiteY0" fmla="*/ 66405 h 116671"/>
                    <a:gd name="connsiteX1" fmla="*/ 11062 w 113269"/>
                    <a:gd name="connsiteY1" fmla="*/ 23332 h 116671"/>
                    <a:gd name="connsiteX2" fmla="*/ 26862 w 113269"/>
                    <a:gd name="connsiteY2" fmla="*/ 8501 h 116671"/>
                    <a:gd name="connsiteX3" fmla="*/ 47700 w 113269"/>
                    <a:gd name="connsiteY3" fmla="*/ 728 h 116671"/>
                    <a:gd name="connsiteX4" fmla="*/ 112437 w 113269"/>
                    <a:gd name="connsiteY4" fmla="*/ 49096 h 116671"/>
                    <a:gd name="connsiteX5" fmla="*/ 65521 w 113269"/>
                    <a:gd name="connsiteY5" fmla="*/ 115940 h 116671"/>
                    <a:gd name="connsiteX6" fmla="*/ 42804 w 113269"/>
                    <a:gd name="connsiteY6" fmla="*/ 114715 h 116671"/>
                    <a:gd name="connsiteX7" fmla="*/ 22990 w 113269"/>
                    <a:gd name="connsiteY7" fmla="*/ 104865 h 116671"/>
                    <a:gd name="connsiteX8" fmla="*/ 614 w 113269"/>
                    <a:gd name="connsiteY8" fmla="*/ 66376 h 1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269" h="116671">
                      <a:moveTo>
                        <a:pt x="614" y="66405"/>
                      </a:moveTo>
                      <a:cubicBezTo>
                        <a:pt x="-1664" y="50463"/>
                        <a:pt x="2521" y="35175"/>
                        <a:pt x="11062" y="23332"/>
                      </a:cubicBezTo>
                      <a:cubicBezTo>
                        <a:pt x="15332" y="17411"/>
                        <a:pt x="20684" y="12344"/>
                        <a:pt x="26862" y="8501"/>
                      </a:cubicBezTo>
                      <a:cubicBezTo>
                        <a:pt x="33068" y="4657"/>
                        <a:pt x="40099" y="2067"/>
                        <a:pt x="47700" y="728"/>
                      </a:cubicBezTo>
                      <a:cubicBezTo>
                        <a:pt x="78105" y="-4310"/>
                        <a:pt x="107085" y="17326"/>
                        <a:pt x="112437" y="49096"/>
                      </a:cubicBezTo>
                      <a:cubicBezTo>
                        <a:pt x="117789" y="80838"/>
                        <a:pt x="96779" y="110787"/>
                        <a:pt x="65521" y="115940"/>
                      </a:cubicBezTo>
                      <a:cubicBezTo>
                        <a:pt x="57721" y="117306"/>
                        <a:pt x="50006" y="116680"/>
                        <a:pt x="42804" y="114715"/>
                      </a:cubicBezTo>
                      <a:cubicBezTo>
                        <a:pt x="35601" y="112751"/>
                        <a:pt x="28854" y="109392"/>
                        <a:pt x="22990" y="104865"/>
                      </a:cubicBezTo>
                      <a:cubicBezTo>
                        <a:pt x="11233" y="95869"/>
                        <a:pt x="2891" y="82318"/>
                        <a:pt x="614" y="66376"/>
                      </a:cubicBezTo>
                      <a:close/>
                    </a:path>
                  </a:pathLst>
                </a:custGeom>
                <a:grpFill/>
                <a:ln w="2845" cap="flat">
                  <a:noFill/>
                  <a:prstDash val="solid"/>
                  <a:miter/>
                </a:ln>
              </p:spPr>
              <p:txBody>
                <a:bodyPr rtlCol="0" anchor="ctr"/>
                <a:lstStyle/>
                <a:p>
                  <a:endParaRPr lang="en-US"/>
                </a:p>
              </p:txBody>
            </p:sp>
            <p:sp>
              <p:nvSpPr>
                <p:cNvPr id="2397" name="Freeform: Shape 2396">
                  <a:extLst>
                    <a:ext uri="{FF2B5EF4-FFF2-40B4-BE49-F238E27FC236}">
                      <a16:creationId xmlns:a16="http://schemas.microsoft.com/office/drawing/2014/main" id="{92EC324E-C624-3995-A0D9-EA8156F1A175}"/>
                    </a:ext>
                  </a:extLst>
                </p:cNvPr>
                <p:cNvSpPr/>
                <p:nvPr/>
              </p:nvSpPr>
              <p:spPr>
                <a:xfrm>
                  <a:off x="11373580" y="5444038"/>
                  <a:ext cx="110736" cy="113981"/>
                </a:xfrm>
                <a:custGeom>
                  <a:avLst/>
                  <a:gdLst>
                    <a:gd name="connsiteX0" fmla="*/ 300 w 110736"/>
                    <a:gd name="connsiteY0" fmla="*/ 63257 h 113981"/>
                    <a:gd name="connsiteX1" fmla="*/ 48894 w 110736"/>
                    <a:gd name="connsiteY1" fmla="*/ 342 h 113981"/>
                    <a:gd name="connsiteX2" fmla="*/ 110272 w 110736"/>
                    <a:gd name="connsiteY2" fmla="*/ 50703 h 113981"/>
                    <a:gd name="connsiteX3" fmla="*/ 61677 w 110736"/>
                    <a:gd name="connsiteY3" fmla="*/ 113617 h 113981"/>
                    <a:gd name="connsiteX4" fmla="*/ 300 w 110736"/>
                    <a:gd name="connsiteY4" fmla="*/ 63257 h 11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36" h="113981">
                      <a:moveTo>
                        <a:pt x="300" y="63257"/>
                      </a:moveTo>
                      <a:cubicBezTo>
                        <a:pt x="-2832" y="31942"/>
                        <a:pt x="18946" y="3759"/>
                        <a:pt x="48894" y="342"/>
                      </a:cubicBezTo>
                      <a:cubicBezTo>
                        <a:pt x="78843" y="-3074"/>
                        <a:pt x="106315" y="19473"/>
                        <a:pt x="110272" y="50703"/>
                      </a:cubicBezTo>
                      <a:cubicBezTo>
                        <a:pt x="114229" y="81932"/>
                        <a:pt x="92451" y="110116"/>
                        <a:pt x="61677" y="113617"/>
                      </a:cubicBezTo>
                      <a:cubicBezTo>
                        <a:pt x="30903" y="117147"/>
                        <a:pt x="3431" y="94601"/>
                        <a:pt x="300" y="63257"/>
                      </a:cubicBezTo>
                      <a:close/>
                    </a:path>
                  </a:pathLst>
                </a:custGeom>
                <a:grpFill/>
                <a:ln w="2845" cap="flat">
                  <a:noFill/>
                  <a:prstDash val="solid"/>
                  <a:miter/>
                </a:ln>
              </p:spPr>
              <p:txBody>
                <a:bodyPr rtlCol="0" anchor="ctr"/>
                <a:lstStyle/>
                <a:p>
                  <a:endParaRPr lang="en-US"/>
                </a:p>
              </p:txBody>
            </p:sp>
            <p:sp>
              <p:nvSpPr>
                <p:cNvPr id="2398" name="Freeform: Shape 2397">
                  <a:extLst>
                    <a:ext uri="{FF2B5EF4-FFF2-40B4-BE49-F238E27FC236}">
                      <a16:creationId xmlns:a16="http://schemas.microsoft.com/office/drawing/2014/main" id="{836C34A5-5CF4-6E59-97A0-651FE20000A8}"/>
                    </a:ext>
                  </a:extLst>
                </p:cNvPr>
                <p:cNvSpPr/>
                <p:nvPr/>
              </p:nvSpPr>
              <p:spPr>
                <a:xfrm>
                  <a:off x="11171455" y="5464236"/>
                  <a:ext cx="108138" cy="111320"/>
                </a:xfrm>
                <a:custGeom>
                  <a:avLst/>
                  <a:gdLst>
                    <a:gd name="connsiteX0" fmla="*/ 101 w 108138"/>
                    <a:gd name="connsiteY0" fmla="*/ 59087 h 111320"/>
                    <a:gd name="connsiteX1" fmla="*/ 50091 w 108138"/>
                    <a:gd name="connsiteY1" fmla="*/ 100 h 111320"/>
                    <a:gd name="connsiteX2" fmla="*/ 71186 w 108138"/>
                    <a:gd name="connsiteY2" fmla="*/ 3146 h 111320"/>
                    <a:gd name="connsiteX3" fmla="*/ 89064 w 108138"/>
                    <a:gd name="connsiteY3" fmla="*/ 13566 h 111320"/>
                    <a:gd name="connsiteX4" fmla="*/ 107938 w 108138"/>
                    <a:gd name="connsiteY4" fmla="*/ 51429 h 111320"/>
                    <a:gd name="connsiteX5" fmla="*/ 95270 w 108138"/>
                    <a:gd name="connsiteY5" fmla="*/ 92081 h 111320"/>
                    <a:gd name="connsiteX6" fmla="*/ 78901 w 108138"/>
                    <a:gd name="connsiteY6" fmla="*/ 105490 h 111320"/>
                    <a:gd name="connsiteX7" fmla="*/ 58005 w 108138"/>
                    <a:gd name="connsiteY7" fmla="*/ 111212 h 111320"/>
                    <a:gd name="connsiteX8" fmla="*/ 72 w 108138"/>
                    <a:gd name="connsiteY8" fmla="*/ 59087 h 1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138" h="111320">
                      <a:moveTo>
                        <a:pt x="101" y="59087"/>
                      </a:moveTo>
                      <a:cubicBezTo>
                        <a:pt x="-1693" y="28369"/>
                        <a:pt x="20683" y="1979"/>
                        <a:pt x="50091" y="100"/>
                      </a:cubicBezTo>
                      <a:cubicBezTo>
                        <a:pt x="57464" y="-355"/>
                        <a:pt x="64581" y="755"/>
                        <a:pt x="71186" y="3146"/>
                      </a:cubicBezTo>
                      <a:cubicBezTo>
                        <a:pt x="77791" y="5452"/>
                        <a:pt x="83854" y="8954"/>
                        <a:pt x="89064" y="13566"/>
                      </a:cubicBezTo>
                      <a:cubicBezTo>
                        <a:pt x="99540" y="22761"/>
                        <a:pt x="106686" y="36084"/>
                        <a:pt x="107938" y="51429"/>
                      </a:cubicBezTo>
                      <a:cubicBezTo>
                        <a:pt x="109219" y="66744"/>
                        <a:pt x="104294" y="81178"/>
                        <a:pt x="95270" y="92081"/>
                      </a:cubicBezTo>
                      <a:cubicBezTo>
                        <a:pt x="90743" y="97519"/>
                        <a:pt x="85221" y="102159"/>
                        <a:pt x="78901" y="105490"/>
                      </a:cubicBezTo>
                      <a:cubicBezTo>
                        <a:pt x="72581" y="108707"/>
                        <a:pt x="65521" y="110728"/>
                        <a:pt x="58005" y="111212"/>
                      </a:cubicBezTo>
                      <a:cubicBezTo>
                        <a:pt x="27800" y="113119"/>
                        <a:pt x="1865" y="89775"/>
                        <a:pt x="72" y="59087"/>
                      </a:cubicBezTo>
                      <a:close/>
                    </a:path>
                  </a:pathLst>
                </a:custGeom>
                <a:grpFill/>
                <a:ln w="2845" cap="flat">
                  <a:noFill/>
                  <a:prstDash val="solid"/>
                  <a:miter/>
                </a:ln>
              </p:spPr>
              <p:txBody>
                <a:bodyPr rtlCol="0" anchor="ctr"/>
                <a:lstStyle/>
                <a:p>
                  <a:endParaRPr lang="en-US"/>
                </a:p>
              </p:txBody>
            </p:sp>
            <p:sp>
              <p:nvSpPr>
                <p:cNvPr id="2399" name="Freeform: Shape 2398">
                  <a:extLst>
                    <a:ext uri="{FF2B5EF4-FFF2-40B4-BE49-F238E27FC236}">
                      <a16:creationId xmlns:a16="http://schemas.microsoft.com/office/drawing/2014/main" id="{FAA7654C-EB20-7ACC-12D1-B0B625D2273E}"/>
                    </a:ext>
                  </a:extLst>
                </p:cNvPr>
                <p:cNvSpPr/>
                <p:nvPr/>
              </p:nvSpPr>
              <p:spPr>
                <a:xfrm>
                  <a:off x="10968794" y="5475916"/>
                  <a:ext cx="105623" cy="108810"/>
                </a:xfrm>
                <a:custGeom>
                  <a:avLst/>
                  <a:gdLst>
                    <a:gd name="connsiteX0" fmla="*/ 10 w 105623"/>
                    <a:gd name="connsiteY0" fmla="*/ 55777 h 108810"/>
                    <a:gd name="connsiteX1" fmla="*/ 51111 w 105623"/>
                    <a:gd name="connsiteY1" fmla="*/ 36 h 108810"/>
                    <a:gd name="connsiteX2" fmla="*/ 105570 w 105623"/>
                    <a:gd name="connsiteY2" fmla="*/ 52389 h 108810"/>
                    <a:gd name="connsiteX3" fmla="*/ 54470 w 105623"/>
                    <a:gd name="connsiteY3" fmla="*/ 108756 h 108810"/>
                    <a:gd name="connsiteX4" fmla="*/ 10 w 105623"/>
                    <a:gd name="connsiteY4" fmla="*/ 55748 h 108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23" h="108810">
                      <a:moveTo>
                        <a:pt x="10" y="55777"/>
                      </a:moveTo>
                      <a:cubicBezTo>
                        <a:pt x="-560" y="25686"/>
                        <a:pt x="22358" y="1374"/>
                        <a:pt x="51111" y="36"/>
                      </a:cubicBezTo>
                      <a:cubicBezTo>
                        <a:pt x="79892" y="-1046"/>
                        <a:pt x="104261" y="22384"/>
                        <a:pt x="105570" y="52389"/>
                      </a:cubicBezTo>
                      <a:cubicBezTo>
                        <a:pt x="106880" y="82394"/>
                        <a:pt x="83992" y="107646"/>
                        <a:pt x="54470" y="108756"/>
                      </a:cubicBezTo>
                      <a:cubicBezTo>
                        <a:pt x="24949" y="110122"/>
                        <a:pt x="551" y="85725"/>
                        <a:pt x="10" y="55748"/>
                      </a:cubicBezTo>
                      <a:close/>
                    </a:path>
                  </a:pathLst>
                </a:custGeom>
                <a:grpFill/>
                <a:ln w="2845" cap="flat">
                  <a:noFill/>
                  <a:prstDash val="solid"/>
                  <a:miter/>
                </a:ln>
              </p:spPr>
              <p:txBody>
                <a:bodyPr rtlCol="0" anchor="ctr"/>
                <a:lstStyle/>
                <a:p>
                  <a:endParaRPr lang="en-US"/>
                </a:p>
              </p:txBody>
            </p:sp>
            <p:sp>
              <p:nvSpPr>
                <p:cNvPr id="2400" name="Freeform: Shape 2399">
                  <a:extLst>
                    <a:ext uri="{FF2B5EF4-FFF2-40B4-BE49-F238E27FC236}">
                      <a16:creationId xmlns:a16="http://schemas.microsoft.com/office/drawing/2014/main" id="{EE8D8AF3-936F-790C-745A-D5677E3F1167}"/>
                    </a:ext>
                  </a:extLst>
                </p:cNvPr>
                <p:cNvSpPr/>
                <p:nvPr/>
              </p:nvSpPr>
              <p:spPr>
                <a:xfrm>
                  <a:off x="10765842" y="5479306"/>
                  <a:ext cx="103096" cy="106222"/>
                </a:xfrm>
                <a:custGeom>
                  <a:avLst/>
                  <a:gdLst>
                    <a:gd name="connsiteX0" fmla="*/ 13 w 103096"/>
                    <a:gd name="connsiteY0" fmla="*/ 52443 h 106222"/>
                    <a:gd name="connsiteX1" fmla="*/ 52053 w 103096"/>
                    <a:gd name="connsiteY1" fmla="*/ 4 h 106222"/>
                    <a:gd name="connsiteX2" fmla="*/ 103096 w 103096"/>
                    <a:gd name="connsiteY2" fmla="*/ 53667 h 106222"/>
                    <a:gd name="connsiteX3" fmla="*/ 51056 w 103096"/>
                    <a:gd name="connsiteY3" fmla="*/ 106220 h 106222"/>
                    <a:gd name="connsiteX4" fmla="*/ 13 w 103096"/>
                    <a:gd name="connsiteY4" fmla="*/ 52471 h 106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96" h="106222">
                      <a:moveTo>
                        <a:pt x="13" y="52443"/>
                      </a:moveTo>
                      <a:cubicBezTo>
                        <a:pt x="639" y="23121"/>
                        <a:pt x="23954" y="-366"/>
                        <a:pt x="52053" y="4"/>
                      </a:cubicBezTo>
                      <a:cubicBezTo>
                        <a:pt x="80179" y="317"/>
                        <a:pt x="103039" y="24515"/>
                        <a:pt x="103096" y="53667"/>
                      </a:cubicBezTo>
                      <a:cubicBezTo>
                        <a:pt x="103181" y="83189"/>
                        <a:pt x="79866" y="106533"/>
                        <a:pt x="51056" y="106220"/>
                      </a:cubicBezTo>
                      <a:cubicBezTo>
                        <a:pt x="22246" y="105849"/>
                        <a:pt x="-614" y="81794"/>
                        <a:pt x="13" y="52471"/>
                      </a:cubicBezTo>
                      <a:close/>
                    </a:path>
                  </a:pathLst>
                </a:custGeom>
                <a:grpFill/>
                <a:ln w="2845" cap="flat">
                  <a:noFill/>
                  <a:prstDash val="solid"/>
                  <a:miter/>
                </a:ln>
              </p:spPr>
              <p:txBody>
                <a:bodyPr rtlCol="0" anchor="ctr"/>
                <a:lstStyle/>
                <a:p>
                  <a:endParaRPr lang="en-US"/>
                </a:p>
              </p:txBody>
            </p:sp>
            <p:sp>
              <p:nvSpPr>
                <p:cNvPr id="2401" name="Freeform: Shape 2400">
                  <a:extLst>
                    <a:ext uri="{FF2B5EF4-FFF2-40B4-BE49-F238E27FC236}">
                      <a16:creationId xmlns:a16="http://schemas.microsoft.com/office/drawing/2014/main" id="{AE6A33F2-8D09-4FA7-93DF-20BC2510666F}"/>
                    </a:ext>
                  </a:extLst>
                </p:cNvPr>
                <p:cNvSpPr/>
                <p:nvPr/>
              </p:nvSpPr>
              <p:spPr>
                <a:xfrm>
                  <a:off x="10562973" y="5474850"/>
                  <a:ext cx="100606" cy="103568"/>
                </a:xfrm>
                <a:custGeom>
                  <a:avLst/>
                  <a:gdLst>
                    <a:gd name="connsiteX0" fmla="*/ 102 w 100606"/>
                    <a:gd name="connsiteY0" fmla="*/ 48729 h 103568"/>
                    <a:gd name="connsiteX1" fmla="*/ 52882 w 100606"/>
                    <a:gd name="connsiteY1" fmla="*/ 77 h 103568"/>
                    <a:gd name="connsiteX2" fmla="*/ 100567 w 100606"/>
                    <a:gd name="connsiteY2" fmla="*/ 53711 h 103568"/>
                    <a:gd name="connsiteX3" fmla="*/ 47729 w 100606"/>
                    <a:gd name="connsiteY3" fmla="*/ 103531 h 103568"/>
                    <a:gd name="connsiteX4" fmla="*/ 102 w 100606"/>
                    <a:gd name="connsiteY4" fmla="*/ 48701 h 10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6" h="103568">
                      <a:moveTo>
                        <a:pt x="102" y="48729"/>
                      </a:moveTo>
                      <a:cubicBezTo>
                        <a:pt x="1867" y="20119"/>
                        <a:pt x="25496" y="-1460"/>
                        <a:pt x="52882" y="77"/>
                      </a:cubicBezTo>
                      <a:cubicBezTo>
                        <a:pt x="80297" y="1102"/>
                        <a:pt x="101648" y="25129"/>
                        <a:pt x="100567" y="53711"/>
                      </a:cubicBezTo>
                      <a:cubicBezTo>
                        <a:pt x="99485" y="82294"/>
                        <a:pt x="75827" y="104613"/>
                        <a:pt x="47729" y="103531"/>
                      </a:cubicBezTo>
                      <a:cubicBezTo>
                        <a:pt x="19659" y="101965"/>
                        <a:pt x="-1663" y="77226"/>
                        <a:pt x="102" y="48701"/>
                      </a:cubicBezTo>
                      <a:close/>
                    </a:path>
                  </a:pathLst>
                </a:custGeom>
                <a:grpFill/>
                <a:ln w="2845" cap="flat">
                  <a:noFill/>
                  <a:prstDash val="solid"/>
                  <a:miter/>
                </a:ln>
              </p:spPr>
              <p:txBody>
                <a:bodyPr rtlCol="0" anchor="ctr"/>
                <a:lstStyle/>
                <a:p>
                  <a:endParaRPr lang="en-US"/>
                </a:p>
              </p:txBody>
            </p:sp>
            <p:sp>
              <p:nvSpPr>
                <p:cNvPr id="2402" name="Freeform: Shape 2401">
                  <a:extLst>
                    <a:ext uri="{FF2B5EF4-FFF2-40B4-BE49-F238E27FC236}">
                      <a16:creationId xmlns:a16="http://schemas.microsoft.com/office/drawing/2014/main" id="{7ACB1995-7BA6-0B9B-33CA-54387DA20C09}"/>
                    </a:ext>
                  </a:extLst>
                </p:cNvPr>
                <p:cNvSpPr/>
                <p:nvPr/>
              </p:nvSpPr>
              <p:spPr>
                <a:xfrm>
                  <a:off x="10360479" y="5461529"/>
                  <a:ext cx="98112" cy="100964"/>
                </a:xfrm>
                <a:custGeom>
                  <a:avLst/>
                  <a:gdLst>
                    <a:gd name="connsiteX0" fmla="*/ 272 w 98112"/>
                    <a:gd name="connsiteY0" fmla="*/ 46137 h 100964"/>
                    <a:gd name="connsiteX1" fmla="*/ 53679 w 98112"/>
                    <a:gd name="connsiteY1" fmla="*/ 189 h 100964"/>
                    <a:gd name="connsiteX2" fmla="*/ 97947 w 98112"/>
                    <a:gd name="connsiteY2" fmla="*/ 54819 h 100964"/>
                    <a:gd name="connsiteX3" fmla="*/ 44540 w 98112"/>
                    <a:gd name="connsiteY3" fmla="*/ 100767 h 100964"/>
                    <a:gd name="connsiteX4" fmla="*/ 272 w 98112"/>
                    <a:gd name="connsiteY4" fmla="*/ 46137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12" h="100964">
                      <a:moveTo>
                        <a:pt x="272" y="46137"/>
                      </a:moveTo>
                      <a:cubicBezTo>
                        <a:pt x="3119" y="18380"/>
                        <a:pt x="27032" y="-2203"/>
                        <a:pt x="53679" y="189"/>
                      </a:cubicBezTo>
                      <a:cubicBezTo>
                        <a:pt x="80325" y="2552"/>
                        <a:pt x="100139" y="27006"/>
                        <a:pt x="97947" y="54819"/>
                      </a:cubicBezTo>
                      <a:cubicBezTo>
                        <a:pt x="95755" y="82633"/>
                        <a:pt x="71841" y="103215"/>
                        <a:pt x="44540" y="100767"/>
                      </a:cubicBezTo>
                      <a:cubicBezTo>
                        <a:pt x="17239" y="98347"/>
                        <a:pt x="-2575" y="73893"/>
                        <a:pt x="272" y="46137"/>
                      </a:cubicBezTo>
                      <a:close/>
                    </a:path>
                  </a:pathLst>
                </a:custGeom>
                <a:grpFill/>
                <a:ln w="2845" cap="flat">
                  <a:noFill/>
                  <a:prstDash val="solid"/>
                  <a:miter/>
                </a:ln>
              </p:spPr>
              <p:txBody>
                <a:bodyPr rtlCol="0" anchor="ctr"/>
                <a:lstStyle/>
                <a:p>
                  <a:endParaRPr lang="en-US"/>
                </a:p>
              </p:txBody>
            </p:sp>
            <p:sp>
              <p:nvSpPr>
                <p:cNvPr id="2403" name="Freeform: Shape 2402">
                  <a:extLst>
                    <a:ext uri="{FF2B5EF4-FFF2-40B4-BE49-F238E27FC236}">
                      <a16:creationId xmlns:a16="http://schemas.microsoft.com/office/drawing/2014/main" id="{30507321-452A-2A99-A037-9D8D6A9879E0}"/>
                    </a:ext>
                  </a:extLst>
                </p:cNvPr>
                <p:cNvSpPr/>
                <p:nvPr/>
              </p:nvSpPr>
              <p:spPr>
                <a:xfrm>
                  <a:off x="10158849" y="5440264"/>
                  <a:ext cx="95574" cy="98532"/>
                </a:xfrm>
                <a:custGeom>
                  <a:avLst/>
                  <a:gdLst>
                    <a:gd name="connsiteX0" fmla="*/ 489 w 95574"/>
                    <a:gd name="connsiteY0" fmla="*/ 42605 h 98532"/>
                    <a:gd name="connsiteX1" fmla="*/ 54265 w 95574"/>
                    <a:gd name="connsiteY1" fmla="*/ 444 h 98532"/>
                    <a:gd name="connsiteX2" fmla="*/ 95203 w 95574"/>
                    <a:gd name="connsiteY2" fmla="*/ 55302 h 98532"/>
                    <a:gd name="connsiteX3" fmla="*/ 41370 w 95574"/>
                    <a:gd name="connsiteY3" fmla="*/ 98033 h 98532"/>
                    <a:gd name="connsiteX4" fmla="*/ 517 w 95574"/>
                    <a:gd name="connsiteY4" fmla="*/ 42634 h 9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74" h="98532">
                      <a:moveTo>
                        <a:pt x="489" y="42605"/>
                      </a:moveTo>
                      <a:cubicBezTo>
                        <a:pt x="4361" y="15703"/>
                        <a:pt x="28445" y="-3172"/>
                        <a:pt x="54265" y="444"/>
                      </a:cubicBezTo>
                      <a:cubicBezTo>
                        <a:pt x="80058" y="4287"/>
                        <a:pt x="98448" y="28257"/>
                        <a:pt x="95203" y="55302"/>
                      </a:cubicBezTo>
                      <a:cubicBezTo>
                        <a:pt x="91958" y="82233"/>
                        <a:pt x="67760" y="101962"/>
                        <a:pt x="41370" y="98033"/>
                      </a:cubicBezTo>
                      <a:cubicBezTo>
                        <a:pt x="14923" y="94332"/>
                        <a:pt x="-3355" y="69536"/>
                        <a:pt x="517" y="42634"/>
                      </a:cubicBezTo>
                      <a:close/>
                    </a:path>
                  </a:pathLst>
                </a:custGeom>
                <a:grpFill/>
                <a:ln w="2845" cap="flat">
                  <a:noFill/>
                  <a:prstDash val="solid"/>
                  <a:miter/>
                </a:ln>
              </p:spPr>
              <p:txBody>
                <a:bodyPr rtlCol="0" anchor="ctr"/>
                <a:lstStyle/>
                <a:p>
                  <a:endParaRPr lang="en-US"/>
                </a:p>
              </p:txBody>
            </p:sp>
            <p:sp>
              <p:nvSpPr>
                <p:cNvPr id="2404" name="Freeform: Shape 2403">
                  <a:extLst>
                    <a:ext uri="{FF2B5EF4-FFF2-40B4-BE49-F238E27FC236}">
                      <a16:creationId xmlns:a16="http://schemas.microsoft.com/office/drawing/2014/main" id="{3FCD1FDC-FA5B-4830-44D7-DEB66B977D61}"/>
                    </a:ext>
                  </a:extLst>
                </p:cNvPr>
                <p:cNvSpPr/>
                <p:nvPr/>
              </p:nvSpPr>
              <p:spPr>
                <a:xfrm>
                  <a:off x="9958188" y="5410775"/>
                  <a:ext cx="93140" cy="95638"/>
                </a:xfrm>
                <a:custGeom>
                  <a:avLst/>
                  <a:gdLst>
                    <a:gd name="connsiteX0" fmla="*/ 819 w 93140"/>
                    <a:gd name="connsiteY0" fmla="*/ 39556 h 95638"/>
                    <a:gd name="connsiteX1" fmla="*/ 20234 w 93140"/>
                    <a:gd name="connsiteY1" fmla="*/ 8781 h 95638"/>
                    <a:gd name="connsiteX2" fmla="*/ 36461 w 93140"/>
                    <a:gd name="connsiteY2" fmla="*/ 1380 h 95638"/>
                    <a:gd name="connsiteX3" fmla="*/ 54824 w 93140"/>
                    <a:gd name="connsiteY3" fmla="*/ 611 h 95638"/>
                    <a:gd name="connsiteX4" fmla="*/ 92487 w 93140"/>
                    <a:gd name="connsiteY4" fmla="*/ 55412 h 95638"/>
                    <a:gd name="connsiteX5" fmla="*/ 38369 w 93140"/>
                    <a:gd name="connsiteY5" fmla="*/ 95012 h 95638"/>
                    <a:gd name="connsiteX6" fmla="*/ 21003 w 93140"/>
                    <a:gd name="connsiteY6" fmla="*/ 88322 h 95638"/>
                    <a:gd name="connsiteX7" fmla="*/ 8164 w 93140"/>
                    <a:gd name="connsiteY7" fmla="*/ 75454 h 95638"/>
                    <a:gd name="connsiteX8" fmla="*/ 819 w 93140"/>
                    <a:gd name="connsiteY8" fmla="*/ 39556 h 9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638">
                      <a:moveTo>
                        <a:pt x="819" y="39556"/>
                      </a:moveTo>
                      <a:cubicBezTo>
                        <a:pt x="3210" y="26546"/>
                        <a:pt x="10498" y="15756"/>
                        <a:pt x="20234" y="8781"/>
                      </a:cubicBezTo>
                      <a:cubicBezTo>
                        <a:pt x="25131" y="5280"/>
                        <a:pt x="30597" y="2832"/>
                        <a:pt x="36461" y="1380"/>
                      </a:cubicBezTo>
                      <a:cubicBezTo>
                        <a:pt x="42326" y="-101"/>
                        <a:pt x="48532" y="-442"/>
                        <a:pt x="54824" y="611"/>
                      </a:cubicBezTo>
                      <a:cubicBezTo>
                        <a:pt x="79875" y="4768"/>
                        <a:pt x="96729" y="29307"/>
                        <a:pt x="92487" y="55412"/>
                      </a:cubicBezTo>
                      <a:cubicBezTo>
                        <a:pt x="88217" y="81518"/>
                        <a:pt x="63990" y="99254"/>
                        <a:pt x="38369" y="95012"/>
                      </a:cubicBezTo>
                      <a:cubicBezTo>
                        <a:pt x="31964" y="93959"/>
                        <a:pt x="26099" y="91624"/>
                        <a:pt x="21003" y="88322"/>
                      </a:cubicBezTo>
                      <a:cubicBezTo>
                        <a:pt x="15907" y="84963"/>
                        <a:pt x="11580" y="80493"/>
                        <a:pt x="8164" y="75454"/>
                      </a:cubicBezTo>
                      <a:cubicBezTo>
                        <a:pt x="1389" y="65319"/>
                        <a:pt x="-1572" y="52566"/>
                        <a:pt x="819" y="39556"/>
                      </a:cubicBezTo>
                      <a:close/>
                    </a:path>
                  </a:pathLst>
                </a:custGeom>
                <a:grpFill/>
                <a:ln w="2845" cap="flat">
                  <a:noFill/>
                  <a:prstDash val="solid"/>
                  <a:miter/>
                </a:ln>
              </p:spPr>
              <p:txBody>
                <a:bodyPr rtlCol="0" anchor="ctr"/>
                <a:lstStyle/>
                <a:p>
                  <a:endParaRPr lang="en-US"/>
                </a:p>
              </p:txBody>
            </p:sp>
            <p:sp>
              <p:nvSpPr>
                <p:cNvPr id="2405" name="Freeform: Shape 2404">
                  <a:extLst>
                    <a:ext uri="{FF2B5EF4-FFF2-40B4-BE49-F238E27FC236}">
                      <a16:creationId xmlns:a16="http://schemas.microsoft.com/office/drawing/2014/main" id="{4F43C804-84FD-0463-9CC9-242D93A21CB2}"/>
                    </a:ext>
                  </a:extLst>
                </p:cNvPr>
                <p:cNvSpPr/>
                <p:nvPr/>
              </p:nvSpPr>
              <p:spPr>
                <a:xfrm>
                  <a:off x="9759018" y="5372638"/>
                  <a:ext cx="90650" cy="93134"/>
                </a:xfrm>
                <a:custGeom>
                  <a:avLst/>
                  <a:gdLst>
                    <a:gd name="connsiteX0" fmla="*/ 1195 w 90650"/>
                    <a:gd name="connsiteY0" fmla="*/ 36926 h 93134"/>
                    <a:gd name="connsiteX1" fmla="*/ 55314 w 90650"/>
                    <a:gd name="connsiteY1" fmla="*/ 999 h 93134"/>
                    <a:gd name="connsiteX2" fmla="*/ 89646 w 90650"/>
                    <a:gd name="connsiteY2" fmla="*/ 56170 h 93134"/>
                    <a:gd name="connsiteX3" fmla="*/ 35528 w 90650"/>
                    <a:gd name="connsiteY3" fmla="*/ 92097 h 93134"/>
                    <a:gd name="connsiteX4" fmla="*/ 1195 w 90650"/>
                    <a:gd name="connsiteY4" fmla="*/ 36926 h 93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50" h="93134">
                      <a:moveTo>
                        <a:pt x="1195" y="36926"/>
                      </a:moveTo>
                      <a:cubicBezTo>
                        <a:pt x="6946" y="11817"/>
                        <a:pt x="31172" y="-4268"/>
                        <a:pt x="55314" y="999"/>
                      </a:cubicBezTo>
                      <a:cubicBezTo>
                        <a:pt x="79455" y="6265"/>
                        <a:pt x="94827" y="30947"/>
                        <a:pt x="89646" y="56170"/>
                      </a:cubicBezTo>
                      <a:cubicBezTo>
                        <a:pt x="84465" y="81393"/>
                        <a:pt x="60210" y="97478"/>
                        <a:pt x="35528" y="92097"/>
                      </a:cubicBezTo>
                      <a:cubicBezTo>
                        <a:pt x="10846" y="86717"/>
                        <a:pt x="-4527" y="62006"/>
                        <a:pt x="1195" y="36926"/>
                      </a:cubicBezTo>
                      <a:close/>
                    </a:path>
                  </a:pathLst>
                </a:custGeom>
                <a:grpFill/>
                <a:ln w="2845" cap="flat">
                  <a:noFill/>
                  <a:prstDash val="solid"/>
                  <a:miter/>
                </a:ln>
              </p:spPr>
              <p:txBody>
                <a:bodyPr rtlCol="0" anchor="ctr"/>
                <a:lstStyle/>
                <a:p>
                  <a:endParaRPr lang="en-US"/>
                </a:p>
              </p:txBody>
            </p:sp>
            <p:sp>
              <p:nvSpPr>
                <p:cNvPr id="2406" name="Freeform: Shape 2405">
                  <a:extLst>
                    <a:ext uri="{FF2B5EF4-FFF2-40B4-BE49-F238E27FC236}">
                      <a16:creationId xmlns:a16="http://schemas.microsoft.com/office/drawing/2014/main" id="{94F888E9-00B9-4EC6-CD60-9D1275E60EB3}"/>
                    </a:ext>
                  </a:extLst>
                </p:cNvPr>
                <p:cNvSpPr/>
                <p:nvPr/>
              </p:nvSpPr>
              <p:spPr>
                <a:xfrm>
                  <a:off x="9561695" y="5326618"/>
                  <a:ext cx="88144" cy="90684"/>
                </a:xfrm>
                <a:custGeom>
                  <a:avLst/>
                  <a:gdLst>
                    <a:gd name="connsiteX0" fmla="*/ 1632 w 88144"/>
                    <a:gd name="connsiteY0" fmla="*/ 33810 h 90684"/>
                    <a:gd name="connsiteX1" fmla="*/ 55551 w 88144"/>
                    <a:gd name="connsiteY1" fmla="*/ 1470 h 90684"/>
                    <a:gd name="connsiteX2" fmla="*/ 71037 w 88144"/>
                    <a:gd name="connsiteY2" fmla="*/ 9355 h 90684"/>
                    <a:gd name="connsiteX3" fmla="*/ 82111 w 88144"/>
                    <a:gd name="connsiteY3" fmla="*/ 22052 h 90684"/>
                    <a:gd name="connsiteX4" fmla="*/ 86724 w 88144"/>
                    <a:gd name="connsiteY4" fmla="*/ 56157 h 90684"/>
                    <a:gd name="connsiteX5" fmla="*/ 66312 w 88144"/>
                    <a:gd name="connsiteY5" fmla="*/ 84170 h 90684"/>
                    <a:gd name="connsiteX6" fmla="*/ 50227 w 88144"/>
                    <a:gd name="connsiteY6" fmla="*/ 90234 h 90684"/>
                    <a:gd name="connsiteX7" fmla="*/ 32662 w 88144"/>
                    <a:gd name="connsiteY7" fmla="*/ 89180 h 90684"/>
                    <a:gd name="connsiteX8" fmla="*/ 1632 w 88144"/>
                    <a:gd name="connsiteY8" fmla="*/ 33838 h 9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44" h="90684">
                      <a:moveTo>
                        <a:pt x="1632" y="33810"/>
                      </a:moveTo>
                      <a:cubicBezTo>
                        <a:pt x="8208" y="9669"/>
                        <a:pt x="32349" y="-4822"/>
                        <a:pt x="55551" y="1470"/>
                      </a:cubicBezTo>
                      <a:cubicBezTo>
                        <a:pt x="61359" y="3036"/>
                        <a:pt x="66568" y="5768"/>
                        <a:pt x="71037" y="9355"/>
                      </a:cubicBezTo>
                      <a:cubicBezTo>
                        <a:pt x="75536" y="12828"/>
                        <a:pt x="79293" y="17156"/>
                        <a:pt x="82111" y="22052"/>
                      </a:cubicBezTo>
                      <a:cubicBezTo>
                        <a:pt x="87776" y="31874"/>
                        <a:pt x="89770" y="44030"/>
                        <a:pt x="86724" y="56157"/>
                      </a:cubicBezTo>
                      <a:cubicBezTo>
                        <a:pt x="83677" y="68285"/>
                        <a:pt x="76105" y="78106"/>
                        <a:pt x="66312" y="84170"/>
                      </a:cubicBezTo>
                      <a:cubicBezTo>
                        <a:pt x="61415" y="87187"/>
                        <a:pt x="55949" y="89294"/>
                        <a:pt x="50227" y="90234"/>
                      </a:cubicBezTo>
                      <a:cubicBezTo>
                        <a:pt x="44533" y="91059"/>
                        <a:pt x="38584" y="90775"/>
                        <a:pt x="32662" y="89180"/>
                      </a:cubicBezTo>
                      <a:cubicBezTo>
                        <a:pt x="8948" y="82775"/>
                        <a:pt x="-4944" y="57979"/>
                        <a:pt x="1632" y="33838"/>
                      </a:cubicBezTo>
                      <a:close/>
                    </a:path>
                  </a:pathLst>
                </a:custGeom>
                <a:grpFill/>
                <a:ln w="2845" cap="flat">
                  <a:noFill/>
                  <a:prstDash val="solid"/>
                  <a:miter/>
                </a:ln>
              </p:spPr>
              <p:txBody>
                <a:bodyPr rtlCol="0" anchor="ctr"/>
                <a:lstStyle/>
                <a:p>
                  <a:endParaRPr lang="en-US"/>
                </a:p>
              </p:txBody>
            </p:sp>
            <p:sp>
              <p:nvSpPr>
                <p:cNvPr id="2407" name="Freeform: Shape 2406">
                  <a:extLst>
                    <a:ext uri="{FF2B5EF4-FFF2-40B4-BE49-F238E27FC236}">
                      <a16:creationId xmlns:a16="http://schemas.microsoft.com/office/drawing/2014/main" id="{C6904FF7-FC4B-14CF-B45E-893E34627B64}"/>
                    </a:ext>
                  </a:extLst>
                </p:cNvPr>
                <p:cNvSpPr/>
                <p:nvPr/>
              </p:nvSpPr>
              <p:spPr>
                <a:xfrm>
                  <a:off x="9366376" y="5272435"/>
                  <a:ext cx="85776" cy="87655"/>
                </a:xfrm>
                <a:custGeom>
                  <a:avLst/>
                  <a:gdLst>
                    <a:gd name="connsiteX0" fmla="*/ 2114 w 85776"/>
                    <a:gd name="connsiteY0" fmla="*/ 31141 h 87655"/>
                    <a:gd name="connsiteX1" fmla="*/ 55806 w 85776"/>
                    <a:gd name="connsiteY1" fmla="*/ 1677 h 87655"/>
                    <a:gd name="connsiteX2" fmla="*/ 83903 w 85776"/>
                    <a:gd name="connsiteY2" fmla="*/ 55965 h 87655"/>
                    <a:gd name="connsiteX3" fmla="*/ 30070 w 85776"/>
                    <a:gd name="connsiteY3" fmla="*/ 85886 h 87655"/>
                    <a:gd name="connsiteX4" fmla="*/ 2114 w 85776"/>
                    <a:gd name="connsiteY4" fmla="*/ 31170 h 87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76" h="87655">
                      <a:moveTo>
                        <a:pt x="2114" y="31141"/>
                      </a:moveTo>
                      <a:cubicBezTo>
                        <a:pt x="9459" y="7939"/>
                        <a:pt x="33372" y="-4786"/>
                        <a:pt x="55806" y="1677"/>
                      </a:cubicBezTo>
                      <a:cubicBezTo>
                        <a:pt x="78181" y="8338"/>
                        <a:pt x="90765" y="32650"/>
                        <a:pt x="83903" y="55965"/>
                      </a:cubicBezTo>
                      <a:cubicBezTo>
                        <a:pt x="77043" y="79281"/>
                        <a:pt x="52930" y="92689"/>
                        <a:pt x="30070" y="85886"/>
                      </a:cubicBezTo>
                      <a:cubicBezTo>
                        <a:pt x="7153" y="79281"/>
                        <a:pt x="-5230" y="54314"/>
                        <a:pt x="2114" y="31170"/>
                      </a:cubicBezTo>
                      <a:close/>
                    </a:path>
                  </a:pathLst>
                </a:custGeom>
                <a:grpFill/>
                <a:ln w="2845" cap="flat">
                  <a:noFill/>
                  <a:prstDash val="solid"/>
                  <a:miter/>
                </a:ln>
              </p:spPr>
              <p:txBody>
                <a:bodyPr rtlCol="0" anchor="ctr"/>
                <a:lstStyle/>
                <a:p>
                  <a:endParaRPr lang="en-US"/>
                </a:p>
              </p:txBody>
            </p:sp>
            <p:sp>
              <p:nvSpPr>
                <p:cNvPr id="2408" name="Freeform: Shape 2407">
                  <a:extLst>
                    <a:ext uri="{FF2B5EF4-FFF2-40B4-BE49-F238E27FC236}">
                      <a16:creationId xmlns:a16="http://schemas.microsoft.com/office/drawing/2014/main" id="{C5E32965-A7A3-50A3-547F-DA414BEE7628}"/>
                    </a:ext>
                  </a:extLst>
                </p:cNvPr>
                <p:cNvSpPr/>
                <p:nvPr/>
              </p:nvSpPr>
              <p:spPr>
                <a:xfrm>
                  <a:off x="9173626" y="5209766"/>
                  <a:ext cx="83246" cy="85218"/>
                </a:xfrm>
                <a:custGeom>
                  <a:avLst/>
                  <a:gdLst>
                    <a:gd name="connsiteX0" fmla="*/ 2618 w 83246"/>
                    <a:gd name="connsiteY0" fmla="*/ 28789 h 85218"/>
                    <a:gd name="connsiteX1" fmla="*/ 55910 w 83246"/>
                    <a:gd name="connsiteY1" fmla="*/ 2256 h 85218"/>
                    <a:gd name="connsiteX2" fmla="*/ 80849 w 83246"/>
                    <a:gd name="connsiteY2" fmla="*/ 56346 h 85218"/>
                    <a:gd name="connsiteX3" fmla="*/ 27556 w 83246"/>
                    <a:gd name="connsiteY3" fmla="*/ 82878 h 85218"/>
                    <a:gd name="connsiteX4" fmla="*/ 2618 w 83246"/>
                    <a:gd name="connsiteY4" fmla="*/ 28789 h 85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46" h="85218">
                      <a:moveTo>
                        <a:pt x="2618" y="28789"/>
                      </a:moveTo>
                      <a:cubicBezTo>
                        <a:pt x="10675" y="6612"/>
                        <a:pt x="34531" y="-5259"/>
                        <a:pt x="55910" y="2256"/>
                      </a:cubicBezTo>
                      <a:cubicBezTo>
                        <a:pt x="77290" y="9800"/>
                        <a:pt x="88479" y="33998"/>
                        <a:pt x="80849" y="56346"/>
                      </a:cubicBezTo>
                      <a:cubicBezTo>
                        <a:pt x="73248" y="78694"/>
                        <a:pt x="49392" y="90565"/>
                        <a:pt x="27556" y="82878"/>
                      </a:cubicBezTo>
                      <a:cubicBezTo>
                        <a:pt x="5721" y="75192"/>
                        <a:pt x="-5438" y="50966"/>
                        <a:pt x="2618" y="28789"/>
                      </a:cubicBezTo>
                      <a:close/>
                    </a:path>
                  </a:pathLst>
                </a:custGeom>
                <a:grpFill/>
                <a:ln w="2845" cap="flat">
                  <a:noFill/>
                  <a:prstDash val="solid"/>
                  <a:miter/>
                </a:ln>
              </p:spPr>
              <p:txBody>
                <a:bodyPr rtlCol="0" anchor="ctr"/>
                <a:lstStyle/>
                <a:p>
                  <a:endParaRPr lang="en-US"/>
                </a:p>
              </p:txBody>
            </p:sp>
            <p:sp>
              <p:nvSpPr>
                <p:cNvPr id="2409" name="Freeform: Shape 2408">
                  <a:extLst>
                    <a:ext uri="{FF2B5EF4-FFF2-40B4-BE49-F238E27FC236}">
                      <a16:creationId xmlns:a16="http://schemas.microsoft.com/office/drawing/2014/main" id="{A63A750A-7160-878D-9554-44FFAB40E29A}"/>
                    </a:ext>
                  </a:extLst>
                </p:cNvPr>
                <p:cNvSpPr/>
                <p:nvPr/>
              </p:nvSpPr>
              <p:spPr>
                <a:xfrm>
                  <a:off x="8983712" y="5139468"/>
                  <a:ext cx="80721" cy="82771"/>
                </a:xfrm>
                <a:custGeom>
                  <a:avLst/>
                  <a:gdLst>
                    <a:gd name="connsiteX0" fmla="*/ 3161 w 80721"/>
                    <a:gd name="connsiteY0" fmla="*/ 26123 h 82771"/>
                    <a:gd name="connsiteX1" fmla="*/ 55742 w 80721"/>
                    <a:gd name="connsiteY1" fmla="*/ 2864 h 82771"/>
                    <a:gd name="connsiteX2" fmla="*/ 77805 w 80721"/>
                    <a:gd name="connsiteY2" fmla="*/ 56072 h 82771"/>
                    <a:gd name="connsiteX3" fmla="*/ 25054 w 80721"/>
                    <a:gd name="connsiteY3" fmla="*/ 79814 h 82771"/>
                    <a:gd name="connsiteX4" fmla="*/ 3161 w 80721"/>
                    <a:gd name="connsiteY4" fmla="*/ 26123 h 82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21" h="82771">
                      <a:moveTo>
                        <a:pt x="3161" y="26123"/>
                      </a:moveTo>
                      <a:cubicBezTo>
                        <a:pt x="11844" y="4943"/>
                        <a:pt x="35387" y="-5448"/>
                        <a:pt x="55742" y="2864"/>
                      </a:cubicBezTo>
                      <a:cubicBezTo>
                        <a:pt x="76011" y="11376"/>
                        <a:pt x="86118" y="34664"/>
                        <a:pt x="77805" y="56072"/>
                      </a:cubicBezTo>
                      <a:cubicBezTo>
                        <a:pt x="69578" y="77309"/>
                        <a:pt x="45722" y="88497"/>
                        <a:pt x="25054" y="79814"/>
                      </a:cubicBezTo>
                      <a:cubicBezTo>
                        <a:pt x="4300" y="71331"/>
                        <a:pt x="-5521" y="47303"/>
                        <a:pt x="3161" y="26123"/>
                      </a:cubicBezTo>
                      <a:close/>
                    </a:path>
                  </a:pathLst>
                </a:custGeom>
                <a:grpFill/>
                <a:ln w="2845" cap="flat">
                  <a:noFill/>
                  <a:prstDash val="solid"/>
                  <a:miter/>
                </a:ln>
              </p:spPr>
              <p:txBody>
                <a:bodyPr rtlCol="0" anchor="ctr"/>
                <a:lstStyle/>
                <a:p>
                  <a:endParaRPr lang="en-US"/>
                </a:p>
              </p:txBody>
            </p:sp>
            <p:sp>
              <p:nvSpPr>
                <p:cNvPr id="2410" name="Freeform: Shape 2409">
                  <a:extLst>
                    <a:ext uri="{FF2B5EF4-FFF2-40B4-BE49-F238E27FC236}">
                      <a16:creationId xmlns:a16="http://schemas.microsoft.com/office/drawing/2014/main" id="{DB98C23E-2253-7883-DB43-951B6FF54C04}"/>
                    </a:ext>
                  </a:extLst>
                </p:cNvPr>
                <p:cNvSpPr/>
                <p:nvPr/>
              </p:nvSpPr>
              <p:spPr>
                <a:xfrm>
                  <a:off x="8796813" y="5061479"/>
                  <a:ext cx="78384" cy="79659"/>
                </a:xfrm>
                <a:custGeom>
                  <a:avLst/>
                  <a:gdLst>
                    <a:gd name="connsiteX0" fmla="*/ 3735 w 78384"/>
                    <a:gd name="connsiteY0" fmla="*/ 23717 h 79659"/>
                    <a:gd name="connsiteX1" fmla="*/ 55604 w 78384"/>
                    <a:gd name="connsiteY1" fmla="*/ 3163 h 79659"/>
                    <a:gd name="connsiteX2" fmla="*/ 74906 w 78384"/>
                    <a:gd name="connsiteY2" fmla="*/ 55403 h 79659"/>
                    <a:gd name="connsiteX3" fmla="*/ 22837 w 78384"/>
                    <a:gd name="connsiteY3" fmla="*/ 76412 h 79659"/>
                    <a:gd name="connsiteX4" fmla="*/ 3735 w 78384"/>
                    <a:gd name="connsiteY4" fmla="*/ 23717 h 7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84" h="79659">
                      <a:moveTo>
                        <a:pt x="3735" y="23717"/>
                      </a:moveTo>
                      <a:cubicBezTo>
                        <a:pt x="13016" y="3505"/>
                        <a:pt x="36019" y="-5206"/>
                        <a:pt x="55604" y="3163"/>
                      </a:cubicBezTo>
                      <a:cubicBezTo>
                        <a:pt x="75134" y="11704"/>
                        <a:pt x="83760" y="35105"/>
                        <a:pt x="74906" y="55403"/>
                      </a:cubicBezTo>
                      <a:cubicBezTo>
                        <a:pt x="66053" y="75700"/>
                        <a:pt x="42737" y="85123"/>
                        <a:pt x="22837" y="76412"/>
                      </a:cubicBezTo>
                      <a:cubicBezTo>
                        <a:pt x="2853" y="67872"/>
                        <a:pt x="-5460" y="43787"/>
                        <a:pt x="3735" y="23717"/>
                      </a:cubicBezTo>
                      <a:close/>
                    </a:path>
                  </a:pathLst>
                </a:custGeom>
                <a:grpFill/>
                <a:ln w="2845" cap="flat">
                  <a:noFill/>
                  <a:prstDash val="solid"/>
                  <a:miter/>
                </a:ln>
              </p:spPr>
              <p:txBody>
                <a:bodyPr rtlCol="0" anchor="ctr"/>
                <a:lstStyle/>
                <a:p>
                  <a:endParaRPr lang="en-US"/>
                </a:p>
              </p:txBody>
            </p:sp>
            <p:sp>
              <p:nvSpPr>
                <p:cNvPr id="2411" name="Freeform: Shape 2410">
                  <a:extLst>
                    <a:ext uri="{FF2B5EF4-FFF2-40B4-BE49-F238E27FC236}">
                      <a16:creationId xmlns:a16="http://schemas.microsoft.com/office/drawing/2014/main" id="{3CA4F390-FEAB-475A-7463-A03B8BC168F1}"/>
                    </a:ext>
                  </a:extLst>
                </p:cNvPr>
                <p:cNvSpPr/>
                <p:nvPr/>
              </p:nvSpPr>
              <p:spPr>
                <a:xfrm>
                  <a:off x="8613430" y="4975311"/>
                  <a:ext cx="75904" cy="77192"/>
                </a:xfrm>
                <a:custGeom>
                  <a:avLst/>
                  <a:gdLst>
                    <a:gd name="connsiteX0" fmla="*/ 4296 w 75904"/>
                    <a:gd name="connsiteY0" fmla="*/ 21777 h 77192"/>
                    <a:gd name="connsiteX1" fmla="*/ 55368 w 75904"/>
                    <a:gd name="connsiteY1" fmla="*/ 3785 h 77192"/>
                    <a:gd name="connsiteX2" fmla="*/ 71823 w 75904"/>
                    <a:gd name="connsiteY2" fmla="*/ 55312 h 77192"/>
                    <a:gd name="connsiteX3" fmla="*/ 20751 w 75904"/>
                    <a:gd name="connsiteY3" fmla="*/ 73304 h 77192"/>
                    <a:gd name="connsiteX4" fmla="*/ 4296 w 75904"/>
                    <a:gd name="connsiteY4" fmla="*/ 21777 h 77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04" h="77192">
                      <a:moveTo>
                        <a:pt x="4296" y="21777"/>
                      </a:moveTo>
                      <a:cubicBezTo>
                        <a:pt x="14032" y="2674"/>
                        <a:pt x="36892" y="-5382"/>
                        <a:pt x="55368" y="3785"/>
                      </a:cubicBezTo>
                      <a:cubicBezTo>
                        <a:pt x="73844" y="12951"/>
                        <a:pt x="81217" y="36039"/>
                        <a:pt x="71823" y="55312"/>
                      </a:cubicBezTo>
                      <a:cubicBezTo>
                        <a:pt x="62428" y="74585"/>
                        <a:pt x="39568" y="82642"/>
                        <a:pt x="20751" y="73304"/>
                      </a:cubicBezTo>
                      <a:cubicBezTo>
                        <a:pt x="1933" y="63967"/>
                        <a:pt x="-5440" y="40879"/>
                        <a:pt x="4296" y="21777"/>
                      </a:cubicBezTo>
                      <a:close/>
                    </a:path>
                  </a:pathLst>
                </a:custGeom>
                <a:grpFill/>
                <a:ln w="2845" cap="flat">
                  <a:noFill/>
                  <a:prstDash val="solid"/>
                  <a:miter/>
                </a:ln>
              </p:spPr>
              <p:txBody>
                <a:bodyPr rtlCol="0" anchor="ctr"/>
                <a:lstStyle/>
                <a:p>
                  <a:endParaRPr lang="en-US"/>
                </a:p>
              </p:txBody>
            </p:sp>
            <p:sp>
              <p:nvSpPr>
                <p:cNvPr id="2412" name="Freeform: Shape 2411">
                  <a:extLst>
                    <a:ext uri="{FF2B5EF4-FFF2-40B4-BE49-F238E27FC236}">
                      <a16:creationId xmlns:a16="http://schemas.microsoft.com/office/drawing/2014/main" id="{86EC2C14-AFB3-4CCA-D9A5-990654E00E31}"/>
                    </a:ext>
                  </a:extLst>
                </p:cNvPr>
                <p:cNvSpPr/>
                <p:nvPr/>
              </p:nvSpPr>
              <p:spPr>
                <a:xfrm>
                  <a:off x="8433893" y="4881833"/>
                  <a:ext cx="73240" cy="74787"/>
                </a:xfrm>
                <a:custGeom>
                  <a:avLst/>
                  <a:gdLst>
                    <a:gd name="connsiteX0" fmla="*/ 4881 w 73240"/>
                    <a:gd name="connsiteY0" fmla="*/ 19544 h 74787"/>
                    <a:gd name="connsiteX1" fmla="*/ 54786 w 73240"/>
                    <a:gd name="connsiteY1" fmla="*/ 4456 h 74787"/>
                    <a:gd name="connsiteX2" fmla="*/ 71867 w 73240"/>
                    <a:gd name="connsiteY2" fmla="*/ 26605 h 74787"/>
                    <a:gd name="connsiteX3" fmla="*/ 68593 w 73240"/>
                    <a:gd name="connsiteY3" fmla="*/ 54959 h 74787"/>
                    <a:gd name="connsiteX4" fmla="*/ 46502 w 73240"/>
                    <a:gd name="connsiteY4" fmla="*/ 73236 h 74787"/>
                    <a:gd name="connsiteX5" fmla="*/ 18603 w 73240"/>
                    <a:gd name="connsiteY5" fmla="*/ 70218 h 74787"/>
                    <a:gd name="connsiteX6" fmla="*/ 4910 w 73240"/>
                    <a:gd name="connsiteY6" fmla="*/ 19573 h 7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40" h="74787">
                      <a:moveTo>
                        <a:pt x="4881" y="19544"/>
                      </a:moveTo>
                      <a:cubicBezTo>
                        <a:pt x="15044" y="1467"/>
                        <a:pt x="37392" y="-5280"/>
                        <a:pt x="54786" y="4456"/>
                      </a:cubicBezTo>
                      <a:cubicBezTo>
                        <a:pt x="63497" y="9324"/>
                        <a:pt x="69362" y="17437"/>
                        <a:pt x="71867" y="26605"/>
                      </a:cubicBezTo>
                      <a:cubicBezTo>
                        <a:pt x="74372" y="35714"/>
                        <a:pt x="73546" y="45821"/>
                        <a:pt x="68593" y="54959"/>
                      </a:cubicBezTo>
                      <a:cubicBezTo>
                        <a:pt x="63668" y="64040"/>
                        <a:pt x="55554" y="70474"/>
                        <a:pt x="46502" y="73236"/>
                      </a:cubicBezTo>
                      <a:cubicBezTo>
                        <a:pt x="37477" y="75968"/>
                        <a:pt x="27428" y="75171"/>
                        <a:pt x="18603" y="70218"/>
                      </a:cubicBezTo>
                      <a:cubicBezTo>
                        <a:pt x="867" y="60311"/>
                        <a:pt x="-5253" y="37622"/>
                        <a:pt x="4910" y="19573"/>
                      </a:cubicBezTo>
                      <a:close/>
                    </a:path>
                  </a:pathLst>
                </a:custGeom>
                <a:grpFill/>
                <a:ln w="2845" cap="flat">
                  <a:noFill/>
                  <a:prstDash val="solid"/>
                  <a:miter/>
                </a:ln>
              </p:spPr>
              <p:txBody>
                <a:bodyPr rtlCol="0" anchor="ctr"/>
                <a:lstStyle/>
                <a:p>
                  <a:endParaRPr lang="en-US"/>
                </a:p>
              </p:txBody>
            </p:sp>
            <p:sp>
              <p:nvSpPr>
                <p:cNvPr id="2413" name="Freeform: Shape 2412">
                  <a:extLst>
                    <a:ext uri="{FF2B5EF4-FFF2-40B4-BE49-F238E27FC236}">
                      <a16:creationId xmlns:a16="http://schemas.microsoft.com/office/drawing/2014/main" id="{64554E77-9CA7-7705-17CC-2FD659F8BC14}"/>
                    </a:ext>
                  </a:extLst>
                </p:cNvPr>
                <p:cNvSpPr/>
                <p:nvPr/>
              </p:nvSpPr>
              <p:spPr>
                <a:xfrm>
                  <a:off x="8258215" y="4781208"/>
                  <a:ext cx="70990" cy="71816"/>
                </a:xfrm>
                <a:custGeom>
                  <a:avLst/>
                  <a:gdLst>
                    <a:gd name="connsiteX0" fmla="*/ 5508 w 70990"/>
                    <a:gd name="connsiteY0" fmla="*/ 17484 h 71816"/>
                    <a:gd name="connsiteX1" fmla="*/ 27628 w 70990"/>
                    <a:gd name="connsiteY1" fmla="*/ 1086 h 71816"/>
                    <a:gd name="connsiteX2" fmla="*/ 54217 w 70990"/>
                    <a:gd name="connsiteY2" fmla="*/ 4958 h 71816"/>
                    <a:gd name="connsiteX3" fmla="*/ 65747 w 70990"/>
                    <a:gd name="connsiteY3" fmla="*/ 53867 h 71816"/>
                    <a:gd name="connsiteX4" fmla="*/ 16696 w 70990"/>
                    <a:gd name="connsiteY4" fmla="*/ 66962 h 71816"/>
                    <a:gd name="connsiteX5" fmla="*/ 868 w 70990"/>
                    <a:gd name="connsiteY5" fmla="*/ 44814 h 71816"/>
                    <a:gd name="connsiteX6" fmla="*/ 5508 w 70990"/>
                    <a:gd name="connsiteY6" fmla="*/ 17513 h 7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90" h="71816">
                      <a:moveTo>
                        <a:pt x="5508" y="17484"/>
                      </a:moveTo>
                      <a:cubicBezTo>
                        <a:pt x="10746" y="8972"/>
                        <a:pt x="18831" y="3335"/>
                        <a:pt x="27628" y="1086"/>
                      </a:cubicBezTo>
                      <a:cubicBezTo>
                        <a:pt x="36453" y="-1191"/>
                        <a:pt x="45876" y="119"/>
                        <a:pt x="54217" y="4958"/>
                      </a:cubicBezTo>
                      <a:cubicBezTo>
                        <a:pt x="70786" y="14751"/>
                        <a:pt x="75967" y="36643"/>
                        <a:pt x="65747" y="53867"/>
                      </a:cubicBezTo>
                      <a:cubicBezTo>
                        <a:pt x="55527" y="71061"/>
                        <a:pt x="33578" y="76926"/>
                        <a:pt x="16696" y="66962"/>
                      </a:cubicBezTo>
                      <a:cubicBezTo>
                        <a:pt x="8213" y="62065"/>
                        <a:pt x="2917" y="53753"/>
                        <a:pt x="868" y="44814"/>
                      </a:cubicBezTo>
                      <a:cubicBezTo>
                        <a:pt x="-1125" y="35846"/>
                        <a:pt x="270" y="26025"/>
                        <a:pt x="5508" y="17513"/>
                      </a:cubicBezTo>
                      <a:close/>
                    </a:path>
                  </a:pathLst>
                </a:custGeom>
                <a:grpFill/>
                <a:ln w="2845" cap="flat">
                  <a:noFill/>
                  <a:prstDash val="solid"/>
                  <a:miter/>
                </a:ln>
              </p:spPr>
              <p:txBody>
                <a:bodyPr rtlCol="0" anchor="ctr"/>
                <a:lstStyle/>
                <a:p>
                  <a:endParaRPr lang="en-US"/>
                </a:p>
              </p:txBody>
            </p:sp>
            <p:sp>
              <p:nvSpPr>
                <p:cNvPr id="2414" name="Freeform: Shape 2413">
                  <a:extLst>
                    <a:ext uri="{FF2B5EF4-FFF2-40B4-BE49-F238E27FC236}">
                      <a16:creationId xmlns:a16="http://schemas.microsoft.com/office/drawing/2014/main" id="{5E044501-7BF3-8AF1-FCDA-EE8607E91E53}"/>
                    </a:ext>
                  </a:extLst>
                </p:cNvPr>
                <p:cNvSpPr/>
                <p:nvPr/>
              </p:nvSpPr>
              <p:spPr>
                <a:xfrm>
                  <a:off x="8086926" y="4673121"/>
                  <a:ext cx="68561" cy="69177"/>
                </a:xfrm>
                <a:custGeom>
                  <a:avLst/>
                  <a:gdLst>
                    <a:gd name="connsiteX0" fmla="*/ 6045 w 68561"/>
                    <a:gd name="connsiteY0" fmla="*/ 15883 h 69177"/>
                    <a:gd name="connsiteX1" fmla="*/ 53672 w 68561"/>
                    <a:gd name="connsiteY1" fmla="*/ 5407 h 69177"/>
                    <a:gd name="connsiteX2" fmla="*/ 62697 w 68561"/>
                    <a:gd name="connsiteY2" fmla="*/ 53176 h 69177"/>
                    <a:gd name="connsiteX3" fmla="*/ 15070 w 68561"/>
                    <a:gd name="connsiteY3" fmla="*/ 63653 h 69177"/>
                    <a:gd name="connsiteX4" fmla="*/ 6045 w 68561"/>
                    <a:gd name="connsiteY4" fmla="*/ 15883 h 69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1" h="69177">
                      <a:moveTo>
                        <a:pt x="6045" y="15883"/>
                      </a:moveTo>
                      <a:cubicBezTo>
                        <a:pt x="16835" y="-116"/>
                        <a:pt x="38157" y="-4814"/>
                        <a:pt x="53672" y="5407"/>
                      </a:cubicBezTo>
                      <a:cubicBezTo>
                        <a:pt x="69188" y="15627"/>
                        <a:pt x="73230" y="37007"/>
                        <a:pt x="62697" y="53176"/>
                      </a:cubicBezTo>
                      <a:cubicBezTo>
                        <a:pt x="52164" y="69346"/>
                        <a:pt x="30841" y="74044"/>
                        <a:pt x="15070" y="63653"/>
                      </a:cubicBezTo>
                      <a:cubicBezTo>
                        <a:pt x="-702" y="53262"/>
                        <a:pt x="-4744" y="31882"/>
                        <a:pt x="6045" y="15883"/>
                      </a:cubicBezTo>
                      <a:close/>
                    </a:path>
                  </a:pathLst>
                </a:custGeom>
                <a:grpFill/>
                <a:ln w="2845" cap="flat">
                  <a:noFill/>
                  <a:prstDash val="solid"/>
                  <a:miter/>
                </a:ln>
              </p:spPr>
              <p:txBody>
                <a:bodyPr rtlCol="0" anchor="ctr"/>
                <a:lstStyle/>
                <a:p>
                  <a:endParaRPr lang="en-US"/>
                </a:p>
              </p:txBody>
            </p:sp>
            <p:sp>
              <p:nvSpPr>
                <p:cNvPr id="2415" name="Freeform: Shape 2414">
                  <a:extLst>
                    <a:ext uri="{FF2B5EF4-FFF2-40B4-BE49-F238E27FC236}">
                      <a16:creationId xmlns:a16="http://schemas.microsoft.com/office/drawing/2014/main" id="{979ED2E0-AF3F-9019-E543-162679730179}"/>
                    </a:ext>
                  </a:extLst>
                </p:cNvPr>
                <p:cNvSpPr/>
                <p:nvPr/>
              </p:nvSpPr>
              <p:spPr>
                <a:xfrm>
                  <a:off x="7920439" y="4558049"/>
                  <a:ext cx="65880" cy="66740"/>
                </a:xfrm>
                <a:custGeom>
                  <a:avLst/>
                  <a:gdLst>
                    <a:gd name="connsiteX0" fmla="*/ 6647 w 65880"/>
                    <a:gd name="connsiteY0" fmla="*/ 14065 h 66740"/>
                    <a:gd name="connsiteX1" fmla="*/ 52737 w 65880"/>
                    <a:gd name="connsiteY1" fmla="*/ 6065 h 66740"/>
                    <a:gd name="connsiteX2" fmla="*/ 59399 w 65880"/>
                    <a:gd name="connsiteY2" fmla="*/ 52554 h 66740"/>
                    <a:gd name="connsiteX3" fmla="*/ 13308 w 65880"/>
                    <a:gd name="connsiteY3" fmla="*/ 60553 h 66740"/>
                    <a:gd name="connsiteX4" fmla="*/ 6647 w 65880"/>
                    <a:gd name="connsiteY4" fmla="*/ 14065 h 6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80" h="66740">
                      <a:moveTo>
                        <a:pt x="6647" y="14065"/>
                      </a:moveTo>
                      <a:cubicBezTo>
                        <a:pt x="17664" y="-910"/>
                        <a:pt x="38304" y="-4497"/>
                        <a:pt x="52737" y="6065"/>
                      </a:cubicBezTo>
                      <a:cubicBezTo>
                        <a:pt x="67199" y="16598"/>
                        <a:pt x="70188" y="37437"/>
                        <a:pt x="59399" y="52554"/>
                      </a:cubicBezTo>
                      <a:cubicBezTo>
                        <a:pt x="48638" y="67699"/>
                        <a:pt x="27970" y="71286"/>
                        <a:pt x="13308" y="60553"/>
                      </a:cubicBezTo>
                      <a:cubicBezTo>
                        <a:pt x="-1381" y="49849"/>
                        <a:pt x="-4370" y="29011"/>
                        <a:pt x="6647" y="14065"/>
                      </a:cubicBezTo>
                      <a:close/>
                    </a:path>
                  </a:pathLst>
                </a:custGeom>
                <a:grpFill/>
                <a:ln w="2845" cap="flat">
                  <a:noFill/>
                  <a:prstDash val="solid"/>
                  <a:miter/>
                </a:ln>
              </p:spPr>
              <p:txBody>
                <a:bodyPr rtlCol="0" anchor="ctr"/>
                <a:lstStyle/>
                <a:p>
                  <a:endParaRPr lang="en-US"/>
                </a:p>
              </p:txBody>
            </p:sp>
            <p:sp>
              <p:nvSpPr>
                <p:cNvPr id="2416" name="Freeform: Shape 2415">
                  <a:extLst>
                    <a:ext uri="{FF2B5EF4-FFF2-40B4-BE49-F238E27FC236}">
                      <a16:creationId xmlns:a16="http://schemas.microsoft.com/office/drawing/2014/main" id="{BDFC36DB-6F96-4688-4DB2-0ECCBE7E8F78}"/>
                    </a:ext>
                  </a:extLst>
                </p:cNvPr>
                <p:cNvSpPr/>
                <p:nvPr/>
              </p:nvSpPr>
              <p:spPr>
                <a:xfrm>
                  <a:off x="7758676" y="4436392"/>
                  <a:ext cx="63461" cy="64039"/>
                </a:xfrm>
                <a:custGeom>
                  <a:avLst/>
                  <a:gdLst>
                    <a:gd name="connsiteX0" fmla="*/ 7224 w 63461"/>
                    <a:gd name="connsiteY0" fmla="*/ 12397 h 64039"/>
                    <a:gd name="connsiteX1" fmla="*/ 51691 w 63461"/>
                    <a:gd name="connsiteY1" fmla="*/ 6675 h 64039"/>
                    <a:gd name="connsiteX2" fmla="*/ 56502 w 63461"/>
                    <a:gd name="connsiteY2" fmla="*/ 51285 h 64039"/>
                    <a:gd name="connsiteX3" fmla="*/ 11665 w 63461"/>
                    <a:gd name="connsiteY3" fmla="*/ 57462 h 64039"/>
                    <a:gd name="connsiteX4" fmla="*/ 7224 w 63461"/>
                    <a:gd name="connsiteY4" fmla="*/ 12369 h 6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61" h="64039">
                      <a:moveTo>
                        <a:pt x="7224" y="12397"/>
                      </a:moveTo>
                      <a:cubicBezTo>
                        <a:pt x="18383" y="-1552"/>
                        <a:pt x="38282" y="-4114"/>
                        <a:pt x="51691" y="6675"/>
                      </a:cubicBezTo>
                      <a:cubicBezTo>
                        <a:pt x="65156" y="17379"/>
                        <a:pt x="67491" y="37136"/>
                        <a:pt x="56502" y="51285"/>
                      </a:cubicBezTo>
                      <a:cubicBezTo>
                        <a:pt x="45599" y="65348"/>
                        <a:pt x="25358" y="68337"/>
                        <a:pt x="11665" y="57462"/>
                      </a:cubicBezTo>
                      <a:cubicBezTo>
                        <a:pt x="-1943" y="46502"/>
                        <a:pt x="-3936" y="26318"/>
                        <a:pt x="7224" y="12369"/>
                      </a:cubicBezTo>
                      <a:close/>
                    </a:path>
                  </a:pathLst>
                </a:custGeom>
                <a:grpFill/>
                <a:ln w="2845" cap="flat">
                  <a:noFill/>
                  <a:prstDash val="solid"/>
                  <a:miter/>
                </a:ln>
              </p:spPr>
              <p:txBody>
                <a:bodyPr rtlCol="0" anchor="ctr"/>
                <a:lstStyle/>
                <a:p>
                  <a:endParaRPr lang="en-US"/>
                </a:p>
              </p:txBody>
            </p:sp>
            <p:sp>
              <p:nvSpPr>
                <p:cNvPr id="2417" name="Freeform: Shape 2416">
                  <a:extLst>
                    <a:ext uri="{FF2B5EF4-FFF2-40B4-BE49-F238E27FC236}">
                      <a16:creationId xmlns:a16="http://schemas.microsoft.com/office/drawing/2014/main" id="{D0C990E7-2069-6E4F-6CCE-4266FBFC6DFB}"/>
                    </a:ext>
                  </a:extLst>
                </p:cNvPr>
                <p:cNvSpPr/>
                <p:nvPr/>
              </p:nvSpPr>
              <p:spPr>
                <a:xfrm>
                  <a:off x="7601992" y="4308208"/>
                  <a:ext cx="61246" cy="61137"/>
                </a:xfrm>
                <a:custGeom>
                  <a:avLst/>
                  <a:gdLst>
                    <a:gd name="connsiteX0" fmla="*/ 7702 w 61246"/>
                    <a:gd name="connsiteY0" fmla="*/ 11022 h 61137"/>
                    <a:gd name="connsiteX1" fmla="*/ 50888 w 61246"/>
                    <a:gd name="connsiteY1" fmla="*/ 6922 h 61137"/>
                    <a:gd name="connsiteX2" fmla="*/ 53707 w 61246"/>
                    <a:gd name="connsiteY2" fmla="*/ 49966 h 61137"/>
                    <a:gd name="connsiteX3" fmla="*/ 10492 w 61246"/>
                    <a:gd name="connsiteY3" fmla="*/ 54094 h 61137"/>
                    <a:gd name="connsiteX4" fmla="*/ 7702 w 61246"/>
                    <a:gd name="connsiteY4" fmla="*/ 11022 h 61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46" h="61137">
                      <a:moveTo>
                        <a:pt x="7702" y="11022"/>
                      </a:moveTo>
                      <a:cubicBezTo>
                        <a:pt x="18890" y="-1846"/>
                        <a:pt x="38277" y="-3753"/>
                        <a:pt x="50888" y="6922"/>
                      </a:cubicBezTo>
                      <a:cubicBezTo>
                        <a:pt x="63500" y="17598"/>
                        <a:pt x="64781" y="36871"/>
                        <a:pt x="53707" y="49966"/>
                      </a:cubicBezTo>
                      <a:cubicBezTo>
                        <a:pt x="42661" y="63062"/>
                        <a:pt x="23302" y="64912"/>
                        <a:pt x="10492" y="54094"/>
                      </a:cubicBezTo>
                      <a:cubicBezTo>
                        <a:pt x="-2290" y="43248"/>
                        <a:pt x="-3600" y="24032"/>
                        <a:pt x="7702" y="11022"/>
                      </a:cubicBezTo>
                      <a:close/>
                    </a:path>
                  </a:pathLst>
                </a:custGeom>
                <a:grpFill/>
                <a:ln w="2845" cap="flat">
                  <a:noFill/>
                  <a:prstDash val="solid"/>
                  <a:miter/>
                </a:ln>
              </p:spPr>
              <p:txBody>
                <a:bodyPr rtlCol="0" anchor="ctr"/>
                <a:lstStyle/>
                <a:p>
                  <a:endParaRPr lang="en-US"/>
                </a:p>
              </p:txBody>
            </p:sp>
            <p:sp>
              <p:nvSpPr>
                <p:cNvPr id="2418" name="Freeform: Shape 2417">
                  <a:extLst>
                    <a:ext uri="{FF2B5EF4-FFF2-40B4-BE49-F238E27FC236}">
                      <a16:creationId xmlns:a16="http://schemas.microsoft.com/office/drawing/2014/main" id="{1054CE7B-201B-B87C-A958-6188AC4BBADD}"/>
                    </a:ext>
                  </a:extLst>
                </p:cNvPr>
                <p:cNvSpPr/>
                <p:nvPr/>
              </p:nvSpPr>
              <p:spPr>
                <a:xfrm>
                  <a:off x="7451066" y="4173388"/>
                  <a:ext cx="58551" cy="58692"/>
                </a:xfrm>
                <a:custGeom>
                  <a:avLst/>
                  <a:gdLst>
                    <a:gd name="connsiteX0" fmla="*/ 8202 w 58551"/>
                    <a:gd name="connsiteY0" fmla="*/ 9621 h 58692"/>
                    <a:gd name="connsiteX1" fmla="*/ 49595 w 58551"/>
                    <a:gd name="connsiteY1" fmla="*/ 7515 h 58692"/>
                    <a:gd name="connsiteX2" fmla="*/ 50477 w 58551"/>
                    <a:gd name="connsiteY2" fmla="*/ 48965 h 58692"/>
                    <a:gd name="connsiteX3" fmla="*/ 9084 w 58551"/>
                    <a:gd name="connsiteY3" fmla="*/ 51071 h 58692"/>
                    <a:gd name="connsiteX4" fmla="*/ 8202 w 58551"/>
                    <a:gd name="connsiteY4" fmla="*/ 9621 h 58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51" h="58692">
                      <a:moveTo>
                        <a:pt x="8202" y="9621"/>
                      </a:moveTo>
                      <a:cubicBezTo>
                        <a:pt x="19475" y="-2335"/>
                        <a:pt x="38008" y="-3275"/>
                        <a:pt x="49595" y="7515"/>
                      </a:cubicBezTo>
                      <a:cubicBezTo>
                        <a:pt x="61182" y="18304"/>
                        <a:pt x="61580" y="36866"/>
                        <a:pt x="50477" y="48965"/>
                      </a:cubicBezTo>
                      <a:cubicBezTo>
                        <a:pt x="39375" y="61064"/>
                        <a:pt x="20842" y="62003"/>
                        <a:pt x="9084" y="51071"/>
                      </a:cubicBezTo>
                      <a:cubicBezTo>
                        <a:pt x="-2673" y="40139"/>
                        <a:pt x="-3072" y="21578"/>
                        <a:pt x="8202" y="9621"/>
                      </a:cubicBezTo>
                      <a:close/>
                    </a:path>
                  </a:pathLst>
                </a:custGeom>
                <a:grpFill/>
                <a:ln w="2845" cap="flat">
                  <a:noFill/>
                  <a:prstDash val="solid"/>
                  <a:miter/>
                </a:ln>
              </p:spPr>
              <p:txBody>
                <a:bodyPr rtlCol="0" anchor="ctr"/>
                <a:lstStyle/>
                <a:p>
                  <a:endParaRPr lang="en-US"/>
                </a:p>
              </p:txBody>
            </p:sp>
            <p:sp>
              <p:nvSpPr>
                <p:cNvPr id="2419" name="Freeform: Shape 2418">
                  <a:extLst>
                    <a:ext uri="{FF2B5EF4-FFF2-40B4-BE49-F238E27FC236}">
                      <a16:creationId xmlns:a16="http://schemas.microsoft.com/office/drawing/2014/main" id="{D02C80D2-FB56-26B5-4485-F028868B5732}"/>
                    </a:ext>
                  </a:extLst>
                </p:cNvPr>
                <p:cNvSpPr/>
                <p:nvPr/>
              </p:nvSpPr>
              <p:spPr>
                <a:xfrm>
                  <a:off x="7305603" y="4032636"/>
                  <a:ext cx="55884" cy="56258"/>
                </a:xfrm>
                <a:custGeom>
                  <a:avLst/>
                  <a:gdLst>
                    <a:gd name="connsiteX0" fmla="*/ 8733 w 55884"/>
                    <a:gd name="connsiteY0" fmla="*/ 8317 h 56258"/>
                    <a:gd name="connsiteX1" fmla="*/ 48218 w 55884"/>
                    <a:gd name="connsiteY1" fmla="*/ 8061 h 56258"/>
                    <a:gd name="connsiteX2" fmla="*/ 55876 w 55884"/>
                    <a:gd name="connsiteY2" fmla="*/ 27846 h 56258"/>
                    <a:gd name="connsiteX3" fmla="*/ 47393 w 55884"/>
                    <a:gd name="connsiteY3" fmla="*/ 47746 h 56258"/>
                    <a:gd name="connsiteX4" fmla="*/ 27408 w 55884"/>
                    <a:gd name="connsiteY4" fmla="*/ 56258 h 56258"/>
                    <a:gd name="connsiteX5" fmla="*/ 7793 w 55884"/>
                    <a:gd name="connsiteY5" fmla="*/ 48087 h 56258"/>
                    <a:gd name="connsiteX6" fmla="*/ 8704 w 55884"/>
                    <a:gd name="connsiteY6" fmla="*/ 8288 h 5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84" h="56258">
                      <a:moveTo>
                        <a:pt x="8733" y="8317"/>
                      </a:moveTo>
                      <a:cubicBezTo>
                        <a:pt x="19949" y="-2672"/>
                        <a:pt x="37657" y="-2786"/>
                        <a:pt x="48218" y="8061"/>
                      </a:cubicBezTo>
                      <a:cubicBezTo>
                        <a:pt x="53513" y="13498"/>
                        <a:pt x="56047" y="20644"/>
                        <a:pt x="55876" y="27846"/>
                      </a:cubicBezTo>
                      <a:cubicBezTo>
                        <a:pt x="55705" y="35048"/>
                        <a:pt x="52944" y="42166"/>
                        <a:pt x="47393" y="47746"/>
                      </a:cubicBezTo>
                      <a:cubicBezTo>
                        <a:pt x="41870" y="53297"/>
                        <a:pt x="34553" y="56229"/>
                        <a:pt x="27408" y="56258"/>
                      </a:cubicBezTo>
                      <a:cubicBezTo>
                        <a:pt x="20263" y="56314"/>
                        <a:pt x="13145" y="53581"/>
                        <a:pt x="7793" y="48087"/>
                      </a:cubicBezTo>
                      <a:cubicBezTo>
                        <a:pt x="-2939" y="37098"/>
                        <a:pt x="-2541" y="19277"/>
                        <a:pt x="8704" y="8288"/>
                      </a:cubicBezTo>
                      <a:close/>
                    </a:path>
                  </a:pathLst>
                </a:custGeom>
                <a:grpFill/>
                <a:ln w="2845" cap="flat">
                  <a:noFill/>
                  <a:prstDash val="solid"/>
                  <a:miter/>
                </a:ln>
              </p:spPr>
              <p:txBody>
                <a:bodyPr rtlCol="0" anchor="ctr"/>
                <a:lstStyle/>
                <a:p>
                  <a:endParaRPr lang="en-US"/>
                </a:p>
              </p:txBody>
            </p:sp>
            <p:sp>
              <p:nvSpPr>
                <p:cNvPr id="2420" name="Freeform: Shape 2419">
                  <a:extLst>
                    <a:ext uri="{FF2B5EF4-FFF2-40B4-BE49-F238E27FC236}">
                      <a16:creationId xmlns:a16="http://schemas.microsoft.com/office/drawing/2014/main" id="{24EFD47D-C65C-822D-156D-01F571AC5DCF}"/>
                    </a:ext>
                  </a:extLst>
                </p:cNvPr>
                <p:cNvSpPr/>
                <p:nvPr/>
              </p:nvSpPr>
              <p:spPr>
                <a:xfrm>
                  <a:off x="7165910" y="3886189"/>
                  <a:ext cx="53724" cy="53288"/>
                </a:xfrm>
                <a:custGeom>
                  <a:avLst/>
                  <a:gdLst>
                    <a:gd name="connsiteX0" fmla="*/ 9159 w 53724"/>
                    <a:gd name="connsiteY0" fmla="*/ 7128 h 53288"/>
                    <a:gd name="connsiteX1" fmla="*/ 46908 w 53724"/>
                    <a:gd name="connsiteY1" fmla="*/ 8324 h 53288"/>
                    <a:gd name="connsiteX2" fmla="*/ 44830 w 53724"/>
                    <a:gd name="connsiteY2" fmla="*/ 45930 h 53288"/>
                    <a:gd name="connsiteX3" fmla="*/ 6825 w 53724"/>
                    <a:gd name="connsiteY3" fmla="*/ 44934 h 53288"/>
                    <a:gd name="connsiteX4" fmla="*/ 9159 w 53724"/>
                    <a:gd name="connsiteY4" fmla="*/ 7099 h 5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24" h="53288">
                      <a:moveTo>
                        <a:pt x="9159" y="7128"/>
                      </a:moveTo>
                      <a:cubicBezTo>
                        <a:pt x="20347" y="-2950"/>
                        <a:pt x="36972" y="-2153"/>
                        <a:pt x="46908" y="8324"/>
                      </a:cubicBezTo>
                      <a:cubicBezTo>
                        <a:pt x="56758" y="18914"/>
                        <a:pt x="55818" y="35739"/>
                        <a:pt x="44830" y="45930"/>
                      </a:cubicBezTo>
                      <a:cubicBezTo>
                        <a:pt x="33812" y="56122"/>
                        <a:pt x="16817" y="55666"/>
                        <a:pt x="6825" y="44934"/>
                      </a:cubicBezTo>
                      <a:cubicBezTo>
                        <a:pt x="-3253" y="34287"/>
                        <a:pt x="-1915" y="17092"/>
                        <a:pt x="9159" y="7099"/>
                      </a:cubicBezTo>
                      <a:close/>
                    </a:path>
                  </a:pathLst>
                </a:custGeom>
                <a:grpFill/>
                <a:ln w="2845" cap="flat">
                  <a:noFill/>
                  <a:prstDash val="solid"/>
                  <a:miter/>
                </a:ln>
              </p:spPr>
              <p:txBody>
                <a:bodyPr rtlCol="0" anchor="ctr"/>
                <a:lstStyle/>
                <a:p>
                  <a:endParaRPr lang="en-US"/>
                </a:p>
              </p:txBody>
            </p:sp>
            <p:sp>
              <p:nvSpPr>
                <p:cNvPr id="2421" name="Freeform: Shape 2420">
                  <a:extLst>
                    <a:ext uri="{FF2B5EF4-FFF2-40B4-BE49-F238E27FC236}">
                      <a16:creationId xmlns:a16="http://schemas.microsoft.com/office/drawing/2014/main" id="{AD1E9988-686A-D169-A48B-DEFFFADF8D5E}"/>
                    </a:ext>
                  </a:extLst>
                </p:cNvPr>
                <p:cNvSpPr/>
                <p:nvPr/>
              </p:nvSpPr>
              <p:spPr>
                <a:xfrm>
                  <a:off x="7032709" y="3733812"/>
                  <a:ext cx="51139" cy="50779"/>
                </a:xfrm>
                <a:custGeom>
                  <a:avLst/>
                  <a:gdLst>
                    <a:gd name="connsiteX0" fmla="*/ 9413 w 51139"/>
                    <a:gd name="connsiteY0" fmla="*/ 6174 h 50779"/>
                    <a:gd name="connsiteX1" fmla="*/ 45397 w 51139"/>
                    <a:gd name="connsiteY1" fmla="*/ 8708 h 50779"/>
                    <a:gd name="connsiteX2" fmla="*/ 41810 w 51139"/>
                    <a:gd name="connsiteY2" fmla="*/ 44521 h 50779"/>
                    <a:gd name="connsiteX3" fmla="*/ 5826 w 51139"/>
                    <a:gd name="connsiteY3" fmla="*/ 41987 h 50779"/>
                    <a:gd name="connsiteX4" fmla="*/ 9413 w 51139"/>
                    <a:gd name="connsiteY4" fmla="*/ 6174 h 5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39" h="50779">
                      <a:moveTo>
                        <a:pt x="9413" y="6174"/>
                      </a:moveTo>
                      <a:cubicBezTo>
                        <a:pt x="20402" y="-2964"/>
                        <a:pt x="36515" y="-1825"/>
                        <a:pt x="45397" y="8708"/>
                      </a:cubicBezTo>
                      <a:cubicBezTo>
                        <a:pt x="54279" y="19241"/>
                        <a:pt x="52685" y="35269"/>
                        <a:pt x="41810" y="44521"/>
                      </a:cubicBezTo>
                      <a:cubicBezTo>
                        <a:pt x="30935" y="53773"/>
                        <a:pt x="14822" y="52634"/>
                        <a:pt x="5826" y="41987"/>
                      </a:cubicBezTo>
                      <a:cubicBezTo>
                        <a:pt x="-3170" y="31340"/>
                        <a:pt x="-1575" y="15312"/>
                        <a:pt x="9413" y="6174"/>
                      </a:cubicBezTo>
                      <a:close/>
                    </a:path>
                  </a:pathLst>
                </a:custGeom>
                <a:grpFill/>
                <a:ln w="2845" cap="flat">
                  <a:noFill/>
                  <a:prstDash val="solid"/>
                  <a:miter/>
                </a:ln>
              </p:spPr>
              <p:txBody>
                <a:bodyPr rtlCol="0" anchor="ctr"/>
                <a:lstStyle/>
                <a:p>
                  <a:endParaRPr lang="en-US"/>
                </a:p>
              </p:txBody>
            </p:sp>
            <p:sp>
              <p:nvSpPr>
                <p:cNvPr id="2422" name="Freeform: Shape 2421">
                  <a:extLst>
                    <a:ext uri="{FF2B5EF4-FFF2-40B4-BE49-F238E27FC236}">
                      <a16:creationId xmlns:a16="http://schemas.microsoft.com/office/drawing/2014/main" id="{3263532C-05F3-6C64-9389-8A74A1672D29}"/>
                    </a:ext>
                  </a:extLst>
                </p:cNvPr>
                <p:cNvSpPr/>
                <p:nvPr/>
              </p:nvSpPr>
              <p:spPr>
                <a:xfrm>
                  <a:off x="6905801" y="3576142"/>
                  <a:ext cx="48499" cy="48312"/>
                </a:xfrm>
                <a:custGeom>
                  <a:avLst/>
                  <a:gdLst>
                    <a:gd name="connsiteX0" fmla="*/ 9781 w 48499"/>
                    <a:gd name="connsiteY0" fmla="*/ 5191 h 48312"/>
                    <a:gd name="connsiteX1" fmla="*/ 43714 w 48499"/>
                    <a:gd name="connsiteY1" fmla="*/ 9091 h 48312"/>
                    <a:gd name="connsiteX2" fmla="*/ 38789 w 48499"/>
                    <a:gd name="connsiteY2" fmla="*/ 43026 h 48312"/>
                    <a:gd name="connsiteX3" fmla="*/ 4855 w 48499"/>
                    <a:gd name="connsiteY3" fmla="*/ 39126 h 48312"/>
                    <a:gd name="connsiteX4" fmla="*/ 9781 w 48499"/>
                    <a:gd name="connsiteY4" fmla="*/ 5191 h 48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99" h="48312">
                      <a:moveTo>
                        <a:pt x="9781" y="5191"/>
                      </a:moveTo>
                      <a:cubicBezTo>
                        <a:pt x="20541" y="-3036"/>
                        <a:pt x="35744" y="-1300"/>
                        <a:pt x="43714" y="9091"/>
                      </a:cubicBezTo>
                      <a:cubicBezTo>
                        <a:pt x="51686" y="19482"/>
                        <a:pt x="49465" y="34684"/>
                        <a:pt x="38789" y="43026"/>
                      </a:cubicBezTo>
                      <a:cubicBezTo>
                        <a:pt x="28114" y="51395"/>
                        <a:pt x="12912" y="49630"/>
                        <a:pt x="4855" y="39126"/>
                      </a:cubicBezTo>
                      <a:cubicBezTo>
                        <a:pt x="-3201" y="28621"/>
                        <a:pt x="-1009" y="13419"/>
                        <a:pt x="9781" y="5191"/>
                      </a:cubicBezTo>
                      <a:close/>
                    </a:path>
                  </a:pathLst>
                </a:custGeom>
                <a:grpFill/>
                <a:ln w="2845" cap="flat">
                  <a:noFill/>
                  <a:prstDash val="solid"/>
                  <a:miter/>
                </a:ln>
              </p:spPr>
              <p:txBody>
                <a:bodyPr rtlCol="0" anchor="ctr"/>
                <a:lstStyle/>
                <a:p>
                  <a:endParaRPr lang="en-US"/>
                </a:p>
              </p:txBody>
            </p:sp>
            <p:sp>
              <p:nvSpPr>
                <p:cNvPr id="2423" name="Freeform: Shape 2422">
                  <a:extLst>
                    <a:ext uri="{FF2B5EF4-FFF2-40B4-BE49-F238E27FC236}">
                      <a16:creationId xmlns:a16="http://schemas.microsoft.com/office/drawing/2014/main" id="{28458F8F-7F12-8028-B0B5-6717B8D8EC77}"/>
                    </a:ext>
                  </a:extLst>
                </p:cNvPr>
                <p:cNvSpPr/>
                <p:nvPr/>
              </p:nvSpPr>
              <p:spPr>
                <a:xfrm>
                  <a:off x="6785313" y="3413484"/>
                  <a:ext cx="46009" cy="45649"/>
                </a:xfrm>
                <a:custGeom>
                  <a:avLst/>
                  <a:gdLst>
                    <a:gd name="connsiteX0" fmla="*/ 10075 w 46009"/>
                    <a:gd name="connsiteY0" fmla="*/ 4327 h 45649"/>
                    <a:gd name="connsiteX1" fmla="*/ 41902 w 46009"/>
                    <a:gd name="connsiteY1" fmla="*/ 9423 h 45649"/>
                    <a:gd name="connsiteX2" fmla="*/ 36180 w 46009"/>
                    <a:gd name="connsiteY2" fmla="*/ 41165 h 45649"/>
                    <a:gd name="connsiteX3" fmla="*/ 3982 w 46009"/>
                    <a:gd name="connsiteY3" fmla="*/ 36354 h 45649"/>
                    <a:gd name="connsiteX4" fmla="*/ 10075 w 46009"/>
                    <a:gd name="connsiteY4" fmla="*/ 4327 h 4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9" h="45649">
                      <a:moveTo>
                        <a:pt x="10075" y="4327"/>
                      </a:moveTo>
                      <a:cubicBezTo>
                        <a:pt x="20580" y="-3046"/>
                        <a:pt x="34842" y="-769"/>
                        <a:pt x="41902" y="9423"/>
                      </a:cubicBezTo>
                      <a:cubicBezTo>
                        <a:pt x="49076" y="19529"/>
                        <a:pt x="46656" y="33649"/>
                        <a:pt x="36180" y="41165"/>
                      </a:cubicBezTo>
                      <a:cubicBezTo>
                        <a:pt x="25789" y="48652"/>
                        <a:pt x="11242" y="46574"/>
                        <a:pt x="3982" y="36354"/>
                      </a:cubicBezTo>
                      <a:cubicBezTo>
                        <a:pt x="-3163" y="26048"/>
                        <a:pt x="-430" y="11701"/>
                        <a:pt x="10075" y="4327"/>
                      </a:cubicBezTo>
                      <a:close/>
                    </a:path>
                  </a:pathLst>
                </a:custGeom>
                <a:grpFill/>
                <a:ln w="2845" cap="flat">
                  <a:noFill/>
                  <a:prstDash val="solid"/>
                  <a:miter/>
                </a:ln>
              </p:spPr>
              <p:txBody>
                <a:bodyPr rtlCol="0" anchor="ctr"/>
                <a:lstStyle/>
                <a:p>
                  <a:endParaRPr lang="en-US"/>
                </a:p>
              </p:txBody>
            </p:sp>
            <p:sp>
              <p:nvSpPr>
                <p:cNvPr id="2424" name="Freeform: Shape 2423">
                  <a:extLst>
                    <a:ext uri="{FF2B5EF4-FFF2-40B4-BE49-F238E27FC236}">
                      <a16:creationId xmlns:a16="http://schemas.microsoft.com/office/drawing/2014/main" id="{18F9F106-1CFF-BB80-518C-5F34B4E7B467}"/>
                    </a:ext>
                  </a:extLst>
                </p:cNvPr>
                <p:cNvSpPr/>
                <p:nvPr/>
              </p:nvSpPr>
              <p:spPr>
                <a:xfrm>
                  <a:off x="6671780" y="3245951"/>
                  <a:ext cx="43644" cy="42912"/>
                </a:xfrm>
                <a:custGeom>
                  <a:avLst/>
                  <a:gdLst>
                    <a:gd name="connsiteX0" fmla="*/ 10133 w 43644"/>
                    <a:gd name="connsiteY0" fmla="*/ 3613 h 42912"/>
                    <a:gd name="connsiteX1" fmla="*/ 40253 w 43644"/>
                    <a:gd name="connsiteY1" fmla="*/ 9449 h 42912"/>
                    <a:gd name="connsiteX2" fmla="*/ 33563 w 43644"/>
                    <a:gd name="connsiteY2" fmla="*/ 39227 h 42912"/>
                    <a:gd name="connsiteX3" fmla="*/ 3443 w 43644"/>
                    <a:gd name="connsiteY3" fmla="*/ 33391 h 42912"/>
                    <a:gd name="connsiteX4" fmla="*/ 10133 w 43644"/>
                    <a:gd name="connsiteY4" fmla="*/ 3613 h 42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4" h="42912">
                      <a:moveTo>
                        <a:pt x="10133" y="3613"/>
                      </a:moveTo>
                      <a:cubicBezTo>
                        <a:pt x="20325" y="-2934"/>
                        <a:pt x="33819" y="-344"/>
                        <a:pt x="40253" y="9449"/>
                      </a:cubicBezTo>
                      <a:cubicBezTo>
                        <a:pt x="46686" y="19242"/>
                        <a:pt x="43697" y="32565"/>
                        <a:pt x="33563" y="39227"/>
                      </a:cubicBezTo>
                      <a:cubicBezTo>
                        <a:pt x="23428" y="45888"/>
                        <a:pt x="9934" y="43269"/>
                        <a:pt x="3443" y="33391"/>
                      </a:cubicBezTo>
                      <a:cubicBezTo>
                        <a:pt x="-3076" y="23512"/>
                        <a:pt x="-58" y="10161"/>
                        <a:pt x="10133" y="3613"/>
                      </a:cubicBezTo>
                      <a:close/>
                    </a:path>
                  </a:pathLst>
                </a:custGeom>
                <a:grpFill/>
                <a:ln w="2845" cap="flat">
                  <a:noFill/>
                  <a:prstDash val="solid"/>
                  <a:miter/>
                </a:ln>
              </p:spPr>
              <p:txBody>
                <a:bodyPr rtlCol="0" anchor="ctr"/>
                <a:lstStyle/>
                <a:p>
                  <a:endParaRPr lang="en-US"/>
                </a:p>
              </p:txBody>
            </p:sp>
            <p:sp>
              <p:nvSpPr>
                <p:cNvPr id="2425" name="Freeform: Shape 2424">
                  <a:extLst>
                    <a:ext uri="{FF2B5EF4-FFF2-40B4-BE49-F238E27FC236}">
                      <a16:creationId xmlns:a16="http://schemas.microsoft.com/office/drawing/2014/main" id="{D499EADB-EA9A-6BB8-724D-509369928FF8}"/>
                    </a:ext>
                  </a:extLst>
                </p:cNvPr>
                <p:cNvSpPr/>
                <p:nvPr/>
              </p:nvSpPr>
              <p:spPr>
                <a:xfrm>
                  <a:off x="6565411" y="3073683"/>
                  <a:ext cx="41007" cy="40462"/>
                </a:xfrm>
                <a:custGeom>
                  <a:avLst/>
                  <a:gdLst>
                    <a:gd name="connsiteX0" fmla="*/ 10317 w 41007"/>
                    <a:gd name="connsiteY0" fmla="*/ 2936 h 40462"/>
                    <a:gd name="connsiteX1" fmla="*/ 38301 w 41007"/>
                    <a:gd name="connsiteY1" fmla="*/ 9655 h 40462"/>
                    <a:gd name="connsiteX2" fmla="*/ 30728 w 41007"/>
                    <a:gd name="connsiteY2" fmla="*/ 37468 h 40462"/>
                    <a:gd name="connsiteX3" fmla="*/ 2744 w 41007"/>
                    <a:gd name="connsiteY3" fmla="*/ 30750 h 40462"/>
                    <a:gd name="connsiteX4" fmla="*/ 10317 w 41007"/>
                    <a:gd name="connsiteY4" fmla="*/ 2936 h 40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07" h="40462">
                      <a:moveTo>
                        <a:pt x="10317" y="2936"/>
                      </a:moveTo>
                      <a:cubicBezTo>
                        <a:pt x="20167" y="-2843"/>
                        <a:pt x="32693" y="175"/>
                        <a:pt x="38301" y="9655"/>
                      </a:cubicBezTo>
                      <a:cubicBezTo>
                        <a:pt x="43909" y="19135"/>
                        <a:pt x="40522" y="31604"/>
                        <a:pt x="30728" y="37468"/>
                      </a:cubicBezTo>
                      <a:cubicBezTo>
                        <a:pt x="20935" y="43333"/>
                        <a:pt x="8409" y="40315"/>
                        <a:pt x="2744" y="30750"/>
                      </a:cubicBezTo>
                      <a:cubicBezTo>
                        <a:pt x="-2921" y="21156"/>
                        <a:pt x="467" y="8715"/>
                        <a:pt x="10317" y="2936"/>
                      </a:cubicBezTo>
                      <a:close/>
                    </a:path>
                  </a:pathLst>
                </a:custGeom>
                <a:grpFill/>
                <a:ln w="2845" cap="flat">
                  <a:noFill/>
                  <a:prstDash val="solid"/>
                  <a:miter/>
                </a:ln>
              </p:spPr>
              <p:txBody>
                <a:bodyPr rtlCol="0" anchor="ctr"/>
                <a:lstStyle/>
                <a:p>
                  <a:endParaRPr lang="en-US"/>
                </a:p>
              </p:txBody>
            </p:sp>
            <p:sp>
              <p:nvSpPr>
                <p:cNvPr id="2426" name="Freeform: Shape 2425">
                  <a:extLst>
                    <a:ext uri="{FF2B5EF4-FFF2-40B4-BE49-F238E27FC236}">
                      <a16:creationId xmlns:a16="http://schemas.microsoft.com/office/drawing/2014/main" id="{B75A5F7E-BC2D-009B-19D3-83460778E10F}"/>
                    </a:ext>
                  </a:extLst>
                </p:cNvPr>
                <p:cNvSpPr/>
                <p:nvPr/>
              </p:nvSpPr>
              <p:spPr>
                <a:xfrm>
                  <a:off x="6466002" y="2897282"/>
                  <a:ext cx="38358" cy="37998"/>
                </a:xfrm>
                <a:custGeom>
                  <a:avLst/>
                  <a:gdLst>
                    <a:gd name="connsiteX0" fmla="*/ 10428 w 38358"/>
                    <a:gd name="connsiteY0" fmla="*/ 2350 h 37998"/>
                    <a:gd name="connsiteX1" fmla="*/ 36249 w 38358"/>
                    <a:gd name="connsiteY1" fmla="*/ 9781 h 37998"/>
                    <a:gd name="connsiteX2" fmla="*/ 28021 w 38358"/>
                    <a:gd name="connsiteY2" fmla="*/ 35573 h 37998"/>
                    <a:gd name="connsiteX3" fmla="*/ 2144 w 38358"/>
                    <a:gd name="connsiteY3" fmla="*/ 28171 h 37998"/>
                    <a:gd name="connsiteX4" fmla="*/ 10428 w 38358"/>
                    <a:gd name="connsiteY4" fmla="*/ 2350 h 37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58" h="37998">
                      <a:moveTo>
                        <a:pt x="10428" y="2350"/>
                      </a:moveTo>
                      <a:cubicBezTo>
                        <a:pt x="19851" y="-2688"/>
                        <a:pt x="31438" y="642"/>
                        <a:pt x="36249" y="9781"/>
                      </a:cubicBezTo>
                      <a:cubicBezTo>
                        <a:pt x="41060" y="18919"/>
                        <a:pt x="37359" y="30477"/>
                        <a:pt x="28021" y="35573"/>
                      </a:cubicBezTo>
                      <a:cubicBezTo>
                        <a:pt x="18570" y="40726"/>
                        <a:pt x="7012" y="37395"/>
                        <a:pt x="2144" y="28171"/>
                      </a:cubicBezTo>
                      <a:cubicBezTo>
                        <a:pt x="-2724" y="18947"/>
                        <a:pt x="976" y="7389"/>
                        <a:pt x="10428" y="2350"/>
                      </a:cubicBezTo>
                      <a:close/>
                    </a:path>
                  </a:pathLst>
                </a:custGeom>
                <a:grpFill/>
                <a:ln w="2845" cap="flat">
                  <a:noFill/>
                  <a:prstDash val="solid"/>
                  <a:miter/>
                </a:ln>
              </p:spPr>
              <p:txBody>
                <a:bodyPr rtlCol="0" anchor="ctr"/>
                <a:lstStyle/>
                <a:p>
                  <a:endParaRPr lang="en-US"/>
                </a:p>
              </p:txBody>
            </p:sp>
            <p:sp>
              <p:nvSpPr>
                <p:cNvPr id="2427" name="Freeform: Shape 2426">
                  <a:extLst>
                    <a:ext uri="{FF2B5EF4-FFF2-40B4-BE49-F238E27FC236}">
                      <a16:creationId xmlns:a16="http://schemas.microsoft.com/office/drawing/2014/main" id="{170138B7-D82E-018D-DC5B-9461BEAC9B12}"/>
                    </a:ext>
                  </a:extLst>
                </p:cNvPr>
                <p:cNvSpPr/>
                <p:nvPr/>
              </p:nvSpPr>
              <p:spPr>
                <a:xfrm>
                  <a:off x="6374032" y="2716975"/>
                  <a:ext cx="36047" cy="35192"/>
                </a:xfrm>
                <a:custGeom>
                  <a:avLst/>
                  <a:gdLst>
                    <a:gd name="connsiteX0" fmla="*/ 10218 w 36047"/>
                    <a:gd name="connsiteY0" fmla="*/ 1855 h 35192"/>
                    <a:gd name="connsiteX1" fmla="*/ 34273 w 36047"/>
                    <a:gd name="connsiteY1" fmla="*/ 9656 h 35192"/>
                    <a:gd name="connsiteX2" fmla="*/ 25847 w 36047"/>
                    <a:gd name="connsiteY2" fmla="*/ 33284 h 35192"/>
                    <a:gd name="connsiteX3" fmla="*/ 1791 w 36047"/>
                    <a:gd name="connsiteY3" fmla="*/ 25484 h 35192"/>
                    <a:gd name="connsiteX4" fmla="*/ 10218 w 36047"/>
                    <a:gd name="connsiteY4" fmla="*/ 1855 h 35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 h="35192">
                      <a:moveTo>
                        <a:pt x="10218" y="1855"/>
                      </a:moveTo>
                      <a:cubicBezTo>
                        <a:pt x="19213" y="-2472"/>
                        <a:pt x="29975" y="1030"/>
                        <a:pt x="34273" y="9656"/>
                      </a:cubicBezTo>
                      <a:cubicBezTo>
                        <a:pt x="38572" y="18282"/>
                        <a:pt x="34786" y="28872"/>
                        <a:pt x="25847" y="33284"/>
                      </a:cubicBezTo>
                      <a:cubicBezTo>
                        <a:pt x="16908" y="37697"/>
                        <a:pt x="6118" y="34195"/>
                        <a:pt x="1791" y="25484"/>
                      </a:cubicBezTo>
                      <a:cubicBezTo>
                        <a:pt x="-2536" y="16773"/>
                        <a:pt x="1250" y="6211"/>
                        <a:pt x="10218" y="1855"/>
                      </a:cubicBezTo>
                      <a:close/>
                    </a:path>
                  </a:pathLst>
                </a:custGeom>
                <a:grpFill/>
                <a:ln w="2845" cap="flat">
                  <a:noFill/>
                  <a:prstDash val="solid"/>
                  <a:miter/>
                </a:ln>
              </p:spPr>
              <p:txBody>
                <a:bodyPr rtlCol="0" anchor="ctr"/>
                <a:lstStyle/>
                <a:p>
                  <a:endParaRPr lang="en-US"/>
                </a:p>
              </p:txBody>
            </p:sp>
            <p:sp>
              <p:nvSpPr>
                <p:cNvPr id="2428" name="Freeform: Shape 2427">
                  <a:extLst>
                    <a:ext uri="{FF2B5EF4-FFF2-40B4-BE49-F238E27FC236}">
                      <a16:creationId xmlns:a16="http://schemas.microsoft.com/office/drawing/2014/main" id="{6D7D5072-20E3-D3D9-FA86-DBA69DFBD61B}"/>
                    </a:ext>
                  </a:extLst>
                </p:cNvPr>
                <p:cNvSpPr/>
                <p:nvPr/>
              </p:nvSpPr>
              <p:spPr>
                <a:xfrm>
                  <a:off x="6289905" y="2532732"/>
                  <a:ext cx="33407" cy="32717"/>
                </a:xfrm>
                <a:custGeom>
                  <a:avLst/>
                  <a:gdLst>
                    <a:gd name="connsiteX0" fmla="*/ 10193 w 33407"/>
                    <a:gd name="connsiteY0" fmla="*/ 1425 h 32717"/>
                    <a:gd name="connsiteX1" fmla="*/ 32085 w 33407"/>
                    <a:gd name="connsiteY1" fmla="*/ 9624 h 32717"/>
                    <a:gd name="connsiteX2" fmla="*/ 23231 w 33407"/>
                    <a:gd name="connsiteY2" fmla="*/ 31260 h 32717"/>
                    <a:gd name="connsiteX3" fmla="*/ 1339 w 33407"/>
                    <a:gd name="connsiteY3" fmla="*/ 23061 h 32717"/>
                    <a:gd name="connsiteX4" fmla="*/ 10193 w 33407"/>
                    <a:gd name="connsiteY4" fmla="*/ 1425 h 32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7" h="32717">
                      <a:moveTo>
                        <a:pt x="10193" y="1425"/>
                      </a:moveTo>
                      <a:cubicBezTo>
                        <a:pt x="18705" y="-2248"/>
                        <a:pt x="28498" y="1425"/>
                        <a:pt x="32085" y="9624"/>
                      </a:cubicBezTo>
                      <a:cubicBezTo>
                        <a:pt x="35672" y="17822"/>
                        <a:pt x="31715" y="27502"/>
                        <a:pt x="23231" y="31260"/>
                      </a:cubicBezTo>
                      <a:cubicBezTo>
                        <a:pt x="14747" y="34989"/>
                        <a:pt x="4954" y="31316"/>
                        <a:pt x="1339" y="23061"/>
                      </a:cubicBezTo>
                      <a:cubicBezTo>
                        <a:pt x="-2277" y="14776"/>
                        <a:pt x="1681" y="5097"/>
                        <a:pt x="10193" y="1425"/>
                      </a:cubicBezTo>
                      <a:close/>
                    </a:path>
                  </a:pathLst>
                </a:custGeom>
                <a:grpFill/>
                <a:ln w="2845" cap="flat">
                  <a:noFill/>
                  <a:prstDash val="solid"/>
                  <a:miter/>
                </a:ln>
              </p:spPr>
              <p:txBody>
                <a:bodyPr rtlCol="0" anchor="ctr"/>
                <a:lstStyle/>
                <a:p>
                  <a:endParaRPr lang="en-US"/>
                </a:p>
              </p:txBody>
            </p:sp>
            <p:sp>
              <p:nvSpPr>
                <p:cNvPr id="2429" name="Freeform: Shape 2428">
                  <a:extLst>
                    <a:ext uri="{FF2B5EF4-FFF2-40B4-BE49-F238E27FC236}">
                      <a16:creationId xmlns:a16="http://schemas.microsoft.com/office/drawing/2014/main" id="{BB0B632C-5784-EA62-E97B-F9FC430B1E47}"/>
                    </a:ext>
                  </a:extLst>
                </p:cNvPr>
                <p:cNvSpPr/>
                <p:nvPr/>
              </p:nvSpPr>
              <p:spPr>
                <a:xfrm>
                  <a:off x="6213271" y="2345226"/>
                  <a:ext cx="30756" cy="30238"/>
                </a:xfrm>
                <a:custGeom>
                  <a:avLst/>
                  <a:gdLst>
                    <a:gd name="connsiteX0" fmla="*/ 10048 w 30756"/>
                    <a:gd name="connsiteY0" fmla="*/ 1069 h 30238"/>
                    <a:gd name="connsiteX1" fmla="*/ 29805 w 30756"/>
                    <a:gd name="connsiteY1" fmla="*/ 9496 h 30238"/>
                    <a:gd name="connsiteX2" fmla="*/ 20723 w 30756"/>
                    <a:gd name="connsiteY2" fmla="*/ 29139 h 30238"/>
                    <a:gd name="connsiteX3" fmla="*/ 966 w 30756"/>
                    <a:gd name="connsiteY3" fmla="*/ 20712 h 30238"/>
                    <a:gd name="connsiteX4" fmla="*/ 10048 w 30756"/>
                    <a:gd name="connsiteY4" fmla="*/ 1069 h 3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56" h="30238">
                      <a:moveTo>
                        <a:pt x="10048" y="1069"/>
                      </a:moveTo>
                      <a:cubicBezTo>
                        <a:pt x="18019" y="-2006"/>
                        <a:pt x="26873" y="1781"/>
                        <a:pt x="29805" y="9496"/>
                      </a:cubicBezTo>
                      <a:cubicBezTo>
                        <a:pt x="32737" y="17210"/>
                        <a:pt x="28666" y="26007"/>
                        <a:pt x="20723" y="29139"/>
                      </a:cubicBezTo>
                      <a:cubicBezTo>
                        <a:pt x="12781" y="32270"/>
                        <a:pt x="3927" y="28484"/>
                        <a:pt x="966" y="20712"/>
                      </a:cubicBezTo>
                      <a:cubicBezTo>
                        <a:pt x="-1994" y="12940"/>
                        <a:pt x="2077" y="4144"/>
                        <a:pt x="10048" y="1069"/>
                      </a:cubicBezTo>
                      <a:close/>
                    </a:path>
                  </a:pathLst>
                </a:custGeom>
                <a:grpFill/>
                <a:ln w="2845" cap="flat">
                  <a:noFill/>
                  <a:prstDash val="solid"/>
                  <a:miter/>
                </a:ln>
              </p:spPr>
              <p:txBody>
                <a:bodyPr rtlCol="0" anchor="ctr"/>
                <a:lstStyle/>
                <a:p>
                  <a:endParaRPr lang="en-US"/>
                </a:p>
              </p:txBody>
            </p:sp>
            <p:sp>
              <p:nvSpPr>
                <p:cNvPr id="2430" name="Freeform: Shape 2429">
                  <a:extLst>
                    <a:ext uri="{FF2B5EF4-FFF2-40B4-BE49-F238E27FC236}">
                      <a16:creationId xmlns:a16="http://schemas.microsoft.com/office/drawing/2014/main" id="{403461A7-A65B-130D-5C56-8E113A328420}"/>
                    </a:ext>
                  </a:extLst>
                </p:cNvPr>
                <p:cNvSpPr/>
                <p:nvPr/>
              </p:nvSpPr>
              <p:spPr>
                <a:xfrm>
                  <a:off x="6144379" y="2154782"/>
                  <a:ext cx="28363" cy="27544"/>
                </a:xfrm>
                <a:custGeom>
                  <a:avLst/>
                  <a:gdLst>
                    <a:gd name="connsiteX0" fmla="*/ 9619 w 28363"/>
                    <a:gd name="connsiteY0" fmla="*/ 776 h 27544"/>
                    <a:gd name="connsiteX1" fmla="*/ 27611 w 28363"/>
                    <a:gd name="connsiteY1" fmla="*/ 9174 h 27544"/>
                    <a:gd name="connsiteX2" fmla="*/ 18758 w 28363"/>
                    <a:gd name="connsiteY2" fmla="*/ 26739 h 27544"/>
                    <a:gd name="connsiteX3" fmla="*/ 766 w 28363"/>
                    <a:gd name="connsiteY3" fmla="*/ 18341 h 27544"/>
                    <a:gd name="connsiteX4" fmla="*/ 9619 w 28363"/>
                    <a:gd name="connsiteY4" fmla="*/ 776 h 2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3" h="27544">
                      <a:moveTo>
                        <a:pt x="9619" y="776"/>
                      </a:moveTo>
                      <a:cubicBezTo>
                        <a:pt x="17050" y="-1729"/>
                        <a:pt x="25078" y="2029"/>
                        <a:pt x="27611" y="9174"/>
                      </a:cubicBezTo>
                      <a:cubicBezTo>
                        <a:pt x="30116" y="16320"/>
                        <a:pt x="26159" y="24177"/>
                        <a:pt x="18758" y="26739"/>
                      </a:cubicBezTo>
                      <a:cubicBezTo>
                        <a:pt x="11356" y="29302"/>
                        <a:pt x="3299" y="25544"/>
                        <a:pt x="766" y="18341"/>
                      </a:cubicBezTo>
                      <a:cubicBezTo>
                        <a:pt x="-1768" y="11139"/>
                        <a:pt x="2189" y="3282"/>
                        <a:pt x="9619" y="776"/>
                      </a:cubicBezTo>
                      <a:close/>
                    </a:path>
                  </a:pathLst>
                </a:custGeom>
                <a:grpFill/>
                <a:ln w="2845" cap="flat">
                  <a:noFill/>
                  <a:prstDash val="solid"/>
                  <a:miter/>
                </a:ln>
              </p:spPr>
              <p:txBody>
                <a:bodyPr rtlCol="0" anchor="ctr"/>
                <a:lstStyle/>
                <a:p>
                  <a:endParaRPr lang="en-US"/>
                </a:p>
              </p:txBody>
            </p:sp>
            <p:sp>
              <p:nvSpPr>
                <p:cNvPr id="2431" name="Freeform: Shape 2430">
                  <a:extLst>
                    <a:ext uri="{FF2B5EF4-FFF2-40B4-BE49-F238E27FC236}">
                      <a16:creationId xmlns:a16="http://schemas.microsoft.com/office/drawing/2014/main" id="{2A6F0BA6-3005-01AA-E4C9-4C83509B2E6B}"/>
                    </a:ext>
                  </a:extLst>
                </p:cNvPr>
                <p:cNvSpPr/>
                <p:nvPr/>
              </p:nvSpPr>
              <p:spPr>
                <a:xfrm>
                  <a:off x="6083945" y="1961380"/>
                  <a:ext cx="25694" cy="25069"/>
                </a:xfrm>
                <a:custGeom>
                  <a:avLst/>
                  <a:gdLst>
                    <a:gd name="connsiteX0" fmla="*/ 9274 w 25694"/>
                    <a:gd name="connsiteY0" fmla="*/ 537 h 25069"/>
                    <a:gd name="connsiteX1" fmla="*/ 25188 w 25694"/>
                    <a:gd name="connsiteY1" fmla="*/ 8878 h 25069"/>
                    <a:gd name="connsiteX2" fmla="*/ 16420 w 25694"/>
                    <a:gd name="connsiteY2" fmla="*/ 24507 h 25069"/>
                    <a:gd name="connsiteX3" fmla="*/ 506 w 25694"/>
                    <a:gd name="connsiteY3" fmla="*/ 16166 h 25069"/>
                    <a:gd name="connsiteX4" fmla="*/ 9274 w 25694"/>
                    <a:gd name="connsiteY4" fmla="*/ 537 h 2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4" h="25069">
                      <a:moveTo>
                        <a:pt x="9274" y="537"/>
                      </a:moveTo>
                      <a:cubicBezTo>
                        <a:pt x="16106" y="-1456"/>
                        <a:pt x="23224" y="2273"/>
                        <a:pt x="25188" y="8878"/>
                      </a:cubicBezTo>
                      <a:cubicBezTo>
                        <a:pt x="27152" y="15482"/>
                        <a:pt x="23224" y="22486"/>
                        <a:pt x="16420" y="24507"/>
                      </a:cubicBezTo>
                      <a:cubicBezTo>
                        <a:pt x="9616" y="26557"/>
                        <a:pt x="2470" y="22827"/>
                        <a:pt x="506" y="16166"/>
                      </a:cubicBezTo>
                      <a:cubicBezTo>
                        <a:pt x="-1458" y="9533"/>
                        <a:pt x="2470" y="2529"/>
                        <a:pt x="9274" y="537"/>
                      </a:cubicBezTo>
                      <a:close/>
                    </a:path>
                  </a:pathLst>
                </a:custGeom>
                <a:grpFill/>
                <a:ln w="2845" cap="flat">
                  <a:noFill/>
                  <a:prstDash val="solid"/>
                  <a:miter/>
                </a:ln>
              </p:spPr>
              <p:txBody>
                <a:bodyPr rtlCol="0" anchor="ctr"/>
                <a:lstStyle/>
                <a:p>
                  <a:endParaRPr lang="en-US"/>
                </a:p>
              </p:txBody>
            </p:sp>
            <p:sp>
              <p:nvSpPr>
                <p:cNvPr id="2432" name="Freeform: Shape 2431">
                  <a:extLst>
                    <a:ext uri="{FF2B5EF4-FFF2-40B4-BE49-F238E27FC236}">
                      <a16:creationId xmlns:a16="http://schemas.microsoft.com/office/drawing/2014/main" id="{FC519A9F-1F33-4F30-3994-CDE36CB59425}"/>
                    </a:ext>
                  </a:extLst>
                </p:cNvPr>
                <p:cNvSpPr/>
                <p:nvPr/>
              </p:nvSpPr>
              <p:spPr>
                <a:xfrm>
                  <a:off x="6031240" y="1765702"/>
                  <a:ext cx="23095" cy="22553"/>
                </a:xfrm>
                <a:custGeom>
                  <a:avLst/>
                  <a:gdLst>
                    <a:gd name="connsiteX0" fmla="*/ 8886 w 23095"/>
                    <a:gd name="connsiteY0" fmla="*/ 354 h 22553"/>
                    <a:gd name="connsiteX1" fmla="*/ 22779 w 23095"/>
                    <a:gd name="connsiteY1" fmla="*/ 8439 h 22553"/>
                    <a:gd name="connsiteX2" fmla="*/ 14210 w 23095"/>
                    <a:gd name="connsiteY2" fmla="*/ 22189 h 22553"/>
                    <a:gd name="connsiteX3" fmla="*/ 317 w 23095"/>
                    <a:gd name="connsiteY3" fmla="*/ 14104 h 22553"/>
                    <a:gd name="connsiteX4" fmla="*/ 8886 w 23095"/>
                    <a:gd name="connsiteY4" fmla="*/ 354 h 2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5" h="22553">
                      <a:moveTo>
                        <a:pt x="8886" y="354"/>
                      </a:moveTo>
                      <a:cubicBezTo>
                        <a:pt x="15092" y="-1184"/>
                        <a:pt x="21298" y="2432"/>
                        <a:pt x="22779" y="8439"/>
                      </a:cubicBezTo>
                      <a:cubicBezTo>
                        <a:pt x="24259" y="14446"/>
                        <a:pt x="20416" y="20595"/>
                        <a:pt x="14210" y="22189"/>
                      </a:cubicBezTo>
                      <a:cubicBezTo>
                        <a:pt x="8004" y="23755"/>
                        <a:pt x="1798" y="20139"/>
                        <a:pt x="317" y="14104"/>
                      </a:cubicBezTo>
                      <a:cubicBezTo>
                        <a:pt x="-1163" y="8069"/>
                        <a:pt x="2680" y="1891"/>
                        <a:pt x="8886" y="354"/>
                      </a:cubicBezTo>
                      <a:close/>
                    </a:path>
                  </a:pathLst>
                </a:custGeom>
                <a:grpFill/>
                <a:ln w="2845" cap="flat">
                  <a:noFill/>
                  <a:prstDash val="solid"/>
                  <a:miter/>
                </a:ln>
              </p:spPr>
              <p:txBody>
                <a:bodyPr rtlCol="0" anchor="ctr"/>
                <a:lstStyle/>
                <a:p>
                  <a:endParaRPr lang="en-US"/>
                </a:p>
              </p:txBody>
            </p:sp>
            <p:sp>
              <p:nvSpPr>
                <p:cNvPr id="2433" name="Freeform: Shape 2432">
                  <a:extLst>
                    <a:ext uri="{FF2B5EF4-FFF2-40B4-BE49-F238E27FC236}">
                      <a16:creationId xmlns:a16="http://schemas.microsoft.com/office/drawing/2014/main" id="{435E1E1F-D6A6-2261-F603-55470B971313}"/>
                    </a:ext>
                  </a:extLst>
                </p:cNvPr>
                <p:cNvSpPr/>
                <p:nvPr/>
              </p:nvSpPr>
              <p:spPr>
                <a:xfrm>
                  <a:off x="5986697" y="1568011"/>
                  <a:ext cx="20570" cy="19948"/>
                </a:xfrm>
                <a:custGeom>
                  <a:avLst/>
                  <a:gdLst>
                    <a:gd name="connsiteX0" fmla="*/ 8164 w 20570"/>
                    <a:gd name="connsiteY0" fmla="*/ 219 h 19948"/>
                    <a:gd name="connsiteX1" fmla="*/ 20349 w 20570"/>
                    <a:gd name="connsiteY1" fmla="*/ 7877 h 19948"/>
                    <a:gd name="connsiteX2" fmla="*/ 12406 w 20570"/>
                    <a:gd name="connsiteY2" fmla="*/ 19720 h 19948"/>
                    <a:gd name="connsiteX3" fmla="*/ 222 w 20570"/>
                    <a:gd name="connsiteY3" fmla="*/ 12062 h 19948"/>
                    <a:gd name="connsiteX4" fmla="*/ 8164 w 20570"/>
                    <a:gd name="connsiteY4" fmla="*/ 219 h 1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0" h="19948">
                      <a:moveTo>
                        <a:pt x="8164" y="219"/>
                      </a:moveTo>
                      <a:cubicBezTo>
                        <a:pt x="13716" y="-920"/>
                        <a:pt x="19182" y="2496"/>
                        <a:pt x="20349" y="7877"/>
                      </a:cubicBezTo>
                      <a:cubicBezTo>
                        <a:pt x="21516" y="13257"/>
                        <a:pt x="17957" y="18552"/>
                        <a:pt x="12406" y="19720"/>
                      </a:cubicBezTo>
                      <a:cubicBezTo>
                        <a:pt x="6855" y="20887"/>
                        <a:pt x="1389" y="17471"/>
                        <a:pt x="222" y="12062"/>
                      </a:cubicBezTo>
                      <a:cubicBezTo>
                        <a:pt x="-946" y="6653"/>
                        <a:pt x="2613" y="1358"/>
                        <a:pt x="8164" y="219"/>
                      </a:cubicBezTo>
                      <a:close/>
                    </a:path>
                  </a:pathLst>
                </a:custGeom>
                <a:grpFill/>
                <a:ln w="2845" cap="flat">
                  <a:noFill/>
                  <a:prstDash val="solid"/>
                  <a:miter/>
                </a:ln>
              </p:spPr>
              <p:txBody>
                <a:bodyPr rtlCol="0" anchor="ctr"/>
                <a:lstStyle/>
                <a:p>
                  <a:endParaRPr lang="en-US"/>
                </a:p>
              </p:txBody>
            </p:sp>
            <p:sp>
              <p:nvSpPr>
                <p:cNvPr id="2434" name="Freeform: Shape 2433">
                  <a:extLst>
                    <a:ext uri="{FF2B5EF4-FFF2-40B4-BE49-F238E27FC236}">
                      <a16:creationId xmlns:a16="http://schemas.microsoft.com/office/drawing/2014/main" id="{75F33B9A-E785-E18D-DBDC-00B3FA98980F}"/>
                    </a:ext>
                  </a:extLst>
                </p:cNvPr>
                <p:cNvSpPr/>
                <p:nvPr/>
              </p:nvSpPr>
              <p:spPr>
                <a:xfrm>
                  <a:off x="5950788" y="1368460"/>
                  <a:ext cx="17943" cy="17474"/>
                </a:xfrm>
                <a:custGeom>
                  <a:avLst/>
                  <a:gdLst>
                    <a:gd name="connsiteX0" fmla="*/ 7548 w 17943"/>
                    <a:gd name="connsiteY0" fmla="*/ 122 h 17474"/>
                    <a:gd name="connsiteX1" fmla="*/ 17825 w 17943"/>
                    <a:gd name="connsiteY1" fmla="*/ 7268 h 17474"/>
                    <a:gd name="connsiteX2" fmla="*/ 10395 w 17943"/>
                    <a:gd name="connsiteY2" fmla="*/ 17345 h 17474"/>
                    <a:gd name="connsiteX3" fmla="*/ 118 w 17943"/>
                    <a:gd name="connsiteY3" fmla="*/ 10200 h 17474"/>
                    <a:gd name="connsiteX4" fmla="*/ 7548 w 17943"/>
                    <a:gd name="connsiteY4" fmla="*/ 122 h 17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43" h="17474">
                      <a:moveTo>
                        <a:pt x="7548" y="122"/>
                      </a:moveTo>
                      <a:cubicBezTo>
                        <a:pt x="12445" y="-675"/>
                        <a:pt x="17057" y="2513"/>
                        <a:pt x="17825" y="7268"/>
                      </a:cubicBezTo>
                      <a:cubicBezTo>
                        <a:pt x="18622" y="12022"/>
                        <a:pt x="15292" y="16520"/>
                        <a:pt x="10395" y="17345"/>
                      </a:cubicBezTo>
                      <a:cubicBezTo>
                        <a:pt x="5498" y="18171"/>
                        <a:pt x="886" y="14954"/>
                        <a:pt x="118" y="10200"/>
                      </a:cubicBezTo>
                      <a:cubicBezTo>
                        <a:pt x="-679" y="5446"/>
                        <a:pt x="2652" y="919"/>
                        <a:pt x="7548" y="122"/>
                      </a:cubicBezTo>
                      <a:close/>
                    </a:path>
                  </a:pathLst>
                </a:custGeom>
                <a:grpFill/>
                <a:ln w="2845" cap="flat">
                  <a:noFill/>
                  <a:prstDash val="solid"/>
                  <a:miter/>
                </a:ln>
              </p:spPr>
              <p:txBody>
                <a:bodyPr rtlCol="0" anchor="ctr"/>
                <a:lstStyle/>
                <a:p>
                  <a:endParaRPr lang="en-US"/>
                </a:p>
              </p:txBody>
            </p:sp>
            <p:sp>
              <p:nvSpPr>
                <p:cNvPr id="2435" name="Freeform: Shape 2434">
                  <a:extLst>
                    <a:ext uri="{FF2B5EF4-FFF2-40B4-BE49-F238E27FC236}">
                      <a16:creationId xmlns:a16="http://schemas.microsoft.com/office/drawing/2014/main" id="{F2042D94-C988-63E5-618A-276074FE8041}"/>
                    </a:ext>
                  </a:extLst>
                </p:cNvPr>
                <p:cNvSpPr/>
                <p:nvPr/>
              </p:nvSpPr>
              <p:spPr>
                <a:xfrm>
                  <a:off x="5922762" y="1167651"/>
                  <a:ext cx="15349" cy="14926"/>
                </a:xfrm>
                <a:custGeom>
                  <a:avLst/>
                  <a:gdLst>
                    <a:gd name="connsiteX0" fmla="*/ 6821 w 15349"/>
                    <a:gd name="connsiteY0" fmla="*/ 59 h 14926"/>
                    <a:gd name="connsiteX1" fmla="*/ 15304 w 15349"/>
                    <a:gd name="connsiteY1" fmla="*/ 6521 h 14926"/>
                    <a:gd name="connsiteX2" fmla="*/ 8529 w 15349"/>
                    <a:gd name="connsiteY2" fmla="*/ 14862 h 14926"/>
                    <a:gd name="connsiteX3" fmla="*/ 45 w 15349"/>
                    <a:gd name="connsiteY3" fmla="*/ 8400 h 14926"/>
                    <a:gd name="connsiteX4" fmla="*/ 6821 w 15349"/>
                    <a:gd name="connsiteY4" fmla="*/ 59 h 14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9" h="14926">
                      <a:moveTo>
                        <a:pt x="6821" y="59"/>
                      </a:moveTo>
                      <a:cubicBezTo>
                        <a:pt x="11034" y="-454"/>
                        <a:pt x="14821" y="2450"/>
                        <a:pt x="15304" y="6521"/>
                      </a:cubicBezTo>
                      <a:cubicBezTo>
                        <a:pt x="15760" y="10620"/>
                        <a:pt x="12742" y="14350"/>
                        <a:pt x="8529" y="14862"/>
                      </a:cubicBezTo>
                      <a:cubicBezTo>
                        <a:pt x="4316" y="15403"/>
                        <a:pt x="530" y="12499"/>
                        <a:pt x="45" y="8400"/>
                      </a:cubicBezTo>
                      <a:cubicBezTo>
                        <a:pt x="-410" y="4300"/>
                        <a:pt x="2608" y="571"/>
                        <a:pt x="6821" y="59"/>
                      </a:cubicBezTo>
                      <a:close/>
                    </a:path>
                  </a:pathLst>
                </a:custGeom>
                <a:grpFill/>
                <a:ln w="2845" cap="flat">
                  <a:noFill/>
                  <a:prstDash val="solid"/>
                  <a:miter/>
                </a:ln>
              </p:spPr>
              <p:txBody>
                <a:bodyPr rtlCol="0" anchor="ctr"/>
                <a:lstStyle/>
                <a:p>
                  <a:endParaRPr lang="en-US"/>
                </a:p>
              </p:txBody>
            </p:sp>
            <p:sp>
              <p:nvSpPr>
                <p:cNvPr id="2436" name="Freeform: Shape 2435">
                  <a:extLst>
                    <a:ext uri="{FF2B5EF4-FFF2-40B4-BE49-F238E27FC236}">
                      <a16:creationId xmlns:a16="http://schemas.microsoft.com/office/drawing/2014/main" id="{D8FA708D-3057-1CFC-2178-A916E59C7AA2}"/>
                    </a:ext>
                  </a:extLst>
                </p:cNvPr>
                <p:cNvSpPr/>
                <p:nvPr/>
              </p:nvSpPr>
              <p:spPr>
                <a:xfrm>
                  <a:off x="5903282" y="965763"/>
                  <a:ext cx="12776" cy="12398"/>
                </a:xfrm>
                <a:custGeom>
                  <a:avLst/>
                  <a:gdLst>
                    <a:gd name="connsiteX0" fmla="*/ 5833 w 12776"/>
                    <a:gd name="connsiteY0" fmla="*/ 22 h 12398"/>
                    <a:gd name="connsiteX1" fmla="*/ 12751 w 12776"/>
                    <a:gd name="connsiteY1" fmla="*/ 5687 h 12398"/>
                    <a:gd name="connsiteX2" fmla="*/ 6943 w 12776"/>
                    <a:gd name="connsiteY2" fmla="*/ 12377 h 12398"/>
                    <a:gd name="connsiteX3" fmla="*/ 25 w 12776"/>
                    <a:gd name="connsiteY3" fmla="*/ 6712 h 12398"/>
                    <a:gd name="connsiteX4" fmla="*/ 5833 w 12776"/>
                    <a:gd name="connsiteY4" fmla="*/ 22 h 12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6" h="12398">
                      <a:moveTo>
                        <a:pt x="5833" y="22"/>
                      </a:moveTo>
                      <a:cubicBezTo>
                        <a:pt x="9363" y="-263"/>
                        <a:pt x="12438" y="2271"/>
                        <a:pt x="12751" y="5687"/>
                      </a:cubicBezTo>
                      <a:cubicBezTo>
                        <a:pt x="13064" y="9103"/>
                        <a:pt x="10445" y="12092"/>
                        <a:pt x="6943" y="12377"/>
                      </a:cubicBezTo>
                      <a:cubicBezTo>
                        <a:pt x="3442" y="12662"/>
                        <a:pt x="339" y="10128"/>
                        <a:pt x="25" y="6712"/>
                      </a:cubicBezTo>
                      <a:cubicBezTo>
                        <a:pt x="-288" y="3296"/>
                        <a:pt x="2331" y="307"/>
                        <a:pt x="5833" y="22"/>
                      </a:cubicBezTo>
                      <a:close/>
                    </a:path>
                  </a:pathLst>
                </a:custGeom>
                <a:grpFill/>
                <a:ln w="2845" cap="flat">
                  <a:noFill/>
                  <a:prstDash val="solid"/>
                  <a:miter/>
                </a:ln>
              </p:spPr>
              <p:txBody>
                <a:bodyPr rtlCol="0" anchor="ctr"/>
                <a:lstStyle/>
                <a:p>
                  <a:endParaRPr lang="en-US"/>
                </a:p>
              </p:txBody>
            </p:sp>
            <p:sp>
              <p:nvSpPr>
                <p:cNvPr id="2437" name="Freeform: Shape 2436">
                  <a:extLst>
                    <a:ext uri="{FF2B5EF4-FFF2-40B4-BE49-F238E27FC236}">
                      <a16:creationId xmlns:a16="http://schemas.microsoft.com/office/drawing/2014/main" id="{8E7B7016-C767-0665-F0AD-765B0148AE29}"/>
                    </a:ext>
                  </a:extLst>
                </p:cNvPr>
                <p:cNvSpPr/>
                <p:nvPr/>
              </p:nvSpPr>
              <p:spPr>
                <a:xfrm>
                  <a:off x="5892144" y="763200"/>
                  <a:ext cx="10171" cy="9887"/>
                </a:xfrm>
                <a:custGeom>
                  <a:avLst/>
                  <a:gdLst>
                    <a:gd name="connsiteX0" fmla="*/ 4901 w 10171"/>
                    <a:gd name="connsiteY0" fmla="*/ 4 h 9887"/>
                    <a:gd name="connsiteX1" fmla="*/ 10167 w 10171"/>
                    <a:gd name="connsiteY1" fmla="*/ 4730 h 9887"/>
                    <a:gd name="connsiteX2" fmla="*/ 5271 w 10171"/>
                    <a:gd name="connsiteY2" fmla="*/ 9883 h 9887"/>
                    <a:gd name="connsiteX3" fmla="*/ 4 w 10171"/>
                    <a:gd name="connsiteY3" fmla="*/ 5157 h 9887"/>
                    <a:gd name="connsiteX4" fmla="*/ 4901 w 10171"/>
                    <a:gd name="connsiteY4" fmla="*/ 4 h 9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1" h="9887">
                      <a:moveTo>
                        <a:pt x="4901" y="4"/>
                      </a:moveTo>
                      <a:cubicBezTo>
                        <a:pt x="7719" y="-109"/>
                        <a:pt x="10082" y="1997"/>
                        <a:pt x="10167" y="4730"/>
                      </a:cubicBezTo>
                      <a:cubicBezTo>
                        <a:pt x="10281" y="7463"/>
                        <a:pt x="8089" y="9769"/>
                        <a:pt x="5271" y="9883"/>
                      </a:cubicBezTo>
                      <a:cubicBezTo>
                        <a:pt x="2452" y="9997"/>
                        <a:pt x="89" y="7890"/>
                        <a:pt x="4" y="5157"/>
                      </a:cubicBezTo>
                      <a:cubicBezTo>
                        <a:pt x="-110" y="2424"/>
                        <a:pt x="2082" y="118"/>
                        <a:pt x="4901" y="4"/>
                      </a:cubicBezTo>
                      <a:close/>
                    </a:path>
                  </a:pathLst>
                </a:custGeom>
                <a:grpFill/>
                <a:ln w="2845" cap="flat">
                  <a:noFill/>
                  <a:prstDash val="solid"/>
                  <a:miter/>
                </a:ln>
              </p:spPr>
              <p:txBody>
                <a:bodyPr rtlCol="0" anchor="ctr"/>
                <a:lstStyle/>
                <a:p>
                  <a:endParaRPr lang="en-US"/>
                </a:p>
              </p:txBody>
            </p:sp>
            <p:sp>
              <p:nvSpPr>
                <p:cNvPr id="2438" name="Freeform: Shape 2437">
                  <a:extLst>
                    <a:ext uri="{FF2B5EF4-FFF2-40B4-BE49-F238E27FC236}">
                      <a16:creationId xmlns:a16="http://schemas.microsoft.com/office/drawing/2014/main" id="{74F9B3B0-4C02-439A-C1F4-2291A6A24D92}"/>
                    </a:ext>
                  </a:extLst>
                </p:cNvPr>
                <p:cNvSpPr/>
                <p:nvPr/>
              </p:nvSpPr>
              <p:spPr>
                <a:xfrm>
                  <a:off x="5888845" y="560312"/>
                  <a:ext cx="7600" cy="7344"/>
                </a:xfrm>
                <a:custGeom>
                  <a:avLst/>
                  <a:gdLst>
                    <a:gd name="connsiteX0" fmla="*/ 3758 w 7600"/>
                    <a:gd name="connsiteY0" fmla="*/ 0 h 7344"/>
                    <a:gd name="connsiteX1" fmla="*/ 7601 w 7600"/>
                    <a:gd name="connsiteY1" fmla="*/ 3672 h 7344"/>
                    <a:gd name="connsiteX2" fmla="*/ 3843 w 7600"/>
                    <a:gd name="connsiteY2" fmla="*/ 7345 h 7344"/>
                    <a:gd name="connsiteX3" fmla="*/ 0 w 7600"/>
                    <a:gd name="connsiteY3" fmla="*/ 3672 h 7344"/>
                    <a:gd name="connsiteX4" fmla="*/ 3758 w 7600"/>
                    <a:gd name="connsiteY4" fmla="*/ 0 h 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0" h="7344">
                      <a:moveTo>
                        <a:pt x="3758" y="0"/>
                      </a:moveTo>
                      <a:cubicBezTo>
                        <a:pt x="5864" y="0"/>
                        <a:pt x="7573" y="1651"/>
                        <a:pt x="7601" y="3672"/>
                      </a:cubicBezTo>
                      <a:cubicBezTo>
                        <a:pt x="7601" y="5694"/>
                        <a:pt x="5950" y="7345"/>
                        <a:pt x="3843" y="7345"/>
                      </a:cubicBezTo>
                      <a:cubicBezTo>
                        <a:pt x="1737" y="7345"/>
                        <a:pt x="28" y="5694"/>
                        <a:pt x="0" y="3672"/>
                      </a:cubicBezTo>
                      <a:cubicBezTo>
                        <a:pt x="0" y="1651"/>
                        <a:pt x="1651" y="0"/>
                        <a:pt x="3758" y="0"/>
                      </a:cubicBezTo>
                      <a:close/>
                    </a:path>
                  </a:pathLst>
                </a:custGeom>
                <a:grpFill/>
                <a:ln w="2845" cap="flat">
                  <a:noFill/>
                  <a:prstDash val="solid"/>
                  <a:miter/>
                </a:ln>
              </p:spPr>
              <p:txBody>
                <a:bodyPr rtlCol="0" anchor="ctr"/>
                <a:lstStyle/>
                <a:p>
                  <a:endParaRPr lang="en-US"/>
                </a:p>
              </p:txBody>
            </p:sp>
          </p:grpSp>
          <p:grpSp>
            <p:nvGrpSpPr>
              <p:cNvPr id="2085" name="Graphic 9">
                <a:extLst>
                  <a:ext uri="{FF2B5EF4-FFF2-40B4-BE49-F238E27FC236}">
                    <a16:creationId xmlns:a16="http://schemas.microsoft.com/office/drawing/2014/main" id="{7117B83B-340D-8159-7B3D-4E8A3F6E3BF7}"/>
                  </a:ext>
                </a:extLst>
              </p:cNvPr>
              <p:cNvGrpSpPr/>
              <p:nvPr/>
            </p:nvGrpSpPr>
            <p:grpSpPr>
              <a:xfrm>
                <a:off x="5689795" y="560027"/>
                <a:ext cx="6450465" cy="5226146"/>
                <a:chOff x="5689795" y="560027"/>
                <a:chExt cx="6450465" cy="5226146"/>
              </a:xfrm>
              <a:grpFill/>
            </p:grpSpPr>
            <p:sp>
              <p:nvSpPr>
                <p:cNvPr id="2348" name="Freeform: Shape 2347">
                  <a:extLst>
                    <a:ext uri="{FF2B5EF4-FFF2-40B4-BE49-F238E27FC236}">
                      <a16:creationId xmlns:a16="http://schemas.microsoft.com/office/drawing/2014/main" id="{20A12A2F-4248-7050-FD29-7D092EA58418}"/>
                    </a:ext>
                  </a:extLst>
                </p:cNvPr>
                <p:cNvSpPr/>
                <p:nvPr/>
              </p:nvSpPr>
              <p:spPr>
                <a:xfrm>
                  <a:off x="12017063" y="5524863"/>
                  <a:ext cx="123198" cy="126582"/>
                </a:xfrm>
                <a:custGeom>
                  <a:avLst/>
                  <a:gdLst>
                    <a:gd name="connsiteX0" fmla="*/ 1650 w 123198"/>
                    <a:gd name="connsiteY0" fmla="*/ 77459 h 126582"/>
                    <a:gd name="connsiteX1" fmla="*/ 9138 w 123198"/>
                    <a:gd name="connsiteY1" fmla="*/ 29917 h 126582"/>
                    <a:gd name="connsiteX2" fmla="*/ 46659 w 123198"/>
                    <a:gd name="connsiteY2" fmla="*/ 1677 h 126582"/>
                    <a:gd name="connsiteX3" fmla="*/ 121189 w 123198"/>
                    <a:gd name="connsiteY3" fmla="*/ 48678 h 126582"/>
                    <a:gd name="connsiteX4" fmla="*/ 76266 w 123198"/>
                    <a:gd name="connsiteY4" fmla="*/ 124830 h 126582"/>
                    <a:gd name="connsiteX5" fmla="*/ 29322 w 123198"/>
                    <a:gd name="connsiteY5" fmla="*/ 117201 h 126582"/>
                    <a:gd name="connsiteX6" fmla="*/ 1650 w 123198"/>
                    <a:gd name="connsiteY6" fmla="*/ 77488 h 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198" h="126582">
                      <a:moveTo>
                        <a:pt x="1650" y="77459"/>
                      </a:moveTo>
                      <a:cubicBezTo>
                        <a:pt x="-2249" y="60378"/>
                        <a:pt x="967" y="43582"/>
                        <a:pt x="9138" y="29917"/>
                      </a:cubicBezTo>
                      <a:cubicBezTo>
                        <a:pt x="17280" y="16138"/>
                        <a:pt x="30375" y="5633"/>
                        <a:pt x="46659" y="1677"/>
                      </a:cubicBezTo>
                      <a:cubicBezTo>
                        <a:pt x="79170" y="-6266"/>
                        <a:pt x="112535" y="14772"/>
                        <a:pt x="121189" y="48678"/>
                      </a:cubicBezTo>
                      <a:cubicBezTo>
                        <a:pt x="129843" y="82555"/>
                        <a:pt x="109745" y="116660"/>
                        <a:pt x="76266" y="124830"/>
                      </a:cubicBezTo>
                      <a:cubicBezTo>
                        <a:pt x="59555" y="128901"/>
                        <a:pt x="42816" y="125684"/>
                        <a:pt x="29322" y="117201"/>
                      </a:cubicBezTo>
                      <a:cubicBezTo>
                        <a:pt x="15800" y="108575"/>
                        <a:pt x="5522" y="94512"/>
                        <a:pt x="1650" y="77488"/>
                      </a:cubicBezTo>
                      <a:close/>
                    </a:path>
                  </a:pathLst>
                </a:custGeom>
                <a:grpFill/>
                <a:ln w="2845" cap="flat">
                  <a:noFill/>
                  <a:prstDash val="solid"/>
                  <a:miter/>
                </a:ln>
              </p:spPr>
              <p:txBody>
                <a:bodyPr rtlCol="0" anchor="ctr"/>
                <a:lstStyle/>
                <a:p>
                  <a:endParaRPr lang="en-US"/>
                </a:p>
              </p:txBody>
            </p:sp>
            <p:sp>
              <p:nvSpPr>
                <p:cNvPr id="2349" name="Freeform: Shape 2348">
                  <a:extLst>
                    <a:ext uri="{FF2B5EF4-FFF2-40B4-BE49-F238E27FC236}">
                      <a16:creationId xmlns:a16="http://schemas.microsoft.com/office/drawing/2014/main" id="{1C3CC02A-CC6C-E955-810E-F26E611616D6}"/>
                    </a:ext>
                  </a:extLst>
                </p:cNvPr>
                <p:cNvSpPr/>
                <p:nvPr/>
              </p:nvSpPr>
              <p:spPr>
                <a:xfrm>
                  <a:off x="11810912" y="5571698"/>
                  <a:ext cx="120512" cy="123719"/>
                </a:xfrm>
                <a:custGeom>
                  <a:avLst/>
                  <a:gdLst>
                    <a:gd name="connsiteX0" fmla="*/ 1065 w 120512"/>
                    <a:gd name="connsiteY0" fmla="*/ 73156 h 123719"/>
                    <a:gd name="connsiteX1" fmla="*/ 48180 w 120512"/>
                    <a:gd name="connsiteY1" fmla="*/ 1046 h 123719"/>
                    <a:gd name="connsiteX2" fmla="*/ 93103 w 120512"/>
                    <a:gd name="connsiteY2" fmla="*/ 10782 h 123719"/>
                    <a:gd name="connsiteX3" fmla="*/ 119152 w 120512"/>
                    <a:gd name="connsiteY3" fmla="*/ 49954 h 123719"/>
                    <a:gd name="connsiteX4" fmla="*/ 110754 w 120512"/>
                    <a:gd name="connsiteY4" fmla="*/ 96614 h 123719"/>
                    <a:gd name="connsiteX5" fmla="*/ 72150 w 120512"/>
                    <a:gd name="connsiteY5" fmla="*/ 122634 h 123719"/>
                    <a:gd name="connsiteX6" fmla="*/ 1065 w 120512"/>
                    <a:gd name="connsiteY6" fmla="*/ 73156 h 12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512" h="123719">
                      <a:moveTo>
                        <a:pt x="1065" y="73156"/>
                      </a:moveTo>
                      <a:cubicBezTo>
                        <a:pt x="-5084" y="39478"/>
                        <a:pt x="16011" y="7195"/>
                        <a:pt x="48180" y="1046"/>
                      </a:cubicBezTo>
                      <a:cubicBezTo>
                        <a:pt x="64293" y="-2114"/>
                        <a:pt x="80293" y="2100"/>
                        <a:pt x="93103" y="10782"/>
                      </a:cubicBezTo>
                      <a:cubicBezTo>
                        <a:pt x="105914" y="19465"/>
                        <a:pt x="115650" y="33215"/>
                        <a:pt x="119152" y="49954"/>
                      </a:cubicBezTo>
                      <a:cubicBezTo>
                        <a:pt x="122653" y="66694"/>
                        <a:pt x="119237" y="83291"/>
                        <a:pt x="110754" y="96614"/>
                      </a:cubicBezTo>
                      <a:cubicBezTo>
                        <a:pt x="102299" y="109937"/>
                        <a:pt x="88662" y="119417"/>
                        <a:pt x="72150" y="122634"/>
                      </a:cubicBezTo>
                      <a:cubicBezTo>
                        <a:pt x="39042" y="128982"/>
                        <a:pt x="7214" y="106834"/>
                        <a:pt x="1065" y="73156"/>
                      </a:cubicBezTo>
                      <a:close/>
                    </a:path>
                  </a:pathLst>
                </a:custGeom>
                <a:grpFill/>
                <a:ln w="2845" cap="flat">
                  <a:noFill/>
                  <a:prstDash val="solid"/>
                  <a:miter/>
                </a:ln>
              </p:spPr>
              <p:txBody>
                <a:bodyPr rtlCol="0" anchor="ctr"/>
                <a:lstStyle/>
                <a:p>
                  <a:endParaRPr lang="en-US"/>
                </a:p>
              </p:txBody>
            </p:sp>
            <p:sp>
              <p:nvSpPr>
                <p:cNvPr id="2350" name="Freeform: Shape 2349">
                  <a:extLst>
                    <a:ext uri="{FF2B5EF4-FFF2-40B4-BE49-F238E27FC236}">
                      <a16:creationId xmlns:a16="http://schemas.microsoft.com/office/drawing/2014/main" id="{F3103D9B-F7B6-7796-C415-6DFC589424AE}"/>
                    </a:ext>
                  </a:extLst>
                </p:cNvPr>
                <p:cNvSpPr/>
                <p:nvPr/>
              </p:nvSpPr>
              <p:spPr>
                <a:xfrm>
                  <a:off x="11603039" y="5609821"/>
                  <a:ext cx="117847" cy="121349"/>
                </a:xfrm>
                <a:custGeom>
                  <a:avLst/>
                  <a:gdLst>
                    <a:gd name="connsiteX0" fmla="*/ 636 w 117847"/>
                    <a:gd name="connsiteY0" fmla="*/ 69080 h 121349"/>
                    <a:gd name="connsiteX1" fmla="*/ 11510 w 117847"/>
                    <a:gd name="connsiteY1" fmla="*/ 24271 h 121349"/>
                    <a:gd name="connsiteX2" fmla="*/ 27965 w 117847"/>
                    <a:gd name="connsiteY2" fmla="*/ 8842 h 121349"/>
                    <a:gd name="connsiteX3" fmla="*/ 49658 w 117847"/>
                    <a:gd name="connsiteY3" fmla="*/ 757 h 121349"/>
                    <a:gd name="connsiteX4" fmla="*/ 116985 w 117847"/>
                    <a:gd name="connsiteY4" fmla="*/ 51060 h 121349"/>
                    <a:gd name="connsiteX5" fmla="*/ 68191 w 117847"/>
                    <a:gd name="connsiteY5" fmla="*/ 120580 h 121349"/>
                    <a:gd name="connsiteX6" fmla="*/ 44562 w 117847"/>
                    <a:gd name="connsiteY6" fmla="*/ 119327 h 121349"/>
                    <a:gd name="connsiteX7" fmla="*/ 23951 w 117847"/>
                    <a:gd name="connsiteY7" fmla="*/ 109107 h 121349"/>
                    <a:gd name="connsiteX8" fmla="*/ 664 w 117847"/>
                    <a:gd name="connsiteY8" fmla="*/ 69080 h 1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47" h="121349">
                      <a:moveTo>
                        <a:pt x="636" y="69080"/>
                      </a:moveTo>
                      <a:cubicBezTo>
                        <a:pt x="-1727" y="52512"/>
                        <a:pt x="2628" y="36598"/>
                        <a:pt x="11510" y="24271"/>
                      </a:cubicBezTo>
                      <a:cubicBezTo>
                        <a:pt x="15951" y="18122"/>
                        <a:pt x="21503" y="12856"/>
                        <a:pt x="27965" y="8842"/>
                      </a:cubicBezTo>
                      <a:cubicBezTo>
                        <a:pt x="34399" y="4856"/>
                        <a:pt x="41744" y="2152"/>
                        <a:pt x="49658" y="757"/>
                      </a:cubicBezTo>
                      <a:cubicBezTo>
                        <a:pt x="81286" y="-4482"/>
                        <a:pt x="111434" y="18037"/>
                        <a:pt x="116985" y="51060"/>
                      </a:cubicBezTo>
                      <a:cubicBezTo>
                        <a:pt x="122536" y="84083"/>
                        <a:pt x="100701" y="115199"/>
                        <a:pt x="68191" y="120580"/>
                      </a:cubicBezTo>
                      <a:cubicBezTo>
                        <a:pt x="60077" y="122003"/>
                        <a:pt x="52077" y="121376"/>
                        <a:pt x="44562" y="119327"/>
                      </a:cubicBezTo>
                      <a:cubicBezTo>
                        <a:pt x="37046" y="117277"/>
                        <a:pt x="30072" y="113776"/>
                        <a:pt x="23951" y="109107"/>
                      </a:cubicBezTo>
                      <a:cubicBezTo>
                        <a:pt x="11710" y="99741"/>
                        <a:pt x="3027" y="85649"/>
                        <a:pt x="664" y="69080"/>
                      </a:cubicBezTo>
                      <a:close/>
                    </a:path>
                  </a:pathLst>
                </a:custGeom>
                <a:grpFill/>
                <a:ln w="2845" cap="flat">
                  <a:noFill/>
                  <a:prstDash val="solid"/>
                  <a:miter/>
                </a:ln>
              </p:spPr>
              <p:txBody>
                <a:bodyPr rtlCol="0" anchor="ctr"/>
                <a:lstStyle/>
                <a:p>
                  <a:endParaRPr lang="en-US"/>
                </a:p>
              </p:txBody>
            </p:sp>
            <p:sp>
              <p:nvSpPr>
                <p:cNvPr id="2351" name="Freeform: Shape 2350">
                  <a:extLst>
                    <a:ext uri="{FF2B5EF4-FFF2-40B4-BE49-F238E27FC236}">
                      <a16:creationId xmlns:a16="http://schemas.microsoft.com/office/drawing/2014/main" id="{DE8983B0-0359-13F9-0695-A299DE94110A}"/>
                    </a:ext>
                  </a:extLst>
                </p:cNvPr>
                <p:cNvSpPr/>
                <p:nvPr/>
              </p:nvSpPr>
              <p:spPr>
                <a:xfrm>
                  <a:off x="11393896" y="5639088"/>
                  <a:ext cx="115146" cy="118531"/>
                </a:xfrm>
                <a:custGeom>
                  <a:avLst/>
                  <a:gdLst>
                    <a:gd name="connsiteX0" fmla="*/ 310 w 115146"/>
                    <a:gd name="connsiteY0" fmla="*/ 65805 h 118531"/>
                    <a:gd name="connsiteX1" fmla="*/ 50841 w 115146"/>
                    <a:gd name="connsiteY1" fmla="*/ 357 h 118531"/>
                    <a:gd name="connsiteX2" fmla="*/ 114666 w 115146"/>
                    <a:gd name="connsiteY2" fmla="*/ 52710 h 118531"/>
                    <a:gd name="connsiteX3" fmla="*/ 64135 w 115146"/>
                    <a:gd name="connsiteY3" fmla="*/ 118158 h 118531"/>
                    <a:gd name="connsiteX4" fmla="*/ 310 w 115146"/>
                    <a:gd name="connsiteY4" fmla="*/ 65805 h 118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46" h="118531">
                      <a:moveTo>
                        <a:pt x="310" y="65805"/>
                      </a:moveTo>
                      <a:cubicBezTo>
                        <a:pt x="-2935" y="33238"/>
                        <a:pt x="19697" y="3944"/>
                        <a:pt x="50841" y="357"/>
                      </a:cubicBezTo>
                      <a:cubicBezTo>
                        <a:pt x="81985" y="-3202"/>
                        <a:pt x="110567" y="20256"/>
                        <a:pt x="114666" y="52710"/>
                      </a:cubicBezTo>
                      <a:cubicBezTo>
                        <a:pt x="118766" y="85192"/>
                        <a:pt x="96133" y="114486"/>
                        <a:pt x="64135" y="118158"/>
                      </a:cubicBezTo>
                      <a:cubicBezTo>
                        <a:pt x="32137" y="121802"/>
                        <a:pt x="3555" y="98373"/>
                        <a:pt x="310" y="65805"/>
                      </a:cubicBezTo>
                      <a:close/>
                    </a:path>
                  </a:pathLst>
                </a:custGeom>
                <a:grpFill/>
                <a:ln w="2845" cap="flat">
                  <a:noFill/>
                  <a:prstDash val="solid"/>
                  <a:miter/>
                </a:ln>
              </p:spPr>
              <p:txBody>
                <a:bodyPr rtlCol="0" anchor="ctr"/>
                <a:lstStyle/>
                <a:p>
                  <a:endParaRPr lang="en-US"/>
                </a:p>
              </p:txBody>
            </p:sp>
            <p:sp>
              <p:nvSpPr>
                <p:cNvPr id="2352" name="Freeform: Shape 2351">
                  <a:extLst>
                    <a:ext uri="{FF2B5EF4-FFF2-40B4-BE49-F238E27FC236}">
                      <a16:creationId xmlns:a16="http://schemas.microsoft.com/office/drawing/2014/main" id="{6BA32273-1391-66FB-D40C-434CD3828971}"/>
                    </a:ext>
                  </a:extLst>
                </p:cNvPr>
                <p:cNvSpPr/>
                <p:nvPr/>
              </p:nvSpPr>
              <p:spPr>
                <a:xfrm>
                  <a:off x="11183719" y="5660119"/>
                  <a:ext cx="112502" cy="115745"/>
                </a:xfrm>
                <a:custGeom>
                  <a:avLst/>
                  <a:gdLst>
                    <a:gd name="connsiteX0" fmla="*/ 106 w 112502"/>
                    <a:gd name="connsiteY0" fmla="*/ 61428 h 115745"/>
                    <a:gd name="connsiteX1" fmla="*/ 52089 w 112502"/>
                    <a:gd name="connsiteY1" fmla="*/ 108 h 115745"/>
                    <a:gd name="connsiteX2" fmla="*/ 74038 w 112502"/>
                    <a:gd name="connsiteY2" fmla="*/ 3267 h 115745"/>
                    <a:gd name="connsiteX3" fmla="*/ 92657 w 112502"/>
                    <a:gd name="connsiteY3" fmla="*/ 14114 h 115745"/>
                    <a:gd name="connsiteX4" fmla="*/ 112299 w 112502"/>
                    <a:gd name="connsiteY4" fmla="*/ 53485 h 115745"/>
                    <a:gd name="connsiteX5" fmla="*/ 99118 w 112502"/>
                    <a:gd name="connsiteY5" fmla="*/ 95761 h 115745"/>
                    <a:gd name="connsiteX6" fmla="*/ 82094 w 112502"/>
                    <a:gd name="connsiteY6" fmla="*/ 109682 h 115745"/>
                    <a:gd name="connsiteX7" fmla="*/ 60345 w 112502"/>
                    <a:gd name="connsiteY7" fmla="*/ 115632 h 115745"/>
                    <a:gd name="connsiteX8" fmla="*/ 78 w 112502"/>
                    <a:gd name="connsiteY8" fmla="*/ 61400 h 11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02" h="115745">
                      <a:moveTo>
                        <a:pt x="106" y="61428"/>
                      </a:moveTo>
                      <a:cubicBezTo>
                        <a:pt x="-1773" y="29487"/>
                        <a:pt x="21514" y="2043"/>
                        <a:pt x="52089" y="108"/>
                      </a:cubicBezTo>
                      <a:cubicBezTo>
                        <a:pt x="59747" y="-377"/>
                        <a:pt x="67177" y="791"/>
                        <a:pt x="74038" y="3267"/>
                      </a:cubicBezTo>
                      <a:cubicBezTo>
                        <a:pt x="80899" y="5659"/>
                        <a:pt x="87190" y="9303"/>
                        <a:pt x="92657" y="14114"/>
                      </a:cubicBezTo>
                      <a:cubicBezTo>
                        <a:pt x="103531" y="23679"/>
                        <a:pt x="110990" y="37543"/>
                        <a:pt x="112299" y="53485"/>
                      </a:cubicBezTo>
                      <a:cubicBezTo>
                        <a:pt x="113609" y="69428"/>
                        <a:pt x="108513" y="84402"/>
                        <a:pt x="99118" y="95761"/>
                      </a:cubicBezTo>
                      <a:cubicBezTo>
                        <a:pt x="94421" y="101426"/>
                        <a:pt x="88671" y="106237"/>
                        <a:pt x="82094" y="109682"/>
                      </a:cubicBezTo>
                      <a:cubicBezTo>
                        <a:pt x="75547" y="113041"/>
                        <a:pt x="68174" y="115119"/>
                        <a:pt x="60345" y="115632"/>
                      </a:cubicBezTo>
                      <a:cubicBezTo>
                        <a:pt x="28944" y="117625"/>
                        <a:pt x="1956" y="93341"/>
                        <a:pt x="78" y="61400"/>
                      </a:cubicBezTo>
                      <a:close/>
                    </a:path>
                  </a:pathLst>
                </a:custGeom>
                <a:grpFill/>
                <a:ln w="2845" cap="flat">
                  <a:noFill/>
                  <a:prstDash val="solid"/>
                  <a:miter/>
                </a:ln>
              </p:spPr>
              <p:txBody>
                <a:bodyPr rtlCol="0" anchor="ctr"/>
                <a:lstStyle/>
                <a:p>
                  <a:endParaRPr lang="en-US"/>
                </a:p>
              </p:txBody>
            </p:sp>
            <p:sp>
              <p:nvSpPr>
                <p:cNvPr id="2353" name="Freeform: Shape 2352">
                  <a:extLst>
                    <a:ext uri="{FF2B5EF4-FFF2-40B4-BE49-F238E27FC236}">
                      <a16:creationId xmlns:a16="http://schemas.microsoft.com/office/drawing/2014/main" id="{E04BF63A-612D-9B57-FE0A-D55AA6E34FCA}"/>
                    </a:ext>
                  </a:extLst>
                </p:cNvPr>
                <p:cNvSpPr/>
                <p:nvPr/>
              </p:nvSpPr>
              <p:spPr>
                <a:xfrm>
                  <a:off x="10972904" y="5672202"/>
                  <a:ext cx="109856" cy="113199"/>
                </a:xfrm>
                <a:custGeom>
                  <a:avLst/>
                  <a:gdLst>
                    <a:gd name="connsiteX0" fmla="*/ 28 w 109856"/>
                    <a:gd name="connsiteY0" fmla="*/ 58028 h 113199"/>
                    <a:gd name="connsiteX1" fmla="*/ 53178 w 109856"/>
                    <a:gd name="connsiteY1" fmla="*/ 38 h 113199"/>
                    <a:gd name="connsiteX2" fmla="*/ 109802 w 109856"/>
                    <a:gd name="connsiteY2" fmla="*/ 54498 h 113199"/>
                    <a:gd name="connsiteX3" fmla="*/ 56652 w 109856"/>
                    <a:gd name="connsiteY3" fmla="*/ 113143 h 113199"/>
                    <a:gd name="connsiteX4" fmla="*/ 0 w 109856"/>
                    <a:gd name="connsiteY4" fmla="*/ 58028 h 113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56" h="113199">
                      <a:moveTo>
                        <a:pt x="28" y="58028"/>
                      </a:moveTo>
                      <a:cubicBezTo>
                        <a:pt x="-541" y="26713"/>
                        <a:pt x="23258" y="1462"/>
                        <a:pt x="53178" y="38"/>
                      </a:cubicBezTo>
                      <a:cubicBezTo>
                        <a:pt x="83099" y="-1101"/>
                        <a:pt x="108464" y="23297"/>
                        <a:pt x="109802" y="54498"/>
                      </a:cubicBezTo>
                      <a:cubicBezTo>
                        <a:pt x="111140" y="85728"/>
                        <a:pt x="87369" y="111976"/>
                        <a:pt x="56652" y="113143"/>
                      </a:cubicBezTo>
                      <a:cubicBezTo>
                        <a:pt x="25963" y="114566"/>
                        <a:pt x="569" y="89201"/>
                        <a:pt x="0" y="58028"/>
                      </a:cubicBezTo>
                      <a:close/>
                    </a:path>
                  </a:pathLst>
                </a:custGeom>
                <a:grpFill/>
                <a:ln w="2845" cap="flat">
                  <a:noFill/>
                  <a:prstDash val="solid"/>
                  <a:miter/>
                </a:ln>
              </p:spPr>
              <p:txBody>
                <a:bodyPr rtlCol="0" anchor="ctr"/>
                <a:lstStyle/>
                <a:p>
                  <a:endParaRPr lang="en-US"/>
                </a:p>
              </p:txBody>
            </p:sp>
            <p:sp>
              <p:nvSpPr>
                <p:cNvPr id="2354" name="Freeform: Shape 2353">
                  <a:extLst>
                    <a:ext uri="{FF2B5EF4-FFF2-40B4-BE49-F238E27FC236}">
                      <a16:creationId xmlns:a16="http://schemas.microsoft.com/office/drawing/2014/main" id="{2AAAD641-4169-6CC4-AD29-07AF87BF476F}"/>
                    </a:ext>
                  </a:extLst>
                </p:cNvPr>
                <p:cNvSpPr/>
                <p:nvPr/>
              </p:nvSpPr>
              <p:spPr>
                <a:xfrm>
                  <a:off x="10761855" y="5675738"/>
                  <a:ext cx="107253" cy="110436"/>
                </a:xfrm>
                <a:custGeom>
                  <a:avLst/>
                  <a:gdLst>
                    <a:gd name="connsiteX0" fmla="*/ 13 w 107253"/>
                    <a:gd name="connsiteY0" fmla="*/ 54549 h 110436"/>
                    <a:gd name="connsiteX1" fmla="*/ 54160 w 107253"/>
                    <a:gd name="connsiteY1" fmla="*/ 4 h 110436"/>
                    <a:gd name="connsiteX2" fmla="*/ 107254 w 107253"/>
                    <a:gd name="connsiteY2" fmla="*/ 55802 h 110436"/>
                    <a:gd name="connsiteX3" fmla="*/ 53107 w 107253"/>
                    <a:gd name="connsiteY3" fmla="*/ 110433 h 110436"/>
                    <a:gd name="connsiteX4" fmla="*/ 13 w 107253"/>
                    <a:gd name="connsiteY4" fmla="*/ 54521 h 1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53" h="110436">
                      <a:moveTo>
                        <a:pt x="13" y="54549"/>
                      </a:moveTo>
                      <a:cubicBezTo>
                        <a:pt x="669" y="24060"/>
                        <a:pt x="24894" y="-366"/>
                        <a:pt x="54160" y="4"/>
                      </a:cubicBezTo>
                      <a:cubicBezTo>
                        <a:pt x="83397" y="346"/>
                        <a:pt x="107168" y="25512"/>
                        <a:pt x="107254" y="55802"/>
                      </a:cubicBezTo>
                      <a:cubicBezTo>
                        <a:pt x="107339" y="86491"/>
                        <a:pt x="83084" y="110774"/>
                        <a:pt x="53107" y="110433"/>
                      </a:cubicBezTo>
                      <a:cubicBezTo>
                        <a:pt x="23130" y="110062"/>
                        <a:pt x="-642" y="85039"/>
                        <a:pt x="13" y="54521"/>
                      </a:cubicBezTo>
                      <a:close/>
                    </a:path>
                  </a:pathLst>
                </a:custGeom>
                <a:grpFill/>
                <a:ln w="2845" cap="flat">
                  <a:noFill/>
                  <a:prstDash val="solid"/>
                  <a:miter/>
                </a:ln>
              </p:spPr>
              <p:txBody>
                <a:bodyPr rtlCol="0" anchor="ctr"/>
                <a:lstStyle/>
                <a:p>
                  <a:endParaRPr lang="en-US"/>
                </a:p>
              </p:txBody>
            </p:sp>
            <p:sp>
              <p:nvSpPr>
                <p:cNvPr id="2355" name="Freeform: Shape 2354">
                  <a:extLst>
                    <a:ext uri="{FF2B5EF4-FFF2-40B4-BE49-F238E27FC236}">
                      <a16:creationId xmlns:a16="http://schemas.microsoft.com/office/drawing/2014/main" id="{4471AA94-0B73-DBF4-89C8-A65FE09147F2}"/>
                    </a:ext>
                  </a:extLst>
                </p:cNvPr>
                <p:cNvSpPr/>
                <p:nvPr/>
              </p:nvSpPr>
              <p:spPr>
                <a:xfrm>
                  <a:off x="10550871" y="5671135"/>
                  <a:ext cx="104622" cy="107728"/>
                </a:xfrm>
                <a:custGeom>
                  <a:avLst/>
                  <a:gdLst>
                    <a:gd name="connsiteX0" fmla="*/ 105 w 104622"/>
                    <a:gd name="connsiteY0" fmla="*/ 50696 h 107728"/>
                    <a:gd name="connsiteX1" fmla="*/ 54992 w 104622"/>
                    <a:gd name="connsiteY1" fmla="*/ 80 h 107728"/>
                    <a:gd name="connsiteX2" fmla="*/ 104583 w 104622"/>
                    <a:gd name="connsiteY2" fmla="*/ 55878 h 107728"/>
                    <a:gd name="connsiteX3" fmla="*/ 49639 w 104622"/>
                    <a:gd name="connsiteY3" fmla="*/ 107690 h 107728"/>
                    <a:gd name="connsiteX4" fmla="*/ 105 w 104622"/>
                    <a:gd name="connsiteY4" fmla="*/ 50668 h 107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22" h="107728">
                      <a:moveTo>
                        <a:pt x="105" y="50696"/>
                      </a:moveTo>
                      <a:cubicBezTo>
                        <a:pt x="1955" y="20947"/>
                        <a:pt x="26495" y="-1514"/>
                        <a:pt x="54992" y="80"/>
                      </a:cubicBezTo>
                      <a:cubicBezTo>
                        <a:pt x="83517" y="1162"/>
                        <a:pt x="105693" y="26128"/>
                        <a:pt x="104583" y="55878"/>
                      </a:cubicBezTo>
                      <a:cubicBezTo>
                        <a:pt x="103445" y="85599"/>
                        <a:pt x="78848" y="108800"/>
                        <a:pt x="49639" y="107690"/>
                      </a:cubicBezTo>
                      <a:cubicBezTo>
                        <a:pt x="20459" y="106039"/>
                        <a:pt x="-1718" y="80332"/>
                        <a:pt x="105" y="50668"/>
                      </a:cubicBezTo>
                      <a:close/>
                    </a:path>
                  </a:pathLst>
                </a:custGeom>
                <a:grpFill/>
                <a:ln w="2845" cap="flat">
                  <a:noFill/>
                  <a:prstDash val="solid"/>
                  <a:miter/>
                </a:ln>
              </p:spPr>
              <p:txBody>
                <a:bodyPr rtlCol="0" anchor="ctr"/>
                <a:lstStyle/>
                <a:p>
                  <a:endParaRPr lang="en-US"/>
                </a:p>
              </p:txBody>
            </p:sp>
            <p:sp>
              <p:nvSpPr>
                <p:cNvPr id="2356" name="Freeform: Shape 2355">
                  <a:extLst>
                    <a:ext uri="{FF2B5EF4-FFF2-40B4-BE49-F238E27FC236}">
                      <a16:creationId xmlns:a16="http://schemas.microsoft.com/office/drawing/2014/main" id="{4C15AA83-6A9E-E1C1-FC61-8862002F5CCA}"/>
                    </a:ext>
                  </a:extLst>
                </p:cNvPr>
                <p:cNvSpPr/>
                <p:nvPr/>
              </p:nvSpPr>
              <p:spPr>
                <a:xfrm>
                  <a:off x="10340284" y="5657274"/>
                  <a:ext cx="102034" cy="105015"/>
                </a:xfrm>
                <a:custGeom>
                  <a:avLst/>
                  <a:gdLst>
                    <a:gd name="connsiteX0" fmla="*/ 283 w 102034"/>
                    <a:gd name="connsiteY0" fmla="*/ 47989 h 105015"/>
                    <a:gd name="connsiteX1" fmla="*/ 55824 w 102034"/>
                    <a:gd name="connsiteY1" fmla="*/ 191 h 105015"/>
                    <a:gd name="connsiteX2" fmla="*/ 101858 w 102034"/>
                    <a:gd name="connsiteY2" fmla="*/ 57013 h 105015"/>
                    <a:gd name="connsiteX3" fmla="*/ 46316 w 102034"/>
                    <a:gd name="connsiteY3" fmla="*/ 104812 h 105015"/>
                    <a:gd name="connsiteX4" fmla="*/ 283 w 102034"/>
                    <a:gd name="connsiteY4" fmla="*/ 47989 h 105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34" h="105015">
                      <a:moveTo>
                        <a:pt x="283" y="47989"/>
                      </a:moveTo>
                      <a:cubicBezTo>
                        <a:pt x="3244" y="19122"/>
                        <a:pt x="28125" y="-2257"/>
                        <a:pt x="55824" y="191"/>
                      </a:cubicBezTo>
                      <a:cubicBezTo>
                        <a:pt x="83552" y="2639"/>
                        <a:pt x="104163" y="28090"/>
                        <a:pt x="101858" y="57013"/>
                      </a:cubicBezTo>
                      <a:cubicBezTo>
                        <a:pt x="99580" y="85937"/>
                        <a:pt x="74699" y="107345"/>
                        <a:pt x="46316" y="104812"/>
                      </a:cubicBezTo>
                      <a:cubicBezTo>
                        <a:pt x="17934" y="102278"/>
                        <a:pt x="-2677" y="76856"/>
                        <a:pt x="283" y="47989"/>
                      </a:cubicBezTo>
                      <a:close/>
                    </a:path>
                  </a:pathLst>
                </a:custGeom>
                <a:grpFill/>
                <a:ln w="2845" cap="flat">
                  <a:noFill/>
                  <a:prstDash val="solid"/>
                  <a:miter/>
                </a:ln>
              </p:spPr>
              <p:txBody>
                <a:bodyPr rtlCol="0" anchor="ctr"/>
                <a:lstStyle/>
                <a:p>
                  <a:endParaRPr lang="en-US"/>
                </a:p>
              </p:txBody>
            </p:sp>
            <p:sp>
              <p:nvSpPr>
                <p:cNvPr id="2357" name="Freeform: Shape 2356">
                  <a:extLst>
                    <a:ext uri="{FF2B5EF4-FFF2-40B4-BE49-F238E27FC236}">
                      <a16:creationId xmlns:a16="http://schemas.microsoft.com/office/drawing/2014/main" id="{61404312-01FA-D933-8FDA-C03B5343D923}"/>
                    </a:ext>
                  </a:extLst>
                </p:cNvPr>
                <p:cNvSpPr/>
                <p:nvPr/>
              </p:nvSpPr>
              <p:spPr>
                <a:xfrm>
                  <a:off x="10130535" y="5635197"/>
                  <a:ext cx="99429" cy="102466"/>
                </a:xfrm>
                <a:custGeom>
                  <a:avLst/>
                  <a:gdLst>
                    <a:gd name="connsiteX0" fmla="*/ 563 w 99429"/>
                    <a:gd name="connsiteY0" fmla="*/ 44302 h 102466"/>
                    <a:gd name="connsiteX1" fmla="*/ 56475 w 99429"/>
                    <a:gd name="connsiteY1" fmla="*/ 461 h 102466"/>
                    <a:gd name="connsiteX2" fmla="*/ 99035 w 99429"/>
                    <a:gd name="connsiteY2" fmla="*/ 57512 h 102466"/>
                    <a:gd name="connsiteX3" fmla="*/ 43038 w 99429"/>
                    <a:gd name="connsiteY3" fmla="*/ 101951 h 102466"/>
                    <a:gd name="connsiteX4" fmla="*/ 535 w 99429"/>
                    <a:gd name="connsiteY4" fmla="*/ 44331 h 102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29" h="102466">
                      <a:moveTo>
                        <a:pt x="563" y="44302"/>
                      </a:moveTo>
                      <a:cubicBezTo>
                        <a:pt x="4577" y="16318"/>
                        <a:pt x="29629" y="-3296"/>
                        <a:pt x="56475" y="461"/>
                      </a:cubicBezTo>
                      <a:cubicBezTo>
                        <a:pt x="83292" y="4475"/>
                        <a:pt x="102451" y="29385"/>
                        <a:pt x="99035" y="57512"/>
                      </a:cubicBezTo>
                      <a:cubicBezTo>
                        <a:pt x="95647" y="85524"/>
                        <a:pt x="70509" y="106021"/>
                        <a:pt x="43038" y="101951"/>
                      </a:cubicBezTo>
                      <a:cubicBezTo>
                        <a:pt x="15538" y="98107"/>
                        <a:pt x="-3480" y="72315"/>
                        <a:pt x="535" y="44331"/>
                      </a:cubicBezTo>
                      <a:close/>
                    </a:path>
                  </a:pathLst>
                </a:custGeom>
                <a:grpFill/>
                <a:ln w="2845" cap="flat">
                  <a:noFill/>
                  <a:prstDash val="solid"/>
                  <a:miter/>
                </a:ln>
              </p:spPr>
              <p:txBody>
                <a:bodyPr rtlCol="0" anchor="ctr"/>
                <a:lstStyle/>
                <a:p>
                  <a:endParaRPr lang="en-US"/>
                </a:p>
              </p:txBody>
            </p:sp>
            <p:sp>
              <p:nvSpPr>
                <p:cNvPr id="2358" name="Freeform: Shape 2357">
                  <a:extLst>
                    <a:ext uri="{FF2B5EF4-FFF2-40B4-BE49-F238E27FC236}">
                      <a16:creationId xmlns:a16="http://schemas.microsoft.com/office/drawing/2014/main" id="{A50056F4-1020-7DBB-A8B9-F86927C4B9E5}"/>
                    </a:ext>
                  </a:extLst>
                </p:cNvPr>
                <p:cNvSpPr/>
                <p:nvPr/>
              </p:nvSpPr>
              <p:spPr>
                <a:xfrm>
                  <a:off x="9921905" y="5604539"/>
                  <a:ext cx="96882" cy="99447"/>
                </a:xfrm>
                <a:custGeom>
                  <a:avLst/>
                  <a:gdLst>
                    <a:gd name="connsiteX0" fmla="*/ 862 w 96882"/>
                    <a:gd name="connsiteY0" fmla="*/ 41112 h 99447"/>
                    <a:gd name="connsiteX1" fmla="*/ 21075 w 96882"/>
                    <a:gd name="connsiteY1" fmla="*/ 9113 h 99447"/>
                    <a:gd name="connsiteX2" fmla="*/ 37957 w 96882"/>
                    <a:gd name="connsiteY2" fmla="*/ 1427 h 99447"/>
                    <a:gd name="connsiteX3" fmla="*/ 57031 w 96882"/>
                    <a:gd name="connsiteY3" fmla="*/ 630 h 99447"/>
                    <a:gd name="connsiteX4" fmla="*/ 96202 w 96882"/>
                    <a:gd name="connsiteY4" fmla="*/ 57623 h 99447"/>
                    <a:gd name="connsiteX5" fmla="*/ 39921 w 96882"/>
                    <a:gd name="connsiteY5" fmla="*/ 98788 h 99447"/>
                    <a:gd name="connsiteX6" fmla="*/ 21844 w 96882"/>
                    <a:gd name="connsiteY6" fmla="*/ 91813 h 99447"/>
                    <a:gd name="connsiteX7" fmla="*/ 8492 w 96882"/>
                    <a:gd name="connsiteY7" fmla="*/ 78433 h 99447"/>
                    <a:gd name="connsiteX8" fmla="*/ 862 w 96882"/>
                    <a:gd name="connsiteY8" fmla="*/ 41112 h 9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82" h="99447">
                      <a:moveTo>
                        <a:pt x="862" y="41112"/>
                      </a:moveTo>
                      <a:cubicBezTo>
                        <a:pt x="3368" y="27589"/>
                        <a:pt x="10912" y="16344"/>
                        <a:pt x="21075" y="9113"/>
                      </a:cubicBezTo>
                      <a:cubicBezTo>
                        <a:pt x="26143" y="5469"/>
                        <a:pt x="31865" y="2936"/>
                        <a:pt x="37957" y="1427"/>
                      </a:cubicBezTo>
                      <a:cubicBezTo>
                        <a:pt x="44049" y="-110"/>
                        <a:pt x="50511" y="-452"/>
                        <a:pt x="57031" y="630"/>
                      </a:cubicBezTo>
                      <a:cubicBezTo>
                        <a:pt x="83079" y="4957"/>
                        <a:pt x="100615" y="30464"/>
                        <a:pt x="96202" y="57623"/>
                      </a:cubicBezTo>
                      <a:cubicBezTo>
                        <a:pt x="91762" y="84782"/>
                        <a:pt x="66567" y="103229"/>
                        <a:pt x="39921" y="98788"/>
                      </a:cubicBezTo>
                      <a:cubicBezTo>
                        <a:pt x="33260" y="97678"/>
                        <a:pt x="27167" y="95258"/>
                        <a:pt x="21844" y="91813"/>
                      </a:cubicBezTo>
                      <a:cubicBezTo>
                        <a:pt x="16520" y="88340"/>
                        <a:pt x="12022" y="83671"/>
                        <a:pt x="8492" y="78433"/>
                      </a:cubicBezTo>
                      <a:cubicBezTo>
                        <a:pt x="1432" y="67900"/>
                        <a:pt x="-1643" y="54634"/>
                        <a:pt x="862" y="41112"/>
                      </a:cubicBezTo>
                      <a:close/>
                    </a:path>
                  </a:pathLst>
                </a:custGeom>
                <a:grpFill/>
                <a:ln w="2845" cap="flat">
                  <a:noFill/>
                  <a:prstDash val="solid"/>
                  <a:miter/>
                </a:ln>
              </p:spPr>
              <p:txBody>
                <a:bodyPr rtlCol="0" anchor="ctr"/>
                <a:lstStyle/>
                <a:p>
                  <a:endParaRPr lang="en-US"/>
                </a:p>
              </p:txBody>
            </p:sp>
            <p:sp>
              <p:nvSpPr>
                <p:cNvPr id="2359" name="Freeform: Shape 2358">
                  <a:extLst>
                    <a:ext uri="{FF2B5EF4-FFF2-40B4-BE49-F238E27FC236}">
                      <a16:creationId xmlns:a16="http://schemas.microsoft.com/office/drawing/2014/main" id="{BDD2E464-5CA9-4115-E3AD-E5E28186A345}"/>
                    </a:ext>
                  </a:extLst>
                </p:cNvPr>
                <p:cNvSpPr/>
                <p:nvPr/>
              </p:nvSpPr>
              <p:spPr>
                <a:xfrm>
                  <a:off x="9714759" y="5564847"/>
                  <a:ext cx="94275" cy="96860"/>
                </a:xfrm>
                <a:custGeom>
                  <a:avLst/>
                  <a:gdLst>
                    <a:gd name="connsiteX0" fmla="*/ 1244 w 94275"/>
                    <a:gd name="connsiteY0" fmla="*/ 38386 h 96860"/>
                    <a:gd name="connsiteX1" fmla="*/ 57525 w 94275"/>
                    <a:gd name="connsiteY1" fmla="*/ 1036 h 96860"/>
                    <a:gd name="connsiteX2" fmla="*/ 93225 w 94275"/>
                    <a:gd name="connsiteY2" fmla="*/ 58428 h 96860"/>
                    <a:gd name="connsiteX3" fmla="*/ 36943 w 94275"/>
                    <a:gd name="connsiteY3" fmla="*/ 95778 h 96860"/>
                    <a:gd name="connsiteX4" fmla="*/ 1244 w 94275"/>
                    <a:gd name="connsiteY4" fmla="*/ 38386 h 9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75" h="96860">
                      <a:moveTo>
                        <a:pt x="1244" y="38386"/>
                      </a:moveTo>
                      <a:cubicBezTo>
                        <a:pt x="7222" y="12281"/>
                        <a:pt x="32416" y="-4430"/>
                        <a:pt x="57525" y="1036"/>
                      </a:cubicBezTo>
                      <a:cubicBezTo>
                        <a:pt x="82635" y="6502"/>
                        <a:pt x="98633" y="32208"/>
                        <a:pt x="93225" y="58428"/>
                      </a:cubicBezTo>
                      <a:cubicBezTo>
                        <a:pt x="87815" y="84647"/>
                        <a:pt x="62621" y="101386"/>
                        <a:pt x="36943" y="95778"/>
                      </a:cubicBezTo>
                      <a:cubicBezTo>
                        <a:pt x="11265" y="90198"/>
                        <a:pt x="-4706" y="64492"/>
                        <a:pt x="1244" y="38386"/>
                      </a:cubicBezTo>
                      <a:close/>
                    </a:path>
                  </a:pathLst>
                </a:custGeom>
                <a:grpFill/>
                <a:ln w="2845" cap="flat">
                  <a:noFill/>
                  <a:prstDash val="solid"/>
                  <a:miter/>
                </a:ln>
              </p:spPr>
              <p:txBody>
                <a:bodyPr rtlCol="0" anchor="ctr"/>
                <a:lstStyle/>
                <a:p>
                  <a:endParaRPr lang="en-US"/>
                </a:p>
              </p:txBody>
            </p:sp>
            <p:sp>
              <p:nvSpPr>
                <p:cNvPr id="2360" name="Freeform: Shape 2359">
                  <a:extLst>
                    <a:ext uri="{FF2B5EF4-FFF2-40B4-BE49-F238E27FC236}">
                      <a16:creationId xmlns:a16="http://schemas.microsoft.com/office/drawing/2014/main" id="{126F7576-8E9C-0B11-FEE9-8965D1326D69}"/>
                    </a:ext>
                  </a:extLst>
                </p:cNvPr>
                <p:cNvSpPr/>
                <p:nvPr/>
              </p:nvSpPr>
              <p:spPr>
                <a:xfrm>
                  <a:off x="9509554" y="5516964"/>
                  <a:ext cx="91684" cy="94281"/>
                </a:xfrm>
                <a:custGeom>
                  <a:avLst/>
                  <a:gdLst>
                    <a:gd name="connsiteX0" fmla="*/ 1677 w 91684"/>
                    <a:gd name="connsiteY0" fmla="*/ 35169 h 94281"/>
                    <a:gd name="connsiteX1" fmla="*/ 57759 w 91684"/>
                    <a:gd name="connsiteY1" fmla="*/ 1519 h 94281"/>
                    <a:gd name="connsiteX2" fmla="*/ 73872 w 91684"/>
                    <a:gd name="connsiteY2" fmla="*/ 9718 h 94281"/>
                    <a:gd name="connsiteX3" fmla="*/ 85402 w 91684"/>
                    <a:gd name="connsiteY3" fmla="*/ 22928 h 94281"/>
                    <a:gd name="connsiteX4" fmla="*/ 90213 w 91684"/>
                    <a:gd name="connsiteY4" fmla="*/ 58399 h 94281"/>
                    <a:gd name="connsiteX5" fmla="*/ 68976 w 91684"/>
                    <a:gd name="connsiteY5" fmla="*/ 87522 h 94281"/>
                    <a:gd name="connsiteX6" fmla="*/ 52237 w 91684"/>
                    <a:gd name="connsiteY6" fmla="*/ 93814 h 94281"/>
                    <a:gd name="connsiteX7" fmla="*/ 33959 w 91684"/>
                    <a:gd name="connsiteY7" fmla="*/ 92703 h 94281"/>
                    <a:gd name="connsiteX8" fmla="*/ 1705 w 91684"/>
                    <a:gd name="connsiteY8" fmla="*/ 35141 h 94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84" h="94281">
                      <a:moveTo>
                        <a:pt x="1677" y="35169"/>
                      </a:moveTo>
                      <a:cubicBezTo>
                        <a:pt x="8509" y="10060"/>
                        <a:pt x="33618" y="-5000"/>
                        <a:pt x="57759" y="1519"/>
                      </a:cubicBezTo>
                      <a:cubicBezTo>
                        <a:pt x="63794" y="3142"/>
                        <a:pt x="69232" y="5989"/>
                        <a:pt x="73872" y="9718"/>
                      </a:cubicBezTo>
                      <a:cubicBezTo>
                        <a:pt x="78541" y="13334"/>
                        <a:pt x="82441" y="17832"/>
                        <a:pt x="85402" y="22928"/>
                      </a:cubicBezTo>
                      <a:cubicBezTo>
                        <a:pt x="91295" y="33148"/>
                        <a:pt x="93373" y="45788"/>
                        <a:pt x="90213" y="58399"/>
                      </a:cubicBezTo>
                      <a:cubicBezTo>
                        <a:pt x="87053" y="71011"/>
                        <a:pt x="79167" y="81231"/>
                        <a:pt x="68976" y="87522"/>
                      </a:cubicBezTo>
                      <a:cubicBezTo>
                        <a:pt x="63880" y="90654"/>
                        <a:pt x="58186" y="92846"/>
                        <a:pt x="52237" y="93814"/>
                      </a:cubicBezTo>
                      <a:cubicBezTo>
                        <a:pt x="46315" y="94667"/>
                        <a:pt x="40109" y="94383"/>
                        <a:pt x="33959" y="92703"/>
                      </a:cubicBezTo>
                      <a:cubicBezTo>
                        <a:pt x="9306" y="86042"/>
                        <a:pt x="-5156" y="60278"/>
                        <a:pt x="1705" y="35141"/>
                      </a:cubicBezTo>
                      <a:close/>
                    </a:path>
                  </a:pathLst>
                </a:custGeom>
                <a:grpFill/>
                <a:ln w="2845" cap="flat">
                  <a:noFill/>
                  <a:prstDash val="solid"/>
                  <a:miter/>
                </a:ln>
              </p:spPr>
              <p:txBody>
                <a:bodyPr rtlCol="0" anchor="ctr"/>
                <a:lstStyle/>
                <a:p>
                  <a:endParaRPr lang="en-US"/>
                </a:p>
              </p:txBody>
            </p:sp>
            <p:sp>
              <p:nvSpPr>
                <p:cNvPr id="2361" name="Freeform: Shape 2360">
                  <a:extLst>
                    <a:ext uri="{FF2B5EF4-FFF2-40B4-BE49-F238E27FC236}">
                      <a16:creationId xmlns:a16="http://schemas.microsoft.com/office/drawing/2014/main" id="{7FEED464-ADCB-BE68-9ED5-43F400693D88}"/>
                    </a:ext>
                  </a:extLst>
                </p:cNvPr>
                <p:cNvSpPr/>
                <p:nvPr/>
              </p:nvSpPr>
              <p:spPr>
                <a:xfrm>
                  <a:off x="9306397" y="5460628"/>
                  <a:ext cx="89212" cy="91148"/>
                </a:xfrm>
                <a:custGeom>
                  <a:avLst/>
                  <a:gdLst>
                    <a:gd name="connsiteX0" fmla="*/ 2224 w 89212"/>
                    <a:gd name="connsiteY0" fmla="*/ 32376 h 91148"/>
                    <a:gd name="connsiteX1" fmla="*/ 58051 w 89212"/>
                    <a:gd name="connsiteY1" fmla="*/ 1745 h 91148"/>
                    <a:gd name="connsiteX2" fmla="*/ 87259 w 89212"/>
                    <a:gd name="connsiteY2" fmla="*/ 58197 h 91148"/>
                    <a:gd name="connsiteX3" fmla="*/ 31262 w 89212"/>
                    <a:gd name="connsiteY3" fmla="*/ 89313 h 91148"/>
                    <a:gd name="connsiteX4" fmla="*/ 2196 w 89212"/>
                    <a:gd name="connsiteY4" fmla="*/ 32405 h 91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12" h="91148">
                      <a:moveTo>
                        <a:pt x="2224" y="32376"/>
                      </a:moveTo>
                      <a:cubicBezTo>
                        <a:pt x="9883" y="8235"/>
                        <a:pt x="34735" y="-4974"/>
                        <a:pt x="58051" y="1745"/>
                      </a:cubicBezTo>
                      <a:cubicBezTo>
                        <a:pt x="81338" y="8662"/>
                        <a:pt x="94405" y="33942"/>
                        <a:pt x="87259" y="58197"/>
                      </a:cubicBezTo>
                      <a:cubicBezTo>
                        <a:pt x="80114" y="82452"/>
                        <a:pt x="55061" y="96373"/>
                        <a:pt x="31262" y="89313"/>
                      </a:cubicBezTo>
                      <a:cubicBezTo>
                        <a:pt x="7434" y="82423"/>
                        <a:pt x="-5434" y="56460"/>
                        <a:pt x="2196" y="32405"/>
                      </a:cubicBezTo>
                      <a:close/>
                    </a:path>
                  </a:pathLst>
                </a:custGeom>
                <a:grpFill/>
                <a:ln w="2845" cap="flat">
                  <a:noFill/>
                  <a:prstDash val="solid"/>
                  <a:miter/>
                </a:ln>
              </p:spPr>
              <p:txBody>
                <a:bodyPr rtlCol="0" anchor="ctr"/>
                <a:lstStyle/>
                <a:p>
                  <a:endParaRPr lang="en-US"/>
                </a:p>
              </p:txBody>
            </p:sp>
            <p:sp>
              <p:nvSpPr>
                <p:cNvPr id="2362" name="Freeform: Shape 2361">
                  <a:extLst>
                    <a:ext uri="{FF2B5EF4-FFF2-40B4-BE49-F238E27FC236}">
                      <a16:creationId xmlns:a16="http://schemas.microsoft.com/office/drawing/2014/main" id="{4DB9BC11-8C61-E69F-A31A-C8AF734ACF2A}"/>
                    </a:ext>
                  </a:extLst>
                </p:cNvPr>
                <p:cNvSpPr/>
                <p:nvPr/>
              </p:nvSpPr>
              <p:spPr>
                <a:xfrm>
                  <a:off x="9105969" y="5395454"/>
                  <a:ext cx="86567" cy="88626"/>
                </a:xfrm>
                <a:custGeom>
                  <a:avLst/>
                  <a:gdLst>
                    <a:gd name="connsiteX0" fmla="*/ 2720 w 86567"/>
                    <a:gd name="connsiteY0" fmla="*/ 29938 h 88626"/>
                    <a:gd name="connsiteX1" fmla="*/ 58148 w 86567"/>
                    <a:gd name="connsiteY1" fmla="*/ 2352 h 88626"/>
                    <a:gd name="connsiteX2" fmla="*/ 84083 w 86567"/>
                    <a:gd name="connsiteY2" fmla="*/ 58605 h 88626"/>
                    <a:gd name="connsiteX3" fmla="*/ 28655 w 86567"/>
                    <a:gd name="connsiteY3" fmla="*/ 86191 h 88626"/>
                    <a:gd name="connsiteX4" fmla="*/ 2720 w 86567"/>
                    <a:gd name="connsiteY4" fmla="*/ 29938 h 88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67" h="88626">
                      <a:moveTo>
                        <a:pt x="2720" y="29938"/>
                      </a:moveTo>
                      <a:cubicBezTo>
                        <a:pt x="11090" y="6878"/>
                        <a:pt x="35915" y="-5477"/>
                        <a:pt x="58148" y="2352"/>
                      </a:cubicBezTo>
                      <a:cubicBezTo>
                        <a:pt x="80382" y="10181"/>
                        <a:pt x="91997" y="35375"/>
                        <a:pt x="84083" y="58605"/>
                      </a:cubicBezTo>
                      <a:cubicBezTo>
                        <a:pt x="76168" y="81835"/>
                        <a:pt x="51373" y="94190"/>
                        <a:pt x="28655" y="86191"/>
                      </a:cubicBezTo>
                      <a:cubicBezTo>
                        <a:pt x="5937" y="78191"/>
                        <a:pt x="-5649" y="53025"/>
                        <a:pt x="2720" y="29938"/>
                      </a:cubicBezTo>
                      <a:close/>
                    </a:path>
                  </a:pathLst>
                </a:custGeom>
                <a:grpFill/>
                <a:ln w="2845" cap="flat">
                  <a:noFill/>
                  <a:prstDash val="solid"/>
                  <a:miter/>
                </a:ln>
              </p:spPr>
              <p:txBody>
                <a:bodyPr rtlCol="0" anchor="ctr"/>
                <a:lstStyle/>
                <a:p>
                  <a:endParaRPr lang="en-US"/>
                </a:p>
              </p:txBody>
            </p:sp>
            <p:sp>
              <p:nvSpPr>
                <p:cNvPr id="2363" name="Freeform: Shape 2362">
                  <a:extLst>
                    <a:ext uri="{FF2B5EF4-FFF2-40B4-BE49-F238E27FC236}">
                      <a16:creationId xmlns:a16="http://schemas.microsoft.com/office/drawing/2014/main" id="{84969779-F873-F7E3-31AC-A6CB7538C165}"/>
                    </a:ext>
                  </a:extLst>
                </p:cNvPr>
                <p:cNvSpPr/>
                <p:nvPr/>
              </p:nvSpPr>
              <p:spPr>
                <a:xfrm>
                  <a:off x="8908454" y="5322319"/>
                  <a:ext cx="83963" cy="86078"/>
                </a:xfrm>
                <a:custGeom>
                  <a:avLst/>
                  <a:gdLst>
                    <a:gd name="connsiteX0" fmla="*/ 3292 w 83963"/>
                    <a:gd name="connsiteY0" fmla="*/ 27177 h 86078"/>
                    <a:gd name="connsiteX1" fmla="*/ 57979 w 83963"/>
                    <a:gd name="connsiteY1" fmla="*/ 2979 h 86078"/>
                    <a:gd name="connsiteX2" fmla="*/ 80925 w 83963"/>
                    <a:gd name="connsiteY2" fmla="*/ 58321 h 86078"/>
                    <a:gd name="connsiteX3" fmla="*/ 26038 w 83963"/>
                    <a:gd name="connsiteY3" fmla="*/ 83003 h 86078"/>
                    <a:gd name="connsiteX4" fmla="*/ 3292 w 83963"/>
                    <a:gd name="connsiteY4" fmla="*/ 27177 h 8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63" h="86078">
                      <a:moveTo>
                        <a:pt x="3292" y="27177"/>
                      </a:moveTo>
                      <a:cubicBezTo>
                        <a:pt x="12316" y="5171"/>
                        <a:pt x="36799" y="-5676"/>
                        <a:pt x="57979" y="2979"/>
                      </a:cubicBezTo>
                      <a:cubicBezTo>
                        <a:pt x="79075" y="11833"/>
                        <a:pt x="89579" y="36031"/>
                        <a:pt x="80925" y="58321"/>
                      </a:cubicBezTo>
                      <a:cubicBezTo>
                        <a:pt x="72356" y="80413"/>
                        <a:pt x="47560" y="92028"/>
                        <a:pt x="26038" y="83003"/>
                      </a:cubicBezTo>
                      <a:cubicBezTo>
                        <a:pt x="4430" y="74178"/>
                        <a:pt x="-5732" y="49183"/>
                        <a:pt x="3292" y="27177"/>
                      </a:cubicBezTo>
                      <a:close/>
                    </a:path>
                  </a:pathLst>
                </a:custGeom>
                <a:grpFill/>
                <a:ln w="2845" cap="flat">
                  <a:noFill/>
                  <a:prstDash val="solid"/>
                  <a:miter/>
                </a:ln>
              </p:spPr>
              <p:txBody>
                <a:bodyPr rtlCol="0" anchor="ctr"/>
                <a:lstStyle/>
                <a:p>
                  <a:endParaRPr lang="en-US"/>
                </a:p>
              </p:txBody>
            </p:sp>
            <p:sp>
              <p:nvSpPr>
                <p:cNvPr id="2364" name="Freeform: Shape 2363">
                  <a:extLst>
                    <a:ext uri="{FF2B5EF4-FFF2-40B4-BE49-F238E27FC236}">
                      <a16:creationId xmlns:a16="http://schemas.microsoft.com/office/drawing/2014/main" id="{5F7E31EB-776D-6C8C-02E3-92D28ACC22C7}"/>
                    </a:ext>
                  </a:extLst>
                </p:cNvPr>
                <p:cNvSpPr/>
                <p:nvPr/>
              </p:nvSpPr>
              <p:spPr>
                <a:xfrm>
                  <a:off x="8714050" y="5241210"/>
                  <a:ext cx="81553" cy="82849"/>
                </a:xfrm>
                <a:custGeom>
                  <a:avLst/>
                  <a:gdLst>
                    <a:gd name="connsiteX0" fmla="*/ 3913 w 81553"/>
                    <a:gd name="connsiteY0" fmla="*/ 24674 h 82849"/>
                    <a:gd name="connsiteX1" fmla="*/ 57860 w 81553"/>
                    <a:gd name="connsiteY1" fmla="*/ 3295 h 82849"/>
                    <a:gd name="connsiteX2" fmla="*/ 77930 w 81553"/>
                    <a:gd name="connsiteY2" fmla="*/ 57612 h 82849"/>
                    <a:gd name="connsiteX3" fmla="*/ 23755 w 81553"/>
                    <a:gd name="connsiteY3" fmla="*/ 79476 h 82849"/>
                    <a:gd name="connsiteX4" fmla="*/ 3884 w 81553"/>
                    <a:gd name="connsiteY4" fmla="*/ 24674 h 82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53" h="82849">
                      <a:moveTo>
                        <a:pt x="3913" y="24674"/>
                      </a:moveTo>
                      <a:cubicBezTo>
                        <a:pt x="13564" y="3636"/>
                        <a:pt x="37477" y="-5417"/>
                        <a:pt x="57860" y="3295"/>
                      </a:cubicBezTo>
                      <a:cubicBezTo>
                        <a:pt x="78158" y="12177"/>
                        <a:pt x="87154" y="36489"/>
                        <a:pt x="77930" y="57612"/>
                      </a:cubicBezTo>
                      <a:cubicBezTo>
                        <a:pt x="68707" y="78735"/>
                        <a:pt x="44452" y="88529"/>
                        <a:pt x="23755" y="79476"/>
                      </a:cubicBezTo>
                      <a:cubicBezTo>
                        <a:pt x="2974" y="70594"/>
                        <a:pt x="-5681" y="45541"/>
                        <a:pt x="3884" y="24674"/>
                      </a:cubicBezTo>
                      <a:close/>
                    </a:path>
                  </a:pathLst>
                </a:custGeom>
                <a:grpFill/>
                <a:ln w="2845" cap="flat">
                  <a:noFill/>
                  <a:prstDash val="solid"/>
                  <a:miter/>
                </a:ln>
              </p:spPr>
              <p:txBody>
                <a:bodyPr rtlCol="0" anchor="ctr"/>
                <a:lstStyle/>
                <a:p>
                  <a:endParaRPr lang="en-US"/>
                </a:p>
              </p:txBody>
            </p:sp>
            <p:sp>
              <p:nvSpPr>
                <p:cNvPr id="2365" name="Freeform: Shape 2364">
                  <a:extLst>
                    <a:ext uri="{FF2B5EF4-FFF2-40B4-BE49-F238E27FC236}">
                      <a16:creationId xmlns:a16="http://schemas.microsoft.com/office/drawing/2014/main" id="{F134B80E-3279-B49A-8ED0-62CB036069B6}"/>
                    </a:ext>
                  </a:extLst>
                </p:cNvPr>
                <p:cNvSpPr/>
                <p:nvPr/>
              </p:nvSpPr>
              <p:spPr>
                <a:xfrm>
                  <a:off x="8523366" y="5151602"/>
                  <a:ext cx="78932" cy="80292"/>
                </a:xfrm>
                <a:custGeom>
                  <a:avLst/>
                  <a:gdLst>
                    <a:gd name="connsiteX0" fmla="*/ 4457 w 78932"/>
                    <a:gd name="connsiteY0" fmla="*/ 22644 h 80292"/>
                    <a:gd name="connsiteX1" fmla="*/ 57580 w 78932"/>
                    <a:gd name="connsiteY1" fmla="*/ 3940 h 80292"/>
                    <a:gd name="connsiteX2" fmla="*/ 74689 w 78932"/>
                    <a:gd name="connsiteY2" fmla="*/ 57546 h 80292"/>
                    <a:gd name="connsiteX3" fmla="*/ 21567 w 78932"/>
                    <a:gd name="connsiteY3" fmla="*/ 76249 h 80292"/>
                    <a:gd name="connsiteX4" fmla="*/ 4457 w 78932"/>
                    <a:gd name="connsiteY4" fmla="*/ 22644 h 8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2" h="80292">
                      <a:moveTo>
                        <a:pt x="4457" y="22644"/>
                      </a:moveTo>
                      <a:cubicBezTo>
                        <a:pt x="14592" y="2773"/>
                        <a:pt x="38363" y="-5597"/>
                        <a:pt x="57580" y="3940"/>
                      </a:cubicBezTo>
                      <a:cubicBezTo>
                        <a:pt x="76796" y="13477"/>
                        <a:pt x="84453" y="37476"/>
                        <a:pt x="74689" y="57546"/>
                      </a:cubicBezTo>
                      <a:cubicBezTo>
                        <a:pt x="64924" y="77587"/>
                        <a:pt x="41153" y="85957"/>
                        <a:pt x="21567" y="76249"/>
                      </a:cubicBezTo>
                      <a:cubicBezTo>
                        <a:pt x="2009" y="66513"/>
                        <a:pt x="-5648" y="42543"/>
                        <a:pt x="4457" y="22644"/>
                      </a:cubicBezTo>
                      <a:close/>
                    </a:path>
                  </a:pathLst>
                </a:custGeom>
                <a:grpFill/>
                <a:ln w="2845" cap="flat">
                  <a:noFill/>
                  <a:prstDash val="solid"/>
                  <a:miter/>
                </a:ln>
              </p:spPr>
              <p:txBody>
                <a:bodyPr rtlCol="0" anchor="ctr"/>
                <a:lstStyle/>
                <a:p>
                  <a:endParaRPr lang="en-US"/>
                </a:p>
              </p:txBody>
            </p:sp>
            <p:sp>
              <p:nvSpPr>
                <p:cNvPr id="2366" name="Freeform: Shape 2365">
                  <a:extLst>
                    <a:ext uri="{FF2B5EF4-FFF2-40B4-BE49-F238E27FC236}">
                      <a16:creationId xmlns:a16="http://schemas.microsoft.com/office/drawing/2014/main" id="{35A15AF1-A669-F671-913E-98553062A41D}"/>
                    </a:ext>
                  </a:extLst>
                </p:cNvPr>
                <p:cNvSpPr/>
                <p:nvPr/>
              </p:nvSpPr>
              <p:spPr>
                <a:xfrm>
                  <a:off x="8336578" y="5054387"/>
                  <a:ext cx="76173" cy="77749"/>
                </a:xfrm>
                <a:custGeom>
                  <a:avLst/>
                  <a:gdLst>
                    <a:gd name="connsiteX0" fmla="*/ 5120 w 76173"/>
                    <a:gd name="connsiteY0" fmla="*/ 20333 h 77749"/>
                    <a:gd name="connsiteX1" fmla="*/ 57017 w 76173"/>
                    <a:gd name="connsiteY1" fmla="*/ 4618 h 77749"/>
                    <a:gd name="connsiteX2" fmla="*/ 74753 w 76173"/>
                    <a:gd name="connsiteY2" fmla="*/ 27649 h 77749"/>
                    <a:gd name="connsiteX3" fmla="*/ 71366 w 76173"/>
                    <a:gd name="connsiteY3" fmla="*/ 57114 h 77749"/>
                    <a:gd name="connsiteX4" fmla="*/ 48391 w 76173"/>
                    <a:gd name="connsiteY4" fmla="*/ 76130 h 77749"/>
                    <a:gd name="connsiteX5" fmla="*/ 19354 w 76173"/>
                    <a:gd name="connsiteY5" fmla="*/ 72999 h 77749"/>
                    <a:gd name="connsiteX6" fmla="*/ 5091 w 76173"/>
                    <a:gd name="connsiteY6" fmla="*/ 20304 h 7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73" h="77749">
                      <a:moveTo>
                        <a:pt x="5120" y="20333"/>
                      </a:moveTo>
                      <a:cubicBezTo>
                        <a:pt x="15681" y="1544"/>
                        <a:pt x="38911" y="-5488"/>
                        <a:pt x="57017" y="4618"/>
                      </a:cubicBezTo>
                      <a:cubicBezTo>
                        <a:pt x="66070" y="9686"/>
                        <a:pt x="72191" y="18112"/>
                        <a:pt x="74753" y="27649"/>
                      </a:cubicBezTo>
                      <a:cubicBezTo>
                        <a:pt x="77343" y="37129"/>
                        <a:pt x="76490" y="47634"/>
                        <a:pt x="71366" y="57114"/>
                      </a:cubicBezTo>
                      <a:cubicBezTo>
                        <a:pt x="66241" y="66565"/>
                        <a:pt x="57815" y="73255"/>
                        <a:pt x="48391" y="76130"/>
                      </a:cubicBezTo>
                      <a:cubicBezTo>
                        <a:pt x="38997" y="78977"/>
                        <a:pt x="28578" y="78152"/>
                        <a:pt x="19354" y="72999"/>
                      </a:cubicBezTo>
                      <a:cubicBezTo>
                        <a:pt x="935" y="62693"/>
                        <a:pt x="-5470" y="39122"/>
                        <a:pt x="5091" y="20304"/>
                      </a:cubicBezTo>
                      <a:close/>
                    </a:path>
                  </a:pathLst>
                </a:custGeom>
                <a:grpFill/>
                <a:ln w="2845" cap="flat">
                  <a:noFill/>
                  <a:prstDash val="solid"/>
                  <a:miter/>
                </a:ln>
              </p:spPr>
              <p:txBody>
                <a:bodyPr rtlCol="0" anchor="ctr"/>
                <a:lstStyle/>
                <a:p>
                  <a:endParaRPr lang="en-US"/>
                </a:p>
              </p:txBody>
            </p:sp>
            <p:sp>
              <p:nvSpPr>
                <p:cNvPr id="2367" name="Freeform: Shape 2366">
                  <a:extLst>
                    <a:ext uri="{FF2B5EF4-FFF2-40B4-BE49-F238E27FC236}">
                      <a16:creationId xmlns:a16="http://schemas.microsoft.com/office/drawing/2014/main" id="{69697D45-19D5-12EA-6A47-B17BD66A525F}"/>
                    </a:ext>
                  </a:extLst>
                </p:cNvPr>
                <p:cNvSpPr/>
                <p:nvPr/>
              </p:nvSpPr>
              <p:spPr>
                <a:xfrm>
                  <a:off x="8153897" y="4949758"/>
                  <a:ext cx="73831" cy="74655"/>
                </a:xfrm>
                <a:custGeom>
                  <a:avLst/>
                  <a:gdLst>
                    <a:gd name="connsiteX0" fmla="*/ 5746 w 73831"/>
                    <a:gd name="connsiteY0" fmla="*/ 18178 h 74655"/>
                    <a:gd name="connsiteX1" fmla="*/ 28748 w 73831"/>
                    <a:gd name="connsiteY1" fmla="*/ 1125 h 74655"/>
                    <a:gd name="connsiteX2" fmla="*/ 56391 w 73831"/>
                    <a:gd name="connsiteY2" fmla="*/ 5140 h 74655"/>
                    <a:gd name="connsiteX3" fmla="*/ 68376 w 73831"/>
                    <a:gd name="connsiteY3" fmla="*/ 55984 h 74655"/>
                    <a:gd name="connsiteX4" fmla="*/ 17361 w 73831"/>
                    <a:gd name="connsiteY4" fmla="*/ 69592 h 74655"/>
                    <a:gd name="connsiteX5" fmla="*/ 906 w 73831"/>
                    <a:gd name="connsiteY5" fmla="*/ 46561 h 74655"/>
                    <a:gd name="connsiteX6" fmla="*/ 5718 w 73831"/>
                    <a:gd name="connsiteY6" fmla="*/ 18149 h 7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31" h="74655">
                      <a:moveTo>
                        <a:pt x="5746" y="18178"/>
                      </a:moveTo>
                      <a:cubicBezTo>
                        <a:pt x="11212" y="9324"/>
                        <a:pt x="19610" y="3460"/>
                        <a:pt x="28748" y="1125"/>
                      </a:cubicBezTo>
                      <a:cubicBezTo>
                        <a:pt x="37915" y="-1237"/>
                        <a:pt x="47708" y="129"/>
                        <a:pt x="56391" y="5140"/>
                      </a:cubicBezTo>
                      <a:cubicBezTo>
                        <a:pt x="73643" y="15331"/>
                        <a:pt x="78995" y="38106"/>
                        <a:pt x="68376" y="55984"/>
                      </a:cubicBezTo>
                      <a:cubicBezTo>
                        <a:pt x="57757" y="73862"/>
                        <a:pt x="34898" y="79983"/>
                        <a:pt x="17361" y="69592"/>
                      </a:cubicBezTo>
                      <a:cubicBezTo>
                        <a:pt x="8536" y="64496"/>
                        <a:pt x="3041" y="55842"/>
                        <a:pt x="906" y="46561"/>
                      </a:cubicBezTo>
                      <a:cubicBezTo>
                        <a:pt x="-1172" y="37223"/>
                        <a:pt x="280" y="27032"/>
                        <a:pt x="5718" y="18149"/>
                      </a:cubicBezTo>
                      <a:close/>
                    </a:path>
                  </a:pathLst>
                </a:custGeom>
                <a:grpFill/>
                <a:ln w="2845" cap="flat">
                  <a:noFill/>
                  <a:prstDash val="solid"/>
                  <a:miter/>
                </a:ln>
              </p:spPr>
              <p:txBody>
                <a:bodyPr rtlCol="0" anchor="ctr"/>
                <a:lstStyle/>
                <a:p>
                  <a:endParaRPr lang="en-US"/>
                </a:p>
              </p:txBody>
            </p:sp>
            <p:sp>
              <p:nvSpPr>
                <p:cNvPr id="2368" name="Freeform: Shape 2367">
                  <a:extLst>
                    <a:ext uri="{FF2B5EF4-FFF2-40B4-BE49-F238E27FC236}">
                      <a16:creationId xmlns:a16="http://schemas.microsoft.com/office/drawing/2014/main" id="{F2866313-950D-04E0-E853-EC184EB36B6F}"/>
                    </a:ext>
                  </a:extLst>
                </p:cNvPr>
                <p:cNvSpPr/>
                <p:nvPr/>
              </p:nvSpPr>
              <p:spPr>
                <a:xfrm>
                  <a:off x="7975806" y="4837327"/>
                  <a:ext cx="71310" cy="71944"/>
                </a:xfrm>
                <a:custGeom>
                  <a:avLst/>
                  <a:gdLst>
                    <a:gd name="connsiteX0" fmla="*/ 6281 w 71310"/>
                    <a:gd name="connsiteY0" fmla="*/ 16509 h 71944"/>
                    <a:gd name="connsiteX1" fmla="*/ 55815 w 71310"/>
                    <a:gd name="connsiteY1" fmla="*/ 5634 h 71944"/>
                    <a:gd name="connsiteX2" fmla="*/ 65210 w 71310"/>
                    <a:gd name="connsiteY2" fmla="*/ 55311 h 71944"/>
                    <a:gd name="connsiteX3" fmla="*/ 15675 w 71310"/>
                    <a:gd name="connsiteY3" fmla="*/ 66185 h 71944"/>
                    <a:gd name="connsiteX4" fmla="*/ 6281 w 71310"/>
                    <a:gd name="connsiteY4" fmla="*/ 16509 h 71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10" h="71944">
                      <a:moveTo>
                        <a:pt x="6281" y="16509"/>
                      </a:moveTo>
                      <a:cubicBezTo>
                        <a:pt x="17497" y="-117"/>
                        <a:pt x="39674" y="-5014"/>
                        <a:pt x="55815" y="5634"/>
                      </a:cubicBezTo>
                      <a:cubicBezTo>
                        <a:pt x="71957" y="16252"/>
                        <a:pt x="76170" y="38486"/>
                        <a:pt x="65210" y="55311"/>
                      </a:cubicBezTo>
                      <a:cubicBezTo>
                        <a:pt x="54250" y="72136"/>
                        <a:pt x="32073" y="77004"/>
                        <a:pt x="15675" y="66185"/>
                      </a:cubicBezTo>
                      <a:cubicBezTo>
                        <a:pt x="-722" y="55396"/>
                        <a:pt x="-4936" y="33134"/>
                        <a:pt x="6281" y="16509"/>
                      </a:cubicBezTo>
                      <a:close/>
                    </a:path>
                  </a:pathLst>
                </a:custGeom>
                <a:grpFill/>
                <a:ln w="2845" cap="flat">
                  <a:noFill/>
                  <a:prstDash val="solid"/>
                  <a:miter/>
                </a:ln>
              </p:spPr>
              <p:txBody>
                <a:bodyPr rtlCol="0" anchor="ctr"/>
                <a:lstStyle/>
                <a:p>
                  <a:endParaRPr lang="en-US"/>
                </a:p>
              </p:txBody>
            </p:sp>
            <p:sp>
              <p:nvSpPr>
                <p:cNvPr id="2369" name="Freeform: Shape 2368">
                  <a:extLst>
                    <a:ext uri="{FF2B5EF4-FFF2-40B4-BE49-F238E27FC236}">
                      <a16:creationId xmlns:a16="http://schemas.microsoft.com/office/drawing/2014/main" id="{5EFEDEB1-A4B5-A15A-A6A2-0C2806ECAE65}"/>
                    </a:ext>
                  </a:extLst>
                </p:cNvPr>
                <p:cNvSpPr/>
                <p:nvPr/>
              </p:nvSpPr>
              <p:spPr>
                <a:xfrm>
                  <a:off x="7802646" y="4717645"/>
                  <a:ext cx="68499" cy="69409"/>
                </a:xfrm>
                <a:custGeom>
                  <a:avLst/>
                  <a:gdLst>
                    <a:gd name="connsiteX0" fmla="*/ 6895 w 68499"/>
                    <a:gd name="connsiteY0" fmla="*/ 14631 h 69409"/>
                    <a:gd name="connsiteX1" fmla="*/ 54836 w 68499"/>
                    <a:gd name="connsiteY1" fmla="*/ 6290 h 69409"/>
                    <a:gd name="connsiteX2" fmla="*/ 61782 w 68499"/>
                    <a:gd name="connsiteY2" fmla="*/ 54657 h 69409"/>
                    <a:gd name="connsiteX3" fmla="*/ 13841 w 68499"/>
                    <a:gd name="connsiteY3" fmla="*/ 62999 h 69409"/>
                    <a:gd name="connsiteX4" fmla="*/ 6895 w 68499"/>
                    <a:gd name="connsiteY4" fmla="*/ 14631 h 6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9409">
                      <a:moveTo>
                        <a:pt x="6895" y="14631"/>
                      </a:moveTo>
                      <a:cubicBezTo>
                        <a:pt x="18339" y="-941"/>
                        <a:pt x="39804" y="-4670"/>
                        <a:pt x="54836" y="6290"/>
                      </a:cubicBezTo>
                      <a:cubicBezTo>
                        <a:pt x="69867" y="17250"/>
                        <a:pt x="72970" y="38914"/>
                        <a:pt x="61782" y="54657"/>
                      </a:cubicBezTo>
                      <a:cubicBezTo>
                        <a:pt x="50565" y="70400"/>
                        <a:pt x="29100" y="74129"/>
                        <a:pt x="13841" y="62999"/>
                      </a:cubicBezTo>
                      <a:cubicBezTo>
                        <a:pt x="-1418" y="51867"/>
                        <a:pt x="-4549" y="30203"/>
                        <a:pt x="6895" y="14631"/>
                      </a:cubicBezTo>
                      <a:close/>
                    </a:path>
                  </a:pathLst>
                </a:custGeom>
                <a:grpFill/>
                <a:ln w="2845" cap="flat">
                  <a:noFill/>
                  <a:prstDash val="solid"/>
                  <a:miter/>
                </a:ln>
              </p:spPr>
              <p:txBody>
                <a:bodyPr rtlCol="0" anchor="ctr"/>
                <a:lstStyle/>
                <a:p>
                  <a:endParaRPr lang="en-US"/>
                </a:p>
              </p:txBody>
            </p:sp>
            <p:sp>
              <p:nvSpPr>
                <p:cNvPr id="2370" name="Freeform: Shape 2369">
                  <a:extLst>
                    <a:ext uri="{FF2B5EF4-FFF2-40B4-BE49-F238E27FC236}">
                      <a16:creationId xmlns:a16="http://schemas.microsoft.com/office/drawing/2014/main" id="{6E59554C-8A96-CF13-CE73-A1F42DF9BEE1}"/>
                    </a:ext>
                  </a:extLst>
                </p:cNvPr>
                <p:cNvSpPr/>
                <p:nvPr/>
              </p:nvSpPr>
              <p:spPr>
                <a:xfrm>
                  <a:off x="7634402" y="4591132"/>
                  <a:ext cx="65991" cy="66615"/>
                </a:xfrm>
                <a:custGeom>
                  <a:avLst/>
                  <a:gdLst>
                    <a:gd name="connsiteX0" fmla="*/ 7518 w 65991"/>
                    <a:gd name="connsiteY0" fmla="*/ 12894 h 66615"/>
                    <a:gd name="connsiteX1" fmla="*/ 53750 w 65991"/>
                    <a:gd name="connsiteY1" fmla="*/ 6944 h 66615"/>
                    <a:gd name="connsiteX2" fmla="*/ 58761 w 65991"/>
                    <a:gd name="connsiteY2" fmla="*/ 53347 h 66615"/>
                    <a:gd name="connsiteX3" fmla="*/ 12130 w 65991"/>
                    <a:gd name="connsiteY3" fmla="*/ 59781 h 66615"/>
                    <a:gd name="connsiteX4" fmla="*/ 7518 w 65991"/>
                    <a:gd name="connsiteY4" fmla="*/ 12894 h 6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1" h="66615">
                      <a:moveTo>
                        <a:pt x="7518" y="12894"/>
                      </a:moveTo>
                      <a:cubicBezTo>
                        <a:pt x="19133" y="-1625"/>
                        <a:pt x="39830" y="-4273"/>
                        <a:pt x="53750" y="6944"/>
                      </a:cubicBezTo>
                      <a:cubicBezTo>
                        <a:pt x="67757" y="18075"/>
                        <a:pt x="70176" y="38629"/>
                        <a:pt x="58761" y="53347"/>
                      </a:cubicBezTo>
                      <a:cubicBezTo>
                        <a:pt x="47430" y="67980"/>
                        <a:pt x="26364" y="71083"/>
                        <a:pt x="12130" y="59781"/>
                      </a:cubicBezTo>
                      <a:cubicBezTo>
                        <a:pt x="-2019" y="48394"/>
                        <a:pt x="-4097" y="27384"/>
                        <a:pt x="7518" y="12894"/>
                      </a:cubicBezTo>
                      <a:close/>
                    </a:path>
                  </a:pathLst>
                </a:custGeom>
                <a:grpFill/>
                <a:ln w="2845" cap="flat">
                  <a:noFill/>
                  <a:prstDash val="solid"/>
                  <a:miter/>
                </a:ln>
              </p:spPr>
              <p:txBody>
                <a:bodyPr rtlCol="0" anchor="ctr"/>
                <a:lstStyle/>
                <a:p>
                  <a:endParaRPr lang="en-US"/>
                </a:p>
              </p:txBody>
            </p:sp>
            <p:sp>
              <p:nvSpPr>
                <p:cNvPr id="2371" name="Freeform: Shape 2370">
                  <a:extLst>
                    <a:ext uri="{FF2B5EF4-FFF2-40B4-BE49-F238E27FC236}">
                      <a16:creationId xmlns:a16="http://schemas.microsoft.com/office/drawing/2014/main" id="{6F39D822-312C-82BA-6ACA-2F795C21C626}"/>
                    </a:ext>
                  </a:extLst>
                </p:cNvPr>
                <p:cNvSpPr/>
                <p:nvPr/>
              </p:nvSpPr>
              <p:spPr>
                <a:xfrm>
                  <a:off x="7471469" y="4457825"/>
                  <a:ext cx="63674" cy="63590"/>
                </a:xfrm>
                <a:custGeom>
                  <a:avLst/>
                  <a:gdLst>
                    <a:gd name="connsiteX0" fmla="*/ 8011 w 63674"/>
                    <a:gd name="connsiteY0" fmla="*/ 11461 h 63590"/>
                    <a:gd name="connsiteX1" fmla="*/ 52905 w 63674"/>
                    <a:gd name="connsiteY1" fmla="*/ 7219 h 63590"/>
                    <a:gd name="connsiteX2" fmla="*/ 55837 w 63674"/>
                    <a:gd name="connsiteY2" fmla="*/ 51971 h 63590"/>
                    <a:gd name="connsiteX3" fmla="*/ 10915 w 63674"/>
                    <a:gd name="connsiteY3" fmla="*/ 56241 h 63590"/>
                    <a:gd name="connsiteX4" fmla="*/ 8011 w 63674"/>
                    <a:gd name="connsiteY4" fmla="*/ 11461 h 6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74" h="63590">
                      <a:moveTo>
                        <a:pt x="8011" y="11461"/>
                      </a:moveTo>
                      <a:cubicBezTo>
                        <a:pt x="19654" y="-1919"/>
                        <a:pt x="39810" y="-3912"/>
                        <a:pt x="52905" y="7219"/>
                      </a:cubicBezTo>
                      <a:cubicBezTo>
                        <a:pt x="66029" y="18321"/>
                        <a:pt x="67339" y="38363"/>
                        <a:pt x="55837" y="51971"/>
                      </a:cubicBezTo>
                      <a:cubicBezTo>
                        <a:pt x="44336" y="65607"/>
                        <a:pt x="24209" y="67515"/>
                        <a:pt x="10915" y="56241"/>
                      </a:cubicBezTo>
                      <a:cubicBezTo>
                        <a:pt x="-2380" y="44968"/>
                        <a:pt x="-3747" y="24983"/>
                        <a:pt x="8011" y="11461"/>
                      </a:cubicBezTo>
                      <a:close/>
                    </a:path>
                  </a:pathLst>
                </a:custGeom>
                <a:grpFill/>
                <a:ln w="2845" cap="flat">
                  <a:noFill/>
                  <a:prstDash val="solid"/>
                  <a:miter/>
                </a:ln>
              </p:spPr>
              <p:txBody>
                <a:bodyPr rtlCol="0" anchor="ctr"/>
                <a:lstStyle/>
                <a:p>
                  <a:endParaRPr lang="en-US"/>
                </a:p>
              </p:txBody>
            </p:sp>
            <p:sp>
              <p:nvSpPr>
                <p:cNvPr id="2372" name="Freeform: Shape 2371">
                  <a:extLst>
                    <a:ext uri="{FF2B5EF4-FFF2-40B4-BE49-F238E27FC236}">
                      <a16:creationId xmlns:a16="http://schemas.microsoft.com/office/drawing/2014/main" id="{42957B3D-319F-D5AA-3486-80C4F85B794B}"/>
                    </a:ext>
                  </a:extLst>
                </p:cNvPr>
                <p:cNvSpPr/>
                <p:nvPr/>
              </p:nvSpPr>
              <p:spPr>
                <a:xfrm>
                  <a:off x="7314489" y="4317621"/>
                  <a:ext cx="60886" cy="61068"/>
                </a:xfrm>
                <a:custGeom>
                  <a:avLst/>
                  <a:gdLst>
                    <a:gd name="connsiteX0" fmla="*/ 8530 w 60886"/>
                    <a:gd name="connsiteY0" fmla="*/ 10007 h 61068"/>
                    <a:gd name="connsiteX1" fmla="*/ 51574 w 60886"/>
                    <a:gd name="connsiteY1" fmla="*/ 7815 h 61068"/>
                    <a:gd name="connsiteX2" fmla="*/ 52485 w 60886"/>
                    <a:gd name="connsiteY2" fmla="*/ 50944 h 61068"/>
                    <a:gd name="connsiteX3" fmla="*/ 9441 w 60886"/>
                    <a:gd name="connsiteY3" fmla="*/ 53137 h 61068"/>
                    <a:gd name="connsiteX4" fmla="*/ 8530 w 60886"/>
                    <a:gd name="connsiteY4" fmla="*/ 10007 h 61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6" h="61068">
                      <a:moveTo>
                        <a:pt x="8530" y="10007"/>
                      </a:moveTo>
                      <a:cubicBezTo>
                        <a:pt x="20259" y="-2434"/>
                        <a:pt x="39531" y="-3402"/>
                        <a:pt x="51574" y="7815"/>
                      </a:cubicBezTo>
                      <a:cubicBezTo>
                        <a:pt x="63616" y="19031"/>
                        <a:pt x="64043" y="38333"/>
                        <a:pt x="52485" y="50944"/>
                      </a:cubicBezTo>
                      <a:cubicBezTo>
                        <a:pt x="40927" y="63527"/>
                        <a:pt x="21654" y="64524"/>
                        <a:pt x="9441" y="53137"/>
                      </a:cubicBezTo>
                      <a:cubicBezTo>
                        <a:pt x="-2772" y="41749"/>
                        <a:pt x="-3199" y="22448"/>
                        <a:pt x="8530" y="10007"/>
                      </a:cubicBezTo>
                      <a:close/>
                    </a:path>
                  </a:pathLst>
                </a:custGeom>
                <a:grpFill/>
                <a:ln w="2845" cap="flat">
                  <a:noFill/>
                  <a:prstDash val="solid"/>
                  <a:miter/>
                </a:ln>
              </p:spPr>
              <p:txBody>
                <a:bodyPr rtlCol="0" anchor="ctr"/>
                <a:lstStyle/>
                <a:p>
                  <a:endParaRPr lang="en-US"/>
                </a:p>
              </p:txBody>
            </p:sp>
            <p:sp>
              <p:nvSpPr>
                <p:cNvPr id="2373" name="Freeform: Shape 2372">
                  <a:extLst>
                    <a:ext uri="{FF2B5EF4-FFF2-40B4-BE49-F238E27FC236}">
                      <a16:creationId xmlns:a16="http://schemas.microsoft.com/office/drawing/2014/main" id="{7235180C-26B5-3031-7DE7-A8E944761D4C}"/>
                    </a:ext>
                  </a:extLst>
                </p:cNvPr>
                <p:cNvSpPr/>
                <p:nvPr/>
              </p:nvSpPr>
              <p:spPr>
                <a:xfrm>
                  <a:off x="7163212" y="4171226"/>
                  <a:ext cx="58126" cy="58500"/>
                </a:xfrm>
                <a:custGeom>
                  <a:avLst/>
                  <a:gdLst>
                    <a:gd name="connsiteX0" fmla="*/ 9068 w 58126"/>
                    <a:gd name="connsiteY0" fmla="*/ 8652 h 58500"/>
                    <a:gd name="connsiteX1" fmla="*/ 50148 w 58126"/>
                    <a:gd name="connsiteY1" fmla="*/ 8367 h 58500"/>
                    <a:gd name="connsiteX2" fmla="*/ 58118 w 58126"/>
                    <a:gd name="connsiteY2" fmla="*/ 28949 h 58500"/>
                    <a:gd name="connsiteX3" fmla="*/ 49293 w 58126"/>
                    <a:gd name="connsiteY3" fmla="*/ 49646 h 58500"/>
                    <a:gd name="connsiteX4" fmla="*/ 28512 w 58126"/>
                    <a:gd name="connsiteY4" fmla="*/ 58500 h 58500"/>
                    <a:gd name="connsiteX5" fmla="*/ 8100 w 58126"/>
                    <a:gd name="connsiteY5" fmla="*/ 50016 h 58500"/>
                    <a:gd name="connsiteX6" fmla="*/ 9039 w 58126"/>
                    <a:gd name="connsiteY6" fmla="*/ 8652 h 5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26" h="58500">
                      <a:moveTo>
                        <a:pt x="9068" y="8652"/>
                      </a:moveTo>
                      <a:cubicBezTo>
                        <a:pt x="20740" y="-2764"/>
                        <a:pt x="39130" y="-2907"/>
                        <a:pt x="50148" y="8367"/>
                      </a:cubicBezTo>
                      <a:cubicBezTo>
                        <a:pt x="55670" y="14004"/>
                        <a:pt x="58289" y="21462"/>
                        <a:pt x="58118" y="28949"/>
                      </a:cubicBezTo>
                      <a:cubicBezTo>
                        <a:pt x="57948" y="36437"/>
                        <a:pt x="55072" y="43867"/>
                        <a:pt x="49293" y="49646"/>
                      </a:cubicBezTo>
                      <a:cubicBezTo>
                        <a:pt x="43543" y="55397"/>
                        <a:pt x="35942" y="58471"/>
                        <a:pt x="28512" y="58500"/>
                      </a:cubicBezTo>
                      <a:cubicBezTo>
                        <a:pt x="21081" y="58557"/>
                        <a:pt x="13680" y="55710"/>
                        <a:pt x="8100" y="50016"/>
                      </a:cubicBezTo>
                      <a:cubicBezTo>
                        <a:pt x="-3060" y="38600"/>
                        <a:pt x="-2633" y="20067"/>
                        <a:pt x="9039" y="8652"/>
                      </a:cubicBezTo>
                      <a:close/>
                    </a:path>
                  </a:pathLst>
                </a:custGeom>
                <a:grpFill/>
                <a:ln w="2845" cap="flat">
                  <a:noFill/>
                  <a:prstDash val="solid"/>
                  <a:miter/>
                </a:ln>
              </p:spPr>
              <p:txBody>
                <a:bodyPr rtlCol="0" anchor="ctr"/>
                <a:lstStyle/>
                <a:p>
                  <a:endParaRPr lang="en-US"/>
                </a:p>
              </p:txBody>
            </p:sp>
            <p:sp>
              <p:nvSpPr>
                <p:cNvPr id="2374" name="Freeform: Shape 2373">
                  <a:extLst>
                    <a:ext uri="{FF2B5EF4-FFF2-40B4-BE49-F238E27FC236}">
                      <a16:creationId xmlns:a16="http://schemas.microsoft.com/office/drawing/2014/main" id="{8C273071-B9FB-CFC7-3370-DBA3D92B3296}"/>
                    </a:ext>
                  </a:extLst>
                </p:cNvPr>
                <p:cNvSpPr/>
                <p:nvPr/>
              </p:nvSpPr>
              <p:spPr>
                <a:xfrm>
                  <a:off x="7017938" y="4018939"/>
                  <a:ext cx="55876" cy="55431"/>
                </a:xfrm>
                <a:custGeom>
                  <a:avLst/>
                  <a:gdLst>
                    <a:gd name="connsiteX0" fmla="*/ 9523 w 55876"/>
                    <a:gd name="connsiteY0" fmla="*/ 7410 h 55431"/>
                    <a:gd name="connsiteX1" fmla="*/ 48781 w 55876"/>
                    <a:gd name="connsiteY1" fmla="*/ 8663 h 55431"/>
                    <a:gd name="connsiteX2" fmla="*/ 46617 w 55876"/>
                    <a:gd name="connsiteY2" fmla="*/ 47778 h 55431"/>
                    <a:gd name="connsiteX3" fmla="*/ 7103 w 55876"/>
                    <a:gd name="connsiteY3" fmla="*/ 46753 h 55431"/>
                    <a:gd name="connsiteX4" fmla="*/ 9523 w 55876"/>
                    <a:gd name="connsiteY4" fmla="*/ 7410 h 5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76" h="55431">
                      <a:moveTo>
                        <a:pt x="9523" y="7410"/>
                      </a:moveTo>
                      <a:cubicBezTo>
                        <a:pt x="21166" y="-3066"/>
                        <a:pt x="38447" y="-2241"/>
                        <a:pt x="48781" y="8663"/>
                      </a:cubicBezTo>
                      <a:cubicBezTo>
                        <a:pt x="59029" y="19680"/>
                        <a:pt x="58062" y="37188"/>
                        <a:pt x="46617" y="47778"/>
                      </a:cubicBezTo>
                      <a:cubicBezTo>
                        <a:pt x="35173" y="58368"/>
                        <a:pt x="17466" y="57913"/>
                        <a:pt x="7103" y="46753"/>
                      </a:cubicBezTo>
                      <a:cubicBezTo>
                        <a:pt x="-3373" y="35679"/>
                        <a:pt x="-2006" y="17801"/>
                        <a:pt x="9523" y="7410"/>
                      </a:cubicBezTo>
                      <a:close/>
                    </a:path>
                  </a:pathLst>
                </a:custGeom>
                <a:grpFill/>
                <a:ln w="2845" cap="flat">
                  <a:noFill/>
                  <a:prstDash val="solid"/>
                  <a:miter/>
                </a:ln>
              </p:spPr>
              <p:txBody>
                <a:bodyPr rtlCol="0" anchor="ctr"/>
                <a:lstStyle/>
                <a:p>
                  <a:endParaRPr lang="en-US"/>
                </a:p>
              </p:txBody>
            </p:sp>
            <p:sp>
              <p:nvSpPr>
                <p:cNvPr id="2375" name="Freeform: Shape 2374">
                  <a:extLst>
                    <a:ext uri="{FF2B5EF4-FFF2-40B4-BE49-F238E27FC236}">
                      <a16:creationId xmlns:a16="http://schemas.microsoft.com/office/drawing/2014/main" id="{13EF800D-F589-4D96-E3FF-ADAC1494C71C}"/>
                    </a:ext>
                  </a:extLst>
                </p:cNvPr>
                <p:cNvSpPr/>
                <p:nvPr/>
              </p:nvSpPr>
              <p:spPr>
                <a:xfrm>
                  <a:off x="6879430" y="3860459"/>
                  <a:ext cx="53201" cy="52782"/>
                </a:xfrm>
                <a:custGeom>
                  <a:avLst/>
                  <a:gdLst>
                    <a:gd name="connsiteX0" fmla="*/ 9790 w 53201"/>
                    <a:gd name="connsiteY0" fmla="*/ 6411 h 52782"/>
                    <a:gd name="connsiteX1" fmla="*/ 47225 w 53201"/>
                    <a:gd name="connsiteY1" fmla="*/ 9030 h 52782"/>
                    <a:gd name="connsiteX2" fmla="*/ 43496 w 53201"/>
                    <a:gd name="connsiteY2" fmla="*/ 46266 h 52782"/>
                    <a:gd name="connsiteX3" fmla="*/ 6060 w 53201"/>
                    <a:gd name="connsiteY3" fmla="*/ 43647 h 52782"/>
                    <a:gd name="connsiteX4" fmla="*/ 9790 w 53201"/>
                    <a:gd name="connsiteY4" fmla="*/ 6411 h 5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1" h="52782">
                      <a:moveTo>
                        <a:pt x="9790" y="6411"/>
                      </a:moveTo>
                      <a:cubicBezTo>
                        <a:pt x="21205" y="-3069"/>
                        <a:pt x="37973" y="-1902"/>
                        <a:pt x="47225" y="9030"/>
                      </a:cubicBezTo>
                      <a:cubicBezTo>
                        <a:pt x="56477" y="19961"/>
                        <a:pt x="54798" y="36644"/>
                        <a:pt x="43496" y="46266"/>
                      </a:cubicBezTo>
                      <a:cubicBezTo>
                        <a:pt x="32194" y="55888"/>
                        <a:pt x="15426" y="54721"/>
                        <a:pt x="6060" y="43647"/>
                      </a:cubicBezTo>
                      <a:cubicBezTo>
                        <a:pt x="-3306" y="32573"/>
                        <a:pt x="-1626" y="15891"/>
                        <a:pt x="9790" y="6411"/>
                      </a:cubicBezTo>
                      <a:close/>
                    </a:path>
                  </a:pathLst>
                </a:custGeom>
                <a:grpFill/>
                <a:ln w="2845" cap="flat">
                  <a:noFill/>
                  <a:prstDash val="solid"/>
                  <a:miter/>
                </a:ln>
              </p:spPr>
              <p:txBody>
                <a:bodyPr rtlCol="0" anchor="ctr"/>
                <a:lstStyle/>
                <a:p>
                  <a:endParaRPr lang="en-US"/>
                </a:p>
              </p:txBody>
            </p:sp>
            <p:sp>
              <p:nvSpPr>
                <p:cNvPr id="2376" name="Freeform: Shape 2375">
                  <a:extLst>
                    <a:ext uri="{FF2B5EF4-FFF2-40B4-BE49-F238E27FC236}">
                      <a16:creationId xmlns:a16="http://schemas.microsoft.com/office/drawing/2014/main" id="{3C35F7B4-4DA7-CDB8-E058-70CB7F9AA63E}"/>
                    </a:ext>
                  </a:extLst>
                </p:cNvPr>
                <p:cNvSpPr/>
                <p:nvPr/>
              </p:nvSpPr>
              <p:spPr>
                <a:xfrm>
                  <a:off x="6747443" y="3696463"/>
                  <a:ext cx="50421" cy="50243"/>
                </a:xfrm>
                <a:custGeom>
                  <a:avLst/>
                  <a:gdLst>
                    <a:gd name="connsiteX0" fmla="*/ 10168 w 50421"/>
                    <a:gd name="connsiteY0" fmla="*/ 5404 h 50243"/>
                    <a:gd name="connsiteX1" fmla="*/ 45440 w 50421"/>
                    <a:gd name="connsiteY1" fmla="*/ 9447 h 50243"/>
                    <a:gd name="connsiteX2" fmla="*/ 40316 w 50421"/>
                    <a:gd name="connsiteY2" fmla="*/ 44747 h 50243"/>
                    <a:gd name="connsiteX3" fmla="*/ 5044 w 50421"/>
                    <a:gd name="connsiteY3" fmla="*/ 40705 h 50243"/>
                    <a:gd name="connsiteX4" fmla="*/ 10168 w 50421"/>
                    <a:gd name="connsiteY4" fmla="*/ 5404 h 50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1" h="50243">
                      <a:moveTo>
                        <a:pt x="10168" y="5404"/>
                      </a:moveTo>
                      <a:cubicBezTo>
                        <a:pt x="21384" y="-3165"/>
                        <a:pt x="37156" y="-1343"/>
                        <a:pt x="45440" y="9447"/>
                      </a:cubicBezTo>
                      <a:cubicBezTo>
                        <a:pt x="53724" y="20236"/>
                        <a:pt x="51447" y="36064"/>
                        <a:pt x="40316" y="44747"/>
                      </a:cubicBezTo>
                      <a:cubicBezTo>
                        <a:pt x="29213" y="53430"/>
                        <a:pt x="13413" y="51636"/>
                        <a:pt x="5044" y="40705"/>
                      </a:cubicBezTo>
                      <a:cubicBezTo>
                        <a:pt x="-3326" y="29773"/>
                        <a:pt x="-1049" y="13973"/>
                        <a:pt x="10168" y="5404"/>
                      </a:cubicBezTo>
                      <a:close/>
                    </a:path>
                  </a:pathLst>
                </a:custGeom>
                <a:grpFill/>
                <a:ln w="2845" cap="flat">
                  <a:noFill/>
                  <a:prstDash val="solid"/>
                  <a:miter/>
                </a:ln>
              </p:spPr>
              <p:txBody>
                <a:bodyPr rtlCol="0" anchor="ctr"/>
                <a:lstStyle/>
                <a:p>
                  <a:endParaRPr lang="en-US"/>
                </a:p>
              </p:txBody>
            </p:sp>
            <p:sp>
              <p:nvSpPr>
                <p:cNvPr id="2377" name="Freeform: Shape 2376">
                  <a:extLst>
                    <a:ext uri="{FF2B5EF4-FFF2-40B4-BE49-F238E27FC236}">
                      <a16:creationId xmlns:a16="http://schemas.microsoft.com/office/drawing/2014/main" id="{31A19A91-4347-D9A9-32C1-25EC3F7F3C97}"/>
                    </a:ext>
                  </a:extLst>
                </p:cNvPr>
                <p:cNvSpPr/>
                <p:nvPr/>
              </p:nvSpPr>
              <p:spPr>
                <a:xfrm>
                  <a:off x="6622091" y="3527320"/>
                  <a:ext cx="47874" cy="47477"/>
                </a:xfrm>
                <a:custGeom>
                  <a:avLst/>
                  <a:gdLst>
                    <a:gd name="connsiteX0" fmla="*/ 10487 w 47874"/>
                    <a:gd name="connsiteY0" fmla="*/ 4507 h 47477"/>
                    <a:gd name="connsiteX1" fmla="*/ 43596 w 47874"/>
                    <a:gd name="connsiteY1" fmla="*/ 9802 h 47477"/>
                    <a:gd name="connsiteX2" fmla="*/ 37646 w 47874"/>
                    <a:gd name="connsiteY2" fmla="*/ 42825 h 47477"/>
                    <a:gd name="connsiteX3" fmla="*/ 4139 w 47874"/>
                    <a:gd name="connsiteY3" fmla="*/ 37815 h 47477"/>
                    <a:gd name="connsiteX4" fmla="*/ 10487 w 47874"/>
                    <a:gd name="connsiteY4" fmla="*/ 4507 h 4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74" h="47477">
                      <a:moveTo>
                        <a:pt x="10487" y="4507"/>
                      </a:moveTo>
                      <a:cubicBezTo>
                        <a:pt x="21419" y="-3179"/>
                        <a:pt x="36251" y="-788"/>
                        <a:pt x="43596" y="9802"/>
                      </a:cubicBezTo>
                      <a:cubicBezTo>
                        <a:pt x="51083" y="20307"/>
                        <a:pt x="48521" y="35025"/>
                        <a:pt x="37646" y="42825"/>
                      </a:cubicBezTo>
                      <a:cubicBezTo>
                        <a:pt x="26828" y="50597"/>
                        <a:pt x="11711" y="48434"/>
                        <a:pt x="4139" y="37815"/>
                      </a:cubicBezTo>
                      <a:cubicBezTo>
                        <a:pt x="-3291" y="27111"/>
                        <a:pt x="-444" y="12193"/>
                        <a:pt x="10487" y="4507"/>
                      </a:cubicBezTo>
                      <a:close/>
                    </a:path>
                  </a:pathLst>
                </a:custGeom>
                <a:grpFill/>
                <a:ln w="2845" cap="flat">
                  <a:noFill/>
                  <a:prstDash val="solid"/>
                  <a:miter/>
                </a:ln>
              </p:spPr>
              <p:txBody>
                <a:bodyPr rtlCol="0" anchor="ctr"/>
                <a:lstStyle/>
                <a:p>
                  <a:endParaRPr lang="en-US"/>
                </a:p>
              </p:txBody>
            </p:sp>
            <p:sp>
              <p:nvSpPr>
                <p:cNvPr id="2378" name="Freeform: Shape 2377">
                  <a:extLst>
                    <a:ext uri="{FF2B5EF4-FFF2-40B4-BE49-F238E27FC236}">
                      <a16:creationId xmlns:a16="http://schemas.microsoft.com/office/drawing/2014/main" id="{E0ED6D28-6455-FDCD-31CF-6F66BE26DA31}"/>
                    </a:ext>
                  </a:extLst>
                </p:cNvPr>
                <p:cNvSpPr/>
                <p:nvPr/>
              </p:nvSpPr>
              <p:spPr>
                <a:xfrm>
                  <a:off x="6504080" y="3353069"/>
                  <a:ext cx="45397" cy="44632"/>
                </a:xfrm>
                <a:custGeom>
                  <a:avLst/>
                  <a:gdLst>
                    <a:gd name="connsiteX0" fmla="*/ 10526 w 45397"/>
                    <a:gd name="connsiteY0" fmla="*/ 3764 h 44632"/>
                    <a:gd name="connsiteX1" fmla="*/ 41870 w 45397"/>
                    <a:gd name="connsiteY1" fmla="*/ 9828 h 44632"/>
                    <a:gd name="connsiteX2" fmla="*/ 34924 w 45397"/>
                    <a:gd name="connsiteY2" fmla="*/ 40801 h 44632"/>
                    <a:gd name="connsiteX3" fmla="*/ 3580 w 45397"/>
                    <a:gd name="connsiteY3" fmla="*/ 34737 h 44632"/>
                    <a:gd name="connsiteX4" fmla="*/ 10526 w 45397"/>
                    <a:gd name="connsiteY4" fmla="*/ 3764 h 44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97" h="44632">
                      <a:moveTo>
                        <a:pt x="10526" y="3764"/>
                      </a:moveTo>
                      <a:cubicBezTo>
                        <a:pt x="21145" y="-3069"/>
                        <a:pt x="35151" y="-336"/>
                        <a:pt x="41870" y="9828"/>
                      </a:cubicBezTo>
                      <a:cubicBezTo>
                        <a:pt x="48560" y="19991"/>
                        <a:pt x="45457" y="33855"/>
                        <a:pt x="34924" y="40801"/>
                      </a:cubicBezTo>
                      <a:cubicBezTo>
                        <a:pt x="24390" y="47719"/>
                        <a:pt x="10356" y="45014"/>
                        <a:pt x="3580" y="34737"/>
                      </a:cubicBezTo>
                      <a:cubicBezTo>
                        <a:pt x="-3195" y="24460"/>
                        <a:pt x="-64" y="10596"/>
                        <a:pt x="10526" y="3764"/>
                      </a:cubicBezTo>
                      <a:close/>
                    </a:path>
                  </a:pathLst>
                </a:custGeom>
                <a:grpFill/>
                <a:ln w="2845" cap="flat">
                  <a:noFill/>
                  <a:prstDash val="solid"/>
                  <a:miter/>
                </a:ln>
              </p:spPr>
              <p:txBody>
                <a:bodyPr rtlCol="0" anchor="ctr"/>
                <a:lstStyle/>
                <a:p>
                  <a:endParaRPr lang="en-US"/>
                </a:p>
              </p:txBody>
            </p:sp>
            <p:sp>
              <p:nvSpPr>
                <p:cNvPr id="2379" name="Freeform: Shape 2378">
                  <a:extLst>
                    <a:ext uri="{FF2B5EF4-FFF2-40B4-BE49-F238E27FC236}">
                      <a16:creationId xmlns:a16="http://schemas.microsoft.com/office/drawing/2014/main" id="{F1311253-E8D1-BA57-630C-FD8E19286341}"/>
                    </a:ext>
                  </a:extLst>
                </p:cNvPr>
                <p:cNvSpPr/>
                <p:nvPr/>
              </p:nvSpPr>
              <p:spPr>
                <a:xfrm>
                  <a:off x="6393438" y="3173918"/>
                  <a:ext cx="42621" cy="42089"/>
                </a:xfrm>
                <a:custGeom>
                  <a:avLst/>
                  <a:gdLst>
                    <a:gd name="connsiteX0" fmla="*/ 10711 w 42621"/>
                    <a:gd name="connsiteY0" fmla="*/ 3052 h 42089"/>
                    <a:gd name="connsiteX1" fmla="*/ 39806 w 42621"/>
                    <a:gd name="connsiteY1" fmla="*/ 10056 h 42089"/>
                    <a:gd name="connsiteX2" fmla="*/ 31948 w 42621"/>
                    <a:gd name="connsiteY2" fmla="*/ 38979 h 42089"/>
                    <a:gd name="connsiteX3" fmla="*/ 2854 w 42621"/>
                    <a:gd name="connsiteY3" fmla="*/ 31976 h 42089"/>
                    <a:gd name="connsiteX4" fmla="*/ 10711 w 42621"/>
                    <a:gd name="connsiteY4" fmla="*/ 3052 h 42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21" h="42089">
                      <a:moveTo>
                        <a:pt x="10711" y="3052"/>
                      </a:moveTo>
                      <a:cubicBezTo>
                        <a:pt x="20960" y="-2955"/>
                        <a:pt x="33970" y="177"/>
                        <a:pt x="39806" y="10056"/>
                      </a:cubicBezTo>
                      <a:cubicBezTo>
                        <a:pt x="45642" y="19934"/>
                        <a:pt x="42111" y="32887"/>
                        <a:pt x="31948" y="38979"/>
                      </a:cubicBezTo>
                      <a:cubicBezTo>
                        <a:pt x="21785" y="45071"/>
                        <a:pt x="8747" y="41940"/>
                        <a:pt x="2854" y="31976"/>
                      </a:cubicBezTo>
                      <a:cubicBezTo>
                        <a:pt x="-3039" y="22012"/>
                        <a:pt x="491" y="9059"/>
                        <a:pt x="10711" y="3052"/>
                      </a:cubicBezTo>
                      <a:close/>
                    </a:path>
                  </a:pathLst>
                </a:custGeom>
                <a:grpFill/>
                <a:ln w="2845" cap="flat">
                  <a:noFill/>
                  <a:prstDash val="solid"/>
                  <a:miter/>
                </a:ln>
              </p:spPr>
              <p:txBody>
                <a:bodyPr rtlCol="0" anchor="ctr"/>
                <a:lstStyle/>
                <a:p>
                  <a:endParaRPr lang="en-US"/>
                </a:p>
              </p:txBody>
            </p:sp>
            <p:sp>
              <p:nvSpPr>
                <p:cNvPr id="2380" name="Freeform: Shape 2379">
                  <a:extLst>
                    <a:ext uri="{FF2B5EF4-FFF2-40B4-BE49-F238E27FC236}">
                      <a16:creationId xmlns:a16="http://schemas.microsoft.com/office/drawing/2014/main" id="{5BCBA7B2-8D33-90FF-DABC-8D9E6254A89C}"/>
                    </a:ext>
                  </a:extLst>
                </p:cNvPr>
                <p:cNvSpPr/>
                <p:nvPr/>
              </p:nvSpPr>
              <p:spPr>
                <a:xfrm>
                  <a:off x="6290035" y="2990454"/>
                  <a:ext cx="39876" cy="39516"/>
                </a:xfrm>
                <a:custGeom>
                  <a:avLst/>
                  <a:gdLst>
                    <a:gd name="connsiteX0" fmla="*/ 10831 w 39876"/>
                    <a:gd name="connsiteY0" fmla="*/ 2441 h 39516"/>
                    <a:gd name="connsiteX1" fmla="*/ 37677 w 39876"/>
                    <a:gd name="connsiteY1" fmla="*/ 10184 h 39516"/>
                    <a:gd name="connsiteX2" fmla="*/ 29137 w 39876"/>
                    <a:gd name="connsiteY2" fmla="*/ 37001 h 39516"/>
                    <a:gd name="connsiteX3" fmla="*/ 2234 w 39876"/>
                    <a:gd name="connsiteY3" fmla="*/ 29286 h 39516"/>
                    <a:gd name="connsiteX4" fmla="*/ 10831 w 39876"/>
                    <a:gd name="connsiteY4" fmla="*/ 2441 h 39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6" h="39516">
                      <a:moveTo>
                        <a:pt x="10831" y="2441"/>
                      </a:moveTo>
                      <a:cubicBezTo>
                        <a:pt x="20653" y="-2798"/>
                        <a:pt x="32667" y="675"/>
                        <a:pt x="37677" y="10184"/>
                      </a:cubicBezTo>
                      <a:cubicBezTo>
                        <a:pt x="42687" y="19692"/>
                        <a:pt x="38844" y="31706"/>
                        <a:pt x="29137" y="37001"/>
                      </a:cubicBezTo>
                      <a:cubicBezTo>
                        <a:pt x="19315" y="42353"/>
                        <a:pt x="7273" y="38880"/>
                        <a:pt x="2234" y="29286"/>
                      </a:cubicBezTo>
                      <a:cubicBezTo>
                        <a:pt x="-2833" y="19692"/>
                        <a:pt x="1010" y="7679"/>
                        <a:pt x="10831" y="2441"/>
                      </a:cubicBezTo>
                      <a:close/>
                    </a:path>
                  </a:pathLst>
                </a:custGeom>
                <a:grpFill/>
                <a:ln w="2845" cap="flat">
                  <a:noFill/>
                  <a:prstDash val="solid"/>
                  <a:miter/>
                </a:ln>
              </p:spPr>
              <p:txBody>
                <a:bodyPr rtlCol="0" anchor="ctr"/>
                <a:lstStyle/>
                <a:p>
                  <a:endParaRPr lang="en-US"/>
                </a:p>
              </p:txBody>
            </p:sp>
            <p:sp>
              <p:nvSpPr>
                <p:cNvPr id="2381" name="Freeform: Shape 2380">
                  <a:extLst>
                    <a:ext uri="{FF2B5EF4-FFF2-40B4-BE49-F238E27FC236}">
                      <a16:creationId xmlns:a16="http://schemas.microsoft.com/office/drawing/2014/main" id="{D7169955-B97B-AC7F-65FD-1ACE66698E61}"/>
                    </a:ext>
                  </a:extLst>
                </p:cNvPr>
                <p:cNvSpPr/>
                <p:nvPr/>
              </p:nvSpPr>
              <p:spPr>
                <a:xfrm>
                  <a:off x="6194383" y="2802929"/>
                  <a:ext cx="37499" cy="36595"/>
                </a:xfrm>
                <a:custGeom>
                  <a:avLst/>
                  <a:gdLst>
                    <a:gd name="connsiteX0" fmla="*/ 10631 w 37499"/>
                    <a:gd name="connsiteY0" fmla="*/ 1933 h 36595"/>
                    <a:gd name="connsiteX1" fmla="*/ 35654 w 37499"/>
                    <a:gd name="connsiteY1" fmla="*/ 10046 h 36595"/>
                    <a:gd name="connsiteX2" fmla="*/ 26886 w 37499"/>
                    <a:gd name="connsiteY2" fmla="*/ 34614 h 36595"/>
                    <a:gd name="connsiteX3" fmla="*/ 1863 w 37499"/>
                    <a:gd name="connsiteY3" fmla="*/ 26501 h 36595"/>
                    <a:gd name="connsiteX4" fmla="*/ 10631 w 37499"/>
                    <a:gd name="connsiteY4" fmla="*/ 1933 h 36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9" h="36595">
                      <a:moveTo>
                        <a:pt x="10631" y="1933"/>
                      </a:moveTo>
                      <a:cubicBezTo>
                        <a:pt x="19968" y="-2565"/>
                        <a:pt x="31185" y="1050"/>
                        <a:pt x="35654" y="10046"/>
                      </a:cubicBezTo>
                      <a:cubicBezTo>
                        <a:pt x="40124" y="19042"/>
                        <a:pt x="36195" y="30031"/>
                        <a:pt x="26886" y="34614"/>
                      </a:cubicBezTo>
                      <a:cubicBezTo>
                        <a:pt x="17577" y="39198"/>
                        <a:pt x="6389" y="35554"/>
                        <a:pt x="1863" y="26501"/>
                      </a:cubicBezTo>
                      <a:cubicBezTo>
                        <a:pt x="-2635" y="17448"/>
                        <a:pt x="1293" y="6431"/>
                        <a:pt x="10631" y="1933"/>
                      </a:cubicBezTo>
                      <a:close/>
                    </a:path>
                  </a:pathLst>
                </a:custGeom>
                <a:grpFill/>
                <a:ln w="2845" cap="flat">
                  <a:noFill/>
                  <a:prstDash val="solid"/>
                  <a:miter/>
                </a:ln>
              </p:spPr>
              <p:txBody>
                <a:bodyPr rtlCol="0" anchor="ctr"/>
                <a:lstStyle/>
                <a:p>
                  <a:endParaRPr lang="en-US"/>
                </a:p>
              </p:txBody>
            </p:sp>
            <p:sp>
              <p:nvSpPr>
                <p:cNvPr id="2382" name="Freeform: Shape 2381">
                  <a:extLst>
                    <a:ext uri="{FF2B5EF4-FFF2-40B4-BE49-F238E27FC236}">
                      <a16:creationId xmlns:a16="http://schemas.microsoft.com/office/drawing/2014/main" id="{055070AB-C44B-75AF-0E83-9DD24887E6F4}"/>
                    </a:ext>
                  </a:extLst>
                </p:cNvPr>
                <p:cNvSpPr/>
                <p:nvPr/>
              </p:nvSpPr>
              <p:spPr>
                <a:xfrm>
                  <a:off x="6106913" y="2611335"/>
                  <a:ext cx="34741" cy="34034"/>
                </a:xfrm>
                <a:custGeom>
                  <a:avLst/>
                  <a:gdLst>
                    <a:gd name="connsiteX0" fmla="*/ 10589 w 34741"/>
                    <a:gd name="connsiteY0" fmla="*/ 1479 h 34034"/>
                    <a:gd name="connsiteX1" fmla="*/ 33363 w 34741"/>
                    <a:gd name="connsiteY1" fmla="*/ 10020 h 34034"/>
                    <a:gd name="connsiteX2" fmla="*/ 24168 w 34741"/>
                    <a:gd name="connsiteY2" fmla="*/ 32510 h 34034"/>
                    <a:gd name="connsiteX3" fmla="*/ 1394 w 34741"/>
                    <a:gd name="connsiteY3" fmla="*/ 23969 h 34034"/>
                    <a:gd name="connsiteX4" fmla="*/ 10589 w 34741"/>
                    <a:gd name="connsiteY4" fmla="*/ 1479 h 3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41" h="34034">
                      <a:moveTo>
                        <a:pt x="10589" y="1479"/>
                      </a:moveTo>
                      <a:cubicBezTo>
                        <a:pt x="19442" y="-2335"/>
                        <a:pt x="29634" y="1479"/>
                        <a:pt x="33363" y="10020"/>
                      </a:cubicBezTo>
                      <a:cubicBezTo>
                        <a:pt x="37093" y="18560"/>
                        <a:pt x="32993" y="28610"/>
                        <a:pt x="24168" y="32510"/>
                      </a:cubicBezTo>
                      <a:cubicBezTo>
                        <a:pt x="15343" y="36410"/>
                        <a:pt x="5152" y="32567"/>
                        <a:pt x="1394" y="23969"/>
                      </a:cubicBezTo>
                      <a:cubicBezTo>
                        <a:pt x="-2364" y="15372"/>
                        <a:pt x="1735" y="5294"/>
                        <a:pt x="10589" y="1479"/>
                      </a:cubicBezTo>
                      <a:close/>
                    </a:path>
                  </a:pathLst>
                </a:custGeom>
                <a:grpFill/>
                <a:ln w="2845" cap="flat">
                  <a:noFill/>
                  <a:prstDash val="solid"/>
                  <a:miter/>
                </a:ln>
              </p:spPr>
              <p:txBody>
                <a:bodyPr rtlCol="0" anchor="ctr"/>
                <a:lstStyle/>
                <a:p>
                  <a:endParaRPr lang="en-US"/>
                </a:p>
              </p:txBody>
            </p:sp>
            <p:sp>
              <p:nvSpPr>
                <p:cNvPr id="2383" name="Freeform: Shape 2382">
                  <a:extLst>
                    <a:ext uri="{FF2B5EF4-FFF2-40B4-BE49-F238E27FC236}">
                      <a16:creationId xmlns:a16="http://schemas.microsoft.com/office/drawing/2014/main" id="{0FDA70EE-2ED0-906E-6FD6-C08D58C6A00B}"/>
                    </a:ext>
                  </a:extLst>
                </p:cNvPr>
                <p:cNvSpPr/>
                <p:nvPr/>
              </p:nvSpPr>
              <p:spPr>
                <a:xfrm>
                  <a:off x="6027164" y="2416329"/>
                  <a:ext cx="32000" cy="31455"/>
                </a:xfrm>
                <a:custGeom>
                  <a:avLst/>
                  <a:gdLst>
                    <a:gd name="connsiteX0" fmla="*/ 10457 w 32000"/>
                    <a:gd name="connsiteY0" fmla="*/ 1108 h 31455"/>
                    <a:gd name="connsiteX1" fmla="*/ 31011 w 32000"/>
                    <a:gd name="connsiteY1" fmla="*/ 9876 h 31455"/>
                    <a:gd name="connsiteX2" fmla="*/ 21559 w 32000"/>
                    <a:gd name="connsiteY2" fmla="*/ 30316 h 31455"/>
                    <a:gd name="connsiteX3" fmla="*/ 1005 w 32000"/>
                    <a:gd name="connsiteY3" fmla="*/ 21548 h 31455"/>
                    <a:gd name="connsiteX4" fmla="*/ 10457 w 32000"/>
                    <a:gd name="connsiteY4" fmla="*/ 1108 h 3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00" h="31455">
                      <a:moveTo>
                        <a:pt x="10457" y="1108"/>
                      </a:moveTo>
                      <a:cubicBezTo>
                        <a:pt x="18741" y="-2081"/>
                        <a:pt x="27965" y="1848"/>
                        <a:pt x="31011" y="9876"/>
                      </a:cubicBezTo>
                      <a:cubicBezTo>
                        <a:pt x="34057" y="17904"/>
                        <a:pt x="29843" y="27043"/>
                        <a:pt x="21559" y="30316"/>
                      </a:cubicBezTo>
                      <a:cubicBezTo>
                        <a:pt x="13275" y="33562"/>
                        <a:pt x="4080" y="29633"/>
                        <a:pt x="1005" y="21548"/>
                      </a:cubicBezTo>
                      <a:cubicBezTo>
                        <a:pt x="-2069" y="13463"/>
                        <a:pt x="2144" y="4296"/>
                        <a:pt x="10457" y="1108"/>
                      </a:cubicBezTo>
                      <a:close/>
                    </a:path>
                  </a:pathLst>
                </a:custGeom>
                <a:grpFill/>
                <a:ln w="2845" cap="flat">
                  <a:noFill/>
                  <a:prstDash val="solid"/>
                  <a:miter/>
                </a:ln>
              </p:spPr>
              <p:txBody>
                <a:bodyPr rtlCol="0" anchor="ctr"/>
                <a:lstStyle/>
                <a:p>
                  <a:endParaRPr lang="en-US"/>
                </a:p>
              </p:txBody>
            </p:sp>
            <p:sp>
              <p:nvSpPr>
                <p:cNvPr id="2384" name="Freeform: Shape 2383">
                  <a:extLst>
                    <a:ext uri="{FF2B5EF4-FFF2-40B4-BE49-F238E27FC236}">
                      <a16:creationId xmlns:a16="http://schemas.microsoft.com/office/drawing/2014/main" id="{25C67F68-8724-ED1B-B6FE-8D4E70E2863A}"/>
                    </a:ext>
                  </a:extLst>
                </p:cNvPr>
                <p:cNvSpPr/>
                <p:nvPr/>
              </p:nvSpPr>
              <p:spPr>
                <a:xfrm>
                  <a:off x="5955542" y="2218259"/>
                  <a:ext cx="29487" cy="28657"/>
                </a:xfrm>
                <a:custGeom>
                  <a:avLst/>
                  <a:gdLst>
                    <a:gd name="connsiteX0" fmla="*/ 9997 w 29487"/>
                    <a:gd name="connsiteY0" fmla="*/ 812 h 28657"/>
                    <a:gd name="connsiteX1" fmla="*/ 28700 w 29487"/>
                    <a:gd name="connsiteY1" fmla="*/ 9552 h 28657"/>
                    <a:gd name="connsiteX2" fmla="*/ 19505 w 29487"/>
                    <a:gd name="connsiteY2" fmla="*/ 27828 h 28657"/>
                    <a:gd name="connsiteX3" fmla="*/ 801 w 29487"/>
                    <a:gd name="connsiteY3" fmla="*/ 19089 h 28657"/>
                    <a:gd name="connsiteX4" fmla="*/ 9997 w 29487"/>
                    <a:gd name="connsiteY4" fmla="*/ 812 h 28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7" h="28657">
                      <a:moveTo>
                        <a:pt x="9997" y="812"/>
                      </a:moveTo>
                      <a:cubicBezTo>
                        <a:pt x="17712" y="-1807"/>
                        <a:pt x="26081" y="2122"/>
                        <a:pt x="28700" y="9552"/>
                      </a:cubicBezTo>
                      <a:cubicBezTo>
                        <a:pt x="31319" y="16982"/>
                        <a:pt x="27192" y="25152"/>
                        <a:pt x="19505" y="27828"/>
                      </a:cubicBezTo>
                      <a:cubicBezTo>
                        <a:pt x="11819" y="30476"/>
                        <a:pt x="3449" y="26576"/>
                        <a:pt x="801" y="19089"/>
                      </a:cubicBezTo>
                      <a:cubicBezTo>
                        <a:pt x="-1846" y="11602"/>
                        <a:pt x="2282" y="3431"/>
                        <a:pt x="9997" y="812"/>
                      </a:cubicBezTo>
                      <a:close/>
                    </a:path>
                  </a:pathLst>
                </a:custGeom>
                <a:grpFill/>
                <a:ln w="2845" cap="flat">
                  <a:noFill/>
                  <a:prstDash val="solid"/>
                  <a:miter/>
                </a:ln>
              </p:spPr>
              <p:txBody>
                <a:bodyPr rtlCol="0" anchor="ctr"/>
                <a:lstStyle/>
                <a:p>
                  <a:endParaRPr lang="en-US"/>
                </a:p>
              </p:txBody>
            </p:sp>
            <p:sp>
              <p:nvSpPr>
                <p:cNvPr id="2385" name="Freeform: Shape 2384">
                  <a:extLst>
                    <a:ext uri="{FF2B5EF4-FFF2-40B4-BE49-F238E27FC236}">
                      <a16:creationId xmlns:a16="http://schemas.microsoft.com/office/drawing/2014/main" id="{10D5BABE-8DB0-9B08-071A-25B7829CF924}"/>
                    </a:ext>
                  </a:extLst>
                </p:cNvPr>
                <p:cNvSpPr/>
                <p:nvPr/>
              </p:nvSpPr>
              <p:spPr>
                <a:xfrm>
                  <a:off x="5892673" y="2017125"/>
                  <a:ext cx="26734" cy="26045"/>
                </a:xfrm>
                <a:custGeom>
                  <a:avLst/>
                  <a:gdLst>
                    <a:gd name="connsiteX0" fmla="*/ 9666 w 26734"/>
                    <a:gd name="connsiteY0" fmla="*/ 561 h 26045"/>
                    <a:gd name="connsiteX1" fmla="*/ 26206 w 26734"/>
                    <a:gd name="connsiteY1" fmla="*/ 9216 h 26045"/>
                    <a:gd name="connsiteX2" fmla="*/ 17068 w 26734"/>
                    <a:gd name="connsiteY2" fmla="*/ 25471 h 26045"/>
                    <a:gd name="connsiteX3" fmla="*/ 528 w 26734"/>
                    <a:gd name="connsiteY3" fmla="*/ 16817 h 26045"/>
                    <a:gd name="connsiteX4" fmla="*/ 9666 w 26734"/>
                    <a:gd name="connsiteY4" fmla="*/ 561 h 2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4" h="26045">
                      <a:moveTo>
                        <a:pt x="9666" y="561"/>
                      </a:moveTo>
                      <a:cubicBezTo>
                        <a:pt x="16755" y="-1517"/>
                        <a:pt x="24185" y="2355"/>
                        <a:pt x="26206" y="9216"/>
                      </a:cubicBezTo>
                      <a:cubicBezTo>
                        <a:pt x="28256" y="16077"/>
                        <a:pt x="24157" y="23364"/>
                        <a:pt x="17068" y="25471"/>
                      </a:cubicBezTo>
                      <a:cubicBezTo>
                        <a:pt x="9979" y="27578"/>
                        <a:pt x="2578" y="23706"/>
                        <a:pt x="528" y="16817"/>
                      </a:cubicBezTo>
                      <a:cubicBezTo>
                        <a:pt x="-1522" y="9899"/>
                        <a:pt x="2578" y="2639"/>
                        <a:pt x="9666" y="561"/>
                      </a:cubicBezTo>
                      <a:close/>
                    </a:path>
                  </a:pathLst>
                </a:custGeom>
                <a:grpFill/>
                <a:ln w="2845" cap="flat">
                  <a:noFill/>
                  <a:prstDash val="solid"/>
                  <a:miter/>
                </a:ln>
              </p:spPr>
              <p:txBody>
                <a:bodyPr rtlCol="0" anchor="ctr"/>
                <a:lstStyle/>
                <a:p>
                  <a:endParaRPr lang="en-US"/>
                </a:p>
              </p:txBody>
            </p:sp>
            <p:sp>
              <p:nvSpPr>
                <p:cNvPr id="2386" name="Freeform: Shape 2385">
                  <a:extLst>
                    <a:ext uri="{FF2B5EF4-FFF2-40B4-BE49-F238E27FC236}">
                      <a16:creationId xmlns:a16="http://schemas.microsoft.com/office/drawing/2014/main" id="{02C2052D-005E-415A-4D8C-40E6A7EE4BE2}"/>
                    </a:ext>
                  </a:extLst>
                </p:cNvPr>
                <p:cNvSpPr/>
                <p:nvPr/>
              </p:nvSpPr>
              <p:spPr>
                <a:xfrm>
                  <a:off x="5837871" y="1813630"/>
                  <a:ext cx="24031" cy="23470"/>
                </a:xfrm>
                <a:custGeom>
                  <a:avLst/>
                  <a:gdLst>
                    <a:gd name="connsiteX0" fmla="*/ 9240 w 24031"/>
                    <a:gd name="connsiteY0" fmla="*/ 366 h 23470"/>
                    <a:gd name="connsiteX1" fmla="*/ 23702 w 24031"/>
                    <a:gd name="connsiteY1" fmla="*/ 8793 h 23470"/>
                    <a:gd name="connsiteX2" fmla="*/ 14791 w 24031"/>
                    <a:gd name="connsiteY2" fmla="*/ 23084 h 23470"/>
                    <a:gd name="connsiteX3" fmla="*/ 330 w 24031"/>
                    <a:gd name="connsiteY3" fmla="*/ 14657 h 23470"/>
                    <a:gd name="connsiteX4" fmla="*/ 9240 w 24031"/>
                    <a:gd name="connsiteY4" fmla="*/ 366 h 2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1" h="23470">
                      <a:moveTo>
                        <a:pt x="9240" y="366"/>
                      </a:moveTo>
                      <a:cubicBezTo>
                        <a:pt x="15703" y="-1228"/>
                        <a:pt x="22165" y="2530"/>
                        <a:pt x="23702" y="8793"/>
                      </a:cubicBezTo>
                      <a:cubicBezTo>
                        <a:pt x="25239" y="15056"/>
                        <a:pt x="21254" y="21461"/>
                        <a:pt x="14791" y="23084"/>
                      </a:cubicBezTo>
                      <a:cubicBezTo>
                        <a:pt x="8358" y="24735"/>
                        <a:pt x="1867" y="20949"/>
                        <a:pt x="330" y="14657"/>
                      </a:cubicBezTo>
                      <a:cubicBezTo>
                        <a:pt x="-1208" y="8366"/>
                        <a:pt x="2778" y="1960"/>
                        <a:pt x="9240" y="366"/>
                      </a:cubicBezTo>
                      <a:close/>
                    </a:path>
                  </a:pathLst>
                </a:custGeom>
                <a:grpFill/>
                <a:ln w="2845" cap="flat">
                  <a:noFill/>
                  <a:prstDash val="solid"/>
                  <a:miter/>
                </a:ln>
              </p:spPr>
              <p:txBody>
                <a:bodyPr rtlCol="0" anchor="ctr"/>
                <a:lstStyle/>
                <a:p>
                  <a:endParaRPr lang="en-US"/>
                </a:p>
              </p:txBody>
            </p:sp>
            <p:sp>
              <p:nvSpPr>
                <p:cNvPr id="2387" name="Freeform: Shape 2386">
                  <a:extLst>
                    <a:ext uri="{FF2B5EF4-FFF2-40B4-BE49-F238E27FC236}">
                      <a16:creationId xmlns:a16="http://schemas.microsoft.com/office/drawing/2014/main" id="{1D5B1645-9881-417A-2D95-553B8DC4AFD9}"/>
                    </a:ext>
                  </a:extLst>
                </p:cNvPr>
                <p:cNvSpPr/>
                <p:nvPr/>
              </p:nvSpPr>
              <p:spPr>
                <a:xfrm>
                  <a:off x="5791563" y="1608026"/>
                  <a:ext cx="21392" cy="20767"/>
                </a:xfrm>
                <a:custGeom>
                  <a:avLst/>
                  <a:gdLst>
                    <a:gd name="connsiteX0" fmla="*/ 8490 w 21392"/>
                    <a:gd name="connsiteY0" fmla="*/ 230 h 20767"/>
                    <a:gd name="connsiteX1" fmla="*/ 21158 w 21392"/>
                    <a:gd name="connsiteY1" fmla="*/ 8201 h 20767"/>
                    <a:gd name="connsiteX2" fmla="*/ 12902 w 21392"/>
                    <a:gd name="connsiteY2" fmla="*/ 20528 h 20767"/>
                    <a:gd name="connsiteX3" fmla="*/ 234 w 21392"/>
                    <a:gd name="connsiteY3" fmla="*/ 12557 h 20767"/>
                    <a:gd name="connsiteX4" fmla="*/ 8490 w 21392"/>
                    <a:gd name="connsiteY4" fmla="*/ 230 h 2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92" h="20767">
                      <a:moveTo>
                        <a:pt x="8490" y="230"/>
                      </a:moveTo>
                      <a:cubicBezTo>
                        <a:pt x="14269" y="-966"/>
                        <a:pt x="19962" y="2621"/>
                        <a:pt x="21158" y="8201"/>
                      </a:cubicBezTo>
                      <a:cubicBezTo>
                        <a:pt x="22382" y="13781"/>
                        <a:pt x="18681" y="19304"/>
                        <a:pt x="12902" y="20528"/>
                      </a:cubicBezTo>
                      <a:cubicBezTo>
                        <a:pt x="7123" y="21752"/>
                        <a:pt x="1458" y="18165"/>
                        <a:pt x="234" y="12557"/>
                      </a:cubicBezTo>
                      <a:cubicBezTo>
                        <a:pt x="-990" y="6948"/>
                        <a:pt x="2711" y="1426"/>
                        <a:pt x="8490" y="230"/>
                      </a:cubicBezTo>
                      <a:close/>
                    </a:path>
                  </a:pathLst>
                </a:custGeom>
                <a:grpFill/>
                <a:ln w="2845" cap="flat">
                  <a:noFill/>
                  <a:prstDash val="solid"/>
                  <a:miter/>
                </a:ln>
              </p:spPr>
              <p:txBody>
                <a:bodyPr rtlCol="0" anchor="ctr"/>
                <a:lstStyle/>
                <a:p>
                  <a:endParaRPr lang="en-US"/>
                </a:p>
              </p:txBody>
            </p:sp>
            <p:sp>
              <p:nvSpPr>
                <p:cNvPr id="2388" name="Freeform: Shape 2387">
                  <a:extLst>
                    <a:ext uri="{FF2B5EF4-FFF2-40B4-BE49-F238E27FC236}">
                      <a16:creationId xmlns:a16="http://schemas.microsoft.com/office/drawing/2014/main" id="{D6912523-2511-22FB-0AC5-F16A0C60A641}"/>
                    </a:ext>
                  </a:extLst>
                </p:cNvPr>
                <p:cNvSpPr/>
                <p:nvPr/>
              </p:nvSpPr>
              <p:spPr>
                <a:xfrm>
                  <a:off x="5754183" y="1400511"/>
                  <a:ext cx="18690" cy="18165"/>
                </a:xfrm>
                <a:custGeom>
                  <a:avLst/>
                  <a:gdLst>
                    <a:gd name="connsiteX0" fmla="*/ 7865 w 18690"/>
                    <a:gd name="connsiteY0" fmla="*/ 126 h 18165"/>
                    <a:gd name="connsiteX1" fmla="*/ 18569 w 18690"/>
                    <a:gd name="connsiteY1" fmla="*/ 7556 h 18165"/>
                    <a:gd name="connsiteX2" fmla="*/ 10826 w 18690"/>
                    <a:gd name="connsiteY2" fmla="*/ 18032 h 18165"/>
                    <a:gd name="connsiteX3" fmla="*/ 121 w 18690"/>
                    <a:gd name="connsiteY3" fmla="*/ 10602 h 18165"/>
                    <a:gd name="connsiteX4" fmla="*/ 7865 w 18690"/>
                    <a:gd name="connsiteY4" fmla="*/ 126 h 18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8165">
                      <a:moveTo>
                        <a:pt x="7865" y="126"/>
                      </a:moveTo>
                      <a:cubicBezTo>
                        <a:pt x="12961" y="-700"/>
                        <a:pt x="17743" y="2631"/>
                        <a:pt x="18569" y="7556"/>
                      </a:cubicBezTo>
                      <a:cubicBezTo>
                        <a:pt x="19394" y="12481"/>
                        <a:pt x="15921" y="17178"/>
                        <a:pt x="10826" y="18032"/>
                      </a:cubicBezTo>
                      <a:cubicBezTo>
                        <a:pt x="5730" y="18886"/>
                        <a:pt x="947" y="15555"/>
                        <a:pt x="121" y="10602"/>
                      </a:cubicBezTo>
                      <a:cubicBezTo>
                        <a:pt x="-704" y="5648"/>
                        <a:pt x="2769" y="951"/>
                        <a:pt x="7865" y="126"/>
                      </a:cubicBezTo>
                      <a:close/>
                    </a:path>
                  </a:pathLst>
                </a:custGeom>
                <a:grpFill/>
                <a:ln w="2845" cap="flat">
                  <a:noFill/>
                  <a:prstDash val="solid"/>
                  <a:miter/>
                </a:ln>
              </p:spPr>
              <p:txBody>
                <a:bodyPr rtlCol="0" anchor="ctr"/>
                <a:lstStyle/>
                <a:p>
                  <a:endParaRPr lang="en-US"/>
                </a:p>
              </p:txBody>
            </p:sp>
            <p:sp>
              <p:nvSpPr>
                <p:cNvPr id="2389" name="Freeform: Shape 2388">
                  <a:extLst>
                    <a:ext uri="{FF2B5EF4-FFF2-40B4-BE49-F238E27FC236}">
                      <a16:creationId xmlns:a16="http://schemas.microsoft.com/office/drawing/2014/main" id="{20C6B728-CBF8-A3E8-FF46-538C6EC651F3}"/>
                    </a:ext>
                  </a:extLst>
                </p:cNvPr>
                <p:cNvSpPr/>
                <p:nvPr/>
              </p:nvSpPr>
              <p:spPr>
                <a:xfrm>
                  <a:off x="5725047" y="1191646"/>
                  <a:ext cx="15983" cy="15526"/>
                </a:xfrm>
                <a:custGeom>
                  <a:avLst/>
                  <a:gdLst>
                    <a:gd name="connsiteX0" fmla="*/ 7109 w 15983"/>
                    <a:gd name="connsiteY0" fmla="*/ 63 h 15526"/>
                    <a:gd name="connsiteX1" fmla="*/ 15934 w 15983"/>
                    <a:gd name="connsiteY1" fmla="*/ 6781 h 15526"/>
                    <a:gd name="connsiteX2" fmla="*/ 8874 w 15983"/>
                    <a:gd name="connsiteY2" fmla="*/ 15464 h 15526"/>
                    <a:gd name="connsiteX3" fmla="*/ 49 w 15983"/>
                    <a:gd name="connsiteY3" fmla="*/ 8746 h 15526"/>
                    <a:gd name="connsiteX4" fmla="*/ 7109 w 15983"/>
                    <a:gd name="connsiteY4" fmla="*/ 63 h 1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83" h="15526">
                      <a:moveTo>
                        <a:pt x="7109" y="63"/>
                      </a:moveTo>
                      <a:cubicBezTo>
                        <a:pt x="11493" y="-478"/>
                        <a:pt x="15450" y="2540"/>
                        <a:pt x="15934" y="6781"/>
                      </a:cubicBezTo>
                      <a:cubicBezTo>
                        <a:pt x="16418" y="11023"/>
                        <a:pt x="13258" y="14923"/>
                        <a:pt x="8874" y="15464"/>
                      </a:cubicBezTo>
                      <a:cubicBezTo>
                        <a:pt x="4490" y="16005"/>
                        <a:pt x="562" y="12987"/>
                        <a:pt x="49" y="8746"/>
                      </a:cubicBezTo>
                      <a:cubicBezTo>
                        <a:pt x="-435" y="4475"/>
                        <a:pt x="2725" y="604"/>
                        <a:pt x="7109" y="63"/>
                      </a:cubicBezTo>
                      <a:close/>
                    </a:path>
                  </a:pathLst>
                </a:custGeom>
                <a:grpFill/>
                <a:ln w="2845" cap="flat">
                  <a:noFill/>
                  <a:prstDash val="solid"/>
                  <a:miter/>
                </a:ln>
              </p:spPr>
              <p:txBody>
                <a:bodyPr rtlCol="0" anchor="ctr"/>
                <a:lstStyle/>
                <a:p>
                  <a:endParaRPr lang="en-US"/>
                </a:p>
              </p:txBody>
            </p:sp>
            <p:sp>
              <p:nvSpPr>
                <p:cNvPr id="2390" name="Freeform: Shape 2389">
                  <a:extLst>
                    <a:ext uri="{FF2B5EF4-FFF2-40B4-BE49-F238E27FC236}">
                      <a16:creationId xmlns:a16="http://schemas.microsoft.com/office/drawing/2014/main" id="{B0022646-6FE4-F3F4-83CC-E140FDC0C2C5}"/>
                    </a:ext>
                  </a:extLst>
                </p:cNvPr>
                <p:cNvSpPr/>
                <p:nvPr/>
              </p:nvSpPr>
              <p:spPr>
                <a:xfrm>
                  <a:off x="5704773" y="981706"/>
                  <a:ext cx="13315" cy="12913"/>
                </a:xfrm>
                <a:custGeom>
                  <a:avLst/>
                  <a:gdLst>
                    <a:gd name="connsiteX0" fmla="*/ 6088 w 13315"/>
                    <a:gd name="connsiteY0" fmla="*/ 21 h 12913"/>
                    <a:gd name="connsiteX1" fmla="*/ 13291 w 13315"/>
                    <a:gd name="connsiteY1" fmla="*/ 5914 h 12913"/>
                    <a:gd name="connsiteX2" fmla="*/ 7227 w 13315"/>
                    <a:gd name="connsiteY2" fmla="*/ 12889 h 12913"/>
                    <a:gd name="connsiteX3" fmla="*/ 25 w 13315"/>
                    <a:gd name="connsiteY3" fmla="*/ 6996 h 12913"/>
                    <a:gd name="connsiteX4" fmla="*/ 6088 w 13315"/>
                    <a:gd name="connsiteY4" fmla="*/ 21 h 1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15" h="12913">
                      <a:moveTo>
                        <a:pt x="6088" y="21"/>
                      </a:moveTo>
                      <a:cubicBezTo>
                        <a:pt x="9732" y="-264"/>
                        <a:pt x="12978" y="2356"/>
                        <a:pt x="13291" y="5914"/>
                      </a:cubicBezTo>
                      <a:cubicBezTo>
                        <a:pt x="13604" y="9444"/>
                        <a:pt x="10899" y="12576"/>
                        <a:pt x="7227" y="12889"/>
                      </a:cubicBezTo>
                      <a:cubicBezTo>
                        <a:pt x="3583" y="13202"/>
                        <a:pt x="338" y="10554"/>
                        <a:pt x="25" y="6996"/>
                      </a:cubicBezTo>
                      <a:cubicBezTo>
                        <a:pt x="-288" y="3437"/>
                        <a:pt x="2416" y="334"/>
                        <a:pt x="6088" y="21"/>
                      </a:cubicBezTo>
                      <a:close/>
                    </a:path>
                  </a:pathLst>
                </a:custGeom>
                <a:grpFill/>
                <a:ln w="2845" cap="flat">
                  <a:noFill/>
                  <a:prstDash val="solid"/>
                  <a:miter/>
                </a:ln>
              </p:spPr>
              <p:txBody>
                <a:bodyPr rtlCol="0" anchor="ctr"/>
                <a:lstStyle/>
                <a:p>
                  <a:endParaRPr lang="en-US"/>
                </a:p>
              </p:txBody>
            </p:sp>
            <p:sp>
              <p:nvSpPr>
                <p:cNvPr id="2391" name="Freeform: Shape 2390">
                  <a:extLst>
                    <a:ext uri="{FF2B5EF4-FFF2-40B4-BE49-F238E27FC236}">
                      <a16:creationId xmlns:a16="http://schemas.microsoft.com/office/drawing/2014/main" id="{0A529FB5-112E-EF43-4D8D-A833D7CB08C9}"/>
                    </a:ext>
                  </a:extLst>
                </p:cNvPr>
                <p:cNvSpPr/>
                <p:nvPr/>
              </p:nvSpPr>
              <p:spPr>
                <a:xfrm>
                  <a:off x="5693208" y="771029"/>
                  <a:ext cx="10598" cy="10285"/>
                </a:xfrm>
                <a:custGeom>
                  <a:avLst/>
                  <a:gdLst>
                    <a:gd name="connsiteX0" fmla="*/ 5100 w 10598"/>
                    <a:gd name="connsiteY0" fmla="*/ 4 h 10285"/>
                    <a:gd name="connsiteX1" fmla="*/ 10594 w 10598"/>
                    <a:gd name="connsiteY1" fmla="*/ 4929 h 10285"/>
                    <a:gd name="connsiteX2" fmla="*/ 5498 w 10598"/>
                    <a:gd name="connsiteY2" fmla="*/ 10281 h 10285"/>
                    <a:gd name="connsiteX3" fmla="*/ 4 w 10598"/>
                    <a:gd name="connsiteY3" fmla="*/ 5356 h 10285"/>
                    <a:gd name="connsiteX4" fmla="*/ 5100 w 10598"/>
                    <a:gd name="connsiteY4" fmla="*/ 4 h 1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8" h="10285">
                      <a:moveTo>
                        <a:pt x="5100" y="4"/>
                      </a:moveTo>
                      <a:cubicBezTo>
                        <a:pt x="8032" y="-110"/>
                        <a:pt x="10480" y="2082"/>
                        <a:pt x="10594" y="4929"/>
                      </a:cubicBezTo>
                      <a:cubicBezTo>
                        <a:pt x="10708" y="7776"/>
                        <a:pt x="8431" y="10167"/>
                        <a:pt x="5498" y="10281"/>
                      </a:cubicBezTo>
                      <a:cubicBezTo>
                        <a:pt x="2566" y="10395"/>
                        <a:pt x="118" y="8203"/>
                        <a:pt x="4" y="5356"/>
                      </a:cubicBezTo>
                      <a:cubicBezTo>
                        <a:pt x="-110" y="2509"/>
                        <a:pt x="2167" y="118"/>
                        <a:pt x="5100" y="4"/>
                      </a:cubicBezTo>
                      <a:close/>
                    </a:path>
                  </a:pathLst>
                </a:custGeom>
                <a:grpFill/>
                <a:ln w="2845" cap="flat">
                  <a:noFill/>
                  <a:prstDash val="solid"/>
                  <a:miter/>
                </a:ln>
              </p:spPr>
              <p:txBody>
                <a:bodyPr rtlCol="0" anchor="ctr"/>
                <a:lstStyle/>
                <a:p>
                  <a:endParaRPr lang="en-US"/>
                </a:p>
              </p:txBody>
            </p:sp>
            <p:sp>
              <p:nvSpPr>
                <p:cNvPr id="2392" name="Freeform: Shape 2391">
                  <a:extLst>
                    <a:ext uri="{FF2B5EF4-FFF2-40B4-BE49-F238E27FC236}">
                      <a16:creationId xmlns:a16="http://schemas.microsoft.com/office/drawing/2014/main" id="{1F2E8388-C1A9-C3E5-32FC-640EF95AD1FC}"/>
                    </a:ext>
                  </a:extLst>
                </p:cNvPr>
                <p:cNvSpPr/>
                <p:nvPr/>
              </p:nvSpPr>
              <p:spPr>
                <a:xfrm>
                  <a:off x="5689795" y="560027"/>
                  <a:ext cx="7885" cy="7658"/>
                </a:xfrm>
                <a:custGeom>
                  <a:avLst/>
                  <a:gdLst>
                    <a:gd name="connsiteX0" fmla="*/ 3900 w 7885"/>
                    <a:gd name="connsiteY0" fmla="*/ 0 h 7658"/>
                    <a:gd name="connsiteX1" fmla="*/ 7886 w 7885"/>
                    <a:gd name="connsiteY1" fmla="*/ 3815 h 7658"/>
                    <a:gd name="connsiteX2" fmla="*/ 3986 w 7885"/>
                    <a:gd name="connsiteY2" fmla="*/ 7658 h 7658"/>
                    <a:gd name="connsiteX3" fmla="*/ 0 w 7885"/>
                    <a:gd name="connsiteY3" fmla="*/ 3843 h 7658"/>
                    <a:gd name="connsiteX4" fmla="*/ 3900 w 7885"/>
                    <a:gd name="connsiteY4" fmla="*/ 0 h 7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5" h="7658">
                      <a:moveTo>
                        <a:pt x="3900" y="0"/>
                      </a:moveTo>
                      <a:cubicBezTo>
                        <a:pt x="6092" y="0"/>
                        <a:pt x="7857" y="1708"/>
                        <a:pt x="7886" y="3815"/>
                      </a:cubicBezTo>
                      <a:cubicBezTo>
                        <a:pt x="7886" y="5921"/>
                        <a:pt x="6178" y="7629"/>
                        <a:pt x="3986" y="7658"/>
                      </a:cubicBezTo>
                      <a:cubicBezTo>
                        <a:pt x="1794" y="7686"/>
                        <a:pt x="28" y="5950"/>
                        <a:pt x="0" y="3843"/>
                      </a:cubicBezTo>
                      <a:cubicBezTo>
                        <a:pt x="0" y="1737"/>
                        <a:pt x="1708" y="0"/>
                        <a:pt x="3900" y="0"/>
                      </a:cubicBezTo>
                      <a:close/>
                    </a:path>
                  </a:pathLst>
                </a:custGeom>
                <a:grpFill/>
                <a:ln w="2845" cap="flat">
                  <a:noFill/>
                  <a:prstDash val="solid"/>
                  <a:miter/>
                </a:ln>
              </p:spPr>
              <p:txBody>
                <a:bodyPr rtlCol="0" anchor="ctr"/>
                <a:lstStyle/>
                <a:p>
                  <a:endParaRPr lang="en-US"/>
                </a:p>
              </p:txBody>
            </p:sp>
          </p:grpSp>
          <p:grpSp>
            <p:nvGrpSpPr>
              <p:cNvPr id="2086" name="Graphic 9">
                <a:extLst>
                  <a:ext uri="{FF2B5EF4-FFF2-40B4-BE49-F238E27FC236}">
                    <a16:creationId xmlns:a16="http://schemas.microsoft.com/office/drawing/2014/main" id="{770CA093-644E-DDC4-4F67-46D4FB3F3557}"/>
                  </a:ext>
                </a:extLst>
              </p:cNvPr>
              <p:cNvGrpSpPr/>
              <p:nvPr/>
            </p:nvGrpSpPr>
            <p:grpSpPr>
              <a:xfrm>
                <a:off x="5482774" y="559714"/>
                <a:ext cx="6708465" cy="5435217"/>
                <a:chOff x="5482774" y="559714"/>
                <a:chExt cx="6708465" cy="5435217"/>
              </a:xfrm>
              <a:grpFill/>
            </p:grpSpPr>
            <p:sp>
              <p:nvSpPr>
                <p:cNvPr id="2303" name="Freeform: Shape 2302">
                  <a:extLst>
                    <a:ext uri="{FF2B5EF4-FFF2-40B4-BE49-F238E27FC236}">
                      <a16:creationId xmlns:a16="http://schemas.microsoft.com/office/drawing/2014/main" id="{48F3CB85-EC17-2CA9-BC3B-7532F3C63625}"/>
                    </a:ext>
                  </a:extLst>
                </p:cNvPr>
                <p:cNvSpPr/>
                <p:nvPr/>
              </p:nvSpPr>
              <p:spPr>
                <a:xfrm>
                  <a:off x="12063121" y="5723165"/>
                  <a:ext cx="128118" cy="131649"/>
                </a:xfrm>
                <a:custGeom>
                  <a:avLst/>
                  <a:gdLst>
                    <a:gd name="connsiteX0" fmla="*/ 1711 w 128118"/>
                    <a:gd name="connsiteY0" fmla="*/ 80542 h 131649"/>
                    <a:gd name="connsiteX1" fmla="*/ 9483 w 128118"/>
                    <a:gd name="connsiteY1" fmla="*/ 31121 h 131649"/>
                    <a:gd name="connsiteX2" fmla="*/ 48513 w 128118"/>
                    <a:gd name="connsiteY2" fmla="*/ 1741 h 131649"/>
                    <a:gd name="connsiteX3" fmla="*/ 126032 w 128118"/>
                    <a:gd name="connsiteY3" fmla="*/ 50622 h 131649"/>
                    <a:gd name="connsiteX4" fmla="*/ 79316 w 128118"/>
                    <a:gd name="connsiteY4" fmla="*/ 129820 h 131649"/>
                    <a:gd name="connsiteX5" fmla="*/ 30492 w 128118"/>
                    <a:gd name="connsiteY5" fmla="*/ 121877 h 131649"/>
                    <a:gd name="connsiteX6" fmla="*/ 1711 w 128118"/>
                    <a:gd name="connsiteY6" fmla="*/ 80570 h 13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8" h="131649">
                      <a:moveTo>
                        <a:pt x="1711" y="80542"/>
                      </a:moveTo>
                      <a:cubicBezTo>
                        <a:pt x="-2332" y="62777"/>
                        <a:pt x="1000" y="45326"/>
                        <a:pt x="9483" y="31121"/>
                      </a:cubicBezTo>
                      <a:cubicBezTo>
                        <a:pt x="17938" y="16801"/>
                        <a:pt x="31574" y="5870"/>
                        <a:pt x="48513" y="1741"/>
                      </a:cubicBezTo>
                      <a:cubicBezTo>
                        <a:pt x="82304" y="-6514"/>
                        <a:pt x="117008" y="15378"/>
                        <a:pt x="126032" y="50622"/>
                      </a:cubicBezTo>
                      <a:cubicBezTo>
                        <a:pt x="135028" y="85865"/>
                        <a:pt x="114104" y="121308"/>
                        <a:pt x="79316" y="129820"/>
                      </a:cubicBezTo>
                      <a:cubicBezTo>
                        <a:pt x="61950" y="134062"/>
                        <a:pt x="44528" y="130731"/>
                        <a:pt x="30492" y="121877"/>
                      </a:cubicBezTo>
                      <a:cubicBezTo>
                        <a:pt x="16429" y="112910"/>
                        <a:pt x="5725" y="98277"/>
                        <a:pt x="1711" y="80570"/>
                      </a:cubicBezTo>
                      <a:close/>
                    </a:path>
                  </a:pathLst>
                </a:custGeom>
                <a:grpFill/>
                <a:ln w="2845" cap="flat">
                  <a:noFill/>
                  <a:prstDash val="solid"/>
                  <a:miter/>
                </a:ln>
              </p:spPr>
              <p:txBody>
                <a:bodyPr rtlCol="0" anchor="ctr"/>
                <a:lstStyle/>
                <a:p>
                  <a:endParaRPr lang="en-US"/>
                </a:p>
              </p:txBody>
            </p:sp>
            <p:sp>
              <p:nvSpPr>
                <p:cNvPr id="2304" name="Freeform: Shape 2303">
                  <a:extLst>
                    <a:ext uri="{FF2B5EF4-FFF2-40B4-BE49-F238E27FC236}">
                      <a16:creationId xmlns:a16="http://schemas.microsoft.com/office/drawing/2014/main" id="{15BBB6A0-0457-E567-8288-EE9676D3A695}"/>
                    </a:ext>
                  </a:extLst>
                </p:cNvPr>
                <p:cNvSpPr/>
                <p:nvPr/>
              </p:nvSpPr>
              <p:spPr>
                <a:xfrm>
                  <a:off x="11848729" y="5771848"/>
                  <a:ext cx="125338" cy="128697"/>
                </a:xfrm>
                <a:custGeom>
                  <a:avLst/>
                  <a:gdLst>
                    <a:gd name="connsiteX0" fmla="*/ 1111 w 125338"/>
                    <a:gd name="connsiteY0" fmla="*/ 76098 h 128697"/>
                    <a:gd name="connsiteX1" fmla="*/ 50105 w 125338"/>
                    <a:gd name="connsiteY1" fmla="*/ 1085 h 128697"/>
                    <a:gd name="connsiteX2" fmla="*/ 96821 w 125338"/>
                    <a:gd name="connsiteY2" fmla="*/ 11219 h 128697"/>
                    <a:gd name="connsiteX3" fmla="*/ 123923 w 125338"/>
                    <a:gd name="connsiteY3" fmla="*/ 51957 h 128697"/>
                    <a:gd name="connsiteX4" fmla="*/ 115211 w 125338"/>
                    <a:gd name="connsiteY4" fmla="*/ 100496 h 128697"/>
                    <a:gd name="connsiteX5" fmla="*/ 75071 w 125338"/>
                    <a:gd name="connsiteY5" fmla="*/ 127569 h 128697"/>
                    <a:gd name="connsiteX6" fmla="*/ 1139 w 125338"/>
                    <a:gd name="connsiteY6" fmla="*/ 76098 h 12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38" h="128697">
                      <a:moveTo>
                        <a:pt x="1111" y="76098"/>
                      </a:moveTo>
                      <a:cubicBezTo>
                        <a:pt x="-5295" y="41083"/>
                        <a:pt x="16654" y="7490"/>
                        <a:pt x="50105" y="1085"/>
                      </a:cubicBezTo>
                      <a:cubicBezTo>
                        <a:pt x="66844" y="-2189"/>
                        <a:pt x="83498" y="2166"/>
                        <a:pt x="96821" y="11219"/>
                      </a:cubicBezTo>
                      <a:cubicBezTo>
                        <a:pt x="110144" y="20244"/>
                        <a:pt x="120250" y="34535"/>
                        <a:pt x="123923" y="51957"/>
                      </a:cubicBezTo>
                      <a:cubicBezTo>
                        <a:pt x="127567" y="69380"/>
                        <a:pt x="124008" y="86631"/>
                        <a:pt x="115211" y="100496"/>
                      </a:cubicBezTo>
                      <a:cubicBezTo>
                        <a:pt x="106415" y="114359"/>
                        <a:pt x="92238" y="124210"/>
                        <a:pt x="75071" y="127569"/>
                      </a:cubicBezTo>
                      <a:cubicBezTo>
                        <a:pt x="40653" y="134174"/>
                        <a:pt x="7545" y="111114"/>
                        <a:pt x="1139" y="76098"/>
                      </a:cubicBezTo>
                      <a:close/>
                    </a:path>
                  </a:pathLst>
                </a:custGeom>
                <a:grpFill/>
                <a:ln w="2845" cap="flat">
                  <a:noFill/>
                  <a:prstDash val="solid"/>
                  <a:miter/>
                </a:ln>
              </p:spPr>
              <p:txBody>
                <a:bodyPr rtlCol="0" anchor="ctr"/>
                <a:lstStyle/>
                <a:p>
                  <a:endParaRPr lang="en-US"/>
                </a:p>
              </p:txBody>
            </p:sp>
            <p:sp>
              <p:nvSpPr>
                <p:cNvPr id="2305" name="Freeform: Shape 2304">
                  <a:extLst>
                    <a:ext uri="{FF2B5EF4-FFF2-40B4-BE49-F238E27FC236}">
                      <a16:creationId xmlns:a16="http://schemas.microsoft.com/office/drawing/2014/main" id="{C887251D-32D6-0D01-32E7-6B48494BA287}"/>
                    </a:ext>
                  </a:extLst>
                </p:cNvPr>
                <p:cNvSpPr/>
                <p:nvPr/>
              </p:nvSpPr>
              <p:spPr>
                <a:xfrm>
                  <a:off x="11632567" y="5811541"/>
                  <a:ext cx="122545" cy="126196"/>
                </a:xfrm>
                <a:custGeom>
                  <a:avLst/>
                  <a:gdLst>
                    <a:gd name="connsiteX0" fmla="*/ 657 w 122545"/>
                    <a:gd name="connsiteY0" fmla="*/ 71819 h 126196"/>
                    <a:gd name="connsiteX1" fmla="*/ 11959 w 122545"/>
                    <a:gd name="connsiteY1" fmla="*/ 25217 h 126196"/>
                    <a:gd name="connsiteX2" fmla="*/ 29069 w 122545"/>
                    <a:gd name="connsiteY2" fmla="*/ 9190 h 126196"/>
                    <a:gd name="connsiteX3" fmla="*/ 51616 w 122545"/>
                    <a:gd name="connsiteY3" fmla="*/ 791 h 126196"/>
                    <a:gd name="connsiteX4" fmla="*/ 121647 w 122545"/>
                    <a:gd name="connsiteY4" fmla="*/ 53088 h 126196"/>
                    <a:gd name="connsiteX5" fmla="*/ 70888 w 122545"/>
                    <a:gd name="connsiteY5" fmla="*/ 125397 h 126196"/>
                    <a:gd name="connsiteX6" fmla="*/ 46320 w 122545"/>
                    <a:gd name="connsiteY6" fmla="*/ 124087 h 126196"/>
                    <a:gd name="connsiteX7" fmla="*/ 24884 w 122545"/>
                    <a:gd name="connsiteY7" fmla="*/ 113440 h 126196"/>
                    <a:gd name="connsiteX8" fmla="*/ 657 w 122545"/>
                    <a:gd name="connsiteY8" fmla="*/ 71819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545" h="126196">
                      <a:moveTo>
                        <a:pt x="657" y="71819"/>
                      </a:moveTo>
                      <a:cubicBezTo>
                        <a:pt x="-1791" y="54597"/>
                        <a:pt x="2735" y="38028"/>
                        <a:pt x="11959" y="25217"/>
                      </a:cubicBezTo>
                      <a:cubicBezTo>
                        <a:pt x="16571" y="18812"/>
                        <a:pt x="22350" y="13346"/>
                        <a:pt x="29069" y="9190"/>
                      </a:cubicBezTo>
                      <a:cubicBezTo>
                        <a:pt x="35759" y="5033"/>
                        <a:pt x="43388" y="2243"/>
                        <a:pt x="51616" y="791"/>
                      </a:cubicBezTo>
                      <a:cubicBezTo>
                        <a:pt x="84496" y="-4674"/>
                        <a:pt x="115840" y="18755"/>
                        <a:pt x="121647" y="53088"/>
                      </a:cubicBezTo>
                      <a:cubicBezTo>
                        <a:pt x="127426" y="87421"/>
                        <a:pt x="104709" y="119789"/>
                        <a:pt x="70888" y="125397"/>
                      </a:cubicBezTo>
                      <a:cubicBezTo>
                        <a:pt x="62462" y="126877"/>
                        <a:pt x="54121" y="126223"/>
                        <a:pt x="46320" y="124087"/>
                      </a:cubicBezTo>
                      <a:cubicBezTo>
                        <a:pt x="38520" y="121952"/>
                        <a:pt x="31232" y="118308"/>
                        <a:pt x="24884" y="113440"/>
                      </a:cubicBezTo>
                      <a:cubicBezTo>
                        <a:pt x="12159" y="103704"/>
                        <a:pt x="3134" y="89043"/>
                        <a:pt x="657" y="71819"/>
                      </a:cubicBezTo>
                      <a:close/>
                    </a:path>
                  </a:pathLst>
                </a:custGeom>
                <a:grpFill/>
                <a:ln w="2845" cap="flat">
                  <a:noFill/>
                  <a:prstDash val="solid"/>
                  <a:miter/>
                </a:ln>
              </p:spPr>
              <p:txBody>
                <a:bodyPr rtlCol="0" anchor="ctr"/>
                <a:lstStyle/>
                <a:p>
                  <a:endParaRPr lang="en-US"/>
                </a:p>
              </p:txBody>
            </p:sp>
            <p:sp>
              <p:nvSpPr>
                <p:cNvPr id="2306" name="Freeform: Shape 2305">
                  <a:extLst>
                    <a:ext uri="{FF2B5EF4-FFF2-40B4-BE49-F238E27FC236}">
                      <a16:creationId xmlns:a16="http://schemas.microsoft.com/office/drawing/2014/main" id="{FE465641-4ED5-90AB-6720-49CCA0D6764C}"/>
                    </a:ext>
                  </a:extLst>
                </p:cNvPr>
                <p:cNvSpPr/>
                <p:nvPr/>
              </p:nvSpPr>
              <p:spPr>
                <a:xfrm>
                  <a:off x="11415066" y="5841966"/>
                  <a:ext cx="119731" cy="123263"/>
                </a:xfrm>
                <a:custGeom>
                  <a:avLst/>
                  <a:gdLst>
                    <a:gd name="connsiteX0" fmla="*/ 319 w 119731"/>
                    <a:gd name="connsiteY0" fmla="*/ 68410 h 123263"/>
                    <a:gd name="connsiteX1" fmla="*/ 52872 w 119731"/>
                    <a:gd name="connsiteY1" fmla="*/ 372 h 123263"/>
                    <a:gd name="connsiteX2" fmla="*/ 119231 w 119731"/>
                    <a:gd name="connsiteY2" fmla="*/ 54832 h 123263"/>
                    <a:gd name="connsiteX3" fmla="*/ 66679 w 119731"/>
                    <a:gd name="connsiteY3" fmla="*/ 122870 h 123263"/>
                    <a:gd name="connsiteX4" fmla="*/ 319 w 119731"/>
                    <a:gd name="connsiteY4" fmla="*/ 68410 h 12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731" h="123263">
                      <a:moveTo>
                        <a:pt x="319" y="68410"/>
                      </a:moveTo>
                      <a:cubicBezTo>
                        <a:pt x="-3040" y="34533"/>
                        <a:pt x="20475" y="4073"/>
                        <a:pt x="52872" y="372"/>
                      </a:cubicBezTo>
                      <a:cubicBezTo>
                        <a:pt x="85269" y="-3330"/>
                        <a:pt x="114990" y="21039"/>
                        <a:pt x="119231" y="54832"/>
                      </a:cubicBezTo>
                      <a:cubicBezTo>
                        <a:pt x="123502" y="88595"/>
                        <a:pt x="99958" y="119084"/>
                        <a:pt x="66679" y="122870"/>
                      </a:cubicBezTo>
                      <a:cubicBezTo>
                        <a:pt x="33400" y="126685"/>
                        <a:pt x="3678" y="102288"/>
                        <a:pt x="319" y="68410"/>
                      </a:cubicBezTo>
                      <a:close/>
                    </a:path>
                  </a:pathLst>
                </a:custGeom>
                <a:grpFill/>
                <a:ln w="2845" cap="flat">
                  <a:noFill/>
                  <a:prstDash val="solid"/>
                  <a:miter/>
                </a:ln>
              </p:spPr>
              <p:txBody>
                <a:bodyPr rtlCol="0" anchor="ctr"/>
                <a:lstStyle/>
                <a:p>
                  <a:endParaRPr lang="en-US"/>
                </a:p>
              </p:txBody>
            </p:sp>
            <p:sp>
              <p:nvSpPr>
                <p:cNvPr id="2307" name="Freeform: Shape 2306">
                  <a:extLst>
                    <a:ext uri="{FF2B5EF4-FFF2-40B4-BE49-F238E27FC236}">
                      <a16:creationId xmlns:a16="http://schemas.microsoft.com/office/drawing/2014/main" id="{D431C175-7B52-8E3D-9E8F-AD7DE783D323}"/>
                    </a:ext>
                  </a:extLst>
                </p:cNvPr>
                <p:cNvSpPr/>
                <p:nvPr/>
              </p:nvSpPr>
              <p:spPr>
                <a:xfrm>
                  <a:off x="11196439" y="5863801"/>
                  <a:ext cx="117015" cy="120400"/>
                </a:xfrm>
                <a:custGeom>
                  <a:avLst/>
                  <a:gdLst>
                    <a:gd name="connsiteX0" fmla="*/ 112 w 117015"/>
                    <a:gd name="connsiteY0" fmla="*/ 63914 h 120400"/>
                    <a:gd name="connsiteX1" fmla="*/ 54173 w 117015"/>
                    <a:gd name="connsiteY1" fmla="*/ 116 h 120400"/>
                    <a:gd name="connsiteX2" fmla="*/ 77004 w 117015"/>
                    <a:gd name="connsiteY2" fmla="*/ 3419 h 120400"/>
                    <a:gd name="connsiteX3" fmla="*/ 96362 w 117015"/>
                    <a:gd name="connsiteY3" fmla="*/ 14692 h 120400"/>
                    <a:gd name="connsiteX4" fmla="*/ 116803 w 117015"/>
                    <a:gd name="connsiteY4" fmla="*/ 55630 h 120400"/>
                    <a:gd name="connsiteX5" fmla="*/ 103109 w 117015"/>
                    <a:gd name="connsiteY5" fmla="*/ 99613 h 120400"/>
                    <a:gd name="connsiteX6" fmla="*/ 85431 w 117015"/>
                    <a:gd name="connsiteY6" fmla="*/ 114103 h 120400"/>
                    <a:gd name="connsiteX7" fmla="*/ 62827 w 117015"/>
                    <a:gd name="connsiteY7" fmla="*/ 120281 h 120400"/>
                    <a:gd name="connsiteX8" fmla="*/ 169 w 117015"/>
                    <a:gd name="connsiteY8" fmla="*/ 63885 h 1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015" h="120400">
                      <a:moveTo>
                        <a:pt x="112" y="63914"/>
                      </a:moveTo>
                      <a:cubicBezTo>
                        <a:pt x="-1853" y="30691"/>
                        <a:pt x="22373" y="2138"/>
                        <a:pt x="54173" y="116"/>
                      </a:cubicBezTo>
                      <a:cubicBezTo>
                        <a:pt x="62144" y="-396"/>
                        <a:pt x="69859" y="800"/>
                        <a:pt x="77004" y="3419"/>
                      </a:cubicBezTo>
                      <a:cubicBezTo>
                        <a:pt x="84150" y="5924"/>
                        <a:pt x="90697" y="9710"/>
                        <a:pt x="96362" y="14692"/>
                      </a:cubicBezTo>
                      <a:cubicBezTo>
                        <a:pt x="107693" y="24627"/>
                        <a:pt x="115408" y="39061"/>
                        <a:pt x="116803" y="55630"/>
                      </a:cubicBezTo>
                      <a:cubicBezTo>
                        <a:pt x="118169" y="72198"/>
                        <a:pt x="112874" y="87799"/>
                        <a:pt x="103109" y="99613"/>
                      </a:cubicBezTo>
                      <a:cubicBezTo>
                        <a:pt x="98213" y="105506"/>
                        <a:pt x="92234" y="110516"/>
                        <a:pt x="85431" y="114103"/>
                      </a:cubicBezTo>
                      <a:cubicBezTo>
                        <a:pt x="78598" y="117605"/>
                        <a:pt x="70969" y="119769"/>
                        <a:pt x="62827" y="120281"/>
                      </a:cubicBezTo>
                      <a:cubicBezTo>
                        <a:pt x="30173" y="122359"/>
                        <a:pt x="2104" y="97107"/>
                        <a:pt x="169" y="63885"/>
                      </a:cubicBezTo>
                      <a:close/>
                    </a:path>
                  </a:pathLst>
                </a:custGeom>
                <a:grpFill/>
                <a:ln w="2845" cap="flat">
                  <a:noFill/>
                  <a:prstDash val="solid"/>
                  <a:miter/>
                </a:ln>
              </p:spPr>
              <p:txBody>
                <a:bodyPr rtlCol="0" anchor="ctr"/>
                <a:lstStyle/>
                <a:p>
                  <a:endParaRPr lang="en-US"/>
                </a:p>
              </p:txBody>
            </p:sp>
            <p:sp>
              <p:nvSpPr>
                <p:cNvPr id="2308" name="Freeform: Shape 2307">
                  <a:extLst>
                    <a:ext uri="{FF2B5EF4-FFF2-40B4-BE49-F238E27FC236}">
                      <a16:creationId xmlns:a16="http://schemas.microsoft.com/office/drawing/2014/main" id="{5C229A9F-1B04-ED4B-4EB4-A22327E182A3}"/>
                    </a:ext>
                  </a:extLst>
                </p:cNvPr>
                <p:cNvSpPr/>
                <p:nvPr/>
              </p:nvSpPr>
              <p:spPr>
                <a:xfrm>
                  <a:off x="10977221" y="5876402"/>
                  <a:ext cx="114252" cy="117730"/>
                </a:xfrm>
                <a:custGeom>
                  <a:avLst/>
                  <a:gdLst>
                    <a:gd name="connsiteX0" fmla="*/ 11 w 114252"/>
                    <a:gd name="connsiteY0" fmla="*/ 60336 h 117730"/>
                    <a:gd name="connsiteX1" fmla="*/ 55296 w 114252"/>
                    <a:gd name="connsiteY1" fmla="*/ 41 h 117730"/>
                    <a:gd name="connsiteX2" fmla="*/ 114196 w 114252"/>
                    <a:gd name="connsiteY2" fmla="*/ 56693 h 117730"/>
                    <a:gd name="connsiteX3" fmla="*/ 58940 w 114252"/>
                    <a:gd name="connsiteY3" fmla="*/ 117672 h 117730"/>
                    <a:gd name="connsiteX4" fmla="*/ 11 w 114252"/>
                    <a:gd name="connsiteY4" fmla="*/ 60365 h 117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52" h="117730">
                      <a:moveTo>
                        <a:pt x="11" y="60336"/>
                      </a:moveTo>
                      <a:cubicBezTo>
                        <a:pt x="-587" y="27769"/>
                        <a:pt x="24180" y="1492"/>
                        <a:pt x="55296" y="41"/>
                      </a:cubicBezTo>
                      <a:cubicBezTo>
                        <a:pt x="86411" y="-1155"/>
                        <a:pt x="112801" y="24210"/>
                        <a:pt x="114196" y="56693"/>
                      </a:cubicBezTo>
                      <a:cubicBezTo>
                        <a:pt x="115591" y="89175"/>
                        <a:pt x="90853" y="116448"/>
                        <a:pt x="58940" y="117672"/>
                      </a:cubicBezTo>
                      <a:cubicBezTo>
                        <a:pt x="27027" y="119152"/>
                        <a:pt x="637" y="92762"/>
                        <a:pt x="11" y="60365"/>
                      </a:cubicBezTo>
                      <a:close/>
                    </a:path>
                  </a:pathLst>
                </a:custGeom>
                <a:grpFill/>
                <a:ln w="2845" cap="flat">
                  <a:noFill/>
                  <a:prstDash val="solid"/>
                  <a:miter/>
                </a:ln>
              </p:spPr>
              <p:txBody>
                <a:bodyPr rtlCol="0" anchor="ctr"/>
                <a:lstStyle/>
                <a:p>
                  <a:endParaRPr lang="en-US"/>
                </a:p>
              </p:txBody>
            </p:sp>
            <p:sp>
              <p:nvSpPr>
                <p:cNvPr id="2309" name="Freeform: Shape 2308">
                  <a:extLst>
                    <a:ext uri="{FF2B5EF4-FFF2-40B4-BE49-F238E27FC236}">
                      <a16:creationId xmlns:a16="http://schemas.microsoft.com/office/drawing/2014/main" id="{83D9FA7D-09B0-1441-2234-485D5AAD1E8F}"/>
                    </a:ext>
                  </a:extLst>
                </p:cNvPr>
                <p:cNvSpPr/>
                <p:nvPr/>
              </p:nvSpPr>
              <p:spPr>
                <a:xfrm>
                  <a:off x="10757727" y="5880054"/>
                  <a:ext cx="111524" cy="114877"/>
                </a:xfrm>
                <a:custGeom>
                  <a:avLst/>
                  <a:gdLst>
                    <a:gd name="connsiteX0" fmla="*/ 14 w 111524"/>
                    <a:gd name="connsiteY0" fmla="*/ 56741 h 114877"/>
                    <a:gd name="connsiteX1" fmla="*/ 56324 w 111524"/>
                    <a:gd name="connsiteY1" fmla="*/ 4 h 114877"/>
                    <a:gd name="connsiteX2" fmla="*/ 111524 w 111524"/>
                    <a:gd name="connsiteY2" fmla="*/ 58051 h 114877"/>
                    <a:gd name="connsiteX3" fmla="*/ 55214 w 111524"/>
                    <a:gd name="connsiteY3" fmla="*/ 114874 h 114877"/>
                    <a:gd name="connsiteX4" fmla="*/ 14 w 111524"/>
                    <a:gd name="connsiteY4" fmla="*/ 56741 h 1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24" h="114877">
                      <a:moveTo>
                        <a:pt x="14" y="56741"/>
                      </a:moveTo>
                      <a:cubicBezTo>
                        <a:pt x="697" y="25028"/>
                        <a:pt x="25892" y="-366"/>
                        <a:pt x="56324" y="4"/>
                      </a:cubicBezTo>
                      <a:cubicBezTo>
                        <a:pt x="86728" y="346"/>
                        <a:pt x="111467" y="26508"/>
                        <a:pt x="111524" y="58051"/>
                      </a:cubicBezTo>
                      <a:cubicBezTo>
                        <a:pt x="111609" y="89964"/>
                        <a:pt x="86387" y="115215"/>
                        <a:pt x="55214" y="114874"/>
                      </a:cubicBezTo>
                      <a:cubicBezTo>
                        <a:pt x="24041" y="114475"/>
                        <a:pt x="-669" y="88455"/>
                        <a:pt x="14" y="56741"/>
                      </a:cubicBezTo>
                      <a:close/>
                    </a:path>
                  </a:pathLst>
                </a:custGeom>
                <a:grpFill/>
                <a:ln w="2845" cap="flat">
                  <a:noFill/>
                  <a:prstDash val="solid"/>
                  <a:miter/>
                </a:ln>
              </p:spPr>
              <p:txBody>
                <a:bodyPr rtlCol="0" anchor="ctr"/>
                <a:lstStyle/>
                <a:p>
                  <a:endParaRPr lang="en-US"/>
                </a:p>
              </p:txBody>
            </p:sp>
            <p:sp>
              <p:nvSpPr>
                <p:cNvPr id="2310" name="Freeform: Shape 2309">
                  <a:extLst>
                    <a:ext uri="{FF2B5EF4-FFF2-40B4-BE49-F238E27FC236}">
                      <a16:creationId xmlns:a16="http://schemas.microsoft.com/office/drawing/2014/main" id="{381D7774-D42A-EB64-E31A-852AC99BA438}"/>
                    </a:ext>
                  </a:extLst>
                </p:cNvPr>
                <p:cNvSpPr/>
                <p:nvPr/>
              </p:nvSpPr>
              <p:spPr>
                <a:xfrm>
                  <a:off x="10538282" y="5875279"/>
                  <a:ext cx="108818" cy="112031"/>
                </a:xfrm>
                <a:custGeom>
                  <a:avLst/>
                  <a:gdLst>
                    <a:gd name="connsiteX0" fmla="*/ 139 w 108818"/>
                    <a:gd name="connsiteY0" fmla="*/ 52720 h 112031"/>
                    <a:gd name="connsiteX1" fmla="*/ 57218 w 108818"/>
                    <a:gd name="connsiteY1" fmla="*/ 82 h 112031"/>
                    <a:gd name="connsiteX2" fmla="*/ 108774 w 108818"/>
                    <a:gd name="connsiteY2" fmla="*/ 58100 h 112031"/>
                    <a:gd name="connsiteX3" fmla="*/ 51610 w 108818"/>
                    <a:gd name="connsiteY3" fmla="*/ 111991 h 112031"/>
                    <a:gd name="connsiteX4" fmla="*/ 110 w 108818"/>
                    <a:gd name="connsiteY4" fmla="*/ 52692 h 11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8" h="112031">
                      <a:moveTo>
                        <a:pt x="139" y="52720"/>
                      </a:moveTo>
                      <a:cubicBezTo>
                        <a:pt x="2047" y="21775"/>
                        <a:pt x="27611" y="-1569"/>
                        <a:pt x="57218" y="82"/>
                      </a:cubicBezTo>
                      <a:cubicBezTo>
                        <a:pt x="86882" y="1192"/>
                        <a:pt x="109969" y="27184"/>
                        <a:pt x="108774" y="58100"/>
                      </a:cubicBezTo>
                      <a:cubicBezTo>
                        <a:pt x="107606" y="89017"/>
                        <a:pt x="82013" y="113158"/>
                        <a:pt x="51610" y="111991"/>
                      </a:cubicBezTo>
                      <a:cubicBezTo>
                        <a:pt x="21263" y="110283"/>
                        <a:pt x="-1797" y="83522"/>
                        <a:pt x="110" y="52692"/>
                      </a:cubicBezTo>
                      <a:close/>
                    </a:path>
                  </a:pathLst>
                </a:custGeom>
                <a:grpFill/>
                <a:ln w="2845" cap="flat">
                  <a:noFill/>
                  <a:prstDash val="solid"/>
                  <a:miter/>
                </a:ln>
              </p:spPr>
              <p:txBody>
                <a:bodyPr rtlCol="0" anchor="ctr"/>
                <a:lstStyle/>
                <a:p>
                  <a:endParaRPr lang="en-US"/>
                </a:p>
              </p:txBody>
            </p:sp>
            <p:sp>
              <p:nvSpPr>
                <p:cNvPr id="2311" name="Freeform: Shape 2310">
                  <a:extLst>
                    <a:ext uri="{FF2B5EF4-FFF2-40B4-BE49-F238E27FC236}">
                      <a16:creationId xmlns:a16="http://schemas.microsoft.com/office/drawing/2014/main" id="{6982ED34-AC39-2FB6-7593-C898E67F583A}"/>
                    </a:ext>
                  </a:extLst>
                </p:cNvPr>
                <p:cNvSpPr/>
                <p:nvPr/>
              </p:nvSpPr>
              <p:spPr>
                <a:xfrm>
                  <a:off x="10319293" y="5860869"/>
                  <a:ext cx="106120" cy="109215"/>
                </a:xfrm>
                <a:custGeom>
                  <a:avLst/>
                  <a:gdLst>
                    <a:gd name="connsiteX0" fmla="*/ 293 w 106120"/>
                    <a:gd name="connsiteY0" fmla="*/ 49906 h 109215"/>
                    <a:gd name="connsiteX1" fmla="*/ 58056 w 106120"/>
                    <a:gd name="connsiteY1" fmla="*/ 201 h 109215"/>
                    <a:gd name="connsiteX2" fmla="*/ 105939 w 106120"/>
                    <a:gd name="connsiteY2" fmla="*/ 59301 h 109215"/>
                    <a:gd name="connsiteX3" fmla="*/ 48177 w 106120"/>
                    <a:gd name="connsiteY3" fmla="*/ 109006 h 109215"/>
                    <a:gd name="connsiteX4" fmla="*/ 293 w 106120"/>
                    <a:gd name="connsiteY4" fmla="*/ 49906 h 109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20" h="109215">
                      <a:moveTo>
                        <a:pt x="293" y="49906"/>
                      </a:moveTo>
                      <a:cubicBezTo>
                        <a:pt x="3368" y="19901"/>
                        <a:pt x="29245" y="-2362"/>
                        <a:pt x="58056" y="201"/>
                      </a:cubicBezTo>
                      <a:cubicBezTo>
                        <a:pt x="86894" y="2763"/>
                        <a:pt x="108330" y="29210"/>
                        <a:pt x="105939" y="59301"/>
                      </a:cubicBezTo>
                      <a:cubicBezTo>
                        <a:pt x="103548" y="89363"/>
                        <a:pt x="77698" y="111625"/>
                        <a:pt x="48177" y="109006"/>
                      </a:cubicBezTo>
                      <a:cubicBezTo>
                        <a:pt x="18655" y="106387"/>
                        <a:pt x="-2781" y="79912"/>
                        <a:pt x="293" y="49906"/>
                      </a:cubicBezTo>
                      <a:close/>
                    </a:path>
                  </a:pathLst>
                </a:custGeom>
                <a:grpFill/>
                <a:ln w="2845" cap="flat">
                  <a:noFill/>
                  <a:prstDash val="solid"/>
                  <a:miter/>
                </a:ln>
              </p:spPr>
              <p:txBody>
                <a:bodyPr rtlCol="0" anchor="ctr"/>
                <a:lstStyle/>
                <a:p>
                  <a:endParaRPr lang="en-US"/>
                </a:p>
              </p:txBody>
            </p:sp>
            <p:sp>
              <p:nvSpPr>
                <p:cNvPr id="2312" name="Freeform: Shape 2311">
                  <a:extLst>
                    <a:ext uri="{FF2B5EF4-FFF2-40B4-BE49-F238E27FC236}">
                      <a16:creationId xmlns:a16="http://schemas.microsoft.com/office/drawing/2014/main" id="{A807F168-53A1-D0E0-CE02-04966BF54D44}"/>
                    </a:ext>
                  </a:extLst>
                </p:cNvPr>
                <p:cNvSpPr/>
                <p:nvPr/>
              </p:nvSpPr>
              <p:spPr>
                <a:xfrm>
                  <a:off x="10101160" y="5837875"/>
                  <a:ext cx="103392" cy="106547"/>
                </a:xfrm>
                <a:custGeom>
                  <a:avLst/>
                  <a:gdLst>
                    <a:gd name="connsiteX0" fmla="*/ 558 w 103392"/>
                    <a:gd name="connsiteY0" fmla="*/ 46084 h 106547"/>
                    <a:gd name="connsiteX1" fmla="*/ 58719 w 103392"/>
                    <a:gd name="connsiteY1" fmla="*/ 478 h 106547"/>
                    <a:gd name="connsiteX2" fmla="*/ 102987 w 103392"/>
                    <a:gd name="connsiteY2" fmla="*/ 59805 h 106547"/>
                    <a:gd name="connsiteX3" fmla="*/ 44741 w 103392"/>
                    <a:gd name="connsiteY3" fmla="*/ 106009 h 106547"/>
                    <a:gd name="connsiteX4" fmla="*/ 558 w 103392"/>
                    <a:gd name="connsiteY4" fmla="*/ 46084 h 10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92" h="106547">
                      <a:moveTo>
                        <a:pt x="558" y="46084"/>
                      </a:moveTo>
                      <a:cubicBezTo>
                        <a:pt x="4743" y="16989"/>
                        <a:pt x="30792" y="-3423"/>
                        <a:pt x="58719" y="478"/>
                      </a:cubicBezTo>
                      <a:cubicBezTo>
                        <a:pt x="86618" y="4634"/>
                        <a:pt x="106517" y="30568"/>
                        <a:pt x="102987" y="59805"/>
                      </a:cubicBezTo>
                      <a:cubicBezTo>
                        <a:pt x="99457" y="88928"/>
                        <a:pt x="73323" y="110251"/>
                        <a:pt x="44741" y="106009"/>
                      </a:cubicBezTo>
                      <a:cubicBezTo>
                        <a:pt x="16159" y="102024"/>
                        <a:pt x="-3626" y="75178"/>
                        <a:pt x="558" y="46084"/>
                      </a:cubicBezTo>
                      <a:close/>
                    </a:path>
                  </a:pathLst>
                </a:custGeom>
                <a:grpFill/>
                <a:ln w="2845" cap="flat">
                  <a:noFill/>
                  <a:prstDash val="solid"/>
                  <a:miter/>
                </a:ln>
              </p:spPr>
              <p:txBody>
                <a:bodyPr rtlCol="0" anchor="ctr"/>
                <a:lstStyle/>
                <a:p>
                  <a:endParaRPr lang="en-US"/>
                </a:p>
              </p:txBody>
            </p:sp>
            <p:sp>
              <p:nvSpPr>
                <p:cNvPr id="2313" name="Freeform: Shape 2312">
                  <a:extLst>
                    <a:ext uri="{FF2B5EF4-FFF2-40B4-BE49-F238E27FC236}">
                      <a16:creationId xmlns:a16="http://schemas.microsoft.com/office/drawing/2014/main" id="{2DD996AC-873E-BACD-1F61-796EACE81873}"/>
                    </a:ext>
                  </a:extLst>
                </p:cNvPr>
                <p:cNvSpPr/>
                <p:nvPr/>
              </p:nvSpPr>
              <p:spPr>
                <a:xfrm>
                  <a:off x="9884213" y="5806000"/>
                  <a:ext cx="100722" cy="103410"/>
                </a:xfrm>
                <a:custGeom>
                  <a:avLst/>
                  <a:gdLst>
                    <a:gd name="connsiteX0" fmla="*/ 862 w 100722"/>
                    <a:gd name="connsiteY0" fmla="*/ 42772 h 103410"/>
                    <a:gd name="connsiteX1" fmla="*/ 21871 w 100722"/>
                    <a:gd name="connsiteY1" fmla="*/ 9492 h 103410"/>
                    <a:gd name="connsiteX2" fmla="*/ 39436 w 100722"/>
                    <a:gd name="connsiteY2" fmla="*/ 1493 h 103410"/>
                    <a:gd name="connsiteX3" fmla="*/ 59278 w 100722"/>
                    <a:gd name="connsiteY3" fmla="*/ 639 h 103410"/>
                    <a:gd name="connsiteX4" fmla="*/ 100017 w 100722"/>
                    <a:gd name="connsiteY4" fmla="*/ 59910 h 103410"/>
                    <a:gd name="connsiteX5" fmla="*/ 41486 w 100722"/>
                    <a:gd name="connsiteY5" fmla="*/ 102726 h 103410"/>
                    <a:gd name="connsiteX6" fmla="*/ 22697 w 100722"/>
                    <a:gd name="connsiteY6" fmla="*/ 95495 h 103410"/>
                    <a:gd name="connsiteX7" fmla="*/ 8833 w 100722"/>
                    <a:gd name="connsiteY7" fmla="*/ 81574 h 103410"/>
                    <a:gd name="connsiteX8" fmla="*/ 890 w 100722"/>
                    <a:gd name="connsiteY8" fmla="*/ 42743 h 1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410">
                      <a:moveTo>
                        <a:pt x="862" y="42772"/>
                      </a:moveTo>
                      <a:cubicBezTo>
                        <a:pt x="3453" y="28709"/>
                        <a:pt x="11310" y="17008"/>
                        <a:pt x="21871" y="9492"/>
                      </a:cubicBezTo>
                      <a:cubicBezTo>
                        <a:pt x="27166" y="5706"/>
                        <a:pt x="33088" y="3059"/>
                        <a:pt x="39436" y="1493"/>
                      </a:cubicBezTo>
                      <a:cubicBezTo>
                        <a:pt x="45784" y="-101"/>
                        <a:pt x="52503" y="-471"/>
                        <a:pt x="59278" y="639"/>
                      </a:cubicBezTo>
                      <a:cubicBezTo>
                        <a:pt x="86380" y="5137"/>
                        <a:pt x="104600" y="31669"/>
                        <a:pt x="100017" y="59910"/>
                      </a:cubicBezTo>
                      <a:cubicBezTo>
                        <a:pt x="95405" y="88150"/>
                        <a:pt x="69214" y="107337"/>
                        <a:pt x="41486" y="102726"/>
                      </a:cubicBezTo>
                      <a:cubicBezTo>
                        <a:pt x="34568" y="101587"/>
                        <a:pt x="28220" y="99053"/>
                        <a:pt x="22697" y="95495"/>
                      </a:cubicBezTo>
                      <a:cubicBezTo>
                        <a:pt x="17174" y="91879"/>
                        <a:pt x="12505" y="87040"/>
                        <a:pt x="8833" y="81574"/>
                      </a:cubicBezTo>
                      <a:cubicBezTo>
                        <a:pt x="1488" y="70614"/>
                        <a:pt x="-1700" y="56806"/>
                        <a:pt x="890" y="42743"/>
                      </a:cubicBezTo>
                      <a:close/>
                    </a:path>
                  </a:pathLst>
                </a:custGeom>
                <a:grpFill/>
                <a:ln w="2845" cap="flat">
                  <a:noFill/>
                  <a:prstDash val="solid"/>
                  <a:miter/>
                </a:ln>
              </p:spPr>
              <p:txBody>
                <a:bodyPr rtlCol="0" anchor="ctr"/>
                <a:lstStyle/>
                <a:p>
                  <a:endParaRPr lang="en-US"/>
                </a:p>
              </p:txBody>
            </p:sp>
            <p:sp>
              <p:nvSpPr>
                <p:cNvPr id="2314" name="Freeform: Shape 2313">
                  <a:extLst>
                    <a:ext uri="{FF2B5EF4-FFF2-40B4-BE49-F238E27FC236}">
                      <a16:creationId xmlns:a16="http://schemas.microsoft.com/office/drawing/2014/main" id="{D0F51885-D5E7-BC8F-B22F-14BF1F00A3C7}"/>
                    </a:ext>
                  </a:extLst>
                </p:cNvPr>
                <p:cNvSpPr/>
                <p:nvPr/>
              </p:nvSpPr>
              <p:spPr>
                <a:xfrm>
                  <a:off x="9668727" y="5764737"/>
                  <a:ext cx="98041" cy="100724"/>
                </a:xfrm>
                <a:custGeom>
                  <a:avLst/>
                  <a:gdLst>
                    <a:gd name="connsiteX0" fmla="*/ 1299 w 98041"/>
                    <a:gd name="connsiteY0" fmla="*/ 39937 h 100724"/>
                    <a:gd name="connsiteX1" fmla="*/ 59830 w 98041"/>
                    <a:gd name="connsiteY1" fmla="*/ 1078 h 100724"/>
                    <a:gd name="connsiteX2" fmla="*/ 96952 w 98041"/>
                    <a:gd name="connsiteY2" fmla="*/ 60748 h 100724"/>
                    <a:gd name="connsiteX3" fmla="*/ 38421 w 98041"/>
                    <a:gd name="connsiteY3" fmla="*/ 99607 h 100724"/>
                    <a:gd name="connsiteX4" fmla="*/ 1299 w 98041"/>
                    <a:gd name="connsiteY4" fmla="*/ 39937 h 10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41" h="100724">
                      <a:moveTo>
                        <a:pt x="1299" y="39937"/>
                      </a:moveTo>
                      <a:cubicBezTo>
                        <a:pt x="7505" y="12807"/>
                        <a:pt x="33724" y="-4615"/>
                        <a:pt x="59830" y="1078"/>
                      </a:cubicBezTo>
                      <a:cubicBezTo>
                        <a:pt x="85964" y="6772"/>
                        <a:pt x="102560" y="33475"/>
                        <a:pt x="96952" y="60748"/>
                      </a:cubicBezTo>
                      <a:cubicBezTo>
                        <a:pt x="91344" y="88020"/>
                        <a:pt x="65125" y="105414"/>
                        <a:pt x="38421" y="99607"/>
                      </a:cubicBezTo>
                      <a:cubicBezTo>
                        <a:pt x="11718" y="93799"/>
                        <a:pt x="-4907" y="67068"/>
                        <a:pt x="1299" y="39937"/>
                      </a:cubicBezTo>
                      <a:close/>
                    </a:path>
                  </a:pathLst>
                </a:custGeom>
                <a:grpFill/>
                <a:ln w="2845" cap="flat">
                  <a:noFill/>
                  <a:prstDash val="solid"/>
                  <a:miter/>
                </a:ln>
              </p:spPr>
              <p:txBody>
                <a:bodyPr rtlCol="0" anchor="ctr"/>
                <a:lstStyle/>
                <a:p>
                  <a:endParaRPr lang="en-US"/>
                </a:p>
              </p:txBody>
            </p:sp>
            <p:sp>
              <p:nvSpPr>
                <p:cNvPr id="2315" name="Freeform: Shape 2314">
                  <a:extLst>
                    <a:ext uri="{FF2B5EF4-FFF2-40B4-BE49-F238E27FC236}">
                      <a16:creationId xmlns:a16="http://schemas.microsoft.com/office/drawing/2014/main" id="{6B65B123-DE41-971D-B2A6-3FD31ED78EA9}"/>
                    </a:ext>
                  </a:extLst>
                </p:cNvPr>
                <p:cNvSpPr/>
                <p:nvPr/>
              </p:nvSpPr>
              <p:spPr>
                <a:xfrm>
                  <a:off x="9455327" y="5714920"/>
                  <a:ext cx="95343" cy="98074"/>
                </a:xfrm>
                <a:custGeom>
                  <a:avLst/>
                  <a:gdLst>
                    <a:gd name="connsiteX0" fmla="*/ 1756 w 95343"/>
                    <a:gd name="connsiteY0" fmla="*/ 36576 h 98074"/>
                    <a:gd name="connsiteX1" fmla="*/ 60059 w 95343"/>
                    <a:gd name="connsiteY1" fmla="*/ 1588 h 98074"/>
                    <a:gd name="connsiteX2" fmla="*/ 76827 w 95343"/>
                    <a:gd name="connsiteY2" fmla="*/ 10100 h 98074"/>
                    <a:gd name="connsiteX3" fmla="*/ 88812 w 95343"/>
                    <a:gd name="connsiteY3" fmla="*/ 23850 h 98074"/>
                    <a:gd name="connsiteX4" fmla="*/ 93822 w 95343"/>
                    <a:gd name="connsiteY4" fmla="*/ 60745 h 98074"/>
                    <a:gd name="connsiteX5" fmla="*/ 71731 w 95343"/>
                    <a:gd name="connsiteY5" fmla="*/ 91035 h 98074"/>
                    <a:gd name="connsiteX6" fmla="*/ 54337 w 95343"/>
                    <a:gd name="connsiteY6" fmla="*/ 97583 h 98074"/>
                    <a:gd name="connsiteX7" fmla="*/ 35321 w 95343"/>
                    <a:gd name="connsiteY7" fmla="*/ 96444 h 98074"/>
                    <a:gd name="connsiteX8" fmla="*/ 1756 w 95343"/>
                    <a:gd name="connsiteY8" fmla="*/ 36604 h 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43" h="98074">
                      <a:moveTo>
                        <a:pt x="1756" y="36576"/>
                      </a:moveTo>
                      <a:cubicBezTo>
                        <a:pt x="8873" y="10470"/>
                        <a:pt x="34979" y="-5216"/>
                        <a:pt x="60059" y="1588"/>
                      </a:cubicBezTo>
                      <a:cubicBezTo>
                        <a:pt x="66351" y="3296"/>
                        <a:pt x="71987" y="6229"/>
                        <a:pt x="76827" y="10100"/>
                      </a:cubicBezTo>
                      <a:cubicBezTo>
                        <a:pt x="81695" y="13858"/>
                        <a:pt x="85738" y="18527"/>
                        <a:pt x="88812" y="23850"/>
                      </a:cubicBezTo>
                      <a:cubicBezTo>
                        <a:pt x="94933" y="34469"/>
                        <a:pt x="97097" y="47621"/>
                        <a:pt x="93822" y="60745"/>
                      </a:cubicBezTo>
                      <a:cubicBezTo>
                        <a:pt x="90520" y="73869"/>
                        <a:pt x="82350" y="84488"/>
                        <a:pt x="71731" y="91035"/>
                      </a:cubicBezTo>
                      <a:cubicBezTo>
                        <a:pt x="66436" y="94309"/>
                        <a:pt x="60515" y="96558"/>
                        <a:pt x="54337" y="97583"/>
                      </a:cubicBezTo>
                      <a:cubicBezTo>
                        <a:pt x="48188" y="98494"/>
                        <a:pt x="41726" y="98152"/>
                        <a:pt x="35321" y="96444"/>
                      </a:cubicBezTo>
                      <a:cubicBezTo>
                        <a:pt x="9671" y="89498"/>
                        <a:pt x="-5332" y="62710"/>
                        <a:pt x="1756" y="36604"/>
                      </a:cubicBezTo>
                      <a:close/>
                    </a:path>
                  </a:pathLst>
                </a:custGeom>
                <a:grpFill/>
                <a:ln w="2845" cap="flat">
                  <a:noFill/>
                  <a:prstDash val="solid"/>
                  <a:miter/>
                </a:ln>
              </p:spPr>
              <p:txBody>
                <a:bodyPr rtlCol="0" anchor="ctr"/>
                <a:lstStyle/>
                <a:p>
                  <a:endParaRPr lang="en-US"/>
                </a:p>
              </p:txBody>
            </p:sp>
            <p:sp>
              <p:nvSpPr>
                <p:cNvPr id="2316" name="Freeform: Shape 2315">
                  <a:extLst>
                    <a:ext uri="{FF2B5EF4-FFF2-40B4-BE49-F238E27FC236}">
                      <a16:creationId xmlns:a16="http://schemas.microsoft.com/office/drawing/2014/main" id="{A8A493CC-E170-E8B9-B07D-5FA8F938A41B}"/>
                    </a:ext>
                  </a:extLst>
                </p:cNvPr>
                <p:cNvSpPr/>
                <p:nvPr/>
              </p:nvSpPr>
              <p:spPr>
                <a:xfrm>
                  <a:off x="9244074" y="5656359"/>
                  <a:ext cx="92768" cy="94781"/>
                </a:xfrm>
                <a:custGeom>
                  <a:avLst/>
                  <a:gdLst>
                    <a:gd name="connsiteX0" fmla="*/ 2288 w 92768"/>
                    <a:gd name="connsiteY0" fmla="*/ 33674 h 94781"/>
                    <a:gd name="connsiteX1" fmla="*/ 60363 w 92768"/>
                    <a:gd name="connsiteY1" fmla="*/ 1818 h 94781"/>
                    <a:gd name="connsiteX2" fmla="*/ 90739 w 92768"/>
                    <a:gd name="connsiteY2" fmla="*/ 60520 h 94781"/>
                    <a:gd name="connsiteX3" fmla="*/ 32520 w 92768"/>
                    <a:gd name="connsiteY3" fmla="*/ 92860 h 94781"/>
                    <a:gd name="connsiteX4" fmla="*/ 2288 w 92768"/>
                    <a:gd name="connsiteY4" fmla="*/ 33674 h 9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68" h="94781">
                      <a:moveTo>
                        <a:pt x="2288" y="33674"/>
                      </a:moveTo>
                      <a:cubicBezTo>
                        <a:pt x="10230" y="8594"/>
                        <a:pt x="36079" y="-5185"/>
                        <a:pt x="60363" y="1818"/>
                      </a:cubicBezTo>
                      <a:cubicBezTo>
                        <a:pt x="84561" y="9020"/>
                        <a:pt x="98168" y="35297"/>
                        <a:pt x="90739" y="60520"/>
                      </a:cubicBezTo>
                      <a:cubicBezTo>
                        <a:pt x="83308" y="85743"/>
                        <a:pt x="57231" y="100233"/>
                        <a:pt x="32520" y="92860"/>
                      </a:cubicBezTo>
                      <a:cubicBezTo>
                        <a:pt x="7725" y="85714"/>
                        <a:pt x="-5655" y="58698"/>
                        <a:pt x="2288" y="33674"/>
                      </a:cubicBezTo>
                      <a:close/>
                    </a:path>
                  </a:pathLst>
                </a:custGeom>
                <a:grpFill/>
                <a:ln w="2845" cap="flat">
                  <a:noFill/>
                  <a:prstDash val="solid"/>
                  <a:miter/>
                </a:ln>
              </p:spPr>
              <p:txBody>
                <a:bodyPr rtlCol="0" anchor="ctr"/>
                <a:lstStyle/>
                <a:p>
                  <a:endParaRPr lang="en-US"/>
                </a:p>
              </p:txBody>
            </p:sp>
            <p:sp>
              <p:nvSpPr>
                <p:cNvPr id="2317" name="Freeform: Shape 2316">
                  <a:extLst>
                    <a:ext uri="{FF2B5EF4-FFF2-40B4-BE49-F238E27FC236}">
                      <a16:creationId xmlns:a16="http://schemas.microsoft.com/office/drawing/2014/main" id="{9691E2A1-DD4B-2A12-F53C-54A580BE0488}"/>
                    </a:ext>
                  </a:extLst>
                </p:cNvPr>
                <p:cNvSpPr/>
                <p:nvPr/>
              </p:nvSpPr>
              <p:spPr>
                <a:xfrm>
                  <a:off x="9035603" y="5588573"/>
                  <a:ext cx="90043" cy="92175"/>
                </a:xfrm>
                <a:custGeom>
                  <a:avLst/>
                  <a:gdLst>
                    <a:gd name="connsiteX0" fmla="*/ 2827 w 90043"/>
                    <a:gd name="connsiteY0" fmla="*/ 31143 h 92175"/>
                    <a:gd name="connsiteX1" fmla="*/ 60475 w 90043"/>
                    <a:gd name="connsiteY1" fmla="*/ 2447 h 92175"/>
                    <a:gd name="connsiteX2" fmla="*/ 87463 w 90043"/>
                    <a:gd name="connsiteY2" fmla="*/ 60949 h 92175"/>
                    <a:gd name="connsiteX3" fmla="*/ 29815 w 90043"/>
                    <a:gd name="connsiteY3" fmla="*/ 89645 h 92175"/>
                    <a:gd name="connsiteX4" fmla="*/ 2827 w 90043"/>
                    <a:gd name="connsiteY4" fmla="*/ 31143 h 9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43" h="92175">
                      <a:moveTo>
                        <a:pt x="2827" y="31143"/>
                      </a:moveTo>
                      <a:cubicBezTo>
                        <a:pt x="11538" y="7144"/>
                        <a:pt x="37331" y="-5695"/>
                        <a:pt x="60475" y="2447"/>
                      </a:cubicBezTo>
                      <a:cubicBezTo>
                        <a:pt x="83592" y="10589"/>
                        <a:pt x="95691" y="36780"/>
                        <a:pt x="87463" y="60949"/>
                      </a:cubicBezTo>
                      <a:cubicBezTo>
                        <a:pt x="79236" y="85119"/>
                        <a:pt x="53444" y="97958"/>
                        <a:pt x="29815" y="89645"/>
                      </a:cubicBezTo>
                      <a:cubicBezTo>
                        <a:pt x="6215" y="81333"/>
                        <a:pt x="-5884" y="55142"/>
                        <a:pt x="2827" y="31143"/>
                      </a:cubicBezTo>
                      <a:close/>
                    </a:path>
                  </a:pathLst>
                </a:custGeom>
                <a:grpFill/>
                <a:ln w="2845" cap="flat">
                  <a:noFill/>
                  <a:prstDash val="solid"/>
                  <a:miter/>
                </a:ln>
              </p:spPr>
              <p:txBody>
                <a:bodyPr rtlCol="0" anchor="ctr"/>
                <a:lstStyle/>
                <a:p>
                  <a:endParaRPr lang="en-US"/>
                </a:p>
              </p:txBody>
            </p:sp>
            <p:sp>
              <p:nvSpPr>
                <p:cNvPr id="2318" name="Freeform: Shape 2317">
                  <a:extLst>
                    <a:ext uri="{FF2B5EF4-FFF2-40B4-BE49-F238E27FC236}">
                      <a16:creationId xmlns:a16="http://schemas.microsoft.com/office/drawing/2014/main" id="{FD0AD43E-86A6-DD8E-704D-E417455D7648}"/>
                    </a:ext>
                  </a:extLst>
                </p:cNvPr>
                <p:cNvSpPr/>
                <p:nvPr/>
              </p:nvSpPr>
              <p:spPr>
                <a:xfrm>
                  <a:off x="8830175" y="5512511"/>
                  <a:ext cx="87306" cy="89509"/>
                </a:xfrm>
                <a:custGeom>
                  <a:avLst/>
                  <a:gdLst>
                    <a:gd name="connsiteX0" fmla="*/ 3426 w 87306"/>
                    <a:gd name="connsiteY0" fmla="*/ 28263 h 89509"/>
                    <a:gd name="connsiteX1" fmla="*/ 60277 w 87306"/>
                    <a:gd name="connsiteY1" fmla="*/ 3096 h 89509"/>
                    <a:gd name="connsiteX2" fmla="*/ 84162 w 87306"/>
                    <a:gd name="connsiteY2" fmla="*/ 60631 h 89509"/>
                    <a:gd name="connsiteX3" fmla="*/ 27083 w 87306"/>
                    <a:gd name="connsiteY3" fmla="*/ 86309 h 89509"/>
                    <a:gd name="connsiteX4" fmla="*/ 3426 w 87306"/>
                    <a:gd name="connsiteY4" fmla="*/ 28234 h 89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06" h="89509">
                      <a:moveTo>
                        <a:pt x="3426" y="28263"/>
                      </a:moveTo>
                      <a:cubicBezTo>
                        <a:pt x="12821" y="5374"/>
                        <a:pt x="38271" y="-5899"/>
                        <a:pt x="60277" y="3096"/>
                      </a:cubicBezTo>
                      <a:cubicBezTo>
                        <a:pt x="82226" y="12292"/>
                        <a:pt x="93129" y="37486"/>
                        <a:pt x="84162" y="60631"/>
                      </a:cubicBezTo>
                      <a:cubicBezTo>
                        <a:pt x="75251" y="83605"/>
                        <a:pt x="49459" y="95704"/>
                        <a:pt x="27083" y="86309"/>
                      </a:cubicBezTo>
                      <a:cubicBezTo>
                        <a:pt x="4621" y="77142"/>
                        <a:pt x="-5969" y="51122"/>
                        <a:pt x="3426" y="28234"/>
                      </a:cubicBezTo>
                      <a:close/>
                    </a:path>
                  </a:pathLst>
                </a:custGeom>
                <a:grpFill/>
                <a:ln w="2845" cap="flat">
                  <a:noFill/>
                  <a:prstDash val="solid"/>
                  <a:miter/>
                </a:ln>
              </p:spPr>
              <p:txBody>
                <a:bodyPr rtlCol="0" anchor="ctr"/>
                <a:lstStyle/>
                <a:p>
                  <a:endParaRPr lang="en-US"/>
                </a:p>
              </p:txBody>
            </p:sp>
            <p:sp>
              <p:nvSpPr>
                <p:cNvPr id="2319" name="Freeform: Shape 2318">
                  <a:extLst>
                    <a:ext uri="{FF2B5EF4-FFF2-40B4-BE49-F238E27FC236}">
                      <a16:creationId xmlns:a16="http://schemas.microsoft.com/office/drawing/2014/main" id="{8912B6EE-2894-3F8F-DC7E-4AEDAA8C360E}"/>
                    </a:ext>
                  </a:extLst>
                </p:cNvPr>
                <p:cNvSpPr/>
                <p:nvPr/>
              </p:nvSpPr>
              <p:spPr>
                <a:xfrm>
                  <a:off x="8628012" y="5428148"/>
                  <a:ext cx="84811" cy="86165"/>
                </a:xfrm>
                <a:custGeom>
                  <a:avLst/>
                  <a:gdLst>
                    <a:gd name="connsiteX0" fmla="*/ 4062 w 84811"/>
                    <a:gd name="connsiteY0" fmla="*/ 25655 h 86165"/>
                    <a:gd name="connsiteX1" fmla="*/ 60172 w 84811"/>
                    <a:gd name="connsiteY1" fmla="*/ 3421 h 86165"/>
                    <a:gd name="connsiteX2" fmla="*/ 81040 w 84811"/>
                    <a:gd name="connsiteY2" fmla="*/ 59931 h 86165"/>
                    <a:gd name="connsiteX3" fmla="*/ 24701 w 84811"/>
                    <a:gd name="connsiteY3" fmla="*/ 82649 h 86165"/>
                    <a:gd name="connsiteX4" fmla="*/ 4033 w 84811"/>
                    <a:gd name="connsiteY4" fmla="*/ 25655 h 86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1" h="86165">
                      <a:moveTo>
                        <a:pt x="4062" y="25655"/>
                      </a:moveTo>
                      <a:cubicBezTo>
                        <a:pt x="14082" y="3791"/>
                        <a:pt x="38964" y="-5631"/>
                        <a:pt x="60172" y="3421"/>
                      </a:cubicBezTo>
                      <a:cubicBezTo>
                        <a:pt x="81296" y="12645"/>
                        <a:pt x="90633" y="37953"/>
                        <a:pt x="81040" y="59931"/>
                      </a:cubicBezTo>
                      <a:cubicBezTo>
                        <a:pt x="71446" y="81908"/>
                        <a:pt x="46223" y="92071"/>
                        <a:pt x="24701" y="82649"/>
                      </a:cubicBezTo>
                      <a:cubicBezTo>
                        <a:pt x="3093" y="73425"/>
                        <a:pt x="-5902" y="47376"/>
                        <a:pt x="4033" y="25655"/>
                      </a:cubicBezTo>
                      <a:close/>
                    </a:path>
                  </a:pathLst>
                </a:custGeom>
                <a:grpFill/>
                <a:ln w="2845" cap="flat">
                  <a:noFill/>
                  <a:prstDash val="solid"/>
                  <a:miter/>
                </a:ln>
              </p:spPr>
              <p:txBody>
                <a:bodyPr rtlCol="0" anchor="ctr"/>
                <a:lstStyle/>
                <a:p>
                  <a:endParaRPr lang="en-US"/>
                </a:p>
              </p:txBody>
            </p:sp>
            <p:sp>
              <p:nvSpPr>
                <p:cNvPr id="2320" name="Freeform: Shape 2319">
                  <a:extLst>
                    <a:ext uri="{FF2B5EF4-FFF2-40B4-BE49-F238E27FC236}">
                      <a16:creationId xmlns:a16="http://schemas.microsoft.com/office/drawing/2014/main" id="{69B6E41A-19A1-946E-C30B-11F3FEC57AE2}"/>
                    </a:ext>
                  </a:extLst>
                </p:cNvPr>
                <p:cNvSpPr/>
                <p:nvPr/>
              </p:nvSpPr>
              <p:spPr>
                <a:xfrm>
                  <a:off x="8429685" y="5334969"/>
                  <a:ext cx="82087" cy="83507"/>
                </a:xfrm>
                <a:custGeom>
                  <a:avLst/>
                  <a:gdLst>
                    <a:gd name="connsiteX0" fmla="*/ 4649 w 82087"/>
                    <a:gd name="connsiteY0" fmla="*/ 23551 h 83507"/>
                    <a:gd name="connsiteX1" fmla="*/ 59877 w 82087"/>
                    <a:gd name="connsiteY1" fmla="*/ 4107 h 83507"/>
                    <a:gd name="connsiteX2" fmla="*/ 77670 w 82087"/>
                    <a:gd name="connsiteY2" fmla="*/ 59848 h 83507"/>
                    <a:gd name="connsiteX3" fmla="*/ 22442 w 82087"/>
                    <a:gd name="connsiteY3" fmla="*/ 79292 h 83507"/>
                    <a:gd name="connsiteX4" fmla="*/ 4649 w 82087"/>
                    <a:gd name="connsiteY4" fmla="*/ 23551 h 83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87" h="83507">
                      <a:moveTo>
                        <a:pt x="4649" y="23551"/>
                      </a:moveTo>
                      <a:cubicBezTo>
                        <a:pt x="15182" y="2883"/>
                        <a:pt x="39892" y="-5829"/>
                        <a:pt x="59877" y="4107"/>
                      </a:cubicBezTo>
                      <a:cubicBezTo>
                        <a:pt x="79862" y="14042"/>
                        <a:pt x="87833" y="38980"/>
                        <a:pt x="77670" y="59848"/>
                      </a:cubicBezTo>
                      <a:cubicBezTo>
                        <a:pt x="67506" y="80715"/>
                        <a:pt x="42796" y="89398"/>
                        <a:pt x="22442" y="79292"/>
                      </a:cubicBezTo>
                      <a:cubicBezTo>
                        <a:pt x="2086" y="69186"/>
                        <a:pt x="-5884" y="44219"/>
                        <a:pt x="4649" y="23551"/>
                      </a:cubicBezTo>
                      <a:close/>
                    </a:path>
                  </a:pathLst>
                </a:custGeom>
                <a:grpFill/>
                <a:ln w="2845" cap="flat">
                  <a:noFill/>
                  <a:prstDash val="solid"/>
                  <a:miter/>
                </a:ln>
              </p:spPr>
              <p:txBody>
                <a:bodyPr rtlCol="0" anchor="ctr"/>
                <a:lstStyle/>
                <a:p>
                  <a:endParaRPr lang="en-US"/>
                </a:p>
              </p:txBody>
            </p:sp>
            <p:sp>
              <p:nvSpPr>
                <p:cNvPr id="2321" name="Freeform: Shape 2320">
                  <a:extLst>
                    <a:ext uri="{FF2B5EF4-FFF2-40B4-BE49-F238E27FC236}">
                      <a16:creationId xmlns:a16="http://schemas.microsoft.com/office/drawing/2014/main" id="{DB6F9188-CAAB-71EE-5001-314B90F75F5E}"/>
                    </a:ext>
                  </a:extLst>
                </p:cNvPr>
                <p:cNvSpPr/>
                <p:nvPr/>
              </p:nvSpPr>
              <p:spPr>
                <a:xfrm>
                  <a:off x="8235464" y="5233865"/>
                  <a:ext cx="79193" cy="80877"/>
                </a:xfrm>
                <a:custGeom>
                  <a:avLst/>
                  <a:gdLst>
                    <a:gd name="connsiteX0" fmla="*/ 5286 w 79193"/>
                    <a:gd name="connsiteY0" fmla="*/ 21145 h 80877"/>
                    <a:gd name="connsiteX1" fmla="*/ 59261 w 79193"/>
                    <a:gd name="connsiteY1" fmla="*/ 4804 h 80877"/>
                    <a:gd name="connsiteX2" fmla="*/ 77709 w 79193"/>
                    <a:gd name="connsiteY2" fmla="*/ 28746 h 80877"/>
                    <a:gd name="connsiteX3" fmla="*/ 74179 w 79193"/>
                    <a:gd name="connsiteY3" fmla="*/ 59406 h 80877"/>
                    <a:gd name="connsiteX4" fmla="*/ 50294 w 79193"/>
                    <a:gd name="connsiteY4" fmla="*/ 79192 h 80877"/>
                    <a:gd name="connsiteX5" fmla="*/ 20117 w 79193"/>
                    <a:gd name="connsiteY5" fmla="*/ 75947 h 80877"/>
                    <a:gd name="connsiteX6" fmla="*/ 5286 w 79193"/>
                    <a:gd name="connsiteY6" fmla="*/ 21145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93" h="80877">
                      <a:moveTo>
                        <a:pt x="5286" y="21145"/>
                      </a:moveTo>
                      <a:cubicBezTo>
                        <a:pt x="16274" y="1588"/>
                        <a:pt x="40444" y="-5701"/>
                        <a:pt x="59261" y="4804"/>
                      </a:cubicBezTo>
                      <a:cubicBezTo>
                        <a:pt x="68684" y="10071"/>
                        <a:pt x="75033" y="18839"/>
                        <a:pt x="77709" y="28746"/>
                      </a:cubicBezTo>
                      <a:cubicBezTo>
                        <a:pt x="80413" y="38625"/>
                        <a:pt x="79531" y="49528"/>
                        <a:pt x="74179" y="59406"/>
                      </a:cubicBezTo>
                      <a:cubicBezTo>
                        <a:pt x="68855" y="69256"/>
                        <a:pt x="60087" y="76174"/>
                        <a:pt x="50294" y="79192"/>
                      </a:cubicBezTo>
                      <a:cubicBezTo>
                        <a:pt x="40529" y="82152"/>
                        <a:pt x="29683" y="81299"/>
                        <a:pt x="20117" y="75947"/>
                      </a:cubicBezTo>
                      <a:cubicBezTo>
                        <a:pt x="958" y="65242"/>
                        <a:pt x="-5675" y="40703"/>
                        <a:pt x="5286" y="21145"/>
                      </a:cubicBezTo>
                      <a:close/>
                    </a:path>
                  </a:pathLst>
                </a:custGeom>
                <a:grpFill/>
                <a:ln w="2845" cap="flat">
                  <a:noFill/>
                  <a:prstDash val="solid"/>
                  <a:miter/>
                </a:ln>
              </p:spPr>
              <p:txBody>
                <a:bodyPr rtlCol="0" anchor="ctr"/>
                <a:lstStyle/>
                <a:p>
                  <a:endParaRPr lang="en-US"/>
                </a:p>
              </p:txBody>
            </p:sp>
            <p:sp>
              <p:nvSpPr>
                <p:cNvPr id="2322" name="Freeform: Shape 2321">
                  <a:extLst>
                    <a:ext uri="{FF2B5EF4-FFF2-40B4-BE49-F238E27FC236}">
                      <a16:creationId xmlns:a16="http://schemas.microsoft.com/office/drawing/2014/main" id="{9DD1DBF2-D023-3901-E096-8E789538670D}"/>
                    </a:ext>
                  </a:extLst>
                </p:cNvPr>
                <p:cNvSpPr/>
                <p:nvPr/>
              </p:nvSpPr>
              <p:spPr>
                <a:xfrm>
                  <a:off x="8045481" y="5125043"/>
                  <a:ext cx="76761" cy="77668"/>
                </a:xfrm>
                <a:custGeom>
                  <a:avLst/>
                  <a:gdLst>
                    <a:gd name="connsiteX0" fmla="*/ 5954 w 76761"/>
                    <a:gd name="connsiteY0" fmla="*/ 18912 h 77668"/>
                    <a:gd name="connsiteX1" fmla="*/ 29867 w 76761"/>
                    <a:gd name="connsiteY1" fmla="*/ 1177 h 77668"/>
                    <a:gd name="connsiteX2" fmla="*/ 58621 w 76761"/>
                    <a:gd name="connsiteY2" fmla="*/ 5361 h 77668"/>
                    <a:gd name="connsiteX3" fmla="*/ 71090 w 76761"/>
                    <a:gd name="connsiteY3" fmla="*/ 58255 h 77668"/>
                    <a:gd name="connsiteX4" fmla="*/ 18053 w 76761"/>
                    <a:gd name="connsiteY4" fmla="*/ 72404 h 77668"/>
                    <a:gd name="connsiteX5" fmla="*/ 944 w 76761"/>
                    <a:gd name="connsiteY5" fmla="*/ 48434 h 77668"/>
                    <a:gd name="connsiteX6" fmla="*/ 5954 w 76761"/>
                    <a:gd name="connsiteY6" fmla="*/ 18912 h 7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61" h="77668">
                      <a:moveTo>
                        <a:pt x="5954" y="18912"/>
                      </a:moveTo>
                      <a:cubicBezTo>
                        <a:pt x="11620" y="9689"/>
                        <a:pt x="20359" y="3596"/>
                        <a:pt x="29867" y="1177"/>
                      </a:cubicBezTo>
                      <a:cubicBezTo>
                        <a:pt x="39405" y="-1300"/>
                        <a:pt x="49596" y="151"/>
                        <a:pt x="58621" y="5361"/>
                      </a:cubicBezTo>
                      <a:cubicBezTo>
                        <a:pt x="76555" y="15951"/>
                        <a:pt x="82135" y="39637"/>
                        <a:pt x="71090" y="58255"/>
                      </a:cubicBezTo>
                      <a:cubicBezTo>
                        <a:pt x="60044" y="76873"/>
                        <a:pt x="36273" y="83193"/>
                        <a:pt x="18053" y="72404"/>
                      </a:cubicBezTo>
                      <a:cubicBezTo>
                        <a:pt x="8886" y="67109"/>
                        <a:pt x="3136" y="58113"/>
                        <a:pt x="944" y="48434"/>
                      </a:cubicBezTo>
                      <a:cubicBezTo>
                        <a:pt x="-1220" y="38726"/>
                        <a:pt x="289" y="28107"/>
                        <a:pt x="5954" y="18912"/>
                      </a:cubicBezTo>
                      <a:close/>
                    </a:path>
                  </a:pathLst>
                </a:custGeom>
                <a:grpFill/>
                <a:ln w="2845" cap="flat">
                  <a:noFill/>
                  <a:prstDash val="solid"/>
                  <a:miter/>
                </a:ln>
              </p:spPr>
              <p:txBody>
                <a:bodyPr rtlCol="0" anchor="ctr"/>
                <a:lstStyle/>
                <a:p>
                  <a:endParaRPr lang="en-US"/>
                </a:p>
              </p:txBody>
            </p:sp>
            <p:sp>
              <p:nvSpPr>
                <p:cNvPr id="2323" name="Freeform: Shape 2322">
                  <a:extLst>
                    <a:ext uri="{FF2B5EF4-FFF2-40B4-BE49-F238E27FC236}">
                      <a16:creationId xmlns:a16="http://schemas.microsoft.com/office/drawing/2014/main" id="{4732198D-9B90-04E0-35CF-E8C6A71A26DC}"/>
                    </a:ext>
                  </a:extLst>
                </p:cNvPr>
                <p:cNvSpPr/>
                <p:nvPr/>
              </p:nvSpPr>
              <p:spPr>
                <a:xfrm>
                  <a:off x="7860226" y="5008124"/>
                  <a:ext cx="74172" cy="74808"/>
                </a:xfrm>
                <a:custGeom>
                  <a:avLst/>
                  <a:gdLst>
                    <a:gd name="connsiteX0" fmla="*/ 6537 w 74172"/>
                    <a:gd name="connsiteY0" fmla="*/ 17176 h 74808"/>
                    <a:gd name="connsiteX1" fmla="*/ 58064 w 74172"/>
                    <a:gd name="connsiteY1" fmla="*/ 5845 h 74808"/>
                    <a:gd name="connsiteX2" fmla="*/ 67829 w 74172"/>
                    <a:gd name="connsiteY2" fmla="*/ 57515 h 74808"/>
                    <a:gd name="connsiteX3" fmla="*/ 16301 w 74172"/>
                    <a:gd name="connsiteY3" fmla="*/ 68846 h 74808"/>
                    <a:gd name="connsiteX4" fmla="*/ 6537 w 74172"/>
                    <a:gd name="connsiteY4" fmla="*/ 17176 h 74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72" h="74808">
                      <a:moveTo>
                        <a:pt x="6537" y="17176"/>
                      </a:moveTo>
                      <a:cubicBezTo>
                        <a:pt x="18209" y="-133"/>
                        <a:pt x="41268" y="-5200"/>
                        <a:pt x="58064" y="5845"/>
                      </a:cubicBezTo>
                      <a:cubicBezTo>
                        <a:pt x="74861" y="16891"/>
                        <a:pt x="79216" y="40036"/>
                        <a:pt x="67829" y="57515"/>
                      </a:cubicBezTo>
                      <a:cubicBezTo>
                        <a:pt x="56441" y="74995"/>
                        <a:pt x="33382" y="80062"/>
                        <a:pt x="16301" y="68846"/>
                      </a:cubicBezTo>
                      <a:cubicBezTo>
                        <a:pt x="-751" y="57601"/>
                        <a:pt x="-5136" y="34485"/>
                        <a:pt x="6537" y="17176"/>
                      </a:cubicBezTo>
                      <a:close/>
                    </a:path>
                  </a:pathLst>
                </a:custGeom>
                <a:grpFill/>
                <a:ln w="2845" cap="flat">
                  <a:noFill/>
                  <a:prstDash val="solid"/>
                  <a:miter/>
                </a:ln>
              </p:spPr>
              <p:txBody>
                <a:bodyPr rtlCol="0" anchor="ctr"/>
                <a:lstStyle/>
                <a:p>
                  <a:endParaRPr lang="en-US"/>
                </a:p>
              </p:txBody>
            </p:sp>
            <p:sp>
              <p:nvSpPr>
                <p:cNvPr id="2324" name="Freeform: Shape 2323">
                  <a:extLst>
                    <a:ext uri="{FF2B5EF4-FFF2-40B4-BE49-F238E27FC236}">
                      <a16:creationId xmlns:a16="http://schemas.microsoft.com/office/drawing/2014/main" id="{5560119F-1C0B-78A4-C3A1-EF0623C38D11}"/>
                    </a:ext>
                  </a:extLst>
                </p:cNvPr>
                <p:cNvSpPr/>
                <p:nvPr/>
              </p:nvSpPr>
              <p:spPr>
                <a:xfrm>
                  <a:off x="7680144" y="4883661"/>
                  <a:ext cx="71270" cy="72164"/>
                </a:xfrm>
                <a:custGeom>
                  <a:avLst/>
                  <a:gdLst>
                    <a:gd name="connsiteX0" fmla="*/ 7183 w 71270"/>
                    <a:gd name="connsiteY0" fmla="*/ 15211 h 72164"/>
                    <a:gd name="connsiteX1" fmla="*/ 57059 w 71270"/>
                    <a:gd name="connsiteY1" fmla="*/ 6557 h 72164"/>
                    <a:gd name="connsiteX2" fmla="*/ 64261 w 71270"/>
                    <a:gd name="connsiteY2" fmla="*/ 56831 h 72164"/>
                    <a:gd name="connsiteX3" fmla="*/ 14385 w 71270"/>
                    <a:gd name="connsiteY3" fmla="*/ 65486 h 72164"/>
                    <a:gd name="connsiteX4" fmla="*/ 7183 w 71270"/>
                    <a:gd name="connsiteY4" fmla="*/ 15211 h 72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70" h="72164">
                      <a:moveTo>
                        <a:pt x="7183" y="15211"/>
                      </a:moveTo>
                      <a:cubicBezTo>
                        <a:pt x="19082" y="-988"/>
                        <a:pt x="41401" y="-4859"/>
                        <a:pt x="57059" y="6557"/>
                      </a:cubicBezTo>
                      <a:cubicBezTo>
                        <a:pt x="72688" y="17972"/>
                        <a:pt x="75933" y="40462"/>
                        <a:pt x="64261" y="56831"/>
                      </a:cubicBezTo>
                      <a:cubicBezTo>
                        <a:pt x="52618" y="73201"/>
                        <a:pt x="30270" y="77073"/>
                        <a:pt x="14385" y="65486"/>
                      </a:cubicBezTo>
                      <a:cubicBezTo>
                        <a:pt x="-1500" y="53899"/>
                        <a:pt x="-4717" y="31381"/>
                        <a:pt x="7183" y="15211"/>
                      </a:cubicBezTo>
                      <a:close/>
                    </a:path>
                  </a:pathLst>
                </a:custGeom>
                <a:grpFill/>
                <a:ln w="2845" cap="flat">
                  <a:noFill/>
                  <a:prstDash val="solid"/>
                  <a:miter/>
                </a:ln>
              </p:spPr>
              <p:txBody>
                <a:bodyPr rtlCol="0" anchor="ctr"/>
                <a:lstStyle/>
                <a:p>
                  <a:endParaRPr lang="en-US"/>
                </a:p>
              </p:txBody>
            </p:sp>
            <p:sp>
              <p:nvSpPr>
                <p:cNvPr id="2325" name="Freeform: Shape 2324">
                  <a:extLst>
                    <a:ext uri="{FF2B5EF4-FFF2-40B4-BE49-F238E27FC236}">
                      <a16:creationId xmlns:a16="http://schemas.microsoft.com/office/drawing/2014/main" id="{C992B22B-552E-580F-4AE3-CEA55BD32821}"/>
                    </a:ext>
                  </a:extLst>
                </p:cNvPr>
                <p:cNvSpPr/>
                <p:nvPr/>
              </p:nvSpPr>
              <p:spPr>
                <a:xfrm>
                  <a:off x="7505149" y="4752096"/>
                  <a:ext cx="68653" cy="69274"/>
                </a:xfrm>
                <a:custGeom>
                  <a:avLst/>
                  <a:gdLst>
                    <a:gd name="connsiteX0" fmla="*/ 7838 w 68653"/>
                    <a:gd name="connsiteY0" fmla="*/ 13403 h 69274"/>
                    <a:gd name="connsiteX1" fmla="*/ 55921 w 68653"/>
                    <a:gd name="connsiteY1" fmla="*/ 7225 h 69274"/>
                    <a:gd name="connsiteX2" fmla="*/ 61131 w 68653"/>
                    <a:gd name="connsiteY2" fmla="*/ 55479 h 69274"/>
                    <a:gd name="connsiteX3" fmla="*/ 12621 w 68653"/>
                    <a:gd name="connsiteY3" fmla="*/ 62169 h 69274"/>
                    <a:gd name="connsiteX4" fmla="*/ 7810 w 68653"/>
                    <a:gd name="connsiteY4" fmla="*/ 13403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3" h="69274">
                      <a:moveTo>
                        <a:pt x="7838" y="13403"/>
                      </a:moveTo>
                      <a:cubicBezTo>
                        <a:pt x="19909" y="-1685"/>
                        <a:pt x="41431" y="-4447"/>
                        <a:pt x="55921" y="7225"/>
                      </a:cubicBezTo>
                      <a:cubicBezTo>
                        <a:pt x="70497" y="18812"/>
                        <a:pt x="73002" y="40163"/>
                        <a:pt x="61131" y="55479"/>
                      </a:cubicBezTo>
                      <a:cubicBezTo>
                        <a:pt x="49345" y="70681"/>
                        <a:pt x="27425" y="73926"/>
                        <a:pt x="12621" y="62169"/>
                      </a:cubicBezTo>
                      <a:cubicBezTo>
                        <a:pt x="-2097" y="50326"/>
                        <a:pt x="-4261" y="28491"/>
                        <a:pt x="7810" y="13403"/>
                      </a:cubicBezTo>
                      <a:close/>
                    </a:path>
                  </a:pathLst>
                </a:custGeom>
                <a:grpFill/>
                <a:ln w="2845" cap="flat">
                  <a:noFill/>
                  <a:prstDash val="solid"/>
                  <a:miter/>
                </a:ln>
              </p:spPr>
              <p:txBody>
                <a:bodyPr rtlCol="0" anchor="ctr"/>
                <a:lstStyle/>
                <a:p>
                  <a:endParaRPr lang="en-US"/>
                </a:p>
              </p:txBody>
            </p:sp>
            <p:sp>
              <p:nvSpPr>
                <p:cNvPr id="2326" name="Freeform: Shape 2325">
                  <a:extLst>
                    <a:ext uri="{FF2B5EF4-FFF2-40B4-BE49-F238E27FC236}">
                      <a16:creationId xmlns:a16="http://schemas.microsoft.com/office/drawing/2014/main" id="{F87EDF1F-5DD4-2B7B-D017-1DD1F56ED7A7}"/>
                    </a:ext>
                  </a:extLst>
                </p:cNvPr>
                <p:cNvSpPr/>
                <p:nvPr/>
              </p:nvSpPr>
              <p:spPr>
                <a:xfrm>
                  <a:off x="7335727" y="4613435"/>
                  <a:ext cx="66208" cy="66131"/>
                </a:xfrm>
                <a:custGeom>
                  <a:avLst/>
                  <a:gdLst>
                    <a:gd name="connsiteX0" fmla="*/ 8329 w 66208"/>
                    <a:gd name="connsiteY0" fmla="*/ 11914 h 66131"/>
                    <a:gd name="connsiteX1" fmla="*/ 55017 w 66208"/>
                    <a:gd name="connsiteY1" fmla="*/ 7501 h 66131"/>
                    <a:gd name="connsiteX2" fmla="*/ 58063 w 66208"/>
                    <a:gd name="connsiteY2" fmla="*/ 54047 h 66131"/>
                    <a:gd name="connsiteX3" fmla="*/ 11347 w 66208"/>
                    <a:gd name="connsiteY3" fmla="*/ 58488 h 66131"/>
                    <a:gd name="connsiteX4" fmla="*/ 8329 w 66208"/>
                    <a:gd name="connsiteY4" fmla="*/ 11914 h 66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08" h="66131">
                      <a:moveTo>
                        <a:pt x="8329" y="11914"/>
                      </a:moveTo>
                      <a:cubicBezTo>
                        <a:pt x="20428" y="-2007"/>
                        <a:pt x="41409" y="-4056"/>
                        <a:pt x="55017" y="7501"/>
                      </a:cubicBezTo>
                      <a:cubicBezTo>
                        <a:pt x="68654" y="19031"/>
                        <a:pt x="70020" y="39870"/>
                        <a:pt x="58063" y="54047"/>
                      </a:cubicBezTo>
                      <a:cubicBezTo>
                        <a:pt x="46107" y="68224"/>
                        <a:pt x="25182" y="70217"/>
                        <a:pt x="11347" y="58488"/>
                      </a:cubicBezTo>
                      <a:cubicBezTo>
                        <a:pt x="-2489" y="46759"/>
                        <a:pt x="-3883" y="25978"/>
                        <a:pt x="8329" y="11914"/>
                      </a:cubicBezTo>
                      <a:close/>
                    </a:path>
                  </a:pathLst>
                </a:custGeom>
                <a:grpFill/>
                <a:ln w="2845" cap="flat">
                  <a:noFill/>
                  <a:prstDash val="solid"/>
                  <a:miter/>
                </a:ln>
              </p:spPr>
              <p:txBody>
                <a:bodyPr rtlCol="0" anchor="ctr"/>
                <a:lstStyle/>
                <a:p>
                  <a:endParaRPr lang="en-US"/>
                </a:p>
              </p:txBody>
            </p:sp>
            <p:sp>
              <p:nvSpPr>
                <p:cNvPr id="2327" name="Freeform: Shape 2326">
                  <a:extLst>
                    <a:ext uri="{FF2B5EF4-FFF2-40B4-BE49-F238E27FC236}">
                      <a16:creationId xmlns:a16="http://schemas.microsoft.com/office/drawing/2014/main" id="{4BDD925F-BC7D-A881-59E4-87FC4321F98C}"/>
                    </a:ext>
                  </a:extLst>
                </p:cNvPr>
                <p:cNvSpPr/>
                <p:nvPr/>
              </p:nvSpPr>
              <p:spPr>
                <a:xfrm>
                  <a:off x="7172468" y="4467622"/>
                  <a:ext cx="63328" cy="63495"/>
                </a:xfrm>
                <a:custGeom>
                  <a:avLst/>
                  <a:gdLst>
                    <a:gd name="connsiteX0" fmla="*/ 8865 w 63328"/>
                    <a:gd name="connsiteY0" fmla="*/ 10404 h 63495"/>
                    <a:gd name="connsiteX1" fmla="*/ 53645 w 63328"/>
                    <a:gd name="connsiteY1" fmla="*/ 8126 h 63495"/>
                    <a:gd name="connsiteX2" fmla="*/ 54613 w 63328"/>
                    <a:gd name="connsiteY2" fmla="*/ 52964 h 63495"/>
                    <a:gd name="connsiteX3" fmla="*/ 9832 w 63328"/>
                    <a:gd name="connsiteY3" fmla="*/ 55242 h 63495"/>
                    <a:gd name="connsiteX4" fmla="*/ 8865 w 63328"/>
                    <a:gd name="connsiteY4" fmla="*/ 10404 h 6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28" h="63495">
                      <a:moveTo>
                        <a:pt x="8865" y="10404"/>
                      </a:moveTo>
                      <a:cubicBezTo>
                        <a:pt x="21049" y="-2521"/>
                        <a:pt x="41090" y="-3545"/>
                        <a:pt x="53645" y="8126"/>
                      </a:cubicBezTo>
                      <a:cubicBezTo>
                        <a:pt x="66171" y="19799"/>
                        <a:pt x="66598" y="39869"/>
                        <a:pt x="54613" y="52964"/>
                      </a:cubicBezTo>
                      <a:cubicBezTo>
                        <a:pt x="42599" y="66060"/>
                        <a:pt x="22558" y="67084"/>
                        <a:pt x="9832" y="55242"/>
                      </a:cubicBezTo>
                      <a:cubicBezTo>
                        <a:pt x="-2893" y="43399"/>
                        <a:pt x="-3320" y="23329"/>
                        <a:pt x="8865" y="10404"/>
                      </a:cubicBezTo>
                      <a:close/>
                    </a:path>
                  </a:pathLst>
                </a:custGeom>
                <a:grpFill/>
                <a:ln w="2845" cap="flat">
                  <a:noFill/>
                  <a:prstDash val="solid"/>
                  <a:miter/>
                </a:ln>
              </p:spPr>
              <p:txBody>
                <a:bodyPr rtlCol="0" anchor="ctr"/>
                <a:lstStyle/>
                <a:p>
                  <a:endParaRPr lang="en-US"/>
                </a:p>
              </p:txBody>
            </p:sp>
            <p:sp>
              <p:nvSpPr>
                <p:cNvPr id="2328" name="Freeform: Shape 2327">
                  <a:extLst>
                    <a:ext uri="{FF2B5EF4-FFF2-40B4-BE49-F238E27FC236}">
                      <a16:creationId xmlns:a16="http://schemas.microsoft.com/office/drawing/2014/main" id="{18CFBC1B-5BAA-6706-BD09-801E13CFC11A}"/>
                    </a:ext>
                  </a:extLst>
                </p:cNvPr>
                <p:cNvSpPr/>
                <p:nvPr/>
              </p:nvSpPr>
              <p:spPr>
                <a:xfrm>
                  <a:off x="7015165" y="4315390"/>
                  <a:ext cx="60417" cy="60863"/>
                </a:xfrm>
                <a:custGeom>
                  <a:avLst/>
                  <a:gdLst>
                    <a:gd name="connsiteX0" fmla="*/ 9392 w 60417"/>
                    <a:gd name="connsiteY0" fmla="*/ 8993 h 60863"/>
                    <a:gd name="connsiteX1" fmla="*/ 52123 w 60417"/>
                    <a:gd name="connsiteY1" fmla="*/ 8709 h 60863"/>
                    <a:gd name="connsiteX2" fmla="*/ 60407 w 60417"/>
                    <a:gd name="connsiteY2" fmla="*/ 30116 h 60863"/>
                    <a:gd name="connsiteX3" fmla="*/ 51241 w 60417"/>
                    <a:gd name="connsiteY3" fmla="*/ 51639 h 60863"/>
                    <a:gd name="connsiteX4" fmla="*/ 29633 w 60417"/>
                    <a:gd name="connsiteY4" fmla="*/ 60862 h 60863"/>
                    <a:gd name="connsiteX5" fmla="*/ 8424 w 60417"/>
                    <a:gd name="connsiteY5" fmla="*/ 52037 h 60863"/>
                    <a:gd name="connsiteX6" fmla="*/ 9421 w 60417"/>
                    <a:gd name="connsiteY6" fmla="*/ 8993 h 6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17" h="60863">
                      <a:moveTo>
                        <a:pt x="9392" y="8993"/>
                      </a:moveTo>
                      <a:cubicBezTo>
                        <a:pt x="21548" y="-2878"/>
                        <a:pt x="40679" y="-3020"/>
                        <a:pt x="52123" y="8709"/>
                      </a:cubicBezTo>
                      <a:cubicBezTo>
                        <a:pt x="57845" y="14573"/>
                        <a:pt x="60606" y="22316"/>
                        <a:pt x="60407" y="30116"/>
                      </a:cubicBezTo>
                      <a:cubicBezTo>
                        <a:pt x="60236" y="37917"/>
                        <a:pt x="57247" y="45603"/>
                        <a:pt x="51241" y="51639"/>
                      </a:cubicBezTo>
                      <a:cubicBezTo>
                        <a:pt x="45262" y="57645"/>
                        <a:pt x="37377" y="60805"/>
                        <a:pt x="29633" y="60862"/>
                      </a:cubicBezTo>
                      <a:cubicBezTo>
                        <a:pt x="21890" y="60919"/>
                        <a:pt x="14203" y="57958"/>
                        <a:pt x="8424" y="52037"/>
                      </a:cubicBezTo>
                      <a:cubicBezTo>
                        <a:pt x="-3191" y="40166"/>
                        <a:pt x="-2735" y="20893"/>
                        <a:pt x="9421" y="8993"/>
                      </a:cubicBezTo>
                      <a:close/>
                    </a:path>
                  </a:pathLst>
                </a:custGeom>
                <a:grpFill/>
                <a:ln w="2845" cap="flat">
                  <a:noFill/>
                  <a:prstDash val="solid"/>
                  <a:miter/>
                </a:ln>
              </p:spPr>
              <p:txBody>
                <a:bodyPr rtlCol="0" anchor="ctr"/>
                <a:lstStyle/>
                <a:p>
                  <a:endParaRPr lang="en-US"/>
                </a:p>
              </p:txBody>
            </p:sp>
            <p:sp>
              <p:nvSpPr>
                <p:cNvPr id="2329" name="Freeform: Shape 2328">
                  <a:extLst>
                    <a:ext uri="{FF2B5EF4-FFF2-40B4-BE49-F238E27FC236}">
                      <a16:creationId xmlns:a16="http://schemas.microsoft.com/office/drawing/2014/main" id="{26162260-625B-D1AD-5FCF-28A4CE272B33}"/>
                    </a:ext>
                  </a:extLst>
                </p:cNvPr>
                <p:cNvSpPr/>
                <p:nvPr/>
              </p:nvSpPr>
              <p:spPr>
                <a:xfrm>
                  <a:off x="6864074" y="4156991"/>
                  <a:ext cx="58112" cy="57663"/>
                </a:xfrm>
                <a:custGeom>
                  <a:avLst/>
                  <a:gdLst>
                    <a:gd name="connsiteX0" fmla="*/ 9886 w 58112"/>
                    <a:gd name="connsiteY0" fmla="*/ 7713 h 57663"/>
                    <a:gd name="connsiteX1" fmla="*/ 50739 w 58112"/>
                    <a:gd name="connsiteY1" fmla="*/ 9023 h 57663"/>
                    <a:gd name="connsiteX2" fmla="*/ 48489 w 58112"/>
                    <a:gd name="connsiteY2" fmla="*/ 49704 h 57663"/>
                    <a:gd name="connsiteX3" fmla="*/ 7381 w 58112"/>
                    <a:gd name="connsiteY3" fmla="*/ 48651 h 57663"/>
                    <a:gd name="connsiteX4" fmla="*/ 9915 w 58112"/>
                    <a:gd name="connsiteY4" fmla="*/ 7742 h 57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12" h="57663">
                      <a:moveTo>
                        <a:pt x="9886" y="7713"/>
                      </a:moveTo>
                      <a:cubicBezTo>
                        <a:pt x="21985" y="-3190"/>
                        <a:pt x="39949" y="-2336"/>
                        <a:pt x="50739" y="9023"/>
                      </a:cubicBezTo>
                      <a:cubicBezTo>
                        <a:pt x="61386" y="20467"/>
                        <a:pt x="60389" y="38687"/>
                        <a:pt x="48489" y="49704"/>
                      </a:cubicBezTo>
                      <a:cubicBezTo>
                        <a:pt x="36590" y="60721"/>
                        <a:pt x="18171" y="60237"/>
                        <a:pt x="7381" y="48651"/>
                      </a:cubicBezTo>
                      <a:cubicBezTo>
                        <a:pt x="-3522" y="37149"/>
                        <a:pt x="-2070" y="18560"/>
                        <a:pt x="9915" y="7742"/>
                      </a:cubicBezTo>
                      <a:close/>
                    </a:path>
                  </a:pathLst>
                </a:custGeom>
                <a:grpFill/>
                <a:ln w="2845" cap="flat">
                  <a:noFill/>
                  <a:prstDash val="solid"/>
                  <a:miter/>
                </a:ln>
              </p:spPr>
              <p:txBody>
                <a:bodyPr rtlCol="0" anchor="ctr"/>
                <a:lstStyle/>
                <a:p>
                  <a:endParaRPr lang="en-US"/>
                </a:p>
              </p:txBody>
            </p:sp>
            <p:sp>
              <p:nvSpPr>
                <p:cNvPr id="2330" name="Freeform: Shape 2329">
                  <a:extLst>
                    <a:ext uri="{FF2B5EF4-FFF2-40B4-BE49-F238E27FC236}">
                      <a16:creationId xmlns:a16="http://schemas.microsoft.com/office/drawing/2014/main" id="{B077A4EA-0BCE-FEA9-2C3C-35B6EB7FB7A5}"/>
                    </a:ext>
                  </a:extLst>
                </p:cNvPr>
                <p:cNvSpPr/>
                <p:nvPr/>
              </p:nvSpPr>
              <p:spPr>
                <a:xfrm>
                  <a:off x="6719993" y="3992171"/>
                  <a:ext cx="55309" cy="54909"/>
                </a:xfrm>
                <a:custGeom>
                  <a:avLst/>
                  <a:gdLst>
                    <a:gd name="connsiteX0" fmla="*/ 10175 w 55309"/>
                    <a:gd name="connsiteY0" fmla="*/ 6677 h 54909"/>
                    <a:gd name="connsiteX1" fmla="*/ 49091 w 55309"/>
                    <a:gd name="connsiteY1" fmla="*/ 9410 h 54909"/>
                    <a:gd name="connsiteX2" fmla="*/ 45219 w 55309"/>
                    <a:gd name="connsiteY2" fmla="*/ 48127 h 54909"/>
                    <a:gd name="connsiteX3" fmla="*/ 6303 w 55309"/>
                    <a:gd name="connsiteY3" fmla="*/ 45394 h 54909"/>
                    <a:gd name="connsiteX4" fmla="*/ 10175 w 55309"/>
                    <a:gd name="connsiteY4" fmla="*/ 6677 h 54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09" h="54909">
                      <a:moveTo>
                        <a:pt x="10175" y="6677"/>
                      </a:moveTo>
                      <a:cubicBezTo>
                        <a:pt x="22046" y="-3201"/>
                        <a:pt x="39468" y="-1977"/>
                        <a:pt x="49091" y="9410"/>
                      </a:cubicBezTo>
                      <a:cubicBezTo>
                        <a:pt x="58713" y="20797"/>
                        <a:pt x="56976" y="38134"/>
                        <a:pt x="45219" y="48127"/>
                      </a:cubicBezTo>
                      <a:cubicBezTo>
                        <a:pt x="33462" y="58148"/>
                        <a:pt x="16039" y="56923"/>
                        <a:pt x="6303" y="45394"/>
                      </a:cubicBezTo>
                      <a:cubicBezTo>
                        <a:pt x="-3433" y="33864"/>
                        <a:pt x="-1697" y="16527"/>
                        <a:pt x="10175" y="6677"/>
                      </a:cubicBezTo>
                      <a:close/>
                    </a:path>
                  </a:pathLst>
                </a:custGeom>
                <a:grpFill/>
                <a:ln w="2845" cap="flat">
                  <a:noFill/>
                  <a:prstDash val="solid"/>
                  <a:miter/>
                </a:ln>
              </p:spPr>
              <p:txBody>
                <a:bodyPr rtlCol="0" anchor="ctr"/>
                <a:lstStyle/>
                <a:p>
                  <a:endParaRPr lang="en-US"/>
                </a:p>
              </p:txBody>
            </p:sp>
            <p:sp>
              <p:nvSpPr>
                <p:cNvPr id="2331" name="Freeform: Shape 2330">
                  <a:extLst>
                    <a:ext uri="{FF2B5EF4-FFF2-40B4-BE49-F238E27FC236}">
                      <a16:creationId xmlns:a16="http://schemas.microsoft.com/office/drawing/2014/main" id="{AC65A1AE-2077-A5E7-0C22-7A6D2B1F7791}"/>
                    </a:ext>
                  </a:extLst>
                </p:cNvPr>
                <p:cNvSpPr/>
                <p:nvPr/>
              </p:nvSpPr>
              <p:spPr>
                <a:xfrm>
                  <a:off x="6582725" y="3821618"/>
                  <a:ext cx="52445" cy="52280"/>
                </a:xfrm>
                <a:custGeom>
                  <a:avLst/>
                  <a:gdLst>
                    <a:gd name="connsiteX0" fmla="*/ 10567 w 52445"/>
                    <a:gd name="connsiteY0" fmla="*/ 5624 h 52280"/>
                    <a:gd name="connsiteX1" fmla="*/ 47263 w 52445"/>
                    <a:gd name="connsiteY1" fmla="*/ 9837 h 52280"/>
                    <a:gd name="connsiteX2" fmla="*/ 41939 w 52445"/>
                    <a:gd name="connsiteY2" fmla="*/ 46561 h 52280"/>
                    <a:gd name="connsiteX3" fmla="*/ 5244 w 52445"/>
                    <a:gd name="connsiteY3" fmla="*/ 42348 h 52280"/>
                    <a:gd name="connsiteX4" fmla="*/ 10567 w 52445"/>
                    <a:gd name="connsiteY4" fmla="*/ 5624 h 52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45" h="52280">
                      <a:moveTo>
                        <a:pt x="10567" y="5624"/>
                      </a:moveTo>
                      <a:cubicBezTo>
                        <a:pt x="22211" y="-3287"/>
                        <a:pt x="38637" y="-1408"/>
                        <a:pt x="47263" y="9837"/>
                      </a:cubicBezTo>
                      <a:cubicBezTo>
                        <a:pt x="55889" y="21082"/>
                        <a:pt x="53498" y="37508"/>
                        <a:pt x="41939" y="46561"/>
                      </a:cubicBezTo>
                      <a:cubicBezTo>
                        <a:pt x="30381" y="55614"/>
                        <a:pt x="13955" y="53707"/>
                        <a:pt x="5244" y="42348"/>
                      </a:cubicBezTo>
                      <a:cubicBezTo>
                        <a:pt x="-3467" y="30989"/>
                        <a:pt x="-1076" y="14534"/>
                        <a:pt x="10567" y="5624"/>
                      </a:cubicBezTo>
                      <a:close/>
                    </a:path>
                  </a:pathLst>
                </a:custGeom>
                <a:grpFill/>
                <a:ln w="2845" cap="flat">
                  <a:noFill/>
                  <a:prstDash val="solid"/>
                  <a:miter/>
                </a:ln>
              </p:spPr>
              <p:txBody>
                <a:bodyPr rtlCol="0" anchor="ctr"/>
                <a:lstStyle/>
                <a:p>
                  <a:endParaRPr lang="en-US"/>
                </a:p>
              </p:txBody>
            </p:sp>
            <p:sp>
              <p:nvSpPr>
                <p:cNvPr id="2332" name="Freeform: Shape 2331">
                  <a:extLst>
                    <a:ext uri="{FF2B5EF4-FFF2-40B4-BE49-F238E27FC236}">
                      <a16:creationId xmlns:a16="http://schemas.microsoft.com/office/drawing/2014/main" id="{83B0EABE-2B18-53A4-9401-AFB4B661BDBD}"/>
                    </a:ext>
                  </a:extLst>
                </p:cNvPr>
                <p:cNvSpPr/>
                <p:nvPr/>
              </p:nvSpPr>
              <p:spPr>
                <a:xfrm>
                  <a:off x="6452370" y="3645714"/>
                  <a:ext cx="49769" cy="49350"/>
                </a:xfrm>
                <a:custGeom>
                  <a:avLst/>
                  <a:gdLst>
                    <a:gd name="connsiteX0" fmla="*/ 10908 w 49769"/>
                    <a:gd name="connsiteY0" fmla="*/ 4683 h 49350"/>
                    <a:gd name="connsiteX1" fmla="*/ 45326 w 49769"/>
                    <a:gd name="connsiteY1" fmla="*/ 10177 h 49350"/>
                    <a:gd name="connsiteX2" fmla="*/ 39148 w 49769"/>
                    <a:gd name="connsiteY2" fmla="*/ 44510 h 49350"/>
                    <a:gd name="connsiteX3" fmla="*/ 4303 w 49769"/>
                    <a:gd name="connsiteY3" fmla="*/ 39300 h 49350"/>
                    <a:gd name="connsiteX4" fmla="*/ 10908 w 49769"/>
                    <a:gd name="connsiteY4" fmla="*/ 4654 h 49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9" h="49350">
                      <a:moveTo>
                        <a:pt x="10908" y="4683"/>
                      </a:moveTo>
                      <a:cubicBezTo>
                        <a:pt x="22267" y="-3288"/>
                        <a:pt x="37696" y="-840"/>
                        <a:pt x="45326" y="10177"/>
                      </a:cubicBezTo>
                      <a:cubicBezTo>
                        <a:pt x="53098" y="21109"/>
                        <a:pt x="50450" y="36397"/>
                        <a:pt x="39148" y="44510"/>
                      </a:cubicBezTo>
                      <a:cubicBezTo>
                        <a:pt x="27903" y="52595"/>
                        <a:pt x="12160" y="50346"/>
                        <a:pt x="4303" y="39300"/>
                      </a:cubicBezTo>
                      <a:cubicBezTo>
                        <a:pt x="-3412" y="28141"/>
                        <a:pt x="-479" y="12654"/>
                        <a:pt x="10908" y="4654"/>
                      </a:cubicBezTo>
                      <a:close/>
                    </a:path>
                  </a:pathLst>
                </a:custGeom>
                <a:grpFill/>
                <a:ln w="2845" cap="flat">
                  <a:noFill/>
                  <a:prstDash val="solid"/>
                  <a:miter/>
                </a:ln>
              </p:spPr>
              <p:txBody>
                <a:bodyPr rtlCol="0" anchor="ctr"/>
                <a:lstStyle/>
                <a:p>
                  <a:endParaRPr lang="en-US"/>
                </a:p>
              </p:txBody>
            </p:sp>
            <p:sp>
              <p:nvSpPr>
                <p:cNvPr id="2333" name="Freeform: Shape 2332">
                  <a:extLst>
                    <a:ext uri="{FF2B5EF4-FFF2-40B4-BE49-F238E27FC236}">
                      <a16:creationId xmlns:a16="http://schemas.microsoft.com/office/drawing/2014/main" id="{BE735C39-6C7C-C52D-76B2-6E353EBEE222}"/>
                    </a:ext>
                  </a:extLst>
                </p:cNvPr>
                <p:cNvSpPr/>
                <p:nvPr/>
              </p:nvSpPr>
              <p:spPr>
                <a:xfrm>
                  <a:off x="6329605" y="3464492"/>
                  <a:ext cx="47218" cy="46413"/>
                </a:xfrm>
                <a:custGeom>
                  <a:avLst/>
                  <a:gdLst>
                    <a:gd name="connsiteX0" fmla="*/ 10946 w 47218"/>
                    <a:gd name="connsiteY0" fmla="*/ 3908 h 46413"/>
                    <a:gd name="connsiteX1" fmla="*/ 43543 w 47218"/>
                    <a:gd name="connsiteY1" fmla="*/ 10228 h 46413"/>
                    <a:gd name="connsiteX2" fmla="*/ 36312 w 47218"/>
                    <a:gd name="connsiteY2" fmla="*/ 42426 h 46413"/>
                    <a:gd name="connsiteX3" fmla="*/ 3716 w 47218"/>
                    <a:gd name="connsiteY3" fmla="*/ 36106 h 46413"/>
                    <a:gd name="connsiteX4" fmla="*/ 10946 w 47218"/>
                    <a:gd name="connsiteY4" fmla="*/ 3908 h 46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18" h="46413">
                      <a:moveTo>
                        <a:pt x="10946" y="3908"/>
                      </a:moveTo>
                      <a:cubicBezTo>
                        <a:pt x="21992" y="-3181"/>
                        <a:pt x="36568" y="-362"/>
                        <a:pt x="43543" y="10228"/>
                      </a:cubicBezTo>
                      <a:cubicBezTo>
                        <a:pt x="50517" y="20818"/>
                        <a:pt x="47272" y="35223"/>
                        <a:pt x="36312" y="42426"/>
                      </a:cubicBezTo>
                      <a:cubicBezTo>
                        <a:pt x="25351" y="49628"/>
                        <a:pt x="10747" y="46810"/>
                        <a:pt x="3716" y="36106"/>
                      </a:cubicBezTo>
                      <a:cubicBezTo>
                        <a:pt x="-3316" y="25402"/>
                        <a:pt x="-71" y="10996"/>
                        <a:pt x="10946" y="3908"/>
                      </a:cubicBezTo>
                      <a:close/>
                    </a:path>
                  </a:pathLst>
                </a:custGeom>
                <a:grpFill/>
                <a:ln w="2845" cap="flat">
                  <a:noFill/>
                  <a:prstDash val="solid"/>
                  <a:miter/>
                </a:ln>
              </p:spPr>
              <p:txBody>
                <a:bodyPr rtlCol="0" anchor="ctr"/>
                <a:lstStyle/>
                <a:p>
                  <a:endParaRPr lang="en-US"/>
                </a:p>
              </p:txBody>
            </p:sp>
            <p:sp>
              <p:nvSpPr>
                <p:cNvPr id="2334" name="Freeform: Shape 2333">
                  <a:extLst>
                    <a:ext uri="{FF2B5EF4-FFF2-40B4-BE49-F238E27FC236}">
                      <a16:creationId xmlns:a16="http://schemas.microsoft.com/office/drawing/2014/main" id="{A8233456-2AB0-BEF1-C8B4-4C10E7844A40}"/>
                    </a:ext>
                  </a:extLst>
                </p:cNvPr>
                <p:cNvSpPr/>
                <p:nvPr/>
              </p:nvSpPr>
              <p:spPr>
                <a:xfrm>
                  <a:off x="6214542" y="3278166"/>
                  <a:ext cx="44331" cy="43792"/>
                </a:xfrm>
                <a:custGeom>
                  <a:avLst/>
                  <a:gdLst>
                    <a:gd name="connsiteX0" fmla="*/ 11139 w 44331"/>
                    <a:gd name="connsiteY0" fmla="*/ 3168 h 43792"/>
                    <a:gd name="connsiteX1" fmla="*/ 41401 w 44331"/>
                    <a:gd name="connsiteY1" fmla="*/ 10456 h 43792"/>
                    <a:gd name="connsiteX2" fmla="*/ 33230 w 44331"/>
                    <a:gd name="connsiteY2" fmla="*/ 40547 h 43792"/>
                    <a:gd name="connsiteX3" fmla="*/ 2969 w 44331"/>
                    <a:gd name="connsiteY3" fmla="*/ 33259 h 43792"/>
                    <a:gd name="connsiteX4" fmla="*/ 11139 w 44331"/>
                    <a:gd name="connsiteY4" fmla="*/ 3168 h 43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31" h="43792">
                      <a:moveTo>
                        <a:pt x="11139" y="3168"/>
                      </a:moveTo>
                      <a:cubicBezTo>
                        <a:pt x="21786" y="-3066"/>
                        <a:pt x="35337" y="179"/>
                        <a:pt x="41401" y="10456"/>
                      </a:cubicBezTo>
                      <a:cubicBezTo>
                        <a:pt x="47465" y="20733"/>
                        <a:pt x="43821" y="34199"/>
                        <a:pt x="33230" y="40547"/>
                      </a:cubicBezTo>
                      <a:cubicBezTo>
                        <a:pt x="22640" y="46896"/>
                        <a:pt x="9089" y="43650"/>
                        <a:pt x="2969" y="33259"/>
                      </a:cubicBezTo>
                      <a:cubicBezTo>
                        <a:pt x="-3152" y="22897"/>
                        <a:pt x="492" y="9431"/>
                        <a:pt x="11139" y="3168"/>
                      </a:cubicBezTo>
                      <a:close/>
                    </a:path>
                  </a:pathLst>
                </a:custGeom>
                <a:grpFill/>
                <a:ln w="2845" cap="flat">
                  <a:noFill/>
                  <a:prstDash val="solid"/>
                  <a:miter/>
                </a:ln>
              </p:spPr>
              <p:txBody>
                <a:bodyPr rtlCol="0" anchor="ctr"/>
                <a:lstStyle/>
                <a:p>
                  <a:endParaRPr lang="en-US"/>
                </a:p>
              </p:txBody>
            </p:sp>
            <p:sp>
              <p:nvSpPr>
                <p:cNvPr id="2335" name="Freeform: Shape 2334">
                  <a:extLst>
                    <a:ext uri="{FF2B5EF4-FFF2-40B4-BE49-F238E27FC236}">
                      <a16:creationId xmlns:a16="http://schemas.microsoft.com/office/drawing/2014/main" id="{06C7890B-3FF8-D1BB-290C-2911ACD3CDF2}"/>
                    </a:ext>
                  </a:extLst>
                </p:cNvPr>
                <p:cNvSpPr/>
                <p:nvPr/>
              </p:nvSpPr>
              <p:spPr>
                <a:xfrm>
                  <a:off x="6107042" y="3087378"/>
                  <a:ext cx="41468" cy="41116"/>
                </a:xfrm>
                <a:custGeom>
                  <a:avLst/>
                  <a:gdLst>
                    <a:gd name="connsiteX0" fmla="*/ 11257 w 41468"/>
                    <a:gd name="connsiteY0" fmla="*/ 2537 h 41116"/>
                    <a:gd name="connsiteX1" fmla="*/ 39185 w 41468"/>
                    <a:gd name="connsiteY1" fmla="*/ 10593 h 41116"/>
                    <a:gd name="connsiteX2" fmla="*/ 30302 w 41468"/>
                    <a:gd name="connsiteY2" fmla="*/ 38492 h 41116"/>
                    <a:gd name="connsiteX3" fmla="*/ 2318 w 41468"/>
                    <a:gd name="connsiteY3" fmla="*/ 30464 h 41116"/>
                    <a:gd name="connsiteX4" fmla="*/ 11257 w 41468"/>
                    <a:gd name="connsiteY4" fmla="*/ 2537 h 4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8" h="41116">
                      <a:moveTo>
                        <a:pt x="11257" y="2537"/>
                      </a:moveTo>
                      <a:cubicBezTo>
                        <a:pt x="21477" y="-2901"/>
                        <a:pt x="33975" y="686"/>
                        <a:pt x="39185" y="10593"/>
                      </a:cubicBezTo>
                      <a:cubicBezTo>
                        <a:pt x="44394" y="20471"/>
                        <a:pt x="40380" y="32969"/>
                        <a:pt x="30302" y="38492"/>
                      </a:cubicBezTo>
                      <a:cubicBezTo>
                        <a:pt x="20082" y="44072"/>
                        <a:pt x="7585" y="40456"/>
                        <a:pt x="2318" y="30464"/>
                      </a:cubicBezTo>
                      <a:cubicBezTo>
                        <a:pt x="-2949" y="20500"/>
                        <a:pt x="1066" y="7974"/>
                        <a:pt x="11257" y="2537"/>
                      </a:cubicBezTo>
                      <a:close/>
                    </a:path>
                  </a:pathLst>
                </a:custGeom>
                <a:grpFill/>
                <a:ln w="2845" cap="flat">
                  <a:noFill/>
                  <a:prstDash val="solid"/>
                  <a:miter/>
                </a:ln>
              </p:spPr>
              <p:txBody>
                <a:bodyPr rtlCol="0" anchor="ctr"/>
                <a:lstStyle/>
                <a:p>
                  <a:endParaRPr lang="en-US"/>
                </a:p>
              </p:txBody>
            </p:sp>
            <p:sp>
              <p:nvSpPr>
                <p:cNvPr id="2336" name="Freeform: Shape 2335">
                  <a:extLst>
                    <a:ext uri="{FF2B5EF4-FFF2-40B4-BE49-F238E27FC236}">
                      <a16:creationId xmlns:a16="http://schemas.microsoft.com/office/drawing/2014/main" id="{B2260B04-9388-41BE-4A6F-BD1B7A91EC0E}"/>
                    </a:ext>
                  </a:extLst>
                </p:cNvPr>
                <p:cNvSpPr/>
                <p:nvPr/>
              </p:nvSpPr>
              <p:spPr>
                <a:xfrm>
                  <a:off x="6007532" y="2892320"/>
                  <a:ext cx="39008" cy="38038"/>
                </a:xfrm>
                <a:custGeom>
                  <a:avLst/>
                  <a:gdLst>
                    <a:gd name="connsiteX0" fmla="*/ 11072 w 39008"/>
                    <a:gd name="connsiteY0" fmla="*/ 2018 h 38038"/>
                    <a:gd name="connsiteX1" fmla="*/ 37092 w 39008"/>
                    <a:gd name="connsiteY1" fmla="*/ 10444 h 38038"/>
                    <a:gd name="connsiteX2" fmla="*/ 27954 w 39008"/>
                    <a:gd name="connsiteY2" fmla="*/ 35980 h 38038"/>
                    <a:gd name="connsiteX3" fmla="*/ 1934 w 39008"/>
                    <a:gd name="connsiteY3" fmla="*/ 27554 h 38038"/>
                    <a:gd name="connsiteX4" fmla="*/ 11072 w 39008"/>
                    <a:gd name="connsiteY4" fmla="*/ 2018 h 38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08" h="38038">
                      <a:moveTo>
                        <a:pt x="11072" y="2018"/>
                      </a:moveTo>
                      <a:cubicBezTo>
                        <a:pt x="20808" y="-2680"/>
                        <a:pt x="32452" y="1107"/>
                        <a:pt x="37092" y="10444"/>
                      </a:cubicBezTo>
                      <a:cubicBezTo>
                        <a:pt x="41732" y="19782"/>
                        <a:pt x="37661" y="31226"/>
                        <a:pt x="27954" y="35980"/>
                      </a:cubicBezTo>
                      <a:cubicBezTo>
                        <a:pt x="18274" y="40735"/>
                        <a:pt x="6631" y="36977"/>
                        <a:pt x="1934" y="27554"/>
                      </a:cubicBezTo>
                      <a:cubicBezTo>
                        <a:pt x="-2735" y="18131"/>
                        <a:pt x="1336" y="6687"/>
                        <a:pt x="11072" y="2018"/>
                      </a:cubicBezTo>
                      <a:close/>
                    </a:path>
                  </a:pathLst>
                </a:custGeom>
                <a:grpFill/>
                <a:ln w="2845" cap="flat">
                  <a:noFill/>
                  <a:prstDash val="solid"/>
                  <a:miter/>
                </a:ln>
              </p:spPr>
              <p:txBody>
                <a:bodyPr rtlCol="0" anchor="ctr"/>
                <a:lstStyle/>
                <a:p>
                  <a:endParaRPr lang="en-US"/>
                </a:p>
              </p:txBody>
            </p:sp>
            <p:sp>
              <p:nvSpPr>
                <p:cNvPr id="2337" name="Freeform: Shape 2336">
                  <a:extLst>
                    <a:ext uri="{FF2B5EF4-FFF2-40B4-BE49-F238E27FC236}">
                      <a16:creationId xmlns:a16="http://schemas.microsoft.com/office/drawing/2014/main" id="{19AC23BE-46DA-F408-1353-A231291AA406}"/>
                    </a:ext>
                  </a:extLst>
                </p:cNvPr>
                <p:cNvSpPr/>
                <p:nvPr/>
              </p:nvSpPr>
              <p:spPr>
                <a:xfrm>
                  <a:off x="5916581" y="2693058"/>
                  <a:ext cx="36122" cy="35413"/>
                </a:xfrm>
                <a:custGeom>
                  <a:avLst/>
                  <a:gdLst>
                    <a:gd name="connsiteX0" fmla="*/ 11009 w 36122"/>
                    <a:gd name="connsiteY0" fmla="*/ 1547 h 35413"/>
                    <a:gd name="connsiteX1" fmla="*/ 34695 w 36122"/>
                    <a:gd name="connsiteY1" fmla="*/ 10429 h 35413"/>
                    <a:gd name="connsiteX2" fmla="*/ 25129 w 36122"/>
                    <a:gd name="connsiteY2" fmla="*/ 33829 h 35413"/>
                    <a:gd name="connsiteX3" fmla="*/ 1444 w 36122"/>
                    <a:gd name="connsiteY3" fmla="*/ 24947 h 35413"/>
                    <a:gd name="connsiteX4" fmla="*/ 11009 w 36122"/>
                    <a:gd name="connsiteY4" fmla="*/ 1547 h 35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2" h="35413">
                      <a:moveTo>
                        <a:pt x="11009" y="1547"/>
                      </a:moveTo>
                      <a:cubicBezTo>
                        <a:pt x="20204" y="-2439"/>
                        <a:pt x="30794" y="1547"/>
                        <a:pt x="34695" y="10429"/>
                      </a:cubicBezTo>
                      <a:cubicBezTo>
                        <a:pt x="38566" y="19311"/>
                        <a:pt x="34296" y="29787"/>
                        <a:pt x="25129" y="33829"/>
                      </a:cubicBezTo>
                      <a:cubicBezTo>
                        <a:pt x="15963" y="37872"/>
                        <a:pt x="5373" y="33915"/>
                        <a:pt x="1444" y="24947"/>
                      </a:cubicBezTo>
                      <a:cubicBezTo>
                        <a:pt x="-2456" y="16008"/>
                        <a:pt x="1814" y="5532"/>
                        <a:pt x="11009" y="1547"/>
                      </a:cubicBezTo>
                      <a:close/>
                    </a:path>
                  </a:pathLst>
                </a:custGeom>
                <a:grpFill/>
                <a:ln w="2845" cap="flat">
                  <a:noFill/>
                  <a:prstDash val="solid"/>
                  <a:miter/>
                </a:ln>
              </p:spPr>
              <p:txBody>
                <a:bodyPr rtlCol="0" anchor="ctr"/>
                <a:lstStyle/>
                <a:p>
                  <a:endParaRPr lang="en-US"/>
                </a:p>
              </p:txBody>
            </p:sp>
            <p:sp>
              <p:nvSpPr>
                <p:cNvPr id="2338" name="Freeform: Shape 2337">
                  <a:extLst>
                    <a:ext uri="{FF2B5EF4-FFF2-40B4-BE49-F238E27FC236}">
                      <a16:creationId xmlns:a16="http://schemas.microsoft.com/office/drawing/2014/main" id="{3477ED72-4AEB-DAA2-5F3D-1965D9774D95}"/>
                    </a:ext>
                  </a:extLst>
                </p:cNvPr>
                <p:cNvSpPr/>
                <p:nvPr/>
              </p:nvSpPr>
              <p:spPr>
                <a:xfrm>
                  <a:off x="5833658" y="2490280"/>
                  <a:ext cx="33278" cy="32711"/>
                </a:xfrm>
                <a:custGeom>
                  <a:avLst/>
                  <a:gdLst>
                    <a:gd name="connsiteX0" fmla="*/ 10862 w 33278"/>
                    <a:gd name="connsiteY0" fmla="*/ 1146 h 32711"/>
                    <a:gd name="connsiteX1" fmla="*/ 32241 w 33278"/>
                    <a:gd name="connsiteY1" fmla="*/ 10285 h 32711"/>
                    <a:gd name="connsiteX2" fmla="*/ 22420 w 33278"/>
                    <a:gd name="connsiteY2" fmla="*/ 31522 h 32711"/>
                    <a:gd name="connsiteX3" fmla="*/ 1040 w 33278"/>
                    <a:gd name="connsiteY3" fmla="*/ 22384 h 32711"/>
                    <a:gd name="connsiteX4" fmla="*/ 10862 w 33278"/>
                    <a:gd name="connsiteY4" fmla="*/ 1146 h 32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78" h="32711">
                      <a:moveTo>
                        <a:pt x="10862" y="1146"/>
                      </a:moveTo>
                      <a:cubicBezTo>
                        <a:pt x="19488" y="-2156"/>
                        <a:pt x="29053" y="1915"/>
                        <a:pt x="32241" y="10285"/>
                      </a:cubicBezTo>
                      <a:cubicBezTo>
                        <a:pt x="35430" y="18654"/>
                        <a:pt x="31017" y="28163"/>
                        <a:pt x="22420" y="31522"/>
                      </a:cubicBezTo>
                      <a:cubicBezTo>
                        <a:pt x="13823" y="34910"/>
                        <a:pt x="4257" y="30810"/>
                        <a:pt x="1040" y="22384"/>
                      </a:cubicBezTo>
                      <a:cubicBezTo>
                        <a:pt x="-2148" y="13957"/>
                        <a:pt x="2236" y="4449"/>
                        <a:pt x="10862" y="1146"/>
                      </a:cubicBezTo>
                      <a:close/>
                    </a:path>
                  </a:pathLst>
                </a:custGeom>
                <a:grpFill/>
                <a:ln w="2845" cap="flat">
                  <a:noFill/>
                  <a:prstDash val="solid"/>
                  <a:miter/>
                </a:ln>
              </p:spPr>
              <p:txBody>
                <a:bodyPr rtlCol="0" anchor="ctr"/>
                <a:lstStyle/>
                <a:p>
                  <a:endParaRPr lang="en-US"/>
                </a:p>
              </p:txBody>
            </p:sp>
            <p:sp>
              <p:nvSpPr>
                <p:cNvPr id="2339" name="Freeform: Shape 2338">
                  <a:extLst>
                    <a:ext uri="{FF2B5EF4-FFF2-40B4-BE49-F238E27FC236}">
                      <a16:creationId xmlns:a16="http://schemas.microsoft.com/office/drawing/2014/main" id="{6ADFEBD3-E8BA-642F-6226-C6EB45C77F92}"/>
                    </a:ext>
                  </a:extLst>
                </p:cNvPr>
                <p:cNvSpPr/>
                <p:nvPr/>
              </p:nvSpPr>
              <p:spPr>
                <a:xfrm>
                  <a:off x="5759172" y="2284281"/>
                  <a:ext cx="30657" cy="29771"/>
                </a:xfrm>
                <a:custGeom>
                  <a:avLst/>
                  <a:gdLst>
                    <a:gd name="connsiteX0" fmla="*/ 10391 w 30657"/>
                    <a:gd name="connsiteY0" fmla="*/ 836 h 29771"/>
                    <a:gd name="connsiteX1" fmla="*/ 29835 w 30657"/>
                    <a:gd name="connsiteY1" fmla="*/ 9918 h 29771"/>
                    <a:gd name="connsiteX2" fmla="*/ 20269 w 30657"/>
                    <a:gd name="connsiteY2" fmla="*/ 28906 h 29771"/>
                    <a:gd name="connsiteX3" fmla="*/ 826 w 30657"/>
                    <a:gd name="connsiteY3" fmla="*/ 19825 h 29771"/>
                    <a:gd name="connsiteX4" fmla="*/ 10391 w 30657"/>
                    <a:gd name="connsiteY4" fmla="*/ 836 h 2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7" h="29771">
                      <a:moveTo>
                        <a:pt x="10391" y="836"/>
                      </a:moveTo>
                      <a:cubicBezTo>
                        <a:pt x="18419" y="-1868"/>
                        <a:pt x="27130" y="2203"/>
                        <a:pt x="29835" y="9918"/>
                      </a:cubicBezTo>
                      <a:cubicBezTo>
                        <a:pt x="32568" y="17633"/>
                        <a:pt x="28269" y="26145"/>
                        <a:pt x="20269" y="28906"/>
                      </a:cubicBezTo>
                      <a:cubicBezTo>
                        <a:pt x="12270" y="31668"/>
                        <a:pt x="3559" y="27597"/>
                        <a:pt x="826" y="19825"/>
                      </a:cubicBezTo>
                      <a:cubicBezTo>
                        <a:pt x="-1907" y="12053"/>
                        <a:pt x="2363" y="3541"/>
                        <a:pt x="10391" y="836"/>
                      </a:cubicBezTo>
                      <a:close/>
                    </a:path>
                  </a:pathLst>
                </a:custGeom>
                <a:grpFill/>
                <a:ln w="2845" cap="flat">
                  <a:noFill/>
                  <a:prstDash val="solid"/>
                  <a:miter/>
                </a:ln>
              </p:spPr>
              <p:txBody>
                <a:bodyPr rtlCol="0" anchor="ctr"/>
                <a:lstStyle/>
                <a:p>
                  <a:endParaRPr lang="en-US"/>
                </a:p>
              </p:txBody>
            </p:sp>
            <p:sp>
              <p:nvSpPr>
                <p:cNvPr id="2340" name="Freeform: Shape 2339">
                  <a:extLst>
                    <a:ext uri="{FF2B5EF4-FFF2-40B4-BE49-F238E27FC236}">
                      <a16:creationId xmlns:a16="http://schemas.microsoft.com/office/drawing/2014/main" id="{5FC0D71D-E32D-CC47-5CDB-0D783FC9A293}"/>
                    </a:ext>
                  </a:extLst>
                </p:cNvPr>
                <p:cNvSpPr/>
                <p:nvPr/>
              </p:nvSpPr>
              <p:spPr>
                <a:xfrm>
                  <a:off x="5693769" y="2075121"/>
                  <a:ext cx="27805" cy="27088"/>
                </a:xfrm>
                <a:custGeom>
                  <a:avLst/>
                  <a:gdLst>
                    <a:gd name="connsiteX0" fmla="*/ 10032 w 27805"/>
                    <a:gd name="connsiteY0" fmla="*/ 584 h 27088"/>
                    <a:gd name="connsiteX1" fmla="*/ 27256 w 27805"/>
                    <a:gd name="connsiteY1" fmla="*/ 9579 h 27088"/>
                    <a:gd name="connsiteX2" fmla="*/ 17747 w 27805"/>
                    <a:gd name="connsiteY2" fmla="*/ 26490 h 27088"/>
                    <a:gd name="connsiteX3" fmla="*/ 552 w 27805"/>
                    <a:gd name="connsiteY3" fmla="*/ 17494 h 27088"/>
                    <a:gd name="connsiteX4" fmla="*/ 10061 w 27805"/>
                    <a:gd name="connsiteY4" fmla="*/ 584 h 27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7088">
                      <a:moveTo>
                        <a:pt x="10032" y="584"/>
                      </a:moveTo>
                      <a:cubicBezTo>
                        <a:pt x="17406" y="-1580"/>
                        <a:pt x="25120" y="2462"/>
                        <a:pt x="27256" y="9579"/>
                      </a:cubicBezTo>
                      <a:cubicBezTo>
                        <a:pt x="29391" y="16696"/>
                        <a:pt x="25120" y="24298"/>
                        <a:pt x="17747" y="26490"/>
                      </a:cubicBezTo>
                      <a:cubicBezTo>
                        <a:pt x="10374" y="28682"/>
                        <a:pt x="2687" y="24668"/>
                        <a:pt x="552" y="17494"/>
                      </a:cubicBezTo>
                      <a:cubicBezTo>
                        <a:pt x="-1583" y="10320"/>
                        <a:pt x="2659" y="2747"/>
                        <a:pt x="10061" y="584"/>
                      </a:cubicBezTo>
                      <a:close/>
                    </a:path>
                  </a:pathLst>
                </a:custGeom>
                <a:grpFill/>
                <a:ln w="2845" cap="flat">
                  <a:noFill/>
                  <a:prstDash val="solid"/>
                  <a:miter/>
                </a:ln>
              </p:spPr>
              <p:txBody>
                <a:bodyPr rtlCol="0" anchor="ctr"/>
                <a:lstStyle/>
                <a:p>
                  <a:endParaRPr lang="en-US"/>
                </a:p>
              </p:txBody>
            </p:sp>
            <p:sp>
              <p:nvSpPr>
                <p:cNvPr id="2341" name="Freeform: Shape 2340">
                  <a:extLst>
                    <a:ext uri="{FF2B5EF4-FFF2-40B4-BE49-F238E27FC236}">
                      <a16:creationId xmlns:a16="http://schemas.microsoft.com/office/drawing/2014/main" id="{08F6E023-6C2A-8026-2A67-F838AF7347DB}"/>
                    </a:ext>
                  </a:extLst>
                </p:cNvPr>
                <p:cNvSpPr/>
                <p:nvPr/>
              </p:nvSpPr>
              <p:spPr>
                <a:xfrm>
                  <a:off x="5636789" y="1863456"/>
                  <a:ext cx="24964" cy="24416"/>
                </a:xfrm>
                <a:custGeom>
                  <a:avLst/>
                  <a:gdLst>
                    <a:gd name="connsiteX0" fmla="*/ 9593 w 24964"/>
                    <a:gd name="connsiteY0" fmla="*/ 388 h 24416"/>
                    <a:gd name="connsiteX1" fmla="*/ 24624 w 24964"/>
                    <a:gd name="connsiteY1" fmla="*/ 9156 h 24416"/>
                    <a:gd name="connsiteX2" fmla="*/ 15372 w 24964"/>
                    <a:gd name="connsiteY2" fmla="*/ 24017 h 24416"/>
                    <a:gd name="connsiteX3" fmla="*/ 341 w 24964"/>
                    <a:gd name="connsiteY3" fmla="*/ 15248 h 24416"/>
                    <a:gd name="connsiteX4" fmla="*/ 9593 w 24964"/>
                    <a:gd name="connsiteY4" fmla="*/ 388 h 24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4" h="24416">
                      <a:moveTo>
                        <a:pt x="9593" y="388"/>
                      </a:moveTo>
                      <a:cubicBezTo>
                        <a:pt x="16311" y="-1292"/>
                        <a:pt x="23030" y="2637"/>
                        <a:pt x="24624" y="9156"/>
                      </a:cubicBezTo>
                      <a:cubicBezTo>
                        <a:pt x="26218" y="15676"/>
                        <a:pt x="22062" y="22309"/>
                        <a:pt x="15372" y="24017"/>
                      </a:cubicBezTo>
                      <a:cubicBezTo>
                        <a:pt x="8682" y="25725"/>
                        <a:pt x="1935" y="21796"/>
                        <a:pt x="341" y="15248"/>
                      </a:cubicBezTo>
                      <a:cubicBezTo>
                        <a:pt x="-1254" y="8701"/>
                        <a:pt x="2903" y="2039"/>
                        <a:pt x="9593" y="388"/>
                      </a:cubicBezTo>
                      <a:close/>
                    </a:path>
                  </a:pathLst>
                </a:custGeom>
                <a:grpFill/>
                <a:ln w="2845" cap="flat">
                  <a:noFill/>
                  <a:prstDash val="solid"/>
                  <a:miter/>
                </a:ln>
              </p:spPr>
              <p:txBody>
                <a:bodyPr rtlCol="0" anchor="ctr"/>
                <a:lstStyle/>
                <a:p>
                  <a:endParaRPr lang="en-US"/>
                </a:p>
              </p:txBody>
            </p:sp>
            <p:sp>
              <p:nvSpPr>
                <p:cNvPr id="2342" name="Freeform: Shape 2341">
                  <a:extLst>
                    <a:ext uri="{FF2B5EF4-FFF2-40B4-BE49-F238E27FC236}">
                      <a16:creationId xmlns:a16="http://schemas.microsoft.com/office/drawing/2014/main" id="{79EFC836-F0AB-6127-6914-A1E741985DAD}"/>
                    </a:ext>
                  </a:extLst>
                </p:cNvPr>
                <p:cNvSpPr/>
                <p:nvPr/>
              </p:nvSpPr>
              <p:spPr>
                <a:xfrm>
                  <a:off x="5588601" y="1649643"/>
                  <a:ext cx="22261" cy="21572"/>
                </a:xfrm>
                <a:custGeom>
                  <a:avLst/>
                  <a:gdLst>
                    <a:gd name="connsiteX0" fmla="*/ 8844 w 22261"/>
                    <a:gd name="connsiteY0" fmla="*/ 234 h 21572"/>
                    <a:gd name="connsiteX1" fmla="*/ 22025 w 22261"/>
                    <a:gd name="connsiteY1" fmla="*/ 8518 h 21572"/>
                    <a:gd name="connsiteX2" fmla="*/ 13427 w 22261"/>
                    <a:gd name="connsiteY2" fmla="*/ 21329 h 21572"/>
                    <a:gd name="connsiteX3" fmla="*/ 246 w 22261"/>
                    <a:gd name="connsiteY3" fmla="*/ 13045 h 21572"/>
                    <a:gd name="connsiteX4" fmla="*/ 8844 w 22261"/>
                    <a:gd name="connsiteY4" fmla="*/ 234 h 21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61" h="21572">
                      <a:moveTo>
                        <a:pt x="8844" y="234"/>
                      </a:moveTo>
                      <a:cubicBezTo>
                        <a:pt x="14851" y="-990"/>
                        <a:pt x="20772" y="2711"/>
                        <a:pt x="22025" y="8518"/>
                      </a:cubicBezTo>
                      <a:cubicBezTo>
                        <a:pt x="23277" y="14326"/>
                        <a:pt x="19434" y="20076"/>
                        <a:pt x="13427" y="21329"/>
                      </a:cubicBezTo>
                      <a:cubicBezTo>
                        <a:pt x="7420" y="22582"/>
                        <a:pt x="1527" y="18881"/>
                        <a:pt x="246" y="13045"/>
                      </a:cubicBezTo>
                      <a:cubicBezTo>
                        <a:pt x="-1035" y="7209"/>
                        <a:pt x="2809" y="1458"/>
                        <a:pt x="8844" y="234"/>
                      </a:cubicBezTo>
                      <a:close/>
                    </a:path>
                  </a:pathLst>
                </a:custGeom>
                <a:grpFill/>
                <a:ln w="2845" cap="flat">
                  <a:noFill/>
                  <a:prstDash val="solid"/>
                  <a:miter/>
                </a:ln>
              </p:spPr>
              <p:txBody>
                <a:bodyPr rtlCol="0" anchor="ctr"/>
                <a:lstStyle/>
                <a:p>
                  <a:endParaRPr lang="en-US"/>
                </a:p>
              </p:txBody>
            </p:sp>
            <p:sp>
              <p:nvSpPr>
                <p:cNvPr id="2343" name="Freeform: Shape 2342">
                  <a:extLst>
                    <a:ext uri="{FF2B5EF4-FFF2-40B4-BE49-F238E27FC236}">
                      <a16:creationId xmlns:a16="http://schemas.microsoft.com/office/drawing/2014/main" id="{DA63EE80-0B7A-16AE-70B6-350D641D98EE}"/>
                    </a:ext>
                  </a:extLst>
                </p:cNvPr>
                <p:cNvSpPr/>
                <p:nvPr/>
              </p:nvSpPr>
              <p:spPr>
                <a:xfrm>
                  <a:off x="5549749" y="1433815"/>
                  <a:ext cx="19437" cy="18886"/>
                </a:xfrm>
                <a:custGeom>
                  <a:avLst/>
                  <a:gdLst>
                    <a:gd name="connsiteX0" fmla="*/ 8182 w 19437"/>
                    <a:gd name="connsiteY0" fmla="*/ 130 h 18886"/>
                    <a:gd name="connsiteX1" fmla="*/ 19312 w 19437"/>
                    <a:gd name="connsiteY1" fmla="*/ 7845 h 18886"/>
                    <a:gd name="connsiteX2" fmla="*/ 11256 w 19437"/>
                    <a:gd name="connsiteY2" fmla="*/ 18748 h 18886"/>
                    <a:gd name="connsiteX3" fmla="*/ 125 w 19437"/>
                    <a:gd name="connsiteY3" fmla="*/ 11033 h 18886"/>
                    <a:gd name="connsiteX4" fmla="*/ 8182 w 19437"/>
                    <a:gd name="connsiteY4" fmla="*/ 13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7" h="18886">
                      <a:moveTo>
                        <a:pt x="8182" y="130"/>
                      </a:moveTo>
                      <a:cubicBezTo>
                        <a:pt x="13477" y="-724"/>
                        <a:pt x="18459" y="2720"/>
                        <a:pt x="19312" y="7845"/>
                      </a:cubicBezTo>
                      <a:cubicBezTo>
                        <a:pt x="20167" y="12969"/>
                        <a:pt x="16551" y="17837"/>
                        <a:pt x="11256" y="18748"/>
                      </a:cubicBezTo>
                      <a:cubicBezTo>
                        <a:pt x="5961" y="19631"/>
                        <a:pt x="979" y="16186"/>
                        <a:pt x="125" y="11033"/>
                      </a:cubicBezTo>
                      <a:cubicBezTo>
                        <a:pt x="-729" y="5881"/>
                        <a:pt x="2887" y="1012"/>
                        <a:pt x="8182" y="130"/>
                      </a:cubicBezTo>
                      <a:close/>
                    </a:path>
                  </a:pathLst>
                </a:custGeom>
                <a:grpFill/>
                <a:ln w="2845" cap="flat">
                  <a:noFill/>
                  <a:prstDash val="solid"/>
                  <a:miter/>
                </a:ln>
              </p:spPr>
              <p:txBody>
                <a:bodyPr rtlCol="0" anchor="ctr"/>
                <a:lstStyle/>
                <a:p>
                  <a:endParaRPr lang="en-US"/>
                </a:p>
              </p:txBody>
            </p:sp>
            <p:sp>
              <p:nvSpPr>
                <p:cNvPr id="2344" name="Freeform: Shape 2343">
                  <a:extLst>
                    <a:ext uri="{FF2B5EF4-FFF2-40B4-BE49-F238E27FC236}">
                      <a16:creationId xmlns:a16="http://schemas.microsoft.com/office/drawing/2014/main" id="{4B3C348D-3FBA-33EF-7234-D5AA1DD252DD}"/>
                    </a:ext>
                  </a:extLst>
                </p:cNvPr>
                <p:cNvSpPr/>
                <p:nvPr/>
              </p:nvSpPr>
              <p:spPr>
                <a:xfrm>
                  <a:off x="5519417" y="1216615"/>
                  <a:ext cx="16616" cy="16155"/>
                </a:xfrm>
                <a:custGeom>
                  <a:avLst/>
                  <a:gdLst>
                    <a:gd name="connsiteX0" fmla="*/ 7397 w 16616"/>
                    <a:gd name="connsiteY0" fmla="*/ 61 h 16155"/>
                    <a:gd name="connsiteX1" fmla="*/ 16564 w 16616"/>
                    <a:gd name="connsiteY1" fmla="*/ 7064 h 16155"/>
                    <a:gd name="connsiteX2" fmla="*/ 9219 w 16616"/>
                    <a:gd name="connsiteY2" fmla="*/ 16088 h 16155"/>
                    <a:gd name="connsiteX3" fmla="*/ 52 w 16616"/>
                    <a:gd name="connsiteY3" fmla="*/ 9085 h 16155"/>
                    <a:gd name="connsiteX4" fmla="*/ 7397 w 16616"/>
                    <a:gd name="connsiteY4" fmla="*/ 61 h 1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 h="16155">
                      <a:moveTo>
                        <a:pt x="7397" y="61"/>
                      </a:moveTo>
                      <a:cubicBezTo>
                        <a:pt x="11952" y="-480"/>
                        <a:pt x="16052" y="2651"/>
                        <a:pt x="16564" y="7064"/>
                      </a:cubicBezTo>
                      <a:cubicBezTo>
                        <a:pt x="17076" y="11477"/>
                        <a:pt x="13774" y="15519"/>
                        <a:pt x="9219" y="16088"/>
                      </a:cubicBezTo>
                      <a:cubicBezTo>
                        <a:pt x="4664" y="16658"/>
                        <a:pt x="565" y="13526"/>
                        <a:pt x="52" y="9085"/>
                      </a:cubicBezTo>
                      <a:cubicBezTo>
                        <a:pt x="-460" y="4644"/>
                        <a:pt x="2842" y="602"/>
                        <a:pt x="7397" y="61"/>
                      </a:cubicBezTo>
                      <a:close/>
                    </a:path>
                  </a:pathLst>
                </a:custGeom>
                <a:grpFill/>
                <a:ln w="2845" cap="flat">
                  <a:noFill/>
                  <a:prstDash val="solid"/>
                  <a:miter/>
                </a:ln>
              </p:spPr>
              <p:txBody>
                <a:bodyPr rtlCol="0" anchor="ctr"/>
                <a:lstStyle/>
                <a:p>
                  <a:endParaRPr lang="en-US"/>
                </a:p>
              </p:txBody>
            </p:sp>
            <p:sp>
              <p:nvSpPr>
                <p:cNvPr id="2345" name="Freeform: Shape 2344">
                  <a:extLst>
                    <a:ext uri="{FF2B5EF4-FFF2-40B4-BE49-F238E27FC236}">
                      <a16:creationId xmlns:a16="http://schemas.microsoft.com/office/drawing/2014/main" id="{F32625BA-0EB9-F412-5939-4E98ACE48911}"/>
                    </a:ext>
                  </a:extLst>
                </p:cNvPr>
                <p:cNvSpPr/>
                <p:nvPr/>
              </p:nvSpPr>
              <p:spPr>
                <a:xfrm>
                  <a:off x="5498375" y="998243"/>
                  <a:ext cx="13830" cy="13428"/>
                </a:xfrm>
                <a:custGeom>
                  <a:avLst/>
                  <a:gdLst>
                    <a:gd name="connsiteX0" fmla="*/ 6319 w 13830"/>
                    <a:gd name="connsiteY0" fmla="*/ 24 h 13428"/>
                    <a:gd name="connsiteX1" fmla="*/ 13807 w 13830"/>
                    <a:gd name="connsiteY1" fmla="*/ 6145 h 13428"/>
                    <a:gd name="connsiteX2" fmla="*/ 7515 w 13830"/>
                    <a:gd name="connsiteY2" fmla="*/ 13404 h 13428"/>
                    <a:gd name="connsiteX3" fmla="*/ 28 w 13830"/>
                    <a:gd name="connsiteY3" fmla="*/ 7284 h 13428"/>
                    <a:gd name="connsiteX4" fmla="*/ 6319 w 13830"/>
                    <a:gd name="connsiteY4" fmla="*/ 24 h 1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 h="13428">
                      <a:moveTo>
                        <a:pt x="6319" y="24"/>
                      </a:moveTo>
                      <a:cubicBezTo>
                        <a:pt x="10134" y="-289"/>
                        <a:pt x="13465" y="2444"/>
                        <a:pt x="13807" y="6145"/>
                      </a:cubicBezTo>
                      <a:cubicBezTo>
                        <a:pt x="14120" y="9818"/>
                        <a:pt x="11330" y="13063"/>
                        <a:pt x="7515" y="13404"/>
                      </a:cubicBezTo>
                      <a:cubicBezTo>
                        <a:pt x="3701" y="13718"/>
                        <a:pt x="370" y="10985"/>
                        <a:pt x="28" y="7284"/>
                      </a:cubicBezTo>
                      <a:cubicBezTo>
                        <a:pt x="-314" y="3583"/>
                        <a:pt x="2505" y="338"/>
                        <a:pt x="6319" y="24"/>
                      </a:cubicBezTo>
                      <a:close/>
                    </a:path>
                  </a:pathLst>
                </a:custGeom>
                <a:grpFill/>
                <a:ln w="2845" cap="flat">
                  <a:noFill/>
                  <a:prstDash val="solid"/>
                  <a:miter/>
                </a:ln>
              </p:spPr>
              <p:txBody>
                <a:bodyPr rtlCol="0" anchor="ctr"/>
                <a:lstStyle/>
                <a:p>
                  <a:endParaRPr lang="en-US"/>
                </a:p>
              </p:txBody>
            </p:sp>
            <p:sp>
              <p:nvSpPr>
                <p:cNvPr id="2346" name="Freeform: Shape 2345">
                  <a:extLst>
                    <a:ext uri="{FF2B5EF4-FFF2-40B4-BE49-F238E27FC236}">
                      <a16:creationId xmlns:a16="http://schemas.microsoft.com/office/drawing/2014/main" id="{A91C0946-69CA-62FD-B27D-909EA7AA46BF}"/>
                    </a:ext>
                  </a:extLst>
                </p:cNvPr>
                <p:cNvSpPr/>
                <p:nvPr/>
              </p:nvSpPr>
              <p:spPr>
                <a:xfrm>
                  <a:off x="5486329" y="779171"/>
                  <a:ext cx="10996" cy="10714"/>
                </a:xfrm>
                <a:custGeom>
                  <a:avLst/>
                  <a:gdLst>
                    <a:gd name="connsiteX0" fmla="*/ 5299 w 10996"/>
                    <a:gd name="connsiteY0" fmla="*/ 4 h 10714"/>
                    <a:gd name="connsiteX1" fmla="*/ 10993 w 10996"/>
                    <a:gd name="connsiteY1" fmla="*/ 5128 h 10714"/>
                    <a:gd name="connsiteX2" fmla="*/ 5698 w 10996"/>
                    <a:gd name="connsiteY2" fmla="*/ 10708 h 10714"/>
                    <a:gd name="connsiteX3" fmla="*/ 4 w 10996"/>
                    <a:gd name="connsiteY3" fmla="*/ 5584 h 10714"/>
                    <a:gd name="connsiteX4" fmla="*/ 5299 w 10996"/>
                    <a:gd name="connsiteY4" fmla="*/ 4 h 1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6" h="10714">
                      <a:moveTo>
                        <a:pt x="5299" y="4"/>
                      </a:moveTo>
                      <a:cubicBezTo>
                        <a:pt x="8345" y="-110"/>
                        <a:pt x="10879" y="2168"/>
                        <a:pt x="10993" y="5128"/>
                      </a:cubicBezTo>
                      <a:cubicBezTo>
                        <a:pt x="11107" y="8089"/>
                        <a:pt x="8744" y="10566"/>
                        <a:pt x="5698" y="10708"/>
                      </a:cubicBezTo>
                      <a:cubicBezTo>
                        <a:pt x="2651" y="10850"/>
                        <a:pt x="118" y="8545"/>
                        <a:pt x="4" y="5584"/>
                      </a:cubicBezTo>
                      <a:cubicBezTo>
                        <a:pt x="-110" y="2623"/>
                        <a:pt x="2253" y="146"/>
                        <a:pt x="5299" y="4"/>
                      </a:cubicBezTo>
                      <a:close/>
                    </a:path>
                  </a:pathLst>
                </a:custGeom>
                <a:grpFill/>
                <a:ln w="2845" cap="flat">
                  <a:noFill/>
                  <a:prstDash val="solid"/>
                  <a:miter/>
                </a:ln>
              </p:spPr>
              <p:txBody>
                <a:bodyPr rtlCol="0" anchor="ctr"/>
                <a:lstStyle/>
                <a:p>
                  <a:endParaRPr lang="en-US"/>
                </a:p>
              </p:txBody>
            </p:sp>
            <p:sp>
              <p:nvSpPr>
                <p:cNvPr id="2347" name="Freeform: Shape 2346">
                  <a:extLst>
                    <a:ext uri="{FF2B5EF4-FFF2-40B4-BE49-F238E27FC236}">
                      <a16:creationId xmlns:a16="http://schemas.microsoft.com/office/drawing/2014/main" id="{50D269CD-C85A-9C28-41CF-9932FDCE6860}"/>
                    </a:ext>
                  </a:extLst>
                </p:cNvPr>
                <p:cNvSpPr/>
                <p:nvPr/>
              </p:nvSpPr>
              <p:spPr>
                <a:xfrm>
                  <a:off x="5482774" y="559714"/>
                  <a:ext cx="8199" cy="7971"/>
                </a:xfrm>
                <a:custGeom>
                  <a:avLst/>
                  <a:gdLst>
                    <a:gd name="connsiteX0" fmla="*/ 4043 w 8199"/>
                    <a:gd name="connsiteY0" fmla="*/ 0 h 7971"/>
                    <a:gd name="connsiteX1" fmla="*/ 8199 w 8199"/>
                    <a:gd name="connsiteY1" fmla="*/ 3986 h 7971"/>
                    <a:gd name="connsiteX2" fmla="*/ 4156 w 8199"/>
                    <a:gd name="connsiteY2" fmla="*/ 7971 h 7971"/>
                    <a:gd name="connsiteX3" fmla="*/ 0 w 8199"/>
                    <a:gd name="connsiteY3" fmla="*/ 3986 h 7971"/>
                    <a:gd name="connsiteX4" fmla="*/ 4043 w 8199"/>
                    <a:gd name="connsiteY4" fmla="*/ 0 h 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9" h="7971">
                      <a:moveTo>
                        <a:pt x="4043" y="0"/>
                      </a:moveTo>
                      <a:cubicBezTo>
                        <a:pt x="6320" y="0"/>
                        <a:pt x="8170" y="1794"/>
                        <a:pt x="8199" y="3986"/>
                      </a:cubicBezTo>
                      <a:cubicBezTo>
                        <a:pt x="8227" y="6178"/>
                        <a:pt x="6405" y="7971"/>
                        <a:pt x="4156" y="7971"/>
                      </a:cubicBezTo>
                      <a:cubicBezTo>
                        <a:pt x="1879" y="7971"/>
                        <a:pt x="28" y="6206"/>
                        <a:pt x="0" y="3986"/>
                      </a:cubicBezTo>
                      <a:cubicBezTo>
                        <a:pt x="0" y="1794"/>
                        <a:pt x="1794" y="0"/>
                        <a:pt x="4043" y="0"/>
                      </a:cubicBezTo>
                      <a:close/>
                    </a:path>
                  </a:pathLst>
                </a:custGeom>
                <a:grpFill/>
                <a:ln w="2845" cap="flat">
                  <a:noFill/>
                  <a:prstDash val="solid"/>
                  <a:miter/>
                </a:ln>
              </p:spPr>
              <p:txBody>
                <a:bodyPr rtlCol="0" anchor="ctr"/>
                <a:lstStyle/>
                <a:p>
                  <a:endParaRPr lang="en-US"/>
                </a:p>
              </p:txBody>
            </p:sp>
          </p:grpSp>
          <p:grpSp>
            <p:nvGrpSpPr>
              <p:cNvPr id="2087" name="Graphic 9">
                <a:extLst>
                  <a:ext uri="{FF2B5EF4-FFF2-40B4-BE49-F238E27FC236}">
                    <a16:creationId xmlns:a16="http://schemas.microsoft.com/office/drawing/2014/main" id="{B2067F35-8F83-02D1-C5D8-88BFF1AE8ABE}"/>
                  </a:ext>
                </a:extLst>
              </p:cNvPr>
              <p:cNvGrpSpPr/>
              <p:nvPr/>
            </p:nvGrpSpPr>
            <p:grpSpPr>
              <a:xfrm>
                <a:off x="5267469" y="559400"/>
                <a:ext cx="6976838" cy="5652630"/>
                <a:chOff x="5267469" y="559400"/>
                <a:chExt cx="6976838" cy="5652630"/>
              </a:xfrm>
              <a:grpFill/>
            </p:grpSpPr>
            <p:sp>
              <p:nvSpPr>
                <p:cNvPr id="2258" name="Freeform: Shape 2257">
                  <a:extLst>
                    <a:ext uri="{FF2B5EF4-FFF2-40B4-BE49-F238E27FC236}">
                      <a16:creationId xmlns:a16="http://schemas.microsoft.com/office/drawing/2014/main" id="{3E6CB40F-8D99-F689-309D-1CED6F562A98}"/>
                    </a:ext>
                  </a:extLst>
                </p:cNvPr>
                <p:cNvSpPr/>
                <p:nvPr/>
              </p:nvSpPr>
              <p:spPr>
                <a:xfrm>
                  <a:off x="12111046" y="5929410"/>
                  <a:ext cx="133261" cy="136882"/>
                </a:xfrm>
                <a:custGeom>
                  <a:avLst/>
                  <a:gdLst>
                    <a:gd name="connsiteX0" fmla="*/ 1783 w 133261"/>
                    <a:gd name="connsiteY0" fmla="*/ 83766 h 136882"/>
                    <a:gd name="connsiteX1" fmla="*/ 9869 w 133261"/>
                    <a:gd name="connsiteY1" fmla="*/ 32352 h 136882"/>
                    <a:gd name="connsiteX2" fmla="*/ 50464 w 133261"/>
                    <a:gd name="connsiteY2" fmla="*/ 1806 h 136882"/>
                    <a:gd name="connsiteX3" fmla="*/ 131087 w 133261"/>
                    <a:gd name="connsiteY3" fmla="*/ 52622 h 136882"/>
                    <a:gd name="connsiteX4" fmla="*/ 82491 w 133261"/>
                    <a:gd name="connsiteY4" fmla="*/ 134981 h 136882"/>
                    <a:gd name="connsiteX5" fmla="*/ 31732 w 133261"/>
                    <a:gd name="connsiteY5" fmla="*/ 126725 h 136882"/>
                    <a:gd name="connsiteX6" fmla="*/ 1812 w 133261"/>
                    <a:gd name="connsiteY6" fmla="*/ 83766 h 13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261" h="136882">
                      <a:moveTo>
                        <a:pt x="1783" y="83766"/>
                      </a:moveTo>
                      <a:cubicBezTo>
                        <a:pt x="-2430" y="65290"/>
                        <a:pt x="1043" y="47128"/>
                        <a:pt x="9869" y="32352"/>
                      </a:cubicBezTo>
                      <a:cubicBezTo>
                        <a:pt x="18666" y="17435"/>
                        <a:pt x="32843" y="6105"/>
                        <a:pt x="50464" y="1806"/>
                      </a:cubicBezTo>
                      <a:cubicBezTo>
                        <a:pt x="85622" y="-6763"/>
                        <a:pt x="121721" y="15983"/>
                        <a:pt x="131087" y="52622"/>
                      </a:cubicBezTo>
                      <a:cubicBezTo>
                        <a:pt x="140452" y="89260"/>
                        <a:pt x="118703" y="126155"/>
                        <a:pt x="82491" y="134981"/>
                      </a:cubicBezTo>
                      <a:cubicBezTo>
                        <a:pt x="64414" y="139393"/>
                        <a:pt x="46308" y="135920"/>
                        <a:pt x="31732" y="126725"/>
                      </a:cubicBezTo>
                      <a:cubicBezTo>
                        <a:pt x="17100" y="117387"/>
                        <a:pt x="5997" y="102185"/>
                        <a:pt x="1812" y="83766"/>
                      </a:cubicBezTo>
                      <a:close/>
                    </a:path>
                  </a:pathLst>
                </a:custGeom>
                <a:grpFill/>
                <a:ln w="2845" cap="flat">
                  <a:noFill/>
                  <a:prstDash val="solid"/>
                  <a:miter/>
                </a:ln>
              </p:spPr>
              <p:txBody>
                <a:bodyPr rtlCol="0" anchor="ctr"/>
                <a:lstStyle/>
                <a:p>
                  <a:endParaRPr lang="en-US"/>
                </a:p>
              </p:txBody>
            </p:sp>
            <p:sp>
              <p:nvSpPr>
                <p:cNvPr id="2259" name="Freeform: Shape 2258">
                  <a:extLst>
                    <a:ext uri="{FF2B5EF4-FFF2-40B4-BE49-F238E27FC236}">
                      <a16:creationId xmlns:a16="http://schemas.microsoft.com/office/drawing/2014/main" id="{F0857F7D-0A25-3DB6-12E5-34280D59BAE3}"/>
                    </a:ext>
                  </a:extLst>
                </p:cNvPr>
                <p:cNvSpPr/>
                <p:nvPr/>
              </p:nvSpPr>
              <p:spPr>
                <a:xfrm>
                  <a:off x="11888055" y="5980018"/>
                  <a:ext cx="130335" cy="133825"/>
                </a:xfrm>
                <a:custGeom>
                  <a:avLst/>
                  <a:gdLst>
                    <a:gd name="connsiteX0" fmla="*/ 1156 w 130335"/>
                    <a:gd name="connsiteY0" fmla="*/ 79134 h 133825"/>
                    <a:gd name="connsiteX1" fmla="*/ 52115 w 130335"/>
                    <a:gd name="connsiteY1" fmla="*/ 1131 h 133825"/>
                    <a:gd name="connsiteX2" fmla="*/ 100682 w 130335"/>
                    <a:gd name="connsiteY2" fmla="*/ 11664 h 133825"/>
                    <a:gd name="connsiteX3" fmla="*/ 128865 w 130335"/>
                    <a:gd name="connsiteY3" fmla="*/ 54025 h 133825"/>
                    <a:gd name="connsiteX4" fmla="*/ 119784 w 130335"/>
                    <a:gd name="connsiteY4" fmla="*/ 104499 h 133825"/>
                    <a:gd name="connsiteX5" fmla="*/ 78020 w 130335"/>
                    <a:gd name="connsiteY5" fmla="*/ 132654 h 133825"/>
                    <a:gd name="connsiteX6" fmla="*/ 1156 w 130335"/>
                    <a:gd name="connsiteY6" fmla="*/ 79134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35" h="133825">
                      <a:moveTo>
                        <a:pt x="1156" y="79134"/>
                      </a:moveTo>
                      <a:cubicBezTo>
                        <a:pt x="-5505" y="42723"/>
                        <a:pt x="17298" y="7793"/>
                        <a:pt x="52115" y="1131"/>
                      </a:cubicBezTo>
                      <a:cubicBezTo>
                        <a:pt x="69537" y="-2285"/>
                        <a:pt x="86846" y="2269"/>
                        <a:pt x="100682" y="11664"/>
                      </a:cubicBezTo>
                      <a:cubicBezTo>
                        <a:pt x="114517" y="21059"/>
                        <a:pt x="125050" y="35919"/>
                        <a:pt x="128865" y="54025"/>
                      </a:cubicBezTo>
                      <a:cubicBezTo>
                        <a:pt x="132651" y="72131"/>
                        <a:pt x="128950" y="90094"/>
                        <a:pt x="119784" y="104499"/>
                      </a:cubicBezTo>
                      <a:cubicBezTo>
                        <a:pt x="110617" y="118904"/>
                        <a:pt x="95898" y="129153"/>
                        <a:pt x="78020" y="132654"/>
                      </a:cubicBezTo>
                      <a:cubicBezTo>
                        <a:pt x="42208" y="139515"/>
                        <a:pt x="7789" y="115545"/>
                        <a:pt x="1156" y="79134"/>
                      </a:cubicBezTo>
                      <a:close/>
                    </a:path>
                  </a:pathLst>
                </a:custGeom>
                <a:grpFill/>
                <a:ln w="2845" cap="flat">
                  <a:noFill/>
                  <a:prstDash val="solid"/>
                  <a:miter/>
                </a:ln>
              </p:spPr>
              <p:txBody>
                <a:bodyPr rtlCol="0" anchor="ctr"/>
                <a:lstStyle/>
                <a:p>
                  <a:endParaRPr lang="en-US"/>
                </a:p>
              </p:txBody>
            </p:sp>
            <p:sp>
              <p:nvSpPr>
                <p:cNvPr id="2260" name="Freeform: Shape 2259">
                  <a:extLst>
                    <a:ext uri="{FF2B5EF4-FFF2-40B4-BE49-F238E27FC236}">
                      <a16:creationId xmlns:a16="http://schemas.microsoft.com/office/drawing/2014/main" id="{CB415DE8-A603-3C78-4477-444231F4C076}"/>
                    </a:ext>
                  </a:extLst>
                </p:cNvPr>
                <p:cNvSpPr/>
                <p:nvPr/>
              </p:nvSpPr>
              <p:spPr>
                <a:xfrm>
                  <a:off x="11663253" y="6021268"/>
                  <a:ext cx="127451" cy="131263"/>
                </a:xfrm>
                <a:custGeom>
                  <a:avLst/>
                  <a:gdLst>
                    <a:gd name="connsiteX0" fmla="*/ 689 w 127451"/>
                    <a:gd name="connsiteY0" fmla="*/ 74694 h 131263"/>
                    <a:gd name="connsiteX1" fmla="*/ 12446 w 127451"/>
                    <a:gd name="connsiteY1" fmla="*/ 26241 h 131263"/>
                    <a:gd name="connsiteX2" fmla="*/ 30239 w 127451"/>
                    <a:gd name="connsiteY2" fmla="*/ 9558 h 131263"/>
                    <a:gd name="connsiteX3" fmla="*/ 53697 w 127451"/>
                    <a:gd name="connsiteY3" fmla="*/ 819 h 131263"/>
                    <a:gd name="connsiteX4" fmla="*/ 126519 w 127451"/>
                    <a:gd name="connsiteY4" fmla="*/ 55221 h 131263"/>
                    <a:gd name="connsiteX5" fmla="*/ 73738 w 127451"/>
                    <a:gd name="connsiteY5" fmla="*/ 130434 h 131263"/>
                    <a:gd name="connsiteX6" fmla="*/ 48174 w 127451"/>
                    <a:gd name="connsiteY6" fmla="*/ 129068 h 131263"/>
                    <a:gd name="connsiteX7" fmla="*/ 25884 w 127451"/>
                    <a:gd name="connsiteY7" fmla="*/ 117994 h 131263"/>
                    <a:gd name="connsiteX8" fmla="*/ 689 w 127451"/>
                    <a:gd name="connsiteY8" fmla="*/ 74694 h 13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451" h="131263">
                      <a:moveTo>
                        <a:pt x="689" y="74694"/>
                      </a:moveTo>
                      <a:cubicBezTo>
                        <a:pt x="-1873" y="56759"/>
                        <a:pt x="2853" y="39564"/>
                        <a:pt x="12446" y="26241"/>
                      </a:cubicBezTo>
                      <a:cubicBezTo>
                        <a:pt x="17258" y="19579"/>
                        <a:pt x="23264" y="13885"/>
                        <a:pt x="30239" y="9558"/>
                      </a:cubicBezTo>
                      <a:cubicBezTo>
                        <a:pt x="37214" y="5231"/>
                        <a:pt x="45128" y="2327"/>
                        <a:pt x="53697" y="819"/>
                      </a:cubicBezTo>
                      <a:cubicBezTo>
                        <a:pt x="87887" y="-4847"/>
                        <a:pt x="120512" y="19493"/>
                        <a:pt x="126519" y="55221"/>
                      </a:cubicBezTo>
                      <a:cubicBezTo>
                        <a:pt x="132526" y="90949"/>
                        <a:pt x="108897" y="124599"/>
                        <a:pt x="73738" y="130434"/>
                      </a:cubicBezTo>
                      <a:cubicBezTo>
                        <a:pt x="64971" y="131971"/>
                        <a:pt x="56288" y="131288"/>
                        <a:pt x="48174" y="129068"/>
                      </a:cubicBezTo>
                      <a:cubicBezTo>
                        <a:pt x="40061" y="126847"/>
                        <a:pt x="32488" y="123061"/>
                        <a:pt x="25884" y="117994"/>
                      </a:cubicBezTo>
                      <a:cubicBezTo>
                        <a:pt x="12646" y="107859"/>
                        <a:pt x="3251" y="92629"/>
                        <a:pt x="689" y="74694"/>
                      </a:cubicBezTo>
                      <a:close/>
                    </a:path>
                  </a:pathLst>
                </a:custGeom>
                <a:grpFill/>
                <a:ln w="2845" cap="flat">
                  <a:noFill/>
                  <a:prstDash val="solid"/>
                  <a:miter/>
                </a:ln>
              </p:spPr>
              <p:txBody>
                <a:bodyPr rtlCol="0" anchor="ctr"/>
                <a:lstStyle/>
                <a:p>
                  <a:endParaRPr lang="en-US"/>
                </a:p>
              </p:txBody>
            </p:sp>
            <p:sp>
              <p:nvSpPr>
                <p:cNvPr id="2261" name="Freeform: Shape 2260">
                  <a:extLst>
                    <a:ext uri="{FF2B5EF4-FFF2-40B4-BE49-F238E27FC236}">
                      <a16:creationId xmlns:a16="http://schemas.microsoft.com/office/drawing/2014/main" id="{A37AC7A1-F044-253A-6D96-5B238B5169EB}"/>
                    </a:ext>
                  </a:extLst>
                </p:cNvPr>
                <p:cNvSpPr/>
                <p:nvPr/>
              </p:nvSpPr>
              <p:spPr>
                <a:xfrm>
                  <a:off x="11437058" y="6052931"/>
                  <a:ext cx="124548" cy="128187"/>
                </a:xfrm>
                <a:custGeom>
                  <a:avLst/>
                  <a:gdLst>
                    <a:gd name="connsiteX0" fmla="*/ 334 w 124548"/>
                    <a:gd name="connsiteY0" fmla="*/ 71157 h 128187"/>
                    <a:gd name="connsiteX1" fmla="*/ 54993 w 124548"/>
                    <a:gd name="connsiteY1" fmla="*/ 385 h 128187"/>
                    <a:gd name="connsiteX2" fmla="*/ 124028 w 124548"/>
                    <a:gd name="connsiteY2" fmla="*/ 57008 h 128187"/>
                    <a:gd name="connsiteX3" fmla="*/ 69369 w 124548"/>
                    <a:gd name="connsiteY3" fmla="*/ 127780 h 128187"/>
                    <a:gd name="connsiteX4" fmla="*/ 334 w 124548"/>
                    <a:gd name="connsiteY4" fmla="*/ 71157 h 128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48" h="128187">
                      <a:moveTo>
                        <a:pt x="334" y="71157"/>
                      </a:moveTo>
                      <a:cubicBezTo>
                        <a:pt x="-3168" y="35913"/>
                        <a:pt x="21287" y="4228"/>
                        <a:pt x="54993" y="385"/>
                      </a:cubicBezTo>
                      <a:cubicBezTo>
                        <a:pt x="88671" y="-3458"/>
                        <a:pt x="119588" y="21907"/>
                        <a:pt x="124028" y="57008"/>
                      </a:cubicBezTo>
                      <a:cubicBezTo>
                        <a:pt x="128469" y="92138"/>
                        <a:pt x="103987" y="123823"/>
                        <a:pt x="69369" y="127780"/>
                      </a:cubicBezTo>
                      <a:cubicBezTo>
                        <a:pt x="34752" y="131737"/>
                        <a:pt x="3835" y="106372"/>
                        <a:pt x="334" y="71157"/>
                      </a:cubicBezTo>
                      <a:close/>
                    </a:path>
                  </a:pathLst>
                </a:custGeom>
                <a:grpFill/>
                <a:ln w="2845" cap="flat">
                  <a:noFill/>
                  <a:prstDash val="solid"/>
                  <a:miter/>
                </a:ln>
              </p:spPr>
              <p:txBody>
                <a:bodyPr rtlCol="0" anchor="ctr"/>
                <a:lstStyle/>
                <a:p>
                  <a:endParaRPr lang="en-US"/>
                </a:p>
              </p:txBody>
            </p:sp>
            <p:sp>
              <p:nvSpPr>
                <p:cNvPr id="2262" name="Freeform: Shape 2261">
                  <a:extLst>
                    <a:ext uri="{FF2B5EF4-FFF2-40B4-BE49-F238E27FC236}">
                      <a16:creationId xmlns:a16="http://schemas.microsoft.com/office/drawing/2014/main" id="{A09D6CE5-5B92-DB84-D53B-414D9FCC6B64}"/>
                    </a:ext>
                  </a:extLst>
                </p:cNvPr>
                <p:cNvSpPr/>
                <p:nvPr/>
              </p:nvSpPr>
              <p:spPr>
                <a:xfrm>
                  <a:off x="11209703" y="6075663"/>
                  <a:ext cx="121667" cy="125242"/>
                </a:xfrm>
                <a:custGeom>
                  <a:avLst/>
                  <a:gdLst>
                    <a:gd name="connsiteX0" fmla="*/ 114 w 121667"/>
                    <a:gd name="connsiteY0" fmla="*/ 66445 h 125242"/>
                    <a:gd name="connsiteX1" fmla="*/ 56338 w 121667"/>
                    <a:gd name="connsiteY1" fmla="*/ 114 h 125242"/>
                    <a:gd name="connsiteX2" fmla="*/ 80081 w 121667"/>
                    <a:gd name="connsiteY2" fmla="*/ 3559 h 125242"/>
                    <a:gd name="connsiteX3" fmla="*/ 100208 w 121667"/>
                    <a:gd name="connsiteY3" fmla="*/ 15288 h 125242"/>
                    <a:gd name="connsiteX4" fmla="*/ 121446 w 121667"/>
                    <a:gd name="connsiteY4" fmla="*/ 57876 h 125242"/>
                    <a:gd name="connsiteX5" fmla="*/ 107212 w 121667"/>
                    <a:gd name="connsiteY5" fmla="*/ 103625 h 125242"/>
                    <a:gd name="connsiteX6" fmla="*/ 88821 w 121667"/>
                    <a:gd name="connsiteY6" fmla="*/ 118684 h 125242"/>
                    <a:gd name="connsiteX7" fmla="*/ 65306 w 121667"/>
                    <a:gd name="connsiteY7" fmla="*/ 125118 h 125242"/>
                    <a:gd name="connsiteX8" fmla="*/ 114 w 121667"/>
                    <a:gd name="connsiteY8" fmla="*/ 66474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667" h="125242">
                      <a:moveTo>
                        <a:pt x="114" y="66445"/>
                      </a:moveTo>
                      <a:cubicBezTo>
                        <a:pt x="-1907" y="31913"/>
                        <a:pt x="23259" y="2192"/>
                        <a:pt x="56338" y="114"/>
                      </a:cubicBezTo>
                      <a:cubicBezTo>
                        <a:pt x="64622" y="-398"/>
                        <a:pt x="72651" y="826"/>
                        <a:pt x="80081" y="3559"/>
                      </a:cubicBezTo>
                      <a:cubicBezTo>
                        <a:pt x="87511" y="6150"/>
                        <a:pt x="94315" y="10106"/>
                        <a:pt x="100208" y="15288"/>
                      </a:cubicBezTo>
                      <a:cubicBezTo>
                        <a:pt x="111966" y="25622"/>
                        <a:pt x="120022" y="40624"/>
                        <a:pt x="121446" y="57876"/>
                      </a:cubicBezTo>
                      <a:cubicBezTo>
                        <a:pt x="122869" y="75128"/>
                        <a:pt x="117346" y="91326"/>
                        <a:pt x="107212" y="103625"/>
                      </a:cubicBezTo>
                      <a:cubicBezTo>
                        <a:pt x="102144" y="109745"/>
                        <a:pt x="95909" y="114955"/>
                        <a:pt x="88821" y="118684"/>
                      </a:cubicBezTo>
                      <a:cubicBezTo>
                        <a:pt x="81732" y="122300"/>
                        <a:pt x="73790" y="124577"/>
                        <a:pt x="65306" y="125118"/>
                      </a:cubicBezTo>
                      <a:cubicBezTo>
                        <a:pt x="31343" y="127282"/>
                        <a:pt x="2163" y="101005"/>
                        <a:pt x="114" y="66474"/>
                      </a:cubicBezTo>
                      <a:close/>
                    </a:path>
                  </a:pathLst>
                </a:custGeom>
                <a:grpFill/>
                <a:ln w="2845" cap="flat">
                  <a:noFill/>
                  <a:prstDash val="solid"/>
                  <a:miter/>
                </a:ln>
              </p:spPr>
              <p:txBody>
                <a:bodyPr rtlCol="0" anchor="ctr"/>
                <a:lstStyle/>
                <a:p>
                  <a:endParaRPr lang="en-US"/>
                </a:p>
              </p:txBody>
            </p:sp>
            <p:sp>
              <p:nvSpPr>
                <p:cNvPr id="2263" name="Freeform: Shape 2262">
                  <a:extLst>
                    <a:ext uri="{FF2B5EF4-FFF2-40B4-BE49-F238E27FC236}">
                      <a16:creationId xmlns:a16="http://schemas.microsoft.com/office/drawing/2014/main" id="{AA9E7796-1585-2983-DF8B-DE3127A3D012}"/>
                    </a:ext>
                  </a:extLst>
                </p:cNvPr>
                <p:cNvSpPr/>
                <p:nvPr/>
              </p:nvSpPr>
              <p:spPr>
                <a:xfrm>
                  <a:off x="10981718" y="6088747"/>
                  <a:ext cx="118839" cy="122432"/>
                </a:xfrm>
                <a:custGeom>
                  <a:avLst/>
                  <a:gdLst>
                    <a:gd name="connsiteX0" fmla="*/ 11 w 118839"/>
                    <a:gd name="connsiteY0" fmla="*/ 62757 h 122432"/>
                    <a:gd name="connsiteX1" fmla="*/ 57517 w 118839"/>
                    <a:gd name="connsiteY1" fmla="*/ 41 h 122432"/>
                    <a:gd name="connsiteX2" fmla="*/ 118781 w 118839"/>
                    <a:gd name="connsiteY2" fmla="*/ 58942 h 122432"/>
                    <a:gd name="connsiteX3" fmla="*/ 61303 w 118839"/>
                    <a:gd name="connsiteY3" fmla="*/ 122369 h 122432"/>
                    <a:gd name="connsiteX4" fmla="*/ 39 w 118839"/>
                    <a:gd name="connsiteY4" fmla="*/ 62757 h 1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39" h="122432">
                      <a:moveTo>
                        <a:pt x="11" y="62757"/>
                      </a:moveTo>
                      <a:cubicBezTo>
                        <a:pt x="-616" y="28907"/>
                        <a:pt x="25148" y="1578"/>
                        <a:pt x="57517" y="41"/>
                      </a:cubicBezTo>
                      <a:cubicBezTo>
                        <a:pt x="89885" y="-1183"/>
                        <a:pt x="117300" y="25178"/>
                        <a:pt x="118781" y="58942"/>
                      </a:cubicBezTo>
                      <a:cubicBezTo>
                        <a:pt x="120233" y="92705"/>
                        <a:pt x="94497" y="121088"/>
                        <a:pt x="61303" y="122369"/>
                      </a:cubicBezTo>
                      <a:cubicBezTo>
                        <a:pt x="28109" y="123935"/>
                        <a:pt x="666" y="96463"/>
                        <a:pt x="39" y="62757"/>
                      </a:cubicBezTo>
                      <a:close/>
                    </a:path>
                  </a:pathLst>
                </a:custGeom>
                <a:grpFill/>
                <a:ln w="2845" cap="flat">
                  <a:noFill/>
                  <a:prstDash val="solid"/>
                  <a:miter/>
                </a:ln>
              </p:spPr>
              <p:txBody>
                <a:bodyPr rtlCol="0" anchor="ctr"/>
                <a:lstStyle/>
                <a:p>
                  <a:endParaRPr lang="en-US"/>
                </a:p>
              </p:txBody>
            </p:sp>
            <p:sp>
              <p:nvSpPr>
                <p:cNvPr id="2264" name="Freeform: Shape 2263">
                  <a:extLst>
                    <a:ext uri="{FF2B5EF4-FFF2-40B4-BE49-F238E27FC236}">
                      <a16:creationId xmlns:a16="http://schemas.microsoft.com/office/drawing/2014/main" id="{B7668838-B356-4779-BC67-FC1005489AC8}"/>
                    </a:ext>
                  </a:extLst>
                </p:cNvPr>
                <p:cNvSpPr/>
                <p:nvPr/>
              </p:nvSpPr>
              <p:spPr>
                <a:xfrm>
                  <a:off x="10753428" y="6092569"/>
                  <a:ext cx="115994" cy="119461"/>
                </a:xfrm>
                <a:custGeom>
                  <a:avLst/>
                  <a:gdLst>
                    <a:gd name="connsiteX0" fmla="*/ 14 w 115994"/>
                    <a:gd name="connsiteY0" fmla="*/ 58991 h 119461"/>
                    <a:gd name="connsiteX1" fmla="*/ 58574 w 115994"/>
                    <a:gd name="connsiteY1" fmla="*/ 4 h 119461"/>
                    <a:gd name="connsiteX2" fmla="*/ 115994 w 115994"/>
                    <a:gd name="connsiteY2" fmla="*/ 60358 h 119461"/>
                    <a:gd name="connsiteX3" fmla="*/ 57435 w 115994"/>
                    <a:gd name="connsiteY3" fmla="*/ 119458 h 119461"/>
                    <a:gd name="connsiteX4" fmla="*/ 14 w 115994"/>
                    <a:gd name="connsiteY4" fmla="*/ 58991 h 11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94" h="119461">
                      <a:moveTo>
                        <a:pt x="14" y="58991"/>
                      </a:moveTo>
                      <a:cubicBezTo>
                        <a:pt x="726" y="25996"/>
                        <a:pt x="26945" y="-394"/>
                        <a:pt x="58574" y="4"/>
                      </a:cubicBezTo>
                      <a:cubicBezTo>
                        <a:pt x="90202" y="346"/>
                        <a:pt x="115909" y="27591"/>
                        <a:pt x="115994" y="60358"/>
                      </a:cubicBezTo>
                      <a:cubicBezTo>
                        <a:pt x="116080" y="93551"/>
                        <a:pt x="89860" y="119828"/>
                        <a:pt x="57435" y="119458"/>
                      </a:cubicBezTo>
                      <a:cubicBezTo>
                        <a:pt x="25010" y="119059"/>
                        <a:pt x="-697" y="91986"/>
                        <a:pt x="14" y="58991"/>
                      </a:cubicBezTo>
                      <a:close/>
                    </a:path>
                  </a:pathLst>
                </a:custGeom>
                <a:grpFill/>
                <a:ln w="2845" cap="flat">
                  <a:noFill/>
                  <a:prstDash val="solid"/>
                  <a:miter/>
                </a:ln>
              </p:spPr>
              <p:txBody>
                <a:bodyPr rtlCol="0" anchor="ctr"/>
                <a:lstStyle/>
                <a:p>
                  <a:endParaRPr lang="en-US"/>
                </a:p>
              </p:txBody>
            </p:sp>
            <p:sp>
              <p:nvSpPr>
                <p:cNvPr id="2265" name="Freeform: Shape 2264">
                  <a:extLst>
                    <a:ext uri="{FF2B5EF4-FFF2-40B4-BE49-F238E27FC236}">
                      <a16:creationId xmlns:a16="http://schemas.microsoft.com/office/drawing/2014/main" id="{CA4F3B8C-0B7A-9489-583A-134F1CEF8ED2}"/>
                    </a:ext>
                  </a:extLst>
                </p:cNvPr>
                <p:cNvSpPr/>
                <p:nvPr/>
              </p:nvSpPr>
              <p:spPr>
                <a:xfrm>
                  <a:off x="10525267" y="6087561"/>
                  <a:ext cx="113150" cy="116535"/>
                </a:xfrm>
                <a:custGeom>
                  <a:avLst/>
                  <a:gdLst>
                    <a:gd name="connsiteX0" fmla="*/ 87 w 113150"/>
                    <a:gd name="connsiteY0" fmla="*/ 54832 h 116535"/>
                    <a:gd name="connsiteX1" fmla="*/ 59472 w 113150"/>
                    <a:gd name="connsiteY1" fmla="*/ 87 h 116535"/>
                    <a:gd name="connsiteX2" fmla="*/ 113106 w 113150"/>
                    <a:gd name="connsiteY2" fmla="*/ 60441 h 116535"/>
                    <a:gd name="connsiteX3" fmla="*/ 53664 w 113150"/>
                    <a:gd name="connsiteY3" fmla="*/ 116495 h 116535"/>
                    <a:gd name="connsiteX4" fmla="*/ 116 w 113150"/>
                    <a:gd name="connsiteY4" fmla="*/ 54832 h 11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50" h="116535">
                      <a:moveTo>
                        <a:pt x="87" y="54832"/>
                      </a:moveTo>
                      <a:cubicBezTo>
                        <a:pt x="2080" y="22663"/>
                        <a:pt x="28641" y="-1649"/>
                        <a:pt x="59472" y="87"/>
                      </a:cubicBezTo>
                      <a:cubicBezTo>
                        <a:pt x="90303" y="1255"/>
                        <a:pt x="114330" y="28271"/>
                        <a:pt x="113106" y="60441"/>
                      </a:cubicBezTo>
                      <a:cubicBezTo>
                        <a:pt x="111882" y="92609"/>
                        <a:pt x="85264" y="117690"/>
                        <a:pt x="53664" y="116495"/>
                      </a:cubicBezTo>
                      <a:cubicBezTo>
                        <a:pt x="22093" y="114729"/>
                        <a:pt x="-1877" y="86887"/>
                        <a:pt x="116" y="54832"/>
                      </a:cubicBezTo>
                      <a:close/>
                    </a:path>
                  </a:pathLst>
                </a:custGeom>
                <a:grpFill/>
                <a:ln w="2845" cap="flat">
                  <a:noFill/>
                  <a:prstDash val="solid"/>
                  <a:miter/>
                </a:ln>
              </p:spPr>
              <p:txBody>
                <a:bodyPr rtlCol="0" anchor="ctr"/>
                <a:lstStyle/>
                <a:p>
                  <a:endParaRPr lang="en-US"/>
                </a:p>
              </p:txBody>
            </p:sp>
            <p:sp>
              <p:nvSpPr>
                <p:cNvPr id="2266" name="Freeform: Shape 2265">
                  <a:extLst>
                    <a:ext uri="{FF2B5EF4-FFF2-40B4-BE49-F238E27FC236}">
                      <a16:creationId xmlns:a16="http://schemas.microsoft.com/office/drawing/2014/main" id="{ECF7529B-FEE1-F18C-8B15-80024555EB5D}"/>
                    </a:ext>
                  </a:extLst>
                </p:cNvPr>
                <p:cNvSpPr/>
                <p:nvPr/>
              </p:nvSpPr>
              <p:spPr>
                <a:xfrm>
                  <a:off x="10297442" y="6072578"/>
                  <a:ext cx="110355" cy="113590"/>
                </a:xfrm>
                <a:custGeom>
                  <a:avLst/>
                  <a:gdLst>
                    <a:gd name="connsiteX0" fmla="*/ 309 w 110355"/>
                    <a:gd name="connsiteY0" fmla="*/ 51909 h 113590"/>
                    <a:gd name="connsiteX1" fmla="*/ 60376 w 110355"/>
                    <a:gd name="connsiteY1" fmla="*/ 210 h 113590"/>
                    <a:gd name="connsiteX2" fmla="*/ 110167 w 110355"/>
                    <a:gd name="connsiteY2" fmla="*/ 61673 h 113590"/>
                    <a:gd name="connsiteX3" fmla="*/ 50100 w 110355"/>
                    <a:gd name="connsiteY3" fmla="*/ 113372 h 113590"/>
                    <a:gd name="connsiteX4" fmla="*/ 309 w 110355"/>
                    <a:gd name="connsiteY4" fmla="*/ 51909 h 11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55" h="113590">
                      <a:moveTo>
                        <a:pt x="309" y="51909"/>
                      </a:moveTo>
                      <a:cubicBezTo>
                        <a:pt x="3497" y="20707"/>
                        <a:pt x="30399" y="-2466"/>
                        <a:pt x="60376" y="210"/>
                      </a:cubicBezTo>
                      <a:cubicBezTo>
                        <a:pt x="90353" y="2858"/>
                        <a:pt x="112644" y="30387"/>
                        <a:pt x="110167" y="61673"/>
                      </a:cubicBezTo>
                      <a:cubicBezTo>
                        <a:pt x="107691" y="92960"/>
                        <a:pt x="80788" y="116104"/>
                        <a:pt x="50100" y="113372"/>
                      </a:cubicBezTo>
                      <a:cubicBezTo>
                        <a:pt x="19382" y="110639"/>
                        <a:pt x="-2909" y="83139"/>
                        <a:pt x="309" y="51909"/>
                      </a:cubicBezTo>
                      <a:close/>
                    </a:path>
                  </a:pathLst>
                </a:custGeom>
                <a:grpFill/>
                <a:ln w="2845" cap="flat">
                  <a:noFill/>
                  <a:prstDash val="solid"/>
                  <a:miter/>
                </a:ln>
              </p:spPr>
              <p:txBody>
                <a:bodyPr rtlCol="0" anchor="ctr"/>
                <a:lstStyle/>
                <a:p>
                  <a:endParaRPr lang="en-US"/>
                </a:p>
              </p:txBody>
            </p:sp>
            <p:sp>
              <p:nvSpPr>
                <p:cNvPr id="2267" name="Freeform: Shape 2266">
                  <a:extLst>
                    <a:ext uri="{FF2B5EF4-FFF2-40B4-BE49-F238E27FC236}">
                      <a16:creationId xmlns:a16="http://schemas.microsoft.com/office/drawing/2014/main" id="{445D7862-7C03-C61A-D042-475C6C304DCF}"/>
                    </a:ext>
                  </a:extLst>
                </p:cNvPr>
                <p:cNvSpPr/>
                <p:nvPr/>
              </p:nvSpPr>
              <p:spPr>
                <a:xfrm>
                  <a:off x="10070619" y="6048688"/>
                  <a:ext cx="107503" cy="110805"/>
                </a:xfrm>
                <a:custGeom>
                  <a:avLst/>
                  <a:gdLst>
                    <a:gd name="connsiteX0" fmla="*/ 554 w 107503"/>
                    <a:gd name="connsiteY0" fmla="*/ 47928 h 110805"/>
                    <a:gd name="connsiteX1" fmla="*/ 61049 w 107503"/>
                    <a:gd name="connsiteY1" fmla="*/ 500 h 110805"/>
                    <a:gd name="connsiteX2" fmla="*/ 107082 w 107503"/>
                    <a:gd name="connsiteY2" fmla="*/ 62191 h 110805"/>
                    <a:gd name="connsiteX3" fmla="*/ 46530 w 107503"/>
                    <a:gd name="connsiteY3" fmla="*/ 110245 h 110805"/>
                    <a:gd name="connsiteX4" fmla="*/ 582 w 107503"/>
                    <a:gd name="connsiteY4" fmla="*/ 47928 h 110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03" h="110805">
                      <a:moveTo>
                        <a:pt x="554" y="47928"/>
                      </a:moveTo>
                      <a:cubicBezTo>
                        <a:pt x="4909" y="17666"/>
                        <a:pt x="31983" y="-3571"/>
                        <a:pt x="61049" y="500"/>
                      </a:cubicBezTo>
                      <a:cubicBezTo>
                        <a:pt x="90058" y="4827"/>
                        <a:pt x="110754" y="31786"/>
                        <a:pt x="107082" y="62191"/>
                      </a:cubicBezTo>
                      <a:cubicBezTo>
                        <a:pt x="103409" y="92481"/>
                        <a:pt x="76223" y="114658"/>
                        <a:pt x="46530" y="110245"/>
                      </a:cubicBezTo>
                      <a:cubicBezTo>
                        <a:pt x="16780" y="106089"/>
                        <a:pt x="-3774" y="78190"/>
                        <a:pt x="582" y="47928"/>
                      </a:cubicBezTo>
                      <a:close/>
                    </a:path>
                  </a:pathLst>
                </a:custGeom>
                <a:grpFill/>
                <a:ln w="2845" cap="flat">
                  <a:noFill/>
                  <a:prstDash val="solid"/>
                  <a:miter/>
                </a:ln>
              </p:spPr>
              <p:txBody>
                <a:bodyPr rtlCol="0" anchor="ctr"/>
                <a:lstStyle/>
                <a:p>
                  <a:endParaRPr lang="en-US"/>
                </a:p>
              </p:txBody>
            </p:sp>
            <p:sp>
              <p:nvSpPr>
                <p:cNvPr id="2268" name="Freeform: Shape 2267">
                  <a:extLst>
                    <a:ext uri="{FF2B5EF4-FFF2-40B4-BE49-F238E27FC236}">
                      <a16:creationId xmlns:a16="http://schemas.microsoft.com/office/drawing/2014/main" id="{532882A6-CAF5-008F-6AB8-F69241CA77D0}"/>
                    </a:ext>
                  </a:extLst>
                </p:cNvPr>
                <p:cNvSpPr/>
                <p:nvPr/>
              </p:nvSpPr>
              <p:spPr>
                <a:xfrm>
                  <a:off x="9844945" y="6015516"/>
                  <a:ext cx="104780" cy="107565"/>
                </a:xfrm>
                <a:custGeom>
                  <a:avLst/>
                  <a:gdLst>
                    <a:gd name="connsiteX0" fmla="*/ 929 w 104780"/>
                    <a:gd name="connsiteY0" fmla="*/ 44490 h 107565"/>
                    <a:gd name="connsiteX1" fmla="*/ 22793 w 104780"/>
                    <a:gd name="connsiteY1" fmla="*/ 9873 h 107565"/>
                    <a:gd name="connsiteX2" fmla="*/ 41041 w 104780"/>
                    <a:gd name="connsiteY2" fmla="*/ 1561 h 107565"/>
                    <a:gd name="connsiteX3" fmla="*/ 61681 w 104780"/>
                    <a:gd name="connsiteY3" fmla="*/ 678 h 107565"/>
                    <a:gd name="connsiteX4" fmla="*/ 104042 w 104780"/>
                    <a:gd name="connsiteY4" fmla="*/ 62311 h 107565"/>
                    <a:gd name="connsiteX5" fmla="*/ 43148 w 104780"/>
                    <a:gd name="connsiteY5" fmla="*/ 106865 h 107565"/>
                    <a:gd name="connsiteX6" fmla="*/ 23619 w 104780"/>
                    <a:gd name="connsiteY6" fmla="*/ 99320 h 107565"/>
                    <a:gd name="connsiteX7" fmla="*/ 9186 w 104780"/>
                    <a:gd name="connsiteY7" fmla="*/ 84859 h 107565"/>
                    <a:gd name="connsiteX8" fmla="*/ 929 w 104780"/>
                    <a:gd name="connsiteY8" fmla="*/ 44490 h 10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80" h="107565">
                      <a:moveTo>
                        <a:pt x="929" y="44490"/>
                      </a:moveTo>
                      <a:cubicBezTo>
                        <a:pt x="3634" y="29858"/>
                        <a:pt x="11804" y="17702"/>
                        <a:pt x="22793" y="9873"/>
                      </a:cubicBezTo>
                      <a:cubicBezTo>
                        <a:pt x="28288" y="5944"/>
                        <a:pt x="34465" y="3183"/>
                        <a:pt x="41041" y="1561"/>
                      </a:cubicBezTo>
                      <a:cubicBezTo>
                        <a:pt x="47646" y="-119"/>
                        <a:pt x="54621" y="-490"/>
                        <a:pt x="61681" y="678"/>
                      </a:cubicBezTo>
                      <a:cubicBezTo>
                        <a:pt x="89865" y="5346"/>
                        <a:pt x="108824" y="32932"/>
                        <a:pt x="104042" y="62311"/>
                      </a:cubicBezTo>
                      <a:cubicBezTo>
                        <a:pt x="99259" y="91691"/>
                        <a:pt x="71987" y="111619"/>
                        <a:pt x="43148" y="106865"/>
                      </a:cubicBezTo>
                      <a:cubicBezTo>
                        <a:pt x="35945" y="105668"/>
                        <a:pt x="29370" y="103050"/>
                        <a:pt x="23619" y="99320"/>
                      </a:cubicBezTo>
                      <a:cubicBezTo>
                        <a:pt x="17869" y="95562"/>
                        <a:pt x="13001" y="90524"/>
                        <a:pt x="9186" y="84859"/>
                      </a:cubicBezTo>
                      <a:cubicBezTo>
                        <a:pt x="1556" y="73471"/>
                        <a:pt x="-1775" y="59123"/>
                        <a:pt x="929" y="44490"/>
                      </a:cubicBezTo>
                      <a:close/>
                    </a:path>
                  </a:pathLst>
                </a:custGeom>
                <a:grpFill/>
                <a:ln w="2845" cap="flat">
                  <a:noFill/>
                  <a:prstDash val="solid"/>
                  <a:miter/>
                </a:ln>
              </p:spPr>
              <p:txBody>
                <a:bodyPr rtlCol="0" anchor="ctr"/>
                <a:lstStyle/>
                <a:p>
                  <a:endParaRPr lang="en-US"/>
                </a:p>
              </p:txBody>
            </p:sp>
            <p:sp>
              <p:nvSpPr>
                <p:cNvPr id="2269" name="Freeform: Shape 2268">
                  <a:extLst>
                    <a:ext uri="{FF2B5EF4-FFF2-40B4-BE49-F238E27FC236}">
                      <a16:creationId xmlns:a16="http://schemas.microsoft.com/office/drawing/2014/main" id="{6FBC7E51-3501-FBA1-F8F4-379C75804538}"/>
                    </a:ext>
                  </a:extLst>
                </p:cNvPr>
                <p:cNvSpPr/>
                <p:nvPr/>
              </p:nvSpPr>
              <p:spPr>
                <a:xfrm>
                  <a:off x="9620874" y="5972624"/>
                  <a:ext cx="101955" cy="104750"/>
                </a:xfrm>
                <a:custGeom>
                  <a:avLst/>
                  <a:gdLst>
                    <a:gd name="connsiteX0" fmla="*/ 1355 w 101955"/>
                    <a:gd name="connsiteY0" fmla="*/ 41520 h 104750"/>
                    <a:gd name="connsiteX1" fmla="*/ 62219 w 101955"/>
                    <a:gd name="connsiteY1" fmla="*/ 1123 h 104750"/>
                    <a:gd name="connsiteX2" fmla="*/ 100823 w 101955"/>
                    <a:gd name="connsiteY2" fmla="*/ 63184 h 104750"/>
                    <a:gd name="connsiteX3" fmla="*/ 39957 w 101955"/>
                    <a:gd name="connsiteY3" fmla="*/ 103580 h 104750"/>
                    <a:gd name="connsiteX4" fmla="*/ 1355 w 101955"/>
                    <a:gd name="connsiteY4" fmla="*/ 41520 h 104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55" h="104750">
                      <a:moveTo>
                        <a:pt x="1355" y="41520"/>
                      </a:moveTo>
                      <a:cubicBezTo>
                        <a:pt x="7817" y="13279"/>
                        <a:pt x="35061" y="-4798"/>
                        <a:pt x="62219" y="1123"/>
                      </a:cubicBezTo>
                      <a:cubicBezTo>
                        <a:pt x="89378" y="7045"/>
                        <a:pt x="106659" y="34830"/>
                        <a:pt x="100823" y="63184"/>
                      </a:cubicBezTo>
                      <a:cubicBezTo>
                        <a:pt x="94986" y="91538"/>
                        <a:pt x="67714" y="109644"/>
                        <a:pt x="39957" y="103580"/>
                      </a:cubicBezTo>
                      <a:cubicBezTo>
                        <a:pt x="12173" y="97545"/>
                        <a:pt x="-5108" y="69732"/>
                        <a:pt x="1355" y="41520"/>
                      </a:cubicBezTo>
                      <a:close/>
                    </a:path>
                  </a:pathLst>
                </a:custGeom>
                <a:grpFill/>
                <a:ln w="2845" cap="flat">
                  <a:noFill/>
                  <a:prstDash val="solid"/>
                  <a:miter/>
                </a:ln>
              </p:spPr>
              <p:txBody>
                <a:bodyPr rtlCol="0" anchor="ctr"/>
                <a:lstStyle/>
                <a:p>
                  <a:endParaRPr lang="en-US"/>
                </a:p>
              </p:txBody>
            </p:sp>
            <p:sp>
              <p:nvSpPr>
                <p:cNvPr id="2270" name="Freeform: Shape 2269">
                  <a:extLst>
                    <a:ext uri="{FF2B5EF4-FFF2-40B4-BE49-F238E27FC236}">
                      <a16:creationId xmlns:a16="http://schemas.microsoft.com/office/drawing/2014/main" id="{6BF58423-4E97-AA26-B921-E6BA4C645226}"/>
                    </a:ext>
                  </a:extLst>
                </p:cNvPr>
                <p:cNvSpPr/>
                <p:nvPr/>
              </p:nvSpPr>
              <p:spPr>
                <a:xfrm>
                  <a:off x="9398908" y="5920819"/>
                  <a:ext cx="99166" cy="102003"/>
                </a:xfrm>
                <a:custGeom>
                  <a:avLst/>
                  <a:gdLst>
                    <a:gd name="connsiteX0" fmla="*/ 1837 w 99166"/>
                    <a:gd name="connsiteY0" fmla="*/ 38039 h 102003"/>
                    <a:gd name="connsiteX1" fmla="*/ 62475 w 99166"/>
                    <a:gd name="connsiteY1" fmla="*/ 1657 h 102003"/>
                    <a:gd name="connsiteX2" fmla="*/ 79897 w 99166"/>
                    <a:gd name="connsiteY2" fmla="*/ 10511 h 102003"/>
                    <a:gd name="connsiteX3" fmla="*/ 92367 w 99166"/>
                    <a:gd name="connsiteY3" fmla="*/ 24802 h 102003"/>
                    <a:gd name="connsiteX4" fmla="*/ 97576 w 99166"/>
                    <a:gd name="connsiteY4" fmla="*/ 63177 h 102003"/>
                    <a:gd name="connsiteX5" fmla="*/ 74602 w 99166"/>
                    <a:gd name="connsiteY5" fmla="*/ 94663 h 102003"/>
                    <a:gd name="connsiteX6" fmla="*/ 56496 w 99166"/>
                    <a:gd name="connsiteY6" fmla="*/ 101495 h 102003"/>
                    <a:gd name="connsiteX7" fmla="*/ 36739 w 99166"/>
                    <a:gd name="connsiteY7" fmla="*/ 100300 h 102003"/>
                    <a:gd name="connsiteX8" fmla="*/ 1837 w 99166"/>
                    <a:gd name="connsiteY8" fmla="*/ 38039 h 10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166" h="102003">
                      <a:moveTo>
                        <a:pt x="1837" y="38039"/>
                      </a:moveTo>
                      <a:cubicBezTo>
                        <a:pt x="9239" y="10881"/>
                        <a:pt x="36398" y="-5432"/>
                        <a:pt x="62475" y="1657"/>
                      </a:cubicBezTo>
                      <a:cubicBezTo>
                        <a:pt x="69023" y="3422"/>
                        <a:pt x="74887" y="6497"/>
                        <a:pt x="79897" y="10511"/>
                      </a:cubicBezTo>
                      <a:cubicBezTo>
                        <a:pt x="84965" y="14411"/>
                        <a:pt x="89178" y="19279"/>
                        <a:pt x="92367" y="24802"/>
                      </a:cubicBezTo>
                      <a:cubicBezTo>
                        <a:pt x="98743" y="35847"/>
                        <a:pt x="100992" y="49512"/>
                        <a:pt x="97576" y="63177"/>
                      </a:cubicBezTo>
                      <a:cubicBezTo>
                        <a:pt x="94160" y="76842"/>
                        <a:pt x="85648" y="87859"/>
                        <a:pt x="74602" y="94663"/>
                      </a:cubicBezTo>
                      <a:cubicBezTo>
                        <a:pt x="69079" y="98051"/>
                        <a:pt x="62930" y="100414"/>
                        <a:pt x="56496" y="101495"/>
                      </a:cubicBezTo>
                      <a:cubicBezTo>
                        <a:pt x="50091" y="102435"/>
                        <a:pt x="43401" y="102093"/>
                        <a:pt x="36739" y="100300"/>
                      </a:cubicBezTo>
                      <a:cubicBezTo>
                        <a:pt x="10064" y="93097"/>
                        <a:pt x="-5565" y="65227"/>
                        <a:pt x="1837" y="38039"/>
                      </a:cubicBezTo>
                      <a:close/>
                    </a:path>
                  </a:pathLst>
                </a:custGeom>
                <a:grpFill/>
                <a:ln w="2845" cap="flat">
                  <a:noFill/>
                  <a:prstDash val="solid"/>
                  <a:miter/>
                </a:ln>
              </p:spPr>
              <p:txBody>
                <a:bodyPr rtlCol="0" anchor="ctr"/>
                <a:lstStyle/>
                <a:p>
                  <a:endParaRPr lang="en-US"/>
                </a:p>
              </p:txBody>
            </p:sp>
            <p:sp>
              <p:nvSpPr>
                <p:cNvPr id="2271" name="Freeform: Shape 2270">
                  <a:extLst>
                    <a:ext uri="{FF2B5EF4-FFF2-40B4-BE49-F238E27FC236}">
                      <a16:creationId xmlns:a16="http://schemas.microsoft.com/office/drawing/2014/main" id="{FBA6121A-6D5C-F818-99FC-4FAD7C4BE56C}"/>
                    </a:ext>
                  </a:extLst>
                </p:cNvPr>
                <p:cNvSpPr/>
                <p:nvPr/>
              </p:nvSpPr>
              <p:spPr>
                <a:xfrm>
                  <a:off x="9179246" y="5859898"/>
                  <a:ext cx="96465" cy="98590"/>
                </a:xfrm>
                <a:custGeom>
                  <a:avLst/>
                  <a:gdLst>
                    <a:gd name="connsiteX0" fmla="*/ 2351 w 96465"/>
                    <a:gd name="connsiteY0" fmla="*/ 35020 h 98590"/>
                    <a:gd name="connsiteX1" fmla="*/ 62760 w 96465"/>
                    <a:gd name="connsiteY1" fmla="*/ 1883 h 98590"/>
                    <a:gd name="connsiteX2" fmla="*/ 94360 w 96465"/>
                    <a:gd name="connsiteY2" fmla="*/ 62948 h 98590"/>
                    <a:gd name="connsiteX3" fmla="*/ 33808 w 96465"/>
                    <a:gd name="connsiteY3" fmla="*/ 96597 h 98590"/>
                    <a:gd name="connsiteX4" fmla="*/ 2379 w 96465"/>
                    <a:gd name="connsiteY4" fmla="*/ 35049 h 98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5" h="98590">
                      <a:moveTo>
                        <a:pt x="2351" y="35020"/>
                      </a:moveTo>
                      <a:cubicBezTo>
                        <a:pt x="10635" y="8915"/>
                        <a:pt x="37509" y="-5376"/>
                        <a:pt x="62760" y="1883"/>
                      </a:cubicBezTo>
                      <a:cubicBezTo>
                        <a:pt x="87926" y="9370"/>
                        <a:pt x="102075" y="36700"/>
                        <a:pt x="94360" y="62948"/>
                      </a:cubicBezTo>
                      <a:cubicBezTo>
                        <a:pt x="86645" y="89167"/>
                        <a:pt x="59515" y="104255"/>
                        <a:pt x="33808" y="96597"/>
                      </a:cubicBezTo>
                      <a:cubicBezTo>
                        <a:pt x="8016" y="89167"/>
                        <a:pt x="-5877" y="61069"/>
                        <a:pt x="2379" y="35049"/>
                      </a:cubicBezTo>
                      <a:close/>
                    </a:path>
                  </a:pathLst>
                </a:custGeom>
                <a:grpFill/>
                <a:ln w="2845" cap="flat">
                  <a:noFill/>
                  <a:prstDash val="solid"/>
                  <a:miter/>
                </a:ln>
              </p:spPr>
              <p:txBody>
                <a:bodyPr rtlCol="0" anchor="ctr"/>
                <a:lstStyle/>
                <a:p>
                  <a:endParaRPr lang="en-US"/>
                </a:p>
              </p:txBody>
            </p:sp>
            <p:sp>
              <p:nvSpPr>
                <p:cNvPr id="2272" name="Freeform: Shape 2271">
                  <a:extLst>
                    <a:ext uri="{FF2B5EF4-FFF2-40B4-BE49-F238E27FC236}">
                      <a16:creationId xmlns:a16="http://schemas.microsoft.com/office/drawing/2014/main" id="{0992B28C-17FF-0CB6-7FA3-CB24DA08B36E}"/>
                    </a:ext>
                  </a:extLst>
                </p:cNvPr>
                <p:cNvSpPr/>
                <p:nvPr/>
              </p:nvSpPr>
              <p:spPr>
                <a:xfrm>
                  <a:off x="8962415" y="5789399"/>
                  <a:ext cx="93639" cy="95857"/>
                </a:xfrm>
                <a:custGeom>
                  <a:avLst/>
                  <a:gdLst>
                    <a:gd name="connsiteX0" fmla="*/ 2937 w 93639"/>
                    <a:gd name="connsiteY0" fmla="*/ 32384 h 95857"/>
                    <a:gd name="connsiteX1" fmla="*/ 62890 w 93639"/>
                    <a:gd name="connsiteY1" fmla="*/ 2550 h 95857"/>
                    <a:gd name="connsiteX2" fmla="*/ 90960 w 93639"/>
                    <a:gd name="connsiteY2" fmla="*/ 63386 h 95857"/>
                    <a:gd name="connsiteX3" fmla="*/ 31006 w 93639"/>
                    <a:gd name="connsiteY3" fmla="*/ 93221 h 95857"/>
                    <a:gd name="connsiteX4" fmla="*/ 2937 w 93639"/>
                    <a:gd name="connsiteY4" fmla="*/ 32384 h 9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39" h="95857">
                      <a:moveTo>
                        <a:pt x="2937" y="32384"/>
                      </a:moveTo>
                      <a:cubicBezTo>
                        <a:pt x="11989" y="7446"/>
                        <a:pt x="38835" y="-5934"/>
                        <a:pt x="62890" y="2550"/>
                      </a:cubicBezTo>
                      <a:cubicBezTo>
                        <a:pt x="86946" y="11033"/>
                        <a:pt x="99501" y="38249"/>
                        <a:pt x="90960" y="63386"/>
                      </a:cubicBezTo>
                      <a:cubicBezTo>
                        <a:pt x="82420" y="88524"/>
                        <a:pt x="55574" y="101875"/>
                        <a:pt x="31006" y="93221"/>
                      </a:cubicBezTo>
                      <a:cubicBezTo>
                        <a:pt x="6467" y="84567"/>
                        <a:pt x="-6117" y="57351"/>
                        <a:pt x="2937" y="32384"/>
                      </a:cubicBezTo>
                      <a:close/>
                    </a:path>
                  </a:pathLst>
                </a:custGeom>
                <a:grpFill/>
                <a:ln w="2845" cap="flat">
                  <a:noFill/>
                  <a:prstDash val="solid"/>
                  <a:miter/>
                </a:ln>
              </p:spPr>
              <p:txBody>
                <a:bodyPr rtlCol="0" anchor="ctr"/>
                <a:lstStyle/>
                <a:p>
                  <a:endParaRPr lang="en-US"/>
                </a:p>
              </p:txBody>
            </p:sp>
            <p:sp>
              <p:nvSpPr>
                <p:cNvPr id="2273" name="Freeform: Shape 2272">
                  <a:extLst>
                    <a:ext uri="{FF2B5EF4-FFF2-40B4-BE49-F238E27FC236}">
                      <a16:creationId xmlns:a16="http://schemas.microsoft.com/office/drawing/2014/main" id="{6848DF7D-AB15-A8D1-A069-FFA918FC2E6E}"/>
                    </a:ext>
                  </a:extLst>
                </p:cNvPr>
                <p:cNvSpPr/>
                <p:nvPr/>
              </p:nvSpPr>
              <p:spPr>
                <a:xfrm>
                  <a:off x="8748769" y="5710322"/>
                  <a:ext cx="90811" cy="93094"/>
                </a:xfrm>
                <a:custGeom>
                  <a:avLst/>
                  <a:gdLst>
                    <a:gd name="connsiteX0" fmla="*/ 3583 w 90811"/>
                    <a:gd name="connsiteY0" fmla="*/ 29388 h 93094"/>
                    <a:gd name="connsiteX1" fmla="*/ 62712 w 90811"/>
                    <a:gd name="connsiteY1" fmla="*/ 3225 h 93094"/>
                    <a:gd name="connsiteX2" fmla="*/ 87536 w 90811"/>
                    <a:gd name="connsiteY2" fmla="*/ 63066 h 93094"/>
                    <a:gd name="connsiteX3" fmla="*/ 28180 w 90811"/>
                    <a:gd name="connsiteY3" fmla="*/ 89769 h 93094"/>
                    <a:gd name="connsiteX4" fmla="*/ 3555 w 90811"/>
                    <a:gd name="connsiteY4" fmla="*/ 29388 h 9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11" h="93094">
                      <a:moveTo>
                        <a:pt x="3583" y="29388"/>
                      </a:moveTo>
                      <a:cubicBezTo>
                        <a:pt x="13348" y="5588"/>
                        <a:pt x="39823" y="-6141"/>
                        <a:pt x="62712" y="3225"/>
                      </a:cubicBezTo>
                      <a:cubicBezTo>
                        <a:pt x="85515" y="12791"/>
                        <a:pt x="96874" y="38982"/>
                        <a:pt x="87536" y="63066"/>
                      </a:cubicBezTo>
                      <a:cubicBezTo>
                        <a:pt x="78284" y="86951"/>
                        <a:pt x="51467" y="99533"/>
                        <a:pt x="28180" y="89769"/>
                      </a:cubicBezTo>
                      <a:cubicBezTo>
                        <a:pt x="4836" y="80232"/>
                        <a:pt x="-6209" y="53187"/>
                        <a:pt x="3555" y="29388"/>
                      </a:cubicBezTo>
                      <a:close/>
                    </a:path>
                  </a:pathLst>
                </a:custGeom>
                <a:grpFill/>
                <a:ln w="2845" cap="flat">
                  <a:noFill/>
                  <a:prstDash val="solid"/>
                  <a:miter/>
                </a:ln>
              </p:spPr>
              <p:txBody>
                <a:bodyPr rtlCol="0" anchor="ctr"/>
                <a:lstStyle/>
                <a:p>
                  <a:endParaRPr lang="en-US"/>
                </a:p>
              </p:txBody>
            </p:sp>
            <p:sp>
              <p:nvSpPr>
                <p:cNvPr id="2274" name="Freeform: Shape 2273">
                  <a:extLst>
                    <a:ext uri="{FF2B5EF4-FFF2-40B4-BE49-F238E27FC236}">
                      <a16:creationId xmlns:a16="http://schemas.microsoft.com/office/drawing/2014/main" id="{4F87AF30-0F22-6354-9A66-643A3346DEEE}"/>
                    </a:ext>
                  </a:extLst>
                </p:cNvPr>
                <p:cNvSpPr/>
                <p:nvPr/>
              </p:nvSpPr>
              <p:spPr>
                <a:xfrm>
                  <a:off x="8538547" y="5622586"/>
                  <a:ext cx="88185" cy="89605"/>
                </a:xfrm>
                <a:custGeom>
                  <a:avLst/>
                  <a:gdLst>
                    <a:gd name="connsiteX0" fmla="*/ 4193 w 88185"/>
                    <a:gd name="connsiteY0" fmla="*/ 26680 h 89605"/>
                    <a:gd name="connsiteX1" fmla="*/ 62553 w 88185"/>
                    <a:gd name="connsiteY1" fmla="*/ 3564 h 89605"/>
                    <a:gd name="connsiteX2" fmla="*/ 84275 w 88185"/>
                    <a:gd name="connsiteY2" fmla="*/ 62322 h 89605"/>
                    <a:gd name="connsiteX3" fmla="*/ 25687 w 88185"/>
                    <a:gd name="connsiteY3" fmla="*/ 85951 h 89605"/>
                    <a:gd name="connsiteX4" fmla="*/ 4193 w 88185"/>
                    <a:gd name="connsiteY4" fmla="*/ 26680 h 89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5" h="89605">
                      <a:moveTo>
                        <a:pt x="4193" y="26680"/>
                      </a:moveTo>
                      <a:cubicBezTo>
                        <a:pt x="14642" y="3934"/>
                        <a:pt x="40490" y="-5859"/>
                        <a:pt x="62553" y="3564"/>
                      </a:cubicBezTo>
                      <a:cubicBezTo>
                        <a:pt x="84503" y="13158"/>
                        <a:pt x="94239" y="39491"/>
                        <a:pt x="84275" y="62322"/>
                      </a:cubicBezTo>
                      <a:cubicBezTo>
                        <a:pt x="74311" y="85182"/>
                        <a:pt x="48063" y="95744"/>
                        <a:pt x="25687" y="85951"/>
                      </a:cubicBezTo>
                      <a:cubicBezTo>
                        <a:pt x="3226" y="76357"/>
                        <a:pt x="-6140" y="49255"/>
                        <a:pt x="4193" y="26680"/>
                      </a:cubicBezTo>
                      <a:close/>
                    </a:path>
                  </a:pathLst>
                </a:custGeom>
                <a:grpFill/>
                <a:ln w="2845" cap="flat">
                  <a:noFill/>
                  <a:prstDash val="solid"/>
                  <a:miter/>
                </a:ln>
              </p:spPr>
              <p:txBody>
                <a:bodyPr rtlCol="0" anchor="ctr"/>
                <a:lstStyle/>
                <a:p>
                  <a:endParaRPr lang="en-US"/>
                </a:p>
              </p:txBody>
            </p:sp>
            <p:sp>
              <p:nvSpPr>
                <p:cNvPr id="2275" name="Freeform: Shape 2274">
                  <a:extLst>
                    <a:ext uri="{FF2B5EF4-FFF2-40B4-BE49-F238E27FC236}">
                      <a16:creationId xmlns:a16="http://schemas.microsoft.com/office/drawing/2014/main" id="{AB104455-57D2-C092-6AC1-D1D0BFA3C178}"/>
                    </a:ext>
                  </a:extLst>
                </p:cNvPr>
                <p:cNvSpPr/>
                <p:nvPr/>
              </p:nvSpPr>
              <p:spPr>
                <a:xfrm>
                  <a:off x="8332264" y="5525654"/>
                  <a:ext cx="85365" cy="86841"/>
                </a:xfrm>
                <a:custGeom>
                  <a:avLst/>
                  <a:gdLst>
                    <a:gd name="connsiteX0" fmla="*/ 4822 w 85365"/>
                    <a:gd name="connsiteY0" fmla="*/ 24486 h 86841"/>
                    <a:gd name="connsiteX1" fmla="*/ 62271 w 85365"/>
                    <a:gd name="connsiteY1" fmla="*/ 4273 h 86841"/>
                    <a:gd name="connsiteX2" fmla="*/ 80775 w 85365"/>
                    <a:gd name="connsiteY2" fmla="*/ 62235 h 86841"/>
                    <a:gd name="connsiteX3" fmla="*/ 23326 w 85365"/>
                    <a:gd name="connsiteY3" fmla="*/ 82447 h 86841"/>
                    <a:gd name="connsiteX4" fmla="*/ 4822 w 85365"/>
                    <a:gd name="connsiteY4" fmla="*/ 24486 h 86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65" h="86841">
                      <a:moveTo>
                        <a:pt x="4822" y="24486"/>
                      </a:moveTo>
                      <a:cubicBezTo>
                        <a:pt x="15782" y="2992"/>
                        <a:pt x="41489" y="-6061"/>
                        <a:pt x="62271" y="4273"/>
                      </a:cubicBezTo>
                      <a:cubicBezTo>
                        <a:pt x="83053" y="14607"/>
                        <a:pt x="91337" y="40542"/>
                        <a:pt x="80775" y="62235"/>
                      </a:cubicBezTo>
                      <a:cubicBezTo>
                        <a:pt x="70214" y="83927"/>
                        <a:pt x="44507" y="92980"/>
                        <a:pt x="23326" y="82447"/>
                      </a:cubicBezTo>
                      <a:cubicBezTo>
                        <a:pt x="2174" y="71942"/>
                        <a:pt x="-6110" y="45979"/>
                        <a:pt x="4822" y="24486"/>
                      </a:cubicBezTo>
                      <a:close/>
                    </a:path>
                  </a:pathLst>
                </a:custGeom>
                <a:grpFill/>
                <a:ln w="2845" cap="flat">
                  <a:noFill/>
                  <a:prstDash val="solid"/>
                  <a:miter/>
                </a:ln>
              </p:spPr>
              <p:txBody>
                <a:bodyPr rtlCol="0" anchor="ctr"/>
                <a:lstStyle/>
                <a:p>
                  <a:endParaRPr lang="en-US"/>
                </a:p>
              </p:txBody>
            </p:sp>
            <p:sp>
              <p:nvSpPr>
                <p:cNvPr id="2276" name="Freeform: Shape 2275">
                  <a:extLst>
                    <a:ext uri="{FF2B5EF4-FFF2-40B4-BE49-F238E27FC236}">
                      <a16:creationId xmlns:a16="http://schemas.microsoft.com/office/drawing/2014/main" id="{369B7030-7C60-5451-EFFC-A5966770C45D}"/>
                    </a:ext>
                  </a:extLst>
                </p:cNvPr>
                <p:cNvSpPr/>
                <p:nvPr/>
              </p:nvSpPr>
              <p:spPr>
                <a:xfrm>
                  <a:off x="8130263" y="5420509"/>
                  <a:ext cx="82393" cy="84123"/>
                </a:xfrm>
                <a:custGeom>
                  <a:avLst/>
                  <a:gdLst>
                    <a:gd name="connsiteX0" fmla="*/ 5524 w 82393"/>
                    <a:gd name="connsiteY0" fmla="*/ 21992 h 84123"/>
                    <a:gd name="connsiteX1" fmla="*/ 61663 w 82393"/>
                    <a:gd name="connsiteY1" fmla="*/ 4997 h 84123"/>
                    <a:gd name="connsiteX2" fmla="*/ 80851 w 82393"/>
                    <a:gd name="connsiteY2" fmla="*/ 29906 h 84123"/>
                    <a:gd name="connsiteX3" fmla="*/ 77178 w 82393"/>
                    <a:gd name="connsiteY3" fmla="*/ 61791 h 84123"/>
                    <a:gd name="connsiteX4" fmla="*/ 52325 w 82393"/>
                    <a:gd name="connsiteY4" fmla="*/ 82373 h 84123"/>
                    <a:gd name="connsiteX5" fmla="*/ 20925 w 82393"/>
                    <a:gd name="connsiteY5" fmla="*/ 78986 h 84123"/>
                    <a:gd name="connsiteX6" fmla="*/ 5524 w 82393"/>
                    <a:gd name="connsiteY6" fmla="*/ 21992 h 8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93" h="84123">
                      <a:moveTo>
                        <a:pt x="5524" y="21992"/>
                      </a:moveTo>
                      <a:cubicBezTo>
                        <a:pt x="16939" y="1666"/>
                        <a:pt x="42077" y="-5935"/>
                        <a:pt x="61663" y="4997"/>
                      </a:cubicBezTo>
                      <a:cubicBezTo>
                        <a:pt x="71456" y="10491"/>
                        <a:pt x="78061" y="19572"/>
                        <a:pt x="80851" y="29906"/>
                      </a:cubicBezTo>
                      <a:cubicBezTo>
                        <a:pt x="83669" y="40155"/>
                        <a:pt x="82730" y="51514"/>
                        <a:pt x="77178" y="61791"/>
                      </a:cubicBezTo>
                      <a:cubicBezTo>
                        <a:pt x="71655" y="72011"/>
                        <a:pt x="62517" y="79242"/>
                        <a:pt x="52325" y="82373"/>
                      </a:cubicBezTo>
                      <a:cubicBezTo>
                        <a:pt x="42162" y="85448"/>
                        <a:pt x="30889" y="84565"/>
                        <a:pt x="20925" y="78986"/>
                      </a:cubicBezTo>
                      <a:cubicBezTo>
                        <a:pt x="997" y="67854"/>
                        <a:pt x="-5921" y="42319"/>
                        <a:pt x="5524" y="21992"/>
                      </a:cubicBezTo>
                      <a:close/>
                    </a:path>
                  </a:pathLst>
                </a:custGeom>
                <a:grpFill/>
                <a:ln w="2845" cap="flat">
                  <a:noFill/>
                  <a:prstDash val="solid"/>
                  <a:miter/>
                </a:ln>
              </p:spPr>
              <p:txBody>
                <a:bodyPr rtlCol="0" anchor="ctr"/>
                <a:lstStyle/>
                <a:p>
                  <a:endParaRPr lang="en-US"/>
                </a:p>
              </p:txBody>
            </p:sp>
            <p:sp>
              <p:nvSpPr>
                <p:cNvPr id="2277" name="Freeform: Shape 2276">
                  <a:extLst>
                    <a:ext uri="{FF2B5EF4-FFF2-40B4-BE49-F238E27FC236}">
                      <a16:creationId xmlns:a16="http://schemas.microsoft.com/office/drawing/2014/main" id="{B4EBBE24-2CB6-6B04-F76B-8A216761103D}"/>
                    </a:ext>
                  </a:extLst>
                </p:cNvPr>
                <p:cNvSpPr/>
                <p:nvPr/>
              </p:nvSpPr>
              <p:spPr>
                <a:xfrm>
                  <a:off x="7932681" y="5307338"/>
                  <a:ext cx="79852" cy="80766"/>
                </a:xfrm>
                <a:custGeom>
                  <a:avLst/>
                  <a:gdLst>
                    <a:gd name="connsiteX0" fmla="*/ 6191 w 79852"/>
                    <a:gd name="connsiteY0" fmla="*/ 19668 h 80766"/>
                    <a:gd name="connsiteX1" fmla="*/ 31073 w 79852"/>
                    <a:gd name="connsiteY1" fmla="*/ 1221 h 80766"/>
                    <a:gd name="connsiteX2" fmla="*/ 60993 w 79852"/>
                    <a:gd name="connsiteY2" fmla="*/ 5576 h 80766"/>
                    <a:gd name="connsiteX3" fmla="*/ 73946 w 79852"/>
                    <a:gd name="connsiteY3" fmla="*/ 60577 h 80766"/>
                    <a:gd name="connsiteX4" fmla="*/ 18774 w 79852"/>
                    <a:gd name="connsiteY4" fmla="*/ 75295 h 80766"/>
                    <a:gd name="connsiteX5" fmla="*/ 982 w 79852"/>
                    <a:gd name="connsiteY5" fmla="*/ 50385 h 80766"/>
                    <a:gd name="connsiteX6" fmla="*/ 6191 w 79852"/>
                    <a:gd name="connsiteY6" fmla="*/ 19668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52" h="80766">
                      <a:moveTo>
                        <a:pt x="6191" y="19668"/>
                      </a:moveTo>
                      <a:cubicBezTo>
                        <a:pt x="12084" y="10074"/>
                        <a:pt x="21166" y="3754"/>
                        <a:pt x="31073" y="1221"/>
                      </a:cubicBezTo>
                      <a:cubicBezTo>
                        <a:pt x="41008" y="-1342"/>
                        <a:pt x="51570" y="139"/>
                        <a:pt x="60993" y="5576"/>
                      </a:cubicBezTo>
                      <a:cubicBezTo>
                        <a:pt x="79640" y="16594"/>
                        <a:pt x="85447" y="41219"/>
                        <a:pt x="73946" y="60577"/>
                      </a:cubicBezTo>
                      <a:cubicBezTo>
                        <a:pt x="62445" y="79935"/>
                        <a:pt x="37763" y="86511"/>
                        <a:pt x="18774" y="75295"/>
                      </a:cubicBezTo>
                      <a:cubicBezTo>
                        <a:pt x="9237" y="69801"/>
                        <a:pt x="3259" y="60435"/>
                        <a:pt x="982" y="50385"/>
                      </a:cubicBezTo>
                      <a:cubicBezTo>
                        <a:pt x="-1267" y="40279"/>
                        <a:pt x="298" y="29262"/>
                        <a:pt x="6191" y="19668"/>
                      </a:cubicBezTo>
                      <a:close/>
                    </a:path>
                  </a:pathLst>
                </a:custGeom>
                <a:grpFill/>
                <a:ln w="2845" cap="flat">
                  <a:noFill/>
                  <a:prstDash val="solid"/>
                  <a:miter/>
                </a:ln>
              </p:spPr>
              <p:txBody>
                <a:bodyPr rtlCol="0" anchor="ctr"/>
                <a:lstStyle/>
                <a:p>
                  <a:endParaRPr lang="en-US"/>
                </a:p>
              </p:txBody>
            </p:sp>
            <p:sp>
              <p:nvSpPr>
                <p:cNvPr id="2278" name="Freeform: Shape 2277">
                  <a:extLst>
                    <a:ext uri="{FF2B5EF4-FFF2-40B4-BE49-F238E27FC236}">
                      <a16:creationId xmlns:a16="http://schemas.microsoft.com/office/drawing/2014/main" id="{F00A30AA-E6B6-102D-E10D-1BBE98C2534F}"/>
                    </a:ext>
                  </a:extLst>
                </p:cNvPr>
                <p:cNvSpPr/>
                <p:nvPr/>
              </p:nvSpPr>
              <p:spPr>
                <a:xfrm>
                  <a:off x="7740035" y="5185740"/>
                  <a:ext cx="77121" cy="77782"/>
                </a:xfrm>
                <a:custGeom>
                  <a:avLst/>
                  <a:gdLst>
                    <a:gd name="connsiteX0" fmla="*/ 6791 w 77121"/>
                    <a:gd name="connsiteY0" fmla="*/ 17856 h 77782"/>
                    <a:gd name="connsiteX1" fmla="*/ 60368 w 77121"/>
                    <a:gd name="connsiteY1" fmla="*/ 6070 h 77782"/>
                    <a:gd name="connsiteX2" fmla="*/ 70531 w 77121"/>
                    <a:gd name="connsiteY2" fmla="*/ 59789 h 77782"/>
                    <a:gd name="connsiteX3" fmla="*/ 16954 w 77121"/>
                    <a:gd name="connsiteY3" fmla="*/ 71575 h 77782"/>
                    <a:gd name="connsiteX4" fmla="*/ 6791 w 77121"/>
                    <a:gd name="connsiteY4" fmla="*/ 17856 h 7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21" h="77782">
                      <a:moveTo>
                        <a:pt x="6791" y="17856"/>
                      </a:moveTo>
                      <a:cubicBezTo>
                        <a:pt x="18918" y="-136"/>
                        <a:pt x="42917" y="-5403"/>
                        <a:pt x="60368" y="6070"/>
                      </a:cubicBezTo>
                      <a:cubicBezTo>
                        <a:pt x="77819" y="17571"/>
                        <a:pt x="82374" y="41627"/>
                        <a:pt x="70531" y="59789"/>
                      </a:cubicBezTo>
                      <a:cubicBezTo>
                        <a:pt x="58688" y="77981"/>
                        <a:pt x="34689" y="83247"/>
                        <a:pt x="16954" y="71575"/>
                      </a:cubicBezTo>
                      <a:cubicBezTo>
                        <a:pt x="-782" y="59903"/>
                        <a:pt x="-5337" y="35848"/>
                        <a:pt x="6791" y="17856"/>
                      </a:cubicBezTo>
                      <a:close/>
                    </a:path>
                  </a:pathLst>
                </a:custGeom>
                <a:grpFill/>
                <a:ln w="2845" cap="flat">
                  <a:noFill/>
                  <a:prstDash val="solid"/>
                  <a:miter/>
                </a:ln>
              </p:spPr>
              <p:txBody>
                <a:bodyPr rtlCol="0" anchor="ctr"/>
                <a:lstStyle/>
                <a:p>
                  <a:endParaRPr lang="en-US"/>
                </a:p>
              </p:txBody>
            </p:sp>
            <p:sp>
              <p:nvSpPr>
                <p:cNvPr id="2279" name="Freeform: Shape 2278">
                  <a:extLst>
                    <a:ext uri="{FF2B5EF4-FFF2-40B4-BE49-F238E27FC236}">
                      <a16:creationId xmlns:a16="http://schemas.microsoft.com/office/drawing/2014/main" id="{87810239-A24A-2F40-8CFB-FD2FB8C2F5BA}"/>
                    </a:ext>
                  </a:extLst>
                </p:cNvPr>
                <p:cNvSpPr/>
                <p:nvPr/>
              </p:nvSpPr>
              <p:spPr>
                <a:xfrm>
                  <a:off x="7552716" y="5056320"/>
                  <a:ext cx="74114" cy="75062"/>
                </a:xfrm>
                <a:custGeom>
                  <a:avLst/>
                  <a:gdLst>
                    <a:gd name="connsiteX0" fmla="*/ 7472 w 74114"/>
                    <a:gd name="connsiteY0" fmla="*/ 15810 h 75062"/>
                    <a:gd name="connsiteX1" fmla="*/ 59341 w 74114"/>
                    <a:gd name="connsiteY1" fmla="*/ 6814 h 75062"/>
                    <a:gd name="connsiteX2" fmla="*/ 66828 w 74114"/>
                    <a:gd name="connsiteY2" fmla="*/ 59110 h 75062"/>
                    <a:gd name="connsiteX3" fmla="*/ 14959 w 74114"/>
                    <a:gd name="connsiteY3" fmla="*/ 68106 h 75062"/>
                    <a:gd name="connsiteX4" fmla="*/ 7472 w 74114"/>
                    <a:gd name="connsiteY4" fmla="*/ 15810 h 7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14" h="75062">
                      <a:moveTo>
                        <a:pt x="7472" y="15810"/>
                      </a:moveTo>
                      <a:cubicBezTo>
                        <a:pt x="19855" y="-1015"/>
                        <a:pt x="43086" y="-5057"/>
                        <a:pt x="59341" y="6814"/>
                      </a:cubicBezTo>
                      <a:cubicBezTo>
                        <a:pt x="75596" y="18685"/>
                        <a:pt x="78955" y="42086"/>
                        <a:pt x="66828" y="59110"/>
                      </a:cubicBezTo>
                      <a:cubicBezTo>
                        <a:pt x="54700" y="76134"/>
                        <a:pt x="31499" y="80177"/>
                        <a:pt x="14959" y="68106"/>
                      </a:cubicBezTo>
                      <a:cubicBezTo>
                        <a:pt x="-1553" y="56064"/>
                        <a:pt x="-4912" y="32634"/>
                        <a:pt x="7472" y="15810"/>
                      </a:cubicBezTo>
                      <a:close/>
                    </a:path>
                  </a:pathLst>
                </a:custGeom>
                <a:grpFill/>
                <a:ln w="2845" cap="flat">
                  <a:noFill/>
                  <a:prstDash val="solid"/>
                  <a:miter/>
                </a:ln>
              </p:spPr>
              <p:txBody>
                <a:bodyPr rtlCol="0" anchor="ctr"/>
                <a:lstStyle/>
                <a:p>
                  <a:endParaRPr lang="en-US"/>
                </a:p>
              </p:txBody>
            </p:sp>
            <p:sp>
              <p:nvSpPr>
                <p:cNvPr id="2280" name="Freeform: Shape 2279">
                  <a:extLst>
                    <a:ext uri="{FF2B5EF4-FFF2-40B4-BE49-F238E27FC236}">
                      <a16:creationId xmlns:a16="http://schemas.microsoft.com/office/drawing/2014/main" id="{C5E0D26A-260F-4415-7BC9-A78244926A4F}"/>
                    </a:ext>
                  </a:extLst>
                </p:cNvPr>
                <p:cNvSpPr/>
                <p:nvPr/>
              </p:nvSpPr>
              <p:spPr>
                <a:xfrm>
                  <a:off x="7370767" y="4919466"/>
                  <a:ext cx="71388" cy="72045"/>
                </a:xfrm>
                <a:custGeom>
                  <a:avLst/>
                  <a:gdLst>
                    <a:gd name="connsiteX0" fmla="*/ 8135 w 71388"/>
                    <a:gd name="connsiteY0" fmla="*/ 13938 h 72045"/>
                    <a:gd name="connsiteX1" fmla="*/ 58153 w 71388"/>
                    <a:gd name="connsiteY1" fmla="*/ 7504 h 72045"/>
                    <a:gd name="connsiteX2" fmla="*/ 63562 w 71388"/>
                    <a:gd name="connsiteY2" fmla="*/ 57693 h 72045"/>
                    <a:gd name="connsiteX3" fmla="*/ 13116 w 71388"/>
                    <a:gd name="connsiteY3" fmla="*/ 64640 h 72045"/>
                    <a:gd name="connsiteX4" fmla="*/ 8135 w 71388"/>
                    <a:gd name="connsiteY4" fmla="*/ 13909 h 72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88" h="72045">
                      <a:moveTo>
                        <a:pt x="8135" y="13938"/>
                      </a:moveTo>
                      <a:cubicBezTo>
                        <a:pt x="20689" y="-1748"/>
                        <a:pt x="43093" y="-4623"/>
                        <a:pt x="58153" y="7504"/>
                      </a:cubicBezTo>
                      <a:cubicBezTo>
                        <a:pt x="73298" y="19546"/>
                        <a:pt x="75917" y="41780"/>
                        <a:pt x="63562" y="57693"/>
                      </a:cubicBezTo>
                      <a:cubicBezTo>
                        <a:pt x="51292" y="73522"/>
                        <a:pt x="28518" y="76881"/>
                        <a:pt x="13116" y="64640"/>
                      </a:cubicBezTo>
                      <a:cubicBezTo>
                        <a:pt x="-2199" y="52313"/>
                        <a:pt x="-4420" y="29595"/>
                        <a:pt x="8135" y="13909"/>
                      </a:cubicBezTo>
                      <a:close/>
                    </a:path>
                  </a:pathLst>
                </a:custGeom>
                <a:grpFill/>
                <a:ln w="2845" cap="flat">
                  <a:noFill/>
                  <a:prstDash val="solid"/>
                  <a:miter/>
                </a:ln>
              </p:spPr>
              <p:txBody>
                <a:bodyPr rtlCol="0" anchor="ctr"/>
                <a:lstStyle/>
                <a:p>
                  <a:endParaRPr lang="en-US"/>
                </a:p>
              </p:txBody>
            </p:sp>
            <p:sp>
              <p:nvSpPr>
                <p:cNvPr id="2281" name="Freeform: Shape 2280">
                  <a:extLst>
                    <a:ext uri="{FF2B5EF4-FFF2-40B4-BE49-F238E27FC236}">
                      <a16:creationId xmlns:a16="http://schemas.microsoft.com/office/drawing/2014/main" id="{5BB64BEC-2974-5589-168C-36AA5761430E}"/>
                    </a:ext>
                  </a:extLst>
                </p:cNvPr>
                <p:cNvSpPr/>
                <p:nvPr/>
              </p:nvSpPr>
              <p:spPr>
                <a:xfrm>
                  <a:off x="7194553" y="4775246"/>
                  <a:ext cx="68859" cy="68817"/>
                </a:xfrm>
                <a:custGeom>
                  <a:avLst/>
                  <a:gdLst>
                    <a:gd name="connsiteX0" fmla="*/ 8642 w 68859"/>
                    <a:gd name="connsiteY0" fmla="*/ 12400 h 68817"/>
                    <a:gd name="connsiteX1" fmla="*/ 57209 w 68859"/>
                    <a:gd name="connsiteY1" fmla="*/ 7817 h 68817"/>
                    <a:gd name="connsiteX2" fmla="*/ 60398 w 68859"/>
                    <a:gd name="connsiteY2" fmla="*/ 56241 h 68817"/>
                    <a:gd name="connsiteX3" fmla="*/ 11802 w 68859"/>
                    <a:gd name="connsiteY3" fmla="*/ 60882 h 68817"/>
                    <a:gd name="connsiteX4" fmla="*/ 8671 w 68859"/>
                    <a:gd name="connsiteY4" fmla="*/ 12429 h 6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59" h="68817">
                      <a:moveTo>
                        <a:pt x="8642" y="12400"/>
                      </a:moveTo>
                      <a:cubicBezTo>
                        <a:pt x="21225" y="-2090"/>
                        <a:pt x="43032" y="-4225"/>
                        <a:pt x="57209" y="7817"/>
                      </a:cubicBezTo>
                      <a:cubicBezTo>
                        <a:pt x="71415" y="19830"/>
                        <a:pt x="72810" y="41495"/>
                        <a:pt x="60398" y="56241"/>
                      </a:cubicBezTo>
                      <a:cubicBezTo>
                        <a:pt x="47957" y="70988"/>
                        <a:pt x="26207" y="73066"/>
                        <a:pt x="11802" y="60882"/>
                      </a:cubicBezTo>
                      <a:cubicBezTo>
                        <a:pt x="-2574" y="48697"/>
                        <a:pt x="-4054" y="27062"/>
                        <a:pt x="8671" y="12429"/>
                      </a:cubicBezTo>
                      <a:close/>
                    </a:path>
                  </a:pathLst>
                </a:custGeom>
                <a:grpFill/>
                <a:ln w="2845" cap="flat">
                  <a:noFill/>
                  <a:prstDash val="solid"/>
                  <a:miter/>
                </a:ln>
              </p:spPr>
              <p:txBody>
                <a:bodyPr rtlCol="0" anchor="ctr"/>
                <a:lstStyle/>
                <a:p>
                  <a:endParaRPr lang="en-US"/>
                </a:p>
              </p:txBody>
            </p:sp>
            <p:sp>
              <p:nvSpPr>
                <p:cNvPr id="2282" name="Freeform: Shape 2281">
                  <a:extLst>
                    <a:ext uri="{FF2B5EF4-FFF2-40B4-BE49-F238E27FC236}">
                      <a16:creationId xmlns:a16="http://schemas.microsoft.com/office/drawing/2014/main" id="{A5F0734C-D1F8-54E7-B40D-CE8A4F63B463}"/>
                    </a:ext>
                  </a:extLst>
                </p:cNvPr>
                <p:cNvSpPr/>
                <p:nvPr/>
              </p:nvSpPr>
              <p:spPr>
                <a:xfrm>
                  <a:off x="7024757" y="4623608"/>
                  <a:ext cx="65851" cy="66040"/>
                </a:xfrm>
                <a:custGeom>
                  <a:avLst/>
                  <a:gdLst>
                    <a:gd name="connsiteX0" fmla="*/ 9224 w 65851"/>
                    <a:gd name="connsiteY0" fmla="*/ 10822 h 66040"/>
                    <a:gd name="connsiteX1" fmla="*/ 55770 w 65851"/>
                    <a:gd name="connsiteY1" fmla="*/ 8459 h 66040"/>
                    <a:gd name="connsiteX2" fmla="*/ 56766 w 65851"/>
                    <a:gd name="connsiteY2" fmla="*/ 55090 h 66040"/>
                    <a:gd name="connsiteX3" fmla="*/ 10220 w 65851"/>
                    <a:gd name="connsiteY3" fmla="*/ 57453 h 66040"/>
                    <a:gd name="connsiteX4" fmla="*/ 9224 w 65851"/>
                    <a:gd name="connsiteY4" fmla="*/ 10822 h 66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51" h="66040">
                      <a:moveTo>
                        <a:pt x="9224" y="10822"/>
                      </a:moveTo>
                      <a:cubicBezTo>
                        <a:pt x="21892" y="-2615"/>
                        <a:pt x="42731" y="-3697"/>
                        <a:pt x="55770" y="8459"/>
                      </a:cubicBezTo>
                      <a:cubicBezTo>
                        <a:pt x="68808" y="20587"/>
                        <a:pt x="69264" y="41482"/>
                        <a:pt x="56766" y="55090"/>
                      </a:cubicBezTo>
                      <a:cubicBezTo>
                        <a:pt x="44268" y="68698"/>
                        <a:pt x="23430" y="69780"/>
                        <a:pt x="10220" y="57453"/>
                      </a:cubicBezTo>
                      <a:cubicBezTo>
                        <a:pt x="-3017" y="45155"/>
                        <a:pt x="-3445" y="24259"/>
                        <a:pt x="9224" y="10822"/>
                      </a:cubicBezTo>
                      <a:close/>
                    </a:path>
                  </a:pathLst>
                </a:custGeom>
                <a:grpFill/>
                <a:ln w="2845" cap="flat">
                  <a:noFill/>
                  <a:prstDash val="solid"/>
                  <a:miter/>
                </a:ln>
              </p:spPr>
              <p:txBody>
                <a:bodyPr rtlCol="0" anchor="ctr"/>
                <a:lstStyle/>
                <a:p>
                  <a:endParaRPr lang="en-US"/>
                </a:p>
              </p:txBody>
            </p:sp>
            <p:sp>
              <p:nvSpPr>
                <p:cNvPr id="2283" name="Freeform: Shape 2282">
                  <a:extLst>
                    <a:ext uri="{FF2B5EF4-FFF2-40B4-BE49-F238E27FC236}">
                      <a16:creationId xmlns:a16="http://schemas.microsoft.com/office/drawing/2014/main" id="{8CFBE372-91E9-B772-275B-F27C5726ED5C}"/>
                    </a:ext>
                  </a:extLst>
                </p:cNvPr>
                <p:cNvSpPr/>
                <p:nvPr/>
              </p:nvSpPr>
              <p:spPr>
                <a:xfrm>
                  <a:off x="6861184" y="4465282"/>
                  <a:ext cx="62833" cy="63332"/>
                </a:xfrm>
                <a:custGeom>
                  <a:avLst/>
                  <a:gdLst>
                    <a:gd name="connsiteX0" fmla="*/ 9759 w 62833"/>
                    <a:gd name="connsiteY0" fmla="*/ 9356 h 63332"/>
                    <a:gd name="connsiteX1" fmla="*/ 54198 w 62833"/>
                    <a:gd name="connsiteY1" fmla="*/ 9071 h 63332"/>
                    <a:gd name="connsiteX2" fmla="*/ 62824 w 62833"/>
                    <a:gd name="connsiteY2" fmla="*/ 31334 h 63332"/>
                    <a:gd name="connsiteX3" fmla="*/ 53287 w 62833"/>
                    <a:gd name="connsiteY3" fmla="*/ 53738 h 63332"/>
                    <a:gd name="connsiteX4" fmla="*/ 30825 w 62833"/>
                    <a:gd name="connsiteY4" fmla="*/ 63332 h 63332"/>
                    <a:gd name="connsiteX5" fmla="*/ 8762 w 62833"/>
                    <a:gd name="connsiteY5" fmla="*/ 54137 h 63332"/>
                    <a:gd name="connsiteX6" fmla="*/ 9787 w 62833"/>
                    <a:gd name="connsiteY6" fmla="*/ 9385 h 63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33" h="63332">
                      <a:moveTo>
                        <a:pt x="9759" y="9356"/>
                      </a:moveTo>
                      <a:cubicBezTo>
                        <a:pt x="22398" y="-2999"/>
                        <a:pt x="42270" y="-3141"/>
                        <a:pt x="54198" y="9071"/>
                      </a:cubicBezTo>
                      <a:cubicBezTo>
                        <a:pt x="60147" y="15164"/>
                        <a:pt x="63023" y="23220"/>
                        <a:pt x="62824" y="31334"/>
                      </a:cubicBezTo>
                      <a:cubicBezTo>
                        <a:pt x="62624" y="39447"/>
                        <a:pt x="59550" y="47447"/>
                        <a:pt x="53287" y="53738"/>
                      </a:cubicBezTo>
                      <a:cubicBezTo>
                        <a:pt x="47081" y="59972"/>
                        <a:pt x="38853" y="63275"/>
                        <a:pt x="30825" y="63332"/>
                      </a:cubicBezTo>
                      <a:cubicBezTo>
                        <a:pt x="22797" y="63389"/>
                        <a:pt x="14798" y="60314"/>
                        <a:pt x="8762" y="54137"/>
                      </a:cubicBezTo>
                      <a:cubicBezTo>
                        <a:pt x="-3308" y="41781"/>
                        <a:pt x="-2853" y="21740"/>
                        <a:pt x="9787" y="9385"/>
                      </a:cubicBezTo>
                      <a:close/>
                    </a:path>
                  </a:pathLst>
                </a:custGeom>
                <a:grpFill/>
                <a:ln w="2845" cap="flat">
                  <a:noFill/>
                  <a:prstDash val="solid"/>
                  <a:miter/>
                </a:ln>
              </p:spPr>
              <p:txBody>
                <a:bodyPr rtlCol="0" anchor="ctr"/>
                <a:lstStyle/>
                <a:p>
                  <a:endParaRPr lang="en-US"/>
                </a:p>
              </p:txBody>
            </p:sp>
            <p:sp>
              <p:nvSpPr>
                <p:cNvPr id="2284" name="Freeform: Shape 2283">
                  <a:extLst>
                    <a:ext uri="{FF2B5EF4-FFF2-40B4-BE49-F238E27FC236}">
                      <a16:creationId xmlns:a16="http://schemas.microsoft.com/office/drawing/2014/main" id="{CBB296E6-E023-37D9-54A3-1A5F58997E50}"/>
                    </a:ext>
                  </a:extLst>
                </p:cNvPr>
                <p:cNvSpPr/>
                <p:nvPr/>
              </p:nvSpPr>
              <p:spPr>
                <a:xfrm>
                  <a:off x="6704010" y="4300555"/>
                  <a:ext cx="60449" cy="59971"/>
                </a:xfrm>
                <a:custGeom>
                  <a:avLst/>
                  <a:gdLst>
                    <a:gd name="connsiteX0" fmla="*/ 10300 w 60449"/>
                    <a:gd name="connsiteY0" fmla="*/ 8028 h 59971"/>
                    <a:gd name="connsiteX1" fmla="*/ 52775 w 60449"/>
                    <a:gd name="connsiteY1" fmla="*/ 9394 h 59971"/>
                    <a:gd name="connsiteX2" fmla="*/ 50441 w 60449"/>
                    <a:gd name="connsiteY2" fmla="*/ 51698 h 59971"/>
                    <a:gd name="connsiteX3" fmla="*/ 7681 w 60449"/>
                    <a:gd name="connsiteY3" fmla="*/ 50588 h 59971"/>
                    <a:gd name="connsiteX4" fmla="*/ 10300 w 60449"/>
                    <a:gd name="connsiteY4" fmla="*/ 8028 h 59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9" h="59971">
                      <a:moveTo>
                        <a:pt x="10300" y="8028"/>
                      </a:moveTo>
                      <a:cubicBezTo>
                        <a:pt x="22884" y="-3331"/>
                        <a:pt x="41587" y="-2420"/>
                        <a:pt x="52775" y="9394"/>
                      </a:cubicBezTo>
                      <a:cubicBezTo>
                        <a:pt x="63849" y="21294"/>
                        <a:pt x="62825" y="40254"/>
                        <a:pt x="50441" y="51698"/>
                      </a:cubicBezTo>
                      <a:cubicBezTo>
                        <a:pt x="38057" y="63142"/>
                        <a:pt x="18926" y="62658"/>
                        <a:pt x="7681" y="50588"/>
                      </a:cubicBezTo>
                      <a:cubicBezTo>
                        <a:pt x="-3649" y="38631"/>
                        <a:pt x="-2169" y="19273"/>
                        <a:pt x="10300" y="8028"/>
                      </a:cubicBezTo>
                      <a:close/>
                    </a:path>
                  </a:pathLst>
                </a:custGeom>
                <a:grpFill/>
                <a:ln w="2845" cap="flat">
                  <a:noFill/>
                  <a:prstDash val="solid"/>
                  <a:miter/>
                </a:ln>
              </p:spPr>
              <p:txBody>
                <a:bodyPr rtlCol="0" anchor="ctr"/>
                <a:lstStyle/>
                <a:p>
                  <a:endParaRPr lang="en-US"/>
                </a:p>
              </p:txBody>
            </p:sp>
            <p:sp>
              <p:nvSpPr>
                <p:cNvPr id="2285" name="Freeform: Shape 2284">
                  <a:extLst>
                    <a:ext uri="{FF2B5EF4-FFF2-40B4-BE49-F238E27FC236}">
                      <a16:creationId xmlns:a16="http://schemas.microsoft.com/office/drawing/2014/main" id="{D9C68B0D-2F7D-3376-7B75-F0244FA99EDB}"/>
                    </a:ext>
                  </a:extLst>
                </p:cNvPr>
                <p:cNvSpPr/>
                <p:nvPr/>
              </p:nvSpPr>
              <p:spPr>
                <a:xfrm>
                  <a:off x="6554195" y="4129150"/>
                  <a:ext cx="57515" cy="57122"/>
                </a:xfrm>
                <a:custGeom>
                  <a:avLst/>
                  <a:gdLst>
                    <a:gd name="connsiteX0" fmla="*/ 10572 w 57515"/>
                    <a:gd name="connsiteY0" fmla="*/ 6944 h 57122"/>
                    <a:gd name="connsiteX1" fmla="*/ 51054 w 57515"/>
                    <a:gd name="connsiteY1" fmla="*/ 9790 h 57122"/>
                    <a:gd name="connsiteX2" fmla="*/ 47040 w 57515"/>
                    <a:gd name="connsiteY2" fmla="*/ 50073 h 57122"/>
                    <a:gd name="connsiteX3" fmla="*/ 6558 w 57515"/>
                    <a:gd name="connsiteY3" fmla="*/ 47226 h 57122"/>
                    <a:gd name="connsiteX4" fmla="*/ 10572 w 57515"/>
                    <a:gd name="connsiteY4" fmla="*/ 6944 h 57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15" h="57122">
                      <a:moveTo>
                        <a:pt x="10572" y="6944"/>
                      </a:moveTo>
                      <a:cubicBezTo>
                        <a:pt x="22927" y="-3333"/>
                        <a:pt x="41061" y="-2052"/>
                        <a:pt x="51054" y="9790"/>
                      </a:cubicBezTo>
                      <a:cubicBezTo>
                        <a:pt x="61046" y="21633"/>
                        <a:pt x="59253" y="39654"/>
                        <a:pt x="47040" y="50073"/>
                      </a:cubicBezTo>
                      <a:cubicBezTo>
                        <a:pt x="34798" y="60492"/>
                        <a:pt x="16692" y="59211"/>
                        <a:pt x="6558" y="47226"/>
                      </a:cubicBezTo>
                      <a:cubicBezTo>
                        <a:pt x="-3577" y="35241"/>
                        <a:pt x="-1755" y="17221"/>
                        <a:pt x="10572" y="6944"/>
                      </a:cubicBezTo>
                      <a:close/>
                    </a:path>
                  </a:pathLst>
                </a:custGeom>
                <a:grpFill/>
                <a:ln w="2845" cap="flat">
                  <a:noFill/>
                  <a:prstDash val="solid"/>
                  <a:miter/>
                </a:ln>
              </p:spPr>
              <p:txBody>
                <a:bodyPr rtlCol="0" anchor="ctr"/>
                <a:lstStyle/>
                <a:p>
                  <a:endParaRPr lang="en-US"/>
                </a:p>
              </p:txBody>
            </p:sp>
            <p:sp>
              <p:nvSpPr>
                <p:cNvPr id="2286" name="Freeform: Shape 2285">
                  <a:extLst>
                    <a:ext uri="{FF2B5EF4-FFF2-40B4-BE49-F238E27FC236}">
                      <a16:creationId xmlns:a16="http://schemas.microsoft.com/office/drawing/2014/main" id="{E16D104E-1DA0-78AA-29E7-B28C784A7D20}"/>
                    </a:ext>
                  </a:extLst>
                </p:cNvPr>
                <p:cNvSpPr/>
                <p:nvPr/>
              </p:nvSpPr>
              <p:spPr>
                <a:xfrm>
                  <a:off x="6411422" y="3951783"/>
                  <a:ext cx="54542" cy="54342"/>
                </a:xfrm>
                <a:custGeom>
                  <a:avLst/>
                  <a:gdLst>
                    <a:gd name="connsiteX0" fmla="*/ 11004 w 54542"/>
                    <a:gd name="connsiteY0" fmla="*/ 5843 h 54342"/>
                    <a:gd name="connsiteX1" fmla="*/ 49151 w 54542"/>
                    <a:gd name="connsiteY1" fmla="*/ 10227 h 54342"/>
                    <a:gd name="connsiteX2" fmla="*/ 43629 w 54542"/>
                    <a:gd name="connsiteY2" fmla="*/ 48403 h 54342"/>
                    <a:gd name="connsiteX3" fmla="*/ 5453 w 54542"/>
                    <a:gd name="connsiteY3" fmla="*/ 44019 h 54342"/>
                    <a:gd name="connsiteX4" fmla="*/ 10975 w 54542"/>
                    <a:gd name="connsiteY4" fmla="*/ 5843 h 54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2" h="54342">
                      <a:moveTo>
                        <a:pt x="11004" y="5843"/>
                      </a:moveTo>
                      <a:cubicBezTo>
                        <a:pt x="23131" y="-3409"/>
                        <a:pt x="40212" y="-1473"/>
                        <a:pt x="49151" y="10227"/>
                      </a:cubicBezTo>
                      <a:cubicBezTo>
                        <a:pt x="58119" y="21899"/>
                        <a:pt x="55642" y="39009"/>
                        <a:pt x="43629" y="48403"/>
                      </a:cubicBezTo>
                      <a:cubicBezTo>
                        <a:pt x="31615" y="57798"/>
                        <a:pt x="14534" y="55834"/>
                        <a:pt x="5453" y="44019"/>
                      </a:cubicBezTo>
                      <a:cubicBezTo>
                        <a:pt x="-3600" y="32205"/>
                        <a:pt x="-1124" y="15095"/>
                        <a:pt x="10975" y="5843"/>
                      </a:cubicBezTo>
                      <a:close/>
                    </a:path>
                  </a:pathLst>
                </a:custGeom>
                <a:grpFill/>
                <a:ln w="2845" cap="flat">
                  <a:noFill/>
                  <a:prstDash val="solid"/>
                  <a:miter/>
                </a:ln>
              </p:spPr>
              <p:txBody>
                <a:bodyPr rtlCol="0" anchor="ctr"/>
                <a:lstStyle/>
                <a:p>
                  <a:endParaRPr lang="en-US"/>
                </a:p>
              </p:txBody>
            </p:sp>
            <p:sp>
              <p:nvSpPr>
                <p:cNvPr id="2287" name="Freeform: Shape 2286">
                  <a:extLst>
                    <a:ext uri="{FF2B5EF4-FFF2-40B4-BE49-F238E27FC236}">
                      <a16:creationId xmlns:a16="http://schemas.microsoft.com/office/drawing/2014/main" id="{21AC35A5-A0C4-938E-694E-030E4876730D}"/>
                    </a:ext>
                  </a:extLst>
                </p:cNvPr>
                <p:cNvSpPr/>
                <p:nvPr/>
              </p:nvSpPr>
              <p:spPr>
                <a:xfrm>
                  <a:off x="6275840" y="3768812"/>
                  <a:ext cx="51766" cy="51359"/>
                </a:xfrm>
                <a:custGeom>
                  <a:avLst/>
                  <a:gdLst>
                    <a:gd name="connsiteX0" fmla="*/ 11362 w 51766"/>
                    <a:gd name="connsiteY0" fmla="*/ 4881 h 51359"/>
                    <a:gd name="connsiteX1" fmla="*/ 47146 w 51766"/>
                    <a:gd name="connsiteY1" fmla="*/ 10603 h 51359"/>
                    <a:gd name="connsiteX2" fmla="*/ 40712 w 51766"/>
                    <a:gd name="connsiteY2" fmla="*/ 46331 h 51359"/>
                    <a:gd name="connsiteX3" fmla="*/ 4472 w 51766"/>
                    <a:gd name="connsiteY3" fmla="*/ 40922 h 51359"/>
                    <a:gd name="connsiteX4" fmla="*/ 11333 w 51766"/>
                    <a:gd name="connsiteY4" fmla="*/ 4910 h 5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66" h="51359">
                      <a:moveTo>
                        <a:pt x="11362" y="4881"/>
                      </a:moveTo>
                      <a:cubicBezTo>
                        <a:pt x="23176" y="-3431"/>
                        <a:pt x="39204" y="-869"/>
                        <a:pt x="47146" y="10603"/>
                      </a:cubicBezTo>
                      <a:cubicBezTo>
                        <a:pt x="55231" y="21962"/>
                        <a:pt x="52470" y="37876"/>
                        <a:pt x="40712" y="46331"/>
                      </a:cubicBezTo>
                      <a:cubicBezTo>
                        <a:pt x="29012" y="54729"/>
                        <a:pt x="12671" y="52395"/>
                        <a:pt x="4472" y="40922"/>
                      </a:cubicBezTo>
                      <a:cubicBezTo>
                        <a:pt x="-3556" y="29336"/>
                        <a:pt x="-481" y="13194"/>
                        <a:pt x="11333" y="4910"/>
                      </a:cubicBezTo>
                      <a:close/>
                    </a:path>
                  </a:pathLst>
                </a:custGeom>
                <a:grpFill/>
                <a:ln w="2845" cap="flat">
                  <a:noFill/>
                  <a:prstDash val="solid"/>
                  <a:miter/>
                </a:ln>
              </p:spPr>
              <p:txBody>
                <a:bodyPr rtlCol="0" anchor="ctr"/>
                <a:lstStyle/>
                <a:p>
                  <a:endParaRPr lang="en-US"/>
                </a:p>
              </p:txBody>
            </p:sp>
            <p:sp>
              <p:nvSpPr>
                <p:cNvPr id="2288" name="Freeform: Shape 2287">
                  <a:extLst>
                    <a:ext uri="{FF2B5EF4-FFF2-40B4-BE49-F238E27FC236}">
                      <a16:creationId xmlns:a16="http://schemas.microsoft.com/office/drawing/2014/main" id="{B43461B7-6043-3594-FFF0-C0F9E54D7E5B}"/>
                    </a:ext>
                  </a:extLst>
                </p:cNvPr>
                <p:cNvSpPr/>
                <p:nvPr/>
              </p:nvSpPr>
              <p:spPr>
                <a:xfrm>
                  <a:off x="6148192" y="3580372"/>
                  <a:ext cx="49103" cy="48292"/>
                </a:xfrm>
                <a:custGeom>
                  <a:avLst/>
                  <a:gdLst>
                    <a:gd name="connsiteX0" fmla="*/ 11386 w 49103"/>
                    <a:gd name="connsiteY0" fmla="*/ 4064 h 48292"/>
                    <a:gd name="connsiteX1" fmla="*/ 45292 w 49103"/>
                    <a:gd name="connsiteY1" fmla="*/ 10641 h 48292"/>
                    <a:gd name="connsiteX2" fmla="*/ 37776 w 49103"/>
                    <a:gd name="connsiteY2" fmla="*/ 44148 h 48292"/>
                    <a:gd name="connsiteX3" fmla="*/ 3871 w 49103"/>
                    <a:gd name="connsiteY3" fmla="*/ 37572 h 48292"/>
                    <a:gd name="connsiteX4" fmla="*/ 11386 w 49103"/>
                    <a:gd name="connsiteY4" fmla="*/ 4064 h 48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3" h="48292">
                      <a:moveTo>
                        <a:pt x="11386" y="4064"/>
                      </a:moveTo>
                      <a:cubicBezTo>
                        <a:pt x="22859" y="-3309"/>
                        <a:pt x="38032" y="-376"/>
                        <a:pt x="45292" y="10641"/>
                      </a:cubicBezTo>
                      <a:cubicBezTo>
                        <a:pt x="52523" y="21658"/>
                        <a:pt x="49164" y="36632"/>
                        <a:pt x="37776" y="44148"/>
                      </a:cubicBezTo>
                      <a:cubicBezTo>
                        <a:pt x="26389" y="51635"/>
                        <a:pt x="11215" y="48703"/>
                        <a:pt x="3871" y="37572"/>
                      </a:cubicBezTo>
                      <a:cubicBezTo>
                        <a:pt x="-3446" y="26440"/>
                        <a:pt x="-87" y="11466"/>
                        <a:pt x="11386" y="4064"/>
                      </a:cubicBezTo>
                      <a:close/>
                    </a:path>
                  </a:pathLst>
                </a:custGeom>
                <a:grpFill/>
                <a:ln w="2845" cap="flat">
                  <a:noFill/>
                  <a:prstDash val="solid"/>
                  <a:miter/>
                </a:ln>
              </p:spPr>
              <p:txBody>
                <a:bodyPr rtlCol="0" anchor="ctr"/>
                <a:lstStyle/>
                <a:p>
                  <a:endParaRPr lang="en-US"/>
                </a:p>
              </p:txBody>
            </p:sp>
            <p:sp>
              <p:nvSpPr>
                <p:cNvPr id="2289" name="Freeform: Shape 2288">
                  <a:extLst>
                    <a:ext uri="{FF2B5EF4-FFF2-40B4-BE49-F238E27FC236}">
                      <a16:creationId xmlns:a16="http://schemas.microsoft.com/office/drawing/2014/main" id="{9343AE9B-BA53-8CB7-D70F-8A4B0878B0EE}"/>
                    </a:ext>
                  </a:extLst>
                </p:cNvPr>
                <p:cNvSpPr/>
                <p:nvPr/>
              </p:nvSpPr>
              <p:spPr>
                <a:xfrm>
                  <a:off x="6028525" y="3386587"/>
                  <a:ext cx="46096" cy="45530"/>
                </a:xfrm>
                <a:custGeom>
                  <a:avLst/>
                  <a:gdLst>
                    <a:gd name="connsiteX0" fmla="*/ 11601 w 46096"/>
                    <a:gd name="connsiteY0" fmla="*/ 3297 h 45530"/>
                    <a:gd name="connsiteX1" fmla="*/ 43058 w 46096"/>
                    <a:gd name="connsiteY1" fmla="*/ 10870 h 45530"/>
                    <a:gd name="connsiteX2" fmla="*/ 34546 w 46096"/>
                    <a:gd name="connsiteY2" fmla="*/ 42156 h 45530"/>
                    <a:gd name="connsiteX3" fmla="*/ 3089 w 46096"/>
                    <a:gd name="connsiteY3" fmla="*/ 34584 h 45530"/>
                    <a:gd name="connsiteX4" fmla="*/ 11601 w 46096"/>
                    <a:gd name="connsiteY4" fmla="*/ 3297 h 45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96" h="45530">
                      <a:moveTo>
                        <a:pt x="11601" y="3297"/>
                      </a:moveTo>
                      <a:cubicBezTo>
                        <a:pt x="22675" y="-3194"/>
                        <a:pt x="36767" y="194"/>
                        <a:pt x="43058" y="10870"/>
                      </a:cubicBezTo>
                      <a:cubicBezTo>
                        <a:pt x="49350" y="21545"/>
                        <a:pt x="45563" y="35551"/>
                        <a:pt x="34546" y="42156"/>
                      </a:cubicBezTo>
                      <a:cubicBezTo>
                        <a:pt x="23529" y="48761"/>
                        <a:pt x="9437" y="45373"/>
                        <a:pt x="3089" y="34584"/>
                      </a:cubicBezTo>
                      <a:cubicBezTo>
                        <a:pt x="-3288" y="23794"/>
                        <a:pt x="527" y="9788"/>
                        <a:pt x="11601" y="3297"/>
                      </a:cubicBezTo>
                      <a:close/>
                    </a:path>
                  </a:pathLst>
                </a:custGeom>
                <a:grpFill/>
                <a:ln w="2845" cap="flat">
                  <a:noFill/>
                  <a:prstDash val="solid"/>
                  <a:miter/>
                </a:ln>
              </p:spPr>
              <p:txBody>
                <a:bodyPr rtlCol="0" anchor="ctr"/>
                <a:lstStyle/>
                <a:p>
                  <a:endParaRPr lang="en-US"/>
                </a:p>
              </p:txBody>
            </p:sp>
            <p:sp>
              <p:nvSpPr>
                <p:cNvPr id="2290" name="Freeform: Shape 2289">
                  <a:extLst>
                    <a:ext uri="{FF2B5EF4-FFF2-40B4-BE49-F238E27FC236}">
                      <a16:creationId xmlns:a16="http://schemas.microsoft.com/office/drawing/2014/main" id="{379771B4-11D6-319D-FCEC-F3CAE1F5DE22}"/>
                    </a:ext>
                  </a:extLst>
                </p:cNvPr>
                <p:cNvSpPr/>
                <p:nvPr/>
              </p:nvSpPr>
              <p:spPr>
                <a:xfrm>
                  <a:off x="5916700" y="3188166"/>
                  <a:ext cx="43125" cy="42738"/>
                </a:xfrm>
                <a:custGeom>
                  <a:avLst/>
                  <a:gdLst>
                    <a:gd name="connsiteX0" fmla="*/ 11716 w 43125"/>
                    <a:gd name="connsiteY0" fmla="*/ 2639 h 42738"/>
                    <a:gd name="connsiteX1" fmla="*/ 40753 w 43125"/>
                    <a:gd name="connsiteY1" fmla="*/ 11009 h 42738"/>
                    <a:gd name="connsiteX2" fmla="*/ 31501 w 43125"/>
                    <a:gd name="connsiteY2" fmla="*/ 40018 h 42738"/>
                    <a:gd name="connsiteX3" fmla="*/ 2407 w 43125"/>
                    <a:gd name="connsiteY3" fmla="*/ 31677 h 42738"/>
                    <a:gd name="connsiteX4" fmla="*/ 11716 w 43125"/>
                    <a:gd name="connsiteY4" fmla="*/ 2639 h 4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5" h="42738">
                      <a:moveTo>
                        <a:pt x="11716" y="2639"/>
                      </a:moveTo>
                      <a:cubicBezTo>
                        <a:pt x="22335" y="-3026"/>
                        <a:pt x="35344" y="732"/>
                        <a:pt x="40753" y="11009"/>
                      </a:cubicBezTo>
                      <a:cubicBezTo>
                        <a:pt x="46162" y="21286"/>
                        <a:pt x="42006" y="34296"/>
                        <a:pt x="31501" y="40018"/>
                      </a:cubicBezTo>
                      <a:cubicBezTo>
                        <a:pt x="20883" y="45797"/>
                        <a:pt x="7872" y="42068"/>
                        <a:pt x="2407" y="31677"/>
                      </a:cubicBezTo>
                      <a:cubicBezTo>
                        <a:pt x="-3059" y="21286"/>
                        <a:pt x="1097" y="8304"/>
                        <a:pt x="11716" y="2639"/>
                      </a:cubicBezTo>
                      <a:close/>
                    </a:path>
                  </a:pathLst>
                </a:custGeom>
                <a:grpFill/>
                <a:ln w="2845" cap="flat">
                  <a:noFill/>
                  <a:prstDash val="solid"/>
                  <a:miter/>
                </a:ln>
              </p:spPr>
              <p:txBody>
                <a:bodyPr rtlCol="0" anchor="ctr"/>
                <a:lstStyle/>
                <a:p>
                  <a:endParaRPr lang="en-US"/>
                </a:p>
              </p:txBody>
            </p:sp>
            <p:sp>
              <p:nvSpPr>
                <p:cNvPr id="2291" name="Freeform: Shape 2290">
                  <a:extLst>
                    <a:ext uri="{FF2B5EF4-FFF2-40B4-BE49-F238E27FC236}">
                      <a16:creationId xmlns:a16="http://schemas.microsoft.com/office/drawing/2014/main" id="{2B559985-05F3-89BD-33BB-134116789EE2}"/>
                    </a:ext>
                  </a:extLst>
                </p:cNvPr>
                <p:cNvSpPr/>
                <p:nvPr/>
              </p:nvSpPr>
              <p:spPr>
                <a:xfrm>
                  <a:off x="5813237" y="2985339"/>
                  <a:ext cx="40538" cy="39561"/>
                </a:xfrm>
                <a:custGeom>
                  <a:avLst/>
                  <a:gdLst>
                    <a:gd name="connsiteX0" fmla="*/ 11498 w 40538"/>
                    <a:gd name="connsiteY0" fmla="*/ 2089 h 39561"/>
                    <a:gd name="connsiteX1" fmla="*/ 38543 w 40538"/>
                    <a:gd name="connsiteY1" fmla="*/ 10857 h 39561"/>
                    <a:gd name="connsiteX2" fmla="*/ 29063 w 40538"/>
                    <a:gd name="connsiteY2" fmla="*/ 37419 h 39561"/>
                    <a:gd name="connsiteX3" fmla="*/ 2018 w 40538"/>
                    <a:gd name="connsiteY3" fmla="*/ 28650 h 39561"/>
                    <a:gd name="connsiteX4" fmla="*/ 11498 w 40538"/>
                    <a:gd name="connsiteY4" fmla="*/ 2089 h 39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38" h="39561">
                      <a:moveTo>
                        <a:pt x="11498" y="2089"/>
                      </a:moveTo>
                      <a:cubicBezTo>
                        <a:pt x="21604" y="-2779"/>
                        <a:pt x="33731" y="1150"/>
                        <a:pt x="38543" y="10857"/>
                      </a:cubicBezTo>
                      <a:cubicBezTo>
                        <a:pt x="43382" y="20565"/>
                        <a:pt x="39112" y="32465"/>
                        <a:pt x="29063" y="37419"/>
                      </a:cubicBezTo>
                      <a:cubicBezTo>
                        <a:pt x="18985" y="42372"/>
                        <a:pt x="6886" y="38443"/>
                        <a:pt x="2018" y="28650"/>
                      </a:cubicBezTo>
                      <a:cubicBezTo>
                        <a:pt x="-2850" y="18857"/>
                        <a:pt x="1391" y="6957"/>
                        <a:pt x="11498" y="2089"/>
                      </a:cubicBezTo>
                      <a:close/>
                    </a:path>
                  </a:pathLst>
                </a:custGeom>
                <a:grpFill/>
                <a:ln w="2845" cap="flat">
                  <a:noFill/>
                  <a:prstDash val="solid"/>
                  <a:miter/>
                </a:ln>
              </p:spPr>
              <p:txBody>
                <a:bodyPr rtlCol="0" anchor="ctr"/>
                <a:lstStyle/>
                <a:p>
                  <a:endParaRPr lang="en-US"/>
                </a:p>
              </p:txBody>
            </p:sp>
            <p:sp>
              <p:nvSpPr>
                <p:cNvPr id="2292" name="Freeform: Shape 2291">
                  <a:extLst>
                    <a:ext uri="{FF2B5EF4-FFF2-40B4-BE49-F238E27FC236}">
                      <a16:creationId xmlns:a16="http://schemas.microsoft.com/office/drawing/2014/main" id="{0AEBC2FC-6FA2-DEA5-B658-82FC25BC89F1}"/>
                    </a:ext>
                  </a:extLst>
                </p:cNvPr>
                <p:cNvSpPr/>
                <p:nvPr/>
              </p:nvSpPr>
              <p:spPr>
                <a:xfrm>
                  <a:off x="5718632" y="2778094"/>
                  <a:ext cx="37560" cy="36816"/>
                </a:xfrm>
                <a:custGeom>
                  <a:avLst/>
                  <a:gdLst>
                    <a:gd name="connsiteX0" fmla="*/ 11446 w 37560"/>
                    <a:gd name="connsiteY0" fmla="*/ 1601 h 36816"/>
                    <a:gd name="connsiteX1" fmla="*/ 36071 w 37560"/>
                    <a:gd name="connsiteY1" fmla="*/ 10825 h 36816"/>
                    <a:gd name="connsiteX2" fmla="*/ 26135 w 37560"/>
                    <a:gd name="connsiteY2" fmla="*/ 35165 h 36816"/>
                    <a:gd name="connsiteX3" fmla="*/ 1510 w 37560"/>
                    <a:gd name="connsiteY3" fmla="*/ 25942 h 36816"/>
                    <a:gd name="connsiteX4" fmla="*/ 11446 w 37560"/>
                    <a:gd name="connsiteY4" fmla="*/ 1601 h 36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60" h="36816">
                      <a:moveTo>
                        <a:pt x="11446" y="1601"/>
                      </a:moveTo>
                      <a:cubicBezTo>
                        <a:pt x="21011" y="-2527"/>
                        <a:pt x="32028" y="1601"/>
                        <a:pt x="36071" y="10825"/>
                      </a:cubicBezTo>
                      <a:cubicBezTo>
                        <a:pt x="40113" y="20049"/>
                        <a:pt x="35644" y="30952"/>
                        <a:pt x="26135" y="35165"/>
                      </a:cubicBezTo>
                      <a:cubicBezTo>
                        <a:pt x="16598" y="39379"/>
                        <a:pt x="5581" y="35251"/>
                        <a:pt x="1510" y="25942"/>
                      </a:cubicBezTo>
                      <a:cubicBezTo>
                        <a:pt x="-2561" y="16633"/>
                        <a:pt x="1880" y="5758"/>
                        <a:pt x="11446" y="1601"/>
                      </a:cubicBezTo>
                      <a:close/>
                    </a:path>
                  </a:pathLst>
                </a:custGeom>
                <a:grpFill/>
                <a:ln w="2845" cap="flat">
                  <a:noFill/>
                  <a:prstDash val="solid"/>
                  <a:miter/>
                </a:ln>
              </p:spPr>
              <p:txBody>
                <a:bodyPr rtlCol="0" anchor="ctr"/>
                <a:lstStyle/>
                <a:p>
                  <a:endParaRPr lang="en-US"/>
                </a:p>
              </p:txBody>
            </p:sp>
            <p:sp>
              <p:nvSpPr>
                <p:cNvPr id="2293" name="Freeform: Shape 2292">
                  <a:extLst>
                    <a:ext uri="{FF2B5EF4-FFF2-40B4-BE49-F238E27FC236}">
                      <a16:creationId xmlns:a16="http://schemas.microsoft.com/office/drawing/2014/main" id="{34F16DFF-FA6F-DA0F-5411-0BDCC042B822}"/>
                    </a:ext>
                  </a:extLst>
                </p:cNvPr>
                <p:cNvSpPr/>
                <p:nvPr/>
              </p:nvSpPr>
              <p:spPr>
                <a:xfrm>
                  <a:off x="5632370" y="2567179"/>
                  <a:ext cx="34612" cy="33996"/>
                </a:xfrm>
                <a:custGeom>
                  <a:avLst/>
                  <a:gdLst>
                    <a:gd name="connsiteX0" fmla="*/ 11307 w 34612"/>
                    <a:gd name="connsiteY0" fmla="*/ 1197 h 33996"/>
                    <a:gd name="connsiteX1" fmla="*/ 33541 w 34612"/>
                    <a:gd name="connsiteY1" fmla="*/ 10677 h 33996"/>
                    <a:gd name="connsiteX2" fmla="*/ 23321 w 34612"/>
                    <a:gd name="connsiteY2" fmla="*/ 32769 h 33996"/>
                    <a:gd name="connsiteX3" fmla="*/ 1087 w 34612"/>
                    <a:gd name="connsiteY3" fmla="*/ 23289 h 33996"/>
                    <a:gd name="connsiteX4" fmla="*/ 11307 w 34612"/>
                    <a:gd name="connsiteY4" fmla="*/ 1197 h 3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12" h="33996">
                      <a:moveTo>
                        <a:pt x="11307" y="1197"/>
                      </a:moveTo>
                      <a:cubicBezTo>
                        <a:pt x="20275" y="-2248"/>
                        <a:pt x="30238" y="1994"/>
                        <a:pt x="33541" y="10677"/>
                      </a:cubicBezTo>
                      <a:cubicBezTo>
                        <a:pt x="36843" y="19360"/>
                        <a:pt x="32260" y="29267"/>
                        <a:pt x="23321" y="32769"/>
                      </a:cubicBezTo>
                      <a:cubicBezTo>
                        <a:pt x="14381" y="36270"/>
                        <a:pt x="4418" y="32028"/>
                        <a:pt x="1087" y="23289"/>
                      </a:cubicBezTo>
                      <a:cubicBezTo>
                        <a:pt x="-2244" y="14520"/>
                        <a:pt x="2339" y="4642"/>
                        <a:pt x="11307" y="1197"/>
                      </a:cubicBezTo>
                      <a:close/>
                    </a:path>
                  </a:pathLst>
                </a:custGeom>
                <a:grpFill/>
                <a:ln w="2845" cap="flat">
                  <a:noFill/>
                  <a:prstDash val="solid"/>
                  <a:miter/>
                </a:ln>
              </p:spPr>
              <p:txBody>
                <a:bodyPr rtlCol="0" anchor="ctr"/>
                <a:lstStyle/>
                <a:p>
                  <a:endParaRPr lang="en-US"/>
                </a:p>
              </p:txBody>
            </p:sp>
            <p:sp>
              <p:nvSpPr>
                <p:cNvPr id="2294" name="Freeform: Shape 2293">
                  <a:extLst>
                    <a:ext uri="{FF2B5EF4-FFF2-40B4-BE49-F238E27FC236}">
                      <a16:creationId xmlns:a16="http://schemas.microsoft.com/office/drawing/2014/main" id="{220A9AB4-B806-8F1B-3EC7-9E97C303F338}"/>
                    </a:ext>
                  </a:extLst>
                </p:cNvPr>
                <p:cNvSpPr/>
                <p:nvPr/>
              </p:nvSpPr>
              <p:spPr>
                <a:xfrm>
                  <a:off x="5554934" y="2352968"/>
                  <a:ext cx="31884" cy="30980"/>
                </a:xfrm>
                <a:custGeom>
                  <a:avLst/>
                  <a:gdLst>
                    <a:gd name="connsiteX0" fmla="*/ 10797 w 31884"/>
                    <a:gd name="connsiteY0" fmla="*/ 872 h 30980"/>
                    <a:gd name="connsiteX1" fmla="*/ 31037 w 31884"/>
                    <a:gd name="connsiteY1" fmla="*/ 10323 h 30980"/>
                    <a:gd name="connsiteX2" fmla="*/ 21102 w 31884"/>
                    <a:gd name="connsiteY2" fmla="*/ 30080 h 30980"/>
                    <a:gd name="connsiteX3" fmla="*/ 861 w 31884"/>
                    <a:gd name="connsiteY3" fmla="*/ 20629 h 30980"/>
                    <a:gd name="connsiteX4" fmla="*/ 10797 w 31884"/>
                    <a:gd name="connsiteY4" fmla="*/ 872 h 3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4" h="30980">
                      <a:moveTo>
                        <a:pt x="10797" y="872"/>
                      </a:moveTo>
                      <a:cubicBezTo>
                        <a:pt x="19138" y="-1947"/>
                        <a:pt x="28191" y="2295"/>
                        <a:pt x="31037" y="10323"/>
                      </a:cubicBezTo>
                      <a:cubicBezTo>
                        <a:pt x="33856" y="18351"/>
                        <a:pt x="29415" y="27205"/>
                        <a:pt x="21102" y="30080"/>
                      </a:cubicBezTo>
                      <a:cubicBezTo>
                        <a:pt x="12789" y="32955"/>
                        <a:pt x="3708" y="28714"/>
                        <a:pt x="861" y="20629"/>
                      </a:cubicBezTo>
                      <a:cubicBezTo>
                        <a:pt x="-1986" y="12544"/>
                        <a:pt x="2455" y="3690"/>
                        <a:pt x="10797" y="872"/>
                      </a:cubicBezTo>
                      <a:close/>
                    </a:path>
                  </a:pathLst>
                </a:custGeom>
                <a:grpFill/>
                <a:ln w="2845" cap="flat">
                  <a:noFill/>
                  <a:prstDash val="solid"/>
                  <a:miter/>
                </a:ln>
              </p:spPr>
              <p:txBody>
                <a:bodyPr rtlCol="0" anchor="ctr"/>
                <a:lstStyle/>
                <a:p>
                  <a:endParaRPr lang="en-US"/>
                </a:p>
              </p:txBody>
            </p:sp>
            <p:sp>
              <p:nvSpPr>
                <p:cNvPr id="2295" name="Freeform: Shape 2294">
                  <a:extLst>
                    <a:ext uri="{FF2B5EF4-FFF2-40B4-BE49-F238E27FC236}">
                      <a16:creationId xmlns:a16="http://schemas.microsoft.com/office/drawing/2014/main" id="{77AD8817-A7EA-A8F8-4224-5236E1EAD4F2}"/>
                    </a:ext>
                  </a:extLst>
                </p:cNvPr>
                <p:cNvSpPr/>
                <p:nvPr/>
              </p:nvSpPr>
              <p:spPr>
                <a:xfrm>
                  <a:off x="5486897" y="2135421"/>
                  <a:ext cx="28931" cy="28198"/>
                </a:xfrm>
                <a:custGeom>
                  <a:avLst/>
                  <a:gdLst>
                    <a:gd name="connsiteX0" fmla="*/ 10453 w 28931"/>
                    <a:gd name="connsiteY0" fmla="*/ 608 h 28198"/>
                    <a:gd name="connsiteX1" fmla="*/ 28359 w 28931"/>
                    <a:gd name="connsiteY1" fmla="*/ 9974 h 28198"/>
                    <a:gd name="connsiteX2" fmla="*/ 18481 w 28931"/>
                    <a:gd name="connsiteY2" fmla="*/ 27567 h 28198"/>
                    <a:gd name="connsiteX3" fmla="*/ 574 w 28931"/>
                    <a:gd name="connsiteY3" fmla="*/ 18201 h 28198"/>
                    <a:gd name="connsiteX4" fmla="*/ 10453 w 28931"/>
                    <a:gd name="connsiteY4" fmla="*/ 608 h 28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1" h="28198">
                      <a:moveTo>
                        <a:pt x="10453" y="608"/>
                      </a:moveTo>
                      <a:cubicBezTo>
                        <a:pt x="18139" y="-1641"/>
                        <a:pt x="26139" y="2544"/>
                        <a:pt x="28359" y="9974"/>
                      </a:cubicBezTo>
                      <a:cubicBezTo>
                        <a:pt x="30580" y="17404"/>
                        <a:pt x="26139" y="25261"/>
                        <a:pt x="18481" y="27567"/>
                      </a:cubicBezTo>
                      <a:cubicBezTo>
                        <a:pt x="10823" y="29873"/>
                        <a:pt x="2795" y="25660"/>
                        <a:pt x="574" y="18201"/>
                      </a:cubicBezTo>
                      <a:cubicBezTo>
                        <a:pt x="-1646" y="10743"/>
                        <a:pt x="2766" y="2857"/>
                        <a:pt x="10453" y="608"/>
                      </a:cubicBezTo>
                      <a:close/>
                    </a:path>
                  </a:pathLst>
                </a:custGeom>
                <a:grpFill/>
                <a:ln w="2845" cap="flat">
                  <a:noFill/>
                  <a:prstDash val="solid"/>
                  <a:miter/>
                </a:ln>
              </p:spPr>
              <p:txBody>
                <a:bodyPr rtlCol="0" anchor="ctr"/>
                <a:lstStyle/>
                <a:p>
                  <a:endParaRPr lang="en-US"/>
                </a:p>
              </p:txBody>
            </p:sp>
            <p:sp>
              <p:nvSpPr>
                <p:cNvPr id="2296" name="Freeform: Shape 2295">
                  <a:extLst>
                    <a:ext uri="{FF2B5EF4-FFF2-40B4-BE49-F238E27FC236}">
                      <a16:creationId xmlns:a16="http://schemas.microsoft.com/office/drawing/2014/main" id="{767B6C8E-C4EE-5D73-FD80-D9ADF7738B8C}"/>
                    </a:ext>
                  </a:extLst>
                </p:cNvPr>
                <p:cNvSpPr/>
                <p:nvPr/>
              </p:nvSpPr>
              <p:spPr>
                <a:xfrm>
                  <a:off x="5427648" y="1915284"/>
                  <a:ext cx="25955" cy="25380"/>
                </a:xfrm>
                <a:custGeom>
                  <a:avLst/>
                  <a:gdLst>
                    <a:gd name="connsiteX0" fmla="*/ 9975 w 25955"/>
                    <a:gd name="connsiteY0" fmla="*/ 400 h 25380"/>
                    <a:gd name="connsiteX1" fmla="*/ 25604 w 25955"/>
                    <a:gd name="connsiteY1" fmla="*/ 9510 h 25380"/>
                    <a:gd name="connsiteX2" fmla="*/ 15982 w 25955"/>
                    <a:gd name="connsiteY2" fmla="*/ 24969 h 25380"/>
                    <a:gd name="connsiteX3" fmla="*/ 353 w 25955"/>
                    <a:gd name="connsiteY3" fmla="*/ 15859 h 25380"/>
                    <a:gd name="connsiteX4" fmla="*/ 9975 w 25955"/>
                    <a:gd name="connsiteY4" fmla="*/ 400 h 2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55" h="25380">
                      <a:moveTo>
                        <a:pt x="9975" y="400"/>
                      </a:moveTo>
                      <a:cubicBezTo>
                        <a:pt x="16950" y="-1336"/>
                        <a:pt x="23953" y="2735"/>
                        <a:pt x="25604" y="9510"/>
                      </a:cubicBezTo>
                      <a:cubicBezTo>
                        <a:pt x="27255" y="16286"/>
                        <a:pt x="22928" y="23204"/>
                        <a:pt x="15982" y="24969"/>
                      </a:cubicBezTo>
                      <a:cubicBezTo>
                        <a:pt x="9007" y="26734"/>
                        <a:pt x="2004" y="22663"/>
                        <a:pt x="353" y="15859"/>
                      </a:cubicBezTo>
                      <a:cubicBezTo>
                        <a:pt x="-1298" y="9055"/>
                        <a:pt x="3000" y="2137"/>
                        <a:pt x="9975" y="400"/>
                      </a:cubicBezTo>
                      <a:close/>
                    </a:path>
                  </a:pathLst>
                </a:custGeom>
                <a:grpFill/>
                <a:ln w="2845" cap="flat">
                  <a:noFill/>
                  <a:prstDash val="solid"/>
                  <a:miter/>
                </a:ln>
              </p:spPr>
              <p:txBody>
                <a:bodyPr rtlCol="0" anchor="ctr"/>
                <a:lstStyle/>
                <a:p>
                  <a:endParaRPr lang="en-US"/>
                </a:p>
              </p:txBody>
            </p:sp>
            <p:sp>
              <p:nvSpPr>
                <p:cNvPr id="2297" name="Freeform: Shape 2296">
                  <a:extLst>
                    <a:ext uri="{FF2B5EF4-FFF2-40B4-BE49-F238E27FC236}">
                      <a16:creationId xmlns:a16="http://schemas.microsoft.com/office/drawing/2014/main" id="{FDFC5E74-A183-6DF4-821B-7BC894BE23AB}"/>
                    </a:ext>
                  </a:extLst>
                </p:cNvPr>
                <p:cNvSpPr/>
                <p:nvPr/>
              </p:nvSpPr>
              <p:spPr>
                <a:xfrm>
                  <a:off x="5377534" y="1692902"/>
                  <a:ext cx="23158" cy="22451"/>
                </a:xfrm>
                <a:custGeom>
                  <a:avLst/>
                  <a:gdLst>
                    <a:gd name="connsiteX0" fmla="*/ 9188 w 23158"/>
                    <a:gd name="connsiteY0" fmla="*/ 246 h 22451"/>
                    <a:gd name="connsiteX1" fmla="*/ 22910 w 23158"/>
                    <a:gd name="connsiteY1" fmla="*/ 8872 h 22451"/>
                    <a:gd name="connsiteX2" fmla="*/ 13971 w 23158"/>
                    <a:gd name="connsiteY2" fmla="*/ 22195 h 22451"/>
                    <a:gd name="connsiteX3" fmla="*/ 249 w 23158"/>
                    <a:gd name="connsiteY3" fmla="*/ 13569 h 22451"/>
                    <a:gd name="connsiteX4" fmla="*/ 9188 w 23158"/>
                    <a:gd name="connsiteY4" fmla="*/ 246 h 2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58" h="22451">
                      <a:moveTo>
                        <a:pt x="9188" y="246"/>
                      </a:moveTo>
                      <a:cubicBezTo>
                        <a:pt x="15451" y="-1035"/>
                        <a:pt x="21572" y="2808"/>
                        <a:pt x="22910" y="8872"/>
                      </a:cubicBezTo>
                      <a:cubicBezTo>
                        <a:pt x="24219" y="14907"/>
                        <a:pt x="20234" y="20886"/>
                        <a:pt x="13971" y="22195"/>
                      </a:cubicBezTo>
                      <a:cubicBezTo>
                        <a:pt x="7708" y="23505"/>
                        <a:pt x="1587" y="19662"/>
                        <a:pt x="249" y="13569"/>
                      </a:cubicBezTo>
                      <a:cubicBezTo>
                        <a:pt x="-1061" y="7506"/>
                        <a:pt x="2925" y="1527"/>
                        <a:pt x="9188" y="246"/>
                      </a:cubicBezTo>
                      <a:close/>
                    </a:path>
                  </a:pathLst>
                </a:custGeom>
                <a:grpFill/>
                <a:ln w="2845" cap="flat">
                  <a:noFill/>
                  <a:prstDash val="solid"/>
                  <a:miter/>
                </a:ln>
              </p:spPr>
              <p:txBody>
                <a:bodyPr rtlCol="0" anchor="ctr"/>
                <a:lstStyle/>
                <a:p>
                  <a:endParaRPr lang="en-US"/>
                </a:p>
              </p:txBody>
            </p:sp>
            <p:sp>
              <p:nvSpPr>
                <p:cNvPr id="2298" name="Freeform: Shape 2297">
                  <a:extLst>
                    <a:ext uri="{FF2B5EF4-FFF2-40B4-BE49-F238E27FC236}">
                      <a16:creationId xmlns:a16="http://schemas.microsoft.com/office/drawing/2014/main" id="{41C3A6E8-78C6-9678-3600-2F50B61D90C9}"/>
                    </a:ext>
                  </a:extLst>
                </p:cNvPr>
                <p:cNvSpPr/>
                <p:nvPr/>
              </p:nvSpPr>
              <p:spPr>
                <a:xfrm>
                  <a:off x="5337144" y="1468450"/>
                  <a:ext cx="20213" cy="19640"/>
                </a:xfrm>
                <a:custGeom>
                  <a:avLst/>
                  <a:gdLst>
                    <a:gd name="connsiteX0" fmla="*/ 8499 w 20213"/>
                    <a:gd name="connsiteY0" fmla="*/ 141 h 19640"/>
                    <a:gd name="connsiteX1" fmla="*/ 20085 w 20213"/>
                    <a:gd name="connsiteY1" fmla="*/ 8169 h 19640"/>
                    <a:gd name="connsiteX2" fmla="*/ 11716 w 20213"/>
                    <a:gd name="connsiteY2" fmla="*/ 19499 h 19640"/>
                    <a:gd name="connsiteX3" fmla="*/ 129 w 20213"/>
                    <a:gd name="connsiteY3" fmla="*/ 11471 h 19640"/>
                    <a:gd name="connsiteX4" fmla="*/ 8499 w 20213"/>
                    <a:gd name="connsiteY4" fmla="*/ 141 h 1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13" h="19640">
                      <a:moveTo>
                        <a:pt x="8499" y="141"/>
                      </a:moveTo>
                      <a:cubicBezTo>
                        <a:pt x="13993" y="-770"/>
                        <a:pt x="19175" y="2845"/>
                        <a:pt x="20085" y="8169"/>
                      </a:cubicBezTo>
                      <a:cubicBezTo>
                        <a:pt x="20968" y="13492"/>
                        <a:pt x="17210" y="18560"/>
                        <a:pt x="11716" y="19499"/>
                      </a:cubicBezTo>
                      <a:cubicBezTo>
                        <a:pt x="6221" y="20410"/>
                        <a:pt x="1040" y="16823"/>
                        <a:pt x="129" y="11471"/>
                      </a:cubicBezTo>
                      <a:cubicBezTo>
                        <a:pt x="-753" y="6119"/>
                        <a:pt x="2976" y="1052"/>
                        <a:pt x="8499" y="141"/>
                      </a:cubicBezTo>
                      <a:close/>
                    </a:path>
                  </a:pathLst>
                </a:custGeom>
                <a:grpFill/>
                <a:ln w="2845" cap="flat">
                  <a:noFill/>
                  <a:prstDash val="solid"/>
                  <a:miter/>
                </a:ln>
              </p:spPr>
              <p:txBody>
                <a:bodyPr rtlCol="0" anchor="ctr"/>
                <a:lstStyle/>
                <a:p>
                  <a:endParaRPr lang="en-US"/>
                </a:p>
              </p:txBody>
            </p:sp>
            <p:sp>
              <p:nvSpPr>
                <p:cNvPr id="2299" name="Freeform: Shape 2298">
                  <a:extLst>
                    <a:ext uri="{FF2B5EF4-FFF2-40B4-BE49-F238E27FC236}">
                      <a16:creationId xmlns:a16="http://schemas.microsoft.com/office/drawing/2014/main" id="{7E8A5CB2-2497-EE0F-0ECA-8420626FDB87}"/>
                    </a:ext>
                  </a:extLst>
                </p:cNvPr>
                <p:cNvSpPr/>
                <p:nvPr/>
              </p:nvSpPr>
              <p:spPr>
                <a:xfrm>
                  <a:off x="5305588" y="1242574"/>
                  <a:ext cx="17273" cy="16817"/>
                </a:xfrm>
                <a:custGeom>
                  <a:avLst/>
                  <a:gdLst>
                    <a:gd name="connsiteX0" fmla="*/ 7686 w 17273"/>
                    <a:gd name="connsiteY0" fmla="*/ 65 h 16817"/>
                    <a:gd name="connsiteX1" fmla="*/ 17223 w 17273"/>
                    <a:gd name="connsiteY1" fmla="*/ 7353 h 16817"/>
                    <a:gd name="connsiteX2" fmla="*/ 9593 w 17273"/>
                    <a:gd name="connsiteY2" fmla="*/ 16747 h 16817"/>
                    <a:gd name="connsiteX3" fmla="*/ 56 w 17273"/>
                    <a:gd name="connsiteY3" fmla="*/ 9459 h 16817"/>
                    <a:gd name="connsiteX4" fmla="*/ 7686 w 17273"/>
                    <a:gd name="connsiteY4" fmla="*/ 65 h 1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3" h="16817">
                      <a:moveTo>
                        <a:pt x="7686" y="65"/>
                      </a:moveTo>
                      <a:cubicBezTo>
                        <a:pt x="12412" y="-505"/>
                        <a:pt x="16682" y="2741"/>
                        <a:pt x="17223" y="7353"/>
                      </a:cubicBezTo>
                      <a:cubicBezTo>
                        <a:pt x="17735" y="11936"/>
                        <a:pt x="14347" y="16149"/>
                        <a:pt x="9593" y="16747"/>
                      </a:cubicBezTo>
                      <a:cubicBezTo>
                        <a:pt x="4867" y="17345"/>
                        <a:pt x="597" y="14071"/>
                        <a:pt x="56" y="9459"/>
                      </a:cubicBezTo>
                      <a:cubicBezTo>
                        <a:pt x="-485" y="4847"/>
                        <a:pt x="2932" y="634"/>
                        <a:pt x="7686" y="65"/>
                      </a:cubicBezTo>
                      <a:close/>
                    </a:path>
                  </a:pathLst>
                </a:custGeom>
                <a:grpFill/>
                <a:ln w="2845" cap="flat">
                  <a:noFill/>
                  <a:prstDash val="solid"/>
                  <a:miter/>
                </a:ln>
              </p:spPr>
              <p:txBody>
                <a:bodyPr rtlCol="0" anchor="ctr"/>
                <a:lstStyle/>
                <a:p>
                  <a:endParaRPr lang="en-US"/>
                </a:p>
              </p:txBody>
            </p:sp>
            <p:sp>
              <p:nvSpPr>
                <p:cNvPr id="2300" name="Freeform: Shape 2299">
                  <a:extLst>
                    <a:ext uri="{FF2B5EF4-FFF2-40B4-BE49-F238E27FC236}">
                      <a16:creationId xmlns:a16="http://schemas.microsoft.com/office/drawing/2014/main" id="{967B5507-F912-8E4F-B893-1E5206F9B22B}"/>
                    </a:ext>
                  </a:extLst>
                </p:cNvPr>
                <p:cNvSpPr/>
                <p:nvPr/>
              </p:nvSpPr>
              <p:spPr>
                <a:xfrm>
                  <a:off x="5283697" y="1015467"/>
                  <a:ext cx="14373" cy="13943"/>
                </a:xfrm>
                <a:custGeom>
                  <a:avLst/>
                  <a:gdLst>
                    <a:gd name="connsiteX0" fmla="*/ 6575 w 14373"/>
                    <a:gd name="connsiteY0" fmla="*/ 24 h 13943"/>
                    <a:gd name="connsiteX1" fmla="*/ 14347 w 14373"/>
                    <a:gd name="connsiteY1" fmla="*/ 6372 h 13943"/>
                    <a:gd name="connsiteX2" fmla="*/ 7799 w 14373"/>
                    <a:gd name="connsiteY2" fmla="*/ 13916 h 13943"/>
                    <a:gd name="connsiteX3" fmla="*/ 27 w 14373"/>
                    <a:gd name="connsiteY3" fmla="*/ 7568 h 13943"/>
                    <a:gd name="connsiteX4" fmla="*/ 6575 w 14373"/>
                    <a:gd name="connsiteY4" fmla="*/ 24 h 1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73" h="13943">
                      <a:moveTo>
                        <a:pt x="6575" y="24"/>
                      </a:moveTo>
                      <a:cubicBezTo>
                        <a:pt x="10532" y="-290"/>
                        <a:pt x="14005" y="2557"/>
                        <a:pt x="14347" y="6372"/>
                      </a:cubicBezTo>
                      <a:cubicBezTo>
                        <a:pt x="14688" y="10215"/>
                        <a:pt x="11756" y="13574"/>
                        <a:pt x="7799" y="13916"/>
                      </a:cubicBezTo>
                      <a:cubicBezTo>
                        <a:pt x="3842" y="14258"/>
                        <a:pt x="369" y="11411"/>
                        <a:pt x="27" y="7568"/>
                      </a:cubicBezTo>
                      <a:cubicBezTo>
                        <a:pt x="-315" y="3724"/>
                        <a:pt x="2618" y="337"/>
                        <a:pt x="6575" y="24"/>
                      </a:cubicBezTo>
                      <a:close/>
                    </a:path>
                  </a:pathLst>
                </a:custGeom>
                <a:grpFill/>
                <a:ln w="2845" cap="flat">
                  <a:noFill/>
                  <a:prstDash val="solid"/>
                  <a:miter/>
                </a:ln>
              </p:spPr>
              <p:txBody>
                <a:bodyPr rtlCol="0" anchor="ctr"/>
                <a:lstStyle/>
                <a:p>
                  <a:endParaRPr lang="en-US"/>
                </a:p>
              </p:txBody>
            </p:sp>
            <p:sp>
              <p:nvSpPr>
                <p:cNvPr id="2301" name="Freeform: Shape 2300">
                  <a:extLst>
                    <a:ext uri="{FF2B5EF4-FFF2-40B4-BE49-F238E27FC236}">
                      <a16:creationId xmlns:a16="http://schemas.microsoft.com/office/drawing/2014/main" id="{10292F0E-87F2-CDDC-C03B-4FF55D648E9A}"/>
                    </a:ext>
                  </a:extLst>
                </p:cNvPr>
                <p:cNvSpPr/>
                <p:nvPr/>
              </p:nvSpPr>
              <p:spPr>
                <a:xfrm>
                  <a:off x="5271166" y="787626"/>
                  <a:ext cx="11451" cy="11112"/>
                </a:xfrm>
                <a:custGeom>
                  <a:avLst/>
                  <a:gdLst>
                    <a:gd name="connsiteX0" fmla="*/ 5527 w 11451"/>
                    <a:gd name="connsiteY0" fmla="*/ 4 h 11112"/>
                    <a:gd name="connsiteX1" fmla="*/ 11448 w 11451"/>
                    <a:gd name="connsiteY1" fmla="*/ 5327 h 11112"/>
                    <a:gd name="connsiteX2" fmla="*/ 5925 w 11451"/>
                    <a:gd name="connsiteY2" fmla="*/ 11107 h 11112"/>
                    <a:gd name="connsiteX3" fmla="*/ 4 w 11451"/>
                    <a:gd name="connsiteY3" fmla="*/ 5783 h 11112"/>
                    <a:gd name="connsiteX4" fmla="*/ 5527 w 11451"/>
                    <a:gd name="connsiteY4" fmla="*/ 4 h 11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51" h="11112">
                      <a:moveTo>
                        <a:pt x="5527" y="4"/>
                      </a:moveTo>
                      <a:cubicBezTo>
                        <a:pt x="8687" y="-110"/>
                        <a:pt x="11334" y="2253"/>
                        <a:pt x="11448" y="5327"/>
                      </a:cubicBezTo>
                      <a:cubicBezTo>
                        <a:pt x="11562" y="8402"/>
                        <a:pt x="9085" y="10993"/>
                        <a:pt x="5925" y="11107"/>
                      </a:cubicBezTo>
                      <a:cubicBezTo>
                        <a:pt x="2765" y="11249"/>
                        <a:pt x="118" y="8858"/>
                        <a:pt x="4" y="5783"/>
                      </a:cubicBezTo>
                      <a:cubicBezTo>
                        <a:pt x="-110" y="2708"/>
                        <a:pt x="2367" y="118"/>
                        <a:pt x="5527" y="4"/>
                      </a:cubicBezTo>
                      <a:close/>
                    </a:path>
                  </a:pathLst>
                </a:custGeom>
                <a:grpFill/>
                <a:ln w="2845" cap="flat">
                  <a:noFill/>
                  <a:prstDash val="solid"/>
                  <a:miter/>
                </a:ln>
              </p:spPr>
              <p:txBody>
                <a:bodyPr rtlCol="0" anchor="ctr"/>
                <a:lstStyle/>
                <a:p>
                  <a:endParaRPr lang="en-US"/>
                </a:p>
              </p:txBody>
            </p:sp>
            <p:sp>
              <p:nvSpPr>
                <p:cNvPr id="2302" name="Freeform: Shape 2301">
                  <a:extLst>
                    <a:ext uri="{FF2B5EF4-FFF2-40B4-BE49-F238E27FC236}">
                      <a16:creationId xmlns:a16="http://schemas.microsoft.com/office/drawing/2014/main" id="{A7D507CE-04C2-BE61-8B22-8B345F4B9B5B}"/>
                    </a:ext>
                  </a:extLst>
                </p:cNvPr>
                <p:cNvSpPr/>
                <p:nvPr/>
              </p:nvSpPr>
              <p:spPr>
                <a:xfrm>
                  <a:off x="5267469" y="559400"/>
                  <a:ext cx="8540" cy="8284"/>
                </a:xfrm>
                <a:custGeom>
                  <a:avLst/>
                  <a:gdLst>
                    <a:gd name="connsiteX0" fmla="*/ 4214 w 8540"/>
                    <a:gd name="connsiteY0" fmla="*/ 0 h 8284"/>
                    <a:gd name="connsiteX1" fmla="*/ 8541 w 8540"/>
                    <a:gd name="connsiteY1" fmla="*/ 4128 h 8284"/>
                    <a:gd name="connsiteX2" fmla="*/ 4328 w 8540"/>
                    <a:gd name="connsiteY2" fmla="*/ 8284 h 8284"/>
                    <a:gd name="connsiteX3" fmla="*/ 0 w 8540"/>
                    <a:gd name="connsiteY3" fmla="*/ 4156 h 8284"/>
                    <a:gd name="connsiteX4" fmla="*/ 4214 w 8540"/>
                    <a:gd name="connsiteY4" fmla="*/ 0 h 8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40" h="8284">
                      <a:moveTo>
                        <a:pt x="4214" y="0"/>
                      </a:moveTo>
                      <a:cubicBezTo>
                        <a:pt x="6576" y="0"/>
                        <a:pt x="8512" y="1850"/>
                        <a:pt x="8541" y="4128"/>
                      </a:cubicBezTo>
                      <a:cubicBezTo>
                        <a:pt x="8541" y="6405"/>
                        <a:pt x="6690" y="8256"/>
                        <a:pt x="4328" y="8284"/>
                      </a:cubicBezTo>
                      <a:cubicBezTo>
                        <a:pt x="1965" y="8284"/>
                        <a:pt x="29" y="6434"/>
                        <a:pt x="0" y="4156"/>
                      </a:cubicBezTo>
                      <a:cubicBezTo>
                        <a:pt x="-28" y="1879"/>
                        <a:pt x="1851" y="0"/>
                        <a:pt x="4214" y="0"/>
                      </a:cubicBezTo>
                      <a:close/>
                    </a:path>
                  </a:pathLst>
                </a:custGeom>
                <a:grpFill/>
                <a:ln w="2845" cap="flat">
                  <a:noFill/>
                  <a:prstDash val="solid"/>
                  <a:miter/>
                </a:ln>
              </p:spPr>
              <p:txBody>
                <a:bodyPr rtlCol="0" anchor="ctr"/>
                <a:lstStyle/>
                <a:p>
                  <a:endParaRPr lang="en-US"/>
                </a:p>
              </p:txBody>
            </p:sp>
          </p:grpSp>
          <p:grpSp>
            <p:nvGrpSpPr>
              <p:cNvPr id="2088" name="Graphic 9">
                <a:extLst>
                  <a:ext uri="{FF2B5EF4-FFF2-40B4-BE49-F238E27FC236}">
                    <a16:creationId xmlns:a16="http://schemas.microsoft.com/office/drawing/2014/main" id="{79B6FF55-A1D3-7F25-AACC-7F0822F2054D}"/>
                  </a:ext>
                </a:extLst>
              </p:cNvPr>
              <p:cNvGrpSpPr/>
              <p:nvPr/>
            </p:nvGrpSpPr>
            <p:grpSpPr>
              <a:xfrm>
                <a:off x="5043566" y="559059"/>
                <a:ext cx="7255883" cy="5878752"/>
                <a:chOff x="5043566" y="559059"/>
                <a:chExt cx="7255883" cy="5878752"/>
              </a:xfrm>
              <a:grpFill/>
            </p:grpSpPr>
            <p:sp>
              <p:nvSpPr>
                <p:cNvPr id="2213" name="Freeform: Shape 2212">
                  <a:extLst>
                    <a:ext uri="{FF2B5EF4-FFF2-40B4-BE49-F238E27FC236}">
                      <a16:creationId xmlns:a16="http://schemas.microsoft.com/office/drawing/2014/main" id="{390A2893-C7C9-D254-9B52-25B3B428A614}"/>
                    </a:ext>
                  </a:extLst>
                </p:cNvPr>
                <p:cNvSpPr/>
                <p:nvPr/>
              </p:nvSpPr>
              <p:spPr>
                <a:xfrm>
                  <a:off x="12160878" y="6143875"/>
                  <a:ext cx="138570" cy="142378"/>
                </a:xfrm>
                <a:custGeom>
                  <a:avLst/>
                  <a:gdLst>
                    <a:gd name="connsiteX0" fmla="*/ 1856 w 138570"/>
                    <a:gd name="connsiteY0" fmla="*/ 87112 h 142378"/>
                    <a:gd name="connsiteX1" fmla="*/ 10254 w 138570"/>
                    <a:gd name="connsiteY1" fmla="*/ 33648 h 142378"/>
                    <a:gd name="connsiteX2" fmla="*/ 52473 w 138570"/>
                    <a:gd name="connsiteY2" fmla="*/ 1878 h 142378"/>
                    <a:gd name="connsiteX3" fmla="*/ 136311 w 138570"/>
                    <a:gd name="connsiteY3" fmla="*/ 54743 h 142378"/>
                    <a:gd name="connsiteX4" fmla="*/ 85780 w 138570"/>
                    <a:gd name="connsiteY4" fmla="*/ 140404 h 142378"/>
                    <a:gd name="connsiteX5" fmla="*/ 32972 w 138570"/>
                    <a:gd name="connsiteY5" fmla="*/ 131807 h 142378"/>
                    <a:gd name="connsiteX6" fmla="*/ 1856 w 138570"/>
                    <a:gd name="connsiteY6" fmla="*/ 87140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570" h="142378">
                      <a:moveTo>
                        <a:pt x="1856" y="87112"/>
                      </a:moveTo>
                      <a:cubicBezTo>
                        <a:pt x="-2528" y="67895"/>
                        <a:pt x="1087" y="49021"/>
                        <a:pt x="10254" y="33648"/>
                      </a:cubicBezTo>
                      <a:cubicBezTo>
                        <a:pt x="19392" y="18162"/>
                        <a:pt x="34139" y="6347"/>
                        <a:pt x="52473" y="1878"/>
                      </a:cubicBezTo>
                      <a:cubicBezTo>
                        <a:pt x="89026" y="-7033"/>
                        <a:pt x="126575" y="16624"/>
                        <a:pt x="136311" y="54743"/>
                      </a:cubicBezTo>
                      <a:cubicBezTo>
                        <a:pt x="146048" y="92862"/>
                        <a:pt x="123415" y="131209"/>
                        <a:pt x="85780" y="140404"/>
                      </a:cubicBezTo>
                      <a:cubicBezTo>
                        <a:pt x="66992" y="144988"/>
                        <a:pt x="48145" y="141372"/>
                        <a:pt x="32972" y="131807"/>
                      </a:cubicBezTo>
                      <a:cubicBezTo>
                        <a:pt x="17770" y="122099"/>
                        <a:pt x="6183" y="106271"/>
                        <a:pt x="1856" y="87140"/>
                      </a:cubicBezTo>
                      <a:close/>
                    </a:path>
                  </a:pathLst>
                </a:custGeom>
                <a:grpFill/>
                <a:ln w="2845" cap="flat">
                  <a:noFill/>
                  <a:prstDash val="solid"/>
                  <a:miter/>
                </a:ln>
              </p:spPr>
              <p:txBody>
                <a:bodyPr rtlCol="0" anchor="ctr"/>
                <a:lstStyle/>
                <a:p>
                  <a:endParaRPr lang="en-US"/>
                </a:p>
              </p:txBody>
            </p:sp>
            <p:sp>
              <p:nvSpPr>
                <p:cNvPr id="2214" name="Freeform: Shape 2213">
                  <a:extLst>
                    <a:ext uri="{FF2B5EF4-FFF2-40B4-BE49-F238E27FC236}">
                      <a16:creationId xmlns:a16="http://schemas.microsoft.com/office/drawing/2014/main" id="{57BBAB17-C9AA-DF8F-2A31-E6EBE0A4E0D5}"/>
                    </a:ext>
                  </a:extLst>
                </p:cNvPr>
                <p:cNvSpPr/>
                <p:nvPr/>
              </p:nvSpPr>
              <p:spPr>
                <a:xfrm>
                  <a:off x="11928978" y="6196513"/>
                  <a:ext cx="135541" cy="139177"/>
                </a:xfrm>
                <a:custGeom>
                  <a:avLst/>
                  <a:gdLst>
                    <a:gd name="connsiteX0" fmla="*/ 1199 w 135541"/>
                    <a:gd name="connsiteY0" fmla="*/ 82300 h 139177"/>
                    <a:gd name="connsiteX1" fmla="*/ 54178 w 135541"/>
                    <a:gd name="connsiteY1" fmla="*/ 1166 h 139177"/>
                    <a:gd name="connsiteX2" fmla="*/ 104709 w 135541"/>
                    <a:gd name="connsiteY2" fmla="*/ 12126 h 139177"/>
                    <a:gd name="connsiteX3" fmla="*/ 134003 w 135541"/>
                    <a:gd name="connsiteY3" fmla="*/ 56194 h 139177"/>
                    <a:gd name="connsiteX4" fmla="*/ 124581 w 135541"/>
                    <a:gd name="connsiteY4" fmla="*/ 108690 h 139177"/>
                    <a:gd name="connsiteX5" fmla="*/ 81167 w 135541"/>
                    <a:gd name="connsiteY5" fmla="*/ 137956 h 139177"/>
                    <a:gd name="connsiteX6" fmla="*/ 1199 w 135541"/>
                    <a:gd name="connsiteY6" fmla="*/ 82300 h 13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41" h="139177">
                      <a:moveTo>
                        <a:pt x="1199" y="82300"/>
                      </a:moveTo>
                      <a:cubicBezTo>
                        <a:pt x="-5718" y="44437"/>
                        <a:pt x="17995" y="8112"/>
                        <a:pt x="54178" y="1166"/>
                      </a:cubicBezTo>
                      <a:cubicBezTo>
                        <a:pt x="72284" y="-2364"/>
                        <a:pt x="90276" y="2361"/>
                        <a:pt x="104709" y="12126"/>
                      </a:cubicBezTo>
                      <a:cubicBezTo>
                        <a:pt x="119114" y="21891"/>
                        <a:pt x="130075" y="37349"/>
                        <a:pt x="134003" y="56194"/>
                      </a:cubicBezTo>
                      <a:cubicBezTo>
                        <a:pt x="137961" y="75041"/>
                        <a:pt x="134089" y="93716"/>
                        <a:pt x="124581" y="108690"/>
                      </a:cubicBezTo>
                      <a:cubicBezTo>
                        <a:pt x="115044" y="123665"/>
                        <a:pt x="99727" y="134340"/>
                        <a:pt x="81167" y="137956"/>
                      </a:cubicBezTo>
                      <a:cubicBezTo>
                        <a:pt x="43930" y="145101"/>
                        <a:pt x="8145" y="120163"/>
                        <a:pt x="1199" y="82300"/>
                      </a:cubicBezTo>
                      <a:close/>
                    </a:path>
                  </a:pathLst>
                </a:custGeom>
                <a:grpFill/>
                <a:ln w="2845" cap="flat">
                  <a:noFill/>
                  <a:prstDash val="solid"/>
                  <a:miter/>
                </a:ln>
              </p:spPr>
              <p:txBody>
                <a:bodyPr rtlCol="0" anchor="ctr"/>
                <a:lstStyle/>
                <a:p>
                  <a:endParaRPr lang="en-US"/>
                </a:p>
              </p:txBody>
            </p:sp>
            <p:sp>
              <p:nvSpPr>
                <p:cNvPr id="2215" name="Freeform: Shape 2214">
                  <a:extLst>
                    <a:ext uri="{FF2B5EF4-FFF2-40B4-BE49-F238E27FC236}">
                      <a16:creationId xmlns:a16="http://schemas.microsoft.com/office/drawing/2014/main" id="{344879BA-09EC-B9CF-0649-1F5F0652D42E}"/>
                    </a:ext>
                  </a:extLst>
                </p:cNvPr>
                <p:cNvSpPr/>
                <p:nvPr/>
              </p:nvSpPr>
              <p:spPr>
                <a:xfrm>
                  <a:off x="11695173" y="6239444"/>
                  <a:ext cx="132524" cy="136478"/>
                </a:xfrm>
                <a:custGeom>
                  <a:avLst/>
                  <a:gdLst>
                    <a:gd name="connsiteX0" fmla="*/ 711 w 132524"/>
                    <a:gd name="connsiteY0" fmla="*/ 77658 h 136478"/>
                    <a:gd name="connsiteX1" fmla="*/ 12924 w 132524"/>
                    <a:gd name="connsiteY1" fmla="*/ 27270 h 136478"/>
                    <a:gd name="connsiteX2" fmla="*/ 31428 w 132524"/>
                    <a:gd name="connsiteY2" fmla="*/ 9932 h 136478"/>
                    <a:gd name="connsiteX3" fmla="*/ 55826 w 132524"/>
                    <a:gd name="connsiteY3" fmla="*/ 851 h 136478"/>
                    <a:gd name="connsiteX4" fmla="*/ 131551 w 132524"/>
                    <a:gd name="connsiteY4" fmla="*/ 57417 h 136478"/>
                    <a:gd name="connsiteX5" fmla="*/ 76664 w 132524"/>
                    <a:gd name="connsiteY5" fmla="*/ 135620 h 136478"/>
                    <a:gd name="connsiteX6" fmla="*/ 50075 w 132524"/>
                    <a:gd name="connsiteY6" fmla="*/ 134197 h 136478"/>
                    <a:gd name="connsiteX7" fmla="*/ 26901 w 132524"/>
                    <a:gd name="connsiteY7" fmla="*/ 122695 h 136478"/>
                    <a:gd name="connsiteX8" fmla="*/ 711 w 132524"/>
                    <a:gd name="connsiteY8" fmla="*/ 77658 h 13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24" h="136478">
                      <a:moveTo>
                        <a:pt x="711" y="77658"/>
                      </a:moveTo>
                      <a:cubicBezTo>
                        <a:pt x="-1937" y="59012"/>
                        <a:pt x="2960" y="41105"/>
                        <a:pt x="12924" y="27270"/>
                      </a:cubicBezTo>
                      <a:cubicBezTo>
                        <a:pt x="17906" y="20352"/>
                        <a:pt x="24169" y="14431"/>
                        <a:pt x="31428" y="9932"/>
                      </a:cubicBezTo>
                      <a:cubicBezTo>
                        <a:pt x="38688" y="5434"/>
                        <a:pt x="46915" y="2417"/>
                        <a:pt x="55826" y="851"/>
                      </a:cubicBezTo>
                      <a:cubicBezTo>
                        <a:pt x="91411" y="-5042"/>
                        <a:pt x="125316" y="20295"/>
                        <a:pt x="131551" y="57417"/>
                      </a:cubicBezTo>
                      <a:cubicBezTo>
                        <a:pt x="137814" y="94568"/>
                        <a:pt x="113217" y="129584"/>
                        <a:pt x="76664" y="135620"/>
                      </a:cubicBezTo>
                      <a:cubicBezTo>
                        <a:pt x="67554" y="137214"/>
                        <a:pt x="58530" y="136502"/>
                        <a:pt x="50075" y="134197"/>
                      </a:cubicBezTo>
                      <a:cubicBezTo>
                        <a:pt x="41620" y="131891"/>
                        <a:pt x="33763" y="127962"/>
                        <a:pt x="26901" y="122695"/>
                      </a:cubicBezTo>
                      <a:cubicBezTo>
                        <a:pt x="13152" y="112162"/>
                        <a:pt x="3387" y="96305"/>
                        <a:pt x="711" y="77658"/>
                      </a:cubicBezTo>
                      <a:close/>
                    </a:path>
                  </a:pathLst>
                </a:custGeom>
                <a:grpFill/>
                <a:ln w="2845" cap="flat">
                  <a:noFill/>
                  <a:prstDash val="solid"/>
                  <a:miter/>
                </a:ln>
              </p:spPr>
              <p:txBody>
                <a:bodyPr rtlCol="0" anchor="ctr"/>
                <a:lstStyle/>
                <a:p>
                  <a:endParaRPr lang="en-US"/>
                </a:p>
              </p:txBody>
            </p:sp>
            <p:sp>
              <p:nvSpPr>
                <p:cNvPr id="2216" name="Freeform: Shape 2215">
                  <a:extLst>
                    <a:ext uri="{FF2B5EF4-FFF2-40B4-BE49-F238E27FC236}">
                      <a16:creationId xmlns:a16="http://schemas.microsoft.com/office/drawing/2014/main" id="{AAB696E5-963A-FA93-8D5A-F8C6C5801E45}"/>
                    </a:ext>
                  </a:extLst>
                </p:cNvPr>
                <p:cNvSpPr/>
                <p:nvPr/>
              </p:nvSpPr>
              <p:spPr>
                <a:xfrm>
                  <a:off x="11459904" y="6272317"/>
                  <a:ext cx="129534" cy="133348"/>
                </a:xfrm>
                <a:custGeom>
                  <a:avLst/>
                  <a:gdLst>
                    <a:gd name="connsiteX0" fmla="*/ 347 w 129534"/>
                    <a:gd name="connsiteY0" fmla="*/ 74023 h 133348"/>
                    <a:gd name="connsiteX1" fmla="*/ 57198 w 129534"/>
                    <a:gd name="connsiteY1" fmla="*/ 403 h 133348"/>
                    <a:gd name="connsiteX2" fmla="*/ 128995 w 129534"/>
                    <a:gd name="connsiteY2" fmla="*/ 59305 h 133348"/>
                    <a:gd name="connsiteX3" fmla="*/ 72144 w 129534"/>
                    <a:gd name="connsiteY3" fmla="*/ 132923 h 133348"/>
                    <a:gd name="connsiteX4" fmla="*/ 347 w 129534"/>
                    <a:gd name="connsiteY4" fmla="*/ 74023 h 13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34" h="133348">
                      <a:moveTo>
                        <a:pt x="347" y="74023"/>
                      </a:moveTo>
                      <a:cubicBezTo>
                        <a:pt x="-3297" y="37384"/>
                        <a:pt x="22154" y="4418"/>
                        <a:pt x="57198" y="403"/>
                      </a:cubicBezTo>
                      <a:cubicBezTo>
                        <a:pt x="92243" y="-3610"/>
                        <a:pt x="124384" y="22780"/>
                        <a:pt x="128995" y="59305"/>
                      </a:cubicBezTo>
                      <a:cubicBezTo>
                        <a:pt x="133607" y="95829"/>
                        <a:pt x="108157" y="128796"/>
                        <a:pt x="72144" y="132923"/>
                      </a:cubicBezTo>
                      <a:cubicBezTo>
                        <a:pt x="36132" y="137051"/>
                        <a:pt x="3991" y="110661"/>
                        <a:pt x="347" y="74023"/>
                      </a:cubicBezTo>
                      <a:close/>
                    </a:path>
                  </a:pathLst>
                </a:custGeom>
                <a:grpFill/>
                <a:ln w="2845" cap="flat">
                  <a:noFill/>
                  <a:prstDash val="solid"/>
                  <a:miter/>
                </a:ln>
              </p:spPr>
              <p:txBody>
                <a:bodyPr rtlCol="0" anchor="ctr"/>
                <a:lstStyle/>
                <a:p>
                  <a:endParaRPr lang="en-US"/>
                </a:p>
              </p:txBody>
            </p:sp>
            <p:sp>
              <p:nvSpPr>
                <p:cNvPr id="2217" name="Freeform: Shape 2216">
                  <a:extLst>
                    <a:ext uri="{FF2B5EF4-FFF2-40B4-BE49-F238E27FC236}">
                      <a16:creationId xmlns:a16="http://schemas.microsoft.com/office/drawing/2014/main" id="{FD91ECDA-38B7-307F-4FC5-0F823CEAA034}"/>
                    </a:ext>
                  </a:extLst>
                </p:cNvPr>
                <p:cNvSpPr/>
                <p:nvPr/>
              </p:nvSpPr>
              <p:spPr>
                <a:xfrm>
                  <a:off x="11223477" y="6296000"/>
                  <a:ext cx="126520" cy="130237"/>
                </a:xfrm>
                <a:custGeom>
                  <a:avLst/>
                  <a:gdLst>
                    <a:gd name="connsiteX0" fmla="*/ 119 w 126520"/>
                    <a:gd name="connsiteY0" fmla="*/ 69101 h 130237"/>
                    <a:gd name="connsiteX1" fmla="*/ 58593 w 126520"/>
                    <a:gd name="connsiteY1" fmla="*/ 121 h 130237"/>
                    <a:gd name="connsiteX2" fmla="*/ 83274 w 126520"/>
                    <a:gd name="connsiteY2" fmla="*/ 3680 h 130237"/>
                    <a:gd name="connsiteX3" fmla="*/ 104198 w 126520"/>
                    <a:gd name="connsiteY3" fmla="*/ 15864 h 130237"/>
                    <a:gd name="connsiteX4" fmla="*/ 126290 w 126520"/>
                    <a:gd name="connsiteY4" fmla="*/ 60161 h 130237"/>
                    <a:gd name="connsiteX5" fmla="*/ 111486 w 126520"/>
                    <a:gd name="connsiteY5" fmla="*/ 107731 h 130237"/>
                    <a:gd name="connsiteX6" fmla="*/ 92356 w 126520"/>
                    <a:gd name="connsiteY6" fmla="*/ 123417 h 130237"/>
                    <a:gd name="connsiteX7" fmla="*/ 67901 w 126520"/>
                    <a:gd name="connsiteY7" fmla="*/ 130108 h 130237"/>
                    <a:gd name="connsiteX8" fmla="*/ 119 w 126520"/>
                    <a:gd name="connsiteY8" fmla="*/ 69129 h 13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520" h="130237">
                      <a:moveTo>
                        <a:pt x="119" y="69101"/>
                      </a:moveTo>
                      <a:cubicBezTo>
                        <a:pt x="-1988" y="33173"/>
                        <a:pt x="24174" y="2285"/>
                        <a:pt x="58593" y="121"/>
                      </a:cubicBezTo>
                      <a:cubicBezTo>
                        <a:pt x="67218" y="-419"/>
                        <a:pt x="75560" y="862"/>
                        <a:pt x="83274" y="3680"/>
                      </a:cubicBezTo>
                      <a:cubicBezTo>
                        <a:pt x="90989" y="6385"/>
                        <a:pt x="98078" y="10484"/>
                        <a:pt x="104198" y="15864"/>
                      </a:cubicBezTo>
                      <a:cubicBezTo>
                        <a:pt x="116440" y="26625"/>
                        <a:pt x="124809" y="42226"/>
                        <a:pt x="126290" y="60161"/>
                      </a:cubicBezTo>
                      <a:cubicBezTo>
                        <a:pt x="127770" y="78096"/>
                        <a:pt x="122048" y="94949"/>
                        <a:pt x="111486" y="107731"/>
                      </a:cubicBezTo>
                      <a:cubicBezTo>
                        <a:pt x="106192" y="114108"/>
                        <a:pt x="99729" y="119518"/>
                        <a:pt x="92356" y="123417"/>
                      </a:cubicBezTo>
                      <a:cubicBezTo>
                        <a:pt x="84982" y="127204"/>
                        <a:pt x="76698" y="129539"/>
                        <a:pt x="67901" y="130108"/>
                      </a:cubicBezTo>
                      <a:cubicBezTo>
                        <a:pt x="32572" y="132357"/>
                        <a:pt x="2225" y="105027"/>
                        <a:pt x="119" y="69129"/>
                      </a:cubicBezTo>
                      <a:close/>
                    </a:path>
                  </a:pathLst>
                </a:custGeom>
                <a:grpFill/>
                <a:ln w="2845" cap="flat">
                  <a:noFill/>
                  <a:prstDash val="solid"/>
                  <a:miter/>
                </a:ln>
              </p:spPr>
              <p:txBody>
                <a:bodyPr rtlCol="0" anchor="ctr"/>
                <a:lstStyle/>
                <a:p>
                  <a:endParaRPr lang="en-US"/>
                </a:p>
              </p:txBody>
            </p:sp>
            <p:sp>
              <p:nvSpPr>
                <p:cNvPr id="2218" name="Freeform: Shape 2217">
                  <a:extLst>
                    <a:ext uri="{FF2B5EF4-FFF2-40B4-BE49-F238E27FC236}">
                      <a16:creationId xmlns:a16="http://schemas.microsoft.com/office/drawing/2014/main" id="{32A9B711-E07E-314E-9347-0FECAEE30BD1}"/>
                    </a:ext>
                  </a:extLst>
                </p:cNvPr>
                <p:cNvSpPr/>
                <p:nvPr/>
              </p:nvSpPr>
              <p:spPr>
                <a:xfrm>
                  <a:off x="10986358" y="6309601"/>
                  <a:ext cx="123567" cy="127334"/>
                </a:xfrm>
                <a:custGeom>
                  <a:avLst/>
                  <a:gdLst>
                    <a:gd name="connsiteX0" fmla="*/ 12 w 123567"/>
                    <a:gd name="connsiteY0" fmla="*/ 65264 h 127334"/>
                    <a:gd name="connsiteX1" fmla="*/ 59795 w 123567"/>
                    <a:gd name="connsiteY1" fmla="*/ 43 h 127334"/>
                    <a:gd name="connsiteX2" fmla="*/ 123507 w 123567"/>
                    <a:gd name="connsiteY2" fmla="*/ 61307 h 127334"/>
                    <a:gd name="connsiteX3" fmla="*/ 63723 w 123567"/>
                    <a:gd name="connsiteY3" fmla="*/ 127268 h 127334"/>
                    <a:gd name="connsiteX4" fmla="*/ 12 w 123567"/>
                    <a:gd name="connsiteY4" fmla="*/ 65264 h 12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67" h="127334">
                      <a:moveTo>
                        <a:pt x="12" y="65264"/>
                      </a:moveTo>
                      <a:cubicBezTo>
                        <a:pt x="-643" y="30049"/>
                        <a:pt x="26145" y="1637"/>
                        <a:pt x="59795" y="43"/>
                      </a:cubicBezTo>
                      <a:cubicBezTo>
                        <a:pt x="93445" y="-1238"/>
                        <a:pt x="121970" y="26206"/>
                        <a:pt x="123507" y="61307"/>
                      </a:cubicBezTo>
                      <a:cubicBezTo>
                        <a:pt x="125016" y="96408"/>
                        <a:pt x="98256" y="125959"/>
                        <a:pt x="63723" y="127268"/>
                      </a:cubicBezTo>
                      <a:cubicBezTo>
                        <a:pt x="29192" y="128890"/>
                        <a:pt x="638" y="100337"/>
                        <a:pt x="12" y="65264"/>
                      </a:cubicBezTo>
                      <a:close/>
                    </a:path>
                  </a:pathLst>
                </a:custGeom>
                <a:grpFill/>
                <a:ln w="2845" cap="flat">
                  <a:noFill/>
                  <a:prstDash val="solid"/>
                  <a:miter/>
                </a:ln>
              </p:spPr>
              <p:txBody>
                <a:bodyPr rtlCol="0" anchor="ctr"/>
                <a:lstStyle/>
                <a:p>
                  <a:endParaRPr lang="en-US"/>
                </a:p>
              </p:txBody>
            </p:sp>
            <p:sp>
              <p:nvSpPr>
                <p:cNvPr id="2219" name="Freeform: Shape 2218">
                  <a:extLst>
                    <a:ext uri="{FF2B5EF4-FFF2-40B4-BE49-F238E27FC236}">
                      <a16:creationId xmlns:a16="http://schemas.microsoft.com/office/drawing/2014/main" id="{CF425F4E-E178-696A-C6CD-FBC72B3BBDCC}"/>
                    </a:ext>
                  </a:extLst>
                </p:cNvPr>
                <p:cNvSpPr/>
                <p:nvPr/>
              </p:nvSpPr>
              <p:spPr>
                <a:xfrm>
                  <a:off x="10748958" y="6313568"/>
                  <a:ext cx="120634" cy="124243"/>
                </a:xfrm>
                <a:custGeom>
                  <a:avLst/>
                  <a:gdLst>
                    <a:gd name="connsiteX0" fmla="*/ 15 w 120634"/>
                    <a:gd name="connsiteY0" fmla="*/ 61354 h 124243"/>
                    <a:gd name="connsiteX1" fmla="*/ 60908 w 120634"/>
                    <a:gd name="connsiteY1" fmla="*/ 5 h 124243"/>
                    <a:gd name="connsiteX2" fmla="*/ 120635 w 120634"/>
                    <a:gd name="connsiteY2" fmla="*/ 62778 h 124243"/>
                    <a:gd name="connsiteX3" fmla="*/ 59741 w 120634"/>
                    <a:gd name="connsiteY3" fmla="*/ 124240 h 124243"/>
                    <a:gd name="connsiteX4" fmla="*/ 15 w 120634"/>
                    <a:gd name="connsiteY4" fmla="*/ 61354 h 1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4" h="124243">
                      <a:moveTo>
                        <a:pt x="15" y="61354"/>
                      </a:moveTo>
                      <a:cubicBezTo>
                        <a:pt x="755" y="27050"/>
                        <a:pt x="28027" y="-422"/>
                        <a:pt x="60908" y="5"/>
                      </a:cubicBezTo>
                      <a:cubicBezTo>
                        <a:pt x="93789" y="375"/>
                        <a:pt x="120549" y="28673"/>
                        <a:pt x="120635" y="62778"/>
                      </a:cubicBezTo>
                      <a:cubicBezTo>
                        <a:pt x="120720" y="97309"/>
                        <a:pt x="93447" y="124610"/>
                        <a:pt x="59741" y="124240"/>
                      </a:cubicBezTo>
                      <a:cubicBezTo>
                        <a:pt x="26035" y="123813"/>
                        <a:pt x="-725" y="95658"/>
                        <a:pt x="15" y="61354"/>
                      </a:cubicBezTo>
                      <a:close/>
                    </a:path>
                  </a:pathLst>
                </a:custGeom>
                <a:grpFill/>
                <a:ln w="2845" cap="flat">
                  <a:noFill/>
                  <a:prstDash val="solid"/>
                  <a:miter/>
                </a:ln>
              </p:spPr>
              <p:txBody>
                <a:bodyPr rtlCol="0" anchor="ctr"/>
                <a:lstStyle/>
                <a:p>
                  <a:endParaRPr lang="en-US"/>
                </a:p>
              </p:txBody>
            </p:sp>
            <p:sp>
              <p:nvSpPr>
                <p:cNvPr id="2220" name="Freeform: Shape 2219">
                  <a:extLst>
                    <a:ext uri="{FF2B5EF4-FFF2-40B4-BE49-F238E27FC236}">
                      <a16:creationId xmlns:a16="http://schemas.microsoft.com/office/drawing/2014/main" id="{40338814-BCD3-C051-68B5-B28E965E3093}"/>
                    </a:ext>
                  </a:extLst>
                </p:cNvPr>
                <p:cNvSpPr/>
                <p:nvPr/>
              </p:nvSpPr>
              <p:spPr>
                <a:xfrm>
                  <a:off x="10511629" y="6308384"/>
                  <a:ext cx="117681" cy="121211"/>
                </a:xfrm>
                <a:custGeom>
                  <a:avLst/>
                  <a:gdLst>
                    <a:gd name="connsiteX0" fmla="*/ 118 w 117681"/>
                    <a:gd name="connsiteY0" fmla="*/ 57001 h 121211"/>
                    <a:gd name="connsiteX1" fmla="*/ 61865 w 117681"/>
                    <a:gd name="connsiteY1" fmla="*/ 93 h 121211"/>
                    <a:gd name="connsiteX2" fmla="*/ 117635 w 117681"/>
                    <a:gd name="connsiteY2" fmla="*/ 62865 h 121211"/>
                    <a:gd name="connsiteX3" fmla="*/ 55830 w 117681"/>
                    <a:gd name="connsiteY3" fmla="*/ 121168 h 121211"/>
                    <a:gd name="connsiteX4" fmla="*/ 118 w 117681"/>
                    <a:gd name="connsiteY4" fmla="*/ 57029 h 12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81" h="121211">
                      <a:moveTo>
                        <a:pt x="118" y="57001"/>
                      </a:moveTo>
                      <a:cubicBezTo>
                        <a:pt x="2196" y="23550"/>
                        <a:pt x="29810" y="-1729"/>
                        <a:pt x="61865" y="93"/>
                      </a:cubicBezTo>
                      <a:cubicBezTo>
                        <a:pt x="93949" y="1317"/>
                        <a:pt x="118916" y="29415"/>
                        <a:pt x="117635" y="62865"/>
                      </a:cubicBezTo>
                      <a:cubicBezTo>
                        <a:pt x="116354" y="96315"/>
                        <a:pt x="88682" y="122421"/>
                        <a:pt x="55830" y="121168"/>
                      </a:cubicBezTo>
                      <a:cubicBezTo>
                        <a:pt x="23006" y="119318"/>
                        <a:pt x="-1932" y="90394"/>
                        <a:pt x="118" y="57029"/>
                      </a:cubicBezTo>
                      <a:close/>
                    </a:path>
                  </a:pathLst>
                </a:custGeom>
                <a:grpFill/>
                <a:ln w="2845" cap="flat">
                  <a:noFill/>
                  <a:prstDash val="solid"/>
                  <a:miter/>
                </a:ln>
              </p:spPr>
              <p:txBody>
                <a:bodyPr rtlCol="0" anchor="ctr"/>
                <a:lstStyle/>
                <a:p>
                  <a:endParaRPr lang="en-US"/>
                </a:p>
              </p:txBody>
            </p:sp>
            <p:sp>
              <p:nvSpPr>
                <p:cNvPr id="2221" name="Freeform: Shape 2220">
                  <a:extLst>
                    <a:ext uri="{FF2B5EF4-FFF2-40B4-BE49-F238E27FC236}">
                      <a16:creationId xmlns:a16="http://schemas.microsoft.com/office/drawing/2014/main" id="{F1CC65C6-950B-F998-9703-74D3F9F52A5D}"/>
                    </a:ext>
                  </a:extLst>
                </p:cNvPr>
                <p:cNvSpPr/>
                <p:nvPr/>
              </p:nvSpPr>
              <p:spPr>
                <a:xfrm>
                  <a:off x="10274743" y="6292775"/>
                  <a:ext cx="114787" cy="118127"/>
                </a:xfrm>
                <a:custGeom>
                  <a:avLst/>
                  <a:gdLst>
                    <a:gd name="connsiteX0" fmla="*/ 318 w 114787"/>
                    <a:gd name="connsiteY0" fmla="*/ 53992 h 118127"/>
                    <a:gd name="connsiteX1" fmla="*/ 62807 w 114787"/>
                    <a:gd name="connsiteY1" fmla="*/ 216 h 118127"/>
                    <a:gd name="connsiteX2" fmla="*/ 114590 w 114787"/>
                    <a:gd name="connsiteY2" fmla="*/ 64127 h 118127"/>
                    <a:gd name="connsiteX3" fmla="*/ 52103 w 114787"/>
                    <a:gd name="connsiteY3" fmla="*/ 117904 h 118127"/>
                    <a:gd name="connsiteX4" fmla="*/ 318 w 114787"/>
                    <a:gd name="connsiteY4" fmla="*/ 53992 h 118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87" h="118127">
                      <a:moveTo>
                        <a:pt x="318" y="53992"/>
                      </a:moveTo>
                      <a:cubicBezTo>
                        <a:pt x="3650" y="21538"/>
                        <a:pt x="31634" y="-2546"/>
                        <a:pt x="62807" y="216"/>
                      </a:cubicBezTo>
                      <a:cubicBezTo>
                        <a:pt x="93979" y="2977"/>
                        <a:pt x="117181" y="31588"/>
                        <a:pt x="114590" y="64127"/>
                      </a:cubicBezTo>
                      <a:cubicBezTo>
                        <a:pt x="112028" y="96666"/>
                        <a:pt x="84044" y="120722"/>
                        <a:pt x="52103" y="117904"/>
                      </a:cubicBezTo>
                      <a:cubicBezTo>
                        <a:pt x="20161" y="115057"/>
                        <a:pt x="-3012" y="86446"/>
                        <a:pt x="318" y="53992"/>
                      </a:cubicBezTo>
                      <a:close/>
                    </a:path>
                  </a:pathLst>
                </a:custGeom>
                <a:grpFill/>
                <a:ln w="2845" cap="flat">
                  <a:noFill/>
                  <a:prstDash val="solid"/>
                  <a:miter/>
                </a:ln>
              </p:spPr>
              <p:txBody>
                <a:bodyPr rtlCol="0" anchor="ctr"/>
                <a:lstStyle/>
                <a:p>
                  <a:endParaRPr lang="en-US"/>
                </a:p>
              </p:txBody>
            </p:sp>
            <p:sp>
              <p:nvSpPr>
                <p:cNvPr id="2222" name="Freeform: Shape 2221">
                  <a:extLst>
                    <a:ext uri="{FF2B5EF4-FFF2-40B4-BE49-F238E27FC236}">
                      <a16:creationId xmlns:a16="http://schemas.microsoft.com/office/drawing/2014/main" id="{F5182A9C-B53C-CB00-0E70-A40AF6A7541B}"/>
                    </a:ext>
                  </a:extLst>
                </p:cNvPr>
                <p:cNvSpPr/>
                <p:nvPr/>
              </p:nvSpPr>
              <p:spPr>
                <a:xfrm>
                  <a:off x="10038854" y="6267935"/>
                  <a:ext cx="111812" cy="115232"/>
                </a:xfrm>
                <a:custGeom>
                  <a:avLst/>
                  <a:gdLst>
                    <a:gd name="connsiteX0" fmla="*/ 576 w 111812"/>
                    <a:gd name="connsiteY0" fmla="*/ 49851 h 115232"/>
                    <a:gd name="connsiteX1" fmla="*/ 63490 w 111812"/>
                    <a:gd name="connsiteY1" fmla="*/ 515 h 115232"/>
                    <a:gd name="connsiteX2" fmla="*/ 111374 w 111812"/>
                    <a:gd name="connsiteY2" fmla="*/ 64683 h 115232"/>
                    <a:gd name="connsiteX3" fmla="*/ 48402 w 111812"/>
                    <a:gd name="connsiteY3" fmla="*/ 114645 h 115232"/>
                    <a:gd name="connsiteX4" fmla="*/ 604 w 111812"/>
                    <a:gd name="connsiteY4" fmla="*/ 49822 h 1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12" h="115232">
                      <a:moveTo>
                        <a:pt x="576" y="49851"/>
                      </a:moveTo>
                      <a:cubicBezTo>
                        <a:pt x="5102" y="18393"/>
                        <a:pt x="33257" y="-3698"/>
                        <a:pt x="63490" y="515"/>
                      </a:cubicBezTo>
                      <a:cubicBezTo>
                        <a:pt x="93667" y="5013"/>
                        <a:pt x="115188" y="33055"/>
                        <a:pt x="111374" y="64683"/>
                      </a:cubicBezTo>
                      <a:cubicBezTo>
                        <a:pt x="107559" y="96197"/>
                        <a:pt x="79290" y="119257"/>
                        <a:pt x="48402" y="114645"/>
                      </a:cubicBezTo>
                      <a:cubicBezTo>
                        <a:pt x="17486" y="110317"/>
                        <a:pt x="-3922" y="81308"/>
                        <a:pt x="604" y="49822"/>
                      </a:cubicBezTo>
                      <a:close/>
                    </a:path>
                  </a:pathLst>
                </a:custGeom>
                <a:grpFill/>
                <a:ln w="2845" cap="flat">
                  <a:noFill/>
                  <a:prstDash val="solid"/>
                  <a:miter/>
                </a:ln>
              </p:spPr>
              <p:txBody>
                <a:bodyPr rtlCol="0" anchor="ctr"/>
                <a:lstStyle/>
                <a:p>
                  <a:endParaRPr lang="en-US"/>
                </a:p>
              </p:txBody>
            </p:sp>
            <p:sp>
              <p:nvSpPr>
                <p:cNvPr id="2223" name="Freeform: Shape 2222">
                  <a:extLst>
                    <a:ext uri="{FF2B5EF4-FFF2-40B4-BE49-F238E27FC236}">
                      <a16:creationId xmlns:a16="http://schemas.microsoft.com/office/drawing/2014/main" id="{BD0D24AE-5CE6-8285-B905-AE6575E46459}"/>
                    </a:ext>
                  </a:extLst>
                </p:cNvPr>
                <p:cNvSpPr/>
                <p:nvPr/>
              </p:nvSpPr>
              <p:spPr>
                <a:xfrm>
                  <a:off x="9804107" y="6233438"/>
                  <a:ext cx="108953" cy="111875"/>
                </a:xfrm>
                <a:custGeom>
                  <a:avLst/>
                  <a:gdLst>
                    <a:gd name="connsiteX0" fmla="*/ 972 w 108953"/>
                    <a:gd name="connsiteY0" fmla="*/ 46258 h 111875"/>
                    <a:gd name="connsiteX1" fmla="*/ 23690 w 108953"/>
                    <a:gd name="connsiteY1" fmla="*/ 10274 h 111875"/>
                    <a:gd name="connsiteX2" fmla="*/ 42678 w 108953"/>
                    <a:gd name="connsiteY2" fmla="*/ 1619 h 111875"/>
                    <a:gd name="connsiteX3" fmla="*/ 64143 w 108953"/>
                    <a:gd name="connsiteY3" fmla="*/ 709 h 111875"/>
                    <a:gd name="connsiteX4" fmla="*/ 108183 w 108953"/>
                    <a:gd name="connsiteY4" fmla="*/ 64819 h 111875"/>
                    <a:gd name="connsiteX5" fmla="*/ 44870 w 108953"/>
                    <a:gd name="connsiteY5" fmla="*/ 111137 h 111875"/>
                    <a:gd name="connsiteX6" fmla="*/ 24544 w 108953"/>
                    <a:gd name="connsiteY6" fmla="*/ 103308 h 111875"/>
                    <a:gd name="connsiteX7" fmla="*/ 9541 w 108953"/>
                    <a:gd name="connsiteY7" fmla="*/ 88277 h 111875"/>
                    <a:gd name="connsiteX8" fmla="*/ 972 w 108953"/>
                    <a:gd name="connsiteY8" fmla="*/ 46287 h 11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53" h="111875">
                      <a:moveTo>
                        <a:pt x="972" y="46258"/>
                      </a:moveTo>
                      <a:cubicBezTo>
                        <a:pt x="3791" y="31027"/>
                        <a:pt x="12274" y="18388"/>
                        <a:pt x="23690" y="10274"/>
                      </a:cubicBezTo>
                      <a:cubicBezTo>
                        <a:pt x="29412" y="6175"/>
                        <a:pt x="35817" y="3328"/>
                        <a:pt x="42678" y="1619"/>
                      </a:cubicBezTo>
                      <a:cubicBezTo>
                        <a:pt x="49539" y="-117"/>
                        <a:pt x="56798" y="-516"/>
                        <a:pt x="64143" y="709"/>
                      </a:cubicBezTo>
                      <a:cubicBezTo>
                        <a:pt x="93466" y="5548"/>
                        <a:pt x="113165" y="34272"/>
                        <a:pt x="108183" y="64819"/>
                      </a:cubicBezTo>
                      <a:cubicBezTo>
                        <a:pt x="103202" y="95366"/>
                        <a:pt x="74847" y="116119"/>
                        <a:pt x="44870" y="111137"/>
                      </a:cubicBezTo>
                      <a:cubicBezTo>
                        <a:pt x="37383" y="109884"/>
                        <a:pt x="30522" y="107180"/>
                        <a:pt x="24544" y="103308"/>
                      </a:cubicBezTo>
                      <a:cubicBezTo>
                        <a:pt x="18566" y="99380"/>
                        <a:pt x="13498" y="94170"/>
                        <a:pt x="9541" y="88277"/>
                      </a:cubicBezTo>
                      <a:cubicBezTo>
                        <a:pt x="1599" y="76434"/>
                        <a:pt x="-1846" y="61488"/>
                        <a:pt x="972" y="46287"/>
                      </a:cubicBezTo>
                      <a:close/>
                    </a:path>
                  </a:pathLst>
                </a:custGeom>
                <a:grpFill/>
                <a:ln w="2845" cap="flat">
                  <a:noFill/>
                  <a:prstDash val="solid"/>
                  <a:miter/>
                </a:ln>
              </p:spPr>
              <p:txBody>
                <a:bodyPr rtlCol="0" anchor="ctr"/>
                <a:lstStyle/>
                <a:p>
                  <a:endParaRPr lang="en-US"/>
                </a:p>
              </p:txBody>
            </p:sp>
            <p:sp>
              <p:nvSpPr>
                <p:cNvPr id="2224" name="Freeform: Shape 2223">
                  <a:extLst>
                    <a:ext uri="{FF2B5EF4-FFF2-40B4-BE49-F238E27FC236}">
                      <a16:creationId xmlns:a16="http://schemas.microsoft.com/office/drawing/2014/main" id="{AEB551BA-079F-B6AF-EF2D-732671737E25}"/>
                    </a:ext>
                  </a:extLst>
                </p:cNvPr>
                <p:cNvSpPr/>
                <p:nvPr/>
              </p:nvSpPr>
              <p:spPr>
                <a:xfrm>
                  <a:off x="9571086" y="6188828"/>
                  <a:ext cx="106047" cy="108933"/>
                </a:xfrm>
                <a:custGeom>
                  <a:avLst/>
                  <a:gdLst>
                    <a:gd name="connsiteX0" fmla="*/ 1409 w 106047"/>
                    <a:gd name="connsiteY0" fmla="*/ 43184 h 108933"/>
                    <a:gd name="connsiteX1" fmla="*/ 64722 w 106047"/>
                    <a:gd name="connsiteY1" fmla="*/ 1165 h 108933"/>
                    <a:gd name="connsiteX2" fmla="*/ 104862 w 106047"/>
                    <a:gd name="connsiteY2" fmla="*/ 65702 h 108933"/>
                    <a:gd name="connsiteX3" fmla="*/ 41548 w 106047"/>
                    <a:gd name="connsiteY3" fmla="*/ 107721 h 108933"/>
                    <a:gd name="connsiteX4" fmla="*/ 1409 w 106047"/>
                    <a:gd name="connsiteY4" fmla="*/ 43184 h 108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47" h="108933">
                      <a:moveTo>
                        <a:pt x="1409" y="43184"/>
                      </a:moveTo>
                      <a:cubicBezTo>
                        <a:pt x="8127" y="13833"/>
                        <a:pt x="36481" y="-4985"/>
                        <a:pt x="64722" y="1165"/>
                      </a:cubicBezTo>
                      <a:cubicBezTo>
                        <a:pt x="92962" y="7313"/>
                        <a:pt x="110954" y="36208"/>
                        <a:pt x="104862" y="65702"/>
                      </a:cubicBezTo>
                      <a:cubicBezTo>
                        <a:pt x="98798" y="95195"/>
                        <a:pt x="70444" y="114012"/>
                        <a:pt x="41548" y="107721"/>
                      </a:cubicBezTo>
                      <a:cubicBezTo>
                        <a:pt x="12653" y="101430"/>
                        <a:pt x="-5310" y="72534"/>
                        <a:pt x="1409" y="43184"/>
                      </a:cubicBezTo>
                      <a:close/>
                    </a:path>
                  </a:pathLst>
                </a:custGeom>
                <a:grpFill/>
                <a:ln w="2845" cap="flat">
                  <a:noFill/>
                  <a:prstDash val="solid"/>
                  <a:miter/>
                </a:ln>
              </p:spPr>
              <p:txBody>
                <a:bodyPr rtlCol="0" anchor="ctr"/>
                <a:lstStyle/>
                <a:p>
                  <a:endParaRPr lang="en-US"/>
                </a:p>
              </p:txBody>
            </p:sp>
            <p:sp>
              <p:nvSpPr>
                <p:cNvPr id="2225" name="Freeform: Shape 2224">
                  <a:extLst>
                    <a:ext uri="{FF2B5EF4-FFF2-40B4-BE49-F238E27FC236}">
                      <a16:creationId xmlns:a16="http://schemas.microsoft.com/office/drawing/2014/main" id="{468DD3C5-0E3B-34D0-D051-142D9981BC40}"/>
                    </a:ext>
                  </a:extLst>
                </p:cNvPr>
                <p:cNvSpPr/>
                <p:nvPr/>
              </p:nvSpPr>
              <p:spPr>
                <a:xfrm>
                  <a:off x="9340280" y="6134931"/>
                  <a:ext cx="103117" cy="106089"/>
                </a:xfrm>
                <a:custGeom>
                  <a:avLst/>
                  <a:gdLst>
                    <a:gd name="connsiteX0" fmla="*/ 1877 w 103117"/>
                    <a:gd name="connsiteY0" fmla="*/ 39574 h 106089"/>
                    <a:gd name="connsiteX1" fmla="*/ 64963 w 103117"/>
                    <a:gd name="connsiteY1" fmla="*/ 1712 h 106089"/>
                    <a:gd name="connsiteX2" fmla="*/ 83097 w 103117"/>
                    <a:gd name="connsiteY2" fmla="*/ 10936 h 106089"/>
                    <a:gd name="connsiteX3" fmla="*/ 96051 w 103117"/>
                    <a:gd name="connsiteY3" fmla="*/ 25796 h 106089"/>
                    <a:gd name="connsiteX4" fmla="*/ 101459 w 103117"/>
                    <a:gd name="connsiteY4" fmla="*/ 65709 h 106089"/>
                    <a:gd name="connsiteX5" fmla="*/ 77575 w 103117"/>
                    <a:gd name="connsiteY5" fmla="*/ 98476 h 106089"/>
                    <a:gd name="connsiteX6" fmla="*/ 58757 w 103117"/>
                    <a:gd name="connsiteY6" fmla="*/ 105564 h 106089"/>
                    <a:gd name="connsiteX7" fmla="*/ 38203 w 103117"/>
                    <a:gd name="connsiteY7" fmla="*/ 104311 h 106089"/>
                    <a:gd name="connsiteX8" fmla="*/ 1906 w 103117"/>
                    <a:gd name="connsiteY8" fmla="*/ 39574 h 10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117" h="106089">
                      <a:moveTo>
                        <a:pt x="1877" y="39574"/>
                      </a:moveTo>
                      <a:cubicBezTo>
                        <a:pt x="9564" y="11334"/>
                        <a:pt x="37805" y="-5633"/>
                        <a:pt x="64963" y="1712"/>
                      </a:cubicBezTo>
                      <a:cubicBezTo>
                        <a:pt x="71767" y="3562"/>
                        <a:pt x="77859" y="6750"/>
                        <a:pt x="83097" y="10936"/>
                      </a:cubicBezTo>
                      <a:cubicBezTo>
                        <a:pt x="88364" y="15007"/>
                        <a:pt x="92748" y="20046"/>
                        <a:pt x="96051" y="25796"/>
                      </a:cubicBezTo>
                      <a:cubicBezTo>
                        <a:pt x="102684" y="37298"/>
                        <a:pt x="105018" y="51503"/>
                        <a:pt x="101459" y="65709"/>
                      </a:cubicBezTo>
                      <a:cubicBezTo>
                        <a:pt x="97901" y="79914"/>
                        <a:pt x="89047" y="91387"/>
                        <a:pt x="77575" y="98476"/>
                      </a:cubicBezTo>
                      <a:cubicBezTo>
                        <a:pt x="71853" y="102006"/>
                        <a:pt x="65447" y="104454"/>
                        <a:pt x="58757" y="105564"/>
                      </a:cubicBezTo>
                      <a:cubicBezTo>
                        <a:pt x="52096" y="106532"/>
                        <a:pt x="45120" y="106191"/>
                        <a:pt x="38203" y="104311"/>
                      </a:cubicBezTo>
                      <a:cubicBezTo>
                        <a:pt x="10475" y="96796"/>
                        <a:pt x="-5780" y="67815"/>
                        <a:pt x="1906" y="39574"/>
                      </a:cubicBezTo>
                      <a:close/>
                    </a:path>
                  </a:pathLst>
                </a:custGeom>
                <a:grpFill/>
                <a:ln w="2845" cap="flat">
                  <a:noFill/>
                  <a:prstDash val="solid"/>
                  <a:miter/>
                </a:ln>
              </p:spPr>
              <p:txBody>
                <a:bodyPr rtlCol="0" anchor="ctr"/>
                <a:lstStyle/>
                <a:p>
                  <a:endParaRPr lang="en-US"/>
                </a:p>
              </p:txBody>
            </p:sp>
            <p:sp>
              <p:nvSpPr>
                <p:cNvPr id="2226" name="Freeform: Shape 2225">
                  <a:extLst>
                    <a:ext uri="{FF2B5EF4-FFF2-40B4-BE49-F238E27FC236}">
                      <a16:creationId xmlns:a16="http://schemas.microsoft.com/office/drawing/2014/main" id="{A2FF0651-CB7F-74F6-723B-57E3F898433D}"/>
                    </a:ext>
                  </a:extLst>
                </p:cNvPr>
                <p:cNvSpPr/>
                <p:nvPr/>
              </p:nvSpPr>
              <p:spPr>
                <a:xfrm>
                  <a:off x="9111776" y="6071574"/>
                  <a:ext cx="100351" cy="102502"/>
                </a:xfrm>
                <a:custGeom>
                  <a:avLst/>
                  <a:gdLst>
                    <a:gd name="connsiteX0" fmla="*/ 2493 w 100351"/>
                    <a:gd name="connsiteY0" fmla="*/ 36429 h 102502"/>
                    <a:gd name="connsiteX1" fmla="*/ 65294 w 100351"/>
                    <a:gd name="connsiteY1" fmla="*/ 1954 h 102502"/>
                    <a:gd name="connsiteX2" fmla="*/ 98147 w 100351"/>
                    <a:gd name="connsiteY2" fmla="*/ 65438 h 102502"/>
                    <a:gd name="connsiteX3" fmla="*/ 35175 w 100351"/>
                    <a:gd name="connsiteY3" fmla="*/ 100426 h 102502"/>
                    <a:gd name="connsiteX4" fmla="*/ 2464 w 100351"/>
                    <a:gd name="connsiteY4" fmla="*/ 36401 h 102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51" h="102502">
                      <a:moveTo>
                        <a:pt x="2493" y="36429"/>
                      </a:moveTo>
                      <a:cubicBezTo>
                        <a:pt x="11090" y="9299"/>
                        <a:pt x="39046" y="-5590"/>
                        <a:pt x="65294" y="1954"/>
                      </a:cubicBezTo>
                      <a:cubicBezTo>
                        <a:pt x="91485" y="9754"/>
                        <a:pt x="106203" y="38166"/>
                        <a:pt x="98147" y="65438"/>
                      </a:cubicBezTo>
                      <a:cubicBezTo>
                        <a:pt x="90118" y="92711"/>
                        <a:pt x="61907" y="108397"/>
                        <a:pt x="35175" y="100426"/>
                      </a:cubicBezTo>
                      <a:cubicBezTo>
                        <a:pt x="8358" y="92683"/>
                        <a:pt x="-6104" y="63474"/>
                        <a:pt x="2464" y="36401"/>
                      </a:cubicBezTo>
                      <a:close/>
                    </a:path>
                  </a:pathLst>
                </a:custGeom>
                <a:grpFill/>
                <a:ln w="2845" cap="flat">
                  <a:noFill/>
                  <a:prstDash val="solid"/>
                  <a:miter/>
                </a:ln>
              </p:spPr>
              <p:txBody>
                <a:bodyPr rtlCol="0" anchor="ctr"/>
                <a:lstStyle/>
                <a:p>
                  <a:endParaRPr lang="en-US"/>
                </a:p>
              </p:txBody>
            </p:sp>
            <p:sp>
              <p:nvSpPr>
                <p:cNvPr id="2227" name="Freeform: Shape 2226">
                  <a:extLst>
                    <a:ext uri="{FF2B5EF4-FFF2-40B4-BE49-F238E27FC236}">
                      <a16:creationId xmlns:a16="http://schemas.microsoft.com/office/drawing/2014/main" id="{7719E53B-0692-988C-BD4F-69CA2E44E61A}"/>
                    </a:ext>
                  </a:extLst>
                </p:cNvPr>
                <p:cNvSpPr/>
                <p:nvPr/>
              </p:nvSpPr>
              <p:spPr>
                <a:xfrm>
                  <a:off x="8886281" y="5998293"/>
                  <a:ext cx="97385" cy="99663"/>
                </a:xfrm>
                <a:custGeom>
                  <a:avLst/>
                  <a:gdLst>
                    <a:gd name="connsiteX0" fmla="*/ 3060 w 97385"/>
                    <a:gd name="connsiteY0" fmla="*/ 33672 h 99663"/>
                    <a:gd name="connsiteX1" fmla="*/ 65406 w 97385"/>
                    <a:gd name="connsiteY1" fmla="*/ 2641 h 99663"/>
                    <a:gd name="connsiteX2" fmla="*/ 94586 w 97385"/>
                    <a:gd name="connsiteY2" fmla="*/ 65897 h 99663"/>
                    <a:gd name="connsiteX3" fmla="*/ 32240 w 97385"/>
                    <a:gd name="connsiteY3" fmla="*/ 96928 h 99663"/>
                    <a:gd name="connsiteX4" fmla="*/ 3060 w 97385"/>
                    <a:gd name="connsiteY4" fmla="*/ 33672 h 99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85" h="99663">
                      <a:moveTo>
                        <a:pt x="3060" y="33672"/>
                      </a:moveTo>
                      <a:cubicBezTo>
                        <a:pt x="12483" y="7737"/>
                        <a:pt x="40382" y="-6155"/>
                        <a:pt x="65406" y="2641"/>
                      </a:cubicBezTo>
                      <a:cubicBezTo>
                        <a:pt x="90430" y="11467"/>
                        <a:pt x="103496" y="39792"/>
                        <a:pt x="94586" y="65897"/>
                      </a:cubicBezTo>
                      <a:cubicBezTo>
                        <a:pt x="85675" y="92003"/>
                        <a:pt x="57777" y="105924"/>
                        <a:pt x="32240" y="96928"/>
                      </a:cubicBezTo>
                      <a:cubicBezTo>
                        <a:pt x="6704" y="87932"/>
                        <a:pt x="-6362" y="59606"/>
                        <a:pt x="3060" y="33672"/>
                      </a:cubicBezTo>
                      <a:close/>
                    </a:path>
                  </a:pathLst>
                </a:custGeom>
                <a:grpFill/>
                <a:ln w="2845" cap="flat">
                  <a:noFill/>
                  <a:prstDash val="solid"/>
                  <a:miter/>
                </a:ln>
              </p:spPr>
              <p:txBody>
                <a:bodyPr rtlCol="0" anchor="ctr"/>
                <a:lstStyle/>
                <a:p>
                  <a:endParaRPr lang="en-US"/>
                </a:p>
              </p:txBody>
            </p:sp>
            <p:sp>
              <p:nvSpPr>
                <p:cNvPr id="2228" name="Freeform: Shape 2227">
                  <a:extLst>
                    <a:ext uri="{FF2B5EF4-FFF2-40B4-BE49-F238E27FC236}">
                      <a16:creationId xmlns:a16="http://schemas.microsoft.com/office/drawing/2014/main" id="{BFDF8840-71D0-7D79-53E7-E309E69A0F9E}"/>
                    </a:ext>
                  </a:extLst>
                </p:cNvPr>
                <p:cNvSpPr/>
                <p:nvPr/>
              </p:nvSpPr>
              <p:spPr>
                <a:xfrm>
                  <a:off x="8664126" y="5916020"/>
                  <a:ext cx="94419" cy="96819"/>
                </a:xfrm>
                <a:custGeom>
                  <a:avLst/>
                  <a:gdLst>
                    <a:gd name="connsiteX0" fmla="*/ 3704 w 94419"/>
                    <a:gd name="connsiteY0" fmla="*/ 30569 h 96819"/>
                    <a:gd name="connsiteX1" fmla="*/ 65195 w 94419"/>
                    <a:gd name="connsiteY1" fmla="*/ 3354 h 96819"/>
                    <a:gd name="connsiteX2" fmla="*/ 91016 w 94419"/>
                    <a:gd name="connsiteY2" fmla="*/ 65585 h 96819"/>
                    <a:gd name="connsiteX3" fmla="*/ 29297 w 94419"/>
                    <a:gd name="connsiteY3" fmla="*/ 93370 h 96819"/>
                    <a:gd name="connsiteX4" fmla="*/ 3704 w 94419"/>
                    <a:gd name="connsiteY4" fmla="*/ 30569 h 96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19" h="96819">
                      <a:moveTo>
                        <a:pt x="3704" y="30569"/>
                      </a:moveTo>
                      <a:cubicBezTo>
                        <a:pt x="13867" y="5801"/>
                        <a:pt x="41396" y="-6382"/>
                        <a:pt x="65195" y="3354"/>
                      </a:cubicBezTo>
                      <a:cubicBezTo>
                        <a:pt x="88909" y="13317"/>
                        <a:pt x="100723" y="40533"/>
                        <a:pt x="91016" y="65585"/>
                      </a:cubicBezTo>
                      <a:cubicBezTo>
                        <a:pt x="81394" y="90437"/>
                        <a:pt x="53495" y="103505"/>
                        <a:pt x="29297" y="93370"/>
                      </a:cubicBezTo>
                      <a:cubicBezTo>
                        <a:pt x="5013" y="83434"/>
                        <a:pt x="-6459" y="55337"/>
                        <a:pt x="3704" y="30569"/>
                      </a:cubicBezTo>
                      <a:close/>
                    </a:path>
                  </a:pathLst>
                </a:custGeom>
                <a:grpFill/>
                <a:ln w="2845" cap="flat">
                  <a:noFill/>
                  <a:prstDash val="solid"/>
                  <a:miter/>
                </a:ln>
              </p:spPr>
              <p:txBody>
                <a:bodyPr rtlCol="0" anchor="ctr"/>
                <a:lstStyle/>
                <a:p>
                  <a:endParaRPr lang="en-US"/>
                </a:p>
              </p:txBody>
            </p:sp>
            <p:sp>
              <p:nvSpPr>
                <p:cNvPr id="2229" name="Freeform: Shape 2228">
                  <a:extLst>
                    <a:ext uri="{FF2B5EF4-FFF2-40B4-BE49-F238E27FC236}">
                      <a16:creationId xmlns:a16="http://schemas.microsoft.com/office/drawing/2014/main" id="{F534A8EE-FA94-610C-E628-399B0381CD39}"/>
                    </a:ext>
                  </a:extLst>
                </p:cNvPr>
                <p:cNvSpPr/>
                <p:nvPr/>
              </p:nvSpPr>
              <p:spPr>
                <a:xfrm>
                  <a:off x="8445478" y="5824773"/>
                  <a:ext cx="91709" cy="93194"/>
                </a:xfrm>
                <a:custGeom>
                  <a:avLst/>
                  <a:gdLst>
                    <a:gd name="connsiteX0" fmla="*/ 4370 w 91709"/>
                    <a:gd name="connsiteY0" fmla="*/ 27757 h 93194"/>
                    <a:gd name="connsiteX1" fmla="*/ 65065 w 91709"/>
                    <a:gd name="connsiteY1" fmla="*/ 3701 h 93194"/>
                    <a:gd name="connsiteX2" fmla="*/ 87640 w 91709"/>
                    <a:gd name="connsiteY2" fmla="*/ 64823 h 93194"/>
                    <a:gd name="connsiteX3" fmla="*/ 26718 w 91709"/>
                    <a:gd name="connsiteY3" fmla="*/ 89391 h 93194"/>
                    <a:gd name="connsiteX4" fmla="*/ 4370 w 91709"/>
                    <a:gd name="connsiteY4" fmla="*/ 27757 h 9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09" h="93194">
                      <a:moveTo>
                        <a:pt x="4370" y="27757"/>
                      </a:moveTo>
                      <a:cubicBezTo>
                        <a:pt x="15217" y="4100"/>
                        <a:pt x="42119" y="-6092"/>
                        <a:pt x="65065" y="3701"/>
                      </a:cubicBezTo>
                      <a:cubicBezTo>
                        <a:pt x="87896" y="13694"/>
                        <a:pt x="98002" y="41052"/>
                        <a:pt x="87640" y="64823"/>
                      </a:cubicBezTo>
                      <a:cubicBezTo>
                        <a:pt x="77278" y="88593"/>
                        <a:pt x="50005" y="99582"/>
                        <a:pt x="26718" y="89391"/>
                      </a:cubicBezTo>
                      <a:cubicBezTo>
                        <a:pt x="3345" y="79427"/>
                        <a:pt x="-6391" y="51215"/>
                        <a:pt x="4370" y="27757"/>
                      </a:cubicBezTo>
                      <a:close/>
                    </a:path>
                  </a:pathLst>
                </a:custGeom>
                <a:grpFill/>
                <a:ln w="2845" cap="flat">
                  <a:noFill/>
                  <a:prstDash val="solid"/>
                  <a:miter/>
                </a:ln>
              </p:spPr>
              <p:txBody>
                <a:bodyPr rtlCol="0" anchor="ctr"/>
                <a:lstStyle/>
                <a:p>
                  <a:endParaRPr lang="en-US"/>
                </a:p>
              </p:txBody>
            </p:sp>
            <p:sp>
              <p:nvSpPr>
                <p:cNvPr id="2230" name="Freeform: Shape 2229">
                  <a:extLst>
                    <a:ext uri="{FF2B5EF4-FFF2-40B4-BE49-F238E27FC236}">
                      <a16:creationId xmlns:a16="http://schemas.microsoft.com/office/drawing/2014/main" id="{C27383F3-B52F-953A-F9D2-960B5B766599}"/>
                    </a:ext>
                  </a:extLst>
                </p:cNvPr>
                <p:cNvSpPr/>
                <p:nvPr/>
              </p:nvSpPr>
              <p:spPr>
                <a:xfrm>
                  <a:off x="8230943" y="5723974"/>
                  <a:ext cx="88797" cy="90321"/>
                </a:xfrm>
                <a:custGeom>
                  <a:avLst/>
                  <a:gdLst>
                    <a:gd name="connsiteX0" fmla="*/ 5024 w 88797"/>
                    <a:gd name="connsiteY0" fmla="*/ 25472 h 90321"/>
                    <a:gd name="connsiteX1" fmla="*/ 64779 w 88797"/>
                    <a:gd name="connsiteY1" fmla="*/ 4433 h 90321"/>
                    <a:gd name="connsiteX2" fmla="*/ 84023 w 88797"/>
                    <a:gd name="connsiteY2" fmla="*/ 64729 h 90321"/>
                    <a:gd name="connsiteX3" fmla="*/ 24269 w 88797"/>
                    <a:gd name="connsiteY3" fmla="*/ 85767 h 90321"/>
                    <a:gd name="connsiteX4" fmla="*/ 5024 w 88797"/>
                    <a:gd name="connsiteY4" fmla="*/ 25472 h 90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97" h="90321">
                      <a:moveTo>
                        <a:pt x="5024" y="25472"/>
                      </a:moveTo>
                      <a:cubicBezTo>
                        <a:pt x="16411" y="3124"/>
                        <a:pt x="43143" y="-6299"/>
                        <a:pt x="64779" y="4433"/>
                      </a:cubicBezTo>
                      <a:cubicBezTo>
                        <a:pt x="86386" y="15166"/>
                        <a:pt x="95012" y="42154"/>
                        <a:pt x="84023" y="64729"/>
                      </a:cubicBezTo>
                      <a:cubicBezTo>
                        <a:pt x="73035" y="87276"/>
                        <a:pt x="46303" y="96699"/>
                        <a:pt x="24269" y="85767"/>
                      </a:cubicBezTo>
                      <a:cubicBezTo>
                        <a:pt x="2263" y="74835"/>
                        <a:pt x="-6363" y="47848"/>
                        <a:pt x="5024" y="25472"/>
                      </a:cubicBezTo>
                      <a:close/>
                    </a:path>
                  </a:pathLst>
                </a:custGeom>
                <a:grpFill/>
                <a:ln w="2845" cap="flat">
                  <a:noFill/>
                  <a:prstDash val="solid"/>
                  <a:miter/>
                </a:ln>
              </p:spPr>
              <p:txBody>
                <a:bodyPr rtlCol="0" anchor="ctr"/>
                <a:lstStyle/>
                <a:p>
                  <a:endParaRPr lang="en-US"/>
                </a:p>
              </p:txBody>
            </p:sp>
            <p:sp>
              <p:nvSpPr>
                <p:cNvPr id="2231" name="Freeform: Shape 2230">
                  <a:extLst>
                    <a:ext uri="{FF2B5EF4-FFF2-40B4-BE49-F238E27FC236}">
                      <a16:creationId xmlns:a16="http://schemas.microsoft.com/office/drawing/2014/main" id="{5BD6A541-436E-9263-4D98-FE24E834A1A7}"/>
                    </a:ext>
                  </a:extLst>
                </p:cNvPr>
                <p:cNvSpPr/>
                <p:nvPr/>
              </p:nvSpPr>
              <p:spPr>
                <a:xfrm>
                  <a:off x="8020883" y="5614646"/>
                  <a:ext cx="85680" cy="87479"/>
                </a:xfrm>
                <a:custGeom>
                  <a:avLst/>
                  <a:gdLst>
                    <a:gd name="connsiteX0" fmla="*/ 5728 w 85680"/>
                    <a:gd name="connsiteY0" fmla="*/ 22863 h 87479"/>
                    <a:gd name="connsiteX1" fmla="*/ 64117 w 85680"/>
                    <a:gd name="connsiteY1" fmla="*/ 5213 h 87479"/>
                    <a:gd name="connsiteX2" fmla="*/ 84073 w 85680"/>
                    <a:gd name="connsiteY2" fmla="*/ 31119 h 87479"/>
                    <a:gd name="connsiteX3" fmla="*/ 80258 w 85680"/>
                    <a:gd name="connsiteY3" fmla="*/ 64284 h 87479"/>
                    <a:gd name="connsiteX4" fmla="*/ 54409 w 85680"/>
                    <a:gd name="connsiteY4" fmla="*/ 85664 h 87479"/>
                    <a:gd name="connsiteX5" fmla="*/ 21756 w 85680"/>
                    <a:gd name="connsiteY5" fmla="*/ 82134 h 87479"/>
                    <a:gd name="connsiteX6" fmla="*/ 5728 w 85680"/>
                    <a:gd name="connsiteY6" fmla="*/ 22863 h 8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80" h="87479">
                      <a:moveTo>
                        <a:pt x="5728" y="22863"/>
                      </a:moveTo>
                      <a:cubicBezTo>
                        <a:pt x="17600" y="1711"/>
                        <a:pt x="43734" y="-6175"/>
                        <a:pt x="64117" y="5213"/>
                      </a:cubicBezTo>
                      <a:cubicBezTo>
                        <a:pt x="74308" y="10906"/>
                        <a:pt x="81169" y="20387"/>
                        <a:pt x="84073" y="31119"/>
                      </a:cubicBezTo>
                      <a:cubicBezTo>
                        <a:pt x="87005" y="41795"/>
                        <a:pt x="86037" y="53580"/>
                        <a:pt x="80258" y="64284"/>
                      </a:cubicBezTo>
                      <a:cubicBezTo>
                        <a:pt x="74508" y="74931"/>
                        <a:pt x="64999" y="82419"/>
                        <a:pt x="54409" y="85664"/>
                      </a:cubicBezTo>
                      <a:cubicBezTo>
                        <a:pt x="43847" y="88852"/>
                        <a:pt x="32118" y="87942"/>
                        <a:pt x="21756" y="82134"/>
                      </a:cubicBezTo>
                      <a:cubicBezTo>
                        <a:pt x="1031" y="70548"/>
                        <a:pt x="-6143" y="44015"/>
                        <a:pt x="5728" y="22863"/>
                      </a:cubicBezTo>
                      <a:close/>
                    </a:path>
                  </a:pathLst>
                </a:custGeom>
                <a:grpFill/>
                <a:ln w="2845" cap="flat">
                  <a:noFill/>
                  <a:prstDash val="solid"/>
                  <a:miter/>
                </a:ln>
              </p:spPr>
              <p:txBody>
                <a:bodyPr rtlCol="0" anchor="ctr"/>
                <a:lstStyle/>
                <a:p>
                  <a:endParaRPr lang="en-US"/>
                </a:p>
              </p:txBody>
            </p:sp>
            <p:sp>
              <p:nvSpPr>
                <p:cNvPr id="2232" name="Freeform: Shape 2231">
                  <a:extLst>
                    <a:ext uri="{FF2B5EF4-FFF2-40B4-BE49-F238E27FC236}">
                      <a16:creationId xmlns:a16="http://schemas.microsoft.com/office/drawing/2014/main" id="{055AD902-9448-BD91-349C-ED8D89B0C1FF}"/>
                    </a:ext>
                  </a:extLst>
                </p:cNvPr>
                <p:cNvSpPr/>
                <p:nvPr/>
              </p:nvSpPr>
              <p:spPr>
                <a:xfrm>
                  <a:off x="7815383" y="5496914"/>
                  <a:ext cx="83028" cy="83996"/>
                </a:xfrm>
                <a:custGeom>
                  <a:avLst/>
                  <a:gdLst>
                    <a:gd name="connsiteX0" fmla="*/ 6428 w 83028"/>
                    <a:gd name="connsiteY0" fmla="*/ 20459 h 83996"/>
                    <a:gd name="connsiteX1" fmla="*/ 32305 w 83028"/>
                    <a:gd name="connsiteY1" fmla="*/ 1272 h 83996"/>
                    <a:gd name="connsiteX2" fmla="*/ 63421 w 83028"/>
                    <a:gd name="connsiteY2" fmla="*/ 5798 h 83996"/>
                    <a:gd name="connsiteX3" fmla="*/ 76887 w 83028"/>
                    <a:gd name="connsiteY3" fmla="*/ 62991 h 83996"/>
                    <a:gd name="connsiteX4" fmla="*/ 19523 w 83028"/>
                    <a:gd name="connsiteY4" fmla="*/ 78307 h 83996"/>
                    <a:gd name="connsiteX5" fmla="*/ 1019 w 83028"/>
                    <a:gd name="connsiteY5" fmla="*/ 52401 h 83996"/>
                    <a:gd name="connsiteX6" fmla="*/ 6456 w 83028"/>
                    <a:gd name="connsiteY6" fmla="*/ 20459 h 8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28" h="83996">
                      <a:moveTo>
                        <a:pt x="6428" y="20459"/>
                      </a:moveTo>
                      <a:cubicBezTo>
                        <a:pt x="12548" y="10495"/>
                        <a:pt x="22028" y="3891"/>
                        <a:pt x="32305" y="1272"/>
                      </a:cubicBezTo>
                      <a:cubicBezTo>
                        <a:pt x="42639" y="-1404"/>
                        <a:pt x="53628" y="161"/>
                        <a:pt x="63421" y="5798"/>
                      </a:cubicBezTo>
                      <a:cubicBezTo>
                        <a:pt x="82808" y="17271"/>
                        <a:pt x="88843" y="42864"/>
                        <a:pt x="76887" y="62991"/>
                      </a:cubicBezTo>
                      <a:cubicBezTo>
                        <a:pt x="64930" y="83118"/>
                        <a:pt x="39252" y="89979"/>
                        <a:pt x="19523" y="78307"/>
                      </a:cubicBezTo>
                      <a:cubicBezTo>
                        <a:pt x="9616" y="72585"/>
                        <a:pt x="3410" y="62848"/>
                        <a:pt x="1019" y="52401"/>
                      </a:cubicBezTo>
                      <a:cubicBezTo>
                        <a:pt x="-1316" y="41896"/>
                        <a:pt x="307" y="30423"/>
                        <a:pt x="6456" y="20459"/>
                      </a:cubicBezTo>
                      <a:close/>
                    </a:path>
                  </a:pathLst>
                </a:custGeom>
                <a:grpFill/>
                <a:ln w="2845" cap="flat">
                  <a:noFill/>
                  <a:prstDash val="solid"/>
                  <a:miter/>
                </a:ln>
              </p:spPr>
              <p:txBody>
                <a:bodyPr rtlCol="0" anchor="ctr"/>
                <a:lstStyle/>
                <a:p>
                  <a:endParaRPr lang="en-US"/>
                </a:p>
              </p:txBody>
            </p:sp>
            <p:sp>
              <p:nvSpPr>
                <p:cNvPr id="2233" name="Freeform: Shape 2232">
                  <a:extLst>
                    <a:ext uri="{FF2B5EF4-FFF2-40B4-BE49-F238E27FC236}">
                      <a16:creationId xmlns:a16="http://schemas.microsoft.com/office/drawing/2014/main" id="{E6C4643A-E8B2-5280-53DA-9DF5C67F50E7}"/>
                    </a:ext>
                  </a:extLst>
                </p:cNvPr>
                <p:cNvSpPr/>
                <p:nvPr/>
              </p:nvSpPr>
              <p:spPr>
                <a:xfrm>
                  <a:off x="7615012" y="5370470"/>
                  <a:ext cx="80203" cy="80914"/>
                </a:xfrm>
                <a:custGeom>
                  <a:avLst/>
                  <a:gdLst>
                    <a:gd name="connsiteX0" fmla="*/ 7065 w 80203"/>
                    <a:gd name="connsiteY0" fmla="*/ 18568 h 80914"/>
                    <a:gd name="connsiteX1" fmla="*/ 62778 w 80203"/>
                    <a:gd name="connsiteY1" fmla="*/ 6326 h 80914"/>
                    <a:gd name="connsiteX2" fmla="*/ 73339 w 80203"/>
                    <a:gd name="connsiteY2" fmla="*/ 62209 h 80914"/>
                    <a:gd name="connsiteX3" fmla="*/ 17627 w 80203"/>
                    <a:gd name="connsiteY3" fmla="*/ 74451 h 80914"/>
                    <a:gd name="connsiteX4" fmla="*/ 7065 w 80203"/>
                    <a:gd name="connsiteY4" fmla="*/ 18568 h 8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03" h="80914">
                      <a:moveTo>
                        <a:pt x="7065" y="18568"/>
                      </a:moveTo>
                      <a:cubicBezTo>
                        <a:pt x="19677" y="-136"/>
                        <a:pt x="44643" y="-5630"/>
                        <a:pt x="62778" y="6326"/>
                      </a:cubicBezTo>
                      <a:cubicBezTo>
                        <a:pt x="80940" y="18283"/>
                        <a:pt x="85666" y="43306"/>
                        <a:pt x="73339" y="62209"/>
                      </a:cubicBezTo>
                      <a:cubicBezTo>
                        <a:pt x="61013" y="81112"/>
                        <a:pt x="36074" y="86607"/>
                        <a:pt x="17627" y="74451"/>
                      </a:cubicBezTo>
                      <a:cubicBezTo>
                        <a:pt x="-821" y="62295"/>
                        <a:pt x="-5546" y="37271"/>
                        <a:pt x="7065" y="18568"/>
                      </a:cubicBezTo>
                      <a:close/>
                    </a:path>
                  </a:pathLst>
                </a:custGeom>
                <a:grpFill/>
                <a:ln w="2845" cap="flat">
                  <a:noFill/>
                  <a:prstDash val="solid"/>
                  <a:miter/>
                </a:ln>
              </p:spPr>
              <p:txBody>
                <a:bodyPr rtlCol="0" anchor="ctr"/>
                <a:lstStyle/>
                <a:p>
                  <a:endParaRPr lang="en-US"/>
                </a:p>
              </p:txBody>
            </p:sp>
            <p:sp>
              <p:nvSpPr>
                <p:cNvPr id="2234" name="Freeform: Shape 2233">
                  <a:extLst>
                    <a:ext uri="{FF2B5EF4-FFF2-40B4-BE49-F238E27FC236}">
                      <a16:creationId xmlns:a16="http://schemas.microsoft.com/office/drawing/2014/main" id="{24F96304-D74E-D1F8-B15A-375DAEEC49CA}"/>
                    </a:ext>
                  </a:extLst>
                </p:cNvPr>
                <p:cNvSpPr/>
                <p:nvPr/>
              </p:nvSpPr>
              <p:spPr>
                <a:xfrm>
                  <a:off x="7420242" y="5235862"/>
                  <a:ext cx="77088" cy="78065"/>
                </a:xfrm>
                <a:custGeom>
                  <a:avLst/>
                  <a:gdLst>
                    <a:gd name="connsiteX0" fmla="*/ 7768 w 77088"/>
                    <a:gd name="connsiteY0" fmla="*/ 16443 h 78065"/>
                    <a:gd name="connsiteX1" fmla="*/ 61715 w 77088"/>
                    <a:gd name="connsiteY1" fmla="*/ 7078 h 78065"/>
                    <a:gd name="connsiteX2" fmla="*/ 69515 w 77088"/>
                    <a:gd name="connsiteY2" fmla="*/ 61480 h 78065"/>
                    <a:gd name="connsiteX3" fmla="*/ 15568 w 77088"/>
                    <a:gd name="connsiteY3" fmla="*/ 70846 h 78065"/>
                    <a:gd name="connsiteX4" fmla="*/ 7768 w 77088"/>
                    <a:gd name="connsiteY4" fmla="*/ 16443 h 7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88" h="78065">
                      <a:moveTo>
                        <a:pt x="7768" y="16443"/>
                      </a:moveTo>
                      <a:cubicBezTo>
                        <a:pt x="20635" y="-1065"/>
                        <a:pt x="44804" y="-5249"/>
                        <a:pt x="61715" y="7078"/>
                      </a:cubicBezTo>
                      <a:cubicBezTo>
                        <a:pt x="78625" y="19404"/>
                        <a:pt x="82127" y="43773"/>
                        <a:pt x="69515" y="61480"/>
                      </a:cubicBezTo>
                      <a:cubicBezTo>
                        <a:pt x="56903" y="79188"/>
                        <a:pt x="32762" y="83372"/>
                        <a:pt x="15568" y="70846"/>
                      </a:cubicBezTo>
                      <a:cubicBezTo>
                        <a:pt x="-1627" y="58320"/>
                        <a:pt x="-5100" y="33951"/>
                        <a:pt x="7768" y="16443"/>
                      </a:cubicBezTo>
                      <a:close/>
                    </a:path>
                  </a:pathLst>
                </a:custGeom>
                <a:grpFill/>
                <a:ln w="2845" cap="flat">
                  <a:noFill/>
                  <a:prstDash val="solid"/>
                  <a:miter/>
                </a:ln>
              </p:spPr>
              <p:txBody>
                <a:bodyPr rtlCol="0" anchor="ctr"/>
                <a:lstStyle/>
                <a:p>
                  <a:endParaRPr lang="en-US"/>
                </a:p>
              </p:txBody>
            </p:sp>
            <p:sp>
              <p:nvSpPr>
                <p:cNvPr id="2235" name="Freeform: Shape 2234">
                  <a:extLst>
                    <a:ext uri="{FF2B5EF4-FFF2-40B4-BE49-F238E27FC236}">
                      <a16:creationId xmlns:a16="http://schemas.microsoft.com/office/drawing/2014/main" id="{D906AB6E-7D2A-FDDB-A0A7-E28B4044606B}"/>
                    </a:ext>
                  </a:extLst>
                </p:cNvPr>
                <p:cNvSpPr/>
                <p:nvPr/>
              </p:nvSpPr>
              <p:spPr>
                <a:xfrm>
                  <a:off x="7230976" y="5093534"/>
                  <a:ext cx="74245" cy="74940"/>
                </a:xfrm>
                <a:custGeom>
                  <a:avLst/>
                  <a:gdLst>
                    <a:gd name="connsiteX0" fmla="*/ 8459 w 74245"/>
                    <a:gd name="connsiteY0" fmla="*/ 14494 h 74940"/>
                    <a:gd name="connsiteX1" fmla="*/ 60471 w 74245"/>
                    <a:gd name="connsiteY1" fmla="*/ 7804 h 74940"/>
                    <a:gd name="connsiteX2" fmla="*/ 66107 w 74245"/>
                    <a:gd name="connsiteY2" fmla="*/ 60015 h 74940"/>
                    <a:gd name="connsiteX3" fmla="*/ 13641 w 74245"/>
                    <a:gd name="connsiteY3" fmla="*/ 67245 h 74940"/>
                    <a:gd name="connsiteX4" fmla="*/ 8459 w 74245"/>
                    <a:gd name="connsiteY4" fmla="*/ 14494 h 7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45" h="74940">
                      <a:moveTo>
                        <a:pt x="8459" y="14494"/>
                      </a:moveTo>
                      <a:cubicBezTo>
                        <a:pt x="21498" y="-1818"/>
                        <a:pt x="44813" y="-4808"/>
                        <a:pt x="60471" y="7804"/>
                      </a:cubicBezTo>
                      <a:cubicBezTo>
                        <a:pt x="76242" y="20330"/>
                        <a:pt x="78947" y="43446"/>
                        <a:pt x="66107" y="60015"/>
                      </a:cubicBezTo>
                      <a:cubicBezTo>
                        <a:pt x="53354" y="76469"/>
                        <a:pt x="29668" y="79971"/>
                        <a:pt x="13641" y="67245"/>
                      </a:cubicBezTo>
                      <a:cubicBezTo>
                        <a:pt x="-2273" y="54435"/>
                        <a:pt x="-4608" y="30806"/>
                        <a:pt x="8459" y="14494"/>
                      </a:cubicBezTo>
                      <a:close/>
                    </a:path>
                  </a:pathLst>
                </a:custGeom>
                <a:grpFill/>
                <a:ln w="2845" cap="flat">
                  <a:noFill/>
                  <a:prstDash val="solid"/>
                  <a:miter/>
                </a:ln>
              </p:spPr>
              <p:txBody>
                <a:bodyPr rtlCol="0" anchor="ctr"/>
                <a:lstStyle/>
                <a:p>
                  <a:endParaRPr lang="en-US"/>
                </a:p>
              </p:txBody>
            </p:sp>
            <p:sp>
              <p:nvSpPr>
                <p:cNvPr id="2236" name="Freeform: Shape 2235">
                  <a:extLst>
                    <a:ext uri="{FF2B5EF4-FFF2-40B4-BE49-F238E27FC236}">
                      <a16:creationId xmlns:a16="http://schemas.microsoft.com/office/drawing/2014/main" id="{9C7412E0-89F9-24DE-4D1D-A91AB40992A7}"/>
                    </a:ext>
                  </a:extLst>
                </p:cNvPr>
                <p:cNvSpPr/>
                <p:nvPr/>
              </p:nvSpPr>
              <p:spPr>
                <a:xfrm>
                  <a:off x="7047719" y="4943571"/>
                  <a:ext cx="71615" cy="71531"/>
                </a:xfrm>
                <a:custGeom>
                  <a:avLst/>
                  <a:gdLst>
                    <a:gd name="connsiteX0" fmla="*/ 9008 w 71615"/>
                    <a:gd name="connsiteY0" fmla="*/ 12892 h 71531"/>
                    <a:gd name="connsiteX1" fmla="*/ 59511 w 71615"/>
                    <a:gd name="connsiteY1" fmla="*/ 8109 h 71531"/>
                    <a:gd name="connsiteX2" fmla="*/ 62813 w 71615"/>
                    <a:gd name="connsiteY2" fmla="*/ 58470 h 71531"/>
                    <a:gd name="connsiteX3" fmla="*/ 12282 w 71615"/>
                    <a:gd name="connsiteY3" fmla="*/ 63280 h 71531"/>
                    <a:gd name="connsiteX4" fmla="*/ 9008 w 71615"/>
                    <a:gd name="connsiteY4" fmla="*/ 12892 h 71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15" h="71531">
                      <a:moveTo>
                        <a:pt x="9008" y="12892"/>
                      </a:moveTo>
                      <a:cubicBezTo>
                        <a:pt x="22103" y="-2168"/>
                        <a:pt x="44764" y="-4389"/>
                        <a:pt x="59511" y="8109"/>
                      </a:cubicBezTo>
                      <a:cubicBezTo>
                        <a:pt x="74257" y="20578"/>
                        <a:pt x="75737" y="43125"/>
                        <a:pt x="62813" y="58470"/>
                      </a:cubicBezTo>
                      <a:cubicBezTo>
                        <a:pt x="49888" y="73785"/>
                        <a:pt x="27256" y="75949"/>
                        <a:pt x="12282" y="63280"/>
                      </a:cubicBezTo>
                      <a:cubicBezTo>
                        <a:pt x="-2693" y="50612"/>
                        <a:pt x="-4201" y="28122"/>
                        <a:pt x="9008" y="12892"/>
                      </a:cubicBezTo>
                      <a:close/>
                    </a:path>
                  </a:pathLst>
                </a:custGeom>
                <a:grpFill/>
                <a:ln w="2845" cap="flat">
                  <a:noFill/>
                  <a:prstDash val="solid"/>
                  <a:miter/>
                </a:ln>
              </p:spPr>
              <p:txBody>
                <a:bodyPr rtlCol="0" anchor="ctr"/>
                <a:lstStyle/>
                <a:p>
                  <a:endParaRPr lang="en-US"/>
                </a:p>
              </p:txBody>
            </p:sp>
            <p:sp>
              <p:nvSpPr>
                <p:cNvPr id="2237" name="Freeform: Shape 2236">
                  <a:extLst>
                    <a:ext uri="{FF2B5EF4-FFF2-40B4-BE49-F238E27FC236}">
                      <a16:creationId xmlns:a16="http://schemas.microsoft.com/office/drawing/2014/main" id="{A2D3C9DC-8C0F-707E-BE52-B6EFE6D22558}"/>
                    </a:ext>
                  </a:extLst>
                </p:cNvPr>
                <p:cNvSpPr/>
                <p:nvPr/>
              </p:nvSpPr>
              <p:spPr>
                <a:xfrm>
                  <a:off x="6871113" y="4785843"/>
                  <a:ext cx="68499" cy="68679"/>
                </a:xfrm>
                <a:custGeom>
                  <a:avLst/>
                  <a:gdLst>
                    <a:gd name="connsiteX0" fmla="*/ 9594 w 68499"/>
                    <a:gd name="connsiteY0" fmla="*/ 11255 h 68679"/>
                    <a:gd name="connsiteX1" fmla="*/ 58019 w 68499"/>
                    <a:gd name="connsiteY1" fmla="*/ 8778 h 68679"/>
                    <a:gd name="connsiteX2" fmla="*/ 59044 w 68499"/>
                    <a:gd name="connsiteY2" fmla="*/ 57288 h 68679"/>
                    <a:gd name="connsiteX3" fmla="*/ 10619 w 68499"/>
                    <a:gd name="connsiteY3" fmla="*/ 59765 h 68679"/>
                    <a:gd name="connsiteX4" fmla="*/ 9594 w 68499"/>
                    <a:gd name="connsiteY4" fmla="*/ 11255 h 6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8679">
                      <a:moveTo>
                        <a:pt x="9594" y="11255"/>
                      </a:moveTo>
                      <a:cubicBezTo>
                        <a:pt x="22775" y="-2723"/>
                        <a:pt x="44468" y="-3833"/>
                        <a:pt x="58019" y="8778"/>
                      </a:cubicBezTo>
                      <a:cubicBezTo>
                        <a:pt x="71569" y="21389"/>
                        <a:pt x="72054" y="43111"/>
                        <a:pt x="59044" y="57288"/>
                      </a:cubicBezTo>
                      <a:cubicBezTo>
                        <a:pt x="46062" y="71465"/>
                        <a:pt x="24369" y="72547"/>
                        <a:pt x="10619" y="59765"/>
                      </a:cubicBezTo>
                      <a:cubicBezTo>
                        <a:pt x="-3131" y="46954"/>
                        <a:pt x="-3586" y="25233"/>
                        <a:pt x="9594" y="11255"/>
                      </a:cubicBezTo>
                      <a:close/>
                    </a:path>
                  </a:pathLst>
                </a:custGeom>
                <a:grpFill/>
                <a:ln w="2845" cap="flat">
                  <a:noFill/>
                  <a:prstDash val="solid"/>
                  <a:miter/>
                </a:ln>
              </p:spPr>
              <p:txBody>
                <a:bodyPr rtlCol="0" anchor="ctr"/>
                <a:lstStyle/>
                <a:p>
                  <a:endParaRPr lang="en-US"/>
                </a:p>
              </p:txBody>
            </p:sp>
            <p:sp>
              <p:nvSpPr>
                <p:cNvPr id="2238" name="Freeform: Shape 2237">
                  <a:extLst>
                    <a:ext uri="{FF2B5EF4-FFF2-40B4-BE49-F238E27FC236}">
                      <a16:creationId xmlns:a16="http://schemas.microsoft.com/office/drawing/2014/main" id="{86A6DC55-7ABD-3DC5-0EE2-33CA604D80CD}"/>
                    </a:ext>
                  </a:extLst>
                </p:cNvPr>
                <p:cNvSpPr/>
                <p:nvPr/>
              </p:nvSpPr>
              <p:spPr>
                <a:xfrm>
                  <a:off x="6700957" y="4621206"/>
                  <a:ext cx="65374" cy="65806"/>
                </a:xfrm>
                <a:custGeom>
                  <a:avLst/>
                  <a:gdLst>
                    <a:gd name="connsiteX0" fmla="*/ 10193 w 65374"/>
                    <a:gd name="connsiteY0" fmla="*/ 9723 h 65806"/>
                    <a:gd name="connsiteX1" fmla="*/ 56397 w 65374"/>
                    <a:gd name="connsiteY1" fmla="*/ 9409 h 65806"/>
                    <a:gd name="connsiteX2" fmla="*/ 65365 w 65374"/>
                    <a:gd name="connsiteY2" fmla="*/ 32554 h 65806"/>
                    <a:gd name="connsiteX3" fmla="*/ 55429 w 65374"/>
                    <a:gd name="connsiteY3" fmla="*/ 55841 h 65806"/>
                    <a:gd name="connsiteX4" fmla="*/ 32057 w 65374"/>
                    <a:gd name="connsiteY4" fmla="*/ 65805 h 65806"/>
                    <a:gd name="connsiteX5" fmla="*/ 9111 w 65374"/>
                    <a:gd name="connsiteY5" fmla="*/ 56268 h 65806"/>
                    <a:gd name="connsiteX6" fmla="*/ 10165 w 65374"/>
                    <a:gd name="connsiteY6" fmla="*/ 9723 h 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74" h="65806">
                      <a:moveTo>
                        <a:pt x="10193" y="9723"/>
                      </a:moveTo>
                      <a:cubicBezTo>
                        <a:pt x="23317" y="-3117"/>
                        <a:pt x="44013" y="-3259"/>
                        <a:pt x="56397" y="9409"/>
                      </a:cubicBezTo>
                      <a:cubicBezTo>
                        <a:pt x="62603" y="15758"/>
                        <a:pt x="65564" y="24128"/>
                        <a:pt x="65365" y="32554"/>
                      </a:cubicBezTo>
                      <a:cubicBezTo>
                        <a:pt x="65166" y="40981"/>
                        <a:pt x="61949" y="49322"/>
                        <a:pt x="55429" y="55841"/>
                      </a:cubicBezTo>
                      <a:cubicBezTo>
                        <a:pt x="48967" y="62332"/>
                        <a:pt x="40426" y="65748"/>
                        <a:pt x="32057" y="65805"/>
                      </a:cubicBezTo>
                      <a:cubicBezTo>
                        <a:pt x="23687" y="65862"/>
                        <a:pt x="15374" y="62674"/>
                        <a:pt x="9111" y="56268"/>
                      </a:cubicBezTo>
                      <a:cubicBezTo>
                        <a:pt x="-3443" y="43429"/>
                        <a:pt x="-2959" y="22590"/>
                        <a:pt x="10165" y="9723"/>
                      </a:cubicBezTo>
                      <a:close/>
                    </a:path>
                  </a:pathLst>
                </a:custGeom>
                <a:grpFill/>
                <a:ln w="2845" cap="flat">
                  <a:noFill/>
                  <a:prstDash val="solid"/>
                  <a:miter/>
                </a:ln>
              </p:spPr>
              <p:txBody>
                <a:bodyPr rtlCol="0" anchor="ctr"/>
                <a:lstStyle/>
                <a:p>
                  <a:endParaRPr lang="en-US"/>
                </a:p>
              </p:txBody>
            </p:sp>
            <p:sp>
              <p:nvSpPr>
                <p:cNvPr id="2239" name="Freeform: Shape 2238">
                  <a:extLst>
                    <a:ext uri="{FF2B5EF4-FFF2-40B4-BE49-F238E27FC236}">
                      <a16:creationId xmlns:a16="http://schemas.microsoft.com/office/drawing/2014/main" id="{C73058B9-7E75-4A45-60A8-2E04DEA8B76C}"/>
                    </a:ext>
                  </a:extLst>
                </p:cNvPr>
                <p:cNvSpPr/>
                <p:nvPr/>
              </p:nvSpPr>
              <p:spPr>
                <a:xfrm>
                  <a:off x="6537532" y="4449860"/>
                  <a:ext cx="62889" cy="62359"/>
                </a:xfrm>
                <a:custGeom>
                  <a:avLst/>
                  <a:gdLst>
                    <a:gd name="connsiteX0" fmla="*/ 10723 w 62889"/>
                    <a:gd name="connsiteY0" fmla="*/ 8352 h 62359"/>
                    <a:gd name="connsiteX1" fmla="*/ 54906 w 62889"/>
                    <a:gd name="connsiteY1" fmla="*/ 9776 h 62359"/>
                    <a:gd name="connsiteX2" fmla="*/ 52457 w 62889"/>
                    <a:gd name="connsiteY2" fmla="*/ 53759 h 62359"/>
                    <a:gd name="connsiteX3" fmla="*/ 7990 w 62889"/>
                    <a:gd name="connsiteY3" fmla="*/ 52620 h 62359"/>
                    <a:gd name="connsiteX4" fmla="*/ 10723 w 62889"/>
                    <a:gd name="connsiteY4" fmla="*/ 8381 h 62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89" h="62359">
                      <a:moveTo>
                        <a:pt x="10723" y="8352"/>
                      </a:moveTo>
                      <a:cubicBezTo>
                        <a:pt x="23819" y="-3462"/>
                        <a:pt x="43262" y="-2523"/>
                        <a:pt x="54906" y="9776"/>
                      </a:cubicBezTo>
                      <a:cubicBezTo>
                        <a:pt x="66435" y="22159"/>
                        <a:pt x="65354" y="41859"/>
                        <a:pt x="52457" y="53759"/>
                      </a:cubicBezTo>
                      <a:cubicBezTo>
                        <a:pt x="39562" y="65659"/>
                        <a:pt x="19662" y="65146"/>
                        <a:pt x="7990" y="52620"/>
                      </a:cubicBezTo>
                      <a:cubicBezTo>
                        <a:pt x="-3796" y="40180"/>
                        <a:pt x="-2259" y="20053"/>
                        <a:pt x="10723" y="8381"/>
                      </a:cubicBezTo>
                      <a:close/>
                    </a:path>
                  </a:pathLst>
                </a:custGeom>
                <a:grpFill/>
                <a:ln w="2845" cap="flat">
                  <a:noFill/>
                  <a:prstDash val="solid"/>
                  <a:miter/>
                </a:ln>
              </p:spPr>
              <p:txBody>
                <a:bodyPr rtlCol="0" anchor="ctr"/>
                <a:lstStyle/>
                <a:p>
                  <a:endParaRPr lang="en-US"/>
                </a:p>
              </p:txBody>
            </p:sp>
            <p:sp>
              <p:nvSpPr>
                <p:cNvPr id="2240" name="Freeform: Shape 2239">
                  <a:extLst>
                    <a:ext uri="{FF2B5EF4-FFF2-40B4-BE49-F238E27FC236}">
                      <a16:creationId xmlns:a16="http://schemas.microsoft.com/office/drawing/2014/main" id="{7A4EF0D9-2418-0E80-FB69-2DC540D115D9}"/>
                    </a:ext>
                  </a:extLst>
                </p:cNvPr>
                <p:cNvSpPr/>
                <p:nvPr/>
              </p:nvSpPr>
              <p:spPr>
                <a:xfrm>
                  <a:off x="6381729" y="4271614"/>
                  <a:ext cx="59843" cy="59382"/>
                </a:xfrm>
                <a:custGeom>
                  <a:avLst/>
                  <a:gdLst>
                    <a:gd name="connsiteX0" fmla="*/ 11004 w 59843"/>
                    <a:gd name="connsiteY0" fmla="*/ 7220 h 59382"/>
                    <a:gd name="connsiteX1" fmla="*/ 53109 w 59843"/>
                    <a:gd name="connsiteY1" fmla="*/ 10181 h 59382"/>
                    <a:gd name="connsiteX2" fmla="*/ 48924 w 59843"/>
                    <a:gd name="connsiteY2" fmla="*/ 52057 h 59382"/>
                    <a:gd name="connsiteX3" fmla="*/ 6819 w 59843"/>
                    <a:gd name="connsiteY3" fmla="*/ 49096 h 59382"/>
                    <a:gd name="connsiteX4" fmla="*/ 11004 w 59843"/>
                    <a:gd name="connsiteY4" fmla="*/ 7220 h 59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43" h="59382">
                      <a:moveTo>
                        <a:pt x="11004" y="7220"/>
                      </a:moveTo>
                      <a:cubicBezTo>
                        <a:pt x="23843" y="-3456"/>
                        <a:pt x="42689" y="-2146"/>
                        <a:pt x="53109" y="10181"/>
                      </a:cubicBezTo>
                      <a:cubicBezTo>
                        <a:pt x="63528" y="22479"/>
                        <a:pt x="61649" y="41239"/>
                        <a:pt x="48924" y="52057"/>
                      </a:cubicBezTo>
                      <a:cubicBezTo>
                        <a:pt x="36199" y="62875"/>
                        <a:pt x="17353" y="61566"/>
                        <a:pt x="6819" y="49096"/>
                      </a:cubicBezTo>
                      <a:cubicBezTo>
                        <a:pt x="-3714" y="36627"/>
                        <a:pt x="-1835" y="17895"/>
                        <a:pt x="11004" y="7220"/>
                      </a:cubicBezTo>
                      <a:close/>
                    </a:path>
                  </a:pathLst>
                </a:custGeom>
                <a:grpFill/>
                <a:ln w="2845" cap="flat">
                  <a:noFill/>
                  <a:prstDash val="solid"/>
                  <a:miter/>
                </a:ln>
              </p:spPr>
              <p:txBody>
                <a:bodyPr rtlCol="0" anchor="ctr"/>
                <a:lstStyle/>
                <a:p>
                  <a:endParaRPr lang="en-US"/>
                </a:p>
              </p:txBody>
            </p:sp>
            <p:sp>
              <p:nvSpPr>
                <p:cNvPr id="2241" name="Freeform: Shape 2240">
                  <a:extLst>
                    <a:ext uri="{FF2B5EF4-FFF2-40B4-BE49-F238E27FC236}">
                      <a16:creationId xmlns:a16="http://schemas.microsoft.com/office/drawing/2014/main" id="{A79E8EE1-2F1F-6B47-E7A8-BC342551AA3F}"/>
                    </a:ext>
                  </a:extLst>
                </p:cNvPr>
                <p:cNvSpPr/>
                <p:nvPr/>
              </p:nvSpPr>
              <p:spPr>
                <a:xfrm>
                  <a:off x="6233268" y="4087134"/>
                  <a:ext cx="56712" cy="56534"/>
                </a:xfrm>
                <a:custGeom>
                  <a:avLst/>
                  <a:gdLst>
                    <a:gd name="connsiteX0" fmla="*/ 11431 w 56712"/>
                    <a:gd name="connsiteY0" fmla="*/ 6087 h 56534"/>
                    <a:gd name="connsiteX1" fmla="*/ 51115 w 56712"/>
                    <a:gd name="connsiteY1" fmla="*/ 10642 h 56534"/>
                    <a:gd name="connsiteX2" fmla="*/ 45365 w 56712"/>
                    <a:gd name="connsiteY2" fmla="*/ 50355 h 56534"/>
                    <a:gd name="connsiteX3" fmla="*/ 5680 w 56712"/>
                    <a:gd name="connsiteY3" fmla="*/ 45800 h 56534"/>
                    <a:gd name="connsiteX4" fmla="*/ 11431 w 56712"/>
                    <a:gd name="connsiteY4" fmla="*/ 6087 h 5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12" h="56534">
                      <a:moveTo>
                        <a:pt x="11431" y="6087"/>
                      </a:moveTo>
                      <a:cubicBezTo>
                        <a:pt x="24042" y="-3564"/>
                        <a:pt x="41806" y="-1514"/>
                        <a:pt x="51115" y="10642"/>
                      </a:cubicBezTo>
                      <a:cubicBezTo>
                        <a:pt x="60424" y="22798"/>
                        <a:pt x="57862" y="40562"/>
                        <a:pt x="45365" y="50355"/>
                      </a:cubicBezTo>
                      <a:cubicBezTo>
                        <a:pt x="32867" y="60120"/>
                        <a:pt x="15103" y="58098"/>
                        <a:pt x="5680" y="45800"/>
                      </a:cubicBezTo>
                      <a:cubicBezTo>
                        <a:pt x="-3743" y="33502"/>
                        <a:pt x="-1181" y="15737"/>
                        <a:pt x="11431" y="6087"/>
                      </a:cubicBezTo>
                      <a:close/>
                    </a:path>
                  </a:pathLst>
                </a:custGeom>
                <a:grpFill/>
                <a:ln w="2845" cap="flat">
                  <a:noFill/>
                  <a:prstDash val="solid"/>
                  <a:miter/>
                </a:ln>
              </p:spPr>
              <p:txBody>
                <a:bodyPr rtlCol="0" anchor="ctr"/>
                <a:lstStyle/>
                <a:p>
                  <a:endParaRPr lang="en-US"/>
                </a:p>
              </p:txBody>
            </p:sp>
            <p:sp>
              <p:nvSpPr>
                <p:cNvPr id="2242" name="Freeform: Shape 2241">
                  <a:extLst>
                    <a:ext uri="{FF2B5EF4-FFF2-40B4-BE49-F238E27FC236}">
                      <a16:creationId xmlns:a16="http://schemas.microsoft.com/office/drawing/2014/main" id="{BD423210-7936-E4A8-8F2E-ECDB5DC6664B}"/>
                    </a:ext>
                  </a:extLst>
                </p:cNvPr>
                <p:cNvSpPr/>
                <p:nvPr/>
              </p:nvSpPr>
              <p:spPr>
                <a:xfrm>
                  <a:off x="6092317" y="3896875"/>
                  <a:ext cx="53818" cy="53403"/>
                </a:xfrm>
                <a:custGeom>
                  <a:avLst/>
                  <a:gdLst>
                    <a:gd name="connsiteX0" fmla="*/ 11777 w 53818"/>
                    <a:gd name="connsiteY0" fmla="*/ 5068 h 53403"/>
                    <a:gd name="connsiteX1" fmla="*/ 49013 w 53818"/>
                    <a:gd name="connsiteY1" fmla="*/ 11018 h 53403"/>
                    <a:gd name="connsiteX2" fmla="*/ 42324 w 53818"/>
                    <a:gd name="connsiteY2" fmla="*/ 48169 h 53403"/>
                    <a:gd name="connsiteX3" fmla="*/ 4660 w 53818"/>
                    <a:gd name="connsiteY3" fmla="*/ 42532 h 53403"/>
                    <a:gd name="connsiteX4" fmla="*/ 11806 w 53818"/>
                    <a:gd name="connsiteY4" fmla="*/ 5068 h 53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8" h="53403">
                      <a:moveTo>
                        <a:pt x="11777" y="5068"/>
                      </a:moveTo>
                      <a:cubicBezTo>
                        <a:pt x="24075" y="-3558"/>
                        <a:pt x="40729" y="-910"/>
                        <a:pt x="49013" y="11018"/>
                      </a:cubicBezTo>
                      <a:cubicBezTo>
                        <a:pt x="57412" y="22832"/>
                        <a:pt x="54565" y="39372"/>
                        <a:pt x="42324" y="48169"/>
                      </a:cubicBezTo>
                      <a:cubicBezTo>
                        <a:pt x="30139" y="56908"/>
                        <a:pt x="13144" y="54489"/>
                        <a:pt x="4660" y="42532"/>
                      </a:cubicBezTo>
                      <a:cubicBezTo>
                        <a:pt x="-3710" y="30490"/>
                        <a:pt x="-493" y="13694"/>
                        <a:pt x="11806" y="5068"/>
                      </a:cubicBezTo>
                      <a:close/>
                    </a:path>
                  </a:pathLst>
                </a:custGeom>
                <a:grpFill/>
                <a:ln w="2845" cap="flat">
                  <a:noFill/>
                  <a:prstDash val="solid"/>
                  <a:miter/>
                </a:ln>
              </p:spPr>
              <p:txBody>
                <a:bodyPr rtlCol="0" anchor="ctr"/>
                <a:lstStyle/>
                <a:p>
                  <a:endParaRPr lang="en-US"/>
                </a:p>
              </p:txBody>
            </p:sp>
            <p:sp>
              <p:nvSpPr>
                <p:cNvPr id="2243" name="Freeform: Shape 2242">
                  <a:extLst>
                    <a:ext uri="{FF2B5EF4-FFF2-40B4-BE49-F238E27FC236}">
                      <a16:creationId xmlns:a16="http://schemas.microsoft.com/office/drawing/2014/main" id="{CA5EE13A-2A8C-DEBE-7149-565B4B749A21}"/>
                    </a:ext>
                  </a:extLst>
                </p:cNvPr>
                <p:cNvSpPr/>
                <p:nvPr/>
              </p:nvSpPr>
              <p:spPr>
                <a:xfrm>
                  <a:off x="5959500" y="3700851"/>
                  <a:ext cx="51068" cy="50224"/>
                </a:xfrm>
                <a:custGeom>
                  <a:avLst/>
                  <a:gdLst>
                    <a:gd name="connsiteX0" fmla="*/ 11846 w 51068"/>
                    <a:gd name="connsiteY0" fmla="*/ 4234 h 50224"/>
                    <a:gd name="connsiteX1" fmla="*/ 47090 w 51068"/>
                    <a:gd name="connsiteY1" fmla="*/ 11066 h 50224"/>
                    <a:gd name="connsiteX2" fmla="*/ 39261 w 51068"/>
                    <a:gd name="connsiteY2" fmla="*/ 45911 h 50224"/>
                    <a:gd name="connsiteX3" fmla="*/ 4018 w 51068"/>
                    <a:gd name="connsiteY3" fmla="*/ 39079 h 50224"/>
                    <a:gd name="connsiteX4" fmla="*/ 11846 w 51068"/>
                    <a:gd name="connsiteY4" fmla="*/ 4234 h 50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8" h="50224">
                      <a:moveTo>
                        <a:pt x="11846" y="4234"/>
                      </a:moveTo>
                      <a:cubicBezTo>
                        <a:pt x="23774" y="-3453"/>
                        <a:pt x="39574" y="-378"/>
                        <a:pt x="47090" y="11066"/>
                      </a:cubicBezTo>
                      <a:cubicBezTo>
                        <a:pt x="54634" y="22510"/>
                        <a:pt x="51133" y="38111"/>
                        <a:pt x="39261" y="45911"/>
                      </a:cubicBezTo>
                      <a:cubicBezTo>
                        <a:pt x="27418" y="53711"/>
                        <a:pt x="11619" y="50637"/>
                        <a:pt x="4018" y="39079"/>
                      </a:cubicBezTo>
                      <a:cubicBezTo>
                        <a:pt x="-3584" y="27521"/>
                        <a:pt x="-82" y="11920"/>
                        <a:pt x="11846" y="4234"/>
                      </a:cubicBezTo>
                      <a:close/>
                    </a:path>
                  </a:pathLst>
                </a:custGeom>
                <a:grpFill/>
                <a:ln w="2845" cap="flat">
                  <a:noFill/>
                  <a:prstDash val="solid"/>
                  <a:miter/>
                </a:ln>
              </p:spPr>
              <p:txBody>
                <a:bodyPr rtlCol="0" anchor="ctr"/>
                <a:lstStyle/>
                <a:p>
                  <a:endParaRPr lang="en-US"/>
                </a:p>
              </p:txBody>
            </p:sp>
            <p:sp>
              <p:nvSpPr>
                <p:cNvPr id="2244" name="Freeform: Shape 2243">
                  <a:extLst>
                    <a:ext uri="{FF2B5EF4-FFF2-40B4-BE49-F238E27FC236}">
                      <a16:creationId xmlns:a16="http://schemas.microsoft.com/office/drawing/2014/main" id="{BB96626D-7D09-CF2D-B139-CA3C4CF70988}"/>
                    </a:ext>
                  </a:extLst>
                </p:cNvPr>
                <p:cNvSpPr/>
                <p:nvPr/>
              </p:nvSpPr>
              <p:spPr>
                <a:xfrm>
                  <a:off x="5835042" y="3499357"/>
                  <a:ext cx="47979" cy="47331"/>
                </a:xfrm>
                <a:custGeom>
                  <a:avLst/>
                  <a:gdLst>
                    <a:gd name="connsiteX0" fmla="*/ 12069 w 47979"/>
                    <a:gd name="connsiteY0" fmla="*/ 3432 h 47331"/>
                    <a:gd name="connsiteX1" fmla="*/ 44808 w 47979"/>
                    <a:gd name="connsiteY1" fmla="*/ 11290 h 47331"/>
                    <a:gd name="connsiteX2" fmla="*/ 35954 w 47979"/>
                    <a:gd name="connsiteY2" fmla="*/ 43829 h 47331"/>
                    <a:gd name="connsiteX3" fmla="*/ 3215 w 47979"/>
                    <a:gd name="connsiteY3" fmla="*/ 35971 h 47331"/>
                    <a:gd name="connsiteX4" fmla="*/ 12069 w 47979"/>
                    <a:gd name="connsiteY4" fmla="*/ 3432 h 47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79" h="47331">
                      <a:moveTo>
                        <a:pt x="12069" y="3432"/>
                      </a:moveTo>
                      <a:cubicBezTo>
                        <a:pt x="23570" y="-3315"/>
                        <a:pt x="38232" y="187"/>
                        <a:pt x="44808" y="11290"/>
                      </a:cubicBezTo>
                      <a:cubicBezTo>
                        <a:pt x="51384" y="22392"/>
                        <a:pt x="47398" y="36968"/>
                        <a:pt x="35954" y="43829"/>
                      </a:cubicBezTo>
                      <a:cubicBezTo>
                        <a:pt x="24510" y="50690"/>
                        <a:pt x="9848" y="47160"/>
                        <a:pt x="3215" y="35971"/>
                      </a:cubicBezTo>
                      <a:cubicBezTo>
                        <a:pt x="-3418" y="24755"/>
                        <a:pt x="539" y="10208"/>
                        <a:pt x="12069" y="3432"/>
                      </a:cubicBezTo>
                      <a:close/>
                    </a:path>
                  </a:pathLst>
                </a:custGeom>
                <a:grpFill/>
                <a:ln w="2845" cap="flat">
                  <a:noFill/>
                  <a:prstDash val="solid"/>
                  <a:miter/>
                </a:ln>
              </p:spPr>
              <p:txBody>
                <a:bodyPr rtlCol="0" anchor="ctr"/>
                <a:lstStyle/>
                <a:p>
                  <a:endParaRPr lang="en-US"/>
                </a:p>
              </p:txBody>
            </p:sp>
            <p:sp>
              <p:nvSpPr>
                <p:cNvPr id="2245" name="Freeform: Shape 2244">
                  <a:extLst>
                    <a:ext uri="{FF2B5EF4-FFF2-40B4-BE49-F238E27FC236}">
                      <a16:creationId xmlns:a16="http://schemas.microsoft.com/office/drawing/2014/main" id="{3E2314CE-4122-7694-1E2D-BE1B21CFBB4E}"/>
                    </a:ext>
                  </a:extLst>
                </p:cNvPr>
                <p:cNvSpPr/>
                <p:nvPr/>
              </p:nvSpPr>
              <p:spPr>
                <a:xfrm>
                  <a:off x="5718774" y="3292992"/>
                  <a:ext cx="44865" cy="44476"/>
                </a:xfrm>
                <a:custGeom>
                  <a:avLst/>
                  <a:gdLst>
                    <a:gd name="connsiteX0" fmla="*/ 12187 w 44865"/>
                    <a:gd name="connsiteY0" fmla="*/ 2747 h 44476"/>
                    <a:gd name="connsiteX1" fmla="*/ 42392 w 44865"/>
                    <a:gd name="connsiteY1" fmla="*/ 11458 h 44476"/>
                    <a:gd name="connsiteX2" fmla="*/ 32770 w 44865"/>
                    <a:gd name="connsiteY2" fmla="*/ 41635 h 44476"/>
                    <a:gd name="connsiteX3" fmla="*/ 2508 w 44865"/>
                    <a:gd name="connsiteY3" fmla="*/ 32981 h 44476"/>
                    <a:gd name="connsiteX4" fmla="*/ 12187 w 44865"/>
                    <a:gd name="connsiteY4" fmla="*/ 2776 h 4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5" h="44476">
                      <a:moveTo>
                        <a:pt x="12187" y="2747"/>
                      </a:moveTo>
                      <a:cubicBezTo>
                        <a:pt x="23232" y="-3146"/>
                        <a:pt x="36755" y="754"/>
                        <a:pt x="42392" y="11458"/>
                      </a:cubicBezTo>
                      <a:cubicBezTo>
                        <a:pt x="48029" y="22163"/>
                        <a:pt x="43701" y="35685"/>
                        <a:pt x="32770" y="41635"/>
                      </a:cubicBezTo>
                      <a:cubicBezTo>
                        <a:pt x="21724" y="47670"/>
                        <a:pt x="8202" y="43770"/>
                        <a:pt x="2508" y="32981"/>
                      </a:cubicBezTo>
                      <a:cubicBezTo>
                        <a:pt x="-3186" y="22191"/>
                        <a:pt x="1141" y="8669"/>
                        <a:pt x="12187" y="2776"/>
                      </a:cubicBezTo>
                      <a:close/>
                    </a:path>
                  </a:pathLst>
                </a:custGeom>
                <a:grpFill/>
                <a:ln w="2845" cap="flat">
                  <a:noFill/>
                  <a:prstDash val="solid"/>
                  <a:miter/>
                </a:ln>
              </p:spPr>
              <p:txBody>
                <a:bodyPr rtlCol="0" anchor="ctr"/>
                <a:lstStyle/>
                <a:p>
                  <a:endParaRPr lang="en-US"/>
                </a:p>
              </p:txBody>
            </p:sp>
            <p:sp>
              <p:nvSpPr>
                <p:cNvPr id="2246" name="Freeform: Shape 2245">
                  <a:extLst>
                    <a:ext uri="{FF2B5EF4-FFF2-40B4-BE49-F238E27FC236}">
                      <a16:creationId xmlns:a16="http://schemas.microsoft.com/office/drawing/2014/main" id="{443E5224-E2D2-F38B-A9F9-1B6B0CFF2519}"/>
                    </a:ext>
                  </a:extLst>
                </p:cNvPr>
                <p:cNvSpPr/>
                <p:nvPr/>
              </p:nvSpPr>
              <p:spPr>
                <a:xfrm>
                  <a:off x="5611144" y="3082042"/>
                  <a:ext cx="42171" cy="41175"/>
                </a:xfrm>
                <a:custGeom>
                  <a:avLst/>
                  <a:gdLst>
                    <a:gd name="connsiteX0" fmla="*/ 11979 w 42171"/>
                    <a:gd name="connsiteY0" fmla="*/ 2179 h 41175"/>
                    <a:gd name="connsiteX1" fmla="*/ 40106 w 42171"/>
                    <a:gd name="connsiteY1" fmla="*/ 11288 h 41175"/>
                    <a:gd name="connsiteX2" fmla="*/ 30227 w 42171"/>
                    <a:gd name="connsiteY2" fmla="*/ 38931 h 41175"/>
                    <a:gd name="connsiteX3" fmla="*/ 2101 w 42171"/>
                    <a:gd name="connsiteY3" fmla="*/ 29821 h 41175"/>
                    <a:gd name="connsiteX4" fmla="*/ 11979 w 42171"/>
                    <a:gd name="connsiteY4" fmla="*/ 2207 h 41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1" h="41175">
                      <a:moveTo>
                        <a:pt x="11979" y="2179"/>
                      </a:moveTo>
                      <a:cubicBezTo>
                        <a:pt x="22484" y="-2889"/>
                        <a:pt x="35095" y="1182"/>
                        <a:pt x="40106" y="11288"/>
                      </a:cubicBezTo>
                      <a:cubicBezTo>
                        <a:pt x="45116" y="21395"/>
                        <a:pt x="40704" y="33750"/>
                        <a:pt x="30227" y="38931"/>
                      </a:cubicBezTo>
                      <a:cubicBezTo>
                        <a:pt x="19751" y="44112"/>
                        <a:pt x="7168" y="40013"/>
                        <a:pt x="2101" y="29821"/>
                      </a:cubicBezTo>
                      <a:cubicBezTo>
                        <a:pt x="-2967" y="19630"/>
                        <a:pt x="1446" y="7246"/>
                        <a:pt x="11979" y="2207"/>
                      </a:cubicBezTo>
                      <a:close/>
                    </a:path>
                  </a:pathLst>
                </a:custGeom>
                <a:grpFill/>
                <a:ln w="2845" cap="flat">
                  <a:noFill/>
                  <a:prstDash val="solid"/>
                  <a:miter/>
                </a:ln>
              </p:spPr>
              <p:txBody>
                <a:bodyPr rtlCol="0" anchor="ctr"/>
                <a:lstStyle/>
                <a:p>
                  <a:endParaRPr lang="en-US"/>
                </a:p>
              </p:txBody>
            </p:sp>
            <p:sp>
              <p:nvSpPr>
                <p:cNvPr id="2247" name="Freeform: Shape 2246">
                  <a:extLst>
                    <a:ext uri="{FF2B5EF4-FFF2-40B4-BE49-F238E27FC236}">
                      <a16:creationId xmlns:a16="http://schemas.microsoft.com/office/drawing/2014/main" id="{AF87AB75-FACE-929B-65E5-C65AE9600424}"/>
                    </a:ext>
                  </a:extLst>
                </p:cNvPr>
                <p:cNvSpPr/>
                <p:nvPr/>
              </p:nvSpPr>
              <p:spPr>
                <a:xfrm>
                  <a:off x="5512745" y="2866507"/>
                  <a:ext cx="39071" cy="38287"/>
                </a:xfrm>
                <a:custGeom>
                  <a:avLst/>
                  <a:gdLst>
                    <a:gd name="connsiteX0" fmla="*/ 11906 w 39071"/>
                    <a:gd name="connsiteY0" fmla="*/ 1668 h 38287"/>
                    <a:gd name="connsiteX1" fmla="*/ 37527 w 39071"/>
                    <a:gd name="connsiteY1" fmla="*/ 11262 h 38287"/>
                    <a:gd name="connsiteX2" fmla="*/ 27193 w 39071"/>
                    <a:gd name="connsiteY2" fmla="*/ 36570 h 38287"/>
                    <a:gd name="connsiteX3" fmla="*/ 1572 w 39071"/>
                    <a:gd name="connsiteY3" fmla="*/ 26976 h 38287"/>
                    <a:gd name="connsiteX4" fmla="*/ 11906 w 39071"/>
                    <a:gd name="connsiteY4" fmla="*/ 1668 h 3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1" h="38287">
                      <a:moveTo>
                        <a:pt x="11906" y="1668"/>
                      </a:moveTo>
                      <a:cubicBezTo>
                        <a:pt x="21841" y="-2631"/>
                        <a:pt x="33314" y="1668"/>
                        <a:pt x="37527" y="11262"/>
                      </a:cubicBezTo>
                      <a:cubicBezTo>
                        <a:pt x="41712" y="20855"/>
                        <a:pt x="37100" y="32186"/>
                        <a:pt x="27193" y="36570"/>
                      </a:cubicBezTo>
                      <a:cubicBezTo>
                        <a:pt x="17287" y="40954"/>
                        <a:pt x="5814" y="36655"/>
                        <a:pt x="1572" y="26976"/>
                      </a:cubicBezTo>
                      <a:cubicBezTo>
                        <a:pt x="-2670" y="17297"/>
                        <a:pt x="1971" y="5966"/>
                        <a:pt x="11906" y="1668"/>
                      </a:cubicBezTo>
                      <a:close/>
                    </a:path>
                  </a:pathLst>
                </a:custGeom>
                <a:grpFill/>
                <a:ln w="2845" cap="flat">
                  <a:noFill/>
                  <a:prstDash val="solid"/>
                  <a:miter/>
                </a:ln>
              </p:spPr>
              <p:txBody>
                <a:bodyPr rtlCol="0" anchor="ctr"/>
                <a:lstStyle/>
                <a:p>
                  <a:endParaRPr lang="en-US"/>
                </a:p>
              </p:txBody>
            </p:sp>
            <p:sp>
              <p:nvSpPr>
                <p:cNvPr id="2248" name="Freeform: Shape 2247">
                  <a:extLst>
                    <a:ext uri="{FF2B5EF4-FFF2-40B4-BE49-F238E27FC236}">
                      <a16:creationId xmlns:a16="http://schemas.microsoft.com/office/drawing/2014/main" id="{811A6826-CAEA-E357-F3A7-50F3AD8073D7}"/>
                    </a:ext>
                  </a:extLst>
                </p:cNvPr>
                <p:cNvSpPr/>
                <p:nvPr/>
              </p:nvSpPr>
              <p:spPr>
                <a:xfrm>
                  <a:off x="5423082" y="2647182"/>
                  <a:ext cx="35990" cy="35377"/>
                </a:xfrm>
                <a:custGeom>
                  <a:avLst/>
                  <a:gdLst>
                    <a:gd name="connsiteX0" fmla="*/ 11752 w 35990"/>
                    <a:gd name="connsiteY0" fmla="*/ 1247 h 35377"/>
                    <a:gd name="connsiteX1" fmla="*/ 34868 w 35990"/>
                    <a:gd name="connsiteY1" fmla="*/ 11126 h 35377"/>
                    <a:gd name="connsiteX2" fmla="*/ 24250 w 35990"/>
                    <a:gd name="connsiteY2" fmla="*/ 34099 h 35377"/>
                    <a:gd name="connsiteX3" fmla="*/ 1133 w 35990"/>
                    <a:gd name="connsiteY3" fmla="*/ 24221 h 35377"/>
                    <a:gd name="connsiteX4" fmla="*/ 11752 w 35990"/>
                    <a:gd name="connsiteY4" fmla="*/ 1247 h 35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0" h="35377">
                      <a:moveTo>
                        <a:pt x="11752" y="1247"/>
                      </a:moveTo>
                      <a:cubicBezTo>
                        <a:pt x="21089" y="-2340"/>
                        <a:pt x="31423" y="2073"/>
                        <a:pt x="34868" y="11126"/>
                      </a:cubicBezTo>
                      <a:cubicBezTo>
                        <a:pt x="38313" y="20150"/>
                        <a:pt x="33559" y="30456"/>
                        <a:pt x="24250" y="34099"/>
                      </a:cubicBezTo>
                      <a:cubicBezTo>
                        <a:pt x="14941" y="37743"/>
                        <a:pt x="4607" y="33331"/>
                        <a:pt x="1133" y="24221"/>
                      </a:cubicBezTo>
                      <a:cubicBezTo>
                        <a:pt x="-2340" y="15111"/>
                        <a:pt x="2443" y="4834"/>
                        <a:pt x="11752" y="1247"/>
                      </a:cubicBezTo>
                      <a:close/>
                    </a:path>
                  </a:pathLst>
                </a:custGeom>
                <a:grpFill/>
                <a:ln w="2845" cap="flat">
                  <a:noFill/>
                  <a:prstDash val="solid"/>
                  <a:miter/>
                </a:ln>
              </p:spPr>
              <p:txBody>
                <a:bodyPr rtlCol="0" anchor="ctr"/>
                <a:lstStyle/>
                <a:p>
                  <a:endParaRPr lang="en-US"/>
                </a:p>
              </p:txBody>
            </p:sp>
            <p:sp>
              <p:nvSpPr>
                <p:cNvPr id="2249" name="Freeform: Shape 2248">
                  <a:extLst>
                    <a:ext uri="{FF2B5EF4-FFF2-40B4-BE49-F238E27FC236}">
                      <a16:creationId xmlns:a16="http://schemas.microsoft.com/office/drawing/2014/main" id="{10CAA800-CED6-D92F-E469-834F0A24306F}"/>
                    </a:ext>
                  </a:extLst>
                </p:cNvPr>
                <p:cNvSpPr/>
                <p:nvPr/>
              </p:nvSpPr>
              <p:spPr>
                <a:xfrm>
                  <a:off x="5342500" y="2424359"/>
                  <a:ext cx="33147" cy="32218"/>
                </a:xfrm>
                <a:custGeom>
                  <a:avLst/>
                  <a:gdLst>
                    <a:gd name="connsiteX0" fmla="*/ 11227 w 33147"/>
                    <a:gd name="connsiteY0" fmla="*/ 907 h 32218"/>
                    <a:gd name="connsiteX1" fmla="*/ 32265 w 33147"/>
                    <a:gd name="connsiteY1" fmla="*/ 10729 h 32218"/>
                    <a:gd name="connsiteX2" fmla="*/ 21931 w 33147"/>
                    <a:gd name="connsiteY2" fmla="*/ 31283 h 32218"/>
                    <a:gd name="connsiteX3" fmla="*/ 893 w 33147"/>
                    <a:gd name="connsiteY3" fmla="*/ 21461 h 32218"/>
                    <a:gd name="connsiteX4" fmla="*/ 11227 w 33147"/>
                    <a:gd name="connsiteY4" fmla="*/ 907 h 32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2218">
                      <a:moveTo>
                        <a:pt x="11227" y="907"/>
                      </a:moveTo>
                      <a:cubicBezTo>
                        <a:pt x="19910" y="-2025"/>
                        <a:pt x="29333" y="2388"/>
                        <a:pt x="32265" y="10729"/>
                      </a:cubicBezTo>
                      <a:cubicBezTo>
                        <a:pt x="35198" y="19098"/>
                        <a:pt x="30586" y="28294"/>
                        <a:pt x="21931" y="31283"/>
                      </a:cubicBezTo>
                      <a:cubicBezTo>
                        <a:pt x="13277" y="34272"/>
                        <a:pt x="3854" y="29860"/>
                        <a:pt x="893" y="21461"/>
                      </a:cubicBezTo>
                      <a:cubicBezTo>
                        <a:pt x="-2067" y="13063"/>
                        <a:pt x="2573" y="3839"/>
                        <a:pt x="11227" y="907"/>
                      </a:cubicBezTo>
                      <a:close/>
                    </a:path>
                  </a:pathLst>
                </a:custGeom>
                <a:grpFill/>
                <a:ln w="2845" cap="flat">
                  <a:noFill/>
                  <a:prstDash val="solid"/>
                  <a:miter/>
                </a:ln>
              </p:spPr>
              <p:txBody>
                <a:bodyPr rtlCol="0" anchor="ctr"/>
                <a:lstStyle/>
                <a:p>
                  <a:endParaRPr lang="en-US"/>
                </a:p>
              </p:txBody>
            </p:sp>
            <p:sp>
              <p:nvSpPr>
                <p:cNvPr id="2250" name="Freeform: Shape 2249">
                  <a:extLst>
                    <a:ext uri="{FF2B5EF4-FFF2-40B4-BE49-F238E27FC236}">
                      <a16:creationId xmlns:a16="http://schemas.microsoft.com/office/drawing/2014/main" id="{C1C09F0B-F479-4916-39EF-7F2A6EB89B6C}"/>
                    </a:ext>
                  </a:extLst>
                </p:cNvPr>
                <p:cNvSpPr/>
                <p:nvPr/>
              </p:nvSpPr>
              <p:spPr>
                <a:xfrm>
                  <a:off x="5271769" y="2198114"/>
                  <a:ext cx="30085" cy="29326"/>
                </a:xfrm>
                <a:custGeom>
                  <a:avLst/>
                  <a:gdLst>
                    <a:gd name="connsiteX0" fmla="*/ 10873 w 30085"/>
                    <a:gd name="connsiteY0" fmla="*/ 630 h 29326"/>
                    <a:gd name="connsiteX1" fmla="*/ 29492 w 30085"/>
                    <a:gd name="connsiteY1" fmla="*/ 10366 h 29326"/>
                    <a:gd name="connsiteX2" fmla="*/ 19215 w 30085"/>
                    <a:gd name="connsiteY2" fmla="*/ 28671 h 29326"/>
                    <a:gd name="connsiteX3" fmla="*/ 596 w 30085"/>
                    <a:gd name="connsiteY3" fmla="*/ 18935 h 29326"/>
                    <a:gd name="connsiteX4" fmla="*/ 10873 w 30085"/>
                    <a:gd name="connsiteY4" fmla="*/ 630 h 29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85" h="29326">
                      <a:moveTo>
                        <a:pt x="10873" y="630"/>
                      </a:moveTo>
                      <a:cubicBezTo>
                        <a:pt x="18844" y="-1704"/>
                        <a:pt x="27186" y="2651"/>
                        <a:pt x="29492" y="10366"/>
                      </a:cubicBezTo>
                      <a:cubicBezTo>
                        <a:pt x="31798" y="18081"/>
                        <a:pt x="27186" y="26280"/>
                        <a:pt x="19215" y="28671"/>
                      </a:cubicBezTo>
                      <a:cubicBezTo>
                        <a:pt x="11244" y="31062"/>
                        <a:pt x="2902" y="26707"/>
                        <a:pt x="596" y="18935"/>
                      </a:cubicBezTo>
                      <a:cubicBezTo>
                        <a:pt x="-1710" y="11163"/>
                        <a:pt x="2874" y="2993"/>
                        <a:pt x="10873" y="630"/>
                      </a:cubicBezTo>
                      <a:close/>
                    </a:path>
                  </a:pathLst>
                </a:custGeom>
                <a:grpFill/>
                <a:ln w="2845" cap="flat">
                  <a:noFill/>
                  <a:prstDash val="solid"/>
                  <a:miter/>
                </a:ln>
              </p:spPr>
              <p:txBody>
                <a:bodyPr rtlCol="0" anchor="ctr"/>
                <a:lstStyle/>
                <a:p>
                  <a:endParaRPr lang="en-US"/>
                </a:p>
              </p:txBody>
            </p:sp>
            <p:sp>
              <p:nvSpPr>
                <p:cNvPr id="2251" name="Freeform: Shape 2250">
                  <a:extLst>
                    <a:ext uri="{FF2B5EF4-FFF2-40B4-BE49-F238E27FC236}">
                      <a16:creationId xmlns:a16="http://schemas.microsoft.com/office/drawing/2014/main" id="{EFBE6655-2289-D982-7A50-3E726722C15D}"/>
                    </a:ext>
                  </a:extLst>
                </p:cNvPr>
                <p:cNvSpPr/>
                <p:nvPr/>
              </p:nvSpPr>
              <p:spPr>
                <a:xfrm>
                  <a:off x="5210131" y="1969192"/>
                  <a:ext cx="27012" cy="26409"/>
                </a:xfrm>
                <a:custGeom>
                  <a:avLst/>
                  <a:gdLst>
                    <a:gd name="connsiteX0" fmla="*/ 10394 w 27012"/>
                    <a:gd name="connsiteY0" fmla="*/ 411 h 26409"/>
                    <a:gd name="connsiteX1" fmla="*/ 26649 w 27012"/>
                    <a:gd name="connsiteY1" fmla="*/ 9891 h 26409"/>
                    <a:gd name="connsiteX2" fmla="*/ 16628 w 27012"/>
                    <a:gd name="connsiteY2" fmla="*/ 25976 h 26409"/>
                    <a:gd name="connsiteX3" fmla="*/ 373 w 27012"/>
                    <a:gd name="connsiteY3" fmla="*/ 16496 h 26409"/>
                    <a:gd name="connsiteX4" fmla="*/ 10394 w 27012"/>
                    <a:gd name="connsiteY4" fmla="*/ 411 h 26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2" h="26409">
                      <a:moveTo>
                        <a:pt x="10394" y="411"/>
                      </a:moveTo>
                      <a:cubicBezTo>
                        <a:pt x="17653" y="-1382"/>
                        <a:pt x="24941" y="2859"/>
                        <a:pt x="26649" y="9891"/>
                      </a:cubicBezTo>
                      <a:cubicBezTo>
                        <a:pt x="28357" y="16923"/>
                        <a:pt x="23888" y="24125"/>
                        <a:pt x="16628" y="25976"/>
                      </a:cubicBezTo>
                      <a:cubicBezTo>
                        <a:pt x="9369" y="27826"/>
                        <a:pt x="2109" y="23584"/>
                        <a:pt x="373" y="16496"/>
                      </a:cubicBezTo>
                      <a:cubicBezTo>
                        <a:pt x="-1364" y="9407"/>
                        <a:pt x="3134" y="2233"/>
                        <a:pt x="10394" y="411"/>
                      </a:cubicBezTo>
                      <a:close/>
                    </a:path>
                  </a:pathLst>
                </a:custGeom>
                <a:grpFill/>
                <a:ln w="2845" cap="flat">
                  <a:noFill/>
                  <a:prstDash val="solid"/>
                  <a:miter/>
                </a:ln>
              </p:spPr>
              <p:txBody>
                <a:bodyPr rtlCol="0" anchor="ctr"/>
                <a:lstStyle/>
                <a:p>
                  <a:endParaRPr lang="en-US"/>
                </a:p>
              </p:txBody>
            </p:sp>
            <p:sp>
              <p:nvSpPr>
                <p:cNvPr id="2252" name="Freeform: Shape 2251">
                  <a:extLst>
                    <a:ext uri="{FF2B5EF4-FFF2-40B4-BE49-F238E27FC236}">
                      <a16:creationId xmlns:a16="http://schemas.microsoft.com/office/drawing/2014/main" id="{3ECD70B1-B08E-9F80-6A70-DADA03E60910}"/>
                    </a:ext>
                  </a:extLst>
                </p:cNvPr>
                <p:cNvSpPr/>
                <p:nvPr/>
              </p:nvSpPr>
              <p:spPr>
                <a:xfrm>
                  <a:off x="5158033" y="1737928"/>
                  <a:ext cx="24063" cy="23355"/>
                </a:xfrm>
                <a:custGeom>
                  <a:avLst/>
                  <a:gdLst>
                    <a:gd name="connsiteX0" fmla="*/ 9540 w 24063"/>
                    <a:gd name="connsiteY0" fmla="*/ 257 h 23355"/>
                    <a:gd name="connsiteX1" fmla="*/ 23803 w 24063"/>
                    <a:gd name="connsiteY1" fmla="*/ 9225 h 23355"/>
                    <a:gd name="connsiteX2" fmla="*/ 14522 w 24063"/>
                    <a:gd name="connsiteY2" fmla="*/ 23089 h 23355"/>
                    <a:gd name="connsiteX3" fmla="*/ 260 w 24063"/>
                    <a:gd name="connsiteY3" fmla="*/ 14121 h 23355"/>
                    <a:gd name="connsiteX4" fmla="*/ 9540 w 24063"/>
                    <a:gd name="connsiteY4" fmla="*/ 257 h 2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3" h="23355">
                      <a:moveTo>
                        <a:pt x="9540" y="257"/>
                      </a:moveTo>
                      <a:cubicBezTo>
                        <a:pt x="16060" y="-1081"/>
                        <a:pt x="22437" y="2933"/>
                        <a:pt x="23803" y="9225"/>
                      </a:cubicBezTo>
                      <a:cubicBezTo>
                        <a:pt x="25170" y="15516"/>
                        <a:pt x="21013" y="21722"/>
                        <a:pt x="14522" y="23089"/>
                      </a:cubicBezTo>
                      <a:cubicBezTo>
                        <a:pt x="8032" y="24455"/>
                        <a:pt x="1626" y="20441"/>
                        <a:pt x="260" y="14121"/>
                      </a:cubicBezTo>
                      <a:cubicBezTo>
                        <a:pt x="-1107" y="7801"/>
                        <a:pt x="3050" y="1595"/>
                        <a:pt x="9540" y="257"/>
                      </a:cubicBezTo>
                      <a:close/>
                    </a:path>
                  </a:pathLst>
                </a:custGeom>
                <a:grpFill/>
                <a:ln w="2845" cap="flat">
                  <a:noFill/>
                  <a:prstDash val="solid"/>
                  <a:miter/>
                </a:ln>
              </p:spPr>
              <p:txBody>
                <a:bodyPr rtlCol="0" anchor="ctr"/>
                <a:lstStyle/>
                <a:p>
                  <a:endParaRPr lang="en-US"/>
                </a:p>
              </p:txBody>
            </p:sp>
            <p:sp>
              <p:nvSpPr>
                <p:cNvPr id="2253" name="Freeform: Shape 2252">
                  <a:extLst>
                    <a:ext uri="{FF2B5EF4-FFF2-40B4-BE49-F238E27FC236}">
                      <a16:creationId xmlns:a16="http://schemas.microsoft.com/office/drawing/2014/main" id="{9591BDAA-83AA-6346-056B-BF9714E34FB7}"/>
                    </a:ext>
                  </a:extLst>
                </p:cNvPr>
                <p:cNvSpPr/>
                <p:nvPr/>
              </p:nvSpPr>
              <p:spPr>
                <a:xfrm>
                  <a:off x="5115999" y="1504488"/>
                  <a:ext cx="21018" cy="20422"/>
                </a:xfrm>
                <a:custGeom>
                  <a:avLst/>
                  <a:gdLst>
                    <a:gd name="connsiteX0" fmla="*/ 8844 w 21018"/>
                    <a:gd name="connsiteY0" fmla="*/ 144 h 20422"/>
                    <a:gd name="connsiteX1" fmla="*/ 20886 w 21018"/>
                    <a:gd name="connsiteY1" fmla="*/ 8485 h 20422"/>
                    <a:gd name="connsiteX2" fmla="*/ 12175 w 21018"/>
                    <a:gd name="connsiteY2" fmla="*/ 20271 h 20422"/>
                    <a:gd name="connsiteX3" fmla="*/ 133 w 21018"/>
                    <a:gd name="connsiteY3" fmla="*/ 11930 h 20422"/>
                    <a:gd name="connsiteX4" fmla="*/ 8844 w 21018"/>
                    <a:gd name="connsiteY4" fmla="*/ 144 h 20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8" h="20422">
                      <a:moveTo>
                        <a:pt x="8844" y="144"/>
                      </a:moveTo>
                      <a:cubicBezTo>
                        <a:pt x="14566" y="-795"/>
                        <a:pt x="19975" y="2962"/>
                        <a:pt x="20886" y="8485"/>
                      </a:cubicBezTo>
                      <a:cubicBezTo>
                        <a:pt x="21797" y="14036"/>
                        <a:pt x="17897" y="19303"/>
                        <a:pt x="12175" y="20271"/>
                      </a:cubicBezTo>
                      <a:cubicBezTo>
                        <a:pt x="6453" y="21239"/>
                        <a:pt x="1072" y="17481"/>
                        <a:pt x="133" y="11930"/>
                      </a:cubicBezTo>
                      <a:cubicBezTo>
                        <a:pt x="-778" y="6350"/>
                        <a:pt x="3094" y="1083"/>
                        <a:pt x="8844" y="144"/>
                      </a:cubicBezTo>
                      <a:close/>
                    </a:path>
                  </a:pathLst>
                </a:custGeom>
                <a:grpFill/>
                <a:ln w="2845" cap="flat">
                  <a:noFill/>
                  <a:prstDash val="solid"/>
                  <a:miter/>
                </a:ln>
              </p:spPr>
              <p:txBody>
                <a:bodyPr rtlCol="0" anchor="ctr"/>
                <a:lstStyle/>
                <a:p>
                  <a:endParaRPr lang="en-US"/>
                </a:p>
              </p:txBody>
            </p:sp>
            <p:sp>
              <p:nvSpPr>
                <p:cNvPr id="2254" name="Freeform: Shape 2253">
                  <a:extLst>
                    <a:ext uri="{FF2B5EF4-FFF2-40B4-BE49-F238E27FC236}">
                      <a16:creationId xmlns:a16="http://schemas.microsoft.com/office/drawing/2014/main" id="{94D3C219-56BF-F489-B2A8-9028A77928D1}"/>
                    </a:ext>
                  </a:extLst>
                </p:cNvPr>
                <p:cNvSpPr/>
                <p:nvPr/>
              </p:nvSpPr>
              <p:spPr>
                <a:xfrm>
                  <a:off x="5083196" y="1269558"/>
                  <a:ext cx="17958" cy="17480"/>
                </a:xfrm>
                <a:custGeom>
                  <a:avLst/>
                  <a:gdLst>
                    <a:gd name="connsiteX0" fmla="*/ 7997 w 17958"/>
                    <a:gd name="connsiteY0" fmla="*/ 68 h 17480"/>
                    <a:gd name="connsiteX1" fmla="*/ 17904 w 17958"/>
                    <a:gd name="connsiteY1" fmla="*/ 7641 h 17480"/>
                    <a:gd name="connsiteX2" fmla="*/ 9962 w 17958"/>
                    <a:gd name="connsiteY2" fmla="*/ 17406 h 17480"/>
                    <a:gd name="connsiteX3" fmla="*/ 55 w 17958"/>
                    <a:gd name="connsiteY3" fmla="*/ 9833 h 17480"/>
                    <a:gd name="connsiteX4" fmla="*/ 7997 w 17958"/>
                    <a:gd name="connsiteY4" fmla="*/ 68 h 17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8" h="17480">
                      <a:moveTo>
                        <a:pt x="7997" y="68"/>
                      </a:moveTo>
                      <a:cubicBezTo>
                        <a:pt x="12922" y="-529"/>
                        <a:pt x="17363" y="2858"/>
                        <a:pt x="17904" y="7641"/>
                      </a:cubicBezTo>
                      <a:cubicBezTo>
                        <a:pt x="18445" y="12424"/>
                        <a:pt x="14887" y="16808"/>
                        <a:pt x="9962" y="17406"/>
                      </a:cubicBezTo>
                      <a:cubicBezTo>
                        <a:pt x="5037" y="18032"/>
                        <a:pt x="596" y="14644"/>
                        <a:pt x="55" y="9833"/>
                      </a:cubicBezTo>
                      <a:cubicBezTo>
                        <a:pt x="-486" y="5022"/>
                        <a:pt x="3044" y="666"/>
                        <a:pt x="7997" y="68"/>
                      </a:cubicBezTo>
                      <a:close/>
                    </a:path>
                  </a:pathLst>
                </a:custGeom>
                <a:grpFill/>
                <a:ln w="2845" cap="flat">
                  <a:noFill/>
                  <a:prstDash val="solid"/>
                  <a:miter/>
                </a:ln>
              </p:spPr>
              <p:txBody>
                <a:bodyPr rtlCol="0" anchor="ctr"/>
                <a:lstStyle/>
                <a:p>
                  <a:endParaRPr lang="en-US"/>
                </a:p>
              </p:txBody>
            </p:sp>
            <p:sp>
              <p:nvSpPr>
                <p:cNvPr id="2255" name="Freeform: Shape 2254">
                  <a:extLst>
                    <a:ext uri="{FF2B5EF4-FFF2-40B4-BE49-F238E27FC236}">
                      <a16:creationId xmlns:a16="http://schemas.microsoft.com/office/drawing/2014/main" id="{A3380322-107E-A4D2-3633-C0B7B2A32B24}"/>
                    </a:ext>
                  </a:extLst>
                </p:cNvPr>
                <p:cNvSpPr/>
                <p:nvPr/>
              </p:nvSpPr>
              <p:spPr>
                <a:xfrm>
                  <a:off x="5060450" y="1033398"/>
                  <a:ext cx="14941" cy="14487"/>
                </a:xfrm>
                <a:custGeom>
                  <a:avLst/>
                  <a:gdLst>
                    <a:gd name="connsiteX0" fmla="*/ 6830 w 14941"/>
                    <a:gd name="connsiteY0" fmla="*/ 27 h 14487"/>
                    <a:gd name="connsiteX1" fmla="*/ 14915 w 14941"/>
                    <a:gd name="connsiteY1" fmla="*/ 6631 h 14487"/>
                    <a:gd name="connsiteX2" fmla="*/ 8111 w 14941"/>
                    <a:gd name="connsiteY2" fmla="*/ 14460 h 14487"/>
                    <a:gd name="connsiteX3" fmla="*/ 26 w 14941"/>
                    <a:gd name="connsiteY3" fmla="*/ 7856 h 14487"/>
                    <a:gd name="connsiteX4" fmla="*/ 6830 w 14941"/>
                    <a:gd name="connsiteY4" fmla="*/ 27 h 1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1" h="14487">
                      <a:moveTo>
                        <a:pt x="6830" y="27"/>
                      </a:moveTo>
                      <a:cubicBezTo>
                        <a:pt x="10930" y="-315"/>
                        <a:pt x="14574" y="2646"/>
                        <a:pt x="14915" y="6631"/>
                      </a:cubicBezTo>
                      <a:cubicBezTo>
                        <a:pt x="15257" y="10617"/>
                        <a:pt x="12211" y="14119"/>
                        <a:pt x="8111" y="14460"/>
                      </a:cubicBezTo>
                      <a:cubicBezTo>
                        <a:pt x="4012" y="14802"/>
                        <a:pt x="368" y="11841"/>
                        <a:pt x="26" y="7856"/>
                      </a:cubicBezTo>
                      <a:cubicBezTo>
                        <a:pt x="-315" y="3870"/>
                        <a:pt x="2731" y="340"/>
                        <a:pt x="6830" y="27"/>
                      </a:cubicBezTo>
                      <a:close/>
                    </a:path>
                  </a:pathLst>
                </a:custGeom>
                <a:grpFill/>
                <a:ln w="2845" cap="flat">
                  <a:noFill/>
                  <a:prstDash val="solid"/>
                  <a:miter/>
                </a:ln>
              </p:spPr>
              <p:txBody>
                <a:bodyPr rtlCol="0" anchor="ctr"/>
                <a:lstStyle/>
                <a:p>
                  <a:endParaRPr lang="en-US"/>
                </a:p>
              </p:txBody>
            </p:sp>
            <p:sp>
              <p:nvSpPr>
                <p:cNvPr id="2256" name="Freeform: Shape 2255">
                  <a:extLst>
                    <a:ext uri="{FF2B5EF4-FFF2-40B4-BE49-F238E27FC236}">
                      <a16:creationId xmlns:a16="http://schemas.microsoft.com/office/drawing/2014/main" id="{2FB138CB-EDBC-6589-1AFB-9BA4D3F3B5EA}"/>
                    </a:ext>
                  </a:extLst>
                </p:cNvPr>
                <p:cNvSpPr/>
                <p:nvPr/>
              </p:nvSpPr>
              <p:spPr>
                <a:xfrm>
                  <a:off x="5047434" y="796421"/>
                  <a:ext cx="11907" cy="11569"/>
                </a:xfrm>
                <a:custGeom>
                  <a:avLst/>
                  <a:gdLst>
                    <a:gd name="connsiteX0" fmla="*/ 5726 w 11907"/>
                    <a:gd name="connsiteY0" fmla="*/ 6 h 11569"/>
                    <a:gd name="connsiteX1" fmla="*/ 11903 w 11907"/>
                    <a:gd name="connsiteY1" fmla="*/ 5529 h 11569"/>
                    <a:gd name="connsiteX2" fmla="*/ 6181 w 11907"/>
                    <a:gd name="connsiteY2" fmla="*/ 11564 h 11569"/>
                    <a:gd name="connsiteX3" fmla="*/ 4 w 11907"/>
                    <a:gd name="connsiteY3" fmla="*/ 6041 h 11569"/>
                    <a:gd name="connsiteX4" fmla="*/ 5726 w 11907"/>
                    <a:gd name="connsiteY4" fmla="*/ 6 h 1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7" h="11569">
                      <a:moveTo>
                        <a:pt x="5726" y="6"/>
                      </a:moveTo>
                      <a:cubicBezTo>
                        <a:pt x="9000" y="-137"/>
                        <a:pt x="11761" y="2340"/>
                        <a:pt x="11903" y="5529"/>
                      </a:cubicBezTo>
                      <a:cubicBezTo>
                        <a:pt x="12017" y="8717"/>
                        <a:pt x="9455" y="11422"/>
                        <a:pt x="6181" y="11564"/>
                      </a:cubicBezTo>
                      <a:cubicBezTo>
                        <a:pt x="2907" y="11706"/>
                        <a:pt x="146" y="9230"/>
                        <a:pt x="4" y="6041"/>
                      </a:cubicBezTo>
                      <a:cubicBezTo>
                        <a:pt x="-110" y="2853"/>
                        <a:pt x="2452" y="148"/>
                        <a:pt x="5726" y="6"/>
                      </a:cubicBezTo>
                      <a:close/>
                    </a:path>
                  </a:pathLst>
                </a:custGeom>
                <a:grpFill/>
                <a:ln w="2845" cap="flat">
                  <a:noFill/>
                  <a:prstDash val="solid"/>
                  <a:miter/>
                </a:ln>
              </p:spPr>
              <p:txBody>
                <a:bodyPr rtlCol="0" anchor="ctr"/>
                <a:lstStyle/>
                <a:p>
                  <a:endParaRPr lang="en-US"/>
                </a:p>
              </p:txBody>
            </p:sp>
            <p:sp>
              <p:nvSpPr>
                <p:cNvPr id="2257" name="Freeform: Shape 2256">
                  <a:extLst>
                    <a:ext uri="{FF2B5EF4-FFF2-40B4-BE49-F238E27FC236}">
                      <a16:creationId xmlns:a16="http://schemas.microsoft.com/office/drawing/2014/main" id="{399B7EC9-613A-3311-0CA8-05BB3C3981B7}"/>
                    </a:ext>
                  </a:extLst>
                </p:cNvPr>
                <p:cNvSpPr/>
                <p:nvPr/>
              </p:nvSpPr>
              <p:spPr>
                <a:xfrm>
                  <a:off x="5043566" y="559059"/>
                  <a:ext cx="8882" cy="8597"/>
                </a:xfrm>
                <a:custGeom>
                  <a:avLst/>
                  <a:gdLst>
                    <a:gd name="connsiteX0" fmla="*/ 4385 w 8882"/>
                    <a:gd name="connsiteY0" fmla="*/ 0 h 8597"/>
                    <a:gd name="connsiteX1" fmla="*/ 8882 w 8882"/>
                    <a:gd name="connsiteY1" fmla="*/ 4299 h 8597"/>
                    <a:gd name="connsiteX2" fmla="*/ 4498 w 8882"/>
                    <a:gd name="connsiteY2" fmla="*/ 8597 h 8597"/>
                    <a:gd name="connsiteX3" fmla="*/ 0 w 8882"/>
                    <a:gd name="connsiteY3" fmla="*/ 4299 h 8597"/>
                    <a:gd name="connsiteX4" fmla="*/ 4385 w 8882"/>
                    <a:gd name="connsiteY4" fmla="*/ 0 h 8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2" h="8597">
                      <a:moveTo>
                        <a:pt x="4385" y="0"/>
                      </a:moveTo>
                      <a:cubicBezTo>
                        <a:pt x="6833" y="0"/>
                        <a:pt x="8854" y="1936"/>
                        <a:pt x="8882" y="4299"/>
                      </a:cubicBezTo>
                      <a:cubicBezTo>
                        <a:pt x="8911" y="6662"/>
                        <a:pt x="6947" y="8597"/>
                        <a:pt x="4498" y="8597"/>
                      </a:cubicBezTo>
                      <a:cubicBezTo>
                        <a:pt x="2050" y="8597"/>
                        <a:pt x="29" y="6662"/>
                        <a:pt x="0" y="4299"/>
                      </a:cubicBezTo>
                      <a:cubicBezTo>
                        <a:pt x="-28" y="1907"/>
                        <a:pt x="1936" y="0"/>
                        <a:pt x="4385" y="0"/>
                      </a:cubicBezTo>
                      <a:close/>
                    </a:path>
                  </a:pathLst>
                </a:custGeom>
                <a:grpFill/>
                <a:ln w="2845" cap="flat">
                  <a:noFill/>
                  <a:prstDash val="solid"/>
                  <a:miter/>
                </a:ln>
              </p:spPr>
              <p:txBody>
                <a:bodyPr rtlCol="0" anchor="ctr"/>
                <a:lstStyle/>
                <a:p>
                  <a:endParaRPr lang="en-US"/>
                </a:p>
              </p:txBody>
            </p:sp>
          </p:grpSp>
          <p:grpSp>
            <p:nvGrpSpPr>
              <p:cNvPr id="2089" name="Graphic 9">
                <a:extLst>
                  <a:ext uri="{FF2B5EF4-FFF2-40B4-BE49-F238E27FC236}">
                    <a16:creationId xmlns:a16="http://schemas.microsoft.com/office/drawing/2014/main" id="{0E99F67B-883F-1B1C-4561-65D30B200FA6}"/>
                  </a:ext>
                </a:extLst>
              </p:cNvPr>
              <p:cNvGrpSpPr/>
              <p:nvPr/>
            </p:nvGrpSpPr>
            <p:grpSpPr>
              <a:xfrm>
                <a:off x="4810696" y="558717"/>
                <a:ext cx="7301793" cy="6113900"/>
                <a:chOff x="4810696" y="558717"/>
                <a:chExt cx="7301793" cy="6113900"/>
              </a:xfrm>
              <a:grpFill/>
            </p:grpSpPr>
            <p:sp>
              <p:nvSpPr>
                <p:cNvPr id="2169" name="Freeform: Shape 2168">
                  <a:extLst>
                    <a:ext uri="{FF2B5EF4-FFF2-40B4-BE49-F238E27FC236}">
                      <a16:creationId xmlns:a16="http://schemas.microsoft.com/office/drawing/2014/main" id="{3AD0853F-20FC-FADE-5771-71AF87F7B870}"/>
                    </a:ext>
                  </a:extLst>
                </p:cNvPr>
                <p:cNvSpPr/>
                <p:nvPr/>
              </p:nvSpPr>
              <p:spPr>
                <a:xfrm>
                  <a:off x="11971516" y="6421647"/>
                  <a:ext cx="140972" cy="144741"/>
                </a:xfrm>
                <a:custGeom>
                  <a:avLst/>
                  <a:gdLst>
                    <a:gd name="connsiteX0" fmla="*/ 1249 w 140972"/>
                    <a:gd name="connsiteY0" fmla="*/ 85595 h 144741"/>
                    <a:gd name="connsiteX1" fmla="*/ 56364 w 140972"/>
                    <a:gd name="connsiteY1" fmla="*/ 1215 h 144741"/>
                    <a:gd name="connsiteX2" fmla="*/ 108916 w 140972"/>
                    <a:gd name="connsiteY2" fmla="*/ 12602 h 144741"/>
                    <a:gd name="connsiteX3" fmla="*/ 139377 w 140972"/>
                    <a:gd name="connsiteY3" fmla="*/ 58436 h 144741"/>
                    <a:gd name="connsiteX4" fmla="*/ 129556 w 140972"/>
                    <a:gd name="connsiteY4" fmla="*/ 113038 h 144741"/>
                    <a:gd name="connsiteX5" fmla="*/ 84405 w 140972"/>
                    <a:gd name="connsiteY5" fmla="*/ 143471 h 144741"/>
                    <a:gd name="connsiteX6" fmla="*/ 1249 w 140972"/>
                    <a:gd name="connsiteY6" fmla="*/ 85595 h 14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72" h="144741">
                      <a:moveTo>
                        <a:pt x="1249" y="85595"/>
                      </a:moveTo>
                      <a:cubicBezTo>
                        <a:pt x="-5954" y="46195"/>
                        <a:pt x="18728" y="8417"/>
                        <a:pt x="56364" y="1215"/>
                      </a:cubicBezTo>
                      <a:cubicBezTo>
                        <a:pt x="75209" y="-2457"/>
                        <a:pt x="93913" y="2439"/>
                        <a:pt x="108916" y="12602"/>
                      </a:cubicBezTo>
                      <a:cubicBezTo>
                        <a:pt x="123890" y="22765"/>
                        <a:pt x="135278" y="38822"/>
                        <a:pt x="139377" y="58436"/>
                      </a:cubicBezTo>
                      <a:cubicBezTo>
                        <a:pt x="143476" y="78022"/>
                        <a:pt x="139491" y="97438"/>
                        <a:pt x="129556" y="113038"/>
                      </a:cubicBezTo>
                      <a:cubicBezTo>
                        <a:pt x="119649" y="128610"/>
                        <a:pt x="103706" y="139713"/>
                        <a:pt x="84405" y="143471"/>
                      </a:cubicBezTo>
                      <a:cubicBezTo>
                        <a:pt x="45688" y="150901"/>
                        <a:pt x="8452" y="124967"/>
                        <a:pt x="1249" y="85595"/>
                      </a:cubicBezTo>
                      <a:close/>
                    </a:path>
                  </a:pathLst>
                </a:custGeom>
                <a:grpFill/>
                <a:ln w="2845" cap="flat">
                  <a:noFill/>
                  <a:prstDash val="solid"/>
                  <a:miter/>
                </a:ln>
              </p:spPr>
              <p:txBody>
                <a:bodyPr rtlCol="0" anchor="ctr"/>
                <a:lstStyle/>
                <a:p>
                  <a:endParaRPr lang="en-US"/>
                </a:p>
              </p:txBody>
            </p:sp>
            <p:sp>
              <p:nvSpPr>
                <p:cNvPr id="2170" name="Freeform: Shape 2169">
                  <a:extLst>
                    <a:ext uri="{FF2B5EF4-FFF2-40B4-BE49-F238E27FC236}">
                      <a16:creationId xmlns:a16="http://schemas.microsoft.com/office/drawing/2014/main" id="{09A572C4-B010-4DCA-CA12-52222047B862}"/>
                    </a:ext>
                  </a:extLst>
                </p:cNvPr>
                <p:cNvSpPr/>
                <p:nvPr/>
              </p:nvSpPr>
              <p:spPr>
                <a:xfrm>
                  <a:off x="11728363" y="6466275"/>
                  <a:ext cx="137836" cy="141949"/>
                </a:xfrm>
                <a:custGeom>
                  <a:avLst/>
                  <a:gdLst>
                    <a:gd name="connsiteX0" fmla="*/ 743 w 137836"/>
                    <a:gd name="connsiteY0" fmla="*/ 80794 h 141949"/>
                    <a:gd name="connsiteX1" fmla="*/ 13440 w 137836"/>
                    <a:gd name="connsiteY1" fmla="*/ 28384 h 141949"/>
                    <a:gd name="connsiteX2" fmla="*/ 32685 w 137836"/>
                    <a:gd name="connsiteY2" fmla="*/ 10335 h 141949"/>
                    <a:gd name="connsiteX3" fmla="*/ 58049 w 137836"/>
                    <a:gd name="connsiteY3" fmla="*/ 883 h 141949"/>
                    <a:gd name="connsiteX4" fmla="*/ 136821 w 137836"/>
                    <a:gd name="connsiteY4" fmla="*/ 59727 h 141949"/>
                    <a:gd name="connsiteX5" fmla="*/ 79742 w 137836"/>
                    <a:gd name="connsiteY5" fmla="*/ 141061 h 141949"/>
                    <a:gd name="connsiteX6" fmla="*/ 52099 w 137836"/>
                    <a:gd name="connsiteY6" fmla="*/ 139581 h 141949"/>
                    <a:gd name="connsiteX7" fmla="*/ 27987 w 137836"/>
                    <a:gd name="connsiteY7" fmla="*/ 127624 h 141949"/>
                    <a:gd name="connsiteX8" fmla="*/ 743 w 137836"/>
                    <a:gd name="connsiteY8" fmla="*/ 80794 h 14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36" h="141949">
                      <a:moveTo>
                        <a:pt x="743" y="80794"/>
                      </a:moveTo>
                      <a:cubicBezTo>
                        <a:pt x="-2019" y="61407"/>
                        <a:pt x="3077" y="42789"/>
                        <a:pt x="13440" y="28384"/>
                      </a:cubicBezTo>
                      <a:cubicBezTo>
                        <a:pt x="18621" y="21182"/>
                        <a:pt x="25140" y="15032"/>
                        <a:pt x="32685" y="10335"/>
                      </a:cubicBezTo>
                      <a:cubicBezTo>
                        <a:pt x="40228" y="5666"/>
                        <a:pt x="48797" y="2506"/>
                        <a:pt x="58049" y="883"/>
                      </a:cubicBezTo>
                      <a:cubicBezTo>
                        <a:pt x="95030" y="-5237"/>
                        <a:pt x="130302" y="21096"/>
                        <a:pt x="136821" y="59727"/>
                      </a:cubicBezTo>
                      <a:cubicBezTo>
                        <a:pt x="143340" y="98359"/>
                        <a:pt x="117776" y="134770"/>
                        <a:pt x="79742" y="141061"/>
                      </a:cubicBezTo>
                      <a:cubicBezTo>
                        <a:pt x="70262" y="142712"/>
                        <a:pt x="60868" y="141972"/>
                        <a:pt x="52099" y="139581"/>
                      </a:cubicBezTo>
                      <a:cubicBezTo>
                        <a:pt x="43332" y="137190"/>
                        <a:pt x="35132" y="133090"/>
                        <a:pt x="27987" y="127624"/>
                      </a:cubicBezTo>
                      <a:cubicBezTo>
                        <a:pt x="13667" y="116663"/>
                        <a:pt x="3505" y="100181"/>
                        <a:pt x="743" y="80794"/>
                      </a:cubicBezTo>
                      <a:close/>
                    </a:path>
                  </a:pathLst>
                </a:custGeom>
                <a:grpFill/>
                <a:ln w="2845" cap="flat">
                  <a:noFill/>
                  <a:prstDash val="solid"/>
                  <a:miter/>
                </a:ln>
              </p:spPr>
              <p:txBody>
                <a:bodyPr rtlCol="0" anchor="ctr"/>
                <a:lstStyle/>
                <a:p>
                  <a:endParaRPr lang="en-US"/>
                </a:p>
              </p:txBody>
            </p:sp>
            <p:sp>
              <p:nvSpPr>
                <p:cNvPr id="2171" name="Freeform: Shape 2170">
                  <a:extLst>
                    <a:ext uri="{FF2B5EF4-FFF2-40B4-BE49-F238E27FC236}">
                      <a16:creationId xmlns:a16="http://schemas.microsoft.com/office/drawing/2014/main" id="{A55C758C-8974-AB5F-5670-55201602D0EF}"/>
                    </a:ext>
                  </a:extLst>
                </p:cNvPr>
                <p:cNvSpPr/>
                <p:nvPr/>
              </p:nvSpPr>
              <p:spPr>
                <a:xfrm>
                  <a:off x="11483719" y="6500506"/>
                  <a:ext cx="134691" cy="138669"/>
                </a:xfrm>
                <a:custGeom>
                  <a:avLst/>
                  <a:gdLst>
                    <a:gd name="connsiteX0" fmla="*/ 361 w 134691"/>
                    <a:gd name="connsiteY0" fmla="*/ 76967 h 138669"/>
                    <a:gd name="connsiteX1" fmla="*/ 59461 w 134691"/>
                    <a:gd name="connsiteY1" fmla="*/ 417 h 138669"/>
                    <a:gd name="connsiteX2" fmla="*/ 134133 w 134691"/>
                    <a:gd name="connsiteY2" fmla="*/ 61680 h 138669"/>
                    <a:gd name="connsiteX3" fmla="*/ 75033 w 134691"/>
                    <a:gd name="connsiteY3" fmla="*/ 138231 h 138669"/>
                    <a:gd name="connsiteX4" fmla="*/ 361 w 134691"/>
                    <a:gd name="connsiteY4" fmla="*/ 76967 h 13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1" h="138669">
                      <a:moveTo>
                        <a:pt x="361" y="76967"/>
                      </a:moveTo>
                      <a:cubicBezTo>
                        <a:pt x="-3426" y="38849"/>
                        <a:pt x="23021" y="4573"/>
                        <a:pt x="59461" y="417"/>
                      </a:cubicBezTo>
                      <a:cubicBezTo>
                        <a:pt x="95900" y="-3740"/>
                        <a:pt x="129321" y="23675"/>
                        <a:pt x="134133" y="61680"/>
                      </a:cubicBezTo>
                      <a:cubicBezTo>
                        <a:pt x="138916" y="99685"/>
                        <a:pt x="112468" y="133961"/>
                        <a:pt x="75033" y="138231"/>
                      </a:cubicBezTo>
                      <a:cubicBezTo>
                        <a:pt x="37597" y="142501"/>
                        <a:pt x="4175" y="115087"/>
                        <a:pt x="361" y="76967"/>
                      </a:cubicBezTo>
                      <a:close/>
                    </a:path>
                  </a:pathLst>
                </a:custGeom>
                <a:grpFill/>
                <a:ln w="2845" cap="flat">
                  <a:noFill/>
                  <a:prstDash val="solid"/>
                  <a:miter/>
                </a:ln>
              </p:spPr>
              <p:txBody>
                <a:bodyPr rtlCol="0" anchor="ctr"/>
                <a:lstStyle/>
                <a:p>
                  <a:endParaRPr lang="en-US"/>
                </a:p>
              </p:txBody>
            </p:sp>
            <p:sp>
              <p:nvSpPr>
                <p:cNvPr id="2172" name="Freeform: Shape 2171">
                  <a:extLst>
                    <a:ext uri="{FF2B5EF4-FFF2-40B4-BE49-F238E27FC236}">
                      <a16:creationId xmlns:a16="http://schemas.microsoft.com/office/drawing/2014/main" id="{4CB09E48-F8BA-3FAC-B1A6-C601CEBD3646}"/>
                    </a:ext>
                  </a:extLst>
                </p:cNvPr>
                <p:cNvSpPr/>
                <p:nvPr/>
              </p:nvSpPr>
              <p:spPr>
                <a:xfrm>
                  <a:off x="11237791" y="6525107"/>
                  <a:ext cx="131601" cy="135456"/>
                </a:xfrm>
                <a:custGeom>
                  <a:avLst/>
                  <a:gdLst>
                    <a:gd name="connsiteX0" fmla="*/ 124 w 131601"/>
                    <a:gd name="connsiteY0" fmla="*/ 71867 h 135456"/>
                    <a:gd name="connsiteX1" fmla="*/ 60931 w 131601"/>
                    <a:gd name="connsiteY1" fmla="*/ 127 h 135456"/>
                    <a:gd name="connsiteX2" fmla="*/ 86610 w 131601"/>
                    <a:gd name="connsiteY2" fmla="*/ 3827 h 135456"/>
                    <a:gd name="connsiteX3" fmla="*/ 108388 w 131601"/>
                    <a:gd name="connsiteY3" fmla="*/ 16525 h 135456"/>
                    <a:gd name="connsiteX4" fmla="*/ 131362 w 131601"/>
                    <a:gd name="connsiteY4" fmla="*/ 62586 h 135456"/>
                    <a:gd name="connsiteX5" fmla="*/ 115961 w 131601"/>
                    <a:gd name="connsiteY5" fmla="*/ 112064 h 135456"/>
                    <a:gd name="connsiteX6" fmla="*/ 96062 w 131601"/>
                    <a:gd name="connsiteY6" fmla="*/ 128376 h 135456"/>
                    <a:gd name="connsiteX7" fmla="*/ 70611 w 131601"/>
                    <a:gd name="connsiteY7" fmla="*/ 135323 h 135456"/>
                    <a:gd name="connsiteX8" fmla="*/ 124 w 131601"/>
                    <a:gd name="connsiteY8" fmla="*/ 71895 h 13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1" h="135456">
                      <a:moveTo>
                        <a:pt x="124" y="71867"/>
                      </a:moveTo>
                      <a:cubicBezTo>
                        <a:pt x="-2068" y="34516"/>
                        <a:pt x="25147" y="2376"/>
                        <a:pt x="60931" y="127"/>
                      </a:cubicBezTo>
                      <a:cubicBezTo>
                        <a:pt x="69899" y="-443"/>
                        <a:pt x="78582" y="924"/>
                        <a:pt x="86610" y="3827"/>
                      </a:cubicBezTo>
                      <a:cubicBezTo>
                        <a:pt x="94638" y="6646"/>
                        <a:pt x="102011" y="10916"/>
                        <a:pt x="108388" y="16525"/>
                      </a:cubicBezTo>
                      <a:cubicBezTo>
                        <a:pt x="121114" y="27713"/>
                        <a:pt x="129824" y="43939"/>
                        <a:pt x="131362" y="62586"/>
                      </a:cubicBezTo>
                      <a:cubicBezTo>
                        <a:pt x="132899" y="81233"/>
                        <a:pt x="126949" y="98769"/>
                        <a:pt x="115961" y="112064"/>
                      </a:cubicBezTo>
                      <a:cubicBezTo>
                        <a:pt x="110467" y="118697"/>
                        <a:pt x="103719" y="124334"/>
                        <a:pt x="96062" y="128376"/>
                      </a:cubicBezTo>
                      <a:cubicBezTo>
                        <a:pt x="88375" y="132305"/>
                        <a:pt x="79778" y="134753"/>
                        <a:pt x="70611" y="135323"/>
                      </a:cubicBezTo>
                      <a:cubicBezTo>
                        <a:pt x="33887" y="137657"/>
                        <a:pt x="2315" y="109245"/>
                        <a:pt x="124" y="71895"/>
                      </a:cubicBezTo>
                      <a:close/>
                    </a:path>
                  </a:pathLst>
                </a:custGeom>
                <a:grpFill/>
                <a:ln w="2845" cap="flat">
                  <a:noFill/>
                  <a:prstDash val="solid"/>
                  <a:miter/>
                </a:ln>
              </p:spPr>
              <p:txBody>
                <a:bodyPr rtlCol="0" anchor="ctr"/>
                <a:lstStyle/>
                <a:p>
                  <a:endParaRPr lang="en-US"/>
                </a:p>
              </p:txBody>
            </p:sp>
            <p:sp>
              <p:nvSpPr>
                <p:cNvPr id="2173" name="Freeform: Shape 2172">
                  <a:extLst>
                    <a:ext uri="{FF2B5EF4-FFF2-40B4-BE49-F238E27FC236}">
                      <a16:creationId xmlns:a16="http://schemas.microsoft.com/office/drawing/2014/main" id="{BCAD1D0C-E82B-57C6-73F4-5F5D549E20BD}"/>
                    </a:ext>
                  </a:extLst>
                </p:cNvPr>
                <p:cNvSpPr/>
                <p:nvPr/>
              </p:nvSpPr>
              <p:spPr>
                <a:xfrm>
                  <a:off x="10991209" y="6539252"/>
                  <a:ext cx="128514" cy="132404"/>
                </a:xfrm>
                <a:custGeom>
                  <a:avLst/>
                  <a:gdLst>
                    <a:gd name="connsiteX0" fmla="*/ 28 w 128514"/>
                    <a:gd name="connsiteY0" fmla="*/ 67885 h 132404"/>
                    <a:gd name="connsiteX1" fmla="*/ 62203 w 128514"/>
                    <a:gd name="connsiteY1" fmla="*/ 45 h 132404"/>
                    <a:gd name="connsiteX2" fmla="*/ 128449 w 128514"/>
                    <a:gd name="connsiteY2" fmla="*/ 63757 h 132404"/>
                    <a:gd name="connsiteX3" fmla="*/ 66274 w 128514"/>
                    <a:gd name="connsiteY3" fmla="*/ 132337 h 132404"/>
                    <a:gd name="connsiteX4" fmla="*/ 0 w 128514"/>
                    <a:gd name="connsiteY4" fmla="*/ 67857 h 132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14" h="132404">
                      <a:moveTo>
                        <a:pt x="28" y="67885"/>
                      </a:moveTo>
                      <a:cubicBezTo>
                        <a:pt x="-655" y="31275"/>
                        <a:pt x="27216" y="1696"/>
                        <a:pt x="62203" y="45"/>
                      </a:cubicBezTo>
                      <a:cubicBezTo>
                        <a:pt x="97219" y="-1293"/>
                        <a:pt x="126883" y="27233"/>
                        <a:pt x="128449" y="63757"/>
                      </a:cubicBezTo>
                      <a:cubicBezTo>
                        <a:pt x="130043" y="100282"/>
                        <a:pt x="102201" y="130999"/>
                        <a:pt x="66274" y="132337"/>
                      </a:cubicBezTo>
                      <a:cubicBezTo>
                        <a:pt x="30376" y="134017"/>
                        <a:pt x="683" y="104324"/>
                        <a:pt x="0" y="67857"/>
                      </a:cubicBezTo>
                      <a:close/>
                    </a:path>
                  </a:pathLst>
                </a:custGeom>
                <a:grpFill/>
                <a:ln w="2845" cap="flat">
                  <a:noFill/>
                  <a:prstDash val="solid"/>
                  <a:miter/>
                </a:ln>
              </p:spPr>
              <p:txBody>
                <a:bodyPr rtlCol="0" anchor="ctr"/>
                <a:lstStyle/>
                <a:p>
                  <a:endParaRPr lang="en-US"/>
                </a:p>
              </p:txBody>
            </p:sp>
            <p:sp>
              <p:nvSpPr>
                <p:cNvPr id="2174" name="Freeform: Shape 2173">
                  <a:extLst>
                    <a:ext uri="{FF2B5EF4-FFF2-40B4-BE49-F238E27FC236}">
                      <a16:creationId xmlns:a16="http://schemas.microsoft.com/office/drawing/2014/main" id="{43F59196-08AD-A8ED-6C2D-82B8D6151432}"/>
                    </a:ext>
                  </a:extLst>
                </p:cNvPr>
                <p:cNvSpPr/>
                <p:nvPr/>
              </p:nvSpPr>
              <p:spPr>
                <a:xfrm>
                  <a:off x="10744288" y="6543420"/>
                  <a:ext cx="125475" cy="129198"/>
                </a:xfrm>
                <a:custGeom>
                  <a:avLst/>
                  <a:gdLst>
                    <a:gd name="connsiteX0" fmla="*/ 16 w 125475"/>
                    <a:gd name="connsiteY0" fmla="*/ 63802 h 129198"/>
                    <a:gd name="connsiteX1" fmla="*/ 63357 w 125475"/>
                    <a:gd name="connsiteY1" fmla="*/ 5 h 129198"/>
                    <a:gd name="connsiteX2" fmla="*/ 125475 w 125475"/>
                    <a:gd name="connsiteY2" fmla="*/ 65283 h 129198"/>
                    <a:gd name="connsiteX3" fmla="*/ 62133 w 125475"/>
                    <a:gd name="connsiteY3" fmla="*/ 129194 h 129198"/>
                    <a:gd name="connsiteX4" fmla="*/ 16 w 125475"/>
                    <a:gd name="connsiteY4" fmla="*/ 63802 h 129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75" h="129198">
                      <a:moveTo>
                        <a:pt x="16" y="63802"/>
                      </a:moveTo>
                      <a:cubicBezTo>
                        <a:pt x="784" y="28132"/>
                        <a:pt x="29139" y="-450"/>
                        <a:pt x="63357" y="5"/>
                      </a:cubicBezTo>
                      <a:cubicBezTo>
                        <a:pt x="97576" y="375"/>
                        <a:pt x="125361" y="29840"/>
                        <a:pt x="125475" y="65283"/>
                      </a:cubicBezTo>
                      <a:cubicBezTo>
                        <a:pt x="125561" y="101182"/>
                        <a:pt x="97207" y="129593"/>
                        <a:pt x="62133" y="129194"/>
                      </a:cubicBezTo>
                      <a:cubicBezTo>
                        <a:pt x="27060" y="128739"/>
                        <a:pt x="-753" y="99473"/>
                        <a:pt x="16" y="63802"/>
                      </a:cubicBezTo>
                      <a:close/>
                    </a:path>
                  </a:pathLst>
                </a:custGeom>
                <a:grpFill/>
                <a:ln w="2845" cap="flat">
                  <a:noFill/>
                  <a:prstDash val="solid"/>
                  <a:miter/>
                </a:ln>
              </p:spPr>
              <p:txBody>
                <a:bodyPr rtlCol="0" anchor="ctr"/>
                <a:lstStyle/>
                <a:p>
                  <a:endParaRPr lang="en-US"/>
                </a:p>
              </p:txBody>
            </p:sp>
            <p:sp>
              <p:nvSpPr>
                <p:cNvPr id="2175" name="Freeform: Shape 2174">
                  <a:extLst>
                    <a:ext uri="{FF2B5EF4-FFF2-40B4-BE49-F238E27FC236}">
                      <a16:creationId xmlns:a16="http://schemas.microsoft.com/office/drawing/2014/main" id="{FA1AFC9F-674B-D636-08D4-0E1C6A393D7E}"/>
                    </a:ext>
                  </a:extLst>
                </p:cNvPr>
                <p:cNvSpPr/>
                <p:nvPr/>
              </p:nvSpPr>
              <p:spPr>
                <a:xfrm>
                  <a:off x="10497504" y="6538007"/>
                  <a:ext cx="122384" cy="126053"/>
                </a:xfrm>
                <a:custGeom>
                  <a:avLst/>
                  <a:gdLst>
                    <a:gd name="connsiteX0" fmla="*/ 95 w 122384"/>
                    <a:gd name="connsiteY0" fmla="*/ 59280 h 126053"/>
                    <a:gd name="connsiteX1" fmla="*/ 64319 w 122384"/>
                    <a:gd name="connsiteY1" fmla="*/ 95 h 126053"/>
                    <a:gd name="connsiteX2" fmla="*/ 122337 w 122384"/>
                    <a:gd name="connsiteY2" fmla="*/ 65373 h 126053"/>
                    <a:gd name="connsiteX3" fmla="*/ 58056 w 122384"/>
                    <a:gd name="connsiteY3" fmla="*/ 126010 h 126053"/>
                    <a:gd name="connsiteX4" fmla="*/ 123 w 122384"/>
                    <a:gd name="connsiteY4" fmla="*/ 59309 h 126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84" h="126053">
                      <a:moveTo>
                        <a:pt x="95" y="59280"/>
                      </a:moveTo>
                      <a:cubicBezTo>
                        <a:pt x="2258" y="24492"/>
                        <a:pt x="30982" y="-1784"/>
                        <a:pt x="64319" y="95"/>
                      </a:cubicBezTo>
                      <a:cubicBezTo>
                        <a:pt x="97684" y="1348"/>
                        <a:pt x="123646" y="30585"/>
                        <a:pt x="122337" y="65373"/>
                      </a:cubicBezTo>
                      <a:cubicBezTo>
                        <a:pt x="120999" y="100161"/>
                        <a:pt x="92217" y="127291"/>
                        <a:pt x="58056" y="126010"/>
                      </a:cubicBezTo>
                      <a:cubicBezTo>
                        <a:pt x="23894" y="124103"/>
                        <a:pt x="-2012" y="94012"/>
                        <a:pt x="123" y="59309"/>
                      </a:cubicBezTo>
                      <a:close/>
                    </a:path>
                  </a:pathLst>
                </a:custGeom>
                <a:grpFill/>
                <a:ln w="2845" cap="flat">
                  <a:noFill/>
                  <a:prstDash val="solid"/>
                  <a:miter/>
                </a:ln>
              </p:spPr>
              <p:txBody>
                <a:bodyPr rtlCol="0" anchor="ctr"/>
                <a:lstStyle/>
                <a:p>
                  <a:endParaRPr lang="en-US"/>
                </a:p>
              </p:txBody>
            </p:sp>
            <p:sp>
              <p:nvSpPr>
                <p:cNvPr id="2176" name="Freeform: Shape 2175">
                  <a:extLst>
                    <a:ext uri="{FF2B5EF4-FFF2-40B4-BE49-F238E27FC236}">
                      <a16:creationId xmlns:a16="http://schemas.microsoft.com/office/drawing/2014/main" id="{5BA1F159-7F5C-F8D0-FB7F-6380459CE3B3}"/>
                    </a:ext>
                  </a:extLst>
                </p:cNvPr>
                <p:cNvSpPr/>
                <p:nvPr/>
              </p:nvSpPr>
              <p:spPr>
                <a:xfrm>
                  <a:off x="10251129" y="6521792"/>
                  <a:ext cx="119390" cy="122847"/>
                </a:xfrm>
                <a:custGeom>
                  <a:avLst/>
                  <a:gdLst>
                    <a:gd name="connsiteX0" fmla="*/ 333 w 119390"/>
                    <a:gd name="connsiteY0" fmla="*/ 56137 h 122847"/>
                    <a:gd name="connsiteX1" fmla="*/ 65325 w 119390"/>
                    <a:gd name="connsiteY1" fmla="*/ 225 h 122847"/>
                    <a:gd name="connsiteX2" fmla="*/ 119188 w 119390"/>
                    <a:gd name="connsiteY2" fmla="*/ 66699 h 122847"/>
                    <a:gd name="connsiteX3" fmla="*/ 54195 w 119390"/>
                    <a:gd name="connsiteY3" fmla="*/ 122610 h 122847"/>
                    <a:gd name="connsiteX4" fmla="*/ 333 w 119390"/>
                    <a:gd name="connsiteY4" fmla="*/ 56137 h 12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0" h="122847">
                      <a:moveTo>
                        <a:pt x="333" y="56137"/>
                      </a:moveTo>
                      <a:cubicBezTo>
                        <a:pt x="3806" y="22373"/>
                        <a:pt x="32900" y="-2650"/>
                        <a:pt x="65325" y="225"/>
                      </a:cubicBezTo>
                      <a:cubicBezTo>
                        <a:pt x="97751" y="3100"/>
                        <a:pt x="121864" y="32878"/>
                        <a:pt x="119188" y="66699"/>
                      </a:cubicBezTo>
                      <a:cubicBezTo>
                        <a:pt x="116511" y="100519"/>
                        <a:pt x="87417" y="125571"/>
                        <a:pt x="54195" y="122610"/>
                      </a:cubicBezTo>
                      <a:cubicBezTo>
                        <a:pt x="20972" y="119649"/>
                        <a:pt x="-3141" y="89900"/>
                        <a:pt x="333" y="56137"/>
                      </a:cubicBezTo>
                      <a:close/>
                    </a:path>
                  </a:pathLst>
                </a:custGeom>
                <a:grpFill/>
                <a:ln w="2845" cap="flat">
                  <a:noFill/>
                  <a:prstDash val="solid"/>
                  <a:miter/>
                </a:ln>
              </p:spPr>
              <p:txBody>
                <a:bodyPr rtlCol="0" anchor="ctr"/>
                <a:lstStyle/>
                <a:p>
                  <a:endParaRPr lang="en-US"/>
                </a:p>
              </p:txBody>
            </p:sp>
            <p:sp>
              <p:nvSpPr>
                <p:cNvPr id="2177" name="Freeform: Shape 2176">
                  <a:extLst>
                    <a:ext uri="{FF2B5EF4-FFF2-40B4-BE49-F238E27FC236}">
                      <a16:creationId xmlns:a16="http://schemas.microsoft.com/office/drawing/2014/main" id="{FFC42360-531C-C180-6C99-1698EB982310}"/>
                    </a:ext>
                  </a:extLst>
                </p:cNvPr>
                <p:cNvSpPr/>
                <p:nvPr/>
              </p:nvSpPr>
              <p:spPr>
                <a:xfrm>
                  <a:off x="10005746" y="6495944"/>
                  <a:ext cx="116302" cy="119857"/>
                </a:xfrm>
                <a:custGeom>
                  <a:avLst/>
                  <a:gdLst>
                    <a:gd name="connsiteX0" fmla="*/ 633 w 116302"/>
                    <a:gd name="connsiteY0" fmla="*/ 51837 h 119857"/>
                    <a:gd name="connsiteX1" fmla="*/ 66053 w 116302"/>
                    <a:gd name="connsiteY1" fmla="*/ 537 h 119857"/>
                    <a:gd name="connsiteX2" fmla="*/ 115843 w 116302"/>
                    <a:gd name="connsiteY2" fmla="*/ 67266 h 119857"/>
                    <a:gd name="connsiteX3" fmla="*/ 50338 w 116302"/>
                    <a:gd name="connsiteY3" fmla="*/ 119249 h 119857"/>
                    <a:gd name="connsiteX4" fmla="*/ 633 w 116302"/>
                    <a:gd name="connsiteY4" fmla="*/ 51837 h 119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02" h="119857">
                      <a:moveTo>
                        <a:pt x="633" y="51837"/>
                      </a:moveTo>
                      <a:cubicBezTo>
                        <a:pt x="5330" y="19098"/>
                        <a:pt x="34623" y="-3847"/>
                        <a:pt x="66053" y="537"/>
                      </a:cubicBezTo>
                      <a:cubicBezTo>
                        <a:pt x="97425" y="5205"/>
                        <a:pt x="119829" y="34385"/>
                        <a:pt x="115843" y="67266"/>
                      </a:cubicBezTo>
                      <a:cubicBezTo>
                        <a:pt x="111887" y="100033"/>
                        <a:pt x="82479" y="124032"/>
                        <a:pt x="50338" y="119249"/>
                      </a:cubicBezTo>
                      <a:cubicBezTo>
                        <a:pt x="18169" y="114751"/>
                        <a:pt x="-4093" y="84575"/>
                        <a:pt x="633" y="51837"/>
                      </a:cubicBezTo>
                      <a:close/>
                    </a:path>
                  </a:pathLst>
                </a:custGeom>
                <a:grpFill/>
                <a:ln w="2845" cap="flat">
                  <a:noFill/>
                  <a:prstDash val="solid"/>
                  <a:miter/>
                </a:ln>
              </p:spPr>
              <p:txBody>
                <a:bodyPr rtlCol="0" anchor="ctr"/>
                <a:lstStyle/>
                <a:p>
                  <a:endParaRPr lang="en-US"/>
                </a:p>
              </p:txBody>
            </p:sp>
            <p:sp>
              <p:nvSpPr>
                <p:cNvPr id="2178" name="Freeform: Shape 2177">
                  <a:extLst>
                    <a:ext uri="{FF2B5EF4-FFF2-40B4-BE49-F238E27FC236}">
                      <a16:creationId xmlns:a16="http://schemas.microsoft.com/office/drawing/2014/main" id="{2C86F47D-A977-7204-4B8B-84F603813390}"/>
                    </a:ext>
                  </a:extLst>
                </p:cNvPr>
                <p:cNvSpPr/>
                <p:nvPr/>
              </p:nvSpPr>
              <p:spPr>
                <a:xfrm>
                  <a:off x="9761666" y="6460063"/>
                  <a:ext cx="113335" cy="116356"/>
                </a:xfrm>
                <a:custGeom>
                  <a:avLst/>
                  <a:gdLst>
                    <a:gd name="connsiteX0" fmla="*/ 1024 w 113335"/>
                    <a:gd name="connsiteY0" fmla="*/ 48119 h 116356"/>
                    <a:gd name="connsiteX1" fmla="*/ 24653 w 113335"/>
                    <a:gd name="connsiteY1" fmla="*/ 10683 h 116356"/>
                    <a:gd name="connsiteX2" fmla="*/ 44410 w 113335"/>
                    <a:gd name="connsiteY2" fmla="*/ 1687 h 116356"/>
                    <a:gd name="connsiteX3" fmla="*/ 66729 w 113335"/>
                    <a:gd name="connsiteY3" fmla="*/ 748 h 116356"/>
                    <a:gd name="connsiteX4" fmla="*/ 112535 w 113335"/>
                    <a:gd name="connsiteY4" fmla="*/ 67420 h 116356"/>
                    <a:gd name="connsiteX5" fmla="*/ 46687 w 113335"/>
                    <a:gd name="connsiteY5" fmla="*/ 115589 h 116356"/>
                    <a:gd name="connsiteX6" fmla="*/ 25536 w 113335"/>
                    <a:gd name="connsiteY6" fmla="*/ 107447 h 116356"/>
                    <a:gd name="connsiteX7" fmla="*/ 9935 w 113335"/>
                    <a:gd name="connsiteY7" fmla="*/ 91789 h 116356"/>
                    <a:gd name="connsiteX8" fmla="*/ 996 w 113335"/>
                    <a:gd name="connsiteY8" fmla="*/ 48119 h 11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335" h="116356">
                      <a:moveTo>
                        <a:pt x="1024" y="48119"/>
                      </a:moveTo>
                      <a:cubicBezTo>
                        <a:pt x="3957" y="32291"/>
                        <a:pt x="12782" y="19138"/>
                        <a:pt x="24653" y="10683"/>
                      </a:cubicBezTo>
                      <a:cubicBezTo>
                        <a:pt x="30603" y="6413"/>
                        <a:pt x="37264" y="3452"/>
                        <a:pt x="44410" y="1687"/>
                      </a:cubicBezTo>
                      <a:cubicBezTo>
                        <a:pt x="51555" y="-135"/>
                        <a:pt x="59100" y="-533"/>
                        <a:pt x="66729" y="748"/>
                      </a:cubicBezTo>
                      <a:cubicBezTo>
                        <a:pt x="97219" y="5787"/>
                        <a:pt x="117716" y="35650"/>
                        <a:pt x="112535" y="67420"/>
                      </a:cubicBezTo>
                      <a:cubicBezTo>
                        <a:pt x="107353" y="99191"/>
                        <a:pt x="77860" y="120770"/>
                        <a:pt x="46687" y="115589"/>
                      </a:cubicBezTo>
                      <a:cubicBezTo>
                        <a:pt x="38916" y="114308"/>
                        <a:pt x="31770" y="111461"/>
                        <a:pt x="25536" y="107447"/>
                      </a:cubicBezTo>
                      <a:cubicBezTo>
                        <a:pt x="19330" y="103376"/>
                        <a:pt x="14063" y="97939"/>
                        <a:pt x="9935" y="91789"/>
                      </a:cubicBezTo>
                      <a:cubicBezTo>
                        <a:pt x="1679" y="79462"/>
                        <a:pt x="-1908" y="63947"/>
                        <a:pt x="996" y="48119"/>
                      </a:cubicBezTo>
                      <a:close/>
                    </a:path>
                  </a:pathLst>
                </a:custGeom>
                <a:grpFill/>
                <a:ln w="2845" cap="flat">
                  <a:noFill/>
                  <a:prstDash val="solid"/>
                  <a:miter/>
                </a:ln>
              </p:spPr>
              <p:txBody>
                <a:bodyPr rtlCol="0" anchor="ctr"/>
                <a:lstStyle/>
                <a:p>
                  <a:endParaRPr lang="en-US"/>
                </a:p>
              </p:txBody>
            </p:sp>
            <p:sp>
              <p:nvSpPr>
                <p:cNvPr id="2179" name="Freeform: Shape 2178">
                  <a:extLst>
                    <a:ext uri="{FF2B5EF4-FFF2-40B4-BE49-F238E27FC236}">
                      <a16:creationId xmlns:a16="http://schemas.microsoft.com/office/drawing/2014/main" id="{7507C361-87E1-1487-E254-3D25EAF59902}"/>
                    </a:ext>
                  </a:extLst>
                </p:cNvPr>
                <p:cNvSpPr/>
                <p:nvPr/>
              </p:nvSpPr>
              <p:spPr>
                <a:xfrm>
                  <a:off x="9519336" y="6413677"/>
                  <a:ext cx="110296" cy="113304"/>
                </a:xfrm>
                <a:custGeom>
                  <a:avLst/>
                  <a:gdLst>
                    <a:gd name="connsiteX0" fmla="*/ 1459 w 110296"/>
                    <a:gd name="connsiteY0" fmla="*/ 44913 h 113304"/>
                    <a:gd name="connsiteX1" fmla="*/ 67306 w 110296"/>
                    <a:gd name="connsiteY1" fmla="*/ 1215 h 113304"/>
                    <a:gd name="connsiteX2" fmla="*/ 109069 w 110296"/>
                    <a:gd name="connsiteY2" fmla="*/ 68343 h 113304"/>
                    <a:gd name="connsiteX3" fmla="*/ 43222 w 110296"/>
                    <a:gd name="connsiteY3" fmla="*/ 112042 h 113304"/>
                    <a:gd name="connsiteX4" fmla="*/ 1459 w 110296"/>
                    <a:gd name="connsiteY4" fmla="*/ 44913 h 113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96" h="113304">
                      <a:moveTo>
                        <a:pt x="1459" y="44913"/>
                      </a:moveTo>
                      <a:cubicBezTo>
                        <a:pt x="8434" y="14367"/>
                        <a:pt x="37927" y="-5190"/>
                        <a:pt x="67306" y="1215"/>
                      </a:cubicBezTo>
                      <a:cubicBezTo>
                        <a:pt x="96685" y="7620"/>
                        <a:pt x="115389" y="37682"/>
                        <a:pt x="109069" y="68343"/>
                      </a:cubicBezTo>
                      <a:cubicBezTo>
                        <a:pt x="102749" y="99031"/>
                        <a:pt x="73256" y="118589"/>
                        <a:pt x="43222" y="112042"/>
                      </a:cubicBezTo>
                      <a:cubicBezTo>
                        <a:pt x="13188" y="105494"/>
                        <a:pt x="-5516" y="75431"/>
                        <a:pt x="1459" y="44913"/>
                      </a:cubicBezTo>
                      <a:close/>
                    </a:path>
                  </a:pathLst>
                </a:custGeom>
                <a:grpFill/>
                <a:ln w="2845" cap="flat">
                  <a:noFill/>
                  <a:prstDash val="solid"/>
                  <a:miter/>
                </a:ln>
              </p:spPr>
              <p:txBody>
                <a:bodyPr rtlCol="0" anchor="ctr"/>
                <a:lstStyle/>
                <a:p>
                  <a:endParaRPr lang="en-US"/>
                </a:p>
              </p:txBody>
            </p:sp>
            <p:sp>
              <p:nvSpPr>
                <p:cNvPr id="2180" name="Freeform: Shape 2179">
                  <a:extLst>
                    <a:ext uri="{FF2B5EF4-FFF2-40B4-BE49-F238E27FC236}">
                      <a16:creationId xmlns:a16="http://schemas.microsoft.com/office/drawing/2014/main" id="{5080B913-8825-6306-990F-A747A7AEBC0A}"/>
                    </a:ext>
                  </a:extLst>
                </p:cNvPr>
                <p:cNvSpPr/>
                <p:nvPr/>
              </p:nvSpPr>
              <p:spPr>
                <a:xfrm>
                  <a:off x="9279194" y="6357628"/>
                  <a:ext cx="107291" cy="110343"/>
                </a:xfrm>
                <a:custGeom>
                  <a:avLst/>
                  <a:gdLst>
                    <a:gd name="connsiteX0" fmla="*/ 2041 w 107291"/>
                    <a:gd name="connsiteY0" fmla="*/ 41150 h 110343"/>
                    <a:gd name="connsiteX1" fmla="*/ 67632 w 107291"/>
                    <a:gd name="connsiteY1" fmla="*/ 1779 h 110343"/>
                    <a:gd name="connsiteX2" fmla="*/ 86478 w 107291"/>
                    <a:gd name="connsiteY2" fmla="*/ 11372 h 110343"/>
                    <a:gd name="connsiteX3" fmla="*/ 99943 w 107291"/>
                    <a:gd name="connsiteY3" fmla="*/ 26830 h 110343"/>
                    <a:gd name="connsiteX4" fmla="*/ 105551 w 107291"/>
                    <a:gd name="connsiteY4" fmla="*/ 68337 h 110343"/>
                    <a:gd name="connsiteX5" fmla="*/ 80699 w 107291"/>
                    <a:gd name="connsiteY5" fmla="*/ 102413 h 110343"/>
                    <a:gd name="connsiteX6" fmla="*/ 61113 w 107291"/>
                    <a:gd name="connsiteY6" fmla="*/ 109787 h 110343"/>
                    <a:gd name="connsiteX7" fmla="*/ 39733 w 107291"/>
                    <a:gd name="connsiteY7" fmla="*/ 108506 h 110343"/>
                    <a:gd name="connsiteX8" fmla="*/ 1984 w 107291"/>
                    <a:gd name="connsiteY8" fmla="*/ 41178 h 11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291" h="110343">
                      <a:moveTo>
                        <a:pt x="2041" y="41150"/>
                      </a:moveTo>
                      <a:cubicBezTo>
                        <a:pt x="10041" y="11771"/>
                        <a:pt x="39420" y="-5851"/>
                        <a:pt x="67632" y="1779"/>
                      </a:cubicBezTo>
                      <a:cubicBezTo>
                        <a:pt x="74692" y="3686"/>
                        <a:pt x="81041" y="7016"/>
                        <a:pt x="86478" y="11372"/>
                      </a:cubicBezTo>
                      <a:cubicBezTo>
                        <a:pt x="91944" y="15585"/>
                        <a:pt x="96499" y="20852"/>
                        <a:pt x="99943" y="26830"/>
                      </a:cubicBezTo>
                      <a:cubicBezTo>
                        <a:pt x="106833" y="38787"/>
                        <a:pt x="109281" y="53562"/>
                        <a:pt x="105551" y="68337"/>
                      </a:cubicBezTo>
                      <a:cubicBezTo>
                        <a:pt x="101851" y="83112"/>
                        <a:pt x="92656" y="95041"/>
                        <a:pt x="80699" y="102413"/>
                      </a:cubicBezTo>
                      <a:cubicBezTo>
                        <a:pt x="74721" y="106086"/>
                        <a:pt x="68087" y="108619"/>
                        <a:pt x="61113" y="109787"/>
                      </a:cubicBezTo>
                      <a:cubicBezTo>
                        <a:pt x="54195" y="110811"/>
                        <a:pt x="46936" y="110442"/>
                        <a:pt x="39733" y="108506"/>
                      </a:cubicBezTo>
                      <a:cubicBezTo>
                        <a:pt x="10894" y="100706"/>
                        <a:pt x="-6015" y="70558"/>
                        <a:pt x="1984" y="41178"/>
                      </a:cubicBezTo>
                      <a:close/>
                    </a:path>
                  </a:pathLst>
                </a:custGeom>
                <a:grpFill/>
                <a:ln w="2845" cap="flat">
                  <a:noFill/>
                  <a:prstDash val="solid"/>
                  <a:miter/>
                </a:ln>
              </p:spPr>
              <p:txBody>
                <a:bodyPr rtlCol="0" anchor="ctr"/>
                <a:lstStyle/>
                <a:p>
                  <a:endParaRPr lang="en-US"/>
                </a:p>
              </p:txBody>
            </p:sp>
            <p:sp>
              <p:nvSpPr>
                <p:cNvPr id="2181" name="Freeform: Shape 2180">
                  <a:extLst>
                    <a:ext uri="{FF2B5EF4-FFF2-40B4-BE49-F238E27FC236}">
                      <a16:creationId xmlns:a16="http://schemas.microsoft.com/office/drawing/2014/main" id="{7EC93041-991A-934F-D97F-8E9A7AC9702B}"/>
                    </a:ext>
                  </a:extLst>
                </p:cNvPr>
                <p:cNvSpPr/>
                <p:nvPr/>
              </p:nvSpPr>
              <p:spPr>
                <a:xfrm>
                  <a:off x="9041645" y="6291750"/>
                  <a:ext cx="104365" cy="106624"/>
                </a:xfrm>
                <a:custGeom>
                  <a:avLst/>
                  <a:gdLst>
                    <a:gd name="connsiteX0" fmla="*/ 2564 w 104365"/>
                    <a:gd name="connsiteY0" fmla="*/ 37878 h 106624"/>
                    <a:gd name="connsiteX1" fmla="*/ 67898 w 104365"/>
                    <a:gd name="connsiteY1" fmla="*/ 2037 h 106624"/>
                    <a:gd name="connsiteX2" fmla="*/ 102089 w 104365"/>
                    <a:gd name="connsiteY2" fmla="*/ 68083 h 106624"/>
                    <a:gd name="connsiteX3" fmla="*/ 36583 w 104365"/>
                    <a:gd name="connsiteY3" fmla="*/ 104466 h 106624"/>
                    <a:gd name="connsiteX4" fmla="*/ 2564 w 104365"/>
                    <a:gd name="connsiteY4" fmla="*/ 37878 h 10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5" h="106624">
                      <a:moveTo>
                        <a:pt x="2564" y="37878"/>
                      </a:moveTo>
                      <a:cubicBezTo>
                        <a:pt x="11503" y="9667"/>
                        <a:pt x="40568" y="-5820"/>
                        <a:pt x="67898" y="2037"/>
                      </a:cubicBezTo>
                      <a:cubicBezTo>
                        <a:pt x="95143" y="10122"/>
                        <a:pt x="110430" y="39701"/>
                        <a:pt x="102089" y="68083"/>
                      </a:cubicBezTo>
                      <a:cubicBezTo>
                        <a:pt x="93719" y="96466"/>
                        <a:pt x="64397" y="112750"/>
                        <a:pt x="36583" y="104466"/>
                      </a:cubicBezTo>
                      <a:cubicBezTo>
                        <a:pt x="8684" y="96409"/>
                        <a:pt x="-6347" y="66034"/>
                        <a:pt x="2564" y="37878"/>
                      </a:cubicBezTo>
                      <a:close/>
                    </a:path>
                  </a:pathLst>
                </a:custGeom>
                <a:grpFill/>
                <a:ln w="2845" cap="flat">
                  <a:noFill/>
                  <a:prstDash val="solid"/>
                  <a:miter/>
                </a:ln>
              </p:spPr>
              <p:txBody>
                <a:bodyPr rtlCol="0" anchor="ctr"/>
                <a:lstStyle/>
                <a:p>
                  <a:endParaRPr lang="en-US"/>
                </a:p>
              </p:txBody>
            </p:sp>
            <p:sp>
              <p:nvSpPr>
                <p:cNvPr id="2182" name="Freeform: Shape 2181">
                  <a:extLst>
                    <a:ext uri="{FF2B5EF4-FFF2-40B4-BE49-F238E27FC236}">
                      <a16:creationId xmlns:a16="http://schemas.microsoft.com/office/drawing/2014/main" id="{E129F818-7CA4-6C5C-798C-8DB8A8F9F5B1}"/>
                    </a:ext>
                  </a:extLst>
                </p:cNvPr>
                <p:cNvSpPr/>
                <p:nvPr/>
              </p:nvSpPr>
              <p:spPr>
                <a:xfrm>
                  <a:off x="8807133" y="6215504"/>
                  <a:ext cx="101283" cy="103656"/>
                </a:xfrm>
                <a:custGeom>
                  <a:avLst/>
                  <a:gdLst>
                    <a:gd name="connsiteX0" fmla="*/ 3181 w 101283"/>
                    <a:gd name="connsiteY0" fmla="*/ 35012 h 103656"/>
                    <a:gd name="connsiteX1" fmla="*/ 68031 w 101283"/>
                    <a:gd name="connsiteY1" fmla="*/ 2757 h 103656"/>
                    <a:gd name="connsiteX2" fmla="*/ 98378 w 101283"/>
                    <a:gd name="connsiteY2" fmla="*/ 68547 h 103656"/>
                    <a:gd name="connsiteX3" fmla="*/ 33528 w 101283"/>
                    <a:gd name="connsiteY3" fmla="*/ 100802 h 103656"/>
                    <a:gd name="connsiteX4" fmla="*/ 3181 w 101283"/>
                    <a:gd name="connsiteY4" fmla="*/ 35012 h 103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83" h="103656">
                      <a:moveTo>
                        <a:pt x="3181" y="35012"/>
                      </a:moveTo>
                      <a:cubicBezTo>
                        <a:pt x="12974" y="8024"/>
                        <a:pt x="42011" y="-6409"/>
                        <a:pt x="68031" y="2757"/>
                      </a:cubicBezTo>
                      <a:cubicBezTo>
                        <a:pt x="94051" y="11924"/>
                        <a:pt x="107630" y="41389"/>
                        <a:pt x="98378" y="68547"/>
                      </a:cubicBezTo>
                      <a:cubicBezTo>
                        <a:pt x="89126" y="95734"/>
                        <a:pt x="60089" y="110168"/>
                        <a:pt x="33528" y="100802"/>
                      </a:cubicBezTo>
                      <a:cubicBezTo>
                        <a:pt x="6966" y="91436"/>
                        <a:pt x="-6613" y="62000"/>
                        <a:pt x="3181" y="35012"/>
                      </a:cubicBezTo>
                      <a:close/>
                    </a:path>
                  </a:pathLst>
                </a:custGeom>
                <a:grpFill/>
                <a:ln w="2845" cap="flat">
                  <a:noFill/>
                  <a:prstDash val="solid"/>
                  <a:miter/>
                </a:ln>
              </p:spPr>
              <p:txBody>
                <a:bodyPr rtlCol="0" anchor="ctr"/>
                <a:lstStyle/>
                <a:p>
                  <a:endParaRPr lang="en-US"/>
                </a:p>
              </p:txBody>
            </p:sp>
            <p:sp>
              <p:nvSpPr>
                <p:cNvPr id="2183" name="Freeform: Shape 2182">
                  <a:extLst>
                    <a:ext uri="{FF2B5EF4-FFF2-40B4-BE49-F238E27FC236}">
                      <a16:creationId xmlns:a16="http://schemas.microsoft.com/office/drawing/2014/main" id="{4671AA28-DAEC-90FA-9195-0216B8E08ED4}"/>
                    </a:ext>
                  </a:extLst>
                </p:cNvPr>
                <p:cNvSpPr/>
                <p:nvPr/>
              </p:nvSpPr>
              <p:spPr>
                <a:xfrm>
                  <a:off x="8576072" y="6129961"/>
                  <a:ext cx="98209" cy="100710"/>
                </a:xfrm>
                <a:custGeom>
                  <a:avLst/>
                  <a:gdLst>
                    <a:gd name="connsiteX0" fmla="*/ 3848 w 98209"/>
                    <a:gd name="connsiteY0" fmla="*/ 31791 h 100710"/>
                    <a:gd name="connsiteX1" fmla="*/ 67816 w 98209"/>
                    <a:gd name="connsiteY1" fmla="*/ 3493 h 100710"/>
                    <a:gd name="connsiteX2" fmla="*/ 94662 w 98209"/>
                    <a:gd name="connsiteY2" fmla="*/ 68230 h 100710"/>
                    <a:gd name="connsiteX3" fmla="*/ 30466 w 98209"/>
                    <a:gd name="connsiteY3" fmla="*/ 97125 h 100710"/>
                    <a:gd name="connsiteX4" fmla="*/ 3848 w 98209"/>
                    <a:gd name="connsiteY4" fmla="*/ 31819 h 100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09" h="100710">
                      <a:moveTo>
                        <a:pt x="3848" y="31791"/>
                      </a:moveTo>
                      <a:cubicBezTo>
                        <a:pt x="14410" y="6027"/>
                        <a:pt x="43049" y="-6642"/>
                        <a:pt x="67816" y="3493"/>
                      </a:cubicBezTo>
                      <a:cubicBezTo>
                        <a:pt x="92499" y="13855"/>
                        <a:pt x="104768" y="42182"/>
                        <a:pt x="94662" y="68230"/>
                      </a:cubicBezTo>
                      <a:cubicBezTo>
                        <a:pt x="84641" y="94079"/>
                        <a:pt x="55632" y="107659"/>
                        <a:pt x="30466" y="97125"/>
                      </a:cubicBezTo>
                      <a:cubicBezTo>
                        <a:pt x="5214" y="86820"/>
                        <a:pt x="-6714" y="57554"/>
                        <a:pt x="3848" y="31819"/>
                      </a:cubicBezTo>
                      <a:close/>
                    </a:path>
                  </a:pathLst>
                </a:custGeom>
                <a:grpFill/>
                <a:ln w="2845" cap="flat">
                  <a:noFill/>
                  <a:prstDash val="solid"/>
                  <a:miter/>
                </a:ln>
              </p:spPr>
              <p:txBody>
                <a:bodyPr rtlCol="0" anchor="ctr"/>
                <a:lstStyle/>
                <a:p>
                  <a:endParaRPr lang="en-US"/>
                </a:p>
              </p:txBody>
            </p:sp>
            <p:sp>
              <p:nvSpPr>
                <p:cNvPr id="2184" name="Freeform: Shape 2183">
                  <a:extLst>
                    <a:ext uri="{FF2B5EF4-FFF2-40B4-BE49-F238E27FC236}">
                      <a16:creationId xmlns:a16="http://schemas.microsoft.com/office/drawing/2014/main" id="{ACCA15C7-6B8A-76CC-B8F1-B020980D1336}"/>
                    </a:ext>
                  </a:extLst>
                </p:cNvPr>
                <p:cNvSpPr/>
                <p:nvPr/>
              </p:nvSpPr>
              <p:spPr>
                <a:xfrm>
                  <a:off x="8348681" y="6035044"/>
                  <a:ext cx="95383" cy="96921"/>
                </a:xfrm>
                <a:custGeom>
                  <a:avLst/>
                  <a:gdLst>
                    <a:gd name="connsiteX0" fmla="*/ 4547 w 95383"/>
                    <a:gd name="connsiteY0" fmla="*/ 28862 h 96921"/>
                    <a:gd name="connsiteX1" fmla="*/ 67661 w 95383"/>
                    <a:gd name="connsiteY1" fmla="*/ 3838 h 96921"/>
                    <a:gd name="connsiteX2" fmla="*/ 91147 w 95383"/>
                    <a:gd name="connsiteY2" fmla="*/ 67408 h 96921"/>
                    <a:gd name="connsiteX3" fmla="*/ 27777 w 95383"/>
                    <a:gd name="connsiteY3" fmla="*/ 92973 h 96921"/>
                    <a:gd name="connsiteX4" fmla="*/ 4547 w 95383"/>
                    <a:gd name="connsiteY4" fmla="*/ 28862 h 96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83" h="96921">
                      <a:moveTo>
                        <a:pt x="4547" y="28862"/>
                      </a:moveTo>
                      <a:cubicBezTo>
                        <a:pt x="15820" y="4265"/>
                        <a:pt x="43805" y="-6325"/>
                        <a:pt x="67661" y="3838"/>
                      </a:cubicBezTo>
                      <a:cubicBezTo>
                        <a:pt x="91403" y="14229"/>
                        <a:pt x="101936" y="42669"/>
                        <a:pt x="91147" y="67408"/>
                      </a:cubicBezTo>
                      <a:cubicBezTo>
                        <a:pt x="80357" y="92118"/>
                        <a:pt x="52003" y="103563"/>
                        <a:pt x="27777" y="92973"/>
                      </a:cubicBezTo>
                      <a:cubicBezTo>
                        <a:pt x="3465" y="82581"/>
                        <a:pt x="-6642" y="53287"/>
                        <a:pt x="4547" y="28862"/>
                      </a:cubicBezTo>
                      <a:close/>
                    </a:path>
                  </a:pathLst>
                </a:custGeom>
                <a:grpFill/>
                <a:ln w="2845" cap="flat">
                  <a:noFill/>
                  <a:prstDash val="solid"/>
                  <a:miter/>
                </a:ln>
              </p:spPr>
              <p:txBody>
                <a:bodyPr rtlCol="0" anchor="ctr"/>
                <a:lstStyle/>
                <a:p>
                  <a:endParaRPr lang="en-US"/>
                </a:p>
              </p:txBody>
            </p:sp>
            <p:sp>
              <p:nvSpPr>
                <p:cNvPr id="2185" name="Freeform: Shape 2184">
                  <a:extLst>
                    <a:ext uri="{FF2B5EF4-FFF2-40B4-BE49-F238E27FC236}">
                      <a16:creationId xmlns:a16="http://schemas.microsoft.com/office/drawing/2014/main" id="{56BCB12C-DA7F-BD89-686E-3171C1CC90DF}"/>
                    </a:ext>
                  </a:extLst>
                </p:cNvPr>
                <p:cNvSpPr/>
                <p:nvPr/>
              </p:nvSpPr>
              <p:spPr>
                <a:xfrm>
                  <a:off x="8125579" y="5930232"/>
                  <a:ext cx="92314" cy="93927"/>
                </a:xfrm>
                <a:custGeom>
                  <a:avLst/>
                  <a:gdLst>
                    <a:gd name="connsiteX0" fmla="*/ 5226 w 92314"/>
                    <a:gd name="connsiteY0" fmla="*/ 26492 h 93927"/>
                    <a:gd name="connsiteX1" fmla="*/ 67343 w 92314"/>
                    <a:gd name="connsiteY1" fmla="*/ 4628 h 93927"/>
                    <a:gd name="connsiteX2" fmla="*/ 87357 w 92314"/>
                    <a:gd name="connsiteY2" fmla="*/ 67315 h 93927"/>
                    <a:gd name="connsiteX3" fmla="*/ 25239 w 92314"/>
                    <a:gd name="connsiteY3" fmla="*/ 89179 h 93927"/>
                    <a:gd name="connsiteX4" fmla="*/ 5226 w 92314"/>
                    <a:gd name="connsiteY4" fmla="*/ 26492 h 9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4" h="93927">
                      <a:moveTo>
                        <a:pt x="5226" y="26492"/>
                      </a:moveTo>
                      <a:cubicBezTo>
                        <a:pt x="17068" y="3233"/>
                        <a:pt x="44882" y="-6560"/>
                        <a:pt x="67343" y="4628"/>
                      </a:cubicBezTo>
                      <a:cubicBezTo>
                        <a:pt x="89805" y="15787"/>
                        <a:pt x="98772" y="43857"/>
                        <a:pt x="87357" y="67315"/>
                      </a:cubicBezTo>
                      <a:cubicBezTo>
                        <a:pt x="75941" y="90773"/>
                        <a:pt x="48127" y="100566"/>
                        <a:pt x="25239" y="89179"/>
                      </a:cubicBezTo>
                      <a:cubicBezTo>
                        <a:pt x="2351" y="77791"/>
                        <a:pt x="-6617" y="49722"/>
                        <a:pt x="5226" y="26492"/>
                      </a:cubicBezTo>
                      <a:close/>
                    </a:path>
                  </a:pathLst>
                </a:custGeom>
                <a:grpFill/>
                <a:ln w="2845" cap="flat">
                  <a:noFill/>
                  <a:prstDash val="solid"/>
                  <a:miter/>
                </a:ln>
              </p:spPr>
              <p:txBody>
                <a:bodyPr rtlCol="0" anchor="ctr"/>
                <a:lstStyle/>
                <a:p>
                  <a:endParaRPr lang="en-US"/>
                </a:p>
              </p:txBody>
            </p:sp>
            <p:sp>
              <p:nvSpPr>
                <p:cNvPr id="2186" name="Freeform: Shape 2185">
                  <a:extLst>
                    <a:ext uri="{FF2B5EF4-FFF2-40B4-BE49-F238E27FC236}">
                      <a16:creationId xmlns:a16="http://schemas.microsoft.com/office/drawing/2014/main" id="{99607EF0-4624-18F5-18F1-02C2E3D5ED88}"/>
                    </a:ext>
                  </a:extLst>
                </p:cNvPr>
                <p:cNvSpPr/>
                <p:nvPr/>
              </p:nvSpPr>
              <p:spPr>
                <a:xfrm>
                  <a:off x="7907066" y="5816510"/>
                  <a:ext cx="89133" cy="90948"/>
                </a:xfrm>
                <a:custGeom>
                  <a:avLst/>
                  <a:gdLst>
                    <a:gd name="connsiteX0" fmla="*/ 5986 w 89133"/>
                    <a:gd name="connsiteY0" fmla="*/ 23778 h 90948"/>
                    <a:gd name="connsiteX1" fmla="*/ 66709 w 89133"/>
                    <a:gd name="connsiteY1" fmla="*/ 5416 h 90948"/>
                    <a:gd name="connsiteX2" fmla="*/ 87462 w 89133"/>
                    <a:gd name="connsiteY2" fmla="*/ 32347 h 90948"/>
                    <a:gd name="connsiteX3" fmla="*/ 83477 w 89133"/>
                    <a:gd name="connsiteY3" fmla="*/ 66821 h 90948"/>
                    <a:gd name="connsiteX4" fmla="*/ 56602 w 89133"/>
                    <a:gd name="connsiteY4" fmla="*/ 89055 h 90948"/>
                    <a:gd name="connsiteX5" fmla="*/ 22640 w 89133"/>
                    <a:gd name="connsiteY5" fmla="*/ 85383 h 90948"/>
                    <a:gd name="connsiteX6" fmla="*/ 5958 w 89133"/>
                    <a:gd name="connsiteY6" fmla="*/ 23749 h 9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33" h="90948">
                      <a:moveTo>
                        <a:pt x="5986" y="23778"/>
                      </a:moveTo>
                      <a:cubicBezTo>
                        <a:pt x="18341" y="1800"/>
                        <a:pt x="45528" y="-6427"/>
                        <a:pt x="66709" y="5416"/>
                      </a:cubicBezTo>
                      <a:cubicBezTo>
                        <a:pt x="77299" y="11337"/>
                        <a:pt x="84444" y="21187"/>
                        <a:pt x="87462" y="32347"/>
                      </a:cubicBezTo>
                      <a:cubicBezTo>
                        <a:pt x="90508" y="43449"/>
                        <a:pt x="89512" y="55719"/>
                        <a:pt x="83477" y="66821"/>
                      </a:cubicBezTo>
                      <a:cubicBezTo>
                        <a:pt x="77498" y="77896"/>
                        <a:pt x="67620" y="85696"/>
                        <a:pt x="56602" y="89055"/>
                      </a:cubicBezTo>
                      <a:cubicBezTo>
                        <a:pt x="45614" y="92387"/>
                        <a:pt x="33401" y="91418"/>
                        <a:pt x="22640" y="85383"/>
                      </a:cubicBezTo>
                      <a:cubicBezTo>
                        <a:pt x="1089" y="73341"/>
                        <a:pt x="-6398" y="45727"/>
                        <a:pt x="5958" y="23749"/>
                      </a:cubicBezTo>
                      <a:close/>
                    </a:path>
                  </a:pathLst>
                </a:custGeom>
                <a:grpFill/>
                <a:ln w="2845" cap="flat">
                  <a:noFill/>
                  <a:prstDash val="solid"/>
                  <a:miter/>
                </a:ln>
              </p:spPr>
              <p:txBody>
                <a:bodyPr rtlCol="0" anchor="ctr"/>
                <a:lstStyle/>
                <a:p>
                  <a:endParaRPr lang="en-US"/>
                </a:p>
              </p:txBody>
            </p:sp>
            <p:sp>
              <p:nvSpPr>
                <p:cNvPr id="2187" name="Freeform: Shape 2186">
                  <a:extLst>
                    <a:ext uri="{FF2B5EF4-FFF2-40B4-BE49-F238E27FC236}">
                      <a16:creationId xmlns:a16="http://schemas.microsoft.com/office/drawing/2014/main" id="{77C49DCA-F224-0643-DEE1-761F6C61123B}"/>
                    </a:ext>
                  </a:extLst>
                </p:cNvPr>
                <p:cNvSpPr/>
                <p:nvPr/>
              </p:nvSpPr>
              <p:spPr>
                <a:xfrm>
                  <a:off x="7693347" y="5694085"/>
                  <a:ext cx="86377" cy="87373"/>
                </a:xfrm>
                <a:custGeom>
                  <a:avLst/>
                  <a:gdLst>
                    <a:gd name="connsiteX0" fmla="*/ 6734 w 86377"/>
                    <a:gd name="connsiteY0" fmla="*/ 21285 h 87373"/>
                    <a:gd name="connsiteX1" fmla="*/ 33636 w 86377"/>
                    <a:gd name="connsiteY1" fmla="*/ 1328 h 87373"/>
                    <a:gd name="connsiteX2" fmla="*/ 65976 w 86377"/>
                    <a:gd name="connsiteY2" fmla="*/ 6026 h 87373"/>
                    <a:gd name="connsiteX3" fmla="*/ 79983 w 86377"/>
                    <a:gd name="connsiteY3" fmla="*/ 65524 h 87373"/>
                    <a:gd name="connsiteX4" fmla="*/ 20313 w 86377"/>
                    <a:gd name="connsiteY4" fmla="*/ 81467 h 87373"/>
                    <a:gd name="connsiteX5" fmla="*/ 1069 w 86377"/>
                    <a:gd name="connsiteY5" fmla="*/ 54507 h 87373"/>
                    <a:gd name="connsiteX6" fmla="*/ 6705 w 86377"/>
                    <a:gd name="connsiteY6" fmla="*/ 21285 h 8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77" h="87373">
                      <a:moveTo>
                        <a:pt x="6734" y="21285"/>
                      </a:moveTo>
                      <a:cubicBezTo>
                        <a:pt x="13111" y="10922"/>
                        <a:pt x="22932" y="4061"/>
                        <a:pt x="33636" y="1328"/>
                      </a:cubicBezTo>
                      <a:cubicBezTo>
                        <a:pt x="44369" y="-1461"/>
                        <a:pt x="55813" y="161"/>
                        <a:pt x="65976" y="6026"/>
                      </a:cubicBezTo>
                      <a:cubicBezTo>
                        <a:pt x="86160" y="17954"/>
                        <a:pt x="92423" y="44572"/>
                        <a:pt x="79983" y="65524"/>
                      </a:cubicBezTo>
                      <a:cubicBezTo>
                        <a:pt x="67542" y="86449"/>
                        <a:pt x="40839" y="93594"/>
                        <a:pt x="20313" y="81467"/>
                      </a:cubicBezTo>
                      <a:cubicBezTo>
                        <a:pt x="10008" y="75517"/>
                        <a:pt x="3546" y="65382"/>
                        <a:pt x="1069" y="54507"/>
                      </a:cubicBezTo>
                      <a:cubicBezTo>
                        <a:pt x="-1379" y="43575"/>
                        <a:pt x="329" y="31647"/>
                        <a:pt x="6705" y="21285"/>
                      </a:cubicBezTo>
                      <a:close/>
                    </a:path>
                  </a:pathLst>
                </a:custGeom>
                <a:grpFill/>
                <a:ln w="2845" cap="flat">
                  <a:noFill/>
                  <a:prstDash val="solid"/>
                  <a:miter/>
                </a:ln>
              </p:spPr>
              <p:txBody>
                <a:bodyPr rtlCol="0" anchor="ctr"/>
                <a:lstStyle/>
                <a:p>
                  <a:endParaRPr lang="en-US"/>
                </a:p>
              </p:txBody>
            </p:sp>
            <p:sp>
              <p:nvSpPr>
                <p:cNvPr id="2188" name="Freeform: Shape 2187">
                  <a:extLst>
                    <a:ext uri="{FF2B5EF4-FFF2-40B4-BE49-F238E27FC236}">
                      <a16:creationId xmlns:a16="http://schemas.microsoft.com/office/drawing/2014/main" id="{8E59C946-CB8D-C81C-1CCC-D60009221F79}"/>
                    </a:ext>
                  </a:extLst>
                </p:cNvPr>
                <p:cNvSpPr/>
                <p:nvPr/>
              </p:nvSpPr>
              <p:spPr>
                <a:xfrm>
                  <a:off x="7484998" y="5562568"/>
                  <a:ext cx="83429" cy="84143"/>
                </a:xfrm>
                <a:custGeom>
                  <a:avLst/>
                  <a:gdLst>
                    <a:gd name="connsiteX0" fmla="*/ 7350 w 83429"/>
                    <a:gd name="connsiteY0" fmla="*/ 19314 h 84143"/>
                    <a:gd name="connsiteX1" fmla="*/ 65312 w 83429"/>
                    <a:gd name="connsiteY1" fmla="*/ 6589 h 84143"/>
                    <a:gd name="connsiteX2" fmla="*/ 76300 w 83429"/>
                    <a:gd name="connsiteY2" fmla="*/ 64692 h 84143"/>
                    <a:gd name="connsiteX3" fmla="*/ 18339 w 83429"/>
                    <a:gd name="connsiteY3" fmla="*/ 77418 h 84143"/>
                    <a:gd name="connsiteX4" fmla="*/ 7350 w 83429"/>
                    <a:gd name="connsiteY4" fmla="*/ 19314 h 84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29" h="84143">
                      <a:moveTo>
                        <a:pt x="7350" y="19314"/>
                      </a:moveTo>
                      <a:cubicBezTo>
                        <a:pt x="20474" y="-158"/>
                        <a:pt x="46437" y="-5852"/>
                        <a:pt x="65312" y="6589"/>
                      </a:cubicBezTo>
                      <a:cubicBezTo>
                        <a:pt x="84186" y="19029"/>
                        <a:pt x="89111" y="45021"/>
                        <a:pt x="76300" y="64692"/>
                      </a:cubicBezTo>
                      <a:cubicBezTo>
                        <a:pt x="63490" y="84364"/>
                        <a:pt x="37527" y="90057"/>
                        <a:pt x="18339" y="77418"/>
                      </a:cubicBezTo>
                      <a:cubicBezTo>
                        <a:pt x="-849" y="64778"/>
                        <a:pt x="-5774" y="38758"/>
                        <a:pt x="7350" y="19314"/>
                      </a:cubicBezTo>
                      <a:close/>
                    </a:path>
                  </a:pathLst>
                </a:custGeom>
                <a:grpFill/>
                <a:ln w="2845" cap="flat">
                  <a:noFill/>
                  <a:prstDash val="solid"/>
                  <a:miter/>
                </a:ln>
              </p:spPr>
              <p:txBody>
                <a:bodyPr rtlCol="0" anchor="ctr"/>
                <a:lstStyle/>
                <a:p>
                  <a:endParaRPr lang="en-US"/>
                </a:p>
              </p:txBody>
            </p:sp>
            <p:sp>
              <p:nvSpPr>
                <p:cNvPr id="2189" name="Freeform: Shape 2188">
                  <a:extLst>
                    <a:ext uri="{FF2B5EF4-FFF2-40B4-BE49-F238E27FC236}">
                      <a16:creationId xmlns:a16="http://schemas.microsoft.com/office/drawing/2014/main" id="{394E5E9C-2137-FBE4-3D22-2398E85C30ED}"/>
                    </a:ext>
                  </a:extLst>
                </p:cNvPr>
                <p:cNvSpPr/>
                <p:nvPr/>
              </p:nvSpPr>
              <p:spPr>
                <a:xfrm>
                  <a:off x="7282432" y="5422573"/>
                  <a:ext cx="80140" cy="81191"/>
                </a:xfrm>
                <a:custGeom>
                  <a:avLst/>
                  <a:gdLst>
                    <a:gd name="connsiteX0" fmla="*/ 8075 w 80140"/>
                    <a:gd name="connsiteY0" fmla="*/ 17110 h 81191"/>
                    <a:gd name="connsiteX1" fmla="*/ 64158 w 80140"/>
                    <a:gd name="connsiteY1" fmla="*/ 7374 h 81191"/>
                    <a:gd name="connsiteX2" fmla="*/ 72271 w 80140"/>
                    <a:gd name="connsiteY2" fmla="*/ 63940 h 81191"/>
                    <a:gd name="connsiteX3" fmla="*/ 16189 w 80140"/>
                    <a:gd name="connsiteY3" fmla="*/ 73676 h 81191"/>
                    <a:gd name="connsiteX4" fmla="*/ 8075 w 80140"/>
                    <a:gd name="connsiteY4" fmla="*/ 17110 h 8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40" h="81191">
                      <a:moveTo>
                        <a:pt x="8075" y="17110"/>
                      </a:moveTo>
                      <a:cubicBezTo>
                        <a:pt x="21455" y="-1110"/>
                        <a:pt x="46593" y="-5466"/>
                        <a:pt x="64158" y="7374"/>
                      </a:cubicBezTo>
                      <a:cubicBezTo>
                        <a:pt x="81751" y="20213"/>
                        <a:pt x="85367" y="45521"/>
                        <a:pt x="72271" y="63940"/>
                      </a:cubicBezTo>
                      <a:cubicBezTo>
                        <a:pt x="59176" y="82359"/>
                        <a:pt x="34038" y="86715"/>
                        <a:pt x="16189" y="73676"/>
                      </a:cubicBezTo>
                      <a:cubicBezTo>
                        <a:pt x="-1689" y="60638"/>
                        <a:pt x="-5305" y="35329"/>
                        <a:pt x="8075" y="17110"/>
                      </a:cubicBezTo>
                      <a:close/>
                    </a:path>
                  </a:pathLst>
                </a:custGeom>
                <a:grpFill/>
                <a:ln w="2845" cap="flat">
                  <a:noFill/>
                  <a:prstDash val="solid"/>
                  <a:miter/>
                </a:ln>
              </p:spPr>
              <p:txBody>
                <a:bodyPr rtlCol="0" anchor="ctr"/>
                <a:lstStyle/>
                <a:p>
                  <a:endParaRPr lang="en-US"/>
                </a:p>
              </p:txBody>
            </p:sp>
            <p:sp>
              <p:nvSpPr>
                <p:cNvPr id="2190" name="Freeform: Shape 2189">
                  <a:extLst>
                    <a:ext uri="{FF2B5EF4-FFF2-40B4-BE49-F238E27FC236}">
                      <a16:creationId xmlns:a16="http://schemas.microsoft.com/office/drawing/2014/main" id="{B55E900E-1A07-6459-3407-D3165056088C}"/>
                    </a:ext>
                  </a:extLst>
                </p:cNvPr>
                <p:cNvSpPr/>
                <p:nvPr/>
              </p:nvSpPr>
              <p:spPr>
                <a:xfrm>
                  <a:off x="7085627" y="5274585"/>
                  <a:ext cx="77205" cy="77933"/>
                </a:xfrm>
                <a:custGeom>
                  <a:avLst/>
                  <a:gdLst>
                    <a:gd name="connsiteX0" fmla="*/ 8791 w 77205"/>
                    <a:gd name="connsiteY0" fmla="*/ 15070 h 77933"/>
                    <a:gd name="connsiteX1" fmla="*/ 62881 w 77205"/>
                    <a:gd name="connsiteY1" fmla="*/ 8124 h 77933"/>
                    <a:gd name="connsiteX2" fmla="*/ 68745 w 77205"/>
                    <a:gd name="connsiteY2" fmla="*/ 62413 h 77933"/>
                    <a:gd name="connsiteX3" fmla="*/ 14200 w 77205"/>
                    <a:gd name="connsiteY3" fmla="*/ 69929 h 77933"/>
                    <a:gd name="connsiteX4" fmla="*/ 8791 w 77205"/>
                    <a:gd name="connsiteY4" fmla="*/ 15070 h 77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05" h="77933">
                      <a:moveTo>
                        <a:pt x="8791" y="15070"/>
                      </a:moveTo>
                      <a:cubicBezTo>
                        <a:pt x="22371" y="-1897"/>
                        <a:pt x="46597" y="-5000"/>
                        <a:pt x="62881" y="8124"/>
                      </a:cubicBezTo>
                      <a:cubicBezTo>
                        <a:pt x="79279" y="21134"/>
                        <a:pt x="82097" y="45190"/>
                        <a:pt x="68745" y="62413"/>
                      </a:cubicBezTo>
                      <a:cubicBezTo>
                        <a:pt x="55479" y="79522"/>
                        <a:pt x="30826" y="83167"/>
                        <a:pt x="14200" y="69929"/>
                      </a:cubicBezTo>
                      <a:cubicBezTo>
                        <a:pt x="-2369" y="56606"/>
                        <a:pt x="-4788" y="32038"/>
                        <a:pt x="8791" y="15070"/>
                      </a:cubicBezTo>
                      <a:close/>
                    </a:path>
                  </a:pathLst>
                </a:custGeom>
                <a:grpFill/>
                <a:ln w="2845" cap="flat">
                  <a:noFill/>
                  <a:prstDash val="solid"/>
                  <a:miter/>
                </a:ln>
              </p:spPr>
              <p:txBody>
                <a:bodyPr rtlCol="0" anchor="ctr"/>
                <a:lstStyle/>
                <a:p>
                  <a:endParaRPr lang="en-US"/>
                </a:p>
              </p:txBody>
            </p:sp>
            <p:sp>
              <p:nvSpPr>
                <p:cNvPr id="2191" name="Freeform: Shape 2190">
                  <a:extLst>
                    <a:ext uri="{FF2B5EF4-FFF2-40B4-BE49-F238E27FC236}">
                      <a16:creationId xmlns:a16="http://schemas.microsoft.com/office/drawing/2014/main" id="{253E9ED8-DAC9-6E0E-554C-6B5FD5305E22}"/>
                    </a:ext>
                  </a:extLst>
                </p:cNvPr>
                <p:cNvSpPr/>
                <p:nvPr/>
              </p:nvSpPr>
              <p:spPr>
                <a:xfrm>
                  <a:off x="6895013" y="5118594"/>
                  <a:ext cx="74471" cy="74370"/>
                </a:xfrm>
                <a:custGeom>
                  <a:avLst/>
                  <a:gdLst>
                    <a:gd name="connsiteX0" fmla="*/ 9352 w 74471"/>
                    <a:gd name="connsiteY0" fmla="*/ 13404 h 74370"/>
                    <a:gd name="connsiteX1" fmla="*/ 61876 w 74471"/>
                    <a:gd name="connsiteY1" fmla="*/ 8422 h 74370"/>
                    <a:gd name="connsiteX2" fmla="*/ 65321 w 74471"/>
                    <a:gd name="connsiteY2" fmla="*/ 60775 h 74370"/>
                    <a:gd name="connsiteX3" fmla="*/ 12768 w 74471"/>
                    <a:gd name="connsiteY3" fmla="*/ 65786 h 74370"/>
                    <a:gd name="connsiteX4" fmla="*/ 9380 w 74471"/>
                    <a:gd name="connsiteY4" fmla="*/ 13375 h 74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71" h="74370">
                      <a:moveTo>
                        <a:pt x="9352" y="13404"/>
                      </a:moveTo>
                      <a:cubicBezTo>
                        <a:pt x="22960" y="-2254"/>
                        <a:pt x="46560" y="-4559"/>
                        <a:pt x="61876" y="8422"/>
                      </a:cubicBezTo>
                      <a:cubicBezTo>
                        <a:pt x="77220" y="21404"/>
                        <a:pt x="78757" y="44833"/>
                        <a:pt x="65321" y="60775"/>
                      </a:cubicBezTo>
                      <a:cubicBezTo>
                        <a:pt x="51855" y="76717"/>
                        <a:pt x="28340" y="78966"/>
                        <a:pt x="12768" y="65786"/>
                      </a:cubicBezTo>
                      <a:cubicBezTo>
                        <a:pt x="-2804" y="52605"/>
                        <a:pt x="-4370" y="29204"/>
                        <a:pt x="9380" y="13375"/>
                      </a:cubicBezTo>
                      <a:close/>
                    </a:path>
                  </a:pathLst>
                </a:custGeom>
                <a:grpFill/>
                <a:ln w="2845" cap="flat">
                  <a:noFill/>
                  <a:prstDash val="solid"/>
                  <a:miter/>
                </a:ln>
              </p:spPr>
              <p:txBody>
                <a:bodyPr rtlCol="0" anchor="ctr"/>
                <a:lstStyle/>
                <a:p>
                  <a:endParaRPr lang="en-US"/>
                </a:p>
              </p:txBody>
            </p:sp>
            <p:sp>
              <p:nvSpPr>
                <p:cNvPr id="2192" name="Freeform: Shape 2191">
                  <a:extLst>
                    <a:ext uri="{FF2B5EF4-FFF2-40B4-BE49-F238E27FC236}">
                      <a16:creationId xmlns:a16="http://schemas.microsoft.com/office/drawing/2014/main" id="{1D84A36C-FFA6-C639-5A3D-B994E93DBA6E}"/>
                    </a:ext>
                  </a:extLst>
                </p:cNvPr>
                <p:cNvSpPr/>
                <p:nvPr/>
              </p:nvSpPr>
              <p:spPr>
                <a:xfrm>
                  <a:off x="6711381" y="4954581"/>
                  <a:ext cx="71215" cy="71430"/>
                </a:xfrm>
                <a:custGeom>
                  <a:avLst/>
                  <a:gdLst>
                    <a:gd name="connsiteX0" fmla="*/ 9961 w 71215"/>
                    <a:gd name="connsiteY0" fmla="*/ 11704 h 71430"/>
                    <a:gd name="connsiteX1" fmla="*/ 60322 w 71215"/>
                    <a:gd name="connsiteY1" fmla="*/ 9142 h 71430"/>
                    <a:gd name="connsiteX2" fmla="*/ 61404 w 71215"/>
                    <a:gd name="connsiteY2" fmla="*/ 59588 h 71430"/>
                    <a:gd name="connsiteX3" fmla="*/ 11043 w 71215"/>
                    <a:gd name="connsiteY3" fmla="*/ 62150 h 71430"/>
                    <a:gd name="connsiteX4" fmla="*/ 9961 w 71215"/>
                    <a:gd name="connsiteY4" fmla="*/ 11704 h 7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15" h="71430">
                      <a:moveTo>
                        <a:pt x="9961" y="11704"/>
                      </a:moveTo>
                      <a:cubicBezTo>
                        <a:pt x="23683" y="-2843"/>
                        <a:pt x="46230" y="-3982"/>
                        <a:pt x="60322" y="9142"/>
                      </a:cubicBezTo>
                      <a:cubicBezTo>
                        <a:pt x="74414" y="22266"/>
                        <a:pt x="74898" y="44841"/>
                        <a:pt x="61404" y="59588"/>
                      </a:cubicBezTo>
                      <a:cubicBezTo>
                        <a:pt x="47881" y="74306"/>
                        <a:pt x="25363" y="75473"/>
                        <a:pt x="11043" y="62150"/>
                      </a:cubicBezTo>
                      <a:cubicBezTo>
                        <a:pt x="-3248" y="48827"/>
                        <a:pt x="-3732" y="26251"/>
                        <a:pt x="9961" y="11704"/>
                      </a:cubicBezTo>
                      <a:close/>
                    </a:path>
                  </a:pathLst>
                </a:custGeom>
                <a:grpFill/>
                <a:ln w="2845" cap="flat">
                  <a:noFill/>
                  <a:prstDash val="solid"/>
                  <a:miter/>
                </a:ln>
              </p:spPr>
              <p:txBody>
                <a:bodyPr rtlCol="0" anchor="ctr"/>
                <a:lstStyle/>
                <a:p>
                  <a:endParaRPr lang="en-US"/>
                </a:p>
              </p:txBody>
            </p:sp>
            <p:sp>
              <p:nvSpPr>
                <p:cNvPr id="2193" name="Freeform: Shape 2192">
                  <a:extLst>
                    <a:ext uri="{FF2B5EF4-FFF2-40B4-BE49-F238E27FC236}">
                      <a16:creationId xmlns:a16="http://schemas.microsoft.com/office/drawing/2014/main" id="{D2FB121F-F8B8-89FC-0534-6A901FE0E62B}"/>
                    </a:ext>
                  </a:extLst>
                </p:cNvPr>
                <p:cNvSpPr/>
                <p:nvPr/>
              </p:nvSpPr>
              <p:spPr>
                <a:xfrm>
                  <a:off x="6534432" y="4783326"/>
                  <a:ext cx="67978" cy="68460"/>
                </a:xfrm>
                <a:custGeom>
                  <a:avLst/>
                  <a:gdLst>
                    <a:gd name="connsiteX0" fmla="*/ 10578 w 67978"/>
                    <a:gd name="connsiteY0" fmla="*/ 10128 h 68460"/>
                    <a:gd name="connsiteX1" fmla="*/ 58632 w 67978"/>
                    <a:gd name="connsiteY1" fmla="*/ 9815 h 68460"/>
                    <a:gd name="connsiteX2" fmla="*/ 67970 w 67978"/>
                    <a:gd name="connsiteY2" fmla="*/ 33871 h 68460"/>
                    <a:gd name="connsiteX3" fmla="*/ 57636 w 67978"/>
                    <a:gd name="connsiteY3" fmla="*/ 58097 h 68460"/>
                    <a:gd name="connsiteX4" fmla="*/ 33324 w 67978"/>
                    <a:gd name="connsiteY4" fmla="*/ 68460 h 68460"/>
                    <a:gd name="connsiteX5" fmla="*/ 9467 w 67978"/>
                    <a:gd name="connsiteY5" fmla="*/ 58524 h 68460"/>
                    <a:gd name="connsiteX6" fmla="*/ 10578 w 67978"/>
                    <a:gd name="connsiteY6" fmla="*/ 10128 h 6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78" h="68460">
                      <a:moveTo>
                        <a:pt x="10578" y="10128"/>
                      </a:moveTo>
                      <a:cubicBezTo>
                        <a:pt x="24242" y="-3252"/>
                        <a:pt x="45764" y="-3394"/>
                        <a:pt x="58632" y="9815"/>
                      </a:cubicBezTo>
                      <a:cubicBezTo>
                        <a:pt x="65066" y="16420"/>
                        <a:pt x="68169" y="25131"/>
                        <a:pt x="67970" y="33871"/>
                      </a:cubicBezTo>
                      <a:cubicBezTo>
                        <a:pt x="67770" y="42639"/>
                        <a:pt x="64411" y="51293"/>
                        <a:pt x="57636" y="58097"/>
                      </a:cubicBezTo>
                      <a:cubicBezTo>
                        <a:pt x="50917" y="64844"/>
                        <a:pt x="42035" y="68403"/>
                        <a:pt x="33324" y="68460"/>
                      </a:cubicBezTo>
                      <a:cubicBezTo>
                        <a:pt x="24641" y="68517"/>
                        <a:pt x="15987" y="65214"/>
                        <a:pt x="9467" y="58524"/>
                      </a:cubicBezTo>
                      <a:cubicBezTo>
                        <a:pt x="-3571" y="45144"/>
                        <a:pt x="-3087" y="23480"/>
                        <a:pt x="10578" y="10128"/>
                      </a:cubicBezTo>
                      <a:close/>
                    </a:path>
                  </a:pathLst>
                </a:custGeom>
                <a:grpFill/>
                <a:ln w="2845" cap="flat">
                  <a:noFill/>
                  <a:prstDash val="solid"/>
                  <a:miter/>
                </a:ln>
              </p:spPr>
              <p:txBody>
                <a:bodyPr rtlCol="0" anchor="ctr"/>
                <a:lstStyle/>
                <a:p>
                  <a:endParaRPr lang="en-US"/>
                </a:p>
              </p:txBody>
            </p:sp>
            <p:sp>
              <p:nvSpPr>
                <p:cNvPr id="2194" name="Freeform: Shape 2193">
                  <a:extLst>
                    <a:ext uri="{FF2B5EF4-FFF2-40B4-BE49-F238E27FC236}">
                      <a16:creationId xmlns:a16="http://schemas.microsoft.com/office/drawing/2014/main" id="{AD9C0990-0891-5AFB-01C5-2C032F4618B6}"/>
                    </a:ext>
                  </a:extLst>
                </p:cNvPr>
                <p:cNvSpPr/>
                <p:nvPr/>
              </p:nvSpPr>
              <p:spPr>
                <a:xfrm>
                  <a:off x="6364466" y="4605171"/>
                  <a:ext cx="65371" cy="64852"/>
                </a:xfrm>
                <a:custGeom>
                  <a:avLst/>
                  <a:gdLst>
                    <a:gd name="connsiteX0" fmla="*/ 11129 w 65371"/>
                    <a:gd name="connsiteY0" fmla="*/ 8677 h 64852"/>
                    <a:gd name="connsiteX1" fmla="*/ 57077 w 65371"/>
                    <a:gd name="connsiteY1" fmla="*/ 10157 h 64852"/>
                    <a:gd name="connsiteX2" fmla="*/ 54543 w 65371"/>
                    <a:gd name="connsiteY2" fmla="*/ 55906 h 64852"/>
                    <a:gd name="connsiteX3" fmla="*/ 8311 w 65371"/>
                    <a:gd name="connsiteY3" fmla="*/ 54710 h 64852"/>
                    <a:gd name="connsiteX4" fmla="*/ 11157 w 65371"/>
                    <a:gd name="connsiteY4" fmla="*/ 8677 h 6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71" h="64852">
                      <a:moveTo>
                        <a:pt x="11129" y="8677"/>
                      </a:moveTo>
                      <a:cubicBezTo>
                        <a:pt x="24737" y="-3593"/>
                        <a:pt x="44949" y="-2625"/>
                        <a:pt x="57077" y="10157"/>
                      </a:cubicBezTo>
                      <a:cubicBezTo>
                        <a:pt x="69062" y="23025"/>
                        <a:pt x="67923" y="43522"/>
                        <a:pt x="54543" y="55906"/>
                      </a:cubicBezTo>
                      <a:cubicBezTo>
                        <a:pt x="41163" y="68289"/>
                        <a:pt x="20438" y="67748"/>
                        <a:pt x="8311" y="54710"/>
                      </a:cubicBezTo>
                      <a:cubicBezTo>
                        <a:pt x="-3959" y="41757"/>
                        <a:pt x="-2337" y="20861"/>
                        <a:pt x="11157" y="8677"/>
                      </a:cubicBezTo>
                      <a:close/>
                    </a:path>
                  </a:pathLst>
                </a:custGeom>
                <a:grpFill/>
                <a:ln w="2845" cap="flat">
                  <a:noFill/>
                  <a:prstDash val="solid"/>
                  <a:miter/>
                </a:ln>
              </p:spPr>
              <p:txBody>
                <a:bodyPr rtlCol="0" anchor="ctr"/>
                <a:lstStyle/>
                <a:p>
                  <a:endParaRPr lang="en-US"/>
                </a:p>
              </p:txBody>
            </p:sp>
            <p:sp>
              <p:nvSpPr>
                <p:cNvPr id="2195" name="Freeform: Shape 2194">
                  <a:extLst>
                    <a:ext uri="{FF2B5EF4-FFF2-40B4-BE49-F238E27FC236}">
                      <a16:creationId xmlns:a16="http://schemas.microsoft.com/office/drawing/2014/main" id="{AAB76687-7021-C989-A915-F1E8F99DA1A1}"/>
                    </a:ext>
                  </a:extLst>
                </p:cNvPr>
                <p:cNvSpPr/>
                <p:nvPr/>
              </p:nvSpPr>
              <p:spPr>
                <a:xfrm>
                  <a:off x="6202391" y="4419760"/>
                  <a:ext cx="62229" cy="61763"/>
                </a:xfrm>
                <a:custGeom>
                  <a:avLst/>
                  <a:gdLst>
                    <a:gd name="connsiteX0" fmla="*/ 11448 w 62229"/>
                    <a:gd name="connsiteY0" fmla="*/ 7508 h 61763"/>
                    <a:gd name="connsiteX1" fmla="*/ 55232 w 62229"/>
                    <a:gd name="connsiteY1" fmla="*/ 10582 h 61763"/>
                    <a:gd name="connsiteX2" fmla="*/ 50877 w 62229"/>
                    <a:gd name="connsiteY2" fmla="*/ 54139 h 61763"/>
                    <a:gd name="connsiteX3" fmla="*/ 7093 w 62229"/>
                    <a:gd name="connsiteY3" fmla="*/ 51064 h 61763"/>
                    <a:gd name="connsiteX4" fmla="*/ 11448 w 62229"/>
                    <a:gd name="connsiteY4" fmla="*/ 7508 h 6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29" h="61763">
                      <a:moveTo>
                        <a:pt x="11448" y="7508"/>
                      </a:moveTo>
                      <a:cubicBezTo>
                        <a:pt x="24800" y="-3595"/>
                        <a:pt x="44415" y="-2229"/>
                        <a:pt x="55232" y="10582"/>
                      </a:cubicBezTo>
                      <a:cubicBezTo>
                        <a:pt x="66050" y="23393"/>
                        <a:pt x="64115" y="42893"/>
                        <a:pt x="50877" y="54139"/>
                      </a:cubicBezTo>
                      <a:cubicBezTo>
                        <a:pt x="37639" y="65412"/>
                        <a:pt x="18053" y="64017"/>
                        <a:pt x="7093" y="51064"/>
                      </a:cubicBezTo>
                      <a:cubicBezTo>
                        <a:pt x="-3867" y="38111"/>
                        <a:pt x="-1903" y="18610"/>
                        <a:pt x="11448" y="7508"/>
                      </a:cubicBezTo>
                      <a:close/>
                    </a:path>
                  </a:pathLst>
                </a:custGeom>
                <a:grpFill/>
                <a:ln w="2845" cap="flat">
                  <a:noFill/>
                  <a:prstDash val="solid"/>
                  <a:miter/>
                </a:ln>
              </p:spPr>
              <p:txBody>
                <a:bodyPr rtlCol="0" anchor="ctr"/>
                <a:lstStyle/>
                <a:p>
                  <a:endParaRPr lang="en-US"/>
                </a:p>
              </p:txBody>
            </p:sp>
            <p:sp>
              <p:nvSpPr>
                <p:cNvPr id="2196" name="Freeform: Shape 2195">
                  <a:extLst>
                    <a:ext uri="{FF2B5EF4-FFF2-40B4-BE49-F238E27FC236}">
                      <a16:creationId xmlns:a16="http://schemas.microsoft.com/office/drawing/2014/main" id="{15D74AD8-B09C-1128-C3D4-22841AA46CCE}"/>
                    </a:ext>
                  </a:extLst>
                </p:cNvPr>
                <p:cNvSpPr/>
                <p:nvPr/>
              </p:nvSpPr>
              <p:spPr>
                <a:xfrm>
                  <a:off x="6048005" y="4227925"/>
                  <a:ext cx="58973" cy="58792"/>
                </a:xfrm>
                <a:custGeom>
                  <a:avLst/>
                  <a:gdLst>
                    <a:gd name="connsiteX0" fmla="*/ 11877 w 58973"/>
                    <a:gd name="connsiteY0" fmla="*/ 6327 h 58792"/>
                    <a:gd name="connsiteX1" fmla="*/ 53156 w 58973"/>
                    <a:gd name="connsiteY1" fmla="*/ 11053 h 58792"/>
                    <a:gd name="connsiteX2" fmla="*/ 47178 w 58973"/>
                    <a:gd name="connsiteY2" fmla="*/ 52361 h 58792"/>
                    <a:gd name="connsiteX3" fmla="*/ 5899 w 58973"/>
                    <a:gd name="connsiteY3" fmla="*/ 47635 h 58792"/>
                    <a:gd name="connsiteX4" fmla="*/ 11877 w 58973"/>
                    <a:gd name="connsiteY4" fmla="*/ 6327 h 58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3" h="58792">
                      <a:moveTo>
                        <a:pt x="11877" y="6327"/>
                      </a:moveTo>
                      <a:cubicBezTo>
                        <a:pt x="24973" y="-3693"/>
                        <a:pt x="43477" y="-1587"/>
                        <a:pt x="53156" y="11053"/>
                      </a:cubicBezTo>
                      <a:cubicBezTo>
                        <a:pt x="62836" y="23693"/>
                        <a:pt x="60159" y="42169"/>
                        <a:pt x="47178" y="52361"/>
                      </a:cubicBezTo>
                      <a:cubicBezTo>
                        <a:pt x="34196" y="62524"/>
                        <a:pt x="15692" y="60417"/>
                        <a:pt x="5899" y="47635"/>
                      </a:cubicBezTo>
                      <a:cubicBezTo>
                        <a:pt x="-3894" y="34853"/>
                        <a:pt x="-1218" y="16348"/>
                        <a:pt x="11877" y="6327"/>
                      </a:cubicBezTo>
                      <a:close/>
                    </a:path>
                  </a:pathLst>
                </a:custGeom>
                <a:grpFill/>
                <a:ln w="2845" cap="flat">
                  <a:noFill/>
                  <a:prstDash val="solid"/>
                  <a:miter/>
                </a:ln>
              </p:spPr>
              <p:txBody>
                <a:bodyPr rtlCol="0" anchor="ctr"/>
                <a:lstStyle/>
                <a:p>
                  <a:endParaRPr lang="en-US"/>
                </a:p>
              </p:txBody>
            </p:sp>
            <p:sp>
              <p:nvSpPr>
                <p:cNvPr id="2197" name="Freeform: Shape 2196">
                  <a:extLst>
                    <a:ext uri="{FF2B5EF4-FFF2-40B4-BE49-F238E27FC236}">
                      <a16:creationId xmlns:a16="http://schemas.microsoft.com/office/drawing/2014/main" id="{CDC1F1A0-F40B-9774-25F1-24A69103F1B3}"/>
                    </a:ext>
                  </a:extLst>
                </p:cNvPr>
                <p:cNvSpPr/>
                <p:nvPr/>
              </p:nvSpPr>
              <p:spPr>
                <a:xfrm>
                  <a:off x="5901397" y="4030052"/>
                  <a:ext cx="55963" cy="55544"/>
                </a:xfrm>
                <a:custGeom>
                  <a:avLst/>
                  <a:gdLst>
                    <a:gd name="connsiteX0" fmla="*/ 12244 w 55963"/>
                    <a:gd name="connsiteY0" fmla="*/ 5265 h 55544"/>
                    <a:gd name="connsiteX1" fmla="*/ 50961 w 55963"/>
                    <a:gd name="connsiteY1" fmla="*/ 11471 h 55544"/>
                    <a:gd name="connsiteX2" fmla="*/ 44015 w 55963"/>
                    <a:gd name="connsiteY2" fmla="*/ 50102 h 55544"/>
                    <a:gd name="connsiteX3" fmla="*/ 4843 w 55963"/>
                    <a:gd name="connsiteY3" fmla="*/ 44238 h 55544"/>
                    <a:gd name="connsiteX4" fmla="*/ 12273 w 55963"/>
                    <a:gd name="connsiteY4" fmla="*/ 5265 h 55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63" h="55544">
                      <a:moveTo>
                        <a:pt x="12244" y="5265"/>
                      </a:moveTo>
                      <a:cubicBezTo>
                        <a:pt x="25027" y="-3703"/>
                        <a:pt x="42364" y="-941"/>
                        <a:pt x="50961" y="11471"/>
                      </a:cubicBezTo>
                      <a:cubicBezTo>
                        <a:pt x="59701" y="23769"/>
                        <a:pt x="56740" y="40964"/>
                        <a:pt x="44015" y="50102"/>
                      </a:cubicBezTo>
                      <a:cubicBezTo>
                        <a:pt x="31347" y="59184"/>
                        <a:pt x="13668" y="56678"/>
                        <a:pt x="4843" y="44238"/>
                      </a:cubicBezTo>
                      <a:cubicBezTo>
                        <a:pt x="-3840" y="31712"/>
                        <a:pt x="-538" y="14261"/>
                        <a:pt x="12273" y="5265"/>
                      </a:cubicBezTo>
                      <a:close/>
                    </a:path>
                  </a:pathLst>
                </a:custGeom>
                <a:grpFill/>
                <a:ln w="2845" cap="flat">
                  <a:noFill/>
                  <a:prstDash val="solid"/>
                  <a:miter/>
                </a:ln>
              </p:spPr>
              <p:txBody>
                <a:bodyPr rtlCol="0" anchor="ctr"/>
                <a:lstStyle/>
                <a:p>
                  <a:endParaRPr lang="en-US"/>
                </a:p>
              </p:txBody>
            </p:sp>
            <p:sp>
              <p:nvSpPr>
                <p:cNvPr id="2198" name="Freeform: Shape 2197">
                  <a:extLst>
                    <a:ext uri="{FF2B5EF4-FFF2-40B4-BE49-F238E27FC236}">
                      <a16:creationId xmlns:a16="http://schemas.microsoft.com/office/drawing/2014/main" id="{0D3D43E2-53CD-0F20-2774-40CFC668E766}"/>
                    </a:ext>
                  </a:extLst>
                </p:cNvPr>
                <p:cNvSpPr/>
                <p:nvPr/>
              </p:nvSpPr>
              <p:spPr>
                <a:xfrm>
                  <a:off x="5763273" y="3826203"/>
                  <a:ext cx="53117" cy="52216"/>
                </a:xfrm>
                <a:custGeom>
                  <a:avLst/>
                  <a:gdLst>
                    <a:gd name="connsiteX0" fmla="*/ 12326 w 53117"/>
                    <a:gd name="connsiteY0" fmla="*/ 4398 h 52216"/>
                    <a:gd name="connsiteX1" fmla="*/ 48993 w 53117"/>
                    <a:gd name="connsiteY1" fmla="*/ 11487 h 52216"/>
                    <a:gd name="connsiteX2" fmla="*/ 40851 w 53117"/>
                    <a:gd name="connsiteY2" fmla="*/ 47727 h 52216"/>
                    <a:gd name="connsiteX3" fmla="*/ 4184 w 53117"/>
                    <a:gd name="connsiteY3" fmla="*/ 40638 h 52216"/>
                    <a:gd name="connsiteX4" fmla="*/ 12326 w 53117"/>
                    <a:gd name="connsiteY4" fmla="*/ 4398 h 52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17" h="52216">
                      <a:moveTo>
                        <a:pt x="12326" y="4398"/>
                      </a:moveTo>
                      <a:cubicBezTo>
                        <a:pt x="24738" y="-3573"/>
                        <a:pt x="41136" y="-413"/>
                        <a:pt x="48993" y="11487"/>
                      </a:cubicBezTo>
                      <a:cubicBezTo>
                        <a:pt x="56822" y="23386"/>
                        <a:pt x="53178" y="39613"/>
                        <a:pt x="40851" y="47727"/>
                      </a:cubicBezTo>
                      <a:cubicBezTo>
                        <a:pt x="28524" y="55840"/>
                        <a:pt x="12098" y="52652"/>
                        <a:pt x="4184" y="40638"/>
                      </a:cubicBezTo>
                      <a:cubicBezTo>
                        <a:pt x="-3730" y="28596"/>
                        <a:pt x="-86" y="12397"/>
                        <a:pt x="12326" y="4398"/>
                      </a:cubicBezTo>
                      <a:close/>
                    </a:path>
                  </a:pathLst>
                </a:custGeom>
                <a:grpFill/>
                <a:ln w="2845" cap="flat">
                  <a:noFill/>
                  <a:prstDash val="solid"/>
                  <a:miter/>
                </a:ln>
              </p:spPr>
              <p:txBody>
                <a:bodyPr rtlCol="0" anchor="ctr"/>
                <a:lstStyle/>
                <a:p>
                  <a:endParaRPr lang="en-US"/>
                </a:p>
              </p:txBody>
            </p:sp>
            <p:sp>
              <p:nvSpPr>
                <p:cNvPr id="2199" name="Freeform: Shape 2198">
                  <a:extLst>
                    <a:ext uri="{FF2B5EF4-FFF2-40B4-BE49-F238E27FC236}">
                      <a16:creationId xmlns:a16="http://schemas.microsoft.com/office/drawing/2014/main" id="{BCD91520-0FFD-121E-E280-8B428C3FDDD5}"/>
                    </a:ext>
                  </a:extLst>
                </p:cNvPr>
                <p:cNvSpPr/>
                <p:nvPr/>
              </p:nvSpPr>
              <p:spPr>
                <a:xfrm>
                  <a:off x="5633850" y="3616620"/>
                  <a:ext cx="49877" cy="49241"/>
                </a:xfrm>
                <a:custGeom>
                  <a:avLst/>
                  <a:gdLst>
                    <a:gd name="connsiteX0" fmla="*/ 12531 w 49877"/>
                    <a:gd name="connsiteY0" fmla="*/ 3573 h 49241"/>
                    <a:gd name="connsiteX1" fmla="*/ 46579 w 49877"/>
                    <a:gd name="connsiteY1" fmla="*/ 11743 h 49241"/>
                    <a:gd name="connsiteX2" fmla="*/ 37384 w 49877"/>
                    <a:gd name="connsiteY2" fmla="*/ 45592 h 49241"/>
                    <a:gd name="connsiteX3" fmla="*/ 3336 w 49877"/>
                    <a:gd name="connsiteY3" fmla="*/ 37421 h 49241"/>
                    <a:gd name="connsiteX4" fmla="*/ 12531 w 49877"/>
                    <a:gd name="connsiteY4" fmla="*/ 3573 h 4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77" h="49241">
                      <a:moveTo>
                        <a:pt x="12531" y="3573"/>
                      </a:moveTo>
                      <a:cubicBezTo>
                        <a:pt x="24516" y="-3459"/>
                        <a:pt x="39747" y="213"/>
                        <a:pt x="46579" y="11743"/>
                      </a:cubicBezTo>
                      <a:cubicBezTo>
                        <a:pt x="53411" y="23272"/>
                        <a:pt x="49284" y="38446"/>
                        <a:pt x="37384" y="45592"/>
                      </a:cubicBezTo>
                      <a:cubicBezTo>
                        <a:pt x="25484" y="52737"/>
                        <a:pt x="10225" y="49065"/>
                        <a:pt x="3336" y="37421"/>
                      </a:cubicBezTo>
                      <a:cubicBezTo>
                        <a:pt x="-3554" y="25749"/>
                        <a:pt x="574" y="10604"/>
                        <a:pt x="12531" y="3573"/>
                      </a:cubicBezTo>
                      <a:close/>
                    </a:path>
                  </a:pathLst>
                </a:custGeom>
                <a:grpFill/>
                <a:ln w="2845" cap="flat">
                  <a:noFill/>
                  <a:prstDash val="solid"/>
                  <a:miter/>
                </a:ln>
              </p:spPr>
              <p:txBody>
                <a:bodyPr rtlCol="0" anchor="ctr"/>
                <a:lstStyle/>
                <a:p>
                  <a:endParaRPr lang="en-US"/>
                </a:p>
              </p:txBody>
            </p:sp>
            <p:sp>
              <p:nvSpPr>
                <p:cNvPr id="2200" name="Freeform: Shape 2199">
                  <a:extLst>
                    <a:ext uri="{FF2B5EF4-FFF2-40B4-BE49-F238E27FC236}">
                      <a16:creationId xmlns:a16="http://schemas.microsoft.com/office/drawing/2014/main" id="{7F6F5C9F-8DFC-4897-722E-3BFBAD874716}"/>
                    </a:ext>
                  </a:extLst>
                </p:cNvPr>
                <p:cNvSpPr/>
                <p:nvPr/>
              </p:nvSpPr>
              <p:spPr>
                <a:xfrm>
                  <a:off x="5512905" y="3402004"/>
                  <a:ext cx="46661" cy="46228"/>
                </a:xfrm>
                <a:custGeom>
                  <a:avLst/>
                  <a:gdLst>
                    <a:gd name="connsiteX0" fmla="*/ 12686 w 46661"/>
                    <a:gd name="connsiteY0" fmla="*/ 2855 h 46228"/>
                    <a:gd name="connsiteX1" fmla="*/ 44086 w 46661"/>
                    <a:gd name="connsiteY1" fmla="*/ 11908 h 46228"/>
                    <a:gd name="connsiteX2" fmla="*/ 34094 w 46661"/>
                    <a:gd name="connsiteY2" fmla="*/ 43280 h 46228"/>
                    <a:gd name="connsiteX3" fmla="*/ 2608 w 46661"/>
                    <a:gd name="connsiteY3" fmla="*/ 34255 h 46228"/>
                    <a:gd name="connsiteX4" fmla="*/ 12686 w 46661"/>
                    <a:gd name="connsiteY4" fmla="*/ 2855 h 46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61" h="46228">
                      <a:moveTo>
                        <a:pt x="12686" y="2855"/>
                      </a:moveTo>
                      <a:cubicBezTo>
                        <a:pt x="24159" y="-3266"/>
                        <a:pt x="38222" y="777"/>
                        <a:pt x="44086" y="11908"/>
                      </a:cubicBezTo>
                      <a:cubicBezTo>
                        <a:pt x="49951" y="23039"/>
                        <a:pt x="45453" y="37102"/>
                        <a:pt x="34094" y="43280"/>
                      </a:cubicBezTo>
                      <a:cubicBezTo>
                        <a:pt x="22593" y="49543"/>
                        <a:pt x="8530" y="45500"/>
                        <a:pt x="2608" y="34255"/>
                      </a:cubicBezTo>
                      <a:cubicBezTo>
                        <a:pt x="-3313" y="23039"/>
                        <a:pt x="1185" y="8976"/>
                        <a:pt x="12686" y="2855"/>
                      </a:cubicBezTo>
                      <a:close/>
                    </a:path>
                  </a:pathLst>
                </a:custGeom>
                <a:grpFill/>
                <a:ln w="2845" cap="flat">
                  <a:noFill/>
                  <a:prstDash val="solid"/>
                  <a:miter/>
                </a:ln>
              </p:spPr>
              <p:txBody>
                <a:bodyPr rtlCol="0" anchor="ctr"/>
                <a:lstStyle/>
                <a:p>
                  <a:endParaRPr lang="en-US"/>
                </a:p>
              </p:txBody>
            </p:sp>
            <p:sp>
              <p:nvSpPr>
                <p:cNvPr id="2201" name="Freeform: Shape 2200">
                  <a:extLst>
                    <a:ext uri="{FF2B5EF4-FFF2-40B4-BE49-F238E27FC236}">
                      <a16:creationId xmlns:a16="http://schemas.microsoft.com/office/drawing/2014/main" id="{E42966F9-755D-BC05-30A7-0E9707C402DD}"/>
                    </a:ext>
                  </a:extLst>
                </p:cNvPr>
                <p:cNvSpPr/>
                <p:nvPr/>
              </p:nvSpPr>
              <p:spPr>
                <a:xfrm>
                  <a:off x="5400965" y="3182594"/>
                  <a:ext cx="43875" cy="42781"/>
                </a:xfrm>
                <a:custGeom>
                  <a:avLst/>
                  <a:gdLst>
                    <a:gd name="connsiteX0" fmla="*/ 12461 w 43875"/>
                    <a:gd name="connsiteY0" fmla="*/ 2262 h 42781"/>
                    <a:gd name="connsiteX1" fmla="*/ 41726 w 43875"/>
                    <a:gd name="connsiteY1" fmla="*/ 11742 h 42781"/>
                    <a:gd name="connsiteX2" fmla="*/ 31449 w 43875"/>
                    <a:gd name="connsiteY2" fmla="*/ 40467 h 42781"/>
                    <a:gd name="connsiteX3" fmla="*/ 2183 w 43875"/>
                    <a:gd name="connsiteY3" fmla="*/ 30987 h 42781"/>
                    <a:gd name="connsiteX4" fmla="*/ 12461 w 43875"/>
                    <a:gd name="connsiteY4" fmla="*/ 2262 h 42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75" h="42781">
                      <a:moveTo>
                        <a:pt x="12461" y="2262"/>
                      </a:moveTo>
                      <a:cubicBezTo>
                        <a:pt x="23392" y="-3004"/>
                        <a:pt x="36488" y="1237"/>
                        <a:pt x="41726" y="11742"/>
                      </a:cubicBezTo>
                      <a:cubicBezTo>
                        <a:pt x="46936" y="22247"/>
                        <a:pt x="42352" y="35115"/>
                        <a:pt x="31449" y="40467"/>
                      </a:cubicBezTo>
                      <a:cubicBezTo>
                        <a:pt x="20546" y="45819"/>
                        <a:pt x="7450" y="41577"/>
                        <a:pt x="2183" y="30987"/>
                      </a:cubicBezTo>
                      <a:cubicBezTo>
                        <a:pt x="-3083" y="20396"/>
                        <a:pt x="1500" y="7529"/>
                        <a:pt x="12461" y="2262"/>
                      </a:cubicBezTo>
                      <a:close/>
                    </a:path>
                  </a:pathLst>
                </a:custGeom>
                <a:grpFill/>
                <a:ln w="2845" cap="flat">
                  <a:noFill/>
                  <a:prstDash val="solid"/>
                  <a:miter/>
                </a:ln>
              </p:spPr>
              <p:txBody>
                <a:bodyPr rtlCol="0" anchor="ctr"/>
                <a:lstStyle/>
                <a:p>
                  <a:endParaRPr lang="en-US"/>
                </a:p>
              </p:txBody>
            </p:sp>
            <p:sp>
              <p:nvSpPr>
                <p:cNvPr id="2202" name="Freeform: Shape 2201">
                  <a:extLst>
                    <a:ext uri="{FF2B5EF4-FFF2-40B4-BE49-F238E27FC236}">
                      <a16:creationId xmlns:a16="http://schemas.microsoft.com/office/drawing/2014/main" id="{B88834FD-E607-4867-42BD-38D5E31064FE}"/>
                    </a:ext>
                  </a:extLst>
                </p:cNvPr>
                <p:cNvSpPr/>
                <p:nvPr/>
              </p:nvSpPr>
              <p:spPr>
                <a:xfrm>
                  <a:off x="5298631" y="2958451"/>
                  <a:ext cx="40646" cy="39814"/>
                </a:xfrm>
                <a:custGeom>
                  <a:avLst/>
                  <a:gdLst>
                    <a:gd name="connsiteX0" fmla="*/ 12394 w 40646"/>
                    <a:gd name="connsiteY0" fmla="*/ 1734 h 39814"/>
                    <a:gd name="connsiteX1" fmla="*/ 39041 w 40646"/>
                    <a:gd name="connsiteY1" fmla="*/ 11726 h 39814"/>
                    <a:gd name="connsiteX2" fmla="*/ 28280 w 40646"/>
                    <a:gd name="connsiteY2" fmla="*/ 38031 h 39814"/>
                    <a:gd name="connsiteX3" fmla="*/ 1633 w 40646"/>
                    <a:gd name="connsiteY3" fmla="*/ 28039 h 39814"/>
                    <a:gd name="connsiteX4" fmla="*/ 12394 w 40646"/>
                    <a:gd name="connsiteY4" fmla="*/ 1734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46" h="39814">
                      <a:moveTo>
                        <a:pt x="12394" y="1734"/>
                      </a:moveTo>
                      <a:cubicBezTo>
                        <a:pt x="22728" y="-2736"/>
                        <a:pt x="34657" y="1734"/>
                        <a:pt x="39041" y="11726"/>
                      </a:cubicBezTo>
                      <a:cubicBezTo>
                        <a:pt x="43396" y="21718"/>
                        <a:pt x="38585" y="33476"/>
                        <a:pt x="28280" y="38031"/>
                      </a:cubicBezTo>
                      <a:cubicBezTo>
                        <a:pt x="17974" y="42586"/>
                        <a:pt x="6046" y="38116"/>
                        <a:pt x="1633" y="28039"/>
                      </a:cubicBezTo>
                      <a:cubicBezTo>
                        <a:pt x="-2779" y="17961"/>
                        <a:pt x="2060" y="6203"/>
                        <a:pt x="12394" y="1734"/>
                      </a:cubicBezTo>
                      <a:close/>
                    </a:path>
                  </a:pathLst>
                </a:custGeom>
                <a:grpFill/>
                <a:ln w="2845" cap="flat">
                  <a:noFill/>
                  <a:prstDash val="solid"/>
                  <a:miter/>
                </a:ln>
              </p:spPr>
              <p:txBody>
                <a:bodyPr rtlCol="0" anchor="ctr"/>
                <a:lstStyle/>
                <a:p>
                  <a:endParaRPr lang="en-US"/>
                </a:p>
              </p:txBody>
            </p:sp>
            <p:sp>
              <p:nvSpPr>
                <p:cNvPr id="2203" name="Freeform: Shape 2202">
                  <a:extLst>
                    <a:ext uri="{FF2B5EF4-FFF2-40B4-BE49-F238E27FC236}">
                      <a16:creationId xmlns:a16="http://schemas.microsoft.com/office/drawing/2014/main" id="{6B7C0C05-8FE1-D2F1-08C3-9CB9439698B9}"/>
                    </a:ext>
                  </a:extLst>
                </p:cNvPr>
                <p:cNvSpPr/>
                <p:nvPr/>
              </p:nvSpPr>
              <p:spPr>
                <a:xfrm>
                  <a:off x="5205404" y="2730344"/>
                  <a:ext cx="37412" cy="36786"/>
                </a:xfrm>
                <a:custGeom>
                  <a:avLst/>
                  <a:gdLst>
                    <a:gd name="connsiteX0" fmla="*/ 12217 w 37412"/>
                    <a:gd name="connsiteY0" fmla="*/ 1297 h 36786"/>
                    <a:gd name="connsiteX1" fmla="*/ 36244 w 37412"/>
                    <a:gd name="connsiteY1" fmla="*/ 11574 h 36786"/>
                    <a:gd name="connsiteX2" fmla="*/ 25198 w 37412"/>
                    <a:gd name="connsiteY2" fmla="*/ 35459 h 36786"/>
                    <a:gd name="connsiteX3" fmla="*/ 1171 w 37412"/>
                    <a:gd name="connsiteY3" fmla="*/ 25182 h 36786"/>
                    <a:gd name="connsiteX4" fmla="*/ 12217 w 37412"/>
                    <a:gd name="connsiteY4" fmla="*/ 1297 h 367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12" h="36786">
                      <a:moveTo>
                        <a:pt x="12217" y="1297"/>
                      </a:moveTo>
                      <a:cubicBezTo>
                        <a:pt x="21925" y="-2432"/>
                        <a:pt x="32686" y="2151"/>
                        <a:pt x="36244" y="11574"/>
                      </a:cubicBezTo>
                      <a:cubicBezTo>
                        <a:pt x="39831" y="20969"/>
                        <a:pt x="34878" y="31673"/>
                        <a:pt x="25198" y="35459"/>
                      </a:cubicBezTo>
                      <a:cubicBezTo>
                        <a:pt x="15519" y="39245"/>
                        <a:pt x="4758" y="34662"/>
                        <a:pt x="1171" y="25182"/>
                      </a:cubicBezTo>
                      <a:cubicBezTo>
                        <a:pt x="-2416" y="15702"/>
                        <a:pt x="2509" y="5026"/>
                        <a:pt x="12217" y="1297"/>
                      </a:cubicBezTo>
                      <a:close/>
                    </a:path>
                  </a:pathLst>
                </a:custGeom>
                <a:grpFill/>
                <a:ln w="2845" cap="flat">
                  <a:noFill/>
                  <a:prstDash val="solid"/>
                  <a:miter/>
                </a:ln>
              </p:spPr>
              <p:txBody>
                <a:bodyPr rtlCol="0" anchor="ctr"/>
                <a:lstStyle/>
                <a:p>
                  <a:endParaRPr lang="en-US"/>
                </a:p>
              </p:txBody>
            </p:sp>
            <p:sp>
              <p:nvSpPr>
                <p:cNvPr id="2204" name="Freeform: Shape 2203">
                  <a:extLst>
                    <a:ext uri="{FF2B5EF4-FFF2-40B4-BE49-F238E27FC236}">
                      <a16:creationId xmlns:a16="http://schemas.microsoft.com/office/drawing/2014/main" id="{562F0397-1BA8-1B5A-6F5E-330938C620ED}"/>
                    </a:ext>
                  </a:extLst>
                </p:cNvPr>
                <p:cNvSpPr/>
                <p:nvPr/>
              </p:nvSpPr>
              <p:spPr>
                <a:xfrm>
                  <a:off x="5121580" y="2498626"/>
                  <a:ext cx="34506" cy="33515"/>
                </a:xfrm>
                <a:custGeom>
                  <a:avLst/>
                  <a:gdLst>
                    <a:gd name="connsiteX0" fmla="*/ 11689 w 34506"/>
                    <a:gd name="connsiteY0" fmla="*/ 942 h 33515"/>
                    <a:gd name="connsiteX1" fmla="*/ 33581 w 34506"/>
                    <a:gd name="connsiteY1" fmla="*/ 11162 h 33515"/>
                    <a:gd name="connsiteX2" fmla="*/ 22820 w 34506"/>
                    <a:gd name="connsiteY2" fmla="*/ 32542 h 33515"/>
                    <a:gd name="connsiteX3" fmla="*/ 928 w 34506"/>
                    <a:gd name="connsiteY3" fmla="*/ 22322 h 33515"/>
                    <a:gd name="connsiteX4" fmla="*/ 11689 w 34506"/>
                    <a:gd name="connsiteY4" fmla="*/ 942 h 33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6" h="33515">
                      <a:moveTo>
                        <a:pt x="11689" y="942"/>
                      </a:moveTo>
                      <a:cubicBezTo>
                        <a:pt x="20714" y="-2104"/>
                        <a:pt x="30507" y="2480"/>
                        <a:pt x="33581" y="11162"/>
                      </a:cubicBezTo>
                      <a:cubicBezTo>
                        <a:pt x="36656" y="19845"/>
                        <a:pt x="31816" y="29411"/>
                        <a:pt x="22820" y="32542"/>
                      </a:cubicBezTo>
                      <a:cubicBezTo>
                        <a:pt x="13824" y="35645"/>
                        <a:pt x="4031" y="31090"/>
                        <a:pt x="928" y="22322"/>
                      </a:cubicBezTo>
                      <a:cubicBezTo>
                        <a:pt x="-2146" y="13582"/>
                        <a:pt x="2665" y="4017"/>
                        <a:pt x="11689" y="942"/>
                      </a:cubicBezTo>
                      <a:close/>
                    </a:path>
                  </a:pathLst>
                </a:custGeom>
                <a:grpFill/>
                <a:ln w="2845" cap="flat">
                  <a:noFill/>
                  <a:prstDash val="solid"/>
                  <a:miter/>
                </a:ln>
              </p:spPr>
              <p:txBody>
                <a:bodyPr rtlCol="0" anchor="ctr"/>
                <a:lstStyle/>
                <a:p>
                  <a:endParaRPr lang="en-US"/>
                </a:p>
              </p:txBody>
            </p:sp>
            <p:sp>
              <p:nvSpPr>
                <p:cNvPr id="2205" name="Freeform: Shape 2204">
                  <a:extLst>
                    <a:ext uri="{FF2B5EF4-FFF2-40B4-BE49-F238E27FC236}">
                      <a16:creationId xmlns:a16="http://schemas.microsoft.com/office/drawing/2014/main" id="{8ECC92E5-BA4E-A7BD-4F80-9A77D3C6AFFE}"/>
                    </a:ext>
                  </a:extLst>
                </p:cNvPr>
                <p:cNvSpPr/>
                <p:nvPr/>
              </p:nvSpPr>
              <p:spPr>
                <a:xfrm>
                  <a:off x="5048046" y="2263342"/>
                  <a:ext cx="31266" cy="30480"/>
                </a:xfrm>
                <a:custGeom>
                  <a:avLst/>
                  <a:gdLst>
                    <a:gd name="connsiteX0" fmla="*/ 11292 w 31266"/>
                    <a:gd name="connsiteY0" fmla="*/ 652 h 30480"/>
                    <a:gd name="connsiteX1" fmla="*/ 30650 w 31266"/>
                    <a:gd name="connsiteY1" fmla="*/ 10786 h 30480"/>
                    <a:gd name="connsiteX2" fmla="*/ 19974 w 31266"/>
                    <a:gd name="connsiteY2" fmla="*/ 29803 h 30480"/>
                    <a:gd name="connsiteX3" fmla="*/ 616 w 31266"/>
                    <a:gd name="connsiteY3" fmla="*/ 19669 h 30480"/>
                    <a:gd name="connsiteX4" fmla="*/ 11292 w 31266"/>
                    <a:gd name="connsiteY4" fmla="*/ 652 h 3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66" h="30480">
                      <a:moveTo>
                        <a:pt x="11292" y="652"/>
                      </a:moveTo>
                      <a:cubicBezTo>
                        <a:pt x="19604" y="-1768"/>
                        <a:pt x="28259" y="2758"/>
                        <a:pt x="30650" y="10786"/>
                      </a:cubicBezTo>
                      <a:cubicBezTo>
                        <a:pt x="33041" y="18815"/>
                        <a:pt x="28259" y="27326"/>
                        <a:pt x="19974" y="29803"/>
                      </a:cubicBezTo>
                      <a:cubicBezTo>
                        <a:pt x="11690" y="32280"/>
                        <a:pt x="3007" y="27753"/>
                        <a:pt x="616" y="19669"/>
                      </a:cubicBezTo>
                      <a:cubicBezTo>
                        <a:pt x="-1775" y="11583"/>
                        <a:pt x="3007" y="3071"/>
                        <a:pt x="11292" y="652"/>
                      </a:cubicBezTo>
                      <a:close/>
                    </a:path>
                  </a:pathLst>
                </a:custGeom>
                <a:grpFill/>
                <a:ln w="2845" cap="flat">
                  <a:noFill/>
                  <a:prstDash val="solid"/>
                  <a:miter/>
                </a:ln>
              </p:spPr>
              <p:txBody>
                <a:bodyPr rtlCol="0" anchor="ctr"/>
                <a:lstStyle/>
                <a:p>
                  <a:endParaRPr lang="en-US"/>
                </a:p>
              </p:txBody>
            </p:sp>
            <p:sp>
              <p:nvSpPr>
                <p:cNvPr id="2206" name="Freeform: Shape 2205">
                  <a:extLst>
                    <a:ext uri="{FF2B5EF4-FFF2-40B4-BE49-F238E27FC236}">
                      <a16:creationId xmlns:a16="http://schemas.microsoft.com/office/drawing/2014/main" id="{CD7A023E-9FBA-6A03-E123-B3DC81C0316B}"/>
                    </a:ext>
                  </a:extLst>
                </p:cNvPr>
                <p:cNvSpPr/>
                <p:nvPr/>
              </p:nvSpPr>
              <p:spPr>
                <a:xfrm>
                  <a:off x="4983940" y="2025253"/>
                  <a:ext cx="28096" cy="27437"/>
                </a:xfrm>
                <a:custGeom>
                  <a:avLst/>
                  <a:gdLst>
                    <a:gd name="connsiteX0" fmla="*/ 10803 w 28096"/>
                    <a:gd name="connsiteY0" fmla="*/ 433 h 27437"/>
                    <a:gd name="connsiteX1" fmla="*/ 27713 w 28096"/>
                    <a:gd name="connsiteY1" fmla="*/ 10283 h 27437"/>
                    <a:gd name="connsiteX2" fmla="*/ 17294 w 28096"/>
                    <a:gd name="connsiteY2" fmla="*/ 26994 h 27437"/>
                    <a:gd name="connsiteX3" fmla="*/ 384 w 28096"/>
                    <a:gd name="connsiteY3" fmla="*/ 17144 h 27437"/>
                    <a:gd name="connsiteX4" fmla="*/ 10803 w 28096"/>
                    <a:gd name="connsiteY4" fmla="*/ 433 h 27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6" h="27437">
                      <a:moveTo>
                        <a:pt x="10803" y="433"/>
                      </a:moveTo>
                      <a:cubicBezTo>
                        <a:pt x="18347" y="-1446"/>
                        <a:pt x="25920" y="2967"/>
                        <a:pt x="27713" y="10283"/>
                      </a:cubicBezTo>
                      <a:cubicBezTo>
                        <a:pt x="29507" y="17599"/>
                        <a:pt x="24838" y="25086"/>
                        <a:pt x="17294" y="26994"/>
                      </a:cubicBezTo>
                      <a:cubicBezTo>
                        <a:pt x="9750" y="28901"/>
                        <a:pt x="2177" y="24489"/>
                        <a:pt x="384" y="17144"/>
                      </a:cubicBezTo>
                      <a:cubicBezTo>
                        <a:pt x="-1410" y="9799"/>
                        <a:pt x="3259" y="2312"/>
                        <a:pt x="10803" y="433"/>
                      </a:cubicBezTo>
                      <a:close/>
                    </a:path>
                  </a:pathLst>
                </a:custGeom>
                <a:grpFill/>
                <a:ln w="2845" cap="flat">
                  <a:noFill/>
                  <a:prstDash val="solid"/>
                  <a:miter/>
                </a:ln>
              </p:spPr>
              <p:txBody>
                <a:bodyPr rtlCol="0" anchor="ctr"/>
                <a:lstStyle/>
                <a:p>
                  <a:endParaRPr lang="en-US"/>
                </a:p>
              </p:txBody>
            </p:sp>
            <p:sp>
              <p:nvSpPr>
                <p:cNvPr id="2207" name="Freeform: Shape 2206">
                  <a:extLst>
                    <a:ext uri="{FF2B5EF4-FFF2-40B4-BE49-F238E27FC236}">
                      <a16:creationId xmlns:a16="http://schemas.microsoft.com/office/drawing/2014/main" id="{0D562EE0-805B-5169-63E7-155AEF9598E5}"/>
                    </a:ext>
                  </a:extLst>
                </p:cNvPr>
                <p:cNvSpPr/>
                <p:nvPr/>
              </p:nvSpPr>
              <p:spPr>
                <a:xfrm>
                  <a:off x="4929764" y="1784719"/>
                  <a:ext cx="25024" cy="24260"/>
                </a:xfrm>
                <a:custGeom>
                  <a:avLst/>
                  <a:gdLst>
                    <a:gd name="connsiteX0" fmla="*/ 9922 w 25024"/>
                    <a:gd name="connsiteY0" fmla="*/ 268 h 24260"/>
                    <a:gd name="connsiteX1" fmla="*/ 24754 w 25024"/>
                    <a:gd name="connsiteY1" fmla="*/ 9577 h 24260"/>
                    <a:gd name="connsiteX2" fmla="*/ 15103 w 25024"/>
                    <a:gd name="connsiteY2" fmla="*/ 23982 h 24260"/>
                    <a:gd name="connsiteX3" fmla="*/ 271 w 25024"/>
                    <a:gd name="connsiteY3" fmla="*/ 14673 h 24260"/>
                    <a:gd name="connsiteX4" fmla="*/ 9922 w 25024"/>
                    <a:gd name="connsiteY4" fmla="*/ 268 h 24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4" h="24260">
                      <a:moveTo>
                        <a:pt x="9922" y="268"/>
                      </a:moveTo>
                      <a:cubicBezTo>
                        <a:pt x="16697" y="-1127"/>
                        <a:pt x="23330" y="3058"/>
                        <a:pt x="24754" y="9577"/>
                      </a:cubicBezTo>
                      <a:cubicBezTo>
                        <a:pt x="26177" y="16125"/>
                        <a:pt x="21850" y="22559"/>
                        <a:pt x="15103" y="23982"/>
                      </a:cubicBezTo>
                      <a:cubicBezTo>
                        <a:pt x="8356" y="25406"/>
                        <a:pt x="1694" y="21221"/>
                        <a:pt x="271" y="14673"/>
                      </a:cubicBezTo>
                      <a:cubicBezTo>
                        <a:pt x="-1152" y="8097"/>
                        <a:pt x="3175" y="1663"/>
                        <a:pt x="9922" y="268"/>
                      </a:cubicBezTo>
                      <a:close/>
                    </a:path>
                  </a:pathLst>
                </a:custGeom>
                <a:grpFill/>
                <a:ln w="2845" cap="flat">
                  <a:noFill/>
                  <a:prstDash val="solid"/>
                  <a:miter/>
                </a:ln>
              </p:spPr>
              <p:txBody>
                <a:bodyPr rtlCol="0" anchor="ctr"/>
                <a:lstStyle/>
                <a:p>
                  <a:endParaRPr lang="en-US"/>
                </a:p>
              </p:txBody>
            </p:sp>
            <p:sp>
              <p:nvSpPr>
                <p:cNvPr id="2208" name="Freeform: Shape 2207">
                  <a:extLst>
                    <a:ext uri="{FF2B5EF4-FFF2-40B4-BE49-F238E27FC236}">
                      <a16:creationId xmlns:a16="http://schemas.microsoft.com/office/drawing/2014/main" id="{2F7A9361-813C-4F73-4D5A-798C4DCAB5E4}"/>
                    </a:ext>
                  </a:extLst>
                </p:cNvPr>
                <p:cNvSpPr/>
                <p:nvPr/>
              </p:nvSpPr>
              <p:spPr>
                <a:xfrm>
                  <a:off x="4886051" y="1541976"/>
                  <a:ext cx="21863" cy="21227"/>
                </a:xfrm>
                <a:custGeom>
                  <a:avLst/>
                  <a:gdLst>
                    <a:gd name="connsiteX0" fmla="*/ 9195 w 21863"/>
                    <a:gd name="connsiteY0" fmla="*/ 148 h 21227"/>
                    <a:gd name="connsiteX1" fmla="*/ 21721 w 21863"/>
                    <a:gd name="connsiteY1" fmla="*/ 8831 h 21227"/>
                    <a:gd name="connsiteX2" fmla="*/ 12668 w 21863"/>
                    <a:gd name="connsiteY2" fmla="*/ 21072 h 21227"/>
                    <a:gd name="connsiteX3" fmla="*/ 142 w 21863"/>
                    <a:gd name="connsiteY3" fmla="*/ 12390 h 21227"/>
                    <a:gd name="connsiteX4" fmla="*/ 9195 w 21863"/>
                    <a:gd name="connsiteY4" fmla="*/ 148 h 21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63" h="21227">
                      <a:moveTo>
                        <a:pt x="9195" y="148"/>
                      </a:moveTo>
                      <a:cubicBezTo>
                        <a:pt x="15145" y="-820"/>
                        <a:pt x="20753" y="3052"/>
                        <a:pt x="21721" y="8831"/>
                      </a:cubicBezTo>
                      <a:cubicBezTo>
                        <a:pt x="22689" y="14610"/>
                        <a:pt x="18618" y="20076"/>
                        <a:pt x="12668" y="21072"/>
                      </a:cubicBezTo>
                      <a:cubicBezTo>
                        <a:pt x="6719" y="22069"/>
                        <a:pt x="1110" y="18169"/>
                        <a:pt x="142" y="12390"/>
                      </a:cubicBezTo>
                      <a:cubicBezTo>
                        <a:pt x="-826" y="6582"/>
                        <a:pt x="3245" y="1116"/>
                        <a:pt x="9195" y="148"/>
                      </a:cubicBezTo>
                      <a:close/>
                    </a:path>
                  </a:pathLst>
                </a:custGeom>
                <a:grpFill/>
                <a:ln w="2845" cap="flat">
                  <a:noFill/>
                  <a:prstDash val="solid"/>
                  <a:miter/>
                </a:ln>
              </p:spPr>
              <p:txBody>
                <a:bodyPr rtlCol="0" anchor="ctr"/>
                <a:lstStyle/>
                <a:p>
                  <a:endParaRPr lang="en-US"/>
                </a:p>
              </p:txBody>
            </p:sp>
            <p:sp>
              <p:nvSpPr>
                <p:cNvPr id="2209" name="Freeform: Shape 2208">
                  <a:extLst>
                    <a:ext uri="{FF2B5EF4-FFF2-40B4-BE49-F238E27FC236}">
                      <a16:creationId xmlns:a16="http://schemas.microsoft.com/office/drawing/2014/main" id="{6C8630A2-A912-84B5-E51C-E2231A141F89}"/>
                    </a:ext>
                  </a:extLst>
                </p:cNvPr>
                <p:cNvSpPr/>
                <p:nvPr/>
              </p:nvSpPr>
              <p:spPr>
                <a:xfrm>
                  <a:off x="4851917" y="1297624"/>
                  <a:ext cx="18676" cy="18199"/>
                </a:xfrm>
                <a:custGeom>
                  <a:avLst/>
                  <a:gdLst>
                    <a:gd name="connsiteX0" fmla="*/ 8314 w 18676"/>
                    <a:gd name="connsiteY0" fmla="*/ 72 h 18199"/>
                    <a:gd name="connsiteX1" fmla="*/ 18619 w 18676"/>
                    <a:gd name="connsiteY1" fmla="*/ 7958 h 18199"/>
                    <a:gd name="connsiteX2" fmla="*/ 10363 w 18676"/>
                    <a:gd name="connsiteY2" fmla="*/ 18121 h 18199"/>
                    <a:gd name="connsiteX3" fmla="*/ 58 w 18676"/>
                    <a:gd name="connsiteY3" fmla="*/ 10235 h 18199"/>
                    <a:gd name="connsiteX4" fmla="*/ 8314 w 18676"/>
                    <a:gd name="connsiteY4" fmla="*/ 72 h 1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76" h="18199">
                      <a:moveTo>
                        <a:pt x="8314" y="72"/>
                      </a:moveTo>
                      <a:cubicBezTo>
                        <a:pt x="13438" y="-554"/>
                        <a:pt x="18050" y="2976"/>
                        <a:pt x="18619" y="7958"/>
                      </a:cubicBezTo>
                      <a:cubicBezTo>
                        <a:pt x="19189" y="12940"/>
                        <a:pt x="15488" y="17495"/>
                        <a:pt x="10363" y="18121"/>
                      </a:cubicBezTo>
                      <a:cubicBezTo>
                        <a:pt x="5239" y="18776"/>
                        <a:pt x="627" y="15246"/>
                        <a:pt x="58" y="10235"/>
                      </a:cubicBezTo>
                      <a:cubicBezTo>
                        <a:pt x="-512" y="5253"/>
                        <a:pt x="3189" y="698"/>
                        <a:pt x="8314" y="72"/>
                      </a:cubicBezTo>
                      <a:close/>
                    </a:path>
                  </a:pathLst>
                </a:custGeom>
                <a:grpFill/>
                <a:ln w="2845" cap="flat">
                  <a:noFill/>
                  <a:prstDash val="solid"/>
                  <a:miter/>
                </a:ln>
              </p:spPr>
              <p:txBody>
                <a:bodyPr rtlCol="0" anchor="ctr"/>
                <a:lstStyle/>
                <a:p>
                  <a:endParaRPr lang="en-US"/>
                </a:p>
              </p:txBody>
            </p:sp>
            <p:sp>
              <p:nvSpPr>
                <p:cNvPr id="2210" name="Freeform: Shape 2209">
                  <a:extLst>
                    <a:ext uri="{FF2B5EF4-FFF2-40B4-BE49-F238E27FC236}">
                      <a16:creationId xmlns:a16="http://schemas.microsoft.com/office/drawing/2014/main" id="{63A74DE2-0ACB-46C5-7B09-F16F5BF428FE}"/>
                    </a:ext>
                  </a:extLst>
                </p:cNvPr>
                <p:cNvSpPr/>
                <p:nvPr/>
              </p:nvSpPr>
              <p:spPr>
                <a:xfrm>
                  <a:off x="4828231" y="1052018"/>
                  <a:ext cx="15574" cy="15087"/>
                </a:xfrm>
                <a:custGeom>
                  <a:avLst/>
                  <a:gdLst>
                    <a:gd name="connsiteX0" fmla="*/ 7118 w 15574"/>
                    <a:gd name="connsiteY0" fmla="*/ 26 h 15087"/>
                    <a:gd name="connsiteX1" fmla="*/ 15545 w 15574"/>
                    <a:gd name="connsiteY1" fmla="*/ 6915 h 15087"/>
                    <a:gd name="connsiteX2" fmla="*/ 8456 w 15574"/>
                    <a:gd name="connsiteY2" fmla="*/ 15057 h 15087"/>
                    <a:gd name="connsiteX3" fmla="*/ 29 w 15574"/>
                    <a:gd name="connsiteY3" fmla="*/ 8168 h 15087"/>
                    <a:gd name="connsiteX4" fmla="*/ 7118 w 15574"/>
                    <a:gd name="connsiteY4" fmla="*/ 26 h 15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74" h="15087">
                      <a:moveTo>
                        <a:pt x="7118" y="26"/>
                      </a:moveTo>
                      <a:cubicBezTo>
                        <a:pt x="11388" y="-316"/>
                        <a:pt x="15175" y="2759"/>
                        <a:pt x="15545" y="6915"/>
                      </a:cubicBezTo>
                      <a:cubicBezTo>
                        <a:pt x="15915" y="11072"/>
                        <a:pt x="12755" y="14716"/>
                        <a:pt x="8456" y="15057"/>
                      </a:cubicBezTo>
                      <a:cubicBezTo>
                        <a:pt x="4186" y="15427"/>
                        <a:pt x="400" y="12324"/>
                        <a:pt x="29" y="8168"/>
                      </a:cubicBezTo>
                      <a:cubicBezTo>
                        <a:pt x="-341" y="4012"/>
                        <a:pt x="2819" y="368"/>
                        <a:pt x="7118" y="26"/>
                      </a:cubicBezTo>
                      <a:close/>
                    </a:path>
                  </a:pathLst>
                </a:custGeom>
                <a:grpFill/>
                <a:ln w="2845" cap="flat">
                  <a:noFill/>
                  <a:prstDash val="solid"/>
                  <a:miter/>
                </a:ln>
              </p:spPr>
              <p:txBody>
                <a:bodyPr rtlCol="0" anchor="ctr"/>
                <a:lstStyle/>
                <a:p>
                  <a:endParaRPr lang="en-US"/>
                </a:p>
              </p:txBody>
            </p:sp>
            <p:sp>
              <p:nvSpPr>
                <p:cNvPr id="2211" name="Freeform: Shape 2210">
                  <a:extLst>
                    <a:ext uri="{FF2B5EF4-FFF2-40B4-BE49-F238E27FC236}">
                      <a16:creationId xmlns:a16="http://schemas.microsoft.com/office/drawing/2014/main" id="{28C930E5-9639-D817-2DD7-33C7B755ACD7}"/>
                    </a:ext>
                  </a:extLst>
                </p:cNvPr>
                <p:cNvSpPr/>
                <p:nvPr/>
              </p:nvSpPr>
              <p:spPr>
                <a:xfrm>
                  <a:off x="4814707" y="805560"/>
                  <a:ext cx="12362" cy="12024"/>
                </a:xfrm>
                <a:custGeom>
                  <a:avLst/>
                  <a:gdLst>
                    <a:gd name="connsiteX0" fmla="*/ 5953 w 12362"/>
                    <a:gd name="connsiteY0" fmla="*/ 6 h 12024"/>
                    <a:gd name="connsiteX1" fmla="*/ 12359 w 12362"/>
                    <a:gd name="connsiteY1" fmla="*/ 5756 h 12024"/>
                    <a:gd name="connsiteX2" fmla="*/ 6409 w 12362"/>
                    <a:gd name="connsiteY2" fmla="*/ 12019 h 12024"/>
                    <a:gd name="connsiteX3" fmla="*/ 4 w 12362"/>
                    <a:gd name="connsiteY3" fmla="*/ 6269 h 12024"/>
                    <a:gd name="connsiteX4" fmla="*/ 5953 w 12362"/>
                    <a:gd name="connsiteY4" fmla="*/ 6 h 1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2" h="12024">
                      <a:moveTo>
                        <a:pt x="5953" y="6"/>
                      </a:moveTo>
                      <a:cubicBezTo>
                        <a:pt x="9370" y="-137"/>
                        <a:pt x="12245" y="2454"/>
                        <a:pt x="12359" y="5756"/>
                      </a:cubicBezTo>
                      <a:cubicBezTo>
                        <a:pt x="12472" y="9058"/>
                        <a:pt x="9825" y="11877"/>
                        <a:pt x="6409" y="12019"/>
                      </a:cubicBezTo>
                      <a:cubicBezTo>
                        <a:pt x="2993" y="12162"/>
                        <a:pt x="117" y="9599"/>
                        <a:pt x="4" y="6269"/>
                      </a:cubicBezTo>
                      <a:cubicBezTo>
                        <a:pt x="-110" y="2938"/>
                        <a:pt x="2537" y="148"/>
                        <a:pt x="5953" y="6"/>
                      </a:cubicBezTo>
                      <a:close/>
                    </a:path>
                  </a:pathLst>
                </a:custGeom>
                <a:grpFill/>
                <a:ln w="2845" cap="flat">
                  <a:noFill/>
                  <a:prstDash val="solid"/>
                  <a:miter/>
                </a:ln>
              </p:spPr>
              <p:txBody>
                <a:bodyPr rtlCol="0" anchor="ctr"/>
                <a:lstStyle/>
                <a:p>
                  <a:endParaRPr lang="en-US"/>
                </a:p>
              </p:txBody>
            </p:sp>
            <p:sp>
              <p:nvSpPr>
                <p:cNvPr id="2212" name="Freeform: Shape 2211">
                  <a:extLst>
                    <a:ext uri="{FF2B5EF4-FFF2-40B4-BE49-F238E27FC236}">
                      <a16:creationId xmlns:a16="http://schemas.microsoft.com/office/drawing/2014/main" id="{E3F6E4BF-3F94-2924-8D4E-5673C3CFA366}"/>
                    </a:ext>
                  </a:extLst>
                </p:cNvPr>
                <p:cNvSpPr/>
                <p:nvPr/>
              </p:nvSpPr>
              <p:spPr>
                <a:xfrm>
                  <a:off x="4810696" y="558717"/>
                  <a:ext cx="9224" cy="8939"/>
                </a:xfrm>
                <a:custGeom>
                  <a:avLst/>
                  <a:gdLst>
                    <a:gd name="connsiteX0" fmla="*/ 4555 w 9224"/>
                    <a:gd name="connsiteY0" fmla="*/ 0 h 8939"/>
                    <a:gd name="connsiteX1" fmla="*/ 9224 w 9224"/>
                    <a:gd name="connsiteY1" fmla="*/ 4470 h 8939"/>
                    <a:gd name="connsiteX2" fmla="*/ 4669 w 9224"/>
                    <a:gd name="connsiteY2" fmla="*/ 8939 h 8939"/>
                    <a:gd name="connsiteX3" fmla="*/ 0 w 9224"/>
                    <a:gd name="connsiteY3" fmla="*/ 4470 h 8939"/>
                    <a:gd name="connsiteX4" fmla="*/ 4555 w 9224"/>
                    <a:gd name="connsiteY4" fmla="*/ 0 h 8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4" h="8939">
                      <a:moveTo>
                        <a:pt x="4555" y="0"/>
                      </a:moveTo>
                      <a:cubicBezTo>
                        <a:pt x="7117" y="0"/>
                        <a:pt x="9195" y="1993"/>
                        <a:pt x="9224" y="4470"/>
                      </a:cubicBezTo>
                      <a:cubicBezTo>
                        <a:pt x="9252" y="6946"/>
                        <a:pt x="7203" y="8939"/>
                        <a:pt x="4669" y="8939"/>
                      </a:cubicBezTo>
                      <a:cubicBezTo>
                        <a:pt x="2135" y="8939"/>
                        <a:pt x="29" y="6946"/>
                        <a:pt x="0" y="4470"/>
                      </a:cubicBezTo>
                      <a:cubicBezTo>
                        <a:pt x="-28" y="1993"/>
                        <a:pt x="2022" y="0"/>
                        <a:pt x="4555" y="0"/>
                      </a:cubicBezTo>
                      <a:close/>
                    </a:path>
                  </a:pathLst>
                </a:custGeom>
                <a:grpFill/>
                <a:ln w="2845" cap="flat">
                  <a:noFill/>
                  <a:prstDash val="solid"/>
                  <a:miter/>
                </a:ln>
              </p:spPr>
              <p:txBody>
                <a:bodyPr rtlCol="0" anchor="ctr"/>
                <a:lstStyle/>
                <a:p>
                  <a:endParaRPr lang="en-US"/>
                </a:p>
              </p:txBody>
            </p:sp>
          </p:grpSp>
          <p:grpSp>
            <p:nvGrpSpPr>
              <p:cNvPr id="2090" name="Graphic 9">
                <a:extLst>
                  <a:ext uri="{FF2B5EF4-FFF2-40B4-BE49-F238E27FC236}">
                    <a16:creationId xmlns:a16="http://schemas.microsoft.com/office/drawing/2014/main" id="{3E341861-A4D1-88F2-0FA6-4A91E2E68CF8}"/>
                  </a:ext>
                </a:extLst>
              </p:cNvPr>
              <p:cNvGrpSpPr/>
              <p:nvPr/>
            </p:nvGrpSpPr>
            <p:grpSpPr>
              <a:xfrm>
                <a:off x="4568488" y="558347"/>
                <a:ext cx="7593858" cy="6358471"/>
                <a:chOff x="4568488" y="558347"/>
                <a:chExt cx="7593858" cy="6358471"/>
              </a:xfrm>
              <a:grpFill/>
            </p:grpSpPr>
            <p:sp>
              <p:nvSpPr>
                <p:cNvPr id="2125" name="Freeform: Shape 2124">
                  <a:extLst>
                    <a:ext uri="{FF2B5EF4-FFF2-40B4-BE49-F238E27FC236}">
                      <a16:creationId xmlns:a16="http://schemas.microsoft.com/office/drawing/2014/main" id="{69714296-3F46-0BC0-5730-B7434A79B815}"/>
                    </a:ext>
                  </a:extLst>
                </p:cNvPr>
                <p:cNvSpPr/>
                <p:nvPr/>
              </p:nvSpPr>
              <p:spPr>
                <a:xfrm>
                  <a:off x="12015764" y="6655838"/>
                  <a:ext cx="146582" cy="150527"/>
                </a:xfrm>
                <a:custGeom>
                  <a:avLst/>
                  <a:gdLst>
                    <a:gd name="connsiteX0" fmla="*/ 1299 w 146582"/>
                    <a:gd name="connsiteY0" fmla="*/ 89000 h 150527"/>
                    <a:gd name="connsiteX1" fmla="*/ 58605 w 146582"/>
                    <a:gd name="connsiteY1" fmla="*/ 1261 h 150527"/>
                    <a:gd name="connsiteX2" fmla="*/ 113236 w 146582"/>
                    <a:gd name="connsiteY2" fmla="*/ 13104 h 150527"/>
                    <a:gd name="connsiteX3" fmla="*/ 144921 w 146582"/>
                    <a:gd name="connsiteY3" fmla="*/ 60760 h 150527"/>
                    <a:gd name="connsiteX4" fmla="*/ 134701 w 146582"/>
                    <a:gd name="connsiteY4" fmla="*/ 117554 h 150527"/>
                    <a:gd name="connsiteX5" fmla="*/ 87728 w 146582"/>
                    <a:gd name="connsiteY5" fmla="*/ 149210 h 150527"/>
                    <a:gd name="connsiteX6" fmla="*/ 1242 w 146582"/>
                    <a:gd name="connsiteY6" fmla="*/ 89000 h 15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582" h="150527">
                      <a:moveTo>
                        <a:pt x="1299" y="89000"/>
                      </a:moveTo>
                      <a:cubicBezTo>
                        <a:pt x="-6189" y="48035"/>
                        <a:pt x="19461" y="8748"/>
                        <a:pt x="58605" y="1261"/>
                      </a:cubicBezTo>
                      <a:cubicBezTo>
                        <a:pt x="78191" y="-2554"/>
                        <a:pt x="97663" y="2542"/>
                        <a:pt x="113236" y="13104"/>
                      </a:cubicBezTo>
                      <a:cubicBezTo>
                        <a:pt x="128808" y="23666"/>
                        <a:pt x="140651" y="40376"/>
                        <a:pt x="144921" y="60760"/>
                      </a:cubicBezTo>
                      <a:cubicBezTo>
                        <a:pt x="149191" y="81143"/>
                        <a:pt x="145035" y="101327"/>
                        <a:pt x="134701" y="117554"/>
                      </a:cubicBezTo>
                      <a:cubicBezTo>
                        <a:pt x="124395" y="133752"/>
                        <a:pt x="107827" y="145282"/>
                        <a:pt x="87728" y="149210"/>
                      </a:cubicBezTo>
                      <a:cubicBezTo>
                        <a:pt x="47446" y="156926"/>
                        <a:pt x="8729" y="129966"/>
                        <a:pt x="1242" y="89000"/>
                      </a:cubicBezTo>
                      <a:close/>
                    </a:path>
                  </a:pathLst>
                </a:custGeom>
                <a:grpFill/>
                <a:ln w="2845" cap="flat">
                  <a:noFill/>
                  <a:prstDash val="solid"/>
                  <a:miter/>
                </a:ln>
              </p:spPr>
              <p:txBody>
                <a:bodyPr rtlCol="0" anchor="ctr"/>
                <a:lstStyle/>
                <a:p>
                  <a:endParaRPr lang="en-US"/>
                </a:p>
              </p:txBody>
            </p:sp>
            <p:sp>
              <p:nvSpPr>
                <p:cNvPr id="2126" name="Freeform: Shape 2125">
                  <a:extLst>
                    <a:ext uri="{FF2B5EF4-FFF2-40B4-BE49-F238E27FC236}">
                      <a16:creationId xmlns:a16="http://schemas.microsoft.com/office/drawing/2014/main" id="{1C5796BE-5552-E0B7-B3A5-DDF8ABE2E86C}"/>
                    </a:ext>
                  </a:extLst>
                </p:cNvPr>
                <p:cNvSpPr/>
                <p:nvPr/>
              </p:nvSpPr>
              <p:spPr>
                <a:xfrm>
                  <a:off x="11762892" y="6702239"/>
                  <a:ext cx="143343" cy="147637"/>
                </a:xfrm>
                <a:custGeom>
                  <a:avLst/>
                  <a:gdLst>
                    <a:gd name="connsiteX0" fmla="*/ 774 w 143343"/>
                    <a:gd name="connsiteY0" fmla="*/ 84020 h 147637"/>
                    <a:gd name="connsiteX1" fmla="*/ 13983 w 143343"/>
                    <a:gd name="connsiteY1" fmla="*/ 29503 h 147637"/>
                    <a:gd name="connsiteX2" fmla="*/ 33996 w 143343"/>
                    <a:gd name="connsiteY2" fmla="*/ 10743 h 147637"/>
                    <a:gd name="connsiteX3" fmla="*/ 60387 w 143343"/>
                    <a:gd name="connsiteY3" fmla="*/ 922 h 147637"/>
                    <a:gd name="connsiteX4" fmla="*/ 142290 w 143343"/>
                    <a:gd name="connsiteY4" fmla="*/ 62100 h 147637"/>
                    <a:gd name="connsiteX5" fmla="*/ 82905 w 143343"/>
                    <a:gd name="connsiteY5" fmla="*/ 146708 h 147637"/>
                    <a:gd name="connsiteX6" fmla="*/ 54152 w 143343"/>
                    <a:gd name="connsiteY6" fmla="*/ 145170 h 147637"/>
                    <a:gd name="connsiteX7" fmla="*/ 29071 w 143343"/>
                    <a:gd name="connsiteY7" fmla="*/ 132729 h 147637"/>
                    <a:gd name="connsiteX8" fmla="*/ 746 w 143343"/>
                    <a:gd name="connsiteY8" fmla="*/ 84020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43" h="147637">
                      <a:moveTo>
                        <a:pt x="774" y="84020"/>
                      </a:moveTo>
                      <a:cubicBezTo>
                        <a:pt x="-2101" y="63865"/>
                        <a:pt x="3194" y="44506"/>
                        <a:pt x="13983" y="29503"/>
                      </a:cubicBezTo>
                      <a:cubicBezTo>
                        <a:pt x="19393" y="22017"/>
                        <a:pt x="26168" y="15611"/>
                        <a:pt x="33996" y="10743"/>
                      </a:cubicBezTo>
                      <a:cubicBezTo>
                        <a:pt x="41825" y="5875"/>
                        <a:pt x="50765" y="2601"/>
                        <a:pt x="60387" y="922"/>
                      </a:cubicBezTo>
                      <a:cubicBezTo>
                        <a:pt x="98847" y="-5455"/>
                        <a:pt x="135542" y="21931"/>
                        <a:pt x="142290" y="62100"/>
                      </a:cubicBezTo>
                      <a:cubicBezTo>
                        <a:pt x="149065" y="102268"/>
                        <a:pt x="122476" y="140160"/>
                        <a:pt x="82905" y="146708"/>
                      </a:cubicBezTo>
                      <a:cubicBezTo>
                        <a:pt x="73055" y="148444"/>
                        <a:pt x="63290" y="147647"/>
                        <a:pt x="54152" y="145170"/>
                      </a:cubicBezTo>
                      <a:cubicBezTo>
                        <a:pt x="45014" y="142693"/>
                        <a:pt x="36502" y="138423"/>
                        <a:pt x="29071" y="132729"/>
                      </a:cubicBezTo>
                      <a:cubicBezTo>
                        <a:pt x="14183" y="121342"/>
                        <a:pt x="3621" y="104204"/>
                        <a:pt x="746" y="84020"/>
                      </a:cubicBezTo>
                      <a:close/>
                    </a:path>
                  </a:pathLst>
                </a:custGeom>
                <a:grpFill/>
                <a:ln w="2845" cap="flat">
                  <a:noFill/>
                  <a:prstDash val="solid"/>
                  <a:miter/>
                </a:ln>
              </p:spPr>
              <p:txBody>
                <a:bodyPr rtlCol="0" anchor="ctr"/>
                <a:lstStyle/>
                <a:p>
                  <a:endParaRPr lang="en-US"/>
                </a:p>
              </p:txBody>
            </p:sp>
            <p:sp>
              <p:nvSpPr>
                <p:cNvPr id="2127" name="Freeform: Shape 2126">
                  <a:extLst>
                    <a:ext uri="{FF2B5EF4-FFF2-40B4-BE49-F238E27FC236}">
                      <a16:creationId xmlns:a16="http://schemas.microsoft.com/office/drawing/2014/main" id="{35B0B914-FAF2-2B32-4F01-6BF06428B794}"/>
                    </a:ext>
                  </a:extLst>
                </p:cNvPr>
                <p:cNvSpPr/>
                <p:nvPr/>
              </p:nvSpPr>
              <p:spPr>
                <a:xfrm>
                  <a:off x="11508440" y="6737828"/>
                  <a:ext cx="140056" cy="144227"/>
                </a:xfrm>
                <a:custGeom>
                  <a:avLst/>
                  <a:gdLst>
                    <a:gd name="connsiteX0" fmla="*/ 378 w 140056"/>
                    <a:gd name="connsiteY0" fmla="*/ 80060 h 144227"/>
                    <a:gd name="connsiteX1" fmla="*/ 61842 w 140056"/>
                    <a:gd name="connsiteY1" fmla="*/ 434 h 144227"/>
                    <a:gd name="connsiteX2" fmla="*/ 139474 w 140056"/>
                    <a:gd name="connsiteY2" fmla="*/ 64146 h 144227"/>
                    <a:gd name="connsiteX3" fmla="*/ 78011 w 140056"/>
                    <a:gd name="connsiteY3" fmla="*/ 143772 h 144227"/>
                    <a:gd name="connsiteX4" fmla="*/ 378 w 140056"/>
                    <a:gd name="connsiteY4" fmla="*/ 80060 h 144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56" h="144227">
                      <a:moveTo>
                        <a:pt x="378" y="80060"/>
                      </a:moveTo>
                      <a:cubicBezTo>
                        <a:pt x="-3579" y="40432"/>
                        <a:pt x="23950" y="4790"/>
                        <a:pt x="61842" y="434"/>
                      </a:cubicBezTo>
                      <a:cubicBezTo>
                        <a:pt x="99732" y="-3893"/>
                        <a:pt x="134492" y="24632"/>
                        <a:pt x="139474" y="64146"/>
                      </a:cubicBezTo>
                      <a:cubicBezTo>
                        <a:pt x="144456" y="103660"/>
                        <a:pt x="116927" y="139302"/>
                        <a:pt x="78011" y="143772"/>
                      </a:cubicBezTo>
                      <a:cubicBezTo>
                        <a:pt x="39067" y="148213"/>
                        <a:pt x="4307" y="119688"/>
                        <a:pt x="378" y="80060"/>
                      </a:cubicBezTo>
                      <a:close/>
                    </a:path>
                  </a:pathLst>
                </a:custGeom>
                <a:grpFill/>
                <a:ln w="2845" cap="flat">
                  <a:noFill/>
                  <a:prstDash val="solid"/>
                  <a:miter/>
                </a:ln>
              </p:spPr>
              <p:txBody>
                <a:bodyPr rtlCol="0" anchor="ctr"/>
                <a:lstStyle/>
                <a:p>
                  <a:endParaRPr lang="en-US"/>
                </a:p>
              </p:txBody>
            </p:sp>
            <p:sp>
              <p:nvSpPr>
                <p:cNvPr id="2128" name="Freeform: Shape 2127">
                  <a:extLst>
                    <a:ext uri="{FF2B5EF4-FFF2-40B4-BE49-F238E27FC236}">
                      <a16:creationId xmlns:a16="http://schemas.microsoft.com/office/drawing/2014/main" id="{1F0147E8-43A9-F034-BE01-E2D12BA428AB}"/>
                    </a:ext>
                  </a:extLst>
                </p:cNvPr>
                <p:cNvSpPr/>
                <p:nvPr/>
              </p:nvSpPr>
              <p:spPr>
                <a:xfrm>
                  <a:off x="11252704" y="6763408"/>
                  <a:ext cx="136881" cy="140877"/>
                </a:xfrm>
                <a:custGeom>
                  <a:avLst/>
                  <a:gdLst>
                    <a:gd name="connsiteX0" fmla="*/ 128 w 136881"/>
                    <a:gd name="connsiteY0" fmla="*/ 74749 h 140877"/>
                    <a:gd name="connsiteX1" fmla="*/ 63385 w 136881"/>
                    <a:gd name="connsiteY1" fmla="*/ 134 h 140877"/>
                    <a:gd name="connsiteX2" fmla="*/ 90088 w 136881"/>
                    <a:gd name="connsiteY2" fmla="*/ 4005 h 140877"/>
                    <a:gd name="connsiteX3" fmla="*/ 112720 w 136881"/>
                    <a:gd name="connsiteY3" fmla="*/ 17186 h 140877"/>
                    <a:gd name="connsiteX4" fmla="*/ 136633 w 136881"/>
                    <a:gd name="connsiteY4" fmla="*/ 65098 h 140877"/>
                    <a:gd name="connsiteX5" fmla="*/ 120606 w 136881"/>
                    <a:gd name="connsiteY5" fmla="*/ 116540 h 140877"/>
                    <a:gd name="connsiteX6" fmla="*/ 99909 w 136881"/>
                    <a:gd name="connsiteY6" fmla="*/ 133507 h 140877"/>
                    <a:gd name="connsiteX7" fmla="*/ 73463 w 136881"/>
                    <a:gd name="connsiteY7" fmla="*/ 140738 h 140877"/>
                    <a:gd name="connsiteX8" fmla="*/ 157 w 136881"/>
                    <a:gd name="connsiteY8" fmla="*/ 74778 h 14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81" h="140877">
                      <a:moveTo>
                        <a:pt x="128" y="74749"/>
                      </a:moveTo>
                      <a:cubicBezTo>
                        <a:pt x="-2149" y="35889"/>
                        <a:pt x="26148" y="2496"/>
                        <a:pt x="63385" y="134"/>
                      </a:cubicBezTo>
                      <a:cubicBezTo>
                        <a:pt x="72694" y="-464"/>
                        <a:pt x="81718" y="960"/>
                        <a:pt x="90088" y="4005"/>
                      </a:cubicBezTo>
                      <a:cubicBezTo>
                        <a:pt x="98429" y="6937"/>
                        <a:pt x="106116" y="11379"/>
                        <a:pt x="112720" y="17186"/>
                      </a:cubicBezTo>
                      <a:cubicBezTo>
                        <a:pt x="125958" y="28801"/>
                        <a:pt x="135011" y="45683"/>
                        <a:pt x="136633" y="65098"/>
                      </a:cubicBezTo>
                      <a:cubicBezTo>
                        <a:pt x="138228" y="84485"/>
                        <a:pt x="132050" y="102734"/>
                        <a:pt x="120606" y="116540"/>
                      </a:cubicBezTo>
                      <a:cubicBezTo>
                        <a:pt x="114883" y="123429"/>
                        <a:pt x="107880" y="129294"/>
                        <a:pt x="99909" y="133507"/>
                      </a:cubicBezTo>
                      <a:cubicBezTo>
                        <a:pt x="91938" y="137579"/>
                        <a:pt x="82999" y="140141"/>
                        <a:pt x="73463" y="140738"/>
                      </a:cubicBezTo>
                      <a:cubicBezTo>
                        <a:pt x="35258" y="143158"/>
                        <a:pt x="2434" y="113636"/>
                        <a:pt x="157" y="74778"/>
                      </a:cubicBezTo>
                      <a:close/>
                    </a:path>
                  </a:pathLst>
                </a:custGeom>
                <a:grpFill/>
                <a:ln w="2845" cap="flat">
                  <a:noFill/>
                  <a:prstDash val="solid"/>
                  <a:miter/>
                </a:ln>
              </p:spPr>
              <p:txBody>
                <a:bodyPr rtlCol="0" anchor="ctr"/>
                <a:lstStyle/>
                <a:p>
                  <a:endParaRPr lang="en-US"/>
                </a:p>
              </p:txBody>
            </p:sp>
            <p:sp>
              <p:nvSpPr>
                <p:cNvPr id="2129" name="Freeform: Shape 2128">
                  <a:extLst>
                    <a:ext uri="{FF2B5EF4-FFF2-40B4-BE49-F238E27FC236}">
                      <a16:creationId xmlns:a16="http://schemas.microsoft.com/office/drawing/2014/main" id="{4F0883A3-E9FE-09C9-CD41-3038CA2A9255}"/>
                    </a:ext>
                  </a:extLst>
                </p:cNvPr>
                <p:cNvSpPr/>
                <p:nvPr/>
              </p:nvSpPr>
              <p:spPr>
                <a:xfrm>
                  <a:off x="10996263" y="6778127"/>
                  <a:ext cx="133652" cy="137732"/>
                </a:xfrm>
                <a:custGeom>
                  <a:avLst/>
                  <a:gdLst>
                    <a:gd name="connsiteX0" fmla="*/ 13 w 133652"/>
                    <a:gd name="connsiteY0" fmla="*/ 70592 h 137732"/>
                    <a:gd name="connsiteX1" fmla="*/ 64693 w 133652"/>
                    <a:gd name="connsiteY1" fmla="*/ 47 h 137732"/>
                    <a:gd name="connsiteX2" fmla="*/ 133586 w 133652"/>
                    <a:gd name="connsiteY2" fmla="*/ 66321 h 137732"/>
                    <a:gd name="connsiteX3" fmla="*/ 68934 w 133652"/>
                    <a:gd name="connsiteY3" fmla="*/ 137663 h 137732"/>
                    <a:gd name="connsiteX4" fmla="*/ 13 w 133652"/>
                    <a:gd name="connsiteY4" fmla="*/ 70620 h 137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52" h="137732">
                      <a:moveTo>
                        <a:pt x="13" y="70592"/>
                      </a:moveTo>
                      <a:cubicBezTo>
                        <a:pt x="-699" y="32501"/>
                        <a:pt x="28282" y="1756"/>
                        <a:pt x="64693" y="47"/>
                      </a:cubicBezTo>
                      <a:cubicBezTo>
                        <a:pt x="101104" y="-1348"/>
                        <a:pt x="131963" y="28316"/>
                        <a:pt x="133586" y="66321"/>
                      </a:cubicBezTo>
                      <a:cubicBezTo>
                        <a:pt x="135237" y="104298"/>
                        <a:pt x="106285" y="136240"/>
                        <a:pt x="68934" y="137663"/>
                      </a:cubicBezTo>
                      <a:cubicBezTo>
                        <a:pt x="31584" y="139399"/>
                        <a:pt x="725" y="108540"/>
                        <a:pt x="13" y="70620"/>
                      </a:cubicBezTo>
                      <a:close/>
                    </a:path>
                  </a:pathLst>
                </a:custGeom>
                <a:grpFill/>
                <a:ln w="2845" cap="flat">
                  <a:noFill/>
                  <a:prstDash val="solid"/>
                  <a:miter/>
                </a:ln>
              </p:spPr>
              <p:txBody>
                <a:bodyPr rtlCol="0" anchor="ctr"/>
                <a:lstStyle/>
                <a:p>
                  <a:endParaRPr lang="en-US"/>
                </a:p>
              </p:txBody>
            </p:sp>
            <p:sp>
              <p:nvSpPr>
                <p:cNvPr id="2130" name="Freeform: Shape 2129">
                  <a:extLst>
                    <a:ext uri="{FF2B5EF4-FFF2-40B4-BE49-F238E27FC236}">
                      <a16:creationId xmlns:a16="http://schemas.microsoft.com/office/drawing/2014/main" id="{BADD937E-B54D-9228-B364-FE15109928B9}"/>
                    </a:ext>
                  </a:extLst>
                </p:cNvPr>
                <p:cNvSpPr/>
                <p:nvPr/>
              </p:nvSpPr>
              <p:spPr>
                <a:xfrm>
                  <a:off x="10739448" y="6782440"/>
                  <a:ext cx="130486" cy="134379"/>
                </a:xfrm>
                <a:custGeom>
                  <a:avLst/>
                  <a:gdLst>
                    <a:gd name="connsiteX0" fmla="*/ 16 w 130486"/>
                    <a:gd name="connsiteY0" fmla="*/ 66365 h 134379"/>
                    <a:gd name="connsiteX1" fmla="*/ 65891 w 130486"/>
                    <a:gd name="connsiteY1" fmla="*/ 5 h 134379"/>
                    <a:gd name="connsiteX2" fmla="*/ 130486 w 130486"/>
                    <a:gd name="connsiteY2" fmla="*/ 67902 h 134379"/>
                    <a:gd name="connsiteX3" fmla="*/ 64610 w 130486"/>
                    <a:gd name="connsiteY3" fmla="*/ 134375 h 134379"/>
                    <a:gd name="connsiteX4" fmla="*/ 16 w 130486"/>
                    <a:gd name="connsiteY4" fmla="*/ 66365 h 13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86" h="134379">
                      <a:moveTo>
                        <a:pt x="16" y="66365"/>
                      </a:moveTo>
                      <a:cubicBezTo>
                        <a:pt x="813" y="29271"/>
                        <a:pt x="30306" y="-450"/>
                        <a:pt x="65891" y="5"/>
                      </a:cubicBezTo>
                      <a:cubicBezTo>
                        <a:pt x="101477" y="404"/>
                        <a:pt x="130401" y="31036"/>
                        <a:pt x="130486" y="67902"/>
                      </a:cubicBezTo>
                      <a:cubicBezTo>
                        <a:pt x="130571" y="105252"/>
                        <a:pt x="101107" y="134774"/>
                        <a:pt x="64610" y="134375"/>
                      </a:cubicBezTo>
                      <a:cubicBezTo>
                        <a:pt x="28142" y="133920"/>
                        <a:pt x="-781" y="103459"/>
                        <a:pt x="16" y="66365"/>
                      </a:cubicBezTo>
                      <a:close/>
                    </a:path>
                  </a:pathLst>
                </a:custGeom>
                <a:grpFill/>
                <a:ln w="2845" cap="flat">
                  <a:noFill/>
                  <a:prstDash val="solid"/>
                  <a:miter/>
                </a:ln>
              </p:spPr>
              <p:txBody>
                <a:bodyPr rtlCol="0" anchor="ctr"/>
                <a:lstStyle/>
                <a:p>
                  <a:endParaRPr lang="en-US"/>
                </a:p>
              </p:txBody>
            </p:sp>
            <p:sp>
              <p:nvSpPr>
                <p:cNvPr id="2131" name="Freeform: Shape 2130">
                  <a:extLst>
                    <a:ext uri="{FF2B5EF4-FFF2-40B4-BE49-F238E27FC236}">
                      <a16:creationId xmlns:a16="http://schemas.microsoft.com/office/drawing/2014/main" id="{FB3390DB-3ECA-404C-F0B2-AF3DECBFC14F}"/>
                    </a:ext>
                  </a:extLst>
                </p:cNvPr>
                <p:cNvSpPr/>
                <p:nvPr/>
              </p:nvSpPr>
              <p:spPr>
                <a:xfrm>
                  <a:off x="10482777" y="6776825"/>
                  <a:ext cx="127291" cy="131067"/>
                </a:xfrm>
                <a:custGeom>
                  <a:avLst/>
                  <a:gdLst>
                    <a:gd name="connsiteX0" fmla="*/ 131 w 127291"/>
                    <a:gd name="connsiteY0" fmla="*/ 61673 h 131067"/>
                    <a:gd name="connsiteX1" fmla="*/ 66918 w 127291"/>
                    <a:gd name="connsiteY1" fmla="*/ 97 h 131067"/>
                    <a:gd name="connsiteX2" fmla="*/ 127242 w 127291"/>
                    <a:gd name="connsiteY2" fmla="*/ 67965 h 131067"/>
                    <a:gd name="connsiteX3" fmla="*/ 60370 w 127291"/>
                    <a:gd name="connsiteY3" fmla="*/ 131022 h 131067"/>
                    <a:gd name="connsiteX4" fmla="*/ 131 w 127291"/>
                    <a:gd name="connsiteY4" fmla="*/ 61645 h 13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91" h="131067">
                      <a:moveTo>
                        <a:pt x="131" y="61673"/>
                      </a:moveTo>
                      <a:cubicBezTo>
                        <a:pt x="2380" y="25490"/>
                        <a:pt x="32243" y="-1839"/>
                        <a:pt x="66918" y="97"/>
                      </a:cubicBezTo>
                      <a:cubicBezTo>
                        <a:pt x="101621" y="1406"/>
                        <a:pt x="128609" y="31810"/>
                        <a:pt x="127242" y="67965"/>
                      </a:cubicBezTo>
                      <a:cubicBezTo>
                        <a:pt x="125876" y="104148"/>
                        <a:pt x="95927" y="132360"/>
                        <a:pt x="60370" y="131022"/>
                      </a:cubicBezTo>
                      <a:cubicBezTo>
                        <a:pt x="24842" y="129030"/>
                        <a:pt x="-2117" y="97743"/>
                        <a:pt x="131" y="61645"/>
                      </a:cubicBezTo>
                      <a:close/>
                    </a:path>
                  </a:pathLst>
                </a:custGeom>
                <a:grpFill/>
                <a:ln w="2845" cap="flat">
                  <a:noFill/>
                  <a:prstDash val="solid"/>
                  <a:miter/>
                </a:ln>
              </p:spPr>
              <p:txBody>
                <a:bodyPr rtlCol="0" anchor="ctr"/>
                <a:lstStyle/>
                <a:p>
                  <a:endParaRPr lang="en-US"/>
                </a:p>
              </p:txBody>
            </p:sp>
            <p:sp>
              <p:nvSpPr>
                <p:cNvPr id="2132" name="Freeform: Shape 2131">
                  <a:extLst>
                    <a:ext uri="{FF2B5EF4-FFF2-40B4-BE49-F238E27FC236}">
                      <a16:creationId xmlns:a16="http://schemas.microsoft.com/office/drawing/2014/main" id="{0CFC0F6F-D78D-71E7-A584-72C4B13BCDE7}"/>
                    </a:ext>
                  </a:extLst>
                </p:cNvPr>
                <p:cNvSpPr/>
                <p:nvPr/>
              </p:nvSpPr>
              <p:spPr>
                <a:xfrm>
                  <a:off x="10226552" y="6759949"/>
                  <a:ext cx="124162" cy="127761"/>
                </a:xfrm>
                <a:custGeom>
                  <a:avLst/>
                  <a:gdLst>
                    <a:gd name="connsiteX0" fmla="*/ 341 w 124162"/>
                    <a:gd name="connsiteY0" fmla="*/ 58395 h 127761"/>
                    <a:gd name="connsiteX1" fmla="*/ 67925 w 124162"/>
                    <a:gd name="connsiteY1" fmla="*/ 234 h 127761"/>
                    <a:gd name="connsiteX2" fmla="*/ 123950 w 124162"/>
                    <a:gd name="connsiteY2" fmla="*/ 69354 h 127761"/>
                    <a:gd name="connsiteX3" fmla="*/ 56367 w 124162"/>
                    <a:gd name="connsiteY3" fmla="*/ 127516 h 127761"/>
                    <a:gd name="connsiteX4" fmla="*/ 341 w 124162"/>
                    <a:gd name="connsiteY4" fmla="*/ 58395 h 127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62" h="127761">
                      <a:moveTo>
                        <a:pt x="341" y="58395"/>
                      </a:moveTo>
                      <a:cubicBezTo>
                        <a:pt x="3929" y="23293"/>
                        <a:pt x="34191" y="-2755"/>
                        <a:pt x="67925" y="234"/>
                      </a:cubicBezTo>
                      <a:cubicBezTo>
                        <a:pt x="101660" y="3223"/>
                        <a:pt x="126741" y="34168"/>
                        <a:pt x="123950" y="69354"/>
                      </a:cubicBezTo>
                      <a:cubicBezTo>
                        <a:pt x="121161" y="104542"/>
                        <a:pt x="90899" y="130590"/>
                        <a:pt x="56367" y="127516"/>
                      </a:cubicBezTo>
                      <a:cubicBezTo>
                        <a:pt x="21835" y="124441"/>
                        <a:pt x="-3246" y="93495"/>
                        <a:pt x="341" y="58395"/>
                      </a:cubicBezTo>
                      <a:close/>
                    </a:path>
                  </a:pathLst>
                </a:custGeom>
                <a:grpFill/>
                <a:ln w="2845" cap="flat">
                  <a:noFill/>
                  <a:prstDash val="solid"/>
                  <a:miter/>
                </a:ln>
              </p:spPr>
              <p:txBody>
                <a:bodyPr rtlCol="0" anchor="ctr"/>
                <a:lstStyle/>
                <a:p>
                  <a:endParaRPr lang="en-US"/>
                </a:p>
              </p:txBody>
            </p:sp>
            <p:sp>
              <p:nvSpPr>
                <p:cNvPr id="2133" name="Freeform: Shape 2132">
                  <a:extLst>
                    <a:ext uri="{FF2B5EF4-FFF2-40B4-BE49-F238E27FC236}">
                      <a16:creationId xmlns:a16="http://schemas.microsoft.com/office/drawing/2014/main" id="{9640DB49-5B18-CC74-486D-BFBB05CFDB54}"/>
                    </a:ext>
                  </a:extLst>
                </p:cNvPr>
                <p:cNvSpPr/>
                <p:nvPr/>
              </p:nvSpPr>
              <p:spPr>
                <a:xfrm>
                  <a:off x="9971392" y="6733058"/>
                  <a:ext cx="120951" cy="124657"/>
                </a:xfrm>
                <a:custGeom>
                  <a:avLst/>
                  <a:gdLst>
                    <a:gd name="connsiteX0" fmla="*/ 654 w 120951"/>
                    <a:gd name="connsiteY0" fmla="*/ 53913 h 124657"/>
                    <a:gd name="connsiteX1" fmla="*/ 68693 w 120951"/>
                    <a:gd name="connsiteY1" fmla="*/ 563 h 124657"/>
                    <a:gd name="connsiteX2" fmla="*/ 120477 w 120951"/>
                    <a:gd name="connsiteY2" fmla="*/ 69969 h 124657"/>
                    <a:gd name="connsiteX3" fmla="*/ 52352 w 120951"/>
                    <a:gd name="connsiteY3" fmla="*/ 124030 h 124657"/>
                    <a:gd name="connsiteX4" fmla="*/ 654 w 120951"/>
                    <a:gd name="connsiteY4" fmla="*/ 53941 h 1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51" h="124657">
                      <a:moveTo>
                        <a:pt x="654" y="53913"/>
                      </a:moveTo>
                      <a:cubicBezTo>
                        <a:pt x="5550" y="19865"/>
                        <a:pt x="36012" y="-4020"/>
                        <a:pt x="68693" y="563"/>
                      </a:cubicBezTo>
                      <a:cubicBezTo>
                        <a:pt x="101346" y="5431"/>
                        <a:pt x="124604" y="35750"/>
                        <a:pt x="120477" y="69969"/>
                      </a:cubicBezTo>
                      <a:cubicBezTo>
                        <a:pt x="116349" y="104045"/>
                        <a:pt x="85774" y="128983"/>
                        <a:pt x="52352" y="124030"/>
                      </a:cubicBezTo>
                      <a:cubicBezTo>
                        <a:pt x="18902" y="119361"/>
                        <a:pt x="-4243" y="87961"/>
                        <a:pt x="654" y="53941"/>
                      </a:cubicBezTo>
                      <a:close/>
                    </a:path>
                  </a:pathLst>
                </a:custGeom>
                <a:grpFill/>
                <a:ln w="2845" cap="flat">
                  <a:noFill/>
                  <a:prstDash val="solid"/>
                  <a:miter/>
                </a:ln>
              </p:spPr>
              <p:txBody>
                <a:bodyPr rtlCol="0" anchor="ctr"/>
                <a:lstStyle/>
                <a:p>
                  <a:endParaRPr lang="en-US"/>
                </a:p>
              </p:txBody>
            </p:sp>
            <p:sp>
              <p:nvSpPr>
                <p:cNvPr id="2134" name="Freeform: Shape 2133">
                  <a:extLst>
                    <a:ext uri="{FF2B5EF4-FFF2-40B4-BE49-F238E27FC236}">
                      <a16:creationId xmlns:a16="http://schemas.microsoft.com/office/drawing/2014/main" id="{AF697A15-6069-8F13-EDE2-A4CC00CDE881}"/>
                    </a:ext>
                  </a:extLst>
                </p:cNvPr>
                <p:cNvSpPr/>
                <p:nvPr/>
              </p:nvSpPr>
              <p:spPr>
                <a:xfrm>
                  <a:off x="9717518" y="6695743"/>
                  <a:ext cx="117856" cy="121006"/>
                </a:xfrm>
                <a:custGeom>
                  <a:avLst/>
                  <a:gdLst>
                    <a:gd name="connsiteX0" fmla="*/ 1046 w 117856"/>
                    <a:gd name="connsiteY0" fmla="*/ 50064 h 121006"/>
                    <a:gd name="connsiteX1" fmla="*/ 25615 w 117856"/>
                    <a:gd name="connsiteY1" fmla="*/ 11119 h 121006"/>
                    <a:gd name="connsiteX2" fmla="*/ 46140 w 117856"/>
                    <a:gd name="connsiteY2" fmla="*/ 1753 h 121006"/>
                    <a:gd name="connsiteX3" fmla="*/ 69370 w 117856"/>
                    <a:gd name="connsiteY3" fmla="*/ 757 h 121006"/>
                    <a:gd name="connsiteX4" fmla="*/ 117026 w 117856"/>
                    <a:gd name="connsiteY4" fmla="*/ 70105 h 121006"/>
                    <a:gd name="connsiteX5" fmla="*/ 48532 w 117856"/>
                    <a:gd name="connsiteY5" fmla="*/ 120209 h 121006"/>
                    <a:gd name="connsiteX6" fmla="*/ 26554 w 117856"/>
                    <a:gd name="connsiteY6" fmla="*/ 111726 h 121006"/>
                    <a:gd name="connsiteX7" fmla="*/ 10327 w 117856"/>
                    <a:gd name="connsiteY7" fmla="*/ 95442 h 121006"/>
                    <a:gd name="connsiteX8" fmla="*/ 1046 w 117856"/>
                    <a:gd name="connsiteY8" fmla="*/ 50007 h 1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56" h="121006">
                      <a:moveTo>
                        <a:pt x="1046" y="50064"/>
                      </a:moveTo>
                      <a:cubicBezTo>
                        <a:pt x="4092" y="33609"/>
                        <a:pt x="13288" y="19944"/>
                        <a:pt x="25615" y="11119"/>
                      </a:cubicBezTo>
                      <a:cubicBezTo>
                        <a:pt x="31792" y="6678"/>
                        <a:pt x="38738" y="3603"/>
                        <a:pt x="46140" y="1753"/>
                      </a:cubicBezTo>
                      <a:cubicBezTo>
                        <a:pt x="53571" y="-126"/>
                        <a:pt x="61428" y="-553"/>
                        <a:pt x="69370" y="757"/>
                      </a:cubicBezTo>
                      <a:cubicBezTo>
                        <a:pt x="101084" y="5995"/>
                        <a:pt x="122407" y="37054"/>
                        <a:pt x="117026" y="70105"/>
                      </a:cubicBezTo>
                      <a:cubicBezTo>
                        <a:pt x="111646" y="103157"/>
                        <a:pt x="80985" y="125590"/>
                        <a:pt x="48532" y="120209"/>
                      </a:cubicBezTo>
                      <a:cubicBezTo>
                        <a:pt x="40446" y="118871"/>
                        <a:pt x="33016" y="115911"/>
                        <a:pt x="26554" y="111726"/>
                      </a:cubicBezTo>
                      <a:cubicBezTo>
                        <a:pt x="20092" y="107484"/>
                        <a:pt x="14626" y="101819"/>
                        <a:pt x="10327" y="95442"/>
                      </a:cubicBezTo>
                      <a:cubicBezTo>
                        <a:pt x="1758" y="82631"/>
                        <a:pt x="-1999" y="66490"/>
                        <a:pt x="1046" y="50007"/>
                      </a:cubicBezTo>
                      <a:close/>
                    </a:path>
                  </a:pathLst>
                </a:custGeom>
                <a:grpFill/>
                <a:ln w="2845" cap="flat">
                  <a:noFill/>
                  <a:prstDash val="solid"/>
                  <a:miter/>
                </a:ln>
              </p:spPr>
              <p:txBody>
                <a:bodyPr rtlCol="0" anchor="ctr"/>
                <a:lstStyle/>
                <a:p>
                  <a:endParaRPr lang="en-US"/>
                </a:p>
              </p:txBody>
            </p:sp>
            <p:sp>
              <p:nvSpPr>
                <p:cNvPr id="2135" name="Freeform: Shape 2134">
                  <a:extLst>
                    <a:ext uri="{FF2B5EF4-FFF2-40B4-BE49-F238E27FC236}">
                      <a16:creationId xmlns:a16="http://schemas.microsoft.com/office/drawing/2014/main" id="{CCB541AE-8379-A410-C515-C341E3C81782}"/>
                    </a:ext>
                  </a:extLst>
                </p:cNvPr>
                <p:cNvSpPr/>
                <p:nvPr/>
              </p:nvSpPr>
              <p:spPr>
                <a:xfrm>
                  <a:off x="9465489" y="6647505"/>
                  <a:ext cx="114688" cy="117832"/>
                </a:xfrm>
                <a:custGeom>
                  <a:avLst/>
                  <a:gdLst>
                    <a:gd name="connsiteX0" fmla="*/ 1530 w 114688"/>
                    <a:gd name="connsiteY0" fmla="*/ 46717 h 117832"/>
                    <a:gd name="connsiteX1" fmla="*/ 69997 w 114688"/>
                    <a:gd name="connsiteY1" fmla="*/ 1253 h 117832"/>
                    <a:gd name="connsiteX2" fmla="*/ 113411 w 114688"/>
                    <a:gd name="connsiteY2" fmla="*/ 71058 h 117832"/>
                    <a:gd name="connsiteX3" fmla="*/ 44944 w 114688"/>
                    <a:gd name="connsiteY3" fmla="*/ 116521 h 117832"/>
                    <a:gd name="connsiteX4" fmla="*/ 1530 w 114688"/>
                    <a:gd name="connsiteY4" fmla="*/ 46717 h 11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8" h="117832">
                      <a:moveTo>
                        <a:pt x="1530" y="46717"/>
                      </a:moveTo>
                      <a:cubicBezTo>
                        <a:pt x="8790" y="14975"/>
                        <a:pt x="39450" y="-5380"/>
                        <a:pt x="69997" y="1253"/>
                      </a:cubicBezTo>
                      <a:cubicBezTo>
                        <a:pt x="100543" y="7915"/>
                        <a:pt x="119986" y="39173"/>
                        <a:pt x="113411" y="71058"/>
                      </a:cubicBezTo>
                      <a:cubicBezTo>
                        <a:pt x="106834" y="102970"/>
                        <a:pt x="76174" y="123325"/>
                        <a:pt x="44944" y="116521"/>
                      </a:cubicBezTo>
                      <a:cubicBezTo>
                        <a:pt x="13686" y="109718"/>
                        <a:pt x="-5758" y="78460"/>
                        <a:pt x="1530" y="46717"/>
                      </a:cubicBezTo>
                      <a:close/>
                    </a:path>
                  </a:pathLst>
                </a:custGeom>
                <a:grpFill/>
                <a:ln w="2845" cap="flat">
                  <a:noFill/>
                  <a:prstDash val="solid"/>
                  <a:miter/>
                </a:ln>
              </p:spPr>
              <p:txBody>
                <a:bodyPr rtlCol="0" anchor="ctr"/>
                <a:lstStyle/>
                <a:p>
                  <a:endParaRPr lang="en-US"/>
                </a:p>
              </p:txBody>
            </p:sp>
            <p:sp>
              <p:nvSpPr>
                <p:cNvPr id="2136" name="Freeform: Shape 2135">
                  <a:extLst>
                    <a:ext uri="{FF2B5EF4-FFF2-40B4-BE49-F238E27FC236}">
                      <a16:creationId xmlns:a16="http://schemas.microsoft.com/office/drawing/2014/main" id="{63D6E8FC-AA7D-D9F1-F24C-55E0707D3851}"/>
                    </a:ext>
                  </a:extLst>
                </p:cNvPr>
                <p:cNvSpPr/>
                <p:nvPr/>
              </p:nvSpPr>
              <p:spPr>
                <a:xfrm>
                  <a:off x="9215831" y="6589229"/>
                  <a:ext cx="111536" cy="114704"/>
                </a:xfrm>
                <a:custGeom>
                  <a:avLst/>
                  <a:gdLst>
                    <a:gd name="connsiteX0" fmla="*/ 2062 w 111536"/>
                    <a:gd name="connsiteY0" fmla="*/ 42790 h 114704"/>
                    <a:gd name="connsiteX1" fmla="*/ 70272 w 111536"/>
                    <a:gd name="connsiteY1" fmla="*/ 1852 h 114704"/>
                    <a:gd name="connsiteX2" fmla="*/ 89886 w 111536"/>
                    <a:gd name="connsiteY2" fmla="*/ 11816 h 114704"/>
                    <a:gd name="connsiteX3" fmla="*/ 103893 w 111536"/>
                    <a:gd name="connsiteY3" fmla="*/ 27901 h 114704"/>
                    <a:gd name="connsiteX4" fmla="*/ 109729 w 111536"/>
                    <a:gd name="connsiteY4" fmla="*/ 71059 h 114704"/>
                    <a:gd name="connsiteX5" fmla="*/ 83908 w 111536"/>
                    <a:gd name="connsiteY5" fmla="*/ 106473 h 114704"/>
                    <a:gd name="connsiteX6" fmla="*/ 63553 w 111536"/>
                    <a:gd name="connsiteY6" fmla="*/ 114131 h 114704"/>
                    <a:gd name="connsiteX7" fmla="*/ 41320 w 111536"/>
                    <a:gd name="connsiteY7" fmla="*/ 112793 h 114704"/>
                    <a:gd name="connsiteX8" fmla="*/ 2062 w 111536"/>
                    <a:gd name="connsiteY8" fmla="*/ 42762 h 1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536" h="114704">
                      <a:moveTo>
                        <a:pt x="2062" y="42790"/>
                      </a:moveTo>
                      <a:cubicBezTo>
                        <a:pt x="10375" y="12243"/>
                        <a:pt x="40921" y="-6090"/>
                        <a:pt x="70272" y="1852"/>
                      </a:cubicBezTo>
                      <a:cubicBezTo>
                        <a:pt x="77617" y="3845"/>
                        <a:pt x="84221" y="7290"/>
                        <a:pt x="89886" y="11816"/>
                      </a:cubicBezTo>
                      <a:cubicBezTo>
                        <a:pt x="95580" y="16201"/>
                        <a:pt x="100306" y="21666"/>
                        <a:pt x="103893" y="27901"/>
                      </a:cubicBezTo>
                      <a:cubicBezTo>
                        <a:pt x="111067" y="40342"/>
                        <a:pt x="113601" y="55714"/>
                        <a:pt x="109729" y="71059"/>
                      </a:cubicBezTo>
                      <a:cubicBezTo>
                        <a:pt x="105857" y="86403"/>
                        <a:pt x="96320" y="98844"/>
                        <a:pt x="83908" y="106473"/>
                      </a:cubicBezTo>
                      <a:cubicBezTo>
                        <a:pt x="77702" y="110288"/>
                        <a:pt x="70784" y="112936"/>
                        <a:pt x="63553" y="114131"/>
                      </a:cubicBezTo>
                      <a:cubicBezTo>
                        <a:pt x="56351" y="115185"/>
                        <a:pt x="48807" y="114814"/>
                        <a:pt x="41320" y="112793"/>
                      </a:cubicBezTo>
                      <a:cubicBezTo>
                        <a:pt x="11314" y="104680"/>
                        <a:pt x="-6250" y="73337"/>
                        <a:pt x="2062" y="42762"/>
                      </a:cubicBezTo>
                      <a:close/>
                    </a:path>
                  </a:pathLst>
                </a:custGeom>
                <a:grpFill/>
                <a:ln w="2845" cap="flat">
                  <a:noFill/>
                  <a:prstDash val="solid"/>
                  <a:miter/>
                </a:ln>
              </p:spPr>
              <p:txBody>
                <a:bodyPr rtlCol="0" anchor="ctr"/>
                <a:lstStyle/>
                <a:p>
                  <a:endParaRPr lang="en-US"/>
                </a:p>
              </p:txBody>
            </p:sp>
            <p:sp>
              <p:nvSpPr>
                <p:cNvPr id="2137" name="Freeform: Shape 2136">
                  <a:extLst>
                    <a:ext uri="{FF2B5EF4-FFF2-40B4-BE49-F238E27FC236}">
                      <a16:creationId xmlns:a16="http://schemas.microsoft.com/office/drawing/2014/main" id="{BB68EBD1-6D52-B616-0BC4-A1E96755E096}"/>
                    </a:ext>
                  </a:extLst>
                </p:cNvPr>
                <p:cNvSpPr/>
                <p:nvPr/>
              </p:nvSpPr>
              <p:spPr>
                <a:xfrm>
                  <a:off x="8968703" y="6520713"/>
                  <a:ext cx="108536" cy="110905"/>
                </a:xfrm>
                <a:custGeom>
                  <a:avLst/>
                  <a:gdLst>
                    <a:gd name="connsiteX0" fmla="*/ 2684 w 108536"/>
                    <a:gd name="connsiteY0" fmla="*/ 39395 h 110905"/>
                    <a:gd name="connsiteX1" fmla="*/ 70609 w 108536"/>
                    <a:gd name="connsiteY1" fmla="*/ 2130 h 110905"/>
                    <a:gd name="connsiteX2" fmla="*/ 106166 w 108536"/>
                    <a:gd name="connsiteY2" fmla="*/ 70824 h 110905"/>
                    <a:gd name="connsiteX3" fmla="*/ 38042 w 108536"/>
                    <a:gd name="connsiteY3" fmla="*/ 108658 h 110905"/>
                    <a:gd name="connsiteX4" fmla="*/ 2684 w 108536"/>
                    <a:gd name="connsiteY4" fmla="*/ 39424 h 110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36" h="110905">
                      <a:moveTo>
                        <a:pt x="2684" y="39395"/>
                      </a:moveTo>
                      <a:cubicBezTo>
                        <a:pt x="11993" y="10045"/>
                        <a:pt x="42227" y="-6069"/>
                        <a:pt x="70609" y="2130"/>
                      </a:cubicBezTo>
                      <a:cubicBezTo>
                        <a:pt x="98935" y="10557"/>
                        <a:pt x="114849" y="41303"/>
                        <a:pt x="106166" y="70824"/>
                      </a:cubicBezTo>
                      <a:cubicBezTo>
                        <a:pt x="97483" y="100317"/>
                        <a:pt x="66965" y="117284"/>
                        <a:pt x="38042" y="108658"/>
                      </a:cubicBezTo>
                      <a:cubicBezTo>
                        <a:pt x="9032" y="100289"/>
                        <a:pt x="-6625" y="68689"/>
                        <a:pt x="2684" y="39424"/>
                      </a:cubicBezTo>
                      <a:close/>
                    </a:path>
                  </a:pathLst>
                </a:custGeom>
                <a:grpFill/>
                <a:ln w="2845" cap="flat">
                  <a:noFill/>
                  <a:prstDash val="solid"/>
                  <a:miter/>
                </a:ln>
              </p:spPr>
              <p:txBody>
                <a:bodyPr rtlCol="0" anchor="ctr"/>
                <a:lstStyle/>
                <a:p>
                  <a:endParaRPr lang="en-US"/>
                </a:p>
              </p:txBody>
            </p:sp>
            <p:sp>
              <p:nvSpPr>
                <p:cNvPr id="2138" name="Freeform: Shape 2137">
                  <a:extLst>
                    <a:ext uri="{FF2B5EF4-FFF2-40B4-BE49-F238E27FC236}">
                      <a16:creationId xmlns:a16="http://schemas.microsoft.com/office/drawing/2014/main" id="{411838C6-2C14-0611-ED08-5914937BDADE}"/>
                    </a:ext>
                  </a:extLst>
                </p:cNvPr>
                <p:cNvSpPr/>
                <p:nvPr/>
              </p:nvSpPr>
              <p:spPr>
                <a:xfrm>
                  <a:off x="8724818" y="6441403"/>
                  <a:ext cx="105338" cy="107833"/>
                </a:xfrm>
                <a:custGeom>
                  <a:avLst/>
                  <a:gdLst>
                    <a:gd name="connsiteX0" fmla="*/ 3308 w 105338"/>
                    <a:gd name="connsiteY0" fmla="*/ 36431 h 107833"/>
                    <a:gd name="connsiteX1" fmla="*/ 70749 w 105338"/>
                    <a:gd name="connsiteY1" fmla="*/ 2867 h 107833"/>
                    <a:gd name="connsiteX2" fmla="*/ 102321 w 105338"/>
                    <a:gd name="connsiteY2" fmla="*/ 71305 h 107833"/>
                    <a:gd name="connsiteX3" fmla="*/ 34880 w 105338"/>
                    <a:gd name="connsiteY3" fmla="*/ 104869 h 107833"/>
                    <a:gd name="connsiteX4" fmla="*/ 3308 w 105338"/>
                    <a:gd name="connsiteY4" fmla="*/ 36431 h 107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38" h="107833">
                      <a:moveTo>
                        <a:pt x="3308" y="36431"/>
                      </a:moveTo>
                      <a:cubicBezTo>
                        <a:pt x="13500" y="8362"/>
                        <a:pt x="43676" y="-6669"/>
                        <a:pt x="70749" y="2867"/>
                      </a:cubicBezTo>
                      <a:cubicBezTo>
                        <a:pt x="97794" y="12404"/>
                        <a:pt x="111943" y="43036"/>
                        <a:pt x="102321" y="71305"/>
                      </a:cubicBezTo>
                      <a:cubicBezTo>
                        <a:pt x="92698" y="99573"/>
                        <a:pt x="62522" y="114605"/>
                        <a:pt x="34880" y="104869"/>
                      </a:cubicBezTo>
                      <a:cubicBezTo>
                        <a:pt x="7265" y="95133"/>
                        <a:pt x="-6884" y="64501"/>
                        <a:pt x="3308" y="36431"/>
                      </a:cubicBezTo>
                      <a:close/>
                    </a:path>
                  </a:pathLst>
                </a:custGeom>
                <a:grpFill/>
                <a:ln w="2845" cap="flat">
                  <a:noFill/>
                  <a:prstDash val="solid"/>
                  <a:miter/>
                </a:ln>
              </p:spPr>
              <p:txBody>
                <a:bodyPr rtlCol="0" anchor="ctr"/>
                <a:lstStyle/>
                <a:p>
                  <a:endParaRPr lang="en-US"/>
                </a:p>
              </p:txBody>
            </p:sp>
            <p:sp>
              <p:nvSpPr>
                <p:cNvPr id="2139" name="Freeform: Shape 2138">
                  <a:extLst>
                    <a:ext uri="{FF2B5EF4-FFF2-40B4-BE49-F238E27FC236}">
                      <a16:creationId xmlns:a16="http://schemas.microsoft.com/office/drawing/2014/main" id="{8081D254-5AE4-6F52-D1F7-6006AA7682EF}"/>
                    </a:ext>
                  </a:extLst>
                </p:cNvPr>
                <p:cNvSpPr/>
                <p:nvPr/>
              </p:nvSpPr>
              <p:spPr>
                <a:xfrm>
                  <a:off x="8484517" y="6352447"/>
                  <a:ext cx="102132" cy="104733"/>
                </a:xfrm>
                <a:custGeom>
                  <a:avLst/>
                  <a:gdLst>
                    <a:gd name="connsiteX0" fmla="*/ 3992 w 102132"/>
                    <a:gd name="connsiteY0" fmla="*/ 33065 h 104733"/>
                    <a:gd name="connsiteX1" fmla="*/ 70521 w 102132"/>
                    <a:gd name="connsiteY1" fmla="*/ 3628 h 104733"/>
                    <a:gd name="connsiteX2" fmla="*/ 98449 w 102132"/>
                    <a:gd name="connsiteY2" fmla="*/ 70956 h 104733"/>
                    <a:gd name="connsiteX3" fmla="*/ 31691 w 102132"/>
                    <a:gd name="connsiteY3" fmla="*/ 100990 h 104733"/>
                    <a:gd name="connsiteX4" fmla="*/ 3992 w 102132"/>
                    <a:gd name="connsiteY4" fmla="*/ 33065 h 10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32" h="104733">
                      <a:moveTo>
                        <a:pt x="3992" y="33065"/>
                      </a:moveTo>
                      <a:cubicBezTo>
                        <a:pt x="14980" y="6276"/>
                        <a:pt x="44758" y="-6905"/>
                        <a:pt x="70521" y="3628"/>
                      </a:cubicBezTo>
                      <a:cubicBezTo>
                        <a:pt x="96171" y="14389"/>
                        <a:pt x="108954" y="43854"/>
                        <a:pt x="98449" y="70956"/>
                      </a:cubicBezTo>
                      <a:cubicBezTo>
                        <a:pt x="88030" y="97830"/>
                        <a:pt x="57853" y="111979"/>
                        <a:pt x="31691" y="100990"/>
                      </a:cubicBezTo>
                      <a:cubicBezTo>
                        <a:pt x="5415" y="90258"/>
                        <a:pt x="-6969" y="59853"/>
                        <a:pt x="3992" y="33065"/>
                      </a:cubicBezTo>
                      <a:close/>
                    </a:path>
                  </a:pathLst>
                </a:custGeom>
                <a:grpFill/>
                <a:ln w="2845" cap="flat">
                  <a:noFill/>
                  <a:prstDash val="solid"/>
                  <a:miter/>
                </a:ln>
              </p:spPr>
              <p:txBody>
                <a:bodyPr rtlCol="0" anchor="ctr"/>
                <a:lstStyle/>
                <a:p>
                  <a:endParaRPr lang="en-US"/>
                </a:p>
              </p:txBody>
            </p:sp>
            <p:sp>
              <p:nvSpPr>
                <p:cNvPr id="2140" name="Freeform: Shape 2139">
                  <a:extLst>
                    <a:ext uri="{FF2B5EF4-FFF2-40B4-BE49-F238E27FC236}">
                      <a16:creationId xmlns:a16="http://schemas.microsoft.com/office/drawing/2014/main" id="{9F0F5BD2-BE20-D208-F25A-ACF35838695E}"/>
                    </a:ext>
                  </a:extLst>
                </p:cNvPr>
                <p:cNvSpPr/>
                <p:nvPr/>
              </p:nvSpPr>
              <p:spPr>
                <a:xfrm>
                  <a:off x="8248006" y="6253755"/>
                  <a:ext cx="99209" cy="100792"/>
                </a:xfrm>
                <a:custGeom>
                  <a:avLst/>
                  <a:gdLst>
                    <a:gd name="connsiteX0" fmla="*/ 4729 w 99209"/>
                    <a:gd name="connsiteY0" fmla="*/ 30011 h 100792"/>
                    <a:gd name="connsiteX1" fmla="*/ 70377 w 99209"/>
                    <a:gd name="connsiteY1" fmla="*/ 3991 h 100792"/>
                    <a:gd name="connsiteX2" fmla="*/ 94802 w 99209"/>
                    <a:gd name="connsiteY2" fmla="*/ 70095 h 100792"/>
                    <a:gd name="connsiteX3" fmla="*/ 28899 w 99209"/>
                    <a:gd name="connsiteY3" fmla="*/ 96684 h 100792"/>
                    <a:gd name="connsiteX4" fmla="*/ 4729 w 99209"/>
                    <a:gd name="connsiteY4" fmla="*/ 30011 h 10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9" h="100792">
                      <a:moveTo>
                        <a:pt x="4729" y="30011"/>
                      </a:moveTo>
                      <a:cubicBezTo>
                        <a:pt x="16458" y="4418"/>
                        <a:pt x="45581" y="-6571"/>
                        <a:pt x="70377" y="3991"/>
                      </a:cubicBezTo>
                      <a:cubicBezTo>
                        <a:pt x="95087" y="14809"/>
                        <a:pt x="106019" y="44388"/>
                        <a:pt x="94802" y="70095"/>
                      </a:cubicBezTo>
                      <a:cubicBezTo>
                        <a:pt x="83586" y="95801"/>
                        <a:pt x="54093" y="107701"/>
                        <a:pt x="28899" y="96684"/>
                      </a:cubicBezTo>
                      <a:cubicBezTo>
                        <a:pt x="3619" y="85894"/>
                        <a:pt x="-6914" y="55405"/>
                        <a:pt x="4729" y="30011"/>
                      </a:cubicBezTo>
                      <a:close/>
                    </a:path>
                  </a:pathLst>
                </a:custGeom>
                <a:grpFill/>
                <a:ln w="2845" cap="flat">
                  <a:noFill/>
                  <a:prstDash val="solid"/>
                  <a:miter/>
                </a:ln>
              </p:spPr>
              <p:txBody>
                <a:bodyPr rtlCol="0" anchor="ctr"/>
                <a:lstStyle/>
                <a:p>
                  <a:endParaRPr lang="en-US"/>
                </a:p>
              </p:txBody>
            </p:sp>
            <p:sp>
              <p:nvSpPr>
                <p:cNvPr id="2141" name="Freeform: Shape 2140">
                  <a:extLst>
                    <a:ext uri="{FF2B5EF4-FFF2-40B4-BE49-F238E27FC236}">
                      <a16:creationId xmlns:a16="http://schemas.microsoft.com/office/drawing/2014/main" id="{78AF023C-789E-CE3C-8386-FB37AD9DAF3B}"/>
                    </a:ext>
                  </a:extLst>
                </p:cNvPr>
                <p:cNvSpPr/>
                <p:nvPr/>
              </p:nvSpPr>
              <p:spPr>
                <a:xfrm>
                  <a:off x="8015962" y="6144739"/>
                  <a:ext cx="96031" cy="97675"/>
                </a:xfrm>
                <a:custGeom>
                  <a:avLst/>
                  <a:gdLst>
                    <a:gd name="connsiteX0" fmla="*/ 5439 w 96031"/>
                    <a:gd name="connsiteY0" fmla="*/ 27545 h 97675"/>
                    <a:gd name="connsiteX1" fmla="*/ 70062 w 96031"/>
                    <a:gd name="connsiteY1" fmla="*/ 4799 h 97675"/>
                    <a:gd name="connsiteX2" fmla="*/ 90872 w 96031"/>
                    <a:gd name="connsiteY2" fmla="*/ 69992 h 97675"/>
                    <a:gd name="connsiteX3" fmla="*/ 26250 w 96031"/>
                    <a:gd name="connsiteY3" fmla="*/ 92738 h 97675"/>
                    <a:gd name="connsiteX4" fmla="*/ 5439 w 96031"/>
                    <a:gd name="connsiteY4" fmla="*/ 27545 h 9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31" h="97675">
                      <a:moveTo>
                        <a:pt x="5439" y="27545"/>
                      </a:moveTo>
                      <a:cubicBezTo>
                        <a:pt x="17766" y="3376"/>
                        <a:pt x="46690" y="-6815"/>
                        <a:pt x="70062" y="4799"/>
                      </a:cubicBezTo>
                      <a:cubicBezTo>
                        <a:pt x="93435" y="16415"/>
                        <a:pt x="102744" y="45595"/>
                        <a:pt x="90872" y="69992"/>
                      </a:cubicBezTo>
                      <a:cubicBezTo>
                        <a:pt x="79001" y="94390"/>
                        <a:pt x="50078" y="104581"/>
                        <a:pt x="26250" y="92738"/>
                      </a:cubicBezTo>
                      <a:cubicBezTo>
                        <a:pt x="2450" y="80896"/>
                        <a:pt x="-6887" y="51716"/>
                        <a:pt x="5439" y="27545"/>
                      </a:cubicBezTo>
                      <a:close/>
                    </a:path>
                  </a:pathLst>
                </a:custGeom>
                <a:grpFill/>
                <a:ln w="2845" cap="flat">
                  <a:noFill/>
                  <a:prstDash val="solid"/>
                  <a:miter/>
                </a:ln>
              </p:spPr>
              <p:txBody>
                <a:bodyPr rtlCol="0" anchor="ctr"/>
                <a:lstStyle/>
                <a:p>
                  <a:endParaRPr lang="en-US"/>
                </a:p>
              </p:txBody>
            </p:sp>
            <p:sp>
              <p:nvSpPr>
                <p:cNvPr id="2142" name="Freeform: Shape 2141">
                  <a:extLst>
                    <a:ext uri="{FF2B5EF4-FFF2-40B4-BE49-F238E27FC236}">
                      <a16:creationId xmlns:a16="http://schemas.microsoft.com/office/drawing/2014/main" id="{12BAEA17-286D-8DFA-CCE6-51C98614C3BF}"/>
                    </a:ext>
                  </a:extLst>
                </p:cNvPr>
                <p:cNvSpPr/>
                <p:nvPr/>
              </p:nvSpPr>
              <p:spPr>
                <a:xfrm>
                  <a:off x="7788766" y="6026471"/>
                  <a:ext cx="92685" cy="94621"/>
                </a:xfrm>
                <a:custGeom>
                  <a:avLst/>
                  <a:gdLst>
                    <a:gd name="connsiteX0" fmla="*/ 6199 w 92685"/>
                    <a:gd name="connsiteY0" fmla="*/ 24739 h 94621"/>
                    <a:gd name="connsiteX1" fmla="*/ 69341 w 92685"/>
                    <a:gd name="connsiteY1" fmla="*/ 5636 h 94621"/>
                    <a:gd name="connsiteX2" fmla="*/ 90949 w 92685"/>
                    <a:gd name="connsiteY2" fmla="*/ 33649 h 94621"/>
                    <a:gd name="connsiteX3" fmla="*/ 86821 w 92685"/>
                    <a:gd name="connsiteY3" fmla="*/ 69519 h 94621"/>
                    <a:gd name="connsiteX4" fmla="*/ 58865 w 92685"/>
                    <a:gd name="connsiteY4" fmla="*/ 92664 h 94621"/>
                    <a:gd name="connsiteX5" fmla="*/ 23536 w 92685"/>
                    <a:gd name="connsiteY5" fmla="*/ 88849 h 94621"/>
                    <a:gd name="connsiteX6" fmla="*/ 6199 w 92685"/>
                    <a:gd name="connsiteY6" fmla="*/ 24767 h 9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85" h="94621">
                      <a:moveTo>
                        <a:pt x="6199" y="24739"/>
                      </a:moveTo>
                      <a:cubicBezTo>
                        <a:pt x="19038" y="1879"/>
                        <a:pt x="47307" y="-6690"/>
                        <a:pt x="69341" y="5636"/>
                      </a:cubicBezTo>
                      <a:cubicBezTo>
                        <a:pt x="80359" y="11814"/>
                        <a:pt x="87789" y="22034"/>
                        <a:pt x="90949" y="33649"/>
                      </a:cubicBezTo>
                      <a:cubicBezTo>
                        <a:pt x="94109" y="45179"/>
                        <a:pt x="93084" y="57961"/>
                        <a:pt x="86821" y="69519"/>
                      </a:cubicBezTo>
                      <a:cubicBezTo>
                        <a:pt x="80586" y="81021"/>
                        <a:pt x="70338" y="89134"/>
                        <a:pt x="58865" y="92664"/>
                      </a:cubicBezTo>
                      <a:cubicBezTo>
                        <a:pt x="47449" y="96108"/>
                        <a:pt x="34752" y="95112"/>
                        <a:pt x="23536" y="88849"/>
                      </a:cubicBezTo>
                      <a:cubicBezTo>
                        <a:pt x="1103" y="76323"/>
                        <a:pt x="-6641" y="47627"/>
                        <a:pt x="6199" y="24767"/>
                      </a:cubicBezTo>
                      <a:close/>
                    </a:path>
                  </a:pathLst>
                </a:custGeom>
                <a:grpFill/>
                <a:ln w="2845" cap="flat">
                  <a:noFill/>
                  <a:prstDash val="solid"/>
                  <a:miter/>
                </a:ln>
              </p:spPr>
              <p:txBody>
                <a:bodyPr rtlCol="0" anchor="ctr"/>
                <a:lstStyle/>
                <a:p>
                  <a:endParaRPr lang="en-US"/>
                </a:p>
              </p:txBody>
            </p:sp>
            <p:sp>
              <p:nvSpPr>
                <p:cNvPr id="2143" name="Freeform: Shape 2142">
                  <a:extLst>
                    <a:ext uri="{FF2B5EF4-FFF2-40B4-BE49-F238E27FC236}">
                      <a16:creationId xmlns:a16="http://schemas.microsoft.com/office/drawing/2014/main" id="{78AEA82E-E55B-94D5-593C-69F5E7C50DB0}"/>
                    </a:ext>
                  </a:extLst>
                </p:cNvPr>
                <p:cNvSpPr/>
                <p:nvPr/>
              </p:nvSpPr>
              <p:spPr>
                <a:xfrm>
                  <a:off x="7566512" y="5899143"/>
                  <a:ext cx="89819" cy="90860"/>
                </a:xfrm>
                <a:custGeom>
                  <a:avLst/>
                  <a:gdLst>
                    <a:gd name="connsiteX0" fmla="*/ 6971 w 89819"/>
                    <a:gd name="connsiteY0" fmla="*/ 22138 h 90860"/>
                    <a:gd name="connsiteX1" fmla="*/ 34955 w 89819"/>
                    <a:gd name="connsiteY1" fmla="*/ 1384 h 90860"/>
                    <a:gd name="connsiteX2" fmla="*/ 68604 w 89819"/>
                    <a:gd name="connsiteY2" fmla="*/ 6281 h 90860"/>
                    <a:gd name="connsiteX3" fmla="*/ 83180 w 89819"/>
                    <a:gd name="connsiteY3" fmla="*/ 68143 h 90860"/>
                    <a:gd name="connsiteX4" fmla="*/ 21119 w 89819"/>
                    <a:gd name="connsiteY4" fmla="*/ 84711 h 90860"/>
                    <a:gd name="connsiteX5" fmla="*/ 1106 w 89819"/>
                    <a:gd name="connsiteY5" fmla="*/ 56670 h 90860"/>
                    <a:gd name="connsiteX6" fmla="*/ 6971 w 89819"/>
                    <a:gd name="connsiteY6" fmla="*/ 22109 h 9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19" h="90860">
                      <a:moveTo>
                        <a:pt x="6971" y="22138"/>
                      </a:moveTo>
                      <a:cubicBezTo>
                        <a:pt x="13603" y="11348"/>
                        <a:pt x="23823" y="4231"/>
                        <a:pt x="34955" y="1384"/>
                      </a:cubicBezTo>
                      <a:cubicBezTo>
                        <a:pt x="46114" y="-1520"/>
                        <a:pt x="58014" y="160"/>
                        <a:pt x="68604" y="6281"/>
                      </a:cubicBezTo>
                      <a:cubicBezTo>
                        <a:pt x="89585" y="18693"/>
                        <a:pt x="96104" y="46393"/>
                        <a:pt x="83180" y="68143"/>
                      </a:cubicBezTo>
                      <a:cubicBezTo>
                        <a:pt x="70255" y="89921"/>
                        <a:pt x="42470" y="97323"/>
                        <a:pt x="21119" y="84711"/>
                      </a:cubicBezTo>
                      <a:cubicBezTo>
                        <a:pt x="10387" y="78534"/>
                        <a:pt x="3668" y="67972"/>
                        <a:pt x="1106" y="56670"/>
                      </a:cubicBezTo>
                      <a:cubicBezTo>
                        <a:pt x="-1428" y="45311"/>
                        <a:pt x="337" y="32899"/>
                        <a:pt x="6971" y="22109"/>
                      </a:cubicBezTo>
                      <a:close/>
                    </a:path>
                  </a:pathLst>
                </a:custGeom>
                <a:grpFill/>
                <a:ln w="2845" cap="flat">
                  <a:noFill/>
                  <a:prstDash val="solid"/>
                  <a:miter/>
                </a:ln>
              </p:spPr>
              <p:txBody>
                <a:bodyPr rtlCol="0" anchor="ctr"/>
                <a:lstStyle/>
                <a:p>
                  <a:endParaRPr lang="en-US"/>
                </a:p>
              </p:txBody>
            </p:sp>
            <p:sp>
              <p:nvSpPr>
                <p:cNvPr id="2144" name="Freeform: Shape 2143">
                  <a:extLst>
                    <a:ext uri="{FF2B5EF4-FFF2-40B4-BE49-F238E27FC236}">
                      <a16:creationId xmlns:a16="http://schemas.microsoft.com/office/drawing/2014/main" id="{F1746187-C674-114F-CF64-3F306F2AF69C}"/>
                    </a:ext>
                  </a:extLst>
                </p:cNvPr>
                <p:cNvSpPr/>
                <p:nvPr/>
              </p:nvSpPr>
              <p:spPr>
                <a:xfrm>
                  <a:off x="7349781" y="5762389"/>
                  <a:ext cx="86760" cy="87518"/>
                </a:xfrm>
                <a:custGeom>
                  <a:avLst/>
                  <a:gdLst>
                    <a:gd name="connsiteX0" fmla="*/ 7656 w 86760"/>
                    <a:gd name="connsiteY0" fmla="*/ 20080 h 87518"/>
                    <a:gd name="connsiteX1" fmla="*/ 67923 w 86760"/>
                    <a:gd name="connsiteY1" fmla="*/ 6843 h 87518"/>
                    <a:gd name="connsiteX2" fmla="*/ 79339 w 86760"/>
                    <a:gd name="connsiteY2" fmla="*/ 67281 h 87518"/>
                    <a:gd name="connsiteX3" fmla="*/ 19071 w 86760"/>
                    <a:gd name="connsiteY3" fmla="*/ 80518 h 87518"/>
                    <a:gd name="connsiteX4" fmla="*/ 7656 w 86760"/>
                    <a:gd name="connsiteY4" fmla="*/ 20080 h 8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60" h="87518">
                      <a:moveTo>
                        <a:pt x="7656" y="20080"/>
                      </a:moveTo>
                      <a:cubicBezTo>
                        <a:pt x="21320" y="-161"/>
                        <a:pt x="48280" y="-6082"/>
                        <a:pt x="67923" y="6843"/>
                      </a:cubicBezTo>
                      <a:cubicBezTo>
                        <a:pt x="87566" y="19767"/>
                        <a:pt x="92662" y="46812"/>
                        <a:pt x="79339" y="67281"/>
                      </a:cubicBezTo>
                      <a:cubicBezTo>
                        <a:pt x="66016" y="87749"/>
                        <a:pt x="39028" y="93671"/>
                        <a:pt x="19071" y="80518"/>
                      </a:cubicBezTo>
                      <a:cubicBezTo>
                        <a:pt x="-885" y="67366"/>
                        <a:pt x="-6009" y="40321"/>
                        <a:pt x="7656" y="20080"/>
                      </a:cubicBezTo>
                      <a:close/>
                    </a:path>
                  </a:pathLst>
                </a:custGeom>
                <a:grpFill/>
                <a:ln w="2845" cap="flat">
                  <a:noFill/>
                  <a:prstDash val="solid"/>
                  <a:miter/>
                </a:ln>
              </p:spPr>
              <p:txBody>
                <a:bodyPr rtlCol="0" anchor="ctr"/>
                <a:lstStyle/>
                <a:p>
                  <a:endParaRPr lang="en-US"/>
                </a:p>
              </p:txBody>
            </p:sp>
            <p:sp>
              <p:nvSpPr>
                <p:cNvPr id="2145" name="Freeform: Shape 2144">
                  <a:extLst>
                    <a:ext uri="{FF2B5EF4-FFF2-40B4-BE49-F238E27FC236}">
                      <a16:creationId xmlns:a16="http://schemas.microsoft.com/office/drawing/2014/main" id="{D72F74E7-63BD-0C12-DC91-E199B0C5E20B}"/>
                    </a:ext>
                  </a:extLst>
                </p:cNvPr>
                <p:cNvSpPr/>
                <p:nvPr/>
              </p:nvSpPr>
              <p:spPr>
                <a:xfrm>
                  <a:off x="7139096" y="5616782"/>
                  <a:ext cx="83363" cy="84449"/>
                </a:xfrm>
                <a:custGeom>
                  <a:avLst/>
                  <a:gdLst>
                    <a:gd name="connsiteX0" fmla="*/ 8416 w 83363"/>
                    <a:gd name="connsiteY0" fmla="*/ 17795 h 84449"/>
                    <a:gd name="connsiteX1" fmla="*/ 66748 w 83363"/>
                    <a:gd name="connsiteY1" fmla="*/ 7660 h 84449"/>
                    <a:gd name="connsiteX2" fmla="*/ 75174 w 83363"/>
                    <a:gd name="connsiteY2" fmla="*/ 66504 h 84449"/>
                    <a:gd name="connsiteX3" fmla="*/ 16843 w 83363"/>
                    <a:gd name="connsiteY3" fmla="*/ 76639 h 84449"/>
                    <a:gd name="connsiteX4" fmla="*/ 8416 w 83363"/>
                    <a:gd name="connsiteY4" fmla="*/ 17795 h 84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63" h="84449">
                      <a:moveTo>
                        <a:pt x="8416" y="17795"/>
                      </a:moveTo>
                      <a:cubicBezTo>
                        <a:pt x="22337" y="-1136"/>
                        <a:pt x="48471" y="-5691"/>
                        <a:pt x="66748" y="7660"/>
                      </a:cubicBezTo>
                      <a:cubicBezTo>
                        <a:pt x="85024" y="21012"/>
                        <a:pt x="88811" y="47345"/>
                        <a:pt x="75174" y="66504"/>
                      </a:cubicBezTo>
                      <a:cubicBezTo>
                        <a:pt x="61538" y="85663"/>
                        <a:pt x="35433" y="90190"/>
                        <a:pt x="16843" y="76639"/>
                      </a:cubicBezTo>
                      <a:cubicBezTo>
                        <a:pt x="-1747" y="63088"/>
                        <a:pt x="-5533" y="36755"/>
                        <a:pt x="8416" y="17795"/>
                      </a:cubicBezTo>
                      <a:close/>
                    </a:path>
                  </a:pathLst>
                </a:custGeom>
                <a:grpFill/>
                <a:ln w="2845" cap="flat">
                  <a:noFill/>
                  <a:prstDash val="solid"/>
                  <a:miter/>
                </a:ln>
              </p:spPr>
              <p:txBody>
                <a:bodyPr rtlCol="0" anchor="ctr"/>
                <a:lstStyle/>
                <a:p>
                  <a:endParaRPr lang="en-US"/>
                </a:p>
              </p:txBody>
            </p:sp>
            <p:sp>
              <p:nvSpPr>
                <p:cNvPr id="2146" name="Freeform: Shape 2145">
                  <a:extLst>
                    <a:ext uri="{FF2B5EF4-FFF2-40B4-BE49-F238E27FC236}">
                      <a16:creationId xmlns:a16="http://schemas.microsoft.com/office/drawing/2014/main" id="{DB86ACD7-44EF-8C8F-91C5-D1223A25F006}"/>
                    </a:ext>
                  </a:extLst>
                </p:cNvPr>
                <p:cNvSpPr/>
                <p:nvPr/>
              </p:nvSpPr>
              <p:spPr>
                <a:xfrm>
                  <a:off x="6934448" y="5462840"/>
                  <a:ext cx="80295" cy="81036"/>
                </a:xfrm>
                <a:custGeom>
                  <a:avLst/>
                  <a:gdLst>
                    <a:gd name="connsiteX0" fmla="*/ 9146 w 80295"/>
                    <a:gd name="connsiteY0" fmla="*/ 15674 h 81036"/>
                    <a:gd name="connsiteX1" fmla="*/ 65400 w 80295"/>
                    <a:gd name="connsiteY1" fmla="*/ 8443 h 81036"/>
                    <a:gd name="connsiteX2" fmla="*/ 71492 w 80295"/>
                    <a:gd name="connsiteY2" fmla="*/ 64895 h 81036"/>
                    <a:gd name="connsiteX3" fmla="*/ 14754 w 80295"/>
                    <a:gd name="connsiteY3" fmla="*/ 72724 h 81036"/>
                    <a:gd name="connsiteX4" fmla="*/ 9146 w 80295"/>
                    <a:gd name="connsiteY4" fmla="*/ 15674 h 81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95" h="81036">
                      <a:moveTo>
                        <a:pt x="9146" y="15674"/>
                      </a:moveTo>
                      <a:cubicBezTo>
                        <a:pt x="23266" y="-1977"/>
                        <a:pt x="48461" y="-5194"/>
                        <a:pt x="65400" y="8443"/>
                      </a:cubicBezTo>
                      <a:cubicBezTo>
                        <a:pt x="82452" y="21994"/>
                        <a:pt x="85384" y="46989"/>
                        <a:pt x="71492" y="64895"/>
                      </a:cubicBezTo>
                      <a:cubicBezTo>
                        <a:pt x="57684" y="82688"/>
                        <a:pt x="32063" y="86474"/>
                        <a:pt x="14754" y="72724"/>
                      </a:cubicBezTo>
                      <a:cubicBezTo>
                        <a:pt x="-2469" y="58860"/>
                        <a:pt x="-4974" y="33324"/>
                        <a:pt x="9146" y="15674"/>
                      </a:cubicBezTo>
                      <a:close/>
                    </a:path>
                  </a:pathLst>
                </a:custGeom>
                <a:grpFill/>
                <a:ln w="2845" cap="flat">
                  <a:noFill/>
                  <a:prstDash val="solid"/>
                  <a:miter/>
                </a:ln>
              </p:spPr>
              <p:txBody>
                <a:bodyPr rtlCol="0" anchor="ctr"/>
                <a:lstStyle/>
                <a:p>
                  <a:endParaRPr lang="en-US"/>
                </a:p>
              </p:txBody>
            </p:sp>
            <p:sp>
              <p:nvSpPr>
                <p:cNvPr id="2147" name="Freeform: Shape 2146">
                  <a:extLst>
                    <a:ext uri="{FF2B5EF4-FFF2-40B4-BE49-F238E27FC236}">
                      <a16:creationId xmlns:a16="http://schemas.microsoft.com/office/drawing/2014/main" id="{8439EA99-516E-3041-F5A3-AFBEC8256458}"/>
                    </a:ext>
                  </a:extLst>
                </p:cNvPr>
                <p:cNvSpPr/>
                <p:nvPr/>
              </p:nvSpPr>
              <p:spPr>
                <a:xfrm>
                  <a:off x="6736198" y="5300628"/>
                  <a:ext cx="77474" cy="77344"/>
                </a:xfrm>
                <a:custGeom>
                  <a:avLst/>
                  <a:gdLst>
                    <a:gd name="connsiteX0" fmla="*/ 9740 w 77474"/>
                    <a:gd name="connsiteY0" fmla="*/ 13937 h 77344"/>
                    <a:gd name="connsiteX1" fmla="*/ 64371 w 77474"/>
                    <a:gd name="connsiteY1" fmla="*/ 8756 h 77344"/>
                    <a:gd name="connsiteX2" fmla="*/ 67930 w 77474"/>
                    <a:gd name="connsiteY2" fmla="*/ 63216 h 77344"/>
                    <a:gd name="connsiteX3" fmla="*/ 13270 w 77474"/>
                    <a:gd name="connsiteY3" fmla="*/ 68425 h 77344"/>
                    <a:gd name="connsiteX4" fmla="*/ 9740 w 77474"/>
                    <a:gd name="connsiteY4" fmla="*/ 13937 h 7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74" h="77344">
                      <a:moveTo>
                        <a:pt x="9740" y="13937"/>
                      </a:moveTo>
                      <a:cubicBezTo>
                        <a:pt x="23889" y="-2347"/>
                        <a:pt x="48429" y="-4738"/>
                        <a:pt x="64371" y="8756"/>
                      </a:cubicBezTo>
                      <a:cubicBezTo>
                        <a:pt x="80342" y="22250"/>
                        <a:pt x="81936" y="46647"/>
                        <a:pt x="67930" y="63216"/>
                      </a:cubicBezTo>
                      <a:cubicBezTo>
                        <a:pt x="53952" y="79784"/>
                        <a:pt x="29469" y="82119"/>
                        <a:pt x="13270" y="68425"/>
                      </a:cubicBezTo>
                      <a:cubicBezTo>
                        <a:pt x="-2899" y="54704"/>
                        <a:pt x="-4551" y="30392"/>
                        <a:pt x="9740" y="13937"/>
                      </a:cubicBezTo>
                      <a:close/>
                    </a:path>
                  </a:pathLst>
                </a:custGeom>
                <a:grpFill/>
                <a:ln w="2845" cap="flat">
                  <a:noFill/>
                  <a:prstDash val="solid"/>
                  <a:miter/>
                </a:ln>
              </p:spPr>
              <p:txBody>
                <a:bodyPr rtlCol="0" anchor="ctr"/>
                <a:lstStyle/>
                <a:p>
                  <a:endParaRPr lang="en-US"/>
                </a:p>
              </p:txBody>
            </p:sp>
            <p:sp>
              <p:nvSpPr>
                <p:cNvPr id="2148" name="Freeform: Shape 2147">
                  <a:extLst>
                    <a:ext uri="{FF2B5EF4-FFF2-40B4-BE49-F238E27FC236}">
                      <a16:creationId xmlns:a16="http://schemas.microsoft.com/office/drawing/2014/main" id="{88C08539-E0B0-0E78-936C-F2D84CC4AFFD}"/>
                    </a:ext>
                  </a:extLst>
                </p:cNvPr>
                <p:cNvSpPr/>
                <p:nvPr/>
              </p:nvSpPr>
              <p:spPr>
                <a:xfrm>
                  <a:off x="6545187" y="5130049"/>
                  <a:ext cx="74101" cy="74278"/>
                </a:xfrm>
                <a:custGeom>
                  <a:avLst/>
                  <a:gdLst>
                    <a:gd name="connsiteX0" fmla="*/ 10385 w 74101"/>
                    <a:gd name="connsiteY0" fmla="*/ 12169 h 74278"/>
                    <a:gd name="connsiteX1" fmla="*/ 62766 w 74101"/>
                    <a:gd name="connsiteY1" fmla="*/ 9493 h 74278"/>
                    <a:gd name="connsiteX2" fmla="*/ 63877 w 74101"/>
                    <a:gd name="connsiteY2" fmla="*/ 61960 h 74278"/>
                    <a:gd name="connsiteX3" fmla="*/ 11495 w 74101"/>
                    <a:gd name="connsiteY3" fmla="*/ 64636 h 74278"/>
                    <a:gd name="connsiteX4" fmla="*/ 10385 w 74101"/>
                    <a:gd name="connsiteY4" fmla="*/ 12169 h 74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01" h="74278">
                      <a:moveTo>
                        <a:pt x="10385" y="12169"/>
                      </a:moveTo>
                      <a:cubicBezTo>
                        <a:pt x="24647" y="-2947"/>
                        <a:pt x="48077" y="-4143"/>
                        <a:pt x="62766" y="9493"/>
                      </a:cubicBezTo>
                      <a:cubicBezTo>
                        <a:pt x="77428" y="23158"/>
                        <a:pt x="77940" y="46644"/>
                        <a:pt x="63877" y="61960"/>
                      </a:cubicBezTo>
                      <a:cubicBezTo>
                        <a:pt x="49842" y="77276"/>
                        <a:pt x="26384" y="78472"/>
                        <a:pt x="11495" y="64636"/>
                      </a:cubicBezTo>
                      <a:cubicBezTo>
                        <a:pt x="-3394" y="50801"/>
                        <a:pt x="-3878" y="27314"/>
                        <a:pt x="10385" y="12169"/>
                      </a:cubicBezTo>
                      <a:close/>
                    </a:path>
                  </a:pathLst>
                </a:custGeom>
                <a:grpFill/>
                <a:ln w="2845" cap="flat">
                  <a:noFill/>
                  <a:prstDash val="solid"/>
                  <a:miter/>
                </a:ln>
              </p:spPr>
              <p:txBody>
                <a:bodyPr rtlCol="0" anchor="ctr"/>
                <a:lstStyle/>
                <a:p>
                  <a:endParaRPr lang="en-US"/>
                </a:p>
              </p:txBody>
            </p:sp>
            <p:sp>
              <p:nvSpPr>
                <p:cNvPr id="2149" name="Freeform: Shape 2148">
                  <a:extLst>
                    <a:ext uri="{FF2B5EF4-FFF2-40B4-BE49-F238E27FC236}">
                      <a16:creationId xmlns:a16="http://schemas.microsoft.com/office/drawing/2014/main" id="{8DA26A93-A20A-9F38-5E57-7A1891E1B1C2}"/>
                    </a:ext>
                  </a:extLst>
                </p:cNvPr>
                <p:cNvSpPr/>
                <p:nvPr/>
              </p:nvSpPr>
              <p:spPr>
                <a:xfrm>
                  <a:off x="6361181" y="4951971"/>
                  <a:ext cx="70704" cy="71193"/>
                </a:xfrm>
                <a:custGeom>
                  <a:avLst/>
                  <a:gdLst>
                    <a:gd name="connsiteX0" fmla="*/ 10998 w 70704"/>
                    <a:gd name="connsiteY0" fmla="*/ 10527 h 71193"/>
                    <a:gd name="connsiteX1" fmla="*/ 60988 w 70704"/>
                    <a:gd name="connsiteY1" fmla="*/ 10185 h 71193"/>
                    <a:gd name="connsiteX2" fmla="*/ 70696 w 70704"/>
                    <a:gd name="connsiteY2" fmla="*/ 35209 h 71193"/>
                    <a:gd name="connsiteX3" fmla="*/ 59963 w 70704"/>
                    <a:gd name="connsiteY3" fmla="*/ 60403 h 71193"/>
                    <a:gd name="connsiteX4" fmla="*/ 34684 w 70704"/>
                    <a:gd name="connsiteY4" fmla="*/ 71193 h 71193"/>
                    <a:gd name="connsiteX5" fmla="*/ 9859 w 70704"/>
                    <a:gd name="connsiteY5" fmla="*/ 60859 h 71193"/>
                    <a:gd name="connsiteX6" fmla="*/ 10998 w 70704"/>
                    <a:gd name="connsiteY6" fmla="*/ 10527 h 71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04" h="71193">
                      <a:moveTo>
                        <a:pt x="10998" y="10527"/>
                      </a:moveTo>
                      <a:cubicBezTo>
                        <a:pt x="25204" y="-3365"/>
                        <a:pt x="47580" y="-3536"/>
                        <a:pt x="60988" y="10185"/>
                      </a:cubicBezTo>
                      <a:cubicBezTo>
                        <a:pt x="67678" y="17046"/>
                        <a:pt x="70895" y="26099"/>
                        <a:pt x="70696" y="35209"/>
                      </a:cubicBezTo>
                      <a:cubicBezTo>
                        <a:pt x="70496" y="44319"/>
                        <a:pt x="66995" y="53343"/>
                        <a:pt x="59963" y="60403"/>
                      </a:cubicBezTo>
                      <a:cubicBezTo>
                        <a:pt x="52960" y="67407"/>
                        <a:pt x="43737" y="71136"/>
                        <a:pt x="34684" y="71193"/>
                      </a:cubicBezTo>
                      <a:cubicBezTo>
                        <a:pt x="25630" y="71250"/>
                        <a:pt x="16635" y="67805"/>
                        <a:pt x="9859" y="60859"/>
                      </a:cubicBezTo>
                      <a:cubicBezTo>
                        <a:pt x="-3720" y="46966"/>
                        <a:pt x="-3208" y="24420"/>
                        <a:pt x="10998" y="10527"/>
                      </a:cubicBezTo>
                      <a:close/>
                    </a:path>
                  </a:pathLst>
                </a:custGeom>
                <a:grpFill/>
                <a:ln w="2845" cap="flat">
                  <a:noFill/>
                  <a:prstDash val="solid"/>
                  <a:miter/>
                </a:ln>
              </p:spPr>
              <p:txBody>
                <a:bodyPr rtlCol="0" anchor="ctr"/>
                <a:lstStyle/>
                <a:p>
                  <a:endParaRPr lang="en-US"/>
                </a:p>
              </p:txBody>
            </p:sp>
            <p:sp>
              <p:nvSpPr>
                <p:cNvPr id="2150" name="Freeform: Shape 2149">
                  <a:extLst>
                    <a:ext uri="{FF2B5EF4-FFF2-40B4-BE49-F238E27FC236}">
                      <a16:creationId xmlns:a16="http://schemas.microsoft.com/office/drawing/2014/main" id="{5C128F92-F8D5-3A2E-506F-D70E8C191066}"/>
                    </a:ext>
                  </a:extLst>
                </p:cNvPr>
                <p:cNvSpPr/>
                <p:nvPr/>
              </p:nvSpPr>
              <p:spPr>
                <a:xfrm>
                  <a:off x="6184388" y="4766667"/>
                  <a:ext cx="68005" cy="67444"/>
                </a:xfrm>
                <a:custGeom>
                  <a:avLst/>
                  <a:gdLst>
                    <a:gd name="connsiteX0" fmla="*/ 11601 w 68005"/>
                    <a:gd name="connsiteY0" fmla="*/ 9023 h 67444"/>
                    <a:gd name="connsiteX1" fmla="*/ 59371 w 68005"/>
                    <a:gd name="connsiteY1" fmla="*/ 10560 h 67444"/>
                    <a:gd name="connsiteX2" fmla="*/ 56723 w 68005"/>
                    <a:gd name="connsiteY2" fmla="*/ 58130 h 67444"/>
                    <a:gd name="connsiteX3" fmla="*/ 8641 w 68005"/>
                    <a:gd name="connsiteY3" fmla="*/ 56878 h 67444"/>
                    <a:gd name="connsiteX4" fmla="*/ 11601 w 68005"/>
                    <a:gd name="connsiteY4" fmla="*/ 9023 h 6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7444">
                      <a:moveTo>
                        <a:pt x="11601" y="9023"/>
                      </a:moveTo>
                      <a:cubicBezTo>
                        <a:pt x="25750" y="-3731"/>
                        <a:pt x="46788" y="-2735"/>
                        <a:pt x="59371" y="10560"/>
                      </a:cubicBezTo>
                      <a:cubicBezTo>
                        <a:pt x="71840" y="23969"/>
                        <a:pt x="70673" y="45263"/>
                        <a:pt x="56723" y="58130"/>
                      </a:cubicBezTo>
                      <a:cubicBezTo>
                        <a:pt x="42802" y="71026"/>
                        <a:pt x="21252" y="70457"/>
                        <a:pt x="8641" y="56878"/>
                      </a:cubicBezTo>
                      <a:cubicBezTo>
                        <a:pt x="-4113" y="43412"/>
                        <a:pt x="-2434" y="21662"/>
                        <a:pt x="11601" y="9023"/>
                      </a:cubicBezTo>
                      <a:close/>
                    </a:path>
                  </a:pathLst>
                </a:custGeom>
                <a:grpFill/>
                <a:ln w="2845" cap="flat">
                  <a:noFill/>
                  <a:prstDash val="solid"/>
                  <a:miter/>
                </a:ln>
              </p:spPr>
              <p:txBody>
                <a:bodyPr rtlCol="0" anchor="ctr"/>
                <a:lstStyle/>
                <a:p>
                  <a:endParaRPr lang="en-US"/>
                </a:p>
              </p:txBody>
            </p:sp>
            <p:sp>
              <p:nvSpPr>
                <p:cNvPr id="2151" name="Freeform: Shape 2150">
                  <a:extLst>
                    <a:ext uri="{FF2B5EF4-FFF2-40B4-BE49-F238E27FC236}">
                      <a16:creationId xmlns:a16="http://schemas.microsoft.com/office/drawing/2014/main" id="{A9B8371B-80FA-A890-B64A-0AF7716EC4F9}"/>
                    </a:ext>
                  </a:extLst>
                </p:cNvPr>
                <p:cNvSpPr/>
                <p:nvPr/>
              </p:nvSpPr>
              <p:spPr>
                <a:xfrm>
                  <a:off x="6015869" y="4573843"/>
                  <a:ext cx="64721" cy="64210"/>
                </a:xfrm>
                <a:custGeom>
                  <a:avLst/>
                  <a:gdLst>
                    <a:gd name="connsiteX0" fmla="*/ 11902 w 64721"/>
                    <a:gd name="connsiteY0" fmla="*/ 7807 h 64210"/>
                    <a:gd name="connsiteX1" fmla="*/ 57451 w 64721"/>
                    <a:gd name="connsiteY1" fmla="*/ 10995 h 64210"/>
                    <a:gd name="connsiteX2" fmla="*/ 52925 w 64721"/>
                    <a:gd name="connsiteY2" fmla="*/ 56288 h 64210"/>
                    <a:gd name="connsiteX3" fmla="*/ 7375 w 64721"/>
                    <a:gd name="connsiteY3" fmla="*/ 53100 h 64210"/>
                    <a:gd name="connsiteX4" fmla="*/ 11902 w 64721"/>
                    <a:gd name="connsiteY4" fmla="*/ 7807 h 64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1" h="64210">
                      <a:moveTo>
                        <a:pt x="11902" y="7807"/>
                      </a:moveTo>
                      <a:cubicBezTo>
                        <a:pt x="25794" y="-3751"/>
                        <a:pt x="46178" y="-2300"/>
                        <a:pt x="57451" y="10995"/>
                      </a:cubicBezTo>
                      <a:cubicBezTo>
                        <a:pt x="68696" y="24318"/>
                        <a:pt x="66675" y="44588"/>
                        <a:pt x="52925" y="56288"/>
                      </a:cubicBezTo>
                      <a:cubicBezTo>
                        <a:pt x="39174" y="67989"/>
                        <a:pt x="18791" y="66565"/>
                        <a:pt x="7375" y="53100"/>
                      </a:cubicBezTo>
                      <a:cubicBezTo>
                        <a:pt x="-4012" y="39634"/>
                        <a:pt x="-1991" y="19336"/>
                        <a:pt x="11902" y="7807"/>
                      </a:cubicBezTo>
                      <a:close/>
                    </a:path>
                  </a:pathLst>
                </a:custGeom>
                <a:grpFill/>
                <a:ln w="2845" cap="flat">
                  <a:noFill/>
                  <a:prstDash val="solid"/>
                  <a:miter/>
                </a:ln>
              </p:spPr>
              <p:txBody>
                <a:bodyPr rtlCol="0" anchor="ctr"/>
                <a:lstStyle/>
                <a:p>
                  <a:endParaRPr lang="en-US"/>
                </a:p>
              </p:txBody>
            </p:sp>
            <p:sp>
              <p:nvSpPr>
                <p:cNvPr id="2152" name="Freeform: Shape 2151">
                  <a:extLst>
                    <a:ext uri="{FF2B5EF4-FFF2-40B4-BE49-F238E27FC236}">
                      <a16:creationId xmlns:a16="http://schemas.microsoft.com/office/drawing/2014/main" id="{0067DEDF-8B38-B070-3E4C-B6E66509A82D}"/>
                    </a:ext>
                  </a:extLst>
                </p:cNvPr>
                <p:cNvSpPr/>
                <p:nvPr/>
              </p:nvSpPr>
              <p:spPr>
                <a:xfrm>
                  <a:off x="5855294" y="4374343"/>
                  <a:ext cx="61355" cy="61143"/>
                </a:xfrm>
                <a:custGeom>
                  <a:avLst/>
                  <a:gdLst>
                    <a:gd name="connsiteX0" fmla="*/ 12371 w 61355"/>
                    <a:gd name="connsiteY0" fmla="*/ 6578 h 61143"/>
                    <a:gd name="connsiteX1" fmla="*/ 55302 w 61355"/>
                    <a:gd name="connsiteY1" fmla="*/ 11503 h 61143"/>
                    <a:gd name="connsiteX2" fmla="*/ 49067 w 61355"/>
                    <a:gd name="connsiteY2" fmla="*/ 54461 h 61143"/>
                    <a:gd name="connsiteX3" fmla="*/ 6137 w 61355"/>
                    <a:gd name="connsiteY3" fmla="*/ 49536 h 61143"/>
                    <a:gd name="connsiteX4" fmla="*/ 12371 w 61355"/>
                    <a:gd name="connsiteY4" fmla="*/ 6578 h 6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5" h="61143">
                      <a:moveTo>
                        <a:pt x="12371" y="6578"/>
                      </a:moveTo>
                      <a:cubicBezTo>
                        <a:pt x="26008" y="-3842"/>
                        <a:pt x="45224" y="-1650"/>
                        <a:pt x="55302" y="11503"/>
                      </a:cubicBezTo>
                      <a:cubicBezTo>
                        <a:pt x="65379" y="24655"/>
                        <a:pt x="62589" y="43871"/>
                        <a:pt x="49067" y="54461"/>
                      </a:cubicBezTo>
                      <a:cubicBezTo>
                        <a:pt x="35544" y="65023"/>
                        <a:pt x="16328" y="62831"/>
                        <a:pt x="6137" y="49536"/>
                      </a:cubicBezTo>
                      <a:cubicBezTo>
                        <a:pt x="-4055" y="36242"/>
                        <a:pt x="-1265" y="16997"/>
                        <a:pt x="12371" y="6578"/>
                      </a:cubicBezTo>
                      <a:close/>
                    </a:path>
                  </a:pathLst>
                </a:custGeom>
                <a:grpFill/>
                <a:ln w="2845" cap="flat">
                  <a:noFill/>
                  <a:prstDash val="solid"/>
                  <a:miter/>
                </a:ln>
              </p:spPr>
              <p:txBody>
                <a:bodyPr rtlCol="0" anchor="ctr"/>
                <a:lstStyle/>
                <a:p>
                  <a:endParaRPr lang="en-US"/>
                </a:p>
              </p:txBody>
            </p:sp>
            <p:sp>
              <p:nvSpPr>
                <p:cNvPr id="2153" name="Freeform: Shape 2152">
                  <a:extLst>
                    <a:ext uri="{FF2B5EF4-FFF2-40B4-BE49-F238E27FC236}">
                      <a16:creationId xmlns:a16="http://schemas.microsoft.com/office/drawing/2014/main" id="{B96215F0-3174-47F2-2ED2-73FACD708820}"/>
                    </a:ext>
                  </a:extLst>
                </p:cNvPr>
                <p:cNvSpPr/>
                <p:nvPr/>
              </p:nvSpPr>
              <p:spPr>
                <a:xfrm>
                  <a:off x="5702801" y="4168530"/>
                  <a:ext cx="58209" cy="57747"/>
                </a:xfrm>
                <a:custGeom>
                  <a:avLst/>
                  <a:gdLst>
                    <a:gd name="connsiteX0" fmla="*/ 12758 w 58209"/>
                    <a:gd name="connsiteY0" fmla="*/ 5483 h 57747"/>
                    <a:gd name="connsiteX1" fmla="*/ 53012 w 58209"/>
                    <a:gd name="connsiteY1" fmla="*/ 11917 h 57747"/>
                    <a:gd name="connsiteX2" fmla="*/ 45781 w 58209"/>
                    <a:gd name="connsiteY2" fmla="*/ 52086 h 57747"/>
                    <a:gd name="connsiteX3" fmla="*/ 5043 w 58209"/>
                    <a:gd name="connsiteY3" fmla="*/ 45994 h 57747"/>
                    <a:gd name="connsiteX4" fmla="*/ 12758 w 58209"/>
                    <a:gd name="connsiteY4" fmla="*/ 5483 h 5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09" h="57747">
                      <a:moveTo>
                        <a:pt x="12758" y="5483"/>
                      </a:moveTo>
                      <a:cubicBezTo>
                        <a:pt x="26052" y="-3854"/>
                        <a:pt x="44101" y="-979"/>
                        <a:pt x="53012" y="11917"/>
                      </a:cubicBezTo>
                      <a:cubicBezTo>
                        <a:pt x="62093" y="24700"/>
                        <a:pt x="59019" y="42578"/>
                        <a:pt x="45781" y="52086"/>
                      </a:cubicBezTo>
                      <a:cubicBezTo>
                        <a:pt x="32629" y="61538"/>
                        <a:pt x="14238" y="58918"/>
                        <a:pt x="5043" y="45994"/>
                      </a:cubicBezTo>
                      <a:cubicBezTo>
                        <a:pt x="-4010" y="32955"/>
                        <a:pt x="-537" y="14821"/>
                        <a:pt x="12758" y="5483"/>
                      </a:cubicBezTo>
                      <a:close/>
                    </a:path>
                  </a:pathLst>
                </a:custGeom>
                <a:grpFill/>
                <a:ln w="2845" cap="flat">
                  <a:noFill/>
                  <a:prstDash val="solid"/>
                  <a:miter/>
                </a:ln>
              </p:spPr>
              <p:txBody>
                <a:bodyPr rtlCol="0" anchor="ctr"/>
                <a:lstStyle/>
                <a:p>
                  <a:endParaRPr lang="en-US"/>
                </a:p>
              </p:txBody>
            </p:sp>
            <p:sp>
              <p:nvSpPr>
                <p:cNvPr id="2154" name="Freeform: Shape 2153">
                  <a:extLst>
                    <a:ext uri="{FF2B5EF4-FFF2-40B4-BE49-F238E27FC236}">
                      <a16:creationId xmlns:a16="http://schemas.microsoft.com/office/drawing/2014/main" id="{9F399F0C-B3F8-182A-136E-41485F9E7AFF}"/>
                    </a:ext>
                  </a:extLst>
                </p:cNvPr>
                <p:cNvSpPr/>
                <p:nvPr/>
              </p:nvSpPr>
              <p:spPr>
                <a:xfrm>
                  <a:off x="5559188" y="3956521"/>
                  <a:ext cx="55215" cy="54308"/>
                </a:xfrm>
                <a:custGeom>
                  <a:avLst/>
                  <a:gdLst>
                    <a:gd name="connsiteX0" fmla="*/ 12805 w 55215"/>
                    <a:gd name="connsiteY0" fmla="*/ 4578 h 54308"/>
                    <a:gd name="connsiteX1" fmla="*/ 50924 w 55215"/>
                    <a:gd name="connsiteY1" fmla="*/ 11951 h 54308"/>
                    <a:gd name="connsiteX2" fmla="*/ 42469 w 55215"/>
                    <a:gd name="connsiteY2" fmla="*/ 49643 h 54308"/>
                    <a:gd name="connsiteX3" fmla="*/ 4350 w 55215"/>
                    <a:gd name="connsiteY3" fmla="*/ 42270 h 54308"/>
                    <a:gd name="connsiteX4" fmla="*/ 12805 w 55215"/>
                    <a:gd name="connsiteY4" fmla="*/ 4578 h 5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15" h="54308">
                      <a:moveTo>
                        <a:pt x="12805" y="4578"/>
                      </a:moveTo>
                      <a:cubicBezTo>
                        <a:pt x="25701" y="-3735"/>
                        <a:pt x="42782" y="-404"/>
                        <a:pt x="50924" y="11951"/>
                      </a:cubicBezTo>
                      <a:cubicBezTo>
                        <a:pt x="59066" y="24335"/>
                        <a:pt x="55280" y="41188"/>
                        <a:pt x="42469" y="49643"/>
                      </a:cubicBezTo>
                      <a:cubicBezTo>
                        <a:pt x="29659" y="58070"/>
                        <a:pt x="12578" y="54768"/>
                        <a:pt x="4350" y="42270"/>
                      </a:cubicBezTo>
                      <a:cubicBezTo>
                        <a:pt x="-3877" y="29772"/>
                        <a:pt x="-91" y="12891"/>
                        <a:pt x="12805" y="4578"/>
                      </a:cubicBezTo>
                      <a:close/>
                    </a:path>
                  </a:pathLst>
                </a:custGeom>
                <a:grpFill/>
                <a:ln w="2845" cap="flat">
                  <a:noFill/>
                  <a:prstDash val="solid"/>
                  <a:miter/>
                </a:ln>
              </p:spPr>
              <p:txBody>
                <a:bodyPr rtlCol="0" anchor="ctr"/>
                <a:lstStyle/>
                <a:p>
                  <a:endParaRPr lang="en-US"/>
                </a:p>
              </p:txBody>
            </p:sp>
            <p:sp>
              <p:nvSpPr>
                <p:cNvPr id="2155" name="Freeform: Shape 2154">
                  <a:extLst>
                    <a:ext uri="{FF2B5EF4-FFF2-40B4-BE49-F238E27FC236}">
                      <a16:creationId xmlns:a16="http://schemas.microsoft.com/office/drawing/2014/main" id="{4DB0BF9E-23F9-963A-7496-A462FA5A7590}"/>
                    </a:ext>
                  </a:extLst>
                </p:cNvPr>
                <p:cNvSpPr/>
                <p:nvPr/>
              </p:nvSpPr>
              <p:spPr>
                <a:xfrm>
                  <a:off x="5424584" y="3738574"/>
                  <a:ext cx="51877" cy="51212"/>
                </a:xfrm>
                <a:custGeom>
                  <a:avLst/>
                  <a:gdLst>
                    <a:gd name="connsiteX0" fmla="*/ 13039 w 51877"/>
                    <a:gd name="connsiteY0" fmla="*/ 3718 h 51212"/>
                    <a:gd name="connsiteX1" fmla="*/ 48454 w 51877"/>
                    <a:gd name="connsiteY1" fmla="*/ 12230 h 51212"/>
                    <a:gd name="connsiteX2" fmla="*/ 38888 w 51877"/>
                    <a:gd name="connsiteY2" fmla="*/ 47417 h 51212"/>
                    <a:gd name="connsiteX3" fmla="*/ 3474 w 51877"/>
                    <a:gd name="connsiteY3" fmla="*/ 38905 h 51212"/>
                    <a:gd name="connsiteX4" fmla="*/ 13039 w 51877"/>
                    <a:gd name="connsiteY4" fmla="*/ 3718 h 5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77" h="51212">
                      <a:moveTo>
                        <a:pt x="13039" y="3718"/>
                      </a:moveTo>
                      <a:cubicBezTo>
                        <a:pt x="25480" y="-3598"/>
                        <a:pt x="41337" y="216"/>
                        <a:pt x="48454" y="12230"/>
                      </a:cubicBezTo>
                      <a:cubicBezTo>
                        <a:pt x="55542" y="24244"/>
                        <a:pt x="51272" y="39987"/>
                        <a:pt x="38888" y="47417"/>
                      </a:cubicBezTo>
                      <a:cubicBezTo>
                        <a:pt x="26505" y="54847"/>
                        <a:pt x="10648" y="51033"/>
                        <a:pt x="3474" y="38905"/>
                      </a:cubicBezTo>
                      <a:cubicBezTo>
                        <a:pt x="-3700" y="26778"/>
                        <a:pt x="599" y="11035"/>
                        <a:pt x="13039" y="3718"/>
                      </a:cubicBezTo>
                      <a:close/>
                    </a:path>
                  </a:pathLst>
                </a:custGeom>
                <a:grpFill/>
                <a:ln w="2845" cap="flat">
                  <a:noFill/>
                  <a:prstDash val="solid"/>
                  <a:miter/>
                </a:ln>
              </p:spPr>
              <p:txBody>
                <a:bodyPr rtlCol="0" anchor="ctr"/>
                <a:lstStyle/>
                <a:p>
                  <a:endParaRPr lang="en-US"/>
                </a:p>
              </p:txBody>
            </p:sp>
            <p:sp>
              <p:nvSpPr>
                <p:cNvPr id="2156" name="Freeform: Shape 2155">
                  <a:extLst>
                    <a:ext uri="{FF2B5EF4-FFF2-40B4-BE49-F238E27FC236}">
                      <a16:creationId xmlns:a16="http://schemas.microsoft.com/office/drawing/2014/main" id="{E0E90FA4-70C2-88EF-BE45-1C0E3E2BDB6D}"/>
                    </a:ext>
                  </a:extLst>
                </p:cNvPr>
                <p:cNvSpPr/>
                <p:nvPr/>
              </p:nvSpPr>
              <p:spPr>
                <a:xfrm>
                  <a:off x="5298837" y="3515359"/>
                  <a:ext cx="48513" cy="48090"/>
                </a:xfrm>
                <a:custGeom>
                  <a:avLst/>
                  <a:gdLst>
                    <a:gd name="connsiteX0" fmla="*/ 13157 w 48513"/>
                    <a:gd name="connsiteY0" fmla="*/ 2974 h 48090"/>
                    <a:gd name="connsiteX1" fmla="*/ 45838 w 48513"/>
                    <a:gd name="connsiteY1" fmla="*/ 12397 h 48090"/>
                    <a:gd name="connsiteX2" fmla="*/ 35447 w 48513"/>
                    <a:gd name="connsiteY2" fmla="*/ 45022 h 48090"/>
                    <a:gd name="connsiteX3" fmla="*/ 2709 w 48513"/>
                    <a:gd name="connsiteY3" fmla="*/ 35656 h 48090"/>
                    <a:gd name="connsiteX4" fmla="*/ 13185 w 48513"/>
                    <a:gd name="connsiteY4" fmla="*/ 3003 h 4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13" h="48090">
                      <a:moveTo>
                        <a:pt x="13157" y="2974"/>
                      </a:moveTo>
                      <a:cubicBezTo>
                        <a:pt x="25085" y="-3403"/>
                        <a:pt x="39717" y="811"/>
                        <a:pt x="45838" y="12397"/>
                      </a:cubicBezTo>
                      <a:cubicBezTo>
                        <a:pt x="51930" y="23955"/>
                        <a:pt x="47262" y="38588"/>
                        <a:pt x="35447" y="45022"/>
                      </a:cubicBezTo>
                      <a:cubicBezTo>
                        <a:pt x="23491" y="51541"/>
                        <a:pt x="8858" y="47328"/>
                        <a:pt x="2709" y="35656"/>
                      </a:cubicBezTo>
                      <a:cubicBezTo>
                        <a:pt x="-3440" y="23984"/>
                        <a:pt x="1228" y="9351"/>
                        <a:pt x="13185" y="3003"/>
                      </a:cubicBezTo>
                      <a:close/>
                    </a:path>
                  </a:pathLst>
                </a:custGeom>
                <a:grpFill/>
                <a:ln w="2845" cap="flat">
                  <a:noFill/>
                  <a:prstDash val="solid"/>
                  <a:miter/>
                </a:ln>
              </p:spPr>
              <p:txBody>
                <a:bodyPr rtlCol="0" anchor="ctr"/>
                <a:lstStyle/>
                <a:p>
                  <a:endParaRPr lang="en-US"/>
                </a:p>
              </p:txBody>
            </p:sp>
            <p:sp>
              <p:nvSpPr>
                <p:cNvPr id="2157" name="Freeform: Shape 2156">
                  <a:extLst>
                    <a:ext uri="{FF2B5EF4-FFF2-40B4-BE49-F238E27FC236}">
                      <a16:creationId xmlns:a16="http://schemas.microsoft.com/office/drawing/2014/main" id="{0B886D2A-662F-586F-DA4C-B1C1186D48A4}"/>
                    </a:ext>
                  </a:extLst>
                </p:cNvPr>
                <p:cNvSpPr/>
                <p:nvPr/>
              </p:nvSpPr>
              <p:spPr>
                <a:xfrm>
                  <a:off x="5182417" y="3287217"/>
                  <a:ext cx="45618" cy="44530"/>
                </a:xfrm>
                <a:custGeom>
                  <a:avLst/>
                  <a:gdLst>
                    <a:gd name="connsiteX0" fmla="*/ 12942 w 45618"/>
                    <a:gd name="connsiteY0" fmla="*/ 2345 h 44530"/>
                    <a:gd name="connsiteX1" fmla="*/ 43375 w 45618"/>
                    <a:gd name="connsiteY1" fmla="*/ 12223 h 44530"/>
                    <a:gd name="connsiteX2" fmla="*/ 32699 w 45618"/>
                    <a:gd name="connsiteY2" fmla="*/ 42115 h 44530"/>
                    <a:gd name="connsiteX3" fmla="*/ 2266 w 45618"/>
                    <a:gd name="connsiteY3" fmla="*/ 32237 h 44530"/>
                    <a:gd name="connsiteX4" fmla="*/ 12942 w 45618"/>
                    <a:gd name="connsiteY4" fmla="*/ 2345 h 44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18" h="44530">
                      <a:moveTo>
                        <a:pt x="12942" y="2345"/>
                      </a:moveTo>
                      <a:cubicBezTo>
                        <a:pt x="24329" y="-3121"/>
                        <a:pt x="37937" y="1292"/>
                        <a:pt x="43375" y="12223"/>
                      </a:cubicBezTo>
                      <a:cubicBezTo>
                        <a:pt x="48812" y="23155"/>
                        <a:pt x="44029" y="36535"/>
                        <a:pt x="32699" y="42115"/>
                      </a:cubicBezTo>
                      <a:cubicBezTo>
                        <a:pt x="21369" y="47695"/>
                        <a:pt x="7761" y="43282"/>
                        <a:pt x="2266" y="32237"/>
                      </a:cubicBezTo>
                      <a:cubicBezTo>
                        <a:pt x="-3199" y="21219"/>
                        <a:pt x="1555" y="7839"/>
                        <a:pt x="12942" y="2345"/>
                      </a:cubicBezTo>
                      <a:close/>
                    </a:path>
                  </a:pathLst>
                </a:custGeom>
                <a:grpFill/>
                <a:ln w="2845" cap="flat">
                  <a:noFill/>
                  <a:prstDash val="solid"/>
                  <a:miter/>
                </a:ln>
              </p:spPr>
              <p:txBody>
                <a:bodyPr rtlCol="0" anchor="ctr"/>
                <a:lstStyle/>
                <a:p>
                  <a:endParaRPr lang="en-US"/>
                </a:p>
              </p:txBody>
            </p:sp>
            <p:sp>
              <p:nvSpPr>
                <p:cNvPr id="2158" name="Freeform: Shape 2157">
                  <a:extLst>
                    <a:ext uri="{FF2B5EF4-FFF2-40B4-BE49-F238E27FC236}">
                      <a16:creationId xmlns:a16="http://schemas.microsoft.com/office/drawing/2014/main" id="{EE0329B2-0CE2-6480-5B67-C45C512700C1}"/>
                    </a:ext>
                  </a:extLst>
                </p:cNvPr>
                <p:cNvSpPr/>
                <p:nvPr/>
              </p:nvSpPr>
              <p:spPr>
                <a:xfrm>
                  <a:off x="5075972" y="3054095"/>
                  <a:ext cx="42269" cy="41397"/>
                </a:xfrm>
                <a:custGeom>
                  <a:avLst/>
                  <a:gdLst>
                    <a:gd name="connsiteX0" fmla="*/ 12887 w 42269"/>
                    <a:gd name="connsiteY0" fmla="*/ 1799 h 41397"/>
                    <a:gd name="connsiteX1" fmla="*/ 40586 w 42269"/>
                    <a:gd name="connsiteY1" fmla="*/ 12190 h 41397"/>
                    <a:gd name="connsiteX2" fmla="*/ 29398 w 42269"/>
                    <a:gd name="connsiteY2" fmla="*/ 39548 h 41397"/>
                    <a:gd name="connsiteX3" fmla="*/ 1699 w 42269"/>
                    <a:gd name="connsiteY3" fmla="*/ 29158 h 41397"/>
                    <a:gd name="connsiteX4" fmla="*/ 12887 w 42269"/>
                    <a:gd name="connsiteY4" fmla="*/ 1799 h 4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69" h="41397">
                      <a:moveTo>
                        <a:pt x="12887" y="1799"/>
                      </a:moveTo>
                      <a:cubicBezTo>
                        <a:pt x="23648" y="-2841"/>
                        <a:pt x="36032" y="1799"/>
                        <a:pt x="40586" y="12190"/>
                      </a:cubicBezTo>
                      <a:cubicBezTo>
                        <a:pt x="45141" y="22581"/>
                        <a:pt x="40131" y="34823"/>
                        <a:pt x="29398" y="39548"/>
                      </a:cubicBezTo>
                      <a:cubicBezTo>
                        <a:pt x="18666" y="44274"/>
                        <a:pt x="6282" y="39634"/>
                        <a:pt x="1699" y="29158"/>
                      </a:cubicBezTo>
                      <a:cubicBezTo>
                        <a:pt x="-2885" y="18681"/>
                        <a:pt x="2126" y="6440"/>
                        <a:pt x="12887" y="1799"/>
                      </a:cubicBezTo>
                      <a:close/>
                    </a:path>
                  </a:pathLst>
                </a:custGeom>
                <a:grpFill/>
                <a:ln w="2845" cap="flat">
                  <a:noFill/>
                  <a:prstDash val="solid"/>
                  <a:miter/>
                </a:ln>
              </p:spPr>
              <p:txBody>
                <a:bodyPr rtlCol="0" anchor="ctr"/>
                <a:lstStyle/>
                <a:p>
                  <a:endParaRPr lang="en-US"/>
                </a:p>
              </p:txBody>
            </p:sp>
            <p:sp>
              <p:nvSpPr>
                <p:cNvPr id="2159" name="Freeform: Shape 2158">
                  <a:extLst>
                    <a:ext uri="{FF2B5EF4-FFF2-40B4-BE49-F238E27FC236}">
                      <a16:creationId xmlns:a16="http://schemas.microsoft.com/office/drawing/2014/main" id="{1335D7D0-290E-2F26-E4F8-47EAD8D6B2DD}"/>
                    </a:ext>
                  </a:extLst>
                </p:cNvPr>
                <p:cNvSpPr/>
                <p:nvPr/>
              </p:nvSpPr>
              <p:spPr>
                <a:xfrm>
                  <a:off x="4978967" y="2816870"/>
                  <a:ext cx="38927" cy="38261"/>
                </a:xfrm>
                <a:custGeom>
                  <a:avLst/>
                  <a:gdLst>
                    <a:gd name="connsiteX0" fmla="*/ 12730 w 38927"/>
                    <a:gd name="connsiteY0" fmla="*/ 1343 h 38261"/>
                    <a:gd name="connsiteX1" fmla="*/ 37725 w 38927"/>
                    <a:gd name="connsiteY1" fmla="*/ 12019 h 38261"/>
                    <a:gd name="connsiteX2" fmla="*/ 26224 w 38927"/>
                    <a:gd name="connsiteY2" fmla="*/ 36872 h 38261"/>
                    <a:gd name="connsiteX3" fmla="*/ 1228 w 38927"/>
                    <a:gd name="connsiteY3" fmla="*/ 26196 h 38261"/>
                    <a:gd name="connsiteX4" fmla="*/ 12730 w 38927"/>
                    <a:gd name="connsiteY4" fmla="*/ 1343 h 38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27" h="38261">
                      <a:moveTo>
                        <a:pt x="12730" y="1343"/>
                      </a:moveTo>
                      <a:cubicBezTo>
                        <a:pt x="22807" y="-2528"/>
                        <a:pt x="34024" y="2254"/>
                        <a:pt x="37725" y="12019"/>
                      </a:cubicBezTo>
                      <a:cubicBezTo>
                        <a:pt x="41426" y="21784"/>
                        <a:pt x="36301" y="32915"/>
                        <a:pt x="26224" y="36872"/>
                      </a:cubicBezTo>
                      <a:cubicBezTo>
                        <a:pt x="16174" y="40829"/>
                        <a:pt x="4958" y="36046"/>
                        <a:pt x="1228" y="26196"/>
                      </a:cubicBezTo>
                      <a:cubicBezTo>
                        <a:pt x="-2529" y="16346"/>
                        <a:pt x="2624" y="5215"/>
                        <a:pt x="12730" y="1343"/>
                      </a:cubicBezTo>
                      <a:close/>
                    </a:path>
                  </a:pathLst>
                </a:custGeom>
                <a:grpFill/>
                <a:ln w="2845" cap="flat">
                  <a:noFill/>
                  <a:prstDash val="solid"/>
                  <a:miter/>
                </a:ln>
              </p:spPr>
              <p:txBody>
                <a:bodyPr rtlCol="0" anchor="ctr"/>
                <a:lstStyle/>
                <a:p>
                  <a:endParaRPr lang="en-US"/>
                </a:p>
              </p:txBody>
            </p:sp>
            <p:sp>
              <p:nvSpPr>
                <p:cNvPr id="2160" name="Freeform: Shape 2159">
                  <a:extLst>
                    <a:ext uri="{FF2B5EF4-FFF2-40B4-BE49-F238E27FC236}">
                      <a16:creationId xmlns:a16="http://schemas.microsoft.com/office/drawing/2014/main" id="{F91AA245-8475-01E9-CD93-241B5B3488E1}"/>
                    </a:ext>
                  </a:extLst>
                </p:cNvPr>
                <p:cNvSpPr/>
                <p:nvPr/>
              </p:nvSpPr>
              <p:spPr>
                <a:xfrm>
                  <a:off x="4891824" y="2575882"/>
                  <a:ext cx="35868" cy="34847"/>
                </a:xfrm>
                <a:custGeom>
                  <a:avLst/>
                  <a:gdLst>
                    <a:gd name="connsiteX0" fmla="*/ 12162 w 35868"/>
                    <a:gd name="connsiteY0" fmla="*/ 977 h 34847"/>
                    <a:gd name="connsiteX1" fmla="*/ 34908 w 35868"/>
                    <a:gd name="connsiteY1" fmla="*/ 11596 h 34847"/>
                    <a:gd name="connsiteX2" fmla="*/ 23720 w 35868"/>
                    <a:gd name="connsiteY2" fmla="*/ 33830 h 34847"/>
                    <a:gd name="connsiteX3" fmla="*/ 974 w 35868"/>
                    <a:gd name="connsiteY3" fmla="*/ 23211 h 34847"/>
                    <a:gd name="connsiteX4" fmla="*/ 12162 w 35868"/>
                    <a:gd name="connsiteY4" fmla="*/ 977 h 3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8" h="34847">
                      <a:moveTo>
                        <a:pt x="12162" y="977"/>
                      </a:moveTo>
                      <a:cubicBezTo>
                        <a:pt x="21557" y="-2182"/>
                        <a:pt x="31720" y="2572"/>
                        <a:pt x="34908" y="11596"/>
                      </a:cubicBezTo>
                      <a:cubicBezTo>
                        <a:pt x="38097" y="20649"/>
                        <a:pt x="33086" y="30585"/>
                        <a:pt x="23720" y="33830"/>
                      </a:cubicBezTo>
                      <a:cubicBezTo>
                        <a:pt x="14354" y="37075"/>
                        <a:pt x="4163" y="32293"/>
                        <a:pt x="974" y="23211"/>
                      </a:cubicBezTo>
                      <a:cubicBezTo>
                        <a:pt x="-2243" y="14101"/>
                        <a:pt x="2768" y="4166"/>
                        <a:pt x="12162" y="977"/>
                      </a:cubicBezTo>
                      <a:close/>
                    </a:path>
                  </a:pathLst>
                </a:custGeom>
                <a:grpFill/>
                <a:ln w="2845" cap="flat">
                  <a:noFill/>
                  <a:prstDash val="solid"/>
                  <a:miter/>
                </a:ln>
              </p:spPr>
              <p:txBody>
                <a:bodyPr rtlCol="0" anchor="ctr"/>
                <a:lstStyle/>
                <a:p>
                  <a:endParaRPr lang="en-US"/>
                </a:p>
              </p:txBody>
            </p:sp>
            <p:sp>
              <p:nvSpPr>
                <p:cNvPr id="2161" name="Freeform: Shape 2160">
                  <a:extLst>
                    <a:ext uri="{FF2B5EF4-FFF2-40B4-BE49-F238E27FC236}">
                      <a16:creationId xmlns:a16="http://schemas.microsoft.com/office/drawing/2014/main" id="{C8B728C3-A8BD-CA07-19BB-D24C88FE825C}"/>
                    </a:ext>
                  </a:extLst>
                </p:cNvPr>
                <p:cNvSpPr/>
                <p:nvPr/>
              </p:nvSpPr>
              <p:spPr>
                <a:xfrm>
                  <a:off x="4815343" y="2331149"/>
                  <a:ext cx="32513" cy="31712"/>
                </a:xfrm>
                <a:custGeom>
                  <a:avLst/>
                  <a:gdLst>
                    <a:gd name="connsiteX0" fmla="*/ 11751 w 32513"/>
                    <a:gd name="connsiteY0" fmla="*/ 684 h 31712"/>
                    <a:gd name="connsiteX1" fmla="*/ 31878 w 32513"/>
                    <a:gd name="connsiteY1" fmla="*/ 11217 h 31712"/>
                    <a:gd name="connsiteX2" fmla="*/ 20775 w 32513"/>
                    <a:gd name="connsiteY2" fmla="*/ 31003 h 31712"/>
                    <a:gd name="connsiteX3" fmla="*/ 648 w 32513"/>
                    <a:gd name="connsiteY3" fmla="*/ 20469 h 31712"/>
                    <a:gd name="connsiteX4" fmla="*/ 11751 w 32513"/>
                    <a:gd name="connsiteY4" fmla="*/ 684 h 31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3" h="31712">
                      <a:moveTo>
                        <a:pt x="11751" y="684"/>
                      </a:moveTo>
                      <a:cubicBezTo>
                        <a:pt x="20376" y="-1850"/>
                        <a:pt x="29401" y="2876"/>
                        <a:pt x="31878" y="11217"/>
                      </a:cubicBezTo>
                      <a:cubicBezTo>
                        <a:pt x="34354" y="19558"/>
                        <a:pt x="29372" y="28412"/>
                        <a:pt x="20775" y="31003"/>
                      </a:cubicBezTo>
                      <a:cubicBezTo>
                        <a:pt x="12149" y="33593"/>
                        <a:pt x="3153" y="28868"/>
                        <a:pt x="648" y="20469"/>
                      </a:cubicBezTo>
                      <a:cubicBezTo>
                        <a:pt x="-1857" y="12071"/>
                        <a:pt x="3125" y="3218"/>
                        <a:pt x="11751" y="684"/>
                      </a:cubicBezTo>
                      <a:close/>
                    </a:path>
                  </a:pathLst>
                </a:custGeom>
                <a:grpFill/>
                <a:ln w="2845" cap="flat">
                  <a:noFill/>
                  <a:prstDash val="solid"/>
                  <a:miter/>
                </a:ln>
              </p:spPr>
              <p:txBody>
                <a:bodyPr rtlCol="0" anchor="ctr"/>
                <a:lstStyle/>
                <a:p>
                  <a:endParaRPr lang="en-US"/>
                </a:p>
              </p:txBody>
            </p:sp>
            <p:sp>
              <p:nvSpPr>
                <p:cNvPr id="2162" name="Freeform: Shape 2161">
                  <a:extLst>
                    <a:ext uri="{FF2B5EF4-FFF2-40B4-BE49-F238E27FC236}">
                      <a16:creationId xmlns:a16="http://schemas.microsoft.com/office/drawing/2014/main" id="{61B1BB1C-1E76-748F-9497-D1BDC2DFC543}"/>
                    </a:ext>
                  </a:extLst>
                </p:cNvPr>
                <p:cNvSpPr/>
                <p:nvPr/>
              </p:nvSpPr>
              <p:spPr>
                <a:xfrm>
                  <a:off x="4748659" y="2083564"/>
                  <a:ext cx="29237" cy="28561"/>
                </a:xfrm>
                <a:custGeom>
                  <a:avLst/>
                  <a:gdLst>
                    <a:gd name="connsiteX0" fmla="*/ 11250 w 29237"/>
                    <a:gd name="connsiteY0" fmla="*/ 453 h 28561"/>
                    <a:gd name="connsiteX1" fmla="*/ 28843 w 29237"/>
                    <a:gd name="connsiteY1" fmla="*/ 10701 h 28561"/>
                    <a:gd name="connsiteX2" fmla="*/ 17997 w 29237"/>
                    <a:gd name="connsiteY2" fmla="*/ 28096 h 28561"/>
                    <a:gd name="connsiteX3" fmla="*/ 403 w 29237"/>
                    <a:gd name="connsiteY3" fmla="*/ 17847 h 28561"/>
                    <a:gd name="connsiteX4" fmla="*/ 11250 w 29237"/>
                    <a:gd name="connsiteY4" fmla="*/ 453 h 2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37" h="28561">
                      <a:moveTo>
                        <a:pt x="11250" y="453"/>
                      </a:moveTo>
                      <a:cubicBezTo>
                        <a:pt x="19107" y="-1512"/>
                        <a:pt x="26964" y="3100"/>
                        <a:pt x="28843" y="10701"/>
                      </a:cubicBezTo>
                      <a:cubicBezTo>
                        <a:pt x="30693" y="18302"/>
                        <a:pt x="25854" y="26103"/>
                        <a:pt x="17997" y="28096"/>
                      </a:cubicBezTo>
                      <a:cubicBezTo>
                        <a:pt x="10168" y="30088"/>
                        <a:pt x="2282" y="25505"/>
                        <a:pt x="403" y="17847"/>
                      </a:cubicBezTo>
                      <a:cubicBezTo>
                        <a:pt x="-1476" y="10189"/>
                        <a:pt x="3392" y="2417"/>
                        <a:pt x="11250" y="453"/>
                      </a:cubicBezTo>
                      <a:close/>
                    </a:path>
                  </a:pathLst>
                </a:custGeom>
                <a:grpFill/>
                <a:ln w="2845" cap="flat">
                  <a:noFill/>
                  <a:prstDash val="solid"/>
                  <a:miter/>
                </a:ln>
              </p:spPr>
              <p:txBody>
                <a:bodyPr rtlCol="0" anchor="ctr"/>
                <a:lstStyle/>
                <a:p>
                  <a:endParaRPr lang="en-US"/>
                </a:p>
              </p:txBody>
            </p:sp>
            <p:sp>
              <p:nvSpPr>
                <p:cNvPr id="2163" name="Freeform: Shape 2162">
                  <a:extLst>
                    <a:ext uri="{FF2B5EF4-FFF2-40B4-BE49-F238E27FC236}">
                      <a16:creationId xmlns:a16="http://schemas.microsoft.com/office/drawing/2014/main" id="{707D03B2-A0DE-1A77-64D2-AD4D1DCD2D91}"/>
                    </a:ext>
                  </a:extLst>
                </p:cNvPr>
                <p:cNvSpPr/>
                <p:nvPr/>
              </p:nvSpPr>
              <p:spPr>
                <a:xfrm>
                  <a:off x="4692328" y="1833417"/>
                  <a:ext cx="26042" cy="25251"/>
                </a:xfrm>
                <a:custGeom>
                  <a:avLst/>
                  <a:gdLst>
                    <a:gd name="connsiteX0" fmla="*/ 10331 w 26042"/>
                    <a:gd name="connsiteY0" fmla="*/ 279 h 25251"/>
                    <a:gd name="connsiteX1" fmla="*/ 25761 w 26042"/>
                    <a:gd name="connsiteY1" fmla="*/ 9959 h 25251"/>
                    <a:gd name="connsiteX2" fmla="*/ 15712 w 26042"/>
                    <a:gd name="connsiteY2" fmla="*/ 24961 h 25251"/>
                    <a:gd name="connsiteX3" fmla="*/ 282 w 26042"/>
                    <a:gd name="connsiteY3" fmla="*/ 15282 h 25251"/>
                    <a:gd name="connsiteX4" fmla="*/ 10331 w 26042"/>
                    <a:gd name="connsiteY4" fmla="*/ 279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2" h="25251">
                      <a:moveTo>
                        <a:pt x="10331" y="279"/>
                      </a:moveTo>
                      <a:cubicBezTo>
                        <a:pt x="17363" y="-1173"/>
                        <a:pt x="24281" y="3183"/>
                        <a:pt x="25761" y="9959"/>
                      </a:cubicBezTo>
                      <a:cubicBezTo>
                        <a:pt x="27241" y="16762"/>
                        <a:pt x="22743" y="23481"/>
                        <a:pt x="15712" y="24961"/>
                      </a:cubicBezTo>
                      <a:cubicBezTo>
                        <a:pt x="8680" y="26442"/>
                        <a:pt x="1791" y="22114"/>
                        <a:pt x="282" y="15282"/>
                      </a:cubicBezTo>
                      <a:cubicBezTo>
                        <a:pt x="-1199" y="8450"/>
                        <a:pt x="3299" y="1731"/>
                        <a:pt x="10331" y="279"/>
                      </a:cubicBezTo>
                      <a:close/>
                    </a:path>
                  </a:pathLst>
                </a:custGeom>
                <a:grpFill/>
                <a:ln w="2845" cap="flat">
                  <a:noFill/>
                  <a:prstDash val="solid"/>
                  <a:miter/>
                </a:ln>
              </p:spPr>
              <p:txBody>
                <a:bodyPr rtlCol="0" anchor="ctr"/>
                <a:lstStyle/>
                <a:p>
                  <a:endParaRPr lang="en-US"/>
                </a:p>
              </p:txBody>
            </p:sp>
            <p:sp>
              <p:nvSpPr>
                <p:cNvPr id="2164" name="Freeform: Shape 2163">
                  <a:extLst>
                    <a:ext uri="{FF2B5EF4-FFF2-40B4-BE49-F238E27FC236}">
                      <a16:creationId xmlns:a16="http://schemas.microsoft.com/office/drawing/2014/main" id="{52D0C462-F5B3-8846-2E15-E5FC69F39B92}"/>
                    </a:ext>
                  </a:extLst>
                </p:cNvPr>
                <p:cNvSpPr/>
                <p:nvPr/>
              </p:nvSpPr>
              <p:spPr>
                <a:xfrm>
                  <a:off x="4646858" y="1580939"/>
                  <a:ext cx="22724" cy="22094"/>
                </a:xfrm>
                <a:custGeom>
                  <a:avLst/>
                  <a:gdLst>
                    <a:gd name="connsiteX0" fmla="*/ 9569 w 22724"/>
                    <a:gd name="connsiteY0" fmla="*/ 158 h 22094"/>
                    <a:gd name="connsiteX1" fmla="*/ 22579 w 22724"/>
                    <a:gd name="connsiteY1" fmla="*/ 9182 h 22094"/>
                    <a:gd name="connsiteX2" fmla="*/ 13156 w 22724"/>
                    <a:gd name="connsiteY2" fmla="*/ 21936 h 22094"/>
                    <a:gd name="connsiteX3" fmla="*/ 146 w 22724"/>
                    <a:gd name="connsiteY3" fmla="*/ 12912 h 22094"/>
                    <a:gd name="connsiteX4" fmla="*/ 9569 w 22724"/>
                    <a:gd name="connsiteY4" fmla="*/ 158 h 22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4" h="22094">
                      <a:moveTo>
                        <a:pt x="9569" y="158"/>
                      </a:moveTo>
                      <a:cubicBezTo>
                        <a:pt x="15775" y="-867"/>
                        <a:pt x="21583" y="3204"/>
                        <a:pt x="22579" y="9182"/>
                      </a:cubicBezTo>
                      <a:cubicBezTo>
                        <a:pt x="23575" y="15189"/>
                        <a:pt x="19362" y="20883"/>
                        <a:pt x="13156" y="21936"/>
                      </a:cubicBezTo>
                      <a:cubicBezTo>
                        <a:pt x="6978" y="22961"/>
                        <a:pt x="1142" y="18918"/>
                        <a:pt x="146" y="12912"/>
                      </a:cubicBezTo>
                      <a:cubicBezTo>
                        <a:pt x="-850" y="6876"/>
                        <a:pt x="3363" y="1183"/>
                        <a:pt x="9569" y="158"/>
                      </a:cubicBezTo>
                      <a:close/>
                    </a:path>
                  </a:pathLst>
                </a:custGeom>
                <a:grpFill/>
                <a:ln w="2845" cap="flat">
                  <a:noFill/>
                  <a:prstDash val="solid"/>
                  <a:miter/>
                </a:ln>
              </p:spPr>
              <p:txBody>
                <a:bodyPr rtlCol="0" anchor="ctr"/>
                <a:lstStyle/>
                <a:p>
                  <a:endParaRPr lang="en-US"/>
                </a:p>
              </p:txBody>
            </p:sp>
            <p:sp>
              <p:nvSpPr>
                <p:cNvPr id="2165" name="Freeform: Shape 2164">
                  <a:extLst>
                    <a:ext uri="{FF2B5EF4-FFF2-40B4-BE49-F238E27FC236}">
                      <a16:creationId xmlns:a16="http://schemas.microsoft.com/office/drawing/2014/main" id="{2173D20E-0BEA-56C6-795A-E78329C77FDE}"/>
                    </a:ext>
                  </a:extLst>
                </p:cNvPr>
                <p:cNvSpPr/>
                <p:nvPr/>
              </p:nvSpPr>
              <p:spPr>
                <a:xfrm>
                  <a:off x="4611414" y="1326829"/>
                  <a:ext cx="19423" cy="18912"/>
                </a:xfrm>
                <a:custGeom>
                  <a:avLst/>
                  <a:gdLst>
                    <a:gd name="connsiteX0" fmla="*/ 8630 w 19423"/>
                    <a:gd name="connsiteY0" fmla="*/ 76 h 18912"/>
                    <a:gd name="connsiteX1" fmla="*/ 19363 w 19423"/>
                    <a:gd name="connsiteY1" fmla="*/ 8274 h 18912"/>
                    <a:gd name="connsiteX2" fmla="*/ 10794 w 19423"/>
                    <a:gd name="connsiteY2" fmla="*/ 18836 h 18912"/>
                    <a:gd name="connsiteX3" fmla="*/ 61 w 19423"/>
                    <a:gd name="connsiteY3" fmla="*/ 10637 h 18912"/>
                    <a:gd name="connsiteX4" fmla="*/ 8630 w 19423"/>
                    <a:gd name="connsiteY4" fmla="*/ 76 h 1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23" h="18912">
                      <a:moveTo>
                        <a:pt x="8630" y="76"/>
                      </a:moveTo>
                      <a:cubicBezTo>
                        <a:pt x="13954" y="-579"/>
                        <a:pt x="18765" y="3093"/>
                        <a:pt x="19363" y="8274"/>
                      </a:cubicBezTo>
                      <a:cubicBezTo>
                        <a:pt x="19961" y="13456"/>
                        <a:pt x="16117" y="18181"/>
                        <a:pt x="10794" y="18836"/>
                      </a:cubicBezTo>
                      <a:cubicBezTo>
                        <a:pt x="5470" y="19491"/>
                        <a:pt x="659" y="15847"/>
                        <a:pt x="61" y="10637"/>
                      </a:cubicBezTo>
                      <a:cubicBezTo>
                        <a:pt x="-537" y="5456"/>
                        <a:pt x="3307" y="702"/>
                        <a:pt x="8630" y="76"/>
                      </a:cubicBezTo>
                      <a:close/>
                    </a:path>
                  </a:pathLst>
                </a:custGeom>
                <a:grpFill/>
                <a:ln w="2845" cap="flat">
                  <a:noFill/>
                  <a:prstDash val="solid"/>
                  <a:miter/>
                </a:ln>
              </p:spPr>
              <p:txBody>
                <a:bodyPr rtlCol="0" anchor="ctr"/>
                <a:lstStyle/>
                <a:p>
                  <a:endParaRPr lang="en-US"/>
                </a:p>
              </p:txBody>
            </p:sp>
            <p:sp>
              <p:nvSpPr>
                <p:cNvPr id="2166" name="Freeform: Shape 2165">
                  <a:extLst>
                    <a:ext uri="{FF2B5EF4-FFF2-40B4-BE49-F238E27FC236}">
                      <a16:creationId xmlns:a16="http://schemas.microsoft.com/office/drawing/2014/main" id="{17945442-7F6F-0E16-E94A-10843CC1EA54}"/>
                    </a:ext>
                  </a:extLst>
                </p:cNvPr>
                <p:cNvSpPr/>
                <p:nvPr/>
              </p:nvSpPr>
              <p:spPr>
                <a:xfrm>
                  <a:off x="4586761" y="1071401"/>
                  <a:ext cx="16174" cy="15687"/>
                </a:xfrm>
                <a:custGeom>
                  <a:avLst/>
                  <a:gdLst>
                    <a:gd name="connsiteX0" fmla="*/ 7406 w 16174"/>
                    <a:gd name="connsiteY0" fmla="*/ 29 h 15687"/>
                    <a:gd name="connsiteX1" fmla="*/ 16146 w 16174"/>
                    <a:gd name="connsiteY1" fmla="*/ 7175 h 15687"/>
                    <a:gd name="connsiteX2" fmla="*/ 8772 w 16174"/>
                    <a:gd name="connsiteY2" fmla="*/ 15658 h 15687"/>
                    <a:gd name="connsiteX3" fmla="*/ 33 w 16174"/>
                    <a:gd name="connsiteY3" fmla="*/ 8513 h 15687"/>
                    <a:gd name="connsiteX4" fmla="*/ 7406 w 16174"/>
                    <a:gd name="connsiteY4" fmla="*/ 29 h 1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4" h="15687">
                      <a:moveTo>
                        <a:pt x="7406" y="29"/>
                      </a:moveTo>
                      <a:cubicBezTo>
                        <a:pt x="11847" y="-341"/>
                        <a:pt x="15775" y="2876"/>
                        <a:pt x="16146" y="7175"/>
                      </a:cubicBezTo>
                      <a:cubicBezTo>
                        <a:pt x="16516" y="11473"/>
                        <a:pt x="13242" y="15288"/>
                        <a:pt x="8772" y="15658"/>
                      </a:cubicBezTo>
                      <a:cubicBezTo>
                        <a:pt x="4303" y="16028"/>
                        <a:pt x="403" y="12840"/>
                        <a:pt x="33" y="8513"/>
                      </a:cubicBezTo>
                      <a:cubicBezTo>
                        <a:pt x="-366" y="4185"/>
                        <a:pt x="2936" y="399"/>
                        <a:pt x="7406" y="29"/>
                      </a:cubicBezTo>
                      <a:close/>
                    </a:path>
                  </a:pathLst>
                </a:custGeom>
                <a:grpFill/>
                <a:ln w="2845" cap="flat">
                  <a:noFill/>
                  <a:prstDash val="solid"/>
                  <a:miter/>
                </a:ln>
              </p:spPr>
              <p:txBody>
                <a:bodyPr rtlCol="0" anchor="ctr"/>
                <a:lstStyle/>
                <a:p>
                  <a:endParaRPr lang="en-US"/>
                </a:p>
              </p:txBody>
            </p:sp>
            <p:sp>
              <p:nvSpPr>
                <p:cNvPr id="2167" name="Freeform: Shape 2166">
                  <a:extLst>
                    <a:ext uri="{FF2B5EF4-FFF2-40B4-BE49-F238E27FC236}">
                      <a16:creationId xmlns:a16="http://schemas.microsoft.com/office/drawing/2014/main" id="{F2E1C454-3F01-26D7-F5EB-CD3119ED02D1}"/>
                    </a:ext>
                  </a:extLst>
                </p:cNvPr>
                <p:cNvSpPr/>
                <p:nvPr/>
              </p:nvSpPr>
              <p:spPr>
                <a:xfrm>
                  <a:off x="4572668" y="815097"/>
                  <a:ext cx="12878" cy="12508"/>
                </a:xfrm>
                <a:custGeom>
                  <a:avLst/>
                  <a:gdLst>
                    <a:gd name="connsiteX0" fmla="*/ 6211 w 12878"/>
                    <a:gd name="connsiteY0" fmla="*/ 5 h 12508"/>
                    <a:gd name="connsiteX1" fmla="*/ 12873 w 12878"/>
                    <a:gd name="connsiteY1" fmla="*/ 5984 h 12508"/>
                    <a:gd name="connsiteX2" fmla="*/ 6667 w 12878"/>
                    <a:gd name="connsiteY2" fmla="*/ 12503 h 12508"/>
                    <a:gd name="connsiteX3" fmla="*/ 5 w 12878"/>
                    <a:gd name="connsiteY3" fmla="*/ 6525 h 12508"/>
                    <a:gd name="connsiteX4" fmla="*/ 6211 w 12878"/>
                    <a:gd name="connsiteY4" fmla="*/ 5 h 1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 h="12508">
                      <a:moveTo>
                        <a:pt x="6211" y="5"/>
                      </a:moveTo>
                      <a:cubicBezTo>
                        <a:pt x="9770" y="-137"/>
                        <a:pt x="12759" y="2539"/>
                        <a:pt x="12873" y="5984"/>
                      </a:cubicBezTo>
                      <a:cubicBezTo>
                        <a:pt x="13015" y="9428"/>
                        <a:pt x="10225" y="12361"/>
                        <a:pt x="6667" y="12503"/>
                      </a:cubicBezTo>
                      <a:cubicBezTo>
                        <a:pt x="3108" y="12645"/>
                        <a:pt x="119" y="9969"/>
                        <a:pt x="5" y="6525"/>
                      </a:cubicBezTo>
                      <a:cubicBezTo>
                        <a:pt x="-137" y="3080"/>
                        <a:pt x="2653" y="148"/>
                        <a:pt x="6211" y="5"/>
                      </a:cubicBezTo>
                      <a:close/>
                    </a:path>
                  </a:pathLst>
                </a:custGeom>
                <a:grpFill/>
                <a:ln w="2845" cap="flat">
                  <a:noFill/>
                  <a:prstDash val="solid"/>
                  <a:miter/>
                </a:ln>
              </p:spPr>
              <p:txBody>
                <a:bodyPr rtlCol="0" anchor="ctr"/>
                <a:lstStyle/>
                <a:p>
                  <a:endParaRPr lang="en-US"/>
                </a:p>
              </p:txBody>
            </p:sp>
            <p:sp>
              <p:nvSpPr>
                <p:cNvPr id="2168" name="Freeform: Shape 2167">
                  <a:extLst>
                    <a:ext uri="{FF2B5EF4-FFF2-40B4-BE49-F238E27FC236}">
                      <a16:creationId xmlns:a16="http://schemas.microsoft.com/office/drawing/2014/main" id="{D7C4FAE7-B4C5-F1F3-DC43-C73A0B4D5D22}"/>
                    </a:ext>
                  </a:extLst>
                </p:cNvPr>
                <p:cNvSpPr/>
                <p:nvPr/>
              </p:nvSpPr>
              <p:spPr>
                <a:xfrm>
                  <a:off x="4568488" y="558347"/>
                  <a:ext cx="9622" cy="9337"/>
                </a:xfrm>
                <a:custGeom>
                  <a:avLst/>
                  <a:gdLst>
                    <a:gd name="connsiteX0" fmla="*/ 4755 w 9622"/>
                    <a:gd name="connsiteY0" fmla="*/ 0 h 9337"/>
                    <a:gd name="connsiteX1" fmla="*/ 9623 w 9622"/>
                    <a:gd name="connsiteY1" fmla="*/ 4669 h 9337"/>
                    <a:gd name="connsiteX2" fmla="*/ 4868 w 9622"/>
                    <a:gd name="connsiteY2" fmla="*/ 9338 h 9337"/>
                    <a:gd name="connsiteX3" fmla="*/ 0 w 9622"/>
                    <a:gd name="connsiteY3" fmla="*/ 4669 h 9337"/>
                    <a:gd name="connsiteX4" fmla="*/ 4755 w 9622"/>
                    <a:gd name="connsiteY4" fmla="*/ 0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2" h="9337">
                      <a:moveTo>
                        <a:pt x="4755" y="0"/>
                      </a:moveTo>
                      <a:cubicBezTo>
                        <a:pt x="7402" y="0"/>
                        <a:pt x="9594" y="2078"/>
                        <a:pt x="9623" y="4669"/>
                      </a:cubicBezTo>
                      <a:cubicBezTo>
                        <a:pt x="9651" y="7259"/>
                        <a:pt x="7544" y="9338"/>
                        <a:pt x="4868" y="9338"/>
                      </a:cubicBezTo>
                      <a:cubicBezTo>
                        <a:pt x="2221" y="9338"/>
                        <a:pt x="29" y="7259"/>
                        <a:pt x="0" y="4669"/>
                      </a:cubicBezTo>
                      <a:cubicBezTo>
                        <a:pt x="-28" y="2107"/>
                        <a:pt x="2079" y="0"/>
                        <a:pt x="4755" y="0"/>
                      </a:cubicBezTo>
                      <a:close/>
                    </a:path>
                  </a:pathLst>
                </a:custGeom>
                <a:grpFill/>
                <a:ln w="2845" cap="flat">
                  <a:noFill/>
                  <a:prstDash val="solid"/>
                  <a:miter/>
                </a:ln>
              </p:spPr>
              <p:txBody>
                <a:bodyPr rtlCol="0" anchor="ctr"/>
                <a:lstStyle/>
                <a:p>
                  <a:endParaRPr lang="en-US"/>
                </a:p>
              </p:txBody>
            </p:sp>
          </p:grpSp>
          <p:grpSp>
            <p:nvGrpSpPr>
              <p:cNvPr id="2091" name="Graphic 9">
                <a:extLst>
                  <a:ext uri="{FF2B5EF4-FFF2-40B4-BE49-F238E27FC236}">
                    <a16:creationId xmlns:a16="http://schemas.microsoft.com/office/drawing/2014/main" id="{19E46DFD-9CF2-7712-43D8-B3F97B869A6E}"/>
                  </a:ext>
                </a:extLst>
              </p:cNvPr>
              <p:cNvGrpSpPr/>
              <p:nvPr/>
            </p:nvGrpSpPr>
            <p:grpSpPr>
              <a:xfrm>
                <a:off x="4316629" y="557977"/>
                <a:ext cx="4949222" cy="6391410"/>
                <a:chOff x="4316629" y="557977"/>
                <a:chExt cx="4949222" cy="6391410"/>
              </a:xfrm>
              <a:grpFill/>
            </p:grpSpPr>
            <p:sp>
              <p:nvSpPr>
                <p:cNvPr id="2092" name="Freeform: Shape 2091">
                  <a:extLst>
                    <a:ext uri="{FF2B5EF4-FFF2-40B4-BE49-F238E27FC236}">
                      <a16:creationId xmlns:a16="http://schemas.microsoft.com/office/drawing/2014/main" id="{0ECC2720-AAC9-D42F-F8EB-A664CF82CDD6}"/>
                    </a:ext>
                  </a:extLst>
                </p:cNvPr>
                <p:cNvSpPr/>
                <p:nvPr/>
              </p:nvSpPr>
              <p:spPr>
                <a:xfrm>
                  <a:off x="9149841" y="6830084"/>
                  <a:ext cx="116009" cy="119303"/>
                </a:xfrm>
                <a:custGeom>
                  <a:avLst/>
                  <a:gdLst>
                    <a:gd name="connsiteX0" fmla="*/ 2148 w 116009"/>
                    <a:gd name="connsiteY0" fmla="*/ 44513 h 119303"/>
                    <a:gd name="connsiteX1" fmla="*/ 73091 w 116009"/>
                    <a:gd name="connsiteY1" fmla="*/ 1924 h 119303"/>
                    <a:gd name="connsiteX2" fmla="*/ 93474 w 116009"/>
                    <a:gd name="connsiteY2" fmla="*/ 12287 h 119303"/>
                    <a:gd name="connsiteX3" fmla="*/ 108050 w 116009"/>
                    <a:gd name="connsiteY3" fmla="*/ 28997 h 119303"/>
                    <a:gd name="connsiteX4" fmla="*/ 114142 w 116009"/>
                    <a:gd name="connsiteY4" fmla="*/ 73891 h 119303"/>
                    <a:gd name="connsiteX5" fmla="*/ 87268 w 116009"/>
                    <a:gd name="connsiteY5" fmla="*/ 110730 h 119303"/>
                    <a:gd name="connsiteX6" fmla="*/ 66088 w 116009"/>
                    <a:gd name="connsiteY6" fmla="*/ 118700 h 119303"/>
                    <a:gd name="connsiteX7" fmla="*/ 42971 w 116009"/>
                    <a:gd name="connsiteY7" fmla="*/ 117306 h 119303"/>
                    <a:gd name="connsiteX8" fmla="*/ 2148 w 116009"/>
                    <a:gd name="connsiteY8" fmla="*/ 44484 h 1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009" h="119303">
                      <a:moveTo>
                        <a:pt x="2148" y="44513"/>
                      </a:moveTo>
                      <a:cubicBezTo>
                        <a:pt x="10802" y="12742"/>
                        <a:pt x="42573" y="-6332"/>
                        <a:pt x="73091" y="1924"/>
                      </a:cubicBezTo>
                      <a:cubicBezTo>
                        <a:pt x="80749" y="4003"/>
                        <a:pt x="87609" y="7590"/>
                        <a:pt x="93474" y="12287"/>
                      </a:cubicBezTo>
                      <a:cubicBezTo>
                        <a:pt x="99396" y="16842"/>
                        <a:pt x="104321" y="22535"/>
                        <a:pt x="108050" y="28997"/>
                      </a:cubicBezTo>
                      <a:cubicBezTo>
                        <a:pt x="115508" y="41922"/>
                        <a:pt x="118156" y="57921"/>
                        <a:pt x="114142" y="73891"/>
                      </a:cubicBezTo>
                      <a:cubicBezTo>
                        <a:pt x="110128" y="89862"/>
                        <a:pt x="100193" y="102787"/>
                        <a:pt x="87268" y="110730"/>
                      </a:cubicBezTo>
                      <a:cubicBezTo>
                        <a:pt x="80806" y="114715"/>
                        <a:pt x="73632" y="117448"/>
                        <a:pt x="66088" y="118700"/>
                      </a:cubicBezTo>
                      <a:cubicBezTo>
                        <a:pt x="58600" y="119811"/>
                        <a:pt x="50743" y="119412"/>
                        <a:pt x="42971" y="117306"/>
                      </a:cubicBezTo>
                      <a:cubicBezTo>
                        <a:pt x="11770" y="108879"/>
                        <a:pt x="-6506" y="76255"/>
                        <a:pt x="2148" y="44484"/>
                      </a:cubicBezTo>
                      <a:close/>
                    </a:path>
                  </a:pathLst>
                </a:custGeom>
                <a:grpFill/>
                <a:ln w="2845" cap="flat">
                  <a:noFill/>
                  <a:prstDash val="solid"/>
                  <a:miter/>
                </a:ln>
              </p:spPr>
              <p:txBody>
                <a:bodyPr rtlCol="0" anchor="ctr"/>
                <a:lstStyle/>
                <a:p>
                  <a:endParaRPr lang="en-US"/>
                </a:p>
              </p:txBody>
            </p:sp>
            <p:sp>
              <p:nvSpPr>
                <p:cNvPr id="2093" name="Freeform: Shape 2092">
                  <a:extLst>
                    <a:ext uri="{FF2B5EF4-FFF2-40B4-BE49-F238E27FC236}">
                      <a16:creationId xmlns:a16="http://schemas.microsoft.com/office/drawing/2014/main" id="{F757F2AF-E0FE-C91A-75F7-A2C3987E9BD7}"/>
                    </a:ext>
                  </a:extLst>
                </p:cNvPr>
                <p:cNvSpPr/>
                <p:nvPr/>
              </p:nvSpPr>
              <p:spPr>
                <a:xfrm>
                  <a:off x="8892885" y="6758800"/>
                  <a:ext cx="112850" cy="115331"/>
                </a:xfrm>
                <a:custGeom>
                  <a:avLst/>
                  <a:gdLst>
                    <a:gd name="connsiteX0" fmla="*/ 2748 w 112850"/>
                    <a:gd name="connsiteY0" fmla="*/ 40982 h 115331"/>
                    <a:gd name="connsiteX1" fmla="*/ 73406 w 112850"/>
                    <a:gd name="connsiteY1" fmla="*/ 2208 h 115331"/>
                    <a:gd name="connsiteX2" fmla="*/ 110386 w 112850"/>
                    <a:gd name="connsiteY2" fmla="*/ 73635 h 115331"/>
                    <a:gd name="connsiteX3" fmla="*/ 39558 w 112850"/>
                    <a:gd name="connsiteY3" fmla="*/ 113007 h 115331"/>
                    <a:gd name="connsiteX4" fmla="*/ 2777 w 112850"/>
                    <a:gd name="connsiteY4" fmla="*/ 40982 h 11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50" h="115331">
                      <a:moveTo>
                        <a:pt x="2748" y="40982"/>
                      </a:moveTo>
                      <a:cubicBezTo>
                        <a:pt x="12427" y="10464"/>
                        <a:pt x="43856" y="-6304"/>
                        <a:pt x="73406" y="2208"/>
                      </a:cubicBezTo>
                      <a:cubicBezTo>
                        <a:pt x="102871" y="10976"/>
                        <a:pt x="119411" y="42946"/>
                        <a:pt x="110386" y="73635"/>
                      </a:cubicBezTo>
                      <a:cubicBezTo>
                        <a:pt x="101334" y="104324"/>
                        <a:pt x="69620" y="121946"/>
                        <a:pt x="39558" y="113007"/>
                      </a:cubicBezTo>
                      <a:cubicBezTo>
                        <a:pt x="9410" y="104295"/>
                        <a:pt x="-6874" y="71443"/>
                        <a:pt x="2777" y="40982"/>
                      </a:cubicBezTo>
                      <a:close/>
                    </a:path>
                  </a:pathLst>
                </a:custGeom>
                <a:grpFill/>
                <a:ln w="2845" cap="flat">
                  <a:noFill/>
                  <a:prstDash val="solid"/>
                  <a:miter/>
                </a:ln>
              </p:spPr>
              <p:txBody>
                <a:bodyPr rtlCol="0" anchor="ctr"/>
                <a:lstStyle/>
                <a:p>
                  <a:endParaRPr lang="en-US"/>
                </a:p>
              </p:txBody>
            </p:sp>
            <p:sp>
              <p:nvSpPr>
                <p:cNvPr id="2094" name="Freeform: Shape 2093">
                  <a:extLst>
                    <a:ext uri="{FF2B5EF4-FFF2-40B4-BE49-F238E27FC236}">
                      <a16:creationId xmlns:a16="http://schemas.microsoft.com/office/drawing/2014/main" id="{62FE9C43-4DC2-E49B-7561-10C0FD23E450}"/>
                    </a:ext>
                  </a:extLst>
                </p:cNvPr>
                <p:cNvSpPr/>
                <p:nvPr/>
              </p:nvSpPr>
              <p:spPr>
                <a:xfrm>
                  <a:off x="8639197" y="6676356"/>
                  <a:ext cx="109525" cy="112123"/>
                </a:xfrm>
                <a:custGeom>
                  <a:avLst/>
                  <a:gdLst>
                    <a:gd name="connsiteX0" fmla="*/ 3439 w 109525"/>
                    <a:gd name="connsiteY0" fmla="*/ 37879 h 112123"/>
                    <a:gd name="connsiteX1" fmla="*/ 73556 w 109525"/>
                    <a:gd name="connsiteY1" fmla="*/ 2977 h 112123"/>
                    <a:gd name="connsiteX2" fmla="*/ 106380 w 109525"/>
                    <a:gd name="connsiteY2" fmla="*/ 74147 h 112123"/>
                    <a:gd name="connsiteX3" fmla="*/ 36263 w 109525"/>
                    <a:gd name="connsiteY3" fmla="*/ 109049 h 112123"/>
                    <a:gd name="connsiteX4" fmla="*/ 3439 w 109525"/>
                    <a:gd name="connsiteY4" fmla="*/ 37879 h 112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25" h="112123">
                      <a:moveTo>
                        <a:pt x="3439" y="37879"/>
                      </a:moveTo>
                      <a:cubicBezTo>
                        <a:pt x="14029" y="8699"/>
                        <a:pt x="45429" y="-6930"/>
                        <a:pt x="73556" y="2977"/>
                      </a:cubicBezTo>
                      <a:cubicBezTo>
                        <a:pt x="101683" y="12884"/>
                        <a:pt x="116400" y="44739"/>
                        <a:pt x="106380" y="74147"/>
                      </a:cubicBezTo>
                      <a:cubicBezTo>
                        <a:pt x="96359" y="103527"/>
                        <a:pt x="64987" y="119156"/>
                        <a:pt x="36263" y="109049"/>
                      </a:cubicBezTo>
                      <a:cubicBezTo>
                        <a:pt x="7538" y="98943"/>
                        <a:pt x="-7151" y="67059"/>
                        <a:pt x="3439" y="37879"/>
                      </a:cubicBezTo>
                      <a:close/>
                    </a:path>
                  </a:pathLst>
                </a:custGeom>
                <a:grpFill/>
                <a:ln w="2845" cap="flat">
                  <a:noFill/>
                  <a:prstDash val="solid"/>
                  <a:miter/>
                </a:ln>
              </p:spPr>
              <p:txBody>
                <a:bodyPr rtlCol="0" anchor="ctr"/>
                <a:lstStyle/>
                <a:p>
                  <a:endParaRPr lang="en-US"/>
                </a:p>
              </p:txBody>
            </p:sp>
            <p:sp>
              <p:nvSpPr>
                <p:cNvPr id="2095" name="Freeform: Shape 2094">
                  <a:extLst>
                    <a:ext uri="{FF2B5EF4-FFF2-40B4-BE49-F238E27FC236}">
                      <a16:creationId xmlns:a16="http://schemas.microsoft.com/office/drawing/2014/main" id="{E6A811FE-6981-0592-7892-4C937FFB8457}"/>
                    </a:ext>
                  </a:extLst>
                </p:cNvPr>
                <p:cNvSpPr/>
                <p:nvPr/>
              </p:nvSpPr>
              <p:spPr>
                <a:xfrm>
                  <a:off x="8389266" y="6583833"/>
                  <a:ext cx="106240" cy="108911"/>
                </a:xfrm>
                <a:custGeom>
                  <a:avLst/>
                  <a:gdLst>
                    <a:gd name="connsiteX0" fmla="*/ 4187 w 106240"/>
                    <a:gd name="connsiteY0" fmla="*/ 34378 h 108911"/>
                    <a:gd name="connsiteX1" fmla="*/ 73365 w 106240"/>
                    <a:gd name="connsiteY1" fmla="*/ 3775 h 108911"/>
                    <a:gd name="connsiteX2" fmla="*/ 102402 w 106240"/>
                    <a:gd name="connsiteY2" fmla="*/ 73779 h 108911"/>
                    <a:gd name="connsiteX3" fmla="*/ 32968 w 106240"/>
                    <a:gd name="connsiteY3" fmla="*/ 105037 h 108911"/>
                    <a:gd name="connsiteX4" fmla="*/ 4158 w 106240"/>
                    <a:gd name="connsiteY4" fmla="*/ 34378 h 108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40" h="108911">
                      <a:moveTo>
                        <a:pt x="4187" y="34378"/>
                      </a:moveTo>
                      <a:cubicBezTo>
                        <a:pt x="15603" y="6536"/>
                        <a:pt x="46576" y="-7185"/>
                        <a:pt x="73365" y="3775"/>
                      </a:cubicBezTo>
                      <a:cubicBezTo>
                        <a:pt x="100068" y="14963"/>
                        <a:pt x="113334" y="45595"/>
                        <a:pt x="102402" y="73779"/>
                      </a:cubicBezTo>
                      <a:cubicBezTo>
                        <a:pt x="91556" y="101734"/>
                        <a:pt x="60184" y="116424"/>
                        <a:pt x="32968" y="105037"/>
                      </a:cubicBezTo>
                      <a:cubicBezTo>
                        <a:pt x="5639" y="93877"/>
                        <a:pt x="-7258" y="62249"/>
                        <a:pt x="4158" y="34378"/>
                      </a:cubicBezTo>
                      <a:close/>
                    </a:path>
                  </a:pathLst>
                </a:custGeom>
                <a:grpFill/>
                <a:ln w="2845" cap="flat">
                  <a:noFill/>
                  <a:prstDash val="solid"/>
                  <a:miter/>
                </a:ln>
              </p:spPr>
              <p:txBody>
                <a:bodyPr rtlCol="0" anchor="ctr"/>
                <a:lstStyle/>
                <a:p>
                  <a:endParaRPr lang="en-US"/>
                </a:p>
              </p:txBody>
            </p:sp>
            <p:sp>
              <p:nvSpPr>
                <p:cNvPr id="2096" name="Freeform: Shape 2095">
                  <a:extLst>
                    <a:ext uri="{FF2B5EF4-FFF2-40B4-BE49-F238E27FC236}">
                      <a16:creationId xmlns:a16="http://schemas.microsoft.com/office/drawing/2014/main" id="{8F32A97B-9559-6CE3-4F5E-2F8117FCBA74}"/>
                    </a:ext>
                  </a:extLst>
                </p:cNvPr>
                <p:cNvSpPr/>
                <p:nvPr/>
              </p:nvSpPr>
              <p:spPr>
                <a:xfrm>
                  <a:off x="8143312" y="6481211"/>
                  <a:ext cx="103160" cy="104841"/>
                </a:xfrm>
                <a:custGeom>
                  <a:avLst/>
                  <a:gdLst>
                    <a:gd name="connsiteX0" fmla="*/ 4916 w 103160"/>
                    <a:gd name="connsiteY0" fmla="*/ 31212 h 104841"/>
                    <a:gd name="connsiteX1" fmla="*/ 73183 w 103160"/>
                    <a:gd name="connsiteY1" fmla="*/ 4168 h 104841"/>
                    <a:gd name="connsiteX2" fmla="*/ 98576 w 103160"/>
                    <a:gd name="connsiteY2" fmla="*/ 72918 h 104841"/>
                    <a:gd name="connsiteX3" fmla="*/ 30053 w 103160"/>
                    <a:gd name="connsiteY3" fmla="*/ 100561 h 104841"/>
                    <a:gd name="connsiteX4" fmla="*/ 4916 w 103160"/>
                    <a:gd name="connsiteY4" fmla="*/ 31241 h 104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60" h="104841">
                      <a:moveTo>
                        <a:pt x="4916" y="31212"/>
                      </a:moveTo>
                      <a:cubicBezTo>
                        <a:pt x="17128" y="4594"/>
                        <a:pt x="47390" y="-6850"/>
                        <a:pt x="73183" y="4168"/>
                      </a:cubicBezTo>
                      <a:cubicBezTo>
                        <a:pt x="98861" y="15412"/>
                        <a:pt x="110248" y="46187"/>
                        <a:pt x="98576" y="72918"/>
                      </a:cubicBezTo>
                      <a:cubicBezTo>
                        <a:pt x="86904" y="99649"/>
                        <a:pt x="56215" y="112033"/>
                        <a:pt x="30053" y="100561"/>
                      </a:cubicBezTo>
                      <a:cubicBezTo>
                        <a:pt x="3749" y="89344"/>
                        <a:pt x="-7183" y="57630"/>
                        <a:pt x="4916" y="31241"/>
                      </a:cubicBezTo>
                      <a:close/>
                    </a:path>
                  </a:pathLst>
                </a:custGeom>
                <a:grpFill/>
                <a:ln w="2845" cap="flat">
                  <a:noFill/>
                  <a:prstDash val="solid"/>
                  <a:miter/>
                </a:ln>
              </p:spPr>
              <p:txBody>
                <a:bodyPr rtlCol="0" anchor="ctr"/>
                <a:lstStyle/>
                <a:p>
                  <a:endParaRPr lang="en-US"/>
                </a:p>
              </p:txBody>
            </p:sp>
            <p:sp>
              <p:nvSpPr>
                <p:cNvPr id="2097" name="Freeform: Shape 2096">
                  <a:extLst>
                    <a:ext uri="{FF2B5EF4-FFF2-40B4-BE49-F238E27FC236}">
                      <a16:creationId xmlns:a16="http://schemas.microsoft.com/office/drawing/2014/main" id="{7CC48ABA-21AE-E25F-F54F-E123746C41C2}"/>
                    </a:ext>
                  </a:extLst>
                </p:cNvPr>
                <p:cNvSpPr/>
                <p:nvPr/>
              </p:nvSpPr>
              <p:spPr>
                <a:xfrm>
                  <a:off x="7902014" y="6367828"/>
                  <a:ext cx="99878" cy="101581"/>
                </a:xfrm>
                <a:custGeom>
                  <a:avLst/>
                  <a:gdLst>
                    <a:gd name="connsiteX0" fmla="*/ 5657 w 99878"/>
                    <a:gd name="connsiteY0" fmla="*/ 28644 h 101581"/>
                    <a:gd name="connsiteX1" fmla="*/ 72871 w 99878"/>
                    <a:gd name="connsiteY1" fmla="*/ 4988 h 101581"/>
                    <a:gd name="connsiteX2" fmla="*/ 94507 w 99878"/>
                    <a:gd name="connsiteY2" fmla="*/ 72798 h 101581"/>
                    <a:gd name="connsiteX3" fmla="*/ 27293 w 99878"/>
                    <a:gd name="connsiteY3" fmla="*/ 96456 h 101581"/>
                    <a:gd name="connsiteX4" fmla="*/ 5657 w 99878"/>
                    <a:gd name="connsiteY4" fmla="*/ 28644 h 101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78" h="101581">
                      <a:moveTo>
                        <a:pt x="5657" y="28644"/>
                      </a:moveTo>
                      <a:cubicBezTo>
                        <a:pt x="18468" y="3507"/>
                        <a:pt x="48559" y="-7083"/>
                        <a:pt x="72871" y="4988"/>
                      </a:cubicBezTo>
                      <a:cubicBezTo>
                        <a:pt x="97182" y="17058"/>
                        <a:pt x="106862" y="47433"/>
                        <a:pt x="94507" y="72798"/>
                      </a:cubicBezTo>
                      <a:cubicBezTo>
                        <a:pt x="82151" y="98164"/>
                        <a:pt x="52060" y="108754"/>
                        <a:pt x="27293" y="96456"/>
                      </a:cubicBezTo>
                      <a:cubicBezTo>
                        <a:pt x="2525" y="84157"/>
                        <a:pt x="-7153" y="53782"/>
                        <a:pt x="5657" y="28644"/>
                      </a:cubicBezTo>
                      <a:close/>
                    </a:path>
                  </a:pathLst>
                </a:custGeom>
                <a:grpFill/>
                <a:ln w="2845" cap="flat">
                  <a:noFill/>
                  <a:prstDash val="solid"/>
                  <a:miter/>
                </a:ln>
              </p:spPr>
              <p:txBody>
                <a:bodyPr rtlCol="0" anchor="ctr"/>
                <a:lstStyle/>
                <a:p>
                  <a:endParaRPr lang="en-US"/>
                </a:p>
              </p:txBody>
            </p:sp>
            <p:sp>
              <p:nvSpPr>
                <p:cNvPr id="2098" name="Freeform: Shape 2097">
                  <a:extLst>
                    <a:ext uri="{FF2B5EF4-FFF2-40B4-BE49-F238E27FC236}">
                      <a16:creationId xmlns:a16="http://schemas.microsoft.com/office/drawing/2014/main" id="{176078D4-FF78-006D-B195-7A46C26F3B87}"/>
                    </a:ext>
                  </a:extLst>
                </p:cNvPr>
                <p:cNvSpPr/>
                <p:nvPr/>
              </p:nvSpPr>
              <p:spPr>
                <a:xfrm>
                  <a:off x="7665723" y="6244802"/>
                  <a:ext cx="96380" cy="98371"/>
                </a:xfrm>
                <a:custGeom>
                  <a:avLst/>
                  <a:gdLst>
                    <a:gd name="connsiteX0" fmla="*/ 6430 w 96380"/>
                    <a:gd name="connsiteY0" fmla="*/ 25727 h 98371"/>
                    <a:gd name="connsiteX1" fmla="*/ 72106 w 96380"/>
                    <a:gd name="connsiteY1" fmla="*/ 5856 h 98371"/>
                    <a:gd name="connsiteX2" fmla="*/ 94567 w 96380"/>
                    <a:gd name="connsiteY2" fmla="*/ 34979 h 98371"/>
                    <a:gd name="connsiteX3" fmla="*/ 90269 w 96380"/>
                    <a:gd name="connsiteY3" fmla="*/ 72273 h 98371"/>
                    <a:gd name="connsiteX4" fmla="*/ 61203 w 96380"/>
                    <a:gd name="connsiteY4" fmla="*/ 96328 h 98371"/>
                    <a:gd name="connsiteX5" fmla="*/ 24479 w 96380"/>
                    <a:gd name="connsiteY5" fmla="*/ 92371 h 98371"/>
                    <a:gd name="connsiteX6" fmla="*/ 6458 w 96380"/>
                    <a:gd name="connsiteY6" fmla="*/ 25698 h 9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380" h="98371">
                      <a:moveTo>
                        <a:pt x="6430" y="25727"/>
                      </a:moveTo>
                      <a:cubicBezTo>
                        <a:pt x="19781" y="1956"/>
                        <a:pt x="49189" y="-6955"/>
                        <a:pt x="72106" y="5856"/>
                      </a:cubicBezTo>
                      <a:cubicBezTo>
                        <a:pt x="83579" y="12261"/>
                        <a:pt x="91294" y="22908"/>
                        <a:pt x="94567" y="34979"/>
                      </a:cubicBezTo>
                      <a:cubicBezTo>
                        <a:pt x="97870" y="46993"/>
                        <a:pt x="96788" y="60259"/>
                        <a:pt x="90269" y="72273"/>
                      </a:cubicBezTo>
                      <a:cubicBezTo>
                        <a:pt x="83806" y="84229"/>
                        <a:pt x="73131" y="92684"/>
                        <a:pt x="61203" y="96328"/>
                      </a:cubicBezTo>
                      <a:cubicBezTo>
                        <a:pt x="49331" y="99915"/>
                        <a:pt x="36122" y="98891"/>
                        <a:pt x="24479" y="92371"/>
                      </a:cubicBezTo>
                      <a:cubicBezTo>
                        <a:pt x="1163" y="79333"/>
                        <a:pt x="-6922" y="49498"/>
                        <a:pt x="6458" y="25698"/>
                      </a:cubicBezTo>
                      <a:close/>
                    </a:path>
                  </a:pathLst>
                </a:custGeom>
                <a:grpFill/>
                <a:ln w="2845" cap="flat">
                  <a:noFill/>
                  <a:prstDash val="solid"/>
                  <a:miter/>
                </a:ln>
              </p:spPr>
              <p:txBody>
                <a:bodyPr rtlCol="0" anchor="ctr"/>
                <a:lstStyle/>
                <a:p>
                  <a:endParaRPr lang="en-US"/>
                </a:p>
              </p:txBody>
            </p:sp>
            <p:sp>
              <p:nvSpPr>
                <p:cNvPr id="2099" name="Freeform: Shape 2098">
                  <a:extLst>
                    <a:ext uri="{FF2B5EF4-FFF2-40B4-BE49-F238E27FC236}">
                      <a16:creationId xmlns:a16="http://schemas.microsoft.com/office/drawing/2014/main" id="{B5BBA0D5-BF31-AACE-8FEE-8A6A8CE84F89}"/>
                    </a:ext>
                  </a:extLst>
                </p:cNvPr>
                <p:cNvSpPr/>
                <p:nvPr/>
              </p:nvSpPr>
              <p:spPr>
                <a:xfrm>
                  <a:off x="7434541" y="6112404"/>
                  <a:ext cx="93418" cy="94461"/>
                </a:xfrm>
                <a:custGeom>
                  <a:avLst/>
                  <a:gdLst>
                    <a:gd name="connsiteX0" fmla="*/ 7276 w 93418"/>
                    <a:gd name="connsiteY0" fmla="*/ 23014 h 94461"/>
                    <a:gd name="connsiteX1" fmla="*/ 36371 w 93418"/>
                    <a:gd name="connsiteY1" fmla="*/ 1435 h 94461"/>
                    <a:gd name="connsiteX2" fmla="*/ 71358 w 93418"/>
                    <a:gd name="connsiteY2" fmla="*/ 6502 h 94461"/>
                    <a:gd name="connsiteX3" fmla="*/ 86503 w 93418"/>
                    <a:gd name="connsiteY3" fmla="*/ 70841 h 94461"/>
                    <a:gd name="connsiteX4" fmla="*/ 21966 w 93418"/>
                    <a:gd name="connsiteY4" fmla="*/ 88064 h 94461"/>
                    <a:gd name="connsiteX5" fmla="*/ 1155 w 93418"/>
                    <a:gd name="connsiteY5" fmla="*/ 58913 h 94461"/>
                    <a:gd name="connsiteX6" fmla="*/ 7248 w 93418"/>
                    <a:gd name="connsiteY6" fmla="*/ 22985 h 9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18" h="94461">
                      <a:moveTo>
                        <a:pt x="7276" y="23014"/>
                      </a:moveTo>
                      <a:cubicBezTo>
                        <a:pt x="14165" y="11798"/>
                        <a:pt x="24812" y="4396"/>
                        <a:pt x="36371" y="1435"/>
                      </a:cubicBezTo>
                      <a:cubicBezTo>
                        <a:pt x="47986" y="-1582"/>
                        <a:pt x="60370" y="182"/>
                        <a:pt x="71358" y="6502"/>
                      </a:cubicBezTo>
                      <a:cubicBezTo>
                        <a:pt x="93165" y="19398"/>
                        <a:pt x="99969" y="48209"/>
                        <a:pt x="86503" y="70841"/>
                      </a:cubicBezTo>
                      <a:cubicBezTo>
                        <a:pt x="73066" y="93473"/>
                        <a:pt x="44171" y="101188"/>
                        <a:pt x="21966" y="88064"/>
                      </a:cubicBezTo>
                      <a:cubicBezTo>
                        <a:pt x="10806" y="81630"/>
                        <a:pt x="3831" y="70670"/>
                        <a:pt x="1155" y="58913"/>
                      </a:cubicBezTo>
                      <a:cubicBezTo>
                        <a:pt x="-1492" y="47098"/>
                        <a:pt x="358" y="34202"/>
                        <a:pt x="7248" y="22985"/>
                      </a:cubicBezTo>
                      <a:close/>
                    </a:path>
                  </a:pathLst>
                </a:custGeom>
                <a:grpFill/>
                <a:ln w="2845" cap="flat">
                  <a:noFill/>
                  <a:prstDash val="solid"/>
                  <a:miter/>
                </a:ln>
              </p:spPr>
              <p:txBody>
                <a:bodyPr rtlCol="0" anchor="ctr"/>
                <a:lstStyle/>
                <a:p>
                  <a:endParaRPr lang="en-US"/>
                </a:p>
              </p:txBody>
            </p:sp>
            <p:sp>
              <p:nvSpPr>
                <p:cNvPr id="2100" name="Freeform: Shape 2099">
                  <a:extLst>
                    <a:ext uri="{FF2B5EF4-FFF2-40B4-BE49-F238E27FC236}">
                      <a16:creationId xmlns:a16="http://schemas.microsoft.com/office/drawing/2014/main" id="{93E9E7A8-1B80-B6EE-65CF-5E5FCC0C4C87}"/>
                    </a:ext>
                  </a:extLst>
                </p:cNvPr>
                <p:cNvSpPr/>
                <p:nvPr/>
              </p:nvSpPr>
              <p:spPr>
                <a:xfrm>
                  <a:off x="7209157" y="5970169"/>
                  <a:ext cx="90236" cy="91009"/>
                </a:xfrm>
                <a:custGeom>
                  <a:avLst/>
                  <a:gdLst>
                    <a:gd name="connsiteX0" fmla="*/ 7959 w 90236"/>
                    <a:gd name="connsiteY0" fmla="*/ 20887 h 91009"/>
                    <a:gd name="connsiteX1" fmla="*/ 70647 w 90236"/>
                    <a:gd name="connsiteY1" fmla="*/ 7108 h 91009"/>
                    <a:gd name="connsiteX2" fmla="*/ 82518 w 90236"/>
                    <a:gd name="connsiteY2" fmla="*/ 69966 h 91009"/>
                    <a:gd name="connsiteX3" fmla="*/ 19831 w 90236"/>
                    <a:gd name="connsiteY3" fmla="*/ 83745 h 91009"/>
                    <a:gd name="connsiteX4" fmla="*/ 7959 w 90236"/>
                    <a:gd name="connsiteY4" fmla="*/ 20887 h 91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 h="91009">
                      <a:moveTo>
                        <a:pt x="7959" y="20887"/>
                      </a:moveTo>
                      <a:cubicBezTo>
                        <a:pt x="22165" y="-151"/>
                        <a:pt x="50235" y="-6329"/>
                        <a:pt x="70647" y="7108"/>
                      </a:cubicBezTo>
                      <a:cubicBezTo>
                        <a:pt x="91058" y="20545"/>
                        <a:pt x="96382" y="48700"/>
                        <a:pt x="82518" y="69966"/>
                      </a:cubicBezTo>
                      <a:cubicBezTo>
                        <a:pt x="68654" y="91231"/>
                        <a:pt x="40584" y="97410"/>
                        <a:pt x="19831" y="83745"/>
                      </a:cubicBezTo>
                      <a:cubicBezTo>
                        <a:pt x="-923" y="70080"/>
                        <a:pt x="-6246" y="41925"/>
                        <a:pt x="7959" y="20887"/>
                      </a:cubicBezTo>
                      <a:close/>
                    </a:path>
                  </a:pathLst>
                </a:custGeom>
                <a:grpFill/>
                <a:ln w="2845" cap="flat">
                  <a:noFill/>
                  <a:prstDash val="solid"/>
                  <a:miter/>
                </a:ln>
              </p:spPr>
              <p:txBody>
                <a:bodyPr rtlCol="0" anchor="ctr"/>
                <a:lstStyle/>
                <a:p>
                  <a:endParaRPr lang="en-US"/>
                </a:p>
              </p:txBody>
            </p:sp>
            <p:sp>
              <p:nvSpPr>
                <p:cNvPr id="2101" name="Freeform: Shape 2100">
                  <a:extLst>
                    <a:ext uri="{FF2B5EF4-FFF2-40B4-BE49-F238E27FC236}">
                      <a16:creationId xmlns:a16="http://schemas.microsoft.com/office/drawing/2014/main" id="{FD8D8402-469C-B707-9C32-8B850D65244A}"/>
                    </a:ext>
                  </a:extLst>
                </p:cNvPr>
                <p:cNvSpPr/>
                <p:nvPr/>
              </p:nvSpPr>
              <p:spPr>
                <a:xfrm>
                  <a:off x="6990051" y="5818734"/>
                  <a:ext cx="86693" cy="87811"/>
                </a:xfrm>
                <a:custGeom>
                  <a:avLst/>
                  <a:gdLst>
                    <a:gd name="connsiteX0" fmla="*/ 8743 w 86693"/>
                    <a:gd name="connsiteY0" fmla="*/ 18508 h 87811"/>
                    <a:gd name="connsiteX1" fmla="*/ 69409 w 86693"/>
                    <a:gd name="connsiteY1" fmla="*/ 7975 h 87811"/>
                    <a:gd name="connsiteX2" fmla="*/ 78177 w 86693"/>
                    <a:gd name="connsiteY2" fmla="*/ 69153 h 87811"/>
                    <a:gd name="connsiteX3" fmla="*/ 17511 w 86693"/>
                    <a:gd name="connsiteY3" fmla="*/ 79686 h 87811"/>
                    <a:gd name="connsiteX4" fmla="*/ 8743 w 86693"/>
                    <a:gd name="connsiteY4" fmla="*/ 18508 h 87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3" h="87811">
                      <a:moveTo>
                        <a:pt x="8743" y="18508"/>
                      </a:moveTo>
                      <a:cubicBezTo>
                        <a:pt x="23233" y="-1192"/>
                        <a:pt x="50392" y="-5917"/>
                        <a:pt x="69409" y="7975"/>
                      </a:cubicBezTo>
                      <a:cubicBezTo>
                        <a:pt x="88426" y="21839"/>
                        <a:pt x="92354" y="49254"/>
                        <a:pt x="78177" y="69153"/>
                      </a:cubicBezTo>
                      <a:cubicBezTo>
                        <a:pt x="64000" y="89081"/>
                        <a:pt x="36841" y="93778"/>
                        <a:pt x="17511" y="79686"/>
                      </a:cubicBezTo>
                      <a:cubicBezTo>
                        <a:pt x="-1819" y="65595"/>
                        <a:pt x="-5747" y="38209"/>
                        <a:pt x="8743" y="18508"/>
                      </a:cubicBezTo>
                      <a:close/>
                    </a:path>
                  </a:pathLst>
                </a:custGeom>
                <a:grpFill/>
                <a:ln w="2845" cap="flat">
                  <a:noFill/>
                  <a:prstDash val="solid"/>
                  <a:miter/>
                </a:ln>
              </p:spPr>
              <p:txBody>
                <a:bodyPr rtlCol="0" anchor="ctr"/>
                <a:lstStyle/>
                <a:p>
                  <a:endParaRPr lang="en-US"/>
                </a:p>
              </p:txBody>
            </p:sp>
            <p:sp>
              <p:nvSpPr>
                <p:cNvPr id="2102" name="Freeform: Shape 2101">
                  <a:extLst>
                    <a:ext uri="{FF2B5EF4-FFF2-40B4-BE49-F238E27FC236}">
                      <a16:creationId xmlns:a16="http://schemas.microsoft.com/office/drawing/2014/main" id="{981D6492-EF8C-2EFC-7973-6369F0A6801B}"/>
                    </a:ext>
                  </a:extLst>
                </p:cNvPr>
                <p:cNvSpPr/>
                <p:nvPr/>
              </p:nvSpPr>
              <p:spPr>
                <a:xfrm>
                  <a:off x="6777166" y="5658664"/>
                  <a:ext cx="83529" cy="84307"/>
                </a:xfrm>
                <a:custGeom>
                  <a:avLst/>
                  <a:gdLst>
                    <a:gd name="connsiteX0" fmla="*/ 9539 w 83529"/>
                    <a:gd name="connsiteY0" fmla="*/ 16309 h 84307"/>
                    <a:gd name="connsiteX1" fmla="*/ 68041 w 83529"/>
                    <a:gd name="connsiteY1" fmla="*/ 8794 h 84307"/>
                    <a:gd name="connsiteX2" fmla="*/ 74361 w 83529"/>
                    <a:gd name="connsiteY2" fmla="*/ 67524 h 84307"/>
                    <a:gd name="connsiteX3" fmla="*/ 15346 w 83529"/>
                    <a:gd name="connsiteY3" fmla="*/ 75666 h 84307"/>
                    <a:gd name="connsiteX4" fmla="*/ 9511 w 83529"/>
                    <a:gd name="connsiteY4" fmla="*/ 1630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29" h="84307">
                      <a:moveTo>
                        <a:pt x="9539" y="16309"/>
                      </a:moveTo>
                      <a:cubicBezTo>
                        <a:pt x="24229" y="-2052"/>
                        <a:pt x="50420" y="-5412"/>
                        <a:pt x="68041" y="8794"/>
                      </a:cubicBezTo>
                      <a:cubicBezTo>
                        <a:pt x="85777" y="22886"/>
                        <a:pt x="88823" y="48877"/>
                        <a:pt x="74361" y="67524"/>
                      </a:cubicBezTo>
                      <a:cubicBezTo>
                        <a:pt x="60013" y="86028"/>
                        <a:pt x="33367" y="89957"/>
                        <a:pt x="15346" y="75666"/>
                      </a:cubicBezTo>
                      <a:cubicBezTo>
                        <a:pt x="-2560" y="61232"/>
                        <a:pt x="-5179" y="34672"/>
                        <a:pt x="9511" y="16309"/>
                      </a:cubicBezTo>
                      <a:close/>
                    </a:path>
                  </a:pathLst>
                </a:custGeom>
                <a:grpFill/>
                <a:ln w="2845" cap="flat">
                  <a:noFill/>
                  <a:prstDash val="solid"/>
                  <a:miter/>
                </a:ln>
              </p:spPr>
              <p:txBody>
                <a:bodyPr rtlCol="0" anchor="ctr"/>
                <a:lstStyle/>
                <a:p>
                  <a:endParaRPr lang="en-US"/>
                </a:p>
              </p:txBody>
            </p:sp>
            <p:sp>
              <p:nvSpPr>
                <p:cNvPr id="2103" name="Freeform: Shape 2102">
                  <a:extLst>
                    <a:ext uri="{FF2B5EF4-FFF2-40B4-BE49-F238E27FC236}">
                      <a16:creationId xmlns:a16="http://schemas.microsoft.com/office/drawing/2014/main" id="{50D022D6-72B7-254D-C3F8-CD9A29CD8654}"/>
                    </a:ext>
                  </a:extLst>
                </p:cNvPr>
                <p:cNvSpPr/>
                <p:nvPr/>
              </p:nvSpPr>
              <p:spPr>
                <a:xfrm>
                  <a:off x="6571033" y="5489945"/>
                  <a:ext cx="80581" cy="80450"/>
                </a:xfrm>
                <a:custGeom>
                  <a:avLst/>
                  <a:gdLst>
                    <a:gd name="connsiteX0" fmla="*/ 10131 w 80581"/>
                    <a:gd name="connsiteY0" fmla="*/ 14504 h 80450"/>
                    <a:gd name="connsiteX1" fmla="*/ 66954 w 80581"/>
                    <a:gd name="connsiteY1" fmla="*/ 9123 h 80450"/>
                    <a:gd name="connsiteX2" fmla="*/ 70655 w 80581"/>
                    <a:gd name="connsiteY2" fmla="*/ 65746 h 80450"/>
                    <a:gd name="connsiteX3" fmla="*/ 13804 w 80581"/>
                    <a:gd name="connsiteY3" fmla="*/ 71155 h 80450"/>
                    <a:gd name="connsiteX4" fmla="*/ 10131 w 80581"/>
                    <a:gd name="connsiteY4" fmla="*/ 14475 h 8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81" h="80450">
                      <a:moveTo>
                        <a:pt x="10131" y="14504"/>
                      </a:moveTo>
                      <a:cubicBezTo>
                        <a:pt x="24849" y="-2435"/>
                        <a:pt x="50357" y="-4940"/>
                        <a:pt x="66954" y="9123"/>
                      </a:cubicBezTo>
                      <a:cubicBezTo>
                        <a:pt x="83551" y="23158"/>
                        <a:pt x="85230" y="48523"/>
                        <a:pt x="70655" y="65746"/>
                      </a:cubicBezTo>
                      <a:cubicBezTo>
                        <a:pt x="56108" y="82998"/>
                        <a:pt x="30657" y="85418"/>
                        <a:pt x="13804" y="71155"/>
                      </a:cubicBezTo>
                      <a:cubicBezTo>
                        <a:pt x="-3021" y="56893"/>
                        <a:pt x="-4729" y="31585"/>
                        <a:pt x="10131" y="14475"/>
                      </a:cubicBezTo>
                      <a:close/>
                    </a:path>
                  </a:pathLst>
                </a:custGeom>
                <a:grpFill/>
                <a:ln w="2845" cap="flat">
                  <a:noFill/>
                  <a:prstDash val="solid"/>
                  <a:miter/>
                </a:ln>
              </p:spPr>
              <p:txBody>
                <a:bodyPr rtlCol="0" anchor="ctr"/>
                <a:lstStyle/>
                <a:p>
                  <a:endParaRPr lang="en-US"/>
                </a:p>
              </p:txBody>
            </p:sp>
            <p:sp>
              <p:nvSpPr>
                <p:cNvPr id="2104" name="Freeform: Shape 2103">
                  <a:extLst>
                    <a:ext uri="{FF2B5EF4-FFF2-40B4-BE49-F238E27FC236}">
                      <a16:creationId xmlns:a16="http://schemas.microsoft.com/office/drawing/2014/main" id="{1601A41D-F7AC-CE43-4E0D-7B5B915EC60D}"/>
                    </a:ext>
                  </a:extLst>
                </p:cNvPr>
                <p:cNvSpPr/>
                <p:nvPr/>
              </p:nvSpPr>
              <p:spPr>
                <a:xfrm>
                  <a:off x="6372412" y="5312551"/>
                  <a:ext cx="77035" cy="77254"/>
                </a:xfrm>
                <a:custGeom>
                  <a:avLst/>
                  <a:gdLst>
                    <a:gd name="connsiteX0" fmla="*/ 10784 w 77035"/>
                    <a:gd name="connsiteY0" fmla="*/ 12661 h 77254"/>
                    <a:gd name="connsiteX1" fmla="*/ 65244 w 77035"/>
                    <a:gd name="connsiteY1" fmla="*/ 9900 h 77254"/>
                    <a:gd name="connsiteX2" fmla="*/ 66411 w 77035"/>
                    <a:gd name="connsiteY2" fmla="*/ 64445 h 77254"/>
                    <a:gd name="connsiteX3" fmla="*/ 11951 w 77035"/>
                    <a:gd name="connsiteY3" fmla="*/ 67206 h 77254"/>
                    <a:gd name="connsiteX4" fmla="*/ 10784 w 77035"/>
                    <a:gd name="connsiteY4" fmla="*/ 12632 h 77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35" h="77254">
                      <a:moveTo>
                        <a:pt x="10784" y="12661"/>
                      </a:moveTo>
                      <a:cubicBezTo>
                        <a:pt x="25616" y="-3082"/>
                        <a:pt x="49985" y="-4306"/>
                        <a:pt x="65244" y="9900"/>
                      </a:cubicBezTo>
                      <a:cubicBezTo>
                        <a:pt x="80503" y="24105"/>
                        <a:pt x="81015" y="48531"/>
                        <a:pt x="66411" y="64445"/>
                      </a:cubicBezTo>
                      <a:cubicBezTo>
                        <a:pt x="51807" y="80387"/>
                        <a:pt x="27410" y="81611"/>
                        <a:pt x="11951" y="67206"/>
                      </a:cubicBezTo>
                      <a:cubicBezTo>
                        <a:pt x="-3507" y="52801"/>
                        <a:pt x="-4048" y="28376"/>
                        <a:pt x="10784" y="12632"/>
                      </a:cubicBezTo>
                      <a:close/>
                    </a:path>
                  </a:pathLst>
                </a:custGeom>
                <a:grpFill/>
                <a:ln w="2845" cap="flat">
                  <a:noFill/>
                  <a:prstDash val="solid"/>
                  <a:miter/>
                </a:ln>
              </p:spPr>
              <p:txBody>
                <a:bodyPr rtlCol="0" anchor="ctr"/>
                <a:lstStyle/>
                <a:p>
                  <a:endParaRPr lang="en-US"/>
                </a:p>
              </p:txBody>
            </p:sp>
            <p:sp>
              <p:nvSpPr>
                <p:cNvPr id="2105" name="Freeform: Shape 2104">
                  <a:extLst>
                    <a:ext uri="{FF2B5EF4-FFF2-40B4-BE49-F238E27FC236}">
                      <a16:creationId xmlns:a16="http://schemas.microsoft.com/office/drawing/2014/main" id="{939B31BC-6488-0954-1315-964D082BBC29}"/>
                    </a:ext>
                  </a:extLst>
                </p:cNvPr>
                <p:cNvSpPr/>
                <p:nvPr/>
              </p:nvSpPr>
              <p:spPr>
                <a:xfrm>
                  <a:off x="6181044" y="5127347"/>
                  <a:ext cx="73512" cy="74029"/>
                </a:xfrm>
                <a:custGeom>
                  <a:avLst/>
                  <a:gdLst>
                    <a:gd name="connsiteX0" fmla="*/ 11415 w 73512"/>
                    <a:gd name="connsiteY0" fmla="*/ 10943 h 74029"/>
                    <a:gd name="connsiteX1" fmla="*/ 63398 w 73512"/>
                    <a:gd name="connsiteY1" fmla="*/ 10602 h 74029"/>
                    <a:gd name="connsiteX2" fmla="*/ 73504 w 73512"/>
                    <a:gd name="connsiteY2" fmla="*/ 36621 h 74029"/>
                    <a:gd name="connsiteX3" fmla="*/ 62344 w 73512"/>
                    <a:gd name="connsiteY3" fmla="*/ 62812 h 74029"/>
                    <a:gd name="connsiteX4" fmla="*/ 36068 w 73512"/>
                    <a:gd name="connsiteY4" fmla="*/ 74029 h 74029"/>
                    <a:gd name="connsiteX5" fmla="*/ 10248 w 73512"/>
                    <a:gd name="connsiteY5" fmla="*/ 63296 h 74029"/>
                    <a:gd name="connsiteX6" fmla="*/ 11443 w 73512"/>
                    <a:gd name="connsiteY6" fmla="*/ 10943 h 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12" h="74029">
                      <a:moveTo>
                        <a:pt x="11415" y="10943"/>
                      </a:moveTo>
                      <a:cubicBezTo>
                        <a:pt x="26190" y="-3519"/>
                        <a:pt x="49477" y="-3661"/>
                        <a:pt x="63398" y="10602"/>
                      </a:cubicBezTo>
                      <a:cubicBezTo>
                        <a:pt x="70373" y="17747"/>
                        <a:pt x="73703" y="27170"/>
                        <a:pt x="73504" y="36621"/>
                      </a:cubicBezTo>
                      <a:cubicBezTo>
                        <a:pt x="73276" y="46102"/>
                        <a:pt x="69661" y="55468"/>
                        <a:pt x="62344" y="62812"/>
                      </a:cubicBezTo>
                      <a:cubicBezTo>
                        <a:pt x="55057" y="70100"/>
                        <a:pt x="45463" y="73972"/>
                        <a:pt x="36068" y="74029"/>
                      </a:cubicBezTo>
                      <a:cubicBezTo>
                        <a:pt x="26674" y="74086"/>
                        <a:pt x="17308" y="70499"/>
                        <a:pt x="10248" y="63296"/>
                      </a:cubicBezTo>
                      <a:cubicBezTo>
                        <a:pt x="-3873" y="48834"/>
                        <a:pt x="-3332" y="25405"/>
                        <a:pt x="11443" y="10943"/>
                      </a:cubicBezTo>
                      <a:close/>
                    </a:path>
                  </a:pathLst>
                </a:custGeom>
                <a:grpFill/>
                <a:ln w="2845" cap="flat">
                  <a:noFill/>
                  <a:prstDash val="solid"/>
                  <a:miter/>
                </a:ln>
              </p:spPr>
              <p:txBody>
                <a:bodyPr rtlCol="0" anchor="ctr"/>
                <a:lstStyle/>
                <a:p>
                  <a:endParaRPr lang="en-US"/>
                </a:p>
              </p:txBody>
            </p:sp>
            <p:sp>
              <p:nvSpPr>
                <p:cNvPr id="2106" name="Freeform: Shape 2105">
                  <a:extLst>
                    <a:ext uri="{FF2B5EF4-FFF2-40B4-BE49-F238E27FC236}">
                      <a16:creationId xmlns:a16="http://schemas.microsoft.com/office/drawing/2014/main" id="{D3131A11-DE48-EC9D-57E0-6831E7AB4165}"/>
                    </a:ext>
                  </a:extLst>
                </p:cNvPr>
                <p:cNvSpPr/>
                <p:nvPr/>
              </p:nvSpPr>
              <p:spPr>
                <a:xfrm>
                  <a:off x="5997171" y="4934614"/>
                  <a:ext cx="70722" cy="70135"/>
                </a:xfrm>
                <a:custGeom>
                  <a:avLst/>
                  <a:gdLst>
                    <a:gd name="connsiteX0" fmla="*/ 12066 w 70722"/>
                    <a:gd name="connsiteY0" fmla="*/ 9380 h 70135"/>
                    <a:gd name="connsiteX1" fmla="*/ 61744 w 70722"/>
                    <a:gd name="connsiteY1" fmla="*/ 10974 h 70135"/>
                    <a:gd name="connsiteX2" fmla="*/ 59011 w 70722"/>
                    <a:gd name="connsiteY2" fmla="*/ 60452 h 70135"/>
                    <a:gd name="connsiteX3" fmla="*/ 8992 w 70722"/>
                    <a:gd name="connsiteY3" fmla="*/ 59171 h 70135"/>
                    <a:gd name="connsiteX4" fmla="*/ 12066 w 70722"/>
                    <a:gd name="connsiteY4" fmla="*/ 9380 h 70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2" h="70135">
                      <a:moveTo>
                        <a:pt x="12066" y="9380"/>
                      </a:moveTo>
                      <a:cubicBezTo>
                        <a:pt x="26784" y="-3887"/>
                        <a:pt x="48648" y="-2833"/>
                        <a:pt x="61744" y="10974"/>
                      </a:cubicBezTo>
                      <a:cubicBezTo>
                        <a:pt x="74725" y="24895"/>
                        <a:pt x="73472" y="47072"/>
                        <a:pt x="59011" y="60452"/>
                      </a:cubicBezTo>
                      <a:cubicBezTo>
                        <a:pt x="44520" y="73860"/>
                        <a:pt x="22144" y="73262"/>
                        <a:pt x="8992" y="59171"/>
                      </a:cubicBezTo>
                      <a:cubicBezTo>
                        <a:pt x="-4275" y="45164"/>
                        <a:pt x="-2538" y="22561"/>
                        <a:pt x="12066" y="9380"/>
                      </a:cubicBezTo>
                      <a:close/>
                    </a:path>
                  </a:pathLst>
                </a:custGeom>
                <a:grpFill/>
                <a:ln w="2845" cap="flat">
                  <a:noFill/>
                  <a:prstDash val="solid"/>
                  <a:miter/>
                </a:ln>
              </p:spPr>
              <p:txBody>
                <a:bodyPr rtlCol="0" anchor="ctr"/>
                <a:lstStyle/>
                <a:p>
                  <a:endParaRPr lang="en-US"/>
                </a:p>
              </p:txBody>
            </p:sp>
            <p:sp>
              <p:nvSpPr>
                <p:cNvPr id="2107" name="Freeform: Shape 2106">
                  <a:extLst>
                    <a:ext uri="{FF2B5EF4-FFF2-40B4-BE49-F238E27FC236}">
                      <a16:creationId xmlns:a16="http://schemas.microsoft.com/office/drawing/2014/main" id="{0E236596-7CF7-F866-E65D-58D42A326470}"/>
                    </a:ext>
                  </a:extLst>
                </p:cNvPr>
                <p:cNvSpPr/>
                <p:nvPr/>
              </p:nvSpPr>
              <p:spPr>
                <a:xfrm>
                  <a:off x="5821905" y="4734089"/>
                  <a:ext cx="67302" cy="66817"/>
                </a:xfrm>
                <a:custGeom>
                  <a:avLst/>
                  <a:gdLst>
                    <a:gd name="connsiteX0" fmla="*/ 12367 w 67302"/>
                    <a:gd name="connsiteY0" fmla="*/ 8123 h 66817"/>
                    <a:gd name="connsiteX1" fmla="*/ 59738 w 67302"/>
                    <a:gd name="connsiteY1" fmla="*/ 11453 h 66817"/>
                    <a:gd name="connsiteX2" fmla="*/ 55041 w 67302"/>
                    <a:gd name="connsiteY2" fmla="*/ 58568 h 66817"/>
                    <a:gd name="connsiteX3" fmla="*/ 7669 w 67302"/>
                    <a:gd name="connsiteY3" fmla="*/ 55237 h 66817"/>
                    <a:gd name="connsiteX4" fmla="*/ 12367 w 67302"/>
                    <a:gd name="connsiteY4" fmla="*/ 8123 h 6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02" h="66817">
                      <a:moveTo>
                        <a:pt x="12367" y="8123"/>
                      </a:moveTo>
                      <a:cubicBezTo>
                        <a:pt x="26829" y="-3891"/>
                        <a:pt x="48009" y="-2411"/>
                        <a:pt x="59738" y="11453"/>
                      </a:cubicBezTo>
                      <a:cubicBezTo>
                        <a:pt x="71438" y="25289"/>
                        <a:pt x="69332" y="46384"/>
                        <a:pt x="55041" y="58568"/>
                      </a:cubicBezTo>
                      <a:cubicBezTo>
                        <a:pt x="40721" y="70753"/>
                        <a:pt x="19541" y="69272"/>
                        <a:pt x="7669" y="55237"/>
                      </a:cubicBezTo>
                      <a:cubicBezTo>
                        <a:pt x="-4173" y="41231"/>
                        <a:pt x="-2066" y="20136"/>
                        <a:pt x="12367" y="8123"/>
                      </a:cubicBezTo>
                      <a:close/>
                    </a:path>
                  </a:pathLst>
                </a:custGeom>
                <a:grpFill/>
                <a:ln w="2845" cap="flat">
                  <a:noFill/>
                  <a:prstDash val="solid"/>
                  <a:miter/>
                </a:ln>
              </p:spPr>
              <p:txBody>
                <a:bodyPr rtlCol="0" anchor="ctr"/>
                <a:lstStyle/>
                <a:p>
                  <a:endParaRPr lang="en-US"/>
                </a:p>
              </p:txBody>
            </p:sp>
            <p:sp>
              <p:nvSpPr>
                <p:cNvPr id="2108" name="Freeform: Shape 2107">
                  <a:extLst>
                    <a:ext uri="{FF2B5EF4-FFF2-40B4-BE49-F238E27FC236}">
                      <a16:creationId xmlns:a16="http://schemas.microsoft.com/office/drawing/2014/main" id="{C762634B-BFBF-BCC3-6B63-A06AAF932F73}"/>
                    </a:ext>
                  </a:extLst>
                </p:cNvPr>
                <p:cNvSpPr/>
                <p:nvPr/>
              </p:nvSpPr>
              <p:spPr>
                <a:xfrm>
                  <a:off x="5654914" y="4526614"/>
                  <a:ext cx="63779" cy="63584"/>
                </a:xfrm>
                <a:custGeom>
                  <a:avLst/>
                  <a:gdLst>
                    <a:gd name="connsiteX0" fmla="*/ 12847 w 63779"/>
                    <a:gd name="connsiteY0" fmla="*/ 6840 h 63584"/>
                    <a:gd name="connsiteX1" fmla="*/ 57486 w 63779"/>
                    <a:gd name="connsiteY1" fmla="*/ 11964 h 63584"/>
                    <a:gd name="connsiteX2" fmla="*/ 51023 w 63779"/>
                    <a:gd name="connsiteY2" fmla="*/ 56631 h 63584"/>
                    <a:gd name="connsiteX3" fmla="*/ 6385 w 63779"/>
                    <a:gd name="connsiteY3" fmla="*/ 51507 h 63584"/>
                    <a:gd name="connsiteX4" fmla="*/ 12847 w 63779"/>
                    <a:gd name="connsiteY4" fmla="*/ 6840 h 63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79" h="63584">
                      <a:moveTo>
                        <a:pt x="12847" y="6840"/>
                      </a:moveTo>
                      <a:cubicBezTo>
                        <a:pt x="27024" y="-4006"/>
                        <a:pt x="47009" y="-1701"/>
                        <a:pt x="57486" y="11964"/>
                      </a:cubicBezTo>
                      <a:cubicBezTo>
                        <a:pt x="67962" y="25629"/>
                        <a:pt x="65058" y="45642"/>
                        <a:pt x="51023" y="56631"/>
                      </a:cubicBezTo>
                      <a:cubicBezTo>
                        <a:pt x="36960" y="67620"/>
                        <a:pt x="16975" y="65342"/>
                        <a:pt x="6385" y="51507"/>
                      </a:cubicBezTo>
                      <a:cubicBezTo>
                        <a:pt x="-4205" y="37671"/>
                        <a:pt x="-1330" y="17686"/>
                        <a:pt x="12847" y="6840"/>
                      </a:cubicBezTo>
                      <a:close/>
                    </a:path>
                  </a:pathLst>
                </a:custGeom>
                <a:grpFill/>
                <a:ln w="2845" cap="flat">
                  <a:noFill/>
                  <a:prstDash val="solid"/>
                  <a:miter/>
                </a:ln>
              </p:spPr>
              <p:txBody>
                <a:bodyPr rtlCol="0" anchor="ctr"/>
                <a:lstStyle/>
                <a:p>
                  <a:endParaRPr lang="en-US"/>
                </a:p>
              </p:txBody>
            </p:sp>
            <p:sp>
              <p:nvSpPr>
                <p:cNvPr id="2109" name="Freeform: Shape 2108">
                  <a:extLst>
                    <a:ext uri="{FF2B5EF4-FFF2-40B4-BE49-F238E27FC236}">
                      <a16:creationId xmlns:a16="http://schemas.microsoft.com/office/drawing/2014/main" id="{49405639-A366-8A7B-3D73-E20C180F75AD}"/>
                    </a:ext>
                  </a:extLst>
                </p:cNvPr>
                <p:cNvSpPr/>
                <p:nvPr/>
              </p:nvSpPr>
              <p:spPr>
                <a:xfrm>
                  <a:off x="5496327" y="4312561"/>
                  <a:ext cx="60546" cy="60069"/>
                </a:xfrm>
                <a:custGeom>
                  <a:avLst/>
                  <a:gdLst>
                    <a:gd name="connsiteX0" fmla="*/ 13265 w 60546"/>
                    <a:gd name="connsiteY0" fmla="*/ 5701 h 60069"/>
                    <a:gd name="connsiteX1" fmla="*/ 55141 w 60546"/>
                    <a:gd name="connsiteY1" fmla="*/ 12391 h 60069"/>
                    <a:gd name="connsiteX2" fmla="*/ 47626 w 60546"/>
                    <a:gd name="connsiteY2" fmla="*/ 54182 h 60069"/>
                    <a:gd name="connsiteX3" fmla="*/ 5236 w 60546"/>
                    <a:gd name="connsiteY3" fmla="*/ 47834 h 60069"/>
                    <a:gd name="connsiteX4" fmla="*/ 13265 w 60546"/>
                    <a:gd name="connsiteY4" fmla="*/ 5701 h 60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46" h="60069">
                      <a:moveTo>
                        <a:pt x="13265" y="5701"/>
                      </a:moveTo>
                      <a:cubicBezTo>
                        <a:pt x="27100" y="-4007"/>
                        <a:pt x="45861" y="-1017"/>
                        <a:pt x="55141" y="12391"/>
                      </a:cubicBezTo>
                      <a:cubicBezTo>
                        <a:pt x="64593" y="25686"/>
                        <a:pt x="61376" y="44276"/>
                        <a:pt x="47626" y="54182"/>
                      </a:cubicBezTo>
                      <a:cubicBezTo>
                        <a:pt x="33932" y="64004"/>
                        <a:pt x="14802" y="61300"/>
                        <a:pt x="5236" y="47834"/>
                      </a:cubicBezTo>
                      <a:cubicBezTo>
                        <a:pt x="-4158" y="34283"/>
                        <a:pt x="-571" y="15409"/>
                        <a:pt x="13265" y="5701"/>
                      </a:cubicBezTo>
                      <a:close/>
                    </a:path>
                  </a:pathLst>
                </a:custGeom>
                <a:grpFill/>
                <a:ln w="2845" cap="flat">
                  <a:noFill/>
                  <a:prstDash val="solid"/>
                  <a:miter/>
                </a:ln>
              </p:spPr>
              <p:txBody>
                <a:bodyPr rtlCol="0" anchor="ctr"/>
                <a:lstStyle/>
                <a:p>
                  <a:endParaRPr lang="en-US"/>
                </a:p>
              </p:txBody>
            </p:sp>
            <p:sp>
              <p:nvSpPr>
                <p:cNvPr id="2110" name="Freeform: Shape 2109">
                  <a:extLst>
                    <a:ext uri="{FF2B5EF4-FFF2-40B4-BE49-F238E27FC236}">
                      <a16:creationId xmlns:a16="http://schemas.microsoft.com/office/drawing/2014/main" id="{67AE6BDF-BA82-B207-F55C-831E356E3A69}"/>
                    </a:ext>
                  </a:extLst>
                </p:cNvPr>
                <p:cNvSpPr/>
                <p:nvPr/>
              </p:nvSpPr>
              <p:spPr>
                <a:xfrm>
                  <a:off x="5346951" y="4092084"/>
                  <a:ext cx="57450" cy="56461"/>
                </a:xfrm>
                <a:custGeom>
                  <a:avLst/>
                  <a:gdLst>
                    <a:gd name="connsiteX0" fmla="*/ 13325 w 57450"/>
                    <a:gd name="connsiteY0" fmla="*/ 4752 h 56461"/>
                    <a:gd name="connsiteX1" fmla="*/ 52981 w 57450"/>
                    <a:gd name="connsiteY1" fmla="*/ 12438 h 56461"/>
                    <a:gd name="connsiteX2" fmla="*/ 44184 w 57450"/>
                    <a:gd name="connsiteY2" fmla="*/ 51610 h 56461"/>
                    <a:gd name="connsiteX3" fmla="*/ 4528 w 57450"/>
                    <a:gd name="connsiteY3" fmla="*/ 43924 h 56461"/>
                    <a:gd name="connsiteX4" fmla="*/ 13325 w 57450"/>
                    <a:gd name="connsiteY4" fmla="*/ 4723 h 56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0" h="56461">
                      <a:moveTo>
                        <a:pt x="13325" y="4752"/>
                      </a:moveTo>
                      <a:cubicBezTo>
                        <a:pt x="26762" y="-3874"/>
                        <a:pt x="44497" y="-430"/>
                        <a:pt x="52981" y="12438"/>
                      </a:cubicBezTo>
                      <a:cubicBezTo>
                        <a:pt x="61464" y="25306"/>
                        <a:pt x="57507" y="42871"/>
                        <a:pt x="44184" y="51610"/>
                      </a:cubicBezTo>
                      <a:cubicBezTo>
                        <a:pt x="30861" y="60379"/>
                        <a:pt x="13097" y="56934"/>
                        <a:pt x="4528" y="43924"/>
                      </a:cubicBezTo>
                      <a:cubicBezTo>
                        <a:pt x="-4041" y="30914"/>
                        <a:pt x="-84" y="13377"/>
                        <a:pt x="13325" y="4723"/>
                      </a:cubicBezTo>
                      <a:close/>
                    </a:path>
                  </a:pathLst>
                </a:custGeom>
                <a:grpFill/>
                <a:ln w="2845" cap="flat">
                  <a:noFill/>
                  <a:prstDash val="solid"/>
                  <a:miter/>
                </a:ln>
              </p:spPr>
              <p:txBody>
                <a:bodyPr rtlCol="0" anchor="ctr"/>
                <a:lstStyle/>
                <a:p>
                  <a:endParaRPr lang="en-US"/>
                </a:p>
              </p:txBody>
            </p:sp>
            <p:sp>
              <p:nvSpPr>
                <p:cNvPr id="2111" name="Freeform: Shape 2110">
                  <a:extLst>
                    <a:ext uri="{FF2B5EF4-FFF2-40B4-BE49-F238E27FC236}">
                      <a16:creationId xmlns:a16="http://schemas.microsoft.com/office/drawing/2014/main" id="{D227AC81-E4F4-5F1D-5EA1-EF2559E3A2D1}"/>
                    </a:ext>
                  </a:extLst>
                </p:cNvPr>
                <p:cNvSpPr/>
                <p:nvPr/>
              </p:nvSpPr>
              <p:spPr>
                <a:xfrm>
                  <a:off x="5206977" y="3865397"/>
                  <a:ext cx="53918" cy="53268"/>
                </a:xfrm>
                <a:custGeom>
                  <a:avLst/>
                  <a:gdLst>
                    <a:gd name="connsiteX0" fmla="*/ 13547 w 53918"/>
                    <a:gd name="connsiteY0" fmla="*/ 3864 h 53268"/>
                    <a:gd name="connsiteX1" fmla="*/ 50357 w 53918"/>
                    <a:gd name="connsiteY1" fmla="*/ 12718 h 53268"/>
                    <a:gd name="connsiteX2" fmla="*/ 40422 w 53918"/>
                    <a:gd name="connsiteY2" fmla="*/ 49328 h 53268"/>
                    <a:gd name="connsiteX3" fmla="*/ 3612 w 53918"/>
                    <a:gd name="connsiteY3" fmla="*/ 40474 h 53268"/>
                    <a:gd name="connsiteX4" fmla="*/ 13547 w 53918"/>
                    <a:gd name="connsiteY4" fmla="*/ 3864 h 53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18" h="53268">
                      <a:moveTo>
                        <a:pt x="13547" y="3864"/>
                      </a:moveTo>
                      <a:cubicBezTo>
                        <a:pt x="26500" y="-3737"/>
                        <a:pt x="42984" y="220"/>
                        <a:pt x="50357" y="12718"/>
                      </a:cubicBezTo>
                      <a:cubicBezTo>
                        <a:pt x="57730" y="25215"/>
                        <a:pt x="53289" y="41584"/>
                        <a:pt x="40422" y="49328"/>
                      </a:cubicBezTo>
                      <a:cubicBezTo>
                        <a:pt x="27554" y="57042"/>
                        <a:pt x="11071" y="53085"/>
                        <a:pt x="3612" y="40474"/>
                      </a:cubicBezTo>
                      <a:cubicBezTo>
                        <a:pt x="-3847" y="27862"/>
                        <a:pt x="623" y="11465"/>
                        <a:pt x="13547" y="3864"/>
                      </a:cubicBezTo>
                      <a:close/>
                    </a:path>
                  </a:pathLst>
                </a:custGeom>
                <a:grpFill/>
                <a:ln w="2845" cap="flat">
                  <a:noFill/>
                  <a:prstDash val="solid"/>
                  <a:miter/>
                </a:ln>
              </p:spPr>
              <p:txBody>
                <a:bodyPr rtlCol="0" anchor="ctr"/>
                <a:lstStyle/>
                <a:p>
                  <a:endParaRPr lang="en-US"/>
                </a:p>
              </p:txBody>
            </p:sp>
            <p:sp>
              <p:nvSpPr>
                <p:cNvPr id="2112" name="Freeform: Shape 2111">
                  <a:extLst>
                    <a:ext uri="{FF2B5EF4-FFF2-40B4-BE49-F238E27FC236}">
                      <a16:creationId xmlns:a16="http://schemas.microsoft.com/office/drawing/2014/main" id="{BD9BFF1A-8C6F-9723-114E-2F422AC9FA8D}"/>
                    </a:ext>
                  </a:extLst>
                </p:cNvPr>
                <p:cNvSpPr/>
                <p:nvPr/>
              </p:nvSpPr>
              <p:spPr>
                <a:xfrm>
                  <a:off x="5076130" y="3633268"/>
                  <a:ext cx="50475" cy="50008"/>
                </a:xfrm>
                <a:custGeom>
                  <a:avLst/>
                  <a:gdLst>
                    <a:gd name="connsiteX0" fmla="*/ 13725 w 50475"/>
                    <a:gd name="connsiteY0" fmla="*/ 3094 h 50008"/>
                    <a:gd name="connsiteX1" fmla="*/ 47688 w 50475"/>
                    <a:gd name="connsiteY1" fmla="*/ 12887 h 50008"/>
                    <a:gd name="connsiteX2" fmla="*/ 36870 w 50475"/>
                    <a:gd name="connsiteY2" fmla="*/ 46821 h 50008"/>
                    <a:gd name="connsiteX3" fmla="*/ 2822 w 50475"/>
                    <a:gd name="connsiteY3" fmla="*/ 37056 h 50008"/>
                    <a:gd name="connsiteX4" fmla="*/ 13697 w 50475"/>
                    <a:gd name="connsiteY4" fmla="*/ 3094 h 50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5" h="50008">
                      <a:moveTo>
                        <a:pt x="13725" y="3094"/>
                      </a:moveTo>
                      <a:cubicBezTo>
                        <a:pt x="26137" y="-3539"/>
                        <a:pt x="41368" y="845"/>
                        <a:pt x="47688" y="12887"/>
                      </a:cubicBezTo>
                      <a:cubicBezTo>
                        <a:pt x="54036" y="24929"/>
                        <a:pt x="49168" y="40131"/>
                        <a:pt x="36870" y="46821"/>
                      </a:cubicBezTo>
                      <a:cubicBezTo>
                        <a:pt x="24429" y="53596"/>
                        <a:pt x="9227" y="49212"/>
                        <a:pt x="2822" y="37056"/>
                      </a:cubicBezTo>
                      <a:cubicBezTo>
                        <a:pt x="-3584" y="24929"/>
                        <a:pt x="1284" y="9698"/>
                        <a:pt x="13697" y="3094"/>
                      </a:cubicBezTo>
                      <a:close/>
                    </a:path>
                  </a:pathLst>
                </a:custGeom>
                <a:grpFill/>
                <a:ln w="2845" cap="flat">
                  <a:noFill/>
                  <a:prstDash val="solid"/>
                  <a:miter/>
                </a:ln>
              </p:spPr>
              <p:txBody>
                <a:bodyPr rtlCol="0" anchor="ctr"/>
                <a:lstStyle/>
                <a:p>
                  <a:endParaRPr lang="en-US"/>
                </a:p>
              </p:txBody>
            </p:sp>
            <p:sp>
              <p:nvSpPr>
                <p:cNvPr id="2113" name="Freeform: Shape 2112">
                  <a:extLst>
                    <a:ext uri="{FF2B5EF4-FFF2-40B4-BE49-F238E27FC236}">
                      <a16:creationId xmlns:a16="http://schemas.microsoft.com/office/drawing/2014/main" id="{206D3DDC-D564-4175-8DC4-65F49E1C8FA1}"/>
                    </a:ext>
                  </a:extLst>
                </p:cNvPr>
                <p:cNvSpPr/>
                <p:nvPr/>
              </p:nvSpPr>
              <p:spPr>
                <a:xfrm>
                  <a:off x="4955122" y="3395979"/>
                  <a:ext cx="47441" cy="46293"/>
                </a:xfrm>
                <a:custGeom>
                  <a:avLst/>
                  <a:gdLst>
                    <a:gd name="connsiteX0" fmla="*/ 13459 w 47441"/>
                    <a:gd name="connsiteY0" fmla="*/ 2446 h 46293"/>
                    <a:gd name="connsiteX1" fmla="*/ 45116 w 47441"/>
                    <a:gd name="connsiteY1" fmla="*/ 12695 h 46293"/>
                    <a:gd name="connsiteX2" fmla="*/ 34013 w 47441"/>
                    <a:gd name="connsiteY2" fmla="*/ 43782 h 46293"/>
                    <a:gd name="connsiteX3" fmla="*/ 2356 w 47441"/>
                    <a:gd name="connsiteY3" fmla="*/ 33533 h 46293"/>
                    <a:gd name="connsiteX4" fmla="*/ 13459 w 47441"/>
                    <a:gd name="connsiteY4" fmla="*/ 2446 h 4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41" h="46293">
                      <a:moveTo>
                        <a:pt x="13459" y="2446"/>
                      </a:moveTo>
                      <a:cubicBezTo>
                        <a:pt x="25302" y="-3248"/>
                        <a:pt x="39450" y="1336"/>
                        <a:pt x="45116" y="12695"/>
                      </a:cubicBezTo>
                      <a:cubicBezTo>
                        <a:pt x="50752" y="24053"/>
                        <a:pt x="45799" y="37974"/>
                        <a:pt x="34013" y="43782"/>
                      </a:cubicBezTo>
                      <a:cubicBezTo>
                        <a:pt x="22227" y="49589"/>
                        <a:pt x="8078" y="44977"/>
                        <a:pt x="2356" y="33533"/>
                      </a:cubicBezTo>
                      <a:cubicBezTo>
                        <a:pt x="-3337" y="22061"/>
                        <a:pt x="1644" y="8168"/>
                        <a:pt x="13459" y="2446"/>
                      </a:cubicBezTo>
                      <a:close/>
                    </a:path>
                  </a:pathLst>
                </a:custGeom>
                <a:grpFill/>
                <a:ln w="2845" cap="flat">
                  <a:noFill/>
                  <a:prstDash val="solid"/>
                  <a:miter/>
                </a:ln>
              </p:spPr>
              <p:txBody>
                <a:bodyPr rtlCol="0" anchor="ctr"/>
                <a:lstStyle/>
                <a:p>
                  <a:endParaRPr lang="en-US"/>
                </a:p>
              </p:txBody>
            </p:sp>
            <p:sp>
              <p:nvSpPr>
                <p:cNvPr id="2114" name="Freeform: Shape 2113">
                  <a:extLst>
                    <a:ext uri="{FF2B5EF4-FFF2-40B4-BE49-F238E27FC236}">
                      <a16:creationId xmlns:a16="http://schemas.microsoft.com/office/drawing/2014/main" id="{BE40DA82-2E0E-4A85-653D-211536A59479}"/>
                    </a:ext>
                  </a:extLst>
                </p:cNvPr>
                <p:cNvSpPr/>
                <p:nvPr/>
              </p:nvSpPr>
              <p:spPr>
                <a:xfrm>
                  <a:off x="4844408" y="3153542"/>
                  <a:ext cx="43956" cy="43063"/>
                </a:xfrm>
                <a:custGeom>
                  <a:avLst/>
                  <a:gdLst>
                    <a:gd name="connsiteX0" fmla="*/ 13403 w 43956"/>
                    <a:gd name="connsiteY0" fmla="*/ 1878 h 43063"/>
                    <a:gd name="connsiteX1" fmla="*/ 42213 w 43956"/>
                    <a:gd name="connsiteY1" fmla="*/ 12667 h 43063"/>
                    <a:gd name="connsiteX2" fmla="*/ 30570 w 43956"/>
                    <a:gd name="connsiteY2" fmla="*/ 41135 h 43063"/>
                    <a:gd name="connsiteX3" fmla="*/ 1760 w 43956"/>
                    <a:gd name="connsiteY3" fmla="*/ 30346 h 43063"/>
                    <a:gd name="connsiteX4" fmla="*/ 13403 w 43956"/>
                    <a:gd name="connsiteY4" fmla="*/ 1878 h 43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56" h="43063">
                      <a:moveTo>
                        <a:pt x="13403" y="1878"/>
                      </a:moveTo>
                      <a:cubicBezTo>
                        <a:pt x="24591" y="-2962"/>
                        <a:pt x="37487" y="1878"/>
                        <a:pt x="42213" y="12667"/>
                      </a:cubicBezTo>
                      <a:cubicBezTo>
                        <a:pt x="46939" y="23457"/>
                        <a:pt x="41729" y="36210"/>
                        <a:pt x="30570" y="41135"/>
                      </a:cubicBezTo>
                      <a:cubicBezTo>
                        <a:pt x="19410" y="46061"/>
                        <a:pt x="6514" y="41221"/>
                        <a:pt x="1760" y="30346"/>
                      </a:cubicBezTo>
                      <a:cubicBezTo>
                        <a:pt x="-2995" y="19471"/>
                        <a:pt x="2215" y="6717"/>
                        <a:pt x="13403" y="1878"/>
                      </a:cubicBezTo>
                      <a:close/>
                    </a:path>
                  </a:pathLst>
                </a:custGeom>
                <a:grpFill/>
                <a:ln w="2845" cap="flat">
                  <a:noFill/>
                  <a:prstDash val="solid"/>
                  <a:miter/>
                </a:ln>
              </p:spPr>
              <p:txBody>
                <a:bodyPr rtlCol="0" anchor="ctr"/>
                <a:lstStyle/>
                <a:p>
                  <a:endParaRPr lang="en-US"/>
                </a:p>
              </p:txBody>
            </p:sp>
            <p:sp>
              <p:nvSpPr>
                <p:cNvPr id="2115" name="Freeform: Shape 2114">
                  <a:extLst>
                    <a:ext uri="{FF2B5EF4-FFF2-40B4-BE49-F238E27FC236}">
                      <a16:creationId xmlns:a16="http://schemas.microsoft.com/office/drawing/2014/main" id="{999007F0-8944-524F-3212-65D70A6E5E5E}"/>
                    </a:ext>
                  </a:extLst>
                </p:cNvPr>
                <p:cNvSpPr/>
                <p:nvPr/>
              </p:nvSpPr>
              <p:spPr>
                <a:xfrm>
                  <a:off x="4743518" y="2906825"/>
                  <a:ext cx="40482" cy="39795"/>
                </a:xfrm>
                <a:custGeom>
                  <a:avLst/>
                  <a:gdLst>
                    <a:gd name="connsiteX0" fmla="*/ 13231 w 40482"/>
                    <a:gd name="connsiteY0" fmla="*/ 1405 h 39795"/>
                    <a:gd name="connsiteX1" fmla="*/ 39223 w 40482"/>
                    <a:gd name="connsiteY1" fmla="*/ 12507 h 39795"/>
                    <a:gd name="connsiteX2" fmla="*/ 27266 w 40482"/>
                    <a:gd name="connsiteY2" fmla="*/ 38357 h 39795"/>
                    <a:gd name="connsiteX3" fmla="*/ 1274 w 40482"/>
                    <a:gd name="connsiteY3" fmla="*/ 27254 h 39795"/>
                    <a:gd name="connsiteX4" fmla="*/ 13231 w 40482"/>
                    <a:gd name="connsiteY4" fmla="*/ 1405 h 3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82" h="39795">
                      <a:moveTo>
                        <a:pt x="13231" y="1405"/>
                      </a:moveTo>
                      <a:cubicBezTo>
                        <a:pt x="23736" y="-2638"/>
                        <a:pt x="35379" y="2344"/>
                        <a:pt x="39223" y="12507"/>
                      </a:cubicBezTo>
                      <a:cubicBezTo>
                        <a:pt x="43094" y="22671"/>
                        <a:pt x="37742" y="34257"/>
                        <a:pt x="27266" y="38357"/>
                      </a:cubicBezTo>
                      <a:cubicBezTo>
                        <a:pt x="16790" y="42456"/>
                        <a:pt x="5146" y="37502"/>
                        <a:pt x="1274" y="27254"/>
                      </a:cubicBezTo>
                      <a:cubicBezTo>
                        <a:pt x="-2626" y="17005"/>
                        <a:pt x="2726" y="5447"/>
                        <a:pt x="13231" y="1405"/>
                      </a:cubicBezTo>
                      <a:close/>
                    </a:path>
                  </a:pathLst>
                </a:custGeom>
                <a:grpFill/>
                <a:ln w="2845" cap="flat">
                  <a:noFill/>
                  <a:prstDash val="solid"/>
                  <a:miter/>
                </a:ln>
              </p:spPr>
              <p:txBody>
                <a:bodyPr rtlCol="0" anchor="ctr"/>
                <a:lstStyle/>
                <a:p>
                  <a:endParaRPr lang="en-US"/>
                </a:p>
              </p:txBody>
            </p:sp>
            <p:sp>
              <p:nvSpPr>
                <p:cNvPr id="2116" name="Freeform: Shape 2115">
                  <a:extLst>
                    <a:ext uri="{FF2B5EF4-FFF2-40B4-BE49-F238E27FC236}">
                      <a16:creationId xmlns:a16="http://schemas.microsoft.com/office/drawing/2014/main" id="{696F7629-0232-7D75-8176-23CCA38D7D85}"/>
                    </a:ext>
                  </a:extLst>
                </p:cNvPr>
                <p:cNvSpPr/>
                <p:nvPr/>
              </p:nvSpPr>
              <p:spPr>
                <a:xfrm>
                  <a:off x="4652887" y="2656202"/>
                  <a:ext cx="37298" cy="36237"/>
                </a:xfrm>
                <a:custGeom>
                  <a:avLst/>
                  <a:gdLst>
                    <a:gd name="connsiteX0" fmla="*/ 12650 w 37298"/>
                    <a:gd name="connsiteY0" fmla="*/ 1024 h 36237"/>
                    <a:gd name="connsiteX1" fmla="*/ 36307 w 37298"/>
                    <a:gd name="connsiteY1" fmla="*/ 12069 h 36237"/>
                    <a:gd name="connsiteX2" fmla="*/ 24663 w 37298"/>
                    <a:gd name="connsiteY2" fmla="*/ 35185 h 36237"/>
                    <a:gd name="connsiteX3" fmla="*/ 1006 w 37298"/>
                    <a:gd name="connsiteY3" fmla="*/ 24140 h 36237"/>
                    <a:gd name="connsiteX4" fmla="*/ 12650 w 37298"/>
                    <a:gd name="connsiteY4" fmla="*/ 1024 h 36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8" h="36237">
                      <a:moveTo>
                        <a:pt x="12650" y="1024"/>
                      </a:moveTo>
                      <a:cubicBezTo>
                        <a:pt x="22414" y="-2279"/>
                        <a:pt x="33004" y="2675"/>
                        <a:pt x="36307" y="12069"/>
                      </a:cubicBezTo>
                      <a:cubicBezTo>
                        <a:pt x="39609" y="21464"/>
                        <a:pt x="34399" y="31826"/>
                        <a:pt x="24663" y="35185"/>
                      </a:cubicBezTo>
                      <a:cubicBezTo>
                        <a:pt x="14927" y="38545"/>
                        <a:pt x="4337" y="33591"/>
                        <a:pt x="1006" y="24140"/>
                      </a:cubicBezTo>
                      <a:cubicBezTo>
                        <a:pt x="-2325" y="14688"/>
                        <a:pt x="2885" y="4326"/>
                        <a:pt x="12650" y="1024"/>
                      </a:cubicBezTo>
                      <a:close/>
                    </a:path>
                  </a:pathLst>
                </a:custGeom>
                <a:grpFill/>
                <a:ln w="2845" cap="flat">
                  <a:noFill/>
                  <a:prstDash val="solid"/>
                  <a:miter/>
                </a:ln>
              </p:spPr>
              <p:txBody>
                <a:bodyPr rtlCol="0" anchor="ctr"/>
                <a:lstStyle/>
                <a:p>
                  <a:endParaRPr lang="en-US"/>
                </a:p>
              </p:txBody>
            </p:sp>
            <p:sp>
              <p:nvSpPr>
                <p:cNvPr id="2117" name="Freeform: Shape 2116">
                  <a:extLst>
                    <a:ext uri="{FF2B5EF4-FFF2-40B4-BE49-F238E27FC236}">
                      <a16:creationId xmlns:a16="http://schemas.microsoft.com/office/drawing/2014/main" id="{5D665479-1D4E-AE62-E59C-D817EC288EF0}"/>
                    </a:ext>
                  </a:extLst>
                </p:cNvPr>
                <p:cNvSpPr/>
                <p:nvPr/>
              </p:nvSpPr>
              <p:spPr>
                <a:xfrm>
                  <a:off x="4573341" y="2401700"/>
                  <a:ext cx="33809" cy="32979"/>
                </a:xfrm>
                <a:custGeom>
                  <a:avLst/>
                  <a:gdLst>
                    <a:gd name="connsiteX0" fmla="*/ 12228 w 33809"/>
                    <a:gd name="connsiteY0" fmla="*/ 706 h 32979"/>
                    <a:gd name="connsiteX1" fmla="*/ 33152 w 33809"/>
                    <a:gd name="connsiteY1" fmla="*/ 11666 h 32979"/>
                    <a:gd name="connsiteX2" fmla="*/ 21594 w 33809"/>
                    <a:gd name="connsiteY2" fmla="*/ 32248 h 32979"/>
                    <a:gd name="connsiteX3" fmla="*/ 670 w 33809"/>
                    <a:gd name="connsiteY3" fmla="*/ 21288 h 32979"/>
                    <a:gd name="connsiteX4" fmla="*/ 12228 w 33809"/>
                    <a:gd name="connsiteY4" fmla="*/ 706 h 3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09" h="32979">
                      <a:moveTo>
                        <a:pt x="12228" y="706"/>
                      </a:moveTo>
                      <a:cubicBezTo>
                        <a:pt x="21195" y="-1913"/>
                        <a:pt x="30590" y="2983"/>
                        <a:pt x="33152" y="11666"/>
                      </a:cubicBezTo>
                      <a:cubicBezTo>
                        <a:pt x="35714" y="20349"/>
                        <a:pt x="30561" y="29573"/>
                        <a:pt x="21594" y="32248"/>
                      </a:cubicBezTo>
                      <a:cubicBezTo>
                        <a:pt x="12626" y="34924"/>
                        <a:pt x="3260" y="30028"/>
                        <a:pt x="670" y="21288"/>
                      </a:cubicBezTo>
                      <a:cubicBezTo>
                        <a:pt x="-1921" y="12548"/>
                        <a:pt x="3232" y="3353"/>
                        <a:pt x="12228" y="706"/>
                      </a:cubicBezTo>
                      <a:close/>
                    </a:path>
                  </a:pathLst>
                </a:custGeom>
                <a:grpFill/>
                <a:ln w="2845" cap="flat">
                  <a:noFill/>
                  <a:prstDash val="solid"/>
                  <a:miter/>
                </a:ln>
              </p:spPr>
              <p:txBody>
                <a:bodyPr rtlCol="0" anchor="ctr"/>
                <a:lstStyle/>
                <a:p>
                  <a:endParaRPr lang="en-US"/>
                </a:p>
              </p:txBody>
            </p:sp>
            <p:sp>
              <p:nvSpPr>
                <p:cNvPr id="2118" name="Freeform: Shape 2117">
                  <a:extLst>
                    <a:ext uri="{FF2B5EF4-FFF2-40B4-BE49-F238E27FC236}">
                      <a16:creationId xmlns:a16="http://schemas.microsoft.com/office/drawing/2014/main" id="{EC7AA8BA-305A-3A58-C497-3412998D3841}"/>
                    </a:ext>
                  </a:extLst>
                </p:cNvPr>
                <p:cNvSpPr/>
                <p:nvPr/>
              </p:nvSpPr>
              <p:spPr>
                <a:xfrm>
                  <a:off x="4503992" y="2144190"/>
                  <a:ext cx="30377" cy="29675"/>
                </a:xfrm>
                <a:custGeom>
                  <a:avLst/>
                  <a:gdLst>
                    <a:gd name="connsiteX0" fmla="*/ 11687 w 30377"/>
                    <a:gd name="connsiteY0" fmla="*/ 465 h 29675"/>
                    <a:gd name="connsiteX1" fmla="*/ 29964 w 30377"/>
                    <a:gd name="connsiteY1" fmla="*/ 11112 h 29675"/>
                    <a:gd name="connsiteX2" fmla="*/ 18691 w 30377"/>
                    <a:gd name="connsiteY2" fmla="*/ 29190 h 29675"/>
                    <a:gd name="connsiteX3" fmla="*/ 414 w 30377"/>
                    <a:gd name="connsiteY3" fmla="*/ 18542 h 29675"/>
                    <a:gd name="connsiteX4" fmla="*/ 11687 w 30377"/>
                    <a:gd name="connsiteY4" fmla="*/ 465 h 2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7" h="29675">
                      <a:moveTo>
                        <a:pt x="11687" y="465"/>
                      </a:moveTo>
                      <a:cubicBezTo>
                        <a:pt x="19858" y="-1556"/>
                        <a:pt x="28028" y="3198"/>
                        <a:pt x="29964" y="11112"/>
                      </a:cubicBezTo>
                      <a:cubicBezTo>
                        <a:pt x="31900" y="19026"/>
                        <a:pt x="26861" y="27111"/>
                        <a:pt x="18691" y="29190"/>
                      </a:cubicBezTo>
                      <a:cubicBezTo>
                        <a:pt x="10549" y="31268"/>
                        <a:pt x="2350" y="26485"/>
                        <a:pt x="414" y="18542"/>
                      </a:cubicBezTo>
                      <a:cubicBezTo>
                        <a:pt x="-1522" y="10600"/>
                        <a:pt x="3517" y="2486"/>
                        <a:pt x="11687" y="465"/>
                      </a:cubicBezTo>
                      <a:close/>
                    </a:path>
                  </a:pathLst>
                </a:custGeom>
                <a:grpFill/>
                <a:ln w="2845" cap="flat">
                  <a:noFill/>
                  <a:prstDash val="solid"/>
                  <a:miter/>
                </a:ln>
              </p:spPr>
              <p:txBody>
                <a:bodyPr rtlCol="0" anchor="ctr"/>
                <a:lstStyle/>
                <a:p>
                  <a:endParaRPr lang="en-US"/>
                </a:p>
              </p:txBody>
            </p:sp>
            <p:sp>
              <p:nvSpPr>
                <p:cNvPr id="2119" name="Freeform: Shape 2118">
                  <a:extLst>
                    <a:ext uri="{FF2B5EF4-FFF2-40B4-BE49-F238E27FC236}">
                      <a16:creationId xmlns:a16="http://schemas.microsoft.com/office/drawing/2014/main" id="{713B4C13-909C-2D34-C968-4332ED0CCC54}"/>
                    </a:ext>
                  </a:extLst>
                </p:cNvPr>
                <p:cNvSpPr/>
                <p:nvPr/>
              </p:nvSpPr>
              <p:spPr>
                <a:xfrm>
                  <a:off x="4445412" y="1884022"/>
                  <a:ext cx="27061" cy="26269"/>
                </a:xfrm>
                <a:custGeom>
                  <a:avLst/>
                  <a:gdLst>
                    <a:gd name="connsiteX0" fmla="*/ 10741 w 27061"/>
                    <a:gd name="connsiteY0" fmla="*/ 290 h 26269"/>
                    <a:gd name="connsiteX1" fmla="*/ 26768 w 27061"/>
                    <a:gd name="connsiteY1" fmla="*/ 10368 h 26269"/>
                    <a:gd name="connsiteX2" fmla="*/ 16320 w 27061"/>
                    <a:gd name="connsiteY2" fmla="*/ 25968 h 26269"/>
                    <a:gd name="connsiteX3" fmla="*/ 293 w 27061"/>
                    <a:gd name="connsiteY3" fmla="*/ 15891 h 26269"/>
                    <a:gd name="connsiteX4" fmla="*/ 10741 w 27061"/>
                    <a:gd name="connsiteY4" fmla="*/ 290 h 2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1" h="26269">
                      <a:moveTo>
                        <a:pt x="10741" y="290"/>
                      </a:moveTo>
                      <a:cubicBezTo>
                        <a:pt x="18057" y="-1219"/>
                        <a:pt x="25231" y="3308"/>
                        <a:pt x="26768" y="10368"/>
                      </a:cubicBezTo>
                      <a:cubicBezTo>
                        <a:pt x="28306" y="17428"/>
                        <a:pt x="23637" y="24431"/>
                        <a:pt x="16320" y="25968"/>
                      </a:cubicBezTo>
                      <a:cubicBezTo>
                        <a:pt x="9004" y="27506"/>
                        <a:pt x="1830" y="23008"/>
                        <a:pt x="293" y="15891"/>
                      </a:cubicBezTo>
                      <a:cubicBezTo>
                        <a:pt x="-1245" y="8774"/>
                        <a:pt x="3424" y="1799"/>
                        <a:pt x="10741" y="290"/>
                      </a:cubicBezTo>
                      <a:close/>
                    </a:path>
                  </a:pathLst>
                </a:custGeom>
                <a:grpFill/>
                <a:ln w="2845" cap="flat">
                  <a:noFill/>
                  <a:prstDash val="solid"/>
                  <a:miter/>
                </a:ln>
              </p:spPr>
              <p:txBody>
                <a:bodyPr rtlCol="0" anchor="ctr"/>
                <a:lstStyle/>
                <a:p>
                  <a:endParaRPr lang="en-US"/>
                </a:p>
              </p:txBody>
            </p:sp>
            <p:sp>
              <p:nvSpPr>
                <p:cNvPr id="2120" name="Freeform: Shape 2119">
                  <a:extLst>
                    <a:ext uri="{FF2B5EF4-FFF2-40B4-BE49-F238E27FC236}">
                      <a16:creationId xmlns:a16="http://schemas.microsoft.com/office/drawing/2014/main" id="{2CC33CE4-7E46-1C72-DE4E-CDFAA2AED879}"/>
                    </a:ext>
                  </a:extLst>
                </p:cNvPr>
                <p:cNvSpPr/>
                <p:nvPr/>
              </p:nvSpPr>
              <p:spPr>
                <a:xfrm>
                  <a:off x="4398127" y="1621475"/>
                  <a:ext cx="23641" cy="22963"/>
                </a:xfrm>
                <a:custGeom>
                  <a:avLst/>
                  <a:gdLst>
                    <a:gd name="connsiteX0" fmla="*/ 9942 w 23641"/>
                    <a:gd name="connsiteY0" fmla="*/ 161 h 22963"/>
                    <a:gd name="connsiteX1" fmla="*/ 23493 w 23641"/>
                    <a:gd name="connsiteY1" fmla="*/ 9556 h 22963"/>
                    <a:gd name="connsiteX2" fmla="*/ 13700 w 23641"/>
                    <a:gd name="connsiteY2" fmla="*/ 22794 h 22963"/>
                    <a:gd name="connsiteX3" fmla="*/ 149 w 23641"/>
                    <a:gd name="connsiteY3" fmla="*/ 13399 h 22963"/>
                    <a:gd name="connsiteX4" fmla="*/ 9942 w 23641"/>
                    <a:gd name="connsiteY4" fmla="*/ 161 h 22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1" h="22963">
                      <a:moveTo>
                        <a:pt x="9942" y="161"/>
                      </a:moveTo>
                      <a:cubicBezTo>
                        <a:pt x="16376" y="-892"/>
                        <a:pt x="22440" y="3321"/>
                        <a:pt x="23493" y="9556"/>
                      </a:cubicBezTo>
                      <a:cubicBezTo>
                        <a:pt x="24518" y="15790"/>
                        <a:pt x="20134" y="21740"/>
                        <a:pt x="13700" y="22794"/>
                      </a:cubicBezTo>
                      <a:cubicBezTo>
                        <a:pt x="7266" y="23875"/>
                        <a:pt x="1203" y="19662"/>
                        <a:pt x="149" y="13399"/>
                      </a:cubicBezTo>
                      <a:cubicBezTo>
                        <a:pt x="-875" y="7136"/>
                        <a:pt x="3480" y="1186"/>
                        <a:pt x="9942" y="161"/>
                      </a:cubicBezTo>
                      <a:close/>
                    </a:path>
                  </a:pathLst>
                </a:custGeom>
                <a:grpFill/>
                <a:ln w="2845" cap="flat">
                  <a:noFill/>
                  <a:prstDash val="solid"/>
                  <a:miter/>
                </a:ln>
              </p:spPr>
              <p:txBody>
                <a:bodyPr rtlCol="0" anchor="ctr"/>
                <a:lstStyle/>
                <a:p>
                  <a:endParaRPr lang="en-US"/>
                </a:p>
              </p:txBody>
            </p:sp>
            <p:sp>
              <p:nvSpPr>
                <p:cNvPr id="2121" name="Freeform: Shape 2120">
                  <a:extLst>
                    <a:ext uri="{FF2B5EF4-FFF2-40B4-BE49-F238E27FC236}">
                      <a16:creationId xmlns:a16="http://schemas.microsoft.com/office/drawing/2014/main" id="{67B6A82C-9C2C-268C-DAE0-96D68319A196}"/>
                    </a:ext>
                  </a:extLst>
                </p:cNvPr>
                <p:cNvSpPr/>
                <p:nvPr/>
              </p:nvSpPr>
              <p:spPr>
                <a:xfrm>
                  <a:off x="4361260" y="1357201"/>
                  <a:ext cx="20198" cy="19659"/>
                </a:xfrm>
                <a:custGeom>
                  <a:avLst/>
                  <a:gdLst>
                    <a:gd name="connsiteX0" fmla="*/ 8975 w 20198"/>
                    <a:gd name="connsiteY0" fmla="*/ 79 h 19659"/>
                    <a:gd name="connsiteX1" fmla="*/ 20134 w 20198"/>
                    <a:gd name="connsiteY1" fmla="*/ 8591 h 19659"/>
                    <a:gd name="connsiteX2" fmla="*/ 11224 w 20198"/>
                    <a:gd name="connsiteY2" fmla="*/ 19580 h 19659"/>
                    <a:gd name="connsiteX3" fmla="*/ 64 w 20198"/>
                    <a:gd name="connsiteY3" fmla="*/ 11068 h 19659"/>
                    <a:gd name="connsiteX4" fmla="*/ 8975 w 20198"/>
                    <a:gd name="connsiteY4" fmla="*/ 79 h 1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8" h="19659">
                      <a:moveTo>
                        <a:pt x="8975" y="79"/>
                      </a:moveTo>
                      <a:cubicBezTo>
                        <a:pt x="14526" y="-604"/>
                        <a:pt x="19508" y="3211"/>
                        <a:pt x="20134" y="8591"/>
                      </a:cubicBezTo>
                      <a:cubicBezTo>
                        <a:pt x="20761" y="13972"/>
                        <a:pt x="16747" y="18897"/>
                        <a:pt x="11224" y="19580"/>
                      </a:cubicBezTo>
                      <a:cubicBezTo>
                        <a:pt x="5673" y="20263"/>
                        <a:pt x="691" y="16448"/>
                        <a:pt x="64" y="11068"/>
                      </a:cubicBezTo>
                      <a:cubicBezTo>
                        <a:pt x="-562" y="5659"/>
                        <a:pt x="3452" y="762"/>
                        <a:pt x="8975" y="79"/>
                      </a:cubicBezTo>
                      <a:close/>
                    </a:path>
                  </a:pathLst>
                </a:custGeom>
                <a:grpFill/>
                <a:ln w="2845" cap="flat">
                  <a:noFill/>
                  <a:prstDash val="solid"/>
                  <a:miter/>
                </a:ln>
              </p:spPr>
              <p:txBody>
                <a:bodyPr rtlCol="0" anchor="ctr"/>
                <a:lstStyle/>
                <a:p>
                  <a:endParaRPr lang="en-US"/>
                </a:p>
              </p:txBody>
            </p:sp>
            <p:sp>
              <p:nvSpPr>
                <p:cNvPr id="2122" name="Freeform: Shape 2121">
                  <a:extLst>
                    <a:ext uri="{FF2B5EF4-FFF2-40B4-BE49-F238E27FC236}">
                      <a16:creationId xmlns:a16="http://schemas.microsoft.com/office/drawing/2014/main" id="{685EFECE-B786-8055-29A3-0A5DA7B5892B}"/>
                    </a:ext>
                  </a:extLst>
                </p:cNvPr>
                <p:cNvSpPr/>
                <p:nvPr/>
              </p:nvSpPr>
              <p:spPr>
                <a:xfrm>
                  <a:off x="4335615" y="1091529"/>
                  <a:ext cx="16831" cy="16315"/>
                </a:xfrm>
                <a:custGeom>
                  <a:avLst/>
                  <a:gdLst>
                    <a:gd name="connsiteX0" fmla="*/ 7690 w 16831"/>
                    <a:gd name="connsiteY0" fmla="*/ 28 h 16315"/>
                    <a:gd name="connsiteX1" fmla="*/ 16799 w 16831"/>
                    <a:gd name="connsiteY1" fmla="*/ 7458 h 16315"/>
                    <a:gd name="connsiteX2" fmla="*/ 9141 w 16831"/>
                    <a:gd name="connsiteY2" fmla="*/ 16284 h 16315"/>
                    <a:gd name="connsiteX3" fmla="*/ 32 w 16831"/>
                    <a:gd name="connsiteY3" fmla="*/ 8853 h 16315"/>
                    <a:gd name="connsiteX4" fmla="*/ 7690 w 16831"/>
                    <a:gd name="connsiteY4" fmla="*/ 28 h 16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31" h="16315">
                      <a:moveTo>
                        <a:pt x="7690" y="28"/>
                      </a:moveTo>
                      <a:cubicBezTo>
                        <a:pt x="12330" y="-342"/>
                        <a:pt x="16401" y="2989"/>
                        <a:pt x="16799" y="7458"/>
                      </a:cubicBezTo>
                      <a:cubicBezTo>
                        <a:pt x="17198" y="11928"/>
                        <a:pt x="13782" y="15885"/>
                        <a:pt x="9141" y="16284"/>
                      </a:cubicBezTo>
                      <a:cubicBezTo>
                        <a:pt x="4501" y="16682"/>
                        <a:pt x="430" y="13351"/>
                        <a:pt x="32" y="8853"/>
                      </a:cubicBezTo>
                      <a:cubicBezTo>
                        <a:pt x="-367" y="4355"/>
                        <a:pt x="3049" y="398"/>
                        <a:pt x="7690" y="28"/>
                      </a:cubicBezTo>
                      <a:close/>
                    </a:path>
                  </a:pathLst>
                </a:custGeom>
                <a:grpFill/>
                <a:ln w="2845" cap="flat">
                  <a:noFill/>
                  <a:prstDash val="solid"/>
                  <a:miter/>
                </a:ln>
              </p:spPr>
              <p:txBody>
                <a:bodyPr rtlCol="0" anchor="ctr"/>
                <a:lstStyle/>
                <a:p>
                  <a:endParaRPr lang="en-US"/>
                </a:p>
              </p:txBody>
            </p:sp>
            <p:sp>
              <p:nvSpPr>
                <p:cNvPr id="2123" name="Freeform: Shape 2122">
                  <a:extLst>
                    <a:ext uri="{FF2B5EF4-FFF2-40B4-BE49-F238E27FC236}">
                      <a16:creationId xmlns:a16="http://schemas.microsoft.com/office/drawing/2014/main" id="{851D06C6-7E03-5CCF-BA21-F2A6D6B47268}"/>
                    </a:ext>
                  </a:extLst>
                </p:cNvPr>
                <p:cNvSpPr/>
                <p:nvPr/>
              </p:nvSpPr>
              <p:spPr>
                <a:xfrm>
                  <a:off x="4320980" y="824976"/>
                  <a:ext cx="13390" cy="13020"/>
                </a:xfrm>
                <a:custGeom>
                  <a:avLst/>
                  <a:gdLst>
                    <a:gd name="connsiteX0" fmla="*/ 6439 w 13390"/>
                    <a:gd name="connsiteY0" fmla="*/ 5 h 13020"/>
                    <a:gd name="connsiteX1" fmla="*/ 13385 w 13390"/>
                    <a:gd name="connsiteY1" fmla="*/ 6240 h 13020"/>
                    <a:gd name="connsiteX2" fmla="*/ 6951 w 13390"/>
                    <a:gd name="connsiteY2" fmla="*/ 13015 h 13020"/>
                    <a:gd name="connsiteX3" fmla="*/ 5 w 13390"/>
                    <a:gd name="connsiteY3" fmla="*/ 6781 h 13020"/>
                    <a:gd name="connsiteX4" fmla="*/ 6439 w 13390"/>
                    <a:gd name="connsiteY4" fmla="*/ 5 h 13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0" h="13020">
                      <a:moveTo>
                        <a:pt x="6439" y="5"/>
                      </a:moveTo>
                      <a:cubicBezTo>
                        <a:pt x="10140" y="-137"/>
                        <a:pt x="13243" y="2653"/>
                        <a:pt x="13385" y="6240"/>
                      </a:cubicBezTo>
                      <a:cubicBezTo>
                        <a:pt x="13527" y="9827"/>
                        <a:pt x="10624" y="12844"/>
                        <a:pt x="6951" y="13015"/>
                      </a:cubicBezTo>
                      <a:cubicBezTo>
                        <a:pt x="3250" y="13158"/>
                        <a:pt x="147" y="10396"/>
                        <a:pt x="5" y="6781"/>
                      </a:cubicBezTo>
                      <a:cubicBezTo>
                        <a:pt x="-137" y="3194"/>
                        <a:pt x="2767" y="148"/>
                        <a:pt x="6439" y="5"/>
                      </a:cubicBezTo>
                      <a:close/>
                    </a:path>
                  </a:pathLst>
                </a:custGeom>
                <a:grpFill/>
                <a:ln w="2845" cap="flat">
                  <a:noFill/>
                  <a:prstDash val="solid"/>
                  <a:miter/>
                </a:ln>
              </p:spPr>
              <p:txBody>
                <a:bodyPr rtlCol="0" anchor="ctr"/>
                <a:lstStyle/>
                <a:p>
                  <a:endParaRPr lang="en-US"/>
                </a:p>
              </p:txBody>
            </p:sp>
            <p:sp>
              <p:nvSpPr>
                <p:cNvPr id="2124" name="Freeform: Shape 2123">
                  <a:extLst>
                    <a:ext uri="{FF2B5EF4-FFF2-40B4-BE49-F238E27FC236}">
                      <a16:creationId xmlns:a16="http://schemas.microsoft.com/office/drawing/2014/main" id="{CA645B3D-C22F-B939-6B9D-7691B9AE0161}"/>
                    </a:ext>
                  </a:extLst>
                </p:cNvPr>
                <p:cNvSpPr/>
                <p:nvPr/>
              </p:nvSpPr>
              <p:spPr>
                <a:xfrm>
                  <a:off x="4316629" y="557977"/>
                  <a:ext cx="9964" cy="9679"/>
                </a:xfrm>
                <a:custGeom>
                  <a:avLst/>
                  <a:gdLst>
                    <a:gd name="connsiteX0" fmla="*/ 4925 w 9964"/>
                    <a:gd name="connsiteY0" fmla="*/ 0 h 9679"/>
                    <a:gd name="connsiteX1" fmla="*/ 9964 w 9964"/>
                    <a:gd name="connsiteY1" fmla="*/ 4840 h 9679"/>
                    <a:gd name="connsiteX2" fmla="*/ 5039 w 9964"/>
                    <a:gd name="connsiteY2" fmla="*/ 9679 h 9679"/>
                    <a:gd name="connsiteX3" fmla="*/ 0 w 9964"/>
                    <a:gd name="connsiteY3" fmla="*/ 4840 h 9679"/>
                    <a:gd name="connsiteX4" fmla="*/ 4925 w 9964"/>
                    <a:gd name="connsiteY4" fmla="*/ 0 h 9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4" h="9679">
                      <a:moveTo>
                        <a:pt x="4925" y="0"/>
                      </a:moveTo>
                      <a:cubicBezTo>
                        <a:pt x="7687" y="0"/>
                        <a:pt x="9936" y="2164"/>
                        <a:pt x="9964" y="4840"/>
                      </a:cubicBezTo>
                      <a:cubicBezTo>
                        <a:pt x="9993" y="7516"/>
                        <a:pt x="7801" y="9679"/>
                        <a:pt x="5039" y="9679"/>
                      </a:cubicBezTo>
                      <a:cubicBezTo>
                        <a:pt x="2278" y="9679"/>
                        <a:pt x="29" y="7516"/>
                        <a:pt x="0" y="4840"/>
                      </a:cubicBezTo>
                      <a:cubicBezTo>
                        <a:pt x="-28" y="2164"/>
                        <a:pt x="2164" y="0"/>
                        <a:pt x="4925" y="0"/>
                      </a:cubicBezTo>
                      <a:close/>
                    </a:path>
                  </a:pathLst>
                </a:custGeom>
                <a:grpFill/>
                <a:ln w="2845" cap="flat">
                  <a:noFill/>
                  <a:prstDash val="solid"/>
                  <a:miter/>
                </a:ln>
              </p:spPr>
              <p:txBody>
                <a:bodyPr rtlCol="0" anchor="ctr"/>
                <a:lstStyle/>
                <a:p>
                  <a:endParaRPr lang="en-US"/>
                </a:p>
              </p:txBody>
            </p:sp>
          </p:grpSp>
        </p:grpSp>
        <p:grpSp>
          <p:nvGrpSpPr>
            <p:cNvPr id="8" name="Graphic 9">
              <a:extLst>
                <a:ext uri="{FF2B5EF4-FFF2-40B4-BE49-F238E27FC236}">
                  <a16:creationId xmlns:a16="http://schemas.microsoft.com/office/drawing/2014/main" id="{A5906A4A-7429-6FD9-DCA1-8DDA758BE865}"/>
                </a:ext>
              </a:extLst>
            </p:cNvPr>
            <p:cNvGrpSpPr/>
            <p:nvPr/>
          </p:nvGrpSpPr>
          <p:grpSpPr>
            <a:xfrm>
              <a:off x="8696280" y="1358004"/>
              <a:ext cx="3536767" cy="2369543"/>
              <a:chOff x="8696280" y="1358004"/>
              <a:chExt cx="3536767" cy="2369543"/>
            </a:xfrm>
            <a:grpFill/>
          </p:grpSpPr>
          <p:grpSp>
            <p:nvGrpSpPr>
              <p:cNvPr id="9" name="Graphic 9">
                <a:extLst>
                  <a:ext uri="{FF2B5EF4-FFF2-40B4-BE49-F238E27FC236}">
                    <a16:creationId xmlns:a16="http://schemas.microsoft.com/office/drawing/2014/main" id="{9FC1713A-3988-366A-96F5-8C2AB0C804DA}"/>
                  </a:ext>
                </a:extLst>
              </p:cNvPr>
              <p:cNvGrpSpPr/>
              <p:nvPr/>
            </p:nvGrpSpPr>
            <p:grpSpPr>
              <a:xfrm>
                <a:off x="9798428" y="1358004"/>
                <a:ext cx="2417410" cy="806494"/>
                <a:chOff x="9798428" y="1358004"/>
                <a:chExt cx="2417410" cy="806494"/>
              </a:xfrm>
              <a:grpFill/>
            </p:grpSpPr>
            <p:sp>
              <p:nvSpPr>
                <p:cNvPr id="2027" name="Freeform: Shape 2026">
                  <a:extLst>
                    <a:ext uri="{FF2B5EF4-FFF2-40B4-BE49-F238E27FC236}">
                      <a16:creationId xmlns:a16="http://schemas.microsoft.com/office/drawing/2014/main" id="{015313D7-1546-DF32-2993-C1DFE2392C7F}"/>
                    </a:ext>
                  </a:extLst>
                </p:cNvPr>
                <p:cNvSpPr/>
                <p:nvPr/>
              </p:nvSpPr>
              <p:spPr>
                <a:xfrm>
                  <a:off x="12178169" y="1358004"/>
                  <a:ext cx="37669" cy="37091"/>
                </a:xfrm>
                <a:custGeom>
                  <a:avLst/>
                  <a:gdLst>
                    <a:gd name="connsiteX0" fmla="*/ 9731 w 37669"/>
                    <a:gd name="connsiteY0" fmla="*/ 34520 h 37091"/>
                    <a:gd name="connsiteX1" fmla="*/ 2301 w 37669"/>
                    <a:gd name="connsiteY1" fmla="*/ 9326 h 37091"/>
                    <a:gd name="connsiteX2" fmla="*/ 27638 w 37669"/>
                    <a:gd name="connsiteY2" fmla="*/ 2351 h 37091"/>
                    <a:gd name="connsiteX3" fmla="*/ 35438 w 37669"/>
                    <a:gd name="connsiteY3" fmla="*/ 27773 h 37091"/>
                    <a:gd name="connsiteX4" fmla="*/ 9731 w 37669"/>
                    <a:gd name="connsiteY4" fmla="*/ 34520 h 3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9" h="37091">
                      <a:moveTo>
                        <a:pt x="9731" y="34520"/>
                      </a:moveTo>
                      <a:cubicBezTo>
                        <a:pt x="650" y="29282"/>
                        <a:pt x="-2653" y="18009"/>
                        <a:pt x="2301" y="9326"/>
                      </a:cubicBezTo>
                      <a:cubicBezTo>
                        <a:pt x="7083" y="529"/>
                        <a:pt x="18414" y="-2603"/>
                        <a:pt x="27638" y="2351"/>
                      </a:cubicBezTo>
                      <a:cubicBezTo>
                        <a:pt x="36862" y="7304"/>
                        <a:pt x="40363" y="18692"/>
                        <a:pt x="35438" y="27773"/>
                      </a:cubicBezTo>
                      <a:cubicBezTo>
                        <a:pt x="30342" y="36741"/>
                        <a:pt x="18784" y="39758"/>
                        <a:pt x="9731" y="34520"/>
                      </a:cubicBezTo>
                      <a:close/>
                    </a:path>
                  </a:pathLst>
                </a:custGeom>
                <a:grpFill/>
                <a:ln w="2845" cap="flat">
                  <a:noFill/>
                  <a:prstDash val="solid"/>
                  <a:miter/>
                </a:ln>
              </p:spPr>
              <p:txBody>
                <a:bodyPr rtlCol="0" anchor="ctr"/>
                <a:lstStyle/>
                <a:p>
                  <a:endParaRPr lang="en-US"/>
                </a:p>
              </p:txBody>
            </p:sp>
            <p:sp>
              <p:nvSpPr>
                <p:cNvPr id="2028" name="Freeform: Shape 2027">
                  <a:extLst>
                    <a:ext uri="{FF2B5EF4-FFF2-40B4-BE49-F238E27FC236}">
                      <a16:creationId xmlns:a16="http://schemas.microsoft.com/office/drawing/2014/main" id="{BB89A52B-4490-6262-8987-D347F37F446D}"/>
                    </a:ext>
                  </a:extLst>
                </p:cNvPr>
                <p:cNvSpPr/>
                <p:nvPr/>
              </p:nvSpPr>
              <p:spPr>
                <a:xfrm>
                  <a:off x="12147202" y="1412138"/>
                  <a:ext cx="36805" cy="36385"/>
                </a:xfrm>
                <a:custGeom>
                  <a:avLst/>
                  <a:gdLst>
                    <a:gd name="connsiteX0" fmla="*/ 8899 w 36805"/>
                    <a:gd name="connsiteY0" fmla="*/ 33479 h 36385"/>
                    <a:gd name="connsiteX1" fmla="*/ 586 w 36805"/>
                    <a:gd name="connsiteY1" fmla="*/ 22064 h 36385"/>
                    <a:gd name="connsiteX2" fmla="*/ 2522 w 36805"/>
                    <a:gd name="connsiteY2" fmla="*/ 8427 h 36385"/>
                    <a:gd name="connsiteX3" fmla="*/ 27716 w 36805"/>
                    <a:gd name="connsiteY3" fmla="*/ 2705 h 36385"/>
                    <a:gd name="connsiteX4" fmla="*/ 34179 w 36805"/>
                    <a:gd name="connsiteY4" fmla="*/ 27814 h 36385"/>
                    <a:gd name="connsiteX5" fmla="*/ 22848 w 36805"/>
                    <a:gd name="connsiteY5" fmla="*/ 35956 h 36385"/>
                    <a:gd name="connsiteX6" fmla="*/ 8870 w 36805"/>
                    <a:gd name="connsiteY6" fmla="*/ 33451 h 3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5" h="36385">
                      <a:moveTo>
                        <a:pt x="8899" y="33479"/>
                      </a:moveTo>
                      <a:cubicBezTo>
                        <a:pt x="4544" y="30746"/>
                        <a:pt x="1725" y="26590"/>
                        <a:pt x="586" y="22064"/>
                      </a:cubicBezTo>
                      <a:cubicBezTo>
                        <a:pt x="-581" y="17509"/>
                        <a:pt x="-40" y="12612"/>
                        <a:pt x="2522" y="8427"/>
                      </a:cubicBezTo>
                      <a:cubicBezTo>
                        <a:pt x="7618" y="29"/>
                        <a:pt x="18891" y="-2505"/>
                        <a:pt x="27716" y="2705"/>
                      </a:cubicBezTo>
                      <a:cubicBezTo>
                        <a:pt x="36542" y="7943"/>
                        <a:pt x="39446" y="19188"/>
                        <a:pt x="34179" y="27814"/>
                      </a:cubicBezTo>
                      <a:cubicBezTo>
                        <a:pt x="31560" y="32113"/>
                        <a:pt x="27431" y="34931"/>
                        <a:pt x="22848" y="35956"/>
                      </a:cubicBezTo>
                      <a:cubicBezTo>
                        <a:pt x="18265" y="36981"/>
                        <a:pt x="13197" y="36184"/>
                        <a:pt x="8870" y="33451"/>
                      </a:cubicBezTo>
                      <a:close/>
                    </a:path>
                  </a:pathLst>
                </a:custGeom>
                <a:grpFill/>
                <a:ln w="2845" cap="flat">
                  <a:noFill/>
                  <a:prstDash val="solid"/>
                  <a:miter/>
                </a:ln>
              </p:spPr>
              <p:txBody>
                <a:bodyPr rtlCol="0" anchor="ctr"/>
                <a:lstStyle/>
                <a:p>
                  <a:endParaRPr lang="en-US"/>
                </a:p>
              </p:txBody>
            </p:sp>
            <p:sp>
              <p:nvSpPr>
                <p:cNvPr id="2029" name="Freeform: Shape 2028">
                  <a:extLst>
                    <a:ext uri="{FF2B5EF4-FFF2-40B4-BE49-F238E27FC236}">
                      <a16:creationId xmlns:a16="http://schemas.microsoft.com/office/drawing/2014/main" id="{186FFB36-E614-62C2-3CB1-2DF941FF328F}"/>
                    </a:ext>
                  </a:extLst>
                </p:cNvPr>
                <p:cNvSpPr/>
                <p:nvPr/>
              </p:nvSpPr>
              <p:spPr>
                <a:xfrm>
                  <a:off x="12113927" y="1464971"/>
                  <a:ext cx="36113" cy="35601"/>
                </a:xfrm>
                <a:custGeom>
                  <a:avLst/>
                  <a:gdLst>
                    <a:gd name="connsiteX0" fmla="*/ 8098 w 36113"/>
                    <a:gd name="connsiteY0" fmla="*/ 32344 h 35601"/>
                    <a:gd name="connsiteX1" fmla="*/ 2917 w 36113"/>
                    <a:gd name="connsiteY1" fmla="*/ 7606 h 35601"/>
                    <a:gd name="connsiteX2" fmla="*/ 14247 w 36113"/>
                    <a:gd name="connsiteY2" fmla="*/ 318 h 35601"/>
                    <a:gd name="connsiteX3" fmla="*/ 27770 w 36113"/>
                    <a:gd name="connsiteY3" fmla="*/ 3051 h 35601"/>
                    <a:gd name="connsiteX4" fmla="*/ 35712 w 36113"/>
                    <a:gd name="connsiteY4" fmla="*/ 14466 h 35601"/>
                    <a:gd name="connsiteX5" fmla="*/ 33093 w 36113"/>
                    <a:gd name="connsiteY5" fmla="*/ 27875 h 35601"/>
                    <a:gd name="connsiteX6" fmla="*/ 8098 w 36113"/>
                    <a:gd name="connsiteY6" fmla="*/ 32344 h 3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13" h="35601">
                      <a:moveTo>
                        <a:pt x="8098" y="32344"/>
                      </a:moveTo>
                      <a:cubicBezTo>
                        <a:pt x="-158" y="26651"/>
                        <a:pt x="-2493" y="15577"/>
                        <a:pt x="2917" y="7606"/>
                      </a:cubicBezTo>
                      <a:cubicBezTo>
                        <a:pt x="5593" y="3620"/>
                        <a:pt x="9806" y="1172"/>
                        <a:pt x="14247" y="318"/>
                      </a:cubicBezTo>
                      <a:cubicBezTo>
                        <a:pt x="18716" y="-536"/>
                        <a:pt x="23585" y="318"/>
                        <a:pt x="27770" y="3051"/>
                      </a:cubicBezTo>
                      <a:cubicBezTo>
                        <a:pt x="31954" y="5784"/>
                        <a:pt x="34716" y="9940"/>
                        <a:pt x="35712" y="14466"/>
                      </a:cubicBezTo>
                      <a:cubicBezTo>
                        <a:pt x="36708" y="18993"/>
                        <a:pt x="35854" y="23776"/>
                        <a:pt x="33093" y="27875"/>
                      </a:cubicBezTo>
                      <a:cubicBezTo>
                        <a:pt x="27542" y="36045"/>
                        <a:pt x="16354" y="38066"/>
                        <a:pt x="8098" y="32344"/>
                      </a:cubicBezTo>
                      <a:close/>
                    </a:path>
                  </a:pathLst>
                </a:custGeom>
                <a:grpFill/>
                <a:ln w="2845" cap="flat">
                  <a:noFill/>
                  <a:prstDash val="solid"/>
                  <a:miter/>
                </a:ln>
              </p:spPr>
              <p:txBody>
                <a:bodyPr rtlCol="0" anchor="ctr"/>
                <a:lstStyle/>
                <a:p>
                  <a:endParaRPr lang="en-US"/>
                </a:p>
              </p:txBody>
            </p:sp>
            <p:sp>
              <p:nvSpPr>
                <p:cNvPr id="2030" name="Freeform: Shape 2029">
                  <a:extLst>
                    <a:ext uri="{FF2B5EF4-FFF2-40B4-BE49-F238E27FC236}">
                      <a16:creationId xmlns:a16="http://schemas.microsoft.com/office/drawing/2014/main" id="{DD62104E-9D6B-2384-AB32-01551A3F6E00}"/>
                    </a:ext>
                  </a:extLst>
                </p:cNvPr>
                <p:cNvSpPr/>
                <p:nvPr/>
              </p:nvSpPr>
              <p:spPr>
                <a:xfrm>
                  <a:off x="12078637" y="1516297"/>
                  <a:ext cx="35172" cy="34922"/>
                </a:xfrm>
                <a:custGeom>
                  <a:avLst/>
                  <a:gdLst>
                    <a:gd name="connsiteX0" fmla="*/ 7261 w 35172"/>
                    <a:gd name="connsiteY0" fmla="*/ 31294 h 34922"/>
                    <a:gd name="connsiteX1" fmla="*/ 230 w 35172"/>
                    <a:gd name="connsiteY1" fmla="*/ 19735 h 34922"/>
                    <a:gd name="connsiteX2" fmla="*/ 429 w 35172"/>
                    <a:gd name="connsiteY2" fmla="*/ 13131 h 34922"/>
                    <a:gd name="connsiteX3" fmla="*/ 3248 w 35172"/>
                    <a:gd name="connsiteY3" fmla="*/ 6953 h 34922"/>
                    <a:gd name="connsiteX4" fmla="*/ 27644 w 35172"/>
                    <a:gd name="connsiteY4" fmla="*/ 3423 h 34922"/>
                    <a:gd name="connsiteX5" fmla="*/ 31943 w 35172"/>
                    <a:gd name="connsiteY5" fmla="*/ 27963 h 34922"/>
                    <a:gd name="connsiteX6" fmla="*/ 26791 w 35172"/>
                    <a:gd name="connsiteY6" fmla="*/ 32603 h 34922"/>
                    <a:gd name="connsiteX7" fmla="*/ 20385 w 35172"/>
                    <a:gd name="connsiteY7" fmla="*/ 34767 h 34922"/>
                    <a:gd name="connsiteX8" fmla="*/ 7261 w 35172"/>
                    <a:gd name="connsiteY8" fmla="*/ 31294 h 34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72" h="34922">
                      <a:moveTo>
                        <a:pt x="7261" y="31294"/>
                      </a:moveTo>
                      <a:cubicBezTo>
                        <a:pt x="3333" y="28361"/>
                        <a:pt x="941" y="24148"/>
                        <a:pt x="230" y="19735"/>
                      </a:cubicBezTo>
                      <a:cubicBezTo>
                        <a:pt x="-141" y="17543"/>
                        <a:pt x="-55" y="15294"/>
                        <a:pt x="429" y="13131"/>
                      </a:cubicBezTo>
                      <a:cubicBezTo>
                        <a:pt x="941" y="10967"/>
                        <a:pt x="1910" y="8889"/>
                        <a:pt x="3248" y="6953"/>
                      </a:cubicBezTo>
                      <a:cubicBezTo>
                        <a:pt x="8713" y="-705"/>
                        <a:pt x="19645" y="-2270"/>
                        <a:pt x="27644" y="3423"/>
                      </a:cubicBezTo>
                      <a:cubicBezTo>
                        <a:pt x="35644" y="9117"/>
                        <a:pt x="37580" y="20106"/>
                        <a:pt x="31943" y="27963"/>
                      </a:cubicBezTo>
                      <a:cubicBezTo>
                        <a:pt x="30548" y="29927"/>
                        <a:pt x="28755" y="31464"/>
                        <a:pt x="26791" y="32603"/>
                      </a:cubicBezTo>
                      <a:cubicBezTo>
                        <a:pt x="24797" y="33742"/>
                        <a:pt x="22634" y="34453"/>
                        <a:pt x="20385" y="34767"/>
                      </a:cubicBezTo>
                      <a:cubicBezTo>
                        <a:pt x="15916" y="35364"/>
                        <a:pt x="11190" y="34254"/>
                        <a:pt x="7261" y="31294"/>
                      </a:cubicBezTo>
                      <a:close/>
                    </a:path>
                  </a:pathLst>
                </a:custGeom>
                <a:grpFill/>
                <a:ln w="2845" cap="flat">
                  <a:noFill/>
                  <a:prstDash val="solid"/>
                  <a:miter/>
                </a:ln>
              </p:spPr>
              <p:txBody>
                <a:bodyPr rtlCol="0" anchor="ctr"/>
                <a:lstStyle/>
                <a:p>
                  <a:endParaRPr lang="en-US"/>
                </a:p>
              </p:txBody>
            </p:sp>
            <p:sp>
              <p:nvSpPr>
                <p:cNvPr id="2031" name="Freeform: Shape 2030">
                  <a:extLst>
                    <a:ext uri="{FF2B5EF4-FFF2-40B4-BE49-F238E27FC236}">
                      <a16:creationId xmlns:a16="http://schemas.microsoft.com/office/drawing/2014/main" id="{636CA996-8E4E-5A7D-92F5-83944DB634CD}"/>
                    </a:ext>
                  </a:extLst>
                </p:cNvPr>
                <p:cNvSpPr/>
                <p:nvPr/>
              </p:nvSpPr>
              <p:spPr>
                <a:xfrm>
                  <a:off x="12041238" y="1566182"/>
                  <a:ext cx="34338" cy="34190"/>
                </a:xfrm>
                <a:custGeom>
                  <a:avLst/>
                  <a:gdLst>
                    <a:gd name="connsiteX0" fmla="*/ 6627 w 34338"/>
                    <a:gd name="connsiteY0" fmla="*/ 30231 h 34190"/>
                    <a:gd name="connsiteX1" fmla="*/ 3524 w 34338"/>
                    <a:gd name="connsiteY1" fmla="*/ 6176 h 34190"/>
                    <a:gd name="connsiteX2" fmla="*/ 27608 w 34338"/>
                    <a:gd name="connsiteY2" fmla="*/ 3813 h 34190"/>
                    <a:gd name="connsiteX3" fmla="*/ 30711 w 34338"/>
                    <a:gd name="connsiteY3" fmla="*/ 27868 h 34190"/>
                    <a:gd name="connsiteX4" fmla="*/ 6627 w 34338"/>
                    <a:gd name="connsiteY4" fmla="*/ 30231 h 34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38" h="34190">
                      <a:moveTo>
                        <a:pt x="6627" y="30231"/>
                      </a:moveTo>
                      <a:cubicBezTo>
                        <a:pt x="-803" y="24139"/>
                        <a:pt x="-2198" y="13378"/>
                        <a:pt x="3524" y="6176"/>
                      </a:cubicBezTo>
                      <a:cubicBezTo>
                        <a:pt x="9246" y="-1027"/>
                        <a:pt x="20036" y="-2080"/>
                        <a:pt x="27608" y="3813"/>
                      </a:cubicBezTo>
                      <a:cubicBezTo>
                        <a:pt x="35180" y="9706"/>
                        <a:pt x="36575" y="20467"/>
                        <a:pt x="30711" y="27868"/>
                      </a:cubicBezTo>
                      <a:cubicBezTo>
                        <a:pt x="24847" y="35270"/>
                        <a:pt x="14057" y="36323"/>
                        <a:pt x="6627" y="30231"/>
                      </a:cubicBezTo>
                      <a:close/>
                    </a:path>
                  </a:pathLst>
                </a:custGeom>
                <a:grpFill/>
                <a:ln w="2845" cap="flat">
                  <a:noFill/>
                  <a:prstDash val="solid"/>
                  <a:miter/>
                </a:ln>
              </p:spPr>
              <p:txBody>
                <a:bodyPr rtlCol="0" anchor="ctr"/>
                <a:lstStyle/>
                <a:p>
                  <a:endParaRPr lang="en-US"/>
                </a:p>
              </p:txBody>
            </p:sp>
            <p:sp>
              <p:nvSpPr>
                <p:cNvPr id="2032" name="Freeform: Shape 2031">
                  <a:extLst>
                    <a:ext uri="{FF2B5EF4-FFF2-40B4-BE49-F238E27FC236}">
                      <a16:creationId xmlns:a16="http://schemas.microsoft.com/office/drawing/2014/main" id="{E1B9F347-2E63-FB6C-3FBE-389A00ADE232}"/>
                    </a:ext>
                  </a:extLst>
                </p:cNvPr>
                <p:cNvSpPr/>
                <p:nvPr/>
              </p:nvSpPr>
              <p:spPr>
                <a:xfrm>
                  <a:off x="12001785" y="1614453"/>
                  <a:ext cx="33628" cy="33375"/>
                </a:xfrm>
                <a:custGeom>
                  <a:avLst/>
                  <a:gdLst>
                    <a:gd name="connsiteX0" fmla="*/ 5883 w 33628"/>
                    <a:gd name="connsiteY0" fmla="*/ 29047 h 33375"/>
                    <a:gd name="connsiteX1" fmla="*/ 3947 w 33628"/>
                    <a:gd name="connsiteY1" fmla="*/ 5560 h 33375"/>
                    <a:gd name="connsiteX2" fmla="*/ 9156 w 33628"/>
                    <a:gd name="connsiteY2" fmla="*/ 1660 h 33375"/>
                    <a:gd name="connsiteX3" fmla="*/ 15277 w 33628"/>
                    <a:gd name="connsiteY3" fmla="*/ 37 h 33375"/>
                    <a:gd name="connsiteX4" fmla="*/ 27519 w 33628"/>
                    <a:gd name="connsiteY4" fmla="*/ 4137 h 33375"/>
                    <a:gd name="connsiteX5" fmla="*/ 33554 w 33628"/>
                    <a:gd name="connsiteY5" fmla="*/ 15638 h 33375"/>
                    <a:gd name="connsiteX6" fmla="*/ 32927 w 33628"/>
                    <a:gd name="connsiteY6" fmla="*/ 22043 h 33375"/>
                    <a:gd name="connsiteX7" fmla="*/ 29654 w 33628"/>
                    <a:gd name="connsiteY7" fmla="*/ 27794 h 33375"/>
                    <a:gd name="connsiteX8" fmla="*/ 5911 w 33628"/>
                    <a:gd name="connsiteY8" fmla="*/ 29047 h 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8" h="33375">
                      <a:moveTo>
                        <a:pt x="5883" y="29047"/>
                      </a:moveTo>
                      <a:cubicBezTo>
                        <a:pt x="-1120" y="22812"/>
                        <a:pt x="-2003" y="12279"/>
                        <a:pt x="3947" y="5560"/>
                      </a:cubicBezTo>
                      <a:cubicBezTo>
                        <a:pt x="5427" y="3881"/>
                        <a:pt x="7221" y="2571"/>
                        <a:pt x="9156" y="1660"/>
                      </a:cubicBezTo>
                      <a:cubicBezTo>
                        <a:pt x="11064" y="749"/>
                        <a:pt x="13142" y="180"/>
                        <a:pt x="15277" y="37"/>
                      </a:cubicBezTo>
                      <a:cubicBezTo>
                        <a:pt x="19519" y="-247"/>
                        <a:pt x="23932" y="1091"/>
                        <a:pt x="27519" y="4137"/>
                      </a:cubicBezTo>
                      <a:cubicBezTo>
                        <a:pt x="31106" y="7183"/>
                        <a:pt x="33155" y="11339"/>
                        <a:pt x="33554" y="15638"/>
                      </a:cubicBezTo>
                      <a:cubicBezTo>
                        <a:pt x="33753" y="17773"/>
                        <a:pt x="33554" y="19994"/>
                        <a:pt x="32927" y="22043"/>
                      </a:cubicBezTo>
                      <a:cubicBezTo>
                        <a:pt x="32273" y="24093"/>
                        <a:pt x="31162" y="26057"/>
                        <a:pt x="29654" y="27794"/>
                      </a:cubicBezTo>
                      <a:cubicBezTo>
                        <a:pt x="23561" y="34712"/>
                        <a:pt x="12914" y="35281"/>
                        <a:pt x="5911" y="29047"/>
                      </a:cubicBezTo>
                      <a:close/>
                    </a:path>
                  </a:pathLst>
                </a:custGeom>
                <a:grpFill/>
                <a:ln w="2845" cap="flat">
                  <a:noFill/>
                  <a:prstDash val="solid"/>
                  <a:miter/>
                </a:ln>
              </p:spPr>
              <p:txBody>
                <a:bodyPr rtlCol="0" anchor="ctr"/>
                <a:lstStyle/>
                <a:p>
                  <a:endParaRPr lang="en-US"/>
                </a:p>
              </p:txBody>
            </p:sp>
            <p:sp>
              <p:nvSpPr>
                <p:cNvPr id="2033" name="Freeform: Shape 2032">
                  <a:extLst>
                    <a:ext uri="{FF2B5EF4-FFF2-40B4-BE49-F238E27FC236}">
                      <a16:creationId xmlns:a16="http://schemas.microsoft.com/office/drawing/2014/main" id="{AC3CAD4D-68A4-06EE-8EE3-6A078EC27C6E}"/>
                    </a:ext>
                  </a:extLst>
                </p:cNvPr>
                <p:cNvSpPr/>
                <p:nvPr/>
              </p:nvSpPr>
              <p:spPr>
                <a:xfrm>
                  <a:off x="11960554" y="1661001"/>
                  <a:ext cx="32657" cy="32713"/>
                </a:xfrm>
                <a:custGeom>
                  <a:avLst/>
                  <a:gdLst>
                    <a:gd name="connsiteX0" fmla="*/ 5208 w 32657"/>
                    <a:gd name="connsiteY0" fmla="*/ 28019 h 32713"/>
                    <a:gd name="connsiteX1" fmla="*/ 4212 w 32657"/>
                    <a:gd name="connsiteY1" fmla="*/ 4960 h 32713"/>
                    <a:gd name="connsiteX2" fmla="*/ 27243 w 32657"/>
                    <a:gd name="connsiteY2" fmla="*/ 4505 h 32713"/>
                    <a:gd name="connsiteX3" fmla="*/ 28381 w 32657"/>
                    <a:gd name="connsiteY3" fmla="*/ 27678 h 32713"/>
                    <a:gd name="connsiteX4" fmla="*/ 5208 w 32657"/>
                    <a:gd name="connsiteY4" fmla="*/ 27991 h 3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7" h="32713">
                      <a:moveTo>
                        <a:pt x="5208" y="28019"/>
                      </a:moveTo>
                      <a:cubicBezTo>
                        <a:pt x="-1397" y="21643"/>
                        <a:pt x="-1709" y="11479"/>
                        <a:pt x="4212" y="4960"/>
                      </a:cubicBezTo>
                      <a:cubicBezTo>
                        <a:pt x="10190" y="-1474"/>
                        <a:pt x="20495" y="-1673"/>
                        <a:pt x="27243" y="4505"/>
                      </a:cubicBezTo>
                      <a:cubicBezTo>
                        <a:pt x="33989" y="10711"/>
                        <a:pt x="34502" y="21073"/>
                        <a:pt x="28381" y="27678"/>
                      </a:cubicBezTo>
                      <a:cubicBezTo>
                        <a:pt x="22318" y="34340"/>
                        <a:pt x="11785" y="34340"/>
                        <a:pt x="5208" y="27991"/>
                      </a:cubicBezTo>
                      <a:close/>
                    </a:path>
                  </a:pathLst>
                </a:custGeom>
                <a:grpFill/>
                <a:ln w="2845" cap="flat">
                  <a:noFill/>
                  <a:prstDash val="solid"/>
                  <a:miter/>
                </a:ln>
              </p:spPr>
              <p:txBody>
                <a:bodyPr rtlCol="0" anchor="ctr"/>
                <a:lstStyle/>
                <a:p>
                  <a:endParaRPr lang="en-US"/>
                </a:p>
              </p:txBody>
            </p:sp>
            <p:sp>
              <p:nvSpPr>
                <p:cNvPr id="2034" name="Freeform: Shape 2033">
                  <a:extLst>
                    <a:ext uri="{FF2B5EF4-FFF2-40B4-BE49-F238E27FC236}">
                      <a16:creationId xmlns:a16="http://schemas.microsoft.com/office/drawing/2014/main" id="{2E255553-3ED2-02A1-9A67-8A8518F919B8}"/>
                    </a:ext>
                  </a:extLst>
                </p:cNvPr>
                <p:cNvSpPr/>
                <p:nvPr/>
              </p:nvSpPr>
              <p:spPr>
                <a:xfrm>
                  <a:off x="11917313" y="1705935"/>
                  <a:ext cx="31952" cy="31877"/>
                </a:xfrm>
                <a:custGeom>
                  <a:avLst/>
                  <a:gdLst>
                    <a:gd name="connsiteX0" fmla="*/ 4665 w 31952"/>
                    <a:gd name="connsiteY0" fmla="*/ 26869 h 31877"/>
                    <a:gd name="connsiteX1" fmla="*/ 4580 w 31952"/>
                    <a:gd name="connsiteY1" fmla="*/ 4322 h 31877"/>
                    <a:gd name="connsiteX2" fmla="*/ 27155 w 31952"/>
                    <a:gd name="connsiteY2" fmla="*/ 4892 h 31877"/>
                    <a:gd name="connsiteX3" fmla="*/ 27269 w 31952"/>
                    <a:gd name="connsiteY3" fmla="*/ 27439 h 31877"/>
                    <a:gd name="connsiteX4" fmla="*/ 4665 w 31952"/>
                    <a:gd name="connsiteY4" fmla="*/ 26869 h 31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52" h="31877">
                      <a:moveTo>
                        <a:pt x="4665" y="26869"/>
                      </a:moveTo>
                      <a:cubicBezTo>
                        <a:pt x="-1512" y="20407"/>
                        <a:pt x="-1569" y="10329"/>
                        <a:pt x="4580" y="4322"/>
                      </a:cubicBezTo>
                      <a:cubicBezTo>
                        <a:pt x="10701" y="-1684"/>
                        <a:pt x="20864" y="-1371"/>
                        <a:pt x="27155" y="4892"/>
                      </a:cubicBezTo>
                      <a:cubicBezTo>
                        <a:pt x="33532" y="11240"/>
                        <a:pt x="33532" y="21289"/>
                        <a:pt x="27269" y="27439"/>
                      </a:cubicBezTo>
                      <a:cubicBezTo>
                        <a:pt x="20977" y="33588"/>
                        <a:pt x="10843" y="33303"/>
                        <a:pt x="4665" y="26869"/>
                      </a:cubicBezTo>
                      <a:close/>
                    </a:path>
                  </a:pathLst>
                </a:custGeom>
                <a:grpFill/>
                <a:ln w="2845" cap="flat">
                  <a:noFill/>
                  <a:prstDash val="solid"/>
                  <a:miter/>
                </a:ln>
              </p:spPr>
              <p:txBody>
                <a:bodyPr rtlCol="0" anchor="ctr"/>
                <a:lstStyle/>
                <a:p>
                  <a:endParaRPr lang="en-US"/>
                </a:p>
              </p:txBody>
            </p:sp>
            <p:sp>
              <p:nvSpPr>
                <p:cNvPr id="2035" name="Freeform: Shape 2034">
                  <a:extLst>
                    <a:ext uri="{FF2B5EF4-FFF2-40B4-BE49-F238E27FC236}">
                      <a16:creationId xmlns:a16="http://schemas.microsoft.com/office/drawing/2014/main" id="{9267A17A-774C-7589-E201-829C5CC74CD5}"/>
                    </a:ext>
                  </a:extLst>
                </p:cNvPr>
                <p:cNvSpPr/>
                <p:nvPr/>
              </p:nvSpPr>
              <p:spPr>
                <a:xfrm>
                  <a:off x="11872437" y="1749009"/>
                  <a:ext cx="31082" cy="31211"/>
                </a:xfrm>
                <a:custGeom>
                  <a:avLst/>
                  <a:gdLst>
                    <a:gd name="connsiteX0" fmla="*/ 4077 w 31082"/>
                    <a:gd name="connsiteY0" fmla="*/ 25787 h 31211"/>
                    <a:gd name="connsiteX1" fmla="*/ 4960 w 31082"/>
                    <a:gd name="connsiteY1" fmla="*/ 3923 h 31211"/>
                    <a:gd name="connsiteX2" fmla="*/ 26823 w 31082"/>
                    <a:gd name="connsiteY2" fmla="*/ 5204 h 31211"/>
                    <a:gd name="connsiteX3" fmla="*/ 26169 w 31082"/>
                    <a:gd name="connsiteY3" fmla="*/ 27352 h 31211"/>
                    <a:gd name="connsiteX4" fmla="*/ 4077 w 31082"/>
                    <a:gd name="connsiteY4" fmla="*/ 25787 h 3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2" h="31211">
                      <a:moveTo>
                        <a:pt x="4077" y="25787"/>
                      </a:moveTo>
                      <a:cubicBezTo>
                        <a:pt x="-1702" y="19239"/>
                        <a:pt x="-1275" y="9474"/>
                        <a:pt x="4960" y="3923"/>
                      </a:cubicBezTo>
                      <a:cubicBezTo>
                        <a:pt x="11109" y="-1771"/>
                        <a:pt x="20874" y="-1201"/>
                        <a:pt x="26823" y="5204"/>
                      </a:cubicBezTo>
                      <a:cubicBezTo>
                        <a:pt x="32745" y="11610"/>
                        <a:pt x="32460" y="21516"/>
                        <a:pt x="26169" y="27352"/>
                      </a:cubicBezTo>
                      <a:cubicBezTo>
                        <a:pt x="19763" y="33075"/>
                        <a:pt x="9856" y="32334"/>
                        <a:pt x="4077" y="25787"/>
                      </a:cubicBezTo>
                      <a:close/>
                    </a:path>
                  </a:pathLst>
                </a:custGeom>
                <a:grpFill/>
                <a:ln w="2845" cap="flat">
                  <a:noFill/>
                  <a:prstDash val="solid"/>
                  <a:miter/>
                </a:ln>
              </p:spPr>
              <p:txBody>
                <a:bodyPr rtlCol="0" anchor="ctr"/>
                <a:lstStyle/>
                <a:p>
                  <a:endParaRPr lang="en-US"/>
                </a:p>
              </p:txBody>
            </p:sp>
            <p:sp>
              <p:nvSpPr>
                <p:cNvPr id="2036" name="Freeform: Shape 2035">
                  <a:extLst>
                    <a:ext uri="{FF2B5EF4-FFF2-40B4-BE49-F238E27FC236}">
                      <a16:creationId xmlns:a16="http://schemas.microsoft.com/office/drawing/2014/main" id="{9B1EAEA2-EB54-E1DC-86C5-72C533F1AA95}"/>
                    </a:ext>
                  </a:extLst>
                </p:cNvPr>
                <p:cNvSpPr/>
                <p:nvPr/>
              </p:nvSpPr>
              <p:spPr>
                <a:xfrm>
                  <a:off x="11825825" y="1790198"/>
                  <a:ext cx="30236" cy="30484"/>
                </a:xfrm>
                <a:custGeom>
                  <a:avLst/>
                  <a:gdLst>
                    <a:gd name="connsiteX0" fmla="*/ 3602 w 30236"/>
                    <a:gd name="connsiteY0" fmla="*/ 24794 h 30484"/>
                    <a:gd name="connsiteX1" fmla="*/ 5197 w 30236"/>
                    <a:gd name="connsiteY1" fmla="*/ 3358 h 30484"/>
                    <a:gd name="connsiteX2" fmla="*/ 26519 w 30236"/>
                    <a:gd name="connsiteY2" fmla="*/ 5607 h 30484"/>
                    <a:gd name="connsiteX3" fmla="*/ 24925 w 30236"/>
                    <a:gd name="connsiteY3" fmla="*/ 27043 h 30484"/>
                    <a:gd name="connsiteX4" fmla="*/ 3602 w 30236"/>
                    <a:gd name="connsiteY4" fmla="*/ 24794 h 3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36" h="30484">
                      <a:moveTo>
                        <a:pt x="3602" y="24794"/>
                      </a:moveTo>
                      <a:cubicBezTo>
                        <a:pt x="-1778" y="18190"/>
                        <a:pt x="-1038" y="8596"/>
                        <a:pt x="5197" y="3358"/>
                      </a:cubicBezTo>
                      <a:cubicBezTo>
                        <a:pt x="11431" y="-1880"/>
                        <a:pt x="20997" y="-884"/>
                        <a:pt x="26519" y="5607"/>
                      </a:cubicBezTo>
                      <a:cubicBezTo>
                        <a:pt x="32042" y="12069"/>
                        <a:pt x="31330" y="21663"/>
                        <a:pt x="24925" y="27043"/>
                      </a:cubicBezTo>
                      <a:cubicBezTo>
                        <a:pt x="18520" y="32395"/>
                        <a:pt x="8955" y="31399"/>
                        <a:pt x="3602" y="24794"/>
                      </a:cubicBezTo>
                      <a:close/>
                    </a:path>
                  </a:pathLst>
                </a:custGeom>
                <a:grpFill/>
                <a:ln w="2845" cap="flat">
                  <a:noFill/>
                  <a:prstDash val="solid"/>
                  <a:miter/>
                </a:ln>
              </p:spPr>
              <p:txBody>
                <a:bodyPr rtlCol="0" anchor="ctr"/>
                <a:lstStyle/>
                <a:p>
                  <a:endParaRPr lang="en-US"/>
                </a:p>
              </p:txBody>
            </p:sp>
            <p:sp>
              <p:nvSpPr>
                <p:cNvPr id="2037" name="Freeform: Shape 2036">
                  <a:extLst>
                    <a:ext uri="{FF2B5EF4-FFF2-40B4-BE49-F238E27FC236}">
                      <a16:creationId xmlns:a16="http://schemas.microsoft.com/office/drawing/2014/main" id="{E865F41A-0E96-DFBA-C6C9-83D5187B5499}"/>
                    </a:ext>
                  </a:extLst>
                </p:cNvPr>
                <p:cNvSpPr/>
                <p:nvPr/>
              </p:nvSpPr>
              <p:spPr>
                <a:xfrm>
                  <a:off x="11777540" y="1829519"/>
                  <a:ext cx="29526" cy="29619"/>
                </a:xfrm>
                <a:custGeom>
                  <a:avLst/>
                  <a:gdLst>
                    <a:gd name="connsiteX0" fmla="*/ 3094 w 29526"/>
                    <a:gd name="connsiteY0" fmla="*/ 23564 h 29619"/>
                    <a:gd name="connsiteX1" fmla="*/ 5599 w 29526"/>
                    <a:gd name="connsiteY1" fmla="*/ 2868 h 29619"/>
                    <a:gd name="connsiteX2" fmla="*/ 26267 w 29526"/>
                    <a:gd name="connsiteY2" fmla="*/ 5857 h 29619"/>
                    <a:gd name="connsiteX3" fmla="*/ 23876 w 29526"/>
                    <a:gd name="connsiteY3" fmla="*/ 26696 h 29619"/>
                    <a:gd name="connsiteX4" fmla="*/ 3122 w 29526"/>
                    <a:gd name="connsiteY4" fmla="*/ 23564 h 2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6" h="29619">
                      <a:moveTo>
                        <a:pt x="3094" y="23564"/>
                      </a:moveTo>
                      <a:cubicBezTo>
                        <a:pt x="-1860" y="16931"/>
                        <a:pt x="-750" y="7651"/>
                        <a:pt x="5599" y="2868"/>
                      </a:cubicBezTo>
                      <a:cubicBezTo>
                        <a:pt x="12004" y="-1858"/>
                        <a:pt x="21143" y="-662"/>
                        <a:pt x="26267" y="5857"/>
                      </a:cubicBezTo>
                      <a:cubicBezTo>
                        <a:pt x="31362" y="12376"/>
                        <a:pt x="30424" y="21828"/>
                        <a:pt x="23876" y="26696"/>
                      </a:cubicBezTo>
                      <a:cubicBezTo>
                        <a:pt x="17385" y="31592"/>
                        <a:pt x="8076" y="30197"/>
                        <a:pt x="3122" y="23564"/>
                      </a:cubicBezTo>
                      <a:close/>
                    </a:path>
                  </a:pathLst>
                </a:custGeom>
                <a:grpFill/>
                <a:ln w="2845" cap="flat">
                  <a:noFill/>
                  <a:prstDash val="solid"/>
                  <a:miter/>
                </a:ln>
              </p:spPr>
              <p:txBody>
                <a:bodyPr rtlCol="0" anchor="ctr"/>
                <a:lstStyle/>
                <a:p>
                  <a:endParaRPr lang="en-US"/>
                </a:p>
              </p:txBody>
            </p:sp>
            <p:sp>
              <p:nvSpPr>
                <p:cNvPr id="2038" name="Freeform: Shape 2037">
                  <a:extLst>
                    <a:ext uri="{FF2B5EF4-FFF2-40B4-BE49-F238E27FC236}">
                      <a16:creationId xmlns:a16="http://schemas.microsoft.com/office/drawing/2014/main" id="{A81728F6-87B3-CE30-CF95-C456FB5AE6CA}"/>
                    </a:ext>
                  </a:extLst>
                </p:cNvPr>
                <p:cNvSpPr/>
                <p:nvPr/>
              </p:nvSpPr>
              <p:spPr>
                <a:xfrm>
                  <a:off x="11727772" y="1866692"/>
                  <a:ext cx="28608" cy="29018"/>
                </a:xfrm>
                <a:custGeom>
                  <a:avLst/>
                  <a:gdLst>
                    <a:gd name="connsiteX0" fmla="*/ 2643 w 28608"/>
                    <a:gd name="connsiteY0" fmla="*/ 22574 h 29018"/>
                    <a:gd name="connsiteX1" fmla="*/ 195 w 28608"/>
                    <a:gd name="connsiteY1" fmla="*/ 11756 h 29018"/>
                    <a:gd name="connsiteX2" fmla="*/ 2102 w 28608"/>
                    <a:gd name="connsiteY2" fmla="*/ 6660 h 29018"/>
                    <a:gd name="connsiteX3" fmla="*/ 5888 w 28608"/>
                    <a:gd name="connsiteY3" fmla="*/ 2533 h 29018"/>
                    <a:gd name="connsiteX4" fmla="*/ 25816 w 28608"/>
                    <a:gd name="connsiteY4" fmla="*/ 6234 h 29018"/>
                    <a:gd name="connsiteX5" fmla="*/ 22684 w 28608"/>
                    <a:gd name="connsiteY5" fmla="*/ 26446 h 29018"/>
                    <a:gd name="connsiteX6" fmla="*/ 17504 w 28608"/>
                    <a:gd name="connsiteY6" fmla="*/ 28752 h 29018"/>
                    <a:gd name="connsiteX7" fmla="*/ 11952 w 28608"/>
                    <a:gd name="connsiteY7" fmla="*/ 28752 h 29018"/>
                    <a:gd name="connsiteX8" fmla="*/ 2615 w 28608"/>
                    <a:gd name="connsiteY8" fmla="*/ 22603 h 2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08" h="29018">
                      <a:moveTo>
                        <a:pt x="2643" y="22574"/>
                      </a:moveTo>
                      <a:cubicBezTo>
                        <a:pt x="366" y="19243"/>
                        <a:pt x="-403" y="15343"/>
                        <a:pt x="195" y="11756"/>
                      </a:cubicBezTo>
                      <a:cubicBezTo>
                        <a:pt x="480" y="9934"/>
                        <a:pt x="1163" y="8226"/>
                        <a:pt x="2102" y="6660"/>
                      </a:cubicBezTo>
                      <a:cubicBezTo>
                        <a:pt x="3041" y="5066"/>
                        <a:pt x="4322" y="3671"/>
                        <a:pt x="5888" y="2533"/>
                      </a:cubicBezTo>
                      <a:cubicBezTo>
                        <a:pt x="12180" y="-1965"/>
                        <a:pt x="21119" y="-314"/>
                        <a:pt x="25816" y="6234"/>
                      </a:cubicBezTo>
                      <a:cubicBezTo>
                        <a:pt x="30542" y="12781"/>
                        <a:pt x="29118" y="21834"/>
                        <a:pt x="22684" y="26446"/>
                      </a:cubicBezTo>
                      <a:cubicBezTo>
                        <a:pt x="21091" y="27585"/>
                        <a:pt x="19297" y="28353"/>
                        <a:pt x="17504" y="28752"/>
                      </a:cubicBezTo>
                      <a:cubicBezTo>
                        <a:pt x="15681" y="29122"/>
                        <a:pt x="13774" y="29093"/>
                        <a:pt x="11952" y="28752"/>
                      </a:cubicBezTo>
                      <a:cubicBezTo>
                        <a:pt x="8308" y="28040"/>
                        <a:pt x="4920" y="25905"/>
                        <a:pt x="2615" y="22603"/>
                      </a:cubicBezTo>
                      <a:close/>
                    </a:path>
                  </a:pathLst>
                </a:custGeom>
                <a:grpFill/>
                <a:ln w="2845" cap="flat">
                  <a:noFill/>
                  <a:prstDash val="solid"/>
                  <a:miter/>
                </a:ln>
              </p:spPr>
              <p:txBody>
                <a:bodyPr rtlCol="0" anchor="ctr"/>
                <a:lstStyle/>
                <a:p>
                  <a:endParaRPr lang="en-US"/>
                </a:p>
              </p:txBody>
            </p:sp>
            <p:sp>
              <p:nvSpPr>
                <p:cNvPr id="2039" name="Freeform: Shape 2038">
                  <a:extLst>
                    <a:ext uri="{FF2B5EF4-FFF2-40B4-BE49-F238E27FC236}">
                      <a16:creationId xmlns:a16="http://schemas.microsoft.com/office/drawing/2014/main" id="{0FD1E4FC-9F42-4289-017E-09B2781AB605}"/>
                    </a:ext>
                  </a:extLst>
                </p:cNvPr>
                <p:cNvSpPr/>
                <p:nvPr/>
              </p:nvSpPr>
              <p:spPr>
                <a:xfrm>
                  <a:off x="11676475" y="1901824"/>
                  <a:ext cx="27871" cy="28184"/>
                </a:xfrm>
                <a:custGeom>
                  <a:avLst/>
                  <a:gdLst>
                    <a:gd name="connsiteX0" fmla="*/ 2271 w 27871"/>
                    <a:gd name="connsiteY0" fmla="*/ 21518 h 28184"/>
                    <a:gd name="connsiteX1" fmla="*/ 6200 w 27871"/>
                    <a:gd name="connsiteY1" fmla="*/ 2103 h 28184"/>
                    <a:gd name="connsiteX2" fmla="*/ 25501 w 27871"/>
                    <a:gd name="connsiteY2" fmla="*/ 6601 h 28184"/>
                    <a:gd name="connsiteX3" fmla="*/ 21572 w 27871"/>
                    <a:gd name="connsiteY3" fmla="*/ 26016 h 28184"/>
                    <a:gd name="connsiteX4" fmla="*/ 2271 w 27871"/>
                    <a:gd name="connsiteY4" fmla="*/ 21518 h 2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1" h="28184">
                      <a:moveTo>
                        <a:pt x="2271" y="21518"/>
                      </a:moveTo>
                      <a:cubicBezTo>
                        <a:pt x="-1914" y="14857"/>
                        <a:pt x="-149" y="6174"/>
                        <a:pt x="6200" y="2103"/>
                      </a:cubicBezTo>
                      <a:cubicBezTo>
                        <a:pt x="12548" y="-1968"/>
                        <a:pt x="21174" y="53"/>
                        <a:pt x="25501" y="6601"/>
                      </a:cubicBezTo>
                      <a:cubicBezTo>
                        <a:pt x="29828" y="13148"/>
                        <a:pt x="28063" y="21860"/>
                        <a:pt x="21572" y="26016"/>
                      </a:cubicBezTo>
                      <a:cubicBezTo>
                        <a:pt x="15081" y="30173"/>
                        <a:pt x="6455" y="28180"/>
                        <a:pt x="2271" y="21518"/>
                      </a:cubicBezTo>
                      <a:close/>
                    </a:path>
                  </a:pathLst>
                </a:custGeom>
                <a:grpFill/>
                <a:ln w="2845" cap="flat">
                  <a:noFill/>
                  <a:prstDash val="solid"/>
                  <a:miter/>
                </a:ln>
              </p:spPr>
              <p:txBody>
                <a:bodyPr rtlCol="0" anchor="ctr"/>
                <a:lstStyle/>
                <a:p>
                  <a:endParaRPr lang="en-US"/>
                </a:p>
              </p:txBody>
            </p:sp>
            <p:sp>
              <p:nvSpPr>
                <p:cNvPr id="2040" name="Freeform: Shape 2039">
                  <a:extLst>
                    <a:ext uri="{FF2B5EF4-FFF2-40B4-BE49-F238E27FC236}">
                      <a16:creationId xmlns:a16="http://schemas.microsoft.com/office/drawing/2014/main" id="{082753A6-FADB-D766-EB6D-3C2D902160B5}"/>
                    </a:ext>
                  </a:extLst>
                </p:cNvPr>
                <p:cNvSpPr/>
                <p:nvPr/>
              </p:nvSpPr>
              <p:spPr>
                <a:xfrm>
                  <a:off x="11623790" y="1934850"/>
                  <a:ext cx="27043" cy="27362"/>
                </a:xfrm>
                <a:custGeom>
                  <a:avLst/>
                  <a:gdLst>
                    <a:gd name="connsiteX0" fmla="*/ 1891 w 27043"/>
                    <a:gd name="connsiteY0" fmla="*/ 20377 h 27362"/>
                    <a:gd name="connsiteX1" fmla="*/ 6531 w 27043"/>
                    <a:gd name="connsiteY1" fmla="*/ 1759 h 27362"/>
                    <a:gd name="connsiteX2" fmla="*/ 11570 w 27043"/>
                    <a:gd name="connsiteY2" fmla="*/ 108 h 27362"/>
                    <a:gd name="connsiteX3" fmla="*/ 16694 w 27043"/>
                    <a:gd name="connsiteY3" fmla="*/ 449 h 27362"/>
                    <a:gd name="connsiteX4" fmla="*/ 25035 w 27043"/>
                    <a:gd name="connsiteY4" fmla="*/ 6798 h 27362"/>
                    <a:gd name="connsiteX5" fmla="*/ 26658 w 27043"/>
                    <a:gd name="connsiteY5" fmla="*/ 17246 h 27362"/>
                    <a:gd name="connsiteX6" fmla="*/ 24495 w 27043"/>
                    <a:gd name="connsiteY6" fmla="*/ 22028 h 27362"/>
                    <a:gd name="connsiteX7" fmla="*/ 20481 w 27043"/>
                    <a:gd name="connsiteY7" fmla="*/ 25587 h 27362"/>
                    <a:gd name="connsiteX8" fmla="*/ 1863 w 27043"/>
                    <a:gd name="connsiteY8" fmla="*/ 20349 h 2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3" h="27362">
                      <a:moveTo>
                        <a:pt x="1891" y="20377"/>
                      </a:moveTo>
                      <a:cubicBezTo>
                        <a:pt x="-1895" y="13744"/>
                        <a:pt x="183" y="5431"/>
                        <a:pt x="6531" y="1759"/>
                      </a:cubicBezTo>
                      <a:cubicBezTo>
                        <a:pt x="8125" y="848"/>
                        <a:pt x="9834" y="307"/>
                        <a:pt x="11570" y="108"/>
                      </a:cubicBezTo>
                      <a:cubicBezTo>
                        <a:pt x="13278" y="-120"/>
                        <a:pt x="15015" y="22"/>
                        <a:pt x="16694" y="449"/>
                      </a:cubicBezTo>
                      <a:cubicBezTo>
                        <a:pt x="20025" y="1360"/>
                        <a:pt x="23100" y="3524"/>
                        <a:pt x="25035" y="6798"/>
                      </a:cubicBezTo>
                      <a:cubicBezTo>
                        <a:pt x="27000" y="10072"/>
                        <a:pt x="27484" y="13829"/>
                        <a:pt x="26658" y="17246"/>
                      </a:cubicBezTo>
                      <a:cubicBezTo>
                        <a:pt x="26259" y="18954"/>
                        <a:pt x="25520" y="20576"/>
                        <a:pt x="24495" y="22028"/>
                      </a:cubicBezTo>
                      <a:cubicBezTo>
                        <a:pt x="23441" y="23423"/>
                        <a:pt x="22103" y="24647"/>
                        <a:pt x="20481" y="25587"/>
                      </a:cubicBezTo>
                      <a:cubicBezTo>
                        <a:pt x="13990" y="29316"/>
                        <a:pt x="5648" y="26982"/>
                        <a:pt x="1863" y="20349"/>
                      </a:cubicBezTo>
                      <a:close/>
                    </a:path>
                  </a:pathLst>
                </a:custGeom>
                <a:grpFill/>
                <a:ln w="2845" cap="flat">
                  <a:noFill/>
                  <a:prstDash val="solid"/>
                  <a:miter/>
                </a:ln>
              </p:spPr>
              <p:txBody>
                <a:bodyPr rtlCol="0" anchor="ctr"/>
                <a:lstStyle/>
                <a:p>
                  <a:endParaRPr lang="en-US"/>
                </a:p>
              </p:txBody>
            </p:sp>
            <p:sp>
              <p:nvSpPr>
                <p:cNvPr id="2041" name="Freeform: Shape 2040">
                  <a:extLst>
                    <a:ext uri="{FF2B5EF4-FFF2-40B4-BE49-F238E27FC236}">
                      <a16:creationId xmlns:a16="http://schemas.microsoft.com/office/drawing/2014/main" id="{F09F9857-53F0-144D-1C49-B052E08E8347}"/>
                    </a:ext>
                  </a:extLst>
                </p:cNvPr>
                <p:cNvSpPr/>
                <p:nvPr/>
              </p:nvSpPr>
              <p:spPr>
                <a:xfrm>
                  <a:off x="11569866" y="1965538"/>
                  <a:ext cx="26223" cy="26740"/>
                </a:xfrm>
                <a:custGeom>
                  <a:avLst/>
                  <a:gdLst>
                    <a:gd name="connsiteX0" fmla="*/ 1555 w 26223"/>
                    <a:gd name="connsiteY0" fmla="*/ 19438 h 26740"/>
                    <a:gd name="connsiteX1" fmla="*/ 6793 w 26223"/>
                    <a:gd name="connsiteY1" fmla="*/ 1503 h 26740"/>
                    <a:gd name="connsiteX2" fmla="*/ 24557 w 26223"/>
                    <a:gd name="connsiteY2" fmla="*/ 7140 h 26740"/>
                    <a:gd name="connsiteX3" fmla="*/ 19404 w 26223"/>
                    <a:gd name="connsiteY3" fmla="*/ 25189 h 26740"/>
                    <a:gd name="connsiteX4" fmla="*/ 1583 w 26223"/>
                    <a:gd name="connsiteY4" fmla="*/ 19410 h 2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3" h="26740">
                      <a:moveTo>
                        <a:pt x="1555" y="19438"/>
                      </a:moveTo>
                      <a:cubicBezTo>
                        <a:pt x="-1861" y="12862"/>
                        <a:pt x="558" y="4948"/>
                        <a:pt x="6793" y="1503"/>
                      </a:cubicBezTo>
                      <a:cubicBezTo>
                        <a:pt x="13056" y="-1884"/>
                        <a:pt x="20999" y="649"/>
                        <a:pt x="24557" y="7140"/>
                      </a:cubicBezTo>
                      <a:cubicBezTo>
                        <a:pt x="28116" y="13659"/>
                        <a:pt x="25781" y="21744"/>
                        <a:pt x="19404" y="25189"/>
                      </a:cubicBezTo>
                      <a:cubicBezTo>
                        <a:pt x="13028" y="28719"/>
                        <a:pt x="4971" y="25986"/>
                        <a:pt x="1583" y="19410"/>
                      </a:cubicBezTo>
                      <a:close/>
                    </a:path>
                  </a:pathLst>
                </a:custGeom>
                <a:grpFill/>
                <a:ln w="2845" cap="flat">
                  <a:noFill/>
                  <a:prstDash val="solid"/>
                  <a:miter/>
                </a:ln>
              </p:spPr>
              <p:txBody>
                <a:bodyPr rtlCol="0" anchor="ctr"/>
                <a:lstStyle/>
                <a:p>
                  <a:endParaRPr lang="en-US"/>
                </a:p>
              </p:txBody>
            </p:sp>
            <p:sp>
              <p:nvSpPr>
                <p:cNvPr id="2042" name="Freeform: Shape 2041">
                  <a:extLst>
                    <a:ext uri="{FF2B5EF4-FFF2-40B4-BE49-F238E27FC236}">
                      <a16:creationId xmlns:a16="http://schemas.microsoft.com/office/drawing/2014/main" id="{DBFDE223-581D-E876-CB6E-E40CDBDC9D6D}"/>
                    </a:ext>
                  </a:extLst>
                </p:cNvPr>
                <p:cNvSpPr/>
                <p:nvPr/>
              </p:nvSpPr>
              <p:spPr>
                <a:xfrm>
                  <a:off x="11514659" y="1994003"/>
                  <a:ext cx="25472" cy="25936"/>
                </a:xfrm>
                <a:custGeom>
                  <a:avLst/>
                  <a:gdLst>
                    <a:gd name="connsiteX0" fmla="*/ 1277 w 25472"/>
                    <a:gd name="connsiteY0" fmla="*/ 18417 h 25936"/>
                    <a:gd name="connsiteX1" fmla="*/ 7056 w 25472"/>
                    <a:gd name="connsiteY1" fmla="*/ 1194 h 25936"/>
                    <a:gd name="connsiteX2" fmla="*/ 24109 w 25472"/>
                    <a:gd name="connsiteY2" fmla="*/ 7485 h 25936"/>
                    <a:gd name="connsiteX3" fmla="*/ 18330 w 25472"/>
                    <a:gd name="connsiteY3" fmla="*/ 24709 h 25936"/>
                    <a:gd name="connsiteX4" fmla="*/ 1277 w 25472"/>
                    <a:gd name="connsiteY4" fmla="*/ 18417 h 25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2" h="25936">
                      <a:moveTo>
                        <a:pt x="1277" y="18417"/>
                      </a:moveTo>
                      <a:cubicBezTo>
                        <a:pt x="-1769" y="11898"/>
                        <a:pt x="822" y="4183"/>
                        <a:pt x="7056" y="1194"/>
                      </a:cubicBezTo>
                      <a:cubicBezTo>
                        <a:pt x="13291" y="-1795"/>
                        <a:pt x="20920" y="1023"/>
                        <a:pt x="24109" y="7485"/>
                      </a:cubicBezTo>
                      <a:cubicBezTo>
                        <a:pt x="27297" y="13948"/>
                        <a:pt x="24706" y="21662"/>
                        <a:pt x="18330" y="24709"/>
                      </a:cubicBezTo>
                      <a:cubicBezTo>
                        <a:pt x="11953" y="27755"/>
                        <a:pt x="4323" y="24936"/>
                        <a:pt x="1277" y="18417"/>
                      </a:cubicBezTo>
                      <a:close/>
                    </a:path>
                  </a:pathLst>
                </a:custGeom>
                <a:grpFill/>
                <a:ln w="2845" cap="flat">
                  <a:noFill/>
                  <a:prstDash val="solid"/>
                  <a:miter/>
                </a:ln>
              </p:spPr>
              <p:txBody>
                <a:bodyPr rtlCol="0" anchor="ctr"/>
                <a:lstStyle/>
                <a:p>
                  <a:endParaRPr lang="en-US"/>
                </a:p>
              </p:txBody>
            </p:sp>
            <p:sp>
              <p:nvSpPr>
                <p:cNvPr id="2043" name="Freeform: Shape 2042">
                  <a:extLst>
                    <a:ext uri="{FF2B5EF4-FFF2-40B4-BE49-F238E27FC236}">
                      <a16:creationId xmlns:a16="http://schemas.microsoft.com/office/drawing/2014/main" id="{3619FE50-0697-A043-B594-D71523643452}"/>
                    </a:ext>
                  </a:extLst>
                </p:cNvPr>
                <p:cNvSpPr/>
                <p:nvPr/>
              </p:nvSpPr>
              <p:spPr>
                <a:xfrm>
                  <a:off x="11458318" y="2020239"/>
                  <a:ext cx="24677" cy="25100"/>
                </a:xfrm>
                <a:custGeom>
                  <a:avLst/>
                  <a:gdLst>
                    <a:gd name="connsiteX0" fmla="*/ 1023 w 24677"/>
                    <a:gd name="connsiteY0" fmla="*/ 17289 h 25100"/>
                    <a:gd name="connsiteX1" fmla="*/ 7343 w 24677"/>
                    <a:gd name="connsiteY1" fmla="*/ 920 h 25100"/>
                    <a:gd name="connsiteX2" fmla="*/ 23570 w 24677"/>
                    <a:gd name="connsiteY2" fmla="*/ 7639 h 25100"/>
                    <a:gd name="connsiteX3" fmla="*/ 17307 w 24677"/>
                    <a:gd name="connsiteY3" fmla="*/ 24150 h 25100"/>
                    <a:gd name="connsiteX4" fmla="*/ 994 w 24677"/>
                    <a:gd name="connsiteY4" fmla="*/ 17289 h 25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7" h="25100">
                      <a:moveTo>
                        <a:pt x="1023" y="17289"/>
                      </a:moveTo>
                      <a:cubicBezTo>
                        <a:pt x="-1682" y="10856"/>
                        <a:pt x="1165" y="3539"/>
                        <a:pt x="7343" y="920"/>
                      </a:cubicBezTo>
                      <a:cubicBezTo>
                        <a:pt x="13549" y="-1613"/>
                        <a:pt x="20752" y="1233"/>
                        <a:pt x="23570" y="7639"/>
                      </a:cubicBezTo>
                      <a:cubicBezTo>
                        <a:pt x="26388" y="13987"/>
                        <a:pt x="23656" y="21560"/>
                        <a:pt x="17307" y="24150"/>
                      </a:cubicBezTo>
                      <a:cubicBezTo>
                        <a:pt x="10987" y="26798"/>
                        <a:pt x="3699" y="23723"/>
                        <a:pt x="994" y="17289"/>
                      </a:cubicBezTo>
                      <a:close/>
                    </a:path>
                  </a:pathLst>
                </a:custGeom>
                <a:grpFill/>
                <a:ln w="2845" cap="flat">
                  <a:noFill/>
                  <a:prstDash val="solid"/>
                  <a:miter/>
                </a:ln>
              </p:spPr>
              <p:txBody>
                <a:bodyPr rtlCol="0" anchor="ctr"/>
                <a:lstStyle/>
                <a:p>
                  <a:endParaRPr lang="en-US"/>
                </a:p>
              </p:txBody>
            </p:sp>
            <p:sp>
              <p:nvSpPr>
                <p:cNvPr id="2044" name="Freeform: Shape 2043">
                  <a:extLst>
                    <a:ext uri="{FF2B5EF4-FFF2-40B4-BE49-F238E27FC236}">
                      <a16:creationId xmlns:a16="http://schemas.microsoft.com/office/drawing/2014/main" id="{DB260DFE-27BE-A0E5-1EC7-EBE3DFE61814}"/>
                    </a:ext>
                  </a:extLst>
                </p:cNvPr>
                <p:cNvSpPr/>
                <p:nvPr/>
              </p:nvSpPr>
              <p:spPr>
                <a:xfrm>
                  <a:off x="11401009" y="2043951"/>
                  <a:ext cx="23841" cy="24479"/>
                </a:xfrm>
                <a:custGeom>
                  <a:avLst/>
                  <a:gdLst>
                    <a:gd name="connsiteX0" fmla="*/ 797 w 23841"/>
                    <a:gd name="connsiteY0" fmla="*/ 16409 h 24479"/>
                    <a:gd name="connsiteX1" fmla="*/ 7545 w 23841"/>
                    <a:gd name="connsiteY1" fmla="*/ 780 h 24479"/>
                    <a:gd name="connsiteX2" fmla="*/ 22974 w 23841"/>
                    <a:gd name="connsiteY2" fmla="*/ 7897 h 24479"/>
                    <a:gd name="connsiteX3" fmla="*/ 16285 w 23841"/>
                    <a:gd name="connsiteY3" fmla="*/ 23668 h 24479"/>
                    <a:gd name="connsiteX4" fmla="*/ 797 w 23841"/>
                    <a:gd name="connsiteY4" fmla="*/ 16437 h 24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1" h="24479">
                      <a:moveTo>
                        <a:pt x="797" y="16409"/>
                      </a:moveTo>
                      <a:cubicBezTo>
                        <a:pt x="-1565" y="10060"/>
                        <a:pt x="1509" y="3199"/>
                        <a:pt x="7545" y="780"/>
                      </a:cubicBezTo>
                      <a:cubicBezTo>
                        <a:pt x="13608" y="-1583"/>
                        <a:pt x="20498" y="1605"/>
                        <a:pt x="22974" y="7897"/>
                      </a:cubicBezTo>
                      <a:cubicBezTo>
                        <a:pt x="25451" y="14188"/>
                        <a:pt x="22434" y="21248"/>
                        <a:pt x="16285" y="23668"/>
                      </a:cubicBezTo>
                      <a:cubicBezTo>
                        <a:pt x="10135" y="26145"/>
                        <a:pt x="3132" y="22729"/>
                        <a:pt x="797" y="16437"/>
                      </a:cubicBezTo>
                      <a:close/>
                    </a:path>
                  </a:pathLst>
                </a:custGeom>
                <a:grpFill/>
                <a:ln w="2845" cap="flat">
                  <a:noFill/>
                  <a:prstDash val="solid"/>
                  <a:miter/>
                </a:ln>
              </p:spPr>
              <p:txBody>
                <a:bodyPr rtlCol="0" anchor="ctr"/>
                <a:lstStyle/>
                <a:p>
                  <a:endParaRPr lang="en-US"/>
                </a:p>
              </p:txBody>
            </p:sp>
            <p:sp>
              <p:nvSpPr>
                <p:cNvPr id="2045" name="Freeform: Shape 2044">
                  <a:extLst>
                    <a:ext uri="{FF2B5EF4-FFF2-40B4-BE49-F238E27FC236}">
                      <a16:creationId xmlns:a16="http://schemas.microsoft.com/office/drawing/2014/main" id="{8D07B242-1D2D-F5E0-C921-B28031A6B724}"/>
                    </a:ext>
                  </a:extLst>
                </p:cNvPr>
                <p:cNvSpPr/>
                <p:nvPr/>
              </p:nvSpPr>
              <p:spPr>
                <a:xfrm>
                  <a:off x="11342782" y="2065340"/>
                  <a:ext cx="23077" cy="23630"/>
                </a:xfrm>
                <a:custGeom>
                  <a:avLst/>
                  <a:gdLst>
                    <a:gd name="connsiteX0" fmla="*/ 607 w 23077"/>
                    <a:gd name="connsiteY0" fmla="*/ 15460 h 23630"/>
                    <a:gd name="connsiteX1" fmla="*/ 7753 w 23077"/>
                    <a:gd name="connsiteY1" fmla="*/ 571 h 23630"/>
                    <a:gd name="connsiteX2" fmla="*/ 22414 w 23077"/>
                    <a:gd name="connsiteY2" fmla="*/ 8144 h 23630"/>
                    <a:gd name="connsiteX3" fmla="*/ 15269 w 23077"/>
                    <a:gd name="connsiteY3" fmla="*/ 23033 h 23630"/>
                    <a:gd name="connsiteX4" fmla="*/ 607 w 23077"/>
                    <a:gd name="connsiteY4" fmla="*/ 15460 h 23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77" h="23630">
                      <a:moveTo>
                        <a:pt x="607" y="15460"/>
                      </a:moveTo>
                      <a:cubicBezTo>
                        <a:pt x="-1414" y="9254"/>
                        <a:pt x="1775" y="2564"/>
                        <a:pt x="7753" y="571"/>
                      </a:cubicBezTo>
                      <a:cubicBezTo>
                        <a:pt x="13731" y="-1422"/>
                        <a:pt x="20279" y="1966"/>
                        <a:pt x="22414" y="8144"/>
                      </a:cubicBezTo>
                      <a:cubicBezTo>
                        <a:pt x="24549" y="14321"/>
                        <a:pt x="21361" y="20983"/>
                        <a:pt x="15269" y="23033"/>
                      </a:cubicBezTo>
                      <a:cubicBezTo>
                        <a:pt x="9205" y="25082"/>
                        <a:pt x="2629" y="21695"/>
                        <a:pt x="607" y="15460"/>
                      </a:cubicBezTo>
                      <a:close/>
                    </a:path>
                  </a:pathLst>
                </a:custGeom>
                <a:grpFill/>
                <a:ln w="2845" cap="flat">
                  <a:noFill/>
                  <a:prstDash val="solid"/>
                  <a:miter/>
                </a:ln>
              </p:spPr>
              <p:txBody>
                <a:bodyPr rtlCol="0" anchor="ctr"/>
                <a:lstStyle/>
                <a:p>
                  <a:endParaRPr lang="en-US"/>
                </a:p>
              </p:txBody>
            </p:sp>
            <p:sp>
              <p:nvSpPr>
                <p:cNvPr id="2046" name="Freeform: Shape 2045">
                  <a:extLst>
                    <a:ext uri="{FF2B5EF4-FFF2-40B4-BE49-F238E27FC236}">
                      <a16:creationId xmlns:a16="http://schemas.microsoft.com/office/drawing/2014/main" id="{8E7DD3DE-BA76-8A7E-FF95-3EA298BF7723}"/>
                    </a:ext>
                  </a:extLst>
                </p:cNvPr>
                <p:cNvSpPr/>
                <p:nvPr/>
              </p:nvSpPr>
              <p:spPr>
                <a:xfrm>
                  <a:off x="11283702" y="2084326"/>
                  <a:ext cx="22323" cy="22796"/>
                </a:xfrm>
                <a:custGeom>
                  <a:avLst/>
                  <a:gdLst>
                    <a:gd name="connsiteX0" fmla="*/ 445 w 22323"/>
                    <a:gd name="connsiteY0" fmla="*/ 14409 h 22796"/>
                    <a:gd name="connsiteX1" fmla="*/ 7960 w 22323"/>
                    <a:gd name="connsiteY1" fmla="*/ 403 h 22796"/>
                    <a:gd name="connsiteX2" fmla="*/ 16415 w 22323"/>
                    <a:gd name="connsiteY2" fmla="*/ 1485 h 22796"/>
                    <a:gd name="connsiteX3" fmla="*/ 21825 w 22323"/>
                    <a:gd name="connsiteY3" fmla="*/ 8289 h 22796"/>
                    <a:gd name="connsiteX4" fmla="*/ 20999 w 22323"/>
                    <a:gd name="connsiteY4" fmla="*/ 17000 h 22796"/>
                    <a:gd name="connsiteX5" fmla="*/ 14337 w 22323"/>
                    <a:gd name="connsiteY5" fmla="*/ 22380 h 22796"/>
                    <a:gd name="connsiteX6" fmla="*/ 445 w 22323"/>
                    <a:gd name="connsiteY6" fmla="*/ 14409 h 2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23" h="22796">
                      <a:moveTo>
                        <a:pt x="445" y="14409"/>
                      </a:moveTo>
                      <a:cubicBezTo>
                        <a:pt x="-1263" y="8317"/>
                        <a:pt x="2096" y="2054"/>
                        <a:pt x="7960" y="403"/>
                      </a:cubicBezTo>
                      <a:cubicBezTo>
                        <a:pt x="10893" y="-423"/>
                        <a:pt x="13911" y="61"/>
                        <a:pt x="16415" y="1485"/>
                      </a:cubicBezTo>
                      <a:cubicBezTo>
                        <a:pt x="18921" y="2908"/>
                        <a:pt x="20914" y="5271"/>
                        <a:pt x="21825" y="8289"/>
                      </a:cubicBezTo>
                      <a:cubicBezTo>
                        <a:pt x="22735" y="11306"/>
                        <a:pt x="22365" y="14438"/>
                        <a:pt x="20999" y="17000"/>
                      </a:cubicBezTo>
                      <a:cubicBezTo>
                        <a:pt x="19633" y="19534"/>
                        <a:pt x="17298" y="21526"/>
                        <a:pt x="14337" y="22380"/>
                      </a:cubicBezTo>
                      <a:cubicBezTo>
                        <a:pt x="8387" y="24060"/>
                        <a:pt x="2153" y="20501"/>
                        <a:pt x="445" y="14409"/>
                      </a:cubicBezTo>
                      <a:close/>
                    </a:path>
                  </a:pathLst>
                </a:custGeom>
                <a:grpFill/>
                <a:ln w="2845" cap="flat">
                  <a:noFill/>
                  <a:prstDash val="solid"/>
                  <a:miter/>
                </a:ln>
              </p:spPr>
              <p:txBody>
                <a:bodyPr rtlCol="0" anchor="ctr"/>
                <a:lstStyle/>
                <a:p>
                  <a:endParaRPr lang="en-US"/>
                </a:p>
              </p:txBody>
            </p:sp>
            <p:sp>
              <p:nvSpPr>
                <p:cNvPr id="2047" name="Freeform: Shape 2046">
                  <a:extLst>
                    <a:ext uri="{FF2B5EF4-FFF2-40B4-BE49-F238E27FC236}">
                      <a16:creationId xmlns:a16="http://schemas.microsoft.com/office/drawing/2014/main" id="{B8BC091E-AB11-7AA4-3581-BBBF996EB7C6}"/>
                    </a:ext>
                  </a:extLst>
                </p:cNvPr>
                <p:cNvSpPr/>
                <p:nvPr/>
              </p:nvSpPr>
              <p:spPr>
                <a:xfrm>
                  <a:off x="11223937" y="2100833"/>
                  <a:ext cx="21504" cy="22111"/>
                </a:xfrm>
                <a:custGeom>
                  <a:avLst/>
                  <a:gdLst>
                    <a:gd name="connsiteX0" fmla="*/ 313 w 21504"/>
                    <a:gd name="connsiteY0" fmla="*/ 13532 h 22111"/>
                    <a:gd name="connsiteX1" fmla="*/ 1537 w 21504"/>
                    <a:gd name="connsiteY1" fmla="*/ 5219 h 22111"/>
                    <a:gd name="connsiteX2" fmla="*/ 8113 w 21504"/>
                    <a:gd name="connsiteY2" fmla="*/ 322 h 22111"/>
                    <a:gd name="connsiteX3" fmla="*/ 21151 w 21504"/>
                    <a:gd name="connsiteY3" fmla="*/ 8379 h 22111"/>
                    <a:gd name="connsiteX4" fmla="*/ 13408 w 21504"/>
                    <a:gd name="connsiteY4" fmla="*/ 21787 h 22111"/>
                    <a:gd name="connsiteX5" fmla="*/ 5210 w 21504"/>
                    <a:gd name="connsiteY5" fmla="*/ 20421 h 22111"/>
                    <a:gd name="connsiteX6" fmla="*/ 313 w 21504"/>
                    <a:gd name="connsiteY6" fmla="*/ 13532 h 2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4" h="22111">
                      <a:moveTo>
                        <a:pt x="313" y="13532"/>
                      </a:moveTo>
                      <a:cubicBezTo>
                        <a:pt x="-399" y="10571"/>
                        <a:pt x="142" y="7610"/>
                        <a:pt x="1537" y="5219"/>
                      </a:cubicBezTo>
                      <a:cubicBezTo>
                        <a:pt x="2960" y="2828"/>
                        <a:pt x="5267" y="1091"/>
                        <a:pt x="8113" y="322"/>
                      </a:cubicBezTo>
                      <a:cubicBezTo>
                        <a:pt x="13807" y="-1130"/>
                        <a:pt x="19643" y="2457"/>
                        <a:pt x="21151" y="8379"/>
                      </a:cubicBezTo>
                      <a:cubicBezTo>
                        <a:pt x="22660" y="14300"/>
                        <a:pt x="19187" y="20307"/>
                        <a:pt x="13408" y="21787"/>
                      </a:cubicBezTo>
                      <a:cubicBezTo>
                        <a:pt x="10533" y="22556"/>
                        <a:pt x="7573" y="21901"/>
                        <a:pt x="5210" y="20421"/>
                      </a:cubicBezTo>
                      <a:cubicBezTo>
                        <a:pt x="2847" y="18912"/>
                        <a:pt x="1025" y="16492"/>
                        <a:pt x="313" y="13532"/>
                      </a:cubicBezTo>
                      <a:close/>
                    </a:path>
                  </a:pathLst>
                </a:custGeom>
                <a:grpFill/>
                <a:ln w="2845" cap="flat">
                  <a:noFill/>
                  <a:prstDash val="solid"/>
                  <a:miter/>
                </a:ln>
              </p:spPr>
              <p:txBody>
                <a:bodyPr rtlCol="0" anchor="ctr"/>
                <a:lstStyle/>
                <a:p>
                  <a:endParaRPr lang="en-US"/>
                </a:p>
              </p:txBody>
            </p:sp>
            <p:sp>
              <p:nvSpPr>
                <p:cNvPr id="2048" name="Freeform: Shape 2047">
                  <a:extLst>
                    <a:ext uri="{FF2B5EF4-FFF2-40B4-BE49-F238E27FC236}">
                      <a16:creationId xmlns:a16="http://schemas.microsoft.com/office/drawing/2014/main" id="{306C5C2F-67F8-4741-69C1-FF4A99A89BFA}"/>
                    </a:ext>
                  </a:extLst>
                </p:cNvPr>
                <p:cNvSpPr/>
                <p:nvPr/>
              </p:nvSpPr>
              <p:spPr>
                <a:xfrm>
                  <a:off x="11163553" y="2114786"/>
                  <a:ext cx="20710" cy="21284"/>
                </a:xfrm>
                <a:custGeom>
                  <a:avLst/>
                  <a:gdLst>
                    <a:gd name="connsiteX0" fmla="*/ 202 w 20710"/>
                    <a:gd name="connsiteY0" fmla="*/ 12731 h 21284"/>
                    <a:gd name="connsiteX1" fmla="*/ 8229 w 20710"/>
                    <a:gd name="connsiteY1" fmla="*/ 205 h 21284"/>
                    <a:gd name="connsiteX2" fmla="*/ 20471 w 20710"/>
                    <a:gd name="connsiteY2" fmla="*/ 8546 h 21284"/>
                    <a:gd name="connsiteX3" fmla="*/ 12443 w 20710"/>
                    <a:gd name="connsiteY3" fmla="*/ 21072 h 21284"/>
                    <a:gd name="connsiteX4" fmla="*/ 202 w 20710"/>
                    <a:gd name="connsiteY4" fmla="*/ 12731 h 2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10" h="21284">
                      <a:moveTo>
                        <a:pt x="202" y="12731"/>
                      </a:moveTo>
                      <a:cubicBezTo>
                        <a:pt x="-909" y="6952"/>
                        <a:pt x="2678" y="1343"/>
                        <a:pt x="8229" y="205"/>
                      </a:cubicBezTo>
                      <a:cubicBezTo>
                        <a:pt x="13781" y="-934"/>
                        <a:pt x="19275" y="2795"/>
                        <a:pt x="20471" y="8546"/>
                      </a:cubicBezTo>
                      <a:cubicBezTo>
                        <a:pt x="21695" y="14296"/>
                        <a:pt x="18108" y="19905"/>
                        <a:pt x="12443" y="21072"/>
                      </a:cubicBezTo>
                      <a:cubicBezTo>
                        <a:pt x="6806" y="22239"/>
                        <a:pt x="1312" y="18481"/>
                        <a:pt x="202" y="12731"/>
                      </a:cubicBezTo>
                      <a:close/>
                    </a:path>
                  </a:pathLst>
                </a:custGeom>
                <a:grpFill/>
                <a:ln w="2845" cap="flat">
                  <a:noFill/>
                  <a:prstDash val="solid"/>
                  <a:miter/>
                </a:ln>
              </p:spPr>
              <p:txBody>
                <a:bodyPr rtlCol="0" anchor="ctr"/>
                <a:lstStyle/>
                <a:p>
                  <a:endParaRPr lang="en-US"/>
                </a:p>
              </p:txBody>
            </p:sp>
            <p:sp>
              <p:nvSpPr>
                <p:cNvPr id="2049" name="Freeform: Shape 2048">
                  <a:extLst>
                    <a:ext uri="{FF2B5EF4-FFF2-40B4-BE49-F238E27FC236}">
                      <a16:creationId xmlns:a16="http://schemas.microsoft.com/office/drawing/2014/main" id="{78093C67-44A5-D8C4-6210-F08150745036}"/>
                    </a:ext>
                  </a:extLst>
                </p:cNvPr>
                <p:cNvSpPr/>
                <p:nvPr/>
              </p:nvSpPr>
              <p:spPr>
                <a:xfrm>
                  <a:off x="11102652" y="2126288"/>
                  <a:ext cx="19970" cy="20506"/>
                </a:xfrm>
                <a:custGeom>
                  <a:avLst/>
                  <a:gdLst>
                    <a:gd name="connsiteX0" fmla="*/ 123 w 19970"/>
                    <a:gd name="connsiteY0" fmla="*/ 11791 h 20506"/>
                    <a:gd name="connsiteX1" fmla="*/ 8351 w 19970"/>
                    <a:gd name="connsiteY1" fmla="*/ 119 h 20506"/>
                    <a:gd name="connsiteX2" fmla="*/ 19824 w 19970"/>
                    <a:gd name="connsiteY2" fmla="*/ 8716 h 20506"/>
                    <a:gd name="connsiteX3" fmla="*/ 11596 w 19970"/>
                    <a:gd name="connsiteY3" fmla="*/ 20388 h 20506"/>
                    <a:gd name="connsiteX4" fmla="*/ 123 w 19970"/>
                    <a:gd name="connsiteY4" fmla="*/ 11791 h 2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70" h="20506">
                      <a:moveTo>
                        <a:pt x="123" y="11791"/>
                      </a:moveTo>
                      <a:cubicBezTo>
                        <a:pt x="-730" y="6183"/>
                        <a:pt x="2942" y="973"/>
                        <a:pt x="8351" y="119"/>
                      </a:cubicBezTo>
                      <a:cubicBezTo>
                        <a:pt x="13731" y="-735"/>
                        <a:pt x="18884" y="3108"/>
                        <a:pt x="19824" y="8716"/>
                      </a:cubicBezTo>
                      <a:cubicBezTo>
                        <a:pt x="20763" y="14296"/>
                        <a:pt x="17091" y="19534"/>
                        <a:pt x="11596" y="20388"/>
                      </a:cubicBezTo>
                      <a:cubicBezTo>
                        <a:pt x="6130" y="21242"/>
                        <a:pt x="977" y="17399"/>
                        <a:pt x="123" y="11791"/>
                      </a:cubicBezTo>
                      <a:close/>
                    </a:path>
                  </a:pathLst>
                </a:custGeom>
                <a:grpFill/>
                <a:ln w="2845" cap="flat">
                  <a:noFill/>
                  <a:prstDash val="solid"/>
                  <a:miter/>
                </a:ln>
              </p:spPr>
              <p:txBody>
                <a:bodyPr rtlCol="0" anchor="ctr"/>
                <a:lstStyle/>
                <a:p>
                  <a:endParaRPr lang="en-US"/>
                </a:p>
              </p:txBody>
            </p:sp>
            <p:sp>
              <p:nvSpPr>
                <p:cNvPr id="2050" name="Freeform: Shape 2049">
                  <a:extLst>
                    <a:ext uri="{FF2B5EF4-FFF2-40B4-BE49-F238E27FC236}">
                      <a16:creationId xmlns:a16="http://schemas.microsoft.com/office/drawing/2014/main" id="{03D5BB0E-D4F1-74C4-54DA-C8B2FD46B25D}"/>
                    </a:ext>
                  </a:extLst>
                </p:cNvPr>
                <p:cNvSpPr/>
                <p:nvPr/>
              </p:nvSpPr>
              <p:spPr>
                <a:xfrm>
                  <a:off x="11041364" y="2135368"/>
                  <a:ext cx="19188" cy="19731"/>
                </a:xfrm>
                <a:custGeom>
                  <a:avLst/>
                  <a:gdLst>
                    <a:gd name="connsiteX0" fmla="*/ 63 w 19188"/>
                    <a:gd name="connsiteY0" fmla="*/ 10880 h 19731"/>
                    <a:gd name="connsiteX1" fmla="*/ 8433 w 19188"/>
                    <a:gd name="connsiteY1" fmla="*/ 62 h 19731"/>
                    <a:gd name="connsiteX2" fmla="*/ 19108 w 19188"/>
                    <a:gd name="connsiteY2" fmla="*/ 8660 h 19731"/>
                    <a:gd name="connsiteX3" fmla="*/ 10767 w 19188"/>
                    <a:gd name="connsiteY3" fmla="*/ 19677 h 19731"/>
                    <a:gd name="connsiteX4" fmla="*/ 92 w 19188"/>
                    <a:gd name="connsiteY4" fmla="*/ 10909 h 19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8" h="19731">
                      <a:moveTo>
                        <a:pt x="63" y="10880"/>
                      </a:moveTo>
                      <a:cubicBezTo>
                        <a:pt x="-535" y="5471"/>
                        <a:pt x="3194" y="632"/>
                        <a:pt x="8433" y="62"/>
                      </a:cubicBezTo>
                      <a:cubicBezTo>
                        <a:pt x="13642" y="-535"/>
                        <a:pt x="18396" y="3222"/>
                        <a:pt x="19108" y="8660"/>
                      </a:cubicBezTo>
                      <a:cubicBezTo>
                        <a:pt x="19791" y="14040"/>
                        <a:pt x="16062" y="19051"/>
                        <a:pt x="10767" y="19677"/>
                      </a:cubicBezTo>
                      <a:cubicBezTo>
                        <a:pt x="5472" y="20246"/>
                        <a:pt x="689" y="16318"/>
                        <a:pt x="92" y="10909"/>
                      </a:cubicBezTo>
                      <a:close/>
                    </a:path>
                  </a:pathLst>
                </a:custGeom>
                <a:grpFill/>
                <a:ln w="2845" cap="flat">
                  <a:noFill/>
                  <a:prstDash val="solid"/>
                  <a:miter/>
                </a:ln>
              </p:spPr>
              <p:txBody>
                <a:bodyPr rtlCol="0" anchor="ctr"/>
                <a:lstStyle/>
                <a:p>
                  <a:endParaRPr lang="en-US"/>
                </a:p>
              </p:txBody>
            </p:sp>
            <p:sp>
              <p:nvSpPr>
                <p:cNvPr id="2051" name="Freeform: Shape 2050">
                  <a:extLst>
                    <a:ext uri="{FF2B5EF4-FFF2-40B4-BE49-F238E27FC236}">
                      <a16:creationId xmlns:a16="http://schemas.microsoft.com/office/drawing/2014/main" id="{5B267641-35BD-26CB-7E75-E841BBDC93E7}"/>
                    </a:ext>
                  </a:extLst>
                </p:cNvPr>
                <p:cNvSpPr/>
                <p:nvPr/>
              </p:nvSpPr>
              <p:spPr>
                <a:xfrm>
                  <a:off x="10979768" y="2141776"/>
                  <a:ext cx="18363" cy="18967"/>
                </a:xfrm>
                <a:custGeom>
                  <a:avLst/>
                  <a:gdLst>
                    <a:gd name="connsiteX0" fmla="*/ 25 w 18363"/>
                    <a:gd name="connsiteY0" fmla="*/ 10224 h 18967"/>
                    <a:gd name="connsiteX1" fmla="*/ 8451 w 18363"/>
                    <a:gd name="connsiteY1" fmla="*/ 32 h 18967"/>
                    <a:gd name="connsiteX2" fmla="*/ 18331 w 18363"/>
                    <a:gd name="connsiteY2" fmla="*/ 8715 h 18967"/>
                    <a:gd name="connsiteX3" fmla="*/ 9903 w 18363"/>
                    <a:gd name="connsiteY3" fmla="*/ 18935 h 18967"/>
                    <a:gd name="connsiteX4" fmla="*/ 25 w 18363"/>
                    <a:gd name="connsiteY4" fmla="*/ 10252 h 18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3" h="18967">
                      <a:moveTo>
                        <a:pt x="25" y="10224"/>
                      </a:moveTo>
                      <a:cubicBezTo>
                        <a:pt x="-345" y="5042"/>
                        <a:pt x="3441" y="459"/>
                        <a:pt x="8451" y="32"/>
                      </a:cubicBezTo>
                      <a:cubicBezTo>
                        <a:pt x="13462" y="-395"/>
                        <a:pt x="17903" y="3505"/>
                        <a:pt x="18331" y="8715"/>
                      </a:cubicBezTo>
                      <a:cubicBezTo>
                        <a:pt x="18757" y="13924"/>
                        <a:pt x="14999" y="18508"/>
                        <a:pt x="9903" y="18935"/>
                      </a:cubicBezTo>
                      <a:cubicBezTo>
                        <a:pt x="4808" y="19362"/>
                        <a:pt x="367" y="15490"/>
                        <a:pt x="25" y="10252"/>
                      </a:cubicBezTo>
                      <a:close/>
                    </a:path>
                  </a:pathLst>
                </a:custGeom>
                <a:grpFill/>
                <a:ln w="2845" cap="flat">
                  <a:noFill/>
                  <a:prstDash val="solid"/>
                  <a:miter/>
                </a:ln>
              </p:spPr>
              <p:txBody>
                <a:bodyPr rtlCol="0" anchor="ctr"/>
                <a:lstStyle/>
                <a:p>
                  <a:endParaRPr lang="en-US"/>
                </a:p>
              </p:txBody>
            </p:sp>
            <p:sp>
              <p:nvSpPr>
                <p:cNvPr id="2052" name="Freeform: Shape 2051">
                  <a:extLst>
                    <a:ext uri="{FF2B5EF4-FFF2-40B4-BE49-F238E27FC236}">
                      <a16:creationId xmlns:a16="http://schemas.microsoft.com/office/drawing/2014/main" id="{6213FDD8-6AB8-B30D-464B-4EF2BD7B050D}"/>
                    </a:ext>
                  </a:extLst>
                </p:cNvPr>
                <p:cNvSpPr/>
                <p:nvPr/>
              </p:nvSpPr>
              <p:spPr>
                <a:xfrm>
                  <a:off x="10917956" y="2145672"/>
                  <a:ext cx="17635" cy="18146"/>
                </a:xfrm>
                <a:custGeom>
                  <a:avLst/>
                  <a:gdLst>
                    <a:gd name="connsiteX0" fmla="*/ 4 w 17635"/>
                    <a:gd name="connsiteY0" fmla="*/ 9402 h 18146"/>
                    <a:gd name="connsiteX1" fmla="*/ 8487 w 17635"/>
                    <a:gd name="connsiteY1" fmla="*/ 7 h 18146"/>
                    <a:gd name="connsiteX2" fmla="*/ 17626 w 17635"/>
                    <a:gd name="connsiteY2" fmla="*/ 8747 h 18146"/>
                    <a:gd name="connsiteX3" fmla="*/ 9142 w 17635"/>
                    <a:gd name="connsiteY3" fmla="*/ 18141 h 18146"/>
                    <a:gd name="connsiteX4" fmla="*/ 4 w 17635"/>
                    <a:gd name="connsiteY4" fmla="*/ 9402 h 1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5" h="18146">
                      <a:moveTo>
                        <a:pt x="4" y="9402"/>
                      </a:moveTo>
                      <a:cubicBezTo>
                        <a:pt x="-139" y="4391"/>
                        <a:pt x="3648" y="207"/>
                        <a:pt x="8487" y="7"/>
                      </a:cubicBezTo>
                      <a:cubicBezTo>
                        <a:pt x="13327" y="-192"/>
                        <a:pt x="17398" y="3765"/>
                        <a:pt x="17626" y="8747"/>
                      </a:cubicBezTo>
                      <a:cubicBezTo>
                        <a:pt x="17854" y="13757"/>
                        <a:pt x="14039" y="17942"/>
                        <a:pt x="9142" y="18141"/>
                      </a:cubicBezTo>
                      <a:cubicBezTo>
                        <a:pt x="4246" y="18312"/>
                        <a:pt x="146" y="14412"/>
                        <a:pt x="4" y="9402"/>
                      </a:cubicBezTo>
                      <a:close/>
                    </a:path>
                  </a:pathLst>
                </a:custGeom>
                <a:grpFill/>
                <a:ln w="2845" cap="flat">
                  <a:noFill/>
                  <a:prstDash val="solid"/>
                  <a:miter/>
                </a:ln>
              </p:spPr>
              <p:txBody>
                <a:bodyPr rtlCol="0" anchor="ctr"/>
                <a:lstStyle/>
                <a:p>
                  <a:endParaRPr lang="en-US"/>
                </a:p>
              </p:txBody>
            </p:sp>
            <p:sp>
              <p:nvSpPr>
                <p:cNvPr id="2053" name="Freeform: Shape 2052">
                  <a:extLst>
                    <a:ext uri="{FF2B5EF4-FFF2-40B4-BE49-F238E27FC236}">
                      <a16:creationId xmlns:a16="http://schemas.microsoft.com/office/drawing/2014/main" id="{98911CC6-2638-9734-9F82-9B0914604943}"/>
                    </a:ext>
                  </a:extLst>
                </p:cNvPr>
                <p:cNvSpPr/>
                <p:nvPr/>
              </p:nvSpPr>
              <p:spPr>
                <a:xfrm>
                  <a:off x="10856070" y="2147131"/>
                  <a:ext cx="16853" cy="17366"/>
                </a:xfrm>
                <a:custGeom>
                  <a:avLst/>
                  <a:gdLst>
                    <a:gd name="connsiteX0" fmla="*/ 0 w 16853"/>
                    <a:gd name="connsiteY0" fmla="*/ 8570 h 17366"/>
                    <a:gd name="connsiteX1" fmla="*/ 8455 w 16853"/>
                    <a:gd name="connsiteY1" fmla="*/ 1 h 17366"/>
                    <a:gd name="connsiteX2" fmla="*/ 14377 w 16853"/>
                    <a:gd name="connsiteY2" fmla="*/ 2620 h 17366"/>
                    <a:gd name="connsiteX3" fmla="*/ 16853 w 16853"/>
                    <a:gd name="connsiteY3" fmla="*/ 8740 h 17366"/>
                    <a:gd name="connsiteX4" fmla="*/ 14377 w 16853"/>
                    <a:gd name="connsiteY4" fmla="*/ 14890 h 17366"/>
                    <a:gd name="connsiteX5" fmla="*/ 8398 w 16853"/>
                    <a:gd name="connsiteY5" fmla="*/ 17366 h 17366"/>
                    <a:gd name="connsiteX6" fmla="*/ 0 w 16853"/>
                    <a:gd name="connsiteY6" fmla="*/ 8598 h 1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3" h="17366">
                      <a:moveTo>
                        <a:pt x="0" y="8570"/>
                      </a:moveTo>
                      <a:cubicBezTo>
                        <a:pt x="57" y="3787"/>
                        <a:pt x="3844" y="-56"/>
                        <a:pt x="8455" y="1"/>
                      </a:cubicBezTo>
                      <a:cubicBezTo>
                        <a:pt x="10761" y="1"/>
                        <a:pt x="12868" y="1026"/>
                        <a:pt x="14377" y="2620"/>
                      </a:cubicBezTo>
                      <a:cubicBezTo>
                        <a:pt x="15886" y="4214"/>
                        <a:pt x="16825" y="6349"/>
                        <a:pt x="16853" y="8740"/>
                      </a:cubicBezTo>
                      <a:cubicBezTo>
                        <a:pt x="16853" y="11132"/>
                        <a:pt x="15914" y="13324"/>
                        <a:pt x="14377" y="14890"/>
                      </a:cubicBezTo>
                      <a:cubicBezTo>
                        <a:pt x="12839" y="16455"/>
                        <a:pt x="10733" y="17395"/>
                        <a:pt x="8398" y="17366"/>
                      </a:cubicBezTo>
                      <a:cubicBezTo>
                        <a:pt x="3701" y="17309"/>
                        <a:pt x="-28" y="13381"/>
                        <a:pt x="0" y="8598"/>
                      </a:cubicBezTo>
                      <a:close/>
                    </a:path>
                  </a:pathLst>
                </a:custGeom>
                <a:grpFill/>
                <a:ln w="2845" cap="flat">
                  <a:noFill/>
                  <a:prstDash val="solid"/>
                  <a:miter/>
                </a:ln>
              </p:spPr>
              <p:txBody>
                <a:bodyPr rtlCol="0" anchor="ctr"/>
                <a:lstStyle/>
                <a:p>
                  <a:endParaRPr lang="en-US"/>
                </a:p>
              </p:txBody>
            </p:sp>
            <p:sp>
              <p:nvSpPr>
                <p:cNvPr id="2054" name="Freeform: Shape 2053">
                  <a:extLst>
                    <a:ext uri="{FF2B5EF4-FFF2-40B4-BE49-F238E27FC236}">
                      <a16:creationId xmlns:a16="http://schemas.microsoft.com/office/drawing/2014/main" id="{49553C90-B065-DC9C-61D7-29D6DC4FE1E6}"/>
                    </a:ext>
                  </a:extLst>
                </p:cNvPr>
                <p:cNvSpPr/>
                <p:nvPr/>
              </p:nvSpPr>
              <p:spPr>
                <a:xfrm>
                  <a:off x="10794169" y="2145990"/>
                  <a:ext cx="16072" cy="16548"/>
                </a:xfrm>
                <a:custGeom>
                  <a:avLst/>
                  <a:gdLst>
                    <a:gd name="connsiteX0" fmla="*/ 11 w 16072"/>
                    <a:gd name="connsiteY0" fmla="*/ 7889 h 16548"/>
                    <a:gd name="connsiteX1" fmla="*/ 8409 w 16072"/>
                    <a:gd name="connsiteY1" fmla="*/ 3 h 16548"/>
                    <a:gd name="connsiteX2" fmla="*/ 16067 w 16072"/>
                    <a:gd name="connsiteY2" fmla="*/ 8572 h 16548"/>
                    <a:gd name="connsiteX3" fmla="*/ 7669 w 16072"/>
                    <a:gd name="connsiteY3" fmla="*/ 16543 h 16548"/>
                    <a:gd name="connsiteX4" fmla="*/ 11 w 16072"/>
                    <a:gd name="connsiteY4" fmla="*/ 7889 h 1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72" h="16548">
                      <a:moveTo>
                        <a:pt x="11" y="7889"/>
                      </a:moveTo>
                      <a:cubicBezTo>
                        <a:pt x="239" y="3305"/>
                        <a:pt x="3996" y="-111"/>
                        <a:pt x="8409" y="3"/>
                      </a:cubicBezTo>
                      <a:cubicBezTo>
                        <a:pt x="12821" y="174"/>
                        <a:pt x="16238" y="3988"/>
                        <a:pt x="16067" y="8572"/>
                      </a:cubicBezTo>
                      <a:cubicBezTo>
                        <a:pt x="15896" y="13155"/>
                        <a:pt x="12110" y="16714"/>
                        <a:pt x="7669" y="16543"/>
                      </a:cubicBezTo>
                      <a:cubicBezTo>
                        <a:pt x="3200" y="16429"/>
                        <a:pt x="-217" y="12415"/>
                        <a:pt x="11" y="7889"/>
                      </a:cubicBezTo>
                      <a:close/>
                    </a:path>
                  </a:pathLst>
                </a:custGeom>
                <a:grpFill/>
                <a:ln w="2845" cap="flat">
                  <a:noFill/>
                  <a:prstDash val="solid"/>
                  <a:miter/>
                </a:ln>
              </p:spPr>
              <p:txBody>
                <a:bodyPr rtlCol="0" anchor="ctr"/>
                <a:lstStyle/>
                <a:p>
                  <a:endParaRPr lang="en-US"/>
                </a:p>
              </p:txBody>
            </p:sp>
            <p:sp>
              <p:nvSpPr>
                <p:cNvPr id="2055" name="Freeform: Shape 2054">
                  <a:extLst>
                    <a:ext uri="{FF2B5EF4-FFF2-40B4-BE49-F238E27FC236}">
                      <a16:creationId xmlns:a16="http://schemas.microsoft.com/office/drawing/2014/main" id="{F01C9FED-251D-7817-7234-D30C604C1CD6}"/>
                    </a:ext>
                  </a:extLst>
                </p:cNvPr>
                <p:cNvSpPr/>
                <p:nvPr/>
              </p:nvSpPr>
              <p:spPr>
                <a:xfrm>
                  <a:off x="10732427" y="2142239"/>
                  <a:ext cx="15318" cy="15763"/>
                </a:xfrm>
                <a:custGeom>
                  <a:avLst/>
                  <a:gdLst>
                    <a:gd name="connsiteX0" fmla="*/ 35 w 15318"/>
                    <a:gd name="connsiteY0" fmla="*/ 7256 h 15763"/>
                    <a:gd name="connsiteX1" fmla="*/ 8347 w 15318"/>
                    <a:gd name="connsiteY1" fmla="*/ 25 h 15763"/>
                    <a:gd name="connsiteX2" fmla="*/ 15293 w 15318"/>
                    <a:gd name="connsiteY2" fmla="*/ 8508 h 15763"/>
                    <a:gd name="connsiteX3" fmla="*/ 6981 w 15318"/>
                    <a:gd name="connsiteY3" fmla="*/ 15739 h 15763"/>
                    <a:gd name="connsiteX4" fmla="*/ 35 w 15318"/>
                    <a:gd name="connsiteY4" fmla="*/ 7256 h 15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8" h="15763">
                      <a:moveTo>
                        <a:pt x="35" y="7256"/>
                      </a:moveTo>
                      <a:cubicBezTo>
                        <a:pt x="433" y="2928"/>
                        <a:pt x="4162" y="-317"/>
                        <a:pt x="8347" y="25"/>
                      </a:cubicBezTo>
                      <a:cubicBezTo>
                        <a:pt x="12532" y="366"/>
                        <a:pt x="15635" y="4181"/>
                        <a:pt x="15293" y="8508"/>
                      </a:cubicBezTo>
                      <a:cubicBezTo>
                        <a:pt x="14952" y="12835"/>
                        <a:pt x="11222" y="16081"/>
                        <a:pt x="6981" y="15739"/>
                      </a:cubicBezTo>
                      <a:cubicBezTo>
                        <a:pt x="2739" y="15397"/>
                        <a:pt x="-364" y="11583"/>
                        <a:pt x="35" y="7256"/>
                      </a:cubicBezTo>
                      <a:close/>
                    </a:path>
                  </a:pathLst>
                </a:custGeom>
                <a:grpFill/>
                <a:ln w="2845" cap="flat">
                  <a:noFill/>
                  <a:prstDash val="solid"/>
                  <a:miter/>
                </a:ln>
              </p:spPr>
              <p:txBody>
                <a:bodyPr rtlCol="0" anchor="ctr"/>
                <a:lstStyle/>
                <a:p>
                  <a:endParaRPr lang="en-US"/>
                </a:p>
              </p:txBody>
            </p:sp>
            <p:sp>
              <p:nvSpPr>
                <p:cNvPr id="2056" name="Freeform: Shape 2055">
                  <a:extLst>
                    <a:ext uri="{FF2B5EF4-FFF2-40B4-BE49-F238E27FC236}">
                      <a16:creationId xmlns:a16="http://schemas.microsoft.com/office/drawing/2014/main" id="{39D83C85-C1D3-B9B5-66FD-30AD17DCBAFB}"/>
                    </a:ext>
                  </a:extLst>
                </p:cNvPr>
                <p:cNvSpPr/>
                <p:nvPr/>
              </p:nvSpPr>
              <p:spPr>
                <a:xfrm>
                  <a:off x="10670874" y="2135999"/>
                  <a:ext cx="14555" cy="14977"/>
                </a:xfrm>
                <a:custGeom>
                  <a:avLst/>
                  <a:gdLst>
                    <a:gd name="connsiteX0" fmla="*/ 67 w 14555"/>
                    <a:gd name="connsiteY0" fmla="*/ 6549 h 14977"/>
                    <a:gd name="connsiteX1" fmla="*/ 8238 w 14555"/>
                    <a:gd name="connsiteY1" fmla="*/ 59 h 14977"/>
                    <a:gd name="connsiteX2" fmla="*/ 14501 w 14555"/>
                    <a:gd name="connsiteY2" fmla="*/ 8428 h 14977"/>
                    <a:gd name="connsiteX3" fmla="*/ 6330 w 14555"/>
                    <a:gd name="connsiteY3" fmla="*/ 14919 h 14977"/>
                    <a:gd name="connsiteX4" fmla="*/ 67 w 14555"/>
                    <a:gd name="connsiteY4" fmla="*/ 6549 h 14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5" h="14977">
                      <a:moveTo>
                        <a:pt x="67" y="6549"/>
                      </a:moveTo>
                      <a:cubicBezTo>
                        <a:pt x="608" y="2450"/>
                        <a:pt x="4252" y="-454"/>
                        <a:pt x="8238" y="59"/>
                      </a:cubicBezTo>
                      <a:cubicBezTo>
                        <a:pt x="12195" y="571"/>
                        <a:pt x="14984" y="4329"/>
                        <a:pt x="14501" y="8428"/>
                      </a:cubicBezTo>
                      <a:cubicBezTo>
                        <a:pt x="13988" y="12528"/>
                        <a:pt x="10344" y="15431"/>
                        <a:pt x="6330" y="14919"/>
                      </a:cubicBezTo>
                      <a:cubicBezTo>
                        <a:pt x="2316" y="14378"/>
                        <a:pt x="-474" y="10649"/>
                        <a:pt x="67" y="6549"/>
                      </a:cubicBezTo>
                      <a:close/>
                    </a:path>
                  </a:pathLst>
                </a:custGeom>
                <a:grpFill/>
                <a:ln w="2845" cap="flat">
                  <a:noFill/>
                  <a:prstDash val="solid"/>
                  <a:miter/>
                </a:ln>
              </p:spPr>
              <p:txBody>
                <a:bodyPr rtlCol="0" anchor="ctr"/>
                <a:lstStyle/>
                <a:p>
                  <a:endParaRPr lang="en-US"/>
                </a:p>
              </p:txBody>
            </p:sp>
            <p:sp>
              <p:nvSpPr>
                <p:cNvPr id="2057" name="Freeform: Shape 2056">
                  <a:extLst>
                    <a:ext uri="{FF2B5EF4-FFF2-40B4-BE49-F238E27FC236}">
                      <a16:creationId xmlns:a16="http://schemas.microsoft.com/office/drawing/2014/main" id="{17546107-13DD-28E3-7136-654ABFDFAF05}"/>
                    </a:ext>
                  </a:extLst>
                </p:cNvPr>
                <p:cNvSpPr/>
                <p:nvPr/>
              </p:nvSpPr>
              <p:spPr>
                <a:xfrm>
                  <a:off x="10609651" y="2127329"/>
                  <a:ext cx="13794" cy="14177"/>
                </a:xfrm>
                <a:custGeom>
                  <a:avLst/>
                  <a:gdLst>
                    <a:gd name="connsiteX0" fmla="*/ 112 w 13794"/>
                    <a:gd name="connsiteY0" fmla="*/ 5881 h 14177"/>
                    <a:gd name="connsiteX1" fmla="*/ 8084 w 13794"/>
                    <a:gd name="connsiteY1" fmla="*/ 102 h 14177"/>
                    <a:gd name="connsiteX2" fmla="*/ 13692 w 13794"/>
                    <a:gd name="connsiteY2" fmla="*/ 8187 h 14177"/>
                    <a:gd name="connsiteX3" fmla="*/ 5692 w 13794"/>
                    <a:gd name="connsiteY3" fmla="*/ 14080 h 14177"/>
                    <a:gd name="connsiteX4" fmla="*/ 112 w 13794"/>
                    <a:gd name="connsiteY4" fmla="*/ 5853 h 14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4" h="14177">
                      <a:moveTo>
                        <a:pt x="112" y="5881"/>
                      </a:moveTo>
                      <a:cubicBezTo>
                        <a:pt x="796" y="2009"/>
                        <a:pt x="4354" y="-553"/>
                        <a:pt x="8084" y="102"/>
                      </a:cubicBezTo>
                      <a:cubicBezTo>
                        <a:pt x="11813" y="728"/>
                        <a:pt x="14346" y="4315"/>
                        <a:pt x="13692" y="8187"/>
                      </a:cubicBezTo>
                      <a:cubicBezTo>
                        <a:pt x="13065" y="12030"/>
                        <a:pt x="9478" y="14735"/>
                        <a:pt x="5692" y="14080"/>
                      </a:cubicBezTo>
                      <a:cubicBezTo>
                        <a:pt x="1935" y="13397"/>
                        <a:pt x="-571" y="9724"/>
                        <a:pt x="112" y="5853"/>
                      </a:cubicBezTo>
                      <a:close/>
                    </a:path>
                  </a:pathLst>
                </a:custGeom>
                <a:grpFill/>
                <a:ln w="2845" cap="flat">
                  <a:noFill/>
                  <a:prstDash val="solid"/>
                  <a:miter/>
                </a:ln>
              </p:spPr>
              <p:txBody>
                <a:bodyPr rtlCol="0" anchor="ctr"/>
                <a:lstStyle/>
                <a:p>
                  <a:endParaRPr lang="en-US"/>
                </a:p>
              </p:txBody>
            </p:sp>
            <p:sp>
              <p:nvSpPr>
                <p:cNvPr id="2058" name="Freeform: Shape 2057">
                  <a:extLst>
                    <a:ext uri="{FF2B5EF4-FFF2-40B4-BE49-F238E27FC236}">
                      <a16:creationId xmlns:a16="http://schemas.microsoft.com/office/drawing/2014/main" id="{AF6C8D5A-C809-2CB9-3D55-004D95D5536F}"/>
                    </a:ext>
                  </a:extLst>
                </p:cNvPr>
                <p:cNvSpPr/>
                <p:nvPr/>
              </p:nvSpPr>
              <p:spPr>
                <a:xfrm>
                  <a:off x="10548794" y="2116030"/>
                  <a:ext cx="13056" cy="13358"/>
                </a:xfrm>
                <a:custGeom>
                  <a:avLst/>
                  <a:gdLst>
                    <a:gd name="connsiteX0" fmla="*/ 189 w 13056"/>
                    <a:gd name="connsiteY0" fmla="*/ 5366 h 13358"/>
                    <a:gd name="connsiteX1" fmla="*/ 7932 w 13056"/>
                    <a:gd name="connsiteY1" fmla="*/ 128 h 13358"/>
                    <a:gd name="connsiteX2" fmla="*/ 12914 w 13056"/>
                    <a:gd name="connsiteY2" fmla="*/ 7985 h 13358"/>
                    <a:gd name="connsiteX3" fmla="*/ 5143 w 13056"/>
                    <a:gd name="connsiteY3" fmla="*/ 13223 h 13358"/>
                    <a:gd name="connsiteX4" fmla="*/ 161 w 13056"/>
                    <a:gd name="connsiteY4" fmla="*/ 5366 h 1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6" h="13358">
                      <a:moveTo>
                        <a:pt x="189" y="5366"/>
                      </a:moveTo>
                      <a:cubicBezTo>
                        <a:pt x="986" y="1750"/>
                        <a:pt x="4459" y="-584"/>
                        <a:pt x="7932" y="128"/>
                      </a:cubicBezTo>
                      <a:cubicBezTo>
                        <a:pt x="11434" y="839"/>
                        <a:pt x="13655" y="4369"/>
                        <a:pt x="12914" y="7985"/>
                      </a:cubicBezTo>
                      <a:cubicBezTo>
                        <a:pt x="12174" y="11600"/>
                        <a:pt x="8701" y="13963"/>
                        <a:pt x="5143" y="13223"/>
                      </a:cubicBezTo>
                      <a:cubicBezTo>
                        <a:pt x="1613" y="12483"/>
                        <a:pt x="-637" y="8981"/>
                        <a:pt x="161" y="5366"/>
                      </a:cubicBezTo>
                      <a:close/>
                    </a:path>
                  </a:pathLst>
                </a:custGeom>
                <a:grpFill/>
                <a:ln w="2845" cap="flat">
                  <a:noFill/>
                  <a:prstDash val="solid"/>
                  <a:miter/>
                </a:ln>
              </p:spPr>
              <p:txBody>
                <a:bodyPr rtlCol="0" anchor="ctr"/>
                <a:lstStyle/>
                <a:p>
                  <a:endParaRPr lang="en-US"/>
                </a:p>
              </p:txBody>
            </p:sp>
            <p:sp>
              <p:nvSpPr>
                <p:cNvPr id="2059" name="Freeform: Shape 2058">
                  <a:extLst>
                    <a:ext uri="{FF2B5EF4-FFF2-40B4-BE49-F238E27FC236}">
                      <a16:creationId xmlns:a16="http://schemas.microsoft.com/office/drawing/2014/main" id="{7CB2C7AB-1051-EC6D-72A6-E7CC8001F48A}"/>
                    </a:ext>
                  </a:extLst>
                </p:cNvPr>
                <p:cNvSpPr/>
                <p:nvPr/>
              </p:nvSpPr>
              <p:spPr>
                <a:xfrm>
                  <a:off x="10488560" y="2102225"/>
                  <a:ext cx="12256" cy="12589"/>
                </a:xfrm>
                <a:custGeom>
                  <a:avLst/>
                  <a:gdLst>
                    <a:gd name="connsiteX0" fmla="*/ 213 w 12256"/>
                    <a:gd name="connsiteY0" fmla="*/ 4766 h 12589"/>
                    <a:gd name="connsiteX1" fmla="*/ 7701 w 12256"/>
                    <a:gd name="connsiteY1" fmla="*/ 183 h 12589"/>
                    <a:gd name="connsiteX2" fmla="*/ 12056 w 12256"/>
                    <a:gd name="connsiteY2" fmla="*/ 7812 h 12589"/>
                    <a:gd name="connsiteX3" fmla="*/ 4569 w 12256"/>
                    <a:gd name="connsiteY3" fmla="*/ 12396 h 12589"/>
                    <a:gd name="connsiteX4" fmla="*/ 213 w 12256"/>
                    <a:gd name="connsiteY4" fmla="*/ 4766 h 12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6" h="12589">
                      <a:moveTo>
                        <a:pt x="213" y="4766"/>
                      </a:moveTo>
                      <a:cubicBezTo>
                        <a:pt x="1096" y="1407"/>
                        <a:pt x="4455" y="-643"/>
                        <a:pt x="7701" y="183"/>
                      </a:cubicBezTo>
                      <a:cubicBezTo>
                        <a:pt x="10946" y="1008"/>
                        <a:pt x="12910" y="4424"/>
                        <a:pt x="12056" y="7812"/>
                      </a:cubicBezTo>
                      <a:cubicBezTo>
                        <a:pt x="11202" y="11200"/>
                        <a:pt x="7871" y="13250"/>
                        <a:pt x="4569" y="12396"/>
                      </a:cubicBezTo>
                      <a:cubicBezTo>
                        <a:pt x="1267" y="11542"/>
                        <a:pt x="-669" y="8125"/>
                        <a:pt x="213" y="4766"/>
                      </a:cubicBezTo>
                      <a:close/>
                    </a:path>
                  </a:pathLst>
                </a:custGeom>
                <a:grpFill/>
                <a:ln w="2845" cap="flat">
                  <a:noFill/>
                  <a:prstDash val="solid"/>
                  <a:miter/>
                </a:ln>
              </p:spPr>
              <p:txBody>
                <a:bodyPr rtlCol="0" anchor="ctr"/>
                <a:lstStyle/>
                <a:p>
                  <a:endParaRPr lang="en-US"/>
                </a:p>
              </p:txBody>
            </p:sp>
            <p:sp>
              <p:nvSpPr>
                <p:cNvPr id="2060" name="Freeform: Shape 2059">
                  <a:extLst>
                    <a:ext uri="{FF2B5EF4-FFF2-40B4-BE49-F238E27FC236}">
                      <a16:creationId xmlns:a16="http://schemas.microsoft.com/office/drawing/2014/main" id="{67D24E54-DD06-03C7-41CF-27688A473FAB}"/>
                    </a:ext>
                  </a:extLst>
                </p:cNvPr>
                <p:cNvSpPr/>
                <p:nvPr/>
              </p:nvSpPr>
              <p:spPr>
                <a:xfrm>
                  <a:off x="10428928" y="2086042"/>
                  <a:ext cx="11468" cy="11834"/>
                </a:xfrm>
                <a:custGeom>
                  <a:avLst/>
                  <a:gdLst>
                    <a:gd name="connsiteX0" fmla="*/ 261 w 11468"/>
                    <a:gd name="connsiteY0" fmla="*/ 4209 h 11834"/>
                    <a:gd name="connsiteX1" fmla="*/ 7435 w 11468"/>
                    <a:gd name="connsiteY1" fmla="*/ 252 h 11834"/>
                    <a:gd name="connsiteX2" fmla="*/ 11220 w 11468"/>
                    <a:gd name="connsiteY2" fmla="*/ 7597 h 11834"/>
                    <a:gd name="connsiteX3" fmla="*/ 4047 w 11468"/>
                    <a:gd name="connsiteY3" fmla="*/ 11583 h 11834"/>
                    <a:gd name="connsiteX4" fmla="*/ 261 w 11468"/>
                    <a:gd name="connsiteY4" fmla="*/ 4238 h 1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 h="11834">
                      <a:moveTo>
                        <a:pt x="261" y="4209"/>
                      </a:moveTo>
                      <a:cubicBezTo>
                        <a:pt x="1200" y="1078"/>
                        <a:pt x="4417" y="-687"/>
                        <a:pt x="7435" y="252"/>
                      </a:cubicBezTo>
                      <a:cubicBezTo>
                        <a:pt x="10452" y="1192"/>
                        <a:pt x="12132" y="4466"/>
                        <a:pt x="11220" y="7597"/>
                      </a:cubicBezTo>
                      <a:cubicBezTo>
                        <a:pt x="10281" y="10757"/>
                        <a:pt x="7093" y="12522"/>
                        <a:pt x="4047" y="11583"/>
                      </a:cubicBezTo>
                      <a:cubicBezTo>
                        <a:pt x="1001" y="10643"/>
                        <a:pt x="-679" y="7341"/>
                        <a:pt x="261" y="4238"/>
                      </a:cubicBezTo>
                      <a:close/>
                    </a:path>
                  </a:pathLst>
                </a:custGeom>
                <a:grpFill/>
                <a:ln w="2845" cap="flat">
                  <a:noFill/>
                  <a:prstDash val="solid"/>
                  <a:miter/>
                </a:ln>
              </p:spPr>
              <p:txBody>
                <a:bodyPr rtlCol="0" anchor="ctr"/>
                <a:lstStyle/>
                <a:p>
                  <a:endParaRPr lang="en-US"/>
                </a:p>
              </p:txBody>
            </p:sp>
            <p:sp>
              <p:nvSpPr>
                <p:cNvPr id="2061" name="Freeform: Shape 2060">
                  <a:extLst>
                    <a:ext uri="{FF2B5EF4-FFF2-40B4-BE49-F238E27FC236}">
                      <a16:creationId xmlns:a16="http://schemas.microsoft.com/office/drawing/2014/main" id="{33C40AD2-DF90-6C3F-485C-EB00F5E9BD46}"/>
                    </a:ext>
                  </a:extLst>
                </p:cNvPr>
                <p:cNvSpPr/>
                <p:nvPr/>
              </p:nvSpPr>
              <p:spPr>
                <a:xfrm>
                  <a:off x="10370003" y="2067347"/>
                  <a:ext cx="10748" cy="10964"/>
                </a:xfrm>
                <a:custGeom>
                  <a:avLst/>
                  <a:gdLst>
                    <a:gd name="connsiteX0" fmla="*/ 314 w 10748"/>
                    <a:gd name="connsiteY0" fmla="*/ 3774 h 10964"/>
                    <a:gd name="connsiteX1" fmla="*/ 7175 w 10748"/>
                    <a:gd name="connsiteY1" fmla="*/ 273 h 10964"/>
                    <a:gd name="connsiteX2" fmla="*/ 10448 w 10748"/>
                    <a:gd name="connsiteY2" fmla="*/ 7190 h 10964"/>
                    <a:gd name="connsiteX3" fmla="*/ 3588 w 10748"/>
                    <a:gd name="connsiteY3" fmla="*/ 10692 h 10964"/>
                    <a:gd name="connsiteX4" fmla="*/ 314 w 10748"/>
                    <a:gd name="connsiteY4" fmla="*/ 3774 h 1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8" h="10964">
                      <a:moveTo>
                        <a:pt x="314" y="3774"/>
                      </a:moveTo>
                      <a:cubicBezTo>
                        <a:pt x="1310" y="899"/>
                        <a:pt x="4385" y="-667"/>
                        <a:pt x="7175" y="273"/>
                      </a:cubicBezTo>
                      <a:cubicBezTo>
                        <a:pt x="9964" y="1212"/>
                        <a:pt x="11416" y="4315"/>
                        <a:pt x="10448" y="7190"/>
                      </a:cubicBezTo>
                      <a:cubicBezTo>
                        <a:pt x="9481" y="10066"/>
                        <a:pt x="6406" y="11632"/>
                        <a:pt x="3588" y="10692"/>
                      </a:cubicBezTo>
                      <a:cubicBezTo>
                        <a:pt x="769" y="9753"/>
                        <a:pt x="-683" y="6650"/>
                        <a:pt x="314" y="3774"/>
                      </a:cubicBezTo>
                      <a:close/>
                    </a:path>
                  </a:pathLst>
                </a:custGeom>
                <a:grpFill/>
                <a:ln w="2845" cap="flat">
                  <a:noFill/>
                  <a:prstDash val="solid"/>
                  <a:miter/>
                </a:ln>
              </p:spPr>
              <p:txBody>
                <a:bodyPr rtlCol="0" anchor="ctr"/>
                <a:lstStyle/>
                <a:p>
                  <a:endParaRPr lang="en-US"/>
                </a:p>
              </p:txBody>
            </p:sp>
            <p:sp>
              <p:nvSpPr>
                <p:cNvPr id="2062" name="Freeform: Shape 2061">
                  <a:extLst>
                    <a:ext uri="{FF2B5EF4-FFF2-40B4-BE49-F238E27FC236}">
                      <a16:creationId xmlns:a16="http://schemas.microsoft.com/office/drawing/2014/main" id="{D9AFDFB2-31A9-8AB9-402D-3AC6ABC2DEA8}"/>
                    </a:ext>
                  </a:extLst>
                </p:cNvPr>
                <p:cNvSpPr/>
                <p:nvPr/>
              </p:nvSpPr>
              <p:spPr>
                <a:xfrm>
                  <a:off x="10311993" y="2046166"/>
                  <a:ext cx="9972" cy="10200"/>
                </a:xfrm>
                <a:custGeom>
                  <a:avLst/>
                  <a:gdLst>
                    <a:gd name="connsiteX0" fmla="*/ 362 w 9972"/>
                    <a:gd name="connsiteY0" fmla="*/ 3291 h 10200"/>
                    <a:gd name="connsiteX1" fmla="*/ 6853 w 9972"/>
                    <a:gd name="connsiteY1" fmla="*/ 330 h 10200"/>
                    <a:gd name="connsiteX2" fmla="*/ 9614 w 9972"/>
                    <a:gd name="connsiteY2" fmla="*/ 6906 h 10200"/>
                    <a:gd name="connsiteX3" fmla="*/ 3123 w 9972"/>
                    <a:gd name="connsiteY3" fmla="*/ 9867 h 10200"/>
                    <a:gd name="connsiteX4" fmla="*/ 362 w 9972"/>
                    <a:gd name="connsiteY4" fmla="*/ 3291 h 1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 h="10200">
                      <a:moveTo>
                        <a:pt x="362" y="3291"/>
                      </a:moveTo>
                      <a:cubicBezTo>
                        <a:pt x="1416" y="672"/>
                        <a:pt x="4319" y="-666"/>
                        <a:pt x="6853" y="330"/>
                      </a:cubicBezTo>
                      <a:cubicBezTo>
                        <a:pt x="9386" y="1326"/>
                        <a:pt x="10639" y="4259"/>
                        <a:pt x="9614" y="6906"/>
                      </a:cubicBezTo>
                      <a:cubicBezTo>
                        <a:pt x="8589" y="9554"/>
                        <a:pt x="5686" y="10863"/>
                        <a:pt x="3123" y="9867"/>
                      </a:cubicBezTo>
                      <a:cubicBezTo>
                        <a:pt x="561" y="8870"/>
                        <a:pt x="-663" y="5910"/>
                        <a:pt x="362" y="3291"/>
                      </a:cubicBezTo>
                      <a:close/>
                    </a:path>
                  </a:pathLst>
                </a:custGeom>
                <a:grpFill/>
                <a:ln w="2845" cap="flat">
                  <a:noFill/>
                  <a:prstDash val="solid"/>
                  <a:miter/>
                </a:ln>
              </p:spPr>
              <p:txBody>
                <a:bodyPr rtlCol="0" anchor="ctr"/>
                <a:lstStyle/>
                <a:p>
                  <a:endParaRPr lang="en-US"/>
                </a:p>
              </p:txBody>
            </p:sp>
            <p:sp>
              <p:nvSpPr>
                <p:cNvPr id="2063" name="Freeform: Shape 2062">
                  <a:extLst>
                    <a:ext uri="{FF2B5EF4-FFF2-40B4-BE49-F238E27FC236}">
                      <a16:creationId xmlns:a16="http://schemas.microsoft.com/office/drawing/2014/main" id="{7A885459-C021-00ED-F51B-D039E7F67525}"/>
                    </a:ext>
                  </a:extLst>
                </p:cNvPr>
                <p:cNvSpPr/>
                <p:nvPr/>
              </p:nvSpPr>
              <p:spPr>
                <a:xfrm>
                  <a:off x="10254862" y="2022652"/>
                  <a:ext cx="9198" cy="9426"/>
                </a:xfrm>
                <a:custGeom>
                  <a:avLst/>
                  <a:gdLst>
                    <a:gd name="connsiteX0" fmla="*/ 414 w 9198"/>
                    <a:gd name="connsiteY0" fmla="*/ 2834 h 9426"/>
                    <a:gd name="connsiteX1" fmla="*/ 6507 w 9198"/>
                    <a:gd name="connsiteY1" fmla="*/ 386 h 9426"/>
                    <a:gd name="connsiteX2" fmla="*/ 8784 w 9198"/>
                    <a:gd name="connsiteY2" fmla="*/ 6592 h 9426"/>
                    <a:gd name="connsiteX3" fmla="*/ 2692 w 9198"/>
                    <a:gd name="connsiteY3" fmla="*/ 9041 h 9426"/>
                    <a:gd name="connsiteX4" fmla="*/ 414 w 9198"/>
                    <a:gd name="connsiteY4" fmla="*/ 2834 h 9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8" h="9426">
                      <a:moveTo>
                        <a:pt x="414" y="2834"/>
                      </a:moveTo>
                      <a:cubicBezTo>
                        <a:pt x="1468" y="443"/>
                        <a:pt x="4201" y="-639"/>
                        <a:pt x="6507" y="386"/>
                      </a:cubicBezTo>
                      <a:cubicBezTo>
                        <a:pt x="8812" y="1411"/>
                        <a:pt x="9837" y="4201"/>
                        <a:pt x="8784" y="6592"/>
                      </a:cubicBezTo>
                      <a:cubicBezTo>
                        <a:pt x="7731" y="8984"/>
                        <a:pt x="5026" y="10066"/>
                        <a:pt x="2692" y="9041"/>
                      </a:cubicBezTo>
                      <a:cubicBezTo>
                        <a:pt x="386" y="7987"/>
                        <a:pt x="-639" y="5226"/>
                        <a:pt x="414" y="2834"/>
                      </a:cubicBezTo>
                      <a:close/>
                    </a:path>
                  </a:pathLst>
                </a:custGeom>
                <a:grpFill/>
                <a:ln w="2845" cap="flat">
                  <a:noFill/>
                  <a:prstDash val="solid"/>
                  <a:miter/>
                </a:ln>
              </p:spPr>
              <p:txBody>
                <a:bodyPr rtlCol="0" anchor="ctr"/>
                <a:lstStyle/>
                <a:p>
                  <a:endParaRPr lang="en-US"/>
                </a:p>
              </p:txBody>
            </p:sp>
            <p:sp>
              <p:nvSpPr>
                <p:cNvPr id="2064" name="Freeform: Shape 2063">
                  <a:extLst>
                    <a:ext uri="{FF2B5EF4-FFF2-40B4-BE49-F238E27FC236}">
                      <a16:creationId xmlns:a16="http://schemas.microsoft.com/office/drawing/2014/main" id="{620747AA-1BF3-CC25-AA4A-13410AF53686}"/>
                    </a:ext>
                  </a:extLst>
                </p:cNvPr>
                <p:cNvSpPr/>
                <p:nvPr/>
              </p:nvSpPr>
              <p:spPr>
                <a:xfrm>
                  <a:off x="10198737" y="1996848"/>
                  <a:ext cx="8481" cy="8568"/>
                </a:xfrm>
                <a:custGeom>
                  <a:avLst/>
                  <a:gdLst>
                    <a:gd name="connsiteX0" fmla="*/ 457 w 8481"/>
                    <a:gd name="connsiteY0" fmla="*/ 2476 h 8568"/>
                    <a:gd name="connsiteX1" fmla="*/ 6151 w 8481"/>
                    <a:gd name="connsiteY1" fmla="*/ 398 h 8568"/>
                    <a:gd name="connsiteX2" fmla="*/ 8029 w 8481"/>
                    <a:gd name="connsiteY2" fmla="*/ 6092 h 8568"/>
                    <a:gd name="connsiteX3" fmla="*/ 2336 w 8481"/>
                    <a:gd name="connsiteY3" fmla="*/ 8170 h 8568"/>
                    <a:gd name="connsiteX4" fmla="*/ 457 w 8481"/>
                    <a:gd name="connsiteY4" fmla="*/ 2476 h 8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 h="8568">
                      <a:moveTo>
                        <a:pt x="457" y="2476"/>
                      </a:moveTo>
                      <a:cubicBezTo>
                        <a:pt x="1511" y="341"/>
                        <a:pt x="4072" y="-598"/>
                        <a:pt x="6151" y="398"/>
                      </a:cubicBezTo>
                      <a:cubicBezTo>
                        <a:pt x="8229" y="1395"/>
                        <a:pt x="9083" y="3957"/>
                        <a:pt x="8029" y="6092"/>
                      </a:cubicBezTo>
                      <a:cubicBezTo>
                        <a:pt x="6976" y="8227"/>
                        <a:pt x="4442" y="9167"/>
                        <a:pt x="2336" y="8170"/>
                      </a:cubicBezTo>
                      <a:cubicBezTo>
                        <a:pt x="229" y="7174"/>
                        <a:pt x="-596" y="4612"/>
                        <a:pt x="457" y="2476"/>
                      </a:cubicBezTo>
                      <a:close/>
                    </a:path>
                  </a:pathLst>
                </a:custGeom>
                <a:grpFill/>
                <a:ln w="2845" cap="flat">
                  <a:noFill/>
                  <a:prstDash val="solid"/>
                  <a:miter/>
                </a:ln>
              </p:spPr>
              <p:txBody>
                <a:bodyPr rtlCol="0" anchor="ctr"/>
                <a:lstStyle/>
                <a:p>
                  <a:endParaRPr lang="en-US"/>
                </a:p>
              </p:txBody>
            </p:sp>
            <p:sp>
              <p:nvSpPr>
                <p:cNvPr id="2065" name="Freeform: Shape 2064">
                  <a:extLst>
                    <a:ext uri="{FF2B5EF4-FFF2-40B4-BE49-F238E27FC236}">
                      <a16:creationId xmlns:a16="http://schemas.microsoft.com/office/drawing/2014/main" id="{62971FB0-E2AE-88CB-575D-A165947F6B01}"/>
                    </a:ext>
                  </a:extLst>
                </p:cNvPr>
                <p:cNvSpPr/>
                <p:nvPr/>
              </p:nvSpPr>
              <p:spPr>
                <a:xfrm>
                  <a:off x="10143823" y="1968572"/>
                  <a:ext cx="7685" cy="7813"/>
                </a:xfrm>
                <a:custGeom>
                  <a:avLst/>
                  <a:gdLst>
                    <a:gd name="connsiteX0" fmla="*/ 483 w 7685"/>
                    <a:gd name="connsiteY0" fmla="*/ 2085 h 7813"/>
                    <a:gd name="connsiteX1" fmla="*/ 5722 w 7685"/>
                    <a:gd name="connsiteY1" fmla="*/ 462 h 7813"/>
                    <a:gd name="connsiteX2" fmla="*/ 7202 w 7685"/>
                    <a:gd name="connsiteY2" fmla="*/ 5729 h 7813"/>
                    <a:gd name="connsiteX3" fmla="*/ 1964 w 7685"/>
                    <a:gd name="connsiteY3" fmla="*/ 7352 h 7813"/>
                    <a:gd name="connsiteX4" fmla="*/ 483 w 7685"/>
                    <a:gd name="connsiteY4" fmla="*/ 2085 h 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5" h="7813">
                      <a:moveTo>
                        <a:pt x="483" y="2085"/>
                      </a:moveTo>
                      <a:cubicBezTo>
                        <a:pt x="1537" y="177"/>
                        <a:pt x="3871" y="-563"/>
                        <a:pt x="5722" y="462"/>
                      </a:cubicBezTo>
                      <a:cubicBezTo>
                        <a:pt x="7572" y="1487"/>
                        <a:pt x="8227" y="3822"/>
                        <a:pt x="7202" y="5729"/>
                      </a:cubicBezTo>
                      <a:cubicBezTo>
                        <a:pt x="6177" y="7636"/>
                        <a:pt x="3843" y="8376"/>
                        <a:pt x="1964" y="7352"/>
                      </a:cubicBezTo>
                      <a:cubicBezTo>
                        <a:pt x="114" y="6355"/>
                        <a:pt x="-541" y="3992"/>
                        <a:pt x="483" y="2085"/>
                      </a:cubicBezTo>
                      <a:close/>
                    </a:path>
                  </a:pathLst>
                </a:custGeom>
                <a:grpFill/>
                <a:ln w="2845" cap="flat">
                  <a:noFill/>
                  <a:prstDash val="solid"/>
                  <a:miter/>
                </a:ln>
              </p:spPr>
              <p:txBody>
                <a:bodyPr rtlCol="0" anchor="ctr"/>
                <a:lstStyle/>
                <a:p>
                  <a:endParaRPr lang="en-US"/>
                </a:p>
              </p:txBody>
            </p:sp>
            <p:sp>
              <p:nvSpPr>
                <p:cNvPr id="2066" name="Freeform: Shape 2065">
                  <a:extLst>
                    <a:ext uri="{FF2B5EF4-FFF2-40B4-BE49-F238E27FC236}">
                      <a16:creationId xmlns:a16="http://schemas.microsoft.com/office/drawing/2014/main" id="{EE375338-B042-4566-1EE4-DBBDE2DBCB0D}"/>
                    </a:ext>
                  </a:extLst>
                </p:cNvPr>
                <p:cNvSpPr/>
                <p:nvPr/>
              </p:nvSpPr>
              <p:spPr>
                <a:xfrm>
                  <a:off x="10090087" y="1938123"/>
                  <a:ext cx="6910" cy="7033"/>
                </a:xfrm>
                <a:custGeom>
                  <a:avLst/>
                  <a:gdLst>
                    <a:gd name="connsiteX0" fmla="*/ 530 w 6910"/>
                    <a:gd name="connsiteY0" fmla="*/ 1731 h 7033"/>
                    <a:gd name="connsiteX1" fmla="*/ 5284 w 6910"/>
                    <a:gd name="connsiteY1" fmla="*/ 479 h 7033"/>
                    <a:gd name="connsiteX2" fmla="*/ 6394 w 6910"/>
                    <a:gd name="connsiteY2" fmla="*/ 5290 h 7033"/>
                    <a:gd name="connsiteX3" fmla="*/ 1640 w 6910"/>
                    <a:gd name="connsiteY3" fmla="*/ 6542 h 7033"/>
                    <a:gd name="connsiteX4" fmla="*/ 530 w 6910"/>
                    <a:gd name="connsiteY4" fmla="*/ 1731 h 7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0" h="7033">
                      <a:moveTo>
                        <a:pt x="530" y="1731"/>
                      </a:moveTo>
                      <a:cubicBezTo>
                        <a:pt x="1526" y="52"/>
                        <a:pt x="3661" y="-489"/>
                        <a:pt x="5284" y="479"/>
                      </a:cubicBezTo>
                      <a:cubicBezTo>
                        <a:pt x="6907" y="1447"/>
                        <a:pt x="7390" y="3610"/>
                        <a:pt x="6394" y="5290"/>
                      </a:cubicBezTo>
                      <a:cubicBezTo>
                        <a:pt x="5398" y="6969"/>
                        <a:pt x="3263" y="7539"/>
                        <a:pt x="1640" y="6542"/>
                      </a:cubicBezTo>
                      <a:cubicBezTo>
                        <a:pt x="17" y="5546"/>
                        <a:pt x="-495" y="3411"/>
                        <a:pt x="530" y="1731"/>
                      </a:cubicBezTo>
                      <a:close/>
                    </a:path>
                  </a:pathLst>
                </a:custGeom>
                <a:grpFill/>
                <a:ln w="2845" cap="flat">
                  <a:noFill/>
                  <a:prstDash val="solid"/>
                  <a:miter/>
                </a:ln>
              </p:spPr>
              <p:txBody>
                <a:bodyPr rtlCol="0" anchor="ctr"/>
                <a:lstStyle/>
                <a:p>
                  <a:endParaRPr lang="en-US"/>
                </a:p>
              </p:txBody>
            </p:sp>
            <p:sp>
              <p:nvSpPr>
                <p:cNvPr id="2067" name="Freeform: Shape 2066">
                  <a:extLst>
                    <a:ext uri="{FF2B5EF4-FFF2-40B4-BE49-F238E27FC236}">
                      <a16:creationId xmlns:a16="http://schemas.microsoft.com/office/drawing/2014/main" id="{BC3FA221-2B82-838E-05B2-258D97A826FC}"/>
                    </a:ext>
                  </a:extLst>
                </p:cNvPr>
                <p:cNvSpPr/>
                <p:nvPr/>
              </p:nvSpPr>
              <p:spPr>
                <a:xfrm>
                  <a:off x="10037660" y="1905499"/>
                  <a:ext cx="6160" cy="6194"/>
                </a:xfrm>
                <a:custGeom>
                  <a:avLst/>
                  <a:gdLst>
                    <a:gd name="connsiteX0" fmla="*/ 518 w 6160"/>
                    <a:gd name="connsiteY0" fmla="*/ 1446 h 6194"/>
                    <a:gd name="connsiteX1" fmla="*/ 4788 w 6160"/>
                    <a:gd name="connsiteY1" fmla="*/ 478 h 6194"/>
                    <a:gd name="connsiteX2" fmla="*/ 5642 w 6160"/>
                    <a:gd name="connsiteY2" fmla="*/ 4749 h 6194"/>
                    <a:gd name="connsiteX3" fmla="*/ 1372 w 6160"/>
                    <a:gd name="connsiteY3" fmla="*/ 5716 h 6194"/>
                    <a:gd name="connsiteX4" fmla="*/ 518 w 6160"/>
                    <a:gd name="connsiteY4" fmla="*/ 1446 h 6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0" h="6194">
                      <a:moveTo>
                        <a:pt x="518" y="1446"/>
                      </a:moveTo>
                      <a:cubicBezTo>
                        <a:pt x="1457" y="-6"/>
                        <a:pt x="3393" y="-433"/>
                        <a:pt x="4788" y="478"/>
                      </a:cubicBezTo>
                      <a:cubicBezTo>
                        <a:pt x="6211" y="1389"/>
                        <a:pt x="6582" y="3297"/>
                        <a:pt x="5642" y="4749"/>
                      </a:cubicBezTo>
                      <a:cubicBezTo>
                        <a:pt x="4702" y="6200"/>
                        <a:pt x="2767" y="6627"/>
                        <a:pt x="1372" y="5716"/>
                      </a:cubicBezTo>
                      <a:cubicBezTo>
                        <a:pt x="-52" y="4806"/>
                        <a:pt x="-421" y="2898"/>
                        <a:pt x="518" y="1446"/>
                      </a:cubicBezTo>
                      <a:close/>
                    </a:path>
                  </a:pathLst>
                </a:custGeom>
                <a:grpFill/>
                <a:ln w="2845" cap="flat">
                  <a:noFill/>
                  <a:prstDash val="solid"/>
                  <a:miter/>
                </a:ln>
              </p:spPr>
              <p:txBody>
                <a:bodyPr rtlCol="0" anchor="ctr"/>
                <a:lstStyle/>
                <a:p>
                  <a:endParaRPr lang="en-US"/>
                </a:p>
              </p:txBody>
            </p:sp>
            <p:sp>
              <p:nvSpPr>
                <p:cNvPr id="2068" name="Freeform: Shape 2067">
                  <a:extLst>
                    <a:ext uri="{FF2B5EF4-FFF2-40B4-BE49-F238E27FC236}">
                      <a16:creationId xmlns:a16="http://schemas.microsoft.com/office/drawing/2014/main" id="{D8C01CEF-2071-40C9-DA62-62EBABB77C53}"/>
                    </a:ext>
                  </a:extLst>
                </p:cNvPr>
                <p:cNvSpPr/>
                <p:nvPr/>
              </p:nvSpPr>
              <p:spPr>
                <a:xfrm>
                  <a:off x="9986723" y="1870621"/>
                  <a:ext cx="5377" cy="5433"/>
                </a:xfrm>
                <a:custGeom>
                  <a:avLst/>
                  <a:gdLst>
                    <a:gd name="connsiteX0" fmla="*/ 525 w 5377"/>
                    <a:gd name="connsiteY0" fmla="*/ 1165 h 5433"/>
                    <a:gd name="connsiteX1" fmla="*/ 4283 w 5377"/>
                    <a:gd name="connsiteY1" fmla="*/ 482 h 5433"/>
                    <a:gd name="connsiteX2" fmla="*/ 4852 w 5377"/>
                    <a:gd name="connsiteY2" fmla="*/ 4268 h 5433"/>
                    <a:gd name="connsiteX3" fmla="*/ 1094 w 5377"/>
                    <a:gd name="connsiteY3" fmla="*/ 4952 h 5433"/>
                    <a:gd name="connsiteX4" fmla="*/ 525 w 5377"/>
                    <a:gd name="connsiteY4" fmla="*/ 1165 h 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7" h="5433">
                      <a:moveTo>
                        <a:pt x="525" y="1165"/>
                      </a:moveTo>
                      <a:cubicBezTo>
                        <a:pt x="1408" y="-59"/>
                        <a:pt x="3087" y="-372"/>
                        <a:pt x="4283" y="482"/>
                      </a:cubicBezTo>
                      <a:cubicBezTo>
                        <a:pt x="5479" y="1336"/>
                        <a:pt x="5735" y="3016"/>
                        <a:pt x="4852" y="4268"/>
                      </a:cubicBezTo>
                      <a:cubicBezTo>
                        <a:pt x="3970" y="5492"/>
                        <a:pt x="2290" y="5806"/>
                        <a:pt x="1094" y="4952"/>
                      </a:cubicBezTo>
                      <a:cubicBezTo>
                        <a:pt x="-101" y="4098"/>
                        <a:pt x="-357" y="2418"/>
                        <a:pt x="525" y="1165"/>
                      </a:cubicBezTo>
                      <a:close/>
                    </a:path>
                  </a:pathLst>
                </a:custGeom>
                <a:grpFill/>
                <a:ln w="2845" cap="flat">
                  <a:noFill/>
                  <a:prstDash val="solid"/>
                  <a:miter/>
                </a:ln>
              </p:spPr>
              <p:txBody>
                <a:bodyPr rtlCol="0" anchor="ctr"/>
                <a:lstStyle/>
                <a:p>
                  <a:endParaRPr lang="en-US"/>
                </a:p>
              </p:txBody>
            </p:sp>
            <p:sp>
              <p:nvSpPr>
                <p:cNvPr id="2069" name="Freeform: Shape 2068">
                  <a:extLst>
                    <a:ext uri="{FF2B5EF4-FFF2-40B4-BE49-F238E27FC236}">
                      <a16:creationId xmlns:a16="http://schemas.microsoft.com/office/drawing/2014/main" id="{E386774B-B2E7-6A0A-2A88-B2F264E688B1}"/>
                    </a:ext>
                  </a:extLst>
                </p:cNvPr>
                <p:cNvSpPr/>
                <p:nvPr/>
              </p:nvSpPr>
              <p:spPr>
                <a:xfrm>
                  <a:off x="9937199" y="1833747"/>
                  <a:ext cx="4586" cy="4680"/>
                </a:xfrm>
                <a:custGeom>
                  <a:avLst/>
                  <a:gdLst>
                    <a:gd name="connsiteX0" fmla="*/ 514 w 4586"/>
                    <a:gd name="connsiteY0" fmla="*/ 917 h 4680"/>
                    <a:gd name="connsiteX1" fmla="*/ 3731 w 4586"/>
                    <a:gd name="connsiteY1" fmla="*/ 490 h 4680"/>
                    <a:gd name="connsiteX2" fmla="*/ 4072 w 4586"/>
                    <a:gd name="connsiteY2" fmla="*/ 3764 h 4680"/>
                    <a:gd name="connsiteX3" fmla="*/ 856 w 4586"/>
                    <a:gd name="connsiteY3" fmla="*/ 4191 h 4680"/>
                    <a:gd name="connsiteX4" fmla="*/ 514 w 4586"/>
                    <a:gd name="connsiteY4" fmla="*/ 917 h 4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6" h="4680">
                      <a:moveTo>
                        <a:pt x="514" y="917"/>
                      </a:moveTo>
                      <a:cubicBezTo>
                        <a:pt x="1311" y="-108"/>
                        <a:pt x="2763" y="-307"/>
                        <a:pt x="3731" y="490"/>
                      </a:cubicBezTo>
                      <a:cubicBezTo>
                        <a:pt x="4728" y="1258"/>
                        <a:pt x="4869" y="2739"/>
                        <a:pt x="4072" y="3764"/>
                      </a:cubicBezTo>
                      <a:cubicBezTo>
                        <a:pt x="3276" y="4789"/>
                        <a:pt x="1824" y="4988"/>
                        <a:pt x="856" y="4191"/>
                      </a:cubicBezTo>
                      <a:cubicBezTo>
                        <a:pt x="-141" y="3394"/>
                        <a:pt x="-283" y="1942"/>
                        <a:pt x="514" y="917"/>
                      </a:cubicBezTo>
                      <a:close/>
                    </a:path>
                  </a:pathLst>
                </a:custGeom>
                <a:grpFill/>
                <a:ln w="2845" cap="flat">
                  <a:noFill/>
                  <a:prstDash val="solid"/>
                  <a:miter/>
                </a:ln>
              </p:spPr>
              <p:txBody>
                <a:bodyPr rtlCol="0" anchor="ctr"/>
                <a:lstStyle/>
                <a:p>
                  <a:endParaRPr lang="en-US"/>
                </a:p>
              </p:txBody>
            </p:sp>
            <p:sp>
              <p:nvSpPr>
                <p:cNvPr id="2070" name="Freeform: Shape 2069">
                  <a:extLst>
                    <a:ext uri="{FF2B5EF4-FFF2-40B4-BE49-F238E27FC236}">
                      <a16:creationId xmlns:a16="http://schemas.microsoft.com/office/drawing/2014/main" id="{D25DBA66-B29A-BB3D-EF17-93F7C500ED0D}"/>
                    </a:ext>
                  </a:extLst>
                </p:cNvPr>
                <p:cNvSpPr/>
                <p:nvPr/>
              </p:nvSpPr>
              <p:spPr>
                <a:xfrm>
                  <a:off x="9889312" y="1794813"/>
                  <a:ext cx="3824" cy="3834"/>
                </a:xfrm>
                <a:custGeom>
                  <a:avLst/>
                  <a:gdLst>
                    <a:gd name="connsiteX0" fmla="*/ 461 w 3824"/>
                    <a:gd name="connsiteY0" fmla="*/ 708 h 3834"/>
                    <a:gd name="connsiteX1" fmla="*/ 3165 w 3824"/>
                    <a:gd name="connsiteY1" fmla="*/ 423 h 3834"/>
                    <a:gd name="connsiteX2" fmla="*/ 3364 w 3824"/>
                    <a:gd name="connsiteY2" fmla="*/ 3127 h 3834"/>
                    <a:gd name="connsiteX3" fmla="*/ 660 w 3824"/>
                    <a:gd name="connsiteY3" fmla="*/ 3412 h 3834"/>
                    <a:gd name="connsiteX4" fmla="*/ 461 w 3824"/>
                    <a:gd name="connsiteY4" fmla="*/ 708 h 3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4" h="3834">
                      <a:moveTo>
                        <a:pt x="461" y="708"/>
                      </a:moveTo>
                      <a:cubicBezTo>
                        <a:pt x="1144" y="-118"/>
                        <a:pt x="2368" y="-232"/>
                        <a:pt x="3165" y="423"/>
                      </a:cubicBezTo>
                      <a:cubicBezTo>
                        <a:pt x="3962" y="1106"/>
                        <a:pt x="4048" y="2302"/>
                        <a:pt x="3364" y="3127"/>
                      </a:cubicBezTo>
                      <a:cubicBezTo>
                        <a:pt x="2681" y="3953"/>
                        <a:pt x="1457" y="4067"/>
                        <a:pt x="660" y="3412"/>
                      </a:cubicBezTo>
                      <a:cubicBezTo>
                        <a:pt x="-137" y="2729"/>
                        <a:pt x="-223" y="1533"/>
                        <a:pt x="461" y="708"/>
                      </a:cubicBezTo>
                      <a:close/>
                    </a:path>
                  </a:pathLst>
                </a:custGeom>
                <a:grpFill/>
                <a:ln w="2845" cap="flat">
                  <a:noFill/>
                  <a:prstDash val="solid"/>
                  <a:miter/>
                </a:ln>
              </p:spPr>
              <p:txBody>
                <a:bodyPr rtlCol="0" anchor="ctr"/>
                <a:lstStyle/>
                <a:p>
                  <a:endParaRPr lang="en-US"/>
                </a:p>
              </p:txBody>
            </p:sp>
            <p:sp>
              <p:nvSpPr>
                <p:cNvPr id="2071" name="Freeform: Shape 2070">
                  <a:extLst>
                    <a:ext uri="{FF2B5EF4-FFF2-40B4-BE49-F238E27FC236}">
                      <a16:creationId xmlns:a16="http://schemas.microsoft.com/office/drawing/2014/main" id="{46ACCD73-87B3-A3B6-E1CD-62CCC5051658}"/>
                    </a:ext>
                  </a:extLst>
                </p:cNvPr>
                <p:cNvSpPr/>
                <p:nvPr/>
              </p:nvSpPr>
              <p:spPr>
                <a:xfrm>
                  <a:off x="9843074" y="1753933"/>
                  <a:ext cx="3039" cy="3064"/>
                </a:xfrm>
                <a:custGeom>
                  <a:avLst/>
                  <a:gdLst>
                    <a:gd name="connsiteX0" fmla="*/ 410 w 3039"/>
                    <a:gd name="connsiteY0" fmla="*/ 508 h 3064"/>
                    <a:gd name="connsiteX1" fmla="*/ 2573 w 3039"/>
                    <a:gd name="connsiteY1" fmla="*/ 394 h 3064"/>
                    <a:gd name="connsiteX2" fmla="*/ 2630 w 3039"/>
                    <a:gd name="connsiteY2" fmla="*/ 2557 h 3064"/>
                    <a:gd name="connsiteX3" fmla="*/ 467 w 3039"/>
                    <a:gd name="connsiteY3" fmla="*/ 2671 h 3064"/>
                    <a:gd name="connsiteX4" fmla="*/ 410 w 3039"/>
                    <a:gd name="connsiteY4" fmla="*/ 508 h 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9" h="3064">
                      <a:moveTo>
                        <a:pt x="410" y="508"/>
                      </a:moveTo>
                      <a:cubicBezTo>
                        <a:pt x="979" y="-119"/>
                        <a:pt x="1947" y="-176"/>
                        <a:pt x="2573" y="394"/>
                      </a:cubicBezTo>
                      <a:cubicBezTo>
                        <a:pt x="3171" y="963"/>
                        <a:pt x="3200" y="1931"/>
                        <a:pt x="2630" y="2557"/>
                      </a:cubicBezTo>
                      <a:cubicBezTo>
                        <a:pt x="2061" y="3184"/>
                        <a:pt x="1093" y="3241"/>
                        <a:pt x="467" y="2671"/>
                      </a:cubicBezTo>
                      <a:cubicBezTo>
                        <a:pt x="-131" y="2102"/>
                        <a:pt x="-160" y="1134"/>
                        <a:pt x="410" y="508"/>
                      </a:cubicBezTo>
                      <a:close/>
                    </a:path>
                  </a:pathLst>
                </a:custGeom>
                <a:grpFill/>
                <a:ln w="2845" cap="flat">
                  <a:noFill/>
                  <a:prstDash val="solid"/>
                  <a:miter/>
                </a:ln>
              </p:spPr>
              <p:txBody>
                <a:bodyPr rtlCol="0" anchor="ctr"/>
                <a:lstStyle/>
                <a:p>
                  <a:endParaRPr lang="en-US"/>
                </a:p>
              </p:txBody>
            </p:sp>
            <p:sp>
              <p:nvSpPr>
                <p:cNvPr id="2072" name="Freeform: Shape 2071">
                  <a:extLst>
                    <a:ext uri="{FF2B5EF4-FFF2-40B4-BE49-F238E27FC236}">
                      <a16:creationId xmlns:a16="http://schemas.microsoft.com/office/drawing/2014/main" id="{6355EC54-F912-0B6B-1C33-3ABF39F24C52}"/>
                    </a:ext>
                  </a:extLst>
                </p:cNvPr>
                <p:cNvSpPr/>
                <p:nvPr/>
              </p:nvSpPr>
              <p:spPr>
                <a:xfrm>
                  <a:off x="9798428" y="1711279"/>
                  <a:ext cx="2284" cy="2256"/>
                </a:xfrm>
                <a:custGeom>
                  <a:avLst/>
                  <a:gdLst>
                    <a:gd name="connsiteX0" fmla="*/ 331 w 2284"/>
                    <a:gd name="connsiteY0" fmla="*/ 345 h 2256"/>
                    <a:gd name="connsiteX1" fmla="*/ 1954 w 2284"/>
                    <a:gd name="connsiteY1" fmla="*/ 317 h 2256"/>
                    <a:gd name="connsiteX2" fmla="*/ 1954 w 2284"/>
                    <a:gd name="connsiteY2" fmla="*/ 1911 h 2256"/>
                    <a:gd name="connsiteX3" fmla="*/ 331 w 2284"/>
                    <a:gd name="connsiteY3" fmla="*/ 1939 h 2256"/>
                    <a:gd name="connsiteX4" fmla="*/ 331 w 2284"/>
                    <a:gd name="connsiteY4" fmla="*/ 345 h 2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4" h="2256">
                      <a:moveTo>
                        <a:pt x="331" y="345"/>
                      </a:moveTo>
                      <a:cubicBezTo>
                        <a:pt x="787" y="-110"/>
                        <a:pt x="1498" y="-110"/>
                        <a:pt x="1954" y="317"/>
                      </a:cubicBezTo>
                      <a:cubicBezTo>
                        <a:pt x="2409" y="744"/>
                        <a:pt x="2381" y="1456"/>
                        <a:pt x="1954" y="1911"/>
                      </a:cubicBezTo>
                      <a:cubicBezTo>
                        <a:pt x="1527" y="2367"/>
                        <a:pt x="787" y="2367"/>
                        <a:pt x="331" y="1939"/>
                      </a:cubicBezTo>
                      <a:cubicBezTo>
                        <a:pt x="-125" y="1513"/>
                        <a:pt x="-96" y="801"/>
                        <a:pt x="331" y="345"/>
                      </a:cubicBezTo>
                      <a:close/>
                    </a:path>
                  </a:pathLst>
                </a:custGeom>
                <a:grpFill/>
                <a:ln w="2845" cap="flat">
                  <a:noFill/>
                  <a:prstDash val="solid"/>
                  <a:miter/>
                </a:ln>
              </p:spPr>
              <p:txBody>
                <a:bodyPr rtlCol="0" anchor="ctr"/>
                <a:lstStyle/>
                <a:p>
                  <a:endParaRPr lang="en-US"/>
                </a:p>
              </p:txBody>
            </p:sp>
          </p:grpSp>
          <p:grpSp>
            <p:nvGrpSpPr>
              <p:cNvPr id="10" name="Graphic 9">
                <a:extLst>
                  <a:ext uri="{FF2B5EF4-FFF2-40B4-BE49-F238E27FC236}">
                    <a16:creationId xmlns:a16="http://schemas.microsoft.com/office/drawing/2014/main" id="{0A0E9E90-3374-1EBD-8525-3D86F19C61EC}"/>
                  </a:ext>
                </a:extLst>
              </p:cNvPr>
              <p:cNvGrpSpPr/>
              <p:nvPr/>
            </p:nvGrpSpPr>
            <p:grpSpPr>
              <a:xfrm>
                <a:off x="9755459" y="1497983"/>
                <a:ext cx="2445675" cy="727436"/>
                <a:chOff x="9755459" y="1497983"/>
                <a:chExt cx="2445675" cy="727436"/>
              </a:xfrm>
              <a:grpFill/>
            </p:grpSpPr>
            <p:sp>
              <p:nvSpPr>
                <p:cNvPr id="1983" name="Freeform: Shape 1982">
                  <a:extLst>
                    <a:ext uri="{FF2B5EF4-FFF2-40B4-BE49-F238E27FC236}">
                      <a16:creationId xmlns:a16="http://schemas.microsoft.com/office/drawing/2014/main" id="{C227F197-6152-5702-A82A-D0BA1338224A}"/>
                    </a:ext>
                  </a:extLst>
                </p:cNvPr>
                <p:cNvSpPr/>
                <p:nvPr/>
              </p:nvSpPr>
              <p:spPr>
                <a:xfrm>
                  <a:off x="12163584" y="1497983"/>
                  <a:ext cx="37551" cy="37007"/>
                </a:xfrm>
                <a:custGeom>
                  <a:avLst/>
                  <a:gdLst>
                    <a:gd name="connsiteX0" fmla="*/ 8431 w 37551"/>
                    <a:gd name="connsiteY0" fmla="*/ 33608 h 37007"/>
                    <a:gd name="connsiteX1" fmla="*/ 3022 w 37551"/>
                    <a:gd name="connsiteY1" fmla="*/ 7901 h 37007"/>
                    <a:gd name="connsiteX2" fmla="*/ 14808 w 37551"/>
                    <a:gd name="connsiteY2" fmla="*/ 328 h 37007"/>
                    <a:gd name="connsiteX3" fmla="*/ 28871 w 37551"/>
                    <a:gd name="connsiteY3" fmla="*/ 3147 h 37007"/>
                    <a:gd name="connsiteX4" fmla="*/ 37127 w 37551"/>
                    <a:gd name="connsiteY4" fmla="*/ 15018 h 37007"/>
                    <a:gd name="connsiteX5" fmla="*/ 34423 w 37551"/>
                    <a:gd name="connsiteY5" fmla="*/ 28967 h 37007"/>
                    <a:gd name="connsiteX6" fmla="*/ 8431 w 37551"/>
                    <a:gd name="connsiteY6" fmla="*/ 33636 h 3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51" h="37007">
                      <a:moveTo>
                        <a:pt x="8431" y="33608"/>
                      </a:moveTo>
                      <a:cubicBezTo>
                        <a:pt x="-166" y="27686"/>
                        <a:pt x="-2586" y="16157"/>
                        <a:pt x="3022" y="7901"/>
                      </a:cubicBezTo>
                      <a:cubicBezTo>
                        <a:pt x="5812" y="3745"/>
                        <a:pt x="10168" y="1211"/>
                        <a:pt x="14808" y="328"/>
                      </a:cubicBezTo>
                      <a:cubicBezTo>
                        <a:pt x="19449" y="-554"/>
                        <a:pt x="24515" y="328"/>
                        <a:pt x="28871" y="3147"/>
                      </a:cubicBezTo>
                      <a:cubicBezTo>
                        <a:pt x="33227" y="5993"/>
                        <a:pt x="36074" y="10321"/>
                        <a:pt x="37127" y="15018"/>
                      </a:cubicBezTo>
                      <a:cubicBezTo>
                        <a:pt x="38180" y="19715"/>
                        <a:pt x="37270" y="24697"/>
                        <a:pt x="34423" y="28967"/>
                      </a:cubicBezTo>
                      <a:cubicBezTo>
                        <a:pt x="28644" y="37479"/>
                        <a:pt x="17000" y="39558"/>
                        <a:pt x="8431" y="33636"/>
                      </a:cubicBezTo>
                      <a:close/>
                    </a:path>
                  </a:pathLst>
                </a:custGeom>
                <a:grpFill/>
                <a:ln w="2845" cap="flat">
                  <a:noFill/>
                  <a:prstDash val="solid"/>
                  <a:miter/>
                </a:ln>
              </p:spPr>
              <p:txBody>
                <a:bodyPr rtlCol="0" anchor="ctr"/>
                <a:lstStyle/>
                <a:p>
                  <a:endParaRPr lang="en-US"/>
                </a:p>
              </p:txBody>
            </p:sp>
            <p:sp>
              <p:nvSpPr>
                <p:cNvPr id="1984" name="Freeform: Shape 1983">
                  <a:extLst>
                    <a:ext uri="{FF2B5EF4-FFF2-40B4-BE49-F238E27FC236}">
                      <a16:creationId xmlns:a16="http://schemas.microsoft.com/office/drawing/2014/main" id="{74D75343-02EA-7B27-ED5F-64046BD313B2}"/>
                    </a:ext>
                  </a:extLst>
                </p:cNvPr>
                <p:cNvSpPr/>
                <p:nvPr/>
              </p:nvSpPr>
              <p:spPr>
                <a:xfrm>
                  <a:off x="12126884" y="1551353"/>
                  <a:ext cx="36588" cy="36284"/>
                </a:xfrm>
                <a:custGeom>
                  <a:avLst/>
                  <a:gdLst>
                    <a:gd name="connsiteX0" fmla="*/ 7552 w 36588"/>
                    <a:gd name="connsiteY0" fmla="*/ 32506 h 36284"/>
                    <a:gd name="connsiteX1" fmla="*/ 236 w 36588"/>
                    <a:gd name="connsiteY1" fmla="*/ 20492 h 36284"/>
                    <a:gd name="connsiteX2" fmla="*/ 464 w 36588"/>
                    <a:gd name="connsiteY2" fmla="*/ 13631 h 36284"/>
                    <a:gd name="connsiteX3" fmla="*/ 3396 w 36588"/>
                    <a:gd name="connsiteY3" fmla="*/ 7226 h 36284"/>
                    <a:gd name="connsiteX4" fmla="*/ 28761 w 36588"/>
                    <a:gd name="connsiteY4" fmla="*/ 3553 h 36284"/>
                    <a:gd name="connsiteX5" fmla="*/ 33231 w 36588"/>
                    <a:gd name="connsiteY5" fmla="*/ 29061 h 36284"/>
                    <a:gd name="connsiteX6" fmla="*/ 27850 w 36588"/>
                    <a:gd name="connsiteY6" fmla="*/ 33872 h 36284"/>
                    <a:gd name="connsiteX7" fmla="*/ 21189 w 36588"/>
                    <a:gd name="connsiteY7" fmla="*/ 36121 h 36284"/>
                    <a:gd name="connsiteX8" fmla="*/ 7524 w 36588"/>
                    <a:gd name="connsiteY8" fmla="*/ 32506 h 3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88" h="36284">
                      <a:moveTo>
                        <a:pt x="7552" y="32506"/>
                      </a:moveTo>
                      <a:cubicBezTo>
                        <a:pt x="3482" y="29431"/>
                        <a:pt x="976" y="25075"/>
                        <a:pt x="236" y="20492"/>
                      </a:cubicBezTo>
                      <a:cubicBezTo>
                        <a:pt x="-134" y="18215"/>
                        <a:pt x="-77" y="15880"/>
                        <a:pt x="464" y="13631"/>
                      </a:cubicBezTo>
                      <a:cubicBezTo>
                        <a:pt x="1005" y="11382"/>
                        <a:pt x="2001" y="9219"/>
                        <a:pt x="3396" y="7226"/>
                      </a:cubicBezTo>
                      <a:cubicBezTo>
                        <a:pt x="9090" y="-717"/>
                        <a:pt x="20449" y="-2368"/>
                        <a:pt x="28761" y="3553"/>
                      </a:cubicBezTo>
                      <a:cubicBezTo>
                        <a:pt x="37074" y="9475"/>
                        <a:pt x="39095" y="20891"/>
                        <a:pt x="33231" y="29061"/>
                      </a:cubicBezTo>
                      <a:cubicBezTo>
                        <a:pt x="31779" y="31111"/>
                        <a:pt x="29928" y="32705"/>
                        <a:pt x="27850" y="33872"/>
                      </a:cubicBezTo>
                      <a:cubicBezTo>
                        <a:pt x="25800" y="35039"/>
                        <a:pt x="23523" y="35808"/>
                        <a:pt x="21189" y="36121"/>
                      </a:cubicBezTo>
                      <a:cubicBezTo>
                        <a:pt x="16520" y="36747"/>
                        <a:pt x="11623" y="35580"/>
                        <a:pt x="7524" y="32506"/>
                      </a:cubicBezTo>
                      <a:close/>
                    </a:path>
                  </a:pathLst>
                </a:custGeom>
                <a:grpFill/>
                <a:ln w="2845" cap="flat">
                  <a:noFill/>
                  <a:prstDash val="solid"/>
                  <a:miter/>
                </a:ln>
              </p:spPr>
              <p:txBody>
                <a:bodyPr rtlCol="0" anchor="ctr"/>
                <a:lstStyle/>
                <a:p>
                  <a:endParaRPr lang="en-US"/>
                </a:p>
              </p:txBody>
            </p:sp>
            <p:sp>
              <p:nvSpPr>
                <p:cNvPr id="1985" name="Freeform: Shape 1984">
                  <a:extLst>
                    <a:ext uri="{FF2B5EF4-FFF2-40B4-BE49-F238E27FC236}">
                      <a16:creationId xmlns:a16="http://schemas.microsoft.com/office/drawing/2014/main" id="{B7F7F45A-C989-DE83-8E88-F9B4831D0A7D}"/>
                    </a:ext>
                  </a:extLst>
                </p:cNvPr>
                <p:cNvSpPr/>
                <p:nvPr/>
              </p:nvSpPr>
              <p:spPr>
                <a:xfrm>
                  <a:off x="12087984" y="1603164"/>
                  <a:ext cx="35723" cy="35553"/>
                </a:xfrm>
                <a:custGeom>
                  <a:avLst/>
                  <a:gdLst>
                    <a:gd name="connsiteX0" fmla="*/ 6881 w 35723"/>
                    <a:gd name="connsiteY0" fmla="*/ 31453 h 35553"/>
                    <a:gd name="connsiteX1" fmla="*/ 3665 w 35723"/>
                    <a:gd name="connsiteY1" fmla="*/ 6430 h 35553"/>
                    <a:gd name="connsiteX2" fmla="*/ 28717 w 35723"/>
                    <a:gd name="connsiteY2" fmla="*/ 3953 h 35553"/>
                    <a:gd name="connsiteX3" fmla="*/ 31934 w 35723"/>
                    <a:gd name="connsiteY3" fmla="*/ 28977 h 35553"/>
                    <a:gd name="connsiteX4" fmla="*/ 6881 w 35723"/>
                    <a:gd name="connsiteY4" fmla="*/ 31453 h 35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23" h="35553">
                      <a:moveTo>
                        <a:pt x="6881" y="31453"/>
                      </a:moveTo>
                      <a:cubicBezTo>
                        <a:pt x="-833" y="25133"/>
                        <a:pt x="-2285" y="13917"/>
                        <a:pt x="3665" y="6430"/>
                      </a:cubicBezTo>
                      <a:cubicBezTo>
                        <a:pt x="9615" y="-1057"/>
                        <a:pt x="20831" y="-2168"/>
                        <a:pt x="28717" y="3953"/>
                      </a:cubicBezTo>
                      <a:cubicBezTo>
                        <a:pt x="36603" y="10074"/>
                        <a:pt x="38055" y="21262"/>
                        <a:pt x="31934" y="28977"/>
                      </a:cubicBezTo>
                      <a:cubicBezTo>
                        <a:pt x="25813" y="36663"/>
                        <a:pt x="14597" y="37773"/>
                        <a:pt x="6881" y="31453"/>
                      </a:cubicBezTo>
                      <a:close/>
                    </a:path>
                  </a:pathLst>
                </a:custGeom>
                <a:grpFill/>
                <a:ln w="2845" cap="flat">
                  <a:noFill/>
                  <a:prstDash val="solid"/>
                  <a:miter/>
                </a:ln>
              </p:spPr>
              <p:txBody>
                <a:bodyPr rtlCol="0" anchor="ctr"/>
                <a:lstStyle/>
                <a:p>
                  <a:endParaRPr lang="en-US"/>
                </a:p>
              </p:txBody>
            </p:sp>
            <p:sp>
              <p:nvSpPr>
                <p:cNvPr id="1986" name="Freeform: Shape 1985">
                  <a:extLst>
                    <a:ext uri="{FF2B5EF4-FFF2-40B4-BE49-F238E27FC236}">
                      <a16:creationId xmlns:a16="http://schemas.microsoft.com/office/drawing/2014/main" id="{4E3D0282-43E7-893F-8B87-8E59403A2F39}"/>
                    </a:ext>
                  </a:extLst>
                </p:cNvPr>
                <p:cNvSpPr/>
                <p:nvPr/>
              </p:nvSpPr>
              <p:spPr>
                <a:xfrm>
                  <a:off x="12046955" y="1653399"/>
                  <a:ext cx="34946" cy="34677"/>
                </a:xfrm>
                <a:custGeom>
                  <a:avLst/>
                  <a:gdLst>
                    <a:gd name="connsiteX0" fmla="*/ 6120 w 34946"/>
                    <a:gd name="connsiteY0" fmla="*/ 30213 h 34677"/>
                    <a:gd name="connsiteX1" fmla="*/ 4099 w 34946"/>
                    <a:gd name="connsiteY1" fmla="*/ 5758 h 34677"/>
                    <a:gd name="connsiteX2" fmla="*/ 9507 w 34946"/>
                    <a:gd name="connsiteY2" fmla="*/ 1716 h 34677"/>
                    <a:gd name="connsiteX3" fmla="*/ 15856 w 34946"/>
                    <a:gd name="connsiteY3" fmla="*/ 36 h 34677"/>
                    <a:gd name="connsiteX4" fmla="*/ 28582 w 34946"/>
                    <a:gd name="connsiteY4" fmla="*/ 4278 h 34677"/>
                    <a:gd name="connsiteX5" fmla="*/ 34873 w 34946"/>
                    <a:gd name="connsiteY5" fmla="*/ 16235 h 34677"/>
                    <a:gd name="connsiteX6" fmla="*/ 34218 w 34946"/>
                    <a:gd name="connsiteY6" fmla="*/ 22896 h 34677"/>
                    <a:gd name="connsiteX7" fmla="*/ 30802 w 34946"/>
                    <a:gd name="connsiteY7" fmla="*/ 28874 h 34677"/>
                    <a:gd name="connsiteX8" fmla="*/ 6120 w 34946"/>
                    <a:gd name="connsiteY8" fmla="*/ 30184 h 3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46" h="34677">
                      <a:moveTo>
                        <a:pt x="6120" y="30213"/>
                      </a:moveTo>
                      <a:cubicBezTo>
                        <a:pt x="-1168" y="23722"/>
                        <a:pt x="-2079" y="12790"/>
                        <a:pt x="4099" y="5758"/>
                      </a:cubicBezTo>
                      <a:cubicBezTo>
                        <a:pt x="5636" y="3993"/>
                        <a:pt x="7486" y="2655"/>
                        <a:pt x="9507" y="1716"/>
                      </a:cubicBezTo>
                      <a:cubicBezTo>
                        <a:pt x="11501" y="748"/>
                        <a:pt x="13664" y="178"/>
                        <a:pt x="15856" y="36"/>
                      </a:cubicBezTo>
                      <a:cubicBezTo>
                        <a:pt x="20268" y="-248"/>
                        <a:pt x="24852" y="1146"/>
                        <a:pt x="28582" y="4278"/>
                      </a:cubicBezTo>
                      <a:cubicBezTo>
                        <a:pt x="32310" y="7438"/>
                        <a:pt x="34446" y="11765"/>
                        <a:pt x="34873" y="16235"/>
                      </a:cubicBezTo>
                      <a:cubicBezTo>
                        <a:pt x="35073" y="18455"/>
                        <a:pt x="34873" y="20761"/>
                        <a:pt x="34218" y="22896"/>
                      </a:cubicBezTo>
                      <a:cubicBezTo>
                        <a:pt x="33535" y="25031"/>
                        <a:pt x="32396" y="27081"/>
                        <a:pt x="30802" y="28874"/>
                      </a:cubicBezTo>
                      <a:cubicBezTo>
                        <a:pt x="24453" y="36077"/>
                        <a:pt x="13408" y="36646"/>
                        <a:pt x="6120" y="30184"/>
                      </a:cubicBezTo>
                      <a:close/>
                    </a:path>
                  </a:pathLst>
                </a:custGeom>
                <a:grpFill/>
                <a:ln w="2845" cap="flat">
                  <a:noFill/>
                  <a:prstDash val="solid"/>
                  <a:miter/>
                </a:ln>
              </p:spPr>
              <p:txBody>
                <a:bodyPr rtlCol="0" anchor="ctr"/>
                <a:lstStyle/>
                <a:p>
                  <a:endParaRPr lang="en-US"/>
                </a:p>
              </p:txBody>
            </p:sp>
            <p:sp>
              <p:nvSpPr>
                <p:cNvPr id="1987" name="Freeform: Shape 1986">
                  <a:extLst>
                    <a:ext uri="{FF2B5EF4-FFF2-40B4-BE49-F238E27FC236}">
                      <a16:creationId xmlns:a16="http://schemas.microsoft.com/office/drawing/2014/main" id="{F148C1C0-6A5E-EF8C-050D-1EE6C9C61F22}"/>
                    </a:ext>
                  </a:extLst>
                </p:cNvPr>
                <p:cNvSpPr/>
                <p:nvPr/>
              </p:nvSpPr>
              <p:spPr>
                <a:xfrm>
                  <a:off x="12004032" y="1701821"/>
                  <a:ext cx="33982" cy="34052"/>
                </a:xfrm>
                <a:custGeom>
                  <a:avLst/>
                  <a:gdLst>
                    <a:gd name="connsiteX0" fmla="*/ 5429 w 33982"/>
                    <a:gd name="connsiteY0" fmla="*/ 29134 h 34052"/>
                    <a:gd name="connsiteX1" fmla="*/ 4376 w 33982"/>
                    <a:gd name="connsiteY1" fmla="*/ 5163 h 34052"/>
                    <a:gd name="connsiteX2" fmla="*/ 28346 w 33982"/>
                    <a:gd name="connsiteY2" fmla="*/ 4708 h 34052"/>
                    <a:gd name="connsiteX3" fmla="*/ 29542 w 33982"/>
                    <a:gd name="connsiteY3" fmla="*/ 28820 h 34052"/>
                    <a:gd name="connsiteX4" fmla="*/ 5429 w 33982"/>
                    <a:gd name="connsiteY4" fmla="*/ 29162 h 34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82" h="34052">
                      <a:moveTo>
                        <a:pt x="5429" y="29134"/>
                      </a:moveTo>
                      <a:cubicBezTo>
                        <a:pt x="-1460" y="22500"/>
                        <a:pt x="-1773" y="11910"/>
                        <a:pt x="4376" y="5163"/>
                      </a:cubicBezTo>
                      <a:cubicBezTo>
                        <a:pt x="10582" y="-1527"/>
                        <a:pt x="21315" y="-1755"/>
                        <a:pt x="28346" y="4708"/>
                      </a:cubicBezTo>
                      <a:cubicBezTo>
                        <a:pt x="35378" y="11142"/>
                        <a:pt x="35891" y="21931"/>
                        <a:pt x="29542" y="28820"/>
                      </a:cubicBezTo>
                      <a:cubicBezTo>
                        <a:pt x="23222" y="35738"/>
                        <a:pt x="12290" y="35738"/>
                        <a:pt x="5429" y="29162"/>
                      </a:cubicBezTo>
                      <a:close/>
                    </a:path>
                  </a:pathLst>
                </a:custGeom>
                <a:grpFill/>
                <a:ln w="2845" cap="flat">
                  <a:noFill/>
                  <a:prstDash val="solid"/>
                  <a:miter/>
                </a:ln>
              </p:spPr>
              <p:txBody>
                <a:bodyPr rtlCol="0" anchor="ctr"/>
                <a:lstStyle/>
                <a:p>
                  <a:endParaRPr lang="en-US"/>
                </a:p>
              </p:txBody>
            </p:sp>
            <p:sp>
              <p:nvSpPr>
                <p:cNvPr id="1988" name="Freeform: Shape 1987">
                  <a:extLst>
                    <a:ext uri="{FF2B5EF4-FFF2-40B4-BE49-F238E27FC236}">
                      <a16:creationId xmlns:a16="http://schemas.microsoft.com/office/drawing/2014/main" id="{4D7D5835-6D7A-F532-8EB3-351AC08015CE}"/>
                    </a:ext>
                  </a:extLst>
                </p:cNvPr>
                <p:cNvSpPr/>
                <p:nvPr/>
              </p:nvSpPr>
              <p:spPr>
                <a:xfrm>
                  <a:off x="11959122" y="1748584"/>
                  <a:ext cx="33237" cy="33162"/>
                </a:xfrm>
                <a:custGeom>
                  <a:avLst/>
                  <a:gdLst>
                    <a:gd name="connsiteX0" fmla="*/ 4847 w 33237"/>
                    <a:gd name="connsiteY0" fmla="*/ 27919 h 33162"/>
                    <a:gd name="connsiteX1" fmla="*/ 4762 w 33237"/>
                    <a:gd name="connsiteY1" fmla="*/ 4490 h 33162"/>
                    <a:gd name="connsiteX2" fmla="*/ 28248 w 33237"/>
                    <a:gd name="connsiteY2" fmla="*/ 5088 h 33162"/>
                    <a:gd name="connsiteX3" fmla="*/ 28362 w 33237"/>
                    <a:gd name="connsiteY3" fmla="*/ 28546 h 33162"/>
                    <a:gd name="connsiteX4" fmla="*/ 4847 w 33237"/>
                    <a:gd name="connsiteY4" fmla="*/ 27948 h 33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37" h="33162">
                      <a:moveTo>
                        <a:pt x="4847" y="27919"/>
                      </a:moveTo>
                      <a:cubicBezTo>
                        <a:pt x="-1587" y="21201"/>
                        <a:pt x="-1616" y="10696"/>
                        <a:pt x="4762" y="4490"/>
                      </a:cubicBezTo>
                      <a:cubicBezTo>
                        <a:pt x="11139" y="-1745"/>
                        <a:pt x="21700" y="-1432"/>
                        <a:pt x="28248" y="5088"/>
                      </a:cubicBezTo>
                      <a:cubicBezTo>
                        <a:pt x="34881" y="11692"/>
                        <a:pt x="34881" y="22169"/>
                        <a:pt x="28362" y="28546"/>
                      </a:cubicBezTo>
                      <a:cubicBezTo>
                        <a:pt x="21814" y="34922"/>
                        <a:pt x="11281" y="34666"/>
                        <a:pt x="4847" y="27948"/>
                      </a:cubicBezTo>
                      <a:close/>
                    </a:path>
                  </a:pathLst>
                </a:custGeom>
                <a:grpFill/>
                <a:ln w="2845" cap="flat">
                  <a:noFill/>
                  <a:prstDash val="solid"/>
                  <a:miter/>
                </a:ln>
              </p:spPr>
              <p:txBody>
                <a:bodyPr rtlCol="0" anchor="ctr"/>
                <a:lstStyle/>
                <a:p>
                  <a:endParaRPr lang="en-US"/>
                </a:p>
              </p:txBody>
            </p:sp>
            <p:sp>
              <p:nvSpPr>
                <p:cNvPr id="1989" name="Freeform: Shape 1988">
                  <a:extLst>
                    <a:ext uri="{FF2B5EF4-FFF2-40B4-BE49-F238E27FC236}">
                      <a16:creationId xmlns:a16="http://schemas.microsoft.com/office/drawing/2014/main" id="{5B81347A-F00A-CB7B-51A5-2E3D0DEFA6ED}"/>
                    </a:ext>
                  </a:extLst>
                </p:cNvPr>
                <p:cNvSpPr/>
                <p:nvPr/>
              </p:nvSpPr>
              <p:spPr>
                <a:xfrm>
                  <a:off x="11912423" y="1793322"/>
                  <a:ext cx="32326" cy="32459"/>
                </a:xfrm>
                <a:custGeom>
                  <a:avLst/>
                  <a:gdLst>
                    <a:gd name="connsiteX0" fmla="*/ 4231 w 32326"/>
                    <a:gd name="connsiteY0" fmla="*/ 26824 h 32459"/>
                    <a:gd name="connsiteX1" fmla="*/ 5171 w 32326"/>
                    <a:gd name="connsiteY1" fmla="*/ 4078 h 32459"/>
                    <a:gd name="connsiteX2" fmla="*/ 27889 w 32326"/>
                    <a:gd name="connsiteY2" fmla="*/ 5416 h 32459"/>
                    <a:gd name="connsiteX3" fmla="*/ 27206 w 32326"/>
                    <a:gd name="connsiteY3" fmla="*/ 28446 h 32459"/>
                    <a:gd name="connsiteX4" fmla="*/ 4231 w 32326"/>
                    <a:gd name="connsiteY4" fmla="*/ 26824 h 32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6" h="32459">
                      <a:moveTo>
                        <a:pt x="4231" y="26824"/>
                      </a:moveTo>
                      <a:cubicBezTo>
                        <a:pt x="-1776" y="20020"/>
                        <a:pt x="-1320" y="9857"/>
                        <a:pt x="5171" y="4078"/>
                      </a:cubicBezTo>
                      <a:cubicBezTo>
                        <a:pt x="11548" y="-1844"/>
                        <a:pt x="21739" y="-1246"/>
                        <a:pt x="27889" y="5416"/>
                      </a:cubicBezTo>
                      <a:cubicBezTo>
                        <a:pt x="34066" y="12077"/>
                        <a:pt x="33753" y="22383"/>
                        <a:pt x="27206" y="28446"/>
                      </a:cubicBezTo>
                      <a:cubicBezTo>
                        <a:pt x="20544" y="34396"/>
                        <a:pt x="10238" y="33628"/>
                        <a:pt x="4231" y="26824"/>
                      </a:cubicBezTo>
                      <a:close/>
                    </a:path>
                  </a:pathLst>
                </a:custGeom>
                <a:grpFill/>
                <a:ln w="2845" cap="flat">
                  <a:noFill/>
                  <a:prstDash val="solid"/>
                  <a:miter/>
                </a:ln>
              </p:spPr>
              <p:txBody>
                <a:bodyPr rtlCol="0" anchor="ctr"/>
                <a:lstStyle/>
                <a:p>
                  <a:endParaRPr lang="en-US"/>
                </a:p>
              </p:txBody>
            </p:sp>
            <p:sp>
              <p:nvSpPr>
                <p:cNvPr id="1990" name="Freeform: Shape 1989">
                  <a:extLst>
                    <a:ext uri="{FF2B5EF4-FFF2-40B4-BE49-F238E27FC236}">
                      <a16:creationId xmlns:a16="http://schemas.microsoft.com/office/drawing/2014/main" id="{3051C04B-1F33-AF9B-8C11-F01B35CB99F5}"/>
                    </a:ext>
                  </a:extLst>
                </p:cNvPr>
                <p:cNvSpPr/>
                <p:nvPr/>
              </p:nvSpPr>
              <p:spPr>
                <a:xfrm>
                  <a:off x="11863947" y="1836186"/>
                  <a:ext cx="31458" cy="31697"/>
                </a:xfrm>
                <a:custGeom>
                  <a:avLst/>
                  <a:gdLst>
                    <a:gd name="connsiteX0" fmla="*/ 3743 w 31458"/>
                    <a:gd name="connsiteY0" fmla="*/ 25779 h 31697"/>
                    <a:gd name="connsiteX1" fmla="*/ 5422 w 31458"/>
                    <a:gd name="connsiteY1" fmla="*/ 3488 h 31697"/>
                    <a:gd name="connsiteX2" fmla="*/ 27599 w 31458"/>
                    <a:gd name="connsiteY2" fmla="*/ 5823 h 31697"/>
                    <a:gd name="connsiteX3" fmla="*/ 25920 w 31458"/>
                    <a:gd name="connsiteY3" fmla="*/ 28114 h 31697"/>
                    <a:gd name="connsiteX4" fmla="*/ 3743 w 31458"/>
                    <a:gd name="connsiteY4" fmla="*/ 25779 h 31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58" h="31697">
                      <a:moveTo>
                        <a:pt x="3743" y="25779"/>
                      </a:moveTo>
                      <a:cubicBezTo>
                        <a:pt x="-1837" y="18918"/>
                        <a:pt x="-1097" y="8926"/>
                        <a:pt x="5422" y="3488"/>
                      </a:cubicBezTo>
                      <a:cubicBezTo>
                        <a:pt x="11941" y="-1949"/>
                        <a:pt x="21877" y="-924"/>
                        <a:pt x="27599" y="5823"/>
                      </a:cubicBezTo>
                      <a:cubicBezTo>
                        <a:pt x="33349" y="12542"/>
                        <a:pt x="32581" y="22534"/>
                        <a:pt x="25920" y="28114"/>
                      </a:cubicBezTo>
                      <a:cubicBezTo>
                        <a:pt x="19258" y="33693"/>
                        <a:pt x="9322" y="32640"/>
                        <a:pt x="3743" y="25779"/>
                      </a:cubicBezTo>
                      <a:close/>
                    </a:path>
                  </a:pathLst>
                </a:custGeom>
                <a:grpFill/>
                <a:ln w="2845" cap="flat">
                  <a:noFill/>
                  <a:prstDash val="solid"/>
                  <a:miter/>
                </a:ln>
              </p:spPr>
              <p:txBody>
                <a:bodyPr rtlCol="0" anchor="ctr"/>
                <a:lstStyle/>
                <a:p>
                  <a:endParaRPr lang="en-US"/>
                </a:p>
              </p:txBody>
            </p:sp>
            <p:sp>
              <p:nvSpPr>
                <p:cNvPr id="1991" name="Freeform: Shape 1990">
                  <a:extLst>
                    <a:ext uri="{FF2B5EF4-FFF2-40B4-BE49-F238E27FC236}">
                      <a16:creationId xmlns:a16="http://schemas.microsoft.com/office/drawing/2014/main" id="{9E8E76DF-8881-FDAA-E374-A626E7FBD945}"/>
                    </a:ext>
                  </a:extLst>
                </p:cNvPr>
                <p:cNvSpPr/>
                <p:nvPr/>
              </p:nvSpPr>
              <p:spPr>
                <a:xfrm>
                  <a:off x="11813735" y="1877057"/>
                  <a:ext cx="30699" cy="30823"/>
                </a:xfrm>
                <a:custGeom>
                  <a:avLst/>
                  <a:gdLst>
                    <a:gd name="connsiteX0" fmla="*/ 3224 w 30699"/>
                    <a:gd name="connsiteY0" fmla="*/ 24508 h 30823"/>
                    <a:gd name="connsiteX1" fmla="*/ 5815 w 30699"/>
                    <a:gd name="connsiteY1" fmla="*/ 2986 h 30823"/>
                    <a:gd name="connsiteX2" fmla="*/ 27308 w 30699"/>
                    <a:gd name="connsiteY2" fmla="*/ 6117 h 30823"/>
                    <a:gd name="connsiteX3" fmla="*/ 24803 w 30699"/>
                    <a:gd name="connsiteY3" fmla="*/ 27782 h 30823"/>
                    <a:gd name="connsiteX4" fmla="*/ 3224 w 30699"/>
                    <a:gd name="connsiteY4" fmla="*/ 24508 h 3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9" h="30823">
                      <a:moveTo>
                        <a:pt x="3224" y="24508"/>
                      </a:moveTo>
                      <a:cubicBezTo>
                        <a:pt x="-1929" y="17618"/>
                        <a:pt x="-790" y="7968"/>
                        <a:pt x="5815" y="2986"/>
                      </a:cubicBezTo>
                      <a:cubicBezTo>
                        <a:pt x="12476" y="-1939"/>
                        <a:pt x="21957" y="-687"/>
                        <a:pt x="27308" y="6117"/>
                      </a:cubicBezTo>
                      <a:cubicBezTo>
                        <a:pt x="32632" y="12893"/>
                        <a:pt x="31607" y="22743"/>
                        <a:pt x="24803" y="27782"/>
                      </a:cubicBezTo>
                      <a:cubicBezTo>
                        <a:pt x="18056" y="32877"/>
                        <a:pt x="8377" y="31426"/>
                        <a:pt x="3224" y="24508"/>
                      </a:cubicBezTo>
                      <a:close/>
                    </a:path>
                  </a:pathLst>
                </a:custGeom>
                <a:grpFill/>
                <a:ln w="2845" cap="flat">
                  <a:noFill/>
                  <a:prstDash val="solid"/>
                  <a:miter/>
                </a:ln>
              </p:spPr>
              <p:txBody>
                <a:bodyPr rtlCol="0" anchor="ctr"/>
                <a:lstStyle/>
                <a:p>
                  <a:endParaRPr lang="en-US"/>
                </a:p>
              </p:txBody>
            </p:sp>
            <p:sp>
              <p:nvSpPr>
                <p:cNvPr id="1992" name="Freeform: Shape 1991">
                  <a:extLst>
                    <a:ext uri="{FF2B5EF4-FFF2-40B4-BE49-F238E27FC236}">
                      <a16:creationId xmlns:a16="http://schemas.microsoft.com/office/drawing/2014/main" id="{687F0769-A3F5-062B-FFBE-E98A817D2B2A}"/>
                    </a:ext>
                  </a:extLst>
                </p:cNvPr>
                <p:cNvSpPr/>
                <p:nvPr/>
              </p:nvSpPr>
              <p:spPr>
                <a:xfrm>
                  <a:off x="11761978" y="1915718"/>
                  <a:ext cx="29754" cy="30175"/>
                </a:xfrm>
                <a:custGeom>
                  <a:avLst/>
                  <a:gdLst>
                    <a:gd name="connsiteX0" fmla="*/ 2742 w 29754"/>
                    <a:gd name="connsiteY0" fmla="*/ 23481 h 30175"/>
                    <a:gd name="connsiteX1" fmla="*/ 208 w 29754"/>
                    <a:gd name="connsiteY1" fmla="*/ 12236 h 30175"/>
                    <a:gd name="connsiteX2" fmla="*/ 2201 w 29754"/>
                    <a:gd name="connsiteY2" fmla="*/ 6941 h 30175"/>
                    <a:gd name="connsiteX3" fmla="*/ 6130 w 29754"/>
                    <a:gd name="connsiteY3" fmla="*/ 2643 h 30175"/>
                    <a:gd name="connsiteX4" fmla="*/ 26854 w 29754"/>
                    <a:gd name="connsiteY4" fmla="*/ 6486 h 30175"/>
                    <a:gd name="connsiteX5" fmla="*/ 23609 w 29754"/>
                    <a:gd name="connsiteY5" fmla="*/ 27496 h 30175"/>
                    <a:gd name="connsiteX6" fmla="*/ 18200 w 29754"/>
                    <a:gd name="connsiteY6" fmla="*/ 29887 h 30175"/>
                    <a:gd name="connsiteX7" fmla="*/ 12450 w 29754"/>
                    <a:gd name="connsiteY7" fmla="*/ 29887 h 30175"/>
                    <a:gd name="connsiteX8" fmla="*/ 2742 w 29754"/>
                    <a:gd name="connsiteY8" fmla="*/ 23481 h 30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54" h="30175">
                      <a:moveTo>
                        <a:pt x="2742" y="23481"/>
                      </a:moveTo>
                      <a:cubicBezTo>
                        <a:pt x="351" y="20037"/>
                        <a:pt x="-418" y="15966"/>
                        <a:pt x="208" y="12236"/>
                      </a:cubicBezTo>
                      <a:cubicBezTo>
                        <a:pt x="521" y="10358"/>
                        <a:pt x="1205" y="8564"/>
                        <a:pt x="2201" y="6941"/>
                      </a:cubicBezTo>
                      <a:cubicBezTo>
                        <a:pt x="3198" y="5290"/>
                        <a:pt x="4507" y="3838"/>
                        <a:pt x="6130" y="2643"/>
                      </a:cubicBezTo>
                      <a:cubicBezTo>
                        <a:pt x="12677" y="-2054"/>
                        <a:pt x="21958" y="-318"/>
                        <a:pt x="26854" y="6486"/>
                      </a:cubicBezTo>
                      <a:cubicBezTo>
                        <a:pt x="31751" y="13290"/>
                        <a:pt x="30299" y="22713"/>
                        <a:pt x="23609" y="27496"/>
                      </a:cubicBezTo>
                      <a:cubicBezTo>
                        <a:pt x="21929" y="28691"/>
                        <a:pt x="20108" y="29488"/>
                        <a:pt x="18200" y="29887"/>
                      </a:cubicBezTo>
                      <a:cubicBezTo>
                        <a:pt x="16293" y="30285"/>
                        <a:pt x="14328" y="30257"/>
                        <a:pt x="12450" y="29887"/>
                      </a:cubicBezTo>
                      <a:cubicBezTo>
                        <a:pt x="8663" y="29147"/>
                        <a:pt x="5133" y="26926"/>
                        <a:pt x="2742" y="23481"/>
                      </a:cubicBezTo>
                      <a:close/>
                    </a:path>
                  </a:pathLst>
                </a:custGeom>
                <a:grpFill/>
                <a:ln w="2845" cap="flat">
                  <a:noFill/>
                  <a:prstDash val="solid"/>
                  <a:miter/>
                </a:ln>
              </p:spPr>
              <p:txBody>
                <a:bodyPr rtlCol="0" anchor="ctr"/>
                <a:lstStyle/>
                <a:p>
                  <a:endParaRPr lang="en-US"/>
                </a:p>
              </p:txBody>
            </p:sp>
            <p:sp>
              <p:nvSpPr>
                <p:cNvPr id="1993" name="Freeform: Shape 1992">
                  <a:extLst>
                    <a:ext uri="{FF2B5EF4-FFF2-40B4-BE49-F238E27FC236}">
                      <a16:creationId xmlns:a16="http://schemas.microsoft.com/office/drawing/2014/main" id="{9A5B0F36-7DFA-A467-F51C-32D4FD3BAEBA}"/>
                    </a:ext>
                  </a:extLst>
                </p:cNvPr>
                <p:cNvSpPr/>
                <p:nvPr/>
              </p:nvSpPr>
              <p:spPr>
                <a:xfrm>
                  <a:off x="11708639" y="1952267"/>
                  <a:ext cx="28970" cy="29301"/>
                </a:xfrm>
                <a:custGeom>
                  <a:avLst/>
                  <a:gdLst>
                    <a:gd name="connsiteX0" fmla="*/ 2361 w 28970"/>
                    <a:gd name="connsiteY0" fmla="*/ 22376 h 29301"/>
                    <a:gd name="connsiteX1" fmla="*/ 6432 w 28970"/>
                    <a:gd name="connsiteY1" fmla="*/ 2192 h 29301"/>
                    <a:gd name="connsiteX2" fmla="*/ 26502 w 28970"/>
                    <a:gd name="connsiteY2" fmla="*/ 6860 h 29301"/>
                    <a:gd name="connsiteX3" fmla="*/ 22431 w 28970"/>
                    <a:gd name="connsiteY3" fmla="*/ 27044 h 29301"/>
                    <a:gd name="connsiteX4" fmla="*/ 2361 w 28970"/>
                    <a:gd name="connsiteY4" fmla="*/ 22376 h 29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70" h="29301">
                      <a:moveTo>
                        <a:pt x="2361" y="22376"/>
                      </a:moveTo>
                      <a:cubicBezTo>
                        <a:pt x="-1995" y="15458"/>
                        <a:pt x="-144" y="6405"/>
                        <a:pt x="6432" y="2192"/>
                      </a:cubicBezTo>
                      <a:cubicBezTo>
                        <a:pt x="13037" y="-2050"/>
                        <a:pt x="22004" y="56"/>
                        <a:pt x="26502" y="6860"/>
                      </a:cubicBezTo>
                      <a:cubicBezTo>
                        <a:pt x="31000" y="13664"/>
                        <a:pt x="29178" y="22717"/>
                        <a:pt x="22431" y="27044"/>
                      </a:cubicBezTo>
                      <a:cubicBezTo>
                        <a:pt x="15684" y="31372"/>
                        <a:pt x="6688" y="29293"/>
                        <a:pt x="2361" y="22376"/>
                      </a:cubicBezTo>
                      <a:close/>
                    </a:path>
                  </a:pathLst>
                </a:custGeom>
                <a:grpFill/>
                <a:ln w="2845" cap="flat">
                  <a:noFill/>
                  <a:prstDash val="solid"/>
                  <a:miter/>
                </a:ln>
              </p:spPr>
              <p:txBody>
                <a:bodyPr rtlCol="0" anchor="ctr"/>
                <a:lstStyle/>
                <a:p>
                  <a:endParaRPr lang="en-US"/>
                </a:p>
              </p:txBody>
            </p:sp>
            <p:sp>
              <p:nvSpPr>
                <p:cNvPr id="1994" name="Freeform: Shape 1993">
                  <a:extLst>
                    <a:ext uri="{FF2B5EF4-FFF2-40B4-BE49-F238E27FC236}">
                      <a16:creationId xmlns:a16="http://schemas.microsoft.com/office/drawing/2014/main" id="{64913EDB-7988-7A01-D2AB-BBE6284743B0}"/>
                    </a:ext>
                  </a:extLst>
                </p:cNvPr>
                <p:cNvSpPr/>
                <p:nvPr/>
              </p:nvSpPr>
              <p:spPr>
                <a:xfrm>
                  <a:off x="11653841" y="1986600"/>
                  <a:ext cx="28134" cy="28453"/>
                </a:xfrm>
                <a:custGeom>
                  <a:avLst/>
                  <a:gdLst>
                    <a:gd name="connsiteX0" fmla="*/ 1959 w 28134"/>
                    <a:gd name="connsiteY0" fmla="*/ 21179 h 28453"/>
                    <a:gd name="connsiteX1" fmla="*/ 6799 w 28134"/>
                    <a:gd name="connsiteY1" fmla="*/ 1821 h 28453"/>
                    <a:gd name="connsiteX2" fmla="*/ 12037 w 28134"/>
                    <a:gd name="connsiteY2" fmla="*/ 113 h 28453"/>
                    <a:gd name="connsiteX3" fmla="*/ 17361 w 28134"/>
                    <a:gd name="connsiteY3" fmla="*/ 483 h 28453"/>
                    <a:gd name="connsiteX4" fmla="*/ 26044 w 28134"/>
                    <a:gd name="connsiteY4" fmla="*/ 7088 h 28453"/>
                    <a:gd name="connsiteX5" fmla="*/ 27752 w 28134"/>
                    <a:gd name="connsiteY5" fmla="*/ 17934 h 28453"/>
                    <a:gd name="connsiteX6" fmla="*/ 25502 w 28134"/>
                    <a:gd name="connsiteY6" fmla="*/ 22916 h 28453"/>
                    <a:gd name="connsiteX7" fmla="*/ 21318 w 28134"/>
                    <a:gd name="connsiteY7" fmla="*/ 26617 h 28453"/>
                    <a:gd name="connsiteX8" fmla="*/ 1959 w 28134"/>
                    <a:gd name="connsiteY8" fmla="*/ 21151 h 28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34" h="28453">
                      <a:moveTo>
                        <a:pt x="1959" y="21179"/>
                      </a:moveTo>
                      <a:cubicBezTo>
                        <a:pt x="-1969" y="14290"/>
                        <a:pt x="194" y="5636"/>
                        <a:pt x="6799" y="1821"/>
                      </a:cubicBezTo>
                      <a:cubicBezTo>
                        <a:pt x="8450" y="882"/>
                        <a:pt x="10244" y="312"/>
                        <a:pt x="12037" y="113"/>
                      </a:cubicBezTo>
                      <a:cubicBezTo>
                        <a:pt x="13831" y="-115"/>
                        <a:pt x="15624" y="-1"/>
                        <a:pt x="17361" y="483"/>
                      </a:cubicBezTo>
                      <a:cubicBezTo>
                        <a:pt x="20834" y="1422"/>
                        <a:pt x="24022" y="3700"/>
                        <a:pt x="26044" y="7088"/>
                      </a:cubicBezTo>
                      <a:cubicBezTo>
                        <a:pt x="28093" y="10504"/>
                        <a:pt x="28577" y="14404"/>
                        <a:pt x="27752" y="17934"/>
                      </a:cubicBezTo>
                      <a:cubicBezTo>
                        <a:pt x="27325" y="19699"/>
                        <a:pt x="26585" y="21407"/>
                        <a:pt x="25502" y="22916"/>
                      </a:cubicBezTo>
                      <a:cubicBezTo>
                        <a:pt x="24421" y="24368"/>
                        <a:pt x="22998" y="25649"/>
                        <a:pt x="21318" y="26617"/>
                      </a:cubicBezTo>
                      <a:cubicBezTo>
                        <a:pt x="14571" y="30488"/>
                        <a:pt x="5888" y="28040"/>
                        <a:pt x="1959" y="21151"/>
                      </a:cubicBezTo>
                      <a:close/>
                    </a:path>
                  </a:pathLst>
                </a:custGeom>
                <a:grpFill/>
                <a:ln w="2845" cap="flat">
                  <a:noFill/>
                  <a:prstDash val="solid"/>
                  <a:miter/>
                </a:ln>
              </p:spPr>
              <p:txBody>
                <a:bodyPr rtlCol="0" anchor="ctr"/>
                <a:lstStyle/>
                <a:p>
                  <a:endParaRPr lang="en-US"/>
                </a:p>
              </p:txBody>
            </p:sp>
            <p:sp>
              <p:nvSpPr>
                <p:cNvPr id="1995" name="Freeform: Shape 1994">
                  <a:extLst>
                    <a:ext uri="{FF2B5EF4-FFF2-40B4-BE49-F238E27FC236}">
                      <a16:creationId xmlns:a16="http://schemas.microsoft.com/office/drawing/2014/main" id="{B02F1281-E002-6F0F-285A-A121A88C8051}"/>
                    </a:ext>
                  </a:extLst>
                </p:cNvPr>
                <p:cNvSpPr/>
                <p:nvPr/>
              </p:nvSpPr>
              <p:spPr>
                <a:xfrm>
                  <a:off x="11597725" y="2018535"/>
                  <a:ext cx="27271" cy="27825"/>
                </a:xfrm>
                <a:custGeom>
                  <a:avLst/>
                  <a:gdLst>
                    <a:gd name="connsiteX0" fmla="*/ 1623 w 27271"/>
                    <a:gd name="connsiteY0" fmla="*/ 20217 h 27825"/>
                    <a:gd name="connsiteX1" fmla="*/ 7060 w 27271"/>
                    <a:gd name="connsiteY1" fmla="*/ 1571 h 27825"/>
                    <a:gd name="connsiteX2" fmla="*/ 25536 w 27271"/>
                    <a:gd name="connsiteY2" fmla="*/ 7435 h 27825"/>
                    <a:gd name="connsiteX3" fmla="*/ 20185 w 27271"/>
                    <a:gd name="connsiteY3" fmla="*/ 26224 h 27825"/>
                    <a:gd name="connsiteX4" fmla="*/ 1652 w 27271"/>
                    <a:gd name="connsiteY4" fmla="*/ 20217 h 2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1" h="27825">
                      <a:moveTo>
                        <a:pt x="1623" y="20217"/>
                      </a:moveTo>
                      <a:cubicBezTo>
                        <a:pt x="-1935" y="13357"/>
                        <a:pt x="570" y="5158"/>
                        <a:pt x="7060" y="1571"/>
                      </a:cubicBezTo>
                      <a:cubicBezTo>
                        <a:pt x="13580" y="-1959"/>
                        <a:pt x="21835" y="660"/>
                        <a:pt x="25536" y="7435"/>
                      </a:cubicBezTo>
                      <a:cubicBezTo>
                        <a:pt x="29237" y="14211"/>
                        <a:pt x="26817" y="22609"/>
                        <a:pt x="20185" y="26224"/>
                      </a:cubicBezTo>
                      <a:cubicBezTo>
                        <a:pt x="13551" y="29868"/>
                        <a:pt x="5182" y="27050"/>
                        <a:pt x="1652" y="20217"/>
                      </a:cubicBezTo>
                      <a:close/>
                    </a:path>
                  </a:pathLst>
                </a:custGeom>
                <a:grpFill/>
                <a:ln w="2845" cap="flat">
                  <a:noFill/>
                  <a:prstDash val="solid"/>
                  <a:miter/>
                </a:ln>
              </p:spPr>
              <p:txBody>
                <a:bodyPr rtlCol="0" anchor="ctr"/>
                <a:lstStyle/>
                <a:p>
                  <a:endParaRPr lang="en-US"/>
                </a:p>
              </p:txBody>
            </p:sp>
            <p:sp>
              <p:nvSpPr>
                <p:cNvPr id="1996" name="Freeform: Shape 1995">
                  <a:extLst>
                    <a:ext uri="{FF2B5EF4-FFF2-40B4-BE49-F238E27FC236}">
                      <a16:creationId xmlns:a16="http://schemas.microsoft.com/office/drawing/2014/main" id="{256C151D-48F2-ABA6-C8AC-62859E86B8C2}"/>
                    </a:ext>
                  </a:extLst>
                </p:cNvPr>
                <p:cNvSpPr/>
                <p:nvPr/>
              </p:nvSpPr>
              <p:spPr>
                <a:xfrm>
                  <a:off x="11540316" y="2048134"/>
                  <a:ext cx="26483" cy="26980"/>
                </a:xfrm>
                <a:custGeom>
                  <a:avLst/>
                  <a:gdLst>
                    <a:gd name="connsiteX0" fmla="*/ 1327 w 26483"/>
                    <a:gd name="connsiteY0" fmla="*/ 19144 h 26980"/>
                    <a:gd name="connsiteX1" fmla="*/ 7333 w 26483"/>
                    <a:gd name="connsiteY1" fmla="*/ 1238 h 26980"/>
                    <a:gd name="connsiteX2" fmla="*/ 25069 w 26483"/>
                    <a:gd name="connsiteY2" fmla="*/ 7786 h 26980"/>
                    <a:gd name="connsiteX3" fmla="*/ 19062 w 26483"/>
                    <a:gd name="connsiteY3" fmla="*/ 25692 h 26980"/>
                    <a:gd name="connsiteX4" fmla="*/ 1327 w 26483"/>
                    <a:gd name="connsiteY4" fmla="*/ 19144 h 26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83" h="26980">
                      <a:moveTo>
                        <a:pt x="1327" y="19144"/>
                      </a:moveTo>
                      <a:cubicBezTo>
                        <a:pt x="-1834" y="12369"/>
                        <a:pt x="842" y="4341"/>
                        <a:pt x="7333" y="1238"/>
                      </a:cubicBezTo>
                      <a:cubicBezTo>
                        <a:pt x="13824" y="-1865"/>
                        <a:pt x="21767" y="1067"/>
                        <a:pt x="25069" y="7786"/>
                      </a:cubicBezTo>
                      <a:cubicBezTo>
                        <a:pt x="28372" y="14504"/>
                        <a:pt x="25696" y="22504"/>
                        <a:pt x="19062" y="25692"/>
                      </a:cubicBezTo>
                      <a:cubicBezTo>
                        <a:pt x="12429" y="28881"/>
                        <a:pt x="4515" y="25948"/>
                        <a:pt x="1327" y="19144"/>
                      </a:cubicBezTo>
                      <a:close/>
                    </a:path>
                  </a:pathLst>
                </a:custGeom>
                <a:grpFill/>
                <a:ln w="2845" cap="flat">
                  <a:noFill/>
                  <a:prstDash val="solid"/>
                  <a:miter/>
                </a:ln>
              </p:spPr>
              <p:txBody>
                <a:bodyPr rtlCol="0" anchor="ctr"/>
                <a:lstStyle/>
                <a:p>
                  <a:endParaRPr lang="en-US"/>
                </a:p>
              </p:txBody>
            </p:sp>
            <p:sp>
              <p:nvSpPr>
                <p:cNvPr id="1997" name="Freeform: Shape 1996">
                  <a:extLst>
                    <a:ext uri="{FF2B5EF4-FFF2-40B4-BE49-F238E27FC236}">
                      <a16:creationId xmlns:a16="http://schemas.microsoft.com/office/drawing/2014/main" id="{16EC95D2-6919-4C7E-D24F-6E5C2313500B}"/>
                    </a:ext>
                  </a:extLst>
                </p:cNvPr>
                <p:cNvSpPr/>
                <p:nvPr/>
              </p:nvSpPr>
              <p:spPr>
                <a:xfrm>
                  <a:off x="11481743" y="2075395"/>
                  <a:ext cx="25651" cy="26099"/>
                </a:xfrm>
                <a:custGeom>
                  <a:avLst/>
                  <a:gdLst>
                    <a:gd name="connsiteX0" fmla="*/ 1055 w 25651"/>
                    <a:gd name="connsiteY0" fmla="*/ 17988 h 26099"/>
                    <a:gd name="connsiteX1" fmla="*/ 7631 w 25651"/>
                    <a:gd name="connsiteY1" fmla="*/ 964 h 26099"/>
                    <a:gd name="connsiteX2" fmla="*/ 24513 w 25651"/>
                    <a:gd name="connsiteY2" fmla="*/ 7939 h 26099"/>
                    <a:gd name="connsiteX3" fmla="*/ 17994 w 25651"/>
                    <a:gd name="connsiteY3" fmla="*/ 25105 h 26099"/>
                    <a:gd name="connsiteX4" fmla="*/ 1055 w 25651"/>
                    <a:gd name="connsiteY4" fmla="*/ 17960 h 2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51" h="26099">
                      <a:moveTo>
                        <a:pt x="1055" y="17988"/>
                      </a:moveTo>
                      <a:cubicBezTo>
                        <a:pt x="-1735" y="11298"/>
                        <a:pt x="1197" y="3669"/>
                        <a:pt x="7631" y="964"/>
                      </a:cubicBezTo>
                      <a:cubicBezTo>
                        <a:pt x="14094" y="-1683"/>
                        <a:pt x="21581" y="1277"/>
                        <a:pt x="24513" y="7939"/>
                      </a:cubicBezTo>
                      <a:cubicBezTo>
                        <a:pt x="27416" y="14544"/>
                        <a:pt x="24598" y="22401"/>
                        <a:pt x="17994" y="25105"/>
                      </a:cubicBezTo>
                      <a:cubicBezTo>
                        <a:pt x="11446" y="27867"/>
                        <a:pt x="3845" y="24678"/>
                        <a:pt x="1055" y="17960"/>
                      </a:cubicBezTo>
                      <a:close/>
                    </a:path>
                  </a:pathLst>
                </a:custGeom>
                <a:grpFill/>
                <a:ln w="2845" cap="flat">
                  <a:noFill/>
                  <a:prstDash val="solid"/>
                  <a:miter/>
                </a:ln>
              </p:spPr>
              <p:txBody>
                <a:bodyPr rtlCol="0" anchor="ctr"/>
                <a:lstStyle/>
                <a:p>
                  <a:endParaRPr lang="en-US"/>
                </a:p>
              </p:txBody>
            </p:sp>
            <p:sp>
              <p:nvSpPr>
                <p:cNvPr id="1998" name="Freeform: Shape 1997">
                  <a:extLst>
                    <a:ext uri="{FF2B5EF4-FFF2-40B4-BE49-F238E27FC236}">
                      <a16:creationId xmlns:a16="http://schemas.microsoft.com/office/drawing/2014/main" id="{0B98476E-1127-64C9-35FD-1B8A69C80212}"/>
                    </a:ext>
                  </a:extLst>
                </p:cNvPr>
                <p:cNvSpPr/>
                <p:nvPr/>
              </p:nvSpPr>
              <p:spPr>
                <a:xfrm>
                  <a:off x="11422161" y="2100080"/>
                  <a:ext cx="24811" cy="25457"/>
                </a:xfrm>
                <a:custGeom>
                  <a:avLst/>
                  <a:gdLst>
                    <a:gd name="connsiteX0" fmla="*/ 826 w 24811"/>
                    <a:gd name="connsiteY0" fmla="*/ 17075 h 25457"/>
                    <a:gd name="connsiteX1" fmla="*/ 7857 w 24811"/>
                    <a:gd name="connsiteY1" fmla="*/ 819 h 25457"/>
                    <a:gd name="connsiteX2" fmla="*/ 23913 w 24811"/>
                    <a:gd name="connsiteY2" fmla="*/ 8221 h 25457"/>
                    <a:gd name="connsiteX3" fmla="*/ 16939 w 24811"/>
                    <a:gd name="connsiteY3" fmla="*/ 24619 h 25457"/>
                    <a:gd name="connsiteX4" fmla="*/ 826 w 24811"/>
                    <a:gd name="connsiteY4" fmla="*/ 17075 h 25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11" h="25457">
                      <a:moveTo>
                        <a:pt x="826" y="17075"/>
                      </a:moveTo>
                      <a:cubicBezTo>
                        <a:pt x="-1623" y="10470"/>
                        <a:pt x="1565" y="3353"/>
                        <a:pt x="7857" y="819"/>
                      </a:cubicBezTo>
                      <a:cubicBezTo>
                        <a:pt x="14149" y="-1657"/>
                        <a:pt x="21323" y="1673"/>
                        <a:pt x="23913" y="8221"/>
                      </a:cubicBezTo>
                      <a:cubicBezTo>
                        <a:pt x="26475" y="14769"/>
                        <a:pt x="23372" y="22114"/>
                        <a:pt x="16939" y="24619"/>
                      </a:cubicBezTo>
                      <a:cubicBezTo>
                        <a:pt x="10533" y="27181"/>
                        <a:pt x="3274" y="23651"/>
                        <a:pt x="826" y="17075"/>
                      </a:cubicBezTo>
                      <a:close/>
                    </a:path>
                  </a:pathLst>
                </a:custGeom>
                <a:grpFill/>
                <a:ln w="2845" cap="flat">
                  <a:noFill/>
                  <a:prstDash val="solid"/>
                  <a:miter/>
                </a:ln>
              </p:spPr>
              <p:txBody>
                <a:bodyPr rtlCol="0" anchor="ctr"/>
                <a:lstStyle/>
                <a:p>
                  <a:endParaRPr lang="en-US"/>
                </a:p>
              </p:txBody>
            </p:sp>
            <p:sp>
              <p:nvSpPr>
                <p:cNvPr id="1999" name="Freeform: Shape 1998">
                  <a:extLst>
                    <a:ext uri="{FF2B5EF4-FFF2-40B4-BE49-F238E27FC236}">
                      <a16:creationId xmlns:a16="http://schemas.microsoft.com/office/drawing/2014/main" id="{4C2D11B5-62B1-A982-81F9-543AD62E43A2}"/>
                    </a:ext>
                  </a:extLst>
                </p:cNvPr>
                <p:cNvSpPr/>
                <p:nvPr/>
              </p:nvSpPr>
              <p:spPr>
                <a:xfrm>
                  <a:off x="11361575" y="2122309"/>
                  <a:ext cx="24009" cy="24563"/>
                </a:xfrm>
                <a:custGeom>
                  <a:avLst/>
                  <a:gdLst>
                    <a:gd name="connsiteX0" fmla="*/ 632 w 24009"/>
                    <a:gd name="connsiteY0" fmla="*/ 16083 h 24563"/>
                    <a:gd name="connsiteX1" fmla="*/ 8062 w 24009"/>
                    <a:gd name="connsiteY1" fmla="*/ 596 h 24563"/>
                    <a:gd name="connsiteX2" fmla="*/ 23321 w 24009"/>
                    <a:gd name="connsiteY2" fmla="*/ 8453 h 24563"/>
                    <a:gd name="connsiteX3" fmla="*/ 15891 w 24009"/>
                    <a:gd name="connsiteY3" fmla="*/ 23940 h 24563"/>
                    <a:gd name="connsiteX4" fmla="*/ 632 w 24009"/>
                    <a:gd name="connsiteY4" fmla="*/ 16083 h 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9" h="24563">
                      <a:moveTo>
                        <a:pt x="632" y="16083"/>
                      </a:moveTo>
                      <a:cubicBezTo>
                        <a:pt x="-1474" y="9621"/>
                        <a:pt x="1856" y="2674"/>
                        <a:pt x="8062" y="596"/>
                      </a:cubicBezTo>
                      <a:cubicBezTo>
                        <a:pt x="14269" y="-1482"/>
                        <a:pt x="21101" y="2048"/>
                        <a:pt x="23321" y="8453"/>
                      </a:cubicBezTo>
                      <a:cubicBezTo>
                        <a:pt x="25542" y="14887"/>
                        <a:pt x="22211" y="21805"/>
                        <a:pt x="15891" y="23940"/>
                      </a:cubicBezTo>
                      <a:cubicBezTo>
                        <a:pt x="9571" y="26075"/>
                        <a:pt x="2739" y="22545"/>
                        <a:pt x="632" y="16083"/>
                      </a:cubicBezTo>
                      <a:close/>
                    </a:path>
                  </a:pathLst>
                </a:custGeom>
                <a:grpFill/>
                <a:ln w="2845" cap="flat">
                  <a:noFill/>
                  <a:prstDash val="solid"/>
                  <a:miter/>
                </a:ln>
              </p:spPr>
              <p:txBody>
                <a:bodyPr rtlCol="0" anchor="ctr"/>
                <a:lstStyle/>
                <a:p>
                  <a:endParaRPr lang="en-US"/>
                </a:p>
              </p:txBody>
            </p:sp>
            <p:sp>
              <p:nvSpPr>
                <p:cNvPr id="2000" name="Freeform: Shape 1999">
                  <a:extLst>
                    <a:ext uri="{FF2B5EF4-FFF2-40B4-BE49-F238E27FC236}">
                      <a16:creationId xmlns:a16="http://schemas.microsoft.com/office/drawing/2014/main" id="{AEF0DB5B-C53F-7119-304C-E0868A69680F}"/>
                    </a:ext>
                  </a:extLst>
                </p:cNvPr>
                <p:cNvSpPr/>
                <p:nvPr/>
              </p:nvSpPr>
              <p:spPr>
                <a:xfrm>
                  <a:off x="11300142" y="2142071"/>
                  <a:ext cx="23203" cy="23717"/>
                </a:xfrm>
                <a:custGeom>
                  <a:avLst/>
                  <a:gdLst>
                    <a:gd name="connsiteX0" fmla="*/ 459 w 23203"/>
                    <a:gd name="connsiteY0" fmla="*/ 14995 h 23717"/>
                    <a:gd name="connsiteX1" fmla="*/ 8260 w 23203"/>
                    <a:gd name="connsiteY1" fmla="*/ 420 h 23717"/>
                    <a:gd name="connsiteX2" fmla="*/ 17057 w 23203"/>
                    <a:gd name="connsiteY2" fmla="*/ 1558 h 23717"/>
                    <a:gd name="connsiteX3" fmla="*/ 22693 w 23203"/>
                    <a:gd name="connsiteY3" fmla="*/ 8647 h 23717"/>
                    <a:gd name="connsiteX4" fmla="*/ 21839 w 23203"/>
                    <a:gd name="connsiteY4" fmla="*/ 17700 h 23717"/>
                    <a:gd name="connsiteX5" fmla="*/ 14893 w 23203"/>
                    <a:gd name="connsiteY5" fmla="*/ 23280 h 23717"/>
                    <a:gd name="connsiteX6" fmla="*/ 459 w 23203"/>
                    <a:gd name="connsiteY6" fmla="*/ 14995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3" h="23717">
                      <a:moveTo>
                        <a:pt x="459" y="14995"/>
                      </a:moveTo>
                      <a:cubicBezTo>
                        <a:pt x="-1305" y="8675"/>
                        <a:pt x="2168" y="2128"/>
                        <a:pt x="8260" y="420"/>
                      </a:cubicBezTo>
                      <a:cubicBezTo>
                        <a:pt x="11306" y="-434"/>
                        <a:pt x="14438" y="50"/>
                        <a:pt x="17057" y="1558"/>
                      </a:cubicBezTo>
                      <a:cubicBezTo>
                        <a:pt x="19675" y="3039"/>
                        <a:pt x="21754" y="5487"/>
                        <a:pt x="22693" y="8647"/>
                      </a:cubicBezTo>
                      <a:cubicBezTo>
                        <a:pt x="23633" y="11779"/>
                        <a:pt x="23234" y="15052"/>
                        <a:pt x="21839" y="17700"/>
                      </a:cubicBezTo>
                      <a:cubicBezTo>
                        <a:pt x="20416" y="20347"/>
                        <a:pt x="17996" y="22397"/>
                        <a:pt x="14893" y="23280"/>
                      </a:cubicBezTo>
                      <a:cubicBezTo>
                        <a:pt x="8687" y="25045"/>
                        <a:pt x="2225" y="21315"/>
                        <a:pt x="459" y="14995"/>
                      </a:cubicBezTo>
                      <a:close/>
                    </a:path>
                  </a:pathLst>
                </a:custGeom>
                <a:grpFill/>
                <a:ln w="2845" cap="flat">
                  <a:noFill/>
                  <a:prstDash val="solid"/>
                  <a:miter/>
                </a:ln>
              </p:spPr>
              <p:txBody>
                <a:bodyPr rtlCol="0" anchor="ctr"/>
                <a:lstStyle/>
                <a:p>
                  <a:endParaRPr lang="en-US"/>
                </a:p>
              </p:txBody>
            </p:sp>
            <p:sp>
              <p:nvSpPr>
                <p:cNvPr id="2001" name="Freeform: Shape 2000">
                  <a:extLst>
                    <a:ext uri="{FF2B5EF4-FFF2-40B4-BE49-F238E27FC236}">
                      <a16:creationId xmlns:a16="http://schemas.microsoft.com/office/drawing/2014/main" id="{CD41B757-5658-B761-2B0C-880DB6CBC0A5}"/>
                    </a:ext>
                  </a:extLst>
                </p:cNvPr>
                <p:cNvSpPr/>
                <p:nvPr/>
              </p:nvSpPr>
              <p:spPr>
                <a:xfrm>
                  <a:off x="11237984" y="2159237"/>
                  <a:ext cx="22359" cy="23017"/>
                </a:xfrm>
                <a:custGeom>
                  <a:avLst/>
                  <a:gdLst>
                    <a:gd name="connsiteX0" fmla="*/ 330 w 22359"/>
                    <a:gd name="connsiteY0" fmla="*/ 14056 h 23017"/>
                    <a:gd name="connsiteX1" fmla="*/ 1610 w 22359"/>
                    <a:gd name="connsiteY1" fmla="*/ 5431 h 23017"/>
                    <a:gd name="connsiteX2" fmla="*/ 8443 w 22359"/>
                    <a:gd name="connsiteY2" fmla="*/ 335 h 23017"/>
                    <a:gd name="connsiteX3" fmla="*/ 21994 w 22359"/>
                    <a:gd name="connsiteY3" fmla="*/ 8733 h 23017"/>
                    <a:gd name="connsiteX4" fmla="*/ 13937 w 22359"/>
                    <a:gd name="connsiteY4" fmla="*/ 22682 h 23017"/>
                    <a:gd name="connsiteX5" fmla="*/ 5425 w 22359"/>
                    <a:gd name="connsiteY5" fmla="*/ 21259 h 23017"/>
                    <a:gd name="connsiteX6" fmla="*/ 330 w 22359"/>
                    <a:gd name="connsiteY6" fmla="*/ 14085 h 2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59" h="23017">
                      <a:moveTo>
                        <a:pt x="330" y="14056"/>
                      </a:moveTo>
                      <a:cubicBezTo>
                        <a:pt x="-411" y="10982"/>
                        <a:pt x="130" y="7907"/>
                        <a:pt x="1610" y="5431"/>
                      </a:cubicBezTo>
                      <a:cubicBezTo>
                        <a:pt x="3091" y="2925"/>
                        <a:pt x="5482" y="1132"/>
                        <a:pt x="8443" y="335"/>
                      </a:cubicBezTo>
                      <a:cubicBezTo>
                        <a:pt x="14364" y="-1174"/>
                        <a:pt x="20428" y="2555"/>
                        <a:pt x="21994" y="8733"/>
                      </a:cubicBezTo>
                      <a:cubicBezTo>
                        <a:pt x="23559" y="14882"/>
                        <a:pt x="19944" y="21117"/>
                        <a:pt x="13937" y="22682"/>
                      </a:cubicBezTo>
                      <a:cubicBezTo>
                        <a:pt x="10948" y="23479"/>
                        <a:pt x="7873" y="22796"/>
                        <a:pt x="5425" y="21259"/>
                      </a:cubicBezTo>
                      <a:cubicBezTo>
                        <a:pt x="2948" y="19693"/>
                        <a:pt x="1070" y="17188"/>
                        <a:pt x="330" y="14085"/>
                      </a:cubicBezTo>
                      <a:close/>
                    </a:path>
                  </a:pathLst>
                </a:custGeom>
                <a:grpFill/>
                <a:ln w="2845" cap="flat">
                  <a:noFill/>
                  <a:prstDash val="solid"/>
                  <a:miter/>
                </a:ln>
              </p:spPr>
              <p:txBody>
                <a:bodyPr rtlCol="0" anchor="ctr"/>
                <a:lstStyle/>
                <a:p>
                  <a:endParaRPr lang="en-US"/>
                </a:p>
              </p:txBody>
            </p:sp>
            <p:sp>
              <p:nvSpPr>
                <p:cNvPr id="2002" name="Freeform: Shape 2001">
                  <a:extLst>
                    <a:ext uri="{FF2B5EF4-FFF2-40B4-BE49-F238E27FC236}">
                      <a16:creationId xmlns:a16="http://schemas.microsoft.com/office/drawing/2014/main" id="{B668CD1C-C3E5-4164-870C-D890CAC4028C}"/>
                    </a:ext>
                  </a:extLst>
                </p:cNvPr>
                <p:cNvSpPr/>
                <p:nvPr/>
              </p:nvSpPr>
              <p:spPr>
                <a:xfrm>
                  <a:off x="11175185" y="2173733"/>
                  <a:ext cx="21522" cy="22161"/>
                </a:xfrm>
                <a:custGeom>
                  <a:avLst/>
                  <a:gdLst>
                    <a:gd name="connsiteX0" fmla="*/ 214 w 21522"/>
                    <a:gd name="connsiteY0" fmla="*/ 13254 h 22161"/>
                    <a:gd name="connsiteX1" fmla="*/ 8555 w 21522"/>
                    <a:gd name="connsiteY1" fmla="*/ 216 h 22161"/>
                    <a:gd name="connsiteX2" fmla="*/ 21281 w 21522"/>
                    <a:gd name="connsiteY2" fmla="*/ 8898 h 22161"/>
                    <a:gd name="connsiteX3" fmla="*/ 12940 w 21522"/>
                    <a:gd name="connsiteY3" fmla="*/ 21937 h 22161"/>
                    <a:gd name="connsiteX4" fmla="*/ 214 w 21522"/>
                    <a:gd name="connsiteY4" fmla="*/ 13254 h 2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2" h="22161">
                      <a:moveTo>
                        <a:pt x="214" y="13254"/>
                      </a:moveTo>
                      <a:cubicBezTo>
                        <a:pt x="-953" y="7247"/>
                        <a:pt x="2776" y="1411"/>
                        <a:pt x="8555" y="216"/>
                      </a:cubicBezTo>
                      <a:cubicBezTo>
                        <a:pt x="14335" y="-980"/>
                        <a:pt x="20028" y="2920"/>
                        <a:pt x="21281" y="8898"/>
                      </a:cubicBezTo>
                      <a:cubicBezTo>
                        <a:pt x="22533" y="14877"/>
                        <a:pt x="18804" y="20713"/>
                        <a:pt x="12940" y="21937"/>
                      </a:cubicBezTo>
                      <a:cubicBezTo>
                        <a:pt x="7075" y="23161"/>
                        <a:pt x="1381" y="19261"/>
                        <a:pt x="214" y="13254"/>
                      </a:cubicBezTo>
                      <a:close/>
                    </a:path>
                  </a:pathLst>
                </a:custGeom>
                <a:grpFill/>
                <a:ln w="2845" cap="flat">
                  <a:noFill/>
                  <a:prstDash val="solid"/>
                  <a:miter/>
                </a:ln>
              </p:spPr>
              <p:txBody>
                <a:bodyPr rtlCol="0" anchor="ctr"/>
                <a:lstStyle/>
                <a:p>
                  <a:endParaRPr lang="en-US"/>
                </a:p>
              </p:txBody>
            </p:sp>
            <p:sp>
              <p:nvSpPr>
                <p:cNvPr id="2003" name="Freeform: Shape 2002">
                  <a:extLst>
                    <a:ext uri="{FF2B5EF4-FFF2-40B4-BE49-F238E27FC236}">
                      <a16:creationId xmlns:a16="http://schemas.microsoft.com/office/drawing/2014/main" id="{71C18E42-412C-3268-2CF9-E6FC228E68C3}"/>
                    </a:ext>
                  </a:extLst>
                </p:cNvPr>
                <p:cNvSpPr/>
                <p:nvPr/>
              </p:nvSpPr>
              <p:spPr>
                <a:xfrm>
                  <a:off x="11111845" y="2185727"/>
                  <a:ext cx="20745" cy="21310"/>
                </a:xfrm>
                <a:custGeom>
                  <a:avLst/>
                  <a:gdLst>
                    <a:gd name="connsiteX0" fmla="*/ 127 w 20745"/>
                    <a:gd name="connsiteY0" fmla="*/ 12249 h 21310"/>
                    <a:gd name="connsiteX1" fmla="*/ 8667 w 20745"/>
                    <a:gd name="connsiteY1" fmla="*/ 122 h 21310"/>
                    <a:gd name="connsiteX2" fmla="*/ 20595 w 20745"/>
                    <a:gd name="connsiteY2" fmla="*/ 9061 h 21310"/>
                    <a:gd name="connsiteX3" fmla="*/ 12055 w 20745"/>
                    <a:gd name="connsiteY3" fmla="*/ 21188 h 21310"/>
                    <a:gd name="connsiteX4" fmla="*/ 127 w 20745"/>
                    <a:gd name="connsiteY4" fmla="*/ 1224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45" h="21310">
                      <a:moveTo>
                        <a:pt x="127" y="12249"/>
                      </a:moveTo>
                      <a:cubicBezTo>
                        <a:pt x="-756" y="6413"/>
                        <a:pt x="3059" y="976"/>
                        <a:pt x="8667" y="122"/>
                      </a:cubicBezTo>
                      <a:cubicBezTo>
                        <a:pt x="14276" y="-761"/>
                        <a:pt x="19599" y="3253"/>
                        <a:pt x="20595" y="9061"/>
                      </a:cubicBezTo>
                      <a:cubicBezTo>
                        <a:pt x="21563" y="14868"/>
                        <a:pt x="17749" y="20306"/>
                        <a:pt x="12055" y="21188"/>
                      </a:cubicBezTo>
                      <a:cubicBezTo>
                        <a:pt x="6361" y="22071"/>
                        <a:pt x="1009" y="18085"/>
                        <a:pt x="127" y="12249"/>
                      </a:cubicBezTo>
                      <a:close/>
                    </a:path>
                  </a:pathLst>
                </a:custGeom>
                <a:grpFill/>
                <a:ln w="2845" cap="flat">
                  <a:noFill/>
                  <a:prstDash val="solid"/>
                  <a:miter/>
                </a:ln>
              </p:spPr>
              <p:txBody>
                <a:bodyPr rtlCol="0" anchor="ctr"/>
                <a:lstStyle/>
                <a:p>
                  <a:endParaRPr lang="en-US"/>
                </a:p>
              </p:txBody>
            </p:sp>
            <p:sp>
              <p:nvSpPr>
                <p:cNvPr id="2004" name="Freeform: Shape 2003">
                  <a:extLst>
                    <a:ext uri="{FF2B5EF4-FFF2-40B4-BE49-F238E27FC236}">
                      <a16:creationId xmlns:a16="http://schemas.microsoft.com/office/drawing/2014/main" id="{9BA183EE-A885-90E2-7E8E-0668F2FE6BA1}"/>
                    </a:ext>
                  </a:extLst>
                </p:cNvPr>
                <p:cNvSpPr/>
                <p:nvPr/>
              </p:nvSpPr>
              <p:spPr>
                <a:xfrm>
                  <a:off x="11048108" y="2195177"/>
                  <a:ext cx="19907" cy="20507"/>
                </a:xfrm>
                <a:custGeom>
                  <a:avLst/>
                  <a:gdLst>
                    <a:gd name="connsiteX0" fmla="*/ 66 w 19907"/>
                    <a:gd name="connsiteY0" fmla="*/ 11311 h 20507"/>
                    <a:gd name="connsiteX1" fmla="*/ 8749 w 19907"/>
                    <a:gd name="connsiteY1" fmla="*/ 66 h 20507"/>
                    <a:gd name="connsiteX2" fmla="*/ 19823 w 19907"/>
                    <a:gd name="connsiteY2" fmla="*/ 9005 h 20507"/>
                    <a:gd name="connsiteX3" fmla="*/ 11141 w 19907"/>
                    <a:gd name="connsiteY3" fmla="*/ 20449 h 20507"/>
                    <a:gd name="connsiteX4" fmla="*/ 38 w 19907"/>
                    <a:gd name="connsiteY4" fmla="*/ 1133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7" h="20507">
                      <a:moveTo>
                        <a:pt x="66" y="11311"/>
                      </a:moveTo>
                      <a:cubicBezTo>
                        <a:pt x="-560" y="5674"/>
                        <a:pt x="3340" y="635"/>
                        <a:pt x="8749" y="66"/>
                      </a:cubicBezTo>
                      <a:cubicBezTo>
                        <a:pt x="14158" y="-560"/>
                        <a:pt x="19111" y="3340"/>
                        <a:pt x="19823" y="9005"/>
                      </a:cubicBezTo>
                      <a:cubicBezTo>
                        <a:pt x="20535" y="14613"/>
                        <a:pt x="16663" y="19823"/>
                        <a:pt x="11141" y="20449"/>
                      </a:cubicBezTo>
                      <a:cubicBezTo>
                        <a:pt x="5617" y="21047"/>
                        <a:pt x="664" y="16948"/>
                        <a:pt x="38" y="11339"/>
                      </a:cubicBezTo>
                      <a:close/>
                    </a:path>
                  </a:pathLst>
                </a:custGeom>
                <a:grpFill/>
                <a:ln w="2845" cap="flat">
                  <a:noFill/>
                  <a:prstDash val="solid"/>
                  <a:miter/>
                </a:ln>
              </p:spPr>
              <p:txBody>
                <a:bodyPr rtlCol="0" anchor="ctr"/>
                <a:lstStyle/>
                <a:p>
                  <a:endParaRPr lang="en-US"/>
                </a:p>
              </p:txBody>
            </p:sp>
            <p:sp>
              <p:nvSpPr>
                <p:cNvPr id="2005" name="Freeform: Shape 2004">
                  <a:extLst>
                    <a:ext uri="{FF2B5EF4-FFF2-40B4-BE49-F238E27FC236}">
                      <a16:creationId xmlns:a16="http://schemas.microsoft.com/office/drawing/2014/main" id="{1133D780-ED5C-42A2-E83F-D0367729258E}"/>
                    </a:ext>
                  </a:extLst>
                </p:cNvPr>
                <p:cNvSpPr/>
                <p:nvPr/>
              </p:nvSpPr>
              <p:spPr>
                <a:xfrm>
                  <a:off x="10984039" y="2201816"/>
                  <a:ext cx="19105" cy="19705"/>
                </a:xfrm>
                <a:custGeom>
                  <a:avLst/>
                  <a:gdLst>
                    <a:gd name="connsiteX0" fmla="*/ 24 w 19105"/>
                    <a:gd name="connsiteY0" fmla="*/ 10621 h 19705"/>
                    <a:gd name="connsiteX1" fmla="*/ 8793 w 19105"/>
                    <a:gd name="connsiteY1" fmla="*/ 31 h 19705"/>
                    <a:gd name="connsiteX2" fmla="*/ 19069 w 19105"/>
                    <a:gd name="connsiteY2" fmla="*/ 9056 h 19705"/>
                    <a:gd name="connsiteX3" fmla="*/ 10301 w 19105"/>
                    <a:gd name="connsiteY3" fmla="*/ 19674 h 19705"/>
                    <a:gd name="connsiteX4" fmla="*/ 24 w 19105"/>
                    <a:gd name="connsiteY4" fmla="*/ 10650 h 1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5" h="19705">
                      <a:moveTo>
                        <a:pt x="24" y="10621"/>
                      </a:moveTo>
                      <a:cubicBezTo>
                        <a:pt x="-346" y="5212"/>
                        <a:pt x="3583" y="458"/>
                        <a:pt x="8793" y="31"/>
                      </a:cubicBezTo>
                      <a:cubicBezTo>
                        <a:pt x="14002" y="-396"/>
                        <a:pt x="18614" y="3618"/>
                        <a:pt x="19069" y="9056"/>
                      </a:cubicBezTo>
                      <a:cubicBezTo>
                        <a:pt x="19525" y="14465"/>
                        <a:pt x="15596" y="19219"/>
                        <a:pt x="10301" y="19674"/>
                      </a:cubicBezTo>
                      <a:cubicBezTo>
                        <a:pt x="5006" y="20101"/>
                        <a:pt x="395" y="16087"/>
                        <a:pt x="24" y="10650"/>
                      </a:cubicBezTo>
                      <a:close/>
                    </a:path>
                  </a:pathLst>
                </a:custGeom>
                <a:grpFill/>
                <a:ln w="2845" cap="flat">
                  <a:noFill/>
                  <a:prstDash val="solid"/>
                  <a:miter/>
                </a:ln>
              </p:spPr>
              <p:txBody>
                <a:bodyPr rtlCol="0" anchor="ctr"/>
                <a:lstStyle/>
                <a:p>
                  <a:endParaRPr lang="en-US"/>
                </a:p>
              </p:txBody>
            </p:sp>
            <p:sp>
              <p:nvSpPr>
                <p:cNvPr id="2006" name="Freeform: Shape 2005">
                  <a:extLst>
                    <a:ext uri="{FF2B5EF4-FFF2-40B4-BE49-F238E27FC236}">
                      <a16:creationId xmlns:a16="http://schemas.microsoft.com/office/drawing/2014/main" id="{F7F5FBBA-BFD0-D0AA-EA7A-06DD2F37EEB1}"/>
                    </a:ext>
                  </a:extLst>
                </p:cNvPr>
                <p:cNvSpPr/>
                <p:nvPr/>
              </p:nvSpPr>
              <p:spPr>
                <a:xfrm>
                  <a:off x="10919750" y="2205856"/>
                  <a:ext cx="18346" cy="18886"/>
                </a:xfrm>
                <a:custGeom>
                  <a:avLst/>
                  <a:gdLst>
                    <a:gd name="connsiteX0" fmla="*/ 4 w 18346"/>
                    <a:gd name="connsiteY0" fmla="*/ 9770 h 18886"/>
                    <a:gd name="connsiteX1" fmla="*/ 8828 w 18346"/>
                    <a:gd name="connsiteY1" fmla="*/ 5 h 18886"/>
                    <a:gd name="connsiteX2" fmla="*/ 18337 w 18346"/>
                    <a:gd name="connsiteY2" fmla="*/ 9115 h 18886"/>
                    <a:gd name="connsiteX3" fmla="*/ 9512 w 18346"/>
                    <a:gd name="connsiteY3" fmla="*/ 18880 h 18886"/>
                    <a:gd name="connsiteX4" fmla="*/ 4 w 18346"/>
                    <a:gd name="connsiteY4" fmla="*/ 977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46" h="18886">
                      <a:moveTo>
                        <a:pt x="4" y="9770"/>
                      </a:moveTo>
                      <a:cubicBezTo>
                        <a:pt x="-139" y="4560"/>
                        <a:pt x="3790" y="204"/>
                        <a:pt x="8828" y="5"/>
                      </a:cubicBezTo>
                      <a:cubicBezTo>
                        <a:pt x="13839" y="-166"/>
                        <a:pt x="18109" y="3905"/>
                        <a:pt x="18337" y="9115"/>
                      </a:cubicBezTo>
                      <a:cubicBezTo>
                        <a:pt x="18565" y="14325"/>
                        <a:pt x="14608" y="18680"/>
                        <a:pt x="9512" y="18880"/>
                      </a:cubicBezTo>
                      <a:cubicBezTo>
                        <a:pt x="4416" y="19079"/>
                        <a:pt x="174" y="14980"/>
                        <a:pt x="4" y="9770"/>
                      </a:cubicBezTo>
                      <a:close/>
                    </a:path>
                  </a:pathLst>
                </a:custGeom>
                <a:grpFill/>
                <a:ln w="2845" cap="flat">
                  <a:noFill/>
                  <a:prstDash val="solid"/>
                  <a:miter/>
                </a:ln>
              </p:spPr>
              <p:txBody>
                <a:bodyPr rtlCol="0" anchor="ctr"/>
                <a:lstStyle/>
                <a:p>
                  <a:endParaRPr lang="en-US"/>
                </a:p>
              </p:txBody>
            </p:sp>
            <p:sp>
              <p:nvSpPr>
                <p:cNvPr id="2007" name="Freeform: Shape 2006">
                  <a:extLst>
                    <a:ext uri="{FF2B5EF4-FFF2-40B4-BE49-F238E27FC236}">
                      <a16:creationId xmlns:a16="http://schemas.microsoft.com/office/drawing/2014/main" id="{95531DE5-5AFE-FEE7-B92A-0AF6FAC0E5C7}"/>
                    </a:ext>
                  </a:extLst>
                </p:cNvPr>
                <p:cNvSpPr/>
                <p:nvPr/>
              </p:nvSpPr>
              <p:spPr>
                <a:xfrm>
                  <a:off x="10855386" y="2207370"/>
                  <a:ext cx="17508" cy="18049"/>
                </a:xfrm>
                <a:custGeom>
                  <a:avLst/>
                  <a:gdLst>
                    <a:gd name="connsiteX0" fmla="*/ 1 w 17508"/>
                    <a:gd name="connsiteY0" fmla="*/ 8911 h 18049"/>
                    <a:gd name="connsiteX1" fmla="*/ 8798 w 17508"/>
                    <a:gd name="connsiteY1" fmla="*/ 1 h 18049"/>
                    <a:gd name="connsiteX2" fmla="*/ 14946 w 17508"/>
                    <a:gd name="connsiteY2" fmla="*/ 2705 h 18049"/>
                    <a:gd name="connsiteX3" fmla="*/ 17508 w 17508"/>
                    <a:gd name="connsiteY3" fmla="*/ 9082 h 18049"/>
                    <a:gd name="connsiteX4" fmla="*/ 14946 w 17508"/>
                    <a:gd name="connsiteY4" fmla="*/ 15487 h 18049"/>
                    <a:gd name="connsiteX5" fmla="*/ 8712 w 17508"/>
                    <a:gd name="connsiteY5" fmla="*/ 18049 h 18049"/>
                    <a:gd name="connsiteX6" fmla="*/ 1 w 17508"/>
                    <a:gd name="connsiteY6" fmla="*/ 8911 h 1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08" h="18049">
                      <a:moveTo>
                        <a:pt x="1" y="8911"/>
                      </a:moveTo>
                      <a:cubicBezTo>
                        <a:pt x="58" y="3929"/>
                        <a:pt x="3986" y="-56"/>
                        <a:pt x="8798" y="1"/>
                      </a:cubicBezTo>
                      <a:cubicBezTo>
                        <a:pt x="11188" y="29"/>
                        <a:pt x="13381" y="1054"/>
                        <a:pt x="14946" y="2705"/>
                      </a:cubicBezTo>
                      <a:cubicBezTo>
                        <a:pt x="16512" y="4356"/>
                        <a:pt x="17508" y="6577"/>
                        <a:pt x="17508" y="9082"/>
                      </a:cubicBezTo>
                      <a:cubicBezTo>
                        <a:pt x="17508" y="11559"/>
                        <a:pt x="16541" y="13865"/>
                        <a:pt x="14946" y="15487"/>
                      </a:cubicBezTo>
                      <a:cubicBezTo>
                        <a:pt x="13352" y="17110"/>
                        <a:pt x="11160" y="18078"/>
                        <a:pt x="8712" y="18049"/>
                      </a:cubicBezTo>
                      <a:cubicBezTo>
                        <a:pt x="3844" y="17993"/>
                        <a:pt x="-56" y="13893"/>
                        <a:pt x="1" y="8911"/>
                      </a:cubicBezTo>
                      <a:close/>
                    </a:path>
                  </a:pathLst>
                </a:custGeom>
                <a:grpFill/>
                <a:ln w="2845" cap="flat">
                  <a:noFill/>
                  <a:prstDash val="solid"/>
                  <a:miter/>
                </a:ln>
              </p:spPr>
              <p:txBody>
                <a:bodyPr rtlCol="0" anchor="ctr"/>
                <a:lstStyle/>
                <a:p>
                  <a:endParaRPr lang="en-US"/>
                </a:p>
              </p:txBody>
            </p:sp>
            <p:sp>
              <p:nvSpPr>
                <p:cNvPr id="2008" name="Freeform: Shape 2007">
                  <a:extLst>
                    <a:ext uri="{FF2B5EF4-FFF2-40B4-BE49-F238E27FC236}">
                      <a16:creationId xmlns:a16="http://schemas.microsoft.com/office/drawing/2014/main" id="{F67FB532-AB71-EE5B-8627-4AE27AE51588}"/>
                    </a:ext>
                  </a:extLst>
                </p:cNvPr>
                <p:cNvSpPr/>
                <p:nvPr/>
              </p:nvSpPr>
              <p:spPr>
                <a:xfrm>
                  <a:off x="10791038" y="2206200"/>
                  <a:ext cx="16727" cy="17231"/>
                </a:xfrm>
                <a:custGeom>
                  <a:avLst/>
                  <a:gdLst>
                    <a:gd name="connsiteX0" fmla="*/ 10 w 16727"/>
                    <a:gd name="connsiteY0" fmla="*/ 8202 h 17231"/>
                    <a:gd name="connsiteX1" fmla="*/ 8750 w 16727"/>
                    <a:gd name="connsiteY1" fmla="*/ 3 h 17231"/>
                    <a:gd name="connsiteX2" fmla="*/ 16722 w 16727"/>
                    <a:gd name="connsiteY2" fmla="*/ 8913 h 17231"/>
                    <a:gd name="connsiteX3" fmla="*/ 7982 w 16727"/>
                    <a:gd name="connsiteY3" fmla="*/ 17226 h 17231"/>
                    <a:gd name="connsiteX4" fmla="*/ 10 w 16727"/>
                    <a:gd name="connsiteY4" fmla="*/ 8230 h 17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27" h="17231">
                      <a:moveTo>
                        <a:pt x="10" y="8202"/>
                      </a:moveTo>
                      <a:cubicBezTo>
                        <a:pt x="267" y="3419"/>
                        <a:pt x="4167" y="-111"/>
                        <a:pt x="8750" y="3"/>
                      </a:cubicBezTo>
                      <a:cubicBezTo>
                        <a:pt x="13334" y="174"/>
                        <a:pt x="16892" y="4159"/>
                        <a:pt x="16722" y="8913"/>
                      </a:cubicBezTo>
                      <a:cubicBezTo>
                        <a:pt x="16522" y="13668"/>
                        <a:pt x="12622" y="17397"/>
                        <a:pt x="7982" y="17226"/>
                      </a:cubicBezTo>
                      <a:cubicBezTo>
                        <a:pt x="3342" y="17112"/>
                        <a:pt x="-217" y="12956"/>
                        <a:pt x="10" y="8230"/>
                      </a:cubicBezTo>
                      <a:close/>
                    </a:path>
                  </a:pathLst>
                </a:custGeom>
                <a:grpFill/>
                <a:ln w="2845" cap="flat">
                  <a:noFill/>
                  <a:prstDash val="solid"/>
                  <a:miter/>
                </a:ln>
              </p:spPr>
              <p:txBody>
                <a:bodyPr rtlCol="0" anchor="ctr"/>
                <a:lstStyle/>
                <a:p>
                  <a:endParaRPr lang="en-US"/>
                </a:p>
              </p:txBody>
            </p:sp>
            <p:sp>
              <p:nvSpPr>
                <p:cNvPr id="2009" name="Freeform: Shape 2008">
                  <a:extLst>
                    <a:ext uri="{FF2B5EF4-FFF2-40B4-BE49-F238E27FC236}">
                      <a16:creationId xmlns:a16="http://schemas.microsoft.com/office/drawing/2014/main" id="{79FE6CA1-9A22-A8E3-AA7E-7A11D5B2CF30}"/>
                    </a:ext>
                  </a:extLst>
                </p:cNvPr>
                <p:cNvSpPr/>
                <p:nvPr/>
              </p:nvSpPr>
              <p:spPr>
                <a:xfrm>
                  <a:off x="10726787" y="2202279"/>
                  <a:ext cx="15922" cy="16392"/>
                </a:xfrm>
                <a:custGeom>
                  <a:avLst/>
                  <a:gdLst>
                    <a:gd name="connsiteX0" fmla="*/ 38 w 15922"/>
                    <a:gd name="connsiteY0" fmla="*/ 7540 h 16392"/>
                    <a:gd name="connsiteX1" fmla="*/ 8664 w 15922"/>
                    <a:gd name="connsiteY1" fmla="*/ 24 h 16392"/>
                    <a:gd name="connsiteX2" fmla="*/ 15894 w 15922"/>
                    <a:gd name="connsiteY2" fmla="*/ 8849 h 16392"/>
                    <a:gd name="connsiteX3" fmla="*/ 7269 w 15922"/>
                    <a:gd name="connsiteY3" fmla="*/ 16365 h 16392"/>
                    <a:gd name="connsiteX4" fmla="*/ 38 w 15922"/>
                    <a:gd name="connsiteY4" fmla="*/ 7540 h 16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2" h="16392">
                      <a:moveTo>
                        <a:pt x="38" y="7540"/>
                      </a:moveTo>
                      <a:cubicBezTo>
                        <a:pt x="465" y="3042"/>
                        <a:pt x="4308" y="-318"/>
                        <a:pt x="8664" y="24"/>
                      </a:cubicBezTo>
                      <a:cubicBezTo>
                        <a:pt x="13019" y="394"/>
                        <a:pt x="16265" y="4351"/>
                        <a:pt x="15894" y="8849"/>
                      </a:cubicBezTo>
                      <a:cubicBezTo>
                        <a:pt x="15524" y="13376"/>
                        <a:pt x="11652" y="16735"/>
                        <a:pt x="7269" y="16365"/>
                      </a:cubicBezTo>
                      <a:cubicBezTo>
                        <a:pt x="2856" y="15995"/>
                        <a:pt x="-390" y="12038"/>
                        <a:pt x="38" y="7540"/>
                      </a:cubicBezTo>
                      <a:close/>
                    </a:path>
                  </a:pathLst>
                </a:custGeom>
                <a:grpFill/>
                <a:ln w="2845" cap="flat">
                  <a:noFill/>
                  <a:prstDash val="solid"/>
                  <a:miter/>
                </a:ln>
              </p:spPr>
              <p:txBody>
                <a:bodyPr rtlCol="0" anchor="ctr"/>
                <a:lstStyle/>
                <a:p>
                  <a:endParaRPr lang="en-US"/>
                </a:p>
              </p:txBody>
            </p:sp>
            <p:sp>
              <p:nvSpPr>
                <p:cNvPr id="2010" name="Freeform: Shape 2009">
                  <a:extLst>
                    <a:ext uri="{FF2B5EF4-FFF2-40B4-BE49-F238E27FC236}">
                      <a16:creationId xmlns:a16="http://schemas.microsoft.com/office/drawing/2014/main" id="{6938D609-E335-D491-F989-6E7E6AD9B237}"/>
                    </a:ext>
                  </a:extLst>
                </p:cNvPr>
                <p:cNvSpPr/>
                <p:nvPr/>
              </p:nvSpPr>
              <p:spPr>
                <a:xfrm>
                  <a:off x="10662786" y="2195806"/>
                  <a:ext cx="15131" cy="15583"/>
                </a:xfrm>
                <a:custGeom>
                  <a:avLst/>
                  <a:gdLst>
                    <a:gd name="connsiteX0" fmla="*/ 71 w 15131"/>
                    <a:gd name="connsiteY0" fmla="*/ 6810 h 15583"/>
                    <a:gd name="connsiteX1" fmla="*/ 8554 w 15131"/>
                    <a:gd name="connsiteY1" fmla="*/ 63 h 15583"/>
                    <a:gd name="connsiteX2" fmla="*/ 15073 w 15131"/>
                    <a:gd name="connsiteY2" fmla="*/ 8774 h 15583"/>
                    <a:gd name="connsiteX3" fmla="*/ 6589 w 15131"/>
                    <a:gd name="connsiteY3" fmla="*/ 15521 h 15583"/>
                    <a:gd name="connsiteX4" fmla="*/ 71 w 15131"/>
                    <a:gd name="connsiteY4" fmla="*/ 6810 h 15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1" h="15583">
                      <a:moveTo>
                        <a:pt x="71" y="6810"/>
                      </a:moveTo>
                      <a:cubicBezTo>
                        <a:pt x="640" y="2539"/>
                        <a:pt x="4426" y="-478"/>
                        <a:pt x="8554" y="63"/>
                      </a:cubicBezTo>
                      <a:cubicBezTo>
                        <a:pt x="12682" y="604"/>
                        <a:pt x="15586" y="4504"/>
                        <a:pt x="15073" y="8774"/>
                      </a:cubicBezTo>
                      <a:cubicBezTo>
                        <a:pt x="14561" y="13044"/>
                        <a:pt x="10746" y="16062"/>
                        <a:pt x="6589" y="15521"/>
                      </a:cubicBezTo>
                      <a:cubicBezTo>
                        <a:pt x="2433" y="14980"/>
                        <a:pt x="-499" y="11080"/>
                        <a:pt x="71" y="6810"/>
                      </a:cubicBezTo>
                      <a:close/>
                    </a:path>
                  </a:pathLst>
                </a:custGeom>
                <a:grpFill/>
                <a:ln w="2845" cap="flat">
                  <a:noFill/>
                  <a:prstDash val="solid"/>
                  <a:miter/>
                </a:ln>
              </p:spPr>
              <p:txBody>
                <a:bodyPr rtlCol="0" anchor="ctr"/>
                <a:lstStyle/>
                <a:p>
                  <a:endParaRPr lang="en-US"/>
                </a:p>
              </p:txBody>
            </p:sp>
            <p:sp>
              <p:nvSpPr>
                <p:cNvPr id="2011" name="Freeform: Shape 2010">
                  <a:extLst>
                    <a:ext uri="{FF2B5EF4-FFF2-40B4-BE49-F238E27FC236}">
                      <a16:creationId xmlns:a16="http://schemas.microsoft.com/office/drawing/2014/main" id="{BC25E672-EF1F-68BD-0558-47571C5B26B7}"/>
                    </a:ext>
                  </a:extLst>
                </p:cNvPr>
                <p:cNvSpPr/>
                <p:nvPr/>
              </p:nvSpPr>
              <p:spPr>
                <a:xfrm>
                  <a:off x="10599113" y="2186795"/>
                  <a:ext cx="14337" cy="14749"/>
                </a:xfrm>
                <a:custGeom>
                  <a:avLst/>
                  <a:gdLst>
                    <a:gd name="connsiteX0" fmla="*/ 117 w 14337"/>
                    <a:gd name="connsiteY0" fmla="*/ 6113 h 14749"/>
                    <a:gd name="connsiteX1" fmla="*/ 8401 w 14337"/>
                    <a:gd name="connsiteY1" fmla="*/ 106 h 14749"/>
                    <a:gd name="connsiteX2" fmla="*/ 14237 w 14337"/>
                    <a:gd name="connsiteY2" fmla="*/ 8505 h 14749"/>
                    <a:gd name="connsiteX3" fmla="*/ 5924 w 14337"/>
                    <a:gd name="connsiteY3" fmla="*/ 14654 h 14749"/>
                    <a:gd name="connsiteX4" fmla="*/ 117 w 14337"/>
                    <a:gd name="connsiteY4" fmla="*/ 6113 h 1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7" h="14749">
                      <a:moveTo>
                        <a:pt x="117" y="6113"/>
                      </a:moveTo>
                      <a:cubicBezTo>
                        <a:pt x="828" y="2099"/>
                        <a:pt x="4529" y="-577"/>
                        <a:pt x="8401" y="106"/>
                      </a:cubicBezTo>
                      <a:cubicBezTo>
                        <a:pt x="12273" y="761"/>
                        <a:pt x="14892" y="4490"/>
                        <a:pt x="14237" y="8505"/>
                      </a:cubicBezTo>
                      <a:cubicBezTo>
                        <a:pt x="13582" y="12519"/>
                        <a:pt x="9853" y="15309"/>
                        <a:pt x="5924" y="14654"/>
                      </a:cubicBezTo>
                      <a:cubicBezTo>
                        <a:pt x="2024" y="13942"/>
                        <a:pt x="-595" y="10127"/>
                        <a:pt x="117" y="6113"/>
                      </a:cubicBezTo>
                      <a:close/>
                    </a:path>
                  </a:pathLst>
                </a:custGeom>
                <a:grpFill/>
                <a:ln w="2845" cap="flat">
                  <a:noFill/>
                  <a:prstDash val="solid"/>
                  <a:miter/>
                </a:ln>
              </p:spPr>
              <p:txBody>
                <a:bodyPr rtlCol="0" anchor="ctr"/>
                <a:lstStyle/>
                <a:p>
                  <a:endParaRPr lang="en-US"/>
                </a:p>
              </p:txBody>
            </p:sp>
            <p:sp>
              <p:nvSpPr>
                <p:cNvPr id="2012" name="Freeform: Shape 2011">
                  <a:extLst>
                    <a:ext uri="{FF2B5EF4-FFF2-40B4-BE49-F238E27FC236}">
                      <a16:creationId xmlns:a16="http://schemas.microsoft.com/office/drawing/2014/main" id="{4CEC6BA4-AF55-2402-CC37-46B613433B0A}"/>
                    </a:ext>
                  </a:extLst>
                </p:cNvPr>
                <p:cNvSpPr/>
                <p:nvPr/>
              </p:nvSpPr>
              <p:spPr>
                <a:xfrm>
                  <a:off x="10535864" y="2175031"/>
                  <a:ext cx="13550" cy="13890"/>
                </a:xfrm>
                <a:custGeom>
                  <a:avLst/>
                  <a:gdLst>
                    <a:gd name="connsiteX0" fmla="*/ 166 w 13550"/>
                    <a:gd name="connsiteY0" fmla="*/ 5579 h 13890"/>
                    <a:gd name="connsiteX1" fmla="*/ 8222 w 13550"/>
                    <a:gd name="connsiteY1" fmla="*/ 141 h 13890"/>
                    <a:gd name="connsiteX2" fmla="*/ 13404 w 13550"/>
                    <a:gd name="connsiteY2" fmla="*/ 8312 h 13890"/>
                    <a:gd name="connsiteX3" fmla="*/ 5347 w 13550"/>
                    <a:gd name="connsiteY3" fmla="*/ 13749 h 13890"/>
                    <a:gd name="connsiteX4" fmla="*/ 166 w 13550"/>
                    <a:gd name="connsiteY4" fmla="*/ 5579 h 1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50" h="13890">
                      <a:moveTo>
                        <a:pt x="166" y="5579"/>
                      </a:moveTo>
                      <a:cubicBezTo>
                        <a:pt x="992" y="1821"/>
                        <a:pt x="4607" y="-627"/>
                        <a:pt x="8222" y="141"/>
                      </a:cubicBezTo>
                      <a:cubicBezTo>
                        <a:pt x="11838" y="910"/>
                        <a:pt x="14172" y="4554"/>
                        <a:pt x="13404" y="8312"/>
                      </a:cubicBezTo>
                      <a:cubicBezTo>
                        <a:pt x="12635" y="12069"/>
                        <a:pt x="9019" y="14518"/>
                        <a:pt x="5347" y="13749"/>
                      </a:cubicBezTo>
                      <a:cubicBezTo>
                        <a:pt x="1675" y="12980"/>
                        <a:pt x="-660" y="9336"/>
                        <a:pt x="166" y="5579"/>
                      </a:cubicBezTo>
                      <a:close/>
                    </a:path>
                  </a:pathLst>
                </a:custGeom>
                <a:grpFill/>
                <a:ln w="2845" cap="flat">
                  <a:noFill/>
                  <a:prstDash val="solid"/>
                  <a:miter/>
                </a:ln>
              </p:spPr>
              <p:txBody>
                <a:bodyPr rtlCol="0" anchor="ctr"/>
                <a:lstStyle/>
                <a:p>
                  <a:endParaRPr lang="en-US"/>
                </a:p>
              </p:txBody>
            </p:sp>
            <p:sp>
              <p:nvSpPr>
                <p:cNvPr id="2013" name="Freeform: Shape 2012">
                  <a:extLst>
                    <a:ext uri="{FF2B5EF4-FFF2-40B4-BE49-F238E27FC236}">
                      <a16:creationId xmlns:a16="http://schemas.microsoft.com/office/drawing/2014/main" id="{CEA76290-067F-B90E-F480-24188C2DE54D}"/>
                    </a:ext>
                  </a:extLst>
                </p:cNvPr>
                <p:cNvSpPr/>
                <p:nvPr/>
              </p:nvSpPr>
              <p:spPr>
                <a:xfrm>
                  <a:off x="10473212" y="2160711"/>
                  <a:ext cx="12738" cy="13095"/>
                </a:xfrm>
                <a:custGeom>
                  <a:avLst/>
                  <a:gdLst>
                    <a:gd name="connsiteX0" fmla="*/ 217 w 12738"/>
                    <a:gd name="connsiteY0" fmla="*/ 4953 h 13095"/>
                    <a:gd name="connsiteX1" fmla="*/ 7988 w 12738"/>
                    <a:gd name="connsiteY1" fmla="*/ 199 h 13095"/>
                    <a:gd name="connsiteX2" fmla="*/ 12543 w 12738"/>
                    <a:gd name="connsiteY2" fmla="*/ 8142 h 13095"/>
                    <a:gd name="connsiteX3" fmla="*/ 4771 w 12738"/>
                    <a:gd name="connsiteY3" fmla="*/ 12896 h 13095"/>
                    <a:gd name="connsiteX4" fmla="*/ 217 w 12738"/>
                    <a:gd name="connsiteY4" fmla="*/ 4953 h 1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8" h="13095">
                      <a:moveTo>
                        <a:pt x="217" y="4953"/>
                      </a:moveTo>
                      <a:cubicBezTo>
                        <a:pt x="1127" y="1452"/>
                        <a:pt x="4601" y="-683"/>
                        <a:pt x="7988" y="199"/>
                      </a:cubicBezTo>
                      <a:cubicBezTo>
                        <a:pt x="11376" y="1082"/>
                        <a:pt x="13397" y="4612"/>
                        <a:pt x="12543" y="8142"/>
                      </a:cubicBezTo>
                      <a:cubicBezTo>
                        <a:pt x="11661" y="11643"/>
                        <a:pt x="8188" y="13778"/>
                        <a:pt x="4771" y="12896"/>
                      </a:cubicBezTo>
                      <a:cubicBezTo>
                        <a:pt x="1355" y="12013"/>
                        <a:pt x="-695" y="8455"/>
                        <a:pt x="217" y="4953"/>
                      </a:cubicBezTo>
                      <a:close/>
                    </a:path>
                  </a:pathLst>
                </a:custGeom>
                <a:grpFill/>
                <a:ln w="2845"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id="{1D535BAA-E736-0BC4-CA57-3CC9B34958E6}"/>
                    </a:ext>
                  </a:extLst>
                </p:cNvPr>
                <p:cNvSpPr/>
                <p:nvPr/>
              </p:nvSpPr>
              <p:spPr>
                <a:xfrm>
                  <a:off x="10411175" y="2143828"/>
                  <a:ext cx="11930" cy="12284"/>
                </a:xfrm>
                <a:custGeom>
                  <a:avLst/>
                  <a:gdLst>
                    <a:gd name="connsiteX0" fmla="*/ 278 w 11930"/>
                    <a:gd name="connsiteY0" fmla="*/ 4385 h 12284"/>
                    <a:gd name="connsiteX1" fmla="*/ 7737 w 11930"/>
                    <a:gd name="connsiteY1" fmla="*/ 257 h 12284"/>
                    <a:gd name="connsiteX2" fmla="*/ 11666 w 11930"/>
                    <a:gd name="connsiteY2" fmla="*/ 7887 h 12284"/>
                    <a:gd name="connsiteX3" fmla="*/ 4207 w 11930"/>
                    <a:gd name="connsiteY3" fmla="*/ 12014 h 12284"/>
                    <a:gd name="connsiteX4" fmla="*/ 278 w 11930"/>
                    <a:gd name="connsiteY4" fmla="*/ 4356 h 12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 h="12284">
                      <a:moveTo>
                        <a:pt x="278" y="4385"/>
                      </a:moveTo>
                      <a:cubicBezTo>
                        <a:pt x="1274" y="1140"/>
                        <a:pt x="4606" y="-711"/>
                        <a:pt x="7737" y="257"/>
                      </a:cubicBezTo>
                      <a:cubicBezTo>
                        <a:pt x="10868" y="1225"/>
                        <a:pt x="12633" y="4641"/>
                        <a:pt x="11666" y="7887"/>
                      </a:cubicBezTo>
                      <a:cubicBezTo>
                        <a:pt x="10697" y="11160"/>
                        <a:pt x="7367" y="13011"/>
                        <a:pt x="4207" y="12014"/>
                      </a:cubicBezTo>
                      <a:cubicBezTo>
                        <a:pt x="1047" y="11046"/>
                        <a:pt x="-718" y="7602"/>
                        <a:pt x="278" y="4356"/>
                      </a:cubicBezTo>
                      <a:close/>
                    </a:path>
                  </a:pathLst>
                </a:custGeom>
                <a:grpFill/>
                <a:ln w="2845" cap="flat">
                  <a:noFill/>
                  <a:prstDash val="solid"/>
                  <a:miter/>
                </a:ln>
              </p:spPr>
              <p:txBody>
                <a:bodyPr rtlCol="0" anchor="ctr"/>
                <a:lstStyle/>
                <a:p>
                  <a:endParaRPr lang="en-US"/>
                </a:p>
              </p:txBody>
            </p:sp>
            <p:sp>
              <p:nvSpPr>
                <p:cNvPr id="2015" name="Freeform: Shape 2014">
                  <a:extLst>
                    <a:ext uri="{FF2B5EF4-FFF2-40B4-BE49-F238E27FC236}">
                      <a16:creationId xmlns:a16="http://schemas.microsoft.com/office/drawing/2014/main" id="{8439325B-76B1-6CB9-3175-C7E177EF64F9}"/>
                    </a:ext>
                  </a:extLst>
                </p:cNvPr>
                <p:cNvSpPr/>
                <p:nvPr/>
              </p:nvSpPr>
              <p:spPr>
                <a:xfrm>
                  <a:off x="10349897" y="2124419"/>
                  <a:ext cx="11189" cy="11416"/>
                </a:xfrm>
                <a:custGeom>
                  <a:avLst/>
                  <a:gdLst>
                    <a:gd name="connsiteX0" fmla="*/ 321 w 11189"/>
                    <a:gd name="connsiteY0" fmla="*/ 3924 h 11416"/>
                    <a:gd name="connsiteX1" fmla="*/ 7466 w 11189"/>
                    <a:gd name="connsiteY1" fmla="*/ 280 h 11416"/>
                    <a:gd name="connsiteX2" fmla="*/ 10883 w 11189"/>
                    <a:gd name="connsiteY2" fmla="*/ 7482 h 11416"/>
                    <a:gd name="connsiteX3" fmla="*/ 3737 w 11189"/>
                    <a:gd name="connsiteY3" fmla="*/ 11126 h 11416"/>
                    <a:gd name="connsiteX4" fmla="*/ 321 w 11189"/>
                    <a:gd name="connsiteY4" fmla="*/ 3924 h 1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9" h="11416">
                      <a:moveTo>
                        <a:pt x="321" y="3924"/>
                      </a:moveTo>
                      <a:cubicBezTo>
                        <a:pt x="1374" y="935"/>
                        <a:pt x="4563" y="-688"/>
                        <a:pt x="7466" y="280"/>
                      </a:cubicBezTo>
                      <a:cubicBezTo>
                        <a:pt x="10370" y="1248"/>
                        <a:pt x="11879" y="4465"/>
                        <a:pt x="10883" y="7482"/>
                      </a:cubicBezTo>
                      <a:cubicBezTo>
                        <a:pt x="9857" y="10471"/>
                        <a:pt x="6669" y="12123"/>
                        <a:pt x="3737" y="11126"/>
                      </a:cubicBezTo>
                      <a:cubicBezTo>
                        <a:pt x="805" y="10130"/>
                        <a:pt x="-704" y="6913"/>
                        <a:pt x="321" y="3924"/>
                      </a:cubicBezTo>
                      <a:close/>
                    </a:path>
                  </a:pathLst>
                </a:custGeom>
                <a:grpFill/>
                <a:ln w="2845" cap="flat">
                  <a:noFill/>
                  <a:prstDash val="solid"/>
                  <a:miter/>
                </a:ln>
              </p:spPr>
              <p:txBody>
                <a:bodyPr rtlCol="0" anchor="ctr"/>
                <a:lstStyle/>
                <a:p>
                  <a:endParaRPr lang="en-US"/>
                </a:p>
              </p:txBody>
            </p:sp>
            <p:sp>
              <p:nvSpPr>
                <p:cNvPr id="2016" name="Freeform: Shape 2015">
                  <a:extLst>
                    <a:ext uri="{FF2B5EF4-FFF2-40B4-BE49-F238E27FC236}">
                      <a16:creationId xmlns:a16="http://schemas.microsoft.com/office/drawing/2014/main" id="{F4FB7409-83F1-5D24-648D-1B79246999EB}"/>
                    </a:ext>
                  </a:extLst>
                </p:cNvPr>
                <p:cNvSpPr/>
                <p:nvPr/>
              </p:nvSpPr>
              <p:spPr>
                <a:xfrm>
                  <a:off x="10289538" y="2102381"/>
                  <a:ext cx="10374" cy="10598"/>
                </a:xfrm>
                <a:custGeom>
                  <a:avLst/>
                  <a:gdLst>
                    <a:gd name="connsiteX0" fmla="*/ 384 w 10374"/>
                    <a:gd name="connsiteY0" fmla="*/ 3415 h 10598"/>
                    <a:gd name="connsiteX1" fmla="*/ 7131 w 10374"/>
                    <a:gd name="connsiteY1" fmla="*/ 340 h 10598"/>
                    <a:gd name="connsiteX2" fmla="*/ 10006 w 10374"/>
                    <a:gd name="connsiteY2" fmla="*/ 7173 h 10598"/>
                    <a:gd name="connsiteX3" fmla="*/ 3260 w 10374"/>
                    <a:gd name="connsiteY3" fmla="*/ 10247 h 10598"/>
                    <a:gd name="connsiteX4" fmla="*/ 384 w 10374"/>
                    <a:gd name="connsiteY4" fmla="*/ 3415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4" h="10598">
                      <a:moveTo>
                        <a:pt x="384" y="3415"/>
                      </a:moveTo>
                      <a:cubicBezTo>
                        <a:pt x="1466" y="682"/>
                        <a:pt x="4483" y="-685"/>
                        <a:pt x="7131" y="340"/>
                      </a:cubicBezTo>
                      <a:cubicBezTo>
                        <a:pt x="9778" y="1365"/>
                        <a:pt x="11060" y="4440"/>
                        <a:pt x="10006" y="7173"/>
                      </a:cubicBezTo>
                      <a:cubicBezTo>
                        <a:pt x="8953" y="9906"/>
                        <a:pt x="5935" y="11300"/>
                        <a:pt x="3260" y="10247"/>
                      </a:cubicBezTo>
                      <a:cubicBezTo>
                        <a:pt x="583" y="9194"/>
                        <a:pt x="-698" y="6148"/>
                        <a:pt x="384" y="3415"/>
                      </a:cubicBezTo>
                      <a:close/>
                    </a:path>
                  </a:pathLst>
                </a:custGeom>
                <a:grpFill/>
                <a:ln w="2845" cap="flat">
                  <a:noFill/>
                  <a:prstDash val="solid"/>
                  <a:miter/>
                </a:ln>
              </p:spPr>
              <p:txBody>
                <a:bodyPr rtlCol="0" anchor="ctr"/>
                <a:lstStyle/>
                <a:p>
                  <a:endParaRPr lang="en-US"/>
                </a:p>
              </p:txBody>
            </p:sp>
            <p:sp>
              <p:nvSpPr>
                <p:cNvPr id="2017" name="Freeform: Shape 2016">
                  <a:extLst>
                    <a:ext uri="{FF2B5EF4-FFF2-40B4-BE49-F238E27FC236}">
                      <a16:creationId xmlns:a16="http://schemas.microsoft.com/office/drawing/2014/main" id="{EB1651D9-68ED-71E7-737E-EE3975FD0122}"/>
                    </a:ext>
                  </a:extLst>
                </p:cNvPr>
                <p:cNvSpPr/>
                <p:nvPr/>
              </p:nvSpPr>
              <p:spPr>
                <a:xfrm>
                  <a:off x="10230124" y="2077943"/>
                  <a:ext cx="9549" cy="9785"/>
                </a:xfrm>
                <a:custGeom>
                  <a:avLst/>
                  <a:gdLst>
                    <a:gd name="connsiteX0" fmla="*/ 442 w 9549"/>
                    <a:gd name="connsiteY0" fmla="*/ 2943 h 9785"/>
                    <a:gd name="connsiteX1" fmla="*/ 6762 w 9549"/>
                    <a:gd name="connsiteY1" fmla="*/ 409 h 9785"/>
                    <a:gd name="connsiteX2" fmla="*/ 9125 w 9549"/>
                    <a:gd name="connsiteY2" fmla="*/ 6843 h 9785"/>
                    <a:gd name="connsiteX3" fmla="*/ 2805 w 9549"/>
                    <a:gd name="connsiteY3" fmla="*/ 9377 h 9785"/>
                    <a:gd name="connsiteX4" fmla="*/ 442 w 9549"/>
                    <a:gd name="connsiteY4" fmla="*/ 2943 h 9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 h="9785">
                      <a:moveTo>
                        <a:pt x="442" y="2943"/>
                      </a:moveTo>
                      <a:cubicBezTo>
                        <a:pt x="1552" y="466"/>
                        <a:pt x="4370" y="-673"/>
                        <a:pt x="6762" y="409"/>
                      </a:cubicBezTo>
                      <a:cubicBezTo>
                        <a:pt x="9153" y="1491"/>
                        <a:pt x="10206" y="4366"/>
                        <a:pt x="9125" y="6843"/>
                      </a:cubicBezTo>
                      <a:cubicBezTo>
                        <a:pt x="8042" y="9320"/>
                        <a:pt x="5196" y="10458"/>
                        <a:pt x="2805" y="9377"/>
                      </a:cubicBezTo>
                      <a:cubicBezTo>
                        <a:pt x="385" y="8295"/>
                        <a:pt x="-668" y="5419"/>
                        <a:pt x="442" y="2943"/>
                      </a:cubicBezTo>
                      <a:close/>
                    </a:path>
                  </a:pathLst>
                </a:custGeom>
                <a:grpFill/>
                <a:ln w="2845" cap="flat">
                  <a:noFill/>
                  <a:prstDash val="solid"/>
                  <a:miter/>
                </a:ln>
              </p:spPr>
              <p:txBody>
                <a:bodyPr rtlCol="0" anchor="ctr"/>
                <a:lstStyle/>
                <a:p>
                  <a:endParaRPr lang="en-US"/>
                </a:p>
              </p:txBody>
            </p:sp>
            <p:sp>
              <p:nvSpPr>
                <p:cNvPr id="2018" name="Freeform: Shape 2017">
                  <a:extLst>
                    <a:ext uri="{FF2B5EF4-FFF2-40B4-BE49-F238E27FC236}">
                      <a16:creationId xmlns:a16="http://schemas.microsoft.com/office/drawing/2014/main" id="{083CF561-EE29-1FF7-88E7-BA9D5D429009}"/>
                    </a:ext>
                  </a:extLst>
                </p:cNvPr>
                <p:cNvSpPr/>
                <p:nvPr/>
              </p:nvSpPr>
              <p:spPr>
                <a:xfrm>
                  <a:off x="10171767" y="2051069"/>
                  <a:ext cx="8815" cy="8902"/>
                </a:xfrm>
                <a:custGeom>
                  <a:avLst/>
                  <a:gdLst>
                    <a:gd name="connsiteX0" fmla="*/ 468 w 8815"/>
                    <a:gd name="connsiteY0" fmla="*/ 2572 h 8902"/>
                    <a:gd name="connsiteX1" fmla="*/ 6389 w 8815"/>
                    <a:gd name="connsiteY1" fmla="*/ 409 h 8902"/>
                    <a:gd name="connsiteX2" fmla="*/ 8353 w 8815"/>
                    <a:gd name="connsiteY2" fmla="*/ 6330 h 8902"/>
                    <a:gd name="connsiteX3" fmla="*/ 2432 w 8815"/>
                    <a:gd name="connsiteY3" fmla="*/ 8494 h 8902"/>
                    <a:gd name="connsiteX4" fmla="*/ 468 w 8815"/>
                    <a:gd name="connsiteY4" fmla="*/ 2572 h 8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5" h="8902">
                      <a:moveTo>
                        <a:pt x="468" y="2572"/>
                      </a:moveTo>
                      <a:cubicBezTo>
                        <a:pt x="1578" y="352"/>
                        <a:pt x="4226" y="-616"/>
                        <a:pt x="6389" y="409"/>
                      </a:cubicBezTo>
                      <a:cubicBezTo>
                        <a:pt x="8553" y="1434"/>
                        <a:pt x="9435" y="4110"/>
                        <a:pt x="8353" y="6330"/>
                      </a:cubicBezTo>
                      <a:cubicBezTo>
                        <a:pt x="7271" y="8551"/>
                        <a:pt x="4624" y="9519"/>
                        <a:pt x="2432" y="8494"/>
                      </a:cubicBezTo>
                      <a:cubicBezTo>
                        <a:pt x="240" y="7441"/>
                        <a:pt x="-615" y="4793"/>
                        <a:pt x="468" y="2572"/>
                      </a:cubicBezTo>
                      <a:close/>
                    </a:path>
                  </a:pathLst>
                </a:custGeom>
                <a:grpFill/>
                <a:ln w="2845" cap="flat">
                  <a:noFill/>
                  <a:prstDash val="solid"/>
                  <a:miter/>
                </a:ln>
              </p:spPr>
              <p:txBody>
                <a:bodyPr rtlCol="0" anchor="ctr"/>
                <a:lstStyle/>
                <a:p>
                  <a:endParaRPr lang="en-US"/>
                </a:p>
              </p:txBody>
            </p:sp>
            <p:sp>
              <p:nvSpPr>
                <p:cNvPr id="2019" name="Freeform: Shape 2018">
                  <a:extLst>
                    <a:ext uri="{FF2B5EF4-FFF2-40B4-BE49-F238E27FC236}">
                      <a16:creationId xmlns:a16="http://schemas.microsoft.com/office/drawing/2014/main" id="{6095D926-B9C5-2DA8-7580-3ADCF9236BD6}"/>
                    </a:ext>
                  </a:extLst>
                </p:cNvPr>
                <p:cNvSpPr/>
                <p:nvPr/>
              </p:nvSpPr>
              <p:spPr>
                <a:xfrm>
                  <a:off x="10114671" y="2021696"/>
                  <a:ext cx="7994" cy="8093"/>
                </a:xfrm>
                <a:custGeom>
                  <a:avLst/>
                  <a:gdLst>
                    <a:gd name="connsiteX0" fmla="*/ 513 w 7994"/>
                    <a:gd name="connsiteY0" fmla="*/ 2168 h 8093"/>
                    <a:gd name="connsiteX1" fmla="*/ 5950 w 7994"/>
                    <a:gd name="connsiteY1" fmla="*/ 460 h 8093"/>
                    <a:gd name="connsiteX2" fmla="*/ 7487 w 7994"/>
                    <a:gd name="connsiteY2" fmla="*/ 5926 h 8093"/>
                    <a:gd name="connsiteX3" fmla="*/ 2050 w 7994"/>
                    <a:gd name="connsiteY3" fmla="*/ 7634 h 8093"/>
                    <a:gd name="connsiteX4" fmla="*/ 513 w 7994"/>
                    <a:gd name="connsiteY4" fmla="*/ 2168 h 8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4" h="8093">
                      <a:moveTo>
                        <a:pt x="513" y="2168"/>
                      </a:moveTo>
                      <a:cubicBezTo>
                        <a:pt x="1595" y="175"/>
                        <a:pt x="4043" y="-565"/>
                        <a:pt x="5950" y="460"/>
                      </a:cubicBezTo>
                      <a:cubicBezTo>
                        <a:pt x="7858" y="1513"/>
                        <a:pt x="8570" y="3961"/>
                        <a:pt x="7487" y="5926"/>
                      </a:cubicBezTo>
                      <a:cubicBezTo>
                        <a:pt x="6406" y="7918"/>
                        <a:pt x="3986" y="8659"/>
                        <a:pt x="2050" y="7634"/>
                      </a:cubicBezTo>
                      <a:cubicBezTo>
                        <a:pt x="115" y="6580"/>
                        <a:pt x="-569" y="4132"/>
                        <a:pt x="513" y="2168"/>
                      </a:cubicBezTo>
                      <a:close/>
                    </a:path>
                  </a:pathLst>
                </a:custGeom>
                <a:grpFill/>
                <a:ln w="2845" cap="flat">
                  <a:noFill/>
                  <a:prstDash val="solid"/>
                  <a:miter/>
                </a:ln>
              </p:spPr>
              <p:txBody>
                <a:bodyPr rtlCol="0" anchor="ctr"/>
                <a:lstStyle/>
                <a:p>
                  <a:endParaRPr lang="en-US"/>
                </a:p>
              </p:txBody>
            </p:sp>
            <p:sp>
              <p:nvSpPr>
                <p:cNvPr id="2020" name="Freeform: Shape 2019">
                  <a:extLst>
                    <a:ext uri="{FF2B5EF4-FFF2-40B4-BE49-F238E27FC236}">
                      <a16:creationId xmlns:a16="http://schemas.microsoft.com/office/drawing/2014/main" id="{F99401D1-0EF9-9D3D-B5C5-3A6813480DAE}"/>
                    </a:ext>
                  </a:extLst>
                </p:cNvPr>
                <p:cNvSpPr/>
                <p:nvPr/>
              </p:nvSpPr>
              <p:spPr>
                <a:xfrm>
                  <a:off x="10058790" y="1990038"/>
                  <a:ext cx="7158" cy="7311"/>
                </a:xfrm>
                <a:custGeom>
                  <a:avLst/>
                  <a:gdLst>
                    <a:gd name="connsiteX0" fmla="*/ 540 w 7158"/>
                    <a:gd name="connsiteY0" fmla="*/ 1799 h 7311"/>
                    <a:gd name="connsiteX1" fmla="*/ 5465 w 7158"/>
                    <a:gd name="connsiteY1" fmla="*/ 489 h 7311"/>
                    <a:gd name="connsiteX2" fmla="*/ 6632 w 7158"/>
                    <a:gd name="connsiteY2" fmla="*/ 5500 h 7311"/>
                    <a:gd name="connsiteX3" fmla="*/ 1707 w 7158"/>
                    <a:gd name="connsiteY3" fmla="*/ 6809 h 7311"/>
                    <a:gd name="connsiteX4" fmla="*/ 540 w 7158"/>
                    <a:gd name="connsiteY4" fmla="*/ 1799 h 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8" h="7311">
                      <a:moveTo>
                        <a:pt x="540" y="1799"/>
                      </a:moveTo>
                      <a:cubicBezTo>
                        <a:pt x="1593" y="62"/>
                        <a:pt x="3785" y="-507"/>
                        <a:pt x="5465" y="489"/>
                      </a:cubicBezTo>
                      <a:cubicBezTo>
                        <a:pt x="7144" y="1514"/>
                        <a:pt x="7657" y="3763"/>
                        <a:pt x="6632" y="5500"/>
                      </a:cubicBezTo>
                      <a:cubicBezTo>
                        <a:pt x="5607" y="7236"/>
                        <a:pt x="3387" y="7834"/>
                        <a:pt x="1707" y="6809"/>
                      </a:cubicBezTo>
                      <a:cubicBezTo>
                        <a:pt x="27" y="5784"/>
                        <a:pt x="-514" y="3535"/>
                        <a:pt x="540" y="1799"/>
                      </a:cubicBezTo>
                      <a:close/>
                    </a:path>
                  </a:pathLst>
                </a:custGeom>
                <a:grpFill/>
                <a:ln w="2845" cap="flat">
                  <a:noFill/>
                  <a:prstDash val="solid"/>
                  <a:miter/>
                </a:ln>
              </p:spPr>
              <p:txBody>
                <a:bodyPr rtlCol="0" anchor="ctr"/>
                <a:lstStyle/>
                <a:p>
                  <a:endParaRPr lang="en-US"/>
                </a:p>
              </p:txBody>
            </p:sp>
            <p:sp>
              <p:nvSpPr>
                <p:cNvPr id="2021" name="Freeform: Shape 2020">
                  <a:extLst>
                    <a:ext uri="{FF2B5EF4-FFF2-40B4-BE49-F238E27FC236}">
                      <a16:creationId xmlns:a16="http://schemas.microsoft.com/office/drawing/2014/main" id="{EA6DBD45-42BF-EDFF-D75A-3D4A3B9EB516}"/>
                    </a:ext>
                  </a:extLst>
                </p:cNvPr>
                <p:cNvSpPr/>
                <p:nvPr/>
              </p:nvSpPr>
              <p:spPr>
                <a:xfrm>
                  <a:off x="10004264" y="1956105"/>
                  <a:ext cx="6408" cy="6442"/>
                </a:xfrm>
                <a:custGeom>
                  <a:avLst/>
                  <a:gdLst>
                    <a:gd name="connsiteX0" fmla="*/ 549 w 6408"/>
                    <a:gd name="connsiteY0" fmla="*/ 1513 h 6442"/>
                    <a:gd name="connsiteX1" fmla="*/ 4990 w 6408"/>
                    <a:gd name="connsiteY1" fmla="*/ 488 h 6442"/>
                    <a:gd name="connsiteX2" fmla="*/ 5873 w 6408"/>
                    <a:gd name="connsiteY2" fmla="*/ 4929 h 6442"/>
                    <a:gd name="connsiteX3" fmla="*/ 1431 w 6408"/>
                    <a:gd name="connsiteY3" fmla="*/ 5954 h 6442"/>
                    <a:gd name="connsiteX4" fmla="*/ 549 w 6408"/>
                    <a:gd name="connsiteY4" fmla="*/ 1513 h 6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 h="6442">
                      <a:moveTo>
                        <a:pt x="549" y="1513"/>
                      </a:moveTo>
                      <a:cubicBezTo>
                        <a:pt x="1545" y="4"/>
                        <a:pt x="3538" y="-451"/>
                        <a:pt x="4990" y="488"/>
                      </a:cubicBezTo>
                      <a:cubicBezTo>
                        <a:pt x="6470" y="1428"/>
                        <a:pt x="6840" y="3421"/>
                        <a:pt x="5873" y="4929"/>
                      </a:cubicBezTo>
                      <a:cubicBezTo>
                        <a:pt x="4876" y="6438"/>
                        <a:pt x="2883" y="6894"/>
                        <a:pt x="1431" y="5954"/>
                      </a:cubicBezTo>
                      <a:cubicBezTo>
                        <a:pt x="-49" y="5015"/>
                        <a:pt x="-447" y="3022"/>
                        <a:pt x="549" y="1513"/>
                      </a:cubicBezTo>
                      <a:close/>
                    </a:path>
                  </a:pathLst>
                </a:custGeom>
                <a:grpFill/>
                <a:ln w="2845" cap="flat">
                  <a:noFill/>
                  <a:prstDash val="solid"/>
                  <a:miter/>
                </a:ln>
              </p:spPr>
              <p:txBody>
                <a:bodyPr rtlCol="0" anchor="ctr"/>
                <a:lstStyle/>
                <a:p>
                  <a:endParaRPr lang="en-US"/>
                </a:p>
              </p:txBody>
            </p:sp>
            <p:sp>
              <p:nvSpPr>
                <p:cNvPr id="2022" name="Freeform: Shape 2021">
                  <a:extLst>
                    <a:ext uri="{FF2B5EF4-FFF2-40B4-BE49-F238E27FC236}">
                      <a16:creationId xmlns:a16="http://schemas.microsoft.com/office/drawing/2014/main" id="{B7D5BAA8-01FB-E485-092C-0946E122A690}"/>
                    </a:ext>
                  </a:extLst>
                </p:cNvPr>
                <p:cNvSpPr/>
                <p:nvPr/>
              </p:nvSpPr>
              <p:spPr>
                <a:xfrm>
                  <a:off x="9951290" y="1919824"/>
                  <a:ext cx="5577" cy="5641"/>
                </a:xfrm>
                <a:custGeom>
                  <a:avLst/>
                  <a:gdLst>
                    <a:gd name="connsiteX0" fmla="*/ 544 w 5577"/>
                    <a:gd name="connsiteY0" fmla="*/ 1212 h 5641"/>
                    <a:gd name="connsiteX1" fmla="*/ 4444 w 5577"/>
                    <a:gd name="connsiteY1" fmla="*/ 501 h 5641"/>
                    <a:gd name="connsiteX2" fmla="*/ 5041 w 5577"/>
                    <a:gd name="connsiteY2" fmla="*/ 4429 h 5641"/>
                    <a:gd name="connsiteX3" fmla="*/ 1142 w 5577"/>
                    <a:gd name="connsiteY3" fmla="*/ 5141 h 5641"/>
                    <a:gd name="connsiteX4" fmla="*/ 544 w 5577"/>
                    <a:gd name="connsiteY4" fmla="*/ 1212 h 5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7" h="5641">
                      <a:moveTo>
                        <a:pt x="544" y="1212"/>
                      </a:moveTo>
                      <a:cubicBezTo>
                        <a:pt x="1454" y="-69"/>
                        <a:pt x="3220" y="-382"/>
                        <a:pt x="4444" y="501"/>
                      </a:cubicBezTo>
                      <a:cubicBezTo>
                        <a:pt x="5668" y="1383"/>
                        <a:pt x="5953" y="3148"/>
                        <a:pt x="5041" y="4429"/>
                      </a:cubicBezTo>
                      <a:cubicBezTo>
                        <a:pt x="4131" y="5710"/>
                        <a:pt x="2366" y="6023"/>
                        <a:pt x="1142" y="5141"/>
                      </a:cubicBezTo>
                      <a:cubicBezTo>
                        <a:pt x="-111" y="4258"/>
                        <a:pt x="-367" y="2493"/>
                        <a:pt x="544" y="1212"/>
                      </a:cubicBezTo>
                      <a:close/>
                    </a:path>
                  </a:pathLst>
                </a:custGeom>
                <a:grpFill/>
                <a:ln w="2845" cap="flat">
                  <a:noFill/>
                  <a:prstDash val="solid"/>
                  <a:miter/>
                </a:ln>
              </p:spPr>
              <p:txBody>
                <a:bodyPr rtlCol="0" anchor="ctr"/>
                <a:lstStyle/>
                <a:p>
                  <a:endParaRPr lang="en-US"/>
                </a:p>
              </p:txBody>
            </p:sp>
            <p:sp>
              <p:nvSpPr>
                <p:cNvPr id="2023" name="Freeform: Shape 2022">
                  <a:extLst>
                    <a:ext uri="{FF2B5EF4-FFF2-40B4-BE49-F238E27FC236}">
                      <a16:creationId xmlns:a16="http://schemas.microsoft.com/office/drawing/2014/main" id="{E20B282A-C788-4176-6891-399C9B6CD6C8}"/>
                    </a:ext>
                  </a:extLst>
                </p:cNvPr>
                <p:cNvSpPr/>
                <p:nvPr/>
              </p:nvSpPr>
              <p:spPr>
                <a:xfrm>
                  <a:off x="9899787" y="1881462"/>
                  <a:ext cx="4782" cy="4818"/>
                </a:xfrm>
                <a:custGeom>
                  <a:avLst/>
                  <a:gdLst>
                    <a:gd name="connsiteX0" fmla="*/ 547 w 4782"/>
                    <a:gd name="connsiteY0" fmla="*/ 943 h 4818"/>
                    <a:gd name="connsiteX1" fmla="*/ 3906 w 4782"/>
                    <a:gd name="connsiteY1" fmla="*/ 488 h 4818"/>
                    <a:gd name="connsiteX2" fmla="*/ 4248 w 4782"/>
                    <a:gd name="connsiteY2" fmla="*/ 3876 h 4818"/>
                    <a:gd name="connsiteX3" fmla="*/ 888 w 4782"/>
                    <a:gd name="connsiteY3" fmla="*/ 4331 h 4818"/>
                    <a:gd name="connsiteX4" fmla="*/ 547 w 4782"/>
                    <a:gd name="connsiteY4" fmla="*/ 943 h 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2" h="4818">
                      <a:moveTo>
                        <a:pt x="547" y="943"/>
                      </a:moveTo>
                      <a:cubicBezTo>
                        <a:pt x="1373" y="-110"/>
                        <a:pt x="2881" y="-309"/>
                        <a:pt x="3906" y="488"/>
                      </a:cubicBezTo>
                      <a:cubicBezTo>
                        <a:pt x="4931" y="1285"/>
                        <a:pt x="5074" y="2822"/>
                        <a:pt x="4248" y="3876"/>
                      </a:cubicBezTo>
                      <a:cubicBezTo>
                        <a:pt x="3422" y="4929"/>
                        <a:pt x="1913" y="5128"/>
                        <a:pt x="888" y="4331"/>
                      </a:cubicBezTo>
                      <a:cubicBezTo>
                        <a:pt x="-136" y="3505"/>
                        <a:pt x="-307" y="1997"/>
                        <a:pt x="547" y="943"/>
                      </a:cubicBezTo>
                      <a:close/>
                    </a:path>
                  </a:pathLst>
                </a:custGeom>
                <a:grpFill/>
                <a:ln w="2845" cap="flat">
                  <a:noFill/>
                  <a:prstDash val="solid"/>
                  <a:miter/>
                </a:ln>
              </p:spPr>
              <p:txBody>
                <a:bodyPr rtlCol="0" anchor="ctr"/>
                <a:lstStyle/>
                <a:p>
                  <a:endParaRPr lang="en-US"/>
                </a:p>
              </p:txBody>
            </p:sp>
            <p:sp>
              <p:nvSpPr>
                <p:cNvPr id="2024" name="Freeform: Shape 2023">
                  <a:extLst>
                    <a:ext uri="{FF2B5EF4-FFF2-40B4-BE49-F238E27FC236}">
                      <a16:creationId xmlns:a16="http://schemas.microsoft.com/office/drawing/2014/main" id="{2B4A8E2F-FAD2-6C0F-9E12-1D33A0D1D239}"/>
                    </a:ext>
                  </a:extLst>
                </p:cNvPr>
                <p:cNvSpPr/>
                <p:nvPr/>
              </p:nvSpPr>
              <p:spPr>
                <a:xfrm>
                  <a:off x="9849976" y="1840996"/>
                  <a:ext cx="3981" cy="3990"/>
                </a:xfrm>
                <a:custGeom>
                  <a:avLst/>
                  <a:gdLst>
                    <a:gd name="connsiteX0" fmla="*/ 482 w 3981"/>
                    <a:gd name="connsiteY0" fmla="*/ 729 h 3990"/>
                    <a:gd name="connsiteX1" fmla="*/ 3300 w 3981"/>
                    <a:gd name="connsiteY1" fmla="*/ 444 h 3990"/>
                    <a:gd name="connsiteX2" fmla="*/ 3500 w 3981"/>
                    <a:gd name="connsiteY2" fmla="*/ 3262 h 3990"/>
                    <a:gd name="connsiteX3" fmla="*/ 681 w 3981"/>
                    <a:gd name="connsiteY3" fmla="*/ 3547 h 3990"/>
                    <a:gd name="connsiteX4" fmla="*/ 482 w 3981"/>
                    <a:gd name="connsiteY4" fmla="*/ 729 h 3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 h="3990">
                      <a:moveTo>
                        <a:pt x="482" y="729"/>
                      </a:moveTo>
                      <a:cubicBezTo>
                        <a:pt x="1193" y="-126"/>
                        <a:pt x="2474" y="-239"/>
                        <a:pt x="3300" y="444"/>
                      </a:cubicBezTo>
                      <a:cubicBezTo>
                        <a:pt x="4126" y="1127"/>
                        <a:pt x="4211" y="2408"/>
                        <a:pt x="3500" y="3262"/>
                      </a:cubicBezTo>
                      <a:cubicBezTo>
                        <a:pt x="2788" y="4116"/>
                        <a:pt x="1507" y="4230"/>
                        <a:pt x="681" y="3547"/>
                      </a:cubicBezTo>
                      <a:cubicBezTo>
                        <a:pt x="-144" y="2835"/>
                        <a:pt x="-230" y="1583"/>
                        <a:pt x="482" y="729"/>
                      </a:cubicBezTo>
                      <a:close/>
                    </a:path>
                  </a:pathLst>
                </a:custGeom>
                <a:grpFill/>
                <a:ln w="2845" cap="flat">
                  <a:noFill/>
                  <a:prstDash val="solid"/>
                  <a:miter/>
                </a:ln>
              </p:spPr>
              <p:txBody>
                <a:bodyPr rtlCol="0" anchor="ctr"/>
                <a:lstStyle/>
                <a:p>
                  <a:endParaRPr lang="en-US"/>
                </a:p>
              </p:txBody>
            </p:sp>
            <p:sp>
              <p:nvSpPr>
                <p:cNvPr id="2025" name="Freeform: Shape 2024">
                  <a:extLst>
                    <a:ext uri="{FF2B5EF4-FFF2-40B4-BE49-F238E27FC236}">
                      <a16:creationId xmlns:a16="http://schemas.microsoft.com/office/drawing/2014/main" id="{92E0A5D5-E4D7-9ADE-CC5D-FC2444DA68AA}"/>
                    </a:ext>
                  </a:extLst>
                </p:cNvPr>
                <p:cNvSpPr/>
                <p:nvPr/>
              </p:nvSpPr>
              <p:spPr>
                <a:xfrm>
                  <a:off x="9801859" y="1798464"/>
                  <a:ext cx="3168" cy="3192"/>
                </a:xfrm>
                <a:custGeom>
                  <a:avLst/>
                  <a:gdLst>
                    <a:gd name="connsiteX0" fmla="*/ 431 w 3168"/>
                    <a:gd name="connsiteY0" fmla="*/ 529 h 3192"/>
                    <a:gd name="connsiteX1" fmla="*/ 2680 w 3168"/>
                    <a:gd name="connsiteY1" fmla="*/ 415 h 3192"/>
                    <a:gd name="connsiteX2" fmla="*/ 2736 w 3168"/>
                    <a:gd name="connsiteY2" fmla="*/ 2664 h 3192"/>
                    <a:gd name="connsiteX3" fmla="*/ 488 w 3168"/>
                    <a:gd name="connsiteY3" fmla="*/ 2778 h 3192"/>
                    <a:gd name="connsiteX4" fmla="*/ 431 w 3168"/>
                    <a:gd name="connsiteY4" fmla="*/ 529 h 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8" h="3192">
                      <a:moveTo>
                        <a:pt x="431" y="529"/>
                      </a:moveTo>
                      <a:cubicBezTo>
                        <a:pt x="1029" y="-126"/>
                        <a:pt x="2053" y="-183"/>
                        <a:pt x="2680" y="415"/>
                      </a:cubicBezTo>
                      <a:cubicBezTo>
                        <a:pt x="3306" y="1013"/>
                        <a:pt x="3335" y="2009"/>
                        <a:pt x="2736" y="2664"/>
                      </a:cubicBezTo>
                      <a:cubicBezTo>
                        <a:pt x="2139" y="3319"/>
                        <a:pt x="1143" y="3376"/>
                        <a:pt x="488" y="2778"/>
                      </a:cubicBezTo>
                      <a:cubicBezTo>
                        <a:pt x="-138" y="2180"/>
                        <a:pt x="-167" y="1184"/>
                        <a:pt x="431" y="529"/>
                      </a:cubicBezTo>
                      <a:close/>
                    </a:path>
                  </a:pathLst>
                </a:custGeom>
                <a:grpFill/>
                <a:ln w="2845" cap="flat">
                  <a:noFill/>
                  <a:prstDash val="solid"/>
                  <a:miter/>
                </a:ln>
              </p:spPr>
              <p:txBody>
                <a:bodyPr rtlCol="0" anchor="ctr"/>
                <a:lstStyle/>
                <a:p>
                  <a:endParaRPr lang="en-US"/>
                </a:p>
              </p:txBody>
            </p:sp>
            <p:sp>
              <p:nvSpPr>
                <p:cNvPr id="2026" name="Freeform: Shape 2025">
                  <a:extLst>
                    <a:ext uri="{FF2B5EF4-FFF2-40B4-BE49-F238E27FC236}">
                      <a16:creationId xmlns:a16="http://schemas.microsoft.com/office/drawing/2014/main" id="{73920AF2-E92F-AB00-164E-060B5E826CFF}"/>
                    </a:ext>
                  </a:extLst>
                </p:cNvPr>
                <p:cNvSpPr/>
                <p:nvPr/>
              </p:nvSpPr>
              <p:spPr>
                <a:xfrm>
                  <a:off x="9755459" y="1754113"/>
                  <a:ext cx="2362" cy="2373"/>
                </a:xfrm>
                <a:custGeom>
                  <a:avLst/>
                  <a:gdLst>
                    <a:gd name="connsiteX0" fmla="*/ 341 w 2362"/>
                    <a:gd name="connsiteY0" fmla="*/ 356 h 2373"/>
                    <a:gd name="connsiteX1" fmla="*/ 2021 w 2362"/>
                    <a:gd name="connsiteY1" fmla="*/ 328 h 2373"/>
                    <a:gd name="connsiteX2" fmla="*/ 2021 w 2362"/>
                    <a:gd name="connsiteY2" fmla="*/ 2007 h 2373"/>
                    <a:gd name="connsiteX3" fmla="*/ 341 w 2362"/>
                    <a:gd name="connsiteY3" fmla="*/ 2036 h 2373"/>
                    <a:gd name="connsiteX4" fmla="*/ 341 w 2362"/>
                    <a:gd name="connsiteY4" fmla="*/ 356 h 2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 h="2373">
                      <a:moveTo>
                        <a:pt x="341" y="356"/>
                      </a:moveTo>
                      <a:cubicBezTo>
                        <a:pt x="825" y="-99"/>
                        <a:pt x="1565" y="-128"/>
                        <a:pt x="2021" y="328"/>
                      </a:cubicBezTo>
                      <a:cubicBezTo>
                        <a:pt x="2477" y="783"/>
                        <a:pt x="2477" y="1523"/>
                        <a:pt x="2021" y="2007"/>
                      </a:cubicBezTo>
                      <a:cubicBezTo>
                        <a:pt x="1565" y="2491"/>
                        <a:pt x="797" y="2491"/>
                        <a:pt x="341" y="2036"/>
                      </a:cubicBezTo>
                      <a:cubicBezTo>
                        <a:pt x="-114" y="1580"/>
                        <a:pt x="-114" y="840"/>
                        <a:pt x="341" y="356"/>
                      </a:cubicBezTo>
                      <a:close/>
                    </a:path>
                  </a:pathLst>
                </a:custGeom>
                <a:grpFill/>
                <a:ln w="2845" cap="flat">
                  <a:noFill/>
                  <a:prstDash val="solid"/>
                  <a:miter/>
                </a:ln>
              </p:spPr>
              <p:txBody>
                <a:bodyPr rtlCol="0" anchor="ctr"/>
                <a:lstStyle/>
                <a:p>
                  <a:endParaRPr lang="en-US"/>
                </a:p>
              </p:txBody>
            </p:sp>
          </p:grpSp>
          <p:grpSp>
            <p:nvGrpSpPr>
              <p:cNvPr id="11" name="Graphic 9">
                <a:extLst>
                  <a:ext uri="{FF2B5EF4-FFF2-40B4-BE49-F238E27FC236}">
                    <a16:creationId xmlns:a16="http://schemas.microsoft.com/office/drawing/2014/main" id="{CB330384-A838-8610-02FA-2355D384EC89}"/>
                  </a:ext>
                </a:extLst>
              </p:cNvPr>
              <p:cNvGrpSpPr/>
              <p:nvPr/>
            </p:nvGrpSpPr>
            <p:grpSpPr>
              <a:xfrm>
                <a:off x="9710743" y="1587756"/>
                <a:ext cx="2504336" cy="701034"/>
                <a:chOff x="9710743" y="1587756"/>
                <a:chExt cx="2504336" cy="701034"/>
              </a:xfrm>
              <a:grpFill/>
            </p:grpSpPr>
            <p:sp>
              <p:nvSpPr>
                <p:cNvPr id="1940" name="Freeform: Shape 1939">
                  <a:extLst>
                    <a:ext uri="{FF2B5EF4-FFF2-40B4-BE49-F238E27FC236}">
                      <a16:creationId xmlns:a16="http://schemas.microsoft.com/office/drawing/2014/main" id="{EFC67D78-6960-5FAA-6A33-272DC78372DF}"/>
                    </a:ext>
                  </a:extLst>
                </p:cNvPr>
                <p:cNvSpPr/>
                <p:nvPr/>
              </p:nvSpPr>
              <p:spPr>
                <a:xfrm>
                  <a:off x="12177033" y="1587756"/>
                  <a:ext cx="38046" cy="37751"/>
                </a:xfrm>
                <a:custGeom>
                  <a:avLst/>
                  <a:gdLst>
                    <a:gd name="connsiteX0" fmla="*/ 7849 w 38046"/>
                    <a:gd name="connsiteY0" fmla="*/ 33823 h 37751"/>
                    <a:gd name="connsiteX1" fmla="*/ 248 w 38046"/>
                    <a:gd name="connsiteY1" fmla="*/ 21326 h 37751"/>
                    <a:gd name="connsiteX2" fmla="*/ 476 w 38046"/>
                    <a:gd name="connsiteY2" fmla="*/ 14180 h 37751"/>
                    <a:gd name="connsiteX3" fmla="*/ 3522 w 38046"/>
                    <a:gd name="connsiteY3" fmla="*/ 7519 h 37751"/>
                    <a:gd name="connsiteX4" fmla="*/ 29912 w 38046"/>
                    <a:gd name="connsiteY4" fmla="*/ 3704 h 37751"/>
                    <a:gd name="connsiteX5" fmla="*/ 34552 w 38046"/>
                    <a:gd name="connsiteY5" fmla="*/ 30236 h 37751"/>
                    <a:gd name="connsiteX6" fmla="*/ 28972 w 38046"/>
                    <a:gd name="connsiteY6" fmla="*/ 35247 h 37751"/>
                    <a:gd name="connsiteX7" fmla="*/ 22055 w 38046"/>
                    <a:gd name="connsiteY7" fmla="*/ 37581 h 37751"/>
                    <a:gd name="connsiteX8" fmla="*/ 7849 w 38046"/>
                    <a:gd name="connsiteY8" fmla="*/ 33823 h 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46" h="37751">
                      <a:moveTo>
                        <a:pt x="7849" y="33823"/>
                      </a:moveTo>
                      <a:cubicBezTo>
                        <a:pt x="3608" y="30635"/>
                        <a:pt x="1017" y="26080"/>
                        <a:pt x="248" y="21326"/>
                      </a:cubicBezTo>
                      <a:cubicBezTo>
                        <a:pt x="-150" y="18963"/>
                        <a:pt x="-65" y="16515"/>
                        <a:pt x="476" y="14180"/>
                      </a:cubicBezTo>
                      <a:cubicBezTo>
                        <a:pt x="1017" y="11846"/>
                        <a:pt x="2070" y="9597"/>
                        <a:pt x="3522" y="7519"/>
                      </a:cubicBezTo>
                      <a:cubicBezTo>
                        <a:pt x="9444" y="-737"/>
                        <a:pt x="21258" y="-2474"/>
                        <a:pt x="29912" y="3704"/>
                      </a:cubicBezTo>
                      <a:cubicBezTo>
                        <a:pt x="38567" y="9882"/>
                        <a:pt x="40645" y="21753"/>
                        <a:pt x="34552" y="30236"/>
                      </a:cubicBezTo>
                      <a:cubicBezTo>
                        <a:pt x="33044" y="32372"/>
                        <a:pt x="31108" y="34023"/>
                        <a:pt x="28972" y="35247"/>
                      </a:cubicBezTo>
                      <a:cubicBezTo>
                        <a:pt x="26837" y="36471"/>
                        <a:pt x="24475" y="37240"/>
                        <a:pt x="22055" y="37581"/>
                      </a:cubicBezTo>
                      <a:cubicBezTo>
                        <a:pt x="17215" y="38236"/>
                        <a:pt x="12091" y="37012"/>
                        <a:pt x="7849" y="33823"/>
                      </a:cubicBezTo>
                      <a:close/>
                    </a:path>
                  </a:pathLst>
                </a:custGeom>
                <a:grpFill/>
                <a:ln w="2845" cap="flat">
                  <a:noFill/>
                  <a:prstDash val="solid"/>
                  <a:miter/>
                </a:ln>
              </p:spPr>
              <p:txBody>
                <a:bodyPr rtlCol="0" anchor="ctr"/>
                <a:lstStyle/>
                <a:p>
                  <a:endParaRPr lang="en-US"/>
                </a:p>
              </p:txBody>
            </p:sp>
            <p:sp>
              <p:nvSpPr>
                <p:cNvPr id="1941" name="Freeform: Shape 1940">
                  <a:extLst>
                    <a:ext uri="{FF2B5EF4-FFF2-40B4-BE49-F238E27FC236}">
                      <a16:creationId xmlns:a16="http://schemas.microsoft.com/office/drawing/2014/main" id="{8EC64A2E-2922-5006-A537-92DA49C145EC}"/>
                    </a:ext>
                  </a:extLst>
                </p:cNvPr>
                <p:cNvSpPr/>
                <p:nvPr/>
              </p:nvSpPr>
              <p:spPr>
                <a:xfrm>
                  <a:off x="12136589" y="1641689"/>
                  <a:ext cx="37155" cy="36971"/>
                </a:xfrm>
                <a:custGeom>
                  <a:avLst/>
                  <a:gdLst>
                    <a:gd name="connsiteX0" fmla="*/ 7157 w 37155"/>
                    <a:gd name="connsiteY0" fmla="*/ 32699 h 36971"/>
                    <a:gd name="connsiteX1" fmla="*/ 3826 w 37155"/>
                    <a:gd name="connsiteY1" fmla="*/ 6679 h 36971"/>
                    <a:gd name="connsiteX2" fmla="*/ 29875 w 37155"/>
                    <a:gd name="connsiteY2" fmla="*/ 4117 h 36971"/>
                    <a:gd name="connsiteX3" fmla="*/ 33205 w 37155"/>
                    <a:gd name="connsiteY3" fmla="*/ 30137 h 36971"/>
                    <a:gd name="connsiteX4" fmla="*/ 7157 w 37155"/>
                    <a:gd name="connsiteY4" fmla="*/ 32699 h 3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55" h="36971">
                      <a:moveTo>
                        <a:pt x="7157" y="32699"/>
                      </a:moveTo>
                      <a:cubicBezTo>
                        <a:pt x="-871" y="26122"/>
                        <a:pt x="-2380" y="14479"/>
                        <a:pt x="3826" y="6679"/>
                      </a:cubicBezTo>
                      <a:cubicBezTo>
                        <a:pt x="10004" y="-1093"/>
                        <a:pt x="21675" y="-2260"/>
                        <a:pt x="29875" y="4117"/>
                      </a:cubicBezTo>
                      <a:cubicBezTo>
                        <a:pt x="38073" y="10493"/>
                        <a:pt x="39582" y="22137"/>
                        <a:pt x="33205" y="30137"/>
                      </a:cubicBezTo>
                      <a:cubicBezTo>
                        <a:pt x="26857" y="38136"/>
                        <a:pt x="15185" y="39275"/>
                        <a:pt x="7157" y="32699"/>
                      </a:cubicBezTo>
                      <a:close/>
                    </a:path>
                  </a:pathLst>
                </a:custGeom>
                <a:grpFill/>
                <a:ln w="2845" cap="flat">
                  <a:noFill/>
                  <a:prstDash val="solid"/>
                  <a:miter/>
                </a:ln>
              </p:spPr>
              <p:txBody>
                <a:bodyPr rtlCol="0" anchor="ctr"/>
                <a:lstStyle/>
                <a:p>
                  <a:endParaRPr lang="en-US"/>
                </a:p>
              </p:txBody>
            </p:sp>
            <p:sp>
              <p:nvSpPr>
                <p:cNvPr id="1942" name="Freeform: Shape 1941">
                  <a:extLst>
                    <a:ext uri="{FF2B5EF4-FFF2-40B4-BE49-F238E27FC236}">
                      <a16:creationId xmlns:a16="http://schemas.microsoft.com/office/drawing/2014/main" id="{251C11F5-E526-B62E-5B05-FFCD622EAD77}"/>
                    </a:ext>
                  </a:extLst>
                </p:cNvPr>
                <p:cNvSpPr/>
                <p:nvPr/>
              </p:nvSpPr>
              <p:spPr>
                <a:xfrm>
                  <a:off x="12093918" y="1693910"/>
                  <a:ext cx="36334" cy="36076"/>
                </a:xfrm>
                <a:custGeom>
                  <a:avLst/>
                  <a:gdLst>
                    <a:gd name="connsiteX0" fmla="*/ 6357 w 36334"/>
                    <a:gd name="connsiteY0" fmla="*/ 31407 h 36076"/>
                    <a:gd name="connsiteX1" fmla="*/ 4250 w 36334"/>
                    <a:gd name="connsiteY1" fmla="*/ 5985 h 36076"/>
                    <a:gd name="connsiteX2" fmla="*/ 9887 w 36334"/>
                    <a:gd name="connsiteY2" fmla="*/ 1772 h 36076"/>
                    <a:gd name="connsiteX3" fmla="*/ 16492 w 36334"/>
                    <a:gd name="connsiteY3" fmla="*/ 36 h 36076"/>
                    <a:gd name="connsiteX4" fmla="*/ 29729 w 36334"/>
                    <a:gd name="connsiteY4" fmla="*/ 4448 h 36076"/>
                    <a:gd name="connsiteX5" fmla="*/ 36249 w 36334"/>
                    <a:gd name="connsiteY5" fmla="*/ 16889 h 36076"/>
                    <a:gd name="connsiteX6" fmla="*/ 35566 w 36334"/>
                    <a:gd name="connsiteY6" fmla="*/ 23835 h 36076"/>
                    <a:gd name="connsiteX7" fmla="*/ 32007 w 36334"/>
                    <a:gd name="connsiteY7" fmla="*/ 30041 h 36076"/>
                    <a:gd name="connsiteX8" fmla="*/ 6329 w 36334"/>
                    <a:gd name="connsiteY8" fmla="*/ 31407 h 3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34" h="36076">
                      <a:moveTo>
                        <a:pt x="6357" y="31407"/>
                      </a:moveTo>
                      <a:cubicBezTo>
                        <a:pt x="-1215" y="24660"/>
                        <a:pt x="-2155" y="13273"/>
                        <a:pt x="4250" y="5985"/>
                      </a:cubicBezTo>
                      <a:cubicBezTo>
                        <a:pt x="5873" y="4163"/>
                        <a:pt x="7780" y="2740"/>
                        <a:pt x="9887" y="1772"/>
                      </a:cubicBezTo>
                      <a:cubicBezTo>
                        <a:pt x="11965" y="776"/>
                        <a:pt x="14186" y="178"/>
                        <a:pt x="16492" y="36"/>
                      </a:cubicBezTo>
                      <a:cubicBezTo>
                        <a:pt x="21075" y="-249"/>
                        <a:pt x="25857" y="1174"/>
                        <a:pt x="29729" y="4448"/>
                      </a:cubicBezTo>
                      <a:cubicBezTo>
                        <a:pt x="33601" y="7722"/>
                        <a:pt x="35821" y="12220"/>
                        <a:pt x="36249" y="16889"/>
                      </a:cubicBezTo>
                      <a:cubicBezTo>
                        <a:pt x="36477" y="19223"/>
                        <a:pt x="36249" y="21586"/>
                        <a:pt x="35566" y="23835"/>
                      </a:cubicBezTo>
                      <a:cubicBezTo>
                        <a:pt x="34854" y="26055"/>
                        <a:pt x="33658" y="28162"/>
                        <a:pt x="32007" y="30041"/>
                      </a:cubicBezTo>
                      <a:cubicBezTo>
                        <a:pt x="25402" y="37528"/>
                        <a:pt x="13901" y="38126"/>
                        <a:pt x="6329" y="31407"/>
                      </a:cubicBezTo>
                      <a:close/>
                    </a:path>
                  </a:pathLst>
                </a:custGeom>
                <a:grpFill/>
                <a:ln w="2845" cap="flat">
                  <a:noFill/>
                  <a:prstDash val="solid"/>
                  <a:miter/>
                </a:ln>
              </p:spPr>
              <p:txBody>
                <a:bodyPr rtlCol="0" anchor="ctr"/>
                <a:lstStyle/>
                <a:p>
                  <a:endParaRPr lang="en-US"/>
                </a:p>
              </p:txBody>
            </p:sp>
            <p:sp>
              <p:nvSpPr>
                <p:cNvPr id="1943" name="Freeform: Shape 1942">
                  <a:extLst>
                    <a:ext uri="{FF2B5EF4-FFF2-40B4-BE49-F238E27FC236}">
                      <a16:creationId xmlns:a16="http://schemas.microsoft.com/office/drawing/2014/main" id="{3D14A15C-9E2C-5C87-9038-2710AC7CFE19}"/>
                    </a:ext>
                  </a:extLst>
                </p:cNvPr>
                <p:cNvSpPr/>
                <p:nvPr/>
              </p:nvSpPr>
              <p:spPr>
                <a:xfrm>
                  <a:off x="12049288" y="1744260"/>
                  <a:ext cx="35328" cy="35411"/>
                </a:xfrm>
                <a:custGeom>
                  <a:avLst/>
                  <a:gdLst>
                    <a:gd name="connsiteX0" fmla="*/ 5637 w 35328"/>
                    <a:gd name="connsiteY0" fmla="*/ 30308 h 35411"/>
                    <a:gd name="connsiteX1" fmla="*/ 4555 w 35328"/>
                    <a:gd name="connsiteY1" fmla="*/ 5370 h 35411"/>
                    <a:gd name="connsiteX2" fmla="*/ 29464 w 35328"/>
                    <a:gd name="connsiteY2" fmla="*/ 4885 h 35411"/>
                    <a:gd name="connsiteX3" fmla="*/ 30688 w 35328"/>
                    <a:gd name="connsiteY3" fmla="*/ 29966 h 35411"/>
                    <a:gd name="connsiteX4" fmla="*/ 5608 w 35328"/>
                    <a:gd name="connsiteY4" fmla="*/ 30308 h 35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8" h="35411">
                      <a:moveTo>
                        <a:pt x="5637" y="30308"/>
                      </a:moveTo>
                      <a:cubicBezTo>
                        <a:pt x="-1509" y="23418"/>
                        <a:pt x="-1851" y="12401"/>
                        <a:pt x="4555" y="5370"/>
                      </a:cubicBezTo>
                      <a:cubicBezTo>
                        <a:pt x="11017" y="-1605"/>
                        <a:pt x="22176" y="-1805"/>
                        <a:pt x="29464" y="4885"/>
                      </a:cubicBezTo>
                      <a:cubicBezTo>
                        <a:pt x="36781" y="11576"/>
                        <a:pt x="37322" y="22820"/>
                        <a:pt x="30688" y="29966"/>
                      </a:cubicBezTo>
                      <a:cubicBezTo>
                        <a:pt x="24113" y="37168"/>
                        <a:pt x="12754" y="37168"/>
                        <a:pt x="5608" y="30308"/>
                      </a:cubicBezTo>
                      <a:close/>
                    </a:path>
                  </a:pathLst>
                </a:custGeom>
                <a:grpFill/>
                <a:ln w="2845" cap="flat">
                  <a:noFill/>
                  <a:prstDash val="solid"/>
                  <a:miter/>
                </a:ln>
              </p:spPr>
              <p:txBody>
                <a:bodyPr rtlCol="0" anchor="ctr"/>
                <a:lstStyle/>
                <a:p>
                  <a:endParaRPr lang="en-US"/>
                </a:p>
              </p:txBody>
            </p:sp>
            <p:sp>
              <p:nvSpPr>
                <p:cNvPr id="1944" name="Freeform: Shape 1943">
                  <a:extLst>
                    <a:ext uri="{FF2B5EF4-FFF2-40B4-BE49-F238E27FC236}">
                      <a16:creationId xmlns:a16="http://schemas.microsoft.com/office/drawing/2014/main" id="{23D5923C-883B-3826-D776-401E8C94C6DB}"/>
                    </a:ext>
                  </a:extLst>
                </p:cNvPr>
                <p:cNvSpPr/>
                <p:nvPr/>
              </p:nvSpPr>
              <p:spPr>
                <a:xfrm>
                  <a:off x="12002561" y="1792860"/>
                  <a:ext cx="34582" cy="34472"/>
                </a:xfrm>
                <a:custGeom>
                  <a:avLst/>
                  <a:gdLst>
                    <a:gd name="connsiteX0" fmla="*/ 5050 w 34582"/>
                    <a:gd name="connsiteY0" fmla="*/ 29051 h 34472"/>
                    <a:gd name="connsiteX1" fmla="*/ 4964 w 34582"/>
                    <a:gd name="connsiteY1" fmla="*/ 4682 h 34472"/>
                    <a:gd name="connsiteX2" fmla="*/ 29390 w 34582"/>
                    <a:gd name="connsiteY2" fmla="*/ 5280 h 34472"/>
                    <a:gd name="connsiteX3" fmla="*/ 29504 w 34582"/>
                    <a:gd name="connsiteY3" fmla="*/ 29677 h 34472"/>
                    <a:gd name="connsiteX4" fmla="*/ 5050 w 34582"/>
                    <a:gd name="connsiteY4" fmla="*/ 29051 h 34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82" h="34472">
                      <a:moveTo>
                        <a:pt x="5050" y="29051"/>
                      </a:moveTo>
                      <a:cubicBezTo>
                        <a:pt x="-1641" y="22076"/>
                        <a:pt x="-1697" y="11144"/>
                        <a:pt x="4964" y="4682"/>
                      </a:cubicBezTo>
                      <a:cubicBezTo>
                        <a:pt x="11598" y="-1809"/>
                        <a:pt x="22586" y="-1496"/>
                        <a:pt x="29390" y="5280"/>
                      </a:cubicBezTo>
                      <a:cubicBezTo>
                        <a:pt x="36279" y="12140"/>
                        <a:pt x="36308" y="23015"/>
                        <a:pt x="29504" y="29677"/>
                      </a:cubicBezTo>
                      <a:cubicBezTo>
                        <a:pt x="22700" y="36310"/>
                        <a:pt x="11740" y="36025"/>
                        <a:pt x="5050" y="29051"/>
                      </a:cubicBezTo>
                      <a:close/>
                    </a:path>
                  </a:pathLst>
                </a:custGeom>
                <a:grpFill/>
                <a:ln w="2845" cap="flat">
                  <a:noFill/>
                  <a:prstDash val="solid"/>
                  <a:miter/>
                </a:ln>
              </p:spPr>
              <p:txBody>
                <a:bodyPr rtlCol="0" anchor="ctr"/>
                <a:lstStyle/>
                <a:p>
                  <a:endParaRPr lang="en-US"/>
                </a:p>
              </p:txBody>
            </p:sp>
            <p:sp>
              <p:nvSpPr>
                <p:cNvPr id="1945" name="Freeform: Shape 1944">
                  <a:extLst>
                    <a:ext uri="{FF2B5EF4-FFF2-40B4-BE49-F238E27FC236}">
                      <a16:creationId xmlns:a16="http://schemas.microsoft.com/office/drawing/2014/main" id="{9F9C4A76-6330-7CD1-2057-5A76CB3376F2}"/>
                    </a:ext>
                  </a:extLst>
                </p:cNvPr>
                <p:cNvSpPr/>
                <p:nvPr/>
              </p:nvSpPr>
              <p:spPr>
                <a:xfrm>
                  <a:off x="11953979" y="1839428"/>
                  <a:ext cx="33611" cy="33736"/>
                </a:xfrm>
                <a:custGeom>
                  <a:avLst/>
                  <a:gdLst>
                    <a:gd name="connsiteX0" fmla="*/ 4410 w 33611"/>
                    <a:gd name="connsiteY0" fmla="*/ 27889 h 33736"/>
                    <a:gd name="connsiteX1" fmla="*/ 5378 w 33611"/>
                    <a:gd name="connsiteY1" fmla="*/ 4232 h 33736"/>
                    <a:gd name="connsiteX2" fmla="*/ 29007 w 33611"/>
                    <a:gd name="connsiteY2" fmla="*/ 5627 h 33736"/>
                    <a:gd name="connsiteX3" fmla="*/ 28295 w 33611"/>
                    <a:gd name="connsiteY3" fmla="*/ 29569 h 33736"/>
                    <a:gd name="connsiteX4" fmla="*/ 4410 w 33611"/>
                    <a:gd name="connsiteY4" fmla="*/ 27889 h 33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11" h="33736">
                      <a:moveTo>
                        <a:pt x="4410" y="27889"/>
                      </a:moveTo>
                      <a:cubicBezTo>
                        <a:pt x="-1853" y="20800"/>
                        <a:pt x="-1369" y="10267"/>
                        <a:pt x="5378" y="4232"/>
                      </a:cubicBezTo>
                      <a:cubicBezTo>
                        <a:pt x="12011" y="-1917"/>
                        <a:pt x="22602" y="-1291"/>
                        <a:pt x="29007" y="5627"/>
                      </a:cubicBezTo>
                      <a:cubicBezTo>
                        <a:pt x="35412" y="12545"/>
                        <a:pt x="35099" y="23277"/>
                        <a:pt x="28295" y="29569"/>
                      </a:cubicBezTo>
                      <a:cubicBezTo>
                        <a:pt x="21377" y="35746"/>
                        <a:pt x="10644" y="34949"/>
                        <a:pt x="4410" y="27889"/>
                      </a:cubicBezTo>
                      <a:close/>
                    </a:path>
                  </a:pathLst>
                </a:custGeom>
                <a:grpFill/>
                <a:ln w="2845" cap="flat">
                  <a:noFill/>
                  <a:prstDash val="solid"/>
                  <a:miter/>
                </a:ln>
              </p:spPr>
              <p:txBody>
                <a:bodyPr rtlCol="0" anchor="ctr"/>
                <a:lstStyle/>
                <a:p>
                  <a:endParaRPr lang="en-US"/>
                </a:p>
              </p:txBody>
            </p:sp>
            <p:sp>
              <p:nvSpPr>
                <p:cNvPr id="1946" name="Freeform: Shape 1945">
                  <a:extLst>
                    <a:ext uri="{FF2B5EF4-FFF2-40B4-BE49-F238E27FC236}">
                      <a16:creationId xmlns:a16="http://schemas.microsoft.com/office/drawing/2014/main" id="{C816D558-CABA-F2ED-51A1-3C3C0A2DC197}"/>
                    </a:ext>
                  </a:extLst>
                </p:cNvPr>
                <p:cNvSpPr/>
                <p:nvPr/>
              </p:nvSpPr>
              <p:spPr>
                <a:xfrm>
                  <a:off x="11903591" y="1884012"/>
                  <a:ext cx="32707" cy="32960"/>
                </a:xfrm>
                <a:custGeom>
                  <a:avLst/>
                  <a:gdLst>
                    <a:gd name="connsiteX0" fmla="*/ 3897 w 32707"/>
                    <a:gd name="connsiteY0" fmla="*/ 26804 h 32960"/>
                    <a:gd name="connsiteX1" fmla="*/ 5633 w 32707"/>
                    <a:gd name="connsiteY1" fmla="*/ 3631 h 32960"/>
                    <a:gd name="connsiteX2" fmla="*/ 28693 w 32707"/>
                    <a:gd name="connsiteY2" fmla="*/ 6051 h 32960"/>
                    <a:gd name="connsiteX3" fmla="*/ 26956 w 32707"/>
                    <a:gd name="connsiteY3" fmla="*/ 29224 h 32960"/>
                    <a:gd name="connsiteX4" fmla="*/ 3897 w 32707"/>
                    <a:gd name="connsiteY4" fmla="*/ 26804 h 3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07" h="32960">
                      <a:moveTo>
                        <a:pt x="3897" y="26804"/>
                      </a:moveTo>
                      <a:cubicBezTo>
                        <a:pt x="-1911" y="19659"/>
                        <a:pt x="-1142" y="9296"/>
                        <a:pt x="5633" y="3631"/>
                      </a:cubicBezTo>
                      <a:cubicBezTo>
                        <a:pt x="12409" y="-2034"/>
                        <a:pt x="22743" y="-952"/>
                        <a:pt x="28693" y="6051"/>
                      </a:cubicBezTo>
                      <a:cubicBezTo>
                        <a:pt x="34671" y="13054"/>
                        <a:pt x="33874" y="23417"/>
                        <a:pt x="26956" y="29224"/>
                      </a:cubicBezTo>
                      <a:cubicBezTo>
                        <a:pt x="20010" y="35032"/>
                        <a:pt x="9705" y="33950"/>
                        <a:pt x="3897" y="26804"/>
                      </a:cubicBezTo>
                      <a:close/>
                    </a:path>
                  </a:pathLst>
                </a:custGeom>
                <a:grpFill/>
                <a:ln w="2845" cap="flat">
                  <a:noFill/>
                  <a:prstDash val="solid"/>
                  <a:miter/>
                </a:ln>
              </p:spPr>
              <p:txBody>
                <a:bodyPr rtlCol="0" anchor="ctr"/>
                <a:lstStyle/>
                <a:p>
                  <a:endParaRPr lang="en-US"/>
                </a:p>
              </p:txBody>
            </p:sp>
            <p:sp>
              <p:nvSpPr>
                <p:cNvPr id="1947" name="Freeform: Shape 1946">
                  <a:extLst>
                    <a:ext uri="{FF2B5EF4-FFF2-40B4-BE49-F238E27FC236}">
                      <a16:creationId xmlns:a16="http://schemas.microsoft.com/office/drawing/2014/main" id="{846B9A8C-F289-D9E9-46DA-04A0AA65BCFE}"/>
                    </a:ext>
                  </a:extLst>
                </p:cNvPr>
                <p:cNvSpPr/>
                <p:nvPr/>
              </p:nvSpPr>
              <p:spPr>
                <a:xfrm>
                  <a:off x="11851380" y="1926528"/>
                  <a:ext cx="31930" cy="32030"/>
                </a:xfrm>
                <a:custGeom>
                  <a:avLst/>
                  <a:gdLst>
                    <a:gd name="connsiteX0" fmla="*/ 3356 w 31930"/>
                    <a:gd name="connsiteY0" fmla="*/ 25482 h 32030"/>
                    <a:gd name="connsiteX1" fmla="*/ 6060 w 31930"/>
                    <a:gd name="connsiteY1" fmla="*/ 3106 h 32030"/>
                    <a:gd name="connsiteX2" fmla="*/ 28408 w 31930"/>
                    <a:gd name="connsiteY2" fmla="*/ 6351 h 32030"/>
                    <a:gd name="connsiteX3" fmla="*/ 25817 w 31930"/>
                    <a:gd name="connsiteY3" fmla="*/ 28869 h 32030"/>
                    <a:gd name="connsiteX4" fmla="*/ 3356 w 31930"/>
                    <a:gd name="connsiteY4" fmla="*/ 25482 h 32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0" h="32030">
                      <a:moveTo>
                        <a:pt x="3356" y="25482"/>
                      </a:moveTo>
                      <a:cubicBezTo>
                        <a:pt x="-2025" y="18307"/>
                        <a:pt x="-800" y="8287"/>
                        <a:pt x="6060" y="3106"/>
                      </a:cubicBezTo>
                      <a:cubicBezTo>
                        <a:pt x="12978" y="-2019"/>
                        <a:pt x="22856" y="-709"/>
                        <a:pt x="28408" y="6351"/>
                      </a:cubicBezTo>
                      <a:cubicBezTo>
                        <a:pt x="33931" y="13383"/>
                        <a:pt x="32877" y="23631"/>
                        <a:pt x="25817" y="28869"/>
                      </a:cubicBezTo>
                      <a:cubicBezTo>
                        <a:pt x="18786" y="34164"/>
                        <a:pt x="8736" y="32656"/>
                        <a:pt x="3356" y="25482"/>
                      </a:cubicBezTo>
                      <a:close/>
                    </a:path>
                  </a:pathLst>
                </a:custGeom>
                <a:grpFill/>
                <a:ln w="2845" cap="flat">
                  <a:noFill/>
                  <a:prstDash val="solid"/>
                  <a:miter/>
                </a:ln>
              </p:spPr>
              <p:txBody>
                <a:bodyPr rtlCol="0" anchor="ctr"/>
                <a:lstStyle/>
                <a:p>
                  <a:endParaRPr lang="en-US"/>
                </a:p>
              </p:txBody>
            </p:sp>
            <p:sp>
              <p:nvSpPr>
                <p:cNvPr id="1948" name="Freeform: Shape 1947">
                  <a:extLst>
                    <a:ext uri="{FF2B5EF4-FFF2-40B4-BE49-F238E27FC236}">
                      <a16:creationId xmlns:a16="http://schemas.microsoft.com/office/drawing/2014/main" id="{BEDEBE39-9C9B-012E-81BE-A8135AF1AE0E}"/>
                    </a:ext>
                  </a:extLst>
                </p:cNvPr>
                <p:cNvSpPr/>
                <p:nvPr/>
              </p:nvSpPr>
              <p:spPr>
                <a:xfrm>
                  <a:off x="11797556" y="1966721"/>
                  <a:ext cx="30961" cy="31354"/>
                </a:xfrm>
                <a:custGeom>
                  <a:avLst/>
                  <a:gdLst>
                    <a:gd name="connsiteX0" fmla="*/ 2863 w 30961"/>
                    <a:gd name="connsiteY0" fmla="*/ 24433 h 31354"/>
                    <a:gd name="connsiteX1" fmla="*/ 215 w 30961"/>
                    <a:gd name="connsiteY1" fmla="*/ 12733 h 31354"/>
                    <a:gd name="connsiteX2" fmla="*/ 2265 w 30961"/>
                    <a:gd name="connsiteY2" fmla="*/ 7210 h 31354"/>
                    <a:gd name="connsiteX3" fmla="*/ 6364 w 30961"/>
                    <a:gd name="connsiteY3" fmla="*/ 2740 h 31354"/>
                    <a:gd name="connsiteX4" fmla="*/ 27943 w 30961"/>
                    <a:gd name="connsiteY4" fmla="*/ 6726 h 31354"/>
                    <a:gd name="connsiteX5" fmla="*/ 24556 w 30961"/>
                    <a:gd name="connsiteY5" fmla="*/ 28590 h 31354"/>
                    <a:gd name="connsiteX6" fmla="*/ 18948 w 30961"/>
                    <a:gd name="connsiteY6" fmla="*/ 31066 h 31354"/>
                    <a:gd name="connsiteX7" fmla="*/ 12969 w 30961"/>
                    <a:gd name="connsiteY7" fmla="*/ 31066 h 31354"/>
                    <a:gd name="connsiteX8" fmla="*/ 2891 w 30961"/>
                    <a:gd name="connsiteY8" fmla="*/ 24405 h 3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61" h="31354">
                      <a:moveTo>
                        <a:pt x="2863" y="24433"/>
                      </a:moveTo>
                      <a:cubicBezTo>
                        <a:pt x="386" y="20846"/>
                        <a:pt x="-439" y="16633"/>
                        <a:pt x="215" y="12733"/>
                      </a:cubicBezTo>
                      <a:cubicBezTo>
                        <a:pt x="528" y="10768"/>
                        <a:pt x="1240" y="8918"/>
                        <a:pt x="2265" y="7210"/>
                      </a:cubicBezTo>
                      <a:cubicBezTo>
                        <a:pt x="3290" y="5502"/>
                        <a:pt x="4657" y="3965"/>
                        <a:pt x="6364" y="2740"/>
                      </a:cubicBezTo>
                      <a:cubicBezTo>
                        <a:pt x="13169" y="-2128"/>
                        <a:pt x="22819" y="-334"/>
                        <a:pt x="27943" y="6726"/>
                      </a:cubicBezTo>
                      <a:cubicBezTo>
                        <a:pt x="33039" y="13815"/>
                        <a:pt x="31530" y="23608"/>
                        <a:pt x="24556" y="28590"/>
                      </a:cubicBezTo>
                      <a:cubicBezTo>
                        <a:pt x="22819" y="29842"/>
                        <a:pt x="20912" y="30668"/>
                        <a:pt x="18948" y="31066"/>
                      </a:cubicBezTo>
                      <a:cubicBezTo>
                        <a:pt x="16983" y="31465"/>
                        <a:pt x="14933" y="31436"/>
                        <a:pt x="12969" y="31066"/>
                      </a:cubicBezTo>
                      <a:cubicBezTo>
                        <a:pt x="9012" y="30298"/>
                        <a:pt x="5368" y="27992"/>
                        <a:pt x="2891" y="24405"/>
                      </a:cubicBezTo>
                      <a:close/>
                    </a:path>
                  </a:pathLst>
                </a:custGeom>
                <a:grpFill/>
                <a:ln w="2845" cap="flat">
                  <a:noFill/>
                  <a:prstDash val="solid"/>
                  <a:miter/>
                </a:ln>
              </p:spPr>
              <p:txBody>
                <a:bodyPr rtlCol="0" anchor="ctr"/>
                <a:lstStyle/>
                <a:p>
                  <a:endParaRPr lang="en-US"/>
                </a:p>
              </p:txBody>
            </p:sp>
            <p:sp>
              <p:nvSpPr>
                <p:cNvPr id="1949" name="Freeform: Shape 1948">
                  <a:extLst>
                    <a:ext uri="{FF2B5EF4-FFF2-40B4-BE49-F238E27FC236}">
                      <a16:creationId xmlns:a16="http://schemas.microsoft.com/office/drawing/2014/main" id="{B0C39B74-DCBD-E8C1-F486-50E2B3AE7A7B}"/>
                    </a:ext>
                  </a:extLst>
                </p:cNvPr>
                <p:cNvSpPr/>
                <p:nvPr/>
              </p:nvSpPr>
              <p:spPr>
                <a:xfrm>
                  <a:off x="11742050" y="2004731"/>
                  <a:ext cx="30122" cy="30501"/>
                </a:xfrm>
                <a:custGeom>
                  <a:avLst/>
                  <a:gdLst>
                    <a:gd name="connsiteX0" fmla="*/ 2457 w 30122"/>
                    <a:gd name="connsiteY0" fmla="*/ 23289 h 30501"/>
                    <a:gd name="connsiteX1" fmla="*/ 6699 w 30122"/>
                    <a:gd name="connsiteY1" fmla="*/ 2279 h 30501"/>
                    <a:gd name="connsiteX2" fmla="*/ 27566 w 30122"/>
                    <a:gd name="connsiteY2" fmla="*/ 7147 h 30501"/>
                    <a:gd name="connsiteX3" fmla="*/ 23324 w 30122"/>
                    <a:gd name="connsiteY3" fmla="*/ 28157 h 30501"/>
                    <a:gd name="connsiteX4" fmla="*/ 2457 w 30122"/>
                    <a:gd name="connsiteY4" fmla="*/ 23289 h 30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2" h="30501">
                      <a:moveTo>
                        <a:pt x="2457" y="23289"/>
                      </a:moveTo>
                      <a:cubicBezTo>
                        <a:pt x="-2069" y="16086"/>
                        <a:pt x="-162" y="6692"/>
                        <a:pt x="6699" y="2279"/>
                      </a:cubicBezTo>
                      <a:cubicBezTo>
                        <a:pt x="13560" y="-2133"/>
                        <a:pt x="22897" y="59"/>
                        <a:pt x="27566" y="7147"/>
                      </a:cubicBezTo>
                      <a:cubicBezTo>
                        <a:pt x="32235" y="14236"/>
                        <a:pt x="30328" y="23659"/>
                        <a:pt x="23324" y="28157"/>
                      </a:cubicBezTo>
                      <a:cubicBezTo>
                        <a:pt x="16321" y="32655"/>
                        <a:pt x="6955" y="30491"/>
                        <a:pt x="2457" y="23289"/>
                      </a:cubicBezTo>
                      <a:close/>
                    </a:path>
                  </a:pathLst>
                </a:custGeom>
                <a:grpFill/>
                <a:ln w="2845" cap="flat">
                  <a:noFill/>
                  <a:prstDash val="solid"/>
                  <a:miter/>
                </a:ln>
              </p:spPr>
              <p:txBody>
                <a:bodyPr rtlCol="0" anchor="ctr"/>
                <a:lstStyle/>
                <a:p>
                  <a:endParaRPr lang="en-US"/>
                </a:p>
              </p:txBody>
            </p:sp>
            <p:sp>
              <p:nvSpPr>
                <p:cNvPr id="1950" name="Freeform: Shape 1949">
                  <a:extLst>
                    <a:ext uri="{FF2B5EF4-FFF2-40B4-BE49-F238E27FC236}">
                      <a16:creationId xmlns:a16="http://schemas.microsoft.com/office/drawing/2014/main" id="{A4C9A094-7D35-6CB2-11AD-47797D21DFD8}"/>
                    </a:ext>
                  </a:extLst>
                </p:cNvPr>
                <p:cNvSpPr/>
                <p:nvPr/>
              </p:nvSpPr>
              <p:spPr>
                <a:xfrm>
                  <a:off x="11685068" y="2040462"/>
                  <a:ext cx="29298" cy="29622"/>
                </a:xfrm>
                <a:custGeom>
                  <a:avLst/>
                  <a:gdLst>
                    <a:gd name="connsiteX0" fmla="*/ 2047 w 29298"/>
                    <a:gd name="connsiteY0" fmla="*/ 22005 h 29622"/>
                    <a:gd name="connsiteX1" fmla="*/ 7086 w 29298"/>
                    <a:gd name="connsiteY1" fmla="*/ 1878 h 29622"/>
                    <a:gd name="connsiteX2" fmla="*/ 12552 w 29298"/>
                    <a:gd name="connsiteY2" fmla="*/ 113 h 29622"/>
                    <a:gd name="connsiteX3" fmla="*/ 18103 w 29298"/>
                    <a:gd name="connsiteY3" fmla="*/ 483 h 29622"/>
                    <a:gd name="connsiteX4" fmla="*/ 27128 w 29298"/>
                    <a:gd name="connsiteY4" fmla="*/ 7372 h 29622"/>
                    <a:gd name="connsiteX5" fmla="*/ 28893 w 29298"/>
                    <a:gd name="connsiteY5" fmla="*/ 18674 h 29622"/>
                    <a:gd name="connsiteX6" fmla="*/ 26558 w 29298"/>
                    <a:gd name="connsiteY6" fmla="*/ 23855 h 29622"/>
                    <a:gd name="connsiteX7" fmla="*/ 22203 w 29298"/>
                    <a:gd name="connsiteY7" fmla="*/ 27699 h 29622"/>
                    <a:gd name="connsiteX8" fmla="*/ 2047 w 29298"/>
                    <a:gd name="connsiteY8" fmla="*/ 22033 h 2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98" h="29622">
                      <a:moveTo>
                        <a:pt x="2047" y="22005"/>
                      </a:moveTo>
                      <a:cubicBezTo>
                        <a:pt x="-2052" y="14831"/>
                        <a:pt x="197" y="5835"/>
                        <a:pt x="7086" y="1878"/>
                      </a:cubicBezTo>
                      <a:cubicBezTo>
                        <a:pt x="8794" y="881"/>
                        <a:pt x="10673" y="312"/>
                        <a:pt x="12552" y="113"/>
                      </a:cubicBezTo>
                      <a:cubicBezTo>
                        <a:pt x="14402" y="-115"/>
                        <a:pt x="16281" y="-1"/>
                        <a:pt x="18103" y="483"/>
                      </a:cubicBezTo>
                      <a:cubicBezTo>
                        <a:pt x="21719" y="1451"/>
                        <a:pt x="25021" y="3814"/>
                        <a:pt x="27128" y="7372"/>
                      </a:cubicBezTo>
                      <a:cubicBezTo>
                        <a:pt x="29234" y="10902"/>
                        <a:pt x="29775" y="14973"/>
                        <a:pt x="28893" y="18674"/>
                      </a:cubicBezTo>
                      <a:cubicBezTo>
                        <a:pt x="28465" y="20525"/>
                        <a:pt x="27668" y="22290"/>
                        <a:pt x="26558" y="23855"/>
                      </a:cubicBezTo>
                      <a:cubicBezTo>
                        <a:pt x="25420" y="25393"/>
                        <a:pt x="23968" y="26702"/>
                        <a:pt x="22203" y="27699"/>
                      </a:cubicBezTo>
                      <a:cubicBezTo>
                        <a:pt x="15171" y="31741"/>
                        <a:pt x="6147" y="29207"/>
                        <a:pt x="2047" y="22033"/>
                      </a:cubicBezTo>
                      <a:close/>
                    </a:path>
                  </a:pathLst>
                </a:custGeom>
                <a:grpFill/>
                <a:ln w="2845" cap="flat">
                  <a:noFill/>
                  <a:prstDash val="solid"/>
                  <a:miter/>
                </a:ln>
              </p:spPr>
              <p:txBody>
                <a:bodyPr rtlCol="0" anchor="ctr"/>
                <a:lstStyle/>
                <a:p>
                  <a:endParaRPr lang="en-US"/>
                </a:p>
              </p:txBody>
            </p:sp>
            <p:sp>
              <p:nvSpPr>
                <p:cNvPr id="1951" name="Freeform: Shape 1950">
                  <a:extLst>
                    <a:ext uri="{FF2B5EF4-FFF2-40B4-BE49-F238E27FC236}">
                      <a16:creationId xmlns:a16="http://schemas.microsoft.com/office/drawing/2014/main" id="{4615AE73-5D1E-A2A5-7E20-F89857DC39CC}"/>
                    </a:ext>
                  </a:extLst>
                </p:cNvPr>
                <p:cNvSpPr/>
                <p:nvPr/>
              </p:nvSpPr>
              <p:spPr>
                <a:xfrm>
                  <a:off x="11626729" y="2073646"/>
                  <a:ext cx="28369" cy="28957"/>
                </a:xfrm>
                <a:custGeom>
                  <a:avLst/>
                  <a:gdLst>
                    <a:gd name="connsiteX0" fmla="*/ 1685 w 28369"/>
                    <a:gd name="connsiteY0" fmla="*/ 21019 h 28957"/>
                    <a:gd name="connsiteX1" fmla="*/ 7350 w 28369"/>
                    <a:gd name="connsiteY1" fmla="*/ 1632 h 28957"/>
                    <a:gd name="connsiteX2" fmla="*/ 26566 w 28369"/>
                    <a:gd name="connsiteY2" fmla="*/ 7753 h 28957"/>
                    <a:gd name="connsiteX3" fmla="*/ 20987 w 28369"/>
                    <a:gd name="connsiteY3" fmla="*/ 27282 h 28957"/>
                    <a:gd name="connsiteX4" fmla="*/ 1714 w 28369"/>
                    <a:gd name="connsiteY4" fmla="*/ 21047 h 28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9" h="28957">
                      <a:moveTo>
                        <a:pt x="1685" y="21019"/>
                      </a:moveTo>
                      <a:cubicBezTo>
                        <a:pt x="-2016" y="13902"/>
                        <a:pt x="603" y="5361"/>
                        <a:pt x="7350" y="1632"/>
                      </a:cubicBezTo>
                      <a:cubicBezTo>
                        <a:pt x="14125" y="-2041"/>
                        <a:pt x="22723" y="692"/>
                        <a:pt x="26566" y="7753"/>
                      </a:cubicBezTo>
                      <a:cubicBezTo>
                        <a:pt x="30410" y="14784"/>
                        <a:pt x="27904" y="23552"/>
                        <a:pt x="20987" y="27282"/>
                      </a:cubicBezTo>
                      <a:cubicBezTo>
                        <a:pt x="14097" y="31097"/>
                        <a:pt x="5386" y="28136"/>
                        <a:pt x="1714" y="21047"/>
                      </a:cubicBezTo>
                      <a:close/>
                    </a:path>
                  </a:pathLst>
                </a:custGeom>
                <a:grpFill/>
                <a:ln w="2845" cap="flat">
                  <a:noFill/>
                  <a:prstDash val="solid"/>
                  <a:miter/>
                </a:ln>
              </p:spPr>
              <p:txBody>
                <a:bodyPr rtlCol="0" anchor="ctr"/>
                <a:lstStyle/>
                <a:p>
                  <a:endParaRPr lang="en-US"/>
                </a:p>
              </p:txBody>
            </p:sp>
            <p:sp>
              <p:nvSpPr>
                <p:cNvPr id="1952" name="Freeform: Shape 1951">
                  <a:extLst>
                    <a:ext uri="{FF2B5EF4-FFF2-40B4-BE49-F238E27FC236}">
                      <a16:creationId xmlns:a16="http://schemas.microsoft.com/office/drawing/2014/main" id="{F07A093A-EC1B-A941-D9DB-4C3725808F10}"/>
                    </a:ext>
                  </a:extLst>
                </p:cNvPr>
                <p:cNvSpPr/>
                <p:nvPr/>
              </p:nvSpPr>
              <p:spPr>
                <a:xfrm>
                  <a:off x="11567014" y="2104411"/>
                  <a:ext cx="27541" cy="28053"/>
                </a:xfrm>
                <a:custGeom>
                  <a:avLst/>
                  <a:gdLst>
                    <a:gd name="connsiteX0" fmla="*/ 1388 w 27541"/>
                    <a:gd name="connsiteY0" fmla="*/ 19917 h 28053"/>
                    <a:gd name="connsiteX1" fmla="*/ 7623 w 27541"/>
                    <a:gd name="connsiteY1" fmla="*/ 1299 h 28053"/>
                    <a:gd name="connsiteX2" fmla="*/ 26071 w 27541"/>
                    <a:gd name="connsiteY2" fmla="*/ 8103 h 28053"/>
                    <a:gd name="connsiteX3" fmla="*/ 19836 w 27541"/>
                    <a:gd name="connsiteY3" fmla="*/ 26721 h 28053"/>
                    <a:gd name="connsiteX4" fmla="*/ 1388 w 27541"/>
                    <a:gd name="connsiteY4" fmla="*/ 19917 h 28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41" h="28053">
                      <a:moveTo>
                        <a:pt x="1388" y="19917"/>
                      </a:moveTo>
                      <a:cubicBezTo>
                        <a:pt x="-1914" y="12857"/>
                        <a:pt x="876" y="4544"/>
                        <a:pt x="7623" y="1299"/>
                      </a:cubicBezTo>
                      <a:cubicBezTo>
                        <a:pt x="14370" y="-1947"/>
                        <a:pt x="22625" y="1099"/>
                        <a:pt x="26071" y="8103"/>
                      </a:cubicBezTo>
                      <a:cubicBezTo>
                        <a:pt x="29515" y="15077"/>
                        <a:pt x="26697" y="23419"/>
                        <a:pt x="19836" y="26721"/>
                      </a:cubicBezTo>
                      <a:cubicBezTo>
                        <a:pt x="12947" y="30023"/>
                        <a:pt x="4691" y="26977"/>
                        <a:pt x="1388" y="19917"/>
                      </a:cubicBezTo>
                      <a:close/>
                    </a:path>
                  </a:pathLst>
                </a:custGeom>
                <a:grpFill/>
                <a:ln w="2845" cap="flat">
                  <a:noFill/>
                  <a:prstDash val="solid"/>
                  <a:miter/>
                </a:ln>
              </p:spPr>
              <p:txBody>
                <a:bodyPr rtlCol="0" anchor="ctr"/>
                <a:lstStyle/>
                <a:p>
                  <a:endParaRPr lang="en-US"/>
                </a:p>
              </p:txBody>
            </p:sp>
            <p:sp>
              <p:nvSpPr>
                <p:cNvPr id="1953" name="Freeform: Shape 1952">
                  <a:extLst>
                    <a:ext uri="{FF2B5EF4-FFF2-40B4-BE49-F238E27FC236}">
                      <a16:creationId xmlns:a16="http://schemas.microsoft.com/office/drawing/2014/main" id="{8F4544C5-88EA-F0E7-6D79-6A39C4DC1503}"/>
                    </a:ext>
                  </a:extLst>
                </p:cNvPr>
                <p:cNvSpPr/>
                <p:nvPr/>
              </p:nvSpPr>
              <p:spPr>
                <a:xfrm>
                  <a:off x="11506097" y="2132816"/>
                  <a:ext cx="26691" cy="27134"/>
                </a:xfrm>
                <a:custGeom>
                  <a:avLst/>
                  <a:gdLst>
                    <a:gd name="connsiteX0" fmla="*/ 1099 w 26691"/>
                    <a:gd name="connsiteY0" fmla="*/ 18671 h 27134"/>
                    <a:gd name="connsiteX1" fmla="*/ 7932 w 26691"/>
                    <a:gd name="connsiteY1" fmla="*/ 992 h 27134"/>
                    <a:gd name="connsiteX2" fmla="*/ 25496 w 26691"/>
                    <a:gd name="connsiteY2" fmla="*/ 8251 h 27134"/>
                    <a:gd name="connsiteX3" fmla="*/ 18721 w 26691"/>
                    <a:gd name="connsiteY3" fmla="*/ 26101 h 27134"/>
                    <a:gd name="connsiteX4" fmla="*/ 1099 w 26691"/>
                    <a:gd name="connsiteY4" fmla="*/ 18671 h 2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91" h="27134">
                      <a:moveTo>
                        <a:pt x="1099" y="18671"/>
                      </a:moveTo>
                      <a:cubicBezTo>
                        <a:pt x="-1805" y="11696"/>
                        <a:pt x="1241" y="3782"/>
                        <a:pt x="7932" y="992"/>
                      </a:cubicBezTo>
                      <a:cubicBezTo>
                        <a:pt x="14650" y="-1741"/>
                        <a:pt x="22422" y="1333"/>
                        <a:pt x="25496" y="8251"/>
                      </a:cubicBezTo>
                      <a:cubicBezTo>
                        <a:pt x="28543" y="15141"/>
                        <a:pt x="25582" y="23282"/>
                        <a:pt x="18721" y="26101"/>
                      </a:cubicBezTo>
                      <a:cubicBezTo>
                        <a:pt x="11889" y="28976"/>
                        <a:pt x="4003" y="25645"/>
                        <a:pt x="1099" y="18671"/>
                      </a:cubicBezTo>
                      <a:close/>
                    </a:path>
                  </a:pathLst>
                </a:custGeom>
                <a:grpFill/>
                <a:ln w="2845" cap="flat">
                  <a:noFill/>
                  <a:prstDash val="solid"/>
                  <a:miter/>
                </a:ln>
              </p:spPr>
              <p:txBody>
                <a:bodyPr rtlCol="0" anchor="ctr"/>
                <a:lstStyle/>
                <a:p>
                  <a:endParaRPr lang="en-US"/>
                </a:p>
              </p:txBody>
            </p:sp>
            <p:sp>
              <p:nvSpPr>
                <p:cNvPr id="1954" name="Freeform: Shape 1953">
                  <a:extLst>
                    <a:ext uri="{FF2B5EF4-FFF2-40B4-BE49-F238E27FC236}">
                      <a16:creationId xmlns:a16="http://schemas.microsoft.com/office/drawing/2014/main" id="{51891F24-8296-8F95-0951-E826DCE112CC}"/>
                    </a:ext>
                  </a:extLst>
                </p:cNvPr>
                <p:cNvSpPr/>
                <p:nvPr/>
              </p:nvSpPr>
              <p:spPr>
                <a:xfrm>
                  <a:off x="11444128" y="2158440"/>
                  <a:ext cx="25801" cy="26464"/>
                </a:xfrm>
                <a:custGeom>
                  <a:avLst/>
                  <a:gdLst>
                    <a:gd name="connsiteX0" fmla="*/ 865 w 25801"/>
                    <a:gd name="connsiteY0" fmla="*/ 17757 h 26464"/>
                    <a:gd name="connsiteX1" fmla="*/ 8181 w 25801"/>
                    <a:gd name="connsiteY1" fmla="*/ 847 h 26464"/>
                    <a:gd name="connsiteX2" fmla="*/ 24864 w 25801"/>
                    <a:gd name="connsiteY2" fmla="*/ 8534 h 26464"/>
                    <a:gd name="connsiteX3" fmla="*/ 17604 w 25801"/>
                    <a:gd name="connsiteY3" fmla="*/ 25586 h 26464"/>
                    <a:gd name="connsiteX4" fmla="*/ 865 w 25801"/>
                    <a:gd name="connsiteY4" fmla="*/ 17757 h 2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1" h="26464">
                      <a:moveTo>
                        <a:pt x="865" y="17757"/>
                      </a:moveTo>
                      <a:cubicBezTo>
                        <a:pt x="-1697" y="10868"/>
                        <a:pt x="1634" y="3495"/>
                        <a:pt x="8181" y="847"/>
                      </a:cubicBezTo>
                      <a:cubicBezTo>
                        <a:pt x="14729" y="-1715"/>
                        <a:pt x="22188" y="1730"/>
                        <a:pt x="24864" y="8534"/>
                      </a:cubicBezTo>
                      <a:cubicBezTo>
                        <a:pt x="27540" y="15338"/>
                        <a:pt x="24295" y="22967"/>
                        <a:pt x="17604" y="25586"/>
                      </a:cubicBezTo>
                      <a:cubicBezTo>
                        <a:pt x="10943" y="28262"/>
                        <a:pt x="3399" y="24590"/>
                        <a:pt x="865" y="17757"/>
                      </a:cubicBezTo>
                      <a:close/>
                    </a:path>
                  </a:pathLst>
                </a:custGeom>
                <a:grpFill/>
                <a:ln w="2845" cap="flat">
                  <a:noFill/>
                  <a:prstDash val="solid"/>
                  <a:miter/>
                </a:ln>
              </p:spPr>
              <p:txBody>
                <a:bodyPr rtlCol="0" anchor="ctr"/>
                <a:lstStyle/>
                <a:p>
                  <a:endParaRPr lang="en-US"/>
                </a:p>
              </p:txBody>
            </p:sp>
            <p:sp>
              <p:nvSpPr>
                <p:cNvPr id="1955" name="Freeform: Shape 1954">
                  <a:extLst>
                    <a:ext uri="{FF2B5EF4-FFF2-40B4-BE49-F238E27FC236}">
                      <a16:creationId xmlns:a16="http://schemas.microsoft.com/office/drawing/2014/main" id="{2DF2E95E-0068-39AB-B64A-D37E4B42E55C}"/>
                    </a:ext>
                  </a:extLst>
                </p:cNvPr>
                <p:cNvSpPr/>
                <p:nvPr/>
              </p:nvSpPr>
              <p:spPr>
                <a:xfrm>
                  <a:off x="11381136" y="2181555"/>
                  <a:ext cx="24945" cy="25552"/>
                </a:xfrm>
                <a:custGeom>
                  <a:avLst/>
                  <a:gdLst>
                    <a:gd name="connsiteX0" fmla="*/ 657 w 24945"/>
                    <a:gd name="connsiteY0" fmla="*/ 16734 h 25552"/>
                    <a:gd name="connsiteX1" fmla="*/ 8373 w 24945"/>
                    <a:gd name="connsiteY1" fmla="*/ 621 h 25552"/>
                    <a:gd name="connsiteX2" fmla="*/ 24229 w 24945"/>
                    <a:gd name="connsiteY2" fmla="*/ 8791 h 25552"/>
                    <a:gd name="connsiteX3" fmla="*/ 16514 w 24945"/>
                    <a:gd name="connsiteY3" fmla="*/ 24904 h 25552"/>
                    <a:gd name="connsiteX4" fmla="*/ 657 w 24945"/>
                    <a:gd name="connsiteY4" fmla="*/ 16734 h 2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45" h="25552">
                      <a:moveTo>
                        <a:pt x="657" y="16734"/>
                      </a:moveTo>
                      <a:cubicBezTo>
                        <a:pt x="-1535" y="10016"/>
                        <a:pt x="1939" y="2785"/>
                        <a:pt x="8373" y="621"/>
                      </a:cubicBezTo>
                      <a:cubicBezTo>
                        <a:pt x="14834" y="-1543"/>
                        <a:pt x="21924" y="2130"/>
                        <a:pt x="24229" y="8791"/>
                      </a:cubicBezTo>
                      <a:cubicBezTo>
                        <a:pt x="26535" y="15481"/>
                        <a:pt x="23091" y="22684"/>
                        <a:pt x="16514" y="24904"/>
                      </a:cubicBezTo>
                      <a:cubicBezTo>
                        <a:pt x="9938" y="27125"/>
                        <a:pt x="2849" y="23453"/>
                        <a:pt x="657" y="16734"/>
                      </a:cubicBezTo>
                      <a:close/>
                    </a:path>
                  </a:pathLst>
                </a:custGeom>
                <a:grpFill/>
                <a:ln w="2845" cap="flat">
                  <a:noFill/>
                  <a:prstDash val="solid"/>
                  <a:miter/>
                </a:ln>
              </p:spPr>
              <p:txBody>
                <a:bodyPr rtlCol="0" anchor="ctr"/>
                <a:lstStyle/>
                <a:p>
                  <a:endParaRPr lang="en-US"/>
                </a:p>
              </p:txBody>
            </p:sp>
            <p:sp>
              <p:nvSpPr>
                <p:cNvPr id="1956" name="Freeform: Shape 1955">
                  <a:extLst>
                    <a:ext uri="{FF2B5EF4-FFF2-40B4-BE49-F238E27FC236}">
                      <a16:creationId xmlns:a16="http://schemas.microsoft.com/office/drawing/2014/main" id="{9F8511BD-1C4A-E213-2EE7-2F7425BD0533}"/>
                    </a:ext>
                  </a:extLst>
                </p:cNvPr>
                <p:cNvSpPr/>
                <p:nvPr/>
              </p:nvSpPr>
              <p:spPr>
                <a:xfrm>
                  <a:off x="11317229" y="2202129"/>
                  <a:ext cx="24098" cy="24680"/>
                </a:xfrm>
                <a:custGeom>
                  <a:avLst/>
                  <a:gdLst>
                    <a:gd name="connsiteX0" fmla="*/ 482 w 24098"/>
                    <a:gd name="connsiteY0" fmla="*/ 15604 h 24680"/>
                    <a:gd name="connsiteX1" fmla="*/ 8595 w 24098"/>
                    <a:gd name="connsiteY1" fmla="*/ 430 h 24680"/>
                    <a:gd name="connsiteX2" fmla="*/ 17734 w 24098"/>
                    <a:gd name="connsiteY2" fmla="*/ 1626 h 24680"/>
                    <a:gd name="connsiteX3" fmla="*/ 23570 w 24098"/>
                    <a:gd name="connsiteY3" fmla="*/ 8999 h 24680"/>
                    <a:gd name="connsiteX4" fmla="*/ 22687 w 24098"/>
                    <a:gd name="connsiteY4" fmla="*/ 18422 h 24680"/>
                    <a:gd name="connsiteX5" fmla="*/ 15485 w 24098"/>
                    <a:gd name="connsiteY5" fmla="*/ 24230 h 24680"/>
                    <a:gd name="connsiteX6" fmla="*/ 482 w 24098"/>
                    <a:gd name="connsiteY6" fmla="*/ 15604 h 24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98" h="24680">
                      <a:moveTo>
                        <a:pt x="482" y="15604"/>
                      </a:moveTo>
                      <a:cubicBezTo>
                        <a:pt x="-1368" y="9028"/>
                        <a:pt x="2276" y="2224"/>
                        <a:pt x="8595" y="430"/>
                      </a:cubicBezTo>
                      <a:cubicBezTo>
                        <a:pt x="11756" y="-452"/>
                        <a:pt x="15029" y="60"/>
                        <a:pt x="17734" y="1626"/>
                      </a:cubicBezTo>
                      <a:cubicBezTo>
                        <a:pt x="20438" y="3163"/>
                        <a:pt x="22602" y="5725"/>
                        <a:pt x="23570" y="8999"/>
                      </a:cubicBezTo>
                      <a:cubicBezTo>
                        <a:pt x="24538" y="12273"/>
                        <a:pt x="24139" y="15661"/>
                        <a:pt x="22687" y="18422"/>
                      </a:cubicBezTo>
                      <a:cubicBezTo>
                        <a:pt x="21207" y="21155"/>
                        <a:pt x="18702" y="23319"/>
                        <a:pt x="15485" y="24230"/>
                      </a:cubicBezTo>
                      <a:cubicBezTo>
                        <a:pt x="9051" y="26052"/>
                        <a:pt x="2304" y="22180"/>
                        <a:pt x="482" y="15604"/>
                      </a:cubicBezTo>
                      <a:close/>
                    </a:path>
                  </a:pathLst>
                </a:custGeom>
                <a:grpFill/>
                <a:ln w="2845" cap="flat">
                  <a:noFill/>
                  <a:prstDash val="solid"/>
                  <a:miter/>
                </a:ln>
              </p:spPr>
              <p:txBody>
                <a:bodyPr rtlCol="0" anchor="ctr"/>
                <a:lstStyle/>
                <a:p>
                  <a:endParaRPr lang="en-US"/>
                </a:p>
              </p:txBody>
            </p:sp>
            <p:sp>
              <p:nvSpPr>
                <p:cNvPr id="1957" name="Freeform: Shape 1956">
                  <a:extLst>
                    <a:ext uri="{FF2B5EF4-FFF2-40B4-BE49-F238E27FC236}">
                      <a16:creationId xmlns:a16="http://schemas.microsoft.com/office/drawing/2014/main" id="{5B060913-03EA-C028-96AE-0B35D87C9EF2}"/>
                    </a:ext>
                  </a:extLst>
                </p:cNvPr>
                <p:cNvSpPr/>
                <p:nvPr/>
              </p:nvSpPr>
              <p:spPr>
                <a:xfrm>
                  <a:off x="11252577" y="2219968"/>
                  <a:ext cx="23265" cy="23908"/>
                </a:xfrm>
                <a:custGeom>
                  <a:avLst/>
                  <a:gdLst>
                    <a:gd name="connsiteX0" fmla="*/ 340 w 23265"/>
                    <a:gd name="connsiteY0" fmla="*/ 14646 h 23908"/>
                    <a:gd name="connsiteX1" fmla="*/ 1679 w 23265"/>
                    <a:gd name="connsiteY1" fmla="*/ 5650 h 23908"/>
                    <a:gd name="connsiteX2" fmla="*/ 8796 w 23265"/>
                    <a:gd name="connsiteY2" fmla="*/ 355 h 23908"/>
                    <a:gd name="connsiteX3" fmla="*/ 22887 w 23265"/>
                    <a:gd name="connsiteY3" fmla="*/ 9066 h 23908"/>
                    <a:gd name="connsiteX4" fmla="*/ 14489 w 23265"/>
                    <a:gd name="connsiteY4" fmla="*/ 23557 h 23908"/>
                    <a:gd name="connsiteX5" fmla="*/ 5636 w 23265"/>
                    <a:gd name="connsiteY5" fmla="*/ 22076 h 23908"/>
                    <a:gd name="connsiteX6" fmla="*/ 340 w 23265"/>
                    <a:gd name="connsiteY6" fmla="*/ 14618 h 2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65" h="23908">
                      <a:moveTo>
                        <a:pt x="340" y="14646"/>
                      </a:moveTo>
                      <a:cubicBezTo>
                        <a:pt x="-428" y="11429"/>
                        <a:pt x="141" y="8241"/>
                        <a:pt x="1679" y="5650"/>
                      </a:cubicBezTo>
                      <a:cubicBezTo>
                        <a:pt x="3215" y="3060"/>
                        <a:pt x="5721" y="1181"/>
                        <a:pt x="8796" y="355"/>
                      </a:cubicBezTo>
                      <a:cubicBezTo>
                        <a:pt x="14945" y="-1239"/>
                        <a:pt x="21265" y="2689"/>
                        <a:pt x="22887" y="9066"/>
                      </a:cubicBezTo>
                      <a:cubicBezTo>
                        <a:pt x="24510" y="15472"/>
                        <a:pt x="20752" y="21962"/>
                        <a:pt x="14489" y="23557"/>
                      </a:cubicBezTo>
                      <a:cubicBezTo>
                        <a:pt x="11358" y="24382"/>
                        <a:pt x="8197" y="23699"/>
                        <a:pt x="5636" y="22076"/>
                      </a:cubicBezTo>
                      <a:cubicBezTo>
                        <a:pt x="3074" y="20454"/>
                        <a:pt x="1109" y="17835"/>
                        <a:pt x="340" y="14618"/>
                      </a:cubicBezTo>
                      <a:close/>
                    </a:path>
                  </a:pathLst>
                </a:custGeom>
                <a:grpFill/>
                <a:ln w="2845" cap="flat">
                  <a:noFill/>
                  <a:prstDash val="solid"/>
                  <a:miter/>
                </a:ln>
              </p:spPr>
              <p:txBody>
                <a:bodyPr rtlCol="0" anchor="ctr"/>
                <a:lstStyle/>
                <a:p>
                  <a:endParaRPr lang="en-US"/>
                </a:p>
              </p:txBody>
            </p:sp>
            <p:sp>
              <p:nvSpPr>
                <p:cNvPr id="1958" name="Freeform: Shape 1957">
                  <a:extLst>
                    <a:ext uri="{FF2B5EF4-FFF2-40B4-BE49-F238E27FC236}">
                      <a16:creationId xmlns:a16="http://schemas.microsoft.com/office/drawing/2014/main" id="{426A38E8-4560-8520-A8B9-63AA41ED9FF6}"/>
                    </a:ext>
                  </a:extLst>
                </p:cNvPr>
                <p:cNvSpPr/>
                <p:nvPr/>
              </p:nvSpPr>
              <p:spPr>
                <a:xfrm>
                  <a:off x="11187273" y="2235079"/>
                  <a:ext cx="22400" cy="23021"/>
                </a:xfrm>
                <a:custGeom>
                  <a:avLst/>
                  <a:gdLst>
                    <a:gd name="connsiteX0" fmla="*/ 225 w 22400"/>
                    <a:gd name="connsiteY0" fmla="*/ 13769 h 23021"/>
                    <a:gd name="connsiteX1" fmla="*/ 8908 w 22400"/>
                    <a:gd name="connsiteY1" fmla="*/ 219 h 23021"/>
                    <a:gd name="connsiteX2" fmla="*/ 22146 w 22400"/>
                    <a:gd name="connsiteY2" fmla="*/ 9243 h 23021"/>
                    <a:gd name="connsiteX3" fmla="*/ 13463 w 22400"/>
                    <a:gd name="connsiteY3" fmla="*/ 22794 h 23021"/>
                    <a:gd name="connsiteX4" fmla="*/ 225 w 22400"/>
                    <a:gd name="connsiteY4" fmla="*/ 13769 h 23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0" h="23021">
                      <a:moveTo>
                        <a:pt x="225" y="13769"/>
                      </a:moveTo>
                      <a:cubicBezTo>
                        <a:pt x="-999" y="7535"/>
                        <a:pt x="2901" y="1443"/>
                        <a:pt x="8908" y="219"/>
                      </a:cubicBezTo>
                      <a:cubicBezTo>
                        <a:pt x="14915" y="-1006"/>
                        <a:pt x="20836" y="3037"/>
                        <a:pt x="22146" y="9243"/>
                      </a:cubicBezTo>
                      <a:cubicBezTo>
                        <a:pt x="23455" y="15477"/>
                        <a:pt x="19583" y="21541"/>
                        <a:pt x="13463" y="22794"/>
                      </a:cubicBezTo>
                      <a:cubicBezTo>
                        <a:pt x="7370" y="24046"/>
                        <a:pt x="1421" y="20004"/>
                        <a:pt x="225" y="13769"/>
                      </a:cubicBezTo>
                      <a:close/>
                    </a:path>
                  </a:pathLst>
                </a:custGeom>
                <a:grpFill/>
                <a:ln w="2845" cap="flat">
                  <a:noFill/>
                  <a:prstDash val="solid"/>
                  <a:miter/>
                </a:ln>
              </p:spPr>
              <p:txBody>
                <a:bodyPr rtlCol="0" anchor="ctr"/>
                <a:lstStyle/>
                <a:p>
                  <a:endParaRPr lang="en-US"/>
                </a:p>
              </p:txBody>
            </p:sp>
            <p:sp>
              <p:nvSpPr>
                <p:cNvPr id="1959" name="Freeform: Shape 1958">
                  <a:extLst>
                    <a:ext uri="{FF2B5EF4-FFF2-40B4-BE49-F238E27FC236}">
                      <a16:creationId xmlns:a16="http://schemas.microsoft.com/office/drawing/2014/main" id="{76328064-638E-B4BE-F4DA-0BE7BC9DD7BD}"/>
                    </a:ext>
                  </a:extLst>
                </p:cNvPr>
                <p:cNvSpPr/>
                <p:nvPr/>
              </p:nvSpPr>
              <p:spPr>
                <a:xfrm>
                  <a:off x="11121406" y="2247528"/>
                  <a:ext cx="21585" cy="22142"/>
                </a:xfrm>
                <a:custGeom>
                  <a:avLst/>
                  <a:gdLst>
                    <a:gd name="connsiteX0" fmla="*/ 130 w 21585"/>
                    <a:gd name="connsiteY0" fmla="*/ 12737 h 22142"/>
                    <a:gd name="connsiteX1" fmla="*/ 9013 w 21585"/>
                    <a:gd name="connsiteY1" fmla="*/ 125 h 22142"/>
                    <a:gd name="connsiteX2" fmla="*/ 21425 w 21585"/>
                    <a:gd name="connsiteY2" fmla="*/ 9406 h 22142"/>
                    <a:gd name="connsiteX3" fmla="*/ 12543 w 21585"/>
                    <a:gd name="connsiteY3" fmla="*/ 22017 h 22142"/>
                    <a:gd name="connsiteX4" fmla="*/ 130 w 21585"/>
                    <a:gd name="connsiteY4" fmla="*/ 12737 h 22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 h="22142">
                      <a:moveTo>
                        <a:pt x="130" y="12737"/>
                      </a:moveTo>
                      <a:cubicBezTo>
                        <a:pt x="-781" y="6673"/>
                        <a:pt x="3177" y="1036"/>
                        <a:pt x="9013" y="125"/>
                      </a:cubicBezTo>
                      <a:cubicBezTo>
                        <a:pt x="14848" y="-786"/>
                        <a:pt x="20400" y="3371"/>
                        <a:pt x="21425" y="9406"/>
                      </a:cubicBezTo>
                      <a:cubicBezTo>
                        <a:pt x="22450" y="15441"/>
                        <a:pt x="18464" y="21106"/>
                        <a:pt x="12543" y="22017"/>
                      </a:cubicBezTo>
                      <a:cubicBezTo>
                        <a:pt x="6621" y="22928"/>
                        <a:pt x="1070" y="18772"/>
                        <a:pt x="130" y="12737"/>
                      </a:cubicBezTo>
                      <a:close/>
                    </a:path>
                  </a:pathLst>
                </a:custGeom>
                <a:grpFill/>
                <a:ln w="2845" cap="flat">
                  <a:noFill/>
                  <a:prstDash val="solid"/>
                  <a:miter/>
                </a:ln>
              </p:spPr>
              <p:txBody>
                <a:bodyPr rtlCol="0" anchor="ctr"/>
                <a:lstStyle/>
                <a:p>
                  <a:endParaRPr lang="en-US"/>
                </a:p>
              </p:txBody>
            </p:sp>
            <p:sp>
              <p:nvSpPr>
                <p:cNvPr id="1960" name="Freeform: Shape 1959">
                  <a:extLst>
                    <a:ext uri="{FF2B5EF4-FFF2-40B4-BE49-F238E27FC236}">
                      <a16:creationId xmlns:a16="http://schemas.microsoft.com/office/drawing/2014/main" id="{B18CC4F6-E2C8-35CA-BD1B-18444B07B717}"/>
                    </a:ext>
                  </a:extLst>
                </p:cNvPr>
                <p:cNvSpPr/>
                <p:nvPr/>
              </p:nvSpPr>
              <p:spPr>
                <a:xfrm>
                  <a:off x="11055107" y="2257348"/>
                  <a:ext cx="20739" cy="21310"/>
                </a:xfrm>
                <a:custGeom>
                  <a:avLst/>
                  <a:gdLst>
                    <a:gd name="connsiteX0" fmla="*/ 70 w 20739"/>
                    <a:gd name="connsiteY0" fmla="*/ 11769 h 21310"/>
                    <a:gd name="connsiteX1" fmla="*/ 9123 w 20739"/>
                    <a:gd name="connsiteY1" fmla="*/ 69 h 21310"/>
                    <a:gd name="connsiteX2" fmla="*/ 20652 w 20739"/>
                    <a:gd name="connsiteY2" fmla="*/ 9350 h 21310"/>
                    <a:gd name="connsiteX3" fmla="*/ 11628 w 20739"/>
                    <a:gd name="connsiteY3" fmla="*/ 21249 h 21310"/>
                    <a:gd name="connsiteX4" fmla="*/ 70 w 20739"/>
                    <a:gd name="connsiteY4" fmla="*/ 1176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9" h="21310">
                      <a:moveTo>
                        <a:pt x="70" y="11769"/>
                      </a:moveTo>
                      <a:cubicBezTo>
                        <a:pt x="-585" y="5905"/>
                        <a:pt x="3458" y="667"/>
                        <a:pt x="9123" y="69"/>
                      </a:cubicBezTo>
                      <a:cubicBezTo>
                        <a:pt x="14760" y="-586"/>
                        <a:pt x="19912" y="3485"/>
                        <a:pt x="20652" y="9350"/>
                      </a:cubicBezTo>
                      <a:cubicBezTo>
                        <a:pt x="21392" y="15186"/>
                        <a:pt x="17350" y="20595"/>
                        <a:pt x="11628" y="21249"/>
                      </a:cubicBezTo>
                      <a:cubicBezTo>
                        <a:pt x="5906" y="21876"/>
                        <a:pt x="724" y="17634"/>
                        <a:pt x="70" y="11769"/>
                      </a:cubicBezTo>
                      <a:close/>
                    </a:path>
                  </a:pathLst>
                </a:custGeom>
                <a:grpFill/>
                <a:ln w="2845" cap="flat">
                  <a:noFill/>
                  <a:prstDash val="solid"/>
                  <a:miter/>
                </a:ln>
              </p:spPr>
              <p:txBody>
                <a:bodyPr rtlCol="0" anchor="ctr"/>
                <a:lstStyle/>
                <a:p>
                  <a:endParaRPr lang="en-US"/>
                </a:p>
              </p:txBody>
            </p:sp>
            <p:sp>
              <p:nvSpPr>
                <p:cNvPr id="1961" name="Freeform: Shape 1960">
                  <a:extLst>
                    <a:ext uri="{FF2B5EF4-FFF2-40B4-BE49-F238E27FC236}">
                      <a16:creationId xmlns:a16="http://schemas.microsoft.com/office/drawing/2014/main" id="{65DDC494-CE3F-8B3A-E79F-F23622E9626B}"/>
                    </a:ext>
                  </a:extLst>
                </p:cNvPr>
                <p:cNvSpPr/>
                <p:nvPr/>
              </p:nvSpPr>
              <p:spPr>
                <a:xfrm>
                  <a:off x="10988478" y="2264273"/>
                  <a:ext cx="19879" cy="20507"/>
                </a:xfrm>
                <a:custGeom>
                  <a:avLst/>
                  <a:gdLst>
                    <a:gd name="connsiteX0" fmla="*/ 27 w 19879"/>
                    <a:gd name="connsiteY0" fmla="*/ 11051 h 20507"/>
                    <a:gd name="connsiteX1" fmla="*/ 9137 w 19879"/>
                    <a:gd name="connsiteY1" fmla="*/ 34 h 20507"/>
                    <a:gd name="connsiteX2" fmla="*/ 19841 w 19879"/>
                    <a:gd name="connsiteY2" fmla="*/ 9428 h 20507"/>
                    <a:gd name="connsiteX3" fmla="*/ 10731 w 19879"/>
                    <a:gd name="connsiteY3" fmla="*/ 20474 h 20507"/>
                    <a:gd name="connsiteX4" fmla="*/ 27 w 19879"/>
                    <a:gd name="connsiteY4" fmla="*/ 1107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9" h="20507">
                      <a:moveTo>
                        <a:pt x="27" y="11051"/>
                      </a:moveTo>
                      <a:cubicBezTo>
                        <a:pt x="-371" y="5443"/>
                        <a:pt x="3699" y="461"/>
                        <a:pt x="9137" y="34"/>
                      </a:cubicBezTo>
                      <a:cubicBezTo>
                        <a:pt x="14574" y="-422"/>
                        <a:pt x="19357" y="3792"/>
                        <a:pt x="19841" y="9428"/>
                      </a:cubicBezTo>
                      <a:cubicBezTo>
                        <a:pt x="20324" y="15065"/>
                        <a:pt x="16225" y="20018"/>
                        <a:pt x="10731" y="20474"/>
                      </a:cubicBezTo>
                      <a:cubicBezTo>
                        <a:pt x="5208" y="20929"/>
                        <a:pt x="425" y="16745"/>
                        <a:pt x="27" y="11079"/>
                      </a:cubicBezTo>
                      <a:close/>
                    </a:path>
                  </a:pathLst>
                </a:custGeom>
                <a:grpFill/>
                <a:ln w="2845" cap="flat">
                  <a:noFill/>
                  <a:prstDash val="solid"/>
                  <a:miter/>
                </a:ln>
              </p:spPr>
              <p:txBody>
                <a:bodyPr rtlCol="0" anchor="ctr"/>
                <a:lstStyle/>
                <a:p>
                  <a:endParaRPr lang="en-US"/>
                </a:p>
              </p:txBody>
            </p:sp>
            <p:sp>
              <p:nvSpPr>
                <p:cNvPr id="1962" name="Freeform: Shape 1961">
                  <a:extLst>
                    <a:ext uri="{FF2B5EF4-FFF2-40B4-BE49-F238E27FC236}">
                      <a16:creationId xmlns:a16="http://schemas.microsoft.com/office/drawing/2014/main" id="{A7CD0F47-B966-0E88-483F-2914C3A656DF}"/>
                    </a:ext>
                  </a:extLst>
                </p:cNvPr>
                <p:cNvSpPr/>
                <p:nvPr/>
              </p:nvSpPr>
              <p:spPr>
                <a:xfrm>
                  <a:off x="10921627" y="2268485"/>
                  <a:ext cx="19059" cy="19599"/>
                </a:xfrm>
                <a:custGeom>
                  <a:avLst/>
                  <a:gdLst>
                    <a:gd name="connsiteX0" fmla="*/ 5 w 19059"/>
                    <a:gd name="connsiteY0" fmla="*/ 10141 h 19599"/>
                    <a:gd name="connsiteX1" fmla="*/ 9172 w 19059"/>
                    <a:gd name="connsiteY1" fmla="*/ 7 h 19599"/>
                    <a:gd name="connsiteX2" fmla="*/ 19050 w 19059"/>
                    <a:gd name="connsiteY2" fmla="*/ 9458 h 19599"/>
                    <a:gd name="connsiteX3" fmla="*/ 9884 w 19059"/>
                    <a:gd name="connsiteY3" fmla="*/ 19593 h 19599"/>
                    <a:gd name="connsiteX4" fmla="*/ 5 w 19059"/>
                    <a:gd name="connsiteY4" fmla="*/ 10141 h 1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9" h="19599">
                      <a:moveTo>
                        <a:pt x="5" y="10141"/>
                      </a:moveTo>
                      <a:cubicBezTo>
                        <a:pt x="-166" y="4733"/>
                        <a:pt x="3933" y="178"/>
                        <a:pt x="9172" y="7"/>
                      </a:cubicBezTo>
                      <a:cubicBezTo>
                        <a:pt x="14382" y="-192"/>
                        <a:pt x="18823" y="4049"/>
                        <a:pt x="19050" y="9458"/>
                      </a:cubicBezTo>
                      <a:cubicBezTo>
                        <a:pt x="19278" y="14867"/>
                        <a:pt x="15179" y="19422"/>
                        <a:pt x="9884" y="19593"/>
                      </a:cubicBezTo>
                      <a:cubicBezTo>
                        <a:pt x="4589" y="19792"/>
                        <a:pt x="176" y="15550"/>
                        <a:pt x="5" y="10141"/>
                      </a:cubicBezTo>
                      <a:close/>
                    </a:path>
                  </a:pathLst>
                </a:custGeom>
                <a:grpFill/>
                <a:ln w="2845" cap="flat">
                  <a:noFill/>
                  <a:prstDash val="solid"/>
                  <a:miter/>
                </a:ln>
              </p:spPr>
              <p:txBody>
                <a:bodyPr rtlCol="0" anchor="ctr"/>
                <a:lstStyle/>
                <a:p>
                  <a:endParaRPr lang="en-US"/>
                </a:p>
              </p:txBody>
            </p:sp>
            <p:sp>
              <p:nvSpPr>
                <p:cNvPr id="1963" name="Freeform: Shape 1962">
                  <a:extLst>
                    <a:ext uri="{FF2B5EF4-FFF2-40B4-BE49-F238E27FC236}">
                      <a16:creationId xmlns:a16="http://schemas.microsoft.com/office/drawing/2014/main" id="{F1742278-3534-A442-08A0-F8FE1248B33A}"/>
                    </a:ext>
                  </a:extLst>
                </p:cNvPr>
                <p:cNvSpPr/>
                <p:nvPr/>
              </p:nvSpPr>
              <p:spPr>
                <a:xfrm>
                  <a:off x="10854675" y="2270028"/>
                  <a:ext cx="18248" cy="18761"/>
                </a:xfrm>
                <a:custGeom>
                  <a:avLst/>
                  <a:gdLst>
                    <a:gd name="connsiteX0" fmla="*/ 29 w 18248"/>
                    <a:gd name="connsiteY0" fmla="*/ 9281 h 18761"/>
                    <a:gd name="connsiteX1" fmla="*/ 9167 w 18248"/>
                    <a:gd name="connsiteY1" fmla="*/ 1 h 18761"/>
                    <a:gd name="connsiteX2" fmla="*/ 15573 w 18248"/>
                    <a:gd name="connsiteY2" fmla="*/ 2819 h 18761"/>
                    <a:gd name="connsiteX3" fmla="*/ 18248 w 18248"/>
                    <a:gd name="connsiteY3" fmla="*/ 9452 h 18761"/>
                    <a:gd name="connsiteX4" fmla="*/ 15573 w 18248"/>
                    <a:gd name="connsiteY4" fmla="*/ 16085 h 18761"/>
                    <a:gd name="connsiteX5" fmla="*/ 9082 w 18248"/>
                    <a:gd name="connsiteY5" fmla="*/ 18761 h 18761"/>
                    <a:gd name="connsiteX6" fmla="*/ 1 w 18248"/>
                    <a:gd name="connsiteY6" fmla="*/ 9281 h 1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48" h="18761">
                      <a:moveTo>
                        <a:pt x="29" y="9281"/>
                      </a:moveTo>
                      <a:cubicBezTo>
                        <a:pt x="86" y="4100"/>
                        <a:pt x="4185" y="-56"/>
                        <a:pt x="9167" y="1"/>
                      </a:cubicBezTo>
                      <a:cubicBezTo>
                        <a:pt x="11673" y="29"/>
                        <a:pt x="13921" y="1111"/>
                        <a:pt x="15573" y="2819"/>
                      </a:cubicBezTo>
                      <a:cubicBezTo>
                        <a:pt x="17224" y="4527"/>
                        <a:pt x="18248" y="6833"/>
                        <a:pt x="18248" y="9452"/>
                      </a:cubicBezTo>
                      <a:cubicBezTo>
                        <a:pt x="18248" y="12043"/>
                        <a:pt x="17224" y="14434"/>
                        <a:pt x="15573" y="16085"/>
                      </a:cubicBezTo>
                      <a:cubicBezTo>
                        <a:pt x="13921" y="17765"/>
                        <a:pt x="11616" y="18790"/>
                        <a:pt x="9082" y="18761"/>
                      </a:cubicBezTo>
                      <a:cubicBezTo>
                        <a:pt x="4014" y="18704"/>
                        <a:pt x="-56" y="14462"/>
                        <a:pt x="1" y="9281"/>
                      </a:cubicBezTo>
                      <a:close/>
                    </a:path>
                  </a:pathLst>
                </a:custGeom>
                <a:grpFill/>
                <a:ln w="2845" cap="flat">
                  <a:noFill/>
                  <a:prstDash val="solid"/>
                  <a:miter/>
                </a:ln>
              </p:spPr>
              <p:txBody>
                <a:bodyPr rtlCol="0" anchor="ctr"/>
                <a:lstStyle/>
                <a:p>
                  <a:endParaRPr lang="en-US"/>
                </a:p>
              </p:txBody>
            </p:sp>
            <p:sp>
              <p:nvSpPr>
                <p:cNvPr id="1964" name="Freeform: Shape 1963">
                  <a:extLst>
                    <a:ext uri="{FF2B5EF4-FFF2-40B4-BE49-F238E27FC236}">
                      <a16:creationId xmlns:a16="http://schemas.microsoft.com/office/drawing/2014/main" id="{FEF3AB0B-83BB-F1BB-AE88-6ECA5C6D7120}"/>
                    </a:ext>
                  </a:extLst>
                </p:cNvPr>
                <p:cNvSpPr/>
                <p:nvPr/>
              </p:nvSpPr>
              <p:spPr>
                <a:xfrm>
                  <a:off x="10787762" y="2268829"/>
                  <a:ext cx="17386" cy="17887"/>
                </a:xfrm>
                <a:custGeom>
                  <a:avLst/>
                  <a:gdLst>
                    <a:gd name="connsiteX0" fmla="*/ 13 w 17386"/>
                    <a:gd name="connsiteY0" fmla="*/ 8516 h 17887"/>
                    <a:gd name="connsiteX1" fmla="*/ 9094 w 17386"/>
                    <a:gd name="connsiteY1" fmla="*/ 4 h 17887"/>
                    <a:gd name="connsiteX2" fmla="*/ 17378 w 17386"/>
                    <a:gd name="connsiteY2" fmla="*/ 9256 h 17887"/>
                    <a:gd name="connsiteX3" fmla="*/ 8297 w 17386"/>
                    <a:gd name="connsiteY3" fmla="*/ 17882 h 17887"/>
                    <a:gd name="connsiteX4" fmla="*/ 13 w 17386"/>
                    <a:gd name="connsiteY4" fmla="*/ 8516 h 17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6" h="17887">
                      <a:moveTo>
                        <a:pt x="13" y="8516"/>
                      </a:moveTo>
                      <a:cubicBezTo>
                        <a:pt x="269" y="3562"/>
                        <a:pt x="4340" y="-138"/>
                        <a:pt x="9094" y="4"/>
                      </a:cubicBezTo>
                      <a:cubicBezTo>
                        <a:pt x="13877" y="175"/>
                        <a:pt x="17577" y="4331"/>
                        <a:pt x="17378" y="9256"/>
                      </a:cubicBezTo>
                      <a:cubicBezTo>
                        <a:pt x="17179" y="14210"/>
                        <a:pt x="13108" y="18053"/>
                        <a:pt x="8297" y="17882"/>
                      </a:cubicBezTo>
                      <a:cubicBezTo>
                        <a:pt x="3457" y="17740"/>
                        <a:pt x="-244" y="13441"/>
                        <a:pt x="13" y="8516"/>
                      </a:cubicBezTo>
                      <a:close/>
                    </a:path>
                  </a:pathLst>
                </a:custGeom>
                <a:grpFill/>
                <a:ln w="2845" cap="flat">
                  <a:noFill/>
                  <a:prstDash val="solid"/>
                  <a:miter/>
                </a:ln>
              </p:spPr>
              <p:txBody>
                <a:bodyPr rtlCol="0" anchor="ctr"/>
                <a:lstStyle/>
                <a:p>
                  <a:endParaRPr lang="en-US"/>
                </a:p>
              </p:txBody>
            </p:sp>
            <p:sp>
              <p:nvSpPr>
                <p:cNvPr id="1965" name="Freeform: Shape 1964">
                  <a:extLst>
                    <a:ext uri="{FF2B5EF4-FFF2-40B4-BE49-F238E27FC236}">
                      <a16:creationId xmlns:a16="http://schemas.microsoft.com/office/drawing/2014/main" id="{FA61F030-9B23-EC39-C4D9-0ED4CF565278}"/>
                    </a:ext>
                  </a:extLst>
                </p:cNvPr>
                <p:cNvSpPr/>
                <p:nvPr/>
              </p:nvSpPr>
              <p:spPr>
                <a:xfrm>
                  <a:off x="10720952" y="2264760"/>
                  <a:ext cx="16576" cy="17057"/>
                </a:xfrm>
                <a:custGeom>
                  <a:avLst/>
                  <a:gdLst>
                    <a:gd name="connsiteX0" fmla="*/ 37 w 16576"/>
                    <a:gd name="connsiteY0" fmla="*/ 7831 h 17057"/>
                    <a:gd name="connsiteX1" fmla="*/ 9032 w 16576"/>
                    <a:gd name="connsiteY1" fmla="*/ 31 h 17057"/>
                    <a:gd name="connsiteX2" fmla="*/ 16548 w 16576"/>
                    <a:gd name="connsiteY2" fmla="*/ 9226 h 17057"/>
                    <a:gd name="connsiteX3" fmla="*/ 7552 w 16576"/>
                    <a:gd name="connsiteY3" fmla="*/ 17027 h 17057"/>
                    <a:gd name="connsiteX4" fmla="*/ 37 w 16576"/>
                    <a:gd name="connsiteY4" fmla="*/ 7831 h 1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7057">
                      <a:moveTo>
                        <a:pt x="37" y="7831"/>
                      </a:moveTo>
                      <a:cubicBezTo>
                        <a:pt x="463" y="3134"/>
                        <a:pt x="4478" y="-368"/>
                        <a:pt x="9032" y="31"/>
                      </a:cubicBezTo>
                      <a:cubicBezTo>
                        <a:pt x="13559" y="401"/>
                        <a:pt x="16918" y="4529"/>
                        <a:pt x="16548" y="9226"/>
                      </a:cubicBezTo>
                      <a:cubicBezTo>
                        <a:pt x="16178" y="13923"/>
                        <a:pt x="12136" y="17425"/>
                        <a:pt x="7552" y="17027"/>
                      </a:cubicBezTo>
                      <a:cubicBezTo>
                        <a:pt x="2969" y="16628"/>
                        <a:pt x="-391" y="12529"/>
                        <a:pt x="37" y="7831"/>
                      </a:cubicBezTo>
                      <a:close/>
                    </a:path>
                  </a:pathLst>
                </a:custGeom>
                <a:grpFill/>
                <a:ln w="2845" cap="flat">
                  <a:noFill/>
                  <a:prstDash val="solid"/>
                  <a:miter/>
                </a:ln>
              </p:spPr>
              <p:txBody>
                <a:bodyPr rtlCol="0" anchor="ctr"/>
                <a:lstStyle/>
                <a:p>
                  <a:endParaRPr lang="en-US"/>
                </a:p>
              </p:txBody>
            </p:sp>
            <p:sp>
              <p:nvSpPr>
                <p:cNvPr id="1966" name="Freeform: Shape 1965">
                  <a:extLst>
                    <a:ext uri="{FF2B5EF4-FFF2-40B4-BE49-F238E27FC236}">
                      <a16:creationId xmlns:a16="http://schemas.microsoft.com/office/drawing/2014/main" id="{F959127D-2A10-EDDB-2B34-EFEC350005E5}"/>
                    </a:ext>
                  </a:extLst>
                </p:cNvPr>
                <p:cNvSpPr/>
                <p:nvPr/>
              </p:nvSpPr>
              <p:spPr>
                <a:xfrm>
                  <a:off x="10654383" y="2258034"/>
                  <a:ext cx="15737" cy="16189"/>
                </a:xfrm>
                <a:custGeom>
                  <a:avLst/>
                  <a:gdLst>
                    <a:gd name="connsiteX0" fmla="*/ 75 w 15737"/>
                    <a:gd name="connsiteY0" fmla="*/ 7070 h 16189"/>
                    <a:gd name="connsiteX1" fmla="*/ 8900 w 15737"/>
                    <a:gd name="connsiteY1" fmla="*/ 67 h 16189"/>
                    <a:gd name="connsiteX2" fmla="*/ 15675 w 15737"/>
                    <a:gd name="connsiteY2" fmla="*/ 9120 h 16189"/>
                    <a:gd name="connsiteX3" fmla="*/ 6851 w 15737"/>
                    <a:gd name="connsiteY3" fmla="*/ 16123 h 16189"/>
                    <a:gd name="connsiteX4" fmla="*/ 75 w 15737"/>
                    <a:gd name="connsiteY4" fmla="*/ 7070 h 16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7" h="16189">
                      <a:moveTo>
                        <a:pt x="75" y="7070"/>
                      </a:moveTo>
                      <a:cubicBezTo>
                        <a:pt x="673" y="2629"/>
                        <a:pt x="4630" y="-503"/>
                        <a:pt x="8900" y="67"/>
                      </a:cubicBezTo>
                      <a:cubicBezTo>
                        <a:pt x="13171" y="636"/>
                        <a:pt x="16217" y="4679"/>
                        <a:pt x="15675" y="9120"/>
                      </a:cubicBezTo>
                      <a:cubicBezTo>
                        <a:pt x="15135" y="13561"/>
                        <a:pt x="11178" y="16692"/>
                        <a:pt x="6851" y="16123"/>
                      </a:cubicBezTo>
                      <a:cubicBezTo>
                        <a:pt x="2523" y="15554"/>
                        <a:pt x="-523" y="11483"/>
                        <a:pt x="75" y="7070"/>
                      </a:cubicBezTo>
                      <a:close/>
                    </a:path>
                  </a:pathLst>
                </a:custGeom>
                <a:grpFill/>
                <a:ln w="2845" cap="flat">
                  <a:noFill/>
                  <a:prstDash val="solid"/>
                  <a:miter/>
                </a:ln>
              </p:spPr>
              <p:txBody>
                <a:bodyPr rtlCol="0" anchor="ctr"/>
                <a:lstStyle/>
                <a:p>
                  <a:endParaRPr lang="en-US"/>
                </a:p>
              </p:txBody>
            </p:sp>
            <p:sp>
              <p:nvSpPr>
                <p:cNvPr id="1967" name="Freeform: Shape 1966">
                  <a:extLst>
                    <a:ext uri="{FF2B5EF4-FFF2-40B4-BE49-F238E27FC236}">
                      <a16:creationId xmlns:a16="http://schemas.microsoft.com/office/drawing/2014/main" id="{844ACC75-AC54-019B-4D42-08572017AFA5}"/>
                    </a:ext>
                  </a:extLst>
                </p:cNvPr>
                <p:cNvSpPr/>
                <p:nvPr/>
              </p:nvSpPr>
              <p:spPr>
                <a:xfrm>
                  <a:off x="10588147" y="2248644"/>
                  <a:ext cx="14889" cy="15342"/>
                </a:xfrm>
                <a:custGeom>
                  <a:avLst/>
                  <a:gdLst>
                    <a:gd name="connsiteX0" fmla="*/ 122 w 14889"/>
                    <a:gd name="connsiteY0" fmla="*/ 6354 h 15342"/>
                    <a:gd name="connsiteX1" fmla="*/ 8719 w 14889"/>
                    <a:gd name="connsiteY1" fmla="*/ 119 h 15342"/>
                    <a:gd name="connsiteX2" fmla="*/ 14784 w 14889"/>
                    <a:gd name="connsiteY2" fmla="*/ 8859 h 15342"/>
                    <a:gd name="connsiteX3" fmla="*/ 6158 w 14889"/>
                    <a:gd name="connsiteY3" fmla="*/ 15236 h 15342"/>
                    <a:gd name="connsiteX4" fmla="*/ 122 w 14889"/>
                    <a:gd name="connsiteY4" fmla="*/ 6354 h 1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9" h="15342">
                      <a:moveTo>
                        <a:pt x="122" y="6354"/>
                      </a:moveTo>
                      <a:cubicBezTo>
                        <a:pt x="862" y="2169"/>
                        <a:pt x="4706" y="-621"/>
                        <a:pt x="8719" y="119"/>
                      </a:cubicBezTo>
                      <a:cubicBezTo>
                        <a:pt x="12762" y="802"/>
                        <a:pt x="15467" y="4674"/>
                        <a:pt x="14784" y="8859"/>
                      </a:cubicBezTo>
                      <a:cubicBezTo>
                        <a:pt x="14100" y="13015"/>
                        <a:pt x="10228" y="15947"/>
                        <a:pt x="6158" y="15236"/>
                      </a:cubicBezTo>
                      <a:cubicBezTo>
                        <a:pt x="2087" y="14495"/>
                        <a:pt x="-618" y="10510"/>
                        <a:pt x="122" y="6354"/>
                      </a:cubicBezTo>
                      <a:close/>
                    </a:path>
                  </a:pathLst>
                </a:custGeom>
                <a:grpFill/>
                <a:ln w="2845" cap="flat">
                  <a:noFill/>
                  <a:prstDash val="solid"/>
                  <a:miter/>
                </a:ln>
              </p:spPr>
              <p:txBody>
                <a:bodyPr rtlCol="0" anchor="ctr"/>
                <a:lstStyle/>
                <a:p>
                  <a:endParaRPr lang="en-US"/>
                </a:p>
              </p:txBody>
            </p:sp>
            <p:sp>
              <p:nvSpPr>
                <p:cNvPr id="1968" name="Freeform: Shape 1967">
                  <a:extLst>
                    <a:ext uri="{FF2B5EF4-FFF2-40B4-BE49-F238E27FC236}">
                      <a16:creationId xmlns:a16="http://schemas.microsoft.com/office/drawing/2014/main" id="{AFC3AFBD-89CA-3F89-4098-66714014E8C9}"/>
                    </a:ext>
                  </a:extLst>
                </p:cNvPr>
                <p:cNvSpPr/>
                <p:nvPr/>
              </p:nvSpPr>
              <p:spPr>
                <a:xfrm>
                  <a:off x="10522393" y="2236413"/>
                  <a:ext cx="14111" cy="14461"/>
                </a:xfrm>
                <a:custGeom>
                  <a:avLst/>
                  <a:gdLst>
                    <a:gd name="connsiteX0" fmla="*/ 172 w 14111"/>
                    <a:gd name="connsiteY0" fmla="*/ 5803 h 14461"/>
                    <a:gd name="connsiteX1" fmla="*/ 8570 w 14111"/>
                    <a:gd name="connsiteY1" fmla="*/ 137 h 14461"/>
                    <a:gd name="connsiteX2" fmla="*/ 13950 w 14111"/>
                    <a:gd name="connsiteY2" fmla="*/ 8649 h 14461"/>
                    <a:gd name="connsiteX3" fmla="*/ 5552 w 14111"/>
                    <a:gd name="connsiteY3" fmla="*/ 14315 h 14461"/>
                    <a:gd name="connsiteX4" fmla="*/ 172 w 14111"/>
                    <a:gd name="connsiteY4" fmla="*/ 5803 h 14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1" h="14461">
                      <a:moveTo>
                        <a:pt x="172" y="5803"/>
                      </a:moveTo>
                      <a:cubicBezTo>
                        <a:pt x="1025" y="1902"/>
                        <a:pt x="4783" y="-631"/>
                        <a:pt x="8570" y="137"/>
                      </a:cubicBezTo>
                      <a:cubicBezTo>
                        <a:pt x="12356" y="906"/>
                        <a:pt x="14775" y="4721"/>
                        <a:pt x="13950" y="8649"/>
                      </a:cubicBezTo>
                      <a:cubicBezTo>
                        <a:pt x="13124" y="12578"/>
                        <a:pt x="9395" y="15112"/>
                        <a:pt x="5552" y="14315"/>
                      </a:cubicBezTo>
                      <a:cubicBezTo>
                        <a:pt x="1737" y="13518"/>
                        <a:pt x="-683" y="9731"/>
                        <a:pt x="172" y="5803"/>
                      </a:cubicBezTo>
                      <a:close/>
                    </a:path>
                  </a:pathLst>
                </a:custGeom>
                <a:grpFill/>
                <a:ln w="2845" cap="flat">
                  <a:noFill/>
                  <a:prstDash val="solid"/>
                  <a:miter/>
                </a:ln>
              </p:spPr>
              <p:txBody>
                <a:bodyPr rtlCol="0" anchor="ctr"/>
                <a:lstStyle/>
                <a:p>
                  <a:endParaRPr lang="en-US"/>
                </a:p>
              </p:txBody>
            </p:sp>
            <p:sp>
              <p:nvSpPr>
                <p:cNvPr id="1969" name="Freeform: Shape 1968">
                  <a:extLst>
                    <a:ext uri="{FF2B5EF4-FFF2-40B4-BE49-F238E27FC236}">
                      <a16:creationId xmlns:a16="http://schemas.microsoft.com/office/drawing/2014/main" id="{EAB76269-3D49-B4DD-24F7-7F607E8D8788}"/>
                    </a:ext>
                  </a:extLst>
                </p:cNvPr>
                <p:cNvSpPr/>
                <p:nvPr/>
              </p:nvSpPr>
              <p:spPr>
                <a:xfrm>
                  <a:off x="10457234" y="2221485"/>
                  <a:ext cx="13244" cy="13617"/>
                </a:xfrm>
                <a:custGeom>
                  <a:avLst/>
                  <a:gdLst>
                    <a:gd name="connsiteX0" fmla="*/ 224 w 13244"/>
                    <a:gd name="connsiteY0" fmla="*/ 5158 h 13617"/>
                    <a:gd name="connsiteX1" fmla="*/ 8309 w 13244"/>
                    <a:gd name="connsiteY1" fmla="*/ 204 h 13617"/>
                    <a:gd name="connsiteX2" fmla="*/ 13034 w 13244"/>
                    <a:gd name="connsiteY2" fmla="*/ 8460 h 13617"/>
                    <a:gd name="connsiteX3" fmla="*/ 4950 w 13244"/>
                    <a:gd name="connsiteY3" fmla="*/ 13414 h 13617"/>
                    <a:gd name="connsiteX4" fmla="*/ 224 w 13244"/>
                    <a:gd name="connsiteY4" fmla="*/ 5158 h 13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4" h="13617">
                      <a:moveTo>
                        <a:pt x="224" y="5158"/>
                      </a:moveTo>
                      <a:cubicBezTo>
                        <a:pt x="1163" y="1514"/>
                        <a:pt x="4807" y="-707"/>
                        <a:pt x="8309" y="204"/>
                      </a:cubicBezTo>
                      <a:cubicBezTo>
                        <a:pt x="11810" y="1115"/>
                        <a:pt x="13945" y="4816"/>
                        <a:pt x="13034" y="8460"/>
                      </a:cubicBezTo>
                      <a:cubicBezTo>
                        <a:pt x="12123" y="12104"/>
                        <a:pt x="8508" y="14325"/>
                        <a:pt x="4950" y="13414"/>
                      </a:cubicBezTo>
                      <a:cubicBezTo>
                        <a:pt x="1391" y="12503"/>
                        <a:pt x="-716" y="8802"/>
                        <a:pt x="224" y="5158"/>
                      </a:cubicBezTo>
                      <a:close/>
                    </a:path>
                  </a:pathLst>
                </a:custGeom>
                <a:grpFill/>
                <a:ln w="2845" cap="flat">
                  <a:noFill/>
                  <a:prstDash val="solid"/>
                  <a:miter/>
                </a:ln>
              </p:spPr>
              <p:txBody>
                <a:bodyPr rtlCol="0" anchor="ctr"/>
                <a:lstStyle/>
                <a:p>
                  <a:endParaRPr lang="en-US"/>
                </a:p>
              </p:txBody>
            </p:sp>
            <p:sp>
              <p:nvSpPr>
                <p:cNvPr id="1970" name="Freeform: Shape 1969">
                  <a:extLst>
                    <a:ext uri="{FF2B5EF4-FFF2-40B4-BE49-F238E27FC236}">
                      <a16:creationId xmlns:a16="http://schemas.microsoft.com/office/drawing/2014/main" id="{34BB3B74-BB04-9A9D-40B8-A7BA5E168EEF}"/>
                    </a:ext>
                  </a:extLst>
                </p:cNvPr>
                <p:cNvSpPr/>
                <p:nvPr/>
              </p:nvSpPr>
              <p:spPr>
                <a:xfrm>
                  <a:off x="10392723" y="2203975"/>
                  <a:ext cx="12423" cy="12782"/>
                </a:xfrm>
                <a:custGeom>
                  <a:avLst/>
                  <a:gdLst>
                    <a:gd name="connsiteX0" fmla="*/ 283 w 12423"/>
                    <a:gd name="connsiteY0" fmla="*/ 4563 h 12782"/>
                    <a:gd name="connsiteX1" fmla="*/ 8055 w 12423"/>
                    <a:gd name="connsiteY1" fmla="*/ 264 h 12782"/>
                    <a:gd name="connsiteX2" fmla="*/ 12154 w 12423"/>
                    <a:gd name="connsiteY2" fmla="*/ 8207 h 12782"/>
                    <a:gd name="connsiteX3" fmla="*/ 4382 w 12423"/>
                    <a:gd name="connsiteY3" fmla="*/ 12505 h 12782"/>
                    <a:gd name="connsiteX4" fmla="*/ 283 w 12423"/>
                    <a:gd name="connsiteY4" fmla="*/ 4563 h 1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3" h="12782">
                      <a:moveTo>
                        <a:pt x="283" y="4563"/>
                      </a:moveTo>
                      <a:cubicBezTo>
                        <a:pt x="1307" y="1175"/>
                        <a:pt x="4780" y="-732"/>
                        <a:pt x="8055" y="264"/>
                      </a:cubicBezTo>
                      <a:cubicBezTo>
                        <a:pt x="11300" y="1260"/>
                        <a:pt x="13151" y="4819"/>
                        <a:pt x="12154" y="8207"/>
                      </a:cubicBezTo>
                      <a:cubicBezTo>
                        <a:pt x="11157" y="11623"/>
                        <a:pt x="7684" y="13530"/>
                        <a:pt x="4382" y="12505"/>
                      </a:cubicBezTo>
                      <a:cubicBezTo>
                        <a:pt x="1109" y="11480"/>
                        <a:pt x="-742" y="7922"/>
                        <a:pt x="283" y="4563"/>
                      </a:cubicBezTo>
                      <a:close/>
                    </a:path>
                  </a:pathLst>
                </a:custGeom>
                <a:grpFill/>
                <a:ln w="2845" cap="flat">
                  <a:noFill/>
                  <a:prstDash val="solid"/>
                  <a:miter/>
                </a:ln>
              </p:spPr>
              <p:txBody>
                <a:bodyPr rtlCol="0" anchor="ctr"/>
                <a:lstStyle/>
                <a:p>
                  <a:endParaRPr lang="en-US"/>
                </a:p>
              </p:txBody>
            </p:sp>
            <p:sp>
              <p:nvSpPr>
                <p:cNvPr id="1971" name="Freeform: Shape 1970">
                  <a:extLst>
                    <a:ext uri="{FF2B5EF4-FFF2-40B4-BE49-F238E27FC236}">
                      <a16:creationId xmlns:a16="http://schemas.microsoft.com/office/drawing/2014/main" id="{781308ED-7C46-FAA4-2156-05AABB89ED7F}"/>
                    </a:ext>
                  </a:extLst>
                </p:cNvPr>
                <p:cNvSpPr/>
                <p:nvPr/>
              </p:nvSpPr>
              <p:spPr>
                <a:xfrm>
                  <a:off x="10328969" y="2183757"/>
                  <a:ext cx="11652" cy="11868"/>
                </a:xfrm>
                <a:custGeom>
                  <a:avLst/>
                  <a:gdLst>
                    <a:gd name="connsiteX0" fmla="*/ 353 w 11652"/>
                    <a:gd name="connsiteY0" fmla="*/ 4084 h 11868"/>
                    <a:gd name="connsiteX1" fmla="*/ 7784 w 11652"/>
                    <a:gd name="connsiteY1" fmla="*/ 298 h 11868"/>
                    <a:gd name="connsiteX2" fmla="*/ 11314 w 11652"/>
                    <a:gd name="connsiteY2" fmla="*/ 7785 h 11868"/>
                    <a:gd name="connsiteX3" fmla="*/ 3883 w 11652"/>
                    <a:gd name="connsiteY3" fmla="*/ 11571 h 11868"/>
                    <a:gd name="connsiteX4" fmla="*/ 353 w 11652"/>
                    <a:gd name="connsiteY4" fmla="*/ 4084 h 11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2" h="11868">
                      <a:moveTo>
                        <a:pt x="353" y="4084"/>
                      </a:moveTo>
                      <a:cubicBezTo>
                        <a:pt x="1436" y="981"/>
                        <a:pt x="4766" y="-727"/>
                        <a:pt x="7784" y="298"/>
                      </a:cubicBezTo>
                      <a:cubicBezTo>
                        <a:pt x="10802" y="1323"/>
                        <a:pt x="12395" y="4653"/>
                        <a:pt x="11314" y="7785"/>
                      </a:cubicBezTo>
                      <a:cubicBezTo>
                        <a:pt x="10260" y="10888"/>
                        <a:pt x="6930" y="12596"/>
                        <a:pt x="3883" y="11571"/>
                      </a:cubicBezTo>
                      <a:cubicBezTo>
                        <a:pt x="838" y="10546"/>
                        <a:pt x="-757" y="7187"/>
                        <a:pt x="353" y="4084"/>
                      </a:cubicBezTo>
                      <a:close/>
                    </a:path>
                  </a:pathLst>
                </a:custGeom>
                <a:grpFill/>
                <a:ln w="2845" cap="flat">
                  <a:noFill/>
                  <a:prstDash val="solid"/>
                  <a:miter/>
                </a:ln>
              </p:spPr>
              <p:txBody>
                <a:bodyPr rtlCol="0" anchor="ctr"/>
                <a:lstStyle/>
                <a:p>
                  <a:endParaRPr lang="en-US"/>
                </a:p>
              </p:txBody>
            </p:sp>
            <p:sp>
              <p:nvSpPr>
                <p:cNvPr id="1972" name="Freeform: Shape 1971">
                  <a:extLst>
                    <a:ext uri="{FF2B5EF4-FFF2-40B4-BE49-F238E27FC236}">
                      <a16:creationId xmlns:a16="http://schemas.microsoft.com/office/drawing/2014/main" id="{FCD89792-5E0D-2DE1-BEB7-E20E543FA171}"/>
                    </a:ext>
                  </a:extLst>
                </p:cNvPr>
                <p:cNvSpPr/>
                <p:nvPr/>
              </p:nvSpPr>
              <p:spPr>
                <a:xfrm>
                  <a:off x="10266212" y="2160861"/>
                  <a:ext cx="10805" cy="11029"/>
                </a:xfrm>
                <a:custGeom>
                  <a:avLst/>
                  <a:gdLst>
                    <a:gd name="connsiteX0" fmla="*/ 394 w 10805"/>
                    <a:gd name="connsiteY0" fmla="*/ 3551 h 11029"/>
                    <a:gd name="connsiteX1" fmla="*/ 7426 w 10805"/>
                    <a:gd name="connsiteY1" fmla="*/ 362 h 11029"/>
                    <a:gd name="connsiteX2" fmla="*/ 10415 w 10805"/>
                    <a:gd name="connsiteY2" fmla="*/ 7479 h 11029"/>
                    <a:gd name="connsiteX3" fmla="*/ 3383 w 10805"/>
                    <a:gd name="connsiteY3" fmla="*/ 10668 h 11029"/>
                    <a:gd name="connsiteX4" fmla="*/ 394 w 10805"/>
                    <a:gd name="connsiteY4" fmla="*/ 3551 h 11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5" h="11029">
                      <a:moveTo>
                        <a:pt x="394" y="3551"/>
                      </a:moveTo>
                      <a:cubicBezTo>
                        <a:pt x="1533" y="704"/>
                        <a:pt x="4664" y="-720"/>
                        <a:pt x="7426" y="362"/>
                      </a:cubicBezTo>
                      <a:cubicBezTo>
                        <a:pt x="10188" y="1444"/>
                        <a:pt x="11526" y="4632"/>
                        <a:pt x="10415" y="7479"/>
                      </a:cubicBezTo>
                      <a:cubicBezTo>
                        <a:pt x="9305" y="10326"/>
                        <a:pt x="6173" y="11749"/>
                        <a:pt x="3383" y="10668"/>
                      </a:cubicBezTo>
                      <a:cubicBezTo>
                        <a:pt x="594" y="9586"/>
                        <a:pt x="-716" y="6397"/>
                        <a:pt x="394" y="3551"/>
                      </a:cubicBezTo>
                      <a:close/>
                    </a:path>
                  </a:pathLst>
                </a:custGeom>
                <a:grpFill/>
                <a:ln w="2845" cap="flat">
                  <a:noFill/>
                  <a:prstDash val="solid"/>
                  <a:miter/>
                </a:ln>
              </p:spPr>
              <p:txBody>
                <a:bodyPr rtlCol="0" anchor="ctr"/>
                <a:lstStyle/>
                <a:p>
                  <a:endParaRPr lang="en-US"/>
                </a:p>
              </p:txBody>
            </p:sp>
            <p:sp>
              <p:nvSpPr>
                <p:cNvPr id="1973" name="Freeform: Shape 1972">
                  <a:extLst>
                    <a:ext uri="{FF2B5EF4-FFF2-40B4-BE49-F238E27FC236}">
                      <a16:creationId xmlns:a16="http://schemas.microsoft.com/office/drawing/2014/main" id="{2A7CC2ED-1781-230A-E4D2-AB5FDA9C9765}"/>
                    </a:ext>
                  </a:extLst>
                </p:cNvPr>
                <p:cNvSpPr/>
                <p:nvPr/>
              </p:nvSpPr>
              <p:spPr>
                <a:xfrm>
                  <a:off x="10204440" y="2135443"/>
                  <a:ext cx="9930" cy="10171"/>
                </a:xfrm>
                <a:custGeom>
                  <a:avLst/>
                  <a:gdLst>
                    <a:gd name="connsiteX0" fmla="*/ 447 w 9930"/>
                    <a:gd name="connsiteY0" fmla="*/ 3063 h 10171"/>
                    <a:gd name="connsiteX1" fmla="*/ 7024 w 9930"/>
                    <a:gd name="connsiteY1" fmla="*/ 415 h 10171"/>
                    <a:gd name="connsiteX2" fmla="*/ 9500 w 9930"/>
                    <a:gd name="connsiteY2" fmla="*/ 7105 h 10171"/>
                    <a:gd name="connsiteX3" fmla="*/ 2924 w 9930"/>
                    <a:gd name="connsiteY3" fmla="*/ 9753 h 10171"/>
                    <a:gd name="connsiteX4" fmla="*/ 447 w 9930"/>
                    <a:gd name="connsiteY4" fmla="*/ 3063 h 10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0" h="10171">
                      <a:moveTo>
                        <a:pt x="447" y="3063"/>
                      </a:moveTo>
                      <a:cubicBezTo>
                        <a:pt x="1586" y="500"/>
                        <a:pt x="4547" y="-695"/>
                        <a:pt x="7024" y="415"/>
                      </a:cubicBezTo>
                      <a:cubicBezTo>
                        <a:pt x="9500" y="1525"/>
                        <a:pt x="10611" y="4543"/>
                        <a:pt x="9500" y="7105"/>
                      </a:cubicBezTo>
                      <a:cubicBezTo>
                        <a:pt x="8362" y="9696"/>
                        <a:pt x="5429" y="10863"/>
                        <a:pt x="2924" y="9753"/>
                      </a:cubicBezTo>
                      <a:cubicBezTo>
                        <a:pt x="419" y="8643"/>
                        <a:pt x="-691" y="5625"/>
                        <a:pt x="447" y="3063"/>
                      </a:cubicBezTo>
                      <a:close/>
                    </a:path>
                  </a:pathLst>
                </a:custGeom>
                <a:grpFill/>
                <a:ln w="2845" cap="flat">
                  <a:noFill/>
                  <a:prstDash val="solid"/>
                  <a:miter/>
                </a:ln>
              </p:spPr>
              <p:txBody>
                <a:bodyPr rtlCol="0" anchor="ctr"/>
                <a:lstStyle/>
                <a:p>
                  <a:endParaRPr lang="en-US"/>
                </a:p>
              </p:txBody>
            </p:sp>
            <p:sp>
              <p:nvSpPr>
                <p:cNvPr id="1974" name="Freeform: Shape 1973">
                  <a:extLst>
                    <a:ext uri="{FF2B5EF4-FFF2-40B4-BE49-F238E27FC236}">
                      <a16:creationId xmlns:a16="http://schemas.microsoft.com/office/drawing/2014/main" id="{C7008F0F-5F3F-F4F8-A9B1-6A00CCB90B11}"/>
                    </a:ext>
                  </a:extLst>
                </p:cNvPr>
                <p:cNvSpPr/>
                <p:nvPr/>
              </p:nvSpPr>
              <p:spPr>
                <a:xfrm>
                  <a:off x="10143713" y="2107511"/>
                  <a:ext cx="9169" cy="9254"/>
                </a:xfrm>
                <a:custGeom>
                  <a:avLst/>
                  <a:gdLst>
                    <a:gd name="connsiteX0" fmla="*/ 508 w 9169"/>
                    <a:gd name="connsiteY0" fmla="*/ 2668 h 9254"/>
                    <a:gd name="connsiteX1" fmla="*/ 6658 w 9169"/>
                    <a:gd name="connsiteY1" fmla="*/ 419 h 9254"/>
                    <a:gd name="connsiteX2" fmla="*/ 8679 w 9169"/>
                    <a:gd name="connsiteY2" fmla="*/ 6569 h 9254"/>
                    <a:gd name="connsiteX3" fmla="*/ 2530 w 9169"/>
                    <a:gd name="connsiteY3" fmla="*/ 8818 h 9254"/>
                    <a:gd name="connsiteX4" fmla="*/ 508 w 9169"/>
                    <a:gd name="connsiteY4" fmla="*/ 2668 h 9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9254">
                      <a:moveTo>
                        <a:pt x="508" y="2668"/>
                      </a:moveTo>
                      <a:cubicBezTo>
                        <a:pt x="1648" y="363"/>
                        <a:pt x="4409" y="-634"/>
                        <a:pt x="6658" y="419"/>
                      </a:cubicBezTo>
                      <a:cubicBezTo>
                        <a:pt x="8906" y="1501"/>
                        <a:pt x="9818" y="4263"/>
                        <a:pt x="8679" y="6569"/>
                      </a:cubicBezTo>
                      <a:cubicBezTo>
                        <a:pt x="7540" y="8903"/>
                        <a:pt x="4807" y="9899"/>
                        <a:pt x="2530" y="8818"/>
                      </a:cubicBezTo>
                      <a:cubicBezTo>
                        <a:pt x="253" y="7736"/>
                        <a:pt x="-658" y="4974"/>
                        <a:pt x="508" y="2668"/>
                      </a:cubicBezTo>
                      <a:close/>
                    </a:path>
                  </a:pathLst>
                </a:custGeom>
                <a:grpFill/>
                <a:ln w="2845" cap="flat">
                  <a:noFill/>
                  <a:prstDash val="solid"/>
                  <a:miter/>
                </a:ln>
              </p:spPr>
              <p:txBody>
                <a:bodyPr rtlCol="0" anchor="ctr"/>
                <a:lstStyle/>
                <a:p>
                  <a:endParaRPr lang="en-US"/>
                </a:p>
              </p:txBody>
            </p:sp>
            <p:sp>
              <p:nvSpPr>
                <p:cNvPr id="1975" name="Freeform: Shape 1974">
                  <a:extLst>
                    <a:ext uri="{FF2B5EF4-FFF2-40B4-BE49-F238E27FC236}">
                      <a16:creationId xmlns:a16="http://schemas.microsoft.com/office/drawing/2014/main" id="{242F4533-84E5-5862-3411-3B9426239024}"/>
                    </a:ext>
                  </a:extLst>
                </p:cNvPr>
                <p:cNvSpPr/>
                <p:nvPr/>
              </p:nvSpPr>
              <p:spPr>
                <a:xfrm>
                  <a:off x="10084323" y="2076929"/>
                  <a:ext cx="8331" cy="8425"/>
                </a:xfrm>
                <a:custGeom>
                  <a:avLst/>
                  <a:gdLst>
                    <a:gd name="connsiteX0" fmla="*/ 543 w 8331"/>
                    <a:gd name="connsiteY0" fmla="*/ 2248 h 8425"/>
                    <a:gd name="connsiteX1" fmla="*/ 6208 w 8331"/>
                    <a:gd name="connsiteY1" fmla="*/ 483 h 8425"/>
                    <a:gd name="connsiteX2" fmla="*/ 7802 w 8331"/>
                    <a:gd name="connsiteY2" fmla="*/ 6177 h 8425"/>
                    <a:gd name="connsiteX3" fmla="*/ 2136 w 8331"/>
                    <a:gd name="connsiteY3" fmla="*/ 7942 h 8425"/>
                    <a:gd name="connsiteX4" fmla="*/ 543 w 8331"/>
                    <a:gd name="connsiteY4" fmla="*/ 2248 h 8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1" h="8425">
                      <a:moveTo>
                        <a:pt x="543" y="2248"/>
                      </a:moveTo>
                      <a:cubicBezTo>
                        <a:pt x="1681" y="199"/>
                        <a:pt x="4187" y="-599"/>
                        <a:pt x="6208" y="483"/>
                      </a:cubicBezTo>
                      <a:cubicBezTo>
                        <a:pt x="8229" y="1565"/>
                        <a:pt x="8912" y="4127"/>
                        <a:pt x="7802" y="6177"/>
                      </a:cubicBezTo>
                      <a:cubicBezTo>
                        <a:pt x="6692" y="8227"/>
                        <a:pt x="4158" y="9024"/>
                        <a:pt x="2136" y="7942"/>
                      </a:cubicBezTo>
                      <a:cubicBezTo>
                        <a:pt x="115" y="6860"/>
                        <a:pt x="-596" y="4298"/>
                        <a:pt x="543" y="2248"/>
                      </a:cubicBezTo>
                      <a:close/>
                    </a:path>
                  </a:pathLst>
                </a:custGeom>
                <a:grpFill/>
                <a:ln w="2845" cap="flat">
                  <a:noFill/>
                  <a:prstDash val="solid"/>
                  <a:miter/>
                </a:ln>
              </p:spPr>
              <p:txBody>
                <a:bodyPr rtlCol="0" anchor="ctr"/>
                <a:lstStyle/>
                <a:p>
                  <a:endParaRPr lang="en-US"/>
                </a:p>
              </p:txBody>
            </p:sp>
            <p:sp>
              <p:nvSpPr>
                <p:cNvPr id="1976" name="Freeform: Shape 1975">
                  <a:extLst>
                    <a:ext uri="{FF2B5EF4-FFF2-40B4-BE49-F238E27FC236}">
                      <a16:creationId xmlns:a16="http://schemas.microsoft.com/office/drawing/2014/main" id="{996E67BD-56C8-F75F-186E-81DA48349C00}"/>
                    </a:ext>
                  </a:extLst>
                </p:cNvPr>
                <p:cNvSpPr/>
                <p:nvPr/>
              </p:nvSpPr>
              <p:spPr>
                <a:xfrm>
                  <a:off x="10026213" y="2043999"/>
                  <a:ext cx="7455" cy="7619"/>
                </a:xfrm>
                <a:custGeom>
                  <a:avLst/>
                  <a:gdLst>
                    <a:gd name="connsiteX0" fmla="*/ 577 w 7455"/>
                    <a:gd name="connsiteY0" fmla="*/ 1871 h 7619"/>
                    <a:gd name="connsiteX1" fmla="*/ 5702 w 7455"/>
                    <a:gd name="connsiteY1" fmla="*/ 532 h 7619"/>
                    <a:gd name="connsiteX2" fmla="*/ 6897 w 7455"/>
                    <a:gd name="connsiteY2" fmla="*/ 5742 h 7619"/>
                    <a:gd name="connsiteX3" fmla="*/ 1773 w 7455"/>
                    <a:gd name="connsiteY3" fmla="*/ 7080 h 7619"/>
                    <a:gd name="connsiteX4" fmla="*/ 577 w 7455"/>
                    <a:gd name="connsiteY4" fmla="*/ 1871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5" h="7619">
                      <a:moveTo>
                        <a:pt x="577" y="1871"/>
                      </a:moveTo>
                      <a:cubicBezTo>
                        <a:pt x="1659" y="77"/>
                        <a:pt x="3965" y="-549"/>
                        <a:pt x="5702" y="532"/>
                      </a:cubicBezTo>
                      <a:cubicBezTo>
                        <a:pt x="7438" y="1614"/>
                        <a:pt x="7979" y="3920"/>
                        <a:pt x="6897" y="5742"/>
                      </a:cubicBezTo>
                      <a:cubicBezTo>
                        <a:pt x="5816" y="7564"/>
                        <a:pt x="3509" y="8162"/>
                        <a:pt x="1773" y="7080"/>
                      </a:cubicBezTo>
                      <a:cubicBezTo>
                        <a:pt x="8" y="6027"/>
                        <a:pt x="-533" y="3692"/>
                        <a:pt x="577" y="1871"/>
                      </a:cubicBezTo>
                      <a:close/>
                    </a:path>
                  </a:pathLst>
                </a:custGeom>
                <a:grpFill/>
                <a:ln w="2845" cap="flat">
                  <a:noFill/>
                  <a:prstDash val="solid"/>
                  <a:miter/>
                </a:ln>
              </p:spPr>
              <p:txBody>
                <a:bodyPr rtlCol="0" anchor="ctr"/>
                <a:lstStyle/>
                <a:p>
                  <a:endParaRPr lang="en-US"/>
                </a:p>
              </p:txBody>
            </p:sp>
            <p:sp>
              <p:nvSpPr>
                <p:cNvPr id="1977" name="Freeform: Shape 1976">
                  <a:extLst>
                    <a:ext uri="{FF2B5EF4-FFF2-40B4-BE49-F238E27FC236}">
                      <a16:creationId xmlns:a16="http://schemas.microsoft.com/office/drawing/2014/main" id="{0E4CFA09-45C0-9BFD-D52F-581E173469DC}"/>
                    </a:ext>
                  </a:extLst>
                </p:cNvPr>
                <p:cNvSpPr/>
                <p:nvPr/>
              </p:nvSpPr>
              <p:spPr>
                <a:xfrm>
                  <a:off x="9969514" y="2008712"/>
                  <a:ext cx="6686" cy="6703"/>
                </a:xfrm>
                <a:custGeom>
                  <a:avLst/>
                  <a:gdLst>
                    <a:gd name="connsiteX0" fmla="*/ 568 w 6686"/>
                    <a:gd name="connsiteY0" fmla="*/ 1573 h 6703"/>
                    <a:gd name="connsiteX1" fmla="*/ 5208 w 6686"/>
                    <a:gd name="connsiteY1" fmla="*/ 519 h 6703"/>
                    <a:gd name="connsiteX2" fmla="*/ 6119 w 6686"/>
                    <a:gd name="connsiteY2" fmla="*/ 5131 h 6703"/>
                    <a:gd name="connsiteX3" fmla="*/ 1479 w 6686"/>
                    <a:gd name="connsiteY3" fmla="*/ 6185 h 6703"/>
                    <a:gd name="connsiteX4" fmla="*/ 568 w 6686"/>
                    <a:gd name="connsiteY4" fmla="*/ 1573 h 6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6" h="6703">
                      <a:moveTo>
                        <a:pt x="568" y="1573"/>
                      </a:moveTo>
                      <a:cubicBezTo>
                        <a:pt x="1593" y="7"/>
                        <a:pt x="3671" y="-477"/>
                        <a:pt x="5208" y="519"/>
                      </a:cubicBezTo>
                      <a:cubicBezTo>
                        <a:pt x="6745" y="1487"/>
                        <a:pt x="7144" y="3565"/>
                        <a:pt x="6119" y="5131"/>
                      </a:cubicBezTo>
                      <a:cubicBezTo>
                        <a:pt x="5094" y="6697"/>
                        <a:pt x="3016" y="7181"/>
                        <a:pt x="1479" y="6185"/>
                      </a:cubicBezTo>
                      <a:cubicBezTo>
                        <a:pt x="-59" y="5188"/>
                        <a:pt x="-458" y="3138"/>
                        <a:pt x="568" y="1573"/>
                      </a:cubicBezTo>
                      <a:close/>
                    </a:path>
                  </a:pathLst>
                </a:custGeom>
                <a:grpFill/>
                <a:ln w="2845" cap="flat">
                  <a:noFill/>
                  <a:prstDash val="solid"/>
                  <a:miter/>
                </a:ln>
              </p:spPr>
              <p:txBody>
                <a:bodyPr rtlCol="0" anchor="ctr"/>
                <a:lstStyle/>
                <a:p>
                  <a:endParaRPr lang="en-US"/>
                </a:p>
              </p:txBody>
            </p:sp>
            <p:sp>
              <p:nvSpPr>
                <p:cNvPr id="1978" name="Freeform: Shape 1977">
                  <a:extLst>
                    <a:ext uri="{FF2B5EF4-FFF2-40B4-BE49-F238E27FC236}">
                      <a16:creationId xmlns:a16="http://schemas.microsoft.com/office/drawing/2014/main" id="{D27AAAF8-241F-8EAE-30DB-9409CE832B29}"/>
                    </a:ext>
                  </a:extLst>
                </p:cNvPr>
                <p:cNvSpPr/>
                <p:nvPr/>
              </p:nvSpPr>
              <p:spPr>
                <a:xfrm>
                  <a:off x="9914441" y="1970963"/>
                  <a:ext cx="5805" cy="5841"/>
                </a:xfrm>
                <a:custGeom>
                  <a:avLst/>
                  <a:gdLst>
                    <a:gd name="connsiteX0" fmla="*/ 554 w 5805"/>
                    <a:gd name="connsiteY0" fmla="*/ 1259 h 5841"/>
                    <a:gd name="connsiteX1" fmla="*/ 4626 w 5805"/>
                    <a:gd name="connsiteY1" fmla="*/ 519 h 5841"/>
                    <a:gd name="connsiteX2" fmla="*/ 5252 w 5805"/>
                    <a:gd name="connsiteY2" fmla="*/ 4590 h 5841"/>
                    <a:gd name="connsiteX3" fmla="*/ 1180 w 5805"/>
                    <a:gd name="connsiteY3" fmla="*/ 5330 h 5841"/>
                    <a:gd name="connsiteX4" fmla="*/ 554 w 5805"/>
                    <a:gd name="connsiteY4" fmla="*/ 1259 h 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 h="5841">
                      <a:moveTo>
                        <a:pt x="554" y="1259"/>
                      </a:moveTo>
                      <a:cubicBezTo>
                        <a:pt x="1522" y="-79"/>
                        <a:pt x="3344" y="-392"/>
                        <a:pt x="4626" y="519"/>
                      </a:cubicBezTo>
                      <a:cubicBezTo>
                        <a:pt x="5907" y="1430"/>
                        <a:pt x="6191" y="3281"/>
                        <a:pt x="5252" y="4590"/>
                      </a:cubicBezTo>
                      <a:cubicBezTo>
                        <a:pt x="4312" y="5900"/>
                        <a:pt x="2490" y="6241"/>
                        <a:pt x="1180" y="5330"/>
                      </a:cubicBezTo>
                      <a:cubicBezTo>
                        <a:pt x="-101" y="4391"/>
                        <a:pt x="-385" y="2569"/>
                        <a:pt x="554" y="1259"/>
                      </a:cubicBezTo>
                      <a:close/>
                    </a:path>
                  </a:pathLst>
                </a:custGeom>
                <a:grpFill/>
                <a:ln w="2845" cap="flat">
                  <a:noFill/>
                  <a:prstDash val="solid"/>
                  <a:miter/>
                </a:ln>
              </p:spPr>
              <p:txBody>
                <a:bodyPr rtlCol="0" anchor="ctr"/>
                <a:lstStyle/>
                <a:p>
                  <a:endParaRPr lang="en-US"/>
                </a:p>
              </p:txBody>
            </p:sp>
            <p:sp>
              <p:nvSpPr>
                <p:cNvPr id="1979" name="Freeform: Shape 1978">
                  <a:extLst>
                    <a:ext uri="{FF2B5EF4-FFF2-40B4-BE49-F238E27FC236}">
                      <a16:creationId xmlns:a16="http://schemas.microsoft.com/office/drawing/2014/main" id="{C4476A73-CC32-A9D6-C890-F4D5E0B8D5D7}"/>
                    </a:ext>
                  </a:extLst>
                </p:cNvPr>
                <p:cNvSpPr/>
                <p:nvPr/>
              </p:nvSpPr>
              <p:spPr>
                <a:xfrm>
                  <a:off x="9860874" y="1931098"/>
                  <a:ext cx="4932" cy="5044"/>
                </a:xfrm>
                <a:custGeom>
                  <a:avLst/>
                  <a:gdLst>
                    <a:gd name="connsiteX0" fmla="*/ 545 w 4932"/>
                    <a:gd name="connsiteY0" fmla="*/ 985 h 5044"/>
                    <a:gd name="connsiteX1" fmla="*/ 4018 w 4932"/>
                    <a:gd name="connsiteY1" fmla="*/ 529 h 5044"/>
                    <a:gd name="connsiteX2" fmla="*/ 4387 w 4932"/>
                    <a:gd name="connsiteY2" fmla="*/ 4059 h 5044"/>
                    <a:gd name="connsiteX3" fmla="*/ 914 w 4932"/>
                    <a:gd name="connsiteY3" fmla="*/ 4515 h 5044"/>
                    <a:gd name="connsiteX4" fmla="*/ 545 w 4932"/>
                    <a:gd name="connsiteY4" fmla="*/ 985 h 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 h="5044">
                      <a:moveTo>
                        <a:pt x="545" y="985"/>
                      </a:moveTo>
                      <a:cubicBezTo>
                        <a:pt x="1398" y="-126"/>
                        <a:pt x="2964" y="-325"/>
                        <a:pt x="4018" y="529"/>
                      </a:cubicBezTo>
                      <a:cubicBezTo>
                        <a:pt x="5071" y="1383"/>
                        <a:pt x="5242" y="2949"/>
                        <a:pt x="4387" y="4059"/>
                      </a:cubicBezTo>
                      <a:cubicBezTo>
                        <a:pt x="3533" y="5170"/>
                        <a:pt x="1968" y="5369"/>
                        <a:pt x="914" y="4515"/>
                      </a:cubicBezTo>
                      <a:cubicBezTo>
                        <a:pt x="-139" y="3661"/>
                        <a:pt x="-310" y="2095"/>
                        <a:pt x="545" y="985"/>
                      </a:cubicBezTo>
                      <a:close/>
                    </a:path>
                  </a:pathLst>
                </a:custGeom>
                <a:grpFill/>
                <a:ln w="2845" cap="flat">
                  <a:noFill/>
                  <a:prstDash val="solid"/>
                  <a:miter/>
                </a:ln>
              </p:spPr>
              <p:txBody>
                <a:bodyPr rtlCol="0" anchor="ctr"/>
                <a:lstStyle/>
                <a:p>
                  <a:endParaRPr lang="en-US"/>
                </a:p>
              </p:txBody>
            </p:sp>
            <p:sp>
              <p:nvSpPr>
                <p:cNvPr id="1980" name="Freeform: Shape 1979">
                  <a:extLst>
                    <a:ext uri="{FF2B5EF4-FFF2-40B4-BE49-F238E27FC236}">
                      <a16:creationId xmlns:a16="http://schemas.microsoft.com/office/drawing/2014/main" id="{634DB655-4437-8713-8E53-125EA648D2C9}"/>
                    </a:ext>
                  </a:extLst>
                </p:cNvPr>
                <p:cNvSpPr/>
                <p:nvPr/>
              </p:nvSpPr>
              <p:spPr>
                <a:xfrm>
                  <a:off x="9809035" y="1888989"/>
                  <a:ext cx="4160" cy="4170"/>
                </a:xfrm>
                <a:custGeom>
                  <a:avLst/>
                  <a:gdLst>
                    <a:gd name="connsiteX0" fmla="*/ 515 w 4160"/>
                    <a:gd name="connsiteY0" fmla="*/ 761 h 4170"/>
                    <a:gd name="connsiteX1" fmla="*/ 3446 w 4160"/>
                    <a:gd name="connsiteY1" fmla="*/ 477 h 4170"/>
                    <a:gd name="connsiteX2" fmla="*/ 3646 w 4160"/>
                    <a:gd name="connsiteY2" fmla="*/ 3409 h 4170"/>
                    <a:gd name="connsiteX3" fmla="*/ 714 w 4160"/>
                    <a:gd name="connsiteY3" fmla="*/ 3694 h 4170"/>
                    <a:gd name="connsiteX4" fmla="*/ 515 w 4160"/>
                    <a:gd name="connsiteY4" fmla="*/ 761 h 4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0" h="4170">
                      <a:moveTo>
                        <a:pt x="515" y="761"/>
                      </a:moveTo>
                      <a:cubicBezTo>
                        <a:pt x="1254" y="-121"/>
                        <a:pt x="2593" y="-264"/>
                        <a:pt x="3446" y="477"/>
                      </a:cubicBezTo>
                      <a:cubicBezTo>
                        <a:pt x="4301" y="1188"/>
                        <a:pt x="4415" y="2498"/>
                        <a:pt x="3646" y="3409"/>
                      </a:cubicBezTo>
                      <a:cubicBezTo>
                        <a:pt x="2906" y="4291"/>
                        <a:pt x="1568" y="4434"/>
                        <a:pt x="714" y="3694"/>
                      </a:cubicBezTo>
                      <a:cubicBezTo>
                        <a:pt x="-141" y="2953"/>
                        <a:pt x="-254" y="1672"/>
                        <a:pt x="515" y="761"/>
                      </a:cubicBezTo>
                      <a:close/>
                    </a:path>
                  </a:pathLst>
                </a:custGeom>
                <a:grpFill/>
                <a:ln w="2845" cap="flat">
                  <a:noFill/>
                  <a:prstDash val="solid"/>
                  <a:miter/>
                </a:ln>
              </p:spPr>
              <p:txBody>
                <a:bodyPr rtlCol="0" anchor="ctr"/>
                <a:lstStyle/>
                <a:p>
                  <a:endParaRPr lang="en-US"/>
                </a:p>
              </p:txBody>
            </p:sp>
            <p:sp>
              <p:nvSpPr>
                <p:cNvPr id="1981" name="Freeform: Shape 1980">
                  <a:extLst>
                    <a:ext uri="{FF2B5EF4-FFF2-40B4-BE49-F238E27FC236}">
                      <a16:creationId xmlns:a16="http://schemas.microsoft.com/office/drawing/2014/main" id="{258F76B7-AAD5-FA8C-A954-3D388D8AB5E4}"/>
                    </a:ext>
                  </a:extLst>
                </p:cNvPr>
                <p:cNvSpPr/>
                <p:nvPr/>
              </p:nvSpPr>
              <p:spPr>
                <a:xfrm>
                  <a:off x="9759021" y="1844761"/>
                  <a:ext cx="3296" cy="3320"/>
                </a:xfrm>
                <a:custGeom>
                  <a:avLst/>
                  <a:gdLst>
                    <a:gd name="connsiteX0" fmla="*/ 452 w 3296"/>
                    <a:gd name="connsiteY0" fmla="*/ 550 h 3320"/>
                    <a:gd name="connsiteX1" fmla="*/ 2787 w 3296"/>
                    <a:gd name="connsiteY1" fmla="*/ 436 h 3320"/>
                    <a:gd name="connsiteX2" fmla="*/ 2844 w 3296"/>
                    <a:gd name="connsiteY2" fmla="*/ 2771 h 3320"/>
                    <a:gd name="connsiteX3" fmla="*/ 509 w 3296"/>
                    <a:gd name="connsiteY3" fmla="*/ 2885 h 3320"/>
                    <a:gd name="connsiteX4" fmla="*/ 452 w 3296"/>
                    <a:gd name="connsiteY4" fmla="*/ 550 h 3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 h="3320">
                      <a:moveTo>
                        <a:pt x="452" y="550"/>
                      </a:moveTo>
                      <a:cubicBezTo>
                        <a:pt x="1079" y="-133"/>
                        <a:pt x="2132" y="-190"/>
                        <a:pt x="2787" y="436"/>
                      </a:cubicBezTo>
                      <a:cubicBezTo>
                        <a:pt x="3442" y="1034"/>
                        <a:pt x="3470" y="2087"/>
                        <a:pt x="2844" y="2771"/>
                      </a:cubicBezTo>
                      <a:cubicBezTo>
                        <a:pt x="2217" y="3454"/>
                        <a:pt x="1164" y="3511"/>
                        <a:pt x="509" y="2885"/>
                      </a:cubicBezTo>
                      <a:cubicBezTo>
                        <a:pt x="-145" y="2258"/>
                        <a:pt x="-174" y="1233"/>
                        <a:pt x="452" y="550"/>
                      </a:cubicBezTo>
                      <a:close/>
                    </a:path>
                  </a:pathLst>
                </a:custGeom>
                <a:grpFill/>
                <a:ln w="2845" cap="flat">
                  <a:noFill/>
                  <a:prstDash val="solid"/>
                  <a:miter/>
                </a:ln>
              </p:spPr>
              <p:txBody>
                <a:bodyPr rtlCol="0" anchor="ctr"/>
                <a:lstStyle/>
                <a:p>
                  <a:endParaRPr lang="en-US"/>
                </a:p>
              </p:txBody>
            </p:sp>
            <p:sp>
              <p:nvSpPr>
                <p:cNvPr id="1982" name="Freeform: Shape 1981">
                  <a:extLst>
                    <a:ext uri="{FF2B5EF4-FFF2-40B4-BE49-F238E27FC236}">
                      <a16:creationId xmlns:a16="http://schemas.microsoft.com/office/drawing/2014/main" id="{31F7BE29-C2DF-A693-8E20-0648135B0D65}"/>
                    </a:ext>
                  </a:extLst>
                </p:cNvPr>
                <p:cNvSpPr/>
                <p:nvPr/>
              </p:nvSpPr>
              <p:spPr>
                <a:xfrm>
                  <a:off x="9710743" y="1798644"/>
                  <a:ext cx="2490" cy="2463"/>
                </a:xfrm>
                <a:custGeom>
                  <a:avLst/>
                  <a:gdLst>
                    <a:gd name="connsiteX0" fmla="*/ 363 w 2490"/>
                    <a:gd name="connsiteY0" fmla="*/ 377 h 2463"/>
                    <a:gd name="connsiteX1" fmla="*/ 2127 w 2490"/>
                    <a:gd name="connsiteY1" fmla="*/ 349 h 2463"/>
                    <a:gd name="connsiteX2" fmla="*/ 2127 w 2490"/>
                    <a:gd name="connsiteY2" fmla="*/ 2086 h 2463"/>
                    <a:gd name="connsiteX3" fmla="*/ 363 w 2490"/>
                    <a:gd name="connsiteY3" fmla="*/ 2114 h 2463"/>
                    <a:gd name="connsiteX4" fmla="*/ 363 w 2490"/>
                    <a:gd name="connsiteY4" fmla="*/ 377 h 2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 h="2463">
                      <a:moveTo>
                        <a:pt x="363" y="377"/>
                      </a:moveTo>
                      <a:cubicBezTo>
                        <a:pt x="847" y="-106"/>
                        <a:pt x="1644" y="-135"/>
                        <a:pt x="2127" y="349"/>
                      </a:cubicBezTo>
                      <a:cubicBezTo>
                        <a:pt x="2612" y="805"/>
                        <a:pt x="2612" y="1602"/>
                        <a:pt x="2127" y="2086"/>
                      </a:cubicBezTo>
                      <a:cubicBezTo>
                        <a:pt x="1644" y="2570"/>
                        <a:pt x="847" y="2598"/>
                        <a:pt x="363" y="2114"/>
                      </a:cubicBezTo>
                      <a:cubicBezTo>
                        <a:pt x="-121" y="1659"/>
                        <a:pt x="-121" y="861"/>
                        <a:pt x="363" y="377"/>
                      </a:cubicBezTo>
                      <a:close/>
                    </a:path>
                  </a:pathLst>
                </a:custGeom>
                <a:grpFill/>
                <a:ln w="2845" cap="flat">
                  <a:noFill/>
                  <a:prstDash val="solid"/>
                  <a:miter/>
                </a:ln>
              </p:spPr>
              <p:txBody>
                <a:bodyPr rtlCol="0" anchor="ctr"/>
                <a:lstStyle/>
                <a:p>
                  <a:endParaRPr lang="en-US"/>
                </a:p>
              </p:txBody>
            </p:sp>
          </p:grpSp>
          <p:grpSp>
            <p:nvGrpSpPr>
              <p:cNvPr id="13" name="Graphic 9">
                <a:extLst>
                  <a:ext uri="{FF2B5EF4-FFF2-40B4-BE49-F238E27FC236}">
                    <a16:creationId xmlns:a16="http://schemas.microsoft.com/office/drawing/2014/main" id="{D133940E-3573-6DE5-DE2A-9B2020696CBB}"/>
                  </a:ext>
                </a:extLst>
              </p:cNvPr>
              <p:cNvGrpSpPr/>
              <p:nvPr/>
            </p:nvGrpSpPr>
            <p:grpSpPr>
              <a:xfrm>
                <a:off x="9664272" y="1681737"/>
                <a:ext cx="2561488" cy="672985"/>
                <a:chOff x="9664272" y="1681737"/>
                <a:chExt cx="2561488" cy="672985"/>
              </a:xfrm>
              <a:grpFill/>
            </p:grpSpPr>
            <p:sp>
              <p:nvSpPr>
                <p:cNvPr id="1898" name="Freeform: Shape 1897">
                  <a:extLst>
                    <a:ext uri="{FF2B5EF4-FFF2-40B4-BE49-F238E27FC236}">
                      <a16:creationId xmlns:a16="http://schemas.microsoft.com/office/drawing/2014/main" id="{4FE48FDD-FBF0-E196-5452-86CD5722D8EE}"/>
                    </a:ext>
                  </a:extLst>
                </p:cNvPr>
                <p:cNvSpPr/>
                <p:nvPr/>
              </p:nvSpPr>
              <p:spPr>
                <a:xfrm>
                  <a:off x="12187124" y="1681737"/>
                  <a:ext cx="38637" cy="38420"/>
                </a:xfrm>
                <a:custGeom>
                  <a:avLst/>
                  <a:gdLst>
                    <a:gd name="connsiteX0" fmla="*/ 7437 w 38637"/>
                    <a:gd name="connsiteY0" fmla="*/ 33987 h 38420"/>
                    <a:gd name="connsiteX1" fmla="*/ 3964 w 38637"/>
                    <a:gd name="connsiteY1" fmla="*/ 6942 h 38420"/>
                    <a:gd name="connsiteX2" fmla="*/ 31066 w 38637"/>
                    <a:gd name="connsiteY2" fmla="*/ 4266 h 38420"/>
                    <a:gd name="connsiteX3" fmla="*/ 34539 w 38637"/>
                    <a:gd name="connsiteY3" fmla="*/ 31311 h 38420"/>
                    <a:gd name="connsiteX4" fmla="*/ 7437 w 38637"/>
                    <a:gd name="connsiteY4" fmla="*/ 33987 h 3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37" h="38420">
                      <a:moveTo>
                        <a:pt x="7437" y="33987"/>
                      </a:moveTo>
                      <a:cubicBezTo>
                        <a:pt x="-904" y="27155"/>
                        <a:pt x="-2469" y="15027"/>
                        <a:pt x="3964" y="6942"/>
                      </a:cubicBezTo>
                      <a:cubicBezTo>
                        <a:pt x="10398" y="-1143"/>
                        <a:pt x="22526" y="-2339"/>
                        <a:pt x="31066" y="4266"/>
                      </a:cubicBezTo>
                      <a:cubicBezTo>
                        <a:pt x="39607" y="10899"/>
                        <a:pt x="41144" y="22998"/>
                        <a:pt x="34539" y="31311"/>
                      </a:cubicBezTo>
                      <a:cubicBezTo>
                        <a:pt x="27935" y="39623"/>
                        <a:pt x="15779" y="40819"/>
                        <a:pt x="7437" y="33987"/>
                      </a:cubicBezTo>
                      <a:close/>
                    </a:path>
                  </a:pathLst>
                </a:custGeom>
                <a:grpFill/>
                <a:ln w="2845"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id="{B1D80114-595B-D551-1FCD-858E9A642AE9}"/>
                    </a:ext>
                  </a:extLst>
                </p:cNvPr>
                <p:cNvSpPr/>
                <p:nvPr/>
              </p:nvSpPr>
              <p:spPr>
                <a:xfrm>
                  <a:off x="12142767" y="1736010"/>
                  <a:ext cx="37816" cy="37559"/>
                </a:xfrm>
                <a:custGeom>
                  <a:avLst/>
                  <a:gdLst>
                    <a:gd name="connsiteX0" fmla="*/ 6616 w 37816"/>
                    <a:gd name="connsiteY0" fmla="*/ 32693 h 37559"/>
                    <a:gd name="connsiteX1" fmla="*/ 4424 w 37816"/>
                    <a:gd name="connsiteY1" fmla="*/ 6246 h 37559"/>
                    <a:gd name="connsiteX2" fmla="*/ 10288 w 37816"/>
                    <a:gd name="connsiteY2" fmla="*/ 1862 h 37559"/>
                    <a:gd name="connsiteX3" fmla="*/ 17149 w 37816"/>
                    <a:gd name="connsiteY3" fmla="*/ 40 h 37559"/>
                    <a:gd name="connsiteX4" fmla="*/ 30928 w 37816"/>
                    <a:gd name="connsiteY4" fmla="*/ 4652 h 37559"/>
                    <a:gd name="connsiteX5" fmla="*/ 37731 w 37816"/>
                    <a:gd name="connsiteY5" fmla="*/ 17577 h 37559"/>
                    <a:gd name="connsiteX6" fmla="*/ 37020 w 37816"/>
                    <a:gd name="connsiteY6" fmla="*/ 24808 h 37559"/>
                    <a:gd name="connsiteX7" fmla="*/ 33347 w 37816"/>
                    <a:gd name="connsiteY7" fmla="*/ 31270 h 37559"/>
                    <a:gd name="connsiteX8" fmla="*/ 6644 w 37816"/>
                    <a:gd name="connsiteY8" fmla="*/ 32693 h 3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16" h="37559">
                      <a:moveTo>
                        <a:pt x="6616" y="32693"/>
                      </a:moveTo>
                      <a:cubicBezTo>
                        <a:pt x="-1270" y="25690"/>
                        <a:pt x="-2238" y="13847"/>
                        <a:pt x="4424" y="6246"/>
                      </a:cubicBezTo>
                      <a:cubicBezTo>
                        <a:pt x="6103" y="4339"/>
                        <a:pt x="8096" y="2887"/>
                        <a:pt x="10288" y="1862"/>
                      </a:cubicBezTo>
                      <a:cubicBezTo>
                        <a:pt x="12452" y="809"/>
                        <a:pt x="14757" y="211"/>
                        <a:pt x="17149" y="40"/>
                      </a:cubicBezTo>
                      <a:cubicBezTo>
                        <a:pt x="21903" y="-273"/>
                        <a:pt x="26885" y="1236"/>
                        <a:pt x="30928" y="4652"/>
                      </a:cubicBezTo>
                      <a:cubicBezTo>
                        <a:pt x="34941" y="8068"/>
                        <a:pt x="37248" y="12737"/>
                        <a:pt x="37731" y="17577"/>
                      </a:cubicBezTo>
                      <a:cubicBezTo>
                        <a:pt x="37959" y="19997"/>
                        <a:pt x="37731" y="22473"/>
                        <a:pt x="37020" y="24808"/>
                      </a:cubicBezTo>
                      <a:cubicBezTo>
                        <a:pt x="36279" y="27114"/>
                        <a:pt x="35055" y="29334"/>
                        <a:pt x="33347" y="31270"/>
                      </a:cubicBezTo>
                      <a:cubicBezTo>
                        <a:pt x="26486" y="39070"/>
                        <a:pt x="14530" y="39697"/>
                        <a:pt x="6644" y="32693"/>
                      </a:cubicBezTo>
                      <a:close/>
                    </a:path>
                  </a:pathLst>
                </a:custGeom>
                <a:grpFill/>
                <a:ln w="2845"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id="{3BFE014F-18D7-B69A-D8B2-48DAE0E87ABC}"/>
                    </a:ext>
                  </a:extLst>
                </p:cNvPr>
                <p:cNvSpPr/>
                <p:nvPr/>
              </p:nvSpPr>
              <p:spPr>
                <a:xfrm>
                  <a:off x="12096353" y="1788385"/>
                  <a:ext cx="36721" cy="36824"/>
                </a:xfrm>
                <a:custGeom>
                  <a:avLst/>
                  <a:gdLst>
                    <a:gd name="connsiteX0" fmla="*/ 5858 w 36721"/>
                    <a:gd name="connsiteY0" fmla="*/ 31532 h 36824"/>
                    <a:gd name="connsiteX1" fmla="*/ 4719 w 36721"/>
                    <a:gd name="connsiteY1" fmla="*/ 5598 h 36824"/>
                    <a:gd name="connsiteX2" fmla="*/ 30625 w 36721"/>
                    <a:gd name="connsiteY2" fmla="*/ 5085 h 36824"/>
                    <a:gd name="connsiteX3" fmla="*/ 31906 w 36721"/>
                    <a:gd name="connsiteY3" fmla="*/ 31162 h 36824"/>
                    <a:gd name="connsiteX4" fmla="*/ 5829 w 36721"/>
                    <a:gd name="connsiteY4" fmla="*/ 31532 h 36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21" h="36824">
                      <a:moveTo>
                        <a:pt x="5858" y="31532"/>
                      </a:moveTo>
                      <a:cubicBezTo>
                        <a:pt x="-1572" y="24358"/>
                        <a:pt x="-1914" y="12914"/>
                        <a:pt x="4719" y="5598"/>
                      </a:cubicBezTo>
                      <a:cubicBezTo>
                        <a:pt x="11437" y="-1662"/>
                        <a:pt x="23024" y="-1890"/>
                        <a:pt x="30625" y="5085"/>
                      </a:cubicBezTo>
                      <a:cubicBezTo>
                        <a:pt x="38226" y="12060"/>
                        <a:pt x="38795" y="23732"/>
                        <a:pt x="31906" y="31162"/>
                      </a:cubicBezTo>
                      <a:cubicBezTo>
                        <a:pt x="25074" y="38649"/>
                        <a:pt x="13231" y="38649"/>
                        <a:pt x="5829" y="31532"/>
                      </a:cubicBezTo>
                      <a:close/>
                    </a:path>
                  </a:pathLst>
                </a:custGeom>
                <a:grpFill/>
                <a:ln w="2845"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id="{6578B9D4-8F33-2670-3DC4-7FEA033916F6}"/>
                    </a:ext>
                  </a:extLst>
                </p:cNvPr>
                <p:cNvSpPr/>
                <p:nvPr/>
              </p:nvSpPr>
              <p:spPr>
                <a:xfrm>
                  <a:off x="12047747" y="1838942"/>
                  <a:ext cx="35956" cy="35846"/>
                </a:xfrm>
                <a:custGeom>
                  <a:avLst/>
                  <a:gdLst>
                    <a:gd name="connsiteX0" fmla="*/ 5242 w 35956"/>
                    <a:gd name="connsiteY0" fmla="*/ 30225 h 35846"/>
                    <a:gd name="connsiteX1" fmla="*/ 5156 w 35956"/>
                    <a:gd name="connsiteY1" fmla="*/ 4860 h 35846"/>
                    <a:gd name="connsiteX2" fmla="*/ 30550 w 35956"/>
                    <a:gd name="connsiteY2" fmla="*/ 5487 h 35846"/>
                    <a:gd name="connsiteX3" fmla="*/ 30664 w 35956"/>
                    <a:gd name="connsiteY3" fmla="*/ 30852 h 35846"/>
                    <a:gd name="connsiteX4" fmla="*/ 5242 w 35956"/>
                    <a:gd name="connsiteY4" fmla="*/ 30197 h 35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56" h="35846">
                      <a:moveTo>
                        <a:pt x="5242" y="30225"/>
                      </a:moveTo>
                      <a:cubicBezTo>
                        <a:pt x="-1704" y="22966"/>
                        <a:pt x="-1761" y="11607"/>
                        <a:pt x="5156" y="4860"/>
                      </a:cubicBezTo>
                      <a:cubicBezTo>
                        <a:pt x="12046" y="-1887"/>
                        <a:pt x="23462" y="-1545"/>
                        <a:pt x="30550" y="5487"/>
                      </a:cubicBezTo>
                      <a:cubicBezTo>
                        <a:pt x="37724" y="12632"/>
                        <a:pt x="37753" y="23934"/>
                        <a:pt x="30664" y="30852"/>
                      </a:cubicBezTo>
                      <a:cubicBezTo>
                        <a:pt x="23576" y="37769"/>
                        <a:pt x="12189" y="37456"/>
                        <a:pt x="5242" y="30197"/>
                      </a:cubicBezTo>
                      <a:close/>
                    </a:path>
                  </a:pathLst>
                </a:custGeom>
                <a:grpFill/>
                <a:ln w="2845"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id="{FA1C770C-2723-12AC-98BD-05CDE29CC4B7}"/>
                    </a:ext>
                  </a:extLst>
                </p:cNvPr>
                <p:cNvSpPr/>
                <p:nvPr/>
              </p:nvSpPr>
              <p:spPr>
                <a:xfrm>
                  <a:off x="11997243" y="1887392"/>
                  <a:ext cx="34946" cy="35112"/>
                </a:xfrm>
                <a:custGeom>
                  <a:avLst/>
                  <a:gdLst>
                    <a:gd name="connsiteX0" fmla="*/ 4588 w 34946"/>
                    <a:gd name="connsiteY0" fmla="*/ 29004 h 35112"/>
                    <a:gd name="connsiteX1" fmla="*/ 5585 w 34946"/>
                    <a:gd name="connsiteY1" fmla="*/ 4408 h 35112"/>
                    <a:gd name="connsiteX2" fmla="*/ 30153 w 34946"/>
                    <a:gd name="connsiteY2" fmla="*/ 5859 h 35112"/>
                    <a:gd name="connsiteX3" fmla="*/ 29413 w 34946"/>
                    <a:gd name="connsiteY3" fmla="*/ 30769 h 35112"/>
                    <a:gd name="connsiteX4" fmla="*/ 4560 w 34946"/>
                    <a:gd name="connsiteY4" fmla="*/ 29032 h 35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6" h="35112">
                      <a:moveTo>
                        <a:pt x="4588" y="29004"/>
                      </a:moveTo>
                      <a:cubicBezTo>
                        <a:pt x="-1931" y="21631"/>
                        <a:pt x="-1418" y="10670"/>
                        <a:pt x="5585" y="4408"/>
                      </a:cubicBezTo>
                      <a:cubicBezTo>
                        <a:pt x="12503" y="-1998"/>
                        <a:pt x="23492" y="-1343"/>
                        <a:pt x="30153" y="5859"/>
                      </a:cubicBezTo>
                      <a:cubicBezTo>
                        <a:pt x="36815" y="13062"/>
                        <a:pt x="36501" y="24221"/>
                        <a:pt x="29413" y="30769"/>
                      </a:cubicBezTo>
                      <a:cubicBezTo>
                        <a:pt x="22210" y="37203"/>
                        <a:pt x="11051" y="36377"/>
                        <a:pt x="4560" y="29032"/>
                      </a:cubicBezTo>
                      <a:close/>
                    </a:path>
                  </a:pathLst>
                </a:custGeom>
                <a:grpFill/>
                <a:ln w="2845"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id="{C1B9DA36-3DD0-86E9-F02E-7FA2ACBA0EA8}"/>
                    </a:ext>
                  </a:extLst>
                </p:cNvPr>
                <p:cNvSpPr/>
                <p:nvPr/>
              </p:nvSpPr>
              <p:spPr>
                <a:xfrm>
                  <a:off x="11944832" y="1933717"/>
                  <a:ext cx="34047" cy="34270"/>
                </a:xfrm>
                <a:custGeom>
                  <a:avLst/>
                  <a:gdLst>
                    <a:gd name="connsiteX0" fmla="*/ 4049 w 34047"/>
                    <a:gd name="connsiteY0" fmla="*/ 27886 h 34270"/>
                    <a:gd name="connsiteX1" fmla="*/ 5871 w 34047"/>
                    <a:gd name="connsiteY1" fmla="*/ 3774 h 34270"/>
                    <a:gd name="connsiteX2" fmla="*/ 29869 w 34047"/>
                    <a:gd name="connsiteY2" fmla="*/ 6279 h 34270"/>
                    <a:gd name="connsiteX3" fmla="*/ 28076 w 34047"/>
                    <a:gd name="connsiteY3" fmla="*/ 30392 h 34270"/>
                    <a:gd name="connsiteX4" fmla="*/ 4078 w 34047"/>
                    <a:gd name="connsiteY4" fmla="*/ 27886 h 34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47" h="34270">
                      <a:moveTo>
                        <a:pt x="4049" y="27886"/>
                      </a:moveTo>
                      <a:cubicBezTo>
                        <a:pt x="-1987" y="20456"/>
                        <a:pt x="-1189" y="9667"/>
                        <a:pt x="5871" y="3774"/>
                      </a:cubicBezTo>
                      <a:cubicBezTo>
                        <a:pt x="12902" y="-2119"/>
                        <a:pt x="23663" y="-980"/>
                        <a:pt x="29869" y="6279"/>
                      </a:cubicBezTo>
                      <a:cubicBezTo>
                        <a:pt x="36076" y="13567"/>
                        <a:pt x="35279" y="24356"/>
                        <a:pt x="28076" y="30392"/>
                      </a:cubicBezTo>
                      <a:cubicBezTo>
                        <a:pt x="20874" y="36427"/>
                        <a:pt x="10112" y="35288"/>
                        <a:pt x="4078" y="27886"/>
                      </a:cubicBezTo>
                      <a:close/>
                    </a:path>
                  </a:pathLst>
                </a:custGeom>
                <a:grpFill/>
                <a:ln w="2845"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id="{1C7DE578-B93B-5976-9CF4-804E4BED23B1}"/>
                    </a:ext>
                  </a:extLst>
                </p:cNvPr>
                <p:cNvSpPr/>
                <p:nvPr/>
              </p:nvSpPr>
              <p:spPr>
                <a:xfrm>
                  <a:off x="11890510" y="1977930"/>
                  <a:ext cx="33204" cy="33340"/>
                </a:xfrm>
                <a:custGeom>
                  <a:avLst/>
                  <a:gdLst>
                    <a:gd name="connsiteX0" fmla="*/ 3484 w 33204"/>
                    <a:gd name="connsiteY0" fmla="*/ 26519 h 33340"/>
                    <a:gd name="connsiteX1" fmla="*/ 6303 w 33204"/>
                    <a:gd name="connsiteY1" fmla="*/ 3232 h 33340"/>
                    <a:gd name="connsiteX2" fmla="*/ 29533 w 33204"/>
                    <a:gd name="connsiteY2" fmla="*/ 6620 h 33340"/>
                    <a:gd name="connsiteX3" fmla="*/ 26828 w 33204"/>
                    <a:gd name="connsiteY3" fmla="*/ 30049 h 33340"/>
                    <a:gd name="connsiteX4" fmla="*/ 3484 w 33204"/>
                    <a:gd name="connsiteY4" fmla="*/ 26519 h 3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04" h="33340">
                      <a:moveTo>
                        <a:pt x="3484" y="26519"/>
                      </a:moveTo>
                      <a:cubicBezTo>
                        <a:pt x="-2095" y="19060"/>
                        <a:pt x="-843" y="8641"/>
                        <a:pt x="6303" y="3232"/>
                      </a:cubicBezTo>
                      <a:cubicBezTo>
                        <a:pt x="13505" y="-2092"/>
                        <a:pt x="23782" y="-754"/>
                        <a:pt x="29533" y="6620"/>
                      </a:cubicBezTo>
                      <a:cubicBezTo>
                        <a:pt x="35283" y="13936"/>
                        <a:pt x="34202" y="24583"/>
                        <a:pt x="26828" y="30049"/>
                      </a:cubicBezTo>
                      <a:cubicBezTo>
                        <a:pt x="19512" y="35572"/>
                        <a:pt x="9064" y="33977"/>
                        <a:pt x="3484" y="26519"/>
                      </a:cubicBezTo>
                      <a:close/>
                    </a:path>
                  </a:pathLst>
                </a:custGeom>
                <a:grpFill/>
                <a:ln w="2845"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id="{FD9FE588-2629-B0FC-44D2-3677D78FCA16}"/>
                    </a:ext>
                  </a:extLst>
                </p:cNvPr>
                <p:cNvSpPr/>
                <p:nvPr/>
              </p:nvSpPr>
              <p:spPr>
                <a:xfrm>
                  <a:off x="11834529" y="2019755"/>
                  <a:ext cx="32196" cy="32659"/>
                </a:xfrm>
                <a:custGeom>
                  <a:avLst/>
                  <a:gdLst>
                    <a:gd name="connsiteX0" fmla="*/ 2984 w 32196"/>
                    <a:gd name="connsiteY0" fmla="*/ 25403 h 32659"/>
                    <a:gd name="connsiteX1" fmla="*/ 222 w 32196"/>
                    <a:gd name="connsiteY1" fmla="*/ 13219 h 32659"/>
                    <a:gd name="connsiteX2" fmla="*/ 2358 w 32196"/>
                    <a:gd name="connsiteY2" fmla="*/ 7497 h 32659"/>
                    <a:gd name="connsiteX3" fmla="*/ 6628 w 32196"/>
                    <a:gd name="connsiteY3" fmla="*/ 2857 h 32659"/>
                    <a:gd name="connsiteX4" fmla="*/ 29060 w 32196"/>
                    <a:gd name="connsiteY4" fmla="*/ 7013 h 32659"/>
                    <a:gd name="connsiteX5" fmla="*/ 25530 w 32196"/>
                    <a:gd name="connsiteY5" fmla="*/ 29759 h 32659"/>
                    <a:gd name="connsiteX6" fmla="*/ 19695 w 32196"/>
                    <a:gd name="connsiteY6" fmla="*/ 32350 h 32659"/>
                    <a:gd name="connsiteX7" fmla="*/ 13460 w 32196"/>
                    <a:gd name="connsiteY7" fmla="*/ 32350 h 32659"/>
                    <a:gd name="connsiteX8" fmla="*/ 2984 w 32196"/>
                    <a:gd name="connsiteY8" fmla="*/ 25432 h 3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96" h="32659">
                      <a:moveTo>
                        <a:pt x="2984" y="25403"/>
                      </a:moveTo>
                      <a:cubicBezTo>
                        <a:pt x="422" y="21674"/>
                        <a:pt x="-461" y="17290"/>
                        <a:pt x="222" y="13219"/>
                      </a:cubicBezTo>
                      <a:cubicBezTo>
                        <a:pt x="564" y="11198"/>
                        <a:pt x="1304" y="9262"/>
                        <a:pt x="2358" y="7497"/>
                      </a:cubicBezTo>
                      <a:cubicBezTo>
                        <a:pt x="3410" y="5703"/>
                        <a:pt x="4834" y="4138"/>
                        <a:pt x="6628" y="2857"/>
                      </a:cubicBezTo>
                      <a:cubicBezTo>
                        <a:pt x="13716" y="-2211"/>
                        <a:pt x="23766" y="-360"/>
                        <a:pt x="29060" y="7013"/>
                      </a:cubicBezTo>
                      <a:cubicBezTo>
                        <a:pt x="34356" y="14386"/>
                        <a:pt x="32790" y="24549"/>
                        <a:pt x="25530" y="29759"/>
                      </a:cubicBezTo>
                      <a:cubicBezTo>
                        <a:pt x="23709" y="31040"/>
                        <a:pt x="21745" y="31923"/>
                        <a:pt x="19695" y="32350"/>
                      </a:cubicBezTo>
                      <a:cubicBezTo>
                        <a:pt x="17645" y="32777"/>
                        <a:pt x="15509" y="32748"/>
                        <a:pt x="13460" y="32350"/>
                      </a:cubicBezTo>
                      <a:cubicBezTo>
                        <a:pt x="9361" y="31524"/>
                        <a:pt x="5546" y="29161"/>
                        <a:pt x="2984" y="25432"/>
                      </a:cubicBezTo>
                      <a:close/>
                    </a:path>
                  </a:pathLst>
                </a:custGeom>
                <a:grpFill/>
                <a:ln w="2845"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id="{D9BA8057-E521-2A78-4BB3-92D25CE09E00}"/>
                    </a:ext>
                  </a:extLst>
                </p:cNvPr>
                <p:cNvSpPr/>
                <p:nvPr/>
              </p:nvSpPr>
              <p:spPr>
                <a:xfrm>
                  <a:off x="11776828" y="2059303"/>
                  <a:ext cx="31352" cy="31701"/>
                </a:xfrm>
                <a:custGeom>
                  <a:avLst/>
                  <a:gdLst>
                    <a:gd name="connsiteX0" fmla="*/ 2553 w 31352"/>
                    <a:gd name="connsiteY0" fmla="*/ 24202 h 31701"/>
                    <a:gd name="connsiteX1" fmla="*/ 6966 w 31352"/>
                    <a:gd name="connsiteY1" fmla="*/ 2367 h 31701"/>
                    <a:gd name="connsiteX2" fmla="*/ 28687 w 31352"/>
                    <a:gd name="connsiteY2" fmla="*/ 7434 h 31701"/>
                    <a:gd name="connsiteX3" fmla="*/ 24274 w 31352"/>
                    <a:gd name="connsiteY3" fmla="*/ 29269 h 31701"/>
                    <a:gd name="connsiteX4" fmla="*/ 2553 w 31352"/>
                    <a:gd name="connsiteY4" fmla="*/ 24202 h 31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2" h="31701">
                      <a:moveTo>
                        <a:pt x="2553" y="24202"/>
                      </a:moveTo>
                      <a:cubicBezTo>
                        <a:pt x="-2144" y="16715"/>
                        <a:pt x="-180" y="6950"/>
                        <a:pt x="6966" y="2367"/>
                      </a:cubicBezTo>
                      <a:cubicBezTo>
                        <a:pt x="14112" y="-2216"/>
                        <a:pt x="23819" y="61"/>
                        <a:pt x="28687" y="7434"/>
                      </a:cubicBezTo>
                      <a:cubicBezTo>
                        <a:pt x="33555" y="14807"/>
                        <a:pt x="31562" y="24601"/>
                        <a:pt x="24274" y="29269"/>
                      </a:cubicBezTo>
                      <a:cubicBezTo>
                        <a:pt x="16986" y="33938"/>
                        <a:pt x="7250" y="31689"/>
                        <a:pt x="2553" y="24202"/>
                      </a:cubicBezTo>
                      <a:close/>
                    </a:path>
                  </a:pathLst>
                </a:custGeom>
                <a:grpFill/>
                <a:ln w="2845"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id="{768E6BD4-7DF3-7CCF-3BA4-5E73B4AC1094}"/>
                    </a:ext>
                  </a:extLst>
                </p:cNvPr>
                <p:cNvSpPr/>
                <p:nvPr/>
              </p:nvSpPr>
              <p:spPr>
                <a:xfrm>
                  <a:off x="11717555" y="2096447"/>
                  <a:ext cx="30471" cy="30812"/>
                </a:xfrm>
                <a:custGeom>
                  <a:avLst/>
                  <a:gdLst>
                    <a:gd name="connsiteX0" fmla="*/ 2128 w 30471"/>
                    <a:gd name="connsiteY0" fmla="*/ 22899 h 30812"/>
                    <a:gd name="connsiteX1" fmla="*/ 7366 w 30471"/>
                    <a:gd name="connsiteY1" fmla="*/ 1975 h 30812"/>
                    <a:gd name="connsiteX2" fmla="*/ 13031 w 30471"/>
                    <a:gd name="connsiteY2" fmla="*/ 125 h 30812"/>
                    <a:gd name="connsiteX3" fmla="*/ 18810 w 30471"/>
                    <a:gd name="connsiteY3" fmla="*/ 523 h 30812"/>
                    <a:gd name="connsiteX4" fmla="*/ 28205 w 30471"/>
                    <a:gd name="connsiteY4" fmla="*/ 7669 h 30812"/>
                    <a:gd name="connsiteX5" fmla="*/ 30055 w 30471"/>
                    <a:gd name="connsiteY5" fmla="*/ 19426 h 30812"/>
                    <a:gd name="connsiteX6" fmla="*/ 27636 w 30471"/>
                    <a:gd name="connsiteY6" fmla="*/ 24806 h 30812"/>
                    <a:gd name="connsiteX7" fmla="*/ 23109 w 30471"/>
                    <a:gd name="connsiteY7" fmla="*/ 28820 h 30812"/>
                    <a:gd name="connsiteX8" fmla="*/ 2157 w 30471"/>
                    <a:gd name="connsiteY8" fmla="*/ 22927 h 3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71" h="30812">
                      <a:moveTo>
                        <a:pt x="2128" y="22899"/>
                      </a:moveTo>
                      <a:cubicBezTo>
                        <a:pt x="-2142" y="15440"/>
                        <a:pt x="220" y="6074"/>
                        <a:pt x="7366" y="1975"/>
                      </a:cubicBezTo>
                      <a:cubicBezTo>
                        <a:pt x="9160" y="950"/>
                        <a:pt x="11095" y="352"/>
                        <a:pt x="13031" y="125"/>
                      </a:cubicBezTo>
                      <a:cubicBezTo>
                        <a:pt x="14967" y="-132"/>
                        <a:pt x="16932" y="11"/>
                        <a:pt x="18810" y="523"/>
                      </a:cubicBezTo>
                      <a:cubicBezTo>
                        <a:pt x="22568" y="1519"/>
                        <a:pt x="26013" y="3996"/>
                        <a:pt x="28205" y="7669"/>
                      </a:cubicBezTo>
                      <a:cubicBezTo>
                        <a:pt x="30397" y="11341"/>
                        <a:pt x="30966" y="15554"/>
                        <a:pt x="30055" y="19426"/>
                      </a:cubicBezTo>
                      <a:cubicBezTo>
                        <a:pt x="29600" y="21362"/>
                        <a:pt x="28774" y="23184"/>
                        <a:pt x="27636" y="24806"/>
                      </a:cubicBezTo>
                      <a:cubicBezTo>
                        <a:pt x="26468" y="26401"/>
                        <a:pt x="24931" y="27767"/>
                        <a:pt x="23109" y="28820"/>
                      </a:cubicBezTo>
                      <a:cubicBezTo>
                        <a:pt x="15792" y="33005"/>
                        <a:pt x="6427" y="30386"/>
                        <a:pt x="2157" y="22927"/>
                      </a:cubicBezTo>
                      <a:close/>
                    </a:path>
                  </a:pathLst>
                </a:custGeom>
                <a:grpFill/>
                <a:ln w="2845"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id="{269EE4D9-BB88-E8CA-6F01-24F42BBBA350}"/>
                    </a:ext>
                  </a:extLst>
                </p:cNvPr>
                <p:cNvSpPr/>
                <p:nvPr/>
              </p:nvSpPr>
              <p:spPr>
                <a:xfrm>
                  <a:off x="11656894" y="2130947"/>
                  <a:ext cx="29500" cy="30110"/>
                </a:xfrm>
                <a:custGeom>
                  <a:avLst/>
                  <a:gdLst>
                    <a:gd name="connsiteX0" fmla="*/ 1752 w 29500"/>
                    <a:gd name="connsiteY0" fmla="*/ 21878 h 30110"/>
                    <a:gd name="connsiteX1" fmla="*/ 7646 w 29500"/>
                    <a:gd name="connsiteY1" fmla="*/ 1694 h 30110"/>
                    <a:gd name="connsiteX2" fmla="*/ 27630 w 29500"/>
                    <a:gd name="connsiteY2" fmla="*/ 8042 h 30110"/>
                    <a:gd name="connsiteX3" fmla="*/ 21823 w 29500"/>
                    <a:gd name="connsiteY3" fmla="*/ 28369 h 30110"/>
                    <a:gd name="connsiteX4" fmla="*/ 1752 w 29500"/>
                    <a:gd name="connsiteY4" fmla="*/ 21878 h 30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00" h="30110">
                      <a:moveTo>
                        <a:pt x="1752" y="21878"/>
                      </a:moveTo>
                      <a:cubicBezTo>
                        <a:pt x="-2090" y="14476"/>
                        <a:pt x="614" y="5594"/>
                        <a:pt x="7646" y="1694"/>
                      </a:cubicBezTo>
                      <a:cubicBezTo>
                        <a:pt x="14677" y="-2121"/>
                        <a:pt x="23645" y="726"/>
                        <a:pt x="27630" y="8042"/>
                      </a:cubicBezTo>
                      <a:cubicBezTo>
                        <a:pt x="31616" y="15359"/>
                        <a:pt x="29025" y="24469"/>
                        <a:pt x="21823" y="28369"/>
                      </a:cubicBezTo>
                      <a:cubicBezTo>
                        <a:pt x="14649" y="32326"/>
                        <a:pt x="5596" y="29280"/>
                        <a:pt x="1752" y="21878"/>
                      </a:cubicBezTo>
                      <a:close/>
                    </a:path>
                  </a:pathLst>
                </a:custGeom>
                <a:grpFill/>
                <a:ln w="2845"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id="{477957A7-0711-7525-881F-A166E14A9B73}"/>
                    </a:ext>
                  </a:extLst>
                </p:cNvPr>
                <p:cNvSpPr/>
                <p:nvPr/>
              </p:nvSpPr>
              <p:spPr>
                <a:xfrm>
                  <a:off x="11594784" y="2162983"/>
                  <a:ext cx="28614" cy="29138"/>
                </a:xfrm>
                <a:custGeom>
                  <a:avLst/>
                  <a:gdLst>
                    <a:gd name="connsiteX0" fmla="*/ 1432 w 28614"/>
                    <a:gd name="connsiteY0" fmla="*/ 20701 h 29138"/>
                    <a:gd name="connsiteX1" fmla="*/ 7923 w 28614"/>
                    <a:gd name="connsiteY1" fmla="*/ 1343 h 29138"/>
                    <a:gd name="connsiteX2" fmla="*/ 27082 w 28614"/>
                    <a:gd name="connsiteY2" fmla="*/ 8403 h 29138"/>
                    <a:gd name="connsiteX3" fmla="*/ 20591 w 28614"/>
                    <a:gd name="connsiteY3" fmla="*/ 27761 h 29138"/>
                    <a:gd name="connsiteX4" fmla="*/ 1432 w 28614"/>
                    <a:gd name="connsiteY4" fmla="*/ 20701 h 29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4" h="29138">
                      <a:moveTo>
                        <a:pt x="1432" y="20701"/>
                      </a:moveTo>
                      <a:cubicBezTo>
                        <a:pt x="-1984" y="13356"/>
                        <a:pt x="920" y="4702"/>
                        <a:pt x="7923" y="1343"/>
                      </a:cubicBezTo>
                      <a:cubicBezTo>
                        <a:pt x="14926" y="-2016"/>
                        <a:pt x="23524" y="1144"/>
                        <a:pt x="27082" y="8403"/>
                      </a:cubicBezTo>
                      <a:cubicBezTo>
                        <a:pt x="30669" y="15662"/>
                        <a:pt x="27737" y="24345"/>
                        <a:pt x="20591" y="27761"/>
                      </a:cubicBezTo>
                      <a:cubicBezTo>
                        <a:pt x="13417" y="31178"/>
                        <a:pt x="4848" y="28018"/>
                        <a:pt x="1432" y="20701"/>
                      </a:cubicBezTo>
                      <a:close/>
                    </a:path>
                  </a:pathLst>
                </a:custGeom>
                <a:grpFill/>
                <a:ln w="2845"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id="{1FF18EF6-A291-0DF0-1267-B103ECEAEEAE}"/>
                    </a:ext>
                  </a:extLst>
                </p:cNvPr>
                <p:cNvSpPr/>
                <p:nvPr/>
              </p:nvSpPr>
              <p:spPr>
                <a:xfrm>
                  <a:off x="11531447" y="2192499"/>
                  <a:ext cx="27775" cy="28213"/>
                </a:xfrm>
                <a:custGeom>
                  <a:avLst/>
                  <a:gdLst>
                    <a:gd name="connsiteX0" fmla="*/ 1143 w 27775"/>
                    <a:gd name="connsiteY0" fmla="*/ 19426 h 28213"/>
                    <a:gd name="connsiteX1" fmla="*/ 8260 w 27775"/>
                    <a:gd name="connsiteY1" fmla="*/ 1035 h 28213"/>
                    <a:gd name="connsiteX2" fmla="*/ 26536 w 27775"/>
                    <a:gd name="connsiteY2" fmla="*/ 8579 h 28213"/>
                    <a:gd name="connsiteX3" fmla="*/ 19505 w 27775"/>
                    <a:gd name="connsiteY3" fmla="*/ 27141 h 28213"/>
                    <a:gd name="connsiteX4" fmla="*/ 1171 w 27775"/>
                    <a:gd name="connsiteY4" fmla="*/ 19426 h 28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75" h="28213">
                      <a:moveTo>
                        <a:pt x="1143" y="19426"/>
                      </a:moveTo>
                      <a:cubicBezTo>
                        <a:pt x="-1875" y="12195"/>
                        <a:pt x="1285" y="3939"/>
                        <a:pt x="8260" y="1035"/>
                      </a:cubicBezTo>
                      <a:cubicBezTo>
                        <a:pt x="15234" y="-1811"/>
                        <a:pt x="23347" y="1377"/>
                        <a:pt x="26536" y="8579"/>
                      </a:cubicBezTo>
                      <a:cubicBezTo>
                        <a:pt x="29696" y="15725"/>
                        <a:pt x="26622" y="24237"/>
                        <a:pt x="19505" y="27141"/>
                      </a:cubicBezTo>
                      <a:cubicBezTo>
                        <a:pt x="12416" y="30130"/>
                        <a:pt x="4188" y="26657"/>
                        <a:pt x="1171" y="19426"/>
                      </a:cubicBezTo>
                      <a:close/>
                    </a:path>
                  </a:pathLst>
                </a:custGeom>
                <a:grpFill/>
                <a:ln w="2845" cap="flat">
                  <a:noFill/>
                  <a:prstDash val="solid"/>
                  <a:miter/>
                </a:ln>
              </p:spPr>
              <p:txBody>
                <a:bodyPr rtlCol="0" anchor="ctr"/>
                <a:lstStyle/>
                <a:p>
                  <a:endParaRPr lang="en-US"/>
                </a:p>
              </p:txBody>
            </p:sp>
            <p:sp>
              <p:nvSpPr>
                <p:cNvPr id="1911" name="Freeform: Shape 1910">
                  <a:extLst>
                    <a:ext uri="{FF2B5EF4-FFF2-40B4-BE49-F238E27FC236}">
                      <a16:creationId xmlns:a16="http://schemas.microsoft.com/office/drawing/2014/main" id="{38256544-BC8F-AABA-D85C-289C9D49E70C}"/>
                    </a:ext>
                  </a:extLst>
                </p:cNvPr>
                <p:cNvSpPr/>
                <p:nvPr/>
              </p:nvSpPr>
              <p:spPr>
                <a:xfrm>
                  <a:off x="11466991" y="2219181"/>
                  <a:ext cx="26833" cy="27536"/>
                </a:xfrm>
                <a:custGeom>
                  <a:avLst/>
                  <a:gdLst>
                    <a:gd name="connsiteX0" fmla="*/ 890 w 26833"/>
                    <a:gd name="connsiteY0" fmla="*/ 18451 h 27536"/>
                    <a:gd name="connsiteX1" fmla="*/ 8491 w 26833"/>
                    <a:gd name="connsiteY1" fmla="*/ 887 h 27536"/>
                    <a:gd name="connsiteX2" fmla="*/ 25856 w 26833"/>
                    <a:gd name="connsiteY2" fmla="*/ 8886 h 27536"/>
                    <a:gd name="connsiteX3" fmla="*/ 18313 w 26833"/>
                    <a:gd name="connsiteY3" fmla="*/ 26622 h 27536"/>
                    <a:gd name="connsiteX4" fmla="*/ 890 w 26833"/>
                    <a:gd name="connsiteY4" fmla="*/ 18480 h 2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3" h="27536">
                      <a:moveTo>
                        <a:pt x="890" y="18451"/>
                      </a:moveTo>
                      <a:cubicBezTo>
                        <a:pt x="-1758" y="11306"/>
                        <a:pt x="1715" y="3591"/>
                        <a:pt x="8491" y="887"/>
                      </a:cubicBezTo>
                      <a:cubicBezTo>
                        <a:pt x="15295" y="-1789"/>
                        <a:pt x="23067" y="1797"/>
                        <a:pt x="25856" y="8886"/>
                      </a:cubicBezTo>
                      <a:cubicBezTo>
                        <a:pt x="28646" y="15975"/>
                        <a:pt x="25259" y="23917"/>
                        <a:pt x="18313" y="26622"/>
                      </a:cubicBezTo>
                      <a:cubicBezTo>
                        <a:pt x="11395" y="29412"/>
                        <a:pt x="3538" y="25569"/>
                        <a:pt x="890" y="18480"/>
                      </a:cubicBezTo>
                      <a:close/>
                    </a:path>
                  </a:pathLst>
                </a:custGeom>
                <a:grpFill/>
                <a:ln w="2845"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id="{24622C15-C453-A79A-C0FB-D0DD861888C6}"/>
                    </a:ext>
                  </a:extLst>
                </p:cNvPr>
                <p:cNvSpPr/>
                <p:nvPr/>
              </p:nvSpPr>
              <p:spPr>
                <a:xfrm>
                  <a:off x="11401463" y="2243221"/>
                  <a:ext cx="25936" cy="26569"/>
                </a:xfrm>
                <a:custGeom>
                  <a:avLst/>
                  <a:gdLst>
                    <a:gd name="connsiteX0" fmla="*/ 685 w 25936"/>
                    <a:gd name="connsiteY0" fmla="*/ 17385 h 26569"/>
                    <a:gd name="connsiteX1" fmla="*/ 8713 w 25936"/>
                    <a:gd name="connsiteY1" fmla="*/ 646 h 26569"/>
                    <a:gd name="connsiteX2" fmla="*/ 25196 w 25936"/>
                    <a:gd name="connsiteY2" fmla="*/ 9158 h 26569"/>
                    <a:gd name="connsiteX3" fmla="*/ 17168 w 25936"/>
                    <a:gd name="connsiteY3" fmla="*/ 25897 h 26569"/>
                    <a:gd name="connsiteX4" fmla="*/ 685 w 25936"/>
                    <a:gd name="connsiteY4" fmla="*/ 17385 h 26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36" h="26569">
                      <a:moveTo>
                        <a:pt x="685" y="17385"/>
                      </a:moveTo>
                      <a:cubicBezTo>
                        <a:pt x="-1593" y="10382"/>
                        <a:pt x="1994" y="2895"/>
                        <a:pt x="8713" y="646"/>
                      </a:cubicBezTo>
                      <a:cubicBezTo>
                        <a:pt x="15431" y="-1603"/>
                        <a:pt x="22805" y="2211"/>
                        <a:pt x="25196" y="9158"/>
                      </a:cubicBezTo>
                      <a:cubicBezTo>
                        <a:pt x="27587" y="16104"/>
                        <a:pt x="24000" y="23620"/>
                        <a:pt x="17168" y="25897"/>
                      </a:cubicBezTo>
                      <a:cubicBezTo>
                        <a:pt x="10335" y="28203"/>
                        <a:pt x="2963" y="24388"/>
                        <a:pt x="685" y="17385"/>
                      </a:cubicBezTo>
                      <a:close/>
                    </a:path>
                  </a:pathLst>
                </a:custGeom>
                <a:grpFill/>
                <a:ln w="2845"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id="{4F1A361B-E07C-8061-2822-85DB2712311F}"/>
                    </a:ext>
                  </a:extLst>
                </p:cNvPr>
                <p:cNvSpPr/>
                <p:nvPr/>
              </p:nvSpPr>
              <p:spPr>
                <a:xfrm>
                  <a:off x="11335008" y="2264558"/>
                  <a:ext cx="25111" cy="25645"/>
                </a:xfrm>
                <a:custGeom>
                  <a:avLst/>
                  <a:gdLst>
                    <a:gd name="connsiteX0" fmla="*/ 496 w 25111"/>
                    <a:gd name="connsiteY0" fmla="*/ 16232 h 25645"/>
                    <a:gd name="connsiteX1" fmla="*/ 8952 w 25111"/>
                    <a:gd name="connsiteY1" fmla="*/ 461 h 25645"/>
                    <a:gd name="connsiteX2" fmla="*/ 18460 w 25111"/>
                    <a:gd name="connsiteY2" fmla="*/ 1685 h 25645"/>
                    <a:gd name="connsiteX3" fmla="*/ 24552 w 25111"/>
                    <a:gd name="connsiteY3" fmla="*/ 9343 h 25645"/>
                    <a:gd name="connsiteX4" fmla="*/ 23641 w 25111"/>
                    <a:gd name="connsiteY4" fmla="*/ 19136 h 25645"/>
                    <a:gd name="connsiteX5" fmla="*/ 16125 w 25111"/>
                    <a:gd name="connsiteY5" fmla="*/ 25171 h 25645"/>
                    <a:gd name="connsiteX6" fmla="*/ 524 w 25111"/>
                    <a:gd name="connsiteY6" fmla="*/ 16204 h 2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11" h="25645">
                      <a:moveTo>
                        <a:pt x="496" y="16232"/>
                      </a:moveTo>
                      <a:cubicBezTo>
                        <a:pt x="-1411" y="9371"/>
                        <a:pt x="2347" y="2311"/>
                        <a:pt x="8952" y="461"/>
                      </a:cubicBezTo>
                      <a:cubicBezTo>
                        <a:pt x="12254" y="-479"/>
                        <a:pt x="15641" y="62"/>
                        <a:pt x="18460" y="1685"/>
                      </a:cubicBezTo>
                      <a:cubicBezTo>
                        <a:pt x="21278" y="3279"/>
                        <a:pt x="23527" y="5927"/>
                        <a:pt x="24552" y="9343"/>
                      </a:cubicBezTo>
                      <a:cubicBezTo>
                        <a:pt x="25577" y="12731"/>
                        <a:pt x="25150" y="16261"/>
                        <a:pt x="23641" y="19136"/>
                      </a:cubicBezTo>
                      <a:cubicBezTo>
                        <a:pt x="22104" y="21983"/>
                        <a:pt x="19485" y="24232"/>
                        <a:pt x="16125" y="25171"/>
                      </a:cubicBezTo>
                      <a:cubicBezTo>
                        <a:pt x="9435" y="27079"/>
                        <a:pt x="2432" y="23065"/>
                        <a:pt x="524" y="16204"/>
                      </a:cubicBezTo>
                      <a:close/>
                    </a:path>
                  </a:pathLst>
                </a:custGeom>
                <a:grpFill/>
                <a:ln w="2845"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id="{0ACAFE5E-8165-7765-9326-5E7C22716A77}"/>
                    </a:ext>
                  </a:extLst>
                </p:cNvPr>
                <p:cNvSpPr/>
                <p:nvPr/>
              </p:nvSpPr>
              <p:spPr>
                <a:xfrm>
                  <a:off x="11267768" y="2283127"/>
                  <a:ext cx="24180" cy="24911"/>
                </a:xfrm>
                <a:custGeom>
                  <a:avLst/>
                  <a:gdLst>
                    <a:gd name="connsiteX0" fmla="*/ 352 w 24180"/>
                    <a:gd name="connsiteY0" fmla="*/ 15228 h 24911"/>
                    <a:gd name="connsiteX1" fmla="*/ 1747 w 24180"/>
                    <a:gd name="connsiteY1" fmla="*/ 5890 h 24911"/>
                    <a:gd name="connsiteX2" fmla="*/ 9120 w 24180"/>
                    <a:gd name="connsiteY2" fmla="*/ 367 h 24911"/>
                    <a:gd name="connsiteX3" fmla="*/ 23781 w 24180"/>
                    <a:gd name="connsiteY3" fmla="*/ 9449 h 24911"/>
                    <a:gd name="connsiteX4" fmla="*/ 15069 w 24180"/>
                    <a:gd name="connsiteY4" fmla="*/ 24537 h 24911"/>
                    <a:gd name="connsiteX5" fmla="*/ 5846 w 24180"/>
                    <a:gd name="connsiteY5" fmla="*/ 23000 h 24911"/>
                    <a:gd name="connsiteX6" fmla="*/ 352 w 24180"/>
                    <a:gd name="connsiteY6" fmla="*/ 15256 h 2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0" h="24911">
                      <a:moveTo>
                        <a:pt x="352" y="15228"/>
                      </a:moveTo>
                      <a:cubicBezTo>
                        <a:pt x="-446" y="11897"/>
                        <a:pt x="152" y="8566"/>
                        <a:pt x="1747" y="5890"/>
                      </a:cubicBezTo>
                      <a:cubicBezTo>
                        <a:pt x="3341" y="3186"/>
                        <a:pt x="5931" y="1221"/>
                        <a:pt x="9120" y="367"/>
                      </a:cubicBezTo>
                      <a:cubicBezTo>
                        <a:pt x="15525" y="-1284"/>
                        <a:pt x="22073" y="2787"/>
                        <a:pt x="23781" y="9449"/>
                      </a:cubicBezTo>
                      <a:cubicBezTo>
                        <a:pt x="25489" y="16110"/>
                        <a:pt x="21560" y="22857"/>
                        <a:pt x="15069" y="24537"/>
                      </a:cubicBezTo>
                      <a:cubicBezTo>
                        <a:pt x="11824" y="25419"/>
                        <a:pt x="8522" y="24679"/>
                        <a:pt x="5846" y="23000"/>
                      </a:cubicBezTo>
                      <a:cubicBezTo>
                        <a:pt x="3170" y="21320"/>
                        <a:pt x="1149" y="18587"/>
                        <a:pt x="352" y="15256"/>
                      </a:cubicBezTo>
                      <a:close/>
                    </a:path>
                  </a:pathLst>
                </a:custGeom>
                <a:grpFill/>
                <a:ln w="2845" cap="flat">
                  <a:noFill/>
                  <a:prstDash val="solid"/>
                  <a:miter/>
                </a:ln>
              </p:spPr>
              <p:txBody>
                <a:bodyPr rtlCol="0" anchor="ctr"/>
                <a:lstStyle/>
                <a:p>
                  <a:endParaRPr lang="en-US"/>
                </a:p>
              </p:txBody>
            </p:sp>
            <p:sp>
              <p:nvSpPr>
                <p:cNvPr id="1915" name="Freeform: Shape 1914">
                  <a:extLst>
                    <a:ext uri="{FF2B5EF4-FFF2-40B4-BE49-F238E27FC236}">
                      <a16:creationId xmlns:a16="http://schemas.microsoft.com/office/drawing/2014/main" id="{0B2DC60A-7780-7453-7CA7-5644AC33A022}"/>
                    </a:ext>
                  </a:extLst>
                </p:cNvPr>
                <p:cNvSpPr/>
                <p:nvPr/>
              </p:nvSpPr>
              <p:spPr>
                <a:xfrm>
                  <a:off x="11199852" y="2298837"/>
                  <a:ext cx="23297" cy="23954"/>
                </a:xfrm>
                <a:custGeom>
                  <a:avLst/>
                  <a:gdLst>
                    <a:gd name="connsiteX0" fmla="*/ 229 w 23297"/>
                    <a:gd name="connsiteY0" fmla="*/ 14321 h 23954"/>
                    <a:gd name="connsiteX1" fmla="*/ 9253 w 23297"/>
                    <a:gd name="connsiteY1" fmla="*/ 229 h 23954"/>
                    <a:gd name="connsiteX2" fmla="*/ 23032 w 23297"/>
                    <a:gd name="connsiteY2" fmla="*/ 9624 h 23954"/>
                    <a:gd name="connsiteX3" fmla="*/ 14007 w 23297"/>
                    <a:gd name="connsiteY3" fmla="*/ 23716 h 23954"/>
                    <a:gd name="connsiteX4" fmla="*/ 229 w 23297"/>
                    <a:gd name="connsiteY4" fmla="*/ 14321 h 23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7" h="23954">
                      <a:moveTo>
                        <a:pt x="229" y="14321"/>
                      </a:moveTo>
                      <a:cubicBezTo>
                        <a:pt x="-1024" y="7830"/>
                        <a:pt x="2990" y="1510"/>
                        <a:pt x="9253" y="229"/>
                      </a:cubicBezTo>
                      <a:cubicBezTo>
                        <a:pt x="15488" y="-1052"/>
                        <a:pt x="21666" y="3162"/>
                        <a:pt x="23032" y="9624"/>
                      </a:cubicBezTo>
                      <a:cubicBezTo>
                        <a:pt x="24398" y="16086"/>
                        <a:pt x="20355" y="22406"/>
                        <a:pt x="14007" y="23716"/>
                      </a:cubicBezTo>
                      <a:cubicBezTo>
                        <a:pt x="7659" y="25025"/>
                        <a:pt x="1481" y="20812"/>
                        <a:pt x="229" y="14321"/>
                      </a:cubicBezTo>
                      <a:close/>
                    </a:path>
                  </a:pathLst>
                </a:custGeom>
                <a:grpFill/>
                <a:ln w="2845" cap="flat">
                  <a:noFill/>
                  <a:prstDash val="solid"/>
                  <a:miter/>
                </a:ln>
              </p:spPr>
              <p:txBody>
                <a:bodyPr rtlCol="0" anchor="ctr"/>
                <a:lstStyle/>
                <a:p>
                  <a:endParaRPr lang="en-US"/>
                </a:p>
              </p:txBody>
            </p:sp>
            <p:sp>
              <p:nvSpPr>
                <p:cNvPr id="1916" name="Freeform: Shape 1915">
                  <a:extLst>
                    <a:ext uri="{FF2B5EF4-FFF2-40B4-BE49-F238E27FC236}">
                      <a16:creationId xmlns:a16="http://schemas.microsoft.com/office/drawing/2014/main" id="{290C32C4-4594-55D4-E68A-83D188493EC4}"/>
                    </a:ext>
                  </a:extLst>
                </p:cNvPr>
                <p:cNvSpPr/>
                <p:nvPr/>
              </p:nvSpPr>
              <p:spPr>
                <a:xfrm>
                  <a:off x="11131360" y="2311806"/>
                  <a:ext cx="22452" cy="23038"/>
                </a:xfrm>
                <a:custGeom>
                  <a:avLst/>
                  <a:gdLst>
                    <a:gd name="connsiteX0" fmla="*/ 140 w 22452"/>
                    <a:gd name="connsiteY0" fmla="*/ 13252 h 23038"/>
                    <a:gd name="connsiteX1" fmla="*/ 9392 w 22452"/>
                    <a:gd name="connsiteY1" fmla="*/ 128 h 23038"/>
                    <a:gd name="connsiteX2" fmla="*/ 22288 w 22452"/>
                    <a:gd name="connsiteY2" fmla="*/ 9779 h 23038"/>
                    <a:gd name="connsiteX3" fmla="*/ 13036 w 22452"/>
                    <a:gd name="connsiteY3" fmla="*/ 22903 h 23038"/>
                    <a:gd name="connsiteX4" fmla="*/ 140 w 22452"/>
                    <a:gd name="connsiteY4" fmla="*/ 13252 h 23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52" h="23038">
                      <a:moveTo>
                        <a:pt x="140" y="13252"/>
                      </a:moveTo>
                      <a:cubicBezTo>
                        <a:pt x="-828" y="6961"/>
                        <a:pt x="3329" y="1068"/>
                        <a:pt x="9392" y="128"/>
                      </a:cubicBezTo>
                      <a:cubicBezTo>
                        <a:pt x="15456" y="-811"/>
                        <a:pt x="21235" y="3516"/>
                        <a:pt x="22288" y="9779"/>
                      </a:cubicBezTo>
                      <a:cubicBezTo>
                        <a:pt x="23341" y="16070"/>
                        <a:pt x="19214" y="21935"/>
                        <a:pt x="13036" y="22903"/>
                      </a:cubicBezTo>
                      <a:cubicBezTo>
                        <a:pt x="6887" y="23871"/>
                        <a:pt x="1108" y="19543"/>
                        <a:pt x="140" y="13252"/>
                      </a:cubicBezTo>
                      <a:close/>
                    </a:path>
                  </a:pathLst>
                </a:custGeom>
                <a:grpFill/>
                <a:ln w="2845"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id="{0D2C5243-71D4-D8F6-96C3-B1AEC97490ED}"/>
                    </a:ext>
                  </a:extLst>
                </p:cNvPr>
                <p:cNvSpPr/>
                <p:nvPr/>
              </p:nvSpPr>
              <p:spPr>
                <a:xfrm>
                  <a:off x="11062392" y="2321968"/>
                  <a:ext cx="21543" cy="22170"/>
                </a:xfrm>
                <a:custGeom>
                  <a:avLst/>
                  <a:gdLst>
                    <a:gd name="connsiteX0" fmla="*/ 73 w 21543"/>
                    <a:gd name="connsiteY0" fmla="*/ 12257 h 22170"/>
                    <a:gd name="connsiteX1" fmla="*/ 9467 w 21543"/>
                    <a:gd name="connsiteY1" fmla="*/ 72 h 22170"/>
                    <a:gd name="connsiteX2" fmla="*/ 21452 w 21543"/>
                    <a:gd name="connsiteY2" fmla="*/ 9723 h 22170"/>
                    <a:gd name="connsiteX3" fmla="*/ 12086 w 21543"/>
                    <a:gd name="connsiteY3" fmla="*/ 22107 h 22170"/>
                    <a:gd name="connsiteX4" fmla="*/ 73 w 21543"/>
                    <a:gd name="connsiteY4" fmla="*/ 12257 h 22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3" h="22170">
                      <a:moveTo>
                        <a:pt x="73" y="12257"/>
                      </a:moveTo>
                      <a:cubicBezTo>
                        <a:pt x="-611" y="6164"/>
                        <a:pt x="3603" y="727"/>
                        <a:pt x="9467" y="72"/>
                      </a:cubicBezTo>
                      <a:cubicBezTo>
                        <a:pt x="15332" y="-611"/>
                        <a:pt x="20684" y="3631"/>
                        <a:pt x="21452" y="9723"/>
                      </a:cubicBezTo>
                      <a:cubicBezTo>
                        <a:pt x="22221" y="15787"/>
                        <a:pt x="18036" y="21423"/>
                        <a:pt x="12086" y="22107"/>
                      </a:cubicBezTo>
                      <a:cubicBezTo>
                        <a:pt x="6137" y="22761"/>
                        <a:pt x="756" y="18320"/>
                        <a:pt x="73" y="12257"/>
                      </a:cubicBezTo>
                      <a:close/>
                    </a:path>
                  </a:pathLst>
                </a:custGeom>
                <a:grpFill/>
                <a:ln w="2845"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id="{8BD624B1-1F27-6413-D7F1-9D1C9ACED22F}"/>
                    </a:ext>
                  </a:extLst>
                </p:cNvPr>
                <p:cNvSpPr/>
                <p:nvPr/>
              </p:nvSpPr>
              <p:spPr>
                <a:xfrm>
                  <a:off x="10993119" y="2329178"/>
                  <a:ext cx="20679" cy="21310"/>
                </a:xfrm>
                <a:custGeom>
                  <a:avLst/>
                  <a:gdLst>
                    <a:gd name="connsiteX0" fmla="*/ 26 w 20679"/>
                    <a:gd name="connsiteY0" fmla="*/ 11509 h 21310"/>
                    <a:gd name="connsiteX1" fmla="*/ 9506 w 20679"/>
                    <a:gd name="connsiteY1" fmla="*/ 37 h 21310"/>
                    <a:gd name="connsiteX2" fmla="*/ 20638 w 20679"/>
                    <a:gd name="connsiteY2" fmla="*/ 9801 h 21310"/>
                    <a:gd name="connsiteX3" fmla="*/ 11157 w 20679"/>
                    <a:gd name="connsiteY3" fmla="*/ 21274 h 21310"/>
                    <a:gd name="connsiteX4" fmla="*/ 26 w 20679"/>
                    <a:gd name="connsiteY4" fmla="*/ 1150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9" h="21310">
                      <a:moveTo>
                        <a:pt x="26" y="11509"/>
                      </a:moveTo>
                      <a:cubicBezTo>
                        <a:pt x="-372" y="5673"/>
                        <a:pt x="3869" y="520"/>
                        <a:pt x="9506" y="37"/>
                      </a:cubicBezTo>
                      <a:cubicBezTo>
                        <a:pt x="15143" y="-447"/>
                        <a:pt x="20125" y="3937"/>
                        <a:pt x="20638" y="9801"/>
                      </a:cubicBezTo>
                      <a:cubicBezTo>
                        <a:pt x="21150" y="15666"/>
                        <a:pt x="16880" y="20790"/>
                        <a:pt x="11157" y="21274"/>
                      </a:cubicBezTo>
                      <a:cubicBezTo>
                        <a:pt x="5435" y="21758"/>
                        <a:pt x="453" y="17402"/>
                        <a:pt x="26" y="11509"/>
                      </a:cubicBezTo>
                      <a:close/>
                    </a:path>
                  </a:pathLst>
                </a:custGeom>
                <a:grpFill/>
                <a:ln w="2845" cap="flat">
                  <a:noFill/>
                  <a:prstDash val="solid"/>
                  <a:miter/>
                </a:ln>
              </p:spPr>
              <p:txBody>
                <a:bodyPr rtlCol="0" anchor="ctr"/>
                <a:lstStyle/>
                <a:p>
                  <a:endParaRPr lang="en-US"/>
                </a:p>
              </p:txBody>
            </p:sp>
            <p:sp>
              <p:nvSpPr>
                <p:cNvPr id="1919" name="Freeform: Shape 1918">
                  <a:extLst>
                    <a:ext uri="{FF2B5EF4-FFF2-40B4-BE49-F238E27FC236}">
                      <a16:creationId xmlns:a16="http://schemas.microsoft.com/office/drawing/2014/main" id="{C61ED1E3-49DD-92CB-E3C4-4F23543A56F9}"/>
                    </a:ext>
                  </a:extLst>
                </p:cNvPr>
                <p:cNvSpPr/>
                <p:nvPr/>
              </p:nvSpPr>
              <p:spPr>
                <a:xfrm>
                  <a:off x="10923592" y="2333592"/>
                  <a:ext cx="19829" cy="20424"/>
                </a:xfrm>
                <a:custGeom>
                  <a:avLst/>
                  <a:gdLst>
                    <a:gd name="connsiteX0" fmla="*/ 5 w 19829"/>
                    <a:gd name="connsiteY0" fmla="*/ 10568 h 20424"/>
                    <a:gd name="connsiteX1" fmla="*/ 9542 w 19829"/>
                    <a:gd name="connsiteY1" fmla="*/ 6 h 20424"/>
                    <a:gd name="connsiteX2" fmla="*/ 19819 w 19829"/>
                    <a:gd name="connsiteY2" fmla="*/ 9857 h 20424"/>
                    <a:gd name="connsiteX3" fmla="*/ 10282 w 19829"/>
                    <a:gd name="connsiteY3" fmla="*/ 20418 h 20424"/>
                    <a:gd name="connsiteX4" fmla="*/ 5 w 19829"/>
                    <a:gd name="connsiteY4" fmla="*/ 10568 h 20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9" h="20424">
                      <a:moveTo>
                        <a:pt x="5" y="10568"/>
                      </a:moveTo>
                      <a:cubicBezTo>
                        <a:pt x="-166" y="4932"/>
                        <a:pt x="4104" y="206"/>
                        <a:pt x="9542" y="6"/>
                      </a:cubicBezTo>
                      <a:cubicBezTo>
                        <a:pt x="14979" y="-193"/>
                        <a:pt x="19563" y="4220"/>
                        <a:pt x="19819" y="9857"/>
                      </a:cubicBezTo>
                      <a:cubicBezTo>
                        <a:pt x="20075" y="15493"/>
                        <a:pt x="15805" y="20219"/>
                        <a:pt x="10282" y="20418"/>
                      </a:cubicBezTo>
                      <a:cubicBezTo>
                        <a:pt x="4787" y="20618"/>
                        <a:pt x="176" y="16205"/>
                        <a:pt x="5" y="10568"/>
                      </a:cubicBezTo>
                      <a:close/>
                    </a:path>
                  </a:pathLst>
                </a:custGeom>
                <a:grpFill/>
                <a:ln w="2845"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id="{86AA9AA8-FBC7-FCB0-EF0B-0554813F3CCE}"/>
                    </a:ext>
                  </a:extLst>
                </p:cNvPr>
                <p:cNvSpPr/>
                <p:nvPr/>
              </p:nvSpPr>
              <p:spPr>
                <a:xfrm>
                  <a:off x="10853934" y="2335192"/>
                  <a:ext cx="18960" cy="19530"/>
                </a:xfrm>
                <a:custGeom>
                  <a:avLst/>
                  <a:gdLst>
                    <a:gd name="connsiteX0" fmla="*/ 29 w 18960"/>
                    <a:gd name="connsiteY0" fmla="*/ 9651 h 19530"/>
                    <a:gd name="connsiteX1" fmla="*/ 9538 w 18960"/>
                    <a:gd name="connsiteY1" fmla="*/ 1 h 19530"/>
                    <a:gd name="connsiteX2" fmla="*/ 16199 w 18960"/>
                    <a:gd name="connsiteY2" fmla="*/ 2933 h 19530"/>
                    <a:gd name="connsiteX3" fmla="*/ 18960 w 18960"/>
                    <a:gd name="connsiteY3" fmla="*/ 9822 h 19530"/>
                    <a:gd name="connsiteX4" fmla="*/ 16170 w 18960"/>
                    <a:gd name="connsiteY4" fmla="*/ 16740 h 19530"/>
                    <a:gd name="connsiteX5" fmla="*/ 9424 w 18960"/>
                    <a:gd name="connsiteY5" fmla="*/ 19530 h 19530"/>
                    <a:gd name="connsiteX6" fmla="*/ 1 w 18960"/>
                    <a:gd name="connsiteY6" fmla="*/ 9651 h 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60" h="19530">
                      <a:moveTo>
                        <a:pt x="29" y="9651"/>
                      </a:moveTo>
                      <a:cubicBezTo>
                        <a:pt x="86" y="4271"/>
                        <a:pt x="4356" y="-56"/>
                        <a:pt x="9538" y="1"/>
                      </a:cubicBezTo>
                      <a:cubicBezTo>
                        <a:pt x="12128" y="29"/>
                        <a:pt x="14491" y="1139"/>
                        <a:pt x="16199" y="2933"/>
                      </a:cubicBezTo>
                      <a:cubicBezTo>
                        <a:pt x="17907" y="4726"/>
                        <a:pt x="18960" y="7118"/>
                        <a:pt x="18960" y="9822"/>
                      </a:cubicBezTo>
                      <a:cubicBezTo>
                        <a:pt x="18960" y="12498"/>
                        <a:pt x="17907" y="15003"/>
                        <a:pt x="16170" y="16740"/>
                      </a:cubicBezTo>
                      <a:cubicBezTo>
                        <a:pt x="14463" y="18476"/>
                        <a:pt x="12071" y="19558"/>
                        <a:pt x="9424" y="19530"/>
                      </a:cubicBezTo>
                      <a:cubicBezTo>
                        <a:pt x="4157" y="19473"/>
                        <a:pt x="-56" y="15060"/>
                        <a:pt x="1" y="9651"/>
                      </a:cubicBezTo>
                      <a:close/>
                    </a:path>
                  </a:pathLst>
                </a:custGeom>
                <a:grpFill/>
                <a:ln w="2845"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id="{DF1DB9D3-FDAF-8929-CD8D-32B096C6A003}"/>
                    </a:ext>
                  </a:extLst>
                </p:cNvPr>
                <p:cNvSpPr/>
                <p:nvPr/>
              </p:nvSpPr>
              <p:spPr>
                <a:xfrm>
                  <a:off x="10784387" y="2333965"/>
                  <a:ext cx="18084" cy="18627"/>
                </a:xfrm>
                <a:custGeom>
                  <a:avLst/>
                  <a:gdLst>
                    <a:gd name="connsiteX0" fmla="*/ 0 w 18084"/>
                    <a:gd name="connsiteY0" fmla="*/ 8858 h 18627"/>
                    <a:gd name="connsiteX1" fmla="*/ 9452 w 18084"/>
                    <a:gd name="connsiteY1" fmla="*/ 4 h 18627"/>
                    <a:gd name="connsiteX2" fmla="*/ 18077 w 18084"/>
                    <a:gd name="connsiteY2" fmla="*/ 9626 h 18627"/>
                    <a:gd name="connsiteX3" fmla="*/ 8626 w 18084"/>
                    <a:gd name="connsiteY3" fmla="*/ 18622 h 18627"/>
                    <a:gd name="connsiteX4" fmla="*/ 28 w 18084"/>
                    <a:gd name="connsiteY4" fmla="*/ 8886 h 18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4" h="18627">
                      <a:moveTo>
                        <a:pt x="0" y="8858"/>
                      </a:moveTo>
                      <a:cubicBezTo>
                        <a:pt x="256" y="3705"/>
                        <a:pt x="4498" y="-138"/>
                        <a:pt x="9452" y="4"/>
                      </a:cubicBezTo>
                      <a:cubicBezTo>
                        <a:pt x="14405" y="175"/>
                        <a:pt x="18276" y="4502"/>
                        <a:pt x="18077" y="9626"/>
                      </a:cubicBezTo>
                      <a:cubicBezTo>
                        <a:pt x="17878" y="14779"/>
                        <a:pt x="13636" y="18793"/>
                        <a:pt x="8626" y="18622"/>
                      </a:cubicBezTo>
                      <a:cubicBezTo>
                        <a:pt x="3587" y="18480"/>
                        <a:pt x="-256" y="13982"/>
                        <a:pt x="28" y="8886"/>
                      </a:cubicBezTo>
                      <a:close/>
                    </a:path>
                  </a:pathLst>
                </a:custGeom>
                <a:grpFill/>
                <a:ln w="2845"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id="{8AE04734-E68F-B461-4865-0C8F2D5B236A}"/>
                    </a:ext>
                  </a:extLst>
                </p:cNvPr>
                <p:cNvSpPr/>
                <p:nvPr/>
              </p:nvSpPr>
              <p:spPr>
                <a:xfrm>
                  <a:off x="10714889" y="2329725"/>
                  <a:ext cx="17228" cy="17738"/>
                </a:xfrm>
                <a:custGeom>
                  <a:avLst/>
                  <a:gdLst>
                    <a:gd name="connsiteX0" fmla="*/ 35 w 17228"/>
                    <a:gd name="connsiteY0" fmla="*/ 8143 h 17738"/>
                    <a:gd name="connsiteX1" fmla="*/ 9373 w 17228"/>
                    <a:gd name="connsiteY1" fmla="*/ 30 h 17738"/>
                    <a:gd name="connsiteX2" fmla="*/ 17202 w 17228"/>
                    <a:gd name="connsiteY2" fmla="*/ 9595 h 17738"/>
                    <a:gd name="connsiteX3" fmla="*/ 7864 w 17228"/>
                    <a:gd name="connsiteY3" fmla="*/ 17709 h 17738"/>
                    <a:gd name="connsiteX4" fmla="*/ 35 w 17228"/>
                    <a:gd name="connsiteY4" fmla="*/ 8143 h 1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8" h="17738">
                      <a:moveTo>
                        <a:pt x="35" y="8143"/>
                      </a:moveTo>
                      <a:cubicBezTo>
                        <a:pt x="491" y="3275"/>
                        <a:pt x="4676" y="-369"/>
                        <a:pt x="9373" y="30"/>
                      </a:cubicBezTo>
                      <a:cubicBezTo>
                        <a:pt x="14071" y="428"/>
                        <a:pt x="17572" y="4699"/>
                        <a:pt x="17202" y="9595"/>
                      </a:cubicBezTo>
                      <a:cubicBezTo>
                        <a:pt x="16803" y="14492"/>
                        <a:pt x="12619" y="18107"/>
                        <a:pt x="7864" y="17709"/>
                      </a:cubicBezTo>
                      <a:cubicBezTo>
                        <a:pt x="3110" y="17310"/>
                        <a:pt x="-392" y="13040"/>
                        <a:pt x="35" y="8143"/>
                      </a:cubicBezTo>
                      <a:close/>
                    </a:path>
                  </a:pathLst>
                </a:custGeom>
                <a:grpFill/>
                <a:ln w="2845"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id="{9097A0DA-F6FF-FCCC-AF5D-16B4B751E9D3}"/>
                    </a:ext>
                  </a:extLst>
                </p:cNvPr>
                <p:cNvSpPr/>
                <p:nvPr/>
              </p:nvSpPr>
              <p:spPr>
                <a:xfrm>
                  <a:off x="10645639" y="2322710"/>
                  <a:ext cx="16343" cy="16851"/>
                </a:xfrm>
                <a:custGeom>
                  <a:avLst/>
                  <a:gdLst>
                    <a:gd name="connsiteX0" fmla="*/ 79 w 16343"/>
                    <a:gd name="connsiteY0" fmla="*/ 7358 h 16851"/>
                    <a:gd name="connsiteX1" fmla="*/ 9246 w 16343"/>
                    <a:gd name="connsiteY1" fmla="*/ 70 h 16851"/>
                    <a:gd name="connsiteX2" fmla="*/ 16277 w 16343"/>
                    <a:gd name="connsiteY2" fmla="*/ 9493 h 16851"/>
                    <a:gd name="connsiteX3" fmla="*/ 7111 w 16343"/>
                    <a:gd name="connsiteY3" fmla="*/ 16781 h 16851"/>
                    <a:gd name="connsiteX4" fmla="*/ 79 w 16343"/>
                    <a:gd name="connsiteY4" fmla="*/ 7358 h 16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3" h="16851">
                      <a:moveTo>
                        <a:pt x="79" y="7358"/>
                      </a:moveTo>
                      <a:cubicBezTo>
                        <a:pt x="705" y="2746"/>
                        <a:pt x="4805" y="-527"/>
                        <a:pt x="9246" y="70"/>
                      </a:cubicBezTo>
                      <a:cubicBezTo>
                        <a:pt x="13687" y="668"/>
                        <a:pt x="16847" y="4882"/>
                        <a:pt x="16277" y="9493"/>
                      </a:cubicBezTo>
                      <a:cubicBezTo>
                        <a:pt x="15708" y="14105"/>
                        <a:pt x="11608" y="17379"/>
                        <a:pt x="7111" y="16781"/>
                      </a:cubicBezTo>
                      <a:cubicBezTo>
                        <a:pt x="2612" y="16184"/>
                        <a:pt x="-547" y="11970"/>
                        <a:pt x="79" y="7358"/>
                      </a:cubicBezTo>
                      <a:close/>
                    </a:path>
                  </a:pathLst>
                </a:custGeom>
                <a:grpFill/>
                <a:ln w="2845"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id="{2F3B60F2-383B-023A-6F22-3AF0B67D6961}"/>
                    </a:ext>
                  </a:extLst>
                </p:cNvPr>
                <p:cNvSpPr/>
                <p:nvPr/>
              </p:nvSpPr>
              <p:spPr>
                <a:xfrm>
                  <a:off x="10576784" y="2312958"/>
                  <a:ext cx="15523" cy="15940"/>
                </a:xfrm>
                <a:custGeom>
                  <a:avLst/>
                  <a:gdLst>
                    <a:gd name="connsiteX0" fmla="*/ 126 w 15523"/>
                    <a:gd name="connsiteY0" fmla="*/ 6606 h 15940"/>
                    <a:gd name="connsiteX1" fmla="*/ 9094 w 15523"/>
                    <a:gd name="connsiteY1" fmla="*/ 115 h 15940"/>
                    <a:gd name="connsiteX2" fmla="*/ 15414 w 15523"/>
                    <a:gd name="connsiteY2" fmla="*/ 9197 h 15940"/>
                    <a:gd name="connsiteX3" fmla="*/ 6418 w 15523"/>
                    <a:gd name="connsiteY3" fmla="*/ 15830 h 15940"/>
                    <a:gd name="connsiteX4" fmla="*/ 126 w 15523"/>
                    <a:gd name="connsiteY4" fmla="*/ 6578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3" h="15940">
                      <a:moveTo>
                        <a:pt x="126" y="6606"/>
                      </a:moveTo>
                      <a:cubicBezTo>
                        <a:pt x="895" y="2279"/>
                        <a:pt x="4910" y="-625"/>
                        <a:pt x="9094" y="115"/>
                      </a:cubicBezTo>
                      <a:cubicBezTo>
                        <a:pt x="13279" y="827"/>
                        <a:pt x="16126" y="4841"/>
                        <a:pt x="15414" y="9197"/>
                      </a:cubicBezTo>
                      <a:cubicBezTo>
                        <a:pt x="14702" y="13524"/>
                        <a:pt x="10660" y="16570"/>
                        <a:pt x="6418" y="15830"/>
                      </a:cubicBezTo>
                      <a:cubicBezTo>
                        <a:pt x="2176" y="15061"/>
                        <a:pt x="-642" y="10933"/>
                        <a:pt x="126" y="6578"/>
                      </a:cubicBezTo>
                      <a:close/>
                    </a:path>
                  </a:pathLst>
                </a:custGeom>
                <a:grpFill/>
                <a:ln w="2845"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id="{DE5E9E42-C67F-8295-BA67-D9BE1AFD3658}"/>
                    </a:ext>
                  </a:extLst>
                </p:cNvPr>
                <p:cNvSpPr/>
                <p:nvPr/>
              </p:nvSpPr>
              <p:spPr>
                <a:xfrm>
                  <a:off x="10508381" y="2300225"/>
                  <a:ext cx="14683" cy="15048"/>
                </a:xfrm>
                <a:custGeom>
                  <a:avLst/>
                  <a:gdLst>
                    <a:gd name="connsiteX0" fmla="*/ 177 w 14683"/>
                    <a:gd name="connsiteY0" fmla="*/ 6044 h 15048"/>
                    <a:gd name="connsiteX1" fmla="*/ 8917 w 14683"/>
                    <a:gd name="connsiteY1" fmla="*/ 151 h 15048"/>
                    <a:gd name="connsiteX2" fmla="*/ 14525 w 14683"/>
                    <a:gd name="connsiteY2" fmla="*/ 9004 h 15048"/>
                    <a:gd name="connsiteX3" fmla="*/ 5785 w 14683"/>
                    <a:gd name="connsiteY3" fmla="*/ 14897 h 15048"/>
                    <a:gd name="connsiteX4" fmla="*/ 177 w 14683"/>
                    <a:gd name="connsiteY4" fmla="*/ 6044 h 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3" h="15048">
                      <a:moveTo>
                        <a:pt x="177" y="6044"/>
                      </a:moveTo>
                      <a:cubicBezTo>
                        <a:pt x="1059" y="1973"/>
                        <a:pt x="4960" y="-675"/>
                        <a:pt x="8917" y="151"/>
                      </a:cubicBezTo>
                      <a:cubicBezTo>
                        <a:pt x="12874" y="976"/>
                        <a:pt x="15351" y="4933"/>
                        <a:pt x="14525" y="9004"/>
                      </a:cubicBezTo>
                      <a:cubicBezTo>
                        <a:pt x="13699" y="13075"/>
                        <a:pt x="9771" y="15723"/>
                        <a:pt x="5785" y="14897"/>
                      </a:cubicBezTo>
                      <a:cubicBezTo>
                        <a:pt x="1800" y="14072"/>
                        <a:pt x="-705" y="10115"/>
                        <a:pt x="177" y="6044"/>
                      </a:cubicBezTo>
                      <a:close/>
                    </a:path>
                  </a:pathLst>
                </a:custGeom>
                <a:grpFill/>
                <a:ln w="2845"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id="{9053FA9B-A1F8-21C5-FD37-904D589DD51A}"/>
                    </a:ext>
                  </a:extLst>
                </p:cNvPr>
                <p:cNvSpPr/>
                <p:nvPr/>
              </p:nvSpPr>
              <p:spPr>
                <a:xfrm>
                  <a:off x="10440604" y="2284737"/>
                  <a:ext cx="13797" cy="14141"/>
                </a:xfrm>
                <a:custGeom>
                  <a:avLst/>
                  <a:gdLst>
                    <a:gd name="connsiteX0" fmla="*/ 229 w 13797"/>
                    <a:gd name="connsiteY0" fmla="*/ 5362 h 14141"/>
                    <a:gd name="connsiteX1" fmla="*/ 8655 w 13797"/>
                    <a:gd name="connsiteY1" fmla="*/ 210 h 14141"/>
                    <a:gd name="connsiteX2" fmla="*/ 13580 w 13797"/>
                    <a:gd name="connsiteY2" fmla="*/ 8779 h 14141"/>
                    <a:gd name="connsiteX3" fmla="*/ 5154 w 13797"/>
                    <a:gd name="connsiteY3" fmla="*/ 13931 h 14141"/>
                    <a:gd name="connsiteX4" fmla="*/ 229 w 13797"/>
                    <a:gd name="connsiteY4" fmla="*/ 5362 h 1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7" h="14141">
                      <a:moveTo>
                        <a:pt x="229" y="5362"/>
                      </a:moveTo>
                      <a:cubicBezTo>
                        <a:pt x="1225" y="1576"/>
                        <a:pt x="4983" y="-730"/>
                        <a:pt x="8655" y="210"/>
                      </a:cubicBezTo>
                      <a:cubicBezTo>
                        <a:pt x="12328" y="1149"/>
                        <a:pt x="14519" y="4992"/>
                        <a:pt x="13580" y="8779"/>
                      </a:cubicBezTo>
                      <a:cubicBezTo>
                        <a:pt x="12641" y="12565"/>
                        <a:pt x="8854" y="14871"/>
                        <a:pt x="5154" y="13931"/>
                      </a:cubicBezTo>
                      <a:cubicBezTo>
                        <a:pt x="1453" y="12992"/>
                        <a:pt x="-739" y="9149"/>
                        <a:pt x="229" y="5362"/>
                      </a:cubicBezTo>
                      <a:close/>
                    </a:path>
                  </a:pathLst>
                </a:custGeom>
                <a:grpFill/>
                <a:ln w="2845"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id="{FF7B6D4D-D06C-1463-86B3-38546E614F67}"/>
                    </a:ext>
                  </a:extLst>
                </p:cNvPr>
                <p:cNvSpPr/>
                <p:nvPr/>
              </p:nvSpPr>
              <p:spPr>
                <a:xfrm>
                  <a:off x="10373515" y="2266486"/>
                  <a:ext cx="12906" cy="13286"/>
                </a:xfrm>
                <a:custGeom>
                  <a:avLst/>
                  <a:gdLst>
                    <a:gd name="connsiteX0" fmla="*/ 303 w 12906"/>
                    <a:gd name="connsiteY0" fmla="*/ 4738 h 13286"/>
                    <a:gd name="connsiteX1" fmla="*/ 8359 w 12906"/>
                    <a:gd name="connsiteY1" fmla="*/ 269 h 13286"/>
                    <a:gd name="connsiteX2" fmla="*/ 12629 w 12906"/>
                    <a:gd name="connsiteY2" fmla="*/ 8525 h 13286"/>
                    <a:gd name="connsiteX3" fmla="*/ 4545 w 12906"/>
                    <a:gd name="connsiteY3" fmla="*/ 12994 h 13286"/>
                    <a:gd name="connsiteX4" fmla="*/ 303 w 12906"/>
                    <a:gd name="connsiteY4" fmla="*/ 4738 h 1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 h="13286">
                      <a:moveTo>
                        <a:pt x="303" y="4738"/>
                      </a:moveTo>
                      <a:cubicBezTo>
                        <a:pt x="1385" y="1237"/>
                        <a:pt x="4972" y="-756"/>
                        <a:pt x="8359" y="269"/>
                      </a:cubicBezTo>
                      <a:cubicBezTo>
                        <a:pt x="11747" y="1322"/>
                        <a:pt x="13655" y="5023"/>
                        <a:pt x="12629" y="8525"/>
                      </a:cubicBezTo>
                      <a:cubicBezTo>
                        <a:pt x="11576" y="12055"/>
                        <a:pt x="7961" y="14076"/>
                        <a:pt x="4545" y="12994"/>
                      </a:cubicBezTo>
                      <a:cubicBezTo>
                        <a:pt x="1129" y="11941"/>
                        <a:pt x="-779" y="8240"/>
                        <a:pt x="303" y="4738"/>
                      </a:cubicBezTo>
                      <a:close/>
                    </a:path>
                  </a:pathLst>
                </a:custGeom>
                <a:grpFill/>
                <a:ln w="2845"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id="{B6E87660-0787-B847-3A22-EFF17EEED7EA}"/>
                    </a:ext>
                  </a:extLst>
                </p:cNvPr>
                <p:cNvSpPr/>
                <p:nvPr/>
              </p:nvSpPr>
              <p:spPr>
                <a:xfrm>
                  <a:off x="10307212" y="2245484"/>
                  <a:ext cx="12093" cy="12337"/>
                </a:xfrm>
                <a:custGeom>
                  <a:avLst/>
                  <a:gdLst>
                    <a:gd name="connsiteX0" fmla="*/ 361 w 12093"/>
                    <a:gd name="connsiteY0" fmla="*/ 4247 h 12337"/>
                    <a:gd name="connsiteX1" fmla="*/ 8075 w 12093"/>
                    <a:gd name="connsiteY1" fmla="*/ 318 h 12337"/>
                    <a:gd name="connsiteX2" fmla="*/ 11748 w 12093"/>
                    <a:gd name="connsiteY2" fmla="*/ 8090 h 12337"/>
                    <a:gd name="connsiteX3" fmla="*/ 4033 w 12093"/>
                    <a:gd name="connsiteY3" fmla="*/ 12019 h 12337"/>
                    <a:gd name="connsiteX4" fmla="*/ 361 w 12093"/>
                    <a:gd name="connsiteY4" fmla="*/ 4247 h 12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3" h="12337">
                      <a:moveTo>
                        <a:pt x="361" y="4247"/>
                      </a:moveTo>
                      <a:cubicBezTo>
                        <a:pt x="1499" y="1002"/>
                        <a:pt x="4944" y="-763"/>
                        <a:pt x="8075" y="318"/>
                      </a:cubicBezTo>
                      <a:cubicBezTo>
                        <a:pt x="11207" y="1372"/>
                        <a:pt x="12858" y="4845"/>
                        <a:pt x="11748" y="8090"/>
                      </a:cubicBezTo>
                      <a:cubicBezTo>
                        <a:pt x="10637" y="11336"/>
                        <a:pt x="7193" y="13101"/>
                        <a:pt x="4033" y="12019"/>
                      </a:cubicBezTo>
                      <a:cubicBezTo>
                        <a:pt x="873" y="10965"/>
                        <a:pt x="-779" y="7464"/>
                        <a:pt x="361" y="4247"/>
                      </a:cubicBezTo>
                      <a:close/>
                    </a:path>
                  </a:pathLst>
                </a:custGeom>
                <a:grpFill/>
                <a:ln w="2845"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id="{1CB04E52-9E21-34B9-78F0-77A036D0313C}"/>
                    </a:ext>
                  </a:extLst>
                </p:cNvPr>
                <p:cNvSpPr/>
                <p:nvPr/>
              </p:nvSpPr>
              <p:spPr>
                <a:xfrm>
                  <a:off x="10241939" y="2221663"/>
                  <a:ext cx="11200" cy="11469"/>
                </a:xfrm>
                <a:custGeom>
                  <a:avLst/>
                  <a:gdLst>
                    <a:gd name="connsiteX0" fmla="*/ 412 w 11200"/>
                    <a:gd name="connsiteY0" fmla="*/ 3699 h 11469"/>
                    <a:gd name="connsiteX1" fmla="*/ 7701 w 11200"/>
                    <a:gd name="connsiteY1" fmla="*/ 369 h 11469"/>
                    <a:gd name="connsiteX2" fmla="*/ 10804 w 11200"/>
                    <a:gd name="connsiteY2" fmla="*/ 7770 h 11469"/>
                    <a:gd name="connsiteX3" fmla="*/ 3516 w 11200"/>
                    <a:gd name="connsiteY3" fmla="*/ 11101 h 11469"/>
                    <a:gd name="connsiteX4" fmla="*/ 412 w 11200"/>
                    <a:gd name="connsiteY4" fmla="*/ 3699 h 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0" h="11469">
                      <a:moveTo>
                        <a:pt x="412" y="3699"/>
                      </a:moveTo>
                      <a:cubicBezTo>
                        <a:pt x="1580" y="739"/>
                        <a:pt x="4854" y="-742"/>
                        <a:pt x="7701" y="369"/>
                      </a:cubicBezTo>
                      <a:cubicBezTo>
                        <a:pt x="10547" y="1479"/>
                        <a:pt x="11942" y="4810"/>
                        <a:pt x="10804" y="7770"/>
                      </a:cubicBezTo>
                      <a:cubicBezTo>
                        <a:pt x="9665" y="10731"/>
                        <a:pt x="6391" y="12211"/>
                        <a:pt x="3516" y="11101"/>
                      </a:cubicBezTo>
                      <a:cubicBezTo>
                        <a:pt x="640" y="9962"/>
                        <a:pt x="-754" y="6660"/>
                        <a:pt x="412" y="3699"/>
                      </a:cubicBezTo>
                      <a:close/>
                    </a:path>
                  </a:pathLst>
                </a:custGeom>
                <a:grpFill/>
                <a:ln w="2845"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id="{76A44D2A-7E84-5ECB-5568-96D0D73480C1}"/>
                    </a:ext>
                  </a:extLst>
                </p:cNvPr>
                <p:cNvSpPr/>
                <p:nvPr/>
              </p:nvSpPr>
              <p:spPr>
                <a:xfrm>
                  <a:off x="10177686" y="2195228"/>
                  <a:ext cx="10322" cy="10603"/>
                </a:xfrm>
                <a:custGeom>
                  <a:avLst/>
                  <a:gdLst>
                    <a:gd name="connsiteX0" fmla="*/ 470 w 10322"/>
                    <a:gd name="connsiteY0" fmla="*/ 3175 h 10603"/>
                    <a:gd name="connsiteX1" fmla="*/ 7303 w 10322"/>
                    <a:gd name="connsiteY1" fmla="*/ 442 h 10603"/>
                    <a:gd name="connsiteX2" fmla="*/ 9864 w 10322"/>
                    <a:gd name="connsiteY2" fmla="*/ 7417 h 10603"/>
                    <a:gd name="connsiteX3" fmla="*/ 3032 w 10322"/>
                    <a:gd name="connsiteY3" fmla="*/ 10150 h 10603"/>
                    <a:gd name="connsiteX4" fmla="*/ 470 w 10322"/>
                    <a:gd name="connsiteY4" fmla="*/ 3175 h 10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2" h="10603">
                      <a:moveTo>
                        <a:pt x="470" y="3175"/>
                      </a:moveTo>
                      <a:cubicBezTo>
                        <a:pt x="1666" y="499"/>
                        <a:pt x="4712" y="-725"/>
                        <a:pt x="7303" y="442"/>
                      </a:cubicBezTo>
                      <a:cubicBezTo>
                        <a:pt x="9893" y="1609"/>
                        <a:pt x="11032" y="4712"/>
                        <a:pt x="9864" y="7417"/>
                      </a:cubicBezTo>
                      <a:cubicBezTo>
                        <a:pt x="8698" y="10093"/>
                        <a:pt x="5623" y="11345"/>
                        <a:pt x="3032" y="10150"/>
                      </a:cubicBezTo>
                      <a:cubicBezTo>
                        <a:pt x="442" y="8954"/>
                        <a:pt x="-726" y="5851"/>
                        <a:pt x="470" y="3175"/>
                      </a:cubicBezTo>
                      <a:close/>
                    </a:path>
                  </a:pathLst>
                </a:custGeom>
                <a:grpFill/>
                <a:ln w="2845"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id="{E914A940-65CE-4456-8F36-8634215A31DD}"/>
                    </a:ext>
                  </a:extLst>
                </p:cNvPr>
                <p:cNvSpPr/>
                <p:nvPr/>
              </p:nvSpPr>
              <p:spPr>
                <a:xfrm>
                  <a:off x="10114551" y="2166157"/>
                  <a:ext cx="9544" cy="9633"/>
                </a:xfrm>
                <a:custGeom>
                  <a:avLst/>
                  <a:gdLst>
                    <a:gd name="connsiteX0" fmla="*/ 519 w 9544"/>
                    <a:gd name="connsiteY0" fmla="*/ 2781 h 9633"/>
                    <a:gd name="connsiteX1" fmla="*/ 6924 w 9544"/>
                    <a:gd name="connsiteY1" fmla="*/ 447 h 9633"/>
                    <a:gd name="connsiteX2" fmla="*/ 9031 w 9544"/>
                    <a:gd name="connsiteY2" fmla="*/ 6852 h 9633"/>
                    <a:gd name="connsiteX3" fmla="*/ 2625 w 9544"/>
                    <a:gd name="connsiteY3" fmla="*/ 9187 h 9633"/>
                    <a:gd name="connsiteX4" fmla="*/ 519 w 9544"/>
                    <a:gd name="connsiteY4" fmla="*/ 2781 h 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 h="9633">
                      <a:moveTo>
                        <a:pt x="519" y="2781"/>
                      </a:moveTo>
                      <a:cubicBezTo>
                        <a:pt x="1715" y="362"/>
                        <a:pt x="4562" y="-663"/>
                        <a:pt x="6924" y="447"/>
                      </a:cubicBezTo>
                      <a:cubicBezTo>
                        <a:pt x="9259" y="1557"/>
                        <a:pt x="10227" y="4433"/>
                        <a:pt x="9031" y="6852"/>
                      </a:cubicBezTo>
                      <a:cubicBezTo>
                        <a:pt x="7864" y="9272"/>
                        <a:pt x="4989" y="10297"/>
                        <a:pt x="2625" y="9187"/>
                      </a:cubicBezTo>
                      <a:cubicBezTo>
                        <a:pt x="263" y="8048"/>
                        <a:pt x="-677" y="5201"/>
                        <a:pt x="519" y="2781"/>
                      </a:cubicBezTo>
                      <a:close/>
                    </a:path>
                  </a:pathLst>
                </a:custGeom>
                <a:grpFill/>
                <a:ln w="2845"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id="{71D2BF71-29C2-1B97-6767-F8576E78F75D}"/>
                    </a:ext>
                  </a:extLst>
                </p:cNvPr>
                <p:cNvSpPr/>
                <p:nvPr/>
              </p:nvSpPr>
              <p:spPr>
                <a:xfrm>
                  <a:off x="10052785" y="2134368"/>
                  <a:ext cx="8663" cy="8758"/>
                </a:xfrm>
                <a:custGeom>
                  <a:avLst/>
                  <a:gdLst>
                    <a:gd name="connsiteX0" fmla="*/ 566 w 8663"/>
                    <a:gd name="connsiteY0" fmla="*/ 2344 h 8758"/>
                    <a:gd name="connsiteX1" fmla="*/ 6459 w 8663"/>
                    <a:gd name="connsiteY1" fmla="*/ 493 h 8758"/>
                    <a:gd name="connsiteX2" fmla="*/ 8110 w 8663"/>
                    <a:gd name="connsiteY2" fmla="*/ 6415 h 8758"/>
                    <a:gd name="connsiteX3" fmla="*/ 2217 w 8663"/>
                    <a:gd name="connsiteY3" fmla="*/ 8265 h 8758"/>
                    <a:gd name="connsiteX4" fmla="*/ 566 w 8663"/>
                    <a:gd name="connsiteY4" fmla="*/ 2344 h 8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3" h="8758">
                      <a:moveTo>
                        <a:pt x="566" y="2344"/>
                      </a:moveTo>
                      <a:cubicBezTo>
                        <a:pt x="1733" y="209"/>
                        <a:pt x="4381" y="-617"/>
                        <a:pt x="6459" y="493"/>
                      </a:cubicBezTo>
                      <a:cubicBezTo>
                        <a:pt x="8537" y="1604"/>
                        <a:pt x="9277" y="4280"/>
                        <a:pt x="8110" y="6415"/>
                      </a:cubicBezTo>
                      <a:cubicBezTo>
                        <a:pt x="6943" y="8550"/>
                        <a:pt x="4324" y="9376"/>
                        <a:pt x="2217" y="8265"/>
                      </a:cubicBezTo>
                      <a:cubicBezTo>
                        <a:pt x="139" y="7127"/>
                        <a:pt x="-630" y="4479"/>
                        <a:pt x="566" y="2344"/>
                      </a:cubicBezTo>
                      <a:close/>
                    </a:path>
                  </a:pathLst>
                </a:custGeom>
                <a:grpFill/>
                <a:ln w="2845" cap="flat">
                  <a:noFill/>
                  <a:prstDash val="solid"/>
                  <a:miter/>
                </a:ln>
              </p:spPr>
              <p:txBody>
                <a:bodyPr rtlCol="0" anchor="ctr"/>
                <a:lstStyle/>
                <a:p>
                  <a:endParaRPr lang="en-US"/>
                </a:p>
              </p:txBody>
            </p:sp>
            <p:sp>
              <p:nvSpPr>
                <p:cNvPr id="1933" name="Freeform: Shape 1932">
                  <a:extLst>
                    <a:ext uri="{FF2B5EF4-FFF2-40B4-BE49-F238E27FC236}">
                      <a16:creationId xmlns:a16="http://schemas.microsoft.com/office/drawing/2014/main" id="{AA14631D-DB12-6456-534B-13979D8AFBED}"/>
                    </a:ext>
                  </a:extLst>
                </p:cNvPr>
                <p:cNvSpPr/>
                <p:nvPr/>
              </p:nvSpPr>
              <p:spPr>
                <a:xfrm>
                  <a:off x="9992354" y="2100150"/>
                  <a:ext cx="7744" cy="7902"/>
                </a:xfrm>
                <a:custGeom>
                  <a:avLst/>
                  <a:gdLst>
                    <a:gd name="connsiteX0" fmla="*/ 588 w 7744"/>
                    <a:gd name="connsiteY0" fmla="*/ 1944 h 7902"/>
                    <a:gd name="connsiteX1" fmla="*/ 5911 w 7744"/>
                    <a:gd name="connsiteY1" fmla="*/ 549 h 7902"/>
                    <a:gd name="connsiteX2" fmla="*/ 7164 w 7744"/>
                    <a:gd name="connsiteY2" fmla="*/ 5958 h 7902"/>
                    <a:gd name="connsiteX3" fmla="*/ 1840 w 7744"/>
                    <a:gd name="connsiteY3" fmla="*/ 7353 h 7902"/>
                    <a:gd name="connsiteX4" fmla="*/ 588 w 7744"/>
                    <a:gd name="connsiteY4" fmla="*/ 1944 h 7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4" h="7902">
                      <a:moveTo>
                        <a:pt x="588" y="1944"/>
                      </a:moveTo>
                      <a:cubicBezTo>
                        <a:pt x="1726" y="65"/>
                        <a:pt x="4118" y="-561"/>
                        <a:pt x="5911" y="549"/>
                      </a:cubicBezTo>
                      <a:cubicBezTo>
                        <a:pt x="7705" y="1660"/>
                        <a:pt x="8302" y="4079"/>
                        <a:pt x="7164" y="5958"/>
                      </a:cubicBezTo>
                      <a:cubicBezTo>
                        <a:pt x="6025" y="7837"/>
                        <a:pt x="3662" y="8464"/>
                        <a:pt x="1840" y="7353"/>
                      </a:cubicBezTo>
                      <a:cubicBezTo>
                        <a:pt x="18" y="6243"/>
                        <a:pt x="-552" y="3823"/>
                        <a:pt x="588" y="1944"/>
                      </a:cubicBezTo>
                      <a:close/>
                    </a:path>
                  </a:pathLst>
                </a:custGeom>
                <a:grpFill/>
                <a:ln w="2845" cap="flat">
                  <a:noFill/>
                  <a:prstDash val="solid"/>
                  <a:miter/>
                </a:ln>
              </p:spPr>
              <p:txBody>
                <a:bodyPr rtlCol="0" anchor="ctr"/>
                <a:lstStyle/>
                <a:p>
                  <a:endParaRPr lang="en-US"/>
                </a:p>
              </p:txBody>
            </p:sp>
            <p:sp>
              <p:nvSpPr>
                <p:cNvPr id="1934" name="Freeform: Shape 1933">
                  <a:extLst>
                    <a:ext uri="{FF2B5EF4-FFF2-40B4-BE49-F238E27FC236}">
                      <a16:creationId xmlns:a16="http://schemas.microsoft.com/office/drawing/2014/main" id="{E4157801-EF53-224A-47A1-E66BD68DE388}"/>
                    </a:ext>
                  </a:extLst>
                </p:cNvPr>
                <p:cNvSpPr/>
                <p:nvPr/>
              </p:nvSpPr>
              <p:spPr>
                <a:xfrm>
                  <a:off x="9933385" y="2063430"/>
                  <a:ext cx="6947" cy="6967"/>
                </a:xfrm>
                <a:custGeom>
                  <a:avLst/>
                  <a:gdLst>
                    <a:gd name="connsiteX0" fmla="*/ 599 w 6947"/>
                    <a:gd name="connsiteY0" fmla="*/ 1627 h 6967"/>
                    <a:gd name="connsiteX1" fmla="*/ 5410 w 6947"/>
                    <a:gd name="connsiteY1" fmla="*/ 517 h 6967"/>
                    <a:gd name="connsiteX2" fmla="*/ 6349 w 6947"/>
                    <a:gd name="connsiteY2" fmla="*/ 5328 h 6967"/>
                    <a:gd name="connsiteX3" fmla="*/ 1538 w 6947"/>
                    <a:gd name="connsiteY3" fmla="*/ 6438 h 6967"/>
                    <a:gd name="connsiteX4" fmla="*/ 599 w 6947"/>
                    <a:gd name="connsiteY4" fmla="*/ 1627 h 6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7" h="6967">
                      <a:moveTo>
                        <a:pt x="599" y="1627"/>
                      </a:moveTo>
                      <a:cubicBezTo>
                        <a:pt x="1680" y="4"/>
                        <a:pt x="3815" y="-480"/>
                        <a:pt x="5410" y="517"/>
                      </a:cubicBezTo>
                      <a:cubicBezTo>
                        <a:pt x="7004" y="1542"/>
                        <a:pt x="7431" y="3677"/>
                        <a:pt x="6349" y="5328"/>
                      </a:cubicBezTo>
                      <a:cubicBezTo>
                        <a:pt x="5296" y="6951"/>
                        <a:pt x="3132" y="7463"/>
                        <a:pt x="1538" y="6438"/>
                      </a:cubicBezTo>
                      <a:cubicBezTo>
                        <a:pt x="-56" y="5413"/>
                        <a:pt x="-483" y="3278"/>
                        <a:pt x="599" y="1627"/>
                      </a:cubicBezTo>
                      <a:close/>
                    </a:path>
                  </a:pathLst>
                </a:custGeom>
                <a:grpFill/>
                <a:ln w="2845" cap="flat">
                  <a:noFill/>
                  <a:prstDash val="solid"/>
                  <a:miter/>
                </a:ln>
              </p:spPr>
              <p:txBody>
                <a:bodyPr rtlCol="0" anchor="ctr"/>
                <a:lstStyle/>
                <a:p>
                  <a:endParaRPr lang="en-US"/>
                </a:p>
              </p:txBody>
            </p:sp>
            <p:sp>
              <p:nvSpPr>
                <p:cNvPr id="1935" name="Freeform: Shape 1934">
                  <a:extLst>
                    <a:ext uri="{FF2B5EF4-FFF2-40B4-BE49-F238E27FC236}">
                      <a16:creationId xmlns:a16="http://schemas.microsoft.com/office/drawing/2014/main" id="{5C8F2128-310B-159E-7088-71F8B6E2CFA3}"/>
                    </a:ext>
                  </a:extLst>
                </p:cNvPr>
                <p:cNvSpPr/>
                <p:nvPr/>
              </p:nvSpPr>
              <p:spPr>
                <a:xfrm>
                  <a:off x="9876082" y="2024168"/>
                  <a:ext cx="6058" cy="6110"/>
                </a:xfrm>
                <a:custGeom>
                  <a:avLst/>
                  <a:gdLst>
                    <a:gd name="connsiteX0" fmla="*/ 595 w 6058"/>
                    <a:gd name="connsiteY0" fmla="*/ 1319 h 6110"/>
                    <a:gd name="connsiteX1" fmla="*/ 4837 w 6058"/>
                    <a:gd name="connsiteY1" fmla="*/ 550 h 6110"/>
                    <a:gd name="connsiteX2" fmla="*/ 5463 w 6058"/>
                    <a:gd name="connsiteY2" fmla="*/ 4792 h 6110"/>
                    <a:gd name="connsiteX3" fmla="*/ 1221 w 6058"/>
                    <a:gd name="connsiteY3" fmla="*/ 5561 h 6110"/>
                    <a:gd name="connsiteX4" fmla="*/ 595 w 6058"/>
                    <a:gd name="connsiteY4" fmla="*/ 1319 h 6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8" h="6110">
                      <a:moveTo>
                        <a:pt x="595" y="1319"/>
                      </a:moveTo>
                      <a:cubicBezTo>
                        <a:pt x="1592" y="-76"/>
                        <a:pt x="3471" y="-418"/>
                        <a:pt x="4837" y="550"/>
                      </a:cubicBezTo>
                      <a:cubicBezTo>
                        <a:pt x="6175" y="1518"/>
                        <a:pt x="6460" y="3426"/>
                        <a:pt x="5463" y="4792"/>
                      </a:cubicBezTo>
                      <a:cubicBezTo>
                        <a:pt x="4467" y="6187"/>
                        <a:pt x="2588" y="6529"/>
                        <a:pt x="1221" y="5561"/>
                      </a:cubicBezTo>
                      <a:cubicBezTo>
                        <a:pt x="-117" y="4593"/>
                        <a:pt x="-401" y="2685"/>
                        <a:pt x="595" y="1319"/>
                      </a:cubicBezTo>
                      <a:close/>
                    </a:path>
                  </a:pathLst>
                </a:custGeom>
                <a:grpFill/>
                <a:ln w="2845" cap="flat">
                  <a:noFill/>
                  <a:prstDash val="solid"/>
                  <a:miter/>
                </a:ln>
              </p:spPr>
              <p:txBody>
                <a:bodyPr rtlCol="0" anchor="ctr"/>
                <a:lstStyle/>
                <a:p>
                  <a:endParaRPr lang="en-US"/>
                </a:p>
              </p:txBody>
            </p:sp>
            <p:sp>
              <p:nvSpPr>
                <p:cNvPr id="1936" name="Freeform: Shape 1935">
                  <a:extLst>
                    <a:ext uri="{FF2B5EF4-FFF2-40B4-BE49-F238E27FC236}">
                      <a16:creationId xmlns:a16="http://schemas.microsoft.com/office/drawing/2014/main" id="{D70677DC-EB39-4497-F962-F39959F2C13D}"/>
                    </a:ext>
                  </a:extLst>
                </p:cNvPr>
                <p:cNvSpPr/>
                <p:nvPr/>
              </p:nvSpPr>
              <p:spPr>
                <a:xfrm>
                  <a:off x="9820378" y="1982700"/>
                  <a:ext cx="5149" cy="5235"/>
                </a:xfrm>
                <a:custGeom>
                  <a:avLst/>
                  <a:gdLst>
                    <a:gd name="connsiteX0" fmla="*/ 586 w 5149"/>
                    <a:gd name="connsiteY0" fmla="*/ 1023 h 5235"/>
                    <a:gd name="connsiteX1" fmla="*/ 4202 w 5149"/>
                    <a:gd name="connsiteY1" fmla="*/ 539 h 5235"/>
                    <a:gd name="connsiteX2" fmla="*/ 4572 w 5149"/>
                    <a:gd name="connsiteY2" fmla="*/ 4212 h 5235"/>
                    <a:gd name="connsiteX3" fmla="*/ 956 w 5149"/>
                    <a:gd name="connsiteY3" fmla="*/ 4696 h 5235"/>
                    <a:gd name="connsiteX4" fmla="*/ 586 w 5149"/>
                    <a:gd name="connsiteY4" fmla="*/ 1023 h 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 h="5235">
                      <a:moveTo>
                        <a:pt x="586" y="1023"/>
                      </a:moveTo>
                      <a:cubicBezTo>
                        <a:pt x="1497" y="-116"/>
                        <a:pt x="3120" y="-343"/>
                        <a:pt x="4202" y="539"/>
                      </a:cubicBezTo>
                      <a:cubicBezTo>
                        <a:pt x="5284" y="1422"/>
                        <a:pt x="5483" y="3073"/>
                        <a:pt x="4572" y="4212"/>
                      </a:cubicBezTo>
                      <a:cubicBezTo>
                        <a:pt x="3689" y="5351"/>
                        <a:pt x="2066" y="5578"/>
                        <a:pt x="956" y="4696"/>
                      </a:cubicBezTo>
                      <a:cubicBezTo>
                        <a:pt x="-154" y="3813"/>
                        <a:pt x="-324" y="2162"/>
                        <a:pt x="586" y="1023"/>
                      </a:cubicBezTo>
                      <a:close/>
                    </a:path>
                  </a:pathLst>
                </a:custGeom>
                <a:grpFill/>
                <a:ln w="2845" cap="flat">
                  <a:noFill/>
                  <a:prstDash val="solid"/>
                  <a:miter/>
                </a:ln>
              </p:spPr>
              <p:txBody>
                <a:bodyPr rtlCol="0" anchor="ctr"/>
                <a:lstStyle/>
                <a:p>
                  <a:endParaRPr lang="en-US"/>
                </a:p>
              </p:txBody>
            </p:sp>
            <p:sp>
              <p:nvSpPr>
                <p:cNvPr id="1937" name="Freeform: Shape 1936">
                  <a:extLst>
                    <a:ext uri="{FF2B5EF4-FFF2-40B4-BE49-F238E27FC236}">
                      <a16:creationId xmlns:a16="http://schemas.microsoft.com/office/drawing/2014/main" id="{3B729141-AA8A-4A1D-CA12-2B5AD2C08EAD}"/>
                    </a:ext>
                  </a:extLst>
                </p:cNvPr>
                <p:cNvSpPr/>
                <p:nvPr/>
              </p:nvSpPr>
              <p:spPr>
                <a:xfrm>
                  <a:off x="9766496" y="1938924"/>
                  <a:ext cx="4317" cy="4308"/>
                </a:xfrm>
                <a:custGeom>
                  <a:avLst/>
                  <a:gdLst>
                    <a:gd name="connsiteX0" fmla="*/ 521 w 4317"/>
                    <a:gd name="connsiteY0" fmla="*/ 787 h 4308"/>
                    <a:gd name="connsiteX1" fmla="*/ 3568 w 4317"/>
                    <a:gd name="connsiteY1" fmla="*/ 474 h 4308"/>
                    <a:gd name="connsiteX2" fmla="*/ 3796 w 4317"/>
                    <a:gd name="connsiteY2" fmla="*/ 3521 h 4308"/>
                    <a:gd name="connsiteX3" fmla="*/ 749 w 4317"/>
                    <a:gd name="connsiteY3" fmla="*/ 3834 h 4308"/>
                    <a:gd name="connsiteX4" fmla="*/ 521 w 4317"/>
                    <a:gd name="connsiteY4" fmla="*/ 787 h 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 h="4308">
                      <a:moveTo>
                        <a:pt x="521" y="787"/>
                      </a:moveTo>
                      <a:cubicBezTo>
                        <a:pt x="1319" y="-124"/>
                        <a:pt x="2685" y="-266"/>
                        <a:pt x="3568" y="474"/>
                      </a:cubicBezTo>
                      <a:cubicBezTo>
                        <a:pt x="4479" y="1215"/>
                        <a:pt x="4564" y="2581"/>
                        <a:pt x="3796" y="3521"/>
                      </a:cubicBezTo>
                      <a:cubicBezTo>
                        <a:pt x="3027" y="4432"/>
                        <a:pt x="1661" y="4574"/>
                        <a:pt x="749" y="3834"/>
                      </a:cubicBezTo>
                      <a:cubicBezTo>
                        <a:pt x="-162" y="3065"/>
                        <a:pt x="-247" y="1727"/>
                        <a:pt x="521" y="787"/>
                      </a:cubicBezTo>
                      <a:close/>
                    </a:path>
                  </a:pathLst>
                </a:custGeom>
                <a:grpFill/>
                <a:ln w="2845" cap="flat">
                  <a:noFill/>
                  <a:prstDash val="solid"/>
                  <a:miter/>
                </a:ln>
              </p:spPr>
              <p:txBody>
                <a:bodyPr rtlCol="0" anchor="ctr"/>
                <a:lstStyle/>
                <a:p>
                  <a:endParaRPr lang="en-US"/>
                </a:p>
              </p:txBody>
            </p:sp>
            <p:sp>
              <p:nvSpPr>
                <p:cNvPr id="1938" name="Freeform: Shape 1937">
                  <a:extLst>
                    <a:ext uri="{FF2B5EF4-FFF2-40B4-BE49-F238E27FC236}">
                      <a16:creationId xmlns:a16="http://schemas.microsoft.com/office/drawing/2014/main" id="{9086FCC7-D5DE-29CC-67BA-6C5E2452A538}"/>
                    </a:ext>
                  </a:extLst>
                </p:cNvPr>
                <p:cNvSpPr/>
                <p:nvPr/>
              </p:nvSpPr>
              <p:spPr>
                <a:xfrm>
                  <a:off x="9714475" y="1892932"/>
                  <a:ext cx="3424" cy="3457"/>
                </a:xfrm>
                <a:custGeom>
                  <a:avLst/>
                  <a:gdLst>
                    <a:gd name="connsiteX0" fmla="*/ 474 w 3424"/>
                    <a:gd name="connsiteY0" fmla="*/ 576 h 3457"/>
                    <a:gd name="connsiteX1" fmla="*/ 2894 w 3424"/>
                    <a:gd name="connsiteY1" fmla="*/ 433 h 3457"/>
                    <a:gd name="connsiteX2" fmla="*/ 2951 w 3424"/>
                    <a:gd name="connsiteY2" fmla="*/ 2882 h 3457"/>
                    <a:gd name="connsiteX3" fmla="*/ 531 w 3424"/>
                    <a:gd name="connsiteY3" fmla="*/ 3024 h 3457"/>
                    <a:gd name="connsiteX4" fmla="*/ 474 w 3424"/>
                    <a:gd name="connsiteY4" fmla="*/ 576 h 3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4" h="3457">
                      <a:moveTo>
                        <a:pt x="474" y="576"/>
                      </a:moveTo>
                      <a:cubicBezTo>
                        <a:pt x="1129" y="-136"/>
                        <a:pt x="2211" y="-193"/>
                        <a:pt x="2894" y="433"/>
                      </a:cubicBezTo>
                      <a:cubicBezTo>
                        <a:pt x="3577" y="1060"/>
                        <a:pt x="3606" y="2170"/>
                        <a:pt x="2951" y="2882"/>
                      </a:cubicBezTo>
                      <a:cubicBezTo>
                        <a:pt x="2296" y="3593"/>
                        <a:pt x="1214" y="3650"/>
                        <a:pt x="531" y="3024"/>
                      </a:cubicBezTo>
                      <a:cubicBezTo>
                        <a:pt x="-152" y="2398"/>
                        <a:pt x="-181" y="1287"/>
                        <a:pt x="474" y="576"/>
                      </a:cubicBezTo>
                      <a:close/>
                    </a:path>
                  </a:pathLst>
                </a:custGeom>
                <a:grpFill/>
                <a:ln w="2845" cap="flat">
                  <a:noFill/>
                  <a:prstDash val="solid"/>
                  <a:miter/>
                </a:ln>
              </p:spPr>
              <p:txBody>
                <a:bodyPr rtlCol="0" anchor="ctr"/>
                <a:lstStyle/>
                <a:p>
                  <a:endParaRPr lang="en-US"/>
                </a:p>
              </p:txBody>
            </p:sp>
            <p:sp>
              <p:nvSpPr>
                <p:cNvPr id="1939" name="Freeform: Shape 1938">
                  <a:extLst>
                    <a:ext uri="{FF2B5EF4-FFF2-40B4-BE49-F238E27FC236}">
                      <a16:creationId xmlns:a16="http://schemas.microsoft.com/office/drawing/2014/main" id="{E842BE80-2A9A-C63A-594B-E56943BE7C6A}"/>
                    </a:ext>
                  </a:extLst>
                </p:cNvPr>
                <p:cNvSpPr/>
                <p:nvPr/>
              </p:nvSpPr>
              <p:spPr>
                <a:xfrm>
                  <a:off x="9664272" y="1844952"/>
                  <a:ext cx="2569" cy="2540"/>
                </a:xfrm>
                <a:custGeom>
                  <a:avLst/>
                  <a:gdLst>
                    <a:gd name="connsiteX0" fmla="*/ 374 w 2569"/>
                    <a:gd name="connsiteY0" fmla="*/ 388 h 2540"/>
                    <a:gd name="connsiteX1" fmla="*/ 2196 w 2569"/>
                    <a:gd name="connsiteY1" fmla="*/ 359 h 2540"/>
                    <a:gd name="connsiteX2" fmla="*/ 2196 w 2569"/>
                    <a:gd name="connsiteY2" fmla="*/ 2153 h 2540"/>
                    <a:gd name="connsiteX3" fmla="*/ 374 w 2569"/>
                    <a:gd name="connsiteY3" fmla="*/ 2181 h 2540"/>
                    <a:gd name="connsiteX4" fmla="*/ 374 w 2569"/>
                    <a:gd name="connsiteY4" fmla="*/ 388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 h="2540">
                      <a:moveTo>
                        <a:pt x="374" y="388"/>
                      </a:moveTo>
                      <a:cubicBezTo>
                        <a:pt x="886" y="-124"/>
                        <a:pt x="1711" y="-124"/>
                        <a:pt x="2196" y="359"/>
                      </a:cubicBezTo>
                      <a:cubicBezTo>
                        <a:pt x="2708" y="843"/>
                        <a:pt x="2680" y="1641"/>
                        <a:pt x="2196" y="2153"/>
                      </a:cubicBezTo>
                      <a:cubicBezTo>
                        <a:pt x="1711" y="2665"/>
                        <a:pt x="857" y="2665"/>
                        <a:pt x="374" y="2181"/>
                      </a:cubicBezTo>
                      <a:cubicBezTo>
                        <a:pt x="-139" y="1697"/>
                        <a:pt x="-110" y="900"/>
                        <a:pt x="374" y="388"/>
                      </a:cubicBezTo>
                      <a:close/>
                    </a:path>
                  </a:pathLst>
                </a:custGeom>
                <a:grpFill/>
                <a:ln w="2845" cap="flat">
                  <a:noFill/>
                  <a:prstDash val="solid"/>
                  <a:miter/>
                </a:ln>
              </p:spPr>
              <p:txBody>
                <a:bodyPr rtlCol="0" anchor="ctr"/>
                <a:lstStyle/>
                <a:p>
                  <a:endParaRPr lang="en-US"/>
                </a:p>
              </p:txBody>
            </p:sp>
          </p:grpSp>
          <p:grpSp>
            <p:nvGrpSpPr>
              <p:cNvPr id="14" name="Graphic 9">
                <a:extLst>
                  <a:ext uri="{FF2B5EF4-FFF2-40B4-BE49-F238E27FC236}">
                    <a16:creationId xmlns:a16="http://schemas.microsoft.com/office/drawing/2014/main" id="{5BEC2374-74DC-DB1C-5148-743C2696E209}"/>
                  </a:ext>
                </a:extLst>
              </p:cNvPr>
              <p:cNvGrpSpPr/>
              <p:nvPr/>
            </p:nvGrpSpPr>
            <p:grpSpPr>
              <a:xfrm>
                <a:off x="9615922" y="1834315"/>
                <a:ext cx="2567624" cy="589015"/>
                <a:chOff x="9615922" y="1834315"/>
                <a:chExt cx="2567624" cy="589015"/>
              </a:xfrm>
              <a:grpFill/>
            </p:grpSpPr>
            <p:sp>
              <p:nvSpPr>
                <p:cNvPr id="1858" name="Freeform: Shape 1857">
                  <a:extLst>
                    <a:ext uri="{FF2B5EF4-FFF2-40B4-BE49-F238E27FC236}">
                      <a16:creationId xmlns:a16="http://schemas.microsoft.com/office/drawing/2014/main" id="{4B534F97-562B-D990-CE96-B110347DA464}"/>
                    </a:ext>
                  </a:extLst>
                </p:cNvPr>
                <p:cNvSpPr/>
                <p:nvPr/>
              </p:nvSpPr>
              <p:spPr>
                <a:xfrm>
                  <a:off x="12145308" y="1834315"/>
                  <a:ext cx="38238" cy="38301"/>
                </a:xfrm>
                <a:custGeom>
                  <a:avLst/>
                  <a:gdLst>
                    <a:gd name="connsiteX0" fmla="*/ 6096 w 38238"/>
                    <a:gd name="connsiteY0" fmla="*/ 32774 h 38301"/>
                    <a:gd name="connsiteX1" fmla="*/ 4929 w 38238"/>
                    <a:gd name="connsiteY1" fmla="*/ 5815 h 38301"/>
                    <a:gd name="connsiteX2" fmla="*/ 31889 w 38238"/>
                    <a:gd name="connsiteY2" fmla="*/ 5274 h 38301"/>
                    <a:gd name="connsiteX3" fmla="*/ 33226 w 38238"/>
                    <a:gd name="connsiteY3" fmla="*/ 32404 h 38301"/>
                    <a:gd name="connsiteX4" fmla="*/ 6125 w 38238"/>
                    <a:gd name="connsiteY4" fmla="*/ 32774 h 3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38" h="38301">
                      <a:moveTo>
                        <a:pt x="6096" y="32774"/>
                      </a:moveTo>
                      <a:cubicBezTo>
                        <a:pt x="-1647" y="25316"/>
                        <a:pt x="-1989" y="13416"/>
                        <a:pt x="4929" y="5815"/>
                      </a:cubicBezTo>
                      <a:cubicBezTo>
                        <a:pt x="11904" y="-1729"/>
                        <a:pt x="23974" y="-1957"/>
                        <a:pt x="31889" y="5274"/>
                      </a:cubicBezTo>
                      <a:cubicBezTo>
                        <a:pt x="39803" y="12533"/>
                        <a:pt x="40400" y="24661"/>
                        <a:pt x="33226" y="32404"/>
                      </a:cubicBezTo>
                      <a:cubicBezTo>
                        <a:pt x="26138" y="40205"/>
                        <a:pt x="13811" y="40205"/>
                        <a:pt x="6125" y="32774"/>
                      </a:cubicBezTo>
                      <a:close/>
                    </a:path>
                  </a:pathLst>
                </a:custGeom>
                <a:grpFill/>
                <a:ln w="2845"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5F911651-2708-F192-5F10-04A84959A7A2}"/>
                    </a:ext>
                  </a:extLst>
                </p:cNvPr>
                <p:cNvSpPr/>
                <p:nvPr/>
              </p:nvSpPr>
              <p:spPr>
                <a:xfrm>
                  <a:off x="12094734" y="1886893"/>
                  <a:ext cx="37407" cy="37277"/>
                </a:xfrm>
                <a:custGeom>
                  <a:avLst/>
                  <a:gdLst>
                    <a:gd name="connsiteX0" fmla="*/ 5455 w 37407"/>
                    <a:gd name="connsiteY0" fmla="*/ 31411 h 37277"/>
                    <a:gd name="connsiteX1" fmla="*/ 5370 w 37407"/>
                    <a:gd name="connsiteY1" fmla="*/ 5049 h 37277"/>
                    <a:gd name="connsiteX2" fmla="*/ 31789 w 37407"/>
                    <a:gd name="connsiteY2" fmla="*/ 5704 h 37277"/>
                    <a:gd name="connsiteX3" fmla="*/ 31903 w 37407"/>
                    <a:gd name="connsiteY3" fmla="*/ 32094 h 37277"/>
                    <a:gd name="connsiteX4" fmla="*/ 5455 w 37407"/>
                    <a:gd name="connsiteY4" fmla="*/ 31411 h 37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7" h="37277">
                      <a:moveTo>
                        <a:pt x="5455" y="31411"/>
                      </a:moveTo>
                      <a:cubicBezTo>
                        <a:pt x="-1776" y="23866"/>
                        <a:pt x="-1833" y="12052"/>
                        <a:pt x="5370" y="5049"/>
                      </a:cubicBezTo>
                      <a:cubicBezTo>
                        <a:pt x="12544" y="-1954"/>
                        <a:pt x="24415" y="-1613"/>
                        <a:pt x="31789" y="5704"/>
                      </a:cubicBezTo>
                      <a:cubicBezTo>
                        <a:pt x="39248" y="13134"/>
                        <a:pt x="39275" y="24891"/>
                        <a:pt x="31903" y="32094"/>
                      </a:cubicBezTo>
                      <a:cubicBezTo>
                        <a:pt x="24529" y="39268"/>
                        <a:pt x="12687" y="38955"/>
                        <a:pt x="5455" y="31411"/>
                      </a:cubicBezTo>
                      <a:close/>
                    </a:path>
                  </a:pathLst>
                </a:custGeom>
                <a:grpFill/>
                <a:ln w="2845"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C1D0AEAE-B75F-55A6-CE18-2A6BC54B8671}"/>
                    </a:ext>
                  </a:extLst>
                </p:cNvPr>
                <p:cNvSpPr/>
                <p:nvPr/>
              </p:nvSpPr>
              <p:spPr>
                <a:xfrm>
                  <a:off x="12042208" y="1937235"/>
                  <a:ext cx="36385" cy="36504"/>
                </a:xfrm>
                <a:custGeom>
                  <a:avLst/>
                  <a:gdLst>
                    <a:gd name="connsiteX0" fmla="*/ 4774 w 36385"/>
                    <a:gd name="connsiteY0" fmla="*/ 30176 h 36504"/>
                    <a:gd name="connsiteX1" fmla="*/ 5827 w 36385"/>
                    <a:gd name="connsiteY1" fmla="*/ 4583 h 36504"/>
                    <a:gd name="connsiteX2" fmla="*/ 31392 w 36385"/>
                    <a:gd name="connsiteY2" fmla="*/ 6092 h 36504"/>
                    <a:gd name="connsiteX3" fmla="*/ 30623 w 36385"/>
                    <a:gd name="connsiteY3" fmla="*/ 31998 h 36504"/>
                    <a:gd name="connsiteX4" fmla="*/ 4774 w 36385"/>
                    <a:gd name="connsiteY4" fmla="*/ 30176 h 36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504">
                      <a:moveTo>
                        <a:pt x="4774" y="30176"/>
                      </a:moveTo>
                      <a:cubicBezTo>
                        <a:pt x="-2002" y="22518"/>
                        <a:pt x="-1489" y="11102"/>
                        <a:pt x="5827" y="4583"/>
                      </a:cubicBezTo>
                      <a:cubicBezTo>
                        <a:pt x="13001" y="-2078"/>
                        <a:pt x="24445" y="-1395"/>
                        <a:pt x="31392" y="6092"/>
                      </a:cubicBezTo>
                      <a:cubicBezTo>
                        <a:pt x="38338" y="13579"/>
                        <a:pt x="37996" y="25166"/>
                        <a:pt x="30623" y="31998"/>
                      </a:cubicBezTo>
                      <a:cubicBezTo>
                        <a:pt x="23136" y="38688"/>
                        <a:pt x="11521" y="37806"/>
                        <a:pt x="4774" y="30176"/>
                      </a:cubicBezTo>
                      <a:close/>
                    </a:path>
                  </a:pathLst>
                </a:custGeom>
                <a:grpFill/>
                <a:ln w="2845"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D686B436-C3E5-349F-F5C5-CCF3DEBCF6B2}"/>
                    </a:ext>
                  </a:extLst>
                </p:cNvPr>
                <p:cNvSpPr/>
                <p:nvPr/>
              </p:nvSpPr>
              <p:spPr>
                <a:xfrm>
                  <a:off x="11987710" y="1985437"/>
                  <a:ext cx="35402" cy="35650"/>
                </a:xfrm>
                <a:custGeom>
                  <a:avLst/>
                  <a:gdLst>
                    <a:gd name="connsiteX0" fmla="*/ 4215 w 35402"/>
                    <a:gd name="connsiteY0" fmla="*/ 29004 h 35650"/>
                    <a:gd name="connsiteX1" fmla="*/ 6093 w 35402"/>
                    <a:gd name="connsiteY1" fmla="*/ 3923 h 35650"/>
                    <a:gd name="connsiteX2" fmla="*/ 31060 w 35402"/>
                    <a:gd name="connsiteY2" fmla="*/ 6542 h 35650"/>
                    <a:gd name="connsiteX3" fmla="*/ 29181 w 35402"/>
                    <a:gd name="connsiteY3" fmla="*/ 31623 h 35650"/>
                    <a:gd name="connsiteX4" fmla="*/ 4215 w 35402"/>
                    <a:gd name="connsiteY4" fmla="*/ 29004 h 3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02" h="35650">
                      <a:moveTo>
                        <a:pt x="4215" y="29004"/>
                      </a:moveTo>
                      <a:cubicBezTo>
                        <a:pt x="-2077" y="21289"/>
                        <a:pt x="-1222" y="10072"/>
                        <a:pt x="6093" y="3923"/>
                      </a:cubicBezTo>
                      <a:cubicBezTo>
                        <a:pt x="13410" y="-2197"/>
                        <a:pt x="24598" y="-1030"/>
                        <a:pt x="31060" y="6542"/>
                      </a:cubicBezTo>
                      <a:cubicBezTo>
                        <a:pt x="37522" y="14115"/>
                        <a:pt x="36669" y="25331"/>
                        <a:pt x="29181" y="31623"/>
                      </a:cubicBezTo>
                      <a:cubicBezTo>
                        <a:pt x="21695" y="37886"/>
                        <a:pt x="10506" y="36719"/>
                        <a:pt x="4215" y="29004"/>
                      </a:cubicBezTo>
                      <a:close/>
                    </a:path>
                  </a:pathLst>
                </a:custGeom>
                <a:grpFill/>
                <a:ln w="2845"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86106F57-8AF9-E9DF-416C-BF33148CA7D0}"/>
                    </a:ext>
                  </a:extLst>
                </p:cNvPr>
                <p:cNvSpPr/>
                <p:nvPr/>
              </p:nvSpPr>
              <p:spPr>
                <a:xfrm>
                  <a:off x="11931221" y="2031432"/>
                  <a:ext cx="34538" cy="34664"/>
                </a:xfrm>
                <a:custGeom>
                  <a:avLst/>
                  <a:gdLst>
                    <a:gd name="connsiteX0" fmla="*/ 3625 w 34538"/>
                    <a:gd name="connsiteY0" fmla="*/ 27562 h 34664"/>
                    <a:gd name="connsiteX1" fmla="*/ 6557 w 34538"/>
                    <a:gd name="connsiteY1" fmla="*/ 3364 h 34664"/>
                    <a:gd name="connsiteX2" fmla="*/ 30727 w 34538"/>
                    <a:gd name="connsiteY2" fmla="*/ 6865 h 34664"/>
                    <a:gd name="connsiteX3" fmla="*/ 27908 w 34538"/>
                    <a:gd name="connsiteY3" fmla="*/ 31234 h 34664"/>
                    <a:gd name="connsiteX4" fmla="*/ 3625 w 34538"/>
                    <a:gd name="connsiteY4" fmla="*/ 27562 h 3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8" h="34664">
                      <a:moveTo>
                        <a:pt x="3625" y="27562"/>
                      </a:moveTo>
                      <a:cubicBezTo>
                        <a:pt x="-2183" y="19790"/>
                        <a:pt x="-873" y="8972"/>
                        <a:pt x="6557" y="3364"/>
                      </a:cubicBezTo>
                      <a:cubicBezTo>
                        <a:pt x="14045" y="-2187"/>
                        <a:pt x="24720" y="-764"/>
                        <a:pt x="30727" y="6865"/>
                      </a:cubicBezTo>
                      <a:cubicBezTo>
                        <a:pt x="36705" y="14466"/>
                        <a:pt x="35566" y="25569"/>
                        <a:pt x="27908" y="31234"/>
                      </a:cubicBezTo>
                      <a:cubicBezTo>
                        <a:pt x="20308" y="36985"/>
                        <a:pt x="9432" y="35334"/>
                        <a:pt x="3625" y="27562"/>
                      </a:cubicBezTo>
                      <a:close/>
                    </a:path>
                  </a:pathLst>
                </a:custGeom>
                <a:grpFill/>
                <a:ln w="2845"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1174A85A-D37C-46DD-4EB1-CAF86AA617C8}"/>
                    </a:ext>
                  </a:extLst>
                </p:cNvPr>
                <p:cNvSpPr/>
                <p:nvPr/>
              </p:nvSpPr>
              <p:spPr>
                <a:xfrm>
                  <a:off x="11872991" y="2074903"/>
                  <a:ext cx="33464" cy="33974"/>
                </a:xfrm>
                <a:custGeom>
                  <a:avLst/>
                  <a:gdLst>
                    <a:gd name="connsiteX0" fmla="*/ 3097 w 33464"/>
                    <a:gd name="connsiteY0" fmla="*/ 26423 h 33974"/>
                    <a:gd name="connsiteX1" fmla="*/ 221 w 33464"/>
                    <a:gd name="connsiteY1" fmla="*/ 13755 h 33974"/>
                    <a:gd name="connsiteX2" fmla="*/ 2442 w 33464"/>
                    <a:gd name="connsiteY2" fmla="*/ 7805 h 33974"/>
                    <a:gd name="connsiteX3" fmla="*/ 6883 w 33464"/>
                    <a:gd name="connsiteY3" fmla="*/ 2965 h 33974"/>
                    <a:gd name="connsiteX4" fmla="*/ 30198 w 33464"/>
                    <a:gd name="connsiteY4" fmla="*/ 7292 h 33974"/>
                    <a:gd name="connsiteX5" fmla="*/ 26526 w 33464"/>
                    <a:gd name="connsiteY5" fmla="*/ 30949 h 33974"/>
                    <a:gd name="connsiteX6" fmla="*/ 20462 w 33464"/>
                    <a:gd name="connsiteY6" fmla="*/ 33654 h 33974"/>
                    <a:gd name="connsiteX7" fmla="*/ 13972 w 33464"/>
                    <a:gd name="connsiteY7" fmla="*/ 33654 h 33974"/>
                    <a:gd name="connsiteX8" fmla="*/ 3068 w 33464"/>
                    <a:gd name="connsiteY8" fmla="*/ 26451 h 3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64" h="33974">
                      <a:moveTo>
                        <a:pt x="3097" y="26423"/>
                      </a:moveTo>
                      <a:cubicBezTo>
                        <a:pt x="421" y="22523"/>
                        <a:pt x="-462" y="17968"/>
                        <a:pt x="221" y="13755"/>
                      </a:cubicBezTo>
                      <a:cubicBezTo>
                        <a:pt x="563" y="11648"/>
                        <a:pt x="1331" y="9627"/>
                        <a:pt x="2442" y="7805"/>
                      </a:cubicBezTo>
                      <a:cubicBezTo>
                        <a:pt x="3552" y="5954"/>
                        <a:pt x="5032" y="4303"/>
                        <a:pt x="6883" y="2965"/>
                      </a:cubicBezTo>
                      <a:cubicBezTo>
                        <a:pt x="14256" y="-2302"/>
                        <a:pt x="24704" y="-366"/>
                        <a:pt x="30198" y="7292"/>
                      </a:cubicBezTo>
                      <a:cubicBezTo>
                        <a:pt x="35721" y="14950"/>
                        <a:pt x="34070" y="25540"/>
                        <a:pt x="26526" y="30949"/>
                      </a:cubicBezTo>
                      <a:cubicBezTo>
                        <a:pt x="24647" y="32287"/>
                        <a:pt x="22569" y="33198"/>
                        <a:pt x="20462" y="33654"/>
                      </a:cubicBezTo>
                      <a:cubicBezTo>
                        <a:pt x="18327" y="34109"/>
                        <a:pt x="16107" y="34052"/>
                        <a:pt x="13972" y="33654"/>
                      </a:cubicBezTo>
                      <a:cubicBezTo>
                        <a:pt x="9701" y="32800"/>
                        <a:pt x="5744" y="30323"/>
                        <a:pt x="3068" y="26451"/>
                      </a:cubicBezTo>
                      <a:close/>
                    </a:path>
                  </a:pathLst>
                </a:custGeom>
                <a:grpFill/>
                <a:ln w="2845"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76DEA289-FA48-ADC7-F7F7-2F4095A88DCC}"/>
                    </a:ext>
                  </a:extLst>
                </p:cNvPr>
                <p:cNvSpPr/>
                <p:nvPr/>
              </p:nvSpPr>
              <p:spPr>
                <a:xfrm>
                  <a:off x="11812995" y="2116031"/>
                  <a:ext cx="32574" cy="32977"/>
                </a:xfrm>
                <a:custGeom>
                  <a:avLst/>
                  <a:gdLst>
                    <a:gd name="connsiteX0" fmla="*/ 2654 w 32574"/>
                    <a:gd name="connsiteY0" fmla="*/ 25179 h 32977"/>
                    <a:gd name="connsiteX1" fmla="*/ 7237 w 32574"/>
                    <a:gd name="connsiteY1" fmla="*/ 2461 h 32977"/>
                    <a:gd name="connsiteX2" fmla="*/ 29813 w 32574"/>
                    <a:gd name="connsiteY2" fmla="*/ 7728 h 32977"/>
                    <a:gd name="connsiteX3" fmla="*/ 25230 w 32574"/>
                    <a:gd name="connsiteY3" fmla="*/ 30446 h 32977"/>
                    <a:gd name="connsiteX4" fmla="*/ 2654 w 32574"/>
                    <a:gd name="connsiteY4" fmla="*/ 25179 h 32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4" h="32977">
                      <a:moveTo>
                        <a:pt x="2654" y="25179"/>
                      </a:moveTo>
                      <a:cubicBezTo>
                        <a:pt x="-2242" y="17407"/>
                        <a:pt x="-164" y="7216"/>
                        <a:pt x="7237" y="2461"/>
                      </a:cubicBezTo>
                      <a:cubicBezTo>
                        <a:pt x="14639" y="-2293"/>
                        <a:pt x="24774" y="42"/>
                        <a:pt x="29813" y="7728"/>
                      </a:cubicBezTo>
                      <a:cubicBezTo>
                        <a:pt x="34852" y="15386"/>
                        <a:pt x="32802" y="25578"/>
                        <a:pt x="25230" y="30446"/>
                      </a:cubicBezTo>
                      <a:cubicBezTo>
                        <a:pt x="17629" y="35314"/>
                        <a:pt x="7522" y="32951"/>
                        <a:pt x="2654" y="25179"/>
                      </a:cubicBezTo>
                      <a:close/>
                    </a:path>
                  </a:pathLst>
                </a:custGeom>
                <a:grpFill/>
                <a:ln w="2845"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44DDED81-2B76-B6D2-779C-7ABD17D6D54C}"/>
                    </a:ext>
                  </a:extLst>
                </p:cNvPr>
                <p:cNvSpPr/>
                <p:nvPr/>
              </p:nvSpPr>
              <p:spPr>
                <a:xfrm>
                  <a:off x="11751344" y="2154665"/>
                  <a:ext cx="31670" cy="31974"/>
                </a:xfrm>
                <a:custGeom>
                  <a:avLst/>
                  <a:gdLst>
                    <a:gd name="connsiteX0" fmla="*/ 2216 w 31670"/>
                    <a:gd name="connsiteY0" fmla="*/ 23810 h 31974"/>
                    <a:gd name="connsiteX1" fmla="*/ 7653 w 31670"/>
                    <a:gd name="connsiteY1" fmla="*/ 2032 h 31974"/>
                    <a:gd name="connsiteX2" fmla="*/ 13546 w 31670"/>
                    <a:gd name="connsiteY2" fmla="*/ 124 h 31974"/>
                    <a:gd name="connsiteX3" fmla="*/ 19553 w 31670"/>
                    <a:gd name="connsiteY3" fmla="*/ 523 h 31974"/>
                    <a:gd name="connsiteX4" fmla="*/ 29318 w 31670"/>
                    <a:gd name="connsiteY4" fmla="*/ 7953 h 31974"/>
                    <a:gd name="connsiteX5" fmla="*/ 31225 w 31670"/>
                    <a:gd name="connsiteY5" fmla="*/ 20166 h 31974"/>
                    <a:gd name="connsiteX6" fmla="*/ 28691 w 31670"/>
                    <a:gd name="connsiteY6" fmla="*/ 25746 h 31974"/>
                    <a:gd name="connsiteX7" fmla="*/ 23994 w 31670"/>
                    <a:gd name="connsiteY7" fmla="*/ 29902 h 31974"/>
                    <a:gd name="connsiteX8" fmla="*/ 2216 w 31670"/>
                    <a:gd name="connsiteY8" fmla="*/ 23782 h 3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70" h="31974">
                      <a:moveTo>
                        <a:pt x="2216" y="23810"/>
                      </a:moveTo>
                      <a:cubicBezTo>
                        <a:pt x="-2225" y="16067"/>
                        <a:pt x="223" y="6302"/>
                        <a:pt x="7653" y="2032"/>
                      </a:cubicBezTo>
                      <a:cubicBezTo>
                        <a:pt x="9504" y="950"/>
                        <a:pt x="11525" y="324"/>
                        <a:pt x="13546" y="124"/>
                      </a:cubicBezTo>
                      <a:cubicBezTo>
                        <a:pt x="15567" y="-132"/>
                        <a:pt x="17588" y="11"/>
                        <a:pt x="19553" y="523"/>
                      </a:cubicBezTo>
                      <a:cubicBezTo>
                        <a:pt x="23453" y="1576"/>
                        <a:pt x="27040" y="4139"/>
                        <a:pt x="29318" y="7953"/>
                      </a:cubicBezTo>
                      <a:cubicBezTo>
                        <a:pt x="31595" y="11768"/>
                        <a:pt x="32193" y="16181"/>
                        <a:pt x="31225" y="20166"/>
                      </a:cubicBezTo>
                      <a:cubicBezTo>
                        <a:pt x="30741" y="22159"/>
                        <a:pt x="29887" y="24066"/>
                        <a:pt x="28691" y="25746"/>
                      </a:cubicBezTo>
                      <a:cubicBezTo>
                        <a:pt x="27467" y="27397"/>
                        <a:pt x="25873" y="28820"/>
                        <a:pt x="23994" y="29902"/>
                      </a:cubicBezTo>
                      <a:cubicBezTo>
                        <a:pt x="16393" y="34258"/>
                        <a:pt x="6628" y="31525"/>
                        <a:pt x="2216" y="23782"/>
                      </a:cubicBezTo>
                      <a:close/>
                    </a:path>
                  </a:pathLst>
                </a:custGeom>
                <a:grpFill/>
                <a:ln w="2845"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F5DAD5A1-4FE4-3CF0-2141-34A96200F8A1}"/>
                    </a:ext>
                  </a:extLst>
                </p:cNvPr>
                <p:cNvSpPr/>
                <p:nvPr/>
              </p:nvSpPr>
              <p:spPr>
                <a:xfrm>
                  <a:off x="11688261" y="2190555"/>
                  <a:ext cx="30667" cy="31298"/>
                </a:xfrm>
                <a:custGeom>
                  <a:avLst/>
                  <a:gdLst>
                    <a:gd name="connsiteX0" fmla="*/ 1814 w 30667"/>
                    <a:gd name="connsiteY0" fmla="*/ 22736 h 31298"/>
                    <a:gd name="connsiteX1" fmla="*/ 7935 w 30667"/>
                    <a:gd name="connsiteY1" fmla="*/ 1755 h 31298"/>
                    <a:gd name="connsiteX2" fmla="*/ 28717 w 30667"/>
                    <a:gd name="connsiteY2" fmla="*/ 8360 h 31298"/>
                    <a:gd name="connsiteX3" fmla="*/ 22682 w 30667"/>
                    <a:gd name="connsiteY3" fmla="*/ 29483 h 31298"/>
                    <a:gd name="connsiteX4" fmla="*/ 1814 w 30667"/>
                    <a:gd name="connsiteY4" fmla="*/ 22736 h 31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7" h="31298">
                      <a:moveTo>
                        <a:pt x="1814" y="22736"/>
                      </a:moveTo>
                      <a:cubicBezTo>
                        <a:pt x="-2171" y="15021"/>
                        <a:pt x="647" y="5798"/>
                        <a:pt x="7935" y="1755"/>
                      </a:cubicBezTo>
                      <a:cubicBezTo>
                        <a:pt x="15251" y="-2202"/>
                        <a:pt x="24560" y="759"/>
                        <a:pt x="28717" y="8360"/>
                      </a:cubicBezTo>
                      <a:cubicBezTo>
                        <a:pt x="32874" y="15989"/>
                        <a:pt x="30169" y="25441"/>
                        <a:pt x="22682" y="29483"/>
                      </a:cubicBezTo>
                      <a:cubicBezTo>
                        <a:pt x="15223" y="33611"/>
                        <a:pt x="5800" y="30422"/>
                        <a:pt x="1814" y="22736"/>
                      </a:cubicBezTo>
                      <a:close/>
                    </a:path>
                  </a:pathLst>
                </a:custGeom>
                <a:grpFill/>
                <a:ln w="2845"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CC712B1F-23AE-E221-ADE7-AB4EBDF0BAF6}"/>
                    </a:ext>
                  </a:extLst>
                </p:cNvPr>
                <p:cNvSpPr/>
                <p:nvPr/>
              </p:nvSpPr>
              <p:spPr>
                <a:xfrm>
                  <a:off x="11623675" y="2223878"/>
                  <a:ext cx="29761" cy="30307"/>
                </a:xfrm>
                <a:custGeom>
                  <a:avLst/>
                  <a:gdLst>
                    <a:gd name="connsiteX0" fmla="*/ 1493 w 29761"/>
                    <a:gd name="connsiteY0" fmla="*/ 21526 h 30307"/>
                    <a:gd name="connsiteX1" fmla="*/ 8241 w 29761"/>
                    <a:gd name="connsiteY1" fmla="*/ 1399 h 30307"/>
                    <a:gd name="connsiteX2" fmla="*/ 28169 w 29761"/>
                    <a:gd name="connsiteY2" fmla="*/ 8744 h 30307"/>
                    <a:gd name="connsiteX3" fmla="*/ 21421 w 29761"/>
                    <a:gd name="connsiteY3" fmla="*/ 28871 h 30307"/>
                    <a:gd name="connsiteX4" fmla="*/ 1493 w 29761"/>
                    <a:gd name="connsiteY4" fmla="*/ 21526 h 30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1" h="30307">
                      <a:moveTo>
                        <a:pt x="1493" y="21526"/>
                      </a:moveTo>
                      <a:cubicBezTo>
                        <a:pt x="-2065" y="13896"/>
                        <a:pt x="953" y="4872"/>
                        <a:pt x="8241" y="1399"/>
                      </a:cubicBezTo>
                      <a:cubicBezTo>
                        <a:pt x="15529" y="-2103"/>
                        <a:pt x="24468" y="1199"/>
                        <a:pt x="28169" y="8744"/>
                      </a:cubicBezTo>
                      <a:cubicBezTo>
                        <a:pt x="31898" y="16288"/>
                        <a:pt x="28852" y="25312"/>
                        <a:pt x="21421" y="28871"/>
                      </a:cubicBezTo>
                      <a:cubicBezTo>
                        <a:pt x="13963" y="32429"/>
                        <a:pt x="5052" y="29155"/>
                        <a:pt x="1493" y="21526"/>
                      </a:cubicBezTo>
                      <a:close/>
                    </a:path>
                  </a:pathLst>
                </a:custGeom>
                <a:grpFill/>
                <a:ln w="2845"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D3568D47-2AC6-ACB5-2B3A-3F7CC0037364}"/>
                    </a:ext>
                  </a:extLst>
                </p:cNvPr>
                <p:cNvSpPr/>
                <p:nvPr/>
              </p:nvSpPr>
              <p:spPr>
                <a:xfrm>
                  <a:off x="11557785" y="2254549"/>
                  <a:ext cx="28867" cy="29349"/>
                </a:xfrm>
                <a:custGeom>
                  <a:avLst/>
                  <a:gdLst>
                    <a:gd name="connsiteX0" fmla="*/ 1194 w 28867"/>
                    <a:gd name="connsiteY0" fmla="*/ 20205 h 29349"/>
                    <a:gd name="connsiteX1" fmla="*/ 8596 w 28867"/>
                    <a:gd name="connsiteY1" fmla="*/ 1075 h 29349"/>
                    <a:gd name="connsiteX2" fmla="*/ 27584 w 28867"/>
                    <a:gd name="connsiteY2" fmla="*/ 8932 h 29349"/>
                    <a:gd name="connsiteX3" fmla="*/ 20268 w 28867"/>
                    <a:gd name="connsiteY3" fmla="*/ 28233 h 29349"/>
                    <a:gd name="connsiteX4" fmla="*/ 1194 w 28867"/>
                    <a:gd name="connsiteY4" fmla="*/ 20205 h 2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67" h="29349">
                      <a:moveTo>
                        <a:pt x="1194" y="20205"/>
                      </a:moveTo>
                      <a:cubicBezTo>
                        <a:pt x="-1966" y="12661"/>
                        <a:pt x="1365" y="4121"/>
                        <a:pt x="8596" y="1075"/>
                      </a:cubicBezTo>
                      <a:cubicBezTo>
                        <a:pt x="15856" y="-1886"/>
                        <a:pt x="24282" y="1445"/>
                        <a:pt x="27584" y="8932"/>
                      </a:cubicBezTo>
                      <a:cubicBezTo>
                        <a:pt x="30858" y="16362"/>
                        <a:pt x="27670" y="25216"/>
                        <a:pt x="20268" y="28233"/>
                      </a:cubicBezTo>
                      <a:cubicBezTo>
                        <a:pt x="12895" y="31336"/>
                        <a:pt x="4354" y="27749"/>
                        <a:pt x="1194" y="20205"/>
                      </a:cubicBezTo>
                      <a:close/>
                    </a:path>
                  </a:pathLst>
                </a:custGeom>
                <a:grpFill/>
                <a:ln w="2845"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CE14C8A7-DACC-341D-31AB-06B7F320456B}"/>
                    </a:ext>
                  </a:extLst>
                </p:cNvPr>
                <p:cNvSpPr/>
                <p:nvPr/>
              </p:nvSpPr>
              <p:spPr>
                <a:xfrm>
                  <a:off x="11490752" y="2282295"/>
                  <a:ext cx="27897" cy="28616"/>
                </a:xfrm>
                <a:custGeom>
                  <a:avLst/>
                  <a:gdLst>
                    <a:gd name="connsiteX0" fmla="*/ 929 w 27897"/>
                    <a:gd name="connsiteY0" fmla="*/ 19191 h 28616"/>
                    <a:gd name="connsiteX1" fmla="*/ 8843 w 27897"/>
                    <a:gd name="connsiteY1" fmla="*/ 914 h 28616"/>
                    <a:gd name="connsiteX2" fmla="*/ 26892 w 27897"/>
                    <a:gd name="connsiteY2" fmla="*/ 9227 h 28616"/>
                    <a:gd name="connsiteX3" fmla="*/ 19064 w 27897"/>
                    <a:gd name="connsiteY3" fmla="*/ 27674 h 28616"/>
                    <a:gd name="connsiteX4" fmla="*/ 958 w 27897"/>
                    <a:gd name="connsiteY4" fmla="*/ 19191 h 2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7" h="28616">
                      <a:moveTo>
                        <a:pt x="929" y="19191"/>
                      </a:moveTo>
                      <a:cubicBezTo>
                        <a:pt x="-1832" y="11761"/>
                        <a:pt x="1783" y="3761"/>
                        <a:pt x="8843" y="914"/>
                      </a:cubicBezTo>
                      <a:cubicBezTo>
                        <a:pt x="15932" y="-1847"/>
                        <a:pt x="24017" y="1854"/>
                        <a:pt x="26892" y="9227"/>
                      </a:cubicBezTo>
                      <a:cubicBezTo>
                        <a:pt x="29767" y="16600"/>
                        <a:pt x="26265" y="24856"/>
                        <a:pt x="19064" y="27674"/>
                      </a:cubicBezTo>
                      <a:cubicBezTo>
                        <a:pt x="11861" y="30550"/>
                        <a:pt x="3690" y="26593"/>
                        <a:pt x="958" y="19191"/>
                      </a:cubicBezTo>
                      <a:close/>
                    </a:path>
                  </a:pathLst>
                </a:custGeom>
                <a:grpFill/>
                <a:ln w="2845"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A1CDE30E-E871-3272-688E-4B1F813ABF42}"/>
                    </a:ext>
                  </a:extLst>
                </p:cNvPr>
                <p:cNvSpPr/>
                <p:nvPr/>
              </p:nvSpPr>
              <p:spPr>
                <a:xfrm>
                  <a:off x="11422619" y="2307307"/>
                  <a:ext cx="26965" cy="27643"/>
                </a:xfrm>
                <a:custGeom>
                  <a:avLst/>
                  <a:gdLst>
                    <a:gd name="connsiteX0" fmla="*/ 710 w 26965"/>
                    <a:gd name="connsiteY0" fmla="*/ 18093 h 27643"/>
                    <a:gd name="connsiteX1" fmla="*/ 9051 w 26965"/>
                    <a:gd name="connsiteY1" fmla="*/ 670 h 27643"/>
                    <a:gd name="connsiteX2" fmla="*/ 26189 w 26965"/>
                    <a:gd name="connsiteY2" fmla="*/ 9524 h 27643"/>
                    <a:gd name="connsiteX3" fmla="*/ 17848 w 26965"/>
                    <a:gd name="connsiteY3" fmla="*/ 26947 h 27643"/>
                    <a:gd name="connsiteX4" fmla="*/ 710 w 26965"/>
                    <a:gd name="connsiteY4" fmla="*/ 18093 h 2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5" h="27643">
                      <a:moveTo>
                        <a:pt x="710" y="18093"/>
                      </a:moveTo>
                      <a:cubicBezTo>
                        <a:pt x="-1653" y="10805"/>
                        <a:pt x="2076" y="3005"/>
                        <a:pt x="9051" y="670"/>
                      </a:cubicBezTo>
                      <a:cubicBezTo>
                        <a:pt x="16026" y="-1664"/>
                        <a:pt x="23712" y="2293"/>
                        <a:pt x="26189" y="9524"/>
                      </a:cubicBezTo>
                      <a:cubicBezTo>
                        <a:pt x="28694" y="16755"/>
                        <a:pt x="24936" y="24555"/>
                        <a:pt x="17848" y="26947"/>
                      </a:cubicBezTo>
                      <a:cubicBezTo>
                        <a:pt x="10731" y="29338"/>
                        <a:pt x="3073" y="25381"/>
                        <a:pt x="710" y="18093"/>
                      </a:cubicBezTo>
                      <a:close/>
                    </a:path>
                  </a:pathLst>
                </a:custGeom>
                <a:grpFill/>
                <a:ln w="2845"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19394F64-B8FF-F552-AB5A-96372BB014CF}"/>
                    </a:ext>
                  </a:extLst>
                </p:cNvPr>
                <p:cNvSpPr/>
                <p:nvPr/>
              </p:nvSpPr>
              <p:spPr>
                <a:xfrm>
                  <a:off x="11353490" y="2329540"/>
                  <a:ext cx="26062" cy="26693"/>
                </a:xfrm>
                <a:custGeom>
                  <a:avLst/>
                  <a:gdLst>
                    <a:gd name="connsiteX0" fmla="*/ 518 w 26062"/>
                    <a:gd name="connsiteY0" fmla="*/ 16869 h 26693"/>
                    <a:gd name="connsiteX1" fmla="*/ 9287 w 26062"/>
                    <a:gd name="connsiteY1" fmla="*/ 471 h 26693"/>
                    <a:gd name="connsiteX2" fmla="*/ 19165 w 26062"/>
                    <a:gd name="connsiteY2" fmla="*/ 1752 h 26693"/>
                    <a:gd name="connsiteX3" fmla="*/ 25485 w 26062"/>
                    <a:gd name="connsiteY3" fmla="*/ 9724 h 26693"/>
                    <a:gd name="connsiteX4" fmla="*/ 24518 w 26062"/>
                    <a:gd name="connsiteY4" fmla="*/ 19915 h 26693"/>
                    <a:gd name="connsiteX5" fmla="*/ 16717 w 26062"/>
                    <a:gd name="connsiteY5" fmla="*/ 26207 h 26693"/>
                    <a:gd name="connsiteX6" fmla="*/ 490 w 26062"/>
                    <a:gd name="connsiteY6" fmla="*/ 16897 h 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62" h="26693">
                      <a:moveTo>
                        <a:pt x="518" y="16869"/>
                      </a:moveTo>
                      <a:cubicBezTo>
                        <a:pt x="-1474" y="9752"/>
                        <a:pt x="2455" y="2407"/>
                        <a:pt x="9287" y="471"/>
                      </a:cubicBezTo>
                      <a:cubicBezTo>
                        <a:pt x="12703" y="-497"/>
                        <a:pt x="16233" y="73"/>
                        <a:pt x="19165" y="1752"/>
                      </a:cubicBezTo>
                      <a:cubicBezTo>
                        <a:pt x="22097" y="3432"/>
                        <a:pt x="24432" y="6165"/>
                        <a:pt x="25485" y="9724"/>
                      </a:cubicBezTo>
                      <a:cubicBezTo>
                        <a:pt x="26539" y="13254"/>
                        <a:pt x="26111" y="16926"/>
                        <a:pt x="24518" y="19915"/>
                      </a:cubicBezTo>
                      <a:cubicBezTo>
                        <a:pt x="22923" y="22876"/>
                        <a:pt x="20190" y="25210"/>
                        <a:pt x="16717" y="26207"/>
                      </a:cubicBezTo>
                      <a:cubicBezTo>
                        <a:pt x="9742" y="28171"/>
                        <a:pt x="2483" y="24015"/>
                        <a:pt x="490" y="16897"/>
                      </a:cubicBezTo>
                      <a:close/>
                    </a:path>
                  </a:pathLst>
                </a:custGeom>
                <a:grpFill/>
                <a:ln w="2845"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80A764B4-1781-E0E2-FCC1-5A1110331A05}"/>
                    </a:ext>
                  </a:extLst>
                </p:cNvPr>
                <p:cNvSpPr/>
                <p:nvPr/>
              </p:nvSpPr>
              <p:spPr>
                <a:xfrm>
                  <a:off x="11283585" y="2348848"/>
                  <a:ext cx="25133" cy="25874"/>
                </a:xfrm>
                <a:custGeom>
                  <a:avLst/>
                  <a:gdLst>
                    <a:gd name="connsiteX0" fmla="*/ 363 w 25133"/>
                    <a:gd name="connsiteY0" fmla="*/ 15810 h 25874"/>
                    <a:gd name="connsiteX1" fmla="*/ 1815 w 25133"/>
                    <a:gd name="connsiteY1" fmla="*/ 6102 h 25874"/>
                    <a:gd name="connsiteX2" fmla="*/ 9501 w 25133"/>
                    <a:gd name="connsiteY2" fmla="*/ 380 h 25874"/>
                    <a:gd name="connsiteX3" fmla="*/ 24732 w 25133"/>
                    <a:gd name="connsiteY3" fmla="*/ 9803 h 25874"/>
                    <a:gd name="connsiteX4" fmla="*/ 15650 w 25133"/>
                    <a:gd name="connsiteY4" fmla="*/ 25489 h 25874"/>
                    <a:gd name="connsiteX5" fmla="*/ 6085 w 25133"/>
                    <a:gd name="connsiteY5" fmla="*/ 23894 h 25874"/>
                    <a:gd name="connsiteX6" fmla="*/ 363 w 25133"/>
                    <a:gd name="connsiteY6" fmla="*/ 15838 h 2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33" h="25874">
                      <a:moveTo>
                        <a:pt x="363" y="15810"/>
                      </a:moveTo>
                      <a:cubicBezTo>
                        <a:pt x="-463" y="12336"/>
                        <a:pt x="163" y="8863"/>
                        <a:pt x="1815" y="6102"/>
                      </a:cubicBezTo>
                      <a:cubicBezTo>
                        <a:pt x="3466" y="3312"/>
                        <a:pt x="6170" y="1262"/>
                        <a:pt x="9501" y="380"/>
                      </a:cubicBezTo>
                      <a:cubicBezTo>
                        <a:pt x="16163" y="-1328"/>
                        <a:pt x="22995" y="2885"/>
                        <a:pt x="24732" y="9803"/>
                      </a:cubicBezTo>
                      <a:cubicBezTo>
                        <a:pt x="26468" y="16721"/>
                        <a:pt x="22426" y="23752"/>
                        <a:pt x="15650" y="25489"/>
                      </a:cubicBezTo>
                      <a:cubicBezTo>
                        <a:pt x="12291" y="26400"/>
                        <a:pt x="8846" y="25631"/>
                        <a:pt x="6085" y="23894"/>
                      </a:cubicBezTo>
                      <a:cubicBezTo>
                        <a:pt x="3323" y="22129"/>
                        <a:pt x="1188" y="19311"/>
                        <a:pt x="363" y="15838"/>
                      </a:cubicBezTo>
                      <a:close/>
                    </a:path>
                  </a:pathLst>
                </a:custGeom>
                <a:grpFill/>
                <a:ln w="2845"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7F9FD363-FD1B-747E-D244-6162BCC15FF7}"/>
                    </a:ext>
                  </a:extLst>
                </p:cNvPr>
                <p:cNvSpPr/>
                <p:nvPr/>
              </p:nvSpPr>
              <p:spPr>
                <a:xfrm>
                  <a:off x="11212936" y="2365157"/>
                  <a:ext cx="24202" cy="24915"/>
                </a:xfrm>
                <a:custGeom>
                  <a:avLst/>
                  <a:gdLst>
                    <a:gd name="connsiteX0" fmla="*/ 240 w 24202"/>
                    <a:gd name="connsiteY0" fmla="*/ 14901 h 24915"/>
                    <a:gd name="connsiteX1" fmla="*/ 9606 w 24202"/>
                    <a:gd name="connsiteY1" fmla="*/ 240 h 24915"/>
                    <a:gd name="connsiteX2" fmla="*/ 23926 w 24202"/>
                    <a:gd name="connsiteY2" fmla="*/ 10005 h 24915"/>
                    <a:gd name="connsiteX3" fmla="*/ 14559 w 24202"/>
                    <a:gd name="connsiteY3" fmla="*/ 24666 h 24915"/>
                    <a:gd name="connsiteX4" fmla="*/ 240 w 24202"/>
                    <a:gd name="connsiteY4" fmla="*/ 14901 h 24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2" h="24915">
                      <a:moveTo>
                        <a:pt x="240" y="14901"/>
                      </a:moveTo>
                      <a:cubicBezTo>
                        <a:pt x="-1070" y="8154"/>
                        <a:pt x="3115" y="1578"/>
                        <a:pt x="9606" y="240"/>
                      </a:cubicBezTo>
                      <a:cubicBezTo>
                        <a:pt x="16097" y="-1098"/>
                        <a:pt x="22502" y="3287"/>
                        <a:pt x="23926" y="10005"/>
                      </a:cubicBezTo>
                      <a:cubicBezTo>
                        <a:pt x="25349" y="16752"/>
                        <a:pt x="21136" y="23300"/>
                        <a:pt x="14559" y="24666"/>
                      </a:cubicBezTo>
                      <a:cubicBezTo>
                        <a:pt x="7955" y="26033"/>
                        <a:pt x="1549" y="21648"/>
                        <a:pt x="240" y="14901"/>
                      </a:cubicBezTo>
                      <a:close/>
                    </a:path>
                  </a:pathLst>
                </a:custGeom>
                <a:grpFill/>
                <a:ln w="2845"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2A68551B-4593-A851-FB5F-9904409C1DEC}"/>
                    </a:ext>
                  </a:extLst>
                </p:cNvPr>
                <p:cNvSpPr/>
                <p:nvPr/>
              </p:nvSpPr>
              <p:spPr>
                <a:xfrm>
                  <a:off x="11141691" y="2378611"/>
                  <a:ext cx="23347" cy="23996"/>
                </a:xfrm>
                <a:custGeom>
                  <a:avLst/>
                  <a:gdLst>
                    <a:gd name="connsiteX0" fmla="*/ 144 w 23347"/>
                    <a:gd name="connsiteY0" fmla="*/ 13803 h 23996"/>
                    <a:gd name="connsiteX1" fmla="*/ 9765 w 23347"/>
                    <a:gd name="connsiteY1" fmla="*/ 138 h 23996"/>
                    <a:gd name="connsiteX2" fmla="*/ 23174 w 23347"/>
                    <a:gd name="connsiteY2" fmla="*/ 10187 h 23996"/>
                    <a:gd name="connsiteX3" fmla="*/ 13552 w 23347"/>
                    <a:gd name="connsiteY3" fmla="*/ 23852 h 23996"/>
                    <a:gd name="connsiteX4" fmla="*/ 144 w 23347"/>
                    <a:gd name="connsiteY4" fmla="*/ 13803 h 2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7" h="23996">
                      <a:moveTo>
                        <a:pt x="144" y="13803"/>
                      </a:moveTo>
                      <a:cubicBezTo>
                        <a:pt x="-853" y="7255"/>
                        <a:pt x="3446" y="1135"/>
                        <a:pt x="9765" y="138"/>
                      </a:cubicBezTo>
                      <a:cubicBezTo>
                        <a:pt x="16085" y="-858"/>
                        <a:pt x="22092" y="3640"/>
                        <a:pt x="23174" y="10187"/>
                      </a:cubicBezTo>
                      <a:cubicBezTo>
                        <a:pt x="24285" y="16735"/>
                        <a:pt x="19957" y="22827"/>
                        <a:pt x="13552" y="23852"/>
                      </a:cubicBezTo>
                      <a:cubicBezTo>
                        <a:pt x="7147" y="24877"/>
                        <a:pt x="1140" y="20351"/>
                        <a:pt x="144" y="13803"/>
                      </a:cubicBezTo>
                      <a:close/>
                    </a:path>
                  </a:pathLst>
                </a:custGeom>
                <a:grpFill/>
                <a:ln w="2845"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32E04610-794B-2C3A-8E51-AFDC3CE44683}"/>
                    </a:ext>
                  </a:extLst>
                </p:cNvPr>
                <p:cNvSpPr/>
                <p:nvPr/>
              </p:nvSpPr>
              <p:spPr>
                <a:xfrm>
                  <a:off x="11069990" y="2389235"/>
                  <a:ext cx="22432" cy="23054"/>
                </a:xfrm>
                <a:custGeom>
                  <a:avLst/>
                  <a:gdLst>
                    <a:gd name="connsiteX0" fmla="*/ 76 w 22432"/>
                    <a:gd name="connsiteY0" fmla="*/ 12744 h 23054"/>
                    <a:gd name="connsiteX1" fmla="*/ 9869 w 22432"/>
                    <a:gd name="connsiteY1" fmla="*/ 75 h 23054"/>
                    <a:gd name="connsiteX2" fmla="*/ 22338 w 22432"/>
                    <a:gd name="connsiteY2" fmla="*/ 10125 h 23054"/>
                    <a:gd name="connsiteX3" fmla="*/ 12574 w 22432"/>
                    <a:gd name="connsiteY3" fmla="*/ 22992 h 23054"/>
                    <a:gd name="connsiteX4" fmla="*/ 76 w 22432"/>
                    <a:gd name="connsiteY4" fmla="*/ 12744 h 23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32" h="23054">
                      <a:moveTo>
                        <a:pt x="76" y="12744"/>
                      </a:moveTo>
                      <a:cubicBezTo>
                        <a:pt x="-636" y="6424"/>
                        <a:pt x="3748" y="730"/>
                        <a:pt x="9869" y="75"/>
                      </a:cubicBezTo>
                      <a:cubicBezTo>
                        <a:pt x="15961" y="-636"/>
                        <a:pt x="21541" y="3776"/>
                        <a:pt x="22338" y="10125"/>
                      </a:cubicBezTo>
                      <a:cubicBezTo>
                        <a:pt x="23135" y="16416"/>
                        <a:pt x="18780" y="22281"/>
                        <a:pt x="12574" y="22992"/>
                      </a:cubicBezTo>
                      <a:cubicBezTo>
                        <a:pt x="6368" y="23647"/>
                        <a:pt x="787" y="19064"/>
                        <a:pt x="76" y="12744"/>
                      </a:cubicBezTo>
                      <a:close/>
                    </a:path>
                  </a:pathLst>
                </a:custGeom>
                <a:grpFill/>
                <a:ln w="2845"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id="{A469777C-DF1C-9CE5-0E5A-5D8982F1D5F6}"/>
                    </a:ext>
                  </a:extLst>
                </p:cNvPr>
                <p:cNvSpPr/>
                <p:nvPr/>
              </p:nvSpPr>
              <p:spPr>
                <a:xfrm>
                  <a:off x="10997927" y="2396734"/>
                  <a:ext cx="21477" cy="22133"/>
                </a:xfrm>
                <a:custGeom>
                  <a:avLst/>
                  <a:gdLst>
                    <a:gd name="connsiteX0" fmla="*/ 29 w 21477"/>
                    <a:gd name="connsiteY0" fmla="*/ 11964 h 22133"/>
                    <a:gd name="connsiteX1" fmla="*/ 9879 w 21477"/>
                    <a:gd name="connsiteY1" fmla="*/ 35 h 22133"/>
                    <a:gd name="connsiteX2" fmla="*/ 21437 w 21477"/>
                    <a:gd name="connsiteY2" fmla="*/ 10170 h 22133"/>
                    <a:gd name="connsiteX3" fmla="*/ 11586 w 21477"/>
                    <a:gd name="connsiteY3" fmla="*/ 22098 h 22133"/>
                    <a:gd name="connsiteX4" fmla="*/ 29 w 21477"/>
                    <a:gd name="connsiteY4" fmla="*/ 11935 h 22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7" h="22133">
                      <a:moveTo>
                        <a:pt x="29" y="11964"/>
                      </a:moveTo>
                      <a:cubicBezTo>
                        <a:pt x="-399" y="5900"/>
                        <a:pt x="4014" y="520"/>
                        <a:pt x="9879" y="35"/>
                      </a:cubicBezTo>
                      <a:cubicBezTo>
                        <a:pt x="15743" y="-448"/>
                        <a:pt x="20924" y="4078"/>
                        <a:pt x="21437" y="10170"/>
                      </a:cubicBezTo>
                      <a:cubicBezTo>
                        <a:pt x="21949" y="16262"/>
                        <a:pt x="17536" y="21614"/>
                        <a:pt x="11586" y="22098"/>
                      </a:cubicBezTo>
                      <a:cubicBezTo>
                        <a:pt x="5637" y="22582"/>
                        <a:pt x="455" y="18056"/>
                        <a:pt x="29" y="11935"/>
                      </a:cubicBezTo>
                      <a:close/>
                    </a:path>
                  </a:pathLst>
                </a:custGeom>
                <a:grpFill/>
                <a:ln w="2845"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87F982AA-08E0-BCE6-6A0F-89B4A08BA219}"/>
                    </a:ext>
                  </a:extLst>
                </p:cNvPr>
                <p:cNvSpPr/>
                <p:nvPr/>
              </p:nvSpPr>
              <p:spPr>
                <a:xfrm>
                  <a:off x="10925613" y="2401290"/>
                  <a:ext cx="20597" cy="21251"/>
                </a:xfrm>
                <a:custGeom>
                  <a:avLst/>
                  <a:gdLst>
                    <a:gd name="connsiteX0" fmla="*/ 5 w 20597"/>
                    <a:gd name="connsiteY0" fmla="*/ 10995 h 21251"/>
                    <a:gd name="connsiteX1" fmla="*/ 9912 w 20597"/>
                    <a:gd name="connsiteY1" fmla="*/ 6 h 21251"/>
                    <a:gd name="connsiteX2" fmla="*/ 20587 w 20597"/>
                    <a:gd name="connsiteY2" fmla="*/ 10255 h 21251"/>
                    <a:gd name="connsiteX3" fmla="*/ 10680 w 20597"/>
                    <a:gd name="connsiteY3" fmla="*/ 21244 h 21251"/>
                    <a:gd name="connsiteX4" fmla="*/ 5 w 20597"/>
                    <a:gd name="connsiteY4" fmla="*/ 10995 h 21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7" h="21251">
                      <a:moveTo>
                        <a:pt x="5" y="10995"/>
                      </a:moveTo>
                      <a:cubicBezTo>
                        <a:pt x="-166" y="5131"/>
                        <a:pt x="4275" y="234"/>
                        <a:pt x="9912" y="6"/>
                      </a:cubicBezTo>
                      <a:cubicBezTo>
                        <a:pt x="15549" y="-193"/>
                        <a:pt x="20331" y="4390"/>
                        <a:pt x="20587" y="10255"/>
                      </a:cubicBezTo>
                      <a:cubicBezTo>
                        <a:pt x="20844" y="16119"/>
                        <a:pt x="16402" y="21016"/>
                        <a:pt x="10680" y="21244"/>
                      </a:cubicBezTo>
                      <a:cubicBezTo>
                        <a:pt x="4958" y="21471"/>
                        <a:pt x="176" y="16859"/>
                        <a:pt x="5" y="10995"/>
                      </a:cubicBezTo>
                      <a:close/>
                    </a:path>
                  </a:pathLst>
                </a:custGeom>
                <a:grpFill/>
                <a:ln w="2845"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565DE953-7154-4B0F-B538-EDA7C8E1FA0F}"/>
                    </a:ext>
                  </a:extLst>
                </p:cNvPr>
                <p:cNvSpPr/>
                <p:nvPr/>
              </p:nvSpPr>
              <p:spPr>
                <a:xfrm>
                  <a:off x="10853194" y="2403003"/>
                  <a:ext cx="19728" cy="20328"/>
                </a:xfrm>
                <a:custGeom>
                  <a:avLst/>
                  <a:gdLst>
                    <a:gd name="connsiteX0" fmla="*/ 29 w 19728"/>
                    <a:gd name="connsiteY0" fmla="*/ 10022 h 20328"/>
                    <a:gd name="connsiteX1" fmla="*/ 9936 w 19728"/>
                    <a:gd name="connsiteY1" fmla="*/ 1 h 20328"/>
                    <a:gd name="connsiteX2" fmla="*/ 16854 w 19728"/>
                    <a:gd name="connsiteY2" fmla="*/ 3047 h 20328"/>
                    <a:gd name="connsiteX3" fmla="*/ 19729 w 19728"/>
                    <a:gd name="connsiteY3" fmla="*/ 10221 h 20328"/>
                    <a:gd name="connsiteX4" fmla="*/ 16825 w 19728"/>
                    <a:gd name="connsiteY4" fmla="*/ 17424 h 20328"/>
                    <a:gd name="connsiteX5" fmla="*/ 9822 w 19728"/>
                    <a:gd name="connsiteY5" fmla="*/ 20328 h 20328"/>
                    <a:gd name="connsiteX6" fmla="*/ 1 w 19728"/>
                    <a:gd name="connsiteY6" fmla="*/ 10051 h 2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28" h="20328">
                      <a:moveTo>
                        <a:pt x="29" y="10022"/>
                      </a:moveTo>
                      <a:cubicBezTo>
                        <a:pt x="86" y="4414"/>
                        <a:pt x="4527" y="-84"/>
                        <a:pt x="9936" y="1"/>
                      </a:cubicBezTo>
                      <a:cubicBezTo>
                        <a:pt x="12640" y="30"/>
                        <a:pt x="15089" y="1197"/>
                        <a:pt x="16854" y="3047"/>
                      </a:cubicBezTo>
                      <a:cubicBezTo>
                        <a:pt x="18619" y="4898"/>
                        <a:pt x="19729" y="7403"/>
                        <a:pt x="19729" y="10221"/>
                      </a:cubicBezTo>
                      <a:cubicBezTo>
                        <a:pt x="19729" y="13011"/>
                        <a:pt x="18619" y="15602"/>
                        <a:pt x="16825" y="17424"/>
                      </a:cubicBezTo>
                      <a:cubicBezTo>
                        <a:pt x="15032" y="19246"/>
                        <a:pt x="12555" y="20356"/>
                        <a:pt x="9822" y="20328"/>
                      </a:cubicBezTo>
                      <a:cubicBezTo>
                        <a:pt x="4356" y="20271"/>
                        <a:pt x="-56" y="15659"/>
                        <a:pt x="1" y="10051"/>
                      </a:cubicBezTo>
                      <a:close/>
                    </a:path>
                  </a:pathLst>
                </a:custGeom>
                <a:grpFill/>
                <a:ln w="2845"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00BB9F0A-616F-C321-D51F-C0CCDD4DDA0E}"/>
                    </a:ext>
                  </a:extLst>
                </p:cNvPr>
                <p:cNvSpPr/>
                <p:nvPr/>
              </p:nvSpPr>
              <p:spPr>
                <a:xfrm>
                  <a:off x="10780789" y="2401662"/>
                  <a:ext cx="18835" cy="19368"/>
                </a:xfrm>
                <a:custGeom>
                  <a:avLst/>
                  <a:gdLst>
                    <a:gd name="connsiteX0" fmla="*/ 40 w 18835"/>
                    <a:gd name="connsiteY0" fmla="*/ 9227 h 19368"/>
                    <a:gd name="connsiteX1" fmla="*/ 9862 w 18835"/>
                    <a:gd name="connsiteY1" fmla="*/ 4 h 19368"/>
                    <a:gd name="connsiteX2" fmla="*/ 18829 w 18835"/>
                    <a:gd name="connsiteY2" fmla="*/ 10025 h 19368"/>
                    <a:gd name="connsiteX3" fmla="*/ 8979 w 18835"/>
                    <a:gd name="connsiteY3" fmla="*/ 19362 h 19368"/>
                    <a:gd name="connsiteX4" fmla="*/ 12 w 18835"/>
                    <a:gd name="connsiteY4" fmla="*/ 9227 h 19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19368">
                      <a:moveTo>
                        <a:pt x="40" y="9227"/>
                      </a:moveTo>
                      <a:cubicBezTo>
                        <a:pt x="324" y="3847"/>
                        <a:pt x="4709" y="-139"/>
                        <a:pt x="9862" y="4"/>
                      </a:cubicBezTo>
                      <a:cubicBezTo>
                        <a:pt x="15015" y="174"/>
                        <a:pt x="19028" y="4673"/>
                        <a:pt x="18829" y="10025"/>
                      </a:cubicBezTo>
                      <a:cubicBezTo>
                        <a:pt x="18630" y="15377"/>
                        <a:pt x="14217" y="19561"/>
                        <a:pt x="8979" y="19362"/>
                      </a:cubicBezTo>
                      <a:cubicBezTo>
                        <a:pt x="3741" y="19220"/>
                        <a:pt x="-245" y="14551"/>
                        <a:pt x="12" y="9227"/>
                      </a:cubicBezTo>
                      <a:close/>
                    </a:path>
                  </a:pathLst>
                </a:custGeom>
                <a:grpFill/>
                <a:ln w="2845"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id="{EDE05594-CF5A-7642-243A-D9A103BBBBA5}"/>
                    </a:ext>
                  </a:extLst>
                </p:cNvPr>
                <p:cNvSpPr/>
                <p:nvPr/>
              </p:nvSpPr>
              <p:spPr>
                <a:xfrm>
                  <a:off x="10708566" y="2397281"/>
                  <a:ext cx="17917" cy="18448"/>
                </a:xfrm>
                <a:custGeom>
                  <a:avLst/>
                  <a:gdLst>
                    <a:gd name="connsiteX0" fmla="*/ 38 w 17917"/>
                    <a:gd name="connsiteY0" fmla="*/ 8484 h 18448"/>
                    <a:gd name="connsiteX1" fmla="*/ 9747 w 17917"/>
                    <a:gd name="connsiteY1" fmla="*/ 29 h 18448"/>
                    <a:gd name="connsiteX2" fmla="*/ 17888 w 17917"/>
                    <a:gd name="connsiteY2" fmla="*/ 9964 h 18448"/>
                    <a:gd name="connsiteX3" fmla="*/ 8181 w 17917"/>
                    <a:gd name="connsiteY3" fmla="*/ 18419 h 18448"/>
                    <a:gd name="connsiteX4" fmla="*/ 38 w 17917"/>
                    <a:gd name="connsiteY4" fmla="*/ 8484 h 18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7" h="18448">
                      <a:moveTo>
                        <a:pt x="38" y="8484"/>
                      </a:moveTo>
                      <a:cubicBezTo>
                        <a:pt x="494" y="3417"/>
                        <a:pt x="4850" y="-370"/>
                        <a:pt x="9747" y="29"/>
                      </a:cubicBezTo>
                      <a:cubicBezTo>
                        <a:pt x="14643" y="427"/>
                        <a:pt x="18287" y="4897"/>
                        <a:pt x="17888" y="9964"/>
                      </a:cubicBezTo>
                      <a:cubicBezTo>
                        <a:pt x="17490" y="15032"/>
                        <a:pt x="13134" y="18818"/>
                        <a:pt x="8181" y="18419"/>
                      </a:cubicBezTo>
                      <a:cubicBezTo>
                        <a:pt x="3227" y="18021"/>
                        <a:pt x="-417" y="13551"/>
                        <a:pt x="38" y="8484"/>
                      </a:cubicBezTo>
                      <a:close/>
                    </a:path>
                  </a:pathLst>
                </a:custGeom>
                <a:grpFill/>
                <a:ln w="2845"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6900728F-F305-2F45-7B68-ABB041739FB3}"/>
                    </a:ext>
                  </a:extLst>
                </p:cNvPr>
                <p:cNvSpPr/>
                <p:nvPr/>
              </p:nvSpPr>
              <p:spPr>
                <a:xfrm>
                  <a:off x="10636553" y="2390005"/>
                  <a:ext cx="17007" cy="17514"/>
                </a:xfrm>
                <a:custGeom>
                  <a:avLst/>
                  <a:gdLst>
                    <a:gd name="connsiteX0" fmla="*/ 83 w 17007"/>
                    <a:gd name="connsiteY0" fmla="*/ 7647 h 17514"/>
                    <a:gd name="connsiteX1" fmla="*/ 9620 w 17007"/>
                    <a:gd name="connsiteY1" fmla="*/ 74 h 17514"/>
                    <a:gd name="connsiteX2" fmla="*/ 16937 w 17007"/>
                    <a:gd name="connsiteY2" fmla="*/ 9867 h 17514"/>
                    <a:gd name="connsiteX3" fmla="*/ 7400 w 17007"/>
                    <a:gd name="connsiteY3" fmla="*/ 17440 h 17514"/>
                    <a:gd name="connsiteX4" fmla="*/ 83 w 17007"/>
                    <a:gd name="connsiteY4" fmla="*/ 7647 h 17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7" h="17514">
                      <a:moveTo>
                        <a:pt x="83" y="7647"/>
                      </a:moveTo>
                      <a:cubicBezTo>
                        <a:pt x="710" y="2864"/>
                        <a:pt x="5008" y="-552"/>
                        <a:pt x="9620" y="74"/>
                      </a:cubicBezTo>
                      <a:cubicBezTo>
                        <a:pt x="14260" y="672"/>
                        <a:pt x="17535" y="5084"/>
                        <a:pt x="16937" y="9867"/>
                      </a:cubicBezTo>
                      <a:cubicBezTo>
                        <a:pt x="16339" y="14678"/>
                        <a:pt x="12069" y="18066"/>
                        <a:pt x="7400" y="17440"/>
                      </a:cubicBezTo>
                      <a:cubicBezTo>
                        <a:pt x="2703" y="16813"/>
                        <a:pt x="-571" y="12429"/>
                        <a:pt x="83" y="7647"/>
                      </a:cubicBezTo>
                      <a:close/>
                    </a:path>
                  </a:pathLst>
                </a:custGeom>
                <a:grpFill/>
                <a:ln w="2845"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66587293-1CBC-57C4-C7AF-F212C4C02AE3}"/>
                    </a:ext>
                  </a:extLst>
                </p:cNvPr>
                <p:cNvSpPr/>
                <p:nvPr/>
              </p:nvSpPr>
              <p:spPr>
                <a:xfrm>
                  <a:off x="10564937" y="2379845"/>
                  <a:ext cx="16129" cy="16604"/>
                </a:xfrm>
                <a:custGeom>
                  <a:avLst/>
                  <a:gdLst>
                    <a:gd name="connsiteX0" fmla="*/ 131 w 16129"/>
                    <a:gd name="connsiteY0" fmla="*/ 6875 h 16604"/>
                    <a:gd name="connsiteX1" fmla="*/ 9440 w 16129"/>
                    <a:gd name="connsiteY1" fmla="*/ 128 h 16604"/>
                    <a:gd name="connsiteX2" fmla="*/ 16016 w 16129"/>
                    <a:gd name="connsiteY2" fmla="*/ 9579 h 16604"/>
                    <a:gd name="connsiteX3" fmla="*/ 6679 w 16129"/>
                    <a:gd name="connsiteY3" fmla="*/ 16497 h 16604"/>
                    <a:gd name="connsiteX4" fmla="*/ 131 w 16129"/>
                    <a:gd name="connsiteY4" fmla="*/ 6875 h 16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604">
                      <a:moveTo>
                        <a:pt x="131" y="6875"/>
                      </a:moveTo>
                      <a:cubicBezTo>
                        <a:pt x="928" y="2348"/>
                        <a:pt x="5084" y="-669"/>
                        <a:pt x="9440" y="128"/>
                      </a:cubicBezTo>
                      <a:cubicBezTo>
                        <a:pt x="13796" y="868"/>
                        <a:pt x="16756" y="5053"/>
                        <a:pt x="16016" y="9579"/>
                      </a:cubicBezTo>
                      <a:cubicBezTo>
                        <a:pt x="15276" y="14077"/>
                        <a:pt x="11091" y="17237"/>
                        <a:pt x="6679" y="16497"/>
                      </a:cubicBezTo>
                      <a:cubicBezTo>
                        <a:pt x="2266" y="15700"/>
                        <a:pt x="-667" y="11401"/>
                        <a:pt x="131" y="6875"/>
                      </a:cubicBezTo>
                      <a:close/>
                    </a:path>
                  </a:pathLst>
                </a:custGeom>
                <a:grpFill/>
                <a:ln w="2845"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E3E89AC3-16CC-7905-BCB4-56D77656E173}"/>
                    </a:ext>
                  </a:extLst>
                </p:cNvPr>
                <p:cNvSpPr/>
                <p:nvPr/>
              </p:nvSpPr>
              <p:spPr>
                <a:xfrm>
                  <a:off x="10493800" y="2366608"/>
                  <a:ext cx="15262" cy="15628"/>
                </a:xfrm>
                <a:custGeom>
                  <a:avLst/>
                  <a:gdLst>
                    <a:gd name="connsiteX0" fmla="*/ 182 w 15262"/>
                    <a:gd name="connsiteY0" fmla="*/ 6277 h 15628"/>
                    <a:gd name="connsiteX1" fmla="*/ 9264 w 15262"/>
                    <a:gd name="connsiteY1" fmla="*/ 156 h 15628"/>
                    <a:gd name="connsiteX2" fmla="*/ 15100 w 15262"/>
                    <a:gd name="connsiteY2" fmla="*/ 9351 h 15628"/>
                    <a:gd name="connsiteX3" fmla="*/ 6018 w 15262"/>
                    <a:gd name="connsiteY3" fmla="*/ 15472 h 15628"/>
                    <a:gd name="connsiteX4" fmla="*/ 182 w 15262"/>
                    <a:gd name="connsiteY4" fmla="*/ 6277 h 15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2" h="15628">
                      <a:moveTo>
                        <a:pt x="182" y="6277"/>
                      </a:moveTo>
                      <a:cubicBezTo>
                        <a:pt x="1094" y="2035"/>
                        <a:pt x="5164" y="-698"/>
                        <a:pt x="9264" y="156"/>
                      </a:cubicBezTo>
                      <a:cubicBezTo>
                        <a:pt x="13363" y="1010"/>
                        <a:pt x="15954" y="5110"/>
                        <a:pt x="15100" y="9351"/>
                      </a:cubicBezTo>
                      <a:cubicBezTo>
                        <a:pt x="14217" y="13593"/>
                        <a:pt x="10175" y="16326"/>
                        <a:pt x="6018" y="15472"/>
                      </a:cubicBezTo>
                      <a:cubicBezTo>
                        <a:pt x="1862" y="14618"/>
                        <a:pt x="-729" y="10490"/>
                        <a:pt x="182" y="6277"/>
                      </a:cubicBezTo>
                      <a:close/>
                    </a:path>
                  </a:pathLst>
                </a:custGeom>
                <a:grpFill/>
                <a:ln w="2845"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58364E3C-1249-95CE-0012-BABE8E6C0F2F}"/>
                    </a:ext>
                  </a:extLst>
                </p:cNvPr>
                <p:cNvSpPr/>
                <p:nvPr/>
              </p:nvSpPr>
              <p:spPr>
                <a:xfrm>
                  <a:off x="10423297" y="2350484"/>
                  <a:ext cx="14353" cy="14711"/>
                </a:xfrm>
                <a:custGeom>
                  <a:avLst/>
                  <a:gdLst>
                    <a:gd name="connsiteX0" fmla="*/ 255 w 14353"/>
                    <a:gd name="connsiteY0" fmla="*/ 5576 h 14711"/>
                    <a:gd name="connsiteX1" fmla="*/ 9023 w 14353"/>
                    <a:gd name="connsiteY1" fmla="*/ 224 h 14711"/>
                    <a:gd name="connsiteX2" fmla="*/ 14119 w 14353"/>
                    <a:gd name="connsiteY2" fmla="*/ 9135 h 14711"/>
                    <a:gd name="connsiteX3" fmla="*/ 5351 w 14353"/>
                    <a:gd name="connsiteY3" fmla="*/ 14487 h 14711"/>
                    <a:gd name="connsiteX4" fmla="*/ 255 w 14353"/>
                    <a:gd name="connsiteY4" fmla="*/ 5576 h 1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3" h="14711">
                      <a:moveTo>
                        <a:pt x="255" y="5576"/>
                      </a:moveTo>
                      <a:cubicBezTo>
                        <a:pt x="1280" y="1648"/>
                        <a:pt x="5209" y="-772"/>
                        <a:pt x="9023" y="224"/>
                      </a:cubicBezTo>
                      <a:cubicBezTo>
                        <a:pt x="12838" y="1192"/>
                        <a:pt x="15116" y="5206"/>
                        <a:pt x="14119" y="9135"/>
                      </a:cubicBezTo>
                      <a:cubicBezTo>
                        <a:pt x="13123" y="13063"/>
                        <a:pt x="9223" y="15483"/>
                        <a:pt x="5351" y="14487"/>
                      </a:cubicBezTo>
                      <a:cubicBezTo>
                        <a:pt x="1508" y="13491"/>
                        <a:pt x="-798" y="9505"/>
                        <a:pt x="255" y="5576"/>
                      </a:cubicBezTo>
                      <a:close/>
                    </a:path>
                  </a:pathLst>
                </a:custGeom>
                <a:grpFill/>
                <a:ln w="2845"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B0ABF17B-966B-BEB1-4C9D-EAE61B7CCEF7}"/>
                    </a:ext>
                  </a:extLst>
                </p:cNvPr>
                <p:cNvSpPr/>
                <p:nvPr/>
              </p:nvSpPr>
              <p:spPr>
                <a:xfrm>
                  <a:off x="10353541" y="2331519"/>
                  <a:ext cx="13415" cy="13810"/>
                </a:xfrm>
                <a:custGeom>
                  <a:avLst/>
                  <a:gdLst>
                    <a:gd name="connsiteX0" fmla="*/ 292 w 13415"/>
                    <a:gd name="connsiteY0" fmla="*/ 4926 h 13810"/>
                    <a:gd name="connsiteX1" fmla="*/ 8690 w 13415"/>
                    <a:gd name="connsiteY1" fmla="*/ 286 h 13810"/>
                    <a:gd name="connsiteX2" fmla="*/ 13132 w 13415"/>
                    <a:gd name="connsiteY2" fmla="*/ 8855 h 13810"/>
                    <a:gd name="connsiteX3" fmla="*/ 4734 w 13415"/>
                    <a:gd name="connsiteY3" fmla="*/ 13524 h 13810"/>
                    <a:gd name="connsiteX4" fmla="*/ 321 w 13415"/>
                    <a:gd name="connsiteY4" fmla="*/ 4926 h 1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5" h="13810">
                      <a:moveTo>
                        <a:pt x="292" y="4926"/>
                      </a:moveTo>
                      <a:cubicBezTo>
                        <a:pt x="1402" y="1283"/>
                        <a:pt x="5160" y="-795"/>
                        <a:pt x="8690" y="286"/>
                      </a:cubicBezTo>
                      <a:cubicBezTo>
                        <a:pt x="12220" y="1368"/>
                        <a:pt x="14184" y="5240"/>
                        <a:pt x="13132" y="8855"/>
                      </a:cubicBezTo>
                      <a:cubicBezTo>
                        <a:pt x="12049" y="12528"/>
                        <a:pt x="8292" y="14606"/>
                        <a:pt x="4734" y="13524"/>
                      </a:cubicBezTo>
                      <a:cubicBezTo>
                        <a:pt x="1175" y="12414"/>
                        <a:pt x="-818" y="8571"/>
                        <a:pt x="321" y="4926"/>
                      </a:cubicBezTo>
                      <a:close/>
                    </a:path>
                  </a:pathLst>
                </a:custGeom>
                <a:grpFill/>
                <a:ln w="2845"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9A0240F2-30D2-0304-8876-ECF47F33597D}"/>
                    </a:ext>
                  </a:extLst>
                </p:cNvPr>
                <p:cNvSpPr/>
                <p:nvPr/>
              </p:nvSpPr>
              <p:spPr>
                <a:xfrm>
                  <a:off x="10284602" y="2309676"/>
                  <a:ext cx="12590" cy="12829"/>
                </a:xfrm>
                <a:custGeom>
                  <a:avLst/>
                  <a:gdLst>
                    <a:gd name="connsiteX0" fmla="*/ 367 w 12590"/>
                    <a:gd name="connsiteY0" fmla="*/ 4422 h 12829"/>
                    <a:gd name="connsiteX1" fmla="*/ 8395 w 12590"/>
                    <a:gd name="connsiteY1" fmla="*/ 323 h 12829"/>
                    <a:gd name="connsiteX2" fmla="*/ 12238 w 12590"/>
                    <a:gd name="connsiteY2" fmla="*/ 8408 h 12829"/>
                    <a:gd name="connsiteX3" fmla="*/ 4210 w 12590"/>
                    <a:gd name="connsiteY3" fmla="*/ 12507 h 12829"/>
                    <a:gd name="connsiteX4" fmla="*/ 367 w 12590"/>
                    <a:gd name="connsiteY4" fmla="*/ 4422 h 12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0" h="12829">
                      <a:moveTo>
                        <a:pt x="367" y="4422"/>
                      </a:moveTo>
                      <a:cubicBezTo>
                        <a:pt x="1534" y="1063"/>
                        <a:pt x="5150" y="-788"/>
                        <a:pt x="8395" y="323"/>
                      </a:cubicBezTo>
                      <a:cubicBezTo>
                        <a:pt x="11669" y="1433"/>
                        <a:pt x="13377" y="5048"/>
                        <a:pt x="12238" y="8408"/>
                      </a:cubicBezTo>
                      <a:cubicBezTo>
                        <a:pt x="11099" y="11767"/>
                        <a:pt x="7484" y="13617"/>
                        <a:pt x="4210" y="12507"/>
                      </a:cubicBezTo>
                      <a:cubicBezTo>
                        <a:pt x="908" y="11397"/>
                        <a:pt x="-801" y="7781"/>
                        <a:pt x="367" y="4422"/>
                      </a:cubicBezTo>
                      <a:close/>
                    </a:path>
                  </a:pathLst>
                </a:custGeom>
                <a:grpFill/>
                <a:ln w="2845"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FC30658A-1693-16DC-81EA-EE817FA6441C}"/>
                    </a:ext>
                  </a:extLst>
                </p:cNvPr>
                <p:cNvSpPr/>
                <p:nvPr/>
              </p:nvSpPr>
              <p:spPr>
                <a:xfrm>
                  <a:off x="10216694" y="2284897"/>
                  <a:ext cx="11675" cy="11923"/>
                </a:xfrm>
                <a:custGeom>
                  <a:avLst/>
                  <a:gdLst>
                    <a:gd name="connsiteX0" fmla="*/ 435 w 11675"/>
                    <a:gd name="connsiteY0" fmla="*/ 3835 h 11923"/>
                    <a:gd name="connsiteX1" fmla="*/ 8035 w 11675"/>
                    <a:gd name="connsiteY1" fmla="*/ 390 h 11923"/>
                    <a:gd name="connsiteX2" fmla="*/ 11253 w 11675"/>
                    <a:gd name="connsiteY2" fmla="*/ 8077 h 11923"/>
                    <a:gd name="connsiteX3" fmla="*/ 3651 w 11675"/>
                    <a:gd name="connsiteY3" fmla="*/ 11521 h 11923"/>
                    <a:gd name="connsiteX4" fmla="*/ 435 w 11675"/>
                    <a:gd name="connsiteY4" fmla="*/ 3835 h 11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5" h="11923">
                      <a:moveTo>
                        <a:pt x="435" y="3835"/>
                      </a:moveTo>
                      <a:cubicBezTo>
                        <a:pt x="1659" y="761"/>
                        <a:pt x="5046" y="-777"/>
                        <a:pt x="8035" y="390"/>
                      </a:cubicBezTo>
                      <a:cubicBezTo>
                        <a:pt x="11025" y="1558"/>
                        <a:pt x="12448" y="5002"/>
                        <a:pt x="11253" y="8077"/>
                      </a:cubicBezTo>
                      <a:cubicBezTo>
                        <a:pt x="10057" y="11151"/>
                        <a:pt x="6669" y="12717"/>
                        <a:pt x="3651" y="11521"/>
                      </a:cubicBezTo>
                      <a:cubicBezTo>
                        <a:pt x="663" y="10354"/>
                        <a:pt x="-789" y="6910"/>
                        <a:pt x="435" y="3835"/>
                      </a:cubicBezTo>
                      <a:close/>
                    </a:path>
                  </a:pathLst>
                </a:custGeom>
                <a:grpFill/>
                <a:ln w="2845"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03F8C00B-FBFE-5487-8621-4F5FE43D080B}"/>
                    </a:ext>
                  </a:extLst>
                </p:cNvPr>
                <p:cNvSpPr/>
                <p:nvPr/>
              </p:nvSpPr>
              <p:spPr>
                <a:xfrm>
                  <a:off x="10149890" y="2257409"/>
                  <a:ext cx="10737" cy="11034"/>
                </a:xfrm>
                <a:custGeom>
                  <a:avLst/>
                  <a:gdLst>
                    <a:gd name="connsiteX0" fmla="*/ 481 w 10737"/>
                    <a:gd name="connsiteY0" fmla="*/ 3311 h 11034"/>
                    <a:gd name="connsiteX1" fmla="*/ 7598 w 10737"/>
                    <a:gd name="connsiteY1" fmla="*/ 464 h 11034"/>
                    <a:gd name="connsiteX2" fmla="*/ 10273 w 10737"/>
                    <a:gd name="connsiteY2" fmla="*/ 7724 h 11034"/>
                    <a:gd name="connsiteX3" fmla="*/ 3156 w 10737"/>
                    <a:gd name="connsiteY3" fmla="*/ 10570 h 11034"/>
                    <a:gd name="connsiteX4" fmla="*/ 481 w 10737"/>
                    <a:gd name="connsiteY4" fmla="*/ 3311 h 11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7" h="11034">
                      <a:moveTo>
                        <a:pt x="481" y="3311"/>
                      </a:moveTo>
                      <a:cubicBezTo>
                        <a:pt x="1733" y="521"/>
                        <a:pt x="4893" y="-760"/>
                        <a:pt x="7598" y="464"/>
                      </a:cubicBezTo>
                      <a:cubicBezTo>
                        <a:pt x="10273" y="1660"/>
                        <a:pt x="11469" y="4905"/>
                        <a:pt x="10273" y="7724"/>
                      </a:cubicBezTo>
                      <a:cubicBezTo>
                        <a:pt x="9050" y="10514"/>
                        <a:pt x="5861" y="11795"/>
                        <a:pt x="3156" y="10570"/>
                      </a:cubicBezTo>
                      <a:cubicBezTo>
                        <a:pt x="452" y="9346"/>
                        <a:pt x="-744" y="6101"/>
                        <a:pt x="481" y="3311"/>
                      </a:cubicBezTo>
                      <a:close/>
                    </a:path>
                  </a:pathLst>
                </a:custGeom>
                <a:grpFill/>
                <a:ln w="2845"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AA3A837B-588A-CA4B-2FAD-99016B4CADC6}"/>
                    </a:ext>
                  </a:extLst>
                </p:cNvPr>
                <p:cNvSpPr/>
                <p:nvPr/>
              </p:nvSpPr>
              <p:spPr>
                <a:xfrm>
                  <a:off x="10084210" y="2227198"/>
                  <a:ext cx="9924" cy="10021"/>
                </a:xfrm>
                <a:custGeom>
                  <a:avLst/>
                  <a:gdLst>
                    <a:gd name="connsiteX0" fmla="*/ 542 w 9924"/>
                    <a:gd name="connsiteY0" fmla="*/ 2890 h 10021"/>
                    <a:gd name="connsiteX1" fmla="*/ 7203 w 9924"/>
                    <a:gd name="connsiteY1" fmla="*/ 470 h 10021"/>
                    <a:gd name="connsiteX2" fmla="*/ 9395 w 9924"/>
                    <a:gd name="connsiteY2" fmla="*/ 7131 h 10021"/>
                    <a:gd name="connsiteX3" fmla="*/ 2734 w 9924"/>
                    <a:gd name="connsiteY3" fmla="*/ 9551 h 10021"/>
                    <a:gd name="connsiteX4" fmla="*/ 542 w 9924"/>
                    <a:gd name="connsiteY4" fmla="*/ 2890 h 10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4" h="10021">
                      <a:moveTo>
                        <a:pt x="542" y="2890"/>
                      </a:moveTo>
                      <a:cubicBezTo>
                        <a:pt x="1794" y="384"/>
                        <a:pt x="4755" y="-697"/>
                        <a:pt x="7203" y="470"/>
                      </a:cubicBezTo>
                      <a:cubicBezTo>
                        <a:pt x="9652" y="1637"/>
                        <a:pt x="10620" y="4626"/>
                        <a:pt x="9395" y="7131"/>
                      </a:cubicBezTo>
                      <a:cubicBezTo>
                        <a:pt x="8171" y="9637"/>
                        <a:pt x="5182" y="10718"/>
                        <a:pt x="2734" y="9551"/>
                      </a:cubicBezTo>
                      <a:cubicBezTo>
                        <a:pt x="285" y="8384"/>
                        <a:pt x="-711" y="5395"/>
                        <a:pt x="542" y="2890"/>
                      </a:cubicBezTo>
                      <a:close/>
                    </a:path>
                  </a:pathLst>
                </a:custGeom>
                <a:grpFill/>
                <a:ln w="2845"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id="{B9774799-1DD6-E65F-C9F9-06308F15EA65}"/>
                    </a:ext>
                  </a:extLst>
                </p:cNvPr>
                <p:cNvSpPr/>
                <p:nvPr/>
              </p:nvSpPr>
              <p:spPr>
                <a:xfrm>
                  <a:off x="10019980" y="2194122"/>
                  <a:ext cx="8995" cy="9114"/>
                </a:xfrm>
                <a:custGeom>
                  <a:avLst/>
                  <a:gdLst>
                    <a:gd name="connsiteX0" fmla="*/ 576 w 8995"/>
                    <a:gd name="connsiteY0" fmla="*/ 2430 h 9114"/>
                    <a:gd name="connsiteX1" fmla="*/ 6696 w 8995"/>
                    <a:gd name="connsiteY1" fmla="*/ 522 h 9114"/>
                    <a:gd name="connsiteX2" fmla="*/ 8433 w 8995"/>
                    <a:gd name="connsiteY2" fmla="*/ 6672 h 9114"/>
                    <a:gd name="connsiteX3" fmla="*/ 2312 w 8995"/>
                    <a:gd name="connsiteY3" fmla="*/ 8579 h 9114"/>
                    <a:gd name="connsiteX4" fmla="*/ 576 w 8995"/>
                    <a:gd name="connsiteY4" fmla="*/ 2430 h 9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5" h="9114">
                      <a:moveTo>
                        <a:pt x="576" y="2430"/>
                      </a:moveTo>
                      <a:cubicBezTo>
                        <a:pt x="1799" y="209"/>
                        <a:pt x="4532" y="-645"/>
                        <a:pt x="6696" y="522"/>
                      </a:cubicBezTo>
                      <a:cubicBezTo>
                        <a:pt x="8860" y="1690"/>
                        <a:pt x="9628" y="4451"/>
                        <a:pt x="8433" y="6672"/>
                      </a:cubicBezTo>
                      <a:cubicBezTo>
                        <a:pt x="7237" y="8892"/>
                        <a:pt x="4505" y="9775"/>
                        <a:pt x="2312" y="8579"/>
                      </a:cubicBezTo>
                      <a:cubicBezTo>
                        <a:pt x="149" y="7412"/>
                        <a:pt x="-648" y="4650"/>
                        <a:pt x="576" y="2430"/>
                      </a:cubicBezTo>
                      <a:close/>
                    </a:path>
                  </a:pathLst>
                </a:custGeom>
                <a:grpFill/>
                <a:ln w="2845"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id="{8455AD68-A56E-F71F-8331-3E74C5AE9222}"/>
                    </a:ext>
                  </a:extLst>
                </p:cNvPr>
                <p:cNvSpPr/>
                <p:nvPr/>
              </p:nvSpPr>
              <p:spPr>
                <a:xfrm>
                  <a:off x="9957150" y="2158509"/>
                  <a:ext cx="8063" cy="8246"/>
                </a:xfrm>
                <a:custGeom>
                  <a:avLst/>
                  <a:gdLst>
                    <a:gd name="connsiteX0" fmla="*/ 604 w 8063"/>
                    <a:gd name="connsiteY0" fmla="*/ 2031 h 8246"/>
                    <a:gd name="connsiteX1" fmla="*/ 6155 w 8063"/>
                    <a:gd name="connsiteY1" fmla="*/ 579 h 8246"/>
                    <a:gd name="connsiteX2" fmla="*/ 7466 w 8063"/>
                    <a:gd name="connsiteY2" fmla="*/ 6216 h 8246"/>
                    <a:gd name="connsiteX3" fmla="*/ 1914 w 8063"/>
                    <a:gd name="connsiteY3" fmla="*/ 7667 h 8246"/>
                    <a:gd name="connsiteX4" fmla="*/ 604 w 8063"/>
                    <a:gd name="connsiteY4" fmla="*/ 2031 h 8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3" h="8246">
                      <a:moveTo>
                        <a:pt x="604" y="2031"/>
                      </a:moveTo>
                      <a:cubicBezTo>
                        <a:pt x="1772" y="66"/>
                        <a:pt x="4277" y="-588"/>
                        <a:pt x="6155" y="579"/>
                      </a:cubicBezTo>
                      <a:cubicBezTo>
                        <a:pt x="8035" y="1746"/>
                        <a:pt x="8633" y="4251"/>
                        <a:pt x="7466" y="6216"/>
                      </a:cubicBezTo>
                      <a:cubicBezTo>
                        <a:pt x="6298" y="8180"/>
                        <a:pt x="3822" y="8835"/>
                        <a:pt x="1914" y="7667"/>
                      </a:cubicBezTo>
                      <a:cubicBezTo>
                        <a:pt x="7" y="6500"/>
                        <a:pt x="-563" y="3995"/>
                        <a:pt x="604" y="2031"/>
                      </a:cubicBezTo>
                      <a:close/>
                    </a:path>
                  </a:pathLst>
                </a:custGeom>
                <a:grpFill/>
                <a:ln w="2845"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id="{C7FF60BD-C55C-FCFF-4792-A95002A05FC7}"/>
                    </a:ext>
                  </a:extLst>
                </p:cNvPr>
                <p:cNvSpPr/>
                <p:nvPr/>
              </p:nvSpPr>
              <p:spPr>
                <a:xfrm>
                  <a:off x="9895826" y="2120336"/>
                  <a:ext cx="7210" cy="7228"/>
                </a:xfrm>
                <a:custGeom>
                  <a:avLst/>
                  <a:gdLst>
                    <a:gd name="connsiteX0" fmla="*/ 608 w 7210"/>
                    <a:gd name="connsiteY0" fmla="*/ 1686 h 7228"/>
                    <a:gd name="connsiteX1" fmla="*/ 5618 w 7210"/>
                    <a:gd name="connsiteY1" fmla="*/ 548 h 7228"/>
                    <a:gd name="connsiteX2" fmla="*/ 6615 w 7210"/>
                    <a:gd name="connsiteY2" fmla="*/ 5530 h 7228"/>
                    <a:gd name="connsiteX3" fmla="*/ 1605 w 7210"/>
                    <a:gd name="connsiteY3" fmla="*/ 6668 h 7228"/>
                    <a:gd name="connsiteX4" fmla="*/ 608 w 7210"/>
                    <a:gd name="connsiteY4" fmla="*/ 1686 h 7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0" h="7228">
                      <a:moveTo>
                        <a:pt x="608" y="1686"/>
                      </a:moveTo>
                      <a:cubicBezTo>
                        <a:pt x="1719" y="7"/>
                        <a:pt x="3968" y="-506"/>
                        <a:pt x="5618" y="548"/>
                      </a:cubicBezTo>
                      <a:cubicBezTo>
                        <a:pt x="7270" y="1601"/>
                        <a:pt x="7696" y="3850"/>
                        <a:pt x="6615" y="5530"/>
                      </a:cubicBezTo>
                      <a:cubicBezTo>
                        <a:pt x="5534" y="7209"/>
                        <a:pt x="3256" y="7750"/>
                        <a:pt x="1605" y="6668"/>
                      </a:cubicBezTo>
                      <a:cubicBezTo>
                        <a:pt x="-47" y="5615"/>
                        <a:pt x="-502" y="3366"/>
                        <a:pt x="608" y="1686"/>
                      </a:cubicBezTo>
                      <a:close/>
                    </a:path>
                  </a:pathLst>
                </a:custGeom>
                <a:grpFill/>
                <a:ln w="2845"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id="{40FF22A6-12CA-3F49-867F-15A0E78245B7}"/>
                    </a:ext>
                  </a:extLst>
                </p:cNvPr>
                <p:cNvSpPr/>
                <p:nvPr/>
              </p:nvSpPr>
              <p:spPr>
                <a:xfrm>
                  <a:off x="9836195" y="2079528"/>
                  <a:ext cx="6279" cy="6339"/>
                </a:xfrm>
                <a:custGeom>
                  <a:avLst/>
                  <a:gdLst>
                    <a:gd name="connsiteX0" fmla="*/ 626 w 6279"/>
                    <a:gd name="connsiteY0" fmla="*/ 1358 h 6339"/>
                    <a:gd name="connsiteX1" fmla="*/ 5010 w 6279"/>
                    <a:gd name="connsiteY1" fmla="*/ 561 h 6339"/>
                    <a:gd name="connsiteX2" fmla="*/ 5665 w 6279"/>
                    <a:gd name="connsiteY2" fmla="*/ 4974 h 6339"/>
                    <a:gd name="connsiteX3" fmla="*/ 1281 w 6279"/>
                    <a:gd name="connsiteY3" fmla="*/ 5771 h 6339"/>
                    <a:gd name="connsiteX4" fmla="*/ 626 w 6279"/>
                    <a:gd name="connsiteY4" fmla="*/ 1358 h 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9" h="6339">
                      <a:moveTo>
                        <a:pt x="626" y="1358"/>
                      </a:moveTo>
                      <a:cubicBezTo>
                        <a:pt x="1651" y="-65"/>
                        <a:pt x="3615" y="-435"/>
                        <a:pt x="5010" y="561"/>
                      </a:cubicBezTo>
                      <a:cubicBezTo>
                        <a:pt x="6405" y="1558"/>
                        <a:pt x="6690" y="3550"/>
                        <a:pt x="5665" y="4974"/>
                      </a:cubicBezTo>
                      <a:cubicBezTo>
                        <a:pt x="4641" y="6426"/>
                        <a:pt x="2676" y="6767"/>
                        <a:pt x="1281" y="5771"/>
                      </a:cubicBezTo>
                      <a:cubicBezTo>
                        <a:pt x="-114" y="4774"/>
                        <a:pt x="-427" y="2782"/>
                        <a:pt x="626" y="1358"/>
                      </a:cubicBezTo>
                      <a:close/>
                    </a:path>
                  </a:pathLst>
                </a:custGeom>
                <a:grpFill/>
                <a:ln w="2845"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id="{CAE1B533-3698-B45C-333D-0DA7E0505AD0}"/>
                    </a:ext>
                  </a:extLst>
                </p:cNvPr>
                <p:cNvSpPr/>
                <p:nvPr/>
              </p:nvSpPr>
              <p:spPr>
                <a:xfrm>
                  <a:off x="9778284" y="2036373"/>
                  <a:ext cx="5357" cy="5443"/>
                </a:xfrm>
                <a:custGeom>
                  <a:avLst/>
                  <a:gdLst>
                    <a:gd name="connsiteX0" fmla="*/ 605 w 5357"/>
                    <a:gd name="connsiteY0" fmla="*/ 1070 h 5443"/>
                    <a:gd name="connsiteX1" fmla="*/ 4363 w 5357"/>
                    <a:gd name="connsiteY1" fmla="*/ 558 h 5443"/>
                    <a:gd name="connsiteX2" fmla="*/ 4761 w 5357"/>
                    <a:gd name="connsiteY2" fmla="*/ 4373 h 5443"/>
                    <a:gd name="connsiteX3" fmla="*/ 1003 w 5357"/>
                    <a:gd name="connsiteY3" fmla="*/ 4885 h 5443"/>
                    <a:gd name="connsiteX4" fmla="*/ 605 w 5357"/>
                    <a:gd name="connsiteY4" fmla="*/ 1070 h 5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7" h="5443">
                      <a:moveTo>
                        <a:pt x="605" y="1070"/>
                      </a:moveTo>
                      <a:cubicBezTo>
                        <a:pt x="1544" y="-125"/>
                        <a:pt x="3224" y="-353"/>
                        <a:pt x="4363" y="558"/>
                      </a:cubicBezTo>
                      <a:cubicBezTo>
                        <a:pt x="5502" y="1469"/>
                        <a:pt x="5700" y="3177"/>
                        <a:pt x="4761" y="4373"/>
                      </a:cubicBezTo>
                      <a:cubicBezTo>
                        <a:pt x="3822" y="5568"/>
                        <a:pt x="2142" y="5796"/>
                        <a:pt x="1003" y="4885"/>
                      </a:cubicBezTo>
                      <a:cubicBezTo>
                        <a:pt x="-163" y="3974"/>
                        <a:pt x="-334" y="2266"/>
                        <a:pt x="605" y="1070"/>
                      </a:cubicBezTo>
                      <a:close/>
                    </a:path>
                  </a:pathLst>
                </a:custGeom>
                <a:grpFill/>
                <a:ln w="2845"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id="{232141AD-8BD0-A860-A080-C5A85882E1EF}"/>
                    </a:ext>
                  </a:extLst>
                </p:cNvPr>
                <p:cNvSpPr/>
                <p:nvPr/>
              </p:nvSpPr>
              <p:spPr>
                <a:xfrm>
                  <a:off x="9722235" y="1990837"/>
                  <a:ext cx="4473" cy="4505"/>
                </a:xfrm>
                <a:custGeom>
                  <a:avLst/>
                  <a:gdLst>
                    <a:gd name="connsiteX0" fmla="*/ 542 w 4473"/>
                    <a:gd name="connsiteY0" fmla="*/ 829 h 4505"/>
                    <a:gd name="connsiteX1" fmla="*/ 3703 w 4473"/>
                    <a:gd name="connsiteY1" fmla="*/ 516 h 4505"/>
                    <a:gd name="connsiteX2" fmla="*/ 3931 w 4473"/>
                    <a:gd name="connsiteY2" fmla="*/ 3676 h 4505"/>
                    <a:gd name="connsiteX3" fmla="*/ 770 w 4473"/>
                    <a:gd name="connsiteY3" fmla="*/ 3989 h 4505"/>
                    <a:gd name="connsiteX4" fmla="*/ 542 w 4473"/>
                    <a:gd name="connsiteY4" fmla="*/ 829 h 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3" h="4505">
                      <a:moveTo>
                        <a:pt x="542" y="829"/>
                      </a:moveTo>
                      <a:cubicBezTo>
                        <a:pt x="1368" y="-138"/>
                        <a:pt x="2791" y="-281"/>
                        <a:pt x="3703" y="516"/>
                      </a:cubicBezTo>
                      <a:cubicBezTo>
                        <a:pt x="4642" y="1314"/>
                        <a:pt x="4728" y="2708"/>
                        <a:pt x="3931" y="3676"/>
                      </a:cubicBezTo>
                      <a:cubicBezTo>
                        <a:pt x="3105" y="4644"/>
                        <a:pt x="1710" y="4787"/>
                        <a:pt x="770" y="3989"/>
                      </a:cubicBezTo>
                      <a:cubicBezTo>
                        <a:pt x="-169" y="3192"/>
                        <a:pt x="-254" y="1797"/>
                        <a:pt x="542" y="829"/>
                      </a:cubicBezTo>
                      <a:close/>
                    </a:path>
                  </a:pathLst>
                </a:custGeom>
                <a:grpFill/>
                <a:ln w="2845"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id="{59681487-E303-F3F9-B60C-E28E5F14A081}"/>
                    </a:ext>
                  </a:extLst>
                </p:cNvPr>
                <p:cNvSpPr/>
                <p:nvPr/>
              </p:nvSpPr>
              <p:spPr>
                <a:xfrm>
                  <a:off x="9668136" y="1943015"/>
                  <a:ext cx="3581" cy="3585"/>
                </a:xfrm>
                <a:custGeom>
                  <a:avLst/>
                  <a:gdLst>
                    <a:gd name="connsiteX0" fmla="*/ 496 w 3581"/>
                    <a:gd name="connsiteY0" fmla="*/ 597 h 3585"/>
                    <a:gd name="connsiteX1" fmla="*/ 3029 w 3581"/>
                    <a:gd name="connsiteY1" fmla="*/ 455 h 3585"/>
                    <a:gd name="connsiteX2" fmla="*/ 3086 w 3581"/>
                    <a:gd name="connsiteY2" fmla="*/ 2988 h 3585"/>
                    <a:gd name="connsiteX3" fmla="*/ 552 w 3581"/>
                    <a:gd name="connsiteY3" fmla="*/ 3131 h 3585"/>
                    <a:gd name="connsiteX4" fmla="*/ 496 w 3581"/>
                    <a:gd name="connsiteY4" fmla="*/ 597 h 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 h="3585">
                      <a:moveTo>
                        <a:pt x="496" y="597"/>
                      </a:moveTo>
                      <a:cubicBezTo>
                        <a:pt x="1179" y="-143"/>
                        <a:pt x="2317" y="-200"/>
                        <a:pt x="3029" y="455"/>
                      </a:cubicBezTo>
                      <a:cubicBezTo>
                        <a:pt x="3741" y="1109"/>
                        <a:pt x="3769" y="2248"/>
                        <a:pt x="3086" y="2988"/>
                      </a:cubicBezTo>
                      <a:cubicBezTo>
                        <a:pt x="2403" y="3729"/>
                        <a:pt x="1264" y="3785"/>
                        <a:pt x="552" y="3131"/>
                      </a:cubicBezTo>
                      <a:cubicBezTo>
                        <a:pt x="-160" y="2476"/>
                        <a:pt x="-188" y="1337"/>
                        <a:pt x="496" y="597"/>
                      </a:cubicBezTo>
                      <a:close/>
                    </a:path>
                  </a:pathLst>
                </a:custGeom>
                <a:grpFill/>
                <a:ln w="2845"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id="{2D0080BB-A325-DC39-FABE-85BEEECE6BE9}"/>
                    </a:ext>
                  </a:extLst>
                </p:cNvPr>
                <p:cNvSpPr/>
                <p:nvPr/>
              </p:nvSpPr>
              <p:spPr>
                <a:xfrm>
                  <a:off x="9615922" y="1893127"/>
                  <a:ext cx="2676" cy="2668"/>
                </a:xfrm>
                <a:custGeom>
                  <a:avLst/>
                  <a:gdLst>
                    <a:gd name="connsiteX0" fmla="*/ 384 w 2676"/>
                    <a:gd name="connsiteY0" fmla="*/ 409 h 2668"/>
                    <a:gd name="connsiteX1" fmla="*/ 2291 w 2676"/>
                    <a:gd name="connsiteY1" fmla="*/ 381 h 2668"/>
                    <a:gd name="connsiteX2" fmla="*/ 2291 w 2676"/>
                    <a:gd name="connsiteY2" fmla="*/ 2260 h 2668"/>
                    <a:gd name="connsiteX3" fmla="*/ 384 w 2676"/>
                    <a:gd name="connsiteY3" fmla="*/ 2288 h 2668"/>
                    <a:gd name="connsiteX4" fmla="*/ 384 w 2676"/>
                    <a:gd name="connsiteY4" fmla="*/ 409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 h="2668">
                      <a:moveTo>
                        <a:pt x="384" y="409"/>
                      </a:moveTo>
                      <a:cubicBezTo>
                        <a:pt x="925" y="-132"/>
                        <a:pt x="1751" y="-132"/>
                        <a:pt x="2291" y="381"/>
                      </a:cubicBezTo>
                      <a:cubicBezTo>
                        <a:pt x="2804" y="893"/>
                        <a:pt x="2804" y="1719"/>
                        <a:pt x="2291" y="2260"/>
                      </a:cubicBezTo>
                      <a:cubicBezTo>
                        <a:pt x="1751" y="2801"/>
                        <a:pt x="925" y="2801"/>
                        <a:pt x="384" y="2288"/>
                      </a:cubicBezTo>
                      <a:cubicBezTo>
                        <a:pt x="-128" y="1776"/>
                        <a:pt x="-128" y="950"/>
                        <a:pt x="384" y="409"/>
                      </a:cubicBezTo>
                      <a:close/>
                    </a:path>
                  </a:pathLst>
                </a:custGeom>
                <a:grpFill/>
                <a:ln w="2845" cap="flat">
                  <a:noFill/>
                  <a:prstDash val="solid"/>
                  <a:miter/>
                </a:ln>
              </p:spPr>
              <p:txBody>
                <a:bodyPr rtlCol="0" anchor="ctr"/>
                <a:lstStyle/>
                <a:p>
                  <a:endParaRPr lang="en-US"/>
                </a:p>
              </p:txBody>
            </p:sp>
          </p:grpSp>
          <p:grpSp>
            <p:nvGrpSpPr>
              <p:cNvPr id="15" name="Graphic 9">
                <a:extLst>
                  <a:ext uri="{FF2B5EF4-FFF2-40B4-BE49-F238E27FC236}">
                    <a16:creationId xmlns:a16="http://schemas.microsoft.com/office/drawing/2014/main" id="{E682D044-1640-901D-FB81-99AF790C92C2}"/>
                  </a:ext>
                </a:extLst>
              </p:cNvPr>
              <p:cNvGrpSpPr/>
              <p:nvPr/>
            </p:nvGrpSpPr>
            <p:grpSpPr>
              <a:xfrm>
                <a:off x="9565654" y="1936730"/>
                <a:ext cx="2616844" cy="557885"/>
                <a:chOff x="9565654" y="1936730"/>
                <a:chExt cx="2616844" cy="557885"/>
              </a:xfrm>
              <a:grpFill/>
            </p:grpSpPr>
            <p:sp>
              <p:nvSpPr>
                <p:cNvPr id="1819" name="Freeform: Shape 1818">
                  <a:extLst>
                    <a:ext uri="{FF2B5EF4-FFF2-40B4-BE49-F238E27FC236}">
                      <a16:creationId xmlns:a16="http://schemas.microsoft.com/office/drawing/2014/main" id="{BE562FDB-712A-A79C-1E82-34A1A2714E8B}"/>
                    </a:ext>
                  </a:extLst>
                </p:cNvPr>
                <p:cNvSpPr/>
                <p:nvPr/>
              </p:nvSpPr>
              <p:spPr>
                <a:xfrm>
                  <a:off x="12143625" y="1936730"/>
                  <a:ext cx="38873" cy="38779"/>
                </a:xfrm>
                <a:custGeom>
                  <a:avLst/>
                  <a:gdLst>
                    <a:gd name="connsiteX0" fmla="*/ 5672 w 38873"/>
                    <a:gd name="connsiteY0" fmla="*/ 32674 h 38779"/>
                    <a:gd name="connsiteX1" fmla="*/ 5558 w 38873"/>
                    <a:gd name="connsiteY1" fmla="*/ 5259 h 38779"/>
                    <a:gd name="connsiteX2" fmla="*/ 33031 w 38873"/>
                    <a:gd name="connsiteY2" fmla="*/ 5942 h 38779"/>
                    <a:gd name="connsiteX3" fmla="*/ 33144 w 38873"/>
                    <a:gd name="connsiteY3" fmla="*/ 33386 h 38779"/>
                    <a:gd name="connsiteX4" fmla="*/ 5644 w 38873"/>
                    <a:gd name="connsiteY4" fmla="*/ 32674 h 3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73" h="38779">
                      <a:moveTo>
                        <a:pt x="5672" y="32674"/>
                      </a:moveTo>
                      <a:cubicBezTo>
                        <a:pt x="-1843" y="24817"/>
                        <a:pt x="-1900" y="12547"/>
                        <a:pt x="5558" y="5259"/>
                      </a:cubicBezTo>
                      <a:cubicBezTo>
                        <a:pt x="13017" y="-2029"/>
                        <a:pt x="25372" y="-1687"/>
                        <a:pt x="33031" y="5942"/>
                      </a:cubicBezTo>
                      <a:cubicBezTo>
                        <a:pt x="40802" y="13657"/>
                        <a:pt x="40802" y="25898"/>
                        <a:pt x="33144" y="33386"/>
                      </a:cubicBezTo>
                      <a:cubicBezTo>
                        <a:pt x="25486" y="40844"/>
                        <a:pt x="13159" y="40531"/>
                        <a:pt x="5644" y="32674"/>
                      </a:cubicBezTo>
                      <a:close/>
                    </a:path>
                  </a:pathLst>
                </a:custGeom>
                <a:grpFill/>
                <a:ln w="2845"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695F80CD-FD67-F76E-61BA-E34540EF7611}"/>
                    </a:ext>
                  </a:extLst>
                </p:cNvPr>
                <p:cNvSpPr/>
                <p:nvPr/>
              </p:nvSpPr>
              <p:spPr>
                <a:xfrm>
                  <a:off x="12088992" y="1989100"/>
                  <a:ext cx="37815" cy="37947"/>
                </a:xfrm>
                <a:custGeom>
                  <a:avLst/>
                  <a:gdLst>
                    <a:gd name="connsiteX0" fmla="*/ 4963 w 37815"/>
                    <a:gd name="connsiteY0" fmla="*/ 31377 h 37947"/>
                    <a:gd name="connsiteX1" fmla="*/ 6044 w 37815"/>
                    <a:gd name="connsiteY1" fmla="*/ 4759 h 37947"/>
                    <a:gd name="connsiteX2" fmla="*/ 32634 w 37815"/>
                    <a:gd name="connsiteY2" fmla="*/ 6325 h 37947"/>
                    <a:gd name="connsiteX3" fmla="*/ 31837 w 37815"/>
                    <a:gd name="connsiteY3" fmla="*/ 33256 h 37947"/>
                    <a:gd name="connsiteX4" fmla="*/ 4963 w 37815"/>
                    <a:gd name="connsiteY4" fmla="*/ 31377 h 37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5" h="37947">
                      <a:moveTo>
                        <a:pt x="4963" y="31377"/>
                      </a:moveTo>
                      <a:cubicBezTo>
                        <a:pt x="-2069" y="23405"/>
                        <a:pt x="-1557" y="11534"/>
                        <a:pt x="6044" y="4759"/>
                      </a:cubicBezTo>
                      <a:cubicBezTo>
                        <a:pt x="13503" y="-2159"/>
                        <a:pt x="25403" y="-1447"/>
                        <a:pt x="32634" y="6325"/>
                      </a:cubicBezTo>
                      <a:cubicBezTo>
                        <a:pt x="39836" y="14125"/>
                        <a:pt x="39494" y="26167"/>
                        <a:pt x="31837" y="33256"/>
                      </a:cubicBezTo>
                      <a:cubicBezTo>
                        <a:pt x="24065" y="40202"/>
                        <a:pt x="11966" y="39319"/>
                        <a:pt x="4963" y="31377"/>
                      </a:cubicBezTo>
                      <a:close/>
                    </a:path>
                  </a:pathLst>
                </a:custGeom>
                <a:grpFill/>
                <a:ln w="2845"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734FC6B3-EE66-4C0A-3701-911FA6019025}"/>
                    </a:ext>
                  </a:extLst>
                </p:cNvPr>
                <p:cNvSpPr/>
                <p:nvPr/>
              </p:nvSpPr>
              <p:spPr>
                <a:xfrm>
                  <a:off x="12032289" y="2039223"/>
                  <a:ext cx="36830" cy="37083"/>
                </a:xfrm>
                <a:custGeom>
                  <a:avLst/>
                  <a:gdLst>
                    <a:gd name="connsiteX0" fmla="*/ 4388 w 36830"/>
                    <a:gd name="connsiteY0" fmla="*/ 30161 h 37083"/>
                    <a:gd name="connsiteX1" fmla="*/ 6352 w 36830"/>
                    <a:gd name="connsiteY1" fmla="*/ 4085 h 37083"/>
                    <a:gd name="connsiteX2" fmla="*/ 32315 w 36830"/>
                    <a:gd name="connsiteY2" fmla="*/ 6818 h 37083"/>
                    <a:gd name="connsiteX3" fmla="*/ 30351 w 36830"/>
                    <a:gd name="connsiteY3" fmla="*/ 32894 h 37083"/>
                    <a:gd name="connsiteX4" fmla="*/ 4388 w 36830"/>
                    <a:gd name="connsiteY4" fmla="*/ 30161 h 3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30" h="37083">
                      <a:moveTo>
                        <a:pt x="4388" y="30161"/>
                      </a:moveTo>
                      <a:cubicBezTo>
                        <a:pt x="-2160" y="22134"/>
                        <a:pt x="-1277" y="10461"/>
                        <a:pt x="6352" y="4085"/>
                      </a:cubicBezTo>
                      <a:cubicBezTo>
                        <a:pt x="13982" y="-2292"/>
                        <a:pt x="25597" y="-1068"/>
                        <a:pt x="32315" y="6818"/>
                      </a:cubicBezTo>
                      <a:cubicBezTo>
                        <a:pt x="39034" y="14703"/>
                        <a:pt x="38152" y="26375"/>
                        <a:pt x="30351" y="32894"/>
                      </a:cubicBezTo>
                      <a:cubicBezTo>
                        <a:pt x="22551" y="39414"/>
                        <a:pt x="10936" y="38189"/>
                        <a:pt x="4388" y="30161"/>
                      </a:cubicBezTo>
                      <a:close/>
                    </a:path>
                  </a:pathLst>
                </a:custGeom>
                <a:grpFill/>
                <a:ln w="2845"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5AE60AC5-E42B-DAD5-A724-F530FE1A1E02}"/>
                    </a:ext>
                  </a:extLst>
                </p:cNvPr>
                <p:cNvSpPr/>
                <p:nvPr/>
              </p:nvSpPr>
              <p:spPr>
                <a:xfrm>
                  <a:off x="11973555" y="2087075"/>
                  <a:ext cx="35910" cy="36039"/>
                </a:xfrm>
                <a:custGeom>
                  <a:avLst/>
                  <a:gdLst>
                    <a:gd name="connsiteX0" fmla="*/ 3766 w 35910"/>
                    <a:gd name="connsiteY0" fmla="*/ 28656 h 36039"/>
                    <a:gd name="connsiteX1" fmla="*/ 6811 w 35910"/>
                    <a:gd name="connsiteY1" fmla="*/ 3490 h 36039"/>
                    <a:gd name="connsiteX2" fmla="*/ 31949 w 35910"/>
                    <a:gd name="connsiteY2" fmla="*/ 7134 h 36039"/>
                    <a:gd name="connsiteX3" fmla="*/ 29017 w 35910"/>
                    <a:gd name="connsiteY3" fmla="*/ 32471 h 36039"/>
                    <a:gd name="connsiteX4" fmla="*/ 3766 w 35910"/>
                    <a:gd name="connsiteY4" fmla="*/ 28656 h 3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0" h="36039">
                      <a:moveTo>
                        <a:pt x="3766" y="28656"/>
                      </a:moveTo>
                      <a:cubicBezTo>
                        <a:pt x="-2270" y="20571"/>
                        <a:pt x="-903" y="9298"/>
                        <a:pt x="6811" y="3490"/>
                      </a:cubicBezTo>
                      <a:cubicBezTo>
                        <a:pt x="14583" y="-2260"/>
                        <a:pt x="25715" y="-808"/>
                        <a:pt x="31949" y="7134"/>
                      </a:cubicBezTo>
                      <a:cubicBezTo>
                        <a:pt x="38155" y="15048"/>
                        <a:pt x="36988" y="26578"/>
                        <a:pt x="29017" y="32471"/>
                      </a:cubicBezTo>
                      <a:cubicBezTo>
                        <a:pt x="21102" y="38449"/>
                        <a:pt x="9801" y="36741"/>
                        <a:pt x="3766" y="28656"/>
                      </a:cubicBezTo>
                      <a:close/>
                    </a:path>
                  </a:pathLst>
                </a:custGeom>
                <a:grpFill/>
                <a:ln w="2845"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1813C0C5-535E-0BCF-40FD-54994054AD44}"/>
                    </a:ext>
                  </a:extLst>
                </p:cNvPr>
                <p:cNvSpPr/>
                <p:nvPr/>
              </p:nvSpPr>
              <p:spPr>
                <a:xfrm>
                  <a:off x="11913007" y="2132280"/>
                  <a:ext cx="34796" cy="35309"/>
                </a:xfrm>
                <a:custGeom>
                  <a:avLst/>
                  <a:gdLst>
                    <a:gd name="connsiteX0" fmla="*/ 3220 w 34796"/>
                    <a:gd name="connsiteY0" fmla="*/ 27491 h 35309"/>
                    <a:gd name="connsiteX1" fmla="*/ 232 w 34796"/>
                    <a:gd name="connsiteY1" fmla="*/ 14310 h 35309"/>
                    <a:gd name="connsiteX2" fmla="*/ 2537 w 34796"/>
                    <a:gd name="connsiteY2" fmla="*/ 8104 h 35309"/>
                    <a:gd name="connsiteX3" fmla="*/ 7149 w 34796"/>
                    <a:gd name="connsiteY3" fmla="*/ 3094 h 35309"/>
                    <a:gd name="connsiteX4" fmla="*/ 31404 w 34796"/>
                    <a:gd name="connsiteY4" fmla="*/ 7592 h 35309"/>
                    <a:gd name="connsiteX5" fmla="*/ 27589 w 34796"/>
                    <a:gd name="connsiteY5" fmla="*/ 32188 h 35309"/>
                    <a:gd name="connsiteX6" fmla="*/ 21269 w 34796"/>
                    <a:gd name="connsiteY6" fmla="*/ 34978 h 35309"/>
                    <a:gd name="connsiteX7" fmla="*/ 14523 w 34796"/>
                    <a:gd name="connsiteY7" fmla="*/ 34978 h 35309"/>
                    <a:gd name="connsiteX8" fmla="*/ 3192 w 34796"/>
                    <a:gd name="connsiteY8" fmla="*/ 27491 h 3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96" h="35309">
                      <a:moveTo>
                        <a:pt x="3220" y="27491"/>
                      </a:moveTo>
                      <a:cubicBezTo>
                        <a:pt x="430" y="23449"/>
                        <a:pt x="-480" y="18694"/>
                        <a:pt x="232" y="14310"/>
                      </a:cubicBezTo>
                      <a:cubicBezTo>
                        <a:pt x="601" y="12118"/>
                        <a:pt x="1398" y="10040"/>
                        <a:pt x="2537" y="8104"/>
                      </a:cubicBezTo>
                      <a:cubicBezTo>
                        <a:pt x="3676" y="6168"/>
                        <a:pt x="5242" y="4460"/>
                        <a:pt x="7149" y="3094"/>
                      </a:cubicBezTo>
                      <a:cubicBezTo>
                        <a:pt x="14807" y="-2401"/>
                        <a:pt x="25682" y="-379"/>
                        <a:pt x="31404" y="7592"/>
                      </a:cubicBezTo>
                      <a:cubicBezTo>
                        <a:pt x="37126" y="15563"/>
                        <a:pt x="35446" y="26580"/>
                        <a:pt x="27589" y="32188"/>
                      </a:cubicBezTo>
                      <a:cubicBezTo>
                        <a:pt x="25625" y="33583"/>
                        <a:pt x="23490" y="34523"/>
                        <a:pt x="21269" y="34978"/>
                      </a:cubicBezTo>
                      <a:cubicBezTo>
                        <a:pt x="19049" y="35434"/>
                        <a:pt x="16743" y="35405"/>
                        <a:pt x="14523" y="34978"/>
                      </a:cubicBezTo>
                      <a:cubicBezTo>
                        <a:pt x="10081" y="34096"/>
                        <a:pt x="5954" y="31534"/>
                        <a:pt x="3192" y="27491"/>
                      </a:cubicBezTo>
                      <a:close/>
                    </a:path>
                  </a:pathLst>
                </a:custGeom>
                <a:grpFill/>
                <a:ln w="2845"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E6F9D430-C3A5-FF28-398E-951F2AE33FF1}"/>
                    </a:ext>
                  </a:extLst>
                </p:cNvPr>
                <p:cNvSpPr/>
                <p:nvPr/>
              </p:nvSpPr>
              <p:spPr>
                <a:xfrm>
                  <a:off x="11850621" y="2175031"/>
                  <a:ext cx="33899" cy="34295"/>
                </a:xfrm>
                <a:custGeom>
                  <a:avLst/>
                  <a:gdLst>
                    <a:gd name="connsiteX0" fmla="*/ 2749 w 33899"/>
                    <a:gd name="connsiteY0" fmla="*/ 26190 h 34295"/>
                    <a:gd name="connsiteX1" fmla="*/ 7532 w 33899"/>
                    <a:gd name="connsiteY1" fmla="*/ 2562 h 34295"/>
                    <a:gd name="connsiteX2" fmla="*/ 31018 w 33899"/>
                    <a:gd name="connsiteY2" fmla="*/ 8028 h 34295"/>
                    <a:gd name="connsiteX3" fmla="*/ 26235 w 33899"/>
                    <a:gd name="connsiteY3" fmla="*/ 31656 h 34295"/>
                    <a:gd name="connsiteX4" fmla="*/ 2749 w 33899"/>
                    <a:gd name="connsiteY4" fmla="*/ 26190 h 34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9" h="34295">
                      <a:moveTo>
                        <a:pt x="2749" y="26190"/>
                      </a:moveTo>
                      <a:cubicBezTo>
                        <a:pt x="-2318" y="18105"/>
                        <a:pt x="-183" y="7515"/>
                        <a:pt x="7532" y="2562"/>
                      </a:cubicBezTo>
                      <a:cubicBezTo>
                        <a:pt x="15246" y="-2392"/>
                        <a:pt x="25751" y="56"/>
                        <a:pt x="31018" y="8028"/>
                      </a:cubicBezTo>
                      <a:cubicBezTo>
                        <a:pt x="36285" y="15999"/>
                        <a:pt x="34121" y="26589"/>
                        <a:pt x="26235" y="31656"/>
                      </a:cubicBezTo>
                      <a:cubicBezTo>
                        <a:pt x="18350" y="36723"/>
                        <a:pt x="7817" y="34275"/>
                        <a:pt x="2749" y="26190"/>
                      </a:cubicBezTo>
                      <a:close/>
                    </a:path>
                  </a:pathLst>
                </a:custGeom>
                <a:grpFill/>
                <a:ln w="2845"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A1C11113-E2C9-7F99-4395-845DE4C4AC70}"/>
                    </a:ext>
                  </a:extLst>
                </p:cNvPr>
                <p:cNvSpPr/>
                <p:nvPr/>
              </p:nvSpPr>
              <p:spPr>
                <a:xfrm>
                  <a:off x="11786502" y="2215246"/>
                  <a:ext cx="32939" cy="33276"/>
                </a:xfrm>
                <a:custGeom>
                  <a:avLst/>
                  <a:gdLst>
                    <a:gd name="connsiteX0" fmla="*/ 2302 w 32939"/>
                    <a:gd name="connsiteY0" fmla="*/ 24749 h 33276"/>
                    <a:gd name="connsiteX1" fmla="*/ 7968 w 32939"/>
                    <a:gd name="connsiteY1" fmla="*/ 2116 h 33276"/>
                    <a:gd name="connsiteX2" fmla="*/ 14088 w 32939"/>
                    <a:gd name="connsiteY2" fmla="*/ 124 h 33276"/>
                    <a:gd name="connsiteX3" fmla="*/ 20322 w 32939"/>
                    <a:gd name="connsiteY3" fmla="*/ 551 h 33276"/>
                    <a:gd name="connsiteX4" fmla="*/ 30486 w 32939"/>
                    <a:gd name="connsiteY4" fmla="*/ 8294 h 33276"/>
                    <a:gd name="connsiteX5" fmla="*/ 32478 w 32939"/>
                    <a:gd name="connsiteY5" fmla="*/ 20991 h 33276"/>
                    <a:gd name="connsiteX6" fmla="*/ 29860 w 32939"/>
                    <a:gd name="connsiteY6" fmla="*/ 26798 h 33276"/>
                    <a:gd name="connsiteX7" fmla="*/ 24963 w 32939"/>
                    <a:gd name="connsiteY7" fmla="*/ 31126 h 33276"/>
                    <a:gd name="connsiteX8" fmla="*/ 2302 w 32939"/>
                    <a:gd name="connsiteY8" fmla="*/ 24749 h 3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9" h="33276">
                      <a:moveTo>
                        <a:pt x="2302" y="24749"/>
                      </a:moveTo>
                      <a:cubicBezTo>
                        <a:pt x="-2310" y="16692"/>
                        <a:pt x="224" y="6557"/>
                        <a:pt x="7968" y="2116"/>
                      </a:cubicBezTo>
                      <a:cubicBezTo>
                        <a:pt x="9903" y="1006"/>
                        <a:pt x="11981" y="351"/>
                        <a:pt x="14088" y="124"/>
                      </a:cubicBezTo>
                      <a:cubicBezTo>
                        <a:pt x="16166" y="-133"/>
                        <a:pt x="18301" y="10"/>
                        <a:pt x="20322" y="551"/>
                      </a:cubicBezTo>
                      <a:cubicBezTo>
                        <a:pt x="24393" y="1632"/>
                        <a:pt x="28094" y="4308"/>
                        <a:pt x="30486" y="8294"/>
                      </a:cubicBezTo>
                      <a:cubicBezTo>
                        <a:pt x="32877" y="12280"/>
                        <a:pt x="33475" y="16834"/>
                        <a:pt x="32478" y="20991"/>
                      </a:cubicBezTo>
                      <a:cubicBezTo>
                        <a:pt x="31995" y="23069"/>
                        <a:pt x="31112" y="25062"/>
                        <a:pt x="29860" y="26798"/>
                      </a:cubicBezTo>
                      <a:cubicBezTo>
                        <a:pt x="28579" y="28506"/>
                        <a:pt x="26956" y="29987"/>
                        <a:pt x="24963" y="31126"/>
                      </a:cubicBezTo>
                      <a:cubicBezTo>
                        <a:pt x="17049" y="35652"/>
                        <a:pt x="6914" y="32805"/>
                        <a:pt x="2302" y="24749"/>
                      </a:cubicBezTo>
                      <a:close/>
                    </a:path>
                  </a:pathLst>
                </a:custGeom>
                <a:grpFill/>
                <a:ln w="2845"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2E5E642D-59D7-1188-0C8F-208A5B42D4A4}"/>
                    </a:ext>
                  </a:extLst>
                </p:cNvPr>
                <p:cNvSpPr/>
                <p:nvPr/>
              </p:nvSpPr>
              <p:spPr>
                <a:xfrm>
                  <a:off x="11720863" y="2252566"/>
                  <a:ext cx="31881" cy="32548"/>
                </a:xfrm>
                <a:custGeom>
                  <a:avLst/>
                  <a:gdLst>
                    <a:gd name="connsiteX0" fmla="*/ 1895 w 31881"/>
                    <a:gd name="connsiteY0" fmla="*/ 23641 h 32548"/>
                    <a:gd name="connsiteX1" fmla="*/ 8243 w 31881"/>
                    <a:gd name="connsiteY1" fmla="*/ 1834 h 32548"/>
                    <a:gd name="connsiteX2" fmla="*/ 29851 w 31881"/>
                    <a:gd name="connsiteY2" fmla="*/ 8695 h 32548"/>
                    <a:gd name="connsiteX3" fmla="*/ 23588 w 31881"/>
                    <a:gd name="connsiteY3" fmla="*/ 30673 h 32548"/>
                    <a:gd name="connsiteX4" fmla="*/ 1895 w 31881"/>
                    <a:gd name="connsiteY4" fmla="*/ 23641 h 3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1" h="32548">
                      <a:moveTo>
                        <a:pt x="1895" y="23641"/>
                      </a:moveTo>
                      <a:cubicBezTo>
                        <a:pt x="-2262" y="15613"/>
                        <a:pt x="671" y="6019"/>
                        <a:pt x="8243" y="1834"/>
                      </a:cubicBezTo>
                      <a:cubicBezTo>
                        <a:pt x="15873" y="-2294"/>
                        <a:pt x="25552" y="781"/>
                        <a:pt x="29851" y="8695"/>
                      </a:cubicBezTo>
                      <a:cubicBezTo>
                        <a:pt x="34178" y="16609"/>
                        <a:pt x="31360" y="26459"/>
                        <a:pt x="23588" y="30673"/>
                      </a:cubicBezTo>
                      <a:cubicBezTo>
                        <a:pt x="15844" y="34943"/>
                        <a:pt x="6051" y="31640"/>
                        <a:pt x="1895" y="23641"/>
                      </a:cubicBezTo>
                      <a:close/>
                    </a:path>
                  </a:pathLst>
                </a:custGeom>
                <a:grpFill/>
                <a:ln w="2845"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3FD1AE91-0A3F-D603-B59E-B97C9117106F}"/>
                    </a:ext>
                  </a:extLst>
                </p:cNvPr>
                <p:cNvSpPr/>
                <p:nvPr/>
              </p:nvSpPr>
              <p:spPr>
                <a:xfrm>
                  <a:off x="11653705" y="2287193"/>
                  <a:ext cx="30964" cy="31557"/>
                </a:xfrm>
                <a:custGeom>
                  <a:avLst/>
                  <a:gdLst>
                    <a:gd name="connsiteX0" fmla="*/ 1554 w 30964"/>
                    <a:gd name="connsiteY0" fmla="*/ 22407 h 31557"/>
                    <a:gd name="connsiteX1" fmla="*/ 8586 w 30964"/>
                    <a:gd name="connsiteY1" fmla="*/ 1454 h 31557"/>
                    <a:gd name="connsiteX2" fmla="*/ 29311 w 30964"/>
                    <a:gd name="connsiteY2" fmla="*/ 9112 h 31557"/>
                    <a:gd name="connsiteX3" fmla="*/ 22279 w 30964"/>
                    <a:gd name="connsiteY3" fmla="*/ 30065 h 31557"/>
                    <a:gd name="connsiteX4" fmla="*/ 1554 w 30964"/>
                    <a:gd name="connsiteY4" fmla="*/ 22407 h 31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64" h="31557">
                      <a:moveTo>
                        <a:pt x="1554" y="22407"/>
                      </a:moveTo>
                      <a:cubicBezTo>
                        <a:pt x="-2147" y="14464"/>
                        <a:pt x="985" y="5098"/>
                        <a:pt x="8586" y="1454"/>
                      </a:cubicBezTo>
                      <a:cubicBezTo>
                        <a:pt x="16187" y="-2190"/>
                        <a:pt x="25468" y="1255"/>
                        <a:pt x="29311" y="9112"/>
                      </a:cubicBezTo>
                      <a:cubicBezTo>
                        <a:pt x="33183" y="16969"/>
                        <a:pt x="30022" y="26335"/>
                        <a:pt x="22279" y="30065"/>
                      </a:cubicBezTo>
                      <a:cubicBezTo>
                        <a:pt x="14536" y="33766"/>
                        <a:pt x="5255" y="30349"/>
                        <a:pt x="1554" y="22407"/>
                      </a:cubicBezTo>
                      <a:close/>
                    </a:path>
                  </a:pathLst>
                </a:custGeom>
                <a:grpFill/>
                <a:ln w="2845"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9F32DB27-018F-4746-8185-81A68AAA95FB}"/>
                    </a:ext>
                  </a:extLst>
                </p:cNvPr>
                <p:cNvSpPr/>
                <p:nvPr/>
              </p:nvSpPr>
              <p:spPr>
                <a:xfrm>
                  <a:off x="11585185" y="2319089"/>
                  <a:ext cx="30020" cy="30525"/>
                </a:xfrm>
                <a:custGeom>
                  <a:avLst/>
                  <a:gdLst>
                    <a:gd name="connsiteX0" fmla="*/ 1238 w 30020"/>
                    <a:gd name="connsiteY0" fmla="*/ 21029 h 30525"/>
                    <a:gd name="connsiteX1" fmla="*/ 8924 w 30020"/>
                    <a:gd name="connsiteY1" fmla="*/ 1130 h 30525"/>
                    <a:gd name="connsiteX2" fmla="*/ 28681 w 30020"/>
                    <a:gd name="connsiteY2" fmla="*/ 9300 h 30525"/>
                    <a:gd name="connsiteX3" fmla="*/ 21080 w 30020"/>
                    <a:gd name="connsiteY3" fmla="*/ 29370 h 30525"/>
                    <a:gd name="connsiteX4" fmla="*/ 1238 w 30020"/>
                    <a:gd name="connsiteY4" fmla="*/ 21029 h 3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0" h="30525">
                      <a:moveTo>
                        <a:pt x="1238" y="21029"/>
                      </a:moveTo>
                      <a:cubicBezTo>
                        <a:pt x="-2036" y="13200"/>
                        <a:pt x="1409" y="4290"/>
                        <a:pt x="8924" y="1130"/>
                      </a:cubicBezTo>
                      <a:cubicBezTo>
                        <a:pt x="16468" y="-1973"/>
                        <a:pt x="25237" y="1500"/>
                        <a:pt x="28681" y="9300"/>
                      </a:cubicBezTo>
                      <a:cubicBezTo>
                        <a:pt x="32098" y="17043"/>
                        <a:pt x="28767" y="26210"/>
                        <a:pt x="21080" y="29370"/>
                      </a:cubicBezTo>
                      <a:cubicBezTo>
                        <a:pt x="13394" y="32587"/>
                        <a:pt x="4540" y="28858"/>
                        <a:pt x="1238" y="21029"/>
                      </a:cubicBezTo>
                      <a:close/>
                    </a:path>
                  </a:pathLst>
                </a:custGeom>
                <a:grpFill/>
                <a:ln w="2845"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AF6332A2-59E1-7AA9-5713-58BDEE76436C}"/>
                    </a:ext>
                  </a:extLst>
                </p:cNvPr>
                <p:cNvSpPr/>
                <p:nvPr/>
              </p:nvSpPr>
              <p:spPr>
                <a:xfrm>
                  <a:off x="11515451" y="2347964"/>
                  <a:ext cx="29012" cy="29780"/>
                </a:xfrm>
                <a:custGeom>
                  <a:avLst/>
                  <a:gdLst>
                    <a:gd name="connsiteX0" fmla="*/ 968 w 29012"/>
                    <a:gd name="connsiteY0" fmla="*/ 19967 h 29780"/>
                    <a:gd name="connsiteX1" fmla="*/ 9196 w 29012"/>
                    <a:gd name="connsiteY1" fmla="*/ 950 h 29780"/>
                    <a:gd name="connsiteX2" fmla="*/ 27956 w 29012"/>
                    <a:gd name="connsiteY2" fmla="*/ 9604 h 29780"/>
                    <a:gd name="connsiteX3" fmla="*/ 19815 w 29012"/>
                    <a:gd name="connsiteY3" fmla="*/ 28792 h 29780"/>
                    <a:gd name="connsiteX4" fmla="*/ 968 w 29012"/>
                    <a:gd name="connsiteY4" fmla="*/ 19967 h 2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12" h="29780">
                      <a:moveTo>
                        <a:pt x="968" y="19967"/>
                      </a:moveTo>
                      <a:cubicBezTo>
                        <a:pt x="-1907" y="12223"/>
                        <a:pt x="1851" y="3911"/>
                        <a:pt x="9196" y="950"/>
                      </a:cubicBezTo>
                      <a:cubicBezTo>
                        <a:pt x="16569" y="-1925"/>
                        <a:pt x="24968" y="1946"/>
                        <a:pt x="27956" y="9604"/>
                      </a:cubicBezTo>
                      <a:cubicBezTo>
                        <a:pt x="30974" y="17262"/>
                        <a:pt x="27301" y="25860"/>
                        <a:pt x="19815" y="28792"/>
                      </a:cubicBezTo>
                      <a:cubicBezTo>
                        <a:pt x="12327" y="31809"/>
                        <a:pt x="3815" y="27653"/>
                        <a:pt x="968" y="19967"/>
                      </a:cubicBezTo>
                      <a:close/>
                    </a:path>
                  </a:pathLst>
                </a:custGeom>
                <a:grpFill/>
                <a:ln w="2845"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89A9AA79-669C-09A9-F15B-A58679F94194}"/>
                    </a:ext>
                  </a:extLst>
                </p:cNvPr>
                <p:cNvSpPr/>
                <p:nvPr/>
              </p:nvSpPr>
              <p:spPr>
                <a:xfrm>
                  <a:off x="11444600" y="2373972"/>
                  <a:ext cx="28082" cy="28725"/>
                </a:xfrm>
                <a:custGeom>
                  <a:avLst/>
                  <a:gdLst>
                    <a:gd name="connsiteX0" fmla="*/ 734 w 28082"/>
                    <a:gd name="connsiteY0" fmla="*/ 18812 h 28725"/>
                    <a:gd name="connsiteX1" fmla="*/ 9417 w 28082"/>
                    <a:gd name="connsiteY1" fmla="*/ 706 h 28725"/>
                    <a:gd name="connsiteX2" fmla="*/ 27267 w 28082"/>
                    <a:gd name="connsiteY2" fmla="*/ 9901 h 28725"/>
                    <a:gd name="connsiteX3" fmla="*/ 18584 w 28082"/>
                    <a:gd name="connsiteY3" fmla="*/ 28007 h 28725"/>
                    <a:gd name="connsiteX4" fmla="*/ 734 w 28082"/>
                    <a:gd name="connsiteY4" fmla="*/ 18812 h 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82" h="28725">
                      <a:moveTo>
                        <a:pt x="734" y="18812"/>
                      </a:moveTo>
                      <a:cubicBezTo>
                        <a:pt x="-1714" y="11239"/>
                        <a:pt x="2157" y="3125"/>
                        <a:pt x="9417" y="706"/>
                      </a:cubicBezTo>
                      <a:cubicBezTo>
                        <a:pt x="16677" y="-1743"/>
                        <a:pt x="24648" y="2385"/>
                        <a:pt x="27267" y="9901"/>
                      </a:cubicBezTo>
                      <a:cubicBezTo>
                        <a:pt x="29886" y="17417"/>
                        <a:pt x="25986" y="25530"/>
                        <a:pt x="18584" y="28007"/>
                      </a:cubicBezTo>
                      <a:cubicBezTo>
                        <a:pt x="11182" y="30483"/>
                        <a:pt x="3211" y="26356"/>
                        <a:pt x="734" y="18812"/>
                      </a:cubicBezTo>
                      <a:close/>
                    </a:path>
                  </a:pathLst>
                </a:custGeom>
                <a:grpFill/>
                <a:ln w="2845"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0AAAD500-F92D-C394-885D-71ABDA3CE7EC}"/>
                    </a:ext>
                  </a:extLst>
                </p:cNvPr>
                <p:cNvSpPr/>
                <p:nvPr/>
              </p:nvSpPr>
              <p:spPr>
                <a:xfrm>
                  <a:off x="11372712" y="2397078"/>
                  <a:ext cx="27127" cy="27757"/>
                </a:xfrm>
                <a:custGeom>
                  <a:avLst/>
                  <a:gdLst>
                    <a:gd name="connsiteX0" fmla="*/ 540 w 27127"/>
                    <a:gd name="connsiteY0" fmla="*/ 17541 h 27757"/>
                    <a:gd name="connsiteX1" fmla="*/ 9679 w 27127"/>
                    <a:gd name="connsiteY1" fmla="*/ 488 h 27757"/>
                    <a:gd name="connsiteX2" fmla="*/ 19956 w 27127"/>
                    <a:gd name="connsiteY2" fmla="*/ 1826 h 27757"/>
                    <a:gd name="connsiteX3" fmla="*/ 26532 w 27127"/>
                    <a:gd name="connsiteY3" fmla="*/ 10110 h 27757"/>
                    <a:gd name="connsiteX4" fmla="*/ 25536 w 27127"/>
                    <a:gd name="connsiteY4" fmla="*/ 20701 h 27757"/>
                    <a:gd name="connsiteX5" fmla="*/ 17423 w 27127"/>
                    <a:gd name="connsiteY5" fmla="*/ 27248 h 27757"/>
                    <a:gd name="connsiteX6" fmla="*/ 540 w 27127"/>
                    <a:gd name="connsiteY6" fmla="*/ 17541 h 2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27" h="27757">
                      <a:moveTo>
                        <a:pt x="540" y="17541"/>
                      </a:moveTo>
                      <a:cubicBezTo>
                        <a:pt x="-1538" y="10139"/>
                        <a:pt x="2562" y="2509"/>
                        <a:pt x="9679" y="488"/>
                      </a:cubicBezTo>
                      <a:cubicBezTo>
                        <a:pt x="13238" y="-508"/>
                        <a:pt x="16910" y="61"/>
                        <a:pt x="19956" y="1826"/>
                      </a:cubicBezTo>
                      <a:cubicBezTo>
                        <a:pt x="23002" y="3563"/>
                        <a:pt x="25422" y="6438"/>
                        <a:pt x="26532" y="10110"/>
                      </a:cubicBezTo>
                      <a:cubicBezTo>
                        <a:pt x="27614" y="13783"/>
                        <a:pt x="27187" y="17598"/>
                        <a:pt x="25536" y="20701"/>
                      </a:cubicBezTo>
                      <a:cubicBezTo>
                        <a:pt x="23885" y="23775"/>
                        <a:pt x="21038" y="26223"/>
                        <a:pt x="17423" y="27248"/>
                      </a:cubicBezTo>
                      <a:cubicBezTo>
                        <a:pt x="10163" y="29298"/>
                        <a:pt x="2618" y="24971"/>
                        <a:pt x="540" y="17541"/>
                      </a:cubicBezTo>
                      <a:close/>
                    </a:path>
                  </a:pathLst>
                </a:custGeom>
                <a:grpFill/>
                <a:ln w="2845"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D916458B-7BCF-4B6A-35A9-37A49E3829F6}"/>
                    </a:ext>
                  </a:extLst>
                </p:cNvPr>
                <p:cNvSpPr/>
                <p:nvPr/>
              </p:nvSpPr>
              <p:spPr>
                <a:xfrm>
                  <a:off x="11300024" y="2417161"/>
                  <a:ext cx="26168" cy="26921"/>
                </a:xfrm>
                <a:custGeom>
                  <a:avLst/>
                  <a:gdLst>
                    <a:gd name="connsiteX0" fmla="*/ 379 w 26168"/>
                    <a:gd name="connsiteY0" fmla="*/ 16446 h 26921"/>
                    <a:gd name="connsiteX1" fmla="*/ 1888 w 26168"/>
                    <a:gd name="connsiteY1" fmla="*/ 6340 h 26921"/>
                    <a:gd name="connsiteX2" fmla="*/ 9887 w 26168"/>
                    <a:gd name="connsiteY2" fmla="*/ 390 h 26921"/>
                    <a:gd name="connsiteX3" fmla="*/ 25744 w 26168"/>
                    <a:gd name="connsiteY3" fmla="*/ 10212 h 26921"/>
                    <a:gd name="connsiteX4" fmla="*/ 16321 w 26168"/>
                    <a:gd name="connsiteY4" fmla="*/ 26524 h 26921"/>
                    <a:gd name="connsiteX5" fmla="*/ 6357 w 26168"/>
                    <a:gd name="connsiteY5" fmla="*/ 24873 h 26921"/>
                    <a:gd name="connsiteX6" fmla="*/ 408 w 26168"/>
                    <a:gd name="connsiteY6" fmla="*/ 16503 h 2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68" h="26921">
                      <a:moveTo>
                        <a:pt x="379" y="16446"/>
                      </a:moveTo>
                      <a:cubicBezTo>
                        <a:pt x="-475" y="12831"/>
                        <a:pt x="151" y="9244"/>
                        <a:pt x="1888" y="6340"/>
                      </a:cubicBezTo>
                      <a:cubicBezTo>
                        <a:pt x="3596" y="3437"/>
                        <a:pt x="6414" y="1301"/>
                        <a:pt x="9887" y="390"/>
                      </a:cubicBezTo>
                      <a:cubicBezTo>
                        <a:pt x="16805" y="-1375"/>
                        <a:pt x="23894" y="3009"/>
                        <a:pt x="25744" y="10212"/>
                      </a:cubicBezTo>
                      <a:cubicBezTo>
                        <a:pt x="27566" y="17414"/>
                        <a:pt x="23352" y="24702"/>
                        <a:pt x="16321" y="26524"/>
                      </a:cubicBezTo>
                      <a:cubicBezTo>
                        <a:pt x="12819" y="27464"/>
                        <a:pt x="9232" y="26667"/>
                        <a:pt x="6357" y="24873"/>
                      </a:cubicBezTo>
                      <a:cubicBezTo>
                        <a:pt x="3482" y="23051"/>
                        <a:pt x="1262" y="20090"/>
                        <a:pt x="408" y="16503"/>
                      </a:cubicBezTo>
                      <a:close/>
                    </a:path>
                  </a:pathLst>
                </a:custGeom>
                <a:grpFill/>
                <a:ln w="2845"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36186F31-DA4A-707B-C854-CAB38C07200D}"/>
                    </a:ext>
                  </a:extLst>
                </p:cNvPr>
                <p:cNvSpPr/>
                <p:nvPr/>
              </p:nvSpPr>
              <p:spPr>
                <a:xfrm>
                  <a:off x="11226561" y="2434125"/>
                  <a:ext cx="25184" cy="25933"/>
                </a:xfrm>
                <a:custGeom>
                  <a:avLst/>
                  <a:gdLst>
                    <a:gd name="connsiteX0" fmla="*/ 251 w 25184"/>
                    <a:gd name="connsiteY0" fmla="*/ 15510 h 25933"/>
                    <a:gd name="connsiteX1" fmla="*/ 10015 w 25184"/>
                    <a:gd name="connsiteY1" fmla="*/ 251 h 25933"/>
                    <a:gd name="connsiteX2" fmla="*/ 24905 w 25184"/>
                    <a:gd name="connsiteY2" fmla="*/ 10414 h 25933"/>
                    <a:gd name="connsiteX3" fmla="*/ 15139 w 25184"/>
                    <a:gd name="connsiteY3" fmla="*/ 25673 h 25933"/>
                    <a:gd name="connsiteX4" fmla="*/ 251 w 25184"/>
                    <a:gd name="connsiteY4" fmla="*/ 15510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4" h="25933">
                      <a:moveTo>
                        <a:pt x="251" y="15510"/>
                      </a:moveTo>
                      <a:cubicBezTo>
                        <a:pt x="-1116" y="8479"/>
                        <a:pt x="3240" y="1646"/>
                        <a:pt x="10015" y="251"/>
                      </a:cubicBezTo>
                      <a:cubicBezTo>
                        <a:pt x="16762" y="-1144"/>
                        <a:pt x="23453" y="3411"/>
                        <a:pt x="24905" y="10414"/>
                      </a:cubicBezTo>
                      <a:cubicBezTo>
                        <a:pt x="26356" y="17418"/>
                        <a:pt x="22029" y="24250"/>
                        <a:pt x="15139" y="25673"/>
                      </a:cubicBezTo>
                      <a:cubicBezTo>
                        <a:pt x="8279" y="27097"/>
                        <a:pt x="1617" y="22542"/>
                        <a:pt x="251" y="15510"/>
                      </a:cubicBezTo>
                      <a:close/>
                    </a:path>
                  </a:pathLst>
                </a:custGeom>
                <a:grpFill/>
                <a:ln w="2845"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63E1CA76-ECA9-B202-E0AE-82B40A56C75C}"/>
                    </a:ext>
                  </a:extLst>
                </p:cNvPr>
                <p:cNvSpPr/>
                <p:nvPr/>
              </p:nvSpPr>
              <p:spPr>
                <a:xfrm>
                  <a:off x="11152449" y="2448156"/>
                  <a:ext cx="24265" cy="24942"/>
                </a:xfrm>
                <a:custGeom>
                  <a:avLst/>
                  <a:gdLst>
                    <a:gd name="connsiteX0" fmla="*/ 146 w 24265"/>
                    <a:gd name="connsiteY0" fmla="*/ 14347 h 24942"/>
                    <a:gd name="connsiteX1" fmla="*/ 10139 w 24265"/>
                    <a:gd name="connsiteY1" fmla="*/ 141 h 24942"/>
                    <a:gd name="connsiteX2" fmla="*/ 24088 w 24265"/>
                    <a:gd name="connsiteY2" fmla="*/ 10589 h 24942"/>
                    <a:gd name="connsiteX3" fmla="*/ 14096 w 24265"/>
                    <a:gd name="connsiteY3" fmla="*/ 24794 h 24942"/>
                    <a:gd name="connsiteX4" fmla="*/ 146 w 24265"/>
                    <a:gd name="connsiteY4" fmla="*/ 14347 h 2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2">
                      <a:moveTo>
                        <a:pt x="146" y="14347"/>
                      </a:moveTo>
                      <a:cubicBezTo>
                        <a:pt x="-878" y="7543"/>
                        <a:pt x="3591" y="1166"/>
                        <a:pt x="10139" y="141"/>
                      </a:cubicBezTo>
                      <a:cubicBezTo>
                        <a:pt x="16686" y="-884"/>
                        <a:pt x="22949" y="3785"/>
                        <a:pt x="24088" y="10589"/>
                      </a:cubicBezTo>
                      <a:cubicBezTo>
                        <a:pt x="25227" y="17393"/>
                        <a:pt x="20757" y="23741"/>
                        <a:pt x="14096" y="24794"/>
                      </a:cubicBezTo>
                      <a:cubicBezTo>
                        <a:pt x="7434" y="25848"/>
                        <a:pt x="1171" y="21151"/>
                        <a:pt x="146" y="14347"/>
                      </a:cubicBezTo>
                      <a:close/>
                    </a:path>
                  </a:pathLst>
                </a:custGeom>
                <a:grpFill/>
                <a:ln w="2845"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26192F5D-8BFC-88EC-3442-FBA092254F55}"/>
                    </a:ext>
                  </a:extLst>
                </p:cNvPr>
                <p:cNvSpPr/>
                <p:nvPr/>
              </p:nvSpPr>
              <p:spPr>
                <a:xfrm>
                  <a:off x="11077873" y="2459207"/>
                  <a:ext cx="23321" cy="23971"/>
                </a:xfrm>
                <a:custGeom>
                  <a:avLst/>
                  <a:gdLst>
                    <a:gd name="connsiteX0" fmla="*/ 79 w 23321"/>
                    <a:gd name="connsiteY0" fmla="*/ 13231 h 23971"/>
                    <a:gd name="connsiteX1" fmla="*/ 10242 w 23321"/>
                    <a:gd name="connsiteY1" fmla="*/ 78 h 23971"/>
                    <a:gd name="connsiteX2" fmla="*/ 23224 w 23321"/>
                    <a:gd name="connsiteY2" fmla="*/ 10526 h 23971"/>
                    <a:gd name="connsiteX3" fmla="*/ 13089 w 23321"/>
                    <a:gd name="connsiteY3" fmla="*/ 23906 h 23971"/>
                    <a:gd name="connsiteX4" fmla="*/ 79 w 23321"/>
                    <a:gd name="connsiteY4" fmla="*/ 13231 h 23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21" h="23971">
                      <a:moveTo>
                        <a:pt x="79" y="13231"/>
                      </a:moveTo>
                      <a:cubicBezTo>
                        <a:pt x="-661" y="6654"/>
                        <a:pt x="3894" y="762"/>
                        <a:pt x="10242" y="78"/>
                      </a:cubicBezTo>
                      <a:cubicBezTo>
                        <a:pt x="16591" y="-662"/>
                        <a:pt x="22370" y="3921"/>
                        <a:pt x="23224" y="10526"/>
                      </a:cubicBezTo>
                      <a:cubicBezTo>
                        <a:pt x="24050" y="17074"/>
                        <a:pt x="19523" y="23166"/>
                        <a:pt x="13089" y="23906"/>
                      </a:cubicBezTo>
                      <a:cubicBezTo>
                        <a:pt x="6655" y="24589"/>
                        <a:pt x="819" y="19835"/>
                        <a:pt x="79" y="13231"/>
                      </a:cubicBezTo>
                      <a:close/>
                    </a:path>
                  </a:pathLst>
                </a:custGeom>
                <a:grpFill/>
                <a:ln w="2845"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68B2DE1F-1418-D2B5-485E-8C8B9487BAE6}"/>
                    </a:ext>
                  </a:extLst>
                </p:cNvPr>
                <p:cNvSpPr/>
                <p:nvPr/>
              </p:nvSpPr>
              <p:spPr>
                <a:xfrm>
                  <a:off x="11002935" y="2466963"/>
                  <a:ext cx="22364" cy="23050"/>
                </a:xfrm>
                <a:custGeom>
                  <a:avLst/>
                  <a:gdLst>
                    <a:gd name="connsiteX0" fmla="*/ 31 w 22364"/>
                    <a:gd name="connsiteY0" fmla="*/ 12450 h 23050"/>
                    <a:gd name="connsiteX1" fmla="*/ 10279 w 22364"/>
                    <a:gd name="connsiteY1" fmla="*/ 38 h 23050"/>
                    <a:gd name="connsiteX2" fmla="*/ 22321 w 22364"/>
                    <a:gd name="connsiteY2" fmla="*/ 10600 h 23050"/>
                    <a:gd name="connsiteX3" fmla="*/ 12073 w 22364"/>
                    <a:gd name="connsiteY3" fmla="*/ 23012 h 23050"/>
                    <a:gd name="connsiteX4" fmla="*/ 31 w 22364"/>
                    <a:gd name="connsiteY4" fmla="*/ 12450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 h="23050">
                      <a:moveTo>
                        <a:pt x="31" y="12450"/>
                      </a:moveTo>
                      <a:cubicBezTo>
                        <a:pt x="-425" y="6130"/>
                        <a:pt x="4187" y="550"/>
                        <a:pt x="10279" y="38"/>
                      </a:cubicBezTo>
                      <a:cubicBezTo>
                        <a:pt x="16400" y="-474"/>
                        <a:pt x="21781" y="4251"/>
                        <a:pt x="22321" y="10600"/>
                      </a:cubicBezTo>
                      <a:cubicBezTo>
                        <a:pt x="22863" y="16948"/>
                        <a:pt x="18279" y="22499"/>
                        <a:pt x="12073" y="23012"/>
                      </a:cubicBezTo>
                      <a:cubicBezTo>
                        <a:pt x="5867" y="23524"/>
                        <a:pt x="486" y="18827"/>
                        <a:pt x="31" y="12450"/>
                      </a:cubicBezTo>
                      <a:close/>
                    </a:path>
                  </a:pathLst>
                </a:custGeom>
                <a:grpFill/>
                <a:ln w="2845"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3D097FC7-CD12-822E-6228-649C8D6B4549}"/>
                    </a:ext>
                  </a:extLst>
                </p:cNvPr>
                <p:cNvSpPr/>
                <p:nvPr/>
              </p:nvSpPr>
              <p:spPr>
                <a:xfrm>
                  <a:off x="10927748" y="2471720"/>
                  <a:ext cx="21422" cy="22074"/>
                </a:xfrm>
                <a:custGeom>
                  <a:avLst/>
                  <a:gdLst>
                    <a:gd name="connsiteX0" fmla="*/ 5 w 21422"/>
                    <a:gd name="connsiteY0" fmla="*/ 11422 h 22074"/>
                    <a:gd name="connsiteX1" fmla="*/ 10310 w 21422"/>
                    <a:gd name="connsiteY1" fmla="*/ 6 h 22074"/>
                    <a:gd name="connsiteX2" fmla="*/ 21413 w 21422"/>
                    <a:gd name="connsiteY2" fmla="*/ 10653 h 22074"/>
                    <a:gd name="connsiteX3" fmla="*/ 11108 w 21422"/>
                    <a:gd name="connsiteY3" fmla="*/ 22069 h 22074"/>
                    <a:gd name="connsiteX4" fmla="*/ 5 w 21422"/>
                    <a:gd name="connsiteY4" fmla="*/ 11422 h 22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 h="22074">
                      <a:moveTo>
                        <a:pt x="5" y="11422"/>
                      </a:moveTo>
                      <a:cubicBezTo>
                        <a:pt x="-166" y="5330"/>
                        <a:pt x="4446" y="205"/>
                        <a:pt x="10310" y="6"/>
                      </a:cubicBezTo>
                      <a:cubicBezTo>
                        <a:pt x="16175" y="-193"/>
                        <a:pt x="21157" y="4561"/>
                        <a:pt x="21413" y="10653"/>
                      </a:cubicBezTo>
                      <a:cubicBezTo>
                        <a:pt x="21669" y="16745"/>
                        <a:pt x="17057" y="21841"/>
                        <a:pt x="11108" y="22069"/>
                      </a:cubicBezTo>
                      <a:cubicBezTo>
                        <a:pt x="5157" y="22268"/>
                        <a:pt x="176" y="17514"/>
                        <a:pt x="5" y="11422"/>
                      </a:cubicBezTo>
                      <a:close/>
                    </a:path>
                  </a:pathLst>
                </a:custGeom>
                <a:grpFill/>
                <a:ln w="2845"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DD03A1BB-3A96-CDDB-0060-6768AC45BCEC}"/>
                    </a:ext>
                  </a:extLst>
                </p:cNvPr>
                <p:cNvSpPr/>
                <p:nvPr/>
              </p:nvSpPr>
              <p:spPr>
                <a:xfrm>
                  <a:off x="10852425" y="2473462"/>
                  <a:ext cx="20498" cy="21153"/>
                </a:xfrm>
                <a:custGeom>
                  <a:avLst/>
                  <a:gdLst>
                    <a:gd name="connsiteX0" fmla="*/ 1 w 20498"/>
                    <a:gd name="connsiteY0" fmla="*/ 10448 h 21153"/>
                    <a:gd name="connsiteX1" fmla="*/ 10307 w 20498"/>
                    <a:gd name="connsiteY1" fmla="*/ 1 h 21153"/>
                    <a:gd name="connsiteX2" fmla="*/ 17510 w 20498"/>
                    <a:gd name="connsiteY2" fmla="*/ 3189 h 21153"/>
                    <a:gd name="connsiteX3" fmla="*/ 20498 w 20498"/>
                    <a:gd name="connsiteY3" fmla="*/ 10648 h 21153"/>
                    <a:gd name="connsiteX4" fmla="*/ 17481 w 20498"/>
                    <a:gd name="connsiteY4" fmla="*/ 18135 h 21153"/>
                    <a:gd name="connsiteX5" fmla="*/ 10193 w 20498"/>
                    <a:gd name="connsiteY5" fmla="*/ 21153 h 21153"/>
                    <a:gd name="connsiteX6" fmla="*/ 1 w 20498"/>
                    <a:gd name="connsiteY6" fmla="*/ 10477 h 2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98" h="21153">
                      <a:moveTo>
                        <a:pt x="1" y="10448"/>
                      </a:moveTo>
                      <a:cubicBezTo>
                        <a:pt x="58" y="4612"/>
                        <a:pt x="4670" y="-56"/>
                        <a:pt x="10307" y="1"/>
                      </a:cubicBezTo>
                      <a:cubicBezTo>
                        <a:pt x="13125" y="29"/>
                        <a:pt x="15659" y="1253"/>
                        <a:pt x="17510" y="3189"/>
                      </a:cubicBezTo>
                      <a:cubicBezTo>
                        <a:pt x="19360" y="5125"/>
                        <a:pt x="20498" y="7715"/>
                        <a:pt x="20498" y="10648"/>
                      </a:cubicBezTo>
                      <a:cubicBezTo>
                        <a:pt x="20498" y="13551"/>
                        <a:pt x="19360" y="16227"/>
                        <a:pt x="17481" y="18135"/>
                      </a:cubicBezTo>
                      <a:cubicBezTo>
                        <a:pt x="15630" y="20014"/>
                        <a:pt x="13040" y="21181"/>
                        <a:pt x="10193" y="21153"/>
                      </a:cubicBezTo>
                      <a:cubicBezTo>
                        <a:pt x="4499" y="21096"/>
                        <a:pt x="-84" y="16313"/>
                        <a:pt x="1" y="10477"/>
                      </a:cubicBezTo>
                      <a:close/>
                    </a:path>
                  </a:pathLst>
                </a:custGeom>
                <a:grpFill/>
                <a:ln w="2845"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8FC28920-DD68-BFAF-F9A8-2F66FB18217D}"/>
                    </a:ext>
                  </a:extLst>
                </p:cNvPr>
                <p:cNvSpPr/>
                <p:nvPr/>
              </p:nvSpPr>
              <p:spPr>
                <a:xfrm>
                  <a:off x="10777142" y="2472121"/>
                  <a:ext cx="19552" cy="20137"/>
                </a:xfrm>
                <a:custGeom>
                  <a:avLst/>
                  <a:gdLst>
                    <a:gd name="connsiteX0" fmla="*/ 14 w 19552"/>
                    <a:gd name="connsiteY0" fmla="*/ 9597 h 20137"/>
                    <a:gd name="connsiteX1" fmla="*/ 10234 w 19552"/>
                    <a:gd name="connsiteY1" fmla="*/ 4 h 20137"/>
                    <a:gd name="connsiteX2" fmla="*/ 19543 w 19552"/>
                    <a:gd name="connsiteY2" fmla="*/ 10423 h 20137"/>
                    <a:gd name="connsiteX3" fmla="*/ 9323 w 19552"/>
                    <a:gd name="connsiteY3" fmla="*/ 20131 h 20137"/>
                    <a:gd name="connsiteX4" fmla="*/ 14 w 19552"/>
                    <a:gd name="connsiteY4" fmla="*/ 9597 h 20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2" h="20137">
                      <a:moveTo>
                        <a:pt x="14" y="9597"/>
                      </a:moveTo>
                      <a:cubicBezTo>
                        <a:pt x="299" y="4017"/>
                        <a:pt x="4882" y="-139"/>
                        <a:pt x="10234" y="4"/>
                      </a:cubicBezTo>
                      <a:cubicBezTo>
                        <a:pt x="15586" y="203"/>
                        <a:pt x="19771" y="4872"/>
                        <a:pt x="19543" y="10423"/>
                      </a:cubicBezTo>
                      <a:cubicBezTo>
                        <a:pt x="19315" y="15974"/>
                        <a:pt x="14732" y="20330"/>
                        <a:pt x="9323" y="20131"/>
                      </a:cubicBezTo>
                      <a:cubicBezTo>
                        <a:pt x="3886" y="19988"/>
                        <a:pt x="-271" y="15120"/>
                        <a:pt x="14" y="9597"/>
                      </a:cubicBezTo>
                      <a:close/>
                    </a:path>
                  </a:pathLst>
                </a:custGeom>
                <a:grpFill/>
                <a:ln w="2845"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CC74970E-9FDD-F484-46D8-BFD4AE84DEC4}"/>
                    </a:ext>
                  </a:extLst>
                </p:cNvPr>
                <p:cNvSpPr/>
                <p:nvPr/>
              </p:nvSpPr>
              <p:spPr>
                <a:xfrm>
                  <a:off x="10701987" y="2467567"/>
                  <a:ext cx="18635" cy="19169"/>
                </a:xfrm>
                <a:custGeom>
                  <a:avLst/>
                  <a:gdLst>
                    <a:gd name="connsiteX0" fmla="*/ 42 w 18635"/>
                    <a:gd name="connsiteY0" fmla="*/ 8800 h 19169"/>
                    <a:gd name="connsiteX1" fmla="*/ 10147 w 18635"/>
                    <a:gd name="connsiteY1" fmla="*/ 32 h 19169"/>
                    <a:gd name="connsiteX2" fmla="*/ 18602 w 18635"/>
                    <a:gd name="connsiteY2" fmla="*/ 10366 h 19169"/>
                    <a:gd name="connsiteX3" fmla="*/ 8497 w 18635"/>
                    <a:gd name="connsiteY3" fmla="*/ 19134 h 19169"/>
                    <a:gd name="connsiteX4" fmla="*/ 42 w 18635"/>
                    <a:gd name="connsiteY4" fmla="*/ 8800 h 19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35" h="19169">
                      <a:moveTo>
                        <a:pt x="42" y="8800"/>
                      </a:moveTo>
                      <a:cubicBezTo>
                        <a:pt x="525" y="3533"/>
                        <a:pt x="5052" y="-395"/>
                        <a:pt x="10147" y="32"/>
                      </a:cubicBezTo>
                      <a:cubicBezTo>
                        <a:pt x="15243" y="459"/>
                        <a:pt x="19030" y="5099"/>
                        <a:pt x="18602" y="10366"/>
                      </a:cubicBezTo>
                      <a:cubicBezTo>
                        <a:pt x="18176" y="15661"/>
                        <a:pt x="13649" y="19589"/>
                        <a:pt x="8497" y="19134"/>
                      </a:cubicBezTo>
                      <a:cubicBezTo>
                        <a:pt x="3344" y="18707"/>
                        <a:pt x="-443" y="14067"/>
                        <a:pt x="42" y="8800"/>
                      </a:cubicBezTo>
                      <a:close/>
                    </a:path>
                  </a:pathLst>
                </a:custGeom>
                <a:grpFill/>
                <a:ln w="2845"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8A9C8A4C-5FB7-E0BA-89BF-778A3B1F4A3D}"/>
                    </a:ext>
                  </a:extLst>
                </p:cNvPr>
                <p:cNvSpPr/>
                <p:nvPr/>
              </p:nvSpPr>
              <p:spPr>
                <a:xfrm>
                  <a:off x="10627134" y="2459982"/>
                  <a:ext cx="17712" cy="18221"/>
                </a:xfrm>
                <a:custGeom>
                  <a:avLst/>
                  <a:gdLst>
                    <a:gd name="connsiteX0" fmla="*/ 80 w 17712"/>
                    <a:gd name="connsiteY0" fmla="*/ 7958 h 18221"/>
                    <a:gd name="connsiteX1" fmla="*/ 10016 w 17712"/>
                    <a:gd name="connsiteY1" fmla="*/ 72 h 18221"/>
                    <a:gd name="connsiteX2" fmla="*/ 17645 w 17712"/>
                    <a:gd name="connsiteY2" fmla="*/ 10264 h 18221"/>
                    <a:gd name="connsiteX3" fmla="*/ 7710 w 17712"/>
                    <a:gd name="connsiteY3" fmla="*/ 18149 h 18221"/>
                    <a:gd name="connsiteX4" fmla="*/ 80 w 17712"/>
                    <a:gd name="connsiteY4" fmla="*/ 7958 h 18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2" h="18221">
                      <a:moveTo>
                        <a:pt x="80" y="7958"/>
                      </a:moveTo>
                      <a:cubicBezTo>
                        <a:pt x="735" y="2976"/>
                        <a:pt x="5176" y="-554"/>
                        <a:pt x="10016" y="72"/>
                      </a:cubicBezTo>
                      <a:cubicBezTo>
                        <a:pt x="14827" y="698"/>
                        <a:pt x="18243" y="5282"/>
                        <a:pt x="17645" y="10264"/>
                      </a:cubicBezTo>
                      <a:cubicBezTo>
                        <a:pt x="17047" y="15245"/>
                        <a:pt x="12606" y="18776"/>
                        <a:pt x="7710" y="18149"/>
                      </a:cubicBezTo>
                      <a:cubicBezTo>
                        <a:pt x="2842" y="17495"/>
                        <a:pt x="-574" y="12940"/>
                        <a:pt x="80" y="7958"/>
                      </a:cubicBezTo>
                      <a:close/>
                    </a:path>
                  </a:pathLst>
                </a:custGeom>
                <a:grpFill/>
                <a:ln w="2845" cap="flat">
                  <a:noFill/>
                  <a:prstDash val="solid"/>
                  <a:miter/>
                </a:ln>
              </p:spPr>
              <p:txBody>
                <a:bodyPr rtlCol="0" anchor="ctr"/>
                <a:lstStyle/>
                <a:p>
                  <a:endParaRPr lang="en-US"/>
                </a:p>
              </p:txBody>
            </p:sp>
            <p:sp>
              <p:nvSpPr>
                <p:cNvPr id="1842" name="Freeform: Shape 1841">
                  <a:extLst>
                    <a:ext uri="{FF2B5EF4-FFF2-40B4-BE49-F238E27FC236}">
                      <a16:creationId xmlns:a16="http://schemas.microsoft.com/office/drawing/2014/main" id="{0581EBFE-E003-A63B-0CB9-93689C84D427}"/>
                    </a:ext>
                  </a:extLst>
                </p:cNvPr>
                <p:cNvSpPr/>
                <p:nvPr/>
              </p:nvSpPr>
              <p:spPr>
                <a:xfrm>
                  <a:off x="10552634" y="2449418"/>
                  <a:ext cx="16764" cy="17247"/>
                </a:xfrm>
                <a:custGeom>
                  <a:avLst/>
                  <a:gdLst>
                    <a:gd name="connsiteX0" fmla="*/ 135 w 16764"/>
                    <a:gd name="connsiteY0" fmla="*/ 7135 h 17247"/>
                    <a:gd name="connsiteX1" fmla="*/ 9815 w 16764"/>
                    <a:gd name="connsiteY1" fmla="*/ 132 h 17247"/>
                    <a:gd name="connsiteX2" fmla="*/ 16647 w 16764"/>
                    <a:gd name="connsiteY2" fmla="*/ 9954 h 17247"/>
                    <a:gd name="connsiteX3" fmla="*/ 6939 w 16764"/>
                    <a:gd name="connsiteY3" fmla="*/ 17128 h 17247"/>
                    <a:gd name="connsiteX4" fmla="*/ 135 w 16764"/>
                    <a:gd name="connsiteY4" fmla="*/ 7135 h 1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 h="17247">
                      <a:moveTo>
                        <a:pt x="135" y="7135"/>
                      </a:moveTo>
                      <a:cubicBezTo>
                        <a:pt x="961" y="2438"/>
                        <a:pt x="5288" y="-694"/>
                        <a:pt x="9815" y="132"/>
                      </a:cubicBezTo>
                      <a:cubicBezTo>
                        <a:pt x="14341" y="901"/>
                        <a:pt x="17415" y="5256"/>
                        <a:pt x="16647" y="9954"/>
                      </a:cubicBezTo>
                      <a:cubicBezTo>
                        <a:pt x="15878" y="14651"/>
                        <a:pt x="11522" y="17925"/>
                        <a:pt x="6939" y="17128"/>
                      </a:cubicBezTo>
                      <a:cubicBezTo>
                        <a:pt x="2356" y="16302"/>
                        <a:pt x="-691" y="11832"/>
                        <a:pt x="135" y="7135"/>
                      </a:cubicBezTo>
                      <a:close/>
                    </a:path>
                  </a:pathLst>
                </a:custGeom>
                <a:grpFill/>
                <a:ln w="2845"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BC8F33BA-D275-0D96-83A9-A746A9D739C3}"/>
                    </a:ext>
                  </a:extLst>
                </p:cNvPr>
                <p:cNvSpPr/>
                <p:nvPr/>
              </p:nvSpPr>
              <p:spPr>
                <a:xfrm>
                  <a:off x="10478651" y="2435640"/>
                  <a:ext cx="15877" cy="16261"/>
                </a:xfrm>
                <a:custGeom>
                  <a:avLst/>
                  <a:gdLst>
                    <a:gd name="connsiteX0" fmla="*/ 186 w 15877"/>
                    <a:gd name="connsiteY0" fmla="*/ 6536 h 16261"/>
                    <a:gd name="connsiteX1" fmla="*/ 9638 w 15877"/>
                    <a:gd name="connsiteY1" fmla="*/ 159 h 16261"/>
                    <a:gd name="connsiteX2" fmla="*/ 15701 w 15877"/>
                    <a:gd name="connsiteY2" fmla="*/ 9725 h 16261"/>
                    <a:gd name="connsiteX3" fmla="*/ 6250 w 15877"/>
                    <a:gd name="connsiteY3" fmla="*/ 16101 h 16261"/>
                    <a:gd name="connsiteX4" fmla="*/ 186 w 15877"/>
                    <a:gd name="connsiteY4" fmla="*/ 6536 h 16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7" h="16261">
                      <a:moveTo>
                        <a:pt x="186" y="6536"/>
                      </a:moveTo>
                      <a:cubicBezTo>
                        <a:pt x="1155" y="2152"/>
                        <a:pt x="5368" y="-723"/>
                        <a:pt x="9638" y="159"/>
                      </a:cubicBezTo>
                      <a:cubicBezTo>
                        <a:pt x="13908" y="1042"/>
                        <a:pt x="16613" y="5312"/>
                        <a:pt x="15701" y="9725"/>
                      </a:cubicBezTo>
                      <a:cubicBezTo>
                        <a:pt x="14791" y="14137"/>
                        <a:pt x="10578" y="16984"/>
                        <a:pt x="6250" y="16101"/>
                      </a:cubicBezTo>
                      <a:cubicBezTo>
                        <a:pt x="1952" y="15219"/>
                        <a:pt x="-753" y="10920"/>
                        <a:pt x="186" y="6536"/>
                      </a:cubicBezTo>
                      <a:close/>
                    </a:path>
                  </a:pathLst>
                </a:custGeom>
                <a:grpFill/>
                <a:ln w="2845"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72961BAA-217A-74A9-0362-9A003E99DC05}"/>
                    </a:ext>
                  </a:extLst>
                </p:cNvPr>
                <p:cNvSpPr/>
                <p:nvPr/>
              </p:nvSpPr>
              <p:spPr>
                <a:xfrm>
                  <a:off x="10405338" y="2418859"/>
                  <a:ext cx="14921" cy="15319"/>
                </a:xfrm>
                <a:custGeom>
                  <a:avLst/>
                  <a:gdLst>
                    <a:gd name="connsiteX0" fmla="*/ 250 w 14921"/>
                    <a:gd name="connsiteY0" fmla="*/ 5809 h 15319"/>
                    <a:gd name="connsiteX1" fmla="*/ 9360 w 14921"/>
                    <a:gd name="connsiteY1" fmla="*/ 229 h 15319"/>
                    <a:gd name="connsiteX2" fmla="*/ 14684 w 14921"/>
                    <a:gd name="connsiteY2" fmla="*/ 9510 h 15319"/>
                    <a:gd name="connsiteX3" fmla="*/ 5574 w 14921"/>
                    <a:gd name="connsiteY3" fmla="*/ 15090 h 15319"/>
                    <a:gd name="connsiteX4" fmla="*/ 250 w 14921"/>
                    <a:gd name="connsiteY4" fmla="*/ 5809 h 15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 h="15319">
                      <a:moveTo>
                        <a:pt x="250" y="5809"/>
                      </a:moveTo>
                      <a:cubicBezTo>
                        <a:pt x="1304" y="1710"/>
                        <a:pt x="5403" y="-795"/>
                        <a:pt x="9360" y="229"/>
                      </a:cubicBezTo>
                      <a:cubicBezTo>
                        <a:pt x="13318" y="1254"/>
                        <a:pt x="15708" y="5411"/>
                        <a:pt x="14684" y="9510"/>
                      </a:cubicBezTo>
                      <a:cubicBezTo>
                        <a:pt x="13659" y="13610"/>
                        <a:pt x="9588" y="16115"/>
                        <a:pt x="5574" y="15090"/>
                      </a:cubicBezTo>
                      <a:cubicBezTo>
                        <a:pt x="1560" y="14065"/>
                        <a:pt x="-803" y="9909"/>
                        <a:pt x="250" y="5809"/>
                      </a:cubicBezTo>
                      <a:close/>
                    </a:path>
                  </a:pathLst>
                </a:custGeom>
                <a:grpFill/>
                <a:ln w="2845"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355FFA35-3C4D-EEFC-04C4-1E194D6DAF9E}"/>
                    </a:ext>
                  </a:extLst>
                </p:cNvPr>
                <p:cNvSpPr/>
                <p:nvPr/>
              </p:nvSpPr>
              <p:spPr>
                <a:xfrm>
                  <a:off x="10332766" y="2399170"/>
                  <a:ext cx="13967" cy="14359"/>
                </a:xfrm>
                <a:custGeom>
                  <a:avLst/>
                  <a:gdLst>
                    <a:gd name="connsiteX0" fmla="*/ 314 w 13967"/>
                    <a:gd name="connsiteY0" fmla="*/ 5115 h 14359"/>
                    <a:gd name="connsiteX1" fmla="*/ 9054 w 13967"/>
                    <a:gd name="connsiteY1" fmla="*/ 304 h 14359"/>
                    <a:gd name="connsiteX2" fmla="*/ 13666 w 13967"/>
                    <a:gd name="connsiteY2" fmla="*/ 9214 h 14359"/>
                    <a:gd name="connsiteX3" fmla="*/ 4926 w 13967"/>
                    <a:gd name="connsiteY3" fmla="*/ 14054 h 14359"/>
                    <a:gd name="connsiteX4" fmla="*/ 314 w 13967"/>
                    <a:gd name="connsiteY4" fmla="*/ 5115 h 14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7" h="14359">
                      <a:moveTo>
                        <a:pt x="314" y="5115"/>
                      </a:moveTo>
                      <a:cubicBezTo>
                        <a:pt x="1481" y="1329"/>
                        <a:pt x="5382" y="-835"/>
                        <a:pt x="9054" y="304"/>
                      </a:cubicBezTo>
                      <a:cubicBezTo>
                        <a:pt x="12726" y="1442"/>
                        <a:pt x="14776" y="5456"/>
                        <a:pt x="13666" y="9214"/>
                      </a:cubicBezTo>
                      <a:cubicBezTo>
                        <a:pt x="12527" y="13058"/>
                        <a:pt x="8627" y="15193"/>
                        <a:pt x="4926" y="14054"/>
                      </a:cubicBezTo>
                      <a:cubicBezTo>
                        <a:pt x="1225" y="12915"/>
                        <a:pt x="-824" y="8901"/>
                        <a:pt x="314" y="5115"/>
                      </a:cubicBezTo>
                      <a:close/>
                    </a:path>
                  </a:pathLst>
                </a:custGeom>
                <a:grpFill/>
                <a:ln w="2845"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77857215-A7EE-34C9-B77B-77C34DAA0C7B}"/>
                    </a:ext>
                  </a:extLst>
                </p:cNvPr>
                <p:cNvSpPr/>
                <p:nvPr/>
              </p:nvSpPr>
              <p:spPr>
                <a:xfrm>
                  <a:off x="10261066" y="2376427"/>
                  <a:ext cx="13113" cy="13327"/>
                </a:xfrm>
                <a:custGeom>
                  <a:avLst/>
                  <a:gdLst>
                    <a:gd name="connsiteX0" fmla="*/ 388 w 13113"/>
                    <a:gd name="connsiteY0" fmla="*/ 4600 h 13327"/>
                    <a:gd name="connsiteX1" fmla="*/ 8758 w 13113"/>
                    <a:gd name="connsiteY1" fmla="*/ 329 h 13327"/>
                    <a:gd name="connsiteX2" fmla="*/ 12743 w 13113"/>
                    <a:gd name="connsiteY2" fmla="*/ 8728 h 13327"/>
                    <a:gd name="connsiteX3" fmla="*/ 4374 w 13113"/>
                    <a:gd name="connsiteY3" fmla="*/ 12998 h 13327"/>
                    <a:gd name="connsiteX4" fmla="*/ 388 w 13113"/>
                    <a:gd name="connsiteY4" fmla="*/ 4600 h 13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3" h="13327">
                      <a:moveTo>
                        <a:pt x="388" y="4600"/>
                      </a:moveTo>
                      <a:cubicBezTo>
                        <a:pt x="1612" y="1098"/>
                        <a:pt x="5342" y="-809"/>
                        <a:pt x="8758" y="329"/>
                      </a:cubicBezTo>
                      <a:cubicBezTo>
                        <a:pt x="12145" y="1468"/>
                        <a:pt x="13939" y="5226"/>
                        <a:pt x="12743" y="8728"/>
                      </a:cubicBezTo>
                      <a:cubicBezTo>
                        <a:pt x="11548" y="12229"/>
                        <a:pt x="7818" y="14136"/>
                        <a:pt x="4374" y="12998"/>
                      </a:cubicBezTo>
                      <a:cubicBezTo>
                        <a:pt x="929" y="11859"/>
                        <a:pt x="-836" y="8073"/>
                        <a:pt x="388" y="4600"/>
                      </a:cubicBezTo>
                      <a:close/>
                    </a:path>
                  </a:pathLst>
                </a:custGeom>
                <a:grpFill/>
                <a:ln w="2845"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B4D3717A-DAF5-A78B-711D-34EE29DCC96E}"/>
                    </a:ext>
                  </a:extLst>
                </p:cNvPr>
                <p:cNvSpPr/>
                <p:nvPr/>
              </p:nvSpPr>
              <p:spPr>
                <a:xfrm>
                  <a:off x="10190469" y="2350669"/>
                  <a:ext cx="12111" cy="12407"/>
                </a:xfrm>
                <a:custGeom>
                  <a:avLst/>
                  <a:gdLst>
                    <a:gd name="connsiteX0" fmla="*/ 441 w 12111"/>
                    <a:gd name="connsiteY0" fmla="*/ 3996 h 12407"/>
                    <a:gd name="connsiteX1" fmla="*/ 8327 w 12111"/>
                    <a:gd name="connsiteY1" fmla="*/ 409 h 12407"/>
                    <a:gd name="connsiteX2" fmla="*/ 11686 w 12111"/>
                    <a:gd name="connsiteY2" fmla="*/ 8408 h 12407"/>
                    <a:gd name="connsiteX3" fmla="*/ 3800 w 12111"/>
                    <a:gd name="connsiteY3" fmla="*/ 11995 h 12407"/>
                    <a:gd name="connsiteX4" fmla="*/ 441 w 12111"/>
                    <a:gd name="connsiteY4" fmla="*/ 3996 h 12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 h="12407">
                      <a:moveTo>
                        <a:pt x="441" y="3996"/>
                      </a:moveTo>
                      <a:cubicBezTo>
                        <a:pt x="1694" y="807"/>
                        <a:pt x="5252" y="-816"/>
                        <a:pt x="8327" y="409"/>
                      </a:cubicBezTo>
                      <a:cubicBezTo>
                        <a:pt x="11401" y="1633"/>
                        <a:pt x="12910" y="5191"/>
                        <a:pt x="11686" y="8408"/>
                      </a:cubicBezTo>
                      <a:cubicBezTo>
                        <a:pt x="10434" y="11625"/>
                        <a:pt x="6903" y="13219"/>
                        <a:pt x="3800" y="11995"/>
                      </a:cubicBezTo>
                      <a:cubicBezTo>
                        <a:pt x="697" y="10771"/>
                        <a:pt x="-812" y="7184"/>
                        <a:pt x="441" y="3996"/>
                      </a:cubicBezTo>
                      <a:close/>
                    </a:path>
                  </a:pathLst>
                </a:custGeom>
                <a:grpFill/>
                <a:ln w="2845"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F5FFB068-BEA5-5D70-E3D9-E01BF96C8E7E}"/>
                    </a:ext>
                  </a:extLst>
                </p:cNvPr>
                <p:cNvSpPr/>
                <p:nvPr/>
              </p:nvSpPr>
              <p:spPr>
                <a:xfrm>
                  <a:off x="10120955" y="2322078"/>
                  <a:ext cx="11186" cy="11465"/>
                </a:xfrm>
                <a:custGeom>
                  <a:avLst/>
                  <a:gdLst>
                    <a:gd name="connsiteX0" fmla="*/ 520 w 11186"/>
                    <a:gd name="connsiteY0" fmla="*/ 3435 h 11465"/>
                    <a:gd name="connsiteX1" fmla="*/ 7922 w 11186"/>
                    <a:gd name="connsiteY1" fmla="*/ 475 h 11465"/>
                    <a:gd name="connsiteX2" fmla="*/ 10683 w 11186"/>
                    <a:gd name="connsiteY2" fmla="*/ 8019 h 11465"/>
                    <a:gd name="connsiteX3" fmla="*/ 3281 w 11186"/>
                    <a:gd name="connsiteY3" fmla="*/ 10979 h 11465"/>
                    <a:gd name="connsiteX4" fmla="*/ 520 w 11186"/>
                    <a:gd name="connsiteY4" fmla="*/ 3435 h 11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6" h="11465">
                      <a:moveTo>
                        <a:pt x="520" y="3435"/>
                      </a:moveTo>
                      <a:cubicBezTo>
                        <a:pt x="1801" y="531"/>
                        <a:pt x="5132" y="-778"/>
                        <a:pt x="7922" y="475"/>
                      </a:cubicBezTo>
                      <a:cubicBezTo>
                        <a:pt x="10712" y="1727"/>
                        <a:pt x="11964" y="5115"/>
                        <a:pt x="10683" y="8019"/>
                      </a:cubicBezTo>
                      <a:cubicBezTo>
                        <a:pt x="9402" y="10922"/>
                        <a:pt x="6100" y="12260"/>
                        <a:pt x="3281" y="10979"/>
                      </a:cubicBezTo>
                      <a:cubicBezTo>
                        <a:pt x="463" y="9698"/>
                        <a:pt x="-789" y="6339"/>
                        <a:pt x="520" y="3435"/>
                      </a:cubicBezTo>
                      <a:close/>
                    </a:path>
                  </a:pathLst>
                </a:custGeom>
                <a:grpFill/>
                <a:ln w="2845"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A0C8E81A-C80D-ED88-9178-636945C235B4}"/>
                    </a:ext>
                  </a:extLst>
                </p:cNvPr>
                <p:cNvSpPr/>
                <p:nvPr/>
              </p:nvSpPr>
              <p:spPr>
                <a:xfrm>
                  <a:off x="10052667" y="2290659"/>
                  <a:ext cx="10317" cy="10413"/>
                </a:xfrm>
                <a:custGeom>
                  <a:avLst/>
                  <a:gdLst>
                    <a:gd name="connsiteX0" fmla="*/ 570 w 10317"/>
                    <a:gd name="connsiteY0" fmla="*/ 2998 h 10413"/>
                    <a:gd name="connsiteX1" fmla="*/ 7487 w 10317"/>
                    <a:gd name="connsiteY1" fmla="*/ 493 h 10413"/>
                    <a:gd name="connsiteX2" fmla="*/ 9765 w 10317"/>
                    <a:gd name="connsiteY2" fmla="*/ 7411 h 10413"/>
                    <a:gd name="connsiteX3" fmla="*/ 2847 w 10317"/>
                    <a:gd name="connsiteY3" fmla="*/ 9916 h 10413"/>
                    <a:gd name="connsiteX4" fmla="*/ 570 w 10317"/>
                    <a:gd name="connsiteY4" fmla="*/ 2998 h 10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7" h="10413">
                      <a:moveTo>
                        <a:pt x="570" y="2998"/>
                      </a:moveTo>
                      <a:cubicBezTo>
                        <a:pt x="1851" y="407"/>
                        <a:pt x="4954" y="-731"/>
                        <a:pt x="7487" y="493"/>
                      </a:cubicBezTo>
                      <a:cubicBezTo>
                        <a:pt x="10021" y="1717"/>
                        <a:pt x="11046" y="4820"/>
                        <a:pt x="9765" y="7411"/>
                      </a:cubicBezTo>
                      <a:cubicBezTo>
                        <a:pt x="8484" y="10030"/>
                        <a:pt x="5381" y="11140"/>
                        <a:pt x="2847" y="9916"/>
                      </a:cubicBezTo>
                      <a:cubicBezTo>
                        <a:pt x="286" y="8692"/>
                        <a:pt x="-740" y="5589"/>
                        <a:pt x="570" y="2998"/>
                      </a:cubicBezTo>
                      <a:close/>
                    </a:path>
                  </a:pathLst>
                </a:custGeom>
                <a:grpFill/>
                <a:ln w="2845"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A9D11151-A5BE-C4DA-A3D4-7C4D34E72BE9}"/>
                    </a:ext>
                  </a:extLst>
                </p:cNvPr>
                <p:cNvSpPr/>
                <p:nvPr/>
              </p:nvSpPr>
              <p:spPr>
                <a:xfrm>
                  <a:off x="9985874" y="2256246"/>
                  <a:ext cx="9339" cy="9494"/>
                </a:xfrm>
                <a:custGeom>
                  <a:avLst/>
                  <a:gdLst>
                    <a:gd name="connsiteX0" fmla="*/ 605 w 9339"/>
                    <a:gd name="connsiteY0" fmla="*/ 2538 h 9494"/>
                    <a:gd name="connsiteX1" fmla="*/ 6953 w 9339"/>
                    <a:gd name="connsiteY1" fmla="*/ 545 h 9494"/>
                    <a:gd name="connsiteX2" fmla="*/ 8746 w 9339"/>
                    <a:gd name="connsiteY2" fmla="*/ 6951 h 9494"/>
                    <a:gd name="connsiteX3" fmla="*/ 2398 w 9339"/>
                    <a:gd name="connsiteY3" fmla="*/ 8943 h 9494"/>
                    <a:gd name="connsiteX4" fmla="*/ 605 w 9339"/>
                    <a:gd name="connsiteY4" fmla="*/ 2538 h 9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 h="9494">
                      <a:moveTo>
                        <a:pt x="605" y="2538"/>
                      </a:moveTo>
                      <a:cubicBezTo>
                        <a:pt x="1857" y="232"/>
                        <a:pt x="4733" y="-679"/>
                        <a:pt x="6953" y="545"/>
                      </a:cubicBezTo>
                      <a:cubicBezTo>
                        <a:pt x="9202" y="1769"/>
                        <a:pt x="10000" y="4616"/>
                        <a:pt x="8746" y="6951"/>
                      </a:cubicBezTo>
                      <a:cubicBezTo>
                        <a:pt x="7494" y="9285"/>
                        <a:pt x="4647" y="10168"/>
                        <a:pt x="2398" y="8943"/>
                      </a:cubicBezTo>
                      <a:cubicBezTo>
                        <a:pt x="150" y="7719"/>
                        <a:pt x="-676" y="4844"/>
                        <a:pt x="605" y="2538"/>
                      </a:cubicBezTo>
                      <a:close/>
                    </a:path>
                  </a:pathLst>
                </a:custGeom>
                <a:grpFill/>
                <a:ln w="2845"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A2F7D3C3-5837-BE47-5DA1-FDB0E56240D7}"/>
                    </a:ext>
                  </a:extLst>
                </p:cNvPr>
                <p:cNvSpPr/>
                <p:nvPr/>
              </p:nvSpPr>
              <p:spPr>
                <a:xfrm>
                  <a:off x="9920517" y="2219221"/>
                  <a:ext cx="8387" cy="8571"/>
                </a:xfrm>
                <a:custGeom>
                  <a:avLst/>
                  <a:gdLst>
                    <a:gd name="connsiteX0" fmla="*/ 628 w 8387"/>
                    <a:gd name="connsiteY0" fmla="*/ 2098 h 8571"/>
                    <a:gd name="connsiteX1" fmla="*/ 6407 w 8387"/>
                    <a:gd name="connsiteY1" fmla="*/ 589 h 8571"/>
                    <a:gd name="connsiteX2" fmla="*/ 7773 w 8387"/>
                    <a:gd name="connsiteY2" fmla="*/ 6454 h 8571"/>
                    <a:gd name="connsiteX3" fmla="*/ 1994 w 8387"/>
                    <a:gd name="connsiteY3" fmla="*/ 7963 h 8571"/>
                    <a:gd name="connsiteX4" fmla="*/ 628 w 8387"/>
                    <a:gd name="connsiteY4" fmla="*/ 2098 h 8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 h="8571">
                      <a:moveTo>
                        <a:pt x="628" y="2098"/>
                      </a:moveTo>
                      <a:cubicBezTo>
                        <a:pt x="1851" y="77"/>
                        <a:pt x="4442" y="-606"/>
                        <a:pt x="6407" y="589"/>
                      </a:cubicBezTo>
                      <a:cubicBezTo>
                        <a:pt x="8371" y="1785"/>
                        <a:pt x="8969" y="4404"/>
                        <a:pt x="7773" y="6454"/>
                      </a:cubicBezTo>
                      <a:cubicBezTo>
                        <a:pt x="6548" y="8504"/>
                        <a:pt x="3987" y="9187"/>
                        <a:pt x="1994" y="7963"/>
                      </a:cubicBezTo>
                      <a:cubicBezTo>
                        <a:pt x="30" y="6767"/>
                        <a:pt x="-597" y="4148"/>
                        <a:pt x="628" y="2098"/>
                      </a:cubicBezTo>
                      <a:close/>
                    </a:path>
                  </a:pathLst>
                </a:custGeom>
                <a:grpFill/>
                <a:ln w="2845"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A4191668-8552-B0DB-9AC3-D898F85D250F}"/>
                    </a:ext>
                  </a:extLst>
                </p:cNvPr>
                <p:cNvSpPr/>
                <p:nvPr/>
              </p:nvSpPr>
              <p:spPr>
                <a:xfrm>
                  <a:off x="9856729" y="2179533"/>
                  <a:ext cx="7507" cy="7518"/>
                </a:xfrm>
                <a:custGeom>
                  <a:avLst/>
                  <a:gdLst>
                    <a:gd name="connsiteX0" fmla="*/ 646 w 7507"/>
                    <a:gd name="connsiteY0" fmla="*/ 1760 h 7518"/>
                    <a:gd name="connsiteX1" fmla="*/ 5856 w 7507"/>
                    <a:gd name="connsiteY1" fmla="*/ 565 h 7518"/>
                    <a:gd name="connsiteX2" fmla="*/ 6881 w 7507"/>
                    <a:gd name="connsiteY2" fmla="*/ 5746 h 7518"/>
                    <a:gd name="connsiteX3" fmla="*/ 1672 w 7507"/>
                    <a:gd name="connsiteY3" fmla="*/ 6942 h 7518"/>
                    <a:gd name="connsiteX4" fmla="*/ 646 w 7507"/>
                    <a:gd name="connsiteY4" fmla="*/ 1760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7" h="7518">
                      <a:moveTo>
                        <a:pt x="646" y="1760"/>
                      </a:moveTo>
                      <a:cubicBezTo>
                        <a:pt x="1814" y="-5"/>
                        <a:pt x="4148" y="-517"/>
                        <a:pt x="5856" y="565"/>
                      </a:cubicBezTo>
                      <a:cubicBezTo>
                        <a:pt x="7565" y="1675"/>
                        <a:pt x="8020" y="3981"/>
                        <a:pt x="6881" y="5746"/>
                      </a:cubicBezTo>
                      <a:cubicBezTo>
                        <a:pt x="5742" y="7511"/>
                        <a:pt x="3408" y="8052"/>
                        <a:pt x="1672" y="6942"/>
                      </a:cubicBezTo>
                      <a:cubicBezTo>
                        <a:pt x="-65" y="5831"/>
                        <a:pt x="-521" y="3497"/>
                        <a:pt x="646" y="1760"/>
                      </a:cubicBezTo>
                      <a:close/>
                    </a:path>
                  </a:pathLst>
                </a:custGeom>
                <a:grpFill/>
                <a:ln w="2845"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F7B74179-9CB4-61ED-13F3-B7DC18A63B3E}"/>
                    </a:ext>
                  </a:extLst>
                </p:cNvPr>
                <p:cNvSpPr/>
                <p:nvPr/>
              </p:nvSpPr>
              <p:spPr>
                <a:xfrm>
                  <a:off x="9794755" y="2137072"/>
                  <a:ext cx="6556" cy="6588"/>
                </a:xfrm>
                <a:custGeom>
                  <a:avLst/>
                  <a:gdLst>
                    <a:gd name="connsiteX0" fmla="*/ 645 w 6556"/>
                    <a:gd name="connsiteY0" fmla="*/ 1405 h 6588"/>
                    <a:gd name="connsiteX1" fmla="*/ 5229 w 6556"/>
                    <a:gd name="connsiteY1" fmla="*/ 580 h 6588"/>
                    <a:gd name="connsiteX2" fmla="*/ 5912 w 6556"/>
                    <a:gd name="connsiteY2" fmla="*/ 5163 h 6588"/>
                    <a:gd name="connsiteX3" fmla="*/ 1328 w 6556"/>
                    <a:gd name="connsiteY3" fmla="*/ 5989 h 6588"/>
                    <a:gd name="connsiteX4" fmla="*/ 645 w 6556"/>
                    <a:gd name="connsiteY4" fmla="*/ 1405 h 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6" h="6588">
                      <a:moveTo>
                        <a:pt x="645" y="1405"/>
                      </a:moveTo>
                      <a:cubicBezTo>
                        <a:pt x="1727" y="-75"/>
                        <a:pt x="3777" y="-445"/>
                        <a:pt x="5229" y="580"/>
                      </a:cubicBezTo>
                      <a:cubicBezTo>
                        <a:pt x="6680" y="1605"/>
                        <a:pt x="6993" y="3683"/>
                        <a:pt x="5912" y="5163"/>
                      </a:cubicBezTo>
                      <a:cubicBezTo>
                        <a:pt x="4830" y="6672"/>
                        <a:pt x="2808" y="7042"/>
                        <a:pt x="1328" y="5989"/>
                      </a:cubicBezTo>
                      <a:cubicBezTo>
                        <a:pt x="-124" y="4935"/>
                        <a:pt x="-437" y="2886"/>
                        <a:pt x="645" y="1405"/>
                      </a:cubicBezTo>
                      <a:close/>
                    </a:path>
                  </a:pathLst>
                </a:custGeom>
                <a:grpFill/>
                <a:ln w="2845"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6E9851D0-70BA-1F02-B50A-867A32AC1DFF}"/>
                    </a:ext>
                  </a:extLst>
                </p:cNvPr>
                <p:cNvSpPr/>
                <p:nvPr/>
              </p:nvSpPr>
              <p:spPr>
                <a:xfrm>
                  <a:off x="9734518" y="2092214"/>
                  <a:ext cx="5573" cy="5668"/>
                </a:xfrm>
                <a:custGeom>
                  <a:avLst/>
                  <a:gdLst>
                    <a:gd name="connsiteX0" fmla="*/ 615 w 5573"/>
                    <a:gd name="connsiteY0" fmla="*/ 1112 h 5668"/>
                    <a:gd name="connsiteX1" fmla="*/ 4544 w 5573"/>
                    <a:gd name="connsiteY1" fmla="*/ 600 h 5668"/>
                    <a:gd name="connsiteX2" fmla="*/ 4971 w 5573"/>
                    <a:gd name="connsiteY2" fmla="*/ 4557 h 5668"/>
                    <a:gd name="connsiteX3" fmla="*/ 1042 w 5573"/>
                    <a:gd name="connsiteY3" fmla="*/ 5069 h 5668"/>
                    <a:gd name="connsiteX4" fmla="*/ 615 w 5573"/>
                    <a:gd name="connsiteY4" fmla="*/ 1112 h 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3" h="5668">
                      <a:moveTo>
                        <a:pt x="615" y="1112"/>
                      </a:moveTo>
                      <a:cubicBezTo>
                        <a:pt x="1583" y="-141"/>
                        <a:pt x="3348" y="-368"/>
                        <a:pt x="4544" y="600"/>
                      </a:cubicBezTo>
                      <a:cubicBezTo>
                        <a:pt x="5739" y="1539"/>
                        <a:pt x="5910" y="3332"/>
                        <a:pt x="4971" y="4557"/>
                      </a:cubicBezTo>
                      <a:cubicBezTo>
                        <a:pt x="4002" y="5809"/>
                        <a:pt x="2238" y="6037"/>
                        <a:pt x="1042" y="5069"/>
                      </a:cubicBezTo>
                      <a:cubicBezTo>
                        <a:pt x="-154" y="4101"/>
                        <a:pt x="-353" y="2336"/>
                        <a:pt x="615" y="1112"/>
                      </a:cubicBezTo>
                      <a:close/>
                    </a:path>
                  </a:pathLst>
                </a:custGeom>
                <a:grpFill/>
                <a:ln w="2845"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963804EF-CE6E-80B1-2BFA-14262EDD5642}"/>
                    </a:ext>
                  </a:extLst>
                </p:cNvPr>
                <p:cNvSpPr/>
                <p:nvPr/>
              </p:nvSpPr>
              <p:spPr>
                <a:xfrm>
                  <a:off x="9676198" y="2044843"/>
                  <a:ext cx="4680" cy="4643"/>
                </a:xfrm>
                <a:custGeom>
                  <a:avLst/>
                  <a:gdLst>
                    <a:gd name="connsiteX0" fmla="*/ 575 w 4680"/>
                    <a:gd name="connsiteY0" fmla="*/ 856 h 4643"/>
                    <a:gd name="connsiteX1" fmla="*/ 3877 w 4680"/>
                    <a:gd name="connsiteY1" fmla="*/ 514 h 4643"/>
                    <a:gd name="connsiteX2" fmla="*/ 4105 w 4680"/>
                    <a:gd name="connsiteY2" fmla="*/ 3788 h 4643"/>
                    <a:gd name="connsiteX3" fmla="*/ 803 w 4680"/>
                    <a:gd name="connsiteY3" fmla="*/ 4129 h 4643"/>
                    <a:gd name="connsiteX4" fmla="*/ 575 w 4680"/>
                    <a:gd name="connsiteY4" fmla="*/ 856 h 4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0" h="4643">
                      <a:moveTo>
                        <a:pt x="575" y="856"/>
                      </a:moveTo>
                      <a:cubicBezTo>
                        <a:pt x="1430" y="-141"/>
                        <a:pt x="2910" y="-283"/>
                        <a:pt x="3877" y="514"/>
                      </a:cubicBezTo>
                      <a:cubicBezTo>
                        <a:pt x="4846" y="1340"/>
                        <a:pt x="4960" y="2791"/>
                        <a:pt x="4105" y="3788"/>
                      </a:cubicBezTo>
                      <a:cubicBezTo>
                        <a:pt x="3251" y="4784"/>
                        <a:pt x="1771" y="4927"/>
                        <a:pt x="803" y="4129"/>
                      </a:cubicBezTo>
                      <a:cubicBezTo>
                        <a:pt x="-165" y="3304"/>
                        <a:pt x="-279" y="1852"/>
                        <a:pt x="575" y="856"/>
                      </a:cubicBezTo>
                      <a:close/>
                    </a:path>
                  </a:pathLst>
                </a:custGeom>
                <a:grpFill/>
                <a:ln w="2845"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80ED445C-486A-DF72-49DC-8E49D2122ABD}"/>
                    </a:ext>
                  </a:extLst>
                </p:cNvPr>
                <p:cNvSpPr/>
                <p:nvPr/>
              </p:nvSpPr>
              <p:spPr>
                <a:xfrm>
                  <a:off x="9619946" y="1995091"/>
                  <a:ext cx="3708" cy="3741"/>
                </a:xfrm>
                <a:custGeom>
                  <a:avLst/>
                  <a:gdLst>
                    <a:gd name="connsiteX0" fmla="*/ 516 w 3708"/>
                    <a:gd name="connsiteY0" fmla="*/ 618 h 3741"/>
                    <a:gd name="connsiteX1" fmla="*/ 3136 w 3708"/>
                    <a:gd name="connsiteY1" fmla="*/ 476 h 3741"/>
                    <a:gd name="connsiteX2" fmla="*/ 3192 w 3708"/>
                    <a:gd name="connsiteY2" fmla="*/ 3123 h 3741"/>
                    <a:gd name="connsiteX3" fmla="*/ 573 w 3708"/>
                    <a:gd name="connsiteY3" fmla="*/ 3266 h 3741"/>
                    <a:gd name="connsiteX4" fmla="*/ 516 w 3708"/>
                    <a:gd name="connsiteY4" fmla="*/ 618 h 3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8" h="3741">
                      <a:moveTo>
                        <a:pt x="516" y="618"/>
                      </a:moveTo>
                      <a:cubicBezTo>
                        <a:pt x="1228" y="-150"/>
                        <a:pt x="2396" y="-207"/>
                        <a:pt x="3136" y="476"/>
                      </a:cubicBezTo>
                      <a:cubicBezTo>
                        <a:pt x="3875" y="1159"/>
                        <a:pt x="3904" y="2355"/>
                        <a:pt x="3192" y="3123"/>
                      </a:cubicBezTo>
                      <a:cubicBezTo>
                        <a:pt x="2481" y="3892"/>
                        <a:pt x="1314" y="3949"/>
                        <a:pt x="573" y="3266"/>
                      </a:cubicBezTo>
                      <a:cubicBezTo>
                        <a:pt x="-167" y="2582"/>
                        <a:pt x="-195" y="1387"/>
                        <a:pt x="516" y="618"/>
                      </a:cubicBezTo>
                      <a:close/>
                    </a:path>
                  </a:pathLst>
                </a:custGeom>
                <a:grpFill/>
                <a:ln w="2845"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EF45A823-5242-2E48-6522-97B4E2EECA12}"/>
                    </a:ext>
                  </a:extLst>
                </p:cNvPr>
                <p:cNvSpPr/>
                <p:nvPr/>
              </p:nvSpPr>
              <p:spPr>
                <a:xfrm>
                  <a:off x="9565654" y="1943220"/>
                  <a:ext cx="2775" cy="2747"/>
                </a:xfrm>
                <a:custGeom>
                  <a:avLst/>
                  <a:gdLst>
                    <a:gd name="connsiteX0" fmla="*/ 406 w 2775"/>
                    <a:gd name="connsiteY0" fmla="*/ 420 h 2747"/>
                    <a:gd name="connsiteX1" fmla="*/ 2370 w 2775"/>
                    <a:gd name="connsiteY1" fmla="*/ 392 h 2747"/>
                    <a:gd name="connsiteX2" fmla="*/ 2370 w 2775"/>
                    <a:gd name="connsiteY2" fmla="*/ 2328 h 2747"/>
                    <a:gd name="connsiteX3" fmla="*/ 406 w 2775"/>
                    <a:gd name="connsiteY3" fmla="*/ 2356 h 2747"/>
                    <a:gd name="connsiteX4" fmla="*/ 406 w 2775"/>
                    <a:gd name="connsiteY4" fmla="*/ 420 h 2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 h="2747">
                      <a:moveTo>
                        <a:pt x="406" y="420"/>
                      </a:moveTo>
                      <a:cubicBezTo>
                        <a:pt x="947" y="-121"/>
                        <a:pt x="1829" y="-149"/>
                        <a:pt x="2370" y="392"/>
                      </a:cubicBezTo>
                      <a:cubicBezTo>
                        <a:pt x="2911" y="904"/>
                        <a:pt x="2911" y="1787"/>
                        <a:pt x="2370" y="2328"/>
                      </a:cubicBezTo>
                      <a:cubicBezTo>
                        <a:pt x="1829" y="2868"/>
                        <a:pt x="947" y="2897"/>
                        <a:pt x="406" y="2356"/>
                      </a:cubicBezTo>
                      <a:cubicBezTo>
                        <a:pt x="-135" y="1815"/>
                        <a:pt x="-135" y="961"/>
                        <a:pt x="406" y="420"/>
                      </a:cubicBezTo>
                      <a:close/>
                    </a:path>
                  </a:pathLst>
                </a:custGeom>
                <a:grpFill/>
                <a:ln w="2845" cap="flat">
                  <a:noFill/>
                  <a:prstDash val="solid"/>
                  <a:miter/>
                </a:ln>
              </p:spPr>
              <p:txBody>
                <a:bodyPr rtlCol="0" anchor="ctr"/>
                <a:lstStyle/>
                <a:p>
                  <a:endParaRPr lang="en-US"/>
                </a:p>
              </p:txBody>
            </p:sp>
          </p:grpSp>
          <p:grpSp>
            <p:nvGrpSpPr>
              <p:cNvPr id="16" name="Graphic 9">
                <a:extLst>
                  <a:ext uri="{FF2B5EF4-FFF2-40B4-BE49-F238E27FC236}">
                    <a16:creationId xmlns:a16="http://schemas.microsoft.com/office/drawing/2014/main" id="{16F11E75-19E0-ECBB-7476-C49E58A6B099}"/>
                  </a:ext>
                </a:extLst>
              </p:cNvPr>
              <p:cNvGrpSpPr/>
              <p:nvPr/>
            </p:nvGrpSpPr>
            <p:grpSpPr>
              <a:xfrm>
                <a:off x="9513376" y="1995320"/>
                <a:ext cx="2663604" cy="573426"/>
                <a:chOff x="9513376" y="1995320"/>
                <a:chExt cx="2663604" cy="573426"/>
              </a:xfrm>
              <a:grpFill/>
            </p:grpSpPr>
            <p:sp>
              <p:nvSpPr>
                <p:cNvPr id="1781" name="Freeform: Shape 1780">
                  <a:extLst>
                    <a:ext uri="{FF2B5EF4-FFF2-40B4-BE49-F238E27FC236}">
                      <a16:creationId xmlns:a16="http://schemas.microsoft.com/office/drawing/2014/main" id="{FB7B46FA-B856-E8AA-D834-BE418E5740FF}"/>
                    </a:ext>
                  </a:extLst>
                </p:cNvPr>
                <p:cNvSpPr/>
                <p:nvPr/>
              </p:nvSpPr>
              <p:spPr>
                <a:xfrm>
                  <a:off x="12137647" y="2043049"/>
                  <a:ext cx="39333" cy="39467"/>
                </a:xfrm>
                <a:custGeom>
                  <a:avLst/>
                  <a:gdLst>
                    <a:gd name="connsiteX0" fmla="*/ 5159 w 39333"/>
                    <a:gd name="connsiteY0" fmla="*/ 32627 h 39467"/>
                    <a:gd name="connsiteX1" fmla="*/ 6298 w 39333"/>
                    <a:gd name="connsiteY1" fmla="*/ 4956 h 39467"/>
                    <a:gd name="connsiteX2" fmla="*/ 33941 w 39333"/>
                    <a:gd name="connsiteY2" fmla="*/ 6578 h 39467"/>
                    <a:gd name="connsiteX3" fmla="*/ 33115 w 39333"/>
                    <a:gd name="connsiteY3" fmla="*/ 34591 h 39467"/>
                    <a:gd name="connsiteX4" fmla="*/ 5159 w 39333"/>
                    <a:gd name="connsiteY4" fmla="*/ 32627 h 3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3" h="39467">
                      <a:moveTo>
                        <a:pt x="5159" y="32627"/>
                      </a:moveTo>
                      <a:cubicBezTo>
                        <a:pt x="-2157" y="24343"/>
                        <a:pt x="-1616" y="11987"/>
                        <a:pt x="6298" y="4956"/>
                      </a:cubicBezTo>
                      <a:cubicBezTo>
                        <a:pt x="14070" y="-2247"/>
                        <a:pt x="26454" y="-1507"/>
                        <a:pt x="33941" y="6578"/>
                      </a:cubicBezTo>
                      <a:cubicBezTo>
                        <a:pt x="41428" y="14663"/>
                        <a:pt x="41087" y="27218"/>
                        <a:pt x="33115" y="34591"/>
                      </a:cubicBezTo>
                      <a:cubicBezTo>
                        <a:pt x="25030" y="41822"/>
                        <a:pt x="12447" y="40883"/>
                        <a:pt x="5159" y="32627"/>
                      </a:cubicBezTo>
                      <a:close/>
                    </a:path>
                  </a:pathLst>
                </a:custGeom>
                <a:grpFill/>
                <a:ln w="2845"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8EE779A1-C92A-619D-1FC9-3DAA5A3A7CF0}"/>
                    </a:ext>
                  </a:extLst>
                </p:cNvPr>
                <p:cNvSpPr/>
                <p:nvPr/>
              </p:nvSpPr>
              <p:spPr>
                <a:xfrm>
                  <a:off x="12078687" y="2095142"/>
                  <a:ext cx="38262" cy="38558"/>
                </a:xfrm>
                <a:custGeom>
                  <a:avLst/>
                  <a:gdLst>
                    <a:gd name="connsiteX0" fmla="*/ 4564 w 38262"/>
                    <a:gd name="connsiteY0" fmla="*/ 31378 h 38558"/>
                    <a:gd name="connsiteX1" fmla="*/ 6585 w 38262"/>
                    <a:gd name="connsiteY1" fmla="*/ 4248 h 38558"/>
                    <a:gd name="connsiteX2" fmla="*/ 33573 w 38262"/>
                    <a:gd name="connsiteY2" fmla="*/ 7067 h 38558"/>
                    <a:gd name="connsiteX3" fmla="*/ 31551 w 38262"/>
                    <a:gd name="connsiteY3" fmla="*/ 34197 h 38558"/>
                    <a:gd name="connsiteX4" fmla="*/ 4564 w 38262"/>
                    <a:gd name="connsiteY4" fmla="*/ 31378 h 3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62" h="38558">
                      <a:moveTo>
                        <a:pt x="4564" y="31378"/>
                      </a:moveTo>
                      <a:cubicBezTo>
                        <a:pt x="-2241" y="23037"/>
                        <a:pt x="-1330" y="10881"/>
                        <a:pt x="6585" y="4248"/>
                      </a:cubicBezTo>
                      <a:cubicBezTo>
                        <a:pt x="14499" y="-2385"/>
                        <a:pt x="26598" y="-1104"/>
                        <a:pt x="33573" y="7067"/>
                      </a:cubicBezTo>
                      <a:cubicBezTo>
                        <a:pt x="40547" y="15265"/>
                        <a:pt x="39637" y="27393"/>
                        <a:pt x="31551" y="34197"/>
                      </a:cubicBezTo>
                      <a:cubicBezTo>
                        <a:pt x="23438" y="40972"/>
                        <a:pt x="11367" y="39720"/>
                        <a:pt x="4564" y="31378"/>
                      </a:cubicBezTo>
                      <a:close/>
                    </a:path>
                  </a:pathLst>
                </a:custGeom>
                <a:grpFill/>
                <a:ln w="2845"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A865A122-51F6-6AD7-4A59-4819EBCB64DE}"/>
                    </a:ext>
                  </a:extLst>
                </p:cNvPr>
                <p:cNvSpPr/>
                <p:nvPr/>
              </p:nvSpPr>
              <p:spPr>
                <a:xfrm>
                  <a:off x="12017576" y="2144926"/>
                  <a:ext cx="37343" cy="37483"/>
                </a:xfrm>
                <a:custGeom>
                  <a:avLst/>
                  <a:gdLst>
                    <a:gd name="connsiteX0" fmla="*/ 3927 w 37343"/>
                    <a:gd name="connsiteY0" fmla="*/ 29819 h 37483"/>
                    <a:gd name="connsiteX1" fmla="*/ 7087 w 37343"/>
                    <a:gd name="connsiteY1" fmla="*/ 3629 h 37483"/>
                    <a:gd name="connsiteX2" fmla="*/ 33221 w 37343"/>
                    <a:gd name="connsiteY2" fmla="*/ 7415 h 37483"/>
                    <a:gd name="connsiteX3" fmla="*/ 30175 w 37343"/>
                    <a:gd name="connsiteY3" fmla="*/ 33777 h 37483"/>
                    <a:gd name="connsiteX4" fmla="*/ 3899 w 37343"/>
                    <a:gd name="connsiteY4" fmla="*/ 29819 h 37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3" h="37483">
                      <a:moveTo>
                        <a:pt x="3927" y="29819"/>
                      </a:moveTo>
                      <a:cubicBezTo>
                        <a:pt x="-2365" y="21421"/>
                        <a:pt x="-941" y="9692"/>
                        <a:pt x="7087" y="3629"/>
                      </a:cubicBezTo>
                      <a:cubicBezTo>
                        <a:pt x="15172" y="-2350"/>
                        <a:pt x="26730" y="-841"/>
                        <a:pt x="33221" y="7415"/>
                      </a:cubicBezTo>
                      <a:cubicBezTo>
                        <a:pt x="39683" y="15642"/>
                        <a:pt x="38459" y="27628"/>
                        <a:pt x="30175" y="33777"/>
                      </a:cubicBezTo>
                      <a:cubicBezTo>
                        <a:pt x="21947" y="39983"/>
                        <a:pt x="10190" y="38218"/>
                        <a:pt x="3899" y="29819"/>
                      </a:cubicBezTo>
                      <a:close/>
                    </a:path>
                  </a:pathLst>
                </a:custGeom>
                <a:grpFill/>
                <a:ln w="2845"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7C5B941B-AB94-4FC1-D4D2-51259024B2C4}"/>
                    </a:ext>
                  </a:extLst>
                </p:cNvPr>
                <p:cNvSpPr/>
                <p:nvPr/>
              </p:nvSpPr>
              <p:spPr>
                <a:xfrm>
                  <a:off x="11954606" y="2191976"/>
                  <a:ext cx="36213" cy="36688"/>
                </a:xfrm>
                <a:custGeom>
                  <a:avLst/>
                  <a:gdLst>
                    <a:gd name="connsiteX0" fmla="*/ 3356 w 36213"/>
                    <a:gd name="connsiteY0" fmla="*/ 28547 h 36688"/>
                    <a:gd name="connsiteX1" fmla="*/ 253 w 36213"/>
                    <a:gd name="connsiteY1" fmla="*/ 14853 h 36688"/>
                    <a:gd name="connsiteX2" fmla="*/ 2673 w 36213"/>
                    <a:gd name="connsiteY2" fmla="*/ 8420 h 36688"/>
                    <a:gd name="connsiteX3" fmla="*/ 7456 w 36213"/>
                    <a:gd name="connsiteY3" fmla="*/ 3210 h 36688"/>
                    <a:gd name="connsiteX4" fmla="*/ 32679 w 36213"/>
                    <a:gd name="connsiteY4" fmla="*/ 7879 h 36688"/>
                    <a:gd name="connsiteX5" fmla="*/ 28721 w 36213"/>
                    <a:gd name="connsiteY5" fmla="*/ 33443 h 36688"/>
                    <a:gd name="connsiteX6" fmla="*/ 22145 w 36213"/>
                    <a:gd name="connsiteY6" fmla="*/ 36347 h 36688"/>
                    <a:gd name="connsiteX7" fmla="*/ 15142 w 36213"/>
                    <a:gd name="connsiteY7" fmla="*/ 36347 h 36688"/>
                    <a:gd name="connsiteX8" fmla="*/ 3356 w 36213"/>
                    <a:gd name="connsiteY8" fmla="*/ 28547 h 3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13" h="36688">
                      <a:moveTo>
                        <a:pt x="3356" y="28547"/>
                      </a:moveTo>
                      <a:cubicBezTo>
                        <a:pt x="453" y="24333"/>
                        <a:pt x="-516" y="19408"/>
                        <a:pt x="253" y="14853"/>
                      </a:cubicBezTo>
                      <a:cubicBezTo>
                        <a:pt x="623" y="12576"/>
                        <a:pt x="1449" y="10412"/>
                        <a:pt x="2673" y="8420"/>
                      </a:cubicBezTo>
                      <a:cubicBezTo>
                        <a:pt x="3869" y="6427"/>
                        <a:pt x="5463" y="4633"/>
                        <a:pt x="7456" y="3210"/>
                      </a:cubicBezTo>
                      <a:cubicBezTo>
                        <a:pt x="15427" y="-2484"/>
                        <a:pt x="26729" y="-405"/>
                        <a:pt x="32679" y="7879"/>
                      </a:cubicBezTo>
                      <a:cubicBezTo>
                        <a:pt x="38657" y="16163"/>
                        <a:pt x="36864" y="27607"/>
                        <a:pt x="28721" y="33443"/>
                      </a:cubicBezTo>
                      <a:cubicBezTo>
                        <a:pt x="26700" y="34895"/>
                        <a:pt x="24451" y="35863"/>
                        <a:pt x="22145" y="36347"/>
                      </a:cubicBezTo>
                      <a:cubicBezTo>
                        <a:pt x="19840" y="36831"/>
                        <a:pt x="17448" y="36774"/>
                        <a:pt x="15142" y="36347"/>
                      </a:cubicBezTo>
                      <a:cubicBezTo>
                        <a:pt x="10530" y="35436"/>
                        <a:pt x="6232" y="32760"/>
                        <a:pt x="3356" y="28547"/>
                      </a:cubicBezTo>
                      <a:close/>
                    </a:path>
                  </a:pathLst>
                </a:custGeom>
                <a:grpFill/>
                <a:ln w="2845"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13D4C7E1-5368-A667-6E17-94FCB320E70E}"/>
                    </a:ext>
                  </a:extLst>
                </p:cNvPr>
                <p:cNvSpPr/>
                <p:nvPr/>
              </p:nvSpPr>
              <p:spPr>
                <a:xfrm>
                  <a:off x="11889700" y="2236416"/>
                  <a:ext cx="35246" cy="35674"/>
                </a:xfrm>
                <a:custGeom>
                  <a:avLst/>
                  <a:gdLst>
                    <a:gd name="connsiteX0" fmla="*/ 2870 w 35246"/>
                    <a:gd name="connsiteY0" fmla="*/ 27236 h 35674"/>
                    <a:gd name="connsiteX1" fmla="*/ 7824 w 35246"/>
                    <a:gd name="connsiteY1" fmla="*/ 2667 h 35674"/>
                    <a:gd name="connsiteX2" fmla="*/ 32249 w 35246"/>
                    <a:gd name="connsiteY2" fmla="*/ 8361 h 35674"/>
                    <a:gd name="connsiteX3" fmla="*/ 27296 w 35246"/>
                    <a:gd name="connsiteY3" fmla="*/ 32929 h 35674"/>
                    <a:gd name="connsiteX4" fmla="*/ 2870 w 35246"/>
                    <a:gd name="connsiteY4" fmla="*/ 27236 h 35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6" h="35674">
                      <a:moveTo>
                        <a:pt x="2870" y="27236"/>
                      </a:moveTo>
                      <a:cubicBezTo>
                        <a:pt x="-2425" y="18809"/>
                        <a:pt x="-176" y="7820"/>
                        <a:pt x="7824" y="2667"/>
                      </a:cubicBezTo>
                      <a:cubicBezTo>
                        <a:pt x="15824" y="-2485"/>
                        <a:pt x="26783" y="48"/>
                        <a:pt x="32249" y="8361"/>
                      </a:cubicBezTo>
                      <a:cubicBezTo>
                        <a:pt x="37716" y="16645"/>
                        <a:pt x="35495" y="27662"/>
                        <a:pt x="27296" y="32929"/>
                      </a:cubicBezTo>
                      <a:cubicBezTo>
                        <a:pt x="19097" y="38196"/>
                        <a:pt x="8165" y="35662"/>
                        <a:pt x="2870" y="27236"/>
                      </a:cubicBezTo>
                      <a:close/>
                    </a:path>
                  </a:pathLst>
                </a:custGeom>
                <a:grpFill/>
                <a:ln w="2845"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4FA92899-289E-EB56-6E33-42FC9DB4DCBA}"/>
                    </a:ext>
                  </a:extLst>
                </p:cNvPr>
                <p:cNvSpPr/>
                <p:nvPr/>
              </p:nvSpPr>
              <p:spPr>
                <a:xfrm>
                  <a:off x="11823054" y="2278206"/>
                  <a:ext cx="34260" cy="34632"/>
                </a:xfrm>
                <a:custGeom>
                  <a:avLst/>
                  <a:gdLst>
                    <a:gd name="connsiteX0" fmla="*/ 2389 w 34260"/>
                    <a:gd name="connsiteY0" fmla="*/ 25757 h 34632"/>
                    <a:gd name="connsiteX1" fmla="*/ 8282 w 34260"/>
                    <a:gd name="connsiteY1" fmla="*/ 2213 h 34632"/>
                    <a:gd name="connsiteX2" fmla="*/ 14659 w 34260"/>
                    <a:gd name="connsiteY2" fmla="*/ 135 h 34632"/>
                    <a:gd name="connsiteX3" fmla="*/ 21149 w 34260"/>
                    <a:gd name="connsiteY3" fmla="*/ 591 h 34632"/>
                    <a:gd name="connsiteX4" fmla="*/ 31711 w 34260"/>
                    <a:gd name="connsiteY4" fmla="*/ 8647 h 34632"/>
                    <a:gd name="connsiteX5" fmla="*/ 33789 w 34260"/>
                    <a:gd name="connsiteY5" fmla="*/ 21856 h 34632"/>
                    <a:gd name="connsiteX6" fmla="*/ 31056 w 34260"/>
                    <a:gd name="connsiteY6" fmla="*/ 27892 h 34632"/>
                    <a:gd name="connsiteX7" fmla="*/ 25960 w 34260"/>
                    <a:gd name="connsiteY7" fmla="*/ 32390 h 34632"/>
                    <a:gd name="connsiteX8" fmla="*/ 2389 w 34260"/>
                    <a:gd name="connsiteY8" fmla="*/ 25757 h 3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60" h="34632">
                      <a:moveTo>
                        <a:pt x="2389" y="25757"/>
                      </a:moveTo>
                      <a:cubicBezTo>
                        <a:pt x="-2394" y="17358"/>
                        <a:pt x="225" y="6825"/>
                        <a:pt x="8282" y="2213"/>
                      </a:cubicBezTo>
                      <a:cubicBezTo>
                        <a:pt x="10303" y="1046"/>
                        <a:pt x="12466" y="391"/>
                        <a:pt x="14659" y="135"/>
                      </a:cubicBezTo>
                      <a:cubicBezTo>
                        <a:pt x="16822" y="-149"/>
                        <a:pt x="19043" y="21"/>
                        <a:pt x="21149" y="591"/>
                      </a:cubicBezTo>
                      <a:cubicBezTo>
                        <a:pt x="25363" y="1729"/>
                        <a:pt x="29234" y="4491"/>
                        <a:pt x="31711" y="8647"/>
                      </a:cubicBezTo>
                      <a:cubicBezTo>
                        <a:pt x="34187" y="12804"/>
                        <a:pt x="34814" y="17529"/>
                        <a:pt x="33789" y="21856"/>
                      </a:cubicBezTo>
                      <a:cubicBezTo>
                        <a:pt x="33277" y="24020"/>
                        <a:pt x="32366" y="26070"/>
                        <a:pt x="31056" y="27892"/>
                      </a:cubicBezTo>
                      <a:cubicBezTo>
                        <a:pt x="29718" y="29685"/>
                        <a:pt x="28010" y="31222"/>
                        <a:pt x="25960" y="32390"/>
                      </a:cubicBezTo>
                      <a:cubicBezTo>
                        <a:pt x="17733" y="37115"/>
                        <a:pt x="7200" y="34126"/>
                        <a:pt x="2389" y="25757"/>
                      </a:cubicBezTo>
                      <a:close/>
                    </a:path>
                  </a:pathLst>
                </a:custGeom>
                <a:grpFill/>
                <a:ln w="2845"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10F5096F-FADE-1250-3A83-223D0537E407}"/>
                    </a:ext>
                  </a:extLst>
                </p:cNvPr>
                <p:cNvSpPr/>
                <p:nvPr/>
              </p:nvSpPr>
              <p:spPr>
                <a:xfrm>
                  <a:off x="11754775" y="2317030"/>
                  <a:ext cx="33178" cy="33867"/>
                </a:xfrm>
                <a:custGeom>
                  <a:avLst/>
                  <a:gdLst>
                    <a:gd name="connsiteX0" fmla="*/ 1974 w 33178"/>
                    <a:gd name="connsiteY0" fmla="*/ 24596 h 33867"/>
                    <a:gd name="connsiteX1" fmla="*/ 8578 w 33178"/>
                    <a:gd name="connsiteY1" fmla="*/ 1907 h 33867"/>
                    <a:gd name="connsiteX2" fmla="*/ 31069 w 33178"/>
                    <a:gd name="connsiteY2" fmla="*/ 9053 h 33867"/>
                    <a:gd name="connsiteX3" fmla="*/ 24549 w 33178"/>
                    <a:gd name="connsiteY3" fmla="*/ 31913 h 33867"/>
                    <a:gd name="connsiteX4" fmla="*/ 1974 w 33178"/>
                    <a:gd name="connsiteY4" fmla="*/ 24596 h 33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8" h="33867">
                      <a:moveTo>
                        <a:pt x="1974" y="24596"/>
                      </a:moveTo>
                      <a:cubicBezTo>
                        <a:pt x="-2353" y="16255"/>
                        <a:pt x="693" y="6263"/>
                        <a:pt x="8578" y="1907"/>
                      </a:cubicBezTo>
                      <a:cubicBezTo>
                        <a:pt x="16493" y="-2391"/>
                        <a:pt x="26570" y="825"/>
                        <a:pt x="31069" y="9053"/>
                      </a:cubicBezTo>
                      <a:cubicBezTo>
                        <a:pt x="35566" y="17280"/>
                        <a:pt x="32634" y="27529"/>
                        <a:pt x="24549" y="31913"/>
                      </a:cubicBezTo>
                      <a:cubicBezTo>
                        <a:pt x="16493" y="36354"/>
                        <a:pt x="6301" y="32938"/>
                        <a:pt x="1974" y="24596"/>
                      </a:cubicBezTo>
                      <a:close/>
                    </a:path>
                  </a:pathLst>
                </a:custGeom>
                <a:grpFill/>
                <a:ln w="2845"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0F3B7F5E-5EAA-64A4-1987-3C7799CF4CE4}"/>
                    </a:ext>
                  </a:extLst>
                </p:cNvPr>
                <p:cNvSpPr/>
                <p:nvPr/>
              </p:nvSpPr>
              <p:spPr>
                <a:xfrm>
                  <a:off x="11684931" y="2353037"/>
                  <a:ext cx="32224" cy="32795"/>
                </a:xfrm>
                <a:custGeom>
                  <a:avLst/>
                  <a:gdLst>
                    <a:gd name="connsiteX0" fmla="*/ 1614 w 32224"/>
                    <a:gd name="connsiteY0" fmla="*/ 23293 h 32795"/>
                    <a:gd name="connsiteX1" fmla="*/ 8931 w 32224"/>
                    <a:gd name="connsiteY1" fmla="*/ 1514 h 32795"/>
                    <a:gd name="connsiteX2" fmla="*/ 30510 w 32224"/>
                    <a:gd name="connsiteY2" fmla="*/ 9457 h 32795"/>
                    <a:gd name="connsiteX3" fmla="*/ 23194 w 32224"/>
                    <a:gd name="connsiteY3" fmla="*/ 31235 h 32795"/>
                    <a:gd name="connsiteX4" fmla="*/ 1614 w 32224"/>
                    <a:gd name="connsiteY4" fmla="*/ 23293 h 3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24" h="32795">
                      <a:moveTo>
                        <a:pt x="1614" y="23293"/>
                      </a:moveTo>
                      <a:cubicBezTo>
                        <a:pt x="-2228" y="15037"/>
                        <a:pt x="1017" y="5301"/>
                        <a:pt x="8931" y="1514"/>
                      </a:cubicBezTo>
                      <a:cubicBezTo>
                        <a:pt x="16817" y="-2272"/>
                        <a:pt x="26467" y="1287"/>
                        <a:pt x="30510" y="9457"/>
                      </a:cubicBezTo>
                      <a:cubicBezTo>
                        <a:pt x="34524" y="17627"/>
                        <a:pt x="31250" y="27392"/>
                        <a:pt x="23194" y="31235"/>
                      </a:cubicBezTo>
                      <a:cubicBezTo>
                        <a:pt x="15137" y="35107"/>
                        <a:pt x="5486" y="31520"/>
                        <a:pt x="1614" y="23293"/>
                      </a:cubicBezTo>
                      <a:close/>
                    </a:path>
                  </a:pathLst>
                </a:custGeom>
                <a:grpFill/>
                <a:ln w="2845"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A960C1D8-80B7-7344-F15D-F128AD623B07}"/>
                    </a:ext>
                  </a:extLst>
                </p:cNvPr>
                <p:cNvSpPr/>
                <p:nvPr/>
              </p:nvSpPr>
              <p:spPr>
                <a:xfrm>
                  <a:off x="11613684" y="2386235"/>
                  <a:ext cx="31241" cy="31725"/>
                </a:xfrm>
                <a:custGeom>
                  <a:avLst/>
                  <a:gdLst>
                    <a:gd name="connsiteX0" fmla="*/ 1293 w 31241"/>
                    <a:gd name="connsiteY0" fmla="*/ 21865 h 31725"/>
                    <a:gd name="connsiteX1" fmla="*/ 9293 w 31241"/>
                    <a:gd name="connsiteY1" fmla="*/ 1169 h 31725"/>
                    <a:gd name="connsiteX2" fmla="*/ 29847 w 31241"/>
                    <a:gd name="connsiteY2" fmla="*/ 9652 h 31725"/>
                    <a:gd name="connsiteX3" fmla="*/ 21932 w 31241"/>
                    <a:gd name="connsiteY3" fmla="*/ 30520 h 31725"/>
                    <a:gd name="connsiteX4" fmla="*/ 1322 w 31241"/>
                    <a:gd name="connsiteY4" fmla="*/ 21837 h 31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41" h="31725">
                      <a:moveTo>
                        <a:pt x="1293" y="21865"/>
                      </a:moveTo>
                      <a:cubicBezTo>
                        <a:pt x="-2123" y="13723"/>
                        <a:pt x="1464" y="4443"/>
                        <a:pt x="9293" y="1169"/>
                      </a:cubicBezTo>
                      <a:cubicBezTo>
                        <a:pt x="17149" y="-2048"/>
                        <a:pt x="26260" y="1567"/>
                        <a:pt x="29847" y="9652"/>
                      </a:cubicBezTo>
                      <a:cubicBezTo>
                        <a:pt x="33405" y="17709"/>
                        <a:pt x="29932" y="27246"/>
                        <a:pt x="21932" y="30520"/>
                      </a:cubicBezTo>
                      <a:cubicBezTo>
                        <a:pt x="13961" y="33879"/>
                        <a:pt x="4709" y="29979"/>
                        <a:pt x="1322" y="21837"/>
                      </a:cubicBezTo>
                      <a:close/>
                    </a:path>
                  </a:pathLst>
                </a:custGeom>
                <a:grpFill/>
                <a:ln w="2845"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B94BBCA1-A4D9-3FAB-6106-CBC72B13C8A3}"/>
                    </a:ext>
                  </a:extLst>
                </p:cNvPr>
                <p:cNvSpPr/>
                <p:nvPr/>
              </p:nvSpPr>
              <p:spPr>
                <a:xfrm>
                  <a:off x="11541176" y="2416278"/>
                  <a:ext cx="30172" cy="30968"/>
                </a:xfrm>
                <a:custGeom>
                  <a:avLst/>
                  <a:gdLst>
                    <a:gd name="connsiteX0" fmla="*/ 1008 w 30172"/>
                    <a:gd name="connsiteY0" fmla="*/ 20746 h 30968"/>
                    <a:gd name="connsiteX1" fmla="*/ 9548 w 30172"/>
                    <a:gd name="connsiteY1" fmla="*/ 989 h 30968"/>
                    <a:gd name="connsiteX2" fmla="*/ 29078 w 30172"/>
                    <a:gd name="connsiteY2" fmla="*/ 9985 h 30968"/>
                    <a:gd name="connsiteX3" fmla="*/ 20594 w 30172"/>
                    <a:gd name="connsiteY3" fmla="*/ 29941 h 30968"/>
                    <a:gd name="connsiteX4" fmla="*/ 1008 w 30172"/>
                    <a:gd name="connsiteY4" fmla="*/ 20774 h 30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2" h="30968">
                      <a:moveTo>
                        <a:pt x="1008" y="20746"/>
                      </a:moveTo>
                      <a:cubicBezTo>
                        <a:pt x="-1982" y="12689"/>
                        <a:pt x="1919" y="4035"/>
                        <a:pt x="9548" y="989"/>
                      </a:cubicBezTo>
                      <a:cubicBezTo>
                        <a:pt x="17206" y="-2000"/>
                        <a:pt x="25946" y="2014"/>
                        <a:pt x="29078" y="9985"/>
                      </a:cubicBezTo>
                      <a:cubicBezTo>
                        <a:pt x="32209" y="17956"/>
                        <a:pt x="28394" y="26866"/>
                        <a:pt x="20594" y="29941"/>
                      </a:cubicBezTo>
                      <a:cubicBezTo>
                        <a:pt x="12822" y="33073"/>
                        <a:pt x="3968" y="28774"/>
                        <a:pt x="1008" y="20774"/>
                      </a:cubicBezTo>
                      <a:close/>
                    </a:path>
                  </a:pathLst>
                </a:custGeom>
                <a:grpFill/>
                <a:ln w="2845"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587FDA18-676B-86F8-FF34-BC0F0F48D3B9}"/>
                    </a:ext>
                  </a:extLst>
                </p:cNvPr>
                <p:cNvSpPr/>
                <p:nvPr/>
              </p:nvSpPr>
              <p:spPr>
                <a:xfrm>
                  <a:off x="11467453" y="2443297"/>
                  <a:ext cx="29195" cy="29895"/>
                </a:xfrm>
                <a:custGeom>
                  <a:avLst/>
                  <a:gdLst>
                    <a:gd name="connsiteX0" fmla="*/ 770 w 29195"/>
                    <a:gd name="connsiteY0" fmla="*/ 19576 h 29895"/>
                    <a:gd name="connsiteX1" fmla="*/ 9794 w 29195"/>
                    <a:gd name="connsiteY1" fmla="*/ 730 h 29895"/>
                    <a:gd name="connsiteX2" fmla="*/ 28355 w 29195"/>
                    <a:gd name="connsiteY2" fmla="*/ 10295 h 29895"/>
                    <a:gd name="connsiteX3" fmla="*/ 19331 w 29195"/>
                    <a:gd name="connsiteY3" fmla="*/ 29141 h 29895"/>
                    <a:gd name="connsiteX4" fmla="*/ 770 w 29195"/>
                    <a:gd name="connsiteY4" fmla="*/ 19576 h 29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95" h="29895">
                      <a:moveTo>
                        <a:pt x="770" y="19576"/>
                      </a:moveTo>
                      <a:cubicBezTo>
                        <a:pt x="-1792" y="11719"/>
                        <a:pt x="2250" y="3264"/>
                        <a:pt x="9794" y="730"/>
                      </a:cubicBezTo>
                      <a:cubicBezTo>
                        <a:pt x="17338" y="-1804"/>
                        <a:pt x="25651" y="2467"/>
                        <a:pt x="28355" y="10295"/>
                      </a:cubicBezTo>
                      <a:cubicBezTo>
                        <a:pt x="31060" y="18124"/>
                        <a:pt x="27017" y="26551"/>
                        <a:pt x="19331" y="29141"/>
                      </a:cubicBezTo>
                      <a:cubicBezTo>
                        <a:pt x="11645" y="31732"/>
                        <a:pt x="3332" y="27433"/>
                        <a:pt x="770" y="19576"/>
                      </a:cubicBezTo>
                      <a:close/>
                    </a:path>
                  </a:pathLst>
                </a:custGeom>
                <a:grpFill/>
                <a:ln w="2845"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39C1B686-6A67-0EA1-AA37-42D7392D019B}"/>
                    </a:ext>
                  </a:extLst>
                </p:cNvPr>
                <p:cNvSpPr/>
                <p:nvPr/>
              </p:nvSpPr>
              <p:spPr>
                <a:xfrm>
                  <a:off x="11392732" y="2467337"/>
                  <a:ext cx="28234" cy="28888"/>
                </a:xfrm>
                <a:custGeom>
                  <a:avLst/>
                  <a:gdLst>
                    <a:gd name="connsiteX0" fmla="*/ 563 w 28234"/>
                    <a:gd name="connsiteY0" fmla="*/ 18253 h 28888"/>
                    <a:gd name="connsiteX1" fmla="*/ 10071 w 28234"/>
                    <a:gd name="connsiteY1" fmla="*/ 518 h 28888"/>
                    <a:gd name="connsiteX2" fmla="*/ 20775 w 28234"/>
                    <a:gd name="connsiteY2" fmla="*/ 1913 h 28888"/>
                    <a:gd name="connsiteX3" fmla="*/ 27607 w 28234"/>
                    <a:gd name="connsiteY3" fmla="*/ 10539 h 28888"/>
                    <a:gd name="connsiteX4" fmla="*/ 26583 w 28234"/>
                    <a:gd name="connsiteY4" fmla="*/ 21556 h 28888"/>
                    <a:gd name="connsiteX5" fmla="*/ 18156 w 28234"/>
                    <a:gd name="connsiteY5" fmla="*/ 28360 h 28888"/>
                    <a:gd name="connsiteX6" fmla="*/ 591 w 28234"/>
                    <a:gd name="connsiteY6" fmla="*/ 18282 h 2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4" h="28888">
                      <a:moveTo>
                        <a:pt x="563" y="18253"/>
                      </a:moveTo>
                      <a:cubicBezTo>
                        <a:pt x="-1601" y="10539"/>
                        <a:pt x="2669" y="2596"/>
                        <a:pt x="10071" y="518"/>
                      </a:cubicBezTo>
                      <a:cubicBezTo>
                        <a:pt x="13772" y="-536"/>
                        <a:pt x="17586" y="62"/>
                        <a:pt x="20775" y="1913"/>
                      </a:cubicBezTo>
                      <a:cubicBezTo>
                        <a:pt x="23935" y="3706"/>
                        <a:pt x="26469" y="6695"/>
                        <a:pt x="27607" y="10539"/>
                      </a:cubicBezTo>
                      <a:cubicBezTo>
                        <a:pt x="28746" y="14353"/>
                        <a:pt x="28291" y="18339"/>
                        <a:pt x="26583" y="21556"/>
                      </a:cubicBezTo>
                      <a:cubicBezTo>
                        <a:pt x="24874" y="24773"/>
                        <a:pt x="21914" y="27278"/>
                        <a:pt x="18156" y="28360"/>
                      </a:cubicBezTo>
                      <a:cubicBezTo>
                        <a:pt x="10612" y="30495"/>
                        <a:pt x="2755" y="25968"/>
                        <a:pt x="591" y="18282"/>
                      </a:cubicBezTo>
                      <a:close/>
                    </a:path>
                  </a:pathLst>
                </a:custGeom>
                <a:grpFill/>
                <a:ln w="2845"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758992B6-907B-5998-57C9-AD43E2D9BE60}"/>
                    </a:ext>
                  </a:extLst>
                </p:cNvPr>
                <p:cNvSpPr/>
                <p:nvPr/>
              </p:nvSpPr>
              <p:spPr>
                <a:xfrm>
                  <a:off x="11317094" y="2488196"/>
                  <a:ext cx="27197" cy="27978"/>
                </a:xfrm>
                <a:custGeom>
                  <a:avLst/>
                  <a:gdLst>
                    <a:gd name="connsiteX0" fmla="*/ 390 w 27197"/>
                    <a:gd name="connsiteY0" fmla="*/ 17123 h 27978"/>
                    <a:gd name="connsiteX1" fmla="*/ 1956 w 27197"/>
                    <a:gd name="connsiteY1" fmla="*/ 6618 h 27978"/>
                    <a:gd name="connsiteX2" fmla="*/ 10268 w 27197"/>
                    <a:gd name="connsiteY2" fmla="*/ 412 h 27978"/>
                    <a:gd name="connsiteX3" fmla="*/ 26752 w 27197"/>
                    <a:gd name="connsiteY3" fmla="*/ 10604 h 27978"/>
                    <a:gd name="connsiteX4" fmla="*/ 16930 w 27197"/>
                    <a:gd name="connsiteY4" fmla="*/ 27571 h 27978"/>
                    <a:gd name="connsiteX5" fmla="*/ 6567 w 27197"/>
                    <a:gd name="connsiteY5" fmla="*/ 25834 h 27978"/>
                    <a:gd name="connsiteX6" fmla="*/ 390 w 27197"/>
                    <a:gd name="connsiteY6" fmla="*/ 17123 h 2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97" h="27978">
                      <a:moveTo>
                        <a:pt x="390" y="17123"/>
                      </a:moveTo>
                      <a:cubicBezTo>
                        <a:pt x="-493" y="13365"/>
                        <a:pt x="162" y="9636"/>
                        <a:pt x="1956" y="6618"/>
                      </a:cubicBezTo>
                      <a:cubicBezTo>
                        <a:pt x="3749" y="3572"/>
                        <a:pt x="6681" y="1380"/>
                        <a:pt x="10268" y="412"/>
                      </a:cubicBezTo>
                      <a:cubicBezTo>
                        <a:pt x="17471" y="-1438"/>
                        <a:pt x="24844" y="3117"/>
                        <a:pt x="26752" y="10604"/>
                      </a:cubicBezTo>
                      <a:cubicBezTo>
                        <a:pt x="28659" y="18091"/>
                        <a:pt x="24275" y="25692"/>
                        <a:pt x="16930" y="27571"/>
                      </a:cubicBezTo>
                      <a:cubicBezTo>
                        <a:pt x="13286" y="28539"/>
                        <a:pt x="9557" y="27713"/>
                        <a:pt x="6567" y="25834"/>
                      </a:cubicBezTo>
                      <a:cubicBezTo>
                        <a:pt x="3578" y="23927"/>
                        <a:pt x="1273" y="20881"/>
                        <a:pt x="390" y="17123"/>
                      </a:cubicBezTo>
                      <a:close/>
                    </a:path>
                  </a:pathLst>
                </a:custGeom>
                <a:grpFill/>
                <a:ln w="2845"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D97CD7ED-FC7D-1441-5C31-8EF8B12E8AB8}"/>
                    </a:ext>
                  </a:extLst>
                </p:cNvPr>
                <p:cNvSpPr/>
                <p:nvPr/>
              </p:nvSpPr>
              <p:spPr>
                <a:xfrm>
                  <a:off x="11240700" y="2505854"/>
                  <a:ext cx="26181" cy="26950"/>
                </a:xfrm>
                <a:custGeom>
                  <a:avLst/>
                  <a:gdLst>
                    <a:gd name="connsiteX0" fmla="*/ 260 w 26181"/>
                    <a:gd name="connsiteY0" fmla="*/ 16119 h 26950"/>
                    <a:gd name="connsiteX1" fmla="*/ 10395 w 26181"/>
                    <a:gd name="connsiteY1" fmla="*/ 262 h 26950"/>
                    <a:gd name="connsiteX2" fmla="*/ 25882 w 26181"/>
                    <a:gd name="connsiteY2" fmla="*/ 10824 h 26950"/>
                    <a:gd name="connsiteX3" fmla="*/ 15748 w 26181"/>
                    <a:gd name="connsiteY3" fmla="*/ 26681 h 26950"/>
                    <a:gd name="connsiteX4" fmla="*/ 260 w 26181"/>
                    <a:gd name="connsiteY4" fmla="*/ 16119 h 2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1" h="26950">
                      <a:moveTo>
                        <a:pt x="260" y="16119"/>
                      </a:moveTo>
                      <a:cubicBezTo>
                        <a:pt x="-1163" y="8803"/>
                        <a:pt x="3392" y="1714"/>
                        <a:pt x="10395" y="262"/>
                      </a:cubicBezTo>
                      <a:cubicBezTo>
                        <a:pt x="17427" y="-1190"/>
                        <a:pt x="24344" y="3536"/>
                        <a:pt x="25882" y="10824"/>
                      </a:cubicBezTo>
                      <a:cubicBezTo>
                        <a:pt x="27419" y="18112"/>
                        <a:pt x="22893" y="25200"/>
                        <a:pt x="15748" y="26681"/>
                      </a:cubicBezTo>
                      <a:cubicBezTo>
                        <a:pt x="8602" y="28161"/>
                        <a:pt x="1655" y="23407"/>
                        <a:pt x="260" y="16119"/>
                      </a:cubicBezTo>
                      <a:close/>
                    </a:path>
                  </a:pathLst>
                </a:custGeom>
                <a:grpFill/>
                <a:ln w="2845"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5AAFB912-56BE-5465-1BCA-612C86AC723B}"/>
                    </a:ext>
                  </a:extLst>
                </p:cNvPr>
                <p:cNvSpPr/>
                <p:nvPr/>
              </p:nvSpPr>
              <p:spPr>
                <a:xfrm>
                  <a:off x="11163628" y="2520427"/>
                  <a:ext cx="25252" cy="25950"/>
                </a:xfrm>
                <a:custGeom>
                  <a:avLst/>
                  <a:gdLst>
                    <a:gd name="connsiteX0" fmla="*/ 156 w 25252"/>
                    <a:gd name="connsiteY0" fmla="*/ 14925 h 25950"/>
                    <a:gd name="connsiteX1" fmla="*/ 10546 w 25252"/>
                    <a:gd name="connsiteY1" fmla="*/ 150 h 25950"/>
                    <a:gd name="connsiteX2" fmla="*/ 25066 w 25252"/>
                    <a:gd name="connsiteY2" fmla="*/ 11025 h 25950"/>
                    <a:gd name="connsiteX3" fmla="*/ 14674 w 25252"/>
                    <a:gd name="connsiteY3" fmla="*/ 25800 h 25950"/>
                    <a:gd name="connsiteX4" fmla="*/ 156 w 25252"/>
                    <a:gd name="connsiteY4" fmla="*/ 14925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2" h="25950">
                      <a:moveTo>
                        <a:pt x="156" y="14925"/>
                      </a:moveTo>
                      <a:cubicBezTo>
                        <a:pt x="-926" y="7837"/>
                        <a:pt x="3743" y="1232"/>
                        <a:pt x="10546" y="150"/>
                      </a:cubicBezTo>
                      <a:cubicBezTo>
                        <a:pt x="17379" y="-931"/>
                        <a:pt x="23869" y="3937"/>
                        <a:pt x="25066" y="11025"/>
                      </a:cubicBezTo>
                      <a:cubicBezTo>
                        <a:pt x="26261" y="18085"/>
                        <a:pt x="21593" y="24719"/>
                        <a:pt x="14674" y="25800"/>
                      </a:cubicBezTo>
                      <a:cubicBezTo>
                        <a:pt x="7757" y="26882"/>
                        <a:pt x="1237" y="22014"/>
                        <a:pt x="156" y="14925"/>
                      </a:cubicBezTo>
                      <a:close/>
                    </a:path>
                  </a:pathLst>
                </a:custGeom>
                <a:grpFill/>
                <a:ln w="2845"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9ED2D13F-1EDF-3949-D61E-C0CC8CB2D2B7}"/>
                    </a:ext>
                  </a:extLst>
                </p:cNvPr>
                <p:cNvSpPr/>
                <p:nvPr/>
              </p:nvSpPr>
              <p:spPr>
                <a:xfrm>
                  <a:off x="11086069" y="2531913"/>
                  <a:ext cx="24265" cy="24944"/>
                </a:xfrm>
                <a:custGeom>
                  <a:avLst/>
                  <a:gdLst>
                    <a:gd name="connsiteX0" fmla="*/ 82 w 24265"/>
                    <a:gd name="connsiteY0" fmla="*/ 13774 h 24944"/>
                    <a:gd name="connsiteX1" fmla="*/ 10672 w 24265"/>
                    <a:gd name="connsiteY1" fmla="*/ 81 h 24944"/>
                    <a:gd name="connsiteX2" fmla="*/ 24166 w 24265"/>
                    <a:gd name="connsiteY2" fmla="*/ 10956 h 24944"/>
                    <a:gd name="connsiteX3" fmla="*/ 13604 w 24265"/>
                    <a:gd name="connsiteY3" fmla="*/ 24877 h 24944"/>
                    <a:gd name="connsiteX4" fmla="*/ 82 w 24265"/>
                    <a:gd name="connsiteY4" fmla="*/ 13774 h 24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4">
                      <a:moveTo>
                        <a:pt x="82" y="13774"/>
                      </a:moveTo>
                      <a:cubicBezTo>
                        <a:pt x="-687" y="6913"/>
                        <a:pt x="4067" y="793"/>
                        <a:pt x="10672" y="81"/>
                      </a:cubicBezTo>
                      <a:cubicBezTo>
                        <a:pt x="17276" y="-688"/>
                        <a:pt x="23283" y="4095"/>
                        <a:pt x="24166" y="10956"/>
                      </a:cubicBezTo>
                      <a:cubicBezTo>
                        <a:pt x="25020" y="17760"/>
                        <a:pt x="20322" y="24108"/>
                        <a:pt x="13604" y="24877"/>
                      </a:cubicBezTo>
                      <a:cubicBezTo>
                        <a:pt x="6885" y="25589"/>
                        <a:pt x="850" y="20635"/>
                        <a:pt x="82" y="13774"/>
                      </a:cubicBezTo>
                      <a:close/>
                    </a:path>
                  </a:pathLst>
                </a:custGeom>
                <a:grpFill/>
                <a:ln w="2845"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6DD96572-792E-D72C-4683-694EF894960B}"/>
                    </a:ext>
                  </a:extLst>
                </p:cNvPr>
                <p:cNvSpPr/>
                <p:nvPr/>
              </p:nvSpPr>
              <p:spPr>
                <a:xfrm>
                  <a:off x="11008146" y="2540038"/>
                  <a:ext cx="23278" cy="23966"/>
                </a:xfrm>
                <a:custGeom>
                  <a:avLst/>
                  <a:gdLst>
                    <a:gd name="connsiteX0" fmla="*/ 30 w 23278"/>
                    <a:gd name="connsiteY0" fmla="*/ 12937 h 23966"/>
                    <a:gd name="connsiteX1" fmla="*/ 10706 w 23278"/>
                    <a:gd name="connsiteY1" fmla="*/ 41 h 23966"/>
                    <a:gd name="connsiteX2" fmla="*/ 23232 w 23278"/>
                    <a:gd name="connsiteY2" fmla="*/ 11001 h 23966"/>
                    <a:gd name="connsiteX3" fmla="*/ 12557 w 23278"/>
                    <a:gd name="connsiteY3" fmla="*/ 23926 h 23966"/>
                    <a:gd name="connsiteX4" fmla="*/ 30 w 23278"/>
                    <a:gd name="connsiteY4" fmla="*/ 12937 h 23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78" h="23966">
                      <a:moveTo>
                        <a:pt x="30" y="12937"/>
                      </a:moveTo>
                      <a:cubicBezTo>
                        <a:pt x="-425" y="6360"/>
                        <a:pt x="4329" y="553"/>
                        <a:pt x="10706" y="41"/>
                      </a:cubicBezTo>
                      <a:cubicBezTo>
                        <a:pt x="17054" y="-500"/>
                        <a:pt x="22663" y="4425"/>
                        <a:pt x="23232" y="11001"/>
                      </a:cubicBezTo>
                      <a:cubicBezTo>
                        <a:pt x="23801" y="17605"/>
                        <a:pt x="19019" y="23385"/>
                        <a:pt x="12557" y="23926"/>
                      </a:cubicBezTo>
                      <a:cubicBezTo>
                        <a:pt x="6094" y="24466"/>
                        <a:pt x="515" y="19570"/>
                        <a:pt x="30" y="12937"/>
                      </a:cubicBezTo>
                      <a:close/>
                    </a:path>
                  </a:pathLst>
                </a:custGeom>
                <a:grpFill/>
                <a:ln w="2845"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586FCB24-5AC2-7315-58BF-5D3DDE0A6B9A}"/>
                    </a:ext>
                  </a:extLst>
                </p:cNvPr>
                <p:cNvSpPr/>
                <p:nvPr/>
              </p:nvSpPr>
              <p:spPr>
                <a:xfrm>
                  <a:off x="10929939" y="2544967"/>
                  <a:ext cx="22308" cy="22960"/>
                </a:xfrm>
                <a:custGeom>
                  <a:avLst/>
                  <a:gdLst>
                    <a:gd name="connsiteX0" fmla="*/ 6 w 22308"/>
                    <a:gd name="connsiteY0" fmla="*/ 11879 h 22960"/>
                    <a:gd name="connsiteX1" fmla="*/ 10739 w 22308"/>
                    <a:gd name="connsiteY1" fmla="*/ 8 h 22960"/>
                    <a:gd name="connsiteX2" fmla="*/ 22297 w 22308"/>
                    <a:gd name="connsiteY2" fmla="*/ 11082 h 22960"/>
                    <a:gd name="connsiteX3" fmla="*/ 11564 w 22308"/>
                    <a:gd name="connsiteY3" fmla="*/ 22953 h 22960"/>
                    <a:gd name="connsiteX4" fmla="*/ 6 w 22308"/>
                    <a:gd name="connsiteY4" fmla="*/ 11879 h 2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08" h="22960">
                      <a:moveTo>
                        <a:pt x="6" y="11879"/>
                      </a:moveTo>
                      <a:cubicBezTo>
                        <a:pt x="-193" y="5530"/>
                        <a:pt x="4618" y="235"/>
                        <a:pt x="10739" y="8"/>
                      </a:cubicBezTo>
                      <a:cubicBezTo>
                        <a:pt x="16860" y="-220"/>
                        <a:pt x="22012" y="4733"/>
                        <a:pt x="22297" y="11082"/>
                      </a:cubicBezTo>
                      <a:cubicBezTo>
                        <a:pt x="22582" y="17402"/>
                        <a:pt x="17770" y="22725"/>
                        <a:pt x="11564" y="22953"/>
                      </a:cubicBezTo>
                      <a:cubicBezTo>
                        <a:pt x="5358" y="23181"/>
                        <a:pt x="205" y="18227"/>
                        <a:pt x="6" y="11879"/>
                      </a:cubicBezTo>
                      <a:close/>
                    </a:path>
                  </a:pathLst>
                </a:custGeom>
                <a:grpFill/>
                <a:ln w="2845"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C3E9ACE5-B914-B85E-E2A5-80B05A4E8D9F}"/>
                    </a:ext>
                  </a:extLst>
                </p:cNvPr>
                <p:cNvSpPr/>
                <p:nvPr/>
              </p:nvSpPr>
              <p:spPr>
                <a:xfrm>
                  <a:off x="10851628" y="2546796"/>
                  <a:ext cx="21323" cy="21950"/>
                </a:xfrm>
                <a:custGeom>
                  <a:avLst/>
                  <a:gdLst>
                    <a:gd name="connsiteX0" fmla="*/ 1 w 21323"/>
                    <a:gd name="connsiteY0" fmla="*/ 10847 h 21950"/>
                    <a:gd name="connsiteX1" fmla="*/ 10705 w 21323"/>
                    <a:gd name="connsiteY1" fmla="*/ 1 h 21950"/>
                    <a:gd name="connsiteX2" fmla="*/ 18192 w 21323"/>
                    <a:gd name="connsiteY2" fmla="*/ 3304 h 21950"/>
                    <a:gd name="connsiteX3" fmla="*/ 21323 w 21323"/>
                    <a:gd name="connsiteY3" fmla="*/ 11047 h 21950"/>
                    <a:gd name="connsiteX4" fmla="*/ 18192 w 21323"/>
                    <a:gd name="connsiteY4" fmla="*/ 18819 h 21950"/>
                    <a:gd name="connsiteX5" fmla="*/ 10619 w 21323"/>
                    <a:gd name="connsiteY5" fmla="*/ 21950 h 21950"/>
                    <a:gd name="connsiteX6" fmla="*/ 1 w 21323"/>
                    <a:gd name="connsiteY6" fmla="*/ 10847 h 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21950">
                      <a:moveTo>
                        <a:pt x="1" y="10847"/>
                      </a:moveTo>
                      <a:cubicBezTo>
                        <a:pt x="57" y="4784"/>
                        <a:pt x="4868" y="-84"/>
                        <a:pt x="10705" y="1"/>
                      </a:cubicBezTo>
                      <a:cubicBezTo>
                        <a:pt x="13637" y="30"/>
                        <a:pt x="16284" y="1311"/>
                        <a:pt x="18192" y="3304"/>
                      </a:cubicBezTo>
                      <a:cubicBezTo>
                        <a:pt x="20099" y="5325"/>
                        <a:pt x="21295" y="8001"/>
                        <a:pt x="21323" y="11047"/>
                      </a:cubicBezTo>
                      <a:cubicBezTo>
                        <a:pt x="21323" y="14064"/>
                        <a:pt x="20128" y="16854"/>
                        <a:pt x="18192" y="18819"/>
                      </a:cubicBezTo>
                      <a:cubicBezTo>
                        <a:pt x="16256" y="20783"/>
                        <a:pt x="13580" y="21979"/>
                        <a:pt x="10619" y="21950"/>
                      </a:cubicBezTo>
                      <a:cubicBezTo>
                        <a:pt x="4698" y="21893"/>
                        <a:pt x="-56" y="16911"/>
                        <a:pt x="1" y="10847"/>
                      </a:cubicBezTo>
                      <a:close/>
                    </a:path>
                  </a:pathLst>
                </a:custGeom>
                <a:grpFill/>
                <a:ln w="2845"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56B3F17C-51E3-DDC9-162A-8FC75B078F85}"/>
                    </a:ext>
                  </a:extLst>
                </p:cNvPr>
                <p:cNvSpPr/>
                <p:nvPr/>
              </p:nvSpPr>
              <p:spPr>
                <a:xfrm>
                  <a:off x="10773325" y="2545369"/>
                  <a:ext cx="20351" cy="20935"/>
                </a:xfrm>
                <a:custGeom>
                  <a:avLst/>
                  <a:gdLst>
                    <a:gd name="connsiteX0" fmla="*/ 16 w 20351"/>
                    <a:gd name="connsiteY0" fmla="*/ 9969 h 20935"/>
                    <a:gd name="connsiteX1" fmla="*/ 10663 w 20351"/>
                    <a:gd name="connsiteY1" fmla="*/ 5 h 20935"/>
                    <a:gd name="connsiteX2" fmla="*/ 20343 w 20351"/>
                    <a:gd name="connsiteY2" fmla="*/ 10823 h 20935"/>
                    <a:gd name="connsiteX3" fmla="*/ 9696 w 20351"/>
                    <a:gd name="connsiteY3" fmla="*/ 20929 h 20935"/>
                    <a:gd name="connsiteX4" fmla="*/ 16 w 20351"/>
                    <a:gd name="connsiteY4" fmla="*/ 9969 h 2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 h="20935">
                      <a:moveTo>
                        <a:pt x="16" y="9969"/>
                      </a:moveTo>
                      <a:cubicBezTo>
                        <a:pt x="301" y="4161"/>
                        <a:pt x="5055" y="-166"/>
                        <a:pt x="10663" y="5"/>
                      </a:cubicBezTo>
                      <a:cubicBezTo>
                        <a:pt x="16243" y="204"/>
                        <a:pt x="20570" y="5044"/>
                        <a:pt x="20343" y="10823"/>
                      </a:cubicBezTo>
                      <a:cubicBezTo>
                        <a:pt x="20115" y="16602"/>
                        <a:pt x="15361" y="21128"/>
                        <a:pt x="9696" y="20929"/>
                      </a:cubicBezTo>
                      <a:cubicBezTo>
                        <a:pt x="4030" y="20787"/>
                        <a:pt x="-297" y="15719"/>
                        <a:pt x="16" y="9969"/>
                      </a:cubicBezTo>
                      <a:close/>
                    </a:path>
                  </a:pathLst>
                </a:custGeom>
                <a:grpFill/>
                <a:ln w="2845"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48444643-206F-A12E-B443-C867FB04203D}"/>
                    </a:ext>
                  </a:extLst>
                </p:cNvPr>
                <p:cNvSpPr/>
                <p:nvPr/>
              </p:nvSpPr>
              <p:spPr>
                <a:xfrm>
                  <a:off x="10695151" y="2540617"/>
                  <a:ext cx="19377" cy="19964"/>
                </a:xfrm>
                <a:custGeom>
                  <a:avLst/>
                  <a:gdLst>
                    <a:gd name="connsiteX0" fmla="*/ 45 w 19377"/>
                    <a:gd name="connsiteY0" fmla="*/ 9169 h 19964"/>
                    <a:gd name="connsiteX1" fmla="*/ 10549 w 19377"/>
                    <a:gd name="connsiteY1" fmla="*/ 31 h 19964"/>
                    <a:gd name="connsiteX2" fmla="*/ 19346 w 19377"/>
                    <a:gd name="connsiteY2" fmla="*/ 10792 h 19964"/>
                    <a:gd name="connsiteX3" fmla="*/ 8842 w 19377"/>
                    <a:gd name="connsiteY3" fmla="*/ 19930 h 19964"/>
                    <a:gd name="connsiteX4" fmla="*/ 45 w 19377"/>
                    <a:gd name="connsiteY4" fmla="*/ 9169 h 19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7" h="19964">
                      <a:moveTo>
                        <a:pt x="45" y="9169"/>
                      </a:moveTo>
                      <a:cubicBezTo>
                        <a:pt x="557" y="3675"/>
                        <a:pt x="5255" y="-396"/>
                        <a:pt x="10549" y="31"/>
                      </a:cubicBezTo>
                      <a:cubicBezTo>
                        <a:pt x="15845" y="458"/>
                        <a:pt x="19773" y="5297"/>
                        <a:pt x="19346" y="10792"/>
                      </a:cubicBezTo>
                      <a:cubicBezTo>
                        <a:pt x="18919" y="16286"/>
                        <a:pt x="14193" y="20385"/>
                        <a:pt x="8842" y="19930"/>
                      </a:cubicBezTo>
                      <a:cubicBezTo>
                        <a:pt x="3489" y="19475"/>
                        <a:pt x="-468" y="14663"/>
                        <a:pt x="45" y="9169"/>
                      </a:cubicBezTo>
                      <a:close/>
                    </a:path>
                  </a:pathLst>
                </a:custGeom>
                <a:grpFill/>
                <a:ln w="2845"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EE6CA07F-E148-01D3-19B5-A387204C93E8}"/>
                    </a:ext>
                  </a:extLst>
                </p:cNvPr>
                <p:cNvSpPr/>
                <p:nvPr/>
              </p:nvSpPr>
              <p:spPr>
                <a:xfrm>
                  <a:off x="10617273" y="2532744"/>
                  <a:ext cx="18411" cy="18968"/>
                </a:xfrm>
                <a:custGeom>
                  <a:avLst/>
                  <a:gdLst>
                    <a:gd name="connsiteX0" fmla="*/ 91 w 18411"/>
                    <a:gd name="connsiteY0" fmla="*/ 8274 h 18968"/>
                    <a:gd name="connsiteX1" fmla="*/ 10425 w 18411"/>
                    <a:gd name="connsiteY1" fmla="*/ 76 h 18968"/>
                    <a:gd name="connsiteX2" fmla="*/ 18339 w 18411"/>
                    <a:gd name="connsiteY2" fmla="*/ 10694 h 18968"/>
                    <a:gd name="connsiteX3" fmla="*/ 8005 w 18411"/>
                    <a:gd name="connsiteY3" fmla="*/ 18893 h 18968"/>
                    <a:gd name="connsiteX4" fmla="*/ 91 w 18411"/>
                    <a:gd name="connsiteY4" fmla="*/ 8274 h 18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1" h="18968">
                      <a:moveTo>
                        <a:pt x="91" y="8274"/>
                      </a:moveTo>
                      <a:cubicBezTo>
                        <a:pt x="775" y="3093"/>
                        <a:pt x="5415" y="-579"/>
                        <a:pt x="10425" y="76"/>
                      </a:cubicBezTo>
                      <a:cubicBezTo>
                        <a:pt x="15435" y="730"/>
                        <a:pt x="18965" y="5484"/>
                        <a:pt x="18339" y="10694"/>
                      </a:cubicBezTo>
                      <a:cubicBezTo>
                        <a:pt x="17713" y="15875"/>
                        <a:pt x="13072" y="19548"/>
                        <a:pt x="8005" y="18893"/>
                      </a:cubicBezTo>
                      <a:cubicBezTo>
                        <a:pt x="2937" y="18210"/>
                        <a:pt x="-621" y="13484"/>
                        <a:pt x="91" y="8274"/>
                      </a:cubicBezTo>
                      <a:close/>
                    </a:path>
                  </a:pathLst>
                </a:custGeom>
                <a:grpFill/>
                <a:ln w="2845"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397F99F2-7555-1AAC-DBEB-9D931AF53A66}"/>
                    </a:ext>
                  </a:extLst>
                </p:cNvPr>
                <p:cNvSpPr/>
                <p:nvPr/>
              </p:nvSpPr>
              <p:spPr>
                <a:xfrm>
                  <a:off x="10539820" y="2521779"/>
                  <a:ext cx="17455" cy="17959"/>
                </a:xfrm>
                <a:custGeom>
                  <a:avLst/>
                  <a:gdLst>
                    <a:gd name="connsiteX0" fmla="*/ 138 w 17455"/>
                    <a:gd name="connsiteY0" fmla="*/ 7424 h 17959"/>
                    <a:gd name="connsiteX1" fmla="*/ 10216 w 17455"/>
                    <a:gd name="connsiteY1" fmla="*/ 136 h 17959"/>
                    <a:gd name="connsiteX2" fmla="*/ 17333 w 17455"/>
                    <a:gd name="connsiteY2" fmla="*/ 10357 h 17959"/>
                    <a:gd name="connsiteX3" fmla="*/ 7227 w 17455"/>
                    <a:gd name="connsiteY3" fmla="*/ 17844 h 17959"/>
                    <a:gd name="connsiteX4" fmla="*/ 138 w 17455"/>
                    <a:gd name="connsiteY4" fmla="*/ 7453 h 17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5" h="17959">
                      <a:moveTo>
                        <a:pt x="138" y="7424"/>
                      </a:moveTo>
                      <a:cubicBezTo>
                        <a:pt x="993" y="2528"/>
                        <a:pt x="5491" y="-718"/>
                        <a:pt x="10216" y="136"/>
                      </a:cubicBezTo>
                      <a:cubicBezTo>
                        <a:pt x="14942" y="934"/>
                        <a:pt x="18131" y="5460"/>
                        <a:pt x="17333" y="10357"/>
                      </a:cubicBezTo>
                      <a:cubicBezTo>
                        <a:pt x="16536" y="15224"/>
                        <a:pt x="12010" y="18641"/>
                        <a:pt x="7227" y="17844"/>
                      </a:cubicBezTo>
                      <a:cubicBezTo>
                        <a:pt x="2473" y="16989"/>
                        <a:pt x="-716" y="12321"/>
                        <a:pt x="138" y="7453"/>
                      </a:cubicBezTo>
                      <a:close/>
                    </a:path>
                  </a:pathLst>
                </a:custGeom>
                <a:grpFill/>
                <a:ln w="2845"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id="{FFC4CA5C-D7C5-8225-940E-9201CF9AB07E}"/>
                    </a:ext>
                  </a:extLst>
                </p:cNvPr>
                <p:cNvSpPr/>
                <p:nvPr/>
              </p:nvSpPr>
              <p:spPr>
                <a:xfrm>
                  <a:off x="10462866" y="2507432"/>
                  <a:ext cx="16503" cy="16926"/>
                </a:xfrm>
                <a:custGeom>
                  <a:avLst/>
                  <a:gdLst>
                    <a:gd name="connsiteX0" fmla="*/ 200 w 16503"/>
                    <a:gd name="connsiteY0" fmla="*/ 6798 h 16926"/>
                    <a:gd name="connsiteX1" fmla="*/ 10022 w 16503"/>
                    <a:gd name="connsiteY1" fmla="*/ 165 h 16926"/>
                    <a:gd name="connsiteX2" fmla="*/ 16314 w 16503"/>
                    <a:gd name="connsiteY2" fmla="*/ 10129 h 16926"/>
                    <a:gd name="connsiteX3" fmla="*/ 6492 w 16503"/>
                    <a:gd name="connsiteY3" fmla="*/ 16761 h 16926"/>
                    <a:gd name="connsiteX4" fmla="*/ 200 w 16503"/>
                    <a:gd name="connsiteY4" fmla="*/ 6798 h 1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926">
                      <a:moveTo>
                        <a:pt x="200" y="6798"/>
                      </a:moveTo>
                      <a:cubicBezTo>
                        <a:pt x="1197" y="2214"/>
                        <a:pt x="5581" y="-746"/>
                        <a:pt x="10022" y="165"/>
                      </a:cubicBezTo>
                      <a:cubicBezTo>
                        <a:pt x="14463" y="1075"/>
                        <a:pt x="17281" y="5545"/>
                        <a:pt x="16314" y="10129"/>
                      </a:cubicBezTo>
                      <a:cubicBezTo>
                        <a:pt x="15374" y="14712"/>
                        <a:pt x="10961" y="17673"/>
                        <a:pt x="6492" y="16761"/>
                      </a:cubicBezTo>
                      <a:cubicBezTo>
                        <a:pt x="2023" y="15850"/>
                        <a:pt x="-796" y="11381"/>
                        <a:pt x="200" y="6798"/>
                      </a:cubicBezTo>
                      <a:close/>
                    </a:path>
                  </a:pathLst>
                </a:custGeom>
                <a:grpFill/>
                <a:ln w="2845"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AF95FDD2-2622-5120-7A21-73A33CF58075}"/>
                    </a:ext>
                  </a:extLst>
                </p:cNvPr>
                <p:cNvSpPr/>
                <p:nvPr/>
              </p:nvSpPr>
              <p:spPr>
                <a:xfrm>
                  <a:off x="10386620" y="2489996"/>
                  <a:ext cx="15521" cy="15927"/>
                </a:xfrm>
                <a:custGeom>
                  <a:avLst/>
                  <a:gdLst>
                    <a:gd name="connsiteX0" fmla="*/ 265 w 15521"/>
                    <a:gd name="connsiteY0" fmla="*/ 6042 h 15927"/>
                    <a:gd name="connsiteX1" fmla="*/ 9745 w 15521"/>
                    <a:gd name="connsiteY1" fmla="*/ 235 h 15927"/>
                    <a:gd name="connsiteX2" fmla="*/ 15268 w 15521"/>
                    <a:gd name="connsiteY2" fmla="*/ 9885 h 15927"/>
                    <a:gd name="connsiteX3" fmla="*/ 5789 w 15521"/>
                    <a:gd name="connsiteY3" fmla="*/ 15693 h 15927"/>
                    <a:gd name="connsiteX4" fmla="*/ 265 w 15521"/>
                    <a:gd name="connsiteY4" fmla="*/ 6042 h 15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1" h="15927">
                      <a:moveTo>
                        <a:pt x="265" y="6042"/>
                      </a:moveTo>
                      <a:cubicBezTo>
                        <a:pt x="1376" y="1772"/>
                        <a:pt x="5618" y="-819"/>
                        <a:pt x="9745" y="235"/>
                      </a:cubicBezTo>
                      <a:cubicBezTo>
                        <a:pt x="13873" y="1288"/>
                        <a:pt x="16350" y="5615"/>
                        <a:pt x="15268" y="9885"/>
                      </a:cubicBezTo>
                      <a:cubicBezTo>
                        <a:pt x="14187" y="14156"/>
                        <a:pt x="9973" y="16746"/>
                        <a:pt x="5789" y="15693"/>
                      </a:cubicBezTo>
                      <a:cubicBezTo>
                        <a:pt x="1632" y="14611"/>
                        <a:pt x="-845" y="10313"/>
                        <a:pt x="265" y="6042"/>
                      </a:cubicBezTo>
                      <a:close/>
                    </a:path>
                  </a:pathLst>
                </a:custGeom>
                <a:grpFill/>
                <a:ln w="2845"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131507D9-EF1F-529D-9F66-361EAA0BB7AD}"/>
                    </a:ext>
                  </a:extLst>
                </p:cNvPr>
                <p:cNvSpPr/>
                <p:nvPr/>
              </p:nvSpPr>
              <p:spPr>
                <a:xfrm>
                  <a:off x="10311169" y="2469498"/>
                  <a:ext cx="14515" cy="14961"/>
                </a:xfrm>
                <a:custGeom>
                  <a:avLst/>
                  <a:gdLst>
                    <a:gd name="connsiteX0" fmla="*/ 332 w 14515"/>
                    <a:gd name="connsiteY0" fmla="*/ 5331 h 14961"/>
                    <a:gd name="connsiteX1" fmla="*/ 9413 w 14515"/>
                    <a:gd name="connsiteY1" fmla="*/ 321 h 14961"/>
                    <a:gd name="connsiteX2" fmla="*/ 14196 w 14515"/>
                    <a:gd name="connsiteY2" fmla="*/ 9602 h 14961"/>
                    <a:gd name="connsiteX3" fmla="*/ 5115 w 14515"/>
                    <a:gd name="connsiteY3" fmla="*/ 14640 h 14961"/>
                    <a:gd name="connsiteX4" fmla="*/ 332 w 14515"/>
                    <a:gd name="connsiteY4" fmla="*/ 5331 h 1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15" h="14961">
                      <a:moveTo>
                        <a:pt x="332" y="5331"/>
                      </a:moveTo>
                      <a:cubicBezTo>
                        <a:pt x="1528" y="1374"/>
                        <a:pt x="5599" y="-875"/>
                        <a:pt x="9413" y="321"/>
                      </a:cubicBezTo>
                      <a:cubicBezTo>
                        <a:pt x="13228" y="1488"/>
                        <a:pt x="15363" y="5673"/>
                        <a:pt x="14196" y="9602"/>
                      </a:cubicBezTo>
                      <a:cubicBezTo>
                        <a:pt x="13029" y="13587"/>
                        <a:pt x="8958" y="15836"/>
                        <a:pt x="5115" y="14640"/>
                      </a:cubicBezTo>
                      <a:cubicBezTo>
                        <a:pt x="1272" y="13445"/>
                        <a:pt x="-864" y="9288"/>
                        <a:pt x="332" y="5331"/>
                      </a:cubicBezTo>
                      <a:close/>
                    </a:path>
                  </a:pathLst>
                </a:custGeom>
                <a:grpFill/>
                <a:ln w="2845"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46026079-1EED-360F-350E-9D917F1EBF2A}"/>
                    </a:ext>
                  </a:extLst>
                </p:cNvPr>
                <p:cNvSpPr/>
                <p:nvPr/>
              </p:nvSpPr>
              <p:spPr>
                <a:xfrm>
                  <a:off x="10236608" y="2445854"/>
                  <a:ext cx="13608" cy="13864"/>
                </a:xfrm>
                <a:custGeom>
                  <a:avLst/>
                  <a:gdLst>
                    <a:gd name="connsiteX0" fmla="*/ 392 w 13608"/>
                    <a:gd name="connsiteY0" fmla="*/ 4777 h 13864"/>
                    <a:gd name="connsiteX1" fmla="*/ 9074 w 13608"/>
                    <a:gd name="connsiteY1" fmla="*/ 336 h 13864"/>
                    <a:gd name="connsiteX2" fmla="*/ 13231 w 13608"/>
                    <a:gd name="connsiteY2" fmla="*/ 9076 h 13864"/>
                    <a:gd name="connsiteX3" fmla="*/ 4548 w 13608"/>
                    <a:gd name="connsiteY3" fmla="*/ 13517 h 13864"/>
                    <a:gd name="connsiteX4" fmla="*/ 392 w 13608"/>
                    <a:gd name="connsiteY4" fmla="*/ 4777 h 13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 h="13864">
                      <a:moveTo>
                        <a:pt x="392" y="4777"/>
                      </a:moveTo>
                      <a:cubicBezTo>
                        <a:pt x="1672" y="1133"/>
                        <a:pt x="5544" y="-831"/>
                        <a:pt x="9074" y="336"/>
                      </a:cubicBezTo>
                      <a:cubicBezTo>
                        <a:pt x="12604" y="1504"/>
                        <a:pt x="14455" y="5432"/>
                        <a:pt x="13231" y="9076"/>
                      </a:cubicBezTo>
                      <a:cubicBezTo>
                        <a:pt x="11978" y="12720"/>
                        <a:pt x="8106" y="14713"/>
                        <a:pt x="4548" y="13517"/>
                      </a:cubicBezTo>
                      <a:cubicBezTo>
                        <a:pt x="989" y="12321"/>
                        <a:pt x="-861" y="8393"/>
                        <a:pt x="392" y="4777"/>
                      </a:cubicBezTo>
                      <a:close/>
                    </a:path>
                  </a:pathLst>
                </a:custGeom>
                <a:grpFill/>
                <a:ln w="2845"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AA4F94EA-7A44-1C4A-E3D4-945EFC0CBD3E}"/>
                    </a:ext>
                  </a:extLst>
                </p:cNvPr>
                <p:cNvSpPr/>
                <p:nvPr/>
              </p:nvSpPr>
              <p:spPr>
                <a:xfrm>
                  <a:off x="10163175" y="2419069"/>
                  <a:ext cx="12610" cy="12890"/>
                </a:xfrm>
                <a:custGeom>
                  <a:avLst/>
                  <a:gdLst>
                    <a:gd name="connsiteX0" fmla="*/ 462 w 12610"/>
                    <a:gd name="connsiteY0" fmla="*/ 4148 h 12890"/>
                    <a:gd name="connsiteX1" fmla="*/ 8661 w 12610"/>
                    <a:gd name="connsiteY1" fmla="*/ 418 h 12890"/>
                    <a:gd name="connsiteX2" fmla="*/ 12163 w 12610"/>
                    <a:gd name="connsiteY2" fmla="*/ 8731 h 12890"/>
                    <a:gd name="connsiteX3" fmla="*/ 3964 w 12610"/>
                    <a:gd name="connsiteY3" fmla="*/ 12460 h 12890"/>
                    <a:gd name="connsiteX4" fmla="*/ 462 w 12610"/>
                    <a:gd name="connsiteY4" fmla="*/ 4148 h 12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0" h="12890">
                      <a:moveTo>
                        <a:pt x="462" y="4148"/>
                      </a:moveTo>
                      <a:cubicBezTo>
                        <a:pt x="1772" y="817"/>
                        <a:pt x="5444" y="-834"/>
                        <a:pt x="8661" y="418"/>
                      </a:cubicBezTo>
                      <a:cubicBezTo>
                        <a:pt x="11878" y="1671"/>
                        <a:pt x="13444" y="5400"/>
                        <a:pt x="12163" y="8731"/>
                      </a:cubicBezTo>
                      <a:cubicBezTo>
                        <a:pt x="10882" y="12062"/>
                        <a:pt x="7181" y="13742"/>
                        <a:pt x="3964" y="12460"/>
                      </a:cubicBezTo>
                      <a:cubicBezTo>
                        <a:pt x="719" y="11179"/>
                        <a:pt x="-847" y="7479"/>
                        <a:pt x="462" y="4148"/>
                      </a:cubicBezTo>
                      <a:close/>
                    </a:path>
                  </a:pathLst>
                </a:custGeom>
                <a:grpFill/>
                <a:ln w="2845"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id="{D6804FC9-8621-1845-DCE2-6346EAC7FADD}"/>
                    </a:ext>
                  </a:extLst>
                </p:cNvPr>
                <p:cNvSpPr/>
                <p:nvPr/>
              </p:nvSpPr>
              <p:spPr>
                <a:xfrm>
                  <a:off x="10090883" y="2389315"/>
                  <a:ext cx="11617" cy="11904"/>
                </a:xfrm>
                <a:custGeom>
                  <a:avLst/>
                  <a:gdLst>
                    <a:gd name="connsiteX0" fmla="*/ 530 w 11617"/>
                    <a:gd name="connsiteY0" fmla="*/ 3583 h 11904"/>
                    <a:gd name="connsiteX1" fmla="*/ 8217 w 11617"/>
                    <a:gd name="connsiteY1" fmla="*/ 480 h 11904"/>
                    <a:gd name="connsiteX2" fmla="*/ 11092 w 11617"/>
                    <a:gd name="connsiteY2" fmla="*/ 8309 h 11904"/>
                    <a:gd name="connsiteX3" fmla="*/ 3405 w 11617"/>
                    <a:gd name="connsiteY3" fmla="*/ 11412 h 11904"/>
                    <a:gd name="connsiteX4" fmla="*/ 530 w 11617"/>
                    <a:gd name="connsiteY4" fmla="*/ 3583 h 11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7" h="11904">
                      <a:moveTo>
                        <a:pt x="530" y="3583"/>
                      </a:moveTo>
                      <a:cubicBezTo>
                        <a:pt x="1869" y="565"/>
                        <a:pt x="5313" y="-801"/>
                        <a:pt x="8217" y="480"/>
                      </a:cubicBezTo>
                      <a:cubicBezTo>
                        <a:pt x="11121" y="1790"/>
                        <a:pt x="12430" y="5291"/>
                        <a:pt x="11092" y="8309"/>
                      </a:cubicBezTo>
                      <a:cubicBezTo>
                        <a:pt x="9782" y="11327"/>
                        <a:pt x="6338" y="12721"/>
                        <a:pt x="3405" y="11412"/>
                      </a:cubicBezTo>
                      <a:cubicBezTo>
                        <a:pt x="474" y="10102"/>
                        <a:pt x="-808" y="6572"/>
                        <a:pt x="530" y="3583"/>
                      </a:cubicBezTo>
                      <a:close/>
                    </a:path>
                  </a:pathLst>
                </a:custGeom>
                <a:grpFill/>
                <a:ln w="2845"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51365287-3BC7-7D96-205B-3C8491722576}"/>
                    </a:ext>
                  </a:extLst>
                </p:cNvPr>
                <p:cNvSpPr/>
                <p:nvPr/>
              </p:nvSpPr>
              <p:spPr>
                <a:xfrm>
                  <a:off x="10019867" y="2356639"/>
                  <a:ext cx="10730" cy="10839"/>
                </a:xfrm>
                <a:custGeom>
                  <a:avLst/>
                  <a:gdLst>
                    <a:gd name="connsiteX0" fmla="*/ 574 w 10730"/>
                    <a:gd name="connsiteY0" fmla="*/ 3122 h 10839"/>
                    <a:gd name="connsiteX1" fmla="*/ 7777 w 10730"/>
                    <a:gd name="connsiteY1" fmla="*/ 503 h 10839"/>
                    <a:gd name="connsiteX2" fmla="*/ 10168 w 10730"/>
                    <a:gd name="connsiteY2" fmla="*/ 7705 h 10839"/>
                    <a:gd name="connsiteX3" fmla="*/ 2966 w 10730"/>
                    <a:gd name="connsiteY3" fmla="*/ 10324 h 10839"/>
                    <a:gd name="connsiteX4" fmla="*/ 574 w 10730"/>
                    <a:gd name="connsiteY4" fmla="*/ 3122 h 10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0" h="10839">
                      <a:moveTo>
                        <a:pt x="574" y="3122"/>
                      </a:moveTo>
                      <a:cubicBezTo>
                        <a:pt x="1912" y="417"/>
                        <a:pt x="5129" y="-750"/>
                        <a:pt x="7777" y="503"/>
                      </a:cubicBezTo>
                      <a:cubicBezTo>
                        <a:pt x="10424" y="1755"/>
                        <a:pt x="11478" y="5001"/>
                        <a:pt x="10168" y="7705"/>
                      </a:cubicBezTo>
                      <a:cubicBezTo>
                        <a:pt x="8859" y="10410"/>
                        <a:pt x="5613" y="11605"/>
                        <a:pt x="2966" y="10324"/>
                      </a:cubicBezTo>
                      <a:cubicBezTo>
                        <a:pt x="319" y="9043"/>
                        <a:pt x="-764" y="5826"/>
                        <a:pt x="574" y="3122"/>
                      </a:cubicBezTo>
                      <a:close/>
                    </a:path>
                  </a:pathLst>
                </a:custGeom>
                <a:grpFill/>
                <a:ln w="2845"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8AF7584E-B0F6-F415-8978-8E40EE9F5375}"/>
                    </a:ext>
                  </a:extLst>
                </p:cNvPr>
                <p:cNvSpPr/>
                <p:nvPr/>
              </p:nvSpPr>
              <p:spPr>
                <a:xfrm>
                  <a:off x="9950421" y="2320882"/>
                  <a:ext cx="9700" cy="9861"/>
                </a:xfrm>
                <a:custGeom>
                  <a:avLst/>
                  <a:gdLst>
                    <a:gd name="connsiteX0" fmla="*/ 615 w 9700"/>
                    <a:gd name="connsiteY0" fmla="*/ 2639 h 9861"/>
                    <a:gd name="connsiteX1" fmla="*/ 7219 w 9700"/>
                    <a:gd name="connsiteY1" fmla="*/ 561 h 9861"/>
                    <a:gd name="connsiteX2" fmla="*/ 9098 w 9700"/>
                    <a:gd name="connsiteY2" fmla="*/ 7222 h 9861"/>
                    <a:gd name="connsiteX3" fmla="*/ 2494 w 9700"/>
                    <a:gd name="connsiteY3" fmla="*/ 9301 h 9861"/>
                    <a:gd name="connsiteX4" fmla="*/ 615 w 9700"/>
                    <a:gd name="connsiteY4" fmla="*/ 2639 h 9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0" h="9861">
                      <a:moveTo>
                        <a:pt x="615" y="2639"/>
                      </a:moveTo>
                      <a:cubicBezTo>
                        <a:pt x="1924" y="219"/>
                        <a:pt x="4885" y="-692"/>
                        <a:pt x="7219" y="561"/>
                      </a:cubicBezTo>
                      <a:cubicBezTo>
                        <a:pt x="9554" y="1814"/>
                        <a:pt x="10379" y="4803"/>
                        <a:pt x="9098" y="7222"/>
                      </a:cubicBezTo>
                      <a:cubicBezTo>
                        <a:pt x="7789" y="9642"/>
                        <a:pt x="4828" y="10553"/>
                        <a:pt x="2494" y="9301"/>
                      </a:cubicBezTo>
                      <a:cubicBezTo>
                        <a:pt x="159" y="8048"/>
                        <a:pt x="-694" y="5030"/>
                        <a:pt x="615" y="2639"/>
                      </a:cubicBezTo>
                      <a:close/>
                    </a:path>
                  </a:pathLst>
                </a:custGeom>
                <a:grpFill/>
                <a:ln w="2845"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CB40832F-F771-FB91-949E-D2CBCD6DA060}"/>
                    </a:ext>
                  </a:extLst>
                </p:cNvPr>
                <p:cNvSpPr/>
                <p:nvPr/>
              </p:nvSpPr>
              <p:spPr>
                <a:xfrm>
                  <a:off x="9882438" y="2282354"/>
                  <a:ext cx="8718" cy="8890"/>
                </a:xfrm>
                <a:custGeom>
                  <a:avLst/>
                  <a:gdLst>
                    <a:gd name="connsiteX0" fmla="*/ 644 w 8718"/>
                    <a:gd name="connsiteY0" fmla="*/ 2193 h 8890"/>
                    <a:gd name="connsiteX1" fmla="*/ 6651 w 8718"/>
                    <a:gd name="connsiteY1" fmla="*/ 599 h 8890"/>
                    <a:gd name="connsiteX2" fmla="*/ 8075 w 8718"/>
                    <a:gd name="connsiteY2" fmla="*/ 6691 h 8890"/>
                    <a:gd name="connsiteX3" fmla="*/ 2068 w 8718"/>
                    <a:gd name="connsiteY3" fmla="*/ 8285 h 8890"/>
                    <a:gd name="connsiteX4" fmla="*/ 644 w 8718"/>
                    <a:gd name="connsiteY4" fmla="*/ 2193 h 8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8" h="8890">
                      <a:moveTo>
                        <a:pt x="644" y="2193"/>
                      </a:moveTo>
                      <a:cubicBezTo>
                        <a:pt x="1925" y="86"/>
                        <a:pt x="4602" y="-625"/>
                        <a:pt x="6651" y="599"/>
                      </a:cubicBezTo>
                      <a:cubicBezTo>
                        <a:pt x="8701" y="1823"/>
                        <a:pt x="9327" y="4556"/>
                        <a:pt x="8075" y="6691"/>
                      </a:cubicBezTo>
                      <a:cubicBezTo>
                        <a:pt x="6822" y="8826"/>
                        <a:pt x="4117" y="9509"/>
                        <a:pt x="2068" y="8285"/>
                      </a:cubicBezTo>
                      <a:cubicBezTo>
                        <a:pt x="18" y="7033"/>
                        <a:pt x="-608" y="4300"/>
                        <a:pt x="644" y="2193"/>
                      </a:cubicBezTo>
                      <a:close/>
                    </a:path>
                  </a:pathLst>
                </a:custGeom>
                <a:grpFill/>
                <a:ln w="2845"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1E69F65B-B89A-22FF-019A-9C509FE64B80}"/>
                    </a:ext>
                  </a:extLst>
                </p:cNvPr>
                <p:cNvSpPr/>
                <p:nvPr/>
              </p:nvSpPr>
              <p:spPr>
                <a:xfrm>
                  <a:off x="9816074" y="2241066"/>
                  <a:ext cx="7805" cy="7849"/>
                </a:xfrm>
                <a:custGeom>
                  <a:avLst/>
                  <a:gdLst>
                    <a:gd name="connsiteX0" fmla="*/ 677 w 7805"/>
                    <a:gd name="connsiteY0" fmla="*/ 1832 h 7849"/>
                    <a:gd name="connsiteX1" fmla="*/ 6087 w 7805"/>
                    <a:gd name="connsiteY1" fmla="*/ 608 h 7849"/>
                    <a:gd name="connsiteX2" fmla="*/ 7140 w 7805"/>
                    <a:gd name="connsiteY2" fmla="*/ 6017 h 7849"/>
                    <a:gd name="connsiteX3" fmla="*/ 1731 w 7805"/>
                    <a:gd name="connsiteY3" fmla="*/ 7241 h 7849"/>
                    <a:gd name="connsiteX4" fmla="*/ 677 w 7805"/>
                    <a:gd name="connsiteY4" fmla="*/ 1832 h 7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5" h="7849">
                      <a:moveTo>
                        <a:pt x="677" y="1832"/>
                      </a:moveTo>
                      <a:cubicBezTo>
                        <a:pt x="1874" y="10"/>
                        <a:pt x="4321" y="-559"/>
                        <a:pt x="6087" y="608"/>
                      </a:cubicBezTo>
                      <a:cubicBezTo>
                        <a:pt x="7880" y="1747"/>
                        <a:pt x="8336" y="4167"/>
                        <a:pt x="7140" y="6017"/>
                      </a:cubicBezTo>
                      <a:cubicBezTo>
                        <a:pt x="5944" y="7839"/>
                        <a:pt x="3524" y="8408"/>
                        <a:pt x="1731" y="7241"/>
                      </a:cubicBezTo>
                      <a:cubicBezTo>
                        <a:pt x="-63" y="6103"/>
                        <a:pt x="-546" y="3683"/>
                        <a:pt x="677" y="1832"/>
                      </a:cubicBezTo>
                      <a:close/>
                    </a:path>
                  </a:pathLst>
                </a:custGeom>
                <a:grpFill/>
                <a:ln w="2845"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C4F772D2-230F-DAF7-CE82-8A40261AA3C5}"/>
                    </a:ext>
                  </a:extLst>
                </p:cNvPr>
                <p:cNvSpPr/>
                <p:nvPr/>
              </p:nvSpPr>
              <p:spPr>
                <a:xfrm>
                  <a:off x="9751624" y="2196930"/>
                  <a:ext cx="6805" cy="6873"/>
                </a:xfrm>
                <a:custGeom>
                  <a:avLst/>
                  <a:gdLst>
                    <a:gd name="connsiteX0" fmla="*/ 676 w 6805"/>
                    <a:gd name="connsiteY0" fmla="*/ 1473 h 6873"/>
                    <a:gd name="connsiteX1" fmla="*/ 5430 w 6805"/>
                    <a:gd name="connsiteY1" fmla="*/ 618 h 6873"/>
                    <a:gd name="connsiteX2" fmla="*/ 6142 w 6805"/>
                    <a:gd name="connsiteY2" fmla="*/ 5401 h 6873"/>
                    <a:gd name="connsiteX3" fmla="*/ 1388 w 6805"/>
                    <a:gd name="connsiteY3" fmla="*/ 6255 h 6873"/>
                    <a:gd name="connsiteX4" fmla="*/ 676 w 6805"/>
                    <a:gd name="connsiteY4" fmla="*/ 1473 h 6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5" h="6873">
                      <a:moveTo>
                        <a:pt x="676" y="1473"/>
                      </a:moveTo>
                      <a:cubicBezTo>
                        <a:pt x="1786" y="-93"/>
                        <a:pt x="3921" y="-463"/>
                        <a:pt x="5430" y="618"/>
                      </a:cubicBezTo>
                      <a:cubicBezTo>
                        <a:pt x="6939" y="1700"/>
                        <a:pt x="7252" y="3835"/>
                        <a:pt x="6142" y="5401"/>
                      </a:cubicBezTo>
                      <a:cubicBezTo>
                        <a:pt x="5032" y="6967"/>
                        <a:pt x="2896" y="7337"/>
                        <a:pt x="1388" y="6255"/>
                      </a:cubicBezTo>
                      <a:cubicBezTo>
                        <a:pt x="-121" y="5174"/>
                        <a:pt x="-463" y="3038"/>
                        <a:pt x="676" y="1473"/>
                      </a:cubicBezTo>
                      <a:close/>
                    </a:path>
                  </a:pathLst>
                </a:custGeom>
                <a:grpFill/>
                <a:ln w="2845"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2EEB2F49-2D8F-4907-C21B-108F1E9A1791}"/>
                    </a:ext>
                  </a:extLst>
                </p:cNvPr>
                <p:cNvSpPr/>
                <p:nvPr/>
              </p:nvSpPr>
              <p:spPr>
                <a:xfrm>
                  <a:off x="9688984" y="2150280"/>
                  <a:ext cx="5799" cy="5888"/>
                </a:xfrm>
                <a:custGeom>
                  <a:avLst/>
                  <a:gdLst>
                    <a:gd name="connsiteX0" fmla="*/ 657 w 5799"/>
                    <a:gd name="connsiteY0" fmla="*/ 1150 h 5888"/>
                    <a:gd name="connsiteX1" fmla="*/ 4728 w 5799"/>
                    <a:gd name="connsiteY1" fmla="*/ 610 h 5888"/>
                    <a:gd name="connsiteX2" fmla="*/ 5155 w 5799"/>
                    <a:gd name="connsiteY2" fmla="*/ 4737 h 5888"/>
                    <a:gd name="connsiteX3" fmla="*/ 1084 w 5799"/>
                    <a:gd name="connsiteY3" fmla="*/ 5278 h 5888"/>
                    <a:gd name="connsiteX4" fmla="*/ 657 w 5799"/>
                    <a:gd name="connsiteY4" fmla="*/ 1150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9" h="5888">
                      <a:moveTo>
                        <a:pt x="657" y="1150"/>
                      </a:moveTo>
                      <a:cubicBezTo>
                        <a:pt x="1653" y="-130"/>
                        <a:pt x="3504" y="-387"/>
                        <a:pt x="4728" y="610"/>
                      </a:cubicBezTo>
                      <a:cubicBezTo>
                        <a:pt x="5981" y="1606"/>
                        <a:pt x="6151" y="3456"/>
                        <a:pt x="5155" y="4737"/>
                      </a:cubicBezTo>
                      <a:cubicBezTo>
                        <a:pt x="4158" y="6019"/>
                        <a:pt x="2337" y="6275"/>
                        <a:pt x="1084" y="5278"/>
                      </a:cubicBezTo>
                      <a:cubicBezTo>
                        <a:pt x="-169" y="4282"/>
                        <a:pt x="-368" y="2432"/>
                        <a:pt x="657" y="1150"/>
                      </a:cubicBezTo>
                      <a:close/>
                    </a:path>
                  </a:pathLst>
                </a:custGeom>
                <a:grpFill/>
                <a:ln w="2845"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427021E7-6DC5-0E9D-3337-01067C147424}"/>
                    </a:ext>
                  </a:extLst>
                </p:cNvPr>
                <p:cNvSpPr/>
                <p:nvPr/>
              </p:nvSpPr>
              <p:spPr>
                <a:xfrm>
                  <a:off x="9628368" y="2101007"/>
                  <a:ext cx="4856" cy="4860"/>
                </a:xfrm>
                <a:custGeom>
                  <a:avLst/>
                  <a:gdLst>
                    <a:gd name="connsiteX0" fmla="*/ 578 w 4856"/>
                    <a:gd name="connsiteY0" fmla="*/ 889 h 4860"/>
                    <a:gd name="connsiteX1" fmla="*/ 4022 w 4856"/>
                    <a:gd name="connsiteY1" fmla="*/ 547 h 4860"/>
                    <a:gd name="connsiteX2" fmla="*/ 4250 w 4856"/>
                    <a:gd name="connsiteY2" fmla="*/ 3963 h 4860"/>
                    <a:gd name="connsiteX3" fmla="*/ 834 w 4856"/>
                    <a:gd name="connsiteY3" fmla="*/ 4305 h 4860"/>
                    <a:gd name="connsiteX4" fmla="*/ 606 w 4856"/>
                    <a:gd name="connsiteY4" fmla="*/ 889 h 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 h="4860">
                      <a:moveTo>
                        <a:pt x="578" y="889"/>
                      </a:moveTo>
                      <a:cubicBezTo>
                        <a:pt x="1460" y="-136"/>
                        <a:pt x="2998" y="-307"/>
                        <a:pt x="4022" y="547"/>
                      </a:cubicBezTo>
                      <a:cubicBezTo>
                        <a:pt x="5047" y="1401"/>
                        <a:pt x="5133" y="2910"/>
                        <a:pt x="4250" y="3963"/>
                      </a:cubicBezTo>
                      <a:cubicBezTo>
                        <a:pt x="3368" y="5016"/>
                        <a:pt x="1831" y="5159"/>
                        <a:pt x="834" y="4305"/>
                      </a:cubicBezTo>
                      <a:cubicBezTo>
                        <a:pt x="-191" y="3451"/>
                        <a:pt x="-276" y="1913"/>
                        <a:pt x="606" y="889"/>
                      </a:cubicBezTo>
                      <a:close/>
                    </a:path>
                  </a:pathLst>
                </a:custGeom>
                <a:grpFill/>
                <a:ln w="2845"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73BDB4B5-955D-345A-A64A-B9721F135360}"/>
                    </a:ext>
                  </a:extLst>
                </p:cNvPr>
                <p:cNvSpPr/>
                <p:nvPr/>
              </p:nvSpPr>
              <p:spPr>
                <a:xfrm>
                  <a:off x="9569821" y="2049273"/>
                  <a:ext cx="3865" cy="3869"/>
                </a:xfrm>
                <a:custGeom>
                  <a:avLst/>
                  <a:gdLst>
                    <a:gd name="connsiteX0" fmla="*/ 538 w 3865"/>
                    <a:gd name="connsiteY0" fmla="*/ 639 h 3869"/>
                    <a:gd name="connsiteX1" fmla="*/ 3271 w 3865"/>
                    <a:gd name="connsiteY1" fmla="*/ 497 h 3869"/>
                    <a:gd name="connsiteX2" fmla="*/ 3328 w 3865"/>
                    <a:gd name="connsiteY2" fmla="*/ 3230 h 3869"/>
                    <a:gd name="connsiteX3" fmla="*/ 595 w 3865"/>
                    <a:gd name="connsiteY3" fmla="*/ 3372 h 3869"/>
                    <a:gd name="connsiteX4" fmla="*/ 538 w 3865"/>
                    <a:gd name="connsiteY4" fmla="*/ 639 h 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 h="3869">
                      <a:moveTo>
                        <a:pt x="538" y="639"/>
                      </a:moveTo>
                      <a:cubicBezTo>
                        <a:pt x="1278" y="-158"/>
                        <a:pt x="2502" y="-215"/>
                        <a:pt x="3271" y="497"/>
                      </a:cubicBezTo>
                      <a:cubicBezTo>
                        <a:pt x="4039" y="1209"/>
                        <a:pt x="4068" y="2433"/>
                        <a:pt x="3328" y="3230"/>
                      </a:cubicBezTo>
                      <a:cubicBezTo>
                        <a:pt x="2587" y="4027"/>
                        <a:pt x="1363" y="4084"/>
                        <a:pt x="595" y="3372"/>
                      </a:cubicBezTo>
                      <a:cubicBezTo>
                        <a:pt x="-174" y="2661"/>
                        <a:pt x="-202" y="1436"/>
                        <a:pt x="538" y="639"/>
                      </a:cubicBezTo>
                      <a:close/>
                    </a:path>
                  </a:pathLst>
                </a:custGeom>
                <a:grpFill/>
                <a:ln w="2845"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09C65027-4AF0-6380-3D2C-EC246DC6428F}"/>
                    </a:ext>
                  </a:extLst>
                </p:cNvPr>
                <p:cNvSpPr/>
                <p:nvPr/>
              </p:nvSpPr>
              <p:spPr>
                <a:xfrm>
                  <a:off x="9513376" y="1995320"/>
                  <a:ext cx="2882" cy="2855"/>
                </a:xfrm>
                <a:custGeom>
                  <a:avLst/>
                  <a:gdLst>
                    <a:gd name="connsiteX0" fmla="*/ 416 w 2882"/>
                    <a:gd name="connsiteY0" fmla="*/ 445 h 2855"/>
                    <a:gd name="connsiteX1" fmla="*/ 2466 w 2882"/>
                    <a:gd name="connsiteY1" fmla="*/ 389 h 2855"/>
                    <a:gd name="connsiteX2" fmla="*/ 2466 w 2882"/>
                    <a:gd name="connsiteY2" fmla="*/ 2410 h 2855"/>
                    <a:gd name="connsiteX3" fmla="*/ 416 w 2882"/>
                    <a:gd name="connsiteY3" fmla="*/ 2467 h 2855"/>
                    <a:gd name="connsiteX4" fmla="*/ 416 w 2882"/>
                    <a:gd name="connsiteY4" fmla="*/ 445 h 2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2" h="2855">
                      <a:moveTo>
                        <a:pt x="416" y="445"/>
                      </a:moveTo>
                      <a:cubicBezTo>
                        <a:pt x="986" y="-124"/>
                        <a:pt x="1897" y="-152"/>
                        <a:pt x="2466" y="389"/>
                      </a:cubicBezTo>
                      <a:cubicBezTo>
                        <a:pt x="3035" y="929"/>
                        <a:pt x="3007" y="1840"/>
                        <a:pt x="2466" y="2410"/>
                      </a:cubicBezTo>
                      <a:cubicBezTo>
                        <a:pt x="1897" y="2979"/>
                        <a:pt x="986" y="3008"/>
                        <a:pt x="416" y="2467"/>
                      </a:cubicBezTo>
                      <a:cubicBezTo>
                        <a:pt x="-153" y="1926"/>
                        <a:pt x="-124" y="1015"/>
                        <a:pt x="416" y="445"/>
                      </a:cubicBezTo>
                      <a:close/>
                    </a:path>
                  </a:pathLst>
                </a:custGeom>
                <a:grpFill/>
                <a:ln w="2845" cap="flat">
                  <a:noFill/>
                  <a:prstDash val="solid"/>
                  <a:miter/>
                </a:ln>
              </p:spPr>
              <p:txBody>
                <a:bodyPr rtlCol="0" anchor="ctr"/>
                <a:lstStyle/>
                <a:p>
                  <a:endParaRPr lang="en-US"/>
                </a:p>
              </p:txBody>
            </p:sp>
          </p:grpSp>
          <p:grpSp>
            <p:nvGrpSpPr>
              <p:cNvPr id="17" name="Graphic 9">
                <a:extLst>
                  <a:ext uri="{FF2B5EF4-FFF2-40B4-BE49-F238E27FC236}">
                    <a16:creationId xmlns:a16="http://schemas.microsoft.com/office/drawing/2014/main" id="{0B2E50AC-4A9B-24B1-F537-990D7565CF96}"/>
                  </a:ext>
                </a:extLst>
              </p:cNvPr>
              <p:cNvGrpSpPr/>
              <p:nvPr/>
            </p:nvGrpSpPr>
            <p:grpSpPr>
              <a:xfrm>
                <a:off x="9458980" y="2049503"/>
                <a:ext cx="2770147" cy="596364"/>
                <a:chOff x="9458980" y="2049503"/>
                <a:chExt cx="2770147" cy="596364"/>
              </a:xfrm>
              <a:grpFill/>
            </p:grpSpPr>
            <p:sp>
              <p:nvSpPr>
                <p:cNvPr id="1743" name="Freeform: Shape 1742">
                  <a:extLst>
                    <a:ext uri="{FF2B5EF4-FFF2-40B4-BE49-F238E27FC236}">
                      <a16:creationId xmlns:a16="http://schemas.microsoft.com/office/drawing/2014/main" id="{8C4118C7-2EE6-FCA9-63C6-48FECBA9CC55}"/>
                    </a:ext>
                  </a:extLst>
                </p:cNvPr>
                <p:cNvSpPr/>
                <p:nvPr/>
              </p:nvSpPr>
              <p:spPr>
                <a:xfrm>
                  <a:off x="12188223" y="2099137"/>
                  <a:ext cx="40904" cy="41079"/>
                </a:xfrm>
                <a:custGeom>
                  <a:avLst/>
                  <a:gdLst>
                    <a:gd name="connsiteX0" fmla="*/ 5371 w 40904"/>
                    <a:gd name="connsiteY0" fmla="*/ 33931 h 41079"/>
                    <a:gd name="connsiteX1" fmla="*/ 6538 w 40904"/>
                    <a:gd name="connsiteY1" fmla="*/ 5150 h 41079"/>
                    <a:gd name="connsiteX2" fmla="*/ 35291 w 40904"/>
                    <a:gd name="connsiteY2" fmla="*/ 6858 h 41079"/>
                    <a:gd name="connsiteX3" fmla="*/ 34437 w 40904"/>
                    <a:gd name="connsiteY3" fmla="*/ 36009 h 41079"/>
                    <a:gd name="connsiteX4" fmla="*/ 5371 w 40904"/>
                    <a:gd name="connsiteY4" fmla="*/ 33960 h 4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04" h="41079">
                      <a:moveTo>
                        <a:pt x="5371" y="33931"/>
                      </a:moveTo>
                      <a:cubicBezTo>
                        <a:pt x="-2259" y="25305"/>
                        <a:pt x="-1661" y="12466"/>
                        <a:pt x="6538" y="5150"/>
                      </a:cubicBezTo>
                      <a:cubicBezTo>
                        <a:pt x="14623" y="-2337"/>
                        <a:pt x="27491" y="-1569"/>
                        <a:pt x="35291" y="6858"/>
                      </a:cubicBezTo>
                      <a:cubicBezTo>
                        <a:pt x="43091" y="15284"/>
                        <a:pt x="42721" y="28323"/>
                        <a:pt x="34437" y="36009"/>
                      </a:cubicBezTo>
                      <a:cubicBezTo>
                        <a:pt x="26010" y="43525"/>
                        <a:pt x="12943" y="42557"/>
                        <a:pt x="5371" y="33960"/>
                      </a:cubicBezTo>
                      <a:close/>
                    </a:path>
                  </a:pathLst>
                </a:custGeom>
                <a:grpFill/>
                <a:ln w="2845" cap="flat">
                  <a:noFill/>
                  <a:prstDash val="solid"/>
                  <a:miter/>
                </a:ln>
              </p:spPr>
              <p:txBody>
                <a:bodyPr rtlCol="0" anchor="ctr"/>
                <a:lstStyle/>
                <a:p>
                  <a:endParaRPr lang="en-US"/>
                </a:p>
              </p:txBody>
            </p:sp>
            <p:sp>
              <p:nvSpPr>
                <p:cNvPr id="1744" name="Freeform: Shape 1743">
                  <a:extLst>
                    <a:ext uri="{FF2B5EF4-FFF2-40B4-BE49-F238E27FC236}">
                      <a16:creationId xmlns:a16="http://schemas.microsoft.com/office/drawing/2014/main" id="{DED46BDB-A456-9B9A-1DF1-108500777731}"/>
                    </a:ext>
                  </a:extLst>
                </p:cNvPr>
                <p:cNvSpPr/>
                <p:nvPr/>
              </p:nvSpPr>
              <p:spPr>
                <a:xfrm>
                  <a:off x="12126911" y="2153332"/>
                  <a:ext cx="39796" cy="40107"/>
                </a:xfrm>
                <a:custGeom>
                  <a:avLst/>
                  <a:gdLst>
                    <a:gd name="connsiteX0" fmla="*/ 4736 w 39796"/>
                    <a:gd name="connsiteY0" fmla="*/ 32631 h 40107"/>
                    <a:gd name="connsiteX1" fmla="*/ 6843 w 39796"/>
                    <a:gd name="connsiteY1" fmla="*/ 4419 h 40107"/>
                    <a:gd name="connsiteX2" fmla="*/ 34912 w 39796"/>
                    <a:gd name="connsiteY2" fmla="*/ 7351 h 40107"/>
                    <a:gd name="connsiteX3" fmla="*/ 32806 w 39796"/>
                    <a:gd name="connsiteY3" fmla="*/ 35563 h 40107"/>
                    <a:gd name="connsiteX4" fmla="*/ 4736 w 39796"/>
                    <a:gd name="connsiteY4" fmla="*/ 32631 h 40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96" h="40107">
                      <a:moveTo>
                        <a:pt x="4736" y="32631"/>
                      </a:moveTo>
                      <a:cubicBezTo>
                        <a:pt x="-2324" y="23948"/>
                        <a:pt x="-1385" y="11308"/>
                        <a:pt x="6843" y="4419"/>
                      </a:cubicBezTo>
                      <a:cubicBezTo>
                        <a:pt x="15070" y="-2471"/>
                        <a:pt x="27653" y="-1161"/>
                        <a:pt x="34912" y="7351"/>
                      </a:cubicBezTo>
                      <a:cubicBezTo>
                        <a:pt x="42172" y="15863"/>
                        <a:pt x="41233" y="28503"/>
                        <a:pt x="32806" y="35563"/>
                      </a:cubicBezTo>
                      <a:cubicBezTo>
                        <a:pt x="24379" y="42623"/>
                        <a:pt x="11796" y="41313"/>
                        <a:pt x="4736" y="32631"/>
                      </a:cubicBezTo>
                      <a:close/>
                    </a:path>
                  </a:pathLst>
                </a:custGeom>
                <a:grpFill/>
                <a:ln w="2845"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6E19A462-DDDB-7428-D54D-A639357E5DFB}"/>
                    </a:ext>
                  </a:extLst>
                </p:cNvPr>
                <p:cNvSpPr/>
                <p:nvPr/>
              </p:nvSpPr>
              <p:spPr>
                <a:xfrm>
                  <a:off x="12063365" y="2205101"/>
                  <a:ext cx="38868" cy="39005"/>
                </a:xfrm>
                <a:custGeom>
                  <a:avLst/>
                  <a:gdLst>
                    <a:gd name="connsiteX0" fmla="*/ 4086 w 38868"/>
                    <a:gd name="connsiteY0" fmla="*/ 30993 h 39005"/>
                    <a:gd name="connsiteX1" fmla="*/ 7388 w 38868"/>
                    <a:gd name="connsiteY1" fmla="*/ 3778 h 39005"/>
                    <a:gd name="connsiteX2" fmla="*/ 34576 w 38868"/>
                    <a:gd name="connsiteY2" fmla="*/ 7735 h 39005"/>
                    <a:gd name="connsiteX3" fmla="*/ 31416 w 38868"/>
                    <a:gd name="connsiteY3" fmla="*/ 35150 h 39005"/>
                    <a:gd name="connsiteX4" fmla="*/ 4086 w 38868"/>
                    <a:gd name="connsiteY4" fmla="*/ 31022 h 39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8" h="39005">
                      <a:moveTo>
                        <a:pt x="4086" y="30993"/>
                      </a:moveTo>
                      <a:cubicBezTo>
                        <a:pt x="-2462" y="22254"/>
                        <a:pt x="-981" y="10069"/>
                        <a:pt x="7388" y="3778"/>
                      </a:cubicBezTo>
                      <a:cubicBezTo>
                        <a:pt x="15815" y="-2457"/>
                        <a:pt x="27829" y="-863"/>
                        <a:pt x="34576" y="7735"/>
                      </a:cubicBezTo>
                      <a:cubicBezTo>
                        <a:pt x="41294" y="16304"/>
                        <a:pt x="40041" y="28773"/>
                        <a:pt x="31416" y="35150"/>
                      </a:cubicBezTo>
                      <a:cubicBezTo>
                        <a:pt x="22875" y="41612"/>
                        <a:pt x="10634" y="39761"/>
                        <a:pt x="4086" y="31022"/>
                      </a:cubicBezTo>
                      <a:close/>
                    </a:path>
                  </a:pathLst>
                </a:custGeom>
                <a:grpFill/>
                <a:ln w="2845"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E5F48F07-F659-E6B8-0C75-CF2CD1BA7588}"/>
                    </a:ext>
                  </a:extLst>
                </p:cNvPr>
                <p:cNvSpPr/>
                <p:nvPr/>
              </p:nvSpPr>
              <p:spPr>
                <a:xfrm>
                  <a:off x="11997896" y="2253995"/>
                  <a:ext cx="37669" cy="38175"/>
                </a:xfrm>
                <a:custGeom>
                  <a:avLst/>
                  <a:gdLst>
                    <a:gd name="connsiteX0" fmla="*/ 3481 w 37669"/>
                    <a:gd name="connsiteY0" fmla="*/ 29727 h 38175"/>
                    <a:gd name="connsiteX1" fmla="*/ 263 w 37669"/>
                    <a:gd name="connsiteY1" fmla="*/ 15493 h 38175"/>
                    <a:gd name="connsiteX2" fmla="*/ 2769 w 37669"/>
                    <a:gd name="connsiteY2" fmla="*/ 8775 h 38175"/>
                    <a:gd name="connsiteX3" fmla="*/ 7751 w 37669"/>
                    <a:gd name="connsiteY3" fmla="*/ 3337 h 38175"/>
                    <a:gd name="connsiteX4" fmla="*/ 33998 w 37669"/>
                    <a:gd name="connsiteY4" fmla="*/ 8205 h 38175"/>
                    <a:gd name="connsiteX5" fmla="*/ 29871 w 37669"/>
                    <a:gd name="connsiteY5" fmla="*/ 34794 h 38175"/>
                    <a:gd name="connsiteX6" fmla="*/ 23038 w 37669"/>
                    <a:gd name="connsiteY6" fmla="*/ 37812 h 38175"/>
                    <a:gd name="connsiteX7" fmla="*/ 15751 w 37669"/>
                    <a:gd name="connsiteY7" fmla="*/ 37812 h 38175"/>
                    <a:gd name="connsiteX8" fmla="*/ 3481 w 37669"/>
                    <a:gd name="connsiteY8" fmla="*/ 29699 h 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69" h="38175">
                      <a:moveTo>
                        <a:pt x="3481" y="29727"/>
                      </a:moveTo>
                      <a:cubicBezTo>
                        <a:pt x="463" y="25343"/>
                        <a:pt x="-534" y="20219"/>
                        <a:pt x="263" y="15493"/>
                      </a:cubicBezTo>
                      <a:cubicBezTo>
                        <a:pt x="662" y="13102"/>
                        <a:pt x="1516" y="10853"/>
                        <a:pt x="2769" y="8775"/>
                      </a:cubicBezTo>
                      <a:cubicBezTo>
                        <a:pt x="4021" y="6696"/>
                        <a:pt x="5673" y="4846"/>
                        <a:pt x="7751" y="3337"/>
                      </a:cubicBezTo>
                      <a:cubicBezTo>
                        <a:pt x="16035" y="-2584"/>
                        <a:pt x="27793" y="-421"/>
                        <a:pt x="33998" y="8205"/>
                      </a:cubicBezTo>
                      <a:cubicBezTo>
                        <a:pt x="40204" y="16831"/>
                        <a:pt x="38354" y="28731"/>
                        <a:pt x="29871" y="34794"/>
                      </a:cubicBezTo>
                      <a:cubicBezTo>
                        <a:pt x="27764" y="36303"/>
                        <a:pt x="25429" y="37300"/>
                        <a:pt x="23038" y="37812"/>
                      </a:cubicBezTo>
                      <a:cubicBezTo>
                        <a:pt x="20647" y="38324"/>
                        <a:pt x="18141" y="38268"/>
                        <a:pt x="15751" y="37812"/>
                      </a:cubicBezTo>
                      <a:cubicBezTo>
                        <a:pt x="10939" y="36873"/>
                        <a:pt x="6498" y="34083"/>
                        <a:pt x="3481" y="29699"/>
                      </a:cubicBezTo>
                      <a:close/>
                    </a:path>
                  </a:pathLst>
                </a:custGeom>
                <a:grpFill/>
                <a:ln w="2845"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FC531284-068B-6A85-8C89-5150B423C344}"/>
                    </a:ext>
                  </a:extLst>
                </p:cNvPr>
                <p:cNvSpPr/>
                <p:nvPr/>
              </p:nvSpPr>
              <p:spPr>
                <a:xfrm>
                  <a:off x="11930381" y="2300229"/>
                  <a:ext cx="36647" cy="37109"/>
                </a:xfrm>
                <a:custGeom>
                  <a:avLst/>
                  <a:gdLst>
                    <a:gd name="connsiteX0" fmla="*/ 2985 w 36647"/>
                    <a:gd name="connsiteY0" fmla="*/ 28331 h 37109"/>
                    <a:gd name="connsiteX1" fmla="*/ 8137 w 36647"/>
                    <a:gd name="connsiteY1" fmla="*/ 2766 h 37109"/>
                    <a:gd name="connsiteX2" fmla="*/ 33531 w 36647"/>
                    <a:gd name="connsiteY2" fmla="*/ 8688 h 37109"/>
                    <a:gd name="connsiteX3" fmla="*/ 28379 w 36647"/>
                    <a:gd name="connsiteY3" fmla="*/ 34252 h 37109"/>
                    <a:gd name="connsiteX4" fmla="*/ 2985 w 36647"/>
                    <a:gd name="connsiteY4" fmla="*/ 28331 h 3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47" h="37109">
                      <a:moveTo>
                        <a:pt x="2985" y="28331"/>
                      </a:moveTo>
                      <a:cubicBezTo>
                        <a:pt x="-2510" y="19591"/>
                        <a:pt x="-204" y="8147"/>
                        <a:pt x="8137" y="2766"/>
                      </a:cubicBezTo>
                      <a:cubicBezTo>
                        <a:pt x="16478" y="-2586"/>
                        <a:pt x="27866" y="62"/>
                        <a:pt x="33531" y="8688"/>
                      </a:cubicBezTo>
                      <a:cubicBezTo>
                        <a:pt x="39225" y="17314"/>
                        <a:pt x="36891" y="28758"/>
                        <a:pt x="28379" y="34252"/>
                      </a:cubicBezTo>
                      <a:cubicBezTo>
                        <a:pt x="19838" y="39747"/>
                        <a:pt x="8479" y="37071"/>
                        <a:pt x="2985" y="28331"/>
                      </a:cubicBezTo>
                      <a:close/>
                    </a:path>
                  </a:pathLst>
                </a:custGeom>
                <a:grpFill/>
                <a:ln w="2845"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72EC341B-37B2-E0CF-BC92-76C47293070F}"/>
                    </a:ext>
                  </a:extLst>
                </p:cNvPr>
                <p:cNvSpPr/>
                <p:nvPr/>
              </p:nvSpPr>
              <p:spPr>
                <a:xfrm>
                  <a:off x="11861045" y="2343706"/>
                  <a:ext cx="35627" cy="36033"/>
                </a:xfrm>
                <a:custGeom>
                  <a:avLst/>
                  <a:gdLst>
                    <a:gd name="connsiteX0" fmla="*/ 2488 w 35627"/>
                    <a:gd name="connsiteY0" fmla="*/ 26788 h 36033"/>
                    <a:gd name="connsiteX1" fmla="*/ 8608 w 35627"/>
                    <a:gd name="connsiteY1" fmla="*/ 2305 h 36033"/>
                    <a:gd name="connsiteX2" fmla="*/ 15242 w 35627"/>
                    <a:gd name="connsiteY2" fmla="*/ 141 h 36033"/>
                    <a:gd name="connsiteX3" fmla="*/ 21988 w 35627"/>
                    <a:gd name="connsiteY3" fmla="*/ 597 h 36033"/>
                    <a:gd name="connsiteX4" fmla="*/ 32977 w 35627"/>
                    <a:gd name="connsiteY4" fmla="*/ 8966 h 36033"/>
                    <a:gd name="connsiteX5" fmla="*/ 35141 w 35627"/>
                    <a:gd name="connsiteY5" fmla="*/ 22717 h 36033"/>
                    <a:gd name="connsiteX6" fmla="*/ 32294 w 35627"/>
                    <a:gd name="connsiteY6" fmla="*/ 29008 h 36033"/>
                    <a:gd name="connsiteX7" fmla="*/ 26999 w 35627"/>
                    <a:gd name="connsiteY7" fmla="*/ 33705 h 36033"/>
                    <a:gd name="connsiteX8" fmla="*/ 2488 w 35627"/>
                    <a:gd name="connsiteY8" fmla="*/ 26816 h 3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27" h="36033">
                      <a:moveTo>
                        <a:pt x="2488" y="26788"/>
                      </a:moveTo>
                      <a:cubicBezTo>
                        <a:pt x="-2494" y="18076"/>
                        <a:pt x="239" y="7116"/>
                        <a:pt x="8608" y="2305"/>
                      </a:cubicBezTo>
                      <a:cubicBezTo>
                        <a:pt x="10715" y="1109"/>
                        <a:pt x="12964" y="397"/>
                        <a:pt x="15242" y="141"/>
                      </a:cubicBezTo>
                      <a:cubicBezTo>
                        <a:pt x="17490" y="-143"/>
                        <a:pt x="19796" y="-1"/>
                        <a:pt x="21988" y="597"/>
                      </a:cubicBezTo>
                      <a:cubicBezTo>
                        <a:pt x="26372" y="1764"/>
                        <a:pt x="30415" y="4668"/>
                        <a:pt x="32977" y="8966"/>
                      </a:cubicBezTo>
                      <a:cubicBezTo>
                        <a:pt x="35568" y="13265"/>
                        <a:pt x="36194" y="18219"/>
                        <a:pt x="35141" y="22717"/>
                      </a:cubicBezTo>
                      <a:cubicBezTo>
                        <a:pt x="34599" y="24966"/>
                        <a:pt x="33660" y="27101"/>
                        <a:pt x="32294" y="29008"/>
                      </a:cubicBezTo>
                      <a:cubicBezTo>
                        <a:pt x="30928" y="30859"/>
                        <a:pt x="29134" y="32481"/>
                        <a:pt x="26999" y="33705"/>
                      </a:cubicBezTo>
                      <a:cubicBezTo>
                        <a:pt x="18458" y="38602"/>
                        <a:pt x="7470" y="35527"/>
                        <a:pt x="2488" y="26816"/>
                      </a:cubicBezTo>
                      <a:close/>
                    </a:path>
                  </a:pathLst>
                </a:custGeom>
                <a:grpFill/>
                <a:ln w="2845"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9931DFF1-BE66-B25B-78F2-F174ECC69030}"/>
                    </a:ext>
                  </a:extLst>
                </p:cNvPr>
                <p:cNvSpPr/>
                <p:nvPr/>
              </p:nvSpPr>
              <p:spPr>
                <a:xfrm>
                  <a:off x="11790054" y="2384080"/>
                  <a:ext cx="34503" cy="35227"/>
                </a:xfrm>
                <a:custGeom>
                  <a:avLst/>
                  <a:gdLst>
                    <a:gd name="connsiteX0" fmla="*/ 2053 w 34503"/>
                    <a:gd name="connsiteY0" fmla="*/ 25586 h 35227"/>
                    <a:gd name="connsiteX1" fmla="*/ 8942 w 34503"/>
                    <a:gd name="connsiteY1" fmla="*/ 1986 h 35227"/>
                    <a:gd name="connsiteX2" fmla="*/ 32314 w 34503"/>
                    <a:gd name="connsiteY2" fmla="*/ 9416 h 35227"/>
                    <a:gd name="connsiteX3" fmla="*/ 25539 w 34503"/>
                    <a:gd name="connsiteY3" fmla="*/ 33187 h 35227"/>
                    <a:gd name="connsiteX4" fmla="*/ 2081 w 34503"/>
                    <a:gd name="connsiteY4" fmla="*/ 25586 h 35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3" h="35227">
                      <a:moveTo>
                        <a:pt x="2053" y="25586"/>
                      </a:moveTo>
                      <a:cubicBezTo>
                        <a:pt x="-2446" y="16903"/>
                        <a:pt x="715" y="6512"/>
                        <a:pt x="8942" y="1986"/>
                      </a:cubicBezTo>
                      <a:cubicBezTo>
                        <a:pt x="17198" y="-2484"/>
                        <a:pt x="27646" y="847"/>
                        <a:pt x="32314" y="9416"/>
                      </a:cubicBezTo>
                      <a:cubicBezTo>
                        <a:pt x="36983" y="17985"/>
                        <a:pt x="33937" y="28632"/>
                        <a:pt x="25539" y="33187"/>
                      </a:cubicBezTo>
                      <a:cubicBezTo>
                        <a:pt x="17169" y="37827"/>
                        <a:pt x="6551" y="34240"/>
                        <a:pt x="2081" y="25586"/>
                      </a:cubicBezTo>
                      <a:close/>
                    </a:path>
                  </a:pathLst>
                </a:custGeom>
                <a:grpFill/>
                <a:ln w="2845"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AF566421-AF0C-6A1C-BB4E-667E6ADE6EEC}"/>
                    </a:ext>
                  </a:extLst>
                </p:cNvPr>
                <p:cNvSpPr/>
                <p:nvPr/>
              </p:nvSpPr>
              <p:spPr>
                <a:xfrm>
                  <a:off x="11717431" y="2421533"/>
                  <a:ext cx="33504" cy="34106"/>
                </a:xfrm>
                <a:custGeom>
                  <a:avLst/>
                  <a:gdLst>
                    <a:gd name="connsiteX0" fmla="*/ 1683 w 33504"/>
                    <a:gd name="connsiteY0" fmla="*/ 24230 h 34106"/>
                    <a:gd name="connsiteX1" fmla="*/ 9284 w 33504"/>
                    <a:gd name="connsiteY1" fmla="*/ 1570 h 34106"/>
                    <a:gd name="connsiteX2" fmla="*/ 31717 w 33504"/>
                    <a:gd name="connsiteY2" fmla="*/ 9825 h 34106"/>
                    <a:gd name="connsiteX3" fmla="*/ 24116 w 33504"/>
                    <a:gd name="connsiteY3" fmla="*/ 32486 h 34106"/>
                    <a:gd name="connsiteX4" fmla="*/ 1683 w 33504"/>
                    <a:gd name="connsiteY4" fmla="*/ 24230 h 3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4" h="34106">
                      <a:moveTo>
                        <a:pt x="1683" y="24230"/>
                      </a:moveTo>
                      <a:cubicBezTo>
                        <a:pt x="-2331" y="15661"/>
                        <a:pt x="1085" y="5498"/>
                        <a:pt x="9284" y="1570"/>
                      </a:cubicBezTo>
                      <a:cubicBezTo>
                        <a:pt x="17483" y="-2359"/>
                        <a:pt x="27532" y="1342"/>
                        <a:pt x="31717" y="9825"/>
                      </a:cubicBezTo>
                      <a:cubicBezTo>
                        <a:pt x="35901" y="18309"/>
                        <a:pt x="32485" y="28472"/>
                        <a:pt x="24116" y="32486"/>
                      </a:cubicBezTo>
                      <a:cubicBezTo>
                        <a:pt x="15746" y="36500"/>
                        <a:pt x="5697" y="32799"/>
                        <a:pt x="1683" y="24230"/>
                      </a:cubicBezTo>
                      <a:close/>
                    </a:path>
                  </a:pathLst>
                </a:custGeom>
                <a:grpFill/>
                <a:ln w="2845"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1B0024B4-638B-D786-6817-5D3E9555BB4D}"/>
                    </a:ext>
                  </a:extLst>
                </p:cNvPr>
                <p:cNvSpPr/>
                <p:nvPr/>
              </p:nvSpPr>
              <p:spPr>
                <a:xfrm>
                  <a:off x="11643292" y="2456053"/>
                  <a:ext cx="32461" cy="33003"/>
                </a:xfrm>
                <a:custGeom>
                  <a:avLst/>
                  <a:gdLst>
                    <a:gd name="connsiteX0" fmla="*/ 1348 w 32461"/>
                    <a:gd name="connsiteY0" fmla="*/ 22734 h 33003"/>
                    <a:gd name="connsiteX1" fmla="*/ 9661 w 32461"/>
                    <a:gd name="connsiteY1" fmla="*/ 1212 h 33003"/>
                    <a:gd name="connsiteX2" fmla="*/ 31012 w 32461"/>
                    <a:gd name="connsiteY2" fmla="*/ 10037 h 33003"/>
                    <a:gd name="connsiteX3" fmla="*/ 22785 w 32461"/>
                    <a:gd name="connsiteY3" fmla="*/ 31758 h 33003"/>
                    <a:gd name="connsiteX4" fmla="*/ 1348 w 32461"/>
                    <a:gd name="connsiteY4" fmla="*/ 22734 h 33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61" h="33003">
                      <a:moveTo>
                        <a:pt x="1348" y="22734"/>
                      </a:moveTo>
                      <a:cubicBezTo>
                        <a:pt x="-2210" y="14250"/>
                        <a:pt x="1519" y="4628"/>
                        <a:pt x="9661" y="1212"/>
                      </a:cubicBezTo>
                      <a:cubicBezTo>
                        <a:pt x="17832" y="-2119"/>
                        <a:pt x="27312" y="1610"/>
                        <a:pt x="31012" y="10037"/>
                      </a:cubicBezTo>
                      <a:cubicBezTo>
                        <a:pt x="34713" y="18406"/>
                        <a:pt x="31098" y="28342"/>
                        <a:pt x="22785" y="31758"/>
                      </a:cubicBezTo>
                      <a:cubicBezTo>
                        <a:pt x="14473" y="35231"/>
                        <a:pt x="4878" y="31189"/>
                        <a:pt x="1348" y="22734"/>
                      </a:cubicBezTo>
                      <a:close/>
                    </a:path>
                  </a:pathLst>
                </a:custGeom>
                <a:grpFill/>
                <a:ln w="2845"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36BC0F43-B35B-FF37-2860-0881A8A47620}"/>
                    </a:ext>
                  </a:extLst>
                </p:cNvPr>
                <p:cNvSpPr/>
                <p:nvPr/>
              </p:nvSpPr>
              <p:spPr>
                <a:xfrm>
                  <a:off x="11567897" y="2487287"/>
                  <a:ext cx="31360" cy="32190"/>
                </a:xfrm>
                <a:custGeom>
                  <a:avLst/>
                  <a:gdLst>
                    <a:gd name="connsiteX0" fmla="*/ 1046 w 31360"/>
                    <a:gd name="connsiteY0" fmla="*/ 21590 h 32190"/>
                    <a:gd name="connsiteX1" fmla="*/ 9929 w 31360"/>
                    <a:gd name="connsiteY1" fmla="*/ 1036 h 32190"/>
                    <a:gd name="connsiteX2" fmla="*/ 30226 w 31360"/>
                    <a:gd name="connsiteY2" fmla="*/ 10373 h 32190"/>
                    <a:gd name="connsiteX3" fmla="*/ 21402 w 31360"/>
                    <a:gd name="connsiteY3" fmla="*/ 31127 h 32190"/>
                    <a:gd name="connsiteX4" fmla="*/ 1018 w 31360"/>
                    <a:gd name="connsiteY4" fmla="*/ 21590 h 3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60" h="32190">
                      <a:moveTo>
                        <a:pt x="1046" y="21590"/>
                      </a:moveTo>
                      <a:cubicBezTo>
                        <a:pt x="-2056" y="13220"/>
                        <a:pt x="1986" y="4224"/>
                        <a:pt x="9929" y="1036"/>
                      </a:cubicBezTo>
                      <a:cubicBezTo>
                        <a:pt x="17900" y="-2096"/>
                        <a:pt x="26981" y="2118"/>
                        <a:pt x="30226" y="10373"/>
                      </a:cubicBezTo>
                      <a:cubicBezTo>
                        <a:pt x="33472" y="18658"/>
                        <a:pt x="29515" y="27938"/>
                        <a:pt x="21402" y="31127"/>
                      </a:cubicBezTo>
                      <a:cubicBezTo>
                        <a:pt x="13316" y="34372"/>
                        <a:pt x="4121" y="29903"/>
                        <a:pt x="1018" y="21590"/>
                      </a:cubicBezTo>
                      <a:close/>
                    </a:path>
                  </a:pathLst>
                </a:custGeom>
                <a:grpFill/>
                <a:ln w="2845"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371143B7-7887-5241-93D8-02E79B52F9C7}"/>
                    </a:ext>
                  </a:extLst>
                </p:cNvPr>
                <p:cNvSpPr/>
                <p:nvPr/>
              </p:nvSpPr>
              <p:spPr>
                <a:xfrm>
                  <a:off x="11491256" y="2515403"/>
                  <a:ext cx="30365" cy="31091"/>
                </a:xfrm>
                <a:custGeom>
                  <a:avLst/>
                  <a:gdLst>
                    <a:gd name="connsiteX0" fmla="*/ 794 w 30365"/>
                    <a:gd name="connsiteY0" fmla="*/ 20349 h 31091"/>
                    <a:gd name="connsiteX1" fmla="*/ 10189 w 30365"/>
                    <a:gd name="connsiteY1" fmla="*/ 762 h 31091"/>
                    <a:gd name="connsiteX2" fmla="*/ 29490 w 30365"/>
                    <a:gd name="connsiteY2" fmla="*/ 10726 h 31091"/>
                    <a:gd name="connsiteX3" fmla="*/ 20096 w 30365"/>
                    <a:gd name="connsiteY3" fmla="*/ 30313 h 31091"/>
                    <a:gd name="connsiteX4" fmla="*/ 794 w 30365"/>
                    <a:gd name="connsiteY4" fmla="*/ 20349 h 31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5" h="31091">
                      <a:moveTo>
                        <a:pt x="794" y="20349"/>
                      </a:moveTo>
                      <a:cubicBezTo>
                        <a:pt x="-1853" y="12150"/>
                        <a:pt x="2331" y="3382"/>
                        <a:pt x="10189" y="762"/>
                      </a:cubicBezTo>
                      <a:cubicBezTo>
                        <a:pt x="18046" y="-1885"/>
                        <a:pt x="26672" y="2584"/>
                        <a:pt x="29490" y="10726"/>
                      </a:cubicBezTo>
                      <a:cubicBezTo>
                        <a:pt x="32309" y="18868"/>
                        <a:pt x="28095" y="27636"/>
                        <a:pt x="20096" y="30313"/>
                      </a:cubicBezTo>
                      <a:cubicBezTo>
                        <a:pt x="12097" y="32989"/>
                        <a:pt x="3471" y="28548"/>
                        <a:pt x="794" y="20349"/>
                      </a:cubicBezTo>
                      <a:close/>
                    </a:path>
                  </a:pathLst>
                </a:custGeom>
                <a:grpFill/>
                <a:ln w="2845"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6DCDD28D-263B-85EF-5623-6345C389A17C}"/>
                    </a:ext>
                  </a:extLst>
                </p:cNvPr>
                <p:cNvSpPr/>
                <p:nvPr/>
              </p:nvSpPr>
              <p:spPr>
                <a:xfrm>
                  <a:off x="11413518" y="2540404"/>
                  <a:ext cx="29369" cy="30031"/>
                </a:xfrm>
                <a:custGeom>
                  <a:avLst/>
                  <a:gdLst>
                    <a:gd name="connsiteX0" fmla="*/ 587 w 29369"/>
                    <a:gd name="connsiteY0" fmla="*/ 18976 h 30031"/>
                    <a:gd name="connsiteX1" fmla="*/ 10465 w 29369"/>
                    <a:gd name="connsiteY1" fmla="*/ 528 h 30031"/>
                    <a:gd name="connsiteX2" fmla="*/ 21596 w 29369"/>
                    <a:gd name="connsiteY2" fmla="*/ 1980 h 30031"/>
                    <a:gd name="connsiteX3" fmla="*/ 28713 w 29369"/>
                    <a:gd name="connsiteY3" fmla="*/ 10948 h 30031"/>
                    <a:gd name="connsiteX4" fmla="*/ 27632 w 29369"/>
                    <a:gd name="connsiteY4" fmla="*/ 22420 h 30031"/>
                    <a:gd name="connsiteX5" fmla="*/ 18863 w 29369"/>
                    <a:gd name="connsiteY5" fmla="*/ 29480 h 30031"/>
                    <a:gd name="connsiteX6" fmla="*/ 587 w 29369"/>
                    <a:gd name="connsiteY6" fmla="*/ 19004 h 3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69" h="30031">
                      <a:moveTo>
                        <a:pt x="587" y="18976"/>
                      </a:moveTo>
                      <a:cubicBezTo>
                        <a:pt x="-1662" y="10976"/>
                        <a:pt x="2750" y="2692"/>
                        <a:pt x="10465" y="528"/>
                      </a:cubicBezTo>
                      <a:cubicBezTo>
                        <a:pt x="14309" y="-554"/>
                        <a:pt x="18294" y="73"/>
                        <a:pt x="21596" y="1980"/>
                      </a:cubicBezTo>
                      <a:cubicBezTo>
                        <a:pt x="24899" y="3859"/>
                        <a:pt x="27518" y="6962"/>
                        <a:pt x="28713" y="10948"/>
                      </a:cubicBezTo>
                      <a:cubicBezTo>
                        <a:pt x="29909" y="14933"/>
                        <a:pt x="29425" y="19061"/>
                        <a:pt x="27632" y="22420"/>
                      </a:cubicBezTo>
                      <a:cubicBezTo>
                        <a:pt x="25838" y="25751"/>
                        <a:pt x="22764" y="28370"/>
                        <a:pt x="18863" y="29480"/>
                      </a:cubicBezTo>
                      <a:cubicBezTo>
                        <a:pt x="11034" y="31701"/>
                        <a:pt x="2836" y="27004"/>
                        <a:pt x="587" y="19004"/>
                      </a:cubicBezTo>
                      <a:close/>
                    </a:path>
                  </a:pathLst>
                </a:custGeom>
                <a:grpFill/>
                <a:ln w="2845"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9256DBC0-872A-BB84-F80F-C75AB9E063D2}"/>
                    </a:ext>
                  </a:extLst>
                </p:cNvPr>
                <p:cNvSpPr/>
                <p:nvPr/>
              </p:nvSpPr>
              <p:spPr>
                <a:xfrm>
                  <a:off x="11334863" y="2562080"/>
                  <a:ext cx="28294" cy="29108"/>
                </a:xfrm>
                <a:custGeom>
                  <a:avLst/>
                  <a:gdLst>
                    <a:gd name="connsiteX0" fmla="*/ 414 w 28294"/>
                    <a:gd name="connsiteY0" fmla="*/ 17826 h 29108"/>
                    <a:gd name="connsiteX1" fmla="*/ 2036 w 28294"/>
                    <a:gd name="connsiteY1" fmla="*/ 6894 h 29108"/>
                    <a:gd name="connsiteX2" fmla="*/ 10690 w 28294"/>
                    <a:gd name="connsiteY2" fmla="*/ 432 h 29108"/>
                    <a:gd name="connsiteX3" fmla="*/ 27828 w 28294"/>
                    <a:gd name="connsiteY3" fmla="*/ 11050 h 29108"/>
                    <a:gd name="connsiteX4" fmla="*/ 17637 w 28294"/>
                    <a:gd name="connsiteY4" fmla="*/ 28672 h 29108"/>
                    <a:gd name="connsiteX5" fmla="*/ 6876 w 28294"/>
                    <a:gd name="connsiteY5" fmla="*/ 26879 h 29108"/>
                    <a:gd name="connsiteX6" fmla="*/ 442 w 28294"/>
                    <a:gd name="connsiteY6" fmla="*/ 17826 h 2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94" h="29108">
                      <a:moveTo>
                        <a:pt x="414" y="17826"/>
                      </a:moveTo>
                      <a:cubicBezTo>
                        <a:pt x="-526" y="13926"/>
                        <a:pt x="186" y="10026"/>
                        <a:pt x="2036" y="6894"/>
                      </a:cubicBezTo>
                      <a:cubicBezTo>
                        <a:pt x="3887" y="3734"/>
                        <a:pt x="6933" y="1457"/>
                        <a:pt x="10690" y="432"/>
                      </a:cubicBezTo>
                      <a:cubicBezTo>
                        <a:pt x="18178" y="-1504"/>
                        <a:pt x="25864" y="3250"/>
                        <a:pt x="27828" y="11050"/>
                      </a:cubicBezTo>
                      <a:cubicBezTo>
                        <a:pt x="29821" y="18822"/>
                        <a:pt x="25238" y="26736"/>
                        <a:pt x="17637" y="28672"/>
                      </a:cubicBezTo>
                      <a:cubicBezTo>
                        <a:pt x="13851" y="29697"/>
                        <a:pt x="9979" y="28843"/>
                        <a:pt x="6876" y="26879"/>
                      </a:cubicBezTo>
                      <a:cubicBezTo>
                        <a:pt x="3744" y="24886"/>
                        <a:pt x="1381" y="21726"/>
                        <a:pt x="442" y="17826"/>
                      </a:cubicBezTo>
                      <a:close/>
                    </a:path>
                  </a:pathLst>
                </a:custGeom>
                <a:grpFill/>
                <a:ln w="2845"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F9FF6F56-4951-8198-672E-9614581519AC}"/>
                    </a:ext>
                  </a:extLst>
                </p:cNvPr>
                <p:cNvSpPr/>
                <p:nvPr/>
              </p:nvSpPr>
              <p:spPr>
                <a:xfrm>
                  <a:off x="11255408" y="2580488"/>
                  <a:ext cx="27255" cy="28024"/>
                </a:xfrm>
                <a:custGeom>
                  <a:avLst/>
                  <a:gdLst>
                    <a:gd name="connsiteX0" fmla="*/ 271 w 27255"/>
                    <a:gd name="connsiteY0" fmla="*/ 16755 h 28024"/>
                    <a:gd name="connsiteX1" fmla="*/ 10833 w 27255"/>
                    <a:gd name="connsiteY1" fmla="*/ 272 h 28024"/>
                    <a:gd name="connsiteX2" fmla="*/ 26946 w 27255"/>
                    <a:gd name="connsiteY2" fmla="*/ 11261 h 28024"/>
                    <a:gd name="connsiteX3" fmla="*/ 16384 w 27255"/>
                    <a:gd name="connsiteY3" fmla="*/ 27744 h 28024"/>
                    <a:gd name="connsiteX4" fmla="*/ 271 w 27255"/>
                    <a:gd name="connsiteY4" fmla="*/ 16755 h 28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5" h="28024">
                      <a:moveTo>
                        <a:pt x="271" y="16755"/>
                      </a:moveTo>
                      <a:cubicBezTo>
                        <a:pt x="-1209" y="9154"/>
                        <a:pt x="3516" y="1781"/>
                        <a:pt x="10833" y="272"/>
                      </a:cubicBezTo>
                      <a:cubicBezTo>
                        <a:pt x="18149" y="-1237"/>
                        <a:pt x="25351" y="3688"/>
                        <a:pt x="26946" y="11261"/>
                      </a:cubicBezTo>
                      <a:cubicBezTo>
                        <a:pt x="28540" y="18833"/>
                        <a:pt x="23815" y="26235"/>
                        <a:pt x="16384" y="27744"/>
                      </a:cubicBezTo>
                      <a:cubicBezTo>
                        <a:pt x="8954" y="29281"/>
                        <a:pt x="1752" y="24356"/>
                        <a:pt x="271" y="16755"/>
                      </a:cubicBezTo>
                      <a:close/>
                    </a:path>
                  </a:pathLst>
                </a:custGeom>
                <a:grpFill/>
                <a:ln w="2845"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1846B7A8-7971-4785-6769-85374BACA6B9}"/>
                    </a:ext>
                  </a:extLst>
                </p:cNvPr>
                <p:cNvSpPr/>
                <p:nvPr/>
              </p:nvSpPr>
              <p:spPr>
                <a:xfrm>
                  <a:off x="11175268" y="2595638"/>
                  <a:ext cx="26254" cy="26958"/>
                </a:xfrm>
                <a:custGeom>
                  <a:avLst/>
                  <a:gdLst>
                    <a:gd name="connsiteX0" fmla="*/ 158 w 26254"/>
                    <a:gd name="connsiteY0" fmla="*/ 15497 h 26958"/>
                    <a:gd name="connsiteX1" fmla="*/ 10977 w 26254"/>
                    <a:gd name="connsiteY1" fmla="*/ 153 h 26958"/>
                    <a:gd name="connsiteX2" fmla="*/ 26065 w 26254"/>
                    <a:gd name="connsiteY2" fmla="*/ 11454 h 26958"/>
                    <a:gd name="connsiteX3" fmla="*/ 15247 w 26254"/>
                    <a:gd name="connsiteY3" fmla="*/ 26799 h 26958"/>
                    <a:gd name="connsiteX4" fmla="*/ 158 w 26254"/>
                    <a:gd name="connsiteY4" fmla="*/ 15497 h 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4" h="26958">
                      <a:moveTo>
                        <a:pt x="158" y="15497"/>
                      </a:moveTo>
                      <a:cubicBezTo>
                        <a:pt x="-952" y="8124"/>
                        <a:pt x="3888" y="1263"/>
                        <a:pt x="10977" y="153"/>
                      </a:cubicBezTo>
                      <a:cubicBezTo>
                        <a:pt x="18065" y="-958"/>
                        <a:pt x="24841" y="4110"/>
                        <a:pt x="26065" y="11454"/>
                      </a:cubicBezTo>
                      <a:cubicBezTo>
                        <a:pt x="27289" y="18799"/>
                        <a:pt x="22449" y="25689"/>
                        <a:pt x="15247" y="26799"/>
                      </a:cubicBezTo>
                      <a:cubicBezTo>
                        <a:pt x="8044" y="27938"/>
                        <a:pt x="1269" y="22870"/>
                        <a:pt x="158" y="15497"/>
                      </a:cubicBezTo>
                      <a:close/>
                    </a:path>
                  </a:pathLst>
                </a:custGeom>
                <a:grpFill/>
                <a:ln w="2845"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326021BA-4F2E-B930-EE90-31A8FDA325A6}"/>
                    </a:ext>
                  </a:extLst>
                </p:cNvPr>
                <p:cNvSpPr/>
                <p:nvPr/>
              </p:nvSpPr>
              <p:spPr>
                <a:xfrm>
                  <a:off x="11094607" y="2607578"/>
                  <a:ext cx="25211" cy="25947"/>
                </a:xfrm>
                <a:custGeom>
                  <a:avLst/>
                  <a:gdLst>
                    <a:gd name="connsiteX0" fmla="*/ 85 w 25211"/>
                    <a:gd name="connsiteY0" fmla="*/ 14318 h 25947"/>
                    <a:gd name="connsiteX1" fmla="*/ 11073 w 25211"/>
                    <a:gd name="connsiteY1" fmla="*/ 84 h 25947"/>
                    <a:gd name="connsiteX2" fmla="*/ 25108 w 25211"/>
                    <a:gd name="connsiteY2" fmla="*/ 11386 h 25947"/>
                    <a:gd name="connsiteX3" fmla="*/ 14148 w 25211"/>
                    <a:gd name="connsiteY3" fmla="*/ 25876 h 25947"/>
                    <a:gd name="connsiteX4" fmla="*/ 85 w 25211"/>
                    <a:gd name="connsiteY4" fmla="*/ 14347 h 25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1" h="25947">
                      <a:moveTo>
                        <a:pt x="85" y="14318"/>
                      </a:moveTo>
                      <a:cubicBezTo>
                        <a:pt x="-713" y="7201"/>
                        <a:pt x="4212" y="824"/>
                        <a:pt x="11073" y="84"/>
                      </a:cubicBezTo>
                      <a:cubicBezTo>
                        <a:pt x="17934" y="-713"/>
                        <a:pt x="24197" y="4241"/>
                        <a:pt x="25108" y="11386"/>
                      </a:cubicBezTo>
                      <a:cubicBezTo>
                        <a:pt x="25990" y="18475"/>
                        <a:pt x="21094" y="25079"/>
                        <a:pt x="14148" y="25876"/>
                      </a:cubicBezTo>
                      <a:cubicBezTo>
                        <a:pt x="7173" y="26617"/>
                        <a:pt x="882" y="21464"/>
                        <a:pt x="85" y="14347"/>
                      </a:cubicBezTo>
                      <a:close/>
                    </a:path>
                  </a:pathLst>
                </a:custGeom>
                <a:grpFill/>
                <a:ln w="2845"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85D66DE0-6A03-D730-4AFD-D89D9AE4F081}"/>
                    </a:ext>
                  </a:extLst>
                </p:cNvPr>
                <p:cNvSpPr/>
                <p:nvPr/>
              </p:nvSpPr>
              <p:spPr>
                <a:xfrm>
                  <a:off x="11013553" y="2615992"/>
                  <a:ext cx="24189" cy="24931"/>
                </a:xfrm>
                <a:custGeom>
                  <a:avLst/>
                  <a:gdLst>
                    <a:gd name="connsiteX0" fmla="*/ 33 w 24189"/>
                    <a:gd name="connsiteY0" fmla="*/ 13448 h 24931"/>
                    <a:gd name="connsiteX1" fmla="*/ 11135 w 24189"/>
                    <a:gd name="connsiteY1" fmla="*/ 39 h 24931"/>
                    <a:gd name="connsiteX2" fmla="*/ 24145 w 24189"/>
                    <a:gd name="connsiteY2" fmla="*/ 11455 h 24931"/>
                    <a:gd name="connsiteX3" fmla="*/ 13042 w 24189"/>
                    <a:gd name="connsiteY3" fmla="*/ 24892 h 24931"/>
                    <a:gd name="connsiteX4" fmla="*/ 33 w 24189"/>
                    <a:gd name="connsiteY4" fmla="*/ 13476 h 2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89" h="24931">
                      <a:moveTo>
                        <a:pt x="33" y="13448"/>
                      </a:moveTo>
                      <a:cubicBezTo>
                        <a:pt x="-452" y="6616"/>
                        <a:pt x="4530" y="580"/>
                        <a:pt x="11135" y="39"/>
                      </a:cubicBezTo>
                      <a:cubicBezTo>
                        <a:pt x="17740" y="-502"/>
                        <a:pt x="23576" y="4594"/>
                        <a:pt x="24145" y="11455"/>
                      </a:cubicBezTo>
                      <a:cubicBezTo>
                        <a:pt x="24714" y="18316"/>
                        <a:pt x="19761" y="24323"/>
                        <a:pt x="13042" y="24892"/>
                      </a:cubicBezTo>
                      <a:cubicBezTo>
                        <a:pt x="6324" y="25433"/>
                        <a:pt x="516" y="20366"/>
                        <a:pt x="33" y="13476"/>
                      </a:cubicBezTo>
                      <a:close/>
                    </a:path>
                  </a:pathLst>
                </a:custGeom>
                <a:grpFill/>
                <a:ln w="2845"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11F87D8D-0175-7F4F-E4AD-CC2904BF4F91}"/>
                    </a:ext>
                  </a:extLst>
                </p:cNvPr>
                <p:cNvSpPr/>
                <p:nvPr/>
              </p:nvSpPr>
              <p:spPr>
                <a:xfrm>
                  <a:off x="10932217" y="2621120"/>
                  <a:ext cx="23190" cy="23899"/>
                </a:xfrm>
                <a:custGeom>
                  <a:avLst/>
                  <a:gdLst>
                    <a:gd name="connsiteX0" fmla="*/ 6 w 23190"/>
                    <a:gd name="connsiteY0" fmla="*/ 12363 h 23899"/>
                    <a:gd name="connsiteX1" fmla="*/ 11165 w 23190"/>
                    <a:gd name="connsiteY1" fmla="*/ 7 h 23899"/>
                    <a:gd name="connsiteX2" fmla="*/ 23179 w 23190"/>
                    <a:gd name="connsiteY2" fmla="*/ 11537 h 23899"/>
                    <a:gd name="connsiteX3" fmla="*/ 12019 w 23190"/>
                    <a:gd name="connsiteY3" fmla="*/ 23892 h 23899"/>
                    <a:gd name="connsiteX4" fmla="*/ 6 w 23190"/>
                    <a:gd name="connsiteY4" fmla="*/ 12363 h 23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90" h="23899">
                      <a:moveTo>
                        <a:pt x="6" y="12363"/>
                      </a:moveTo>
                      <a:cubicBezTo>
                        <a:pt x="-194" y="5786"/>
                        <a:pt x="4788" y="235"/>
                        <a:pt x="11165" y="7"/>
                      </a:cubicBezTo>
                      <a:cubicBezTo>
                        <a:pt x="17513" y="-220"/>
                        <a:pt x="22894" y="4932"/>
                        <a:pt x="23179" y="11537"/>
                      </a:cubicBezTo>
                      <a:cubicBezTo>
                        <a:pt x="23464" y="18113"/>
                        <a:pt x="18482" y="23665"/>
                        <a:pt x="12019" y="23892"/>
                      </a:cubicBezTo>
                      <a:cubicBezTo>
                        <a:pt x="5585" y="24120"/>
                        <a:pt x="205" y="18967"/>
                        <a:pt x="6" y="12363"/>
                      </a:cubicBezTo>
                      <a:close/>
                    </a:path>
                  </a:pathLst>
                </a:custGeom>
                <a:grpFill/>
                <a:ln w="2845"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DA5BD5D8-3454-8574-25C1-0298D39A4379}"/>
                    </a:ext>
                  </a:extLst>
                </p:cNvPr>
                <p:cNvSpPr/>
                <p:nvPr/>
              </p:nvSpPr>
              <p:spPr>
                <a:xfrm>
                  <a:off x="10850775" y="2623034"/>
                  <a:ext cx="22176" cy="22832"/>
                </a:xfrm>
                <a:custGeom>
                  <a:avLst/>
                  <a:gdLst>
                    <a:gd name="connsiteX0" fmla="*/ 0 w 22176"/>
                    <a:gd name="connsiteY0" fmla="*/ 11274 h 22832"/>
                    <a:gd name="connsiteX1" fmla="*/ 11131 w 22176"/>
                    <a:gd name="connsiteY1" fmla="*/ 1 h 22832"/>
                    <a:gd name="connsiteX2" fmla="*/ 18932 w 22176"/>
                    <a:gd name="connsiteY2" fmla="*/ 3446 h 22832"/>
                    <a:gd name="connsiteX3" fmla="*/ 22177 w 22176"/>
                    <a:gd name="connsiteY3" fmla="*/ 11502 h 22832"/>
                    <a:gd name="connsiteX4" fmla="*/ 18932 w 22176"/>
                    <a:gd name="connsiteY4" fmla="*/ 19587 h 22832"/>
                    <a:gd name="connsiteX5" fmla="*/ 11046 w 22176"/>
                    <a:gd name="connsiteY5" fmla="*/ 22832 h 22832"/>
                    <a:gd name="connsiteX6" fmla="*/ 0 w 22176"/>
                    <a:gd name="connsiteY6" fmla="*/ 11274 h 2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76" h="22832">
                      <a:moveTo>
                        <a:pt x="0" y="11274"/>
                      </a:moveTo>
                      <a:cubicBezTo>
                        <a:pt x="57" y="4983"/>
                        <a:pt x="5067" y="-84"/>
                        <a:pt x="11131" y="1"/>
                      </a:cubicBezTo>
                      <a:cubicBezTo>
                        <a:pt x="14178" y="30"/>
                        <a:pt x="16939" y="1339"/>
                        <a:pt x="18932" y="3446"/>
                      </a:cubicBezTo>
                      <a:cubicBezTo>
                        <a:pt x="20924" y="5524"/>
                        <a:pt x="22177" y="8342"/>
                        <a:pt x="22177" y="11502"/>
                      </a:cubicBezTo>
                      <a:cubicBezTo>
                        <a:pt x="22177" y="14634"/>
                        <a:pt x="20953" y="17537"/>
                        <a:pt x="18932" y="19587"/>
                      </a:cubicBezTo>
                      <a:cubicBezTo>
                        <a:pt x="16910" y="21637"/>
                        <a:pt x="14121" y="22861"/>
                        <a:pt x="11046" y="22832"/>
                      </a:cubicBezTo>
                      <a:cubicBezTo>
                        <a:pt x="4897" y="22747"/>
                        <a:pt x="-57" y="17594"/>
                        <a:pt x="0" y="11274"/>
                      </a:cubicBezTo>
                      <a:close/>
                    </a:path>
                  </a:pathLst>
                </a:custGeom>
                <a:grpFill/>
                <a:ln w="2845"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D33FFB4D-EB07-426F-FA53-1E246C699197}"/>
                    </a:ext>
                  </a:extLst>
                </p:cNvPr>
                <p:cNvSpPr/>
                <p:nvPr/>
              </p:nvSpPr>
              <p:spPr>
                <a:xfrm>
                  <a:off x="10769312" y="2621550"/>
                  <a:ext cx="21175" cy="21789"/>
                </a:xfrm>
                <a:custGeom>
                  <a:avLst/>
                  <a:gdLst>
                    <a:gd name="connsiteX0" fmla="*/ 44 w 21175"/>
                    <a:gd name="connsiteY0" fmla="*/ 10367 h 21789"/>
                    <a:gd name="connsiteX1" fmla="*/ 11089 w 21175"/>
                    <a:gd name="connsiteY1" fmla="*/ 5 h 21789"/>
                    <a:gd name="connsiteX2" fmla="*/ 21167 w 21175"/>
                    <a:gd name="connsiteY2" fmla="*/ 11278 h 21789"/>
                    <a:gd name="connsiteX3" fmla="*/ 10093 w 21175"/>
                    <a:gd name="connsiteY3" fmla="*/ 21783 h 21789"/>
                    <a:gd name="connsiteX4" fmla="*/ 15 w 21175"/>
                    <a:gd name="connsiteY4" fmla="*/ 10396 h 21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75" h="21789">
                      <a:moveTo>
                        <a:pt x="44" y="10367"/>
                      </a:moveTo>
                      <a:cubicBezTo>
                        <a:pt x="357" y="4332"/>
                        <a:pt x="5311" y="-166"/>
                        <a:pt x="11089" y="5"/>
                      </a:cubicBezTo>
                      <a:cubicBezTo>
                        <a:pt x="16897" y="204"/>
                        <a:pt x="21395" y="5243"/>
                        <a:pt x="21167" y="11278"/>
                      </a:cubicBezTo>
                      <a:cubicBezTo>
                        <a:pt x="20940" y="17285"/>
                        <a:pt x="15986" y="21982"/>
                        <a:pt x="10093" y="21783"/>
                      </a:cubicBezTo>
                      <a:cubicBezTo>
                        <a:pt x="4200" y="21612"/>
                        <a:pt x="-298" y="16374"/>
                        <a:pt x="15" y="10396"/>
                      </a:cubicBezTo>
                      <a:close/>
                    </a:path>
                  </a:pathLst>
                </a:custGeom>
                <a:grpFill/>
                <a:ln w="2845"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0C7EE9BA-11FE-D603-3FBD-7F406A5FDA27}"/>
                    </a:ext>
                  </a:extLst>
                </p:cNvPr>
                <p:cNvSpPr/>
                <p:nvPr/>
              </p:nvSpPr>
              <p:spPr>
                <a:xfrm>
                  <a:off x="10688060" y="2616596"/>
                  <a:ext cx="20152" cy="20763"/>
                </a:xfrm>
                <a:custGeom>
                  <a:avLst/>
                  <a:gdLst>
                    <a:gd name="connsiteX0" fmla="*/ 48 w 20152"/>
                    <a:gd name="connsiteY0" fmla="*/ 9542 h 20763"/>
                    <a:gd name="connsiteX1" fmla="*/ 10980 w 20152"/>
                    <a:gd name="connsiteY1" fmla="*/ 33 h 20763"/>
                    <a:gd name="connsiteX2" fmla="*/ 20118 w 20152"/>
                    <a:gd name="connsiteY2" fmla="*/ 11221 h 20763"/>
                    <a:gd name="connsiteX3" fmla="*/ 9186 w 20152"/>
                    <a:gd name="connsiteY3" fmla="*/ 20730 h 20763"/>
                    <a:gd name="connsiteX4" fmla="*/ 48 w 20152"/>
                    <a:gd name="connsiteY4" fmla="*/ 9542 h 20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2" h="20763">
                      <a:moveTo>
                        <a:pt x="48" y="9542"/>
                      </a:moveTo>
                      <a:cubicBezTo>
                        <a:pt x="560" y="3848"/>
                        <a:pt x="5457" y="-422"/>
                        <a:pt x="10980" y="33"/>
                      </a:cubicBezTo>
                      <a:cubicBezTo>
                        <a:pt x="16503" y="489"/>
                        <a:pt x="20573" y="5499"/>
                        <a:pt x="20118" y="11221"/>
                      </a:cubicBezTo>
                      <a:cubicBezTo>
                        <a:pt x="19663" y="16943"/>
                        <a:pt x="14766" y="21185"/>
                        <a:pt x="9186" y="20730"/>
                      </a:cubicBezTo>
                      <a:cubicBezTo>
                        <a:pt x="3606" y="20274"/>
                        <a:pt x="-493" y="15264"/>
                        <a:pt x="48" y="9542"/>
                      </a:cubicBezTo>
                      <a:close/>
                    </a:path>
                  </a:pathLst>
                </a:custGeom>
                <a:grpFill/>
                <a:ln w="2845"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93B34616-58B7-09AC-A899-BBEFA0A1DEF5}"/>
                    </a:ext>
                  </a:extLst>
                </p:cNvPr>
                <p:cNvSpPr/>
                <p:nvPr/>
              </p:nvSpPr>
              <p:spPr>
                <a:xfrm>
                  <a:off x="10607078" y="2608431"/>
                  <a:ext cx="19135" cy="19700"/>
                </a:xfrm>
                <a:custGeom>
                  <a:avLst/>
                  <a:gdLst>
                    <a:gd name="connsiteX0" fmla="*/ 94 w 19135"/>
                    <a:gd name="connsiteY0" fmla="*/ 8598 h 19700"/>
                    <a:gd name="connsiteX1" fmla="*/ 10827 w 19135"/>
                    <a:gd name="connsiteY1" fmla="*/ 85 h 19700"/>
                    <a:gd name="connsiteX2" fmla="*/ 19054 w 19135"/>
                    <a:gd name="connsiteY2" fmla="*/ 11103 h 19700"/>
                    <a:gd name="connsiteX3" fmla="*/ 8321 w 19135"/>
                    <a:gd name="connsiteY3" fmla="*/ 19615 h 19700"/>
                    <a:gd name="connsiteX4" fmla="*/ 94 w 19135"/>
                    <a:gd name="connsiteY4" fmla="*/ 8598 h 1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 h="19700">
                      <a:moveTo>
                        <a:pt x="94" y="8598"/>
                      </a:moveTo>
                      <a:cubicBezTo>
                        <a:pt x="806" y="3189"/>
                        <a:pt x="5617" y="-626"/>
                        <a:pt x="10827" y="85"/>
                      </a:cubicBezTo>
                      <a:cubicBezTo>
                        <a:pt x="16036" y="769"/>
                        <a:pt x="19737" y="5722"/>
                        <a:pt x="19054" y="11103"/>
                      </a:cubicBezTo>
                      <a:cubicBezTo>
                        <a:pt x="18399" y="16512"/>
                        <a:pt x="13588" y="20326"/>
                        <a:pt x="8321" y="19615"/>
                      </a:cubicBezTo>
                      <a:cubicBezTo>
                        <a:pt x="3055" y="18931"/>
                        <a:pt x="-646" y="13978"/>
                        <a:pt x="94" y="8598"/>
                      </a:cubicBezTo>
                      <a:close/>
                    </a:path>
                  </a:pathLst>
                </a:custGeom>
                <a:grpFill/>
                <a:ln w="2845"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2501B48F-5BF4-6CEF-B6E0-C12EBC5B74B8}"/>
                    </a:ext>
                  </a:extLst>
                </p:cNvPr>
                <p:cNvSpPr/>
                <p:nvPr/>
              </p:nvSpPr>
              <p:spPr>
                <a:xfrm>
                  <a:off x="10526513" y="2596990"/>
                  <a:ext cx="18126" cy="18677"/>
                </a:xfrm>
                <a:custGeom>
                  <a:avLst/>
                  <a:gdLst>
                    <a:gd name="connsiteX0" fmla="*/ 123 w 18126"/>
                    <a:gd name="connsiteY0" fmla="*/ 7740 h 18677"/>
                    <a:gd name="connsiteX1" fmla="*/ 10599 w 18126"/>
                    <a:gd name="connsiteY1" fmla="*/ 139 h 18677"/>
                    <a:gd name="connsiteX2" fmla="*/ 18001 w 18126"/>
                    <a:gd name="connsiteY2" fmla="*/ 10786 h 18677"/>
                    <a:gd name="connsiteX3" fmla="*/ 7496 w 18126"/>
                    <a:gd name="connsiteY3" fmla="*/ 18558 h 18677"/>
                    <a:gd name="connsiteX4" fmla="*/ 151 w 18126"/>
                    <a:gd name="connsiteY4" fmla="*/ 7740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6" h="18677">
                      <a:moveTo>
                        <a:pt x="123" y="7740"/>
                      </a:moveTo>
                      <a:cubicBezTo>
                        <a:pt x="1005" y="2673"/>
                        <a:pt x="5702" y="-744"/>
                        <a:pt x="10599" y="139"/>
                      </a:cubicBezTo>
                      <a:cubicBezTo>
                        <a:pt x="15495" y="965"/>
                        <a:pt x="18827" y="5662"/>
                        <a:pt x="18001" y="10786"/>
                      </a:cubicBezTo>
                      <a:cubicBezTo>
                        <a:pt x="17175" y="15853"/>
                        <a:pt x="12450" y="19383"/>
                        <a:pt x="7496" y="18558"/>
                      </a:cubicBezTo>
                      <a:cubicBezTo>
                        <a:pt x="2543" y="17647"/>
                        <a:pt x="-760" y="12807"/>
                        <a:pt x="151" y="7740"/>
                      </a:cubicBezTo>
                      <a:close/>
                    </a:path>
                  </a:pathLst>
                </a:custGeom>
                <a:grpFill/>
                <a:ln w="2845"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E3019662-7D21-9B1B-4038-FFBBB6DD65FC}"/>
                    </a:ext>
                  </a:extLst>
                </p:cNvPr>
                <p:cNvSpPr/>
                <p:nvPr/>
              </p:nvSpPr>
              <p:spPr>
                <a:xfrm>
                  <a:off x="10446455" y="2582120"/>
                  <a:ext cx="17175" cy="17605"/>
                </a:xfrm>
                <a:custGeom>
                  <a:avLst/>
                  <a:gdLst>
                    <a:gd name="connsiteX0" fmla="*/ 213 w 17175"/>
                    <a:gd name="connsiteY0" fmla="*/ 7066 h 17605"/>
                    <a:gd name="connsiteX1" fmla="*/ 10433 w 17175"/>
                    <a:gd name="connsiteY1" fmla="*/ 177 h 17605"/>
                    <a:gd name="connsiteX2" fmla="*/ 16981 w 17175"/>
                    <a:gd name="connsiteY2" fmla="*/ 10539 h 17605"/>
                    <a:gd name="connsiteX3" fmla="*/ 6761 w 17175"/>
                    <a:gd name="connsiteY3" fmla="*/ 17429 h 17605"/>
                    <a:gd name="connsiteX4" fmla="*/ 213 w 17175"/>
                    <a:gd name="connsiteY4" fmla="*/ 7066 h 17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 h="17605">
                      <a:moveTo>
                        <a:pt x="213" y="7066"/>
                      </a:moveTo>
                      <a:cubicBezTo>
                        <a:pt x="1238" y="2312"/>
                        <a:pt x="5821" y="-791"/>
                        <a:pt x="10433" y="177"/>
                      </a:cubicBezTo>
                      <a:cubicBezTo>
                        <a:pt x="15045" y="1116"/>
                        <a:pt x="17977" y="5757"/>
                        <a:pt x="16981" y="10539"/>
                      </a:cubicBezTo>
                      <a:cubicBezTo>
                        <a:pt x="15984" y="15294"/>
                        <a:pt x="11430" y="18396"/>
                        <a:pt x="6761" y="17429"/>
                      </a:cubicBezTo>
                      <a:cubicBezTo>
                        <a:pt x="2121" y="16461"/>
                        <a:pt x="-840" y="11849"/>
                        <a:pt x="213" y="7066"/>
                      </a:cubicBezTo>
                      <a:close/>
                    </a:path>
                  </a:pathLst>
                </a:custGeom>
                <a:grpFill/>
                <a:ln w="2845"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id="{CD44CF85-E53E-C6E9-9EA4-AE9E27FC8452}"/>
                    </a:ext>
                  </a:extLst>
                </p:cNvPr>
                <p:cNvSpPr/>
                <p:nvPr/>
              </p:nvSpPr>
              <p:spPr>
                <a:xfrm>
                  <a:off x="10367200" y="2563942"/>
                  <a:ext cx="16129" cy="16582"/>
                </a:xfrm>
                <a:custGeom>
                  <a:avLst/>
                  <a:gdLst>
                    <a:gd name="connsiteX0" fmla="*/ 270 w 16129"/>
                    <a:gd name="connsiteY0" fmla="*/ 6285 h 16582"/>
                    <a:gd name="connsiteX1" fmla="*/ 10120 w 16129"/>
                    <a:gd name="connsiteY1" fmla="*/ 249 h 16582"/>
                    <a:gd name="connsiteX2" fmla="*/ 15871 w 16129"/>
                    <a:gd name="connsiteY2" fmla="*/ 10298 h 16582"/>
                    <a:gd name="connsiteX3" fmla="*/ 6021 w 16129"/>
                    <a:gd name="connsiteY3" fmla="*/ 16334 h 16582"/>
                    <a:gd name="connsiteX4" fmla="*/ 270 w 16129"/>
                    <a:gd name="connsiteY4" fmla="*/ 6285 h 16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582">
                      <a:moveTo>
                        <a:pt x="270" y="6285"/>
                      </a:moveTo>
                      <a:cubicBezTo>
                        <a:pt x="1437" y="1844"/>
                        <a:pt x="5822" y="-861"/>
                        <a:pt x="10120" y="249"/>
                      </a:cubicBezTo>
                      <a:cubicBezTo>
                        <a:pt x="14419" y="1359"/>
                        <a:pt x="16981" y="5857"/>
                        <a:pt x="15871" y="10298"/>
                      </a:cubicBezTo>
                      <a:cubicBezTo>
                        <a:pt x="14760" y="14740"/>
                        <a:pt x="10348" y="17444"/>
                        <a:pt x="6021" y="16334"/>
                      </a:cubicBezTo>
                      <a:cubicBezTo>
                        <a:pt x="1694" y="15223"/>
                        <a:pt x="-869" y="10726"/>
                        <a:pt x="270" y="6285"/>
                      </a:cubicBezTo>
                      <a:close/>
                    </a:path>
                  </a:pathLst>
                </a:custGeom>
                <a:grpFill/>
                <a:ln w="2845"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7FEA42B4-4C3E-BB6E-65E1-7E541901312E}"/>
                    </a:ext>
                  </a:extLst>
                </p:cNvPr>
                <p:cNvSpPr/>
                <p:nvPr/>
              </p:nvSpPr>
              <p:spPr>
                <a:xfrm>
                  <a:off x="10288690" y="2542657"/>
                  <a:ext cx="15116" cy="15552"/>
                </a:xfrm>
                <a:custGeom>
                  <a:avLst/>
                  <a:gdLst>
                    <a:gd name="connsiteX0" fmla="*/ 349 w 15116"/>
                    <a:gd name="connsiteY0" fmla="*/ 5535 h 15552"/>
                    <a:gd name="connsiteX1" fmla="*/ 9801 w 15116"/>
                    <a:gd name="connsiteY1" fmla="*/ 326 h 15552"/>
                    <a:gd name="connsiteX2" fmla="*/ 14783 w 15116"/>
                    <a:gd name="connsiteY2" fmla="*/ 9976 h 15552"/>
                    <a:gd name="connsiteX3" fmla="*/ 5331 w 15116"/>
                    <a:gd name="connsiteY3" fmla="*/ 15214 h 15552"/>
                    <a:gd name="connsiteX4" fmla="*/ 349 w 15116"/>
                    <a:gd name="connsiteY4" fmla="*/ 5535 h 1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6" h="15552">
                      <a:moveTo>
                        <a:pt x="349" y="5535"/>
                      </a:moveTo>
                      <a:cubicBezTo>
                        <a:pt x="1602" y="1436"/>
                        <a:pt x="5815" y="-899"/>
                        <a:pt x="9801" y="326"/>
                      </a:cubicBezTo>
                      <a:cubicBezTo>
                        <a:pt x="13758" y="1550"/>
                        <a:pt x="16007" y="5877"/>
                        <a:pt x="14783" y="9976"/>
                      </a:cubicBezTo>
                      <a:cubicBezTo>
                        <a:pt x="13558" y="14133"/>
                        <a:pt x="9345" y="16467"/>
                        <a:pt x="5331" y="15214"/>
                      </a:cubicBezTo>
                      <a:cubicBezTo>
                        <a:pt x="1317" y="13990"/>
                        <a:pt x="-903" y="9635"/>
                        <a:pt x="349" y="5535"/>
                      </a:cubicBezTo>
                      <a:close/>
                    </a:path>
                  </a:pathLst>
                </a:custGeom>
                <a:grpFill/>
                <a:ln w="2845"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7C32217E-9CD4-9215-30B7-8AD7A0DD16B4}"/>
                    </a:ext>
                  </a:extLst>
                </p:cNvPr>
                <p:cNvSpPr/>
                <p:nvPr/>
              </p:nvSpPr>
              <p:spPr>
                <a:xfrm>
                  <a:off x="10211154" y="2518060"/>
                  <a:ext cx="14156" cy="14440"/>
                </a:xfrm>
                <a:custGeom>
                  <a:avLst/>
                  <a:gdLst>
                    <a:gd name="connsiteX0" fmla="*/ 424 w 14156"/>
                    <a:gd name="connsiteY0" fmla="*/ 4966 h 14440"/>
                    <a:gd name="connsiteX1" fmla="*/ 9448 w 14156"/>
                    <a:gd name="connsiteY1" fmla="*/ 354 h 14440"/>
                    <a:gd name="connsiteX2" fmla="*/ 13747 w 14156"/>
                    <a:gd name="connsiteY2" fmla="*/ 9464 h 14440"/>
                    <a:gd name="connsiteX3" fmla="*/ 4723 w 14156"/>
                    <a:gd name="connsiteY3" fmla="*/ 14076 h 14440"/>
                    <a:gd name="connsiteX4" fmla="*/ 424 w 14156"/>
                    <a:gd name="connsiteY4" fmla="*/ 4966 h 1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6" h="14440">
                      <a:moveTo>
                        <a:pt x="424" y="4966"/>
                      </a:moveTo>
                      <a:cubicBezTo>
                        <a:pt x="1733" y="1180"/>
                        <a:pt x="5804" y="-870"/>
                        <a:pt x="9448" y="354"/>
                      </a:cubicBezTo>
                      <a:cubicBezTo>
                        <a:pt x="13121" y="1578"/>
                        <a:pt x="15056" y="5649"/>
                        <a:pt x="13747" y="9464"/>
                      </a:cubicBezTo>
                      <a:cubicBezTo>
                        <a:pt x="12466" y="13250"/>
                        <a:pt x="8423" y="15328"/>
                        <a:pt x="4723" y="14076"/>
                      </a:cubicBezTo>
                      <a:cubicBezTo>
                        <a:pt x="1022" y="12823"/>
                        <a:pt x="-914" y="8752"/>
                        <a:pt x="424" y="4966"/>
                      </a:cubicBezTo>
                      <a:close/>
                    </a:path>
                  </a:pathLst>
                </a:custGeom>
                <a:grpFill/>
                <a:ln w="2845"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7562FD20-988B-4D9D-6FD5-B8A5AB3D6DCB}"/>
                    </a:ext>
                  </a:extLst>
                </p:cNvPr>
                <p:cNvSpPr/>
                <p:nvPr/>
              </p:nvSpPr>
              <p:spPr>
                <a:xfrm>
                  <a:off x="10134782" y="2490193"/>
                  <a:ext cx="13140" cy="13414"/>
                </a:xfrm>
                <a:custGeom>
                  <a:avLst/>
                  <a:gdLst>
                    <a:gd name="connsiteX0" fmla="*/ 500 w 13140"/>
                    <a:gd name="connsiteY0" fmla="*/ 4308 h 13414"/>
                    <a:gd name="connsiteX1" fmla="*/ 9041 w 13140"/>
                    <a:gd name="connsiteY1" fmla="*/ 437 h 13414"/>
                    <a:gd name="connsiteX2" fmla="*/ 12656 w 13140"/>
                    <a:gd name="connsiteY2" fmla="*/ 9091 h 13414"/>
                    <a:gd name="connsiteX3" fmla="*/ 4116 w 13140"/>
                    <a:gd name="connsiteY3" fmla="*/ 12963 h 13414"/>
                    <a:gd name="connsiteX4" fmla="*/ 500 w 13140"/>
                    <a:gd name="connsiteY4" fmla="*/ 4308 h 1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0" h="13414">
                      <a:moveTo>
                        <a:pt x="500" y="4308"/>
                      </a:moveTo>
                      <a:cubicBezTo>
                        <a:pt x="1867" y="864"/>
                        <a:pt x="5682" y="-873"/>
                        <a:pt x="9041" y="437"/>
                      </a:cubicBezTo>
                      <a:cubicBezTo>
                        <a:pt x="12400" y="1746"/>
                        <a:pt x="14023" y="5618"/>
                        <a:pt x="12656" y="9091"/>
                      </a:cubicBezTo>
                      <a:cubicBezTo>
                        <a:pt x="11318" y="12564"/>
                        <a:pt x="7503" y="14301"/>
                        <a:pt x="4116" y="12963"/>
                      </a:cubicBezTo>
                      <a:cubicBezTo>
                        <a:pt x="728" y="11653"/>
                        <a:pt x="-895" y="7781"/>
                        <a:pt x="500" y="4308"/>
                      </a:cubicBezTo>
                      <a:close/>
                    </a:path>
                  </a:pathLst>
                </a:custGeom>
                <a:grpFill/>
                <a:ln w="2845"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F95FA771-5695-6993-370C-2A07F20D2ACE}"/>
                    </a:ext>
                  </a:extLst>
                </p:cNvPr>
                <p:cNvSpPr/>
                <p:nvPr/>
              </p:nvSpPr>
              <p:spPr>
                <a:xfrm>
                  <a:off x="10059602" y="2459255"/>
                  <a:ext cx="12077" cy="12387"/>
                </a:xfrm>
                <a:custGeom>
                  <a:avLst/>
                  <a:gdLst>
                    <a:gd name="connsiteX0" fmla="*/ 552 w 12077"/>
                    <a:gd name="connsiteY0" fmla="*/ 3731 h 12387"/>
                    <a:gd name="connsiteX1" fmla="*/ 8552 w 12077"/>
                    <a:gd name="connsiteY1" fmla="*/ 514 h 12387"/>
                    <a:gd name="connsiteX2" fmla="*/ 11541 w 12077"/>
                    <a:gd name="connsiteY2" fmla="*/ 8656 h 12387"/>
                    <a:gd name="connsiteX3" fmla="*/ 3542 w 12077"/>
                    <a:gd name="connsiteY3" fmla="*/ 11873 h 12387"/>
                    <a:gd name="connsiteX4" fmla="*/ 552 w 12077"/>
                    <a:gd name="connsiteY4" fmla="*/ 3731 h 1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7" h="12387">
                      <a:moveTo>
                        <a:pt x="552" y="3731"/>
                      </a:moveTo>
                      <a:cubicBezTo>
                        <a:pt x="1947" y="600"/>
                        <a:pt x="5534" y="-852"/>
                        <a:pt x="8552" y="514"/>
                      </a:cubicBezTo>
                      <a:cubicBezTo>
                        <a:pt x="11570" y="1881"/>
                        <a:pt x="12908" y="5525"/>
                        <a:pt x="11541" y="8656"/>
                      </a:cubicBezTo>
                      <a:cubicBezTo>
                        <a:pt x="10175" y="11788"/>
                        <a:pt x="6588" y="13240"/>
                        <a:pt x="3542" y="11873"/>
                      </a:cubicBezTo>
                      <a:cubicBezTo>
                        <a:pt x="495" y="10507"/>
                        <a:pt x="-843" y="6863"/>
                        <a:pt x="552" y="3731"/>
                      </a:cubicBezTo>
                      <a:close/>
                    </a:path>
                  </a:pathLst>
                </a:custGeom>
                <a:grpFill/>
                <a:ln w="2845"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FB23E0B3-29AB-E3D8-EA51-757CAA5C073D}"/>
                    </a:ext>
                  </a:extLst>
                </p:cNvPr>
                <p:cNvSpPr/>
                <p:nvPr/>
              </p:nvSpPr>
              <p:spPr>
                <a:xfrm>
                  <a:off x="9985763" y="2425253"/>
                  <a:ext cx="11151" cy="11270"/>
                </a:xfrm>
                <a:custGeom>
                  <a:avLst/>
                  <a:gdLst>
                    <a:gd name="connsiteX0" fmla="*/ 602 w 11151"/>
                    <a:gd name="connsiteY0" fmla="*/ 3258 h 11270"/>
                    <a:gd name="connsiteX1" fmla="*/ 8090 w 11151"/>
                    <a:gd name="connsiteY1" fmla="*/ 525 h 11270"/>
                    <a:gd name="connsiteX2" fmla="*/ 10566 w 11151"/>
                    <a:gd name="connsiteY2" fmla="*/ 8012 h 11270"/>
                    <a:gd name="connsiteX3" fmla="*/ 3080 w 11151"/>
                    <a:gd name="connsiteY3" fmla="*/ 10745 h 11270"/>
                    <a:gd name="connsiteX4" fmla="*/ 602 w 11151"/>
                    <a:gd name="connsiteY4" fmla="*/ 3258 h 1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1" h="11270">
                      <a:moveTo>
                        <a:pt x="602" y="3258"/>
                      </a:moveTo>
                      <a:cubicBezTo>
                        <a:pt x="1997" y="440"/>
                        <a:pt x="5356" y="-784"/>
                        <a:pt x="8090" y="525"/>
                      </a:cubicBezTo>
                      <a:cubicBezTo>
                        <a:pt x="10823" y="1835"/>
                        <a:pt x="11933" y="5194"/>
                        <a:pt x="10566" y="8012"/>
                      </a:cubicBezTo>
                      <a:cubicBezTo>
                        <a:pt x="9200" y="10831"/>
                        <a:pt x="5841" y="12055"/>
                        <a:pt x="3080" y="10745"/>
                      </a:cubicBezTo>
                      <a:cubicBezTo>
                        <a:pt x="317" y="9436"/>
                        <a:pt x="-792" y="6076"/>
                        <a:pt x="602" y="3258"/>
                      </a:cubicBezTo>
                      <a:close/>
                    </a:path>
                  </a:pathLst>
                </a:custGeom>
                <a:grpFill/>
                <a:ln w="2845"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A5C888DE-C81A-E0CE-C513-BBE4120B5DC2}"/>
                    </a:ext>
                  </a:extLst>
                </p:cNvPr>
                <p:cNvSpPr/>
                <p:nvPr/>
              </p:nvSpPr>
              <p:spPr>
                <a:xfrm>
                  <a:off x="9913491" y="2388072"/>
                  <a:ext cx="10119" cy="10248"/>
                </a:xfrm>
                <a:custGeom>
                  <a:avLst/>
                  <a:gdLst>
                    <a:gd name="connsiteX0" fmla="*/ 651 w 10119"/>
                    <a:gd name="connsiteY0" fmla="*/ 2747 h 10248"/>
                    <a:gd name="connsiteX1" fmla="*/ 7540 w 10119"/>
                    <a:gd name="connsiteY1" fmla="*/ 584 h 10248"/>
                    <a:gd name="connsiteX2" fmla="*/ 9475 w 10119"/>
                    <a:gd name="connsiteY2" fmla="*/ 7501 h 10248"/>
                    <a:gd name="connsiteX3" fmla="*/ 2586 w 10119"/>
                    <a:gd name="connsiteY3" fmla="*/ 9665 h 10248"/>
                    <a:gd name="connsiteX4" fmla="*/ 651 w 10119"/>
                    <a:gd name="connsiteY4" fmla="*/ 2747 h 10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9" h="10248">
                      <a:moveTo>
                        <a:pt x="651" y="2747"/>
                      </a:moveTo>
                      <a:cubicBezTo>
                        <a:pt x="2017" y="242"/>
                        <a:pt x="5091" y="-726"/>
                        <a:pt x="7540" y="584"/>
                      </a:cubicBezTo>
                      <a:cubicBezTo>
                        <a:pt x="9959" y="1893"/>
                        <a:pt x="10842" y="4996"/>
                        <a:pt x="9475" y="7501"/>
                      </a:cubicBezTo>
                      <a:cubicBezTo>
                        <a:pt x="8109" y="10007"/>
                        <a:pt x="5034" y="10975"/>
                        <a:pt x="2586" y="9665"/>
                      </a:cubicBezTo>
                      <a:cubicBezTo>
                        <a:pt x="138" y="8355"/>
                        <a:pt x="-716" y="5253"/>
                        <a:pt x="651" y="2747"/>
                      </a:cubicBezTo>
                      <a:close/>
                    </a:path>
                  </a:pathLst>
                </a:custGeom>
                <a:grpFill/>
                <a:ln w="2845"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07F02472-FAB1-B073-F5B0-57FFD6053A54}"/>
                    </a:ext>
                  </a:extLst>
                </p:cNvPr>
                <p:cNvSpPr/>
                <p:nvPr/>
              </p:nvSpPr>
              <p:spPr>
                <a:xfrm>
                  <a:off x="9842809" y="2348030"/>
                  <a:ext cx="9062" cy="9227"/>
                </a:xfrm>
                <a:custGeom>
                  <a:avLst/>
                  <a:gdLst>
                    <a:gd name="connsiteX0" fmla="*/ 674 w 9062"/>
                    <a:gd name="connsiteY0" fmla="*/ 2280 h 9227"/>
                    <a:gd name="connsiteX1" fmla="*/ 6908 w 9062"/>
                    <a:gd name="connsiteY1" fmla="*/ 628 h 9227"/>
                    <a:gd name="connsiteX2" fmla="*/ 8389 w 9062"/>
                    <a:gd name="connsiteY2" fmla="*/ 6948 h 9227"/>
                    <a:gd name="connsiteX3" fmla="*/ 2154 w 9062"/>
                    <a:gd name="connsiteY3" fmla="*/ 8600 h 9227"/>
                    <a:gd name="connsiteX4" fmla="*/ 674 w 9062"/>
                    <a:gd name="connsiteY4" fmla="*/ 2280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2" h="9227">
                      <a:moveTo>
                        <a:pt x="674" y="2280"/>
                      </a:moveTo>
                      <a:cubicBezTo>
                        <a:pt x="1983" y="88"/>
                        <a:pt x="4802" y="-653"/>
                        <a:pt x="6908" y="628"/>
                      </a:cubicBezTo>
                      <a:cubicBezTo>
                        <a:pt x="9043" y="1910"/>
                        <a:pt x="9698" y="4756"/>
                        <a:pt x="8389" y="6948"/>
                      </a:cubicBezTo>
                      <a:cubicBezTo>
                        <a:pt x="7079" y="9140"/>
                        <a:pt x="4289" y="9881"/>
                        <a:pt x="2154" y="8600"/>
                      </a:cubicBezTo>
                      <a:cubicBezTo>
                        <a:pt x="19" y="7290"/>
                        <a:pt x="-636" y="4472"/>
                        <a:pt x="674" y="2280"/>
                      </a:cubicBezTo>
                      <a:close/>
                    </a:path>
                  </a:pathLst>
                </a:custGeom>
                <a:grpFill/>
                <a:ln w="2845"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CACB6784-8D40-6610-45DA-1072814E804A}"/>
                    </a:ext>
                  </a:extLst>
                </p:cNvPr>
                <p:cNvSpPr/>
                <p:nvPr/>
              </p:nvSpPr>
              <p:spPr>
                <a:xfrm>
                  <a:off x="9773810" y="2305074"/>
                  <a:ext cx="8128" cy="8139"/>
                </a:xfrm>
                <a:custGeom>
                  <a:avLst/>
                  <a:gdLst>
                    <a:gd name="connsiteX0" fmla="*/ 695 w 8128"/>
                    <a:gd name="connsiteY0" fmla="*/ 1906 h 8139"/>
                    <a:gd name="connsiteX1" fmla="*/ 6331 w 8128"/>
                    <a:gd name="connsiteY1" fmla="*/ 625 h 8139"/>
                    <a:gd name="connsiteX2" fmla="*/ 7441 w 8128"/>
                    <a:gd name="connsiteY2" fmla="*/ 6233 h 8139"/>
                    <a:gd name="connsiteX3" fmla="*/ 1804 w 8128"/>
                    <a:gd name="connsiteY3" fmla="*/ 7515 h 8139"/>
                    <a:gd name="connsiteX4" fmla="*/ 695 w 8128"/>
                    <a:gd name="connsiteY4" fmla="*/ 1906 h 8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8" h="8139">
                      <a:moveTo>
                        <a:pt x="695" y="1906"/>
                      </a:moveTo>
                      <a:cubicBezTo>
                        <a:pt x="1947" y="-1"/>
                        <a:pt x="4480" y="-570"/>
                        <a:pt x="6331" y="625"/>
                      </a:cubicBezTo>
                      <a:cubicBezTo>
                        <a:pt x="8181" y="1821"/>
                        <a:pt x="8694" y="4326"/>
                        <a:pt x="7441" y="6233"/>
                      </a:cubicBezTo>
                      <a:cubicBezTo>
                        <a:pt x="6189" y="8141"/>
                        <a:pt x="3684" y="8710"/>
                        <a:pt x="1804" y="7515"/>
                      </a:cubicBezTo>
                      <a:cubicBezTo>
                        <a:pt x="-74" y="6319"/>
                        <a:pt x="-558" y="3814"/>
                        <a:pt x="695" y="1906"/>
                      </a:cubicBezTo>
                      <a:close/>
                    </a:path>
                  </a:pathLst>
                </a:custGeom>
                <a:grpFill/>
                <a:ln w="2845"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id="{A316155B-3961-3C88-1036-57039B0B0989}"/>
                    </a:ext>
                  </a:extLst>
                </p:cNvPr>
                <p:cNvSpPr/>
                <p:nvPr/>
              </p:nvSpPr>
              <p:spPr>
                <a:xfrm>
                  <a:off x="9706796" y="2259159"/>
                  <a:ext cx="7082" cy="7163"/>
                </a:xfrm>
                <a:custGeom>
                  <a:avLst/>
                  <a:gdLst>
                    <a:gd name="connsiteX0" fmla="*/ 695 w 7082"/>
                    <a:gd name="connsiteY0" fmla="*/ 1532 h 7163"/>
                    <a:gd name="connsiteX1" fmla="*/ 5648 w 7082"/>
                    <a:gd name="connsiteY1" fmla="*/ 649 h 7163"/>
                    <a:gd name="connsiteX2" fmla="*/ 6388 w 7082"/>
                    <a:gd name="connsiteY2" fmla="*/ 5631 h 7163"/>
                    <a:gd name="connsiteX3" fmla="*/ 1435 w 7082"/>
                    <a:gd name="connsiteY3" fmla="*/ 6514 h 7163"/>
                    <a:gd name="connsiteX4" fmla="*/ 695 w 7082"/>
                    <a:gd name="connsiteY4" fmla="*/ 1532 h 7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 h="7163">
                      <a:moveTo>
                        <a:pt x="695" y="1532"/>
                      </a:moveTo>
                      <a:cubicBezTo>
                        <a:pt x="1862" y="-91"/>
                        <a:pt x="4082" y="-489"/>
                        <a:pt x="5648" y="649"/>
                      </a:cubicBezTo>
                      <a:cubicBezTo>
                        <a:pt x="7214" y="1788"/>
                        <a:pt x="7555" y="4009"/>
                        <a:pt x="6388" y="5631"/>
                      </a:cubicBezTo>
                      <a:cubicBezTo>
                        <a:pt x="5221" y="7254"/>
                        <a:pt x="3029" y="7653"/>
                        <a:pt x="1435" y="6514"/>
                      </a:cubicBezTo>
                      <a:cubicBezTo>
                        <a:pt x="-131" y="5375"/>
                        <a:pt x="-472" y="3155"/>
                        <a:pt x="695" y="1532"/>
                      </a:cubicBezTo>
                      <a:close/>
                    </a:path>
                  </a:pathLst>
                </a:custGeom>
                <a:grpFill/>
                <a:ln w="2845"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79AB0C9A-612F-3E2B-52FA-33590F05F4CD}"/>
                    </a:ext>
                  </a:extLst>
                </p:cNvPr>
                <p:cNvSpPr/>
                <p:nvPr/>
              </p:nvSpPr>
              <p:spPr>
                <a:xfrm>
                  <a:off x="9641623" y="2210642"/>
                  <a:ext cx="6026" cy="6124"/>
                </a:xfrm>
                <a:custGeom>
                  <a:avLst/>
                  <a:gdLst>
                    <a:gd name="connsiteX0" fmla="*/ 675 w 6026"/>
                    <a:gd name="connsiteY0" fmla="*/ 1198 h 6124"/>
                    <a:gd name="connsiteX1" fmla="*/ 4917 w 6026"/>
                    <a:gd name="connsiteY1" fmla="*/ 628 h 6124"/>
                    <a:gd name="connsiteX2" fmla="*/ 5372 w 6026"/>
                    <a:gd name="connsiteY2" fmla="*/ 4927 h 6124"/>
                    <a:gd name="connsiteX3" fmla="*/ 1131 w 6026"/>
                    <a:gd name="connsiteY3" fmla="*/ 5496 h 6124"/>
                    <a:gd name="connsiteX4" fmla="*/ 675 w 6026"/>
                    <a:gd name="connsiteY4" fmla="*/ 1198 h 6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6" h="6124">
                      <a:moveTo>
                        <a:pt x="675" y="1198"/>
                      </a:moveTo>
                      <a:cubicBezTo>
                        <a:pt x="1728" y="-140"/>
                        <a:pt x="3636" y="-397"/>
                        <a:pt x="4917" y="628"/>
                      </a:cubicBezTo>
                      <a:cubicBezTo>
                        <a:pt x="6198" y="1653"/>
                        <a:pt x="6397" y="3589"/>
                        <a:pt x="5372" y="4927"/>
                      </a:cubicBezTo>
                      <a:cubicBezTo>
                        <a:pt x="4319" y="6265"/>
                        <a:pt x="2440" y="6521"/>
                        <a:pt x="1131" y="5496"/>
                      </a:cubicBezTo>
                      <a:cubicBezTo>
                        <a:pt x="-179" y="4471"/>
                        <a:pt x="-378" y="2536"/>
                        <a:pt x="675" y="1198"/>
                      </a:cubicBezTo>
                      <a:close/>
                    </a:path>
                  </a:pathLst>
                </a:custGeom>
                <a:grpFill/>
                <a:ln w="2845"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218E22EC-84AF-5642-4146-173CA8603088}"/>
                    </a:ext>
                  </a:extLst>
                </p:cNvPr>
                <p:cNvSpPr/>
                <p:nvPr/>
              </p:nvSpPr>
              <p:spPr>
                <a:xfrm>
                  <a:off x="9578569" y="2159417"/>
                  <a:ext cx="5045" cy="5047"/>
                </a:xfrm>
                <a:custGeom>
                  <a:avLst/>
                  <a:gdLst>
                    <a:gd name="connsiteX0" fmla="*/ 615 w 5045"/>
                    <a:gd name="connsiteY0" fmla="*/ 924 h 5047"/>
                    <a:gd name="connsiteX1" fmla="*/ 4174 w 5045"/>
                    <a:gd name="connsiteY1" fmla="*/ 554 h 5047"/>
                    <a:gd name="connsiteX2" fmla="*/ 4430 w 5045"/>
                    <a:gd name="connsiteY2" fmla="*/ 4112 h 5047"/>
                    <a:gd name="connsiteX3" fmla="*/ 872 w 5045"/>
                    <a:gd name="connsiteY3" fmla="*/ 4482 h 5047"/>
                    <a:gd name="connsiteX4" fmla="*/ 615 w 5045"/>
                    <a:gd name="connsiteY4" fmla="*/ 924 h 5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 h="5047">
                      <a:moveTo>
                        <a:pt x="615" y="924"/>
                      </a:moveTo>
                      <a:cubicBezTo>
                        <a:pt x="1526" y="-158"/>
                        <a:pt x="3121" y="-300"/>
                        <a:pt x="4174" y="554"/>
                      </a:cubicBezTo>
                      <a:cubicBezTo>
                        <a:pt x="5227" y="1436"/>
                        <a:pt x="5341" y="3030"/>
                        <a:pt x="4430" y="4112"/>
                      </a:cubicBezTo>
                      <a:cubicBezTo>
                        <a:pt x="3519" y="5194"/>
                        <a:pt x="1925" y="5365"/>
                        <a:pt x="872" y="4482"/>
                      </a:cubicBezTo>
                      <a:cubicBezTo>
                        <a:pt x="-182" y="3600"/>
                        <a:pt x="-296" y="2005"/>
                        <a:pt x="615" y="924"/>
                      </a:cubicBezTo>
                      <a:close/>
                    </a:path>
                  </a:pathLst>
                </a:custGeom>
                <a:grpFill/>
                <a:ln w="2845"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BCD69217-1719-C9E6-7EB3-CFDDC3A74EC5}"/>
                    </a:ext>
                  </a:extLst>
                </p:cNvPr>
                <p:cNvSpPr/>
                <p:nvPr/>
              </p:nvSpPr>
              <p:spPr>
                <a:xfrm>
                  <a:off x="9517692" y="2105607"/>
                  <a:ext cx="4032" cy="4048"/>
                </a:xfrm>
                <a:custGeom>
                  <a:avLst/>
                  <a:gdLst>
                    <a:gd name="connsiteX0" fmla="*/ 570 w 4032"/>
                    <a:gd name="connsiteY0" fmla="*/ 672 h 4048"/>
                    <a:gd name="connsiteX1" fmla="*/ 3416 w 4032"/>
                    <a:gd name="connsiteY1" fmla="*/ 530 h 4048"/>
                    <a:gd name="connsiteX2" fmla="*/ 3473 w 4032"/>
                    <a:gd name="connsiteY2" fmla="*/ 3377 h 4048"/>
                    <a:gd name="connsiteX3" fmla="*/ 627 w 4032"/>
                    <a:gd name="connsiteY3" fmla="*/ 3519 h 4048"/>
                    <a:gd name="connsiteX4" fmla="*/ 570 w 4032"/>
                    <a:gd name="connsiteY4" fmla="*/ 672 h 4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2" h="4048">
                      <a:moveTo>
                        <a:pt x="570" y="672"/>
                      </a:moveTo>
                      <a:cubicBezTo>
                        <a:pt x="1338" y="-153"/>
                        <a:pt x="2619" y="-239"/>
                        <a:pt x="3416" y="530"/>
                      </a:cubicBezTo>
                      <a:cubicBezTo>
                        <a:pt x="4214" y="1270"/>
                        <a:pt x="4242" y="2551"/>
                        <a:pt x="3473" y="3377"/>
                      </a:cubicBezTo>
                      <a:cubicBezTo>
                        <a:pt x="2705" y="4202"/>
                        <a:pt x="1452" y="4288"/>
                        <a:pt x="627" y="3519"/>
                      </a:cubicBezTo>
                      <a:cubicBezTo>
                        <a:pt x="-199" y="2750"/>
                        <a:pt x="-199" y="1498"/>
                        <a:pt x="570" y="672"/>
                      </a:cubicBezTo>
                      <a:close/>
                    </a:path>
                  </a:pathLst>
                </a:custGeom>
                <a:grpFill/>
                <a:ln w="2845"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29C4E028-0107-A4DE-C01C-0C0AAE3DB1F7}"/>
                    </a:ext>
                  </a:extLst>
                </p:cNvPr>
                <p:cNvSpPr/>
                <p:nvPr/>
              </p:nvSpPr>
              <p:spPr>
                <a:xfrm>
                  <a:off x="9458980" y="2049503"/>
                  <a:ext cx="3010" cy="2983"/>
                </a:xfrm>
                <a:custGeom>
                  <a:avLst/>
                  <a:gdLst>
                    <a:gd name="connsiteX0" fmla="*/ 438 w 3010"/>
                    <a:gd name="connsiteY0" fmla="*/ 467 h 2983"/>
                    <a:gd name="connsiteX1" fmla="*/ 2573 w 3010"/>
                    <a:gd name="connsiteY1" fmla="*/ 410 h 2983"/>
                    <a:gd name="connsiteX2" fmla="*/ 2573 w 3010"/>
                    <a:gd name="connsiteY2" fmla="*/ 2516 h 2983"/>
                    <a:gd name="connsiteX3" fmla="*/ 438 w 3010"/>
                    <a:gd name="connsiteY3" fmla="*/ 2573 h 2983"/>
                    <a:gd name="connsiteX4" fmla="*/ 438 w 3010"/>
                    <a:gd name="connsiteY4" fmla="*/ 467 h 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0" h="2983">
                      <a:moveTo>
                        <a:pt x="438" y="467"/>
                      </a:moveTo>
                      <a:cubicBezTo>
                        <a:pt x="1036" y="-131"/>
                        <a:pt x="1975" y="-160"/>
                        <a:pt x="2573" y="410"/>
                      </a:cubicBezTo>
                      <a:cubicBezTo>
                        <a:pt x="3171" y="979"/>
                        <a:pt x="3143" y="1919"/>
                        <a:pt x="2573" y="2516"/>
                      </a:cubicBezTo>
                      <a:cubicBezTo>
                        <a:pt x="1975" y="3114"/>
                        <a:pt x="1036" y="3143"/>
                        <a:pt x="438" y="2573"/>
                      </a:cubicBezTo>
                      <a:cubicBezTo>
                        <a:pt x="-160" y="2004"/>
                        <a:pt x="-132" y="1065"/>
                        <a:pt x="438" y="467"/>
                      </a:cubicBezTo>
                      <a:close/>
                    </a:path>
                  </a:pathLst>
                </a:custGeom>
                <a:grpFill/>
                <a:ln w="2845" cap="flat">
                  <a:noFill/>
                  <a:prstDash val="solid"/>
                  <a:miter/>
                </a:ln>
              </p:spPr>
              <p:txBody>
                <a:bodyPr rtlCol="0" anchor="ctr"/>
                <a:lstStyle/>
                <a:p>
                  <a:endParaRPr lang="en-US"/>
                </a:p>
              </p:txBody>
            </p:sp>
          </p:grpSp>
          <p:grpSp>
            <p:nvGrpSpPr>
              <p:cNvPr id="18" name="Graphic 9">
                <a:extLst>
                  <a:ext uri="{FF2B5EF4-FFF2-40B4-BE49-F238E27FC236}">
                    <a16:creationId xmlns:a16="http://schemas.microsoft.com/office/drawing/2014/main" id="{D1C8633D-5951-1309-BE48-011A6D3E249F}"/>
                  </a:ext>
                </a:extLst>
              </p:cNvPr>
              <p:cNvGrpSpPr/>
              <p:nvPr/>
            </p:nvGrpSpPr>
            <p:grpSpPr>
              <a:xfrm>
                <a:off x="9402432" y="2105859"/>
                <a:ext cx="2816025" cy="620202"/>
                <a:chOff x="9402432" y="2105859"/>
                <a:chExt cx="2816025" cy="620202"/>
              </a:xfrm>
              <a:grpFill/>
            </p:grpSpPr>
            <p:sp>
              <p:nvSpPr>
                <p:cNvPr id="1706" name="Freeform: Shape 1705">
                  <a:extLst>
                    <a:ext uri="{FF2B5EF4-FFF2-40B4-BE49-F238E27FC236}">
                      <a16:creationId xmlns:a16="http://schemas.microsoft.com/office/drawing/2014/main" id="{113EC847-8227-8A4B-DFFC-70D8DB7FDA33}"/>
                    </a:ext>
                  </a:extLst>
                </p:cNvPr>
                <p:cNvSpPr/>
                <p:nvPr/>
              </p:nvSpPr>
              <p:spPr>
                <a:xfrm>
                  <a:off x="12177077" y="2213843"/>
                  <a:ext cx="41380" cy="41695"/>
                </a:xfrm>
                <a:custGeom>
                  <a:avLst/>
                  <a:gdLst>
                    <a:gd name="connsiteX0" fmla="*/ 4930 w 41380"/>
                    <a:gd name="connsiteY0" fmla="*/ 33923 h 41695"/>
                    <a:gd name="connsiteX1" fmla="*/ 7123 w 41380"/>
                    <a:gd name="connsiteY1" fmla="*/ 4601 h 41695"/>
                    <a:gd name="connsiteX2" fmla="*/ 36303 w 41380"/>
                    <a:gd name="connsiteY2" fmla="*/ 7647 h 41695"/>
                    <a:gd name="connsiteX3" fmla="*/ 34110 w 41380"/>
                    <a:gd name="connsiteY3" fmla="*/ 36969 h 41695"/>
                    <a:gd name="connsiteX4" fmla="*/ 4930 w 41380"/>
                    <a:gd name="connsiteY4" fmla="*/ 33923 h 4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80" h="41695">
                      <a:moveTo>
                        <a:pt x="4930" y="33923"/>
                      </a:moveTo>
                      <a:cubicBezTo>
                        <a:pt x="-2415" y="24899"/>
                        <a:pt x="-1446" y="11746"/>
                        <a:pt x="7123" y="4601"/>
                      </a:cubicBezTo>
                      <a:cubicBezTo>
                        <a:pt x="15692" y="-2573"/>
                        <a:pt x="28759" y="-1207"/>
                        <a:pt x="36303" y="7647"/>
                      </a:cubicBezTo>
                      <a:cubicBezTo>
                        <a:pt x="43846" y="16501"/>
                        <a:pt x="42879" y="29624"/>
                        <a:pt x="34110" y="36969"/>
                      </a:cubicBezTo>
                      <a:cubicBezTo>
                        <a:pt x="25342" y="44314"/>
                        <a:pt x="12275" y="42948"/>
                        <a:pt x="4930" y="33923"/>
                      </a:cubicBezTo>
                      <a:close/>
                    </a:path>
                  </a:pathLst>
                </a:custGeom>
                <a:grpFill/>
                <a:ln w="2845"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705E6499-AB50-F27A-4C4E-6B96367EF3A6}"/>
                    </a:ext>
                  </a:extLst>
                </p:cNvPr>
                <p:cNvSpPr/>
                <p:nvPr/>
              </p:nvSpPr>
              <p:spPr>
                <a:xfrm>
                  <a:off x="12111002" y="2267658"/>
                  <a:ext cx="40386" cy="40537"/>
                </a:xfrm>
                <a:custGeom>
                  <a:avLst/>
                  <a:gdLst>
                    <a:gd name="connsiteX0" fmla="*/ 4248 w 40386"/>
                    <a:gd name="connsiteY0" fmla="*/ 32263 h 40537"/>
                    <a:gd name="connsiteX1" fmla="*/ 7664 w 40386"/>
                    <a:gd name="connsiteY1" fmla="*/ 3937 h 40537"/>
                    <a:gd name="connsiteX2" fmla="*/ 35932 w 40386"/>
                    <a:gd name="connsiteY2" fmla="*/ 8036 h 40537"/>
                    <a:gd name="connsiteX3" fmla="*/ 32659 w 40386"/>
                    <a:gd name="connsiteY3" fmla="*/ 36533 h 40537"/>
                    <a:gd name="connsiteX4" fmla="*/ 4248 w 40386"/>
                    <a:gd name="connsiteY4" fmla="*/ 32234 h 40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6" h="40537">
                      <a:moveTo>
                        <a:pt x="4248" y="32263"/>
                      </a:moveTo>
                      <a:cubicBezTo>
                        <a:pt x="-2557" y="23181"/>
                        <a:pt x="-1019" y="10513"/>
                        <a:pt x="7664" y="3937"/>
                      </a:cubicBezTo>
                      <a:cubicBezTo>
                        <a:pt x="16404" y="-2554"/>
                        <a:pt x="28929" y="-903"/>
                        <a:pt x="35932" y="8036"/>
                      </a:cubicBezTo>
                      <a:cubicBezTo>
                        <a:pt x="42908" y="16947"/>
                        <a:pt x="41598" y="29900"/>
                        <a:pt x="32659" y="36533"/>
                      </a:cubicBezTo>
                      <a:cubicBezTo>
                        <a:pt x="23776" y="43251"/>
                        <a:pt x="11051" y="41316"/>
                        <a:pt x="4248" y="32234"/>
                      </a:cubicBezTo>
                      <a:close/>
                    </a:path>
                  </a:pathLst>
                </a:custGeom>
                <a:grpFill/>
                <a:ln w="2845"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EC3BC17F-98C9-8A0A-3606-E1D1547189D8}"/>
                    </a:ext>
                  </a:extLst>
                </p:cNvPr>
                <p:cNvSpPr/>
                <p:nvPr/>
              </p:nvSpPr>
              <p:spPr>
                <a:xfrm>
                  <a:off x="12042869" y="2318535"/>
                  <a:ext cx="39191" cy="39748"/>
                </a:xfrm>
                <a:custGeom>
                  <a:avLst/>
                  <a:gdLst>
                    <a:gd name="connsiteX0" fmla="*/ 3629 w 39191"/>
                    <a:gd name="connsiteY0" fmla="*/ 30892 h 39748"/>
                    <a:gd name="connsiteX1" fmla="*/ 270 w 39191"/>
                    <a:gd name="connsiteY1" fmla="*/ 16088 h 39748"/>
                    <a:gd name="connsiteX2" fmla="*/ 2889 w 39191"/>
                    <a:gd name="connsiteY2" fmla="*/ 9113 h 39748"/>
                    <a:gd name="connsiteX3" fmla="*/ 8070 w 39191"/>
                    <a:gd name="connsiteY3" fmla="*/ 3477 h 39748"/>
                    <a:gd name="connsiteX4" fmla="*/ 35372 w 39191"/>
                    <a:gd name="connsiteY4" fmla="*/ 8544 h 39748"/>
                    <a:gd name="connsiteX5" fmla="*/ 31073 w 39191"/>
                    <a:gd name="connsiteY5" fmla="*/ 36215 h 39748"/>
                    <a:gd name="connsiteX6" fmla="*/ 23956 w 39191"/>
                    <a:gd name="connsiteY6" fmla="*/ 39375 h 39748"/>
                    <a:gd name="connsiteX7" fmla="*/ 16383 w 39191"/>
                    <a:gd name="connsiteY7" fmla="*/ 39375 h 39748"/>
                    <a:gd name="connsiteX8" fmla="*/ 3629 w 39191"/>
                    <a:gd name="connsiteY8" fmla="*/ 30948 h 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1" h="39748">
                      <a:moveTo>
                        <a:pt x="3629" y="30892"/>
                      </a:moveTo>
                      <a:cubicBezTo>
                        <a:pt x="498" y="26337"/>
                        <a:pt x="-556" y="21013"/>
                        <a:pt x="270" y="16088"/>
                      </a:cubicBezTo>
                      <a:cubicBezTo>
                        <a:pt x="669" y="13611"/>
                        <a:pt x="1579" y="11277"/>
                        <a:pt x="2889" y="9113"/>
                      </a:cubicBezTo>
                      <a:cubicBezTo>
                        <a:pt x="4170" y="6950"/>
                        <a:pt x="5907" y="5014"/>
                        <a:pt x="8070" y="3477"/>
                      </a:cubicBezTo>
                      <a:cubicBezTo>
                        <a:pt x="16696" y="-2701"/>
                        <a:pt x="28909" y="-423"/>
                        <a:pt x="35372" y="8544"/>
                      </a:cubicBezTo>
                      <a:cubicBezTo>
                        <a:pt x="41834" y="17511"/>
                        <a:pt x="39898" y="29895"/>
                        <a:pt x="31073" y="36215"/>
                      </a:cubicBezTo>
                      <a:cubicBezTo>
                        <a:pt x="28881" y="37781"/>
                        <a:pt x="26461" y="38834"/>
                        <a:pt x="23956" y="39375"/>
                      </a:cubicBezTo>
                      <a:cubicBezTo>
                        <a:pt x="21450" y="39887"/>
                        <a:pt x="18860" y="39859"/>
                        <a:pt x="16383" y="39375"/>
                      </a:cubicBezTo>
                      <a:cubicBezTo>
                        <a:pt x="11402" y="38379"/>
                        <a:pt x="6761" y="35503"/>
                        <a:pt x="3629" y="30948"/>
                      </a:cubicBezTo>
                      <a:close/>
                    </a:path>
                  </a:pathLst>
                </a:custGeom>
                <a:grpFill/>
                <a:ln w="2845"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F7955C1D-989F-E801-82A5-62ECB80FE493}"/>
                    </a:ext>
                  </a:extLst>
                </p:cNvPr>
                <p:cNvSpPr/>
                <p:nvPr/>
              </p:nvSpPr>
              <p:spPr>
                <a:xfrm>
                  <a:off x="11972680" y="2366612"/>
                  <a:ext cx="38144" cy="38586"/>
                </a:xfrm>
                <a:custGeom>
                  <a:avLst/>
                  <a:gdLst>
                    <a:gd name="connsiteX0" fmla="*/ 3103 w 38144"/>
                    <a:gd name="connsiteY0" fmla="*/ 29474 h 38586"/>
                    <a:gd name="connsiteX1" fmla="*/ 8483 w 38144"/>
                    <a:gd name="connsiteY1" fmla="*/ 2885 h 38586"/>
                    <a:gd name="connsiteX2" fmla="*/ 34902 w 38144"/>
                    <a:gd name="connsiteY2" fmla="*/ 9034 h 38586"/>
                    <a:gd name="connsiteX3" fmla="*/ 29522 w 38144"/>
                    <a:gd name="connsiteY3" fmla="*/ 35623 h 38586"/>
                    <a:gd name="connsiteX4" fmla="*/ 3103 w 38144"/>
                    <a:gd name="connsiteY4" fmla="*/ 29474 h 38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4" h="38586">
                      <a:moveTo>
                        <a:pt x="3103" y="29474"/>
                      </a:moveTo>
                      <a:cubicBezTo>
                        <a:pt x="-2619" y="20364"/>
                        <a:pt x="-200" y="8465"/>
                        <a:pt x="8483" y="2885"/>
                      </a:cubicBezTo>
                      <a:cubicBezTo>
                        <a:pt x="17166" y="-2695"/>
                        <a:pt x="28980" y="67"/>
                        <a:pt x="34902" y="9034"/>
                      </a:cubicBezTo>
                      <a:cubicBezTo>
                        <a:pt x="40824" y="18002"/>
                        <a:pt x="38404" y="29901"/>
                        <a:pt x="29522" y="35623"/>
                      </a:cubicBezTo>
                      <a:cubicBezTo>
                        <a:pt x="20639" y="41317"/>
                        <a:pt x="8825" y="38556"/>
                        <a:pt x="3103" y="29474"/>
                      </a:cubicBezTo>
                      <a:close/>
                    </a:path>
                  </a:pathLst>
                </a:custGeom>
                <a:grpFill/>
                <a:ln w="2845"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11C248E9-ECF3-F773-2055-CA922D6170C4}"/>
                    </a:ext>
                  </a:extLst>
                </p:cNvPr>
                <p:cNvSpPr/>
                <p:nvPr/>
              </p:nvSpPr>
              <p:spPr>
                <a:xfrm>
                  <a:off x="11900575" y="2411847"/>
                  <a:ext cx="37086" cy="37474"/>
                </a:xfrm>
                <a:custGeom>
                  <a:avLst/>
                  <a:gdLst>
                    <a:gd name="connsiteX0" fmla="*/ 2586 w 37086"/>
                    <a:gd name="connsiteY0" fmla="*/ 27852 h 37474"/>
                    <a:gd name="connsiteX1" fmla="*/ 8963 w 37086"/>
                    <a:gd name="connsiteY1" fmla="*/ 2402 h 37474"/>
                    <a:gd name="connsiteX2" fmla="*/ 15852 w 37086"/>
                    <a:gd name="connsiteY2" fmla="*/ 153 h 37474"/>
                    <a:gd name="connsiteX3" fmla="*/ 22883 w 37086"/>
                    <a:gd name="connsiteY3" fmla="*/ 637 h 37474"/>
                    <a:gd name="connsiteX4" fmla="*/ 34328 w 37086"/>
                    <a:gd name="connsiteY4" fmla="*/ 9348 h 37474"/>
                    <a:gd name="connsiteX5" fmla="*/ 36577 w 37086"/>
                    <a:gd name="connsiteY5" fmla="*/ 23639 h 37474"/>
                    <a:gd name="connsiteX6" fmla="*/ 33616 w 37086"/>
                    <a:gd name="connsiteY6" fmla="*/ 30187 h 37474"/>
                    <a:gd name="connsiteX7" fmla="*/ 28122 w 37086"/>
                    <a:gd name="connsiteY7" fmla="*/ 35055 h 37474"/>
                    <a:gd name="connsiteX8" fmla="*/ 2643 w 37086"/>
                    <a:gd name="connsiteY8" fmla="*/ 27881 h 3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86" h="37474">
                      <a:moveTo>
                        <a:pt x="2586" y="27852"/>
                      </a:moveTo>
                      <a:cubicBezTo>
                        <a:pt x="-2595" y="18771"/>
                        <a:pt x="251" y="7384"/>
                        <a:pt x="8963" y="2402"/>
                      </a:cubicBezTo>
                      <a:cubicBezTo>
                        <a:pt x="11155" y="1149"/>
                        <a:pt x="13490" y="409"/>
                        <a:pt x="15852" y="153"/>
                      </a:cubicBezTo>
                      <a:cubicBezTo>
                        <a:pt x="18215" y="-160"/>
                        <a:pt x="20578" y="11"/>
                        <a:pt x="22883" y="637"/>
                      </a:cubicBezTo>
                      <a:cubicBezTo>
                        <a:pt x="27467" y="1861"/>
                        <a:pt x="31623" y="4850"/>
                        <a:pt x="34328" y="9348"/>
                      </a:cubicBezTo>
                      <a:cubicBezTo>
                        <a:pt x="37004" y="13818"/>
                        <a:pt x="37688" y="18970"/>
                        <a:pt x="36577" y="23639"/>
                      </a:cubicBezTo>
                      <a:cubicBezTo>
                        <a:pt x="36036" y="25974"/>
                        <a:pt x="35011" y="28194"/>
                        <a:pt x="33616" y="30187"/>
                      </a:cubicBezTo>
                      <a:cubicBezTo>
                        <a:pt x="32193" y="32123"/>
                        <a:pt x="30343" y="33774"/>
                        <a:pt x="28122" y="35055"/>
                      </a:cubicBezTo>
                      <a:cubicBezTo>
                        <a:pt x="19239" y="40151"/>
                        <a:pt x="7824" y="36934"/>
                        <a:pt x="2643" y="27881"/>
                      </a:cubicBezTo>
                      <a:close/>
                    </a:path>
                  </a:pathLst>
                </a:custGeom>
                <a:grpFill/>
                <a:ln w="2845"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0B416AB0-0279-B20C-0A94-257C59E8AA45}"/>
                    </a:ext>
                  </a:extLst>
                </p:cNvPr>
                <p:cNvSpPr/>
                <p:nvPr/>
              </p:nvSpPr>
              <p:spPr>
                <a:xfrm>
                  <a:off x="11826761" y="2453812"/>
                  <a:ext cx="35870" cy="36624"/>
                </a:xfrm>
                <a:custGeom>
                  <a:avLst/>
                  <a:gdLst>
                    <a:gd name="connsiteX0" fmla="*/ 2126 w 35870"/>
                    <a:gd name="connsiteY0" fmla="*/ 26598 h 36624"/>
                    <a:gd name="connsiteX1" fmla="*/ 9272 w 35870"/>
                    <a:gd name="connsiteY1" fmla="*/ 2058 h 36624"/>
                    <a:gd name="connsiteX2" fmla="*/ 33584 w 35870"/>
                    <a:gd name="connsiteY2" fmla="*/ 9801 h 36624"/>
                    <a:gd name="connsiteX3" fmla="*/ 26524 w 35870"/>
                    <a:gd name="connsiteY3" fmla="*/ 34512 h 36624"/>
                    <a:gd name="connsiteX4" fmla="*/ 2126 w 35870"/>
                    <a:gd name="connsiteY4" fmla="*/ 26598 h 3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0" h="36624">
                      <a:moveTo>
                        <a:pt x="2126" y="26598"/>
                      </a:moveTo>
                      <a:cubicBezTo>
                        <a:pt x="-2542" y="17573"/>
                        <a:pt x="760" y="6784"/>
                        <a:pt x="9272" y="2058"/>
                      </a:cubicBezTo>
                      <a:cubicBezTo>
                        <a:pt x="17841" y="-2582"/>
                        <a:pt x="28716" y="891"/>
                        <a:pt x="33584" y="9801"/>
                      </a:cubicBezTo>
                      <a:cubicBezTo>
                        <a:pt x="38452" y="18712"/>
                        <a:pt x="35292" y="29786"/>
                        <a:pt x="26524" y="34512"/>
                      </a:cubicBezTo>
                      <a:cubicBezTo>
                        <a:pt x="17812" y="39323"/>
                        <a:pt x="6795" y="35594"/>
                        <a:pt x="2126" y="26598"/>
                      </a:cubicBezTo>
                      <a:close/>
                    </a:path>
                  </a:pathLst>
                </a:custGeom>
                <a:grpFill/>
                <a:ln w="2845" cap="flat">
                  <a:noFill/>
                  <a:prstDash val="solid"/>
                  <a:miter/>
                </a:ln>
              </p:spPr>
              <p:txBody>
                <a:bodyPr rtlCol="0" anchor="ctr"/>
                <a:lstStyle/>
                <a:p>
                  <a:endParaRPr lang="en-US"/>
                </a:p>
              </p:txBody>
            </p:sp>
            <p:sp>
              <p:nvSpPr>
                <p:cNvPr id="1712" name="Freeform: Shape 1711">
                  <a:extLst>
                    <a:ext uri="{FF2B5EF4-FFF2-40B4-BE49-F238E27FC236}">
                      <a16:creationId xmlns:a16="http://schemas.microsoft.com/office/drawing/2014/main" id="{CAACEB30-BC46-B799-CCD4-28E27CF3ACFB}"/>
                    </a:ext>
                  </a:extLst>
                </p:cNvPr>
                <p:cNvSpPr/>
                <p:nvPr/>
              </p:nvSpPr>
              <p:spPr>
                <a:xfrm>
                  <a:off x="11751207" y="2492750"/>
                  <a:ext cx="34844" cy="35493"/>
                </a:xfrm>
                <a:custGeom>
                  <a:avLst/>
                  <a:gdLst>
                    <a:gd name="connsiteX0" fmla="*/ 1755 w 34844"/>
                    <a:gd name="connsiteY0" fmla="*/ 25208 h 35493"/>
                    <a:gd name="connsiteX1" fmla="*/ 9669 w 34844"/>
                    <a:gd name="connsiteY1" fmla="*/ 1637 h 35493"/>
                    <a:gd name="connsiteX2" fmla="*/ 32985 w 34844"/>
                    <a:gd name="connsiteY2" fmla="*/ 10234 h 35493"/>
                    <a:gd name="connsiteX3" fmla="*/ 25070 w 34844"/>
                    <a:gd name="connsiteY3" fmla="*/ 33806 h 35493"/>
                    <a:gd name="connsiteX4" fmla="*/ 1755 w 34844"/>
                    <a:gd name="connsiteY4" fmla="*/ 25208 h 3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44" h="35493">
                      <a:moveTo>
                        <a:pt x="1755" y="25208"/>
                      </a:moveTo>
                      <a:cubicBezTo>
                        <a:pt x="-2430" y="16298"/>
                        <a:pt x="1129" y="5736"/>
                        <a:pt x="9669" y="1637"/>
                      </a:cubicBezTo>
                      <a:cubicBezTo>
                        <a:pt x="18210" y="-2463"/>
                        <a:pt x="28657" y="1409"/>
                        <a:pt x="32985" y="10234"/>
                      </a:cubicBezTo>
                      <a:cubicBezTo>
                        <a:pt x="37340" y="19059"/>
                        <a:pt x="33782" y="29621"/>
                        <a:pt x="25070" y="33806"/>
                      </a:cubicBezTo>
                      <a:cubicBezTo>
                        <a:pt x="16359" y="37991"/>
                        <a:pt x="5911" y="34119"/>
                        <a:pt x="1755" y="25208"/>
                      </a:cubicBezTo>
                      <a:close/>
                    </a:path>
                  </a:pathLst>
                </a:custGeom>
                <a:grpFill/>
                <a:ln w="2845"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43FE678F-15AE-05E4-95DF-C49B718D7F49}"/>
                    </a:ext>
                  </a:extLst>
                </p:cNvPr>
                <p:cNvSpPr/>
                <p:nvPr/>
              </p:nvSpPr>
              <p:spPr>
                <a:xfrm>
                  <a:off x="11674142" y="2528682"/>
                  <a:ext cx="33783" cy="34331"/>
                </a:xfrm>
                <a:custGeom>
                  <a:avLst/>
                  <a:gdLst>
                    <a:gd name="connsiteX0" fmla="*/ 1387 w 33783"/>
                    <a:gd name="connsiteY0" fmla="*/ 23638 h 34331"/>
                    <a:gd name="connsiteX1" fmla="*/ 10041 w 33783"/>
                    <a:gd name="connsiteY1" fmla="*/ 1262 h 34331"/>
                    <a:gd name="connsiteX2" fmla="*/ 32275 w 33783"/>
                    <a:gd name="connsiteY2" fmla="*/ 10457 h 34331"/>
                    <a:gd name="connsiteX3" fmla="*/ 23706 w 33783"/>
                    <a:gd name="connsiteY3" fmla="*/ 33032 h 34331"/>
                    <a:gd name="connsiteX4" fmla="*/ 1387 w 33783"/>
                    <a:gd name="connsiteY4" fmla="*/ 23638 h 34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83" h="34331">
                      <a:moveTo>
                        <a:pt x="1387" y="23638"/>
                      </a:moveTo>
                      <a:cubicBezTo>
                        <a:pt x="-2286" y="14841"/>
                        <a:pt x="1586" y="4820"/>
                        <a:pt x="10041" y="1262"/>
                      </a:cubicBezTo>
                      <a:cubicBezTo>
                        <a:pt x="18553" y="-2211"/>
                        <a:pt x="28403" y="1689"/>
                        <a:pt x="32275" y="10457"/>
                      </a:cubicBezTo>
                      <a:cubicBezTo>
                        <a:pt x="36118" y="19168"/>
                        <a:pt x="32389" y="29502"/>
                        <a:pt x="23706" y="33032"/>
                      </a:cubicBezTo>
                      <a:cubicBezTo>
                        <a:pt x="15080" y="36648"/>
                        <a:pt x="5087" y="32463"/>
                        <a:pt x="1387" y="23638"/>
                      </a:cubicBezTo>
                      <a:close/>
                    </a:path>
                  </a:pathLst>
                </a:custGeom>
                <a:grpFill/>
                <a:ln w="2845"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9B9D8DE5-D290-2DA5-928B-049B0457F15F}"/>
                    </a:ext>
                  </a:extLst>
                </p:cNvPr>
                <p:cNvSpPr/>
                <p:nvPr/>
              </p:nvSpPr>
              <p:spPr>
                <a:xfrm>
                  <a:off x="11595704" y="2561124"/>
                  <a:ext cx="32642" cy="33499"/>
                </a:xfrm>
                <a:custGeom>
                  <a:avLst/>
                  <a:gdLst>
                    <a:gd name="connsiteX0" fmla="*/ 1082 w 32642"/>
                    <a:gd name="connsiteY0" fmla="*/ 22454 h 33499"/>
                    <a:gd name="connsiteX1" fmla="*/ 10334 w 32642"/>
                    <a:gd name="connsiteY1" fmla="*/ 1074 h 33499"/>
                    <a:gd name="connsiteX2" fmla="*/ 31458 w 32642"/>
                    <a:gd name="connsiteY2" fmla="*/ 10810 h 33499"/>
                    <a:gd name="connsiteX3" fmla="*/ 22291 w 32642"/>
                    <a:gd name="connsiteY3" fmla="*/ 32389 h 33499"/>
                    <a:gd name="connsiteX4" fmla="*/ 1110 w 32642"/>
                    <a:gd name="connsiteY4" fmla="*/ 22482 h 3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42" h="33499">
                      <a:moveTo>
                        <a:pt x="1082" y="22454"/>
                      </a:moveTo>
                      <a:cubicBezTo>
                        <a:pt x="-2135" y="13742"/>
                        <a:pt x="2078" y="4376"/>
                        <a:pt x="10334" y="1074"/>
                      </a:cubicBezTo>
                      <a:cubicBezTo>
                        <a:pt x="18618" y="-2171"/>
                        <a:pt x="28069" y="2184"/>
                        <a:pt x="31458" y="10810"/>
                      </a:cubicBezTo>
                      <a:cubicBezTo>
                        <a:pt x="34845" y="19408"/>
                        <a:pt x="30717" y="29087"/>
                        <a:pt x="22291" y="32389"/>
                      </a:cubicBezTo>
                      <a:cubicBezTo>
                        <a:pt x="13864" y="35777"/>
                        <a:pt x="4299" y="31108"/>
                        <a:pt x="1110" y="22482"/>
                      </a:cubicBezTo>
                      <a:close/>
                    </a:path>
                  </a:pathLst>
                </a:custGeom>
                <a:grpFill/>
                <a:ln w="2845"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EF38AE75-C9F6-05BE-C5D3-C30BCD89395E}"/>
                    </a:ext>
                  </a:extLst>
                </p:cNvPr>
                <p:cNvSpPr/>
                <p:nvPr/>
              </p:nvSpPr>
              <p:spPr>
                <a:xfrm>
                  <a:off x="11515989" y="2590367"/>
                  <a:ext cx="31574" cy="32340"/>
                </a:xfrm>
                <a:custGeom>
                  <a:avLst/>
                  <a:gdLst>
                    <a:gd name="connsiteX0" fmla="*/ 829 w 31574"/>
                    <a:gd name="connsiteY0" fmla="*/ 21167 h 32340"/>
                    <a:gd name="connsiteX1" fmla="*/ 10594 w 31574"/>
                    <a:gd name="connsiteY1" fmla="*/ 784 h 32340"/>
                    <a:gd name="connsiteX2" fmla="*/ 30664 w 31574"/>
                    <a:gd name="connsiteY2" fmla="*/ 11147 h 32340"/>
                    <a:gd name="connsiteX3" fmla="*/ 20899 w 31574"/>
                    <a:gd name="connsiteY3" fmla="*/ 31530 h 32340"/>
                    <a:gd name="connsiteX4" fmla="*/ 829 w 31574"/>
                    <a:gd name="connsiteY4" fmla="*/ 21167 h 3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74" h="32340">
                      <a:moveTo>
                        <a:pt x="829" y="21167"/>
                      </a:moveTo>
                      <a:cubicBezTo>
                        <a:pt x="-1932" y="12655"/>
                        <a:pt x="2423" y="3517"/>
                        <a:pt x="10594" y="784"/>
                      </a:cubicBezTo>
                      <a:cubicBezTo>
                        <a:pt x="18764" y="-1949"/>
                        <a:pt x="27732" y="2691"/>
                        <a:pt x="30664" y="11147"/>
                      </a:cubicBezTo>
                      <a:cubicBezTo>
                        <a:pt x="33596" y="19602"/>
                        <a:pt x="29212" y="28740"/>
                        <a:pt x="20899" y="31530"/>
                      </a:cubicBezTo>
                      <a:cubicBezTo>
                        <a:pt x="12587" y="34320"/>
                        <a:pt x="3591" y="29679"/>
                        <a:pt x="829" y="21167"/>
                      </a:cubicBezTo>
                      <a:close/>
                    </a:path>
                  </a:pathLst>
                </a:custGeom>
                <a:grpFill/>
                <a:ln w="2845"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6BED5480-E6F9-9362-B32A-3C34AE90DAD3}"/>
                    </a:ext>
                  </a:extLst>
                </p:cNvPr>
                <p:cNvSpPr/>
                <p:nvPr/>
              </p:nvSpPr>
              <p:spPr>
                <a:xfrm>
                  <a:off x="11435134" y="2616385"/>
                  <a:ext cx="30517" cy="31249"/>
                </a:xfrm>
                <a:custGeom>
                  <a:avLst/>
                  <a:gdLst>
                    <a:gd name="connsiteX0" fmla="*/ 607 w 30517"/>
                    <a:gd name="connsiteY0" fmla="*/ 19745 h 31249"/>
                    <a:gd name="connsiteX1" fmla="*/ 10883 w 30517"/>
                    <a:gd name="connsiteY1" fmla="*/ 558 h 31249"/>
                    <a:gd name="connsiteX2" fmla="*/ 22441 w 30517"/>
                    <a:gd name="connsiteY2" fmla="*/ 2067 h 31249"/>
                    <a:gd name="connsiteX3" fmla="*/ 29844 w 30517"/>
                    <a:gd name="connsiteY3" fmla="*/ 11404 h 31249"/>
                    <a:gd name="connsiteX4" fmla="*/ 28733 w 30517"/>
                    <a:gd name="connsiteY4" fmla="*/ 23332 h 31249"/>
                    <a:gd name="connsiteX5" fmla="*/ 19595 w 30517"/>
                    <a:gd name="connsiteY5" fmla="*/ 30677 h 31249"/>
                    <a:gd name="connsiteX6" fmla="*/ 607 w 30517"/>
                    <a:gd name="connsiteY6" fmla="*/ 19774 h 3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17" h="31249">
                      <a:moveTo>
                        <a:pt x="607" y="19745"/>
                      </a:moveTo>
                      <a:cubicBezTo>
                        <a:pt x="-1728" y="11404"/>
                        <a:pt x="2883" y="2835"/>
                        <a:pt x="10883" y="558"/>
                      </a:cubicBezTo>
                      <a:cubicBezTo>
                        <a:pt x="14898" y="-581"/>
                        <a:pt x="19025" y="74"/>
                        <a:pt x="22441" y="2067"/>
                      </a:cubicBezTo>
                      <a:cubicBezTo>
                        <a:pt x="25886" y="4031"/>
                        <a:pt x="28590" y="7248"/>
                        <a:pt x="29844" y="11404"/>
                      </a:cubicBezTo>
                      <a:cubicBezTo>
                        <a:pt x="31067" y="15532"/>
                        <a:pt x="30583" y="19831"/>
                        <a:pt x="28733" y="23332"/>
                      </a:cubicBezTo>
                      <a:cubicBezTo>
                        <a:pt x="26883" y="26805"/>
                        <a:pt x="23665" y="29538"/>
                        <a:pt x="19595" y="30677"/>
                      </a:cubicBezTo>
                      <a:cubicBezTo>
                        <a:pt x="11452" y="32983"/>
                        <a:pt x="2940" y="28115"/>
                        <a:pt x="607" y="19774"/>
                      </a:cubicBezTo>
                      <a:close/>
                    </a:path>
                  </a:pathLst>
                </a:custGeom>
                <a:grpFill/>
                <a:ln w="2845"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C7ACA809-27C2-C967-A4C4-023C89AA79BC}"/>
                    </a:ext>
                  </a:extLst>
                </p:cNvPr>
                <p:cNvSpPr/>
                <p:nvPr/>
              </p:nvSpPr>
              <p:spPr>
                <a:xfrm>
                  <a:off x="11353351" y="2638962"/>
                  <a:ext cx="29404" cy="30268"/>
                </a:xfrm>
                <a:custGeom>
                  <a:avLst/>
                  <a:gdLst>
                    <a:gd name="connsiteX0" fmla="*/ 430 w 29404"/>
                    <a:gd name="connsiteY0" fmla="*/ 18520 h 30268"/>
                    <a:gd name="connsiteX1" fmla="*/ 2109 w 29404"/>
                    <a:gd name="connsiteY1" fmla="*/ 7161 h 30268"/>
                    <a:gd name="connsiteX2" fmla="*/ 11106 w 29404"/>
                    <a:gd name="connsiteY2" fmla="*/ 442 h 30268"/>
                    <a:gd name="connsiteX3" fmla="*/ 28927 w 29404"/>
                    <a:gd name="connsiteY3" fmla="*/ 11488 h 30268"/>
                    <a:gd name="connsiteX4" fmla="*/ 18308 w 29404"/>
                    <a:gd name="connsiteY4" fmla="*/ 29822 h 30268"/>
                    <a:gd name="connsiteX5" fmla="*/ 7091 w 29404"/>
                    <a:gd name="connsiteY5" fmla="*/ 27943 h 30268"/>
                    <a:gd name="connsiteX6" fmla="*/ 402 w 29404"/>
                    <a:gd name="connsiteY6" fmla="*/ 18520 h 3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4" h="30268">
                      <a:moveTo>
                        <a:pt x="430" y="18520"/>
                      </a:moveTo>
                      <a:cubicBezTo>
                        <a:pt x="-538" y="14449"/>
                        <a:pt x="174" y="10406"/>
                        <a:pt x="2109" y="7161"/>
                      </a:cubicBezTo>
                      <a:cubicBezTo>
                        <a:pt x="4046" y="3887"/>
                        <a:pt x="7205" y="1496"/>
                        <a:pt x="11106" y="442"/>
                      </a:cubicBezTo>
                      <a:cubicBezTo>
                        <a:pt x="18906" y="-1550"/>
                        <a:pt x="26877" y="3375"/>
                        <a:pt x="28927" y="11488"/>
                      </a:cubicBezTo>
                      <a:cubicBezTo>
                        <a:pt x="30976" y="19573"/>
                        <a:pt x="26250" y="27800"/>
                        <a:pt x="18308" y="29822"/>
                      </a:cubicBezTo>
                      <a:cubicBezTo>
                        <a:pt x="14351" y="30875"/>
                        <a:pt x="10337" y="29992"/>
                        <a:pt x="7091" y="27943"/>
                      </a:cubicBezTo>
                      <a:cubicBezTo>
                        <a:pt x="3846" y="25893"/>
                        <a:pt x="1369" y="22591"/>
                        <a:pt x="402" y="18520"/>
                      </a:cubicBezTo>
                      <a:close/>
                    </a:path>
                  </a:pathLst>
                </a:custGeom>
                <a:grpFill/>
                <a:ln w="2845"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459FBFB7-A457-FFDD-FA0B-7B14BE57E342}"/>
                    </a:ext>
                  </a:extLst>
                </p:cNvPr>
                <p:cNvSpPr/>
                <p:nvPr/>
              </p:nvSpPr>
              <p:spPr>
                <a:xfrm>
                  <a:off x="11270714" y="2658083"/>
                  <a:ext cx="28329" cy="29146"/>
                </a:xfrm>
                <a:custGeom>
                  <a:avLst/>
                  <a:gdLst>
                    <a:gd name="connsiteX0" fmla="*/ 281 w 28329"/>
                    <a:gd name="connsiteY0" fmla="*/ 17419 h 29146"/>
                    <a:gd name="connsiteX1" fmla="*/ 11242 w 28329"/>
                    <a:gd name="connsiteY1" fmla="*/ 281 h 29146"/>
                    <a:gd name="connsiteX2" fmla="*/ 28009 w 28329"/>
                    <a:gd name="connsiteY2" fmla="*/ 11726 h 29146"/>
                    <a:gd name="connsiteX3" fmla="*/ 17049 w 28329"/>
                    <a:gd name="connsiteY3" fmla="*/ 28864 h 29146"/>
                    <a:gd name="connsiteX4" fmla="*/ 281 w 28329"/>
                    <a:gd name="connsiteY4" fmla="*/ 17419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9" h="29146">
                      <a:moveTo>
                        <a:pt x="281" y="17419"/>
                      </a:moveTo>
                      <a:cubicBezTo>
                        <a:pt x="-1256" y="9505"/>
                        <a:pt x="3669" y="1847"/>
                        <a:pt x="11242" y="281"/>
                      </a:cubicBezTo>
                      <a:cubicBezTo>
                        <a:pt x="18842" y="-1284"/>
                        <a:pt x="26329" y="3840"/>
                        <a:pt x="28009" y="11726"/>
                      </a:cubicBezTo>
                      <a:cubicBezTo>
                        <a:pt x="29661" y="19612"/>
                        <a:pt x="24764" y="27298"/>
                        <a:pt x="17049" y="28864"/>
                      </a:cubicBezTo>
                      <a:cubicBezTo>
                        <a:pt x="9334" y="30429"/>
                        <a:pt x="1818" y="25333"/>
                        <a:pt x="281" y="17419"/>
                      </a:cubicBezTo>
                      <a:close/>
                    </a:path>
                  </a:pathLst>
                </a:custGeom>
                <a:grpFill/>
                <a:ln w="2845"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CAE2393B-C7B4-D0E0-79D8-A83A6B24B8D4}"/>
                    </a:ext>
                  </a:extLst>
                </p:cNvPr>
                <p:cNvSpPr/>
                <p:nvPr/>
              </p:nvSpPr>
              <p:spPr>
                <a:xfrm>
                  <a:off x="11187358" y="2673831"/>
                  <a:ext cx="27298" cy="28052"/>
                </a:xfrm>
                <a:custGeom>
                  <a:avLst/>
                  <a:gdLst>
                    <a:gd name="connsiteX0" fmla="*/ 168 w 27298"/>
                    <a:gd name="connsiteY0" fmla="*/ 16133 h 28052"/>
                    <a:gd name="connsiteX1" fmla="*/ 11413 w 27298"/>
                    <a:gd name="connsiteY1" fmla="*/ 162 h 28052"/>
                    <a:gd name="connsiteX2" fmla="*/ 27099 w 27298"/>
                    <a:gd name="connsiteY2" fmla="*/ 11919 h 28052"/>
                    <a:gd name="connsiteX3" fmla="*/ 15854 w 27298"/>
                    <a:gd name="connsiteY3" fmla="*/ 27890 h 28052"/>
                    <a:gd name="connsiteX4" fmla="*/ 168 w 27298"/>
                    <a:gd name="connsiteY4" fmla="*/ 16133 h 28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98" h="28052">
                      <a:moveTo>
                        <a:pt x="168" y="16133"/>
                      </a:moveTo>
                      <a:cubicBezTo>
                        <a:pt x="-999" y="8475"/>
                        <a:pt x="4040" y="1329"/>
                        <a:pt x="11413" y="162"/>
                      </a:cubicBezTo>
                      <a:cubicBezTo>
                        <a:pt x="18786" y="-1005"/>
                        <a:pt x="25818" y="4261"/>
                        <a:pt x="27099" y="11919"/>
                      </a:cubicBezTo>
                      <a:cubicBezTo>
                        <a:pt x="28380" y="19577"/>
                        <a:pt x="23341" y="26723"/>
                        <a:pt x="15854" y="27890"/>
                      </a:cubicBezTo>
                      <a:cubicBezTo>
                        <a:pt x="8367" y="29057"/>
                        <a:pt x="1336" y="23791"/>
                        <a:pt x="168" y="16133"/>
                      </a:cubicBezTo>
                      <a:close/>
                    </a:path>
                  </a:pathLst>
                </a:custGeom>
                <a:grpFill/>
                <a:ln w="2845"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CEBE52C7-A2E6-6A37-780A-CCDFAE7C65B2}"/>
                    </a:ext>
                  </a:extLst>
                </p:cNvPr>
                <p:cNvSpPr/>
                <p:nvPr/>
              </p:nvSpPr>
              <p:spPr>
                <a:xfrm>
                  <a:off x="11103486" y="2686262"/>
                  <a:ext cx="26247" cy="26977"/>
                </a:xfrm>
                <a:custGeom>
                  <a:avLst/>
                  <a:gdLst>
                    <a:gd name="connsiteX0" fmla="*/ 87 w 26247"/>
                    <a:gd name="connsiteY0" fmla="*/ 14890 h 26977"/>
                    <a:gd name="connsiteX1" fmla="*/ 11532 w 26247"/>
                    <a:gd name="connsiteY1" fmla="*/ 87 h 26977"/>
                    <a:gd name="connsiteX2" fmla="*/ 26136 w 26247"/>
                    <a:gd name="connsiteY2" fmla="*/ 11844 h 26977"/>
                    <a:gd name="connsiteX3" fmla="*/ 14720 w 26247"/>
                    <a:gd name="connsiteY3" fmla="*/ 26904 h 26977"/>
                    <a:gd name="connsiteX4" fmla="*/ 87 w 26247"/>
                    <a:gd name="connsiteY4" fmla="*/ 14890 h 26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7" h="26977">
                      <a:moveTo>
                        <a:pt x="87" y="14890"/>
                      </a:moveTo>
                      <a:cubicBezTo>
                        <a:pt x="-738" y="7488"/>
                        <a:pt x="4386" y="855"/>
                        <a:pt x="11532" y="87"/>
                      </a:cubicBezTo>
                      <a:cubicBezTo>
                        <a:pt x="18677" y="-739"/>
                        <a:pt x="25196" y="4414"/>
                        <a:pt x="26136" y="11844"/>
                      </a:cubicBezTo>
                      <a:cubicBezTo>
                        <a:pt x="27075" y="19217"/>
                        <a:pt x="21980" y="26078"/>
                        <a:pt x="14720" y="26904"/>
                      </a:cubicBezTo>
                      <a:cubicBezTo>
                        <a:pt x="7461" y="27672"/>
                        <a:pt x="913" y="22320"/>
                        <a:pt x="87" y="14890"/>
                      </a:cubicBezTo>
                      <a:close/>
                    </a:path>
                  </a:pathLst>
                </a:custGeom>
                <a:grpFill/>
                <a:ln w="2845"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6FEA3FB8-DB91-44EC-CF6A-054A090F74AB}"/>
                    </a:ext>
                  </a:extLst>
                </p:cNvPr>
                <p:cNvSpPr/>
                <p:nvPr/>
              </p:nvSpPr>
              <p:spPr>
                <a:xfrm>
                  <a:off x="11019187" y="2695018"/>
                  <a:ext cx="25134" cy="25933"/>
                </a:xfrm>
                <a:custGeom>
                  <a:avLst/>
                  <a:gdLst>
                    <a:gd name="connsiteX0" fmla="*/ 35 w 25134"/>
                    <a:gd name="connsiteY0" fmla="*/ 13991 h 25933"/>
                    <a:gd name="connsiteX1" fmla="*/ 11565 w 25134"/>
                    <a:gd name="connsiteY1" fmla="*/ 42 h 25933"/>
                    <a:gd name="connsiteX2" fmla="*/ 25087 w 25134"/>
                    <a:gd name="connsiteY2" fmla="*/ 11913 h 25933"/>
                    <a:gd name="connsiteX3" fmla="*/ 13557 w 25134"/>
                    <a:gd name="connsiteY3" fmla="*/ 25891 h 25933"/>
                    <a:gd name="connsiteX4" fmla="*/ 6 w 25134"/>
                    <a:gd name="connsiteY4" fmla="*/ 13991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34" h="25933">
                      <a:moveTo>
                        <a:pt x="35" y="13991"/>
                      </a:moveTo>
                      <a:cubicBezTo>
                        <a:pt x="-477" y="6874"/>
                        <a:pt x="4703" y="611"/>
                        <a:pt x="11565" y="42"/>
                      </a:cubicBezTo>
                      <a:cubicBezTo>
                        <a:pt x="18425" y="-527"/>
                        <a:pt x="24489" y="4768"/>
                        <a:pt x="25087" y="11913"/>
                      </a:cubicBezTo>
                      <a:cubicBezTo>
                        <a:pt x="25685" y="19059"/>
                        <a:pt x="20532" y="25293"/>
                        <a:pt x="13557" y="25891"/>
                      </a:cubicBezTo>
                      <a:cubicBezTo>
                        <a:pt x="6583" y="26460"/>
                        <a:pt x="519" y="21165"/>
                        <a:pt x="6" y="13991"/>
                      </a:cubicBezTo>
                      <a:close/>
                    </a:path>
                  </a:pathLst>
                </a:custGeom>
                <a:grpFill/>
                <a:ln w="2845"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68946C32-ED7D-3BC3-8E19-A9FFE21D22E1}"/>
                    </a:ext>
                  </a:extLst>
                </p:cNvPr>
                <p:cNvSpPr/>
                <p:nvPr/>
              </p:nvSpPr>
              <p:spPr>
                <a:xfrm>
                  <a:off x="10934580" y="2700348"/>
                  <a:ext cx="24100" cy="24838"/>
                </a:xfrm>
                <a:custGeom>
                  <a:avLst/>
                  <a:gdLst>
                    <a:gd name="connsiteX0" fmla="*/ 6 w 24100"/>
                    <a:gd name="connsiteY0" fmla="*/ 12846 h 24838"/>
                    <a:gd name="connsiteX1" fmla="*/ 11592 w 24100"/>
                    <a:gd name="connsiteY1" fmla="*/ 7 h 24838"/>
                    <a:gd name="connsiteX2" fmla="*/ 24090 w 24100"/>
                    <a:gd name="connsiteY2" fmla="*/ 11992 h 24838"/>
                    <a:gd name="connsiteX3" fmla="*/ 12503 w 24100"/>
                    <a:gd name="connsiteY3" fmla="*/ 24831 h 24838"/>
                    <a:gd name="connsiteX4" fmla="*/ 6 w 24100"/>
                    <a:gd name="connsiteY4" fmla="*/ 12846 h 24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0" h="24838">
                      <a:moveTo>
                        <a:pt x="6" y="12846"/>
                      </a:moveTo>
                      <a:cubicBezTo>
                        <a:pt x="-194" y="5985"/>
                        <a:pt x="4988" y="235"/>
                        <a:pt x="11592" y="7"/>
                      </a:cubicBezTo>
                      <a:cubicBezTo>
                        <a:pt x="18196" y="-221"/>
                        <a:pt x="23805" y="5131"/>
                        <a:pt x="24090" y="11992"/>
                      </a:cubicBezTo>
                      <a:cubicBezTo>
                        <a:pt x="24375" y="18853"/>
                        <a:pt x="19193" y="24604"/>
                        <a:pt x="12503" y="24831"/>
                      </a:cubicBezTo>
                      <a:cubicBezTo>
                        <a:pt x="5813" y="25059"/>
                        <a:pt x="204" y="19707"/>
                        <a:pt x="6" y="12846"/>
                      </a:cubicBezTo>
                      <a:close/>
                    </a:path>
                  </a:pathLst>
                </a:custGeom>
                <a:grpFill/>
                <a:ln w="2845"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154721CF-C08D-D44F-F032-36569AC791B9}"/>
                    </a:ext>
                  </a:extLst>
                </p:cNvPr>
                <p:cNvSpPr/>
                <p:nvPr/>
              </p:nvSpPr>
              <p:spPr>
                <a:xfrm>
                  <a:off x="10849892" y="2702318"/>
                  <a:ext cx="23059" cy="23744"/>
                </a:xfrm>
                <a:custGeom>
                  <a:avLst/>
                  <a:gdLst>
                    <a:gd name="connsiteX0" fmla="*/ 1 w 23059"/>
                    <a:gd name="connsiteY0" fmla="*/ 11730 h 23744"/>
                    <a:gd name="connsiteX1" fmla="*/ 11587 w 23059"/>
                    <a:gd name="connsiteY1" fmla="*/ 1 h 23744"/>
                    <a:gd name="connsiteX2" fmla="*/ 19701 w 23059"/>
                    <a:gd name="connsiteY2" fmla="*/ 3588 h 23744"/>
                    <a:gd name="connsiteX3" fmla="*/ 23060 w 23059"/>
                    <a:gd name="connsiteY3" fmla="*/ 11958 h 23744"/>
                    <a:gd name="connsiteX4" fmla="*/ 19672 w 23059"/>
                    <a:gd name="connsiteY4" fmla="*/ 20356 h 23744"/>
                    <a:gd name="connsiteX5" fmla="*/ 11474 w 23059"/>
                    <a:gd name="connsiteY5" fmla="*/ 23744 h 23744"/>
                    <a:gd name="connsiteX6" fmla="*/ 1 w 23059"/>
                    <a:gd name="connsiteY6" fmla="*/ 11730 h 2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9" h="23744">
                      <a:moveTo>
                        <a:pt x="1" y="11730"/>
                      </a:moveTo>
                      <a:cubicBezTo>
                        <a:pt x="87" y="5182"/>
                        <a:pt x="5267" y="-84"/>
                        <a:pt x="11587" y="1"/>
                      </a:cubicBezTo>
                      <a:cubicBezTo>
                        <a:pt x="14747" y="30"/>
                        <a:pt x="17623" y="1396"/>
                        <a:pt x="19701" y="3588"/>
                      </a:cubicBezTo>
                      <a:cubicBezTo>
                        <a:pt x="21779" y="5752"/>
                        <a:pt x="23060" y="8684"/>
                        <a:pt x="23060" y="11958"/>
                      </a:cubicBezTo>
                      <a:cubicBezTo>
                        <a:pt x="23060" y="15232"/>
                        <a:pt x="21779" y="18249"/>
                        <a:pt x="19672" y="20356"/>
                      </a:cubicBezTo>
                      <a:cubicBezTo>
                        <a:pt x="17566" y="22491"/>
                        <a:pt x="14662" y="23772"/>
                        <a:pt x="11474" y="23744"/>
                      </a:cubicBezTo>
                      <a:cubicBezTo>
                        <a:pt x="5068" y="23658"/>
                        <a:pt x="-84" y="18278"/>
                        <a:pt x="1" y="11730"/>
                      </a:cubicBezTo>
                      <a:close/>
                    </a:path>
                  </a:pathLst>
                </a:custGeom>
                <a:grpFill/>
                <a:ln w="2845"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B056BED1-9F5C-79C8-709B-B0717B09F497}"/>
                    </a:ext>
                  </a:extLst>
                </p:cNvPr>
                <p:cNvSpPr/>
                <p:nvPr/>
              </p:nvSpPr>
              <p:spPr>
                <a:xfrm>
                  <a:off x="10765213" y="2700777"/>
                  <a:ext cx="22002" cy="22644"/>
                </a:xfrm>
                <a:custGeom>
                  <a:avLst/>
                  <a:gdLst>
                    <a:gd name="connsiteX0" fmla="*/ 15 w 22002"/>
                    <a:gd name="connsiteY0" fmla="*/ 10794 h 22644"/>
                    <a:gd name="connsiteX1" fmla="*/ 11516 w 22002"/>
                    <a:gd name="connsiteY1" fmla="*/ 5 h 22644"/>
                    <a:gd name="connsiteX2" fmla="*/ 21992 w 22002"/>
                    <a:gd name="connsiteY2" fmla="*/ 11705 h 22644"/>
                    <a:gd name="connsiteX3" fmla="*/ 10491 w 22002"/>
                    <a:gd name="connsiteY3" fmla="*/ 22637 h 22644"/>
                    <a:gd name="connsiteX4" fmla="*/ 15 w 22002"/>
                    <a:gd name="connsiteY4" fmla="*/ 10794 h 22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 h="22644">
                      <a:moveTo>
                        <a:pt x="15" y="10794"/>
                      </a:moveTo>
                      <a:cubicBezTo>
                        <a:pt x="328" y="4503"/>
                        <a:pt x="5481" y="-166"/>
                        <a:pt x="11516" y="5"/>
                      </a:cubicBezTo>
                      <a:cubicBezTo>
                        <a:pt x="17551" y="232"/>
                        <a:pt x="22248" y="5470"/>
                        <a:pt x="21992" y="11705"/>
                      </a:cubicBezTo>
                      <a:cubicBezTo>
                        <a:pt x="21736" y="17968"/>
                        <a:pt x="16583" y="22864"/>
                        <a:pt x="10491" y="22637"/>
                      </a:cubicBezTo>
                      <a:cubicBezTo>
                        <a:pt x="4371" y="22466"/>
                        <a:pt x="-299" y="17000"/>
                        <a:pt x="15" y="10794"/>
                      </a:cubicBezTo>
                      <a:close/>
                    </a:path>
                  </a:pathLst>
                </a:custGeom>
                <a:grpFill/>
                <a:ln w="2845"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EC8F3EC7-2247-4635-AEAC-42F9EFDBDA34}"/>
                    </a:ext>
                  </a:extLst>
                </p:cNvPr>
                <p:cNvSpPr/>
                <p:nvPr/>
              </p:nvSpPr>
              <p:spPr>
                <a:xfrm>
                  <a:off x="10680659" y="2695650"/>
                  <a:ext cx="20950" cy="21566"/>
                </a:xfrm>
                <a:custGeom>
                  <a:avLst/>
                  <a:gdLst>
                    <a:gd name="connsiteX0" fmla="*/ 46 w 20950"/>
                    <a:gd name="connsiteY0" fmla="*/ 9915 h 21566"/>
                    <a:gd name="connsiteX1" fmla="*/ 11406 w 20950"/>
                    <a:gd name="connsiteY1" fmla="*/ 36 h 21566"/>
                    <a:gd name="connsiteX2" fmla="*/ 20914 w 20950"/>
                    <a:gd name="connsiteY2" fmla="*/ 11651 h 21566"/>
                    <a:gd name="connsiteX3" fmla="*/ 9555 w 20950"/>
                    <a:gd name="connsiteY3" fmla="*/ 21530 h 21566"/>
                    <a:gd name="connsiteX4" fmla="*/ 46 w 20950"/>
                    <a:gd name="connsiteY4" fmla="*/ 9915 h 21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0" h="21566">
                      <a:moveTo>
                        <a:pt x="46" y="9915"/>
                      </a:moveTo>
                      <a:cubicBezTo>
                        <a:pt x="588" y="3993"/>
                        <a:pt x="5684" y="-448"/>
                        <a:pt x="11406" y="36"/>
                      </a:cubicBezTo>
                      <a:cubicBezTo>
                        <a:pt x="17127" y="520"/>
                        <a:pt x="21397" y="5730"/>
                        <a:pt x="20914" y="11651"/>
                      </a:cubicBezTo>
                      <a:cubicBezTo>
                        <a:pt x="20430" y="17601"/>
                        <a:pt x="15334" y="22014"/>
                        <a:pt x="9555" y="21530"/>
                      </a:cubicBezTo>
                      <a:cubicBezTo>
                        <a:pt x="3776" y="21046"/>
                        <a:pt x="-495" y="15836"/>
                        <a:pt x="46" y="9915"/>
                      </a:cubicBezTo>
                      <a:close/>
                    </a:path>
                  </a:pathLst>
                </a:custGeom>
                <a:grpFill/>
                <a:ln w="2845"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7E437201-6DDE-D308-745D-2B6014DDA971}"/>
                    </a:ext>
                  </a:extLst>
                </p:cNvPr>
                <p:cNvSpPr/>
                <p:nvPr/>
              </p:nvSpPr>
              <p:spPr>
                <a:xfrm>
                  <a:off x="10596434" y="2687148"/>
                  <a:ext cx="19898" cy="20497"/>
                </a:xfrm>
                <a:custGeom>
                  <a:avLst/>
                  <a:gdLst>
                    <a:gd name="connsiteX0" fmla="*/ 91 w 19898"/>
                    <a:gd name="connsiteY0" fmla="*/ 8936 h 20497"/>
                    <a:gd name="connsiteX1" fmla="*/ 11251 w 19898"/>
                    <a:gd name="connsiteY1" fmla="*/ 83 h 20497"/>
                    <a:gd name="connsiteX2" fmla="*/ 19820 w 19898"/>
                    <a:gd name="connsiteY2" fmla="*/ 11555 h 20497"/>
                    <a:gd name="connsiteX3" fmla="*/ 8660 w 19898"/>
                    <a:gd name="connsiteY3" fmla="*/ 20409 h 20497"/>
                    <a:gd name="connsiteX4" fmla="*/ 91 w 19898"/>
                    <a:gd name="connsiteY4" fmla="*/ 8936 h 2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8" h="20497">
                      <a:moveTo>
                        <a:pt x="91" y="8936"/>
                      </a:moveTo>
                      <a:cubicBezTo>
                        <a:pt x="831" y="3328"/>
                        <a:pt x="5842" y="-629"/>
                        <a:pt x="11251" y="83"/>
                      </a:cubicBezTo>
                      <a:cubicBezTo>
                        <a:pt x="16659" y="794"/>
                        <a:pt x="20503" y="5947"/>
                        <a:pt x="19820" y="11555"/>
                      </a:cubicBezTo>
                      <a:cubicBezTo>
                        <a:pt x="19136" y="17164"/>
                        <a:pt x="14126" y="21149"/>
                        <a:pt x="8660" y="20409"/>
                      </a:cubicBezTo>
                      <a:cubicBezTo>
                        <a:pt x="3194" y="19697"/>
                        <a:pt x="-649" y="14545"/>
                        <a:pt x="91" y="8936"/>
                      </a:cubicBezTo>
                      <a:close/>
                    </a:path>
                  </a:pathLst>
                </a:custGeom>
                <a:grpFill/>
                <a:ln w="2845"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A4B2E46C-CC10-43EE-24C2-84A01C13F6CB}"/>
                    </a:ext>
                  </a:extLst>
                </p:cNvPr>
                <p:cNvSpPr/>
                <p:nvPr/>
              </p:nvSpPr>
              <p:spPr>
                <a:xfrm>
                  <a:off x="10512653" y="2675265"/>
                  <a:ext cx="18866" cy="19412"/>
                </a:xfrm>
                <a:custGeom>
                  <a:avLst/>
                  <a:gdLst>
                    <a:gd name="connsiteX0" fmla="*/ 147 w 18866"/>
                    <a:gd name="connsiteY0" fmla="*/ 8037 h 19412"/>
                    <a:gd name="connsiteX1" fmla="*/ 11050 w 18866"/>
                    <a:gd name="connsiteY1" fmla="*/ 151 h 19412"/>
                    <a:gd name="connsiteX2" fmla="*/ 18737 w 18866"/>
                    <a:gd name="connsiteY2" fmla="*/ 11197 h 19412"/>
                    <a:gd name="connsiteX3" fmla="*/ 7805 w 18866"/>
                    <a:gd name="connsiteY3" fmla="*/ 19282 h 19412"/>
                    <a:gd name="connsiteX4" fmla="*/ 147 w 18866"/>
                    <a:gd name="connsiteY4" fmla="*/ 8037 h 19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6" h="19412">
                      <a:moveTo>
                        <a:pt x="147" y="8037"/>
                      </a:moveTo>
                      <a:cubicBezTo>
                        <a:pt x="1058" y="2742"/>
                        <a:pt x="5955" y="-788"/>
                        <a:pt x="11050" y="151"/>
                      </a:cubicBezTo>
                      <a:cubicBezTo>
                        <a:pt x="16146" y="1006"/>
                        <a:pt x="19591" y="5902"/>
                        <a:pt x="18737" y="11197"/>
                      </a:cubicBezTo>
                      <a:cubicBezTo>
                        <a:pt x="17883" y="16464"/>
                        <a:pt x="12958" y="20165"/>
                        <a:pt x="7805" y="19282"/>
                      </a:cubicBezTo>
                      <a:cubicBezTo>
                        <a:pt x="2652" y="18343"/>
                        <a:pt x="-764" y="13304"/>
                        <a:pt x="147" y="8037"/>
                      </a:cubicBezTo>
                      <a:close/>
                    </a:path>
                  </a:pathLst>
                </a:custGeom>
                <a:grpFill/>
                <a:ln w="2845"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555E4EA0-96EB-C336-729B-DAA9D38549AB}"/>
                    </a:ext>
                  </a:extLst>
                </p:cNvPr>
                <p:cNvSpPr/>
                <p:nvPr/>
              </p:nvSpPr>
              <p:spPr>
                <a:xfrm>
                  <a:off x="10429426" y="2659749"/>
                  <a:ext cx="17839" cy="18297"/>
                </a:xfrm>
                <a:custGeom>
                  <a:avLst/>
                  <a:gdLst>
                    <a:gd name="connsiteX0" fmla="*/ 218 w 17839"/>
                    <a:gd name="connsiteY0" fmla="*/ 7355 h 18297"/>
                    <a:gd name="connsiteX1" fmla="*/ 10837 w 17839"/>
                    <a:gd name="connsiteY1" fmla="*/ 181 h 18297"/>
                    <a:gd name="connsiteX2" fmla="*/ 17641 w 17839"/>
                    <a:gd name="connsiteY2" fmla="*/ 10942 h 18297"/>
                    <a:gd name="connsiteX3" fmla="*/ 7022 w 17839"/>
                    <a:gd name="connsiteY3" fmla="*/ 18116 h 18297"/>
                    <a:gd name="connsiteX4" fmla="*/ 218 w 17839"/>
                    <a:gd name="connsiteY4" fmla="*/ 7355 h 18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39" h="18297">
                      <a:moveTo>
                        <a:pt x="218" y="7355"/>
                      </a:moveTo>
                      <a:cubicBezTo>
                        <a:pt x="1300" y="2402"/>
                        <a:pt x="6054" y="-815"/>
                        <a:pt x="10837" y="181"/>
                      </a:cubicBezTo>
                      <a:cubicBezTo>
                        <a:pt x="15620" y="1178"/>
                        <a:pt x="18665" y="5989"/>
                        <a:pt x="17641" y="10942"/>
                      </a:cubicBezTo>
                      <a:cubicBezTo>
                        <a:pt x="16616" y="15896"/>
                        <a:pt x="11862" y="19112"/>
                        <a:pt x="7022" y="18116"/>
                      </a:cubicBezTo>
                      <a:cubicBezTo>
                        <a:pt x="2182" y="17120"/>
                        <a:pt x="-863" y="12309"/>
                        <a:pt x="218" y="7355"/>
                      </a:cubicBezTo>
                      <a:close/>
                    </a:path>
                  </a:pathLst>
                </a:custGeom>
                <a:grpFill/>
                <a:ln w="2845"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65FC777C-6CDC-5F51-0054-FA3F980F5BBF}"/>
                    </a:ext>
                  </a:extLst>
                </p:cNvPr>
                <p:cNvSpPr/>
                <p:nvPr/>
              </p:nvSpPr>
              <p:spPr>
                <a:xfrm>
                  <a:off x="10346972" y="2640906"/>
                  <a:ext cx="16785" cy="17238"/>
                </a:xfrm>
                <a:custGeom>
                  <a:avLst/>
                  <a:gdLst>
                    <a:gd name="connsiteX0" fmla="*/ 285 w 16785"/>
                    <a:gd name="connsiteY0" fmla="*/ 6527 h 17238"/>
                    <a:gd name="connsiteX1" fmla="*/ 10534 w 16785"/>
                    <a:gd name="connsiteY1" fmla="*/ 264 h 17238"/>
                    <a:gd name="connsiteX2" fmla="*/ 16512 w 16785"/>
                    <a:gd name="connsiteY2" fmla="*/ 10712 h 17238"/>
                    <a:gd name="connsiteX3" fmla="*/ 6264 w 16785"/>
                    <a:gd name="connsiteY3" fmla="*/ 16975 h 17238"/>
                    <a:gd name="connsiteX4" fmla="*/ 285 w 16785"/>
                    <a:gd name="connsiteY4" fmla="*/ 6527 h 1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85" h="17238">
                      <a:moveTo>
                        <a:pt x="285" y="6527"/>
                      </a:moveTo>
                      <a:cubicBezTo>
                        <a:pt x="1480" y="1915"/>
                        <a:pt x="6064" y="-904"/>
                        <a:pt x="10534" y="264"/>
                      </a:cubicBezTo>
                      <a:cubicBezTo>
                        <a:pt x="15003" y="1402"/>
                        <a:pt x="17679" y="6071"/>
                        <a:pt x="16512" y="10712"/>
                      </a:cubicBezTo>
                      <a:cubicBezTo>
                        <a:pt x="15345" y="15323"/>
                        <a:pt x="10761" y="18142"/>
                        <a:pt x="6264" y="16975"/>
                      </a:cubicBezTo>
                      <a:cubicBezTo>
                        <a:pt x="1765" y="15807"/>
                        <a:pt x="-911" y="11139"/>
                        <a:pt x="285" y="6527"/>
                      </a:cubicBezTo>
                      <a:close/>
                    </a:path>
                  </a:pathLst>
                </a:custGeom>
                <a:grpFill/>
                <a:ln w="2845"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73ADA305-7BCF-0277-C660-75161E68A51E}"/>
                    </a:ext>
                  </a:extLst>
                </p:cNvPr>
                <p:cNvSpPr/>
                <p:nvPr/>
              </p:nvSpPr>
              <p:spPr>
                <a:xfrm>
                  <a:off x="10265331" y="2618719"/>
                  <a:ext cx="15708" cy="16169"/>
                </a:xfrm>
                <a:custGeom>
                  <a:avLst/>
                  <a:gdLst>
                    <a:gd name="connsiteX0" fmla="*/ 365 w 15708"/>
                    <a:gd name="connsiteY0" fmla="*/ 5768 h 16169"/>
                    <a:gd name="connsiteX1" fmla="*/ 10186 w 15708"/>
                    <a:gd name="connsiteY1" fmla="*/ 330 h 16169"/>
                    <a:gd name="connsiteX2" fmla="*/ 15367 w 15708"/>
                    <a:gd name="connsiteY2" fmla="*/ 10379 h 16169"/>
                    <a:gd name="connsiteX3" fmla="*/ 5545 w 15708"/>
                    <a:gd name="connsiteY3" fmla="*/ 15817 h 16169"/>
                    <a:gd name="connsiteX4" fmla="*/ 365 w 15708"/>
                    <a:gd name="connsiteY4" fmla="*/ 5768 h 16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8" h="16169">
                      <a:moveTo>
                        <a:pt x="365" y="5768"/>
                      </a:moveTo>
                      <a:cubicBezTo>
                        <a:pt x="1674" y="1497"/>
                        <a:pt x="6058" y="-923"/>
                        <a:pt x="10186" y="330"/>
                      </a:cubicBezTo>
                      <a:cubicBezTo>
                        <a:pt x="14314" y="1611"/>
                        <a:pt x="16620" y="6109"/>
                        <a:pt x="15367" y="10379"/>
                      </a:cubicBezTo>
                      <a:cubicBezTo>
                        <a:pt x="14086" y="14678"/>
                        <a:pt x="9702" y="17126"/>
                        <a:pt x="5545" y="15817"/>
                      </a:cubicBezTo>
                      <a:cubicBezTo>
                        <a:pt x="1389" y="14536"/>
                        <a:pt x="-946" y="10038"/>
                        <a:pt x="365" y="5768"/>
                      </a:cubicBezTo>
                      <a:close/>
                    </a:path>
                  </a:pathLst>
                </a:custGeom>
                <a:grpFill/>
                <a:ln w="2845"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id="{50A6C269-4939-9159-5168-9ED514FBC5C5}"/>
                    </a:ext>
                  </a:extLst>
                </p:cNvPr>
                <p:cNvSpPr/>
                <p:nvPr/>
              </p:nvSpPr>
              <p:spPr>
                <a:xfrm>
                  <a:off x="10184689" y="2593159"/>
                  <a:ext cx="14732" cy="14999"/>
                </a:xfrm>
                <a:custGeom>
                  <a:avLst/>
                  <a:gdLst>
                    <a:gd name="connsiteX0" fmla="*/ 442 w 14732"/>
                    <a:gd name="connsiteY0" fmla="*/ 5165 h 14999"/>
                    <a:gd name="connsiteX1" fmla="*/ 9836 w 14732"/>
                    <a:gd name="connsiteY1" fmla="*/ 383 h 14999"/>
                    <a:gd name="connsiteX2" fmla="*/ 14306 w 14732"/>
                    <a:gd name="connsiteY2" fmla="*/ 9834 h 14999"/>
                    <a:gd name="connsiteX3" fmla="*/ 4912 w 14732"/>
                    <a:gd name="connsiteY3" fmla="*/ 14617 h 14999"/>
                    <a:gd name="connsiteX4" fmla="*/ 442 w 14732"/>
                    <a:gd name="connsiteY4" fmla="*/ 5165 h 14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2" h="14999">
                      <a:moveTo>
                        <a:pt x="442" y="5165"/>
                      </a:moveTo>
                      <a:cubicBezTo>
                        <a:pt x="1808" y="1237"/>
                        <a:pt x="6022" y="-927"/>
                        <a:pt x="9836" y="383"/>
                      </a:cubicBezTo>
                      <a:cubicBezTo>
                        <a:pt x="13651" y="1664"/>
                        <a:pt x="15672" y="5905"/>
                        <a:pt x="14306" y="9834"/>
                      </a:cubicBezTo>
                      <a:cubicBezTo>
                        <a:pt x="12968" y="13763"/>
                        <a:pt x="8754" y="15926"/>
                        <a:pt x="4912" y="14617"/>
                      </a:cubicBezTo>
                      <a:cubicBezTo>
                        <a:pt x="1068" y="13336"/>
                        <a:pt x="-953" y="9094"/>
                        <a:pt x="442" y="5165"/>
                      </a:cubicBezTo>
                      <a:close/>
                    </a:path>
                  </a:pathLst>
                </a:custGeom>
                <a:grpFill/>
                <a:ln w="2845"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E86B44E1-A94A-7193-EEED-032B906E7BE4}"/>
                    </a:ext>
                  </a:extLst>
                </p:cNvPr>
                <p:cNvSpPr/>
                <p:nvPr/>
              </p:nvSpPr>
              <p:spPr>
                <a:xfrm>
                  <a:off x="10105259" y="2564164"/>
                  <a:ext cx="13657" cy="13950"/>
                </a:xfrm>
                <a:custGeom>
                  <a:avLst/>
                  <a:gdLst>
                    <a:gd name="connsiteX0" fmla="*/ 502 w 13657"/>
                    <a:gd name="connsiteY0" fmla="*/ 4497 h 13950"/>
                    <a:gd name="connsiteX1" fmla="*/ 9385 w 13657"/>
                    <a:gd name="connsiteY1" fmla="*/ 454 h 13950"/>
                    <a:gd name="connsiteX2" fmla="*/ 13171 w 13657"/>
                    <a:gd name="connsiteY2" fmla="*/ 9450 h 13950"/>
                    <a:gd name="connsiteX3" fmla="*/ 4289 w 13657"/>
                    <a:gd name="connsiteY3" fmla="*/ 13493 h 13950"/>
                    <a:gd name="connsiteX4" fmla="*/ 502 w 13657"/>
                    <a:gd name="connsiteY4" fmla="*/ 4497 h 1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7" h="13950">
                      <a:moveTo>
                        <a:pt x="502" y="4497"/>
                      </a:moveTo>
                      <a:cubicBezTo>
                        <a:pt x="1926" y="910"/>
                        <a:pt x="5912" y="-912"/>
                        <a:pt x="9385" y="454"/>
                      </a:cubicBezTo>
                      <a:cubicBezTo>
                        <a:pt x="12858" y="1821"/>
                        <a:pt x="14566" y="5835"/>
                        <a:pt x="13171" y="9450"/>
                      </a:cubicBezTo>
                      <a:cubicBezTo>
                        <a:pt x="11776" y="13066"/>
                        <a:pt x="7790" y="14859"/>
                        <a:pt x="4289" y="13493"/>
                      </a:cubicBezTo>
                      <a:cubicBezTo>
                        <a:pt x="787" y="12126"/>
                        <a:pt x="-921" y="8084"/>
                        <a:pt x="502" y="4497"/>
                      </a:cubicBezTo>
                      <a:close/>
                    </a:path>
                  </a:pathLst>
                </a:custGeom>
                <a:grpFill/>
                <a:ln w="2845"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3BFF1080-B6B6-5BDE-5924-FD240651C248}"/>
                    </a:ext>
                  </a:extLst>
                </p:cNvPr>
                <p:cNvSpPr/>
                <p:nvPr/>
              </p:nvSpPr>
              <p:spPr>
                <a:xfrm>
                  <a:off x="10027098" y="2531998"/>
                  <a:ext cx="12565" cy="12892"/>
                </a:xfrm>
                <a:custGeom>
                  <a:avLst/>
                  <a:gdLst>
                    <a:gd name="connsiteX0" fmla="*/ 575 w 12565"/>
                    <a:gd name="connsiteY0" fmla="*/ 3868 h 12892"/>
                    <a:gd name="connsiteX1" fmla="*/ 8887 w 12565"/>
                    <a:gd name="connsiteY1" fmla="*/ 537 h 12892"/>
                    <a:gd name="connsiteX2" fmla="*/ 11991 w 12565"/>
                    <a:gd name="connsiteY2" fmla="*/ 9020 h 12892"/>
                    <a:gd name="connsiteX3" fmla="*/ 3678 w 12565"/>
                    <a:gd name="connsiteY3" fmla="*/ 12351 h 12892"/>
                    <a:gd name="connsiteX4" fmla="*/ 575 w 12565"/>
                    <a:gd name="connsiteY4" fmla="*/ 3868 h 12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5" h="12892">
                      <a:moveTo>
                        <a:pt x="575" y="3868"/>
                      </a:moveTo>
                      <a:cubicBezTo>
                        <a:pt x="2027" y="622"/>
                        <a:pt x="5756" y="-887"/>
                        <a:pt x="8887" y="537"/>
                      </a:cubicBezTo>
                      <a:cubicBezTo>
                        <a:pt x="12048" y="1960"/>
                        <a:pt x="13442" y="5746"/>
                        <a:pt x="11991" y="9020"/>
                      </a:cubicBezTo>
                      <a:cubicBezTo>
                        <a:pt x="10567" y="12294"/>
                        <a:pt x="6838" y="13775"/>
                        <a:pt x="3678" y="12351"/>
                      </a:cubicBezTo>
                      <a:cubicBezTo>
                        <a:pt x="518" y="10928"/>
                        <a:pt x="-877" y="7141"/>
                        <a:pt x="575" y="3868"/>
                      </a:cubicBezTo>
                      <a:close/>
                    </a:path>
                  </a:pathLst>
                </a:custGeom>
                <a:grpFill/>
                <a:ln w="2845"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66BAF135-7BA7-51FD-65BE-A6504CFC341A}"/>
                    </a:ext>
                  </a:extLst>
                </p:cNvPr>
                <p:cNvSpPr/>
                <p:nvPr/>
              </p:nvSpPr>
              <p:spPr>
                <a:xfrm>
                  <a:off x="9950263" y="2496653"/>
                  <a:ext cx="11618" cy="11736"/>
                </a:xfrm>
                <a:custGeom>
                  <a:avLst/>
                  <a:gdLst>
                    <a:gd name="connsiteX0" fmla="*/ 631 w 11618"/>
                    <a:gd name="connsiteY0" fmla="*/ 3371 h 11736"/>
                    <a:gd name="connsiteX1" fmla="*/ 8431 w 11618"/>
                    <a:gd name="connsiteY1" fmla="*/ 553 h 11736"/>
                    <a:gd name="connsiteX2" fmla="*/ 10993 w 11618"/>
                    <a:gd name="connsiteY2" fmla="*/ 8353 h 11736"/>
                    <a:gd name="connsiteX3" fmla="*/ 3192 w 11618"/>
                    <a:gd name="connsiteY3" fmla="*/ 11171 h 11736"/>
                    <a:gd name="connsiteX4" fmla="*/ 631 w 11618"/>
                    <a:gd name="connsiteY4" fmla="*/ 3371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8" h="11736">
                      <a:moveTo>
                        <a:pt x="631" y="3371"/>
                      </a:moveTo>
                      <a:cubicBezTo>
                        <a:pt x="2082" y="439"/>
                        <a:pt x="5556" y="-814"/>
                        <a:pt x="8431" y="553"/>
                      </a:cubicBezTo>
                      <a:cubicBezTo>
                        <a:pt x="11278" y="1919"/>
                        <a:pt x="12445" y="5421"/>
                        <a:pt x="10993" y="8353"/>
                      </a:cubicBezTo>
                      <a:cubicBezTo>
                        <a:pt x="9569" y="11285"/>
                        <a:pt x="6068" y="12566"/>
                        <a:pt x="3192" y="11171"/>
                      </a:cubicBezTo>
                      <a:cubicBezTo>
                        <a:pt x="317" y="9776"/>
                        <a:pt x="-821" y="6303"/>
                        <a:pt x="631" y="3371"/>
                      </a:cubicBezTo>
                      <a:close/>
                    </a:path>
                  </a:pathLst>
                </a:custGeom>
                <a:grpFill/>
                <a:ln w="2845"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62ACD6A5-ECDC-6DB5-063D-52CBD9DA6975}"/>
                    </a:ext>
                  </a:extLst>
                </p:cNvPr>
                <p:cNvSpPr/>
                <p:nvPr/>
              </p:nvSpPr>
              <p:spPr>
                <a:xfrm>
                  <a:off x="9875122" y="2457968"/>
                  <a:ext cx="10506" cy="10669"/>
                </a:xfrm>
                <a:custGeom>
                  <a:avLst/>
                  <a:gdLst>
                    <a:gd name="connsiteX0" fmla="*/ 673 w 10506"/>
                    <a:gd name="connsiteY0" fmla="*/ 2855 h 10669"/>
                    <a:gd name="connsiteX1" fmla="*/ 7818 w 10506"/>
                    <a:gd name="connsiteY1" fmla="*/ 606 h 10669"/>
                    <a:gd name="connsiteX2" fmla="*/ 9840 w 10506"/>
                    <a:gd name="connsiteY2" fmla="*/ 7809 h 10669"/>
                    <a:gd name="connsiteX3" fmla="*/ 2694 w 10506"/>
                    <a:gd name="connsiteY3" fmla="*/ 10058 h 10669"/>
                    <a:gd name="connsiteX4" fmla="*/ 673 w 10506"/>
                    <a:gd name="connsiteY4" fmla="*/ 2855 h 10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6" h="10669">
                      <a:moveTo>
                        <a:pt x="673" y="2855"/>
                      </a:moveTo>
                      <a:cubicBezTo>
                        <a:pt x="2096" y="265"/>
                        <a:pt x="5313" y="-760"/>
                        <a:pt x="7818" y="606"/>
                      </a:cubicBezTo>
                      <a:cubicBezTo>
                        <a:pt x="10324" y="1973"/>
                        <a:pt x="11263" y="5190"/>
                        <a:pt x="9840" y="7809"/>
                      </a:cubicBezTo>
                      <a:cubicBezTo>
                        <a:pt x="8445" y="10428"/>
                        <a:pt x="5228" y="11424"/>
                        <a:pt x="2694" y="10058"/>
                      </a:cubicBezTo>
                      <a:cubicBezTo>
                        <a:pt x="160" y="8692"/>
                        <a:pt x="-751" y="5446"/>
                        <a:pt x="673" y="2855"/>
                      </a:cubicBezTo>
                      <a:close/>
                    </a:path>
                  </a:pathLst>
                </a:custGeom>
                <a:grpFill/>
                <a:ln w="2845"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264626A2-4AAF-D4A9-FD18-AC844C99D72B}"/>
                    </a:ext>
                  </a:extLst>
                </p:cNvPr>
                <p:cNvSpPr/>
                <p:nvPr/>
              </p:nvSpPr>
              <p:spPr>
                <a:xfrm>
                  <a:off x="9801615" y="2416324"/>
                  <a:ext cx="9434" cy="9619"/>
                </a:xfrm>
                <a:custGeom>
                  <a:avLst/>
                  <a:gdLst>
                    <a:gd name="connsiteX0" fmla="*/ 703 w 9434"/>
                    <a:gd name="connsiteY0" fmla="*/ 2366 h 9619"/>
                    <a:gd name="connsiteX1" fmla="*/ 7194 w 9434"/>
                    <a:gd name="connsiteY1" fmla="*/ 658 h 9619"/>
                    <a:gd name="connsiteX2" fmla="*/ 8731 w 9434"/>
                    <a:gd name="connsiteY2" fmla="*/ 7234 h 9619"/>
                    <a:gd name="connsiteX3" fmla="*/ 2241 w 9434"/>
                    <a:gd name="connsiteY3" fmla="*/ 8942 h 9619"/>
                    <a:gd name="connsiteX4" fmla="*/ 703 w 9434"/>
                    <a:gd name="connsiteY4" fmla="*/ 2366 h 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 h="9619">
                      <a:moveTo>
                        <a:pt x="703" y="2366"/>
                      </a:moveTo>
                      <a:cubicBezTo>
                        <a:pt x="2070" y="89"/>
                        <a:pt x="4974" y="-680"/>
                        <a:pt x="7194" y="658"/>
                      </a:cubicBezTo>
                      <a:cubicBezTo>
                        <a:pt x="9414" y="1996"/>
                        <a:pt x="10097" y="4957"/>
                        <a:pt x="8731" y="7234"/>
                      </a:cubicBezTo>
                      <a:cubicBezTo>
                        <a:pt x="7365" y="9540"/>
                        <a:pt x="4461" y="10309"/>
                        <a:pt x="2241" y="8942"/>
                      </a:cubicBezTo>
                      <a:cubicBezTo>
                        <a:pt x="20" y="7604"/>
                        <a:pt x="-663" y="4643"/>
                        <a:pt x="703" y="2366"/>
                      </a:cubicBezTo>
                      <a:close/>
                    </a:path>
                  </a:pathLst>
                </a:custGeom>
                <a:grpFill/>
                <a:ln w="2845"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E60F5E50-0445-B8B6-0B65-191774FDF8AF}"/>
                    </a:ext>
                  </a:extLst>
                </p:cNvPr>
                <p:cNvSpPr/>
                <p:nvPr/>
              </p:nvSpPr>
              <p:spPr>
                <a:xfrm>
                  <a:off x="9729852" y="2371660"/>
                  <a:ext cx="8454" cy="8483"/>
                </a:xfrm>
                <a:custGeom>
                  <a:avLst/>
                  <a:gdLst>
                    <a:gd name="connsiteX0" fmla="*/ 725 w 8454"/>
                    <a:gd name="connsiteY0" fmla="*/ 1993 h 8483"/>
                    <a:gd name="connsiteX1" fmla="*/ 6590 w 8454"/>
                    <a:gd name="connsiteY1" fmla="*/ 655 h 8483"/>
                    <a:gd name="connsiteX2" fmla="*/ 7729 w 8454"/>
                    <a:gd name="connsiteY2" fmla="*/ 6491 h 8483"/>
                    <a:gd name="connsiteX3" fmla="*/ 1865 w 8454"/>
                    <a:gd name="connsiteY3" fmla="*/ 7829 h 8483"/>
                    <a:gd name="connsiteX4" fmla="*/ 725 w 8454"/>
                    <a:gd name="connsiteY4" fmla="*/ 1993 h 8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8483">
                      <a:moveTo>
                        <a:pt x="725" y="1993"/>
                      </a:moveTo>
                      <a:cubicBezTo>
                        <a:pt x="2035" y="0"/>
                        <a:pt x="4654" y="-598"/>
                        <a:pt x="6590" y="655"/>
                      </a:cubicBezTo>
                      <a:cubicBezTo>
                        <a:pt x="8526" y="1907"/>
                        <a:pt x="9039" y="4498"/>
                        <a:pt x="7729" y="6491"/>
                      </a:cubicBezTo>
                      <a:cubicBezTo>
                        <a:pt x="6448" y="8484"/>
                        <a:pt x="3800" y="9081"/>
                        <a:pt x="1865" y="7829"/>
                      </a:cubicBezTo>
                      <a:cubicBezTo>
                        <a:pt x="-71" y="6576"/>
                        <a:pt x="-584" y="3957"/>
                        <a:pt x="725" y="1993"/>
                      </a:cubicBezTo>
                      <a:close/>
                    </a:path>
                  </a:pathLst>
                </a:custGeom>
                <a:grpFill/>
                <a:ln w="2845"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3243928D-29CD-28AB-ADD7-A26370AACA1C}"/>
                    </a:ext>
                  </a:extLst>
                </p:cNvPr>
                <p:cNvSpPr/>
                <p:nvPr/>
              </p:nvSpPr>
              <p:spPr>
                <a:xfrm>
                  <a:off x="9660125" y="2323915"/>
                  <a:ext cx="7380" cy="7438"/>
                </a:xfrm>
                <a:custGeom>
                  <a:avLst/>
                  <a:gdLst>
                    <a:gd name="connsiteX0" fmla="*/ 734 w 7380"/>
                    <a:gd name="connsiteY0" fmla="*/ 1598 h 7438"/>
                    <a:gd name="connsiteX1" fmla="*/ 5887 w 7380"/>
                    <a:gd name="connsiteY1" fmla="*/ 659 h 7438"/>
                    <a:gd name="connsiteX2" fmla="*/ 6655 w 7380"/>
                    <a:gd name="connsiteY2" fmla="*/ 5840 h 7438"/>
                    <a:gd name="connsiteX3" fmla="*/ 1502 w 7380"/>
                    <a:gd name="connsiteY3" fmla="*/ 6779 h 7438"/>
                    <a:gd name="connsiteX4" fmla="*/ 734 w 7380"/>
                    <a:gd name="connsiteY4" fmla="*/ 1598 h 7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0" h="7438">
                      <a:moveTo>
                        <a:pt x="734" y="1598"/>
                      </a:moveTo>
                      <a:cubicBezTo>
                        <a:pt x="1930" y="-81"/>
                        <a:pt x="4236" y="-508"/>
                        <a:pt x="5887" y="659"/>
                      </a:cubicBezTo>
                      <a:cubicBezTo>
                        <a:pt x="7509" y="1826"/>
                        <a:pt x="7879" y="4132"/>
                        <a:pt x="6655" y="5840"/>
                      </a:cubicBezTo>
                      <a:cubicBezTo>
                        <a:pt x="5460" y="7520"/>
                        <a:pt x="3154" y="7947"/>
                        <a:pt x="1502" y="6779"/>
                      </a:cubicBezTo>
                      <a:cubicBezTo>
                        <a:pt x="-148" y="5612"/>
                        <a:pt x="-490" y="3306"/>
                        <a:pt x="734" y="1598"/>
                      </a:cubicBezTo>
                      <a:close/>
                    </a:path>
                  </a:pathLst>
                </a:custGeom>
                <a:grpFill/>
                <a:ln w="2845"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97A74464-8FCA-F8A9-29BA-233D9227173B}"/>
                    </a:ext>
                  </a:extLst>
                </p:cNvPr>
                <p:cNvSpPr/>
                <p:nvPr/>
              </p:nvSpPr>
              <p:spPr>
                <a:xfrm>
                  <a:off x="9592368" y="2273453"/>
                  <a:ext cx="6284" cy="6361"/>
                </a:xfrm>
                <a:custGeom>
                  <a:avLst/>
                  <a:gdLst>
                    <a:gd name="connsiteX0" fmla="*/ 708 w 6284"/>
                    <a:gd name="connsiteY0" fmla="*/ 1245 h 6361"/>
                    <a:gd name="connsiteX1" fmla="*/ 5120 w 6284"/>
                    <a:gd name="connsiteY1" fmla="*/ 647 h 6361"/>
                    <a:gd name="connsiteX2" fmla="*/ 5576 w 6284"/>
                    <a:gd name="connsiteY2" fmla="*/ 5117 h 6361"/>
                    <a:gd name="connsiteX3" fmla="*/ 1164 w 6284"/>
                    <a:gd name="connsiteY3" fmla="*/ 5714 h 6361"/>
                    <a:gd name="connsiteX4" fmla="*/ 708 w 6284"/>
                    <a:gd name="connsiteY4" fmla="*/ 1245 h 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4" h="6361">
                      <a:moveTo>
                        <a:pt x="708" y="1245"/>
                      </a:moveTo>
                      <a:cubicBezTo>
                        <a:pt x="1790" y="-150"/>
                        <a:pt x="3782" y="-406"/>
                        <a:pt x="5120" y="647"/>
                      </a:cubicBezTo>
                      <a:cubicBezTo>
                        <a:pt x="6459" y="1729"/>
                        <a:pt x="6686" y="3722"/>
                        <a:pt x="5576" y="5117"/>
                      </a:cubicBezTo>
                      <a:cubicBezTo>
                        <a:pt x="4494" y="6511"/>
                        <a:pt x="2502" y="6768"/>
                        <a:pt x="1164" y="5714"/>
                      </a:cubicBezTo>
                      <a:cubicBezTo>
                        <a:pt x="-174" y="4632"/>
                        <a:pt x="-402" y="2640"/>
                        <a:pt x="708" y="1245"/>
                      </a:cubicBezTo>
                      <a:close/>
                    </a:path>
                  </a:pathLst>
                </a:custGeom>
                <a:grpFill/>
                <a:ln w="2845"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17E4C90D-54B9-DDCD-3045-63602C6ECF52}"/>
                    </a:ext>
                  </a:extLst>
                </p:cNvPr>
                <p:cNvSpPr/>
                <p:nvPr/>
              </p:nvSpPr>
              <p:spPr>
                <a:xfrm>
                  <a:off x="9526800" y="2220192"/>
                  <a:ext cx="5262" cy="5243"/>
                </a:xfrm>
                <a:custGeom>
                  <a:avLst/>
                  <a:gdLst>
                    <a:gd name="connsiteX0" fmla="*/ 658 w 5262"/>
                    <a:gd name="connsiteY0" fmla="*/ 956 h 5243"/>
                    <a:gd name="connsiteX1" fmla="*/ 4359 w 5262"/>
                    <a:gd name="connsiteY1" fmla="*/ 586 h 5243"/>
                    <a:gd name="connsiteX2" fmla="*/ 4614 w 5262"/>
                    <a:gd name="connsiteY2" fmla="*/ 4287 h 5243"/>
                    <a:gd name="connsiteX3" fmla="*/ 914 w 5262"/>
                    <a:gd name="connsiteY3" fmla="*/ 4657 h 5243"/>
                    <a:gd name="connsiteX4" fmla="*/ 658 w 5262"/>
                    <a:gd name="connsiteY4" fmla="*/ 956 h 5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2" h="5243">
                      <a:moveTo>
                        <a:pt x="658" y="956"/>
                      </a:moveTo>
                      <a:cubicBezTo>
                        <a:pt x="1626" y="-154"/>
                        <a:pt x="3276" y="-325"/>
                        <a:pt x="4359" y="586"/>
                      </a:cubicBezTo>
                      <a:cubicBezTo>
                        <a:pt x="5440" y="1497"/>
                        <a:pt x="5582" y="3149"/>
                        <a:pt x="4614" y="4287"/>
                      </a:cubicBezTo>
                      <a:cubicBezTo>
                        <a:pt x="3675" y="5398"/>
                        <a:pt x="1995" y="5568"/>
                        <a:pt x="914" y="4657"/>
                      </a:cubicBezTo>
                      <a:cubicBezTo>
                        <a:pt x="-197" y="3746"/>
                        <a:pt x="-311" y="2095"/>
                        <a:pt x="658" y="956"/>
                      </a:cubicBezTo>
                      <a:close/>
                    </a:path>
                  </a:pathLst>
                </a:custGeom>
                <a:grpFill/>
                <a:ln w="2845"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13C42C83-0E0B-395C-6B01-57C23EE3E3A2}"/>
                    </a:ext>
                  </a:extLst>
                </p:cNvPr>
                <p:cNvSpPr/>
                <p:nvPr/>
              </p:nvSpPr>
              <p:spPr>
                <a:xfrm>
                  <a:off x="9463520" y="2164198"/>
                  <a:ext cx="4169" cy="4185"/>
                </a:xfrm>
                <a:custGeom>
                  <a:avLst/>
                  <a:gdLst>
                    <a:gd name="connsiteX0" fmla="*/ 567 w 4169"/>
                    <a:gd name="connsiteY0" fmla="*/ 698 h 4185"/>
                    <a:gd name="connsiteX1" fmla="*/ 3528 w 4169"/>
                    <a:gd name="connsiteY1" fmla="*/ 527 h 4185"/>
                    <a:gd name="connsiteX2" fmla="*/ 3613 w 4169"/>
                    <a:gd name="connsiteY2" fmla="*/ 3488 h 4185"/>
                    <a:gd name="connsiteX3" fmla="*/ 652 w 4169"/>
                    <a:gd name="connsiteY3" fmla="*/ 3658 h 4185"/>
                    <a:gd name="connsiteX4" fmla="*/ 567 w 4169"/>
                    <a:gd name="connsiteY4" fmla="*/ 698 h 4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9" h="4185">
                      <a:moveTo>
                        <a:pt x="567" y="698"/>
                      </a:moveTo>
                      <a:cubicBezTo>
                        <a:pt x="1364" y="-156"/>
                        <a:pt x="2674" y="-242"/>
                        <a:pt x="3528" y="527"/>
                      </a:cubicBezTo>
                      <a:cubicBezTo>
                        <a:pt x="4354" y="1295"/>
                        <a:pt x="4382" y="2634"/>
                        <a:pt x="3613" y="3488"/>
                      </a:cubicBezTo>
                      <a:cubicBezTo>
                        <a:pt x="2816" y="4342"/>
                        <a:pt x="1507" y="4427"/>
                        <a:pt x="652" y="3658"/>
                      </a:cubicBezTo>
                      <a:cubicBezTo>
                        <a:pt x="-173" y="2890"/>
                        <a:pt x="-230" y="1552"/>
                        <a:pt x="567" y="698"/>
                      </a:cubicBezTo>
                      <a:close/>
                    </a:path>
                  </a:pathLst>
                </a:custGeom>
                <a:grpFill/>
                <a:ln w="2845"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B0017DB3-6282-53AD-0473-88FB10941F94}"/>
                    </a:ext>
                  </a:extLst>
                </p:cNvPr>
                <p:cNvSpPr/>
                <p:nvPr/>
              </p:nvSpPr>
              <p:spPr>
                <a:xfrm>
                  <a:off x="9402432" y="2105859"/>
                  <a:ext cx="3117" cy="3089"/>
                </a:xfrm>
                <a:custGeom>
                  <a:avLst/>
                  <a:gdLst>
                    <a:gd name="connsiteX0" fmla="*/ 448 w 3117"/>
                    <a:gd name="connsiteY0" fmla="*/ 477 h 3089"/>
                    <a:gd name="connsiteX1" fmla="*/ 2669 w 3117"/>
                    <a:gd name="connsiteY1" fmla="*/ 420 h 3089"/>
                    <a:gd name="connsiteX2" fmla="*/ 2669 w 3117"/>
                    <a:gd name="connsiteY2" fmla="*/ 2612 h 3089"/>
                    <a:gd name="connsiteX3" fmla="*/ 448 w 3117"/>
                    <a:gd name="connsiteY3" fmla="*/ 2669 h 3089"/>
                    <a:gd name="connsiteX4" fmla="*/ 448 w 3117"/>
                    <a:gd name="connsiteY4" fmla="*/ 477 h 3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7" h="3089">
                      <a:moveTo>
                        <a:pt x="448" y="477"/>
                      </a:moveTo>
                      <a:cubicBezTo>
                        <a:pt x="1075" y="-149"/>
                        <a:pt x="2071" y="-149"/>
                        <a:pt x="2669" y="420"/>
                      </a:cubicBezTo>
                      <a:cubicBezTo>
                        <a:pt x="3267" y="1018"/>
                        <a:pt x="3267" y="1986"/>
                        <a:pt x="2669" y="2612"/>
                      </a:cubicBezTo>
                      <a:cubicBezTo>
                        <a:pt x="2071" y="3239"/>
                        <a:pt x="1046" y="3239"/>
                        <a:pt x="448" y="2669"/>
                      </a:cubicBezTo>
                      <a:cubicBezTo>
                        <a:pt x="-149" y="2071"/>
                        <a:pt x="-149" y="1103"/>
                        <a:pt x="448" y="477"/>
                      </a:cubicBezTo>
                      <a:close/>
                    </a:path>
                  </a:pathLst>
                </a:custGeom>
                <a:grpFill/>
                <a:ln w="2845" cap="flat">
                  <a:noFill/>
                  <a:prstDash val="solid"/>
                  <a:miter/>
                </a:ln>
              </p:spPr>
              <p:txBody>
                <a:bodyPr rtlCol="0" anchor="ctr"/>
                <a:lstStyle/>
                <a:p>
                  <a:endParaRPr lang="en-US"/>
                </a:p>
              </p:txBody>
            </p:sp>
          </p:grpSp>
          <p:grpSp>
            <p:nvGrpSpPr>
              <p:cNvPr id="19" name="Graphic 9">
                <a:extLst>
                  <a:ext uri="{FF2B5EF4-FFF2-40B4-BE49-F238E27FC236}">
                    <a16:creationId xmlns:a16="http://schemas.microsoft.com/office/drawing/2014/main" id="{2A66AF97-0698-178B-F863-90A5144209BB}"/>
                  </a:ext>
                </a:extLst>
              </p:cNvPr>
              <p:cNvGrpSpPr/>
              <p:nvPr/>
            </p:nvGrpSpPr>
            <p:grpSpPr>
              <a:xfrm>
                <a:off x="9343623" y="2164454"/>
                <a:ext cx="2858903" cy="645019"/>
                <a:chOff x="9343623" y="2164454"/>
                <a:chExt cx="2858903" cy="645019"/>
              </a:xfrm>
              <a:grpFill/>
            </p:grpSpPr>
            <p:sp>
              <p:nvSpPr>
                <p:cNvPr id="1670" name="Freeform: Shape 1669">
                  <a:extLst>
                    <a:ext uri="{FF2B5EF4-FFF2-40B4-BE49-F238E27FC236}">
                      <a16:creationId xmlns:a16="http://schemas.microsoft.com/office/drawing/2014/main" id="{7470477F-A8E7-8253-1F94-68C7515BF486}"/>
                    </a:ext>
                  </a:extLst>
                </p:cNvPr>
                <p:cNvSpPr/>
                <p:nvPr/>
              </p:nvSpPr>
              <p:spPr>
                <a:xfrm>
                  <a:off x="12160520" y="2332750"/>
                  <a:ext cx="42007" cy="42161"/>
                </a:xfrm>
                <a:custGeom>
                  <a:avLst/>
                  <a:gdLst>
                    <a:gd name="connsiteX0" fmla="*/ 4406 w 42007"/>
                    <a:gd name="connsiteY0" fmla="*/ 33530 h 42161"/>
                    <a:gd name="connsiteX1" fmla="*/ 7965 w 42007"/>
                    <a:gd name="connsiteY1" fmla="*/ 4094 h 42161"/>
                    <a:gd name="connsiteX2" fmla="*/ 37373 w 42007"/>
                    <a:gd name="connsiteY2" fmla="*/ 8364 h 42161"/>
                    <a:gd name="connsiteX3" fmla="*/ 33957 w 42007"/>
                    <a:gd name="connsiteY3" fmla="*/ 38000 h 42161"/>
                    <a:gd name="connsiteX4" fmla="*/ 4406 w 42007"/>
                    <a:gd name="connsiteY4" fmla="*/ 33530 h 4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07" h="42161">
                      <a:moveTo>
                        <a:pt x="4406" y="33530"/>
                      </a:moveTo>
                      <a:cubicBezTo>
                        <a:pt x="-2654" y="24079"/>
                        <a:pt x="-1059" y="10898"/>
                        <a:pt x="7965" y="4094"/>
                      </a:cubicBezTo>
                      <a:cubicBezTo>
                        <a:pt x="17075" y="-2653"/>
                        <a:pt x="30056" y="-945"/>
                        <a:pt x="37373" y="8364"/>
                      </a:cubicBezTo>
                      <a:cubicBezTo>
                        <a:pt x="44632" y="17616"/>
                        <a:pt x="43265" y="31110"/>
                        <a:pt x="33957" y="38000"/>
                      </a:cubicBezTo>
                      <a:cubicBezTo>
                        <a:pt x="24705" y="44974"/>
                        <a:pt x="11467" y="42982"/>
                        <a:pt x="4406" y="33530"/>
                      </a:cubicBezTo>
                      <a:close/>
                    </a:path>
                  </a:pathLst>
                </a:custGeom>
                <a:grpFill/>
                <a:ln w="2845"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2B7CCB7C-CE7E-B5E4-1C6C-5AF090AB5283}"/>
                    </a:ext>
                  </a:extLst>
                </p:cNvPr>
                <p:cNvSpPr/>
                <p:nvPr/>
              </p:nvSpPr>
              <p:spPr>
                <a:xfrm>
                  <a:off x="12089706" y="2385643"/>
                  <a:ext cx="40736" cy="41317"/>
                </a:xfrm>
                <a:custGeom>
                  <a:avLst/>
                  <a:gdLst>
                    <a:gd name="connsiteX0" fmla="*/ 3764 w 40736"/>
                    <a:gd name="connsiteY0" fmla="*/ 32136 h 41317"/>
                    <a:gd name="connsiteX1" fmla="*/ 291 w 40736"/>
                    <a:gd name="connsiteY1" fmla="*/ 16735 h 41317"/>
                    <a:gd name="connsiteX2" fmla="*/ 2996 w 40736"/>
                    <a:gd name="connsiteY2" fmla="*/ 9476 h 41317"/>
                    <a:gd name="connsiteX3" fmla="*/ 8377 w 40736"/>
                    <a:gd name="connsiteY3" fmla="*/ 3611 h 41317"/>
                    <a:gd name="connsiteX4" fmla="*/ 36759 w 40736"/>
                    <a:gd name="connsiteY4" fmla="*/ 8878 h 41317"/>
                    <a:gd name="connsiteX5" fmla="*/ 32290 w 40736"/>
                    <a:gd name="connsiteY5" fmla="*/ 37659 h 41317"/>
                    <a:gd name="connsiteX6" fmla="*/ 24888 w 40736"/>
                    <a:gd name="connsiteY6" fmla="*/ 40933 h 41317"/>
                    <a:gd name="connsiteX7" fmla="*/ 17003 w 40736"/>
                    <a:gd name="connsiteY7" fmla="*/ 40933 h 41317"/>
                    <a:gd name="connsiteX8" fmla="*/ 3736 w 40736"/>
                    <a:gd name="connsiteY8" fmla="*/ 32165 h 4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36" h="41317">
                      <a:moveTo>
                        <a:pt x="3764" y="32136"/>
                      </a:moveTo>
                      <a:cubicBezTo>
                        <a:pt x="519" y="27411"/>
                        <a:pt x="-591" y="21859"/>
                        <a:pt x="291" y="16735"/>
                      </a:cubicBezTo>
                      <a:cubicBezTo>
                        <a:pt x="719" y="14173"/>
                        <a:pt x="1658" y="11725"/>
                        <a:pt x="2996" y="9476"/>
                      </a:cubicBezTo>
                      <a:cubicBezTo>
                        <a:pt x="4334" y="7227"/>
                        <a:pt x="6156" y="5206"/>
                        <a:pt x="8377" y="3611"/>
                      </a:cubicBezTo>
                      <a:cubicBezTo>
                        <a:pt x="17344" y="-2794"/>
                        <a:pt x="30041" y="-460"/>
                        <a:pt x="36759" y="8878"/>
                      </a:cubicBezTo>
                      <a:cubicBezTo>
                        <a:pt x="43478" y="18216"/>
                        <a:pt x="41485" y="31083"/>
                        <a:pt x="32290" y="37659"/>
                      </a:cubicBezTo>
                      <a:cubicBezTo>
                        <a:pt x="30013" y="39310"/>
                        <a:pt x="27479" y="40392"/>
                        <a:pt x="24888" y="40933"/>
                      </a:cubicBezTo>
                      <a:cubicBezTo>
                        <a:pt x="22297" y="41474"/>
                        <a:pt x="19593" y="41417"/>
                        <a:pt x="17003" y="40933"/>
                      </a:cubicBezTo>
                      <a:cubicBezTo>
                        <a:pt x="11821" y="39908"/>
                        <a:pt x="6982" y="36891"/>
                        <a:pt x="3736" y="32165"/>
                      </a:cubicBezTo>
                      <a:close/>
                    </a:path>
                  </a:pathLst>
                </a:custGeom>
                <a:grpFill/>
                <a:ln w="2845"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9C83CFF5-BDCE-3EBA-9321-044FD3DA5073}"/>
                    </a:ext>
                  </a:extLst>
                </p:cNvPr>
                <p:cNvSpPr/>
                <p:nvPr/>
              </p:nvSpPr>
              <p:spPr>
                <a:xfrm>
                  <a:off x="12016679" y="2435644"/>
                  <a:ext cx="39650" cy="40136"/>
                </a:xfrm>
                <a:custGeom>
                  <a:avLst/>
                  <a:gdLst>
                    <a:gd name="connsiteX0" fmla="*/ 3230 w 39650"/>
                    <a:gd name="connsiteY0" fmla="*/ 30645 h 40136"/>
                    <a:gd name="connsiteX1" fmla="*/ 8810 w 39650"/>
                    <a:gd name="connsiteY1" fmla="*/ 3002 h 40136"/>
                    <a:gd name="connsiteX2" fmla="*/ 36281 w 39650"/>
                    <a:gd name="connsiteY2" fmla="*/ 9407 h 40136"/>
                    <a:gd name="connsiteX3" fmla="*/ 30702 w 39650"/>
                    <a:gd name="connsiteY3" fmla="*/ 37050 h 40136"/>
                    <a:gd name="connsiteX4" fmla="*/ 3230 w 39650"/>
                    <a:gd name="connsiteY4" fmla="*/ 30645 h 40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0" h="40136">
                      <a:moveTo>
                        <a:pt x="3230" y="30645"/>
                      </a:moveTo>
                      <a:cubicBezTo>
                        <a:pt x="-2720" y="21193"/>
                        <a:pt x="-214" y="8810"/>
                        <a:pt x="8810" y="3002"/>
                      </a:cubicBezTo>
                      <a:cubicBezTo>
                        <a:pt x="17834" y="-2805"/>
                        <a:pt x="30133" y="70"/>
                        <a:pt x="36281" y="9407"/>
                      </a:cubicBezTo>
                      <a:cubicBezTo>
                        <a:pt x="42431" y="18745"/>
                        <a:pt x="39925" y="31129"/>
                        <a:pt x="30702" y="37050"/>
                      </a:cubicBezTo>
                      <a:cubicBezTo>
                        <a:pt x="21478" y="42971"/>
                        <a:pt x="9180" y="40125"/>
                        <a:pt x="3230" y="30645"/>
                      </a:cubicBezTo>
                      <a:close/>
                    </a:path>
                  </a:pathLst>
                </a:custGeom>
                <a:grpFill/>
                <a:ln w="2845"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AF05C85E-1A1C-E85F-BBDC-C35A47D0ADA8}"/>
                    </a:ext>
                  </a:extLst>
                </p:cNvPr>
                <p:cNvSpPr/>
                <p:nvPr/>
              </p:nvSpPr>
              <p:spPr>
                <a:xfrm>
                  <a:off x="11941698" y="2482677"/>
                  <a:ext cx="38511" cy="38965"/>
                </a:xfrm>
                <a:custGeom>
                  <a:avLst/>
                  <a:gdLst>
                    <a:gd name="connsiteX0" fmla="*/ 2685 w 38511"/>
                    <a:gd name="connsiteY0" fmla="*/ 28962 h 38965"/>
                    <a:gd name="connsiteX1" fmla="*/ 9290 w 38511"/>
                    <a:gd name="connsiteY1" fmla="*/ 2486 h 38965"/>
                    <a:gd name="connsiteX2" fmla="*/ 16464 w 38511"/>
                    <a:gd name="connsiteY2" fmla="*/ 152 h 38965"/>
                    <a:gd name="connsiteX3" fmla="*/ 23751 w 38511"/>
                    <a:gd name="connsiteY3" fmla="*/ 664 h 38965"/>
                    <a:gd name="connsiteX4" fmla="*/ 35652 w 38511"/>
                    <a:gd name="connsiteY4" fmla="*/ 9717 h 38965"/>
                    <a:gd name="connsiteX5" fmla="*/ 37986 w 38511"/>
                    <a:gd name="connsiteY5" fmla="*/ 24578 h 38965"/>
                    <a:gd name="connsiteX6" fmla="*/ 34911 w 38511"/>
                    <a:gd name="connsiteY6" fmla="*/ 31382 h 38965"/>
                    <a:gd name="connsiteX7" fmla="*/ 29189 w 38511"/>
                    <a:gd name="connsiteY7" fmla="*/ 36449 h 38965"/>
                    <a:gd name="connsiteX8" fmla="*/ 2685 w 38511"/>
                    <a:gd name="connsiteY8" fmla="*/ 28990 h 3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511" h="38965">
                      <a:moveTo>
                        <a:pt x="2685" y="28962"/>
                      </a:moveTo>
                      <a:cubicBezTo>
                        <a:pt x="-2696" y="19539"/>
                        <a:pt x="265" y="7668"/>
                        <a:pt x="9290" y="2486"/>
                      </a:cubicBezTo>
                      <a:cubicBezTo>
                        <a:pt x="11567" y="1177"/>
                        <a:pt x="13987" y="408"/>
                        <a:pt x="16464" y="152"/>
                      </a:cubicBezTo>
                      <a:cubicBezTo>
                        <a:pt x="18912" y="-161"/>
                        <a:pt x="21389" y="10"/>
                        <a:pt x="23751" y="664"/>
                      </a:cubicBezTo>
                      <a:cubicBezTo>
                        <a:pt x="28506" y="1945"/>
                        <a:pt x="32862" y="5048"/>
                        <a:pt x="35652" y="9717"/>
                      </a:cubicBezTo>
                      <a:cubicBezTo>
                        <a:pt x="38441" y="14386"/>
                        <a:pt x="39125" y="19710"/>
                        <a:pt x="37986" y="24578"/>
                      </a:cubicBezTo>
                      <a:cubicBezTo>
                        <a:pt x="37416" y="26997"/>
                        <a:pt x="36363" y="29332"/>
                        <a:pt x="34911" y="31382"/>
                      </a:cubicBezTo>
                      <a:cubicBezTo>
                        <a:pt x="33431" y="33374"/>
                        <a:pt x="31495" y="35111"/>
                        <a:pt x="29189" y="36449"/>
                      </a:cubicBezTo>
                      <a:cubicBezTo>
                        <a:pt x="19937" y="41744"/>
                        <a:pt x="8065" y="38413"/>
                        <a:pt x="2685" y="28990"/>
                      </a:cubicBezTo>
                      <a:close/>
                    </a:path>
                  </a:pathLst>
                </a:custGeom>
                <a:grpFill/>
                <a:ln w="2845"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3A056D48-0C02-A4CE-E4E2-C0A411FD09C4}"/>
                    </a:ext>
                  </a:extLst>
                </p:cNvPr>
                <p:cNvSpPr/>
                <p:nvPr/>
              </p:nvSpPr>
              <p:spPr>
                <a:xfrm>
                  <a:off x="11864902" y="2526315"/>
                  <a:ext cx="37292" cy="38086"/>
                </a:xfrm>
                <a:custGeom>
                  <a:avLst/>
                  <a:gdLst>
                    <a:gd name="connsiteX0" fmla="*/ 2217 w 37292"/>
                    <a:gd name="connsiteY0" fmla="*/ 27685 h 38086"/>
                    <a:gd name="connsiteX1" fmla="*/ 9648 w 37292"/>
                    <a:gd name="connsiteY1" fmla="*/ 2149 h 38086"/>
                    <a:gd name="connsiteX2" fmla="*/ 34928 w 37292"/>
                    <a:gd name="connsiteY2" fmla="*/ 10177 h 38086"/>
                    <a:gd name="connsiteX3" fmla="*/ 27583 w 37292"/>
                    <a:gd name="connsiteY3" fmla="*/ 35884 h 38086"/>
                    <a:gd name="connsiteX4" fmla="*/ 2189 w 37292"/>
                    <a:gd name="connsiteY4" fmla="*/ 27657 h 3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2" h="38086">
                      <a:moveTo>
                        <a:pt x="2217" y="27685"/>
                      </a:moveTo>
                      <a:cubicBezTo>
                        <a:pt x="-2651" y="18319"/>
                        <a:pt x="794" y="7074"/>
                        <a:pt x="9648" y="2149"/>
                      </a:cubicBezTo>
                      <a:cubicBezTo>
                        <a:pt x="18559" y="-2691"/>
                        <a:pt x="29889" y="925"/>
                        <a:pt x="34928" y="10177"/>
                      </a:cubicBezTo>
                      <a:cubicBezTo>
                        <a:pt x="39966" y="19458"/>
                        <a:pt x="36693" y="30959"/>
                        <a:pt x="27583" y="35884"/>
                      </a:cubicBezTo>
                      <a:cubicBezTo>
                        <a:pt x="18530" y="40894"/>
                        <a:pt x="7057" y="37023"/>
                        <a:pt x="2189" y="27657"/>
                      </a:cubicBezTo>
                      <a:close/>
                    </a:path>
                  </a:pathLst>
                </a:custGeom>
                <a:grpFill/>
                <a:ln w="2845"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BB5C41DB-DF3C-AA70-23E8-DEE9AAC3EC74}"/>
                    </a:ext>
                  </a:extLst>
                </p:cNvPr>
                <p:cNvSpPr/>
                <p:nvPr/>
              </p:nvSpPr>
              <p:spPr>
                <a:xfrm>
                  <a:off x="11786334" y="2566851"/>
                  <a:ext cx="36234" cy="36892"/>
                </a:xfrm>
                <a:custGeom>
                  <a:avLst/>
                  <a:gdLst>
                    <a:gd name="connsiteX0" fmla="*/ 1815 w 36234"/>
                    <a:gd name="connsiteY0" fmla="*/ 26207 h 36892"/>
                    <a:gd name="connsiteX1" fmla="*/ 10042 w 36234"/>
                    <a:gd name="connsiteY1" fmla="*/ 1696 h 36892"/>
                    <a:gd name="connsiteX2" fmla="*/ 34297 w 36234"/>
                    <a:gd name="connsiteY2" fmla="*/ 10635 h 36892"/>
                    <a:gd name="connsiteX3" fmla="*/ 26070 w 36234"/>
                    <a:gd name="connsiteY3" fmla="*/ 35146 h 36892"/>
                    <a:gd name="connsiteX4" fmla="*/ 1815 w 36234"/>
                    <a:gd name="connsiteY4" fmla="*/ 26207 h 36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4" h="36892">
                      <a:moveTo>
                        <a:pt x="1815" y="26207"/>
                      </a:moveTo>
                      <a:cubicBezTo>
                        <a:pt x="-2512" y="16926"/>
                        <a:pt x="1160" y="5966"/>
                        <a:pt x="10042" y="1696"/>
                      </a:cubicBezTo>
                      <a:cubicBezTo>
                        <a:pt x="18924" y="-2546"/>
                        <a:pt x="29771" y="1440"/>
                        <a:pt x="34297" y="10635"/>
                      </a:cubicBezTo>
                      <a:cubicBezTo>
                        <a:pt x="38823" y="19830"/>
                        <a:pt x="35152" y="30790"/>
                        <a:pt x="26070" y="35146"/>
                      </a:cubicBezTo>
                      <a:cubicBezTo>
                        <a:pt x="17017" y="39473"/>
                        <a:pt x="6142" y="35488"/>
                        <a:pt x="1815" y="26207"/>
                      </a:cubicBezTo>
                      <a:close/>
                    </a:path>
                  </a:pathLst>
                </a:custGeom>
                <a:grpFill/>
                <a:ln w="2845"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AD151770-680A-7601-C68A-E63A04AE5D7F}"/>
                    </a:ext>
                  </a:extLst>
                </p:cNvPr>
                <p:cNvSpPr/>
                <p:nvPr/>
              </p:nvSpPr>
              <p:spPr>
                <a:xfrm>
                  <a:off x="11706187" y="2604183"/>
                  <a:ext cx="35129" cy="35717"/>
                </a:xfrm>
                <a:custGeom>
                  <a:avLst/>
                  <a:gdLst>
                    <a:gd name="connsiteX0" fmla="*/ 1454 w 35129"/>
                    <a:gd name="connsiteY0" fmla="*/ 24603 h 35717"/>
                    <a:gd name="connsiteX1" fmla="*/ 10450 w 35129"/>
                    <a:gd name="connsiteY1" fmla="*/ 1316 h 35717"/>
                    <a:gd name="connsiteX2" fmla="*/ 33566 w 35129"/>
                    <a:gd name="connsiteY2" fmla="*/ 10881 h 35717"/>
                    <a:gd name="connsiteX3" fmla="*/ 24655 w 35129"/>
                    <a:gd name="connsiteY3" fmla="*/ 34368 h 35717"/>
                    <a:gd name="connsiteX4" fmla="*/ 1454 w 35129"/>
                    <a:gd name="connsiteY4" fmla="*/ 24603 h 35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9" h="35717">
                      <a:moveTo>
                        <a:pt x="1454" y="24603"/>
                      </a:moveTo>
                      <a:cubicBezTo>
                        <a:pt x="-2390" y="15436"/>
                        <a:pt x="1653" y="5017"/>
                        <a:pt x="10450" y="1316"/>
                      </a:cubicBezTo>
                      <a:cubicBezTo>
                        <a:pt x="19275" y="-2299"/>
                        <a:pt x="29523" y="1743"/>
                        <a:pt x="33566" y="10881"/>
                      </a:cubicBezTo>
                      <a:cubicBezTo>
                        <a:pt x="37551" y="19934"/>
                        <a:pt x="33679" y="30667"/>
                        <a:pt x="24655" y="34368"/>
                      </a:cubicBezTo>
                      <a:cubicBezTo>
                        <a:pt x="15688" y="38125"/>
                        <a:pt x="5297" y="33770"/>
                        <a:pt x="1454" y="24603"/>
                      </a:cubicBezTo>
                      <a:close/>
                    </a:path>
                  </a:pathLst>
                </a:custGeom>
                <a:grpFill/>
                <a:ln w="2845"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7C65DA44-9E33-B7A9-9B46-FA3F80308C48}"/>
                    </a:ext>
                  </a:extLst>
                </p:cNvPr>
                <p:cNvSpPr/>
                <p:nvPr/>
              </p:nvSpPr>
              <p:spPr>
                <a:xfrm>
                  <a:off x="11624606" y="2637953"/>
                  <a:ext cx="33926" cy="34793"/>
                </a:xfrm>
                <a:custGeom>
                  <a:avLst/>
                  <a:gdLst>
                    <a:gd name="connsiteX0" fmla="*/ 1132 w 33926"/>
                    <a:gd name="connsiteY0" fmla="*/ 23343 h 34793"/>
                    <a:gd name="connsiteX1" fmla="*/ 10754 w 33926"/>
                    <a:gd name="connsiteY1" fmla="*/ 1109 h 34793"/>
                    <a:gd name="connsiteX2" fmla="*/ 32703 w 33926"/>
                    <a:gd name="connsiteY2" fmla="*/ 11216 h 34793"/>
                    <a:gd name="connsiteX3" fmla="*/ 23167 w 33926"/>
                    <a:gd name="connsiteY3" fmla="*/ 33649 h 34793"/>
                    <a:gd name="connsiteX4" fmla="*/ 1132 w 33926"/>
                    <a:gd name="connsiteY4" fmla="*/ 23343 h 34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26" h="34793">
                      <a:moveTo>
                        <a:pt x="1132" y="23343"/>
                      </a:moveTo>
                      <a:cubicBezTo>
                        <a:pt x="-2228" y="14290"/>
                        <a:pt x="2157" y="4554"/>
                        <a:pt x="10754" y="1109"/>
                      </a:cubicBezTo>
                      <a:cubicBezTo>
                        <a:pt x="19380" y="-2250"/>
                        <a:pt x="29202" y="2277"/>
                        <a:pt x="32703" y="11216"/>
                      </a:cubicBezTo>
                      <a:cubicBezTo>
                        <a:pt x="36205" y="20183"/>
                        <a:pt x="31934" y="30204"/>
                        <a:pt x="23167" y="33649"/>
                      </a:cubicBezTo>
                      <a:cubicBezTo>
                        <a:pt x="14427" y="37150"/>
                        <a:pt x="4463" y="32311"/>
                        <a:pt x="1132" y="23343"/>
                      </a:cubicBezTo>
                      <a:close/>
                    </a:path>
                  </a:pathLst>
                </a:custGeom>
                <a:grpFill/>
                <a:ln w="2845"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24BA1B56-9B26-4BE0-563D-C86BCD9D8A66}"/>
                    </a:ext>
                  </a:extLst>
                </p:cNvPr>
                <p:cNvSpPr/>
                <p:nvPr/>
              </p:nvSpPr>
              <p:spPr>
                <a:xfrm>
                  <a:off x="11541720" y="2668335"/>
                  <a:ext cx="32838" cy="33645"/>
                </a:xfrm>
                <a:custGeom>
                  <a:avLst/>
                  <a:gdLst>
                    <a:gd name="connsiteX0" fmla="*/ 861 w 32838"/>
                    <a:gd name="connsiteY0" fmla="*/ 22028 h 33645"/>
                    <a:gd name="connsiteX1" fmla="*/ 11025 w 32838"/>
                    <a:gd name="connsiteY1" fmla="*/ 819 h 33645"/>
                    <a:gd name="connsiteX2" fmla="*/ 31892 w 32838"/>
                    <a:gd name="connsiteY2" fmla="*/ 11580 h 33645"/>
                    <a:gd name="connsiteX3" fmla="*/ 21729 w 32838"/>
                    <a:gd name="connsiteY3" fmla="*/ 32789 h 33645"/>
                    <a:gd name="connsiteX4" fmla="*/ 861 w 32838"/>
                    <a:gd name="connsiteY4" fmla="*/ 22028 h 33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38" h="33645">
                      <a:moveTo>
                        <a:pt x="861" y="22028"/>
                      </a:moveTo>
                      <a:cubicBezTo>
                        <a:pt x="-2013" y="13174"/>
                        <a:pt x="2541" y="3694"/>
                        <a:pt x="11025" y="819"/>
                      </a:cubicBezTo>
                      <a:cubicBezTo>
                        <a:pt x="19508" y="-2028"/>
                        <a:pt x="28846" y="2783"/>
                        <a:pt x="31892" y="11580"/>
                      </a:cubicBezTo>
                      <a:cubicBezTo>
                        <a:pt x="34939" y="20377"/>
                        <a:pt x="30383" y="29857"/>
                        <a:pt x="21729" y="32789"/>
                      </a:cubicBezTo>
                      <a:cubicBezTo>
                        <a:pt x="13074" y="35721"/>
                        <a:pt x="3737" y="30882"/>
                        <a:pt x="861" y="22028"/>
                      </a:cubicBezTo>
                      <a:close/>
                    </a:path>
                  </a:pathLst>
                </a:custGeom>
                <a:grpFill/>
                <a:ln w="2845"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36EC0FF3-C53F-57DD-27E8-99AA6D977308}"/>
                    </a:ext>
                  </a:extLst>
                </p:cNvPr>
                <p:cNvSpPr/>
                <p:nvPr/>
              </p:nvSpPr>
              <p:spPr>
                <a:xfrm>
                  <a:off x="11457631" y="2695402"/>
                  <a:ext cx="31736" cy="32475"/>
                </a:xfrm>
                <a:custGeom>
                  <a:avLst/>
                  <a:gdLst>
                    <a:gd name="connsiteX0" fmla="*/ 628 w 31736"/>
                    <a:gd name="connsiteY0" fmla="*/ 20525 h 32475"/>
                    <a:gd name="connsiteX1" fmla="*/ 11304 w 31736"/>
                    <a:gd name="connsiteY1" fmla="*/ 568 h 32475"/>
                    <a:gd name="connsiteX2" fmla="*/ 23346 w 31736"/>
                    <a:gd name="connsiteY2" fmla="*/ 2134 h 32475"/>
                    <a:gd name="connsiteX3" fmla="*/ 31032 w 31736"/>
                    <a:gd name="connsiteY3" fmla="*/ 11842 h 32475"/>
                    <a:gd name="connsiteX4" fmla="*/ 29865 w 31736"/>
                    <a:gd name="connsiteY4" fmla="*/ 24226 h 32475"/>
                    <a:gd name="connsiteX5" fmla="*/ 20385 w 31736"/>
                    <a:gd name="connsiteY5" fmla="*/ 31883 h 32475"/>
                    <a:gd name="connsiteX6" fmla="*/ 628 w 31736"/>
                    <a:gd name="connsiteY6" fmla="*/ 20553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36" h="32475">
                      <a:moveTo>
                        <a:pt x="628" y="20525"/>
                      </a:moveTo>
                      <a:cubicBezTo>
                        <a:pt x="-1792" y="11870"/>
                        <a:pt x="2992" y="2931"/>
                        <a:pt x="11304" y="568"/>
                      </a:cubicBezTo>
                      <a:cubicBezTo>
                        <a:pt x="15489" y="-599"/>
                        <a:pt x="19759" y="85"/>
                        <a:pt x="23346" y="2134"/>
                      </a:cubicBezTo>
                      <a:cubicBezTo>
                        <a:pt x="26905" y="4155"/>
                        <a:pt x="29751" y="7515"/>
                        <a:pt x="31032" y="11842"/>
                      </a:cubicBezTo>
                      <a:cubicBezTo>
                        <a:pt x="32313" y="16140"/>
                        <a:pt x="31801" y="20610"/>
                        <a:pt x="29865" y="24226"/>
                      </a:cubicBezTo>
                      <a:cubicBezTo>
                        <a:pt x="27930" y="27841"/>
                        <a:pt x="24598" y="30659"/>
                        <a:pt x="20385" y="31883"/>
                      </a:cubicBezTo>
                      <a:cubicBezTo>
                        <a:pt x="11902" y="34275"/>
                        <a:pt x="3049" y="29207"/>
                        <a:pt x="628" y="20553"/>
                      </a:cubicBezTo>
                      <a:close/>
                    </a:path>
                  </a:pathLst>
                </a:custGeom>
                <a:grpFill/>
                <a:ln w="2845"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F7755814-8C6A-9ED2-82DB-C62BD236490A}"/>
                    </a:ext>
                  </a:extLst>
                </p:cNvPr>
                <p:cNvSpPr/>
                <p:nvPr/>
              </p:nvSpPr>
              <p:spPr>
                <a:xfrm>
                  <a:off x="11372585" y="2718909"/>
                  <a:ext cx="30573" cy="31478"/>
                </a:xfrm>
                <a:custGeom>
                  <a:avLst/>
                  <a:gdLst>
                    <a:gd name="connsiteX0" fmla="*/ 440 w 30573"/>
                    <a:gd name="connsiteY0" fmla="*/ 19251 h 31478"/>
                    <a:gd name="connsiteX1" fmla="*/ 2205 w 30573"/>
                    <a:gd name="connsiteY1" fmla="*/ 7437 h 31478"/>
                    <a:gd name="connsiteX2" fmla="*/ 11543 w 30573"/>
                    <a:gd name="connsiteY2" fmla="*/ 462 h 31478"/>
                    <a:gd name="connsiteX3" fmla="*/ 30076 w 30573"/>
                    <a:gd name="connsiteY3" fmla="*/ 11935 h 31478"/>
                    <a:gd name="connsiteX4" fmla="*/ 19030 w 30573"/>
                    <a:gd name="connsiteY4" fmla="*/ 31009 h 31478"/>
                    <a:gd name="connsiteX5" fmla="*/ 7386 w 30573"/>
                    <a:gd name="connsiteY5" fmla="*/ 29073 h 31478"/>
                    <a:gd name="connsiteX6" fmla="*/ 440 w 30573"/>
                    <a:gd name="connsiteY6" fmla="*/ 19280 h 3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73" h="31478">
                      <a:moveTo>
                        <a:pt x="440" y="19251"/>
                      </a:moveTo>
                      <a:cubicBezTo>
                        <a:pt x="-556" y="15038"/>
                        <a:pt x="184" y="10825"/>
                        <a:pt x="2205" y="7437"/>
                      </a:cubicBezTo>
                      <a:cubicBezTo>
                        <a:pt x="4226" y="4021"/>
                        <a:pt x="7500" y="1544"/>
                        <a:pt x="11543" y="462"/>
                      </a:cubicBezTo>
                      <a:cubicBezTo>
                        <a:pt x="19628" y="-1616"/>
                        <a:pt x="27940" y="3508"/>
                        <a:pt x="30076" y="11935"/>
                      </a:cubicBezTo>
                      <a:cubicBezTo>
                        <a:pt x="32211" y="20361"/>
                        <a:pt x="27286" y="28902"/>
                        <a:pt x="19030" y="31009"/>
                      </a:cubicBezTo>
                      <a:cubicBezTo>
                        <a:pt x="14930" y="32119"/>
                        <a:pt x="10746" y="31180"/>
                        <a:pt x="7386" y="29073"/>
                      </a:cubicBezTo>
                      <a:cubicBezTo>
                        <a:pt x="4027" y="26938"/>
                        <a:pt x="1436" y="23493"/>
                        <a:pt x="440" y="19280"/>
                      </a:cubicBezTo>
                      <a:close/>
                    </a:path>
                  </a:pathLst>
                </a:custGeom>
                <a:grpFill/>
                <a:ln w="2845"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id="{DDF2931B-3E6C-793B-CCAB-DAC87BEE0D2D}"/>
                    </a:ext>
                  </a:extLst>
                </p:cNvPr>
                <p:cNvSpPr/>
                <p:nvPr/>
              </p:nvSpPr>
              <p:spPr>
                <a:xfrm>
                  <a:off x="11286645" y="2738752"/>
                  <a:ext cx="29468" cy="30340"/>
                </a:xfrm>
                <a:custGeom>
                  <a:avLst/>
                  <a:gdLst>
                    <a:gd name="connsiteX0" fmla="*/ 292 w 29468"/>
                    <a:gd name="connsiteY0" fmla="*/ 18141 h 30340"/>
                    <a:gd name="connsiteX1" fmla="*/ 11708 w 29468"/>
                    <a:gd name="connsiteY1" fmla="*/ 291 h 30340"/>
                    <a:gd name="connsiteX2" fmla="*/ 29130 w 29468"/>
                    <a:gd name="connsiteY2" fmla="*/ 12191 h 30340"/>
                    <a:gd name="connsiteX3" fmla="*/ 17714 w 29468"/>
                    <a:gd name="connsiteY3" fmla="*/ 30041 h 30340"/>
                    <a:gd name="connsiteX4" fmla="*/ 292 w 29468"/>
                    <a:gd name="connsiteY4" fmla="*/ 18141 h 3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30340">
                      <a:moveTo>
                        <a:pt x="292" y="18141"/>
                      </a:moveTo>
                      <a:cubicBezTo>
                        <a:pt x="-1303" y="9913"/>
                        <a:pt x="3793" y="1942"/>
                        <a:pt x="11708" y="291"/>
                      </a:cubicBezTo>
                      <a:cubicBezTo>
                        <a:pt x="19593" y="-1332"/>
                        <a:pt x="27422" y="3992"/>
                        <a:pt x="29130" y="12191"/>
                      </a:cubicBezTo>
                      <a:cubicBezTo>
                        <a:pt x="30867" y="20390"/>
                        <a:pt x="25742" y="28361"/>
                        <a:pt x="17714" y="30041"/>
                      </a:cubicBezTo>
                      <a:cubicBezTo>
                        <a:pt x="9686" y="31692"/>
                        <a:pt x="1886" y="26368"/>
                        <a:pt x="292" y="18141"/>
                      </a:cubicBezTo>
                      <a:close/>
                    </a:path>
                  </a:pathLst>
                </a:custGeom>
                <a:grpFill/>
                <a:ln w="2845"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CC0DBA27-D0A3-AF04-4C75-0FE410BFB37E}"/>
                    </a:ext>
                  </a:extLst>
                </p:cNvPr>
                <p:cNvSpPr/>
                <p:nvPr/>
              </p:nvSpPr>
              <p:spPr>
                <a:xfrm>
                  <a:off x="11199932" y="2755163"/>
                  <a:ext cx="28398" cy="29145"/>
                </a:xfrm>
                <a:custGeom>
                  <a:avLst/>
                  <a:gdLst>
                    <a:gd name="connsiteX0" fmla="*/ 178 w 28398"/>
                    <a:gd name="connsiteY0" fmla="*/ 16761 h 29145"/>
                    <a:gd name="connsiteX1" fmla="*/ 11878 w 28398"/>
                    <a:gd name="connsiteY1" fmla="*/ 164 h 29145"/>
                    <a:gd name="connsiteX2" fmla="*/ 28190 w 28398"/>
                    <a:gd name="connsiteY2" fmla="*/ 12377 h 29145"/>
                    <a:gd name="connsiteX3" fmla="*/ 16490 w 28398"/>
                    <a:gd name="connsiteY3" fmla="*/ 28974 h 29145"/>
                    <a:gd name="connsiteX4" fmla="*/ 178 w 28398"/>
                    <a:gd name="connsiteY4" fmla="*/ 16761 h 2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8" h="29145">
                      <a:moveTo>
                        <a:pt x="178" y="16761"/>
                      </a:moveTo>
                      <a:cubicBezTo>
                        <a:pt x="-1047" y="8790"/>
                        <a:pt x="4191" y="1360"/>
                        <a:pt x="11878" y="164"/>
                      </a:cubicBezTo>
                      <a:cubicBezTo>
                        <a:pt x="19564" y="-1032"/>
                        <a:pt x="26852" y="4434"/>
                        <a:pt x="28190" y="12377"/>
                      </a:cubicBezTo>
                      <a:cubicBezTo>
                        <a:pt x="29528" y="20320"/>
                        <a:pt x="24290" y="27778"/>
                        <a:pt x="16490" y="28974"/>
                      </a:cubicBezTo>
                      <a:cubicBezTo>
                        <a:pt x="8690" y="30198"/>
                        <a:pt x="1373" y="24732"/>
                        <a:pt x="178" y="16761"/>
                      </a:cubicBezTo>
                      <a:close/>
                    </a:path>
                  </a:pathLst>
                </a:custGeom>
                <a:grpFill/>
                <a:ln w="2845"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BBD6A5B4-07C7-3A38-C668-C5C9A5E881F8}"/>
                    </a:ext>
                  </a:extLst>
                </p:cNvPr>
                <p:cNvSpPr/>
                <p:nvPr/>
              </p:nvSpPr>
              <p:spPr>
                <a:xfrm>
                  <a:off x="11112707" y="2768077"/>
                  <a:ext cx="27277" cy="28040"/>
                </a:xfrm>
                <a:custGeom>
                  <a:avLst/>
                  <a:gdLst>
                    <a:gd name="connsiteX0" fmla="*/ 90 w 27277"/>
                    <a:gd name="connsiteY0" fmla="*/ 15491 h 28040"/>
                    <a:gd name="connsiteX1" fmla="*/ 11990 w 27277"/>
                    <a:gd name="connsiteY1" fmla="*/ 89 h 28040"/>
                    <a:gd name="connsiteX2" fmla="*/ 27163 w 27277"/>
                    <a:gd name="connsiteY2" fmla="*/ 12302 h 28040"/>
                    <a:gd name="connsiteX3" fmla="*/ 15292 w 27277"/>
                    <a:gd name="connsiteY3" fmla="*/ 27960 h 28040"/>
                    <a:gd name="connsiteX4" fmla="*/ 90 w 27277"/>
                    <a:gd name="connsiteY4" fmla="*/ 15491 h 2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7" h="28040">
                      <a:moveTo>
                        <a:pt x="90" y="15491"/>
                      </a:moveTo>
                      <a:cubicBezTo>
                        <a:pt x="-764" y="7776"/>
                        <a:pt x="4560" y="887"/>
                        <a:pt x="11990" y="89"/>
                      </a:cubicBezTo>
                      <a:cubicBezTo>
                        <a:pt x="19420" y="-765"/>
                        <a:pt x="26196" y="4587"/>
                        <a:pt x="27163" y="12302"/>
                      </a:cubicBezTo>
                      <a:cubicBezTo>
                        <a:pt x="28131" y="19960"/>
                        <a:pt x="22836" y="27106"/>
                        <a:pt x="15292" y="27960"/>
                      </a:cubicBezTo>
                      <a:cubicBezTo>
                        <a:pt x="7748" y="28785"/>
                        <a:pt x="944" y="23177"/>
                        <a:pt x="90" y="15491"/>
                      </a:cubicBezTo>
                      <a:close/>
                    </a:path>
                  </a:pathLst>
                </a:custGeom>
                <a:grpFill/>
                <a:ln w="2845"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3BC0CD1E-9C3C-62F7-9410-9F9A79379711}"/>
                    </a:ext>
                  </a:extLst>
                </p:cNvPr>
                <p:cNvSpPr/>
                <p:nvPr/>
              </p:nvSpPr>
              <p:spPr>
                <a:xfrm>
                  <a:off x="11025024" y="2777175"/>
                  <a:ext cx="26188" cy="26962"/>
                </a:xfrm>
                <a:custGeom>
                  <a:avLst/>
                  <a:gdLst>
                    <a:gd name="connsiteX0" fmla="*/ 34 w 26188"/>
                    <a:gd name="connsiteY0" fmla="*/ 14563 h 26962"/>
                    <a:gd name="connsiteX1" fmla="*/ 12048 w 26188"/>
                    <a:gd name="connsiteY1" fmla="*/ 44 h 26962"/>
                    <a:gd name="connsiteX2" fmla="*/ 26139 w 26188"/>
                    <a:gd name="connsiteY2" fmla="*/ 12400 h 26962"/>
                    <a:gd name="connsiteX3" fmla="*/ 14154 w 26188"/>
                    <a:gd name="connsiteY3" fmla="*/ 26918 h 26962"/>
                    <a:gd name="connsiteX4" fmla="*/ 62 w 26188"/>
                    <a:gd name="connsiteY4" fmla="*/ 14563 h 26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8" h="26962">
                      <a:moveTo>
                        <a:pt x="34" y="14563"/>
                      </a:moveTo>
                      <a:cubicBezTo>
                        <a:pt x="-479" y="7161"/>
                        <a:pt x="4873" y="642"/>
                        <a:pt x="12048" y="44"/>
                      </a:cubicBezTo>
                      <a:cubicBezTo>
                        <a:pt x="19193" y="-553"/>
                        <a:pt x="25484" y="4969"/>
                        <a:pt x="26139" y="12400"/>
                      </a:cubicBezTo>
                      <a:cubicBezTo>
                        <a:pt x="26765" y="19830"/>
                        <a:pt x="21385" y="26321"/>
                        <a:pt x="14154" y="26918"/>
                      </a:cubicBezTo>
                      <a:cubicBezTo>
                        <a:pt x="6895" y="27516"/>
                        <a:pt x="603" y="22022"/>
                        <a:pt x="62" y="14563"/>
                      </a:cubicBezTo>
                      <a:close/>
                    </a:path>
                  </a:pathLst>
                </a:custGeom>
                <a:grpFill/>
                <a:ln w="2845"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D3FCAC5E-8FB1-D15C-16F8-75FB9094530F}"/>
                    </a:ext>
                  </a:extLst>
                </p:cNvPr>
                <p:cNvSpPr/>
                <p:nvPr/>
              </p:nvSpPr>
              <p:spPr>
                <a:xfrm>
                  <a:off x="10937057" y="2782733"/>
                  <a:ext cx="25098" cy="25837"/>
                </a:xfrm>
                <a:custGeom>
                  <a:avLst/>
                  <a:gdLst>
                    <a:gd name="connsiteX0" fmla="*/ 5 w 25098"/>
                    <a:gd name="connsiteY0" fmla="*/ 13360 h 25837"/>
                    <a:gd name="connsiteX1" fmla="*/ 12076 w 25098"/>
                    <a:gd name="connsiteY1" fmla="*/ 8 h 25837"/>
                    <a:gd name="connsiteX2" fmla="*/ 25086 w 25098"/>
                    <a:gd name="connsiteY2" fmla="*/ 12478 h 25837"/>
                    <a:gd name="connsiteX3" fmla="*/ 13016 w 25098"/>
                    <a:gd name="connsiteY3" fmla="*/ 25829 h 25837"/>
                    <a:gd name="connsiteX4" fmla="*/ 5 w 25098"/>
                    <a:gd name="connsiteY4" fmla="*/ 13360 h 2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98" h="25837">
                      <a:moveTo>
                        <a:pt x="5" y="13360"/>
                      </a:moveTo>
                      <a:cubicBezTo>
                        <a:pt x="-193" y="6243"/>
                        <a:pt x="5187" y="265"/>
                        <a:pt x="12076" y="8"/>
                      </a:cubicBezTo>
                      <a:cubicBezTo>
                        <a:pt x="18937" y="-248"/>
                        <a:pt x="24773" y="5332"/>
                        <a:pt x="25086" y="12478"/>
                      </a:cubicBezTo>
                      <a:cubicBezTo>
                        <a:pt x="25399" y="19595"/>
                        <a:pt x="19990" y="25573"/>
                        <a:pt x="13016" y="25829"/>
                      </a:cubicBezTo>
                      <a:cubicBezTo>
                        <a:pt x="6041" y="26085"/>
                        <a:pt x="233" y="20506"/>
                        <a:pt x="5" y="13360"/>
                      </a:cubicBezTo>
                      <a:close/>
                    </a:path>
                  </a:pathLst>
                </a:custGeom>
                <a:grpFill/>
                <a:ln w="2845"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0F415595-DEFE-820D-6D49-C739B5334BFE}"/>
                    </a:ext>
                  </a:extLst>
                </p:cNvPr>
                <p:cNvSpPr/>
                <p:nvPr/>
              </p:nvSpPr>
              <p:spPr>
                <a:xfrm>
                  <a:off x="10848952" y="2784762"/>
                  <a:ext cx="23999" cy="24711"/>
                </a:xfrm>
                <a:custGeom>
                  <a:avLst/>
                  <a:gdLst>
                    <a:gd name="connsiteX0" fmla="*/ 30 w 23999"/>
                    <a:gd name="connsiteY0" fmla="*/ 12214 h 24711"/>
                    <a:gd name="connsiteX1" fmla="*/ 12072 w 23999"/>
                    <a:gd name="connsiteY1" fmla="*/ 1 h 24711"/>
                    <a:gd name="connsiteX2" fmla="*/ 20498 w 23999"/>
                    <a:gd name="connsiteY2" fmla="*/ 3730 h 24711"/>
                    <a:gd name="connsiteX3" fmla="*/ 24000 w 23999"/>
                    <a:gd name="connsiteY3" fmla="*/ 12442 h 24711"/>
                    <a:gd name="connsiteX4" fmla="*/ 20470 w 23999"/>
                    <a:gd name="connsiteY4" fmla="*/ 21181 h 24711"/>
                    <a:gd name="connsiteX5" fmla="*/ 11929 w 23999"/>
                    <a:gd name="connsiteY5" fmla="*/ 24711 h 24711"/>
                    <a:gd name="connsiteX6" fmla="*/ 1 w 23999"/>
                    <a:gd name="connsiteY6" fmla="*/ 12214 h 2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99" h="24711">
                      <a:moveTo>
                        <a:pt x="30" y="12214"/>
                      </a:moveTo>
                      <a:cubicBezTo>
                        <a:pt x="115" y="5382"/>
                        <a:pt x="5495" y="-84"/>
                        <a:pt x="12072" y="1"/>
                      </a:cubicBezTo>
                      <a:cubicBezTo>
                        <a:pt x="15374" y="29"/>
                        <a:pt x="18334" y="1453"/>
                        <a:pt x="20498" y="3730"/>
                      </a:cubicBezTo>
                      <a:cubicBezTo>
                        <a:pt x="22662" y="5979"/>
                        <a:pt x="24000" y="9025"/>
                        <a:pt x="24000" y="12442"/>
                      </a:cubicBezTo>
                      <a:cubicBezTo>
                        <a:pt x="24000" y="15829"/>
                        <a:pt x="22662" y="18989"/>
                        <a:pt x="20470" y="21181"/>
                      </a:cubicBezTo>
                      <a:cubicBezTo>
                        <a:pt x="18277" y="23402"/>
                        <a:pt x="15260" y="24740"/>
                        <a:pt x="11929" y="24711"/>
                      </a:cubicBezTo>
                      <a:cubicBezTo>
                        <a:pt x="5268" y="24626"/>
                        <a:pt x="-84" y="19046"/>
                        <a:pt x="1" y="12214"/>
                      </a:cubicBezTo>
                      <a:close/>
                    </a:path>
                  </a:pathLst>
                </a:custGeom>
                <a:grpFill/>
                <a:ln w="2845"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4AABB869-71F6-D232-BF21-D3014ADDB015}"/>
                    </a:ext>
                  </a:extLst>
                </p:cNvPr>
                <p:cNvSpPr/>
                <p:nvPr/>
              </p:nvSpPr>
              <p:spPr>
                <a:xfrm>
                  <a:off x="10760887" y="2783193"/>
                  <a:ext cx="22883" cy="23554"/>
                </a:xfrm>
                <a:custGeom>
                  <a:avLst/>
                  <a:gdLst>
                    <a:gd name="connsiteX0" fmla="*/ 14 w 22883"/>
                    <a:gd name="connsiteY0" fmla="*/ 11221 h 23554"/>
                    <a:gd name="connsiteX1" fmla="*/ 11971 w 22883"/>
                    <a:gd name="connsiteY1" fmla="*/ 4 h 23554"/>
                    <a:gd name="connsiteX2" fmla="*/ 22874 w 22883"/>
                    <a:gd name="connsiteY2" fmla="*/ 12189 h 23554"/>
                    <a:gd name="connsiteX3" fmla="*/ 10917 w 22883"/>
                    <a:gd name="connsiteY3" fmla="*/ 23547 h 23554"/>
                    <a:gd name="connsiteX4" fmla="*/ 14 w 22883"/>
                    <a:gd name="connsiteY4" fmla="*/ 11221 h 2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3" h="23554">
                      <a:moveTo>
                        <a:pt x="14" y="11221"/>
                      </a:moveTo>
                      <a:cubicBezTo>
                        <a:pt x="356" y="4702"/>
                        <a:pt x="5708" y="-166"/>
                        <a:pt x="11971" y="4"/>
                      </a:cubicBezTo>
                      <a:cubicBezTo>
                        <a:pt x="18234" y="232"/>
                        <a:pt x="23130" y="5670"/>
                        <a:pt x="22874" y="12189"/>
                      </a:cubicBezTo>
                      <a:cubicBezTo>
                        <a:pt x="22618" y="18708"/>
                        <a:pt x="17266" y="23775"/>
                        <a:pt x="10917" y="23547"/>
                      </a:cubicBezTo>
                      <a:cubicBezTo>
                        <a:pt x="4569" y="23377"/>
                        <a:pt x="-299" y="17683"/>
                        <a:pt x="14" y="11221"/>
                      </a:cubicBezTo>
                      <a:close/>
                    </a:path>
                  </a:pathLst>
                </a:custGeom>
                <a:grpFill/>
                <a:ln w="2845"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2D3BB9DC-D945-35A6-A763-1F6202F29F1C}"/>
                    </a:ext>
                  </a:extLst>
                </p:cNvPr>
                <p:cNvSpPr/>
                <p:nvPr/>
              </p:nvSpPr>
              <p:spPr>
                <a:xfrm>
                  <a:off x="10672970" y="2777839"/>
                  <a:ext cx="21806" cy="22449"/>
                </a:xfrm>
                <a:custGeom>
                  <a:avLst/>
                  <a:gdLst>
                    <a:gd name="connsiteX0" fmla="*/ 49 w 21806"/>
                    <a:gd name="connsiteY0" fmla="*/ 10312 h 22449"/>
                    <a:gd name="connsiteX1" fmla="*/ 11864 w 21806"/>
                    <a:gd name="connsiteY1" fmla="*/ 35 h 22449"/>
                    <a:gd name="connsiteX2" fmla="*/ 21771 w 21806"/>
                    <a:gd name="connsiteY2" fmla="*/ 12134 h 22449"/>
                    <a:gd name="connsiteX3" fmla="*/ 9956 w 21806"/>
                    <a:gd name="connsiteY3" fmla="*/ 22411 h 22449"/>
                    <a:gd name="connsiteX4" fmla="*/ 49 w 21806"/>
                    <a:gd name="connsiteY4" fmla="*/ 10312 h 22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6" h="22449">
                      <a:moveTo>
                        <a:pt x="49" y="10312"/>
                      </a:moveTo>
                      <a:cubicBezTo>
                        <a:pt x="618" y="4134"/>
                        <a:pt x="5914" y="-449"/>
                        <a:pt x="11864" y="35"/>
                      </a:cubicBezTo>
                      <a:cubicBezTo>
                        <a:pt x="17813" y="519"/>
                        <a:pt x="22255" y="5956"/>
                        <a:pt x="21771" y="12134"/>
                      </a:cubicBezTo>
                      <a:cubicBezTo>
                        <a:pt x="21286" y="18312"/>
                        <a:pt x="15992" y="22923"/>
                        <a:pt x="9956" y="22411"/>
                      </a:cubicBezTo>
                      <a:cubicBezTo>
                        <a:pt x="3921" y="21899"/>
                        <a:pt x="-520" y="16490"/>
                        <a:pt x="49" y="10312"/>
                      </a:cubicBezTo>
                      <a:close/>
                    </a:path>
                  </a:pathLst>
                </a:custGeom>
                <a:grpFill/>
                <a:ln w="2845"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BE94EF8A-755E-2824-AB51-AB23AE033A19}"/>
                    </a:ext>
                  </a:extLst>
                </p:cNvPr>
                <p:cNvSpPr/>
                <p:nvPr/>
              </p:nvSpPr>
              <p:spPr>
                <a:xfrm>
                  <a:off x="10585384" y="2768991"/>
                  <a:ext cx="20702" cy="21323"/>
                </a:xfrm>
                <a:custGeom>
                  <a:avLst/>
                  <a:gdLst>
                    <a:gd name="connsiteX0" fmla="*/ 95 w 20702"/>
                    <a:gd name="connsiteY0" fmla="*/ 9310 h 21323"/>
                    <a:gd name="connsiteX1" fmla="*/ 11710 w 20702"/>
                    <a:gd name="connsiteY1" fmla="*/ 86 h 21323"/>
                    <a:gd name="connsiteX2" fmla="*/ 20620 w 20702"/>
                    <a:gd name="connsiteY2" fmla="*/ 12014 h 21323"/>
                    <a:gd name="connsiteX3" fmla="*/ 9006 w 20702"/>
                    <a:gd name="connsiteY3" fmla="*/ 21238 h 21323"/>
                    <a:gd name="connsiteX4" fmla="*/ 95 w 20702"/>
                    <a:gd name="connsiteY4" fmla="*/ 9310 h 2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2" h="21323">
                      <a:moveTo>
                        <a:pt x="95" y="9310"/>
                      </a:moveTo>
                      <a:cubicBezTo>
                        <a:pt x="864" y="3474"/>
                        <a:pt x="6073" y="-654"/>
                        <a:pt x="11710" y="86"/>
                      </a:cubicBezTo>
                      <a:cubicBezTo>
                        <a:pt x="17347" y="826"/>
                        <a:pt x="21332" y="6178"/>
                        <a:pt x="20620" y="12014"/>
                      </a:cubicBezTo>
                      <a:cubicBezTo>
                        <a:pt x="19909" y="17850"/>
                        <a:pt x="14699" y="21978"/>
                        <a:pt x="9006" y="21238"/>
                      </a:cubicBezTo>
                      <a:cubicBezTo>
                        <a:pt x="3312" y="20498"/>
                        <a:pt x="-674" y="15145"/>
                        <a:pt x="95" y="9310"/>
                      </a:cubicBezTo>
                      <a:close/>
                    </a:path>
                  </a:pathLst>
                </a:custGeom>
                <a:grpFill/>
                <a:ln w="2845"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E0BB44E0-1421-EF68-4010-AB1C375617F5}"/>
                    </a:ext>
                  </a:extLst>
                </p:cNvPr>
                <p:cNvSpPr/>
                <p:nvPr/>
              </p:nvSpPr>
              <p:spPr>
                <a:xfrm>
                  <a:off x="10498245" y="2756653"/>
                  <a:ext cx="19620" cy="20188"/>
                </a:xfrm>
                <a:custGeom>
                  <a:avLst/>
                  <a:gdLst>
                    <a:gd name="connsiteX0" fmla="*/ 150 w 19620"/>
                    <a:gd name="connsiteY0" fmla="*/ 8354 h 20188"/>
                    <a:gd name="connsiteX1" fmla="*/ 11481 w 19620"/>
                    <a:gd name="connsiteY1" fmla="*/ 155 h 20188"/>
                    <a:gd name="connsiteX2" fmla="*/ 19480 w 19620"/>
                    <a:gd name="connsiteY2" fmla="*/ 11656 h 20188"/>
                    <a:gd name="connsiteX3" fmla="*/ 8121 w 19620"/>
                    <a:gd name="connsiteY3" fmla="*/ 20054 h 20188"/>
                    <a:gd name="connsiteX4" fmla="*/ 150 w 19620"/>
                    <a:gd name="connsiteY4" fmla="*/ 8354 h 20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0" h="20188">
                      <a:moveTo>
                        <a:pt x="150" y="8354"/>
                      </a:moveTo>
                      <a:cubicBezTo>
                        <a:pt x="1118" y="2859"/>
                        <a:pt x="6185" y="-813"/>
                        <a:pt x="11481" y="155"/>
                      </a:cubicBezTo>
                      <a:cubicBezTo>
                        <a:pt x="16775" y="1037"/>
                        <a:pt x="20391" y="6133"/>
                        <a:pt x="19480" y="11656"/>
                      </a:cubicBezTo>
                      <a:cubicBezTo>
                        <a:pt x="18569" y="17150"/>
                        <a:pt x="13473" y="20965"/>
                        <a:pt x="8121" y="20054"/>
                      </a:cubicBezTo>
                      <a:cubicBezTo>
                        <a:pt x="2769" y="19086"/>
                        <a:pt x="-789" y="13848"/>
                        <a:pt x="150" y="8354"/>
                      </a:cubicBezTo>
                      <a:close/>
                    </a:path>
                  </a:pathLst>
                </a:custGeom>
                <a:grpFill/>
                <a:ln w="2845"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866DD21F-8535-DA62-1472-9654117B6EA3}"/>
                    </a:ext>
                  </a:extLst>
                </p:cNvPr>
                <p:cNvSpPr/>
                <p:nvPr/>
              </p:nvSpPr>
              <p:spPr>
                <a:xfrm>
                  <a:off x="10411687" y="2740538"/>
                  <a:ext cx="18558" cy="19017"/>
                </a:xfrm>
                <a:custGeom>
                  <a:avLst/>
                  <a:gdLst>
                    <a:gd name="connsiteX0" fmla="*/ 222 w 18558"/>
                    <a:gd name="connsiteY0" fmla="*/ 7644 h 19017"/>
                    <a:gd name="connsiteX1" fmla="*/ 11268 w 18558"/>
                    <a:gd name="connsiteY1" fmla="*/ 185 h 19017"/>
                    <a:gd name="connsiteX2" fmla="*/ 18357 w 18558"/>
                    <a:gd name="connsiteY2" fmla="*/ 11373 h 19017"/>
                    <a:gd name="connsiteX3" fmla="*/ 7311 w 18558"/>
                    <a:gd name="connsiteY3" fmla="*/ 18832 h 19017"/>
                    <a:gd name="connsiteX4" fmla="*/ 222 w 18558"/>
                    <a:gd name="connsiteY4" fmla="*/ 7644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8" h="19017">
                      <a:moveTo>
                        <a:pt x="222" y="7644"/>
                      </a:moveTo>
                      <a:cubicBezTo>
                        <a:pt x="1333" y="2491"/>
                        <a:pt x="6286" y="-840"/>
                        <a:pt x="11268" y="185"/>
                      </a:cubicBezTo>
                      <a:cubicBezTo>
                        <a:pt x="16250" y="1210"/>
                        <a:pt x="19410" y="6220"/>
                        <a:pt x="18357" y="11373"/>
                      </a:cubicBezTo>
                      <a:cubicBezTo>
                        <a:pt x="17303" y="16526"/>
                        <a:pt x="12349" y="19857"/>
                        <a:pt x="7311" y="18832"/>
                      </a:cubicBezTo>
                      <a:cubicBezTo>
                        <a:pt x="2272" y="17807"/>
                        <a:pt x="-888" y="12797"/>
                        <a:pt x="222" y="7644"/>
                      </a:cubicBezTo>
                      <a:close/>
                    </a:path>
                  </a:pathLst>
                </a:custGeom>
                <a:grpFill/>
                <a:ln w="2845"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F5D11AD0-CA9D-5CA8-E7BF-99044CF14FD1}"/>
                    </a:ext>
                  </a:extLst>
                </p:cNvPr>
                <p:cNvSpPr/>
                <p:nvPr/>
              </p:nvSpPr>
              <p:spPr>
                <a:xfrm>
                  <a:off x="10325920" y="2720898"/>
                  <a:ext cx="17440" cy="17899"/>
                </a:xfrm>
                <a:custGeom>
                  <a:avLst/>
                  <a:gdLst>
                    <a:gd name="connsiteX0" fmla="*/ 300 w 17440"/>
                    <a:gd name="connsiteY0" fmla="*/ 6786 h 17899"/>
                    <a:gd name="connsiteX1" fmla="*/ 10947 w 17440"/>
                    <a:gd name="connsiteY1" fmla="*/ 267 h 17899"/>
                    <a:gd name="connsiteX2" fmla="*/ 17153 w 17440"/>
                    <a:gd name="connsiteY2" fmla="*/ 11113 h 17899"/>
                    <a:gd name="connsiteX3" fmla="*/ 6506 w 17440"/>
                    <a:gd name="connsiteY3" fmla="*/ 17633 h 17899"/>
                    <a:gd name="connsiteX4" fmla="*/ 300 w 17440"/>
                    <a:gd name="connsiteY4" fmla="*/ 6786 h 17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0" h="17899">
                      <a:moveTo>
                        <a:pt x="300" y="6786"/>
                      </a:moveTo>
                      <a:cubicBezTo>
                        <a:pt x="1552" y="2004"/>
                        <a:pt x="6306" y="-929"/>
                        <a:pt x="10947" y="267"/>
                      </a:cubicBezTo>
                      <a:cubicBezTo>
                        <a:pt x="15587" y="1463"/>
                        <a:pt x="18377" y="6331"/>
                        <a:pt x="17153" y="11113"/>
                      </a:cubicBezTo>
                      <a:cubicBezTo>
                        <a:pt x="15929" y="15896"/>
                        <a:pt x="11174" y="18828"/>
                        <a:pt x="6506" y="17633"/>
                      </a:cubicBezTo>
                      <a:cubicBezTo>
                        <a:pt x="1837" y="16437"/>
                        <a:pt x="-953" y="11569"/>
                        <a:pt x="300" y="6786"/>
                      </a:cubicBezTo>
                      <a:close/>
                    </a:path>
                  </a:pathLst>
                </a:custGeom>
                <a:grpFill/>
                <a:ln w="2845"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223F4E01-11BB-05EA-ED9B-078384F7FA42}"/>
                    </a:ext>
                  </a:extLst>
                </p:cNvPr>
                <p:cNvSpPr/>
                <p:nvPr/>
              </p:nvSpPr>
              <p:spPr>
                <a:xfrm>
                  <a:off x="10241031" y="2697834"/>
                  <a:ext cx="16340" cy="16828"/>
                </a:xfrm>
                <a:custGeom>
                  <a:avLst/>
                  <a:gdLst>
                    <a:gd name="connsiteX0" fmla="*/ 382 w 16340"/>
                    <a:gd name="connsiteY0" fmla="*/ 5994 h 16828"/>
                    <a:gd name="connsiteX1" fmla="*/ 10601 w 16340"/>
                    <a:gd name="connsiteY1" fmla="*/ 358 h 16828"/>
                    <a:gd name="connsiteX2" fmla="*/ 15982 w 16340"/>
                    <a:gd name="connsiteY2" fmla="*/ 10806 h 16828"/>
                    <a:gd name="connsiteX3" fmla="*/ 5762 w 16340"/>
                    <a:gd name="connsiteY3" fmla="*/ 16471 h 16828"/>
                    <a:gd name="connsiteX4" fmla="*/ 382 w 16340"/>
                    <a:gd name="connsiteY4" fmla="*/ 5994 h 16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0" h="16828">
                      <a:moveTo>
                        <a:pt x="382" y="5994"/>
                      </a:moveTo>
                      <a:cubicBezTo>
                        <a:pt x="1720" y="1553"/>
                        <a:pt x="6303" y="-980"/>
                        <a:pt x="10601" y="358"/>
                      </a:cubicBezTo>
                      <a:cubicBezTo>
                        <a:pt x="14900" y="1696"/>
                        <a:pt x="17292" y="6365"/>
                        <a:pt x="15982" y="10806"/>
                      </a:cubicBezTo>
                      <a:cubicBezTo>
                        <a:pt x="14673" y="15275"/>
                        <a:pt x="10089" y="17809"/>
                        <a:pt x="5762" y="16471"/>
                      </a:cubicBezTo>
                      <a:cubicBezTo>
                        <a:pt x="1435" y="15133"/>
                        <a:pt x="-985" y="10435"/>
                        <a:pt x="382" y="5994"/>
                      </a:cubicBezTo>
                      <a:close/>
                    </a:path>
                  </a:pathLst>
                </a:custGeom>
                <a:grpFill/>
                <a:ln w="2845"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8AD75D06-F4B5-DF86-4B6E-497075911D5F}"/>
                    </a:ext>
                  </a:extLst>
                </p:cNvPr>
                <p:cNvSpPr/>
                <p:nvPr/>
              </p:nvSpPr>
              <p:spPr>
                <a:xfrm>
                  <a:off x="10157153" y="2671241"/>
                  <a:ext cx="15312" cy="15610"/>
                </a:xfrm>
                <a:custGeom>
                  <a:avLst/>
                  <a:gdLst>
                    <a:gd name="connsiteX0" fmla="*/ 448 w 15312"/>
                    <a:gd name="connsiteY0" fmla="*/ 5371 h 15610"/>
                    <a:gd name="connsiteX1" fmla="*/ 10213 w 15312"/>
                    <a:gd name="connsiteY1" fmla="*/ 389 h 15610"/>
                    <a:gd name="connsiteX2" fmla="*/ 14882 w 15312"/>
                    <a:gd name="connsiteY2" fmla="*/ 10239 h 15610"/>
                    <a:gd name="connsiteX3" fmla="*/ 5117 w 15312"/>
                    <a:gd name="connsiteY3" fmla="*/ 15221 h 15610"/>
                    <a:gd name="connsiteX4" fmla="*/ 448 w 15312"/>
                    <a:gd name="connsiteY4" fmla="*/ 5371 h 15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2" h="15610">
                      <a:moveTo>
                        <a:pt x="448" y="5371"/>
                      </a:moveTo>
                      <a:cubicBezTo>
                        <a:pt x="1871" y="1272"/>
                        <a:pt x="6256" y="-949"/>
                        <a:pt x="10213" y="389"/>
                      </a:cubicBezTo>
                      <a:cubicBezTo>
                        <a:pt x="14170" y="1727"/>
                        <a:pt x="16277" y="6140"/>
                        <a:pt x="14882" y="10239"/>
                      </a:cubicBezTo>
                      <a:cubicBezTo>
                        <a:pt x="13487" y="14339"/>
                        <a:pt x="9102" y="16559"/>
                        <a:pt x="5117" y="15221"/>
                      </a:cubicBezTo>
                      <a:cubicBezTo>
                        <a:pt x="1103" y="13883"/>
                        <a:pt x="-975" y="9471"/>
                        <a:pt x="448" y="5371"/>
                      </a:cubicBezTo>
                      <a:close/>
                    </a:path>
                  </a:pathLst>
                </a:custGeom>
                <a:grpFill/>
                <a:ln w="2845"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5C0E2E63-67EE-7401-7838-6AC2B6CD6B96}"/>
                    </a:ext>
                  </a:extLst>
                </p:cNvPr>
                <p:cNvSpPr/>
                <p:nvPr/>
              </p:nvSpPr>
              <p:spPr>
                <a:xfrm>
                  <a:off x="10074577" y="2641107"/>
                  <a:ext cx="14213" cy="14515"/>
                </a:xfrm>
                <a:custGeom>
                  <a:avLst/>
                  <a:gdLst>
                    <a:gd name="connsiteX0" fmla="*/ 524 w 14213"/>
                    <a:gd name="connsiteY0" fmla="*/ 4674 h 14515"/>
                    <a:gd name="connsiteX1" fmla="*/ 9776 w 14213"/>
                    <a:gd name="connsiteY1" fmla="*/ 461 h 14515"/>
                    <a:gd name="connsiteX2" fmla="*/ 13705 w 14213"/>
                    <a:gd name="connsiteY2" fmla="*/ 9827 h 14515"/>
                    <a:gd name="connsiteX3" fmla="*/ 4453 w 14213"/>
                    <a:gd name="connsiteY3" fmla="*/ 14040 h 14515"/>
                    <a:gd name="connsiteX4" fmla="*/ 524 w 14213"/>
                    <a:gd name="connsiteY4" fmla="*/ 4674 h 14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3" h="14515">
                      <a:moveTo>
                        <a:pt x="524" y="4674"/>
                      </a:moveTo>
                      <a:cubicBezTo>
                        <a:pt x="2004" y="945"/>
                        <a:pt x="6133" y="-934"/>
                        <a:pt x="9776" y="461"/>
                      </a:cubicBezTo>
                      <a:cubicBezTo>
                        <a:pt x="13392" y="1884"/>
                        <a:pt x="15157" y="6069"/>
                        <a:pt x="13705" y="9827"/>
                      </a:cubicBezTo>
                      <a:cubicBezTo>
                        <a:pt x="12253" y="13584"/>
                        <a:pt x="8125" y="15463"/>
                        <a:pt x="4453" y="14040"/>
                      </a:cubicBezTo>
                      <a:cubicBezTo>
                        <a:pt x="809" y="12616"/>
                        <a:pt x="-956" y="8432"/>
                        <a:pt x="524" y="4674"/>
                      </a:cubicBezTo>
                      <a:close/>
                    </a:path>
                  </a:pathLst>
                </a:custGeom>
                <a:grpFill/>
                <a:ln w="2845" cap="flat">
                  <a:noFill/>
                  <a:prstDash val="solid"/>
                  <a:miter/>
                </a:ln>
              </p:spPr>
              <p:txBody>
                <a:bodyPr rtlCol="0" anchor="ctr"/>
                <a:lstStyle/>
                <a:p>
                  <a:endParaRPr lang="en-US"/>
                </a:p>
              </p:txBody>
            </p:sp>
            <p:sp>
              <p:nvSpPr>
                <p:cNvPr id="1696" name="Freeform: Shape 1695">
                  <a:extLst>
                    <a:ext uri="{FF2B5EF4-FFF2-40B4-BE49-F238E27FC236}">
                      <a16:creationId xmlns:a16="http://schemas.microsoft.com/office/drawing/2014/main" id="{F4C2891D-DBCD-CBE1-4D34-BB3EE9BC4E68}"/>
                    </a:ext>
                  </a:extLst>
                </p:cNvPr>
                <p:cNvSpPr/>
                <p:nvPr/>
              </p:nvSpPr>
              <p:spPr>
                <a:xfrm>
                  <a:off x="9993256" y="2607644"/>
                  <a:ext cx="13075" cy="13415"/>
                </a:xfrm>
                <a:custGeom>
                  <a:avLst/>
                  <a:gdLst>
                    <a:gd name="connsiteX0" fmla="*/ 597 w 13075"/>
                    <a:gd name="connsiteY0" fmla="*/ 4032 h 13415"/>
                    <a:gd name="connsiteX1" fmla="*/ 9250 w 13075"/>
                    <a:gd name="connsiteY1" fmla="*/ 559 h 13415"/>
                    <a:gd name="connsiteX2" fmla="*/ 12496 w 13075"/>
                    <a:gd name="connsiteY2" fmla="*/ 9384 h 13415"/>
                    <a:gd name="connsiteX3" fmla="*/ 3842 w 13075"/>
                    <a:gd name="connsiteY3" fmla="*/ 12857 h 13415"/>
                    <a:gd name="connsiteX4" fmla="*/ 597 w 13075"/>
                    <a:gd name="connsiteY4" fmla="*/ 4032 h 1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5" h="13415">
                      <a:moveTo>
                        <a:pt x="597" y="4032"/>
                      </a:moveTo>
                      <a:cubicBezTo>
                        <a:pt x="2105" y="644"/>
                        <a:pt x="5977" y="-922"/>
                        <a:pt x="9250" y="559"/>
                      </a:cubicBezTo>
                      <a:cubicBezTo>
                        <a:pt x="12525" y="2039"/>
                        <a:pt x="13977" y="5968"/>
                        <a:pt x="12496" y="9384"/>
                      </a:cubicBezTo>
                      <a:cubicBezTo>
                        <a:pt x="11016" y="12771"/>
                        <a:pt x="7144" y="14337"/>
                        <a:pt x="3842" y="12857"/>
                      </a:cubicBezTo>
                      <a:cubicBezTo>
                        <a:pt x="540" y="11376"/>
                        <a:pt x="-912" y="7420"/>
                        <a:pt x="597" y="4032"/>
                      </a:cubicBezTo>
                      <a:close/>
                    </a:path>
                  </a:pathLst>
                </a:custGeom>
                <a:grpFill/>
                <a:ln w="2845"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F07D7865-E69A-52CE-94B1-9B65AF5ACC5F}"/>
                    </a:ext>
                  </a:extLst>
                </p:cNvPr>
                <p:cNvSpPr/>
                <p:nvPr/>
              </p:nvSpPr>
              <p:spPr>
                <a:xfrm>
                  <a:off x="9913375" y="2570904"/>
                  <a:ext cx="12048" cy="12207"/>
                </a:xfrm>
                <a:custGeom>
                  <a:avLst/>
                  <a:gdLst>
                    <a:gd name="connsiteX0" fmla="*/ 653 w 12048"/>
                    <a:gd name="connsiteY0" fmla="*/ 3507 h 12207"/>
                    <a:gd name="connsiteX1" fmla="*/ 8737 w 12048"/>
                    <a:gd name="connsiteY1" fmla="*/ 575 h 12207"/>
                    <a:gd name="connsiteX2" fmla="*/ 11414 w 12048"/>
                    <a:gd name="connsiteY2" fmla="*/ 8688 h 12207"/>
                    <a:gd name="connsiteX3" fmla="*/ 3329 w 12048"/>
                    <a:gd name="connsiteY3" fmla="*/ 11621 h 12207"/>
                    <a:gd name="connsiteX4" fmla="*/ 653 w 12048"/>
                    <a:gd name="connsiteY4" fmla="*/ 3507 h 12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8" h="12207">
                      <a:moveTo>
                        <a:pt x="653" y="3507"/>
                      </a:moveTo>
                      <a:cubicBezTo>
                        <a:pt x="2162" y="461"/>
                        <a:pt x="5777" y="-848"/>
                        <a:pt x="8737" y="575"/>
                      </a:cubicBezTo>
                      <a:cubicBezTo>
                        <a:pt x="11698" y="1998"/>
                        <a:pt x="12894" y="5614"/>
                        <a:pt x="11414" y="8688"/>
                      </a:cubicBezTo>
                      <a:cubicBezTo>
                        <a:pt x="9933" y="11735"/>
                        <a:pt x="6289" y="13072"/>
                        <a:pt x="3329" y="11621"/>
                      </a:cubicBezTo>
                      <a:cubicBezTo>
                        <a:pt x="339" y="10197"/>
                        <a:pt x="-856" y="6553"/>
                        <a:pt x="653" y="3507"/>
                      </a:cubicBezTo>
                      <a:close/>
                    </a:path>
                  </a:pathLst>
                </a:custGeom>
                <a:grpFill/>
                <a:ln w="2845"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71A6D87D-6EDA-326A-3D33-A568D8C84E55}"/>
                    </a:ext>
                  </a:extLst>
                </p:cNvPr>
                <p:cNvSpPr/>
                <p:nvPr/>
              </p:nvSpPr>
              <p:spPr>
                <a:xfrm>
                  <a:off x="9835238" y="2530647"/>
                  <a:ext cx="10920" cy="11090"/>
                </a:xfrm>
                <a:custGeom>
                  <a:avLst/>
                  <a:gdLst>
                    <a:gd name="connsiteX0" fmla="*/ 701 w 10920"/>
                    <a:gd name="connsiteY0" fmla="*/ 2969 h 11090"/>
                    <a:gd name="connsiteX1" fmla="*/ 8131 w 10920"/>
                    <a:gd name="connsiteY1" fmla="*/ 635 h 11090"/>
                    <a:gd name="connsiteX2" fmla="*/ 10238 w 10920"/>
                    <a:gd name="connsiteY2" fmla="*/ 8122 h 11090"/>
                    <a:gd name="connsiteX3" fmla="*/ 2807 w 10920"/>
                    <a:gd name="connsiteY3" fmla="*/ 10456 h 11090"/>
                    <a:gd name="connsiteX4" fmla="*/ 701 w 10920"/>
                    <a:gd name="connsiteY4" fmla="*/ 2969 h 11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0" h="11090">
                      <a:moveTo>
                        <a:pt x="701" y="2969"/>
                      </a:moveTo>
                      <a:cubicBezTo>
                        <a:pt x="2181" y="265"/>
                        <a:pt x="5512" y="-789"/>
                        <a:pt x="8131" y="635"/>
                      </a:cubicBezTo>
                      <a:cubicBezTo>
                        <a:pt x="10750" y="2058"/>
                        <a:pt x="11690" y="5417"/>
                        <a:pt x="10238" y="8122"/>
                      </a:cubicBezTo>
                      <a:cubicBezTo>
                        <a:pt x="8786" y="10826"/>
                        <a:pt x="5455" y="11880"/>
                        <a:pt x="2807" y="10456"/>
                      </a:cubicBezTo>
                      <a:cubicBezTo>
                        <a:pt x="160" y="9033"/>
                        <a:pt x="-779" y="5674"/>
                        <a:pt x="701" y="2969"/>
                      </a:cubicBezTo>
                      <a:close/>
                    </a:path>
                  </a:pathLst>
                </a:custGeom>
                <a:grpFill/>
                <a:ln w="2845"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94598184-E209-1E18-2401-065B77B56B3A}"/>
                    </a:ext>
                  </a:extLst>
                </p:cNvPr>
                <p:cNvSpPr/>
                <p:nvPr/>
              </p:nvSpPr>
              <p:spPr>
                <a:xfrm>
                  <a:off x="9758769" y="2487332"/>
                  <a:ext cx="9807" cy="10047"/>
                </a:xfrm>
                <a:custGeom>
                  <a:avLst/>
                  <a:gdLst>
                    <a:gd name="connsiteX0" fmla="*/ 733 w 9807"/>
                    <a:gd name="connsiteY0" fmla="*/ 2472 h 10047"/>
                    <a:gd name="connsiteX1" fmla="*/ 7480 w 9807"/>
                    <a:gd name="connsiteY1" fmla="*/ 706 h 10047"/>
                    <a:gd name="connsiteX2" fmla="*/ 9074 w 9807"/>
                    <a:gd name="connsiteY2" fmla="*/ 7567 h 10047"/>
                    <a:gd name="connsiteX3" fmla="*/ 2328 w 9807"/>
                    <a:gd name="connsiteY3" fmla="*/ 9361 h 10047"/>
                    <a:gd name="connsiteX4" fmla="*/ 733 w 9807"/>
                    <a:gd name="connsiteY4" fmla="*/ 2500 h 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7" h="10047">
                      <a:moveTo>
                        <a:pt x="733" y="2472"/>
                      </a:moveTo>
                      <a:cubicBezTo>
                        <a:pt x="2157" y="80"/>
                        <a:pt x="5174" y="-717"/>
                        <a:pt x="7480" y="706"/>
                      </a:cubicBezTo>
                      <a:cubicBezTo>
                        <a:pt x="9786" y="2102"/>
                        <a:pt x="10498" y="5176"/>
                        <a:pt x="9074" y="7567"/>
                      </a:cubicBezTo>
                      <a:cubicBezTo>
                        <a:pt x="7651" y="9959"/>
                        <a:pt x="4633" y="10756"/>
                        <a:pt x="2328" y="9361"/>
                      </a:cubicBezTo>
                      <a:cubicBezTo>
                        <a:pt x="21" y="7966"/>
                        <a:pt x="-690" y="4891"/>
                        <a:pt x="733" y="2500"/>
                      </a:cubicBezTo>
                      <a:close/>
                    </a:path>
                  </a:pathLst>
                </a:custGeom>
                <a:grpFill/>
                <a:ln w="2845"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45B51571-1A13-6918-0106-BEF6C9096F73}"/>
                    </a:ext>
                  </a:extLst>
                </p:cNvPr>
                <p:cNvSpPr/>
                <p:nvPr/>
              </p:nvSpPr>
              <p:spPr>
                <a:xfrm>
                  <a:off x="9684132" y="2440885"/>
                  <a:ext cx="8785" cy="8795"/>
                </a:xfrm>
                <a:custGeom>
                  <a:avLst/>
                  <a:gdLst>
                    <a:gd name="connsiteX0" fmla="*/ 755 w 8785"/>
                    <a:gd name="connsiteY0" fmla="*/ 2060 h 8795"/>
                    <a:gd name="connsiteX1" fmla="*/ 6847 w 8785"/>
                    <a:gd name="connsiteY1" fmla="*/ 665 h 8795"/>
                    <a:gd name="connsiteX2" fmla="*/ 8042 w 8785"/>
                    <a:gd name="connsiteY2" fmla="*/ 6729 h 8795"/>
                    <a:gd name="connsiteX3" fmla="*/ 1951 w 8785"/>
                    <a:gd name="connsiteY3" fmla="*/ 8124 h 8795"/>
                    <a:gd name="connsiteX4" fmla="*/ 755 w 8785"/>
                    <a:gd name="connsiteY4" fmla="*/ 2060 h 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5" h="8795">
                      <a:moveTo>
                        <a:pt x="755" y="2060"/>
                      </a:moveTo>
                      <a:cubicBezTo>
                        <a:pt x="2122" y="10"/>
                        <a:pt x="4826" y="-616"/>
                        <a:pt x="6847" y="665"/>
                      </a:cubicBezTo>
                      <a:cubicBezTo>
                        <a:pt x="8868" y="1946"/>
                        <a:pt x="9381" y="4679"/>
                        <a:pt x="8042" y="6729"/>
                      </a:cubicBezTo>
                      <a:cubicBezTo>
                        <a:pt x="6705" y="8807"/>
                        <a:pt x="3972" y="9405"/>
                        <a:pt x="1951" y="8124"/>
                      </a:cubicBezTo>
                      <a:cubicBezTo>
                        <a:pt x="-71" y="6843"/>
                        <a:pt x="-611" y="4110"/>
                        <a:pt x="755" y="2060"/>
                      </a:cubicBezTo>
                      <a:close/>
                    </a:path>
                  </a:pathLst>
                </a:custGeom>
                <a:grpFill/>
                <a:ln w="2845"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E51BB590-0FF3-38CF-5D6F-7F44A8DBEDBE}"/>
                    </a:ext>
                  </a:extLst>
                </p:cNvPr>
                <p:cNvSpPr/>
                <p:nvPr/>
              </p:nvSpPr>
              <p:spPr>
                <a:xfrm>
                  <a:off x="9611613" y="2391240"/>
                  <a:ext cx="7666" cy="7735"/>
                </a:xfrm>
                <a:custGeom>
                  <a:avLst/>
                  <a:gdLst>
                    <a:gd name="connsiteX0" fmla="*/ 765 w 7666"/>
                    <a:gd name="connsiteY0" fmla="*/ 1658 h 7735"/>
                    <a:gd name="connsiteX1" fmla="*/ 6117 w 7666"/>
                    <a:gd name="connsiteY1" fmla="*/ 690 h 7735"/>
                    <a:gd name="connsiteX2" fmla="*/ 6914 w 7666"/>
                    <a:gd name="connsiteY2" fmla="*/ 6070 h 7735"/>
                    <a:gd name="connsiteX3" fmla="*/ 1562 w 7666"/>
                    <a:gd name="connsiteY3" fmla="*/ 7038 h 7735"/>
                    <a:gd name="connsiteX4" fmla="*/ 765 w 7666"/>
                    <a:gd name="connsiteY4" fmla="*/ 1658 h 7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6" h="7735">
                      <a:moveTo>
                        <a:pt x="765" y="1658"/>
                      </a:moveTo>
                      <a:cubicBezTo>
                        <a:pt x="2018" y="-79"/>
                        <a:pt x="4408" y="-534"/>
                        <a:pt x="6117" y="690"/>
                      </a:cubicBezTo>
                      <a:cubicBezTo>
                        <a:pt x="7825" y="1914"/>
                        <a:pt x="8166" y="4305"/>
                        <a:pt x="6914" y="6070"/>
                      </a:cubicBezTo>
                      <a:cubicBezTo>
                        <a:pt x="5662" y="7835"/>
                        <a:pt x="3270" y="8262"/>
                        <a:pt x="1562" y="7038"/>
                      </a:cubicBezTo>
                      <a:cubicBezTo>
                        <a:pt x="-146" y="5814"/>
                        <a:pt x="-516" y="3423"/>
                        <a:pt x="765" y="1658"/>
                      </a:cubicBezTo>
                      <a:close/>
                    </a:path>
                  </a:pathLst>
                </a:custGeom>
                <a:grpFill/>
                <a:ln w="2845"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6714B5E6-4177-5F80-3A7A-8385E5927159}"/>
                    </a:ext>
                  </a:extLst>
                </p:cNvPr>
                <p:cNvSpPr/>
                <p:nvPr/>
              </p:nvSpPr>
              <p:spPr>
                <a:xfrm>
                  <a:off x="9541164" y="2338757"/>
                  <a:ext cx="6520" cy="6622"/>
                </a:xfrm>
                <a:custGeom>
                  <a:avLst/>
                  <a:gdLst>
                    <a:gd name="connsiteX0" fmla="*/ 727 w 6520"/>
                    <a:gd name="connsiteY0" fmla="*/ 1304 h 6622"/>
                    <a:gd name="connsiteX1" fmla="*/ 5310 w 6520"/>
                    <a:gd name="connsiteY1" fmla="*/ 678 h 6622"/>
                    <a:gd name="connsiteX2" fmla="*/ 5794 w 6520"/>
                    <a:gd name="connsiteY2" fmla="*/ 5318 h 6622"/>
                    <a:gd name="connsiteX3" fmla="*/ 1211 w 6520"/>
                    <a:gd name="connsiteY3" fmla="*/ 5944 h 6622"/>
                    <a:gd name="connsiteX4" fmla="*/ 727 w 6520"/>
                    <a:gd name="connsiteY4" fmla="*/ 1304 h 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0" h="6622">
                      <a:moveTo>
                        <a:pt x="727" y="1304"/>
                      </a:moveTo>
                      <a:cubicBezTo>
                        <a:pt x="1866" y="-148"/>
                        <a:pt x="3915" y="-432"/>
                        <a:pt x="5310" y="678"/>
                      </a:cubicBezTo>
                      <a:cubicBezTo>
                        <a:pt x="6705" y="1788"/>
                        <a:pt x="6933" y="3866"/>
                        <a:pt x="5794" y="5318"/>
                      </a:cubicBezTo>
                      <a:cubicBezTo>
                        <a:pt x="4655" y="6770"/>
                        <a:pt x="2606" y="7055"/>
                        <a:pt x="1211" y="5944"/>
                      </a:cubicBezTo>
                      <a:cubicBezTo>
                        <a:pt x="-184" y="4834"/>
                        <a:pt x="-412" y="2756"/>
                        <a:pt x="727" y="1304"/>
                      </a:cubicBezTo>
                      <a:close/>
                    </a:path>
                  </a:pathLst>
                </a:custGeom>
                <a:grpFill/>
                <a:ln w="2845"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E0B318FF-8C9B-08B9-71E7-3202485AC0BB}"/>
                    </a:ext>
                  </a:extLst>
                </p:cNvPr>
                <p:cNvSpPr/>
                <p:nvPr/>
              </p:nvSpPr>
              <p:spPr>
                <a:xfrm>
                  <a:off x="9472945" y="2283345"/>
                  <a:ext cx="5484" cy="5451"/>
                </a:xfrm>
                <a:custGeom>
                  <a:avLst/>
                  <a:gdLst>
                    <a:gd name="connsiteX0" fmla="*/ 679 w 5484"/>
                    <a:gd name="connsiteY0" fmla="*/ 1004 h 5451"/>
                    <a:gd name="connsiteX1" fmla="*/ 4550 w 5484"/>
                    <a:gd name="connsiteY1" fmla="*/ 605 h 5451"/>
                    <a:gd name="connsiteX2" fmla="*/ 4807 w 5484"/>
                    <a:gd name="connsiteY2" fmla="*/ 4448 h 5451"/>
                    <a:gd name="connsiteX3" fmla="*/ 935 w 5484"/>
                    <a:gd name="connsiteY3" fmla="*/ 4847 h 5451"/>
                    <a:gd name="connsiteX4" fmla="*/ 679 w 5484"/>
                    <a:gd name="connsiteY4" fmla="*/ 1004 h 5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4" h="5451">
                      <a:moveTo>
                        <a:pt x="679" y="1004"/>
                      </a:moveTo>
                      <a:cubicBezTo>
                        <a:pt x="1675" y="-164"/>
                        <a:pt x="3412" y="-334"/>
                        <a:pt x="4550" y="605"/>
                      </a:cubicBezTo>
                      <a:cubicBezTo>
                        <a:pt x="5689" y="1544"/>
                        <a:pt x="5803" y="3281"/>
                        <a:pt x="4807" y="4448"/>
                      </a:cubicBezTo>
                      <a:cubicBezTo>
                        <a:pt x="3810" y="5615"/>
                        <a:pt x="2102" y="5786"/>
                        <a:pt x="935" y="4847"/>
                      </a:cubicBezTo>
                      <a:cubicBezTo>
                        <a:pt x="-204" y="3879"/>
                        <a:pt x="-318" y="2171"/>
                        <a:pt x="679" y="1004"/>
                      </a:cubicBezTo>
                      <a:close/>
                    </a:path>
                  </a:pathLst>
                </a:custGeom>
                <a:grpFill/>
                <a:ln w="2845"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74D89D55-4705-D208-EB3C-A46CB9F7C595}"/>
                    </a:ext>
                  </a:extLst>
                </p:cNvPr>
                <p:cNvSpPr/>
                <p:nvPr/>
              </p:nvSpPr>
              <p:spPr>
                <a:xfrm>
                  <a:off x="9407150" y="2225156"/>
                  <a:ext cx="4346" cy="4351"/>
                </a:xfrm>
                <a:custGeom>
                  <a:avLst/>
                  <a:gdLst>
                    <a:gd name="connsiteX0" fmla="*/ 599 w 4346"/>
                    <a:gd name="connsiteY0" fmla="*/ 719 h 4351"/>
                    <a:gd name="connsiteX1" fmla="*/ 3673 w 4346"/>
                    <a:gd name="connsiteY1" fmla="*/ 548 h 4351"/>
                    <a:gd name="connsiteX2" fmla="*/ 3759 w 4346"/>
                    <a:gd name="connsiteY2" fmla="*/ 3623 h 4351"/>
                    <a:gd name="connsiteX3" fmla="*/ 684 w 4346"/>
                    <a:gd name="connsiteY3" fmla="*/ 3794 h 4351"/>
                    <a:gd name="connsiteX4" fmla="*/ 599 w 4346"/>
                    <a:gd name="connsiteY4" fmla="*/ 719 h 4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6" h="4351">
                      <a:moveTo>
                        <a:pt x="599" y="719"/>
                      </a:moveTo>
                      <a:cubicBezTo>
                        <a:pt x="1424" y="-164"/>
                        <a:pt x="2791" y="-249"/>
                        <a:pt x="3673" y="548"/>
                      </a:cubicBezTo>
                      <a:cubicBezTo>
                        <a:pt x="4528" y="1345"/>
                        <a:pt x="4584" y="2740"/>
                        <a:pt x="3759" y="3623"/>
                      </a:cubicBezTo>
                      <a:cubicBezTo>
                        <a:pt x="2933" y="4534"/>
                        <a:pt x="1567" y="4591"/>
                        <a:pt x="684" y="3794"/>
                      </a:cubicBezTo>
                      <a:cubicBezTo>
                        <a:pt x="-199" y="2996"/>
                        <a:pt x="-227" y="1601"/>
                        <a:pt x="599" y="719"/>
                      </a:cubicBezTo>
                      <a:close/>
                    </a:path>
                  </a:pathLst>
                </a:custGeom>
                <a:grpFill/>
                <a:ln w="2845"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56E455E1-1152-75C4-163B-752690C30115}"/>
                    </a:ext>
                  </a:extLst>
                </p:cNvPr>
                <p:cNvSpPr/>
                <p:nvPr/>
              </p:nvSpPr>
              <p:spPr>
                <a:xfrm>
                  <a:off x="9343623" y="2164454"/>
                  <a:ext cx="3245" cy="3207"/>
                </a:xfrm>
                <a:custGeom>
                  <a:avLst/>
                  <a:gdLst>
                    <a:gd name="connsiteX0" fmla="*/ 470 w 3245"/>
                    <a:gd name="connsiteY0" fmla="*/ 498 h 3207"/>
                    <a:gd name="connsiteX1" fmla="*/ 2776 w 3245"/>
                    <a:gd name="connsiteY1" fmla="*/ 442 h 3207"/>
                    <a:gd name="connsiteX2" fmla="*/ 2776 w 3245"/>
                    <a:gd name="connsiteY2" fmla="*/ 2719 h 3207"/>
                    <a:gd name="connsiteX3" fmla="*/ 470 w 3245"/>
                    <a:gd name="connsiteY3" fmla="*/ 2776 h 3207"/>
                    <a:gd name="connsiteX4" fmla="*/ 470 w 3245"/>
                    <a:gd name="connsiteY4" fmla="*/ 498 h 3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07">
                      <a:moveTo>
                        <a:pt x="470" y="498"/>
                      </a:moveTo>
                      <a:cubicBezTo>
                        <a:pt x="1125" y="-156"/>
                        <a:pt x="2149" y="-156"/>
                        <a:pt x="2776" y="442"/>
                      </a:cubicBezTo>
                      <a:cubicBezTo>
                        <a:pt x="3402" y="1068"/>
                        <a:pt x="3402" y="2093"/>
                        <a:pt x="2776" y="2719"/>
                      </a:cubicBezTo>
                      <a:cubicBezTo>
                        <a:pt x="2149" y="3345"/>
                        <a:pt x="1096" y="3374"/>
                        <a:pt x="470" y="2776"/>
                      </a:cubicBezTo>
                      <a:cubicBezTo>
                        <a:pt x="-157" y="2150"/>
                        <a:pt x="-157" y="1125"/>
                        <a:pt x="470" y="498"/>
                      </a:cubicBezTo>
                      <a:close/>
                    </a:path>
                  </a:pathLst>
                </a:custGeom>
                <a:grpFill/>
                <a:ln w="2845" cap="flat">
                  <a:noFill/>
                  <a:prstDash val="solid"/>
                  <a:miter/>
                </a:ln>
              </p:spPr>
              <p:txBody>
                <a:bodyPr rtlCol="0" anchor="ctr"/>
                <a:lstStyle/>
                <a:p>
                  <a:endParaRPr lang="en-US"/>
                </a:p>
              </p:txBody>
            </p:sp>
          </p:grpSp>
          <p:grpSp>
            <p:nvGrpSpPr>
              <p:cNvPr id="20" name="Graphic 9">
                <a:extLst>
                  <a:ext uri="{FF2B5EF4-FFF2-40B4-BE49-F238E27FC236}">
                    <a16:creationId xmlns:a16="http://schemas.microsoft.com/office/drawing/2014/main" id="{DA819764-40DF-7530-69BD-E50CCA3F700C}"/>
                  </a:ext>
                </a:extLst>
              </p:cNvPr>
              <p:cNvGrpSpPr/>
              <p:nvPr/>
            </p:nvGrpSpPr>
            <p:grpSpPr>
              <a:xfrm>
                <a:off x="9282452" y="2225422"/>
                <a:ext cx="2898301" cy="670795"/>
                <a:chOff x="9282452" y="2225422"/>
                <a:chExt cx="2898301" cy="670795"/>
              </a:xfrm>
              <a:grpFill/>
            </p:grpSpPr>
            <p:sp>
              <p:nvSpPr>
                <p:cNvPr id="1635" name="Freeform: Shape 1634">
                  <a:extLst>
                    <a:ext uri="{FF2B5EF4-FFF2-40B4-BE49-F238E27FC236}">
                      <a16:creationId xmlns:a16="http://schemas.microsoft.com/office/drawing/2014/main" id="{6E97D4A0-6AF2-891E-E7A1-5CC7502DB781}"/>
                    </a:ext>
                  </a:extLst>
                </p:cNvPr>
                <p:cNvSpPr/>
                <p:nvPr/>
              </p:nvSpPr>
              <p:spPr>
                <a:xfrm>
                  <a:off x="12138377" y="2455421"/>
                  <a:ext cx="42376" cy="42959"/>
                </a:xfrm>
                <a:custGeom>
                  <a:avLst/>
                  <a:gdLst>
                    <a:gd name="connsiteX0" fmla="*/ 3917 w 42376"/>
                    <a:gd name="connsiteY0" fmla="*/ 33443 h 42959"/>
                    <a:gd name="connsiteX1" fmla="*/ 302 w 42376"/>
                    <a:gd name="connsiteY1" fmla="*/ 17416 h 42959"/>
                    <a:gd name="connsiteX2" fmla="*/ 3120 w 42376"/>
                    <a:gd name="connsiteY2" fmla="*/ 9872 h 42959"/>
                    <a:gd name="connsiteX3" fmla="*/ 8728 w 42376"/>
                    <a:gd name="connsiteY3" fmla="*/ 3751 h 42959"/>
                    <a:gd name="connsiteX4" fmla="*/ 38250 w 42376"/>
                    <a:gd name="connsiteY4" fmla="*/ 9217 h 42959"/>
                    <a:gd name="connsiteX5" fmla="*/ 33609 w 42376"/>
                    <a:gd name="connsiteY5" fmla="*/ 39137 h 42959"/>
                    <a:gd name="connsiteX6" fmla="*/ 25923 w 42376"/>
                    <a:gd name="connsiteY6" fmla="*/ 42553 h 42959"/>
                    <a:gd name="connsiteX7" fmla="*/ 17724 w 42376"/>
                    <a:gd name="connsiteY7" fmla="*/ 42553 h 42959"/>
                    <a:gd name="connsiteX8" fmla="*/ 3917 w 42376"/>
                    <a:gd name="connsiteY8" fmla="*/ 33443 h 4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6" h="42959">
                      <a:moveTo>
                        <a:pt x="3917" y="33443"/>
                      </a:moveTo>
                      <a:cubicBezTo>
                        <a:pt x="530" y="28518"/>
                        <a:pt x="-610" y="22768"/>
                        <a:pt x="302" y="17416"/>
                      </a:cubicBezTo>
                      <a:cubicBezTo>
                        <a:pt x="728" y="14740"/>
                        <a:pt x="1725" y="12206"/>
                        <a:pt x="3120" y="9872"/>
                      </a:cubicBezTo>
                      <a:cubicBezTo>
                        <a:pt x="4515" y="7537"/>
                        <a:pt x="6393" y="5431"/>
                        <a:pt x="8728" y="3751"/>
                      </a:cubicBezTo>
                      <a:cubicBezTo>
                        <a:pt x="18037" y="-2911"/>
                        <a:pt x="31275" y="-462"/>
                        <a:pt x="38250" y="9217"/>
                      </a:cubicBezTo>
                      <a:cubicBezTo>
                        <a:pt x="45225" y="18924"/>
                        <a:pt x="43146" y="32305"/>
                        <a:pt x="33609" y="39137"/>
                      </a:cubicBezTo>
                      <a:cubicBezTo>
                        <a:pt x="31218" y="40845"/>
                        <a:pt x="28599" y="41955"/>
                        <a:pt x="25923" y="42553"/>
                      </a:cubicBezTo>
                      <a:cubicBezTo>
                        <a:pt x="23219" y="43122"/>
                        <a:pt x="20400" y="43066"/>
                        <a:pt x="17724" y="42553"/>
                      </a:cubicBezTo>
                      <a:cubicBezTo>
                        <a:pt x="12315" y="41471"/>
                        <a:pt x="7305" y="38368"/>
                        <a:pt x="3917" y="33443"/>
                      </a:cubicBezTo>
                      <a:close/>
                    </a:path>
                  </a:pathLst>
                </a:custGeom>
                <a:grpFill/>
                <a:ln w="2845" cap="flat">
                  <a:noFill/>
                  <a:prstDash val="solid"/>
                  <a:miter/>
                </a:ln>
              </p:spPr>
              <p:txBody>
                <a:bodyPr rtlCol="0" anchor="ctr"/>
                <a:lstStyle/>
                <a:p>
                  <a:endParaRPr lang="en-US"/>
                </a:p>
              </p:txBody>
            </p:sp>
            <p:sp>
              <p:nvSpPr>
                <p:cNvPr id="1636" name="Freeform: Shape 1635">
                  <a:extLst>
                    <a:ext uri="{FF2B5EF4-FFF2-40B4-BE49-F238E27FC236}">
                      <a16:creationId xmlns:a16="http://schemas.microsoft.com/office/drawing/2014/main" id="{5C6DB98F-1245-BE31-B00A-1292BD141787}"/>
                    </a:ext>
                  </a:extLst>
                </p:cNvPr>
                <p:cNvSpPr/>
                <p:nvPr/>
              </p:nvSpPr>
              <p:spPr>
                <a:xfrm>
                  <a:off x="12062444" y="2507438"/>
                  <a:ext cx="41252" cy="41750"/>
                </a:xfrm>
                <a:custGeom>
                  <a:avLst/>
                  <a:gdLst>
                    <a:gd name="connsiteX0" fmla="*/ 3356 w 41252"/>
                    <a:gd name="connsiteY0" fmla="*/ 31872 h 41750"/>
                    <a:gd name="connsiteX1" fmla="*/ 9163 w 41252"/>
                    <a:gd name="connsiteY1" fmla="*/ 3119 h 41750"/>
                    <a:gd name="connsiteX2" fmla="*/ 37745 w 41252"/>
                    <a:gd name="connsiteY2" fmla="*/ 9781 h 41750"/>
                    <a:gd name="connsiteX3" fmla="*/ 31938 w 41252"/>
                    <a:gd name="connsiteY3" fmla="*/ 38534 h 41750"/>
                    <a:gd name="connsiteX4" fmla="*/ 3356 w 41252"/>
                    <a:gd name="connsiteY4" fmla="*/ 31872 h 4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2" h="41750">
                      <a:moveTo>
                        <a:pt x="3356" y="31872"/>
                      </a:moveTo>
                      <a:cubicBezTo>
                        <a:pt x="-2822" y="22022"/>
                        <a:pt x="-231" y="9155"/>
                        <a:pt x="9163" y="3119"/>
                      </a:cubicBezTo>
                      <a:cubicBezTo>
                        <a:pt x="18558" y="-2916"/>
                        <a:pt x="31340" y="73"/>
                        <a:pt x="37745" y="9781"/>
                      </a:cubicBezTo>
                      <a:cubicBezTo>
                        <a:pt x="44151" y="19489"/>
                        <a:pt x="41532" y="32356"/>
                        <a:pt x="31938" y="38534"/>
                      </a:cubicBezTo>
                      <a:cubicBezTo>
                        <a:pt x="22344" y="44711"/>
                        <a:pt x="9534" y="41722"/>
                        <a:pt x="3356" y="31872"/>
                      </a:cubicBezTo>
                      <a:close/>
                    </a:path>
                  </a:pathLst>
                </a:custGeom>
                <a:grpFill/>
                <a:ln w="2845"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id="{B9106D0F-1EF2-D100-A514-A7AB2993D2A3}"/>
                    </a:ext>
                  </a:extLst>
                </p:cNvPr>
                <p:cNvSpPr/>
                <p:nvPr/>
              </p:nvSpPr>
              <p:spPr>
                <a:xfrm>
                  <a:off x="11984455" y="2556369"/>
                  <a:ext cx="40078" cy="40510"/>
                </a:xfrm>
                <a:custGeom>
                  <a:avLst/>
                  <a:gdLst>
                    <a:gd name="connsiteX0" fmla="*/ 2801 w 40078"/>
                    <a:gd name="connsiteY0" fmla="*/ 30113 h 40510"/>
                    <a:gd name="connsiteX1" fmla="*/ 9690 w 40078"/>
                    <a:gd name="connsiteY1" fmla="*/ 2584 h 40510"/>
                    <a:gd name="connsiteX2" fmla="*/ 17149 w 40078"/>
                    <a:gd name="connsiteY2" fmla="*/ 165 h 40510"/>
                    <a:gd name="connsiteX3" fmla="*/ 24750 w 40078"/>
                    <a:gd name="connsiteY3" fmla="*/ 677 h 40510"/>
                    <a:gd name="connsiteX4" fmla="*/ 37105 w 40078"/>
                    <a:gd name="connsiteY4" fmla="*/ 10100 h 40510"/>
                    <a:gd name="connsiteX5" fmla="*/ 39525 w 40078"/>
                    <a:gd name="connsiteY5" fmla="*/ 25558 h 40510"/>
                    <a:gd name="connsiteX6" fmla="*/ 36337 w 40078"/>
                    <a:gd name="connsiteY6" fmla="*/ 32618 h 40510"/>
                    <a:gd name="connsiteX7" fmla="*/ 30387 w 40078"/>
                    <a:gd name="connsiteY7" fmla="*/ 37885 h 40510"/>
                    <a:gd name="connsiteX8" fmla="*/ 2830 w 40078"/>
                    <a:gd name="connsiteY8" fmla="*/ 30113 h 4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78" h="40510">
                      <a:moveTo>
                        <a:pt x="2801" y="30113"/>
                      </a:moveTo>
                      <a:cubicBezTo>
                        <a:pt x="-2807" y="20292"/>
                        <a:pt x="267" y="7965"/>
                        <a:pt x="9690" y="2584"/>
                      </a:cubicBezTo>
                      <a:cubicBezTo>
                        <a:pt x="12053" y="1218"/>
                        <a:pt x="14587" y="449"/>
                        <a:pt x="17149" y="165"/>
                      </a:cubicBezTo>
                      <a:cubicBezTo>
                        <a:pt x="19683" y="-177"/>
                        <a:pt x="22273" y="22"/>
                        <a:pt x="24750" y="677"/>
                      </a:cubicBezTo>
                      <a:cubicBezTo>
                        <a:pt x="29703" y="2015"/>
                        <a:pt x="34202" y="5232"/>
                        <a:pt x="37105" y="10100"/>
                      </a:cubicBezTo>
                      <a:cubicBezTo>
                        <a:pt x="40009" y="14940"/>
                        <a:pt x="40720" y="20491"/>
                        <a:pt x="39525" y="25558"/>
                      </a:cubicBezTo>
                      <a:cubicBezTo>
                        <a:pt x="38927" y="28092"/>
                        <a:pt x="37845" y="30512"/>
                        <a:pt x="36337" y="32618"/>
                      </a:cubicBezTo>
                      <a:cubicBezTo>
                        <a:pt x="34771" y="34697"/>
                        <a:pt x="32778" y="36519"/>
                        <a:pt x="30387" y="37885"/>
                      </a:cubicBezTo>
                      <a:cubicBezTo>
                        <a:pt x="20764" y="43408"/>
                        <a:pt x="8438" y="39935"/>
                        <a:pt x="2830" y="30113"/>
                      </a:cubicBezTo>
                      <a:close/>
                    </a:path>
                  </a:pathLst>
                </a:custGeom>
                <a:grpFill/>
                <a:ln w="2845" cap="flat">
                  <a:noFill/>
                  <a:prstDash val="solid"/>
                  <a:miter/>
                </a:ln>
              </p:spPr>
              <p:txBody>
                <a:bodyPr rtlCol="0" anchor="ctr"/>
                <a:lstStyle/>
                <a:p>
                  <a:endParaRPr lang="en-US"/>
                </a:p>
              </p:txBody>
            </p:sp>
            <p:sp>
              <p:nvSpPr>
                <p:cNvPr id="1638" name="Freeform: Shape 1637">
                  <a:extLst>
                    <a:ext uri="{FF2B5EF4-FFF2-40B4-BE49-F238E27FC236}">
                      <a16:creationId xmlns:a16="http://schemas.microsoft.com/office/drawing/2014/main" id="{6576DD0D-2F7D-0EC4-4E94-1EC9D36099F7}"/>
                    </a:ext>
                  </a:extLst>
                </p:cNvPr>
                <p:cNvSpPr/>
                <p:nvPr/>
              </p:nvSpPr>
              <p:spPr>
                <a:xfrm>
                  <a:off x="11904611" y="2601764"/>
                  <a:ext cx="38811" cy="39619"/>
                </a:xfrm>
                <a:custGeom>
                  <a:avLst/>
                  <a:gdLst>
                    <a:gd name="connsiteX0" fmla="*/ 2308 w 38811"/>
                    <a:gd name="connsiteY0" fmla="*/ 28758 h 39619"/>
                    <a:gd name="connsiteX1" fmla="*/ 10051 w 38811"/>
                    <a:gd name="connsiteY1" fmla="*/ 2226 h 39619"/>
                    <a:gd name="connsiteX2" fmla="*/ 36355 w 38811"/>
                    <a:gd name="connsiteY2" fmla="*/ 10595 h 39619"/>
                    <a:gd name="connsiteX3" fmla="*/ 28725 w 38811"/>
                    <a:gd name="connsiteY3" fmla="*/ 37327 h 39619"/>
                    <a:gd name="connsiteX4" fmla="*/ 2336 w 38811"/>
                    <a:gd name="connsiteY4" fmla="*/ 28787 h 3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1" h="39619">
                      <a:moveTo>
                        <a:pt x="2308" y="28758"/>
                      </a:moveTo>
                      <a:cubicBezTo>
                        <a:pt x="-2760" y="18994"/>
                        <a:pt x="827" y="7322"/>
                        <a:pt x="10051" y="2226"/>
                      </a:cubicBezTo>
                      <a:cubicBezTo>
                        <a:pt x="19331" y="-2785"/>
                        <a:pt x="31089" y="945"/>
                        <a:pt x="36355" y="10595"/>
                      </a:cubicBezTo>
                      <a:cubicBezTo>
                        <a:pt x="41593" y="20246"/>
                        <a:pt x="38177" y="32203"/>
                        <a:pt x="28725" y="37327"/>
                      </a:cubicBezTo>
                      <a:cubicBezTo>
                        <a:pt x="19303" y="42537"/>
                        <a:pt x="7374" y="38523"/>
                        <a:pt x="2336" y="28787"/>
                      </a:cubicBezTo>
                      <a:close/>
                    </a:path>
                  </a:pathLst>
                </a:custGeom>
                <a:grpFill/>
                <a:ln w="2845" cap="flat">
                  <a:noFill/>
                  <a:prstDash val="solid"/>
                  <a:miter/>
                </a:ln>
              </p:spPr>
              <p:txBody>
                <a:bodyPr rtlCol="0" anchor="ctr"/>
                <a:lstStyle/>
                <a:p>
                  <a:endParaRPr lang="en-US"/>
                </a:p>
              </p:txBody>
            </p:sp>
            <p:sp>
              <p:nvSpPr>
                <p:cNvPr id="1639" name="Freeform: Shape 1638">
                  <a:extLst>
                    <a:ext uri="{FF2B5EF4-FFF2-40B4-BE49-F238E27FC236}">
                      <a16:creationId xmlns:a16="http://schemas.microsoft.com/office/drawing/2014/main" id="{6F445AAB-A5E9-41CD-F638-FA494BC2D9AC}"/>
                    </a:ext>
                  </a:extLst>
                </p:cNvPr>
                <p:cNvSpPr/>
                <p:nvPr/>
              </p:nvSpPr>
              <p:spPr>
                <a:xfrm>
                  <a:off x="11822900" y="2643905"/>
                  <a:ext cx="37660" cy="38376"/>
                </a:xfrm>
                <a:custGeom>
                  <a:avLst/>
                  <a:gdLst>
                    <a:gd name="connsiteX0" fmla="*/ 1887 w 37660"/>
                    <a:gd name="connsiteY0" fmla="*/ 27241 h 38376"/>
                    <a:gd name="connsiteX1" fmla="*/ 10428 w 37660"/>
                    <a:gd name="connsiteY1" fmla="*/ 1762 h 38376"/>
                    <a:gd name="connsiteX2" fmla="*/ 35651 w 37660"/>
                    <a:gd name="connsiteY2" fmla="*/ 11071 h 38376"/>
                    <a:gd name="connsiteX3" fmla="*/ 27111 w 37660"/>
                    <a:gd name="connsiteY3" fmla="*/ 36551 h 38376"/>
                    <a:gd name="connsiteX4" fmla="*/ 1887 w 37660"/>
                    <a:gd name="connsiteY4" fmla="*/ 27241 h 3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0" h="38376">
                      <a:moveTo>
                        <a:pt x="1887" y="27241"/>
                      </a:moveTo>
                      <a:cubicBezTo>
                        <a:pt x="-2611" y="17591"/>
                        <a:pt x="1204" y="6175"/>
                        <a:pt x="10428" y="1762"/>
                      </a:cubicBezTo>
                      <a:cubicBezTo>
                        <a:pt x="19652" y="-2650"/>
                        <a:pt x="30953" y="1506"/>
                        <a:pt x="35651" y="11071"/>
                      </a:cubicBezTo>
                      <a:cubicBezTo>
                        <a:pt x="40348" y="20637"/>
                        <a:pt x="36533" y="32024"/>
                        <a:pt x="27111" y="36551"/>
                      </a:cubicBezTo>
                      <a:cubicBezTo>
                        <a:pt x="17688" y="41077"/>
                        <a:pt x="6386" y="36892"/>
                        <a:pt x="1887" y="27241"/>
                      </a:cubicBezTo>
                      <a:close/>
                    </a:path>
                  </a:pathLst>
                </a:custGeom>
                <a:grpFill/>
                <a:ln w="2845"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id="{840D0E90-5F6D-75B8-13DE-464C709D2B50}"/>
                    </a:ext>
                  </a:extLst>
                </p:cNvPr>
                <p:cNvSpPr/>
                <p:nvPr/>
              </p:nvSpPr>
              <p:spPr>
                <a:xfrm>
                  <a:off x="11739526" y="2682733"/>
                  <a:ext cx="36532" cy="37138"/>
                </a:xfrm>
                <a:custGeom>
                  <a:avLst/>
                  <a:gdLst>
                    <a:gd name="connsiteX0" fmla="*/ 1508 w 36532"/>
                    <a:gd name="connsiteY0" fmla="*/ 25564 h 37138"/>
                    <a:gd name="connsiteX1" fmla="*/ 10874 w 36532"/>
                    <a:gd name="connsiteY1" fmla="*/ 1366 h 37138"/>
                    <a:gd name="connsiteX2" fmla="*/ 34902 w 36532"/>
                    <a:gd name="connsiteY2" fmla="*/ 11302 h 37138"/>
                    <a:gd name="connsiteX3" fmla="*/ 25649 w 36532"/>
                    <a:gd name="connsiteY3" fmla="*/ 35727 h 37138"/>
                    <a:gd name="connsiteX4" fmla="*/ 1537 w 36532"/>
                    <a:gd name="connsiteY4" fmla="*/ 25564 h 37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32" h="37138">
                      <a:moveTo>
                        <a:pt x="1508" y="25564"/>
                      </a:moveTo>
                      <a:cubicBezTo>
                        <a:pt x="-2478" y="16027"/>
                        <a:pt x="1707" y="5210"/>
                        <a:pt x="10874" y="1366"/>
                      </a:cubicBezTo>
                      <a:cubicBezTo>
                        <a:pt x="20070" y="-2391"/>
                        <a:pt x="30717" y="1822"/>
                        <a:pt x="34902" y="11302"/>
                      </a:cubicBezTo>
                      <a:cubicBezTo>
                        <a:pt x="39058" y="20725"/>
                        <a:pt x="35015" y="31884"/>
                        <a:pt x="25649" y="35727"/>
                      </a:cubicBezTo>
                      <a:cubicBezTo>
                        <a:pt x="16312" y="39656"/>
                        <a:pt x="5522" y="35101"/>
                        <a:pt x="1537" y="25564"/>
                      </a:cubicBezTo>
                      <a:close/>
                    </a:path>
                  </a:pathLst>
                </a:custGeom>
                <a:grpFill/>
                <a:ln w="2845" cap="flat">
                  <a:noFill/>
                  <a:prstDash val="solid"/>
                  <a:miter/>
                </a:ln>
              </p:spPr>
              <p:txBody>
                <a:bodyPr rtlCol="0" anchor="ctr"/>
                <a:lstStyle/>
                <a:p>
                  <a:endParaRPr lang="en-US"/>
                </a:p>
              </p:txBody>
            </p:sp>
            <p:sp>
              <p:nvSpPr>
                <p:cNvPr id="1641" name="Freeform: Shape 1640">
                  <a:extLst>
                    <a:ext uri="{FF2B5EF4-FFF2-40B4-BE49-F238E27FC236}">
                      <a16:creationId xmlns:a16="http://schemas.microsoft.com/office/drawing/2014/main" id="{6B391FA0-EF9F-D429-DB3C-58E456FCF985}"/>
                    </a:ext>
                  </a:extLst>
                </p:cNvPr>
                <p:cNvSpPr/>
                <p:nvPr/>
              </p:nvSpPr>
              <p:spPr>
                <a:xfrm>
                  <a:off x="11654678" y="2717842"/>
                  <a:ext cx="35276" cy="36202"/>
                </a:xfrm>
                <a:custGeom>
                  <a:avLst/>
                  <a:gdLst>
                    <a:gd name="connsiteX0" fmla="*/ 1179 w 35276"/>
                    <a:gd name="connsiteY0" fmla="*/ 24275 h 36202"/>
                    <a:gd name="connsiteX1" fmla="*/ 11171 w 35276"/>
                    <a:gd name="connsiteY1" fmla="*/ 1159 h 36202"/>
                    <a:gd name="connsiteX2" fmla="*/ 34003 w 35276"/>
                    <a:gd name="connsiteY2" fmla="*/ 11664 h 36202"/>
                    <a:gd name="connsiteX3" fmla="*/ 24096 w 35276"/>
                    <a:gd name="connsiteY3" fmla="*/ 35008 h 36202"/>
                    <a:gd name="connsiteX4" fmla="*/ 1179 w 35276"/>
                    <a:gd name="connsiteY4" fmla="*/ 24275 h 36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76" h="36202">
                      <a:moveTo>
                        <a:pt x="1179" y="24275"/>
                      </a:moveTo>
                      <a:cubicBezTo>
                        <a:pt x="-2323" y="14852"/>
                        <a:pt x="2261" y="4746"/>
                        <a:pt x="11171" y="1159"/>
                      </a:cubicBezTo>
                      <a:cubicBezTo>
                        <a:pt x="20139" y="-2342"/>
                        <a:pt x="30359" y="2355"/>
                        <a:pt x="34003" y="11664"/>
                      </a:cubicBezTo>
                      <a:cubicBezTo>
                        <a:pt x="37647" y="20973"/>
                        <a:pt x="33205" y="31421"/>
                        <a:pt x="24096" y="35008"/>
                      </a:cubicBezTo>
                      <a:cubicBezTo>
                        <a:pt x="14986" y="38652"/>
                        <a:pt x="4652" y="33642"/>
                        <a:pt x="1179" y="24275"/>
                      </a:cubicBezTo>
                      <a:close/>
                    </a:path>
                  </a:pathLst>
                </a:custGeom>
                <a:grpFill/>
                <a:ln w="2845" cap="flat">
                  <a:noFill/>
                  <a:prstDash val="solid"/>
                  <a:miter/>
                </a:ln>
              </p:spPr>
              <p:txBody>
                <a:bodyPr rtlCol="0" anchor="ctr"/>
                <a:lstStyle/>
                <a:p>
                  <a:endParaRPr lang="en-US"/>
                </a:p>
              </p:txBody>
            </p:sp>
            <p:sp>
              <p:nvSpPr>
                <p:cNvPr id="1642" name="Freeform: Shape 1641">
                  <a:extLst>
                    <a:ext uri="{FF2B5EF4-FFF2-40B4-BE49-F238E27FC236}">
                      <a16:creationId xmlns:a16="http://schemas.microsoft.com/office/drawing/2014/main" id="{EF92919F-6E04-5FF5-4FB7-8EDD259E9EAA}"/>
                    </a:ext>
                  </a:extLst>
                </p:cNvPr>
                <p:cNvSpPr/>
                <p:nvPr/>
              </p:nvSpPr>
              <p:spPr>
                <a:xfrm>
                  <a:off x="11568474" y="2749465"/>
                  <a:ext cx="34132" cy="34951"/>
                </a:xfrm>
                <a:custGeom>
                  <a:avLst/>
                  <a:gdLst>
                    <a:gd name="connsiteX0" fmla="*/ 897 w 34132"/>
                    <a:gd name="connsiteY0" fmla="*/ 22886 h 34951"/>
                    <a:gd name="connsiteX1" fmla="*/ 11459 w 34132"/>
                    <a:gd name="connsiteY1" fmla="*/ 851 h 34951"/>
                    <a:gd name="connsiteX2" fmla="*/ 33152 w 34132"/>
                    <a:gd name="connsiteY2" fmla="*/ 12039 h 34951"/>
                    <a:gd name="connsiteX3" fmla="*/ 22589 w 34132"/>
                    <a:gd name="connsiteY3" fmla="*/ 34074 h 34951"/>
                    <a:gd name="connsiteX4" fmla="*/ 897 w 34132"/>
                    <a:gd name="connsiteY4" fmla="*/ 22886 h 3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32" h="34951">
                      <a:moveTo>
                        <a:pt x="897" y="22886"/>
                      </a:moveTo>
                      <a:cubicBezTo>
                        <a:pt x="-2092" y="13690"/>
                        <a:pt x="2633" y="3812"/>
                        <a:pt x="11459" y="851"/>
                      </a:cubicBezTo>
                      <a:cubicBezTo>
                        <a:pt x="20284" y="-2109"/>
                        <a:pt x="29991" y="2901"/>
                        <a:pt x="33152" y="12039"/>
                      </a:cubicBezTo>
                      <a:cubicBezTo>
                        <a:pt x="36311" y="21178"/>
                        <a:pt x="31586" y="31056"/>
                        <a:pt x="22589" y="34074"/>
                      </a:cubicBezTo>
                      <a:cubicBezTo>
                        <a:pt x="13594" y="37091"/>
                        <a:pt x="3886" y="32081"/>
                        <a:pt x="897" y="22886"/>
                      </a:cubicBezTo>
                      <a:close/>
                    </a:path>
                  </a:pathLst>
                </a:custGeom>
                <a:grpFill/>
                <a:ln w="2845"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id="{BE6AA003-1829-9F55-6216-06D27AEB2959}"/>
                    </a:ext>
                  </a:extLst>
                </p:cNvPr>
                <p:cNvSpPr/>
                <p:nvPr/>
              </p:nvSpPr>
              <p:spPr>
                <a:xfrm>
                  <a:off x="11481028" y="2777589"/>
                  <a:ext cx="33022" cy="33758"/>
                </a:xfrm>
                <a:custGeom>
                  <a:avLst/>
                  <a:gdLst>
                    <a:gd name="connsiteX0" fmla="*/ 660 w 33022"/>
                    <a:gd name="connsiteY0" fmla="*/ 21351 h 33758"/>
                    <a:gd name="connsiteX1" fmla="*/ 11763 w 33022"/>
                    <a:gd name="connsiteY1" fmla="*/ 598 h 33758"/>
                    <a:gd name="connsiteX2" fmla="*/ 24289 w 33022"/>
                    <a:gd name="connsiteY2" fmla="*/ 2221 h 33758"/>
                    <a:gd name="connsiteX3" fmla="*/ 32289 w 33022"/>
                    <a:gd name="connsiteY3" fmla="*/ 12298 h 33758"/>
                    <a:gd name="connsiteX4" fmla="*/ 31064 w 33022"/>
                    <a:gd name="connsiteY4" fmla="*/ 25194 h 33758"/>
                    <a:gd name="connsiteX5" fmla="*/ 21186 w 33022"/>
                    <a:gd name="connsiteY5" fmla="*/ 33137 h 33758"/>
                    <a:gd name="connsiteX6" fmla="*/ 632 w 33022"/>
                    <a:gd name="connsiteY6" fmla="*/ 21351 h 3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22" h="33758">
                      <a:moveTo>
                        <a:pt x="660" y="21351"/>
                      </a:moveTo>
                      <a:cubicBezTo>
                        <a:pt x="-1873" y="12327"/>
                        <a:pt x="3109" y="3046"/>
                        <a:pt x="11763" y="598"/>
                      </a:cubicBezTo>
                      <a:cubicBezTo>
                        <a:pt x="16090" y="-626"/>
                        <a:pt x="20559" y="85"/>
                        <a:pt x="24289" y="2221"/>
                      </a:cubicBezTo>
                      <a:cubicBezTo>
                        <a:pt x="27990" y="4327"/>
                        <a:pt x="30950" y="7829"/>
                        <a:pt x="32289" y="12298"/>
                      </a:cubicBezTo>
                      <a:cubicBezTo>
                        <a:pt x="33627" y="16768"/>
                        <a:pt x="33085" y="21408"/>
                        <a:pt x="31064" y="25194"/>
                      </a:cubicBezTo>
                      <a:cubicBezTo>
                        <a:pt x="29043" y="28952"/>
                        <a:pt x="25598" y="31884"/>
                        <a:pt x="21186" y="33137"/>
                      </a:cubicBezTo>
                      <a:cubicBezTo>
                        <a:pt x="12361" y="35642"/>
                        <a:pt x="3166" y="30347"/>
                        <a:pt x="632" y="21351"/>
                      </a:cubicBezTo>
                      <a:close/>
                    </a:path>
                  </a:pathLst>
                </a:custGeom>
                <a:grpFill/>
                <a:ln w="2845" cap="flat">
                  <a:noFill/>
                  <a:prstDash val="solid"/>
                  <a:miter/>
                </a:ln>
              </p:spPr>
              <p:txBody>
                <a:bodyPr rtlCol="0" anchor="ctr"/>
                <a:lstStyle/>
                <a:p>
                  <a:endParaRPr lang="en-US"/>
                </a:p>
              </p:txBody>
            </p:sp>
            <p:sp>
              <p:nvSpPr>
                <p:cNvPr id="1644" name="Freeform: Shape 1643">
                  <a:extLst>
                    <a:ext uri="{FF2B5EF4-FFF2-40B4-BE49-F238E27FC236}">
                      <a16:creationId xmlns:a16="http://schemas.microsoft.com/office/drawing/2014/main" id="{5EBDA68C-A1CF-1D15-4B33-45946B5145BD}"/>
                    </a:ext>
                  </a:extLst>
                </p:cNvPr>
                <p:cNvSpPr/>
                <p:nvPr/>
              </p:nvSpPr>
              <p:spPr>
                <a:xfrm>
                  <a:off x="11392575" y="2802019"/>
                  <a:ext cx="31783" cy="32731"/>
                </a:xfrm>
                <a:custGeom>
                  <a:avLst/>
                  <a:gdLst>
                    <a:gd name="connsiteX0" fmla="*/ 464 w 31783"/>
                    <a:gd name="connsiteY0" fmla="*/ 20038 h 32731"/>
                    <a:gd name="connsiteX1" fmla="*/ 2286 w 31783"/>
                    <a:gd name="connsiteY1" fmla="*/ 7740 h 32731"/>
                    <a:gd name="connsiteX2" fmla="*/ 11993 w 31783"/>
                    <a:gd name="connsiteY2" fmla="*/ 480 h 32731"/>
                    <a:gd name="connsiteX3" fmla="*/ 31266 w 31783"/>
                    <a:gd name="connsiteY3" fmla="*/ 12408 h 32731"/>
                    <a:gd name="connsiteX4" fmla="*/ 19793 w 31783"/>
                    <a:gd name="connsiteY4" fmla="*/ 32251 h 32731"/>
                    <a:gd name="connsiteX5" fmla="*/ 7666 w 31783"/>
                    <a:gd name="connsiteY5" fmla="*/ 30230 h 32731"/>
                    <a:gd name="connsiteX6" fmla="*/ 435 w 31783"/>
                    <a:gd name="connsiteY6" fmla="*/ 20038 h 3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83" h="32731">
                      <a:moveTo>
                        <a:pt x="464" y="20038"/>
                      </a:moveTo>
                      <a:cubicBezTo>
                        <a:pt x="-590" y="15654"/>
                        <a:pt x="207" y="11270"/>
                        <a:pt x="2286" y="7740"/>
                      </a:cubicBezTo>
                      <a:cubicBezTo>
                        <a:pt x="4364" y="4181"/>
                        <a:pt x="7808" y="1619"/>
                        <a:pt x="11993" y="480"/>
                      </a:cubicBezTo>
                      <a:cubicBezTo>
                        <a:pt x="20420" y="-1683"/>
                        <a:pt x="29045" y="3669"/>
                        <a:pt x="31266" y="12408"/>
                      </a:cubicBezTo>
                      <a:cubicBezTo>
                        <a:pt x="33487" y="21148"/>
                        <a:pt x="28362" y="30059"/>
                        <a:pt x="19793" y="32251"/>
                      </a:cubicBezTo>
                      <a:cubicBezTo>
                        <a:pt x="15523" y="33390"/>
                        <a:pt x="11168" y="32422"/>
                        <a:pt x="7666" y="30230"/>
                      </a:cubicBezTo>
                      <a:cubicBezTo>
                        <a:pt x="4164" y="28009"/>
                        <a:pt x="1488" y="24422"/>
                        <a:pt x="435" y="20038"/>
                      </a:cubicBezTo>
                      <a:close/>
                    </a:path>
                  </a:pathLst>
                </a:custGeom>
                <a:grpFill/>
                <a:ln w="2845" cap="flat">
                  <a:noFill/>
                  <a:prstDash val="solid"/>
                  <a:miter/>
                </a:ln>
              </p:spPr>
              <p:txBody>
                <a:bodyPr rtlCol="0" anchor="ctr"/>
                <a:lstStyle/>
                <a:p>
                  <a:endParaRPr lang="en-US"/>
                </a:p>
              </p:txBody>
            </p:sp>
            <p:sp>
              <p:nvSpPr>
                <p:cNvPr id="1645" name="Freeform: Shape 1644">
                  <a:extLst>
                    <a:ext uri="{FF2B5EF4-FFF2-40B4-BE49-F238E27FC236}">
                      <a16:creationId xmlns:a16="http://schemas.microsoft.com/office/drawing/2014/main" id="{6E45C5BC-0200-D1A2-1577-FDD3EA675121}"/>
                    </a:ext>
                  </a:extLst>
                </p:cNvPr>
                <p:cNvSpPr/>
                <p:nvPr/>
              </p:nvSpPr>
              <p:spPr>
                <a:xfrm>
                  <a:off x="11303204" y="2822667"/>
                  <a:ext cx="30656" cy="31527"/>
                </a:xfrm>
                <a:custGeom>
                  <a:avLst/>
                  <a:gdLst>
                    <a:gd name="connsiteX0" fmla="*/ 301 w 30656"/>
                    <a:gd name="connsiteY0" fmla="*/ 18862 h 31527"/>
                    <a:gd name="connsiteX1" fmla="*/ 12173 w 30656"/>
                    <a:gd name="connsiteY1" fmla="*/ 301 h 31527"/>
                    <a:gd name="connsiteX2" fmla="*/ 30307 w 30656"/>
                    <a:gd name="connsiteY2" fmla="*/ 12656 h 31527"/>
                    <a:gd name="connsiteX3" fmla="*/ 18436 w 30656"/>
                    <a:gd name="connsiteY3" fmla="*/ 31217 h 31527"/>
                    <a:gd name="connsiteX4" fmla="*/ 301 w 30656"/>
                    <a:gd name="connsiteY4" fmla="*/ 18862 h 3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6" h="31527">
                      <a:moveTo>
                        <a:pt x="301" y="18862"/>
                      </a:moveTo>
                      <a:cubicBezTo>
                        <a:pt x="-1349" y="10322"/>
                        <a:pt x="3945" y="2009"/>
                        <a:pt x="12173" y="301"/>
                      </a:cubicBezTo>
                      <a:cubicBezTo>
                        <a:pt x="20400" y="-1379"/>
                        <a:pt x="28514" y="4144"/>
                        <a:pt x="30307" y="12656"/>
                      </a:cubicBezTo>
                      <a:cubicBezTo>
                        <a:pt x="32101" y="21168"/>
                        <a:pt x="26805" y="29481"/>
                        <a:pt x="18436" y="31217"/>
                      </a:cubicBezTo>
                      <a:cubicBezTo>
                        <a:pt x="10095" y="32925"/>
                        <a:pt x="1953" y="27403"/>
                        <a:pt x="301" y="18862"/>
                      </a:cubicBezTo>
                      <a:close/>
                    </a:path>
                  </a:pathLst>
                </a:custGeom>
                <a:grpFill/>
                <a:ln w="2845" cap="flat">
                  <a:noFill/>
                  <a:prstDash val="solid"/>
                  <a:miter/>
                </a:ln>
              </p:spPr>
              <p:txBody>
                <a:bodyPr rtlCol="0" anchor="ctr"/>
                <a:lstStyle/>
                <a:p>
                  <a:endParaRPr lang="en-US"/>
                </a:p>
              </p:txBody>
            </p:sp>
            <p:sp>
              <p:nvSpPr>
                <p:cNvPr id="1646" name="Freeform: Shape 1645">
                  <a:extLst>
                    <a:ext uri="{FF2B5EF4-FFF2-40B4-BE49-F238E27FC236}">
                      <a16:creationId xmlns:a16="http://schemas.microsoft.com/office/drawing/2014/main" id="{CD707605-310A-2E73-0021-A8C3749D4207}"/>
                    </a:ext>
                  </a:extLst>
                </p:cNvPr>
                <p:cNvSpPr/>
                <p:nvPr/>
              </p:nvSpPr>
              <p:spPr>
                <a:xfrm>
                  <a:off x="11213025" y="2839733"/>
                  <a:ext cx="29520" cy="30358"/>
                </a:xfrm>
                <a:custGeom>
                  <a:avLst/>
                  <a:gdLst>
                    <a:gd name="connsiteX0" fmla="*/ 179 w 29520"/>
                    <a:gd name="connsiteY0" fmla="*/ 17453 h 30358"/>
                    <a:gd name="connsiteX1" fmla="*/ 12335 w 29520"/>
                    <a:gd name="connsiteY1" fmla="*/ 173 h 30358"/>
                    <a:gd name="connsiteX2" fmla="*/ 29302 w 29520"/>
                    <a:gd name="connsiteY2" fmla="*/ 12898 h 30358"/>
                    <a:gd name="connsiteX3" fmla="*/ 17146 w 29520"/>
                    <a:gd name="connsiteY3" fmla="*/ 30178 h 30358"/>
                    <a:gd name="connsiteX4" fmla="*/ 179 w 29520"/>
                    <a:gd name="connsiteY4" fmla="*/ 17453 h 3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 h="30358">
                      <a:moveTo>
                        <a:pt x="179" y="17453"/>
                      </a:moveTo>
                      <a:cubicBezTo>
                        <a:pt x="-1073" y="9169"/>
                        <a:pt x="4364" y="1425"/>
                        <a:pt x="12335" y="173"/>
                      </a:cubicBezTo>
                      <a:cubicBezTo>
                        <a:pt x="20307" y="-1080"/>
                        <a:pt x="27907" y="4614"/>
                        <a:pt x="29302" y="12898"/>
                      </a:cubicBezTo>
                      <a:cubicBezTo>
                        <a:pt x="30697" y="21182"/>
                        <a:pt x="25260" y="28897"/>
                        <a:pt x="17146" y="30178"/>
                      </a:cubicBezTo>
                      <a:cubicBezTo>
                        <a:pt x="9033" y="31459"/>
                        <a:pt x="1433" y="25766"/>
                        <a:pt x="179" y="17453"/>
                      </a:cubicBezTo>
                      <a:close/>
                    </a:path>
                  </a:pathLst>
                </a:custGeom>
                <a:grpFill/>
                <a:ln w="2845" cap="flat">
                  <a:noFill/>
                  <a:prstDash val="solid"/>
                  <a:miter/>
                </a:ln>
              </p:spPr>
              <p:txBody>
                <a:bodyPr rtlCol="0" anchor="ctr"/>
                <a:lstStyle/>
                <a:p>
                  <a:endParaRPr lang="en-US"/>
                </a:p>
              </p:txBody>
            </p:sp>
            <p:sp>
              <p:nvSpPr>
                <p:cNvPr id="1647" name="Freeform: Shape 1646">
                  <a:extLst>
                    <a:ext uri="{FF2B5EF4-FFF2-40B4-BE49-F238E27FC236}">
                      <a16:creationId xmlns:a16="http://schemas.microsoft.com/office/drawing/2014/main" id="{54FA80E8-D76F-7FDC-CB97-4CF8F21C0AA9}"/>
                    </a:ext>
                  </a:extLst>
                </p:cNvPr>
                <p:cNvSpPr/>
                <p:nvPr/>
              </p:nvSpPr>
              <p:spPr>
                <a:xfrm>
                  <a:off x="11122298" y="2853137"/>
                  <a:ext cx="28364" cy="29156"/>
                </a:xfrm>
                <a:custGeom>
                  <a:avLst/>
                  <a:gdLst>
                    <a:gd name="connsiteX0" fmla="*/ 93 w 28364"/>
                    <a:gd name="connsiteY0" fmla="*/ 16120 h 29156"/>
                    <a:gd name="connsiteX1" fmla="*/ 12476 w 28364"/>
                    <a:gd name="connsiteY1" fmla="*/ 92 h 29156"/>
                    <a:gd name="connsiteX2" fmla="*/ 28247 w 28364"/>
                    <a:gd name="connsiteY2" fmla="*/ 12789 h 29156"/>
                    <a:gd name="connsiteX3" fmla="*/ 15893 w 28364"/>
                    <a:gd name="connsiteY3" fmla="*/ 29073 h 29156"/>
                    <a:gd name="connsiteX4" fmla="*/ 64 w 28364"/>
                    <a:gd name="connsiteY4" fmla="*/ 16091 h 2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4" h="29156">
                      <a:moveTo>
                        <a:pt x="93" y="16120"/>
                      </a:moveTo>
                      <a:cubicBezTo>
                        <a:pt x="-790" y="8092"/>
                        <a:pt x="4733" y="946"/>
                        <a:pt x="12476" y="92"/>
                      </a:cubicBezTo>
                      <a:cubicBezTo>
                        <a:pt x="20191" y="-790"/>
                        <a:pt x="27251" y="4761"/>
                        <a:pt x="28247" y="12789"/>
                      </a:cubicBezTo>
                      <a:cubicBezTo>
                        <a:pt x="29244" y="20760"/>
                        <a:pt x="23750" y="28190"/>
                        <a:pt x="15893" y="29073"/>
                      </a:cubicBezTo>
                      <a:cubicBezTo>
                        <a:pt x="8035" y="29927"/>
                        <a:pt x="975" y="24119"/>
                        <a:pt x="64" y="16091"/>
                      </a:cubicBezTo>
                      <a:close/>
                    </a:path>
                  </a:pathLst>
                </a:custGeom>
                <a:grpFill/>
                <a:ln w="2845" cap="flat">
                  <a:noFill/>
                  <a:prstDash val="solid"/>
                  <a:miter/>
                </a:ln>
              </p:spPr>
              <p:txBody>
                <a:bodyPr rtlCol="0" anchor="ctr"/>
                <a:lstStyle/>
                <a:p>
                  <a:endParaRPr lang="en-US"/>
                </a:p>
              </p:txBody>
            </p:sp>
            <p:sp>
              <p:nvSpPr>
                <p:cNvPr id="1648" name="Freeform: Shape 1647">
                  <a:extLst>
                    <a:ext uri="{FF2B5EF4-FFF2-40B4-BE49-F238E27FC236}">
                      <a16:creationId xmlns:a16="http://schemas.microsoft.com/office/drawing/2014/main" id="{C9A273DB-9EE0-61C2-2434-F0C7CB26FD07}"/>
                    </a:ext>
                  </a:extLst>
                </p:cNvPr>
                <p:cNvSpPr/>
                <p:nvPr/>
              </p:nvSpPr>
              <p:spPr>
                <a:xfrm>
                  <a:off x="11031114" y="2862634"/>
                  <a:ext cx="27190" cy="28049"/>
                </a:xfrm>
                <a:custGeom>
                  <a:avLst/>
                  <a:gdLst>
                    <a:gd name="connsiteX0" fmla="*/ 36 w 27190"/>
                    <a:gd name="connsiteY0" fmla="*/ 15135 h 28049"/>
                    <a:gd name="connsiteX1" fmla="*/ 12506 w 27190"/>
                    <a:gd name="connsiteY1" fmla="*/ 47 h 28049"/>
                    <a:gd name="connsiteX2" fmla="*/ 27138 w 27190"/>
                    <a:gd name="connsiteY2" fmla="*/ 12886 h 28049"/>
                    <a:gd name="connsiteX3" fmla="*/ 14669 w 27190"/>
                    <a:gd name="connsiteY3" fmla="*/ 28003 h 28049"/>
                    <a:gd name="connsiteX4" fmla="*/ 36 w 27190"/>
                    <a:gd name="connsiteY4" fmla="*/ 1513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0" h="28049">
                      <a:moveTo>
                        <a:pt x="36" y="15135"/>
                      </a:moveTo>
                      <a:cubicBezTo>
                        <a:pt x="-505" y="7448"/>
                        <a:pt x="5075" y="673"/>
                        <a:pt x="12506" y="47"/>
                      </a:cubicBezTo>
                      <a:cubicBezTo>
                        <a:pt x="19935" y="-580"/>
                        <a:pt x="26483" y="5171"/>
                        <a:pt x="27138" y="12886"/>
                      </a:cubicBezTo>
                      <a:cubicBezTo>
                        <a:pt x="27793" y="20601"/>
                        <a:pt x="22213" y="27376"/>
                        <a:pt x="14669" y="28003"/>
                      </a:cubicBezTo>
                      <a:cubicBezTo>
                        <a:pt x="7125" y="28629"/>
                        <a:pt x="577" y="22907"/>
                        <a:pt x="36" y="15135"/>
                      </a:cubicBezTo>
                      <a:close/>
                    </a:path>
                  </a:pathLst>
                </a:custGeom>
                <a:grpFill/>
                <a:ln w="2845" cap="flat">
                  <a:noFill/>
                  <a:prstDash val="solid"/>
                  <a:miter/>
                </a:ln>
              </p:spPr>
              <p:txBody>
                <a:bodyPr rtlCol="0" anchor="ctr"/>
                <a:lstStyle/>
                <a:p>
                  <a:endParaRPr lang="en-US"/>
                </a:p>
              </p:txBody>
            </p:sp>
            <p:sp>
              <p:nvSpPr>
                <p:cNvPr id="1649" name="Freeform: Shape 1648">
                  <a:extLst>
                    <a:ext uri="{FF2B5EF4-FFF2-40B4-BE49-F238E27FC236}">
                      <a16:creationId xmlns:a16="http://schemas.microsoft.com/office/drawing/2014/main" id="{BBC5C716-714A-A8F3-2F7A-F9263C0BFD0D}"/>
                    </a:ext>
                  </a:extLst>
                </p:cNvPr>
                <p:cNvSpPr/>
                <p:nvPr/>
              </p:nvSpPr>
              <p:spPr>
                <a:xfrm>
                  <a:off x="10939646" y="2868423"/>
                  <a:ext cx="26095" cy="26861"/>
                </a:xfrm>
                <a:custGeom>
                  <a:avLst/>
                  <a:gdLst>
                    <a:gd name="connsiteX0" fmla="*/ 7 w 26095"/>
                    <a:gd name="connsiteY0" fmla="*/ 13901 h 26861"/>
                    <a:gd name="connsiteX1" fmla="*/ 12561 w 26095"/>
                    <a:gd name="connsiteY1" fmla="*/ 8 h 26861"/>
                    <a:gd name="connsiteX2" fmla="*/ 26083 w 26095"/>
                    <a:gd name="connsiteY2" fmla="*/ 12961 h 26861"/>
                    <a:gd name="connsiteX3" fmla="*/ 13529 w 26095"/>
                    <a:gd name="connsiteY3" fmla="*/ 26854 h 26861"/>
                    <a:gd name="connsiteX4" fmla="*/ 7 w 26095"/>
                    <a:gd name="connsiteY4" fmla="*/ 13901 h 2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5" h="26861">
                      <a:moveTo>
                        <a:pt x="7" y="13901"/>
                      </a:moveTo>
                      <a:cubicBezTo>
                        <a:pt x="-221" y="6499"/>
                        <a:pt x="5415" y="264"/>
                        <a:pt x="12561" y="8"/>
                      </a:cubicBezTo>
                      <a:cubicBezTo>
                        <a:pt x="19706" y="-248"/>
                        <a:pt x="25770" y="5559"/>
                        <a:pt x="26083" y="12961"/>
                      </a:cubicBezTo>
                      <a:cubicBezTo>
                        <a:pt x="26397" y="20363"/>
                        <a:pt x="20788" y="26597"/>
                        <a:pt x="13529" y="26854"/>
                      </a:cubicBezTo>
                      <a:cubicBezTo>
                        <a:pt x="6270" y="27110"/>
                        <a:pt x="234" y="21302"/>
                        <a:pt x="7" y="13901"/>
                      </a:cubicBezTo>
                      <a:close/>
                    </a:path>
                  </a:pathLst>
                </a:custGeom>
                <a:grpFill/>
                <a:ln w="2845"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id="{DD996E7D-E0CA-2CDA-ADA0-D63147EBCB12}"/>
                    </a:ext>
                  </a:extLst>
                </p:cNvPr>
                <p:cNvSpPr/>
                <p:nvPr/>
              </p:nvSpPr>
              <p:spPr>
                <a:xfrm>
                  <a:off x="10848012" y="2870537"/>
                  <a:ext cx="24939" cy="25680"/>
                </a:xfrm>
                <a:custGeom>
                  <a:avLst/>
                  <a:gdLst>
                    <a:gd name="connsiteX0" fmla="*/ 1 w 24939"/>
                    <a:gd name="connsiteY0" fmla="*/ 12698 h 25680"/>
                    <a:gd name="connsiteX1" fmla="*/ 12527 w 24939"/>
                    <a:gd name="connsiteY1" fmla="*/ 1 h 25680"/>
                    <a:gd name="connsiteX2" fmla="*/ 21295 w 24939"/>
                    <a:gd name="connsiteY2" fmla="*/ 3873 h 25680"/>
                    <a:gd name="connsiteX3" fmla="*/ 24939 w 24939"/>
                    <a:gd name="connsiteY3" fmla="*/ 12925 h 25680"/>
                    <a:gd name="connsiteX4" fmla="*/ 21295 w 24939"/>
                    <a:gd name="connsiteY4" fmla="*/ 22035 h 25680"/>
                    <a:gd name="connsiteX5" fmla="*/ 12413 w 24939"/>
                    <a:gd name="connsiteY5" fmla="*/ 25679 h 25680"/>
                    <a:gd name="connsiteX6" fmla="*/ 1 w 24939"/>
                    <a:gd name="connsiteY6" fmla="*/ 12698 h 2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39" h="25680">
                      <a:moveTo>
                        <a:pt x="1" y="12698"/>
                      </a:moveTo>
                      <a:cubicBezTo>
                        <a:pt x="86" y="5609"/>
                        <a:pt x="5695" y="-85"/>
                        <a:pt x="12527" y="1"/>
                      </a:cubicBezTo>
                      <a:cubicBezTo>
                        <a:pt x="15943" y="29"/>
                        <a:pt x="19047" y="1510"/>
                        <a:pt x="21295" y="3873"/>
                      </a:cubicBezTo>
                      <a:cubicBezTo>
                        <a:pt x="23544" y="6236"/>
                        <a:pt x="24939" y="9367"/>
                        <a:pt x="24939" y="12925"/>
                      </a:cubicBezTo>
                      <a:cubicBezTo>
                        <a:pt x="24939" y="16456"/>
                        <a:pt x="23544" y="19729"/>
                        <a:pt x="21295" y="22035"/>
                      </a:cubicBezTo>
                      <a:cubicBezTo>
                        <a:pt x="19018" y="24341"/>
                        <a:pt x="15886" y="25736"/>
                        <a:pt x="12413" y="25679"/>
                      </a:cubicBezTo>
                      <a:cubicBezTo>
                        <a:pt x="5467" y="25594"/>
                        <a:pt x="-84" y="19786"/>
                        <a:pt x="1" y="12698"/>
                      </a:cubicBezTo>
                      <a:close/>
                    </a:path>
                  </a:pathLst>
                </a:custGeom>
                <a:grpFill/>
                <a:ln w="2845"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3773D7BB-6D8B-36AA-08C6-570F123152CC}"/>
                    </a:ext>
                  </a:extLst>
                </p:cNvPr>
                <p:cNvSpPr/>
                <p:nvPr/>
              </p:nvSpPr>
              <p:spPr>
                <a:xfrm>
                  <a:off x="10756415" y="2868883"/>
                  <a:ext cx="23798" cy="24495"/>
                </a:xfrm>
                <a:custGeom>
                  <a:avLst/>
                  <a:gdLst>
                    <a:gd name="connsiteX0" fmla="*/ 16 w 23798"/>
                    <a:gd name="connsiteY0" fmla="*/ 11676 h 24495"/>
                    <a:gd name="connsiteX1" fmla="*/ 12457 w 23798"/>
                    <a:gd name="connsiteY1" fmla="*/ 4 h 24495"/>
                    <a:gd name="connsiteX2" fmla="*/ 23788 w 23798"/>
                    <a:gd name="connsiteY2" fmla="*/ 12673 h 24495"/>
                    <a:gd name="connsiteX3" fmla="*/ 11347 w 23798"/>
                    <a:gd name="connsiteY3" fmla="*/ 24487 h 24495"/>
                    <a:gd name="connsiteX4" fmla="*/ 16 w 23798"/>
                    <a:gd name="connsiteY4" fmla="*/ 11676 h 2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8" h="24495">
                      <a:moveTo>
                        <a:pt x="16" y="11676"/>
                      </a:moveTo>
                      <a:cubicBezTo>
                        <a:pt x="358" y="4872"/>
                        <a:pt x="5938" y="-167"/>
                        <a:pt x="12457" y="4"/>
                      </a:cubicBezTo>
                      <a:cubicBezTo>
                        <a:pt x="18976" y="232"/>
                        <a:pt x="24072" y="5897"/>
                        <a:pt x="23788" y="12673"/>
                      </a:cubicBezTo>
                      <a:cubicBezTo>
                        <a:pt x="23531" y="19448"/>
                        <a:pt x="17951" y="24743"/>
                        <a:pt x="11347" y="24487"/>
                      </a:cubicBezTo>
                      <a:cubicBezTo>
                        <a:pt x="4742" y="24316"/>
                        <a:pt x="-325" y="18395"/>
                        <a:pt x="16" y="11676"/>
                      </a:cubicBezTo>
                      <a:close/>
                    </a:path>
                  </a:pathLst>
                </a:custGeom>
                <a:grpFill/>
                <a:ln w="2845"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4A55F5B6-1D26-A945-1F83-5181075EF19D}"/>
                    </a:ext>
                  </a:extLst>
                </p:cNvPr>
                <p:cNvSpPr/>
                <p:nvPr/>
              </p:nvSpPr>
              <p:spPr>
                <a:xfrm>
                  <a:off x="10664996" y="2863322"/>
                  <a:ext cx="22671" cy="23341"/>
                </a:xfrm>
                <a:custGeom>
                  <a:avLst/>
                  <a:gdLst>
                    <a:gd name="connsiteX0" fmla="*/ 52 w 22671"/>
                    <a:gd name="connsiteY0" fmla="*/ 10717 h 23341"/>
                    <a:gd name="connsiteX1" fmla="*/ 12351 w 22671"/>
                    <a:gd name="connsiteY1" fmla="*/ 41 h 23341"/>
                    <a:gd name="connsiteX2" fmla="*/ 22628 w 22671"/>
                    <a:gd name="connsiteY2" fmla="*/ 12624 h 23341"/>
                    <a:gd name="connsiteX3" fmla="*/ 10329 w 22671"/>
                    <a:gd name="connsiteY3" fmla="*/ 23300 h 23341"/>
                    <a:gd name="connsiteX4" fmla="*/ 52 w 22671"/>
                    <a:gd name="connsiteY4" fmla="*/ 10717 h 23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71" h="23341">
                      <a:moveTo>
                        <a:pt x="52" y="10717"/>
                      </a:moveTo>
                      <a:cubicBezTo>
                        <a:pt x="651" y="4312"/>
                        <a:pt x="6145" y="-499"/>
                        <a:pt x="12351" y="41"/>
                      </a:cubicBezTo>
                      <a:cubicBezTo>
                        <a:pt x="18556" y="554"/>
                        <a:pt x="23169" y="6191"/>
                        <a:pt x="22628" y="12624"/>
                      </a:cubicBezTo>
                      <a:cubicBezTo>
                        <a:pt x="22115" y="19058"/>
                        <a:pt x="16621" y="23841"/>
                        <a:pt x="10329" y="23300"/>
                      </a:cubicBezTo>
                      <a:cubicBezTo>
                        <a:pt x="4067" y="22788"/>
                        <a:pt x="-546" y="17151"/>
                        <a:pt x="52" y="10717"/>
                      </a:cubicBezTo>
                      <a:close/>
                    </a:path>
                  </a:pathLst>
                </a:custGeom>
                <a:grpFill/>
                <a:ln w="2845"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8EB3388E-3C29-986B-EC62-AC01CF447D65}"/>
                    </a:ext>
                  </a:extLst>
                </p:cNvPr>
                <p:cNvSpPr/>
                <p:nvPr/>
              </p:nvSpPr>
              <p:spPr>
                <a:xfrm>
                  <a:off x="10573880" y="2854108"/>
                  <a:ext cx="21534" cy="22183"/>
                </a:xfrm>
                <a:custGeom>
                  <a:avLst/>
                  <a:gdLst>
                    <a:gd name="connsiteX0" fmla="*/ 98 w 21534"/>
                    <a:gd name="connsiteY0" fmla="*/ 9683 h 22183"/>
                    <a:gd name="connsiteX1" fmla="*/ 12168 w 21534"/>
                    <a:gd name="connsiteY1" fmla="*/ 89 h 22183"/>
                    <a:gd name="connsiteX2" fmla="*/ 21449 w 21534"/>
                    <a:gd name="connsiteY2" fmla="*/ 12501 h 22183"/>
                    <a:gd name="connsiteX3" fmla="*/ 9378 w 21534"/>
                    <a:gd name="connsiteY3" fmla="*/ 22095 h 22183"/>
                    <a:gd name="connsiteX4" fmla="*/ 98 w 21534"/>
                    <a:gd name="connsiteY4" fmla="*/ 9683 h 2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4" h="22183">
                      <a:moveTo>
                        <a:pt x="98" y="9683"/>
                      </a:moveTo>
                      <a:cubicBezTo>
                        <a:pt x="895" y="3619"/>
                        <a:pt x="6304" y="-680"/>
                        <a:pt x="12168" y="89"/>
                      </a:cubicBezTo>
                      <a:cubicBezTo>
                        <a:pt x="18033" y="857"/>
                        <a:pt x="22189" y="6409"/>
                        <a:pt x="21449" y="12501"/>
                      </a:cubicBezTo>
                      <a:cubicBezTo>
                        <a:pt x="20709" y="18565"/>
                        <a:pt x="15300" y="22864"/>
                        <a:pt x="9378" y="22095"/>
                      </a:cubicBezTo>
                      <a:cubicBezTo>
                        <a:pt x="3458" y="21326"/>
                        <a:pt x="-699" y="15746"/>
                        <a:pt x="98" y="9683"/>
                      </a:cubicBezTo>
                      <a:close/>
                    </a:path>
                  </a:pathLst>
                </a:custGeom>
                <a:grpFill/>
                <a:ln w="2845"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C84494CD-BAF8-72F4-51C9-319200CC64AF}"/>
                    </a:ext>
                  </a:extLst>
                </p:cNvPr>
                <p:cNvSpPr/>
                <p:nvPr/>
              </p:nvSpPr>
              <p:spPr>
                <a:xfrm>
                  <a:off x="10483259" y="2841257"/>
                  <a:ext cx="20405" cy="20992"/>
                </a:xfrm>
                <a:custGeom>
                  <a:avLst/>
                  <a:gdLst>
                    <a:gd name="connsiteX0" fmla="*/ 162 w 20405"/>
                    <a:gd name="connsiteY0" fmla="*/ 8699 h 20992"/>
                    <a:gd name="connsiteX1" fmla="*/ 11948 w 20405"/>
                    <a:gd name="connsiteY1" fmla="*/ 158 h 20992"/>
                    <a:gd name="connsiteX2" fmla="*/ 20260 w 20405"/>
                    <a:gd name="connsiteY2" fmla="*/ 12115 h 20992"/>
                    <a:gd name="connsiteX3" fmla="*/ 8446 w 20405"/>
                    <a:gd name="connsiteY3" fmla="*/ 20855 h 20992"/>
                    <a:gd name="connsiteX4" fmla="*/ 162 w 20405"/>
                    <a:gd name="connsiteY4" fmla="*/ 8699 h 20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05" h="20992">
                      <a:moveTo>
                        <a:pt x="162" y="8699"/>
                      </a:moveTo>
                      <a:cubicBezTo>
                        <a:pt x="1158" y="2977"/>
                        <a:pt x="6425" y="-838"/>
                        <a:pt x="11948" y="158"/>
                      </a:cubicBezTo>
                      <a:cubicBezTo>
                        <a:pt x="17470" y="1098"/>
                        <a:pt x="21200" y="6393"/>
                        <a:pt x="20260" y="12115"/>
                      </a:cubicBezTo>
                      <a:cubicBezTo>
                        <a:pt x="19321" y="17837"/>
                        <a:pt x="14026" y="21794"/>
                        <a:pt x="8446" y="20855"/>
                      </a:cubicBezTo>
                      <a:cubicBezTo>
                        <a:pt x="2866" y="19858"/>
                        <a:pt x="-835" y="14392"/>
                        <a:pt x="162" y="8699"/>
                      </a:cubicBezTo>
                      <a:close/>
                    </a:path>
                  </a:pathLst>
                </a:custGeom>
                <a:grpFill/>
                <a:ln w="2845"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6ECD03F0-3E28-9C03-614E-6103C0669B65}"/>
                    </a:ext>
                  </a:extLst>
                </p:cNvPr>
                <p:cNvSpPr/>
                <p:nvPr/>
              </p:nvSpPr>
              <p:spPr>
                <a:xfrm>
                  <a:off x="10393227" y="2824535"/>
                  <a:ext cx="19295" cy="19781"/>
                </a:xfrm>
                <a:custGeom>
                  <a:avLst/>
                  <a:gdLst>
                    <a:gd name="connsiteX0" fmla="*/ 235 w 19295"/>
                    <a:gd name="connsiteY0" fmla="*/ 7941 h 19781"/>
                    <a:gd name="connsiteX1" fmla="*/ 11707 w 19295"/>
                    <a:gd name="connsiteY1" fmla="*/ 197 h 19781"/>
                    <a:gd name="connsiteX2" fmla="*/ 19081 w 19295"/>
                    <a:gd name="connsiteY2" fmla="*/ 11841 h 19781"/>
                    <a:gd name="connsiteX3" fmla="*/ 7608 w 19295"/>
                    <a:gd name="connsiteY3" fmla="*/ 19584 h 19781"/>
                    <a:gd name="connsiteX4" fmla="*/ 235 w 19295"/>
                    <a:gd name="connsiteY4" fmla="*/ 7941 h 19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5" h="19781">
                      <a:moveTo>
                        <a:pt x="235" y="7941"/>
                      </a:moveTo>
                      <a:cubicBezTo>
                        <a:pt x="1401" y="2589"/>
                        <a:pt x="6526" y="-884"/>
                        <a:pt x="11707" y="197"/>
                      </a:cubicBezTo>
                      <a:cubicBezTo>
                        <a:pt x="16889" y="1279"/>
                        <a:pt x="20191" y="6489"/>
                        <a:pt x="19081" y="11841"/>
                      </a:cubicBezTo>
                      <a:cubicBezTo>
                        <a:pt x="17970" y="17193"/>
                        <a:pt x="12817" y="20666"/>
                        <a:pt x="7608" y="19584"/>
                      </a:cubicBezTo>
                      <a:cubicBezTo>
                        <a:pt x="2370" y="18502"/>
                        <a:pt x="-932" y="13293"/>
                        <a:pt x="235" y="7941"/>
                      </a:cubicBezTo>
                      <a:close/>
                    </a:path>
                  </a:pathLst>
                </a:custGeom>
                <a:grpFill/>
                <a:ln w="2845"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B6B6F8DD-87ED-DCE7-DB6E-E5BEA4A85856}"/>
                    </a:ext>
                  </a:extLst>
                </p:cNvPr>
                <p:cNvSpPr/>
                <p:nvPr/>
              </p:nvSpPr>
              <p:spPr>
                <a:xfrm>
                  <a:off x="10304041" y="2804096"/>
                  <a:ext cx="18142" cy="18642"/>
                </a:xfrm>
                <a:custGeom>
                  <a:avLst/>
                  <a:gdLst>
                    <a:gd name="connsiteX0" fmla="*/ 314 w 18142"/>
                    <a:gd name="connsiteY0" fmla="*/ 7057 h 18642"/>
                    <a:gd name="connsiteX1" fmla="*/ 11389 w 18142"/>
                    <a:gd name="connsiteY1" fmla="*/ 282 h 18642"/>
                    <a:gd name="connsiteX2" fmla="*/ 17851 w 18142"/>
                    <a:gd name="connsiteY2" fmla="*/ 11583 h 18642"/>
                    <a:gd name="connsiteX3" fmla="*/ 6777 w 18142"/>
                    <a:gd name="connsiteY3" fmla="*/ 18359 h 18642"/>
                    <a:gd name="connsiteX4" fmla="*/ 314 w 18142"/>
                    <a:gd name="connsiteY4" fmla="*/ 7057 h 18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42" h="18642">
                      <a:moveTo>
                        <a:pt x="314" y="7057"/>
                      </a:moveTo>
                      <a:cubicBezTo>
                        <a:pt x="1624" y="2075"/>
                        <a:pt x="6577" y="-971"/>
                        <a:pt x="11389" y="282"/>
                      </a:cubicBezTo>
                      <a:cubicBezTo>
                        <a:pt x="16200" y="1506"/>
                        <a:pt x="19104" y="6573"/>
                        <a:pt x="17851" y="11583"/>
                      </a:cubicBezTo>
                      <a:cubicBezTo>
                        <a:pt x="16598" y="16594"/>
                        <a:pt x="11645" y="19611"/>
                        <a:pt x="6777" y="18359"/>
                      </a:cubicBezTo>
                      <a:cubicBezTo>
                        <a:pt x="1909" y="17106"/>
                        <a:pt x="-995" y="12039"/>
                        <a:pt x="314" y="7057"/>
                      </a:cubicBezTo>
                      <a:close/>
                    </a:path>
                  </a:pathLst>
                </a:custGeom>
                <a:grpFill/>
                <a:ln w="2845"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D3389771-C48D-EB93-A5AD-E47B8B28493F}"/>
                    </a:ext>
                  </a:extLst>
                </p:cNvPr>
                <p:cNvSpPr/>
                <p:nvPr/>
              </p:nvSpPr>
              <p:spPr>
                <a:xfrm>
                  <a:off x="10215775" y="2780120"/>
                  <a:ext cx="16985" cy="17486"/>
                </a:xfrm>
                <a:custGeom>
                  <a:avLst/>
                  <a:gdLst>
                    <a:gd name="connsiteX0" fmla="*/ 386 w 16985"/>
                    <a:gd name="connsiteY0" fmla="*/ 6237 h 17486"/>
                    <a:gd name="connsiteX1" fmla="*/ 11004 w 16985"/>
                    <a:gd name="connsiteY1" fmla="*/ 372 h 17486"/>
                    <a:gd name="connsiteX2" fmla="*/ 16613 w 16985"/>
                    <a:gd name="connsiteY2" fmla="*/ 11219 h 17486"/>
                    <a:gd name="connsiteX3" fmla="*/ 5994 w 16985"/>
                    <a:gd name="connsiteY3" fmla="*/ 17112 h 17486"/>
                    <a:gd name="connsiteX4" fmla="*/ 386 w 16985"/>
                    <a:gd name="connsiteY4" fmla="*/ 6237 h 17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5" h="17486">
                      <a:moveTo>
                        <a:pt x="386" y="6237"/>
                      </a:moveTo>
                      <a:cubicBezTo>
                        <a:pt x="1781" y="1625"/>
                        <a:pt x="6535" y="-1022"/>
                        <a:pt x="11004" y="372"/>
                      </a:cubicBezTo>
                      <a:cubicBezTo>
                        <a:pt x="15474" y="1767"/>
                        <a:pt x="17979" y="6636"/>
                        <a:pt x="16613" y="11219"/>
                      </a:cubicBezTo>
                      <a:cubicBezTo>
                        <a:pt x="15246" y="15888"/>
                        <a:pt x="10492" y="18507"/>
                        <a:pt x="5994" y="17112"/>
                      </a:cubicBezTo>
                      <a:cubicBezTo>
                        <a:pt x="1496" y="15717"/>
                        <a:pt x="-1009" y="10849"/>
                        <a:pt x="386" y="6237"/>
                      </a:cubicBezTo>
                      <a:close/>
                    </a:path>
                  </a:pathLst>
                </a:custGeom>
                <a:grpFill/>
                <a:ln w="2845"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AA027BD5-0366-9234-64C9-21F9D5CCF81E}"/>
                    </a:ext>
                  </a:extLst>
                </p:cNvPr>
                <p:cNvSpPr/>
                <p:nvPr/>
              </p:nvSpPr>
              <p:spPr>
                <a:xfrm>
                  <a:off x="10128554" y="2752475"/>
                  <a:ext cx="15920" cy="16212"/>
                </a:xfrm>
                <a:custGeom>
                  <a:avLst/>
                  <a:gdLst>
                    <a:gd name="connsiteX0" fmla="*/ 466 w 15920"/>
                    <a:gd name="connsiteY0" fmla="*/ 5585 h 16212"/>
                    <a:gd name="connsiteX1" fmla="*/ 10629 w 15920"/>
                    <a:gd name="connsiteY1" fmla="*/ 404 h 16212"/>
                    <a:gd name="connsiteX2" fmla="*/ 15469 w 15920"/>
                    <a:gd name="connsiteY2" fmla="*/ 10624 h 16212"/>
                    <a:gd name="connsiteX3" fmla="*/ 5305 w 15920"/>
                    <a:gd name="connsiteY3" fmla="*/ 15805 h 16212"/>
                    <a:gd name="connsiteX4" fmla="*/ 466 w 15920"/>
                    <a:gd name="connsiteY4" fmla="*/ 5585 h 1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0" h="16212">
                      <a:moveTo>
                        <a:pt x="466" y="5585"/>
                      </a:moveTo>
                      <a:cubicBezTo>
                        <a:pt x="1946" y="1344"/>
                        <a:pt x="6501" y="-991"/>
                        <a:pt x="10629" y="404"/>
                      </a:cubicBezTo>
                      <a:cubicBezTo>
                        <a:pt x="14757" y="1799"/>
                        <a:pt x="16921" y="6382"/>
                        <a:pt x="15469" y="10624"/>
                      </a:cubicBezTo>
                      <a:cubicBezTo>
                        <a:pt x="14017" y="14895"/>
                        <a:pt x="9462" y="17200"/>
                        <a:pt x="5305" y="15805"/>
                      </a:cubicBezTo>
                      <a:cubicBezTo>
                        <a:pt x="1149" y="14410"/>
                        <a:pt x="-1014" y="9827"/>
                        <a:pt x="466" y="5585"/>
                      </a:cubicBezTo>
                      <a:close/>
                    </a:path>
                  </a:pathLst>
                </a:custGeom>
                <a:grpFill/>
                <a:ln w="2845"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46194C3F-218A-3C5C-EEAE-693FEA47ABA1}"/>
                    </a:ext>
                  </a:extLst>
                </p:cNvPr>
                <p:cNvSpPr/>
                <p:nvPr/>
              </p:nvSpPr>
              <p:spPr>
                <a:xfrm>
                  <a:off x="10042630" y="2721110"/>
                  <a:ext cx="14752" cy="15095"/>
                </a:xfrm>
                <a:custGeom>
                  <a:avLst/>
                  <a:gdLst>
                    <a:gd name="connsiteX0" fmla="*/ 558 w 14752"/>
                    <a:gd name="connsiteY0" fmla="*/ 4866 h 15095"/>
                    <a:gd name="connsiteX1" fmla="*/ 10152 w 14752"/>
                    <a:gd name="connsiteY1" fmla="*/ 482 h 15095"/>
                    <a:gd name="connsiteX2" fmla="*/ 14222 w 14752"/>
                    <a:gd name="connsiteY2" fmla="*/ 10218 h 15095"/>
                    <a:gd name="connsiteX3" fmla="*/ 4629 w 14752"/>
                    <a:gd name="connsiteY3" fmla="*/ 14602 h 15095"/>
                    <a:gd name="connsiteX4" fmla="*/ 558 w 14752"/>
                    <a:gd name="connsiteY4" fmla="*/ 4866 h 15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2" h="15095">
                      <a:moveTo>
                        <a:pt x="558" y="4866"/>
                      </a:moveTo>
                      <a:cubicBezTo>
                        <a:pt x="2095" y="966"/>
                        <a:pt x="6394" y="-970"/>
                        <a:pt x="10152" y="482"/>
                      </a:cubicBezTo>
                      <a:cubicBezTo>
                        <a:pt x="13909" y="1962"/>
                        <a:pt x="15731" y="6318"/>
                        <a:pt x="14222" y="10218"/>
                      </a:cubicBezTo>
                      <a:cubicBezTo>
                        <a:pt x="12714" y="14118"/>
                        <a:pt x="8415" y="16082"/>
                        <a:pt x="4629" y="14602"/>
                      </a:cubicBezTo>
                      <a:cubicBezTo>
                        <a:pt x="842" y="13122"/>
                        <a:pt x="-1008" y="8766"/>
                        <a:pt x="558" y="4866"/>
                      </a:cubicBezTo>
                      <a:close/>
                    </a:path>
                  </a:pathLst>
                </a:custGeom>
                <a:grpFill/>
                <a:ln w="2845"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C29FE834-6B39-DB3D-0000-155B2F6CB8E8}"/>
                    </a:ext>
                  </a:extLst>
                </p:cNvPr>
                <p:cNvSpPr/>
                <p:nvPr/>
              </p:nvSpPr>
              <p:spPr>
                <a:xfrm>
                  <a:off x="9958075" y="2686337"/>
                  <a:ext cx="13593" cy="13942"/>
                </a:xfrm>
                <a:custGeom>
                  <a:avLst/>
                  <a:gdLst>
                    <a:gd name="connsiteX0" fmla="*/ 619 w 13593"/>
                    <a:gd name="connsiteY0" fmla="*/ 4196 h 13942"/>
                    <a:gd name="connsiteX1" fmla="*/ 9615 w 13593"/>
                    <a:gd name="connsiteY1" fmla="*/ 580 h 13942"/>
                    <a:gd name="connsiteX2" fmla="*/ 12974 w 13593"/>
                    <a:gd name="connsiteY2" fmla="*/ 9747 h 13942"/>
                    <a:gd name="connsiteX3" fmla="*/ 3978 w 13593"/>
                    <a:gd name="connsiteY3" fmla="*/ 13363 h 13942"/>
                    <a:gd name="connsiteX4" fmla="*/ 619 w 13593"/>
                    <a:gd name="connsiteY4" fmla="*/ 4196 h 1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3" h="13942">
                      <a:moveTo>
                        <a:pt x="619" y="4196"/>
                      </a:moveTo>
                      <a:cubicBezTo>
                        <a:pt x="2185" y="666"/>
                        <a:pt x="6227" y="-957"/>
                        <a:pt x="9615" y="580"/>
                      </a:cubicBezTo>
                      <a:cubicBezTo>
                        <a:pt x="13031" y="2118"/>
                        <a:pt x="14540" y="6217"/>
                        <a:pt x="12974" y="9747"/>
                      </a:cubicBezTo>
                      <a:cubicBezTo>
                        <a:pt x="11408" y="13277"/>
                        <a:pt x="7394" y="14900"/>
                        <a:pt x="3978" y="13363"/>
                      </a:cubicBezTo>
                      <a:cubicBezTo>
                        <a:pt x="562" y="11825"/>
                        <a:pt x="-947" y="7726"/>
                        <a:pt x="619" y="4196"/>
                      </a:cubicBezTo>
                      <a:close/>
                    </a:path>
                  </a:pathLst>
                </a:custGeom>
                <a:grpFill/>
                <a:ln w="2845" cap="flat">
                  <a:noFill/>
                  <a:prstDash val="solid"/>
                  <a:miter/>
                </a:ln>
              </p:spPr>
              <p:txBody>
                <a:bodyPr rtlCol="0" anchor="ctr"/>
                <a:lstStyle/>
                <a:p>
                  <a:endParaRPr lang="en-US"/>
                </a:p>
              </p:txBody>
            </p:sp>
            <p:sp>
              <p:nvSpPr>
                <p:cNvPr id="1661" name="Freeform: Shape 1660">
                  <a:extLst>
                    <a:ext uri="{FF2B5EF4-FFF2-40B4-BE49-F238E27FC236}">
                      <a16:creationId xmlns:a16="http://schemas.microsoft.com/office/drawing/2014/main" id="{0B4E1AE8-4501-96A5-DBAE-828825D0A016}"/>
                    </a:ext>
                  </a:extLst>
                </p:cNvPr>
                <p:cNvSpPr/>
                <p:nvPr/>
              </p:nvSpPr>
              <p:spPr>
                <a:xfrm>
                  <a:off x="9875006" y="2648105"/>
                  <a:ext cx="12548" cy="12677"/>
                </a:xfrm>
                <a:custGeom>
                  <a:avLst/>
                  <a:gdLst>
                    <a:gd name="connsiteX0" fmla="*/ 675 w 12548"/>
                    <a:gd name="connsiteY0" fmla="*/ 3654 h 12677"/>
                    <a:gd name="connsiteX1" fmla="*/ 9101 w 12548"/>
                    <a:gd name="connsiteY1" fmla="*/ 580 h 12677"/>
                    <a:gd name="connsiteX2" fmla="*/ 11891 w 12548"/>
                    <a:gd name="connsiteY2" fmla="*/ 9006 h 12677"/>
                    <a:gd name="connsiteX3" fmla="*/ 3465 w 12548"/>
                    <a:gd name="connsiteY3" fmla="*/ 12081 h 12677"/>
                    <a:gd name="connsiteX4" fmla="*/ 675 w 12548"/>
                    <a:gd name="connsiteY4" fmla="*/ 3654 h 12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8" h="12677">
                      <a:moveTo>
                        <a:pt x="675" y="3654"/>
                      </a:moveTo>
                      <a:cubicBezTo>
                        <a:pt x="2240" y="494"/>
                        <a:pt x="6027" y="-872"/>
                        <a:pt x="9101" y="580"/>
                      </a:cubicBezTo>
                      <a:cubicBezTo>
                        <a:pt x="12175" y="2060"/>
                        <a:pt x="13429" y="5818"/>
                        <a:pt x="11891" y="9006"/>
                      </a:cubicBezTo>
                      <a:cubicBezTo>
                        <a:pt x="10354" y="12195"/>
                        <a:pt x="6567" y="13561"/>
                        <a:pt x="3465" y="12081"/>
                      </a:cubicBezTo>
                      <a:cubicBezTo>
                        <a:pt x="361" y="10601"/>
                        <a:pt x="-891" y="6814"/>
                        <a:pt x="675" y="3654"/>
                      </a:cubicBezTo>
                      <a:close/>
                    </a:path>
                  </a:pathLst>
                </a:custGeom>
                <a:grpFill/>
                <a:ln w="2845"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644E7C04-5F04-62D4-B8ED-69F2B0FBAE43}"/>
                    </a:ext>
                  </a:extLst>
                </p:cNvPr>
                <p:cNvSpPr/>
                <p:nvPr/>
              </p:nvSpPr>
              <p:spPr>
                <a:xfrm>
                  <a:off x="9793731" y="2606259"/>
                  <a:ext cx="11375" cy="11545"/>
                </a:xfrm>
                <a:custGeom>
                  <a:avLst/>
                  <a:gdLst>
                    <a:gd name="connsiteX0" fmla="*/ 730 w 11375"/>
                    <a:gd name="connsiteY0" fmla="*/ 3083 h 11545"/>
                    <a:gd name="connsiteX1" fmla="*/ 8473 w 11375"/>
                    <a:gd name="connsiteY1" fmla="*/ 663 h 11545"/>
                    <a:gd name="connsiteX2" fmla="*/ 10665 w 11375"/>
                    <a:gd name="connsiteY2" fmla="*/ 8463 h 11545"/>
                    <a:gd name="connsiteX3" fmla="*/ 2922 w 11375"/>
                    <a:gd name="connsiteY3" fmla="*/ 10883 h 11545"/>
                    <a:gd name="connsiteX4" fmla="*/ 730 w 11375"/>
                    <a:gd name="connsiteY4" fmla="*/ 3083 h 11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5" h="11545">
                      <a:moveTo>
                        <a:pt x="730" y="3083"/>
                      </a:moveTo>
                      <a:cubicBezTo>
                        <a:pt x="2267" y="264"/>
                        <a:pt x="5740" y="-817"/>
                        <a:pt x="8473" y="663"/>
                      </a:cubicBezTo>
                      <a:cubicBezTo>
                        <a:pt x="11206" y="2143"/>
                        <a:pt x="12174" y="5645"/>
                        <a:pt x="10665" y="8463"/>
                      </a:cubicBezTo>
                      <a:cubicBezTo>
                        <a:pt x="9128" y="11282"/>
                        <a:pt x="5683" y="12363"/>
                        <a:pt x="2922" y="10883"/>
                      </a:cubicBezTo>
                      <a:cubicBezTo>
                        <a:pt x="160" y="9403"/>
                        <a:pt x="-808" y="5901"/>
                        <a:pt x="730" y="3083"/>
                      </a:cubicBezTo>
                      <a:close/>
                    </a:path>
                  </a:pathLst>
                </a:custGeom>
                <a:grpFill/>
                <a:ln w="2845"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47ABB6B7-4409-B2EE-01F5-BE938E81DBD5}"/>
                    </a:ext>
                  </a:extLst>
                </p:cNvPr>
                <p:cNvSpPr/>
                <p:nvPr/>
              </p:nvSpPr>
              <p:spPr>
                <a:xfrm>
                  <a:off x="9714214" y="2561198"/>
                  <a:ext cx="10208" cy="10399"/>
                </a:xfrm>
                <a:custGeom>
                  <a:avLst/>
                  <a:gdLst>
                    <a:gd name="connsiteX0" fmla="*/ 763 w 10208"/>
                    <a:gd name="connsiteY0" fmla="*/ 2566 h 10399"/>
                    <a:gd name="connsiteX1" fmla="*/ 7795 w 10208"/>
                    <a:gd name="connsiteY1" fmla="*/ 716 h 10399"/>
                    <a:gd name="connsiteX2" fmla="*/ 9446 w 10208"/>
                    <a:gd name="connsiteY2" fmla="*/ 7833 h 10399"/>
                    <a:gd name="connsiteX3" fmla="*/ 2414 w 10208"/>
                    <a:gd name="connsiteY3" fmla="*/ 9683 h 10399"/>
                    <a:gd name="connsiteX4" fmla="*/ 763 w 10208"/>
                    <a:gd name="connsiteY4" fmla="*/ 2566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8" h="10399">
                      <a:moveTo>
                        <a:pt x="763" y="2566"/>
                      </a:moveTo>
                      <a:cubicBezTo>
                        <a:pt x="2243" y="90"/>
                        <a:pt x="5403" y="-736"/>
                        <a:pt x="7795" y="716"/>
                      </a:cubicBezTo>
                      <a:cubicBezTo>
                        <a:pt x="10186" y="2168"/>
                        <a:pt x="10926" y="5356"/>
                        <a:pt x="9446" y="7833"/>
                      </a:cubicBezTo>
                      <a:cubicBezTo>
                        <a:pt x="7965" y="10310"/>
                        <a:pt x="4834" y="11135"/>
                        <a:pt x="2414" y="9683"/>
                      </a:cubicBezTo>
                      <a:cubicBezTo>
                        <a:pt x="23" y="8232"/>
                        <a:pt x="-718" y="5043"/>
                        <a:pt x="763" y="2566"/>
                      </a:cubicBezTo>
                      <a:close/>
                    </a:path>
                  </a:pathLst>
                </a:custGeom>
                <a:grpFill/>
                <a:ln w="2845"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CA6495E8-4256-01C1-C91C-A1836912624A}"/>
                    </a:ext>
                  </a:extLst>
                </p:cNvPr>
                <p:cNvSpPr/>
                <p:nvPr/>
              </p:nvSpPr>
              <p:spPr>
                <a:xfrm>
                  <a:off x="9636601" y="2512909"/>
                  <a:ext cx="9138" cy="9160"/>
                </a:xfrm>
                <a:custGeom>
                  <a:avLst/>
                  <a:gdLst>
                    <a:gd name="connsiteX0" fmla="*/ 772 w 9138"/>
                    <a:gd name="connsiteY0" fmla="*/ 2146 h 9160"/>
                    <a:gd name="connsiteX1" fmla="*/ 7121 w 9138"/>
                    <a:gd name="connsiteY1" fmla="*/ 695 h 9160"/>
                    <a:gd name="connsiteX2" fmla="*/ 8373 w 9138"/>
                    <a:gd name="connsiteY2" fmla="*/ 7014 h 9160"/>
                    <a:gd name="connsiteX3" fmla="*/ 2025 w 9138"/>
                    <a:gd name="connsiteY3" fmla="*/ 8466 h 9160"/>
                    <a:gd name="connsiteX4" fmla="*/ 772 w 9138"/>
                    <a:gd name="connsiteY4" fmla="*/ 2146 h 9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8" h="9160">
                      <a:moveTo>
                        <a:pt x="772" y="2146"/>
                      </a:moveTo>
                      <a:cubicBezTo>
                        <a:pt x="2195" y="11"/>
                        <a:pt x="5014" y="-644"/>
                        <a:pt x="7121" y="695"/>
                      </a:cubicBezTo>
                      <a:cubicBezTo>
                        <a:pt x="9199" y="2033"/>
                        <a:pt x="9768" y="4851"/>
                        <a:pt x="8373" y="7014"/>
                      </a:cubicBezTo>
                      <a:cubicBezTo>
                        <a:pt x="6979" y="9150"/>
                        <a:pt x="4132" y="9804"/>
                        <a:pt x="2025" y="8466"/>
                      </a:cubicBezTo>
                      <a:cubicBezTo>
                        <a:pt x="-82" y="7128"/>
                        <a:pt x="-623" y="4282"/>
                        <a:pt x="772" y="2146"/>
                      </a:cubicBezTo>
                      <a:close/>
                    </a:path>
                  </a:pathLst>
                </a:custGeom>
                <a:grpFill/>
                <a:ln w="2845"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F7084AF1-1556-4B04-FF15-00F3983EDF8E}"/>
                    </a:ext>
                  </a:extLst>
                </p:cNvPr>
                <p:cNvSpPr/>
                <p:nvPr/>
              </p:nvSpPr>
              <p:spPr>
                <a:xfrm>
                  <a:off x="9561199" y="2461262"/>
                  <a:ext cx="7927" cy="8033"/>
                </a:xfrm>
                <a:custGeom>
                  <a:avLst/>
                  <a:gdLst>
                    <a:gd name="connsiteX0" fmla="*/ 761 w 7927"/>
                    <a:gd name="connsiteY0" fmla="*/ 1725 h 8033"/>
                    <a:gd name="connsiteX1" fmla="*/ 6313 w 7927"/>
                    <a:gd name="connsiteY1" fmla="*/ 729 h 8033"/>
                    <a:gd name="connsiteX2" fmla="*/ 7166 w 7927"/>
                    <a:gd name="connsiteY2" fmla="*/ 6308 h 8033"/>
                    <a:gd name="connsiteX3" fmla="*/ 1615 w 7927"/>
                    <a:gd name="connsiteY3" fmla="*/ 7305 h 8033"/>
                    <a:gd name="connsiteX4" fmla="*/ 761 w 7927"/>
                    <a:gd name="connsiteY4" fmla="*/ 1725 h 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7" h="8033">
                      <a:moveTo>
                        <a:pt x="761" y="1725"/>
                      </a:moveTo>
                      <a:cubicBezTo>
                        <a:pt x="2071" y="-97"/>
                        <a:pt x="4547" y="-553"/>
                        <a:pt x="6313" y="729"/>
                      </a:cubicBezTo>
                      <a:cubicBezTo>
                        <a:pt x="8077" y="1981"/>
                        <a:pt x="8448" y="4486"/>
                        <a:pt x="7166" y="6308"/>
                      </a:cubicBezTo>
                      <a:cubicBezTo>
                        <a:pt x="5857" y="8130"/>
                        <a:pt x="3380" y="8586"/>
                        <a:pt x="1615" y="7305"/>
                      </a:cubicBezTo>
                      <a:cubicBezTo>
                        <a:pt x="-150" y="6024"/>
                        <a:pt x="-520" y="3547"/>
                        <a:pt x="761" y="1725"/>
                      </a:cubicBezTo>
                      <a:close/>
                    </a:path>
                  </a:pathLst>
                </a:custGeom>
                <a:grpFill/>
                <a:ln w="2845"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0204A846-1400-6B05-3159-06A5DCD5D20C}"/>
                    </a:ext>
                  </a:extLst>
                </p:cNvPr>
                <p:cNvSpPr/>
                <p:nvPr/>
              </p:nvSpPr>
              <p:spPr>
                <a:xfrm>
                  <a:off x="9487909" y="2406669"/>
                  <a:ext cx="6786" cy="6904"/>
                </a:xfrm>
                <a:custGeom>
                  <a:avLst/>
                  <a:gdLst>
                    <a:gd name="connsiteX0" fmla="*/ 745 w 6786"/>
                    <a:gd name="connsiteY0" fmla="*/ 1346 h 6904"/>
                    <a:gd name="connsiteX1" fmla="*/ 5528 w 6786"/>
                    <a:gd name="connsiteY1" fmla="*/ 719 h 6904"/>
                    <a:gd name="connsiteX2" fmla="*/ 6041 w 6786"/>
                    <a:gd name="connsiteY2" fmla="*/ 5559 h 6904"/>
                    <a:gd name="connsiteX3" fmla="*/ 1258 w 6786"/>
                    <a:gd name="connsiteY3" fmla="*/ 6185 h 6904"/>
                    <a:gd name="connsiteX4" fmla="*/ 745 w 6786"/>
                    <a:gd name="connsiteY4" fmla="*/ 1346 h 6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6" h="6904">
                      <a:moveTo>
                        <a:pt x="745" y="1346"/>
                      </a:moveTo>
                      <a:cubicBezTo>
                        <a:pt x="1941" y="-163"/>
                        <a:pt x="4076" y="-448"/>
                        <a:pt x="5528" y="719"/>
                      </a:cubicBezTo>
                      <a:cubicBezTo>
                        <a:pt x="6980" y="1886"/>
                        <a:pt x="7208" y="4050"/>
                        <a:pt x="6041" y="5559"/>
                      </a:cubicBezTo>
                      <a:cubicBezTo>
                        <a:pt x="4874" y="7068"/>
                        <a:pt x="2739" y="7352"/>
                        <a:pt x="1258" y="6185"/>
                      </a:cubicBezTo>
                      <a:cubicBezTo>
                        <a:pt x="-194" y="5018"/>
                        <a:pt x="-422" y="2854"/>
                        <a:pt x="745" y="1346"/>
                      </a:cubicBezTo>
                      <a:close/>
                    </a:path>
                  </a:pathLst>
                </a:custGeom>
                <a:grpFill/>
                <a:ln w="2845"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37585F3C-BAE1-D548-8BFF-50EA9B2E5F99}"/>
                    </a:ext>
                  </a:extLst>
                </p:cNvPr>
                <p:cNvSpPr/>
                <p:nvPr/>
              </p:nvSpPr>
              <p:spPr>
                <a:xfrm>
                  <a:off x="9416958" y="2349036"/>
                  <a:ext cx="5692" cy="5678"/>
                </a:xfrm>
                <a:custGeom>
                  <a:avLst/>
                  <a:gdLst>
                    <a:gd name="connsiteX0" fmla="*/ 697 w 5692"/>
                    <a:gd name="connsiteY0" fmla="*/ 1046 h 5678"/>
                    <a:gd name="connsiteX1" fmla="*/ 4711 w 5692"/>
                    <a:gd name="connsiteY1" fmla="*/ 647 h 5678"/>
                    <a:gd name="connsiteX2" fmla="*/ 4996 w 5692"/>
                    <a:gd name="connsiteY2" fmla="*/ 4633 h 5678"/>
                    <a:gd name="connsiteX3" fmla="*/ 982 w 5692"/>
                    <a:gd name="connsiteY3" fmla="*/ 5031 h 5678"/>
                    <a:gd name="connsiteX4" fmla="*/ 697 w 5692"/>
                    <a:gd name="connsiteY4" fmla="*/ 1046 h 5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2" h="5678">
                      <a:moveTo>
                        <a:pt x="697" y="1046"/>
                      </a:moveTo>
                      <a:cubicBezTo>
                        <a:pt x="1722" y="-178"/>
                        <a:pt x="3515" y="-349"/>
                        <a:pt x="4711" y="647"/>
                      </a:cubicBezTo>
                      <a:cubicBezTo>
                        <a:pt x="5907" y="1643"/>
                        <a:pt x="6021" y="3437"/>
                        <a:pt x="4996" y="4633"/>
                      </a:cubicBezTo>
                      <a:cubicBezTo>
                        <a:pt x="3971" y="5857"/>
                        <a:pt x="2177" y="6028"/>
                        <a:pt x="982" y="5031"/>
                      </a:cubicBezTo>
                      <a:cubicBezTo>
                        <a:pt x="-214" y="4035"/>
                        <a:pt x="-328" y="2241"/>
                        <a:pt x="697" y="1046"/>
                      </a:cubicBezTo>
                      <a:close/>
                    </a:path>
                  </a:pathLst>
                </a:custGeom>
                <a:grpFill/>
                <a:ln w="2845"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55260DE6-5B8C-8A91-33F0-28645493171E}"/>
                    </a:ext>
                  </a:extLst>
                </p:cNvPr>
                <p:cNvSpPr/>
                <p:nvPr/>
              </p:nvSpPr>
              <p:spPr>
                <a:xfrm>
                  <a:off x="9348512" y="2288523"/>
                  <a:ext cx="4513" cy="4557"/>
                </a:xfrm>
                <a:custGeom>
                  <a:avLst/>
                  <a:gdLst>
                    <a:gd name="connsiteX0" fmla="*/ 619 w 4513"/>
                    <a:gd name="connsiteY0" fmla="*/ 750 h 4557"/>
                    <a:gd name="connsiteX1" fmla="*/ 3808 w 4513"/>
                    <a:gd name="connsiteY1" fmla="*/ 579 h 4557"/>
                    <a:gd name="connsiteX2" fmla="*/ 3894 w 4513"/>
                    <a:gd name="connsiteY2" fmla="*/ 3796 h 4557"/>
                    <a:gd name="connsiteX3" fmla="*/ 705 w 4513"/>
                    <a:gd name="connsiteY3" fmla="*/ 3967 h 4557"/>
                    <a:gd name="connsiteX4" fmla="*/ 619 w 4513"/>
                    <a:gd name="connsiteY4" fmla="*/ 750 h 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3" h="4557">
                      <a:moveTo>
                        <a:pt x="619" y="750"/>
                      </a:moveTo>
                      <a:cubicBezTo>
                        <a:pt x="1474" y="-189"/>
                        <a:pt x="2897" y="-246"/>
                        <a:pt x="3808" y="579"/>
                      </a:cubicBezTo>
                      <a:cubicBezTo>
                        <a:pt x="4719" y="1405"/>
                        <a:pt x="4748" y="2857"/>
                        <a:pt x="3894" y="3796"/>
                      </a:cubicBezTo>
                      <a:cubicBezTo>
                        <a:pt x="3040" y="4736"/>
                        <a:pt x="1616" y="4821"/>
                        <a:pt x="705" y="3967"/>
                      </a:cubicBezTo>
                      <a:cubicBezTo>
                        <a:pt x="-206" y="3141"/>
                        <a:pt x="-234" y="1689"/>
                        <a:pt x="619" y="750"/>
                      </a:cubicBezTo>
                      <a:close/>
                    </a:path>
                  </a:pathLst>
                </a:custGeom>
                <a:grpFill/>
                <a:ln w="2845"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31C15EE2-1F5A-03D0-90E8-3A51E94EED59}"/>
                    </a:ext>
                  </a:extLst>
                </p:cNvPr>
                <p:cNvSpPr/>
                <p:nvPr/>
              </p:nvSpPr>
              <p:spPr>
                <a:xfrm>
                  <a:off x="9282452" y="2225422"/>
                  <a:ext cx="3373" cy="3335"/>
                </a:xfrm>
                <a:custGeom>
                  <a:avLst/>
                  <a:gdLst>
                    <a:gd name="connsiteX0" fmla="*/ 491 w 3373"/>
                    <a:gd name="connsiteY0" fmla="*/ 510 h 3335"/>
                    <a:gd name="connsiteX1" fmla="*/ 2883 w 3373"/>
                    <a:gd name="connsiteY1" fmla="*/ 453 h 3335"/>
                    <a:gd name="connsiteX2" fmla="*/ 2883 w 3373"/>
                    <a:gd name="connsiteY2" fmla="*/ 2815 h 3335"/>
                    <a:gd name="connsiteX3" fmla="*/ 491 w 3373"/>
                    <a:gd name="connsiteY3" fmla="*/ 2872 h 3335"/>
                    <a:gd name="connsiteX4" fmla="*/ 491 w 3373"/>
                    <a:gd name="connsiteY4" fmla="*/ 510 h 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3335">
                      <a:moveTo>
                        <a:pt x="491" y="510"/>
                      </a:moveTo>
                      <a:cubicBezTo>
                        <a:pt x="1146" y="-145"/>
                        <a:pt x="2228" y="-174"/>
                        <a:pt x="2883" y="453"/>
                      </a:cubicBezTo>
                      <a:cubicBezTo>
                        <a:pt x="3537" y="1079"/>
                        <a:pt x="3537" y="2161"/>
                        <a:pt x="2883" y="2815"/>
                      </a:cubicBezTo>
                      <a:cubicBezTo>
                        <a:pt x="2228" y="3499"/>
                        <a:pt x="1146" y="3499"/>
                        <a:pt x="491" y="2872"/>
                      </a:cubicBezTo>
                      <a:cubicBezTo>
                        <a:pt x="-164" y="2218"/>
                        <a:pt x="-164" y="1164"/>
                        <a:pt x="491" y="510"/>
                      </a:cubicBezTo>
                      <a:close/>
                    </a:path>
                  </a:pathLst>
                </a:custGeom>
                <a:grpFill/>
                <a:ln w="2845" cap="flat">
                  <a:noFill/>
                  <a:prstDash val="solid"/>
                  <a:miter/>
                </a:ln>
              </p:spPr>
              <p:txBody>
                <a:bodyPr rtlCol="0" anchor="ctr"/>
                <a:lstStyle/>
                <a:p>
                  <a:endParaRPr lang="en-US"/>
                </a:p>
              </p:txBody>
            </p:sp>
          </p:grpSp>
          <p:grpSp>
            <p:nvGrpSpPr>
              <p:cNvPr id="21" name="Graphic 9">
                <a:extLst>
                  <a:ext uri="{FF2B5EF4-FFF2-40B4-BE49-F238E27FC236}">
                    <a16:creationId xmlns:a16="http://schemas.microsoft.com/office/drawing/2014/main" id="{79B24881-A65C-FC25-1751-3C2FD80C6450}"/>
                  </a:ext>
                </a:extLst>
              </p:cNvPr>
              <p:cNvGrpSpPr/>
              <p:nvPr/>
            </p:nvGrpSpPr>
            <p:grpSpPr>
              <a:xfrm>
                <a:off x="9218833" y="2288800"/>
                <a:ext cx="3014214" cy="697633"/>
                <a:chOff x="9218833" y="2288800"/>
                <a:chExt cx="3014214" cy="697633"/>
              </a:xfrm>
              <a:grpFill/>
            </p:grpSpPr>
            <p:sp>
              <p:nvSpPr>
                <p:cNvPr id="1600" name="Freeform: Shape 1599">
                  <a:extLst>
                    <a:ext uri="{FF2B5EF4-FFF2-40B4-BE49-F238E27FC236}">
                      <a16:creationId xmlns:a16="http://schemas.microsoft.com/office/drawing/2014/main" id="{1F68AECC-358F-EFC4-6703-203B56752D84}"/>
                    </a:ext>
                  </a:extLst>
                </p:cNvPr>
                <p:cNvSpPr/>
                <p:nvPr/>
              </p:nvSpPr>
              <p:spPr>
                <a:xfrm>
                  <a:off x="12188984" y="2528028"/>
                  <a:ext cx="44064" cy="44704"/>
                </a:xfrm>
                <a:custGeom>
                  <a:avLst/>
                  <a:gdLst>
                    <a:gd name="connsiteX0" fmla="*/ 4070 w 44064"/>
                    <a:gd name="connsiteY0" fmla="*/ 34769 h 44704"/>
                    <a:gd name="connsiteX1" fmla="*/ 312 w 44064"/>
                    <a:gd name="connsiteY1" fmla="*/ 18115 h 44704"/>
                    <a:gd name="connsiteX2" fmla="*/ 3244 w 44064"/>
                    <a:gd name="connsiteY2" fmla="*/ 10257 h 44704"/>
                    <a:gd name="connsiteX3" fmla="*/ 9079 w 44064"/>
                    <a:gd name="connsiteY3" fmla="*/ 3909 h 44704"/>
                    <a:gd name="connsiteX4" fmla="*/ 39768 w 44064"/>
                    <a:gd name="connsiteY4" fmla="*/ 9603 h 44704"/>
                    <a:gd name="connsiteX5" fmla="*/ 34957 w 44064"/>
                    <a:gd name="connsiteY5" fmla="*/ 40718 h 44704"/>
                    <a:gd name="connsiteX6" fmla="*/ 26957 w 44064"/>
                    <a:gd name="connsiteY6" fmla="*/ 44277 h 44704"/>
                    <a:gd name="connsiteX7" fmla="*/ 18417 w 44064"/>
                    <a:gd name="connsiteY7" fmla="*/ 44277 h 44704"/>
                    <a:gd name="connsiteX8" fmla="*/ 4070 w 44064"/>
                    <a:gd name="connsiteY8" fmla="*/ 34797 h 4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64" h="44704">
                      <a:moveTo>
                        <a:pt x="4070" y="34769"/>
                      </a:moveTo>
                      <a:cubicBezTo>
                        <a:pt x="539" y="29644"/>
                        <a:pt x="-628" y="23638"/>
                        <a:pt x="312" y="18115"/>
                      </a:cubicBezTo>
                      <a:cubicBezTo>
                        <a:pt x="767" y="15325"/>
                        <a:pt x="1792" y="12706"/>
                        <a:pt x="3244" y="10257"/>
                      </a:cubicBezTo>
                      <a:cubicBezTo>
                        <a:pt x="4696" y="7809"/>
                        <a:pt x="6660" y="5646"/>
                        <a:pt x="9079" y="3909"/>
                      </a:cubicBezTo>
                      <a:cubicBezTo>
                        <a:pt x="18787" y="-3037"/>
                        <a:pt x="32509" y="-475"/>
                        <a:pt x="39768" y="9603"/>
                      </a:cubicBezTo>
                      <a:cubicBezTo>
                        <a:pt x="47028" y="19680"/>
                        <a:pt x="44864" y="33630"/>
                        <a:pt x="34957" y="40718"/>
                      </a:cubicBezTo>
                      <a:cubicBezTo>
                        <a:pt x="32481" y="42484"/>
                        <a:pt x="29747" y="43651"/>
                        <a:pt x="26957" y="44277"/>
                      </a:cubicBezTo>
                      <a:cubicBezTo>
                        <a:pt x="24139" y="44875"/>
                        <a:pt x="21235" y="44818"/>
                        <a:pt x="18417" y="44277"/>
                      </a:cubicBezTo>
                      <a:cubicBezTo>
                        <a:pt x="12809" y="43167"/>
                        <a:pt x="7600" y="39921"/>
                        <a:pt x="4070" y="34797"/>
                      </a:cubicBezTo>
                      <a:close/>
                    </a:path>
                  </a:pathLst>
                </a:custGeom>
                <a:grpFill/>
                <a:ln w="2845"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2DC22004-43FB-A763-D83A-9F51D96BDCC4}"/>
                    </a:ext>
                  </a:extLst>
                </p:cNvPr>
                <p:cNvSpPr/>
                <p:nvPr/>
              </p:nvSpPr>
              <p:spPr>
                <a:xfrm>
                  <a:off x="12110019" y="2582135"/>
                  <a:ext cx="42883" cy="43380"/>
                </a:xfrm>
                <a:custGeom>
                  <a:avLst/>
                  <a:gdLst>
                    <a:gd name="connsiteX0" fmla="*/ 3494 w 42883"/>
                    <a:gd name="connsiteY0" fmla="*/ 33128 h 43380"/>
                    <a:gd name="connsiteX1" fmla="*/ 9529 w 42883"/>
                    <a:gd name="connsiteY1" fmla="*/ 3237 h 43380"/>
                    <a:gd name="connsiteX2" fmla="*/ 39250 w 42883"/>
                    <a:gd name="connsiteY2" fmla="*/ 10155 h 43380"/>
                    <a:gd name="connsiteX3" fmla="*/ 33215 w 42883"/>
                    <a:gd name="connsiteY3" fmla="*/ 40046 h 43380"/>
                    <a:gd name="connsiteX4" fmla="*/ 3494 w 42883"/>
                    <a:gd name="connsiteY4" fmla="*/ 33128 h 4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83" h="43380">
                      <a:moveTo>
                        <a:pt x="3494" y="33128"/>
                      </a:moveTo>
                      <a:cubicBezTo>
                        <a:pt x="-2940" y="22880"/>
                        <a:pt x="-235" y="9500"/>
                        <a:pt x="9529" y="3237"/>
                      </a:cubicBezTo>
                      <a:cubicBezTo>
                        <a:pt x="19294" y="-3026"/>
                        <a:pt x="32588" y="77"/>
                        <a:pt x="39250" y="10155"/>
                      </a:cubicBezTo>
                      <a:cubicBezTo>
                        <a:pt x="45883" y="20261"/>
                        <a:pt x="43179" y="33641"/>
                        <a:pt x="33215" y="40046"/>
                      </a:cubicBezTo>
                      <a:cubicBezTo>
                        <a:pt x="23223" y="46452"/>
                        <a:pt x="9928" y="43348"/>
                        <a:pt x="3494" y="33128"/>
                      </a:cubicBezTo>
                      <a:close/>
                    </a:path>
                  </a:pathLst>
                </a:custGeom>
                <a:grpFill/>
                <a:ln w="2845"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8861A3AC-3969-C01C-413B-846FCBA4840B}"/>
                    </a:ext>
                  </a:extLst>
                </p:cNvPr>
                <p:cNvSpPr/>
                <p:nvPr/>
              </p:nvSpPr>
              <p:spPr>
                <a:xfrm>
                  <a:off x="12028925" y="2632978"/>
                  <a:ext cx="41669" cy="42155"/>
                </a:xfrm>
                <a:custGeom>
                  <a:avLst/>
                  <a:gdLst>
                    <a:gd name="connsiteX0" fmla="*/ 2912 w 41669"/>
                    <a:gd name="connsiteY0" fmla="*/ 31336 h 42155"/>
                    <a:gd name="connsiteX1" fmla="*/ 10057 w 41669"/>
                    <a:gd name="connsiteY1" fmla="*/ 2697 h 42155"/>
                    <a:gd name="connsiteX2" fmla="*/ 17829 w 41669"/>
                    <a:gd name="connsiteY2" fmla="*/ 164 h 42155"/>
                    <a:gd name="connsiteX3" fmla="*/ 25715 w 41669"/>
                    <a:gd name="connsiteY3" fmla="*/ 705 h 42155"/>
                    <a:gd name="connsiteX4" fmla="*/ 38583 w 41669"/>
                    <a:gd name="connsiteY4" fmla="*/ 10498 h 42155"/>
                    <a:gd name="connsiteX5" fmla="*/ 41087 w 41669"/>
                    <a:gd name="connsiteY5" fmla="*/ 26582 h 42155"/>
                    <a:gd name="connsiteX6" fmla="*/ 37757 w 41669"/>
                    <a:gd name="connsiteY6" fmla="*/ 33927 h 42155"/>
                    <a:gd name="connsiteX7" fmla="*/ 31579 w 41669"/>
                    <a:gd name="connsiteY7" fmla="*/ 39421 h 42155"/>
                    <a:gd name="connsiteX8" fmla="*/ 2912 w 41669"/>
                    <a:gd name="connsiteY8" fmla="*/ 31336 h 4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69" h="42155">
                      <a:moveTo>
                        <a:pt x="2912" y="31336"/>
                      </a:moveTo>
                      <a:cubicBezTo>
                        <a:pt x="-2924" y="21145"/>
                        <a:pt x="293" y="8306"/>
                        <a:pt x="10057" y="2697"/>
                      </a:cubicBezTo>
                      <a:cubicBezTo>
                        <a:pt x="12506" y="1302"/>
                        <a:pt x="15153" y="477"/>
                        <a:pt x="17829" y="164"/>
                      </a:cubicBezTo>
                      <a:cubicBezTo>
                        <a:pt x="20476" y="-178"/>
                        <a:pt x="23153" y="21"/>
                        <a:pt x="25715" y="705"/>
                      </a:cubicBezTo>
                      <a:cubicBezTo>
                        <a:pt x="30868" y="2099"/>
                        <a:pt x="35565" y="5459"/>
                        <a:pt x="38583" y="10498"/>
                      </a:cubicBezTo>
                      <a:cubicBezTo>
                        <a:pt x="41600" y="15537"/>
                        <a:pt x="42341" y="21316"/>
                        <a:pt x="41087" y="26582"/>
                      </a:cubicBezTo>
                      <a:cubicBezTo>
                        <a:pt x="40461" y="29201"/>
                        <a:pt x="39351" y="31735"/>
                        <a:pt x="37757" y="33927"/>
                      </a:cubicBezTo>
                      <a:cubicBezTo>
                        <a:pt x="36134" y="36091"/>
                        <a:pt x="34056" y="37969"/>
                        <a:pt x="31579" y="39421"/>
                      </a:cubicBezTo>
                      <a:cubicBezTo>
                        <a:pt x="21587" y="45172"/>
                        <a:pt x="8748" y="41556"/>
                        <a:pt x="2912" y="31336"/>
                      </a:cubicBezTo>
                      <a:close/>
                    </a:path>
                  </a:pathLst>
                </a:custGeom>
                <a:grpFill/>
                <a:ln w="2845"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0CDF554A-DF6F-F326-4FC1-3A4CBE345E97}"/>
                    </a:ext>
                  </a:extLst>
                </p:cNvPr>
                <p:cNvSpPr/>
                <p:nvPr/>
              </p:nvSpPr>
              <p:spPr>
                <a:xfrm>
                  <a:off x="11945879" y="2680189"/>
                  <a:ext cx="40382" cy="41189"/>
                </a:xfrm>
                <a:custGeom>
                  <a:avLst/>
                  <a:gdLst>
                    <a:gd name="connsiteX0" fmla="*/ 2403 w 40382"/>
                    <a:gd name="connsiteY0" fmla="*/ 29930 h 41189"/>
                    <a:gd name="connsiteX1" fmla="*/ 10460 w 40382"/>
                    <a:gd name="connsiteY1" fmla="*/ 2316 h 41189"/>
                    <a:gd name="connsiteX2" fmla="*/ 37818 w 40382"/>
                    <a:gd name="connsiteY2" fmla="*/ 10999 h 41189"/>
                    <a:gd name="connsiteX3" fmla="*/ 29875 w 40382"/>
                    <a:gd name="connsiteY3" fmla="*/ 38812 h 41189"/>
                    <a:gd name="connsiteX4" fmla="*/ 2432 w 40382"/>
                    <a:gd name="connsiteY4" fmla="*/ 29930 h 41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2" h="41189">
                      <a:moveTo>
                        <a:pt x="2403" y="29930"/>
                      </a:moveTo>
                      <a:cubicBezTo>
                        <a:pt x="-2863" y="19795"/>
                        <a:pt x="838" y="7640"/>
                        <a:pt x="10460" y="2316"/>
                      </a:cubicBezTo>
                      <a:cubicBezTo>
                        <a:pt x="20111" y="-2894"/>
                        <a:pt x="32352" y="978"/>
                        <a:pt x="37818" y="10999"/>
                      </a:cubicBezTo>
                      <a:cubicBezTo>
                        <a:pt x="43284" y="21020"/>
                        <a:pt x="39725" y="33460"/>
                        <a:pt x="29875" y="38812"/>
                      </a:cubicBezTo>
                      <a:cubicBezTo>
                        <a:pt x="20082" y="44221"/>
                        <a:pt x="7670" y="40036"/>
                        <a:pt x="2432" y="29930"/>
                      </a:cubicBezTo>
                      <a:close/>
                    </a:path>
                  </a:pathLst>
                </a:custGeom>
                <a:grpFill/>
                <a:ln w="2845"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9C7E4AE0-BA91-01D3-F8B5-1F14841F9A67}"/>
                    </a:ext>
                  </a:extLst>
                </p:cNvPr>
                <p:cNvSpPr/>
                <p:nvPr/>
              </p:nvSpPr>
              <p:spPr>
                <a:xfrm>
                  <a:off x="11860878" y="2724021"/>
                  <a:ext cx="39195" cy="39920"/>
                </a:xfrm>
                <a:custGeom>
                  <a:avLst/>
                  <a:gdLst>
                    <a:gd name="connsiteX0" fmla="*/ 1971 w 39195"/>
                    <a:gd name="connsiteY0" fmla="*/ 28345 h 39920"/>
                    <a:gd name="connsiteX1" fmla="*/ 10854 w 39195"/>
                    <a:gd name="connsiteY1" fmla="*/ 1841 h 39920"/>
                    <a:gd name="connsiteX2" fmla="*/ 37101 w 39195"/>
                    <a:gd name="connsiteY2" fmla="*/ 11520 h 39920"/>
                    <a:gd name="connsiteX3" fmla="*/ 28220 w 39195"/>
                    <a:gd name="connsiteY3" fmla="*/ 38024 h 39920"/>
                    <a:gd name="connsiteX4" fmla="*/ 1971 w 39195"/>
                    <a:gd name="connsiteY4" fmla="*/ 28345 h 39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95" h="39920">
                      <a:moveTo>
                        <a:pt x="1971" y="28345"/>
                      </a:moveTo>
                      <a:cubicBezTo>
                        <a:pt x="-2726" y="18296"/>
                        <a:pt x="1260" y="6453"/>
                        <a:pt x="10854" y="1841"/>
                      </a:cubicBezTo>
                      <a:cubicBezTo>
                        <a:pt x="20448" y="-2771"/>
                        <a:pt x="32205" y="1585"/>
                        <a:pt x="37101" y="11520"/>
                      </a:cubicBezTo>
                      <a:cubicBezTo>
                        <a:pt x="41998" y="21456"/>
                        <a:pt x="38013" y="33327"/>
                        <a:pt x="28220" y="38024"/>
                      </a:cubicBezTo>
                      <a:cubicBezTo>
                        <a:pt x="18426" y="42721"/>
                        <a:pt x="6669" y="38394"/>
                        <a:pt x="1971" y="28345"/>
                      </a:cubicBezTo>
                      <a:close/>
                    </a:path>
                  </a:pathLst>
                </a:custGeom>
                <a:grpFill/>
                <a:ln w="2845"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F2E731C7-FC29-D6F3-4C89-1CCF3654B582}"/>
                    </a:ext>
                  </a:extLst>
                </p:cNvPr>
                <p:cNvSpPr/>
                <p:nvPr/>
              </p:nvSpPr>
              <p:spPr>
                <a:xfrm>
                  <a:off x="11774191" y="2764412"/>
                  <a:ext cx="38002" cy="38609"/>
                </a:xfrm>
                <a:custGeom>
                  <a:avLst/>
                  <a:gdLst>
                    <a:gd name="connsiteX0" fmla="*/ 1574 w 38002"/>
                    <a:gd name="connsiteY0" fmla="*/ 26586 h 38609"/>
                    <a:gd name="connsiteX1" fmla="*/ 11310 w 38002"/>
                    <a:gd name="connsiteY1" fmla="*/ 1420 h 38609"/>
                    <a:gd name="connsiteX2" fmla="*/ 36306 w 38002"/>
                    <a:gd name="connsiteY2" fmla="*/ 11754 h 38609"/>
                    <a:gd name="connsiteX3" fmla="*/ 26684 w 38002"/>
                    <a:gd name="connsiteY3" fmla="*/ 37148 h 38609"/>
                    <a:gd name="connsiteX4" fmla="*/ 1603 w 38002"/>
                    <a:gd name="connsiteY4" fmla="*/ 26586 h 38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02" h="38609">
                      <a:moveTo>
                        <a:pt x="1574" y="26586"/>
                      </a:moveTo>
                      <a:cubicBezTo>
                        <a:pt x="-2582" y="16679"/>
                        <a:pt x="1774" y="5406"/>
                        <a:pt x="11310" y="1420"/>
                      </a:cubicBezTo>
                      <a:cubicBezTo>
                        <a:pt x="20876" y="-2480"/>
                        <a:pt x="31950" y="1876"/>
                        <a:pt x="36306" y="11754"/>
                      </a:cubicBezTo>
                      <a:cubicBezTo>
                        <a:pt x="40633" y="21547"/>
                        <a:pt x="36420" y="33162"/>
                        <a:pt x="26684" y="37148"/>
                      </a:cubicBezTo>
                      <a:cubicBezTo>
                        <a:pt x="16975" y="41219"/>
                        <a:pt x="5731" y="36493"/>
                        <a:pt x="1603" y="26586"/>
                      </a:cubicBezTo>
                      <a:close/>
                    </a:path>
                  </a:pathLst>
                </a:custGeom>
                <a:grpFill/>
                <a:ln w="2845"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987DBBF4-51F2-B64A-1149-C6169C5B2749}"/>
                    </a:ext>
                  </a:extLst>
                </p:cNvPr>
                <p:cNvSpPr/>
                <p:nvPr/>
              </p:nvSpPr>
              <p:spPr>
                <a:xfrm>
                  <a:off x="11685972" y="2800923"/>
                  <a:ext cx="36697" cy="37644"/>
                </a:xfrm>
                <a:custGeom>
                  <a:avLst/>
                  <a:gdLst>
                    <a:gd name="connsiteX0" fmla="*/ 1229 w 36697"/>
                    <a:gd name="connsiteY0" fmla="*/ 25261 h 37644"/>
                    <a:gd name="connsiteX1" fmla="*/ 11620 w 36697"/>
                    <a:gd name="connsiteY1" fmla="*/ 1205 h 37644"/>
                    <a:gd name="connsiteX2" fmla="*/ 35362 w 36697"/>
                    <a:gd name="connsiteY2" fmla="*/ 12137 h 37644"/>
                    <a:gd name="connsiteX3" fmla="*/ 25057 w 36697"/>
                    <a:gd name="connsiteY3" fmla="*/ 36392 h 37644"/>
                    <a:gd name="connsiteX4" fmla="*/ 1229 w 36697"/>
                    <a:gd name="connsiteY4" fmla="*/ 25233 h 37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97" h="37644">
                      <a:moveTo>
                        <a:pt x="1229" y="25261"/>
                      </a:moveTo>
                      <a:cubicBezTo>
                        <a:pt x="-2415" y="15468"/>
                        <a:pt x="2339" y="4935"/>
                        <a:pt x="11620" y="1205"/>
                      </a:cubicBezTo>
                      <a:cubicBezTo>
                        <a:pt x="20929" y="-2438"/>
                        <a:pt x="31576" y="2458"/>
                        <a:pt x="35362" y="12137"/>
                      </a:cubicBezTo>
                      <a:cubicBezTo>
                        <a:pt x="39177" y="21816"/>
                        <a:pt x="34536" y="32691"/>
                        <a:pt x="25057" y="36392"/>
                      </a:cubicBezTo>
                      <a:cubicBezTo>
                        <a:pt x="15577" y="40207"/>
                        <a:pt x="4816" y="34969"/>
                        <a:pt x="1229" y="25233"/>
                      </a:cubicBezTo>
                      <a:close/>
                    </a:path>
                  </a:pathLst>
                </a:custGeom>
                <a:grpFill/>
                <a:ln w="2845"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3D3C1C6E-F0FD-6C0A-BE0B-5B790D1A0C6D}"/>
                    </a:ext>
                  </a:extLst>
                </p:cNvPr>
                <p:cNvSpPr/>
                <p:nvPr/>
              </p:nvSpPr>
              <p:spPr>
                <a:xfrm>
                  <a:off x="11596309" y="2833813"/>
                  <a:ext cx="35511" cy="36353"/>
                </a:xfrm>
                <a:custGeom>
                  <a:avLst/>
                  <a:gdLst>
                    <a:gd name="connsiteX0" fmla="*/ 932 w 35511"/>
                    <a:gd name="connsiteY0" fmla="*/ 23800 h 36353"/>
                    <a:gd name="connsiteX1" fmla="*/ 11920 w 35511"/>
                    <a:gd name="connsiteY1" fmla="*/ 883 h 36353"/>
                    <a:gd name="connsiteX2" fmla="*/ 34496 w 35511"/>
                    <a:gd name="connsiteY2" fmla="*/ 12527 h 36353"/>
                    <a:gd name="connsiteX3" fmla="*/ 23507 w 35511"/>
                    <a:gd name="connsiteY3" fmla="*/ 35444 h 36353"/>
                    <a:gd name="connsiteX4" fmla="*/ 932 w 35511"/>
                    <a:gd name="connsiteY4" fmla="*/ 23800 h 36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11" h="36353">
                      <a:moveTo>
                        <a:pt x="932" y="23800"/>
                      </a:moveTo>
                      <a:cubicBezTo>
                        <a:pt x="-2171" y="14235"/>
                        <a:pt x="2725" y="3958"/>
                        <a:pt x="11920" y="883"/>
                      </a:cubicBezTo>
                      <a:cubicBezTo>
                        <a:pt x="21087" y="-2191"/>
                        <a:pt x="31193" y="3018"/>
                        <a:pt x="34496" y="12527"/>
                      </a:cubicBezTo>
                      <a:cubicBezTo>
                        <a:pt x="37770" y="22035"/>
                        <a:pt x="32873" y="32312"/>
                        <a:pt x="23507" y="35444"/>
                      </a:cubicBezTo>
                      <a:cubicBezTo>
                        <a:pt x="14141" y="38575"/>
                        <a:pt x="4063" y="33366"/>
                        <a:pt x="932" y="23800"/>
                      </a:cubicBezTo>
                      <a:close/>
                    </a:path>
                  </a:pathLst>
                </a:custGeom>
                <a:grpFill/>
                <a:ln w="2845"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0D08C57E-3AE2-E477-26B7-BF4ACB015BD3}"/>
                    </a:ext>
                  </a:extLst>
                </p:cNvPr>
                <p:cNvSpPr/>
                <p:nvPr/>
              </p:nvSpPr>
              <p:spPr>
                <a:xfrm>
                  <a:off x="11505375" y="2863078"/>
                  <a:ext cx="34327" cy="35117"/>
                </a:xfrm>
                <a:custGeom>
                  <a:avLst/>
                  <a:gdLst>
                    <a:gd name="connsiteX0" fmla="*/ 682 w 34327"/>
                    <a:gd name="connsiteY0" fmla="*/ 22206 h 35117"/>
                    <a:gd name="connsiteX1" fmla="*/ 12240 w 34327"/>
                    <a:gd name="connsiteY1" fmla="*/ 627 h 35117"/>
                    <a:gd name="connsiteX2" fmla="*/ 25250 w 34327"/>
                    <a:gd name="connsiteY2" fmla="*/ 2307 h 35117"/>
                    <a:gd name="connsiteX3" fmla="*/ 33563 w 34327"/>
                    <a:gd name="connsiteY3" fmla="*/ 12812 h 35117"/>
                    <a:gd name="connsiteX4" fmla="*/ 32310 w 34327"/>
                    <a:gd name="connsiteY4" fmla="*/ 26220 h 35117"/>
                    <a:gd name="connsiteX5" fmla="*/ 22033 w 34327"/>
                    <a:gd name="connsiteY5" fmla="*/ 34476 h 35117"/>
                    <a:gd name="connsiteX6" fmla="*/ 654 w 34327"/>
                    <a:gd name="connsiteY6" fmla="*/ 22206 h 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7" h="35117">
                      <a:moveTo>
                        <a:pt x="682" y="22206"/>
                      </a:moveTo>
                      <a:cubicBezTo>
                        <a:pt x="-1937" y="12840"/>
                        <a:pt x="3215" y="3161"/>
                        <a:pt x="12240" y="627"/>
                      </a:cubicBezTo>
                      <a:cubicBezTo>
                        <a:pt x="16738" y="-654"/>
                        <a:pt x="21379" y="86"/>
                        <a:pt x="25250" y="2307"/>
                      </a:cubicBezTo>
                      <a:cubicBezTo>
                        <a:pt x="29122" y="4499"/>
                        <a:pt x="32197" y="8115"/>
                        <a:pt x="33563" y="12812"/>
                      </a:cubicBezTo>
                      <a:cubicBezTo>
                        <a:pt x="34958" y="17452"/>
                        <a:pt x="34388" y="22292"/>
                        <a:pt x="32310" y="26220"/>
                      </a:cubicBezTo>
                      <a:cubicBezTo>
                        <a:pt x="30232" y="30120"/>
                        <a:pt x="26616" y="33195"/>
                        <a:pt x="22033" y="34476"/>
                      </a:cubicBezTo>
                      <a:cubicBezTo>
                        <a:pt x="12867" y="37067"/>
                        <a:pt x="3301" y="31572"/>
                        <a:pt x="654" y="22206"/>
                      </a:cubicBezTo>
                      <a:close/>
                    </a:path>
                  </a:pathLst>
                </a:custGeom>
                <a:grpFill/>
                <a:ln w="2845"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DB9F5E6D-9D6D-8661-E433-453E369CC2F1}"/>
                    </a:ext>
                  </a:extLst>
                </p:cNvPr>
                <p:cNvSpPr/>
                <p:nvPr/>
              </p:nvSpPr>
              <p:spPr>
                <a:xfrm>
                  <a:off x="11413341" y="2888486"/>
                  <a:ext cx="33100" cy="34060"/>
                </a:xfrm>
                <a:custGeom>
                  <a:avLst/>
                  <a:gdLst>
                    <a:gd name="connsiteX0" fmla="*/ 479 w 33100"/>
                    <a:gd name="connsiteY0" fmla="*/ 20826 h 34060"/>
                    <a:gd name="connsiteX1" fmla="*/ 2387 w 33100"/>
                    <a:gd name="connsiteY1" fmla="*/ 8044 h 34060"/>
                    <a:gd name="connsiteX2" fmla="*/ 12493 w 33100"/>
                    <a:gd name="connsiteY2" fmla="*/ 500 h 34060"/>
                    <a:gd name="connsiteX3" fmla="*/ 32563 w 33100"/>
                    <a:gd name="connsiteY3" fmla="*/ 12912 h 34060"/>
                    <a:gd name="connsiteX4" fmla="*/ 20635 w 33100"/>
                    <a:gd name="connsiteY4" fmla="*/ 33552 h 34060"/>
                    <a:gd name="connsiteX5" fmla="*/ 8024 w 33100"/>
                    <a:gd name="connsiteY5" fmla="*/ 31445 h 34060"/>
                    <a:gd name="connsiteX6" fmla="*/ 508 w 33100"/>
                    <a:gd name="connsiteY6" fmla="*/ 20826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0" h="34060">
                      <a:moveTo>
                        <a:pt x="479" y="20826"/>
                      </a:moveTo>
                      <a:cubicBezTo>
                        <a:pt x="-602" y="16243"/>
                        <a:pt x="195" y="11716"/>
                        <a:pt x="2387" y="8044"/>
                      </a:cubicBezTo>
                      <a:cubicBezTo>
                        <a:pt x="4551" y="4343"/>
                        <a:pt x="8109" y="1667"/>
                        <a:pt x="12493" y="500"/>
                      </a:cubicBezTo>
                      <a:cubicBezTo>
                        <a:pt x="21261" y="-1749"/>
                        <a:pt x="30229" y="3802"/>
                        <a:pt x="32563" y="12912"/>
                      </a:cubicBezTo>
                      <a:cubicBezTo>
                        <a:pt x="34869" y="22022"/>
                        <a:pt x="29546" y="31245"/>
                        <a:pt x="20635" y="33552"/>
                      </a:cubicBezTo>
                      <a:cubicBezTo>
                        <a:pt x="16194" y="34747"/>
                        <a:pt x="11668" y="33751"/>
                        <a:pt x="8024" y="31445"/>
                      </a:cubicBezTo>
                      <a:cubicBezTo>
                        <a:pt x="4380" y="29139"/>
                        <a:pt x="1590" y="25410"/>
                        <a:pt x="508" y="20826"/>
                      </a:cubicBezTo>
                      <a:close/>
                    </a:path>
                  </a:pathLst>
                </a:custGeom>
                <a:grpFill/>
                <a:ln w="2845"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3EDCF5E6-27D7-6F90-1048-AA91B37840A7}"/>
                    </a:ext>
                  </a:extLst>
                </p:cNvPr>
                <p:cNvSpPr/>
                <p:nvPr/>
              </p:nvSpPr>
              <p:spPr>
                <a:xfrm>
                  <a:off x="11320410" y="2909933"/>
                  <a:ext cx="31850" cy="32814"/>
                </a:xfrm>
                <a:custGeom>
                  <a:avLst/>
                  <a:gdLst>
                    <a:gd name="connsiteX0" fmla="*/ 319 w 31850"/>
                    <a:gd name="connsiteY0" fmla="*/ 19620 h 32814"/>
                    <a:gd name="connsiteX1" fmla="*/ 12646 w 31850"/>
                    <a:gd name="connsiteY1" fmla="*/ 318 h 32814"/>
                    <a:gd name="connsiteX2" fmla="*/ 31492 w 31850"/>
                    <a:gd name="connsiteY2" fmla="*/ 13186 h 32814"/>
                    <a:gd name="connsiteX3" fmla="*/ 19165 w 31850"/>
                    <a:gd name="connsiteY3" fmla="*/ 32487 h 32814"/>
                    <a:gd name="connsiteX4" fmla="*/ 319 w 31850"/>
                    <a:gd name="connsiteY4" fmla="*/ 19620 h 32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0" h="32814">
                      <a:moveTo>
                        <a:pt x="319" y="19620"/>
                      </a:moveTo>
                      <a:cubicBezTo>
                        <a:pt x="-1417" y="10738"/>
                        <a:pt x="4106" y="2083"/>
                        <a:pt x="12646" y="318"/>
                      </a:cubicBezTo>
                      <a:cubicBezTo>
                        <a:pt x="21187" y="-1447"/>
                        <a:pt x="29642" y="4304"/>
                        <a:pt x="31492" y="13186"/>
                      </a:cubicBezTo>
                      <a:cubicBezTo>
                        <a:pt x="33343" y="22068"/>
                        <a:pt x="27848" y="30694"/>
                        <a:pt x="19165" y="32487"/>
                      </a:cubicBezTo>
                      <a:cubicBezTo>
                        <a:pt x="10482" y="34281"/>
                        <a:pt x="2027" y="28530"/>
                        <a:pt x="319" y="19620"/>
                      </a:cubicBezTo>
                      <a:close/>
                    </a:path>
                  </a:pathLst>
                </a:custGeom>
                <a:grpFill/>
                <a:ln w="2845"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348C94F4-9353-D13F-D836-6FA57323F649}"/>
                    </a:ext>
                  </a:extLst>
                </p:cNvPr>
                <p:cNvSpPr/>
                <p:nvPr/>
              </p:nvSpPr>
              <p:spPr>
                <a:xfrm>
                  <a:off x="11226652" y="2927692"/>
                  <a:ext cx="30705" cy="31564"/>
                </a:xfrm>
                <a:custGeom>
                  <a:avLst/>
                  <a:gdLst>
                    <a:gd name="connsiteX0" fmla="*/ 188 w 30705"/>
                    <a:gd name="connsiteY0" fmla="*/ 18145 h 31564"/>
                    <a:gd name="connsiteX1" fmla="*/ 12828 w 30705"/>
                    <a:gd name="connsiteY1" fmla="*/ 181 h 31564"/>
                    <a:gd name="connsiteX2" fmla="*/ 30479 w 30705"/>
                    <a:gd name="connsiteY2" fmla="*/ 13419 h 31564"/>
                    <a:gd name="connsiteX3" fmla="*/ 17838 w 30705"/>
                    <a:gd name="connsiteY3" fmla="*/ 31383 h 31564"/>
                    <a:gd name="connsiteX4" fmla="*/ 188 w 30705"/>
                    <a:gd name="connsiteY4" fmla="*/ 18145 h 3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5" h="31564">
                      <a:moveTo>
                        <a:pt x="188" y="18145"/>
                      </a:moveTo>
                      <a:cubicBezTo>
                        <a:pt x="-1121" y="9519"/>
                        <a:pt x="4544" y="1491"/>
                        <a:pt x="12828" y="181"/>
                      </a:cubicBezTo>
                      <a:cubicBezTo>
                        <a:pt x="21141" y="-1128"/>
                        <a:pt x="29027" y="4793"/>
                        <a:pt x="30479" y="13419"/>
                      </a:cubicBezTo>
                      <a:cubicBezTo>
                        <a:pt x="31931" y="22017"/>
                        <a:pt x="26265" y="30073"/>
                        <a:pt x="17838" y="31383"/>
                      </a:cubicBezTo>
                      <a:cubicBezTo>
                        <a:pt x="9412" y="32692"/>
                        <a:pt x="1498" y="26771"/>
                        <a:pt x="188" y="18145"/>
                      </a:cubicBezTo>
                      <a:close/>
                    </a:path>
                  </a:pathLst>
                </a:custGeom>
                <a:grpFill/>
                <a:ln w="2845" cap="flat">
                  <a:noFill/>
                  <a:prstDash val="solid"/>
                  <a:miter/>
                </a:ln>
              </p:spPr>
              <p:txBody>
                <a:bodyPr rtlCol="0" anchor="ctr"/>
                <a:lstStyle/>
                <a:p>
                  <a:endParaRPr lang="en-US"/>
                </a:p>
              </p:txBody>
            </p:sp>
            <p:sp>
              <p:nvSpPr>
                <p:cNvPr id="1612" name="Freeform: Shape 1611">
                  <a:extLst>
                    <a:ext uri="{FF2B5EF4-FFF2-40B4-BE49-F238E27FC236}">
                      <a16:creationId xmlns:a16="http://schemas.microsoft.com/office/drawing/2014/main" id="{2B26CA4E-0A82-E2CA-FFAF-62A3974B6EFB}"/>
                    </a:ext>
                  </a:extLst>
                </p:cNvPr>
                <p:cNvSpPr/>
                <p:nvPr/>
              </p:nvSpPr>
              <p:spPr>
                <a:xfrm>
                  <a:off x="11132283" y="2941671"/>
                  <a:ext cx="29518" cy="30327"/>
                </a:xfrm>
                <a:custGeom>
                  <a:avLst/>
                  <a:gdLst>
                    <a:gd name="connsiteX0" fmla="*/ 100 w 29518"/>
                    <a:gd name="connsiteY0" fmla="*/ 16748 h 30327"/>
                    <a:gd name="connsiteX1" fmla="*/ 12968 w 29518"/>
                    <a:gd name="connsiteY1" fmla="*/ 94 h 30327"/>
                    <a:gd name="connsiteX2" fmla="*/ 29394 w 29518"/>
                    <a:gd name="connsiteY2" fmla="*/ 13304 h 30327"/>
                    <a:gd name="connsiteX3" fmla="*/ 16555 w 29518"/>
                    <a:gd name="connsiteY3" fmla="*/ 30242 h 30327"/>
                    <a:gd name="connsiteX4" fmla="*/ 100 w 29518"/>
                    <a:gd name="connsiteY4" fmla="*/ 16748 h 30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8" h="30327">
                      <a:moveTo>
                        <a:pt x="100" y="16748"/>
                      </a:moveTo>
                      <a:cubicBezTo>
                        <a:pt x="-840" y="8407"/>
                        <a:pt x="4940" y="949"/>
                        <a:pt x="12968" y="94"/>
                      </a:cubicBezTo>
                      <a:cubicBezTo>
                        <a:pt x="20995" y="-816"/>
                        <a:pt x="28340" y="4963"/>
                        <a:pt x="29394" y="13304"/>
                      </a:cubicBezTo>
                      <a:cubicBezTo>
                        <a:pt x="30447" y="21588"/>
                        <a:pt x="24696" y="29303"/>
                        <a:pt x="16555" y="30242"/>
                      </a:cubicBezTo>
                      <a:cubicBezTo>
                        <a:pt x="8384" y="31125"/>
                        <a:pt x="1040" y="25090"/>
                        <a:pt x="100" y="16748"/>
                      </a:cubicBezTo>
                      <a:close/>
                    </a:path>
                  </a:pathLst>
                </a:custGeom>
                <a:grpFill/>
                <a:ln w="2845" cap="flat">
                  <a:noFill/>
                  <a:prstDash val="solid"/>
                  <a:miter/>
                </a:ln>
              </p:spPr>
              <p:txBody>
                <a:bodyPr rtlCol="0" anchor="ctr"/>
                <a:lstStyle/>
                <a:p>
                  <a:endParaRPr lang="en-US"/>
                </a:p>
              </p:txBody>
            </p:sp>
            <p:sp>
              <p:nvSpPr>
                <p:cNvPr id="1613" name="Freeform: Shape 1612">
                  <a:extLst>
                    <a:ext uri="{FF2B5EF4-FFF2-40B4-BE49-F238E27FC236}">
                      <a16:creationId xmlns:a16="http://schemas.microsoft.com/office/drawing/2014/main" id="{E09E5037-4BD0-4929-1AD7-1AB41B93CF34}"/>
                    </a:ext>
                  </a:extLst>
                </p:cNvPr>
                <p:cNvSpPr/>
                <p:nvPr/>
              </p:nvSpPr>
              <p:spPr>
                <a:xfrm>
                  <a:off x="11037460" y="2951510"/>
                  <a:ext cx="28305" cy="29164"/>
                </a:xfrm>
                <a:custGeom>
                  <a:avLst/>
                  <a:gdLst>
                    <a:gd name="connsiteX0" fmla="*/ 39 w 28305"/>
                    <a:gd name="connsiteY0" fmla="*/ 15735 h 29164"/>
                    <a:gd name="connsiteX1" fmla="*/ 13020 w 28305"/>
                    <a:gd name="connsiteY1" fmla="*/ 49 h 29164"/>
                    <a:gd name="connsiteX2" fmla="*/ 28251 w 28305"/>
                    <a:gd name="connsiteY2" fmla="*/ 13400 h 29164"/>
                    <a:gd name="connsiteX3" fmla="*/ 15269 w 28305"/>
                    <a:gd name="connsiteY3" fmla="*/ 29115 h 29164"/>
                    <a:gd name="connsiteX4" fmla="*/ 39 w 28305"/>
                    <a:gd name="connsiteY4" fmla="*/ 15735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05" h="29164">
                      <a:moveTo>
                        <a:pt x="39" y="15735"/>
                      </a:moveTo>
                      <a:cubicBezTo>
                        <a:pt x="-531" y="7735"/>
                        <a:pt x="5277" y="675"/>
                        <a:pt x="13020" y="49"/>
                      </a:cubicBezTo>
                      <a:cubicBezTo>
                        <a:pt x="20763" y="-606"/>
                        <a:pt x="27567" y="5373"/>
                        <a:pt x="28251" y="13400"/>
                      </a:cubicBezTo>
                      <a:cubicBezTo>
                        <a:pt x="28934" y="21429"/>
                        <a:pt x="23127" y="28460"/>
                        <a:pt x="15269" y="29115"/>
                      </a:cubicBezTo>
                      <a:cubicBezTo>
                        <a:pt x="7412" y="29770"/>
                        <a:pt x="608" y="23820"/>
                        <a:pt x="39" y="15735"/>
                      </a:cubicBezTo>
                      <a:close/>
                    </a:path>
                  </a:pathLst>
                </a:custGeom>
                <a:grpFill/>
                <a:ln w="2845" cap="flat">
                  <a:noFill/>
                  <a:prstDash val="solid"/>
                  <a:miter/>
                </a:ln>
              </p:spPr>
              <p:txBody>
                <a:bodyPr rtlCol="0" anchor="ctr"/>
                <a:lstStyle/>
                <a:p>
                  <a:endParaRPr lang="en-US"/>
                </a:p>
              </p:txBody>
            </p:sp>
            <p:sp>
              <p:nvSpPr>
                <p:cNvPr id="1614" name="Freeform: Shape 1613">
                  <a:extLst>
                    <a:ext uri="{FF2B5EF4-FFF2-40B4-BE49-F238E27FC236}">
                      <a16:creationId xmlns:a16="http://schemas.microsoft.com/office/drawing/2014/main" id="{855E0653-BDE8-E6D1-959C-76725D6CB81A}"/>
                    </a:ext>
                  </a:extLst>
                </p:cNvPr>
                <p:cNvSpPr/>
                <p:nvPr/>
              </p:nvSpPr>
              <p:spPr>
                <a:xfrm>
                  <a:off x="10942294" y="2957529"/>
                  <a:ext cx="27122" cy="27914"/>
                </a:xfrm>
                <a:custGeom>
                  <a:avLst/>
                  <a:gdLst>
                    <a:gd name="connsiteX0" fmla="*/ 6 w 27122"/>
                    <a:gd name="connsiteY0" fmla="*/ 14441 h 27914"/>
                    <a:gd name="connsiteX1" fmla="*/ 13045 w 27122"/>
                    <a:gd name="connsiteY1" fmla="*/ 8 h 27914"/>
                    <a:gd name="connsiteX2" fmla="*/ 27108 w 27122"/>
                    <a:gd name="connsiteY2" fmla="*/ 13473 h 27914"/>
                    <a:gd name="connsiteX3" fmla="*/ 14070 w 27122"/>
                    <a:gd name="connsiteY3" fmla="*/ 27907 h 27914"/>
                    <a:gd name="connsiteX4" fmla="*/ 6 w 27122"/>
                    <a:gd name="connsiteY4" fmla="*/ 14441 h 27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22" h="27914">
                      <a:moveTo>
                        <a:pt x="6" y="14441"/>
                      </a:moveTo>
                      <a:cubicBezTo>
                        <a:pt x="-222" y="6726"/>
                        <a:pt x="5615" y="264"/>
                        <a:pt x="13045" y="8"/>
                      </a:cubicBezTo>
                      <a:cubicBezTo>
                        <a:pt x="20475" y="-248"/>
                        <a:pt x="26766" y="5787"/>
                        <a:pt x="27108" y="13473"/>
                      </a:cubicBezTo>
                      <a:cubicBezTo>
                        <a:pt x="27450" y="21188"/>
                        <a:pt x="21614" y="27650"/>
                        <a:pt x="14070" y="27907"/>
                      </a:cubicBezTo>
                      <a:cubicBezTo>
                        <a:pt x="6526" y="28163"/>
                        <a:pt x="234" y="22156"/>
                        <a:pt x="6" y="14441"/>
                      </a:cubicBezTo>
                      <a:close/>
                    </a:path>
                  </a:pathLst>
                </a:custGeom>
                <a:grpFill/>
                <a:ln w="2845" cap="flat">
                  <a:noFill/>
                  <a:prstDash val="solid"/>
                  <a:miter/>
                </a:ln>
              </p:spPr>
              <p:txBody>
                <a:bodyPr rtlCol="0" anchor="ctr"/>
                <a:lstStyle/>
                <a:p>
                  <a:endParaRPr lang="en-US"/>
                </a:p>
              </p:txBody>
            </p:sp>
            <p:sp>
              <p:nvSpPr>
                <p:cNvPr id="1615" name="Freeform: Shape 1614">
                  <a:extLst>
                    <a:ext uri="{FF2B5EF4-FFF2-40B4-BE49-F238E27FC236}">
                      <a16:creationId xmlns:a16="http://schemas.microsoft.com/office/drawing/2014/main" id="{A5BCB321-EBD6-DFB1-BE09-C7B336382121}"/>
                    </a:ext>
                  </a:extLst>
                </p:cNvPr>
                <p:cNvSpPr/>
                <p:nvPr/>
              </p:nvSpPr>
              <p:spPr>
                <a:xfrm>
                  <a:off x="10847016" y="2959728"/>
                  <a:ext cx="25935" cy="26704"/>
                </a:xfrm>
                <a:custGeom>
                  <a:avLst/>
                  <a:gdLst>
                    <a:gd name="connsiteX0" fmla="*/ 1 w 25935"/>
                    <a:gd name="connsiteY0" fmla="*/ 13210 h 26704"/>
                    <a:gd name="connsiteX1" fmla="*/ 13039 w 25935"/>
                    <a:gd name="connsiteY1" fmla="*/ 1 h 26704"/>
                    <a:gd name="connsiteX2" fmla="*/ 22149 w 25935"/>
                    <a:gd name="connsiteY2" fmla="*/ 4015 h 26704"/>
                    <a:gd name="connsiteX3" fmla="*/ 25935 w 25935"/>
                    <a:gd name="connsiteY3" fmla="*/ 13438 h 26704"/>
                    <a:gd name="connsiteX4" fmla="*/ 22121 w 25935"/>
                    <a:gd name="connsiteY4" fmla="*/ 22889 h 26704"/>
                    <a:gd name="connsiteX5" fmla="*/ 12897 w 25935"/>
                    <a:gd name="connsiteY5" fmla="*/ 26704 h 26704"/>
                    <a:gd name="connsiteX6" fmla="*/ 1 w 25935"/>
                    <a:gd name="connsiteY6" fmla="*/ 13182 h 2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35" h="26704">
                      <a:moveTo>
                        <a:pt x="1" y="13210"/>
                      </a:moveTo>
                      <a:cubicBezTo>
                        <a:pt x="86" y="5837"/>
                        <a:pt x="5922" y="-85"/>
                        <a:pt x="13039" y="1"/>
                      </a:cubicBezTo>
                      <a:cubicBezTo>
                        <a:pt x="16597" y="58"/>
                        <a:pt x="19815" y="1566"/>
                        <a:pt x="22149" y="4015"/>
                      </a:cubicBezTo>
                      <a:cubicBezTo>
                        <a:pt x="24483" y="6463"/>
                        <a:pt x="25935" y="9737"/>
                        <a:pt x="25935" y="13438"/>
                      </a:cubicBezTo>
                      <a:cubicBezTo>
                        <a:pt x="25935" y="17110"/>
                        <a:pt x="24483" y="20498"/>
                        <a:pt x="22121" y="22889"/>
                      </a:cubicBezTo>
                      <a:cubicBezTo>
                        <a:pt x="19758" y="25281"/>
                        <a:pt x="16513" y="26733"/>
                        <a:pt x="12897" y="26704"/>
                      </a:cubicBezTo>
                      <a:cubicBezTo>
                        <a:pt x="5695" y="26619"/>
                        <a:pt x="-85" y="20555"/>
                        <a:pt x="1" y="13182"/>
                      </a:cubicBezTo>
                      <a:close/>
                    </a:path>
                  </a:pathLst>
                </a:custGeom>
                <a:grpFill/>
                <a:ln w="2845" cap="flat">
                  <a:noFill/>
                  <a:prstDash val="solid"/>
                  <a:miter/>
                </a:ln>
              </p:spPr>
              <p:txBody>
                <a:bodyPr rtlCol="0" anchor="ctr"/>
                <a:lstStyle/>
                <a:p>
                  <a:endParaRPr lang="en-US"/>
                </a:p>
              </p:txBody>
            </p:sp>
            <p:sp>
              <p:nvSpPr>
                <p:cNvPr id="1616" name="Freeform: Shape 1615">
                  <a:extLst>
                    <a:ext uri="{FF2B5EF4-FFF2-40B4-BE49-F238E27FC236}">
                      <a16:creationId xmlns:a16="http://schemas.microsoft.com/office/drawing/2014/main" id="{C7B6F588-E358-2F3D-9D07-0AA3E29E48D0}"/>
                    </a:ext>
                  </a:extLst>
                </p:cNvPr>
                <p:cNvSpPr/>
                <p:nvPr/>
              </p:nvSpPr>
              <p:spPr>
                <a:xfrm>
                  <a:off x="10751744" y="2958016"/>
                  <a:ext cx="24768" cy="25491"/>
                </a:xfrm>
                <a:custGeom>
                  <a:avLst/>
                  <a:gdLst>
                    <a:gd name="connsiteX0" fmla="*/ 47 w 24768"/>
                    <a:gd name="connsiteY0" fmla="*/ 12133 h 25491"/>
                    <a:gd name="connsiteX1" fmla="*/ 12971 w 24768"/>
                    <a:gd name="connsiteY1" fmla="*/ 5 h 25491"/>
                    <a:gd name="connsiteX2" fmla="*/ 24757 w 24768"/>
                    <a:gd name="connsiteY2" fmla="*/ 13186 h 25491"/>
                    <a:gd name="connsiteX3" fmla="*/ 11804 w 24768"/>
                    <a:gd name="connsiteY3" fmla="*/ 25484 h 25491"/>
                    <a:gd name="connsiteX4" fmla="*/ 18 w 24768"/>
                    <a:gd name="connsiteY4" fmla="*/ 12161 h 25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8" h="25491">
                      <a:moveTo>
                        <a:pt x="47" y="12133"/>
                      </a:moveTo>
                      <a:cubicBezTo>
                        <a:pt x="417" y="5073"/>
                        <a:pt x="6196" y="-194"/>
                        <a:pt x="12971" y="5"/>
                      </a:cubicBezTo>
                      <a:cubicBezTo>
                        <a:pt x="19747" y="262"/>
                        <a:pt x="25041" y="6154"/>
                        <a:pt x="24757" y="13186"/>
                      </a:cubicBezTo>
                      <a:cubicBezTo>
                        <a:pt x="24472" y="20218"/>
                        <a:pt x="18693" y="25712"/>
                        <a:pt x="11804" y="25484"/>
                      </a:cubicBezTo>
                      <a:cubicBezTo>
                        <a:pt x="4915" y="25313"/>
                        <a:pt x="-352" y="19165"/>
                        <a:pt x="18" y="12161"/>
                      </a:cubicBezTo>
                      <a:close/>
                    </a:path>
                  </a:pathLst>
                </a:custGeom>
                <a:grpFill/>
                <a:ln w="2845"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6E34B9EC-BF02-87D3-ABDD-8F601DBBA6F4}"/>
                    </a:ext>
                  </a:extLst>
                </p:cNvPr>
                <p:cNvSpPr/>
                <p:nvPr/>
              </p:nvSpPr>
              <p:spPr>
                <a:xfrm>
                  <a:off x="10656681" y="2952230"/>
                  <a:ext cx="23582" cy="24250"/>
                </a:xfrm>
                <a:custGeom>
                  <a:avLst/>
                  <a:gdLst>
                    <a:gd name="connsiteX0" fmla="*/ 55 w 23582"/>
                    <a:gd name="connsiteY0" fmla="*/ 11143 h 24250"/>
                    <a:gd name="connsiteX1" fmla="*/ 12837 w 23582"/>
                    <a:gd name="connsiteY1" fmla="*/ 40 h 24250"/>
                    <a:gd name="connsiteX2" fmla="*/ 23541 w 23582"/>
                    <a:gd name="connsiteY2" fmla="*/ 13107 h 24250"/>
                    <a:gd name="connsiteX3" fmla="*/ 10759 w 23582"/>
                    <a:gd name="connsiteY3" fmla="*/ 24210 h 24250"/>
                    <a:gd name="connsiteX4" fmla="*/ 55 w 23582"/>
                    <a:gd name="connsiteY4" fmla="*/ 11143 h 24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82" h="24250">
                      <a:moveTo>
                        <a:pt x="55" y="11143"/>
                      </a:moveTo>
                      <a:cubicBezTo>
                        <a:pt x="681" y="4481"/>
                        <a:pt x="6403" y="-501"/>
                        <a:pt x="12837" y="40"/>
                      </a:cubicBezTo>
                      <a:cubicBezTo>
                        <a:pt x="19271" y="581"/>
                        <a:pt x="24082" y="6446"/>
                        <a:pt x="23541" y="13107"/>
                      </a:cubicBezTo>
                      <a:cubicBezTo>
                        <a:pt x="23000" y="19797"/>
                        <a:pt x="17278" y="24750"/>
                        <a:pt x="10759" y="24210"/>
                      </a:cubicBezTo>
                      <a:cubicBezTo>
                        <a:pt x="4240" y="23669"/>
                        <a:pt x="-571" y="17804"/>
                        <a:pt x="55" y="11143"/>
                      </a:cubicBezTo>
                      <a:close/>
                    </a:path>
                  </a:pathLst>
                </a:custGeom>
                <a:grpFill/>
                <a:ln w="2845"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A5AEE70B-3411-45B0-12B4-ED530065DAFD}"/>
                    </a:ext>
                  </a:extLst>
                </p:cNvPr>
                <p:cNvSpPr/>
                <p:nvPr/>
              </p:nvSpPr>
              <p:spPr>
                <a:xfrm>
                  <a:off x="10561948" y="2942664"/>
                  <a:ext cx="22395" cy="23056"/>
                </a:xfrm>
                <a:custGeom>
                  <a:avLst/>
                  <a:gdLst>
                    <a:gd name="connsiteX0" fmla="*/ 102 w 22395"/>
                    <a:gd name="connsiteY0" fmla="*/ 10062 h 23056"/>
                    <a:gd name="connsiteX1" fmla="*/ 12656 w 22395"/>
                    <a:gd name="connsiteY1" fmla="*/ 98 h 23056"/>
                    <a:gd name="connsiteX2" fmla="*/ 22307 w 22395"/>
                    <a:gd name="connsiteY2" fmla="*/ 12994 h 23056"/>
                    <a:gd name="connsiteX3" fmla="*/ 9753 w 22395"/>
                    <a:gd name="connsiteY3" fmla="*/ 22958 h 23056"/>
                    <a:gd name="connsiteX4" fmla="*/ 102 w 22395"/>
                    <a:gd name="connsiteY4" fmla="*/ 10062 h 2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 h="23056">
                      <a:moveTo>
                        <a:pt x="102" y="10062"/>
                      </a:moveTo>
                      <a:cubicBezTo>
                        <a:pt x="956" y="3742"/>
                        <a:pt x="6564" y="-727"/>
                        <a:pt x="12656" y="98"/>
                      </a:cubicBezTo>
                      <a:cubicBezTo>
                        <a:pt x="18748" y="924"/>
                        <a:pt x="23076" y="6675"/>
                        <a:pt x="22307" y="12994"/>
                      </a:cubicBezTo>
                      <a:cubicBezTo>
                        <a:pt x="21538" y="19314"/>
                        <a:pt x="15902" y="23784"/>
                        <a:pt x="9753" y="22958"/>
                      </a:cubicBezTo>
                      <a:cubicBezTo>
                        <a:pt x="3575" y="22133"/>
                        <a:pt x="-724" y="16382"/>
                        <a:pt x="102" y="10062"/>
                      </a:cubicBezTo>
                      <a:close/>
                    </a:path>
                  </a:pathLst>
                </a:custGeom>
                <a:grpFill/>
                <a:ln w="2845"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EEA26EEC-8B35-FFF0-3C75-3DF10389B5D2}"/>
                    </a:ext>
                  </a:extLst>
                </p:cNvPr>
                <p:cNvSpPr/>
                <p:nvPr/>
              </p:nvSpPr>
              <p:spPr>
                <a:xfrm>
                  <a:off x="10467705" y="2929277"/>
                  <a:ext cx="21216" cy="21831"/>
                </a:xfrm>
                <a:custGeom>
                  <a:avLst/>
                  <a:gdLst>
                    <a:gd name="connsiteX0" fmla="*/ 144 w 21216"/>
                    <a:gd name="connsiteY0" fmla="*/ 9044 h 21831"/>
                    <a:gd name="connsiteX1" fmla="*/ 12414 w 21216"/>
                    <a:gd name="connsiteY1" fmla="*/ 162 h 21831"/>
                    <a:gd name="connsiteX2" fmla="*/ 21068 w 21216"/>
                    <a:gd name="connsiteY2" fmla="*/ 12602 h 21831"/>
                    <a:gd name="connsiteX3" fmla="*/ 8770 w 21216"/>
                    <a:gd name="connsiteY3" fmla="*/ 21683 h 21831"/>
                    <a:gd name="connsiteX4" fmla="*/ 173 w 21216"/>
                    <a:gd name="connsiteY4" fmla="*/ 9015 h 2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6" h="21831">
                      <a:moveTo>
                        <a:pt x="144" y="9044"/>
                      </a:moveTo>
                      <a:cubicBezTo>
                        <a:pt x="1197" y="3094"/>
                        <a:pt x="6663" y="-863"/>
                        <a:pt x="12414" y="162"/>
                      </a:cubicBezTo>
                      <a:cubicBezTo>
                        <a:pt x="18164" y="1129"/>
                        <a:pt x="22036" y="6624"/>
                        <a:pt x="21068" y="12602"/>
                      </a:cubicBezTo>
                      <a:cubicBezTo>
                        <a:pt x="20101" y="18552"/>
                        <a:pt x="14577" y="22680"/>
                        <a:pt x="8770" y="21683"/>
                      </a:cubicBezTo>
                      <a:cubicBezTo>
                        <a:pt x="2991" y="20630"/>
                        <a:pt x="-881" y="14965"/>
                        <a:pt x="173" y="9015"/>
                      </a:cubicBezTo>
                      <a:close/>
                    </a:path>
                  </a:pathLst>
                </a:custGeom>
                <a:grpFill/>
                <a:ln w="2845"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249F939E-E4BF-637C-BE13-11D630531A22}"/>
                    </a:ext>
                  </a:extLst>
                </p:cNvPr>
                <p:cNvSpPr/>
                <p:nvPr/>
              </p:nvSpPr>
              <p:spPr>
                <a:xfrm>
                  <a:off x="10374055" y="2911873"/>
                  <a:ext cx="20060" cy="20565"/>
                </a:xfrm>
                <a:custGeom>
                  <a:avLst/>
                  <a:gdLst>
                    <a:gd name="connsiteX0" fmla="*/ 247 w 20060"/>
                    <a:gd name="connsiteY0" fmla="*/ 8257 h 20565"/>
                    <a:gd name="connsiteX1" fmla="*/ 12175 w 20060"/>
                    <a:gd name="connsiteY1" fmla="*/ 200 h 20565"/>
                    <a:gd name="connsiteX2" fmla="*/ 19833 w 20060"/>
                    <a:gd name="connsiteY2" fmla="*/ 12300 h 20565"/>
                    <a:gd name="connsiteX3" fmla="*/ 7905 w 20060"/>
                    <a:gd name="connsiteY3" fmla="*/ 20356 h 20565"/>
                    <a:gd name="connsiteX4" fmla="*/ 247 w 20060"/>
                    <a:gd name="connsiteY4" fmla="*/ 8257 h 20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0" h="20565">
                      <a:moveTo>
                        <a:pt x="247" y="8257"/>
                      </a:moveTo>
                      <a:cubicBezTo>
                        <a:pt x="1442" y="2706"/>
                        <a:pt x="6795" y="-910"/>
                        <a:pt x="12175" y="200"/>
                      </a:cubicBezTo>
                      <a:cubicBezTo>
                        <a:pt x="17556" y="1311"/>
                        <a:pt x="21001" y="6720"/>
                        <a:pt x="19833" y="12300"/>
                      </a:cubicBezTo>
                      <a:cubicBezTo>
                        <a:pt x="18694" y="17879"/>
                        <a:pt x="13343" y="21495"/>
                        <a:pt x="7905" y="20356"/>
                      </a:cubicBezTo>
                      <a:cubicBezTo>
                        <a:pt x="2468" y="19246"/>
                        <a:pt x="-977" y="13808"/>
                        <a:pt x="247" y="8257"/>
                      </a:cubicBezTo>
                      <a:close/>
                    </a:path>
                  </a:pathLst>
                </a:custGeom>
                <a:grpFill/>
                <a:ln w="2845"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DA02086A-A895-94E0-25F6-3E581B42D0B1}"/>
                    </a:ext>
                  </a:extLst>
                </p:cNvPr>
                <p:cNvSpPr/>
                <p:nvPr/>
              </p:nvSpPr>
              <p:spPr>
                <a:xfrm>
                  <a:off x="10281280" y="2890636"/>
                  <a:ext cx="18883" cy="19398"/>
                </a:xfrm>
                <a:custGeom>
                  <a:avLst/>
                  <a:gdLst>
                    <a:gd name="connsiteX0" fmla="*/ 329 w 18883"/>
                    <a:gd name="connsiteY0" fmla="*/ 7345 h 19398"/>
                    <a:gd name="connsiteX1" fmla="*/ 11859 w 18883"/>
                    <a:gd name="connsiteY1" fmla="*/ 285 h 19398"/>
                    <a:gd name="connsiteX2" fmla="*/ 18577 w 18883"/>
                    <a:gd name="connsiteY2" fmla="*/ 12042 h 19398"/>
                    <a:gd name="connsiteX3" fmla="*/ 7048 w 18883"/>
                    <a:gd name="connsiteY3" fmla="*/ 19102 h 19398"/>
                    <a:gd name="connsiteX4" fmla="*/ 329 w 18883"/>
                    <a:gd name="connsiteY4" fmla="*/ 7345 h 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3" h="19398">
                      <a:moveTo>
                        <a:pt x="329" y="7345"/>
                      </a:moveTo>
                      <a:cubicBezTo>
                        <a:pt x="1667" y="2164"/>
                        <a:pt x="6848" y="-996"/>
                        <a:pt x="11859" y="285"/>
                      </a:cubicBezTo>
                      <a:cubicBezTo>
                        <a:pt x="16869" y="1566"/>
                        <a:pt x="19887" y="6833"/>
                        <a:pt x="18577" y="12042"/>
                      </a:cubicBezTo>
                      <a:cubicBezTo>
                        <a:pt x="17267" y="17252"/>
                        <a:pt x="12115" y="20412"/>
                        <a:pt x="7048" y="19102"/>
                      </a:cubicBezTo>
                      <a:cubicBezTo>
                        <a:pt x="1980" y="17793"/>
                        <a:pt x="-1038" y="12555"/>
                        <a:pt x="329" y="7345"/>
                      </a:cubicBezTo>
                      <a:close/>
                    </a:path>
                  </a:pathLst>
                </a:custGeom>
                <a:grpFill/>
                <a:ln w="2845"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419859D2-E2E4-8C38-2E48-A875138716A1}"/>
                    </a:ext>
                  </a:extLst>
                </p:cNvPr>
                <p:cNvSpPr/>
                <p:nvPr/>
              </p:nvSpPr>
              <p:spPr>
                <a:xfrm>
                  <a:off x="10189484" y="2865707"/>
                  <a:ext cx="17659" cy="18201"/>
                </a:xfrm>
                <a:custGeom>
                  <a:avLst/>
                  <a:gdLst>
                    <a:gd name="connsiteX0" fmla="*/ 401 w 17659"/>
                    <a:gd name="connsiteY0" fmla="*/ 6482 h 18201"/>
                    <a:gd name="connsiteX1" fmla="*/ 11447 w 17659"/>
                    <a:gd name="connsiteY1" fmla="*/ 390 h 18201"/>
                    <a:gd name="connsiteX2" fmla="*/ 17282 w 17659"/>
                    <a:gd name="connsiteY2" fmla="*/ 11691 h 18201"/>
                    <a:gd name="connsiteX3" fmla="*/ 6237 w 17659"/>
                    <a:gd name="connsiteY3" fmla="*/ 17812 h 18201"/>
                    <a:gd name="connsiteX4" fmla="*/ 401 w 17659"/>
                    <a:gd name="connsiteY4" fmla="*/ 6482 h 18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9" h="18201">
                      <a:moveTo>
                        <a:pt x="401" y="6482"/>
                      </a:moveTo>
                      <a:cubicBezTo>
                        <a:pt x="1853" y="1671"/>
                        <a:pt x="6806" y="-1062"/>
                        <a:pt x="11447" y="390"/>
                      </a:cubicBezTo>
                      <a:cubicBezTo>
                        <a:pt x="16087" y="1842"/>
                        <a:pt x="18677" y="6880"/>
                        <a:pt x="17282" y="11691"/>
                      </a:cubicBezTo>
                      <a:cubicBezTo>
                        <a:pt x="15859" y="16531"/>
                        <a:pt x="10905" y="19264"/>
                        <a:pt x="6237" y="17812"/>
                      </a:cubicBezTo>
                      <a:cubicBezTo>
                        <a:pt x="1568" y="16360"/>
                        <a:pt x="-1051" y="11293"/>
                        <a:pt x="401" y="6482"/>
                      </a:cubicBezTo>
                      <a:close/>
                    </a:path>
                  </a:pathLst>
                </a:custGeom>
                <a:grpFill/>
                <a:ln w="2845"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0CAE0FEE-4DC6-CBE9-8901-D7804A703026}"/>
                    </a:ext>
                  </a:extLst>
                </p:cNvPr>
                <p:cNvSpPr/>
                <p:nvPr/>
              </p:nvSpPr>
              <p:spPr>
                <a:xfrm>
                  <a:off x="10098758" y="2836936"/>
                  <a:ext cx="16553" cy="16885"/>
                </a:xfrm>
                <a:custGeom>
                  <a:avLst/>
                  <a:gdLst>
                    <a:gd name="connsiteX0" fmla="*/ 483 w 16553"/>
                    <a:gd name="connsiteY0" fmla="*/ 5817 h 16885"/>
                    <a:gd name="connsiteX1" fmla="*/ 11046 w 16553"/>
                    <a:gd name="connsiteY1" fmla="*/ 408 h 16885"/>
                    <a:gd name="connsiteX2" fmla="*/ 16085 w 16553"/>
                    <a:gd name="connsiteY2" fmla="*/ 11055 h 16885"/>
                    <a:gd name="connsiteX3" fmla="*/ 5522 w 16553"/>
                    <a:gd name="connsiteY3" fmla="*/ 16464 h 16885"/>
                    <a:gd name="connsiteX4" fmla="*/ 483 w 16553"/>
                    <a:gd name="connsiteY4" fmla="*/ 5817 h 1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3" h="16885">
                      <a:moveTo>
                        <a:pt x="483" y="5817"/>
                      </a:moveTo>
                      <a:cubicBezTo>
                        <a:pt x="2021" y="1404"/>
                        <a:pt x="6775" y="-1015"/>
                        <a:pt x="11046" y="408"/>
                      </a:cubicBezTo>
                      <a:cubicBezTo>
                        <a:pt x="15344" y="1860"/>
                        <a:pt x="17593" y="6614"/>
                        <a:pt x="16085" y="11055"/>
                      </a:cubicBezTo>
                      <a:cubicBezTo>
                        <a:pt x="14576" y="15496"/>
                        <a:pt x="9849" y="17916"/>
                        <a:pt x="5522" y="16464"/>
                      </a:cubicBezTo>
                      <a:cubicBezTo>
                        <a:pt x="1195" y="15012"/>
                        <a:pt x="-1053" y="10258"/>
                        <a:pt x="483" y="5817"/>
                      </a:cubicBezTo>
                      <a:close/>
                    </a:path>
                  </a:pathLst>
                </a:custGeom>
                <a:grpFill/>
                <a:ln w="2845"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56085FAC-977D-EF6B-4B11-C628B88E113F}"/>
                    </a:ext>
                  </a:extLst>
                </p:cNvPr>
                <p:cNvSpPr/>
                <p:nvPr/>
              </p:nvSpPr>
              <p:spPr>
                <a:xfrm>
                  <a:off x="10009427" y="2804334"/>
                  <a:ext cx="15352" cy="15671"/>
                </a:xfrm>
                <a:custGeom>
                  <a:avLst/>
                  <a:gdLst>
                    <a:gd name="connsiteX0" fmla="*/ 567 w 15352"/>
                    <a:gd name="connsiteY0" fmla="*/ 5054 h 15671"/>
                    <a:gd name="connsiteX1" fmla="*/ 10559 w 15352"/>
                    <a:gd name="connsiteY1" fmla="*/ 500 h 15671"/>
                    <a:gd name="connsiteX2" fmla="*/ 14801 w 15352"/>
                    <a:gd name="connsiteY2" fmla="*/ 10606 h 15671"/>
                    <a:gd name="connsiteX3" fmla="*/ 4809 w 15352"/>
                    <a:gd name="connsiteY3" fmla="*/ 15161 h 15671"/>
                    <a:gd name="connsiteX4" fmla="*/ 567 w 15352"/>
                    <a:gd name="connsiteY4" fmla="*/ 5054 h 1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52" h="15671">
                      <a:moveTo>
                        <a:pt x="567" y="5054"/>
                      </a:moveTo>
                      <a:cubicBezTo>
                        <a:pt x="2161" y="1012"/>
                        <a:pt x="6631" y="-1009"/>
                        <a:pt x="10559" y="500"/>
                      </a:cubicBezTo>
                      <a:cubicBezTo>
                        <a:pt x="14488" y="2008"/>
                        <a:pt x="16367" y="6563"/>
                        <a:pt x="14801" y="10606"/>
                      </a:cubicBezTo>
                      <a:cubicBezTo>
                        <a:pt x="13235" y="14648"/>
                        <a:pt x="8766" y="16698"/>
                        <a:pt x="4809" y="15161"/>
                      </a:cubicBezTo>
                      <a:cubicBezTo>
                        <a:pt x="851" y="13623"/>
                        <a:pt x="-1027" y="9097"/>
                        <a:pt x="567" y="5054"/>
                      </a:cubicBezTo>
                      <a:close/>
                    </a:path>
                  </a:pathLst>
                </a:custGeom>
                <a:grpFill/>
                <a:ln w="2845"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DB1F7C9C-E455-CFCD-6953-457ABE7165F0}"/>
                    </a:ext>
                  </a:extLst>
                </p:cNvPr>
                <p:cNvSpPr/>
                <p:nvPr/>
              </p:nvSpPr>
              <p:spPr>
                <a:xfrm>
                  <a:off x="9921500" y="2768162"/>
                  <a:ext cx="14132" cy="14498"/>
                </a:xfrm>
                <a:custGeom>
                  <a:avLst/>
                  <a:gdLst>
                    <a:gd name="connsiteX0" fmla="*/ 640 w 14132"/>
                    <a:gd name="connsiteY0" fmla="*/ 4360 h 14498"/>
                    <a:gd name="connsiteX1" fmla="*/ 10007 w 14132"/>
                    <a:gd name="connsiteY1" fmla="*/ 602 h 14498"/>
                    <a:gd name="connsiteX2" fmla="*/ 13508 w 14132"/>
                    <a:gd name="connsiteY2" fmla="*/ 10139 h 14498"/>
                    <a:gd name="connsiteX3" fmla="*/ 4142 w 14132"/>
                    <a:gd name="connsiteY3" fmla="*/ 13897 h 14498"/>
                    <a:gd name="connsiteX4" fmla="*/ 640 w 14132"/>
                    <a:gd name="connsiteY4" fmla="*/ 4360 h 14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32" h="14498">
                      <a:moveTo>
                        <a:pt x="640" y="4360"/>
                      </a:moveTo>
                      <a:cubicBezTo>
                        <a:pt x="2263" y="688"/>
                        <a:pt x="6448" y="-992"/>
                        <a:pt x="10007" y="602"/>
                      </a:cubicBezTo>
                      <a:cubicBezTo>
                        <a:pt x="13537" y="2196"/>
                        <a:pt x="15103" y="6467"/>
                        <a:pt x="13508" y="10139"/>
                      </a:cubicBezTo>
                      <a:cubicBezTo>
                        <a:pt x="11914" y="13811"/>
                        <a:pt x="7701" y="15491"/>
                        <a:pt x="4142" y="13897"/>
                      </a:cubicBezTo>
                      <a:cubicBezTo>
                        <a:pt x="583" y="12303"/>
                        <a:pt x="-982" y="8032"/>
                        <a:pt x="640" y="4360"/>
                      </a:cubicBezTo>
                      <a:close/>
                    </a:path>
                  </a:pathLst>
                </a:custGeom>
                <a:grpFill/>
                <a:ln w="2845"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53994228-9C66-8CE0-FF34-7044AD5BF6E5}"/>
                    </a:ext>
                  </a:extLst>
                </p:cNvPr>
                <p:cNvSpPr/>
                <p:nvPr/>
              </p:nvSpPr>
              <p:spPr>
                <a:xfrm>
                  <a:off x="9835100" y="2728375"/>
                  <a:ext cx="13053" cy="13194"/>
                </a:xfrm>
                <a:custGeom>
                  <a:avLst/>
                  <a:gdLst>
                    <a:gd name="connsiteX0" fmla="*/ 697 w 13053"/>
                    <a:gd name="connsiteY0" fmla="*/ 3807 h 13194"/>
                    <a:gd name="connsiteX1" fmla="*/ 9465 w 13053"/>
                    <a:gd name="connsiteY1" fmla="*/ 619 h 13194"/>
                    <a:gd name="connsiteX2" fmla="*/ 12369 w 13053"/>
                    <a:gd name="connsiteY2" fmla="*/ 9387 h 13194"/>
                    <a:gd name="connsiteX3" fmla="*/ 3601 w 13053"/>
                    <a:gd name="connsiteY3" fmla="*/ 12576 h 13194"/>
                    <a:gd name="connsiteX4" fmla="*/ 697 w 13053"/>
                    <a:gd name="connsiteY4" fmla="*/ 3807 h 1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 h="13194">
                      <a:moveTo>
                        <a:pt x="697" y="3807"/>
                      </a:moveTo>
                      <a:cubicBezTo>
                        <a:pt x="2319" y="505"/>
                        <a:pt x="6248" y="-918"/>
                        <a:pt x="9465" y="619"/>
                      </a:cubicBezTo>
                      <a:cubicBezTo>
                        <a:pt x="12682" y="2156"/>
                        <a:pt x="13963" y="6085"/>
                        <a:pt x="12369" y="9387"/>
                      </a:cubicBezTo>
                      <a:cubicBezTo>
                        <a:pt x="10774" y="12690"/>
                        <a:pt x="6846" y="14113"/>
                        <a:pt x="3601" y="12576"/>
                      </a:cubicBezTo>
                      <a:cubicBezTo>
                        <a:pt x="384" y="11039"/>
                        <a:pt x="-926" y="7110"/>
                        <a:pt x="697" y="3807"/>
                      </a:cubicBezTo>
                      <a:close/>
                    </a:path>
                  </a:pathLst>
                </a:custGeom>
                <a:grpFill/>
                <a:ln w="2845" cap="flat">
                  <a:noFill/>
                  <a:prstDash val="solid"/>
                  <a:miter/>
                </a:ln>
              </p:spPr>
              <p:txBody>
                <a:bodyPr rtlCol="0" anchor="ctr"/>
                <a:lstStyle/>
                <a:p>
                  <a:endParaRPr lang="en-US"/>
                </a:p>
              </p:txBody>
            </p:sp>
            <p:sp>
              <p:nvSpPr>
                <p:cNvPr id="1627" name="Freeform: Shape 1626">
                  <a:extLst>
                    <a:ext uri="{FF2B5EF4-FFF2-40B4-BE49-F238E27FC236}">
                      <a16:creationId xmlns:a16="http://schemas.microsoft.com/office/drawing/2014/main" id="{819CA815-B7E7-3650-AB69-7E19FEEC3C52}"/>
                    </a:ext>
                  </a:extLst>
                </p:cNvPr>
                <p:cNvSpPr/>
                <p:nvPr/>
              </p:nvSpPr>
              <p:spPr>
                <a:xfrm>
                  <a:off x="9750551" y="2684889"/>
                  <a:ext cx="11838" cy="12013"/>
                </a:xfrm>
                <a:custGeom>
                  <a:avLst/>
                  <a:gdLst>
                    <a:gd name="connsiteX0" fmla="*/ 752 w 11838"/>
                    <a:gd name="connsiteY0" fmla="*/ 3196 h 12013"/>
                    <a:gd name="connsiteX1" fmla="*/ 8808 w 11838"/>
                    <a:gd name="connsiteY1" fmla="*/ 691 h 12013"/>
                    <a:gd name="connsiteX2" fmla="*/ 11086 w 11838"/>
                    <a:gd name="connsiteY2" fmla="*/ 8805 h 12013"/>
                    <a:gd name="connsiteX3" fmla="*/ 3029 w 11838"/>
                    <a:gd name="connsiteY3" fmla="*/ 11310 h 12013"/>
                    <a:gd name="connsiteX4" fmla="*/ 752 w 11838"/>
                    <a:gd name="connsiteY4" fmla="*/ 3196 h 12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8" h="12013">
                      <a:moveTo>
                        <a:pt x="752" y="3196"/>
                      </a:moveTo>
                      <a:cubicBezTo>
                        <a:pt x="2346" y="264"/>
                        <a:pt x="5962" y="-846"/>
                        <a:pt x="8808" y="691"/>
                      </a:cubicBezTo>
                      <a:cubicBezTo>
                        <a:pt x="11655" y="2229"/>
                        <a:pt x="12680" y="5872"/>
                        <a:pt x="11086" y="8805"/>
                      </a:cubicBezTo>
                      <a:cubicBezTo>
                        <a:pt x="9492" y="11737"/>
                        <a:pt x="5905" y="12876"/>
                        <a:pt x="3029" y="11310"/>
                      </a:cubicBezTo>
                      <a:cubicBezTo>
                        <a:pt x="182" y="9773"/>
                        <a:pt x="-842" y="6129"/>
                        <a:pt x="752" y="3196"/>
                      </a:cubicBezTo>
                      <a:close/>
                    </a:path>
                  </a:pathLst>
                </a:custGeom>
                <a:grpFill/>
                <a:ln w="2845"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70A41CD2-57B2-D925-C5A5-0853DDCF75AF}"/>
                    </a:ext>
                  </a:extLst>
                </p:cNvPr>
                <p:cNvSpPr/>
                <p:nvPr/>
              </p:nvSpPr>
              <p:spPr>
                <a:xfrm>
                  <a:off x="9667848" y="2638011"/>
                  <a:ext cx="10600" cy="10820"/>
                </a:xfrm>
                <a:custGeom>
                  <a:avLst/>
                  <a:gdLst>
                    <a:gd name="connsiteX0" fmla="*/ 811 w 10600"/>
                    <a:gd name="connsiteY0" fmla="*/ 2674 h 10820"/>
                    <a:gd name="connsiteX1" fmla="*/ 8099 w 10600"/>
                    <a:gd name="connsiteY1" fmla="*/ 738 h 10820"/>
                    <a:gd name="connsiteX2" fmla="*/ 9808 w 10600"/>
                    <a:gd name="connsiteY2" fmla="*/ 8140 h 10820"/>
                    <a:gd name="connsiteX3" fmla="*/ 2520 w 10600"/>
                    <a:gd name="connsiteY3" fmla="*/ 10076 h 10820"/>
                    <a:gd name="connsiteX4" fmla="*/ 811 w 10600"/>
                    <a:gd name="connsiteY4" fmla="*/ 2674 h 1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 h="10820">
                      <a:moveTo>
                        <a:pt x="811" y="2674"/>
                      </a:moveTo>
                      <a:cubicBezTo>
                        <a:pt x="2349" y="112"/>
                        <a:pt x="5623" y="-771"/>
                        <a:pt x="8099" y="738"/>
                      </a:cubicBezTo>
                      <a:cubicBezTo>
                        <a:pt x="10576" y="2247"/>
                        <a:pt x="11345" y="5578"/>
                        <a:pt x="9808" y="8140"/>
                      </a:cubicBezTo>
                      <a:cubicBezTo>
                        <a:pt x="8270" y="10730"/>
                        <a:pt x="4997" y="11584"/>
                        <a:pt x="2520" y="10076"/>
                      </a:cubicBezTo>
                      <a:cubicBezTo>
                        <a:pt x="15" y="8567"/>
                        <a:pt x="-754" y="5236"/>
                        <a:pt x="811" y="2674"/>
                      </a:cubicBezTo>
                      <a:close/>
                    </a:path>
                  </a:pathLst>
                </a:custGeom>
                <a:grpFill/>
                <a:ln w="2845" cap="flat">
                  <a:noFill/>
                  <a:prstDash val="solid"/>
                  <a:miter/>
                </a:ln>
              </p:spPr>
              <p:txBody>
                <a:bodyPr rtlCol="0" anchor="ctr"/>
                <a:lstStyle/>
                <a:p>
                  <a:endParaRPr lang="en-US"/>
                </a:p>
              </p:txBody>
            </p:sp>
            <p:sp>
              <p:nvSpPr>
                <p:cNvPr id="1629" name="Freeform: Shape 1628">
                  <a:extLst>
                    <a:ext uri="{FF2B5EF4-FFF2-40B4-BE49-F238E27FC236}">
                      <a16:creationId xmlns:a16="http://schemas.microsoft.com/office/drawing/2014/main" id="{BC10C638-CD31-F7BF-BB36-42E830BDC024}"/>
                    </a:ext>
                  </a:extLst>
                </p:cNvPr>
                <p:cNvSpPr/>
                <p:nvPr/>
              </p:nvSpPr>
              <p:spPr>
                <a:xfrm>
                  <a:off x="9587151" y="2587779"/>
                  <a:ext cx="9481" cy="9533"/>
                </a:xfrm>
                <a:custGeom>
                  <a:avLst/>
                  <a:gdLst>
                    <a:gd name="connsiteX0" fmla="*/ 802 w 9481"/>
                    <a:gd name="connsiteY0" fmla="*/ 2233 h 9533"/>
                    <a:gd name="connsiteX1" fmla="*/ 7378 w 9481"/>
                    <a:gd name="connsiteY1" fmla="*/ 724 h 9533"/>
                    <a:gd name="connsiteX2" fmla="*/ 8688 w 9481"/>
                    <a:gd name="connsiteY2" fmla="*/ 7300 h 9533"/>
                    <a:gd name="connsiteX3" fmla="*/ 2111 w 9481"/>
                    <a:gd name="connsiteY3" fmla="*/ 8809 h 9533"/>
                    <a:gd name="connsiteX4" fmla="*/ 802 w 9481"/>
                    <a:gd name="connsiteY4" fmla="*/ 2233 h 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1" h="9533">
                      <a:moveTo>
                        <a:pt x="802" y="2233"/>
                      </a:moveTo>
                      <a:cubicBezTo>
                        <a:pt x="2282" y="12"/>
                        <a:pt x="5214" y="-671"/>
                        <a:pt x="7378" y="724"/>
                      </a:cubicBezTo>
                      <a:cubicBezTo>
                        <a:pt x="9542" y="2119"/>
                        <a:pt x="10139" y="5051"/>
                        <a:pt x="8688" y="7300"/>
                      </a:cubicBezTo>
                      <a:cubicBezTo>
                        <a:pt x="7236" y="9521"/>
                        <a:pt x="4275" y="10204"/>
                        <a:pt x="2111" y="8809"/>
                      </a:cubicBezTo>
                      <a:cubicBezTo>
                        <a:pt x="-81" y="7414"/>
                        <a:pt x="-650" y="4453"/>
                        <a:pt x="802" y="2233"/>
                      </a:cubicBezTo>
                      <a:close/>
                    </a:path>
                  </a:pathLst>
                </a:custGeom>
                <a:grpFill/>
                <a:ln w="2845" cap="flat">
                  <a:noFill/>
                  <a:prstDash val="solid"/>
                  <a:miter/>
                </a:ln>
              </p:spPr>
              <p:txBody>
                <a:bodyPr rtlCol="0" anchor="ctr"/>
                <a:lstStyle/>
                <a:p>
                  <a:endParaRPr lang="en-US"/>
                </a:p>
              </p:txBody>
            </p:sp>
            <p:sp>
              <p:nvSpPr>
                <p:cNvPr id="1630" name="Freeform: Shape 1629">
                  <a:extLst>
                    <a:ext uri="{FF2B5EF4-FFF2-40B4-BE49-F238E27FC236}">
                      <a16:creationId xmlns:a16="http://schemas.microsoft.com/office/drawing/2014/main" id="{E949763C-63EF-56EF-4AE5-60406DACA052}"/>
                    </a:ext>
                  </a:extLst>
                </p:cNvPr>
                <p:cNvSpPr/>
                <p:nvPr/>
              </p:nvSpPr>
              <p:spPr>
                <a:xfrm>
                  <a:off x="9508722" y="2534074"/>
                  <a:ext cx="8254" cy="8344"/>
                </a:xfrm>
                <a:custGeom>
                  <a:avLst/>
                  <a:gdLst>
                    <a:gd name="connsiteX0" fmla="*/ 800 w 8254"/>
                    <a:gd name="connsiteY0" fmla="*/ 1791 h 8344"/>
                    <a:gd name="connsiteX1" fmla="*/ 6579 w 8254"/>
                    <a:gd name="connsiteY1" fmla="*/ 738 h 8344"/>
                    <a:gd name="connsiteX2" fmla="*/ 7462 w 8254"/>
                    <a:gd name="connsiteY2" fmla="*/ 6545 h 8344"/>
                    <a:gd name="connsiteX3" fmla="*/ 1683 w 8254"/>
                    <a:gd name="connsiteY3" fmla="*/ 7599 h 8344"/>
                    <a:gd name="connsiteX4" fmla="*/ 800 w 8254"/>
                    <a:gd name="connsiteY4" fmla="*/ 1791 h 8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4" h="8344">
                      <a:moveTo>
                        <a:pt x="800" y="1791"/>
                      </a:moveTo>
                      <a:cubicBezTo>
                        <a:pt x="2167" y="-88"/>
                        <a:pt x="4758" y="-572"/>
                        <a:pt x="6579" y="738"/>
                      </a:cubicBezTo>
                      <a:cubicBezTo>
                        <a:pt x="8401" y="2047"/>
                        <a:pt x="8800" y="4666"/>
                        <a:pt x="7462" y="6545"/>
                      </a:cubicBezTo>
                      <a:cubicBezTo>
                        <a:pt x="6096" y="8453"/>
                        <a:pt x="3505" y="8908"/>
                        <a:pt x="1683" y="7599"/>
                      </a:cubicBezTo>
                      <a:cubicBezTo>
                        <a:pt x="-168" y="6289"/>
                        <a:pt x="-538" y="3670"/>
                        <a:pt x="800" y="1791"/>
                      </a:cubicBezTo>
                      <a:close/>
                    </a:path>
                  </a:pathLst>
                </a:custGeom>
                <a:grpFill/>
                <a:ln w="2845" cap="flat">
                  <a:noFill/>
                  <a:prstDash val="solid"/>
                  <a:miter/>
                </a:ln>
              </p:spPr>
              <p:txBody>
                <a:bodyPr rtlCol="0" anchor="ctr"/>
                <a:lstStyle/>
                <a:p>
                  <a:endParaRPr lang="en-US"/>
                </a:p>
              </p:txBody>
            </p:sp>
            <p:sp>
              <p:nvSpPr>
                <p:cNvPr id="1631" name="Freeform: Shape 1630">
                  <a:extLst>
                    <a:ext uri="{FF2B5EF4-FFF2-40B4-BE49-F238E27FC236}">
                      <a16:creationId xmlns:a16="http://schemas.microsoft.com/office/drawing/2014/main" id="{27FF7896-0632-265F-3FF8-D4BEF62B4F4E}"/>
                    </a:ext>
                  </a:extLst>
                </p:cNvPr>
                <p:cNvSpPr/>
                <p:nvPr/>
              </p:nvSpPr>
              <p:spPr>
                <a:xfrm>
                  <a:off x="9432485" y="2477325"/>
                  <a:ext cx="7052" cy="7193"/>
                </a:xfrm>
                <a:custGeom>
                  <a:avLst/>
                  <a:gdLst>
                    <a:gd name="connsiteX0" fmla="*/ 799 w 7052"/>
                    <a:gd name="connsiteY0" fmla="*/ 1405 h 7193"/>
                    <a:gd name="connsiteX1" fmla="*/ 5753 w 7052"/>
                    <a:gd name="connsiteY1" fmla="*/ 750 h 7193"/>
                    <a:gd name="connsiteX2" fmla="*/ 6265 w 7052"/>
                    <a:gd name="connsiteY2" fmla="*/ 5789 h 7193"/>
                    <a:gd name="connsiteX3" fmla="*/ 1311 w 7052"/>
                    <a:gd name="connsiteY3" fmla="*/ 6444 h 7193"/>
                    <a:gd name="connsiteX4" fmla="*/ 799 w 7052"/>
                    <a:gd name="connsiteY4" fmla="*/ 1405 h 7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2" h="7193">
                      <a:moveTo>
                        <a:pt x="799" y="1405"/>
                      </a:moveTo>
                      <a:cubicBezTo>
                        <a:pt x="2023" y="-161"/>
                        <a:pt x="4244" y="-474"/>
                        <a:pt x="5753" y="750"/>
                      </a:cubicBezTo>
                      <a:cubicBezTo>
                        <a:pt x="7261" y="1946"/>
                        <a:pt x="7489" y="4195"/>
                        <a:pt x="6265" y="5789"/>
                      </a:cubicBezTo>
                      <a:cubicBezTo>
                        <a:pt x="5041" y="7355"/>
                        <a:pt x="2820" y="7668"/>
                        <a:pt x="1311" y="6444"/>
                      </a:cubicBezTo>
                      <a:cubicBezTo>
                        <a:pt x="-197" y="5248"/>
                        <a:pt x="-453" y="2999"/>
                        <a:pt x="799" y="1405"/>
                      </a:cubicBezTo>
                      <a:close/>
                    </a:path>
                  </a:pathLst>
                </a:custGeom>
                <a:grpFill/>
                <a:ln w="2845" cap="flat">
                  <a:noFill/>
                  <a:prstDash val="solid"/>
                  <a:miter/>
                </a:ln>
              </p:spPr>
              <p:txBody>
                <a:bodyPr rtlCol="0" anchor="ctr"/>
                <a:lstStyle/>
                <a:p>
                  <a:endParaRPr lang="en-US"/>
                </a:p>
              </p:txBody>
            </p:sp>
            <p:sp>
              <p:nvSpPr>
                <p:cNvPr id="1632" name="Freeform: Shape 1631">
                  <a:extLst>
                    <a:ext uri="{FF2B5EF4-FFF2-40B4-BE49-F238E27FC236}">
                      <a16:creationId xmlns:a16="http://schemas.microsoft.com/office/drawing/2014/main" id="{6C28CBEA-258A-8D4B-3D95-A0B7F9B412FA}"/>
                    </a:ext>
                  </a:extLst>
                </p:cNvPr>
                <p:cNvSpPr/>
                <p:nvPr/>
              </p:nvSpPr>
              <p:spPr>
                <a:xfrm>
                  <a:off x="9358736" y="2417379"/>
                  <a:ext cx="5929" cy="5896"/>
                </a:xfrm>
                <a:custGeom>
                  <a:avLst/>
                  <a:gdLst>
                    <a:gd name="connsiteX0" fmla="*/ 730 w 5929"/>
                    <a:gd name="connsiteY0" fmla="*/ 1084 h 5896"/>
                    <a:gd name="connsiteX1" fmla="*/ 4915 w 5929"/>
                    <a:gd name="connsiteY1" fmla="*/ 657 h 5896"/>
                    <a:gd name="connsiteX2" fmla="*/ 5200 w 5929"/>
                    <a:gd name="connsiteY2" fmla="*/ 4813 h 5896"/>
                    <a:gd name="connsiteX3" fmla="*/ 1015 w 5929"/>
                    <a:gd name="connsiteY3" fmla="*/ 5240 h 5896"/>
                    <a:gd name="connsiteX4" fmla="*/ 730 w 5929"/>
                    <a:gd name="connsiteY4" fmla="*/ 1084 h 5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 h="5896">
                      <a:moveTo>
                        <a:pt x="730" y="1084"/>
                      </a:moveTo>
                      <a:cubicBezTo>
                        <a:pt x="1811" y="-169"/>
                        <a:pt x="3662" y="-368"/>
                        <a:pt x="4915" y="657"/>
                      </a:cubicBezTo>
                      <a:cubicBezTo>
                        <a:pt x="6139" y="1681"/>
                        <a:pt x="6281" y="3560"/>
                        <a:pt x="5200" y="4813"/>
                      </a:cubicBezTo>
                      <a:cubicBezTo>
                        <a:pt x="4118" y="6066"/>
                        <a:pt x="2267" y="6265"/>
                        <a:pt x="1015" y="5240"/>
                      </a:cubicBezTo>
                      <a:cubicBezTo>
                        <a:pt x="-210" y="4215"/>
                        <a:pt x="-352" y="2336"/>
                        <a:pt x="730" y="1084"/>
                      </a:cubicBezTo>
                      <a:close/>
                    </a:path>
                  </a:pathLst>
                </a:custGeom>
                <a:grpFill/>
                <a:ln w="2845" cap="flat">
                  <a:noFill/>
                  <a:prstDash val="solid"/>
                  <a:miter/>
                </a:ln>
              </p:spPr>
              <p:txBody>
                <a:bodyPr rtlCol="0" anchor="ctr"/>
                <a:lstStyle/>
                <a:p>
                  <a:endParaRPr lang="en-US"/>
                </a:p>
              </p:txBody>
            </p:sp>
            <p:sp>
              <p:nvSpPr>
                <p:cNvPr id="1633" name="Freeform: Shape 1632">
                  <a:extLst>
                    <a:ext uri="{FF2B5EF4-FFF2-40B4-BE49-F238E27FC236}">
                      <a16:creationId xmlns:a16="http://schemas.microsoft.com/office/drawing/2014/main" id="{A2D53475-0C7B-F2EB-971D-56AE98367030}"/>
                    </a:ext>
                  </a:extLst>
                </p:cNvPr>
                <p:cNvSpPr/>
                <p:nvPr/>
              </p:nvSpPr>
              <p:spPr>
                <a:xfrm>
                  <a:off x="9287540" y="2354423"/>
                  <a:ext cx="4698" cy="4725"/>
                </a:xfrm>
                <a:custGeom>
                  <a:avLst/>
                  <a:gdLst>
                    <a:gd name="connsiteX0" fmla="*/ 641 w 4698"/>
                    <a:gd name="connsiteY0" fmla="*/ 783 h 4725"/>
                    <a:gd name="connsiteX1" fmla="*/ 3972 w 4698"/>
                    <a:gd name="connsiteY1" fmla="*/ 612 h 4725"/>
                    <a:gd name="connsiteX2" fmla="*/ 4057 w 4698"/>
                    <a:gd name="connsiteY2" fmla="*/ 3943 h 4725"/>
                    <a:gd name="connsiteX3" fmla="*/ 727 w 4698"/>
                    <a:gd name="connsiteY3" fmla="*/ 4113 h 4725"/>
                    <a:gd name="connsiteX4" fmla="*/ 641 w 4698"/>
                    <a:gd name="connsiteY4" fmla="*/ 783 h 4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8" h="4725">
                      <a:moveTo>
                        <a:pt x="641" y="783"/>
                      </a:moveTo>
                      <a:cubicBezTo>
                        <a:pt x="1524" y="-185"/>
                        <a:pt x="3033" y="-271"/>
                        <a:pt x="3972" y="612"/>
                      </a:cubicBezTo>
                      <a:cubicBezTo>
                        <a:pt x="4912" y="1494"/>
                        <a:pt x="4940" y="2975"/>
                        <a:pt x="4057" y="3943"/>
                      </a:cubicBezTo>
                      <a:cubicBezTo>
                        <a:pt x="3175" y="4911"/>
                        <a:pt x="1666" y="4996"/>
                        <a:pt x="727" y="4113"/>
                      </a:cubicBezTo>
                      <a:cubicBezTo>
                        <a:pt x="-213" y="3231"/>
                        <a:pt x="-241" y="1751"/>
                        <a:pt x="641" y="783"/>
                      </a:cubicBezTo>
                      <a:close/>
                    </a:path>
                  </a:pathLst>
                </a:custGeom>
                <a:grpFill/>
                <a:ln w="2845" cap="flat">
                  <a:noFill/>
                  <a:prstDash val="solid"/>
                  <a:miter/>
                </a:ln>
              </p:spPr>
              <p:txBody>
                <a:bodyPr rtlCol="0" anchor="ctr"/>
                <a:lstStyle/>
                <a:p>
                  <a:endParaRPr lang="en-US"/>
                </a:p>
              </p:txBody>
            </p:sp>
            <p:sp>
              <p:nvSpPr>
                <p:cNvPr id="1634" name="Freeform: Shape 1633">
                  <a:extLst>
                    <a:ext uri="{FF2B5EF4-FFF2-40B4-BE49-F238E27FC236}">
                      <a16:creationId xmlns:a16="http://schemas.microsoft.com/office/drawing/2014/main" id="{65B87416-3926-40F3-F714-17476ABF79CF}"/>
                    </a:ext>
                  </a:extLst>
                </p:cNvPr>
                <p:cNvSpPr/>
                <p:nvPr/>
              </p:nvSpPr>
              <p:spPr>
                <a:xfrm>
                  <a:off x="9218833" y="2288800"/>
                  <a:ext cx="3529" cy="3481"/>
                </a:xfrm>
                <a:custGeom>
                  <a:avLst/>
                  <a:gdLst>
                    <a:gd name="connsiteX0" fmla="*/ 512 w 3529"/>
                    <a:gd name="connsiteY0" fmla="*/ 531 h 3481"/>
                    <a:gd name="connsiteX1" fmla="*/ 3017 w 3529"/>
                    <a:gd name="connsiteY1" fmla="*/ 474 h 3481"/>
                    <a:gd name="connsiteX2" fmla="*/ 3017 w 3529"/>
                    <a:gd name="connsiteY2" fmla="*/ 2951 h 3481"/>
                    <a:gd name="connsiteX3" fmla="*/ 512 w 3529"/>
                    <a:gd name="connsiteY3" fmla="*/ 3007 h 3481"/>
                    <a:gd name="connsiteX4" fmla="*/ 512 w 3529"/>
                    <a:gd name="connsiteY4" fmla="*/ 531 h 3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 h="3481">
                      <a:moveTo>
                        <a:pt x="512" y="531"/>
                      </a:moveTo>
                      <a:cubicBezTo>
                        <a:pt x="1196" y="-153"/>
                        <a:pt x="2334" y="-181"/>
                        <a:pt x="3017" y="474"/>
                      </a:cubicBezTo>
                      <a:cubicBezTo>
                        <a:pt x="3700" y="1129"/>
                        <a:pt x="3700" y="2239"/>
                        <a:pt x="3017" y="2951"/>
                      </a:cubicBezTo>
                      <a:cubicBezTo>
                        <a:pt x="2334" y="3634"/>
                        <a:pt x="1196" y="3662"/>
                        <a:pt x="512" y="3007"/>
                      </a:cubicBezTo>
                      <a:cubicBezTo>
                        <a:pt x="-171" y="2353"/>
                        <a:pt x="-171" y="1242"/>
                        <a:pt x="512" y="531"/>
                      </a:cubicBezTo>
                      <a:close/>
                    </a:path>
                  </a:pathLst>
                </a:custGeom>
                <a:grpFill/>
                <a:ln w="2845" cap="flat">
                  <a:noFill/>
                  <a:prstDash val="solid"/>
                  <a:miter/>
                </a:ln>
              </p:spPr>
              <p:txBody>
                <a:bodyPr rtlCol="0" anchor="ctr"/>
                <a:lstStyle/>
                <a:p>
                  <a:endParaRPr lang="en-US"/>
                </a:p>
              </p:txBody>
            </p:sp>
          </p:grpSp>
          <p:grpSp>
            <p:nvGrpSpPr>
              <p:cNvPr id="22" name="Graphic 9">
                <a:extLst>
                  <a:ext uri="{FF2B5EF4-FFF2-40B4-BE49-F238E27FC236}">
                    <a16:creationId xmlns:a16="http://schemas.microsoft.com/office/drawing/2014/main" id="{1E0D94D3-C976-717A-FAE6-76C0DE184E83}"/>
                  </a:ext>
                </a:extLst>
              </p:cNvPr>
              <p:cNvGrpSpPr/>
              <p:nvPr/>
            </p:nvGrpSpPr>
            <p:grpSpPr>
              <a:xfrm>
                <a:off x="9152680" y="2354711"/>
                <a:ext cx="3051450" cy="725581"/>
                <a:chOff x="9152680" y="2354711"/>
                <a:chExt cx="3051450" cy="725581"/>
              </a:xfrm>
              <a:grpFill/>
            </p:grpSpPr>
            <p:sp>
              <p:nvSpPr>
                <p:cNvPr id="1566" name="Freeform: Shape 1565">
                  <a:extLst>
                    <a:ext uri="{FF2B5EF4-FFF2-40B4-BE49-F238E27FC236}">
                      <a16:creationId xmlns:a16="http://schemas.microsoft.com/office/drawing/2014/main" id="{DB61F195-CD71-18C7-A513-76B12BEE7702}"/>
                    </a:ext>
                  </a:extLst>
                </p:cNvPr>
                <p:cNvSpPr/>
                <p:nvPr/>
              </p:nvSpPr>
              <p:spPr>
                <a:xfrm>
                  <a:off x="12159502" y="2659775"/>
                  <a:ext cx="44628" cy="45131"/>
                </a:xfrm>
                <a:custGeom>
                  <a:avLst/>
                  <a:gdLst>
                    <a:gd name="connsiteX0" fmla="*/ 3631 w 44628"/>
                    <a:gd name="connsiteY0" fmla="*/ 34460 h 45131"/>
                    <a:gd name="connsiteX1" fmla="*/ 9922 w 44628"/>
                    <a:gd name="connsiteY1" fmla="*/ 3372 h 45131"/>
                    <a:gd name="connsiteX2" fmla="*/ 40838 w 44628"/>
                    <a:gd name="connsiteY2" fmla="*/ 10575 h 45131"/>
                    <a:gd name="connsiteX3" fmla="*/ 34547 w 44628"/>
                    <a:gd name="connsiteY3" fmla="*/ 41662 h 45131"/>
                    <a:gd name="connsiteX4" fmla="*/ 3631 w 44628"/>
                    <a:gd name="connsiteY4" fmla="*/ 34460 h 4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8" h="45131">
                      <a:moveTo>
                        <a:pt x="3631" y="34460"/>
                      </a:moveTo>
                      <a:cubicBezTo>
                        <a:pt x="-3059" y="23812"/>
                        <a:pt x="-241" y="9891"/>
                        <a:pt x="9922" y="3372"/>
                      </a:cubicBezTo>
                      <a:cubicBezTo>
                        <a:pt x="20085" y="-3147"/>
                        <a:pt x="33921" y="70"/>
                        <a:pt x="40838" y="10575"/>
                      </a:cubicBezTo>
                      <a:cubicBezTo>
                        <a:pt x="47757" y="21079"/>
                        <a:pt x="44938" y="35000"/>
                        <a:pt x="34547" y="41662"/>
                      </a:cubicBezTo>
                      <a:cubicBezTo>
                        <a:pt x="24156" y="48324"/>
                        <a:pt x="10320" y="45107"/>
                        <a:pt x="3631" y="34460"/>
                      </a:cubicBezTo>
                      <a:close/>
                    </a:path>
                  </a:pathLst>
                </a:custGeom>
                <a:grpFill/>
                <a:ln w="2845"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8392D747-EED7-FEFB-BB08-46A92C7CCBFB}"/>
                    </a:ext>
                  </a:extLst>
                </p:cNvPr>
                <p:cNvSpPr/>
                <p:nvPr/>
              </p:nvSpPr>
              <p:spPr>
                <a:xfrm>
                  <a:off x="12075157" y="2712684"/>
                  <a:ext cx="43372" cy="43834"/>
                </a:xfrm>
                <a:custGeom>
                  <a:avLst/>
                  <a:gdLst>
                    <a:gd name="connsiteX0" fmla="*/ 3027 w 43372"/>
                    <a:gd name="connsiteY0" fmla="*/ 32566 h 43834"/>
                    <a:gd name="connsiteX1" fmla="*/ 10485 w 43372"/>
                    <a:gd name="connsiteY1" fmla="*/ 2788 h 43834"/>
                    <a:gd name="connsiteX2" fmla="*/ 18570 w 43372"/>
                    <a:gd name="connsiteY2" fmla="*/ 169 h 43834"/>
                    <a:gd name="connsiteX3" fmla="*/ 26770 w 43372"/>
                    <a:gd name="connsiteY3" fmla="*/ 738 h 43834"/>
                    <a:gd name="connsiteX4" fmla="*/ 40150 w 43372"/>
                    <a:gd name="connsiteY4" fmla="*/ 10930 h 43834"/>
                    <a:gd name="connsiteX5" fmla="*/ 42768 w 43372"/>
                    <a:gd name="connsiteY5" fmla="*/ 27641 h 43834"/>
                    <a:gd name="connsiteX6" fmla="*/ 39295 w 43372"/>
                    <a:gd name="connsiteY6" fmla="*/ 35299 h 43834"/>
                    <a:gd name="connsiteX7" fmla="*/ 32861 w 43372"/>
                    <a:gd name="connsiteY7" fmla="*/ 40992 h 43834"/>
                    <a:gd name="connsiteX8" fmla="*/ 3055 w 43372"/>
                    <a:gd name="connsiteY8" fmla="*/ 32594 h 4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72" h="43834">
                      <a:moveTo>
                        <a:pt x="3027" y="32566"/>
                      </a:moveTo>
                      <a:cubicBezTo>
                        <a:pt x="-3037" y="21947"/>
                        <a:pt x="294" y="8624"/>
                        <a:pt x="10485" y="2788"/>
                      </a:cubicBezTo>
                      <a:cubicBezTo>
                        <a:pt x="13048" y="1336"/>
                        <a:pt x="15781" y="453"/>
                        <a:pt x="18570" y="169"/>
                      </a:cubicBezTo>
                      <a:cubicBezTo>
                        <a:pt x="21332" y="-173"/>
                        <a:pt x="24093" y="-2"/>
                        <a:pt x="26770" y="738"/>
                      </a:cubicBezTo>
                      <a:cubicBezTo>
                        <a:pt x="32121" y="2162"/>
                        <a:pt x="37018" y="5663"/>
                        <a:pt x="40150" y="10930"/>
                      </a:cubicBezTo>
                      <a:cubicBezTo>
                        <a:pt x="43281" y="16168"/>
                        <a:pt x="44078" y="22175"/>
                        <a:pt x="42768" y="27641"/>
                      </a:cubicBezTo>
                      <a:cubicBezTo>
                        <a:pt x="42114" y="30374"/>
                        <a:pt x="40947" y="32993"/>
                        <a:pt x="39295" y="35299"/>
                      </a:cubicBezTo>
                      <a:cubicBezTo>
                        <a:pt x="37615" y="37548"/>
                        <a:pt x="35452" y="39512"/>
                        <a:pt x="32861" y="40992"/>
                      </a:cubicBezTo>
                      <a:cubicBezTo>
                        <a:pt x="22471" y="46971"/>
                        <a:pt x="9119" y="43213"/>
                        <a:pt x="3055" y="32594"/>
                      </a:cubicBezTo>
                      <a:close/>
                    </a:path>
                  </a:pathLst>
                </a:custGeom>
                <a:grpFill/>
                <a:ln w="2845"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6EB281B2-CF91-395E-EB5C-DA88E0E6A589}"/>
                    </a:ext>
                  </a:extLst>
                </p:cNvPr>
                <p:cNvSpPr/>
                <p:nvPr/>
              </p:nvSpPr>
              <p:spPr>
                <a:xfrm>
                  <a:off x="11988805" y="2761763"/>
                  <a:ext cx="41963" cy="42871"/>
                </a:xfrm>
                <a:custGeom>
                  <a:avLst/>
                  <a:gdLst>
                    <a:gd name="connsiteX0" fmla="*/ 2494 w 41963"/>
                    <a:gd name="connsiteY0" fmla="*/ 31142 h 42871"/>
                    <a:gd name="connsiteX1" fmla="*/ 10863 w 41963"/>
                    <a:gd name="connsiteY1" fmla="*/ 2417 h 42871"/>
                    <a:gd name="connsiteX2" fmla="*/ 39303 w 41963"/>
                    <a:gd name="connsiteY2" fmla="*/ 11470 h 42871"/>
                    <a:gd name="connsiteX3" fmla="*/ 31047 w 41963"/>
                    <a:gd name="connsiteY3" fmla="*/ 40394 h 42871"/>
                    <a:gd name="connsiteX4" fmla="*/ 2494 w 41963"/>
                    <a:gd name="connsiteY4" fmla="*/ 31142 h 4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63" h="42871">
                      <a:moveTo>
                        <a:pt x="2494" y="31142"/>
                      </a:moveTo>
                      <a:cubicBezTo>
                        <a:pt x="-2972" y="20580"/>
                        <a:pt x="871" y="7940"/>
                        <a:pt x="10863" y="2417"/>
                      </a:cubicBezTo>
                      <a:cubicBezTo>
                        <a:pt x="20884" y="-3020"/>
                        <a:pt x="33638" y="1022"/>
                        <a:pt x="39303" y="11470"/>
                      </a:cubicBezTo>
                      <a:cubicBezTo>
                        <a:pt x="44968" y="21918"/>
                        <a:pt x="41295" y="34843"/>
                        <a:pt x="31047" y="40394"/>
                      </a:cubicBezTo>
                      <a:cubicBezTo>
                        <a:pt x="20855" y="46031"/>
                        <a:pt x="7959" y="41675"/>
                        <a:pt x="2494" y="31142"/>
                      </a:cubicBezTo>
                      <a:close/>
                    </a:path>
                  </a:pathLst>
                </a:custGeom>
                <a:grpFill/>
                <a:ln w="2845"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EBD4AEAA-F751-6435-A2F8-D813EB5CD36A}"/>
                    </a:ext>
                  </a:extLst>
                </p:cNvPr>
                <p:cNvSpPr/>
                <p:nvPr/>
              </p:nvSpPr>
              <p:spPr>
                <a:xfrm>
                  <a:off x="11900407" y="2807362"/>
                  <a:ext cx="40772" cy="41493"/>
                </a:xfrm>
                <a:custGeom>
                  <a:avLst/>
                  <a:gdLst>
                    <a:gd name="connsiteX0" fmla="*/ 2043 w 40772"/>
                    <a:gd name="connsiteY0" fmla="*/ 29469 h 41493"/>
                    <a:gd name="connsiteX1" fmla="*/ 11295 w 40772"/>
                    <a:gd name="connsiteY1" fmla="*/ 1912 h 41493"/>
                    <a:gd name="connsiteX2" fmla="*/ 38595 w 40772"/>
                    <a:gd name="connsiteY2" fmla="*/ 11961 h 41493"/>
                    <a:gd name="connsiteX3" fmla="*/ 29343 w 40772"/>
                    <a:gd name="connsiteY3" fmla="*/ 39519 h 41493"/>
                    <a:gd name="connsiteX4" fmla="*/ 2043 w 40772"/>
                    <a:gd name="connsiteY4" fmla="*/ 29469 h 4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72" h="41493">
                      <a:moveTo>
                        <a:pt x="2043" y="29469"/>
                      </a:moveTo>
                      <a:cubicBezTo>
                        <a:pt x="-2825" y="19022"/>
                        <a:pt x="1302" y="6695"/>
                        <a:pt x="11295" y="1912"/>
                      </a:cubicBezTo>
                      <a:cubicBezTo>
                        <a:pt x="21287" y="-2871"/>
                        <a:pt x="33500" y="1627"/>
                        <a:pt x="38595" y="11961"/>
                      </a:cubicBezTo>
                      <a:cubicBezTo>
                        <a:pt x="43691" y="22295"/>
                        <a:pt x="39535" y="34651"/>
                        <a:pt x="29343" y="39519"/>
                      </a:cubicBezTo>
                      <a:cubicBezTo>
                        <a:pt x="19152" y="44415"/>
                        <a:pt x="6939" y="39889"/>
                        <a:pt x="2043" y="29469"/>
                      </a:cubicBezTo>
                      <a:close/>
                    </a:path>
                  </a:pathLst>
                </a:custGeom>
                <a:grpFill/>
                <a:ln w="2845"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BEC9B574-ADC4-526C-5E4B-849711C7CFF0}"/>
                    </a:ext>
                  </a:extLst>
                </p:cNvPr>
                <p:cNvSpPr/>
                <p:nvPr/>
              </p:nvSpPr>
              <p:spPr>
                <a:xfrm>
                  <a:off x="11810239" y="2849356"/>
                  <a:ext cx="39513" cy="40183"/>
                </a:xfrm>
                <a:custGeom>
                  <a:avLst/>
                  <a:gdLst>
                    <a:gd name="connsiteX0" fmla="*/ 1624 w 39513"/>
                    <a:gd name="connsiteY0" fmla="*/ 27672 h 40183"/>
                    <a:gd name="connsiteX1" fmla="*/ 11759 w 39513"/>
                    <a:gd name="connsiteY1" fmla="*/ 1482 h 40183"/>
                    <a:gd name="connsiteX2" fmla="*/ 37750 w 39513"/>
                    <a:gd name="connsiteY2" fmla="*/ 12243 h 40183"/>
                    <a:gd name="connsiteX3" fmla="*/ 27729 w 39513"/>
                    <a:gd name="connsiteY3" fmla="*/ 38661 h 40183"/>
                    <a:gd name="connsiteX4" fmla="*/ 1624 w 39513"/>
                    <a:gd name="connsiteY4" fmla="*/ 27672 h 40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13" h="40183">
                      <a:moveTo>
                        <a:pt x="1624" y="27672"/>
                      </a:moveTo>
                      <a:cubicBezTo>
                        <a:pt x="-2675" y="17367"/>
                        <a:pt x="1852" y="5638"/>
                        <a:pt x="11759" y="1482"/>
                      </a:cubicBezTo>
                      <a:cubicBezTo>
                        <a:pt x="21694" y="-2589"/>
                        <a:pt x="33224" y="1966"/>
                        <a:pt x="37750" y="12243"/>
                      </a:cubicBezTo>
                      <a:cubicBezTo>
                        <a:pt x="42248" y="22434"/>
                        <a:pt x="37864" y="34505"/>
                        <a:pt x="27729" y="38661"/>
                      </a:cubicBezTo>
                      <a:cubicBezTo>
                        <a:pt x="17624" y="42903"/>
                        <a:pt x="5951" y="37978"/>
                        <a:pt x="1624" y="27672"/>
                      </a:cubicBezTo>
                      <a:close/>
                    </a:path>
                  </a:pathLst>
                </a:custGeom>
                <a:grpFill/>
                <a:ln w="2845"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EC1160CA-F654-84BE-8445-61C5B8714D44}"/>
                    </a:ext>
                  </a:extLst>
                </p:cNvPr>
                <p:cNvSpPr/>
                <p:nvPr/>
              </p:nvSpPr>
              <p:spPr>
                <a:xfrm>
                  <a:off x="11718494" y="2887336"/>
                  <a:ext cx="38188" cy="39188"/>
                </a:xfrm>
                <a:custGeom>
                  <a:avLst/>
                  <a:gdLst>
                    <a:gd name="connsiteX0" fmla="*/ 1275 w 38188"/>
                    <a:gd name="connsiteY0" fmla="*/ 26275 h 39188"/>
                    <a:gd name="connsiteX1" fmla="*/ 12092 w 38188"/>
                    <a:gd name="connsiteY1" fmla="*/ 1251 h 39188"/>
                    <a:gd name="connsiteX2" fmla="*/ 36803 w 38188"/>
                    <a:gd name="connsiteY2" fmla="*/ 12638 h 39188"/>
                    <a:gd name="connsiteX3" fmla="*/ 26071 w 38188"/>
                    <a:gd name="connsiteY3" fmla="*/ 37890 h 39188"/>
                    <a:gd name="connsiteX4" fmla="*/ 1275 w 38188"/>
                    <a:gd name="connsiteY4" fmla="*/ 26303 h 3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 h="39188">
                      <a:moveTo>
                        <a:pt x="1275" y="26275"/>
                      </a:moveTo>
                      <a:cubicBezTo>
                        <a:pt x="-2512" y="16083"/>
                        <a:pt x="2442" y="5151"/>
                        <a:pt x="12092" y="1251"/>
                      </a:cubicBezTo>
                      <a:cubicBezTo>
                        <a:pt x="21772" y="-2535"/>
                        <a:pt x="32846" y="2561"/>
                        <a:pt x="36803" y="12638"/>
                      </a:cubicBezTo>
                      <a:cubicBezTo>
                        <a:pt x="40760" y="22716"/>
                        <a:pt x="35949" y="34018"/>
                        <a:pt x="26071" y="37890"/>
                      </a:cubicBezTo>
                      <a:cubicBezTo>
                        <a:pt x="16221" y="41847"/>
                        <a:pt x="5032" y="36410"/>
                        <a:pt x="1275" y="26303"/>
                      </a:cubicBezTo>
                      <a:close/>
                    </a:path>
                  </a:pathLst>
                </a:custGeom>
                <a:grpFill/>
                <a:ln w="2845"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A9A21082-C10F-CC79-203B-3BB200116ADC}"/>
                    </a:ext>
                  </a:extLst>
                </p:cNvPr>
                <p:cNvSpPr/>
                <p:nvPr/>
              </p:nvSpPr>
              <p:spPr>
                <a:xfrm>
                  <a:off x="11625247" y="2921510"/>
                  <a:ext cx="36935" cy="37861"/>
                </a:xfrm>
                <a:custGeom>
                  <a:avLst/>
                  <a:gdLst>
                    <a:gd name="connsiteX0" fmla="*/ 975 w 36935"/>
                    <a:gd name="connsiteY0" fmla="*/ 24782 h 37861"/>
                    <a:gd name="connsiteX1" fmla="*/ 12391 w 36935"/>
                    <a:gd name="connsiteY1" fmla="*/ 926 h 37861"/>
                    <a:gd name="connsiteX2" fmla="*/ 35877 w 36935"/>
                    <a:gd name="connsiteY2" fmla="*/ 13053 h 37861"/>
                    <a:gd name="connsiteX3" fmla="*/ 24461 w 36935"/>
                    <a:gd name="connsiteY3" fmla="*/ 36909 h 37861"/>
                    <a:gd name="connsiteX4" fmla="*/ 975 w 36935"/>
                    <a:gd name="connsiteY4" fmla="*/ 24782 h 3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35" h="37861">
                      <a:moveTo>
                        <a:pt x="975" y="24782"/>
                      </a:moveTo>
                      <a:cubicBezTo>
                        <a:pt x="-2270" y="14818"/>
                        <a:pt x="2853" y="4142"/>
                        <a:pt x="12391" y="926"/>
                      </a:cubicBezTo>
                      <a:cubicBezTo>
                        <a:pt x="21928" y="-2291"/>
                        <a:pt x="32461" y="3146"/>
                        <a:pt x="35877" y="13053"/>
                      </a:cubicBezTo>
                      <a:cubicBezTo>
                        <a:pt x="39293" y="22960"/>
                        <a:pt x="34168" y="33636"/>
                        <a:pt x="24461" y="36909"/>
                      </a:cubicBezTo>
                      <a:cubicBezTo>
                        <a:pt x="14725" y="40183"/>
                        <a:pt x="4220" y="34746"/>
                        <a:pt x="975" y="24782"/>
                      </a:cubicBezTo>
                      <a:close/>
                    </a:path>
                  </a:pathLst>
                </a:custGeom>
                <a:grpFill/>
                <a:ln w="2845"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697C4A11-B99A-6B09-5C7C-416199FE79CE}"/>
                    </a:ext>
                  </a:extLst>
                </p:cNvPr>
                <p:cNvSpPr/>
                <p:nvPr/>
              </p:nvSpPr>
              <p:spPr>
                <a:xfrm>
                  <a:off x="11530654" y="2951955"/>
                  <a:ext cx="35696" cy="36514"/>
                </a:xfrm>
                <a:custGeom>
                  <a:avLst/>
                  <a:gdLst>
                    <a:gd name="connsiteX0" fmla="*/ 711 w 35696"/>
                    <a:gd name="connsiteY0" fmla="*/ 23090 h 36514"/>
                    <a:gd name="connsiteX1" fmla="*/ 12725 w 35696"/>
                    <a:gd name="connsiteY1" fmla="*/ 657 h 36514"/>
                    <a:gd name="connsiteX2" fmla="*/ 26247 w 35696"/>
                    <a:gd name="connsiteY2" fmla="*/ 2394 h 36514"/>
                    <a:gd name="connsiteX3" fmla="*/ 34902 w 35696"/>
                    <a:gd name="connsiteY3" fmla="*/ 13297 h 36514"/>
                    <a:gd name="connsiteX4" fmla="*/ 33592 w 35696"/>
                    <a:gd name="connsiteY4" fmla="*/ 27246 h 36514"/>
                    <a:gd name="connsiteX5" fmla="*/ 22917 w 35696"/>
                    <a:gd name="connsiteY5" fmla="*/ 35844 h 36514"/>
                    <a:gd name="connsiteX6" fmla="*/ 683 w 35696"/>
                    <a:gd name="connsiteY6" fmla="*/ 23090 h 3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696" h="36514">
                      <a:moveTo>
                        <a:pt x="711" y="23090"/>
                      </a:moveTo>
                      <a:cubicBezTo>
                        <a:pt x="-2021" y="13354"/>
                        <a:pt x="3360" y="3304"/>
                        <a:pt x="12725" y="657"/>
                      </a:cubicBezTo>
                      <a:cubicBezTo>
                        <a:pt x="17423" y="-681"/>
                        <a:pt x="22234" y="87"/>
                        <a:pt x="26247" y="2394"/>
                      </a:cubicBezTo>
                      <a:cubicBezTo>
                        <a:pt x="30262" y="4671"/>
                        <a:pt x="33450" y="8457"/>
                        <a:pt x="34902" y="13297"/>
                      </a:cubicBezTo>
                      <a:cubicBezTo>
                        <a:pt x="36354" y="18137"/>
                        <a:pt x="35756" y="23147"/>
                        <a:pt x="33592" y="27246"/>
                      </a:cubicBezTo>
                      <a:cubicBezTo>
                        <a:pt x="31429" y="31317"/>
                        <a:pt x="27671" y="34506"/>
                        <a:pt x="22917" y="35844"/>
                      </a:cubicBezTo>
                      <a:cubicBezTo>
                        <a:pt x="13380" y="38548"/>
                        <a:pt x="3416" y="32826"/>
                        <a:pt x="683" y="23090"/>
                      </a:cubicBezTo>
                      <a:close/>
                    </a:path>
                  </a:pathLst>
                </a:custGeom>
                <a:grpFill/>
                <a:ln w="2845"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B63C4C68-82E6-3BD4-64CD-46B288472262}"/>
                    </a:ext>
                  </a:extLst>
                </p:cNvPr>
                <p:cNvSpPr/>
                <p:nvPr/>
              </p:nvSpPr>
              <p:spPr>
                <a:xfrm>
                  <a:off x="11434981" y="2978370"/>
                  <a:ext cx="34404" cy="35398"/>
                </a:xfrm>
                <a:custGeom>
                  <a:avLst/>
                  <a:gdLst>
                    <a:gd name="connsiteX0" fmla="*/ 503 w 34404"/>
                    <a:gd name="connsiteY0" fmla="*/ 21670 h 35398"/>
                    <a:gd name="connsiteX1" fmla="*/ 2467 w 34404"/>
                    <a:gd name="connsiteY1" fmla="*/ 8375 h 35398"/>
                    <a:gd name="connsiteX2" fmla="*/ 12972 w 34404"/>
                    <a:gd name="connsiteY2" fmla="*/ 518 h 35398"/>
                    <a:gd name="connsiteX3" fmla="*/ 33839 w 34404"/>
                    <a:gd name="connsiteY3" fmla="*/ 13414 h 35398"/>
                    <a:gd name="connsiteX4" fmla="*/ 21427 w 34404"/>
                    <a:gd name="connsiteY4" fmla="*/ 34879 h 35398"/>
                    <a:gd name="connsiteX5" fmla="*/ 8332 w 34404"/>
                    <a:gd name="connsiteY5" fmla="*/ 32687 h 35398"/>
                    <a:gd name="connsiteX6" fmla="*/ 503 w 34404"/>
                    <a:gd name="connsiteY6" fmla="*/ 21670 h 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04" h="35398">
                      <a:moveTo>
                        <a:pt x="503" y="21670"/>
                      </a:moveTo>
                      <a:cubicBezTo>
                        <a:pt x="-636" y="16916"/>
                        <a:pt x="218" y="12190"/>
                        <a:pt x="2467" y="8375"/>
                      </a:cubicBezTo>
                      <a:cubicBezTo>
                        <a:pt x="4716" y="4532"/>
                        <a:pt x="8446" y="1742"/>
                        <a:pt x="12972" y="518"/>
                      </a:cubicBezTo>
                      <a:cubicBezTo>
                        <a:pt x="22082" y="-1817"/>
                        <a:pt x="31420" y="3962"/>
                        <a:pt x="33839" y="13414"/>
                      </a:cubicBezTo>
                      <a:cubicBezTo>
                        <a:pt x="36259" y="22894"/>
                        <a:pt x="30680" y="32488"/>
                        <a:pt x="21427" y="34879"/>
                      </a:cubicBezTo>
                      <a:cubicBezTo>
                        <a:pt x="16815" y="36103"/>
                        <a:pt x="12090" y="35078"/>
                        <a:pt x="8332" y="32687"/>
                      </a:cubicBezTo>
                      <a:cubicBezTo>
                        <a:pt x="4545" y="30267"/>
                        <a:pt x="1641" y="26395"/>
                        <a:pt x="503" y="21670"/>
                      </a:cubicBezTo>
                      <a:close/>
                    </a:path>
                  </a:pathLst>
                </a:custGeom>
                <a:grpFill/>
                <a:ln w="2845"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525FDA2D-4DC0-8408-AECA-7236D550601A}"/>
                    </a:ext>
                  </a:extLst>
                </p:cNvPr>
                <p:cNvSpPr/>
                <p:nvPr/>
              </p:nvSpPr>
              <p:spPr>
                <a:xfrm>
                  <a:off x="11338308" y="3000710"/>
                  <a:ext cx="33157" cy="34112"/>
                </a:xfrm>
                <a:custGeom>
                  <a:avLst/>
                  <a:gdLst>
                    <a:gd name="connsiteX0" fmla="*/ 328 w 33157"/>
                    <a:gd name="connsiteY0" fmla="*/ 20397 h 34112"/>
                    <a:gd name="connsiteX1" fmla="*/ 13167 w 33157"/>
                    <a:gd name="connsiteY1" fmla="*/ 327 h 34112"/>
                    <a:gd name="connsiteX2" fmla="*/ 32781 w 33157"/>
                    <a:gd name="connsiteY2" fmla="*/ 13707 h 34112"/>
                    <a:gd name="connsiteX3" fmla="*/ 19942 w 33157"/>
                    <a:gd name="connsiteY3" fmla="*/ 33777 h 34112"/>
                    <a:gd name="connsiteX4" fmla="*/ 328 w 33157"/>
                    <a:gd name="connsiteY4" fmla="*/ 20397 h 34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57" h="34112">
                      <a:moveTo>
                        <a:pt x="328" y="20397"/>
                      </a:moveTo>
                      <a:cubicBezTo>
                        <a:pt x="-1466" y="11145"/>
                        <a:pt x="4284" y="2177"/>
                        <a:pt x="13167" y="327"/>
                      </a:cubicBezTo>
                      <a:cubicBezTo>
                        <a:pt x="22049" y="-1495"/>
                        <a:pt x="30845" y="4483"/>
                        <a:pt x="32781" y="13707"/>
                      </a:cubicBezTo>
                      <a:cubicBezTo>
                        <a:pt x="34717" y="22930"/>
                        <a:pt x="28995" y="31898"/>
                        <a:pt x="19942" y="33777"/>
                      </a:cubicBezTo>
                      <a:cubicBezTo>
                        <a:pt x="10918" y="35627"/>
                        <a:pt x="2121" y="29649"/>
                        <a:pt x="328" y="20397"/>
                      </a:cubicBezTo>
                      <a:close/>
                    </a:path>
                  </a:pathLst>
                </a:custGeom>
                <a:grpFill/>
                <a:ln w="2845"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541CFE5F-E2A8-5E08-9985-E48DE43092EB}"/>
                    </a:ext>
                  </a:extLst>
                </p:cNvPr>
                <p:cNvSpPr/>
                <p:nvPr/>
              </p:nvSpPr>
              <p:spPr>
                <a:xfrm>
                  <a:off x="11240792" y="3019187"/>
                  <a:ext cx="31947" cy="32798"/>
                </a:xfrm>
                <a:custGeom>
                  <a:avLst/>
                  <a:gdLst>
                    <a:gd name="connsiteX0" fmla="*/ 197 w 31947"/>
                    <a:gd name="connsiteY0" fmla="*/ 18858 h 32798"/>
                    <a:gd name="connsiteX1" fmla="*/ 13350 w 31947"/>
                    <a:gd name="connsiteY1" fmla="*/ 183 h 32798"/>
                    <a:gd name="connsiteX2" fmla="*/ 31711 w 31947"/>
                    <a:gd name="connsiteY2" fmla="*/ 13933 h 32798"/>
                    <a:gd name="connsiteX3" fmla="*/ 18559 w 31947"/>
                    <a:gd name="connsiteY3" fmla="*/ 32608 h 32798"/>
                    <a:gd name="connsiteX4" fmla="*/ 197 w 31947"/>
                    <a:gd name="connsiteY4" fmla="*/ 18858 h 32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7" h="32798">
                      <a:moveTo>
                        <a:pt x="197" y="18858"/>
                      </a:moveTo>
                      <a:cubicBezTo>
                        <a:pt x="-1170" y="9891"/>
                        <a:pt x="4724" y="1521"/>
                        <a:pt x="13350" y="183"/>
                      </a:cubicBezTo>
                      <a:cubicBezTo>
                        <a:pt x="21975" y="-1155"/>
                        <a:pt x="30202" y="4994"/>
                        <a:pt x="31711" y="13933"/>
                      </a:cubicBezTo>
                      <a:cubicBezTo>
                        <a:pt x="33220" y="22872"/>
                        <a:pt x="27327" y="31242"/>
                        <a:pt x="18559" y="32608"/>
                      </a:cubicBezTo>
                      <a:cubicBezTo>
                        <a:pt x="9791" y="33975"/>
                        <a:pt x="1563" y="27825"/>
                        <a:pt x="197" y="18858"/>
                      </a:cubicBezTo>
                      <a:close/>
                    </a:path>
                  </a:pathLst>
                </a:custGeom>
                <a:grpFill/>
                <a:ln w="2845"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B879AB51-279F-A0F9-6767-126166596BE8}"/>
                    </a:ext>
                  </a:extLst>
                </p:cNvPr>
                <p:cNvSpPr/>
                <p:nvPr/>
              </p:nvSpPr>
              <p:spPr>
                <a:xfrm>
                  <a:off x="11142643" y="3033673"/>
                  <a:ext cx="30690" cy="31561"/>
                </a:xfrm>
                <a:custGeom>
                  <a:avLst/>
                  <a:gdLst>
                    <a:gd name="connsiteX0" fmla="*/ 102 w 30690"/>
                    <a:gd name="connsiteY0" fmla="*/ 17439 h 31561"/>
                    <a:gd name="connsiteX1" fmla="*/ 13482 w 30690"/>
                    <a:gd name="connsiteY1" fmla="*/ 102 h 31561"/>
                    <a:gd name="connsiteX2" fmla="*/ 30563 w 30690"/>
                    <a:gd name="connsiteY2" fmla="*/ 13852 h 31561"/>
                    <a:gd name="connsiteX3" fmla="*/ 17212 w 30690"/>
                    <a:gd name="connsiteY3" fmla="*/ 31474 h 31561"/>
                    <a:gd name="connsiteX4" fmla="*/ 102 w 30690"/>
                    <a:gd name="connsiteY4" fmla="*/ 17439 h 31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0" h="31561">
                      <a:moveTo>
                        <a:pt x="102" y="17439"/>
                      </a:moveTo>
                      <a:cubicBezTo>
                        <a:pt x="-865" y="8784"/>
                        <a:pt x="5141" y="1013"/>
                        <a:pt x="13482" y="102"/>
                      </a:cubicBezTo>
                      <a:cubicBezTo>
                        <a:pt x="21824" y="-866"/>
                        <a:pt x="29453" y="5169"/>
                        <a:pt x="30563" y="13852"/>
                      </a:cubicBezTo>
                      <a:cubicBezTo>
                        <a:pt x="31645" y="22478"/>
                        <a:pt x="25695" y="30506"/>
                        <a:pt x="17212" y="31474"/>
                      </a:cubicBezTo>
                      <a:cubicBezTo>
                        <a:pt x="8728" y="32385"/>
                        <a:pt x="1070" y="26093"/>
                        <a:pt x="102" y="17439"/>
                      </a:cubicBezTo>
                      <a:close/>
                    </a:path>
                  </a:pathLst>
                </a:custGeom>
                <a:grpFill/>
                <a:ln w="2845"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483E0DB4-9ECD-C31A-12E7-4FAEBB594EA9}"/>
                    </a:ext>
                  </a:extLst>
                </p:cNvPr>
                <p:cNvSpPr/>
                <p:nvPr/>
              </p:nvSpPr>
              <p:spPr>
                <a:xfrm>
                  <a:off x="11044037" y="3043944"/>
                  <a:ext cx="29416" cy="30335"/>
                </a:xfrm>
                <a:custGeom>
                  <a:avLst/>
                  <a:gdLst>
                    <a:gd name="connsiteX0" fmla="*/ 37 w 29416"/>
                    <a:gd name="connsiteY0" fmla="*/ 16363 h 30335"/>
                    <a:gd name="connsiteX1" fmla="*/ 13531 w 29416"/>
                    <a:gd name="connsiteY1" fmla="*/ 51 h 30335"/>
                    <a:gd name="connsiteX2" fmla="*/ 29360 w 29416"/>
                    <a:gd name="connsiteY2" fmla="*/ 13944 h 30335"/>
                    <a:gd name="connsiteX3" fmla="*/ 15866 w 29416"/>
                    <a:gd name="connsiteY3" fmla="*/ 30284 h 30335"/>
                    <a:gd name="connsiteX4" fmla="*/ 37 w 29416"/>
                    <a:gd name="connsiteY4" fmla="*/ 16392 h 3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16" h="30335">
                      <a:moveTo>
                        <a:pt x="37" y="16363"/>
                      </a:moveTo>
                      <a:cubicBezTo>
                        <a:pt x="-532" y="8051"/>
                        <a:pt x="5503" y="706"/>
                        <a:pt x="13531" y="51"/>
                      </a:cubicBezTo>
                      <a:cubicBezTo>
                        <a:pt x="21559" y="-632"/>
                        <a:pt x="28648" y="5602"/>
                        <a:pt x="29360" y="13944"/>
                      </a:cubicBezTo>
                      <a:cubicBezTo>
                        <a:pt x="30071" y="22285"/>
                        <a:pt x="24036" y="29601"/>
                        <a:pt x="15866" y="30284"/>
                      </a:cubicBezTo>
                      <a:cubicBezTo>
                        <a:pt x="7695" y="30968"/>
                        <a:pt x="606" y="24761"/>
                        <a:pt x="37" y="16392"/>
                      </a:cubicBezTo>
                      <a:close/>
                    </a:path>
                  </a:pathLst>
                </a:custGeom>
                <a:grpFill/>
                <a:ln w="2845"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6DA2F389-2456-38C3-DF3C-8FC2BB10C28C}"/>
                    </a:ext>
                  </a:extLst>
                </p:cNvPr>
                <p:cNvSpPr/>
                <p:nvPr/>
              </p:nvSpPr>
              <p:spPr>
                <a:xfrm>
                  <a:off x="10945084" y="3050192"/>
                  <a:ext cx="28203" cy="29056"/>
                </a:xfrm>
                <a:custGeom>
                  <a:avLst/>
                  <a:gdLst>
                    <a:gd name="connsiteX0" fmla="*/ 6 w 28203"/>
                    <a:gd name="connsiteY0" fmla="*/ 15041 h 29056"/>
                    <a:gd name="connsiteX1" fmla="*/ 13557 w 28203"/>
                    <a:gd name="connsiteY1" fmla="*/ 9 h 29056"/>
                    <a:gd name="connsiteX2" fmla="*/ 28190 w 28203"/>
                    <a:gd name="connsiteY2" fmla="*/ 14016 h 29056"/>
                    <a:gd name="connsiteX3" fmla="*/ 14639 w 28203"/>
                    <a:gd name="connsiteY3" fmla="*/ 29047 h 29056"/>
                    <a:gd name="connsiteX4" fmla="*/ 6 w 28203"/>
                    <a:gd name="connsiteY4" fmla="*/ 15041 h 29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3" h="29056">
                      <a:moveTo>
                        <a:pt x="6" y="15041"/>
                      </a:moveTo>
                      <a:cubicBezTo>
                        <a:pt x="-222" y="7013"/>
                        <a:pt x="5842" y="294"/>
                        <a:pt x="13557" y="9"/>
                      </a:cubicBezTo>
                      <a:cubicBezTo>
                        <a:pt x="21272" y="-275"/>
                        <a:pt x="27820" y="6016"/>
                        <a:pt x="28190" y="14016"/>
                      </a:cubicBezTo>
                      <a:cubicBezTo>
                        <a:pt x="28531" y="22044"/>
                        <a:pt x="22467" y="28762"/>
                        <a:pt x="14639" y="29047"/>
                      </a:cubicBezTo>
                      <a:cubicBezTo>
                        <a:pt x="6810" y="29332"/>
                        <a:pt x="263" y="23040"/>
                        <a:pt x="6" y="15041"/>
                      </a:cubicBezTo>
                      <a:close/>
                    </a:path>
                  </a:pathLst>
                </a:custGeom>
                <a:grpFill/>
                <a:ln w="2845"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186BC15D-5645-502D-D271-527E77390B7C}"/>
                    </a:ext>
                  </a:extLst>
                </p:cNvPr>
                <p:cNvSpPr/>
                <p:nvPr/>
              </p:nvSpPr>
              <p:spPr>
                <a:xfrm>
                  <a:off x="10845991" y="3052506"/>
                  <a:ext cx="26988" cy="27786"/>
                </a:xfrm>
                <a:custGeom>
                  <a:avLst/>
                  <a:gdLst>
                    <a:gd name="connsiteX0" fmla="*/ 1 w 26988"/>
                    <a:gd name="connsiteY0" fmla="*/ 13722 h 27786"/>
                    <a:gd name="connsiteX1" fmla="*/ 13552 w 26988"/>
                    <a:gd name="connsiteY1" fmla="*/ 1 h 27786"/>
                    <a:gd name="connsiteX2" fmla="*/ 23032 w 26988"/>
                    <a:gd name="connsiteY2" fmla="*/ 4186 h 27786"/>
                    <a:gd name="connsiteX3" fmla="*/ 26989 w 26988"/>
                    <a:gd name="connsiteY3" fmla="*/ 13979 h 27786"/>
                    <a:gd name="connsiteX4" fmla="*/ 23032 w 26988"/>
                    <a:gd name="connsiteY4" fmla="*/ 23829 h 27786"/>
                    <a:gd name="connsiteX5" fmla="*/ 13438 w 26988"/>
                    <a:gd name="connsiteY5" fmla="*/ 27786 h 27786"/>
                    <a:gd name="connsiteX6" fmla="*/ 1 w 26988"/>
                    <a:gd name="connsiteY6" fmla="*/ 13722 h 27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88" h="27786">
                      <a:moveTo>
                        <a:pt x="1" y="13722"/>
                      </a:moveTo>
                      <a:cubicBezTo>
                        <a:pt x="86" y="6065"/>
                        <a:pt x="6150" y="-85"/>
                        <a:pt x="13552" y="1"/>
                      </a:cubicBezTo>
                      <a:cubicBezTo>
                        <a:pt x="17253" y="58"/>
                        <a:pt x="20612" y="1652"/>
                        <a:pt x="23032" y="4186"/>
                      </a:cubicBezTo>
                      <a:cubicBezTo>
                        <a:pt x="25451" y="6719"/>
                        <a:pt x="26960" y="10136"/>
                        <a:pt x="26989" y="13979"/>
                      </a:cubicBezTo>
                      <a:cubicBezTo>
                        <a:pt x="26989" y="17794"/>
                        <a:pt x="25480" y="21324"/>
                        <a:pt x="23032" y="23829"/>
                      </a:cubicBezTo>
                      <a:cubicBezTo>
                        <a:pt x="20583" y="26306"/>
                        <a:pt x="17196" y="27814"/>
                        <a:pt x="13438" y="27786"/>
                      </a:cubicBezTo>
                      <a:cubicBezTo>
                        <a:pt x="5951" y="27700"/>
                        <a:pt x="-85" y="21409"/>
                        <a:pt x="1" y="13722"/>
                      </a:cubicBezTo>
                      <a:close/>
                    </a:path>
                  </a:pathLst>
                </a:custGeom>
                <a:grpFill/>
                <a:ln w="2845"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1742F7F5-7BA8-A36E-625E-3FA314E9B179}"/>
                    </a:ext>
                  </a:extLst>
                </p:cNvPr>
                <p:cNvSpPr/>
                <p:nvPr/>
              </p:nvSpPr>
              <p:spPr>
                <a:xfrm>
                  <a:off x="10746933" y="3050708"/>
                  <a:ext cx="25763" cy="26489"/>
                </a:xfrm>
                <a:custGeom>
                  <a:avLst/>
                  <a:gdLst>
                    <a:gd name="connsiteX0" fmla="*/ 18 w 25763"/>
                    <a:gd name="connsiteY0" fmla="*/ 12617 h 26489"/>
                    <a:gd name="connsiteX1" fmla="*/ 13483 w 25763"/>
                    <a:gd name="connsiteY1" fmla="*/ 5 h 26489"/>
                    <a:gd name="connsiteX2" fmla="*/ 25753 w 25763"/>
                    <a:gd name="connsiteY2" fmla="*/ 13699 h 26489"/>
                    <a:gd name="connsiteX3" fmla="*/ 12288 w 25763"/>
                    <a:gd name="connsiteY3" fmla="*/ 26481 h 26489"/>
                    <a:gd name="connsiteX4" fmla="*/ 18 w 25763"/>
                    <a:gd name="connsiteY4" fmla="*/ 12617 h 26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3" h="26489">
                      <a:moveTo>
                        <a:pt x="18" y="12617"/>
                      </a:moveTo>
                      <a:cubicBezTo>
                        <a:pt x="388" y="5272"/>
                        <a:pt x="6423" y="-194"/>
                        <a:pt x="13483" y="5"/>
                      </a:cubicBezTo>
                      <a:cubicBezTo>
                        <a:pt x="20544" y="261"/>
                        <a:pt x="26038" y="6382"/>
                        <a:pt x="25753" y="13699"/>
                      </a:cubicBezTo>
                      <a:cubicBezTo>
                        <a:pt x="25469" y="21015"/>
                        <a:pt x="19433" y="26737"/>
                        <a:pt x="12288" y="26481"/>
                      </a:cubicBezTo>
                      <a:cubicBezTo>
                        <a:pt x="5142" y="26281"/>
                        <a:pt x="-352" y="19905"/>
                        <a:pt x="18" y="12617"/>
                      </a:cubicBezTo>
                      <a:close/>
                    </a:path>
                  </a:pathLst>
                </a:custGeom>
                <a:grpFill/>
                <a:ln w="2845"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F4B37D31-7ADC-CEEC-92FB-01D840B50305}"/>
                    </a:ext>
                  </a:extLst>
                </p:cNvPr>
                <p:cNvSpPr/>
                <p:nvPr/>
              </p:nvSpPr>
              <p:spPr>
                <a:xfrm>
                  <a:off x="10648028" y="3044692"/>
                  <a:ext cx="24523" cy="25251"/>
                </a:xfrm>
                <a:custGeom>
                  <a:avLst/>
                  <a:gdLst>
                    <a:gd name="connsiteX0" fmla="*/ 53 w 24523"/>
                    <a:gd name="connsiteY0" fmla="*/ 11601 h 25251"/>
                    <a:gd name="connsiteX1" fmla="*/ 13348 w 24523"/>
                    <a:gd name="connsiteY1" fmla="*/ 43 h 25251"/>
                    <a:gd name="connsiteX2" fmla="*/ 24479 w 24523"/>
                    <a:gd name="connsiteY2" fmla="*/ 13651 h 25251"/>
                    <a:gd name="connsiteX3" fmla="*/ 11185 w 24523"/>
                    <a:gd name="connsiteY3" fmla="*/ 25209 h 25251"/>
                    <a:gd name="connsiteX4" fmla="*/ 53 w 24523"/>
                    <a:gd name="connsiteY4" fmla="*/ 11601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23" h="25251">
                      <a:moveTo>
                        <a:pt x="53" y="11601"/>
                      </a:moveTo>
                      <a:cubicBezTo>
                        <a:pt x="708" y="4655"/>
                        <a:pt x="6658" y="-527"/>
                        <a:pt x="13348" y="43"/>
                      </a:cubicBezTo>
                      <a:cubicBezTo>
                        <a:pt x="20038" y="612"/>
                        <a:pt x="25048" y="6704"/>
                        <a:pt x="24479" y="13651"/>
                      </a:cubicBezTo>
                      <a:cubicBezTo>
                        <a:pt x="23910" y="20597"/>
                        <a:pt x="17960" y="25778"/>
                        <a:pt x="11185" y="25209"/>
                      </a:cubicBezTo>
                      <a:cubicBezTo>
                        <a:pt x="4409" y="24639"/>
                        <a:pt x="-573" y="18547"/>
                        <a:pt x="53" y="11601"/>
                      </a:cubicBezTo>
                      <a:close/>
                    </a:path>
                  </a:pathLst>
                </a:custGeom>
                <a:grpFill/>
                <a:ln w="2845"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9D17BC31-E6A1-731E-D323-E30269CB4388}"/>
                    </a:ext>
                  </a:extLst>
                </p:cNvPr>
                <p:cNvSpPr/>
                <p:nvPr/>
              </p:nvSpPr>
              <p:spPr>
                <a:xfrm>
                  <a:off x="10549499" y="3034727"/>
                  <a:ext cx="23289" cy="23973"/>
                </a:xfrm>
                <a:custGeom>
                  <a:avLst/>
                  <a:gdLst>
                    <a:gd name="connsiteX0" fmla="*/ 111 w 23289"/>
                    <a:gd name="connsiteY0" fmla="*/ 10464 h 23973"/>
                    <a:gd name="connsiteX1" fmla="*/ 13177 w 23289"/>
                    <a:gd name="connsiteY1" fmla="*/ 101 h 23973"/>
                    <a:gd name="connsiteX2" fmla="*/ 23198 w 23289"/>
                    <a:gd name="connsiteY2" fmla="*/ 13510 h 23973"/>
                    <a:gd name="connsiteX3" fmla="*/ 10131 w 23289"/>
                    <a:gd name="connsiteY3" fmla="*/ 23872 h 23973"/>
                    <a:gd name="connsiteX4" fmla="*/ 111 w 23289"/>
                    <a:gd name="connsiteY4" fmla="*/ 10464 h 23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9" h="23973">
                      <a:moveTo>
                        <a:pt x="111" y="10464"/>
                      </a:moveTo>
                      <a:cubicBezTo>
                        <a:pt x="993" y="3887"/>
                        <a:pt x="6829" y="-753"/>
                        <a:pt x="13177" y="101"/>
                      </a:cubicBezTo>
                      <a:cubicBezTo>
                        <a:pt x="19525" y="927"/>
                        <a:pt x="23995" y="6933"/>
                        <a:pt x="23198" y="13510"/>
                      </a:cubicBezTo>
                      <a:cubicBezTo>
                        <a:pt x="22401" y="20086"/>
                        <a:pt x="16537" y="24726"/>
                        <a:pt x="10131" y="23872"/>
                      </a:cubicBezTo>
                      <a:cubicBezTo>
                        <a:pt x="3726" y="23018"/>
                        <a:pt x="-772" y="17011"/>
                        <a:pt x="111" y="10464"/>
                      </a:cubicBezTo>
                      <a:close/>
                    </a:path>
                  </a:pathLst>
                </a:custGeom>
                <a:grpFill/>
                <a:ln w="2845"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CB496D40-0DD2-3273-476F-F315890F2473}"/>
                    </a:ext>
                  </a:extLst>
                </p:cNvPr>
                <p:cNvSpPr/>
                <p:nvPr/>
              </p:nvSpPr>
              <p:spPr>
                <a:xfrm>
                  <a:off x="10451502" y="3020849"/>
                  <a:ext cx="22057" cy="22699"/>
                </a:xfrm>
                <a:custGeom>
                  <a:avLst/>
                  <a:gdLst>
                    <a:gd name="connsiteX0" fmla="*/ 148 w 22057"/>
                    <a:gd name="connsiteY0" fmla="*/ 9396 h 22699"/>
                    <a:gd name="connsiteX1" fmla="*/ 12902 w 22057"/>
                    <a:gd name="connsiteY1" fmla="*/ 172 h 22699"/>
                    <a:gd name="connsiteX2" fmla="*/ 21899 w 22057"/>
                    <a:gd name="connsiteY2" fmla="*/ 13097 h 22699"/>
                    <a:gd name="connsiteX3" fmla="*/ 9116 w 22057"/>
                    <a:gd name="connsiteY3" fmla="*/ 22548 h 22699"/>
                    <a:gd name="connsiteX4" fmla="*/ 177 w 22057"/>
                    <a:gd name="connsiteY4" fmla="*/ 9396 h 22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 h="22699">
                      <a:moveTo>
                        <a:pt x="148" y="9396"/>
                      </a:moveTo>
                      <a:cubicBezTo>
                        <a:pt x="1231" y="3218"/>
                        <a:pt x="6924" y="-909"/>
                        <a:pt x="12902" y="172"/>
                      </a:cubicBezTo>
                      <a:cubicBezTo>
                        <a:pt x="18881" y="1169"/>
                        <a:pt x="22923" y="6891"/>
                        <a:pt x="21899" y="13097"/>
                      </a:cubicBezTo>
                      <a:cubicBezTo>
                        <a:pt x="20873" y="19275"/>
                        <a:pt x="15151" y="23573"/>
                        <a:pt x="9116" y="22548"/>
                      </a:cubicBezTo>
                      <a:cubicBezTo>
                        <a:pt x="3081" y="21467"/>
                        <a:pt x="-904" y="15574"/>
                        <a:pt x="177" y="9396"/>
                      </a:cubicBezTo>
                      <a:close/>
                    </a:path>
                  </a:pathLst>
                </a:custGeom>
                <a:grpFill/>
                <a:ln w="2845"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5B7D7554-9C77-51E2-BB19-1A510113403B}"/>
                    </a:ext>
                  </a:extLst>
                </p:cNvPr>
                <p:cNvSpPr/>
                <p:nvPr/>
              </p:nvSpPr>
              <p:spPr>
                <a:xfrm>
                  <a:off x="10354095" y="3002712"/>
                  <a:ext cx="20865" cy="21396"/>
                </a:xfrm>
                <a:custGeom>
                  <a:avLst/>
                  <a:gdLst>
                    <a:gd name="connsiteX0" fmla="*/ 251 w 20865"/>
                    <a:gd name="connsiteY0" fmla="*/ 8602 h 21396"/>
                    <a:gd name="connsiteX1" fmla="*/ 12663 w 20865"/>
                    <a:gd name="connsiteY1" fmla="*/ 203 h 21396"/>
                    <a:gd name="connsiteX2" fmla="*/ 20634 w 20865"/>
                    <a:gd name="connsiteY2" fmla="*/ 12786 h 21396"/>
                    <a:gd name="connsiteX3" fmla="*/ 8222 w 20865"/>
                    <a:gd name="connsiteY3" fmla="*/ 21184 h 21396"/>
                    <a:gd name="connsiteX4" fmla="*/ 251 w 20865"/>
                    <a:gd name="connsiteY4" fmla="*/ 8602 h 2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65" h="21396">
                      <a:moveTo>
                        <a:pt x="251" y="8602"/>
                      </a:moveTo>
                      <a:cubicBezTo>
                        <a:pt x="1503" y="2823"/>
                        <a:pt x="7054" y="-935"/>
                        <a:pt x="12663" y="203"/>
                      </a:cubicBezTo>
                      <a:cubicBezTo>
                        <a:pt x="18271" y="1371"/>
                        <a:pt x="21830" y="7007"/>
                        <a:pt x="20634" y="12786"/>
                      </a:cubicBezTo>
                      <a:cubicBezTo>
                        <a:pt x="19438" y="18594"/>
                        <a:pt x="13887" y="22352"/>
                        <a:pt x="8222" y="21184"/>
                      </a:cubicBezTo>
                      <a:cubicBezTo>
                        <a:pt x="2557" y="20017"/>
                        <a:pt x="-1002" y="14381"/>
                        <a:pt x="251" y="8602"/>
                      </a:cubicBezTo>
                      <a:close/>
                    </a:path>
                  </a:pathLst>
                </a:custGeom>
                <a:grpFill/>
                <a:ln w="2845"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1682ADED-1DC8-09BD-8D48-7E01D57C6C92}"/>
                    </a:ext>
                  </a:extLst>
                </p:cNvPr>
                <p:cNvSpPr/>
                <p:nvPr/>
              </p:nvSpPr>
              <p:spPr>
                <a:xfrm>
                  <a:off x="10257649" y="2980640"/>
                  <a:ext cx="19629" cy="20154"/>
                </a:xfrm>
                <a:custGeom>
                  <a:avLst/>
                  <a:gdLst>
                    <a:gd name="connsiteX0" fmla="*/ 332 w 19629"/>
                    <a:gd name="connsiteY0" fmla="*/ 7642 h 20154"/>
                    <a:gd name="connsiteX1" fmla="*/ 12317 w 19629"/>
                    <a:gd name="connsiteY1" fmla="*/ 297 h 20154"/>
                    <a:gd name="connsiteX2" fmla="*/ 19321 w 19629"/>
                    <a:gd name="connsiteY2" fmla="*/ 12510 h 20154"/>
                    <a:gd name="connsiteX3" fmla="*/ 7335 w 19629"/>
                    <a:gd name="connsiteY3" fmla="*/ 19855 h 20154"/>
                    <a:gd name="connsiteX4" fmla="*/ 332 w 19629"/>
                    <a:gd name="connsiteY4" fmla="*/ 7642 h 2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9" h="20154">
                      <a:moveTo>
                        <a:pt x="332" y="7642"/>
                      </a:moveTo>
                      <a:cubicBezTo>
                        <a:pt x="1727" y="2262"/>
                        <a:pt x="7108" y="-1040"/>
                        <a:pt x="12317" y="297"/>
                      </a:cubicBezTo>
                      <a:cubicBezTo>
                        <a:pt x="17527" y="1635"/>
                        <a:pt x="20658" y="7101"/>
                        <a:pt x="19321" y="12510"/>
                      </a:cubicBezTo>
                      <a:cubicBezTo>
                        <a:pt x="17954" y="17920"/>
                        <a:pt x="12602" y="21193"/>
                        <a:pt x="7335" y="19855"/>
                      </a:cubicBezTo>
                      <a:cubicBezTo>
                        <a:pt x="2069" y="18517"/>
                        <a:pt x="-1063" y="13023"/>
                        <a:pt x="332" y="7642"/>
                      </a:cubicBezTo>
                      <a:close/>
                    </a:path>
                  </a:pathLst>
                </a:custGeom>
                <a:grpFill/>
                <a:ln w="2845"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6BC34B36-4E80-B7A0-B12B-65110295EADD}"/>
                    </a:ext>
                  </a:extLst>
                </p:cNvPr>
                <p:cNvSpPr/>
                <p:nvPr/>
              </p:nvSpPr>
              <p:spPr>
                <a:xfrm>
                  <a:off x="10162138" y="2954697"/>
                  <a:ext cx="18385" cy="18901"/>
                </a:xfrm>
                <a:custGeom>
                  <a:avLst/>
                  <a:gdLst>
                    <a:gd name="connsiteX0" fmla="*/ 446 w 18385"/>
                    <a:gd name="connsiteY0" fmla="*/ 6740 h 18901"/>
                    <a:gd name="connsiteX1" fmla="*/ 11918 w 18385"/>
                    <a:gd name="connsiteY1" fmla="*/ 392 h 18901"/>
                    <a:gd name="connsiteX2" fmla="*/ 17983 w 18385"/>
                    <a:gd name="connsiteY2" fmla="*/ 12121 h 18901"/>
                    <a:gd name="connsiteX3" fmla="*/ 6481 w 18385"/>
                    <a:gd name="connsiteY3" fmla="*/ 18497 h 18901"/>
                    <a:gd name="connsiteX4" fmla="*/ 418 w 18385"/>
                    <a:gd name="connsiteY4" fmla="*/ 6740 h 18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5" h="18901">
                      <a:moveTo>
                        <a:pt x="446" y="6740"/>
                      </a:moveTo>
                      <a:cubicBezTo>
                        <a:pt x="1955" y="1758"/>
                        <a:pt x="7108" y="-1089"/>
                        <a:pt x="11918" y="392"/>
                      </a:cubicBezTo>
                      <a:cubicBezTo>
                        <a:pt x="16730" y="1901"/>
                        <a:pt x="19463" y="7167"/>
                        <a:pt x="17983" y="12121"/>
                      </a:cubicBezTo>
                      <a:cubicBezTo>
                        <a:pt x="16502" y="17159"/>
                        <a:pt x="11349" y="20006"/>
                        <a:pt x="6481" y="18497"/>
                      </a:cubicBezTo>
                      <a:cubicBezTo>
                        <a:pt x="1613" y="16988"/>
                        <a:pt x="-1091" y="11722"/>
                        <a:pt x="418" y="6740"/>
                      </a:cubicBezTo>
                      <a:close/>
                    </a:path>
                  </a:pathLst>
                </a:custGeom>
                <a:grpFill/>
                <a:ln w="2845"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F9C0D88C-F44F-FFAB-D1AD-61982E5AA0F6}"/>
                    </a:ext>
                  </a:extLst>
                </p:cNvPr>
                <p:cNvSpPr/>
                <p:nvPr/>
              </p:nvSpPr>
              <p:spPr>
                <a:xfrm>
                  <a:off x="10067813" y="2924787"/>
                  <a:ext cx="17226" cy="17560"/>
                </a:xfrm>
                <a:custGeom>
                  <a:avLst/>
                  <a:gdLst>
                    <a:gd name="connsiteX0" fmla="*/ 512 w 17226"/>
                    <a:gd name="connsiteY0" fmla="*/ 6047 h 17560"/>
                    <a:gd name="connsiteX1" fmla="*/ 11501 w 17226"/>
                    <a:gd name="connsiteY1" fmla="*/ 439 h 17560"/>
                    <a:gd name="connsiteX2" fmla="*/ 16739 w 17226"/>
                    <a:gd name="connsiteY2" fmla="*/ 11513 h 17560"/>
                    <a:gd name="connsiteX3" fmla="*/ 5751 w 17226"/>
                    <a:gd name="connsiteY3" fmla="*/ 17121 h 17560"/>
                    <a:gd name="connsiteX4" fmla="*/ 512 w 17226"/>
                    <a:gd name="connsiteY4" fmla="*/ 6047 h 17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6" h="17560">
                      <a:moveTo>
                        <a:pt x="512" y="6047"/>
                      </a:moveTo>
                      <a:cubicBezTo>
                        <a:pt x="2135" y="1435"/>
                        <a:pt x="7032" y="-1070"/>
                        <a:pt x="11501" y="439"/>
                      </a:cubicBezTo>
                      <a:cubicBezTo>
                        <a:pt x="15970" y="1948"/>
                        <a:pt x="18305" y="6901"/>
                        <a:pt x="16739" y="11513"/>
                      </a:cubicBezTo>
                      <a:cubicBezTo>
                        <a:pt x="15173" y="16125"/>
                        <a:pt x="10248" y="18630"/>
                        <a:pt x="5751" y="17121"/>
                      </a:cubicBezTo>
                      <a:cubicBezTo>
                        <a:pt x="1253" y="15612"/>
                        <a:pt x="-1110" y="10659"/>
                        <a:pt x="512" y="6047"/>
                      </a:cubicBezTo>
                      <a:close/>
                    </a:path>
                  </a:pathLst>
                </a:custGeom>
                <a:grpFill/>
                <a:ln w="2845"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EE3D0188-D892-F0C6-C22E-8E2723359EDC}"/>
                    </a:ext>
                  </a:extLst>
                </p:cNvPr>
                <p:cNvSpPr/>
                <p:nvPr/>
              </p:nvSpPr>
              <p:spPr>
                <a:xfrm>
                  <a:off x="9974894" y="2890873"/>
                  <a:ext cx="15968" cy="16323"/>
                </a:xfrm>
                <a:custGeom>
                  <a:avLst/>
                  <a:gdLst>
                    <a:gd name="connsiteX0" fmla="*/ 596 w 15968"/>
                    <a:gd name="connsiteY0" fmla="*/ 5258 h 16323"/>
                    <a:gd name="connsiteX1" fmla="*/ 10987 w 15968"/>
                    <a:gd name="connsiteY1" fmla="*/ 532 h 16323"/>
                    <a:gd name="connsiteX2" fmla="*/ 15400 w 15968"/>
                    <a:gd name="connsiteY2" fmla="*/ 11065 h 16323"/>
                    <a:gd name="connsiteX3" fmla="*/ 5009 w 15968"/>
                    <a:gd name="connsiteY3" fmla="*/ 15791 h 16323"/>
                    <a:gd name="connsiteX4" fmla="*/ 596 w 15968"/>
                    <a:gd name="connsiteY4" fmla="*/ 5258 h 16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8" h="16323">
                      <a:moveTo>
                        <a:pt x="596" y="5258"/>
                      </a:moveTo>
                      <a:cubicBezTo>
                        <a:pt x="2276" y="1045"/>
                        <a:pt x="6916" y="-1062"/>
                        <a:pt x="10987" y="532"/>
                      </a:cubicBezTo>
                      <a:cubicBezTo>
                        <a:pt x="15058" y="2126"/>
                        <a:pt x="17022" y="6824"/>
                        <a:pt x="15400" y="11065"/>
                      </a:cubicBezTo>
                      <a:cubicBezTo>
                        <a:pt x="13777" y="15279"/>
                        <a:pt x="9108" y="17386"/>
                        <a:pt x="5009" y="15791"/>
                      </a:cubicBezTo>
                      <a:cubicBezTo>
                        <a:pt x="910" y="14197"/>
                        <a:pt x="-1083" y="9471"/>
                        <a:pt x="596" y="5258"/>
                      </a:cubicBezTo>
                      <a:close/>
                    </a:path>
                  </a:pathLst>
                </a:custGeom>
                <a:grpFill/>
                <a:ln w="2845"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9AB2EE09-E527-D3A0-B303-85F3F671EEB2}"/>
                    </a:ext>
                  </a:extLst>
                </p:cNvPr>
                <p:cNvSpPr/>
                <p:nvPr/>
              </p:nvSpPr>
              <p:spPr>
                <a:xfrm>
                  <a:off x="9883433" y="2853260"/>
                  <a:ext cx="14712" cy="15067"/>
                </a:xfrm>
                <a:custGeom>
                  <a:avLst/>
                  <a:gdLst>
                    <a:gd name="connsiteX0" fmla="*/ 675 w 14712"/>
                    <a:gd name="connsiteY0" fmla="*/ 4524 h 15067"/>
                    <a:gd name="connsiteX1" fmla="*/ 10411 w 14712"/>
                    <a:gd name="connsiteY1" fmla="*/ 624 h 15067"/>
                    <a:gd name="connsiteX2" fmla="*/ 14055 w 14712"/>
                    <a:gd name="connsiteY2" fmla="*/ 10531 h 15067"/>
                    <a:gd name="connsiteX3" fmla="*/ 4319 w 14712"/>
                    <a:gd name="connsiteY3" fmla="*/ 14431 h 15067"/>
                    <a:gd name="connsiteX4" fmla="*/ 675 w 14712"/>
                    <a:gd name="connsiteY4" fmla="*/ 4524 h 1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2" h="15067">
                      <a:moveTo>
                        <a:pt x="675" y="4524"/>
                      </a:moveTo>
                      <a:cubicBezTo>
                        <a:pt x="2382" y="709"/>
                        <a:pt x="6738" y="-1027"/>
                        <a:pt x="10411" y="624"/>
                      </a:cubicBezTo>
                      <a:cubicBezTo>
                        <a:pt x="14083" y="2275"/>
                        <a:pt x="15735" y="6716"/>
                        <a:pt x="14055" y="10531"/>
                      </a:cubicBezTo>
                      <a:cubicBezTo>
                        <a:pt x="12375" y="14346"/>
                        <a:pt x="8019" y="16111"/>
                        <a:pt x="4319" y="14431"/>
                      </a:cubicBezTo>
                      <a:cubicBezTo>
                        <a:pt x="618" y="12751"/>
                        <a:pt x="-1034" y="8310"/>
                        <a:pt x="675" y="4524"/>
                      </a:cubicBezTo>
                      <a:close/>
                    </a:path>
                  </a:pathLst>
                </a:custGeom>
                <a:grpFill/>
                <a:ln w="2845"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0639B864-38B5-F5E3-BC91-11D465DE8447}"/>
                    </a:ext>
                  </a:extLst>
                </p:cNvPr>
                <p:cNvSpPr/>
                <p:nvPr/>
              </p:nvSpPr>
              <p:spPr>
                <a:xfrm>
                  <a:off x="9793594" y="2811907"/>
                  <a:ext cx="13571" cy="13711"/>
                </a:xfrm>
                <a:custGeom>
                  <a:avLst/>
                  <a:gdLst>
                    <a:gd name="connsiteX0" fmla="*/ 724 w 13571"/>
                    <a:gd name="connsiteY0" fmla="*/ 3944 h 13711"/>
                    <a:gd name="connsiteX1" fmla="*/ 9834 w 13571"/>
                    <a:gd name="connsiteY1" fmla="*/ 641 h 13711"/>
                    <a:gd name="connsiteX2" fmla="*/ 12852 w 13571"/>
                    <a:gd name="connsiteY2" fmla="*/ 9751 h 13711"/>
                    <a:gd name="connsiteX3" fmla="*/ 3742 w 13571"/>
                    <a:gd name="connsiteY3" fmla="*/ 13054 h 13711"/>
                    <a:gd name="connsiteX4" fmla="*/ 724 w 13571"/>
                    <a:gd name="connsiteY4" fmla="*/ 3944 h 1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71" h="13711">
                      <a:moveTo>
                        <a:pt x="724" y="3944"/>
                      </a:moveTo>
                      <a:cubicBezTo>
                        <a:pt x="2433" y="527"/>
                        <a:pt x="6504" y="-953"/>
                        <a:pt x="9834" y="641"/>
                      </a:cubicBezTo>
                      <a:cubicBezTo>
                        <a:pt x="13165" y="2236"/>
                        <a:pt x="14532" y="6307"/>
                        <a:pt x="12852" y="9751"/>
                      </a:cubicBezTo>
                      <a:cubicBezTo>
                        <a:pt x="11172" y="13196"/>
                        <a:pt x="7101" y="14676"/>
                        <a:pt x="3742" y="13054"/>
                      </a:cubicBezTo>
                      <a:cubicBezTo>
                        <a:pt x="382" y="11431"/>
                        <a:pt x="-955" y="7360"/>
                        <a:pt x="724" y="3944"/>
                      </a:cubicBezTo>
                      <a:close/>
                    </a:path>
                  </a:pathLst>
                </a:custGeom>
                <a:grpFill/>
                <a:ln w="2845"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3EBE8347-0AD5-138C-2C44-E03423DD10A9}"/>
                    </a:ext>
                  </a:extLst>
                </p:cNvPr>
                <p:cNvSpPr/>
                <p:nvPr/>
              </p:nvSpPr>
              <p:spPr>
                <a:xfrm>
                  <a:off x="9705672" y="2766656"/>
                  <a:ext cx="12305" cy="12484"/>
                </a:xfrm>
                <a:custGeom>
                  <a:avLst/>
                  <a:gdLst>
                    <a:gd name="connsiteX0" fmla="*/ 793 w 12305"/>
                    <a:gd name="connsiteY0" fmla="*/ 3332 h 12484"/>
                    <a:gd name="connsiteX1" fmla="*/ 9163 w 12305"/>
                    <a:gd name="connsiteY1" fmla="*/ 713 h 12484"/>
                    <a:gd name="connsiteX2" fmla="*/ 11525 w 12305"/>
                    <a:gd name="connsiteY2" fmla="*/ 9140 h 12484"/>
                    <a:gd name="connsiteX3" fmla="*/ 3156 w 12305"/>
                    <a:gd name="connsiteY3" fmla="*/ 11759 h 12484"/>
                    <a:gd name="connsiteX4" fmla="*/ 793 w 12305"/>
                    <a:gd name="connsiteY4" fmla="*/ 3332 h 12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5" h="12484">
                      <a:moveTo>
                        <a:pt x="793" y="3332"/>
                      </a:moveTo>
                      <a:cubicBezTo>
                        <a:pt x="2473" y="286"/>
                        <a:pt x="6202" y="-881"/>
                        <a:pt x="9163" y="713"/>
                      </a:cubicBezTo>
                      <a:cubicBezTo>
                        <a:pt x="12123" y="2307"/>
                        <a:pt x="13177" y="6094"/>
                        <a:pt x="11525" y="9140"/>
                      </a:cubicBezTo>
                      <a:cubicBezTo>
                        <a:pt x="9875" y="12186"/>
                        <a:pt x="6117" y="13381"/>
                        <a:pt x="3156" y="11759"/>
                      </a:cubicBezTo>
                      <a:cubicBezTo>
                        <a:pt x="195" y="10136"/>
                        <a:pt x="-886" y="6378"/>
                        <a:pt x="793" y="3332"/>
                      </a:cubicBezTo>
                      <a:close/>
                    </a:path>
                  </a:pathLst>
                </a:custGeom>
                <a:grpFill/>
                <a:ln w="2845"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B0CEFDFE-0145-60A5-E518-957FE1DD1D69}"/>
                    </a:ext>
                  </a:extLst>
                </p:cNvPr>
                <p:cNvSpPr/>
                <p:nvPr/>
              </p:nvSpPr>
              <p:spPr>
                <a:xfrm>
                  <a:off x="9619664" y="2717914"/>
                  <a:ext cx="11043" cy="11268"/>
                </a:xfrm>
                <a:custGeom>
                  <a:avLst/>
                  <a:gdLst>
                    <a:gd name="connsiteX0" fmla="*/ 828 w 11043"/>
                    <a:gd name="connsiteY0" fmla="*/ 2767 h 11268"/>
                    <a:gd name="connsiteX1" fmla="*/ 8428 w 11043"/>
                    <a:gd name="connsiteY1" fmla="*/ 774 h 11268"/>
                    <a:gd name="connsiteX2" fmla="*/ 10222 w 11043"/>
                    <a:gd name="connsiteY2" fmla="*/ 8489 h 11268"/>
                    <a:gd name="connsiteX3" fmla="*/ 2621 w 11043"/>
                    <a:gd name="connsiteY3" fmla="*/ 10482 h 11268"/>
                    <a:gd name="connsiteX4" fmla="*/ 828 w 11043"/>
                    <a:gd name="connsiteY4" fmla="*/ 2767 h 1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3" h="11268">
                      <a:moveTo>
                        <a:pt x="828" y="2767"/>
                      </a:moveTo>
                      <a:cubicBezTo>
                        <a:pt x="2451" y="91"/>
                        <a:pt x="5838" y="-792"/>
                        <a:pt x="8428" y="774"/>
                      </a:cubicBezTo>
                      <a:cubicBezTo>
                        <a:pt x="11019" y="2340"/>
                        <a:pt x="11817" y="5784"/>
                        <a:pt x="10222" y="8489"/>
                      </a:cubicBezTo>
                      <a:cubicBezTo>
                        <a:pt x="8628" y="11165"/>
                        <a:pt x="5240" y="12076"/>
                        <a:pt x="2621" y="10482"/>
                      </a:cubicBezTo>
                      <a:cubicBezTo>
                        <a:pt x="2" y="8887"/>
                        <a:pt x="-767" y="5443"/>
                        <a:pt x="828" y="2767"/>
                      </a:cubicBezTo>
                      <a:close/>
                    </a:path>
                  </a:pathLst>
                </a:custGeom>
                <a:grpFill/>
                <a:ln w="2845" cap="flat">
                  <a:noFill/>
                  <a:prstDash val="solid"/>
                  <a:miter/>
                </a:ln>
              </p:spPr>
              <p:txBody>
                <a:bodyPr rtlCol="0" anchor="ctr"/>
                <a:lstStyle/>
                <a:p>
                  <a:endParaRPr lang="en-US"/>
                </a:p>
              </p:txBody>
            </p:sp>
            <p:sp>
              <p:nvSpPr>
                <p:cNvPr id="1594" name="Freeform: Shape 1593">
                  <a:extLst>
                    <a:ext uri="{FF2B5EF4-FFF2-40B4-BE49-F238E27FC236}">
                      <a16:creationId xmlns:a16="http://schemas.microsoft.com/office/drawing/2014/main" id="{D5EAFCDF-205C-D6C2-EC74-174CB01522A2}"/>
                    </a:ext>
                  </a:extLst>
                </p:cNvPr>
                <p:cNvSpPr/>
                <p:nvPr/>
              </p:nvSpPr>
              <p:spPr>
                <a:xfrm>
                  <a:off x="9535686" y="2665667"/>
                  <a:ext cx="9896" cy="9912"/>
                </a:xfrm>
                <a:custGeom>
                  <a:avLst/>
                  <a:gdLst>
                    <a:gd name="connsiteX0" fmla="*/ 853 w 9896"/>
                    <a:gd name="connsiteY0" fmla="*/ 2320 h 9912"/>
                    <a:gd name="connsiteX1" fmla="*/ 7713 w 9896"/>
                    <a:gd name="connsiteY1" fmla="*/ 754 h 9912"/>
                    <a:gd name="connsiteX2" fmla="*/ 9052 w 9896"/>
                    <a:gd name="connsiteY2" fmla="*/ 7586 h 9912"/>
                    <a:gd name="connsiteX3" fmla="*/ 2191 w 9896"/>
                    <a:gd name="connsiteY3" fmla="*/ 9152 h 9912"/>
                    <a:gd name="connsiteX4" fmla="*/ 853 w 9896"/>
                    <a:gd name="connsiteY4" fmla="*/ 2320 h 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6" h="9912">
                      <a:moveTo>
                        <a:pt x="853" y="2320"/>
                      </a:moveTo>
                      <a:cubicBezTo>
                        <a:pt x="2390" y="14"/>
                        <a:pt x="5437" y="-698"/>
                        <a:pt x="7713" y="754"/>
                      </a:cubicBezTo>
                      <a:cubicBezTo>
                        <a:pt x="9963" y="2206"/>
                        <a:pt x="10589" y="5252"/>
                        <a:pt x="9052" y="7586"/>
                      </a:cubicBezTo>
                      <a:cubicBezTo>
                        <a:pt x="7543" y="9920"/>
                        <a:pt x="4468" y="10604"/>
                        <a:pt x="2191" y="9152"/>
                      </a:cubicBezTo>
                      <a:cubicBezTo>
                        <a:pt x="-87" y="7700"/>
                        <a:pt x="-685" y="4625"/>
                        <a:pt x="853" y="2320"/>
                      </a:cubicBezTo>
                      <a:close/>
                    </a:path>
                  </a:pathLst>
                </a:custGeom>
                <a:grpFill/>
                <a:ln w="2845"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3751FD6A-1D39-974D-290A-60B0261FFAB4}"/>
                    </a:ext>
                  </a:extLst>
                </p:cNvPr>
                <p:cNvSpPr/>
                <p:nvPr/>
              </p:nvSpPr>
              <p:spPr>
                <a:xfrm>
                  <a:off x="9454162" y="2609818"/>
                  <a:ext cx="8592" cy="8670"/>
                </a:xfrm>
                <a:custGeom>
                  <a:avLst/>
                  <a:gdLst>
                    <a:gd name="connsiteX0" fmla="*/ 844 w 8592"/>
                    <a:gd name="connsiteY0" fmla="*/ 1858 h 8670"/>
                    <a:gd name="connsiteX1" fmla="*/ 6850 w 8592"/>
                    <a:gd name="connsiteY1" fmla="*/ 777 h 8670"/>
                    <a:gd name="connsiteX2" fmla="*/ 7761 w 8592"/>
                    <a:gd name="connsiteY2" fmla="*/ 6812 h 8670"/>
                    <a:gd name="connsiteX3" fmla="*/ 1754 w 8592"/>
                    <a:gd name="connsiteY3" fmla="*/ 7894 h 8670"/>
                    <a:gd name="connsiteX4" fmla="*/ 844 w 8592"/>
                    <a:gd name="connsiteY4" fmla="*/ 1858 h 8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2" h="8670">
                      <a:moveTo>
                        <a:pt x="844" y="1858"/>
                      </a:moveTo>
                      <a:cubicBezTo>
                        <a:pt x="2267" y="-106"/>
                        <a:pt x="4943" y="-590"/>
                        <a:pt x="6850" y="777"/>
                      </a:cubicBezTo>
                      <a:cubicBezTo>
                        <a:pt x="8758" y="2143"/>
                        <a:pt x="9156" y="4848"/>
                        <a:pt x="7761" y="6812"/>
                      </a:cubicBezTo>
                      <a:cubicBezTo>
                        <a:pt x="6366" y="8776"/>
                        <a:pt x="3662" y="9260"/>
                        <a:pt x="1754" y="7894"/>
                      </a:cubicBezTo>
                      <a:cubicBezTo>
                        <a:pt x="-153" y="6527"/>
                        <a:pt x="-580" y="3823"/>
                        <a:pt x="844" y="1858"/>
                      </a:cubicBezTo>
                      <a:close/>
                    </a:path>
                  </a:pathLst>
                </a:custGeom>
                <a:grpFill/>
                <a:ln w="2845"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3FEB94A8-7897-3A89-895A-1D4050450894}"/>
                    </a:ext>
                  </a:extLst>
                </p:cNvPr>
                <p:cNvSpPr/>
                <p:nvPr/>
              </p:nvSpPr>
              <p:spPr>
                <a:xfrm>
                  <a:off x="9374875" y="2550783"/>
                  <a:ext cx="7329" cy="7458"/>
                </a:xfrm>
                <a:custGeom>
                  <a:avLst/>
                  <a:gdLst>
                    <a:gd name="connsiteX0" fmla="*/ 818 w 7329"/>
                    <a:gd name="connsiteY0" fmla="*/ 1452 h 7458"/>
                    <a:gd name="connsiteX1" fmla="*/ 5971 w 7329"/>
                    <a:gd name="connsiteY1" fmla="*/ 769 h 7458"/>
                    <a:gd name="connsiteX2" fmla="*/ 6511 w 7329"/>
                    <a:gd name="connsiteY2" fmla="*/ 6007 h 7458"/>
                    <a:gd name="connsiteX3" fmla="*/ 1359 w 7329"/>
                    <a:gd name="connsiteY3" fmla="*/ 6690 h 7458"/>
                    <a:gd name="connsiteX4" fmla="*/ 818 w 7329"/>
                    <a:gd name="connsiteY4" fmla="*/ 1452 h 7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9" h="7458">
                      <a:moveTo>
                        <a:pt x="818" y="1452"/>
                      </a:moveTo>
                      <a:cubicBezTo>
                        <a:pt x="2099" y="-171"/>
                        <a:pt x="4405" y="-484"/>
                        <a:pt x="5971" y="769"/>
                      </a:cubicBezTo>
                      <a:cubicBezTo>
                        <a:pt x="7537" y="2021"/>
                        <a:pt x="7792" y="4356"/>
                        <a:pt x="6511" y="6007"/>
                      </a:cubicBezTo>
                      <a:cubicBezTo>
                        <a:pt x="5231" y="7630"/>
                        <a:pt x="2924" y="7943"/>
                        <a:pt x="1359" y="6690"/>
                      </a:cubicBezTo>
                      <a:cubicBezTo>
                        <a:pt x="-207" y="5438"/>
                        <a:pt x="-463" y="3103"/>
                        <a:pt x="818" y="1452"/>
                      </a:cubicBezTo>
                      <a:close/>
                    </a:path>
                  </a:pathLst>
                </a:custGeom>
                <a:grpFill/>
                <a:ln w="2845"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2D722C49-DFD0-C3B1-E54F-42EFB60DCDC8}"/>
                    </a:ext>
                  </a:extLst>
                </p:cNvPr>
                <p:cNvSpPr/>
                <p:nvPr/>
              </p:nvSpPr>
              <p:spPr>
                <a:xfrm>
                  <a:off x="9298166" y="2488450"/>
                  <a:ext cx="6136" cy="6151"/>
                </a:xfrm>
                <a:custGeom>
                  <a:avLst/>
                  <a:gdLst>
                    <a:gd name="connsiteX0" fmla="*/ 748 w 6136"/>
                    <a:gd name="connsiteY0" fmla="*/ 1126 h 6151"/>
                    <a:gd name="connsiteX1" fmla="*/ 5075 w 6136"/>
                    <a:gd name="connsiteY1" fmla="*/ 699 h 6151"/>
                    <a:gd name="connsiteX2" fmla="*/ 5388 w 6136"/>
                    <a:gd name="connsiteY2" fmla="*/ 5026 h 6151"/>
                    <a:gd name="connsiteX3" fmla="*/ 1062 w 6136"/>
                    <a:gd name="connsiteY3" fmla="*/ 5453 h 6151"/>
                    <a:gd name="connsiteX4" fmla="*/ 748 w 6136"/>
                    <a:gd name="connsiteY4" fmla="*/ 1126 h 6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6" h="6151">
                      <a:moveTo>
                        <a:pt x="748" y="1126"/>
                      </a:moveTo>
                      <a:cubicBezTo>
                        <a:pt x="1858" y="-184"/>
                        <a:pt x="3795" y="-383"/>
                        <a:pt x="5075" y="699"/>
                      </a:cubicBezTo>
                      <a:cubicBezTo>
                        <a:pt x="6356" y="1780"/>
                        <a:pt x="6499" y="3716"/>
                        <a:pt x="5388" y="5026"/>
                      </a:cubicBezTo>
                      <a:cubicBezTo>
                        <a:pt x="4278" y="6335"/>
                        <a:pt x="2343" y="6535"/>
                        <a:pt x="1062" y="5453"/>
                      </a:cubicBezTo>
                      <a:cubicBezTo>
                        <a:pt x="-220" y="4371"/>
                        <a:pt x="-362" y="2435"/>
                        <a:pt x="748" y="1126"/>
                      </a:cubicBezTo>
                      <a:close/>
                    </a:path>
                  </a:pathLst>
                </a:custGeom>
                <a:grpFill/>
                <a:ln w="2845"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BF853AAC-3E7A-FA82-0531-DBFE0877C9F0}"/>
                    </a:ext>
                  </a:extLst>
                </p:cNvPr>
                <p:cNvSpPr/>
                <p:nvPr/>
              </p:nvSpPr>
              <p:spPr>
                <a:xfrm>
                  <a:off x="9224137" y="2422978"/>
                  <a:ext cx="4877" cy="4900"/>
                </a:xfrm>
                <a:custGeom>
                  <a:avLst/>
                  <a:gdLst>
                    <a:gd name="connsiteX0" fmla="*/ 674 w 4877"/>
                    <a:gd name="connsiteY0" fmla="*/ 808 h 4900"/>
                    <a:gd name="connsiteX1" fmla="*/ 4118 w 4877"/>
                    <a:gd name="connsiteY1" fmla="*/ 609 h 4900"/>
                    <a:gd name="connsiteX2" fmla="*/ 4204 w 4877"/>
                    <a:gd name="connsiteY2" fmla="*/ 4082 h 4900"/>
                    <a:gd name="connsiteX3" fmla="*/ 759 w 4877"/>
                    <a:gd name="connsiteY3" fmla="*/ 4281 h 4900"/>
                    <a:gd name="connsiteX4" fmla="*/ 674 w 4877"/>
                    <a:gd name="connsiteY4" fmla="*/ 808 h 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7" h="4900">
                      <a:moveTo>
                        <a:pt x="674" y="808"/>
                      </a:moveTo>
                      <a:cubicBezTo>
                        <a:pt x="1613" y="-188"/>
                        <a:pt x="3151" y="-273"/>
                        <a:pt x="4118" y="609"/>
                      </a:cubicBezTo>
                      <a:cubicBezTo>
                        <a:pt x="5086" y="1520"/>
                        <a:pt x="5143" y="3057"/>
                        <a:pt x="4204" y="4082"/>
                      </a:cubicBezTo>
                      <a:cubicBezTo>
                        <a:pt x="3264" y="5107"/>
                        <a:pt x="1727" y="5164"/>
                        <a:pt x="759" y="4281"/>
                      </a:cubicBezTo>
                      <a:cubicBezTo>
                        <a:pt x="-209" y="3370"/>
                        <a:pt x="-266" y="1833"/>
                        <a:pt x="674" y="808"/>
                      </a:cubicBezTo>
                      <a:close/>
                    </a:path>
                  </a:pathLst>
                </a:custGeom>
                <a:grpFill/>
                <a:ln w="2845"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5972923E-FEB7-AB3E-1A90-487628B953AF}"/>
                    </a:ext>
                  </a:extLst>
                </p:cNvPr>
                <p:cNvSpPr/>
                <p:nvPr/>
              </p:nvSpPr>
              <p:spPr>
                <a:xfrm>
                  <a:off x="9152680" y="2354711"/>
                  <a:ext cx="3657" cy="3609"/>
                </a:xfrm>
                <a:custGeom>
                  <a:avLst/>
                  <a:gdLst>
                    <a:gd name="connsiteX0" fmla="*/ 534 w 3657"/>
                    <a:gd name="connsiteY0" fmla="*/ 552 h 3609"/>
                    <a:gd name="connsiteX1" fmla="*/ 3124 w 3657"/>
                    <a:gd name="connsiteY1" fmla="*/ 495 h 3609"/>
                    <a:gd name="connsiteX2" fmla="*/ 3124 w 3657"/>
                    <a:gd name="connsiteY2" fmla="*/ 3057 h 3609"/>
                    <a:gd name="connsiteX3" fmla="*/ 534 w 3657"/>
                    <a:gd name="connsiteY3" fmla="*/ 3114 h 3609"/>
                    <a:gd name="connsiteX4" fmla="*/ 534 w 3657"/>
                    <a:gd name="connsiteY4" fmla="*/ 552 h 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7" h="3609">
                      <a:moveTo>
                        <a:pt x="534" y="552"/>
                      </a:moveTo>
                      <a:cubicBezTo>
                        <a:pt x="1245" y="-160"/>
                        <a:pt x="2412" y="-188"/>
                        <a:pt x="3124" y="495"/>
                      </a:cubicBezTo>
                      <a:cubicBezTo>
                        <a:pt x="3836" y="1178"/>
                        <a:pt x="3836" y="2346"/>
                        <a:pt x="3124" y="3057"/>
                      </a:cubicBezTo>
                      <a:cubicBezTo>
                        <a:pt x="2412" y="3769"/>
                        <a:pt x="1245" y="3797"/>
                        <a:pt x="534" y="3114"/>
                      </a:cubicBezTo>
                      <a:cubicBezTo>
                        <a:pt x="-178" y="2431"/>
                        <a:pt x="-178" y="1264"/>
                        <a:pt x="534" y="552"/>
                      </a:cubicBezTo>
                      <a:close/>
                    </a:path>
                  </a:pathLst>
                </a:custGeom>
                <a:grpFill/>
                <a:ln w="2845" cap="flat">
                  <a:noFill/>
                  <a:prstDash val="solid"/>
                  <a:miter/>
                </a:ln>
              </p:spPr>
              <p:txBody>
                <a:bodyPr rtlCol="0" anchor="ctr"/>
                <a:lstStyle/>
                <a:p>
                  <a:endParaRPr lang="en-US"/>
                </a:p>
              </p:txBody>
            </p:sp>
          </p:grpSp>
          <p:grpSp>
            <p:nvGrpSpPr>
              <p:cNvPr id="23" name="Graphic 9">
                <a:extLst>
                  <a:ext uri="{FF2B5EF4-FFF2-40B4-BE49-F238E27FC236}">
                    <a16:creationId xmlns:a16="http://schemas.microsoft.com/office/drawing/2014/main" id="{0889406E-074F-978F-AD99-E2005E2DF07E}"/>
                  </a:ext>
                </a:extLst>
              </p:cNvPr>
              <p:cNvGrpSpPr/>
              <p:nvPr/>
            </p:nvGrpSpPr>
            <p:grpSpPr>
              <a:xfrm>
                <a:off x="9083850" y="2423269"/>
                <a:ext cx="3084512" cy="754556"/>
                <a:chOff x="9083850" y="2423269"/>
                <a:chExt cx="3084512" cy="754556"/>
              </a:xfrm>
              <a:grpFill/>
            </p:grpSpPr>
            <p:sp>
              <p:nvSpPr>
                <p:cNvPr id="1533" name="Freeform: Shape 1532">
                  <a:extLst>
                    <a:ext uri="{FF2B5EF4-FFF2-40B4-BE49-F238E27FC236}">
                      <a16:creationId xmlns:a16="http://schemas.microsoft.com/office/drawing/2014/main" id="{066ACEC4-8C13-743E-B76B-B43A7893C419}"/>
                    </a:ext>
                  </a:extLst>
                </p:cNvPr>
                <p:cNvSpPr/>
                <p:nvPr/>
              </p:nvSpPr>
              <p:spPr>
                <a:xfrm>
                  <a:off x="12123253" y="2795543"/>
                  <a:ext cx="45109" cy="45577"/>
                </a:xfrm>
                <a:custGeom>
                  <a:avLst/>
                  <a:gdLst>
                    <a:gd name="connsiteX0" fmla="*/ 3155 w 45109"/>
                    <a:gd name="connsiteY0" fmla="*/ 33887 h 45577"/>
                    <a:gd name="connsiteX1" fmla="*/ 10899 w 45109"/>
                    <a:gd name="connsiteY1" fmla="*/ 2913 h 45577"/>
                    <a:gd name="connsiteX2" fmla="*/ 19297 w 45109"/>
                    <a:gd name="connsiteY2" fmla="*/ 180 h 45577"/>
                    <a:gd name="connsiteX3" fmla="*/ 27837 w 45109"/>
                    <a:gd name="connsiteY3" fmla="*/ 778 h 45577"/>
                    <a:gd name="connsiteX4" fmla="*/ 41758 w 45109"/>
                    <a:gd name="connsiteY4" fmla="*/ 11368 h 45577"/>
                    <a:gd name="connsiteX5" fmla="*/ 44491 w 45109"/>
                    <a:gd name="connsiteY5" fmla="*/ 28763 h 45577"/>
                    <a:gd name="connsiteX6" fmla="*/ 40876 w 45109"/>
                    <a:gd name="connsiteY6" fmla="*/ 36705 h 45577"/>
                    <a:gd name="connsiteX7" fmla="*/ 34186 w 45109"/>
                    <a:gd name="connsiteY7" fmla="*/ 42627 h 45577"/>
                    <a:gd name="connsiteX8" fmla="*/ 3184 w 45109"/>
                    <a:gd name="connsiteY8" fmla="*/ 33887 h 4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109" h="45577">
                      <a:moveTo>
                        <a:pt x="3155" y="33887"/>
                      </a:moveTo>
                      <a:cubicBezTo>
                        <a:pt x="-3165" y="22841"/>
                        <a:pt x="309" y="8977"/>
                        <a:pt x="10899" y="2913"/>
                      </a:cubicBezTo>
                      <a:cubicBezTo>
                        <a:pt x="13547" y="1405"/>
                        <a:pt x="16393" y="494"/>
                        <a:pt x="19297" y="180"/>
                      </a:cubicBezTo>
                      <a:cubicBezTo>
                        <a:pt x="22143" y="-190"/>
                        <a:pt x="25047" y="10"/>
                        <a:pt x="27837" y="778"/>
                      </a:cubicBezTo>
                      <a:cubicBezTo>
                        <a:pt x="33389" y="2259"/>
                        <a:pt x="38485" y="5903"/>
                        <a:pt x="41758" y="11368"/>
                      </a:cubicBezTo>
                      <a:cubicBezTo>
                        <a:pt x="45032" y="16834"/>
                        <a:pt x="45829" y="23069"/>
                        <a:pt x="44491" y="28763"/>
                      </a:cubicBezTo>
                      <a:cubicBezTo>
                        <a:pt x="43808" y="31609"/>
                        <a:pt x="42613" y="34314"/>
                        <a:pt x="40876" y="36705"/>
                      </a:cubicBezTo>
                      <a:cubicBezTo>
                        <a:pt x="39140" y="39040"/>
                        <a:pt x="36890" y="41089"/>
                        <a:pt x="34186" y="42627"/>
                      </a:cubicBezTo>
                      <a:cubicBezTo>
                        <a:pt x="23368" y="48833"/>
                        <a:pt x="9475" y="44933"/>
                        <a:pt x="3184" y="33887"/>
                      </a:cubicBezTo>
                      <a:close/>
                    </a:path>
                  </a:pathLst>
                </a:custGeom>
                <a:grpFill/>
                <a:ln w="2845"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3BBDF400-B358-0025-A015-AAD5044F4753}"/>
                    </a:ext>
                  </a:extLst>
                </p:cNvPr>
                <p:cNvSpPr/>
                <p:nvPr/>
              </p:nvSpPr>
              <p:spPr>
                <a:xfrm>
                  <a:off x="12033426" y="2846600"/>
                  <a:ext cx="43647" cy="44537"/>
                </a:xfrm>
                <a:custGeom>
                  <a:avLst/>
                  <a:gdLst>
                    <a:gd name="connsiteX0" fmla="*/ 2596 w 43647"/>
                    <a:gd name="connsiteY0" fmla="*/ 32364 h 44537"/>
                    <a:gd name="connsiteX1" fmla="*/ 11307 w 43647"/>
                    <a:gd name="connsiteY1" fmla="*/ 2501 h 44537"/>
                    <a:gd name="connsiteX2" fmla="*/ 40885 w 43647"/>
                    <a:gd name="connsiteY2" fmla="*/ 11896 h 44537"/>
                    <a:gd name="connsiteX3" fmla="*/ 32288 w 43647"/>
                    <a:gd name="connsiteY3" fmla="*/ 41958 h 44537"/>
                    <a:gd name="connsiteX4" fmla="*/ 2596 w 43647"/>
                    <a:gd name="connsiteY4" fmla="*/ 32336 h 44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7" h="44537">
                      <a:moveTo>
                        <a:pt x="2596" y="32364"/>
                      </a:moveTo>
                      <a:cubicBezTo>
                        <a:pt x="-3098" y="21404"/>
                        <a:pt x="916" y="8252"/>
                        <a:pt x="11307" y="2501"/>
                      </a:cubicBezTo>
                      <a:cubicBezTo>
                        <a:pt x="21726" y="-3135"/>
                        <a:pt x="34993" y="1078"/>
                        <a:pt x="40885" y="11896"/>
                      </a:cubicBezTo>
                      <a:cubicBezTo>
                        <a:pt x="46778" y="22742"/>
                        <a:pt x="42935" y="36208"/>
                        <a:pt x="32288" y="41958"/>
                      </a:cubicBezTo>
                      <a:cubicBezTo>
                        <a:pt x="21669" y="47823"/>
                        <a:pt x="8261" y="43296"/>
                        <a:pt x="2596" y="32336"/>
                      </a:cubicBezTo>
                      <a:close/>
                    </a:path>
                  </a:pathLst>
                </a:custGeom>
                <a:grpFill/>
                <a:ln w="2845"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7B444C3E-574E-2D3F-480E-82E5D099783C}"/>
                    </a:ext>
                  </a:extLst>
                </p:cNvPr>
                <p:cNvSpPr/>
                <p:nvPr/>
              </p:nvSpPr>
              <p:spPr>
                <a:xfrm>
                  <a:off x="11941516" y="2894027"/>
                  <a:ext cx="42397" cy="43151"/>
                </a:xfrm>
                <a:custGeom>
                  <a:avLst/>
                  <a:gdLst>
                    <a:gd name="connsiteX0" fmla="*/ 2126 w 42397"/>
                    <a:gd name="connsiteY0" fmla="*/ 30658 h 43151"/>
                    <a:gd name="connsiteX1" fmla="*/ 11748 w 42397"/>
                    <a:gd name="connsiteY1" fmla="*/ 1990 h 43151"/>
                    <a:gd name="connsiteX2" fmla="*/ 40132 w 42397"/>
                    <a:gd name="connsiteY2" fmla="*/ 12438 h 43151"/>
                    <a:gd name="connsiteX3" fmla="*/ 30509 w 42397"/>
                    <a:gd name="connsiteY3" fmla="*/ 41106 h 43151"/>
                    <a:gd name="connsiteX4" fmla="*/ 2126 w 42397"/>
                    <a:gd name="connsiteY4" fmla="*/ 30658 h 4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7" h="43151">
                      <a:moveTo>
                        <a:pt x="2126" y="30658"/>
                      </a:moveTo>
                      <a:cubicBezTo>
                        <a:pt x="-2941" y="19811"/>
                        <a:pt x="1357" y="6972"/>
                        <a:pt x="11748" y="1990"/>
                      </a:cubicBezTo>
                      <a:cubicBezTo>
                        <a:pt x="22139" y="-2992"/>
                        <a:pt x="34836" y="1706"/>
                        <a:pt x="40132" y="12438"/>
                      </a:cubicBezTo>
                      <a:cubicBezTo>
                        <a:pt x="45426" y="23199"/>
                        <a:pt x="41128" y="36010"/>
                        <a:pt x="30509" y="41106"/>
                      </a:cubicBezTo>
                      <a:cubicBezTo>
                        <a:pt x="19919" y="46173"/>
                        <a:pt x="7194" y="41504"/>
                        <a:pt x="2126" y="30658"/>
                      </a:cubicBezTo>
                      <a:close/>
                    </a:path>
                  </a:pathLst>
                </a:custGeom>
                <a:grpFill/>
                <a:ln w="2845"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50C821D8-E564-A5A0-8B73-711C3099D07B}"/>
                    </a:ext>
                  </a:extLst>
                </p:cNvPr>
                <p:cNvSpPr/>
                <p:nvPr/>
              </p:nvSpPr>
              <p:spPr>
                <a:xfrm>
                  <a:off x="11847739" y="2937689"/>
                  <a:ext cx="41109" cy="41787"/>
                </a:xfrm>
                <a:custGeom>
                  <a:avLst/>
                  <a:gdLst>
                    <a:gd name="connsiteX0" fmla="*/ 1702 w 41109"/>
                    <a:gd name="connsiteY0" fmla="*/ 28787 h 41787"/>
                    <a:gd name="connsiteX1" fmla="*/ 12236 w 41109"/>
                    <a:gd name="connsiteY1" fmla="*/ 1543 h 41787"/>
                    <a:gd name="connsiteX2" fmla="*/ 39281 w 41109"/>
                    <a:gd name="connsiteY2" fmla="*/ 12731 h 41787"/>
                    <a:gd name="connsiteX3" fmla="*/ 28861 w 41109"/>
                    <a:gd name="connsiteY3" fmla="*/ 40203 h 41787"/>
                    <a:gd name="connsiteX4" fmla="*/ 1730 w 41109"/>
                    <a:gd name="connsiteY4" fmla="*/ 28787 h 41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09" h="41787">
                      <a:moveTo>
                        <a:pt x="1702" y="28787"/>
                      </a:moveTo>
                      <a:cubicBezTo>
                        <a:pt x="-2796" y="18083"/>
                        <a:pt x="1930" y="5870"/>
                        <a:pt x="12236" y="1543"/>
                      </a:cubicBezTo>
                      <a:cubicBezTo>
                        <a:pt x="22569" y="-2699"/>
                        <a:pt x="34554" y="2056"/>
                        <a:pt x="39281" y="12731"/>
                      </a:cubicBezTo>
                      <a:cubicBezTo>
                        <a:pt x="43949" y="23321"/>
                        <a:pt x="39394" y="35904"/>
                        <a:pt x="28861" y="40203"/>
                      </a:cubicBezTo>
                      <a:cubicBezTo>
                        <a:pt x="18356" y="44615"/>
                        <a:pt x="6200" y="39491"/>
                        <a:pt x="1730" y="28787"/>
                      </a:cubicBezTo>
                      <a:close/>
                    </a:path>
                  </a:pathLst>
                </a:custGeom>
                <a:grpFill/>
                <a:ln w="2845"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14ABAB35-331D-FD3D-9099-E7CF213198C6}"/>
                    </a:ext>
                  </a:extLst>
                </p:cNvPr>
                <p:cNvSpPr/>
                <p:nvPr/>
              </p:nvSpPr>
              <p:spPr>
                <a:xfrm>
                  <a:off x="11752321" y="2977178"/>
                  <a:ext cx="39682" cy="40742"/>
                </a:xfrm>
                <a:custGeom>
                  <a:avLst/>
                  <a:gdLst>
                    <a:gd name="connsiteX0" fmla="*/ 1324 w 39682"/>
                    <a:gd name="connsiteY0" fmla="*/ 27332 h 40742"/>
                    <a:gd name="connsiteX1" fmla="*/ 12569 w 39682"/>
                    <a:gd name="connsiteY1" fmla="*/ 1312 h 40742"/>
                    <a:gd name="connsiteX2" fmla="*/ 38248 w 39682"/>
                    <a:gd name="connsiteY2" fmla="*/ 13155 h 40742"/>
                    <a:gd name="connsiteX3" fmla="*/ 27088 w 39682"/>
                    <a:gd name="connsiteY3" fmla="*/ 39402 h 40742"/>
                    <a:gd name="connsiteX4" fmla="*/ 1296 w 39682"/>
                    <a:gd name="connsiteY4" fmla="*/ 27332 h 40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82" h="40742">
                      <a:moveTo>
                        <a:pt x="1324" y="27332"/>
                      </a:moveTo>
                      <a:cubicBezTo>
                        <a:pt x="-2605" y="16742"/>
                        <a:pt x="2520" y="5355"/>
                        <a:pt x="12569" y="1312"/>
                      </a:cubicBezTo>
                      <a:cubicBezTo>
                        <a:pt x="22647" y="-2645"/>
                        <a:pt x="34148" y="2650"/>
                        <a:pt x="38248" y="13155"/>
                      </a:cubicBezTo>
                      <a:cubicBezTo>
                        <a:pt x="42347" y="23659"/>
                        <a:pt x="37365" y="35388"/>
                        <a:pt x="27088" y="39402"/>
                      </a:cubicBezTo>
                      <a:cubicBezTo>
                        <a:pt x="16840" y="43502"/>
                        <a:pt x="5196" y="37837"/>
                        <a:pt x="1296" y="27332"/>
                      </a:cubicBezTo>
                      <a:close/>
                    </a:path>
                  </a:pathLst>
                </a:custGeom>
                <a:grpFill/>
                <a:ln w="2845"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762A6D83-3270-AEF2-8678-287354C7A929}"/>
                    </a:ext>
                  </a:extLst>
                </p:cNvPr>
                <p:cNvSpPr/>
                <p:nvPr/>
              </p:nvSpPr>
              <p:spPr>
                <a:xfrm>
                  <a:off x="11655334" y="3012776"/>
                  <a:ext cx="38408" cy="39349"/>
                </a:xfrm>
                <a:custGeom>
                  <a:avLst/>
                  <a:gdLst>
                    <a:gd name="connsiteX0" fmla="*/ 1007 w 38408"/>
                    <a:gd name="connsiteY0" fmla="*/ 25753 h 39349"/>
                    <a:gd name="connsiteX1" fmla="*/ 12878 w 38408"/>
                    <a:gd name="connsiteY1" fmla="*/ 957 h 39349"/>
                    <a:gd name="connsiteX2" fmla="*/ 37304 w 38408"/>
                    <a:gd name="connsiteY2" fmla="*/ 13569 h 39349"/>
                    <a:gd name="connsiteX3" fmla="*/ 25432 w 38408"/>
                    <a:gd name="connsiteY3" fmla="*/ 38365 h 39349"/>
                    <a:gd name="connsiteX4" fmla="*/ 1007 w 38408"/>
                    <a:gd name="connsiteY4" fmla="*/ 25753 h 3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8" h="39349">
                      <a:moveTo>
                        <a:pt x="1007" y="25753"/>
                      </a:moveTo>
                      <a:cubicBezTo>
                        <a:pt x="-2353" y="15391"/>
                        <a:pt x="2971" y="4288"/>
                        <a:pt x="12878" y="957"/>
                      </a:cubicBezTo>
                      <a:cubicBezTo>
                        <a:pt x="22813" y="-2373"/>
                        <a:pt x="33745" y="3263"/>
                        <a:pt x="37304" y="13569"/>
                      </a:cubicBezTo>
                      <a:cubicBezTo>
                        <a:pt x="40862" y="23875"/>
                        <a:pt x="35539" y="34977"/>
                        <a:pt x="25432" y="38365"/>
                      </a:cubicBezTo>
                      <a:cubicBezTo>
                        <a:pt x="15326" y="41752"/>
                        <a:pt x="4394" y="36116"/>
                        <a:pt x="1007" y="25753"/>
                      </a:cubicBezTo>
                      <a:close/>
                    </a:path>
                  </a:pathLst>
                </a:custGeom>
                <a:grpFill/>
                <a:ln w="2845"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38F97E4A-5BCA-1E01-9E7C-F7AB057CC6DB}"/>
                    </a:ext>
                  </a:extLst>
                </p:cNvPr>
                <p:cNvSpPr/>
                <p:nvPr/>
              </p:nvSpPr>
              <p:spPr>
                <a:xfrm>
                  <a:off x="11556986" y="3044410"/>
                  <a:ext cx="37150" cy="37976"/>
                </a:xfrm>
                <a:custGeom>
                  <a:avLst/>
                  <a:gdLst>
                    <a:gd name="connsiteX0" fmla="*/ 741 w 37150"/>
                    <a:gd name="connsiteY0" fmla="*/ 24010 h 37976"/>
                    <a:gd name="connsiteX1" fmla="*/ 13239 w 37150"/>
                    <a:gd name="connsiteY1" fmla="*/ 666 h 37976"/>
                    <a:gd name="connsiteX2" fmla="*/ 27331 w 37150"/>
                    <a:gd name="connsiteY2" fmla="*/ 2488 h 37976"/>
                    <a:gd name="connsiteX3" fmla="*/ 36326 w 37150"/>
                    <a:gd name="connsiteY3" fmla="*/ 13847 h 37976"/>
                    <a:gd name="connsiteX4" fmla="*/ 34960 w 37150"/>
                    <a:gd name="connsiteY4" fmla="*/ 28337 h 37976"/>
                    <a:gd name="connsiteX5" fmla="*/ 23858 w 37150"/>
                    <a:gd name="connsiteY5" fmla="*/ 37277 h 37976"/>
                    <a:gd name="connsiteX6" fmla="*/ 741 w 37150"/>
                    <a:gd name="connsiteY6" fmla="*/ 24010 h 3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50" h="37976">
                      <a:moveTo>
                        <a:pt x="741" y="24010"/>
                      </a:moveTo>
                      <a:cubicBezTo>
                        <a:pt x="-2106" y="13876"/>
                        <a:pt x="3502" y="3428"/>
                        <a:pt x="13239" y="666"/>
                      </a:cubicBezTo>
                      <a:cubicBezTo>
                        <a:pt x="18107" y="-700"/>
                        <a:pt x="23146" y="97"/>
                        <a:pt x="27331" y="2488"/>
                      </a:cubicBezTo>
                      <a:cubicBezTo>
                        <a:pt x="31515" y="4851"/>
                        <a:pt x="34817" y="8780"/>
                        <a:pt x="36326" y="13847"/>
                      </a:cubicBezTo>
                      <a:cubicBezTo>
                        <a:pt x="37835" y="18886"/>
                        <a:pt x="37209" y="24096"/>
                        <a:pt x="34960" y="28337"/>
                      </a:cubicBezTo>
                      <a:cubicBezTo>
                        <a:pt x="32711" y="32551"/>
                        <a:pt x="28811" y="35882"/>
                        <a:pt x="23858" y="37277"/>
                      </a:cubicBezTo>
                      <a:cubicBezTo>
                        <a:pt x="13922" y="40095"/>
                        <a:pt x="3588" y="34145"/>
                        <a:pt x="741" y="24010"/>
                      </a:cubicBezTo>
                      <a:close/>
                    </a:path>
                  </a:pathLst>
                </a:custGeom>
                <a:grpFill/>
                <a:ln w="2845"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A90653E4-356C-8E89-70A1-1057B9A326A4}"/>
                    </a:ext>
                  </a:extLst>
                </p:cNvPr>
                <p:cNvSpPr/>
                <p:nvPr/>
              </p:nvSpPr>
              <p:spPr>
                <a:xfrm>
                  <a:off x="11457461" y="3071861"/>
                  <a:ext cx="35772" cy="36843"/>
                </a:xfrm>
                <a:custGeom>
                  <a:avLst/>
                  <a:gdLst>
                    <a:gd name="connsiteX0" fmla="*/ 513 w 35772"/>
                    <a:gd name="connsiteY0" fmla="*/ 22551 h 36843"/>
                    <a:gd name="connsiteX1" fmla="*/ 2563 w 35772"/>
                    <a:gd name="connsiteY1" fmla="*/ 8715 h 36843"/>
                    <a:gd name="connsiteX2" fmla="*/ 13495 w 35772"/>
                    <a:gd name="connsiteY2" fmla="*/ 545 h 36843"/>
                    <a:gd name="connsiteX3" fmla="*/ 35188 w 35772"/>
                    <a:gd name="connsiteY3" fmla="*/ 13982 h 36843"/>
                    <a:gd name="connsiteX4" fmla="*/ 22263 w 35772"/>
                    <a:gd name="connsiteY4" fmla="*/ 36301 h 36843"/>
                    <a:gd name="connsiteX5" fmla="*/ 8627 w 35772"/>
                    <a:gd name="connsiteY5" fmla="*/ 34024 h 36843"/>
                    <a:gd name="connsiteX6" fmla="*/ 485 w 35772"/>
                    <a:gd name="connsiteY6" fmla="*/ 22551 h 3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72" h="36843">
                      <a:moveTo>
                        <a:pt x="513" y="22551"/>
                      </a:moveTo>
                      <a:cubicBezTo>
                        <a:pt x="-654" y="17597"/>
                        <a:pt x="229" y="12672"/>
                        <a:pt x="2563" y="8715"/>
                      </a:cubicBezTo>
                      <a:cubicBezTo>
                        <a:pt x="4926" y="4730"/>
                        <a:pt x="8769" y="1826"/>
                        <a:pt x="13495" y="545"/>
                      </a:cubicBezTo>
                      <a:cubicBezTo>
                        <a:pt x="22975" y="-1903"/>
                        <a:pt x="32682" y="4132"/>
                        <a:pt x="35188" y="13982"/>
                      </a:cubicBezTo>
                      <a:cubicBezTo>
                        <a:pt x="37693" y="23832"/>
                        <a:pt x="31914" y="33824"/>
                        <a:pt x="22263" y="36301"/>
                      </a:cubicBezTo>
                      <a:cubicBezTo>
                        <a:pt x="17452" y="37582"/>
                        <a:pt x="12555" y="36500"/>
                        <a:pt x="8627" y="34024"/>
                      </a:cubicBezTo>
                      <a:cubicBezTo>
                        <a:pt x="4670" y="31518"/>
                        <a:pt x="1652" y="27504"/>
                        <a:pt x="485" y="22551"/>
                      </a:cubicBezTo>
                      <a:close/>
                    </a:path>
                  </a:pathLst>
                </a:custGeom>
                <a:grpFill/>
                <a:ln w="2845"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5642879F-B16C-A294-F465-5B907C611596}"/>
                    </a:ext>
                  </a:extLst>
                </p:cNvPr>
                <p:cNvSpPr/>
                <p:nvPr/>
              </p:nvSpPr>
              <p:spPr>
                <a:xfrm>
                  <a:off x="11356937" y="3095122"/>
                  <a:ext cx="34472" cy="35483"/>
                </a:xfrm>
                <a:custGeom>
                  <a:avLst/>
                  <a:gdLst>
                    <a:gd name="connsiteX0" fmla="*/ 345 w 34472"/>
                    <a:gd name="connsiteY0" fmla="*/ 21211 h 35483"/>
                    <a:gd name="connsiteX1" fmla="*/ 13697 w 34472"/>
                    <a:gd name="connsiteY1" fmla="*/ 343 h 35483"/>
                    <a:gd name="connsiteX2" fmla="*/ 34080 w 34472"/>
                    <a:gd name="connsiteY2" fmla="*/ 14264 h 35483"/>
                    <a:gd name="connsiteX3" fmla="*/ 20728 w 34472"/>
                    <a:gd name="connsiteY3" fmla="*/ 35132 h 35483"/>
                    <a:gd name="connsiteX4" fmla="*/ 345 w 34472"/>
                    <a:gd name="connsiteY4" fmla="*/ 21211 h 3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2" h="35483">
                      <a:moveTo>
                        <a:pt x="345" y="21211"/>
                      </a:moveTo>
                      <a:cubicBezTo>
                        <a:pt x="-1534" y="11588"/>
                        <a:pt x="4445" y="2251"/>
                        <a:pt x="13697" y="343"/>
                      </a:cubicBezTo>
                      <a:cubicBezTo>
                        <a:pt x="22949" y="-1564"/>
                        <a:pt x="32059" y="4670"/>
                        <a:pt x="34080" y="14264"/>
                      </a:cubicBezTo>
                      <a:cubicBezTo>
                        <a:pt x="36102" y="23858"/>
                        <a:pt x="30123" y="33196"/>
                        <a:pt x="20728" y="35132"/>
                      </a:cubicBezTo>
                      <a:cubicBezTo>
                        <a:pt x="11334" y="37067"/>
                        <a:pt x="2196" y="30833"/>
                        <a:pt x="345" y="21211"/>
                      </a:cubicBezTo>
                      <a:close/>
                    </a:path>
                  </a:pathLst>
                </a:custGeom>
                <a:grpFill/>
                <a:ln w="2845"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AB9A461A-FEC3-46D2-FD96-BA674B9E5EA0}"/>
                    </a:ext>
                  </a:extLst>
                </p:cNvPr>
                <p:cNvSpPr/>
                <p:nvPr/>
              </p:nvSpPr>
              <p:spPr>
                <a:xfrm>
                  <a:off x="11255502" y="3114292"/>
                  <a:ext cx="33244" cy="34123"/>
                </a:xfrm>
                <a:custGeom>
                  <a:avLst/>
                  <a:gdLst>
                    <a:gd name="connsiteX0" fmla="*/ 206 w 33244"/>
                    <a:gd name="connsiteY0" fmla="*/ 19634 h 34123"/>
                    <a:gd name="connsiteX1" fmla="*/ 13898 w 33244"/>
                    <a:gd name="connsiteY1" fmla="*/ 191 h 34123"/>
                    <a:gd name="connsiteX2" fmla="*/ 33000 w 33244"/>
                    <a:gd name="connsiteY2" fmla="*/ 14482 h 34123"/>
                    <a:gd name="connsiteX3" fmla="*/ 19308 w 33244"/>
                    <a:gd name="connsiteY3" fmla="*/ 33926 h 34123"/>
                    <a:gd name="connsiteX4" fmla="*/ 206 w 33244"/>
                    <a:gd name="connsiteY4" fmla="*/ 19634 h 34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44" h="34123">
                      <a:moveTo>
                        <a:pt x="206" y="19634"/>
                      </a:moveTo>
                      <a:cubicBezTo>
                        <a:pt x="-1218" y="10297"/>
                        <a:pt x="4903" y="1614"/>
                        <a:pt x="13898" y="191"/>
                      </a:cubicBezTo>
                      <a:cubicBezTo>
                        <a:pt x="22866" y="-1204"/>
                        <a:pt x="31435" y="5201"/>
                        <a:pt x="33000" y="14482"/>
                      </a:cubicBezTo>
                      <a:cubicBezTo>
                        <a:pt x="34566" y="23791"/>
                        <a:pt x="28446" y="32474"/>
                        <a:pt x="19308" y="33926"/>
                      </a:cubicBezTo>
                      <a:cubicBezTo>
                        <a:pt x="10198" y="35349"/>
                        <a:pt x="1629" y="28944"/>
                        <a:pt x="206" y="19634"/>
                      </a:cubicBezTo>
                      <a:close/>
                    </a:path>
                  </a:pathLst>
                </a:custGeom>
                <a:grpFill/>
                <a:ln w="2845"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1E8ADCB3-571A-FD2B-38E8-C7EB12B43C3F}"/>
                    </a:ext>
                  </a:extLst>
                </p:cNvPr>
                <p:cNvSpPr/>
                <p:nvPr/>
              </p:nvSpPr>
              <p:spPr>
                <a:xfrm>
                  <a:off x="11153459" y="3129410"/>
                  <a:ext cx="31924" cy="32818"/>
                </a:xfrm>
                <a:custGeom>
                  <a:avLst/>
                  <a:gdLst>
                    <a:gd name="connsiteX0" fmla="*/ 105 w 31924"/>
                    <a:gd name="connsiteY0" fmla="*/ 18124 h 32818"/>
                    <a:gd name="connsiteX1" fmla="*/ 14026 w 31924"/>
                    <a:gd name="connsiteY1" fmla="*/ 104 h 32818"/>
                    <a:gd name="connsiteX2" fmla="*/ 31790 w 31924"/>
                    <a:gd name="connsiteY2" fmla="*/ 14395 h 32818"/>
                    <a:gd name="connsiteX3" fmla="*/ 17897 w 31924"/>
                    <a:gd name="connsiteY3" fmla="*/ 32729 h 32818"/>
                    <a:gd name="connsiteX4" fmla="*/ 105 w 31924"/>
                    <a:gd name="connsiteY4" fmla="*/ 18124 h 32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4" h="32818">
                      <a:moveTo>
                        <a:pt x="105" y="18124"/>
                      </a:moveTo>
                      <a:cubicBezTo>
                        <a:pt x="-892" y="9100"/>
                        <a:pt x="5343" y="1043"/>
                        <a:pt x="14026" y="104"/>
                      </a:cubicBezTo>
                      <a:cubicBezTo>
                        <a:pt x="22708" y="-893"/>
                        <a:pt x="30651" y="5371"/>
                        <a:pt x="31790" y="14395"/>
                      </a:cubicBezTo>
                      <a:cubicBezTo>
                        <a:pt x="32929" y="23362"/>
                        <a:pt x="26723" y="31704"/>
                        <a:pt x="17897" y="32729"/>
                      </a:cubicBezTo>
                      <a:cubicBezTo>
                        <a:pt x="9072" y="33668"/>
                        <a:pt x="1101" y="27149"/>
                        <a:pt x="105" y="18124"/>
                      </a:cubicBezTo>
                      <a:close/>
                    </a:path>
                  </a:pathLst>
                </a:custGeom>
                <a:grpFill/>
                <a:ln w="2845"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FBC80C0B-19EF-D79A-3EEF-3F4454CEEDD8}"/>
                    </a:ext>
                  </a:extLst>
                </p:cNvPr>
                <p:cNvSpPr/>
                <p:nvPr/>
              </p:nvSpPr>
              <p:spPr>
                <a:xfrm>
                  <a:off x="11050896" y="3140079"/>
                  <a:ext cx="30583" cy="31535"/>
                </a:xfrm>
                <a:custGeom>
                  <a:avLst/>
                  <a:gdLst>
                    <a:gd name="connsiteX0" fmla="*/ 39 w 30583"/>
                    <a:gd name="connsiteY0" fmla="*/ 17020 h 31535"/>
                    <a:gd name="connsiteX1" fmla="*/ 14075 w 30583"/>
                    <a:gd name="connsiteY1" fmla="*/ 53 h 31535"/>
                    <a:gd name="connsiteX2" fmla="*/ 30529 w 30583"/>
                    <a:gd name="connsiteY2" fmla="*/ 14487 h 31535"/>
                    <a:gd name="connsiteX3" fmla="*/ 16494 w 30583"/>
                    <a:gd name="connsiteY3" fmla="*/ 31482 h 31535"/>
                    <a:gd name="connsiteX4" fmla="*/ 11 w 30583"/>
                    <a:gd name="connsiteY4" fmla="*/ 17020 h 31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3" h="31535">
                      <a:moveTo>
                        <a:pt x="39" y="17020"/>
                      </a:moveTo>
                      <a:cubicBezTo>
                        <a:pt x="-558" y="8366"/>
                        <a:pt x="5705" y="737"/>
                        <a:pt x="14075" y="53"/>
                      </a:cubicBezTo>
                      <a:cubicBezTo>
                        <a:pt x="22444" y="-658"/>
                        <a:pt x="29817" y="5833"/>
                        <a:pt x="30529" y="14487"/>
                      </a:cubicBezTo>
                      <a:cubicBezTo>
                        <a:pt x="31241" y="23141"/>
                        <a:pt x="24978" y="30770"/>
                        <a:pt x="16494" y="31482"/>
                      </a:cubicBezTo>
                      <a:cubicBezTo>
                        <a:pt x="8011" y="32194"/>
                        <a:pt x="637" y="25760"/>
                        <a:pt x="11" y="17020"/>
                      </a:cubicBezTo>
                      <a:close/>
                    </a:path>
                  </a:pathLst>
                </a:custGeom>
                <a:grpFill/>
                <a:ln w="2845"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2F519B4C-24E0-129E-A588-94B0196171E4}"/>
                    </a:ext>
                  </a:extLst>
                </p:cNvPr>
                <p:cNvSpPr/>
                <p:nvPr/>
              </p:nvSpPr>
              <p:spPr>
                <a:xfrm>
                  <a:off x="10947987" y="3146557"/>
                  <a:ext cx="29345" cy="30222"/>
                </a:xfrm>
                <a:custGeom>
                  <a:avLst/>
                  <a:gdLst>
                    <a:gd name="connsiteX0" fmla="*/ 8 w 29345"/>
                    <a:gd name="connsiteY0" fmla="*/ 15638 h 30222"/>
                    <a:gd name="connsiteX1" fmla="*/ 14128 w 29345"/>
                    <a:gd name="connsiteY1" fmla="*/ 9 h 30222"/>
                    <a:gd name="connsiteX2" fmla="*/ 29330 w 29345"/>
                    <a:gd name="connsiteY2" fmla="*/ 14585 h 30222"/>
                    <a:gd name="connsiteX3" fmla="*/ 15210 w 29345"/>
                    <a:gd name="connsiteY3" fmla="*/ 30214 h 30222"/>
                    <a:gd name="connsiteX4" fmla="*/ 8 w 29345"/>
                    <a:gd name="connsiteY4" fmla="*/ 15638 h 3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5" h="30222">
                      <a:moveTo>
                        <a:pt x="8" y="15638"/>
                      </a:moveTo>
                      <a:cubicBezTo>
                        <a:pt x="-249" y="7297"/>
                        <a:pt x="6071" y="294"/>
                        <a:pt x="14128" y="9"/>
                      </a:cubicBezTo>
                      <a:cubicBezTo>
                        <a:pt x="22184" y="-276"/>
                        <a:pt x="28960" y="6243"/>
                        <a:pt x="29330" y="14585"/>
                      </a:cubicBezTo>
                      <a:cubicBezTo>
                        <a:pt x="29700" y="22926"/>
                        <a:pt x="23380" y="29901"/>
                        <a:pt x="15210" y="30214"/>
                      </a:cubicBezTo>
                      <a:cubicBezTo>
                        <a:pt x="7068" y="30498"/>
                        <a:pt x="264" y="23979"/>
                        <a:pt x="8" y="15638"/>
                      </a:cubicBezTo>
                      <a:close/>
                    </a:path>
                  </a:pathLst>
                </a:custGeom>
                <a:grpFill/>
                <a:ln w="2845"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1BF92714-5B4D-27E8-B11C-682ED4BADA78}"/>
                    </a:ext>
                  </a:extLst>
                </p:cNvPr>
                <p:cNvSpPr/>
                <p:nvPr/>
              </p:nvSpPr>
              <p:spPr>
                <a:xfrm>
                  <a:off x="10844939" y="3148957"/>
                  <a:ext cx="28040" cy="28869"/>
                </a:xfrm>
                <a:custGeom>
                  <a:avLst/>
                  <a:gdLst>
                    <a:gd name="connsiteX0" fmla="*/ 0 w 28040"/>
                    <a:gd name="connsiteY0" fmla="*/ 14292 h 28869"/>
                    <a:gd name="connsiteX1" fmla="*/ 14092 w 28040"/>
                    <a:gd name="connsiteY1" fmla="*/ 1 h 28869"/>
                    <a:gd name="connsiteX2" fmla="*/ 23942 w 28040"/>
                    <a:gd name="connsiteY2" fmla="*/ 4357 h 28869"/>
                    <a:gd name="connsiteX3" fmla="*/ 28041 w 28040"/>
                    <a:gd name="connsiteY3" fmla="*/ 14548 h 28869"/>
                    <a:gd name="connsiteX4" fmla="*/ 23942 w 28040"/>
                    <a:gd name="connsiteY4" fmla="*/ 24768 h 28869"/>
                    <a:gd name="connsiteX5" fmla="*/ 13978 w 28040"/>
                    <a:gd name="connsiteY5" fmla="*/ 28868 h 28869"/>
                    <a:gd name="connsiteX6" fmla="*/ 28 w 28040"/>
                    <a:gd name="connsiteY6" fmla="*/ 14263 h 2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40" h="28869">
                      <a:moveTo>
                        <a:pt x="0" y="14292"/>
                      </a:moveTo>
                      <a:cubicBezTo>
                        <a:pt x="85" y="6321"/>
                        <a:pt x="6405" y="-85"/>
                        <a:pt x="14092" y="1"/>
                      </a:cubicBezTo>
                      <a:cubicBezTo>
                        <a:pt x="17935" y="58"/>
                        <a:pt x="21437" y="1709"/>
                        <a:pt x="23942" y="4357"/>
                      </a:cubicBezTo>
                      <a:cubicBezTo>
                        <a:pt x="26476" y="7004"/>
                        <a:pt x="28041" y="10562"/>
                        <a:pt x="28041" y="14548"/>
                      </a:cubicBezTo>
                      <a:cubicBezTo>
                        <a:pt x="28041" y="18534"/>
                        <a:pt x="26476" y="22206"/>
                        <a:pt x="23942" y="24768"/>
                      </a:cubicBezTo>
                      <a:cubicBezTo>
                        <a:pt x="21380" y="27359"/>
                        <a:pt x="17850" y="28925"/>
                        <a:pt x="13978" y="28868"/>
                      </a:cubicBezTo>
                      <a:cubicBezTo>
                        <a:pt x="6177" y="28782"/>
                        <a:pt x="-57" y="22234"/>
                        <a:pt x="28" y="14263"/>
                      </a:cubicBezTo>
                      <a:close/>
                    </a:path>
                  </a:pathLst>
                </a:custGeom>
                <a:grpFill/>
                <a:ln w="2845"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F476FFC3-B28A-7FC6-16E9-A5422AA05CAE}"/>
                    </a:ext>
                  </a:extLst>
                </p:cNvPr>
                <p:cNvSpPr/>
                <p:nvPr/>
              </p:nvSpPr>
              <p:spPr>
                <a:xfrm>
                  <a:off x="10741895" y="3147102"/>
                  <a:ext cx="26787" cy="27570"/>
                </a:xfrm>
                <a:custGeom>
                  <a:avLst/>
                  <a:gdLst>
                    <a:gd name="connsiteX0" fmla="*/ 17 w 26787"/>
                    <a:gd name="connsiteY0" fmla="*/ 13129 h 27570"/>
                    <a:gd name="connsiteX1" fmla="*/ 14024 w 26787"/>
                    <a:gd name="connsiteY1" fmla="*/ 5 h 27570"/>
                    <a:gd name="connsiteX2" fmla="*/ 26778 w 26787"/>
                    <a:gd name="connsiteY2" fmla="*/ 14268 h 27570"/>
                    <a:gd name="connsiteX3" fmla="*/ 12771 w 26787"/>
                    <a:gd name="connsiteY3" fmla="*/ 27562 h 27570"/>
                    <a:gd name="connsiteX4" fmla="*/ 17 w 26787"/>
                    <a:gd name="connsiteY4" fmla="*/ 13129 h 27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7" h="27570">
                      <a:moveTo>
                        <a:pt x="17" y="13129"/>
                      </a:moveTo>
                      <a:cubicBezTo>
                        <a:pt x="416" y="5500"/>
                        <a:pt x="6679" y="-194"/>
                        <a:pt x="14024" y="5"/>
                      </a:cubicBezTo>
                      <a:cubicBezTo>
                        <a:pt x="21368" y="261"/>
                        <a:pt x="27062" y="6638"/>
                        <a:pt x="26778" y="14268"/>
                      </a:cubicBezTo>
                      <a:cubicBezTo>
                        <a:pt x="26493" y="21869"/>
                        <a:pt x="20201" y="27819"/>
                        <a:pt x="12771" y="27562"/>
                      </a:cubicBezTo>
                      <a:cubicBezTo>
                        <a:pt x="5341" y="27363"/>
                        <a:pt x="-353" y="20702"/>
                        <a:pt x="17" y="13129"/>
                      </a:cubicBezTo>
                      <a:close/>
                    </a:path>
                  </a:pathLst>
                </a:custGeom>
                <a:grpFill/>
                <a:ln w="2845"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C88295E9-8912-2DA5-AB9E-FE55817393FC}"/>
                    </a:ext>
                  </a:extLst>
                </p:cNvPr>
                <p:cNvSpPr/>
                <p:nvPr/>
              </p:nvSpPr>
              <p:spPr>
                <a:xfrm>
                  <a:off x="10639029" y="3140856"/>
                  <a:ext cx="25520" cy="26252"/>
                </a:xfrm>
                <a:custGeom>
                  <a:avLst/>
                  <a:gdLst>
                    <a:gd name="connsiteX0" fmla="*/ 56 w 25520"/>
                    <a:gd name="connsiteY0" fmla="*/ 12059 h 26252"/>
                    <a:gd name="connsiteX1" fmla="*/ 13892 w 25520"/>
                    <a:gd name="connsiteY1" fmla="*/ 45 h 26252"/>
                    <a:gd name="connsiteX2" fmla="*/ 25478 w 25520"/>
                    <a:gd name="connsiteY2" fmla="*/ 14194 h 26252"/>
                    <a:gd name="connsiteX3" fmla="*/ 11643 w 25520"/>
                    <a:gd name="connsiteY3" fmla="*/ 26208 h 26252"/>
                    <a:gd name="connsiteX4" fmla="*/ 56 w 25520"/>
                    <a:gd name="connsiteY4" fmla="*/ 12059 h 26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0" h="26252">
                      <a:moveTo>
                        <a:pt x="56" y="12059"/>
                      </a:moveTo>
                      <a:cubicBezTo>
                        <a:pt x="711" y="4828"/>
                        <a:pt x="6916" y="-553"/>
                        <a:pt x="13892" y="45"/>
                      </a:cubicBezTo>
                      <a:cubicBezTo>
                        <a:pt x="20866" y="643"/>
                        <a:pt x="26047" y="6963"/>
                        <a:pt x="25478" y="14194"/>
                      </a:cubicBezTo>
                      <a:cubicBezTo>
                        <a:pt x="24909" y="21425"/>
                        <a:pt x="18703" y="26805"/>
                        <a:pt x="11643" y="26208"/>
                      </a:cubicBezTo>
                      <a:cubicBezTo>
                        <a:pt x="4583" y="25610"/>
                        <a:pt x="-599" y="19290"/>
                        <a:pt x="56" y="12059"/>
                      </a:cubicBezTo>
                      <a:close/>
                    </a:path>
                  </a:pathLst>
                </a:custGeom>
                <a:grpFill/>
                <a:ln w="2845"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A33D98B0-91AA-4ACB-C462-1F094507441C}"/>
                    </a:ext>
                  </a:extLst>
                </p:cNvPr>
                <p:cNvSpPr/>
                <p:nvPr/>
              </p:nvSpPr>
              <p:spPr>
                <a:xfrm>
                  <a:off x="10536571" y="3130469"/>
                  <a:ext cx="24206" cy="24940"/>
                </a:xfrm>
                <a:custGeom>
                  <a:avLst/>
                  <a:gdLst>
                    <a:gd name="connsiteX0" fmla="*/ 114 w 24206"/>
                    <a:gd name="connsiteY0" fmla="*/ 10887 h 24940"/>
                    <a:gd name="connsiteX1" fmla="*/ 13693 w 24206"/>
                    <a:gd name="connsiteY1" fmla="*/ 98 h 24940"/>
                    <a:gd name="connsiteX2" fmla="*/ 24112 w 24206"/>
                    <a:gd name="connsiteY2" fmla="*/ 14047 h 24940"/>
                    <a:gd name="connsiteX3" fmla="*/ 10533 w 24206"/>
                    <a:gd name="connsiteY3" fmla="*/ 24837 h 24940"/>
                    <a:gd name="connsiteX4" fmla="*/ 114 w 24206"/>
                    <a:gd name="connsiteY4" fmla="*/ 10887 h 2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6" h="24940">
                      <a:moveTo>
                        <a:pt x="114" y="10887"/>
                      </a:moveTo>
                      <a:cubicBezTo>
                        <a:pt x="1025" y="4055"/>
                        <a:pt x="7117" y="-756"/>
                        <a:pt x="13693" y="98"/>
                      </a:cubicBezTo>
                      <a:cubicBezTo>
                        <a:pt x="20269" y="981"/>
                        <a:pt x="24938" y="7215"/>
                        <a:pt x="24112" y="14047"/>
                      </a:cubicBezTo>
                      <a:cubicBezTo>
                        <a:pt x="23286" y="20880"/>
                        <a:pt x="17195" y="25720"/>
                        <a:pt x="10533" y="24837"/>
                      </a:cubicBezTo>
                      <a:cubicBezTo>
                        <a:pt x="3872" y="23955"/>
                        <a:pt x="-798" y="17720"/>
                        <a:pt x="114" y="10887"/>
                      </a:cubicBezTo>
                      <a:close/>
                    </a:path>
                  </a:pathLst>
                </a:custGeom>
                <a:grpFill/>
                <a:ln w="2845"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9F1692A7-5A58-AE77-BC13-C4A5F830807D}"/>
                    </a:ext>
                  </a:extLst>
                </p:cNvPr>
                <p:cNvSpPr/>
                <p:nvPr/>
              </p:nvSpPr>
              <p:spPr>
                <a:xfrm>
                  <a:off x="10434610" y="3116036"/>
                  <a:ext cx="22959" cy="23631"/>
                </a:xfrm>
                <a:custGeom>
                  <a:avLst/>
                  <a:gdLst>
                    <a:gd name="connsiteX0" fmla="*/ 187 w 22959"/>
                    <a:gd name="connsiteY0" fmla="*/ 9777 h 23631"/>
                    <a:gd name="connsiteX1" fmla="*/ 13453 w 22959"/>
                    <a:gd name="connsiteY1" fmla="*/ 183 h 23631"/>
                    <a:gd name="connsiteX2" fmla="*/ 22790 w 22959"/>
                    <a:gd name="connsiteY2" fmla="*/ 13648 h 23631"/>
                    <a:gd name="connsiteX3" fmla="*/ 9496 w 22959"/>
                    <a:gd name="connsiteY3" fmla="*/ 23470 h 23631"/>
                    <a:gd name="connsiteX4" fmla="*/ 187 w 22959"/>
                    <a:gd name="connsiteY4" fmla="*/ 9777 h 2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9" h="23631">
                      <a:moveTo>
                        <a:pt x="187" y="9777"/>
                      </a:moveTo>
                      <a:cubicBezTo>
                        <a:pt x="1297" y="3343"/>
                        <a:pt x="7247" y="-956"/>
                        <a:pt x="13453" y="183"/>
                      </a:cubicBezTo>
                      <a:cubicBezTo>
                        <a:pt x="19659" y="1236"/>
                        <a:pt x="23873" y="7186"/>
                        <a:pt x="22790" y="13648"/>
                      </a:cubicBezTo>
                      <a:cubicBezTo>
                        <a:pt x="21737" y="20082"/>
                        <a:pt x="15759" y="24551"/>
                        <a:pt x="9496" y="23470"/>
                      </a:cubicBezTo>
                      <a:cubicBezTo>
                        <a:pt x="3233" y="22331"/>
                        <a:pt x="-952" y="16210"/>
                        <a:pt x="187" y="9777"/>
                      </a:cubicBezTo>
                      <a:close/>
                    </a:path>
                  </a:pathLst>
                </a:custGeom>
                <a:grpFill/>
                <a:ln w="2845"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B309B978-219E-3DAB-DDFF-F99BD6B1DF3B}"/>
                    </a:ext>
                  </a:extLst>
                </p:cNvPr>
                <p:cNvSpPr/>
                <p:nvPr/>
              </p:nvSpPr>
              <p:spPr>
                <a:xfrm>
                  <a:off x="10333357" y="3097206"/>
                  <a:ext cx="21715" cy="22254"/>
                </a:xfrm>
                <a:custGeom>
                  <a:avLst/>
                  <a:gdLst>
                    <a:gd name="connsiteX0" fmla="*/ 263 w 21715"/>
                    <a:gd name="connsiteY0" fmla="*/ 8935 h 22254"/>
                    <a:gd name="connsiteX1" fmla="*/ 13188 w 21715"/>
                    <a:gd name="connsiteY1" fmla="*/ 224 h 22254"/>
                    <a:gd name="connsiteX2" fmla="*/ 21472 w 21715"/>
                    <a:gd name="connsiteY2" fmla="*/ 13319 h 22254"/>
                    <a:gd name="connsiteX3" fmla="*/ 8548 w 21715"/>
                    <a:gd name="connsiteY3" fmla="*/ 22030 h 22254"/>
                    <a:gd name="connsiteX4" fmla="*/ 263 w 21715"/>
                    <a:gd name="connsiteY4" fmla="*/ 8935 h 2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5" h="22254">
                      <a:moveTo>
                        <a:pt x="263" y="8935"/>
                      </a:moveTo>
                      <a:cubicBezTo>
                        <a:pt x="1573" y="2928"/>
                        <a:pt x="7352" y="-1001"/>
                        <a:pt x="13188" y="224"/>
                      </a:cubicBezTo>
                      <a:cubicBezTo>
                        <a:pt x="19024" y="1419"/>
                        <a:pt x="22725" y="7284"/>
                        <a:pt x="21472" y="13319"/>
                      </a:cubicBezTo>
                      <a:cubicBezTo>
                        <a:pt x="20220" y="19354"/>
                        <a:pt x="14440" y="23254"/>
                        <a:pt x="8548" y="22030"/>
                      </a:cubicBezTo>
                      <a:cubicBezTo>
                        <a:pt x="2655" y="20806"/>
                        <a:pt x="-1046" y="14941"/>
                        <a:pt x="263" y="8935"/>
                      </a:cubicBezTo>
                      <a:close/>
                    </a:path>
                  </a:pathLst>
                </a:custGeom>
                <a:grpFill/>
                <a:ln w="2845"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2AB10221-2AC3-5FAA-403E-19206FD64A9A}"/>
                    </a:ext>
                  </a:extLst>
                </p:cNvPr>
                <p:cNvSpPr/>
                <p:nvPr/>
              </p:nvSpPr>
              <p:spPr>
                <a:xfrm>
                  <a:off x="10233028" y="3074230"/>
                  <a:ext cx="20419" cy="20959"/>
                </a:xfrm>
                <a:custGeom>
                  <a:avLst/>
                  <a:gdLst>
                    <a:gd name="connsiteX0" fmla="*/ 356 w 20419"/>
                    <a:gd name="connsiteY0" fmla="*/ 7941 h 20959"/>
                    <a:gd name="connsiteX1" fmla="*/ 12825 w 20419"/>
                    <a:gd name="connsiteY1" fmla="*/ 312 h 20959"/>
                    <a:gd name="connsiteX2" fmla="*/ 20084 w 20419"/>
                    <a:gd name="connsiteY2" fmla="*/ 13009 h 20959"/>
                    <a:gd name="connsiteX3" fmla="*/ 7616 w 20419"/>
                    <a:gd name="connsiteY3" fmla="*/ 20638 h 20959"/>
                    <a:gd name="connsiteX4" fmla="*/ 356 w 20419"/>
                    <a:gd name="connsiteY4" fmla="*/ 7941 h 20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19" h="20959">
                      <a:moveTo>
                        <a:pt x="356" y="7941"/>
                      </a:moveTo>
                      <a:cubicBezTo>
                        <a:pt x="1808" y="2333"/>
                        <a:pt x="7388" y="-1083"/>
                        <a:pt x="12825" y="312"/>
                      </a:cubicBezTo>
                      <a:cubicBezTo>
                        <a:pt x="18263" y="1707"/>
                        <a:pt x="21508" y="7400"/>
                        <a:pt x="20084" y="13009"/>
                      </a:cubicBezTo>
                      <a:cubicBezTo>
                        <a:pt x="18661" y="18617"/>
                        <a:pt x="13110" y="22062"/>
                        <a:pt x="7616" y="20638"/>
                      </a:cubicBezTo>
                      <a:cubicBezTo>
                        <a:pt x="2149" y="19243"/>
                        <a:pt x="-1124" y="13550"/>
                        <a:pt x="356" y="7941"/>
                      </a:cubicBezTo>
                      <a:close/>
                    </a:path>
                  </a:pathLst>
                </a:custGeom>
                <a:grpFill/>
                <a:ln w="2845"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D49EB378-1A31-D1B7-BF12-C7F094C29848}"/>
                    </a:ext>
                  </a:extLst>
                </p:cNvPr>
                <p:cNvSpPr/>
                <p:nvPr/>
              </p:nvSpPr>
              <p:spPr>
                <a:xfrm>
                  <a:off x="10133755" y="3047259"/>
                  <a:ext cx="19100" cy="19673"/>
                </a:xfrm>
                <a:custGeom>
                  <a:avLst/>
                  <a:gdLst>
                    <a:gd name="connsiteX0" fmla="*/ 417 w 19100"/>
                    <a:gd name="connsiteY0" fmla="*/ 7013 h 19673"/>
                    <a:gd name="connsiteX1" fmla="*/ 12374 w 19100"/>
                    <a:gd name="connsiteY1" fmla="*/ 409 h 19673"/>
                    <a:gd name="connsiteX2" fmla="*/ 18694 w 19100"/>
                    <a:gd name="connsiteY2" fmla="*/ 12621 h 19673"/>
                    <a:gd name="connsiteX3" fmla="*/ 6737 w 19100"/>
                    <a:gd name="connsiteY3" fmla="*/ 19254 h 19673"/>
                    <a:gd name="connsiteX4" fmla="*/ 445 w 19100"/>
                    <a:gd name="connsiteY4" fmla="*/ 7013 h 19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0" h="19673">
                      <a:moveTo>
                        <a:pt x="417" y="7013"/>
                      </a:moveTo>
                      <a:cubicBezTo>
                        <a:pt x="2011" y="1803"/>
                        <a:pt x="7335" y="-1129"/>
                        <a:pt x="12374" y="409"/>
                      </a:cubicBezTo>
                      <a:cubicBezTo>
                        <a:pt x="17385" y="1974"/>
                        <a:pt x="20203" y="7440"/>
                        <a:pt x="18694" y="12621"/>
                      </a:cubicBezTo>
                      <a:cubicBezTo>
                        <a:pt x="17157" y="17860"/>
                        <a:pt x="11804" y="20820"/>
                        <a:pt x="6737" y="19254"/>
                      </a:cubicBezTo>
                      <a:cubicBezTo>
                        <a:pt x="1670" y="17689"/>
                        <a:pt x="-1148" y="12223"/>
                        <a:pt x="445" y="7013"/>
                      </a:cubicBezTo>
                      <a:close/>
                    </a:path>
                  </a:pathLst>
                </a:custGeom>
                <a:grpFill/>
                <a:ln w="2845"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28AC31E8-C9C9-7FE1-54FE-A179952DE19B}"/>
                    </a:ext>
                  </a:extLst>
                </p:cNvPr>
                <p:cNvSpPr/>
                <p:nvPr/>
              </p:nvSpPr>
              <p:spPr>
                <a:xfrm>
                  <a:off x="10035595" y="3016155"/>
                  <a:ext cx="17930" cy="18247"/>
                </a:xfrm>
                <a:custGeom>
                  <a:avLst/>
                  <a:gdLst>
                    <a:gd name="connsiteX0" fmla="*/ 533 w 17930"/>
                    <a:gd name="connsiteY0" fmla="*/ 6289 h 18247"/>
                    <a:gd name="connsiteX1" fmla="*/ 11977 w 17930"/>
                    <a:gd name="connsiteY1" fmla="*/ 454 h 18247"/>
                    <a:gd name="connsiteX2" fmla="*/ 17414 w 17930"/>
                    <a:gd name="connsiteY2" fmla="*/ 11955 h 18247"/>
                    <a:gd name="connsiteX3" fmla="*/ 5971 w 17930"/>
                    <a:gd name="connsiteY3" fmla="*/ 17791 h 18247"/>
                    <a:gd name="connsiteX4" fmla="*/ 533 w 17930"/>
                    <a:gd name="connsiteY4" fmla="*/ 6289 h 1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0" h="18247">
                      <a:moveTo>
                        <a:pt x="533" y="6289"/>
                      </a:moveTo>
                      <a:cubicBezTo>
                        <a:pt x="2213" y="1507"/>
                        <a:pt x="7337" y="-1112"/>
                        <a:pt x="11977" y="454"/>
                      </a:cubicBezTo>
                      <a:cubicBezTo>
                        <a:pt x="16618" y="2019"/>
                        <a:pt x="19066" y="7172"/>
                        <a:pt x="17414" y="11955"/>
                      </a:cubicBezTo>
                      <a:cubicBezTo>
                        <a:pt x="15792" y="16766"/>
                        <a:pt x="10668" y="19357"/>
                        <a:pt x="5971" y="17791"/>
                      </a:cubicBezTo>
                      <a:cubicBezTo>
                        <a:pt x="1273" y="16225"/>
                        <a:pt x="-1146" y="11072"/>
                        <a:pt x="533" y="6289"/>
                      </a:cubicBezTo>
                      <a:close/>
                    </a:path>
                  </a:pathLst>
                </a:custGeom>
                <a:grpFill/>
                <a:ln w="2845"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4A2C24FF-CEFB-B76E-BB5C-D3E74A1635C9}"/>
                    </a:ext>
                  </a:extLst>
                </p:cNvPr>
                <p:cNvSpPr/>
                <p:nvPr/>
              </p:nvSpPr>
              <p:spPr>
                <a:xfrm>
                  <a:off x="9938974" y="2980872"/>
                  <a:ext cx="16621" cy="16956"/>
                </a:xfrm>
                <a:custGeom>
                  <a:avLst/>
                  <a:gdLst>
                    <a:gd name="connsiteX0" fmla="*/ 618 w 16621"/>
                    <a:gd name="connsiteY0" fmla="*/ 5475 h 16956"/>
                    <a:gd name="connsiteX1" fmla="*/ 11436 w 16621"/>
                    <a:gd name="connsiteY1" fmla="*/ 550 h 16956"/>
                    <a:gd name="connsiteX2" fmla="*/ 16019 w 16621"/>
                    <a:gd name="connsiteY2" fmla="*/ 11481 h 16956"/>
                    <a:gd name="connsiteX3" fmla="*/ 5201 w 16621"/>
                    <a:gd name="connsiteY3" fmla="*/ 16406 h 16956"/>
                    <a:gd name="connsiteX4" fmla="*/ 618 w 16621"/>
                    <a:gd name="connsiteY4" fmla="*/ 5475 h 16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1" h="16956">
                      <a:moveTo>
                        <a:pt x="618" y="5475"/>
                      </a:moveTo>
                      <a:cubicBezTo>
                        <a:pt x="2354" y="1090"/>
                        <a:pt x="7194" y="-1102"/>
                        <a:pt x="11436" y="550"/>
                      </a:cubicBezTo>
                      <a:cubicBezTo>
                        <a:pt x="15678" y="2201"/>
                        <a:pt x="17727" y="7097"/>
                        <a:pt x="16019" y="11481"/>
                      </a:cubicBezTo>
                      <a:cubicBezTo>
                        <a:pt x="14311" y="15866"/>
                        <a:pt x="9471" y="18058"/>
                        <a:pt x="5201" y="16406"/>
                      </a:cubicBezTo>
                      <a:cubicBezTo>
                        <a:pt x="931" y="14727"/>
                        <a:pt x="-1119" y="9830"/>
                        <a:pt x="618" y="5475"/>
                      </a:cubicBezTo>
                      <a:close/>
                    </a:path>
                  </a:pathLst>
                </a:custGeom>
                <a:grpFill/>
                <a:ln w="2845"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9525A364-18B6-2DB9-6921-2793C182E796}"/>
                    </a:ext>
                  </a:extLst>
                </p:cNvPr>
                <p:cNvSpPr/>
                <p:nvPr/>
              </p:nvSpPr>
              <p:spPr>
                <a:xfrm>
                  <a:off x="9843864" y="2941751"/>
                  <a:ext cx="15306" cy="15675"/>
                </a:xfrm>
                <a:custGeom>
                  <a:avLst/>
                  <a:gdLst>
                    <a:gd name="connsiteX0" fmla="*/ 701 w 15306"/>
                    <a:gd name="connsiteY0" fmla="*/ 4712 h 15675"/>
                    <a:gd name="connsiteX1" fmla="*/ 10836 w 15306"/>
                    <a:gd name="connsiteY1" fmla="*/ 641 h 15675"/>
                    <a:gd name="connsiteX2" fmla="*/ 14622 w 15306"/>
                    <a:gd name="connsiteY2" fmla="*/ 10947 h 15675"/>
                    <a:gd name="connsiteX3" fmla="*/ 4487 w 15306"/>
                    <a:gd name="connsiteY3" fmla="*/ 15018 h 15675"/>
                    <a:gd name="connsiteX4" fmla="*/ 701 w 15306"/>
                    <a:gd name="connsiteY4" fmla="*/ 4712 h 1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6" h="15675">
                      <a:moveTo>
                        <a:pt x="701" y="4712"/>
                      </a:moveTo>
                      <a:cubicBezTo>
                        <a:pt x="2466" y="755"/>
                        <a:pt x="6992" y="-1067"/>
                        <a:pt x="10836" y="641"/>
                      </a:cubicBezTo>
                      <a:cubicBezTo>
                        <a:pt x="14679" y="2350"/>
                        <a:pt x="16358" y="6990"/>
                        <a:pt x="14622" y="10947"/>
                      </a:cubicBezTo>
                      <a:cubicBezTo>
                        <a:pt x="12885" y="14932"/>
                        <a:pt x="8359" y="16754"/>
                        <a:pt x="4487" y="15018"/>
                      </a:cubicBezTo>
                      <a:cubicBezTo>
                        <a:pt x="615" y="13281"/>
                        <a:pt x="-1064" y="8669"/>
                        <a:pt x="701" y="4712"/>
                      </a:cubicBezTo>
                      <a:close/>
                    </a:path>
                  </a:pathLst>
                </a:custGeom>
                <a:grpFill/>
                <a:ln w="2845"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A93D49B3-09D7-7947-1536-0F8161F8A52D}"/>
                    </a:ext>
                  </a:extLst>
                </p:cNvPr>
                <p:cNvSpPr/>
                <p:nvPr/>
              </p:nvSpPr>
              <p:spPr>
                <a:xfrm>
                  <a:off x="9750397" y="2898742"/>
                  <a:ext cx="14121" cy="14267"/>
                </a:xfrm>
                <a:custGeom>
                  <a:avLst/>
                  <a:gdLst>
                    <a:gd name="connsiteX0" fmla="*/ 764 w 14121"/>
                    <a:gd name="connsiteY0" fmla="*/ 4108 h 14267"/>
                    <a:gd name="connsiteX1" fmla="*/ 10244 w 14121"/>
                    <a:gd name="connsiteY1" fmla="*/ 663 h 14267"/>
                    <a:gd name="connsiteX2" fmla="*/ 13376 w 14121"/>
                    <a:gd name="connsiteY2" fmla="*/ 10143 h 14267"/>
                    <a:gd name="connsiteX3" fmla="*/ 3895 w 14121"/>
                    <a:gd name="connsiteY3" fmla="*/ 13588 h 14267"/>
                    <a:gd name="connsiteX4" fmla="*/ 764 w 14121"/>
                    <a:gd name="connsiteY4" fmla="*/ 4108 h 14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1" h="14267">
                      <a:moveTo>
                        <a:pt x="764" y="4108"/>
                      </a:moveTo>
                      <a:cubicBezTo>
                        <a:pt x="2529" y="549"/>
                        <a:pt x="6771" y="-988"/>
                        <a:pt x="10244" y="663"/>
                      </a:cubicBezTo>
                      <a:cubicBezTo>
                        <a:pt x="13717" y="2314"/>
                        <a:pt x="15112" y="6556"/>
                        <a:pt x="13376" y="10143"/>
                      </a:cubicBezTo>
                      <a:cubicBezTo>
                        <a:pt x="11639" y="13730"/>
                        <a:pt x="7397" y="15267"/>
                        <a:pt x="3895" y="13588"/>
                      </a:cubicBezTo>
                      <a:cubicBezTo>
                        <a:pt x="394" y="11908"/>
                        <a:pt x="-1001" y="7666"/>
                        <a:pt x="764" y="4108"/>
                      </a:cubicBezTo>
                      <a:close/>
                    </a:path>
                  </a:pathLst>
                </a:custGeom>
                <a:grpFill/>
                <a:ln w="2845"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E84D099B-FE77-EA1D-3FA4-387978C972B4}"/>
                    </a:ext>
                  </a:extLst>
                </p:cNvPr>
                <p:cNvSpPr/>
                <p:nvPr/>
              </p:nvSpPr>
              <p:spPr>
                <a:xfrm>
                  <a:off x="9658978" y="2851669"/>
                  <a:ext cx="12808" cy="12976"/>
                </a:xfrm>
                <a:custGeom>
                  <a:avLst/>
                  <a:gdLst>
                    <a:gd name="connsiteX0" fmla="*/ 828 w 12808"/>
                    <a:gd name="connsiteY0" fmla="*/ 3468 h 12976"/>
                    <a:gd name="connsiteX1" fmla="*/ 9539 w 12808"/>
                    <a:gd name="connsiteY1" fmla="*/ 735 h 12976"/>
                    <a:gd name="connsiteX2" fmla="*/ 11987 w 12808"/>
                    <a:gd name="connsiteY2" fmla="*/ 9503 h 12976"/>
                    <a:gd name="connsiteX3" fmla="*/ 3275 w 12808"/>
                    <a:gd name="connsiteY3" fmla="*/ 12236 h 12976"/>
                    <a:gd name="connsiteX4" fmla="*/ 828 w 12808"/>
                    <a:gd name="connsiteY4" fmla="*/ 3468 h 1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976">
                      <a:moveTo>
                        <a:pt x="828" y="3468"/>
                      </a:moveTo>
                      <a:cubicBezTo>
                        <a:pt x="2564" y="308"/>
                        <a:pt x="6464" y="-916"/>
                        <a:pt x="9539" y="735"/>
                      </a:cubicBezTo>
                      <a:cubicBezTo>
                        <a:pt x="12613" y="2386"/>
                        <a:pt x="13724" y="6315"/>
                        <a:pt x="11987" y="9503"/>
                      </a:cubicBezTo>
                      <a:cubicBezTo>
                        <a:pt x="10279" y="12692"/>
                        <a:pt x="6379" y="13887"/>
                        <a:pt x="3275" y="12236"/>
                      </a:cubicBezTo>
                      <a:cubicBezTo>
                        <a:pt x="173" y="10557"/>
                        <a:pt x="-909" y="6628"/>
                        <a:pt x="828" y="3468"/>
                      </a:cubicBezTo>
                      <a:close/>
                    </a:path>
                  </a:pathLst>
                </a:custGeom>
                <a:grpFill/>
                <a:ln w="2845"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5D33899B-B08F-0C45-D41E-6C6D8FF91C04}"/>
                    </a:ext>
                  </a:extLst>
                </p:cNvPr>
                <p:cNvSpPr/>
                <p:nvPr/>
              </p:nvSpPr>
              <p:spPr>
                <a:xfrm>
                  <a:off x="9569518" y="2800985"/>
                  <a:ext cx="11469" cy="11695"/>
                </a:xfrm>
                <a:custGeom>
                  <a:avLst/>
                  <a:gdLst>
                    <a:gd name="connsiteX0" fmla="*/ 870 w 11469"/>
                    <a:gd name="connsiteY0" fmla="*/ 2881 h 11695"/>
                    <a:gd name="connsiteX1" fmla="*/ 8755 w 11469"/>
                    <a:gd name="connsiteY1" fmla="*/ 802 h 11695"/>
                    <a:gd name="connsiteX2" fmla="*/ 10606 w 11469"/>
                    <a:gd name="connsiteY2" fmla="*/ 8802 h 11695"/>
                    <a:gd name="connsiteX3" fmla="*/ 2720 w 11469"/>
                    <a:gd name="connsiteY3" fmla="*/ 10880 h 11695"/>
                    <a:gd name="connsiteX4" fmla="*/ 870 w 11469"/>
                    <a:gd name="connsiteY4" fmla="*/ 2881 h 1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11695">
                      <a:moveTo>
                        <a:pt x="870" y="2881"/>
                      </a:moveTo>
                      <a:cubicBezTo>
                        <a:pt x="2549" y="91"/>
                        <a:pt x="6079" y="-820"/>
                        <a:pt x="8755" y="802"/>
                      </a:cubicBezTo>
                      <a:cubicBezTo>
                        <a:pt x="11432" y="2425"/>
                        <a:pt x="12286" y="6012"/>
                        <a:pt x="10606" y="8802"/>
                      </a:cubicBezTo>
                      <a:cubicBezTo>
                        <a:pt x="8954" y="11592"/>
                        <a:pt x="5424" y="12531"/>
                        <a:pt x="2720" y="10880"/>
                      </a:cubicBezTo>
                      <a:cubicBezTo>
                        <a:pt x="16" y="9229"/>
                        <a:pt x="-810" y="5642"/>
                        <a:pt x="870" y="2881"/>
                      </a:cubicBezTo>
                      <a:close/>
                    </a:path>
                  </a:pathLst>
                </a:custGeom>
                <a:grpFill/>
                <a:ln w="2845"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8C90CC0D-C06A-D0F8-7068-361CD560A552}"/>
                    </a:ext>
                  </a:extLst>
                </p:cNvPr>
                <p:cNvSpPr/>
                <p:nvPr/>
              </p:nvSpPr>
              <p:spPr>
                <a:xfrm>
                  <a:off x="9482221" y="2746679"/>
                  <a:ext cx="10276" cy="10320"/>
                </a:xfrm>
                <a:custGeom>
                  <a:avLst/>
                  <a:gdLst>
                    <a:gd name="connsiteX0" fmla="*/ 882 w 10276"/>
                    <a:gd name="connsiteY0" fmla="*/ 2413 h 10320"/>
                    <a:gd name="connsiteX1" fmla="*/ 7999 w 10276"/>
                    <a:gd name="connsiteY1" fmla="*/ 790 h 10320"/>
                    <a:gd name="connsiteX2" fmla="*/ 9394 w 10276"/>
                    <a:gd name="connsiteY2" fmla="*/ 7907 h 10320"/>
                    <a:gd name="connsiteX3" fmla="*/ 2277 w 10276"/>
                    <a:gd name="connsiteY3" fmla="*/ 9530 h 10320"/>
                    <a:gd name="connsiteX4" fmla="*/ 882 w 10276"/>
                    <a:gd name="connsiteY4" fmla="*/ 2413 h 1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 h="10320">
                      <a:moveTo>
                        <a:pt x="882" y="2413"/>
                      </a:moveTo>
                      <a:cubicBezTo>
                        <a:pt x="2477" y="-7"/>
                        <a:pt x="5665" y="-718"/>
                        <a:pt x="7999" y="790"/>
                      </a:cubicBezTo>
                      <a:cubicBezTo>
                        <a:pt x="10362" y="2299"/>
                        <a:pt x="10989" y="5488"/>
                        <a:pt x="9394" y="7907"/>
                      </a:cubicBezTo>
                      <a:cubicBezTo>
                        <a:pt x="7828" y="10327"/>
                        <a:pt x="4640" y="11039"/>
                        <a:pt x="2277" y="9530"/>
                      </a:cubicBezTo>
                      <a:cubicBezTo>
                        <a:pt x="-85" y="8021"/>
                        <a:pt x="-712" y="4833"/>
                        <a:pt x="882" y="2413"/>
                      </a:cubicBezTo>
                      <a:close/>
                    </a:path>
                  </a:pathLst>
                </a:custGeom>
                <a:grpFill/>
                <a:ln w="2845" cap="flat">
                  <a:noFill/>
                  <a:prstDash val="solid"/>
                  <a:miter/>
                </a:ln>
              </p:spPr>
              <p:txBody>
                <a:bodyPr rtlCol="0" anchor="ctr"/>
                <a:lstStyle/>
                <a:p>
                  <a:endParaRPr lang="en-US"/>
                </a:p>
              </p:txBody>
            </p:sp>
            <p:sp>
              <p:nvSpPr>
                <p:cNvPr id="1561" name="Freeform: Shape 1560">
                  <a:extLst>
                    <a:ext uri="{FF2B5EF4-FFF2-40B4-BE49-F238E27FC236}">
                      <a16:creationId xmlns:a16="http://schemas.microsoft.com/office/drawing/2014/main" id="{3DBC0C08-095B-CFC3-126E-2A203E958361}"/>
                    </a:ext>
                  </a:extLst>
                </p:cNvPr>
                <p:cNvSpPr/>
                <p:nvPr/>
              </p:nvSpPr>
              <p:spPr>
                <a:xfrm>
                  <a:off x="9397414" y="2688560"/>
                  <a:ext cx="8968" cy="9042"/>
                </a:xfrm>
                <a:custGeom>
                  <a:avLst/>
                  <a:gdLst>
                    <a:gd name="connsiteX0" fmla="*/ 883 w 8968"/>
                    <a:gd name="connsiteY0" fmla="*/ 1945 h 9042"/>
                    <a:gd name="connsiteX1" fmla="*/ 7146 w 8968"/>
                    <a:gd name="connsiteY1" fmla="*/ 806 h 9042"/>
                    <a:gd name="connsiteX2" fmla="*/ 8085 w 8968"/>
                    <a:gd name="connsiteY2" fmla="*/ 7098 h 9042"/>
                    <a:gd name="connsiteX3" fmla="*/ 1822 w 8968"/>
                    <a:gd name="connsiteY3" fmla="*/ 8236 h 9042"/>
                    <a:gd name="connsiteX4" fmla="*/ 883 w 8968"/>
                    <a:gd name="connsiteY4" fmla="*/ 1945 h 9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8" h="9042">
                      <a:moveTo>
                        <a:pt x="883" y="1945"/>
                      </a:moveTo>
                      <a:cubicBezTo>
                        <a:pt x="2363" y="-105"/>
                        <a:pt x="5153" y="-617"/>
                        <a:pt x="7146" y="806"/>
                      </a:cubicBezTo>
                      <a:cubicBezTo>
                        <a:pt x="9139" y="2229"/>
                        <a:pt x="9566" y="5048"/>
                        <a:pt x="8085" y="7098"/>
                      </a:cubicBezTo>
                      <a:cubicBezTo>
                        <a:pt x="6633" y="9147"/>
                        <a:pt x="3815" y="9660"/>
                        <a:pt x="1822" y="8236"/>
                      </a:cubicBezTo>
                      <a:cubicBezTo>
                        <a:pt x="-170" y="6813"/>
                        <a:pt x="-598" y="3994"/>
                        <a:pt x="883" y="1945"/>
                      </a:cubicBezTo>
                      <a:close/>
                    </a:path>
                  </a:pathLst>
                </a:custGeom>
                <a:grpFill/>
                <a:ln w="2845"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097890C6-6B54-4F3B-F4EC-452973D1A19D}"/>
                    </a:ext>
                  </a:extLst>
                </p:cNvPr>
                <p:cNvSpPr/>
                <p:nvPr/>
              </p:nvSpPr>
              <p:spPr>
                <a:xfrm>
                  <a:off x="9314967" y="2627180"/>
                  <a:ext cx="7644" cy="7765"/>
                </a:xfrm>
                <a:custGeom>
                  <a:avLst/>
                  <a:gdLst>
                    <a:gd name="connsiteX0" fmla="*/ 857 w 7644"/>
                    <a:gd name="connsiteY0" fmla="*/ 1520 h 7765"/>
                    <a:gd name="connsiteX1" fmla="*/ 6238 w 7644"/>
                    <a:gd name="connsiteY1" fmla="*/ 808 h 7765"/>
                    <a:gd name="connsiteX2" fmla="*/ 6808 w 7644"/>
                    <a:gd name="connsiteY2" fmla="*/ 6246 h 7765"/>
                    <a:gd name="connsiteX3" fmla="*/ 1427 w 7644"/>
                    <a:gd name="connsiteY3" fmla="*/ 6957 h 7765"/>
                    <a:gd name="connsiteX4" fmla="*/ 857 w 7644"/>
                    <a:gd name="connsiteY4" fmla="*/ 1520 h 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4" h="7765">
                      <a:moveTo>
                        <a:pt x="857" y="1520"/>
                      </a:moveTo>
                      <a:cubicBezTo>
                        <a:pt x="2195" y="-188"/>
                        <a:pt x="4587" y="-501"/>
                        <a:pt x="6238" y="808"/>
                      </a:cubicBezTo>
                      <a:cubicBezTo>
                        <a:pt x="7861" y="2118"/>
                        <a:pt x="8117" y="4538"/>
                        <a:pt x="6808" y="6246"/>
                      </a:cubicBezTo>
                      <a:cubicBezTo>
                        <a:pt x="5498" y="7954"/>
                        <a:pt x="3078" y="8267"/>
                        <a:pt x="1427" y="6957"/>
                      </a:cubicBezTo>
                      <a:cubicBezTo>
                        <a:pt x="-224" y="5648"/>
                        <a:pt x="-480" y="3228"/>
                        <a:pt x="857" y="1520"/>
                      </a:cubicBezTo>
                      <a:close/>
                    </a:path>
                  </a:pathLst>
                </a:custGeom>
                <a:grpFill/>
                <a:ln w="2845"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id="{F0BC063E-7ADF-CADA-8168-D03031571D18}"/>
                    </a:ext>
                  </a:extLst>
                </p:cNvPr>
                <p:cNvSpPr/>
                <p:nvPr/>
              </p:nvSpPr>
              <p:spPr>
                <a:xfrm>
                  <a:off x="9235180" y="2562364"/>
                  <a:ext cx="6420" cy="6387"/>
                </a:xfrm>
                <a:custGeom>
                  <a:avLst/>
                  <a:gdLst>
                    <a:gd name="connsiteX0" fmla="*/ 790 w 6420"/>
                    <a:gd name="connsiteY0" fmla="*/ 1173 h 6387"/>
                    <a:gd name="connsiteX1" fmla="*/ 5317 w 6420"/>
                    <a:gd name="connsiteY1" fmla="*/ 717 h 6387"/>
                    <a:gd name="connsiteX2" fmla="*/ 5631 w 6420"/>
                    <a:gd name="connsiteY2" fmla="*/ 5215 h 6387"/>
                    <a:gd name="connsiteX3" fmla="*/ 1104 w 6420"/>
                    <a:gd name="connsiteY3" fmla="*/ 5671 h 6387"/>
                    <a:gd name="connsiteX4" fmla="*/ 790 w 6420"/>
                    <a:gd name="connsiteY4" fmla="*/ 1173 h 6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0" h="6387">
                      <a:moveTo>
                        <a:pt x="790" y="1173"/>
                      </a:moveTo>
                      <a:cubicBezTo>
                        <a:pt x="1958" y="-194"/>
                        <a:pt x="3979" y="-393"/>
                        <a:pt x="5317" y="717"/>
                      </a:cubicBezTo>
                      <a:cubicBezTo>
                        <a:pt x="6655" y="1827"/>
                        <a:pt x="6797" y="3849"/>
                        <a:pt x="5631" y="5215"/>
                      </a:cubicBezTo>
                      <a:cubicBezTo>
                        <a:pt x="4463" y="6582"/>
                        <a:pt x="2442" y="6781"/>
                        <a:pt x="1104" y="5671"/>
                      </a:cubicBezTo>
                      <a:cubicBezTo>
                        <a:pt x="-234" y="4560"/>
                        <a:pt x="-377" y="2539"/>
                        <a:pt x="790" y="1173"/>
                      </a:cubicBezTo>
                      <a:close/>
                    </a:path>
                  </a:pathLst>
                </a:custGeom>
                <a:grpFill/>
                <a:ln w="2845"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CF977C59-EF75-332D-5CDF-210543C60874}"/>
                    </a:ext>
                  </a:extLst>
                </p:cNvPr>
                <p:cNvSpPr/>
                <p:nvPr/>
              </p:nvSpPr>
              <p:spPr>
                <a:xfrm>
                  <a:off x="9158174" y="2494277"/>
                  <a:ext cx="5082" cy="5117"/>
                </a:xfrm>
                <a:custGeom>
                  <a:avLst/>
                  <a:gdLst>
                    <a:gd name="connsiteX0" fmla="*/ 705 w 5082"/>
                    <a:gd name="connsiteY0" fmla="*/ 851 h 5117"/>
                    <a:gd name="connsiteX1" fmla="*/ 4292 w 5082"/>
                    <a:gd name="connsiteY1" fmla="*/ 651 h 5117"/>
                    <a:gd name="connsiteX2" fmla="*/ 4378 w 5082"/>
                    <a:gd name="connsiteY2" fmla="*/ 4267 h 5117"/>
                    <a:gd name="connsiteX3" fmla="*/ 791 w 5082"/>
                    <a:gd name="connsiteY3" fmla="*/ 4466 h 5117"/>
                    <a:gd name="connsiteX4" fmla="*/ 705 w 5082"/>
                    <a:gd name="connsiteY4" fmla="*/ 851 h 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 h="5117">
                      <a:moveTo>
                        <a:pt x="705" y="851"/>
                      </a:moveTo>
                      <a:cubicBezTo>
                        <a:pt x="1673" y="-203"/>
                        <a:pt x="3296" y="-288"/>
                        <a:pt x="4292" y="651"/>
                      </a:cubicBezTo>
                      <a:cubicBezTo>
                        <a:pt x="5317" y="1591"/>
                        <a:pt x="5345" y="3214"/>
                        <a:pt x="4378" y="4267"/>
                      </a:cubicBezTo>
                      <a:cubicBezTo>
                        <a:pt x="3410" y="5320"/>
                        <a:pt x="1815" y="5406"/>
                        <a:pt x="791" y="4466"/>
                      </a:cubicBezTo>
                      <a:cubicBezTo>
                        <a:pt x="-234" y="3527"/>
                        <a:pt x="-263" y="1904"/>
                        <a:pt x="705" y="851"/>
                      </a:cubicBezTo>
                      <a:close/>
                    </a:path>
                  </a:pathLst>
                </a:custGeom>
                <a:grpFill/>
                <a:ln w="2845"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EEB1E950-1364-A114-BB11-4C984BDC2683}"/>
                    </a:ext>
                  </a:extLst>
                </p:cNvPr>
                <p:cNvSpPr/>
                <p:nvPr/>
              </p:nvSpPr>
              <p:spPr>
                <a:xfrm>
                  <a:off x="9083850" y="2423269"/>
                  <a:ext cx="3815" cy="3776"/>
                </a:xfrm>
                <a:custGeom>
                  <a:avLst/>
                  <a:gdLst>
                    <a:gd name="connsiteX0" fmla="*/ 555 w 3815"/>
                    <a:gd name="connsiteY0" fmla="*/ 573 h 3776"/>
                    <a:gd name="connsiteX1" fmla="*/ 3260 w 3815"/>
                    <a:gd name="connsiteY1" fmla="*/ 517 h 3776"/>
                    <a:gd name="connsiteX2" fmla="*/ 3260 w 3815"/>
                    <a:gd name="connsiteY2" fmla="*/ 3193 h 3776"/>
                    <a:gd name="connsiteX3" fmla="*/ 555 w 3815"/>
                    <a:gd name="connsiteY3" fmla="*/ 3249 h 3776"/>
                    <a:gd name="connsiteX4" fmla="*/ 555 w 3815"/>
                    <a:gd name="connsiteY4" fmla="*/ 573 h 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 h="3776">
                      <a:moveTo>
                        <a:pt x="555" y="573"/>
                      </a:moveTo>
                      <a:cubicBezTo>
                        <a:pt x="1295" y="-167"/>
                        <a:pt x="2520" y="-195"/>
                        <a:pt x="3260" y="517"/>
                      </a:cubicBezTo>
                      <a:cubicBezTo>
                        <a:pt x="4000" y="1228"/>
                        <a:pt x="4000" y="2424"/>
                        <a:pt x="3260" y="3193"/>
                      </a:cubicBezTo>
                      <a:cubicBezTo>
                        <a:pt x="2520" y="3961"/>
                        <a:pt x="1295" y="3961"/>
                        <a:pt x="555" y="3249"/>
                      </a:cubicBezTo>
                      <a:cubicBezTo>
                        <a:pt x="-185" y="2538"/>
                        <a:pt x="-185" y="1342"/>
                        <a:pt x="555" y="573"/>
                      </a:cubicBezTo>
                      <a:close/>
                    </a:path>
                  </a:pathLst>
                </a:custGeom>
                <a:grpFill/>
                <a:ln w="2845" cap="flat">
                  <a:noFill/>
                  <a:prstDash val="solid"/>
                  <a:miter/>
                </a:ln>
              </p:spPr>
              <p:txBody>
                <a:bodyPr rtlCol="0" anchor="ctr"/>
                <a:lstStyle/>
                <a:p>
                  <a:endParaRPr lang="en-US"/>
                </a:p>
              </p:txBody>
            </p:sp>
          </p:grpSp>
          <p:grpSp>
            <p:nvGrpSpPr>
              <p:cNvPr id="24" name="Graphic 9">
                <a:extLst>
                  <a:ext uri="{FF2B5EF4-FFF2-40B4-BE49-F238E27FC236}">
                    <a16:creationId xmlns:a16="http://schemas.microsoft.com/office/drawing/2014/main" id="{207B5C7D-F287-7561-7C80-221EF4F94EFD}"/>
                  </a:ext>
                </a:extLst>
              </p:cNvPr>
              <p:cNvGrpSpPr/>
              <p:nvPr/>
            </p:nvGrpSpPr>
            <p:grpSpPr>
              <a:xfrm>
                <a:off x="9012317" y="2494589"/>
                <a:ext cx="3207842" cy="784754"/>
                <a:chOff x="9012317" y="2494589"/>
                <a:chExt cx="3207842" cy="784754"/>
              </a:xfrm>
              <a:grpFill/>
            </p:grpSpPr>
            <p:sp>
              <p:nvSpPr>
                <p:cNvPr id="1500" name="Freeform: Shape 1499">
                  <a:extLst>
                    <a:ext uri="{FF2B5EF4-FFF2-40B4-BE49-F238E27FC236}">
                      <a16:creationId xmlns:a16="http://schemas.microsoft.com/office/drawing/2014/main" id="{CC4FF154-68BF-37B4-FBF7-B5C7B5E49988}"/>
                    </a:ext>
                  </a:extLst>
                </p:cNvPr>
                <p:cNvSpPr/>
                <p:nvPr/>
              </p:nvSpPr>
              <p:spPr>
                <a:xfrm>
                  <a:off x="12173258" y="2881716"/>
                  <a:ext cx="46900" cy="47405"/>
                </a:xfrm>
                <a:custGeom>
                  <a:avLst/>
                  <a:gdLst>
                    <a:gd name="connsiteX0" fmla="*/ 3283 w 46900"/>
                    <a:gd name="connsiteY0" fmla="*/ 35253 h 47405"/>
                    <a:gd name="connsiteX1" fmla="*/ 11339 w 46900"/>
                    <a:gd name="connsiteY1" fmla="*/ 3027 h 47405"/>
                    <a:gd name="connsiteX2" fmla="*/ 20079 w 46900"/>
                    <a:gd name="connsiteY2" fmla="*/ 180 h 47405"/>
                    <a:gd name="connsiteX3" fmla="*/ 28961 w 46900"/>
                    <a:gd name="connsiteY3" fmla="*/ 778 h 47405"/>
                    <a:gd name="connsiteX4" fmla="*/ 43423 w 46900"/>
                    <a:gd name="connsiteY4" fmla="*/ 11796 h 47405"/>
                    <a:gd name="connsiteX5" fmla="*/ 46241 w 46900"/>
                    <a:gd name="connsiteY5" fmla="*/ 29873 h 47405"/>
                    <a:gd name="connsiteX6" fmla="*/ 42484 w 46900"/>
                    <a:gd name="connsiteY6" fmla="*/ 38157 h 47405"/>
                    <a:gd name="connsiteX7" fmla="*/ 35537 w 46900"/>
                    <a:gd name="connsiteY7" fmla="*/ 44335 h 47405"/>
                    <a:gd name="connsiteX8" fmla="*/ 3283 w 46900"/>
                    <a:gd name="connsiteY8" fmla="*/ 35253 h 47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00" h="47405">
                      <a:moveTo>
                        <a:pt x="3283" y="35253"/>
                      </a:moveTo>
                      <a:cubicBezTo>
                        <a:pt x="-3293" y="23781"/>
                        <a:pt x="322" y="9347"/>
                        <a:pt x="11339" y="3027"/>
                      </a:cubicBezTo>
                      <a:cubicBezTo>
                        <a:pt x="14101" y="1433"/>
                        <a:pt x="17061" y="522"/>
                        <a:pt x="20079" y="180"/>
                      </a:cubicBezTo>
                      <a:cubicBezTo>
                        <a:pt x="23040" y="-190"/>
                        <a:pt x="26058" y="10"/>
                        <a:pt x="28961" y="778"/>
                      </a:cubicBezTo>
                      <a:cubicBezTo>
                        <a:pt x="34741" y="2344"/>
                        <a:pt x="40035" y="6130"/>
                        <a:pt x="43423" y="11796"/>
                      </a:cubicBezTo>
                      <a:cubicBezTo>
                        <a:pt x="46811" y="17461"/>
                        <a:pt x="47665" y="23951"/>
                        <a:pt x="46241" y="29873"/>
                      </a:cubicBezTo>
                      <a:cubicBezTo>
                        <a:pt x="45530" y="32833"/>
                        <a:pt x="44277" y="35652"/>
                        <a:pt x="42484" y="38157"/>
                      </a:cubicBezTo>
                      <a:cubicBezTo>
                        <a:pt x="40662" y="40605"/>
                        <a:pt x="38327" y="42712"/>
                        <a:pt x="35537" y="44335"/>
                      </a:cubicBezTo>
                      <a:cubicBezTo>
                        <a:pt x="24292" y="50797"/>
                        <a:pt x="9859" y="46726"/>
                        <a:pt x="3283" y="35253"/>
                      </a:cubicBezTo>
                      <a:close/>
                    </a:path>
                  </a:pathLst>
                </a:custGeom>
                <a:grpFill/>
                <a:ln w="2845"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1308B86B-AFCC-75EF-51EA-E722F9DAE730}"/>
                    </a:ext>
                  </a:extLst>
                </p:cNvPr>
                <p:cNvSpPr/>
                <p:nvPr/>
              </p:nvSpPr>
              <p:spPr>
                <a:xfrm>
                  <a:off x="12079870" y="2934837"/>
                  <a:ext cx="45407" cy="46361"/>
                </a:xfrm>
                <a:custGeom>
                  <a:avLst/>
                  <a:gdLst>
                    <a:gd name="connsiteX0" fmla="*/ 2698 w 45407"/>
                    <a:gd name="connsiteY0" fmla="*/ 33660 h 46361"/>
                    <a:gd name="connsiteX1" fmla="*/ 11750 w 45407"/>
                    <a:gd name="connsiteY1" fmla="*/ 2601 h 46361"/>
                    <a:gd name="connsiteX2" fmla="*/ 42525 w 45407"/>
                    <a:gd name="connsiteY2" fmla="*/ 12395 h 46361"/>
                    <a:gd name="connsiteX3" fmla="*/ 33585 w 45407"/>
                    <a:gd name="connsiteY3" fmla="*/ 43681 h 46361"/>
                    <a:gd name="connsiteX4" fmla="*/ 2698 w 45407"/>
                    <a:gd name="connsiteY4" fmla="*/ 33689 h 4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7" h="46361">
                      <a:moveTo>
                        <a:pt x="2698" y="33660"/>
                      </a:moveTo>
                      <a:cubicBezTo>
                        <a:pt x="-3224" y="22245"/>
                        <a:pt x="961" y="8580"/>
                        <a:pt x="11750" y="2601"/>
                      </a:cubicBezTo>
                      <a:cubicBezTo>
                        <a:pt x="22597" y="-3263"/>
                        <a:pt x="36375" y="1121"/>
                        <a:pt x="42525" y="12395"/>
                      </a:cubicBezTo>
                      <a:cubicBezTo>
                        <a:pt x="48674" y="23668"/>
                        <a:pt x="44660" y="37675"/>
                        <a:pt x="33585" y="43681"/>
                      </a:cubicBezTo>
                      <a:cubicBezTo>
                        <a:pt x="22569" y="49774"/>
                        <a:pt x="8619" y="45076"/>
                        <a:pt x="2698" y="33689"/>
                      </a:cubicBezTo>
                      <a:close/>
                    </a:path>
                  </a:pathLst>
                </a:custGeom>
                <a:grpFill/>
                <a:ln w="2845"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B61ED4BA-8771-F344-437D-3C4744F2BF1C}"/>
                    </a:ext>
                  </a:extLst>
                </p:cNvPr>
                <p:cNvSpPr/>
                <p:nvPr/>
              </p:nvSpPr>
              <p:spPr>
                <a:xfrm>
                  <a:off x="11984249" y="2984160"/>
                  <a:ext cx="44073" cy="44876"/>
                </a:xfrm>
                <a:custGeom>
                  <a:avLst/>
                  <a:gdLst>
                    <a:gd name="connsiteX0" fmla="*/ 2210 w 44073"/>
                    <a:gd name="connsiteY0" fmla="*/ 31879 h 44876"/>
                    <a:gd name="connsiteX1" fmla="*/ 12202 w 44073"/>
                    <a:gd name="connsiteY1" fmla="*/ 2072 h 44876"/>
                    <a:gd name="connsiteX2" fmla="*/ 41723 w 44073"/>
                    <a:gd name="connsiteY2" fmla="*/ 12947 h 44876"/>
                    <a:gd name="connsiteX3" fmla="*/ 31731 w 44073"/>
                    <a:gd name="connsiteY3" fmla="*/ 42754 h 44876"/>
                    <a:gd name="connsiteX4" fmla="*/ 2210 w 44073"/>
                    <a:gd name="connsiteY4" fmla="*/ 31879 h 4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73" h="44876">
                      <a:moveTo>
                        <a:pt x="2210" y="31879"/>
                      </a:moveTo>
                      <a:cubicBezTo>
                        <a:pt x="-3057" y="20577"/>
                        <a:pt x="1413" y="7254"/>
                        <a:pt x="12202" y="2072"/>
                      </a:cubicBezTo>
                      <a:cubicBezTo>
                        <a:pt x="22992" y="-3109"/>
                        <a:pt x="36229" y="1759"/>
                        <a:pt x="41723" y="12947"/>
                      </a:cubicBezTo>
                      <a:cubicBezTo>
                        <a:pt x="47218" y="24135"/>
                        <a:pt x="42748" y="37487"/>
                        <a:pt x="31731" y="42754"/>
                      </a:cubicBezTo>
                      <a:cubicBezTo>
                        <a:pt x="20714" y="48020"/>
                        <a:pt x="7504" y="43152"/>
                        <a:pt x="2210" y="31879"/>
                      </a:cubicBezTo>
                      <a:close/>
                    </a:path>
                  </a:pathLst>
                </a:custGeom>
                <a:grpFill/>
                <a:ln w="2845"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1A8F470D-899B-B339-44B0-5F2E28068A76}"/>
                    </a:ext>
                  </a:extLst>
                </p:cNvPr>
                <p:cNvSpPr/>
                <p:nvPr/>
              </p:nvSpPr>
              <p:spPr>
                <a:xfrm>
                  <a:off x="11886732" y="3029592"/>
                  <a:ext cx="42765" cy="43434"/>
                </a:xfrm>
                <a:custGeom>
                  <a:avLst/>
                  <a:gdLst>
                    <a:gd name="connsiteX0" fmla="*/ 1767 w 42765"/>
                    <a:gd name="connsiteY0" fmla="*/ 29918 h 43434"/>
                    <a:gd name="connsiteX1" fmla="*/ 12728 w 42765"/>
                    <a:gd name="connsiteY1" fmla="*/ 1593 h 43434"/>
                    <a:gd name="connsiteX2" fmla="*/ 40855 w 42765"/>
                    <a:gd name="connsiteY2" fmla="*/ 13207 h 43434"/>
                    <a:gd name="connsiteX3" fmla="*/ 30008 w 42765"/>
                    <a:gd name="connsiteY3" fmla="*/ 41790 h 43434"/>
                    <a:gd name="connsiteX4" fmla="*/ 1796 w 42765"/>
                    <a:gd name="connsiteY4" fmla="*/ 29918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65" h="43434">
                      <a:moveTo>
                        <a:pt x="1767" y="29918"/>
                      </a:moveTo>
                      <a:cubicBezTo>
                        <a:pt x="-2901" y="18759"/>
                        <a:pt x="1995" y="6090"/>
                        <a:pt x="12728" y="1593"/>
                      </a:cubicBezTo>
                      <a:cubicBezTo>
                        <a:pt x="23489" y="-2792"/>
                        <a:pt x="35958" y="2133"/>
                        <a:pt x="40855" y="13207"/>
                      </a:cubicBezTo>
                      <a:cubicBezTo>
                        <a:pt x="45723" y="24225"/>
                        <a:pt x="40997" y="37292"/>
                        <a:pt x="30008" y="41790"/>
                      </a:cubicBezTo>
                      <a:cubicBezTo>
                        <a:pt x="19076" y="46373"/>
                        <a:pt x="6437" y="41049"/>
                        <a:pt x="1796" y="29918"/>
                      </a:cubicBezTo>
                      <a:close/>
                    </a:path>
                  </a:pathLst>
                </a:custGeom>
                <a:grpFill/>
                <a:ln w="2845"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76B091E9-F92A-F158-AFFF-B1D5781B9145}"/>
                    </a:ext>
                  </a:extLst>
                </p:cNvPr>
                <p:cNvSpPr/>
                <p:nvPr/>
              </p:nvSpPr>
              <p:spPr>
                <a:xfrm>
                  <a:off x="11787507" y="3070650"/>
                  <a:ext cx="41309" cy="42354"/>
                </a:xfrm>
                <a:custGeom>
                  <a:avLst/>
                  <a:gdLst>
                    <a:gd name="connsiteX0" fmla="*/ 1382 w 41309"/>
                    <a:gd name="connsiteY0" fmla="*/ 28402 h 42354"/>
                    <a:gd name="connsiteX1" fmla="*/ 13082 w 41309"/>
                    <a:gd name="connsiteY1" fmla="*/ 1358 h 42354"/>
                    <a:gd name="connsiteX2" fmla="*/ 39814 w 41309"/>
                    <a:gd name="connsiteY2" fmla="*/ 13656 h 42354"/>
                    <a:gd name="connsiteX3" fmla="*/ 28199 w 41309"/>
                    <a:gd name="connsiteY3" fmla="*/ 40957 h 42354"/>
                    <a:gd name="connsiteX4" fmla="*/ 1382 w 41309"/>
                    <a:gd name="connsiteY4" fmla="*/ 28402 h 42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09" h="42354">
                      <a:moveTo>
                        <a:pt x="1382" y="28402"/>
                      </a:moveTo>
                      <a:cubicBezTo>
                        <a:pt x="-2718" y="17385"/>
                        <a:pt x="2635" y="5542"/>
                        <a:pt x="13082" y="1358"/>
                      </a:cubicBezTo>
                      <a:cubicBezTo>
                        <a:pt x="23558" y="-2742"/>
                        <a:pt x="35515" y="2753"/>
                        <a:pt x="39814" y="13656"/>
                      </a:cubicBezTo>
                      <a:cubicBezTo>
                        <a:pt x="44084" y="24559"/>
                        <a:pt x="38903" y="36772"/>
                        <a:pt x="28199" y="40957"/>
                      </a:cubicBezTo>
                      <a:cubicBezTo>
                        <a:pt x="17552" y="45227"/>
                        <a:pt x="5453" y="39334"/>
                        <a:pt x="1382" y="28402"/>
                      </a:cubicBezTo>
                      <a:close/>
                    </a:path>
                  </a:pathLst>
                </a:custGeom>
                <a:grpFill/>
                <a:ln w="2845"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F2B8AD7A-4D15-79E2-CFB9-0A6571E36FD9}"/>
                    </a:ext>
                  </a:extLst>
                </p:cNvPr>
                <p:cNvSpPr/>
                <p:nvPr/>
              </p:nvSpPr>
              <p:spPr>
                <a:xfrm>
                  <a:off x="11686633" y="3107646"/>
                  <a:ext cx="39948" cy="40914"/>
                </a:xfrm>
                <a:custGeom>
                  <a:avLst/>
                  <a:gdLst>
                    <a:gd name="connsiteX0" fmla="*/ 1052 w 39948"/>
                    <a:gd name="connsiteY0" fmla="*/ 26792 h 40914"/>
                    <a:gd name="connsiteX1" fmla="*/ 13407 w 39948"/>
                    <a:gd name="connsiteY1" fmla="*/ 1000 h 40914"/>
                    <a:gd name="connsiteX2" fmla="*/ 38801 w 39948"/>
                    <a:gd name="connsiteY2" fmla="*/ 14095 h 40914"/>
                    <a:gd name="connsiteX3" fmla="*/ 26446 w 39948"/>
                    <a:gd name="connsiteY3" fmla="*/ 39888 h 40914"/>
                    <a:gd name="connsiteX4" fmla="*/ 1052 w 39948"/>
                    <a:gd name="connsiteY4" fmla="*/ 26792 h 4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48" h="40914">
                      <a:moveTo>
                        <a:pt x="1052" y="26792"/>
                      </a:moveTo>
                      <a:cubicBezTo>
                        <a:pt x="-2449" y="16031"/>
                        <a:pt x="3073" y="4473"/>
                        <a:pt x="13407" y="1000"/>
                      </a:cubicBezTo>
                      <a:cubicBezTo>
                        <a:pt x="23741" y="-2473"/>
                        <a:pt x="35100" y="3391"/>
                        <a:pt x="38801" y="14095"/>
                      </a:cubicBezTo>
                      <a:cubicBezTo>
                        <a:pt x="42501" y="24799"/>
                        <a:pt x="36950" y="36358"/>
                        <a:pt x="26446" y="39888"/>
                      </a:cubicBezTo>
                      <a:cubicBezTo>
                        <a:pt x="15912" y="43418"/>
                        <a:pt x="4554" y="37553"/>
                        <a:pt x="1052" y="26792"/>
                      </a:cubicBezTo>
                      <a:close/>
                    </a:path>
                  </a:pathLst>
                </a:custGeom>
                <a:grpFill/>
                <a:ln w="2845"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1EB26A3F-E1C7-6E94-078D-FE8E0C086780}"/>
                    </a:ext>
                  </a:extLst>
                </p:cNvPr>
                <p:cNvSpPr/>
                <p:nvPr/>
              </p:nvSpPr>
              <p:spPr>
                <a:xfrm>
                  <a:off x="11584343" y="3140547"/>
                  <a:ext cx="38632" cy="39513"/>
                </a:xfrm>
                <a:custGeom>
                  <a:avLst/>
                  <a:gdLst>
                    <a:gd name="connsiteX0" fmla="*/ 770 w 38632"/>
                    <a:gd name="connsiteY0" fmla="*/ 24979 h 39513"/>
                    <a:gd name="connsiteX1" fmla="*/ 13780 w 38632"/>
                    <a:gd name="connsiteY1" fmla="*/ 696 h 39513"/>
                    <a:gd name="connsiteX2" fmla="*/ 28413 w 38632"/>
                    <a:gd name="connsiteY2" fmla="*/ 2575 h 39513"/>
                    <a:gd name="connsiteX3" fmla="*/ 37779 w 38632"/>
                    <a:gd name="connsiteY3" fmla="*/ 14389 h 39513"/>
                    <a:gd name="connsiteX4" fmla="*/ 36356 w 38632"/>
                    <a:gd name="connsiteY4" fmla="*/ 29477 h 39513"/>
                    <a:gd name="connsiteX5" fmla="*/ 24797 w 38632"/>
                    <a:gd name="connsiteY5" fmla="*/ 38787 h 39513"/>
                    <a:gd name="connsiteX6" fmla="*/ 770 w 38632"/>
                    <a:gd name="connsiteY6" fmla="*/ 24979 h 3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32" h="39513">
                      <a:moveTo>
                        <a:pt x="770" y="24979"/>
                      </a:moveTo>
                      <a:cubicBezTo>
                        <a:pt x="-2190" y="14446"/>
                        <a:pt x="3646" y="3571"/>
                        <a:pt x="13780" y="696"/>
                      </a:cubicBezTo>
                      <a:cubicBezTo>
                        <a:pt x="18847" y="-727"/>
                        <a:pt x="24057" y="98"/>
                        <a:pt x="28413" y="2575"/>
                      </a:cubicBezTo>
                      <a:cubicBezTo>
                        <a:pt x="32740" y="5051"/>
                        <a:pt x="36213" y="9122"/>
                        <a:pt x="37779" y="14389"/>
                      </a:cubicBezTo>
                      <a:cubicBezTo>
                        <a:pt x="39345" y="19627"/>
                        <a:pt x="38690" y="25036"/>
                        <a:pt x="36356" y="29477"/>
                      </a:cubicBezTo>
                      <a:cubicBezTo>
                        <a:pt x="33993" y="33861"/>
                        <a:pt x="29950" y="37335"/>
                        <a:pt x="24797" y="38787"/>
                      </a:cubicBezTo>
                      <a:cubicBezTo>
                        <a:pt x="14492" y="41718"/>
                        <a:pt x="3731" y="35513"/>
                        <a:pt x="770" y="24979"/>
                      </a:cubicBezTo>
                      <a:close/>
                    </a:path>
                  </a:pathLst>
                </a:custGeom>
                <a:grpFill/>
                <a:ln w="2845"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508CCE1B-7BBE-626F-D451-367588BFCDBD}"/>
                    </a:ext>
                  </a:extLst>
                </p:cNvPr>
                <p:cNvSpPr/>
                <p:nvPr/>
              </p:nvSpPr>
              <p:spPr>
                <a:xfrm>
                  <a:off x="11480834" y="3169148"/>
                  <a:ext cx="37222" cy="38278"/>
                </a:xfrm>
                <a:custGeom>
                  <a:avLst/>
                  <a:gdLst>
                    <a:gd name="connsiteX0" fmla="*/ 541 w 37222"/>
                    <a:gd name="connsiteY0" fmla="*/ 23422 h 38278"/>
                    <a:gd name="connsiteX1" fmla="*/ 2676 w 37222"/>
                    <a:gd name="connsiteY1" fmla="*/ 9046 h 38278"/>
                    <a:gd name="connsiteX2" fmla="*/ 14036 w 37222"/>
                    <a:gd name="connsiteY2" fmla="*/ 563 h 38278"/>
                    <a:gd name="connsiteX3" fmla="*/ 36611 w 37222"/>
                    <a:gd name="connsiteY3" fmla="*/ 14512 h 38278"/>
                    <a:gd name="connsiteX4" fmla="*/ 23174 w 37222"/>
                    <a:gd name="connsiteY4" fmla="*/ 37714 h 38278"/>
                    <a:gd name="connsiteX5" fmla="*/ 8997 w 37222"/>
                    <a:gd name="connsiteY5" fmla="*/ 35351 h 38278"/>
                    <a:gd name="connsiteX6" fmla="*/ 541 w 37222"/>
                    <a:gd name="connsiteY6" fmla="*/ 23422 h 3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2" h="38278">
                      <a:moveTo>
                        <a:pt x="541" y="23422"/>
                      </a:moveTo>
                      <a:cubicBezTo>
                        <a:pt x="-683" y="18270"/>
                        <a:pt x="228" y="13174"/>
                        <a:pt x="2676" y="9046"/>
                      </a:cubicBezTo>
                      <a:cubicBezTo>
                        <a:pt x="5125" y="4890"/>
                        <a:pt x="9139" y="1872"/>
                        <a:pt x="14036" y="563"/>
                      </a:cubicBezTo>
                      <a:cubicBezTo>
                        <a:pt x="23886" y="-1971"/>
                        <a:pt x="33991" y="4292"/>
                        <a:pt x="36611" y="14512"/>
                      </a:cubicBezTo>
                      <a:cubicBezTo>
                        <a:pt x="39230" y="24761"/>
                        <a:pt x="33195" y="35151"/>
                        <a:pt x="23174" y="37714"/>
                      </a:cubicBezTo>
                      <a:cubicBezTo>
                        <a:pt x="18192" y="39052"/>
                        <a:pt x="13096" y="37913"/>
                        <a:pt x="8997" y="35351"/>
                      </a:cubicBezTo>
                      <a:cubicBezTo>
                        <a:pt x="4897" y="32760"/>
                        <a:pt x="1766" y="28575"/>
                        <a:pt x="541" y="23422"/>
                      </a:cubicBezTo>
                      <a:close/>
                    </a:path>
                  </a:pathLst>
                </a:custGeom>
                <a:grpFill/>
                <a:ln w="2845"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28AA3BB8-BAC4-3B96-1E7B-72A199E07886}"/>
                    </a:ext>
                  </a:extLst>
                </p:cNvPr>
                <p:cNvSpPr/>
                <p:nvPr/>
              </p:nvSpPr>
              <p:spPr>
                <a:xfrm>
                  <a:off x="11376287" y="3193293"/>
                  <a:ext cx="35865" cy="36883"/>
                </a:xfrm>
                <a:custGeom>
                  <a:avLst/>
                  <a:gdLst>
                    <a:gd name="connsiteX0" fmla="*/ 354 w 35865"/>
                    <a:gd name="connsiteY0" fmla="*/ 22052 h 36883"/>
                    <a:gd name="connsiteX1" fmla="*/ 14246 w 35865"/>
                    <a:gd name="connsiteY1" fmla="*/ 360 h 36883"/>
                    <a:gd name="connsiteX2" fmla="*/ 35455 w 35865"/>
                    <a:gd name="connsiteY2" fmla="*/ 14822 h 36883"/>
                    <a:gd name="connsiteX3" fmla="*/ 21562 w 35865"/>
                    <a:gd name="connsiteY3" fmla="*/ 36514 h 36883"/>
                    <a:gd name="connsiteX4" fmla="*/ 354 w 35865"/>
                    <a:gd name="connsiteY4" fmla="*/ 22052 h 3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5" h="36883">
                      <a:moveTo>
                        <a:pt x="354" y="22052"/>
                      </a:moveTo>
                      <a:cubicBezTo>
                        <a:pt x="-1583" y="12060"/>
                        <a:pt x="4624" y="2324"/>
                        <a:pt x="14246" y="360"/>
                      </a:cubicBezTo>
                      <a:cubicBezTo>
                        <a:pt x="23869" y="-1633"/>
                        <a:pt x="33348" y="4858"/>
                        <a:pt x="35455" y="14822"/>
                      </a:cubicBezTo>
                      <a:cubicBezTo>
                        <a:pt x="37561" y="24786"/>
                        <a:pt x="31355" y="34521"/>
                        <a:pt x="21562" y="36514"/>
                      </a:cubicBezTo>
                      <a:cubicBezTo>
                        <a:pt x="11798" y="38536"/>
                        <a:pt x="2289" y="32045"/>
                        <a:pt x="354" y="22052"/>
                      </a:cubicBezTo>
                      <a:close/>
                    </a:path>
                  </a:pathLst>
                </a:custGeom>
                <a:grpFill/>
                <a:ln w="2845"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1951510D-49D7-6924-7489-00AEACEA10CA}"/>
                    </a:ext>
                  </a:extLst>
                </p:cNvPr>
                <p:cNvSpPr/>
                <p:nvPr/>
              </p:nvSpPr>
              <p:spPr>
                <a:xfrm>
                  <a:off x="11270810" y="3213239"/>
                  <a:ext cx="34542" cy="35505"/>
                </a:xfrm>
                <a:custGeom>
                  <a:avLst/>
                  <a:gdLst>
                    <a:gd name="connsiteX0" fmla="*/ 213 w 34542"/>
                    <a:gd name="connsiteY0" fmla="*/ 20411 h 35505"/>
                    <a:gd name="connsiteX1" fmla="*/ 14448 w 34542"/>
                    <a:gd name="connsiteY1" fmla="*/ 199 h 35505"/>
                    <a:gd name="connsiteX2" fmla="*/ 34290 w 34542"/>
                    <a:gd name="connsiteY2" fmla="*/ 15088 h 35505"/>
                    <a:gd name="connsiteX3" fmla="*/ 20056 w 34542"/>
                    <a:gd name="connsiteY3" fmla="*/ 35300 h 35505"/>
                    <a:gd name="connsiteX4" fmla="*/ 213 w 34542"/>
                    <a:gd name="connsiteY4" fmla="*/ 20411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42" h="35505">
                      <a:moveTo>
                        <a:pt x="213" y="20411"/>
                      </a:moveTo>
                      <a:cubicBezTo>
                        <a:pt x="-1267" y="10703"/>
                        <a:pt x="5110" y="1651"/>
                        <a:pt x="14448" y="199"/>
                      </a:cubicBezTo>
                      <a:cubicBezTo>
                        <a:pt x="23785" y="-1253"/>
                        <a:pt x="32667" y="5408"/>
                        <a:pt x="34290" y="15088"/>
                      </a:cubicBezTo>
                      <a:cubicBezTo>
                        <a:pt x="35913" y="24767"/>
                        <a:pt x="29536" y="33819"/>
                        <a:pt x="20056" y="35300"/>
                      </a:cubicBezTo>
                      <a:cubicBezTo>
                        <a:pt x="10576" y="36780"/>
                        <a:pt x="1694" y="30119"/>
                        <a:pt x="213" y="20411"/>
                      </a:cubicBezTo>
                      <a:close/>
                    </a:path>
                  </a:pathLst>
                </a:custGeom>
                <a:grpFill/>
                <a:ln w="2845"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3F40FBD5-5E0D-1521-C40C-674853201183}"/>
                    </a:ext>
                  </a:extLst>
                </p:cNvPr>
                <p:cNvSpPr/>
                <p:nvPr/>
              </p:nvSpPr>
              <p:spPr>
                <a:xfrm>
                  <a:off x="11164668" y="3228961"/>
                  <a:ext cx="33186" cy="34108"/>
                </a:xfrm>
                <a:custGeom>
                  <a:avLst/>
                  <a:gdLst>
                    <a:gd name="connsiteX0" fmla="*/ 112 w 33186"/>
                    <a:gd name="connsiteY0" fmla="*/ 18838 h 34108"/>
                    <a:gd name="connsiteX1" fmla="*/ 14574 w 33186"/>
                    <a:gd name="connsiteY1" fmla="*/ 106 h 34108"/>
                    <a:gd name="connsiteX2" fmla="*/ 33050 w 33186"/>
                    <a:gd name="connsiteY2" fmla="*/ 14967 h 34108"/>
                    <a:gd name="connsiteX3" fmla="*/ 18616 w 33186"/>
                    <a:gd name="connsiteY3" fmla="*/ 34012 h 34108"/>
                    <a:gd name="connsiteX4" fmla="*/ 112 w 33186"/>
                    <a:gd name="connsiteY4" fmla="*/ 18838 h 3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6" h="34108">
                      <a:moveTo>
                        <a:pt x="112" y="18838"/>
                      </a:moveTo>
                      <a:cubicBezTo>
                        <a:pt x="-941" y="9472"/>
                        <a:pt x="5550" y="1074"/>
                        <a:pt x="14574" y="106"/>
                      </a:cubicBezTo>
                      <a:cubicBezTo>
                        <a:pt x="23598" y="-918"/>
                        <a:pt x="31855" y="5572"/>
                        <a:pt x="33050" y="14967"/>
                      </a:cubicBezTo>
                      <a:cubicBezTo>
                        <a:pt x="34217" y="24304"/>
                        <a:pt x="27783" y="32959"/>
                        <a:pt x="18616" y="34012"/>
                      </a:cubicBezTo>
                      <a:cubicBezTo>
                        <a:pt x="9450" y="35008"/>
                        <a:pt x="1166" y="28204"/>
                        <a:pt x="112" y="18838"/>
                      </a:cubicBezTo>
                      <a:close/>
                    </a:path>
                  </a:pathLst>
                </a:custGeom>
                <a:grpFill/>
                <a:ln w="2845"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E0FCCEA4-7962-8CA1-1330-71364ED0CE76}"/>
                    </a:ext>
                  </a:extLst>
                </p:cNvPr>
                <p:cNvSpPr/>
                <p:nvPr/>
              </p:nvSpPr>
              <p:spPr>
                <a:xfrm>
                  <a:off x="11058011" y="3240029"/>
                  <a:ext cx="31845" cy="32821"/>
                </a:xfrm>
                <a:custGeom>
                  <a:avLst/>
                  <a:gdLst>
                    <a:gd name="connsiteX0" fmla="*/ 42 w 31845"/>
                    <a:gd name="connsiteY0" fmla="*/ 17706 h 32821"/>
                    <a:gd name="connsiteX1" fmla="*/ 14646 w 31845"/>
                    <a:gd name="connsiteY1" fmla="*/ 56 h 32821"/>
                    <a:gd name="connsiteX2" fmla="*/ 31784 w 31845"/>
                    <a:gd name="connsiteY2" fmla="*/ 15087 h 32821"/>
                    <a:gd name="connsiteX3" fmla="*/ 17180 w 31845"/>
                    <a:gd name="connsiteY3" fmla="*/ 32766 h 32821"/>
                    <a:gd name="connsiteX4" fmla="*/ 42 w 31845"/>
                    <a:gd name="connsiteY4" fmla="*/ 17734 h 32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45" h="32821">
                      <a:moveTo>
                        <a:pt x="42" y="17706"/>
                      </a:moveTo>
                      <a:cubicBezTo>
                        <a:pt x="-585" y="8710"/>
                        <a:pt x="5935" y="767"/>
                        <a:pt x="14646" y="56"/>
                      </a:cubicBezTo>
                      <a:cubicBezTo>
                        <a:pt x="23329" y="-685"/>
                        <a:pt x="31015" y="6062"/>
                        <a:pt x="31784" y="15087"/>
                      </a:cubicBezTo>
                      <a:cubicBezTo>
                        <a:pt x="32553" y="24111"/>
                        <a:pt x="26005" y="32025"/>
                        <a:pt x="17180" y="32766"/>
                      </a:cubicBezTo>
                      <a:cubicBezTo>
                        <a:pt x="8355" y="33506"/>
                        <a:pt x="696" y="26816"/>
                        <a:pt x="42" y="17734"/>
                      </a:cubicBezTo>
                      <a:close/>
                    </a:path>
                  </a:pathLst>
                </a:custGeom>
                <a:grpFill/>
                <a:ln w="2845"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2B53B743-78A7-FE89-50C8-076595461622}"/>
                    </a:ext>
                  </a:extLst>
                </p:cNvPr>
                <p:cNvSpPr/>
                <p:nvPr/>
              </p:nvSpPr>
              <p:spPr>
                <a:xfrm>
                  <a:off x="10950976" y="3246794"/>
                  <a:ext cx="30511" cy="31419"/>
                </a:xfrm>
                <a:custGeom>
                  <a:avLst/>
                  <a:gdLst>
                    <a:gd name="connsiteX0" fmla="*/ 7 w 30511"/>
                    <a:gd name="connsiteY0" fmla="*/ 16264 h 31419"/>
                    <a:gd name="connsiteX1" fmla="*/ 14668 w 30511"/>
                    <a:gd name="connsiteY1" fmla="*/ 9 h 31419"/>
                    <a:gd name="connsiteX2" fmla="*/ 30497 w 30511"/>
                    <a:gd name="connsiteY2" fmla="*/ 15154 h 31419"/>
                    <a:gd name="connsiteX3" fmla="*/ 15835 w 30511"/>
                    <a:gd name="connsiteY3" fmla="*/ 31409 h 31419"/>
                    <a:gd name="connsiteX4" fmla="*/ 7 w 30511"/>
                    <a:gd name="connsiteY4" fmla="*/ 16264 h 3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11" h="31419">
                      <a:moveTo>
                        <a:pt x="7" y="16264"/>
                      </a:moveTo>
                      <a:cubicBezTo>
                        <a:pt x="-249" y="7581"/>
                        <a:pt x="6327" y="322"/>
                        <a:pt x="14668" y="9"/>
                      </a:cubicBezTo>
                      <a:cubicBezTo>
                        <a:pt x="23038" y="-276"/>
                        <a:pt x="30098" y="6499"/>
                        <a:pt x="30497" y="15154"/>
                      </a:cubicBezTo>
                      <a:cubicBezTo>
                        <a:pt x="30866" y="23837"/>
                        <a:pt x="24291" y="31096"/>
                        <a:pt x="15835" y="31409"/>
                      </a:cubicBezTo>
                      <a:cubicBezTo>
                        <a:pt x="7352" y="31722"/>
                        <a:pt x="263" y="24918"/>
                        <a:pt x="7" y="16264"/>
                      </a:cubicBezTo>
                      <a:close/>
                    </a:path>
                  </a:pathLst>
                </a:custGeom>
                <a:grpFill/>
                <a:ln w="2845"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5FCCC666-501A-A33E-EAE3-ACCB37ADC858}"/>
                    </a:ext>
                  </a:extLst>
                </p:cNvPr>
                <p:cNvSpPr/>
                <p:nvPr/>
              </p:nvSpPr>
              <p:spPr>
                <a:xfrm>
                  <a:off x="10843800" y="3249279"/>
                  <a:ext cx="29179" cy="30064"/>
                </a:xfrm>
                <a:custGeom>
                  <a:avLst/>
                  <a:gdLst>
                    <a:gd name="connsiteX0" fmla="*/ 0 w 29179"/>
                    <a:gd name="connsiteY0" fmla="*/ 14861 h 30064"/>
                    <a:gd name="connsiteX1" fmla="*/ 14662 w 29179"/>
                    <a:gd name="connsiteY1" fmla="*/ 1 h 30064"/>
                    <a:gd name="connsiteX2" fmla="*/ 24910 w 29179"/>
                    <a:gd name="connsiteY2" fmla="*/ 4527 h 30064"/>
                    <a:gd name="connsiteX3" fmla="*/ 29180 w 29179"/>
                    <a:gd name="connsiteY3" fmla="*/ 15146 h 30064"/>
                    <a:gd name="connsiteX4" fmla="*/ 24910 w 29179"/>
                    <a:gd name="connsiteY4" fmla="*/ 25793 h 30064"/>
                    <a:gd name="connsiteX5" fmla="*/ 14548 w 29179"/>
                    <a:gd name="connsiteY5" fmla="*/ 30063 h 30064"/>
                    <a:gd name="connsiteX6" fmla="*/ 28 w 29179"/>
                    <a:gd name="connsiteY6" fmla="*/ 14861 h 3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79" h="30064">
                      <a:moveTo>
                        <a:pt x="0" y="14861"/>
                      </a:moveTo>
                      <a:cubicBezTo>
                        <a:pt x="85" y="6577"/>
                        <a:pt x="6662" y="-85"/>
                        <a:pt x="14662" y="1"/>
                      </a:cubicBezTo>
                      <a:cubicBezTo>
                        <a:pt x="18675" y="58"/>
                        <a:pt x="22291" y="1766"/>
                        <a:pt x="24910" y="4527"/>
                      </a:cubicBezTo>
                      <a:cubicBezTo>
                        <a:pt x="27529" y="7289"/>
                        <a:pt x="29180" y="10961"/>
                        <a:pt x="29180" y="15146"/>
                      </a:cubicBezTo>
                      <a:cubicBezTo>
                        <a:pt x="29180" y="19274"/>
                        <a:pt x="27558" y="23117"/>
                        <a:pt x="24910" y="25793"/>
                      </a:cubicBezTo>
                      <a:cubicBezTo>
                        <a:pt x="22262" y="28469"/>
                        <a:pt x="18590" y="30120"/>
                        <a:pt x="14548" y="30063"/>
                      </a:cubicBezTo>
                      <a:cubicBezTo>
                        <a:pt x="6434" y="29978"/>
                        <a:pt x="-57" y="23174"/>
                        <a:pt x="28" y="14861"/>
                      </a:cubicBezTo>
                      <a:close/>
                    </a:path>
                  </a:pathLst>
                </a:custGeom>
                <a:grpFill/>
                <a:ln w="2845" cap="flat">
                  <a:noFill/>
                  <a:prstDash val="solid"/>
                  <a:miter/>
                </a:ln>
              </p:spPr>
              <p:txBody>
                <a:bodyPr rtlCol="0" anchor="ctr"/>
                <a:lstStyle/>
                <a:p>
                  <a:endParaRPr lang="en-US"/>
                </a:p>
              </p:txBody>
            </p:sp>
            <p:sp>
              <p:nvSpPr>
                <p:cNvPr id="1514" name="Freeform: Shape 1513">
                  <a:extLst>
                    <a:ext uri="{FF2B5EF4-FFF2-40B4-BE49-F238E27FC236}">
                      <a16:creationId xmlns:a16="http://schemas.microsoft.com/office/drawing/2014/main" id="{DD8DDFD9-C8A2-8C22-F105-9EE7D35B1048}"/>
                    </a:ext>
                  </a:extLst>
                </p:cNvPr>
                <p:cNvSpPr/>
                <p:nvPr/>
              </p:nvSpPr>
              <p:spPr>
                <a:xfrm>
                  <a:off x="10736655" y="3247366"/>
                  <a:ext cx="27844" cy="28681"/>
                </a:xfrm>
                <a:custGeom>
                  <a:avLst/>
                  <a:gdLst>
                    <a:gd name="connsiteX0" fmla="*/ 19 w 27844"/>
                    <a:gd name="connsiteY0" fmla="*/ 13643 h 28681"/>
                    <a:gd name="connsiteX1" fmla="*/ 14566 w 27844"/>
                    <a:gd name="connsiteY1" fmla="*/ 6 h 28681"/>
                    <a:gd name="connsiteX2" fmla="*/ 27833 w 27844"/>
                    <a:gd name="connsiteY2" fmla="*/ 14839 h 28681"/>
                    <a:gd name="connsiteX3" fmla="*/ 13285 w 27844"/>
                    <a:gd name="connsiteY3" fmla="*/ 28674 h 28681"/>
                    <a:gd name="connsiteX4" fmla="*/ 19 w 27844"/>
                    <a:gd name="connsiteY4" fmla="*/ 13671 h 2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4" h="28681">
                      <a:moveTo>
                        <a:pt x="19" y="13643"/>
                      </a:moveTo>
                      <a:cubicBezTo>
                        <a:pt x="417" y="5700"/>
                        <a:pt x="6937" y="-221"/>
                        <a:pt x="14566" y="6"/>
                      </a:cubicBezTo>
                      <a:cubicBezTo>
                        <a:pt x="22196" y="291"/>
                        <a:pt x="28145" y="6924"/>
                        <a:pt x="27833" y="14839"/>
                      </a:cubicBezTo>
                      <a:cubicBezTo>
                        <a:pt x="27519" y="22752"/>
                        <a:pt x="21000" y="28930"/>
                        <a:pt x="13285" y="28674"/>
                      </a:cubicBezTo>
                      <a:cubicBezTo>
                        <a:pt x="5542" y="28475"/>
                        <a:pt x="-380" y="21557"/>
                        <a:pt x="19" y="13671"/>
                      </a:cubicBezTo>
                      <a:close/>
                    </a:path>
                  </a:pathLst>
                </a:custGeom>
                <a:grpFill/>
                <a:ln w="2845"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7AF65C4F-0E04-229D-EA42-5AE2F957A5BF}"/>
                    </a:ext>
                  </a:extLst>
                </p:cNvPr>
                <p:cNvSpPr/>
                <p:nvPr/>
              </p:nvSpPr>
              <p:spPr>
                <a:xfrm>
                  <a:off x="10629689" y="3240838"/>
                  <a:ext cx="26522" cy="27307"/>
                </a:xfrm>
                <a:custGeom>
                  <a:avLst/>
                  <a:gdLst>
                    <a:gd name="connsiteX0" fmla="*/ 58 w 26522"/>
                    <a:gd name="connsiteY0" fmla="*/ 12542 h 27307"/>
                    <a:gd name="connsiteX1" fmla="*/ 14435 w 26522"/>
                    <a:gd name="connsiteY1" fmla="*/ 44 h 27307"/>
                    <a:gd name="connsiteX2" fmla="*/ 26477 w 26522"/>
                    <a:gd name="connsiteY2" fmla="*/ 14762 h 27307"/>
                    <a:gd name="connsiteX3" fmla="*/ 12101 w 26522"/>
                    <a:gd name="connsiteY3" fmla="*/ 27259 h 27307"/>
                    <a:gd name="connsiteX4" fmla="*/ 58 w 26522"/>
                    <a:gd name="connsiteY4" fmla="*/ 12542 h 27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2" h="27307">
                      <a:moveTo>
                        <a:pt x="58" y="12542"/>
                      </a:moveTo>
                      <a:cubicBezTo>
                        <a:pt x="742" y="5026"/>
                        <a:pt x="7204" y="-554"/>
                        <a:pt x="14435" y="44"/>
                      </a:cubicBezTo>
                      <a:cubicBezTo>
                        <a:pt x="21695" y="642"/>
                        <a:pt x="27075" y="7246"/>
                        <a:pt x="26477" y="14762"/>
                      </a:cubicBezTo>
                      <a:cubicBezTo>
                        <a:pt x="25879" y="22277"/>
                        <a:pt x="19446" y="27886"/>
                        <a:pt x="12101" y="27259"/>
                      </a:cubicBezTo>
                      <a:cubicBezTo>
                        <a:pt x="4755" y="26633"/>
                        <a:pt x="-625" y="20057"/>
                        <a:pt x="58" y="12542"/>
                      </a:cubicBezTo>
                      <a:close/>
                    </a:path>
                  </a:pathLst>
                </a:custGeom>
                <a:grpFill/>
                <a:ln w="2845"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89A8832B-085F-6229-0AA4-2313D027F584}"/>
                    </a:ext>
                  </a:extLst>
                </p:cNvPr>
                <p:cNvSpPr/>
                <p:nvPr/>
              </p:nvSpPr>
              <p:spPr>
                <a:xfrm>
                  <a:off x="10523104" y="3230071"/>
                  <a:ext cx="25180" cy="25948"/>
                </a:xfrm>
                <a:custGeom>
                  <a:avLst/>
                  <a:gdLst>
                    <a:gd name="connsiteX0" fmla="*/ 116 w 25180"/>
                    <a:gd name="connsiteY0" fmla="*/ 11323 h 25948"/>
                    <a:gd name="connsiteX1" fmla="*/ 14236 w 25180"/>
                    <a:gd name="connsiteY1" fmla="*/ 106 h 25948"/>
                    <a:gd name="connsiteX2" fmla="*/ 25083 w 25180"/>
                    <a:gd name="connsiteY2" fmla="*/ 14625 h 25948"/>
                    <a:gd name="connsiteX3" fmla="*/ 10963 w 25180"/>
                    <a:gd name="connsiteY3" fmla="*/ 25842 h 25948"/>
                    <a:gd name="connsiteX4" fmla="*/ 116 w 25180"/>
                    <a:gd name="connsiteY4" fmla="*/ 11323 h 25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0" h="25948">
                      <a:moveTo>
                        <a:pt x="116" y="11323"/>
                      </a:moveTo>
                      <a:cubicBezTo>
                        <a:pt x="1055" y="4234"/>
                        <a:pt x="7376" y="-805"/>
                        <a:pt x="14236" y="106"/>
                      </a:cubicBezTo>
                      <a:cubicBezTo>
                        <a:pt x="21097" y="1017"/>
                        <a:pt x="25936" y="7508"/>
                        <a:pt x="25083" y="14625"/>
                      </a:cubicBezTo>
                      <a:cubicBezTo>
                        <a:pt x="24229" y="21742"/>
                        <a:pt x="17880" y="26753"/>
                        <a:pt x="10963" y="25842"/>
                      </a:cubicBezTo>
                      <a:cubicBezTo>
                        <a:pt x="4044" y="24931"/>
                        <a:pt x="-824" y="18440"/>
                        <a:pt x="116" y="11323"/>
                      </a:cubicBezTo>
                      <a:close/>
                    </a:path>
                  </a:pathLst>
                </a:custGeom>
                <a:grpFill/>
                <a:ln w="2845"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197A2037-DBDC-FFFF-17F6-5B56D842C0EC}"/>
                    </a:ext>
                  </a:extLst>
                </p:cNvPr>
                <p:cNvSpPr/>
                <p:nvPr/>
              </p:nvSpPr>
              <p:spPr>
                <a:xfrm>
                  <a:off x="10417071" y="3215046"/>
                  <a:ext cx="23869" cy="24576"/>
                </a:xfrm>
                <a:custGeom>
                  <a:avLst/>
                  <a:gdLst>
                    <a:gd name="connsiteX0" fmla="*/ 190 w 23869"/>
                    <a:gd name="connsiteY0" fmla="*/ 10178 h 24576"/>
                    <a:gd name="connsiteX1" fmla="*/ 13968 w 23869"/>
                    <a:gd name="connsiteY1" fmla="*/ 185 h 24576"/>
                    <a:gd name="connsiteX2" fmla="*/ 23705 w 23869"/>
                    <a:gd name="connsiteY2" fmla="*/ 14191 h 24576"/>
                    <a:gd name="connsiteX3" fmla="*/ 9869 w 23869"/>
                    <a:gd name="connsiteY3" fmla="*/ 24412 h 24576"/>
                    <a:gd name="connsiteX4" fmla="*/ 190 w 23869"/>
                    <a:gd name="connsiteY4" fmla="*/ 10178 h 24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9" h="24576">
                      <a:moveTo>
                        <a:pt x="190" y="10178"/>
                      </a:moveTo>
                      <a:cubicBezTo>
                        <a:pt x="1357" y="3487"/>
                        <a:pt x="7535" y="-982"/>
                        <a:pt x="13968" y="185"/>
                      </a:cubicBezTo>
                      <a:cubicBezTo>
                        <a:pt x="20431" y="1267"/>
                        <a:pt x="24787" y="7473"/>
                        <a:pt x="23705" y="14191"/>
                      </a:cubicBezTo>
                      <a:cubicBezTo>
                        <a:pt x="22623" y="20882"/>
                        <a:pt x="16417" y="25522"/>
                        <a:pt x="9869" y="24412"/>
                      </a:cubicBezTo>
                      <a:cubicBezTo>
                        <a:pt x="3350" y="23244"/>
                        <a:pt x="-977" y="16868"/>
                        <a:pt x="190" y="10178"/>
                      </a:cubicBezTo>
                      <a:close/>
                    </a:path>
                  </a:pathLst>
                </a:custGeom>
                <a:grpFill/>
                <a:ln w="2845"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E31F7992-4162-BA1F-CE08-BFA946A3A2EF}"/>
                    </a:ext>
                  </a:extLst>
                </p:cNvPr>
                <p:cNvSpPr/>
                <p:nvPr/>
              </p:nvSpPr>
              <p:spPr>
                <a:xfrm>
                  <a:off x="10311767" y="3195447"/>
                  <a:ext cx="22583" cy="23141"/>
                </a:xfrm>
                <a:custGeom>
                  <a:avLst/>
                  <a:gdLst>
                    <a:gd name="connsiteX0" fmla="*/ 274 w 22583"/>
                    <a:gd name="connsiteY0" fmla="*/ 9308 h 23141"/>
                    <a:gd name="connsiteX1" fmla="*/ 13712 w 22583"/>
                    <a:gd name="connsiteY1" fmla="*/ 226 h 23141"/>
                    <a:gd name="connsiteX2" fmla="*/ 22337 w 22583"/>
                    <a:gd name="connsiteY2" fmla="*/ 13834 h 23141"/>
                    <a:gd name="connsiteX3" fmla="*/ 8900 w 22583"/>
                    <a:gd name="connsiteY3" fmla="*/ 22916 h 23141"/>
                    <a:gd name="connsiteX4" fmla="*/ 274 w 22583"/>
                    <a:gd name="connsiteY4" fmla="*/ 9308 h 2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3" h="23141">
                      <a:moveTo>
                        <a:pt x="274" y="9308"/>
                      </a:moveTo>
                      <a:cubicBezTo>
                        <a:pt x="1641" y="3045"/>
                        <a:pt x="7648" y="-1026"/>
                        <a:pt x="13712" y="226"/>
                      </a:cubicBezTo>
                      <a:cubicBezTo>
                        <a:pt x="19775" y="1479"/>
                        <a:pt x="23619" y="7571"/>
                        <a:pt x="22337" y="13834"/>
                      </a:cubicBezTo>
                      <a:cubicBezTo>
                        <a:pt x="21028" y="20097"/>
                        <a:pt x="15021" y="24168"/>
                        <a:pt x="8900" y="22916"/>
                      </a:cubicBezTo>
                      <a:cubicBezTo>
                        <a:pt x="2780" y="21663"/>
                        <a:pt x="-1092" y="15542"/>
                        <a:pt x="274" y="9308"/>
                      </a:cubicBezTo>
                      <a:close/>
                    </a:path>
                  </a:pathLst>
                </a:custGeom>
                <a:grpFill/>
                <a:ln w="2845"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AD8A94DF-6447-C672-996F-046895CD79E8}"/>
                    </a:ext>
                  </a:extLst>
                </p:cNvPr>
                <p:cNvSpPr/>
                <p:nvPr/>
              </p:nvSpPr>
              <p:spPr>
                <a:xfrm>
                  <a:off x="10207432" y="3171550"/>
                  <a:ext cx="21220" cy="21800"/>
                </a:xfrm>
                <a:custGeom>
                  <a:avLst/>
                  <a:gdLst>
                    <a:gd name="connsiteX0" fmla="*/ 359 w 21220"/>
                    <a:gd name="connsiteY0" fmla="*/ 8267 h 21800"/>
                    <a:gd name="connsiteX1" fmla="*/ 13312 w 21220"/>
                    <a:gd name="connsiteY1" fmla="*/ 324 h 21800"/>
                    <a:gd name="connsiteX2" fmla="*/ 20884 w 21220"/>
                    <a:gd name="connsiteY2" fmla="*/ 13533 h 21800"/>
                    <a:gd name="connsiteX3" fmla="*/ 7931 w 21220"/>
                    <a:gd name="connsiteY3" fmla="*/ 21476 h 21800"/>
                    <a:gd name="connsiteX4" fmla="*/ 359 w 21220"/>
                    <a:gd name="connsiteY4" fmla="*/ 8267 h 21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20" h="21800">
                      <a:moveTo>
                        <a:pt x="359" y="8267"/>
                      </a:moveTo>
                      <a:cubicBezTo>
                        <a:pt x="1868" y="2431"/>
                        <a:pt x="7675" y="-1128"/>
                        <a:pt x="13312" y="324"/>
                      </a:cubicBezTo>
                      <a:cubicBezTo>
                        <a:pt x="18949" y="1776"/>
                        <a:pt x="22336" y="7698"/>
                        <a:pt x="20884" y="13533"/>
                      </a:cubicBezTo>
                      <a:cubicBezTo>
                        <a:pt x="19432" y="19369"/>
                        <a:pt x="13625" y="22928"/>
                        <a:pt x="7931" y="21476"/>
                      </a:cubicBezTo>
                      <a:cubicBezTo>
                        <a:pt x="2238" y="20024"/>
                        <a:pt x="-1150" y="14103"/>
                        <a:pt x="359" y="8267"/>
                      </a:cubicBezTo>
                      <a:close/>
                    </a:path>
                  </a:pathLst>
                </a:custGeom>
                <a:grpFill/>
                <a:ln w="2845"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E05C69ED-AF62-6C1F-DA9C-CDA411219383}"/>
                    </a:ext>
                  </a:extLst>
                </p:cNvPr>
                <p:cNvSpPr/>
                <p:nvPr/>
              </p:nvSpPr>
              <p:spPr>
                <a:xfrm>
                  <a:off x="10104134" y="3143514"/>
                  <a:ext cx="19882" cy="20463"/>
                </a:xfrm>
                <a:custGeom>
                  <a:avLst/>
                  <a:gdLst>
                    <a:gd name="connsiteX0" fmla="*/ 489 w 19882"/>
                    <a:gd name="connsiteY0" fmla="*/ 7294 h 20463"/>
                    <a:gd name="connsiteX1" fmla="*/ 12901 w 19882"/>
                    <a:gd name="connsiteY1" fmla="*/ 433 h 20463"/>
                    <a:gd name="connsiteX2" fmla="*/ 19448 w 19882"/>
                    <a:gd name="connsiteY2" fmla="*/ 13130 h 20463"/>
                    <a:gd name="connsiteX3" fmla="*/ 7008 w 19882"/>
                    <a:gd name="connsiteY3" fmla="*/ 20020 h 20463"/>
                    <a:gd name="connsiteX4" fmla="*/ 460 w 19882"/>
                    <a:gd name="connsiteY4" fmla="*/ 7294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2" h="20463">
                      <a:moveTo>
                        <a:pt x="489" y="7294"/>
                      </a:moveTo>
                      <a:cubicBezTo>
                        <a:pt x="2140" y="1885"/>
                        <a:pt x="7691" y="-1189"/>
                        <a:pt x="12901" y="433"/>
                      </a:cubicBezTo>
                      <a:cubicBezTo>
                        <a:pt x="18110" y="2056"/>
                        <a:pt x="21043" y="7750"/>
                        <a:pt x="19448" y="13130"/>
                      </a:cubicBezTo>
                      <a:cubicBezTo>
                        <a:pt x="17855" y="18568"/>
                        <a:pt x="12274" y="21671"/>
                        <a:pt x="7008" y="20020"/>
                      </a:cubicBezTo>
                      <a:cubicBezTo>
                        <a:pt x="1741" y="18397"/>
                        <a:pt x="-1191" y="12703"/>
                        <a:pt x="460" y="7294"/>
                      </a:cubicBezTo>
                      <a:close/>
                    </a:path>
                  </a:pathLst>
                </a:custGeom>
                <a:grpFill/>
                <a:ln w="2845"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ABBE14B2-E4CE-81C7-60C6-7535422AF6E0}"/>
                    </a:ext>
                  </a:extLst>
                </p:cNvPr>
                <p:cNvSpPr/>
                <p:nvPr/>
              </p:nvSpPr>
              <p:spPr>
                <a:xfrm>
                  <a:off x="10002130" y="3111165"/>
                  <a:ext cx="18644" cy="19001"/>
                </a:xfrm>
                <a:custGeom>
                  <a:avLst/>
                  <a:gdLst>
                    <a:gd name="connsiteX0" fmla="*/ 547 w 18644"/>
                    <a:gd name="connsiteY0" fmla="*/ 6535 h 19001"/>
                    <a:gd name="connsiteX1" fmla="*/ 12447 w 18644"/>
                    <a:gd name="connsiteY1" fmla="*/ 471 h 19001"/>
                    <a:gd name="connsiteX2" fmla="*/ 18112 w 18644"/>
                    <a:gd name="connsiteY2" fmla="*/ 12456 h 19001"/>
                    <a:gd name="connsiteX3" fmla="*/ 6212 w 18644"/>
                    <a:gd name="connsiteY3" fmla="*/ 18520 h 19001"/>
                    <a:gd name="connsiteX4" fmla="*/ 547 w 18644"/>
                    <a:gd name="connsiteY4" fmla="*/ 6535 h 1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4" h="19001">
                      <a:moveTo>
                        <a:pt x="547" y="6535"/>
                      </a:moveTo>
                      <a:cubicBezTo>
                        <a:pt x="2284" y="1553"/>
                        <a:pt x="7607" y="-1152"/>
                        <a:pt x="12447" y="471"/>
                      </a:cubicBezTo>
                      <a:cubicBezTo>
                        <a:pt x="17287" y="2093"/>
                        <a:pt x="19820" y="7446"/>
                        <a:pt x="18112" y="12456"/>
                      </a:cubicBezTo>
                      <a:cubicBezTo>
                        <a:pt x="16404" y="17438"/>
                        <a:pt x="11080" y="20171"/>
                        <a:pt x="6212" y="18520"/>
                      </a:cubicBezTo>
                      <a:cubicBezTo>
                        <a:pt x="1344" y="16869"/>
                        <a:pt x="-1189" y="11517"/>
                        <a:pt x="547" y="6535"/>
                      </a:cubicBezTo>
                      <a:close/>
                    </a:path>
                  </a:pathLst>
                </a:custGeom>
                <a:grpFill/>
                <a:ln w="2845"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8B617881-1270-A0CB-98EC-1154E460C3FD}"/>
                    </a:ext>
                  </a:extLst>
                </p:cNvPr>
                <p:cNvSpPr/>
                <p:nvPr/>
              </p:nvSpPr>
              <p:spPr>
                <a:xfrm>
                  <a:off x="9901635" y="3074487"/>
                  <a:ext cx="17281" cy="17657"/>
                </a:xfrm>
                <a:custGeom>
                  <a:avLst/>
                  <a:gdLst>
                    <a:gd name="connsiteX0" fmla="*/ 635 w 17281"/>
                    <a:gd name="connsiteY0" fmla="*/ 5691 h 17657"/>
                    <a:gd name="connsiteX1" fmla="*/ 11880 w 17281"/>
                    <a:gd name="connsiteY1" fmla="*/ 567 h 17657"/>
                    <a:gd name="connsiteX2" fmla="*/ 16663 w 17281"/>
                    <a:gd name="connsiteY2" fmla="*/ 11955 h 17657"/>
                    <a:gd name="connsiteX3" fmla="*/ 5418 w 17281"/>
                    <a:gd name="connsiteY3" fmla="*/ 17079 h 17657"/>
                    <a:gd name="connsiteX4" fmla="*/ 635 w 17281"/>
                    <a:gd name="connsiteY4" fmla="*/ 5691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1" h="17657">
                      <a:moveTo>
                        <a:pt x="635" y="5691"/>
                      </a:moveTo>
                      <a:cubicBezTo>
                        <a:pt x="2429" y="1136"/>
                        <a:pt x="7467" y="-1141"/>
                        <a:pt x="11880" y="567"/>
                      </a:cubicBezTo>
                      <a:cubicBezTo>
                        <a:pt x="16292" y="2304"/>
                        <a:pt x="18427" y="7399"/>
                        <a:pt x="16663" y="11955"/>
                      </a:cubicBezTo>
                      <a:cubicBezTo>
                        <a:pt x="14897" y="16509"/>
                        <a:pt x="9858" y="18815"/>
                        <a:pt x="5418" y="17079"/>
                      </a:cubicBezTo>
                      <a:cubicBezTo>
                        <a:pt x="977" y="15342"/>
                        <a:pt x="-1158" y="10246"/>
                        <a:pt x="635" y="5691"/>
                      </a:cubicBezTo>
                      <a:close/>
                    </a:path>
                  </a:pathLst>
                </a:custGeom>
                <a:grpFill/>
                <a:ln w="2845"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40D6CB34-75EB-2B1D-8C2F-E8C3060CF566}"/>
                    </a:ext>
                  </a:extLst>
                </p:cNvPr>
                <p:cNvSpPr/>
                <p:nvPr/>
              </p:nvSpPr>
              <p:spPr>
                <a:xfrm>
                  <a:off x="9802711" y="3033796"/>
                  <a:ext cx="15909" cy="16311"/>
                </a:xfrm>
                <a:custGeom>
                  <a:avLst/>
                  <a:gdLst>
                    <a:gd name="connsiteX0" fmla="*/ 718 w 15909"/>
                    <a:gd name="connsiteY0" fmla="*/ 4904 h 16311"/>
                    <a:gd name="connsiteX1" fmla="*/ 11251 w 15909"/>
                    <a:gd name="connsiteY1" fmla="*/ 663 h 16311"/>
                    <a:gd name="connsiteX2" fmla="*/ 15208 w 15909"/>
                    <a:gd name="connsiteY2" fmla="*/ 11395 h 16311"/>
                    <a:gd name="connsiteX3" fmla="*/ 4675 w 15909"/>
                    <a:gd name="connsiteY3" fmla="*/ 15637 h 16311"/>
                    <a:gd name="connsiteX4" fmla="*/ 718 w 15909"/>
                    <a:gd name="connsiteY4" fmla="*/ 4904 h 16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9" h="16311">
                      <a:moveTo>
                        <a:pt x="718" y="4904"/>
                      </a:moveTo>
                      <a:cubicBezTo>
                        <a:pt x="2540" y="776"/>
                        <a:pt x="7265" y="-1102"/>
                        <a:pt x="11251" y="663"/>
                      </a:cubicBezTo>
                      <a:cubicBezTo>
                        <a:pt x="15237" y="2456"/>
                        <a:pt x="17001" y="7267"/>
                        <a:pt x="15208" y="11395"/>
                      </a:cubicBezTo>
                      <a:cubicBezTo>
                        <a:pt x="13414" y="15523"/>
                        <a:pt x="8689" y="17430"/>
                        <a:pt x="4675" y="15637"/>
                      </a:cubicBezTo>
                      <a:cubicBezTo>
                        <a:pt x="661" y="13843"/>
                        <a:pt x="-1104" y="9032"/>
                        <a:pt x="718" y="4904"/>
                      </a:cubicBezTo>
                      <a:close/>
                    </a:path>
                  </a:pathLst>
                </a:custGeom>
                <a:grpFill/>
                <a:ln w="2845"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31C4C052-964B-A1FB-75DB-A55BD05EA591}"/>
                    </a:ext>
                  </a:extLst>
                </p:cNvPr>
                <p:cNvSpPr/>
                <p:nvPr/>
              </p:nvSpPr>
              <p:spPr>
                <a:xfrm>
                  <a:off x="9705491" y="2989078"/>
                  <a:ext cx="14685" cy="14823"/>
                </a:xfrm>
                <a:custGeom>
                  <a:avLst/>
                  <a:gdLst>
                    <a:gd name="connsiteX0" fmla="*/ 804 w 14685"/>
                    <a:gd name="connsiteY0" fmla="*/ 4272 h 14823"/>
                    <a:gd name="connsiteX1" fmla="*/ 10654 w 14685"/>
                    <a:gd name="connsiteY1" fmla="*/ 685 h 14823"/>
                    <a:gd name="connsiteX2" fmla="*/ 13899 w 14685"/>
                    <a:gd name="connsiteY2" fmla="*/ 10535 h 14823"/>
                    <a:gd name="connsiteX3" fmla="*/ 4049 w 14685"/>
                    <a:gd name="connsiteY3" fmla="*/ 14122 h 14823"/>
                    <a:gd name="connsiteX4" fmla="*/ 804 w 14685"/>
                    <a:gd name="connsiteY4" fmla="*/ 4272 h 14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14823">
                      <a:moveTo>
                        <a:pt x="804" y="4272"/>
                      </a:moveTo>
                      <a:cubicBezTo>
                        <a:pt x="2626" y="571"/>
                        <a:pt x="7039" y="-1023"/>
                        <a:pt x="10654" y="685"/>
                      </a:cubicBezTo>
                      <a:cubicBezTo>
                        <a:pt x="14270" y="2421"/>
                        <a:pt x="15722" y="6834"/>
                        <a:pt x="13899" y="10535"/>
                      </a:cubicBezTo>
                      <a:cubicBezTo>
                        <a:pt x="12078" y="14264"/>
                        <a:pt x="7665" y="15859"/>
                        <a:pt x="4049" y="14122"/>
                      </a:cubicBezTo>
                      <a:cubicBezTo>
                        <a:pt x="405" y="12385"/>
                        <a:pt x="-1047" y="7973"/>
                        <a:pt x="804" y="4272"/>
                      </a:cubicBezTo>
                      <a:close/>
                    </a:path>
                  </a:pathLst>
                </a:custGeom>
                <a:grpFill/>
                <a:ln w="2845"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84245D52-2069-575A-C9D9-1D178FBC027F}"/>
                    </a:ext>
                  </a:extLst>
                </p:cNvPr>
                <p:cNvSpPr/>
                <p:nvPr/>
              </p:nvSpPr>
              <p:spPr>
                <a:xfrm>
                  <a:off x="9610419" y="2940130"/>
                  <a:ext cx="13306" cy="13503"/>
                </a:xfrm>
                <a:custGeom>
                  <a:avLst/>
                  <a:gdLst>
                    <a:gd name="connsiteX0" fmla="*/ 849 w 13306"/>
                    <a:gd name="connsiteY0" fmla="*/ 3600 h 13503"/>
                    <a:gd name="connsiteX1" fmla="*/ 9902 w 13306"/>
                    <a:gd name="connsiteY1" fmla="*/ 782 h 13503"/>
                    <a:gd name="connsiteX2" fmla="*/ 12464 w 13306"/>
                    <a:gd name="connsiteY2" fmla="*/ 9891 h 13503"/>
                    <a:gd name="connsiteX3" fmla="*/ 3411 w 13306"/>
                    <a:gd name="connsiteY3" fmla="*/ 12710 h 13503"/>
                    <a:gd name="connsiteX4" fmla="*/ 849 w 13306"/>
                    <a:gd name="connsiteY4" fmla="*/ 3600 h 1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 h="13503">
                      <a:moveTo>
                        <a:pt x="849" y="3600"/>
                      </a:moveTo>
                      <a:cubicBezTo>
                        <a:pt x="2643" y="297"/>
                        <a:pt x="6713" y="-955"/>
                        <a:pt x="9902" y="782"/>
                      </a:cubicBezTo>
                      <a:cubicBezTo>
                        <a:pt x="13090" y="2518"/>
                        <a:pt x="14257" y="6589"/>
                        <a:pt x="12464" y="9891"/>
                      </a:cubicBezTo>
                      <a:cubicBezTo>
                        <a:pt x="10670" y="13194"/>
                        <a:pt x="6628" y="14475"/>
                        <a:pt x="3411" y="12710"/>
                      </a:cubicBezTo>
                      <a:cubicBezTo>
                        <a:pt x="194" y="10973"/>
                        <a:pt x="-944" y="6873"/>
                        <a:pt x="849" y="3600"/>
                      </a:cubicBezTo>
                      <a:close/>
                    </a:path>
                  </a:pathLst>
                </a:custGeom>
                <a:grpFill/>
                <a:ln w="2845"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429E3F83-BF2B-0F94-95BA-C6C5B0A3CAA9}"/>
                    </a:ext>
                  </a:extLst>
                </p:cNvPr>
                <p:cNvSpPr/>
                <p:nvPr/>
              </p:nvSpPr>
              <p:spPr>
                <a:xfrm>
                  <a:off x="9517392" y="2887402"/>
                  <a:ext cx="11924" cy="12191"/>
                </a:xfrm>
                <a:custGeom>
                  <a:avLst/>
                  <a:gdLst>
                    <a:gd name="connsiteX0" fmla="*/ 898 w 11924"/>
                    <a:gd name="connsiteY0" fmla="*/ 3007 h 12191"/>
                    <a:gd name="connsiteX1" fmla="*/ 9097 w 11924"/>
                    <a:gd name="connsiteY1" fmla="*/ 843 h 12191"/>
                    <a:gd name="connsiteX2" fmla="*/ 11033 w 11924"/>
                    <a:gd name="connsiteY2" fmla="*/ 9185 h 12191"/>
                    <a:gd name="connsiteX3" fmla="*/ 2834 w 11924"/>
                    <a:gd name="connsiteY3" fmla="*/ 11348 h 12191"/>
                    <a:gd name="connsiteX4" fmla="*/ 898 w 11924"/>
                    <a:gd name="connsiteY4" fmla="*/ 3007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 h="12191">
                      <a:moveTo>
                        <a:pt x="898" y="3007"/>
                      </a:moveTo>
                      <a:cubicBezTo>
                        <a:pt x="2635" y="103"/>
                        <a:pt x="6307" y="-865"/>
                        <a:pt x="9097" y="843"/>
                      </a:cubicBezTo>
                      <a:cubicBezTo>
                        <a:pt x="11887" y="2552"/>
                        <a:pt x="12769" y="6281"/>
                        <a:pt x="11033" y="9185"/>
                      </a:cubicBezTo>
                      <a:cubicBezTo>
                        <a:pt x="9296" y="12088"/>
                        <a:pt x="5624" y="13056"/>
                        <a:pt x="2834" y="11348"/>
                      </a:cubicBezTo>
                      <a:cubicBezTo>
                        <a:pt x="16" y="9640"/>
                        <a:pt x="-838" y="5911"/>
                        <a:pt x="898" y="3007"/>
                      </a:cubicBezTo>
                      <a:close/>
                    </a:path>
                  </a:pathLst>
                </a:custGeom>
                <a:grpFill/>
                <a:ln w="2845"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6DF9D407-251C-7DB6-5AC9-082255C7CB9B}"/>
                    </a:ext>
                  </a:extLst>
                </p:cNvPr>
                <p:cNvSpPr/>
                <p:nvPr/>
              </p:nvSpPr>
              <p:spPr>
                <a:xfrm>
                  <a:off x="9426593" y="2830903"/>
                  <a:ext cx="10677" cy="10746"/>
                </a:xfrm>
                <a:custGeom>
                  <a:avLst/>
                  <a:gdLst>
                    <a:gd name="connsiteX0" fmla="*/ 911 w 10677"/>
                    <a:gd name="connsiteY0" fmla="*/ 2512 h 10746"/>
                    <a:gd name="connsiteX1" fmla="*/ 8313 w 10677"/>
                    <a:gd name="connsiteY1" fmla="*/ 833 h 10746"/>
                    <a:gd name="connsiteX2" fmla="*/ 9765 w 10677"/>
                    <a:gd name="connsiteY2" fmla="*/ 8234 h 10746"/>
                    <a:gd name="connsiteX3" fmla="*/ 2363 w 10677"/>
                    <a:gd name="connsiteY3" fmla="*/ 9914 h 10746"/>
                    <a:gd name="connsiteX4" fmla="*/ 911 w 10677"/>
                    <a:gd name="connsiteY4" fmla="*/ 2512 h 10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7" h="10746">
                      <a:moveTo>
                        <a:pt x="911" y="2512"/>
                      </a:moveTo>
                      <a:cubicBezTo>
                        <a:pt x="2563" y="7"/>
                        <a:pt x="5893" y="-762"/>
                        <a:pt x="8313" y="833"/>
                      </a:cubicBezTo>
                      <a:cubicBezTo>
                        <a:pt x="10761" y="2398"/>
                        <a:pt x="11417" y="5701"/>
                        <a:pt x="9765" y="8234"/>
                      </a:cubicBezTo>
                      <a:cubicBezTo>
                        <a:pt x="8114" y="10739"/>
                        <a:pt x="4812" y="11508"/>
                        <a:pt x="2363" y="9914"/>
                      </a:cubicBezTo>
                      <a:cubicBezTo>
                        <a:pt x="-85" y="8320"/>
                        <a:pt x="-739" y="5017"/>
                        <a:pt x="911" y="2512"/>
                      </a:cubicBezTo>
                      <a:close/>
                    </a:path>
                  </a:pathLst>
                </a:custGeom>
                <a:grpFill/>
                <a:ln w="2845"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BE0D8344-F422-2597-1B1B-A105EE09793D}"/>
                    </a:ext>
                  </a:extLst>
                </p:cNvPr>
                <p:cNvSpPr/>
                <p:nvPr/>
              </p:nvSpPr>
              <p:spPr>
                <a:xfrm>
                  <a:off x="9338411" y="2770481"/>
                  <a:ext cx="9315" cy="9404"/>
                </a:xfrm>
                <a:custGeom>
                  <a:avLst/>
                  <a:gdLst>
                    <a:gd name="connsiteX0" fmla="*/ 900 w 9315"/>
                    <a:gd name="connsiteY0" fmla="*/ 2012 h 9404"/>
                    <a:gd name="connsiteX1" fmla="*/ 7419 w 9315"/>
                    <a:gd name="connsiteY1" fmla="*/ 845 h 9404"/>
                    <a:gd name="connsiteX2" fmla="*/ 8416 w 9315"/>
                    <a:gd name="connsiteY2" fmla="*/ 7393 h 9404"/>
                    <a:gd name="connsiteX3" fmla="*/ 1896 w 9315"/>
                    <a:gd name="connsiteY3" fmla="*/ 8560 h 9404"/>
                    <a:gd name="connsiteX4" fmla="*/ 900 w 9315"/>
                    <a:gd name="connsiteY4" fmla="*/ 2012 h 9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5" h="9404">
                      <a:moveTo>
                        <a:pt x="900" y="2012"/>
                      </a:moveTo>
                      <a:cubicBezTo>
                        <a:pt x="2437" y="-123"/>
                        <a:pt x="5341" y="-636"/>
                        <a:pt x="7419" y="845"/>
                      </a:cubicBezTo>
                      <a:cubicBezTo>
                        <a:pt x="9497" y="2325"/>
                        <a:pt x="9924" y="5257"/>
                        <a:pt x="8416" y="7393"/>
                      </a:cubicBezTo>
                      <a:cubicBezTo>
                        <a:pt x="6907" y="9528"/>
                        <a:pt x="3974" y="10040"/>
                        <a:pt x="1896" y="8560"/>
                      </a:cubicBezTo>
                      <a:cubicBezTo>
                        <a:pt x="-182" y="7079"/>
                        <a:pt x="-609" y="4147"/>
                        <a:pt x="900" y="2012"/>
                      </a:cubicBezTo>
                      <a:close/>
                    </a:path>
                  </a:pathLst>
                </a:custGeom>
                <a:grpFill/>
                <a:ln w="2845" cap="flat">
                  <a:noFill/>
                  <a:prstDash val="solid"/>
                  <a:miter/>
                </a:ln>
              </p:spPr>
              <p:txBody>
                <a:bodyPr rtlCol="0" anchor="ctr"/>
                <a:lstStyle/>
                <a:p>
                  <a:endParaRPr lang="en-US"/>
                </a:p>
              </p:txBody>
            </p:sp>
            <p:sp>
              <p:nvSpPr>
                <p:cNvPr id="1529" name="Freeform: Shape 1528">
                  <a:extLst>
                    <a:ext uri="{FF2B5EF4-FFF2-40B4-BE49-F238E27FC236}">
                      <a16:creationId xmlns:a16="http://schemas.microsoft.com/office/drawing/2014/main" id="{26E097A0-0BBD-DFD3-6DB0-EB58E333AE15}"/>
                    </a:ext>
                  </a:extLst>
                </p:cNvPr>
                <p:cNvSpPr/>
                <p:nvPr/>
              </p:nvSpPr>
              <p:spPr>
                <a:xfrm>
                  <a:off x="9252660" y="2706633"/>
                  <a:ext cx="7930" cy="8083"/>
                </a:xfrm>
                <a:custGeom>
                  <a:avLst/>
                  <a:gdLst>
                    <a:gd name="connsiteX0" fmla="*/ 876 w 7930"/>
                    <a:gd name="connsiteY0" fmla="*/ 1579 h 8083"/>
                    <a:gd name="connsiteX1" fmla="*/ 6456 w 7930"/>
                    <a:gd name="connsiteY1" fmla="*/ 839 h 8083"/>
                    <a:gd name="connsiteX2" fmla="*/ 7054 w 7930"/>
                    <a:gd name="connsiteY2" fmla="*/ 6504 h 8083"/>
                    <a:gd name="connsiteX3" fmla="*/ 1474 w 7930"/>
                    <a:gd name="connsiteY3" fmla="*/ 7244 h 8083"/>
                    <a:gd name="connsiteX4" fmla="*/ 876 w 7930"/>
                    <a:gd name="connsiteY4" fmla="*/ 1579 h 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0" h="8083">
                      <a:moveTo>
                        <a:pt x="876" y="1579"/>
                      </a:moveTo>
                      <a:cubicBezTo>
                        <a:pt x="2271" y="-186"/>
                        <a:pt x="4748" y="-527"/>
                        <a:pt x="6456" y="839"/>
                      </a:cubicBezTo>
                      <a:cubicBezTo>
                        <a:pt x="8164" y="2177"/>
                        <a:pt x="8420" y="4711"/>
                        <a:pt x="7054" y="6504"/>
                      </a:cubicBezTo>
                      <a:cubicBezTo>
                        <a:pt x="5687" y="8269"/>
                        <a:pt x="3182" y="8611"/>
                        <a:pt x="1474" y="7244"/>
                      </a:cubicBezTo>
                      <a:cubicBezTo>
                        <a:pt x="-234" y="5878"/>
                        <a:pt x="-490" y="3344"/>
                        <a:pt x="876" y="1579"/>
                      </a:cubicBezTo>
                      <a:close/>
                    </a:path>
                  </a:pathLst>
                </a:custGeom>
                <a:grpFill/>
                <a:ln w="2845"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2D11FBE8-B859-5938-5B15-85CF8D09CC84}"/>
                    </a:ext>
                  </a:extLst>
                </p:cNvPr>
                <p:cNvSpPr/>
                <p:nvPr/>
              </p:nvSpPr>
              <p:spPr>
                <a:xfrm>
                  <a:off x="9169685" y="2639209"/>
                  <a:ext cx="6657" cy="6624"/>
                </a:xfrm>
                <a:custGeom>
                  <a:avLst/>
                  <a:gdLst>
                    <a:gd name="connsiteX0" fmla="*/ 809 w 6657"/>
                    <a:gd name="connsiteY0" fmla="*/ 1220 h 6624"/>
                    <a:gd name="connsiteX1" fmla="*/ 5507 w 6657"/>
                    <a:gd name="connsiteY1" fmla="*/ 736 h 6624"/>
                    <a:gd name="connsiteX2" fmla="*/ 5848 w 6657"/>
                    <a:gd name="connsiteY2" fmla="*/ 5405 h 6624"/>
                    <a:gd name="connsiteX3" fmla="*/ 1151 w 6657"/>
                    <a:gd name="connsiteY3" fmla="*/ 5889 h 6624"/>
                    <a:gd name="connsiteX4" fmla="*/ 809 w 6657"/>
                    <a:gd name="connsiteY4" fmla="*/ 1220 h 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7" h="6624">
                      <a:moveTo>
                        <a:pt x="809" y="1220"/>
                      </a:moveTo>
                      <a:cubicBezTo>
                        <a:pt x="2005" y="-204"/>
                        <a:pt x="4112" y="-403"/>
                        <a:pt x="5507" y="736"/>
                      </a:cubicBezTo>
                      <a:cubicBezTo>
                        <a:pt x="6901" y="1903"/>
                        <a:pt x="7044" y="3981"/>
                        <a:pt x="5848" y="5405"/>
                      </a:cubicBezTo>
                      <a:cubicBezTo>
                        <a:pt x="4652" y="6828"/>
                        <a:pt x="2546" y="7027"/>
                        <a:pt x="1151" y="5889"/>
                      </a:cubicBezTo>
                      <a:cubicBezTo>
                        <a:pt x="-244" y="4721"/>
                        <a:pt x="-387" y="2643"/>
                        <a:pt x="809" y="1220"/>
                      </a:cubicBezTo>
                      <a:close/>
                    </a:path>
                  </a:pathLst>
                </a:custGeom>
                <a:grpFill/>
                <a:ln w="2845"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98FE22DD-FD54-A270-A0E2-B87F5F5FD57A}"/>
                    </a:ext>
                  </a:extLst>
                </p:cNvPr>
                <p:cNvSpPr/>
                <p:nvPr/>
              </p:nvSpPr>
              <p:spPr>
                <a:xfrm>
                  <a:off x="9089590" y="2568404"/>
                  <a:ext cx="5289" cy="5325"/>
                </a:xfrm>
                <a:custGeom>
                  <a:avLst/>
                  <a:gdLst>
                    <a:gd name="connsiteX0" fmla="*/ 737 w 5289"/>
                    <a:gd name="connsiteY0" fmla="*/ 883 h 5325"/>
                    <a:gd name="connsiteX1" fmla="*/ 4467 w 5289"/>
                    <a:gd name="connsiteY1" fmla="*/ 684 h 5325"/>
                    <a:gd name="connsiteX2" fmla="*/ 4552 w 5289"/>
                    <a:gd name="connsiteY2" fmla="*/ 4442 h 5325"/>
                    <a:gd name="connsiteX3" fmla="*/ 823 w 5289"/>
                    <a:gd name="connsiteY3" fmla="*/ 4641 h 5325"/>
                    <a:gd name="connsiteX4" fmla="*/ 737 w 5289"/>
                    <a:gd name="connsiteY4" fmla="*/ 883 h 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9" h="5325">
                      <a:moveTo>
                        <a:pt x="737" y="883"/>
                      </a:moveTo>
                      <a:cubicBezTo>
                        <a:pt x="1734" y="-198"/>
                        <a:pt x="3413" y="-312"/>
                        <a:pt x="4467" y="684"/>
                      </a:cubicBezTo>
                      <a:cubicBezTo>
                        <a:pt x="5520" y="1652"/>
                        <a:pt x="5577" y="3332"/>
                        <a:pt x="4552" y="4442"/>
                      </a:cubicBezTo>
                      <a:cubicBezTo>
                        <a:pt x="3556" y="5524"/>
                        <a:pt x="1876" y="5638"/>
                        <a:pt x="823" y="4641"/>
                      </a:cubicBezTo>
                      <a:cubicBezTo>
                        <a:pt x="-231" y="3673"/>
                        <a:pt x="-287" y="1994"/>
                        <a:pt x="737" y="883"/>
                      </a:cubicBezTo>
                      <a:close/>
                    </a:path>
                  </a:pathLst>
                </a:custGeom>
                <a:grpFill/>
                <a:ln w="2845"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FBF761B2-CDAB-0D27-EBF5-7C541C3E4E55}"/>
                    </a:ext>
                  </a:extLst>
                </p:cNvPr>
                <p:cNvSpPr/>
                <p:nvPr/>
              </p:nvSpPr>
              <p:spPr>
                <a:xfrm>
                  <a:off x="9012317" y="2494589"/>
                  <a:ext cx="3971" cy="3893"/>
                </a:xfrm>
                <a:custGeom>
                  <a:avLst/>
                  <a:gdLst>
                    <a:gd name="connsiteX0" fmla="*/ 577 w 3971"/>
                    <a:gd name="connsiteY0" fmla="*/ 595 h 3893"/>
                    <a:gd name="connsiteX1" fmla="*/ 3395 w 3971"/>
                    <a:gd name="connsiteY1" fmla="*/ 538 h 3893"/>
                    <a:gd name="connsiteX2" fmla="*/ 3395 w 3971"/>
                    <a:gd name="connsiteY2" fmla="*/ 3299 h 3893"/>
                    <a:gd name="connsiteX3" fmla="*/ 577 w 3971"/>
                    <a:gd name="connsiteY3" fmla="*/ 3356 h 3893"/>
                    <a:gd name="connsiteX4" fmla="*/ 577 w 3971"/>
                    <a:gd name="connsiteY4" fmla="*/ 595 h 3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1" h="3893">
                      <a:moveTo>
                        <a:pt x="577" y="595"/>
                      </a:moveTo>
                      <a:cubicBezTo>
                        <a:pt x="1345" y="-174"/>
                        <a:pt x="2626" y="-202"/>
                        <a:pt x="3395" y="538"/>
                      </a:cubicBezTo>
                      <a:cubicBezTo>
                        <a:pt x="4164" y="1278"/>
                        <a:pt x="4164" y="2530"/>
                        <a:pt x="3395" y="3299"/>
                      </a:cubicBezTo>
                      <a:cubicBezTo>
                        <a:pt x="2626" y="4068"/>
                        <a:pt x="1345" y="4096"/>
                        <a:pt x="577" y="3356"/>
                      </a:cubicBezTo>
                      <a:cubicBezTo>
                        <a:pt x="-192" y="2616"/>
                        <a:pt x="-192" y="1363"/>
                        <a:pt x="577" y="595"/>
                      </a:cubicBezTo>
                      <a:close/>
                    </a:path>
                  </a:pathLst>
                </a:custGeom>
                <a:grpFill/>
                <a:ln w="2845" cap="flat">
                  <a:noFill/>
                  <a:prstDash val="solid"/>
                  <a:miter/>
                </a:ln>
              </p:spPr>
              <p:txBody>
                <a:bodyPr rtlCol="0" anchor="ctr"/>
                <a:lstStyle/>
                <a:p>
                  <a:endParaRPr lang="en-US"/>
                </a:p>
              </p:txBody>
            </p:sp>
          </p:grpSp>
          <p:grpSp>
            <p:nvGrpSpPr>
              <p:cNvPr id="25" name="Graphic 9">
                <a:extLst>
                  <a:ext uri="{FF2B5EF4-FFF2-40B4-BE49-F238E27FC236}">
                    <a16:creationId xmlns:a16="http://schemas.microsoft.com/office/drawing/2014/main" id="{2E09139B-A225-2B85-9EBE-5576A92539DD}"/>
                  </a:ext>
                </a:extLst>
              </p:cNvPr>
              <p:cNvGrpSpPr/>
              <p:nvPr/>
            </p:nvGrpSpPr>
            <p:grpSpPr>
              <a:xfrm>
                <a:off x="8937880" y="2568707"/>
                <a:ext cx="3237479" cy="816140"/>
                <a:chOff x="8937880" y="2568707"/>
                <a:chExt cx="3237479" cy="816140"/>
              </a:xfrm>
              <a:grpFill/>
            </p:grpSpPr>
            <p:sp>
              <p:nvSpPr>
                <p:cNvPr id="1468" name="Freeform: Shape 1467">
                  <a:extLst>
                    <a:ext uri="{FF2B5EF4-FFF2-40B4-BE49-F238E27FC236}">
                      <a16:creationId xmlns:a16="http://schemas.microsoft.com/office/drawing/2014/main" id="{4758DF6E-D4FB-8366-F6AE-9B45C210EF66}"/>
                    </a:ext>
                  </a:extLst>
                </p:cNvPr>
                <p:cNvSpPr/>
                <p:nvPr/>
              </p:nvSpPr>
              <p:spPr>
                <a:xfrm>
                  <a:off x="12128131" y="3026584"/>
                  <a:ext cx="47229" cy="48216"/>
                </a:xfrm>
                <a:custGeom>
                  <a:avLst/>
                  <a:gdLst>
                    <a:gd name="connsiteX0" fmla="*/ 2805 w 47229"/>
                    <a:gd name="connsiteY0" fmla="*/ 35032 h 48216"/>
                    <a:gd name="connsiteX1" fmla="*/ 12228 w 47229"/>
                    <a:gd name="connsiteY1" fmla="*/ 2721 h 48216"/>
                    <a:gd name="connsiteX2" fmla="*/ 44226 w 47229"/>
                    <a:gd name="connsiteY2" fmla="*/ 12884 h 48216"/>
                    <a:gd name="connsiteX3" fmla="*/ 34945 w 47229"/>
                    <a:gd name="connsiteY3" fmla="*/ 45423 h 48216"/>
                    <a:gd name="connsiteX4" fmla="*/ 2833 w 47229"/>
                    <a:gd name="connsiteY4" fmla="*/ 35032 h 48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29" h="48216">
                      <a:moveTo>
                        <a:pt x="2805" y="35032"/>
                      </a:moveTo>
                      <a:cubicBezTo>
                        <a:pt x="-3345" y="23161"/>
                        <a:pt x="982" y="8956"/>
                        <a:pt x="12228" y="2721"/>
                      </a:cubicBezTo>
                      <a:cubicBezTo>
                        <a:pt x="23501" y="-3400"/>
                        <a:pt x="37821" y="1155"/>
                        <a:pt x="44226" y="12884"/>
                      </a:cubicBezTo>
                      <a:cubicBezTo>
                        <a:pt x="50631" y="24613"/>
                        <a:pt x="46446" y="39160"/>
                        <a:pt x="34945" y="45423"/>
                      </a:cubicBezTo>
                      <a:cubicBezTo>
                        <a:pt x="23473" y="51772"/>
                        <a:pt x="8982" y="46875"/>
                        <a:pt x="2833" y="35032"/>
                      </a:cubicBezTo>
                      <a:close/>
                    </a:path>
                  </a:pathLst>
                </a:custGeom>
                <a:grpFill/>
                <a:ln w="2845"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1B43E4EE-C6D3-7B35-8E45-CFA69803ECD9}"/>
                    </a:ext>
                  </a:extLst>
                </p:cNvPr>
                <p:cNvSpPr/>
                <p:nvPr/>
              </p:nvSpPr>
              <p:spPr>
                <a:xfrm>
                  <a:off x="12028707" y="3077886"/>
                  <a:ext cx="45829" cy="46671"/>
                </a:xfrm>
                <a:custGeom>
                  <a:avLst/>
                  <a:gdLst>
                    <a:gd name="connsiteX0" fmla="*/ 2305 w 45829"/>
                    <a:gd name="connsiteY0" fmla="*/ 33152 h 46671"/>
                    <a:gd name="connsiteX1" fmla="*/ 12696 w 45829"/>
                    <a:gd name="connsiteY1" fmla="*/ 2150 h 46671"/>
                    <a:gd name="connsiteX2" fmla="*/ 43384 w 45829"/>
                    <a:gd name="connsiteY2" fmla="*/ 13452 h 46671"/>
                    <a:gd name="connsiteX3" fmla="*/ 32994 w 45829"/>
                    <a:gd name="connsiteY3" fmla="*/ 44454 h 46671"/>
                    <a:gd name="connsiteX4" fmla="*/ 2305 w 45829"/>
                    <a:gd name="connsiteY4" fmla="*/ 33152 h 4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9" h="46671">
                      <a:moveTo>
                        <a:pt x="2305" y="33152"/>
                      </a:moveTo>
                      <a:cubicBezTo>
                        <a:pt x="-3189" y="21423"/>
                        <a:pt x="1479" y="7531"/>
                        <a:pt x="12696" y="2150"/>
                      </a:cubicBezTo>
                      <a:cubicBezTo>
                        <a:pt x="23941" y="-3230"/>
                        <a:pt x="37663" y="1837"/>
                        <a:pt x="43384" y="13452"/>
                      </a:cubicBezTo>
                      <a:cubicBezTo>
                        <a:pt x="49106" y="25067"/>
                        <a:pt x="44438" y="38959"/>
                        <a:pt x="32994" y="44454"/>
                      </a:cubicBezTo>
                      <a:cubicBezTo>
                        <a:pt x="21521" y="49948"/>
                        <a:pt x="7799" y="44881"/>
                        <a:pt x="2305" y="33152"/>
                      </a:cubicBezTo>
                      <a:close/>
                    </a:path>
                  </a:pathLst>
                </a:custGeom>
                <a:grpFill/>
                <a:ln w="2845"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D5AEBCF1-C217-CA0F-1BB5-B9D14ADB84B2}"/>
                    </a:ext>
                  </a:extLst>
                </p:cNvPr>
                <p:cNvSpPr/>
                <p:nvPr/>
              </p:nvSpPr>
              <p:spPr>
                <a:xfrm>
                  <a:off x="11927295" y="3125112"/>
                  <a:ext cx="44429" cy="45206"/>
                </a:xfrm>
                <a:custGeom>
                  <a:avLst/>
                  <a:gdLst>
                    <a:gd name="connsiteX0" fmla="*/ 1829 w 44429"/>
                    <a:gd name="connsiteY0" fmla="*/ 31133 h 45206"/>
                    <a:gd name="connsiteX1" fmla="*/ 13216 w 44429"/>
                    <a:gd name="connsiteY1" fmla="*/ 1669 h 45206"/>
                    <a:gd name="connsiteX2" fmla="*/ 42453 w 44429"/>
                    <a:gd name="connsiteY2" fmla="*/ 13768 h 45206"/>
                    <a:gd name="connsiteX3" fmla="*/ 31180 w 44429"/>
                    <a:gd name="connsiteY3" fmla="*/ 43489 h 45206"/>
                    <a:gd name="connsiteX4" fmla="*/ 1829 w 44429"/>
                    <a:gd name="connsiteY4" fmla="*/ 31133 h 45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29" h="45206">
                      <a:moveTo>
                        <a:pt x="1829" y="31133"/>
                      </a:moveTo>
                      <a:cubicBezTo>
                        <a:pt x="-3011" y="19547"/>
                        <a:pt x="2085" y="6366"/>
                        <a:pt x="13216" y="1669"/>
                      </a:cubicBezTo>
                      <a:cubicBezTo>
                        <a:pt x="24405" y="-2915"/>
                        <a:pt x="37357" y="2210"/>
                        <a:pt x="42453" y="13768"/>
                      </a:cubicBezTo>
                      <a:cubicBezTo>
                        <a:pt x="47492" y="25212"/>
                        <a:pt x="42595" y="38820"/>
                        <a:pt x="31180" y="43489"/>
                      </a:cubicBezTo>
                      <a:cubicBezTo>
                        <a:pt x="19821" y="48271"/>
                        <a:pt x="6669" y="42720"/>
                        <a:pt x="1829" y="31133"/>
                      </a:cubicBezTo>
                      <a:close/>
                    </a:path>
                  </a:pathLst>
                </a:custGeom>
                <a:grpFill/>
                <a:ln w="2845"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A8014939-A517-D36B-1437-BD78DCDC228F}"/>
                    </a:ext>
                  </a:extLst>
                </p:cNvPr>
                <p:cNvSpPr/>
                <p:nvPr/>
              </p:nvSpPr>
              <p:spPr>
                <a:xfrm>
                  <a:off x="11824100" y="3167841"/>
                  <a:ext cx="42921" cy="44034"/>
                </a:xfrm>
                <a:custGeom>
                  <a:avLst/>
                  <a:gdLst>
                    <a:gd name="connsiteX0" fmla="*/ 1427 w 42921"/>
                    <a:gd name="connsiteY0" fmla="*/ 29541 h 44034"/>
                    <a:gd name="connsiteX1" fmla="*/ 13583 w 42921"/>
                    <a:gd name="connsiteY1" fmla="*/ 1415 h 44034"/>
                    <a:gd name="connsiteX2" fmla="*/ 41368 w 42921"/>
                    <a:gd name="connsiteY2" fmla="*/ 14197 h 44034"/>
                    <a:gd name="connsiteX3" fmla="*/ 29298 w 42921"/>
                    <a:gd name="connsiteY3" fmla="*/ 42580 h 44034"/>
                    <a:gd name="connsiteX4" fmla="*/ 1427 w 42921"/>
                    <a:gd name="connsiteY4" fmla="*/ 29541 h 4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21" h="44034">
                      <a:moveTo>
                        <a:pt x="1427" y="29541"/>
                      </a:moveTo>
                      <a:cubicBezTo>
                        <a:pt x="-2814" y="18097"/>
                        <a:pt x="2737" y="5770"/>
                        <a:pt x="13583" y="1415"/>
                      </a:cubicBezTo>
                      <a:cubicBezTo>
                        <a:pt x="24487" y="-2855"/>
                        <a:pt x="36927" y="2867"/>
                        <a:pt x="41368" y="14197"/>
                      </a:cubicBezTo>
                      <a:cubicBezTo>
                        <a:pt x="45810" y="25527"/>
                        <a:pt x="40400" y="38253"/>
                        <a:pt x="29298" y="42580"/>
                      </a:cubicBezTo>
                      <a:cubicBezTo>
                        <a:pt x="18223" y="47021"/>
                        <a:pt x="5641" y="40900"/>
                        <a:pt x="1427" y="29541"/>
                      </a:cubicBezTo>
                      <a:close/>
                    </a:path>
                  </a:pathLst>
                </a:custGeom>
                <a:grpFill/>
                <a:ln w="2845"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04A47D09-B9A7-EF1C-37C3-B3292E718834}"/>
                    </a:ext>
                  </a:extLst>
                </p:cNvPr>
                <p:cNvSpPr/>
                <p:nvPr/>
              </p:nvSpPr>
              <p:spPr>
                <a:xfrm>
                  <a:off x="11719186" y="3206335"/>
                  <a:ext cx="41505" cy="42561"/>
                </a:xfrm>
                <a:custGeom>
                  <a:avLst/>
                  <a:gdLst>
                    <a:gd name="connsiteX0" fmla="*/ 1095 w 41505"/>
                    <a:gd name="connsiteY0" fmla="*/ 27856 h 42561"/>
                    <a:gd name="connsiteX1" fmla="*/ 13934 w 41505"/>
                    <a:gd name="connsiteY1" fmla="*/ 1039 h 42561"/>
                    <a:gd name="connsiteX2" fmla="*/ 40324 w 41505"/>
                    <a:gd name="connsiteY2" fmla="*/ 14676 h 42561"/>
                    <a:gd name="connsiteX3" fmla="*/ 27485 w 41505"/>
                    <a:gd name="connsiteY3" fmla="*/ 41493 h 42561"/>
                    <a:gd name="connsiteX4" fmla="*/ 1095 w 41505"/>
                    <a:gd name="connsiteY4" fmla="*/ 27856 h 42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05" h="42561">
                      <a:moveTo>
                        <a:pt x="1095" y="27856"/>
                      </a:moveTo>
                      <a:cubicBezTo>
                        <a:pt x="-2549" y="16668"/>
                        <a:pt x="3201" y="4655"/>
                        <a:pt x="13934" y="1039"/>
                      </a:cubicBezTo>
                      <a:cubicBezTo>
                        <a:pt x="24666" y="-2576"/>
                        <a:pt x="36509" y="3545"/>
                        <a:pt x="40324" y="14676"/>
                      </a:cubicBezTo>
                      <a:cubicBezTo>
                        <a:pt x="44138" y="25807"/>
                        <a:pt x="38416" y="37820"/>
                        <a:pt x="27485" y="41493"/>
                      </a:cubicBezTo>
                      <a:cubicBezTo>
                        <a:pt x="16553" y="45165"/>
                        <a:pt x="4710" y="39073"/>
                        <a:pt x="1095" y="27856"/>
                      </a:cubicBezTo>
                      <a:close/>
                    </a:path>
                  </a:pathLst>
                </a:custGeom>
                <a:grpFill/>
                <a:ln w="2845"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E9FFA1F0-16D5-E43C-C1DD-4BEDC7CED02A}"/>
                    </a:ext>
                  </a:extLst>
                </p:cNvPr>
                <p:cNvSpPr/>
                <p:nvPr/>
              </p:nvSpPr>
              <p:spPr>
                <a:xfrm>
                  <a:off x="11612811" y="3240556"/>
                  <a:ext cx="40178" cy="41079"/>
                </a:xfrm>
                <a:custGeom>
                  <a:avLst/>
                  <a:gdLst>
                    <a:gd name="connsiteX0" fmla="*/ 800 w 40178"/>
                    <a:gd name="connsiteY0" fmla="*/ 25976 h 41079"/>
                    <a:gd name="connsiteX1" fmla="*/ 14322 w 40178"/>
                    <a:gd name="connsiteY1" fmla="*/ 724 h 41079"/>
                    <a:gd name="connsiteX2" fmla="*/ 29552 w 40178"/>
                    <a:gd name="connsiteY2" fmla="*/ 2689 h 41079"/>
                    <a:gd name="connsiteX3" fmla="*/ 39289 w 40178"/>
                    <a:gd name="connsiteY3" fmla="*/ 14959 h 41079"/>
                    <a:gd name="connsiteX4" fmla="*/ 37808 w 40178"/>
                    <a:gd name="connsiteY4" fmla="*/ 30644 h 41079"/>
                    <a:gd name="connsiteX5" fmla="*/ 25795 w 40178"/>
                    <a:gd name="connsiteY5" fmla="*/ 40324 h 41079"/>
                    <a:gd name="connsiteX6" fmla="*/ 800 w 40178"/>
                    <a:gd name="connsiteY6" fmla="*/ 25976 h 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78" h="41079">
                      <a:moveTo>
                        <a:pt x="800" y="25976"/>
                      </a:moveTo>
                      <a:cubicBezTo>
                        <a:pt x="-2275" y="15015"/>
                        <a:pt x="3788" y="3713"/>
                        <a:pt x="14322" y="724"/>
                      </a:cubicBezTo>
                      <a:cubicBezTo>
                        <a:pt x="19588" y="-756"/>
                        <a:pt x="25026" y="98"/>
                        <a:pt x="29552" y="2689"/>
                      </a:cubicBezTo>
                      <a:cubicBezTo>
                        <a:pt x="34079" y="5251"/>
                        <a:pt x="37666" y="9493"/>
                        <a:pt x="39289" y="14959"/>
                      </a:cubicBezTo>
                      <a:cubicBezTo>
                        <a:pt x="40911" y="20396"/>
                        <a:pt x="40256" y="26032"/>
                        <a:pt x="37808" y="30644"/>
                      </a:cubicBezTo>
                      <a:cubicBezTo>
                        <a:pt x="35360" y="35199"/>
                        <a:pt x="31147" y="38815"/>
                        <a:pt x="25795" y="40324"/>
                      </a:cubicBezTo>
                      <a:cubicBezTo>
                        <a:pt x="15062" y="43370"/>
                        <a:pt x="3874" y="36936"/>
                        <a:pt x="800" y="25976"/>
                      </a:cubicBezTo>
                      <a:close/>
                    </a:path>
                  </a:pathLst>
                </a:custGeom>
                <a:grpFill/>
                <a:ln w="2845"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589E6611-8810-83AF-2464-3B33DAD0A96A}"/>
                    </a:ext>
                  </a:extLst>
                </p:cNvPr>
                <p:cNvSpPr/>
                <p:nvPr/>
              </p:nvSpPr>
              <p:spPr>
                <a:xfrm>
                  <a:off x="11505180" y="3270269"/>
                  <a:ext cx="38688" cy="39842"/>
                </a:xfrm>
                <a:custGeom>
                  <a:avLst/>
                  <a:gdLst>
                    <a:gd name="connsiteX0" fmla="*/ 564 w 38688"/>
                    <a:gd name="connsiteY0" fmla="*/ 24361 h 39842"/>
                    <a:gd name="connsiteX1" fmla="*/ 2785 w 38688"/>
                    <a:gd name="connsiteY1" fmla="*/ 9415 h 39842"/>
                    <a:gd name="connsiteX2" fmla="*/ 14599 w 38688"/>
                    <a:gd name="connsiteY2" fmla="*/ 590 h 39842"/>
                    <a:gd name="connsiteX3" fmla="*/ 38057 w 38688"/>
                    <a:gd name="connsiteY3" fmla="*/ 15109 h 39842"/>
                    <a:gd name="connsiteX4" fmla="*/ 24079 w 38688"/>
                    <a:gd name="connsiteY4" fmla="*/ 39250 h 39842"/>
                    <a:gd name="connsiteX5" fmla="*/ 9333 w 38688"/>
                    <a:gd name="connsiteY5" fmla="*/ 36801 h 39842"/>
                    <a:gd name="connsiteX6" fmla="*/ 536 w 38688"/>
                    <a:gd name="connsiteY6" fmla="*/ 24389 h 3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88" h="39842">
                      <a:moveTo>
                        <a:pt x="564" y="24361"/>
                      </a:moveTo>
                      <a:cubicBezTo>
                        <a:pt x="-717" y="19009"/>
                        <a:pt x="251" y="13685"/>
                        <a:pt x="2785" y="9415"/>
                      </a:cubicBezTo>
                      <a:cubicBezTo>
                        <a:pt x="5319" y="5088"/>
                        <a:pt x="9503" y="1956"/>
                        <a:pt x="14599" y="590"/>
                      </a:cubicBezTo>
                      <a:cubicBezTo>
                        <a:pt x="24848" y="-2058"/>
                        <a:pt x="35352" y="4462"/>
                        <a:pt x="38057" y="15109"/>
                      </a:cubicBezTo>
                      <a:cubicBezTo>
                        <a:pt x="40762" y="25756"/>
                        <a:pt x="34527" y="36573"/>
                        <a:pt x="24079" y="39250"/>
                      </a:cubicBezTo>
                      <a:cubicBezTo>
                        <a:pt x="18897" y="40645"/>
                        <a:pt x="13603" y="39477"/>
                        <a:pt x="9333" y="36801"/>
                      </a:cubicBezTo>
                      <a:cubicBezTo>
                        <a:pt x="5062" y="34097"/>
                        <a:pt x="1789" y="29741"/>
                        <a:pt x="536" y="24389"/>
                      </a:cubicBezTo>
                      <a:close/>
                    </a:path>
                  </a:pathLst>
                </a:custGeom>
                <a:grpFill/>
                <a:ln w="2845"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8A5C89CB-D96E-7708-5536-2FA5EF5D20E7}"/>
                    </a:ext>
                  </a:extLst>
                </p:cNvPr>
                <p:cNvSpPr/>
                <p:nvPr/>
              </p:nvSpPr>
              <p:spPr>
                <a:xfrm>
                  <a:off x="11396426" y="3295400"/>
                  <a:ext cx="37293" cy="38388"/>
                </a:xfrm>
                <a:custGeom>
                  <a:avLst/>
                  <a:gdLst>
                    <a:gd name="connsiteX0" fmla="*/ 370 w 37293"/>
                    <a:gd name="connsiteY0" fmla="*/ 22943 h 38388"/>
                    <a:gd name="connsiteX1" fmla="*/ 14804 w 37293"/>
                    <a:gd name="connsiteY1" fmla="*/ 368 h 38388"/>
                    <a:gd name="connsiteX2" fmla="*/ 36866 w 37293"/>
                    <a:gd name="connsiteY2" fmla="*/ 15428 h 38388"/>
                    <a:gd name="connsiteX3" fmla="*/ 22433 w 37293"/>
                    <a:gd name="connsiteY3" fmla="*/ 38003 h 38388"/>
                    <a:gd name="connsiteX4" fmla="*/ 370 w 37293"/>
                    <a:gd name="connsiteY4" fmla="*/ 22943 h 38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3" h="38388">
                      <a:moveTo>
                        <a:pt x="370" y="22943"/>
                      </a:moveTo>
                      <a:cubicBezTo>
                        <a:pt x="-1651" y="12552"/>
                        <a:pt x="4811" y="2446"/>
                        <a:pt x="14804" y="368"/>
                      </a:cubicBezTo>
                      <a:cubicBezTo>
                        <a:pt x="24796" y="-1682"/>
                        <a:pt x="34674" y="5037"/>
                        <a:pt x="36866" y="15428"/>
                      </a:cubicBezTo>
                      <a:cubicBezTo>
                        <a:pt x="39059" y="25790"/>
                        <a:pt x="32596" y="35897"/>
                        <a:pt x="22433" y="38003"/>
                      </a:cubicBezTo>
                      <a:cubicBezTo>
                        <a:pt x="12270" y="40110"/>
                        <a:pt x="2391" y="33363"/>
                        <a:pt x="370" y="22943"/>
                      </a:cubicBezTo>
                      <a:close/>
                    </a:path>
                  </a:pathLst>
                </a:custGeom>
                <a:grpFill/>
                <a:ln w="2845"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36BA91DE-2CC5-F076-1ADC-A082719BF128}"/>
                    </a:ext>
                  </a:extLst>
                </p:cNvPr>
                <p:cNvSpPr/>
                <p:nvPr/>
              </p:nvSpPr>
              <p:spPr>
                <a:xfrm>
                  <a:off x="11286744" y="3316172"/>
                  <a:ext cx="35925" cy="36888"/>
                </a:xfrm>
                <a:custGeom>
                  <a:avLst/>
                  <a:gdLst>
                    <a:gd name="connsiteX0" fmla="*/ 221 w 35925"/>
                    <a:gd name="connsiteY0" fmla="*/ 21216 h 36888"/>
                    <a:gd name="connsiteX1" fmla="*/ 15025 w 35925"/>
                    <a:gd name="connsiteY1" fmla="*/ 207 h 36888"/>
                    <a:gd name="connsiteX2" fmla="*/ 35664 w 35925"/>
                    <a:gd name="connsiteY2" fmla="*/ 15665 h 36888"/>
                    <a:gd name="connsiteX3" fmla="*/ 20861 w 35925"/>
                    <a:gd name="connsiteY3" fmla="*/ 36675 h 36888"/>
                    <a:gd name="connsiteX4" fmla="*/ 221 w 35925"/>
                    <a:gd name="connsiteY4" fmla="*/ 21216 h 36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5" h="36888">
                      <a:moveTo>
                        <a:pt x="221" y="21216"/>
                      </a:moveTo>
                      <a:cubicBezTo>
                        <a:pt x="-1316" y="11139"/>
                        <a:pt x="5317" y="1715"/>
                        <a:pt x="15025" y="207"/>
                      </a:cubicBezTo>
                      <a:cubicBezTo>
                        <a:pt x="24732" y="-1302"/>
                        <a:pt x="33984" y="5616"/>
                        <a:pt x="35664" y="15665"/>
                      </a:cubicBezTo>
                      <a:cubicBezTo>
                        <a:pt x="37343" y="25714"/>
                        <a:pt x="30739" y="35137"/>
                        <a:pt x="20861" y="36675"/>
                      </a:cubicBezTo>
                      <a:cubicBezTo>
                        <a:pt x="10982" y="38212"/>
                        <a:pt x="1758" y="31294"/>
                        <a:pt x="221" y="21216"/>
                      </a:cubicBezTo>
                      <a:close/>
                    </a:path>
                  </a:pathLst>
                </a:custGeom>
                <a:grpFill/>
                <a:ln w="2845"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42C4DE56-7D52-259C-8A6F-66F9F619564C}"/>
                    </a:ext>
                  </a:extLst>
                </p:cNvPr>
                <p:cNvSpPr/>
                <p:nvPr/>
              </p:nvSpPr>
              <p:spPr>
                <a:xfrm>
                  <a:off x="11176338" y="3332464"/>
                  <a:ext cx="34505" cy="35484"/>
                </a:xfrm>
                <a:custGeom>
                  <a:avLst/>
                  <a:gdLst>
                    <a:gd name="connsiteX0" fmla="*/ 114 w 34505"/>
                    <a:gd name="connsiteY0" fmla="*/ 19614 h 35484"/>
                    <a:gd name="connsiteX1" fmla="*/ 15174 w 34505"/>
                    <a:gd name="connsiteY1" fmla="*/ 113 h 35484"/>
                    <a:gd name="connsiteX2" fmla="*/ 34361 w 34505"/>
                    <a:gd name="connsiteY2" fmla="*/ 15572 h 35484"/>
                    <a:gd name="connsiteX3" fmla="*/ 19359 w 34505"/>
                    <a:gd name="connsiteY3" fmla="*/ 35386 h 35484"/>
                    <a:gd name="connsiteX4" fmla="*/ 114 w 34505"/>
                    <a:gd name="connsiteY4" fmla="*/ 19586 h 35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5484">
                      <a:moveTo>
                        <a:pt x="114" y="19614"/>
                      </a:moveTo>
                      <a:cubicBezTo>
                        <a:pt x="-968" y="9850"/>
                        <a:pt x="5779" y="1138"/>
                        <a:pt x="15174" y="113"/>
                      </a:cubicBezTo>
                      <a:cubicBezTo>
                        <a:pt x="24568" y="-968"/>
                        <a:pt x="33137" y="5807"/>
                        <a:pt x="34361" y="15572"/>
                      </a:cubicBezTo>
                      <a:cubicBezTo>
                        <a:pt x="35585" y="25279"/>
                        <a:pt x="28867" y="34304"/>
                        <a:pt x="19359" y="35386"/>
                      </a:cubicBezTo>
                      <a:cubicBezTo>
                        <a:pt x="9821" y="36410"/>
                        <a:pt x="1195" y="29350"/>
                        <a:pt x="114" y="19586"/>
                      </a:cubicBezTo>
                      <a:close/>
                    </a:path>
                  </a:pathLst>
                </a:custGeom>
                <a:grpFill/>
                <a:ln w="2845"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3EE0F748-93C2-123C-A03E-E11A18314447}"/>
                    </a:ext>
                  </a:extLst>
                </p:cNvPr>
                <p:cNvSpPr/>
                <p:nvPr/>
              </p:nvSpPr>
              <p:spPr>
                <a:xfrm>
                  <a:off x="11065411" y="3343993"/>
                  <a:ext cx="33101" cy="34135"/>
                </a:xfrm>
                <a:custGeom>
                  <a:avLst/>
                  <a:gdLst>
                    <a:gd name="connsiteX0" fmla="*/ 44 w 33101"/>
                    <a:gd name="connsiteY0" fmla="*/ 18420 h 34135"/>
                    <a:gd name="connsiteX1" fmla="*/ 15217 w 33101"/>
                    <a:gd name="connsiteY1" fmla="*/ 58 h 34135"/>
                    <a:gd name="connsiteX2" fmla="*/ 33039 w 33101"/>
                    <a:gd name="connsiteY2" fmla="*/ 15687 h 34135"/>
                    <a:gd name="connsiteX3" fmla="*/ 17865 w 33101"/>
                    <a:gd name="connsiteY3" fmla="*/ 34077 h 34135"/>
                    <a:gd name="connsiteX4" fmla="*/ 44 w 33101"/>
                    <a:gd name="connsiteY4" fmla="*/ 18448 h 34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01" h="34135">
                      <a:moveTo>
                        <a:pt x="44" y="18420"/>
                      </a:moveTo>
                      <a:cubicBezTo>
                        <a:pt x="-611" y="9082"/>
                        <a:pt x="6192" y="798"/>
                        <a:pt x="15217" y="58"/>
                      </a:cubicBezTo>
                      <a:cubicBezTo>
                        <a:pt x="24270" y="-711"/>
                        <a:pt x="32241" y="6292"/>
                        <a:pt x="33039" y="15687"/>
                      </a:cubicBezTo>
                      <a:cubicBezTo>
                        <a:pt x="33835" y="25081"/>
                        <a:pt x="27031" y="33308"/>
                        <a:pt x="17865" y="34077"/>
                      </a:cubicBezTo>
                      <a:cubicBezTo>
                        <a:pt x="8698" y="34846"/>
                        <a:pt x="727" y="27871"/>
                        <a:pt x="44" y="18448"/>
                      </a:cubicBezTo>
                      <a:close/>
                    </a:path>
                  </a:pathLst>
                </a:custGeom>
                <a:grpFill/>
                <a:ln w="2845"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8B65E241-3971-5B4C-1482-C912E9F7B414}"/>
                    </a:ext>
                  </a:extLst>
                </p:cNvPr>
                <p:cNvSpPr/>
                <p:nvPr/>
              </p:nvSpPr>
              <p:spPr>
                <a:xfrm>
                  <a:off x="10954108" y="3351072"/>
                  <a:ext cx="31737" cy="32673"/>
                </a:xfrm>
                <a:custGeom>
                  <a:avLst/>
                  <a:gdLst>
                    <a:gd name="connsiteX0" fmla="*/ 7 w 31737"/>
                    <a:gd name="connsiteY0" fmla="*/ 16892 h 32673"/>
                    <a:gd name="connsiteX1" fmla="*/ 15266 w 31737"/>
                    <a:gd name="connsiteY1" fmla="*/ 10 h 32673"/>
                    <a:gd name="connsiteX2" fmla="*/ 31721 w 31737"/>
                    <a:gd name="connsiteY2" fmla="*/ 15782 h 32673"/>
                    <a:gd name="connsiteX3" fmla="*/ 16462 w 31737"/>
                    <a:gd name="connsiteY3" fmla="*/ 32663 h 32673"/>
                    <a:gd name="connsiteX4" fmla="*/ 7 w 31737"/>
                    <a:gd name="connsiteY4" fmla="*/ 16892 h 32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37" h="32673">
                      <a:moveTo>
                        <a:pt x="7" y="16892"/>
                      </a:moveTo>
                      <a:cubicBezTo>
                        <a:pt x="-249" y="7867"/>
                        <a:pt x="6583" y="295"/>
                        <a:pt x="15266" y="10"/>
                      </a:cubicBezTo>
                      <a:cubicBezTo>
                        <a:pt x="23949" y="-303"/>
                        <a:pt x="31322" y="6757"/>
                        <a:pt x="31721" y="15782"/>
                      </a:cubicBezTo>
                      <a:cubicBezTo>
                        <a:pt x="32119" y="24806"/>
                        <a:pt x="25287" y="32350"/>
                        <a:pt x="16462" y="32663"/>
                      </a:cubicBezTo>
                      <a:cubicBezTo>
                        <a:pt x="7637" y="32976"/>
                        <a:pt x="292" y="25916"/>
                        <a:pt x="7" y="16892"/>
                      </a:cubicBezTo>
                      <a:close/>
                    </a:path>
                  </a:pathLst>
                </a:custGeom>
                <a:grpFill/>
                <a:ln w="2845"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916F08D1-0D3F-5E22-6761-4FFF7F0E18C5}"/>
                    </a:ext>
                  </a:extLst>
                </p:cNvPr>
                <p:cNvSpPr/>
                <p:nvPr/>
              </p:nvSpPr>
              <p:spPr>
                <a:xfrm>
                  <a:off x="10842662" y="3353615"/>
                  <a:ext cx="30346" cy="31231"/>
                </a:xfrm>
                <a:custGeom>
                  <a:avLst/>
                  <a:gdLst>
                    <a:gd name="connsiteX0" fmla="*/ 0 w 30346"/>
                    <a:gd name="connsiteY0" fmla="*/ 15459 h 31231"/>
                    <a:gd name="connsiteX1" fmla="*/ 15231 w 30346"/>
                    <a:gd name="connsiteY1" fmla="*/ 1 h 31231"/>
                    <a:gd name="connsiteX2" fmla="*/ 25906 w 30346"/>
                    <a:gd name="connsiteY2" fmla="*/ 4698 h 31231"/>
                    <a:gd name="connsiteX3" fmla="*/ 30347 w 30346"/>
                    <a:gd name="connsiteY3" fmla="*/ 15715 h 31231"/>
                    <a:gd name="connsiteX4" fmla="*/ 25906 w 30346"/>
                    <a:gd name="connsiteY4" fmla="*/ 26789 h 31231"/>
                    <a:gd name="connsiteX5" fmla="*/ 15117 w 30346"/>
                    <a:gd name="connsiteY5" fmla="*/ 31230 h 31231"/>
                    <a:gd name="connsiteX6" fmla="*/ 28 w 30346"/>
                    <a:gd name="connsiteY6" fmla="*/ 15430 h 3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6" h="31231">
                      <a:moveTo>
                        <a:pt x="0" y="15459"/>
                      </a:moveTo>
                      <a:cubicBezTo>
                        <a:pt x="85" y="6833"/>
                        <a:pt x="6918" y="-85"/>
                        <a:pt x="15231" y="1"/>
                      </a:cubicBezTo>
                      <a:cubicBezTo>
                        <a:pt x="19387" y="58"/>
                        <a:pt x="23173" y="1851"/>
                        <a:pt x="25906" y="4698"/>
                      </a:cubicBezTo>
                      <a:cubicBezTo>
                        <a:pt x="28639" y="7573"/>
                        <a:pt x="30347" y="11388"/>
                        <a:pt x="30347" y="15715"/>
                      </a:cubicBezTo>
                      <a:cubicBezTo>
                        <a:pt x="30347" y="20014"/>
                        <a:pt x="28668" y="23999"/>
                        <a:pt x="25906" y="26789"/>
                      </a:cubicBezTo>
                      <a:cubicBezTo>
                        <a:pt x="23144" y="29579"/>
                        <a:pt x="19330" y="31287"/>
                        <a:pt x="15117" y="31230"/>
                      </a:cubicBezTo>
                      <a:cubicBezTo>
                        <a:pt x="6690" y="31116"/>
                        <a:pt x="-85" y="24056"/>
                        <a:pt x="28" y="15430"/>
                      </a:cubicBezTo>
                      <a:close/>
                    </a:path>
                  </a:pathLst>
                </a:custGeom>
                <a:grpFill/>
                <a:ln w="2845"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E36370C3-C5E9-DB3A-FB48-428D6B62F68B}"/>
                    </a:ext>
                  </a:extLst>
                </p:cNvPr>
                <p:cNvSpPr/>
                <p:nvPr/>
              </p:nvSpPr>
              <p:spPr>
                <a:xfrm>
                  <a:off x="10731209" y="3351590"/>
                  <a:ext cx="28963" cy="29791"/>
                </a:xfrm>
                <a:custGeom>
                  <a:avLst/>
                  <a:gdLst>
                    <a:gd name="connsiteX0" fmla="*/ 0 w 28963"/>
                    <a:gd name="connsiteY0" fmla="*/ 14210 h 29791"/>
                    <a:gd name="connsiteX1" fmla="*/ 15145 w 28963"/>
                    <a:gd name="connsiteY1" fmla="*/ 5 h 29791"/>
                    <a:gd name="connsiteX2" fmla="*/ 28952 w 28963"/>
                    <a:gd name="connsiteY2" fmla="*/ 15406 h 29791"/>
                    <a:gd name="connsiteX3" fmla="*/ 13807 w 28963"/>
                    <a:gd name="connsiteY3" fmla="*/ 29782 h 29791"/>
                    <a:gd name="connsiteX4" fmla="*/ 28 w 28963"/>
                    <a:gd name="connsiteY4" fmla="*/ 14182 h 29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63" h="29791">
                      <a:moveTo>
                        <a:pt x="0" y="14210"/>
                      </a:moveTo>
                      <a:cubicBezTo>
                        <a:pt x="427" y="5954"/>
                        <a:pt x="7202" y="-195"/>
                        <a:pt x="15145" y="5"/>
                      </a:cubicBezTo>
                      <a:cubicBezTo>
                        <a:pt x="23087" y="289"/>
                        <a:pt x="29265" y="7178"/>
                        <a:pt x="28952" y="15406"/>
                      </a:cubicBezTo>
                      <a:cubicBezTo>
                        <a:pt x="28639" y="23633"/>
                        <a:pt x="21863" y="30067"/>
                        <a:pt x="13807" y="29782"/>
                      </a:cubicBezTo>
                      <a:cubicBezTo>
                        <a:pt x="5750" y="29554"/>
                        <a:pt x="-399" y="22381"/>
                        <a:pt x="28" y="14182"/>
                      </a:cubicBezTo>
                      <a:close/>
                    </a:path>
                  </a:pathLst>
                </a:custGeom>
                <a:grpFill/>
                <a:ln w="2845"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C35004B7-C5D0-8D0B-3C77-DA75C9E163D5}"/>
                    </a:ext>
                  </a:extLst>
                </p:cNvPr>
                <p:cNvSpPr/>
                <p:nvPr/>
              </p:nvSpPr>
              <p:spPr>
                <a:xfrm>
                  <a:off x="10619951" y="3344830"/>
                  <a:ext cx="27580" cy="28389"/>
                </a:xfrm>
                <a:custGeom>
                  <a:avLst/>
                  <a:gdLst>
                    <a:gd name="connsiteX0" fmla="*/ 61 w 27580"/>
                    <a:gd name="connsiteY0" fmla="*/ 13056 h 28389"/>
                    <a:gd name="connsiteX1" fmla="*/ 15007 w 27580"/>
                    <a:gd name="connsiteY1" fmla="*/ 46 h 28389"/>
                    <a:gd name="connsiteX2" fmla="*/ 27532 w 27580"/>
                    <a:gd name="connsiteY2" fmla="*/ 15333 h 28389"/>
                    <a:gd name="connsiteX3" fmla="*/ 12587 w 27580"/>
                    <a:gd name="connsiteY3" fmla="*/ 28344 h 28389"/>
                    <a:gd name="connsiteX4" fmla="*/ 61 w 27580"/>
                    <a:gd name="connsiteY4" fmla="*/ 13056 h 2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0" h="28389">
                      <a:moveTo>
                        <a:pt x="61" y="13056"/>
                      </a:moveTo>
                      <a:cubicBezTo>
                        <a:pt x="773" y="5256"/>
                        <a:pt x="7491" y="-580"/>
                        <a:pt x="15007" y="46"/>
                      </a:cubicBezTo>
                      <a:cubicBezTo>
                        <a:pt x="22551" y="673"/>
                        <a:pt x="28159" y="7533"/>
                        <a:pt x="27532" y="15333"/>
                      </a:cubicBezTo>
                      <a:cubicBezTo>
                        <a:pt x="26906" y="23162"/>
                        <a:pt x="20216" y="28970"/>
                        <a:pt x="12587" y="28344"/>
                      </a:cubicBezTo>
                      <a:cubicBezTo>
                        <a:pt x="4957" y="27717"/>
                        <a:pt x="-651" y="20856"/>
                        <a:pt x="61" y="13056"/>
                      </a:cubicBezTo>
                      <a:close/>
                    </a:path>
                  </a:pathLst>
                </a:custGeom>
                <a:grpFill/>
                <a:ln w="2845"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C8485065-E212-8774-B03C-D77691EE7598}"/>
                    </a:ext>
                  </a:extLst>
                </p:cNvPr>
                <p:cNvSpPr/>
                <p:nvPr/>
              </p:nvSpPr>
              <p:spPr>
                <a:xfrm>
                  <a:off x="10509116" y="3333636"/>
                  <a:ext cx="26194" cy="26978"/>
                </a:xfrm>
                <a:custGeom>
                  <a:avLst/>
                  <a:gdLst>
                    <a:gd name="connsiteX0" fmla="*/ 125 w 26194"/>
                    <a:gd name="connsiteY0" fmla="*/ 11781 h 26978"/>
                    <a:gd name="connsiteX1" fmla="*/ 14815 w 26194"/>
                    <a:gd name="connsiteY1" fmla="*/ 109 h 26978"/>
                    <a:gd name="connsiteX2" fmla="*/ 26088 w 26194"/>
                    <a:gd name="connsiteY2" fmla="*/ 15197 h 26978"/>
                    <a:gd name="connsiteX3" fmla="*/ 11399 w 26194"/>
                    <a:gd name="connsiteY3" fmla="*/ 26869 h 26978"/>
                    <a:gd name="connsiteX4" fmla="*/ 125 w 26194"/>
                    <a:gd name="connsiteY4" fmla="*/ 11781 h 2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4" h="26978">
                      <a:moveTo>
                        <a:pt x="125" y="11781"/>
                      </a:moveTo>
                      <a:cubicBezTo>
                        <a:pt x="1122" y="4408"/>
                        <a:pt x="7698" y="-831"/>
                        <a:pt x="14815" y="109"/>
                      </a:cubicBezTo>
                      <a:cubicBezTo>
                        <a:pt x="21932" y="1048"/>
                        <a:pt x="27000" y="7795"/>
                        <a:pt x="26088" y="15197"/>
                      </a:cubicBezTo>
                      <a:cubicBezTo>
                        <a:pt x="25177" y="22599"/>
                        <a:pt x="18601" y="27809"/>
                        <a:pt x="11399" y="26869"/>
                      </a:cubicBezTo>
                      <a:cubicBezTo>
                        <a:pt x="4196" y="25930"/>
                        <a:pt x="-871" y="19154"/>
                        <a:pt x="125" y="11781"/>
                      </a:cubicBezTo>
                      <a:close/>
                    </a:path>
                  </a:pathLst>
                </a:custGeom>
                <a:grpFill/>
                <a:ln w="2845"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F5ADFDB6-3179-BF7E-DA2B-A512EDC50925}"/>
                    </a:ext>
                  </a:extLst>
                </p:cNvPr>
                <p:cNvSpPr/>
                <p:nvPr/>
              </p:nvSpPr>
              <p:spPr>
                <a:xfrm>
                  <a:off x="10398848" y="3318013"/>
                  <a:ext cx="24822" cy="25548"/>
                </a:xfrm>
                <a:custGeom>
                  <a:avLst/>
                  <a:gdLst>
                    <a:gd name="connsiteX0" fmla="*/ 192 w 24822"/>
                    <a:gd name="connsiteY0" fmla="*/ 10579 h 25548"/>
                    <a:gd name="connsiteX1" fmla="*/ 14541 w 24822"/>
                    <a:gd name="connsiteY1" fmla="*/ 188 h 25548"/>
                    <a:gd name="connsiteX2" fmla="*/ 24647 w 24822"/>
                    <a:gd name="connsiteY2" fmla="*/ 14735 h 25548"/>
                    <a:gd name="connsiteX3" fmla="*/ 10270 w 24822"/>
                    <a:gd name="connsiteY3" fmla="*/ 25382 h 25548"/>
                    <a:gd name="connsiteX4" fmla="*/ 192 w 24822"/>
                    <a:gd name="connsiteY4" fmla="*/ 10579 h 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2" h="25548">
                      <a:moveTo>
                        <a:pt x="192" y="10579"/>
                      </a:moveTo>
                      <a:cubicBezTo>
                        <a:pt x="1417" y="3633"/>
                        <a:pt x="7822" y="-1008"/>
                        <a:pt x="14541" y="188"/>
                      </a:cubicBezTo>
                      <a:cubicBezTo>
                        <a:pt x="21259" y="1326"/>
                        <a:pt x="25785" y="7760"/>
                        <a:pt x="24647" y="14735"/>
                      </a:cubicBezTo>
                      <a:cubicBezTo>
                        <a:pt x="23508" y="21681"/>
                        <a:pt x="17046" y="26521"/>
                        <a:pt x="10270" y="25382"/>
                      </a:cubicBezTo>
                      <a:cubicBezTo>
                        <a:pt x="3495" y="24158"/>
                        <a:pt x="-1003" y="17525"/>
                        <a:pt x="192" y="10579"/>
                      </a:cubicBezTo>
                      <a:close/>
                    </a:path>
                  </a:pathLst>
                </a:custGeom>
                <a:grpFill/>
                <a:ln w="2845"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AEAD6EDD-6ED6-3FE0-A8D6-58AAAEF7A26D}"/>
                    </a:ext>
                  </a:extLst>
                </p:cNvPr>
                <p:cNvSpPr/>
                <p:nvPr/>
              </p:nvSpPr>
              <p:spPr>
                <a:xfrm>
                  <a:off x="10289322" y="3297636"/>
                  <a:ext cx="23490" cy="24086"/>
                </a:xfrm>
                <a:custGeom>
                  <a:avLst/>
                  <a:gdLst>
                    <a:gd name="connsiteX0" fmla="*/ 287 w 23490"/>
                    <a:gd name="connsiteY0" fmla="*/ 9662 h 24086"/>
                    <a:gd name="connsiteX1" fmla="*/ 14264 w 23490"/>
                    <a:gd name="connsiteY1" fmla="*/ 239 h 24086"/>
                    <a:gd name="connsiteX2" fmla="*/ 23232 w 23490"/>
                    <a:gd name="connsiteY2" fmla="*/ 14416 h 24086"/>
                    <a:gd name="connsiteX3" fmla="*/ 9254 w 23490"/>
                    <a:gd name="connsiteY3" fmla="*/ 23839 h 24086"/>
                    <a:gd name="connsiteX4" fmla="*/ 287 w 23490"/>
                    <a:gd name="connsiteY4" fmla="*/ 9662 h 24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0" h="24086">
                      <a:moveTo>
                        <a:pt x="287" y="9662"/>
                      </a:moveTo>
                      <a:cubicBezTo>
                        <a:pt x="1710" y="3142"/>
                        <a:pt x="7945" y="-1071"/>
                        <a:pt x="14264" y="239"/>
                      </a:cubicBezTo>
                      <a:cubicBezTo>
                        <a:pt x="20584" y="1548"/>
                        <a:pt x="24570" y="7868"/>
                        <a:pt x="23232" y="14416"/>
                      </a:cubicBezTo>
                      <a:cubicBezTo>
                        <a:pt x="21894" y="20963"/>
                        <a:pt x="15631" y="25177"/>
                        <a:pt x="9254" y="23839"/>
                      </a:cubicBezTo>
                      <a:cubicBezTo>
                        <a:pt x="2877" y="22529"/>
                        <a:pt x="-1137" y="16181"/>
                        <a:pt x="287" y="9662"/>
                      </a:cubicBezTo>
                      <a:close/>
                    </a:path>
                  </a:pathLst>
                </a:custGeom>
                <a:grpFill/>
                <a:ln w="2845"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E540CC74-E8DA-6673-9D01-1CE75CFBF4A7}"/>
                    </a:ext>
                  </a:extLst>
                </p:cNvPr>
                <p:cNvSpPr/>
                <p:nvPr/>
              </p:nvSpPr>
              <p:spPr>
                <a:xfrm>
                  <a:off x="10180819" y="3272799"/>
                  <a:ext cx="22065" cy="22681"/>
                </a:xfrm>
                <a:custGeom>
                  <a:avLst/>
                  <a:gdLst>
                    <a:gd name="connsiteX0" fmla="*/ 383 w 22065"/>
                    <a:gd name="connsiteY0" fmla="*/ 8593 h 22681"/>
                    <a:gd name="connsiteX1" fmla="*/ 13848 w 22065"/>
                    <a:gd name="connsiteY1" fmla="*/ 337 h 22681"/>
                    <a:gd name="connsiteX2" fmla="*/ 21705 w 22065"/>
                    <a:gd name="connsiteY2" fmla="*/ 14087 h 22681"/>
                    <a:gd name="connsiteX3" fmla="*/ 8240 w 22065"/>
                    <a:gd name="connsiteY3" fmla="*/ 22343 h 22681"/>
                    <a:gd name="connsiteX4" fmla="*/ 383 w 22065"/>
                    <a:gd name="connsiteY4" fmla="*/ 8593 h 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5" h="22681">
                      <a:moveTo>
                        <a:pt x="383" y="8593"/>
                      </a:moveTo>
                      <a:cubicBezTo>
                        <a:pt x="1949" y="2529"/>
                        <a:pt x="7984" y="-1172"/>
                        <a:pt x="13848" y="337"/>
                      </a:cubicBezTo>
                      <a:cubicBezTo>
                        <a:pt x="19713" y="1846"/>
                        <a:pt x="23243" y="7995"/>
                        <a:pt x="21705" y="14087"/>
                      </a:cubicBezTo>
                      <a:cubicBezTo>
                        <a:pt x="20197" y="20179"/>
                        <a:pt x="14162" y="23852"/>
                        <a:pt x="8240" y="22343"/>
                      </a:cubicBezTo>
                      <a:cubicBezTo>
                        <a:pt x="2319" y="20834"/>
                        <a:pt x="-1211" y="14657"/>
                        <a:pt x="383" y="8593"/>
                      </a:cubicBezTo>
                      <a:close/>
                    </a:path>
                  </a:pathLst>
                </a:custGeom>
                <a:grpFill/>
                <a:ln w="2845"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BB9938B0-812C-71A8-279B-0A791D476B98}"/>
                    </a:ext>
                  </a:extLst>
                </p:cNvPr>
                <p:cNvSpPr/>
                <p:nvPr/>
              </p:nvSpPr>
              <p:spPr>
                <a:xfrm>
                  <a:off x="10073430" y="3243624"/>
                  <a:ext cx="20649" cy="21287"/>
                </a:xfrm>
                <a:custGeom>
                  <a:avLst/>
                  <a:gdLst>
                    <a:gd name="connsiteX0" fmla="*/ 446 w 20649"/>
                    <a:gd name="connsiteY0" fmla="*/ 7591 h 21287"/>
                    <a:gd name="connsiteX1" fmla="*/ 13371 w 20649"/>
                    <a:gd name="connsiteY1" fmla="*/ 446 h 21287"/>
                    <a:gd name="connsiteX2" fmla="*/ 20203 w 20649"/>
                    <a:gd name="connsiteY2" fmla="*/ 13655 h 21287"/>
                    <a:gd name="connsiteX3" fmla="*/ 7279 w 20649"/>
                    <a:gd name="connsiteY3" fmla="*/ 20829 h 21287"/>
                    <a:gd name="connsiteX4" fmla="*/ 475 w 20649"/>
                    <a:gd name="connsiteY4" fmla="*/ 7591 h 21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49" h="21287">
                      <a:moveTo>
                        <a:pt x="446" y="7591"/>
                      </a:moveTo>
                      <a:cubicBezTo>
                        <a:pt x="2155" y="1983"/>
                        <a:pt x="7934" y="-1234"/>
                        <a:pt x="13371" y="446"/>
                      </a:cubicBezTo>
                      <a:cubicBezTo>
                        <a:pt x="18780" y="2125"/>
                        <a:pt x="21855" y="8047"/>
                        <a:pt x="20203" y="13655"/>
                      </a:cubicBezTo>
                      <a:cubicBezTo>
                        <a:pt x="18524" y="19320"/>
                        <a:pt x="12745" y="22537"/>
                        <a:pt x="7279" y="20829"/>
                      </a:cubicBezTo>
                      <a:cubicBezTo>
                        <a:pt x="1813" y="19149"/>
                        <a:pt x="-1233" y="13199"/>
                        <a:pt x="475" y="7591"/>
                      </a:cubicBezTo>
                      <a:close/>
                    </a:path>
                  </a:pathLst>
                </a:custGeom>
                <a:grpFill/>
                <a:ln w="2845"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A69BCF30-2317-EC1B-D404-BAFBDD61E821}"/>
                    </a:ext>
                  </a:extLst>
                </p:cNvPr>
                <p:cNvSpPr/>
                <p:nvPr/>
              </p:nvSpPr>
              <p:spPr>
                <a:xfrm>
                  <a:off x="9967285" y="3209963"/>
                  <a:ext cx="19399" cy="19742"/>
                </a:xfrm>
                <a:custGeom>
                  <a:avLst/>
                  <a:gdLst>
                    <a:gd name="connsiteX0" fmla="*/ 576 w 19399"/>
                    <a:gd name="connsiteY0" fmla="*/ 6805 h 19742"/>
                    <a:gd name="connsiteX1" fmla="*/ 12960 w 19399"/>
                    <a:gd name="connsiteY1" fmla="*/ 485 h 19742"/>
                    <a:gd name="connsiteX2" fmla="*/ 18852 w 19399"/>
                    <a:gd name="connsiteY2" fmla="*/ 12926 h 19742"/>
                    <a:gd name="connsiteX3" fmla="*/ 6469 w 19399"/>
                    <a:gd name="connsiteY3" fmla="*/ 19246 h 19742"/>
                    <a:gd name="connsiteX4" fmla="*/ 576 w 19399"/>
                    <a:gd name="connsiteY4" fmla="*/ 6805 h 19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99" h="19742">
                      <a:moveTo>
                        <a:pt x="576" y="6805"/>
                      </a:moveTo>
                      <a:cubicBezTo>
                        <a:pt x="2398" y="1624"/>
                        <a:pt x="7921" y="-1194"/>
                        <a:pt x="12960" y="485"/>
                      </a:cubicBezTo>
                      <a:cubicBezTo>
                        <a:pt x="17970" y="2165"/>
                        <a:pt x="20617" y="7745"/>
                        <a:pt x="18852" y="12926"/>
                      </a:cubicBezTo>
                      <a:cubicBezTo>
                        <a:pt x="17087" y="18107"/>
                        <a:pt x="11536" y="20954"/>
                        <a:pt x="6469" y="19246"/>
                      </a:cubicBezTo>
                      <a:cubicBezTo>
                        <a:pt x="1401" y="17538"/>
                        <a:pt x="-1246" y="11958"/>
                        <a:pt x="576" y="6805"/>
                      </a:cubicBezTo>
                      <a:close/>
                    </a:path>
                  </a:pathLst>
                </a:custGeom>
                <a:grpFill/>
                <a:ln w="2845"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7E44C863-C042-5F6A-C3C4-9721A517D8B2}"/>
                    </a:ext>
                  </a:extLst>
                </p:cNvPr>
                <p:cNvSpPr/>
                <p:nvPr/>
              </p:nvSpPr>
              <p:spPr>
                <a:xfrm>
                  <a:off x="9862771" y="3171819"/>
                  <a:ext cx="17974" cy="18362"/>
                </a:xfrm>
                <a:custGeom>
                  <a:avLst/>
                  <a:gdLst>
                    <a:gd name="connsiteX0" fmla="*/ 668 w 17974"/>
                    <a:gd name="connsiteY0" fmla="*/ 5920 h 18362"/>
                    <a:gd name="connsiteX1" fmla="*/ 12368 w 17974"/>
                    <a:gd name="connsiteY1" fmla="*/ 596 h 18362"/>
                    <a:gd name="connsiteX2" fmla="*/ 17322 w 17974"/>
                    <a:gd name="connsiteY2" fmla="*/ 12439 h 18362"/>
                    <a:gd name="connsiteX3" fmla="*/ 5622 w 17974"/>
                    <a:gd name="connsiteY3" fmla="*/ 17763 h 18362"/>
                    <a:gd name="connsiteX4" fmla="*/ 668 w 17974"/>
                    <a:gd name="connsiteY4" fmla="*/ 5920 h 1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74" h="18362">
                      <a:moveTo>
                        <a:pt x="668" y="5920"/>
                      </a:moveTo>
                      <a:cubicBezTo>
                        <a:pt x="2547" y="1194"/>
                        <a:pt x="7785" y="-1197"/>
                        <a:pt x="12368" y="596"/>
                      </a:cubicBezTo>
                      <a:cubicBezTo>
                        <a:pt x="16952" y="2390"/>
                        <a:pt x="19173" y="7685"/>
                        <a:pt x="17322" y="12439"/>
                      </a:cubicBezTo>
                      <a:cubicBezTo>
                        <a:pt x="15472" y="17193"/>
                        <a:pt x="10262" y="19556"/>
                        <a:pt x="5622" y="17763"/>
                      </a:cubicBezTo>
                      <a:cubicBezTo>
                        <a:pt x="1010" y="15969"/>
                        <a:pt x="-1211" y="10646"/>
                        <a:pt x="668" y="5920"/>
                      </a:cubicBezTo>
                      <a:close/>
                    </a:path>
                  </a:pathLst>
                </a:custGeom>
                <a:grpFill/>
                <a:ln w="2845"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A19D714B-0BCA-3C18-D4A2-B4BCD6C8235D}"/>
                    </a:ext>
                  </a:extLst>
                </p:cNvPr>
                <p:cNvSpPr/>
                <p:nvPr/>
              </p:nvSpPr>
              <p:spPr>
                <a:xfrm>
                  <a:off x="9759884" y="3129513"/>
                  <a:ext cx="16550" cy="16969"/>
                </a:xfrm>
                <a:custGeom>
                  <a:avLst/>
                  <a:gdLst>
                    <a:gd name="connsiteX0" fmla="*/ 756 w 16550"/>
                    <a:gd name="connsiteY0" fmla="*/ 5097 h 16969"/>
                    <a:gd name="connsiteX1" fmla="*/ 11717 w 16550"/>
                    <a:gd name="connsiteY1" fmla="*/ 713 h 16969"/>
                    <a:gd name="connsiteX2" fmla="*/ 15816 w 16550"/>
                    <a:gd name="connsiteY2" fmla="*/ 11872 h 16969"/>
                    <a:gd name="connsiteX3" fmla="*/ 4855 w 16550"/>
                    <a:gd name="connsiteY3" fmla="*/ 16256 h 16969"/>
                    <a:gd name="connsiteX4" fmla="*/ 756 w 16550"/>
                    <a:gd name="connsiteY4" fmla="*/ 5097 h 16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0" h="16969">
                      <a:moveTo>
                        <a:pt x="756" y="5097"/>
                      </a:moveTo>
                      <a:cubicBezTo>
                        <a:pt x="2664" y="798"/>
                        <a:pt x="7560" y="-1166"/>
                        <a:pt x="11717" y="713"/>
                      </a:cubicBezTo>
                      <a:cubicBezTo>
                        <a:pt x="15845" y="2563"/>
                        <a:pt x="17695" y="7573"/>
                        <a:pt x="15816" y="11872"/>
                      </a:cubicBezTo>
                      <a:cubicBezTo>
                        <a:pt x="13937" y="16171"/>
                        <a:pt x="9041" y="18135"/>
                        <a:pt x="4855" y="16256"/>
                      </a:cubicBezTo>
                      <a:cubicBezTo>
                        <a:pt x="671" y="14377"/>
                        <a:pt x="-1151" y="9395"/>
                        <a:pt x="756" y="5097"/>
                      </a:cubicBezTo>
                      <a:close/>
                    </a:path>
                  </a:pathLst>
                </a:custGeom>
                <a:grpFill/>
                <a:ln w="2845"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D70D5599-6659-D792-0B22-B448EB995379}"/>
                    </a:ext>
                  </a:extLst>
                </p:cNvPr>
                <p:cNvSpPr/>
                <p:nvPr/>
              </p:nvSpPr>
              <p:spPr>
                <a:xfrm>
                  <a:off x="9658810" y="3082989"/>
                  <a:ext cx="15269" cy="15420"/>
                </a:xfrm>
                <a:custGeom>
                  <a:avLst/>
                  <a:gdLst>
                    <a:gd name="connsiteX0" fmla="*/ 825 w 15269"/>
                    <a:gd name="connsiteY0" fmla="*/ 4448 h 15420"/>
                    <a:gd name="connsiteX1" fmla="*/ 11074 w 15269"/>
                    <a:gd name="connsiteY1" fmla="*/ 719 h 15420"/>
                    <a:gd name="connsiteX2" fmla="*/ 14462 w 15269"/>
                    <a:gd name="connsiteY2" fmla="*/ 10968 h 15420"/>
                    <a:gd name="connsiteX3" fmla="*/ 4213 w 15269"/>
                    <a:gd name="connsiteY3" fmla="*/ 14697 h 15420"/>
                    <a:gd name="connsiteX4" fmla="*/ 825 w 15269"/>
                    <a:gd name="connsiteY4" fmla="*/ 4448 h 15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9" h="15420">
                      <a:moveTo>
                        <a:pt x="825" y="4448"/>
                      </a:moveTo>
                      <a:cubicBezTo>
                        <a:pt x="2732" y="605"/>
                        <a:pt x="7316" y="-1075"/>
                        <a:pt x="11074" y="719"/>
                      </a:cubicBezTo>
                      <a:cubicBezTo>
                        <a:pt x="14831" y="2512"/>
                        <a:pt x="16340" y="7096"/>
                        <a:pt x="14462" y="10968"/>
                      </a:cubicBezTo>
                      <a:cubicBezTo>
                        <a:pt x="12583" y="14839"/>
                        <a:pt x="7999" y="16490"/>
                        <a:pt x="4213" y="14697"/>
                      </a:cubicBezTo>
                      <a:cubicBezTo>
                        <a:pt x="427" y="12875"/>
                        <a:pt x="-1082" y="8292"/>
                        <a:pt x="825" y="4448"/>
                      </a:cubicBezTo>
                      <a:close/>
                    </a:path>
                  </a:pathLst>
                </a:custGeom>
                <a:grpFill/>
                <a:ln w="2845"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DE33364E-A362-7DFF-86DB-E040246C0743}"/>
                    </a:ext>
                  </a:extLst>
                </p:cNvPr>
                <p:cNvSpPr/>
                <p:nvPr/>
              </p:nvSpPr>
              <p:spPr>
                <a:xfrm>
                  <a:off x="9559946" y="3032105"/>
                  <a:ext cx="13845" cy="14049"/>
                </a:xfrm>
                <a:custGeom>
                  <a:avLst/>
                  <a:gdLst>
                    <a:gd name="connsiteX0" fmla="*/ 876 w 13845"/>
                    <a:gd name="connsiteY0" fmla="*/ 3748 h 14049"/>
                    <a:gd name="connsiteX1" fmla="*/ 10299 w 13845"/>
                    <a:gd name="connsiteY1" fmla="*/ 816 h 14049"/>
                    <a:gd name="connsiteX2" fmla="*/ 12975 w 13845"/>
                    <a:gd name="connsiteY2" fmla="*/ 10296 h 14049"/>
                    <a:gd name="connsiteX3" fmla="*/ 3552 w 13845"/>
                    <a:gd name="connsiteY3" fmla="*/ 13228 h 14049"/>
                    <a:gd name="connsiteX4" fmla="*/ 876 w 13845"/>
                    <a:gd name="connsiteY4" fmla="*/ 3748 h 1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45" h="14049">
                      <a:moveTo>
                        <a:pt x="876" y="3748"/>
                      </a:moveTo>
                      <a:cubicBezTo>
                        <a:pt x="2755" y="332"/>
                        <a:pt x="6968" y="-1006"/>
                        <a:pt x="10299" y="816"/>
                      </a:cubicBezTo>
                      <a:cubicBezTo>
                        <a:pt x="13630" y="2638"/>
                        <a:pt x="14825" y="6851"/>
                        <a:pt x="12975" y="10296"/>
                      </a:cubicBezTo>
                      <a:cubicBezTo>
                        <a:pt x="11125" y="13741"/>
                        <a:pt x="6912" y="15050"/>
                        <a:pt x="3552" y="13228"/>
                      </a:cubicBezTo>
                      <a:cubicBezTo>
                        <a:pt x="193" y="11406"/>
                        <a:pt x="-974" y="7164"/>
                        <a:pt x="876" y="3748"/>
                      </a:cubicBezTo>
                      <a:close/>
                    </a:path>
                  </a:pathLst>
                </a:custGeom>
                <a:grpFill/>
                <a:ln w="2845"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D42344DB-F7BA-E017-C680-8D0F1DBC7F1A}"/>
                    </a:ext>
                  </a:extLst>
                </p:cNvPr>
                <p:cNvSpPr/>
                <p:nvPr/>
              </p:nvSpPr>
              <p:spPr>
                <a:xfrm>
                  <a:off x="9463189" y="2977276"/>
                  <a:ext cx="12408" cy="12647"/>
                </a:xfrm>
                <a:custGeom>
                  <a:avLst/>
                  <a:gdLst>
                    <a:gd name="connsiteX0" fmla="*/ 927 w 12408"/>
                    <a:gd name="connsiteY0" fmla="*/ 3121 h 12647"/>
                    <a:gd name="connsiteX1" fmla="*/ 9467 w 12408"/>
                    <a:gd name="connsiteY1" fmla="*/ 872 h 12647"/>
                    <a:gd name="connsiteX2" fmla="*/ 11488 w 12408"/>
                    <a:gd name="connsiteY2" fmla="*/ 9526 h 12647"/>
                    <a:gd name="connsiteX3" fmla="*/ 2948 w 12408"/>
                    <a:gd name="connsiteY3" fmla="*/ 11775 h 12647"/>
                    <a:gd name="connsiteX4" fmla="*/ 927 w 12408"/>
                    <a:gd name="connsiteY4" fmla="*/ 3121 h 12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8" h="12647">
                      <a:moveTo>
                        <a:pt x="927" y="3121"/>
                      </a:moveTo>
                      <a:cubicBezTo>
                        <a:pt x="2748" y="103"/>
                        <a:pt x="6563" y="-893"/>
                        <a:pt x="9467" y="872"/>
                      </a:cubicBezTo>
                      <a:cubicBezTo>
                        <a:pt x="12371" y="2637"/>
                        <a:pt x="13282" y="6509"/>
                        <a:pt x="11488" y="9526"/>
                      </a:cubicBezTo>
                      <a:cubicBezTo>
                        <a:pt x="9695" y="12544"/>
                        <a:pt x="5880" y="13540"/>
                        <a:pt x="2948" y="11775"/>
                      </a:cubicBezTo>
                      <a:cubicBezTo>
                        <a:pt x="16" y="10010"/>
                        <a:pt x="-867" y="6110"/>
                        <a:pt x="927" y="3121"/>
                      </a:cubicBezTo>
                      <a:close/>
                    </a:path>
                  </a:pathLst>
                </a:custGeom>
                <a:grpFill/>
                <a:ln w="2845"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593596FF-1A1A-8E4D-6CB2-F9B2EAA815D4}"/>
                    </a:ext>
                  </a:extLst>
                </p:cNvPr>
                <p:cNvSpPr/>
                <p:nvPr/>
              </p:nvSpPr>
              <p:spPr>
                <a:xfrm>
                  <a:off x="9368725" y="2918520"/>
                  <a:ext cx="11126" cy="11141"/>
                </a:xfrm>
                <a:custGeom>
                  <a:avLst/>
                  <a:gdLst>
                    <a:gd name="connsiteX0" fmla="*/ 962 w 11126"/>
                    <a:gd name="connsiteY0" fmla="*/ 2606 h 11141"/>
                    <a:gd name="connsiteX1" fmla="*/ 8676 w 11126"/>
                    <a:gd name="connsiteY1" fmla="*/ 841 h 11141"/>
                    <a:gd name="connsiteX2" fmla="*/ 10185 w 11126"/>
                    <a:gd name="connsiteY2" fmla="*/ 8528 h 11141"/>
                    <a:gd name="connsiteX3" fmla="*/ 2470 w 11126"/>
                    <a:gd name="connsiteY3" fmla="*/ 10293 h 11141"/>
                    <a:gd name="connsiteX4" fmla="*/ 962 w 11126"/>
                    <a:gd name="connsiteY4" fmla="*/ 2606 h 11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6" h="11141">
                      <a:moveTo>
                        <a:pt x="962" y="2606"/>
                      </a:moveTo>
                      <a:cubicBezTo>
                        <a:pt x="2669" y="16"/>
                        <a:pt x="6142" y="-781"/>
                        <a:pt x="8676" y="841"/>
                      </a:cubicBezTo>
                      <a:cubicBezTo>
                        <a:pt x="11210" y="2464"/>
                        <a:pt x="11893" y="5909"/>
                        <a:pt x="10185" y="8528"/>
                      </a:cubicBezTo>
                      <a:cubicBezTo>
                        <a:pt x="8477" y="11147"/>
                        <a:pt x="5032" y="11916"/>
                        <a:pt x="2470" y="10293"/>
                      </a:cubicBezTo>
                      <a:cubicBezTo>
                        <a:pt x="-92" y="8642"/>
                        <a:pt x="-775" y="5197"/>
                        <a:pt x="962" y="2606"/>
                      </a:cubicBezTo>
                      <a:close/>
                    </a:path>
                  </a:pathLst>
                </a:custGeom>
                <a:grpFill/>
                <a:ln w="2845"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71DA794D-68BF-CC40-4778-26F47A17ACDB}"/>
                    </a:ext>
                  </a:extLst>
                </p:cNvPr>
                <p:cNvSpPr/>
                <p:nvPr/>
              </p:nvSpPr>
              <p:spPr>
                <a:xfrm>
                  <a:off x="9277010" y="2855686"/>
                  <a:ext cx="9681" cy="9776"/>
                </a:xfrm>
                <a:custGeom>
                  <a:avLst/>
                  <a:gdLst>
                    <a:gd name="connsiteX0" fmla="*/ 951 w 9681"/>
                    <a:gd name="connsiteY0" fmla="*/ 2098 h 9776"/>
                    <a:gd name="connsiteX1" fmla="*/ 7727 w 9681"/>
                    <a:gd name="connsiteY1" fmla="*/ 874 h 9776"/>
                    <a:gd name="connsiteX2" fmla="*/ 8751 w 9681"/>
                    <a:gd name="connsiteY2" fmla="*/ 7678 h 9776"/>
                    <a:gd name="connsiteX3" fmla="*/ 1976 w 9681"/>
                    <a:gd name="connsiteY3" fmla="*/ 8902 h 9776"/>
                    <a:gd name="connsiteX4" fmla="*/ 951 w 9681"/>
                    <a:gd name="connsiteY4" fmla="*/ 2098 h 9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1" h="9776">
                      <a:moveTo>
                        <a:pt x="951" y="2098"/>
                      </a:moveTo>
                      <a:cubicBezTo>
                        <a:pt x="2545" y="-122"/>
                        <a:pt x="5563" y="-663"/>
                        <a:pt x="7727" y="874"/>
                      </a:cubicBezTo>
                      <a:cubicBezTo>
                        <a:pt x="9862" y="2412"/>
                        <a:pt x="10317" y="5458"/>
                        <a:pt x="8751" y="7678"/>
                      </a:cubicBezTo>
                      <a:cubicBezTo>
                        <a:pt x="7157" y="9899"/>
                        <a:pt x="4140" y="10440"/>
                        <a:pt x="1976" y="8902"/>
                      </a:cubicBezTo>
                      <a:cubicBezTo>
                        <a:pt x="-188" y="7365"/>
                        <a:pt x="-643" y="4319"/>
                        <a:pt x="951" y="2098"/>
                      </a:cubicBezTo>
                      <a:close/>
                    </a:path>
                  </a:pathLst>
                </a:custGeom>
                <a:grpFill/>
                <a:ln w="2845"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06B99950-94CC-1BAD-21C0-1E7C0870055E}"/>
                    </a:ext>
                  </a:extLst>
                </p:cNvPr>
                <p:cNvSpPr/>
                <p:nvPr/>
              </p:nvSpPr>
              <p:spPr>
                <a:xfrm>
                  <a:off x="9187840" y="2789274"/>
                  <a:ext cx="8265" cy="8381"/>
                </a:xfrm>
                <a:custGeom>
                  <a:avLst/>
                  <a:gdLst>
                    <a:gd name="connsiteX0" fmla="*/ 930 w 8265"/>
                    <a:gd name="connsiteY0" fmla="*/ 1639 h 8381"/>
                    <a:gd name="connsiteX1" fmla="*/ 6738 w 8265"/>
                    <a:gd name="connsiteY1" fmla="*/ 870 h 8381"/>
                    <a:gd name="connsiteX2" fmla="*/ 7336 w 8265"/>
                    <a:gd name="connsiteY2" fmla="*/ 6734 h 8381"/>
                    <a:gd name="connsiteX3" fmla="*/ 1528 w 8265"/>
                    <a:gd name="connsiteY3" fmla="*/ 7503 h 8381"/>
                    <a:gd name="connsiteX4" fmla="*/ 930 w 8265"/>
                    <a:gd name="connsiteY4" fmla="*/ 1639 h 8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 h="8381">
                      <a:moveTo>
                        <a:pt x="930" y="1639"/>
                      </a:moveTo>
                      <a:cubicBezTo>
                        <a:pt x="2382" y="-184"/>
                        <a:pt x="4972" y="-553"/>
                        <a:pt x="6738" y="870"/>
                      </a:cubicBezTo>
                      <a:cubicBezTo>
                        <a:pt x="8503" y="2265"/>
                        <a:pt x="8787" y="4912"/>
                        <a:pt x="7336" y="6734"/>
                      </a:cubicBezTo>
                      <a:cubicBezTo>
                        <a:pt x="5912" y="8585"/>
                        <a:pt x="3293" y="8926"/>
                        <a:pt x="1528" y="7503"/>
                      </a:cubicBezTo>
                      <a:cubicBezTo>
                        <a:pt x="-237" y="6080"/>
                        <a:pt x="-522" y="3461"/>
                        <a:pt x="930" y="1639"/>
                      </a:cubicBezTo>
                      <a:close/>
                    </a:path>
                  </a:pathLst>
                </a:custGeom>
                <a:grpFill/>
                <a:ln w="2845"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id="{F062B516-FC09-3B47-1158-3DC919B607BA}"/>
                    </a:ext>
                  </a:extLst>
                </p:cNvPr>
                <p:cNvSpPr/>
                <p:nvPr/>
              </p:nvSpPr>
              <p:spPr>
                <a:xfrm>
                  <a:off x="9101546" y="2719151"/>
                  <a:ext cx="6940" cy="6931"/>
                </a:xfrm>
                <a:custGeom>
                  <a:avLst/>
                  <a:gdLst>
                    <a:gd name="connsiteX0" fmla="*/ 851 w 6940"/>
                    <a:gd name="connsiteY0" fmla="*/ 1274 h 6931"/>
                    <a:gd name="connsiteX1" fmla="*/ 5748 w 6940"/>
                    <a:gd name="connsiteY1" fmla="*/ 790 h 6931"/>
                    <a:gd name="connsiteX2" fmla="*/ 6090 w 6940"/>
                    <a:gd name="connsiteY2" fmla="*/ 5658 h 6931"/>
                    <a:gd name="connsiteX3" fmla="*/ 1193 w 6940"/>
                    <a:gd name="connsiteY3" fmla="*/ 6142 h 6931"/>
                    <a:gd name="connsiteX4" fmla="*/ 851 w 6940"/>
                    <a:gd name="connsiteY4" fmla="*/ 1274 h 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0" h="6931">
                      <a:moveTo>
                        <a:pt x="851" y="1274"/>
                      </a:moveTo>
                      <a:cubicBezTo>
                        <a:pt x="2104" y="-207"/>
                        <a:pt x="4296" y="-434"/>
                        <a:pt x="5748" y="790"/>
                      </a:cubicBezTo>
                      <a:cubicBezTo>
                        <a:pt x="7200" y="1985"/>
                        <a:pt x="7342" y="4177"/>
                        <a:pt x="6090" y="5658"/>
                      </a:cubicBezTo>
                      <a:cubicBezTo>
                        <a:pt x="4837" y="7138"/>
                        <a:pt x="2645" y="7366"/>
                        <a:pt x="1193" y="6142"/>
                      </a:cubicBezTo>
                      <a:cubicBezTo>
                        <a:pt x="-259" y="4946"/>
                        <a:pt x="-401" y="2754"/>
                        <a:pt x="851" y="1274"/>
                      </a:cubicBezTo>
                      <a:close/>
                    </a:path>
                  </a:pathLst>
                </a:custGeom>
                <a:grpFill/>
                <a:ln w="2845"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2A09FDAB-A081-DE95-7421-3FCC4E60D7EA}"/>
                    </a:ext>
                  </a:extLst>
                </p:cNvPr>
                <p:cNvSpPr/>
                <p:nvPr/>
              </p:nvSpPr>
              <p:spPr>
                <a:xfrm>
                  <a:off x="9018245" y="2645521"/>
                  <a:ext cx="5495" cy="5529"/>
                </a:xfrm>
                <a:custGeom>
                  <a:avLst/>
                  <a:gdLst>
                    <a:gd name="connsiteX0" fmla="*/ 769 w 5495"/>
                    <a:gd name="connsiteY0" fmla="*/ 914 h 5529"/>
                    <a:gd name="connsiteX1" fmla="*/ 4641 w 5495"/>
                    <a:gd name="connsiteY1" fmla="*/ 715 h 5529"/>
                    <a:gd name="connsiteX2" fmla="*/ 4726 w 5495"/>
                    <a:gd name="connsiteY2" fmla="*/ 4615 h 5529"/>
                    <a:gd name="connsiteX3" fmla="*/ 854 w 5495"/>
                    <a:gd name="connsiteY3" fmla="*/ 4815 h 5529"/>
                    <a:gd name="connsiteX4" fmla="*/ 769 w 5495"/>
                    <a:gd name="connsiteY4" fmla="*/ 914 h 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 h="5529">
                      <a:moveTo>
                        <a:pt x="769" y="914"/>
                      </a:moveTo>
                      <a:cubicBezTo>
                        <a:pt x="1823" y="-224"/>
                        <a:pt x="3559" y="-310"/>
                        <a:pt x="4641" y="715"/>
                      </a:cubicBezTo>
                      <a:cubicBezTo>
                        <a:pt x="5751" y="1740"/>
                        <a:pt x="5779" y="3477"/>
                        <a:pt x="4726" y="4615"/>
                      </a:cubicBezTo>
                      <a:cubicBezTo>
                        <a:pt x="3673" y="5754"/>
                        <a:pt x="1937" y="5840"/>
                        <a:pt x="854" y="4815"/>
                      </a:cubicBezTo>
                      <a:cubicBezTo>
                        <a:pt x="-256" y="3790"/>
                        <a:pt x="-284" y="2053"/>
                        <a:pt x="769" y="914"/>
                      </a:cubicBezTo>
                      <a:close/>
                    </a:path>
                  </a:pathLst>
                </a:custGeom>
                <a:grpFill/>
                <a:ln w="2845"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8AE07A2E-65F4-72C6-6ABA-72F60316C338}"/>
                    </a:ext>
                  </a:extLst>
                </p:cNvPr>
                <p:cNvSpPr/>
                <p:nvPr/>
              </p:nvSpPr>
              <p:spPr>
                <a:xfrm>
                  <a:off x="8937880" y="2568707"/>
                  <a:ext cx="4127" cy="4093"/>
                </a:xfrm>
                <a:custGeom>
                  <a:avLst/>
                  <a:gdLst>
                    <a:gd name="connsiteX0" fmla="*/ 597 w 4127"/>
                    <a:gd name="connsiteY0" fmla="*/ 637 h 4093"/>
                    <a:gd name="connsiteX1" fmla="*/ 3530 w 4127"/>
                    <a:gd name="connsiteY1" fmla="*/ 581 h 4093"/>
                    <a:gd name="connsiteX2" fmla="*/ 3530 w 4127"/>
                    <a:gd name="connsiteY2" fmla="*/ 3456 h 4093"/>
                    <a:gd name="connsiteX3" fmla="*/ 597 w 4127"/>
                    <a:gd name="connsiteY3" fmla="*/ 3513 h 4093"/>
                    <a:gd name="connsiteX4" fmla="*/ 597 w 4127"/>
                    <a:gd name="connsiteY4" fmla="*/ 637 h 4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7" h="4093">
                      <a:moveTo>
                        <a:pt x="597" y="637"/>
                      </a:moveTo>
                      <a:cubicBezTo>
                        <a:pt x="1423" y="-188"/>
                        <a:pt x="2732" y="-217"/>
                        <a:pt x="3530" y="581"/>
                      </a:cubicBezTo>
                      <a:cubicBezTo>
                        <a:pt x="4327" y="1349"/>
                        <a:pt x="4327" y="2659"/>
                        <a:pt x="3530" y="3456"/>
                      </a:cubicBezTo>
                      <a:cubicBezTo>
                        <a:pt x="2704" y="4281"/>
                        <a:pt x="1423" y="4310"/>
                        <a:pt x="597" y="3513"/>
                      </a:cubicBezTo>
                      <a:cubicBezTo>
                        <a:pt x="-199" y="2744"/>
                        <a:pt x="-199" y="1435"/>
                        <a:pt x="597" y="637"/>
                      </a:cubicBezTo>
                      <a:close/>
                    </a:path>
                  </a:pathLst>
                </a:custGeom>
                <a:grpFill/>
                <a:ln w="2845" cap="flat">
                  <a:noFill/>
                  <a:prstDash val="solid"/>
                  <a:miter/>
                </a:ln>
              </p:spPr>
              <p:txBody>
                <a:bodyPr rtlCol="0" anchor="ctr"/>
                <a:lstStyle/>
                <a:p>
                  <a:endParaRPr lang="en-US"/>
                </a:p>
              </p:txBody>
            </p:sp>
          </p:grpSp>
          <p:grpSp>
            <p:nvGrpSpPr>
              <p:cNvPr id="26" name="Graphic 9">
                <a:extLst>
                  <a:ext uri="{FF2B5EF4-FFF2-40B4-BE49-F238E27FC236}">
                    <a16:creationId xmlns:a16="http://schemas.microsoft.com/office/drawing/2014/main" id="{6C281E4F-0BC8-C17C-F842-77A1C0179C7B}"/>
                  </a:ext>
                </a:extLst>
              </p:cNvPr>
              <p:cNvGrpSpPr/>
              <p:nvPr/>
            </p:nvGrpSpPr>
            <p:grpSpPr>
              <a:xfrm>
                <a:off x="8860482" y="2645834"/>
                <a:ext cx="3366967" cy="848813"/>
                <a:chOff x="8860482" y="2645834"/>
                <a:chExt cx="3366967" cy="848813"/>
              </a:xfrm>
              <a:grpFill/>
            </p:grpSpPr>
            <p:sp>
              <p:nvSpPr>
                <p:cNvPr id="1436" name="Freeform: Shape 1435">
                  <a:extLst>
                    <a:ext uri="{FF2B5EF4-FFF2-40B4-BE49-F238E27FC236}">
                      <a16:creationId xmlns:a16="http://schemas.microsoft.com/office/drawing/2014/main" id="{DED4682D-0DC5-37BC-D589-31EAED69F6CC}"/>
                    </a:ext>
                  </a:extLst>
                </p:cNvPr>
                <p:cNvSpPr/>
                <p:nvPr/>
              </p:nvSpPr>
              <p:spPr>
                <a:xfrm>
                  <a:off x="12178349" y="3122024"/>
                  <a:ext cx="49100" cy="50123"/>
                </a:xfrm>
                <a:custGeom>
                  <a:avLst/>
                  <a:gdLst>
                    <a:gd name="connsiteX0" fmla="*/ 2918 w 49100"/>
                    <a:gd name="connsiteY0" fmla="*/ 36413 h 50123"/>
                    <a:gd name="connsiteX1" fmla="*/ 12711 w 49100"/>
                    <a:gd name="connsiteY1" fmla="*/ 2820 h 50123"/>
                    <a:gd name="connsiteX2" fmla="*/ 45991 w 49100"/>
                    <a:gd name="connsiteY2" fmla="*/ 13411 h 50123"/>
                    <a:gd name="connsiteX3" fmla="*/ 36340 w 49100"/>
                    <a:gd name="connsiteY3" fmla="*/ 47231 h 50123"/>
                    <a:gd name="connsiteX4" fmla="*/ 2947 w 49100"/>
                    <a:gd name="connsiteY4" fmla="*/ 36413 h 5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0" h="50123">
                      <a:moveTo>
                        <a:pt x="2918" y="36413"/>
                      </a:moveTo>
                      <a:cubicBezTo>
                        <a:pt x="-3487" y="24058"/>
                        <a:pt x="1039" y="9283"/>
                        <a:pt x="12711" y="2820"/>
                      </a:cubicBezTo>
                      <a:cubicBezTo>
                        <a:pt x="24440" y="-3528"/>
                        <a:pt x="39329" y="1198"/>
                        <a:pt x="45991" y="13411"/>
                      </a:cubicBezTo>
                      <a:cubicBezTo>
                        <a:pt x="52624" y="25595"/>
                        <a:pt x="48296" y="40740"/>
                        <a:pt x="36340" y="47231"/>
                      </a:cubicBezTo>
                      <a:cubicBezTo>
                        <a:pt x="24412" y="53807"/>
                        <a:pt x="9323" y="48740"/>
                        <a:pt x="2947" y="36413"/>
                      </a:cubicBezTo>
                      <a:close/>
                    </a:path>
                  </a:pathLst>
                </a:custGeom>
                <a:grpFill/>
                <a:ln w="2845"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7B9B48B5-E4E8-5D14-DF04-3A2DB2B9A47D}"/>
                    </a:ext>
                  </a:extLst>
                </p:cNvPr>
                <p:cNvSpPr/>
                <p:nvPr/>
              </p:nvSpPr>
              <p:spPr>
                <a:xfrm>
                  <a:off x="12074958" y="3175357"/>
                  <a:ext cx="47674" cy="48563"/>
                </a:xfrm>
                <a:custGeom>
                  <a:avLst/>
                  <a:gdLst>
                    <a:gd name="connsiteX0" fmla="*/ 2400 w 47674"/>
                    <a:gd name="connsiteY0" fmla="*/ 34494 h 48563"/>
                    <a:gd name="connsiteX1" fmla="*/ 13218 w 47674"/>
                    <a:gd name="connsiteY1" fmla="*/ 2239 h 48563"/>
                    <a:gd name="connsiteX2" fmla="*/ 45130 w 47674"/>
                    <a:gd name="connsiteY2" fmla="*/ 13997 h 48563"/>
                    <a:gd name="connsiteX3" fmla="*/ 34312 w 47674"/>
                    <a:gd name="connsiteY3" fmla="*/ 46252 h 48563"/>
                    <a:gd name="connsiteX4" fmla="*/ 2400 w 47674"/>
                    <a:gd name="connsiteY4" fmla="*/ 34494 h 48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4" h="48563">
                      <a:moveTo>
                        <a:pt x="2400" y="34494"/>
                      </a:moveTo>
                      <a:cubicBezTo>
                        <a:pt x="-3323" y="22281"/>
                        <a:pt x="1545" y="7848"/>
                        <a:pt x="13218" y="2239"/>
                      </a:cubicBezTo>
                      <a:cubicBezTo>
                        <a:pt x="24889" y="-3369"/>
                        <a:pt x="39180" y="1926"/>
                        <a:pt x="45130" y="13997"/>
                      </a:cubicBezTo>
                      <a:cubicBezTo>
                        <a:pt x="51081" y="26096"/>
                        <a:pt x="46240" y="40529"/>
                        <a:pt x="34312" y="46252"/>
                      </a:cubicBezTo>
                      <a:cubicBezTo>
                        <a:pt x="22384" y="51974"/>
                        <a:pt x="8093" y="46707"/>
                        <a:pt x="2400" y="34494"/>
                      </a:cubicBezTo>
                      <a:close/>
                    </a:path>
                  </a:pathLst>
                </a:custGeom>
                <a:grpFill/>
                <a:ln w="2845"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38043FB4-05DD-212B-53CF-DC43252FD546}"/>
                    </a:ext>
                  </a:extLst>
                </p:cNvPr>
                <p:cNvSpPr/>
                <p:nvPr/>
              </p:nvSpPr>
              <p:spPr>
                <a:xfrm>
                  <a:off x="11969465" y="3224519"/>
                  <a:ext cx="46218" cy="47007"/>
                </a:xfrm>
                <a:custGeom>
                  <a:avLst/>
                  <a:gdLst>
                    <a:gd name="connsiteX0" fmla="*/ 1906 w 46218"/>
                    <a:gd name="connsiteY0" fmla="*/ 32361 h 47007"/>
                    <a:gd name="connsiteX1" fmla="*/ 13748 w 46218"/>
                    <a:gd name="connsiteY1" fmla="*/ 1730 h 47007"/>
                    <a:gd name="connsiteX2" fmla="*/ 44153 w 46218"/>
                    <a:gd name="connsiteY2" fmla="*/ 14312 h 47007"/>
                    <a:gd name="connsiteX3" fmla="*/ 32424 w 46218"/>
                    <a:gd name="connsiteY3" fmla="*/ 45229 h 47007"/>
                    <a:gd name="connsiteX4" fmla="*/ 1906 w 46218"/>
                    <a:gd name="connsiteY4" fmla="*/ 32390 h 4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8" h="47007">
                      <a:moveTo>
                        <a:pt x="1906" y="32361"/>
                      </a:moveTo>
                      <a:cubicBezTo>
                        <a:pt x="-3133" y="20319"/>
                        <a:pt x="2162" y="6597"/>
                        <a:pt x="13748" y="1730"/>
                      </a:cubicBezTo>
                      <a:cubicBezTo>
                        <a:pt x="25392" y="-3025"/>
                        <a:pt x="38858" y="2299"/>
                        <a:pt x="44153" y="14312"/>
                      </a:cubicBezTo>
                      <a:cubicBezTo>
                        <a:pt x="49419" y="26212"/>
                        <a:pt x="44295" y="40361"/>
                        <a:pt x="32424" y="45229"/>
                      </a:cubicBezTo>
                      <a:cubicBezTo>
                        <a:pt x="20610" y="50183"/>
                        <a:pt x="6945" y="44432"/>
                        <a:pt x="1906" y="32390"/>
                      </a:cubicBezTo>
                      <a:close/>
                    </a:path>
                  </a:pathLst>
                </a:custGeom>
                <a:grpFill/>
                <a:ln w="2845"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F14F5E6F-B830-B186-7CFF-6CBA004A714F}"/>
                    </a:ext>
                  </a:extLst>
                </p:cNvPr>
                <p:cNvSpPr/>
                <p:nvPr/>
              </p:nvSpPr>
              <p:spPr>
                <a:xfrm>
                  <a:off x="11862134" y="3268931"/>
                  <a:ext cx="44633" cy="45798"/>
                </a:xfrm>
                <a:custGeom>
                  <a:avLst/>
                  <a:gdLst>
                    <a:gd name="connsiteX0" fmla="*/ 1484 w 44633"/>
                    <a:gd name="connsiteY0" fmla="*/ 30737 h 45798"/>
                    <a:gd name="connsiteX1" fmla="*/ 14125 w 44633"/>
                    <a:gd name="connsiteY1" fmla="*/ 1472 h 45798"/>
                    <a:gd name="connsiteX2" fmla="*/ 43020 w 44633"/>
                    <a:gd name="connsiteY2" fmla="*/ 14766 h 45798"/>
                    <a:gd name="connsiteX3" fmla="*/ 30465 w 44633"/>
                    <a:gd name="connsiteY3" fmla="*/ 44288 h 45798"/>
                    <a:gd name="connsiteX4" fmla="*/ 1456 w 44633"/>
                    <a:gd name="connsiteY4" fmla="*/ 30709 h 4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33" h="45798">
                      <a:moveTo>
                        <a:pt x="1484" y="30737"/>
                      </a:moveTo>
                      <a:cubicBezTo>
                        <a:pt x="-2928" y="18809"/>
                        <a:pt x="2851" y="6026"/>
                        <a:pt x="14125" y="1472"/>
                      </a:cubicBezTo>
                      <a:cubicBezTo>
                        <a:pt x="25455" y="-2970"/>
                        <a:pt x="38408" y="2980"/>
                        <a:pt x="43020" y="14766"/>
                      </a:cubicBezTo>
                      <a:cubicBezTo>
                        <a:pt x="47632" y="26552"/>
                        <a:pt x="42023" y="39761"/>
                        <a:pt x="30465" y="44288"/>
                      </a:cubicBezTo>
                      <a:cubicBezTo>
                        <a:pt x="18936" y="48899"/>
                        <a:pt x="5868" y="42551"/>
                        <a:pt x="1456" y="30709"/>
                      </a:cubicBezTo>
                      <a:close/>
                    </a:path>
                  </a:pathLst>
                </a:custGeom>
                <a:grpFill/>
                <a:ln w="2845"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47345BE7-F12F-C35F-A491-5C1F8EBA38CE}"/>
                    </a:ext>
                  </a:extLst>
                </p:cNvPr>
                <p:cNvSpPr/>
                <p:nvPr/>
              </p:nvSpPr>
              <p:spPr>
                <a:xfrm>
                  <a:off x="11753049" y="3308949"/>
                  <a:ext cx="43235" cy="44266"/>
                </a:xfrm>
                <a:custGeom>
                  <a:avLst/>
                  <a:gdLst>
                    <a:gd name="connsiteX0" fmla="*/ 1137 w 43235"/>
                    <a:gd name="connsiteY0" fmla="*/ 28980 h 44266"/>
                    <a:gd name="connsiteX1" fmla="*/ 14517 w 43235"/>
                    <a:gd name="connsiteY1" fmla="*/ 1081 h 44266"/>
                    <a:gd name="connsiteX2" fmla="*/ 41989 w 43235"/>
                    <a:gd name="connsiteY2" fmla="*/ 15259 h 44266"/>
                    <a:gd name="connsiteX3" fmla="*/ 28638 w 43235"/>
                    <a:gd name="connsiteY3" fmla="*/ 43158 h 44266"/>
                    <a:gd name="connsiteX4" fmla="*/ 1165 w 43235"/>
                    <a:gd name="connsiteY4" fmla="*/ 28980 h 44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35" h="44266">
                      <a:moveTo>
                        <a:pt x="1137" y="28980"/>
                      </a:moveTo>
                      <a:cubicBezTo>
                        <a:pt x="-2650" y="17337"/>
                        <a:pt x="3329" y="4839"/>
                        <a:pt x="14517" y="1081"/>
                      </a:cubicBezTo>
                      <a:cubicBezTo>
                        <a:pt x="25705" y="-2676"/>
                        <a:pt x="37975" y="3672"/>
                        <a:pt x="41989" y="15259"/>
                      </a:cubicBezTo>
                      <a:cubicBezTo>
                        <a:pt x="46003" y="26845"/>
                        <a:pt x="39996" y="39314"/>
                        <a:pt x="28638" y="43158"/>
                      </a:cubicBezTo>
                      <a:cubicBezTo>
                        <a:pt x="17250" y="46972"/>
                        <a:pt x="4952" y="40624"/>
                        <a:pt x="1165" y="28980"/>
                      </a:cubicBezTo>
                      <a:close/>
                    </a:path>
                  </a:pathLst>
                </a:custGeom>
                <a:grpFill/>
                <a:ln w="2845"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AC44D7C6-D9E3-B90E-2EFB-BE5CF32CE41F}"/>
                    </a:ext>
                  </a:extLst>
                </p:cNvPr>
                <p:cNvSpPr/>
                <p:nvPr/>
              </p:nvSpPr>
              <p:spPr>
                <a:xfrm>
                  <a:off x="11642417" y="3344537"/>
                  <a:ext cx="41774" cy="42713"/>
                </a:xfrm>
                <a:custGeom>
                  <a:avLst/>
                  <a:gdLst>
                    <a:gd name="connsiteX0" fmla="*/ 829 w 41774"/>
                    <a:gd name="connsiteY0" fmla="*/ 27013 h 42713"/>
                    <a:gd name="connsiteX1" fmla="*/ 14892 w 41774"/>
                    <a:gd name="connsiteY1" fmla="*/ 765 h 42713"/>
                    <a:gd name="connsiteX2" fmla="*/ 30720 w 41774"/>
                    <a:gd name="connsiteY2" fmla="*/ 2815 h 42713"/>
                    <a:gd name="connsiteX3" fmla="*/ 40855 w 41774"/>
                    <a:gd name="connsiteY3" fmla="*/ 15569 h 42713"/>
                    <a:gd name="connsiteX4" fmla="*/ 39318 w 41774"/>
                    <a:gd name="connsiteY4" fmla="*/ 31881 h 42713"/>
                    <a:gd name="connsiteX5" fmla="*/ 26820 w 41774"/>
                    <a:gd name="connsiteY5" fmla="*/ 41931 h 42713"/>
                    <a:gd name="connsiteX6" fmla="*/ 829 w 41774"/>
                    <a:gd name="connsiteY6" fmla="*/ 27013 h 4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74" h="42713">
                      <a:moveTo>
                        <a:pt x="829" y="27013"/>
                      </a:moveTo>
                      <a:cubicBezTo>
                        <a:pt x="-2359" y="15626"/>
                        <a:pt x="3932" y="3868"/>
                        <a:pt x="14892" y="765"/>
                      </a:cubicBezTo>
                      <a:cubicBezTo>
                        <a:pt x="20387" y="-800"/>
                        <a:pt x="26023" y="111"/>
                        <a:pt x="30720" y="2815"/>
                      </a:cubicBezTo>
                      <a:cubicBezTo>
                        <a:pt x="35417" y="5491"/>
                        <a:pt x="39147" y="9904"/>
                        <a:pt x="40855" y="15569"/>
                      </a:cubicBezTo>
                      <a:cubicBezTo>
                        <a:pt x="42534" y="21234"/>
                        <a:pt x="41851" y="27099"/>
                        <a:pt x="39318" y="31881"/>
                      </a:cubicBezTo>
                      <a:cubicBezTo>
                        <a:pt x="36784" y="36635"/>
                        <a:pt x="32400" y="40365"/>
                        <a:pt x="26820" y="41931"/>
                      </a:cubicBezTo>
                      <a:cubicBezTo>
                        <a:pt x="15660" y="45091"/>
                        <a:pt x="4017" y="38400"/>
                        <a:pt x="829" y="27013"/>
                      </a:cubicBezTo>
                      <a:close/>
                    </a:path>
                  </a:pathLst>
                </a:custGeom>
                <a:grpFill/>
                <a:ln w="2845"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A339A868-4901-F9CE-2638-66200B1C4FCA}"/>
                    </a:ext>
                  </a:extLst>
                </p:cNvPr>
                <p:cNvSpPr/>
                <p:nvPr/>
              </p:nvSpPr>
              <p:spPr>
                <a:xfrm>
                  <a:off x="11530460" y="3375470"/>
                  <a:ext cx="40252" cy="41419"/>
                </a:xfrm>
                <a:custGeom>
                  <a:avLst/>
                  <a:gdLst>
                    <a:gd name="connsiteX0" fmla="*/ 592 w 40252"/>
                    <a:gd name="connsiteY0" fmla="*/ 25318 h 41419"/>
                    <a:gd name="connsiteX1" fmla="*/ 2898 w 40252"/>
                    <a:gd name="connsiteY1" fmla="*/ 9774 h 41419"/>
                    <a:gd name="connsiteX2" fmla="*/ 15196 w 40252"/>
                    <a:gd name="connsiteY2" fmla="*/ 607 h 41419"/>
                    <a:gd name="connsiteX3" fmla="*/ 39594 w 40252"/>
                    <a:gd name="connsiteY3" fmla="*/ 15695 h 41419"/>
                    <a:gd name="connsiteX4" fmla="*/ 25075 w 40252"/>
                    <a:gd name="connsiteY4" fmla="*/ 40805 h 41419"/>
                    <a:gd name="connsiteX5" fmla="*/ 9731 w 40252"/>
                    <a:gd name="connsiteY5" fmla="*/ 38242 h 41419"/>
                    <a:gd name="connsiteX6" fmla="*/ 564 w 40252"/>
                    <a:gd name="connsiteY6" fmla="*/ 25346 h 4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52" h="41419">
                      <a:moveTo>
                        <a:pt x="592" y="25318"/>
                      </a:moveTo>
                      <a:cubicBezTo>
                        <a:pt x="-746" y="19766"/>
                        <a:pt x="250" y="14215"/>
                        <a:pt x="2898" y="9774"/>
                      </a:cubicBezTo>
                      <a:cubicBezTo>
                        <a:pt x="5546" y="5276"/>
                        <a:pt x="9873" y="2031"/>
                        <a:pt x="15196" y="607"/>
                      </a:cubicBezTo>
                      <a:cubicBezTo>
                        <a:pt x="25843" y="-2126"/>
                        <a:pt x="36775" y="4621"/>
                        <a:pt x="39594" y="15695"/>
                      </a:cubicBezTo>
                      <a:cubicBezTo>
                        <a:pt x="42412" y="26770"/>
                        <a:pt x="35921" y="38015"/>
                        <a:pt x="25075" y="40805"/>
                      </a:cubicBezTo>
                      <a:cubicBezTo>
                        <a:pt x="19666" y="42256"/>
                        <a:pt x="14172" y="41032"/>
                        <a:pt x="9731" y="38242"/>
                      </a:cubicBezTo>
                      <a:cubicBezTo>
                        <a:pt x="5289" y="35424"/>
                        <a:pt x="1902" y="30898"/>
                        <a:pt x="564" y="25346"/>
                      </a:cubicBezTo>
                      <a:close/>
                    </a:path>
                  </a:pathLst>
                </a:custGeom>
                <a:grpFill/>
                <a:ln w="2845"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B3C7BD8B-F7C7-02CC-8106-7E069119E0CE}"/>
                    </a:ext>
                  </a:extLst>
                </p:cNvPr>
                <p:cNvSpPr/>
                <p:nvPr/>
              </p:nvSpPr>
              <p:spPr>
                <a:xfrm>
                  <a:off x="11417362" y="3401600"/>
                  <a:ext cx="38778" cy="39890"/>
                </a:xfrm>
                <a:custGeom>
                  <a:avLst/>
                  <a:gdLst>
                    <a:gd name="connsiteX0" fmla="*/ 386 w 38778"/>
                    <a:gd name="connsiteY0" fmla="*/ 23841 h 39890"/>
                    <a:gd name="connsiteX1" fmla="*/ 15389 w 38778"/>
                    <a:gd name="connsiteY1" fmla="*/ 383 h 39890"/>
                    <a:gd name="connsiteX2" fmla="*/ 38335 w 38778"/>
                    <a:gd name="connsiteY2" fmla="*/ 16041 h 39890"/>
                    <a:gd name="connsiteX3" fmla="*/ 23332 w 38778"/>
                    <a:gd name="connsiteY3" fmla="*/ 39498 h 39890"/>
                    <a:gd name="connsiteX4" fmla="*/ 386 w 38778"/>
                    <a:gd name="connsiteY4" fmla="*/ 23841 h 39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78" h="39890">
                      <a:moveTo>
                        <a:pt x="386" y="23841"/>
                      </a:moveTo>
                      <a:cubicBezTo>
                        <a:pt x="-1720" y="13023"/>
                        <a:pt x="4998" y="2518"/>
                        <a:pt x="15389" y="383"/>
                      </a:cubicBezTo>
                      <a:cubicBezTo>
                        <a:pt x="25780" y="-1752"/>
                        <a:pt x="36057" y="5251"/>
                        <a:pt x="38335" y="16041"/>
                      </a:cubicBezTo>
                      <a:cubicBezTo>
                        <a:pt x="40612" y="26830"/>
                        <a:pt x="33894" y="37335"/>
                        <a:pt x="23332" y="39498"/>
                      </a:cubicBezTo>
                      <a:cubicBezTo>
                        <a:pt x="12770" y="41662"/>
                        <a:pt x="2493" y="34659"/>
                        <a:pt x="386" y="23841"/>
                      </a:cubicBezTo>
                      <a:close/>
                    </a:path>
                  </a:pathLst>
                </a:custGeom>
                <a:grpFill/>
                <a:ln w="2845"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E3BA59AF-1C69-B363-0406-41D8088E24B1}"/>
                    </a:ext>
                  </a:extLst>
                </p:cNvPr>
                <p:cNvSpPr/>
                <p:nvPr/>
              </p:nvSpPr>
              <p:spPr>
                <a:xfrm>
                  <a:off x="11303305" y="3423178"/>
                  <a:ext cx="37371" cy="38389"/>
                </a:xfrm>
                <a:custGeom>
                  <a:avLst/>
                  <a:gdLst>
                    <a:gd name="connsiteX0" fmla="*/ 229 w 37371"/>
                    <a:gd name="connsiteY0" fmla="*/ 22077 h 38389"/>
                    <a:gd name="connsiteX1" fmla="*/ 15631 w 37371"/>
                    <a:gd name="connsiteY1" fmla="*/ 214 h 38389"/>
                    <a:gd name="connsiteX2" fmla="*/ 37096 w 37371"/>
                    <a:gd name="connsiteY2" fmla="*/ 16298 h 38389"/>
                    <a:gd name="connsiteX3" fmla="*/ 21694 w 37371"/>
                    <a:gd name="connsiteY3" fmla="*/ 38162 h 38389"/>
                    <a:gd name="connsiteX4" fmla="*/ 229 w 37371"/>
                    <a:gd name="connsiteY4" fmla="*/ 22077 h 3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1" h="38389">
                      <a:moveTo>
                        <a:pt x="229" y="22077"/>
                      </a:moveTo>
                      <a:cubicBezTo>
                        <a:pt x="-1365" y="11573"/>
                        <a:pt x="5525" y="1808"/>
                        <a:pt x="15631" y="214"/>
                      </a:cubicBezTo>
                      <a:cubicBezTo>
                        <a:pt x="25737" y="-1352"/>
                        <a:pt x="35331" y="5850"/>
                        <a:pt x="37096" y="16298"/>
                      </a:cubicBezTo>
                      <a:cubicBezTo>
                        <a:pt x="38861" y="26775"/>
                        <a:pt x="31972" y="36539"/>
                        <a:pt x="21694" y="38162"/>
                      </a:cubicBezTo>
                      <a:cubicBezTo>
                        <a:pt x="11418" y="39785"/>
                        <a:pt x="1824" y="32554"/>
                        <a:pt x="229" y="22077"/>
                      </a:cubicBezTo>
                      <a:close/>
                    </a:path>
                  </a:pathLst>
                </a:custGeom>
                <a:grpFill/>
                <a:ln w="2845"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248B9900-8E1F-FDFA-F6B7-00AEE111EAED}"/>
                    </a:ext>
                  </a:extLst>
                </p:cNvPr>
                <p:cNvSpPr/>
                <p:nvPr/>
              </p:nvSpPr>
              <p:spPr>
                <a:xfrm>
                  <a:off x="11188487" y="3440158"/>
                  <a:ext cx="35886" cy="36916"/>
                </a:xfrm>
                <a:custGeom>
                  <a:avLst/>
                  <a:gdLst>
                    <a:gd name="connsiteX0" fmla="*/ 121 w 35886"/>
                    <a:gd name="connsiteY0" fmla="*/ 20385 h 36916"/>
                    <a:gd name="connsiteX1" fmla="*/ 15779 w 35886"/>
                    <a:gd name="connsiteY1" fmla="*/ 115 h 36916"/>
                    <a:gd name="connsiteX2" fmla="*/ 35735 w 35886"/>
                    <a:gd name="connsiteY2" fmla="*/ 16200 h 36916"/>
                    <a:gd name="connsiteX3" fmla="*/ 20106 w 35886"/>
                    <a:gd name="connsiteY3" fmla="*/ 36811 h 36916"/>
                    <a:gd name="connsiteX4" fmla="*/ 93 w 35886"/>
                    <a:gd name="connsiteY4" fmla="*/ 20385 h 36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6" h="36916">
                      <a:moveTo>
                        <a:pt x="121" y="20385"/>
                      </a:moveTo>
                      <a:cubicBezTo>
                        <a:pt x="-1018" y="10250"/>
                        <a:pt x="6014" y="1169"/>
                        <a:pt x="15779" y="115"/>
                      </a:cubicBezTo>
                      <a:cubicBezTo>
                        <a:pt x="25543" y="-995"/>
                        <a:pt x="34454" y="6037"/>
                        <a:pt x="35735" y="16200"/>
                      </a:cubicBezTo>
                      <a:cubicBezTo>
                        <a:pt x="37016" y="26278"/>
                        <a:pt x="30041" y="35672"/>
                        <a:pt x="20106" y="36811"/>
                      </a:cubicBezTo>
                      <a:cubicBezTo>
                        <a:pt x="10170" y="37893"/>
                        <a:pt x="1231" y="30519"/>
                        <a:pt x="93" y="20385"/>
                      </a:cubicBezTo>
                      <a:close/>
                    </a:path>
                  </a:pathLst>
                </a:custGeom>
                <a:grpFill/>
                <a:ln w="2845"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D534A38E-0A18-4102-783A-DAF1C0150FDC}"/>
                    </a:ext>
                  </a:extLst>
                </p:cNvPr>
                <p:cNvSpPr/>
                <p:nvPr/>
              </p:nvSpPr>
              <p:spPr>
                <a:xfrm>
                  <a:off x="11073123" y="3452142"/>
                  <a:ext cx="34444" cy="35505"/>
                </a:xfrm>
                <a:custGeom>
                  <a:avLst/>
                  <a:gdLst>
                    <a:gd name="connsiteX0" fmla="*/ 46 w 34444"/>
                    <a:gd name="connsiteY0" fmla="*/ 19162 h 35505"/>
                    <a:gd name="connsiteX1" fmla="*/ 15846 w 34444"/>
                    <a:gd name="connsiteY1" fmla="*/ 60 h 35505"/>
                    <a:gd name="connsiteX2" fmla="*/ 34379 w 34444"/>
                    <a:gd name="connsiteY2" fmla="*/ 16315 h 35505"/>
                    <a:gd name="connsiteX3" fmla="*/ 18579 w 34444"/>
                    <a:gd name="connsiteY3" fmla="*/ 35445 h 35505"/>
                    <a:gd name="connsiteX4" fmla="*/ 46 w 34444"/>
                    <a:gd name="connsiteY4" fmla="*/ 19190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44" h="35505">
                      <a:moveTo>
                        <a:pt x="46" y="19162"/>
                      </a:moveTo>
                      <a:cubicBezTo>
                        <a:pt x="-638" y="9454"/>
                        <a:pt x="6423" y="857"/>
                        <a:pt x="15846" y="60"/>
                      </a:cubicBezTo>
                      <a:cubicBezTo>
                        <a:pt x="25240" y="-738"/>
                        <a:pt x="33553" y="6550"/>
                        <a:pt x="34379" y="16315"/>
                      </a:cubicBezTo>
                      <a:cubicBezTo>
                        <a:pt x="35204" y="26080"/>
                        <a:pt x="28144" y="34620"/>
                        <a:pt x="18579" y="35445"/>
                      </a:cubicBezTo>
                      <a:cubicBezTo>
                        <a:pt x="9041" y="36243"/>
                        <a:pt x="729" y="28983"/>
                        <a:pt x="46" y="19190"/>
                      </a:cubicBezTo>
                      <a:close/>
                    </a:path>
                  </a:pathLst>
                </a:custGeom>
                <a:grpFill/>
                <a:ln w="2845"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1F20D007-57BF-85F3-2198-0AF15FA33974}"/>
                    </a:ext>
                  </a:extLst>
                </p:cNvPr>
                <p:cNvSpPr/>
                <p:nvPr/>
              </p:nvSpPr>
              <p:spPr>
                <a:xfrm>
                  <a:off x="10957352" y="3459451"/>
                  <a:ext cx="32990" cy="33983"/>
                </a:xfrm>
                <a:custGeom>
                  <a:avLst/>
                  <a:gdLst>
                    <a:gd name="connsiteX0" fmla="*/ 8 w 32990"/>
                    <a:gd name="connsiteY0" fmla="*/ 17575 h 33983"/>
                    <a:gd name="connsiteX1" fmla="*/ 15865 w 32990"/>
                    <a:gd name="connsiteY1" fmla="*/ 10 h 33983"/>
                    <a:gd name="connsiteX2" fmla="*/ 32974 w 32990"/>
                    <a:gd name="connsiteY2" fmla="*/ 16407 h 33983"/>
                    <a:gd name="connsiteX3" fmla="*/ 17118 w 32990"/>
                    <a:gd name="connsiteY3" fmla="*/ 33972 h 33983"/>
                    <a:gd name="connsiteX4" fmla="*/ 8 w 32990"/>
                    <a:gd name="connsiteY4" fmla="*/ 17575 h 3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90" h="33983">
                      <a:moveTo>
                        <a:pt x="8" y="17575"/>
                      </a:moveTo>
                      <a:cubicBezTo>
                        <a:pt x="-277" y="8180"/>
                        <a:pt x="6840" y="323"/>
                        <a:pt x="15865" y="10"/>
                      </a:cubicBezTo>
                      <a:cubicBezTo>
                        <a:pt x="24918" y="-303"/>
                        <a:pt x="32576" y="7013"/>
                        <a:pt x="32974" y="16407"/>
                      </a:cubicBezTo>
                      <a:cubicBezTo>
                        <a:pt x="33373" y="25774"/>
                        <a:pt x="26284" y="33659"/>
                        <a:pt x="17118" y="33972"/>
                      </a:cubicBezTo>
                      <a:cubicBezTo>
                        <a:pt x="7951" y="34314"/>
                        <a:pt x="293" y="26969"/>
                        <a:pt x="8" y="17575"/>
                      </a:cubicBezTo>
                      <a:close/>
                    </a:path>
                  </a:pathLst>
                </a:custGeom>
                <a:grpFill/>
                <a:ln w="2845"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CBA2BA19-216A-E248-0E39-0208F1159D8A}"/>
                    </a:ext>
                  </a:extLst>
                </p:cNvPr>
                <p:cNvSpPr/>
                <p:nvPr/>
              </p:nvSpPr>
              <p:spPr>
                <a:xfrm>
                  <a:off x="10841437" y="3462135"/>
                  <a:ext cx="31571" cy="32512"/>
                </a:xfrm>
                <a:custGeom>
                  <a:avLst/>
                  <a:gdLst>
                    <a:gd name="connsiteX0" fmla="*/ 1 w 31571"/>
                    <a:gd name="connsiteY0" fmla="*/ 16057 h 32512"/>
                    <a:gd name="connsiteX1" fmla="*/ 15857 w 31571"/>
                    <a:gd name="connsiteY1" fmla="*/ 1 h 32512"/>
                    <a:gd name="connsiteX2" fmla="*/ 26960 w 31571"/>
                    <a:gd name="connsiteY2" fmla="*/ 4898 h 32512"/>
                    <a:gd name="connsiteX3" fmla="*/ 31572 w 31571"/>
                    <a:gd name="connsiteY3" fmla="*/ 16371 h 32512"/>
                    <a:gd name="connsiteX4" fmla="*/ 26932 w 31571"/>
                    <a:gd name="connsiteY4" fmla="*/ 27872 h 32512"/>
                    <a:gd name="connsiteX5" fmla="*/ 15715 w 31571"/>
                    <a:gd name="connsiteY5" fmla="*/ 32512 h 32512"/>
                    <a:gd name="connsiteX6" fmla="*/ 1 w 31571"/>
                    <a:gd name="connsiteY6" fmla="*/ 16086 h 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71" h="32512">
                      <a:moveTo>
                        <a:pt x="1" y="16057"/>
                      </a:moveTo>
                      <a:cubicBezTo>
                        <a:pt x="86" y="7090"/>
                        <a:pt x="7203" y="-113"/>
                        <a:pt x="15857" y="1"/>
                      </a:cubicBezTo>
                      <a:cubicBezTo>
                        <a:pt x="20184" y="58"/>
                        <a:pt x="24113" y="1909"/>
                        <a:pt x="26960" y="4898"/>
                      </a:cubicBezTo>
                      <a:cubicBezTo>
                        <a:pt x="29807" y="7887"/>
                        <a:pt x="31572" y="11873"/>
                        <a:pt x="31572" y="16371"/>
                      </a:cubicBezTo>
                      <a:cubicBezTo>
                        <a:pt x="31572" y="20840"/>
                        <a:pt x="29807" y="24968"/>
                        <a:pt x="26932" y="27872"/>
                      </a:cubicBezTo>
                      <a:cubicBezTo>
                        <a:pt x="24056" y="30775"/>
                        <a:pt x="20099" y="32540"/>
                        <a:pt x="15715" y="32512"/>
                      </a:cubicBezTo>
                      <a:cubicBezTo>
                        <a:pt x="6947" y="32398"/>
                        <a:pt x="-85" y="25053"/>
                        <a:pt x="1" y="16086"/>
                      </a:cubicBezTo>
                      <a:close/>
                    </a:path>
                  </a:pathLst>
                </a:custGeom>
                <a:grpFill/>
                <a:ln w="2845"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192C510D-3581-3B4A-22DB-675CD6783EEB}"/>
                    </a:ext>
                  </a:extLst>
                </p:cNvPr>
                <p:cNvSpPr/>
                <p:nvPr/>
              </p:nvSpPr>
              <p:spPr>
                <a:xfrm>
                  <a:off x="10725523" y="3460025"/>
                  <a:ext cx="30124" cy="30988"/>
                </a:xfrm>
                <a:custGeom>
                  <a:avLst/>
                  <a:gdLst>
                    <a:gd name="connsiteX0" fmla="*/ 20 w 30124"/>
                    <a:gd name="connsiteY0" fmla="*/ 14779 h 30988"/>
                    <a:gd name="connsiteX1" fmla="*/ 15763 w 30124"/>
                    <a:gd name="connsiteY1" fmla="*/ 5 h 30988"/>
                    <a:gd name="connsiteX2" fmla="*/ 30111 w 30124"/>
                    <a:gd name="connsiteY2" fmla="*/ 16032 h 30988"/>
                    <a:gd name="connsiteX3" fmla="*/ 14368 w 30124"/>
                    <a:gd name="connsiteY3" fmla="*/ 30978 h 30988"/>
                    <a:gd name="connsiteX4" fmla="*/ 20 w 30124"/>
                    <a:gd name="connsiteY4" fmla="*/ 14751 h 30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4" h="30988">
                      <a:moveTo>
                        <a:pt x="20" y="14779"/>
                      </a:moveTo>
                      <a:cubicBezTo>
                        <a:pt x="476" y="6182"/>
                        <a:pt x="7508" y="-195"/>
                        <a:pt x="15763" y="5"/>
                      </a:cubicBezTo>
                      <a:cubicBezTo>
                        <a:pt x="24019" y="289"/>
                        <a:pt x="30453" y="7463"/>
                        <a:pt x="30111" y="16032"/>
                      </a:cubicBezTo>
                      <a:cubicBezTo>
                        <a:pt x="29770" y="24601"/>
                        <a:pt x="22738" y="31291"/>
                        <a:pt x="14368" y="30978"/>
                      </a:cubicBezTo>
                      <a:cubicBezTo>
                        <a:pt x="5999" y="30750"/>
                        <a:pt x="-407" y="23263"/>
                        <a:pt x="20" y="14751"/>
                      </a:cubicBezTo>
                      <a:close/>
                    </a:path>
                  </a:pathLst>
                </a:custGeom>
                <a:grpFill/>
                <a:ln w="2845"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B9570C1A-1AE4-8930-23D8-57183A44B5B2}"/>
                    </a:ext>
                  </a:extLst>
                </p:cNvPr>
                <p:cNvSpPr/>
                <p:nvPr/>
              </p:nvSpPr>
              <p:spPr>
                <a:xfrm>
                  <a:off x="10609809" y="3453007"/>
                  <a:ext cx="28700" cy="29533"/>
                </a:xfrm>
                <a:custGeom>
                  <a:avLst/>
                  <a:gdLst>
                    <a:gd name="connsiteX0" fmla="*/ 97 w 28700"/>
                    <a:gd name="connsiteY0" fmla="*/ 13571 h 29533"/>
                    <a:gd name="connsiteX1" fmla="*/ 15640 w 28700"/>
                    <a:gd name="connsiteY1" fmla="*/ 48 h 29533"/>
                    <a:gd name="connsiteX2" fmla="*/ 28650 w 28700"/>
                    <a:gd name="connsiteY2" fmla="*/ 15962 h 29533"/>
                    <a:gd name="connsiteX3" fmla="*/ 13078 w 28700"/>
                    <a:gd name="connsiteY3" fmla="*/ 29485 h 29533"/>
                    <a:gd name="connsiteX4" fmla="*/ 68 w 28700"/>
                    <a:gd name="connsiteY4" fmla="*/ 13571 h 2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00" h="29533">
                      <a:moveTo>
                        <a:pt x="97" y="13571"/>
                      </a:moveTo>
                      <a:cubicBezTo>
                        <a:pt x="837" y="5457"/>
                        <a:pt x="7811" y="-606"/>
                        <a:pt x="15640" y="48"/>
                      </a:cubicBezTo>
                      <a:cubicBezTo>
                        <a:pt x="23497" y="703"/>
                        <a:pt x="29305" y="7821"/>
                        <a:pt x="28650" y="15962"/>
                      </a:cubicBezTo>
                      <a:cubicBezTo>
                        <a:pt x="27996" y="24104"/>
                        <a:pt x="21021" y="30140"/>
                        <a:pt x="13078" y="29485"/>
                      </a:cubicBezTo>
                      <a:cubicBezTo>
                        <a:pt x="5135" y="28830"/>
                        <a:pt x="-701" y="21685"/>
                        <a:pt x="68" y="13571"/>
                      </a:cubicBezTo>
                      <a:close/>
                    </a:path>
                  </a:pathLst>
                </a:custGeom>
                <a:grpFill/>
                <a:ln w="2845"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C1B2E0EF-80A6-00E6-B0CB-652C440DF611}"/>
                    </a:ext>
                  </a:extLst>
                </p:cNvPr>
                <p:cNvSpPr/>
                <p:nvPr/>
              </p:nvSpPr>
              <p:spPr>
                <a:xfrm>
                  <a:off x="10494567" y="3441351"/>
                  <a:ext cx="27252" cy="28049"/>
                </a:xfrm>
                <a:custGeom>
                  <a:avLst/>
                  <a:gdLst>
                    <a:gd name="connsiteX0" fmla="*/ 128 w 27252"/>
                    <a:gd name="connsiteY0" fmla="*/ 12245 h 28049"/>
                    <a:gd name="connsiteX1" fmla="*/ 15415 w 27252"/>
                    <a:gd name="connsiteY1" fmla="*/ 118 h 28049"/>
                    <a:gd name="connsiteX2" fmla="*/ 27144 w 27252"/>
                    <a:gd name="connsiteY2" fmla="*/ 15804 h 28049"/>
                    <a:gd name="connsiteX3" fmla="*/ 11856 w 27252"/>
                    <a:gd name="connsiteY3" fmla="*/ 27931 h 28049"/>
                    <a:gd name="connsiteX4" fmla="*/ 128 w 27252"/>
                    <a:gd name="connsiteY4" fmla="*/ 1224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2" h="28049">
                      <a:moveTo>
                        <a:pt x="128" y="12245"/>
                      </a:moveTo>
                      <a:cubicBezTo>
                        <a:pt x="1152" y="4559"/>
                        <a:pt x="7985" y="-879"/>
                        <a:pt x="15415" y="118"/>
                      </a:cubicBezTo>
                      <a:cubicBezTo>
                        <a:pt x="22817" y="1086"/>
                        <a:pt x="28084" y="8117"/>
                        <a:pt x="27144" y="15804"/>
                      </a:cubicBezTo>
                      <a:cubicBezTo>
                        <a:pt x="26204" y="23490"/>
                        <a:pt x="19372" y="28928"/>
                        <a:pt x="11856" y="27931"/>
                      </a:cubicBezTo>
                      <a:cubicBezTo>
                        <a:pt x="4369" y="26935"/>
                        <a:pt x="-898" y="19903"/>
                        <a:pt x="128" y="12245"/>
                      </a:cubicBezTo>
                      <a:close/>
                    </a:path>
                  </a:pathLst>
                </a:custGeom>
                <a:grpFill/>
                <a:ln w="2845"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164052FC-F378-F111-C5E4-30C085607167}"/>
                    </a:ext>
                  </a:extLst>
                </p:cNvPr>
                <p:cNvSpPr/>
                <p:nvPr/>
              </p:nvSpPr>
              <p:spPr>
                <a:xfrm>
                  <a:off x="10379907" y="3425121"/>
                  <a:ext cx="25810" cy="26593"/>
                </a:xfrm>
                <a:custGeom>
                  <a:avLst/>
                  <a:gdLst>
                    <a:gd name="connsiteX0" fmla="*/ 203 w 25810"/>
                    <a:gd name="connsiteY0" fmla="*/ 10995 h 26593"/>
                    <a:gd name="connsiteX1" fmla="*/ 15120 w 25810"/>
                    <a:gd name="connsiteY1" fmla="*/ 206 h 26593"/>
                    <a:gd name="connsiteX2" fmla="*/ 25625 w 25810"/>
                    <a:gd name="connsiteY2" fmla="*/ 15351 h 26593"/>
                    <a:gd name="connsiteX3" fmla="*/ 10679 w 25810"/>
                    <a:gd name="connsiteY3" fmla="*/ 26425 h 26593"/>
                    <a:gd name="connsiteX4" fmla="*/ 203 w 25810"/>
                    <a:gd name="connsiteY4" fmla="*/ 11024 h 26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0" h="26593">
                      <a:moveTo>
                        <a:pt x="203" y="10995"/>
                      </a:moveTo>
                      <a:cubicBezTo>
                        <a:pt x="1456" y="3764"/>
                        <a:pt x="8146" y="-1075"/>
                        <a:pt x="15120" y="206"/>
                      </a:cubicBezTo>
                      <a:cubicBezTo>
                        <a:pt x="22095" y="1373"/>
                        <a:pt x="26820" y="8091"/>
                        <a:pt x="25625" y="15351"/>
                      </a:cubicBezTo>
                      <a:cubicBezTo>
                        <a:pt x="24430" y="22582"/>
                        <a:pt x="17739" y="27592"/>
                        <a:pt x="10679" y="26425"/>
                      </a:cubicBezTo>
                      <a:cubicBezTo>
                        <a:pt x="3619" y="25144"/>
                        <a:pt x="-1049" y="18255"/>
                        <a:pt x="203" y="11024"/>
                      </a:cubicBezTo>
                      <a:close/>
                    </a:path>
                  </a:pathLst>
                </a:custGeom>
                <a:grpFill/>
                <a:ln w="2845"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D888653E-6B28-097C-0C1C-D207F2A2B3EF}"/>
                    </a:ext>
                  </a:extLst>
                </p:cNvPr>
                <p:cNvSpPr/>
                <p:nvPr/>
              </p:nvSpPr>
              <p:spPr>
                <a:xfrm>
                  <a:off x="10266005" y="3403907"/>
                  <a:ext cx="24413" cy="25028"/>
                </a:xfrm>
                <a:custGeom>
                  <a:avLst/>
                  <a:gdLst>
                    <a:gd name="connsiteX0" fmla="*/ 289 w 24413"/>
                    <a:gd name="connsiteY0" fmla="*/ 10062 h 25028"/>
                    <a:gd name="connsiteX1" fmla="*/ 14807 w 24413"/>
                    <a:gd name="connsiteY1" fmla="*/ 240 h 25028"/>
                    <a:gd name="connsiteX2" fmla="*/ 24145 w 24413"/>
                    <a:gd name="connsiteY2" fmla="*/ 14958 h 25028"/>
                    <a:gd name="connsiteX3" fmla="*/ 9627 w 24413"/>
                    <a:gd name="connsiteY3" fmla="*/ 24780 h 25028"/>
                    <a:gd name="connsiteX4" fmla="*/ 289 w 24413"/>
                    <a:gd name="connsiteY4" fmla="*/ 10062 h 25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3" h="25028">
                      <a:moveTo>
                        <a:pt x="289" y="10062"/>
                      </a:moveTo>
                      <a:cubicBezTo>
                        <a:pt x="1770" y="3286"/>
                        <a:pt x="8260" y="-1098"/>
                        <a:pt x="14807" y="240"/>
                      </a:cubicBezTo>
                      <a:cubicBezTo>
                        <a:pt x="21355" y="1578"/>
                        <a:pt x="25540" y="8183"/>
                        <a:pt x="24145" y="14958"/>
                      </a:cubicBezTo>
                      <a:cubicBezTo>
                        <a:pt x="22750" y="21734"/>
                        <a:pt x="16231" y="26146"/>
                        <a:pt x="9627" y="24780"/>
                      </a:cubicBezTo>
                      <a:cubicBezTo>
                        <a:pt x="2993" y="23413"/>
                        <a:pt x="-1163" y="16809"/>
                        <a:pt x="289" y="10062"/>
                      </a:cubicBezTo>
                      <a:close/>
                    </a:path>
                  </a:pathLst>
                </a:custGeom>
                <a:grpFill/>
                <a:ln w="2845"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FD6F6181-27AE-B33F-1684-4C67E5FC8281}"/>
                    </a:ext>
                  </a:extLst>
                </p:cNvPr>
                <p:cNvSpPr/>
                <p:nvPr/>
              </p:nvSpPr>
              <p:spPr>
                <a:xfrm>
                  <a:off x="10153135" y="3378062"/>
                  <a:ext cx="22944" cy="23587"/>
                </a:xfrm>
                <a:custGeom>
                  <a:avLst/>
                  <a:gdLst>
                    <a:gd name="connsiteX0" fmla="*/ 395 w 22944"/>
                    <a:gd name="connsiteY0" fmla="*/ 8947 h 23587"/>
                    <a:gd name="connsiteX1" fmla="*/ 14402 w 22944"/>
                    <a:gd name="connsiteY1" fmla="*/ 349 h 23587"/>
                    <a:gd name="connsiteX2" fmla="*/ 22572 w 22944"/>
                    <a:gd name="connsiteY2" fmla="*/ 14640 h 23587"/>
                    <a:gd name="connsiteX3" fmla="*/ 8566 w 22944"/>
                    <a:gd name="connsiteY3" fmla="*/ 23238 h 23587"/>
                    <a:gd name="connsiteX4" fmla="*/ 395 w 22944"/>
                    <a:gd name="connsiteY4" fmla="*/ 8947 h 23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4" h="23587">
                      <a:moveTo>
                        <a:pt x="395" y="8947"/>
                      </a:moveTo>
                      <a:cubicBezTo>
                        <a:pt x="2047" y="2627"/>
                        <a:pt x="8310" y="-1216"/>
                        <a:pt x="14402" y="349"/>
                      </a:cubicBezTo>
                      <a:cubicBezTo>
                        <a:pt x="20494" y="1915"/>
                        <a:pt x="24167" y="8321"/>
                        <a:pt x="22572" y="14640"/>
                      </a:cubicBezTo>
                      <a:cubicBezTo>
                        <a:pt x="20978" y="20960"/>
                        <a:pt x="14715" y="24803"/>
                        <a:pt x="8566" y="23238"/>
                      </a:cubicBezTo>
                      <a:cubicBezTo>
                        <a:pt x="2416" y="21644"/>
                        <a:pt x="-1255" y="15267"/>
                        <a:pt x="395" y="8947"/>
                      </a:cubicBezTo>
                      <a:close/>
                    </a:path>
                  </a:pathLst>
                </a:custGeom>
                <a:grpFill/>
                <a:ln w="2845"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7555600D-0DBB-CA49-00E2-4BDAFF1DAB04}"/>
                    </a:ext>
                  </a:extLst>
                </p:cNvPr>
                <p:cNvSpPr/>
                <p:nvPr/>
              </p:nvSpPr>
              <p:spPr>
                <a:xfrm>
                  <a:off x="10041446" y="3347746"/>
                  <a:ext cx="21488" cy="22113"/>
                </a:xfrm>
                <a:custGeom>
                  <a:avLst/>
                  <a:gdLst>
                    <a:gd name="connsiteX0" fmla="*/ 489 w 21488"/>
                    <a:gd name="connsiteY0" fmla="*/ 7890 h 22113"/>
                    <a:gd name="connsiteX1" fmla="*/ 13926 w 21488"/>
                    <a:gd name="connsiteY1" fmla="*/ 460 h 22113"/>
                    <a:gd name="connsiteX2" fmla="*/ 21015 w 21488"/>
                    <a:gd name="connsiteY2" fmla="*/ 14182 h 22113"/>
                    <a:gd name="connsiteX3" fmla="*/ 7578 w 21488"/>
                    <a:gd name="connsiteY3" fmla="*/ 21641 h 22113"/>
                    <a:gd name="connsiteX4" fmla="*/ 489 w 21488"/>
                    <a:gd name="connsiteY4" fmla="*/ 7862 h 22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8" h="22113">
                      <a:moveTo>
                        <a:pt x="489" y="7890"/>
                      </a:moveTo>
                      <a:cubicBezTo>
                        <a:pt x="2255" y="2055"/>
                        <a:pt x="8290" y="-1276"/>
                        <a:pt x="13926" y="460"/>
                      </a:cubicBezTo>
                      <a:cubicBezTo>
                        <a:pt x="19563" y="2197"/>
                        <a:pt x="22752" y="8374"/>
                        <a:pt x="21015" y="14182"/>
                      </a:cubicBezTo>
                      <a:cubicBezTo>
                        <a:pt x="19279" y="20075"/>
                        <a:pt x="13272" y="23406"/>
                        <a:pt x="7578" y="21641"/>
                      </a:cubicBezTo>
                      <a:cubicBezTo>
                        <a:pt x="1884" y="19875"/>
                        <a:pt x="-1276" y="13726"/>
                        <a:pt x="489" y="7862"/>
                      </a:cubicBezTo>
                      <a:close/>
                    </a:path>
                  </a:pathLst>
                </a:custGeom>
                <a:grpFill/>
                <a:ln w="2845"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AB1ED3FE-9EA2-2930-F6B6-19679A4CC1F8}"/>
                    </a:ext>
                  </a:extLst>
                </p:cNvPr>
                <p:cNvSpPr/>
                <p:nvPr/>
              </p:nvSpPr>
              <p:spPr>
                <a:xfrm>
                  <a:off x="9931056" y="3312748"/>
                  <a:ext cx="20156" cy="20542"/>
                </a:xfrm>
                <a:custGeom>
                  <a:avLst/>
                  <a:gdLst>
                    <a:gd name="connsiteX0" fmla="*/ 593 w 20156"/>
                    <a:gd name="connsiteY0" fmla="*/ 7076 h 20542"/>
                    <a:gd name="connsiteX1" fmla="*/ 13461 w 20156"/>
                    <a:gd name="connsiteY1" fmla="*/ 500 h 20542"/>
                    <a:gd name="connsiteX2" fmla="*/ 19581 w 20156"/>
                    <a:gd name="connsiteY2" fmla="*/ 13453 h 20542"/>
                    <a:gd name="connsiteX3" fmla="*/ 6713 w 20156"/>
                    <a:gd name="connsiteY3" fmla="*/ 20029 h 20542"/>
                    <a:gd name="connsiteX4" fmla="*/ 593 w 20156"/>
                    <a:gd name="connsiteY4" fmla="*/ 7076 h 2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6" h="20542">
                      <a:moveTo>
                        <a:pt x="593" y="7076"/>
                      </a:moveTo>
                      <a:cubicBezTo>
                        <a:pt x="2472" y="1696"/>
                        <a:pt x="8222" y="-1237"/>
                        <a:pt x="13461" y="500"/>
                      </a:cubicBezTo>
                      <a:cubicBezTo>
                        <a:pt x="18671" y="2265"/>
                        <a:pt x="21432" y="8044"/>
                        <a:pt x="19581" y="13453"/>
                      </a:cubicBezTo>
                      <a:cubicBezTo>
                        <a:pt x="17731" y="18862"/>
                        <a:pt x="11980" y="21794"/>
                        <a:pt x="6713" y="20029"/>
                      </a:cubicBezTo>
                      <a:cubicBezTo>
                        <a:pt x="1447" y="18264"/>
                        <a:pt x="-1286" y="12457"/>
                        <a:pt x="593" y="7076"/>
                      </a:cubicBezTo>
                      <a:close/>
                    </a:path>
                  </a:pathLst>
                </a:custGeom>
                <a:grpFill/>
                <a:ln w="2845"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362737CF-6FAB-199C-C496-70E3FB5DE972}"/>
                    </a:ext>
                  </a:extLst>
                </p:cNvPr>
                <p:cNvSpPr/>
                <p:nvPr/>
              </p:nvSpPr>
              <p:spPr>
                <a:xfrm>
                  <a:off x="9822371" y="3273077"/>
                  <a:ext cx="18690" cy="19078"/>
                </a:xfrm>
                <a:custGeom>
                  <a:avLst/>
                  <a:gdLst>
                    <a:gd name="connsiteX0" fmla="*/ 701 w 18690"/>
                    <a:gd name="connsiteY0" fmla="*/ 6151 h 19078"/>
                    <a:gd name="connsiteX1" fmla="*/ 12856 w 18690"/>
                    <a:gd name="connsiteY1" fmla="*/ 628 h 19078"/>
                    <a:gd name="connsiteX2" fmla="*/ 18009 w 18690"/>
                    <a:gd name="connsiteY2" fmla="*/ 12927 h 19078"/>
                    <a:gd name="connsiteX3" fmla="*/ 5853 w 18690"/>
                    <a:gd name="connsiteY3" fmla="*/ 18450 h 19078"/>
                    <a:gd name="connsiteX4" fmla="*/ 701 w 18690"/>
                    <a:gd name="connsiteY4" fmla="*/ 6151 h 1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9078">
                      <a:moveTo>
                        <a:pt x="701" y="6151"/>
                      </a:moveTo>
                      <a:cubicBezTo>
                        <a:pt x="2637" y="1226"/>
                        <a:pt x="8102" y="-1250"/>
                        <a:pt x="12856" y="628"/>
                      </a:cubicBezTo>
                      <a:cubicBezTo>
                        <a:pt x="17611" y="2479"/>
                        <a:pt x="19945" y="8002"/>
                        <a:pt x="18009" y="12927"/>
                      </a:cubicBezTo>
                      <a:cubicBezTo>
                        <a:pt x="16102" y="17852"/>
                        <a:pt x="10665" y="20329"/>
                        <a:pt x="5853" y="18450"/>
                      </a:cubicBezTo>
                      <a:cubicBezTo>
                        <a:pt x="1042" y="16571"/>
                        <a:pt x="-1264" y="11048"/>
                        <a:pt x="701" y="6151"/>
                      </a:cubicBezTo>
                      <a:close/>
                    </a:path>
                  </a:pathLst>
                </a:custGeom>
                <a:grpFill/>
                <a:ln w="2845"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0FCAE6B1-807A-966E-A720-912EC5400E2D}"/>
                    </a:ext>
                  </a:extLst>
                </p:cNvPr>
                <p:cNvSpPr/>
                <p:nvPr/>
              </p:nvSpPr>
              <p:spPr>
                <a:xfrm>
                  <a:off x="9715400" y="3229049"/>
                  <a:ext cx="17187" cy="17657"/>
                </a:xfrm>
                <a:custGeom>
                  <a:avLst/>
                  <a:gdLst>
                    <a:gd name="connsiteX0" fmla="*/ 773 w 17187"/>
                    <a:gd name="connsiteY0" fmla="*/ 5313 h 17657"/>
                    <a:gd name="connsiteX1" fmla="*/ 12161 w 17187"/>
                    <a:gd name="connsiteY1" fmla="*/ 729 h 17657"/>
                    <a:gd name="connsiteX2" fmla="*/ 16431 w 17187"/>
                    <a:gd name="connsiteY2" fmla="*/ 12344 h 17657"/>
                    <a:gd name="connsiteX3" fmla="*/ 5043 w 17187"/>
                    <a:gd name="connsiteY3" fmla="*/ 16928 h 17657"/>
                    <a:gd name="connsiteX4" fmla="*/ 773 w 17187"/>
                    <a:gd name="connsiteY4" fmla="*/ 5313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7" h="17657">
                      <a:moveTo>
                        <a:pt x="773" y="5313"/>
                      </a:moveTo>
                      <a:cubicBezTo>
                        <a:pt x="2766" y="843"/>
                        <a:pt x="7862" y="-1207"/>
                        <a:pt x="12161" y="729"/>
                      </a:cubicBezTo>
                      <a:cubicBezTo>
                        <a:pt x="16459" y="2665"/>
                        <a:pt x="18366" y="7847"/>
                        <a:pt x="16431" y="12344"/>
                      </a:cubicBezTo>
                      <a:cubicBezTo>
                        <a:pt x="14466" y="16814"/>
                        <a:pt x="9371" y="18864"/>
                        <a:pt x="5043" y="16928"/>
                      </a:cubicBezTo>
                      <a:cubicBezTo>
                        <a:pt x="716" y="14992"/>
                        <a:pt x="-1192" y="9782"/>
                        <a:pt x="773" y="5313"/>
                      </a:cubicBezTo>
                      <a:close/>
                    </a:path>
                  </a:pathLst>
                </a:custGeom>
                <a:grpFill/>
                <a:ln w="2845"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4B5E1A8C-F4DA-B7FF-4B6D-68E2D5845E4E}"/>
                    </a:ext>
                  </a:extLst>
                </p:cNvPr>
                <p:cNvSpPr/>
                <p:nvPr/>
              </p:nvSpPr>
              <p:spPr>
                <a:xfrm>
                  <a:off x="9610250" y="3180682"/>
                  <a:ext cx="15853" cy="16062"/>
                </a:xfrm>
                <a:custGeom>
                  <a:avLst/>
                  <a:gdLst>
                    <a:gd name="connsiteX0" fmla="*/ 847 w 15853"/>
                    <a:gd name="connsiteY0" fmla="*/ 4629 h 16062"/>
                    <a:gd name="connsiteX1" fmla="*/ 11494 w 15853"/>
                    <a:gd name="connsiteY1" fmla="*/ 758 h 16062"/>
                    <a:gd name="connsiteX2" fmla="*/ 15024 w 15853"/>
                    <a:gd name="connsiteY2" fmla="*/ 11433 h 16062"/>
                    <a:gd name="connsiteX3" fmla="*/ 4377 w 15853"/>
                    <a:gd name="connsiteY3" fmla="*/ 15305 h 16062"/>
                    <a:gd name="connsiteX4" fmla="*/ 847 w 15853"/>
                    <a:gd name="connsiteY4" fmla="*/ 4629 h 1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53" h="16062">
                      <a:moveTo>
                        <a:pt x="847" y="4629"/>
                      </a:moveTo>
                      <a:cubicBezTo>
                        <a:pt x="2840" y="615"/>
                        <a:pt x="7594" y="-1121"/>
                        <a:pt x="11494" y="758"/>
                      </a:cubicBezTo>
                      <a:cubicBezTo>
                        <a:pt x="15394" y="2636"/>
                        <a:pt x="16960" y="7391"/>
                        <a:pt x="15024" y="11433"/>
                      </a:cubicBezTo>
                      <a:cubicBezTo>
                        <a:pt x="13060" y="15447"/>
                        <a:pt x="8306" y="17184"/>
                        <a:pt x="4377" y="15305"/>
                      </a:cubicBezTo>
                      <a:cubicBezTo>
                        <a:pt x="448" y="13426"/>
                        <a:pt x="-1117" y="8644"/>
                        <a:pt x="847" y="4629"/>
                      </a:cubicBezTo>
                      <a:close/>
                    </a:path>
                  </a:pathLst>
                </a:custGeom>
                <a:grpFill/>
                <a:ln w="2845"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6CA9EE53-0F5E-8065-69C1-5EB5A835AF4B}"/>
                    </a:ext>
                  </a:extLst>
                </p:cNvPr>
                <p:cNvSpPr/>
                <p:nvPr/>
              </p:nvSpPr>
              <p:spPr>
                <a:xfrm>
                  <a:off x="9507397" y="3127750"/>
                  <a:ext cx="14395" cy="14620"/>
                </a:xfrm>
                <a:custGeom>
                  <a:avLst/>
                  <a:gdLst>
                    <a:gd name="connsiteX0" fmla="*/ 930 w 14395"/>
                    <a:gd name="connsiteY0" fmla="*/ 3899 h 14620"/>
                    <a:gd name="connsiteX1" fmla="*/ 10723 w 14395"/>
                    <a:gd name="connsiteY1" fmla="*/ 825 h 14620"/>
                    <a:gd name="connsiteX2" fmla="*/ 13484 w 14395"/>
                    <a:gd name="connsiteY2" fmla="*/ 10703 h 14620"/>
                    <a:gd name="connsiteX3" fmla="*/ 3691 w 14395"/>
                    <a:gd name="connsiteY3" fmla="*/ 13778 h 14620"/>
                    <a:gd name="connsiteX4" fmla="*/ 930 w 14395"/>
                    <a:gd name="connsiteY4" fmla="*/ 3928 h 1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5" h="14620">
                      <a:moveTo>
                        <a:pt x="930" y="3899"/>
                      </a:moveTo>
                      <a:cubicBezTo>
                        <a:pt x="2866" y="341"/>
                        <a:pt x="7250" y="-1026"/>
                        <a:pt x="10723" y="825"/>
                      </a:cubicBezTo>
                      <a:cubicBezTo>
                        <a:pt x="14168" y="2704"/>
                        <a:pt x="15420" y="7116"/>
                        <a:pt x="13484" y="10703"/>
                      </a:cubicBezTo>
                      <a:cubicBezTo>
                        <a:pt x="11549" y="14290"/>
                        <a:pt x="7164" y="15657"/>
                        <a:pt x="3691" y="13778"/>
                      </a:cubicBezTo>
                      <a:cubicBezTo>
                        <a:pt x="218" y="11899"/>
                        <a:pt x="-1034" y="7486"/>
                        <a:pt x="930" y="3928"/>
                      </a:cubicBezTo>
                      <a:close/>
                    </a:path>
                  </a:pathLst>
                </a:custGeom>
                <a:grpFill/>
                <a:ln w="2845"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9113757F-5A6F-3222-8A2B-28664CD9CC70}"/>
                    </a:ext>
                  </a:extLst>
                </p:cNvPr>
                <p:cNvSpPr/>
                <p:nvPr/>
              </p:nvSpPr>
              <p:spPr>
                <a:xfrm>
                  <a:off x="9406809" y="3070724"/>
                  <a:ext cx="12904" cy="13185"/>
                </a:xfrm>
                <a:custGeom>
                  <a:avLst/>
                  <a:gdLst>
                    <a:gd name="connsiteX0" fmla="*/ 968 w 12904"/>
                    <a:gd name="connsiteY0" fmla="*/ 3248 h 13185"/>
                    <a:gd name="connsiteX1" fmla="*/ 9850 w 12904"/>
                    <a:gd name="connsiteY1" fmla="*/ 913 h 13185"/>
                    <a:gd name="connsiteX2" fmla="*/ 11957 w 12904"/>
                    <a:gd name="connsiteY2" fmla="*/ 9938 h 13185"/>
                    <a:gd name="connsiteX3" fmla="*/ 3074 w 12904"/>
                    <a:gd name="connsiteY3" fmla="*/ 12272 h 13185"/>
                    <a:gd name="connsiteX4" fmla="*/ 968 w 12904"/>
                    <a:gd name="connsiteY4" fmla="*/ 3248 h 1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4" h="13185">
                      <a:moveTo>
                        <a:pt x="968" y="3248"/>
                      </a:moveTo>
                      <a:cubicBezTo>
                        <a:pt x="2846" y="116"/>
                        <a:pt x="6832" y="-937"/>
                        <a:pt x="9850" y="913"/>
                      </a:cubicBezTo>
                      <a:cubicBezTo>
                        <a:pt x="12867" y="2764"/>
                        <a:pt x="13807" y="6778"/>
                        <a:pt x="11957" y="9938"/>
                      </a:cubicBezTo>
                      <a:cubicBezTo>
                        <a:pt x="10077" y="13069"/>
                        <a:pt x="6120" y="14122"/>
                        <a:pt x="3074" y="12272"/>
                      </a:cubicBezTo>
                      <a:cubicBezTo>
                        <a:pt x="28" y="10422"/>
                        <a:pt x="-911" y="6379"/>
                        <a:pt x="968" y="3248"/>
                      </a:cubicBezTo>
                      <a:close/>
                    </a:path>
                  </a:pathLst>
                </a:custGeom>
                <a:grpFill/>
                <a:ln w="2845"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3BE10080-FAA4-A26C-F11B-62C45A550BD1}"/>
                    </a:ext>
                  </a:extLst>
                </p:cNvPr>
                <p:cNvSpPr/>
                <p:nvPr/>
              </p:nvSpPr>
              <p:spPr>
                <a:xfrm>
                  <a:off x="9308563" y="3009626"/>
                  <a:ext cx="11582" cy="11602"/>
                </a:xfrm>
                <a:custGeom>
                  <a:avLst/>
                  <a:gdLst>
                    <a:gd name="connsiteX0" fmla="*/ 998 w 11582"/>
                    <a:gd name="connsiteY0" fmla="*/ 2713 h 11602"/>
                    <a:gd name="connsiteX1" fmla="*/ 9026 w 11582"/>
                    <a:gd name="connsiteY1" fmla="*/ 891 h 11602"/>
                    <a:gd name="connsiteX2" fmla="*/ 10592 w 11582"/>
                    <a:gd name="connsiteY2" fmla="*/ 8890 h 11602"/>
                    <a:gd name="connsiteX3" fmla="*/ 2564 w 11582"/>
                    <a:gd name="connsiteY3" fmla="*/ 10712 h 11602"/>
                    <a:gd name="connsiteX4" fmla="*/ 998 w 11582"/>
                    <a:gd name="connsiteY4" fmla="*/ 2713 h 11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2" h="11602">
                      <a:moveTo>
                        <a:pt x="998" y="2713"/>
                      </a:moveTo>
                      <a:cubicBezTo>
                        <a:pt x="2792" y="8"/>
                        <a:pt x="6378" y="-817"/>
                        <a:pt x="9026" y="891"/>
                      </a:cubicBezTo>
                      <a:cubicBezTo>
                        <a:pt x="11674" y="2599"/>
                        <a:pt x="12385" y="6157"/>
                        <a:pt x="10592" y="8890"/>
                      </a:cubicBezTo>
                      <a:cubicBezTo>
                        <a:pt x="8827" y="11595"/>
                        <a:pt x="5240" y="12420"/>
                        <a:pt x="2564" y="10712"/>
                      </a:cubicBezTo>
                      <a:cubicBezTo>
                        <a:pt x="-112" y="9004"/>
                        <a:pt x="-795" y="5417"/>
                        <a:pt x="998" y="2713"/>
                      </a:cubicBezTo>
                      <a:close/>
                    </a:path>
                  </a:pathLst>
                </a:custGeom>
                <a:grpFill/>
                <a:ln w="2845"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361E3795-E0D3-380C-264B-18504FDEE621}"/>
                    </a:ext>
                  </a:extLst>
                </p:cNvPr>
                <p:cNvSpPr/>
                <p:nvPr/>
              </p:nvSpPr>
              <p:spPr>
                <a:xfrm>
                  <a:off x="9213174" y="2944278"/>
                  <a:ext cx="10057" cy="10148"/>
                </a:xfrm>
                <a:custGeom>
                  <a:avLst/>
                  <a:gdLst>
                    <a:gd name="connsiteX0" fmla="*/ 990 w 10057"/>
                    <a:gd name="connsiteY0" fmla="*/ 2185 h 10148"/>
                    <a:gd name="connsiteX1" fmla="*/ 8022 w 10057"/>
                    <a:gd name="connsiteY1" fmla="*/ 904 h 10148"/>
                    <a:gd name="connsiteX2" fmla="*/ 9076 w 10057"/>
                    <a:gd name="connsiteY2" fmla="*/ 7964 h 10148"/>
                    <a:gd name="connsiteX3" fmla="*/ 2044 w 10057"/>
                    <a:gd name="connsiteY3" fmla="*/ 9245 h 10148"/>
                    <a:gd name="connsiteX4" fmla="*/ 990 w 10057"/>
                    <a:gd name="connsiteY4" fmla="*/ 2185 h 1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57" h="10148">
                      <a:moveTo>
                        <a:pt x="990" y="2185"/>
                      </a:moveTo>
                      <a:cubicBezTo>
                        <a:pt x="2642" y="-121"/>
                        <a:pt x="5801" y="-691"/>
                        <a:pt x="8022" y="904"/>
                      </a:cubicBezTo>
                      <a:cubicBezTo>
                        <a:pt x="10243" y="2498"/>
                        <a:pt x="10726" y="5658"/>
                        <a:pt x="9076" y="7964"/>
                      </a:cubicBezTo>
                      <a:cubicBezTo>
                        <a:pt x="7424" y="10270"/>
                        <a:pt x="4264" y="10839"/>
                        <a:pt x="2044" y="9245"/>
                      </a:cubicBezTo>
                      <a:cubicBezTo>
                        <a:pt x="-205" y="7651"/>
                        <a:pt x="-661" y="4462"/>
                        <a:pt x="990" y="2185"/>
                      </a:cubicBezTo>
                      <a:close/>
                    </a:path>
                  </a:pathLst>
                </a:custGeom>
                <a:grpFill/>
                <a:ln w="2845"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44F4CF30-8948-37C2-114F-55F8DDCE21E3}"/>
                    </a:ext>
                  </a:extLst>
                </p:cNvPr>
                <p:cNvSpPr/>
                <p:nvPr/>
              </p:nvSpPr>
              <p:spPr>
                <a:xfrm>
                  <a:off x="9120445" y="2875208"/>
                  <a:ext cx="8600" cy="8736"/>
                </a:xfrm>
                <a:custGeom>
                  <a:avLst/>
                  <a:gdLst>
                    <a:gd name="connsiteX0" fmla="*/ 969 w 8600"/>
                    <a:gd name="connsiteY0" fmla="*/ 1706 h 8736"/>
                    <a:gd name="connsiteX1" fmla="*/ 7005 w 8600"/>
                    <a:gd name="connsiteY1" fmla="*/ 909 h 8736"/>
                    <a:gd name="connsiteX2" fmla="*/ 7631 w 8600"/>
                    <a:gd name="connsiteY2" fmla="*/ 7030 h 8736"/>
                    <a:gd name="connsiteX3" fmla="*/ 1596 w 8600"/>
                    <a:gd name="connsiteY3" fmla="*/ 7827 h 8736"/>
                    <a:gd name="connsiteX4" fmla="*/ 969 w 8600"/>
                    <a:gd name="connsiteY4" fmla="*/ 1706 h 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 h="8736">
                      <a:moveTo>
                        <a:pt x="969" y="1706"/>
                      </a:moveTo>
                      <a:cubicBezTo>
                        <a:pt x="2478" y="-201"/>
                        <a:pt x="5155" y="-571"/>
                        <a:pt x="7005" y="909"/>
                      </a:cubicBezTo>
                      <a:cubicBezTo>
                        <a:pt x="8855" y="2361"/>
                        <a:pt x="9140" y="5094"/>
                        <a:pt x="7631" y="7030"/>
                      </a:cubicBezTo>
                      <a:cubicBezTo>
                        <a:pt x="6151" y="8937"/>
                        <a:pt x="3446" y="9307"/>
                        <a:pt x="1596" y="7827"/>
                      </a:cubicBezTo>
                      <a:cubicBezTo>
                        <a:pt x="-255" y="6347"/>
                        <a:pt x="-539" y="3614"/>
                        <a:pt x="969" y="1706"/>
                      </a:cubicBezTo>
                      <a:close/>
                    </a:path>
                  </a:pathLst>
                </a:custGeom>
                <a:grpFill/>
                <a:ln w="2845" cap="flat">
                  <a:noFill/>
                  <a:prstDash val="solid"/>
                  <a:miter/>
                </a:ln>
              </p:spPr>
              <p:txBody>
                <a:bodyPr rtlCol="0" anchor="ctr"/>
                <a:lstStyle/>
                <a:p>
                  <a:endParaRPr lang="en-US"/>
                </a:p>
              </p:txBody>
            </p:sp>
            <p:sp>
              <p:nvSpPr>
                <p:cNvPr id="1465" name="Freeform: Shape 1464">
                  <a:extLst>
                    <a:ext uri="{FF2B5EF4-FFF2-40B4-BE49-F238E27FC236}">
                      <a16:creationId xmlns:a16="http://schemas.microsoft.com/office/drawing/2014/main" id="{43761DF5-890C-074D-2B99-35231A1F75FC}"/>
                    </a:ext>
                  </a:extLst>
                </p:cNvPr>
                <p:cNvSpPr/>
                <p:nvPr/>
              </p:nvSpPr>
              <p:spPr>
                <a:xfrm>
                  <a:off x="9030727" y="2802288"/>
                  <a:ext cx="7167" cy="7196"/>
                </a:xfrm>
                <a:custGeom>
                  <a:avLst/>
                  <a:gdLst>
                    <a:gd name="connsiteX0" fmla="*/ 870 w 7167"/>
                    <a:gd name="connsiteY0" fmla="*/ 1321 h 7196"/>
                    <a:gd name="connsiteX1" fmla="*/ 5937 w 7167"/>
                    <a:gd name="connsiteY1" fmla="*/ 808 h 7196"/>
                    <a:gd name="connsiteX2" fmla="*/ 6308 w 7167"/>
                    <a:gd name="connsiteY2" fmla="*/ 5876 h 7196"/>
                    <a:gd name="connsiteX3" fmla="*/ 1240 w 7167"/>
                    <a:gd name="connsiteY3" fmla="*/ 6388 h 7196"/>
                    <a:gd name="connsiteX4" fmla="*/ 870 w 7167"/>
                    <a:gd name="connsiteY4" fmla="*/ 1321 h 7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 h="7196">
                      <a:moveTo>
                        <a:pt x="870" y="1321"/>
                      </a:moveTo>
                      <a:cubicBezTo>
                        <a:pt x="2180" y="-216"/>
                        <a:pt x="4457" y="-444"/>
                        <a:pt x="5937" y="808"/>
                      </a:cubicBezTo>
                      <a:cubicBezTo>
                        <a:pt x="7418" y="2061"/>
                        <a:pt x="7588" y="4338"/>
                        <a:pt x="6308" y="5876"/>
                      </a:cubicBezTo>
                      <a:cubicBezTo>
                        <a:pt x="5027" y="7413"/>
                        <a:pt x="2721" y="7641"/>
                        <a:pt x="1240" y="6388"/>
                      </a:cubicBezTo>
                      <a:cubicBezTo>
                        <a:pt x="-269" y="5135"/>
                        <a:pt x="-411" y="2858"/>
                        <a:pt x="870" y="1321"/>
                      </a:cubicBezTo>
                      <a:close/>
                    </a:path>
                  </a:pathLst>
                </a:custGeom>
                <a:grpFill/>
                <a:ln w="2845"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id="{6F0FB254-E708-FFD8-7DD8-8F5FC54686CF}"/>
                    </a:ext>
                  </a:extLst>
                </p:cNvPr>
                <p:cNvSpPr/>
                <p:nvPr/>
              </p:nvSpPr>
              <p:spPr>
                <a:xfrm>
                  <a:off x="8944106" y="2725708"/>
                  <a:ext cx="5710" cy="5756"/>
                </a:xfrm>
                <a:custGeom>
                  <a:avLst/>
                  <a:gdLst>
                    <a:gd name="connsiteX0" fmla="*/ 777 w 5710"/>
                    <a:gd name="connsiteY0" fmla="*/ 951 h 5756"/>
                    <a:gd name="connsiteX1" fmla="*/ 4820 w 5710"/>
                    <a:gd name="connsiteY1" fmla="*/ 724 h 5756"/>
                    <a:gd name="connsiteX2" fmla="*/ 4934 w 5710"/>
                    <a:gd name="connsiteY2" fmla="*/ 4795 h 5756"/>
                    <a:gd name="connsiteX3" fmla="*/ 891 w 5710"/>
                    <a:gd name="connsiteY3" fmla="*/ 5022 h 5756"/>
                    <a:gd name="connsiteX4" fmla="*/ 777 w 5710"/>
                    <a:gd name="connsiteY4" fmla="*/ 951 h 5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0" h="5756">
                      <a:moveTo>
                        <a:pt x="777" y="951"/>
                      </a:moveTo>
                      <a:cubicBezTo>
                        <a:pt x="1859" y="-216"/>
                        <a:pt x="3681" y="-330"/>
                        <a:pt x="4820" y="724"/>
                      </a:cubicBezTo>
                      <a:cubicBezTo>
                        <a:pt x="5958" y="1777"/>
                        <a:pt x="6015" y="3599"/>
                        <a:pt x="4934" y="4795"/>
                      </a:cubicBezTo>
                      <a:cubicBezTo>
                        <a:pt x="3852" y="5990"/>
                        <a:pt x="2030" y="6076"/>
                        <a:pt x="891" y="5022"/>
                      </a:cubicBezTo>
                      <a:cubicBezTo>
                        <a:pt x="-248" y="3969"/>
                        <a:pt x="-305" y="2147"/>
                        <a:pt x="777" y="951"/>
                      </a:cubicBezTo>
                      <a:close/>
                    </a:path>
                  </a:pathLst>
                </a:custGeom>
                <a:grpFill/>
                <a:ln w="2845"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E326E375-42C9-5DF5-D9C5-E49BBBD35A8A}"/>
                    </a:ext>
                  </a:extLst>
                </p:cNvPr>
                <p:cNvSpPr/>
                <p:nvPr/>
              </p:nvSpPr>
              <p:spPr>
                <a:xfrm>
                  <a:off x="8860482" y="2645834"/>
                  <a:ext cx="4284" cy="4249"/>
                </a:xfrm>
                <a:custGeom>
                  <a:avLst/>
                  <a:gdLst>
                    <a:gd name="connsiteX0" fmla="*/ 619 w 4284"/>
                    <a:gd name="connsiteY0" fmla="*/ 659 h 4249"/>
                    <a:gd name="connsiteX1" fmla="*/ 3666 w 4284"/>
                    <a:gd name="connsiteY1" fmla="*/ 602 h 4249"/>
                    <a:gd name="connsiteX2" fmla="*/ 3666 w 4284"/>
                    <a:gd name="connsiteY2" fmla="*/ 3591 h 4249"/>
                    <a:gd name="connsiteX3" fmla="*/ 619 w 4284"/>
                    <a:gd name="connsiteY3" fmla="*/ 3648 h 4249"/>
                    <a:gd name="connsiteX4" fmla="*/ 619 w 4284"/>
                    <a:gd name="connsiteY4" fmla="*/ 659 h 4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 h="4249">
                      <a:moveTo>
                        <a:pt x="619" y="659"/>
                      </a:moveTo>
                      <a:cubicBezTo>
                        <a:pt x="1473" y="-195"/>
                        <a:pt x="2811" y="-224"/>
                        <a:pt x="3666" y="602"/>
                      </a:cubicBezTo>
                      <a:cubicBezTo>
                        <a:pt x="4491" y="1399"/>
                        <a:pt x="4491" y="2765"/>
                        <a:pt x="3666" y="3591"/>
                      </a:cubicBezTo>
                      <a:cubicBezTo>
                        <a:pt x="2811" y="4445"/>
                        <a:pt x="1473" y="4473"/>
                        <a:pt x="619" y="3648"/>
                      </a:cubicBezTo>
                      <a:cubicBezTo>
                        <a:pt x="-206" y="2822"/>
                        <a:pt x="-206" y="1484"/>
                        <a:pt x="619" y="659"/>
                      </a:cubicBezTo>
                      <a:close/>
                    </a:path>
                  </a:pathLst>
                </a:custGeom>
                <a:grpFill/>
                <a:ln w="2845" cap="flat">
                  <a:noFill/>
                  <a:prstDash val="solid"/>
                  <a:miter/>
                </a:ln>
              </p:spPr>
              <p:txBody>
                <a:bodyPr rtlCol="0" anchor="ctr"/>
                <a:lstStyle/>
                <a:p>
                  <a:endParaRPr lang="en-US"/>
                </a:p>
              </p:txBody>
            </p:sp>
          </p:grpSp>
          <p:grpSp>
            <p:nvGrpSpPr>
              <p:cNvPr id="27" name="Graphic 9">
                <a:extLst>
                  <a:ext uri="{FF2B5EF4-FFF2-40B4-BE49-F238E27FC236}">
                    <a16:creationId xmlns:a16="http://schemas.microsoft.com/office/drawing/2014/main" id="{9707F347-FB45-3548-3F5F-3DEFD29BFA27}"/>
                  </a:ext>
                </a:extLst>
              </p:cNvPr>
              <p:cNvGrpSpPr/>
              <p:nvPr/>
            </p:nvGrpSpPr>
            <p:grpSpPr>
              <a:xfrm>
                <a:off x="8780009" y="2726065"/>
                <a:ext cx="3392600" cy="882741"/>
                <a:chOff x="8780009" y="2726065"/>
                <a:chExt cx="3392600" cy="882741"/>
              </a:xfrm>
              <a:grpFill/>
            </p:grpSpPr>
            <p:sp>
              <p:nvSpPr>
                <p:cNvPr id="60" name="Freeform: Shape 59">
                  <a:extLst>
                    <a:ext uri="{FF2B5EF4-FFF2-40B4-BE49-F238E27FC236}">
                      <a16:creationId xmlns:a16="http://schemas.microsoft.com/office/drawing/2014/main" id="{A13B35EB-5A82-E4EE-F48E-996D39969CAF}"/>
                    </a:ext>
                  </a:extLst>
                </p:cNvPr>
                <p:cNvSpPr/>
                <p:nvPr/>
              </p:nvSpPr>
              <p:spPr>
                <a:xfrm>
                  <a:off x="12123027" y="3276765"/>
                  <a:ext cx="49582" cy="50497"/>
                </a:xfrm>
                <a:custGeom>
                  <a:avLst/>
                  <a:gdLst>
                    <a:gd name="connsiteX0" fmla="*/ 2499 w 49582"/>
                    <a:gd name="connsiteY0" fmla="*/ 35856 h 50497"/>
                    <a:gd name="connsiteX1" fmla="*/ 13744 w 49582"/>
                    <a:gd name="connsiteY1" fmla="*/ 2320 h 50497"/>
                    <a:gd name="connsiteX2" fmla="*/ 46938 w 49582"/>
                    <a:gd name="connsiteY2" fmla="*/ 14562 h 50497"/>
                    <a:gd name="connsiteX3" fmla="*/ 35693 w 49582"/>
                    <a:gd name="connsiteY3" fmla="*/ 48097 h 50497"/>
                    <a:gd name="connsiteX4" fmla="*/ 2499 w 49582"/>
                    <a:gd name="connsiteY4" fmla="*/ 35856 h 5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2" h="50497">
                      <a:moveTo>
                        <a:pt x="2499" y="35856"/>
                      </a:moveTo>
                      <a:cubicBezTo>
                        <a:pt x="-3451" y="23159"/>
                        <a:pt x="1588" y="8156"/>
                        <a:pt x="13744" y="2320"/>
                      </a:cubicBezTo>
                      <a:cubicBezTo>
                        <a:pt x="25900" y="-3487"/>
                        <a:pt x="40761" y="1979"/>
                        <a:pt x="46938" y="14562"/>
                      </a:cubicBezTo>
                      <a:cubicBezTo>
                        <a:pt x="53115" y="27145"/>
                        <a:pt x="48105" y="42147"/>
                        <a:pt x="35693" y="48097"/>
                      </a:cubicBezTo>
                      <a:cubicBezTo>
                        <a:pt x="23281" y="54047"/>
                        <a:pt x="8420" y="48553"/>
                        <a:pt x="2499" y="35856"/>
                      </a:cubicBezTo>
                      <a:close/>
                    </a:path>
                  </a:pathLst>
                </a:custGeom>
                <a:grpFill/>
                <a:ln w="284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70DB8A67-C95D-F6A9-285E-BB2CCD3535CD}"/>
                    </a:ext>
                  </a:extLst>
                </p:cNvPr>
                <p:cNvSpPr/>
                <p:nvPr/>
              </p:nvSpPr>
              <p:spPr>
                <a:xfrm>
                  <a:off x="12013343" y="3327843"/>
                  <a:ext cx="48080" cy="48859"/>
                </a:xfrm>
                <a:custGeom>
                  <a:avLst/>
                  <a:gdLst>
                    <a:gd name="connsiteX0" fmla="*/ 1982 w 48080"/>
                    <a:gd name="connsiteY0" fmla="*/ 33658 h 48859"/>
                    <a:gd name="connsiteX1" fmla="*/ 14309 w 48080"/>
                    <a:gd name="connsiteY1" fmla="*/ 1802 h 48859"/>
                    <a:gd name="connsiteX2" fmla="*/ 45937 w 48080"/>
                    <a:gd name="connsiteY2" fmla="*/ 14869 h 48859"/>
                    <a:gd name="connsiteX3" fmla="*/ 33753 w 48080"/>
                    <a:gd name="connsiteY3" fmla="*/ 47009 h 48859"/>
                    <a:gd name="connsiteX4" fmla="*/ 2011 w 48080"/>
                    <a:gd name="connsiteY4" fmla="*/ 33658 h 4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80" h="48859">
                      <a:moveTo>
                        <a:pt x="1982" y="33658"/>
                      </a:moveTo>
                      <a:cubicBezTo>
                        <a:pt x="-3255" y="21132"/>
                        <a:pt x="2239" y="6841"/>
                        <a:pt x="14309" y="1802"/>
                      </a:cubicBezTo>
                      <a:cubicBezTo>
                        <a:pt x="26408" y="-3152"/>
                        <a:pt x="40414" y="2400"/>
                        <a:pt x="45937" y="14869"/>
                      </a:cubicBezTo>
                      <a:cubicBezTo>
                        <a:pt x="51404" y="27253"/>
                        <a:pt x="46080" y="41971"/>
                        <a:pt x="33753" y="47009"/>
                      </a:cubicBezTo>
                      <a:cubicBezTo>
                        <a:pt x="21455" y="52162"/>
                        <a:pt x="7249" y="46184"/>
                        <a:pt x="2011" y="33658"/>
                      </a:cubicBezTo>
                      <a:close/>
                    </a:path>
                  </a:pathLst>
                </a:custGeom>
                <a:grpFill/>
                <a:ln w="284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586A21B-00E6-F849-7DA9-560E0B09237D}"/>
                    </a:ext>
                  </a:extLst>
                </p:cNvPr>
                <p:cNvSpPr/>
                <p:nvPr/>
              </p:nvSpPr>
              <p:spPr>
                <a:xfrm>
                  <a:off x="11901702" y="3374069"/>
                  <a:ext cx="46444" cy="47652"/>
                </a:xfrm>
                <a:custGeom>
                  <a:avLst/>
                  <a:gdLst>
                    <a:gd name="connsiteX0" fmla="*/ 1545 w 46444"/>
                    <a:gd name="connsiteY0" fmla="*/ 31957 h 47652"/>
                    <a:gd name="connsiteX1" fmla="*/ 14697 w 46444"/>
                    <a:gd name="connsiteY1" fmla="*/ 1524 h 47652"/>
                    <a:gd name="connsiteX2" fmla="*/ 44759 w 46444"/>
                    <a:gd name="connsiteY2" fmla="*/ 15360 h 47652"/>
                    <a:gd name="connsiteX3" fmla="*/ 31692 w 46444"/>
                    <a:gd name="connsiteY3" fmla="*/ 46077 h 47652"/>
                    <a:gd name="connsiteX4" fmla="*/ 1545 w 46444"/>
                    <a:gd name="connsiteY4" fmla="*/ 31957 h 47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44" h="47652">
                      <a:moveTo>
                        <a:pt x="1545" y="31957"/>
                      </a:moveTo>
                      <a:cubicBezTo>
                        <a:pt x="-3039" y="19573"/>
                        <a:pt x="2940" y="6250"/>
                        <a:pt x="14697" y="1524"/>
                      </a:cubicBezTo>
                      <a:cubicBezTo>
                        <a:pt x="26483" y="-3087"/>
                        <a:pt x="39948" y="3119"/>
                        <a:pt x="44759" y="15360"/>
                      </a:cubicBezTo>
                      <a:cubicBezTo>
                        <a:pt x="49570" y="27630"/>
                        <a:pt x="43734" y="41352"/>
                        <a:pt x="31692" y="46077"/>
                      </a:cubicBezTo>
                      <a:cubicBezTo>
                        <a:pt x="19707" y="50888"/>
                        <a:pt x="6099" y="44255"/>
                        <a:pt x="1545" y="31957"/>
                      </a:cubicBezTo>
                      <a:close/>
                    </a:path>
                  </a:pathLst>
                </a:custGeom>
                <a:grpFill/>
                <a:ln w="284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6ADD74BD-A678-C5D3-D098-175F0B27D24B}"/>
                    </a:ext>
                  </a:extLst>
                </p:cNvPr>
                <p:cNvSpPr/>
                <p:nvPr/>
              </p:nvSpPr>
              <p:spPr>
                <a:xfrm>
                  <a:off x="11788251" y="3415666"/>
                  <a:ext cx="44913" cy="46037"/>
                </a:xfrm>
                <a:custGeom>
                  <a:avLst/>
                  <a:gdLst>
                    <a:gd name="connsiteX0" fmla="*/ 1179 w 44913"/>
                    <a:gd name="connsiteY0" fmla="*/ 30130 h 46037"/>
                    <a:gd name="connsiteX1" fmla="*/ 15072 w 44913"/>
                    <a:gd name="connsiteY1" fmla="*/ 1121 h 46037"/>
                    <a:gd name="connsiteX2" fmla="*/ 43625 w 44913"/>
                    <a:gd name="connsiteY2" fmla="*/ 15868 h 46037"/>
                    <a:gd name="connsiteX3" fmla="*/ 29733 w 44913"/>
                    <a:gd name="connsiteY3" fmla="*/ 44876 h 46037"/>
                    <a:gd name="connsiteX4" fmla="*/ 1179 w 44913"/>
                    <a:gd name="connsiteY4" fmla="*/ 30130 h 4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13" h="46037">
                      <a:moveTo>
                        <a:pt x="1179" y="30130"/>
                      </a:moveTo>
                      <a:cubicBezTo>
                        <a:pt x="-2750" y="18003"/>
                        <a:pt x="3456" y="5021"/>
                        <a:pt x="15072" y="1121"/>
                      </a:cubicBezTo>
                      <a:cubicBezTo>
                        <a:pt x="26687" y="-2779"/>
                        <a:pt x="39469" y="3825"/>
                        <a:pt x="43625" y="15868"/>
                      </a:cubicBezTo>
                      <a:cubicBezTo>
                        <a:pt x="47782" y="27910"/>
                        <a:pt x="41547" y="40891"/>
                        <a:pt x="29733" y="44876"/>
                      </a:cubicBezTo>
                      <a:cubicBezTo>
                        <a:pt x="17890" y="48862"/>
                        <a:pt x="5108" y="42258"/>
                        <a:pt x="1179" y="30130"/>
                      </a:cubicBezTo>
                      <a:close/>
                    </a:path>
                  </a:pathLst>
                </a:custGeom>
                <a:grpFill/>
                <a:ln w="2845"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id="{2360FC53-0E67-4C88-A9A5-1C7220299269}"/>
                    </a:ext>
                  </a:extLst>
                </p:cNvPr>
                <p:cNvSpPr/>
                <p:nvPr/>
              </p:nvSpPr>
              <p:spPr>
                <a:xfrm>
                  <a:off x="11673180" y="3452688"/>
                  <a:ext cx="43486" cy="44420"/>
                </a:xfrm>
                <a:custGeom>
                  <a:avLst/>
                  <a:gdLst>
                    <a:gd name="connsiteX0" fmla="*/ 868 w 43486"/>
                    <a:gd name="connsiteY0" fmla="*/ 28095 h 44420"/>
                    <a:gd name="connsiteX1" fmla="*/ 15501 w 43486"/>
                    <a:gd name="connsiteY1" fmla="*/ 794 h 44420"/>
                    <a:gd name="connsiteX2" fmla="*/ 31984 w 43486"/>
                    <a:gd name="connsiteY2" fmla="*/ 2929 h 44420"/>
                    <a:gd name="connsiteX3" fmla="*/ 42517 w 43486"/>
                    <a:gd name="connsiteY3" fmla="*/ 16195 h 44420"/>
                    <a:gd name="connsiteX4" fmla="*/ 40923 w 43486"/>
                    <a:gd name="connsiteY4" fmla="*/ 33162 h 44420"/>
                    <a:gd name="connsiteX5" fmla="*/ 27942 w 43486"/>
                    <a:gd name="connsiteY5" fmla="*/ 43610 h 44420"/>
                    <a:gd name="connsiteX6" fmla="*/ 897 w 43486"/>
                    <a:gd name="connsiteY6" fmla="*/ 28095 h 4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86" h="44420">
                      <a:moveTo>
                        <a:pt x="868" y="28095"/>
                      </a:moveTo>
                      <a:cubicBezTo>
                        <a:pt x="-2463" y="16252"/>
                        <a:pt x="4085" y="4011"/>
                        <a:pt x="15501" y="794"/>
                      </a:cubicBezTo>
                      <a:cubicBezTo>
                        <a:pt x="21223" y="-829"/>
                        <a:pt x="27087" y="111"/>
                        <a:pt x="31984" y="2929"/>
                      </a:cubicBezTo>
                      <a:cubicBezTo>
                        <a:pt x="36880" y="5719"/>
                        <a:pt x="40752" y="10302"/>
                        <a:pt x="42517" y="16195"/>
                      </a:cubicBezTo>
                      <a:cubicBezTo>
                        <a:pt x="44282" y="22088"/>
                        <a:pt x="43571" y="28180"/>
                        <a:pt x="40923" y="33162"/>
                      </a:cubicBezTo>
                      <a:cubicBezTo>
                        <a:pt x="38275" y="38116"/>
                        <a:pt x="33721" y="41987"/>
                        <a:pt x="27942" y="43610"/>
                      </a:cubicBezTo>
                      <a:cubicBezTo>
                        <a:pt x="16326" y="46884"/>
                        <a:pt x="4227" y="39938"/>
                        <a:pt x="897" y="28095"/>
                      </a:cubicBezTo>
                      <a:close/>
                    </a:path>
                  </a:pathLst>
                </a:custGeom>
                <a:grpFill/>
                <a:ln w="2845"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id="{D52895FC-B441-B881-20D1-C8482F727ACB}"/>
                    </a:ext>
                  </a:extLst>
                </p:cNvPr>
                <p:cNvSpPr/>
                <p:nvPr/>
              </p:nvSpPr>
              <p:spPr>
                <a:xfrm>
                  <a:off x="11556783" y="3484848"/>
                  <a:ext cx="41855" cy="43090"/>
                </a:xfrm>
                <a:custGeom>
                  <a:avLst/>
                  <a:gdLst>
                    <a:gd name="connsiteX0" fmla="*/ 603 w 41855"/>
                    <a:gd name="connsiteY0" fmla="*/ 26339 h 43090"/>
                    <a:gd name="connsiteX1" fmla="*/ 2994 w 41855"/>
                    <a:gd name="connsiteY1" fmla="*/ 10169 h 43090"/>
                    <a:gd name="connsiteX2" fmla="*/ 15776 w 41855"/>
                    <a:gd name="connsiteY2" fmla="*/ 632 h 43090"/>
                    <a:gd name="connsiteX3" fmla="*/ 41170 w 41855"/>
                    <a:gd name="connsiteY3" fmla="*/ 16347 h 43090"/>
                    <a:gd name="connsiteX4" fmla="*/ 26053 w 41855"/>
                    <a:gd name="connsiteY4" fmla="*/ 42452 h 43090"/>
                    <a:gd name="connsiteX5" fmla="*/ 10111 w 41855"/>
                    <a:gd name="connsiteY5" fmla="*/ 39805 h 43090"/>
                    <a:gd name="connsiteX6" fmla="*/ 574 w 41855"/>
                    <a:gd name="connsiteY6" fmla="*/ 26396 h 4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55" h="43090">
                      <a:moveTo>
                        <a:pt x="603" y="26339"/>
                      </a:moveTo>
                      <a:cubicBezTo>
                        <a:pt x="-764" y="20560"/>
                        <a:pt x="261" y="14781"/>
                        <a:pt x="2994" y="10169"/>
                      </a:cubicBezTo>
                      <a:cubicBezTo>
                        <a:pt x="5755" y="5501"/>
                        <a:pt x="10253" y="2113"/>
                        <a:pt x="15776" y="632"/>
                      </a:cubicBezTo>
                      <a:cubicBezTo>
                        <a:pt x="26850" y="-2214"/>
                        <a:pt x="38209" y="4818"/>
                        <a:pt x="41170" y="16347"/>
                      </a:cubicBezTo>
                      <a:cubicBezTo>
                        <a:pt x="44102" y="27877"/>
                        <a:pt x="37355" y="39549"/>
                        <a:pt x="26053" y="42452"/>
                      </a:cubicBezTo>
                      <a:cubicBezTo>
                        <a:pt x="20445" y="43961"/>
                        <a:pt x="14723" y="42680"/>
                        <a:pt x="10111" y="39805"/>
                      </a:cubicBezTo>
                      <a:cubicBezTo>
                        <a:pt x="5499" y="36872"/>
                        <a:pt x="1969" y="32175"/>
                        <a:pt x="574" y="26396"/>
                      </a:cubicBezTo>
                      <a:close/>
                    </a:path>
                  </a:pathLst>
                </a:custGeom>
                <a:grpFill/>
                <a:ln w="2845"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id="{FB0EA79C-25B7-6320-357C-50B0E390820B}"/>
                    </a:ext>
                  </a:extLst>
                </p:cNvPr>
                <p:cNvSpPr/>
                <p:nvPr/>
              </p:nvSpPr>
              <p:spPr>
                <a:xfrm>
                  <a:off x="11439154" y="3512042"/>
                  <a:ext cx="40318" cy="41487"/>
                </a:xfrm>
                <a:custGeom>
                  <a:avLst/>
                  <a:gdLst>
                    <a:gd name="connsiteX0" fmla="*/ 402 w 40318"/>
                    <a:gd name="connsiteY0" fmla="*/ 24795 h 41487"/>
                    <a:gd name="connsiteX1" fmla="*/ 16002 w 40318"/>
                    <a:gd name="connsiteY1" fmla="*/ 398 h 41487"/>
                    <a:gd name="connsiteX2" fmla="*/ 39859 w 40318"/>
                    <a:gd name="connsiteY2" fmla="*/ 16682 h 41487"/>
                    <a:gd name="connsiteX3" fmla="*/ 24258 w 40318"/>
                    <a:gd name="connsiteY3" fmla="*/ 41079 h 41487"/>
                    <a:gd name="connsiteX4" fmla="*/ 402 w 40318"/>
                    <a:gd name="connsiteY4" fmla="*/ 24795 h 41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18" h="41487">
                      <a:moveTo>
                        <a:pt x="402" y="24795"/>
                      </a:moveTo>
                      <a:cubicBezTo>
                        <a:pt x="-1790" y="13551"/>
                        <a:pt x="5213" y="2619"/>
                        <a:pt x="16002" y="398"/>
                      </a:cubicBezTo>
                      <a:cubicBezTo>
                        <a:pt x="26820" y="-1822"/>
                        <a:pt x="37496" y="5465"/>
                        <a:pt x="39859" y="16682"/>
                      </a:cubicBezTo>
                      <a:cubicBezTo>
                        <a:pt x="42221" y="27898"/>
                        <a:pt x="35247" y="38830"/>
                        <a:pt x="24258" y="41079"/>
                      </a:cubicBezTo>
                      <a:cubicBezTo>
                        <a:pt x="13269" y="43328"/>
                        <a:pt x="2594" y="36069"/>
                        <a:pt x="402" y="24795"/>
                      </a:cubicBezTo>
                      <a:close/>
                    </a:path>
                  </a:pathLst>
                </a:custGeom>
                <a:grpFill/>
                <a:ln w="2845"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id="{EE59996C-D8BA-5215-DE56-207241D89736}"/>
                    </a:ext>
                  </a:extLst>
                </p:cNvPr>
                <p:cNvSpPr/>
                <p:nvPr/>
              </p:nvSpPr>
              <p:spPr>
                <a:xfrm>
                  <a:off x="11320520" y="3534445"/>
                  <a:ext cx="38867" cy="39948"/>
                </a:xfrm>
                <a:custGeom>
                  <a:avLst/>
                  <a:gdLst>
                    <a:gd name="connsiteX0" fmla="*/ 237 w 38867"/>
                    <a:gd name="connsiteY0" fmla="*/ 22974 h 39948"/>
                    <a:gd name="connsiteX1" fmla="*/ 16237 w 38867"/>
                    <a:gd name="connsiteY1" fmla="*/ 228 h 39948"/>
                    <a:gd name="connsiteX2" fmla="*/ 38584 w 38867"/>
                    <a:gd name="connsiteY2" fmla="*/ 16967 h 39948"/>
                    <a:gd name="connsiteX3" fmla="*/ 22585 w 38867"/>
                    <a:gd name="connsiteY3" fmla="*/ 39714 h 39948"/>
                    <a:gd name="connsiteX4" fmla="*/ 266 w 38867"/>
                    <a:gd name="connsiteY4" fmla="*/ 22974 h 3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7" h="39948">
                      <a:moveTo>
                        <a:pt x="237" y="22974"/>
                      </a:moveTo>
                      <a:cubicBezTo>
                        <a:pt x="-1414" y="12071"/>
                        <a:pt x="5731" y="1879"/>
                        <a:pt x="16237" y="228"/>
                      </a:cubicBezTo>
                      <a:cubicBezTo>
                        <a:pt x="26741" y="-1423"/>
                        <a:pt x="36734" y="6064"/>
                        <a:pt x="38584" y="16967"/>
                      </a:cubicBezTo>
                      <a:cubicBezTo>
                        <a:pt x="40406" y="27842"/>
                        <a:pt x="33261" y="38034"/>
                        <a:pt x="22585" y="39714"/>
                      </a:cubicBezTo>
                      <a:cubicBezTo>
                        <a:pt x="11909" y="41393"/>
                        <a:pt x="1917" y="33906"/>
                        <a:pt x="266" y="22974"/>
                      </a:cubicBezTo>
                      <a:close/>
                    </a:path>
                  </a:pathLst>
                </a:custGeom>
                <a:grpFill/>
                <a:ln w="2845"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id="{8477B0DE-74A7-98C1-192A-852B8484AEF6}"/>
                    </a:ext>
                  </a:extLst>
                </p:cNvPr>
                <p:cNvSpPr/>
                <p:nvPr/>
              </p:nvSpPr>
              <p:spPr>
                <a:xfrm>
                  <a:off x="11201125" y="3552145"/>
                  <a:ext cx="37341" cy="38404"/>
                </a:xfrm>
                <a:custGeom>
                  <a:avLst/>
                  <a:gdLst>
                    <a:gd name="connsiteX0" fmla="*/ 123 w 37341"/>
                    <a:gd name="connsiteY0" fmla="*/ 21188 h 38404"/>
                    <a:gd name="connsiteX1" fmla="*/ 16406 w 37341"/>
                    <a:gd name="connsiteY1" fmla="*/ 122 h 38404"/>
                    <a:gd name="connsiteX2" fmla="*/ 37188 w 37341"/>
                    <a:gd name="connsiteY2" fmla="*/ 16862 h 38404"/>
                    <a:gd name="connsiteX3" fmla="*/ 20962 w 37341"/>
                    <a:gd name="connsiteY3" fmla="*/ 38298 h 38404"/>
                    <a:gd name="connsiteX4" fmla="*/ 151 w 37341"/>
                    <a:gd name="connsiteY4" fmla="*/ 21217 h 38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1" h="38404">
                      <a:moveTo>
                        <a:pt x="123" y="21188"/>
                      </a:moveTo>
                      <a:cubicBezTo>
                        <a:pt x="-1044" y="10655"/>
                        <a:pt x="6243" y="1204"/>
                        <a:pt x="16406" y="122"/>
                      </a:cubicBezTo>
                      <a:cubicBezTo>
                        <a:pt x="26570" y="-1045"/>
                        <a:pt x="35850" y="6271"/>
                        <a:pt x="37188" y="16862"/>
                      </a:cubicBezTo>
                      <a:cubicBezTo>
                        <a:pt x="38498" y="27338"/>
                        <a:pt x="31267" y="37102"/>
                        <a:pt x="20962" y="38298"/>
                      </a:cubicBezTo>
                      <a:cubicBezTo>
                        <a:pt x="10627" y="39408"/>
                        <a:pt x="1318" y="31750"/>
                        <a:pt x="151" y="21217"/>
                      </a:cubicBezTo>
                      <a:close/>
                    </a:path>
                  </a:pathLst>
                </a:custGeom>
                <a:grpFill/>
                <a:ln w="2845"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id="{6C88F977-659C-8CC4-D7F8-01481BA63CC3}"/>
                    </a:ext>
                  </a:extLst>
                </p:cNvPr>
                <p:cNvSpPr/>
                <p:nvPr/>
              </p:nvSpPr>
              <p:spPr>
                <a:xfrm>
                  <a:off x="11081121" y="3564618"/>
                  <a:ext cx="35814" cy="36875"/>
                </a:xfrm>
                <a:custGeom>
                  <a:avLst/>
                  <a:gdLst>
                    <a:gd name="connsiteX0" fmla="*/ 48 w 35814"/>
                    <a:gd name="connsiteY0" fmla="*/ 19904 h 36875"/>
                    <a:gd name="connsiteX1" fmla="*/ 16474 w 35814"/>
                    <a:gd name="connsiteY1" fmla="*/ 62 h 36875"/>
                    <a:gd name="connsiteX2" fmla="*/ 35747 w 35814"/>
                    <a:gd name="connsiteY2" fmla="*/ 16943 h 36875"/>
                    <a:gd name="connsiteX3" fmla="*/ 19321 w 35814"/>
                    <a:gd name="connsiteY3" fmla="*/ 36814 h 36875"/>
                    <a:gd name="connsiteX4" fmla="*/ 48 w 35814"/>
                    <a:gd name="connsiteY4" fmla="*/ 19904 h 3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4" h="36875">
                      <a:moveTo>
                        <a:pt x="48" y="19904"/>
                      </a:moveTo>
                      <a:cubicBezTo>
                        <a:pt x="-664" y="9798"/>
                        <a:pt x="6680" y="858"/>
                        <a:pt x="16474" y="62"/>
                      </a:cubicBezTo>
                      <a:cubicBezTo>
                        <a:pt x="26267" y="-764"/>
                        <a:pt x="34893" y="6809"/>
                        <a:pt x="35747" y="16943"/>
                      </a:cubicBezTo>
                      <a:cubicBezTo>
                        <a:pt x="36600" y="27106"/>
                        <a:pt x="29256" y="35989"/>
                        <a:pt x="19321" y="36814"/>
                      </a:cubicBezTo>
                      <a:cubicBezTo>
                        <a:pt x="9385" y="37640"/>
                        <a:pt x="759" y="30095"/>
                        <a:pt x="48" y="19904"/>
                      </a:cubicBezTo>
                      <a:close/>
                    </a:path>
                  </a:pathLst>
                </a:custGeom>
                <a:grpFill/>
                <a:ln w="2845"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id="{0445D7C6-2C00-5BAC-7D9B-01E5761C1D7A}"/>
                    </a:ext>
                  </a:extLst>
                </p:cNvPr>
                <p:cNvSpPr/>
                <p:nvPr/>
              </p:nvSpPr>
              <p:spPr>
                <a:xfrm>
                  <a:off x="10960740" y="3572212"/>
                  <a:ext cx="34329" cy="35350"/>
                </a:xfrm>
                <a:custGeom>
                  <a:avLst/>
                  <a:gdLst>
                    <a:gd name="connsiteX0" fmla="*/ 8 w 34329"/>
                    <a:gd name="connsiteY0" fmla="*/ 18287 h 35350"/>
                    <a:gd name="connsiteX1" fmla="*/ 16520 w 34329"/>
                    <a:gd name="connsiteY1" fmla="*/ 11 h 35350"/>
                    <a:gd name="connsiteX2" fmla="*/ 34312 w 34329"/>
                    <a:gd name="connsiteY2" fmla="*/ 17064 h 35350"/>
                    <a:gd name="connsiteX3" fmla="*/ 17801 w 34329"/>
                    <a:gd name="connsiteY3" fmla="*/ 35340 h 35350"/>
                    <a:gd name="connsiteX4" fmla="*/ 8 w 34329"/>
                    <a:gd name="connsiteY4" fmla="*/ 18287 h 35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5350">
                      <a:moveTo>
                        <a:pt x="8" y="18287"/>
                      </a:moveTo>
                      <a:cubicBezTo>
                        <a:pt x="-277" y="8523"/>
                        <a:pt x="7097" y="353"/>
                        <a:pt x="16520" y="11"/>
                      </a:cubicBezTo>
                      <a:cubicBezTo>
                        <a:pt x="25914" y="-331"/>
                        <a:pt x="33885" y="7299"/>
                        <a:pt x="34312" y="17064"/>
                      </a:cubicBezTo>
                      <a:cubicBezTo>
                        <a:pt x="34739" y="26828"/>
                        <a:pt x="27338" y="34998"/>
                        <a:pt x="17801" y="35340"/>
                      </a:cubicBezTo>
                      <a:cubicBezTo>
                        <a:pt x="8264" y="35682"/>
                        <a:pt x="293" y="28052"/>
                        <a:pt x="8" y="18287"/>
                      </a:cubicBezTo>
                      <a:close/>
                    </a:path>
                  </a:pathLst>
                </a:custGeom>
                <a:grpFill/>
                <a:ln w="2845" cap="flat">
                  <a:noFill/>
                  <a:prstDash val="solid"/>
                  <a:miter/>
                </a:ln>
              </p:spPr>
              <p:txBody>
                <a:bodyPr rtlCol="0" anchor="ctr"/>
                <a:lstStyle/>
                <a:p>
                  <a:endParaRPr lang="en-US"/>
                </a:p>
              </p:txBody>
            </p:sp>
            <p:sp>
              <p:nvSpPr>
                <p:cNvPr id="1416" name="Freeform: Shape 1415">
                  <a:extLst>
                    <a:ext uri="{FF2B5EF4-FFF2-40B4-BE49-F238E27FC236}">
                      <a16:creationId xmlns:a16="http://schemas.microsoft.com/office/drawing/2014/main" id="{4F4998C0-FEC5-BDCC-C6CB-F3107A938184}"/>
                    </a:ext>
                  </a:extLst>
                </p:cNvPr>
                <p:cNvSpPr/>
                <p:nvPr/>
              </p:nvSpPr>
              <p:spPr>
                <a:xfrm>
                  <a:off x="10840184" y="3574983"/>
                  <a:ext cx="32824" cy="33822"/>
                </a:xfrm>
                <a:custGeom>
                  <a:avLst/>
                  <a:gdLst>
                    <a:gd name="connsiteX0" fmla="*/ 1 w 32824"/>
                    <a:gd name="connsiteY0" fmla="*/ 16712 h 33822"/>
                    <a:gd name="connsiteX1" fmla="*/ 16484 w 32824"/>
                    <a:gd name="connsiteY1" fmla="*/ 1 h 33822"/>
                    <a:gd name="connsiteX2" fmla="*/ 28014 w 32824"/>
                    <a:gd name="connsiteY2" fmla="*/ 5097 h 33822"/>
                    <a:gd name="connsiteX3" fmla="*/ 32825 w 32824"/>
                    <a:gd name="connsiteY3" fmla="*/ 17025 h 33822"/>
                    <a:gd name="connsiteX4" fmla="*/ 28014 w 32824"/>
                    <a:gd name="connsiteY4" fmla="*/ 29010 h 33822"/>
                    <a:gd name="connsiteX5" fmla="*/ 16341 w 32824"/>
                    <a:gd name="connsiteY5" fmla="*/ 33822 h 33822"/>
                    <a:gd name="connsiteX6" fmla="*/ 1 w 32824"/>
                    <a:gd name="connsiteY6" fmla="*/ 16712 h 3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24" h="33822">
                      <a:moveTo>
                        <a:pt x="1" y="16712"/>
                      </a:moveTo>
                      <a:cubicBezTo>
                        <a:pt x="115" y="7374"/>
                        <a:pt x="7488" y="-113"/>
                        <a:pt x="16484" y="1"/>
                      </a:cubicBezTo>
                      <a:cubicBezTo>
                        <a:pt x="20982" y="58"/>
                        <a:pt x="25053" y="1994"/>
                        <a:pt x="28014" y="5097"/>
                      </a:cubicBezTo>
                      <a:cubicBezTo>
                        <a:pt x="30975" y="8200"/>
                        <a:pt x="32796" y="12356"/>
                        <a:pt x="32825" y="17025"/>
                      </a:cubicBezTo>
                      <a:cubicBezTo>
                        <a:pt x="32825" y="21666"/>
                        <a:pt x="31003" y="25964"/>
                        <a:pt x="28014" y="29010"/>
                      </a:cubicBezTo>
                      <a:cubicBezTo>
                        <a:pt x="25024" y="32028"/>
                        <a:pt x="20897" y="33879"/>
                        <a:pt x="16341" y="33822"/>
                      </a:cubicBezTo>
                      <a:cubicBezTo>
                        <a:pt x="7232" y="33708"/>
                        <a:pt x="-84" y="26050"/>
                        <a:pt x="1" y="16712"/>
                      </a:cubicBezTo>
                      <a:close/>
                    </a:path>
                  </a:pathLst>
                </a:custGeom>
                <a:grpFill/>
                <a:ln w="2845" cap="flat">
                  <a:noFill/>
                  <a:prstDash val="solid"/>
                  <a:miter/>
                </a:ln>
              </p:spPr>
              <p:txBody>
                <a:bodyPr rtlCol="0" anchor="ctr"/>
                <a:lstStyle/>
                <a:p>
                  <a:endParaRPr lang="en-US"/>
                </a:p>
              </p:txBody>
            </p:sp>
            <p:sp>
              <p:nvSpPr>
                <p:cNvPr id="1417" name="Freeform: Shape 1416">
                  <a:extLst>
                    <a:ext uri="{FF2B5EF4-FFF2-40B4-BE49-F238E27FC236}">
                      <a16:creationId xmlns:a16="http://schemas.microsoft.com/office/drawing/2014/main" id="{1F868F76-ADBC-68D1-D69F-5393DAD4DB35}"/>
                    </a:ext>
                  </a:extLst>
                </p:cNvPr>
                <p:cNvSpPr/>
                <p:nvPr/>
              </p:nvSpPr>
              <p:spPr>
                <a:xfrm>
                  <a:off x="10719657" y="3572815"/>
                  <a:ext cx="31321" cy="32241"/>
                </a:xfrm>
                <a:custGeom>
                  <a:avLst/>
                  <a:gdLst>
                    <a:gd name="connsiteX0" fmla="*/ 22 w 31321"/>
                    <a:gd name="connsiteY0" fmla="*/ 15350 h 32241"/>
                    <a:gd name="connsiteX1" fmla="*/ 16391 w 31321"/>
                    <a:gd name="connsiteY1" fmla="*/ 6 h 32241"/>
                    <a:gd name="connsiteX2" fmla="*/ 31309 w 31321"/>
                    <a:gd name="connsiteY2" fmla="*/ 16688 h 32241"/>
                    <a:gd name="connsiteX3" fmla="*/ 14939 w 31321"/>
                    <a:gd name="connsiteY3" fmla="*/ 32232 h 32241"/>
                    <a:gd name="connsiteX4" fmla="*/ 22 w 31321"/>
                    <a:gd name="connsiteY4" fmla="*/ 15350 h 32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21" h="32241">
                      <a:moveTo>
                        <a:pt x="22" y="15350"/>
                      </a:moveTo>
                      <a:cubicBezTo>
                        <a:pt x="477" y="6411"/>
                        <a:pt x="7794" y="-222"/>
                        <a:pt x="16391" y="6"/>
                      </a:cubicBezTo>
                      <a:cubicBezTo>
                        <a:pt x="24989" y="319"/>
                        <a:pt x="31650" y="7777"/>
                        <a:pt x="31309" y="16688"/>
                      </a:cubicBezTo>
                      <a:cubicBezTo>
                        <a:pt x="30967" y="25599"/>
                        <a:pt x="23622" y="32545"/>
                        <a:pt x="14939" y="32232"/>
                      </a:cubicBezTo>
                      <a:cubicBezTo>
                        <a:pt x="6228" y="32004"/>
                        <a:pt x="-434" y="24204"/>
                        <a:pt x="22" y="15350"/>
                      </a:cubicBezTo>
                      <a:close/>
                    </a:path>
                  </a:pathLst>
                </a:custGeom>
                <a:grpFill/>
                <a:ln w="2845"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id="{9F6BABE7-700D-08A0-AF07-C4463E9E8F27}"/>
                    </a:ext>
                  </a:extLst>
                </p:cNvPr>
                <p:cNvSpPr/>
                <p:nvPr/>
              </p:nvSpPr>
              <p:spPr>
                <a:xfrm>
                  <a:off x="10599335" y="3565511"/>
                  <a:ext cx="29834" cy="30704"/>
                </a:xfrm>
                <a:custGeom>
                  <a:avLst/>
                  <a:gdLst>
                    <a:gd name="connsiteX0" fmla="*/ 66 w 29834"/>
                    <a:gd name="connsiteY0" fmla="*/ 14114 h 30704"/>
                    <a:gd name="connsiteX1" fmla="*/ 16235 w 29834"/>
                    <a:gd name="connsiteY1" fmla="*/ 51 h 30704"/>
                    <a:gd name="connsiteX2" fmla="*/ 29786 w 29834"/>
                    <a:gd name="connsiteY2" fmla="*/ 16591 h 30704"/>
                    <a:gd name="connsiteX3" fmla="*/ 13617 w 29834"/>
                    <a:gd name="connsiteY3" fmla="*/ 30654 h 30704"/>
                    <a:gd name="connsiteX4" fmla="*/ 66 w 29834"/>
                    <a:gd name="connsiteY4" fmla="*/ 14114 h 3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4" h="30704">
                      <a:moveTo>
                        <a:pt x="66" y="14114"/>
                      </a:moveTo>
                      <a:cubicBezTo>
                        <a:pt x="834" y="5659"/>
                        <a:pt x="8093" y="-632"/>
                        <a:pt x="16235" y="51"/>
                      </a:cubicBezTo>
                      <a:cubicBezTo>
                        <a:pt x="24378" y="734"/>
                        <a:pt x="30441" y="8136"/>
                        <a:pt x="29786" y="16591"/>
                      </a:cubicBezTo>
                      <a:cubicBezTo>
                        <a:pt x="29103" y="25046"/>
                        <a:pt x="21872" y="31337"/>
                        <a:pt x="13617" y="30654"/>
                      </a:cubicBezTo>
                      <a:cubicBezTo>
                        <a:pt x="5360" y="29971"/>
                        <a:pt x="-703" y="22541"/>
                        <a:pt x="66" y="14114"/>
                      </a:cubicBezTo>
                      <a:close/>
                    </a:path>
                  </a:pathLst>
                </a:custGeom>
                <a:grpFill/>
                <a:ln w="2845"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id="{7912E20C-501D-7834-F0AB-809FB64F6748}"/>
                    </a:ext>
                  </a:extLst>
                </p:cNvPr>
                <p:cNvSpPr/>
                <p:nvPr/>
              </p:nvSpPr>
              <p:spPr>
                <a:xfrm>
                  <a:off x="10479441" y="3553399"/>
                  <a:ext cx="28323" cy="29164"/>
                </a:xfrm>
                <a:custGeom>
                  <a:avLst/>
                  <a:gdLst>
                    <a:gd name="connsiteX0" fmla="*/ 136 w 28323"/>
                    <a:gd name="connsiteY0" fmla="*/ 12732 h 29164"/>
                    <a:gd name="connsiteX1" fmla="*/ 16022 w 28323"/>
                    <a:gd name="connsiteY1" fmla="*/ 120 h 29164"/>
                    <a:gd name="connsiteX2" fmla="*/ 28206 w 28323"/>
                    <a:gd name="connsiteY2" fmla="*/ 16433 h 29164"/>
                    <a:gd name="connsiteX3" fmla="*/ 12321 w 28323"/>
                    <a:gd name="connsiteY3" fmla="*/ 29044 h 29164"/>
                    <a:gd name="connsiteX4" fmla="*/ 136 w 28323"/>
                    <a:gd name="connsiteY4" fmla="*/ 12732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3" h="29164">
                      <a:moveTo>
                        <a:pt x="136" y="12732"/>
                      </a:moveTo>
                      <a:cubicBezTo>
                        <a:pt x="1190" y="4732"/>
                        <a:pt x="8307" y="-905"/>
                        <a:pt x="16022" y="120"/>
                      </a:cubicBezTo>
                      <a:cubicBezTo>
                        <a:pt x="23737" y="1145"/>
                        <a:pt x="29202" y="8462"/>
                        <a:pt x="28206" y="16433"/>
                      </a:cubicBezTo>
                      <a:cubicBezTo>
                        <a:pt x="27238" y="24432"/>
                        <a:pt x="20121" y="30069"/>
                        <a:pt x="12321" y="29044"/>
                      </a:cubicBezTo>
                      <a:cubicBezTo>
                        <a:pt x="4521" y="28019"/>
                        <a:pt x="-945" y="20703"/>
                        <a:pt x="136" y="12732"/>
                      </a:cubicBezTo>
                      <a:close/>
                    </a:path>
                  </a:pathLst>
                </a:custGeom>
                <a:grpFill/>
                <a:ln w="2845"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id="{28B7C585-0895-E4CF-8218-4533575D8F02}"/>
                    </a:ext>
                  </a:extLst>
                </p:cNvPr>
                <p:cNvSpPr/>
                <p:nvPr/>
              </p:nvSpPr>
              <p:spPr>
                <a:xfrm>
                  <a:off x="10360168" y="3536488"/>
                  <a:ext cx="26854" cy="27636"/>
                </a:xfrm>
                <a:custGeom>
                  <a:avLst/>
                  <a:gdLst>
                    <a:gd name="connsiteX0" fmla="*/ 213 w 26854"/>
                    <a:gd name="connsiteY0" fmla="*/ 11452 h 27636"/>
                    <a:gd name="connsiteX1" fmla="*/ 15728 w 26854"/>
                    <a:gd name="connsiteY1" fmla="*/ 207 h 27636"/>
                    <a:gd name="connsiteX2" fmla="*/ 26659 w 26854"/>
                    <a:gd name="connsiteY2" fmla="*/ 15950 h 27636"/>
                    <a:gd name="connsiteX3" fmla="*/ 11116 w 26854"/>
                    <a:gd name="connsiteY3" fmla="*/ 27451 h 27636"/>
                    <a:gd name="connsiteX4" fmla="*/ 213 w 26854"/>
                    <a:gd name="connsiteY4" fmla="*/ 11424 h 27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4" h="27636">
                      <a:moveTo>
                        <a:pt x="213" y="11452"/>
                      </a:moveTo>
                      <a:cubicBezTo>
                        <a:pt x="1522" y="3937"/>
                        <a:pt x="8468" y="-1102"/>
                        <a:pt x="15728" y="207"/>
                      </a:cubicBezTo>
                      <a:cubicBezTo>
                        <a:pt x="22988" y="1431"/>
                        <a:pt x="27913" y="8406"/>
                        <a:pt x="26659" y="15950"/>
                      </a:cubicBezTo>
                      <a:cubicBezTo>
                        <a:pt x="25435" y="23466"/>
                        <a:pt x="18461" y="28704"/>
                        <a:pt x="11116" y="27451"/>
                      </a:cubicBezTo>
                      <a:cubicBezTo>
                        <a:pt x="3772" y="26113"/>
                        <a:pt x="-1097" y="18939"/>
                        <a:pt x="213" y="11424"/>
                      </a:cubicBezTo>
                      <a:close/>
                    </a:path>
                  </a:pathLst>
                </a:custGeom>
                <a:grpFill/>
                <a:ln w="2845"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id="{CFB04EC9-2745-59FF-F500-82E077C78C66}"/>
                    </a:ext>
                  </a:extLst>
                </p:cNvPr>
                <p:cNvSpPr/>
                <p:nvPr/>
              </p:nvSpPr>
              <p:spPr>
                <a:xfrm>
                  <a:off x="10241739" y="3514439"/>
                  <a:ext cx="25404" cy="26037"/>
                </a:xfrm>
                <a:custGeom>
                  <a:avLst/>
                  <a:gdLst>
                    <a:gd name="connsiteX0" fmla="*/ 300 w 25404"/>
                    <a:gd name="connsiteY0" fmla="*/ 10470 h 26037"/>
                    <a:gd name="connsiteX1" fmla="*/ 15417 w 25404"/>
                    <a:gd name="connsiteY1" fmla="*/ 250 h 26037"/>
                    <a:gd name="connsiteX2" fmla="*/ 25124 w 25404"/>
                    <a:gd name="connsiteY2" fmla="*/ 15566 h 26037"/>
                    <a:gd name="connsiteX3" fmla="*/ 10007 w 25404"/>
                    <a:gd name="connsiteY3" fmla="*/ 25786 h 26037"/>
                    <a:gd name="connsiteX4" fmla="*/ 300 w 25404"/>
                    <a:gd name="connsiteY4" fmla="*/ 10470 h 2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4" h="26037">
                      <a:moveTo>
                        <a:pt x="300" y="10470"/>
                      </a:moveTo>
                      <a:cubicBezTo>
                        <a:pt x="1837" y="3438"/>
                        <a:pt x="8584" y="-1145"/>
                        <a:pt x="15417" y="250"/>
                      </a:cubicBezTo>
                      <a:cubicBezTo>
                        <a:pt x="22249" y="1645"/>
                        <a:pt x="26576" y="8506"/>
                        <a:pt x="25124" y="15566"/>
                      </a:cubicBezTo>
                      <a:cubicBezTo>
                        <a:pt x="23672" y="22626"/>
                        <a:pt x="16897" y="27181"/>
                        <a:pt x="10007" y="25786"/>
                      </a:cubicBezTo>
                      <a:cubicBezTo>
                        <a:pt x="3118" y="24363"/>
                        <a:pt x="-1209" y="17502"/>
                        <a:pt x="300" y="10470"/>
                      </a:cubicBezTo>
                      <a:close/>
                    </a:path>
                  </a:pathLst>
                </a:custGeom>
                <a:grpFill/>
                <a:ln w="2845"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id="{67CB7E1E-D70F-3CE3-8BE7-914332C0F71F}"/>
                    </a:ext>
                  </a:extLst>
                </p:cNvPr>
                <p:cNvSpPr/>
                <p:nvPr/>
              </p:nvSpPr>
              <p:spPr>
                <a:xfrm>
                  <a:off x="10124342" y="3487568"/>
                  <a:ext cx="23880" cy="24521"/>
                </a:xfrm>
                <a:custGeom>
                  <a:avLst/>
                  <a:gdLst>
                    <a:gd name="connsiteX0" fmla="*/ 408 w 23880"/>
                    <a:gd name="connsiteY0" fmla="*/ 9299 h 24521"/>
                    <a:gd name="connsiteX1" fmla="*/ 14983 w 23880"/>
                    <a:gd name="connsiteY1" fmla="*/ 360 h 24521"/>
                    <a:gd name="connsiteX2" fmla="*/ 23495 w 23880"/>
                    <a:gd name="connsiteY2" fmla="*/ 15221 h 24521"/>
                    <a:gd name="connsiteX3" fmla="*/ 8920 w 23880"/>
                    <a:gd name="connsiteY3" fmla="*/ 24160 h 24521"/>
                    <a:gd name="connsiteX4" fmla="*/ 408 w 23880"/>
                    <a:gd name="connsiteY4" fmla="*/ 9299 h 24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80" h="24521">
                      <a:moveTo>
                        <a:pt x="408" y="9299"/>
                      </a:moveTo>
                      <a:cubicBezTo>
                        <a:pt x="2116" y="2752"/>
                        <a:pt x="8635" y="-1262"/>
                        <a:pt x="14983" y="360"/>
                      </a:cubicBezTo>
                      <a:cubicBezTo>
                        <a:pt x="21332" y="1983"/>
                        <a:pt x="25147" y="8644"/>
                        <a:pt x="23495" y="15221"/>
                      </a:cubicBezTo>
                      <a:cubicBezTo>
                        <a:pt x="21845" y="21797"/>
                        <a:pt x="15325" y="25782"/>
                        <a:pt x="8920" y="24160"/>
                      </a:cubicBezTo>
                      <a:cubicBezTo>
                        <a:pt x="2514" y="22509"/>
                        <a:pt x="-1300" y="15847"/>
                        <a:pt x="408" y="9299"/>
                      </a:cubicBezTo>
                      <a:close/>
                    </a:path>
                  </a:pathLst>
                </a:custGeom>
                <a:grpFill/>
                <a:ln w="2845"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id="{737B0542-913E-92B7-A1FA-4178045B3636}"/>
                    </a:ext>
                  </a:extLst>
                </p:cNvPr>
                <p:cNvSpPr/>
                <p:nvPr/>
              </p:nvSpPr>
              <p:spPr>
                <a:xfrm>
                  <a:off x="10008170" y="3456013"/>
                  <a:ext cx="22353" cy="23019"/>
                </a:xfrm>
                <a:custGeom>
                  <a:avLst/>
                  <a:gdLst>
                    <a:gd name="connsiteX0" fmla="*/ 514 w 22353"/>
                    <a:gd name="connsiteY0" fmla="*/ 8202 h 23019"/>
                    <a:gd name="connsiteX1" fmla="*/ 14492 w 22353"/>
                    <a:gd name="connsiteY1" fmla="*/ 487 h 23019"/>
                    <a:gd name="connsiteX2" fmla="*/ 21865 w 22353"/>
                    <a:gd name="connsiteY2" fmla="*/ 14778 h 23019"/>
                    <a:gd name="connsiteX3" fmla="*/ 7887 w 22353"/>
                    <a:gd name="connsiteY3" fmla="*/ 22522 h 23019"/>
                    <a:gd name="connsiteX4" fmla="*/ 514 w 22353"/>
                    <a:gd name="connsiteY4" fmla="*/ 8202 h 23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53" h="23019">
                      <a:moveTo>
                        <a:pt x="514" y="8202"/>
                      </a:moveTo>
                      <a:cubicBezTo>
                        <a:pt x="2364" y="2110"/>
                        <a:pt x="8627" y="-1335"/>
                        <a:pt x="14492" y="487"/>
                      </a:cubicBezTo>
                      <a:cubicBezTo>
                        <a:pt x="20357" y="2309"/>
                        <a:pt x="23659" y="8715"/>
                        <a:pt x="21865" y="14778"/>
                      </a:cubicBezTo>
                      <a:cubicBezTo>
                        <a:pt x="20072" y="20899"/>
                        <a:pt x="13809" y="24372"/>
                        <a:pt x="7887" y="22522"/>
                      </a:cubicBezTo>
                      <a:cubicBezTo>
                        <a:pt x="1966" y="20700"/>
                        <a:pt x="-1337" y="14266"/>
                        <a:pt x="514" y="8202"/>
                      </a:cubicBezTo>
                      <a:close/>
                    </a:path>
                  </a:pathLst>
                </a:custGeom>
                <a:grpFill/>
                <a:ln w="2845"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id="{0700CC2F-CB2E-C690-5459-C3897DB2CCC1}"/>
                    </a:ext>
                  </a:extLst>
                </p:cNvPr>
                <p:cNvSpPr/>
                <p:nvPr/>
              </p:nvSpPr>
              <p:spPr>
                <a:xfrm>
                  <a:off x="9893396" y="3419618"/>
                  <a:ext cx="20967" cy="21353"/>
                </a:xfrm>
                <a:custGeom>
                  <a:avLst/>
                  <a:gdLst>
                    <a:gd name="connsiteX0" fmla="*/ 618 w 20967"/>
                    <a:gd name="connsiteY0" fmla="*/ 7360 h 21353"/>
                    <a:gd name="connsiteX1" fmla="*/ 13998 w 20967"/>
                    <a:gd name="connsiteY1" fmla="*/ 528 h 21353"/>
                    <a:gd name="connsiteX2" fmla="*/ 20375 w 20967"/>
                    <a:gd name="connsiteY2" fmla="*/ 13993 h 21353"/>
                    <a:gd name="connsiteX3" fmla="*/ 6995 w 20967"/>
                    <a:gd name="connsiteY3" fmla="*/ 20826 h 21353"/>
                    <a:gd name="connsiteX4" fmla="*/ 618 w 20967"/>
                    <a:gd name="connsiteY4" fmla="*/ 7360 h 21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7" h="21353">
                      <a:moveTo>
                        <a:pt x="618" y="7360"/>
                      </a:moveTo>
                      <a:cubicBezTo>
                        <a:pt x="2582" y="1752"/>
                        <a:pt x="8561" y="-1294"/>
                        <a:pt x="13998" y="528"/>
                      </a:cubicBezTo>
                      <a:cubicBezTo>
                        <a:pt x="19435" y="2350"/>
                        <a:pt x="22282" y="8385"/>
                        <a:pt x="20375" y="13993"/>
                      </a:cubicBezTo>
                      <a:cubicBezTo>
                        <a:pt x="18468" y="19601"/>
                        <a:pt x="12489" y="22648"/>
                        <a:pt x="6995" y="20826"/>
                      </a:cubicBezTo>
                      <a:cubicBezTo>
                        <a:pt x="1529" y="18975"/>
                        <a:pt x="-1346" y="12968"/>
                        <a:pt x="618" y="7360"/>
                      </a:cubicBezTo>
                      <a:close/>
                    </a:path>
                  </a:pathLst>
                </a:custGeom>
                <a:grpFill/>
                <a:ln w="2845"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id="{1DA5CFE9-3E38-978A-7548-2DFD981EDB76}"/>
                    </a:ext>
                  </a:extLst>
                </p:cNvPr>
                <p:cNvSpPr/>
                <p:nvPr/>
              </p:nvSpPr>
              <p:spPr>
                <a:xfrm>
                  <a:off x="9780367" y="3378364"/>
                  <a:ext cx="19432" cy="19864"/>
                </a:xfrm>
                <a:custGeom>
                  <a:avLst/>
                  <a:gdLst>
                    <a:gd name="connsiteX0" fmla="*/ 714 w 19432"/>
                    <a:gd name="connsiteY0" fmla="*/ 6396 h 19864"/>
                    <a:gd name="connsiteX1" fmla="*/ 13354 w 19432"/>
                    <a:gd name="connsiteY1" fmla="*/ 646 h 19864"/>
                    <a:gd name="connsiteX2" fmla="*/ 18734 w 19432"/>
                    <a:gd name="connsiteY2" fmla="*/ 13456 h 19864"/>
                    <a:gd name="connsiteX3" fmla="*/ 6094 w 19432"/>
                    <a:gd name="connsiteY3" fmla="*/ 19207 h 19864"/>
                    <a:gd name="connsiteX4" fmla="*/ 714 w 19432"/>
                    <a:gd name="connsiteY4" fmla="*/ 6396 h 1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2" h="19864">
                      <a:moveTo>
                        <a:pt x="714" y="6396"/>
                      </a:moveTo>
                      <a:cubicBezTo>
                        <a:pt x="2735" y="1272"/>
                        <a:pt x="8400" y="-1290"/>
                        <a:pt x="13354" y="646"/>
                      </a:cubicBezTo>
                      <a:cubicBezTo>
                        <a:pt x="18307" y="2582"/>
                        <a:pt x="20727" y="8304"/>
                        <a:pt x="18734" y="13456"/>
                      </a:cubicBezTo>
                      <a:cubicBezTo>
                        <a:pt x="16741" y="18581"/>
                        <a:pt x="11076" y="21171"/>
                        <a:pt x="6094" y="19207"/>
                      </a:cubicBezTo>
                      <a:cubicBezTo>
                        <a:pt x="1112" y="17243"/>
                        <a:pt x="-1308" y="11521"/>
                        <a:pt x="714" y="6396"/>
                      </a:cubicBezTo>
                      <a:close/>
                    </a:path>
                  </a:pathLst>
                </a:custGeom>
                <a:grpFill/>
                <a:ln w="2845"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id="{B9F9344F-B304-D0FE-AE0D-4D45EF2F5A26}"/>
                    </a:ext>
                  </a:extLst>
                </p:cNvPr>
                <p:cNvSpPr/>
                <p:nvPr/>
              </p:nvSpPr>
              <p:spPr>
                <a:xfrm>
                  <a:off x="9669073" y="3332583"/>
                  <a:ext cx="17884" cy="18350"/>
                </a:xfrm>
                <a:custGeom>
                  <a:avLst/>
                  <a:gdLst>
                    <a:gd name="connsiteX0" fmla="*/ 811 w 17884"/>
                    <a:gd name="connsiteY0" fmla="*/ 5517 h 18350"/>
                    <a:gd name="connsiteX1" fmla="*/ 12654 w 17884"/>
                    <a:gd name="connsiteY1" fmla="*/ 763 h 18350"/>
                    <a:gd name="connsiteX2" fmla="*/ 17095 w 17884"/>
                    <a:gd name="connsiteY2" fmla="*/ 12833 h 18350"/>
                    <a:gd name="connsiteX3" fmla="*/ 5252 w 17884"/>
                    <a:gd name="connsiteY3" fmla="*/ 17588 h 18350"/>
                    <a:gd name="connsiteX4" fmla="*/ 811 w 17884"/>
                    <a:gd name="connsiteY4" fmla="*/ 5517 h 18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 h="18350">
                      <a:moveTo>
                        <a:pt x="811" y="5517"/>
                      </a:moveTo>
                      <a:cubicBezTo>
                        <a:pt x="2861" y="877"/>
                        <a:pt x="8184" y="-1258"/>
                        <a:pt x="12654" y="763"/>
                      </a:cubicBezTo>
                      <a:cubicBezTo>
                        <a:pt x="17123" y="2784"/>
                        <a:pt x="19116" y="8165"/>
                        <a:pt x="17095" y="12833"/>
                      </a:cubicBezTo>
                      <a:cubicBezTo>
                        <a:pt x="15074" y="17474"/>
                        <a:pt x="9750" y="19609"/>
                        <a:pt x="5252" y="17588"/>
                      </a:cubicBezTo>
                      <a:cubicBezTo>
                        <a:pt x="725" y="15566"/>
                        <a:pt x="-1239" y="10157"/>
                        <a:pt x="811" y="5517"/>
                      </a:cubicBezTo>
                      <a:close/>
                    </a:path>
                  </a:pathLst>
                </a:custGeom>
                <a:grpFill/>
                <a:ln w="2845"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id="{5B23DC57-F28D-C4C6-F611-5D9EF46C0878}"/>
                    </a:ext>
                  </a:extLst>
                </p:cNvPr>
                <p:cNvSpPr/>
                <p:nvPr/>
              </p:nvSpPr>
              <p:spPr>
                <a:xfrm>
                  <a:off x="9559765" y="3282280"/>
                  <a:ext cx="16495" cy="16704"/>
                </a:xfrm>
                <a:custGeom>
                  <a:avLst/>
                  <a:gdLst>
                    <a:gd name="connsiteX0" fmla="*/ 886 w 16495"/>
                    <a:gd name="connsiteY0" fmla="*/ 4806 h 16704"/>
                    <a:gd name="connsiteX1" fmla="*/ 11960 w 16495"/>
                    <a:gd name="connsiteY1" fmla="*/ 792 h 16704"/>
                    <a:gd name="connsiteX2" fmla="*/ 15633 w 16495"/>
                    <a:gd name="connsiteY2" fmla="*/ 11894 h 16704"/>
                    <a:gd name="connsiteX3" fmla="*/ 4558 w 16495"/>
                    <a:gd name="connsiteY3" fmla="*/ 15909 h 16704"/>
                    <a:gd name="connsiteX4" fmla="*/ 886 w 16495"/>
                    <a:gd name="connsiteY4" fmla="*/ 4806 h 16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95" h="16704">
                      <a:moveTo>
                        <a:pt x="886" y="4806"/>
                      </a:moveTo>
                      <a:cubicBezTo>
                        <a:pt x="2935" y="649"/>
                        <a:pt x="7917" y="-1172"/>
                        <a:pt x="11960" y="792"/>
                      </a:cubicBezTo>
                      <a:cubicBezTo>
                        <a:pt x="16003" y="2756"/>
                        <a:pt x="17654" y="7710"/>
                        <a:pt x="15633" y="11894"/>
                      </a:cubicBezTo>
                      <a:cubicBezTo>
                        <a:pt x="13611" y="16079"/>
                        <a:pt x="8629" y="17873"/>
                        <a:pt x="4558" y="15909"/>
                      </a:cubicBezTo>
                      <a:cubicBezTo>
                        <a:pt x="459" y="13944"/>
                        <a:pt x="-1164" y="8991"/>
                        <a:pt x="886" y="4806"/>
                      </a:cubicBezTo>
                      <a:close/>
                    </a:path>
                  </a:pathLst>
                </a:custGeom>
                <a:grpFill/>
                <a:ln w="2845"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id="{F0A36E59-86B4-27AA-2AB0-63A1801A746F}"/>
                    </a:ext>
                  </a:extLst>
                </p:cNvPr>
                <p:cNvSpPr/>
                <p:nvPr/>
              </p:nvSpPr>
              <p:spPr>
                <a:xfrm>
                  <a:off x="9452795" y="3227235"/>
                  <a:ext cx="14976" cy="15184"/>
                </a:xfrm>
                <a:custGeom>
                  <a:avLst/>
                  <a:gdLst>
                    <a:gd name="connsiteX0" fmla="*/ 958 w 14976"/>
                    <a:gd name="connsiteY0" fmla="*/ 4053 h 15184"/>
                    <a:gd name="connsiteX1" fmla="*/ 11149 w 14976"/>
                    <a:gd name="connsiteY1" fmla="*/ 865 h 15184"/>
                    <a:gd name="connsiteX2" fmla="*/ 14025 w 14976"/>
                    <a:gd name="connsiteY2" fmla="*/ 11113 h 15184"/>
                    <a:gd name="connsiteX3" fmla="*/ 3833 w 14976"/>
                    <a:gd name="connsiteY3" fmla="*/ 14302 h 15184"/>
                    <a:gd name="connsiteX4" fmla="*/ 958 w 14976"/>
                    <a:gd name="connsiteY4" fmla="*/ 4053 h 15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6" h="15184">
                      <a:moveTo>
                        <a:pt x="958" y="4053"/>
                      </a:moveTo>
                      <a:cubicBezTo>
                        <a:pt x="2979" y="352"/>
                        <a:pt x="7534" y="-1071"/>
                        <a:pt x="11149" y="865"/>
                      </a:cubicBezTo>
                      <a:cubicBezTo>
                        <a:pt x="14736" y="2800"/>
                        <a:pt x="16046" y="7412"/>
                        <a:pt x="14025" y="11113"/>
                      </a:cubicBezTo>
                      <a:cubicBezTo>
                        <a:pt x="12032" y="14842"/>
                        <a:pt x="7448" y="16266"/>
                        <a:pt x="3833" y="14302"/>
                      </a:cubicBezTo>
                      <a:cubicBezTo>
                        <a:pt x="217" y="12337"/>
                        <a:pt x="-1064" y="7754"/>
                        <a:pt x="958" y="4053"/>
                      </a:cubicBezTo>
                      <a:close/>
                    </a:path>
                  </a:pathLst>
                </a:custGeom>
                <a:grpFill/>
                <a:ln w="2845"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id="{448A49C9-715A-7C94-7046-DDFB0DBEACB0}"/>
                    </a:ext>
                  </a:extLst>
                </p:cNvPr>
                <p:cNvSpPr/>
                <p:nvPr/>
              </p:nvSpPr>
              <p:spPr>
                <a:xfrm>
                  <a:off x="9348137" y="3167922"/>
                  <a:ext cx="13456" cy="13689"/>
                </a:xfrm>
                <a:custGeom>
                  <a:avLst/>
                  <a:gdLst>
                    <a:gd name="connsiteX0" fmla="*/ 1023 w 13456"/>
                    <a:gd name="connsiteY0" fmla="*/ 3382 h 13689"/>
                    <a:gd name="connsiteX1" fmla="*/ 10276 w 13456"/>
                    <a:gd name="connsiteY1" fmla="*/ 934 h 13689"/>
                    <a:gd name="connsiteX2" fmla="*/ 12439 w 13456"/>
                    <a:gd name="connsiteY2" fmla="*/ 10300 h 13689"/>
                    <a:gd name="connsiteX3" fmla="*/ 3187 w 13456"/>
                    <a:gd name="connsiteY3" fmla="*/ 12749 h 13689"/>
                    <a:gd name="connsiteX4" fmla="*/ 1023 w 13456"/>
                    <a:gd name="connsiteY4" fmla="*/ 3382 h 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6" h="13689">
                      <a:moveTo>
                        <a:pt x="1023" y="3382"/>
                      </a:moveTo>
                      <a:cubicBezTo>
                        <a:pt x="2988" y="137"/>
                        <a:pt x="7116" y="-973"/>
                        <a:pt x="10276" y="934"/>
                      </a:cubicBezTo>
                      <a:cubicBezTo>
                        <a:pt x="13436" y="2842"/>
                        <a:pt x="14404" y="7027"/>
                        <a:pt x="12439" y="10300"/>
                      </a:cubicBezTo>
                      <a:cubicBezTo>
                        <a:pt x="10503" y="13574"/>
                        <a:pt x="6376" y="14656"/>
                        <a:pt x="3187" y="12749"/>
                      </a:cubicBezTo>
                      <a:cubicBezTo>
                        <a:pt x="-1" y="10841"/>
                        <a:pt x="-941" y="6628"/>
                        <a:pt x="1023" y="3382"/>
                      </a:cubicBezTo>
                      <a:close/>
                    </a:path>
                  </a:pathLst>
                </a:custGeom>
                <a:grpFill/>
                <a:ln w="2845"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id="{5392B285-8EA1-19FE-4896-A569546FB605}"/>
                    </a:ext>
                  </a:extLst>
                </p:cNvPr>
                <p:cNvSpPr/>
                <p:nvPr/>
              </p:nvSpPr>
              <p:spPr>
                <a:xfrm>
                  <a:off x="9246026" y="3104368"/>
                  <a:ext cx="12017" cy="12057"/>
                </a:xfrm>
                <a:custGeom>
                  <a:avLst/>
                  <a:gdLst>
                    <a:gd name="connsiteX0" fmla="*/ 1019 w 12017"/>
                    <a:gd name="connsiteY0" fmla="*/ 2826 h 12057"/>
                    <a:gd name="connsiteX1" fmla="*/ 9360 w 12017"/>
                    <a:gd name="connsiteY1" fmla="*/ 919 h 12057"/>
                    <a:gd name="connsiteX2" fmla="*/ 11012 w 12017"/>
                    <a:gd name="connsiteY2" fmla="*/ 9231 h 12057"/>
                    <a:gd name="connsiteX3" fmla="*/ 2671 w 12017"/>
                    <a:gd name="connsiteY3" fmla="*/ 11139 h 12057"/>
                    <a:gd name="connsiteX4" fmla="*/ 1019 w 12017"/>
                    <a:gd name="connsiteY4" fmla="*/ 2826 h 12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 h="12057">
                      <a:moveTo>
                        <a:pt x="1019" y="2826"/>
                      </a:moveTo>
                      <a:cubicBezTo>
                        <a:pt x="2869" y="8"/>
                        <a:pt x="6599" y="-846"/>
                        <a:pt x="9360" y="919"/>
                      </a:cubicBezTo>
                      <a:cubicBezTo>
                        <a:pt x="12122" y="2684"/>
                        <a:pt x="12833" y="6413"/>
                        <a:pt x="11012" y="9231"/>
                      </a:cubicBezTo>
                      <a:cubicBezTo>
                        <a:pt x="9161" y="12050"/>
                        <a:pt x="5432" y="12904"/>
                        <a:pt x="2671" y="11139"/>
                      </a:cubicBezTo>
                      <a:cubicBezTo>
                        <a:pt x="-91" y="9374"/>
                        <a:pt x="-832" y="5644"/>
                        <a:pt x="1019" y="2826"/>
                      </a:cubicBezTo>
                      <a:close/>
                    </a:path>
                  </a:pathLst>
                </a:custGeom>
                <a:grpFill/>
                <a:ln w="2845" cap="flat">
                  <a:noFill/>
                  <a:prstDash val="solid"/>
                  <a:miter/>
                </a:ln>
              </p:spPr>
              <p:txBody>
                <a:bodyPr rtlCol="0" anchor="ctr"/>
                <a:lstStyle/>
                <a:p>
                  <a:endParaRPr lang="en-US"/>
                </a:p>
              </p:txBody>
            </p:sp>
            <p:sp>
              <p:nvSpPr>
                <p:cNvPr id="1431" name="Freeform: Shape 1430">
                  <a:extLst>
                    <a:ext uri="{FF2B5EF4-FFF2-40B4-BE49-F238E27FC236}">
                      <a16:creationId xmlns:a16="http://schemas.microsoft.com/office/drawing/2014/main" id="{30B42E4B-186A-4D32-9941-CA3EC020F81D}"/>
                    </a:ext>
                  </a:extLst>
                </p:cNvPr>
                <p:cNvSpPr/>
                <p:nvPr/>
              </p:nvSpPr>
              <p:spPr>
                <a:xfrm>
                  <a:off x="9146814" y="3036407"/>
                  <a:ext cx="10465" cy="10564"/>
                </a:xfrm>
                <a:custGeom>
                  <a:avLst/>
                  <a:gdLst>
                    <a:gd name="connsiteX0" fmla="*/ 1019 w 10465"/>
                    <a:gd name="connsiteY0" fmla="*/ 2264 h 10564"/>
                    <a:gd name="connsiteX1" fmla="*/ 8336 w 10465"/>
                    <a:gd name="connsiteY1" fmla="*/ 955 h 10564"/>
                    <a:gd name="connsiteX2" fmla="*/ 9446 w 10465"/>
                    <a:gd name="connsiteY2" fmla="*/ 8300 h 10564"/>
                    <a:gd name="connsiteX3" fmla="*/ 2130 w 10465"/>
                    <a:gd name="connsiteY3" fmla="*/ 9609 h 10564"/>
                    <a:gd name="connsiteX4" fmla="*/ 1019 w 10465"/>
                    <a:gd name="connsiteY4" fmla="*/ 2264 h 1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5" h="10564">
                      <a:moveTo>
                        <a:pt x="1019" y="2264"/>
                      </a:moveTo>
                      <a:cubicBezTo>
                        <a:pt x="2728" y="-127"/>
                        <a:pt x="6030" y="-725"/>
                        <a:pt x="8336" y="955"/>
                      </a:cubicBezTo>
                      <a:cubicBezTo>
                        <a:pt x="10670" y="2606"/>
                        <a:pt x="11154" y="5908"/>
                        <a:pt x="9446" y="8300"/>
                      </a:cubicBezTo>
                      <a:cubicBezTo>
                        <a:pt x="7738" y="10691"/>
                        <a:pt x="4464" y="11289"/>
                        <a:pt x="2130" y="9609"/>
                      </a:cubicBezTo>
                      <a:cubicBezTo>
                        <a:pt x="-205" y="7930"/>
                        <a:pt x="-689" y="4656"/>
                        <a:pt x="1019" y="2264"/>
                      </a:cubicBezTo>
                      <a:close/>
                    </a:path>
                  </a:pathLst>
                </a:custGeom>
                <a:grpFill/>
                <a:ln w="2845" cap="flat">
                  <a:noFill/>
                  <a:prstDash val="solid"/>
                  <a:miter/>
                </a:ln>
              </p:spPr>
              <p:txBody>
                <a:bodyPr rtlCol="0" anchor="ctr"/>
                <a:lstStyle/>
                <a:p>
                  <a:endParaRPr lang="en-US"/>
                </a:p>
              </p:txBody>
            </p:sp>
            <p:sp>
              <p:nvSpPr>
                <p:cNvPr id="1432" name="Freeform: Shape 1431">
                  <a:extLst>
                    <a:ext uri="{FF2B5EF4-FFF2-40B4-BE49-F238E27FC236}">
                      <a16:creationId xmlns:a16="http://schemas.microsoft.com/office/drawing/2014/main" id="{FDAF82BC-87AA-CE8D-9317-A5FD7C8452A5}"/>
                    </a:ext>
                  </a:extLst>
                </p:cNvPr>
                <p:cNvSpPr/>
                <p:nvPr/>
              </p:nvSpPr>
              <p:spPr>
                <a:xfrm>
                  <a:off x="9050354" y="2964582"/>
                  <a:ext cx="8946" cy="9054"/>
                </a:xfrm>
                <a:custGeom>
                  <a:avLst/>
                  <a:gdLst>
                    <a:gd name="connsiteX0" fmla="*/ 1000 w 8946"/>
                    <a:gd name="connsiteY0" fmla="*/ 1780 h 9054"/>
                    <a:gd name="connsiteX1" fmla="*/ 7292 w 8946"/>
                    <a:gd name="connsiteY1" fmla="*/ 926 h 9054"/>
                    <a:gd name="connsiteX2" fmla="*/ 7946 w 8946"/>
                    <a:gd name="connsiteY2" fmla="*/ 7275 h 9054"/>
                    <a:gd name="connsiteX3" fmla="*/ 1655 w 8946"/>
                    <a:gd name="connsiteY3" fmla="*/ 8128 h 9054"/>
                    <a:gd name="connsiteX4" fmla="*/ 1000 w 8946"/>
                    <a:gd name="connsiteY4" fmla="*/ 1780 h 9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 h="9054">
                      <a:moveTo>
                        <a:pt x="1000" y="1780"/>
                      </a:moveTo>
                      <a:cubicBezTo>
                        <a:pt x="2566" y="-213"/>
                        <a:pt x="5356" y="-583"/>
                        <a:pt x="7292" y="926"/>
                      </a:cubicBezTo>
                      <a:cubicBezTo>
                        <a:pt x="9199" y="2435"/>
                        <a:pt x="9512" y="5282"/>
                        <a:pt x="7946" y="7275"/>
                      </a:cubicBezTo>
                      <a:cubicBezTo>
                        <a:pt x="6409" y="9267"/>
                        <a:pt x="3591" y="9637"/>
                        <a:pt x="1655" y="8128"/>
                      </a:cubicBezTo>
                      <a:cubicBezTo>
                        <a:pt x="-252" y="6591"/>
                        <a:pt x="-566" y="3744"/>
                        <a:pt x="1000" y="1780"/>
                      </a:cubicBezTo>
                      <a:close/>
                    </a:path>
                  </a:pathLst>
                </a:custGeom>
                <a:grpFill/>
                <a:ln w="2845"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id="{B1C87317-CDF7-2572-77DC-86EC6B4E5187}"/>
                    </a:ext>
                  </a:extLst>
                </p:cNvPr>
                <p:cNvSpPr/>
                <p:nvPr/>
              </p:nvSpPr>
              <p:spPr>
                <a:xfrm>
                  <a:off x="8956998" y="2888756"/>
                  <a:ext cx="7512" cy="7473"/>
                </a:xfrm>
                <a:custGeom>
                  <a:avLst/>
                  <a:gdLst>
                    <a:gd name="connsiteX0" fmla="*/ 924 w 7512"/>
                    <a:gd name="connsiteY0" fmla="*/ 1368 h 7473"/>
                    <a:gd name="connsiteX1" fmla="*/ 6219 w 7512"/>
                    <a:gd name="connsiteY1" fmla="*/ 827 h 7473"/>
                    <a:gd name="connsiteX2" fmla="*/ 6589 w 7512"/>
                    <a:gd name="connsiteY2" fmla="*/ 6094 h 7473"/>
                    <a:gd name="connsiteX3" fmla="*/ 1294 w 7512"/>
                    <a:gd name="connsiteY3" fmla="*/ 6634 h 7473"/>
                    <a:gd name="connsiteX4" fmla="*/ 924 w 7512"/>
                    <a:gd name="connsiteY4" fmla="*/ 1368 h 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2" h="7473">
                      <a:moveTo>
                        <a:pt x="924" y="1368"/>
                      </a:moveTo>
                      <a:cubicBezTo>
                        <a:pt x="2290" y="-226"/>
                        <a:pt x="4653" y="-454"/>
                        <a:pt x="6219" y="827"/>
                      </a:cubicBezTo>
                      <a:cubicBezTo>
                        <a:pt x="7784" y="2136"/>
                        <a:pt x="7955" y="4499"/>
                        <a:pt x="6589" y="6094"/>
                      </a:cubicBezTo>
                      <a:cubicBezTo>
                        <a:pt x="5222" y="7688"/>
                        <a:pt x="2859" y="7944"/>
                        <a:pt x="1294" y="6634"/>
                      </a:cubicBezTo>
                      <a:cubicBezTo>
                        <a:pt x="-272" y="5325"/>
                        <a:pt x="-443" y="2962"/>
                        <a:pt x="924" y="1368"/>
                      </a:cubicBezTo>
                      <a:close/>
                    </a:path>
                  </a:pathLst>
                </a:custGeom>
                <a:grpFill/>
                <a:ln w="2845" cap="flat">
                  <a:noFill/>
                  <a:prstDash val="solid"/>
                  <a:miter/>
                </a:ln>
              </p:spPr>
              <p:txBody>
                <a:bodyPr rtlCol="0" anchor="ctr"/>
                <a:lstStyle/>
                <a:p>
                  <a:endParaRPr lang="en-US"/>
                </a:p>
              </p:txBody>
            </p:sp>
            <p:sp>
              <p:nvSpPr>
                <p:cNvPr id="1434" name="Freeform: Shape 1433">
                  <a:extLst>
                    <a:ext uri="{FF2B5EF4-FFF2-40B4-BE49-F238E27FC236}">
                      <a16:creationId xmlns:a16="http://schemas.microsoft.com/office/drawing/2014/main" id="{D960A095-193F-6F33-DE66-0F8D59755C59}"/>
                    </a:ext>
                  </a:extLst>
                </p:cNvPr>
                <p:cNvSpPr/>
                <p:nvPr/>
              </p:nvSpPr>
              <p:spPr>
                <a:xfrm>
                  <a:off x="8866954" y="2809106"/>
                  <a:ext cx="5944" cy="5973"/>
                </a:xfrm>
                <a:custGeom>
                  <a:avLst/>
                  <a:gdLst>
                    <a:gd name="connsiteX0" fmla="*/ 809 w 5944"/>
                    <a:gd name="connsiteY0" fmla="*/ 994 h 5973"/>
                    <a:gd name="connsiteX1" fmla="*/ 5022 w 5944"/>
                    <a:gd name="connsiteY1" fmla="*/ 766 h 5973"/>
                    <a:gd name="connsiteX2" fmla="*/ 5136 w 5944"/>
                    <a:gd name="connsiteY2" fmla="*/ 4980 h 5973"/>
                    <a:gd name="connsiteX3" fmla="*/ 923 w 5944"/>
                    <a:gd name="connsiteY3" fmla="*/ 5207 h 5973"/>
                    <a:gd name="connsiteX4" fmla="*/ 809 w 5944"/>
                    <a:gd name="connsiteY4" fmla="*/ 994 h 5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4" h="5973">
                      <a:moveTo>
                        <a:pt x="809" y="994"/>
                      </a:moveTo>
                      <a:cubicBezTo>
                        <a:pt x="1947" y="-230"/>
                        <a:pt x="3827" y="-344"/>
                        <a:pt x="5022" y="766"/>
                      </a:cubicBezTo>
                      <a:cubicBezTo>
                        <a:pt x="6218" y="1876"/>
                        <a:pt x="6246" y="3755"/>
                        <a:pt x="5136" y="4980"/>
                      </a:cubicBezTo>
                      <a:cubicBezTo>
                        <a:pt x="3997" y="6204"/>
                        <a:pt x="2118" y="6317"/>
                        <a:pt x="923" y="5207"/>
                      </a:cubicBezTo>
                      <a:cubicBezTo>
                        <a:pt x="-273" y="4097"/>
                        <a:pt x="-302" y="2218"/>
                        <a:pt x="809" y="994"/>
                      </a:cubicBezTo>
                      <a:close/>
                    </a:path>
                  </a:pathLst>
                </a:custGeom>
                <a:grpFill/>
                <a:ln w="2845"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id="{D010AD0A-866B-7416-A036-EEA6E3CA22C9}"/>
                    </a:ext>
                  </a:extLst>
                </p:cNvPr>
                <p:cNvSpPr/>
                <p:nvPr/>
              </p:nvSpPr>
              <p:spPr>
                <a:xfrm>
                  <a:off x="8780009" y="2726065"/>
                  <a:ext cx="4441" cy="4434"/>
                </a:xfrm>
                <a:custGeom>
                  <a:avLst/>
                  <a:gdLst>
                    <a:gd name="connsiteX0" fmla="*/ 641 w 4441"/>
                    <a:gd name="connsiteY0" fmla="*/ 680 h 4434"/>
                    <a:gd name="connsiteX1" fmla="*/ 3801 w 4441"/>
                    <a:gd name="connsiteY1" fmla="*/ 623 h 4434"/>
                    <a:gd name="connsiteX2" fmla="*/ 3801 w 4441"/>
                    <a:gd name="connsiteY2" fmla="*/ 3755 h 4434"/>
                    <a:gd name="connsiteX3" fmla="*/ 641 w 4441"/>
                    <a:gd name="connsiteY3" fmla="*/ 3812 h 4434"/>
                    <a:gd name="connsiteX4" fmla="*/ 641 w 4441"/>
                    <a:gd name="connsiteY4" fmla="*/ 680 h 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1" h="4434">
                      <a:moveTo>
                        <a:pt x="641" y="680"/>
                      </a:moveTo>
                      <a:cubicBezTo>
                        <a:pt x="1523" y="-202"/>
                        <a:pt x="2947" y="-231"/>
                        <a:pt x="3801" y="623"/>
                      </a:cubicBezTo>
                      <a:cubicBezTo>
                        <a:pt x="4655" y="1477"/>
                        <a:pt x="4655" y="2872"/>
                        <a:pt x="3801" y="3755"/>
                      </a:cubicBezTo>
                      <a:cubicBezTo>
                        <a:pt x="2918" y="4637"/>
                        <a:pt x="1495" y="4666"/>
                        <a:pt x="641" y="3812"/>
                      </a:cubicBezTo>
                      <a:cubicBezTo>
                        <a:pt x="-214" y="2958"/>
                        <a:pt x="-214" y="1563"/>
                        <a:pt x="641" y="680"/>
                      </a:cubicBezTo>
                      <a:close/>
                    </a:path>
                  </a:pathLst>
                </a:custGeom>
                <a:grpFill/>
                <a:ln w="2845" cap="flat">
                  <a:noFill/>
                  <a:prstDash val="solid"/>
                  <a:miter/>
                </a:ln>
              </p:spPr>
              <p:txBody>
                <a:bodyPr rtlCol="0" anchor="ctr"/>
                <a:lstStyle/>
                <a:p>
                  <a:endParaRPr lang="en-US"/>
                </a:p>
              </p:txBody>
            </p:sp>
          </p:grpSp>
          <p:grpSp>
            <p:nvGrpSpPr>
              <p:cNvPr id="28" name="Graphic 9">
                <a:extLst>
                  <a:ext uri="{FF2B5EF4-FFF2-40B4-BE49-F238E27FC236}">
                    <a16:creationId xmlns:a16="http://schemas.microsoft.com/office/drawing/2014/main" id="{9FA3EA36-C401-E733-C8A8-5A05ED20FFF6}"/>
                  </a:ext>
                </a:extLst>
              </p:cNvPr>
              <p:cNvGrpSpPr/>
              <p:nvPr/>
            </p:nvGrpSpPr>
            <p:grpSpPr>
              <a:xfrm>
                <a:off x="8696280" y="2809484"/>
                <a:ext cx="3528332" cy="918063"/>
                <a:chOff x="8696280" y="2809484"/>
                <a:chExt cx="3528332" cy="918063"/>
              </a:xfrm>
              <a:grpFill/>
            </p:grpSpPr>
            <p:sp>
              <p:nvSpPr>
                <p:cNvPr id="29" name="Freeform: Shape 28">
                  <a:extLst>
                    <a:ext uri="{FF2B5EF4-FFF2-40B4-BE49-F238E27FC236}">
                      <a16:creationId xmlns:a16="http://schemas.microsoft.com/office/drawing/2014/main" id="{C17CCE49-F9BC-0871-1689-6FBD5E7C6FEF}"/>
                    </a:ext>
                  </a:extLst>
                </p:cNvPr>
                <p:cNvSpPr/>
                <p:nvPr/>
              </p:nvSpPr>
              <p:spPr>
                <a:xfrm>
                  <a:off x="12173037" y="3382196"/>
                  <a:ext cx="51575" cy="52514"/>
                </a:xfrm>
                <a:custGeom>
                  <a:avLst/>
                  <a:gdLst>
                    <a:gd name="connsiteX0" fmla="*/ 2593 w 51575"/>
                    <a:gd name="connsiteY0" fmla="*/ 37295 h 52514"/>
                    <a:gd name="connsiteX1" fmla="*/ 14294 w 51575"/>
                    <a:gd name="connsiteY1" fmla="*/ 2422 h 52514"/>
                    <a:gd name="connsiteX2" fmla="*/ 48825 w 51575"/>
                    <a:gd name="connsiteY2" fmla="*/ 15147 h 52514"/>
                    <a:gd name="connsiteX3" fmla="*/ 37125 w 51575"/>
                    <a:gd name="connsiteY3" fmla="*/ 50020 h 52514"/>
                    <a:gd name="connsiteX4" fmla="*/ 2593 w 51575"/>
                    <a:gd name="connsiteY4" fmla="*/ 37295 h 52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5" h="52514">
                      <a:moveTo>
                        <a:pt x="2593" y="37295"/>
                      </a:moveTo>
                      <a:cubicBezTo>
                        <a:pt x="-3584" y="24086"/>
                        <a:pt x="1653" y="8485"/>
                        <a:pt x="14294" y="2422"/>
                      </a:cubicBezTo>
                      <a:cubicBezTo>
                        <a:pt x="26933" y="-3642"/>
                        <a:pt x="42392" y="2080"/>
                        <a:pt x="48825" y="15147"/>
                      </a:cubicBezTo>
                      <a:cubicBezTo>
                        <a:pt x="55259" y="28242"/>
                        <a:pt x="50021" y="43843"/>
                        <a:pt x="37125" y="50020"/>
                      </a:cubicBezTo>
                      <a:cubicBezTo>
                        <a:pt x="24229" y="56198"/>
                        <a:pt x="8770" y="50504"/>
                        <a:pt x="2593" y="37295"/>
                      </a:cubicBezTo>
                      <a:close/>
                    </a:path>
                  </a:pathLst>
                </a:custGeom>
                <a:grpFill/>
                <a:ln w="284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7C174D6B-F573-6410-A821-5438DAAD169F}"/>
                    </a:ext>
                  </a:extLst>
                </p:cNvPr>
                <p:cNvSpPr/>
                <p:nvPr/>
              </p:nvSpPr>
              <p:spPr>
                <a:xfrm>
                  <a:off x="12058950" y="3435325"/>
                  <a:ext cx="49990" cy="50837"/>
                </a:xfrm>
                <a:custGeom>
                  <a:avLst/>
                  <a:gdLst>
                    <a:gd name="connsiteX0" fmla="*/ 2067 w 49990"/>
                    <a:gd name="connsiteY0" fmla="*/ 35011 h 50837"/>
                    <a:gd name="connsiteX1" fmla="*/ 14878 w 49990"/>
                    <a:gd name="connsiteY1" fmla="*/ 1874 h 50837"/>
                    <a:gd name="connsiteX2" fmla="*/ 47759 w 49990"/>
                    <a:gd name="connsiteY2" fmla="*/ 15482 h 50837"/>
                    <a:gd name="connsiteX3" fmla="*/ 35090 w 49990"/>
                    <a:gd name="connsiteY3" fmla="*/ 48903 h 50837"/>
                    <a:gd name="connsiteX4" fmla="*/ 2067 w 49990"/>
                    <a:gd name="connsiteY4" fmla="*/ 35011 h 50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90" h="50837">
                      <a:moveTo>
                        <a:pt x="2067" y="35011"/>
                      </a:moveTo>
                      <a:cubicBezTo>
                        <a:pt x="-3399" y="21972"/>
                        <a:pt x="2352" y="7140"/>
                        <a:pt x="14878" y="1874"/>
                      </a:cubicBezTo>
                      <a:cubicBezTo>
                        <a:pt x="27460" y="-3279"/>
                        <a:pt x="42036" y="2500"/>
                        <a:pt x="47759" y="15482"/>
                      </a:cubicBezTo>
                      <a:cubicBezTo>
                        <a:pt x="53452" y="28349"/>
                        <a:pt x="47901" y="43665"/>
                        <a:pt x="35090" y="48903"/>
                      </a:cubicBezTo>
                      <a:cubicBezTo>
                        <a:pt x="22308" y="54284"/>
                        <a:pt x="7533" y="48049"/>
                        <a:pt x="2067" y="35011"/>
                      </a:cubicBezTo>
                      <a:close/>
                    </a:path>
                  </a:pathLst>
                </a:custGeom>
                <a:grpFill/>
                <a:ln w="284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02EF4533-7875-482A-AEDF-153C8A92B9D7}"/>
                    </a:ext>
                  </a:extLst>
                </p:cNvPr>
                <p:cNvSpPr/>
                <p:nvPr/>
              </p:nvSpPr>
              <p:spPr>
                <a:xfrm>
                  <a:off x="11942856" y="3483376"/>
                  <a:ext cx="48318" cy="49581"/>
                </a:xfrm>
                <a:custGeom>
                  <a:avLst/>
                  <a:gdLst>
                    <a:gd name="connsiteX0" fmla="*/ 1613 w 48318"/>
                    <a:gd name="connsiteY0" fmla="*/ 33249 h 49581"/>
                    <a:gd name="connsiteX1" fmla="*/ 15306 w 48318"/>
                    <a:gd name="connsiteY1" fmla="*/ 1592 h 49581"/>
                    <a:gd name="connsiteX2" fmla="*/ 46564 w 48318"/>
                    <a:gd name="connsiteY2" fmla="*/ 15997 h 49581"/>
                    <a:gd name="connsiteX3" fmla="*/ 32985 w 48318"/>
                    <a:gd name="connsiteY3" fmla="*/ 47938 h 49581"/>
                    <a:gd name="connsiteX4" fmla="*/ 1613 w 48318"/>
                    <a:gd name="connsiteY4" fmla="*/ 33249 h 4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18" h="49581">
                      <a:moveTo>
                        <a:pt x="1613" y="33249"/>
                      </a:moveTo>
                      <a:cubicBezTo>
                        <a:pt x="-3170" y="20353"/>
                        <a:pt x="3064" y="6517"/>
                        <a:pt x="15306" y="1592"/>
                      </a:cubicBezTo>
                      <a:cubicBezTo>
                        <a:pt x="27575" y="-3219"/>
                        <a:pt x="41554" y="3243"/>
                        <a:pt x="46564" y="15997"/>
                      </a:cubicBezTo>
                      <a:cubicBezTo>
                        <a:pt x="51574" y="28751"/>
                        <a:pt x="45482" y="43042"/>
                        <a:pt x="32985" y="47938"/>
                      </a:cubicBezTo>
                      <a:cubicBezTo>
                        <a:pt x="20515" y="52949"/>
                        <a:pt x="6366" y="46060"/>
                        <a:pt x="1613" y="33249"/>
                      </a:cubicBezTo>
                      <a:close/>
                    </a:path>
                  </a:pathLst>
                </a:custGeom>
                <a:grpFill/>
                <a:ln w="284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049AE565-0961-EC71-6A8C-CB4626829C79}"/>
                    </a:ext>
                  </a:extLst>
                </p:cNvPr>
                <p:cNvSpPr/>
                <p:nvPr/>
              </p:nvSpPr>
              <p:spPr>
                <a:xfrm>
                  <a:off x="11824865" y="3526668"/>
                  <a:ext cx="46727" cy="47866"/>
                </a:xfrm>
                <a:custGeom>
                  <a:avLst/>
                  <a:gdLst>
                    <a:gd name="connsiteX0" fmla="*/ 1232 w 46727"/>
                    <a:gd name="connsiteY0" fmla="*/ 31350 h 47866"/>
                    <a:gd name="connsiteX1" fmla="*/ 15694 w 46727"/>
                    <a:gd name="connsiteY1" fmla="*/ 1173 h 47866"/>
                    <a:gd name="connsiteX2" fmla="*/ 45386 w 46727"/>
                    <a:gd name="connsiteY2" fmla="*/ 16489 h 47866"/>
                    <a:gd name="connsiteX3" fmla="*/ 30924 w 46727"/>
                    <a:gd name="connsiteY3" fmla="*/ 46666 h 47866"/>
                    <a:gd name="connsiteX4" fmla="*/ 1232 w 46727"/>
                    <a:gd name="connsiteY4" fmla="*/ 31350 h 47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27" h="47866">
                      <a:moveTo>
                        <a:pt x="1232" y="31350"/>
                      </a:moveTo>
                      <a:cubicBezTo>
                        <a:pt x="-2867" y="18738"/>
                        <a:pt x="3595" y="5245"/>
                        <a:pt x="15694" y="1173"/>
                      </a:cubicBezTo>
                      <a:cubicBezTo>
                        <a:pt x="27765" y="-2897"/>
                        <a:pt x="41059" y="3963"/>
                        <a:pt x="45386" y="16489"/>
                      </a:cubicBezTo>
                      <a:cubicBezTo>
                        <a:pt x="49713" y="29015"/>
                        <a:pt x="43223" y="42509"/>
                        <a:pt x="30924" y="46666"/>
                      </a:cubicBezTo>
                      <a:cubicBezTo>
                        <a:pt x="18626" y="50794"/>
                        <a:pt x="5331" y="43933"/>
                        <a:pt x="1232" y="31350"/>
                      </a:cubicBezTo>
                      <a:close/>
                    </a:path>
                  </a:pathLst>
                </a:custGeom>
                <a:grpFill/>
                <a:ln w="284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48474D3-D312-8350-6D53-6FC687603FDF}"/>
                    </a:ext>
                  </a:extLst>
                </p:cNvPr>
                <p:cNvSpPr/>
                <p:nvPr/>
              </p:nvSpPr>
              <p:spPr>
                <a:xfrm>
                  <a:off x="11705199" y="3565166"/>
                  <a:ext cx="45203" cy="46221"/>
                </a:xfrm>
                <a:custGeom>
                  <a:avLst/>
                  <a:gdLst>
                    <a:gd name="connsiteX0" fmla="*/ 905 w 45203"/>
                    <a:gd name="connsiteY0" fmla="*/ 29234 h 46221"/>
                    <a:gd name="connsiteX1" fmla="*/ 16107 w 45203"/>
                    <a:gd name="connsiteY1" fmla="*/ 822 h 46221"/>
                    <a:gd name="connsiteX2" fmla="*/ 33245 w 45203"/>
                    <a:gd name="connsiteY2" fmla="*/ 3043 h 46221"/>
                    <a:gd name="connsiteX3" fmla="*/ 44205 w 45203"/>
                    <a:gd name="connsiteY3" fmla="*/ 16850 h 46221"/>
                    <a:gd name="connsiteX4" fmla="*/ 42554 w 45203"/>
                    <a:gd name="connsiteY4" fmla="*/ 34500 h 46221"/>
                    <a:gd name="connsiteX5" fmla="*/ 29031 w 45203"/>
                    <a:gd name="connsiteY5" fmla="*/ 45375 h 46221"/>
                    <a:gd name="connsiteX6" fmla="*/ 905 w 45203"/>
                    <a:gd name="connsiteY6" fmla="*/ 29234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03" h="46221">
                      <a:moveTo>
                        <a:pt x="905" y="29234"/>
                      </a:moveTo>
                      <a:cubicBezTo>
                        <a:pt x="-2568" y="16907"/>
                        <a:pt x="4264" y="4182"/>
                        <a:pt x="16107" y="822"/>
                      </a:cubicBezTo>
                      <a:cubicBezTo>
                        <a:pt x="22057" y="-857"/>
                        <a:pt x="28149" y="111"/>
                        <a:pt x="33245" y="3043"/>
                      </a:cubicBezTo>
                      <a:cubicBezTo>
                        <a:pt x="38312" y="5947"/>
                        <a:pt x="42354" y="10701"/>
                        <a:pt x="44205" y="16850"/>
                      </a:cubicBezTo>
                      <a:cubicBezTo>
                        <a:pt x="46027" y="22971"/>
                        <a:pt x="45287" y="29319"/>
                        <a:pt x="42554" y="34500"/>
                      </a:cubicBezTo>
                      <a:cubicBezTo>
                        <a:pt x="39792" y="39653"/>
                        <a:pt x="35067" y="43667"/>
                        <a:pt x="29031" y="45375"/>
                      </a:cubicBezTo>
                      <a:cubicBezTo>
                        <a:pt x="16961" y="48791"/>
                        <a:pt x="4378" y="41561"/>
                        <a:pt x="905" y="29234"/>
                      </a:cubicBezTo>
                      <a:close/>
                    </a:path>
                  </a:pathLst>
                </a:custGeom>
                <a:grpFill/>
                <a:ln w="284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56B1A5A1-4BEF-D261-C836-90B09902E2FF}"/>
                    </a:ext>
                  </a:extLst>
                </p:cNvPr>
                <p:cNvSpPr/>
                <p:nvPr/>
              </p:nvSpPr>
              <p:spPr>
                <a:xfrm>
                  <a:off x="11584142" y="3598582"/>
                  <a:ext cx="43530" cy="44822"/>
                </a:xfrm>
                <a:custGeom>
                  <a:avLst/>
                  <a:gdLst>
                    <a:gd name="connsiteX0" fmla="*/ 630 w 43530"/>
                    <a:gd name="connsiteY0" fmla="*/ 27417 h 44822"/>
                    <a:gd name="connsiteX1" fmla="*/ 3136 w 43530"/>
                    <a:gd name="connsiteY1" fmla="*/ 10593 h 44822"/>
                    <a:gd name="connsiteX2" fmla="*/ 16430 w 43530"/>
                    <a:gd name="connsiteY2" fmla="*/ 658 h 44822"/>
                    <a:gd name="connsiteX3" fmla="*/ 42820 w 43530"/>
                    <a:gd name="connsiteY3" fmla="*/ 16998 h 44822"/>
                    <a:gd name="connsiteX4" fmla="*/ 27106 w 43530"/>
                    <a:gd name="connsiteY4" fmla="*/ 44157 h 44822"/>
                    <a:gd name="connsiteX5" fmla="*/ 10508 w 43530"/>
                    <a:gd name="connsiteY5" fmla="*/ 41395 h 44822"/>
                    <a:gd name="connsiteX6" fmla="*/ 601 w 43530"/>
                    <a:gd name="connsiteY6" fmla="*/ 27446 h 4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30" h="44822">
                      <a:moveTo>
                        <a:pt x="630" y="27417"/>
                      </a:moveTo>
                      <a:cubicBezTo>
                        <a:pt x="-793" y="21411"/>
                        <a:pt x="260" y="15404"/>
                        <a:pt x="3136" y="10593"/>
                      </a:cubicBezTo>
                      <a:cubicBezTo>
                        <a:pt x="5982" y="5725"/>
                        <a:pt x="10679" y="2195"/>
                        <a:pt x="16430" y="658"/>
                      </a:cubicBezTo>
                      <a:cubicBezTo>
                        <a:pt x="27960" y="-2303"/>
                        <a:pt x="39774" y="5013"/>
                        <a:pt x="42820" y="16998"/>
                      </a:cubicBezTo>
                      <a:cubicBezTo>
                        <a:pt x="45866" y="28983"/>
                        <a:pt x="38835" y="41139"/>
                        <a:pt x="27106" y="44157"/>
                      </a:cubicBezTo>
                      <a:cubicBezTo>
                        <a:pt x="21269" y="45723"/>
                        <a:pt x="15320" y="44413"/>
                        <a:pt x="10508" y="41395"/>
                      </a:cubicBezTo>
                      <a:cubicBezTo>
                        <a:pt x="5697" y="38350"/>
                        <a:pt x="2025" y="33453"/>
                        <a:pt x="601" y="27446"/>
                      </a:cubicBezTo>
                      <a:close/>
                    </a:path>
                  </a:pathLst>
                </a:custGeom>
                <a:grpFill/>
                <a:ln w="284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E71FDF40-71F4-F43E-E455-EB3726B2E500}"/>
                    </a:ext>
                  </a:extLst>
                </p:cNvPr>
                <p:cNvSpPr/>
                <p:nvPr/>
              </p:nvSpPr>
              <p:spPr>
                <a:xfrm>
                  <a:off x="11461798" y="3626867"/>
                  <a:ext cx="41944" cy="43177"/>
                </a:xfrm>
                <a:custGeom>
                  <a:avLst/>
                  <a:gdLst>
                    <a:gd name="connsiteX0" fmla="*/ 418 w 41944"/>
                    <a:gd name="connsiteY0" fmla="*/ 25807 h 43177"/>
                    <a:gd name="connsiteX1" fmla="*/ 16645 w 41944"/>
                    <a:gd name="connsiteY1" fmla="*/ 413 h 43177"/>
                    <a:gd name="connsiteX2" fmla="*/ 41469 w 41944"/>
                    <a:gd name="connsiteY2" fmla="*/ 17352 h 43177"/>
                    <a:gd name="connsiteX3" fmla="*/ 25243 w 41944"/>
                    <a:gd name="connsiteY3" fmla="*/ 42746 h 43177"/>
                    <a:gd name="connsiteX4" fmla="*/ 418 w 41944"/>
                    <a:gd name="connsiteY4" fmla="*/ 25807 h 43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44" h="43177">
                      <a:moveTo>
                        <a:pt x="418" y="25807"/>
                      </a:moveTo>
                      <a:cubicBezTo>
                        <a:pt x="-1859" y="14106"/>
                        <a:pt x="5400" y="2748"/>
                        <a:pt x="16645" y="413"/>
                      </a:cubicBezTo>
                      <a:cubicBezTo>
                        <a:pt x="27890" y="-1893"/>
                        <a:pt x="38992" y="5680"/>
                        <a:pt x="41469" y="17352"/>
                      </a:cubicBezTo>
                      <a:cubicBezTo>
                        <a:pt x="43917" y="29024"/>
                        <a:pt x="36658" y="40383"/>
                        <a:pt x="25243" y="42746"/>
                      </a:cubicBezTo>
                      <a:cubicBezTo>
                        <a:pt x="13798" y="45108"/>
                        <a:pt x="2695" y="37536"/>
                        <a:pt x="418" y="25807"/>
                      </a:cubicBezTo>
                      <a:close/>
                    </a:path>
                  </a:pathLst>
                </a:custGeom>
                <a:grpFill/>
                <a:ln w="284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EEB09E9-699A-331E-B7F9-01ACD3D6C701}"/>
                    </a:ext>
                  </a:extLst>
                </p:cNvPr>
                <p:cNvSpPr/>
                <p:nvPr/>
              </p:nvSpPr>
              <p:spPr>
                <a:xfrm>
                  <a:off x="11338413" y="3650219"/>
                  <a:ext cx="40432" cy="41499"/>
                </a:xfrm>
                <a:custGeom>
                  <a:avLst/>
                  <a:gdLst>
                    <a:gd name="connsiteX0" fmla="*/ 251 w 40432"/>
                    <a:gd name="connsiteY0" fmla="*/ 23863 h 41499"/>
                    <a:gd name="connsiteX1" fmla="*/ 16905 w 40432"/>
                    <a:gd name="connsiteY1" fmla="*/ 235 h 41499"/>
                    <a:gd name="connsiteX2" fmla="*/ 40135 w 40432"/>
                    <a:gd name="connsiteY2" fmla="*/ 17629 h 41499"/>
                    <a:gd name="connsiteX3" fmla="*/ 23481 w 40432"/>
                    <a:gd name="connsiteY3" fmla="*/ 41257 h 41499"/>
                    <a:gd name="connsiteX4" fmla="*/ 251 w 40432"/>
                    <a:gd name="connsiteY4" fmla="*/ 23863 h 41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32" h="41499">
                      <a:moveTo>
                        <a:pt x="251" y="23863"/>
                      </a:moveTo>
                      <a:cubicBezTo>
                        <a:pt x="-1486" y="12504"/>
                        <a:pt x="5973" y="1943"/>
                        <a:pt x="16905" y="235"/>
                      </a:cubicBezTo>
                      <a:cubicBezTo>
                        <a:pt x="27837" y="-1474"/>
                        <a:pt x="38228" y="6327"/>
                        <a:pt x="40135" y="17629"/>
                      </a:cubicBezTo>
                      <a:cubicBezTo>
                        <a:pt x="42042" y="28959"/>
                        <a:pt x="34584" y="39521"/>
                        <a:pt x="23481" y="41257"/>
                      </a:cubicBezTo>
                      <a:cubicBezTo>
                        <a:pt x="12379" y="42994"/>
                        <a:pt x="1988" y="35193"/>
                        <a:pt x="251" y="23863"/>
                      </a:cubicBezTo>
                      <a:close/>
                    </a:path>
                  </a:pathLst>
                </a:custGeom>
                <a:grpFill/>
                <a:ln w="284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321E83E1-B149-F443-E9AA-854D2AE7AE2C}"/>
                    </a:ext>
                  </a:extLst>
                </p:cNvPr>
                <p:cNvSpPr/>
                <p:nvPr/>
              </p:nvSpPr>
              <p:spPr>
                <a:xfrm>
                  <a:off x="11214242" y="3668573"/>
                  <a:ext cx="38834" cy="39927"/>
                </a:xfrm>
                <a:custGeom>
                  <a:avLst/>
                  <a:gdLst>
                    <a:gd name="connsiteX0" fmla="*/ 129 w 38834"/>
                    <a:gd name="connsiteY0" fmla="*/ 22050 h 39927"/>
                    <a:gd name="connsiteX1" fmla="*/ 17068 w 38834"/>
                    <a:gd name="connsiteY1" fmla="*/ 129 h 39927"/>
                    <a:gd name="connsiteX2" fmla="*/ 38675 w 38834"/>
                    <a:gd name="connsiteY2" fmla="*/ 17523 h 39927"/>
                    <a:gd name="connsiteX3" fmla="*/ 21793 w 38834"/>
                    <a:gd name="connsiteY3" fmla="*/ 39814 h 39927"/>
                    <a:gd name="connsiteX4" fmla="*/ 158 w 38834"/>
                    <a:gd name="connsiteY4" fmla="*/ 22050 h 3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34" h="39927">
                      <a:moveTo>
                        <a:pt x="129" y="22050"/>
                      </a:moveTo>
                      <a:cubicBezTo>
                        <a:pt x="-1095" y="11089"/>
                        <a:pt x="6506" y="1268"/>
                        <a:pt x="17068" y="129"/>
                      </a:cubicBezTo>
                      <a:cubicBezTo>
                        <a:pt x="27630" y="-1095"/>
                        <a:pt x="37280" y="6534"/>
                        <a:pt x="38675" y="17523"/>
                      </a:cubicBezTo>
                      <a:cubicBezTo>
                        <a:pt x="40042" y="28426"/>
                        <a:pt x="32498" y="38589"/>
                        <a:pt x="21793" y="39814"/>
                      </a:cubicBezTo>
                      <a:cubicBezTo>
                        <a:pt x="11061" y="40981"/>
                        <a:pt x="1382" y="33010"/>
                        <a:pt x="158" y="22050"/>
                      </a:cubicBezTo>
                      <a:close/>
                    </a:path>
                  </a:pathLst>
                </a:custGeom>
                <a:grpFill/>
                <a:ln w="284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5ABAFDF5-D825-BEA8-7621-1FF9B5324250}"/>
                    </a:ext>
                  </a:extLst>
                </p:cNvPr>
                <p:cNvSpPr/>
                <p:nvPr/>
              </p:nvSpPr>
              <p:spPr>
                <a:xfrm>
                  <a:off x="11089460" y="3681563"/>
                  <a:ext cx="37241" cy="38360"/>
                </a:xfrm>
                <a:custGeom>
                  <a:avLst/>
                  <a:gdLst>
                    <a:gd name="connsiteX0" fmla="*/ 49 w 37241"/>
                    <a:gd name="connsiteY0" fmla="*/ 20703 h 38360"/>
                    <a:gd name="connsiteX1" fmla="*/ 17130 w 37241"/>
                    <a:gd name="connsiteY1" fmla="*/ 64 h 38360"/>
                    <a:gd name="connsiteX2" fmla="*/ 37172 w 37241"/>
                    <a:gd name="connsiteY2" fmla="*/ 17629 h 38360"/>
                    <a:gd name="connsiteX3" fmla="*/ 20091 w 37241"/>
                    <a:gd name="connsiteY3" fmla="*/ 38297 h 38360"/>
                    <a:gd name="connsiteX4" fmla="*/ 49 w 37241"/>
                    <a:gd name="connsiteY4" fmla="*/ 20703 h 38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41" h="38360">
                      <a:moveTo>
                        <a:pt x="49" y="20703"/>
                      </a:moveTo>
                      <a:cubicBezTo>
                        <a:pt x="-691" y="10198"/>
                        <a:pt x="6967" y="889"/>
                        <a:pt x="17130" y="64"/>
                      </a:cubicBezTo>
                      <a:cubicBezTo>
                        <a:pt x="27294" y="-791"/>
                        <a:pt x="36261" y="7067"/>
                        <a:pt x="37172" y="17629"/>
                      </a:cubicBezTo>
                      <a:cubicBezTo>
                        <a:pt x="38055" y="28190"/>
                        <a:pt x="30425" y="37442"/>
                        <a:pt x="20091" y="38297"/>
                      </a:cubicBezTo>
                      <a:cubicBezTo>
                        <a:pt x="9757" y="39150"/>
                        <a:pt x="790" y="31322"/>
                        <a:pt x="49" y="20703"/>
                      </a:cubicBezTo>
                      <a:close/>
                    </a:path>
                  </a:pathLst>
                </a:custGeom>
                <a:grpFill/>
                <a:ln w="284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A21E9CFC-87DA-30FA-020C-520DF7848335}"/>
                    </a:ext>
                  </a:extLst>
                </p:cNvPr>
                <p:cNvSpPr/>
                <p:nvPr/>
              </p:nvSpPr>
              <p:spPr>
                <a:xfrm>
                  <a:off x="10964269" y="3689445"/>
                  <a:ext cx="35696" cy="36773"/>
                </a:xfrm>
                <a:custGeom>
                  <a:avLst/>
                  <a:gdLst>
                    <a:gd name="connsiteX0" fmla="*/ 9 w 35696"/>
                    <a:gd name="connsiteY0" fmla="*/ 19028 h 36773"/>
                    <a:gd name="connsiteX1" fmla="*/ 17176 w 35696"/>
                    <a:gd name="connsiteY1" fmla="*/ 11 h 36773"/>
                    <a:gd name="connsiteX2" fmla="*/ 35680 w 35696"/>
                    <a:gd name="connsiteY2" fmla="*/ 17746 h 36773"/>
                    <a:gd name="connsiteX3" fmla="*/ 18514 w 35696"/>
                    <a:gd name="connsiteY3" fmla="*/ 36763 h 36773"/>
                    <a:gd name="connsiteX4" fmla="*/ 9 w 35696"/>
                    <a:gd name="connsiteY4" fmla="*/ 19028 h 3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96" h="36773">
                      <a:moveTo>
                        <a:pt x="9" y="19028"/>
                      </a:moveTo>
                      <a:cubicBezTo>
                        <a:pt x="-304" y="8893"/>
                        <a:pt x="7383" y="381"/>
                        <a:pt x="17176" y="11"/>
                      </a:cubicBezTo>
                      <a:cubicBezTo>
                        <a:pt x="26969" y="-331"/>
                        <a:pt x="35225" y="7612"/>
                        <a:pt x="35680" y="17746"/>
                      </a:cubicBezTo>
                      <a:cubicBezTo>
                        <a:pt x="36107" y="27881"/>
                        <a:pt x="28421" y="36393"/>
                        <a:pt x="18514" y="36763"/>
                      </a:cubicBezTo>
                      <a:cubicBezTo>
                        <a:pt x="8607" y="37105"/>
                        <a:pt x="323" y="29191"/>
                        <a:pt x="9" y="19028"/>
                      </a:cubicBezTo>
                      <a:close/>
                    </a:path>
                  </a:pathLst>
                </a:custGeom>
                <a:grpFill/>
                <a:ln w="284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447CBAED-6E8E-467B-BA7D-B9CB145D397A}"/>
                    </a:ext>
                  </a:extLst>
                </p:cNvPr>
                <p:cNvSpPr/>
                <p:nvPr/>
              </p:nvSpPr>
              <p:spPr>
                <a:xfrm>
                  <a:off x="10838846" y="3692387"/>
                  <a:ext cx="34134" cy="35160"/>
                </a:xfrm>
                <a:custGeom>
                  <a:avLst/>
                  <a:gdLst>
                    <a:gd name="connsiteX0" fmla="*/ 29 w 34134"/>
                    <a:gd name="connsiteY0" fmla="*/ 17367 h 35160"/>
                    <a:gd name="connsiteX1" fmla="*/ 17167 w 34134"/>
                    <a:gd name="connsiteY1" fmla="*/ 1 h 35160"/>
                    <a:gd name="connsiteX2" fmla="*/ 29152 w 34134"/>
                    <a:gd name="connsiteY2" fmla="*/ 5296 h 35160"/>
                    <a:gd name="connsiteX3" fmla="*/ 34134 w 34134"/>
                    <a:gd name="connsiteY3" fmla="*/ 17708 h 35160"/>
                    <a:gd name="connsiteX4" fmla="*/ 29124 w 34134"/>
                    <a:gd name="connsiteY4" fmla="*/ 30149 h 35160"/>
                    <a:gd name="connsiteX5" fmla="*/ 16996 w 34134"/>
                    <a:gd name="connsiteY5" fmla="*/ 35159 h 35160"/>
                    <a:gd name="connsiteX6" fmla="*/ 1 w 34134"/>
                    <a:gd name="connsiteY6" fmla="*/ 17367 h 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134" h="35160">
                      <a:moveTo>
                        <a:pt x="29" y="17367"/>
                      </a:moveTo>
                      <a:cubicBezTo>
                        <a:pt x="143" y="7659"/>
                        <a:pt x="7801" y="-113"/>
                        <a:pt x="17167" y="1"/>
                      </a:cubicBezTo>
                      <a:cubicBezTo>
                        <a:pt x="21865" y="58"/>
                        <a:pt x="26078" y="2079"/>
                        <a:pt x="29152" y="5296"/>
                      </a:cubicBezTo>
                      <a:cubicBezTo>
                        <a:pt x="32227" y="8513"/>
                        <a:pt x="34134" y="12840"/>
                        <a:pt x="34134" y="17708"/>
                      </a:cubicBezTo>
                      <a:cubicBezTo>
                        <a:pt x="34134" y="22548"/>
                        <a:pt x="32227" y="27018"/>
                        <a:pt x="29124" y="30149"/>
                      </a:cubicBezTo>
                      <a:cubicBezTo>
                        <a:pt x="26021" y="33280"/>
                        <a:pt x="21722" y="35216"/>
                        <a:pt x="16996" y="35159"/>
                      </a:cubicBezTo>
                      <a:cubicBezTo>
                        <a:pt x="7517" y="35045"/>
                        <a:pt x="-85" y="27075"/>
                        <a:pt x="1" y="17367"/>
                      </a:cubicBezTo>
                      <a:close/>
                    </a:path>
                  </a:pathLst>
                </a:custGeom>
                <a:grpFill/>
                <a:ln w="284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15EF62FA-B01F-332D-5BC2-D6BE7FF37CDD}"/>
                    </a:ext>
                  </a:extLst>
                </p:cNvPr>
                <p:cNvSpPr/>
                <p:nvPr/>
              </p:nvSpPr>
              <p:spPr>
                <a:xfrm>
                  <a:off x="10713508" y="3690105"/>
                  <a:ext cx="32575" cy="33524"/>
                </a:xfrm>
                <a:custGeom>
                  <a:avLst/>
                  <a:gdLst>
                    <a:gd name="connsiteX0" fmla="*/ 21 w 32575"/>
                    <a:gd name="connsiteY0" fmla="*/ 15976 h 33524"/>
                    <a:gd name="connsiteX1" fmla="*/ 17045 w 32575"/>
                    <a:gd name="connsiteY1" fmla="*/ 5 h 33524"/>
                    <a:gd name="connsiteX2" fmla="*/ 32561 w 32575"/>
                    <a:gd name="connsiteY2" fmla="*/ 17343 h 33524"/>
                    <a:gd name="connsiteX3" fmla="*/ 15537 w 32575"/>
                    <a:gd name="connsiteY3" fmla="*/ 33513 h 33524"/>
                    <a:gd name="connsiteX4" fmla="*/ 21 w 32575"/>
                    <a:gd name="connsiteY4" fmla="*/ 15976 h 3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3524">
                      <a:moveTo>
                        <a:pt x="21" y="15976"/>
                      </a:moveTo>
                      <a:cubicBezTo>
                        <a:pt x="506" y="6695"/>
                        <a:pt x="8106" y="-222"/>
                        <a:pt x="17045" y="5"/>
                      </a:cubicBezTo>
                      <a:cubicBezTo>
                        <a:pt x="25985" y="319"/>
                        <a:pt x="32931" y="8091"/>
                        <a:pt x="32561" y="17343"/>
                      </a:cubicBezTo>
                      <a:cubicBezTo>
                        <a:pt x="32190" y="26595"/>
                        <a:pt x="24561" y="33854"/>
                        <a:pt x="15537" y="33513"/>
                      </a:cubicBezTo>
                      <a:cubicBezTo>
                        <a:pt x="6484" y="33257"/>
                        <a:pt x="-434" y="25172"/>
                        <a:pt x="21" y="15976"/>
                      </a:cubicBezTo>
                      <a:close/>
                    </a:path>
                  </a:pathLst>
                </a:custGeom>
                <a:grpFill/>
                <a:ln w="284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23F92D44-A76D-6D89-F0DC-64740042D43B}"/>
                    </a:ext>
                  </a:extLst>
                </p:cNvPr>
                <p:cNvSpPr/>
                <p:nvPr/>
              </p:nvSpPr>
              <p:spPr>
                <a:xfrm>
                  <a:off x="10588400" y="3682485"/>
                  <a:ext cx="31035" cy="31932"/>
                </a:xfrm>
                <a:custGeom>
                  <a:avLst/>
                  <a:gdLst>
                    <a:gd name="connsiteX0" fmla="*/ 68 w 31035"/>
                    <a:gd name="connsiteY0" fmla="*/ 14685 h 31932"/>
                    <a:gd name="connsiteX1" fmla="*/ 16893 w 31035"/>
                    <a:gd name="connsiteY1" fmla="*/ 53 h 31932"/>
                    <a:gd name="connsiteX2" fmla="*/ 30985 w 31035"/>
                    <a:gd name="connsiteY2" fmla="*/ 17248 h 31932"/>
                    <a:gd name="connsiteX3" fmla="*/ 14160 w 31035"/>
                    <a:gd name="connsiteY3" fmla="*/ 31880 h 31932"/>
                    <a:gd name="connsiteX4" fmla="*/ 68 w 31035"/>
                    <a:gd name="connsiteY4" fmla="*/ 14685 h 3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5" h="31932">
                      <a:moveTo>
                        <a:pt x="68" y="14685"/>
                      </a:moveTo>
                      <a:cubicBezTo>
                        <a:pt x="865" y="5889"/>
                        <a:pt x="8409" y="-659"/>
                        <a:pt x="16893" y="53"/>
                      </a:cubicBezTo>
                      <a:cubicBezTo>
                        <a:pt x="25377" y="765"/>
                        <a:pt x="31668" y="8479"/>
                        <a:pt x="30985" y="17248"/>
                      </a:cubicBezTo>
                      <a:cubicBezTo>
                        <a:pt x="30302" y="26016"/>
                        <a:pt x="22757" y="32592"/>
                        <a:pt x="14160" y="31880"/>
                      </a:cubicBezTo>
                      <a:cubicBezTo>
                        <a:pt x="5562" y="31169"/>
                        <a:pt x="-729" y="23454"/>
                        <a:pt x="68" y="14685"/>
                      </a:cubicBezTo>
                      <a:close/>
                    </a:path>
                  </a:pathLst>
                </a:custGeom>
                <a:grpFill/>
                <a:ln w="284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2DA5B1BF-92DE-25F4-F22F-00FD0C38B9B2}"/>
                    </a:ext>
                  </a:extLst>
                </p:cNvPr>
                <p:cNvSpPr/>
                <p:nvPr/>
              </p:nvSpPr>
              <p:spPr>
                <a:xfrm>
                  <a:off x="10463724" y="3669889"/>
                  <a:ext cx="29438" cy="30341"/>
                </a:xfrm>
                <a:custGeom>
                  <a:avLst/>
                  <a:gdLst>
                    <a:gd name="connsiteX0" fmla="*/ 139 w 29438"/>
                    <a:gd name="connsiteY0" fmla="*/ 13246 h 30341"/>
                    <a:gd name="connsiteX1" fmla="*/ 16651 w 29438"/>
                    <a:gd name="connsiteY1" fmla="*/ 122 h 30341"/>
                    <a:gd name="connsiteX2" fmla="*/ 29319 w 29438"/>
                    <a:gd name="connsiteY2" fmla="*/ 17089 h 30341"/>
                    <a:gd name="connsiteX3" fmla="*/ 12807 w 29438"/>
                    <a:gd name="connsiteY3" fmla="*/ 30213 h 30341"/>
                    <a:gd name="connsiteX4" fmla="*/ 139 w 29438"/>
                    <a:gd name="connsiteY4" fmla="*/ 13246 h 30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38" h="30341">
                      <a:moveTo>
                        <a:pt x="139" y="13246"/>
                      </a:moveTo>
                      <a:cubicBezTo>
                        <a:pt x="1250" y="4933"/>
                        <a:pt x="8651" y="-931"/>
                        <a:pt x="16651" y="122"/>
                      </a:cubicBezTo>
                      <a:cubicBezTo>
                        <a:pt x="24679" y="1176"/>
                        <a:pt x="30344" y="8776"/>
                        <a:pt x="29319" y="17089"/>
                      </a:cubicBezTo>
                      <a:cubicBezTo>
                        <a:pt x="28294" y="25402"/>
                        <a:pt x="20921" y="31295"/>
                        <a:pt x="12807" y="30213"/>
                      </a:cubicBezTo>
                      <a:cubicBezTo>
                        <a:pt x="4694" y="29131"/>
                        <a:pt x="-971" y="21531"/>
                        <a:pt x="139" y="13246"/>
                      </a:cubicBezTo>
                      <a:close/>
                    </a:path>
                  </a:pathLst>
                </a:custGeom>
                <a:grpFill/>
                <a:ln w="284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163F44E4-460D-5674-8401-0C729E0A7616}"/>
                    </a:ext>
                  </a:extLst>
                </p:cNvPr>
                <p:cNvSpPr/>
                <p:nvPr/>
              </p:nvSpPr>
              <p:spPr>
                <a:xfrm>
                  <a:off x="10339690" y="3652315"/>
                  <a:ext cx="27919" cy="28737"/>
                </a:xfrm>
                <a:custGeom>
                  <a:avLst/>
                  <a:gdLst>
                    <a:gd name="connsiteX0" fmla="*/ 194 w 27919"/>
                    <a:gd name="connsiteY0" fmla="*/ 11890 h 28737"/>
                    <a:gd name="connsiteX1" fmla="*/ 16336 w 27919"/>
                    <a:gd name="connsiteY1" fmla="*/ 218 h 28737"/>
                    <a:gd name="connsiteX2" fmla="*/ 27723 w 27919"/>
                    <a:gd name="connsiteY2" fmla="*/ 16587 h 28737"/>
                    <a:gd name="connsiteX3" fmla="*/ 11553 w 27919"/>
                    <a:gd name="connsiteY3" fmla="*/ 28543 h 28737"/>
                    <a:gd name="connsiteX4" fmla="*/ 223 w 27919"/>
                    <a:gd name="connsiteY4" fmla="*/ 11890 h 28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9" h="28737">
                      <a:moveTo>
                        <a:pt x="194" y="11890"/>
                      </a:moveTo>
                      <a:cubicBezTo>
                        <a:pt x="1560" y="4061"/>
                        <a:pt x="8791" y="-1149"/>
                        <a:pt x="16336" y="218"/>
                      </a:cubicBezTo>
                      <a:cubicBezTo>
                        <a:pt x="23880" y="1499"/>
                        <a:pt x="29004" y="8730"/>
                        <a:pt x="27723" y="16587"/>
                      </a:cubicBezTo>
                      <a:cubicBezTo>
                        <a:pt x="26442" y="24387"/>
                        <a:pt x="19183" y="29853"/>
                        <a:pt x="11553" y="28543"/>
                      </a:cubicBezTo>
                      <a:cubicBezTo>
                        <a:pt x="3924" y="27148"/>
                        <a:pt x="-1144" y="19718"/>
                        <a:pt x="223" y="11890"/>
                      </a:cubicBezTo>
                      <a:close/>
                    </a:path>
                  </a:pathLst>
                </a:custGeom>
                <a:grpFill/>
                <a:ln w="284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1683CA8B-656B-6C60-135B-080FB0E4032E}"/>
                    </a:ext>
                  </a:extLst>
                </p:cNvPr>
                <p:cNvSpPr/>
                <p:nvPr/>
              </p:nvSpPr>
              <p:spPr>
                <a:xfrm>
                  <a:off x="10216466" y="3629383"/>
                  <a:ext cx="26413" cy="27091"/>
                </a:xfrm>
                <a:custGeom>
                  <a:avLst/>
                  <a:gdLst>
                    <a:gd name="connsiteX0" fmla="*/ 321 w 26413"/>
                    <a:gd name="connsiteY0" fmla="*/ 10880 h 27091"/>
                    <a:gd name="connsiteX1" fmla="*/ 16035 w 26413"/>
                    <a:gd name="connsiteY1" fmla="*/ 261 h 27091"/>
                    <a:gd name="connsiteX2" fmla="*/ 26113 w 26413"/>
                    <a:gd name="connsiteY2" fmla="*/ 16203 h 27091"/>
                    <a:gd name="connsiteX3" fmla="*/ 10399 w 26413"/>
                    <a:gd name="connsiteY3" fmla="*/ 26822 h 27091"/>
                    <a:gd name="connsiteX4" fmla="*/ 321 w 26413"/>
                    <a:gd name="connsiteY4" fmla="*/ 10880 h 2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3" h="27091">
                      <a:moveTo>
                        <a:pt x="321" y="10880"/>
                      </a:moveTo>
                      <a:cubicBezTo>
                        <a:pt x="1915" y="3563"/>
                        <a:pt x="8947" y="-1191"/>
                        <a:pt x="16035" y="261"/>
                      </a:cubicBezTo>
                      <a:cubicBezTo>
                        <a:pt x="23124" y="1713"/>
                        <a:pt x="27651" y="8858"/>
                        <a:pt x="26113" y="16203"/>
                      </a:cubicBezTo>
                      <a:cubicBezTo>
                        <a:pt x="24604" y="23548"/>
                        <a:pt x="17573" y="28302"/>
                        <a:pt x="10399" y="26822"/>
                      </a:cubicBezTo>
                      <a:cubicBezTo>
                        <a:pt x="3225" y="25342"/>
                        <a:pt x="-1273" y="18225"/>
                        <a:pt x="321" y="10880"/>
                      </a:cubicBezTo>
                      <a:close/>
                    </a:path>
                  </a:pathLst>
                </a:custGeom>
                <a:grpFill/>
                <a:ln w="284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0B119EFF-AE0A-DA8D-5BAC-5BF3B0D6B462}"/>
                    </a:ext>
                  </a:extLst>
                </p:cNvPr>
                <p:cNvSpPr/>
                <p:nvPr/>
              </p:nvSpPr>
              <p:spPr>
                <a:xfrm>
                  <a:off x="10094409" y="3601447"/>
                  <a:ext cx="24844" cy="25506"/>
                </a:xfrm>
                <a:custGeom>
                  <a:avLst/>
                  <a:gdLst>
                    <a:gd name="connsiteX0" fmla="*/ 420 w 24844"/>
                    <a:gd name="connsiteY0" fmla="*/ 9664 h 25506"/>
                    <a:gd name="connsiteX1" fmla="*/ 15593 w 24844"/>
                    <a:gd name="connsiteY1" fmla="*/ 384 h 25506"/>
                    <a:gd name="connsiteX2" fmla="*/ 24447 w 24844"/>
                    <a:gd name="connsiteY2" fmla="*/ 15842 h 25506"/>
                    <a:gd name="connsiteX3" fmla="*/ 9273 w 24844"/>
                    <a:gd name="connsiteY3" fmla="*/ 25123 h 25506"/>
                    <a:gd name="connsiteX4" fmla="*/ 420 w 24844"/>
                    <a:gd name="connsiteY4" fmla="*/ 9664 h 2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44" h="25506">
                      <a:moveTo>
                        <a:pt x="420" y="9664"/>
                      </a:moveTo>
                      <a:cubicBezTo>
                        <a:pt x="2185" y="2832"/>
                        <a:pt x="8989" y="-1324"/>
                        <a:pt x="15593" y="384"/>
                      </a:cubicBezTo>
                      <a:cubicBezTo>
                        <a:pt x="22198" y="2092"/>
                        <a:pt x="26156" y="9010"/>
                        <a:pt x="24447" y="15842"/>
                      </a:cubicBezTo>
                      <a:cubicBezTo>
                        <a:pt x="22739" y="22674"/>
                        <a:pt x="15935" y="26831"/>
                        <a:pt x="9273" y="25123"/>
                      </a:cubicBezTo>
                      <a:cubicBezTo>
                        <a:pt x="2612" y="23415"/>
                        <a:pt x="-1345" y="16497"/>
                        <a:pt x="420" y="9664"/>
                      </a:cubicBezTo>
                      <a:close/>
                    </a:path>
                  </a:pathLst>
                </a:custGeom>
                <a:grpFill/>
                <a:ln w="284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E1A8D8B4-DABA-BC5B-2CA2-62630A36786C}"/>
                    </a:ext>
                  </a:extLst>
                </p:cNvPr>
                <p:cNvSpPr/>
                <p:nvPr/>
              </p:nvSpPr>
              <p:spPr>
                <a:xfrm>
                  <a:off x="9973585" y="3568649"/>
                  <a:ext cx="23244" cy="23928"/>
                </a:xfrm>
                <a:custGeom>
                  <a:avLst/>
                  <a:gdLst>
                    <a:gd name="connsiteX0" fmla="*/ 539 w 23244"/>
                    <a:gd name="connsiteY0" fmla="*/ 8528 h 23928"/>
                    <a:gd name="connsiteX1" fmla="*/ 15058 w 23244"/>
                    <a:gd name="connsiteY1" fmla="*/ 499 h 23928"/>
                    <a:gd name="connsiteX2" fmla="*/ 22744 w 23244"/>
                    <a:gd name="connsiteY2" fmla="*/ 15360 h 23928"/>
                    <a:gd name="connsiteX3" fmla="*/ 8198 w 23244"/>
                    <a:gd name="connsiteY3" fmla="*/ 23416 h 23928"/>
                    <a:gd name="connsiteX4" fmla="*/ 539 w 23244"/>
                    <a:gd name="connsiteY4" fmla="*/ 8528 h 23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44" h="23928">
                      <a:moveTo>
                        <a:pt x="539" y="8528"/>
                      </a:moveTo>
                      <a:cubicBezTo>
                        <a:pt x="2475" y="2207"/>
                        <a:pt x="8966" y="-1380"/>
                        <a:pt x="15058" y="499"/>
                      </a:cubicBezTo>
                      <a:cubicBezTo>
                        <a:pt x="21150" y="2378"/>
                        <a:pt x="24595" y="9068"/>
                        <a:pt x="22744" y="15360"/>
                      </a:cubicBezTo>
                      <a:cubicBezTo>
                        <a:pt x="20866" y="21737"/>
                        <a:pt x="14346" y="25324"/>
                        <a:pt x="8198" y="23416"/>
                      </a:cubicBezTo>
                      <a:cubicBezTo>
                        <a:pt x="2048" y="21509"/>
                        <a:pt x="-1397" y="14847"/>
                        <a:pt x="539" y="8528"/>
                      </a:cubicBezTo>
                      <a:close/>
                    </a:path>
                  </a:pathLst>
                </a:custGeom>
                <a:grpFill/>
                <a:ln w="284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C8A998F1-E86C-E098-FECA-3AF94EB2770D}"/>
                    </a:ext>
                  </a:extLst>
                </p:cNvPr>
                <p:cNvSpPr/>
                <p:nvPr/>
              </p:nvSpPr>
              <p:spPr>
                <a:xfrm>
                  <a:off x="9854235" y="3530790"/>
                  <a:ext cx="21807" cy="22214"/>
                </a:xfrm>
                <a:custGeom>
                  <a:avLst/>
                  <a:gdLst>
                    <a:gd name="connsiteX0" fmla="*/ 635 w 21807"/>
                    <a:gd name="connsiteY0" fmla="*/ 7641 h 22214"/>
                    <a:gd name="connsiteX1" fmla="*/ 14556 w 21807"/>
                    <a:gd name="connsiteY1" fmla="*/ 553 h 22214"/>
                    <a:gd name="connsiteX2" fmla="*/ 21189 w 21807"/>
                    <a:gd name="connsiteY2" fmla="*/ 14559 h 22214"/>
                    <a:gd name="connsiteX3" fmla="*/ 7268 w 21807"/>
                    <a:gd name="connsiteY3" fmla="*/ 21648 h 22214"/>
                    <a:gd name="connsiteX4" fmla="*/ 635 w 21807"/>
                    <a:gd name="connsiteY4" fmla="*/ 7641 h 2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7" h="22214">
                      <a:moveTo>
                        <a:pt x="635" y="7641"/>
                      </a:moveTo>
                      <a:cubicBezTo>
                        <a:pt x="2656" y="1834"/>
                        <a:pt x="8891" y="-1354"/>
                        <a:pt x="14556" y="553"/>
                      </a:cubicBezTo>
                      <a:cubicBezTo>
                        <a:pt x="20192" y="2460"/>
                        <a:pt x="23182" y="8723"/>
                        <a:pt x="21189" y="14559"/>
                      </a:cubicBezTo>
                      <a:cubicBezTo>
                        <a:pt x="19197" y="20395"/>
                        <a:pt x="12962" y="23584"/>
                        <a:pt x="7268" y="21648"/>
                      </a:cubicBezTo>
                      <a:cubicBezTo>
                        <a:pt x="1575" y="19740"/>
                        <a:pt x="-1386" y="13449"/>
                        <a:pt x="635" y="7641"/>
                      </a:cubicBezTo>
                      <a:close/>
                    </a:path>
                  </a:pathLst>
                </a:custGeom>
                <a:grpFill/>
                <a:ln w="284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D32C4E33-4E83-7F35-A3C4-EFE1C3F6FF09}"/>
                    </a:ext>
                  </a:extLst>
                </p:cNvPr>
                <p:cNvSpPr/>
                <p:nvPr/>
              </p:nvSpPr>
              <p:spPr>
                <a:xfrm>
                  <a:off x="9736664" y="3487881"/>
                  <a:ext cx="20209" cy="20661"/>
                </a:xfrm>
                <a:custGeom>
                  <a:avLst/>
                  <a:gdLst>
                    <a:gd name="connsiteX0" fmla="*/ 747 w 20209"/>
                    <a:gd name="connsiteY0" fmla="*/ 6653 h 20661"/>
                    <a:gd name="connsiteX1" fmla="*/ 13899 w 20209"/>
                    <a:gd name="connsiteY1" fmla="*/ 674 h 20661"/>
                    <a:gd name="connsiteX2" fmla="*/ 19479 w 20209"/>
                    <a:gd name="connsiteY2" fmla="*/ 13997 h 20661"/>
                    <a:gd name="connsiteX3" fmla="*/ 6326 w 20209"/>
                    <a:gd name="connsiteY3" fmla="*/ 19976 h 20661"/>
                    <a:gd name="connsiteX4" fmla="*/ 747 w 20209"/>
                    <a:gd name="connsiteY4" fmla="*/ 6653 h 20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9" h="20661">
                      <a:moveTo>
                        <a:pt x="747" y="6653"/>
                      </a:moveTo>
                      <a:cubicBezTo>
                        <a:pt x="2853" y="1329"/>
                        <a:pt x="8746" y="-1347"/>
                        <a:pt x="13899" y="674"/>
                      </a:cubicBezTo>
                      <a:cubicBezTo>
                        <a:pt x="19052" y="2696"/>
                        <a:pt x="21557" y="8645"/>
                        <a:pt x="19479" y="13997"/>
                      </a:cubicBezTo>
                      <a:cubicBezTo>
                        <a:pt x="17400" y="19321"/>
                        <a:pt x="11536" y="22026"/>
                        <a:pt x="6326" y="19976"/>
                      </a:cubicBezTo>
                      <a:cubicBezTo>
                        <a:pt x="1145" y="17954"/>
                        <a:pt x="-1360" y="11976"/>
                        <a:pt x="747" y="6653"/>
                      </a:cubicBezTo>
                      <a:close/>
                    </a:path>
                  </a:pathLst>
                </a:custGeom>
                <a:grpFill/>
                <a:ln w="284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5F77C36-86DE-C3C7-BF4C-1EFA04E4FF2F}"/>
                    </a:ext>
                  </a:extLst>
                </p:cNvPr>
                <p:cNvSpPr/>
                <p:nvPr/>
              </p:nvSpPr>
              <p:spPr>
                <a:xfrm>
                  <a:off x="9620928" y="3440262"/>
                  <a:ext cx="18611" cy="19083"/>
                </a:xfrm>
                <a:custGeom>
                  <a:avLst/>
                  <a:gdLst>
                    <a:gd name="connsiteX0" fmla="*/ 845 w 18611"/>
                    <a:gd name="connsiteY0" fmla="*/ 5733 h 19083"/>
                    <a:gd name="connsiteX1" fmla="*/ 13171 w 18611"/>
                    <a:gd name="connsiteY1" fmla="*/ 780 h 19083"/>
                    <a:gd name="connsiteX2" fmla="*/ 17784 w 18611"/>
                    <a:gd name="connsiteY2" fmla="*/ 13334 h 19083"/>
                    <a:gd name="connsiteX3" fmla="*/ 5457 w 18611"/>
                    <a:gd name="connsiteY3" fmla="*/ 18288 h 19083"/>
                    <a:gd name="connsiteX4" fmla="*/ 845 w 18611"/>
                    <a:gd name="connsiteY4" fmla="*/ 5733 h 19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1" h="19083">
                      <a:moveTo>
                        <a:pt x="845" y="5733"/>
                      </a:moveTo>
                      <a:cubicBezTo>
                        <a:pt x="2980" y="922"/>
                        <a:pt x="8503" y="-1299"/>
                        <a:pt x="13171" y="780"/>
                      </a:cubicBezTo>
                      <a:cubicBezTo>
                        <a:pt x="17840" y="2858"/>
                        <a:pt x="19890" y="8494"/>
                        <a:pt x="17784" y="13334"/>
                      </a:cubicBezTo>
                      <a:cubicBezTo>
                        <a:pt x="15677" y="18174"/>
                        <a:pt x="10154" y="20394"/>
                        <a:pt x="5457" y="18288"/>
                      </a:cubicBezTo>
                      <a:cubicBezTo>
                        <a:pt x="759" y="16181"/>
                        <a:pt x="-1291" y="10573"/>
                        <a:pt x="845" y="5733"/>
                      </a:cubicBezTo>
                      <a:close/>
                    </a:path>
                  </a:pathLst>
                </a:custGeom>
                <a:grpFill/>
                <a:ln w="284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3C854EB3-B2F5-ECE2-71E7-BAEA97E17083}"/>
                    </a:ext>
                  </a:extLst>
                </p:cNvPr>
                <p:cNvSpPr/>
                <p:nvPr/>
              </p:nvSpPr>
              <p:spPr>
                <a:xfrm>
                  <a:off x="9507236" y="3387961"/>
                  <a:ext cx="17166" cy="17357"/>
                </a:xfrm>
                <a:custGeom>
                  <a:avLst/>
                  <a:gdLst>
                    <a:gd name="connsiteX0" fmla="*/ 920 w 17166"/>
                    <a:gd name="connsiteY0" fmla="*/ 4998 h 17357"/>
                    <a:gd name="connsiteX1" fmla="*/ 12450 w 17166"/>
                    <a:gd name="connsiteY1" fmla="*/ 813 h 17357"/>
                    <a:gd name="connsiteX2" fmla="*/ 16264 w 17166"/>
                    <a:gd name="connsiteY2" fmla="*/ 12343 h 17357"/>
                    <a:gd name="connsiteX3" fmla="*/ 4735 w 17166"/>
                    <a:gd name="connsiteY3" fmla="*/ 16527 h 17357"/>
                    <a:gd name="connsiteX4" fmla="*/ 920 w 17166"/>
                    <a:gd name="connsiteY4" fmla="*/ 4998 h 17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66" h="17357">
                      <a:moveTo>
                        <a:pt x="920" y="4998"/>
                      </a:moveTo>
                      <a:cubicBezTo>
                        <a:pt x="3055" y="670"/>
                        <a:pt x="8236" y="-1208"/>
                        <a:pt x="12450" y="813"/>
                      </a:cubicBezTo>
                      <a:cubicBezTo>
                        <a:pt x="16663" y="2834"/>
                        <a:pt x="18371" y="7987"/>
                        <a:pt x="16264" y="12343"/>
                      </a:cubicBezTo>
                      <a:cubicBezTo>
                        <a:pt x="14157" y="16698"/>
                        <a:pt x="8977" y="18577"/>
                        <a:pt x="4735" y="16527"/>
                      </a:cubicBezTo>
                      <a:cubicBezTo>
                        <a:pt x="493" y="14478"/>
                        <a:pt x="-1215" y="9325"/>
                        <a:pt x="920" y="4998"/>
                      </a:cubicBezTo>
                      <a:close/>
                    </a:path>
                  </a:pathLst>
                </a:custGeom>
                <a:grpFill/>
                <a:ln w="284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5E0FA4D6-D23B-271B-5C33-BE9B510AF5CA}"/>
                    </a:ext>
                  </a:extLst>
                </p:cNvPr>
                <p:cNvSpPr/>
                <p:nvPr/>
              </p:nvSpPr>
              <p:spPr>
                <a:xfrm>
                  <a:off x="9395989" y="3330692"/>
                  <a:ext cx="15556" cy="15817"/>
                </a:xfrm>
                <a:custGeom>
                  <a:avLst/>
                  <a:gdLst>
                    <a:gd name="connsiteX0" fmla="*/ 998 w 15556"/>
                    <a:gd name="connsiteY0" fmla="*/ 4219 h 15817"/>
                    <a:gd name="connsiteX1" fmla="*/ 11588 w 15556"/>
                    <a:gd name="connsiteY1" fmla="*/ 917 h 15817"/>
                    <a:gd name="connsiteX2" fmla="*/ 14577 w 15556"/>
                    <a:gd name="connsiteY2" fmla="*/ 11593 h 15817"/>
                    <a:gd name="connsiteX3" fmla="*/ 3987 w 15556"/>
                    <a:gd name="connsiteY3" fmla="*/ 14895 h 15817"/>
                    <a:gd name="connsiteX4" fmla="*/ 998 w 15556"/>
                    <a:gd name="connsiteY4" fmla="*/ 4219 h 1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6" h="15817">
                      <a:moveTo>
                        <a:pt x="998" y="4219"/>
                      </a:moveTo>
                      <a:cubicBezTo>
                        <a:pt x="3104" y="376"/>
                        <a:pt x="7859" y="-1133"/>
                        <a:pt x="11588" y="917"/>
                      </a:cubicBezTo>
                      <a:cubicBezTo>
                        <a:pt x="15317" y="2967"/>
                        <a:pt x="16655" y="7721"/>
                        <a:pt x="14577" y="11593"/>
                      </a:cubicBezTo>
                      <a:cubicBezTo>
                        <a:pt x="12499" y="15465"/>
                        <a:pt x="7745" y="16945"/>
                        <a:pt x="3987" y="14895"/>
                      </a:cubicBezTo>
                      <a:cubicBezTo>
                        <a:pt x="229" y="12845"/>
                        <a:pt x="-1109" y="8091"/>
                        <a:pt x="998" y="4219"/>
                      </a:cubicBezTo>
                      <a:close/>
                    </a:path>
                  </a:pathLst>
                </a:custGeom>
                <a:grpFill/>
                <a:ln w="284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60BCE332-B422-5F0B-BBA4-7BCBE374F435}"/>
                    </a:ext>
                  </a:extLst>
                </p:cNvPr>
                <p:cNvSpPr/>
                <p:nvPr/>
              </p:nvSpPr>
              <p:spPr>
                <a:xfrm>
                  <a:off x="9287173" y="3269023"/>
                  <a:ext cx="13932" cy="14233"/>
                </a:xfrm>
                <a:custGeom>
                  <a:avLst/>
                  <a:gdLst>
                    <a:gd name="connsiteX0" fmla="*/ 1037 w 13932"/>
                    <a:gd name="connsiteY0" fmla="*/ 3515 h 14233"/>
                    <a:gd name="connsiteX1" fmla="*/ 10631 w 13932"/>
                    <a:gd name="connsiteY1" fmla="*/ 982 h 14233"/>
                    <a:gd name="connsiteX2" fmla="*/ 12908 w 13932"/>
                    <a:gd name="connsiteY2" fmla="*/ 10718 h 14233"/>
                    <a:gd name="connsiteX3" fmla="*/ 3315 w 13932"/>
                    <a:gd name="connsiteY3" fmla="*/ 13251 h 14233"/>
                    <a:gd name="connsiteX4" fmla="*/ 1037 w 13932"/>
                    <a:gd name="connsiteY4" fmla="*/ 3515 h 14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2" h="14233">
                      <a:moveTo>
                        <a:pt x="1037" y="3515"/>
                      </a:moveTo>
                      <a:cubicBezTo>
                        <a:pt x="3087" y="128"/>
                        <a:pt x="7385" y="-1011"/>
                        <a:pt x="10631" y="982"/>
                      </a:cubicBezTo>
                      <a:cubicBezTo>
                        <a:pt x="13905" y="2974"/>
                        <a:pt x="14901" y="7330"/>
                        <a:pt x="12908" y="10718"/>
                      </a:cubicBezTo>
                      <a:cubicBezTo>
                        <a:pt x="10887" y="14106"/>
                        <a:pt x="6588" y="15244"/>
                        <a:pt x="3315" y="13251"/>
                      </a:cubicBezTo>
                      <a:cubicBezTo>
                        <a:pt x="40" y="11259"/>
                        <a:pt x="-984" y="6903"/>
                        <a:pt x="1037" y="3515"/>
                      </a:cubicBezTo>
                      <a:close/>
                    </a:path>
                  </a:pathLst>
                </a:custGeom>
                <a:grpFill/>
                <a:ln w="284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77622B21-E761-0262-654A-0C68BB96DADD}"/>
                    </a:ext>
                  </a:extLst>
                </p:cNvPr>
                <p:cNvSpPr/>
                <p:nvPr/>
              </p:nvSpPr>
              <p:spPr>
                <a:xfrm>
                  <a:off x="9180955" y="3202925"/>
                  <a:ext cx="12515" cy="12541"/>
                </a:xfrm>
                <a:custGeom>
                  <a:avLst/>
                  <a:gdLst>
                    <a:gd name="connsiteX0" fmla="*/ 1068 w 12515"/>
                    <a:gd name="connsiteY0" fmla="*/ 2940 h 12541"/>
                    <a:gd name="connsiteX1" fmla="*/ 9751 w 12515"/>
                    <a:gd name="connsiteY1" fmla="*/ 947 h 12541"/>
                    <a:gd name="connsiteX2" fmla="*/ 11460 w 12515"/>
                    <a:gd name="connsiteY2" fmla="*/ 9601 h 12541"/>
                    <a:gd name="connsiteX3" fmla="*/ 2777 w 12515"/>
                    <a:gd name="connsiteY3" fmla="*/ 11594 h 12541"/>
                    <a:gd name="connsiteX4" fmla="*/ 1068 w 12515"/>
                    <a:gd name="connsiteY4" fmla="*/ 2940 h 12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5" h="12541">
                      <a:moveTo>
                        <a:pt x="1068" y="2940"/>
                      </a:moveTo>
                      <a:cubicBezTo>
                        <a:pt x="3005" y="8"/>
                        <a:pt x="6876" y="-875"/>
                        <a:pt x="9751" y="947"/>
                      </a:cubicBezTo>
                      <a:cubicBezTo>
                        <a:pt x="12627" y="2769"/>
                        <a:pt x="13367" y="6641"/>
                        <a:pt x="11460" y="9601"/>
                      </a:cubicBezTo>
                      <a:cubicBezTo>
                        <a:pt x="9552" y="12534"/>
                        <a:pt x="5652" y="13416"/>
                        <a:pt x="2777" y="11594"/>
                      </a:cubicBezTo>
                      <a:cubicBezTo>
                        <a:pt x="-99" y="9744"/>
                        <a:pt x="-867" y="5872"/>
                        <a:pt x="1068" y="2940"/>
                      </a:cubicBezTo>
                      <a:close/>
                    </a:path>
                  </a:pathLst>
                </a:custGeom>
                <a:grpFill/>
                <a:ln w="284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F1A501AD-2FF1-FF62-DF71-82B3F8889260}"/>
                    </a:ext>
                  </a:extLst>
                </p:cNvPr>
                <p:cNvSpPr/>
                <p:nvPr/>
              </p:nvSpPr>
              <p:spPr>
                <a:xfrm>
                  <a:off x="9077755" y="3132259"/>
                  <a:ext cx="10881" cy="11000"/>
                </a:xfrm>
                <a:custGeom>
                  <a:avLst/>
                  <a:gdLst>
                    <a:gd name="connsiteX0" fmla="*/ 1071 w 10881"/>
                    <a:gd name="connsiteY0" fmla="*/ 2351 h 11000"/>
                    <a:gd name="connsiteX1" fmla="*/ 8672 w 10881"/>
                    <a:gd name="connsiteY1" fmla="*/ 984 h 11000"/>
                    <a:gd name="connsiteX2" fmla="*/ 9811 w 10881"/>
                    <a:gd name="connsiteY2" fmla="*/ 8642 h 11000"/>
                    <a:gd name="connsiteX3" fmla="*/ 2210 w 10881"/>
                    <a:gd name="connsiteY3" fmla="*/ 10009 h 11000"/>
                    <a:gd name="connsiteX4" fmla="*/ 1071 w 10881"/>
                    <a:gd name="connsiteY4" fmla="*/ 2351 h 1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 h="11000">
                      <a:moveTo>
                        <a:pt x="1071" y="2351"/>
                      </a:moveTo>
                      <a:cubicBezTo>
                        <a:pt x="2865" y="-126"/>
                        <a:pt x="6281" y="-752"/>
                        <a:pt x="8672" y="984"/>
                      </a:cubicBezTo>
                      <a:cubicBezTo>
                        <a:pt x="11092" y="2721"/>
                        <a:pt x="11604" y="6137"/>
                        <a:pt x="9811" y="8642"/>
                      </a:cubicBezTo>
                      <a:cubicBezTo>
                        <a:pt x="8017" y="11148"/>
                        <a:pt x="4629" y="11745"/>
                        <a:pt x="2210" y="10009"/>
                      </a:cubicBezTo>
                      <a:cubicBezTo>
                        <a:pt x="-210" y="8272"/>
                        <a:pt x="-722" y="4856"/>
                        <a:pt x="1071" y="2351"/>
                      </a:cubicBezTo>
                      <a:close/>
                    </a:path>
                  </a:pathLst>
                </a:custGeom>
                <a:grpFill/>
                <a:ln w="284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AEB5B6E7-60E0-390B-8F01-EAFE02C9B401}"/>
                    </a:ext>
                  </a:extLst>
                </p:cNvPr>
                <p:cNvSpPr/>
                <p:nvPr/>
              </p:nvSpPr>
              <p:spPr>
                <a:xfrm>
                  <a:off x="8977464" y="3057548"/>
                  <a:ext cx="9282" cy="9409"/>
                </a:xfrm>
                <a:custGeom>
                  <a:avLst/>
                  <a:gdLst>
                    <a:gd name="connsiteX0" fmla="*/ 1040 w 9282"/>
                    <a:gd name="connsiteY0" fmla="*/ 1848 h 9409"/>
                    <a:gd name="connsiteX1" fmla="*/ 7559 w 9282"/>
                    <a:gd name="connsiteY1" fmla="*/ 965 h 9409"/>
                    <a:gd name="connsiteX2" fmla="*/ 8242 w 9282"/>
                    <a:gd name="connsiteY2" fmla="*/ 7570 h 9409"/>
                    <a:gd name="connsiteX3" fmla="*/ 1723 w 9282"/>
                    <a:gd name="connsiteY3" fmla="*/ 8453 h 9409"/>
                    <a:gd name="connsiteX4" fmla="*/ 1040 w 9282"/>
                    <a:gd name="connsiteY4" fmla="*/ 1848 h 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2" h="9409">
                      <a:moveTo>
                        <a:pt x="1040" y="1848"/>
                      </a:moveTo>
                      <a:cubicBezTo>
                        <a:pt x="2663" y="-230"/>
                        <a:pt x="5595" y="-600"/>
                        <a:pt x="7559" y="965"/>
                      </a:cubicBezTo>
                      <a:cubicBezTo>
                        <a:pt x="9552" y="2560"/>
                        <a:pt x="9865" y="5520"/>
                        <a:pt x="8242" y="7570"/>
                      </a:cubicBezTo>
                      <a:cubicBezTo>
                        <a:pt x="6620" y="9620"/>
                        <a:pt x="3716" y="10018"/>
                        <a:pt x="1723" y="8453"/>
                      </a:cubicBezTo>
                      <a:cubicBezTo>
                        <a:pt x="-270" y="6858"/>
                        <a:pt x="-583" y="3898"/>
                        <a:pt x="1040" y="1848"/>
                      </a:cubicBezTo>
                      <a:close/>
                    </a:path>
                  </a:pathLst>
                </a:custGeom>
                <a:grpFill/>
                <a:ln w="284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F9B1EDD-80D4-0CA8-87E4-A11DA59E6BB4}"/>
                    </a:ext>
                  </a:extLst>
                </p:cNvPr>
                <p:cNvSpPr/>
                <p:nvPr/>
              </p:nvSpPr>
              <p:spPr>
                <a:xfrm>
                  <a:off x="8880399" y="2978691"/>
                  <a:ext cx="7777" cy="7768"/>
                </a:xfrm>
                <a:custGeom>
                  <a:avLst/>
                  <a:gdLst>
                    <a:gd name="connsiteX0" fmla="*/ 943 w 7777"/>
                    <a:gd name="connsiteY0" fmla="*/ 1422 h 7768"/>
                    <a:gd name="connsiteX1" fmla="*/ 6437 w 7777"/>
                    <a:gd name="connsiteY1" fmla="*/ 881 h 7768"/>
                    <a:gd name="connsiteX2" fmla="*/ 6835 w 7777"/>
                    <a:gd name="connsiteY2" fmla="*/ 6347 h 7768"/>
                    <a:gd name="connsiteX3" fmla="*/ 1341 w 7777"/>
                    <a:gd name="connsiteY3" fmla="*/ 6888 h 7768"/>
                    <a:gd name="connsiteX4" fmla="*/ 943 w 7777"/>
                    <a:gd name="connsiteY4" fmla="*/ 1422 h 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7" h="7768">
                      <a:moveTo>
                        <a:pt x="943" y="1422"/>
                      </a:moveTo>
                      <a:cubicBezTo>
                        <a:pt x="2366" y="-229"/>
                        <a:pt x="4814" y="-486"/>
                        <a:pt x="6437" y="881"/>
                      </a:cubicBezTo>
                      <a:cubicBezTo>
                        <a:pt x="8060" y="2247"/>
                        <a:pt x="8230" y="4695"/>
                        <a:pt x="6835" y="6347"/>
                      </a:cubicBezTo>
                      <a:cubicBezTo>
                        <a:pt x="5440" y="7998"/>
                        <a:pt x="2964" y="8254"/>
                        <a:pt x="1341" y="6888"/>
                      </a:cubicBezTo>
                      <a:cubicBezTo>
                        <a:pt x="-282" y="5521"/>
                        <a:pt x="-452" y="3073"/>
                        <a:pt x="943" y="1422"/>
                      </a:cubicBezTo>
                      <a:close/>
                    </a:path>
                  </a:pathLst>
                </a:custGeom>
                <a:grpFill/>
                <a:ln w="284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BCACC0CA-E390-8CD3-7612-823821933509}"/>
                    </a:ext>
                  </a:extLst>
                </p:cNvPr>
                <p:cNvSpPr/>
                <p:nvPr/>
              </p:nvSpPr>
              <p:spPr>
                <a:xfrm>
                  <a:off x="8786726" y="2895835"/>
                  <a:ext cx="6180" cy="6229"/>
                </a:xfrm>
                <a:custGeom>
                  <a:avLst/>
                  <a:gdLst>
                    <a:gd name="connsiteX0" fmla="*/ 841 w 6180"/>
                    <a:gd name="connsiteY0" fmla="*/ 1036 h 6229"/>
                    <a:gd name="connsiteX1" fmla="*/ 5225 w 6180"/>
                    <a:gd name="connsiteY1" fmla="*/ 809 h 6229"/>
                    <a:gd name="connsiteX2" fmla="*/ 5339 w 6180"/>
                    <a:gd name="connsiteY2" fmla="*/ 5193 h 6229"/>
                    <a:gd name="connsiteX3" fmla="*/ 955 w 6180"/>
                    <a:gd name="connsiteY3" fmla="*/ 5420 h 6229"/>
                    <a:gd name="connsiteX4" fmla="*/ 841 w 6180"/>
                    <a:gd name="connsiteY4" fmla="*/ 1036 h 6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0" h="6229">
                      <a:moveTo>
                        <a:pt x="841" y="1036"/>
                      </a:moveTo>
                      <a:cubicBezTo>
                        <a:pt x="2008" y="-245"/>
                        <a:pt x="3973" y="-358"/>
                        <a:pt x="5225" y="809"/>
                      </a:cubicBezTo>
                      <a:cubicBezTo>
                        <a:pt x="6450" y="1947"/>
                        <a:pt x="6507" y="3912"/>
                        <a:pt x="5339" y="5193"/>
                      </a:cubicBezTo>
                      <a:cubicBezTo>
                        <a:pt x="4172" y="6474"/>
                        <a:pt x="2208" y="6588"/>
                        <a:pt x="955" y="5420"/>
                      </a:cubicBezTo>
                      <a:cubicBezTo>
                        <a:pt x="-269" y="4282"/>
                        <a:pt x="-326" y="2318"/>
                        <a:pt x="841" y="1036"/>
                      </a:cubicBezTo>
                      <a:close/>
                    </a:path>
                  </a:pathLst>
                </a:custGeom>
                <a:grpFill/>
                <a:ln w="284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FF396306-E1F5-D994-1038-E72EA7F18683}"/>
                    </a:ext>
                  </a:extLst>
                </p:cNvPr>
                <p:cNvSpPr/>
                <p:nvPr/>
              </p:nvSpPr>
              <p:spPr>
                <a:xfrm>
                  <a:off x="8696280" y="2809484"/>
                  <a:ext cx="4619" cy="4591"/>
                </a:xfrm>
                <a:custGeom>
                  <a:avLst/>
                  <a:gdLst>
                    <a:gd name="connsiteX0" fmla="*/ 673 w 4619"/>
                    <a:gd name="connsiteY0" fmla="*/ 701 h 4591"/>
                    <a:gd name="connsiteX1" fmla="*/ 3946 w 4619"/>
                    <a:gd name="connsiteY1" fmla="*/ 644 h 4591"/>
                    <a:gd name="connsiteX2" fmla="*/ 3946 w 4619"/>
                    <a:gd name="connsiteY2" fmla="*/ 3890 h 4591"/>
                    <a:gd name="connsiteX3" fmla="*/ 673 w 4619"/>
                    <a:gd name="connsiteY3" fmla="*/ 3947 h 4591"/>
                    <a:gd name="connsiteX4" fmla="*/ 673 w 4619"/>
                    <a:gd name="connsiteY4" fmla="*/ 701 h 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4591">
                      <a:moveTo>
                        <a:pt x="673" y="701"/>
                      </a:moveTo>
                      <a:cubicBezTo>
                        <a:pt x="1584" y="-210"/>
                        <a:pt x="3064" y="-238"/>
                        <a:pt x="3946" y="644"/>
                      </a:cubicBezTo>
                      <a:cubicBezTo>
                        <a:pt x="4857" y="1527"/>
                        <a:pt x="4829" y="2979"/>
                        <a:pt x="3946" y="3890"/>
                      </a:cubicBezTo>
                      <a:cubicBezTo>
                        <a:pt x="3064" y="4801"/>
                        <a:pt x="1555" y="4829"/>
                        <a:pt x="673" y="3947"/>
                      </a:cubicBezTo>
                      <a:cubicBezTo>
                        <a:pt x="-238" y="3064"/>
                        <a:pt x="-210" y="1612"/>
                        <a:pt x="673" y="701"/>
                      </a:cubicBezTo>
                      <a:close/>
                    </a:path>
                  </a:pathLst>
                </a:custGeom>
                <a:grpFill/>
                <a:ln w="2845" cap="flat">
                  <a:noFill/>
                  <a:prstDash val="solid"/>
                  <a:miter/>
                </a:ln>
              </p:spPr>
              <p:txBody>
                <a:bodyPr rtlCol="0" anchor="ctr"/>
                <a:lstStyle/>
                <a:p>
                  <a:endParaRPr lang="en-US"/>
                </a:p>
              </p:txBody>
            </p:sp>
          </p:grpSp>
        </p:grpSp>
      </p:grpSp>
      <p:sp>
        <p:nvSpPr>
          <p:cNvPr id="2" name="Title 1">
            <a:extLst>
              <a:ext uri="{FF2B5EF4-FFF2-40B4-BE49-F238E27FC236}">
                <a16:creationId xmlns:a16="http://schemas.microsoft.com/office/drawing/2014/main" id="{90B7BC5B-DBAD-7839-A654-406F98C60469}"/>
              </a:ext>
            </a:extLst>
          </p:cNvPr>
          <p:cNvSpPr>
            <a:spLocks noGrp="1"/>
          </p:cNvSpPr>
          <p:nvPr>
            <p:ph type="title" hasCustomPrompt="1"/>
          </p:nvPr>
        </p:nvSpPr>
        <p:spPr>
          <a:xfrm>
            <a:off x="619027" y="347019"/>
            <a:ext cx="10972800" cy="568129"/>
          </a:xfrm>
          <a:prstGeom prst="rect">
            <a:avLst/>
          </a:prstGeom>
        </p:spPr>
        <p:txBody>
          <a:bodyPr lIns="0" bIns="0" anchor="b"/>
          <a:lstStyle>
            <a:lvl1pPr algn="l" defTabSz="914400" rtl="0" eaLnBrk="1" latinLnBrk="0" hangingPunct="1">
              <a:lnSpc>
                <a:spcPct val="90000"/>
              </a:lnSpc>
              <a:spcBef>
                <a:spcPct val="0"/>
              </a:spcBef>
              <a:buNone/>
              <a:defRPr lang="en-US" sz="3600" b="1" kern="1200" dirty="0">
                <a:solidFill>
                  <a:srgbClr val="000000"/>
                </a:solidFill>
                <a:latin typeface="Times New Roman" panose="02020603050405020304" pitchFamily="18" charset="0"/>
                <a:ea typeface="+mj-ea"/>
                <a:cs typeface="Times New Roman" panose="02020603050405020304" pitchFamily="18" charset="0"/>
              </a:defRPr>
            </a:lvl1pPr>
          </a:lstStyle>
          <a:p>
            <a:r>
              <a:rPr lang="en-US"/>
              <a:t>One Column</a:t>
            </a:r>
          </a:p>
        </p:txBody>
      </p:sp>
      <p:sp>
        <p:nvSpPr>
          <p:cNvPr id="6" name="Slide Number Placeholder 5">
            <a:extLst>
              <a:ext uri="{FF2B5EF4-FFF2-40B4-BE49-F238E27FC236}">
                <a16:creationId xmlns:a16="http://schemas.microsoft.com/office/drawing/2014/main" id="{ECD0C56D-E9BC-732E-F36E-2BD7ADBDBDFC}"/>
              </a:ext>
            </a:extLst>
          </p:cNvPr>
          <p:cNvSpPr>
            <a:spLocks noGrp="1"/>
          </p:cNvSpPr>
          <p:nvPr>
            <p:ph type="sldNum" sz="quarter" idx="12"/>
          </p:nvPr>
        </p:nvSpPr>
        <p:spPr>
          <a:xfrm>
            <a:off x="11170919" y="6526035"/>
            <a:ext cx="402053" cy="207111"/>
          </a:xfrm>
          <a:prstGeom prst="rect">
            <a:avLst/>
          </a:prstGeom>
          <a:noFill/>
        </p:spPr>
        <p:txBody>
          <a:bodyPr rIns="0"/>
          <a:lstStyle>
            <a:lvl1pPr algn="r">
              <a:defRPr lang="en-US" sz="800" kern="1200" spc="300" smtClean="0">
                <a:solidFill>
                  <a:schemeClr val="bg1">
                    <a:lumMod val="50000"/>
                  </a:schemeClr>
                </a:solidFill>
                <a:latin typeface="+mj-lt"/>
                <a:ea typeface="+mn-ea"/>
                <a:cs typeface="+mn-cs"/>
              </a:defRPr>
            </a:lvl1pPr>
          </a:lstStyle>
          <a:p>
            <a:fld id="{EE92FF9F-2BD3-4EDA-969E-BF1A9129306E}" type="slidenum">
              <a:rPr lang="en-US" smtClean="0"/>
              <a:pPr/>
              <a:t>‹#›</a:t>
            </a:fld>
            <a:endParaRPr lang="en-US"/>
          </a:p>
        </p:txBody>
      </p:sp>
      <p:sp>
        <p:nvSpPr>
          <p:cNvPr id="12" name="TextBox 11">
            <a:extLst>
              <a:ext uri="{FF2B5EF4-FFF2-40B4-BE49-F238E27FC236}">
                <a16:creationId xmlns:a16="http://schemas.microsoft.com/office/drawing/2014/main" id="{F8AF405E-FA52-ECCC-E95F-C03497166A31}"/>
              </a:ext>
            </a:extLst>
          </p:cNvPr>
          <p:cNvSpPr txBox="1"/>
          <p:nvPr userDrawn="1"/>
        </p:nvSpPr>
        <p:spPr>
          <a:xfrm>
            <a:off x="609600" y="6487802"/>
            <a:ext cx="8362384" cy="230832"/>
          </a:xfrm>
          <a:prstGeom prst="rect">
            <a:avLst/>
          </a:prstGeom>
          <a:noFill/>
        </p:spPr>
        <p:txBody>
          <a:bodyPr wrap="square" lIns="0" rtlCol="0">
            <a:noAutofit/>
          </a:bodyPr>
          <a:lstStyle/>
          <a:p>
            <a:r>
              <a:rPr lang="en-US" sz="900" spc="0">
                <a:solidFill>
                  <a:schemeClr val="bg1">
                    <a:lumMod val="50000"/>
                  </a:schemeClr>
                </a:solidFill>
                <a:latin typeface="+mj-lt"/>
              </a:rPr>
              <a:t>Patent Experience Keynote | Dec 2024</a:t>
            </a:r>
          </a:p>
        </p:txBody>
      </p:sp>
      <p:sp>
        <p:nvSpPr>
          <p:cNvPr id="7" name="Text Placeholder 6">
            <a:extLst>
              <a:ext uri="{FF2B5EF4-FFF2-40B4-BE49-F238E27FC236}">
                <a16:creationId xmlns:a16="http://schemas.microsoft.com/office/drawing/2014/main" id="{A4BCA696-DEE4-4DB1-F871-3B0D93E41282}"/>
              </a:ext>
            </a:extLst>
          </p:cNvPr>
          <p:cNvSpPr>
            <a:spLocks noGrp="1"/>
          </p:cNvSpPr>
          <p:nvPr>
            <p:ph type="body" sz="quarter" idx="14" hasCustomPrompt="1"/>
          </p:nvPr>
        </p:nvSpPr>
        <p:spPr>
          <a:xfrm>
            <a:off x="619125" y="939745"/>
            <a:ext cx="10972800" cy="252412"/>
          </a:xfrm>
          <a:prstGeom prst="rect">
            <a:avLst/>
          </a:prstGeom>
        </p:spPr>
        <p:txBody>
          <a:bodyPr lIns="0" tIns="0"/>
          <a:lstStyle>
            <a:lvl1pPr marL="0" indent="0">
              <a:buNone/>
              <a:defRPr sz="1600"/>
            </a:lvl1pPr>
          </a:lstStyle>
          <a:p>
            <a:pPr lvl="0"/>
            <a:r>
              <a:rPr lang="en-US"/>
              <a:t>Sub Headline</a:t>
            </a:r>
          </a:p>
        </p:txBody>
      </p:sp>
      <p:sp>
        <p:nvSpPr>
          <p:cNvPr id="1415" name="Text Placeholder 3">
            <a:extLst>
              <a:ext uri="{FF2B5EF4-FFF2-40B4-BE49-F238E27FC236}">
                <a16:creationId xmlns:a16="http://schemas.microsoft.com/office/drawing/2014/main" id="{245275F9-3674-78BA-FA21-3539B61F5B99}"/>
              </a:ext>
            </a:extLst>
          </p:cNvPr>
          <p:cNvSpPr>
            <a:spLocks noGrp="1"/>
          </p:cNvSpPr>
          <p:nvPr>
            <p:ph type="body" sz="quarter" idx="13" hasCustomPrompt="1"/>
          </p:nvPr>
        </p:nvSpPr>
        <p:spPr>
          <a:xfrm>
            <a:off x="619124" y="1433789"/>
            <a:ext cx="10953847" cy="4830485"/>
          </a:xfrm>
          <a:prstGeom prst="rect">
            <a:avLst/>
          </a:prstGeom>
        </p:spPr>
        <p:txBody>
          <a:bodyPr lIns="0"/>
          <a:lstStyle>
            <a:lvl1pPr marL="0" indent="0" algn="l">
              <a:lnSpc>
                <a:spcPct val="100000"/>
              </a:lnSpc>
              <a:spcBef>
                <a:spcPts val="0"/>
              </a:spcBef>
              <a:spcAft>
                <a:spcPts val="0"/>
              </a:spcAft>
              <a:buFont typeface="Arial" panose="020B0604020202020204" pitchFamily="34" charset="0"/>
              <a:buNone/>
              <a:defRPr sz="1600" b="1"/>
            </a:lvl1pPr>
            <a:lvl2pPr marL="0" indent="0" algn="l">
              <a:lnSpc>
                <a:spcPct val="100000"/>
              </a:lnSpc>
              <a:spcBef>
                <a:spcPts val="0"/>
              </a:spcBef>
              <a:spcAft>
                <a:spcPts val="600"/>
              </a:spcAft>
              <a:buFont typeface="Arial" panose="020B0604020202020204" pitchFamily="34" charset="0"/>
              <a:buNone/>
              <a:defRPr sz="1400"/>
            </a:lvl2pPr>
            <a:lvl3pPr marL="0" indent="0" algn="l">
              <a:lnSpc>
                <a:spcPct val="100000"/>
              </a:lnSpc>
              <a:spcBef>
                <a:spcPts val="0"/>
              </a:spcBef>
              <a:spcAft>
                <a:spcPts val="600"/>
              </a:spcAft>
              <a:buNone/>
              <a:defRPr sz="1400"/>
            </a:lvl3pPr>
            <a:lvl4pPr marL="285750" indent="-285750" algn="l">
              <a:lnSpc>
                <a:spcPct val="100000"/>
              </a:lnSpc>
              <a:spcBef>
                <a:spcPts val="0"/>
              </a:spcBef>
              <a:spcAft>
                <a:spcPts val="0"/>
              </a:spcAft>
              <a:buFont typeface="Arial" panose="020B0604020202020204" pitchFamily="34" charset="0"/>
              <a:buChar char="•"/>
              <a:defRPr sz="1400"/>
            </a:lvl4pPr>
            <a:lvl5pPr marL="742950" indent="-285750" algn="l">
              <a:lnSpc>
                <a:spcPct val="100000"/>
              </a:lnSpc>
              <a:spcBef>
                <a:spcPts val="0"/>
              </a:spcBef>
              <a:spcAft>
                <a:spcPts val="600"/>
              </a:spcAft>
              <a:buFont typeface="Arial" panose="020B0604020202020204" pitchFamily="34" charset="0"/>
              <a:buChar char="•"/>
              <a:defRPr sz="1400"/>
            </a:lvl5pPr>
          </a:lstStyle>
          <a:p>
            <a:pPr lvl="0"/>
            <a:r>
              <a:rPr lang="en-US"/>
              <a:t>First Level</a:t>
            </a:r>
          </a:p>
          <a:p>
            <a:pPr lvl="1"/>
            <a:r>
              <a:rPr lang="en-US"/>
              <a:t>Second level</a:t>
            </a:r>
          </a:p>
          <a:p>
            <a:pPr lvl="2"/>
            <a:r>
              <a:rPr lang="en-US"/>
              <a:t>Body Text</a:t>
            </a:r>
          </a:p>
          <a:p>
            <a:pPr lvl="3"/>
            <a:r>
              <a:rPr lang="en-US"/>
              <a:t>First Level Bullet</a:t>
            </a:r>
          </a:p>
          <a:p>
            <a:pPr lvl="4"/>
            <a:r>
              <a:rPr lang="en-US"/>
              <a:t>Second Level Bullet</a:t>
            </a:r>
          </a:p>
        </p:txBody>
      </p:sp>
    </p:spTree>
    <p:extLst>
      <p:ext uri="{BB962C8B-B14F-4D97-AF65-F5344CB8AC3E}">
        <p14:creationId xmlns:p14="http://schemas.microsoft.com/office/powerpoint/2010/main" val="27044675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4104">
          <p15:clr>
            <a:srgbClr val="FBAE40"/>
          </p15:clr>
        </p15:guide>
        <p15:guide id="2" orient="horz" pos="516">
          <p15:clr>
            <a:srgbClr val="FBAE40"/>
          </p15:clr>
        </p15:guide>
        <p15:guide id="3" orient="horz" pos="2260">
          <p15:clr>
            <a:srgbClr val="FBAE40"/>
          </p15:clr>
        </p15:guide>
        <p15:guide id="4" orient="horz" pos="4246">
          <p15:clr>
            <a:srgbClr val="FBAE40"/>
          </p15:clr>
        </p15:guide>
        <p15:guide id="5" pos="7294">
          <p15:clr>
            <a:srgbClr val="FBAE40"/>
          </p15:clr>
        </p15:guide>
        <p15:guide id="6" pos="7033">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2__Body slide">
    <p:spTree>
      <p:nvGrpSpPr>
        <p:cNvPr id="1" name=""/>
        <p:cNvGrpSpPr/>
        <p:nvPr/>
      </p:nvGrpSpPr>
      <p:grpSpPr>
        <a:xfrm>
          <a:off x="0" y="0"/>
          <a:ext cx="0" cy="0"/>
          <a:chOff x="0" y="0"/>
          <a:chExt cx="0" cy="0"/>
        </a:xfrm>
      </p:grpSpPr>
      <p:grpSp>
        <p:nvGrpSpPr>
          <p:cNvPr id="4" name="Graphic 9">
            <a:extLst>
              <a:ext uri="{FF2B5EF4-FFF2-40B4-BE49-F238E27FC236}">
                <a16:creationId xmlns:a16="http://schemas.microsoft.com/office/drawing/2014/main" id="{421D04B8-8536-E0E8-539B-AE2BE1F65DA9}"/>
              </a:ext>
            </a:extLst>
          </p:cNvPr>
          <p:cNvGrpSpPr/>
          <p:nvPr userDrawn="1"/>
        </p:nvGrpSpPr>
        <p:grpSpPr>
          <a:xfrm>
            <a:off x="4348451" y="271676"/>
            <a:ext cx="7982819" cy="6391410"/>
            <a:chOff x="4316629" y="557977"/>
            <a:chExt cx="7982819" cy="6391410"/>
          </a:xfrm>
          <a:solidFill>
            <a:schemeClr val="bg1">
              <a:lumMod val="85000"/>
              <a:alpha val="43000"/>
            </a:schemeClr>
          </a:solidFill>
        </p:grpSpPr>
        <p:grpSp>
          <p:nvGrpSpPr>
            <p:cNvPr id="5" name="Graphic 9">
              <a:extLst>
                <a:ext uri="{FF2B5EF4-FFF2-40B4-BE49-F238E27FC236}">
                  <a16:creationId xmlns:a16="http://schemas.microsoft.com/office/drawing/2014/main" id="{631A8849-58E1-5B8F-83F8-30FD355C80A8}"/>
                </a:ext>
              </a:extLst>
            </p:cNvPr>
            <p:cNvGrpSpPr/>
            <p:nvPr/>
          </p:nvGrpSpPr>
          <p:grpSpPr>
            <a:xfrm>
              <a:off x="4316629" y="557977"/>
              <a:ext cx="7982819" cy="6391410"/>
              <a:chOff x="4316629" y="557977"/>
              <a:chExt cx="7982819" cy="6391410"/>
            </a:xfrm>
            <a:grpFill/>
          </p:grpSpPr>
          <p:grpSp>
            <p:nvGrpSpPr>
              <p:cNvPr id="2073" name="Graphic 9">
                <a:extLst>
                  <a:ext uri="{FF2B5EF4-FFF2-40B4-BE49-F238E27FC236}">
                    <a16:creationId xmlns:a16="http://schemas.microsoft.com/office/drawing/2014/main" id="{29407442-4EB5-9F76-B868-A9C13E034B95}"/>
                  </a:ext>
                </a:extLst>
              </p:cNvPr>
              <p:cNvGrpSpPr/>
              <p:nvPr/>
            </p:nvGrpSpPr>
            <p:grpSpPr>
              <a:xfrm>
                <a:off x="7632696" y="562902"/>
                <a:ext cx="4535610" cy="3264227"/>
                <a:chOff x="7632696" y="562902"/>
                <a:chExt cx="4535610" cy="3264227"/>
              </a:xfrm>
              <a:grpFill/>
            </p:grpSpPr>
            <p:sp>
              <p:nvSpPr>
                <p:cNvPr id="2912" name="Freeform: Shape 2911">
                  <a:extLst>
                    <a:ext uri="{FF2B5EF4-FFF2-40B4-BE49-F238E27FC236}">
                      <a16:creationId xmlns:a16="http://schemas.microsoft.com/office/drawing/2014/main" id="{942D2998-161B-9DF6-E728-AA42D91DFE0F}"/>
                    </a:ext>
                  </a:extLst>
                </p:cNvPr>
                <p:cNvSpPr/>
                <p:nvPr/>
              </p:nvSpPr>
              <p:spPr>
                <a:xfrm>
                  <a:off x="12084575" y="3494692"/>
                  <a:ext cx="83732" cy="85566"/>
                </a:xfrm>
                <a:custGeom>
                  <a:avLst/>
                  <a:gdLst>
                    <a:gd name="connsiteX0" fmla="*/ 3316 w 83732"/>
                    <a:gd name="connsiteY0" fmla="*/ 58686 h 85566"/>
                    <a:gd name="connsiteX1" fmla="*/ 3004 w 83732"/>
                    <a:gd name="connsiteY1" fmla="*/ 26033 h 85566"/>
                    <a:gd name="connsiteX2" fmla="*/ 25066 w 83732"/>
                    <a:gd name="connsiteY2" fmla="*/ 3315 h 85566"/>
                    <a:gd name="connsiteX3" fmla="*/ 80010 w 83732"/>
                    <a:gd name="connsiteY3" fmla="*/ 26118 h 85566"/>
                    <a:gd name="connsiteX4" fmla="*/ 58602 w 83732"/>
                    <a:gd name="connsiteY4" fmla="*/ 82343 h 85566"/>
                    <a:gd name="connsiteX5" fmla="*/ 26205 w 83732"/>
                    <a:gd name="connsiteY5" fmla="*/ 82115 h 85566"/>
                    <a:gd name="connsiteX6" fmla="*/ 3316 w 83732"/>
                    <a:gd name="connsiteY6" fmla="*/ 58686 h 8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32" h="85566">
                      <a:moveTo>
                        <a:pt x="3316" y="58686"/>
                      </a:moveTo>
                      <a:cubicBezTo>
                        <a:pt x="-1181" y="47725"/>
                        <a:pt x="-925" y="36025"/>
                        <a:pt x="3004" y="26033"/>
                      </a:cubicBezTo>
                      <a:cubicBezTo>
                        <a:pt x="6932" y="15983"/>
                        <a:pt x="14647" y="7813"/>
                        <a:pt x="25066" y="3315"/>
                      </a:cubicBezTo>
                      <a:cubicBezTo>
                        <a:pt x="45820" y="-5766"/>
                        <a:pt x="70416" y="4454"/>
                        <a:pt x="80010" y="26118"/>
                      </a:cubicBezTo>
                      <a:cubicBezTo>
                        <a:pt x="89604" y="47782"/>
                        <a:pt x="80010" y="72948"/>
                        <a:pt x="58602" y="82343"/>
                      </a:cubicBezTo>
                      <a:cubicBezTo>
                        <a:pt x="47898" y="86955"/>
                        <a:pt x="36197" y="86385"/>
                        <a:pt x="26205" y="82115"/>
                      </a:cubicBezTo>
                      <a:cubicBezTo>
                        <a:pt x="16184" y="77816"/>
                        <a:pt x="7786" y="69646"/>
                        <a:pt x="3316" y="58686"/>
                      </a:cubicBezTo>
                      <a:close/>
                    </a:path>
                  </a:pathLst>
                </a:custGeom>
                <a:grpFill/>
                <a:ln w="2845" cap="flat">
                  <a:noFill/>
                  <a:prstDash val="solid"/>
                  <a:miter/>
                </a:ln>
              </p:spPr>
              <p:txBody>
                <a:bodyPr rtlCol="0" anchor="ctr"/>
                <a:lstStyle/>
                <a:p>
                  <a:endParaRPr lang="en-US"/>
                </a:p>
              </p:txBody>
            </p:sp>
            <p:sp>
              <p:nvSpPr>
                <p:cNvPr id="2913" name="Freeform: Shape 2912">
                  <a:extLst>
                    <a:ext uri="{FF2B5EF4-FFF2-40B4-BE49-F238E27FC236}">
                      <a16:creationId xmlns:a16="http://schemas.microsoft.com/office/drawing/2014/main" id="{F0CD87CF-18A6-AFCF-079E-2B74C5AA6931}"/>
                    </a:ext>
                  </a:extLst>
                </p:cNvPr>
                <p:cNvSpPr/>
                <p:nvPr/>
              </p:nvSpPr>
              <p:spPr>
                <a:xfrm>
                  <a:off x="11962342" y="3544779"/>
                  <a:ext cx="82024" cy="83946"/>
                </a:xfrm>
                <a:custGeom>
                  <a:avLst/>
                  <a:gdLst>
                    <a:gd name="connsiteX0" fmla="*/ 2595 w 82024"/>
                    <a:gd name="connsiteY0" fmla="*/ 56140 h 83946"/>
                    <a:gd name="connsiteX1" fmla="*/ 3648 w 82024"/>
                    <a:gd name="connsiteY1" fmla="*/ 24227 h 83946"/>
                    <a:gd name="connsiteX2" fmla="*/ 26053 w 82024"/>
                    <a:gd name="connsiteY2" fmla="*/ 2535 h 83946"/>
                    <a:gd name="connsiteX3" fmla="*/ 79061 w 82024"/>
                    <a:gd name="connsiteY3" fmla="*/ 27387 h 83946"/>
                    <a:gd name="connsiteX4" fmla="*/ 55688 w 82024"/>
                    <a:gd name="connsiteY4" fmla="*/ 81277 h 83946"/>
                    <a:gd name="connsiteX5" fmla="*/ 24088 w 82024"/>
                    <a:gd name="connsiteY5" fmla="*/ 80110 h 83946"/>
                    <a:gd name="connsiteX6" fmla="*/ 2566 w 82024"/>
                    <a:gd name="connsiteY6" fmla="*/ 56140 h 8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4" h="83946">
                      <a:moveTo>
                        <a:pt x="2595" y="56140"/>
                      </a:moveTo>
                      <a:cubicBezTo>
                        <a:pt x="-1362" y="45208"/>
                        <a:pt x="-622" y="33821"/>
                        <a:pt x="3648" y="24227"/>
                      </a:cubicBezTo>
                      <a:cubicBezTo>
                        <a:pt x="7890" y="14463"/>
                        <a:pt x="15662" y="6463"/>
                        <a:pt x="26053" y="2535"/>
                      </a:cubicBezTo>
                      <a:cubicBezTo>
                        <a:pt x="46806" y="-5351"/>
                        <a:pt x="70549" y="5780"/>
                        <a:pt x="79061" y="27387"/>
                      </a:cubicBezTo>
                      <a:cubicBezTo>
                        <a:pt x="87573" y="49023"/>
                        <a:pt x="77124" y="73136"/>
                        <a:pt x="55688" y="81277"/>
                      </a:cubicBezTo>
                      <a:cubicBezTo>
                        <a:pt x="45012" y="85349"/>
                        <a:pt x="33682" y="84608"/>
                        <a:pt x="24088" y="80110"/>
                      </a:cubicBezTo>
                      <a:cubicBezTo>
                        <a:pt x="14437" y="75470"/>
                        <a:pt x="6524" y="67072"/>
                        <a:pt x="2566" y="56140"/>
                      </a:cubicBezTo>
                      <a:close/>
                    </a:path>
                  </a:pathLst>
                </a:custGeom>
                <a:grpFill/>
                <a:ln w="2845" cap="flat">
                  <a:noFill/>
                  <a:prstDash val="solid"/>
                  <a:miter/>
                </a:ln>
              </p:spPr>
              <p:txBody>
                <a:bodyPr rtlCol="0" anchor="ctr"/>
                <a:lstStyle/>
                <a:p>
                  <a:endParaRPr lang="en-US"/>
                </a:p>
              </p:txBody>
            </p:sp>
            <p:sp>
              <p:nvSpPr>
                <p:cNvPr id="2914" name="Freeform: Shape 2913">
                  <a:extLst>
                    <a:ext uri="{FF2B5EF4-FFF2-40B4-BE49-F238E27FC236}">
                      <a16:creationId xmlns:a16="http://schemas.microsoft.com/office/drawing/2014/main" id="{C026671A-086B-B6CB-5D91-830F545D7046}"/>
                    </a:ext>
                  </a:extLst>
                </p:cNvPr>
                <p:cNvSpPr/>
                <p:nvPr/>
              </p:nvSpPr>
              <p:spPr>
                <a:xfrm>
                  <a:off x="11838090" y="3589798"/>
                  <a:ext cx="80333" cy="82155"/>
                </a:xfrm>
                <a:custGeom>
                  <a:avLst/>
                  <a:gdLst>
                    <a:gd name="connsiteX0" fmla="*/ 1985 w 80333"/>
                    <a:gd name="connsiteY0" fmla="*/ 53397 h 82155"/>
                    <a:gd name="connsiteX1" fmla="*/ 27151 w 80333"/>
                    <a:gd name="connsiteY1" fmla="*/ 1869 h 82155"/>
                    <a:gd name="connsiteX2" fmla="*/ 57584 w 80333"/>
                    <a:gd name="connsiteY2" fmla="*/ 4574 h 82155"/>
                    <a:gd name="connsiteX3" fmla="*/ 78024 w 80333"/>
                    <a:gd name="connsiteY3" fmla="*/ 28288 h 82155"/>
                    <a:gd name="connsiteX4" fmla="*/ 76345 w 80333"/>
                    <a:gd name="connsiteY4" fmla="*/ 59802 h 82155"/>
                    <a:gd name="connsiteX5" fmla="*/ 53001 w 80333"/>
                    <a:gd name="connsiteY5" fmla="*/ 80185 h 82155"/>
                    <a:gd name="connsiteX6" fmla="*/ 2014 w 80333"/>
                    <a:gd name="connsiteY6" fmla="*/ 53397 h 8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333" h="82155">
                      <a:moveTo>
                        <a:pt x="1985" y="53397"/>
                      </a:moveTo>
                      <a:cubicBezTo>
                        <a:pt x="-4818" y="31675"/>
                        <a:pt x="6426" y="8588"/>
                        <a:pt x="27151" y="1869"/>
                      </a:cubicBezTo>
                      <a:cubicBezTo>
                        <a:pt x="37514" y="-1547"/>
                        <a:pt x="48417" y="-67"/>
                        <a:pt x="57584" y="4574"/>
                      </a:cubicBezTo>
                      <a:cubicBezTo>
                        <a:pt x="66750" y="9242"/>
                        <a:pt x="74323" y="17527"/>
                        <a:pt x="78024" y="28288"/>
                      </a:cubicBezTo>
                      <a:cubicBezTo>
                        <a:pt x="81725" y="39049"/>
                        <a:pt x="80843" y="50294"/>
                        <a:pt x="76345" y="59802"/>
                      </a:cubicBezTo>
                      <a:cubicBezTo>
                        <a:pt x="71846" y="69310"/>
                        <a:pt x="63619" y="76684"/>
                        <a:pt x="53001" y="80185"/>
                      </a:cubicBezTo>
                      <a:cubicBezTo>
                        <a:pt x="31650" y="87131"/>
                        <a:pt x="8818" y="75118"/>
                        <a:pt x="2014" y="53397"/>
                      </a:cubicBezTo>
                      <a:close/>
                    </a:path>
                  </a:pathLst>
                </a:custGeom>
                <a:grpFill/>
                <a:ln w="2845" cap="flat">
                  <a:noFill/>
                  <a:prstDash val="solid"/>
                  <a:miter/>
                </a:ln>
              </p:spPr>
              <p:txBody>
                <a:bodyPr rtlCol="0" anchor="ctr"/>
                <a:lstStyle/>
                <a:p>
                  <a:endParaRPr lang="en-US"/>
                </a:p>
              </p:txBody>
            </p:sp>
            <p:sp>
              <p:nvSpPr>
                <p:cNvPr id="2915" name="Freeform: Shape 2914">
                  <a:extLst>
                    <a:ext uri="{FF2B5EF4-FFF2-40B4-BE49-F238E27FC236}">
                      <a16:creationId xmlns:a16="http://schemas.microsoft.com/office/drawing/2014/main" id="{10445A72-3D02-0ED7-F5F5-94517ABD00FB}"/>
                    </a:ext>
                  </a:extLst>
                </p:cNvPr>
                <p:cNvSpPr/>
                <p:nvPr/>
              </p:nvSpPr>
              <p:spPr>
                <a:xfrm>
                  <a:off x="11712100" y="3629572"/>
                  <a:ext cx="78639" cy="80648"/>
                </a:xfrm>
                <a:custGeom>
                  <a:avLst/>
                  <a:gdLst>
                    <a:gd name="connsiteX0" fmla="*/ 1462 w 78639"/>
                    <a:gd name="connsiteY0" fmla="*/ 50688 h 80648"/>
                    <a:gd name="connsiteX1" fmla="*/ 28251 w 78639"/>
                    <a:gd name="connsiteY1" fmla="*/ 1552 h 80648"/>
                    <a:gd name="connsiteX2" fmla="*/ 76903 w 78639"/>
                    <a:gd name="connsiteY2" fmla="*/ 29223 h 80648"/>
                    <a:gd name="connsiteX3" fmla="*/ 50371 w 78639"/>
                    <a:gd name="connsiteY3" fmla="*/ 79242 h 80648"/>
                    <a:gd name="connsiteX4" fmla="*/ 1462 w 78639"/>
                    <a:gd name="connsiteY4" fmla="*/ 50688 h 80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39" h="80648">
                      <a:moveTo>
                        <a:pt x="1462" y="50688"/>
                      </a:moveTo>
                      <a:cubicBezTo>
                        <a:pt x="-4345" y="29138"/>
                        <a:pt x="7669" y="7217"/>
                        <a:pt x="28251" y="1552"/>
                      </a:cubicBezTo>
                      <a:cubicBezTo>
                        <a:pt x="48691" y="-4540"/>
                        <a:pt x="70469" y="7843"/>
                        <a:pt x="76903" y="29223"/>
                      </a:cubicBezTo>
                      <a:cubicBezTo>
                        <a:pt x="83308" y="50603"/>
                        <a:pt x="71437" y="72979"/>
                        <a:pt x="50371" y="79242"/>
                      </a:cubicBezTo>
                      <a:cubicBezTo>
                        <a:pt x="29190" y="85078"/>
                        <a:pt x="7270" y="72210"/>
                        <a:pt x="1462" y="50688"/>
                      </a:cubicBezTo>
                      <a:close/>
                    </a:path>
                  </a:pathLst>
                </a:custGeom>
                <a:grpFill/>
                <a:ln w="2845" cap="flat">
                  <a:noFill/>
                  <a:prstDash val="solid"/>
                  <a:miter/>
                </a:ln>
              </p:spPr>
              <p:txBody>
                <a:bodyPr rtlCol="0" anchor="ctr"/>
                <a:lstStyle/>
                <a:p>
                  <a:endParaRPr lang="en-US"/>
                </a:p>
              </p:txBody>
            </p:sp>
            <p:sp>
              <p:nvSpPr>
                <p:cNvPr id="2916" name="Freeform: Shape 2915">
                  <a:extLst>
                    <a:ext uri="{FF2B5EF4-FFF2-40B4-BE49-F238E27FC236}">
                      <a16:creationId xmlns:a16="http://schemas.microsoft.com/office/drawing/2014/main" id="{C696EEBC-B2C8-3772-D7D9-8BD5C827E180}"/>
                    </a:ext>
                  </a:extLst>
                </p:cNvPr>
                <p:cNvSpPr/>
                <p:nvPr/>
              </p:nvSpPr>
              <p:spPr>
                <a:xfrm>
                  <a:off x="11584687" y="3663929"/>
                  <a:ext cx="76924" cy="79056"/>
                </a:xfrm>
                <a:custGeom>
                  <a:avLst/>
                  <a:gdLst>
                    <a:gd name="connsiteX0" fmla="*/ 1024 w 76924"/>
                    <a:gd name="connsiteY0" fmla="*/ 48387 h 79056"/>
                    <a:gd name="connsiteX1" fmla="*/ 5693 w 76924"/>
                    <a:gd name="connsiteY1" fmla="*/ 18694 h 79056"/>
                    <a:gd name="connsiteX2" fmla="*/ 29122 w 76924"/>
                    <a:gd name="connsiteY2" fmla="*/ 1044 h 79056"/>
                    <a:gd name="connsiteX3" fmla="*/ 75668 w 76924"/>
                    <a:gd name="connsiteY3" fmla="*/ 30394 h 79056"/>
                    <a:gd name="connsiteX4" fmla="*/ 47598 w 76924"/>
                    <a:gd name="connsiteY4" fmla="*/ 77965 h 79056"/>
                    <a:gd name="connsiteX5" fmla="*/ 18276 w 76924"/>
                    <a:gd name="connsiteY5" fmla="*/ 73182 h 79056"/>
                    <a:gd name="connsiteX6" fmla="*/ 996 w 76924"/>
                    <a:gd name="connsiteY6" fmla="*/ 48387 h 7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24" h="79056">
                      <a:moveTo>
                        <a:pt x="1024" y="48387"/>
                      </a:moveTo>
                      <a:cubicBezTo>
                        <a:pt x="-1396" y="37711"/>
                        <a:pt x="597" y="27235"/>
                        <a:pt x="5693" y="18694"/>
                      </a:cubicBezTo>
                      <a:cubicBezTo>
                        <a:pt x="10760" y="10097"/>
                        <a:pt x="18959" y="3521"/>
                        <a:pt x="29122" y="1044"/>
                      </a:cubicBezTo>
                      <a:cubicBezTo>
                        <a:pt x="49420" y="-3910"/>
                        <a:pt x="70259" y="9243"/>
                        <a:pt x="75668" y="30394"/>
                      </a:cubicBezTo>
                      <a:cubicBezTo>
                        <a:pt x="81077" y="51547"/>
                        <a:pt x="68522" y="72841"/>
                        <a:pt x="47598" y="77965"/>
                      </a:cubicBezTo>
                      <a:cubicBezTo>
                        <a:pt x="37179" y="80499"/>
                        <a:pt x="26703" y="78506"/>
                        <a:pt x="18276" y="73182"/>
                      </a:cubicBezTo>
                      <a:cubicBezTo>
                        <a:pt x="9821" y="67802"/>
                        <a:pt x="3416" y="59005"/>
                        <a:pt x="996" y="48387"/>
                      </a:cubicBezTo>
                      <a:close/>
                    </a:path>
                  </a:pathLst>
                </a:custGeom>
                <a:grpFill/>
                <a:ln w="2845" cap="flat">
                  <a:noFill/>
                  <a:prstDash val="solid"/>
                  <a:miter/>
                </a:ln>
              </p:spPr>
              <p:txBody>
                <a:bodyPr rtlCol="0" anchor="ctr"/>
                <a:lstStyle/>
                <a:p>
                  <a:endParaRPr lang="en-US"/>
                </a:p>
              </p:txBody>
            </p:sp>
            <p:sp>
              <p:nvSpPr>
                <p:cNvPr id="2917" name="Freeform: Shape 2916">
                  <a:extLst>
                    <a:ext uri="{FF2B5EF4-FFF2-40B4-BE49-F238E27FC236}">
                      <a16:creationId xmlns:a16="http://schemas.microsoft.com/office/drawing/2014/main" id="{F5AE5A78-D7A2-EBFD-4E78-13FDC39E127B}"/>
                    </a:ext>
                  </a:extLst>
                </p:cNvPr>
                <p:cNvSpPr/>
                <p:nvPr/>
              </p:nvSpPr>
              <p:spPr>
                <a:xfrm>
                  <a:off x="11455913" y="3693190"/>
                  <a:ext cx="75280" cy="77278"/>
                </a:xfrm>
                <a:custGeom>
                  <a:avLst/>
                  <a:gdLst>
                    <a:gd name="connsiteX0" fmla="*/ 666 w 75280"/>
                    <a:gd name="connsiteY0" fmla="*/ 45687 h 77278"/>
                    <a:gd name="connsiteX1" fmla="*/ 30102 w 75280"/>
                    <a:gd name="connsiteY1" fmla="*/ 650 h 77278"/>
                    <a:gd name="connsiteX2" fmla="*/ 58144 w 75280"/>
                    <a:gd name="connsiteY2" fmla="*/ 6742 h 77278"/>
                    <a:gd name="connsiteX3" fmla="*/ 74428 w 75280"/>
                    <a:gd name="connsiteY3" fmla="*/ 31196 h 77278"/>
                    <a:gd name="connsiteX4" fmla="*/ 69189 w 75280"/>
                    <a:gd name="connsiteY4" fmla="*/ 60348 h 77278"/>
                    <a:gd name="connsiteX5" fmla="*/ 45077 w 75280"/>
                    <a:gd name="connsiteY5" fmla="*/ 76603 h 77278"/>
                    <a:gd name="connsiteX6" fmla="*/ 694 w 75280"/>
                    <a:gd name="connsiteY6" fmla="*/ 45687 h 7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0" h="77278">
                      <a:moveTo>
                        <a:pt x="666" y="45687"/>
                      </a:moveTo>
                      <a:cubicBezTo>
                        <a:pt x="-3177" y="24649"/>
                        <a:pt x="10004" y="4493"/>
                        <a:pt x="30102" y="650"/>
                      </a:cubicBezTo>
                      <a:cubicBezTo>
                        <a:pt x="40152" y="-1314"/>
                        <a:pt x="50144" y="1305"/>
                        <a:pt x="58144" y="6742"/>
                      </a:cubicBezTo>
                      <a:cubicBezTo>
                        <a:pt x="66143" y="12179"/>
                        <a:pt x="72235" y="20748"/>
                        <a:pt x="74428" y="31196"/>
                      </a:cubicBezTo>
                      <a:cubicBezTo>
                        <a:pt x="76620" y="41644"/>
                        <a:pt x="74485" y="52035"/>
                        <a:pt x="69189" y="60348"/>
                      </a:cubicBezTo>
                      <a:cubicBezTo>
                        <a:pt x="63894" y="68661"/>
                        <a:pt x="55382" y="74582"/>
                        <a:pt x="45077" y="76603"/>
                      </a:cubicBezTo>
                      <a:cubicBezTo>
                        <a:pt x="24409" y="80560"/>
                        <a:pt x="4538" y="66725"/>
                        <a:pt x="694" y="45687"/>
                      </a:cubicBezTo>
                      <a:close/>
                    </a:path>
                  </a:pathLst>
                </a:custGeom>
                <a:grpFill/>
                <a:ln w="2845" cap="flat">
                  <a:noFill/>
                  <a:prstDash val="solid"/>
                  <a:miter/>
                </a:ln>
              </p:spPr>
              <p:txBody>
                <a:bodyPr rtlCol="0" anchor="ctr"/>
                <a:lstStyle/>
                <a:p>
                  <a:endParaRPr lang="en-US"/>
                </a:p>
              </p:txBody>
            </p:sp>
            <p:sp>
              <p:nvSpPr>
                <p:cNvPr id="2918" name="Freeform: Shape 2917">
                  <a:extLst>
                    <a:ext uri="{FF2B5EF4-FFF2-40B4-BE49-F238E27FC236}">
                      <a16:creationId xmlns:a16="http://schemas.microsoft.com/office/drawing/2014/main" id="{2510B980-8842-B16B-168A-902E5D93059B}"/>
                    </a:ext>
                  </a:extLst>
                </p:cNvPr>
                <p:cNvSpPr/>
                <p:nvPr/>
              </p:nvSpPr>
              <p:spPr>
                <a:xfrm>
                  <a:off x="11326081" y="3717023"/>
                  <a:ext cx="73589" cy="75789"/>
                </a:xfrm>
                <a:custGeom>
                  <a:avLst/>
                  <a:gdLst>
                    <a:gd name="connsiteX0" fmla="*/ 398 w 73589"/>
                    <a:gd name="connsiteY0" fmla="*/ 43119 h 75789"/>
                    <a:gd name="connsiteX1" fmla="*/ 7174 w 73589"/>
                    <a:gd name="connsiteY1" fmla="*/ 15134 h 75789"/>
                    <a:gd name="connsiteX2" fmla="*/ 17451 w 73589"/>
                    <a:gd name="connsiteY2" fmla="*/ 5512 h 75789"/>
                    <a:gd name="connsiteX3" fmla="*/ 31002 w 73589"/>
                    <a:gd name="connsiteY3" fmla="*/ 473 h 75789"/>
                    <a:gd name="connsiteX4" fmla="*/ 73049 w 73589"/>
                    <a:gd name="connsiteY4" fmla="*/ 31874 h 75789"/>
                    <a:gd name="connsiteX5" fmla="*/ 42560 w 73589"/>
                    <a:gd name="connsiteY5" fmla="*/ 75316 h 75789"/>
                    <a:gd name="connsiteX6" fmla="*/ 27813 w 73589"/>
                    <a:gd name="connsiteY6" fmla="*/ 74519 h 75789"/>
                    <a:gd name="connsiteX7" fmla="*/ 14946 w 73589"/>
                    <a:gd name="connsiteY7" fmla="*/ 68142 h 75789"/>
                    <a:gd name="connsiteX8" fmla="*/ 398 w 73589"/>
                    <a:gd name="connsiteY8" fmla="*/ 43147 h 7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89" h="75789">
                      <a:moveTo>
                        <a:pt x="398" y="43119"/>
                      </a:moveTo>
                      <a:cubicBezTo>
                        <a:pt x="-1082" y="32756"/>
                        <a:pt x="1651" y="22821"/>
                        <a:pt x="7174" y="15134"/>
                      </a:cubicBezTo>
                      <a:cubicBezTo>
                        <a:pt x="9935" y="11291"/>
                        <a:pt x="13408" y="7989"/>
                        <a:pt x="17451" y="5512"/>
                      </a:cubicBezTo>
                      <a:cubicBezTo>
                        <a:pt x="21465" y="3007"/>
                        <a:pt x="26048" y="1327"/>
                        <a:pt x="31002" y="473"/>
                      </a:cubicBezTo>
                      <a:cubicBezTo>
                        <a:pt x="50758" y="-2801"/>
                        <a:pt x="69576" y="11263"/>
                        <a:pt x="73049" y="31874"/>
                      </a:cubicBezTo>
                      <a:cubicBezTo>
                        <a:pt x="76522" y="52485"/>
                        <a:pt x="62886" y="71928"/>
                        <a:pt x="42560" y="75316"/>
                      </a:cubicBezTo>
                      <a:cubicBezTo>
                        <a:pt x="37492" y="76199"/>
                        <a:pt x="32482" y="75800"/>
                        <a:pt x="27813" y="74519"/>
                      </a:cubicBezTo>
                      <a:cubicBezTo>
                        <a:pt x="23116" y="73238"/>
                        <a:pt x="18760" y="71046"/>
                        <a:pt x="14946" y="68142"/>
                      </a:cubicBezTo>
                      <a:cubicBezTo>
                        <a:pt x="7316" y="62306"/>
                        <a:pt x="1879" y="53481"/>
                        <a:pt x="398" y="43147"/>
                      </a:cubicBezTo>
                      <a:close/>
                    </a:path>
                  </a:pathLst>
                </a:custGeom>
                <a:grpFill/>
                <a:ln w="2845" cap="flat">
                  <a:noFill/>
                  <a:prstDash val="solid"/>
                  <a:miter/>
                </a:ln>
              </p:spPr>
              <p:txBody>
                <a:bodyPr rtlCol="0" anchor="ctr"/>
                <a:lstStyle/>
                <a:p>
                  <a:endParaRPr lang="en-US"/>
                </a:p>
              </p:txBody>
            </p:sp>
            <p:sp>
              <p:nvSpPr>
                <p:cNvPr id="2919" name="Freeform: Shape 2918">
                  <a:extLst>
                    <a:ext uri="{FF2B5EF4-FFF2-40B4-BE49-F238E27FC236}">
                      <a16:creationId xmlns:a16="http://schemas.microsoft.com/office/drawing/2014/main" id="{B03C27A0-606D-851E-5B37-AD91F72C8DBC}"/>
                    </a:ext>
                  </a:extLst>
                </p:cNvPr>
                <p:cNvSpPr/>
                <p:nvPr/>
              </p:nvSpPr>
              <p:spPr>
                <a:xfrm>
                  <a:off x="11195447" y="3735266"/>
                  <a:ext cx="71919" cy="74046"/>
                </a:xfrm>
                <a:custGeom>
                  <a:avLst/>
                  <a:gdLst>
                    <a:gd name="connsiteX0" fmla="*/ 193 w 71919"/>
                    <a:gd name="connsiteY0" fmla="*/ 41103 h 74046"/>
                    <a:gd name="connsiteX1" fmla="*/ 31764 w 71919"/>
                    <a:gd name="connsiteY1" fmla="*/ 223 h 74046"/>
                    <a:gd name="connsiteX2" fmla="*/ 71620 w 71919"/>
                    <a:gd name="connsiteY2" fmla="*/ 32933 h 74046"/>
                    <a:gd name="connsiteX3" fmla="*/ 40048 w 71919"/>
                    <a:gd name="connsiteY3" fmla="*/ 73813 h 74046"/>
                    <a:gd name="connsiteX4" fmla="*/ 193 w 71919"/>
                    <a:gd name="connsiteY4" fmla="*/ 41103 h 74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19" h="74046">
                      <a:moveTo>
                        <a:pt x="193" y="41103"/>
                      </a:moveTo>
                      <a:cubicBezTo>
                        <a:pt x="-1829" y="20748"/>
                        <a:pt x="12292" y="2443"/>
                        <a:pt x="31764" y="223"/>
                      </a:cubicBezTo>
                      <a:cubicBezTo>
                        <a:pt x="51207" y="-1998"/>
                        <a:pt x="69057" y="12635"/>
                        <a:pt x="71620" y="32933"/>
                      </a:cubicBezTo>
                      <a:cubicBezTo>
                        <a:pt x="74181" y="53231"/>
                        <a:pt x="60061" y="71507"/>
                        <a:pt x="40048" y="73813"/>
                      </a:cubicBezTo>
                      <a:cubicBezTo>
                        <a:pt x="20063" y="76091"/>
                        <a:pt x="2214" y="61458"/>
                        <a:pt x="193" y="41103"/>
                      </a:cubicBezTo>
                      <a:close/>
                    </a:path>
                  </a:pathLst>
                </a:custGeom>
                <a:grpFill/>
                <a:ln w="2845" cap="flat">
                  <a:noFill/>
                  <a:prstDash val="solid"/>
                  <a:miter/>
                </a:ln>
              </p:spPr>
              <p:txBody>
                <a:bodyPr rtlCol="0" anchor="ctr"/>
                <a:lstStyle/>
                <a:p>
                  <a:endParaRPr lang="en-US"/>
                </a:p>
              </p:txBody>
            </p:sp>
            <p:sp>
              <p:nvSpPr>
                <p:cNvPr id="2920" name="Freeform: Shape 2919">
                  <a:extLst>
                    <a:ext uri="{FF2B5EF4-FFF2-40B4-BE49-F238E27FC236}">
                      <a16:creationId xmlns:a16="http://schemas.microsoft.com/office/drawing/2014/main" id="{D97B4EB7-1889-0D86-A29C-8D91EDD51F9C}"/>
                    </a:ext>
                  </a:extLst>
                </p:cNvPr>
                <p:cNvSpPr/>
                <p:nvPr/>
              </p:nvSpPr>
              <p:spPr>
                <a:xfrm>
                  <a:off x="11064164" y="3748399"/>
                  <a:ext cx="70283" cy="72338"/>
                </a:xfrm>
                <a:custGeom>
                  <a:avLst/>
                  <a:gdLst>
                    <a:gd name="connsiteX0" fmla="*/ 66 w 70283"/>
                    <a:gd name="connsiteY0" fmla="*/ 38389 h 72338"/>
                    <a:gd name="connsiteX1" fmla="*/ 32548 w 70283"/>
                    <a:gd name="connsiteY1" fmla="*/ 71 h 72338"/>
                    <a:gd name="connsiteX2" fmla="*/ 46270 w 70283"/>
                    <a:gd name="connsiteY2" fmla="*/ 2064 h 72338"/>
                    <a:gd name="connsiteX3" fmla="*/ 57884 w 70283"/>
                    <a:gd name="connsiteY3" fmla="*/ 8839 h 72338"/>
                    <a:gd name="connsiteX4" fmla="*/ 70154 w 70283"/>
                    <a:gd name="connsiteY4" fmla="*/ 33435 h 72338"/>
                    <a:gd name="connsiteX5" fmla="*/ 61927 w 70283"/>
                    <a:gd name="connsiteY5" fmla="*/ 59854 h 72338"/>
                    <a:gd name="connsiteX6" fmla="*/ 51309 w 70283"/>
                    <a:gd name="connsiteY6" fmla="*/ 68565 h 72338"/>
                    <a:gd name="connsiteX7" fmla="*/ 37729 w 70283"/>
                    <a:gd name="connsiteY7" fmla="*/ 72266 h 72338"/>
                    <a:gd name="connsiteX8" fmla="*/ 94 w 70283"/>
                    <a:gd name="connsiteY8" fmla="*/ 38389 h 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83" h="72338">
                      <a:moveTo>
                        <a:pt x="66" y="38389"/>
                      </a:moveTo>
                      <a:cubicBezTo>
                        <a:pt x="-1102" y="18433"/>
                        <a:pt x="13417" y="1295"/>
                        <a:pt x="32548" y="71"/>
                      </a:cubicBezTo>
                      <a:cubicBezTo>
                        <a:pt x="37330" y="-243"/>
                        <a:pt x="41971" y="498"/>
                        <a:pt x="46270" y="2064"/>
                      </a:cubicBezTo>
                      <a:cubicBezTo>
                        <a:pt x="50568" y="3572"/>
                        <a:pt x="54497" y="5850"/>
                        <a:pt x="57884" y="8839"/>
                      </a:cubicBezTo>
                      <a:cubicBezTo>
                        <a:pt x="64689" y="14817"/>
                        <a:pt x="69329" y="23471"/>
                        <a:pt x="70154" y="33435"/>
                      </a:cubicBezTo>
                      <a:cubicBezTo>
                        <a:pt x="70980" y="43399"/>
                        <a:pt x="67791" y="52765"/>
                        <a:pt x="61927" y="59854"/>
                      </a:cubicBezTo>
                      <a:cubicBezTo>
                        <a:pt x="58995" y="63384"/>
                        <a:pt x="55408" y="66402"/>
                        <a:pt x="51309" y="68565"/>
                      </a:cubicBezTo>
                      <a:cubicBezTo>
                        <a:pt x="47209" y="70672"/>
                        <a:pt x="42626" y="71953"/>
                        <a:pt x="37729" y="72266"/>
                      </a:cubicBezTo>
                      <a:cubicBezTo>
                        <a:pt x="18114" y="73519"/>
                        <a:pt x="1261" y="58345"/>
                        <a:pt x="94" y="38389"/>
                      </a:cubicBezTo>
                      <a:close/>
                    </a:path>
                  </a:pathLst>
                </a:custGeom>
                <a:grpFill/>
                <a:ln w="2845" cap="flat">
                  <a:noFill/>
                  <a:prstDash val="solid"/>
                  <a:miter/>
                </a:ln>
              </p:spPr>
              <p:txBody>
                <a:bodyPr rtlCol="0" anchor="ctr"/>
                <a:lstStyle/>
                <a:p>
                  <a:endParaRPr lang="en-US"/>
                </a:p>
              </p:txBody>
            </p:sp>
            <p:sp>
              <p:nvSpPr>
                <p:cNvPr id="2921" name="Freeform: Shape 2920">
                  <a:extLst>
                    <a:ext uri="{FF2B5EF4-FFF2-40B4-BE49-F238E27FC236}">
                      <a16:creationId xmlns:a16="http://schemas.microsoft.com/office/drawing/2014/main" id="{EDA2E526-E27F-EFFB-3110-26305C7D9A5A}"/>
                    </a:ext>
                  </a:extLst>
                </p:cNvPr>
                <p:cNvSpPr/>
                <p:nvPr/>
              </p:nvSpPr>
              <p:spPr>
                <a:xfrm>
                  <a:off x="10932501" y="3755962"/>
                  <a:ext cx="68621" cy="70689"/>
                </a:xfrm>
                <a:custGeom>
                  <a:avLst/>
                  <a:gdLst>
                    <a:gd name="connsiteX0" fmla="*/ 7 w 68621"/>
                    <a:gd name="connsiteY0" fmla="*/ 36235 h 70689"/>
                    <a:gd name="connsiteX1" fmla="*/ 33200 w 68621"/>
                    <a:gd name="connsiteY1" fmla="*/ 24 h 70689"/>
                    <a:gd name="connsiteX2" fmla="*/ 68586 w 68621"/>
                    <a:gd name="connsiteY2" fmla="*/ 34044 h 70689"/>
                    <a:gd name="connsiteX3" fmla="*/ 35393 w 68621"/>
                    <a:gd name="connsiteY3" fmla="*/ 70654 h 70689"/>
                    <a:gd name="connsiteX4" fmla="*/ 7 w 68621"/>
                    <a:gd name="connsiteY4" fmla="*/ 36235 h 70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21" h="70689">
                      <a:moveTo>
                        <a:pt x="7" y="36235"/>
                      </a:moveTo>
                      <a:cubicBezTo>
                        <a:pt x="-364" y="16678"/>
                        <a:pt x="14525" y="907"/>
                        <a:pt x="33200" y="24"/>
                      </a:cubicBezTo>
                      <a:cubicBezTo>
                        <a:pt x="51904" y="-688"/>
                        <a:pt x="67733" y="14543"/>
                        <a:pt x="68586" y="34044"/>
                      </a:cubicBezTo>
                      <a:cubicBezTo>
                        <a:pt x="69441" y="53544"/>
                        <a:pt x="54580" y="69942"/>
                        <a:pt x="35393" y="70654"/>
                      </a:cubicBezTo>
                      <a:cubicBezTo>
                        <a:pt x="16234" y="71536"/>
                        <a:pt x="377" y="55708"/>
                        <a:pt x="7" y="36235"/>
                      </a:cubicBezTo>
                      <a:close/>
                    </a:path>
                  </a:pathLst>
                </a:custGeom>
                <a:grpFill/>
                <a:ln w="2845" cap="flat">
                  <a:noFill/>
                  <a:prstDash val="solid"/>
                  <a:miter/>
                </a:ln>
              </p:spPr>
              <p:txBody>
                <a:bodyPr rtlCol="0" anchor="ctr"/>
                <a:lstStyle/>
                <a:p>
                  <a:endParaRPr lang="en-US"/>
                </a:p>
              </p:txBody>
            </p:sp>
            <p:sp>
              <p:nvSpPr>
                <p:cNvPr id="2922" name="Freeform: Shape 2921">
                  <a:extLst>
                    <a:ext uri="{FF2B5EF4-FFF2-40B4-BE49-F238E27FC236}">
                      <a16:creationId xmlns:a16="http://schemas.microsoft.com/office/drawing/2014/main" id="{13CC88B7-5038-1DBC-ABD1-629B850C4E08}"/>
                    </a:ext>
                  </a:extLst>
                </p:cNvPr>
                <p:cNvSpPr/>
                <p:nvPr/>
              </p:nvSpPr>
              <p:spPr>
                <a:xfrm>
                  <a:off x="10800692" y="3758147"/>
                  <a:ext cx="66993" cy="68982"/>
                </a:xfrm>
                <a:custGeom>
                  <a:avLst/>
                  <a:gdLst>
                    <a:gd name="connsiteX0" fmla="*/ 8 w 66993"/>
                    <a:gd name="connsiteY0" fmla="*/ 34079 h 68982"/>
                    <a:gd name="connsiteX1" fmla="*/ 33828 w 66993"/>
                    <a:gd name="connsiteY1" fmla="*/ 3 h 68982"/>
                    <a:gd name="connsiteX2" fmla="*/ 66994 w 66993"/>
                    <a:gd name="connsiteY2" fmla="*/ 34848 h 68982"/>
                    <a:gd name="connsiteX3" fmla="*/ 33173 w 66993"/>
                    <a:gd name="connsiteY3" fmla="*/ 68981 h 68982"/>
                    <a:gd name="connsiteX4" fmla="*/ 8 w 66993"/>
                    <a:gd name="connsiteY4" fmla="*/ 34079 h 6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3" h="68982">
                      <a:moveTo>
                        <a:pt x="8" y="34079"/>
                      </a:moveTo>
                      <a:cubicBezTo>
                        <a:pt x="406" y="15034"/>
                        <a:pt x="15551" y="-225"/>
                        <a:pt x="33828" y="3"/>
                      </a:cubicBezTo>
                      <a:cubicBezTo>
                        <a:pt x="52105" y="202"/>
                        <a:pt x="66937" y="15916"/>
                        <a:pt x="66994" y="34848"/>
                      </a:cubicBezTo>
                      <a:cubicBezTo>
                        <a:pt x="67051" y="54007"/>
                        <a:pt x="51905" y="69180"/>
                        <a:pt x="33173" y="68981"/>
                      </a:cubicBezTo>
                      <a:cubicBezTo>
                        <a:pt x="14441" y="68753"/>
                        <a:pt x="-391" y="53124"/>
                        <a:pt x="8" y="34079"/>
                      </a:cubicBezTo>
                      <a:close/>
                    </a:path>
                  </a:pathLst>
                </a:custGeom>
                <a:grpFill/>
                <a:ln w="2845" cap="flat">
                  <a:noFill/>
                  <a:prstDash val="solid"/>
                  <a:miter/>
                </a:ln>
              </p:spPr>
              <p:txBody>
                <a:bodyPr rtlCol="0" anchor="ctr"/>
                <a:lstStyle/>
                <a:p>
                  <a:endParaRPr lang="en-US"/>
                </a:p>
              </p:txBody>
            </p:sp>
            <p:sp>
              <p:nvSpPr>
                <p:cNvPr id="2923" name="Freeform: Shape 2922">
                  <a:extLst>
                    <a:ext uri="{FF2B5EF4-FFF2-40B4-BE49-F238E27FC236}">
                      <a16:creationId xmlns:a16="http://schemas.microsoft.com/office/drawing/2014/main" id="{188737E1-A51C-C849-3106-27E4BC957014}"/>
                    </a:ext>
                  </a:extLst>
                </p:cNvPr>
                <p:cNvSpPr/>
                <p:nvPr/>
              </p:nvSpPr>
              <p:spPr>
                <a:xfrm>
                  <a:off x="10668908" y="3755281"/>
                  <a:ext cx="65343" cy="67286"/>
                </a:xfrm>
                <a:custGeom>
                  <a:avLst/>
                  <a:gdLst>
                    <a:gd name="connsiteX0" fmla="*/ 69 w 65343"/>
                    <a:gd name="connsiteY0" fmla="*/ 31650 h 67286"/>
                    <a:gd name="connsiteX1" fmla="*/ 34344 w 65343"/>
                    <a:gd name="connsiteY1" fmla="*/ 50 h 67286"/>
                    <a:gd name="connsiteX2" fmla="*/ 65318 w 65343"/>
                    <a:gd name="connsiteY2" fmla="*/ 34895 h 67286"/>
                    <a:gd name="connsiteX3" fmla="*/ 30985 w 65343"/>
                    <a:gd name="connsiteY3" fmla="*/ 67263 h 67286"/>
                    <a:gd name="connsiteX4" fmla="*/ 69 w 65343"/>
                    <a:gd name="connsiteY4" fmla="*/ 31650 h 67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7286">
                      <a:moveTo>
                        <a:pt x="69" y="31650"/>
                      </a:moveTo>
                      <a:cubicBezTo>
                        <a:pt x="1207" y="13060"/>
                        <a:pt x="16552" y="-946"/>
                        <a:pt x="34344" y="50"/>
                      </a:cubicBezTo>
                      <a:cubicBezTo>
                        <a:pt x="52166" y="733"/>
                        <a:pt x="66029" y="16334"/>
                        <a:pt x="65318" y="34895"/>
                      </a:cubicBezTo>
                      <a:cubicBezTo>
                        <a:pt x="64606" y="53456"/>
                        <a:pt x="49233" y="67947"/>
                        <a:pt x="30985" y="67263"/>
                      </a:cubicBezTo>
                      <a:cubicBezTo>
                        <a:pt x="12765" y="66239"/>
                        <a:pt x="-1098" y="50183"/>
                        <a:pt x="69" y="31650"/>
                      </a:cubicBezTo>
                      <a:close/>
                    </a:path>
                  </a:pathLst>
                </a:custGeom>
                <a:grpFill/>
                <a:ln w="2845" cap="flat">
                  <a:noFill/>
                  <a:prstDash val="solid"/>
                  <a:miter/>
                </a:ln>
              </p:spPr>
              <p:txBody>
                <a:bodyPr rtlCol="0" anchor="ctr"/>
                <a:lstStyle/>
                <a:p>
                  <a:endParaRPr lang="en-US"/>
                </a:p>
              </p:txBody>
            </p:sp>
            <p:sp>
              <p:nvSpPr>
                <p:cNvPr id="2924" name="Freeform: Shape 2923">
                  <a:extLst>
                    <a:ext uri="{FF2B5EF4-FFF2-40B4-BE49-F238E27FC236}">
                      <a16:creationId xmlns:a16="http://schemas.microsoft.com/office/drawing/2014/main" id="{66D40A0E-48E9-15F4-D71E-7CE33F2C7DE9}"/>
                    </a:ext>
                  </a:extLst>
                </p:cNvPr>
                <p:cNvSpPr/>
                <p:nvPr/>
              </p:nvSpPr>
              <p:spPr>
                <a:xfrm>
                  <a:off x="10537362" y="3746613"/>
                  <a:ext cx="63739" cy="65607"/>
                </a:xfrm>
                <a:custGeom>
                  <a:avLst/>
                  <a:gdLst>
                    <a:gd name="connsiteX0" fmla="*/ 177 w 63739"/>
                    <a:gd name="connsiteY0" fmla="*/ 29983 h 65607"/>
                    <a:gd name="connsiteX1" fmla="*/ 34880 w 63739"/>
                    <a:gd name="connsiteY1" fmla="*/ 120 h 65607"/>
                    <a:gd name="connsiteX2" fmla="*/ 63632 w 63739"/>
                    <a:gd name="connsiteY2" fmla="*/ 35620 h 65607"/>
                    <a:gd name="connsiteX3" fmla="*/ 28930 w 63739"/>
                    <a:gd name="connsiteY3" fmla="*/ 65483 h 65607"/>
                    <a:gd name="connsiteX4" fmla="*/ 177 w 63739"/>
                    <a:gd name="connsiteY4" fmla="*/ 29983 h 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39" h="65607">
                      <a:moveTo>
                        <a:pt x="177" y="29983"/>
                      </a:moveTo>
                      <a:cubicBezTo>
                        <a:pt x="2027" y="11963"/>
                        <a:pt x="17571" y="-1417"/>
                        <a:pt x="34880" y="120"/>
                      </a:cubicBezTo>
                      <a:cubicBezTo>
                        <a:pt x="52189" y="1658"/>
                        <a:pt x="65056" y="17543"/>
                        <a:pt x="63632" y="35620"/>
                      </a:cubicBezTo>
                      <a:cubicBezTo>
                        <a:pt x="62209" y="53669"/>
                        <a:pt x="46665" y="67049"/>
                        <a:pt x="28930" y="65483"/>
                      </a:cubicBezTo>
                      <a:cubicBezTo>
                        <a:pt x="11194" y="63918"/>
                        <a:pt x="-1674" y="48004"/>
                        <a:pt x="177" y="29983"/>
                      </a:cubicBezTo>
                      <a:close/>
                    </a:path>
                  </a:pathLst>
                </a:custGeom>
                <a:grpFill/>
                <a:ln w="2845" cap="flat">
                  <a:noFill/>
                  <a:prstDash val="solid"/>
                  <a:miter/>
                </a:ln>
              </p:spPr>
              <p:txBody>
                <a:bodyPr rtlCol="0" anchor="ctr"/>
                <a:lstStyle/>
                <a:p>
                  <a:endParaRPr lang="en-US"/>
                </a:p>
              </p:txBody>
            </p:sp>
            <p:sp>
              <p:nvSpPr>
                <p:cNvPr id="2925" name="Freeform: Shape 2924">
                  <a:extLst>
                    <a:ext uri="{FF2B5EF4-FFF2-40B4-BE49-F238E27FC236}">
                      <a16:creationId xmlns:a16="http://schemas.microsoft.com/office/drawing/2014/main" id="{CCA7F039-15A5-2036-E56B-26EC8FB2C866}"/>
                    </a:ext>
                  </a:extLst>
                </p:cNvPr>
                <p:cNvSpPr/>
                <p:nvPr/>
              </p:nvSpPr>
              <p:spPr>
                <a:xfrm>
                  <a:off x="10406359" y="3732834"/>
                  <a:ext cx="62101" cy="63981"/>
                </a:xfrm>
                <a:custGeom>
                  <a:avLst/>
                  <a:gdLst>
                    <a:gd name="connsiteX0" fmla="*/ 340 w 62101"/>
                    <a:gd name="connsiteY0" fmla="*/ 27678 h 63981"/>
                    <a:gd name="connsiteX1" fmla="*/ 35271 w 62101"/>
                    <a:gd name="connsiteY1" fmla="*/ 291 h 63981"/>
                    <a:gd name="connsiteX2" fmla="*/ 61860 w 62101"/>
                    <a:gd name="connsiteY2" fmla="*/ 35905 h 63981"/>
                    <a:gd name="connsiteX3" fmla="*/ 26873 w 62101"/>
                    <a:gd name="connsiteY3" fmla="*/ 63662 h 63981"/>
                    <a:gd name="connsiteX4" fmla="*/ 340 w 62101"/>
                    <a:gd name="connsiteY4" fmla="*/ 27678 h 6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1" h="63981">
                      <a:moveTo>
                        <a:pt x="340" y="27678"/>
                      </a:moveTo>
                      <a:cubicBezTo>
                        <a:pt x="2846" y="10199"/>
                        <a:pt x="18503" y="-2071"/>
                        <a:pt x="35271" y="291"/>
                      </a:cubicBezTo>
                      <a:cubicBezTo>
                        <a:pt x="52039" y="2797"/>
                        <a:pt x="63967" y="18369"/>
                        <a:pt x="61860" y="35905"/>
                      </a:cubicBezTo>
                      <a:cubicBezTo>
                        <a:pt x="59754" y="53385"/>
                        <a:pt x="44039" y="66195"/>
                        <a:pt x="26873" y="63662"/>
                      </a:cubicBezTo>
                      <a:cubicBezTo>
                        <a:pt x="9706" y="61270"/>
                        <a:pt x="-2193" y="45157"/>
                        <a:pt x="340" y="27678"/>
                      </a:cubicBezTo>
                      <a:close/>
                    </a:path>
                  </a:pathLst>
                </a:custGeom>
                <a:grpFill/>
                <a:ln w="2845" cap="flat">
                  <a:noFill/>
                  <a:prstDash val="solid"/>
                  <a:miter/>
                </a:ln>
              </p:spPr>
              <p:txBody>
                <a:bodyPr rtlCol="0" anchor="ctr"/>
                <a:lstStyle/>
                <a:p>
                  <a:endParaRPr lang="en-US"/>
                </a:p>
              </p:txBody>
            </p:sp>
            <p:sp>
              <p:nvSpPr>
                <p:cNvPr id="2926" name="Freeform: Shape 2925">
                  <a:extLst>
                    <a:ext uri="{FF2B5EF4-FFF2-40B4-BE49-F238E27FC236}">
                      <a16:creationId xmlns:a16="http://schemas.microsoft.com/office/drawing/2014/main" id="{8B72640D-F4E9-B8B0-DD16-F2231E83B866}"/>
                    </a:ext>
                  </a:extLst>
                </p:cNvPr>
                <p:cNvSpPr/>
                <p:nvPr/>
              </p:nvSpPr>
              <p:spPr>
                <a:xfrm>
                  <a:off x="10276058" y="3713671"/>
                  <a:ext cx="60495" cy="62082"/>
                </a:xfrm>
                <a:custGeom>
                  <a:avLst/>
                  <a:gdLst>
                    <a:gd name="connsiteX0" fmla="*/ 541 w 60495"/>
                    <a:gd name="connsiteY0" fmla="*/ 25690 h 62082"/>
                    <a:gd name="connsiteX1" fmla="*/ 13153 w 60495"/>
                    <a:gd name="connsiteY1" fmla="*/ 5705 h 62082"/>
                    <a:gd name="connsiteX2" fmla="*/ 23686 w 60495"/>
                    <a:gd name="connsiteY2" fmla="*/ 894 h 62082"/>
                    <a:gd name="connsiteX3" fmla="*/ 35614 w 60495"/>
                    <a:gd name="connsiteY3" fmla="*/ 381 h 62082"/>
                    <a:gd name="connsiteX4" fmla="*/ 60069 w 60495"/>
                    <a:gd name="connsiteY4" fmla="*/ 35967 h 62082"/>
                    <a:gd name="connsiteX5" fmla="*/ 24910 w 60495"/>
                    <a:gd name="connsiteY5" fmla="*/ 61674 h 62082"/>
                    <a:gd name="connsiteX6" fmla="*/ 13637 w 60495"/>
                    <a:gd name="connsiteY6" fmla="*/ 57318 h 62082"/>
                    <a:gd name="connsiteX7" fmla="*/ 5296 w 60495"/>
                    <a:gd name="connsiteY7" fmla="*/ 48977 h 62082"/>
                    <a:gd name="connsiteX8" fmla="*/ 541 w 60495"/>
                    <a:gd name="connsiteY8" fmla="*/ 25661 h 6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95" h="62082">
                      <a:moveTo>
                        <a:pt x="541" y="25690"/>
                      </a:moveTo>
                      <a:cubicBezTo>
                        <a:pt x="2107" y="17235"/>
                        <a:pt x="6832" y="10231"/>
                        <a:pt x="13153" y="5705"/>
                      </a:cubicBezTo>
                      <a:cubicBezTo>
                        <a:pt x="16313" y="3427"/>
                        <a:pt x="19900" y="1833"/>
                        <a:pt x="23686" y="894"/>
                      </a:cubicBezTo>
                      <a:cubicBezTo>
                        <a:pt x="27500" y="-74"/>
                        <a:pt x="31543" y="-273"/>
                        <a:pt x="35614" y="381"/>
                      </a:cubicBezTo>
                      <a:cubicBezTo>
                        <a:pt x="51898" y="3086"/>
                        <a:pt x="62830" y="19028"/>
                        <a:pt x="60069" y="35967"/>
                      </a:cubicBezTo>
                      <a:cubicBezTo>
                        <a:pt x="57307" y="52934"/>
                        <a:pt x="41564" y="64435"/>
                        <a:pt x="24910" y="61674"/>
                      </a:cubicBezTo>
                      <a:cubicBezTo>
                        <a:pt x="20754" y="60990"/>
                        <a:pt x="16939" y="59482"/>
                        <a:pt x="13637" y="57318"/>
                      </a:cubicBezTo>
                      <a:cubicBezTo>
                        <a:pt x="10306" y="55154"/>
                        <a:pt x="7516" y="52251"/>
                        <a:pt x="5296" y="48977"/>
                      </a:cubicBezTo>
                      <a:cubicBezTo>
                        <a:pt x="883" y="42401"/>
                        <a:pt x="-1025" y="34116"/>
                        <a:pt x="541" y="25661"/>
                      </a:cubicBezTo>
                      <a:close/>
                    </a:path>
                  </a:pathLst>
                </a:custGeom>
                <a:grpFill/>
                <a:ln w="2845" cap="flat">
                  <a:noFill/>
                  <a:prstDash val="solid"/>
                  <a:miter/>
                </a:ln>
              </p:spPr>
              <p:txBody>
                <a:bodyPr rtlCol="0" anchor="ctr"/>
                <a:lstStyle/>
                <a:p>
                  <a:endParaRPr lang="en-US"/>
                </a:p>
              </p:txBody>
            </p:sp>
            <p:sp>
              <p:nvSpPr>
                <p:cNvPr id="2927" name="Freeform: Shape 2926">
                  <a:extLst>
                    <a:ext uri="{FF2B5EF4-FFF2-40B4-BE49-F238E27FC236}">
                      <a16:creationId xmlns:a16="http://schemas.microsoft.com/office/drawing/2014/main" id="{B77508A7-28B9-DCA4-40BC-01138E65304E}"/>
                    </a:ext>
                  </a:extLst>
                </p:cNvPr>
                <p:cNvSpPr/>
                <p:nvPr/>
              </p:nvSpPr>
              <p:spPr>
                <a:xfrm>
                  <a:off x="10146657" y="3688894"/>
                  <a:ext cx="58890" cy="60499"/>
                </a:xfrm>
                <a:custGeom>
                  <a:avLst/>
                  <a:gdLst>
                    <a:gd name="connsiteX0" fmla="*/ 782 w 58890"/>
                    <a:gd name="connsiteY0" fmla="*/ 23991 h 60499"/>
                    <a:gd name="connsiteX1" fmla="*/ 35940 w 58890"/>
                    <a:gd name="connsiteY1" fmla="*/ 647 h 60499"/>
                    <a:gd name="connsiteX2" fmla="*/ 58231 w 58890"/>
                    <a:gd name="connsiteY2" fmla="*/ 36489 h 60499"/>
                    <a:gd name="connsiteX3" fmla="*/ 23072 w 58890"/>
                    <a:gd name="connsiteY3" fmla="*/ 59833 h 60499"/>
                    <a:gd name="connsiteX4" fmla="*/ 782 w 58890"/>
                    <a:gd name="connsiteY4" fmla="*/ 23991 h 60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90" h="60499">
                      <a:moveTo>
                        <a:pt x="782" y="23991"/>
                      </a:moveTo>
                      <a:cubicBezTo>
                        <a:pt x="4512" y="7679"/>
                        <a:pt x="20254" y="-2769"/>
                        <a:pt x="35940" y="647"/>
                      </a:cubicBezTo>
                      <a:cubicBezTo>
                        <a:pt x="51626" y="4063"/>
                        <a:pt x="61618" y="20119"/>
                        <a:pt x="58231" y="36489"/>
                      </a:cubicBezTo>
                      <a:cubicBezTo>
                        <a:pt x="54843" y="52858"/>
                        <a:pt x="39129" y="63306"/>
                        <a:pt x="23072" y="59833"/>
                      </a:cubicBezTo>
                      <a:cubicBezTo>
                        <a:pt x="7017" y="56359"/>
                        <a:pt x="-2947" y="40303"/>
                        <a:pt x="782" y="23991"/>
                      </a:cubicBezTo>
                      <a:close/>
                    </a:path>
                  </a:pathLst>
                </a:custGeom>
                <a:grpFill/>
                <a:ln w="2845" cap="flat">
                  <a:noFill/>
                  <a:prstDash val="solid"/>
                  <a:miter/>
                </a:ln>
              </p:spPr>
              <p:txBody>
                <a:bodyPr rtlCol="0" anchor="ctr"/>
                <a:lstStyle/>
                <a:p>
                  <a:endParaRPr lang="en-US"/>
                </a:p>
              </p:txBody>
            </p:sp>
            <p:sp>
              <p:nvSpPr>
                <p:cNvPr id="2928" name="Freeform: Shape 2927">
                  <a:extLst>
                    <a:ext uri="{FF2B5EF4-FFF2-40B4-BE49-F238E27FC236}">
                      <a16:creationId xmlns:a16="http://schemas.microsoft.com/office/drawing/2014/main" id="{AE3C212A-D93C-2DF8-7148-107C78FD0A29}"/>
                    </a:ext>
                  </a:extLst>
                </p:cNvPr>
                <p:cNvSpPr/>
                <p:nvPr/>
              </p:nvSpPr>
              <p:spPr>
                <a:xfrm>
                  <a:off x="10018443" y="3658975"/>
                  <a:ext cx="57273" cy="58899"/>
                </a:xfrm>
                <a:custGeom>
                  <a:avLst/>
                  <a:gdLst>
                    <a:gd name="connsiteX0" fmla="*/ 1087 w 57273"/>
                    <a:gd name="connsiteY0" fmla="*/ 21969 h 58899"/>
                    <a:gd name="connsiteX1" fmla="*/ 36103 w 57273"/>
                    <a:gd name="connsiteY1" fmla="*/ 959 h 58899"/>
                    <a:gd name="connsiteX2" fmla="*/ 46153 w 57273"/>
                    <a:gd name="connsiteY2" fmla="*/ 6083 h 58899"/>
                    <a:gd name="connsiteX3" fmla="*/ 53355 w 57273"/>
                    <a:gd name="connsiteY3" fmla="*/ 14339 h 58899"/>
                    <a:gd name="connsiteX4" fmla="*/ 56344 w 57273"/>
                    <a:gd name="connsiteY4" fmla="*/ 36487 h 58899"/>
                    <a:gd name="connsiteX5" fmla="*/ 43078 w 57273"/>
                    <a:gd name="connsiteY5" fmla="*/ 54679 h 58899"/>
                    <a:gd name="connsiteX6" fmla="*/ 32630 w 57273"/>
                    <a:gd name="connsiteY6" fmla="*/ 58607 h 58899"/>
                    <a:gd name="connsiteX7" fmla="*/ 21214 w 57273"/>
                    <a:gd name="connsiteY7" fmla="*/ 57924 h 58899"/>
                    <a:gd name="connsiteX8" fmla="*/ 1059 w 57273"/>
                    <a:gd name="connsiteY8" fmla="*/ 21969 h 5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73" h="58899">
                      <a:moveTo>
                        <a:pt x="1087" y="21969"/>
                      </a:moveTo>
                      <a:cubicBezTo>
                        <a:pt x="5357" y="6283"/>
                        <a:pt x="21043" y="-3140"/>
                        <a:pt x="36103" y="959"/>
                      </a:cubicBezTo>
                      <a:cubicBezTo>
                        <a:pt x="39890" y="1984"/>
                        <a:pt x="43277" y="3749"/>
                        <a:pt x="46153" y="6083"/>
                      </a:cubicBezTo>
                      <a:cubicBezTo>
                        <a:pt x="49085" y="8332"/>
                        <a:pt x="51505" y="11150"/>
                        <a:pt x="53355" y="14339"/>
                      </a:cubicBezTo>
                      <a:cubicBezTo>
                        <a:pt x="57028" y="20716"/>
                        <a:pt x="58337" y="28602"/>
                        <a:pt x="56344" y="36487"/>
                      </a:cubicBezTo>
                      <a:cubicBezTo>
                        <a:pt x="54352" y="44373"/>
                        <a:pt x="49455" y="50750"/>
                        <a:pt x="43078" y="54679"/>
                      </a:cubicBezTo>
                      <a:cubicBezTo>
                        <a:pt x="39890" y="56643"/>
                        <a:pt x="36331" y="58009"/>
                        <a:pt x="32630" y="58607"/>
                      </a:cubicBezTo>
                      <a:cubicBezTo>
                        <a:pt x="28929" y="59148"/>
                        <a:pt x="25058" y="58949"/>
                        <a:pt x="21214" y="57924"/>
                      </a:cubicBezTo>
                      <a:cubicBezTo>
                        <a:pt x="5813" y="53768"/>
                        <a:pt x="-3211" y="37655"/>
                        <a:pt x="1059" y="21969"/>
                      </a:cubicBezTo>
                      <a:close/>
                    </a:path>
                  </a:pathLst>
                </a:custGeom>
                <a:grpFill/>
                <a:ln w="2845" cap="flat">
                  <a:noFill/>
                  <a:prstDash val="solid"/>
                  <a:miter/>
                </a:ln>
              </p:spPr>
              <p:txBody>
                <a:bodyPr rtlCol="0" anchor="ctr"/>
                <a:lstStyle/>
                <a:p>
                  <a:endParaRPr lang="en-US"/>
                </a:p>
              </p:txBody>
            </p:sp>
            <p:sp>
              <p:nvSpPr>
                <p:cNvPr id="2929" name="Freeform: Shape 2928">
                  <a:extLst>
                    <a:ext uri="{FF2B5EF4-FFF2-40B4-BE49-F238E27FC236}">
                      <a16:creationId xmlns:a16="http://schemas.microsoft.com/office/drawing/2014/main" id="{52E21A40-4A71-DDCC-2D6E-5885FBAE24B5}"/>
                    </a:ext>
                  </a:extLst>
                </p:cNvPr>
                <p:cNvSpPr/>
                <p:nvPr/>
              </p:nvSpPr>
              <p:spPr>
                <a:xfrm>
                  <a:off x="9891622" y="3623795"/>
                  <a:ext cx="55711" cy="56941"/>
                </a:xfrm>
                <a:custGeom>
                  <a:avLst/>
                  <a:gdLst>
                    <a:gd name="connsiteX0" fmla="*/ 1367 w 55711"/>
                    <a:gd name="connsiteY0" fmla="*/ 20225 h 56941"/>
                    <a:gd name="connsiteX1" fmla="*/ 36240 w 55711"/>
                    <a:gd name="connsiteY1" fmla="*/ 1095 h 56941"/>
                    <a:gd name="connsiteX2" fmla="*/ 54489 w 55711"/>
                    <a:gd name="connsiteY2" fmla="*/ 36366 h 56941"/>
                    <a:gd name="connsiteX3" fmla="*/ 19530 w 55711"/>
                    <a:gd name="connsiteY3" fmla="*/ 55782 h 56941"/>
                    <a:gd name="connsiteX4" fmla="*/ 1367 w 55711"/>
                    <a:gd name="connsiteY4" fmla="*/ 20225 h 5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11" h="56941">
                      <a:moveTo>
                        <a:pt x="1367" y="20225"/>
                      </a:moveTo>
                      <a:cubicBezTo>
                        <a:pt x="6150" y="5165"/>
                        <a:pt x="21665" y="-3119"/>
                        <a:pt x="36240" y="1095"/>
                      </a:cubicBezTo>
                      <a:cubicBezTo>
                        <a:pt x="50788" y="5421"/>
                        <a:pt x="58958" y="21193"/>
                        <a:pt x="54489" y="36366"/>
                      </a:cubicBezTo>
                      <a:cubicBezTo>
                        <a:pt x="50019" y="51512"/>
                        <a:pt x="34362" y="60223"/>
                        <a:pt x="19530" y="55782"/>
                      </a:cubicBezTo>
                      <a:cubicBezTo>
                        <a:pt x="4641" y="51483"/>
                        <a:pt x="-3387" y="35256"/>
                        <a:pt x="1367" y="20225"/>
                      </a:cubicBezTo>
                      <a:close/>
                    </a:path>
                  </a:pathLst>
                </a:custGeom>
                <a:grpFill/>
                <a:ln w="2845" cap="flat">
                  <a:noFill/>
                  <a:prstDash val="solid"/>
                  <a:miter/>
                </a:ln>
              </p:spPr>
              <p:txBody>
                <a:bodyPr rtlCol="0" anchor="ctr"/>
                <a:lstStyle/>
                <a:p>
                  <a:endParaRPr lang="en-US"/>
                </a:p>
              </p:txBody>
            </p:sp>
            <p:sp>
              <p:nvSpPr>
                <p:cNvPr id="2930" name="Freeform: Shape 2929">
                  <a:extLst>
                    <a:ext uri="{FF2B5EF4-FFF2-40B4-BE49-F238E27FC236}">
                      <a16:creationId xmlns:a16="http://schemas.microsoft.com/office/drawing/2014/main" id="{6C390FE1-2CD6-3BB6-C763-365B49482B7A}"/>
                    </a:ext>
                  </a:extLst>
                </p:cNvPr>
                <p:cNvSpPr/>
                <p:nvPr/>
              </p:nvSpPr>
              <p:spPr>
                <a:xfrm>
                  <a:off x="9766397" y="3583106"/>
                  <a:ext cx="54074" cy="55353"/>
                </a:xfrm>
                <a:custGeom>
                  <a:avLst/>
                  <a:gdLst>
                    <a:gd name="connsiteX0" fmla="*/ 1702 w 54074"/>
                    <a:gd name="connsiteY0" fmla="*/ 18695 h 55353"/>
                    <a:gd name="connsiteX1" fmla="*/ 36319 w 54074"/>
                    <a:gd name="connsiteY1" fmla="*/ 1472 h 55353"/>
                    <a:gd name="connsiteX2" fmla="*/ 52517 w 54074"/>
                    <a:gd name="connsiteY2" fmla="*/ 36602 h 55353"/>
                    <a:gd name="connsiteX3" fmla="*/ 17900 w 54074"/>
                    <a:gd name="connsiteY3" fmla="*/ 53826 h 55353"/>
                    <a:gd name="connsiteX4" fmla="*/ 1702 w 54074"/>
                    <a:gd name="connsiteY4" fmla="*/ 18695 h 5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74" h="55353">
                      <a:moveTo>
                        <a:pt x="1702" y="18695"/>
                      </a:moveTo>
                      <a:cubicBezTo>
                        <a:pt x="6940" y="4291"/>
                        <a:pt x="22427" y="-3424"/>
                        <a:pt x="36319" y="1472"/>
                      </a:cubicBezTo>
                      <a:cubicBezTo>
                        <a:pt x="50212" y="6369"/>
                        <a:pt x="57471" y="22083"/>
                        <a:pt x="52517" y="36602"/>
                      </a:cubicBezTo>
                      <a:cubicBezTo>
                        <a:pt x="47564" y="51121"/>
                        <a:pt x="32077" y="58836"/>
                        <a:pt x="17900" y="53826"/>
                      </a:cubicBezTo>
                      <a:cubicBezTo>
                        <a:pt x="3723" y="48844"/>
                        <a:pt x="-3536" y="33101"/>
                        <a:pt x="1702" y="18695"/>
                      </a:cubicBezTo>
                      <a:close/>
                    </a:path>
                  </a:pathLst>
                </a:custGeom>
                <a:grpFill/>
                <a:ln w="2845" cap="flat">
                  <a:noFill/>
                  <a:prstDash val="solid"/>
                  <a:miter/>
                </a:ln>
              </p:spPr>
              <p:txBody>
                <a:bodyPr rtlCol="0" anchor="ctr"/>
                <a:lstStyle/>
                <a:p>
                  <a:endParaRPr lang="en-US"/>
                </a:p>
              </p:txBody>
            </p:sp>
            <p:sp>
              <p:nvSpPr>
                <p:cNvPr id="2931" name="Freeform: Shape 2930">
                  <a:extLst>
                    <a:ext uri="{FF2B5EF4-FFF2-40B4-BE49-F238E27FC236}">
                      <a16:creationId xmlns:a16="http://schemas.microsoft.com/office/drawing/2014/main" id="{898F7636-5095-0DF7-BB34-BE8C9B1B5928}"/>
                    </a:ext>
                  </a:extLst>
                </p:cNvPr>
                <p:cNvSpPr/>
                <p:nvPr/>
              </p:nvSpPr>
              <p:spPr>
                <a:xfrm>
                  <a:off x="9643089" y="3537423"/>
                  <a:ext cx="52423" cy="53772"/>
                </a:xfrm>
                <a:custGeom>
                  <a:avLst/>
                  <a:gdLst>
                    <a:gd name="connsiteX0" fmla="*/ 2028 w 52423"/>
                    <a:gd name="connsiteY0" fmla="*/ 16979 h 53772"/>
                    <a:gd name="connsiteX1" fmla="*/ 36190 w 52423"/>
                    <a:gd name="connsiteY1" fmla="*/ 1862 h 53772"/>
                    <a:gd name="connsiteX2" fmla="*/ 50537 w 52423"/>
                    <a:gd name="connsiteY2" fmla="*/ 36423 h 53772"/>
                    <a:gd name="connsiteX3" fmla="*/ 16262 w 52423"/>
                    <a:gd name="connsiteY3" fmla="*/ 51853 h 53772"/>
                    <a:gd name="connsiteX4" fmla="*/ 2056 w 52423"/>
                    <a:gd name="connsiteY4" fmla="*/ 16979 h 53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23" h="53772">
                      <a:moveTo>
                        <a:pt x="2028" y="16979"/>
                      </a:moveTo>
                      <a:cubicBezTo>
                        <a:pt x="7665" y="3229"/>
                        <a:pt x="22952" y="-3547"/>
                        <a:pt x="36190" y="1862"/>
                      </a:cubicBezTo>
                      <a:cubicBezTo>
                        <a:pt x="49370" y="7385"/>
                        <a:pt x="55918" y="22502"/>
                        <a:pt x="50537" y="36423"/>
                      </a:cubicBezTo>
                      <a:cubicBezTo>
                        <a:pt x="45186" y="50230"/>
                        <a:pt x="29699" y="57489"/>
                        <a:pt x="16262" y="51853"/>
                      </a:cubicBezTo>
                      <a:cubicBezTo>
                        <a:pt x="2768" y="46330"/>
                        <a:pt x="-3581" y="30729"/>
                        <a:pt x="2056" y="16979"/>
                      </a:cubicBezTo>
                      <a:close/>
                    </a:path>
                  </a:pathLst>
                </a:custGeom>
                <a:grpFill/>
                <a:ln w="2845" cap="flat">
                  <a:noFill/>
                  <a:prstDash val="solid"/>
                  <a:miter/>
                </a:ln>
              </p:spPr>
              <p:txBody>
                <a:bodyPr rtlCol="0" anchor="ctr"/>
                <a:lstStyle/>
                <a:p>
                  <a:endParaRPr lang="en-US"/>
                </a:p>
              </p:txBody>
            </p:sp>
            <p:sp>
              <p:nvSpPr>
                <p:cNvPr id="2932" name="Freeform: Shape 2931">
                  <a:extLst>
                    <a:ext uri="{FF2B5EF4-FFF2-40B4-BE49-F238E27FC236}">
                      <a16:creationId xmlns:a16="http://schemas.microsoft.com/office/drawing/2014/main" id="{4A439117-FFC5-3CBB-1897-45C07F1E18E1}"/>
                    </a:ext>
                  </a:extLst>
                </p:cNvPr>
                <p:cNvSpPr/>
                <p:nvPr/>
              </p:nvSpPr>
              <p:spPr>
                <a:xfrm>
                  <a:off x="9521642" y="3486757"/>
                  <a:ext cx="50931" cy="51737"/>
                </a:xfrm>
                <a:custGeom>
                  <a:avLst/>
                  <a:gdLst>
                    <a:gd name="connsiteX0" fmla="*/ 2428 w 50931"/>
                    <a:gd name="connsiteY0" fmla="*/ 15406 h 51737"/>
                    <a:gd name="connsiteX1" fmla="*/ 36134 w 50931"/>
                    <a:gd name="connsiteY1" fmla="*/ 2054 h 51737"/>
                    <a:gd name="connsiteX2" fmla="*/ 48661 w 50931"/>
                    <a:gd name="connsiteY2" fmla="*/ 35989 h 51737"/>
                    <a:gd name="connsiteX3" fmla="*/ 14840 w 50931"/>
                    <a:gd name="connsiteY3" fmla="*/ 49625 h 51737"/>
                    <a:gd name="connsiteX4" fmla="*/ 2428 w 50931"/>
                    <a:gd name="connsiteY4" fmla="*/ 15406 h 51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31" h="51737">
                      <a:moveTo>
                        <a:pt x="2428" y="15406"/>
                      </a:moveTo>
                      <a:cubicBezTo>
                        <a:pt x="8463" y="2282"/>
                        <a:pt x="23380" y="-3383"/>
                        <a:pt x="36134" y="2054"/>
                      </a:cubicBezTo>
                      <a:cubicBezTo>
                        <a:pt x="48802" y="7605"/>
                        <a:pt x="54440" y="22808"/>
                        <a:pt x="48661" y="35989"/>
                      </a:cubicBezTo>
                      <a:cubicBezTo>
                        <a:pt x="42910" y="49169"/>
                        <a:pt x="27765" y="55290"/>
                        <a:pt x="14840" y="49625"/>
                      </a:cubicBezTo>
                      <a:cubicBezTo>
                        <a:pt x="1858" y="44073"/>
                        <a:pt x="-3550" y="28444"/>
                        <a:pt x="2428" y="15406"/>
                      </a:cubicBezTo>
                      <a:close/>
                    </a:path>
                  </a:pathLst>
                </a:custGeom>
                <a:grpFill/>
                <a:ln w="2845" cap="flat">
                  <a:noFill/>
                  <a:prstDash val="solid"/>
                  <a:miter/>
                </a:ln>
              </p:spPr>
              <p:txBody>
                <a:bodyPr rtlCol="0" anchor="ctr"/>
                <a:lstStyle/>
                <a:p>
                  <a:endParaRPr lang="en-US"/>
                </a:p>
              </p:txBody>
            </p:sp>
            <p:sp>
              <p:nvSpPr>
                <p:cNvPr id="2933" name="Freeform: Shape 2932">
                  <a:extLst>
                    <a:ext uri="{FF2B5EF4-FFF2-40B4-BE49-F238E27FC236}">
                      <a16:creationId xmlns:a16="http://schemas.microsoft.com/office/drawing/2014/main" id="{71AF712F-76CF-7FAF-DAA2-4826D8BF68AC}"/>
                    </a:ext>
                  </a:extLst>
                </p:cNvPr>
                <p:cNvSpPr/>
                <p:nvPr/>
              </p:nvSpPr>
              <p:spPr>
                <a:xfrm>
                  <a:off x="9402511" y="3430797"/>
                  <a:ext cx="49289" cy="50164"/>
                </a:xfrm>
                <a:custGeom>
                  <a:avLst/>
                  <a:gdLst>
                    <a:gd name="connsiteX0" fmla="*/ 2790 w 49289"/>
                    <a:gd name="connsiteY0" fmla="*/ 14144 h 50164"/>
                    <a:gd name="connsiteX1" fmla="*/ 35955 w 49289"/>
                    <a:gd name="connsiteY1" fmla="*/ 2472 h 50164"/>
                    <a:gd name="connsiteX2" fmla="*/ 46631 w 49289"/>
                    <a:gd name="connsiteY2" fmla="*/ 35951 h 50164"/>
                    <a:gd name="connsiteX3" fmla="*/ 13465 w 49289"/>
                    <a:gd name="connsiteY3" fmla="*/ 47623 h 50164"/>
                    <a:gd name="connsiteX4" fmla="*/ 2790 w 49289"/>
                    <a:gd name="connsiteY4" fmla="*/ 14144 h 50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89" h="50164">
                      <a:moveTo>
                        <a:pt x="2790" y="14144"/>
                      </a:moveTo>
                      <a:cubicBezTo>
                        <a:pt x="9110" y="1732"/>
                        <a:pt x="23970" y="-3506"/>
                        <a:pt x="35955" y="2472"/>
                      </a:cubicBezTo>
                      <a:cubicBezTo>
                        <a:pt x="47940" y="8422"/>
                        <a:pt x="52751" y="23425"/>
                        <a:pt x="46631" y="35951"/>
                      </a:cubicBezTo>
                      <a:cubicBezTo>
                        <a:pt x="40538" y="48477"/>
                        <a:pt x="25678" y="53715"/>
                        <a:pt x="13465" y="47623"/>
                      </a:cubicBezTo>
                      <a:cubicBezTo>
                        <a:pt x="1252" y="41559"/>
                        <a:pt x="-3531" y="26556"/>
                        <a:pt x="2790" y="14144"/>
                      </a:cubicBezTo>
                      <a:close/>
                    </a:path>
                  </a:pathLst>
                </a:custGeom>
                <a:grpFill/>
                <a:ln w="2845" cap="flat">
                  <a:noFill/>
                  <a:prstDash val="solid"/>
                  <a:miter/>
                </a:ln>
              </p:spPr>
              <p:txBody>
                <a:bodyPr rtlCol="0" anchor="ctr"/>
                <a:lstStyle/>
                <a:p>
                  <a:endParaRPr lang="en-US"/>
                </a:p>
              </p:txBody>
            </p:sp>
            <p:sp>
              <p:nvSpPr>
                <p:cNvPr id="2934" name="Freeform: Shape 2933">
                  <a:extLst>
                    <a:ext uri="{FF2B5EF4-FFF2-40B4-BE49-F238E27FC236}">
                      <a16:creationId xmlns:a16="http://schemas.microsoft.com/office/drawing/2014/main" id="{E80D102D-D6E9-A8A2-F5C3-EA85AC712154}"/>
                    </a:ext>
                  </a:extLst>
                </p:cNvPr>
                <p:cNvSpPr/>
                <p:nvPr/>
              </p:nvSpPr>
              <p:spPr>
                <a:xfrm>
                  <a:off x="9285894" y="3370070"/>
                  <a:ext cx="47557" cy="48573"/>
                </a:xfrm>
                <a:custGeom>
                  <a:avLst/>
                  <a:gdLst>
                    <a:gd name="connsiteX0" fmla="*/ 3170 w 47557"/>
                    <a:gd name="connsiteY0" fmla="*/ 12697 h 48573"/>
                    <a:gd name="connsiteX1" fmla="*/ 35595 w 47557"/>
                    <a:gd name="connsiteY1" fmla="*/ 2904 h 48573"/>
                    <a:gd name="connsiteX2" fmla="*/ 46669 w 47557"/>
                    <a:gd name="connsiteY2" fmla="*/ 17281 h 48573"/>
                    <a:gd name="connsiteX3" fmla="*/ 44563 w 47557"/>
                    <a:gd name="connsiteY3" fmla="*/ 35700 h 48573"/>
                    <a:gd name="connsiteX4" fmla="*/ 30215 w 47557"/>
                    <a:gd name="connsiteY4" fmla="*/ 47571 h 48573"/>
                    <a:gd name="connsiteX5" fmla="*/ 12080 w 47557"/>
                    <a:gd name="connsiteY5" fmla="*/ 45607 h 48573"/>
                    <a:gd name="connsiteX6" fmla="*/ 3170 w 47557"/>
                    <a:gd name="connsiteY6" fmla="*/ 12697 h 4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57" h="48573">
                      <a:moveTo>
                        <a:pt x="3170" y="12697"/>
                      </a:moveTo>
                      <a:cubicBezTo>
                        <a:pt x="9775" y="969"/>
                        <a:pt x="24293" y="-3444"/>
                        <a:pt x="35595" y="2904"/>
                      </a:cubicBezTo>
                      <a:cubicBezTo>
                        <a:pt x="41260" y="6064"/>
                        <a:pt x="45075" y="11331"/>
                        <a:pt x="46669" y="17281"/>
                      </a:cubicBezTo>
                      <a:cubicBezTo>
                        <a:pt x="48292" y="23202"/>
                        <a:pt x="47751" y="29750"/>
                        <a:pt x="44563" y="35700"/>
                      </a:cubicBezTo>
                      <a:cubicBezTo>
                        <a:pt x="41374" y="41621"/>
                        <a:pt x="36108" y="45778"/>
                        <a:pt x="30215" y="47571"/>
                      </a:cubicBezTo>
                      <a:cubicBezTo>
                        <a:pt x="24350" y="49336"/>
                        <a:pt x="17831" y="48823"/>
                        <a:pt x="12080" y="45607"/>
                      </a:cubicBezTo>
                      <a:cubicBezTo>
                        <a:pt x="579" y="39173"/>
                        <a:pt x="-3406" y="24426"/>
                        <a:pt x="3170" y="12697"/>
                      </a:cubicBezTo>
                      <a:close/>
                    </a:path>
                  </a:pathLst>
                </a:custGeom>
                <a:grpFill/>
                <a:ln w="2845" cap="flat">
                  <a:noFill/>
                  <a:prstDash val="solid"/>
                  <a:miter/>
                </a:ln>
              </p:spPr>
              <p:txBody>
                <a:bodyPr rtlCol="0" anchor="ctr"/>
                <a:lstStyle/>
                <a:p>
                  <a:endParaRPr lang="en-US"/>
                </a:p>
              </p:txBody>
            </p:sp>
            <p:sp>
              <p:nvSpPr>
                <p:cNvPr id="2935" name="Freeform: Shape 2934">
                  <a:extLst>
                    <a:ext uri="{FF2B5EF4-FFF2-40B4-BE49-F238E27FC236}">
                      <a16:creationId xmlns:a16="http://schemas.microsoft.com/office/drawing/2014/main" id="{9D42E203-1D4D-F1FB-184E-1D24FC98235D}"/>
                    </a:ext>
                  </a:extLst>
                </p:cNvPr>
                <p:cNvSpPr/>
                <p:nvPr/>
              </p:nvSpPr>
              <p:spPr>
                <a:xfrm>
                  <a:off x="9171801" y="3304713"/>
                  <a:ext cx="46108" cy="46645"/>
                </a:xfrm>
                <a:custGeom>
                  <a:avLst/>
                  <a:gdLst>
                    <a:gd name="connsiteX0" fmla="*/ 3561 w 46108"/>
                    <a:gd name="connsiteY0" fmla="*/ 11353 h 46645"/>
                    <a:gd name="connsiteX1" fmla="*/ 17937 w 46108"/>
                    <a:gd name="connsiteY1" fmla="*/ 706 h 46645"/>
                    <a:gd name="connsiteX2" fmla="*/ 35218 w 46108"/>
                    <a:gd name="connsiteY2" fmla="*/ 3211 h 46645"/>
                    <a:gd name="connsiteX3" fmla="*/ 42705 w 46108"/>
                    <a:gd name="connsiteY3" fmla="*/ 34982 h 46645"/>
                    <a:gd name="connsiteX4" fmla="*/ 10849 w 46108"/>
                    <a:gd name="connsiteY4" fmla="*/ 43494 h 46645"/>
                    <a:gd name="connsiteX5" fmla="*/ 572 w 46108"/>
                    <a:gd name="connsiteY5" fmla="*/ 29117 h 46645"/>
                    <a:gd name="connsiteX6" fmla="*/ 3590 w 46108"/>
                    <a:gd name="connsiteY6" fmla="*/ 11381 h 4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08" h="46645">
                      <a:moveTo>
                        <a:pt x="3561" y="11353"/>
                      </a:moveTo>
                      <a:cubicBezTo>
                        <a:pt x="6977" y="5830"/>
                        <a:pt x="12215" y="2158"/>
                        <a:pt x="17937" y="706"/>
                      </a:cubicBezTo>
                      <a:cubicBezTo>
                        <a:pt x="23659" y="-775"/>
                        <a:pt x="29781" y="80"/>
                        <a:pt x="35218" y="3211"/>
                      </a:cubicBezTo>
                      <a:cubicBezTo>
                        <a:pt x="45979" y="9588"/>
                        <a:pt x="49338" y="23794"/>
                        <a:pt x="42705" y="34982"/>
                      </a:cubicBezTo>
                      <a:cubicBezTo>
                        <a:pt x="36072" y="46170"/>
                        <a:pt x="21809" y="49956"/>
                        <a:pt x="10849" y="43494"/>
                      </a:cubicBezTo>
                      <a:cubicBezTo>
                        <a:pt x="5355" y="40305"/>
                        <a:pt x="1910" y="34896"/>
                        <a:pt x="572" y="29117"/>
                      </a:cubicBezTo>
                      <a:cubicBezTo>
                        <a:pt x="-737" y="23281"/>
                        <a:pt x="173" y="16905"/>
                        <a:pt x="3590" y="11381"/>
                      </a:cubicBezTo>
                      <a:close/>
                    </a:path>
                  </a:pathLst>
                </a:custGeom>
                <a:grpFill/>
                <a:ln w="2845" cap="flat">
                  <a:noFill/>
                  <a:prstDash val="solid"/>
                  <a:miter/>
                </a:ln>
              </p:spPr>
              <p:txBody>
                <a:bodyPr rtlCol="0" anchor="ctr"/>
                <a:lstStyle/>
                <a:p>
                  <a:endParaRPr lang="en-US"/>
                </a:p>
              </p:txBody>
            </p:sp>
            <p:sp>
              <p:nvSpPr>
                <p:cNvPr id="2936" name="Freeform: Shape 2935">
                  <a:extLst>
                    <a:ext uri="{FF2B5EF4-FFF2-40B4-BE49-F238E27FC236}">
                      <a16:creationId xmlns:a16="http://schemas.microsoft.com/office/drawing/2014/main" id="{62820F59-5190-BE57-B30D-8B4E13AA06D7}"/>
                    </a:ext>
                  </a:extLst>
                </p:cNvPr>
                <p:cNvSpPr/>
                <p:nvPr/>
              </p:nvSpPr>
              <p:spPr>
                <a:xfrm>
                  <a:off x="9060525" y="3234497"/>
                  <a:ext cx="44538" cy="44931"/>
                </a:xfrm>
                <a:custGeom>
                  <a:avLst/>
                  <a:gdLst>
                    <a:gd name="connsiteX0" fmla="*/ 3924 w 44538"/>
                    <a:gd name="connsiteY0" fmla="*/ 10314 h 44931"/>
                    <a:gd name="connsiteX1" fmla="*/ 34870 w 44538"/>
                    <a:gd name="connsiteY1" fmla="*/ 3510 h 44931"/>
                    <a:gd name="connsiteX2" fmla="*/ 40734 w 44538"/>
                    <a:gd name="connsiteY2" fmla="*/ 34540 h 44931"/>
                    <a:gd name="connsiteX3" fmla="*/ 9789 w 44538"/>
                    <a:gd name="connsiteY3" fmla="*/ 41344 h 44931"/>
                    <a:gd name="connsiteX4" fmla="*/ 3924 w 44538"/>
                    <a:gd name="connsiteY4" fmla="*/ 10314 h 4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8" h="44931">
                      <a:moveTo>
                        <a:pt x="3924" y="10314"/>
                      </a:moveTo>
                      <a:cubicBezTo>
                        <a:pt x="10928" y="-77"/>
                        <a:pt x="24792" y="-3124"/>
                        <a:pt x="34870" y="3510"/>
                      </a:cubicBezTo>
                      <a:cubicBezTo>
                        <a:pt x="44948" y="10143"/>
                        <a:pt x="47566" y="24035"/>
                        <a:pt x="40734" y="34540"/>
                      </a:cubicBezTo>
                      <a:cubicBezTo>
                        <a:pt x="33902" y="45045"/>
                        <a:pt x="20038" y="48091"/>
                        <a:pt x="9789" y="41344"/>
                      </a:cubicBezTo>
                      <a:cubicBezTo>
                        <a:pt x="-459" y="34597"/>
                        <a:pt x="-3079" y="20704"/>
                        <a:pt x="3924" y="10314"/>
                      </a:cubicBezTo>
                      <a:close/>
                    </a:path>
                  </a:pathLst>
                </a:custGeom>
                <a:grpFill/>
                <a:ln w="2845" cap="flat">
                  <a:noFill/>
                  <a:prstDash val="solid"/>
                  <a:miter/>
                </a:ln>
              </p:spPr>
              <p:txBody>
                <a:bodyPr rtlCol="0" anchor="ctr"/>
                <a:lstStyle/>
                <a:p>
                  <a:endParaRPr lang="en-US"/>
                </a:p>
              </p:txBody>
            </p:sp>
            <p:sp>
              <p:nvSpPr>
                <p:cNvPr id="2937" name="Freeform: Shape 2936">
                  <a:extLst>
                    <a:ext uri="{FF2B5EF4-FFF2-40B4-BE49-F238E27FC236}">
                      <a16:creationId xmlns:a16="http://schemas.microsoft.com/office/drawing/2014/main" id="{638FAD5D-BB03-07AA-8265-C18C22B77380}"/>
                    </a:ext>
                  </a:extLst>
                </p:cNvPr>
                <p:cNvSpPr/>
                <p:nvPr/>
              </p:nvSpPr>
              <p:spPr>
                <a:xfrm>
                  <a:off x="8952357" y="3159758"/>
                  <a:ext cx="42796" cy="43330"/>
                </a:xfrm>
                <a:custGeom>
                  <a:avLst/>
                  <a:gdLst>
                    <a:gd name="connsiteX0" fmla="*/ 4312 w 42796"/>
                    <a:gd name="connsiteY0" fmla="*/ 9127 h 43330"/>
                    <a:gd name="connsiteX1" fmla="*/ 34260 w 42796"/>
                    <a:gd name="connsiteY1" fmla="*/ 3918 h 43330"/>
                    <a:gd name="connsiteX2" fmla="*/ 38587 w 42796"/>
                    <a:gd name="connsiteY2" fmla="*/ 34123 h 43330"/>
                    <a:gd name="connsiteX3" fmla="*/ 8639 w 42796"/>
                    <a:gd name="connsiteY3" fmla="*/ 39332 h 43330"/>
                    <a:gd name="connsiteX4" fmla="*/ 4312 w 42796"/>
                    <a:gd name="connsiteY4" fmla="*/ 9127 h 43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96" h="43330">
                      <a:moveTo>
                        <a:pt x="4312" y="9127"/>
                      </a:moveTo>
                      <a:cubicBezTo>
                        <a:pt x="11457" y="-580"/>
                        <a:pt x="24866" y="-2915"/>
                        <a:pt x="34260" y="3918"/>
                      </a:cubicBezTo>
                      <a:cubicBezTo>
                        <a:pt x="43655" y="10778"/>
                        <a:pt x="45591" y="24301"/>
                        <a:pt x="38587" y="34123"/>
                      </a:cubicBezTo>
                      <a:cubicBezTo>
                        <a:pt x="31584" y="43944"/>
                        <a:pt x="18175" y="46279"/>
                        <a:pt x="8639" y="39332"/>
                      </a:cubicBezTo>
                      <a:cubicBezTo>
                        <a:pt x="-898" y="32386"/>
                        <a:pt x="-2834" y="18864"/>
                        <a:pt x="4312" y="9127"/>
                      </a:cubicBezTo>
                      <a:close/>
                    </a:path>
                  </a:pathLst>
                </a:custGeom>
                <a:grpFill/>
                <a:ln w="2845" cap="flat">
                  <a:noFill/>
                  <a:prstDash val="solid"/>
                  <a:miter/>
                </a:ln>
              </p:spPr>
              <p:txBody>
                <a:bodyPr rtlCol="0" anchor="ctr"/>
                <a:lstStyle/>
                <a:p>
                  <a:endParaRPr lang="en-US"/>
                </a:p>
              </p:txBody>
            </p:sp>
            <p:sp>
              <p:nvSpPr>
                <p:cNvPr id="2938" name="Freeform: Shape 2937">
                  <a:extLst>
                    <a:ext uri="{FF2B5EF4-FFF2-40B4-BE49-F238E27FC236}">
                      <a16:creationId xmlns:a16="http://schemas.microsoft.com/office/drawing/2014/main" id="{D249FAD6-58C0-6F56-8CEE-533B55B9D840}"/>
                    </a:ext>
                  </a:extLst>
                </p:cNvPr>
                <p:cNvSpPr/>
                <p:nvPr/>
              </p:nvSpPr>
              <p:spPr>
                <a:xfrm>
                  <a:off x="8847314" y="3080725"/>
                  <a:ext cx="41222" cy="41614"/>
                </a:xfrm>
                <a:custGeom>
                  <a:avLst/>
                  <a:gdLst>
                    <a:gd name="connsiteX0" fmla="*/ 4677 w 41222"/>
                    <a:gd name="connsiteY0" fmla="*/ 8050 h 41614"/>
                    <a:gd name="connsiteX1" fmla="*/ 33572 w 41222"/>
                    <a:gd name="connsiteY1" fmla="*/ 4349 h 41614"/>
                    <a:gd name="connsiteX2" fmla="*/ 36703 w 41222"/>
                    <a:gd name="connsiteY2" fmla="*/ 33330 h 41614"/>
                    <a:gd name="connsiteX3" fmla="*/ 7580 w 41222"/>
                    <a:gd name="connsiteY3" fmla="*/ 37344 h 41614"/>
                    <a:gd name="connsiteX4" fmla="*/ 4705 w 41222"/>
                    <a:gd name="connsiteY4" fmla="*/ 8050 h 41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22" h="41614">
                      <a:moveTo>
                        <a:pt x="4677" y="8050"/>
                      </a:moveTo>
                      <a:cubicBezTo>
                        <a:pt x="11936" y="-1003"/>
                        <a:pt x="24861" y="-2682"/>
                        <a:pt x="33572" y="4349"/>
                      </a:cubicBezTo>
                      <a:cubicBezTo>
                        <a:pt x="42312" y="11296"/>
                        <a:pt x="43849" y="24135"/>
                        <a:pt x="36703" y="33330"/>
                      </a:cubicBezTo>
                      <a:cubicBezTo>
                        <a:pt x="29615" y="42468"/>
                        <a:pt x="16462" y="44404"/>
                        <a:pt x="7580" y="37344"/>
                      </a:cubicBezTo>
                      <a:cubicBezTo>
                        <a:pt x="-1273" y="30227"/>
                        <a:pt x="-2554" y="17103"/>
                        <a:pt x="4705" y="8050"/>
                      </a:cubicBezTo>
                      <a:close/>
                    </a:path>
                  </a:pathLst>
                </a:custGeom>
                <a:grpFill/>
                <a:ln w="2845" cap="flat">
                  <a:noFill/>
                  <a:prstDash val="solid"/>
                  <a:miter/>
                </a:ln>
              </p:spPr>
              <p:txBody>
                <a:bodyPr rtlCol="0" anchor="ctr"/>
                <a:lstStyle/>
                <a:p>
                  <a:endParaRPr lang="en-US"/>
                </a:p>
              </p:txBody>
            </p:sp>
            <p:sp>
              <p:nvSpPr>
                <p:cNvPr id="2939" name="Freeform: Shape 2938">
                  <a:extLst>
                    <a:ext uri="{FF2B5EF4-FFF2-40B4-BE49-F238E27FC236}">
                      <a16:creationId xmlns:a16="http://schemas.microsoft.com/office/drawing/2014/main" id="{C38B5DA5-415E-E14C-2ED5-6533DBB9A9D4}"/>
                    </a:ext>
                  </a:extLst>
                </p:cNvPr>
                <p:cNvSpPr/>
                <p:nvPr/>
              </p:nvSpPr>
              <p:spPr>
                <a:xfrm>
                  <a:off x="8745470" y="2997465"/>
                  <a:ext cx="39802" cy="39724"/>
                </a:xfrm>
                <a:custGeom>
                  <a:avLst/>
                  <a:gdLst>
                    <a:gd name="connsiteX0" fmla="*/ 5032 w 39802"/>
                    <a:gd name="connsiteY0" fmla="*/ 7159 h 39724"/>
                    <a:gd name="connsiteX1" fmla="*/ 33073 w 39802"/>
                    <a:gd name="connsiteY1" fmla="*/ 4511 h 39724"/>
                    <a:gd name="connsiteX2" fmla="*/ 34895 w 39802"/>
                    <a:gd name="connsiteY2" fmla="*/ 32467 h 39724"/>
                    <a:gd name="connsiteX3" fmla="*/ 6825 w 39802"/>
                    <a:gd name="connsiteY3" fmla="*/ 35143 h 39724"/>
                    <a:gd name="connsiteX4" fmla="*/ 5004 w 39802"/>
                    <a:gd name="connsiteY4" fmla="*/ 7159 h 39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2" h="39724">
                      <a:moveTo>
                        <a:pt x="5032" y="7159"/>
                      </a:moveTo>
                      <a:cubicBezTo>
                        <a:pt x="12291" y="-1211"/>
                        <a:pt x="24903" y="-2435"/>
                        <a:pt x="33073" y="4511"/>
                      </a:cubicBezTo>
                      <a:cubicBezTo>
                        <a:pt x="41272" y="11429"/>
                        <a:pt x="42097" y="23955"/>
                        <a:pt x="34895" y="32467"/>
                      </a:cubicBezTo>
                      <a:cubicBezTo>
                        <a:pt x="27693" y="40979"/>
                        <a:pt x="15138" y="42175"/>
                        <a:pt x="6825" y="35143"/>
                      </a:cubicBezTo>
                      <a:cubicBezTo>
                        <a:pt x="-1487" y="28111"/>
                        <a:pt x="-2341" y="15614"/>
                        <a:pt x="5004" y="7159"/>
                      </a:cubicBezTo>
                      <a:close/>
                    </a:path>
                  </a:pathLst>
                </a:custGeom>
                <a:grpFill/>
                <a:ln w="2845" cap="flat">
                  <a:noFill/>
                  <a:prstDash val="solid"/>
                  <a:miter/>
                </a:ln>
              </p:spPr>
              <p:txBody>
                <a:bodyPr rtlCol="0" anchor="ctr"/>
                <a:lstStyle/>
                <a:p>
                  <a:endParaRPr lang="en-US"/>
                </a:p>
              </p:txBody>
            </p:sp>
            <p:sp>
              <p:nvSpPr>
                <p:cNvPr id="2940" name="Freeform: Shape 2939">
                  <a:extLst>
                    <a:ext uri="{FF2B5EF4-FFF2-40B4-BE49-F238E27FC236}">
                      <a16:creationId xmlns:a16="http://schemas.microsoft.com/office/drawing/2014/main" id="{7D5B2B89-5EA5-92AB-E8B2-136CBD643AE5}"/>
                    </a:ext>
                  </a:extLst>
                </p:cNvPr>
                <p:cNvSpPr/>
                <p:nvPr/>
              </p:nvSpPr>
              <p:spPr>
                <a:xfrm>
                  <a:off x="8647475" y="2909867"/>
                  <a:ext cx="38017" cy="38136"/>
                </a:xfrm>
                <a:custGeom>
                  <a:avLst/>
                  <a:gdLst>
                    <a:gd name="connsiteX0" fmla="*/ 5324 w 38017"/>
                    <a:gd name="connsiteY0" fmla="*/ 6248 h 38136"/>
                    <a:gd name="connsiteX1" fmla="*/ 32198 w 38017"/>
                    <a:gd name="connsiteY1" fmla="*/ 4882 h 38136"/>
                    <a:gd name="connsiteX2" fmla="*/ 32767 w 38017"/>
                    <a:gd name="connsiteY2" fmla="*/ 31813 h 38136"/>
                    <a:gd name="connsiteX3" fmla="*/ 5894 w 38017"/>
                    <a:gd name="connsiteY3" fmla="*/ 33179 h 38136"/>
                    <a:gd name="connsiteX4" fmla="*/ 5324 w 38017"/>
                    <a:gd name="connsiteY4" fmla="*/ 6248 h 38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136">
                      <a:moveTo>
                        <a:pt x="5324" y="6248"/>
                      </a:moveTo>
                      <a:cubicBezTo>
                        <a:pt x="12641" y="-1524"/>
                        <a:pt x="24683" y="-2121"/>
                        <a:pt x="32198" y="4882"/>
                      </a:cubicBezTo>
                      <a:cubicBezTo>
                        <a:pt x="39714" y="11885"/>
                        <a:pt x="39998" y="23956"/>
                        <a:pt x="32767" y="31813"/>
                      </a:cubicBezTo>
                      <a:cubicBezTo>
                        <a:pt x="25565" y="39670"/>
                        <a:pt x="13523" y="40297"/>
                        <a:pt x="5894" y="33179"/>
                      </a:cubicBezTo>
                      <a:cubicBezTo>
                        <a:pt x="-1736" y="26062"/>
                        <a:pt x="-1992" y="14020"/>
                        <a:pt x="5324" y="6248"/>
                      </a:cubicBezTo>
                      <a:close/>
                    </a:path>
                  </a:pathLst>
                </a:custGeom>
                <a:grpFill/>
                <a:ln w="2845" cap="flat">
                  <a:noFill/>
                  <a:prstDash val="solid"/>
                  <a:miter/>
                </a:ln>
              </p:spPr>
              <p:txBody>
                <a:bodyPr rtlCol="0" anchor="ctr"/>
                <a:lstStyle/>
                <a:p>
                  <a:endParaRPr lang="en-US"/>
                </a:p>
              </p:txBody>
            </p:sp>
            <p:sp>
              <p:nvSpPr>
                <p:cNvPr id="2941" name="Freeform: Shape 2940">
                  <a:extLst>
                    <a:ext uri="{FF2B5EF4-FFF2-40B4-BE49-F238E27FC236}">
                      <a16:creationId xmlns:a16="http://schemas.microsoft.com/office/drawing/2014/main" id="{9DEA474D-FACD-EB25-4A49-28A97CE1BD56}"/>
                    </a:ext>
                  </a:extLst>
                </p:cNvPr>
                <p:cNvSpPr/>
                <p:nvPr/>
              </p:nvSpPr>
              <p:spPr>
                <a:xfrm>
                  <a:off x="8552963" y="2818448"/>
                  <a:ext cx="36328" cy="36518"/>
                </a:xfrm>
                <a:custGeom>
                  <a:avLst/>
                  <a:gdLst>
                    <a:gd name="connsiteX0" fmla="*/ 5691 w 36328"/>
                    <a:gd name="connsiteY0" fmla="*/ 5402 h 36518"/>
                    <a:gd name="connsiteX1" fmla="*/ 31341 w 36328"/>
                    <a:gd name="connsiteY1" fmla="*/ 5231 h 36518"/>
                    <a:gd name="connsiteX2" fmla="*/ 36323 w 36328"/>
                    <a:gd name="connsiteY2" fmla="*/ 18071 h 36518"/>
                    <a:gd name="connsiteX3" fmla="*/ 30800 w 36328"/>
                    <a:gd name="connsiteY3" fmla="*/ 30995 h 36518"/>
                    <a:gd name="connsiteX4" fmla="*/ 17819 w 36328"/>
                    <a:gd name="connsiteY4" fmla="*/ 36518 h 36518"/>
                    <a:gd name="connsiteX5" fmla="*/ 5065 w 36328"/>
                    <a:gd name="connsiteY5" fmla="*/ 31223 h 36518"/>
                    <a:gd name="connsiteX6" fmla="*/ 5663 w 36328"/>
                    <a:gd name="connsiteY6" fmla="*/ 5374 h 3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28" h="36518">
                      <a:moveTo>
                        <a:pt x="5691" y="5402"/>
                      </a:moveTo>
                      <a:cubicBezTo>
                        <a:pt x="12979" y="-1743"/>
                        <a:pt x="24481" y="-1800"/>
                        <a:pt x="31341" y="5231"/>
                      </a:cubicBezTo>
                      <a:cubicBezTo>
                        <a:pt x="34786" y="8761"/>
                        <a:pt x="36437" y="13402"/>
                        <a:pt x="36323" y="18071"/>
                      </a:cubicBezTo>
                      <a:cubicBezTo>
                        <a:pt x="36209" y="22739"/>
                        <a:pt x="34416" y="27380"/>
                        <a:pt x="30800" y="30995"/>
                      </a:cubicBezTo>
                      <a:cubicBezTo>
                        <a:pt x="27213" y="34582"/>
                        <a:pt x="22459" y="36489"/>
                        <a:pt x="17819" y="36518"/>
                      </a:cubicBezTo>
                      <a:cubicBezTo>
                        <a:pt x="13179" y="36546"/>
                        <a:pt x="8567" y="34781"/>
                        <a:pt x="5065" y="31223"/>
                      </a:cubicBezTo>
                      <a:cubicBezTo>
                        <a:pt x="-1909" y="24077"/>
                        <a:pt x="-1654" y="12519"/>
                        <a:pt x="5663" y="5374"/>
                      </a:cubicBezTo>
                      <a:close/>
                    </a:path>
                  </a:pathLst>
                </a:custGeom>
                <a:grpFill/>
                <a:ln w="2845" cap="flat">
                  <a:noFill/>
                  <a:prstDash val="solid"/>
                  <a:miter/>
                </a:ln>
              </p:spPr>
              <p:txBody>
                <a:bodyPr rtlCol="0" anchor="ctr"/>
                <a:lstStyle/>
                <a:p>
                  <a:endParaRPr lang="en-US"/>
                </a:p>
              </p:txBody>
            </p:sp>
            <p:sp>
              <p:nvSpPr>
                <p:cNvPr id="2942" name="Freeform: Shape 2941">
                  <a:extLst>
                    <a:ext uri="{FF2B5EF4-FFF2-40B4-BE49-F238E27FC236}">
                      <a16:creationId xmlns:a16="http://schemas.microsoft.com/office/drawing/2014/main" id="{B1ABC395-1886-77D0-3687-790A89E01B15}"/>
                    </a:ext>
                  </a:extLst>
                </p:cNvPr>
                <p:cNvSpPr/>
                <p:nvPr/>
              </p:nvSpPr>
              <p:spPr>
                <a:xfrm>
                  <a:off x="8462234" y="2723338"/>
                  <a:ext cx="34924" cy="34627"/>
                </a:xfrm>
                <a:custGeom>
                  <a:avLst/>
                  <a:gdLst>
                    <a:gd name="connsiteX0" fmla="*/ 5949 w 34924"/>
                    <a:gd name="connsiteY0" fmla="*/ 4631 h 34627"/>
                    <a:gd name="connsiteX1" fmla="*/ 30489 w 34924"/>
                    <a:gd name="connsiteY1" fmla="*/ 5428 h 34627"/>
                    <a:gd name="connsiteX2" fmla="*/ 29122 w 34924"/>
                    <a:gd name="connsiteY2" fmla="*/ 29854 h 34627"/>
                    <a:gd name="connsiteX3" fmla="*/ 4440 w 34924"/>
                    <a:gd name="connsiteY3" fmla="*/ 29228 h 34627"/>
                    <a:gd name="connsiteX4" fmla="*/ 5949 w 34924"/>
                    <a:gd name="connsiteY4" fmla="*/ 4659 h 34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24" h="34627">
                      <a:moveTo>
                        <a:pt x="5949" y="4631"/>
                      </a:moveTo>
                      <a:cubicBezTo>
                        <a:pt x="13208" y="-1917"/>
                        <a:pt x="23998" y="-1404"/>
                        <a:pt x="30489" y="5428"/>
                      </a:cubicBezTo>
                      <a:cubicBezTo>
                        <a:pt x="36894" y="12317"/>
                        <a:pt x="36296" y="23249"/>
                        <a:pt x="29122" y="29854"/>
                      </a:cubicBezTo>
                      <a:cubicBezTo>
                        <a:pt x="21977" y="36458"/>
                        <a:pt x="10930" y="36174"/>
                        <a:pt x="4440" y="29228"/>
                      </a:cubicBezTo>
                      <a:cubicBezTo>
                        <a:pt x="-2107" y="22310"/>
                        <a:pt x="-1254" y="11150"/>
                        <a:pt x="5949" y="4659"/>
                      </a:cubicBezTo>
                      <a:close/>
                    </a:path>
                  </a:pathLst>
                </a:custGeom>
                <a:grpFill/>
                <a:ln w="2845" cap="flat">
                  <a:noFill/>
                  <a:prstDash val="solid"/>
                  <a:miter/>
                </a:ln>
              </p:spPr>
              <p:txBody>
                <a:bodyPr rtlCol="0" anchor="ctr"/>
                <a:lstStyle/>
                <a:p>
                  <a:endParaRPr lang="en-US"/>
                </a:p>
              </p:txBody>
            </p:sp>
            <p:sp>
              <p:nvSpPr>
                <p:cNvPr id="2943" name="Freeform: Shape 2942">
                  <a:extLst>
                    <a:ext uri="{FF2B5EF4-FFF2-40B4-BE49-F238E27FC236}">
                      <a16:creationId xmlns:a16="http://schemas.microsoft.com/office/drawing/2014/main" id="{FFD34564-578B-F004-B3DC-40CE89C94DC8}"/>
                    </a:ext>
                  </a:extLst>
                </p:cNvPr>
                <p:cNvSpPr/>
                <p:nvPr/>
              </p:nvSpPr>
              <p:spPr>
                <a:xfrm>
                  <a:off x="8375722" y="2624360"/>
                  <a:ext cx="33220" cy="32971"/>
                </a:xfrm>
                <a:custGeom>
                  <a:avLst/>
                  <a:gdLst>
                    <a:gd name="connsiteX0" fmla="*/ 6117 w 33220"/>
                    <a:gd name="connsiteY0" fmla="*/ 3999 h 32971"/>
                    <a:gd name="connsiteX1" fmla="*/ 29489 w 33220"/>
                    <a:gd name="connsiteY1" fmla="*/ 5650 h 32971"/>
                    <a:gd name="connsiteX2" fmla="*/ 27154 w 33220"/>
                    <a:gd name="connsiteY2" fmla="*/ 28909 h 32971"/>
                    <a:gd name="connsiteX3" fmla="*/ 3782 w 33220"/>
                    <a:gd name="connsiteY3" fmla="*/ 27258 h 32971"/>
                    <a:gd name="connsiteX4" fmla="*/ 6117 w 33220"/>
                    <a:gd name="connsiteY4" fmla="*/ 3999 h 32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0" h="32971">
                      <a:moveTo>
                        <a:pt x="6117" y="3999"/>
                      </a:moveTo>
                      <a:cubicBezTo>
                        <a:pt x="13262" y="-1922"/>
                        <a:pt x="23710" y="-1182"/>
                        <a:pt x="29489" y="5650"/>
                      </a:cubicBezTo>
                      <a:cubicBezTo>
                        <a:pt x="35268" y="12483"/>
                        <a:pt x="34215" y="22902"/>
                        <a:pt x="27154" y="28909"/>
                      </a:cubicBezTo>
                      <a:cubicBezTo>
                        <a:pt x="20094" y="34916"/>
                        <a:pt x="9618" y="34175"/>
                        <a:pt x="3782" y="27258"/>
                      </a:cubicBezTo>
                      <a:cubicBezTo>
                        <a:pt x="-2054" y="20340"/>
                        <a:pt x="-1029" y="9921"/>
                        <a:pt x="6117" y="3999"/>
                      </a:cubicBezTo>
                      <a:close/>
                    </a:path>
                  </a:pathLst>
                </a:custGeom>
                <a:grpFill/>
                <a:ln w="2845" cap="flat">
                  <a:noFill/>
                  <a:prstDash val="solid"/>
                  <a:miter/>
                </a:ln>
              </p:spPr>
              <p:txBody>
                <a:bodyPr rtlCol="0" anchor="ctr"/>
                <a:lstStyle/>
                <a:p>
                  <a:endParaRPr lang="en-US"/>
                </a:p>
              </p:txBody>
            </p:sp>
            <p:sp>
              <p:nvSpPr>
                <p:cNvPr id="2944" name="Freeform: Shape 2943">
                  <a:extLst>
                    <a:ext uri="{FF2B5EF4-FFF2-40B4-BE49-F238E27FC236}">
                      <a16:creationId xmlns:a16="http://schemas.microsoft.com/office/drawing/2014/main" id="{7BB4866E-A0FC-D979-5B23-77978B44D26F}"/>
                    </a:ext>
                  </a:extLst>
                </p:cNvPr>
                <p:cNvSpPr/>
                <p:nvPr/>
              </p:nvSpPr>
              <p:spPr>
                <a:xfrm>
                  <a:off x="8293275" y="2521929"/>
                  <a:ext cx="31489" cy="31407"/>
                </a:xfrm>
                <a:custGeom>
                  <a:avLst/>
                  <a:gdLst>
                    <a:gd name="connsiteX0" fmla="*/ 6347 w 31489"/>
                    <a:gd name="connsiteY0" fmla="*/ 3374 h 31407"/>
                    <a:gd name="connsiteX1" fmla="*/ 28381 w 31489"/>
                    <a:gd name="connsiteY1" fmla="*/ 5908 h 31407"/>
                    <a:gd name="connsiteX2" fmla="*/ 25193 w 31489"/>
                    <a:gd name="connsiteY2" fmla="*/ 27971 h 31407"/>
                    <a:gd name="connsiteX3" fmla="*/ 3158 w 31489"/>
                    <a:gd name="connsiteY3" fmla="*/ 25437 h 31407"/>
                    <a:gd name="connsiteX4" fmla="*/ 6347 w 31489"/>
                    <a:gd name="connsiteY4" fmla="*/ 3403 h 3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89" h="31407">
                      <a:moveTo>
                        <a:pt x="6347" y="3374"/>
                      </a:moveTo>
                      <a:cubicBezTo>
                        <a:pt x="13350" y="-1978"/>
                        <a:pt x="23200" y="-839"/>
                        <a:pt x="28381" y="5908"/>
                      </a:cubicBezTo>
                      <a:cubicBezTo>
                        <a:pt x="33562" y="12655"/>
                        <a:pt x="32111" y="22533"/>
                        <a:pt x="25193" y="27971"/>
                      </a:cubicBezTo>
                      <a:cubicBezTo>
                        <a:pt x="18247" y="33408"/>
                        <a:pt x="8396" y="32270"/>
                        <a:pt x="3158" y="25437"/>
                      </a:cubicBezTo>
                      <a:cubicBezTo>
                        <a:pt x="-2080" y="18605"/>
                        <a:pt x="-656" y="8726"/>
                        <a:pt x="6347" y="3403"/>
                      </a:cubicBezTo>
                      <a:close/>
                    </a:path>
                  </a:pathLst>
                </a:custGeom>
                <a:grpFill/>
                <a:ln w="2845" cap="flat">
                  <a:noFill/>
                  <a:prstDash val="solid"/>
                  <a:miter/>
                </a:ln>
              </p:spPr>
              <p:txBody>
                <a:bodyPr rtlCol="0" anchor="ctr"/>
                <a:lstStyle/>
                <a:p>
                  <a:endParaRPr lang="en-US"/>
                </a:p>
              </p:txBody>
            </p:sp>
            <p:sp>
              <p:nvSpPr>
                <p:cNvPr id="2945" name="Freeform: Shape 2944">
                  <a:extLst>
                    <a:ext uri="{FF2B5EF4-FFF2-40B4-BE49-F238E27FC236}">
                      <a16:creationId xmlns:a16="http://schemas.microsoft.com/office/drawing/2014/main" id="{BD7AB657-6E27-D6BD-2DF6-14BE32A7CA11}"/>
                    </a:ext>
                  </a:extLst>
                </p:cNvPr>
                <p:cNvSpPr/>
                <p:nvPr/>
              </p:nvSpPr>
              <p:spPr>
                <a:xfrm>
                  <a:off x="8215016" y="2416282"/>
                  <a:ext cx="29882" cy="29659"/>
                </a:xfrm>
                <a:custGeom>
                  <a:avLst/>
                  <a:gdLst>
                    <a:gd name="connsiteX0" fmla="*/ 6546 w 29882"/>
                    <a:gd name="connsiteY0" fmla="*/ 2806 h 29659"/>
                    <a:gd name="connsiteX1" fmla="*/ 27214 w 29882"/>
                    <a:gd name="connsiteY1" fmla="*/ 6108 h 29659"/>
                    <a:gd name="connsiteX2" fmla="*/ 23513 w 29882"/>
                    <a:gd name="connsiteY2" fmla="*/ 26748 h 29659"/>
                    <a:gd name="connsiteX3" fmla="*/ 2589 w 29882"/>
                    <a:gd name="connsiteY3" fmla="*/ 23616 h 29659"/>
                    <a:gd name="connsiteX4" fmla="*/ 6546 w 29882"/>
                    <a:gd name="connsiteY4" fmla="*/ 2806 h 2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2" h="29659">
                      <a:moveTo>
                        <a:pt x="6546" y="2806"/>
                      </a:moveTo>
                      <a:cubicBezTo>
                        <a:pt x="13378" y="-1977"/>
                        <a:pt x="22630" y="-496"/>
                        <a:pt x="27214" y="6108"/>
                      </a:cubicBezTo>
                      <a:cubicBezTo>
                        <a:pt x="31882" y="12684"/>
                        <a:pt x="30288" y="21851"/>
                        <a:pt x="23513" y="26748"/>
                      </a:cubicBezTo>
                      <a:cubicBezTo>
                        <a:pt x="16766" y="31616"/>
                        <a:pt x="7314" y="30250"/>
                        <a:pt x="2589" y="23616"/>
                      </a:cubicBezTo>
                      <a:cubicBezTo>
                        <a:pt x="-2052" y="16926"/>
                        <a:pt x="-287" y="7617"/>
                        <a:pt x="6546" y="2806"/>
                      </a:cubicBezTo>
                      <a:close/>
                    </a:path>
                  </a:pathLst>
                </a:custGeom>
                <a:grpFill/>
                <a:ln w="2845" cap="flat">
                  <a:noFill/>
                  <a:prstDash val="solid"/>
                  <a:miter/>
                </a:ln>
              </p:spPr>
              <p:txBody>
                <a:bodyPr rtlCol="0" anchor="ctr"/>
                <a:lstStyle/>
                <a:p>
                  <a:endParaRPr lang="en-US"/>
                </a:p>
              </p:txBody>
            </p:sp>
            <p:sp>
              <p:nvSpPr>
                <p:cNvPr id="2946" name="Freeform: Shape 2945">
                  <a:extLst>
                    <a:ext uri="{FF2B5EF4-FFF2-40B4-BE49-F238E27FC236}">
                      <a16:creationId xmlns:a16="http://schemas.microsoft.com/office/drawing/2014/main" id="{13F7AB88-67BD-BBD3-7402-77C32071B768}"/>
                    </a:ext>
                  </a:extLst>
                </p:cNvPr>
                <p:cNvSpPr/>
                <p:nvPr/>
              </p:nvSpPr>
              <p:spPr>
                <a:xfrm>
                  <a:off x="8141275" y="2307418"/>
                  <a:ext cx="28376" cy="27861"/>
                </a:xfrm>
                <a:custGeom>
                  <a:avLst/>
                  <a:gdLst>
                    <a:gd name="connsiteX0" fmla="*/ 6583 w 28376"/>
                    <a:gd name="connsiteY0" fmla="*/ 2353 h 27861"/>
                    <a:gd name="connsiteX1" fmla="*/ 26169 w 28376"/>
                    <a:gd name="connsiteY1" fmla="*/ 6139 h 27861"/>
                    <a:gd name="connsiteX2" fmla="*/ 21814 w 28376"/>
                    <a:gd name="connsiteY2" fmla="*/ 25469 h 27861"/>
                    <a:gd name="connsiteX3" fmla="*/ 2227 w 28376"/>
                    <a:gd name="connsiteY3" fmla="*/ 21683 h 27861"/>
                    <a:gd name="connsiteX4" fmla="*/ 6583 w 28376"/>
                    <a:gd name="connsiteY4" fmla="*/ 2353 h 2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76" h="27861">
                      <a:moveTo>
                        <a:pt x="6583" y="2353"/>
                      </a:moveTo>
                      <a:cubicBezTo>
                        <a:pt x="13216" y="-1918"/>
                        <a:pt x="21984" y="-210"/>
                        <a:pt x="26169" y="6139"/>
                      </a:cubicBezTo>
                      <a:cubicBezTo>
                        <a:pt x="30354" y="12487"/>
                        <a:pt x="28418" y="21142"/>
                        <a:pt x="21814" y="25469"/>
                      </a:cubicBezTo>
                      <a:cubicBezTo>
                        <a:pt x="15209" y="29796"/>
                        <a:pt x="6469" y="28088"/>
                        <a:pt x="2227" y="21683"/>
                      </a:cubicBezTo>
                      <a:cubicBezTo>
                        <a:pt x="-1986" y="15249"/>
                        <a:pt x="-50" y="6594"/>
                        <a:pt x="6583" y="2353"/>
                      </a:cubicBezTo>
                      <a:close/>
                    </a:path>
                  </a:pathLst>
                </a:custGeom>
                <a:grpFill/>
                <a:ln w="2845" cap="flat">
                  <a:noFill/>
                  <a:prstDash val="solid"/>
                  <a:miter/>
                </a:ln>
              </p:spPr>
              <p:txBody>
                <a:bodyPr rtlCol="0" anchor="ctr"/>
                <a:lstStyle/>
                <a:p>
                  <a:endParaRPr lang="en-US"/>
                </a:p>
              </p:txBody>
            </p:sp>
            <p:sp>
              <p:nvSpPr>
                <p:cNvPr id="2947" name="Freeform: Shape 2946">
                  <a:extLst>
                    <a:ext uri="{FF2B5EF4-FFF2-40B4-BE49-F238E27FC236}">
                      <a16:creationId xmlns:a16="http://schemas.microsoft.com/office/drawing/2014/main" id="{5C27F4DB-0942-8AB2-6D9F-F02465CB6D1E}"/>
                    </a:ext>
                  </a:extLst>
                </p:cNvPr>
                <p:cNvSpPr/>
                <p:nvPr/>
              </p:nvSpPr>
              <p:spPr>
                <a:xfrm>
                  <a:off x="8072146" y="2195526"/>
                  <a:ext cx="26627" cy="26290"/>
                </a:xfrm>
                <a:custGeom>
                  <a:avLst/>
                  <a:gdLst>
                    <a:gd name="connsiteX0" fmla="*/ 6704 w 26627"/>
                    <a:gd name="connsiteY0" fmla="*/ 1909 h 26290"/>
                    <a:gd name="connsiteX1" fmla="*/ 24867 w 26627"/>
                    <a:gd name="connsiteY1" fmla="*/ 6265 h 26290"/>
                    <a:gd name="connsiteX2" fmla="*/ 19942 w 26627"/>
                    <a:gd name="connsiteY2" fmla="*/ 24342 h 26290"/>
                    <a:gd name="connsiteX3" fmla="*/ 1779 w 26627"/>
                    <a:gd name="connsiteY3" fmla="*/ 19987 h 26290"/>
                    <a:gd name="connsiteX4" fmla="*/ 6704 w 26627"/>
                    <a:gd name="connsiteY4" fmla="*/ 1909 h 26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27" h="26290">
                      <a:moveTo>
                        <a:pt x="6704" y="1909"/>
                      </a:moveTo>
                      <a:cubicBezTo>
                        <a:pt x="13110" y="-1849"/>
                        <a:pt x="21223" y="116"/>
                        <a:pt x="24867" y="6265"/>
                      </a:cubicBezTo>
                      <a:cubicBezTo>
                        <a:pt x="28511" y="12443"/>
                        <a:pt x="26319" y="20527"/>
                        <a:pt x="19942" y="24342"/>
                      </a:cubicBezTo>
                      <a:cubicBezTo>
                        <a:pt x="13593" y="28157"/>
                        <a:pt x="5451" y="26193"/>
                        <a:pt x="1779" y="19987"/>
                      </a:cubicBezTo>
                      <a:cubicBezTo>
                        <a:pt x="-1893" y="13752"/>
                        <a:pt x="299" y="5667"/>
                        <a:pt x="6704" y="1909"/>
                      </a:cubicBezTo>
                      <a:close/>
                    </a:path>
                  </a:pathLst>
                </a:custGeom>
                <a:grpFill/>
                <a:ln w="2845" cap="flat">
                  <a:noFill/>
                  <a:prstDash val="solid"/>
                  <a:miter/>
                </a:ln>
              </p:spPr>
              <p:txBody>
                <a:bodyPr rtlCol="0" anchor="ctr"/>
                <a:lstStyle/>
                <a:p>
                  <a:endParaRPr lang="en-US"/>
                </a:p>
              </p:txBody>
            </p:sp>
            <p:sp>
              <p:nvSpPr>
                <p:cNvPr id="2948" name="Freeform: Shape 2947">
                  <a:extLst>
                    <a:ext uri="{FF2B5EF4-FFF2-40B4-BE49-F238E27FC236}">
                      <a16:creationId xmlns:a16="http://schemas.microsoft.com/office/drawing/2014/main" id="{717E7086-131D-5C2C-5B94-2B7EF73CE8AA}"/>
                    </a:ext>
                  </a:extLst>
                </p:cNvPr>
                <p:cNvSpPr/>
                <p:nvPr/>
              </p:nvSpPr>
              <p:spPr>
                <a:xfrm>
                  <a:off x="8007624" y="2080953"/>
                  <a:ext cx="24885" cy="24676"/>
                </a:xfrm>
                <a:custGeom>
                  <a:avLst/>
                  <a:gdLst>
                    <a:gd name="connsiteX0" fmla="*/ 6746 w 24885"/>
                    <a:gd name="connsiteY0" fmla="*/ 1527 h 24676"/>
                    <a:gd name="connsiteX1" fmla="*/ 23513 w 24885"/>
                    <a:gd name="connsiteY1" fmla="*/ 6367 h 24676"/>
                    <a:gd name="connsiteX2" fmla="*/ 18190 w 24885"/>
                    <a:gd name="connsiteY2" fmla="*/ 23106 h 24676"/>
                    <a:gd name="connsiteX3" fmla="*/ 1394 w 24885"/>
                    <a:gd name="connsiteY3" fmla="*/ 18295 h 24676"/>
                    <a:gd name="connsiteX4" fmla="*/ 6774 w 24885"/>
                    <a:gd name="connsiteY4" fmla="*/ 1527 h 24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85" h="24676">
                      <a:moveTo>
                        <a:pt x="6746" y="1527"/>
                      </a:moveTo>
                      <a:cubicBezTo>
                        <a:pt x="12866" y="-1747"/>
                        <a:pt x="20382" y="417"/>
                        <a:pt x="23513" y="6367"/>
                      </a:cubicBezTo>
                      <a:cubicBezTo>
                        <a:pt x="26645" y="12316"/>
                        <a:pt x="24225" y="19803"/>
                        <a:pt x="18190" y="23106"/>
                      </a:cubicBezTo>
                      <a:cubicBezTo>
                        <a:pt x="12041" y="26437"/>
                        <a:pt x="4553" y="24301"/>
                        <a:pt x="1394" y="18295"/>
                      </a:cubicBezTo>
                      <a:cubicBezTo>
                        <a:pt x="-1766" y="12316"/>
                        <a:pt x="625" y="4801"/>
                        <a:pt x="6774" y="1527"/>
                      </a:cubicBezTo>
                      <a:close/>
                    </a:path>
                  </a:pathLst>
                </a:custGeom>
                <a:grpFill/>
                <a:ln w="2845" cap="flat">
                  <a:noFill/>
                  <a:prstDash val="solid"/>
                  <a:miter/>
                </a:ln>
              </p:spPr>
              <p:txBody>
                <a:bodyPr rtlCol="0" anchor="ctr"/>
                <a:lstStyle/>
                <a:p>
                  <a:endParaRPr lang="en-US"/>
                </a:p>
              </p:txBody>
            </p:sp>
            <p:sp>
              <p:nvSpPr>
                <p:cNvPr id="2949" name="Freeform: Shape 2948">
                  <a:extLst>
                    <a:ext uri="{FF2B5EF4-FFF2-40B4-BE49-F238E27FC236}">
                      <a16:creationId xmlns:a16="http://schemas.microsoft.com/office/drawing/2014/main" id="{4CDEADC2-13D4-9CE2-1971-36FF29A66653}"/>
                    </a:ext>
                  </a:extLst>
                </p:cNvPr>
                <p:cNvSpPr/>
                <p:nvPr/>
              </p:nvSpPr>
              <p:spPr>
                <a:xfrm>
                  <a:off x="7947837" y="1963811"/>
                  <a:ext cx="23445" cy="22865"/>
                </a:xfrm>
                <a:custGeom>
                  <a:avLst/>
                  <a:gdLst>
                    <a:gd name="connsiteX0" fmla="*/ 6664 w 23445"/>
                    <a:gd name="connsiteY0" fmla="*/ 1209 h 22865"/>
                    <a:gd name="connsiteX1" fmla="*/ 22293 w 23445"/>
                    <a:gd name="connsiteY1" fmla="*/ 6277 h 22865"/>
                    <a:gd name="connsiteX2" fmla="*/ 16799 w 23445"/>
                    <a:gd name="connsiteY2" fmla="*/ 21621 h 22865"/>
                    <a:gd name="connsiteX3" fmla="*/ 1169 w 23445"/>
                    <a:gd name="connsiteY3" fmla="*/ 16554 h 22865"/>
                    <a:gd name="connsiteX4" fmla="*/ 6664 w 23445"/>
                    <a:gd name="connsiteY4" fmla="*/ 1209 h 22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5" h="22865">
                      <a:moveTo>
                        <a:pt x="6664" y="1209"/>
                      </a:moveTo>
                      <a:cubicBezTo>
                        <a:pt x="12500" y="-1609"/>
                        <a:pt x="19503" y="668"/>
                        <a:pt x="22293" y="6277"/>
                      </a:cubicBezTo>
                      <a:cubicBezTo>
                        <a:pt x="25083" y="11885"/>
                        <a:pt x="22635" y="18746"/>
                        <a:pt x="16799" y="21621"/>
                      </a:cubicBezTo>
                      <a:cubicBezTo>
                        <a:pt x="10991" y="24496"/>
                        <a:pt x="3988" y="22219"/>
                        <a:pt x="1169" y="16554"/>
                      </a:cubicBezTo>
                      <a:cubicBezTo>
                        <a:pt x="-1649" y="10889"/>
                        <a:pt x="799" y="4028"/>
                        <a:pt x="6664" y="1209"/>
                      </a:cubicBezTo>
                      <a:close/>
                    </a:path>
                  </a:pathLst>
                </a:custGeom>
                <a:grpFill/>
                <a:ln w="2845" cap="flat">
                  <a:noFill/>
                  <a:prstDash val="solid"/>
                  <a:miter/>
                </a:ln>
              </p:spPr>
              <p:txBody>
                <a:bodyPr rtlCol="0" anchor="ctr"/>
                <a:lstStyle/>
                <a:p>
                  <a:endParaRPr lang="en-US"/>
                </a:p>
              </p:txBody>
            </p:sp>
            <p:sp>
              <p:nvSpPr>
                <p:cNvPr id="2950" name="Freeform: Shape 2949">
                  <a:extLst>
                    <a:ext uri="{FF2B5EF4-FFF2-40B4-BE49-F238E27FC236}">
                      <a16:creationId xmlns:a16="http://schemas.microsoft.com/office/drawing/2014/main" id="{EF637898-6521-A907-42EF-90CD5A4A550B}"/>
                    </a:ext>
                  </a:extLst>
                </p:cNvPr>
                <p:cNvSpPr/>
                <p:nvPr/>
              </p:nvSpPr>
              <p:spPr>
                <a:xfrm>
                  <a:off x="7893188" y="1844127"/>
                  <a:ext cx="21722" cy="21263"/>
                </a:xfrm>
                <a:custGeom>
                  <a:avLst/>
                  <a:gdLst>
                    <a:gd name="connsiteX0" fmla="*/ 6626 w 21722"/>
                    <a:gd name="connsiteY0" fmla="*/ 928 h 21263"/>
                    <a:gd name="connsiteX1" fmla="*/ 20860 w 21722"/>
                    <a:gd name="connsiteY1" fmla="*/ 6251 h 21263"/>
                    <a:gd name="connsiteX2" fmla="*/ 15109 w 21722"/>
                    <a:gd name="connsiteY2" fmla="*/ 20315 h 21263"/>
                    <a:gd name="connsiteX3" fmla="*/ 875 w 21722"/>
                    <a:gd name="connsiteY3" fmla="*/ 14991 h 21263"/>
                    <a:gd name="connsiteX4" fmla="*/ 6626 w 21722"/>
                    <a:gd name="connsiteY4" fmla="*/ 928 h 21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2" h="21263">
                      <a:moveTo>
                        <a:pt x="6626" y="928"/>
                      </a:moveTo>
                      <a:cubicBezTo>
                        <a:pt x="12148" y="-1463"/>
                        <a:pt x="18525" y="928"/>
                        <a:pt x="20860" y="6251"/>
                      </a:cubicBezTo>
                      <a:cubicBezTo>
                        <a:pt x="23194" y="11575"/>
                        <a:pt x="20632" y="17867"/>
                        <a:pt x="15109" y="20315"/>
                      </a:cubicBezTo>
                      <a:cubicBezTo>
                        <a:pt x="9615" y="22735"/>
                        <a:pt x="3238" y="20372"/>
                        <a:pt x="875" y="14991"/>
                      </a:cubicBezTo>
                      <a:cubicBezTo>
                        <a:pt x="-1488" y="9611"/>
                        <a:pt x="1103" y="3319"/>
                        <a:pt x="6626" y="928"/>
                      </a:cubicBezTo>
                      <a:close/>
                    </a:path>
                  </a:pathLst>
                </a:custGeom>
                <a:grpFill/>
                <a:ln w="2845" cap="flat">
                  <a:noFill/>
                  <a:prstDash val="solid"/>
                  <a:miter/>
                </a:ln>
              </p:spPr>
              <p:txBody>
                <a:bodyPr rtlCol="0" anchor="ctr"/>
                <a:lstStyle/>
                <a:p>
                  <a:endParaRPr lang="en-US"/>
                </a:p>
              </p:txBody>
            </p:sp>
            <p:sp>
              <p:nvSpPr>
                <p:cNvPr id="2951" name="Freeform: Shape 2950">
                  <a:extLst>
                    <a:ext uri="{FF2B5EF4-FFF2-40B4-BE49-F238E27FC236}">
                      <a16:creationId xmlns:a16="http://schemas.microsoft.com/office/drawing/2014/main" id="{54F47437-AD42-013F-45F1-33EFA7981CA6}"/>
                    </a:ext>
                  </a:extLst>
                </p:cNvPr>
                <p:cNvSpPr/>
                <p:nvPr/>
              </p:nvSpPr>
              <p:spPr>
                <a:xfrm>
                  <a:off x="7843410" y="1722347"/>
                  <a:ext cx="19985" cy="19649"/>
                </a:xfrm>
                <a:custGeom>
                  <a:avLst/>
                  <a:gdLst>
                    <a:gd name="connsiteX0" fmla="*/ 6527 w 19985"/>
                    <a:gd name="connsiteY0" fmla="*/ 693 h 19649"/>
                    <a:gd name="connsiteX1" fmla="*/ 19366 w 19985"/>
                    <a:gd name="connsiteY1" fmla="*/ 6188 h 19649"/>
                    <a:gd name="connsiteX2" fmla="*/ 13473 w 19985"/>
                    <a:gd name="connsiteY2" fmla="*/ 18941 h 19649"/>
                    <a:gd name="connsiteX3" fmla="*/ 634 w 19985"/>
                    <a:gd name="connsiteY3" fmla="*/ 13447 h 19649"/>
                    <a:gd name="connsiteX4" fmla="*/ 6527 w 19985"/>
                    <a:gd name="connsiteY4" fmla="*/ 693 h 1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 h="19649">
                      <a:moveTo>
                        <a:pt x="6527" y="693"/>
                      </a:moveTo>
                      <a:cubicBezTo>
                        <a:pt x="11708" y="-1300"/>
                        <a:pt x="17459" y="1149"/>
                        <a:pt x="19366" y="6188"/>
                      </a:cubicBezTo>
                      <a:cubicBezTo>
                        <a:pt x="21273" y="11198"/>
                        <a:pt x="18626" y="16920"/>
                        <a:pt x="13473" y="18941"/>
                      </a:cubicBezTo>
                      <a:cubicBezTo>
                        <a:pt x="8321" y="20963"/>
                        <a:pt x="2570" y="18514"/>
                        <a:pt x="634" y="13447"/>
                      </a:cubicBezTo>
                      <a:cubicBezTo>
                        <a:pt x="-1302" y="8380"/>
                        <a:pt x="1346" y="2686"/>
                        <a:pt x="6527" y="693"/>
                      </a:cubicBezTo>
                      <a:close/>
                    </a:path>
                  </a:pathLst>
                </a:custGeom>
                <a:grpFill/>
                <a:ln w="2845" cap="flat">
                  <a:noFill/>
                  <a:prstDash val="solid"/>
                  <a:miter/>
                </a:ln>
              </p:spPr>
              <p:txBody>
                <a:bodyPr rtlCol="0" anchor="ctr"/>
                <a:lstStyle/>
                <a:p>
                  <a:endParaRPr lang="en-US"/>
                </a:p>
              </p:txBody>
            </p:sp>
            <p:sp>
              <p:nvSpPr>
                <p:cNvPr id="2952" name="Freeform: Shape 2951">
                  <a:extLst>
                    <a:ext uri="{FF2B5EF4-FFF2-40B4-BE49-F238E27FC236}">
                      <a16:creationId xmlns:a16="http://schemas.microsoft.com/office/drawing/2014/main" id="{53F2B539-B204-035A-0431-6A10FECF18AA}"/>
                    </a:ext>
                  </a:extLst>
                </p:cNvPr>
                <p:cNvSpPr/>
                <p:nvPr/>
              </p:nvSpPr>
              <p:spPr>
                <a:xfrm>
                  <a:off x="7798652" y="1598645"/>
                  <a:ext cx="18407" cy="17901"/>
                </a:xfrm>
                <a:custGeom>
                  <a:avLst/>
                  <a:gdLst>
                    <a:gd name="connsiteX0" fmla="*/ 6248 w 18407"/>
                    <a:gd name="connsiteY0" fmla="*/ 501 h 17901"/>
                    <a:gd name="connsiteX1" fmla="*/ 17921 w 18407"/>
                    <a:gd name="connsiteY1" fmla="*/ 5967 h 17901"/>
                    <a:gd name="connsiteX2" fmla="*/ 12170 w 18407"/>
                    <a:gd name="connsiteY2" fmla="*/ 17383 h 17901"/>
                    <a:gd name="connsiteX3" fmla="*/ 498 w 18407"/>
                    <a:gd name="connsiteY3" fmla="*/ 11917 h 17901"/>
                    <a:gd name="connsiteX4" fmla="*/ 6248 w 18407"/>
                    <a:gd name="connsiteY4" fmla="*/ 501 h 17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07" h="17901">
                      <a:moveTo>
                        <a:pt x="6248" y="501"/>
                      </a:moveTo>
                      <a:cubicBezTo>
                        <a:pt x="11060" y="-1122"/>
                        <a:pt x="16298" y="1327"/>
                        <a:pt x="17921" y="5967"/>
                      </a:cubicBezTo>
                      <a:cubicBezTo>
                        <a:pt x="19543" y="10607"/>
                        <a:pt x="16981" y="15703"/>
                        <a:pt x="12170" y="17383"/>
                      </a:cubicBezTo>
                      <a:cubicBezTo>
                        <a:pt x="7359" y="19034"/>
                        <a:pt x="2121" y="16614"/>
                        <a:pt x="498" y="11917"/>
                      </a:cubicBezTo>
                      <a:cubicBezTo>
                        <a:pt x="-1153" y="7248"/>
                        <a:pt x="1438" y="2124"/>
                        <a:pt x="6248" y="501"/>
                      </a:cubicBezTo>
                      <a:close/>
                    </a:path>
                  </a:pathLst>
                </a:custGeom>
                <a:grpFill/>
                <a:ln w="2845" cap="flat">
                  <a:noFill/>
                  <a:prstDash val="solid"/>
                  <a:miter/>
                </a:ln>
              </p:spPr>
              <p:txBody>
                <a:bodyPr rtlCol="0" anchor="ctr"/>
                <a:lstStyle/>
                <a:p>
                  <a:endParaRPr lang="en-US"/>
                </a:p>
              </p:txBody>
            </p:sp>
            <p:sp>
              <p:nvSpPr>
                <p:cNvPr id="2953" name="Freeform: Shape 2952">
                  <a:extLst>
                    <a:ext uri="{FF2B5EF4-FFF2-40B4-BE49-F238E27FC236}">
                      <a16:creationId xmlns:a16="http://schemas.microsoft.com/office/drawing/2014/main" id="{3571AA94-0009-7241-ADE4-10870B80BB23}"/>
                    </a:ext>
                  </a:extLst>
                </p:cNvPr>
                <p:cNvSpPr/>
                <p:nvPr/>
              </p:nvSpPr>
              <p:spPr>
                <a:xfrm>
                  <a:off x="7759420" y="1472989"/>
                  <a:ext cx="16687" cy="16293"/>
                </a:xfrm>
                <a:custGeom>
                  <a:avLst/>
                  <a:gdLst>
                    <a:gd name="connsiteX0" fmla="*/ 6024 w 16687"/>
                    <a:gd name="connsiteY0" fmla="*/ 356 h 16293"/>
                    <a:gd name="connsiteX1" fmla="*/ 16358 w 16687"/>
                    <a:gd name="connsiteY1" fmla="*/ 5765 h 16293"/>
                    <a:gd name="connsiteX2" fmla="*/ 10664 w 16687"/>
                    <a:gd name="connsiteY2" fmla="*/ 15928 h 16293"/>
                    <a:gd name="connsiteX3" fmla="*/ 330 w 16687"/>
                    <a:gd name="connsiteY3" fmla="*/ 10519 h 16293"/>
                    <a:gd name="connsiteX4" fmla="*/ 6024 w 16687"/>
                    <a:gd name="connsiteY4" fmla="*/ 356 h 1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7" h="16293">
                      <a:moveTo>
                        <a:pt x="6024" y="356"/>
                      </a:moveTo>
                      <a:cubicBezTo>
                        <a:pt x="10465" y="-954"/>
                        <a:pt x="15077" y="1466"/>
                        <a:pt x="16358" y="5765"/>
                      </a:cubicBezTo>
                      <a:cubicBezTo>
                        <a:pt x="17639" y="10063"/>
                        <a:pt x="15077" y="14590"/>
                        <a:pt x="10664" y="15928"/>
                      </a:cubicBezTo>
                      <a:cubicBezTo>
                        <a:pt x="6252" y="17266"/>
                        <a:pt x="1611" y="14817"/>
                        <a:pt x="330" y="10519"/>
                      </a:cubicBezTo>
                      <a:cubicBezTo>
                        <a:pt x="-951" y="6220"/>
                        <a:pt x="1611" y="1665"/>
                        <a:pt x="6024" y="356"/>
                      </a:cubicBezTo>
                      <a:close/>
                    </a:path>
                  </a:pathLst>
                </a:custGeom>
                <a:grpFill/>
                <a:ln w="2845" cap="flat">
                  <a:noFill/>
                  <a:prstDash val="solid"/>
                  <a:miter/>
                </a:ln>
              </p:spPr>
              <p:txBody>
                <a:bodyPr rtlCol="0" anchor="ctr"/>
                <a:lstStyle/>
                <a:p>
                  <a:endParaRPr lang="en-US"/>
                </a:p>
              </p:txBody>
            </p:sp>
            <p:sp>
              <p:nvSpPr>
                <p:cNvPr id="2954" name="Freeform: Shape 2953">
                  <a:extLst>
                    <a:ext uri="{FF2B5EF4-FFF2-40B4-BE49-F238E27FC236}">
                      <a16:creationId xmlns:a16="http://schemas.microsoft.com/office/drawing/2014/main" id="{00D13EEB-FAA0-E442-B3C8-2D14E0AA58B5}"/>
                    </a:ext>
                  </a:extLst>
                </p:cNvPr>
                <p:cNvSpPr/>
                <p:nvPr/>
              </p:nvSpPr>
              <p:spPr>
                <a:xfrm>
                  <a:off x="7725181" y="1345892"/>
                  <a:ext cx="14982" cy="14672"/>
                </a:xfrm>
                <a:custGeom>
                  <a:avLst/>
                  <a:gdLst>
                    <a:gd name="connsiteX0" fmla="*/ 5759 w 14982"/>
                    <a:gd name="connsiteY0" fmla="*/ 228 h 14672"/>
                    <a:gd name="connsiteX1" fmla="*/ 14784 w 14982"/>
                    <a:gd name="connsiteY1" fmla="*/ 5495 h 14672"/>
                    <a:gd name="connsiteX2" fmla="*/ 9232 w 14982"/>
                    <a:gd name="connsiteY2" fmla="*/ 14434 h 14672"/>
                    <a:gd name="connsiteX3" fmla="*/ 208 w 14982"/>
                    <a:gd name="connsiteY3" fmla="*/ 9167 h 14672"/>
                    <a:gd name="connsiteX4" fmla="*/ 5759 w 14982"/>
                    <a:gd name="connsiteY4" fmla="*/ 228 h 1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2" h="14672">
                      <a:moveTo>
                        <a:pt x="5759" y="228"/>
                      </a:moveTo>
                      <a:cubicBezTo>
                        <a:pt x="9802" y="-768"/>
                        <a:pt x="13844" y="1594"/>
                        <a:pt x="14784" y="5495"/>
                      </a:cubicBezTo>
                      <a:cubicBezTo>
                        <a:pt x="15723" y="9395"/>
                        <a:pt x="13246" y="13409"/>
                        <a:pt x="9232" y="14434"/>
                      </a:cubicBezTo>
                      <a:cubicBezTo>
                        <a:pt x="5218" y="15459"/>
                        <a:pt x="1176" y="13096"/>
                        <a:pt x="208" y="9167"/>
                      </a:cubicBezTo>
                      <a:cubicBezTo>
                        <a:pt x="-760" y="5238"/>
                        <a:pt x="1745" y="1253"/>
                        <a:pt x="5759" y="228"/>
                      </a:cubicBezTo>
                      <a:close/>
                    </a:path>
                  </a:pathLst>
                </a:custGeom>
                <a:grpFill/>
                <a:ln w="2845" cap="flat">
                  <a:noFill/>
                  <a:prstDash val="solid"/>
                  <a:miter/>
                </a:ln>
              </p:spPr>
              <p:txBody>
                <a:bodyPr rtlCol="0" anchor="ctr"/>
                <a:lstStyle/>
                <a:p>
                  <a:endParaRPr lang="en-US"/>
                </a:p>
              </p:txBody>
            </p:sp>
            <p:sp>
              <p:nvSpPr>
                <p:cNvPr id="2955" name="Freeform: Shape 2954">
                  <a:extLst>
                    <a:ext uri="{FF2B5EF4-FFF2-40B4-BE49-F238E27FC236}">
                      <a16:creationId xmlns:a16="http://schemas.microsoft.com/office/drawing/2014/main" id="{03F903BF-56DF-6AF7-0D0C-410175C2FB32}"/>
                    </a:ext>
                  </a:extLst>
                </p:cNvPr>
                <p:cNvSpPr/>
                <p:nvPr/>
              </p:nvSpPr>
              <p:spPr>
                <a:xfrm>
                  <a:off x="7696260" y="1217473"/>
                  <a:ext cx="13362" cy="12961"/>
                </a:xfrm>
                <a:custGeom>
                  <a:avLst/>
                  <a:gdLst>
                    <a:gd name="connsiteX0" fmla="*/ 5301 w 13362"/>
                    <a:gd name="connsiteY0" fmla="*/ 142 h 12961"/>
                    <a:gd name="connsiteX1" fmla="*/ 13215 w 13362"/>
                    <a:gd name="connsiteY1" fmla="*/ 5124 h 12961"/>
                    <a:gd name="connsiteX2" fmla="*/ 8062 w 13362"/>
                    <a:gd name="connsiteY2" fmla="*/ 12811 h 12961"/>
                    <a:gd name="connsiteX3" fmla="*/ 148 w 13362"/>
                    <a:gd name="connsiteY3" fmla="*/ 7829 h 12961"/>
                    <a:gd name="connsiteX4" fmla="*/ 5301 w 13362"/>
                    <a:gd name="connsiteY4" fmla="*/ 142 h 12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2" h="12961">
                      <a:moveTo>
                        <a:pt x="5301" y="142"/>
                      </a:moveTo>
                      <a:cubicBezTo>
                        <a:pt x="8916" y="-598"/>
                        <a:pt x="12446" y="1623"/>
                        <a:pt x="13215" y="5124"/>
                      </a:cubicBezTo>
                      <a:cubicBezTo>
                        <a:pt x="13983" y="8626"/>
                        <a:pt x="11678" y="12070"/>
                        <a:pt x="8062" y="12811"/>
                      </a:cubicBezTo>
                      <a:cubicBezTo>
                        <a:pt x="4447" y="13579"/>
                        <a:pt x="916" y="11330"/>
                        <a:pt x="148" y="7829"/>
                      </a:cubicBezTo>
                      <a:cubicBezTo>
                        <a:pt x="-621" y="4327"/>
                        <a:pt x="1685" y="882"/>
                        <a:pt x="5301" y="142"/>
                      </a:cubicBezTo>
                      <a:close/>
                    </a:path>
                  </a:pathLst>
                </a:custGeom>
                <a:grpFill/>
                <a:ln w="2845" cap="flat">
                  <a:noFill/>
                  <a:prstDash val="solid"/>
                  <a:miter/>
                </a:ln>
              </p:spPr>
              <p:txBody>
                <a:bodyPr rtlCol="0" anchor="ctr"/>
                <a:lstStyle/>
                <a:p>
                  <a:endParaRPr lang="en-US"/>
                </a:p>
              </p:txBody>
            </p:sp>
            <p:sp>
              <p:nvSpPr>
                <p:cNvPr id="2956" name="Freeform: Shape 2955">
                  <a:extLst>
                    <a:ext uri="{FF2B5EF4-FFF2-40B4-BE49-F238E27FC236}">
                      <a16:creationId xmlns:a16="http://schemas.microsoft.com/office/drawing/2014/main" id="{BFD90C28-00A9-9C3E-B3F4-FA2130BAD8DD}"/>
                    </a:ext>
                  </a:extLst>
                </p:cNvPr>
                <p:cNvSpPr/>
                <p:nvPr/>
              </p:nvSpPr>
              <p:spPr>
                <a:xfrm>
                  <a:off x="7672904" y="1087864"/>
                  <a:ext cx="11679" cy="11351"/>
                </a:xfrm>
                <a:custGeom>
                  <a:avLst/>
                  <a:gdLst>
                    <a:gd name="connsiteX0" fmla="*/ 4915 w 11679"/>
                    <a:gd name="connsiteY0" fmla="*/ 78 h 11351"/>
                    <a:gd name="connsiteX1" fmla="*/ 11605 w 11679"/>
                    <a:gd name="connsiteY1" fmla="*/ 4718 h 11351"/>
                    <a:gd name="connsiteX2" fmla="*/ 6765 w 11679"/>
                    <a:gd name="connsiteY2" fmla="*/ 11266 h 11351"/>
                    <a:gd name="connsiteX3" fmla="*/ 75 w 11679"/>
                    <a:gd name="connsiteY3" fmla="*/ 6625 h 11351"/>
                    <a:gd name="connsiteX4" fmla="*/ 4915 w 11679"/>
                    <a:gd name="connsiteY4" fmla="*/ 78 h 11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9" h="11351">
                      <a:moveTo>
                        <a:pt x="4915" y="78"/>
                      </a:moveTo>
                      <a:cubicBezTo>
                        <a:pt x="8103" y="-435"/>
                        <a:pt x="11092" y="1643"/>
                        <a:pt x="11605" y="4718"/>
                      </a:cubicBezTo>
                      <a:cubicBezTo>
                        <a:pt x="12117" y="7793"/>
                        <a:pt x="9953" y="10725"/>
                        <a:pt x="6765" y="11266"/>
                      </a:cubicBezTo>
                      <a:cubicBezTo>
                        <a:pt x="3577" y="11807"/>
                        <a:pt x="588" y="9728"/>
                        <a:pt x="75" y="6625"/>
                      </a:cubicBezTo>
                      <a:cubicBezTo>
                        <a:pt x="-437" y="3522"/>
                        <a:pt x="1726" y="590"/>
                        <a:pt x="4915" y="78"/>
                      </a:cubicBezTo>
                      <a:close/>
                    </a:path>
                  </a:pathLst>
                </a:custGeom>
                <a:grpFill/>
                <a:ln w="2845" cap="flat">
                  <a:noFill/>
                  <a:prstDash val="solid"/>
                  <a:miter/>
                </a:ln>
              </p:spPr>
              <p:txBody>
                <a:bodyPr rtlCol="0" anchor="ctr"/>
                <a:lstStyle/>
                <a:p>
                  <a:endParaRPr lang="en-US"/>
                </a:p>
              </p:txBody>
            </p:sp>
            <p:sp>
              <p:nvSpPr>
                <p:cNvPr id="2957" name="Freeform: Shape 2956">
                  <a:extLst>
                    <a:ext uri="{FF2B5EF4-FFF2-40B4-BE49-F238E27FC236}">
                      <a16:creationId xmlns:a16="http://schemas.microsoft.com/office/drawing/2014/main" id="{E60C5681-3C4E-8297-2684-DF1851EB6F14}"/>
                    </a:ext>
                  </a:extLst>
                </p:cNvPr>
                <p:cNvSpPr/>
                <p:nvPr/>
              </p:nvSpPr>
              <p:spPr>
                <a:xfrm>
                  <a:off x="7654698" y="957403"/>
                  <a:ext cx="9967" cy="9730"/>
                </a:xfrm>
                <a:custGeom>
                  <a:avLst/>
                  <a:gdLst>
                    <a:gd name="connsiteX0" fmla="*/ 4445 w 9967"/>
                    <a:gd name="connsiteY0" fmla="*/ 40 h 9730"/>
                    <a:gd name="connsiteX1" fmla="*/ 9940 w 9967"/>
                    <a:gd name="connsiteY1" fmla="*/ 4253 h 9730"/>
                    <a:gd name="connsiteX2" fmla="*/ 5527 w 9967"/>
                    <a:gd name="connsiteY2" fmla="*/ 9691 h 9730"/>
                    <a:gd name="connsiteX3" fmla="*/ 32 w 9967"/>
                    <a:gd name="connsiteY3" fmla="*/ 5478 h 9730"/>
                    <a:gd name="connsiteX4" fmla="*/ 4445 w 9967"/>
                    <a:gd name="connsiteY4" fmla="*/ 40 h 9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7" h="9730">
                      <a:moveTo>
                        <a:pt x="4445" y="40"/>
                      </a:moveTo>
                      <a:cubicBezTo>
                        <a:pt x="7178" y="-302"/>
                        <a:pt x="9655" y="1577"/>
                        <a:pt x="9940" y="4253"/>
                      </a:cubicBezTo>
                      <a:cubicBezTo>
                        <a:pt x="10224" y="6929"/>
                        <a:pt x="8260" y="9349"/>
                        <a:pt x="5527" y="9691"/>
                      </a:cubicBezTo>
                      <a:cubicBezTo>
                        <a:pt x="2794" y="10032"/>
                        <a:pt x="317" y="8154"/>
                        <a:pt x="32" y="5478"/>
                      </a:cubicBezTo>
                      <a:cubicBezTo>
                        <a:pt x="-281" y="2802"/>
                        <a:pt x="1712" y="382"/>
                        <a:pt x="4445" y="40"/>
                      </a:cubicBezTo>
                      <a:close/>
                    </a:path>
                  </a:pathLst>
                </a:custGeom>
                <a:grpFill/>
                <a:ln w="2845" cap="flat">
                  <a:noFill/>
                  <a:prstDash val="solid"/>
                  <a:miter/>
                </a:ln>
              </p:spPr>
              <p:txBody>
                <a:bodyPr rtlCol="0" anchor="ctr"/>
                <a:lstStyle/>
                <a:p>
                  <a:endParaRPr lang="en-US"/>
                </a:p>
              </p:txBody>
            </p:sp>
            <p:sp>
              <p:nvSpPr>
                <p:cNvPr id="2958" name="Freeform: Shape 2957">
                  <a:extLst>
                    <a:ext uri="{FF2B5EF4-FFF2-40B4-BE49-F238E27FC236}">
                      <a16:creationId xmlns:a16="http://schemas.microsoft.com/office/drawing/2014/main" id="{6C01BFB7-9111-9426-A0B4-4D12FC01F6F3}"/>
                    </a:ext>
                  </a:extLst>
                </p:cNvPr>
                <p:cNvSpPr/>
                <p:nvPr/>
              </p:nvSpPr>
              <p:spPr>
                <a:xfrm>
                  <a:off x="7642046" y="826278"/>
                  <a:ext cx="8315" cy="8056"/>
                </a:xfrm>
                <a:custGeom>
                  <a:avLst/>
                  <a:gdLst>
                    <a:gd name="connsiteX0" fmla="*/ 3802 w 8315"/>
                    <a:gd name="connsiteY0" fmla="*/ 12 h 8056"/>
                    <a:gd name="connsiteX1" fmla="*/ 8300 w 8315"/>
                    <a:gd name="connsiteY1" fmla="*/ 3685 h 8056"/>
                    <a:gd name="connsiteX2" fmla="*/ 4514 w 8315"/>
                    <a:gd name="connsiteY2" fmla="*/ 8040 h 8056"/>
                    <a:gd name="connsiteX3" fmla="*/ 16 w 8315"/>
                    <a:gd name="connsiteY3" fmla="*/ 4368 h 8056"/>
                    <a:gd name="connsiteX4" fmla="*/ 3802 w 8315"/>
                    <a:gd name="connsiteY4" fmla="*/ 12 h 8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5" h="8056">
                      <a:moveTo>
                        <a:pt x="3802" y="12"/>
                      </a:moveTo>
                      <a:cubicBezTo>
                        <a:pt x="6080" y="-158"/>
                        <a:pt x="8101" y="1464"/>
                        <a:pt x="8300" y="3685"/>
                      </a:cubicBezTo>
                      <a:cubicBezTo>
                        <a:pt x="8499" y="5905"/>
                        <a:pt x="6791" y="7841"/>
                        <a:pt x="4514" y="8040"/>
                      </a:cubicBezTo>
                      <a:cubicBezTo>
                        <a:pt x="2236" y="8240"/>
                        <a:pt x="215" y="6588"/>
                        <a:pt x="16" y="4368"/>
                      </a:cubicBezTo>
                      <a:cubicBezTo>
                        <a:pt x="-183" y="2147"/>
                        <a:pt x="1525" y="212"/>
                        <a:pt x="3802" y="12"/>
                      </a:cubicBezTo>
                      <a:close/>
                    </a:path>
                  </a:pathLst>
                </a:custGeom>
                <a:grpFill/>
                <a:ln w="2845" cap="flat">
                  <a:noFill/>
                  <a:prstDash val="solid"/>
                  <a:miter/>
                </a:ln>
              </p:spPr>
              <p:txBody>
                <a:bodyPr rtlCol="0" anchor="ctr"/>
                <a:lstStyle/>
                <a:p>
                  <a:endParaRPr lang="en-US"/>
                </a:p>
              </p:txBody>
            </p:sp>
            <p:sp>
              <p:nvSpPr>
                <p:cNvPr id="2959" name="Freeform: Shape 2958">
                  <a:extLst>
                    <a:ext uri="{FF2B5EF4-FFF2-40B4-BE49-F238E27FC236}">
                      <a16:creationId xmlns:a16="http://schemas.microsoft.com/office/drawing/2014/main" id="{CD0DB9BA-8714-DA27-315D-67A980C81E53}"/>
                    </a:ext>
                  </a:extLst>
                </p:cNvPr>
                <p:cNvSpPr/>
                <p:nvPr/>
              </p:nvSpPr>
              <p:spPr>
                <a:xfrm>
                  <a:off x="7634830" y="694678"/>
                  <a:ext cx="6608" cy="6410"/>
                </a:xfrm>
                <a:custGeom>
                  <a:avLst/>
                  <a:gdLst>
                    <a:gd name="connsiteX0" fmla="*/ 3190 w 6608"/>
                    <a:gd name="connsiteY0" fmla="*/ 4 h 6410"/>
                    <a:gd name="connsiteX1" fmla="*/ 6606 w 6608"/>
                    <a:gd name="connsiteY1" fmla="*/ 3078 h 6410"/>
                    <a:gd name="connsiteX2" fmla="*/ 3418 w 6608"/>
                    <a:gd name="connsiteY2" fmla="*/ 6409 h 6410"/>
                    <a:gd name="connsiteX3" fmla="*/ 2 w 6608"/>
                    <a:gd name="connsiteY3" fmla="*/ 3335 h 6410"/>
                    <a:gd name="connsiteX4" fmla="*/ 3190 w 6608"/>
                    <a:gd name="connsiteY4" fmla="*/ 4 h 6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8" h="6410">
                      <a:moveTo>
                        <a:pt x="3190" y="4"/>
                      </a:moveTo>
                      <a:cubicBezTo>
                        <a:pt x="5012" y="-82"/>
                        <a:pt x="6549" y="1313"/>
                        <a:pt x="6606" y="3078"/>
                      </a:cubicBezTo>
                      <a:cubicBezTo>
                        <a:pt x="6663" y="4843"/>
                        <a:pt x="5240" y="6352"/>
                        <a:pt x="3418" y="6409"/>
                      </a:cubicBezTo>
                      <a:cubicBezTo>
                        <a:pt x="1596" y="6466"/>
                        <a:pt x="59" y="5100"/>
                        <a:pt x="2" y="3335"/>
                      </a:cubicBezTo>
                      <a:cubicBezTo>
                        <a:pt x="-55" y="1569"/>
                        <a:pt x="1368" y="61"/>
                        <a:pt x="3190" y="4"/>
                      </a:cubicBezTo>
                      <a:close/>
                    </a:path>
                  </a:pathLst>
                </a:custGeom>
                <a:grpFill/>
                <a:ln w="2845" cap="flat">
                  <a:noFill/>
                  <a:prstDash val="solid"/>
                  <a:miter/>
                </a:ln>
              </p:spPr>
              <p:txBody>
                <a:bodyPr rtlCol="0" anchor="ctr"/>
                <a:lstStyle/>
                <a:p>
                  <a:endParaRPr lang="en-US"/>
                </a:p>
              </p:txBody>
            </p:sp>
            <p:sp>
              <p:nvSpPr>
                <p:cNvPr id="2960" name="Freeform: Shape 2959">
                  <a:extLst>
                    <a:ext uri="{FF2B5EF4-FFF2-40B4-BE49-F238E27FC236}">
                      <a16:creationId xmlns:a16="http://schemas.microsoft.com/office/drawing/2014/main" id="{8DB82827-6551-6054-DAF5-140F41E7C2C4}"/>
                    </a:ext>
                  </a:extLst>
                </p:cNvPr>
                <p:cNvSpPr/>
                <p:nvPr/>
              </p:nvSpPr>
              <p:spPr>
                <a:xfrm>
                  <a:off x="7632696" y="562902"/>
                  <a:ext cx="4924" cy="4782"/>
                </a:xfrm>
                <a:custGeom>
                  <a:avLst/>
                  <a:gdLst>
                    <a:gd name="connsiteX0" fmla="*/ 2420 w 4924"/>
                    <a:gd name="connsiteY0" fmla="*/ 0 h 4782"/>
                    <a:gd name="connsiteX1" fmla="*/ 4925 w 4924"/>
                    <a:gd name="connsiteY1" fmla="*/ 2391 h 4782"/>
                    <a:gd name="connsiteX2" fmla="*/ 2505 w 4924"/>
                    <a:gd name="connsiteY2" fmla="*/ 4783 h 4782"/>
                    <a:gd name="connsiteX3" fmla="*/ 0 w 4924"/>
                    <a:gd name="connsiteY3" fmla="*/ 2391 h 4782"/>
                    <a:gd name="connsiteX4" fmla="*/ 2420 w 4924"/>
                    <a:gd name="connsiteY4" fmla="*/ 0 h 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 h="4782">
                      <a:moveTo>
                        <a:pt x="2420" y="0"/>
                      </a:moveTo>
                      <a:cubicBezTo>
                        <a:pt x="3786" y="0"/>
                        <a:pt x="4897" y="1082"/>
                        <a:pt x="4925" y="2391"/>
                      </a:cubicBezTo>
                      <a:cubicBezTo>
                        <a:pt x="4925" y="3701"/>
                        <a:pt x="3843" y="4783"/>
                        <a:pt x="2505" y="4783"/>
                      </a:cubicBezTo>
                      <a:cubicBezTo>
                        <a:pt x="1139" y="4783"/>
                        <a:pt x="28" y="3701"/>
                        <a:pt x="0" y="2391"/>
                      </a:cubicBezTo>
                      <a:cubicBezTo>
                        <a:pt x="0" y="1082"/>
                        <a:pt x="1082" y="0"/>
                        <a:pt x="2420" y="0"/>
                      </a:cubicBezTo>
                      <a:close/>
                    </a:path>
                  </a:pathLst>
                </a:custGeom>
                <a:grpFill/>
                <a:ln w="2845" cap="flat">
                  <a:noFill/>
                  <a:prstDash val="solid"/>
                  <a:miter/>
                </a:ln>
              </p:spPr>
              <p:txBody>
                <a:bodyPr rtlCol="0" anchor="ctr"/>
                <a:lstStyle/>
                <a:p>
                  <a:endParaRPr lang="en-US"/>
                </a:p>
              </p:txBody>
            </p:sp>
          </p:grpSp>
          <p:grpSp>
            <p:nvGrpSpPr>
              <p:cNvPr id="2074" name="Graphic 9">
                <a:extLst>
                  <a:ext uri="{FF2B5EF4-FFF2-40B4-BE49-F238E27FC236}">
                    <a16:creationId xmlns:a16="http://schemas.microsoft.com/office/drawing/2014/main" id="{711A5E16-F1A4-2AEB-8C07-7E193DDB0E9E}"/>
                  </a:ext>
                </a:extLst>
              </p:cNvPr>
              <p:cNvGrpSpPr/>
              <p:nvPr/>
            </p:nvGrpSpPr>
            <p:grpSpPr>
              <a:xfrm>
                <a:off x="7503365" y="562703"/>
                <a:ext cx="4717079" cy="3394811"/>
                <a:chOff x="7503365" y="562703"/>
                <a:chExt cx="4717079" cy="3394811"/>
              </a:xfrm>
              <a:grpFill/>
            </p:grpSpPr>
            <p:sp>
              <p:nvSpPr>
                <p:cNvPr id="2863" name="Freeform: Shape 2862">
                  <a:extLst>
                    <a:ext uri="{FF2B5EF4-FFF2-40B4-BE49-F238E27FC236}">
                      <a16:creationId xmlns:a16="http://schemas.microsoft.com/office/drawing/2014/main" id="{C27A91A3-CA3D-98F9-0451-E2AE4C9DE049}"/>
                    </a:ext>
                  </a:extLst>
                </p:cNvPr>
                <p:cNvSpPr/>
                <p:nvPr/>
              </p:nvSpPr>
              <p:spPr>
                <a:xfrm>
                  <a:off x="12133355" y="3611786"/>
                  <a:ext cx="87089" cy="88953"/>
                </a:xfrm>
                <a:custGeom>
                  <a:avLst/>
                  <a:gdLst>
                    <a:gd name="connsiteX0" fmla="*/ 3445 w 87089"/>
                    <a:gd name="connsiteY0" fmla="*/ 61016 h 88953"/>
                    <a:gd name="connsiteX1" fmla="*/ 3131 w 87089"/>
                    <a:gd name="connsiteY1" fmla="*/ 27053 h 88953"/>
                    <a:gd name="connsiteX2" fmla="*/ 26077 w 87089"/>
                    <a:gd name="connsiteY2" fmla="*/ 3453 h 88953"/>
                    <a:gd name="connsiteX3" fmla="*/ 83212 w 87089"/>
                    <a:gd name="connsiteY3" fmla="*/ 27167 h 88953"/>
                    <a:gd name="connsiteX4" fmla="*/ 60951 w 87089"/>
                    <a:gd name="connsiteY4" fmla="*/ 85612 h 88953"/>
                    <a:gd name="connsiteX5" fmla="*/ 27244 w 87089"/>
                    <a:gd name="connsiteY5" fmla="*/ 85384 h 88953"/>
                    <a:gd name="connsiteX6" fmla="*/ 3416 w 87089"/>
                    <a:gd name="connsiteY6" fmla="*/ 61016 h 8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9" h="88953">
                      <a:moveTo>
                        <a:pt x="3445" y="61016"/>
                      </a:moveTo>
                      <a:cubicBezTo>
                        <a:pt x="-1224" y="49600"/>
                        <a:pt x="-968" y="37444"/>
                        <a:pt x="3131" y="27053"/>
                      </a:cubicBezTo>
                      <a:cubicBezTo>
                        <a:pt x="7231" y="16605"/>
                        <a:pt x="15230" y="8093"/>
                        <a:pt x="26077" y="3453"/>
                      </a:cubicBezTo>
                      <a:cubicBezTo>
                        <a:pt x="47656" y="-5999"/>
                        <a:pt x="73248" y="4620"/>
                        <a:pt x="83212" y="27167"/>
                      </a:cubicBezTo>
                      <a:cubicBezTo>
                        <a:pt x="93205" y="49714"/>
                        <a:pt x="83212" y="75876"/>
                        <a:pt x="60951" y="85612"/>
                      </a:cubicBezTo>
                      <a:cubicBezTo>
                        <a:pt x="49791" y="90395"/>
                        <a:pt x="37635" y="89797"/>
                        <a:pt x="27244" y="85384"/>
                      </a:cubicBezTo>
                      <a:cubicBezTo>
                        <a:pt x="16825" y="80915"/>
                        <a:pt x="8085" y="72432"/>
                        <a:pt x="3416" y="61016"/>
                      </a:cubicBezTo>
                      <a:close/>
                    </a:path>
                  </a:pathLst>
                </a:custGeom>
                <a:grpFill/>
                <a:ln w="2845" cap="flat">
                  <a:noFill/>
                  <a:prstDash val="solid"/>
                  <a:miter/>
                </a:ln>
              </p:spPr>
              <p:txBody>
                <a:bodyPr rtlCol="0" anchor="ctr"/>
                <a:lstStyle/>
                <a:p>
                  <a:endParaRPr lang="en-US"/>
                </a:p>
              </p:txBody>
            </p:sp>
            <p:sp>
              <p:nvSpPr>
                <p:cNvPr id="2864" name="Freeform: Shape 2863">
                  <a:extLst>
                    <a:ext uri="{FF2B5EF4-FFF2-40B4-BE49-F238E27FC236}">
                      <a16:creationId xmlns:a16="http://schemas.microsoft.com/office/drawing/2014/main" id="{F5101F54-9780-CF57-EA85-12006AAC89C5}"/>
                    </a:ext>
                  </a:extLst>
                </p:cNvPr>
                <p:cNvSpPr/>
                <p:nvPr/>
              </p:nvSpPr>
              <p:spPr>
                <a:xfrm>
                  <a:off x="12006222" y="3663845"/>
                  <a:ext cx="85319" cy="87300"/>
                </a:xfrm>
                <a:custGeom>
                  <a:avLst/>
                  <a:gdLst>
                    <a:gd name="connsiteX0" fmla="*/ 2698 w 85319"/>
                    <a:gd name="connsiteY0" fmla="*/ 58406 h 87300"/>
                    <a:gd name="connsiteX1" fmla="*/ 3780 w 85319"/>
                    <a:gd name="connsiteY1" fmla="*/ 25212 h 87300"/>
                    <a:gd name="connsiteX2" fmla="*/ 27095 w 85319"/>
                    <a:gd name="connsiteY2" fmla="*/ 2637 h 87300"/>
                    <a:gd name="connsiteX3" fmla="*/ 82238 w 85319"/>
                    <a:gd name="connsiteY3" fmla="*/ 28486 h 87300"/>
                    <a:gd name="connsiteX4" fmla="*/ 57955 w 85319"/>
                    <a:gd name="connsiteY4" fmla="*/ 84540 h 87300"/>
                    <a:gd name="connsiteX5" fmla="*/ 25103 w 85319"/>
                    <a:gd name="connsiteY5" fmla="*/ 83316 h 87300"/>
                    <a:gd name="connsiteX6" fmla="*/ 2726 w 85319"/>
                    <a:gd name="connsiteY6" fmla="*/ 58406 h 87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19" h="87300">
                      <a:moveTo>
                        <a:pt x="2698" y="58406"/>
                      </a:moveTo>
                      <a:cubicBezTo>
                        <a:pt x="-1401" y="47047"/>
                        <a:pt x="-661" y="35176"/>
                        <a:pt x="3780" y="25212"/>
                      </a:cubicBezTo>
                      <a:cubicBezTo>
                        <a:pt x="8193" y="15077"/>
                        <a:pt x="16277" y="6764"/>
                        <a:pt x="27095" y="2637"/>
                      </a:cubicBezTo>
                      <a:cubicBezTo>
                        <a:pt x="48703" y="-5562"/>
                        <a:pt x="73385" y="5996"/>
                        <a:pt x="82238" y="28486"/>
                      </a:cubicBezTo>
                      <a:cubicBezTo>
                        <a:pt x="91092" y="50976"/>
                        <a:pt x="80217" y="76085"/>
                        <a:pt x="57955" y="84540"/>
                      </a:cubicBezTo>
                      <a:cubicBezTo>
                        <a:pt x="46852" y="88753"/>
                        <a:pt x="35067" y="87984"/>
                        <a:pt x="25103" y="83316"/>
                      </a:cubicBezTo>
                      <a:cubicBezTo>
                        <a:pt x="15053" y="78476"/>
                        <a:pt x="6826" y="69765"/>
                        <a:pt x="2726" y="58406"/>
                      </a:cubicBezTo>
                      <a:close/>
                    </a:path>
                  </a:pathLst>
                </a:custGeom>
                <a:grpFill/>
                <a:ln w="2845" cap="flat">
                  <a:noFill/>
                  <a:prstDash val="solid"/>
                  <a:miter/>
                </a:ln>
              </p:spPr>
              <p:txBody>
                <a:bodyPr rtlCol="0" anchor="ctr"/>
                <a:lstStyle/>
                <a:p>
                  <a:endParaRPr lang="en-US"/>
                </a:p>
              </p:txBody>
            </p:sp>
            <p:sp>
              <p:nvSpPr>
                <p:cNvPr id="2865" name="Freeform: Shape 2864">
                  <a:extLst>
                    <a:ext uri="{FF2B5EF4-FFF2-40B4-BE49-F238E27FC236}">
                      <a16:creationId xmlns:a16="http://schemas.microsoft.com/office/drawing/2014/main" id="{6F28A227-3EE6-A75B-68E7-7E664481A072}"/>
                    </a:ext>
                  </a:extLst>
                </p:cNvPr>
                <p:cNvSpPr/>
                <p:nvPr/>
              </p:nvSpPr>
              <p:spPr>
                <a:xfrm>
                  <a:off x="11877007" y="3710709"/>
                  <a:ext cx="83567" cy="85436"/>
                </a:xfrm>
                <a:custGeom>
                  <a:avLst/>
                  <a:gdLst>
                    <a:gd name="connsiteX0" fmla="*/ 2070 w 83567"/>
                    <a:gd name="connsiteY0" fmla="*/ 55525 h 85436"/>
                    <a:gd name="connsiteX1" fmla="*/ 28232 w 83567"/>
                    <a:gd name="connsiteY1" fmla="*/ 1948 h 85436"/>
                    <a:gd name="connsiteX2" fmla="*/ 59889 w 83567"/>
                    <a:gd name="connsiteY2" fmla="*/ 4766 h 85436"/>
                    <a:gd name="connsiteX3" fmla="*/ 81155 w 83567"/>
                    <a:gd name="connsiteY3" fmla="*/ 29420 h 85436"/>
                    <a:gd name="connsiteX4" fmla="*/ 79418 w 83567"/>
                    <a:gd name="connsiteY4" fmla="*/ 62187 h 85436"/>
                    <a:gd name="connsiteX5" fmla="*/ 55135 w 83567"/>
                    <a:gd name="connsiteY5" fmla="*/ 83396 h 85436"/>
                    <a:gd name="connsiteX6" fmla="*/ 2099 w 83567"/>
                    <a:gd name="connsiteY6" fmla="*/ 55525 h 85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67" h="85436">
                      <a:moveTo>
                        <a:pt x="2070" y="55525"/>
                      </a:moveTo>
                      <a:cubicBezTo>
                        <a:pt x="-5018" y="32922"/>
                        <a:pt x="6682" y="8923"/>
                        <a:pt x="28232" y="1948"/>
                      </a:cubicBezTo>
                      <a:cubicBezTo>
                        <a:pt x="39022" y="-1610"/>
                        <a:pt x="50352" y="-73"/>
                        <a:pt x="59889" y="4766"/>
                      </a:cubicBezTo>
                      <a:cubicBezTo>
                        <a:pt x="69426" y="9634"/>
                        <a:pt x="77283" y="18232"/>
                        <a:pt x="81155" y="29420"/>
                      </a:cubicBezTo>
                      <a:cubicBezTo>
                        <a:pt x="85026" y="40608"/>
                        <a:pt x="84087" y="52308"/>
                        <a:pt x="79418" y="62187"/>
                      </a:cubicBezTo>
                      <a:cubicBezTo>
                        <a:pt x="74750" y="72065"/>
                        <a:pt x="66209" y="79752"/>
                        <a:pt x="55135" y="83396"/>
                      </a:cubicBezTo>
                      <a:cubicBezTo>
                        <a:pt x="32929" y="90598"/>
                        <a:pt x="9187" y="78129"/>
                        <a:pt x="2099" y="55525"/>
                      </a:cubicBezTo>
                      <a:close/>
                    </a:path>
                  </a:pathLst>
                </a:custGeom>
                <a:grpFill/>
                <a:ln w="2845" cap="flat">
                  <a:noFill/>
                  <a:prstDash val="solid"/>
                  <a:miter/>
                </a:ln>
              </p:spPr>
              <p:txBody>
                <a:bodyPr rtlCol="0" anchor="ctr"/>
                <a:lstStyle/>
                <a:p>
                  <a:endParaRPr lang="en-US"/>
                </a:p>
              </p:txBody>
            </p:sp>
            <p:sp>
              <p:nvSpPr>
                <p:cNvPr id="2866" name="Freeform: Shape 2865">
                  <a:extLst>
                    <a:ext uri="{FF2B5EF4-FFF2-40B4-BE49-F238E27FC236}">
                      <a16:creationId xmlns:a16="http://schemas.microsoft.com/office/drawing/2014/main" id="{7A47B970-824C-C191-D816-02C44081F9B6}"/>
                    </a:ext>
                  </a:extLst>
                </p:cNvPr>
                <p:cNvSpPr/>
                <p:nvPr/>
              </p:nvSpPr>
              <p:spPr>
                <a:xfrm>
                  <a:off x="11745978" y="3752043"/>
                  <a:ext cx="81755" cy="83890"/>
                </a:xfrm>
                <a:custGeom>
                  <a:avLst/>
                  <a:gdLst>
                    <a:gd name="connsiteX0" fmla="*/ 1519 w 81755"/>
                    <a:gd name="connsiteY0" fmla="*/ 52709 h 83890"/>
                    <a:gd name="connsiteX1" fmla="*/ 29360 w 81755"/>
                    <a:gd name="connsiteY1" fmla="*/ 1608 h 83890"/>
                    <a:gd name="connsiteX2" fmla="*/ 79948 w 81755"/>
                    <a:gd name="connsiteY2" fmla="*/ 30390 h 83890"/>
                    <a:gd name="connsiteX3" fmla="*/ 52363 w 81755"/>
                    <a:gd name="connsiteY3" fmla="*/ 82430 h 83890"/>
                    <a:gd name="connsiteX4" fmla="*/ 1519 w 81755"/>
                    <a:gd name="connsiteY4" fmla="*/ 52737 h 8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 h="83890">
                      <a:moveTo>
                        <a:pt x="1519" y="52709"/>
                      </a:moveTo>
                      <a:cubicBezTo>
                        <a:pt x="-4517" y="30276"/>
                        <a:pt x="7980" y="7501"/>
                        <a:pt x="29360" y="1608"/>
                      </a:cubicBezTo>
                      <a:cubicBezTo>
                        <a:pt x="50627" y="-4712"/>
                        <a:pt x="73287" y="8156"/>
                        <a:pt x="79948" y="30390"/>
                      </a:cubicBezTo>
                      <a:cubicBezTo>
                        <a:pt x="86610" y="52623"/>
                        <a:pt x="74283" y="75910"/>
                        <a:pt x="52363" y="82430"/>
                      </a:cubicBezTo>
                      <a:cubicBezTo>
                        <a:pt x="30328" y="88493"/>
                        <a:pt x="7525" y="75113"/>
                        <a:pt x="1519" y="52737"/>
                      </a:cubicBezTo>
                      <a:close/>
                    </a:path>
                  </a:pathLst>
                </a:custGeom>
                <a:grpFill/>
                <a:ln w="2845" cap="flat">
                  <a:noFill/>
                  <a:prstDash val="solid"/>
                  <a:miter/>
                </a:ln>
              </p:spPr>
              <p:txBody>
                <a:bodyPr rtlCol="0" anchor="ctr"/>
                <a:lstStyle/>
                <a:p>
                  <a:endParaRPr lang="en-US"/>
                </a:p>
              </p:txBody>
            </p:sp>
            <p:sp>
              <p:nvSpPr>
                <p:cNvPr id="2867" name="Freeform: Shape 2866">
                  <a:extLst>
                    <a:ext uri="{FF2B5EF4-FFF2-40B4-BE49-F238E27FC236}">
                      <a16:creationId xmlns:a16="http://schemas.microsoft.com/office/drawing/2014/main" id="{F465DE9C-FC0C-3232-5250-49F6298B4BDA}"/>
                    </a:ext>
                  </a:extLst>
                </p:cNvPr>
                <p:cNvSpPr/>
                <p:nvPr/>
              </p:nvSpPr>
              <p:spPr>
                <a:xfrm>
                  <a:off x="11613452" y="3787751"/>
                  <a:ext cx="80031" cy="82196"/>
                </a:xfrm>
                <a:custGeom>
                  <a:avLst/>
                  <a:gdLst>
                    <a:gd name="connsiteX0" fmla="*/ 1069 w 80031"/>
                    <a:gd name="connsiteY0" fmla="*/ 50337 h 82196"/>
                    <a:gd name="connsiteX1" fmla="*/ 5938 w 80031"/>
                    <a:gd name="connsiteY1" fmla="*/ 19449 h 82196"/>
                    <a:gd name="connsiteX2" fmla="*/ 30306 w 80031"/>
                    <a:gd name="connsiteY2" fmla="*/ 1087 h 82196"/>
                    <a:gd name="connsiteX3" fmla="*/ 78730 w 80031"/>
                    <a:gd name="connsiteY3" fmla="*/ 31605 h 82196"/>
                    <a:gd name="connsiteX4" fmla="*/ 49550 w 80031"/>
                    <a:gd name="connsiteY4" fmla="*/ 81054 h 82196"/>
                    <a:gd name="connsiteX5" fmla="*/ 19061 w 80031"/>
                    <a:gd name="connsiteY5" fmla="*/ 76101 h 82196"/>
                    <a:gd name="connsiteX6" fmla="*/ 1097 w 80031"/>
                    <a:gd name="connsiteY6" fmla="*/ 50308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31" h="82196">
                      <a:moveTo>
                        <a:pt x="1069" y="50337"/>
                      </a:moveTo>
                      <a:cubicBezTo>
                        <a:pt x="-1464" y="39234"/>
                        <a:pt x="642" y="28331"/>
                        <a:pt x="5938" y="19449"/>
                      </a:cubicBezTo>
                      <a:cubicBezTo>
                        <a:pt x="11232" y="10510"/>
                        <a:pt x="19744" y="3678"/>
                        <a:pt x="30306" y="1087"/>
                      </a:cubicBezTo>
                      <a:cubicBezTo>
                        <a:pt x="51430" y="-4066"/>
                        <a:pt x="73094" y="9599"/>
                        <a:pt x="78730" y="31605"/>
                      </a:cubicBezTo>
                      <a:cubicBezTo>
                        <a:pt x="84339" y="53611"/>
                        <a:pt x="71301" y="75759"/>
                        <a:pt x="49550" y="81054"/>
                      </a:cubicBezTo>
                      <a:cubicBezTo>
                        <a:pt x="38705" y="83702"/>
                        <a:pt x="27830" y="81623"/>
                        <a:pt x="19061" y="76101"/>
                      </a:cubicBezTo>
                      <a:cubicBezTo>
                        <a:pt x="10293" y="70492"/>
                        <a:pt x="3603" y="61354"/>
                        <a:pt x="1097" y="50308"/>
                      </a:cubicBezTo>
                      <a:close/>
                    </a:path>
                  </a:pathLst>
                </a:custGeom>
                <a:grpFill/>
                <a:ln w="2845" cap="flat">
                  <a:noFill/>
                  <a:prstDash val="solid"/>
                  <a:miter/>
                </a:ln>
              </p:spPr>
              <p:txBody>
                <a:bodyPr rtlCol="0" anchor="ctr"/>
                <a:lstStyle/>
                <a:p>
                  <a:endParaRPr lang="en-US"/>
                </a:p>
              </p:txBody>
            </p:sp>
            <p:sp>
              <p:nvSpPr>
                <p:cNvPr id="2868" name="Freeform: Shape 2867">
                  <a:extLst>
                    <a:ext uri="{FF2B5EF4-FFF2-40B4-BE49-F238E27FC236}">
                      <a16:creationId xmlns:a16="http://schemas.microsoft.com/office/drawing/2014/main" id="{3E619D93-0315-7F7F-564D-05AED227C062}"/>
                    </a:ext>
                  </a:extLst>
                </p:cNvPr>
                <p:cNvSpPr/>
                <p:nvPr/>
              </p:nvSpPr>
              <p:spPr>
                <a:xfrm>
                  <a:off x="11479547" y="3818165"/>
                  <a:ext cx="78268" cy="80383"/>
                </a:xfrm>
                <a:custGeom>
                  <a:avLst/>
                  <a:gdLst>
                    <a:gd name="connsiteX0" fmla="*/ 690 w 78268"/>
                    <a:gd name="connsiteY0" fmla="*/ 47537 h 80383"/>
                    <a:gd name="connsiteX1" fmla="*/ 31293 w 78268"/>
                    <a:gd name="connsiteY1" fmla="*/ 679 h 80383"/>
                    <a:gd name="connsiteX2" fmla="*/ 60473 w 78268"/>
                    <a:gd name="connsiteY2" fmla="*/ 6999 h 80383"/>
                    <a:gd name="connsiteX3" fmla="*/ 77383 w 78268"/>
                    <a:gd name="connsiteY3" fmla="*/ 32449 h 80383"/>
                    <a:gd name="connsiteX4" fmla="*/ 71946 w 78268"/>
                    <a:gd name="connsiteY4" fmla="*/ 62768 h 80383"/>
                    <a:gd name="connsiteX5" fmla="*/ 46865 w 78268"/>
                    <a:gd name="connsiteY5" fmla="*/ 79678 h 80383"/>
                    <a:gd name="connsiteX6" fmla="*/ 690 w 78268"/>
                    <a:gd name="connsiteY6" fmla="*/ 47537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68" h="80383">
                      <a:moveTo>
                        <a:pt x="690" y="47537"/>
                      </a:moveTo>
                      <a:cubicBezTo>
                        <a:pt x="-3296" y="25674"/>
                        <a:pt x="10397" y="4693"/>
                        <a:pt x="31293" y="679"/>
                      </a:cubicBezTo>
                      <a:cubicBezTo>
                        <a:pt x="41741" y="-1371"/>
                        <a:pt x="52132" y="1362"/>
                        <a:pt x="60473" y="6999"/>
                      </a:cubicBezTo>
                      <a:cubicBezTo>
                        <a:pt x="68785" y="12635"/>
                        <a:pt x="75106" y="21574"/>
                        <a:pt x="77383" y="32449"/>
                      </a:cubicBezTo>
                      <a:cubicBezTo>
                        <a:pt x="79661" y="43324"/>
                        <a:pt x="77440" y="54113"/>
                        <a:pt x="71946" y="62768"/>
                      </a:cubicBezTo>
                      <a:cubicBezTo>
                        <a:pt x="66452" y="71422"/>
                        <a:pt x="57598" y="77571"/>
                        <a:pt x="46865" y="79678"/>
                      </a:cubicBezTo>
                      <a:cubicBezTo>
                        <a:pt x="25371" y="83806"/>
                        <a:pt x="4703" y="69401"/>
                        <a:pt x="690" y="47537"/>
                      </a:cubicBezTo>
                      <a:close/>
                    </a:path>
                  </a:pathLst>
                </a:custGeom>
                <a:grpFill/>
                <a:ln w="2845" cap="flat">
                  <a:noFill/>
                  <a:prstDash val="solid"/>
                  <a:miter/>
                </a:ln>
              </p:spPr>
              <p:txBody>
                <a:bodyPr rtlCol="0" anchor="ctr"/>
                <a:lstStyle/>
                <a:p>
                  <a:endParaRPr lang="en-US"/>
                </a:p>
              </p:txBody>
            </p:sp>
            <p:sp>
              <p:nvSpPr>
                <p:cNvPr id="2869" name="Freeform: Shape 2868">
                  <a:extLst>
                    <a:ext uri="{FF2B5EF4-FFF2-40B4-BE49-F238E27FC236}">
                      <a16:creationId xmlns:a16="http://schemas.microsoft.com/office/drawing/2014/main" id="{8AF1C5B3-E071-3E71-F8BE-D72517BEE942}"/>
                    </a:ext>
                  </a:extLst>
                </p:cNvPr>
                <p:cNvSpPr/>
                <p:nvPr/>
              </p:nvSpPr>
              <p:spPr>
                <a:xfrm>
                  <a:off x="11344514" y="3842974"/>
                  <a:ext cx="76529" cy="78847"/>
                </a:xfrm>
                <a:custGeom>
                  <a:avLst/>
                  <a:gdLst>
                    <a:gd name="connsiteX0" fmla="*/ 413 w 76529"/>
                    <a:gd name="connsiteY0" fmla="*/ 44849 h 78847"/>
                    <a:gd name="connsiteX1" fmla="*/ 7473 w 76529"/>
                    <a:gd name="connsiteY1" fmla="*/ 15754 h 78847"/>
                    <a:gd name="connsiteX2" fmla="*/ 18148 w 76529"/>
                    <a:gd name="connsiteY2" fmla="*/ 5733 h 78847"/>
                    <a:gd name="connsiteX3" fmla="*/ 32240 w 76529"/>
                    <a:gd name="connsiteY3" fmla="*/ 495 h 78847"/>
                    <a:gd name="connsiteX4" fmla="*/ 75968 w 76529"/>
                    <a:gd name="connsiteY4" fmla="*/ 33176 h 78847"/>
                    <a:gd name="connsiteX5" fmla="*/ 44254 w 76529"/>
                    <a:gd name="connsiteY5" fmla="*/ 78355 h 78847"/>
                    <a:gd name="connsiteX6" fmla="*/ 28909 w 76529"/>
                    <a:gd name="connsiteY6" fmla="*/ 77530 h 78847"/>
                    <a:gd name="connsiteX7" fmla="*/ 15529 w 76529"/>
                    <a:gd name="connsiteY7" fmla="*/ 70897 h 78847"/>
                    <a:gd name="connsiteX8" fmla="*/ 413 w 76529"/>
                    <a:gd name="connsiteY8" fmla="*/ 44905 h 78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29" h="78847">
                      <a:moveTo>
                        <a:pt x="413" y="44849"/>
                      </a:moveTo>
                      <a:cubicBezTo>
                        <a:pt x="-1125" y="34088"/>
                        <a:pt x="1722" y="23754"/>
                        <a:pt x="7473" y="15754"/>
                      </a:cubicBezTo>
                      <a:cubicBezTo>
                        <a:pt x="10348" y="11740"/>
                        <a:pt x="13964" y="8324"/>
                        <a:pt x="18148" y="5733"/>
                      </a:cubicBezTo>
                      <a:cubicBezTo>
                        <a:pt x="22333" y="3143"/>
                        <a:pt x="27088" y="1406"/>
                        <a:pt x="32240" y="495"/>
                      </a:cubicBezTo>
                      <a:cubicBezTo>
                        <a:pt x="52795" y="-2921"/>
                        <a:pt x="72352" y="11712"/>
                        <a:pt x="75968" y="33176"/>
                      </a:cubicBezTo>
                      <a:cubicBezTo>
                        <a:pt x="79583" y="54613"/>
                        <a:pt x="65377" y="74854"/>
                        <a:pt x="44254" y="78355"/>
                      </a:cubicBezTo>
                      <a:cubicBezTo>
                        <a:pt x="38987" y="79267"/>
                        <a:pt x="33777" y="78868"/>
                        <a:pt x="28909" y="77530"/>
                      </a:cubicBezTo>
                      <a:cubicBezTo>
                        <a:pt x="24041" y="76192"/>
                        <a:pt x="19486" y="73915"/>
                        <a:pt x="15529" y="70897"/>
                      </a:cubicBezTo>
                      <a:cubicBezTo>
                        <a:pt x="7587" y="64805"/>
                        <a:pt x="1950" y="55666"/>
                        <a:pt x="413" y="44905"/>
                      </a:cubicBezTo>
                      <a:close/>
                    </a:path>
                  </a:pathLst>
                </a:custGeom>
                <a:grpFill/>
                <a:ln w="2845" cap="flat">
                  <a:noFill/>
                  <a:prstDash val="solid"/>
                  <a:miter/>
                </a:ln>
              </p:spPr>
              <p:txBody>
                <a:bodyPr rtlCol="0" anchor="ctr"/>
                <a:lstStyle/>
                <a:p>
                  <a:endParaRPr lang="en-US"/>
                </a:p>
              </p:txBody>
            </p:sp>
            <p:sp>
              <p:nvSpPr>
                <p:cNvPr id="2870" name="Freeform: Shape 2869">
                  <a:extLst>
                    <a:ext uri="{FF2B5EF4-FFF2-40B4-BE49-F238E27FC236}">
                      <a16:creationId xmlns:a16="http://schemas.microsoft.com/office/drawing/2014/main" id="{9AAEDF81-7F7B-8904-13D5-A7ECE7FDD623}"/>
                    </a:ext>
                  </a:extLst>
                </p:cNvPr>
                <p:cNvSpPr/>
                <p:nvPr/>
              </p:nvSpPr>
              <p:spPr>
                <a:xfrm>
                  <a:off x="11208676" y="3861970"/>
                  <a:ext cx="74783" cy="76995"/>
                </a:xfrm>
                <a:custGeom>
                  <a:avLst/>
                  <a:gdLst>
                    <a:gd name="connsiteX0" fmla="*/ 201 w 74783"/>
                    <a:gd name="connsiteY0" fmla="*/ 42734 h 76995"/>
                    <a:gd name="connsiteX1" fmla="*/ 33025 w 74783"/>
                    <a:gd name="connsiteY1" fmla="*/ 231 h 76995"/>
                    <a:gd name="connsiteX2" fmla="*/ 74475 w 74783"/>
                    <a:gd name="connsiteY2" fmla="*/ 34250 h 76995"/>
                    <a:gd name="connsiteX3" fmla="*/ 41651 w 74783"/>
                    <a:gd name="connsiteY3" fmla="*/ 76754 h 76995"/>
                    <a:gd name="connsiteX4" fmla="*/ 201 w 74783"/>
                    <a:gd name="connsiteY4" fmla="*/ 42734 h 76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83" h="76995">
                      <a:moveTo>
                        <a:pt x="201" y="42734"/>
                      </a:moveTo>
                      <a:cubicBezTo>
                        <a:pt x="-1906" y="21582"/>
                        <a:pt x="12784" y="2537"/>
                        <a:pt x="33025" y="231"/>
                      </a:cubicBezTo>
                      <a:cubicBezTo>
                        <a:pt x="53266" y="-2075"/>
                        <a:pt x="71828" y="13155"/>
                        <a:pt x="74475" y="34250"/>
                      </a:cubicBezTo>
                      <a:cubicBezTo>
                        <a:pt x="77122" y="55345"/>
                        <a:pt x="62433" y="74390"/>
                        <a:pt x="41651" y="76754"/>
                      </a:cubicBezTo>
                      <a:cubicBezTo>
                        <a:pt x="20869" y="79116"/>
                        <a:pt x="2308" y="63886"/>
                        <a:pt x="201" y="42734"/>
                      </a:cubicBezTo>
                      <a:close/>
                    </a:path>
                  </a:pathLst>
                </a:custGeom>
                <a:grpFill/>
                <a:ln w="2845" cap="flat">
                  <a:noFill/>
                  <a:prstDash val="solid"/>
                  <a:miter/>
                </a:ln>
              </p:spPr>
              <p:txBody>
                <a:bodyPr rtlCol="0" anchor="ctr"/>
                <a:lstStyle/>
                <a:p>
                  <a:endParaRPr lang="en-US"/>
                </a:p>
              </p:txBody>
            </p:sp>
            <p:sp>
              <p:nvSpPr>
                <p:cNvPr id="2871" name="Freeform: Shape 2870">
                  <a:extLst>
                    <a:ext uri="{FF2B5EF4-FFF2-40B4-BE49-F238E27FC236}">
                      <a16:creationId xmlns:a16="http://schemas.microsoft.com/office/drawing/2014/main" id="{1ED7F96E-6B15-A52B-7AA5-0347D6EFB84E}"/>
                    </a:ext>
                  </a:extLst>
                </p:cNvPr>
                <p:cNvSpPr/>
                <p:nvPr/>
              </p:nvSpPr>
              <p:spPr>
                <a:xfrm>
                  <a:off x="11072131" y="3875653"/>
                  <a:ext cx="73081" cy="75185"/>
                </a:xfrm>
                <a:custGeom>
                  <a:avLst/>
                  <a:gdLst>
                    <a:gd name="connsiteX0" fmla="*/ 69 w 73081"/>
                    <a:gd name="connsiteY0" fmla="*/ 39897 h 75185"/>
                    <a:gd name="connsiteX1" fmla="*/ 33833 w 73081"/>
                    <a:gd name="connsiteY1" fmla="*/ 70 h 75185"/>
                    <a:gd name="connsiteX2" fmla="*/ 48096 w 73081"/>
                    <a:gd name="connsiteY2" fmla="*/ 2120 h 75185"/>
                    <a:gd name="connsiteX3" fmla="*/ 60195 w 73081"/>
                    <a:gd name="connsiteY3" fmla="*/ 9152 h 75185"/>
                    <a:gd name="connsiteX4" fmla="*/ 72948 w 73081"/>
                    <a:gd name="connsiteY4" fmla="*/ 34716 h 75185"/>
                    <a:gd name="connsiteX5" fmla="*/ 64379 w 73081"/>
                    <a:gd name="connsiteY5" fmla="*/ 62188 h 75185"/>
                    <a:gd name="connsiteX6" fmla="*/ 53334 w 73081"/>
                    <a:gd name="connsiteY6" fmla="*/ 71241 h 75185"/>
                    <a:gd name="connsiteX7" fmla="*/ 39213 w 73081"/>
                    <a:gd name="connsiteY7" fmla="*/ 75113 h 75185"/>
                    <a:gd name="connsiteX8" fmla="*/ 69 w 73081"/>
                    <a:gd name="connsiteY8" fmla="*/ 39897 h 7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81" h="75185">
                      <a:moveTo>
                        <a:pt x="69" y="39897"/>
                      </a:moveTo>
                      <a:cubicBezTo>
                        <a:pt x="-1155" y="19144"/>
                        <a:pt x="13962" y="1323"/>
                        <a:pt x="33833" y="70"/>
                      </a:cubicBezTo>
                      <a:cubicBezTo>
                        <a:pt x="38815" y="-243"/>
                        <a:pt x="43626" y="497"/>
                        <a:pt x="48096" y="2120"/>
                      </a:cubicBezTo>
                      <a:cubicBezTo>
                        <a:pt x="52565" y="3686"/>
                        <a:pt x="56636" y="6049"/>
                        <a:pt x="60195" y="9152"/>
                      </a:cubicBezTo>
                      <a:cubicBezTo>
                        <a:pt x="67255" y="15358"/>
                        <a:pt x="72094" y="24382"/>
                        <a:pt x="72948" y="34716"/>
                      </a:cubicBezTo>
                      <a:cubicBezTo>
                        <a:pt x="73803" y="45079"/>
                        <a:pt x="70500" y="54815"/>
                        <a:pt x="64379" y="62188"/>
                      </a:cubicBezTo>
                      <a:cubicBezTo>
                        <a:pt x="61333" y="65860"/>
                        <a:pt x="57576" y="68992"/>
                        <a:pt x="53334" y="71241"/>
                      </a:cubicBezTo>
                      <a:cubicBezTo>
                        <a:pt x="49064" y="73433"/>
                        <a:pt x="44309" y="74771"/>
                        <a:pt x="39213" y="75113"/>
                      </a:cubicBezTo>
                      <a:cubicBezTo>
                        <a:pt x="18802" y="76394"/>
                        <a:pt x="1294" y="60651"/>
                        <a:pt x="69" y="39897"/>
                      </a:cubicBezTo>
                      <a:close/>
                    </a:path>
                  </a:pathLst>
                </a:custGeom>
                <a:grpFill/>
                <a:ln w="2845" cap="flat">
                  <a:noFill/>
                  <a:prstDash val="solid"/>
                  <a:miter/>
                </a:ln>
              </p:spPr>
              <p:txBody>
                <a:bodyPr rtlCol="0" anchor="ctr"/>
                <a:lstStyle/>
                <a:p>
                  <a:endParaRPr lang="en-US"/>
                </a:p>
              </p:txBody>
            </p:sp>
            <p:sp>
              <p:nvSpPr>
                <p:cNvPr id="2872" name="Freeform: Shape 2871">
                  <a:extLst>
                    <a:ext uri="{FF2B5EF4-FFF2-40B4-BE49-F238E27FC236}">
                      <a16:creationId xmlns:a16="http://schemas.microsoft.com/office/drawing/2014/main" id="{A59C9883-2918-7894-CFA4-B79C34D9325F}"/>
                    </a:ext>
                  </a:extLst>
                </p:cNvPr>
                <p:cNvSpPr/>
                <p:nvPr/>
              </p:nvSpPr>
              <p:spPr>
                <a:xfrm>
                  <a:off x="10935183" y="3883499"/>
                  <a:ext cx="71377" cy="73539"/>
                </a:xfrm>
                <a:custGeom>
                  <a:avLst/>
                  <a:gdLst>
                    <a:gd name="connsiteX0" fmla="*/ 28 w 71377"/>
                    <a:gd name="connsiteY0" fmla="*/ 37688 h 73539"/>
                    <a:gd name="connsiteX1" fmla="*/ 34560 w 71377"/>
                    <a:gd name="connsiteY1" fmla="*/ 25 h 73539"/>
                    <a:gd name="connsiteX2" fmla="*/ 71342 w 71377"/>
                    <a:gd name="connsiteY2" fmla="*/ 35411 h 73539"/>
                    <a:gd name="connsiteX3" fmla="*/ 36809 w 71377"/>
                    <a:gd name="connsiteY3" fmla="*/ 73501 h 73539"/>
                    <a:gd name="connsiteX4" fmla="*/ 0 w 71377"/>
                    <a:gd name="connsiteY4" fmla="*/ 37688 h 7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77" h="73539">
                      <a:moveTo>
                        <a:pt x="28" y="37688"/>
                      </a:moveTo>
                      <a:cubicBezTo>
                        <a:pt x="-342" y="17362"/>
                        <a:pt x="15117" y="936"/>
                        <a:pt x="34560" y="25"/>
                      </a:cubicBezTo>
                      <a:cubicBezTo>
                        <a:pt x="54004" y="-715"/>
                        <a:pt x="70459" y="15113"/>
                        <a:pt x="71342" y="35411"/>
                      </a:cubicBezTo>
                      <a:cubicBezTo>
                        <a:pt x="72224" y="55680"/>
                        <a:pt x="56766" y="72733"/>
                        <a:pt x="36809" y="73501"/>
                      </a:cubicBezTo>
                      <a:cubicBezTo>
                        <a:pt x="16881" y="74441"/>
                        <a:pt x="398" y="57958"/>
                        <a:pt x="0" y="37688"/>
                      </a:cubicBezTo>
                      <a:close/>
                    </a:path>
                  </a:pathLst>
                </a:custGeom>
                <a:grpFill/>
                <a:ln w="2845" cap="flat">
                  <a:noFill/>
                  <a:prstDash val="solid"/>
                  <a:miter/>
                </a:ln>
              </p:spPr>
              <p:txBody>
                <a:bodyPr rtlCol="0" anchor="ctr"/>
                <a:lstStyle/>
                <a:p>
                  <a:endParaRPr lang="en-US"/>
                </a:p>
              </p:txBody>
            </p:sp>
            <p:sp>
              <p:nvSpPr>
                <p:cNvPr id="2873" name="Freeform: Shape 2872">
                  <a:extLst>
                    <a:ext uri="{FF2B5EF4-FFF2-40B4-BE49-F238E27FC236}">
                      <a16:creationId xmlns:a16="http://schemas.microsoft.com/office/drawing/2014/main" id="{459AE726-FF31-7A15-4B18-E05C15D9ED21}"/>
                    </a:ext>
                  </a:extLst>
                </p:cNvPr>
                <p:cNvSpPr/>
                <p:nvPr/>
              </p:nvSpPr>
              <p:spPr>
                <a:xfrm>
                  <a:off x="10798100" y="3885770"/>
                  <a:ext cx="69642" cy="71744"/>
                </a:xfrm>
                <a:custGeom>
                  <a:avLst/>
                  <a:gdLst>
                    <a:gd name="connsiteX0" fmla="*/ 9 w 69642"/>
                    <a:gd name="connsiteY0" fmla="*/ 35446 h 71744"/>
                    <a:gd name="connsiteX1" fmla="*/ 35167 w 69642"/>
                    <a:gd name="connsiteY1" fmla="*/ 2 h 71744"/>
                    <a:gd name="connsiteX2" fmla="*/ 69642 w 69642"/>
                    <a:gd name="connsiteY2" fmla="*/ 36243 h 71744"/>
                    <a:gd name="connsiteX3" fmla="*/ 34483 w 69642"/>
                    <a:gd name="connsiteY3" fmla="*/ 71743 h 71744"/>
                    <a:gd name="connsiteX4" fmla="*/ 9 w 69642"/>
                    <a:gd name="connsiteY4" fmla="*/ 35417 h 7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42" h="71744">
                      <a:moveTo>
                        <a:pt x="9" y="35446"/>
                      </a:moveTo>
                      <a:cubicBezTo>
                        <a:pt x="435" y="15631"/>
                        <a:pt x="16178" y="-225"/>
                        <a:pt x="35167" y="2"/>
                      </a:cubicBezTo>
                      <a:cubicBezTo>
                        <a:pt x="54155" y="202"/>
                        <a:pt x="69613" y="16571"/>
                        <a:pt x="69642" y="36243"/>
                      </a:cubicBezTo>
                      <a:cubicBezTo>
                        <a:pt x="69699" y="56171"/>
                        <a:pt x="53956" y="71942"/>
                        <a:pt x="34483" y="71743"/>
                      </a:cubicBezTo>
                      <a:cubicBezTo>
                        <a:pt x="15011" y="71486"/>
                        <a:pt x="-419" y="55231"/>
                        <a:pt x="9" y="35417"/>
                      </a:cubicBezTo>
                      <a:close/>
                    </a:path>
                  </a:pathLst>
                </a:custGeom>
                <a:grpFill/>
                <a:ln w="2845" cap="flat">
                  <a:noFill/>
                  <a:prstDash val="solid"/>
                  <a:miter/>
                </a:ln>
              </p:spPr>
              <p:txBody>
                <a:bodyPr rtlCol="0" anchor="ctr"/>
                <a:lstStyle/>
                <a:p>
                  <a:endParaRPr lang="en-US"/>
                </a:p>
              </p:txBody>
            </p:sp>
            <p:sp>
              <p:nvSpPr>
                <p:cNvPr id="2874" name="Freeform: Shape 2873">
                  <a:extLst>
                    <a:ext uri="{FF2B5EF4-FFF2-40B4-BE49-F238E27FC236}">
                      <a16:creationId xmlns:a16="http://schemas.microsoft.com/office/drawing/2014/main" id="{53055620-9717-D1EA-0BF2-B82AE8714498}"/>
                    </a:ext>
                  </a:extLst>
                </p:cNvPr>
                <p:cNvSpPr/>
                <p:nvPr/>
              </p:nvSpPr>
              <p:spPr>
                <a:xfrm>
                  <a:off x="10661050" y="3882789"/>
                  <a:ext cx="67965" cy="69966"/>
                </a:xfrm>
                <a:custGeom>
                  <a:avLst/>
                  <a:gdLst>
                    <a:gd name="connsiteX0" fmla="*/ 69 w 67965"/>
                    <a:gd name="connsiteY0" fmla="*/ 32931 h 69966"/>
                    <a:gd name="connsiteX1" fmla="*/ 35740 w 67965"/>
                    <a:gd name="connsiteY1" fmla="*/ 51 h 69966"/>
                    <a:gd name="connsiteX2" fmla="*/ 67938 w 67965"/>
                    <a:gd name="connsiteY2" fmla="*/ 36291 h 69966"/>
                    <a:gd name="connsiteX3" fmla="*/ 32239 w 67965"/>
                    <a:gd name="connsiteY3" fmla="*/ 69940 h 69966"/>
                    <a:gd name="connsiteX4" fmla="*/ 69 w 67965"/>
                    <a:gd name="connsiteY4" fmla="*/ 32903 h 69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65" h="69966">
                      <a:moveTo>
                        <a:pt x="69" y="32931"/>
                      </a:moveTo>
                      <a:cubicBezTo>
                        <a:pt x="1265" y="13602"/>
                        <a:pt x="17207" y="-974"/>
                        <a:pt x="35740" y="51"/>
                      </a:cubicBezTo>
                      <a:cubicBezTo>
                        <a:pt x="54273" y="763"/>
                        <a:pt x="68678" y="16989"/>
                        <a:pt x="67938" y="36291"/>
                      </a:cubicBezTo>
                      <a:cubicBezTo>
                        <a:pt x="67198" y="55592"/>
                        <a:pt x="51227" y="70680"/>
                        <a:pt x="32239" y="69940"/>
                      </a:cubicBezTo>
                      <a:cubicBezTo>
                        <a:pt x="13278" y="68887"/>
                        <a:pt x="-1126" y="52176"/>
                        <a:pt x="69" y="32903"/>
                      </a:cubicBezTo>
                      <a:close/>
                    </a:path>
                  </a:pathLst>
                </a:custGeom>
                <a:grpFill/>
                <a:ln w="2845" cap="flat">
                  <a:noFill/>
                  <a:prstDash val="solid"/>
                  <a:miter/>
                </a:ln>
              </p:spPr>
              <p:txBody>
                <a:bodyPr rtlCol="0" anchor="ctr"/>
                <a:lstStyle/>
                <a:p>
                  <a:endParaRPr lang="en-US"/>
                </a:p>
              </p:txBody>
            </p:sp>
            <p:sp>
              <p:nvSpPr>
                <p:cNvPr id="2875" name="Freeform: Shape 2874">
                  <a:extLst>
                    <a:ext uri="{FF2B5EF4-FFF2-40B4-BE49-F238E27FC236}">
                      <a16:creationId xmlns:a16="http://schemas.microsoft.com/office/drawing/2014/main" id="{140380A2-DB7A-3165-CDEB-E7E0EB91A611}"/>
                    </a:ext>
                  </a:extLst>
                </p:cNvPr>
                <p:cNvSpPr/>
                <p:nvPr/>
              </p:nvSpPr>
              <p:spPr>
                <a:xfrm>
                  <a:off x="10524263" y="3873777"/>
                  <a:ext cx="66310" cy="68235"/>
                </a:xfrm>
                <a:custGeom>
                  <a:avLst/>
                  <a:gdLst>
                    <a:gd name="connsiteX0" fmla="*/ 181 w 66310"/>
                    <a:gd name="connsiteY0" fmla="*/ 31183 h 68235"/>
                    <a:gd name="connsiteX1" fmla="*/ 36279 w 66310"/>
                    <a:gd name="connsiteY1" fmla="*/ 124 h 68235"/>
                    <a:gd name="connsiteX2" fmla="*/ 66199 w 66310"/>
                    <a:gd name="connsiteY2" fmla="*/ 37048 h 68235"/>
                    <a:gd name="connsiteX3" fmla="*/ 30101 w 66310"/>
                    <a:gd name="connsiteY3" fmla="*/ 68107 h 68235"/>
                    <a:gd name="connsiteX4" fmla="*/ 181 w 66310"/>
                    <a:gd name="connsiteY4" fmla="*/ 31183 h 68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10" h="68235">
                      <a:moveTo>
                        <a:pt x="181" y="31183"/>
                      </a:moveTo>
                      <a:cubicBezTo>
                        <a:pt x="2117" y="12451"/>
                        <a:pt x="18259" y="-1470"/>
                        <a:pt x="36279" y="124"/>
                      </a:cubicBezTo>
                      <a:cubicBezTo>
                        <a:pt x="54271" y="1718"/>
                        <a:pt x="67679" y="18259"/>
                        <a:pt x="66199" y="37048"/>
                      </a:cubicBezTo>
                      <a:cubicBezTo>
                        <a:pt x="64718" y="55837"/>
                        <a:pt x="48549" y="69729"/>
                        <a:pt x="30101" y="68107"/>
                      </a:cubicBezTo>
                      <a:cubicBezTo>
                        <a:pt x="11654" y="66455"/>
                        <a:pt x="-1726" y="49944"/>
                        <a:pt x="181" y="31183"/>
                      </a:cubicBezTo>
                      <a:close/>
                    </a:path>
                  </a:pathLst>
                </a:custGeom>
                <a:grpFill/>
                <a:ln w="2845" cap="flat">
                  <a:noFill/>
                  <a:prstDash val="solid"/>
                  <a:miter/>
                </a:ln>
              </p:spPr>
              <p:txBody>
                <a:bodyPr rtlCol="0" anchor="ctr"/>
                <a:lstStyle/>
                <a:p>
                  <a:endParaRPr lang="en-US"/>
                </a:p>
              </p:txBody>
            </p:sp>
            <p:sp>
              <p:nvSpPr>
                <p:cNvPr id="2876" name="Freeform: Shape 2875">
                  <a:extLst>
                    <a:ext uri="{FF2B5EF4-FFF2-40B4-BE49-F238E27FC236}">
                      <a16:creationId xmlns:a16="http://schemas.microsoft.com/office/drawing/2014/main" id="{78EF2298-D275-FCB0-D7EF-9428F41C7ED1}"/>
                    </a:ext>
                  </a:extLst>
                </p:cNvPr>
                <p:cNvSpPr/>
                <p:nvPr/>
              </p:nvSpPr>
              <p:spPr>
                <a:xfrm>
                  <a:off x="10387994" y="3859430"/>
                  <a:ext cx="64596" cy="66562"/>
                </a:xfrm>
                <a:custGeom>
                  <a:avLst/>
                  <a:gdLst>
                    <a:gd name="connsiteX0" fmla="*/ 372 w 64596"/>
                    <a:gd name="connsiteY0" fmla="*/ 28791 h 66562"/>
                    <a:gd name="connsiteX1" fmla="*/ 36697 w 64596"/>
                    <a:gd name="connsiteY1" fmla="*/ 295 h 66562"/>
                    <a:gd name="connsiteX2" fmla="*/ 64340 w 64596"/>
                    <a:gd name="connsiteY2" fmla="*/ 37360 h 66562"/>
                    <a:gd name="connsiteX3" fmla="*/ 27957 w 64596"/>
                    <a:gd name="connsiteY3" fmla="*/ 66227 h 66562"/>
                    <a:gd name="connsiteX4" fmla="*/ 343 w 64596"/>
                    <a:gd name="connsiteY4" fmla="*/ 28791 h 66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96" h="66562">
                      <a:moveTo>
                        <a:pt x="372" y="28791"/>
                      </a:moveTo>
                      <a:cubicBezTo>
                        <a:pt x="2991" y="10629"/>
                        <a:pt x="19246" y="-2125"/>
                        <a:pt x="36697" y="295"/>
                      </a:cubicBezTo>
                      <a:cubicBezTo>
                        <a:pt x="54120" y="2885"/>
                        <a:pt x="66560" y="19084"/>
                        <a:pt x="64340" y="37360"/>
                      </a:cubicBezTo>
                      <a:cubicBezTo>
                        <a:pt x="62148" y="55551"/>
                        <a:pt x="45807" y="68875"/>
                        <a:pt x="27957" y="66227"/>
                      </a:cubicBezTo>
                      <a:cubicBezTo>
                        <a:pt x="10108" y="63722"/>
                        <a:pt x="-2247" y="46982"/>
                        <a:pt x="343" y="28791"/>
                      </a:cubicBezTo>
                      <a:close/>
                    </a:path>
                  </a:pathLst>
                </a:custGeom>
                <a:grpFill/>
                <a:ln w="2845" cap="flat">
                  <a:noFill/>
                  <a:prstDash val="solid"/>
                  <a:miter/>
                </a:ln>
              </p:spPr>
              <p:txBody>
                <a:bodyPr rtlCol="0" anchor="ctr"/>
                <a:lstStyle/>
                <a:p>
                  <a:endParaRPr lang="en-US"/>
                </a:p>
              </p:txBody>
            </p:sp>
            <p:sp>
              <p:nvSpPr>
                <p:cNvPr id="2877" name="Freeform: Shape 2876">
                  <a:extLst>
                    <a:ext uri="{FF2B5EF4-FFF2-40B4-BE49-F238E27FC236}">
                      <a16:creationId xmlns:a16="http://schemas.microsoft.com/office/drawing/2014/main" id="{E79547EF-88E2-1C68-7894-E8055F3E5FCC}"/>
                    </a:ext>
                  </a:extLst>
                </p:cNvPr>
                <p:cNvSpPr/>
                <p:nvPr/>
              </p:nvSpPr>
              <p:spPr>
                <a:xfrm>
                  <a:off x="10252497" y="3839553"/>
                  <a:ext cx="62892" cy="64602"/>
                </a:xfrm>
                <a:custGeom>
                  <a:avLst/>
                  <a:gdLst>
                    <a:gd name="connsiteX0" fmla="*/ 530 w 62892"/>
                    <a:gd name="connsiteY0" fmla="*/ 26690 h 64602"/>
                    <a:gd name="connsiteX1" fmla="*/ 13654 w 62892"/>
                    <a:gd name="connsiteY1" fmla="*/ 5909 h 64602"/>
                    <a:gd name="connsiteX2" fmla="*/ 24614 w 62892"/>
                    <a:gd name="connsiteY2" fmla="*/ 927 h 64602"/>
                    <a:gd name="connsiteX3" fmla="*/ 36998 w 62892"/>
                    <a:gd name="connsiteY3" fmla="*/ 414 h 64602"/>
                    <a:gd name="connsiteX4" fmla="*/ 62448 w 62892"/>
                    <a:gd name="connsiteY4" fmla="*/ 37423 h 64602"/>
                    <a:gd name="connsiteX5" fmla="*/ 25895 w 62892"/>
                    <a:gd name="connsiteY5" fmla="*/ 64183 h 64602"/>
                    <a:gd name="connsiteX6" fmla="*/ 14166 w 62892"/>
                    <a:gd name="connsiteY6" fmla="*/ 59657 h 64602"/>
                    <a:gd name="connsiteX7" fmla="*/ 5512 w 62892"/>
                    <a:gd name="connsiteY7" fmla="*/ 50974 h 64602"/>
                    <a:gd name="connsiteX8" fmla="*/ 558 w 62892"/>
                    <a:gd name="connsiteY8" fmla="*/ 26719 h 6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92" h="64602">
                      <a:moveTo>
                        <a:pt x="530" y="26690"/>
                      </a:moveTo>
                      <a:cubicBezTo>
                        <a:pt x="2153" y="17894"/>
                        <a:pt x="7049" y="10606"/>
                        <a:pt x="13654" y="5909"/>
                      </a:cubicBezTo>
                      <a:cubicBezTo>
                        <a:pt x="16956" y="3546"/>
                        <a:pt x="20657" y="1895"/>
                        <a:pt x="24614" y="927"/>
                      </a:cubicBezTo>
                      <a:cubicBezTo>
                        <a:pt x="28571" y="-70"/>
                        <a:pt x="32784" y="-298"/>
                        <a:pt x="36998" y="414"/>
                      </a:cubicBezTo>
                      <a:cubicBezTo>
                        <a:pt x="53936" y="3204"/>
                        <a:pt x="65323" y="19801"/>
                        <a:pt x="62448" y="37423"/>
                      </a:cubicBezTo>
                      <a:cubicBezTo>
                        <a:pt x="59573" y="55073"/>
                        <a:pt x="43204" y="67030"/>
                        <a:pt x="25895" y="64183"/>
                      </a:cubicBezTo>
                      <a:cubicBezTo>
                        <a:pt x="21568" y="63471"/>
                        <a:pt x="17611" y="61906"/>
                        <a:pt x="14166" y="59657"/>
                      </a:cubicBezTo>
                      <a:cubicBezTo>
                        <a:pt x="10722" y="57408"/>
                        <a:pt x="7789" y="54362"/>
                        <a:pt x="5512" y="50974"/>
                      </a:cubicBezTo>
                      <a:cubicBezTo>
                        <a:pt x="929" y="44141"/>
                        <a:pt x="-1064" y="35515"/>
                        <a:pt x="558" y="26719"/>
                      </a:cubicBezTo>
                      <a:close/>
                    </a:path>
                  </a:pathLst>
                </a:custGeom>
                <a:grpFill/>
                <a:ln w="2845" cap="flat">
                  <a:noFill/>
                  <a:prstDash val="solid"/>
                  <a:miter/>
                </a:ln>
              </p:spPr>
              <p:txBody>
                <a:bodyPr rtlCol="0" anchor="ctr"/>
                <a:lstStyle/>
                <a:p>
                  <a:endParaRPr lang="en-US"/>
                </a:p>
              </p:txBody>
            </p:sp>
            <p:sp>
              <p:nvSpPr>
                <p:cNvPr id="2878" name="Freeform: Shape 2877">
                  <a:extLst>
                    <a:ext uri="{FF2B5EF4-FFF2-40B4-BE49-F238E27FC236}">
                      <a16:creationId xmlns:a16="http://schemas.microsoft.com/office/drawing/2014/main" id="{5D5F9B94-8CC6-4963-2D1B-E94350653562}"/>
                    </a:ext>
                  </a:extLst>
                </p:cNvPr>
                <p:cNvSpPr/>
                <p:nvPr/>
              </p:nvSpPr>
              <p:spPr>
                <a:xfrm>
                  <a:off x="10117923" y="3813755"/>
                  <a:ext cx="61234" cy="62899"/>
                </a:xfrm>
                <a:custGeom>
                  <a:avLst/>
                  <a:gdLst>
                    <a:gd name="connsiteX0" fmla="*/ 820 w 61234"/>
                    <a:gd name="connsiteY0" fmla="*/ 24931 h 62899"/>
                    <a:gd name="connsiteX1" fmla="*/ 37373 w 61234"/>
                    <a:gd name="connsiteY1" fmla="*/ 676 h 62899"/>
                    <a:gd name="connsiteX2" fmla="*/ 60546 w 61234"/>
                    <a:gd name="connsiteY2" fmla="*/ 37941 h 62899"/>
                    <a:gd name="connsiteX3" fmla="*/ 23993 w 61234"/>
                    <a:gd name="connsiteY3" fmla="*/ 62196 h 62899"/>
                    <a:gd name="connsiteX4" fmla="*/ 820 w 61234"/>
                    <a:gd name="connsiteY4" fmla="*/ 24931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34" h="62899">
                      <a:moveTo>
                        <a:pt x="820" y="24931"/>
                      </a:moveTo>
                      <a:cubicBezTo>
                        <a:pt x="4692" y="7964"/>
                        <a:pt x="21061" y="-2883"/>
                        <a:pt x="37373" y="676"/>
                      </a:cubicBezTo>
                      <a:cubicBezTo>
                        <a:pt x="53685" y="4234"/>
                        <a:pt x="64076" y="20917"/>
                        <a:pt x="60546" y="37941"/>
                      </a:cubicBezTo>
                      <a:cubicBezTo>
                        <a:pt x="57016" y="54965"/>
                        <a:pt x="40675" y="65840"/>
                        <a:pt x="23993" y="62196"/>
                      </a:cubicBezTo>
                      <a:cubicBezTo>
                        <a:pt x="7311" y="58552"/>
                        <a:pt x="-3080" y="41869"/>
                        <a:pt x="820" y="24931"/>
                      </a:cubicBezTo>
                      <a:close/>
                    </a:path>
                  </a:pathLst>
                </a:custGeom>
                <a:grpFill/>
                <a:ln w="2845" cap="flat">
                  <a:noFill/>
                  <a:prstDash val="solid"/>
                  <a:miter/>
                </a:ln>
              </p:spPr>
              <p:txBody>
                <a:bodyPr rtlCol="0" anchor="ctr"/>
                <a:lstStyle/>
                <a:p>
                  <a:endParaRPr lang="en-US"/>
                </a:p>
              </p:txBody>
            </p:sp>
            <p:sp>
              <p:nvSpPr>
                <p:cNvPr id="2879" name="Freeform: Shape 2878">
                  <a:extLst>
                    <a:ext uri="{FF2B5EF4-FFF2-40B4-BE49-F238E27FC236}">
                      <a16:creationId xmlns:a16="http://schemas.microsoft.com/office/drawing/2014/main" id="{038DBF22-32E7-CF72-23C3-243E3A0D3B74}"/>
                    </a:ext>
                  </a:extLst>
                </p:cNvPr>
                <p:cNvSpPr/>
                <p:nvPr/>
              </p:nvSpPr>
              <p:spPr>
                <a:xfrm>
                  <a:off x="9984636" y="3782639"/>
                  <a:ext cx="59530" cy="61225"/>
                </a:xfrm>
                <a:custGeom>
                  <a:avLst/>
                  <a:gdLst>
                    <a:gd name="connsiteX0" fmla="*/ 1075 w 59530"/>
                    <a:gd name="connsiteY0" fmla="*/ 22853 h 61225"/>
                    <a:gd name="connsiteX1" fmla="*/ 37486 w 59530"/>
                    <a:gd name="connsiteY1" fmla="*/ 989 h 61225"/>
                    <a:gd name="connsiteX2" fmla="*/ 47962 w 59530"/>
                    <a:gd name="connsiteY2" fmla="*/ 6313 h 61225"/>
                    <a:gd name="connsiteX3" fmla="*/ 55449 w 59530"/>
                    <a:gd name="connsiteY3" fmla="*/ 14882 h 61225"/>
                    <a:gd name="connsiteX4" fmla="*/ 58580 w 59530"/>
                    <a:gd name="connsiteY4" fmla="*/ 37913 h 61225"/>
                    <a:gd name="connsiteX5" fmla="*/ 44802 w 59530"/>
                    <a:gd name="connsiteY5" fmla="*/ 56816 h 61225"/>
                    <a:gd name="connsiteX6" fmla="*/ 33927 w 59530"/>
                    <a:gd name="connsiteY6" fmla="*/ 60915 h 61225"/>
                    <a:gd name="connsiteX7" fmla="*/ 22056 w 59530"/>
                    <a:gd name="connsiteY7" fmla="*/ 60203 h 61225"/>
                    <a:gd name="connsiteX8" fmla="*/ 1103 w 59530"/>
                    <a:gd name="connsiteY8" fmla="*/ 22824 h 6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30" h="61225">
                      <a:moveTo>
                        <a:pt x="1075" y="22853"/>
                      </a:moveTo>
                      <a:cubicBezTo>
                        <a:pt x="5516" y="6541"/>
                        <a:pt x="21828" y="-3253"/>
                        <a:pt x="37486" y="989"/>
                      </a:cubicBezTo>
                      <a:cubicBezTo>
                        <a:pt x="41414" y="2042"/>
                        <a:pt x="44944" y="3893"/>
                        <a:pt x="47962" y="6313"/>
                      </a:cubicBezTo>
                      <a:cubicBezTo>
                        <a:pt x="51008" y="8647"/>
                        <a:pt x="53541" y="11580"/>
                        <a:pt x="55449" y="14882"/>
                      </a:cubicBezTo>
                      <a:cubicBezTo>
                        <a:pt x="59264" y="21515"/>
                        <a:pt x="60630" y="29714"/>
                        <a:pt x="58580" y="37913"/>
                      </a:cubicBezTo>
                      <a:cubicBezTo>
                        <a:pt x="56531" y="46112"/>
                        <a:pt x="51406" y="52745"/>
                        <a:pt x="44802" y="56816"/>
                      </a:cubicBezTo>
                      <a:cubicBezTo>
                        <a:pt x="41499" y="58865"/>
                        <a:pt x="37798" y="60260"/>
                        <a:pt x="33927" y="60915"/>
                      </a:cubicBezTo>
                      <a:cubicBezTo>
                        <a:pt x="30084" y="61484"/>
                        <a:pt x="26041" y="61285"/>
                        <a:pt x="22056" y="60203"/>
                      </a:cubicBezTo>
                      <a:cubicBezTo>
                        <a:pt x="6028" y="55876"/>
                        <a:pt x="-3338" y="39137"/>
                        <a:pt x="1103" y="22824"/>
                      </a:cubicBezTo>
                      <a:close/>
                    </a:path>
                  </a:pathLst>
                </a:custGeom>
                <a:grpFill/>
                <a:ln w="2845" cap="flat">
                  <a:noFill/>
                  <a:prstDash val="solid"/>
                  <a:miter/>
                </a:ln>
              </p:spPr>
              <p:txBody>
                <a:bodyPr rtlCol="0" anchor="ctr"/>
                <a:lstStyle/>
                <a:p>
                  <a:endParaRPr lang="en-US"/>
                </a:p>
              </p:txBody>
            </p:sp>
            <p:sp>
              <p:nvSpPr>
                <p:cNvPr id="2880" name="Freeform: Shape 2879">
                  <a:extLst>
                    <a:ext uri="{FF2B5EF4-FFF2-40B4-BE49-F238E27FC236}">
                      <a16:creationId xmlns:a16="http://schemas.microsoft.com/office/drawing/2014/main" id="{0298B70A-53C6-1C80-3F0A-FE180DF41D7A}"/>
                    </a:ext>
                  </a:extLst>
                </p:cNvPr>
                <p:cNvSpPr/>
                <p:nvPr/>
              </p:nvSpPr>
              <p:spPr>
                <a:xfrm>
                  <a:off x="9852704" y="3746048"/>
                  <a:ext cx="57921" cy="59210"/>
                </a:xfrm>
                <a:custGeom>
                  <a:avLst/>
                  <a:gdLst>
                    <a:gd name="connsiteX0" fmla="*/ 1398 w 57921"/>
                    <a:gd name="connsiteY0" fmla="*/ 21040 h 59210"/>
                    <a:gd name="connsiteX1" fmla="*/ 37667 w 57921"/>
                    <a:gd name="connsiteY1" fmla="*/ 1141 h 59210"/>
                    <a:gd name="connsiteX2" fmla="*/ 56655 w 57921"/>
                    <a:gd name="connsiteY2" fmla="*/ 37808 h 59210"/>
                    <a:gd name="connsiteX3" fmla="*/ 20301 w 57921"/>
                    <a:gd name="connsiteY3" fmla="*/ 58020 h 59210"/>
                    <a:gd name="connsiteX4" fmla="*/ 1427 w 57921"/>
                    <a:gd name="connsiteY4" fmla="*/ 21040 h 59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21" h="59210">
                      <a:moveTo>
                        <a:pt x="1398" y="21040"/>
                      </a:moveTo>
                      <a:cubicBezTo>
                        <a:pt x="6352" y="5354"/>
                        <a:pt x="22522" y="-3244"/>
                        <a:pt x="37667" y="1141"/>
                      </a:cubicBezTo>
                      <a:cubicBezTo>
                        <a:pt x="52784" y="5638"/>
                        <a:pt x="61296" y="22065"/>
                        <a:pt x="56655" y="37808"/>
                      </a:cubicBezTo>
                      <a:cubicBezTo>
                        <a:pt x="52015" y="53551"/>
                        <a:pt x="35731" y="62603"/>
                        <a:pt x="20301" y="58020"/>
                      </a:cubicBezTo>
                      <a:cubicBezTo>
                        <a:pt x="4814" y="53551"/>
                        <a:pt x="-3527" y="36697"/>
                        <a:pt x="1427" y="21040"/>
                      </a:cubicBezTo>
                      <a:close/>
                    </a:path>
                  </a:pathLst>
                </a:custGeom>
                <a:grpFill/>
                <a:ln w="2845" cap="flat">
                  <a:noFill/>
                  <a:prstDash val="solid"/>
                  <a:miter/>
                </a:ln>
              </p:spPr>
              <p:txBody>
                <a:bodyPr rtlCol="0" anchor="ctr"/>
                <a:lstStyle/>
                <a:p>
                  <a:endParaRPr lang="en-US"/>
                </a:p>
              </p:txBody>
            </p:sp>
            <p:sp>
              <p:nvSpPr>
                <p:cNvPr id="2881" name="Freeform: Shape 2880">
                  <a:extLst>
                    <a:ext uri="{FF2B5EF4-FFF2-40B4-BE49-F238E27FC236}">
                      <a16:creationId xmlns:a16="http://schemas.microsoft.com/office/drawing/2014/main" id="{3ACDD6B6-DCF7-A4DF-6EFA-59178706D045}"/>
                    </a:ext>
                  </a:extLst>
                </p:cNvPr>
                <p:cNvSpPr/>
                <p:nvPr/>
              </p:nvSpPr>
              <p:spPr>
                <a:xfrm>
                  <a:off x="9722464" y="3703723"/>
                  <a:ext cx="56248" cy="57552"/>
                </a:xfrm>
                <a:custGeom>
                  <a:avLst/>
                  <a:gdLst>
                    <a:gd name="connsiteX0" fmla="*/ 1765 w 56248"/>
                    <a:gd name="connsiteY0" fmla="*/ 19439 h 57552"/>
                    <a:gd name="connsiteX1" fmla="*/ 37778 w 56248"/>
                    <a:gd name="connsiteY1" fmla="*/ 1533 h 57552"/>
                    <a:gd name="connsiteX2" fmla="*/ 54631 w 56248"/>
                    <a:gd name="connsiteY2" fmla="*/ 38057 h 57552"/>
                    <a:gd name="connsiteX3" fmla="*/ 18619 w 56248"/>
                    <a:gd name="connsiteY3" fmla="*/ 55964 h 57552"/>
                    <a:gd name="connsiteX4" fmla="*/ 1765 w 56248"/>
                    <a:gd name="connsiteY4" fmla="*/ 19439 h 57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8" h="57552">
                      <a:moveTo>
                        <a:pt x="1765" y="19439"/>
                      </a:moveTo>
                      <a:cubicBezTo>
                        <a:pt x="7203" y="4465"/>
                        <a:pt x="23316" y="-3563"/>
                        <a:pt x="37778" y="1533"/>
                      </a:cubicBezTo>
                      <a:cubicBezTo>
                        <a:pt x="52212" y="6628"/>
                        <a:pt x="59784" y="22969"/>
                        <a:pt x="54631" y="38057"/>
                      </a:cubicBezTo>
                      <a:cubicBezTo>
                        <a:pt x="49507" y="53146"/>
                        <a:pt x="33365" y="61174"/>
                        <a:pt x="18619" y="55964"/>
                      </a:cubicBezTo>
                      <a:cubicBezTo>
                        <a:pt x="3872" y="50783"/>
                        <a:pt x="-3672" y="34413"/>
                        <a:pt x="1765" y="19439"/>
                      </a:cubicBezTo>
                      <a:close/>
                    </a:path>
                  </a:pathLst>
                </a:custGeom>
                <a:grpFill/>
                <a:ln w="2845" cap="flat">
                  <a:noFill/>
                  <a:prstDash val="solid"/>
                  <a:miter/>
                </a:ln>
              </p:spPr>
              <p:txBody>
                <a:bodyPr rtlCol="0" anchor="ctr"/>
                <a:lstStyle/>
                <a:p>
                  <a:endParaRPr lang="en-US"/>
                </a:p>
              </p:txBody>
            </p:sp>
            <p:sp>
              <p:nvSpPr>
                <p:cNvPr id="2882" name="Freeform: Shape 2881">
                  <a:extLst>
                    <a:ext uri="{FF2B5EF4-FFF2-40B4-BE49-F238E27FC236}">
                      <a16:creationId xmlns:a16="http://schemas.microsoft.com/office/drawing/2014/main" id="{C8F666B5-BC24-181D-011F-3B80E333598F}"/>
                    </a:ext>
                  </a:extLst>
                </p:cNvPr>
                <p:cNvSpPr/>
                <p:nvPr/>
              </p:nvSpPr>
              <p:spPr>
                <a:xfrm>
                  <a:off x="9594182" y="3656211"/>
                  <a:ext cx="54521" cy="55911"/>
                </a:xfrm>
                <a:custGeom>
                  <a:avLst/>
                  <a:gdLst>
                    <a:gd name="connsiteX0" fmla="*/ 2111 w 54521"/>
                    <a:gd name="connsiteY0" fmla="*/ 17644 h 55911"/>
                    <a:gd name="connsiteX1" fmla="*/ 37639 w 54521"/>
                    <a:gd name="connsiteY1" fmla="*/ 1930 h 55911"/>
                    <a:gd name="connsiteX2" fmla="*/ 52557 w 54521"/>
                    <a:gd name="connsiteY2" fmla="*/ 37885 h 55911"/>
                    <a:gd name="connsiteX3" fmla="*/ 16914 w 54521"/>
                    <a:gd name="connsiteY3" fmla="*/ 53913 h 55911"/>
                    <a:gd name="connsiteX4" fmla="*/ 2139 w 54521"/>
                    <a:gd name="connsiteY4" fmla="*/ 17644 h 55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21" h="55911">
                      <a:moveTo>
                        <a:pt x="2111" y="17644"/>
                      </a:moveTo>
                      <a:cubicBezTo>
                        <a:pt x="7976" y="3353"/>
                        <a:pt x="23890" y="-3679"/>
                        <a:pt x="37639" y="1930"/>
                      </a:cubicBezTo>
                      <a:cubicBezTo>
                        <a:pt x="51333" y="7680"/>
                        <a:pt x="58165" y="23395"/>
                        <a:pt x="52557" y="37885"/>
                      </a:cubicBezTo>
                      <a:cubicBezTo>
                        <a:pt x="47005" y="52233"/>
                        <a:pt x="30893" y="59777"/>
                        <a:pt x="16914" y="53913"/>
                      </a:cubicBezTo>
                      <a:cubicBezTo>
                        <a:pt x="2880" y="48190"/>
                        <a:pt x="-3725" y="31935"/>
                        <a:pt x="2139" y="17644"/>
                      </a:cubicBezTo>
                      <a:close/>
                    </a:path>
                  </a:pathLst>
                </a:custGeom>
                <a:grpFill/>
                <a:ln w="2845" cap="flat">
                  <a:noFill/>
                  <a:prstDash val="solid"/>
                  <a:miter/>
                </a:ln>
              </p:spPr>
              <p:txBody>
                <a:bodyPr rtlCol="0" anchor="ctr"/>
                <a:lstStyle/>
                <a:p>
                  <a:endParaRPr lang="en-US"/>
                </a:p>
              </p:txBody>
            </p:sp>
            <p:sp>
              <p:nvSpPr>
                <p:cNvPr id="2883" name="Freeform: Shape 2882">
                  <a:extLst>
                    <a:ext uri="{FF2B5EF4-FFF2-40B4-BE49-F238E27FC236}">
                      <a16:creationId xmlns:a16="http://schemas.microsoft.com/office/drawing/2014/main" id="{45F28061-2160-3567-4EC1-1F6B7BB817D3}"/>
                    </a:ext>
                  </a:extLst>
                </p:cNvPr>
                <p:cNvSpPr/>
                <p:nvPr/>
              </p:nvSpPr>
              <p:spPr>
                <a:xfrm>
                  <a:off x="9467873" y="3603515"/>
                  <a:ext cx="52963" cy="53820"/>
                </a:xfrm>
                <a:custGeom>
                  <a:avLst/>
                  <a:gdLst>
                    <a:gd name="connsiteX0" fmla="*/ 2534 w 52963"/>
                    <a:gd name="connsiteY0" fmla="*/ 16023 h 53820"/>
                    <a:gd name="connsiteX1" fmla="*/ 37578 w 52963"/>
                    <a:gd name="connsiteY1" fmla="*/ 2130 h 53820"/>
                    <a:gd name="connsiteX2" fmla="*/ 50616 w 52963"/>
                    <a:gd name="connsiteY2" fmla="*/ 37430 h 53820"/>
                    <a:gd name="connsiteX3" fmla="*/ 15430 w 52963"/>
                    <a:gd name="connsiteY3" fmla="*/ 51636 h 53820"/>
                    <a:gd name="connsiteX4" fmla="*/ 2534 w 52963"/>
                    <a:gd name="connsiteY4" fmla="*/ 16051 h 5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963" h="53820">
                      <a:moveTo>
                        <a:pt x="2534" y="16023"/>
                      </a:moveTo>
                      <a:cubicBezTo>
                        <a:pt x="8796" y="2358"/>
                        <a:pt x="24340" y="-3507"/>
                        <a:pt x="37578" y="2130"/>
                      </a:cubicBezTo>
                      <a:cubicBezTo>
                        <a:pt x="50759" y="7909"/>
                        <a:pt x="56595" y="23709"/>
                        <a:pt x="50616" y="37430"/>
                      </a:cubicBezTo>
                      <a:cubicBezTo>
                        <a:pt x="44638" y="51152"/>
                        <a:pt x="28867" y="57501"/>
                        <a:pt x="15430" y="51636"/>
                      </a:cubicBezTo>
                      <a:cubicBezTo>
                        <a:pt x="1936" y="45886"/>
                        <a:pt x="-3701" y="29602"/>
                        <a:pt x="2534" y="16051"/>
                      </a:cubicBezTo>
                      <a:close/>
                    </a:path>
                  </a:pathLst>
                </a:custGeom>
                <a:grpFill/>
                <a:ln w="2845" cap="flat">
                  <a:noFill/>
                  <a:prstDash val="solid"/>
                  <a:miter/>
                </a:ln>
              </p:spPr>
              <p:txBody>
                <a:bodyPr rtlCol="0" anchor="ctr"/>
                <a:lstStyle/>
                <a:p>
                  <a:endParaRPr lang="en-US"/>
                </a:p>
              </p:txBody>
            </p:sp>
            <p:sp>
              <p:nvSpPr>
                <p:cNvPr id="2884" name="Freeform: Shape 2883">
                  <a:extLst>
                    <a:ext uri="{FF2B5EF4-FFF2-40B4-BE49-F238E27FC236}">
                      <a16:creationId xmlns:a16="http://schemas.microsoft.com/office/drawing/2014/main" id="{CE7AA535-AC70-1917-7189-17BAB1D4CAA7}"/>
                    </a:ext>
                  </a:extLst>
                </p:cNvPr>
                <p:cNvSpPr/>
                <p:nvPr/>
              </p:nvSpPr>
              <p:spPr>
                <a:xfrm>
                  <a:off x="9344005" y="3545306"/>
                  <a:ext cx="51271" cy="52156"/>
                </a:xfrm>
                <a:custGeom>
                  <a:avLst/>
                  <a:gdLst>
                    <a:gd name="connsiteX0" fmla="*/ 2907 w 51271"/>
                    <a:gd name="connsiteY0" fmla="*/ 14705 h 52156"/>
                    <a:gd name="connsiteX1" fmla="*/ 37410 w 51271"/>
                    <a:gd name="connsiteY1" fmla="*/ 2549 h 52156"/>
                    <a:gd name="connsiteX2" fmla="*/ 48513 w 51271"/>
                    <a:gd name="connsiteY2" fmla="*/ 37365 h 52156"/>
                    <a:gd name="connsiteX3" fmla="*/ 14009 w 51271"/>
                    <a:gd name="connsiteY3" fmla="*/ 49521 h 52156"/>
                    <a:gd name="connsiteX4" fmla="*/ 2907 w 51271"/>
                    <a:gd name="connsiteY4" fmla="*/ 14705 h 5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71" h="52156">
                      <a:moveTo>
                        <a:pt x="2907" y="14705"/>
                      </a:moveTo>
                      <a:cubicBezTo>
                        <a:pt x="9483" y="1808"/>
                        <a:pt x="24942" y="-3629"/>
                        <a:pt x="37410" y="2549"/>
                      </a:cubicBezTo>
                      <a:cubicBezTo>
                        <a:pt x="49880" y="8755"/>
                        <a:pt x="54862" y="24327"/>
                        <a:pt x="48513" y="37365"/>
                      </a:cubicBezTo>
                      <a:cubicBezTo>
                        <a:pt x="42164" y="50404"/>
                        <a:pt x="26735" y="55841"/>
                        <a:pt x="14009" y="49521"/>
                      </a:cubicBezTo>
                      <a:cubicBezTo>
                        <a:pt x="1284" y="43201"/>
                        <a:pt x="-3669" y="27629"/>
                        <a:pt x="2907" y="14705"/>
                      </a:cubicBezTo>
                      <a:close/>
                    </a:path>
                  </a:pathLst>
                </a:custGeom>
                <a:grpFill/>
                <a:ln w="2845" cap="flat">
                  <a:noFill/>
                  <a:prstDash val="solid"/>
                  <a:miter/>
                </a:ln>
              </p:spPr>
              <p:txBody>
                <a:bodyPr rtlCol="0" anchor="ctr"/>
                <a:lstStyle/>
                <a:p>
                  <a:endParaRPr lang="en-US"/>
                </a:p>
              </p:txBody>
            </p:sp>
            <p:sp>
              <p:nvSpPr>
                <p:cNvPr id="2885" name="Freeform: Shape 2884">
                  <a:extLst>
                    <a:ext uri="{FF2B5EF4-FFF2-40B4-BE49-F238E27FC236}">
                      <a16:creationId xmlns:a16="http://schemas.microsoft.com/office/drawing/2014/main" id="{8C45B321-9D93-15E4-99D9-E28C525E73C7}"/>
                    </a:ext>
                  </a:extLst>
                </p:cNvPr>
                <p:cNvSpPr/>
                <p:nvPr/>
              </p:nvSpPr>
              <p:spPr>
                <a:xfrm>
                  <a:off x="9222720" y="3482186"/>
                  <a:ext cx="49446" cy="50522"/>
                </a:xfrm>
                <a:custGeom>
                  <a:avLst/>
                  <a:gdLst>
                    <a:gd name="connsiteX0" fmla="*/ 3286 w 49446"/>
                    <a:gd name="connsiteY0" fmla="*/ 13202 h 50522"/>
                    <a:gd name="connsiteX1" fmla="*/ 36993 w 49446"/>
                    <a:gd name="connsiteY1" fmla="*/ 3010 h 50522"/>
                    <a:gd name="connsiteX2" fmla="*/ 48523 w 49446"/>
                    <a:gd name="connsiteY2" fmla="*/ 17956 h 50522"/>
                    <a:gd name="connsiteX3" fmla="*/ 46331 w 49446"/>
                    <a:gd name="connsiteY3" fmla="*/ 37115 h 50522"/>
                    <a:gd name="connsiteX4" fmla="*/ 31413 w 49446"/>
                    <a:gd name="connsiteY4" fmla="*/ 49470 h 50522"/>
                    <a:gd name="connsiteX5" fmla="*/ 12567 w 49446"/>
                    <a:gd name="connsiteY5" fmla="*/ 47449 h 50522"/>
                    <a:gd name="connsiteX6" fmla="*/ 3315 w 49446"/>
                    <a:gd name="connsiteY6" fmla="*/ 13230 h 5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46" h="50522">
                      <a:moveTo>
                        <a:pt x="3286" y="13202"/>
                      </a:moveTo>
                      <a:cubicBezTo>
                        <a:pt x="10148" y="989"/>
                        <a:pt x="25236" y="-3566"/>
                        <a:pt x="36993" y="3010"/>
                      </a:cubicBezTo>
                      <a:cubicBezTo>
                        <a:pt x="42886" y="6313"/>
                        <a:pt x="46843" y="11778"/>
                        <a:pt x="48523" y="17956"/>
                      </a:cubicBezTo>
                      <a:cubicBezTo>
                        <a:pt x="50203" y="24105"/>
                        <a:pt x="49661" y="30938"/>
                        <a:pt x="46331" y="37115"/>
                      </a:cubicBezTo>
                      <a:cubicBezTo>
                        <a:pt x="43000" y="43264"/>
                        <a:pt x="37534" y="47591"/>
                        <a:pt x="31413" y="49470"/>
                      </a:cubicBezTo>
                      <a:cubicBezTo>
                        <a:pt x="25321" y="51321"/>
                        <a:pt x="18546" y="50780"/>
                        <a:pt x="12567" y="47449"/>
                      </a:cubicBezTo>
                      <a:cubicBezTo>
                        <a:pt x="582" y="40759"/>
                        <a:pt x="-3546" y="25443"/>
                        <a:pt x="3315" y="13230"/>
                      </a:cubicBezTo>
                      <a:close/>
                    </a:path>
                  </a:pathLst>
                </a:custGeom>
                <a:grpFill/>
                <a:ln w="2845" cap="flat">
                  <a:noFill/>
                  <a:prstDash val="solid"/>
                  <a:miter/>
                </a:ln>
              </p:spPr>
              <p:txBody>
                <a:bodyPr rtlCol="0" anchor="ctr"/>
                <a:lstStyle/>
                <a:p>
                  <a:endParaRPr lang="en-US"/>
                </a:p>
              </p:txBody>
            </p:sp>
            <p:sp>
              <p:nvSpPr>
                <p:cNvPr id="2886" name="Freeform: Shape 2885">
                  <a:extLst>
                    <a:ext uri="{FF2B5EF4-FFF2-40B4-BE49-F238E27FC236}">
                      <a16:creationId xmlns:a16="http://schemas.microsoft.com/office/drawing/2014/main" id="{A14EC2A3-BFA1-42D3-CB17-40283867BB41}"/>
                    </a:ext>
                  </a:extLst>
                </p:cNvPr>
                <p:cNvSpPr/>
                <p:nvPr/>
              </p:nvSpPr>
              <p:spPr>
                <a:xfrm>
                  <a:off x="9104024" y="3414203"/>
                  <a:ext cx="47958" cy="48501"/>
                </a:xfrm>
                <a:custGeom>
                  <a:avLst/>
                  <a:gdLst>
                    <a:gd name="connsiteX0" fmla="*/ 3726 w 47958"/>
                    <a:gd name="connsiteY0" fmla="*/ 11807 h 48501"/>
                    <a:gd name="connsiteX1" fmla="*/ 18672 w 47958"/>
                    <a:gd name="connsiteY1" fmla="*/ 734 h 48501"/>
                    <a:gd name="connsiteX2" fmla="*/ 36635 w 47958"/>
                    <a:gd name="connsiteY2" fmla="*/ 3352 h 48501"/>
                    <a:gd name="connsiteX3" fmla="*/ 44407 w 47958"/>
                    <a:gd name="connsiteY3" fmla="*/ 36375 h 48501"/>
                    <a:gd name="connsiteX4" fmla="*/ 11270 w 47958"/>
                    <a:gd name="connsiteY4" fmla="*/ 45229 h 48501"/>
                    <a:gd name="connsiteX5" fmla="*/ 594 w 47958"/>
                    <a:gd name="connsiteY5" fmla="*/ 30255 h 48501"/>
                    <a:gd name="connsiteX6" fmla="*/ 3726 w 47958"/>
                    <a:gd name="connsiteY6" fmla="*/ 11807 h 4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58" h="48501">
                      <a:moveTo>
                        <a:pt x="3726" y="11807"/>
                      </a:moveTo>
                      <a:cubicBezTo>
                        <a:pt x="7256" y="6057"/>
                        <a:pt x="12722" y="2242"/>
                        <a:pt x="18672" y="734"/>
                      </a:cubicBezTo>
                      <a:cubicBezTo>
                        <a:pt x="24621" y="-804"/>
                        <a:pt x="30998" y="78"/>
                        <a:pt x="36635" y="3352"/>
                      </a:cubicBezTo>
                      <a:cubicBezTo>
                        <a:pt x="47823" y="9986"/>
                        <a:pt x="51325" y="24761"/>
                        <a:pt x="44407" y="36375"/>
                      </a:cubicBezTo>
                      <a:cubicBezTo>
                        <a:pt x="37489" y="47991"/>
                        <a:pt x="22657" y="51948"/>
                        <a:pt x="11270" y="45229"/>
                      </a:cubicBezTo>
                      <a:cubicBezTo>
                        <a:pt x="5548" y="41927"/>
                        <a:pt x="1961" y="36290"/>
                        <a:pt x="594" y="30255"/>
                      </a:cubicBezTo>
                      <a:cubicBezTo>
                        <a:pt x="-772" y="24191"/>
                        <a:pt x="196" y="17558"/>
                        <a:pt x="3726" y="11807"/>
                      </a:cubicBezTo>
                      <a:close/>
                    </a:path>
                  </a:pathLst>
                </a:custGeom>
                <a:grpFill/>
                <a:ln w="2845" cap="flat">
                  <a:noFill/>
                  <a:prstDash val="solid"/>
                  <a:miter/>
                </a:ln>
              </p:spPr>
              <p:txBody>
                <a:bodyPr rtlCol="0" anchor="ctr"/>
                <a:lstStyle/>
                <a:p>
                  <a:endParaRPr lang="en-US"/>
                </a:p>
              </p:txBody>
            </p:sp>
            <p:sp>
              <p:nvSpPr>
                <p:cNvPr id="2887" name="Freeform: Shape 2886">
                  <a:extLst>
                    <a:ext uri="{FF2B5EF4-FFF2-40B4-BE49-F238E27FC236}">
                      <a16:creationId xmlns:a16="http://schemas.microsoft.com/office/drawing/2014/main" id="{B0205CED-72C7-5965-55C9-BFAD67E2EE45}"/>
                    </a:ext>
                  </a:extLst>
                </p:cNvPr>
                <p:cNvSpPr/>
                <p:nvPr/>
              </p:nvSpPr>
              <p:spPr>
                <a:xfrm>
                  <a:off x="8988314" y="3341153"/>
                  <a:ext cx="46306" cy="46725"/>
                </a:xfrm>
                <a:custGeom>
                  <a:avLst/>
                  <a:gdLst>
                    <a:gd name="connsiteX0" fmla="*/ 4083 w 46306"/>
                    <a:gd name="connsiteY0" fmla="*/ 10726 h 46725"/>
                    <a:gd name="connsiteX1" fmla="*/ 36252 w 46306"/>
                    <a:gd name="connsiteY1" fmla="*/ 3666 h 46725"/>
                    <a:gd name="connsiteX2" fmla="*/ 42344 w 46306"/>
                    <a:gd name="connsiteY2" fmla="*/ 35920 h 46725"/>
                    <a:gd name="connsiteX3" fmla="*/ 10175 w 46306"/>
                    <a:gd name="connsiteY3" fmla="*/ 42981 h 46725"/>
                    <a:gd name="connsiteX4" fmla="*/ 4083 w 46306"/>
                    <a:gd name="connsiteY4" fmla="*/ 10726 h 4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06" h="46725">
                      <a:moveTo>
                        <a:pt x="4083" y="10726"/>
                      </a:moveTo>
                      <a:cubicBezTo>
                        <a:pt x="11370" y="-92"/>
                        <a:pt x="25775" y="-3252"/>
                        <a:pt x="36252" y="3666"/>
                      </a:cubicBezTo>
                      <a:cubicBezTo>
                        <a:pt x="46728" y="10555"/>
                        <a:pt x="49461" y="25017"/>
                        <a:pt x="42344" y="35920"/>
                      </a:cubicBezTo>
                      <a:cubicBezTo>
                        <a:pt x="35227" y="46852"/>
                        <a:pt x="20822" y="50012"/>
                        <a:pt x="10175" y="42981"/>
                      </a:cubicBezTo>
                      <a:cubicBezTo>
                        <a:pt x="-472" y="35977"/>
                        <a:pt x="-3205" y="21515"/>
                        <a:pt x="4083" y="10726"/>
                      </a:cubicBezTo>
                      <a:close/>
                    </a:path>
                  </a:pathLst>
                </a:custGeom>
                <a:grpFill/>
                <a:ln w="2845" cap="flat">
                  <a:noFill/>
                  <a:prstDash val="solid"/>
                  <a:miter/>
                </a:ln>
              </p:spPr>
              <p:txBody>
                <a:bodyPr rtlCol="0" anchor="ctr"/>
                <a:lstStyle/>
                <a:p>
                  <a:endParaRPr lang="en-US"/>
                </a:p>
              </p:txBody>
            </p:sp>
            <p:sp>
              <p:nvSpPr>
                <p:cNvPr id="2888" name="Freeform: Shape 2887">
                  <a:extLst>
                    <a:ext uri="{FF2B5EF4-FFF2-40B4-BE49-F238E27FC236}">
                      <a16:creationId xmlns:a16="http://schemas.microsoft.com/office/drawing/2014/main" id="{E6478651-393A-FA5D-B6E3-F6C578A7C18F}"/>
                    </a:ext>
                  </a:extLst>
                </p:cNvPr>
                <p:cNvSpPr/>
                <p:nvPr/>
              </p:nvSpPr>
              <p:spPr>
                <a:xfrm>
                  <a:off x="8875828" y="3263442"/>
                  <a:ext cx="44509" cy="45060"/>
                </a:xfrm>
                <a:custGeom>
                  <a:avLst/>
                  <a:gdLst>
                    <a:gd name="connsiteX0" fmla="*/ 4489 w 44509"/>
                    <a:gd name="connsiteY0" fmla="*/ 9494 h 45060"/>
                    <a:gd name="connsiteX1" fmla="*/ 35633 w 44509"/>
                    <a:gd name="connsiteY1" fmla="*/ 4085 h 45060"/>
                    <a:gd name="connsiteX2" fmla="*/ 40131 w 44509"/>
                    <a:gd name="connsiteY2" fmla="*/ 35486 h 45060"/>
                    <a:gd name="connsiteX3" fmla="*/ 8987 w 44509"/>
                    <a:gd name="connsiteY3" fmla="*/ 40894 h 45060"/>
                    <a:gd name="connsiteX4" fmla="*/ 4489 w 44509"/>
                    <a:gd name="connsiteY4" fmla="*/ 9494 h 45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09" h="45060">
                      <a:moveTo>
                        <a:pt x="4489" y="9494"/>
                      </a:moveTo>
                      <a:cubicBezTo>
                        <a:pt x="11920" y="-612"/>
                        <a:pt x="25869" y="-3032"/>
                        <a:pt x="35633" y="4085"/>
                      </a:cubicBezTo>
                      <a:cubicBezTo>
                        <a:pt x="45398" y="11202"/>
                        <a:pt x="47419" y="25265"/>
                        <a:pt x="40131" y="35486"/>
                      </a:cubicBezTo>
                      <a:cubicBezTo>
                        <a:pt x="32843" y="45706"/>
                        <a:pt x="18894" y="48126"/>
                        <a:pt x="8987" y="40894"/>
                      </a:cubicBezTo>
                      <a:cubicBezTo>
                        <a:pt x="-948" y="33664"/>
                        <a:pt x="-2941" y="19600"/>
                        <a:pt x="4489" y="9494"/>
                      </a:cubicBezTo>
                      <a:close/>
                    </a:path>
                  </a:pathLst>
                </a:custGeom>
                <a:grpFill/>
                <a:ln w="2845" cap="flat">
                  <a:noFill/>
                  <a:prstDash val="solid"/>
                  <a:miter/>
                </a:ln>
              </p:spPr>
              <p:txBody>
                <a:bodyPr rtlCol="0" anchor="ctr"/>
                <a:lstStyle/>
                <a:p>
                  <a:endParaRPr lang="en-US"/>
                </a:p>
              </p:txBody>
            </p:sp>
            <p:sp>
              <p:nvSpPr>
                <p:cNvPr id="2889" name="Freeform: Shape 2888">
                  <a:extLst>
                    <a:ext uri="{FF2B5EF4-FFF2-40B4-BE49-F238E27FC236}">
                      <a16:creationId xmlns:a16="http://schemas.microsoft.com/office/drawing/2014/main" id="{4FF15C09-186C-6366-6BA7-8747B2B67103}"/>
                    </a:ext>
                  </a:extLst>
                </p:cNvPr>
                <p:cNvSpPr/>
                <p:nvPr/>
              </p:nvSpPr>
              <p:spPr>
                <a:xfrm>
                  <a:off x="8766567" y="3181238"/>
                  <a:ext cx="42876" cy="43302"/>
                </a:xfrm>
                <a:custGeom>
                  <a:avLst/>
                  <a:gdLst>
                    <a:gd name="connsiteX0" fmla="*/ 4887 w 42876"/>
                    <a:gd name="connsiteY0" fmla="*/ 8373 h 43302"/>
                    <a:gd name="connsiteX1" fmla="*/ 34921 w 42876"/>
                    <a:gd name="connsiteY1" fmla="*/ 4529 h 43302"/>
                    <a:gd name="connsiteX2" fmla="*/ 38166 w 42876"/>
                    <a:gd name="connsiteY2" fmla="*/ 34677 h 43302"/>
                    <a:gd name="connsiteX3" fmla="*/ 7876 w 42876"/>
                    <a:gd name="connsiteY3" fmla="*/ 38862 h 43302"/>
                    <a:gd name="connsiteX4" fmla="*/ 4887 w 42876"/>
                    <a:gd name="connsiteY4" fmla="*/ 8401 h 43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76" h="43302">
                      <a:moveTo>
                        <a:pt x="4887" y="8373"/>
                      </a:moveTo>
                      <a:cubicBezTo>
                        <a:pt x="12432" y="-1051"/>
                        <a:pt x="25868" y="-2787"/>
                        <a:pt x="34921" y="4529"/>
                      </a:cubicBezTo>
                      <a:cubicBezTo>
                        <a:pt x="44031" y="11760"/>
                        <a:pt x="45597" y="25112"/>
                        <a:pt x="38166" y="34677"/>
                      </a:cubicBezTo>
                      <a:cubicBezTo>
                        <a:pt x="30793" y="44185"/>
                        <a:pt x="17129" y="46207"/>
                        <a:pt x="7876" y="38862"/>
                      </a:cubicBezTo>
                      <a:cubicBezTo>
                        <a:pt x="-1319" y="31460"/>
                        <a:pt x="-2657" y="17824"/>
                        <a:pt x="4887" y="8401"/>
                      </a:cubicBezTo>
                      <a:close/>
                    </a:path>
                  </a:pathLst>
                </a:custGeom>
                <a:grpFill/>
                <a:ln w="2845" cap="flat">
                  <a:noFill/>
                  <a:prstDash val="solid"/>
                  <a:miter/>
                </a:ln>
              </p:spPr>
              <p:txBody>
                <a:bodyPr rtlCol="0" anchor="ctr"/>
                <a:lstStyle/>
                <a:p>
                  <a:endParaRPr lang="en-US"/>
                </a:p>
              </p:txBody>
            </p:sp>
            <p:sp>
              <p:nvSpPr>
                <p:cNvPr id="2890" name="Freeform: Shape 2889">
                  <a:extLst>
                    <a:ext uri="{FF2B5EF4-FFF2-40B4-BE49-F238E27FC236}">
                      <a16:creationId xmlns:a16="http://schemas.microsoft.com/office/drawing/2014/main" id="{EDBB82CE-8E1B-27D8-3CB0-2464E142B899}"/>
                    </a:ext>
                  </a:extLst>
                </p:cNvPr>
                <p:cNvSpPr/>
                <p:nvPr/>
              </p:nvSpPr>
              <p:spPr>
                <a:xfrm>
                  <a:off x="8660741" y="3094656"/>
                  <a:ext cx="41348" cy="41300"/>
                </a:xfrm>
                <a:custGeom>
                  <a:avLst/>
                  <a:gdLst>
                    <a:gd name="connsiteX0" fmla="*/ 5181 w 41348"/>
                    <a:gd name="connsiteY0" fmla="*/ 7443 h 41300"/>
                    <a:gd name="connsiteX1" fmla="*/ 34361 w 41348"/>
                    <a:gd name="connsiteY1" fmla="*/ 4681 h 41300"/>
                    <a:gd name="connsiteX2" fmla="*/ 36269 w 41348"/>
                    <a:gd name="connsiteY2" fmla="*/ 33748 h 41300"/>
                    <a:gd name="connsiteX3" fmla="*/ 7089 w 41348"/>
                    <a:gd name="connsiteY3" fmla="*/ 36538 h 41300"/>
                    <a:gd name="connsiteX4" fmla="*/ 5210 w 41348"/>
                    <a:gd name="connsiteY4" fmla="*/ 7443 h 4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48" h="41300">
                      <a:moveTo>
                        <a:pt x="5181" y="7443"/>
                      </a:moveTo>
                      <a:cubicBezTo>
                        <a:pt x="12754" y="-1268"/>
                        <a:pt x="25821" y="-2521"/>
                        <a:pt x="34361" y="4681"/>
                      </a:cubicBezTo>
                      <a:cubicBezTo>
                        <a:pt x="42873" y="11884"/>
                        <a:pt x="43727" y="24894"/>
                        <a:pt x="36269" y="33748"/>
                      </a:cubicBezTo>
                      <a:cubicBezTo>
                        <a:pt x="28810" y="42601"/>
                        <a:pt x="15744" y="43854"/>
                        <a:pt x="7089" y="36538"/>
                      </a:cubicBezTo>
                      <a:cubicBezTo>
                        <a:pt x="-1565" y="29221"/>
                        <a:pt x="-2420" y="16240"/>
                        <a:pt x="5210" y="7443"/>
                      </a:cubicBezTo>
                      <a:close/>
                    </a:path>
                  </a:pathLst>
                </a:custGeom>
                <a:grpFill/>
                <a:ln w="2845" cap="flat">
                  <a:noFill/>
                  <a:prstDash val="solid"/>
                  <a:miter/>
                </a:ln>
              </p:spPr>
              <p:txBody>
                <a:bodyPr rtlCol="0" anchor="ctr"/>
                <a:lstStyle/>
                <a:p>
                  <a:endParaRPr lang="en-US"/>
                </a:p>
              </p:txBody>
            </p:sp>
            <p:sp>
              <p:nvSpPr>
                <p:cNvPr id="2891" name="Freeform: Shape 2890">
                  <a:extLst>
                    <a:ext uri="{FF2B5EF4-FFF2-40B4-BE49-F238E27FC236}">
                      <a16:creationId xmlns:a16="http://schemas.microsoft.com/office/drawing/2014/main" id="{99D88F53-2C1D-4261-9918-6730C1CE3E4F}"/>
                    </a:ext>
                  </a:extLst>
                </p:cNvPr>
                <p:cNvSpPr/>
                <p:nvPr/>
              </p:nvSpPr>
              <p:spPr>
                <a:xfrm>
                  <a:off x="8558757" y="3003559"/>
                  <a:ext cx="39537" cy="39668"/>
                </a:xfrm>
                <a:custGeom>
                  <a:avLst/>
                  <a:gdLst>
                    <a:gd name="connsiteX0" fmla="*/ 5534 w 39537"/>
                    <a:gd name="connsiteY0" fmla="*/ 6502 h 39668"/>
                    <a:gd name="connsiteX1" fmla="*/ 33490 w 39537"/>
                    <a:gd name="connsiteY1" fmla="*/ 5079 h 39668"/>
                    <a:gd name="connsiteX2" fmla="*/ 34088 w 39537"/>
                    <a:gd name="connsiteY2" fmla="*/ 33092 h 39668"/>
                    <a:gd name="connsiteX3" fmla="*/ 6132 w 39537"/>
                    <a:gd name="connsiteY3" fmla="*/ 34515 h 39668"/>
                    <a:gd name="connsiteX4" fmla="*/ 5534 w 39537"/>
                    <a:gd name="connsiteY4" fmla="*/ 6502 h 3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37" h="39668">
                      <a:moveTo>
                        <a:pt x="5534" y="6502"/>
                      </a:moveTo>
                      <a:cubicBezTo>
                        <a:pt x="13136" y="-1583"/>
                        <a:pt x="25661" y="-2209"/>
                        <a:pt x="33490" y="5079"/>
                      </a:cubicBezTo>
                      <a:cubicBezTo>
                        <a:pt x="41319" y="12367"/>
                        <a:pt x="41575" y="24921"/>
                        <a:pt x="34088" y="33092"/>
                      </a:cubicBezTo>
                      <a:cubicBezTo>
                        <a:pt x="26601" y="41262"/>
                        <a:pt x="14075" y="41917"/>
                        <a:pt x="6132" y="34515"/>
                      </a:cubicBezTo>
                      <a:cubicBezTo>
                        <a:pt x="-1810" y="27113"/>
                        <a:pt x="-2067" y="14587"/>
                        <a:pt x="5534" y="6502"/>
                      </a:cubicBezTo>
                      <a:close/>
                    </a:path>
                  </a:pathLst>
                </a:custGeom>
                <a:grpFill/>
                <a:ln w="2845" cap="flat">
                  <a:noFill/>
                  <a:prstDash val="solid"/>
                  <a:miter/>
                </a:ln>
              </p:spPr>
              <p:txBody>
                <a:bodyPr rtlCol="0" anchor="ctr"/>
                <a:lstStyle/>
                <a:p>
                  <a:endParaRPr lang="en-US"/>
                </a:p>
              </p:txBody>
            </p:sp>
            <p:sp>
              <p:nvSpPr>
                <p:cNvPr id="2892" name="Freeform: Shape 2891">
                  <a:extLst>
                    <a:ext uri="{FF2B5EF4-FFF2-40B4-BE49-F238E27FC236}">
                      <a16:creationId xmlns:a16="http://schemas.microsoft.com/office/drawing/2014/main" id="{4A5484D5-9D09-34B8-94FE-3398C6A19E7F}"/>
                    </a:ext>
                  </a:extLst>
                </p:cNvPr>
                <p:cNvSpPr/>
                <p:nvPr/>
              </p:nvSpPr>
              <p:spPr>
                <a:xfrm>
                  <a:off x="8460526" y="2908468"/>
                  <a:ext cx="37723" cy="37995"/>
                </a:xfrm>
                <a:custGeom>
                  <a:avLst/>
                  <a:gdLst>
                    <a:gd name="connsiteX0" fmla="*/ 5863 w 37723"/>
                    <a:gd name="connsiteY0" fmla="*/ 5626 h 37995"/>
                    <a:gd name="connsiteX1" fmla="*/ 32537 w 37723"/>
                    <a:gd name="connsiteY1" fmla="*/ 5456 h 37995"/>
                    <a:gd name="connsiteX2" fmla="*/ 37719 w 37723"/>
                    <a:gd name="connsiteY2" fmla="*/ 18807 h 37995"/>
                    <a:gd name="connsiteX3" fmla="*/ 31996 w 37723"/>
                    <a:gd name="connsiteY3" fmla="*/ 32244 h 37995"/>
                    <a:gd name="connsiteX4" fmla="*/ 18502 w 37723"/>
                    <a:gd name="connsiteY4" fmla="*/ 37995 h 37995"/>
                    <a:gd name="connsiteX5" fmla="*/ 5265 w 37723"/>
                    <a:gd name="connsiteY5" fmla="*/ 32472 h 37995"/>
                    <a:gd name="connsiteX6" fmla="*/ 5891 w 37723"/>
                    <a:gd name="connsiteY6" fmla="*/ 5598 h 3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723" h="37995">
                      <a:moveTo>
                        <a:pt x="5863" y="5626"/>
                      </a:moveTo>
                      <a:cubicBezTo>
                        <a:pt x="13435" y="-1804"/>
                        <a:pt x="25392" y="-1889"/>
                        <a:pt x="32537" y="5456"/>
                      </a:cubicBezTo>
                      <a:cubicBezTo>
                        <a:pt x="36124" y="9128"/>
                        <a:pt x="37833" y="13968"/>
                        <a:pt x="37719" y="18807"/>
                      </a:cubicBezTo>
                      <a:cubicBezTo>
                        <a:pt x="37605" y="23675"/>
                        <a:pt x="35754" y="28487"/>
                        <a:pt x="31996" y="32244"/>
                      </a:cubicBezTo>
                      <a:cubicBezTo>
                        <a:pt x="28267" y="36002"/>
                        <a:pt x="23342" y="37966"/>
                        <a:pt x="18502" y="37995"/>
                      </a:cubicBezTo>
                      <a:cubicBezTo>
                        <a:pt x="13663" y="38023"/>
                        <a:pt x="8881" y="36201"/>
                        <a:pt x="5265" y="32472"/>
                      </a:cubicBezTo>
                      <a:cubicBezTo>
                        <a:pt x="-1995" y="25042"/>
                        <a:pt x="-1710" y="13028"/>
                        <a:pt x="5891" y="5598"/>
                      </a:cubicBezTo>
                      <a:close/>
                    </a:path>
                  </a:pathLst>
                </a:custGeom>
                <a:grpFill/>
                <a:ln w="2845" cap="flat">
                  <a:noFill/>
                  <a:prstDash val="solid"/>
                  <a:miter/>
                </a:ln>
              </p:spPr>
              <p:txBody>
                <a:bodyPr rtlCol="0" anchor="ctr"/>
                <a:lstStyle/>
                <a:p>
                  <a:endParaRPr lang="en-US"/>
                </a:p>
              </p:txBody>
            </p:sp>
            <p:sp>
              <p:nvSpPr>
                <p:cNvPr id="2893" name="Freeform: Shape 2892">
                  <a:extLst>
                    <a:ext uri="{FF2B5EF4-FFF2-40B4-BE49-F238E27FC236}">
                      <a16:creationId xmlns:a16="http://schemas.microsoft.com/office/drawing/2014/main" id="{C76A6B69-4DF2-9ED3-5FB1-D09F645C1497}"/>
                    </a:ext>
                  </a:extLst>
                </p:cNvPr>
                <p:cNvSpPr/>
                <p:nvPr/>
              </p:nvSpPr>
              <p:spPr>
                <a:xfrm>
                  <a:off x="8366120" y="2809561"/>
                  <a:ext cx="36303" cy="36002"/>
                </a:xfrm>
                <a:custGeom>
                  <a:avLst/>
                  <a:gdLst>
                    <a:gd name="connsiteX0" fmla="*/ 6181 w 36303"/>
                    <a:gd name="connsiteY0" fmla="*/ 4809 h 36002"/>
                    <a:gd name="connsiteX1" fmla="*/ 31689 w 36303"/>
                    <a:gd name="connsiteY1" fmla="*/ 5635 h 36002"/>
                    <a:gd name="connsiteX2" fmla="*/ 30294 w 36303"/>
                    <a:gd name="connsiteY2" fmla="*/ 31029 h 36002"/>
                    <a:gd name="connsiteX3" fmla="*/ 4615 w 36303"/>
                    <a:gd name="connsiteY3" fmla="*/ 30374 h 36002"/>
                    <a:gd name="connsiteX4" fmla="*/ 6181 w 36303"/>
                    <a:gd name="connsiteY4" fmla="*/ 4809 h 36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03" h="36002">
                      <a:moveTo>
                        <a:pt x="6181" y="4809"/>
                      </a:moveTo>
                      <a:cubicBezTo>
                        <a:pt x="13725" y="-1994"/>
                        <a:pt x="24971" y="-1453"/>
                        <a:pt x="31689" y="5635"/>
                      </a:cubicBezTo>
                      <a:cubicBezTo>
                        <a:pt x="38351" y="12781"/>
                        <a:pt x="37724" y="24168"/>
                        <a:pt x="30294" y="31029"/>
                      </a:cubicBezTo>
                      <a:cubicBezTo>
                        <a:pt x="22864" y="37918"/>
                        <a:pt x="11363" y="37605"/>
                        <a:pt x="4615" y="30374"/>
                      </a:cubicBezTo>
                      <a:cubicBezTo>
                        <a:pt x="-2188" y="23200"/>
                        <a:pt x="-1306" y="11585"/>
                        <a:pt x="6181" y="4809"/>
                      </a:cubicBezTo>
                      <a:close/>
                    </a:path>
                  </a:pathLst>
                </a:custGeom>
                <a:grpFill/>
                <a:ln w="2845" cap="flat">
                  <a:noFill/>
                  <a:prstDash val="solid"/>
                  <a:miter/>
                </a:ln>
              </p:spPr>
              <p:txBody>
                <a:bodyPr rtlCol="0" anchor="ctr"/>
                <a:lstStyle/>
                <a:p>
                  <a:endParaRPr lang="en-US"/>
                </a:p>
              </p:txBody>
            </p:sp>
            <p:sp>
              <p:nvSpPr>
                <p:cNvPr id="2894" name="Freeform: Shape 2893">
                  <a:extLst>
                    <a:ext uri="{FF2B5EF4-FFF2-40B4-BE49-F238E27FC236}">
                      <a16:creationId xmlns:a16="http://schemas.microsoft.com/office/drawing/2014/main" id="{9E8F4374-DE02-D0A1-B97B-85A12C6F6E8B}"/>
                    </a:ext>
                  </a:extLst>
                </p:cNvPr>
                <p:cNvSpPr/>
                <p:nvPr/>
              </p:nvSpPr>
              <p:spPr>
                <a:xfrm>
                  <a:off x="8276118" y="2706600"/>
                  <a:ext cx="34560" cy="34318"/>
                </a:xfrm>
                <a:custGeom>
                  <a:avLst/>
                  <a:gdLst>
                    <a:gd name="connsiteX0" fmla="*/ 6366 w 34560"/>
                    <a:gd name="connsiteY0" fmla="*/ 4175 h 34318"/>
                    <a:gd name="connsiteX1" fmla="*/ 30678 w 34560"/>
                    <a:gd name="connsiteY1" fmla="*/ 5883 h 34318"/>
                    <a:gd name="connsiteX2" fmla="*/ 28258 w 34560"/>
                    <a:gd name="connsiteY2" fmla="*/ 30081 h 34318"/>
                    <a:gd name="connsiteX3" fmla="*/ 3946 w 34560"/>
                    <a:gd name="connsiteY3" fmla="*/ 28373 h 34318"/>
                    <a:gd name="connsiteX4" fmla="*/ 6366 w 34560"/>
                    <a:gd name="connsiteY4" fmla="*/ 4175 h 34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60" h="34318">
                      <a:moveTo>
                        <a:pt x="6366" y="4175"/>
                      </a:moveTo>
                      <a:cubicBezTo>
                        <a:pt x="13796" y="-2003"/>
                        <a:pt x="24671" y="-1234"/>
                        <a:pt x="30678" y="5883"/>
                      </a:cubicBezTo>
                      <a:cubicBezTo>
                        <a:pt x="36684" y="13000"/>
                        <a:pt x="35602" y="23818"/>
                        <a:pt x="28258" y="30081"/>
                      </a:cubicBezTo>
                      <a:cubicBezTo>
                        <a:pt x="20913" y="36344"/>
                        <a:pt x="10038" y="35575"/>
                        <a:pt x="3946" y="28373"/>
                      </a:cubicBezTo>
                      <a:cubicBezTo>
                        <a:pt x="-2146" y="21170"/>
                        <a:pt x="-1065" y="10352"/>
                        <a:pt x="6366" y="4175"/>
                      </a:cubicBezTo>
                      <a:close/>
                    </a:path>
                  </a:pathLst>
                </a:custGeom>
                <a:grpFill/>
                <a:ln w="2845" cap="flat">
                  <a:noFill/>
                  <a:prstDash val="solid"/>
                  <a:miter/>
                </a:ln>
              </p:spPr>
              <p:txBody>
                <a:bodyPr rtlCol="0" anchor="ctr"/>
                <a:lstStyle/>
                <a:p>
                  <a:endParaRPr lang="en-US"/>
                </a:p>
              </p:txBody>
            </p:sp>
            <p:sp>
              <p:nvSpPr>
                <p:cNvPr id="2895" name="Freeform: Shape 2894">
                  <a:extLst>
                    <a:ext uri="{FF2B5EF4-FFF2-40B4-BE49-F238E27FC236}">
                      <a16:creationId xmlns:a16="http://schemas.microsoft.com/office/drawing/2014/main" id="{7553A106-8A6A-95EF-BD9B-A78BFEB61832}"/>
                    </a:ext>
                  </a:extLst>
                </p:cNvPr>
                <p:cNvSpPr/>
                <p:nvPr/>
              </p:nvSpPr>
              <p:spPr>
                <a:xfrm>
                  <a:off x="8190387" y="2600086"/>
                  <a:ext cx="32758" cy="32608"/>
                </a:xfrm>
                <a:custGeom>
                  <a:avLst/>
                  <a:gdLst>
                    <a:gd name="connsiteX0" fmla="*/ 6607 w 32758"/>
                    <a:gd name="connsiteY0" fmla="*/ 3505 h 32608"/>
                    <a:gd name="connsiteX1" fmla="*/ 29524 w 32758"/>
                    <a:gd name="connsiteY1" fmla="*/ 6124 h 32608"/>
                    <a:gd name="connsiteX2" fmla="*/ 26193 w 32758"/>
                    <a:gd name="connsiteY2" fmla="*/ 29041 h 32608"/>
                    <a:gd name="connsiteX3" fmla="*/ 3276 w 32758"/>
                    <a:gd name="connsiteY3" fmla="*/ 26422 h 32608"/>
                    <a:gd name="connsiteX4" fmla="*/ 6607 w 32758"/>
                    <a:gd name="connsiteY4" fmla="*/ 3505 h 3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 h="32608">
                      <a:moveTo>
                        <a:pt x="6607" y="3505"/>
                      </a:moveTo>
                      <a:cubicBezTo>
                        <a:pt x="13895" y="-2046"/>
                        <a:pt x="24143" y="-879"/>
                        <a:pt x="29524" y="6124"/>
                      </a:cubicBezTo>
                      <a:cubicBezTo>
                        <a:pt x="34904" y="13156"/>
                        <a:pt x="33424" y="23404"/>
                        <a:pt x="26193" y="29041"/>
                      </a:cubicBezTo>
                      <a:cubicBezTo>
                        <a:pt x="18962" y="34678"/>
                        <a:pt x="8714" y="33511"/>
                        <a:pt x="3276" y="26422"/>
                      </a:cubicBezTo>
                      <a:cubicBezTo>
                        <a:pt x="-2161" y="19333"/>
                        <a:pt x="-681" y="9056"/>
                        <a:pt x="6607" y="3505"/>
                      </a:cubicBezTo>
                      <a:close/>
                    </a:path>
                  </a:pathLst>
                </a:custGeom>
                <a:grpFill/>
                <a:ln w="2845" cap="flat">
                  <a:noFill/>
                  <a:prstDash val="solid"/>
                  <a:miter/>
                </a:ln>
              </p:spPr>
              <p:txBody>
                <a:bodyPr rtlCol="0" anchor="ctr"/>
                <a:lstStyle/>
                <a:p>
                  <a:endParaRPr lang="en-US"/>
                </a:p>
              </p:txBody>
            </p:sp>
            <p:sp>
              <p:nvSpPr>
                <p:cNvPr id="2896" name="Freeform: Shape 2895">
                  <a:extLst>
                    <a:ext uri="{FF2B5EF4-FFF2-40B4-BE49-F238E27FC236}">
                      <a16:creationId xmlns:a16="http://schemas.microsoft.com/office/drawing/2014/main" id="{4C845B38-B542-0022-72B1-6CE800EC3862}"/>
                    </a:ext>
                  </a:extLst>
                </p:cNvPr>
                <p:cNvSpPr/>
                <p:nvPr/>
              </p:nvSpPr>
              <p:spPr>
                <a:xfrm>
                  <a:off x="8108977" y="2490210"/>
                  <a:ext cx="31104" cy="30824"/>
                </a:xfrm>
                <a:custGeom>
                  <a:avLst/>
                  <a:gdLst>
                    <a:gd name="connsiteX0" fmla="*/ 6825 w 31104"/>
                    <a:gd name="connsiteY0" fmla="*/ 2924 h 30824"/>
                    <a:gd name="connsiteX1" fmla="*/ 28319 w 31104"/>
                    <a:gd name="connsiteY1" fmla="*/ 6369 h 30824"/>
                    <a:gd name="connsiteX2" fmla="*/ 24447 w 31104"/>
                    <a:gd name="connsiteY2" fmla="*/ 27805 h 30824"/>
                    <a:gd name="connsiteX3" fmla="*/ 2697 w 31104"/>
                    <a:gd name="connsiteY3" fmla="*/ 24560 h 30824"/>
                    <a:gd name="connsiteX4" fmla="*/ 6825 w 31104"/>
                    <a:gd name="connsiteY4" fmla="*/ 2924 h 30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04" h="30824">
                      <a:moveTo>
                        <a:pt x="6825" y="2924"/>
                      </a:moveTo>
                      <a:cubicBezTo>
                        <a:pt x="13914" y="-2058"/>
                        <a:pt x="23565" y="-521"/>
                        <a:pt x="28319" y="6369"/>
                      </a:cubicBezTo>
                      <a:cubicBezTo>
                        <a:pt x="33187" y="13201"/>
                        <a:pt x="31536" y="22738"/>
                        <a:pt x="24447" y="27805"/>
                      </a:cubicBezTo>
                      <a:cubicBezTo>
                        <a:pt x="17415" y="32844"/>
                        <a:pt x="7594" y="31449"/>
                        <a:pt x="2697" y="24560"/>
                      </a:cubicBezTo>
                      <a:cubicBezTo>
                        <a:pt x="-2142" y="17585"/>
                        <a:pt x="-292" y="7906"/>
                        <a:pt x="6825" y="2924"/>
                      </a:cubicBezTo>
                      <a:close/>
                    </a:path>
                  </a:pathLst>
                </a:custGeom>
                <a:grpFill/>
                <a:ln w="2845" cap="flat">
                  <a:noFill/>
                  <a:prstDash val="solid"/>
                  <a:miter/>
                </a:ln>
              </p:spPr>
              <p:txBody>
                <a:bodyPr rtlCol="0" anchor="ctr"/>
                <a:lstStyle/>
                <a:p>
                  <a:endParaRPr lang="en-US"/>
                </a:p>
              </p:txBody>
            </p:sp>
            <p:sp>
              <p:nvSpPr>
                <p:cNvPr id="2897" name="Freeform: Shape 2896">
                  <a:extLst>
                    <a:ext uri="{FF2B5EF4-FFF2-40B4-BE49-F238E27FC236}">
                      <a16:creationId xmlns:a16="http://schemas.microsoft.com/office/drawing/2014/main" id="{9631AB63-A023-1B1D-4D09-C657B0F53BE2}"/>
                    </a:ext>
                  </a:extLst>
                </p:cNvPr>
                <p:cNvSpPr/>
                <p:nvPr/>
              </p:nvSpPr>
              <p:spPr>
                <a:xfrm>
                  <a:off x="8032323" y="2377012"/>
                  <a:ext cx="29494" cy="29021"/>
                </a:xfrm>
                <a:custGeom>
                  <a:avLst/>
                  <a:gdLst>
                    <a:gd name="connsiteX0" fmla="*/ 6843 w 29494"/>
                    <a:gd name="connsiteY0" fmla="*/ 2449 h 29021"/>
                    <a:gd name="connsiteX1" fmla="*/ 27198 w 29494"/>
                    <a:gd name="connsiteY1" fmla="*/ 6406 h 29021"/>
                    <a:gd name="connsiteX2" fmla="*/ 22671 w 29494"/>
                    <a:gd name="connsiteY2" fmla="*/ 26533 h 29021"/>
                    <a:gd name="connsiteX3" fmla="*/ 2316 w 29494"/>
                    <a:gd name="connsiteY3" fmla="*/ 22576 h 29021"/>
                    <a:gd name="connsiteX4" fmla="*/ 6843 w 29494"/>
                    <a:gd name="connsiteY4" fmla="*/ 2449 h 29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94" h="29021">
                      <a:moveTo>
                        <a:pt x="6843" y="2449"/>
                      </a:moveTo>
                      <a:cubicBezTo>
                        <a:pt x="13732" y="-1992"/>
                        <a:pt x="22842" y="-227"/>
                        <a:pt x="27198" y="6406"/>
                      </a:cubicBezTo>
                      <a:cubicBezTo>
                        <a:pt x="31553" y="13039"/>
                        <a:pt x="29532" y="22035"/>
                        <a:pt x="22671" y="26533"/>
                      </a:cubicBezTo>
                      <a:cubicBezTo>
                        <a:pt x="15839" y="31031"/>
                        <a:pt x="6700" y="29266"/>
                        <a:pt x="2316" y="22576"/>
                      </a:cubicBezTo>
                      <a:cubicBezTo>
                        <a:pt x="-2068" y="15886"/>
                        <a:pt x="-47" y="6890"/>
                        <a:pt x="6843" y="2449"/>
                      </a:cubicBezTo>
                      <a:close/>
                    </a:path>
                  </a:pathLst>
                </a:custGeom>
                <a:grpFill/>
                <a:ln w="2845" cap="flat">
                  <a:noFill/>
                  <a:prstDash val="solid"/>
                  <a:miter/>
                </a:ln>
              </p:spPr>
              <p:txBody>
                <a:bodyPr rtlCol="0" anchor="ctr"/>
                <a:lstStyle/>
                <a:p>
                  <a:endParaRPr lang="en-US"/>
                </a:p>
              </p:txBody>
            </p:sp>
            <p:sp>
              <p:nvSpPr>
                <p:cNvPr id="2898" name="Freeform: Shape 2897">
                  <a:extLst>
                    <a:ext uri="{FF2B5EF4-FFF2-40B4-BE49-F238E27FC236}">
                      <a16:creationId xmlns:a16="http://schemas.microsoft.com/office/drawing/2014/main" id="{EF0E6C56-2E8B-7D4B-809F-EE3226A3FEE0}"/>
                    </a:ext>
                  </a:extLst>
                </p:cNvPr>
                <p:cNvSpPr/>
                <p:nvPr/>
              </p:nvSpPr>
              <p:spPr>
                <a:xfrm>
                  <a:off x="7960453" y="2260643"/>
                  <a:ext cx="27677" cy="27351"/>
                </a:xfrm>
                <a:custGeom>
                  <a:avLst/>
                  <a:gdLst>
                    <a:gd name="connsiteX0" fmla="*/ 6945 w 27677"/>
                    <a:gd name="connsiteY0" fmla="*/ 1984 h 27351"/>
                    <a:gd name="connsiteX1" fmla="*/ 25848 w 27677"/>
                    <a:gd name="connsiteY1" fmla="*/ 6539 h 27351"/>
                    <a:gd name="connsiteX2" fmla="*/ 20752 w 27677"/>
                    <a:gd name="connsiteY2" fmla="*/ 25328 h 27351"/>
                    <a:gd name="connsiteX3" fmla="*/ 1849 w 27677"/>
                    <a:gd name="connsiteY3" fmla="*/ 20773 h 27351"/>
                    <a:gd name="connsiteX4" fmla="*/ 6945 w 27677"/>
                    <a:gd name="connsiteY4" fmla="*/ 1984 h 27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7" h="27351">
                      <a:moveTo>
                        <a:pt x="6945" y="1984"/>
                      </a:moveTo>
                      <a:cubicBezTo>
                        <a:pt x="13606" y="-1916"/>
                        <a:pt x="22061" y="105"/>
                        <a:pt x="25848" y="6539"/>
                      </a:cubicBezTo>
                      <a:cubicBezTo>
                        <a:pt x="29634" y="12945"/>
                        <a:pt x="27356" y="21371"/>
                        <a:pt x="20752" y="25328"/>
                      </a:cubicBezTo>
                      <a:cubicBezTo>
                        <a:pt x="14147" y="29285"/>
                        <a:pt x="5692" y="27264"/>
                        <a:pt x="1849" y="20773"/>
                      </a:cubicBezTo>
                      <a:cubicBezTo>
                        <a:pt x="-1966" y="14311"/>
                        <a:pt x="311" y="5884"/>
                        <a:pt x="6945" y="1984"/>
                      </a:cubicBezTo>
                      <a:close/>
                    </a:path>
                  </a:pathLst>
                </a:custGeom>
                <a:grpFill/>
                <a:ln w="2845" cap="flat">
                  <a:noFill/>
                  <a:prstDash val="solid"/>
                  <a:miter/>
                </a:ln>
              </p:spPr>
              <p:txBody>
                <a:bodyPr rtlCol="0" anchor="ctr"/>
                <a:lstStyle/>
                <a:p>
                  <a:endParaRPr lang="en-US"/>
                </a:p>
              </p:txBody>
            </p:sp>
            <p:sp>
              <p:nvSpPr>
                <p:cNvPr id="2899" name="Freeform: Shape 2898">
                  <a:extLst>
                    <a:ext uri="{FF2B5EF4-FFF2-40B4-BE49-F238E27FC236}">
                      <a16:creationId xmlns:a16="http://schemas.microsoft.com/office/drawing/2014/main" id="{09367572-C4C9-DDBA-BD95-2183F011CF69}"/>
                    </a:ext>
                  </a:extLst>
                </p:cNvPr>
                <p:cNvSpPr/>
                <p:nvPr/>
              </p:nvSpPr>
              <p:spPr>
                <a:xfrm>
                  <a:off x="7893290" y="2141484"/>
                  <a:ext cx="25908" cy="25671"/>
                </a:xfrm>
                <a:custGeom>
                  <a:avLst/>
                  <a:gdLst>
                    <a:gd name="connsiteX0" fmla="*/ 7036 w 25908"/>
                    <a:gd name="connsiteY0" fmla="*/ 1577 h 25671"/>
                    <a:gd name="connsiteX1" fmla="*/ 24487 w 25908"/>
                    <a:gd name="connsiteY1" fmla="*/ 6616 h 25671"/>
                    <a:gd name="connsiteX2" fmla="*/ 18936 w 25908"/>
                    <a:gd name="connsiteY2" fmla="*/ 24038 h 25671"/>
                    <a:gd name="connsiteX3" fmla="*/ 1456 w 25908"/>
                    <a:gd name="connsiteY3" fmla="*/ 19028 h 25671"/>
                    <a:gd name="connsiteX4" fmla="*/ 7036 w 25908"/>
                    <a:gd name="connsiteY4" fmla="*/ 1577 h 2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 h="25671">
                      <a:moveTo>
                        <a:pt x="7036" y="1577"/>
                      </a:moveTo>
                      <a:cubicBezTo>
                        <a:pt x="13413" y="-1811"/>
                        <a:pt x="21213" y="438"/>
                        <a:pt x="24487" y="6616"/>
                      </a:cubicBezTo>
                      <a:cubicBezTo>
                        <a:pt x="27733" y="12793"/>
                        <a:pt x="25227" y="20594"/>
                        <a:pt x="18936" y="24038"/>
                      </a:cubicBezTo>
                      <a:cubicBezTo>
                        <a:pt x="12559" y="27512"/>
                        <a:pt x="4730" y="25262"/>
                        <a:pt x="1456" y="19028"/>
                      </a:cubicBezTo>
                      <a:cubicBezTo>
                        <a:pt x="-1846" y="12793"/>
                        <a:pt x="659" y="4993"/>
                        <a:pt x="7036" y="1577"/>
                      </a:cubicBezTo>
                      <a:close/>
                    </a:path>
                  </a:pathLst>
                </a:custGeom>
                <a:grpFill/>
                <a:ln w="2845" cap="flat">
                  <a:noFill/>
                  <a:prstDash val="solid"/>
                  <a:miter/>
                </a:ln>
              </p:spPr>
              <p:txBody>
                <a:bodyPr rtlCol="0" anchor="ctr"/>
                <a:lstStyle/>
                <a:p>
                  <a:endParaRPr lang="en-US"/>
                </a:p>
              </p:txBody>
            </p:sp>
            <p:sp>
              <p:nvSpPr>
                <p:cNvPr id="2900" name="Freeform: Shape 2899">
                  <a:extLst>
                    <a:ext uri="{FF2B5EF4-FFF2-40B4-BE49-F238E27FC236}">
                      <a16:creationId xmlns:a16="http://schemas.microsoft.com/office/drawing/2014/main" id="{E36F5DEF-4465-D94C-F16D-3BE60C361FD1}"/>
                    </a:ext>
                  </a:extLst>
                </p:cNvPr>
                <p:cNvSpPr/>
                <p:nvPr/>
              </p:nvSpPr>
              <p:spPr>
                <a:xfrm>
                  <a:off x="7831158" y="2019644"/>
                  <a:ext cx="24361" cy="23763"/>
                </a:xfrm>
                <a:custGeom>
                  <a:avLst/>
                  <a:gdLst>
                    <a:gd name="connsiteX0" fmla="*/ 6908 w 24361"/>
                    <a:gd name="connsiteY0" fmla="*/ 1260 h 23763"/>
                    <a:gd name="connsiteX1" fmla="*/ 23164 w 24361"/>
                    <a:gd name="connsiteY1" fmla="*/ 6526 h 23763"/>
                    <a:gd name="connsiteX2" fmla="*/ 17470 w 24361"/>
                    <a:gd name="connsiteY2" fmla="*/ 22468 h 23763"/>
                    <a:gd name="connsiteX3" fmla="*/ 1215 w 24361"/>
                    <a:gd name="connsiteY3" fmla="*/ 17202 h 23763"/>
                    <a:gd name="connsiteX4" fmla="*/ 6908 w 24361"/>
                    <a:gd name="connsiteY4" fmla="*/ 1260 h 23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61" h="23763">
                      <a:moveTo>
                        <a:pt x="6908" y="1260"/>
                      </a:moveTo>
                      <a:cubicBezTo>
                        <a:pt x="12972" y="-1673"/>
                        <a:pt x="20260" y="690"/>
                        <a:pt x="23164" y="6526"/>
                      </a:cubicBezTo>
                      <a:cubicBezTo>
                        <a:pt x="26067" y="12362"/>
                        <a:pt x="23505" y="19508"/>
                        <a:pt x="17470" y="22468"/>
                      </a:cubicBezTo>
                      <a:cubicBezTo>
                        <a:pt x="11435" y="25458"/>
                        <a:pt x="4147" y="23095"/>
                        <a:pt x="1215" y="17202"/>
                      </a:cubicBezTo>
                      <a:cubicBezTo>
                        <a:pt x="-1718" y="11309"/>
                        <a:pt x="845" y="4163"/>
                        <a:pt x="6908" y="1260"/>
                      </a:cubicBezTo>
                      <a:close/>
                    </a:path>
                  </a:pathLst>
                </a:custGeom>
                <a:grpFill/>
                <a:ln w="2845" cap="flat">
                  <a:noFill/>
                  <a:prstDash val="solid"/>
                  <a:miter/>
                </a:ln>
              </p:spPr>
              <p:txBody>
                <a:bodyPr rtlCol="0" anchor="ctr"/>
                <a:lstStyle/>
                <a:p>
                  <a:endParaRPr lang="en-US"/>
                </a:p>
              </p:txBody>
            </p:sp>
            <p:sp>
              <p:nvSpPr>
                <p:cNvPr id="2901" name="Freeform: Shape 2900">
                  <a:extLst>
                    <a:ext uri="{FF2B5EF4-FFF2-40B4-BE49-F238E27FC236}">
                      <a16:creationId xmlns:a16="http://schemas.microsoft.com/office/drawing/2014/main" id="{445AEA61-2C20-3E85-6789-E016FB7832DD}"/>
                    </a:ext>
                  </a:extLst>
                </p:cNvPr>
                <p:cNvSpPr/>
                <p:nvPr/>
              </p:nvSpPr>
              <p:spPr>
                <a:xfrm>
                  <a:off x="7774329" y="1895195"/>
                  <a:ext cx="22552" cy="22109"/>
                </a:xfrm>
                <a:custGeom>
                  <a:avLst/>
                  <a:gdLst>
                    <a:gd name="connsiteX0" fmla="*/ 6886 w 22552"/>
                    <a:gd name="connsiteY0" fmla="*/ 960 h 22109"/>
                    <a:gd name="connsiteX1" fmla="*/ 21661 w 22552"/>
                    <a:gd name="connsiteY1" fmla="*/ 6512 h 22109"/>
                    <a:gd name="connsiteX2" fmla="*/ 15682 w 22552"/>
                    <a:gd name="connsiteY2" fmla="*/ 21116 h 22109"/>
                    <a:gd name="connsiteX3" fmla="*/ 907 w 22552"/>
                    <a:gd name="connsiteY3" fmla="*/ 15565 h 22109"/>
                    <a:gd name="connsiteX4" fmla="*/ 6886 w 22552"/>
                    <a:gd name="connsiteY4" fmla="*/ 960 h 22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52" h="22109">
                      <a:moveTo>
                        <a:pt x="6886" y="960"/>
                      </a:moveTo>
                      <a:cubicBezTo>
                        <a:pt x="12636" y="-1516"/>
                        <a:pt x="19241" y="960"/>
                        <a:pt x="21661" y="6512"/>
                      </a:cubicBezTo>
                      <a:cubicBezTo>
                        <a:pt x="24081" y="12063"/>
                        <a:pt x="21404" y="18582"/>
                        <a:pt x="15682" y="21116"/>
                      </a:cubicBezTo>
                      <a:cubicBezTo>
                        <a:pt x="9960" y="23650"/>
                        <a:pt x="3327" y="21173"/>
                        <a:pt x="907" y="15565"/>
                      </a:cubicBezTo>
                      <a:cubicBezTo>
                        <a:pt x="-1541" y="9985"/>
                        <a:pt x="1135" y="3437"/>
                        <a:pt x="6886" y="960"/>
                      </a:cubicBezTo>
                      <a:close/>
                    </a:path>
                  </a:pathLst>
                </a:custGeom>
                <a:grpFill/>
                <a:ln w="2845" cap="flat">
                  <a:noFill/>
                  <a:prstDash val="solid"/>
                  <a:miter/>
                </a:ln>
              </p:spPr>
              <p:txBody>
                <a:bodyPr rtlCol="0" anchor="ctr"/>
                <a:lstStyle/>
                <a:p>
                  <a:endParaRPr lang="en-US"/>
                </a:p>
              </p:txBody>
            </p:sp>
            <p:sp>
              <p:nvSpPr>
                <p:cNvPr id="2902" name="Freeform: Shape 2901">
                  <a:extLst>
                    <a:ext uri="{FF2B5EF4-FFF2-40B4-BE49-F238E27FC236}">
                      <a16:creationId xmlns:a16="http://schemas.microsoft.com/office/drawing/2014/main" id="{34BE67DA-2846-5DAA-6291-6FE2AA078BB6}"/>
                    </a:ext>
                  </a:extLst>
                </p:cNvPr>
                <p:cNvSpPr/>
                <p:nvPr/>
              </p:nvSpPr>
              <p:spPr>
                <a:xfrm>
                  <a:off x="7722517" y="1768522"/>
                  <a:ext cx="20799" cy="20419"/>
                </a:xfrm>
                <a:custGeom>
                  <a:avLst/>
                  <a:gdLst>
                    <a:gd name="connsiteX0" fmla="*/ 6800 w 20799"/>
                    <a:gd name="connsiteY0" fmla="*/ 722 h 20419"/>
                    <a:gd name="connsiteX1" fmla="*/ 20152 w 20799"/>
                    <a:gd name="connsiteY1" fmla="*/ 6416 h 20419"/>
                    <a:gd name="connsiteX2" fmla="*/ 14003 w 20799"/>
                    <a:gd name="connsiteY2" fmla="*/ 19682 h 20419"/>
                    <a:gd name="connsiteX3" fmla="*/ 651 w 20799"/>
                    <a:gd name="connsiteY3" fmla="*/ 13988 h 20419"/>
                    <a:gd name="connsiteX4" fmla="*/ 6800 w 20799"/>
                    <a:gd name="connsiteY4" fmla="*/ 722 h 20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9" h="20419">
                      <a:moveTo>
                        <a:pt x="6800" y="722"/>
                      </a:moveTo>
                      <a:cubicBezTo>
                        <a:pt x="12181" y="-1356"/>
                        <a:pt x="18159" y="1206"/>
                        <a:pt x="20152" y="6416"/>
                      </a:cubicBezTo>
                      <a:cubicBezTo>
                        <a:pt x="22145" y="11626"/>
                        <a:pt x="19383" y="17575"/>
                        <a:pt x="14003" y="19682"/>
                      </a:cubicBezTo>
                      <a:cubicBezTo>
                        <a:pt x="8622" y="21789"/>
                        <a:pt x="2643" y="19227"/>
                        <a:pt x="651" y="13988"/>
                      </a:cubicBezTo>
                      <a:cubicBezTo>
                        <a:pt x="-1342" y="8722"/>
                        <a:pt x="1391" y="2800"/>
                        <a:pt x="6800" y="722"/>
                      </a:cubicBezTo>
                      <a:close/>
                    </a:path>
                  </a:pathLst>
                </a:custGeom>
                <a:grpFill/>
                <a:ln w="2845" cap="flat">
                  <a:noFill/>
                  <a:prstDash val="solid"/>
                  <a:miter/>
                </a:ln>
              </p:spPr>
              <p:txBody>
                <a:bodyPr rtlCol="0" anchor="ctr"/>
                <a:lstStyle/>
                <a:p>
                  <a:endParaRPr lang="en-US"/>
                </a:p>
              </p:txBody>
            </p:sp>
            <p:sp>
              <p:nvSpPr>
                <p:cNvPr id="2903" name="Freeform: Shape 2902">
                  <a:extLst>
                    <a:ext uri="{FF2B5EF4-FFF2-40B4-BE49-F238E27FC236}">
                      <a16:creationId xmlns:a16="http://schemas.microsoft.com/office/drawing/2014/main" id="{3D1753EF-1B73-BD98-6CBA-F6107DDAD83D}"/>
                    </a:ext>
                  </a:extLst>
                </p:cNvPr>
                <p:cNvSpPr/>
                <p:nvPr/>
              </p:nvSpPr>
              <p:spPr>
                <a:xfrm>
                  <a:off x="7675993" y="1639878"/>
                  <a:ext cx="19165" cy="18599"/>
                </a:xfrm>
                <a:custGeom>
                  <a:avLst/>
                  <a:gdLst>
                    <a:gd name="connsiteX0" fmla="*/ 6494 w 19165"/>
                    <a:gd name="connsiteY0" fmla="*/ 519 h 18599"/>
                    <a:gd name="connsiteX1" fmla="*/ 18650 w 19165"/>
                    <a:gd name="connsiteY1" fmla="*/ 6184 h 18599"/>
                    <a:gd name="connsiteX2" fmla="*/ 12671 w 19165"/>
                    <a:gd name="connsiteY2" fmla="*/ 18055 h 18599"/>
                    <a:gd name="connsiteX3" fmla="*/ 515 w 19165"/>
                    <a:gd name="connsiteY3" fmla="*/ 12390 h 18599"/>
                    <a:gd name="connsiteX4" fmla="*/ 6494 w 19165"/>
                    <a:gd name="connsiteY4" fmla="*/ 519 h 18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5" h="18599">
                      <a:moveTo>
                        <a:pt x="6494" y="519"/>
                      </a:moveTo>
                      <a:cubicBezTo>
                        <a:pt x="11504" y="-1161"/>
                        <a:pt x="16942" y="1373"/>
                        <a:pt x="18650" y="6184"/>
                      </a:cubicBezTo>
                      <a:cubicBezTo>
                        <a:pt x="20358" y="11023"/>
                        <a:pt x="17682" y="16319"/>
                        <a:pt x="12671" y="18055"/>
                      </a:cubicBezTo>
                      <a:cubicBezTo>
                        <a:pt x="7661" y="19792"/>
                        <a:pt x="2223" y="17230"/>
                        <a:pt x="515" y="12390"/>
                      </a:cubicBezTo>
                      <a:cubicBezTo>
                        <a:pt x="-1193" y="7522"/>
                        <a:pt x="1483" y="2227"/>
                        <a:pt x="6494" y="519"/>
                      </a:cubicBezTo>
                      <a:close/>
                    </a:path>
                  </a:pathLst>
                </a:custGeom>
                <a:grpFill/>
                <a:ln w="2845" cap="flat">
                  <a:noFill/>
                  <a:prstDash val="solid"/>
                  <a:miter/>
                </a:ln>
              </p:spPr>
              <p:txBody>
                <a:bodyPr rtlCol="0" anchor="ctr"/>
                <a:lstStyle/>
                <a:p>
                  <a:endParaRPr lang="en-US"/>
                </a:p>
              </p:txBody>
            </p:sp>
            <p:sp>
              <p:nvSpPr>
                <p:cNvPr id="2904" name="Freeform: Shape 2903">
                  <a:extLst>
                    <a:ext uri="{FF2B5EF4-FFF2-40B4-BE49-F238E27FC236}">
                      <a16:creationId xmlns:a16="http://schemas.microsoft.com/office/drawing/2014/main" id="{0C1BB219-2C62-F00E-EEF4-E06FD515B245}"/>
                    </a:ext>
                  </a:extLst>
                </p:cNvPr>
                <p:cNvSpPr/>
                <p:nvPr/>
              </p:nvSpPr>
              <p:spPr>
                <a:xfrm>
                  <a:off x="7635167" y="1509225"/>
                  <a:ext cx="17374" cy="16931"/>
                </a:xfrm>
                <a:custGeom>
                  <a:avLst/>
                  <a:gdLst>
                    <a:gd name="connsiteX0" fmla="*/ 6269 w 17374"/>
                    <a:gd name="connsiteY0" fmla="*/ 360 h 16931"/>
                    <a:gd name="connsiteX1" fmla="*/ 17030 w 17374"/>
                    <a:gd name="connsiteY1" fmla="*/ 5997 h 16931"/>
                    <a:gd name="connsiteX2" fmla="*/ 11108 w 17374"/>
                    <a:gd name="connsiteY2" fmla="*/ 16558 h 16931"/>
                    <a:gd name="connsiteX3" fmla="*/ 347 w 17374"/>
                    <a:gd name="connsiteY3" fmla="*/ 10922 h 16931"/>
                    <a:gd name="connsiteX4" fmla="*/ 6269 w 17374"/>
                    <a:gd name="connsiteY4" fmla="*/ 360 h 1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74" h="16931">
                      <a:moveTo>
                        <a:pt x="6269" y="360"/>
                      </a:moveTo>
                      <a:cubicBezTo>
                        <a:pt x="10881" y="-978"/>
                        <a:pt x="15691" y="1527"/>
                        <a:pt x="17030" y="5997"/>
                      </a:cubicBezTo>
                      <a:cubicBezTo>
                        <a:pt x="18368" y="10466"/>
                        <a:pt x="15691" y="15192"/>
                        <a:pt x="11108" y="16558"/>
                      </a:cubicBezTo>
                      <a:cubicBezTo>
                        <a:pt x="6496" y="17925"/>
                        <a:pt x="1685" y="15420"/>
                        <a:pt x="347" y="10922"/>
                      </a:cubicBezTo>
                      <a:cubicBezTo>
                        <a:pt x="-991" y="6424"/>
                        <a:pt x="1657" y="1698"/>
                        <a:pt x="6269" y="360"/>
                      </a:cubicBezTo>
                      <a:close/>
                    </a:path>
                  </a:pathLst>
                </a:custGeom>
                <a:grpFill/>
                <a:ln w="2845" cap="flat">
                  <a:noFill/>
                  <a:prstDash val="solid"/>
                  <a:miter/>
                </a:ln>
              </p:spPr>
              <p:txBody>
                <a:bodyPr rtlCol="0" anchor="ctr"/>
                <a:lstStyle/>
                <a:p>
                  <a:endParaRPr lang="en-US"/>
                </a:p>
              </p:txBody>
            </p:sp>
            <p:sp>
              <p:nvSpPr>
                <p:cNvPr id="2905" name="Freeform: Shape 2904">
                  <a:extLst>
                    <a:ext uri="{FF2B5EF4-FFF2-40B4-BE49-F238E27FC236}">
                      <a16:creationId xmlns:a16="http://schemas.microsoft.com/office/drawing/2014/main" id="{AA3C3FD7-3A0B-2A17-5137-4DA8F421438F}"/>
                    </a:ext>
                  </a:extLst>
                </p:cNvPr>
                <p:cNvSpPr/>
                <p:nvPr/>
              </p:nvSpPr>
              <p:spPr>
                <a:xfrm>
                  <a:off x="7599574" y="1377020"/>
                  <a:ext cx="15599" cy="15235"/>
                </a:xfrm>
                <a:custGeom>
                  <a:avLst/>
                  <a:gdLst>
                    <a:gd name="connsiteX0" fmla="*/ 5992 w 15599"/>
                    <a:gd name="connsiteY0" fmla="*/ 244 h 15235"/>
                    <a:gd name="connsiteX1" fmla="*/ 15387 w 15599"/>
                    <a:gd name="connsiteY1" fmla="*/ 5710 h 15235"/>
                    <a:gd name="connsiteX2" fmla="*/ 9608 w 15599"/>
                    <a:gd name="connsiteY2" fmla="*/ 14991 h 15235"/>
                    <a:gd name="connsiteX3" fmla="*/ 213 w 15599"/>
                    <a:gd name="connsiteY3" fmla="*/ 9525 h 15235"/>
                    <a:gd name="connsiteX4" fmla="*/ 5992 w 15599"/>
                    <a:gd name="connsiteY4" fmla="*/ 244 h 1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9" h="15235">
                      <a:moveTo>
                        <a:pt x="5992" y="244"/>
                      </a:moveTo>
                      <a:cubicBezTo>
                        <a:pt x="10177" y="-809"/>
                        <a:pt x="14390" y="1639"/>
                        <a:pt x="15387" y="5710"/>
                      </a:cubicBezTo>
                      <a:cubicBezTo>
                        <a:pt x="16383" y="9781"/>
                        <a:pt x="13793" y="13938"/>
                        <a:pt x="9608" y="14991"/>
                      </a:cubicBezTo>
                      <a:cubicBezTo>
                        <a:pt x="5423" y="16044"/>
                        <a:pt x="1210" y="13596"/>
                        <a:pt x="213" y="9525"/>
                      </a:cubicBezTo>
                      <a:cubicBezTo>
                        <a:pt x="-783" y="5426"/>
                        <a:pt x="1807" y="1269"/>
                        <a:pt x="5992" y="244"/>
                      </a:cubicBezTo>
                      <a:close/>
                    </a:path>
                  </a:pathLst>
                </a:custGeom>
                <a:grpFill/>
                <a:ln w="2845" cap="flat">
                  <a:noFill/>
                  <a:prstDash val="solid"/>
                  <a:miter/>
                </a:ln>
              </p:spPr>
              <p:txBody>
                <a:bodyPr rtlCol="0" anchor="ctr"/>
                <a:lstStyle/>
                <a:p>
                  <a:endParaRPr lang="en-US"/>
                </a:p>
              </p:txBody>
            </p:sp>
            <p:sp>
              <p:nvSpPr>
                <p:cNvPr id="2906" name="Freeform: Shape 2905">
                  <a:extLst>
                    <a:ext uri="{FF2B5EF4-FFF2-40B4-BE49-F238E27FC236}">
                      <a16:creationId xmlns:a16="http://schemas.microsoft.com/office/drawing/2014/main" id="{00A64176-7BF9-0A78-4671-8008430DE980}"/>
                    </a:ext>
                  </a:extLst>
                </p:cNvPr>
                <p:cNvSpPr/>
                <p:nvPr/>
              </p:nvSpPr>
              <p:spPr>
                <a:xfrm>
                  <a:off x="7569486" y="1243459"/>
                  <a:ext cx="13884" cy="13484"/>
                </a:xfrm>
                <a:custGeom>
                  <a:avLst/>
                  <a:gdLst>
                    <a:gd name="connsiteX0" fmla="*/ 5505 w 13884"/>
                    <a:gd name="connsiteY0" fmla="*/ 148 h 13484"/>
                    <a:gd name="connsiteX1" fmla="*/ 13732 w 13884"/>
                    <a:gd name="connsiteY1" fmla="*/ 5329 h 13484"/>
                    <a:gd name="connsiteX2" fmla="*/ 8380 w 13884"/>
                    <a:gd name="connsiteY2" fmla="*/ 13329 h 13484"/>
                    <a:gd name="connsiteX3" fmla="*/ 153 w 13884"/>
                    <a:gd name="connsiteY3" fmla="*/ 8147 h 13484"/>
                    <a:gd name="connsiteX4" fmla="*/ 5505 w 13884"/>
                    <a:gd name="connsiteY4" fmla="*/ 148 h 13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4" h="13484">
                      <a:moveTo>
                        <a:pt x="5505" y="148"/>
                      </a:moveTo>
                      <a:cubicBezTo>
                        <a:pt x="9263" y="-621"/>
                        <a:pt x="12935" y="1685"/>
                        <a:pt x="13732" y="5329"/>
                      </a:cubicBezTo>
                      <a:cubicBezTo>
                        <a:pt x="14530" y="8944"/>
                        <a:pt x="12110" y="12531"/>
                        <a:pt x="8380" y="13329"/>
                      </a:cubicBezTo>
                      <a:cubicBezTo>
                        <a:pt x="4623" y="14126"/>
                        <a:pt x="950" y="11791"/>
                        <a:pt x="153" y="8147"/>
                      </a:cubicBezTo>
                      <a:cubicBezTo>
                        <a:pt x="-644" y="4503"/>
                        <a:pt x="1747" y="916"/>
                        <a:pt x="5505" y="148"/>
                      </a:cubicBezTo>
                      <a:close/>
                    </a:path>
                  </a:pathLst>
                </a:custGeom>
                <a:grpFill/>
                <a:ln w="2845" cap="flat">
                  <a:noFill/>
                  <a:prstDash val="solid"/>
                  <a:miter/>
                </a:ln>
              </p:spPr>
              <p:txBody>
                <a:bodyPr rtlCol="0" anchor="ctr"/>
                <a:lstStyle/>
                <a:p>
                  <a:endParaRPr lang="en-US"/>
                </a:p>
              </p:txBody>
            </p:sp>
            <p:sp>
              <p:nvSpPr>
                <p:cNvPr id="2907" name="Freeform: Shape 2906">
                  <a:extLst>
                    <a:ext uri="{FF2B5EF4-FFF2-40B4-BE49-F238E27FC236}">
                      <a16:creationId xmlns:a16="http://schemas.microsoft.com/office/drawing/2014/main" id="{D9C4BF27-88C9-3C22-B0EA-6CF2A989B91E}"/>
                    </a:ext>
                  </a:extLst>
                </p:cNvPr>
                <p:cNvSpPr/>
                <p:nvPr/>
              </p:nvSpPr>
              <p:spPr>
                <a:xfrm>
                  <a:off x="7545218" y="1108669"/>
                  <a:ext cx="12117" cy="11781"/>
                </a:xfrm>
                <a:custGeom>
                  <a:avLst/>
                  <a:gdLst>
                    <a:gd name="connsiteX0" fmla="*/ 5091 w 12117"/>
                    <a:gd name="connsiteY0" fmla="*/ 83 h 11781"/>
                    <a:gd name="connsiteX1" fmla="*/ 12037 w 12117"/>
                    <a:gd name="connsiteY1" fmla="*/ 4894 h 11781"/>
                    <a:gd name="connsiteX2" fmla="*/ 7026 w 12117"/>
                    <a:gd name="connsiteY2" fmla="*/ 11698 h 11781"/>
                    <a:gd name="connsiteX3" fmla="*/ 80 w 12117"/>
                    <a:gd name="connsiteY3" fmla="*/ 6887 h 11781"/>
                    <a:gd name="connsiteX4" fmla="*/ 5091 w 12117"/>
                    <a:gd name="connsiteY4" fmla="*/ 83 h 11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781">
                      <a:moveTo>
                        <a:pt x="5091" y="83"/>
                      </a:moveTo>
                      <a:cubicBezTo>
                        <a:pt x="8393" y="-458"/>
                        <a:pt x="11525" y="1706"/>
                        <a:pt x="12037" y="4894"/>
                      </a:cubicBezTo>
                      <a:cubicBezTo>
                        <a:pt x="12578" y="8111"/>
                        <a:pt x="10329" y="11129"/>
                        <a:pt x="7026" y="11698"/>
                      </a:cubicBezTo>
                      <a:cubicBezTo>
                        <a:pt x="3724" y="12239"/>
                        <a:pt x="621" y="10104"/>
                        <a:pt x="80" y="6887"/>
                      </a:cubicBezTo>
                      <a:cubicBezTo>
                        <a:pt x="-461" y="3670"/>
                        <a:pt x="1788" y="624"/>
                        <a:pt x="5091" y="83"/>
                      </a:cubicBezTo>
                      <a:close/>
                    </a:path>
                  </a:pathLst>
                </a:custGeom>
                <a:grpFill/>
                <a:ln w="2845" cap="flat">
                  <a:noFill/>
                  <a:prstDash val="solid"/>
                  <a:miter/>
                </a:ln>
              </p:spPr>
              <p:txBody>
                <a:bodyPr rtlCol="0" anchor="ctr"/>
                <a:lstStyle/>
                <a:p>
                  <a:endParaRPr lang="en-US"/>
                </a:p>
              </p:txBody>
            </p:sp>
            <p:sp>
              <p:nvSpPr>
                <p:cNvPr id="2908" name="Freeform: Shape 2907">
                  <a:extLst>
                    <a:ext uri="{FF2B5EF4-FFF2-40B4-BE49-F238E27FC236}">
                      <a16:creationId xmlns:a16="http://schemas.microsoft.com/office/drawing/2014/main" id="{59644B23-313C-8C93-29F1-83D3FAB3AA81}"/>
                    </a:ext>
                  </a:extLst>
                </p:cNvPr>
                <p:cNvSpPr/>
                <p:nvPr/>
              </p:nvSpPr>
              <p:spPr>
                <a:xfrm>
                  <a:off x="7526279" y="973005"/>
                  <a:ext cx="10368" cy="10104"/>
                </a:xfrm>
                <a:custGeom>
                  <a:avLst/>
                  <a:gdLst>
                    <a:gd name="connsiteX0" fmla="*/ 4615 w 10368"/>
                    <a:gd name="connsiteY0" fmla="*/ 39 h 10104"/>
                    <a:gd name="connsiteX1" fmla="*/ 10337 w 10368"/>
                    <a:gd name="connsiteY1" fmla="*/ 4423 h 10104"/>
                    <a:gd name="connsiteX2" fmla="*/ 5754 w 10368"/>
                    <a:gd name="connsiteY2" fmla="*/ 10059 h 10104"/>
                    <a:gd name="connsiteX3" fmla="*/ 32 w 10368"/>
                    <a:gd name="connsiteY3" fmla="*/ 5675 h 10104"/>
                    <a:gd name="connsiteX4" fmla="*/ 4615 w 10368"/>
                    <a:gd name="connsiteY4" fmla="*/ 39 h 10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8" h="10104">
                      <a:moveTo>
                        <a:pt x="4615" y="39"/>
                      </a:moveTo>
                      <a:cubicBezTo>
                        <a:pt x="7462" y="-303"/>
                        <a:pt x="10024" y="1661"/>
                        <a:pt x="10337" y="4423"/>
                      </a:cubicBezTo>
                      <a:cubicBezTo>
                        <a:pt x="10650" y="7184"/>
                        <a:pt x="8601" y="9718"/>
                        <a:pt x="5754" y="10059"/>
                      </a:cubicBezTo>
                      <a:cubicBezTo>
                        <a:pt x="2907" y="10430"/>
                        <a:pt x="345" y="8465"/>
                        <a:pt x="32" y="5675"/>
                      </a:cubicBezTo>
                      <a:cubicBezTo>
                        <a:pt x="-282" y="2914"/>
                        <a:pt x="1768" y="380"/>
                        <a:pt x="4615" y="39"/>
                      </a:cubicBezTo>
                      <a:close/>
                    </a:path>
                  </a:pathLst>
                </a:custGeom>
                <a:grpFill/>
                <a:ln w="2845" cap="flat">
                  <a:noFill/>
                  <a:prstDash val="solid"/>
                  <a:miter/>
                </a:ln>
              </p:spPr>
              <p:txBody>
                <a:bodyPr rtlCol="0" anchor="ctr"/>
                <a:lstStyle/>
                <a:p>
                  <a:endParaRPr lang="en-US"/>
                </a:p>
              </p:txBody>
            </p:sp>
            <p:sp>
              <p:nvSpPr>
                <p:cNvPr id="2909" name="Freeform: Shape 2908">
                  <a:extLst>
                    <a:ext uri="{FF2B5EF4-FFF2-40B4-BE49-F238E27FC236}">
                      <a16:creationId xmlns:a16="http://schemas.microsoft.com/office/drawing/2014/main" id="{DE629F43-E85E-58B0-5D38-F6945FBAB144}"/>
                    </a:ext>
                  </a:extLst>
                </p:cNvPr>
                <p:cNvSpPr/>
                <p:nvPr/>
              </p:nvSpPr>
              <p:spPr>
                <a:xfrm>
                  <a:off x="7513143" y="836608"/>
                  <a:ext cx="8628" cy="8372"/>
                </a:xfrm>
                <a:custGeom>
                  <a:avLst/>
                  <a:gdLst>
                    <a:gd name="connsiteX0" fmla="*/ 3944 w 8628"/>
                    <a:gd name="connsiteY0" fmla="*/ 16 h 8372"/>
                    <a:gd name="connsiteX1" fmla="*/ 8613 w 8628"/>
                    <a:gd name="connsiteY1" fmla="*/ 3831 h 8372"/>
                    <a:gd name="connsiteX2" fmla="*/ 4684 w 8628"/>
                    <a:gd name="connsiteY2" fmla="*/ 8357 h 8372"/>
                    <a:gd name="connsiteX3" fmla="*/ 15 w 8628"/>
                    <a:gd name="connsiteY3" fmla="*/ 4542 h 8372"/>
                    <a:gd name="connsiteX4" fmla="*/ 3944 w 8628"/>
                    <a:gd name="connsiteY4" fmla="*/ 16 h 8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8" h="8372">
                      <a:moveTo>
                        <a:pt x="3944" y="16"/>
                      </a:moveTo>
                      <a:cubicBezTo>
                        <a:pt x="6307" y="-183"/>
                        <a:pt x="8414" y="1525"/>
                        <a:pt x="8613" y="3831"/>
                      </a:cubicBezTo>
                      <a:cubicBezTo>
                        <a:pt x="8812" y="6136"/>
                        <a:pt x="7047" y="8158"/>
                        <a:pt x="4684" y="8357"/>
                      </a:cubicBezTo>
                      <a:cubicBezTo>
                        <a:pt x="2321" y="8556"/>
                        <a:pt x="215" y="6848"/>
                        <a:pt x="15" y="4542"/>
                      </a:cubicBezTo>
                      <a:cubicBezTo>
                        <a:pt x="-184" y="2236"/>
                        <a:pt x="1581" y="215"/>
                        <a:pt x="3944" y="16"/>
                      </a:cubicBezTo>
                      <a:close/>
                    </a:path>
                  </a:pathLst>
                </a:custGeom>
                <a:grpFill/>
                <a:ln w="2845" cap="flat">
                  <a:noFill/>
                  <a:prstDash val="solid"/>
                  <a:miter/>
                </a:ln>
              </p:spPr>
              <p:txBody>
                <a:bodyPr rtlCol="0" anchor="ctr"/>
                <a:lstStyle/>
                <a:p>
                  <a:endParaRPr lang="en-US"/>
                </a:p>
              </p:txBody>
            </p:sp>
            <p:sp>
              <p:nvSpPr>
                <p:cNvPr id="2910" name="Freeform: Shape 2909">
                  <a:extLst>
                    <a:ext uri="{FF2B5EF4-FFF2-40B4-BE49-F238E27FC236}">
                      <a16:creationId xmlns:a16="http://schemas.microsoft.com/office/drawing/2014/main" id="{4B856A84-0D3C-CD1E-3138-14DC16F83135}"/>
                    </a:ext>
                  </a:extLst>
                </p:cNvPr>
                <p:cNvSpPr/>
                <p:nvPr/>
              </p:nvSpPr>
              <p:spPr>
                <a:xfrm>
                  <a:off x="7505612" y="699774"/>
                  <a:ext cx="6864" cy="6668"/>
                </a:xfrm>
                <a:custGeom>
                  <a:avLst/>
                  <a:gdLst>
                    <a:gd name="connsiteX0" fmla="*/ 3304 w 6864"/>
                    <a:gd name="connsiteY0" fmla="*/ 4 h 6668"/>
                    <a:gd name="connsiteX1" fmla="*/ 6863 w 6864"/>
                    <a:gd name="connsiteY1" fmla="*/ 3192 h 6668"/>
                    <a:gd name="connsiteX2" fmla="*/ 3560 w 6864"/>
                    <a:gd name="connsiteY2" fmla="*/ 6665 h 6668"/>
                    <a:gd name="connsiteX3" fmla="*/ 2 w 6864"/>
                    <a:gd name="connsiteY3" fmla="*/ 3477 h 6668"/>
                    <a:gd name="connsiteX4" fmla="*/ 3304 w 6864"/>
                    <a:gd name="connsiteY4" fmla="*/ 4 h 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4" h="6668">
                      <a:moveTo>
                        <a:pt x="3304" y="4"/>
                      </a:moveTo>
                      <a:cubicBezTo>
                        <a:pt x="5211" y="-82"/>
                        <a:pt x="6806" y="1370"/>
                        <a:pt x="6863" y="3192"/>
                      </a:cubicBezTo>
                      <a:cubicBezTo>
                        <a:pt x="6920" y="5042"/>
                        <a:pt x="5439" y="6580"/>
                        <a:pt x="3560" y="6665"/>
                      </a:cubicBezTo>
                      <a:cubicBezTo>
                        <a:pt x="1653" y="6751"/>
                        <a:pt x="59" y="5327"/>
                        <a:pt x="2" y="3477"/>
                      </a:cubicBezTo>
                      <a:cubicBezTo>
                        <a:pt x="-55" y="1626"/>
                        <a:pt x="1425" y="89"/>
                        <a:pt x="3304" y="4"/>
                      </a:cubicBezTo>
                      <a:close/>
                    </a:path>
                  </a:pathLst>
                </a:custGeom>
                <a:grpFill/>
                <a:ln w="2845" cap="flat">
                  <a:noFill/>
                  <a:prstDash val="solid"/>
                  <a:miter/>
                </a:ln>
              </p:spPr>
              <p:txBody>
                <a:bodyPr rtlCol="0" anchor="ctr"/>
                <a:lstStyle/>
                <a:p>
                  <a:endParaRPr lang="en-US"/>
                </a:p>
              </p:txBody>
            </p:sp>
            <p:sp>
              <p:nvSpPr>
                <p:cNvPr id="2911" name="Freeform: Shape 2910">
                  <a:extLst>
                    <a:ext uri="{FF2B5EF4-FFF2-40B4-BE49-F238E27FC236}">
                      <a16:creationId xmlns:a16="http://schemas.microsoft.com/office/drawing/2014/main" id="{665655D3-DFF0-1FB5-35C8-803596E0A7CB}"/>
                    </a:ext>
                  </a:extLst>
                </p:cNvPr>
                <p:cNvSpPr/>
                <p:nvPr/>
              </p:nvSpPr>
              <p:spPr>
                <a:xfrm>
                  <a:off x="7503365" y="562703"/>
                  <a:ext cx="5124" cy="4953"/>
                </a:xfrm>
                <a:custGeom>
                  <a:avLst/>
                  <a:gdLst>
                    <a:gd name="connsiteX0" fmla="*/ 2534 w 5124"/>
                    <a:gd name="connsiteY0" fmla="*/ 0 h 4953"/>
                    <a:gd name="connsiteX1" fmla="*/ 5124 w 5124"/>
                    <a:gd name="connsiteY1" fmla="*/ 2477 h 4953"/>
                    <a:gd name="connsiteX2" fmla="*/ 2590 w 5124"/>
                    <a:gd name="connsiteY2" fmla="*/ 4953 h 4953"/>
                    <a:gd name="connsiteX3" fmla="*/ 0 w 5124"/>
                    <a:gd name="connsiteY3" fmla="*/ 2477 h 4953"/>
                    <a:gd name="connsiteX4" fmla="*/ 2534 w 5124"/>
                    <a:gd name="connsiteY4" fmla="*/ 0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 h="4953">
                      <a:moveTo>
                        <a:pt x="2534" y="0"/>
                      </a:moveTo>
                      <a:cubicBezTo>
                        <a:pt x="3957" y="0"/>
                        <a:pt x="5124" y="1110"/>
                        <a:pt x="5124" y="2477"/>
                      </a:cubicBezTo>
                      <a:cubicBezTo>
                        <a:pt x="5124" y="3843"/>
                        <a:pt x="4014" y="4953"/>
                        <a:pt x="2590" y="4953"/>
                      </a:cubicBezTo>
                      <a:cubicBezTo>
                        <a:pt x="1167" y="4953"/>
                        <a:pt x="0" y="3843"/>
                        <a:pt x="0" y="2477"/>
                      </a:cubicBezTo>
                      <a:cubicBezTo>
                        <a:pt x="0" y="1110"/>
                        <a:pt x="1110" y="0"/>
                        <a:pt x="2534" y="0"/>
                      </a:cubicBezTo>
                      <a:close/>
                    </a:path>
                  </a:pathLst>
                </a:custGeom>
                <a:grpFill/>
                <a:ln w="2845" cap="flat">
                  <a:noFill/>
                  <a:prstDash val="solid"/>
                  <a:miter/>
                </a:ln>
              </p:spPr>
              <p:txBody>
                <a:bodyPr rtlCol="0" anchor="ctr"/>
                <a:lstStyle/>
                <a:p>
                  <a:endParaRPr lang="en-US"/>
                </a:p>
              </p:txBody>
            </p:sp>
          </p:grpSp>
          <p:grpSp>
            <p:nvGrpSpPr>
              <p:cNvPr id="2075" name="Graphic 9">
                <a:extLst>
                  <a:ext uri="{FF2B5EF4-FFF2-40B4-BE49-F238E27FC236}">
                    <a16:creationId xmlns:a16="http://schemas.microsoft.com/office/drawing/2014/main" id="{73AA757B-8A11-2F72-81FD-CB0408E9AFDE}"/>
                  </a:ext>
                </a:extLst>
              </p:cNvPr>
              <p:cNvGrpSpPr/>
              <p:nvPr/>
            </p:nvGrpSpPr>
            <p:grpSpPr>
              <a:xfrm>
                <a:off x="7368910" y="562504"/>
                <a:ext cx="4905751" cy="3530634"/>
                <a:chOff x="7368910" y="562504"/>
                <a:chExt cx="4905751" cy="3530634"/>
              </a:xfrm>
              <a:grpFill/>
            </p:grpSpPr>
            <p:sp>
              <p:nvSpPr>
                <p:cNvPr id="2814" name="Freeform: Shape 2813">
                  <a:extLst>
                    <a:ext uri="{FF2B5EF4-FFF2-40B4-BE49-F238E27FC236}">
                      <a16:creationId xmlns:a16="http://schemas.microsoft.com/office/drawing/2014/main" id="{1D042259-36D5-2341-4F3B-CCDEA7A7E9F6}"/>
                    </a:ext>
                  </a:extLst>
                </p:cNvPr>
                <p:cNvSpPr/>
                <p:nvPr/>
              </p:nvSpPr>
              <p:spPr>
                <a:xfrm>
                  <a:off x="12184096" y="3733525"/>
                  <a:ext cx="90564" cy="92553"/>
                </a:xfrm>
                <a:custGeom>
                  <a:avLst/>
                  <a:gdLst>
                    <a:gd name="connsiteX0" fmla="*/ 3576 w 90564"/>
                    <a:gd name="connsiteY0" fmla="*/ 63483 h 92553"/>
                    <a:gd name="connsiteX1" fmla="*/ 3235 w 90564"/>
                    <a:gd name="connsiteY1" fmla="*/ 28154 h 92553"/>
                    <a:gd name="connsiteX2" fmla="*/ 27091 w 90564"/>
                    <a:gd name="connsiteY2" fmla="*/ 3586 h 92553"/>
                    <a:gd name="connsiteX3" fmla="*/ 86533 w 90564"/>
                    <a:gd name="connsiteY3" fmla="*/ 28268 h 92553"/>
                    <a:gd name="connsiteX4" fmla="*/ 63388 w 90564"/>
                    <a:gd name="connsiteY4" fmla="*/ 89076 h 92553"/>
                    <a:gd name="connsiteX5" fmla="*/ 28343 w 90564"/>
                    <a:gd name="connsiteY5" fmla="*/ 88820 h 92553"/>
                    <a:gd name="connsiteX6" fmla="*/ 3576 w 90564"/>
                    <a:gd name="connsiteY6" fmla="*/ 63483 h 9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64" h="92553">
                      <a:moveTo>
                        <a:pt x="3576" y="63483"/>
                      </a:moveTo>
                      <a:cubicBezTo>
                        <a:pt x="-1263" y="51612"/>
                        <a:pt x="-1007" y="38972"/>
                        <a:pt x="3235" y="28154"/>
                      </a:cubicBezTo>
                      <a:cubicBezTo>
                        <a:pt x="7477" y="17279"/>
                        <a:pt x="15818" y="8454"/>
                        <a:pt x="27091" y="3586"/>
                      </a:cubicBezTo>
                      <a:cubicBezTo>
                        <a:pt x="49524" y="-6236"/>
                        <a:pt x="76142" y="4810"/>
                        <a:pt x="86533" y="28268"/>
                      </a:cubicBezTo>
                      <a:cubicBezTo>
                        <a:pt x="96924" y="51726"/>
                        <a:pt x="86533" y="78941"/>
                        <a:pt x="63388" y="89076"/>
                      </a:cubicBezTo>
                      <a:cubicBezTo>
                        <a:pt x="51801" y="94058"/>
                        <a:pt x="39161" y="93432"/>
                        <a:pt x="28343" y="88820"/>
                      </a:cubicBezTo>
                      <a:cubicBezTo>
                        <a:pt x="17498" y="84180"/>
                        <a:pt x="8416" y="75354"/>
                        <a:pt x="3576" y="63483"/>
                      </a:cubicBezTo>
                      <a:close/>
                    </a:path>
                  </a:pathLst>
                </a:custGeom>
                <a:grpFill/>
                <a:ln w="2845" cap="flat">
                  <a:noFill/>
                  <a:prstDash val="solid"/>
                  <a:miter/>
                </a:ln>
              </p:spPr>
              <p:txBody>
                <a:bodyPr rtlCol="0" anchor="ctr"/>
                <a:lstStyle/>
                <a:p>
                  <a:endParaRPr lang="en-US"/>
                </a:p>
              </p:txBody>
            </p:sp>
            <p:sp>
              <p:nvSpPr>
                <p:cNvPr id="2815" name="Freeform: Shape 2814">
                  <a:extLst>
                    <a:ext uri="{FF2B5EF4-FFF2-40B4-BE49-F238E27FC236}">
                      <a16:creationId xmlns:a16="http://schemas.microsoft.com/office/drawing/2014/main" id="{990060D2-7068-7C73-41D4-BA28B0C9F39A}"/>
                    </a:ext>
                  </a:extLst>
                </p:cNvPr>
                <p:cNvSpPr/>
                <p:nvPr/>
              </p:nvSpPr>
              <p:spPr>
                <a:xfrm>
                  <a:off x="12051859" y="3787657"/>
                  <a:ext cx="88721" cy="90824"/>
                </a:xfrm>
                <a:custGeom>
                  <a:avLst/>
                  <a:gdLst>
                    <a:gd name="connsiteX0" fmla="*/ 2810 w 88721"/>
                    <a:gd name="connsiteY0" fmla="*/ 60765 h 90824"/>
                    <a:gd name="connsiteX1" fmla="*/ 3949 w 88721"/>
                    <a:gd name="connsiteY1" fmla="*/ 26233 h 90824"/>
                    <a:gd name="connsiteX2" fmla="*/ 28175 w 88721"/>
                    <a:gd name="connsiteY2" fmla="*/ 2747 h 90824"/>
                    <a:gd name="connsiteX3" fmla="*/ 85511 w 88721"/>
                    <a:gd name="connsiteY3" fmla="*/ 29649 h 90824"/>
                    <a:gd name="connsiteX4" fmla="*/ 60230 w 88721"/>
                    <a:gd name="connsiteY4" fmla="*/ 87952 h 90824"/>
                    <a:gd name="connsiteX5" fmla="*/ 26069 w 88721"/>
                    <a:gd name="connsiteY5" fmla="*/ 86671 h 90824"/>
                    <a:gd name="connsiteX6" fmla="*/ 2810 w 88721"/>
                    <a:gd name="connsiteY6" fmla="*/ 60765 h 9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721" h="90824">
                      <a:moveTo>
                        <a:pt x="2810" y="60765"/>
                      </a:moveTo>
                      <a:cubicBezTo>
                        <a:pt x="-1460" y="48951"/>
                        <a:pt x="-691" y="36624"/>
                        <a:pt x="3949" y="26233"/>
                      </a:cubicBezTo>
                      <a:cubicBezTo>
                        <a:pt x="8532" y="15671"/>
                        <a:pt x="16930" y="7045"/>
                        <a:pt x="28175" y="2747"/>
                      </a:cubicBezTo>
                      <a:cubicBezTo>
                        <a:pt x="50637" y="-5794"/>
                        <a:pt x="76315" y="6248"/>
                        <a:pt x="85511" y="29649"/>
                      </a:cubicBezTo>
                      <a:cubicBezTo>
                        <a:pt x="94734" y="53050"/>
                        <a:pt x="83404" y="79127"/>
                        <a:pt x="60230" y="87952"/>
                      </a:cubicBezTo>
                      <a:cubicBezTo>
                        <a:pt x="48673" y="92336"/>
                        <a:pt x="36431" y="91539"/>
                        <a:pt x="26069" y="86671"/>
                      </a:cubicBezTo>
                      <a:cubicBezTo>
                        <a:pt x="15621" y="81632"/>
                        <a:pt x="7080" y="72579"/>
                        <a:pt x="2810" y="60765"/>
                      </a:cubicBezTo>
                      <a:close/>
                    </a:path>
                  </a:pathLst>
                </a:custGeom>
                <a:grpFill/>
                <a:ln w="2845" cap="flat">
                  <a:noFill/>
                  <a:prstDash val="solid"/>
                  <a:miter/>
                </a:ln>
              </p:spPr>
              <p:txBody>
                <a:bodyPr rtlCol="0" anchor="ctr"/>
                <a:lstStyle/>
                <a:p>
                  <a:endParaRPr lang="en-US"/>
                </a:p>
              </p:txBody>
            </p:sp>
            <p:sp>
              <p:nvSpPr>
                <p:cNvPr id="2816" name="Freeform: Shape 2815">
                  <a:extLst>
                    <a:ext uri="{FF2B5EF4-FFF2-40B4-BE49-F238E27FC236}">
                      <a16:creationId xmlns:a16="http://schemas.microsoft.com/office/drawing/2014/main" id="{5D0E64D0-A00A-0185-7F31-B919D6C2B5E8}"/>
                    </a:ext>
                  </a:extLst>
                </p:cNvPr>
                <p:cNvSpPr/>
                <p:nvPr/>
              </p:nvSpPr>
              <p:spPr>
                <a:xfrm>
                  <a:off x="11917463" y="3836403"/>
                  <a:ext cx="86898" cy="88870"/>
                </a:xfrm>
                <a:custGeom>
                  <a:avLst/>
                  <a:gdLst>
                    <a:gd name="connsiteX0" fmla="*/ 2152 w 86898"/>
                    <a:gd name="connsiteY0" fmla="*/ 57768 h 88870"/>
                    <a:gd name="connsiteX1" fmla="*/ 29367 w 86898"/>
                    <a:gd name="connsiteY1" fmla="*/ 2027 h 88870"/>
                    <a:gd name="connsiteX2" fmla="*/ 62277 w 86898"/>
                    <a:gd name="connsiteY2" fmla="*/ 4959 h 88870"/>
                    <a:gd name="connsiteX3" fmla="*/ 84397 w 86898"/>
                    <a:gd name="connsiteY3" fmla="*/ 30609 h 88870"/>
                    <a:gd name="connsiteX4" fmla="*/ 82575 w 86898"/>
                    <a:gd name="connsiteY4" fmla="*/ 64686 h 88870"/>
                    <a:gd name="connsiteX5" fmla="*/ 57323 w 86898"/>
                    <a:gd name="connsiteY5" fmla="*/ 86749 h 88870"/>
                    <a:gd name="connsiteX6" fmla="*/ 2152 w 86898"/>
                    <a:gd name="connsiteY6" fmla="*/ 57768 h 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98" h="88870">
                      <a:moveTo>
                        <a:pt x="2152" y="57768"/>
                      </a:moveTo>
                      <a:cubicBezTo>
                        <a:pt x="-5221" y="34253"/>
                        <a:pt x="6963" y="9315"/>
                        <a:pt x="29367" y="2027"/>
                      </a:cubicBezTo>
                      <a:cubicBezTo>
                        <a:pt x="40584" y="-1674"/>
                        <a:pt x="52370" y="-80"/>
                        <a:pt x="62277" y="4959"/>
                      </a:cubicBezTo>
                      <a:cubicBezTo>
                        <a:pt x="72184" y="10027"/>
                        <a:pt x="80383" y="18966"/>
                        <a:pt x="84397" y="30609"/>
                      </a:cubicBezTo>
                      <a:cubicBezTo>
                        <a:pt x="88411" y="42253"/>
                        <a:pt x="87443" y="54409"/>
                        <a:pt x="82575" y="64686"/>
                      </a:cubicBezTo>
                      <a:cubicBezTo>
                        <a:pt x="77735" y="74963"/>
                        <a:pt x="68825" y="82962"/>
                        <a:pt x="57323" y="86749"/>
                      </a:cubicBezTo>
                      <a:cubicBezTo>
                        <a:pt x="34236" y="94236"/>
                        <a:pt x="9525" y="81283"/>
                        <a:pt x="2152" y="57768"/>
                      </a:cubicBezTo>
                      <a:close/>
                    </a:path>
                  </a:pathLst>
                </a:custGeom>
                <a:grpFill/>
                <a:ln w="2845" cap="flat">
                  <a:noFill/>
                  <a:prstDash val="solid"/>
                  <a:miter/>
                </a:ln>
              </p:spPr>
              <p:txBody>
                <a:bodyPr rtlCol="0" anchor="ctr"/>
                <a:lstStyle/>
                <a:p>
                  <a:endParaRPr lang="en-US"/>
                </a:p>
              </p:txBody>
            </p:sp>
            <p:sp>
              <p:nvSpPr>
                <p:cNvPr id="2817" name="Freeform: Shape 2816">
                  <a:extLst>
                    <a:ext uri="{FF2B5EF4-FFF2-40B4-BE49-F238E27FC236}">
                      <a16:creationId xmlns:a16="http://schemas.microsoft.com/office/drawing/2014/main" id="{EDA0877E-EC20-D7F2-6AEA-45CD8FC5A79F}"/>
                    </a:ext>
                  </a:extLst>
                </p:cNvPr>
                <p:cNvSpPr/>
                <p:nvPr/>
              </p:nvSpPr>
              <p:spPr>
                <a:xfrm>
                  <a:off x="11781222" y="3879430"/>
                  <a:ext cx="85050" cy="87236"/>
                </a:xfrm>
                <a:custGeom>
                  <a:avLst/>
                  <a:gdLst>
                    <a:gd name="connsiteX0" fmla="*/ 1575 w 85050"/>
                    <a:gd name="connsiteY0" fmla="*/ 54824 h 87236"/>
                    <a:gd name="connsiteX1" fmla="*/ 30555 w 85050"/>
                    <a:gd name="connsiteY1" fmla="*/ 1674 h 87236"/>
                    <a:gd name="connsiteX2" fmla="*/ 83164 w 85050"/>
                    <a:gd name="connsiteY2" fmla="*/ 31594 h 87236"/>
                    <a:gd name="connsiteX3" fmla="*/ 54469 w 85050"/>
                    <a:gd name="connsiteY3" fmla="*/ 85712 h 87236"/>
                    <a:gd name="connsiteX4" fmla="*/ 1575 w 85050"/>
                    <a:gd name="connsiteY4" fmla="*/ 54824 h 8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0" h="87236">
                      <a:moveTo>
                        <a:pt x="1575" y="54824"/>
                      </a:moveTo>
                      <a:cubicBezTo>
                        <a:pt x="-4688" y="31509"/>
                        <a:pt x="8293" y="7795"/>
                        <a:pt x="30555" y="1674"/>
                      </a:cubicBezTo>
                      <a:cubicBezTo>
                        <a:pt x="52675" y="-4902"/>
                        <a:pt x="76218" y="8478"/>
                        <a:pt x="83164" y="31594"/>
                      </a:cubicBezTo>
                      <a:cubicBezTo>
                        <a:pt x="90111" y="54710"/>
                        <a:pt x="77272" y="78937"/>
                        <a:pt x="54469" y="85712"/>
                      </a:cubicBezTo>
                      <a:cubicBezTo>
                        <a:pt x="31552" y="92032"/>
                        <a:pt x="7837" y="78111"/>
                        <a:pt x="1575" y="54824"/>
                      </a:cubicBezTo>
                      <a:close/>
                    </a:path>
                  </a:pathLst>
                </a:custGeom>
                <a:grpFill/>
                <a:ln w="2845" cap="flat">
                  <a:noFill/>
                  <a:prstDash val="solid"/>
                  <a:miter/>
                </a:ln>
              </p:spPr>
              <p:txBody>
                <a:bodyPr rtlCol="0" anchor="ctr"/>
                <a:lstStyle/>
                <a:p>
                  <a:endParaRPr lang="en-US"/>
                </a:p>
              </p:txBody>
            </p:sp>
            <p:sp>
              <p:nvSpPr>
                <p:cNvPr id="2818" name="Freeform: Shape 2817">
                  <a:extLst>
                    <a:ext uri="{FF2B5EF4-FFF2-40B4-BE49-F238E27FC236}">
                      <a16:creationId xmlns:a16="http://schemas.microsoft.com/office/drawing/2014/main" id="{112A315A-0294-F92B-594D-D90BBC83766C}"/>
                    </a:ext>
                  </a:extLst>
                </p:cNvPr>
                <p:cNvSpPr/>
                <p:nvPr/>
              </p:nvSpPr>
              <p:spPr>
                <a:xfrm>
                  <a:off x="11643391" y="3916586"/>
                  <a:ext cx="83234" cy="85504"/>
                </a:xfrm>
                <a:custGeom>
                  <a:avLst/>
                  <a:gdLst>
                    <a:gd name="connsiteX0" fmla="*/ 1107 w 83234"/>
                    <a:gd name="connsiteY0" fmla="*/ 52314 h 85504"/>
                    <a:gd name="connsiteX1" fmla="*/ 6146 w 83234"/>
                    <a:gd name="connsiteY1" fmla="*/ 20202 h 85504"/>
                    <a:gd name="connsiteX2" fmla="*/ 31512 w 83234"/>
                    <a:gd name="connsiteY2" fmla="*/ 1128 h 85504"/>
                    <a:gd name="connsiteX3" fmla="*/ 81872 w 83234"/>
                    <a:gd name="connsiteY3" fmla="*/ 32870 h 85504"/>
                    <a:gd name="connsiteX4" fmla="*/ 51525 w 83234"/>
                    <a:gd name="connsiteY4" fmla="*/ 84312 h 85504"/>
                    <a:gd name="connsiteX5" fmla="*/ 19811 w 83234"/>
                    <a:gd name="connsiteY5" fmla="*/ 79159 h 85504"/>
                    <a:gd name="connsiteX6" fmla="*/ 1107 w 83234"/>
                    <a:gd name="connsiteY6" fmla="*/ 52342 h 8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234" h="85504">
                      <a:moveTo>
                        <a:pt x="1107" y="52314"/>
                      </a:moveTo>
                      <a:cubicBezTo>
                        <a:pt x="-1511" y="40784"/>
                        <a:pt x="652" y="29425"/>
                        <a:pt x="6146" y="20202"/>
                      </a:cubicBezTo>
                      <a:cubicBezTo>
                        <a:pt x="11640" y="10892"/>
                        <a:pt x="20494" y="3804"/>
                        <a:pt x="31512" y="1128"/>
                      </a:cubicBezTo>
                      <a:cubicBezTo>
                        <a:pt x="53461" y="-4224"/>
                        <a:pt x="76008" y="9982"/>
                        <a:pt x="81872" y="32870"/>
                      </a:cubicBezTo>
                      <a:cubicBezTo>
                        <a:pt x="87737" y="55758"/>
                        <a:pt x="74129" y="78789"/>
                        <a:pt x="51525" y="84312"/>
                      </a:cubicBezTo>
                      <a:cubicBezTo>
                        <a:pt x="40251" y="87074"/>
                        <a:pt x="28921" y="84910"/>
                        <a:pt x="19811" y="79159"/>
                      </a:cubicBezTo>
                      <a:cubicBezTo>
                        <a:pt x="10673" y="73323"/>
                        <a:pt x="3727" y="63815"/>
                        <a:pt x="1107" y="52342"/>
                      </a:cubicBezTo>
                      <a:close/>
                    </a:path>
                  </a:pathLst>
                </a:custGeom>
                <a:grpFill/>
                <a:ln w="2845" cap="flat">
                  <a:noFill/>
                  <a:prstDash val="solid"/>
                  <a:miter/>
                </a:ln>
              </p:spPr>
              <p:txBody>
                <a:bodyPr rtlCol="0" anchor="ctr"/>
                <a:lstStyle/>
                <a:p>
                  <a:endParaRPr lang="en-US"/>
                </a:p>
              </p:txBody>
            </p:sp>
            <p:sp>
              <p:nvSpPr>
                <p:cNvPr id="2819" name="Freeform: Shape 2818">
                  <a:extLst>
                    <a:ext uri="{FF2B5EF4-FFF2-40B4-BE49-F238E27FC236}">
                      <a16:creationId xmlns:a16="http://schemas.microsoft.com/office/drawing/2014/main" id="{A802F8B2-5110-6C49-7CC3-E5B68FA34A02}"/>
                    </a:ext>
                  </a:extLst>
                </p:cNvPr>
                <p:cNvSpPr/>
                <p:nvPr/>
              </p:nvSpPr>
              <p:spPr>
                <a:xfrm>
                  <a:off x="11504112" y="3948180"/>
                  <a:ext cx="81407" cy="83602"/>
                </a:xfrm>
                <a:custGeom>
                  <a:avLst/>
                  <a:gdLst>
                    <a:gd name="connsiteX0" fmla="*/ 721 w 81407"/>
                    <a:gd name="connsiteY0" fmla="*/ 49445 h 83602"/>
                    <a:gd name="connsiteX1" fmla="*/ 32549 w 81407"/>
                    <a:gd name="connsiteY1" fmla="*/ 707 h 83602"/>
                    <a:gd name="connsiteX2" fmla="*/ 62895 w 81407"/>
                    <a:gd name="connsiteY2" fmla="*/ 7283 h 83602"/>
                    <a:gd name="connsiteX3" fmla="*/ 80489 w 81407"/>
                    <a:gd name="connsiteY3" fmla="*/ 33759 h 83602"/>
                    <a:gd name="connsiteX4" fmla="*/ 74823 w 81407"/>
                    <a:gd name="connsiteY4" fmla="*/ 65302 h 83602"/>
                    <a:gd name="connsiteX5" fmla="*/ 48747 w 81407"/>
                    <a:gd name="connsiteY5" fmla="*/ 82866 h 83602"/>
                    <a:gd name="connsiteX6" fmla="*/ 721 w 81407"/>
                    <a:gd name="connsiteY6" fmla="*/ 49445 h 8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07" h="83602">
                      <a:moveTo>
                        <a:pt x="721" y="49445"/>
                      </a:moveTo>
                      <a:cubicBezTo>
                        <a:pt x="-3436" y="26698"/>
                        <a:pt x="10798" y="4892"/>
                        <a:pt x="32549" y="707"/>
                      </a:cubicBezTo>
                      <a:cubicBezTo>
                        <a:pt x="43424" y="-1428"/>
                        <a:pt x="54241" y="1419"/>
                        <a:pt x="62895" y="7283"/>
                      </a:cubicBezTo>
                      <a:cubicBezTo>
                        <a:pt x="71550" y="13148"/>
                        <a:pt x="78126" y="22428"/>
                        <a:pt x="80489" y="33759"/>
                      </a:cubicBezTo>
                      <a:cubicBezTo>
                        <a:pt x="82852" y="45089"/>
                        <a:pt x="80546" y="56277"/>
                        <a:pt x="74823" y="65302"/>
                      </a:cubicBezTo>
                      <a:cubicBezTo>
                        <a:pt x="69101" y="74297"/>
                        <a:pt x="59906" y="80703"/>
                        <a:pt x="48747" y="82866"/>
                      </a:cubicBezTo>
                      <a:cubicBezTo>
                        <a:pt x="26399" y="87165"/>
                        <a:pt x="4877" y="72191"/>
                        <a:pt x="721" y="49445"/>
                      </a:cubicBezTo>
                      <a:close/>
                    </a:path>
                  </a:pathLst>
                </a:custGeom>
                <a:grpFill/>
                <a:ln w="2845" cap="flat">
                  <a:noFill/>
                  <a:prstDash val="solid"/>
                  <a:miter/>
                </a:ln>
              </p:spPr>
              <p:txBody>
                <a:bodyPr rtlCol="0" anchor="ctr"/>
                <a:lstStyle/>
                <a:p>
                  <a:endParaRPr lang="en-US"/>
                </a:p>
              </p:txBody>
            </p:sp>
            <p:sp>
              <p:nvSpPr>
                <p:cNvPr id="2820" name="Freeform: Shape 2819">
                  <a:extLst>
                    <a:ext uri="{FF2B5EF4-FFF2-40B4-BE49-F238E27FC236}">
                      <a16:creationId xmlns:a16="http://schemas.microsoft.com/office/drawing/2014/main" id="{9A077C5A-B1AF-CB0D-1559-B6044A848AFD}"/>
                    </a:ext>
                  </a:extLst>
                </p:cNvPr>
                <p:cNvSpPr/>
                <p:nvPr/>
              </p:nvSpPr>
              <p:spPr>
                <a:xfrm>
                  <a:off x="11363685" y="3973970"/>
                  <a:ext cx="79615" cy="81967"/>
                </a:xfrm>
                <a:custGeom>
                  <a:avLst/>
                  <a:gdLst>
                    <a:gd name="connsiteX0" fmla="*/ 429 w 79615"/>
                    <a:gd name="connsiteY0" fmla="*/ 46656 h 81967"/>
                    <a:gd name="connsiteX1" fmla="*/ 7774 w 79615"/>
                    <a:gd name="connsiteY1" fmla="*/ 16394 h 81967"/>
                    <a:gd name="connsiteX2" fmla="*/ 18877 w 79615"/>
                    <a:gd name="connsiteY2" fmla="*/ 5975 h 81967"/>
                    <a:gd name="connsiteX3" fmla="*/ 33538 w 79615"/>
                    <a:gd name="connsiteY3" fmla="*/ 509 h 81967"/>
                    <a:gd name="connsiteX4" fmla="*/ 79031 w 79615"/>
                    <a:gd name="connsiteY4" fmla="*/ 34472 h 81967"/>
                    <a:gd name="connsiteX5" fmla="*/ 46064 w 79615"/>
                    <a:gd name="connsiteY5" fmla="*/ 81444 h 81967"/>
                    <a:gd name="connsiteX6" fmla="*/ 30094 w 79615"/>
                    <a:gd name="connsiteY6" fmla="*/ 80590 h 81967"/>
                    <a:gd name="connsiteX7" fmla="*/ 16172 w 79615"/>
                    <a:gd name="connsiteY7" fmla="*/ 73673 h 81967"/>
                    <a:gd name="connsiteX8" fmla="*/ 458 w 79615"/>
                    <a:gd name="connsiteY8" fmla="*/ 46628 h 8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5" h="81967">
                      <a:moveTo>
                        <a:pt x="429" y="46656"/>
                      </a:moveTo>
                      <a:cubicBezTo>
                        <a:pt x="-1165" y="35468"/>
                        <a:pt x="1767" y="24707"/>
                        <a:pt x="7774" y="16394"/>
                      </a:cubicBezTo>
                      <a:cubicBezTo>
                        <a:pt x="10764" y="12238"/>
                        <a:pt x="14521" y="8679"/>
                        <a:pt x="18877" y="5975"/>
                      </a:cubicBezTo>
                      <a:cubicBezTo>
                        <a:pt x="23233" y="3270"/>
                        <a:pt x="28186" y="1448"/>
                        <a:pt x="33538" y="509"/>
                      </a:cubicBezTo>
                      <a:cubicBezTo>
                        <a:pt x="54890" y="-3021"/>
                        <a:pt x="75273" y="12181"/>
                        <a:pt x="79031" y="34472"/>
                      </a:cubicBezTo>
                      <a:cubicBezTo>
                        <a:pt x="82789" y="56762"/>
                        <a:pt x="68042" y="77800"/>
                        <a:pt x="46064" y="81444"/>
                      </a:cubicBezTo>
                      <a:cubicBezTo>
                        <a:pt x="40598" y="82412"/>
                        <a:pt x="35161" y="81985"/>
                        <a:pt x="30094" y="80590"/>
                      </a:cubicBezTo>
                      <a:cubicBezTo>
                        <a:pt x="25026" y="79195"/>
                        <a:pt x="20300" y="76833"/>
                        <a:pt x="16172" y="73673"/>
                      </a:cubicBezTo>
                      <a:cubicBezTo>
                        <a:pt x="7917" y="67353"/>
                        <a:pt x="2052" y="57816"/>
                        <a:pt x="458" y="46628"/>
                      </a:cubicBezTo>
                      <a:close/>
                    </a:path>
                  </a:pathLst>
                </a:custGeom>
                <a:grpFill/>
                <a:ln w="2845" cap="flat">
                  <a:noFill/>
                  <a:prstDash val="solid"/>
                  <a:miter/>
                </a:ln>
              </p:spPr>
              <p:txBody>
                <a:bodyPr rtlCol="0" anchor="ctr"/>
                <a:lstStyle/>
                <a:p>
                  <a:endParaRPr lang="en-US"/>
                </a:p>
              </p:txBody>
            </p:sp>
            <p:sp>
              <p:nvSpPr>
                <p:cNvPr id="2821" name="Freeform: Shape 2820">
                  <a:extLst>
                    <a:ext uri="{FF2B5EF4-FFF2-40B4-BE49-F238E27FC236}">
                      <a16:creationId xmlns:a16="http://schemas.microsoft.com/office/drawing/2014/main" id="{D6596053-427B-BFEF-171A-0C34852B5BE9}"/>
                    </a:ext>
                  </a:extLst>
                </p:cNvPr>
                <p:cNvSpPr/>
                <p:nvPr/>
              </p:nvSpPr>
              <p:spPr>
                <a:xfrm>
                  <a:off x="11222390" y="3993736"/>
                  <a:ext cx="77766" cy="80096"/>
                </a:xfrm>
                <a:custGeom>
                  <a:avLst/>
                  <a:gdLst>
                    <a:gd name="connsiteX0" fmla="*/ 209 w 77766"/>
                    <a:gd name="connsiteY0" fmla="*/ 44455 h 80096"/>
                    <a:gd name="connsiteX1" fmla="*/ 34343 w 77766"/>
                    <a:gd name="connsiteY1" fmla="*/ 244 h 80096"/>
                    <a:gd name="connsiteX2" fmla="*/ 77444 w 77766"/>
                    <a:gd name="connsiteY2" fmla="*/ 35630 h 80096"/>
                    <a:gd name="connsiteX3" fmla="*/ 43310 w 77766"/>
                    <a:gd name="connsiteY3" fmla="*/ 79841 h 80096"/>
                    <a:gd name="connsiteX4" fmla="*/ 209 w 77766"/>
                    <a:gd name="connsiteY4" fmla="*/ 44455 h 80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66" h="80096">
                      <a:moveTo>
                        <a:pt x="209" y="44455"/>
                      </a:moveTo>
                      <a:cubicBezTo>
                        <a:pt x="-1983" y="22449"/>
                        <a:pt x="13305" y="2664"/>
                        <a:pt x="34343" y="244"/>
                      </a:cubicBezTo>
                      <a:cubicBezTo>
                        <a:pt x="55381" y="-2176"/>
                        <a:pt x="74682" y="13681"/>
                        <a:pt x="77444" y="35630"/>
                      </a:cubicBezTo>
                      <a:cubicBezTo>
                        <a:pt x="80205" y="57579"/>
                        <a:pt x="64917" y="77365"/>
                        <a:pt x="43310" y="79841"/>
                      </a:cubicBezTo>
                      <a:cubicBezTo>
                        <a:pt x="21703" y="82318"/>
                        <a:pt x="2373" y="66461"/>
                        <a:pt x="209" y="44455"/>
                      </a:cubicBezTo>
                      <a:close/>
                    </a:path>
                  </a:pathLst>
                </a:custGeom>
                <a:grpFill/>
                <a:ln w="2845" cap="flat">
                  <a:noFill/>
                  <a:prstDash val="solid"/>
                  <a:miter/>
                </a:ln>
              </p:spPr>
              <p:txBody>
                <a:bodyPr rtlCol="0" anchor="ctr"/>
                <a:lstStyle/>
                <a:p>
                  <a:endParaRPr lang="en-US"/>
                </a:p>
              </p:txBody>
            </p:sp>
            <p:sp>
              <p:nvSpPr>
                <p:cNvPr id="2822" name="Freeform: Shape 2821">
                  <a:extLst>
                    <a:ext uri="{FF2B5EF4-FFF2-40B4-BE49-F238E27FC236}">
                      <a16:creationId xmlns:a16="http://schemas.microsoft.com/office/drawing/2014/main" id="{794B3CF0-F6A5-BB42-5800-78BBAF39565A}"/>
                    </a:ext>
                  </a:extLst>
                </p:cNvPr>
                <p:cNvSpPr/>
                <p:nvPr/>
              </p:nvSpPr>
              <p:spPr>
                <a:xfrm>
                  <a:off x="11080384" y="4007966"/>
                  <a:ext cx="76020" cy="78185"/>
                </a:xfrm>
                <a:custGeom>
                  <a:avLst/>
                  <a:gdLst>
                    <a:gd name="connsiteX0" fmla="*/ 73 w 76020"/>
                    <a:gd name="connsiteY0" fmla="*/ 41499 h 78185"/>
                    <a:gd name="connsiteX1" fmla="*/ 35202 w 76020"/>
                    <a:gd name="connsiteY1" fmla="*/ 78 h 78185"/>
                    <a:gd name="connsiteX2" fmla="*/ 50035 w 76020"/>
                    <a:gd name="connsiteY2" fmla="*/ 2213 h 78185"/>
                    <a:gd name="connsiteX3" fmla="*/ 62618 w 76020"/>
                    <a:gd name="connsiteY3" fmla="*/ 9529 h 78185"/>
                    <a:gd name="connsiteX4" fmla="*/ 75884 w 76020"/>
                    <a:gd name="connsiteY4" fmla="*/ 36119 h 78185"/>
                    <a:gd name="connsiteX5" fmla="*/ 66973 w 76020"/>
                    <a:gd name="connsiteY5" fmla="*/ 64672 h 78185"/>
                    <a:gd name="connsiteX6" fmla="*/ 55472 w 76020"/>
                    <a:gd name="connsiteY6" fmla="*/ 74095 h 78185"/>
                    <a:gd name="connsiteX7" fmla="*/ 40783 w 76020"/>
                    <a:gd name="connsiteY7" fmla="*/ 78109 h 78185"/>
                    <a:gd name="connsiteX8" fmla="*/ 73 w 76020"/>
                    <a:gd name="connsiteY8" fmla="*/ 41470 h 7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20" h="78185">
                      <a:moveTo>
                        <a:pt x="73" y="41499"/>
                      </a:moveTo>
                      <a:cubicBezTo>
                        <a:pt x="-1208" y="19920"/>
                        <a:pt x="14534" y="1359"/>
                        <a:pt x="35202" y="78"/>
                      </a:cubicBezTo>
                      <a:cubicBezTo>
                        <a:pt x="40384" y="-264"/>
                        <a:pt x="45394" y="533"/>
                        <a:pt x="50035" y="2213"/>
                      </a:cubicBezTo>
                      <a:cubicBezTo>
                        <a:pt x="54675" y="3835"/>
                        <a:pt x="58917" y="6312"/>
                        <a:pt x="62618" y="9529"/>
                      </a:cubicBezTo>
                      <a:cubicBezTo>
                        <a:pt x="69963" y="15991"/>
                        <a:pt x="75002" y="25358"/>
                        <a:pt x="75884" y="36119"/>
                      </a:cubicBezTo>
                      <a:cubicBezTo>
                        <a:pt x="76766" y="46879"/>
                        <a:pt x="73322" y="57014"/>
                        <a:pt x="66973" y="64672"/>
                      </a:cubicBezTo>
                      <a:cubicBezTo>
                        <a:pt x="63813" y="68487"/>
                        <a:pt x="59913" y="71761"/>
                        <a:pt x="55472" y="74095"/>
                      </a:cubicBezTo>
                      <a:cubicBezTo>
                        <a:pt x="51031" y="76372"/>
                        <a:pt x="46077" y="77767"/>
                        <a:pt x="40783" y="78109"/>
                      </a:cubicBezTo>
                      <a:cubicBezTo>
                        <a:pt x="19573" y="79447"/>
                        <a:pt x="1354" y="63049"/>
                        <a:pt x="73" y="41470"/>
                      </a:cubicBezTo>
                      <a:close/>
                    </a:path>
                  </a:pathLst>
                </a:custGeom>
                <a:grpFill/>
                <a:ln w="2845" cap="flat">
                  <a:noFill/>
                  <a:prstDash val="solid"/>
                  <a:miter/>
                </a:ln>
              </p:spPr>
              <p:txBody>
                <a:bodyPr rtlCol="0" anchor="ctr"/>
                <a:lstStyle/>
                <a:p>
                  <a:endParaRPr lang="en-US"/>
                </a:p>
              </p:txBody>
            </p:sp>
            <p:sp>
              <p:nvSpPr>
                <p:cNvPr id="2823" name="Freeform: Shape 2822">
                  <a:extLst>
                    <a:ext uri="{FF2B5EF4-FFF2-40B4-BE49-F238E27FC236}">
                      <a16:creationId xmlns:a16="http://schemas.microsoft.com/office/drawing/2014/main" id="{2757F226-A75F-9C59-005B-BB367424B975}"/>
                    </a:ext>
                  </a:extLst>
                </p:cNvPr>
                <p:cNvSpPr/>
                <p:nvPr/>
              </p:nvSpPr>
              <p:spPr>
                <a:xfrm>
                  <a:off x="10937995" y="4016131"/>
                  <a:ext cx="74203" cy="76445"/>
                </a:xfrm>
                <a:custGeom>
                  <a:avLst/>
                  <a:gdLst>
                    <a:gd name="connsiteX0" fmla="*/ 7 w 74203"/>
                    <a:gd name="connsiteY0" fmla="*/ 39198 h 76445"/>
                    <a:gd name="connsiteX1" fmla="*/ 35906 w 74203"/>
                    <a:gd name="connsiteY1" fmla="*/ 26 h 76445"/>
                    <a:gd name="connsiteX2" fmla="*/ 74167 w 74203"/>
                    <a:gd name="connsiteY2" fmla="*/ 36807 h 76445"/>
                    <a:gd name="connsiteX3" fmla="*/ 38268 w 74203"/>
                    <a:gd name="connsiteY3" fmla="*/ 76406 h 76445"/>
                    <a:gd name="connsiteX4" fmla="*/ 7 w 74203"/>
                    <a:gd name="connsiteY4" fmla="*/ 39170 h 76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03" h="76445">
                      <a:moveTo>
                        <a:pt x="7" y="39198"/>
                      </a:moveTo>
                      <a:cubicBezTo>
                        <a:pt x="-391" y="18046"/>
                        <a:pt x="15693" y="994"/>
                        <a:pt x="35906" y="26"/>
                      </a:cubicBezTo>
                      <a:cubicBezTo>
                        <a:pt x="56118" y="-743"/>
                        <a:pt x="73256" y="15740"/>
                        <a:pt x="74167" y="36807"/>
                      </a:cubicBezTo>
                      <a:cubicBezTo>
                        <a:pt x="75078" y="57902"/>
                        <a:pt x="58993" y="75638"/>
                        <a:pt x="38268" y="76406"/>
                      </a:cubicBezTo>
                      <a:cubicBezTo>
                        <a:pt x="17543" y="77374"/>
                        <a:pt x="377" y="60236"/>
                        <a:pt x="7" y="39170"/>
                      </a:cubicBezTo>
                      <a:close/>
                    </a:path>
                  </a:pathLst>
                </a:custGeom>
                <a:grpFill/>
                <a:ln w="2845" cap="flat">
                  <a:noFill/>
                  <a:prstDash val="solid"/>
                  <a:miter/>
                </a:ln>
              </p:spPr>
              <p:txBody>
                <a:bodyPr rtlCol="0" anchor="ctr"/>
                <a:lstStyle/>
                <a:p>
                  <a:endParaRPr lang="en-US"/>
                </a:p>
              </p:txBody>
            </p:sp>
            <p:sp>
              <p:nvSpPr>
                <p:cNvPr id="2824" name="Freeform: Shape 2823">
                  <a:extLst>
                    <a:ext uri="{FF2B5EF4-FFF2-40B4-BE49-F238E27FC236}">
                      <a16:creationId xmlns:a16="http://schemas.microsoft.com/office/drawing/2014/main" id="{7BAF5167-00F1-3C8F-1A84-29BA94B17852}"/>
                    </a:ext>
                  </a:extLst>
                </p:cNvPr>
                <p:cNvSpPr/>
                <p:nvPr/>
              </p:nvSpPr>
              <p:spPr>
                <a:xfrm>
                  <a:off x="10795424" y="4018517"/>
                  <a:ext cx="72460" cy="74620"/>
                </a:xfrm>
                <a:custGeom>
                  <a:avLst/>
                  <a:gdLst>
                    <a:gd name="connsiteX0" fmla="*/ 8 w 72460"/>
                    <a:gd name="connsiteY0" fmla="*/ 36841 h 74620"/>
                    <a:gd name="connsiteX1" fmla="*/ 36590 w 72460"/>
                    <a:gd name="connsiteY1" fmla="*/ 3 h 74620"/>
                    <a:gd name="connsiteX2" fmla="*/ 72460 w 72460"/>
                    <a:gd name="connsiteY2" fmla="*/ 37695 h 74620"/>
                    <a:gd name="connsiteX3" fmla="*/ 35879 w 72460"/>
                    <a:gd name="connsiteY3" fmla="*/ 74618 h 74620"/>
                    <a:gd name="connsiteX4" fmla="*/ 8 w 72460"/>
                    <a:gd name="connsiteY4" fmla="*/ 36841 h 7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60" h="74620">
                      <a:moveTo>
                        <a:pt x="8" y="36841"/>
                      </a:moveTo>
                      <a:cubicBezTo>
                        <a:pt x="464" y="16230"/>
                        <a:pt x="16833" y="-253"/>
                        <a:pt x="36590" y="3"/>
                      </a:cubicBezTo>
                      <a:cubicBezTo>
                        <a:pt x="56347" y="231"/>
                        <a:pt x="72404" y="17226"/>
                        <a:pt x="72460" y="37695"/>
                      </a:cubicBezTo>
                      <a:cubicBezTo>
                        <a:pt x="72517" y="58420"/>
                        <a:pt x="56148" y="74846"/>
                        <a:pt x="35879" y="74618"/>
                      </a:cubicBezTo>
                      <a:cubicBezTo>
                        <a:pt x="15637" y="74362"/>
                        <a:pt x="-418" y="57452"/>
                        <a:pt x="8" y="36841"/>
                      </a:cubicBezTo>
                      <a:close/>
                    </a:path>
                  </a:pathLst>
                </a:custGeom>
                <a:grpFill/>
                <a:ln w="2845" cap="flat">
                  <a:noFill/>
                  <a:prstDash val="solid"/>
                  <a:miter/>
                </a:ln>
              </p:spPr>
              <p:txBody>
                <a:bodyPr rtlCol="0" anchor="ctr"/>
                <a:lstStyle/>
                <a:p>
                  <a:endParaRPr lang="en-US"/>
                </a:p>
              </p:txBody>
            </p:sp>
            <p:sp>
              <p:nvSpPr>
                <p:cNvPr id="2825" name="Freeform: Shape 2824">
                  <a:extLst>
                    <a:ext uri="{FF2B5EF4-FFF2-40B4-BE49-F238E27FC236}">
                      <a16:creationId xmlns:a16="http://schemas.microsoft.com/office/drawing/2014/main" id="{C1308248-8FDA-53FC-006C-CE40FA74508A}"/>
                    </a:ext>
                  </a:extLst>
                </p:cNvPr>
                <p:cNvSpPr/>
                <p:nvPr/>
              </p:nvSpPr>
              <p:spPr>
                <a:xfrm>
                  <a:off x="10652904" y="4015391"/>
                  <a:ext cx="70674" cy="72787"/>
                </a:xfrm>
                <a:custGeom>
                  <a:avLst/>
                  <a:gdLst>
                    <a:gd name="connsiteX0" fmla="*/ 45 w 70674"/>
                    <a:gd name="connsiteY0" fmla="*/ 34245 h 72787"/>
                    <a:gd name="connsiteX1" fmla="*/ 37139 w 70674"/>
                    <a:gd name="connsiteY1" fmla="*/ 54 h 72787"/>
                    <a:gd name="connsiteX2" fmla="*/ 70646 w 70674"/>
                    <a:gd name="connsiteY2" fmla="*/ 37746 h 72787"/>
                    <a:gd name="connsiteX3" fmla="*/ 33523 w 70674"/>
                    <a:gd name="connsiteY3" fmla="*/ 72762 h 72787"/>
                    <a:gd name="connsiteX4" fmla="*/ 73 w 70674"/>
                    <a:gd name="connsiteY4" fmla="*/ 34245 h 72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74" h="72787">
                      <a:moveTo>
                        <a:pt x="45" y="34245"/>
                      </a:moveTo>
                      <a:cubicBezTo>
                        <a:pt x="1298" y="14146"/>
                        <a:pt x="17894" y="-1027"/>
                        <a:pt x="37139" y="54"/>
                      </a:cubicBezTo>
                      <a:cubicBezTo>
                        <a:pt x="56412" y="795"/>
                        <a:pt x="71415" y="17648"/>
                        <a:pt x="70646" y="37746"/>
                      </a:cubicBezTo>
                      <a:cubicBezTo>
                        <a:pt x="69877" y="57845"/>
                        <a:pt x="53252" y="73503"/>
                        <a:pt x="33523" y="72762"/>
                      </a:cubicBezTo>
                      <a:cubicBezTo>
                        <a:pt x="13795" y="71652"/>
                        <a:pt x="-1179" y="54287"/>
                        <a:pt x="73" y="34245"/>
                      </a:cubicBezTo>
                      <a:close/>
                    </a:path>
                  </a:pathLst>
                </a:custGeom>
                <a:grpFill/>
                <a:ln w="2845" cap="flat">
                  <a:noFill/>
                  <a:prstDash val="solid"/>
                  <a:miter/>
                </a:ln>
              </p:spPr>
              <p:txBody>
                <a:bodyPr rtlCol="0" anchor="ctr"/>
                <a:lstStyle/>
                <a:p>
                  <a:endParaRPr lang="en-US"/>
                </a:p>
              </p:txBody>
            </p:sp>
            <p:sp>
              <p:nvSpPr>
                <p:cNvPr id="2826" name="Freeform: Shape 2825">
                  <a:extLst>
                    <a:ext uri="{FF2B5EF4-FFF2-40B4-BE49-F238E27FC236}">
                      <a16:creationId xmlns:a16="http://schemas.microsoft.com/office/drawing/2014/main" id="{E31C651A-C1EE-542F-A13F-660311F8B48A}"/>
                    </a:ext>
                  </a:extLst>
                </p:cNvPr>
                <p:cNvSpPr/>
                <p:nvPr/>
              </p:nvSpPr>
              <p:spPr>
                <a:xfrm>
                  <a:off x="10510617" y="4006032"/>
                  <a:ext cx="68943" cy="70928"/>
                </a:xfrm>
                <a:custGeom>
                  <a:avLst/>
                  <a:gdLst>
                    <a:gd name="connsiteX0" fmla="*/ 190 w 68943"/>
                    <a:gd name="connsiteY0" fmla="*/ 32416 h 70928"/>
                    <a:gd name="connsiteX1" fmla="*/ 37711 w 68943"/>
                    <a:gd name="connsiteY1" fmla="*/ 133 h 70928"/>
                    <a:gd name="connsiteX2" fmla="*/ 68827 w 68943"/>
                    <a:gd name="connsiteY2" fmla="*/ 38508 h 70928"/>
                    <a:gd name="connsiteX3" fmla="*/ 31305 w 68943"/>
                    <a:gd name="connsiteY3" fmla="*/ 70791 h 70928"/>
                    <a:gd name="connsiteX4" fmla="*/ 190 w 68943"/>
                    <a:gd name="connsiteY4" fmla="*/ 32416 h 7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43" h="70928">
                      <a:moveTo>
                        <a:pt x="190" y="32416"/>
                      </a:moveTo>
                      <a:cubicBezTo>
                        <a:pt x="2182" y="12915"/>
                        <a:pt x="18979" y="-1547"/>
                        <a:pt x="37711" y="133"/>
                      </a:cubicBezTo>
                      <a:cubicBezTo>
                        <a:pt x="56443" y="1784"/>
                        <a:pt x="70364" y="18979"/>
                        <a:pt x="68827" y="38508"/>
                      </a:cubicBezTo>
                      <a:cubicBezTo>
                        <a:pt x="67290" y="58037"/>
                        <a:pt x="50465" y="72499"/>
                        <a:pt x="31305" y="70791"/>
                      </a:cubicBezTo>
                      <a:cubicBezTo>
                        <a:pt x="12118" y="69083"/>
                        <a:pt x="-1803" y="51888"/>
                        <a:pt x="190" y="32416"/>
                      </a:cubicBezTo>
                      <a:close/>
                    </a:path>
                  </a:pathLst>
                </a:custGeom>
                <a:grpFill/>
                <a:ln w="2845" cap="flat">
                  <a:noFill/>
                  <a:prstDash val="solid"/>
                  <a:miter/>
                </a:ln>
              </p:spPr>
              <p:txBody>
                <a:bodyPr rtlCol="0" anchor="ctr"/>
                <a:lstStyle/>
                <a:p>
                  <a:endParaRPr lang="en-US"/>
                </a:p>
              </p:txBody>
            </p:sp>
            <p:sp>
              <p:nvSpPr>
                <p:cNvPr id="2827" name="Freeform: Shape 2826">
                  <a:extLst>
                    <a:ext uri="{FF2B5EF4-FFF2-40B4-BE49-F238E27FC236}">
                      <a16:creationId xmlns:a16="http://schemas.microsoft.com/office/drawing/2014/main" id="{DB03A0CD-563F-05C1-A588-5ECC71829D9A}"/>
                    </a:ext>
                  </a:extLst>
                </p:cNvPr>
                <p:cNvSpPr/>
                <p:nvPr/>
              </p:nvSpPr>
              <p:spPr>
                <a:xfrm>
                  <a:off x="10368926" y="3991080"/>
                  <a:ext cx="67162" cy="69213"/>
                </a:xfrm>
                <a:custGeom>
                  <a:avLst/>
                  <a:gdLst>
                    <a:gd name="connsiteX0" fmla="*/ 366 w 67162"/>
                    <a:gd name="connsiteY0" fmla="*/ 29945 h 69213"/>
                    <a:gd name="connsiteX1" fmla="*/ 38143 w 67162"/>
                    <a:gd name="connsiteY1" fmla="*/ 310 h 69213"/>
                    <a:gd name="connsiteX2" fmla="*/ 66897 w 67162"/>
                    <a:gd name="connsiteY2" fmla="*/ 38856 h 69213"/>
                    <a:gd name="connsiteX3" fmla="*/ 29062 w 67162"/>
                    <a:gd name="connsiteY3" fmla="*/ 68862 h 69213"/>
                    <a:gd name="connsiteX4" fmla="*/ 366 w 67162"/>
                    <a:gd name="connsiteY4" fmla="*/ 29945 h 69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62" h="69213">
                      <a:moveTo>
                        <a:pt x="366" y="29945"/>
                      </a:moveTo>
                      <a:cubicBezTo>
                        <a:pt x="3099" y="11042"/>
                        <a:pt x="20009" y="-2224"/>
                        <a:pt x="38143" y="310"/>
                      </a:cubicBezTo>
                      <a:cubicBezTo>
                        <a:pt x="56277" y="3015"/>
                        <a:pt x="69202" y="19839"/>
                        <a:pt x="66897" y="38856"/>
                      </a:cubicBezTo>
                      <a:cubicBezTo>
                        <a:pt x="64619" y="57787"/>
                        <a:pt x="47624" y="71623"/>
                        <a:pt x="29062" y="68862"/>
                      </a:cubicBezTo>
                      <a:cubicBezTo>
                        <a:pt x="10501" y="66271"/>
                        <a:pt x="-2367" y="48848"/>
                        <a:pt x="366" y="29945"/>
                      </a:cubicBezTo>
                      <a:close/>
                    </a:path>
                  </a:pathLst>
                </a:custGeom>
                <a:grpFill/>
                <a:ln w="2845" cap="flat">
                  <a:noFill/>
                  <a:prstDash val="solid"/>
                  <a:miter/>
                </a:ln>
              </p:spPr>
              <p:txBody>
                <a:bodyPr rtlCol="0" anchor="ctr"/>
                <a:lstStyle/>
                <a:p>
                  <a:endParaRPr lang="en-US"/>
                </a:p>
              </p:txBody>
            </p:sp>
            <p:sp>
              <p:nvSpPr>
                <p:cNvPr id="2828" name="Freeform: Shape 2827">
                  <a:extLst>
                    <a:ext uri="{FF2B5EF4-FFF2-40B4-BE49-F238E27FC236}">
                      <a16:creationId xmlns:a16="http://schemas.microsoft.com/office/drawing/2014/main" id="{EB943A1F-A94D-1E63-C802-A792F99F329B}"/>
                    </a:ext>
                  </a:extLst>
                </p:cNvPr>
                <p:cNvSpPr/>
                <p:nvPr/>
              </p:nvSpPr>
              <p:spPr>
                <a:xfrm>
                  <a:off x="10227940" y="3970403"/>
                  <a:ext cx="65460" cy="67178"/>
                </a:xfrm>
                <a:custGeom>
                  <a:avLst/>
                  <a:gdLst>
                    <a:gd name="connsiteX0" fmla="*/ 604 w 65460"/>
                    <a:gd name="connsiteY0" fmla="*/ 27763 h 67178"/>
                    <a:gd name="connsiteX1" fmla="*/ 14241 w 65460"/>
                    <a:gd name="connsiteY1" fmla="*/ 6155 h 67178"/>
                    <a:gd name="connsiteX2" fmla="*/ 25657 w 65460"/>
                    <a:gd name="connsiteY2" fmla="*/ 974 h 67178"/>
                    <a:gd name="connsiteX3" fmla="*/ 38552 w 65460"/>
                    <a:gd name="connsiteY3" fmla="*/ 433 h 67178"/>
                    <a:gd name="connsiteX4" fmla="*/ 64999 w 65460"/>
                    <a:gd name="connsiteY4" fmla="*/ 38922 h 67178"/>
                    <a:gd name="connsiteX5" fmla="*/ 26966 w 65460"/>
                    <a:gd name="connsiteY5" fmla="*/ 66735 h 67178"/>
                    <a:gd name="connsiteX6" fmla="*/ 14753 w 65460"/>
                    <a:gd name="connsiteY6" fmla="*/ 62038 h 67178"/>
                    <a:gd name="connsiteX7" fmla="*/ 5729 w 65460"/>
                    <a:gd name="connsiteY7" fmla="*/ 53014 h 67178"/>
                    <a:gd name="connsiteX8" fmla="*/ 576 w 65460"/>
                    <a:gd name="connsiteY8" fmla="*/ 27791 h 6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60" h="67178">
                      <a:moveTo>
                        <a:pt x="604" y="27763"/>
                      </a:moveTo>
                      <a:cubicBezTo>
                        <a:pt x="2284" y="18624"/>
                        <a:pt x="7408" y="11023"/>
                        <a:pt x="14241" y="6155"/>
                      </a:cubicBezTo>
                      <a:cubicBezTo>
                        <a:pt x="17657" y="3707"/>
                        <a:pt x="21528" y="1970"/>
                        <a:pt x="25657" y="974"/>
                      </a:cubicBezTo>
                      <a:cubicBezTo>
                        <a:pt x="29784" y="-79"/>
                        <a:pt x="34140" y="-307"/>
                        <a:pt x="38552" y="433"/>
                      </a:cubicBezTo>
                      <a:cubicBezTo>
                        <a:pt x="56146" y="3337"/>
                        <a:pt x="67989" y="20589"/>
                        <a:pt x="64999" y="38922"/>
                      </a:cubicBezTo>
                      <a:cubicBezTo>
                        <a:pt x="62011" y="57284"/>
                        <a:pt x="44986" y="69725"/>
                        <a:pt x="26966" y="66735"/>
                      </a:cubicBezTo>
                      <a:cubicBezTo>
                        <a:pt x="22468" y="65995"/>
                        <a:pt x="18340" y="64344"/>
                        <a:pt x="14753" y="62038"/>
                      </a:cubicBezTo>
                      <a:cubicBezTo>
                        <a:pt x="11166" y="59675"/>
                        <a:pt x="8120" y="56544"/>
                        <a:pt x="5729" y="53014"/>
                      </a:cubicBezTo>
                      <a:cubicBezTo>
                        <a:pt x="974" y="45897"/>
                        <a:pt x="-1104" y="36929"/>
                        <a:pt x="576" y="27791"/>
                      </a:cubicBezTo>
                      <a:close/>
                    </a:path>
                  </a:pathLst>
                </a:custGeom>
                <a:grpFill/>
                <a:ln w="2845" cap="flat">
                  <a:noFill/>
                  <a:prstDash val="solid"/>
                  <a:miter/>
                </a:ln>
              </p:spPr>
              <p:txBody>
                <a:bodyPr rtlCol="0" anchor="ctr"/>
                <a:lstStyle/>
                <a:p>
                  <a:endParaRPr lang="en-US"/>
                </a:p>
              </p:txBody>
            </p:sp>
            <p:sp>
              <p:nvSpPr>
                <p:cNvPr id="2829" name="Freeform: Shape 2828">
                  <a:extLst>
                    <a:ext uri="{FF2B5EF4-FFF2-40B4-BE49-F238E27FC236}">
                      <a16:creationId xmlns:a16="http://schemas.microsoft.com/office/drawing/2014/main" id="{FE9112CC-88EE-14EB-CDEE-AEA6120AE73C}"/>
                    </a:ext>
                  </a:extLst>
                </p:cNvPr>
                <p:cNvSpPr/>
                <p:nvPr/>
              </p:nvSpPr>
              <p:spPr>
                <a:xfrm>
                  <a:off x="10088032" y="3943582"/>
                  <a:ext cx="63700" cy="65438"/>
                </a:xfrm>
                <a:custGeom>
                  <a:avLst/>
                  <a:gdLst>
                    <a:gd name="connsiteX0" fmla="*/ 847 w 63700"/>
                    <a:gd name="connsiteY0" fmla="*/ 25944 h 65438"/>
                    <a:gd name="connsiteX1" fmla="*/ 38881 w 63700"/>
                    <a:gd name="connsiteY1" fmla="*/ 692 h 65438"/>
                    <a:gd name="connsiteX2" fmla="*/ 62993 w 63700"/>
                    <a:gd name="connsiteY2" fmla="*/ 39466 h 65438"/>
                    <a:gd name="connsiteX3" fmla="*/ 24959 w 63700"/>
                    <a:gd name="connsiteY3" fmla="*/ 64717 h 65438"/>
                    <a:gd name="connsiteX4" fmla="*/ 847 w 63700"/>
                    <a:gd name="connsiteY4" fmla="*/ 25944 h 65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00" h="65438">
                      <a:moveTo>
                        <a:pt x="847" y="25944"/>
                      </a:moveTo>
                      <a:cubicBezTo>
                        <a:pt x="4889" y="8322"/>
                        <a:pt x="21913" y="-2980"/>
                        <a:pt x="38881" y="692"/>
                      </a:cubicBezTo>
                      <a:cubicBezTo>
                        <a:pt x="55848" y="4393"/>
                        <a:pt x="66637" y="21730"/>
                        <a:pt x="62993" y="39466"/>
                      </a:cubicBezTo>
                      <a:cubicBezTo>
                        <a:pt x="59349" y="57173"/>
                        <a:pt x="42325" y="68475"/>
                        <a:pt x="24959" y="64717"/>
                      </a:cubicBezTo>
                      <a:cubicBezTo>
                        <a:pt x="7623" y="60931"/>
                        <a:pt x="-3195" y="43594"/>
                        <a:pt x="847" y="25944"/>
                      </a:cubicBezTo>
                      <a:close/>
                    </a:path>
                  </a:pathLst>
                </a:custGeom>
                <a:grpFill/>
                <a:ln w="2845" cap="flat">
                  <a:noFill/>
                  <a:prstDash val="solid"/>
                  <a:miter/>
                </a:ln>
              </p:spPr>
              <p:txBody>
                <a:bodyPr rtlCol="0" anchor="ctr"/>
                <a:lstStyle/>
                <a:p>
                  <a:endParaRPr lang="en-US"/>
                </a:p>
              </p:txBody>
            </p:sp>
            <p:sp>
              <p:nvSpPr>
                <p:cNvPr id="2830" name="Freeform: Shape 2829">
                  <a:extLst>
                    <a:ext uri="{FF2B5EF4-FFF2-40B4-BE49-F238E27FC236}">
                      <a16:creationId xmlns:a16="http://schemas.microsoft.com/office/drawing/2014/main" id="{FA1C2163-3951-EF60-4E76-5E70D0DBDD05}"/>
                    </a:ext>
                  </a:extLst>
                </p:cNvPr>
                <p:cNvSpPr/>
                <p:nvPr/>
              </p:nvSpPr>
              <p:spPr>
                <a:xfrm>
                  <a:off x="9949352" y="3911246"/>
                  <a:ext cx="61950" cy="63755"/>
                </a:xfrm>
                <a:custGeom>
                  <a:avLst/>
                  <a:gdLst>
                    <a:gd name="connsiteX0" fmla="*/ 1171 w 61950"/>
                    <a:gd name="connsiteY0" fmla="*/ 23748 h 63755"/>
                    <a:gd name="connsiteX1" fmla="*/ 39062 w 61950"/>
                    <a:gd name="connsiteY1" fmla="*/ 1031 h 63755"/>
                    <a:gd name="connsiteX2" fmla="*/ 49937 w 61950"/>
                    <a:gd name="connsiteY2" fmla="*/ 6582 h 63755"/>
                    <a:gd name="connsiteX3" fmla="*/ 57709 w 61950"/>
                    <a:gd name="connsiteY3" fmla="*/ 15521 h 63755"/>
                    <a:gd name="connsiteX4" fmla="*/ 60954 w 61950"/>
                    <a:gd name="connsiteY4" fmla="*/ 39491 h 63755"/>
                    <a:gd name="connsiteX5" fmla="*/ 46607 w 61950"/>
                    <a:gd name="connsiteY5" fmla="*/ 59163 h 63755"/>
                    <a:gd name="connsiteX6" fmla="*/ 35304 w 61950"/>
                    <a:gd name="connsiteY6" fmla="*/ 63433 h 63755"/>
                    <a:gd name="connsiteX7" fmla="*/ 22950 w 61950"/>
                    <a:gd name="connsiteY7" fmla="*/ 62693 h 63755"/>
                    <a:gd name="connsiteX8" fmla="*/ 1142 w 61950"/>
                    <a:gd name="connsiteY8" fmla="*/ 23805 h 6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50" h="63755">
                      <a:moveTo>
                        <a:pt x="1171" y="23748"/>
                      </a:moveTo>
                      <a:cubicBezTo>
                        <a:pt x="5783" y="6781"/>
                        <a:pt x="22750" y="-3382"/>
                        <a:pt x="39062" y="1031"/>
                      </a:cubicBezTo>
                      <a:cubicBezTo>
                        <a:pt x="43133" y="2141"/>
                        <a:pt x="46806" y="4048"/>
                        <a:pt x="49937" y="6582"/>
                      </a:cubicBezTo>
                      <a:cubicBezTo>
                        <a:pt x="53097" y="9030"/>
                        <a:pt x="55717" y="12048"/>
                        <a:pt x="57709" y="15521"/>
                      </a:cubicBezTo>
                      <a:cubicBezTo>
                        <a:pt x="61694" y="22410"/>
                        <a:pt x="63089" y="30951"/>
                        <a:pt x="60954" y="39491"/>
                      </a:cubicBezTo>
                      <a:cubicBezTo>
                        <a:pt x="58819" y="48032"/>
                        <a:pt x="53496" y="54921"/>
                        <a:pt x="46607" y="59163"/>
                      </a:cubicBezTo>
                      <a:cubicBezTo>
                        <a:pt x="43162" y="61298"/>
                        <a:pt x="39319" y="62750"/>
                        <a:pt x="35304" y="63433"/>
                      </a:cubicBezTo>
                      <a:cubicBezTo>
                        <a:pt x="31291" y="64031"/>
                        <a:pt x="27106" y="63803"/>
                        <a:pt x="22950" y="62693"/>
                      </a:cubicBezTo>
                      <a:cubicBezTo>
                        <a:pt x="6295" y="58195"/>
                        <a:pt x="-3469" y="40772"/>
                        <a:pt x="1142" y="23805"/>
                      </a:cubicBezTo>
                      <a:close/>
                    </a:path>
                  </a:pathLst>
                </a:custGeom>
                <a:grpFill/>
                <a:ln w="2845" cap="flat">
                  <a:noFill/>
                  <a:prstDash val="solid"/>
                  <a:miter/>
                </a:ln>
              </p:spPr>
              <p:txBody>
                <a:bodyPr rtlCol="0" anchor="ctr"/>
                <a:lstStyle/>
                <a:p>
                  <a:endParaRPr lang="en-US"/>
                </a:p>
              </p:txBody>
            </p:sp>
            <p:sp>
              <p:nvSpPr>
                <p:cNvPr id="2831" name="Freeform: Shape 2830">
                  <a:extLst>
                    <a:ext uri="{FF2B5EF4-FFF2-40B4-BE49-F238E27FC236}">
                      <a16:creationId xmlns:a16="http://schemas.microsoft.com/office/drawing/2014/main" id="{7147AF44-614E-C4CC-F315-DD447EB199E2}"/>
                    </a:ext>
                  </a:extLst>
                </p:cNvPr>
                <p:cNvSpPr/>
                <p:nvPr/>
              </p:nvSpPr>
              <p:spPr>
                <a:xfrm>
                  <a:off x="9812136" y="3873172"/>
                  <a:ext cx="60284" cy="61588"/>
                </a:xfrm>
                <a:custGeom>
                  <a:avLst/>
                  <a:gdLst>
                    <a:gd name="connsiteX0" fmla="*/ 1512 w 60284"/>
                    <a:gd name="connsiteY0" fmla="*/ 21881 h 61588"/>
                    <a:gd name="connsiteX1" fmla="*/ 39233 w 60284"/>
                    <a:gd name="connsiteY1" fmla="*/ 1184 h 61588"/>
                    <a:gd name="connsiteX2" fmla="*/ 58961 w 60284"/>
                    <a:gd name="connsiteY2" fmla="*/ 39332 h 61588"/>
                    <a:gd name="connsiteX3" fmla="*/ 21126 w 60284"/>
                    <a:gd name="connsiteY3" fmla="*/ 60341 h 61588"/>
                    <a:gd name="connsiteX4" fmla="*/ 1484 w 60284"/>
                    <a:gd name="connsiteY4" fmla="*/ 21881 h 6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4" h="61588">
                      <a:moveTo>
                        <a:pt x="1512" y="21881"/>
                      </a:moveTo>
                      <a:cubicBezTo>
                        <a:pt x="6665" y="5569"/>
                        <a:pt x="23461" y="-3370"/>
                        <a:pt x="39233" y="1184"/>
                      </a:cubicBezTo>
                      <a:cubicBezTo>
                        <a:pt x="54947" y="5853"/>
                        <a:pt x="63800" y="22934"/>
                        <a:pt x="58961" y="39332"/>
                      </a:cubicBezTo>
                      <a:cubicBezTo>
                        <a:pt x="54121" y="55730"/>
                        <a:pt x="37211" y="65124"/>
                        <a:pt x="21126" y="60341"/>
                      </a:cubicBezTo>
                      <a:cubicBezTo>
                        <a:pt x="5014" y="55701"/>
                        <a:pt x="-3669" y="38165"/>
                        <a:pt x="1484" y="21881"/>
                      </a:cubicBezTo>
                      <a:close/>
                    </a:path>
                  </a:pathLst>
                </a:custGeom>
                <a:grpFill/>
                <a:ln w="2845" cap="flat">
                  <a:noFill/>
                  <a:prstDash val="solid"/>
                  <a:miter/>
                </a:ln>
              </p:spPr>
              <p:txBody>
                <a:bodyPr rtlCol="0" anchor="ctr"/>
                <a:lstStyle/>
                <a:p>
                  <a:endParaRPr lang="en-US"/>
                </a:p>
              </p:txBody>
            </p:sp>
            <p:sp>
              <p:nvSpPr>
                <p:cNvPr id="2832" name="Freeform: Shape 2831">
                  <a:extLst>
                    <a:ext uri="{FF2B5EF4-FFF2-40B4-BE49-F238E27FC236}">
                      <a16:creationId xmlns:a16="http://schemas.microsoft.com/office/drawing/2014/main" id="{3DB6C051-B76E-8129-340B-69A7FF9470F6}"/>
                    </a:ext>
                  </a:extLst>
                </p:cNvPr>
                <p:cNvSpPr/>
                <p:nvPr/>
              </p:nvSpPr>
              <p:spPr>
                <a:xfrm>
                  <a:off x="9676767" y="3829165"/>
                  <a:ext cx="58469" cy="59864"/>
                </a:xfrm>
                <a:custGeom>
                  <a:avLst/>
                  <a:gdLst>
                    <a:gd name="connsiteX0" fmla="*/ 1829 w 58469"/>
                    <a:gd name="connsiteY0" fmla="*/ 20225 h 59864"/>
                    <a:gd name="connsiteX1" fmla="*/ 39264 w 58469"/>
                    <a:gd name="connsiteY1" fmla="*/ 1578 h 59864"/>
                    <a:gd name="connsiteX2" fmla="*/ 56800 w 58469"/>
                    <a:gd name="connsiteY2" fmla="*/ 39583 h 59864"/>
                    <a:gd name="connsiteX3" fmla="*/ 19365 w 58469"/>
                    <a:gd name="connsiteY3" fmla="*/ 58230 h 59864"/>
                    <a:gd name="connsiteX4" fmla="*/ 1829 w 58469"/>
                    <a:gd name="connsiteY4" fmla="*/ 20225 h 5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69" h="59864">
                      <a:moveTo>
                        <a:pt x="1829" y="20225"/>
                      </a:moveTo>
                      <a:cubicBezTo>
                        <a:pt x="7494" y="4653"/>
                        <a:pt x="24233" y="-3688"/>
                        <a:pt x="39264" y="1578"/>
                      </a:cubicBezTo>
                      <a:cubicBezTo>
                        <a:pt x="54296" y="6873"/>
                        <a:pt x="62124" y="23869"/>
                        <a:pt x="56800" y="39583"/>
                      </a:cubicBezTo>
                      <a:cubicBezTo>
                        <a:pt x="51449" y="55269"/>
                        <a:pt x="34681" y="63611"/>
                        <a:pt x="19365" y="58230"/>
                      </a:cubicBezTo>
                      <a:cubicBezTo>
                        <a:pt x="4020" y="52821"/>
                        <a:pt x="-3809" y="35826"/>
                        <a:pt x="1829" y="20225"/>
                      </a:cubicBezTo>
                      <a:close/>
                    </a:path>
                  </a:pathLst>
                </a:custGeom>
                <a:grpFill/>
                <a:ln w="2845" cap="flat">
                  <a:noFill/>
                  <a:prstDash val="solid"/>
                  <a:miter/>
                </a:ln>
              </p:spPr>
              <p:txBody>
                <a:bodyPr rtlCol="0" anchor="ctr"/>
                <a:lstStyle/>
                <a:p>
                  <a:endParaRPr lang="en-US"/>
                </a:p>
              </p:txBody>
            </p:sp>
            <p:sp>
              <p:nvSpPr>
                <p:cNvPr id="2833" name="Freeform: Shape 2832">
                  <a:extLst>
                    <a:ext uri="{FF2B5EF4-FFF2-40B4-BE49-F238E27FC236}">
                      <a16:creationId xmlns:a16="http://schemas.microsoft.com/office/drawing/2014/main" id="{32BCABF9-7563-2189-AE60-B41A7C4BE424}"/>
                    </a:ext>
                  </a:extLst>
                </p:cNvPr>
                <p:cNvSpPr/>
                <p:nvPr/>
              </p:nvSpPr>
              <p:spPr>
                <a:xfrm>
                  <a:off x="9543345" y="3779770"/>
                  <a:ext cx="56705" cy="58143"/>
                </a:xfrm>
                <a:custGeom>
                  <a:avLst/>
                  <a:gdLst>
                    <a:gd name="connsiteX0" fmla="*/ 2190 w 56705"/>
                    <a:gd name="connsiteY0" fmla="*/ 18349 h 58143"/>
                    <a:gd name="connsiteX1" fmla="*/ 39142 w 56705"/>
                    <a:gd name="connsiteY1" fmla="*/ 2008 h 58143"/>
                    <a:gd name="connsiteX2" fmla="*/ 54657 w 56705"/>
                    <a:gd name="connsiteY2" fmla="*/ 39387 h 58143"/>
                    <a:gd name="connsiteX3" fmla="*/ 17591 w 56705"/>
                    <a:gd name="connsiteY3" fmla="*/ 56069 h 58143"/>
                    <a:gd name="connsiteX4" fmla="*/ 2218 w 56705"/>
                    <a:gd name="connsiteY4" fmla="*/ 18349 h 58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05" h="58143">
                      <a:moveTo>
                        <a:pt x="2190" y="18349"/>
                      </a:moveTo>
                      <a:cubicBezTo>
                        <a:pt x="8282" y="3488"/>
                        <a:pt x="24822" y="-3828"/>
                        <a:pt x="39142" y="2008"/>
                      </a:cubicBezTo>
                      <a:cubicBezTo>
                        <a:pt x="53405" y="7987"/>
                        <a:pt x="60493" y="24356"/>
                        <a:pt x="54657" y="39387"/>
                      </a:cubicBezTo>
                      <a:cubicBezTo>
                        <a:pt x="48878" y="54304"/>
                        <a:pt x="32110" y="62162"/>
                        <a:pt x="17591" y="56069"/>
                      </a:cubicBezTo>
                      <a:cubicBezTo>
                        <a:pt x="3015" y="50119"/>
                        <a:pt x="-3874" y="33209"/>
                        <a:pt x="2218" y="18349"/>
                      </a:cubicBezTo>
                      <a:close/>
                    </a:path>
                  </a:pathLst>
                </a:custGeom>
                <a:grpFill/>
                <a:ln w="2845" cap="flat">
                  <a:noFill/>
                  <a:prstDash val="solid"/>
                  <a:miter/>
                </a:ln>
              </p:spPr>
              <p:txBody>
                <a:bodyPr rtlCol="0" anchor="ctr"/>
                <a:lstStyle/>
                <a:p>
                  <a:endParaRPr lang="en-US"/>
                </a:p>
              </p:txBody>
            </p:sp>
            <p:sp>
              <p:nvSpPr>
                <p:cNvPr id="2834" name="Freeform: Shape 2833">
                  <a:extLst>
                    <a:ext uri="{FF2B5EF4-FFF2-40B4-BE49-F238E27FC236}">
                      <a16:creationId xmlns:a16="http://schemas.microsoft.com/office/drawing/2014/main" id="{70C1025C-9D72-8450-AF76-747E01BC1A4B}"/>
                    </a:ext>
                  </a:extLst>
                </p:cNvPr>
                <p:cNvSpPr/>
                <p:nvPr/>
              </p:nvSpPr>
              <p:spPr>
                <a:xfrm>
                  <a:off x="9411983" y="3724946"/>
                  <a:ext cx="55068" cy="55967"/>
                </a:xfrm>
                <a:custGeom>
                  <a:avLst/>
                  <a:gdLst>
                    <a:gd name="connsiteX0" fmla="*/ 2626 w 55068"/>
                    <a:gd name="connsiteY0" fmla="*/ 16663 h 55967"/>
                    <a:gd name="connsiteX1" fmla="*/ 39066 w 55068"/>
                    <a:gd name="connsiteY1" fmla="*/ 2230 h 55967"/>
                    <a:gd name="connsiteX2" fmla="*/ 52617 w 55068"/>
                    <a:gd name="connsiteY2" fmla="*/ 38925 h 55967"/>
                    <a:gd name="connsiteX3" fmla="*/ 16035 w 55068"/>
                    <a:gd name="connsiteY3" fmla="*/ 53700 h 55967"/>
                    <a:gd name="connsiteX4" fmla="*/ 2626 w 55068"/>
                    <a:gd name="connsiteY4" fmla="*/ 16691 h 55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68" h="55967">
                      <a:moveTo>
                        <a:pt x="2626" y="16663"/>
                      </a:moveTo>
                      <a:cubicBezTo>
                        <a:pt x="9146" y="2457"/>
                        <a:pt x="25316" y="-3663"/>
                        <a:pt x="39066" y="2230"/>
                      </a:cubicBezTo>
                      <a:cubicBezTo>
                        <a:pt x="52788" y="8236"/>
                        <a:pt x="58851" y="24663"/>
                        <a:pt x="52617" y="38925"/>
                      </a:cubicBezTo>
                      <a:cubicBezTo>
                        <a:pt x="46382" y="53188"/>
                        <a:pt x="30013" y="59792"/>
                        <a:pt x="16035" y="53700"/>
                      </a:cubicBezTo>
                      <a:cubicBezTo>
                        <a:pt x="2000" y="47722"/>
                        <a:pt x="-3835" y="30783"/>
                        <a:pt x="2626" y="16691"/>
                      </a:cubicBezTo>
                      <a:close/>
                    </a:path>
                  </a:pathLst>
                </a:custGeom>
                <a:grpFill/>
                <a:ln w="2845" cap="flat">
                  <a:noFill/>
                  <a:prstDash val="solid"/>
                  <a:miter/>
                </a:ln>
              </p:spPr>
              <p:txBody>
                <a:bodyPr rtlCol="0" anchor="ctr"/>
                <a:lstStyle/>
                <a:p>
                  <a:endParaRPr lang="en-US"/>
                </a:p>
              </p:txBody>
            </p:sp>
            <p:sp>
              <p:nvSpPr>
                <p:cNvPr id="2835" name="Freeform: Shape 2834">
                  <a:extLst>
                    <a:ext uri="{FF2B5EF4-FFF2-40B4-BE49-F238E27FC236}">
                      <a16:creationId xmlns:a16="http://schemas.microsoft.com/office/drawing/2014/main" id="{559683C0-E45E-83DC-A618-1F7C96EB095B}"/>
                    </a:ext>
                  </a:extLst>
                </p:cNvPr>
                <p:cNvSpPr/>
                <p:nvPr/>
              </p:nvSpPr>
              <p:spPr>
                <a:xfrm>
                  <a:off x="9283176" y="3664420"/>
                  <a:ext cx="53311" cy="54251"/>
                </a:xfrm>
                <a:custGeom>
                  <a:avLst/>
                  <a:gdLst>
                    <a:gd name="connsiteX0" fmla="*/ 3013 w 53311"/>
                    <a:gd name="connsiteY0" fmla="*/ 15299 h 54251"/>
                    <a:gd name="connsiteX1" fmla="*/ 38883 w 53311"/>
                    <a:gd name="connsiteY1" fmla="*/ 2659 h 54251"/>
                    <a:gd name="connsiteX2" fmla="*/ 50441 w 53311"/>
                    <a:gd name="connsiteY2" fmla="*/ 38871 h 54251"/>
                    <a:gd name="connsiteX3" fmla="*/ 14572 w 53311"/>
                    <a:gd name="connsiteY3" fmla="*/ 51511 h 54251"/>
                    <a:gd name="connsiteX4" fmla="*/ 3013 w 53311"/>
                    <a:gd name="connsiteY4" fmla="*/ 15299 h 5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11" h="54251">
                      <a:moveTo>
                        <a:pt x="3013" y="15299"/>
                      </a:moveTo>
                      <a:cubicBezTo>
                        <a:pt x="9845" y="1862"/>
                        <a:pt x="25902" y="-3775"/>
                        <a:pt x="38883" y="2659"/>
                      </a:cubicBezTo>
                      <a:cubicBezTo>
                        <a:pt x="51865" y="9122"/>
                        <a:pt x="57046" y="25320"/>
                        <a:pt x="50441" y="38871"/>
                      </a:cubicBezTo>
                      <a:cubicBezTo>
                        <a:pt x="43837" y="52422"/>
                        <a:pt x="27781" y="58087"/>
                        <a:pt x="14572" y="51511"/>
                      </a:cubicBezTo>
                      <a:cubicBezTo>
                        <a:pt x="1362" y="44934"/>
                        <a:pt x="-3819" y="28736"/>
                        <a:pt x="3013" y="15299"/>
                      </a:cubicBezTo>
                      <a:close/>
                    </a:path>
                  </a:pathLst>
                </a:custGeom>
                <a:grpFill/>
                <a:ln w="2845" cap="flat">
                  <a:noFill/>
                  <a:prstDash val="solid"/>
                  <a:miter/>
                </a:ln>
              </p:spPr>
              <p:txBody>
                <a:bodyPr rtlCol="0" anchor="ctr"/>
                <a:lstStyle/>
                <a:p>
                  <a:endParaRPr lang="en-US"/>
                </a:p>
              </p:txBody>
            </p:sp>
            <p:sp>
              <p:nvSpPr>
                <p:cNvPr id="2836" name="Freeform: Shape 2835">
                  <a:extLst>
                    <a:ext uri="{FF2B5EF4-FFF2-40B4-BE49-F238E27FC236}">
                      <a16:creationId xmlns:a16="http://schemas.microsoft.com/office/drawing/2014/main" id="{7AB3A5DB-DD13-6CFD-548C-178B45A6DB85}"/>
                    </a:ext>
                  </a:extLst>
                </p:cNvPr>
                <p:cNvSpPr/>
                <p:nvPr/>
              </p:nvSpPr>
              <p:spPr>
                <a:xfrm>
                  <a:off x="9156998" y="3598736"/>
                  <a:ext cx="51468" cy="52491"/>
                </a:xfrm>
                <a:custGeom>
                  <a:avLst/>
                  <a:gdLst>
                    <a:gd name="connsiteX0" fmla="*/ 3447 w 51468"/>
                    <a:gd name="connsiteY0" fmla="*/ 13741 h 52491"/>
                    <a:gd name="connsiteX1" fmla="*/ 38519 w 51468"/>
                    <a:gd name="connsiteY1" fmla="*/ 3122 h 52491"/>
                    <a:gd name="connsiteX2" fmla="*/ 50504 w 51468"/>
                    <a:gd name="connsiteY2" fmla="*/ 18666 h 52491"/>
                    <a:gd name="connsiteX3" fmla="*/ 48199 w 51468"/>
                    <a:gd name="connsiteY3" fmla="*/ 38565 h 52491"/>
                    <a:gd name="connsiteX4" fmla="*/ 32683 w 51468"/>
                    <a:gd name="connsiteY4" fmla="*/ 51405 h 52491"/>
                    <a:gd name="connsiteX5" fmla="*/ 13069 w 51468"/>
                    <a:gd name="connsiteY5" fmla="*/ 49298 h 52491"/>
                    <a:gd name="connsiteX6" fmla="*/ 3447 w 51468"/>
                    <a:gd name="connsiteY6" fmla="*/ 13712 h 5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68" h="52491">
                      <a:moveTo>
                        <a:pt x="3447" y="13741"/>
                      </a:moveTo>
                      <a:cubicBezTo>
                        <a:pt x="10593" y="1044"/>
                        <a:pt x="26278" y="-3710"/>
                        <a:pt x="38519" y="3122"/>
                      </a:cubicBezTo>
                      <a:cubicBezTo>
                        <a:pt x="44640" y="6539"/>
                        <a:pt x="48768" y="12232"/>
                        <a:pt x="50504" y="18666"/>
                      </a:cubicBezTo>
                      <a:cubicBezTo>
                        <a:pt x="52270" y="25072"/>
                        <a:pt x="51672" y="32160"/>
                        <a:pt x="48199" y="38565"/>
                      </a:cubicBezTo>
                      <a:cubicBezTo>
                        <a:pt x="44754" y="44942"/>
                        <a:pt x="39032" y="49469"/>
                        <a:pt x="32683" y="51405"/>
                      </a:cubicBezTo>
                      <a:cubicBezTo>
                        <a:pt x="26335" y="53312"/>
                        <a:pt x="19303" y="52771"/>
                        <a:pt x="13069" y="49298"/>
                      </a:cubicBezTo>
                      <a:cubicBezTo>
                        <a:pt x="629" y="42352"/>
                        <a:pt x="-3699" y="26409"/>
                        <a:pt x="3447" y="13712"/>
                      </a:cubicBezTo>
                      <a:close/>
                    </a:path>
                  </a:pathLst>
                </a:custGeom>
                <a:grpFill/>
                <a:ln w="2845" cap="flat">
                  <a:noFill/>
                  <a:prstDash val="solid"/>
                  <a:miter/>
                </a:ln>
              </p:spPr>
              <p:txBody>
                <a:bodyPr rtlCol="0" anchor="ctr"/>
                <a:lstStyle/>
                <a:p>
                  <a:endParaRPr lang="en-US"/>
                </a:p>
              </p:txBody>
            </p:sp>
            <p:sp>
              <p:nvSpPr>
                <p:cNvPr id="2837" name="Freeform: Shape 2836">
                  <a:extLst>
                    <a:ext uri="{FF2B5EF4-FFF2-40B4-BE49-F238E27FC236}">
                      <a16:creationId xmlns:a16="http://schemas.microsoft.com/office/drawing/2014/main" id="{FAF86D3A-45AF-C627-BB51-5C7890746F34}"/>
                    </a:ext>
                  </a:extLst>
                </p:cNvPr>
                <p:cNvSpPr/>
                <p:nvPr/>
              </p:nvSpPr>
              <p:spPr>
                <a:xfrm>
                  <a:off x="9033607" y="3528047"/>
                  <a:ext cx="49844" cy="50440"/>
                </a:xfrm>
                <a:custGeom>
                  <a:avLst/>
                  <a:gdLst>
                    <a:gd name="connsiteX0" fmla="*/ 3854 w 49844"/>
                    <a:gd name="connsiteY0" fmla="*/ 12291 h 50440"/>
                    <a:gd name="connsiteX1" fmla="*/ 19398 w 49844"/>
                    <a:gd name="connsiteY1" fmla="*/ 762 h 50440"/>
                    <a:gd name="connsiteX2" fmla="*/ 38073 w 49844"/>
                    <a:gd name="connsiteY2" fmla="*/ 3466 h 50440"/>
                    <a:gd name="connsiteX3" fmla="*/ 46158 w 49844"/>
                    <a:gd name="connsiteY3" fmla="*/ 37827 h 50440"/>
                    <a:gd name="connsiteX4" fmla="*/ 11711 w 49844"/>
                    <a:gd name="connsiteY4" fmla="*/ 47023 h 50440"/>
                    <a:gd name="connsiteX5" fmla="*/ 609 w 49844"/>
                    <a:gd name="connsiteY5" fmla="*/ 31450 h 50440"/>
                    <a:gd name="connsiteX6" fmla="*/ 3854 w 49844"/>
                    <a:gd name="connsiteY6" fmla="*/ 12263 h 5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4" h="50440">
                      <a:moveTo>
                        <a:pt x="3854" y="12291"/>
                      </a:moveTo>
                      <a:cubicBezTo>
                        <a:pt x="7527" y="6313"/>
                        <a:pt x="13220" y="2356"/>
                        <a:pt x="19398" y="762"/>
                      </a:cubicBezTo>
                      <a:cubicBezTo>
                        <a:pt x="25604" y="-832"/>
                        <a:pt x="32209" y="78"/>
                        <a:pt x="38073" y="3466"/>
                      </a:cubicBezTo>
                      <a:cubicBezTo>
                        <a:pt x="49717" y="10356"/>
                        <a:pt x="53332" y="25728"/>
                        <a:pt x="46158" y="37827"/>
                      </a:cubicBezTo>
                      <a:cubicBezTo>
                        <a:pt x="38984" y="49926"/>
                        <a:pt x="23555" y="54026"/>
                        <a:pt x="11711" y="47023"/>
                      </a:cubicBezTo>
                      <a:cubicBezTo>
                        <a:pt x="5762" y="43578"/>
                        <a:pt x="2032" y="37742"/>
                        <a:pt x="609" y="31450"/>
                      </a:cubicBezTo>
                      <a:cubicBezTo>
                        <a:pt x="-786" y="25131"/>
                        <a:pt x="182" y="18241"/>
                        <a:pt x="3854" y="12263"/>
                      </a:cubicBezTo>
                      <a:close/>
                    </a:path>
                  </a:pathLst>
                </a:custGeom>
                <a:grpFill/>
                <a:ln w="2845" cap="flat">
                  <a:noFill/>
                  <a:prstDash val="solid"/>
                  <a:miter/>
                </a:ln>
              </p:spPr>
              <p:txBody>
                <a:bodyPr rtlCol="0" anchor="ctr"/>
                <a:lstStyle/>
                <a:p>
                  <a:endParaRPr lang="en-US"/>
                </a:p>
              </p:txBody>
            </p:sp>
            <p:sp>
              <p:nvSpPr>
                <p:cNvPr id="2838" name="Freeform: Shape 2837">
                  <a:extLst>
                    <a:ext uri="{FF2B5EF4-FFF2-40B4-BE49-F238E27FC236}">
                      <a16:creationId xmlns:a16="http://schemas.microsoft.com/office/drawing/2014/main" id="{0CD7D65F-0FF7-9B1E-023D-CD5D8D33DE19}"/>
                    </a:ext>
                  </a:extLst>
                </p:cNvPr>
                <p:cNvSpPr/>
                <p:nvPr/>
              </p:nvSpPr>
              <p:spPr>
                <a:xfrm>
                  <a:off x="8913250" y="3452101"/>
                  <a:ext cx="48193" cy="48602"/>
                </a:xfrm>
                <a:custGeom>
                  <a:avLst/>
                  <a:gdLst>
                    <a:gd name="connsiteX0" fmla="*/ 4247 w 48193"/>
                    <a:gd name="connsiteY0" fmla="*/ 11146 h 48602"/>
                    <a:gd name="connsiteX1" fmla="*/ 37726 w 48193"/>
                    <a:gd name="connsiteY1" fmla="*/ 3801 h 48602"/>
                    <a:gd name="connsiteX2" fmla="*/ 44074 w 48193"/>
                    <a:gd name="connsiteY2" fmla="*/ 37365 h 48602"/>
                    <a:gd name="connsiteX3" fmla="*/ 10595 w 48193"/>
                    <a:gd name="connsiteY3" fmla="*/ 44710 h 48602"/>
                    <a:gd name="connsiteX4" fmla="*/ 4247 w 48193"/>
                    <a:gd name="connsiteY4" fmla="*/ 11146 h 4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3" h="48602">
                      <a:moveTo>
                        <a:pt x="4247" y="11146"/>
                      </a:moveTo>
                      <a:cubicBezTo>
                        <a:pt x="11819" y="-99"/>
                        <a:pt x="26822" y="-3372"/>
                        <a:pt x="37726" y="3801"/>
                      </a:cubicBezTo>
                      <a:cubicBezTo>
                        <a:pt x="48629" y="10975"/>
                        <a:pt x="51476" y="26007"/>
                        <a:pt x="44074" y="37365"/>
                      </a:cubicBezTo>
                      <a:cubicBezTo>
                        <a:pt x="36672" y="48724"/>
                        <a:pt x="21698" y="52027"/>
                        <a:pt x="10595" y="44710"/>
                      </a:cubicBezTo>
                      <a:cubicBezTo>
                        <a:pt x="-507" y="37394"/>
                        <a:pt x="-3325" y="22391"/>
                        <a:pt x="4247" y="11146"/>
                      </a:cubicBezTo>
                      <a:close/>
                    </a:path>
                  </a:pathLst>
                </a:custGeom>
                <a:grpFill/>
                <a:ln w="2845" cap="flat">
                  <a:noFill/>
                  <a:prstDash val="solid"/>
                  <a:miter/>
                </a:ln>
              </p:spPr>
              <p:txBody>
                <a:bodyPr rtlCol="0" anchor="ctr"/>
                <a:lstStyle/>
                <a:p>
                  <a:endParaRPr lang="en-US"/>
                </a:p>
              </p:txBody>
            </p:sp>
            <p:sp>
              <p:nvSpPr>
                <p:cNvPr id="2839" name="Freeform: Shape 2838">
                  <a:extLst>
                    <a:ext uri="{FF2B5EF4-FFF2-40B4-BE49-F238E27FC236}">
                      <a16:creationId xmlns:a16="http://schemas.microsoft.com/office/drawing/2014/main" id="{F3B9A496-6D90-9622-02DC-2D82B9E1B780}"/>
                    </a:ext>
                  </a:extLst>
                </p:cNvPr>
                <p:cNvSpPr/>
                <p:nvPr/>
              </p:nvSpPr>
              <p:spPr>
                <a:xfrm>
                  <a:off x="8796262" y="3371264"/>
                  <a:ext cx="46284" cy="46865"/>
                </a:xfrm>
                <a:custGeom>
                  <a:avLst/>
                  <a:gdLst>
                    <a:gd name="connsiteX0" fmla="*/ 4657 w 46284"/>
                    <a:gd name="connsiteY0" fmla="*/ 9880 h 46865"/>
                    <a:gd name="connsiteX1" fmla="*/ 37053 w 46284"/>
                    <a:gd name="connsiteY1" fmla="*/ 4243 h 46865"/>
                    <a:gd name="connsiteX2" fmla="*/ 41751 w 46284"/>
                    <a:gd name="connsiteY2" fmla="*/ 36897 h 46865"/>
                    <a:gd name="connsiteX3" fmla="*/ 9354 w 46284"/>
                    <a:gd name="connsiteY3" fmla="*/ 42533 h 46865"/>
                    <a:gd name="connsiteX4" fmla="*/ 4657 w 46284"/>
                    <a:gd name="connsiteY4" fmla="*/ 9880 h 4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4" h="46865">
                      <a:moveTo>
                        <a:pt x="4657" y="9880"/>
                      </a:moveTo>
                      <a:cubicBezTo>
                        <a:pt x="12400" y="-625"/>
                        <a:pt x="26890" y="-3159"/>
                        <a:pt x="37053" y="4243"/>
                      </a:cubicBezTo>
                      <a:cubicBezTo>
                        <a:pt x="47217" y="11645"/>
                        <a:pt x="49295" y="26278"/>
                        <a:pt x="41751" y="36897"/>
                      </a:cubicBezTo>
                      <a:cubicBezTo>
                        <a:pt x="34178" y="47544"/>
                        <a:pt x="19688" y="50049"/>
                        <a:pt x="9354" y="42533"/>
                      </a:cubicBezTo>
                      <a:cubicBezTo>
                        <a:pt x="-980" y="35018"/>
                        <a:pt x="-3058" y="20385"/>
                        <a:pt x="4657" y="9880"/>
                      </a:cubicBezTo>
                      <a:close/>
                    </a:path>
                  </a:pathLst>
                </a:custGeom>
                <a:grpFill/>
                <a:ln w="2845" cap="flat">
                  <a:noFill/>
                  <a:prstDash val="solid"/>
                  <a:miter/>
                </a:ln>
              </p:spPr>
              <p:txBody>
                <a:bodyPr rtlCol="0" anchor="ctr"/>
                <a:lstStyle/>
                <a:p>
                  <a:endParaRPr lang="en-US"/>
                </a:p>
              </p:txBody>
            </p:sp>
            <p:sp>
              <p:nvSpPr>
                <p:cNvPr id="2840" name="Freeform: Shape 2839">
                  <a:extLst>
                    <a:ext uri="{FF2B5EF4-FFF2-40B4-BE49-F238E27FC236}">
                      <a16:creationId xmlns:a16="http://schemas.microsoft.com/office/drawing/2014/main" id="{5FBC516C-06D2-58A5-5241-5B6C7439F4C7}"/>
                    </a:ext>
                  </a:extLst>
                </p:cNvPr>
                <p:cNvSpPr/>
                <p:nvPr/>
              </p:nvSpPr>
              <p:spPr>
                <a:xfrm>
                  <a:off x="8682605" y="3285787"/>
                  <a:ext cx="44603" cy="44995"/>
                </a:xfrm>
                <a:custGeom>
                  <a:avLst/>
                  <a:gdLst>
                    <a:gd name="connsiteX0" fmla="*/ 5096 w 44603"/>
                    <a:gd name="connsiteY0" fmla="*/ 8700 h 44995"/>
                    <a:gd name="connsiteX1" fmla="*/ 36325 w 44603"/>
                    <a:gd name="connsiteY1" fmla="*/ 4686 h 44995"/>
                    <a:gd name="connsiteX2" fmla="*/ 39713 w 44603"/>
                    <a:gd name="connsiteY2" fmla="*/ 36030 h 44995"/>
                    <a:gd name="connsiteX3" fmla="*/ 8198 w 44603"/>
                    <a:gd name="connsiteY3" fmla="*/ 40385 h 44995"/>
                    <a:gd name="connsiteX4" fmla="*/ 5067 w 44603"/>
                    <a:gd name="connsiteY4" fmla="*/ 8700 h 4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3" h="44995">
                      <a:moveTo>
                        <a:pt x="5096" y="8700"/>
                      </a:moveTo>
                      <a:cubicBezTo>
                        <a:pt x="12924" y="-1093"/>
                        <a:pt x="26931" y="-2886"/>
                        <a:pt x="36325" y="4686"/>
                      </a:cubicBezTo>
                      <a:cubicBezTo>
                        <a:pt x="45805" y="12202"/>
                        <a:pt x="47428" y="26094"/>
                        <a:pt x="39713" y="36030"/>
                      </a:cubicBezTo>
                      <a:cubicBezTo>
                        <a:pt x="32055" y="45908"/>
                        <a:pt x="17821" y="48015"/>
                        <a:pt x="8198" y="40385"/>
                      </a:cubicBezTo>
                      <a:cubicBezTo>
                        <a:pt x="-1367" y="32699"/>
                        <a:pt x="-2762" y="18493"/>
                        <a:pt x="5067" y="8700"/>
                      </a:cubicBezTo>
                      <a:close/>
                    </a:path>
                  </a:pathLst>
                </a:custGeom>
                <a:grpFill/>
                <a:ln w="2845" cap="flat">
                  <a:noFill/>
                  <a:prstDash val="solid"/>
                  <a:miter/>
                </a:ln>
              </p:spPr>
              <p:txBody>
                <a:bodyPr rtlCol="0" anchor="ctr"/>
                <a:lstStyle/>
                <a:p>
                  <a:endParaRPr lang="en-US"/>
                </a:p>
              </p:txBody>
            </p:sp>
            <p:sp>
              <p:nvSpPr>
                <p:cNvPr id="2841" name="Freeform: Shape 2840">
                  <a:extLst>
                    <a:ext uri="{FF2B5EF4-FFF2-40B4-BE49-F238E27FC236}">
                      <a16:creationId xmlns:a16="http://schemas.microsoft.com/office/drawing/2014/main" id="{E23AC524-1968-854A-86F0-4EE1ADA5944C}"/>
                    </a:ext>
                  </a:extLst>
                </p:cNvPr>
                <p:cNvSpPr/>
                <p:nvPr/>
              </p:nvSpPr>
              <p:spPr>
                <a:xfrm>
                  <a:off x="8572569" y="3195735"/>
                  <a:ext cx="43012" cy="42946"/>
                </a:xfrm>
                <a:custGeom>
                  <a:avLst/>
                  <a:gdLst>
                    <a:gd name="connsiteX0" fmla="*/ 5387 w 43012"/>
                    <a:gd name="connsiteY0" fmla="*/ 7739 h 42946"/>
                    <a:gd name="connsiteX1" fmla="*/ 35734 w 43012"/>
                    <a:gd name="connsiteY1" fmla="*/ 4864 h 42946"/>
                    <a:gd name="connsiteX2" fmla="*/ 37727 w 43012"/>
                    <a:gd name="connsiteY2" fmla="*/ 35097 h 42946"/>
                    <a:gd name="connsiteX3" fmla="*/ 7380 w 43012"/>
                    <a:gd name="connsiteY3" fmla="*/ 38001 h 42946"/>
                    <a:gd name="connsiteX4" fmla="*/ 5416 w 43012"/>
                    <a:gd name="connsiteY4" fmla="*/ 7739 h 4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12" h="42946">
                      <a:moveTo>
                        <a:pt x="5387" y="7739"/>
                      </a:moveTo>
                      <a:cubicBezTo>
                        <a:pt x="13244" y="-1314"/>
                        <a:pt x="26881" y="-2623"/>
                        <a:pt x="35734" y="4864"/>
                      </a:cubicBezTo>
                      <a:cubicBezTo>
                        <a:pt x="44588" y="12351"/>
                        <a:pt x="45499" y="25902"/>
                        <a:pt x="37727" y="35097"/>
                      </a:cubicBezTo>
                      <a:cubicBezTo>
                        <a:pt x="29955" y="44292"/>
                        <a:pt x="16376" y="45602"/>
                        <a:pt x="7380" y="38001"/>
                      </a:cubicBezTo>
                      <a:cubicBezTo>
                        <a:pt x="-1616" y="30371"/>
                        <a:pt x="-2527" y="16877"/>
                        <a:pt x="5416" y="7739"/>
                      </a:cubicBezTo>
                      <a:close/>
                    </a:path>
                  </a:pathLst>
                </a:custGeom>
                <a:grpFill/>
                <a:ln w="2845" cap="flat">
                  <a:noFill/>
                  <a:prstDash val="solid"/>
                  <a:miter/>
                </a:ln>
              </p:spPr>
              <p:txBody>
                <a:bodyPr rtlCol="0" anchor="ctr"/>
                <a:lstStyle/>
                <a:p>
                  <a:endParaRPr lang="en-US"/>
                </a:p>
              </p:txBody>
            </p:sp>
            <p:sp>
              <p:nvSpPr>
                <p:cNvPr id="2842" name="Freeform: Shape 2841">
                  <a:extLst>
                    <a:ext uri="{FF2B5EF4-FFF2-40B4-BE49-F238E27FC236}">
                      <a16:creationId xmlns:a16="http://schemas.microsoft.com/office/drawing/2014/main" id="{67B1F4BE-0181-D703-B1AB-7849BB309FE9}"/>
                    </a:ext>
                  </a:extLst>
                </p:cNvPr>
                <p:cNvSpPr/>
                <p:nvPr/>
              </p:nvSpPr>
              <p:spPr>
                <a:xfrm>
                  <a:off x="8466498" y="3101008"/>
                  <a:ext cx="41117" cy="41239"/>
                </a:xfrm>
                <a:custGeom>
                  <a:avLst/>
                  <a:gdLst>
                    <a:gd name="connsiteX0" fmla="*/ 5756 w 41117"/>
                    <a:gd name="connsiteY0" fmla="*/ 6756 h 41239"/>
                    <a:gd name="connsiteX1" fmla="*/ 34822 w 41117"/>
                    <a:gd name="connsiteY1" fmla="*/ 5276 h 41239"/>
                    <a:gd name="connsiteX2" fmla="*/ 35448 w 41117"/>
                    <a:gd name="connsiteY2" fmla="*/ 34399 h 41239"/>
                    <a:gd name="connsiteX3" fmla="*/ 6382 w 41117"/>
                    <a:gd name="connsiteY3" fmla="*/ 35879 h 41239"/>
                    <a:gd name="connsiteX4" fmla="*/ 5756 w 41117"/>
                    <a:gd name="connsiteY4" fmla="*/ 6756 h 41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17" h="41239">
                      <a:moveTo>
                        <a:pt x="5756" y="6756"/>
                      </a:moveTo>
                      <a:cubicBezTo>
                        <a:pt x="13669" y="-1642"/>
                        <a:pt x="26679" y="-2297"/>
                        <a:pt x="34822" y="5276"/>
                      </a:cubicBezTo>
                      <a:cubicBezTo>
                        <a:pt x="42963" y="12848"/>
                        <a:pt x="43248" y="25887"/>
                        <a:pt x="35448" y="34399"/>
                      </a:cubicBezTo>
                      <a:cubicBezTo>
                        <a:pt x="27648" y="42911"/>
                        <a:pt x="14637" y="43565"/>
                        <a:pt x="6382" y="35879"/>
                      </a:cubicBezTo>
                      <a:cubicBezTo>
                        <a:pt x="-1874" y="28192"/>
                        <a:pt x="-2159" y="15154"/>
                        <a:pt x="5756" y="6756"/>
                      </a:cubicBezTo>
                      <a:close/>
                    </a:path>
                  </a:pathLst>
                </a:custGeom>
                <a:grpFill/>
                <a:ln w="2845" cap="flat">
                  <a:noFill/>
                  <a:prstDash val="solid"/>
                  <a:miter/>
                </a:ln>
              </p:spPr>
              <p:txBody>
                <a:bodyPr rtlCol="0" anchor="ctr"/>
                <a:lstStyle/>
                <a:p>
                  <a:endParaRPr lang="en-US"/>
                </a:p>
              </p:txBody>
            </p:sp>
            <p:sp>
              <p:nvSpPr>
                <p:cNvPr id="2843" name="Freeform: Shape 2842">
                  <a:extLst>
                    <a:ext uri="{FF2B5EF4-FFF2-40B4-BE49-F238E27FC236}">
                      <a16:creationId xmlns:a16="http://schemas.microsoft.com/office/drawing/2014/main" id="{77E874E9-E5B7-88E6-910A-5B21A6CF59ED}"/>
                    </a:ext>
                  </a:extLst>
                </p:cNvPr>
                <p:cNvSpPr/>
                <p:nvPr/>
              </p:nvSpPr>
              <p:spPr>
                <a:xfrm>
                  <a:off x="8364318" y="3002111"/>
                  <a:ext cx="39246" cy="39493"/>
                </a:xfrm>
                <a:custGeom>
                  <a:avLst/>
                  <a:gdLst>
                    <a:gd name="connsiteX0" fmla="*/ 6105 w 39246"/>
                    <a:gd name="connsiteY0" fmla="*/ 5844 h 39493"/>
                    <a:gd name="connsiteX1" fmla="*/ 33861 w 39246"/>
                    <a:gd name="connsiteY1" fmla="*/ 5644 h 39493"/>
                    <a:gd name="connsiteX2" fmla="*/ 39241 w 39246"/>
                    <a:gd name="connsiteY2" fmla="*/ 19537 h 39493"/>
                    <a:gd name="connsiteX3" fmla="*/ 33291 w 39246"/>
                    <a:gd name="connsiteY3" fmla="*/ 33515 h 39493"/>
                    <a:gd name="connsiteX4" fmla="*/ 19257 w 39246"/>
                    <a:gd name="connsiteY4" fmla="*/ 39493 h 39493"/>
                    <a:gd name="connsiteX5" fmla="*/ 5478 w 39246"/>
                    <a:gd name="connsiteY5" fmla="*/ 33771 h 39493"/>
                    <a:gd name="connsiteX6" fmla="*/ 6105 w 39246"/>
                    <a:gd name="connsiteY6" fmla="*/ 5815 h 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6" h="39493">
                      <a:moveTo>
                        <a:pt x="6105" y="5844"/>
                      </a:moveTo>
                      <a:cubicBezTo>
                        <a:pt x="13990" y="-1871"/>
                        <a:pt x="26431" y="-1957"/>
                        <a:pt x="33861" y="5644"/>
                      </a:cubicBezTo>
                      <a:cubicBezTo>
                        <a:pt x="37590" y="9459"/>
                        <a:pt x="39355" y="14498"/>
                        <a:pt x="39241" y="19537"/>
                      </a:cubicBezTo>
                      <a:cubicBezTo>
                        <a:pt x="39127" y="24604"/>
                        <a:pt x="37192" y="29614"/>
                        <a:pt x="33291" y="33515"/>
                      </a:cubicBezTo>
                      <a:cubicBezTo>
                        <a:pt x="29420" y="37415"/>
                        <a:pt x="24267" y="39465"/>
                        <a:pt x="19257" y="39493"/>
                      </a:cubicBezTo>
                      <a:cubicBezTo>
                        <a:pt x="14246" y="39522"/>
                        <a:pt x="9236" y="37614"/>
                        <a:pt x="5478" y="33771"/>
                      </a:cubicBezTo>
                      <a:cubicBezTo>
                        <a:pt x="-2066" y="26056"/>
                        <a:pt x="-1781" y="13530"/>
                        <a:pt x="6105" y="5815"/>
                      </a:cubicBezTo>
                      <a:close/>
                    </a:path>
                  </a:pathLst>
                </a:custGeom>
                <a:grpFill/>
                <a:ln w="2845" cap="flat">
                  <a:noFill/>
                  <a:prstDash val="solid"/>
                  <a:miter/>
                </a:ln>
              </p:spPr>
              <p:txBody>
                <a:bodyPr rtlCol="0" anchor="ctr"/>
                <a:lstStyle/>
                <a:p>
                  <a:endParaRPr lang="en-US"/>
                </a:p>
              </p:txBody>
            </p:sp>
            <p:sp>
              <p:nvSpPr>
                <p:cNvPr id="2844" name="Freeform: Shape 2843">
                  <a:extLst>
                    <a:ext uri="{FF2B5EF4-FFF2-40B4-BE49-F238E27FC236}">
                      <a16:creationId xmlns:a16="http://schemas.microsoft.com/office/drawing/2014/main" id="{B570C747-6F81-C919-575E-604A6D635E19}"/>
                    </a:ext>
                  </a:extLst>
                </p:cNvPr>
                <p:cNvSpPr/>
                <p:nvPr/>
              </p:nvSpPr>
              <p:spPr>
                <a:xfrm>
                  <a:off x="8266154" y="2899235"/>
                  <a:ext cx="37744" cy="37444"/>
                </a:xfrm>
                <a:custGeom>
                  <a:avLst/>
                  <a:gdLst>
                    <a:gd name="connsiteX0" fmla="*/ 6422 w 37744"/>
                    <a:gd name="connsiteY0" fmla="*/ 5009 h 37444"/>
                    <a:gd name="connsiteX1" fmla="*/ 32955 w 37744"/>
                    <a:gd name="connsiteY1" fmla="*/ 5863 h 37444"/>
                    <a:gd name="connsiteX2" fmla="*/ 31503 w 37744"/>
                    <a:gd name="connsiteY2" fmla="*/ 32282 h 37444"/>
                    <a:gd name="connsiteX3" fmla="*/ 4800 w 37744"/>
                    <a:gd name="connsiteY3" fmla="*/ 31599 h 37444"/>
                    <a:gd name="connsiteX4" fmla="*/ 6451 w 37744"/>
                    <a:gd name="connsiteY4" fmla="*/ 5009 h 3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44" h="37444">
                      <a:moveTo>
                        <a:pt x="6422" y="5009"/>
                      </a:moveTo>
                      <a:cubicBezTo>
                        <a:pt x="14280" y="-2079"/>
                        <a:pt x="25952" y="-1510"/>
                        <a:pt x="32955" y="5863"/>
                      </a:cubicBezTo>
                      <a:cubicBezTo>
                        <a:pt x="39873" y="13294"/>
                        <a:pt x="39218" y="25136"/>
                        <a:pt x="31503" y="32282"/>
                      </a:cubicBezTo>
                      <a:cubicBezTo>
                        <a:pt x="23760" y="39427"/>
                        <a:pt x="11803" y="39114"/>
                        <a:pt x="4800" y="31599"/>
                      </a:cubicBezTo>
                      <a:cubicBezTo>
                        <a:pt x="-2289" y="24140"/>
                        <a:pt x="-1349" y="12041"/>
                        <a:pt x="6451" y="5009"/>
                      </a:cubicBezTo>
                      <a:close/>
                    </a:path>
                  </a:pathLst>
                </a:custGeom>
                <a:grpFill/>
                <a:ln w="2845" cap="flat">
                  <a:noFill/>
                  <a:prstDash val="solid"/>
                  <a:miter/>
                </a:ln>
              </p:spPr>
              <p:txBody>
                <a:bodyPr rtlCol="0" anchor="ctr"/>
                <a:lstStyle/>
                <a:p>
                  <a:endParaRPr lang="en-US"/>
                </a:p>
              </p:txBody>
            </p:sp>
            <p:sp>
              <p:nvSpPr>
                <p:cNvPr id="2845" name="Freeform: Shape 2844">
                  <a:extLst>
                    <a:ext uri="{FF2B5EF4-FFF2-40B4-BE49-F238E27FC236}">
                      <a16:creationId xmlns:a16="http://schemas.microsoft.com/office/drawing/2014/main" id="{82130C8A-4286-B450-B433-6C4E514F5CBE}"/>
                    </a:ext>
                  </a:extLst>
                </p:cNvPr>
                <p:cNvSpPr/>
                <p:nvPr/>
              </p:nvSpPr>
              <p:spPr>
                <a:xfrm>
                  <a:off x="8172570" y="2792163"/>
                  <a:ext cx="35929" cy="35662"/>
                </a:xfrm>
                <a:custGeom>
                  <a:avLst/>
                  <a:gdLst>
                    <a:gd name="connsiteX0" fmla="*/ 6603 w 35929"/>
                    <a:gd name="connsiteY0" fmla="*/ 4329 h 35662"/>
                    <a:gd name="connsiteX1" fmla="*/ 31883 w 35929"/>
                    <a:gd name="connsiteY1" fmla="*/ 6094 h 35662"/>
                    <a:gd name="connsiteX2" fmla="*/ 29378 w 35929"/>
                    <a:gd name="connsiteY2" fmla="*/ 31260 h 35662"/>
                    <a:gd name="connsiteX3" fmla="*/ 4098 w 35929"/>
                    <a:gd name="connsiteY3" fmla="*/ 29495 h 35662"/>
                    <a:gd name="connsiteX4" fmla="*/ 6603 w 35929"/>
                    <a:gd name="connsiteY4" fmla="*/ 4329 h 3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9" h="35662">
                      <a:moveTo>
                        <a:pt x="6603" y="4329"/>
                      </a:moveTo>
                      <a:cubicBezTo>
                        <a:pt x="14318" y="-2076"/>
                        <a:pt x="25648" y="-1279"/>
                        <a:pt x="31883" y="6094"/>
                      </a:cubicBezTo>
                      <a:cubicBezTo>
                        <a:pt x="38146" y="13496"/>
                        <a:pt x="37007" y="24741"/>
                        <a:pt x="29378" y="31260"/>
                      </a:cubicBezTo>
                      <a:cubicBezTo>
                        <a:pt x="21748" y="37751"/>
                        <a:pt x="10418" y="36982"/>
                        <a:pt x="4098" y="29495"/>
                      </a:cubicBezTo>
                      <a:cubicBezTo>
                        <a:pt x="-2222" y="22008"/>
                        <a:pt x="-1112" y="10763"/>
                        <a:pt x="6603" y="4329"/>
                      </a:cubicBezTo>
                      <a:close/>
                    </a:path>
                  </a:pathLst>
                </a:custGeom>
                <a:grpFill/>
                <a:ln w="2845" cap="flat">
                  <a:noFill/>
                  <a:prstDash val="solid"/>
                  <a:miter/>
                </a:ln>
              </p:spPr>
              <p:txBody>
                <a:bodyPr rtlCol="0" anchor="ctr"/>
                <a:lstStyle/>
                <a:p>
                  <a:endParaRPr lang="en-US"/>
                </a:p>
              </p:txBody>
            </p:sp>
            <p:sp>
              <p:nvSpPr>
                <p:cNvPr id="2846" name="Freeform: Shape 2845">
                  <a:extLst>
                    <a:ext uri="{FF2B5EF4-FFF2-40B4-BE49-F238E27FC236}">
                      <a16:creationId xmlns:a16="http://schemas.microsoft.com/office/drawing/2014/main" id="{063C965F-F0D3-BD8B-28B9-7495385AE8E7}"/>
                    </a:ext>
                  </a:extLst>
                </p:cNvPr>
                <p:cNvSpPr/>
                <p:nvPr/>
              </p:nvSpPr>
              <p:spPr>
                <a:xfrm>
                  <a:off x="8083405" y="2681393"/>
                  <a:ext cx="34056" cy="33943"/>
                </a:xfrm>
                <a:custGeom>
                  <a:avLst/>
                  <a:gdLst>
                    <a:gd name="connsiteX0" fmla="*/ 6861 w 34056"/>
                    <a:gd name="connsiteY0" fmla="*/ 3645 h 33943"/>
                    <a:gd name="connsiteX1" fmla="*/ 30689 w 34056"/>
                    <a:gd name="connsiteY1" fmla="*/ 6379 h 33943"/>
                    <a:gd name="connsiteX2" fmla="*/ 27244 w 34056"/>
                    <a:gd name="connsiteY2" fmla="*/ 30235 h 33943"/>
                    <a:gd name="connsiteX3" fmla="*/ 3417 w 34056"/>
                    <a:gd name="connsiteY3" fmla="*/ 27502 h 33943"/>
                    <a:gd name="connsiteX4" fmla="*/ 6861 w 34056"/>
                    <a:gd name="connsiteY4" fmla="*/ 3645 h 3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6" h="33943">
                      <a:moveTo>
                        <a:pt x="6861" y="3645"/>
                      </a:moveTo>
                      <a:cubicBezTo>
                        <a:pt x="14434" y="-2133"/>
                        <a:pt x="25109" y="-909"/>
                        <a:pt x="30689" y="6379"/>
                      </a:cubicBezTo>
                      <a:cubicBezTo>
                        <a:pt x="36298" y="13666"/>
                        <a:pt x="34732" y="24342"/>
                        <a:pt x="27244" y="30235"/>
                      </a:cubicBezTo>
                      <a:cubicBezTo>
                        <a:pt x="19729" y="36099"/>
                        <a:pt x="9082" y="34875"/>
                        <a:pt x="3417" y="27502"/>
                      </a:cubicBezTo>
                      <a:cubicBezTo>
                        <a:pt x="-2249" y="20129"/>
                        <a:pt x="-711" y="9453"/>
                        <a:pt x="6861" y="3645"/>
                      </a:cubicBezTo>
                      <a:close/>
                    </a:path>
                  </a:pathLst>
                </a:custGeom>
                <a:grpFill/>
                <a:ln w="2845" cap="flat">
                  <a:noFill/>
                  <a:prstDash val="solid"/>
                  <a:miter/>
                </a:ln>
              </p:spPr>
              <p:txBody>
                <a:bodyPr rtlCol="0" anchor="ctr"/>
                <a:lstStyle/>
                <a:p>
                  <a:endParaRPr lang="en-US"/>
                </a:p>
              </p:txBody>
            </p:sp>
            <p:sp>
              <p:nvSpPr>
                <p:cNvPr id="2847" name="Freeform: Shape 2846">
                  <a:extLst>
                    <a:ext uri="{FF2B5EF4-FFF2-40B4-BE49-F238E27FC236}">
                      <a16:creationId xmlns:a16="http://schemas.microsoft.com/office/drawing/2014/main" id="{C374A915-E14B-08FD-D7DA-A2AA06853DC7}"/>
                    </a:ext>
                  </a:extLst>
                </p:cNvPr>
                <p:cNvSpPr/>
                <p:nvPr/>
              </p:nvSpPr>
              <p:spPr>
                <a:xfrm>
                  <a:off x="7998736" y="2567099"/>
                  <a:ext cx="32324" cy="32084"/>
                </a:xfrm>
                <a:custGeom>
                  <a:avLst/>
                  <a:gdLst>
                    <a:gd name="connsiteX0" fmla="*/ 7094 w 32324"/>
                    <a:gd name="connsiteY0" fmla="*/ 3042 h 32084"/>
                    <a:gd name="connsiteX1" fmla="*/ 29441 w 32324"/>
                    <a:gd name="connsiteY1" fmla="*/ 6629 h 32084"/>
                    <a:gd name="connsiteX2" fmla="*/ 25427 w 32324"/>
                    <a:gd name="connsiteY2" fmla="*/ 28948 h 32084"/>
                    <a:gd name="connsiteX3" fmla="*/ 2795 w 32324"/>
                    <a:gd name="connsiteY3" fmla="*/ 25560 h 32084"/>
                    <a:gd name="connsiteX4" fmla="*/ 7065 w 32324"/>
                    <a:gd name="connsiteY4" fmla="*/ 3071 h 3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4" h="32084">
                      <a:moveTo>
                        <a:pt x="7094" y="3042"/>
                      </a:moveTo>
                      <a:cubicBezTo>
                        <a:pt x="14467" y="-2139"/>
                        <a:pt x="24488" y="-545"/>
                        <a:pt x="29441" y="6629"/>
                      </a:cubicBezTo>
                      <a:cubicBezTo>
                        <a:pt x="34480" y="13718"/>
                        <a:pt x="32772" y="23653"/>
                        <a:pt x="25427" y="28948"/>
                      </a:cubicBezTo>
                      <a:cubicBezTo>
                        <a:pt x="18111" y="34186"/>
                        <a:pt x="7919" y="32734"/>
                        <a:pt x="2795" y="25560"/>
                      </a:cubicBezTo>
                      <a:cubicBezTo>
                        <a:pt x="-2216" y="18329"/>
                        <a:pt x="-308" y="8252"/>
                        <a:pt x="7065" y="3071"/>
                      </a:cubicBezTo>
                      <a:close/>
                    </a:path>
                  </a:pathLst>
                </a:custGeom>
                <a:grpFill/>
                <a:ln w="2845" cap="flat">
                  <a:noFill/>
                  <a:prstDash val="solid"/>
                  <a:miter/>
                </a:ln>
              </p:spPr>
              <p:txBody>
                <a:bodyPr rtlCol="0" anchor="ctr"/>
                <a:lstStyle/>
                <a:p>
                  <a:endParaRPr lang="en-US"/>
                </a:p>
              </p:txBody>
            </p:sp>
            <p:sp>
              <p:nvSpPr>
                <p:cNvPr id="2848" name="Freeform: Shape 2847">
                  <a:extLst>
                    <a:ext uri="{FF2B5EF4-FFF2-40B4-BE49-F238E27FC236}">
                      <a16:creationId xmlns:a16="http://schemas.microsoft.com/office/drawing/2014/main" id="{07100415-6E6C-BEAD-6387-2316B00644E0}"/>
                    </a:ext>
                  </a:extLst>
                </p:cNvPr>
                <p:cNvSpPr/>
                <p:nvPr/>
              </p:nvSpPr>
              <p:spPr>
                <a:xfrm>
                  <a:off x="7918996" y="2449402"/>
                  <a:ext cx="30687" cy="30148"/>
                </a:xfrm>
                <a:custGeom>
                  <a:avLst/>
                  <a:gdLst>
                    <a:gd name="connsiteX0" fmla="*/ 7122 w 30687"/>
                    <a:gd name="connsiteY0" fmla="*/ 2539 h 30148"/>
                    <a:gd name="connsiteX1" fmla="*/ 28302 w 30687"/>
                    <a:gd name="connsiteY1" fmla="*/ 6638 h 30148"/>
                    <a:gd name="connsiteX2" fmla="*/ 23605 w 30687"/>
                    <a:gd name="connsiteY2" fmla="*/ 27562 h 30148"/>
                    <a:gd name="connsiteX3" fmla="*/ 2425 w 30687"/>
                    <a:gd name="connsiteY3" fmla="*/ 23463 h 30148"/>
                    <a:gd name="connsiteX4" fmla="*/ 7122 w 30687"/>
                    <a:gd name="connsiteY4" fmla="*/ 2539 h 3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7" h="30148">
                      <a:moveTo>
                        <a:pt x="7122" y="2539"/>
                      </a:moveTo>
                      <a:cubicBezTo>
                        <a:pt x="14296" y="-2073"/>
                        <a:pt x="23776" y="-223"/>
                        <a:pt x="28302" y="6638"/>
                      </a:cubicBezTo>
                      <a:cubicBezTo>
                        <a:pt x="32829" y="13499"/>
                        <a:pt x="30722" y="22865"/>
                        <a:pt x="23605" y="27562"/>
                      </a:cubicBezTo>
                      <a:cubicBezTo>
                        <a:pt x="16488" y="32231"/>
                        <a:pt x="7008" y="30409"/>
                        <a:pt x="2425" y="23463"/>
                      </a:cubicBezTo>
                      <a:cubicBezTo>
                        <a:pt x="-2159" y="16517"/>
                        <a:pt x="-52" y="7151"/>
                        <a:pt x="7122" y="2539"/>
                      </a:cubicBezTo>
                      <a:close/>
                    </a:path>
                  </a:pathLst>
                </a:custGeom>
                <a:grpFill/>
                <a:ln w="2845" cap="flat">
                  <a:noFill/>
                  <a:prstDash val="solid"/>
                  <a:miter/>
                </a:ln>
              </p:spPr>
              <p:txBody>
                <a:bodyPr rtlCol="0" anchor="ctr"/>
                <a:lstStyle/>
                <a:p>
                  <a:endParaRPr lang="en-US"/>
                </a:p>
              </p:txBody>
            </p:sp>
            <p:sp>
              <p:nvSpPr>
                <p:cNvPr id="2849" name="Freeform: Shape 2848">
                  <a:extLst>
                    <a:ext uri="{FF2B5EF4-FFF2-40B4-BE49-F238E27FC236}">
                      <a16:creationId xmlns:a16="http://schemas.microsoft.com/office/drawing/2014/main" id="{B268B93A-8014-0235-5DB7-8FDCD728827D}"/>
                    </a:ext>
                  </a:extLst>
                </p:cNvPr>
                <p:cNvSpPr/>
                <p:nvPr/>
              </p:nvSpPr>
              <p:spPr>
                <a:xfrm>
                  <a:off x="7844251" y="2328372"/>
                  <a:ext cx="28792" cy="28433"/>
                </a:xfrm>
                <a:custGeom>
                  <a:avLst/>
                  <a:gdLst>
                    <a:gd name="connsiteX0" fmla="*/ 7252 w 28792"/>
                    <a:gd name="connsiteY0" fmla="*/ 2066 h 28433"/>
                    <a:gd name="connsiteX1" fmla="*/ 26895 w 28792"/>
                    <a:gd name="connsiteY1" fmla="*/ 6792 h 28433"/>
                    <a:gd name="connsiteX2" fmla="*/ 21572 w 28792"/>
                    <a:gd name="connsiteY2" fmla="*/ 26321 h 28433"/>
                    <a:gd name="connsiteX3" fmla="*/ 1929 w 28792"/>
                    <a:gd name="connsiteY3" fmla="*/ 21596 h 28433"/>
                    <a:gd name="connsiteX4" fmla="*/ 7252 w 28792"/>
                    <a:gd name="connsiteY4" fmla="*/ 2066 h 2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8433">
                      <a:moveTo>
                        <a:pt x="7252" y="2066"/>
                      </a:moveTo>
                      <a:cubicBezTo>
                        <a:pt x="14170" y="-2005"/>
                        <a:pt x="22967" y="131"/>
                        <a:pt x="26895" y="6792"/>
                      </a:cubicBezTo>
                      <a:cubicBezTo>
                        <a:pt x="30824" y="13454"/>
                        <a:pt x="28461" y="22193"/>
                        <a:pt x="21572" y="26321"/>
                      </a:cubicBezTo>
                      <a:cubicBezTo>
                        <a:pt x="14683" y="30449"/>
                        <a:pt x="5886" y="28343"/>
                        <a:pt x="1929" y="21596"/>
                      </a:cubicBezTo>
                      <a:cubicBezTo>
                        <a:pt x="-2057" y="14849"/>
                        <a:pt x="335" y="6109"/>
                        <a:pt x="7252" y="2066"/>
                      </a:cubicBezTo>
                      <a:close/>
                    </a:path>
                  </a:pathLst>
                </a:custGeom>
                <a:grpFill/>
                <a:ln w="2845" cap="flat">
                  <a:noFill/>
                  <a:prstDash val="solid"/>
                  <a:miter/>
                </a:ln>
              </p:spPr>
              <p:txBody>
                <a:bodyPr rtlCol="0" anchor="ctr"/>
                <a:lstStyle/>
                <a:p>
                  <a:endParaRPr lang="en-US"/>
                </a:p>
              </p:txBody>
            </p:sp>
            <p:sp>
              <p:nvSpPr>
                <p:cNvPr id="2850" name="Freeform: Shape 2849">
                  <a:extLst>
                    <a:ext uri="{FF2B5EF4-FFF2-40B4-BE49-F238E27FC236}">
                      <a16:creationId xmlns:a16="http://schemas.microsoft.com/office/drawing/2014/main" id="{A9CF452B-B29A-09D3-2777-60CAC1F82CD2}"/>
                    </a:ext>
                  </a:extLst>
                </p:cNvPr>
                <p:cNvSpPr/>
                <p:nvPr/>
              </p:nvSpPr>
              <p:spPr>
                <a:xfrm>
                  <a:off x="7774386" y="2204444"/>
                  <a:ext cx="26964" cy="26691"/>
                </a:xfrm>
                <a:custGeom>
                  <a:avLst/>
                  <a:gdLst>
                    <a:gd name="connsiteX0" fmla="*/ 7342 w 26964"/>
                    <a:gd name="connsiteY0" fmla="*/ 1645 h 26691"/>
                    <a:gd name="connsiteX1" fmla="*/ 25476 w 26964"/>
                    <a:gd name="connsiteY1" fmla="*/ 6884 h 26691"/>
                    <a:gd name="connsiteX2" fmla="*/ 19697 w 26964"/>
                    <a:gd name="connsiteY2" fmla="*/ 24989 h 26691"/>
                    <a:gd name="connsiteX3" fmla="*/ 1506 w 26964"/>
                    <a:gd name="connsiteY3" fmla="*/ 19780 h 26691"/>
                    <a:gd name="connsiteX4" fmla="*/ 7313 w 26964"/>
                    <a:gd name="connsiteY4" fmla="*/ 1645 h 26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4" h="26691">
                      <a:moveTo>
                        <a:pt x="7342" y="1645"/>
                      </a:moveTo>
                      <a:cubicBezTo>
                        <a:pt x="13975" y="-1885"/>
                        <a:pt x="22088" y="450"/>
                        <a:pt x="25476" y="6884"/>
                      </a:cubicBezTo>
                      <a:cubicBezTo>
                        <a:pt x="28864" y="13317"/>
                        <a:pt x="26273" y="21431"/>
                        <a:pt x="19697" y="24989"/>
                      </a:cubicBezTo>
                      <a:cubicBezTo>
                        <a:pt x="13064" y="28605"/>
                        <a:pt x="4922" y="26270"/>
                        <a:pt x="1506" y="19780"/>
                      </a:cubicBezTo>
                      <a:cubicBezTo>
                        <a:pt x="-1910" y="13289"/>
                        <a:pt x="680" y="5175"/>
                        <a:pt x="7313" y="1645"/>
                      </a:cubicBezTo>
                      <a:close/>
                    </a:path>
                  </a:pathLst>
                </a:custGeom>
                <a:grpFill/>
                <a:ln w="2845" cap="flat">
                  <a:noFill/>
                  <a:prstDash val="solid"/>
                  <a:miter/>
                </a:ln>
              </p:spPr>
              <p:txBody>
                <a:bodyPr rtlCol="0" anchor="ctr"/>
                <a:lstStyle/>
                <a:p>
                  <a:endParaRPr lang="en-US"/>
                </a:p>
              </p:txBody>
            </p:sp>
            <p:sp>
              <p:nvSpPr>
                <p:cNvPr id="2851" name="Freeform: Shape 2850">
                  <a:extLst>
                    <a:ext uri="{FF2B5EF4-FFF2-40B4-BE49-F238E27FC236}">
                      <a16:creationId xmlns:a16="http://schemas.microsoft.com/office/drawing/2014/main" id="{E7DCED63-AFBB-04EB-576F-99DE780D7F0B}"/>
                    </a:ext>
                  </a:extLst>
                </p:cNvPr>
                <p:cNvSpPr/>
                <p:nvPr/>
              </p:nvSpPr>
              <p:spPr>
                <a:xfrm>
                  <a:off x="7709777" y="2077726"/>
                  <a:ext cx="25342" cy="24717"/>
                </a:xfrm>
                <a:custGeom>
                  <a:avLst/>
                  <a:gdLst>
                    <a:gd name="connsiteX0" fmla="*/ 7186 w 25342"/>
                    <a:gd name="connsiteY0" fmla="*/ 1310 h 24717"/>
                    <a:gd name="connsiteX1" fmla="*/ 24096 w 25342"/>
                    <a:gd name="connsiteY1" fmla="*/ 6776 h 24717"/>
                    <a:gd name="connsiteX2" fmla="*/ 18174 w 25342"/>
                    <a:gd name="connsiteY2" fmla="*/ 23373 h 24717"/>
                    <a:gd name="connsiteX3" fmla="*/ 1264 w 25342"/>
                    <a:gd name="connsiteY3" fmla="*/ 17907 h 24717"/>
                    <a:gd name="connsiteX4" fmla="*/ 7186 w 25342"/>
                    <a:gd name="connsiteY4" fmla="*/ 1310 h 2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2" h="24717">
                      <a:moveTo>
                        <a:pt x="7186" y="1310"/>
                      </a:moveTo>
                      <a:cubicBezTo>
                        <a:pt x="13505" y="-1736"/>
                        <a:pt x="21078" y="712"/>
                        <a:pt x="24096" y="6776"/>
                      </a:cubicBezTo>
                      <a:cubicBezTo>
                        <a:pt x="27113" y="12839"/>
                        <a:pt x="24466" y="20270"/>
                        <a:pt x="18174" y="23373"/>
                      </a:cubicBezTo>
                      <a:cubicBezTo>
                        <a:pt x="11883" y="26476"/>
                        <a:pt x="4310" y="24028"/>
                        <a:pt x="1264" y="17907"/>
                      </a:cubicBezTo>
                      <a:cubicBezTo>
                        <a:pt x="-1782" y="11786"/>
                        <a:pt x="865" y="4356"/>
                        <a:pt x="7186" y="1310"/>
                      </a:cubicBezTo>
                      <a:close/>
                    </a:path>
                  </a:pathLst>
                </a:custGeom>
                <a:grpFill/>
                <a:ln w="2845" cap="flat">
                  <a:noFill/>
                  <a:prstDash val="solid"/>
                  <a:miter/>
                </a:ln>
              </p:spPr>
              <p:txBody>
                <a:bodyPr rtlCol="0" anchor="ctr"/>
                <a:lstStyle/>
                <a:p>
                  <a:endParaRPr lang="en-US"/>
                </a:p>
              </p:txBody>
            </p:sp>
            <p:sp>
              <p:nvSpPr>
                <p:cNvPr id="2852" name="Freeform: Shape 2851">
                  <a:extLst>
                    <a:ext uri="{FF2B5EF4-FFF2-40B4-BE49-F238E27FC236}">
                      <a16:creationId xmlns:a16="http://schemas.microsoft.com/office/drawing/2014/main" id="{B9C8C117-05A9-5442-1C3B-0E416117455E}"/>
                    </a:ext>
                  </a:extLst>
                </p:cNvPr>
                <p:cNvSpPr/>
                <p:nvPr/>
              </p:nvSpPr>
              <p:spPr>
                <a:xfrm>
                  <a:off x="7650688" y="1948300"/>
                  <a:ext cx="23454" cy="22984"/>
                </a:xfrm>
                <a:custGeom>
                  <a:avLst/>
                  <a:gdLst>
                    <a:gd name="connsiteX0" fmla="*/ 7146 w 23454"/>
                    <a:gd name="connsiteY0" fmla="*/ 1006 h 22984"/>
                    <a:gd name="connsiteX1" fmla="*/ 22519 w 23454"/>
                    <a:gd name="connsiteY1" fmla="*/ 6756 h 22984"/>
                    <a:gd name="connsiteX2" fmla="*/ 16313 w 23454"/>
                    <a:gd name="connsiteY2" fmla="*/ 21958 h 22984"/>
                    <a:gd name="connsiteX3" fmla="*/ 940 w 23454"/>
                    <a:gd name="connsiteY3" fmla="*/ 16208 h 22984"/>
                    <a:gd name="connsiteX4" fmla="*/ 7146 w 23454"/>
                    <a:gd name="connsiteY4" fmla="*/ 1006 h 22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54" h="22984">
                      <a:moveTo>
                        <a:pt x="7146" y="1006"/>
                      </a:moveTo>
                      <a:cubicBezTo>
                        <a:pt x="13124" y="-1585"/>
                        <a:pt x="20014" y="1006"/>
                        <a:pt x="22519" y="6756"/>
                      </a:cubicBezTo>
                      <a:cubicBezTo>
                        <a:pt x="25052" y="12507"/>
                        <a:pt x="22263" y="19311"/>
                        <a:pt x="16313" y="21958"/>
                      </a:cubicBezTo>
                      <a:cubicBezTo>
                        <a:pt x="10363" y="24577"/>
                        <a:pt x="3474" y="22015"/>
                        <a:pt x="940" y="16208"/>
                      </a:cubicBezTo>
                      <a:cubicBezTo>
                        <a:pt x="-1594" y="10400"/>
                        <a:pt x="1168" y="3596"/>
                        <a:pt x="7146" y="1006"/>
                      </a:cubicBezTo>
                      <a:close/>
                    </a:path>
                  </a:pathLst>
                </a:custGeom>
                <a:grpFill/>
                <a:ln w="2845" cap="flat">
                  <a:noFill/>
                  <a:prstDash val="solid"/>
                  <a:miter/>
                </a:ln>
              </p:spPr>
              <p:txBody>
                <a:bodyPr rtlCol="0" anchor="ctr"/>
                <a:lstStyle/>
                <a:p>
                  <a:endParaRPr lang="en-US"/>
                </a:p>
              </p:txBody>
            </p:sp>
            <p:sp>
              <p:nvSpPr>
                <p:cNvPr id="2853" name="Freeform: Shape 2852">
                  <a:extLst>
                    <a:ext uri="{FF2B5EF4-FFF2-40B4-BE49-F238E27FC236}">
                      <a16:creationId xmlns:a16="http://schemas.microsoft.com/office/drawing/2014/main" id="{DECE54BE-D751-086C-75C2-6195F45E74E0}"/>
                    </a:ext>
                  </a:extLst>
                </p:cNvPr>
                <p:cNvSpPr/>
                <p:nvPr/>
              </p:nvSpPr>
              <p:spPr>
                <a:xfrm>
                  <a:off x="7596830" y="1816576"/>
                  <a:ext cx="21613" cy="21249"/>
                </a:xfrm>
                <a:custGeom>
                  <a:avLst/>
                  <a:gdLst>
                    <a:gd name="connsiteX0" fmla="*/ 7056 w 21613"/>
                    <a:gd name="connsiteY0" fmla="*/ 751 h 21249"/>
                    <a:gd name="connsiteX1" fmla="*/ 20949 w 21613"/>
                    <a:gd name="connsiteY1" fmla="*/ 6672 h 21249"/>
                    <a:gd name="connsiteX2" fmla="*/ 14572 w 21613"/>
                    <a:gd name="connsiteY2" fmla="*/ 20479 h 21249"/>
                    <a:gd name="connsiteX3" fmla="*/ 680 w 21613"/>
                    <a:gd name="connsiteY3" fmla="*/ 14558 h 21249"/>
                    <a:gd name="connsiteX4" fmla="*/ 7056 w 21613"/>
                    <a:gd name="connsiteY4" fmla="*/ 751 h 21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3" h="21249">
                      <a:moveTo>
                        <a:pt x="7056" y="751"/>
                      </a:moveTo>
                      <a:cubicBezTo>
                        <a:pt x="12665" y="-1413"/>
                        <a:pt x="18871" y="1263"/>
                        <a:pt x="20949" y="6672"/>
                      </a:cubicBezTo>
                      <a:cubicBezTo>
                        <a:pt x="22999" y="12110"/>
                        <a:pt x="20152" y="18287"/>
                        <a:pt x="14572" y="20479"/>
                      </a:cubicBezTo>
                      <a:cubicBezTo>
                        <a:pt x="8992" y="22671"/>
                        <a:pt x="2758" y="20024"/>
                        <a:pt x="680" y="14558"/>
                      </a:cubicBezTo>
                      <a:cubicBezTo>
                        <a:pt x="-1399" y="9092"/>
                        <a:pt x="1448" y="2915"/>
                        <a:pt x="7056" y="751"/>
                      </a:cubicBezTo>
                      <a:close/>
                    </a:path>
                  </a:pathLst>
                </a:custGeom>
                <a:grpFill/>
                <a:ln w="2845" cap="flat">
                  <a:noFill/>
                  <a:prstDash val="solid"/>
                  <a:miter/>
                </a:ln>
              </p:spPr>
              <p:txBody>
                <a:bodyPr rtlCol="0" anchor="ctr"/>
                <a:lstStyle/>
                <a:p>
                  <a:endParaRPr lang="en-US"/>
                </a:p>
              </p:txBody>
            </p:sp>
            <p:sp>
              <p:nvSpPr>
                <p:cNvPr id="2854" name="Freeform: Shape 2853">
                  <a:extLst>
                    <a:ext uri="{FF2B5EF4-FFF2-40B4-BE49-F238E27FC236}">
                      <a16:creationId xmlns:a16="http://schemas.microsoft.com/office/drawing/2014/main" id="{36133C68-C38A-D8F6-5CBA-1E5B97299ACC}"/>
                    </a:ext>
                  </a:extLst>
                </p:cNvPr>
                <p:cNvSpPr/>
                <p:nvPr/>
              </p:nvSpPr>
              <p:spPr>
                <a:xfrm>
                  <a:off x="7548427" y="1682751"/>
                  <a:ext cx="19919" cy="19328"/>
                </a:xfrm>
                <a:custGeom>
                  <a:avLst/>
                  <a:gdLst>
                    <a:gd name="connsiteX0" fmla="*/ 6750 w 19919"/>
                    <a:gd name="connsiteY0" fmla="*/ 547 h 19328"/>
                    <a:gd name="connsiteX1" fmla="*/ 19390 w 19919"/>
                    <a:gd name="connsiteY1" fmla="*/ 6440 h 19328"/>
                    <a:gd name="connsiteX2" fmla="*/ 13184 w 19919"/>
                    <a:gd name="connsiteY2" fmla="*/ 18767 h 19328"/>
                    <a:gd name="connsiteX3" fmla="*/ 544 w 19919"/>
                    <a:gd name="connsiteY3" fmla="*/ 12874 h 19328"/>
                    <a:gd name="connsiteX4" fmla="*/ 6750 w 19919"/>
                    <a:gd name="connsiteY4" fmla="*/ 547 h 19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19" h="19328">
                      <a:moveTo>
                        <a:pt x="6750" y="547"/>
                      </a:moveTo>
                      <a:cubicBezTo>
                        <a:pt x="11960" y="-1218"/>
                        <a:pt x="17625" y="1430"/>
                        <a:pt x="19390" y="6440"/>
                      </a:cubicBezTo>
                      <a:cubicBezTo>
                        <a:pt x="21155" y="11451"/>
                        <a:pt x="18365" y="16973"/>
                        <a:pt x="13184" y="18767"/>
                      </a:cubicBezTo>
                      <a:cubicBezTo>
                        <a:pt x="7974" y="20560"/>
                        <a:pt x="2337" y="17913"/>
                        <a:pt x="544" y="12874"/>
                      </a:cubicBezTo>
                      <a:cubicBezTo>
                        <a:pt x="-1250" y="7807"/>
                        <a:pt x="1540" y="2284"/>
                        <a:pt x="6750" y="547"/>
                      </a:cubicBezTo>
                      <a:close/>
                    </a:path>
                  </a:pathLst>
                </a:custGeom>
                <a:grpFill/>
                <a:ln w="2845" cap="flat">
                  <a:noFill/>
                  <a:prstDash val="solid"/>
                  <a:miter/>
                </a:ln>
              </p:spPr>
              <p:txBody>
                <a:bodyPr rtlCol="0" anchor="ctr"/>
                <a:lstStyle/>
                <a:p>
                  <a:endParaRPr lang="en-US"/>
                </a:p>
              </p:txBody>
            </p:sp>
            <p:sp>
              <p:nvSpPr>
                <p:cNvPr id="2855" name="Freeform: Shape 2854">
                  <a:extLst>
                    <a:ext uri="{FF2B5EF4-FFF2-40B4-BE49-F238E27FC236}">
                      <a16:creationId xmlns:a16="http://schemas.microsoft.com/office/drawing/2014/main" id="{D7FD8384-A49D-EDFE-3C69-5F98E2EB763E}"/>
                    </a:ext>
                  </a:extLst>
                </p:cNvPr>
                <p:cNvSpPr/>
                <p:nvPr/>
              </p:nvSpPr>
              <p:spPr>
                <a:xfrm>
                  <a:off x="7505935" y="1546874"/>
                  <a:ext cx="18076" cy="17615"/>
                </a:xfrm>
                <a:custGeom>
                  <a:avLst/>
                  <a:gdLst>
                    <a:gd name="connsiteX0" fmla="*/ 6539 w 18076"/>
                    <a:gd name="connsiteY0" fmla="*/ 375 h 17615"/>
                    <a:gd name="connsiteX1" fmla="*/ 17727 w 18076"/>
                    <a:gd name="connsiteY1" fmla="*/ 6239 h 17615"/>
                    <a:gd name="connsiteX2" fmla="*/ 11550 w 18076"/>
                    <a:gd name="connsiteY2" fmla="*/ 17228 h 17615"/>
                    <a:gd name="connsiteX3" fmla="*/ 362 w 18076"/>
                    <a:gd name="connsiteY3" fmla="*/ 11363 h 17615"/>
                    <a:gd name="connsiteX4" fmla="*/ 6539 w 18076"/>
                    <a:gd name="connsiteY4" fmla="*/ 375 h 17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 h="17615">
                      <a:moveTo>
                        <a:pt x="6539" y="375"/>
                      </a:moveTo>
                      <a:cubicBezTo>
                        <a:pt x="11322" y="-1020"/>
                        <a:pt x="16333" y="1599"/>
                        <a:pt x="17727" y="6239"/>
                      </a:cubicBezTo>
                      <a:cubicBezTo>
                        <a:pt x="19094" y="10880"/>
                        <a:pt x="16333" y="15805"/>
                        <a:pt x="11550" y="17228"/>
                      </a:cubicBezTo>
                      <a:cubicBezTo>
                        <a:pt x="6767" y="18651"/>
                        <a:pt x="1757" y="16032"/>
                        <a:pt x="362" y="11363"/>
                      </a:cubicBezTo>
                      <a:cubicBezTo>
                        <a:pt x="-1033" y="6695"/>
                        <a:pt x="1728" y="1770"/>
                        <a:pt x="6539" y="375"/>
                      </a:cubicBezTo>
                      <a:close/>
                    </a:path>
                  </a:pathLst>
                </a:custGeom>
                <a:grpFill/>
                <a:ln w="2845" cap="flat">
                  <a:noFill/>
                  <a:prstDash val="solid"/>
                  <a:miter/>
                </a:ln>
              </p:spPr>
              <p:txBody>
                <a:bodyPr rtlCol="0" anchor="ctr"/>
                <a:lstStyle/>
                <a:p>
                  <a:endParaRPr lang="en-US"/>
                </a:p>
              </p:txBody>
            </p:sp>
            <p:sp>
              <p:nvSpPr>
                <p:cNvPr id="2856" name="Freeform: Shape 2855">
                  <a:extLst>
                    <a:ext uri="{FF2B5EF4-FFF2-40B4-BE49-F238E27FC236}">
                      <a16:creationId xmlns:a16="http://schemas.microsoft.com/office/drawing/2014/main" id="{04652304-9409-E947-717F-0FB68BE52F9D}"/>
                    </a:ext>
                  </a:extLst>
                </p:cNvPr>
                <p:cNvSpPr/>
                <p:nvPr/>
              </p:nvSpPr>
              <p:spPr>
                <a:xfrm>
                  <a:off x="7468956" y="1409384"/>
                  <a:ext cx="16208" cy="15853"/>
                </a:xfrm>
                <a:custGeom>
                  <a:avLst/>
                  <a:gdLst>
                    <a:gd name="connsiteX0" fmla="*/ 6225 w 16208"/>
                    <a:gd name="connsiteY0" fmla="*/ 250 h 15853"/>
                    <a:gd name="connsiteX1" fmla="*/ 15990 w 16208"/>
                    <a:gd name="connsiteY1" fmla="*/ 5943 h 15853"/>
                    <a:gd name="connsiteX2" fmla="*/ 9983 w 16208"/>
                    <a:gd name="connsiteY2" fmla="*/ 15594 h 15853"/>
                    <a:gd name="connsiteX3" fmla="*/ 219 w 16208"/>
                    <a:gd name="connsiteY3" fmla="*/ 9900 h 15853"/>
                    <a:gd name="connsiteX4" fmla="*/ 6225 w 16208"/>
                    <a:gd name="connsiteY4" fmla="*/ 250 h 15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08" h="15853">
                      <a:moveTo>
                        <a:pt x="6225" y="250"/>
                      </a:moveTo>
                      <a:cubicBezTo>
                        <a:pt x="10581" y="-832"/>
                        <a:pt x="14965" y="1701"/>
                        <a:pt x="15990" y="5943"/>
                      </a:cubicBezTo>
                      <a:cubicBezTo>
                        <a:pt x="17015" y="10157"/>
                        <a:pt x="14339" y="14484"/>
                        <a:pt x="9983" y="15594"/>
                      </a:cubicBezTo>
                      <a:cubicBezTo>
                        <a:pt x="5628" y="16704"/>
                        <a:pt x="1272" y="14142"/>
                        <a:pt x="219" y="9900"/>
                      </a:cubicBezTo>
                      <a:cubicBezTo>
                        <a:pt x="-806" y="5659"/>
                        <a:pt x="1870" y="1331"/>
                        <a:pt x="6225" y="250"/>
                      </a:cubicBezTo>
                      <a:close/>
                    </a:path>
                  </a:pathLst>
                </a:custGeom>
                <a:grpFill/>
                <a:ln w="2845" cap="flat">
                  <a:noFill/>
                  <a:prstDash val="solid"/>
                  <a:miter/>
                </a:ln>
              </p:spPr>
              <p:txBody>
                <a:bodyPr rtlCol="0" anchor="ctr"/>
                <a:lstStyle/>
                <a:p>
                  <a:endParaRPr lang="en-US"/>
                </a:p>
              </p:txBody>
            </p:sp>
            <p:sp>
              <p:nvSpPr>
                <p:cNvPr id="2857" name="Freeform: Shape 2856">
                  <a:extLst>
                    <a:ext uri="{FF2B5EF4-FFF2-40B4-BE49-F238E27FC236}">
                      <a16:creationId xmlns:a16="http://schemas.microsoft.com/office/drawing/2014/main" id="{96031843-DCC7-DAD7-B257-0CAC39D00279}"/>
                    </a:ext>
                  </a:extLst>
                </p:cNvPr>
                <p:cNvSpPr/>
                <p:nvPr/>
              </p:nvSpPr>
              <p:spPr>
                <a:xfrm>
                  <a:off x="7437645" y="1270498"/>
                  <a:ext cx="14463" cy="14007"/>
                </a:xfrm>
                <a:custGeom>
                  <a:avLst/>
                  <a:gdLst>
                    <a:gd name="connsiteX0" fmla="*/ 5737 w 14463"/>
                    <a:gd name="connsiteY0" fmla="*/ 153 h 14007"/>
                    <a:gd name="connsiteX1" fmla="*/ 14306 w 14463"/>
                    <a:gd name="connsiteY1" fmla="*/ 5534 h 14007"/>
                    <a:gd name="connsiteX2" fmla="*/ 8726 w 14463"/>
                    <a:gd name="connsiteY2" fmla="*/ 13846 h 14007"/>
                    <a:gd name="connsiteX3" fmla="*/ 157 w 14463"/>
                    <a:gd name="connsiteY3" fmla="*/ 8466 h 14007"/>
                    <a:gd name="connsiteX4" fmla="*/ 5737 w 14463"/>
                    <a:gd name="connsiteY4" fmla="*/ 153 h 1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 h="14007">
                      <a:moveTo>
                        <a:pt x="5737" y="153"/>
                      </a:moveTo>
                      <a:cubicBezTo>
                        <a:pt x="9637" y="-644"/>
                        <a:pt x="13481" y="1747"/>
                        <a:pt x="14306" y="5534"/>
                      </a:cubicBezTo>
                      <a:cubicBezTo>
                        <a:pt x="15132" y="9320"/>
                        <a:pt x="12627" y="13021"/>
                        <a:pt x="8726" y="13846"/>
                      </a:cubicBezTo>
                      <a:cubicBezTo>
                        <a:pt x="4826" y="14672"/>
                        <a:pt x="983" y="12252"/>
                        <a:pt x="157" y="8466"/>
                      </a:cubicBezTo>
                      <a:cubicBezTo>
                        <a:pt x="-668" y="4680"/>
                        <a:pt x="1837" y="950"/>
                        <a:pt x="5737" y="153"/>
                      </a:cubicBezTo>
                      <a:close/>
                    </a:path>
                  </a:pathLst>
                </a:custGeom>
                <a:grpFill/>
                <a:ln w="2845" cap="flat">
                  <a:noFill/>
                  <a:prstDash val="solid"/>
                  <a:miter/>
                </a:ln>
              </p:spPr>
              <p:txBody>
                <a:bodyPr rtlCol="0" anchor="ctr"/>
                <a:lstStyle/>
                <a:p>
                  <a:endParaRPr lang="en-US"/>
                </a:p>
              </p:txBody>
            </p:sp>
            <p:sp>
              <p:nvSpPr>
                <p:cNvPr id="2858" name="Freeform: Shape 2857">
                  <a:extLst>
                    <a:ext uri="{FF2B5EF4-FFF2-40B4-BE49-F238E27FC236}">
                      <a16:creationId xmlns:a16="http://schemas.microsoft.com/office/drawing/2014/main" id="{62A3BE38-261E-0B58-99C3-31351E988AB0}"/>
                    </a:ext>
                  </a:extLst>
                </p:cNvPr>
                <p:cNvSpPr/>
                <p:nvPr/>
              </p:nvSpPr>
              <p:spPr>
                <a:xfrm>
                  <a:off x="7412416" y="1130300"/>
                  <a:ext cx="12624" cy="12246"/>
                </a:xfrm>
                <a:custGeom>
                  <a:avLst/>
                  <a:gdLst>
                    <a:gd name="connsiteX0" fmla="*/ 5316 w 12624"/>
                    <a:gd name="connsiteY0" fmla="*/ 88 h 12246"/>
                    <a:gd name="connsiteX1" fmla="*/ 12547 w 12624"/>
                    <a:gd name="connsiteY1" fmla="*/ 5099 h 12246"/>
                    <a:gd name="connsiteX2" fmla="*/ 7309 w 12624"/>
                    <a:gd name="connsiteY2" fmla="*/ 12159 h 12246"/>
                    <a:gd name="connsiteX3" fmla="*/ 78 w 12624"/>
                    <a:gd name="connsiteY3" fmla="*/ 7148 h 12246"/>
                    <a:gd name="connsiteX4" fmla="*/ 5316 w 12624"/>
                    <a:gd name="connsiteY4" fmla="*/ 88 h 12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4" h="12246">
                      <a:moveTo>
                        <a:pt x="5316" y="88"/>
                      </a:moveTo>
                      <a:cubicBezTo>
                        <a:pt x="8761" y="-481"/>
                        <a:pt x="12006" y="1768"/>
                        <a:pt x="12547" y="5099"/>
                      </a:cubicBezTo>
                      <a:cubicBezTo>
                        <a:pt x="13088" y="8429"/>
                        <a:pt x="10753" y="11589"/>
                        <a:pt x="7309" y="12159"/>
                      </a:cubicBezTo>
                      <a:cubicBezTo>
                        <a:pt x="3864" y="12728"/>
                        <a:pt x="647" y="10479"/>
                        <a:pt x="78" y="7148"/>
                      </a:cubicBezTo>
                      <a:cubicBezTo>
                        <a:pt x="-463" y="3789"/>
                        <a:pt x="1871" y="629"/>
                        <a:pt x="5316" y="88"/>
                      </a:cubicBezTo>
                      <a:close/>
                    </a:path>
                  </a:pathLst>
                </a:custGeom>
                <a:grpFill/>
                <a:ln w="2845" cap="flat">
                  <a:noFill/>
                  <a:prstDash val="solid"/>
                  <a:miter/>
                </a:ln>
              </p:spPr>
              <p:txBody>
                <a:bodyPr rtlCol="0" anchor="ctr"/>
                <a:lstStyle/>
                <a:p>
                  <a:endParaRPr lang="en-US"/>
                </a:p>
              </p:txBody>
            </p:sp>
            <p:sp>
              <p:nvSpPr>
                <p:cNvPr id="2859" name="Freeform: Shape 2858">
                  <a:extLst>
                    <a:ext uri="{FF2B5EF4-FFF2-40B4-BE49-F238E27FC236}">
                      <a16:creationId xmlns:a16="http://schemas.microsoft.com/office/drawing/2014/main" id="{FB4C990C-8E19-ECC3-7650-E07559A29083}"/>
                    </a:ext>
                  </a:extLst>
                </p:cNvPr>
                <p:cNvSpPr/>
                <p:nvPr/>
              </p:nvSpPr>
              <p:spPr>
                <a:xfrm>
                  <a:off x="7392730" y="989199"/>
                  <a:ext cx="10775" cy="10505"/>
                </a:xfrm>
                <a:custGeom>
                  <a:avLst/>
                  <a:gdLst>
                    <a:gd name="connsiteX0" fmla="*/ 4790 w 10775"/>
                    <a:gd name="connsiteY0" fmla="*/ 43 h 10505"/>
                    <a:gd name="connsiteX1" fmla="*/ 10740 w 10775"/>
                    <a:gd name="connsiteY1" fmla="*/ 4598 h 10505"/>
                    <a:gd name="connsiteX2" fmla="*/ 5986 w 10775"/>
                    <a:gd name="connsiteY2" fmla="*/ 10463 h 10505"/>
                    <a:gd name="connsiteX3" fmla="*/ 36 w 10775"/>
                    <a:gd name="connsiteY3" fmla="*/ 5908 h 10505"/>
                    <a:gd name="connsiteX4" fmla="*/ 4790 w 10775"/>
                    <a:gd name="connsiteY4" fmla="*/ 43 h 1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5" h="10505">
                      <a:moveTo>
                        <a:pt x="4790" y="43"/>
                      </a:moveTo>
                      <a:cubicBezTo>
                        <a:pt x="7751" y="-327"/>
                        <a:pt x="10427" y="1723"/>
                        <a:pt x="10740" y="4598"/>
                      </a:cubicBezTo>
                      <a:cubicBezTo>
                        <a:pt x="11082" y="7473"/>
                        <a:pt x="8946" y="10092"/>
                        <a:pt x="5986" y="10463"/>
                      </a:cubicBezTo>
                      <a:cubicBezTo>
                        <a:pt x="3025" y="10833"/>
                        <a:pt x="349" y="8783"/>
                        <a:pt x="36" y="5908"/>
                      </a:cubicBezTo>
                      <a:cubicBezTo>
                        <a:pt x="-306" y="3032"/>
                        <a:pt x="1829" y="385"/>
                        <a:pt x="4790" y="43"/>
                      </a:cubicBezTo>
                      <a:close/>
                    </a:path>
                  </a:pathLst>
                </a:custGeom>
                <a:grpFill/>
                <a:ln w="2845" cap="flat">
                  <a:noFill/>
                  <a:prstDash val="solid"/>
                  <a:miter/>
                </a:ln>
              </p:spPr>
              <p:txBody>
                <a:bodyPr rtlCol="0" anchor="ctr"/>
                <a:lstStyle/>
                <a:p>
                  <a:endParaRPr lang="en-US"/>
                </a:p>
              </p:txBody>
            </p:sp>
            <p:sp>
              <p:nvSpPr>
                <p:cNvPr id="2860" name="Freeform: Shape 2859">
                  <a:extLst>
                    <a:ext uri="{FF2B5EF4-FFF2-40B4-BE49-F238E27FC236}">
                      <a16:creationId xmlns:a16="http://schemas.microsoft.com/office/drawing/2014/main" id="{091724B8-2060-10FA-B9A2-365579C2A425}"/>
                    </a:ext>
                  </a:extLst>
                </p:cNvPr>
                <p:cNvSpPr/>
                <p:nvPr/>
              </p:nvSpPr>
              <p:spPr>
                <a:xfrm>
                  <a:off x="7379029" y="847370"/>
                  <a:ext cx="8997" cy="8713"/>
                </a:xfrm>
                <a:custGeom>
                  <a:avLst/>
                  <a:gdLst>
                    <a:gd name="connsiteX0" fmla="*/ 4114 w 8997"/>
                    <a:gd name="connsiteY0" fmla="*/ 15 h 8713"/>
                    <a:gd name="connsiteX1" fmla="*/ 8982 w 8997"/>
                    <a:gd name="connsiteY1" fmla="*/ 4001 h 8713"/>
                    <a:gd name="connsiteX2" fmla="*/ 4883 w 8997"/>
                    <a:gd name="connsiteY2" fmla="*/ 8698 h 8713"/>
                    <a:gd name="connsiteX3" fmla="*/ 15 w 8997"/>
                    <a:gd name="connsiteY3" fmla="*/ 4712 h 8713"/>
                    <a:gd name="connsiteX4" fmla="*/ 4114 w 8997"/>
                    <a:gd name="connsiteY4" fmla="*/ 15 h 8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7" h="8713">
                      <a:moveTo>
                        <a:pt x="4114" y="15"/>
                      </a:moveTo>
                      <a:cubicBezTo>
                        <a:pt x="6591" y="-184"/>
                        <a:pt x="8755" y="1609"/>
                        <a:pt x="8982" y="4001"/>
                      </a:cubicBezTo>
                      <a:cubicBezTo>
                        <a:pt x="9182" y="6392"/>
                        <a:pt x="7360" y="8499"/>
                        <a:pt x="4883" y="8698"/>
                      </a:cubicBezTo>
                      <a:cubicBezTo>
                        <a:pt x="2406" y="8897"/>
                        <a:pt x="243" y="7132"/>
                        <a:pt x="15" y="4712"/>
                      </a:cubicBezTo>
                      <a:cubicBezTo>
                        <a:pt x="-184" y="2321"/>
                        <a:pt x="1638" y="214"/>
                        <a:pt x="4114" y="15"/>
                      </a:cubicBezTo>
                      <a:close/>
                    </a:path>
                  </a:pathLst>
                </a:custGeom>
                <a:grpFill/>
                <a:ln w="2845" cap="flat">
                  <a:noFill/>
                  <a:prstDash val="solid"/>
                  <a:miter/>
                </a:ln>
              </p:spPr>
              <p:txBody>
                <a:bodyPr rtlCol="0" anchor="ctr"/>
                <a:lstStyle/>
                <a:p>
                  <a:endParaRPr lang="en-US"/>
                </a:p>
              </p:txBody>
            </p:sp>
            <p:sp>
              <p:nvSpPr>
                <p:cNvPr id="2861" name="Freeform: Shape 2860">
                  <a:extLst>
                    <a:ext uri="{FF2B5EF4-FFF2-40B4-BE49-F238E27FC236}">
                      <a16:creationId xmlns:a16="http://schemas.microsoft.com/office/drawing/2014/main" id="{ECAF8847-C39E-77D5-9D2A-4F414B7D841D}"/>
                    </a:ext>
                  </a:extLst>
                </p:cNvPr>
                <p:cNvSpPr/>
                <p:nvPr/>
              </p:nvSpPr>
              <p:spPr>
                <a:xfrm>
                  <a:off x="7371212" y="705041"/>
                  <a:ext cx="7152" cy="6953"/>
                </a:xfrm>
                <a:custGeom>
                  <a:avLst/>
                  <a:gdLst>
                    <a:gd name="connsiteX0" fmla="*/ 3448 w 7152"/>
                    <a:gd name="connsiteY0" fmla="*/ 4 h 6953"/>
                    <a:gd name="connsiteX1" fmla="*/ 7149 w 7152"/>
                    <a:gd name="connsiteY1" fmla="*/ 3334 h 6953"/>
                    <a:gd name="connsiteX2" fmla="*/ 3704 w 7152"/>
                    <a:gd name="connsiteY2" fmla="*/ 6950 h 6953"/>
                    <a:gd name="connsiteX3" fmla="*/ 3 w 7152"/>
                    <a:gd name="connsiteY3" fmla="*/ 3619 h 6953"/>
                    <a:gd name="connsiteX4" fmla="*/ 3448 w 7152"/>
                    <a:gd name="connsiteY4" fmla="*/ 4 h 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2" h="6953">
                      <a:moveTo>
                        <a:pt x="3448" y="4"/>
                      </a:moveTo>
                      <a:cubicBezTo>
                        <a:pt x="5412" y="-82"/>
                        <a:pt x="7092" y="1398"/>
                        <a:pt x="7149" y="3334"/>
                      </a:cubicBezTo>
                      <a:cubicBezTo>
                        <a:pt x="7234" y="5242"/>
                        <a:pt x="5668" y="6864"/>
                        <a:pt x="3704" y="6950"/>
                      </a:cubicBezTo>
                      <a:cubicBezTo>
                        <a:pt x="1740" y="7035"/>
                        <a:pt x="60" y="5555"/>
                        <a:pt x="3" y="3619"/>
                      </a:cubicBezTo>
                      <a:cubicBezTo>
                        <a:pt x="-82" y="1712"/>
                        <a:pt x="1484" y="89"/>
                        <a:pt x="3448" y="4"/>
                      </a:cubicBezTo>
                      <a:close/>
                    </a:path>
                  </a:pathLst>
                </a:custGeom>
                <a:grpFill/>
                <a:ln w="2845" cap="flat">
                  <a:noFill/>
                  <a:prstDash val="solid"/>
                  <a:miter/>
                </a:ln>
              </p:spPr>
              <p:txBody>
                <a:bodyPr rtlCol="0" anchor="ctr"/>
                <a:lstStyle/>
                <a:p>
                  <a:endParaRPr lang="en-US"/>
                </a:p>
              </p:txBody>
            </p:sp>
            <p:sp>
              <p:nvSpPr>
                <p:cNvPr id="2862" name="Freeform: Shape 2861">
                  <a:extLst>
                    <a:ext uri="{FF2B5EF4-FFF2-40B4-BE49-F238E27FC236}">
                      <a16:creationId xmlns:a16="http://schemas.microsoft.com/office/drawing/2014/main" id="{4C83D21C-03B7-9872-B02E-527FC2B43086}"/>
                    </a:ext>
                  </a:extLst>
                </p:cNvPr>
                <p:cNvSpPr/>
                <p:nvPr/>
              </p:nvSpPr>
              <p:spPr>
                <a:xfrm>
                  <a:off x="7368910" y="562504"/>
                  <a:ext cx="5323" cy="5181"/>
                </a:xfrm>
                <a:custGeom>
                  <a:avLst/>
                  <a:gdLst>
                    <a:gd name="connsiteX0" fmla="*/ 2619 w 5323"/>
                    <a:gd name="connsiteY0" fmla="*/ 0 h 5181"/>
                    <a:gd name="connsiteX1" fmla="*/ 5324 w 5323"/>
                    <a:gd name="connsiteY1" fmla="*/ 2591 h 5181"/>
                    <a:gd name="connsiteX2" fmla="*/ 2704 w 5323"/>
                    <a:gd name="connsiteY2" fmla="*/ 5181 h 5181"/>
                    <a:gd name="connsiteX3" fmla="*/ 0 w 5323"/>
                    <a:gd name="connsiteY3" fmla="*/ 2591 h 5181"/>
                    <a:gd name="connsiteX4" fmla="*/ 2619 w 5323"/>
                    <a:gd name="connsiteY4" fmla="*/ 0 h 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3" h="5181">
                      <a:moveTo>
                        <a:pt x="2619" y="0"/>
                      </a:moveTo>
                      <a:cubicBezTo>
                        <a:pt x="4099" y="0"/>
                        <a:pt x="5295" y="1167"/>
                        <a:pt x="5324" y="2591"/>
                      </a:cubicBezTo>
                      <a:cubicBezTo>
                        <a:pt x="5324" y="4014"/>
                        <a:pt x="4156" y="5181"/>
                        <a:pt x="2704" y="5181"/>
                      </a:cubicBezTo>
                      <a:cubicBezTo>
                        <a:pt x="1224" y="5181"/>
                        <a:pt x="28" y="4014"/>
                        <a:pt x="0" y="2591"/>
                      </a:cubicBezTo>
                      <a:cubicBezTo>
                        <a:pt x="0" y="1167"/>
                        <a:pt x="1167" y="0"/>
                        <a:pt x="2619" y="0"/>
                      </a:cubicBezTo>
                      <a:close/>
                    </a:path>
                  </a:pathLst>
                </a:custGeom>
                <a:grpFill/>
                <a:ln w="2845" cap="flat">
                  <a:noFill/>
                  <a:prstDash val="solid"/>
                  <a:miter/>
                </a:ln>
              </p:spPr>
              <p:txBody>
                <a:bodyPr rtlCol="0" anchor="ctr"/>
                <a:lstStyle/>
                <a:p>
                  <a:endParaRPr lang="en-US"/>
                </a:p>
              </p:txBody>
            </p:sp>
          </p:grpSp>
          <p:grpSp>
            <p:nvGrpSpPr>
              <p:cNvPr id="2076" name="Graphic 9">
                <a:extLst>
                  <a:ext uri="{FF2B5EF4-FFF2-40B4-BE49-F238E27FC236}">
                    <a16:creationId xmlns:a16="http://schemas.microsoft.com/office/drawing/2014/main" id="{C426B035-E59F-AE14-A65D-12B0ACD5AA48}"/>
                  </a:ext>
                </a:extLst>
              </p:cNvPr>
              <p:cNvGrpSpPr/>
              <p:nvPr/>
            </p:nvGrpSpPr>
            <p:grpSpPr>
              <a:xfrm>
                <a:off x="7229045" y="562304"/>
                <a:ext cx="4962524" cy="3671864"/>
                <a:chOff x="7229045" y="562304"/>
                <a:chExt cx="4962524" cy="3671864"/>
              </a:xfrm>
              <a:grpFill/>
            </p:grpSpPr>
            <p:sp>
              <p:nvSpPr>
                <p:cNvPr id="2766" name="Freeform: Shape 2765">
                  <a:extLst>
                    <a:ext uri="{FF2B5EF4-FFF2-40B4-BE49-F238E27FC236}">
                      <a16:creationId xmlns:a16="http://schemas.microsoft.com/office/drawing/2014/main" id="{D0C5606D-039F-0D36-CFCD-85FFCBB8732B}"/>
                    </a:ext>
                  </a:extLst>
                </p:cNvPr>
                <p:cNvSpPr/>
                <p:nvPr/>
              </p:nvSpPr>
              <p:spPr>
                <a:xfrm>
                  <a:off x="12099314" y="3916480"/>
                  <a:ext cx="92255" cy="94448"/>
                </a:xfrm>
                <a:custGeom>
                  <a:avLst/>
                  <a:gdLst>
                    <a:gd name="connsiteX0" fmla="*/ 2925 w 92255"/>
                    <a:gd name="connsiteY0" fmla="*/ 63181 h 94448"/>
                    <a:gd name="connsiteX1" fmla="*/ 4092 w 92255"/>
                    <a:gd name="connsiteY1" fmla="*/ 27282 h 94448"/>
                    <a:gd name="connsiteX2" fmla="*/ 29287 w 92255"/>
                    <a:gd name="connsiteY2" fmla="*/ 2856 h 94448"/>
                    <a:gd name="connsiteX3" fmla="*/ 88927 w 92255"/>
                    <a:gd name="connsiteY3" fmla="*/ 30812 h 94448"/>
                    <a:gd name="connsiteX4" fmla="*/ 62651 w 92255"/>
                    <a:gd name="connsiteY4" fmla="*/ 91450 h 94448"/>
                    <a:gd name="connsiteX5" fmla="*/ 27123 w 92255"/>
                    <a:gd name="connsiteY5" fmla="*/ 90140 h 94448"/>
                    <a:gd name="connsiteX6" fmla="*/ 2925 w 92255"/>
                    <a:gd name="connsiteY6" fmla="*/ 63181 h 9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55" h="94448">
                      <a:moveTo>
                        <a:pt x="2925" y="63181"/>
                      </a:moveTo>
                      <a:cubicBezTo>
                        <a:pt x="-1516" y="50882"/>
                        <a:pt x="-719" y="38072"/>
                        <a:pt x="4092" y="27282"/>
                      </a:cubicBezTo>
                      <a:cubicBezTo>
                        <a:pt x="8847" y="16322"/>
                        <a:pt x="17587" y="7326"/>
                        <a:pt x="29287" y="2856"/>
                      </a:cubicBezTo>
                      <a:cubicBezTo>
                        <a:pt x="52630" y="-6026"/>
                        <a:pt x="79334" y="6500"/>
                        <a:pt x="88927" y="30812"/>
                      </a:cubicBezTo>
                      <a:cubicBezTo>
                        <a:pt x="98493" y="55124"/>
                        <a:pt x="86735" y="82283"/>
                        <a:pt x="62651" y="91450"/>
                      </a:cubicBezTo>
                      <a:cubicBezTo>
                        <a:pt x="50638" y="96033"/>
                        <a:pt x="37884" y="95179"/>
                        <a:pt x="27123" y="90140"/>
                      </a:cubicBezTo>
                      <a:cubicBezTo>
                        <a:pt x="16276" y="84902"/>
                        <a:pt x="7366" y="75479"/>
                        <a:pt x="2925" y="63181"/>
                      </a:cubicBezTo>
                      <a:close/>
                    </a:path>
                  </a:pathLst>
                </a:custGeom>
                <a:grpFill/>
                <a:ln w="2845" cap="flat">
                  <a:noFill/>
                  <a:prstDash val="solid"/>
                  <a:miter/>
                </a:ln>
              </p:spPr>
              <p:txBody>
                <a:bodyPr rtlCol="0" anchor="ctr"/>
                <a:lstStyle/>
                <a:p>
                  <a:endParaRPr lang="en-US"/>
                </a:p>
              </p:txBody>
            </p:sp>
            <p:sp>
              <p:nvSpPr>
                <p:cNvPr id="2767" name="Freeform: Shape 2766">
                  <a:extLst>
                    <a:ext uri="{FF2B5EF4-FFF2-40B4-BE49-F238E27FC236}">
                      <a16:creationId xmlns:a16="http://schemas.microsoft.com/office/drawing/2014/main" id="{DBB92C52-2BF2-F362-9356-4E03EDB81150}"/>
                    </a:ext>
                  </a:extLst>
                </p:cNvPr>
                <p:cNvSpPr/>
                <p:nvPr/>
              </p:nvSpPr>
              <p:spPr>
                <a:xfrm>
                  <a:off x="11959571" y="3967164"/>
                  <a:ext cx="90373" cy="92426"/>
                </a:xfrm>
                <a:custGeom>
                  <a:avLst/>
                  <a:gdLst>
                    <a:gd name="connsiteX0" fmla="*/ 2233 w 90373"/>
                    <a:gd name="connsiteY0" fmla="*/ 60068 h 92426"/>
                    <a:gd name="connsiteX1" fmla="*/ 30531 w 90373"/>
                    <a:gd name="connsiteY1" fmla="*/ 2106 h 92426"/>
                    <a:gd name="connsiteX2" fmla="*/ 64779 w 90373"/>
                    <a:gd name="connsiteY2" fmla="*/ 5152 h 92426"/>
                    <a:gd name="connsiteX3" fmla="*/ 87781 w 90373"/>
                    <a:gd name="connsiteY3" fmla="*/ 31827 h 92426"/>
                    <a:gd name="connsiteX4" fmla="*/ 85902 w 90373"/>
                    <a:gd name="connsiteY4" fmla="*/ 67270 h 92426"/>
                    <a:gd name="connsiteX5" fmla="*/ 59626 w 90373"/>
                    <a:gd name="connsiteY5" fmla="*/ 90215 h 92426"/>
                    <a:gd name="connsiteX6" fmla="*/ 2262 w 90373"/>
                    <a:gd name="connsiteY6" fmla="*/ 60068 h 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73" h="92426">
                      <a:moveTo>
                        <a:pt x="2233" y="60068"/>
                      </a:moveTo>
                      <a:cubicBezTo>
                        <a:pt x="-5424" y="35613"/>
                        <a:pt x="7244" y="9679"/>
                        <a:pt x="30531" y="2106"/>
                      </a:cubicBezTo>
                      <a:cubicBezTo>
                        <a:pt x="42175" y="-1737"/>
                        <a:pt x="54445" y="-86"/>
                        <a:pt x="64779" y="5152"/>
                      </a:cubicBezTo>
                      <a:cubicBezTo>
                        <a:pt x="75084" y="10419"/>
                        <a:pt x="83596" y="19728"/>
                        <a:pt x="87781" y="31827"/>
                      </a:cubicBezTo>
                      <a:cubicBezTo>
                        <a:pt x="91937" y="43926"/>
                        <a:pt x="90941" y="56595"/>
                        <a:pt x="85902" y="67270"/>
                      </a:cubicBezTo>
                      <a:cubicBezTo>
                        <a:pt x="80863" y="77974"/>
                        <a:pt x="71611" y="86258"/>
                        <a:pt x="59626" y="90215"/>
                      </a:cubicBezTo>
                      <a:cubicBezTo>
                        <a:pt x="35599" y="98016"/>
                        <a:pt x="9920" y="84522"/>
                        <a:pt x="2262" y="60068"/>
                      </a:cubicBezTo>
                      <a:close/>
                    </a:path>
                  </a:pathLst>
                </a:custGeom>
                <a:grpFill/>
                <a:ln w="2845" cap="flat">
                  <a:noFill/>
                  <a:prstDash val="solid"/>
                  <a:miter/>
                </a:ln>
              </p:spPr>
              <p:txBody>
                <a:bodyPr rtlCol="0" anchor="ctr"/>
                <a:lstStyle/>
                <a:p>
                  <a:endParaRPr lang="en-US"/>
                </a:p>
              </p:txBody>
            </p:sp>
            <p:sp>
              <p:nvSpPr>
                <p:cNvPr id="2768" name="Freeform: Shape 2767">
                  <a:extLst>
                    <a:ext uri="{FF2B5EF4-FFF2-40B4-BE49-F238E27FC236}">
                      <a16:creationId xmlns:a16="http://schemas.microsoft.com/office/drawing/2014/main" id="{D0817F6E-2D5D-4231-FB13-D61C4A11E615}"/>
                    </a:ext>
                  </a:extLst>
                </p:cNvPr>
                <p:cNvSpPr/>
                <p:nvPr/>
              </p:nvSpPr>
              <p:spPr>
                <a:xfrm>
                  <a:off x="11817852" y="4011875"/>
                  <a:ext cx="88438" cy="90731"/>
                </a:xfrm>
                <a:custGeom>
                  <a:avLst/>
                  <a:gdLst>
                    <a:gd name="connsiteX0" fmla="*/ 1640 w 88438"/>
                    <a:gd name="connsiteY0" fmla="*/ 57033 h 90731"/>
                    <a:gd name="connsiteX1" fmla="*/ 31760 w 88438"/>
                    <a:gd name="connsiteY1" fmla="*/ 1748 h 90731"/>
                    <a:gd name="connsiteX2" fmla="*/ 86476 w 88438"/>
                    <a:gd name="connsiteY2" fmla="*/ 32864 h 90731"/>
                    <a:gd name="connsiteX3" fmla="*/ 56641 w 88438"/>
                    <a:gd name="connsiteY3" fmla="*/ 89146 h 90731"/>
                    <a:gd name="connsiteX4" fmla="*/ 1640 w 88438"/>
                    <a:gd name="connsiteY4" fmla="*/ 57033 h 9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38" h="90731">
                      <a:moveTo>
                        <a:pt x="1640" y="57033"/>
                      </a:moveTo>
                      <a:cubicBezTo>
                        <a:pt x="-4878" y="32778"/>
                        <a:pt x="8616" y="8125"/>
                        <a:pt x="31760" y="1748"/>
                      </a:cubicBezTo>
                      <a:cubicBezTo>
                        <a:pt x="54763" y="-5113"/>
                        <a:pt x="79273" y="8836"/>
                        <a:pt x="86476" y="32864"/>
                      </a:cubicBezTo>
                      <a:cubicBezTo>
                        <a:pt x="93707" y="56891"/>
                        <a:pt x="80327" y="82085"/>
                        <a:pt x="56641" y="89146"/>
                      </a:cubicBezTo>
                      <a:cubicBezTo>
                        <a:pt x="32814" y="95722"/>
                        <a:pt x="8160" y="81231"/>
                        <a:pt x="1640" y="57033"/>
                      </a:cubicBezTo>
                      <a:close/>
                    </a:path>
                  </a:pathLst>
                </a:custGeom>
                <a:grpFill/>
                <a:ln w="2845" cap="flat">
                  <a:noFill/>
                  <a:prstDash val="solid"/>
                  <a:miter/>
                </a:ln>
              </p:spPr>
              <p:txBody>
                <a:bodyPr rtlCol="0" anchor="ctr"/>
                <a:lstStyle/>
                <a:p>
                  <a:endParaRPr lang="en-US"/>
                </a:p>
              </p:txBody>
            </p:sp>
            <p:sp>
              <p:nvSpPr>
                <p:cNvPr id="2769" name="Freeform: Shape 2768">
                  <a:extLst>
                    <a:ext uri="{FF2B5EF4-FFF2-40B4-BE49-F238E27FC236}">
                      <a16:creationId xmlns:a16="http://schemas.microsoft.com/office/drawing/2014/main" id="{7505A6BF-3A8D-1D60-35D9-B4C876EE4181}"/>
                    </a:ext>
                  </a:extLst>
                </p:cNvPr>
                <p:cNvSpPr/>
                <p:nvPr/>
              </p:nvSpPr>
              <p:spPr>
                <a:xfrm>
                  <a:off x="11674514" y="4050537"/>
                  <a:ext cx="86553" cy="88928"/>
                </a:xfrm>
                <a:custGeom>
                  <a:avLst/>
                  <a:gdLst>
                    <a:gd name="connsiteX0" fmla="*/ 1157 w 86553"/>
                    <a:gd name="connsiteY0" fmla="*/ 54412 h 88928"/>
                    <a:gd name="connsiteX1" fmla="*/ 6424 w 86553"/>
                    <a:gd name="connsiteY1" fmla="*/ 21019 h 88928"/>
                    <a:gd name="connsiteX2" fmla="*/ 32785 w 86553"/>
                    <a:gd name="connsiteY2" fmla="*/ 1177 h 88928"/>
                    <a:gd name="connsiteX3" fmla="*/ 85138 w 86553"/>
                    <a:gd name="connsiteY3" fmla="*/ 34200 h 88928"/>
                    <a:gd name="connsiteX4" fmla="*/ 53567 w 86553"/>
                    <a:gd name="connsiteY4" fmla="*/ 87692 h 88928"/>
                    <a:gd name="connsiteX5" fmla="*/ 20601 w 86553"/>
                    <a:gd name="connsiteY5" fmla="*/ 82311 h 88928"/>
                    <a:gd name="connsiteX6" fmla="*/ 1157 w 86553"/>
                    <a:gd name="connsiteY6" fmla="*/ 54412 h 8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53" h="88928">
                      <a:moveTo>
                        <a:pt x="1157" y="54412"/>
                      </a:moveTo>
                      <a:cubicBezTo>
                        <a:pt x="-1576" y="42399"/>
                        <a:pt x="673" y="30613"/>
                        <a:pt x="6424" y="21019"/>
                      </a:cubicBezTo>
                      <a:cubicBezTo>
                        <a:pt x="12146" y="11340"/>
                        <a:pt x="21341" y="3966"/>
                        <a:pt x="32785" y="1177"/>
                      </a:cubicBezTo>
                      <a:cubicBezTo>
                        <a:pt x="55617" y="-4403"/>
                        <a:pt x="79075" y="10400"/>
                        <a:pt x="85138" y="34200"/>
                      </a:cubicBezTo>
                      <a:cubicBezTo>
                        <a:pt x="91231" y="57999"/>
                        <a:pt x="77082" y="81969"/>
                        <a:pt x="53567" y="87692"/>
                      </a:cubicBezTo>
                      <a:cubicBezTo>
                        <a:pt x="41838" y="90567"/>
                        <a:pt x="30053" y="88289"/>
                        <a:pt x="20601" y="82311"/>
                      </a:cubicBezTo>
                      <a:cubicBezTo>
                        <a:pt x="11093" y="76247"/>
                        <a:pt x="3890" y="66369"/>
                        <a:pt x="1157" y="54412"/>
                      </a:cubicBezTo>
                      <a:close/>
                    </a:path>
                  </a:pathLst>
                </a:custGeom>
                <a:grpFill/>
                <a:ln w="2845" cap="flat">
                  <a:noFill/>
                  <a:prstDash val="solid"/>
                  <a:miter/>
                </a:ln>
              </p:spPr>
              <p:txBody>
                <a:bodyPr rtlCol="0" anchor="ctr"/>
                <a:lstStyle/>
                <a:p>
                  <a:endParaRPr lang="en-US"/>
                </a:p>
              </p:txBody>
            </p:sp>
            <p:sp>
              <p:nvSpPr>
                <p:cNvPr id="2770" name="Freeform: Shape 2769">
                  <a:extLst>
                    <a:ext uri="{FF2B5EF4-FFF2-40B4-BE49-F238E27FC236}">
                      <a16:creationId xmlns:a16="http://schemas.microsoft.com/office/drawing/2014/main" id="{197A7F1E-45E1-B377-C84B-44BE81BD2539}"/>
                    </a:ext>
                  </a:extLst>
                </p:cNvPr>
                <p:cNvSpPr/>
                <p:nvPr/>
              </p:nvSpPr>
              <p:spPr>
                <a:xfrm>
                  <a:off x="11529647" y="4083432"/>
                  <a:ext cx="84669" cy="86933"/>
                </a:xfrm>
                <a:custGeom>
                  <a:avLst/>
                  <a:gdLst>
                    <a:gd name="connsiteX0" fmla="*/ 750 w 84669"/>
                    <a:gd name="connsiteY0" fmla="*/ 51409 h 86933"/>
                    <a:gd name="connsiteX1" fmla="*/ 33859 w 84669"/>
                    <a:gd name="connsiteY1" fmla="*/ 735 h 86933"/>
                    <a:gd name="connsiteX2" fmla="*/ 65402 w 84669"/>
                    <a:gd name="connsiteY2" fmla="*/ 7568 h 86933"/>
                    <a:gd name="connsiteX3" fmla="*/ 83706 w 84669"/>
                    <a:gd name="connsiteY3" fmla="*/ 35096 h 86933"/>
                    <a:gd name="connsiteX4" fmla="*/ 77813 w 84669"/>
                    <a:gd name="connsiteY4" fmla="*/ 67892 h 86933"/>
                    <a:gd name="connsiteX5" fmla="*/ 50683 w 84669"/>
                    <a:gd name="connsiteY5" fmla="*/ 86169 h 86933"/>
                    <a:gd name="connsiteX6" fmla="*/ 750 w 84669"/>
                    <a:gd name="connsiteY6" fmla="*/ 51409 h 8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69" h="86933">
                      <a:moveTo>
                        <a:pt x="750" y="51409"/>
                      </a:moveTo>
                      <a:cubicBezTo>
                        <a:pt x="-3577" y="27752"/>
                        <a:pt x="11255" y="5063"/>
                        <a:pt x="33859" y="735"/>
                      </a:cubicBezTo>
                      <a:cubicBezTo>
                        <a:pt x="45160" y="-1485"/>
                        <a:pt x="56405" y="1476"/>
                        <a:pt x="65402" y="7568"/>
                      </a:cubicBezTo>
                      <a:cubicBezTo>
                        <a:pt x="74397" y="13660"/>
                        <a:pt x="81230" y="23310"/>
                        <a:pt x="83706" y="35096"/>
                      </a:cubicBezTo>
                      <a:cubicBezTo>
                        <a:pt x="86184" y="46854"/>
                        <a:pt x="83763" y="58526"/>
                        <a:pt x="77813" y="67892"/>
                      </a:cubicBezTo>
                      <a:cubicBezTo>
                        <a:pt x="71864" y="77258"/>
                        <a:pt x="62298" y="83919"/>
                        <a:pt x="50683" y="86169"/>
                      </a:cubicBezTo>
                      <a:cubicBezTo>
                        <a:pt x="27425" y="90638"/>
                        <a:pt x="5078" y="75066"/>
                        <a:pt x="750" y="51409"/>
                      </a:cubicBezTo>
                      <a:close/>
                    </a:path>
                  </a:pathLst>
                </a:custGeom>
                <a:grpFill/>
                <a:ln w="2845" cap="flat">
                  <a:noFill/>
                  <a:prstDash val="solid"/>
                  <a:miter/>
                </a:ln>
              </p:spPr>
              <p:txBody>
                <a:bodyPr rtlCol="0" anchor="ctr"/>
                <a:lstStyle/>
                <a:p>
                  <a:endParaRPr lang="en-US"/>
                </a:p>
              </p:txBody>
            </p:sp>
            <p:sp>
              <p:nvSpPr>
                <p:cNvPr id="2771" name="Freeform: Shape 2770">
                  <a:extLst>
                    <a:ext uri="{FF2B5EF4-FFF2-40B4-BE49-F238E27FC236}">
                      <a16:creationId xmlns:a16="http://schemas.microsoft.com/office/drawing/2014/main" id="{E0A5CC7C-CA90-28D1-1FF8-9EC72226D51C}"/>
                    </a:ext>
                  </a:extLst>
                </p:cNvPr>
                <p:cNvSpPr/>
                <p:nvPr/>
              </p:nvSpPr>
              <p:spPr>
                <a:xfrm>
                  <a:off x="11383627" y="4110227"/>
                  <a:ext cx="82781" cy="85245"/>
                </a:xfrm>
                <a:custGeom>
                  <a:avLst/>
                  <a:gdLst>
                    <a:gd name="connsiteX0" fmla="*/ 444 w 82781"/>
                    <a:gd name="connsiteY0" fmla="*/ 48527 h 85245"/>
                    <a:gd name="connsiteX1" fmla="*/ 8073 w 82781"/>
                    <a:gd name="connsiteY1" fmla="*/ 17042 h 85245"/>
                    <a:gd name="connsiteX2" fmla="*/ 19631 w 82781"/>
                    <a:gd name="connsiteY2" fmla="*/ 6195 h 85245"/>
                    <a:gd name="connsiteX3" fmla="*/ 34862 w 82781"/>
                    <a:gd name="connsiteY3" fmla="*/ 530 h 85245"/>
                    <a:gd name="connsiteX4" fmla="*/ 82176 w 82781"/>
                    <a:gd name="connsiteY4" fmla="*/ 35859 h 85245"/>
                    <a:gd name="connsiteX5" fmla="*/ 47901 w 82781"/>
                    <a:gd name="connsiteY5" fmla="*/ 84711 h 85245"/>
                    <a:gd name="connsiteX6" fmla="*/ 31304 w 82781"/>
                    <a:gd name="connsiteY6" fmla="*/ 83828 h 85245"/>
                    <a:gd name="connsiteX7" fmla="*/ 16813 w 82781"/>
                    <a:gd name="connsiteY7" fmla="*/ 76626 h 85245"/>
                    <a:gd name="connsiteX8" fmla="*/ 444 w 82781"/>
                    <a:gd name="connsiteY8" fmla="*/ 48499 h 8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1" h="85245">
                      <a:moveTo>
                        <a:pt x="444" y="48527"/>
                      </a:moveTo>
                      <a:cubicBezTo>
                        <a:pt x="-1207" y="36884"/>
                        <a:pt x="1839" y="25696"/>
                        <a:pt x="8073" y="17042"/>
                      </a:cubicBezTo>
                      <a:cubicBezTo>
                        <a:pt x="11176" y="12715"/>
                        <a:pt x="15105" y="9014"/>
                        <a:pt x="19631" y="6195"/>
                      </a:cubicBezTo>
                      <a:cubicBezTo>
                        <a:pt x="24158" y="3377"/>
                        <a:pt x="29311" y="1498"/>
                        <a:pt x="34862" y="530"/>
                      </a:cubicBezTo>
                      <a:cubicBezTo>
                        <a:pt x="57067" y="-3142"/>
                        <a:pt x="78248" y="12658"/>
                        <a:pt x="82176" y="35859"/>
                      </a:cubicBezTo>
                      <a:cubicBezTo>
                        <a:pt x="86076" y="59061"/>
                        <a:pt x="70732" y="80924"/>
                        <a:pt x="47901" y="84711"/>
                      </a:cubicBezTo>
                      <a:cubicBezTo>
                        <a:pt x="42207" y="85707"/>
                        <a:pt x="36570" y="85252"/>
                        <a:pt x="31304" y="83828"/>
                      </a:cubicBezTo>
                      <a:cubicBezTo>
                        <a:pt x="26037" y="82376"/>
                        <a:pt x="21112" y="79928"/>
                        <a:pt x="16813" y="76626"/>
                      </a:cubicBezTo>
                      <a:cubicBezTo>
                        <a:pt x="8215" y="70050"/>
                        <a:pt x="2124" y="60143"/>
                        <a:pt x="444" y="48499"/>
                      </a:cubicBezTo>
                      <a:close/>
                    </a:path>
                  </a:pathLst>
                </a:custGeom>
                <a:grpFill/>
                <a:ln w="2845" cap="flat">
                  <a:noFill/>
                  <a:prstDash val="solid"/>
                  <a:miter/>
                </a:ln>
              </p:spPr>
              <p:txBody>
                <a:bodyPr rtlCol="0" anchor="ctr"/>
                <a:lstStyle/>
                <a:p>
                  <a:endParaRPr lang="en-US"/>
                </a:p>
              </p:txBody>
            </p:sp>
            <p:sp>
              <p:nvSpPr>
                <p:cNvPr id="2772" name="Freeform: Shape 2771">
                  <a:extLst>
                    <a:ext uri="{FF2B5EF4-FFF2-40B4-BE49-F238E27FC236}">
                      <a16:creationId xmlns:a16="http://schemas.microsoft.com/office/drawing/2014/main" id="{2080304E-C73E-9BE6-33D4-D42B89736EFA}"/>
                    </a:ext>
                  </a:extLst>
                </p:cNvPr>
                <p:cNvSpPr/>
                <p:nvPr/>
              </p:nvSpPr>
              <p:spPr>
                <a:xfrm>
                  <a:off x="11236673" y="4130775"/>
                  <a:ext cx="80890" cy="83271"/>
                </a:xfrm>
                <a:custGeom>
                  <a:avLst/>
                  <a:gdLst>
                    <a:gd name="connsiteX0" fmla="*/ 217 w 80890"/>
                    <a:gd name="connsiteY0" fmla="*/ 46228 h 83271"/>
                    <a:gd name="connsiteX1" fmla="*/ 35717 w 80890"/>
                    <a:gd name="connsiteY1" fmla="*/ 252 h 83271"/>
                    <a:gd name="connsiteX2" fmla="*/ 80555 w 80890"/>
                    <a:gd name="connsiteY2" fmla="*/ 37033 h 83271"/>
                    <a:gd name="connsiteX3" fmla="*/ 45055 w 80890"/>
                    <a:gd name="connsiteY3" fmla="*/ 83009 h 83271"/>
                    <a:gd name="connsiteX4" fmla="*/ 217 w 80890"/>
                    <a:gd name="connsiteY4" fmla="*/ 46228 h 83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90" h="83271">
                      <a:moveTo>
                        <a:pt x="217" y="46228"/>
                      </a:moveTo>
                      <a:cubicBezTo>
                        <a:pt x="-2060" y="23339"/>
                        <a:pt x="13825" y="2757"/>
                        <a:pt x="35717" y="252"/>
                      </a:cubicBezTo>
                      <a:cubicBezTo>
                        <a:pt x="57609" y="-2254"/>
                        <a:pt x="77679" y="14230"/>
                        <a:pt x="80555" y="37033"/>
                      </a:cubicBezTo>
                      <a:cubicBezTo>
                        <a:pt x="83430" y="59864"/>
                        <a:pt x="67544" y="80447"/>
                        <a:pt x="45055" y="83009"/>
                      </a:cubicBezTo>
                      <a:cubicBezTo>
                        <a:pt x="22565" y="85571"/>
                        <a:pt x="2495" y="69117"/>
                        <a:pt x="217" y="46228"/>
                      </a:cubicBezTo>
                      <a:close/>
                    </a:path>
                  </a:pathLst>
                </a:custGeom>
                <a:grpFill/>
                <a:ln w="2845" cap="flat">
                  <a:noFill/>
                  <a:prstDash val="solid"/>
                  <a:miter/>
                </a:ln>
              </p:spPr>
              <p:txBody>
                <a:bodyPr rtlCol="0" anchor="ctr"/>
                <a:lstStyle/>
                <a:p>
                  <a:endParaRPr lang="en-US"/>
                </a:p>
              </p:txBody>
            </p:sp>
            <p:sp>
              <p:nvSpPr>
                <p:cNvPr id="2773" name="Freeform: Shape 2772">
                  <a:extLst>
                    <a:ext uri="{FF2B5EF4-FFF2-40B4-BE49-F238E27FC236}">
                      <a16:creationId xmlns:a16="http://schemas.microsoft.com/office/drawing/2014/main" id="{180BF32F-2A23-9493-BE4D-70BAC6DF9917}"/>
                    </a:ext>
                  </a:extLst>
                </p:cNvPr>
                <p:cNvSpPr/>
                <p:nvPr/>
              </p:nvSpPr>
              <p:spPr>
                <a:xfrm>
                  <a:off x="11089009" y="4145555"/>
                  <a:ext cx="79049" cy="81375"/>
                </a:xfrm>
                <a:custGeom>
                  <a:avLst/>
                  <a:gdLst>
                    <a:gd name="connsiteX0" fmla="*/ 74 w 79049"/>
                    <a:gd name="connsiteY0" fmla="*/ 43177 h 81375"/>
                    <a:gd name="connsiteX1" fmla="*/ 36598 w 79049"/>
                    <a:gd name="connsiteY1" fmla="*/ 76 h 81375"/>
                    <a:gd name="connsiteX2" fmla="*/ 52028 w 79049"/>
                    <a:gd name="connsiteY2" fmla="*/ 2296 h 81375"/>
                    <a:gd name="connsiteX3" fmla="*/ 65095 w 79049"/>
                    <a:gd name="connsiteY3" fmla="*/ 9926 h 81375"/>
                    <a:gd name="connsiteX4" fmla="*/ 78902 w 79049"/>
                    <a:gd name="connsiteY4" fmla="*/ 37597 h 81375"/>
                    <a:gd name="connsiteX5" fmla="*/ 69650 w 79049"/>
                    <a:gd name="connsiteY5" fmla="*/ 67318 h 81375"/>
                    <a:gd name="connsiteX6" fmla="*/ 57693 w 79049"/>
                    <a:gd name="connsiteY6" fmla="*/ 77111 h 81375"/>
                    <a:gd name="connsiteX7" fmla="*/ 42405 w 79049"/>
                    <a:gd name="connsiteY7" fmla="*/ 81296 h 81375"/>
                    <a:gd name="connsiteX8" fmla="*/ 74 w 79049"/>
                    <a:gd name="connsiteY8" fmla="*/ 43205 h 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049" h="81375">
                      <a:moveTo>
                        <a:pt x="74" y="43177"/>
                      </a:moveTo>
                      <a:cubicBezTo>
                        <a:pt x="-1236" y="20744"/>
                        <a:pt x="15105" y="1442"/>
                        <a:pt x="36598" y="76"/>
                      </a:cubicBezTo>
                      <a:cubicBezTo>
                        <a:pt x="41979" y="-266"/>
                        <a:pt x="47188" y="560"/>
                        <a:pt x="52028" y="2296"/>
                      </a:cubicBezTo>
                      <a:cubicBezTo>
                        <a:pt x="56839" y="3976"/>
                        <a:pt x="61280" y="6538"/>
                        <a:pt x="65095" y="9926"/>
                      </a:cubicBezTo>
                      <a:cubicBezTo>
                        <a:pt x="72753" y="16645"/>
                        <a:pt x="77962" y="26380"/>
                        <a:pt x="78902" y="37597"/>
                      </a:cubicBezTo>
                      <a:cubicBezTo>
                        <a:pt x="79842" y="48785"/>
                        <a:pt x="76255" y="59318"/>
                        <a:pt x="69650" y="67318"/>
                      </a:cubicBezTo>
                      <a:cubicBezTo>
                        <a:pt x="66348" y="71303"/>
                        <a:pt x="62305" y="74691"/>
                        <a:pt x="57693" y="77111"/>
                      </a:cubicBezTo>
                      <a:cubicBezTo>
                        <a:pt x="53081" y="79474"/>
                        <a:pt x="47928" y="80926"/>
                        <a:pt x="42405" y="81296"/>
                      </a:cubicBezTo>
                      <a:cubicBezTo>
                        <a:pt x="20343" y="82691"/>
                        <a:pt x="1383" y="65638"/>
                        <a:pt x="74" y="43205"/>
                      </a:cubicBezTo>
                      <a:close/>
                    </a:path>
                  </a:pathLst>
                </a:custGeom>
                <a:grpFill/>
                <a:ln w="2845" cap="flat">
                  <a:noFill/>
                  <a:prstDash val="solid"/>
                  <a:miter/>
                </a:ln>
              </p:spPr>
              <p:txBody>
                <a:bodyPr rtlCol="0" anchor="ctr"/>
                <a:lstStyle/>
                <a:p>
                  <a:endParaRPr lang="en-US"/>
                </a:p>
              </p:txBody>
            </p:sp>
            <p:sp>
              <p:nvSpPr>
                <p:cNvPr id="2774" name="Freeform: Shape 2773">
                  <a:extLst>
                    <a:ext uri="{FF2B5EF4-FFF2-40B4-BE49-F238E27FC236}">
                      <a16:creationId xmlns:a16="http://schemas.microsoft.com/office/drawing/2014/main" id="{901319E4-005E-B7C3-4BA4-6689D1A56419}"/>
                    </a:ext>
                  </a:extLst>
                </p:cNvPr>
                <p:cNvSpPr/>
                <p:nvPr/>
              </p:nvSpPr>
              <p:spPr>
                <a:xfrm>
                  <a:off x="10940899" y="4154059"/>
                  <a:ext cx="77193" cy="79521"/>
                </a:xfrm>
                <a:custGeom>
                  <a:avLst/>
                  <a:gdLst>
                    <a:gd name="connsiteX0" fmla="*/ 7 w 77193"/>
                    <a:gd name="connsiteY0" fmla="*/ 40765 h 79521"/>
                    <a:gd name="connsiteX1" fmla="*/ 37357 w 77193"/>
                    <a:gd name="connsiteY1" fmla="*/ 27 h 79521"/>
                    <a:gd name="connsiteX2" fmla="*/ 77156 w 77193"/>
                    <a:gd name="connsiteY2" fmla="*/ 38288 h 79521"/>
                    <a:gd name="connsiteX3" fmla="*/ 39834 w 77193"/>
                    <a:gd name="connsiteY3" fmla="*/ 79482 h 79521"/>
                    <a:gd name="connsiteX4" fmla="*/ 35 w 77193"/>
                    <a:gd name="connsiteY4" fmla="*/ 40765 h 7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93" h="79521">
                      <a:moveTo>
                        <a:pt x="7" y="40765"/>
                      </a:moveTo>
                      <a:cubicBezTo>
                        <a:pt x="-392" y="18759"/>
                        <a:pt x="16319" y="1023"/>
                        <a:pt x="37357" y="27"/>
                      </a:cubicBezTo>
                      <a:cubicBezTo>
                        <a:pt x="58395" y="-770"/>
                        <a:pt x="76188" y="16367"/>
                        <a:pt x="77156" y="38288"/>
                      </a:cubicBezTo>
                      <a:cubicBezTo>
                        <a:pt x="78095" y="60209"/>
                        <a:pt x="61385" y="78656"/>
                        <a:pt x="39834" y="79482"/>
                      </a:cubicBezTo>
                      <a:cubicBezTo>
                        <a:pt x="18283" y="80478"/>
                        <a:pt x="434" y="62657"/>
                        <a:pt x="35" y="40765"/>
                      </a:cubicBezTo>
                      <a:close/>
                    </a:path>
                  </a:pathLst>
                </a:custGeom>
                <a:grpFill/>
                <a:ln w="2845" cap="flat">
                  <a:noFill/>
                  <a:prstDash val="solid"/>
                  <a:miter/>
                </a:ln>
              </p:spPr>
              <p:txBody>
                <a:bodyPr rtlCol="0" anchor="ctr"/>
                <a:lstStyle/>
                <a:p>
                  <a:endParaRPr lang="en-US"/>
                </a:p>
              </p:txBody>
            </p:sp>
            <p:sp>
              <p:nvSpPr>
                <p:cNvPr id="2775" name="Freeform: Shape 2774">
                  <a:extLst>
                    <a:ext uri="{FF2B5EF4-FFF2-40B4-BE49-F238E27FC236}">
                      <a16:creationId xmlns:a16="http://schemas.microsoft.com/office/drawing/2014/main" id="{B8B19468-2929-E86C-F101-8FA4542C1C59}"/>
                    </a:ext>
                  </a:extLst>
                </p:cNvPr>
                <p:cNvSpPr/>
                <p:nvPr/>
              </p:nvSpPr>
              <p:spPr>
                <a:xfrm>
                  <a:off x="10792605" y="4156559"/>
                  <a:ext cx="75336" cy="77609"/>
                </a:xfrm>
                <a:custGeom>
                  <a:avLst/>
                  <a:gdLst>
                    <a:gd name="connsiteX0" fmla="*/ 9 w 75336"/>
                    <a:gd name="connsiteY0" fmla="*/ 38321 h 77609"/>
                    <a:gd name="connsiteX1" fmla="*/ 38043 w 75336"/>
                    <a:gd name="connsiteY1" fmla="*/ 3 h 77609"/>
                    <a:gd name="connsiteX2" fmla="*/ 75336 w 75336"/>
                    <a:gd name="connsiteY2" fmla="*/ 39204 h 77609"/>
                    <a:gd name="connsiteX3" fmla="*/ 37303 w 75336"/>
                    <a:gd name="connsiteY3" fmla="*/ 77607 h 77609"/>
                    <a:gd name="connsiteX4" fmla="*/ 9 w 75336"/>
                    <a:gd name="connsiteY4" fmla="*/ 38321 h 77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36" h="77609">
                      <a:moveTo>
                        <a:pt x="9" y="38321"/>
                      </a:moveTo>
                      <a:cubicBezTo>
                        <a:pt x="465" y="16885"/>
                        <a:pt x="17489" y="-253"/>
                        <a:pt x="38043" y="3"/>
                      </a:cubicBezTo>
                      <a:cubicBezTo>
                        <a:pt x="58597" y="231"/>
                        <a:pt x="75279" y="17909"/>
                        <a:pt x="75336" y="39204"/>
                      </a:cubicBezTo>
                      <a:cubicBezTo>
                        <a:pt x="75393" y="60783"/>
                        <a:pt x="58369" y="77835"/>
                        <a:pt x="37303" y="77607"/>
                      </a:cubicBezTo>
                      <a:cubicBezTo>
                        <a:pt x="16236" y="77351"/>
                        <a:pt x="-446" y="59758"/>
                        <a:pt x="9" y="38321"/>
                      </a:cubicBezTo>
                      <a:close/>
                    </a:path>
                  </a:pathLst>
                </a:custGeom>
                <a:grpFill/>
                <a:ln w="2845" cap="flat">
                  <a:noFill/>
                  <a:prstDash val="solid"/>
                  <a:miter/>
                </a:ln>
              </p:spPr>
              <p:txBody>
                <a:bodyPr rtlCol="0" anchor="ctr"/>
                <a:lstStyle/>
                <a:p>
                  <a:endParaRPr lang="en-US"/>
                </a:p>
              </p:txBody>
            </p:sp>
            <p:sp>
              <p:nvSpPr>
                <p:cNvPr id="2776" name="Freeform: Shape 2775">
                  <a:extLst>
                    <a:ext uri="{FF2B5EF4-FFF2-40B4-BE49-F238E27FC236}">
                      <a16:creationId xmlns:a16="http://schemas.microsoft.com/office/drawing/2014/main" id="{25E31827-8DA6-0B5F-F5B5-FD9A2A1C1A67}"/>
                    </a:ext>
                  </a:extLst>
                </p:cNvPr>
                <p:cNvSpPr/>
                <p:nvPr/>
              </p:nvSpPr>
              <p:spPr>
                <a:xfrm>
                  <a:off x="10644420" y="4153290"/>
                  <a:ext cx="73494" cy="75693"/>
                </a:xfrm>
                <a:custGeom>
                  <a:avLst/>
                  <a:gdLst>
                    <a:gd name="connsiteX0" fmla="*/ 45 w 73494"/>
                    <a:gd name="connsiteY0" fmla="*/ 35612 h 75693"/>
                    <a:gd name="connsiteX1" fmla="*/ 38620 w 73494"/>
                    <a:gd name="connsiteY1" fmla="*/ 55 h 75693"/>
                    <a:gd name="connsiteX2" fmla="*/ 73465 w 73494"/>
                    <a:gd name="connsiteY2" fmla="*/ 39256 h 75693"/>
                    <a:gd name="connsiteX3" fmla="*/ 34862 w 73494"/>
                    <a:gd name="connsiteY3" fmla="*/ 75667 h 75693"/>
                    <a:gd name="connsiteX4" fmla="*/ 74 w 73494"/>
                    <a:gd name="connsiteY4" fmla="*/ 35612 h 7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94" h="75693">
                      <a:moveTo>
                        <a:pt x="45" y="35612"/>
                      </a:moveTo>
                      <a:cubicBezTo>
                        <a:pt x="1327" y="14716"/>
                        <a:pt x="18607" y="-1055"/>
                        <a:pt x="38620" y="55"/>
                      </a:cubicBezTo>
                      <a:cubicBezTo>
                        <a:pt x="58662" y="824"/>
                        <a:pt x="74262" y="18360"/>
                        <a:pt x="73465" y="39256"/>
                      </a:cubicBezTo>
                      <a:cubicBezTo>
                        <a:pt x="72668" y="60152"/>
                        <a:pt x="55388" y="76436"/>
                        <a:pt x="34862" y="75667"/>
                      </a:cubicBezTo>
                      <a:cubicBezTo>
                        <a:pt x="14365" y="74528"/>
                        <a:pt x="-1207" y="56451"/>
                        <a:pt x="74" y="35612"/>
                      </a:cubicBezTo>
                      <a:close/>
                    </a:path>
                  </a:pathLst>
                </a:custGeom>
                <a:grpFill/>
                <a:ln w="2845" cap="flat">
                  <a:noFill/>
                  <a:prstDash val="solid"/>
                  <a:miter/>
                </a:ln>
              </p:spPr>
              <p:txBody>
                <a:bodyPr rtlCol="0" anchor="ctr"/>
                <a:lstStyle/>
                <a:p>
                  <a:endParaRPr lang="en-US"/>
                </a:p>
              </p:txBody>
            </p:sp>
            <p:sp>
              <p:nvSpPr>
                <p:cNvPr id="2777" name="Freeform: Shape 2776">
                  <a:extLst>
                    <a:ext uri="{FF2B5EF4-FFF2-40B4-BE49-F238E27FC236}">
                      <a16:creationId xmlns:a16="http://schemas.microsoft.com/office/drawing/2014/main" id="{60BEB94C-9B6C-6611-EB07-A2788917018D}"/>
                    </a:ext>
                  </a:extLst>
                </p:cNvPr>
                <p:cNvSpPr/>
                <p:nvPr/>
              </p:nvSpPr>
              <p:spPr>
                <a:xfrm>
                  <a:off x="10496431" y="4143563"/>
                  <a:ext cx="71692" cy="73778"/>
                </a:xfrm>
                <a:custGeom>
                  <a:avLst/>
                  <a:gdLst>
                    <a:gd name="connsiteX0" fmla="*/ 199 w 71692"/>
                    <a:gd name="connsiteY0" fmla="*/ 33725 h 73778"/>
                    <a:gd name="connsiteX1" fmla="*/ 39229 w 71692"/>
                    <a:gd name="connsiteY1" fmla="*/ 132 h 73778"/>
                    <a:gd name="connsiteX2" fmla="*/ 71569 w 71692"/>
                    <a:gd name="connsiteY2" fmla="*/ 40045 h 73778"/>
                    <a:gd name="connsiteX3" fmla="*/ 32539 w 71692"/>
                    <a:gd name="connsiteY3" fmla="*/ 73637 h 73778"/>
                    <a:gd name="connsiteX4" fmla="*/ 199 w 71692"/>
                    <a:gd name="connsiteY4" fmla="*/ 33725 h 73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92" h="73778">
                      <a:moveTo>
                        <a:pt x="199" y="33725"/>
                      </a:moveTo>
                      <a:cubicBezTo>
                        <a:pt x="2277" y="13455"/>
                        <a:pt x="19757" y="-1576"/>
                        <a:pt x="39229" y="132"/>
                      </a:cubicBezTo>
                      <a:cubicBezTo>
                        <a:pt x="58701" y="1869"/>
                        <a:pt x="73192" y="19747"/>
                        <a:pt x="71569" y="40045"/>
                      </a:cubicBezTo>
                      <a:cubicBezTo>
                        <a:pt x="69946" y="60371"/>
                        <a:pt x="52495" y="75402"/>
                        <a:pt x="32539" y="73637"/>
                      </a:cubicBezTo>
                      <a:cubicBezTo>
                        <a:pt x="12583" y="71872"/>
                        <a:pt x="-1879" y="53994"/>
                        <a:pt x="199" y="33725"/>
                      </a:cubicBezTo>
                      <a:close/>
                    </a:path>
                  </a:pathLst>
                </a:custGeom>
                <a:grpFill/>
                <a:ln w="2845" cap="flat">
                  <a:noFill/>
                  <a:prstDash val="solid"/>
                  <a:miter/>
                </a:ln>
              </p:spPr>
              <p:txBody>
                <a:bodyPr rtlCol="0" anchor="ctr"/>
                <a:lstStyle/>
                <a:p>
                  <a:endParaRPr lang="en-US"/>
                </a:p>
              </p:txBody>
            </p:sp>
            <p:sp>
              <p:nvSpPr>
                <p:cNvPr id="2778" name="Freeform: Shape 2777">
                  <a:extLst>
                    <a:ext uri="{FF2B5EF4-FFF2-40B4-BE49-F238E27FC236}">
                      <a16:creationId xmlns:a16="http://schemas.microsoft.com/office/drawing/2014/main" id="{10A0CC78-8F06-C76F-DCC6-AA1D3372C996}"/>
                    </a:ext>
                  </a:extLst>
                </p:cNvPr>
                <p:cNvSpPr/>
                <p:nvPr/>
              </p:nvSpPr>
              <p:spPr>
                <a:xfrm>
                  <a:off x="10349074" y="4128054"/>
                  <a:ext cx="69851" cy="71975"/>
                </a:xfrm>
                <a:custGeom>
                  <a:avLst/>
                  <a:gdLst>
                    <a:gd name="connsiteX0" fmla="*/ 375 w 69851"/>
                    <a:gd name="connsiteY0" fmla="*/ 31128 h 71975"/>
                    <a:gd name="connsiteX1" fmla="*/ 39662 w 69851"/>
                    <a:gd name="connsiteY1" fmla="*/ 325 h 71975"/>
                    <a:gd name="connsiteX2" fmla="*/ 69582 w 69851"/>
                    <a:gd name="connsiteY2" fmla="*/ 40408 h 71975"/>
                    <a:gd name="connsiteX3" fmla="*/ 30239 w 69851"/>
                    <a:gd name="connsiteY3" fmla="*/ 71610 h 71975"/>
                    <a:gd name="connsiteX4" fmla="*/ 375 w 69851"/>
                    <a:gd name="connsiteY4" fmla="*/ 31128 h 7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1" h="71975">
                      <a:moveTo>
                        <a:pt x="375" y="31128"/>
                      </a:moveTo>
                      <a:cubicBezTo>
                        <a:pt x="3194" y="11485"/>
                        <a:pt x="20787" y="-2322"/>
                        <a:pt x="39662" y="325"/>
                      </a:cubicBezTo>
                      <a:cubicBezTo>
                        <a:pt x="58507" y="3144"/>
                        <a:pt x="71944" y="20652"/>
                        <a:pt x="69582" y="40408"/>
                      </a:cubicBezTo>
                      <a:cubicBezTo>
                        <a:pt x="67219" y="60080"/>
                        <a:pt x="49540" y="74485"/>
                        <a:pt x="30239" y="71610"/>
                      </a:cubicBezTo>
                      <a:cubicBezTo>
                        <a:pt x="10909" y="68905"/>
                        <a:pt x="-2443" y="50771"/>
                        <a:pt x="375" y="31128"/>
                      </a:cubicBezTo>
                      <a:close/>
                    </a:path>
                  </a:pathLst>
                </a:custGeom>
                <a:grpFill/>
                <a:ln w="2845" cap="flat">
                  <a:noFill/>
                  <a:prstDash val="solid"/>
                  <a:miter/>
                </a:ln>
              </p:spPr>
              <p:txBody>
                <a:bodyPr rtlCol="0" anchor="ctr"/>
                <a:lstStyle/>
                <a:p>
                  <a:endParaRPr lang="en-US"/>
                </a:p>
              </p:txBody>
            </p:sp>
            <p:sp>
              <p:nvSpPr>
                <p:cNvPr id="2779" name="Freeform: Shape 2778">
                  <a:extLst>
                    <a:ext uri="{FF2B5EF4-FFF2-40B4-BE49-F238E27FC236}">
                      <a16:creationId xmlns:a16="http://schemas.microsoft.com/office/drawing/2014/main" id="{F450FE62-839E-8268-5277-DB830CFA682D}"/>
                    </a:ext>
                  </a:extLst>
                </p:cNvPr>
                <p:cNvSpPr/>
                <p:nvPr/>
              </p:nvSpPr>
              <p:spPr>
                <a:xfrm>
                  <a:off x="10202543" y="4106470"/>
                  <a:ext cx="68043" cy="69881"/>
                </a:xfrm>
                <a:custGeom>
                  <a:avLst/>
                  <a:gdLst>
                    <a:gd name="connsiteX0" fmla="*/ 552 w 68043"/>
                    <a:gd name="connsiteY0" fmla="*/ 28912 h 69881"/>
                    <a:gd name="connsiteX1" fmla="*/ 14757 w 68043"/>
                    <a:gd name="connsiteY1" fmla="*/ 6422 h 69881"/>
                    <a:gd name="connsiteX2" fmla="*/ 26628 w 68043"/>
                    <a:gd name="connsiteY2" fmla="*/ 1013 h 69881"/>
                    <a:gd name="connsiteX3" fmla="*/ 40037 w 68043"/>
                    <a:gd name="connsiteY3" fmla="*/ 444 h 69881"/>
                    <a:gd name="connsiteX4" fmla="*/ 67565 w 68043"/>
                    <a:gd name="connsiteY4" fmla="*/ 40498 h 69881"/>
                    <a:gd name="connsiteX5" fmla="*/ 28023 w 68043"/>
                    <a:gd name="connsiteY5" fmla="*/ 69422 h 69881"/>
                    <a:gd name="connsiteX6" fmla="*/ 15327 w 68043"/>
                    <a:gd name="connsiteY6" fmla="*/ 64526 h 69881"/>
                    <a:gd name="connsiteX7" fmla="*/ 5961 w 68043"/>
                    <a:gd name="connsiteY7" fmla="*/ 55131 h 69881"/>
                    <a:gd name="connsiteX8" fmla="*/ 608 w 68043"/>
                    <a:gd name="connsiteY8" fmla="*/ 28912 h 6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043" h="69881">
                      <a:moveTo>
                        <a:pt x="552" y="28912"/>
                      </a:moveTo>
                      <a:cubicBezTo>
                        <a:pt x="2316" y="19404"/>
                        <a:pt x="7612" y="11518"/>
                        <a:pt x="14757" y="6422"/>
                      </a:cubicBezTo>
                      <a:cubicBezTo>
                        <a:pt x="18316" y="3860"/>
                        <a:pt x="22330" y="2066"/>
                        <a:pt x="26628" y="1013"/>
                      </a:cubicBezTo>
                      <a:cubicBezTo>
                        <a:pt x="30927" y="-69"/>
                        <a:pt x="35454" y="-325"/>
                        <a:pt x="40037" y="444"/>
                      </a:cubicBezTo>
                      <a:cubicBezTo>
                        <a:pt x="58342" y="3461"/>
                        <a:pt x="70669" y="21396"/>
                        <a:pt x="67565" y="40498"/>
                      </a:cubicBezTo>
                      <a:cubicBezTo>
                        <a:pt x="64463" y="59572"/>
                        <a:pt x="46756" y="72525"/>
                        <a:pt x="28023" y="69422"/>
                      </a:cubicBezTo>
                      <a:cubicBezTo>
                        <a:pt x="23355" y="68653"/>
                        <a:pt x="19056" y="66945"/>
                        <a:pt x="15327" y="64526"/>
                      </a:cubicBezTo>
                      <a:cubicBezTo>
                        <a:pt x="11597" y="62077"/>
                        <a:pt x="8437" y="58803"/>
                        <a:pt x="5961" y="55131"/>
                      </a:cubicBezTo>
                      <a:cubicBezTo>
                        <a:pt x="1007" y="47729"/>
                        <a:pt x="-1157" y="38420"/>
                        <a:pt x="608" y="28912"/>
                      </a:cubicBezTo>
                      <a:close/>
                    </a:path>
                  </a:pathLst>
                </a:custGeom>
                <a:grpFill/>
                <a:ln w="2845" cap="flat">
                  <a:noFill/>
                  <a:prstDash val="solid"/>
                  <a:miter/>
                </a:ln>
              </p:spPr>
              <p:txBody>
                <a:bodyPr rtlCol="0" anchor="ctr"/>
                <a:lstStyle/>
                <a:p>
                  <a:endParaRPr lang="en-US"/>
                </a:p>
              </p:txBody>
            </p:sp>
            <p:sp>
              <p:nvSpPr>
                <p:cNvPr id="2780" name="Freeform: Shape 2779">
                  <a:extLst>
                    <a:ext uri="{FF2B5EF4-FFF2-40B4-BE49-F238E27FC236}">
                      <a16:creationId xmlns:a16="http://schemas.microsoft.com/office/drawing/2014/main" id="{64DD6E7D-98B1-BA54-E990-A683FC3363D5}"/>
                    </a:ext>
                  </a:extLst>
                </p:cNvPr>
                <p:cNvSpPr/>
                <p:nvPr/>
              </p:nvSpPr>
              <p:spPr>
                <a:xfrm>
                  <a:off x="10056945" y="4078629"/>
                  <a:ext cx="66233" cy="68043"/>
                </a:xfrm>
                <a:custGeom>
                  <a:avLst/>
                  <a:gdLst>
                    <a:gd name="connsiteX0" fmla="*/ 876 w 66233"/>
                    <a:gd name="connsiteY0" fmla="*/ 26976 h 68043"/>
                    <a:gd name="connsiteX1" fmla="*/ 40418 w 66233"/>
                    <a:gd name="connsiteY1" fmla="*/ 728 h 68043"/>
                    <a:gd name="connsiteX2" fmla="*/ 65498 w 66233"/>
                    <a:gd name="connsiteY2" fmla="*/ 41039 h 68043"/>
                    <a:gd name="connsiteX3" fmla="*/ 25956 w 66233"/>
                    <a:gd name="connsiteY3" fmla="*/ 67287 h 68043"/>
                    <a:gd name="connsiteX4" fmla="*/ 876 w 66233"/>
                    <a:gd name="connsiteY4" fmla="*/ 26976 h 68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33" h="68043">
                      <a:moveTo>
                        <a:pt x="876" y="26976"/>
                      </a:moveTo>
                      <a:cubicBezTo>
                        <a:pt x="5060" y="8642"/>
                        <a:pt x="22768" y="-3115"/>
                        <a:pt x="40418" y="728"/>
                      </a:cubicBezTo>
                      <a:cubicBezTo>
                        <a:pt x="58068" y="4571"/>
                        <a:pt x="69285" y="22620"/>
                        <a:pt x="65498" y="41039"/>
                      </a:cubicBezTo>
                      <a:cubicBezTo>
                        <a:pt x="61712" y="59458"/>
                        <a:pt x="44005" y="71215"/>
                        <a:pt x="25956" y="67287"/>
                      </a:cubicBezTo>
                      <a:cubicBezTo>
                        <a:pt x="7907" y="63358"/>
                        <a:pt x="-3309" y="45309"/>
                        <a:pt x="876" y="26976"/>
                      </a:cubicBezTo>
                      <a:close/>
                    </a:path>
                  </a:pathLst>
                </a:custGeom>
                <a:grpFill/>
                <a:ln w="2845" cap="flat">
                  <a:noFill/>
                  <a:prstDash val="solid"/>
                  <a:miter/>
                </a:ln>
              </p:spPr>
              <p:txBody>
                <a:bodyPr rtlCol="0" anchor="ctr"/>
                <a:lstStyle/>
                <a:p>
                  <a:endParaRPr lang="en-US"/>
                </a:p>
              </p:txBody>
            </p:sp>
            <p:sp>
              <p:nvSpPr>
                <p:cNvPr id="2781" name="Freeform: Shape 2780">
                  <a:extLst>
                    <a:ext uri="{FF2B5EF4-FFF2-40B4-BE49-F238E27FC236}">
                      <a16:creationId xmlns:a16="http://schemas.microsoft.com/office/drawing/2014/main" id="{4CD33EC1-0784-9820-EFD2-907588AEDB34}"/>
                    </a:ext>
                  </a:extLst>
                </p:cNvPr>
                <p:cNvSpPr/>
                <p:nvPr/>
              </p:nvSpPr>
              <p:spPr>
                <a:xfrm>
                  <a:off x="9912775" y="4044969"/>
                  <a:ext cx="64399" cy="66258"/>
                </a:xfrm>
                <a:custGeom>
                  <a:avLst/>
                  <a:gdLst>
                    <a:gd name="connsiteX0" fmla="*/ 1168 w 64399"/>
                    <a:gd name="connsiteY0" fmla="*/ 24708 h 66258"/>
                    <a:gd name="connsiteX1" fmla="*/ 40567 w 64399"/>
                    <a:gd name="connsiteY1" fmla="*/ 1080 h 66258"/>
                    <a:gd name="connsiteX2" fmla="*/ 51898 w 64399"/>
                    <a:gd name="connsiteY2" fmla="*/ 6830 h 66258"/>
                    <a:gd name="connsiteX3" fmla="*/ 59983 w 64399"/>
                    <a:gd name="connsiteY3" fmla="*/ 16111 h 66258"/>
                    <a:gd name="connsiteX4" fmla="*/ 63370 w 64399"/>
                    <a:gd name="connsiteY4" fmla="*/ 41021 h 66258"/>
                    <a:gd name="connsiteX5" fmla="*/ 48453 w 64399"/>
                    <a:gd name="connsiteY5" fmla="*/ 61489 h 66258"/>
                    <a:gd name="connsiteX6" fmla="*/ 36696 w 64399"/>
                    <a:gd name="connsiteY6" fmla="*/ 65930 h 66258"/>
                    <a:gd name="connsiteX7" fmla="*/ 23857 w 64399"/>
                    <a:gd name="connsiteY7" fmla="*/ 65162 h 66258"/>
                    <a:gd name="connsiteX8" fmla="*/ 1196 w 64399"/>
                    <a:gd name="connsiteY8" fmla="*/ 24737 h 6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99" h="66258">
                      <a:moveTo>
                        <a:pt x="1168" y="24708"/>
                      </a:moveTo>
                      <a:cubicBezTo>
                        <a:pt x="5978" y="7058"/>
                        <a:pt x="23600" y="-3532"/>
                        <a:pt x="40567" y="1080"/>
                      </a:cubicBezTo>
                      <a:cubicBezTo>
                        <a:pt x="44810" y="2218"/>
                        <a:pt x="48624" y="4211"/>
                        <a:pt x="51898" y="6830"/>
                      </a:cubicBezTo>
                      <a:cubicBezTo>
                        <a:pt x="55172" y="9364"/>
                        <a:pt x="57933" y="12524"/>
                        <a:pt x="59983" y="16111"/>
                      </a:cubicBezTo>
                      <a:cubicBezTo>
                        <a:pt x="64110" y="23285"/>
                        <a:pt x="65591" y="32167"/>
                        <a:pt x="63370" y="41021"/>
                      </a:cubicBezTo>
                      <a:cubicBezTo>
                        <a:pt x="61150" y="49874"/>
                        <a:pt x="55627" y="57048"/>
                        <a:pt x="48453" y="61489"/>
                      </a:cubicBezTo>
                      <a:cubicBezTo>
                        <a:pt x="44866" y="63710"/>
                        <a:pt x="40881" y="65219"/>
                        <a:pt x="36696" y="65930"/>
                      </a:cubicBezTo>
                      <a:cubicBezTo>
                        <a:pt x="32540" y="66528"/>
                        <a:pt x="28184" y="66329"/>
                        <a:pt x="23857" y="65162"/>
                      </a:cubicBezTo>
                      <a:cubicBezTo>
                        <a:pt x="6519" y="60464"/>
                        <a:pt x="-3615" y="42359"/>
                        <a:pt x="1196" y="24737"/>
                      </a:cubicBezTo>
                      <a:close/>
                    </a:path>
                  </a:pathLst>
                </a:custGeom>
                <a:grpFill/>
                <a:ln w="2845" cap="flat">
                  <a:noFill/>
                  <a:prstDash val="solid"/>
                  <a:miter/>
                </a:ln>
              </p:spPr>
              <p:txBody>
                <a:bodyPr rtlCol="0" anchor="ctr"/>
                <a:lstStyle/>
                <a:p>
                  <a:endParaRPr lang="en-US"/>
                </a:p>
              </p:txBody>
            </p:sp>
            <p:sp>
              <p:nvSpPr>
                <p:cNvPr id="2782" name="Freeform: Shape 2781">
                  <a:extLst>
                    <a:ext uri="{FF2B5EF4-FFF2-40B4-BE49-F238E27FC236}">
                      <a16:creationId xmlns:a16="http://schemas.microsoft.com/office/drawing/2014/main" id="{647AC8D4-554F-F521-07E1-DFCD605AC1E0}"/>
                    </a:ext>
                  </a:extLst>
                </p:cNvPr>
                <p:cNvSpPr/>
                <p:nvPr/>
              </p:nvSpPr>
              <p:spPr>
                <a:xfrm>
                  <a:off x="9770050" y="4005394"/>
                  <a:ext cx="62675" cy="64033"/>
                </a:xfrm>
                <a:custGeom>
                  <a:avLst/>
                  <a:gdLst>
                    <a:gd name="connsiteX0" fmla="*/ 1551 w 62675"/>
                    <a:gd name="connsiteY0" fmla="*/ 22748 h 64033"/>
                    <a:gd name="connsiteX1" fmla="*/ 40781 w 62675"/>
                    <a:gd name="connsiteY1" fmla="*/ 1226 h 64033"/>
                    <a:gd name="connsiteX2" fmla="*/ 61306 w 62675"/>
                    <a:gd name="connsiteY2" fmla="*/ 40882 h 64033"/>
                    <a:gd name="connsiteX3" fmla="*/ 21963 w 62675"/>
                    <a:gd name="connsiteY3" fmla="*/ 62746 h 64033"/>
                    <a:gd name="connsiteX4" fmla="*/ 1551 w 62675"/>
                    <a:gd name="connsiteY4" fmla="*/ 22748 h 6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75" h="64033">
                      <a:moveTo>
                        <a:pt x="1551" y="22748"/>
                      </a:moveTo>
                      <a:cubicBezTo>
                        <a:pt x="6931" y="5809"/>
                        <a:pt x="24383" y="-3500"/>
                        <a:pt x="40781" y="1226"/>
                      </a:cubicBezTo>
                      <a:cubicBezTo>
                        <a:pt x="57150" y="6094"/>
                        <a:pt x="66317" y="23858"/>
                        <a:pt x="61306" y="40882"/>
                      </a:cubicBezTo>
                      <a:cubicBezTo>
                        <a:pt x="56296" y="57934"/>
                        <a:pt x="38674" y="67699"/>
                        <a:pt x="21963" y="62746"/>
                      </a:cubicBezTo>
                      <a:cubicBezTo>
                        <a:pt x="5224" y="57906"/>
                        <a:pt x="-3830" y="39658"/>
                        <a:pt x="1551" y="22748"/>
                      </a:cubicBezTo>
                      <a:close/>
                    </a:path>
                  </a:pathLst>
                </a:custGeom>
                <a:grpFill/>
                <a:ln w="2845" cap="flat">
                  <a:noFill/>
                  <a:prstDash val="solid"/>
                  <a:miter/>
                </a:ln>
              </p:spPr>
              <p:txBody>
                <a:bodyPr rtlCol="0" anchor="ctr"/>
                <a:lstStyle/>
                <a:p>
                  <a:endParaRPr lang="en-US"/>
                </a:p>
              </p:txBody>
            </p:sp>
            <p:sp>
              <p:nvSpPr>
                <p:cNvPr id="2783" name="Freeform: Shape 2782">
                  <a:extLst>
                    <a:ext uri="{FF2B5EF4-FFF2-40B4-BE49-F238E27FC236}">
                      <a16:creationId xmlns:a16="http://schemas.microsoft.com/office/drawing/2014/main" id="{0498F3F9-F6F1-DE0D-58F1-FEDC778D2D2A}"/>
                    </a:ext>
                  </a:extLst>
                </p:cNvPr>
                <p:cNvSpPr/>
                <p:nvPr/>
              </p:nvSpPr>
              <p:spPr>
                <a:xfrm>
                  <a:off x="9629196" y="3959621"/>
                  <a:ext cx="60833" cy="62254"/>
                </a:xfrm>
                <a:custGeom>
                  <a:avLst/>
                  <a:gdLst>
                    <a:gd name="connsiteX0" fmla="*/ 1914 w 60833"/>
                    <a:gd name="connsiteY0" fmla="*/ 21036 h 62254"/>
                    <a:gd name="connsiteX1" fmla="*/ 40859 w 60833"/>
                    <a:gd name="connsiteY1" fmla="*/ 1649 h 62254"/>
                    <a:gd name="connsiteX2" fmla="*/ 59079 w 60833"/>
                    <a:gd name="connsiteY2" fmla="*/ 41163 h 62254"/>
                    <a:gd name="connsiteX3" fmla="*/ 20134 w 60833"/>
                    <a:gd name="connsiteY3" fmla="*/ 60550 h 62254"/>
                    <a:gd name="connsiteX4" fmla="*/ 1914 w 60833"/>
                    <a:gd name="connsiteY4" fmla="*/ 21036 h 6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33" h="62254">
                      <a:moveTo>
                        <a:pt x="1914" y="21036"/>
                      </a:moveTo>
                      <a:cubicBezTo>
                        <a:pt x="7807" y="4837"/>
                        <a:pt x="25229" y="-3845"/>
                        <a:pt x="40859" y="1649"/>
                      </a:cubicBezTo>
                      <a:cubicBezTo>
                        <a:pt x="56488" y="7144"/>
                        <a:pt x="64658" y="24851"/>
                        <a:pt x="59079" y="41163"/>
                      </a:cubicBezTo>
                      <a:cubicBezTo>
                        <a:pt x="53499" y="57475"/>
                        <a:pt x="36076" y="66158"/>
                        <a:pt x="20134" y="60550"/>
                      </a:cubicBezTo>
                      <a:cubicBezTo>
                        <a:pt x="4192" y="54942"/>
                        <a:pt x="-3978" y="37234"/>
                        <a:pt x="1914" y="21036"/>
                      </a:cubicBezTo>
                      <a:close/>
                    </a:path>
                  </a:pathLst>
                </a:custGeom>
                <a:grpFill/>
                <a:ln w="2845" cap="flat">
                  <a:noFill/>
                  <a:prstDash val="solid"/>
                  <a:miter/>
                </a:ln>
              </p:spPr>
              <p:txBody>
                <a:bodyPr rtlCol="0" anchor="ctr"/>
                <a:lstStyle/>
                <a:p>
                  <a:endParaRPr lang="en-US"/>
                </a:p>
              </p:txBody>
            </p:sp>
            <p:sp>
              <p:nvSpPr>
                <p:cNvPr id="2784" name="Freeform: Shape 2783">
                  <a:extLst>
                    <a:ext uri="{FF2B5EF4-FFF2-40B4-BE49-F238E27FC236}">
                      <a16:creationId xmlns:a16="http://schemas.microsoft.com/office/drawing/2014/main" id="{DA01F143-2D55-7B71-2D4A-761B2F87C91A}"/>
                    </a:ext>
                  </a:extLst>
                </p:cNvPr>
                <p:cNvSpPr/>
                <p:nvPr/>
              </p:nvSpPr>
              <p:spPr>
                <a:xfrm>
                  <a:off x="9490454" y="3908242"/>
                  <a:ext cx="58972" cy="60486"/>
                </a:xfrm>
                <a:custGeom>
                  <a:avLst/>
                  <a:gdLst>
                    <a:gd name="connsiteX0" fmla="*/ 2301 w 58972"/>
                    <a:gd name="connsiteY0" fmla="*/ 19094 h 60486"/>
                    <a:gd name="connsiteX1" fmla="*/ 40704 w 58972"/>
                    <a:gd name="connsiteY1" fmla="*/ 2098 h 60486"/>
                    <a:gd name="connsiteX2" fmla="*/ 56845 w 58972"/>
                    <a:gd name="connsiteY2" fmla="*/ 40986 h 60486"/>
                    <a:gd name="connsiteX3" fmla="*/ 18299 w 58972"/>
                    <a:gd name="connsiteY3" fmla="*/ 58323 h 60486"/>
                    <a:gd name="connsiteX4" fmla="*/ 2301 w 58972"/>
                    <a:gd name="connsiteY4" fmla="*/ 19094 h 60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2" h="60486">
                      <a:moveTo>
                        <a:pt x="2301" y="19094"/>
                      </a:moveTo>
                      <a:cubicBezTo>
                        <a:pt x="8649" y="3636"/>
                        <a:pt x="25844" y="-3994"/>
                        <a:pt x="40704" y="2098"/>
                      </a:cubicBezTo>
                      <a:cubicBezTo>
                        <a:pt x="55536" y="8304"/>
                        <a:pt x="62909" y="25328"/>
                        <a:pt x="56845" y="40986"/>
                      </a:cubicBezTo>
                      <a:cubicBezTo>
                        <a:pt x="50838" y="56501"/>
                        <a:pt x="33416" y="64672"/>
                        <a:pt x="18299" y="58323"/>
                      </a:cubicBezTo>
                      <a:cubicBezTo>
                        <a:pt x="3126" y="52117"/>
                        <a:pt x="-4019" y="34552"/>
                        <a:pt x="2301" y="19094"/>
                      </a:cubicBezTo>
                      <a:close/>
                    </a:path>
                  </a:pathLst>
                </a:custGeom>
                <a:grpFill/>
                <a:ln w="2845" cap="flat">
                  <a:noFill/>
                  <a:prstDash val="solid"/>
                  <a:miter/>
                </a:ln>
              </p:spPr>
              <p:txBody>
                <a:bodyPr rtlCol="0" anchor="ctr"/>
                <a:lstStyle/>
                <a:p>
                  <a:endParaRPr lang="en-US"/>
                </a:p>
              </p:txBody>
            </p:sp>
            <p:sp>
              <p:nvSpPr>
                <p:cNvPr id="2785" name="Freeform: Shape 2784">
                  <a:extLst>
                    <a:ext uri="{FF2B5EF4-FFF2-40B4-BE49-F238E27FC236}">
                      <a16:creationId xmlns:a16="http://schemas.microsoft.com/office/drawing/2014/main" id="{35F69084-DEB5-73EB-C0A2-36B301694276}"/>
                    </a:ext>
                  </a:extLst>
                </p:cNvPr>
                <p:cNvSpPr/>
                <p:nvPr/>
              </p:nvSpPr>
              <p:spPr>
                <a:xfrm>
                  <a:off x="9353860" y="3851246"/>
                  <a:ext cx="57294" cy="58199"/>
                </a:xfrm>
                <a:custGeom>
                  <a:avLst/>
                  <a:gdLst>
                    <a:gd name="connsiteX0" fmla="*/ 2731 w 57294"/>
                    <a:gd name="connsiteY0" fmla="*/ 17332 h 58199"/>
                    <a:gd name="connsiteX1" fmla="*/ 40651 w 57294"/>
                    <a:gd name="connsiteY1" fmla="*/ 2300 h 58199"/>
                    <a:gd name="connsiteX2" fmla="*/ 54743 w 57294"/>
                    <a:gd name="connsiteY2" fmla="*/ 40476 h 58199"/>
                    <a:gd name="connsiteX3" fmla="*/ 16680 w 57294"/>
                    <a:gd name="connsiteY3" fmla="*/ 55821 h 58199"/>
                    <a:gd name="connsiteX4" fmla="*/ 2731 w 57294"/>
                    <a:gd name="connsiteY4" fmla="*/ 17332 h 5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94" h="58199">
                      <a:moveTo>
                        <a:pt x="2731" y="17332"/>
                      </a:moveTo>
                      <a:cubicBezTo>
                        <a:pt x="9506" y="2556"/>
                        <a:pt x="26303" y="-3792"/>
                        <a:pt x="40651" y="2300"/>
                      </a:cubicBezTo>
                      <a:cubicBezTo>
                        <a:pt x="54914" y="8535"/>
                        <a:pt x="61234" y="25616"/>
                        <a:pt x="54743" y="40476"/>
                      </a:cubicBezTo>
                      <a:cubicBezTo>
                        <a:pt x="48252" y="55308"/>
                        <a:pt x="31228" y="62198"/>
                        <a:pt x="16680" y="55821"/>
                      </a:cubicBezTo>
                      <a:cubicBezTo>
                        <a:pt x="2076" y="49586"/>
                        <a:pt x="-3988" y="31993"/>
                        <a:pt x="2731" y="17332"/>
                      </a:cubicBezTo>
                      <a:close/>
                    </a:path>
                  </a:pathLst>
                </a:custGeom>
                <a:grpFill/>
                <a:ln w="2845" cap="flat">
                  <a:noFill/>
                  <a:prstDash val="solid"/>
                  <a:miter/>
                </a:ln>
              </p:spPr>
              <p:txBody>
                <a:bodyPr rtlCol="0" anchor="ctr"/>
                <a:lstStyle/>
                <a:p>
                  <a:endParaRPr lang="en-US"/>
                </a:p>
              </p:txBody>
            </p:sp>
            <p:sp>
              <p:nvSpPr>
                <p:cNvPr id="2786" name="Freeform: Shape 2785">
                  <a:extLst>
                    <a:ext uri="{FF2B5EF4-FFF2-40B4-BE49-F238E27FC236}">
                      <a16:creationId xmlns:a16="http://schemas.microsoft.com/office/drawing/2014/main" id="{768D77C0-BB72-E0D9-3B25-4D837F379241}"/>
                    </a:ext>
                  </a:extLst>
                </p:cNvPr>
                <p:cNvSpPr/>
                <p:nvPr/>
              </p:nvSpPr>
              <p:spPr>
                <a:xfrm>
                  <a:off x="9219875" y="3788281"/>
                  <a:ext cx="55459" cy="56416"/>
                </a:xfrm>
                <a:custGeom>
                  <a:avLst/>
                  <a:gdLst>
                    <a:gd name="connsiteX0" fmla="*/ 3143 w 55459"/>
                    <a:gd name="connsiteY0" fmla="*/ 15901 h 56416"/>
                    <a:gd name="connsiteX1" fmla="*/ 40464 w 55459"/>
                    <a:gd name="connsiteY1" fmla="*/ 2777 h 56416"/>
                    <a:gd name="connsiteX2" fmla="*/ 52478 w 55459"/>
                    <a:gd name="connsiteY2" fmla="*/ 40441 h 56416"/>
                    <a:gd name="connsiteX3" fmla="*/ 15156 w 55459"/>
                    <a:gd name="connsiteY3" fmla="*/ 53565 h 56416"/>
                    <a:gd name="connsiteX4" fmla="*/ 3143 w 55459"/>
                    <a:gd name="connsiteY4" fmla="*/ 15901 h 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59" h="56416">
                      <a:moveTo>
                        <a:pt x="3143" y="15901"/>
                      </a:moveTo>
                      <a:cubicBezTo>
                        <a:pt x="10260" y="1952"/>
                        <a:pt x="26970" y="-3941"/>
                        <a:pt x="40464" y="2777"/>
                      </a:cubicBezTo>
                      <a:cubicBezTo>
                        <a:pt x="53958" y="9496"/>
                        <a:pt x="59339" y="26349"/>
                        <a:pt x="52478" y="40441"/>
                      </a:cubicBezTo>
                      <a:cubicBezTo>
                        <a:pt x="45617" y="54533"/>
                        <a:pt x="28906" y="60397"/>
                        <a:pt x="15156" y="53565"/>
                      </a:cubicBezTo>
                      <a:cubicBezTo>
                        <a:pt x="1406" y="46732"/>
                        <a:pt x="-3975" y="29879"/>
                        <a:pt x="3143" y="15901"/>
                      </a:cubicBezTo>
                      <a:close/>
                    </a:path>
                  </a:pathLst>
                </a:custGeom>
                <a:grpFill/>
                <a:ln w="2845" cap="flat">
                  <a:noFill/>
                  <a:prstDash val="solid"/>
                  <a:miter/>
                </a:ln>
              </p:spPr>
              <p:txBody>
                <a:bodyPr rtlCol="0" anchor="ctr"/>
                <a:lstStyle/>
                <a:p>
                  <a:endParaRPr lang="en-US"/>
                </a:p>
              </p:txBody>
            </p:sp>
            <p:sp>
              <p:nvSpPr>
                <p:cNvPr id="2787" name="Freeform: Shape 2786">
                  <a:extLst>
                    <a:ext uri="{FF2B5EF4-FFF2-40B4-BE49-F238E27FC236}">
                      <a16:creationId xmlns:a16="http://schemas.microsoft.com/office/drawing/2014/main" id="{00D12A56-6519-1F9C-5533-73E78A4B30D8}"/>
                    </a:ext>
                  </a:extLst>
                </p:cNvPr>
                <p:cNvSpPr/>
                <p:nvPr/>
              </p:nvSpPr>
              <p:spPr>
                <a:xfrm>
                  <a:off x="9088663" y="3719979"/>
                  <a:ext cx="53507" cy="54593"/>
                </a:xfrm>
                <a:custGeom>
                  <a:avLst/>
                  <a:gdLst>
                    <a:gd name="connsiteX0" fmla="*/ 3571 w 53507"/>
                    <a:gd name="connsiteY0" fmla="*/ 14286 h 54593"/>
                    <a:gd name="connsiteX1" fmla="*/ 40039 w 53507"/>
                    <a:gd name="connsiteY1" fmla="*/ 3240 h 54593"/>
                    <a:gd name="connsiteX2" fmla="*/ 52509 w 53507"/>
                    <a:gd name="connsiteY2" fmla="*/ 19410 h 54593"/>
                    <a:gd name="connsiteX3" fmla="*/ 50117 w 53507"/>
                    <a:gd name="connsiteY3" fmla="*/ 40107 h 54593"/>
                    <a:gd name="connsiteX4" fmla="*/ 33976 w 53507"/>
                    <a:gd name="connsiteY4" fmla="*/ 53458 h 54593"/>
                    <a:gd name="connsiteX5" fmla="*/ 13592 w 53507"/>
                    <a:gd name="connsiteY5" fmla="*/ 51266 h 54593"/>
                    <a:gd name="connsiteX6" fmla="*/ 3571 w 53507"/>
                    <a:gd name="connsiteY6" fmla="*/ 14257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507" h="54593">
                      <a:moveTo>
                        <a:pt x="3571" y="14286"/>
                      </a:moveTo>
                      <a:cubicBezTo>
                        <a:pt x="11002" y="1076"/>
                        <a:pt x="27314" y="-3849"/>
                        <a:pt x="40039" y="3240"/>
                      </a:cubicBezTo>
                      <a:cubicBezTo>
                        <a:pt x="46416" y="6798"/>
                        <a:pt x="50686" y="12720"/>
                        <a:pt x="52509" y="19410"/>
                      </a:cubicBezTo>
                      <a:cubicBezTo>
                        <a:pt x="54330" y="26072"/>
                        <a:pt x="53732" y="33445"/>
                        <a:pt x="50117" y="40107"/>
                      </a:cubicBezTo>
                      <a:cubicBezTo>
                        <a:pt x="46530" y="46740"/>
                        <a:pt x="40580" y="51437"/>
                        <a:pt x="33976" y="53458"/>
                      </a:cubicBezTo>
                      <a:cubicBezTo>
                        <a:pt x="27371" y="55451"/>
                        <a:pt x="20054" y="54881"/>
                        <a:pt x="13592" y="51266"/>
                      </a:cubicBezTo>
                      <a:cubicBezTo>
                        <a:pt x="639" y="44035"/>
                        <a:pt x="-3830" y="27466"/>
                        <a:pt x="3571" y="14257"/>
                      </a:cubicBezTo>
                      <a:close/>
                    </a:path>
                  </a:pathLst>
                </a:custGeom>
                <a:grpFill/>
                <a:ln w="2845" cap="flat">
                  <a:noFill/>
                  <a:prstDash val="solid"/>
                  <a:miter/>
                </a:ln>
              </p:spPr>
              <p:txBody>
                <a:bodyPr rtlCol="0" anchor="ctr"/>
                <a:lstStyle/>
                <a:p>
                  <a:endParaRPr lang="en-US"/>
                </a:p>
              </p:txBody>
            </p:sp>
            <p:sp>
              <p:nvSpPr>
                <p:cNvPr id="2788" name="Freeform: Shape 2787">
                  <a:extLst>
                    <a:ext uri="{FF2B5EF4-FFF2-40B4-BE49-F238E27FC236}">
                      <a16:creationId xmlns:a16="http://schemas.microsoft.com/office/drawing/2014/main" id="{9BAF7DCD-4F5B-CF51-EC51-3A0BEBB1958C}"/>
                    </a:ext>
                  </a:extLst>
                </p:cNvPr>
                <p:cNvSpPr/>
                <p:nvPr/>
              </p:nvSpPr>
              <p:spPr>
                <a:xfrm>
                  <a:off x="8960332" y="3646464"/>
                  <a:ext cx="51867" cy="52468"/>
                </a:xfrm>
                <a:custGeom>
                  <a:avLst/>
                  <a:gdLst>
                    <a:gd name="connsiteX0" fmla="*/ 4023 w 51867"/>
                    <a:gd name="connsiteY0" fmla="*/ 12787 h 52468"/>
                    <a:gd name="connsiteX1" fmla="*/ 20193 w 51867"/>
                    <a:gd name="connsiteY1" fmla="*/ 802 h 52468"/>
                    <a:gd name="connsiteX2" fmla="*/ 39609 w 51867"/>
                    <a:gd name="connsiteY2" fmla="*/ 3620 h 52468"/>
                    <a:gd name="connsiteX3" fmla="*/ 48035 w 51867"/>
                    <a:gd name="connsiteY3" fmla="*/ 39348 h 52468"/>
                    <a:gd name="connsiteX4" fmla="*/ 12194 w 51867"/>
                    <a:gd name="connsiteY4" fmla="*/ 48913 h 52468"/>
                    <a:gd name="connsiteX5" fmla="*/ 636 w 51867"/>
                    <a:gd name="connsiteY5" fmla="*/ 32715 h 52468"/>
                    <a:gd name="connsiteX6" fmla="*/ 4023 w 51867"/>
                    <a:gd name="connsiteY6" fmla="*/ 12759 h 5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67" h="52468">
                      <a:moveTo>
                        <a:pt x="4023" y="12787"/>
                      </a:moveTo>
                      <a:cubicBezTo>
                        <a:pt x="7867" y="6552"/>
                        <a:pt x="13759" y="2453"/>
                        <a:pt x="20193" y="802"/>
                      </a:cubicBezTo>
                      <a:cubicBezTo>
                        <a:pt x="26655" y="-878"/>
                        <a:pt x="33517" y="90"/>
                        <a:pt x="39609" y="3620"/>
                      </a:cubicBezTo>
                      <a:cubicBezTo>
                        <a:pt x="51736" y="10794"/>
                        <a:pt x="55494" y="26765"/>
                        <a:pt x="48035" y="39348"/>
                      </a:cubicBezTo>
                      <a:cubicBezTo>
                        <a:pt x="40577" y="51931"/>
                        <a:pt x="24520" y="56201"/>
                        <a:pt x="12194" y="48913"/>
                      </a:cubicBezTo>
                      <a:cubicBezTo>
                        <a:pt x="5988" y="45326"/>
                        <a:pt x="2116" y="39263"/>
                        <a:pt x="636" y="32715"/>
                      </a:cubicBezTo>
                      <a:cubicBezTo>
                        <a:pt x="-816" y="26138"/>
                        <a:pt x="180" y="18993"/>
                        <a:pt x="4023" y="12759"/>
                      </a:cubicBezTo>
                      <a:close/>
                    </a:path>
                  </a:pathLst>
                </a:custGeom>
                <a:grpFill/>
                <a:ln w="2845" cap="flat">
                  <a:noFill/>
                  <a:prstDash val="solid"/>
                  <a:miter/>
                </a:ln>
              </p:spPr>
              <p:txBody>
                <a:bodyPr rtlCol="0" anchor="ctr"/>
                <a:lstStyle/>
                <a:p>
                  <a:endParaRPr lang="en-US"/>
                </a:p>
              </p:txBody>
            </p:sp>
            <p:sp>
              <p:nvSpPr>
                <p:cNvPr id="2789" name="Freeform: Shape 2788">
                  <a:extLst>
                    <a:ext uri="{FF2B5EF4-FFF2-40B4-BE49-F238E27FC236}">
                      <a16:creationId xmlns:a16="http://schemas.microsoft.com/office/drawing/2014/main" id="{2141CA0C-2D50-A8B4-F068-6CFD475F4CD8}"/>
                    </a:ext>
                  </a:extLst>
                </p:cNvPr>
                <p:cNvSpPr/>
                <p:nvPr/>
              </p:nvSpPr>
              <p:spPr>
                <a:xfrm>
                  <a:off x="8835163" y="3567478"/>
                  <a:ext cx="50113" cy="50534"/>
                </a:xfrm>
                <a:custGeom>
                  <a:avLst/>
                  <a:gdLst>
                    <a:gd name="connsiteX0" fmla="*/ 4416 w 50113"/>
                    <a:gd name="connsiteY0" fmla="*/ 11606 h 50534"/>
                    <a:gd name="connsiteX1" fmla="*/ 39233 w 50113"/>
                    <a:gd name="connsiteY1" fmla="*/ 3948 h 50534"/>
                    <a:gd name="connsiteX2" fmla="*/ 45838 w 50113"/>
                    <a:gd name="connsiteY2" fmla="*/ 38850 h 50534"/>
                    <a:gd name="connsiteX3" fmla="*/ 11021 w 50113"/>
                    <a:gd name="connsiteY3" fmla="*/ 46508 h 50534"/>
                    <a:gd name="connsiteX4" fmla="*/ 4416 w 50113"/>
                    <a:gd name="connsiteY4" fmla="*/ 11606 h 50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3" h="50534">
                      <a:moveTo>
                        <a:pt x="4416" y="11606"/>
                      </a:moveTo>
                      <a:cubicBezTo>
                        <a:pt x="12302" y="-94"/>
                        <a:pt x="27874" y="-3510"/>
                        <a:pt x="39233" y="3948"/>
                      </a:cubicBezTo>
                      <a:cubicBezTo>
                        <a:pt x="50564" y="11407"/>
                        <a:pt x="53524" y="27036"/>
                        <a:pt x="45838" y="38850"/>
                      </a:cubicBezTo>
                      <a:cubicBezTo>
                        <a:pt x="38151" y="50664"/>
                        <a:pt x="22551" y="54081"/>
                        <a:pt x="11021" y="46508"/>
                      </a:cubicBezTo>
                      <a:cubicBezTo>
                        <a:pt x="-509" y="38935"/>
                        <a:pt x="-3470" y="23306"/>
                        <a:pt x="4416" y="11606"/>
                      </a:cubicBezTo>
                      <a:close/>
                    </a:path>
                  </a:pathLst>
                </a:custGeom>
                <a:grpFill/>
                <a:ln w="2845" cap="flat">
                  <a:noFill/>
                  <a:prstDash val="solid"/>
                  <a:miter/>
                </a:ln>
              </p:spPr>
              <p:txBody>
                <a:bodyPr rtlCol="0" anchor="ctr"/>
                <a:lstStyle/>
                <a:p>
                  <a:endParaRPr lang="en-US"/>
                </a:p>
              </p:txBody>
            </p:sp>
            <p:sp>
              <p:nvSpPr>
                <p:cNvPr id="2790" name="Freeform: Shape 2789">
                  <a:extLst>
                    <a:ext uri="{FF2B5EF4-FFF2-40B4-BE49-F238E27FC236}">
                      <a16:creationId xmlns:a16="http://schemas.microsoft.com/office/drawing/2014/main" id="{0AFF802D-C27F-8411-C397-D8B287585FB3}"/>
                    </a:ext>
                  </a:extLst>
                </p:cNvPr>
                <p:cNvSpPr/>
                <p:nvPr/>
              </p:nvSpPr>
              <p:spPr>
                <a:xfrm>
                  <a:off x="8713502" y="3483406"/>
                  <a:ext cx="48140" cy="48726"/>
                </a:xfrm>
                <a:custGeom>
                  <a:avLst/>
                  <a:gdLst>
                    <a:gd name="connsiteX0" fmla="*/ 4859 w 48140"/>
                    <a:gd name="connsiteY0" fmla="*/ 10274 h 48726"/>
                    <a:gd name="connsiteX1" fmla="*/ 38537 w 48140"/>
                    <a:gd name="connsiteY1" fmla="*/ 4409 h 48726"/>
                    <a:gd name="connsiteX2" fmla="*/ 43405 w 48140"/>
                    <a:gd name="connsiteY2" fmla="*/ 38372 h 48726"/>
                    <a:gd name="connsiteX3" fmla="*/ 9727 w 48140"/>
                    <a:gd name="connsiteY3" fmla="*/ 44236 h 48726"/>
                    <a:gd name="connsiteX4" fmla="*/ 4859 w 48140"/>
                    <a:gd name="connsiteY4" fmla="*/ 10274 h 48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40" h="48726">
                      <a:moveTo>
                        <a:pt x="4859" y="10274"/>
                      </a:moveTo>
                      <a:cubicBezTo>
                        <a:pt x="12887" y="-658"/>
                        <a:pt x="27975" y="-3277"/>
                        <a:pt x="38537" y="4409"/>
                      </a:cubicBezTo>
                      <a:cubicBezTo>
                        <a:pt x="49099" y="12124"/>
                        <a:pt x="51291" y="27326"/>
                        <a:pt x="43405" y="38372"/>
                      </a:cubicBezTo>
                      <a:cubicBezTo>
                        <a:pt x="35520" y="49417"/>
                        <a:pt x="20460" y="52037"/>
                        <a:pt x="9727" y="44236"/>
                      </a:cubicBezTo>
                      <a:cubicBezTo>
                        <a:pt x="-1005" y="36408"/>
                        <a:pt x="-3197" y="21206"/>
                        <a:pt x="4859" y="10274"/>
                      </a:cubicBezTo>
                      <a:close/>
                    </a:path>
                  </a:pathLst>
                </a:custGeom>
                <a:grpFill/>
                <a:ln w="2845" cap="flat">
                  <a:noFill/>
                  <a:prstDash val="solid"/>
                  <a:miter/>
                </a:ln>
              </p:spPr>
              <p:txBody>
                <a:bodyPr rtlCol="0" anchor="ctr"/>
                <a:lstStyle/>
                <a:p>
                  <a:endParaRPr lang="en-US"/>
                </a:p>
              </p:txBody>
            </p:sp>
            <p:sp>
              <p:nvSpPr>
                <p:cNvPr id="2791" name="Freeform: Shape 2790">
                  <a:extLst>
                    <a:ext uri="{FF2B5EF4-FFF2-40B4-BE49-F238E27FC236}">
                      <a16:creationId xmlns:a16="http://schemas.microsoft.com/office/drawing/2014/main" id="{3B7D6B61-243C-4E96-938A-6F88DB4E485B}"/>
                    </a:ext>
                  </a:extLst>
                </p:cNvPr>
                <p:cNvSpPr/>
                <p:nvPr/>
              </p:nvSpPr>
              <p:spPr>
                <a:xfrm>
                  <a:off x="8595289" y="3394516"/>
                  <a:ext cx="46388" cy="46799"/>
                </a:xfrm>
                <a:custGeom>
                  <a:avLst/>
                  <a:gdLst>
                    <a:gd name="connsiteX0" fmla="*/ 5299 w 46388"/>
                    <a:gd name="connsiteY0" fmla="*/ 9061 h 46799"/>
                    <a:gd name="connsiteX1" fmla="*/ 37781 w 46388"/>
                    <a:gd name="connsiteY1" fmla="*/ 4876 h 46799"/>
                    <a:gd name="connsiteX2" fmla="*/ 41283 w 46388"/>
                    <a:gd name="connsiteY2" fmla="*/ 37473 h 46799"/>
                    <a:gd name="connsiteX3" fmla="*/ 8516 w 46388"/>
                    <a:gd name="connsiteY3" fmla="*/ 41999 h 46799"/>
                    <a:gd name="connsiteX4" fmla="*/ 5270 w 46388"/>
                    <a:gd name="connsiteY4" fmla="*/ 9061 h 46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88" h="46799">
                      <a:moveTo>
                        <a:pt x="5299" y="9061"/>
                      </a:moveTo>
                      <a:cubicBezTo>
                        <a:pt x="13441" y="-1130"/>
                        <a:pt x="27988" y="-3009"/>
                        <a:pt x="37781" y="4876"/>
                      </a:cubicBezTo>
                      <a:cubicBezTo>
                        <a:pt x="47631" y="12705"/>
                        <a:pt x="49339" y="27139"/>
                        <a:pt x="41283" y="37473"/>
                      </a:cubicBezTo>
                      <a:cubicBezTo>
                        <a:pt x="33312" y="47750"/>
                        <a:pt x="18508" y="49942"/>
                        <a:pt x="8516" y="41999"/>
                      </a:cubicBezTo>
                      <a:cubicBezTo>
                        <a:pt x="-1420" y="33999"/>
                        <a:pt x="-2871" y="19225"/>
                        <a:pt x="5270" y="9061"/>
                      </a:cubicBezTo>
                      <a:close/>
                    </a:path>
                  </a:pathLst>
                </a:custGeom>
                <a:grpFill/>
                <a:ln w="2845" cap="flat">
                  <a:noFill/>
                  <a:prstDash val="solid"/>
                  <a:miter/>
                </a:ln>
              </p:spPr>
              <p:txBody>
                <a:bodyPr rtlCol="0" anchor="ctr"/>
                <a:lstStyle/>
                <a:p>
                  <a:endParaRPr lang="en-US"/>
                </a:p>
              </p:txBody>
            </p:sp>
            <p:sp>
              <p:nvSpPr>
                <p:cNvPr id="2792" name="Freeform: Shape 2791">
                  <a:extLst>
                    <a:ext uri="{FF2B5EF4-FFF2-40B4-BE49-F238E27FC236}">
                      <a16:creationId xmlns:a16="http://schemas.microsoft.com/office/drawing/2014/main" id="{A62BDEC4-C9E8-3861-8B77-B8EBD1470FBE}"/>
                    </a:ext>
                  </a:extLst>
                </p:cNvPr>
                <p:cNvSpPr/>
                <p:nvPr/>
              </p:nvSpPr>
              <p:spPr>
                <a:xfrm>
                  <a:off x="8480809" y="3300836"/>
                  <a:ext cx="44755" cy="44691"/>
                </a:xfrm>
                <a:custGeom>
                  <a:avLst/>
                  <a:gdLst>
                    <a:gd name="connsiteX0" fmla="*/ 5650 w 44755"/>
                    <a:gd name="connsiteY0" fmla="*/ 8056 h 44691"/>
                    <a:gd name="connsiteX1" fmla="*/ 37192 w 44755"/>
                    <a:gd name="connsiteY1" fmla="*/ 5067 h 44691"/>
                    <a:gd name="connsiteX2" fmla="*/ 39242 w 44755"/>
                    <a:gd name="connsiteY2" fmla="*/ 36525 h 44691"/>
                    <a:gd name="connsiteX3" fmla="*/ 7671 w 44755"/>
                    <a:gd name="connsiteY3" fmla="*/ 39542 h 44691"/>
                    <a:gd name="connsiteX4" fmla="*/ 5621 w 44755"/>
                    <a:gd name="connsiteY4" fmla="*/ 8085 h 44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691">
                      <a:moveTo>
                        <a:pt x="5650" y="8056"/>
                      </a:moveTo>
                      <a:cubicBezTo>
                        <a:pt x="13820" y="-1367"/>
                        <a:pt x="27997" y="-2733"/>
                        <a:pt x="37192" y="5067"/>
                      </a:cubicBezTo>
                      <a:cubicBezTo>
                        <a:pt x="46416" y="12867"/>
                        <a:pt x="47327" y="26931"/>
                        <a:pt x="39242" y="36525"/>
                      </a:cubicBezTo>
                      <a:cubicBezTo>
                        <a:pt x="31157" y="46090"/>
                        <a:pt x="17037" y="47456"/>
                        <a:pt x="7671" y="39542"/>
                      </a:cubicBezTo>
                      <a:cubicBezTo>
                        <a:pt x="-1667" y="31628"/>
                        <a:pt x="-2635" y="17565"/>
                        <a:pt x="5621" y="8085"/>
                      </a:cubicBezTo>
                      <a:close/>
                    </a:path>
                  </a:pathLst>
                </a:custGeom>
                <a:grpFill/>
                <a:ln w="2845" cap="flat">
                  <a:noFill/>
                  <a:prstDash val="solid"/>
                  <a:miter/>
                </a:ln>
              </p:spPr>
              <p:txBody>
                <a:bodyPr rtlCol="0" anchor="ctr"/>
                <a:lstStyle/>
                <a:p>
                  <a:endParaRPr lang="en-US"/>
                </a:p>
              </p:txBody>
            </p:sp>
            <p:sp>
              <p:nvSpPr>
                <p:cNvPr id="2793" name="Freeform: Shape 2792">
                  <a:extLst>
                    <a:ext uri="{FF2B5EF4-FFF2-40B4-BE49-F238E27FC236}">
                      <a16:creationId xmlns:a16="http://schemas.microsoft.com/office/drawing/2014/main" id="{F16BCC0E-9C79-7E45-F830-E105366722A2}"/>
                    </a:ext>
                  </a:extLst>
                </p:cNvPr>
                <p:cNvSpPr/>
                <p:nvPr/>
              </p:nvSpPr>
              <p:spPr>
                <a:xfrm>
                  <a:off x="8370556" y="3202336"/>
                  <a:ext cx="42776" cy="42899"/>
                </a:xfrm>
                <a:custGeom>
                  <a:avLst/>
                  <a:gdLst>
                    <a:gd name="connsiteX0" fmla="*/ 5987 w 42776"/>
                    <a:gd name="connsiteY0" fmla="*/ 7031 h 42899"/>
                    <a:gd name="connsiteX1" fmla="*/ 36220 w 42776"/>
                    <a:gd name="connsiteY1" fmla="*/ 5494 h 42899"/>
                    <a:gd name="connsiteX2" fmla="*/ 36875 w 42776"/>
                    <a:gd name="connsiteY2" fmla="*/ 35784 h 42899"/>
                    <a:gd name="connsiteX3" fmla="*/ 6641 w 42776"/>
                    <a:gd name="connsiteY3" fmla="*/ 37321 h 42899"/>
                    <a:gd name="connsiteX4" fmla="*/ 5987 w 42776"/>
                    <a:gd name="connsiteY4" fmla="*/ 7031 h 4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76" h="42899">
                      <a:moveTo>
                        <a:pt x="5987" y="7031"/>
                      </a:moveTo>
                      <a:cubicBezTo>
                        <a:pt x="14214" y="-1709"/>
                        <a:pt x="27765" y="-2392"/>
                        <a:pt x="36220" y="5494"/>
                      </a:cubicBezTo>
                      <a:cubicBezTo>
                        <a:pt x="44704" y="13379"/>
                        <a:pt x="44988" y="26930"/>
                        <a:pt x="36875" y="35784"/>
                      </a:cubicBezTo>
                      <a:cubicBezTo>
                        <a:pt x="28761" y="44638"/>
                        <a:pt x="15210" y="45321"/>
                        <a:pt x="6641" y="37321"/>
                      </a:cubicBezTo>
                      <a:cubicBezTo>
                        <a:pt x="-1956" y="29322"/>
                        <a:pt x="-2240" y="15771"/>
                        <a:pt x="5987" y="7031"/>
                      </a:cubicBezTo>
                      <a:close/>
                    </a:path>
                  </a:pathLst>
                </a:custGeom>
                <a:grpFill/>
                <a:ln w="2845" cap="flat">
                  <a:noFill/>
                  <a:prstDash val="solid"/>
                  <a:miter/>
                </a:ln>
              </p:spPr>
              <p:txBody>
                <a:bodyPr rtlCol="0" anchor="ctr"/>
                <a:lstStyle/>
                <a:p>
                  <a:endParaRPr lang="en-US"/>
                </a:p>
              </p:txBody>
            </p:sp>
            <p:sp>
              <p:nvSpPr>
                <p:cNvPr id="2794" name="Freeform: Shape 2793">
                  <a:extLst>
                    <a:ext uri="{FF2B5EF4-FFF2-40B4-BE49-F238E27FC236}">
                      <a16:creationId xmlns:a16="http://schemas.microsoft.com/office/drawing/2014/main" id="{BF9A7914-2E95-C70D-424C-FEBB413A5BDE}"/>
                    </a:ext>
                  </a:extLst>
                </p:cNvPr>
                <p:cNvSpPr/>
                <p:nvPr/>
              </p:nvSpPr>
              <p:spPr>
                <a:xfrm>
                  <a:off x="8264298" y="3099493"/>
                  <a:ext cx="40822" cy="41123"/>
                </a:xfrm>
                <a:custGeom>
                  <a:avLst/>
                  <a:gdLst>
                    <a:gd name="connsiteX0" fmla="*/ 6343 w 40822"/>
                    <a:gd name="connsiteY0" fmla="*/ 6079 h 41123"/>
                    <a:gd name="connsiteX1" fmla="*/ 35210 w 40822"/>
                    <a:gd name="connsiteY1" fmla="*/ 5879 h 41123"/>
                    <a:gd name="connsiteX2" fmla="*/ 40818 w 40822"/>
                    <a:gd name="connsiteY2" fmla="*/ 20341 h 41123"/>
                    <a:gd name="connsiteX3" fmla="*/ 34612 w 40822"/>
                    <a:gd name="connsiteY3" fmla="*/ 34888 h 41123"/>
                    <a:gd name="connsiteX4" fmla="*/ 20008 w 40822"/>
                    <a:gd name="connsiteY4" fmla="*/ 41123 h 41123"/>
                    <a:gd name="connsiteX5" fmla="*/ 5688 w 40822"/>
                    <a:gd name="connsiteY5" fmla="*/ 35144 h 41123"/>
                    <a:gd name="connsiteX6" fmla="*/ 6343 w 40822"/>
                    <a:gd name="connsiteY6" fmla="*/ 6079 h 4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2" h="41123">
                      <a:moveTo>
                        <a:pt x="6343" y="6079"/>
                      </a:moveTo>
                      <a:cubicBezTo>
                        <a:pt x="14542" y="-1950"/>
                        <a:pt x="27466" y="-2035"/>
                        <a:pt x="35210" y="5879"/>
                      </a:cubicBezTo>
                      <a:cubicBezTo>
                        <a:pt x="39082" y="9836"/>
                        <a:pt x="40932" y="15075"/>
                        <a:pt x="40818" y="20341"/>
                      </a:cubicBezTo>
                      <a:cubicBezTo>
                        <a:pt x="40704" y="25608"/>
                        <a:pt x="38683" y="30817"/>
                        <a:pt x="34612" y="34888"/>
                      </a:cubicBezTo>
                      <a:cubicBezTo>
                        <a:pt x="30570" y="38931"/>
                        <a:pt x="25246" y="41094"/>
                        <a:pt x="20008" y="41123"/>
                      </a:cubicBezTo>
                      <a:cubicBezTo>
                        <a:pt x="14798" y="41151"/>
                        <a:pt x="9588" y="39159"/>
                        <a:pt x="5688" y="35144"/>
                      </a:cubicBezTo>
                      <a:cubicBezTo>
                        <a:pt x="-2141" y="27117"/>
                        <a:pt x="-1856" y="14106"/>
                        <a:pt x="6343" y="6079"/>
                      </a:cubicBezTo>
                      <a:close/>
                    </a:path>
                  </a:pathLst>
                </a:custGeom>
                <a:grpFill/>
                <a:ln w="2845" cap="flat">
                  <a:noFill/>
                  <a:prstDash val="solid"/>
                  <a:miter/>
                </a:ln>
              </p:spPr>
              <p:txBody>
                <a:bodyPr rtlCol="0" anchor="ctr"/>
                <a:lstStyle/>
                <a:p>
                  <a:endParaRPr lang="en-US"/>
                </a:p>
              </p:txBody>
            </p:sp>
            <p:sp>
              <p:nvSpPr>
                <p:cNvPr id="2795" name="Freeform: Shape 2794">
                  <a:extLst>
                    <a:ext uri="{FF2B5EF4-FFF2-40B4-BE49-F238E27FC236}">
                      <a16:creationId xmlns:a16="http://schemas.microsoft.com/office/drawing/2014/main" id="{50935538-9390-9B1E-3355-832EA48E681F}"/>
                    </a:ext>
                  </a:extLst>
                </p:cNvPr>
                <p:cNvSpPr/>
                <p:nvPr/>
              </p:nvSpPr>
              <p:spPr>
                <a:xfrm>
                  <a:off x="8162191" y="2992497"/>
                  <a:ext cx="39274" cy="38936"/>
                </a:xfrm>
                <a:custGeom>
                  <a:avLst/>
                  <a:gdLst>
                    <a:gd name="connsiteX0" fmla="*/ 6705 w 39274"/>
                    <a:gd name="connsiteY0" fmla="*/ 5209 h 38936"/>
                    <a:gd name="connsiteX1" fmla="*/ 34291 w 39274"/>
                    <a:gd name="connsiteY1" fmla="*/ 6092 h 38936"/>
                    <a:gd name="connsiteX2" fmla="*/ 32753 w 39274"/>
                    <a:gd name="connsiteY2" fmla="*/ 33563 h 38936"/>
                    <a:gd name="connsiteX3" fmla="*/ 4997 w 39274"/>
                    <a:gd name="connsiteY3" fmla="*/ 32852 h 38936"/>
                    <a:gd name="connsiteX4" fmla="*/ 6705 w 39274"/>
                    <a:gd name="connsiteY4" fmla="*/ 5209 h 38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74" h="38936">
                      <a:moveTo>
                        <a:pt x="6705" y="5209"/>
                      </a:moveTo>
                      <a:cubicBezTo>
                        <a:pt x="14875" y="-2164"/>
                        <a:pt x="27031" y="-1566"/>
                        <a:pt x="34291" y="6092"/>
                      </a:cubicBezTo>
                      <a:cubicBezTo>
                        <a:pt x="41493" y="13835"/>
                        <a:pt x="40810" y="26133"/>
                        <a:pt x="32753" y="33563"/>
                      </a:cubicBezTo>
                      <a:cubicBezTo>
                        <a:pt x="24697" y="40993"/>
                        <a:pt x="12285" y="40680"/>
                        <a:pt x="4997" y="32852"/>
                      </a:cubicBezTo>
                      <a:cubicBezTo>
                        <a:pt x="-2377" y="25080"/>
                        <a:pt x="-1409" y="12525"/>
                        <a:pt x="6705" y="5209"/>
                      </a:cubicBezTo>
                      <a:close/>
                    </a:path>
                  </a:pathLst>
                </a:custGeom>
                <a:grpFill/>
                <a:ln w="2845" cap="flat">
                  <a:noFill/>
                  <a:prstDash val="solid"/>
                  <a:miter/>
                </a:ln>
              </p:spPr>
              <p:txBody>
                <a:bodyPr rtlCol="0" anchor="ctr"/>
                <a:lstStyle/>
                <a:p>
                  <a:endParaRPr lang="en-US"/>
                </a:p>
              </p:txBody>
            </p:sp>
            <p:sp>
              <p:nvSpPr>
                <p:cNvPr id="2796" name="Freeform: Shape 2795">
                  <a:extLst>
                    <a:ext uri="{FF2B5EF4-FFF2-40B4-BE49-F238E27FC236}">
                      <a16:creationId xmlns:a16="http://schemas.microsoft.com/office/drawing/2014/main" id="{6000E934-5C13-7C57-CBF2-35918A14A0CE}"/>
                    </a:ext>
                  </a:extLst>
                </p:cNvPr>
                <p:cNvSpPr/>
                <p:nvPr/>
              </p:nvSpPr>
              <p:spPr>
                <a:xfrm>
                  <a:off x="8064855" y="2881153"/>
                  <a:ext cx="37378" cy="37101"/>
                </a:xfrm>
                <a:custGeom>
                  <a:avLst/>
                  <a:gdLst>
                    <a:gd name="connsiteX0" fmla="*/ 6878 w 37378"/>
                    <a:gd name="connsiteY0" fmla="*/ 4502 h 37101"/>
                    <a:gd name="connsiteX1" fmla="*/ 33183 w 37378"/>
                    <a:gd name="connsiteY1" fmla="*/ 6352 h 37101"/>
                    <a:gd name="connsiteX2" fmla="*/ 30564 w 37378"/>
                    <a:gd name="connsiteY2" fmla="*/ 32515 h 37101"/>
                    <a:gd name="connsiteX3" fmla="*/ 4259 w 37378"/>
                    <a:gd name="connsiteY3" fmla="*/ 30664 h 37101"/>
                    <a:gd name="connsiteX4" fmla="*/ 6878 w 37378"/>
                    <a:gd name="connsiteY4" fmla="*/ 4502 h 37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8" h="37101">
                      <a:moveTo>
                        <a:pt x="6878" y="4502"/>
                      </a:moveTo>
                      <a:cubicBezTo>
                        <a:pt x="14906" y="-2160"/>
                        <a:pt x="26663" y="-1334"/>
                        <a:pt x="33183" y="6352"/>
                      </a:cubicBezTo>
                      <a:cubicBezTo>
                        <a:pt x="39673" y="14039"/>
                        <a:pt x="38506" y="25739"/>
                        <a:pt x="30564" y="32515"/>
                      </a:cubicBezTo>
                      <a:cubicBezTo>
                        <a:pt x="22621" y="39290"/>
                        <a:pt x="10835" y="38464"/>
                        <a:pt x="4259" y="30664"/>
                      </a:cubicBezTo>
                      <a:cubicBezTo>
                        <a:pt x="-2317" y="22892"/>
                        <a:pt x="-1150" y="11164"/>
                        <a:pt x="6878" y="4502"/>
                      </a:cubicBezTo>
                      <a:close/>
                    </a:path>
                  </a:pathLst>
                </a:custGeom>
                <a:grpFill/>
                <a:ln w="2845" cap="flat">
                  <a:noFill/>
                  <a:prstDash val="solid"/>
                  <a:miter/>
                </a:ln>
              </p:spPr>
              <p:txBody>
                <a:bodyPr rtlCol="0" anchor="ctr"/>
                <a:lstStyle/>
                <a:p>
                  <a:endParaRPr lang="en-US"/>
                </a:p>
              </p:txBody>
            </p:sp>
            <p:sp>
              <p:nvSpPr>
                <p:cNvPr id="2797" name="Freeform: Shape 2796">
                  <a:extLst>
                    <a:ext uri="{FF2B5EF4-FFF2-40B4-BE49-F238E27FC236}">
                      <a16:creationId xmlns:a16="http://schemas.microsoft.com/office/drawing/2014/main" id="{47E99337-2BD7-2BC2-5F4B-A78360DFCE07}"/>
                    </a:ext>
                  </a:extLst>
                </p:cNvPr>
                <p:cNvSpPr/>
                <p:nvPr/>
              </p:nvSpPr>
              <p:spPr>
                <a:xfrm>
                  <a:off x="7972135" y="2765937"/>
                  <a:ext cx="35423" cy="35295"/>
                </a:xfrm>
                <a:custGeom>
                  <a:avLst/>
                  <a:gdLst>
                    <a:gd name="connsiteX0" fmla="*/ 7134 w 35423"/>
                    <a:gd name="connsiteY0" fmla="*/ 3795 h 35295"/>
                    <a:gd name="connsiteX1" fmla="*/ 31930 w 35423"/>
                    <a:gd name="connsiteY1" fmla="*/ 6642 h 35295"/>
                    <a:gd name="connsiteX2" fmla="*/ 28343 w 35423"/>
                    <a:gd name="connsiteY2" fmla="*/ 31438 h 35295"/>
                    <a:gd name="connsiteX3" fmla="*/ 3547 w 35423"/>
                    <a:gd name="connsiteY3" fmla="*/ 28591 h 35295"/>
                    <a:gd name="connsiteX4" fmla="*/ 7134 w 35423"/>
                    <a:gd name="connsiteY4" fmla="*/ 3795 h 3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3" h="35295">
                      <a:moveTo>
                        <a:pt x="7134" y="3795"/>
                      </a:moveTo>
                      <a:cubicBezTo>
                        <a:pt x="14991" y="-2212"/>
                        <a:pt x="26094" y="-959"/>
                        <a:pt x="31930" y="6642"/>
                      </a:cubicBezTo>
                      <a:cubicBezTo>
                        <a:pt x="37737" y="14243"/>
                        <a:pt x="36143" y="25345"/>
                        <a:pt x="28343" y="31438"/>
                      </a:cubicBezTo>
                      <a:cubicBezTo>
                        <a:pt x="20543" y="37530"/>
                        <a:pt x="9440" y="36277"/>
                        <a:pt x="3547" y="28591"/>
                      </a:cubicBezTo>
                      <a:cubicBezTo>
                        <a:pt x="-2346" y="20904"/>
                        <a:pt x="-724" y="9802"/>
                        <a:pt x="7134" y="3795"/>
                      </a:cubicBezTo>
                      <a:close/>
                    </a:path>
                  </a:pathLst>
                </a:custGeom>
                <a:grpFill/>
                <a:ln w="2845" cap="flat">
                  <a:noFill/>
                  <a:prstDash val="solid"/>
                  <a:miter/>
                </a:ln>
              </p:spPr>
              <p:txBody>
                <a:bodyPr rtlCol="0" anchor="ctr"/>
                <a:lstStyle/>
                <a:p>
                  <a:endParaRPr lang="en-US"/>
                </a:p>
              </p:txBody>
            </p:sp>
            <p:sp>
              <p:nvSpPr>
                <p:cNvPr id="2798" name="Freeform: Shape 2797">
                  <a:extLst>
                    <a:ext uri="{FF2B5EF4-FFF2-40B4-BE49-F238E27FC236}">
                      <a16:creationId xmlns:a16="http://schemas.microsoft.com/office/drawing/2014/main" id="{5C53396B-A27A-DF42-56BD-8DC45BCECE1F}"/>
                    </a:ext>
                  </a:extLst>
                </p:cNvPr>
                <p:cNvSpPr/>
                <p:nvPr/>
              </p:nvSpPr>
              <p:spPr>
                <a:xfrm>
                  <a:off x="7884073" y="2647091"/>
                  <a:ext cx="33629" cy="33366"/>
                </a:xfrm>
                <a:custGeom>
                  <a:avLst/>
                  <a:gdLst>
                    <a:gd name="connsiteX0" fmla="*/ 7371 w 33629"/>
                    <a:gd name="connsiteY0" fmla="*/ 3160 h 33366"/>
                    <a:gd name="connsiteX1" fmla="*/ 30630 w 33629"/>
                    <a:gd name="connsiteY1" fmla="*/ 6889 h 33366"/>
                    <a:gd name="connsiteX2" fmla="*/ 26445 w 33629"/>
                    <a:gd name="connsiteY2" fmla="*/ 30091 h 33366"/>
                    <a:gd name="connsiteX3" fmla="*/ 2902 w 33629"/>
                    <a:gd name="connsiteY3" fmla="*/ 26561 h 33366"/>
                    <a:gd name="connsiteX4" fmla="*/ 7371 w 33629"/>
                    <a:gd name="connsiteY4" fmla="*/ 3160 h 33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9" h="33366">
                      <a:moveTo>
                        <a:pt x="7371" y="3160"/>
                      </a:moveTo>
                      <a:cubicBezTo>
                        <a:pt x="15058" y="-2221"/>
                        <a:pt x="25477" y="-569"/>
                        <a:pt x="30630" y="6889"/>
                      </a:cubicBezTo>
                      <a:cubicBezTo>
                        <a:pt x="35868" y="14263"/>
                        <a:pt x="34103" y="24597"/>
                        <a:pt x="26445" y="30091"/>
                      </a:cubicBezTo>
                      <a:cubicBezTo>
                        <a:pt x="18844" y="35557"/>
                        <a:pt x="8226" y="34048"/>
                        <a:pt x="2902" y="26561"/>
                      </a:cubicBezTo>
                      <a:cubicBezTo>
                        <a:pt x="-2308" y="19045"/>
                        <a:pt x="-315" y="8569"/>
                        <a:pt x="7371" y="3160"/>
                      </a:cubicBezTo>
                      <a:close/>
                    </a:path>
                  </a:pathLst>
                </a:custGeom>
                <a:grpFill/>
                <a:ln w="2845" cap="flat">
                  <a:noFill/>
                  <a:prstDash val="solid"/>
                  <a:miter/>
                </a:ln>
              </p:spPr>
              <p:txBody>
                <a:bodyPr rtlCol="0" anchor="ctr"/>
                <a:lstStyle/>
                <a:p>
                  <a:endParaRPr lang="en-US"/>
                </a:p>
              </p:txBody>
            </p:sp>
            <p:sp>
              <p:nvSpPr>
                <p:cNvPr id="2799" name="Freeform: Shape 2798">
                  <a:extLst>
                    <a:ext uri="{FF2B5EF4-FFF2-40B4-BE49-F238E27FC236}">
                      <a16:creationId xmlns:a16="http://schemas.microsoft.com/office/drawing/2014/main" id="{B4FDE896-1FFC-92E1-D379-A6D64FA6EBB2}"/>
                    </a:ext>
                  </a:extLst>
                </p:cNvPr>
                <p:cNvSpPr/>
                <p:nvPr/>
              </p:nvSpPr>
              <p:spPr>
                <a:xfrm>
                  <a:off x="7801136" y="2524662"/>
                  <a:ext cx="31887" cy="31349"/>
                </a:xfrm>
                <a:custGeom>
                  <a:avLst/>
                  <a:gdLst>
                    <a:gd name="connsiteX0" fmla="*/ 7409 w 31887"/>
                    <a:gd name="connsiteY0" fmla="*/ 2635 h 31349"/>
                    <a:gd name="connsiteX1" fmla="*/ 29415 w 31887"/>
                    <a:gd name="connsiteY1" fmla="*/ 6905 h 31349"/>
                    <a:gd name="connsiteX2" fmla="*/ 24518 w 31887"/>
                    <a:gd name="connsiteY2" fmla="*/ 28655 h 31349"/>
                    <a:gd name="connsiteX3" fmla="*/ 2512 w 31887"/>
                    <a:gd name="connsiteY3" fmla="*/ 24385 h 31349"/>
                    <a:gd name="connsiteX4" fmla="*/ 7409 w 31887"/>
                    <a:gd name="connsiteY4" fmla="*/ 2635 h 31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7" h="31349">
                      <a:moveTo>
                        <a:pt x="7409" y="2635"/>
                      </a:moveTo>
                      <a:cubicBezTo>
                        <a:pt x="14867" y="-2148"/>
                        <a:pt x="24718" y="-241"/>
                        <a:pt x="29415" y="6905"/>
                      </a:cubicBezTo>
                      <a:cubicBezTo>
                        <a:pt x="34112" y="14051"/>
                        <a:pt x="31920" y="23787"/>
                        <a:pt x="24518" y="28655"/>
                      </a:cubicBezTo>
                      <a:cubicBezTo>
                        <a:pt x="17117" y="33523"/>
                        <a:pt x="7267" y="31615"/>
                        <a:pt x="2512" y="24385"/>
                      </a:cubicBezTo>
                      <a:cubicBezTo>
                        <a:pt x="-2242" y="17154"/>
                        <a:pt x="-50" y="7417"/>
                        <a:pt x="7409" y="2635"/>
                      </a:cubicBezTo>
                      <a:close/>
                    </a:path>
                  </a:pathLst>
                </a:custGeom>
                <a:grpFill/>
                <a:ln w="2845" cap="flat">
                  <a:noFill/>
                  <a:prstDash val="solid"/>
                  <a:miter/>
                </a:ln>
              </p:spPr>
              <p:txBody>
                <a:bodyPr rtlCol="0" anchor="ctr"/>
                <a:lstStyle/>
                <a:p>
                  <a:endParaRPr lang="en-US"/>
                </a:p>
              </p:txBody>
            </p:sp>
            <p:sp>
              <p:nvSpPr>
                <p:cNvPr id="2800" name="Freeform: Shape 2799">
                  <a:extLst>
                    <a:ext uri="{FF2B5EF4-FFF2-40B4-BE49-F238E27FC236}">
                      <a16:creationId xmlns:a16="http://schemas.microsoft.com/office/drawing/2014/main" id="{3F8A0146-3733-86CF-8F37-162C8A76E462}"/>
                    </a:ext>
                  </a:extLst>
                </p:cNvPr>
                <p:cNvSpPr/>
                <p:nvPr/>
              </p:nvSpPr>
              <p:spPr>
                <a:xfrm>
                  <a:off x="7723413" y="2398784"/>
                  <a:ext cx="29945" cy="29585"/>
                </a:xfrm>
                <a:custGeom>
                  <a:avLst/>
                  <a:gdLst>
                    <a:gd name="connsiteX0" fmla="*/ 7527 w 29945"/>
                    <a:gd name="connsiteY0" fmla="*/ 2141 h 29585"/>
                    <a:gd name="connsiteX1" fmla="*/ 27967 w 29945"/>
                    <a:gd name="connsiteY1" fmla="*/ 7066 h 29585"/>
                    <a:gd name="connsiteX2" fmla="*/ 22444 w 29945"/>
                    <a:gd name="connsiteY2" fmla="*/ 27393 h 29585"/>
                    <a:gd name="connsiteX3" fmla="*/ 2004 w 29945"/>
                    <a:gd name="connsiteY3" fmla="*/ 22468 h 29585"/>
                    <a:gd name="connsiteX4" fmla="*/ 7527 w 29945"/>
                    <a:gd name="connsiteY4" fmla="*/ 2141 h 2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45" h="29585">
                      <a:moveTo>
                        <a:pt x="7527" y="2141"/>
                      </a:moveTo>
                      <a:cubicBezTo>
                        <a:pt x="14729" y="-2072"/>
                        <a:pt x="23867" y="120"/>
                        <a:pt x="27967" y="7066"/>
                      </a:cubicBezTo>
                      <a:cubicBezTo>
                        <a:pt x="32066" y="14013"/>
                        <a:pt x="29589" y="23094"/>
                        <a:pt x="22444" y="27393"/>
                      </a:cubicBezTo>
                      <a:cubicBezTo>
                        <a:pt x="15298" y="31691"/>
                        <a:pt x="6132" y="29471"/>
                        <a:pt x="2004" y="22468"/>
                      </a:cubicBezTo>
                      <a:cubicBezTo>
                        <a:pt x="-2124" y="15464"/>
                        <a:pt x="324" y="6355"/>
                        <a:pt x="7527" y="2141"/>
                      </a:cubicBezTo>
                      <a:close/>
                    </a:path>
                  </a:pathLst>
                </a:custGeom>
                <a:grpFill/>
                <a:ln w="2845" cap="flat">
                  <a:noFill/>
                  <a:prstDash val="solid"/>
                  <a:miter/>
                </a:ln>
              </p:spPr>
              <p:txBody>
                <a:bodyPr rtlCol="0" anchor="ctr"/>
                <a:lstStyle/>
                <a:p>
                  <a:endParaRPr lang="en-US"/>
                </a:p>
              </p:txBody>
            </p:sp>
            <p:sp>
              <p:nvSpPr>
                <p:cNvPr id="2801" name="Freeform: Shape 2800">
                  <a:extLst>
                    <a:ext uri="{FF2B5EF4-FFF2-40B4-BE49-F238E27FC236}">
                      <a16:creationId xmlns:a16="http://schemas.microsoft.com/office/drawing/2014/main" id="{42B93BDA-2D2D-5CD1-7ED9-FAA7A49030F6}"/>
                    </a:ext>
                  </a:extLst>
                </p:cNvPr>
                <p:cNvSpPr/>
                <p:nvPr/>
              </p:nvSpPr>
              <p:spPr>
                <a:xfrm>
                  <a:off x="7650771" y="2269909"/>
                  <a:ext cx="28028" cy="27767"/>
                </a:xfrm>
                <a:custGeom>
                  <a:avLst/>
                  <a:gdLst>
                    <a:gd name="connsiteX0" fmla="*/ 7603 w 28028"/>
                    <a:gd name="connsiteY0" fmla="*/ 1714 h 27767"/>
                    <a:gd name="connsiteX1" fmla="*/ 26477 w 28028"/>
                    <a:gd name="connsiteY1" fmla="*/ 7151 h 27767"/>
                    <a:gd name="connsiteX2" fmla="*/ 20471 w 28028"/>
                    <a:gd name="connsiteY2" fmla="*/ 25997 h 27767"/>
                    <a:gd name="connsiteX3" fmla="*/ 1568 w 28028"/>
                    <a:gd name="connsiteY3" fmla="*/ 20588 h 27767"/>
                    <a:gd name="connsiteX4" fmla="*/ 7603 w 28028"/>
                    <a:gd name="connsiteY4" fmla="*/ 1714 h 27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28" h="27767">
                      <a:moveTo>
                        <a:pt x="7603" y="1714"/>
                      </a:moveTo>
                      <a:cubicBezTo>
                        <a:pt x="14492" y="-1959"/>
                        <a:pt x="22947" y="461"/>
                        <a:pt x="26477" y="7151"/>
                      </a:cubicBezTo>
                      <a:cubicBezTo>
                        <a:pt x="30008" y="13841"/>
                        <a:pt x="27303" y="22268"/>
                        <a:pt x="20471" y="25997"/>
                      </a:cubicBezTo>
                      <a:cubicBezTo>
                        <a:pt x="13553" y="29755"/>
                        <a:pt x="5126" y="27335"/>
                        <a:pt x="1568" y="20588"/>
                      </a:cubicBezTo>
                      <a:cubicBezTo>
                        <a:pt x="-1991" y="13841"/>
                        <a:pt x="714" y="5415"/>
                        <a:pt x="7603" y="1714"/>
                      </a:cubicBezTo>
                      <a:close/>
                    </a:path>
                  </a:pathLst>
                </a:custGeom>
                <a:grpFill/>
                <a:ln w="2845" cap="flat">
                  <a:noFill/>
                  <a:prstDash val="solid"/>
                  <a:miter/>
                </a:ln>
              </p:spPr>
              <p:txBody>
                <a:bodyPr rtlCol="0" anchor="ctr"/>
                <a:lstStyle/>
                <a:p>
                  <a:endParaRPr lang="en-US"/>
                </a:p>
              </p:txBody>
            </p:sp>
            <p:sp>
              <p:nvSpPr>
                <p:cNvPr id="2802" name="Freeform: Shape 2801">
                  <a:extLst>
                    <a:ext uri="{FF2B5EF4-FFF2-40B4-BE49-F238E27FC236}">
                      <a16:creationId xmlns:a16="http://schemas.microsoft.com/office/drawing/2014/main" id="{5F72D6D8-5A13-7EF3-1063-64DF528BB796}"/>
                    </a:ext>
                  </a:extLst>
                </p:cNvPr>
                <p:cNvSpPr/>
                <p:nvPr/>
              </p:nvSpPr>
              <p:spPr>
                <a:xfrm>
                  <a:off x="7583562" y="2138143"/>
                  <a:ext cx="26341" cy="25694"/>
                </a:xfrm>
                <a:custGeom>
                  <a:avLst/>
                  <a:gdLst>
                    <a:gd name="connsiteX0" fmla="*/ 7485 w 26341"/>
                    <a:gd name="connsiteY0" fmla="*/ 1359 h 25694"/>
                    <a:gd name="connsiteX1" fmla="*/ 25050 w 26341"/>
                    <a:gd name="connsiteY1" fmla="*/ 7053 h 25694"/>
                    <a:gd name="connsiteX2" fmla="*/ 18873 w 26341"/>
                    <a:gd name="connsiteY2" fmla="*/ 24305 h 25694"/>
                    <a:gd name="connsiteX3" fmla="*/ 1308 w 26341"/>
                    <a:gd name="connsiteY3" fmla="*/ 18611 h 25694"/>
                    <a:gd name="connsiteX4" fmla="*/ 7485 w 26341"/>
                    <a:gd name="connsiteY4" fmla="*/ 1359 h 25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1" h="25694">
                      <a:moveTo>
                        <a:pt x="7485" y="1359"/>
                      </a:moveTo>
                      <a:cubicBezTo>
                        <a:pt x="14062" y="-1801"/>
                        <a:pt x="21919" y="733"/>
                        <a:pt x="25050" y="7053"/>
                      </a:cubicBezTo>
                      <a:cubicBezTo>
                        <a:pt x="28182" y="13373"/>
                        <a:pt x="25420" y="21088"/>
                        <a:pt x="18873" y="24305"/>
                      </a:cubicBezTo>
                      <a:cubicBezTo>
                        <a:pt x="12325" y="27522"/>
                        <a:pt x="4468" y="24959"/>
                        <a:pt x="1308" y="18611"/>
                      </a:cubicBezTo>
                      <a:cubicBezTo>
                        <a:pt x="-1852" y="12234"/>
                        <a:pt x="909" y="4519"/>
                        <a:pt x="7485" y="1359"/>
                      </a:cubicBezTo>
                      <a:close/>
                    </a:path>
                  </a:pathLst>
                </a:custGeom>
                <a:grpFill/>
                <a:ln w="2845" cap="flat">
                  <a:noFill/>
                  <a:prstDash val="solid"/>
                  <a:miter/>
                </a:ln>
              </p:spPr>
              <p:txBody>
                <a:bodyPr rtlCol="0" anchor="ctr"/>
                <a:lstStyle/>
                <a:p>
                  <a:endParaRPr lang="en-US"/>
                </a:p>
              </p:txBody>
            </p:sp>
            <p:sp>
              <p:nvSpPr>
                <p:cNvPr id="2803" name="Freeform: Shape 2802">
                  <a:extLst>
                    <a:ext uri="{FF2B5EF4-FFF2-40B4-BE49-F238E27FC236}">
                      <a16:creationId xmlns:a16="http://schemas.microsoft.com/office/drawing/2014/main" id="{949B5EA7-E374-102E-6633-6A9B69EC4D54}"/>
                    </a:ext>
                  </a:extLst>
                </p:cNvPr>
                <p:cNvSpPr/>
                <p:nvPr/>
              </p:nvSpPr>
              <p:spPr>
                <a:xfrm>
                  <a:off x="7522113" y="2003525"/>
                  <a:ext cx="24409" cy="23914"/>
                </a:xfrm>
                <a:custGeom>
                  <a:avLst/>
                  <a:gdLst>
                    <a:gd name="connsiteX0" fmla="*/ 7442 w 24409"/>
                    <a:gd name="connsiteY0" fmla="*/ 1038 h 23914"/>
                    <a:gd name="connsiteX1" fmla="*/ 23441 w 24409"/>
                    <a:gd name="connsiteY1" fmla="*/ 7044 h 23914"/>
                    <a:gd name="connsiteX2" fmla="*/ 16979 w 24409"/>
                    <a:gd name="connsiteY2" fmla="*/ 22844 h 23914"/>
                    <a:gd name="connsiteX3" fmla="*/ 980 w 24409"/>
                    <a:gd name="connsiteY3" fmla="*/ 16837 h 23914"/>
                    <a:gd name="connsiteX4" fmla="*/ 7442 w 24409"/>
                    <a:gd name="connsiteY4" fmla="*/ 1038 h 23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9" h="23914">
                      <a:moveTo>
                        <a:pt x="7442" y="1038"/>
                      </a:moveTo>
                      <a:cubicBezTo>
                        <a:pt x="13648" y="-1638"/>
                        <a:pt x="20822" y="1038"/>
                        <a:pt x="23441" y="7044"/>
                      </a:cubicBezTo>
                      <a:cubicBezTo>
                        <a:pt x="26061" y="13051"/>
                        <a:pt x="23185" y="20111"/>
                        <a:pt x="16979" y="22844"/>
                      </a:cubicBezTo>
                      <a:cubicBezTo>
                        <a:pt x="10802" y="25577"/>
                        <a:pt x="3628" y="22901"/>
                        <a:pt x="980" y="16837"/>
                      </a:cubicBezTo>
                      <a:cubicBezTo>
                        <a:pt x="-1668" y="10802"/>
                        <a:pt x="1236" y="3714"/>
                        <a:pt x="7442" y="1038"/>
                      </a:cubicBezTo>
                      <a:close/>
                    </a:path>
                  </a:pathLst>
                </a:custGeom>
                <a:grpFill/>
                <a:ln w="2845" cap="flat">
                  <a:noFill/>
                  <a:prstDash val="solid"/>
                  <a:miter/>
                </a:ln>
              </p:spPr>
              <p:txBody>
                <a:bodyPr rtlCol="0" anchor="ctr"/>
                <a:lstStyle/>
                <a:p>
                  <a:endParaRPr lang="en-US"/>
                </a:p>
              </p:txBody>
            </p:sp>
            <p:sp>
              <p:nvSpPr>
                <p:cNvPr id="2804" name="Freeform: Shape 2803">
                  <a:extLst>
                    <a:ext uri="{FF2B5EF4-FFF2-40B4-BE49-F238E27FC236}">
                      <a16:creationId xmlns:a16="http://schemas.microsoft.com/office/drawing/2014/main" id="{37102E68-E8BE-C647-8036-2CBD741B617F}"/>
                    </a:ext>
                  </a:extLst>
                </p:cNvPr>
                <p:cNvSpPr/>
                <p:nvPr/>
              </p:nvSpPr>
              <p:spPr>
                <a:xfrm>
                  <a:off x="7466104" y="1866506"/>
                  <a:ext cx="22467" cy="22106"/>
                </a:xfrm>
                <a:custGeom>
                  <a:avLst/>
                  <a:gdLst>
                    <a:gd name="connsiteX0" fmla="*/ 7341 w 22467"/>
                    <a:gd name="connsiteY0" fmla="*/ 783 h 22106"/>
                    <a:gd name="connsiteX1" fmla="*/ 21774 w 22467"/>
                    <a:gd name="connsiteY1" fmla="*/ 6961 h 22106"/>
                    <a:gd name="connsiteX2" fmla="*/ 15141 w 22467"/>
                    <a:gd name="connsiteY2" fmla="*/ 21308 h 22106"/>
                    <a:gd name="connsiteX3" fmla="*/ 708 w 22467"/>
                    <a:gd name="connsiteY3" fmla="*/ 15131 h 22106"/>
                    <a:gd name="connsiteX4" fmla="*/ 7341 w 22467"/>
                    <a:gd name="connsiteY4" fmla="*/ 783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67" h="22106">
                      <a:moveTo>
                        <a:pt x="7341" y="783"/>
                      </a:moveTo>
                      <a:cubicBezTo>
                        <a:pt x="13177" y="-1466"/>
                        <a:pt x="19639" y="1295"/>
                        <a:pt x="21774" y="6961"/>
                      </a:cubicBezTo>
                      <a:cubicBezTo>
                        <a:pt x="23909" y="12597"/>
                        <a:pt x="20949" y="19031"/>
                        <a:pt x="15141" y="21308"/>
                      </a:cubicBezTo>
                      <a:cubicBezTo>
                        <a:pt x="9334" y="23586"/>
                        <a:pt x="2871" y="20825"/>
                        <a:pt x="708" y="15131"/>
                      </a:cubicBezTo>
                      <a:cubicBezTo>
                        <a:pt x="-1455" y="9437"/>
                        <a:pt x="1505" y="3032"/>
                        <a:pt x="7341" y="783"/>
                      </a:cubicBezTo>
                      <a:close/>
                    </a:path>
                  </a:pathLst>
                </a:custGeom>
                <a:grpFill/>
                <a:ln w="2845" cap="flat">
                  <a:noFill/>
                  <a:prstDash val="solid"/>
                  <a:miter/>
                </a:ln>
              </p:spPr>
              <p:txBody>
                <a:bodyPr rtlCol="0" anchor="ctr"/>
                <a:lstStyle/>
                <a:p>
                  <a:endParaRPr lang="en-US"/>
                </a:p>
              </p:txBody>
            </p:sp>
            <p:sp>
              <p:nvSpPr>
                <p:cNvPr id="2805" name="Freeform: Shape 2804">
                  <a:extLst>
                    <a:ext uri="{FF2B5EF4-FFF2-40B4-BE49-F238E27FC236}">
                      <a16:creationId xmlns:a16="http://schemas.microsoft.com/office/drawing/2014/main" id="{1DD3E6CF-F3F1-8079-8FA8-66C7C7F75CAF}"/>
                    </a:ext>
                  </a:extLst>
                </p:cNvPr>
                <p:cNvSpPr/>
                <p:nvPr/>
              </p:nvSpPr>
              <p:spPr>
                <a:xfrm>
                  <a:off x="7415751" y="1727372"/>
                  <a:ext cx="20730" cy="20142"/>
                </a:xfrm>
                <a:custGeom>
                  <a:avLst/>
                  <a:gdLst>
                    <a:gd name="connsiteX0" fmla="*/ 7020 w 20730"/>
                    <a:gd name="connsiteY0" fmla="*/ 564 h 20142"/>
                    <a:gd name="connsiteX1" fmla="*/ 20173 w 20730"/>
                    <a:gd name="connsiteY1" fmla="*/ 6713 h 20142"/>
                    <a:gd name="connsiteX2" fmla="*/ 13710 w 20730"/>
                    <a:gd name="connsiteY2" fmla="*/ 19553 h 20142"/>
                    <a:gd name="connsiteX3" fmla="*/ 558 w 20730"/>
                    <a:gd name="connsiteY3" fmla="*/ 13403 h 20142"/>
                    <a:gd name="connsiteX4" fmla="*/ 7020 w 20730"/>
                    <a:gd name="connsiteY4" fmla="*/ 564 h 2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0" h="20142">
                      <a:moveTo>
                        <a:pt x="7020" y="564"/>
                      </a:moveTo>
                      <a:cubicBezTo>
                        <a:pt x="12429" y="-1258"/>
                        <a:pt x="18322" y="1475"/>
                        <a:pt x="20173" y="6713"/>
                      </a:cubicBezTo>
                      <a:cubicBezTo>
                        <a:pt x="22023" y="11923"/>
                        <a:pt x="19119" y="17674"/>
                        <a:pt x="13710" y="19553"/>
                      </a:cubicBezTo>
                      <a:cubicBezTo>
                        <a:pt x="8302" y="21431"/>
                        <a:pt x="2408" y="18670"/>
                        <a:pt x="558" y="13403"/>
                      </a:cubicBezTo>
                      <a:cubicBezTo>
                        <a:pt x="-1292" y="8137"/>
                        <a:pt x="1611" y="2415"/>
                        <a:pt x="7020" y="564"/>
                      </a:cubicBezTo>
                      <a:close/>
                    </a:path>
                  </a:pathLst>
                </a:custGeom>
                <a:grpFill/>
                <a:ln w="2845" cap="flat">
                  <a:noFill/>
                  <a:prstDash val="solid"/>
                  <a:miter/>
                </a:ln>
              </p:spPr>
              <p:txBody>
                <a:bodyPr rtlCol="0" anchor="ctr"/>
                <a:lstStyle/>
                <a:p>
                  <a:endParaRPr lang="en-US"/>
                </a:p>
              </p:txBody>
            </p:sp>
            <p:sp>
              <p:nvSpPr>
                <p:cNvPr id="2806" name="Freeform: Shape 2805">
                  <a:extLst>
                    <a:ext uri="{FF2B5EF4-FFF2-40B4-BE49-F238E27FC236}">
                      <a16:creationId xmlns:a16="http://schemas.microsoft.com/office/drawing/2014/main" id="{C0661ABD-A202-7FBC-97F0-C8277212D8B3}"/>
                    </a:ext>
                  </a:extLst>
                </p:cNvPr>
                <p:cNvSpPr/>
                <p:nvPr/>
              </p:nvSpPr>
              <p:spPr>
                <a:xfrm>
                  <a:off x="7371579" y="1586057"/>
                  <a:ext cx="18761" cy="18304"/>
                </a:xfrm>
                <a:custGeom>
                  <a:avLst/>
                  <a:gdLst>
                    <a:gd name="connsiteX0" fmla="*/ 6782 w 18761"/>
                    <a:gd name="connsiteY0" fmla="*/ 392 h 18304"/>
                    <a:gd name="connsiteX1" fmla="*/ 18397 w 18761"/>
                    <a:gd name="connsiteY1" fmla="*/ 6484 h 18304"/>
                    <a:gd name="connsiteX2" fmla="*/ 11992 w 18761"/>
                    <a:gd name="connsiteY2" fmla="*/ 17900 h 18304"/>
                    <a:gd name="connsiteX3" fmla="*/ 377 w 18761"/>
                    <a:gd name="connsiteY3" fmla="*/ 11808 h 18304"/>
                    <a:gd name="connsiteX4" fmla="*/ 6782 w 18761"/>
                    <a:gd name="connsiteY4" fmla="*/ 392 h 1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1" h="18304">
                      <a:moveTo>
                        <a:pt x="6782" y="392"/>
                      </a:moveTo>
                      <a:cubicBezTo>
                        <a:pt x="11764" y="-1060"/>
                        <a:pt x="16973" y="1645"/>
                        <a:pt x="18397" y="6484"/>
                      </a:cubicBezTo>
                      <a:cubicBezTo>
                        <a:pt x="19820" y="11295"/>
                        <a:pt x="16945" y="16420"/>
                        <a:pt x="11992" y="17900"/>
                      </a:cubicBezTo>
                      <a:cubicBezTo>
                        <a:pt x="7010" y="19380"/>
                        <a:pt x="1800" y="16676"/>
                        <a:pt x="377" y="11808"/>
                      </a:cubicBezTo>
                      <a:cubicBezTo>
                        <a:pt x="-1075" y="6968"/>
                        <a:pt x="1800" y="1844"/>
                        <a:pt x="6782" y="392"/>
                      </a:cubicBezTo>
                      <a:close/>
                    </a:path>
                  </a:pathLst>
                </a:custGeom>
                <a:grpFill/>
                <a:ln w="2845" cap="flat">
                  <a:noFill/>
                  <a:prstDash val="solid"/>
                  <a:miter/>
                </a:ln>
              </p:spPr>
              <p:txBody>
                <a:bodyPr rtlCol="0" anchor="ctr"/>
                <a:lstStyle/>
                <a:p>
                  <a:endParaRPr lang="en-US"/>
                </a:p>
              </p:txBody>
            </p:sp>
            <p:sp>
              <p:nvSpPr>
                <p:cNvPr id="2807" name="Freeform: Shape 2806">
                  <a:extLst>
                    <a:ext uri="{FF2B5EF4-FFF2-40B4-BE49-F238E27FC236}">
                      <a16:creationId xmlns:a16="http://schemas.microsoft.com/office/drawing/2014/main" id="{9C3CA118-DBCD-475D-FD83-E29E4221E9F6}"/>
                    </a:ext>
                  </a:extLst>
                </p:cNvPr>
                <p:cNvSpPr/>
                <p:nvPr/>
              </p:nvSpPr>
              <p:spPr>
                <a:xfrm>
                  <a:off x="7333093" y="1443047"/>
                  <a:ext cx="16888" cy="16499"/>
                </a:xfrm>
                <a:custGeom>
                  <a:avLst/>
                  <a:gdLst>
                    <a:gd name="connsiteX0" fmla="*/ 6494 w 16888"/>
                    <a:gd name="connsiteY0" fmla="*/ 264 h 16499"/>
                    <a:gd name="connsiteX1" fmla="*/ 16657 w 16888"/>
                    <a:gd name="connsiteY1" fmla="*/ 6186 h 16499"/>
                    <a:gd name="connsiteX2" fmla="*/ 10394 w 16888"/>
                    <a:gd name="connsiteY2" fmla="*/ 16235 h 16499"/>
                    <a:gd name="connsiteX3" fmla="*/ 231 w 16888"/>
                    <a:gd name="connsiteY3" fmla="*/ 10313 h 16499"/>
                    <a:gd name="connsiteX4" fmla="*/ 6494 w 16888"/>
                    <a:gd name="connsiteY4" fmla="*/ 264 h 16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8" h="16499">
                      <a:moveTo>
                        <a:pt x="6494" y="264"/>
                      </a:moveTo>
                      <a:cubicBezTo>
                        <a:pt x="11020" y="-875"/>
                        <a:pt x="15575" y="1773"/>
                        <a:pt x="16657" y="6186"/>
                      </a:cubicBezTo>
                      <a:cubicBezTo>
                        <a:pt x="17739" y="10570"/>
                        <a:pt x="14921" y="15068"/>
                        <a:pt x="10394" y="16235"/>
                      </a:cubicBezTo>
                      <a:cubicBezTo>
                        <a:pt x="5868" y="17374"/>
                        <a:pt x="1313" y="14726"/>
                        <a:pt x="231" y="10313"/>
                      </a:cubicBezTo>
                      <a:cubicBezTo>
                        <a:pt x="-851" y="5901"/>
                        <a:pt x="1968" y="1403"/>
                        <a:pt x="6494" y="264"/>
                      </a:cubicBezTo>
                      <a:close/>
                    </a:path>
                  </a:pathLst>
                </a:custGeom>
                <a:grpFill/>
                <a:ln w="2845" cap="flat">
                  <a:noFill/>
                  <a:prstDash val="solid"/>
                  <a:miter/>
                </a:ln>
              </p:spPr>
              <p:txBody>
                <a:bodyPr rtlCol="0" anchor="ctr"/>
                <a:lstStyle/>
                <a:p>
                  <a:endParaRPr lang="en-US"/>
                </a:p>
              </p:txBody>
            </p:sp>
            <p:sp>
              <p:nvSpPr>
                <p:cNvPr id="2808" name="Freeform: Shape 2807">
                  <a:extLst>
                    <a:ext uri="{FF2B5EF4-FFF2-40B4-BE49-F238E27FC236}">
                      <a16:creationId xmlns:a16="http://schemas.microsoft.com/office/drawing/2014/main" id="{E7443E51-66ED-E3BB-43F9-6A331891127A}"/>
                    </a:ext>
                  </a:extLst>
                </p:cNvPr>
                <p:cNvSpPr/>
                <p:nvPr/>
              </p:nvSpPr>
              <p:spPr>
                <a:xfrm>
                  <a:off x="7300537" y="1298620"/>
                  <a:ext cx="15043" cy="14586"/>
                </a:xfrm>
                <a:custGeom>
                  <a:avLst/>
                  <a:gdLst>
                    <a:gd name="connsiteX0" fmla="*/ 5970 w 15043"/>
                    <a:gd name="connsiteY0" fmla="*/ 157 h 14586"/>
                    <a:gd name="connsiteX1" fmla="*/ 14881 w 15043"/>
                    <a:gd name="connsiteY1" fmla="*/ 5766 h 14586"/>
                    <a:gd name="connsiteX2" fmla="*/ 9073 w 15043"/>
                    <a:gd name="connsiteY2" fmla="*/ 14420 h 14586"/>
                    <a:gd name="connsiteX3" fmla="*/ 163 w 15043"/>
                    <a:gd name="connsiteY3" fmla="*/ 8812 h 14586"/>
                    <a:gd name="connsiteX4" fmla="*/ 5970 w 15043"/>
                    <a:gd name="connsiteY4" fmla="*/ 157 h 1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3" h="14586">
                      <a:moveTo>
                        <a:pt x="5970" y="157"/>
                      </a:moveTo>
                      <a:cubicBezTo>
                        <a:pt x="10041" y="-668"/>
                        <a:pt x="14027" y="1837"/>
                        <a:pt x="14881" y="5766"/>
                      </a:cubicBezTo>
                      <a:cubicBezTo>
                        <a:pt x="15735" y="9694"/>
                        <a:pt x="13144" y="13566"/>
                        <a:pt x="9073" y="14420"/>
                      </a:cubicBezTo>
                      <a:cubicBezTo>
                        <a:pt x="5003" y="15274"/>
                        <a:pt x="1017" y="12769"/>
                        <a:pt x="163" y="8812"/>
                      </a:cubicBezTo>
                      <a:cubicBezTo>
                        <a:pt x="-691" y="4855"/>
                        <a:pt x="1899" y="983"/>
                        <a:pt x="5970" y="157"/>
                      </a:cubicBezTo>
                      <a:close/>
                    </a:path>
                  </a:pathLst>
                </a:custGeom>
                <a:grpFill/>
                <a:ln w="2845" cap="flat">
                  <a:noFill/>
                  <a:prstDash val="solid"/>
                  <a:miter/>
                </a:ln>
              </p:spPr>
              <p:txBody>
                <a:bodyPr rtlCol="0" anchor="ctr"/>
                <a:lstStyle/>
                <a:p>
                  <a:endParaRPr lang="en-US"/>
                </a:p>
              </p:txBody>
            </p:sp>
            <p:sp>
              <p:nvSpPr>
                <p:cNvPr id="2809" name="Freeform: Shape 2808">
                  <a:extLst>
                    <a:ext uri="{FF2B5EF4-FFF2-40B4-BE49-F238E27FC236}">
                      <a16:creationId xmlns:a16="http://schemas.microsoft.com/office/drawing/2014/main" id="{EED7F1AB-B8E8-35E5-71F4-66B64CD5E17F}"/>
                    </a:ext>
                  </a:extLst>
                </p:cNvPr>
                <p:cNvSpPr/>
                <p:nvPr/>
              </p:nvSpPr>
              <p:spPr>
                <a:xfrm>
                  <a:off x="7274312" y="1152814"/>
                  <a:ext cx="13119" cy="12740"/>
                </a:xfrm>
                <a:custGeom>
                  <a:avLst/>
                  <a:gdLst>
                    <a:gd name="connsiteX0" fmla="*/ 5520 w 13119"/>
                    <a:gd name="connsiteY0" fmla="*/ 93 h 12740"/>
                    <a:gd name="connsiteX1" fmla="*/ 13036 w 13119"/>
                    <a:gd name="connsiteY1" fmla="*/ 5302 h 12740"/>
                    <a:gd name="connsiteX2" fmla="*/ 7599 w 13119"/>
                    <a:gd name="connsiteY2" fmla="*/ 12647 h 12740"/>
                    <a:gd name="connsiteX3" fmla="*/ 83 w 13119"/>
                    <a:gd name="connsiteY3" fmla="*/ 7437 h 12740"/>
                    <a:gd name="connsiteX4" fmla="*/ 5520 w 13119"/>
                    <a:gd name="connsiteY4" fmla="*/ 93 h 1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40">
                      <a:moveTo>
                        <a:pt x="5520" y="93"/>
                      </a:moveTo>
                      <a:cubicBezTo>
                        <a:pt x="9108" y="-505"/>
                        <a:pt x="12467" y="1858"/>
                        <a:pt x="13036" y="5302"/>
                      </a:cubicBezTo>
                      <a:cubicBezTo>
                        <a:pt x="13605" y="8775"/>
                        <a:pt x="11186" y="12049"/>
                        <a:pt x="7599" y="12647"/>
                      </a:cubicBezTo>
                      <a:cubicBezTo>
                        <a:pt x="4012" y="13245"/>
                        <a:pt x="653" y="10910"/>
                        <a:pt x="83" y="7437"/>
                      </a:cubicBezTo>
                      <a:cubicBezTo>
                        <a:pt x="-486" y="3964"/>
                        <a:pt x="1933" y="662"/>
                        <a:pt x="5520" y="93"/>
                      </a:cubicBezTo>
                      <a:close/>
                    </a:path>
                  </a:pathLst>
                </a:custGeom>
                <a:grpFill/>
                <a:ln w="2845" cap="flat">
                  <a:noFill/>
                  <a:prstDash val="solid"/>
                  <a:miter/>
                </a:ln>
              </p:spPr>
              <p:txBody>
                <a:bodyPr rtlCol="0" anchor="ctr"/>
                <a:lstStyle/>
                <a:p>
                  <a:endParaRPr lang="en-US"/>
                </a:p>
              </p:txBody>
            </p:sp>
            <p:sp>
              <p:nvSpPr>
                <p:cNvPr id="2810" name="Freeform: Shape 2809">
                  <a:extLst>
                    <a:ext uri="{FF2B5EF4-FFF2-40B4-BE49-F238E27FC236}">
                      <a16:creationId xmlns:a16="http://schemas.microsoft.com/office/drawing/2014/main" id="{7D741419-9982-93BB-A588-87F64FC580FC}"/>
                    </a:ext>
                  </a:extLst>
                </p:cNvPr>
                <p:cNvSpPr/>
                <p:nvPr/>
              </p:nvSpPr>
              <p:spPr>
                <a:xfrm>
                  <a:off x="7253806" y="1006082"/>
                  <a:ext cx="11229" cy="10907"/>
                </a:xfrm>
                <a:custGeom>
                  <a:avLst/>
                  <a:gdLst>
                    <a:gd name="connsiteX0" fmla="*/ 4988 w 11229"/>
                    <a:gd name="connsiteY0" fmla="*/ 42 h 10907"/>
                    <a:gd name="connsiteX1" fmla="*/ 11194 w 11229"/>
                    <a:gd name="connsiteY1" fmla="*/ 4768 h 10907"/>
                    <a:gd name="connsiteX2" fmla="*/ 6241 w 11229"/>
                    <a:gd name="connsiteY2" fmla="*/ 10860 h 10907"/>
                    <a:gd name="connsiteX3" fmla="*/ 35 w 11229"/>
                    <a:gd name="connsiteY3" fmla="*/ 6134 h 10907"/>
                    <a:gd name="connsiteX4" fmla="*/ 4988 w 11229"/>
                    <a:gd name="connsiteY4" fmla="*/ 42 h 10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9" h="10907">
                      <a:moveTo>
                        <a:pt x="4988" y="42"/>
                      </a:moveTo>
                      <a:cubicBezTo>
                        <a:pt x="8063" y="-328"/>
                        <a:pt x="10853" y="1779"/>
                        <a:pt x="11194" y="4768"/>
                      </a:cubicBezTo>
                      <a:cubicBezTo>
                        <a:pt x="11536" y="7757"/>
                        <a:pt x="9315" y="10490"/>
                        <a:pt x="6241" y="10860"/>
                      </a:cubicBezTo>
                      <a:cubicBezTo>
                        <a:pt x="3166" y="11259"/>
                        <a:pt x="405" y="9123"/>
                        <a:pt x="35" y="6134"/>
                      </a:cubicBezTo>
                      <a:cubicBezTo>
                        <a:pt x="-307" y="3145"/>
                        <a:pt x="1914" y="412"/>
                        <a:pt x="4988" y="42"/>
                      </a:cubicBezTo>
                      <a:close/>
                    </a:path>
                  </a:pathLst>
                </a:custGeom>
                <a:grpFill/>
                <a:ln w="2845" cap="flat">
                  <a:noFill/>
                  <a:prstDash val="solid"/>
                  <a:miter/>
                </a:ln>
              </p:spPr>
              <p:txBody>
                <a:bodyPr rtlCol="0" anchor="ctr"/>
                <a:lstStyle/>
                <a:p>
                  <a:endParaRPr lang="en-US"/>
                </a:p>
              </p:txBody>
            </p:sp>
            <p:sp>
              <p:nvSpPr>
                <p:cNvPr id="2811" name="Freeform: Shape 2810">
                  <a:extLst>
                    <a:ext uri="{FF2B5EF4-FFF2-40B4-BE49-F238E27FC236}">
                      <a16:creationId xmlns:a16="http://schemas.microsoft.com/office/drawing/2014/main" id="{A49D0206-80D6-C21D-1317-8A413080F1AC}"/>
                    </a:ext>
                  </a:extLst>
                </p:cNvPr>
                <p:cNvSpPr/>
                <p:nvPr/>
              </p:nvSpPr>
              <p:spPr>
                <a:xfrm>
                  <a:off x="7239588" y="858559"/>
                  <a:ext cx="9317" cy="9058"/>
                </a:xfrm>
                <a:custGeom>
                  <a:avLst/>
                  <a:gdLst>
                    <a:gd name="connsiteX0" fmla="*/ 4260 w 9317"/>
                    <a:gd name="connsiteY0" fmla="*/ 15 h 9058"/>
                    <a:gd name="connsiteX1" fmla="*/ 9299 w 9317"/>
                    <a:gd name="connsiteY1" fmla="*/ 4143 h 9058"/>
                    <a:gd name="connsiteX2" fmla="*/ 5057 w 9317"/>
                    <a:gd name="connsiteY2" fmla="*/ 9039 h 9058"/>
                    <a:gd name="connsiteX3" fmla="*/ 18 w 9317"/>
                    <a:gd name="connsiteY3" fmla="*/ 4911 h 9058"/>
                    <a:gd name="connsiteX4" fmla="*/ 4260 w 9317"/>
                    <a:gd name="connsiteY4" fmla="*/ 15 h 9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7" h="9058">
                      <a:moveTo>
                        <a:pt x="4260" y="15"/>
                      </a:moveTo>
                      <a:cubicBezTo>
                        <a:pt x="6822" y="-185"/>
                        <a:pt x="9100" y="1666"/>
                        <a:pt x="9299" y="4143"/>
                      </a:cubicBezTo>
                      <a:cubicBezTo>
                        <a:pt x="9527" y="6619"/>
                        <a:pt x="7620" y="8811"/>
                        <a:pt x="5057" y="9039"/>
                      </a:cubicBezTo>
                      <a:cubicBezTo>
                        <a:pt x="2495" y="9267"/>
                        <a:pt x="218" y="7416"/>
                        <a:pt x="18" y="4911"/>
                      </a:cubicBezTo>
                      <a:cubicBezTo>
                        <a:pt x="-209" y="2406"/>
                        <a:pt x="1698" y="214"/>
                        <a:pt x="4260" y="15"/>
                      </a:cubicBezTo>
                      <a:close/>
                    </a:path>
                  </a:pathLst>
                </a:custGeom>
                <a:grpFill/>
                <a:ln w="2845" cap="flat">
                  <a:noFill/>
                  <a:prstDash val="solid"/>
                  <a:miter/>
                </a:ln>
              </p:spPr>
              <p:txBody>
                <a:bodyPr rtlCol="0" anchor="ctr"/>
                <a:lstStyle/>
                <a:p>
                  <a:endParaRPr lang="en-US"/>
                </a:p>
              </p:txBody>
            </p:sp>
            <p:sp>
              <p:nvSpPr>
                <p:cNvPr id="2812" name="Freeform: Shape 2811">
                  <a:extLst>
                    <a:ext uri="{FF2B5EF4-FFF2-40B4-BE49-F238E27FC236}">
                      <a16:creationId xmlns:a16="http://schemas.microsoft.com/office/drawing/2014/main" id="{937F926A-9228-17ED-87D3-DED1DCD6A409}"/>
                    </a:ext>
                  </a:extLst>
                </p:cNvPr>
                <p:cNvSpPr/>
                <p:nvPr/>
              </p:nvSpPr>
              <p:spPr>
                <a:xfrm>
                  <a:off x="7231462" y="710563"/>
                  <a:ext cx="7436" cy="7209"/>
                </a:xfrm>
                <a:custGeom>
                  <a:avLst/>
                  <a:gdLst>
                    <a:gd name="connsiteX0" fmla="*/ 3590 w 7436"/>
                    <a:gd name="connsiteY0" fmla="*/ 3 h 7209"/>
                    <a:gd name="connsiteX1" fmla="*/ 7433 w 7436"/>
                    <a:gd name="connsiteY1" fmla="*/ 3448 h 7209"/>
                    <a:gd name="connsiteX2" fmla="*/ 3846 w 7436"/>
                    <a:gd name="connsiteY2" fmla="*/ 7206 h 7209"/>
                    <a:gd name="connsiteX3" fmla="*/ 3 w 7436"/>
                    <a:gd name="connsiteY3" fmla="*/ 3761 h 7209"/>
                    <a:gd name="connsiteX4" fmla="*/ 3590 w 7436"/>
                    <a:gd name="connsiteY4" fmla="*/ 3 h 7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6" h="7209">
                      <a:moveTo>
                        <a:pt x="3590" y="3"/>
                      </a:moveTo>
                      <a:cubicBezTo>
                        <a:pt x="5640" y="-82"/>
                        <a:pt x="7376" y="1455"/>
                        <a:pt x="7433" y="3448"/>
                      </a:cubicBezTo>
                      <a:cubicBezTo>
                        <a:pt x="7519" y="5441"/>
                        <a:pt x="5896" y="7120"/>
                        <a:pt x="3846" y="7206"/>
                      </a:cubicBezTo>
                      <a:cubicBezTo>
                        <a:pt x="1797" y="7291"/>
                        <a:pt x="60" y="5754"/>
                        <a:pt x="3" y="3761"/>
                      </a:cubicBezTo>
                      <a:cubicBezTo>
                        <a:pt x="-82" y="1768"/>
                        <a:pt x="1541" y="89"/>
                        <a:pt x="3590" y="3"/>
                      </a:cubicBezTo>
                      <a:close/>
                    </a:path>
                  </a:pathLst>
                </a:custGeom>
                <a:grpFill/>
                <a:ln w="2845" cap="flat">
                  <a:noFill/>
                  <a:prstDash val="solid"/>
                  <a:miter/>
                </a:ln>
              </p:spPr>
              <p:txBody>
                <a:bodyPr rtlCol="0" anchor="ctr"/>
                <a:lstStyle/>
                <a:p>
                  <a:endParaRPr lang="en-US"/>
                </a:p>
              </p:txBody>
            </p:sp>
            <p:sp>
              <p:nvSpPr>
                <p:cNvPr id="2813" name="Freeform: Shape 2812">
                  <a:extLst>
                    <a:ext uri="{FF2B5EF4-FFF2-40B4-BE49-F238E27FC236}">
                      <a16:creationId xmlns:a16="http://schemas.microsoft.com/office/drawing/2014/main" id="{B8CB4976-370E-76FB-3DA7-F711483E1738}"/>
                    </a:ext>
                  </a:extLst>
                </p:cNvPr>
                <p:cNvSpPr/>
                <p:nvPr/>
              </p:nvSpPr>
              <p:spPr>
                <a:xfrm>
                  <a:off x="7229045" y="562304"/>
                  <a:ext cx="5551" cy="5380"/>
                </a:xfrm>
                <a:custGeom>
                  <a:avLst/>
                  <a:gdLst>
                    <a:gd name="connsiteX0" fmla="*/ 2733 w 5551"/>
                    <a:gd name="connsiteY0" fmla="*/ 0 h 5380"/>
                    <a:gd name="connsiteX1" fmla="*/ 5551 w 5551"/>
                    <a:gd name="connsiteY1" fmla="*/ 2676 h 5380"/>
                    <a:gd name="connsiteX2" fmla="*/ 2818 w 5551"/>
                    <a:gd name="connsiteY2" fmla="*/ 5380 h 5380"/>
                    <a:gd name="connsiteX3" fmla="*/ 0 w 5551"/>
                    <a:gd name="connsiteY3" fmla="*/ 2704 h 5380"/>
                    <a:gd name="connsiteX4" fmla="*/ 2733 w 5551"/>
                    <a:gd name="connsiteY4" fmla="*/ 0 h 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 h="5380">
                      <a:moveTo>
                        <a:pt x="2733" y="0"/>
                      </a:moveTo>
                      <a:cubicBezTo>
                        <a:pt x="4270" y="0"/>
                        <a:pt x="5523" y="1196"/>
                        <a:pt x="5551" y="2676"/>
                      </a:cubicBezTo>
                      <a:cubicBezTo>
                        <a:pt x="5551" y="4156"/>
                        <a:pt x="4355" y="5352"/>
                        <a:pt x="2818" y="5380"/>
                      </a:cubicBezTo>
                      <a:cubicBezTo>
                        <a:pt x="1281" y="5380"/>
                        <a:pt x="28" y="4185"/>
                        <a:pt x="0" y="2704"/>
                      </a:cubicBezTo>
                      <a:cubicBezTo>
                        <a:pt x="0" y="1224"/>
                        <a:pt x="1195" y="0"/>
                        <a:pt x="2733" y="0"/>
                      </a:cubicBezTo>
                      <a:close/>
                    </a:path>
                  </a:pathLst>
                </a:custGeom>
                <a:grpFill/>
                <a:ln w="2845" cap="flat">
                  <a:noFill/>
                  <a:prstDash val="solid"/>
                  <a:miter/>
                </a:ln>
              </p:spPr>
              <p:txBody>
                <a:bodyPr rtlCol="0" anchor="ctr"/>
                <a:lstStyle/>
                <a:p>
                  <a:endParaRPr lang="en-US"/>
                </a:p>
              </p:txBody>
            </p:sp>
          </p:grpSp>
          <p:grpSp>
            <p:nvGrpSpPr>
              <p:cNvPr id="2077" name="Graphic 9">
                <a:extLst>
                  <a:ext uri="{FF2B5EF4-FFF2-40B4-BE49-F238E27FC236}">
                    <a16:creationId xmlns:a16="http://schemas.microsoft.com/office/drawing/2014/main" id="{89379A01-3D86-475B-7AA2-515F56E53542}"/>
                  </a:ext>
                </a:extLst>
              </p:cNvPr>
              <p:cNvGrpSpPr/>
              <p:nvPr/>
            </p:nvGrpSpPr>
            <p:grpSpPr>
              <a:xfrm>
                <a:off x="7083601" y="562077"/>
                <a:ext cx="5161088" cy="3818704"/>
                <a:chOff x="7083601" y="562077"/>
                <a:chExt cx="5161088" cy="3818704"/>
              </a:xfrm>
              <a:grpFill/>
            </p:grpSpPr>
            <p:sp>
              <p:nvSpPr>
                <p:cNvPr id="2718" name="Freeform: Shape 2717">
                  <a:extLst>
                    <a:ext uri="{FF2B5EF4-FFF2-40B4-BE49-F238E27FC236}">
                      <a16:creationId xmlns:a16="http://schemas.microsoft.com/office/drawing/2014/main" id="{1CA9515D-D02E-F0D7-9F93-15D194C3B0F8}"/>
                    </a:ext>
                  </a:extLst>
                </p:cNvPr>
                <p:cNvSpPr/>
                <p:nvPr/>
              </p:nvSpPr>
              <p:spPr>
                <a:xfrm>
                  <a:off x="12148708" y="4050428"/>
                  <a:ext cx="95980" cy="98237"/>
                </a:xfrm>
                <a:custGeom>
                  <a:avLst/>
                  <a:gdLst>
                    <a:gd name="connsiteX0" fmla="*/ 3037 w 95980"/>
                    <a:gd name="connsiteY0" fmla="*/ 65709 h 98237"/>
                    <a:gd name="connsiteX1" fmla="*/ 4261 w 95980"/>
                    <a:gd name="connsiteY1" fmla="*/ 28359 h 98237"/>
                    <a:gd name="connsiteX2" fmla="*/ 30480 w 95980"/>
                    <a:gd name="connsiteY2" fmla="*/ 2965 h 98237"/>
                    <a:gd name="connsiteX3" fmla="*/ 92513 w 95980"/>
                    <a:gd name="connsiteY3" fmla="*/ 32060 h 98237"/>
                    <a:gd name="connsiteX4" fmla="*/ 65183 w 95980"/>
                    <a:gd name="connsiteY4" fmla="*/ 95117 h 98237"/>
                    <a:gd name="connsiteX5" fmla="*/ 28231 w 95980"/>
                    <a:gd name="connsiteY5" fmla="*/ 93751 h 98237"/>
                    <a:gd name="connsiteX6" fmla="*/ 3066 w 95980"/>
                    <a:gd name="connsiteY6" fmla="*/ 65738 h 9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980" h="98237">
                      <a:moveTo>
                        <a:pt x="3037" y="65709"/>
                      </a:moveTo>
                      <a:cubicBezTo>
                        <a:pt x="-1575" y="52927"/>
                        <a:pt x="-749" y="39604"/>
                        <a:pt x="4261" y="28359"/>
                      </a:cubicBezTo>
                      <a:cubicBezTo>
                        <a:pt x="9215" y="16943"/>
                        <a:pt x="18296" y="7606"/>
                        <a:pt x="30480" y="2965"/>
                      </a:cubicBezTo>
                      <a:cubicBezTo>
                        <a:pt x="54764" y="-6258"/>
                        <a:pt x="82549" y="6752"/>
                        <a:pt x="92513" y="32060"/>
                      </a:cubicBezTo>
                      <a:cubicBezTo>
                        <a:pt x="102477" y="57368"/>
                        <a:pt x="90235" y="85580"/>
                        <a:pt x="65183" y="95117"/>
                      </a:cubicBezTo>
                      <a:cubicBezTo>
                        <a:pt x="52686" y="99871"/>
                        <a:pt x="39448" y="99017"/>
                        <a:pt x="28231" y="93751"/>
                      </a:cubicBezTo>
                      <a:cubicBezTo>
                        <a:pt x="16929" y="88313"/>
                        <a:pt x="7677" y="78492"/>
                        <a:pt x="3066" y="65738"/>
                      </a:cubicBezTo>
                      <a:close/>
                    </a:path>
                  </a:pathLst>
                </a:custGeom>
                <a:grpFill/>
                <a:ln w="2845" cap="flat">
                  <a:noFill/>
                  <a:prstDash val="solid"/>
                  <a:miter/>
                </a:ln>
              </p:spPr>
              <p:txBody>
                <a:bodyPr rtlCol="0" anchor="ctr"/>
                <a:lstStyle/>
                <a:p>
                  <a:endParaRPr lang="en-US"/>
                </a:p>
              </p:txBody>
            </p:sp>
            <p:sp>
              <p:nvSpPr>
                <p:cNvPr id="2719" name="Freeform: Shape 2718">
                  <a:extLst>
                    <a:ext uri="{FF2B5EF4-FFF2-40B4-BE49-F238E27FC236}">
                      <a16:creationId xmlns:a16="http://schemas.microsoft.com/office/drawing/2014/main" id="{FC1EBD65-8DDC-2B67-B220-954E2D35DE77}"/>
                    </a:ext>
                  </a:extLst>
                </p:cNvPr>
                <p:cNvSpPr/>
                <p:nvPr/>
              </p:nvSpPr>
              <p:spPr>
                <a:xfrm>
                  <a:off x="12003349" y="4103164"/>
                  <a:ext cx="93991" cy="96123"/>
                </a:xfrm>
                <a:custGeom>
                  <a:avLst/>
                  <a:gdLst>
                    <a:gd name="connsiteX0" fmla="*/ 2326 w 93991"/>
                    <a:gd name="connsiteY0" fmla="*/ 62451 h 96123"/>
                    <a:gd name="connsiteX1" fmla="*/ 31761 w 93991"/>
                    <a:gd name="connsiteY1" fmla="*/ 2184 h 96123"/>
                    <a:gd name="connsiteX2" fmla="*/ 67375 w 93991"/>
                    <a:gd name="connsiteY2" fmla="*/ 5372 h 96123"/>
                    <a:gd name="connsiteX3" fmla="*/ 91289 w 93991"/>
                    <a:gd name="connsiteY3" fmla="*/ 33100 h 96123"/>
                    <a:gd name="connsiteX4" fmla="*/ 89325 w 93991"/>
                    <a:gd name="connsiteY4" fmla="*/ 69967 h 96123"/>
                    <a:gd name="connsiteX5" fmla="*/ 61995 w 93991"/>
                    <a:gd name="connsiteY5" fmla="*/ 93823 h 96123"/>
                    <a:gd name="connsiteX6" fmla="*/ 2326 w 93991"/>
                    <a:gd name="connsiteY6" fmla="*/ 62480 h 9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91" h="96123">
                      <a:moveTo>
                        <a:pt x="2326" y="62451"/>
                      </a:moveTo>
                      <a:cubicBezTo>
                        <a:pt x="-5646" y="37029"/>
                        <a:pt x="7535" y="10041"/>
                        <a:pt x="31761" y="2184"/>
                      </a:cubicBezTo>
                      <a:cubicBezTo>
                        <a:pt x="43889" y="-1802"/>
                        <a:pt x="56643" y="-94"/>
                        <a:pt x="67375" y="5372"/>
                      </a:cubicBezTo>
                      <a:cubicBezTo>
                        <a:pt x="78108" y="10838"/>
                        <a:pt x="86962" y="20517"/>
                        <a:pt x="91289" y="33100"/>
                      </a:cubicBezTo>
                      <a:cubicBezTo>
                        <a:pt x="95616" y="45683"/>
                        <a:pt x="94591" y="58836"/>
                        <a:pt x="89325" y="69967"/>
                      </a:cubicBezTo>
                      <a:cubicBezTo>
                        <a:pt x="84086" y="81098"/>
                        <a:pt x="74464" y="89724"/>
                        <a:pt x="61995" y="93823"/>
                      </a:cubicBezTo>
                      <a:cubicBezTo>
                        <a:pt x="37028" y="101937"/>
                        <a:pt x="10297" y="87902"/>
                        <a:pt x="2326" y="62480"/>
                      </a:cubicBezTo>
                      <a:close/>
                    </a:path>
                  </a:pathLst>
                </a:custGeom>
                <a:grpFill/>
                <a:ln w="2845" cap="flat">
                  <a:noFill/>
                  <a:prstDash val="solid"/>
                  <a:miter/>
                </a:ln>
              </p:spPr>
              <p:txBody>
                <a:bodyPr rtlCol="0" anchor="ctr"/>
                <a:lstStyle/>
                <a:p>
                  <a:endParaRPr lang="en-US"/>
                </a:p>
              </p:txBody>
            </p:sp>
            <p:sp>
              <p:nvSpPr>
                <p:cNvPr id="2720" name="Freeform: Shape 2719">
                  <a:extLst>
                    <a:ext uri="{FF2B5EF4-FFF2-40B4-BE49-F238E27FC236}">
                      <a16:creationId xmlns:a16="http://schemas.microsoft.com/office/drawing/2014/main" id="{03424629-6DDD-2099-D714-5C063A9064D1}"/>
                    </a:ext>
                  </a:extLst>
                </p:cNvPr>
                <p:cNvSpPr/>
                <p:nvPr/>
              </p:nvSpPr>
              <p:spPr>
                <a:xfrm>
                  <a:off x="11855964" y="4149655"/>
                  <a:ext cx="91996" cy="94357"/>
                </a:xfrm>
                <a:custGeom>
                  <a:avLst/>
                  <a:gdLst>
                    <a:gd name="connsiteX0" fmla="*/ 1704 w 91996"/>
                    <a:gd name="connsiteY0" fmla="*/ 59288 h 94357"/>
                    <a:gd name="connsiteX1" fmla="*/ 33048 w 91996"/>
                    <a:gd name="connsiteY1" fmla="*/ 1811 h 94357"/>
                    <a:gd name="connsiteX2" fmla="*/ 89956 w 91996"/>
                    <a:gd name="connsiteY2" fmla="*/ 34180 h 94357"/>
                    <a:gd name="connsiteX3" fmla="*/ 58925 w 91996"/>
                    <a:gd name="connsiteY3" fmla="*/ 92710 h 94357"/>
                    <a:gd name="connsiteX4" fmla="*/ 1704 w 91996"/>
                    <a:gd name="connsiteY4" fmla="*/ 59288 h 94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96" h="94357">
                      <a:moveTo>
                        <a:pt x="1704" y="59288"/>
                      </a:moveTo>
                      <a:cubicBezTo>
                        <a:pt x="-5072" y="34066"/>
                        <a:pt x="8964" y="8416"/>
                        <a:pt x="33048" y="1811"/>
                      </a:cubicBezTo>
                      <a:cubicBezTo>
                        <a:pt x="56961" y="-5306"/>
                        <a:pt x="82440" y="9184"/>
                        <a:pt x="89956" y="34180"/>
                      </a:cubicBezTo>
                      <a:cubicBezTo>
                        <a:pt x="97471" y="59175"/>
                        <a:pt x="83579" y="85394"/>
                        <a:pt x="58925" y="92710"/>
                      </a:cubicBezTo>
                      <a:cubicBezTo>
                        <a:pt x="34129" y="99543"/>
                        <a:pt x="8479" y="84483"/>
                        <a:pt x="1704" y="59288"/>
                      </a:cubicBezTo>
                      <a:close/>
                    </a:path>
                  </a:pathLst>
                </a:custGeom>
                <a:grpFill/>
                <a:ln w="2845" cap="flat">
                  <a:noFill/>
                  <a:prstDash val="solid"/>
                  <a:miter/>
                </a:ln>
              </p:spPr>
              <p:txBody>
                <a:bodyPr rtlCol="0" anchor="ctr"/>
                <a:lstStyle/>
                <a:p>
                  <a:endParaRPr lang="en-US"/>
                </a:p>
              </p:txBody>
            </p:sp>
            <p:sp>
              <p:nvSpPr>
                <p:cNvPr id="2721" name="Freeform: Shape 2720">
                  <a:extLst>
                    <a:ext uri="{FF2B5EF4-FFF2-40B4-BE49-F238E27FC236}">
                      <a16:creationId xmlns:a16="http://schemas.microsoft.com/office/drawing/2014/main" id="{D68AA476-3EAF-60DA-5BA0-D176362FE222}"/>
                    </a:ext>
                  </a:extLst>
                </p:cNvPr>
                <p:cNvSpPr/>
                <p:nvPr/>
              </p:nvSpPr>
              <p:spPr>
                <a:xfrm>
                  <a:off x="11706866" y="4189868"/>
                  <a:ext cx="90009" cy="92473"/>
                </a:xfrm>
                <a:custGeom>
                  <a:avLst/>
                  <a:gdLst>
                    <a:gd name="connsiteX0" fmla="*/ 1202 w 90009"/>
                    <a:gd name="connsiteY0" fmla="*/ 56597 h 92473"/>
                    <a:gd name="connsiteX1" fmla="*/ 6668 w 90009"/>
                    <a:gd name="connsiteY1" fmla="*/ 21866 h 92473"/>
                    <a:gd name="connsiteX2" fmla="*/ 34083 w 90009"/>
                    <a:gd name="connsiteY2" fmla="*/ 1226 h 92473"/>
                    <a:gd name="connsiteX3" fmla="*/ 88542 w 90009"/>
                    <a:gd name="connsiteY3" fmla="*/ 35559 h 92473"/>
                    <a:gd name="connsiteX4" fmla="*/ 55719 w 90009"/>
                    <a:gd name="connsiteY4" fmla="*/ 91186 h 92473"/>
                    <a:gd name="connsiteX5" fmla="*/ 21415 w 90009"/>
                    <a:gd name="connsiteY5" fmla="*/ 85606 h 92473"/>
                    <a:gd name="connsiteX6" fmla="*/ 1202 w 90009"/>
                    <a:gd name="connsiteY6" fmla="*/ 56597 h 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09" h="92473">
                      <a:moveTo>
                        <a:pt x="1202" y="56597"/>
                      </a:moveTo>
                      <a:cubicBezTo>
                        <a:pt x="-1645" y="44100"/>
                        <a:pt x="718" y="31858"/>
                        <a:pt x="6668" y="21866"/>
                      </a:cubicBezTo>
                      <a:cubicBezTo>
                        <a:pt x="12618" y="11788"/>
                        <a:pt x="22183" y="4130"/>
                        <a:pt x="34083" y="1226"/>
                      </a:cubicBezTo>
                      <a:cubicBezTo>
                        <a:pt x="57825" y="-4581"/>
                        <a:pt x="82223" y="10792"/>
                        <a:pt x="88542" y="35559"/>
                      </a:cubicBezTo>
                      <a:cubicBezTo>
                        <a:pt x="94862" y="60327"/>
                        <a:pt x="80173" y="85236"/>
                        <a:pt x="55719" y="91186"/>
                      </a:cubicBezTo>
                      <a:cubicBezTo>
                        <a:pt x="43506" y="94175"/>
                        <a:pt x="31265" y="91813"/>
                        <a:pt x="21415" y="85606"/>
                      </a:cubicBezTo>
                      <a:cubicBezTo>
                        <a:pt x="11536" y="79315"/>
                        <a:pt x="4020" y="69010"/>
                        <a:pt x="1202" y="56597"/>
                      </a:cubicBezTo>
                      <a:close/>
                    </a:path>
                  </a:pathLst>
                </a:custGeom>
                <a:grpFill/>
                <a:ln w="2845" cap="flat">
                  <a:noFill/>
                  <a:prstDash val="solid"/>
                  <a:miter/>
                </a:ln>
              </p:spPr>
              <p:txBody>
                <a:bodyPr rtlCol="0" anchor="ctr"/>
                <a:lstStyle/>
                <a:p>
                  <a:endParaRPr lang="en-US"/>
                </a:p>
              </p:txBody>
            </p:sp>
            <p:sp>
              <p:nvSpPr>
                <p:cNvPr id="2722" name="Freeform: Shape 2721">
                  <a:extLst>
                    <a:ext uri="{FF2B5EF4-FFF2-40B4-BE49-F238E27FC236}">
                      <a16:creationId xmlns:a16="http://schemas.microsoft.com/office/drawing/2014/main" id="{C04CA9FD-3167-D05B-CE72-549380DA2B65}"/>
                    </a:ext>
                  </a:extLst>
                </p:cNvPr>
                <p:cNvSpPr/>
                <p:nvPr/>
              </p:nvSpPr>
              <p:spPr>
                <a:xfrm>
                  <a:off x="11556235" y="4224066"/>
                  <a:ext cx="88063" cy="90405"/>
                </a:xfrm>
                <a:custGeom>
                  <a:avLst/>
                  <a:gdLst>
                    <a:gd name="connsiteX0" fmla="*/ 780 w 88063"/>
                    <a:gd name="connsiteY0" fmla="*/ 53458 h 90405"/>
                    <a:gd name="connsiteX1" fmla="*/ 35199 w 88063"/>
                    <a:gd name="connsiteY1" fmla="*/ 763 h 90405"/>
                    <a:gd name="connsiteX2" fmla="*/ 68023 w 88063"/>
                    <a:gd name="connsiteY2" fmla="*/ 7881 h 90405"/>
                    <a:gd name="connsiteX3" fmla="*/ 87068 w 88063"/>
                    <a:gd name="connsiteY3" fmla="*/ 36491 h 90405"/>
                    <a:gd name="connsiteX4" fmla="*/ 80947 w 88063"/>
                    <a:gd name="connsiteY4" fmla="*/ 70596 h 90405"/>
                    <a:gd name="connsiteX5" fmla="*/ 52735 w 88063"/>
                    <a:gd name="connsiteY5" fmla="*/ 89613 h 90405"/>
                    <a:gd name="connsiteX6" fmla="*/ 809 w 88063"/>
                    <a:gd name="connsiteY6" fmla="*/ 53458 h 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63" h="90405">
                      <a:moveTo>
                        <a:pt x="780" y="53458"/>
                      </a:moveTo>
                      <a:cubicBezTo>
                        <a:pt x="-3717" y="28862"/>
                        <a:pt x="11684" y="5261"/>
                        <a:pt x="35199" y="763"/>
                      </a:cubicBezTo>
                      <a:cubicBezTo>
                        <a:pt x="46956" y="-1543"/>
                        <a:pt x="58656" y="1532"/>
                        <a:pt x="68023" y="7881"/>
                      </a:cubicBezTo>
                      <a:cubicBezTo>
                        <a:pt x="77389" y="14229"/>
                        <a:pt x="84506" y="24278"/>
                        <a:pt x="87068" y="36491"/>
                      </a:cubicBezTo>
                      <a:cubicBezTo>
                        <a:pt x="89630" y="48732"/>
                        <a:pt x="87125" y="60860"/>
                        <a:pt x="80947" y="70596"/>
                      </a:cubicBezTo>
                      <a:cubicBezTo>
                        <a:pt x="74769" y="80332"/>
                        <a:pt x="64805" y="87250"/>
                        <a:pt x="52735" y="89613"/>
                      </a:cubicBezTo>
                      <a:cubicBezTo>
                        <a:pt x="28537" y="94253"/>
                        <a:pt x="5307" y="78054"/>
                        <a:pt x="809" y="53458"/>
                      </a:cubicBezTo>
                      <a:close/>
                    </a:path>
                  </a:pathLst>
                </a:custGeom>
                <a:grpFill/>
                <a:ln w="2845" cap="flat">
                  <a:noFill/>
                  <a:prstDash val="solid"/>
                  <a:miter/>
                </a:ln>
              </p:spPr>
              <p:txBody>
                <a:bodyPr rtlCol="0" anchor="ctr"/>
                <a:lstStyle/>
                <a:p>
                  <a:endParaRPr lang="en-US"/>
                </a:p>
              </p:txBody>
            </p:sp>
            <p:sp>
              <p:nvSpPr>
                <p:cNvPr id="2723" name="Freeform: Shape 2722">
                  <a:extLst>
                    <a:ext uri="{FF2B5EF4-FFF2-40B4-BE49-F238E27FC236}">
                      <a16:creationId xmlns:a16="http://schemas.microsoft.com/office/drawing/2014/main" id="{3910A829-62FE-CE73-4BBC-56E0770CC1F6}"/>
                    </a:ext>
                  </a:extLst>
                </p:cNvPr>
                <p:cNvSpPr/>
                <p:nvPr/>
              </p:nvSpPr>
              <p:spPr>
                <a:xfrm>
                  <a:off x="11404355" y="4251944"/>
                  <a:ext cx="86080" cy="88689"/>
                </a:xfrm>
                <a:custGeom>
                  <a:avLst/>
                  <a:gdLst>
                    <a:gd name="connsiteX0" fmla="*/ 469 w 86080"/>
                    <a:gd name="connsiteY0" fmla="*/ 50462 h 88689"/>
                    <a:gd name="connsiteX1" fmla="*/ 8411 w 86080"/>
                    <a:gd name="connsiteY1" fmla="*/ 17723 h 88689"/>
                    <a:gd name="connsiteX2" fmla="*/ 20425 w 86080"/>
                    <a:gd name="connsiteY2" fmla="*/ 6450 h 88689"/>
                    <a:gd name="connsiteX3" fmla="*/ 36253 w 86080"/>
                    <a:gd name="connsiteY3" fmla="*/ 557 h 88689"/>
                    <a:gd name="connsiteX4" fmla="*/ 85447 w 86080"/>
                    <a:gd name="connsiteY4" fmla="*/ 37310 h 88689"/>
                    <a:gd name="connsiteX5" fmla="*/ 49776 w 86080"/>
                    <a:gd name="connsiteY5" fmla="*/ 88125 h 88689"/>
                    <a:gd name="connsiteX6" fmla="*/ 32524 w 86080"/>
                    <a:gd name="connsiteY6" fmla="*/ 87186 h 88689"/>
                    <a:gd name="connsiteX7" fmla="*/ 17464 w 86080"/>
                    <a:gd name="connsiteY7" fmla="*/ 79698 h 88689"/>
                    <a:gd name="connsiteX8" fmla="*/ 440 w 86080"/>
                    <a:gd name="connsiteY8" fmla="*/ 50462 h 8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080" h="88689">
                      <a:moveTo>
                        <a:pt x="469" y="50462"/>
                      </a:moveTo>
                      <a:cubicBezTo>
                        <a:pt x="-1268" y="38363"/>
                        <a:pt x="1921" y="26719"/>
                        <a:pt x="8411" y="17723"/>
                      </a:cubicBezTo>
                      <a:cubicBezTo>
                        <a:pt x="11656" y="13225"/>
                        <a:pt x="15728" y="9382"/>
                        <a:pt x="20425" y="6450"/>
                      </a:cubicBezTo>
                      <a:cubicBezTo>
                        <a:pt x="25122" y="3518"/>
                        <a:pt x="30474" y="1582"/>
                        <a:pt x="36253" y="557"/>
                      </a:cubicBezTo>
                      <a:cubicBezTo>
                        <a:pt x="59369" y="-3286"/>
                        <a:pt x="81375" y="13168"/>
                        <a:pt x="85447" y="37310"/>
                      </a:cubicBezTo>
                      <a:cubicBezTo>
                        <a:pt x="89517" y="61422"/>
                        <a:pt x="73546" y="84168"/>
                        <a:pt x="49776" y="88125"/>
                      </a:cubicBezTo>
                      <a:cubicBezTo>
                        <a:pt x="43854" y="89179"/>
                        <a:pt x="37990" y="88695"/>
                        <a:pt x="32524" y="87186"/>
                      </a:cubicBezTo>
                      <a:cubicBezTo>
                        <a:pt x="27030" y="85677"/>
                        <a:pt x="21934" y="83143"/>
                        <a:pt x="17464" y="79698"/>
                      </a:cubicBezTo>
                      <a:cubicBezTo>
                        <a:pt x="8525" y="72866"/>
                        <a:pt x="2177" y="62561"/>
                        <a:pt x="440" y="50462"/>
                      </a:cubicBezTo>
                      <a:close/>
                    </a:path>
                  </a:pathLst>
                </a:custGeom>
                <a:grpFill/>
                <a:ln w="2845" cap="flat">
                  <a:noFill/>
                  <a:prstDash val="solid"/>
                  <a:miter/>
                </a:ln>
              </p:spPr>
              <p:txBody>
                <a:bodyPr rtlCol="0" anchor="ctr"/>
                <a:lstStyle/>
                <a:p>
                  <a:endParaRPr lang="en-US"/>
                </a:p>
              </p:txBody>
            </p:sp>
            <p:sp>
              <p:nvSpPr>
                <p:cNvPr id="2724" name="Freeform: Shape 2723">
                  <a:extLst>
                    <a:ext uri="{FF2B5EF4-FFF2-40B4-BE49-F238E27FC236}">
                      <a16:creationId xmlns:a16="http://schemas.microsoft.com/office/drawing/2014/main" id="{45E808F6-381E-A09D-0CB1-286356EA323C}"/>
                    </a:ext>
                  </a:extLst>
                </p:cNvPr>
                <p:cNvSpPr/>
                <p:nvPr/>
              </p:nvSpPr>
              <p:spPr>
                <a:xfrm>
                  <a:off x="11251554" y="4273308"/>
                  <a:ext cx="84128" cy="86622"/>
                </a:xfrm>
                <a:custGeom>
                  <a:avLst/>
                  <a:gdLst>
                    <a:gd name="connsiteX0" fmla="*/ 225 w 84128"/>
                    <a:gd name="connsiteY0" fmla="*/ 48086 h 86622"/>
                    <a:gd name="connsiteX1" fmla="*/ 37148 w 84128"/>
                    <a:gd name="connsiteY1" fmla="*/ 259 h 86622"/>
                    <a:gd name="connsiteX2" fmla="*/ 83780 w 84128"/>
                    <a:gd name="connsiteY2" fmla="*/ 38521 h 86622"/>
                    <a:gd name="connsiteX3" fmla="*/ 46856 w 84128"/>
                    <a:gd name="connsiteY3" fmla="*/ 86347 h 86622"/>
                    <a:gd name="connsiteX4" fmla="*/ 225 w 84128"/>
                    <a:gd name="connsiteY4" fmla="*/ 48086 h 8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28" h="86622">
                      <a:moveTo>
                        <a:pt x="225" y="48086"/>
                      </a:moveTo>
                      <a:cubicBezTo>
                        <a:pt x="-2138" y="24286"/>
                        <a:pt x="14374" y="2878"/>
                        <a:pt x="37148" y="259"/>
                      </a:cubicBezTo>
                      <a:cubicBezTo>
                        <a:pt x="59923" y="-2331"/>
                        <a:pt x="80790" y="14778"/>
                        <a:pt x="83780" y="38521"/>
                      </a:cubicBezTo>
                      <a:cubicBezTo>
                        <a:pt x="86768" y="62263"/>
                        <a:pt x="70229" y="83671"/>
                        <a:pt x="46856" y="86347"/>
                      </a:cubicBezTo>
                      <a:cubicBezTo>
                        <a:pt x="23483" y="89023"/>
                        <a:pt x="2588" y="71885"/>
                        <a:pt x="225" y="48086"/>
                      </a:cubicBezTo>
                      <a:close/>
                    </a:path>
                  </a:pathLst>
                </a:custGeom>
                <a:grpFill/>
                <a:ln w="2845" cap="flat">
                  <a:noFill/>
                  <a:prstDash val="solid"/>
                  <a:miter/>
                </a:ln>
              </p:spPr>
              <p:txBody>
                <a:bodyPr rtlCol="0" anchor="ctr"/>
                <a:lstStyle/>
                <a:p>
                  <a:endParaRPr lang="en-US"/>
                </a:p>
              </p:txBody>
            </p:sp>
            <p:sp>
              <p:nvSpPr>
                <p:cNvPr id="2725" name="Freeform: Shape 2724">
                  <a:extLst>
                    <a:ext uri="{FF2B5EF4-FFF2-40B4-BE49-F238E27FC236}">
                      <a16:creationId xmlns:a16="http://schemas.microsoft.com/office/drawing/2014/main" id="{24C4F9D7-89E3-DD17-3591-A9C1C28A393C}"/>
                    </a:ext>
                  </a:extLst>
                </p:cNvPr>
                <p:cNvSpPr/>
                <p:nvPr/>
              </p:nvSpPr>
              <p:spPr>
                <a:xfrm>
                  <a:off x="11097945" y="4288693"/>
                  <a:ext cx="82188" cy="84567"/>
                </a:xfrm>
                <a:custGeom>
                  <a:avLst/>
                  <a:gdLst>
                    <a:gd name="connsiteX0" fmla="*/ 77 w 82188"/>
                    <a:gd name="connsiteY0" fmla="*/ 44885 h 84567"/>
                    <a:gd name="connsiteX1" fmla="*/ 38054 w 82188"/>
                    <a:gd name="connsiteY1" fmla="*/ 76 h 84567"/>
                    <a:gd name="connsiteX2" fmla="*/ 54081 w 82188"/>
                    <a:gd name="connsiteY2" fmla="*/ 2381 h 84567"/>
                    <a:gd name="connsiteX3" fmla="*/ 67689 w 82188"/>
                    <a:gd name="connsiteY3" fmla="*/ 10296 h 84567"/>
                    <a:gd name="connsiteX4" fmla="*/ 82037 w 82188"/>
                    <a:gd name="connsiteY4" fmla="*/ 39077 h 84567"/>
                    <a:gd name="connsiteX5" fmla="*/ 72415 w 82188"/>
                    <a:gd name="connsiteY5" fmla="*/ 69965 h 84567"/>
                    <a:gd name="connsiteX6" fmla="*/ 59974 w 82188"/>
                    <a:gd name="connsiteY6" fmla="*/ 80157 h 84567"/>
                    <a:gd name="connsiteX7" fmla="*/ 44089 w 82188"/>
                    <a:gd name="connsiteY7" fmla="*/ 84484 h 84567"/>
                    <a:gd name="connsiteX8" fmla="*/ 48 w 82188"/>
                    <a:gd name="connsiteY8" fmla="*/ 44856 h 8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88" h="84567">
                      <a:moveTo>
                        <a:pt x="77" y="44885"/>
                      </a:moveTo>
                      <a:cubicBezTo>
                        <a:pt x="-1289" y="21541"/>
                        <a:pt x="15706" y="1470"/>
                        <a:pt x="38054" y="76"/>
                      </a:cubicBezTo>
                      <a:cubicBezTo>
                        <a:pt x="43662" y="-266"/>
                        <a:pt x="49071" y="560"/>
                        <a:pt x="54081" y="2381"/>
                      </a:cubicBezTo>
                      <a:cubicBezTo>
                        <a:pt x="59092" y="4146"/>
                        <a:pt x="63704" y="6794"/>
                        <a:pt x="67689" y="10296"/>
                      </a:cubicBezTo>
                      <a:cubicBezTo>
                        <a:pt x="75632" y="17270"/>
                        <a:pt x="81069" y="27405"/>
                        <a:pt x="82037" y="39077"/>
                      </a:cubicBezTo>
                      <a:cubicBezTo>
                        <a:pt x="83005" y="50721"/>
                        <a:pt x="79276" y="61681"/>
                        <a:pt x="72415" y="69965"/>
                      </a:cubicBezTo>
                      <a:cubicBezTo>
                        <a:pt x="68970" y="74093"/>
                        <a:pt x="64785" y="77623"/>
                        <a:pt x="59974" y="80157"/>
                      </a:cubicBezTo>
                      <a:cubicBezTo>
                        <a:pt x="55192" y="82605"/>
                        <a:pt x="49811" y="84142"/>
                        <a:pt x="44089" y="84484"/>
                      </a:cubicBezTo>
                      <a:cubicBezTo>
                        <a:pt x="21144" y="85936"/>
                        <a:pt x="1415" y="68200"/>
                        <a:pt x="48" y="44856"/>
                      </a:cubicBezTo>
                      <a:close/>
                    </a:path>
                  </a:pathLst>
                </a:custGeom>
                <a:grpFill/>
                <a:ln w="2845" cap="flat">
                  <a:noFill/>
                  <a:prstDash val="solid"/>
                  <a:miter/>
                </a:ln>
              </p:spPr>
              <p:txBody>
                <a:bodyPr rtlCol="0" anchor="ctr"/>
                <a:lstStyle/>
                <a:p>
                  <a:endParaRPr lang="en-US"/>
                </a:p>
              </p:txBody>
            </p:sp>
            <p:sp>
              <p:nvSpPr>
                <p:cNvPr id="2726" name="Freeform: Shape 2725">
                  <a:extLst>
                    <a:ext uri="{FF2B5EF4-FFF2-40B4-BE49-F238E27FC236}">
                      <a16:creationId xmlns:a16="http://schemas.microsoft.com/office/drawing/2014/main" id="{E4EBB42E-DF4D-F9A9-3884-B127BDBA353A}"/>
                    </a:ext>
                  </a:extLst>
                </p:cNvPr>
                <p:cNvSpPr/>
                <p:nvPr/>
              </p:nvSpPr>
              <p:spPr>
                <a:xfrm>
                  <a:off x="10943944" y="4297538"/>
                  <a:ext cx="80271" cy="82713"/>
                </a:xfrm>
                <a:custGeom>
                  <a:avLst/>
                  <a:gdLst>
                    <a:gd name="connsiteX0" fmla="*/ 8 w 80271"/>
                    <a:gd name="connsiteY0" fmla="*/ 42388 h 82713"/>
                    <a:gd name="connsiteX1" fmla="*/ 38838 w 80271"/>
                    <a:gd name="connsiteY1" fmla="*/ 28 h 82713"/>
                    <a:gd name="connsiteX2" fmla="*/ 80231 w 80271"/>
                    <a:gd name="connsiteY2" fmla="*/ 39826 h 82713"/>
                    <a:gd name="connsiteX3" fmla="*/ 41400 w 80271"/>
                    <a:gd name="connsiteY3" fmla="*/ 82671 h 82713"/>
                    <a:gd name="connsiteX4" fmla="*/ 8 w 80271"/>
                    <a:gd name="connsiteY4" fmla="*/ 42388 h 8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71" h="82713">
                      <a:moveTo>
                        <a:pt x="8" y="42388"/>
                      </a:moveTo>
                      <a:cubicBezTo>
                        <a:pt x="-420" y="19500"/>
                        <a:pt x="16975" y="1052"/>
                        <a:pt x="38838" y="28"/>
                      </a:cubicBezTo>
                      <a:cubicBezTo>
                        <a:pt x="60702" y="-798"/>
                        <a:pt x="79234" y="17023"/>
                        <a:pt x="80231" y="39826"/>
                      </a:cubicBezTo>
                      <a:cubicBezTo>
                        <a:pt x="81227" y="62629"/>
                        <a:pt x="63833" y="81817"/>
                        <a:pt x="41400" y="82671"/>
                      </a:cubicBezTo>
                      <a:cubicBezTo>
                        <a:pt x="18967" y="83724"/>
                        <a:pt x="434" y="65163"/>
                        <a:pt x="8" y="42388"/>
                      </a:cubicBezTo>
                      <a:close/>
                    </a:path>
                  </a:pathLst>
                </a:custGeom>
                <a:grpFill/>
                <a:ln w="2845" cap="flat">
                  <a:noFill/>
                  <a:prstDash val="solid"/>
                  <a:miter/>
                </a:ln>
              </p:spPr>
              <p:txBody>
                <a:bodyPr rtlCol="0" anchor="ctr"/>
                <a:lstStyle/>
                <a:p>
                  <a:endParaRPr lang="en-US"/>
                </a:p>
              </p:txBody>
            </p:sp>
            <p:sp>
              <p:nvSpPr>
                <p:cNvPr id="2727" name="Freeform: Shape 2726">
                  <a:extLst>
                    <a:ext uri="{FF2B5EF4-FFF2-40B4-BE49-F238E27FC236}">
                      <a16:creationId xmlns:a16="http://schemas.microsoft.com/office/drawing/2014/main" id="{E30AC4CF-3290-7348-D4CA-BFD6EFECAC72}"/>
                    </a:ext>
                  </a:extLst>
                </p:cNvPr>
                <p:cNvSpPr/>
                <p:nvPr/>
              </p:nvSpPr>
              <p:spPr>
                <a:xfrm>
                  <a:off x="10789702" y="4300097"/>
                  <a:ext cx="78353" cy="80684"/>
                </a:xfrm>
                <a:custGeom>
                  <a:avLst/>
                  <a:gdLst>
                    <a:gd name="connsiteX0" fmla="*/ 9 w 78353"/>
                    <a:gd name="connsiteY0" fmla="*/ 39858 h 80684"/>
                    <a:gd name="connsiteX1" fmla="*/ 39552 w 78353"/>
                    <a:gd name="connsiteY1" fmla="*/ 3 h 80684"/>
                    <a:gd name="connsiteX2" fmla="*/ 78353 w 78353"/>
                    <a:gd name="connsiteY2" fmla="*/ 40769 h 80684"/>
                    <a:gd name="connsiteX3" fmla="*/ 38811 w 78353"/>
                    <a:gd name="connsiteY3" fmla="*/ 80682 h 80684"/>
                    <a:gd name="connsiteX4" fmla="*/ 9 w 78353"/>
                    <a:gd name="connsiteY4" fmla="*/ 39830 h 80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53" h="80684">
                      <a:moveTo>
                        <a:pt x="9" y="39858"/>
                      </a:moveTo>
                      <a:cubicBezTo>
                        <a:pt x="493" y="17568"/>
                        <a:pt x="18200" y="-253"/>
                        <a:pt x="39552" y="3"/>
                      </a:cubicBezTo>
                      <a:cubicBezTo>
                        <a:pt x="60931" y="230"/>
                        <a:pt x="78296" y="18621"/>
                        <a:pt x="78353" y="40769"/>
                      </a:cubicBezTo>
                      <a:cubicBezTo>
                        <a:pt x="78410" y="63202"/>
                        <a:pt x="60703" y="80938"/>
                        <a:pt x="38811" y="80682"/>
                      </a:cubicBezTo>
                      <a:cubicBezTo>
                        <a:pt x="16919" y="80397"/>
                        <a:pt x="-446" y="62121"/>
                        <a:pt x="9" y="39830"/>
                      </a:cubicBezTo>
                      <a:close/>
                    </a:path>
                  </a:pathLst>
                </a:custGeom>
                <a:grpFill/>
                <a:ln w="2845" cap="flat">
                  <a:noFill/>
                  <a:prstDash val="solid"/>
                  <a:miter/>
                </a:ln>
              </p:spPr>
              <p:txBody>
                <a:bodyPr rtlCol="0" anchor="ctr"/>
                <a:lstStyle/>
                <a:p>
                  <a:endParaRPr lang="en-US"/>
                </a:p>
              </p:txBody>
            </p:sp>
            <p:sp>
              <p:nvSpPr>
                <p:cNvPr id="2728" name="Freeform: Shape 2727">
                  <a:extLst>
                    <a:ext uri="{FF2B5EF4-FFF2-40B4-BE49-F238E27FC236}">
                      <a16:creationId xmlns:a16="http://schemas.microsoft.com/office/drawing/2014/main" id="{1E0F0400-2A9F-2866-9E5A-A14FA7F41746}"/>
                    </a:ext>
                  </a:extLst>
                </p:cNvPr>
                <p:cNvSpPr/>
                <p:nvPr/>
              </p:nvSpPr>
              <p:spPr>
                <a:xfrm>
                  <a:off x="10635563" y="4296738"/>
                  <a:ext cx="76459" cy="78716"/>
                </a:xfrm>
                <a:custGeom>
                  <a:avLst/>
                  <a:gdLst>
                    <a:gd name="connsiteX0" fmla="*/ 77 w 76459"/>
                    <a:gd name="connsiteY0" fmla="*/ 37039 h 78716"/>
                    <a:gd name="connsiteX1" fmla="*/ 40189 w 76459"/>
                    <a:gd name="connsiteY1" fmla="*/ 59 h 78716"/>
                    <a:gd name="connsiteX2" fmla="*/ 76429 w 76459"/>
                    <a:gd name="connsiteY2" fmla="*/ 40825 h 78716"/>
                    <a:gd name="connsiteX3" fmla="*/ 36260 w 76459"/>
                    <a:gd name="connsiteY3" fmla="*/ 78688 h 78716"/>
                    <a:gd name="connsiteX4" fmla="*/ 77 w 76459"/>
                    <a:gd name="connsiteY4" fmla="*/ 37039 h 7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59" h="78716">
                      <a:moveTo>
                        <a:pt x="77" y="37039"/>
                      </a:moveTo>
                      <a:cubicBezTo>
                        <a:pt x="1415" y="15317"/>
                        <a:pt x="19379" y="-1108"/>
                        <a:pt x="40189" y="59"/>
                      </a:cubicBezTo>
                      <a:cubicBezTo>
                        <a:pt x="61028" y="856"/>
                        <a:pt x="77254" y="19104"/>
                        <a:pt x="76429" y="40825"/>
                      </a:cubicBezTo>
                      <a:cubicBezTo>
                        <a:pt x="75604" y="62547"/>
                        <a:pt x="57611" y="79513"/>
                        <a:pt x="36260" y="78688"/>
                      </a:cubicBezTo>
                      <a:cubicBezTo>
                        <a:pt x="14938" y="77492"/>
                        <a:pt x="-1261" y="58703"/>
                        <a:pt x="77" y="37039"/>
                      </a:cubicBezTo>
                      <a:close/>
                    </a:path>
                  </a:pathLst>
                </a:custGeom>
                <a:grpFill/>
                <a:ln w="2845" cap="flat">
                  <a:noFill/>
                  <a:prstDash val="solid"/>
                  <a:miter/>
                </a:ln>
              </p:spPr>
              <p:txBody>
                <a:bodyPr rtlCol="0" anchor="ctr"/>
                <a:lstStyle/>
                <a:p>
                  <a:endParaRPr lang="en-US"/>
                </a:p>
              </p:txBody>
            </p:sp>
            <p:sp>
              <p:nvSpPr>
                <p:cNvPr id="2729" name="Freeform: Shape 2728">
                  <a:extLst>
                    <a:ext uri="{FF2B5EF4-FFF2-40B4-BE49-F238E27FC236}">
                      <a16:creationId xmlns:a16="http://schemas.microsoft.com/office/drawing/2014/main" id="{8C1E5695-F6E7-71CC-893B-0DEFD31163DA}"/>
                    </a:ext>
                  </a:extLst>
                </p:cNvPr>
                <p:cNvSpPr/>
                <p:nvPr/>
              </p:nvSpPr>
              <p:spPr>
                <a:xfrm>
                  <a:off x="10481677" y="4286608"/>
                  <a:ext cx="74579" cy="76725"/>
                </a:xfrm>
                <a:custGeom>
                  <a:avLst/>
                  <a:gdLst>
                    <a:gd name="connsiteX0" fmla="*/ 207 w 74579"/>
                    <a:gd name="connsiteY0" fmla="*/ 35070 h 76725"/>
                    <a:gd name="connsiteX1" fmla="*/ 40803 w 74579"/>
                    <a:gd name="connsiteY1" fmla="*/ 140 h 76725"/>
                    <a:gd name="connsiteX2" fmla="*/ 74452 w 74579"/>
                    <a:gd name="connsiteY2" fmla="*/ 41647 h 76725"/>
                    <a:gd name="connsiteX3" fmla="*/ 33856 w 74579"/>
                    <a:gd name="connsiteY3" fmla="*/ 76577 h 76725"/>
                    <a:gd name="connsiteX4" fmla="*/ 207 w 74579"/>
                    <a:gd name="connsiteY4" fmla="*/ 35070 h 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79" h="76725">
                      <a:moveTo>
                        <a:pt x="207" y="35070"/>
                      </a:moveTo>
                      <a:cubicBezTo>
                        <a:pt x="2370" y="13976"/>
                        <a:pt x="20533" y="-1653"/>
                        <a:pt x="40803" y="140"/>
                      </a:cubicBezTo>
                      <a:cubicBezTo>
                        <a:pt x="61043" y="1934"/>
                        <a:pt x="76131" y="20523"/>
                        <a:pt x="74452" y="41647"/>
                      </a:cubicBezTo>
                      <a:cubicBezTo>
                        <a:pt x="72772" y="62770"/>
                        <a:pt x="54609" y="78428"/>
                        <a:pt x="33856" y="76577"/>
                      </a:cubicBezTo>
                      <a:cubicBezTo>
                        <a:pt x="13103" y="74727"/>
                        <a:pt x="-1957" y="56137"/>
                        <a:pt x="207" y="35070"/>
                      </a:cubicBezTo>
                      <a:close/>
                    </a:path>
                  </a:pathLst>
                </a:custGeom>
                <a:grpFill/>
                <a:ln w="2845" cap="flat">
                  <a:noFill/>
                  <a:prstDash val="solid"/>
                  <a:miter/>
                </a:ln>
              </p:spPr>
              <p:txBody>
                <a:bodyPr rtlCol="0" anchor="ctr"/>
                <a:lstStyle/>
                <a:p>
                  <a:endParaRPr lang="en-US"/>
                </a:p>
              </p:txBody>
            </p:sp>
            <p:sp>
              <p:nvSpPr>
                <p:cNvPr id="2730" name="Freeform: Shape 2729">
                  <a:extLst>
                    <a:ext uri="{FF2B5EF4-FFF2-40B4-BE49-F238E27FC236}">
                      <a16:creationId xmlns:a16="http://schemas.microsoft.com/office/drawing/2014/main" id="{FEB21BA0-82BB-7BA0-EC55-F8E0576508CA}"/>
                    </a:ext>
                  </a:extLst>
                </p:cNvPr>
                <p:cNvSpPr/>
                <p:nvPr/>
              </p:nvSpPr>
              <p:spPr>
                <a:xfrm>
                  <a:off x="10328419" y="4270465"/>
                  <a:ext cx="72642" cy="74852"/>
                </a:xfrm>
                <a:custGeom>
                  <a:avLst/>
                  <a:gdLst>
                    <a:gd name="connsiteX0" fmla="*/ 391 w 72642"/>
                    <a:gd name="connsiteY0" fmla="*/ 32367 h 74852"/>
                    <a:gd name="connsiteX1" fmla="*/ 41243 w 72642"/>
                    <a:gd name="connsiteY1" fmla="*/ 340 h 74852"/>
                    <a:gd name="connsiteX2" fmla="*/ 72358 w 72642"/>
                    <a:gd name="connsiteY2" fmla="*/ 42018 h 74852"/>
                    <a:gd name="connsiteX3" fmla="*/ 31449 w 72642"/>
                    <a:gd name="connsiteY3" fmla="*/ 74472 h 74852"/>
                    <a:gd name="connsiteX4" fmla="*/ 391 w 72642"/>
                    <a:gd name="connsiteY4" fmla="*/ 32367 h 7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2" h="74852">
                      <a:moveTo>
                        <a:pt x="391" y="32367"/>
                      </a:moveTo>
                      <a:cubicBezTo>
                        <a:pt x="3323" y="11927"/>
                        <a:pt x="21628" y="-2421"/>
                        <a:pt x="41243" y="340"/>
                      </a:cubicBezTo>
                      <a:cubicBezTo>
                        <a:pt x="60857" y="3273"/>
                        <a:pt x="74835" y="21464"/>
                        <a:pt x="72358" y="42018"/>
                      </a:cubicBezTo>
                      <a:cubicBezTo>
                        <a:pt x="69881" y="62487"/>
                        <a:pt x="51519" y="77461"/>
                        <a:pt x="31449" y="74472"/>
                      </a:cubicBezTo>
                      <a:cubicBezTo>
                        <a:pt x="11351" y="71653"/>
                        <a:pt x="-2542" y="52807"/>
                        <a:pt x="391" y="32367"/>
                      </a:cubicBezTo>
                      <a:close/>
                    </a:path>
                  </a:pathLst>
                </a:custGeom>
                <a:grpFill/>
                <a:ln w="2845" cap="flat">
                  <a:noFill/>
                  <a:prstDash val="solid"/>
                  <a:miter/>
                </a:ln>
              </p:spPr>
              <p:txBody>
                <a:bodyPr rtlCol="0" anchor="ctr"/>
                <a:lstStyle/>
                <a:p>
                  <a:endParaRPr lang="en-US"/>
                </a:p>
              </p:txBody>
            </p:sp>
            <p:sp>
              <p:nvSpPr>
                <p:cNvPr id="2731" name="Freeform: Shape 2730">
                  <a:extLst>
                    <a:ext uri="{FF2B5EF4-FFF2-40B4-BE49-F238E27FC236}">
                      <a16:creationId xmlns:a16="http://schemas.microsoft.com/office/drawing/2014/main" id="{B3659604-FFF4-F845-BF89-73CA14495EA1}"/>
                    </a:ext>
                  </a:extLst>
                </p:cNvPr>
                <p:cNvSpPr/>
                <p:nvPr/>
              </p:nvSpPr>
              <p:spPr>
                <a:xfrm>
                  <a:off x="10175936" y="4248065"/>
                  <a:ext cx="70789" cy="72664"/>
                </a:xfrm>
                <a:custGeom>
                  <a:avLst/>
                  <a:gdLst>
                    <a:gd name="connsiteX0" fmla="*/ 654 w 70789"/>
                    <a:gd name="connsiteY0" fmla="*/ 30028 h 72664"/>
                    <a:gd name="connsiteX1" fmla="*/ 15400 w 70789"/>
                    <a:gd name="connsiteY1" fmla="*/ 6656 h 72664"/>
                    <a:gd name="connsiteX2" fmla="*/ 27727 w 70789"/>
                    <a:gd name="connsiteY2" fmla="*/ 1047 h 72664"/>
                    <a:gd name="connsiteX3" fmla="*/ 41677 w 70789"/>
                    <a:gd name="connsiteY3" fmla="*/ 450 h 72664"/>
                    <a:gd name="connsiteX4" fmla="*/ 70287 w 70789"/>
                    <a:gd name="connsiteY4" fmla="*/ 42099 h 72664"/>
                    <a:gd name="connsiteX5" fmla="*/ 29151 w 70789"/>
                    <a:gd name="connsiteY5" fmla="*/ 72190 h 72664"/>
                    <a:gd name="connsiteX6" fmla="*/ 15941 w 70789"/>
                    <a:gd name="connsiteY6" fmla="*/ 67094 h 72664"/>
                    <a:gd name="connsiteX7" fmla="*/ 6205 w 70789"/>
                    <a:gd name="connsiteY7" fmla="*/ 57329 h 72664"/>
                    <a:gd name="connsiteX8" fmla="*/ 626 w 70789"/>
                    <a:gd name="connsiteY8" fmla="*/ 30057 h 72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89" h="72664">
                      <a:moveTo>
                        <a:pt x="654" y="30028"/>
                      </a:moveTo>
                      <a:cubicBezTo>
                        <a:pt x="2476" y="20150"/>
                        <a:pt x="7998" y="11923"/>
                        <a:pt x="15400" y="6656"/>
                      </a:cubicBezTo>
                      <a:cubicBezTo>
                        <a:pt x="19101" y="4008"/>
                        <a:pt x="23286" y="2129"/>
                        <a:pt x="27727" y="1047"/>
                      </a:cubicBezTo>
                      <a:cubicBezTo>
                        <a:pt x="32196" y="-91"/>
                        <a:pt x="36894" y="-319"/>
                        <a:pt x="41677" y="450"/>
                      </a:cubicBezTo>
                      <a:cubicBezTo>
                        <a:pt x="60722" y="3610"/>
                        <a:pt x="73532" y="22256"/>
                        <a:pt x="70287" y="42099"/>
                      </a:cubicBezTo>
                      <a:cubicBezTo>
                        <a:pt x="67042" y="61941"/>
                        <a:pt x="48623" y="75406"/>
                        <a:pt x="29151" y="72190"/>
                      </a:cubicBezTo>
                      <a:cubicBezTo>
                        <a:pt x="24283" y="71393"/>
                        <a:pt x="19842" y="69599"/>
                        <a:pt x="15941" y="67094"/>
                      </a:cubicBezTo>
                      <a:cubicBezTo>
                        <a:pt x="12070" y="64560"/>
                        <a:pt x="8767" y="61144"/>
                        <a:pt x="6205" y="57329"/>
                      </a:cubicBezTo>
                      <a:cubicBezTo>
                        <a:pt x="1052" y="49643"/>
                        <a:pt x="-1197" y="39935"/>
                        <a:pt x="626" y="30057"/>
                      </a:cubicBezTo>
                      <a:close/>
                    </a:path>
                  </a:pathLst>
                </a:custGeom>
                <a:grpFill/>
                <a:ln w="2845" cap="flat">
                  <a:noFill/>
                  <a:prstDash val="solid"/>
                  <a:miter/>
                </a:ln>
              </p:spPr>
              <p:txBody>
                <a:bodyPr rtlCol="0" anchor="ctr"/>
                <a:lstStyle/>
                <a:p>
                  <a:endParaRPr lang="en-US"/>
                </a:p>
              </p:txBody>
            </p:sp>
            <p:sp>
              <p:nvSpPr>
                <p:cNvPr id="2732" name="Freeform: Shape 2731">
                  <a:extLst>
                    <a:ext uri="{FF2B5EF4-FFF2-40B4-BE49-F238E27FC236}">
                      <a16:creationId xmlns:a16="http://schemas.microsoft.com/office/drawing/2014/main" id="{ACB8563C-8A49-56F0-862B-9DD5E49948A6}"/>
                    </a:ext>
                  </a:extLst>
                </p:cNvPr>
                <p:cNvSpPr/>
                <p:nvPr/>
              </p:nvSpPr>
              <p:spPr>
                <a:xfrm>
                  <a:off x="10024597" y="4219065"/>
                  <a:ext cx="68895" cy="70771"/>
                </a:xfrm>
                <a:custGeom>
                  <a:avLst/>
                  <a:gdLst>
                    <a:gd name="connsiteX0" fmla="*/ 912 w 68895"/>
                    <a:gd name="connsiteY0" fmla="*/ 28055 h 70771"/>
                    <a:gd name="connsiteX1" fmla="*/ 42048 w 68895"/>
                    <a:gd name="connsiteY1" fmla="*/ 754 h 70771"/>
                    <a:gd name="connsiteX2" fmla="*/ 68125 w 68895"/>
                    <a:gd name="connsiteY2" fmla="*/ 42688 h 70771"/>
                    <a:gd name="connsiteX3" fmla="*/ 26988 w 68895"/>
                    <a:gd name="connsiteY3" fmla="*/ 69988 h 70771"/>
                    <a:gd name="connsiteX4" fmla="*/ 912 w 68895"/>
                    <a:gd name="connsiteY4" fmla="*/ 28055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95" h="70771">
                      <a:moveTo>
                        <a:pt x="912" y="28055"/>
                      </a:moveTo>
                      <a:cubicBezTo>
                        <a:pt x="5267" y="8981"/>
                        <a:pt x="23686" y="-3232"/>
                        <a:pt x="42048" y="754"/>
                      </a:cubicBezTo>
                      <a:cubicBezTo>
                        <a:pt x="60410" y="4739"/>
                        <a:pt x="72082" y="23528"/>
                        <a:pt x="68125" y="42688"/>
                      </a:cubicBezTo>
                      <a:cubicBezTo>
                        <a:pt x="64168" y="61847"/>
                        <a:pt x="45778" y="74060"/>
                        <a:pt x="26988" y="69988"/>
                      </a:cubicBezTo>
                      <a:cubicBezTo>
                        <a:pt x="8228" y="65889"/>
                        <a:pt x="-3444" y="47128"/>
                        <a:pt x="912" y="28055"/>
                      </a:cubicBezTo>
                      <a:close/>
                    </a:path>
                  </a:pathLst>
                </a:custGeom>
                <a:grpFill/>
                <a:ln w="2845" cap="flat">
                  <a:noFill/>
                  <a:prstDash val="solid"/>
                  <a:miter/>
                </a:ln>
              </p:spPr>
              <p:txBody>
                <a:bodyPr rtlCol="0" anchor="ctr"/>
                <a:lstStyle/>
                <a:p>
                  <a:endParaRPr lang="en-US"/>
                </a:p>
              </p:txBody>
            </p:sp>
            <p:sp>
              <p:nvSpPr>
                <p:cNvPr id="2733" name="Freeform: Shape 2732">
                  <a:extLst>
                    <a:ext uri="{FF2B5EF4-FFF2-40B4-BE49-F238E27FC236}">
                      <a16:creationId xmlns:a16="http://schemas.microsoft.com/office/drawing/2014/main" id="{461CA670-37CD-4542-CAAE-C011833F283A}"/>
                    </a:ext>
                  </a:extLst>
                </p:cNvPr>
                <p:cNvSpPr/>
                <p:nvPr/>
              </p:nvSpPr>
              <p:spPr>
                <a:xfrm>
                  <a:off x="9874635" y="4184065"/>
                  <a:ext cx="67013" cy="68859"/>
                </a:xfrm>
                <a:custGeom>
                  <a:avLst/>
                  <a:gdLst>
                    <a:gd name="connsiteX0" fmla="*/ 1245 w 67013"/>
                    <a:gd name="connsiteY0" fmla="*/ 25704 h 68859"/>
                    <a:gd name="connsiteX1" fmla="*/ 42211 w 67013"/>
                    <a:gd name="connsiteY1" fmla="*/ 1108 h 68859"/>
                    <a:gd name="connsiteX2" fmla="*/ 53997 w 67013"/>
                    <a:gd name="connsiteY2" fmla="*/ 7086 h 68859"/>
                    <a:gd name="connsiteX3" fmla="*/ 62423 w 67013"/>
                    <a:gd name="connsiteY3" fmla="*/ 16737 h 68859"/>
                    <a:gd name="connsiteX4" fmla="*/ 65925 w 67013"/>
                    <a:gd name="connsiteY4" fmla="*/ 42643 h 68859"/>
                    <a:gd name="connsiteX5" fmla="*/ 50410 w 67013"/>
                    <a:gd name="connsiteY5" fmla="*/ 63909 h 68859"/>
                    <a:gd name="connsiteX6" fmla="*/ 38168 w 67013"/>
                    <a:gd name="connsiteY6" fmla="*/ 68520 h 68859"/>
                    <a:gd name="connsiteX7" fmla="*/ 24817 w 67013"/>
                    <a:gd name="connsiteY7" fmla="*/ 67723 h 68859"/>
                    <a:gd name="connsiteX8" fmla="*/ 1245 w 67013"/>
                    <a:gd name="connsiteY8" fmla="*/ 25676 h 68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13" h="68859">
                      <a:moveTo>
                        <a:pt x="1245" y="25704"/>
                      </a:moveTo>
                      <a:cubicBezTo>
                        <a:pt x="6256" y="7342"/>
                        <a:pt x="24590" y="-3647"/>
                        <a:pt x="42211" y="1108"/>
                      </a:cubicBezTo>
                      <a:cubicBezTo>
                        <a:pt x="46624" y="2303"/>
                        <a:pt x="50581" y="4381"/>
                        <a:pt x="53997" y="7086"/>
                      </a:cubicBezTo>
                      <a:cubicBezTo>
                        <a:pt x="57413" y="9733"/>
                        <a:pt x="60260" y="13007"/>
                        <a:pt x="62423" y="16737"/>
                      </a:cubicBezTo>
                      <a:cubicBezTo>
                        <a:pt x="66722" y="24195"/>
                        <a:pt x="68260" y="33447"/>
                        <a:pt x="65925" y="42643"/>
                      </a:cubicBezTo>
                      <a:cubicBezTo>
                        <a:pt x="63620" y="51866"/>
                        <a:pt x="57869" y="59325"/>
                        <a:pt x="50410" y="63909"/>
                      </a:cubicBezTo>
                      <a:cubicBezTo>
                        <a:pt x="46680" y="66214"/>
                        <a:pt x="42524" y="67780"/>
                        <a:pt x="38168" y="68520"/>
                      </a:cubicBezTo>
                      <a:cubicBezTo>
                        <a:pt x="33842" y="69147"/>
                        <a:pt x="29315" y="68919"/>
                        <a:pt x="24817" y="67723"/>
                      </a:cubicBezTo>
                      <a:cubicBezTo>
                        <a:pt x="6797" y="62855"/>
                        <a:pt x="-3765" y="44009"/>
                        <a:pt x="1245" y="25676"/>
                      </a:cubicBezTo>
                      <a:close/>
                    </a:path>
                  </a:pathLst>
                </a:custGeom>
                <a:grpFill/>
                <a:ln w="2845" cap="flat">
                  <a:noFill/>
                  <a:prstDash val="solid"/>
                  <a:miter/>
                </a:ln>
              </p:spPr>
              <p:txBody>
                <a:bodyPr rtlCol="0" anchor="ctr"/>
                <a:lstStyle/>
                <a:p>
                  <a:endParaRPr lang="en-US"/>
                </a:p>
              </p:txBody>
            </p:sp>
            <p:sp>
              <p:nvSpPr>
                <p:cNvPr id="2734" name="Freeform: Shape 2733">
                  <a:extLst>
                    <a:ext uri="{FF2B5EF4-FFF2-40B4-BE49-F238E27FC236}">
                      <a16:creationId xmlns:a16="http://schemas.microsoft.com/office/drawing/2014/main" id="{0B5C8CA4-B6F4-4450-8AFF-D4BF32C4F165}"/>
                    </a:ext>
                  </a:extLst>
                </p:cNvPr>
                <p:cNvSpPr/>
                <p:nvPr/>
              </p:nvSpPr>
              <p:spPr>
                <a:xfrm>
                  <a:off x="9726237" y="4142899"/>
                  <a:ext cx="65177" cy="66597"/>
                </a:xfrm>
                <a:custGeom>
                  <a:avLst/>
                  <a:gdLst>
                    <a:gd name="connsiteX0" fmla="*/ 1607 w 65177"/>
                    <a:gd name="connsiteY0" fmla="*/ 23656 h 66597"/>
                    <a:gd name="connsiteX1" fmla="*/ 42403 w 65177"/>
                    <a:gd name="connsiteY1" fmla="*/ 1280 h 66597"/>
                    <a:gd name="connsiteX2" fmla="*/ 63754 w 65177"/>
                    <a:gd name="connsiteY2" fmla="*/ 42530 h 66597"/>
                    <a:gd name="connsiteX3" fmla="*/ 22845 w 65177"/>
                    <a:gd name="connsiteY3" fmla="*/ 65248 h 66597"/>
                    <a:gd name="connsiteX4" fmla="*/ 1607 w 65177"/>
                    <a:gd name="connsiteY4" fmla="*/ 23656 h 6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6597">
                      <a:moveTo>
                        <a:pt x="1607" y="23656"/>
                      </a:moveTo>
                      <a:cubicBezTo>
                        <a:pt x="7187" y="6034"/>
                        <a:pt x="25350" y="-3645"/>
                        <a:pt x="42403" y="1280"/>
                      </a:cubicBezTo>
                      <a:cubicBezTo>
                        <a:pt x="59427" y="6347"/>
                        <a:pt x="68964" y="24794"/>
                        <a:pt x="63754" y="42530"/>
                      </a:cubicBezTo>
                      <a:cubicBezTo>
                        <a:pt x="58544" y="60238"/>
                        <a:pt x="40211" y="70429"/>
                        <a:pt x="22845" y="65248"/>
                      </a:cubicBezTo>
                      <a:cubicBezTo>
                        <a:pt x="5422" y="60238"/>
                        <a:pt x="-3972" y="41249"/>
                        <a:pt x="1607" y="23656"/>
                      </a:cubicBezTo>
                      <a:close/>
                    </a:path>
                  </a:pathLst>
                </a:custGeom>
                <a:grpFill/>
                <a:ln w="2845" cap="flat">
                  <a:noFill/>
                  <a:prstDash val="solid"/>
                  <a:miter/>
                </a:ln>
              </p:spPr>
              <p:txBody>
                <a:bodyPr rtlCol="0" anchor="ctr"/>
                <a:lstStyle/>
                <a:p>
                  <a:endParaRPr lang="en-US"/>
                </a:p>
              </p:txBody>
            </p:sp>
            <p:sp>
              <p:nvSpPr>
                <p:cNvPr id="2735" name="Freeform: Shape 2734">
                  <a:extLst>
                    <a:ext uri="{FF2B5EF4-FFF2-40B4-BE49-F238E27FC236}">
                      <a16:creationId xmlns:a16="http://schemas.microsoft.com/office/drawing/2014/main" id="{E07D4919-EB33-8F54-BF14-E6DD693B1318}"/>
                    </a:ext>
                  </a:extLst>
                </p:cNvPr>
                <p:cNvSpPr/>
                <p:nvPr/>
              </p:nvSpPr>
              <p:spPr>
                <a:xfrm>
                  <a:off x="9579758" y="4095287"/>
                  <a:ext cx="63272" cy="64758"/>
                </a:xfrm>
                <a:custGeom>
                  <a:avLst/>
                  <a:gdLst>
                    <a:gd name="connsiteX0" fmla="*/ 1988 w 63272"/>
                    <a:gd name="connsiteY0" fmla="*/ 21875 h 64758"/>
                    <a:gd name="connsiteX1" fmla="*/ 42499 w 63272"/>
                    <a:gd name="connsiteY1" fmla="*/ 1720 h 64758"/>
                    <a:gd name="connsiteX2" fmla="*/ 61458 w 63272"/>
                    <a:gd name="connsiteY2" fmla="*/ 42828 h 64758"/>
                    <a:gd name="connsiteX3" fmla="*/ 20948 w 63272"/>
                    <a:gd name="connsiteY3" fmla="*/ 62983 h 64758"/>
                    <a:gd name="connsiteX4" fmla="*/ 1988 w 63272"/>
                    <a:gd name="connsiteY4" fmla="*/ 21875 h 6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72" h="64758">
                      <a:moveTo>
                        <a:pt x="1988" y="21875"/>
                      </a:moveTo>
                      <a:cubicBezTo>
                        <a:pt x="8109" y="5022"/>
                        <a:pt x="26243" y="-4003"/>
                        <a:pt x="42499" y="1720"/>
                      </a:cubicBezTo>
                      <a:cubicBezTo>
                        <a:pt x="58754" y="7442"/>
                        <a:pt x="67237" y="25832"/>
                        <a:pt x="61458" y="42828"/>
                      </a:cubicBezTo>
                      <a:cubicBezTo>
                        <a:pt x="55679" y="59795"/>
                        <a:pt x="37545" y="68819"/>
                        <a:pt x="20948" y="62983"/>
                      </a:cubicBezTo>
                      <a:cubicBezTo>
                        <a:pt x="4351" y="57147"/>
                        <a:pt x="-4133" y="38728"/>
                        <a:pt x="1988" y="21875"/>
                      </a:cubicBezTo>
                      <a:close/>
                    </a:path>
                  </a:pathLst>
                </a:custGeom>
                <a:grpFill/>
                <a:ln w="2845" cap="flat">
                  <a:noFill/>
                  <a:prstDash val="solid"/>
                  <a:miter/>
                </a:ln>
              </p:spPr>
              <p:txBody>
                <a:bodyPr rtlCol="0" anchor="ctr"/>
                <a:lstStyle/>
                <a:p>
                  <a:endParaRPr lang="en-US"/>
                </a:p>
              </p:txBody>
            </p:sp>
            <p:sp>
              <p:nvSpPr>
                <p:cNvPr id="2736" name="Freeform: Shape 2735">
                  <a:extLst>
                    <a:ext uri="{FF2B5EF4-FFF2-40B4-BE49-F238E27FC236}">
                      <a16:creationId xmlns:a16="http://schemas.microsoft.com/office/drawing/2014/main" id="{0AF25CE6-C059-368D-53E1-A0EDA753CCB4}"/>
                    </a:ext>
                  </a:extLst>
                </p:cNvPr>
                <p:cNvSpPr/>
                <p:nvPr/>
              </p:nvSpPr>
              <p:spPr>
                <a:xfrm>
                  <a:off x="9435432" y="4041851"/>
                  <a:ext cx="61332" cy="62887"/>
                </a:xfrm>
                <a:custGeom>
                  <a:avLst/>
                  <a:gdLst>
                    <a:gd name="connsiteX0" fmla="*/ 2407 w 61332"/>
                    <a:gd name="connsiteY0" fmla="*/ 19855 h 62887"/>
                    <a:gd name="connsiteX1" fmla="*/ 42348 w 61332"/>
                    <a:gd name="connsiteY1" fmla="*/ 2176 h 62887"/>
                    <a:gd name="connsiteX2" fmla="*/ 59115 w 61332"/>
                    <a:gd name="connsiteY2" fmla="*/ 42601 h 62887"/>
                    <a:gd name="connsiteX3" fmla="*/ 19032 w 61332"/>
                    <a:gd name="connsiteY3" fmla="*/ 60650 h 62887"/>
                    <a:gd name="connsiteX4" fmla="*/ 2407 w 61332"/>
                    <a:gd name="connsiteY4" fmla="*/ 19855 h 62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32" h="62887">
                      <a:moveTo>
                        <a:pt x="2407" y="19855"/>
                      </a:moveTo>
                      <a:cubicBezTo>
                        <a:pt x="9012" y="3770"/>
                        <a:pt x="26889" y="-4144"/>
                        <a:pt x="42348" y="2176"/>
                      </a:cubicBezTo>
                      <a:cubicBezTo>
                        <a:pt x="57749" y="8639"/>
                        <a:pt x="65435" y="26346"/>
                        <a:pt x="59115" y="42601"/>
                      </a:cubicBezTo>
                      <a:cubicBezTo>
                        <a:pt x="52852" y="58743"/>
                        <a:pt x="34746" y="67226"/>
                        <a:pt x="19032" y="60650"/>
                      </a:cubicBezTo>
                      <a:cubicBezTo>
                        <a:pt x="3261" y="54216"/>
                        <a:pt x="-4198" y="35940"/>
                        <a:pt x="2407" y="19855"/>
                      </a:cubicBezTo>
                      <a:close/>
                    </a:path>
                  </a:pathLst>
                </a:custGeom>
                <a:grpFill/>
                <a:ln w="2845" cap="flat">
                  <a:noFill/>
                  <a:prstDash val="solid"/>
                  <a:miter/>
                </a:ln>
              </p:spPr>
              <p:txBody>
                <a:bodyPr rtlCol="0" anchor="ctr"/>
                <a:lstStyle/>
                <a:p>
                  <a:endParaRPr lang="en-US"/>
                </a:p>
              </p:txBody>
            </p:sp>
            <p:sp>
              <p:nvSpPr>
                <p:cNvPr id="2737" name="Freeform: Shape 2736">
                  <a:extLst>
                    <a:ext uri="{FF2B5EF4-FFF2-40B4-BE49-F238E27FC236}">
                      <a16:creationId xmlns:a16="http://schemas.microsoft.com/office/drawing/2014/main" id="{266721BF-98B8-FE66-D7BA-F774DC3780BF}"/>
                    </a:ext>
                  </a:extLst>
                </p:cNvPr>
                <p:cNvSpPr/>
                <p:nvPr/>
              </p:nvSpPr>
              <p:spPr>
                <a:xfrm>
                  <a:off x="9293408" y="3982585"/>
                  <a:ext cx="59571" cy="60515"/>
                </a:xfrm>
                <a:custGeom>
                  <a:avLst/>
                  <a:gdLst>
                    <a:gd name="connsiteX0" fmla="*/ 2830 w 59571"/>
                    <a:gd name="connsiteY0" fmla="*/ 18028 h 60515"/>
                    <a:gd name="connsiteX1" fmla="*/ 42258 w 59571"/>
                    <a:gd name="connsiteY1" fmla="*/ 2399 h 60515"/>
                    <a:gd name="connsiteX2" fmla="*/ 56920 w 59571"/>
                    <a:gd name="connsiteY2" fmla="*/ 42084 h 60515"/>
                    <a:gd name="connsiteX3" fmla="*/ 17349 w 59571"/>
                    <a:gd name="connsiteY3" fmla="*/ 58054 h 60515"/>
                    <a:gd name="connsiteX4" fmla="*/ 2830 w 59571"/>
                    <a:gd name="connsiteY4" fmla="*/ 18028 h 60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 h="60515">
                      <a:moveTo>
                        <a:pt x="2830" y="18028"/>
                      </a:moveTo>
                      <a:cubicBezTo>
                        <a:pt x="9890" y="2655"/>
                        <a:pt x="27369" y="-3949"/>
                        <a:pt x="42258" y="2399"/>
                      </a:cubicBezTo>
                      <a:cubicBezTo>
                        <a:pt x="57091" y="8890"/>
                        <a:pt x="63666" y="26654"/>
                        <a:pt x="56920" y="42084"/>
                      </a:cubicBezTo>
                      <a:cubicBezTo>
                        <a:pt x="50173" y="57514"/>
                        <a:pt x="32465" y="64659"/>
                        <a:pt x="17349" y="58054"/>
                      </a:cubicBezTo>
                      <a:cubicBezTo>
                        <a:pt x="2176" y="51564"/>
                        <a:pt x="-4144" y="33259"/>
                        <a:pt x="2830" y="18028"/>
                      </a:cubicBezTo>
                      <a:close/>
                    </a:path>
                  </a:pathLst>
                </a:custGeom>
                <a:grpFill/>
                <a:ln w="2845" cap="flat">
                  <a:noFill/>
                  <a:prstDash val="solid"/>
                  <a:miter/>
                </a:ln>
              </p:spPr>
              <p:txBody>
                <a:bodyPr rtlCol="0" anchor="ctr"/>
                <a:lstStyle/>
                <a:p>
                  <a:endParaRPr lang="en-US"/>
                </a:p>
              </p:txBody>
            </p:sp>
            <p:sp>
              <p:nvSpPr>
                <p:cNvPr id="2738" name="Freeform: Shape 2737">
                  <a:extLst>
                    <a:ext uri="{FF2B5EF4-FFF2-40B4-BE49-F238E27FC236}">
                      <a16:creationId xmlns:a16="http://schemas.microsoft.com/office/drawing/2014/main" id="{6AB1C533-EA30-C57B-067E-444CE93C8FF0}"/>
                    </a:ext>
                  </a:extLst>
                </p:cNvPr>
                <p:cNvSpPr/>
                <p:nvPr/>
              </p:nvSpPr>
              <p:spPr>
                <a:xfrm>
                  <a:off x="9154047" y="3917109"/>
                  <a:ext cx="57670" cy="58687"/>
                </a:xfrm>
                <a:custGeom>
                  <a:avLst/>
                  <a:gdLst>
                    <a:gd name="connsiteX0" fmla="*/ 3266 w 57670"/>
                    <a:gd name="connsiteY0" fmla="*/ 16547 h 58687"/>
                    <a:gd name="connsiteX1" fmla="*/ 42068 w 57670"/>
                    <a:gd name="connsiteY1" fmla="*/ 2882 h 58687"/>
                    <a:gd name="connsiteX2" fmla="*/ 54566 w 57670"/>
                    <a:gd name="connsiteY2" fmla="*/ 42054 h 58687"/>
                    <a:gd name="connsiteX3" fmla="*/ 15763 w 57670"/>
                    <a:gd name="connsiteY3" fmla="*/ 55719 h 58687"/>
                    <a:gd name="connsiteX4" fmla="*/ 3266 w 57670"/>
                    <a:gd name="connsiteY4" fmla="*/ 16547 h 58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70" h="58687">
                      <a:moveTo>
                        <a:pt x="3266" y="16547"/>
                      </a:moveTo>
                      <a:cubicBezTo>
                        <a:pt x="10668" y="2028"/>
                        <a:pt x="28033" y="-4093"/>
                        <a:pt x="42068" y="2882"/>
                      </a:cubicBezTo>
                      <a:cubicBezTo>
                        <a:pt x="56103" y="9857"/>
                        <a:pt x="61711" y="27393"/>
                        <a:pt x="54566" y="42054"/>
                      </a:cubicBezTo>
                      <a:cubicBezTo>
                        <a:pt x="47420" y="56715"/>
                        <a:pt x="30054" y="62836"/>
                        <a:pt x="15763" y="55719"/>
                      </a:cubicBezTo>
                      <a:cubicBezTo>
                        <a:pt x="1472" y="48602"/>
                        <a:pt x="-4136" y="31094"/>
                        <a:pt x="3266" y="16547"/>
                      </a:cubicBezTo>
                      <a:close/>
                    </a:path>
                  </a:pathLst>
                </a:custGeom>
                <a:grpFill/>
                <a:ln w="2845" cap="flat">
                  <a:noFill/>
                  <a:prstDash val="solid"/>
                  <a:miter/>
                </a:ln>
              </p:spPr>
              <p:txBody>
                <a:bodyPr rtlCol="0" anchor="ctr"/>
                <a:lstStyle/>
                <a:p>
                  <a:endParaRPr lang="en-US"/>
                </a:p>
              </p:txBody>
            </p:sp>
            <p:sp>
              <p:nvSpPr>
                <p:cNvPr id="2739" name="Freeform: Shape 2738">
                  <a:extLst>
                    <a:ext uri="{FF2B5EF4-FFF2-40B4-BE49-F238E27FC236}">
                      <a16:creationId xmlns:a16="http://schemas.microsoft.com/office/drawing/2014/main" id="{531931BD-3791-7734-A9FE-F3D7A7E31405}"/>
                    </a:ext>
                  </a:extLst>
                </p:cNvPr>
                <p:cNvSpPr/>
                <p:nvPr/>
              </p:nvSpPr>
              <p:spPr>
                <a:xfrm>
                  <a:off x="9017599" y="3846093"/>
                  <a:ext cx="55669" cy="56834"/>
                </a:xfrm>
                <a:custGeom>
                  <a:avLst/>
                  <a:gdLst>
                    <a:gd name="connsiteX0" fmla="*/ 3721 w 55669"/>
                    <a:gd name="connsiteY0" fmla="*/ 14856 h 56834"/>
                    <a:gd name="connsiteX1" fmla="*/ 41641 w 55669"/>
                    <a:gd name="connsiteY1" fmla="*/ 3383 h 56834"/>
                    <a:gd name="connsiteX2" fmla="*/ 54623 w 55669"/>
                    <a:gd name="connsiteY2" fmla="*/ 20208 h 56834"/>
                    <a:gd name="connsiteX3" fmla="*/ 52146 w 55669"/>
                    <a:gd name="connsiteY3" fmla="*/ 41758 h 56834"/>
                    <a:gd name="connsiteX4" fmla="*/ 35350 w 55669"/>
                    <a:gd name="connsiteY4" fmla="*/ 55651 h 56834"/>
                    <a:gd name="connsiteX5" fmla="*/ 14140 w 55669"/>
                    <a:gd name="connsiteY5" fmla="*/ 53373 h 56834"/>
                    <a:gd name="connsiteX6" fmla="*/ 3721 w 55669"/>
                    <a:gd name="connsiteY6" fmla="*/ 14884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669" h="56834">
                      <a:moveTo>
                        <a:pt x="3721" y="14856"/>
                      </a:moveTo>
                      <a:cubicBezTo>
                        <a:pt x="11436" y="1134"/>
                        <a:pt x="28403" y="-4019"/>
                        <a:pt x="41641" y="3383"/>
                      </a:cubicBezTo>
                      <a:cubicBezTo>
                        <a:pt x="48274" y="7084"/>
                        <a:pt x="52715" y="13233"/>
                        <a:pt x="54623" y="20208"/>
                      </a:cubicBezTo>
                      <a:cubicBezTo>
                        <a:pt x="56530" y="27126"/>
                        <a:pt x="55904" y="34812"/>
                        <a:pt x="52146" y="41758"/>
                      </a:cubicBezTo>
                      <a:cubicBezTo>
                        <a:pt x="48416" y="48676"/>
                        <a:pt x="42239" y="53544"/>
                        <a:pt x="35350" y="55651"/>
                      </a:cubicBezTo>
                      <a:cubicBezTo>
                        <a:pt x="28488" y="57729"/>
                        <a:pt x="20859" y="57131"/>
                        <a:pt x="14140" y="53373"/>
                      </a:cubicBezTo>
                      <a:cubicBezTo>
                        <a:pt x="675" y="45858"/>
                        <a:pt x="-3994" y="28606"/>
                        <a:pt x="3721" y="14884"/>
                      </a:cubicBezTo>
                      <a:close/>
                    </a:path>
                  </a:pathLst>
                </a:custGeom>
                <a:grpFill/>
                <a:ln w="2845" cap="flat">
                  <a:noFill/>
                  <a:prstDash val="solid"/>
                  <a:miter/>
                </a:ln>
              </p:spPr>
              <p:txBody>
                <a:bodyPr rtlCol="0" anchor="ctr"/>
                <a:lstStyle/>
                <a:p>
                  <a:endParaRPr lang="en-US"/>
                </a:p>
              </p:txBody>
            </p:sp>
            <p:sp>
              <p:nvSpPr>
                <p:cNvPr id="2740" name="Freeform: Shape 2739">
                  <a:extLst>
                    <a:ext uri="{FF2B5EF4-FFF2-40B4-BE49-F238E27FC236}">
                      <a16:creationId xmlns:a16="http://schemas.microsoft.com/office/drawing/2014/main" id="{D1598F48-6003-DA38-EE0D-93675C133EB8}"/>
                    </a:ext>
                  </a:extLst>
                </p:cNvPr>
                <p:cNvSpPr/>
                <p:nvPr/>
              </p:nvSpPr>
              <p:spPr>
                <a:xfrm>
                  <a:off x="8884117" y="3769618"/>
                  <a:ext cx="53946" cy="54554"/>
                </a:xfrm>
                <a:custGeom>
                  <a:avLst/>
                  <a:gdLst>
                    <a:gd name="connsiteX0" fmla="*/ 4200 w 53946"/>
                    <a:gd name="connsiteY0" fmla="*/ 13298 h 54554"/>
                    <a:gd name="connsiteX1" fmla="*/ 20996 w 53946"/>
                    <a:gd name="connsiteY1" fmla="*/ 829 h 54554"/>
                    <a:gd name="connsiteX2" fmla="*/ 41208 w 53946"/>
                    <a:gd name="connsiteY2" fmla="*/ 3762 h 54554"/>
                    <a:gd name="connsiteX3" fmla="*/ 49948 w 53946"/>
                    <a:gd name="connsiteY3" fmla="*/ 40913 h 54554"/>
                    <a:gd name="connsiteX4" fmla="*/ 12683 w 53946"/>
                    <a:gd name="connsiteY4" fmla="*/ 50848 h 54554"/>
                    <a:gd name="connsiteX5" fmla="*/ 670 w 53946"/>
                    <a:gd name="connsiteY5" fmla="*/ 34023 h 54554"/>
                    <a:gd name="connsiteX6" fmla="*/ 4200 w 53946"/>
                    <a:gd name="connsiteY6" fmla="*/ 13270 h 5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46" h="54554">
                      <a:moveTo>
                        <a:pt x="4200" y="13298"/>
                      </a:moveTo>
                      <a:cubicBezTo>
                        <a:pt x="8185" y="6836"/>
                        <a:pt x="14335" y="2538"/>
                        <a:pt x="20996" y="829"/>
                      </a:cubicBezTo>
                      <a:cubicBezTo>
                        <a:pt x="27715" y="-907"/>
                        <a:pt x="34860" y="89"/>
                        <a:pt x="41208" y="3762"/>
                      </a:cubicBezTo>
                      <a:cubicBezTo>
                        <a:pt x="53820" y="11220"/>
                        <a:pt x="57720" y="27846"/>
                        <a:pt x="49948" y="40913"/>
                      </a:cubicBezTo>
                      <a:cubicBezTo>
                        <a:pt x="42177" y="53980"/>
                        <a:pt x="25494" y="58449"/>
                        <a:pt x="12683" y="50848"/>
                      </a:cubicBezTo>
                      <a:cubicBezTo>
                        <a:pt x="6249" y="47119"/>
                        <a:pt x="2207" y="40799"/>
                        <a:pt x="670" y="34023"/>
                      </a:cubicBezTo>
                      <a:cubicBezTo>
                        <a:pt x="-868" y="27191"/>
                        <a:pt x="214" y="19761"/>
                        <a:pt x="4200" y="13270"/>
                      </a:cubicBezTo>
                      <a:close/>
                    </a:path>
                  </a:pathLst>
                </a:custGeom>
                <a:grpFill/>
                <a:ln w="2845" cap="flat">
                  <a:noFill/>
                  <a:prstDash val="solid"/>
                  <a:miter/>
                </a:ln>
              </p:spPr>
              <p:txBody>
                <a:bodyPr rtlCol="0" anchor="ctr"/>
                <a:lstStyle/>
                <a:p>
                  <a:endParaRPr lang="en-US"/>
                </a:p>
              </p:txBody>
            </p:sp>
            <p:sp>
              <p:nvSpPr>
                <p:cNvPr id="2741" name="Freeform: Shape 2740">
                  <a:extLst>
                    <a:ext uri="{FF2B5EF4-FFF2-40B4-BE49-F238E27FC236}">
                      <a16:creationId xmlns:a16="http://schemas.microsoft.com/office/drawing/2014/main" id="{67EAB885-7CB2-223A-6AA3-DD6064BD2CFC}"/>
                    </a:ext>
                  </a:extLst>
                </p:cNvPr>
                <p:cNvSpPr/>
                <p:nvPr/>
              </p:nvSpPr>
              <p:spPr>
                <a:xfrm>
                  <a:off x="8753966" y="3687475"/>
                  <a:ext cx="52117" cy="52569"/>
                </a:xfrm>
                <a:custGeom>
                  <a:avLst/>
                  <a:gdLst>
                    <a:gd name="connsiteX0" fmla="*/ 4593 w 52117"/>
                    <a:gd name="connsiteY0" fmla="*/ 12059 h 52569"/>
                    <a:gd name="connsiteX1" fmla="*/ 40804 w 52117"/>
                    <a:gd name="connsiteY1" fmla="*/ 4116 h 52569"/>
                    <a:gd name="connsiteX2" fmla="*/ 47665 w 52117"/>
                    <a:gd name="connsiteY2" fmla="*/ 40413 h 52569"/>
                    <a:gd name="connsiteX3" fmla="*/ 11454 w 52117"/>
                    <a:gd name="connsiteY3" fmla="*/ 48356 h 52569"/>
                    <a:gd name="connsiteX4" fmla="*/ 4593 w 52117"/>
                    <a:gd name="connsiteY4" fmla="*/ 12059 h 52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17" h="52569">
                      <a:moveTo>
                        <a:pt x="4593" y="12059"/>
                      </a:moveTo>
                      <a:cubicBezTo>
                        <a:pt x="12792" y="-97"/>
                        <a:pt x="28990" y="-3656"/>
                        <a:pt x="40804" y="4116"/>
                      </a:cubicBezTo>
                      <a:cubicBezTo>
                        <a:pt x="52590" y="11888"/>
                        <a:pt x="55664" y="28115"/>
                        <a:pt x="47665" y="40413"/>
                      </a:cubicBezTo>
                      <a:cubicBezTo>
                        <a:pt x="39666" y="52711"/>
                        <a:pt x="23467" y="56270"/>
                        <a:pt x="11454" y="48356"/>
                      </a:cubicBezTo>
                      <a:cubicBezTo>
                        <a:pt x="-532" y="40470"/>
                        <a:pt x="-3606" y="24215"/>
                        <a:pt x="4593" y="12059"/>
                      </a:cubicBezTo>
                      <a:close/>
                    </a:path>
                  </a:pathLst>
                </a:custGeom>
                <a:grpFill/>
                <a:ln w="2845" cap="flat">
                  <a:noFill/>
                  <a:prstDash val="solid"/>
                  <a:miter/>
                </a:ln>
              </p:spPr>
              <p:txBody>
                <a:bodyPr rtlCol="0" anchor="ctr"/>
                <a:lstStyle/>
                <a:p>
                  <a:endParaRPr lang="en-US"/>
                </a:p>
              </p:txBody>
            </p:sp>
            <p:sp>
              <p:nvSpPr>
                <p:cNvPr id="2742" name="Freeform: Shape 2741">
                  <a:extLst>
                    <a:ext uri="{FF2B5EF4-FFF2-40B4-BE49-F238E27FC236}">
                      <a16:creationId xmlns:a16="http://schemas.microsoft.com/office/drawing/2014/main" id="{317A7C77-4911-10A2-7FA9-DDC4DF8A2197}"/>
                    </a:ext>
                  </a:extLst>
                </p:cNvPr>
                <p:cNvSpPr/>
                <p:nvPr/>
              </p:nvSpPr>
              <p:spPr>
                <a:xfrm>
                  <a:off x="8627425" y="3600033"/>
                  <a:ext cx="50083" cy="50697"/>
                </a:xfrm>
                <a:custGeom>
                  <a:avLst/>
                  <a:gdLst>
                    <a:gd name="connsiteX0" fmla="*/ 5047 w 50083"/>
                    <a:gd name="connsiteY0" fmla="*/ 10680 h 50697"/>
                    <a:gd name="connsiteX1" fmla="*/ 40092 w 50083"/>
                    <a:gd name="connsiteY1" fmla="*/ 4587 h 50697"/>
                    <a:gd name="connsiteX2" fmla="*/ 45159 w 50083"/>
                    <a:gd name="connsiteY2" fmla="*/ 39917 h 50697"/>
                    <a:gd name="connsiteX3" fmla="*/ 10115 w 50083"/>
                    <a:gd name="connsiteY3" fmla="*/ 46009 h 50697"/>
                    <a:gd name="connsiteX4" fmla="*/ 5047 w 50083"/>
                    <a:gd name="connsiteY4" fmla="*/ 10680 h 5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83" h="50697">
                      <a:moveTo>
                        <a:pt x="5047" y="10680"/>
                      </a:moveTo>
                      <a:cubicBezTo>
                        <a:pt x="13417" y="-679"/>
                        <a:pt x="29103" y="-3412"/>
                        <a:pt x="40092" y="4587"/>
                      </a:cubicBezTo>
                      <a:cubicBezTo>
                        <a:pt x="51081" y="12587"/>
                        <a:pt x="53358" y="28416"/>
                        <a:pt x="45159" y="39917"/>
                      </a:cubicBezTo>
                      <a:cubicBezTo>
                        <a:pt x="36961" y="51418"/>
                        <a:pt x="21275" y="54151"/>
                        <a:pt x="10115" y="46009"/>
                      </a:cubicBezTo>
                      <a:cubicBezTo>
                        <a:pt x="-1045" y="37867"/>
                        <a:pt x="-3322" y="22038"/>
                        <a:pt x="5047" y="10680"/>
                      </a:cubicBezTo>
                      <a:close/>
                    </a:path>
                  </a:pathLst>
                </a:custGeom>
                <a:grpFill/>
                <a:ln w="2845" cap="flat">
                  <a:noFill/>
                  <a:prstDash val="solid"/>
                  <a:miter/>
                </a:ln>
              </p:spPr>
              <p:txBody>
                <a:bodyPr rtlCol="0" anchor="ctr"/>
                <a:lstStyle/>
                <a:p>
                  <a:endParaRPr lang="en-US"/>
                </a:p>
              </p:txBody>
            </p:sp>
            <p:sp>
              <p:nvSpPr>
                <p:cNvPr id="2743" name="Freeform: Shape 2742">
                  <a:extLst>
                    <a:ext uri="{FF2B5EF4-FFF2-40B4-BE49-F238E27FC236}">
                      <a16:creationId xmlns:a16="http://schemas.microsoft.com/office/drawing/2014/main" id="{8BFED389-CC6C-1E62-CCCC-3680A5537569}"/>
                    </a:ext>
                  </a:extLst>
                </p:cNvPr>
                <p:cNvSpPr/>
                <p:nvPr/>
              </p:nvSpPr>
              <p:spPr>
                <a:xfrm>
                  <a:off x="8504507" y="3507578"/>
                  <a:ext cx="48237" cy="48682"/>
                </a:xfrm>
                <a:custGeom>
                  <a:avLst/>
                  <a:gdLst>
                    <a:gd name="connsiteX0" fmla="*/ 5495 w 48237"/>
                    <a:gd name="connsiteY0" fmla="*/ 9417 h 48682"/>
                    <a:gd name="connsiteX1" fmla="*/ 39287 w 48237"/>
                    <a:gd name="connsiteY1" fmla="*/ 5089 h 48682"/>
                    <a:gd name="connsiteX2" fmla="*/ 42931 w 48237"/>
                    <a:gd name="connsiteY2" fmla="*/ 38995 h 48682"/>
                    <a:gd name="connsiteX3" fmla="*/ 8854 w 48237"/>
                    <a:gd name="connsiteY3" fmla="*/ 43692 h 48682"/>
                    <a:gd name="connsiteX4" fmla="*/ 5495 w 48237"/>
                    <a:gd name="connsiteY4" fmla="*/ 9417 h 48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7" h="48682">
                      <a:moveTo>
                        <a:pt x="5495" y="9417"/>
                      </a:moveTo>
                      <a:cubicBezTo>
                        <a:pt x="13979" y="-1174"/>
                        <a:pt x="29095" y="-3138"/>
                        <a:pt x="39287" y="5089"/>
                      </a:cubicBezTo>
                      <a:cubicBezTo>
                        <a:pt x="49536" y="13231"/>
                        <a:pt x="51300" y="28234"/>
                        <a:pt x="42931" y="38995"/>
                      </a:cubicBezTo>
                      <a:cubicBezTo>
                        <a:pt x="34647" y="49671"/>
                        <a:pt x="19245" y="51948"/>
                        <a:pt x="8854" y="43692"/>
                      </a:cubicBezTo>
                      <a:cubicBezTo>
                        <a:pt x="-1480" y="35351"/>
                        <a:pt x="-2989" y="20035"/>
                        <a:pt x="5495" y="9417"/>
                      </a:cubicBezTo>
                      <a:close/>
                    </a:path>
                  </a:pathLst>
                </a:custGeom>
                <a:grpFill/>
                <a:ln w="2845" cap="flat">
                  <a:noFill/>
                  <a:prstDash val="solid"/>
                  <a:miter/>
                </a:ln>
              </p:spPr>
              <p:txBody>
                <a:bodyPr rtlCol="0" anchor="ctr"/>
                <a:lstStyle/>
                <a:p>
                  <a:endParaRPr lang="en-US"/>
                </a:p>
              </p:txBody>
            </p:sp>
            <p:sp>
              <p:nvSpPr>
                <p:cNvPr id="2744" name="Freeform: Shape 2743">
                  <a:extLst>
                    <a:ext uri="{FF2B5EF4-FFF2-40B4-BE49-F238E27FC236}">
                      <a16:creationId xmlns:a16="http://schemas.microsoft.com/office/drawing/2014/main" id="{5EFE0424-364C-25FC-CCD6-BE443D6EEA68}"/>
                    </a:ext>
                  </a:extLst>
                </p:cNvPr>
                <p:cNvSpPr/>
                <p:nvPr/>
              </p:nvSpPr>
              <p:spPr>
                <a:xfrm>
                  <a:off x="8385481" y="3410178"/>
                  <a:ext cx="46535" cy="46473"/>
                </a:xfrm>
                <a:custGeom>
                  <a:avLst/>
                  <a:gdLst>
                    <a:gd name="connsiteX0" fmla="*/ 5836 w 46535"/>
                    <a:gd name="connsiteY0" fmla="*/ 8373 h 46473"/>
                    <a:gd name="connsiteX1" fmla="*/ 38660 w 46535"/>
                    <a:gd name="connsiteY1" fmla="*/ 5270 h 46473"/>
                    <a:gd name="connsiteX2" fmla="*/ 40795 w 46535"/>
                    <a:gd name="connsiteY2" fmla="*/ 37980 h 46473"/>
                    <a:gd name="connsiteX3" fmla="*/ 7971 w 46535"/>
                    <a:gd name="connsiteY3" fmla="*/ 41112 h 46473"/>
                    <a:gd name="connsiteX4" fmla="*/ 5836 w 46535"/>
                    <a:gd name="connsiteY4" fmla="*/ 8373 h 46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5" h="46473">
                      <a:moveTo>
                        <a:pt x="5836" y="8373"/>
                      </a:moveTo>
                      <a:cubicBezTo>
                        <a:pt x="14348" y="-1420"/>
                        <a:pt x="29067" y="-2843"/>
                        <a:pt x="38660" y="5270"/>
                      </a:cubicBezTo>
                      <a:cubicBezTo>
                        <a:pt x="48254" y="13384"/>
                        <a:pt x="49222" y="28016"/>
                        <a:pt x="40795" y="37980"/>
                      </a:cubicBezTo>
                      <a:cubicBezTo>
                        <a:pt x="32397" y="47944"/>
                        <a:pt x="17680" y="49339"/>
                        <a:pt x="7971" y="41112"/>
                      </a:cubicBezTo>
                      <a:cubicBezTo>
                        <a:pt x="-1736" y="32884"/>
                        <a:pt x="-2733" y="18252"/>
                        <a:pt x="5836" y="8373"/>
                      </a:cubicBezTo>
                      <a:close/>
                    </a:path>
                  </a:pathLst>
                </a:custGeom>
                <a:grpFill/>
                <a:ln w="2845" cap="flat">
                  <a:noFill/>
                  <a:prstDash val="solid"/>
                  <a:miter/>
                </a:ln>
              </p:spPr>
              <p:txBody>
                <a:bodyPr rtlCol="0" anchor="ctr"/>
                <a:lstStyle/>
                <a:p>
                  <a:endParaRPr lang="en-US"/>
                </a:p>
              </p:txBody>
            </p:sp>
            <p:sp>
              <p:nvSpPr>
                <p:cNvPr id="2745" name="Freeform: Shape 2744">
                  <a:extLst>
                    <a:ext uri="{FF2B5EF4-FFF2-40B4-BE49-F238E27FC236}">
                      <a16:creationId xmlns:a16="http://schemas.microsoft.com/office/drawing/2014/main" id="{F7CF9C89-8B5B-578F-C6FE-7A19973EA2E6}"/>
                    </a:ext>
                  </a:extLst>
                </p:cNvPr>
                <p:cNvSpPr/>
                <p:nvPr/>
              </p:nvSpPr>
              <p:spPr>
                <a:xfrm>
                  <a:off x="8270771" y="3307735"/>
                  <a:ext cx="44481" cy="44617"/>
                </a:xfrm>
                <a:custGeom>
                  <a:avLst/>
                  <a:gdLst>
                    <a:gd name="connsiteX0" fmla="*/ 6218 w 44481"/>
                    <a:gd name="connsiteY0" fmla="*/ 7306 h 44617"/>
                    <a:gd name="connsiteX1" fmla="*/ 37675 w 44481"/>
                    <a:gd name="connsiteY1" fmla="*/ 5712 h 44617"/>
                    <a:gd name="connsiteX2" fmla="*/ 38359 w 44481"/>
                    <a:gd name="connsiteY2" fmla="*/ 37226 h 44617"/>
                    <a:gd name="connsiteX3" fmla="*/ 6901 w 44481"/>
                    <a:gd name="connsiteY3" fmla="*/ 38820 h 44617"/>
                    <a:gd name="connsiteX4" fmla="*/ 6218 w 44481"/>
                    <a:gd name="connsiteY4" fmla="*/ 7306 h 44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81" h="44617">
                      <a:moveTo>
                        <a:pt x="6218" y="7306"/>
                      </a:moveTo>
                      <a:cubicBezTo>
                        <a:pt x="14787" y="-1775"/>
                        <a:pt x="28850" y="-2487"/>
                        <a:pt x="37675" y="5712"/>
                      </a:cubicBezTo>
                      <a:cubicBezTo>
                        <a:pt x="46472" y="13911"/>
                        <a:pt x="46785" y="28031"/>
                        <a:pt x="38359" y="37226"/>
                      </a:cubicBezTo>
                      <a:cubicBezTo>
                        <a:pt x="29932" y="46421"/>
                        <a:pt x="15841" y="47133"/>
                        <a:pt x="6901" y="38820"/>
                      </a:cubicBezTo>
                      <a:cubicBezTo>
                        <a:pt x="-2038" y="30508"/>
                        <a:pt x="-2322" y="16387"/>
                        <a:pt x="6218" y="7306"/>
                      </a:cubicBezTo>
                      <a:close/>
                    </a:path>
                  </a:pathLst>
                </a:custGeom>
                <a:grpFill/>
                <a:ln w="2845" cap="flat">
                  <a:noFill/>
                  <a:prstDash val="solid"/>
                  <a:miter/>
                </a:ln>
              </p:spPr>
              <p:txBody>
                <a:bodyPr rtlCol="0" anchor="ctr"/>
                <a:lstStyle/>
                <a:p>
                  <a:endParaRPr lang="en-US"/>
                </a:p>
              </p:txBody>
            </p:sp>
            <p:sp>
              <p:nvSpPr>
                <p:cNvPr id="2746" name="Freeform: Shape 2745">
                  <a:extLst>
                    <a:ext uri="{FF2B5EF4-FFF2-40B4-BE49-F238E27FC236}">
                      <a16:creationId xmlns:a16="http://schemas.microsoft.com/office/drawing/2014/main" id="{C7E26829-206D-0655-B48C-5756A7C4F047}"/>
                    </a:ext>
                  </a:extLst>
                </p:cNvPr>
                <p:cNvSpPr/>
                <p:nvPr/>
              </p:nvSpPr>
              <p:spPr>
                <a:xfrm>
                  <a:off x="8160215" y="3200776"/>
                  <a:ext cx="42477" cy="42724"/>
                </a:xfrm>
                <a:custGeom>
                  <a:avLst/>
                  <a:gdLst>
                    <a:gd name="connsiteX0" fmla="*/ 6631 w 42477"/>
                    <a:gd name="connsiteY0" fmla="*/ 6313 h 42724"/>
                    <a:gd name="connsiteX1" fmla="*/ 36637 w 42477"/>
                    <a:gd name="connsiteY1" fmla="*/ 6114 h 42724"/>
                    <a:gd name="connsiteX2" fmla="*/ 42473 w 42477"/>
                    <a:gd name="connsiteY2" fmla="*/ 21145 h 42724"/>
                    <a:gd name="connsiteX3" fmla="*/ 36011 w 42477"/>
                    <a:gd name="connsiteY3" fmla="*/ 36262 h 42724"/>
                    <a:gd name="connsiteX4" fmla="*/ 20837 w 42477"/>
                    <a:gd name="connsiteY4" fmla="*/ 42724 h 42724"/>
                    <a:gd name="connsiteX5" fmla="*/ 5920 w 42477"/>
                    <a:gd name="connsiteY5" fmla="*/ 36518 h 42724"/>
                    <a:gd name="connsiteX6" fmla="*/ 6603 w 42477"/>
                    <a:gd name="connsiteY6" fmla="*/ 6285 h 4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477" h="42724">
                      <a:moveTo>
                        <a:pt x="6631" y="6313"/>
                      </a:moveTo>
                      <a:cubicBezTo>
                        <a:pt x="15172" y="-2028"/>
                        <a:pt x="28609" y="-2113"/>
                        <a:pt x="36637" y="6114"/>
                      </a:cubicBezTo>
                      <a:cubicBezTo>
                        <a:pt x="40651" y="10242"/>
                        <a:pt x="42587" y="15679"/>
                        <a:pt x="42473" y="21145"/>
                      </a:cubicBezTo>
                      <a:cubicBezTo>
                        <a:pt x="42359" y="26611"/>
                        <a:pt x="40252" y="32049"/>
                        <a:pt x="36011" y="36262"/>
                      </a:cubicBezTo>
                      <a:cubicBezTo>
                        <a:pt x="31797" y="40475"/>
                        <a:pt x="26274" y="42696"/>
                        <a:pt x="20837" y="42724"/>
                      </a:cubicBezTo>
                      <a:cubicBezTo>
                        <a:pt x="15400" y="42753"/>
                        <a:pt x="9991" y="40703"/>
                        <a:pt x="5920" y="36518"/>
                      </a:cubicBezTo>
                      <a:cubicBezTo>
                        <a:pt x="-2222" y="28177"/>
                        <a:pt x="-1938" y="14626"/>
                        <a:pt x="6603" y="6285"/>
                      </a:cubicBezTo>
                      <a:close/>
                    </a:path>
                  </a:pathLst>
                </a:custGeom>
                <a:grpFill/>
                <a:ln w="2845" cap="flat">
                  <a:noFill/>
                  <a:prstDash val="solid"/>
                  <a:miter/>
                </a:ln>
              </p:spPr>
              <p:txBody>
                <a:bodyPr rtlCol="0" anchor="ctr"/>
                <a:lstStyle/>
                <a:p>
                  <a:endParaRPr lang="en-US"/>
                </a:p>
              </p:txBody>
            </p:sp>
            <p:sp>
              <p:nvSpPr>
                <p:cNvPr id="2747" name="Freeform: Shape 2746">
                  <a:extLst>
                    <a:ext uri="{FF2B5EF4-FFF2-40B4-BE49-F238E27FC236}">
                      <a16:creationId xmlns:a16="http://schemas.microsoft.com/office/drawing/2014/main" id="{D4DB1F4B-27EA-96EC-23BF-4FC5AF30B20F}"/>
                    </a:ext>
                  </a:extLst>
                </p:cNvPr>
                <p:cNvSpPr/>
                <p:nvPr/>
              </p:nvSpPr>
              <p:spPr>
                <a:xfrm>
                  <a:off x="8054071" y="3089477"/>
                  <a:ext cx="40835" cy="40505"/>
                </a:xfrm>
                <a:custGeom>
                  <a:avLst/>
                  <a:gdLst>
                    <a:gd name="connsiteX0" fmla="*/ 6959 w 40835"/>
                    <a:gd name="connsiteY0" fmla="*/ 5419 h 40505"/>
                    <a:gd name="connsiteX1" fmla="*/ 35655 w 40835"/>
                    <a:gd name="connsiteY1" fmla="*/ 6330 h 40505"/>
                    <a:gd name="connsiteX2" fmla="*/ 34060 w 40835"/>
                    <a:gd name="connsiteY2" fmla="*/ 34912 h 40505"/>
                    <a:gd name="connsiteX3" fmla="*/ 5194 w 40835"/>
                    <a:gd name="connsiteY3" fmla="*/ 34172 h 40505"/>
                    <a:gd name="connsiteX4" fmla="*/ 6959 w 40835"/>
                    <a:gd name="connsiteY4" fmla="*/ 5419 h 4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35" h="40505">
                      <a:moveTo>
                        <a:pt x="6959" y="5419"/>
                      </a:moveTo>
                      <a:cubicBezTo>
                        <a:pt x="15442" y="-2239"/>
                        <a:pt x="28082" y="-1641"/>
                        <a:pt x="35655" y="6330"/>
                      </a:cubicBezTo>
                      <a:cubicBezTo>
                        <a:pt x="43142" y="14387"/>
                        <a:pt x="42430" y="27169"/>
                        <a:pt x="34060" y="34912"/>
                      </a:cubicBezTo>
                      <a:cubicBezTo>
                        <a:pt x="25691" y="42655"/>
                        <a:pt x="12766" y="42314"/>
                        <a:pt x="5194" y="34172"/>
                      </a:cubicBezTo>
                      <a:cubicBezTo>
                        <a:pt x="-2464" y="26087"/>
                        <a:pt x="-1468" y="13020"/>
                        <a:pt x="6959" y="5419"/>
                      </a:cubicBezTo>
                      <a:close/>
                    </a:path>
                  </a:pathLst>
                </a:custGeom>
                <a:grpFill/>
                <a:ln w="2845" cap="flat">
                  <a:noFill/>
                  <a:prstDash val="solid"/>
                  <a:miter/>
                </a:ln>
              </p:spPr>
              <p:txBody>
                <a:bodyPr rtlCol="0" anchor="ctr"/>
                <a:lstStyle/>
                <a:p>
                  <a:endParaRPr lang="en-US"/>
                </a:p>
              </p:txBody>
            </p:sp>
            <p:sp>
              <p:nvSpPr>
                <p:cNvPr id="2748" name="Freeform: Shape 2747">
                  <a:extLst>
                    <a:ext uri="{FF2B5EF4-FFF2-40B4-BE49-F238E27FC236}">
                      <a16:creationId xmlns:a16="http://schemas.microsoft.com/office/drawing/2014/main" id="{517B0432-A5D2-43B3-D8B8-3DD8555B7DDF}"/>
                    </a:ext>
                  </a:extLst>
                </p:cNvPr>
                <p:cNvSpPr/>
                <p:nvPr/>
              </p:nvSpPr>
              <p:spPr>
                <a:xfrm>
                  <a:off x="7952833" y="2973686"/>
                  <a:ext cx="38886" cy="38574"/>
                </a:xfrm>
                <a:custGeom>
                  <a:avLst/>
                  <a:gdLst>
                    <a:gd name="connsiteX0" fmla="*/ 7162 w 38886"/>
                    <a:gd name="connsiteY0" fmla="*/ 4689 h 38574"/>
                    <a:gd name="connsiteX1" fmla="*/ 34520 w 38886"/>
                    <a:gd name="connsiteY1" fmla="*/ 6597 h 38574"/>
                    <a:gd name="connsiteX2" fmla="*/ 31787 w 38886"/>
                    <a:gd name="connsiteY2" fmla="*/ 33812 h 38574"/>
                    <a:gd name="connsiteX3" fmla="*/ 4429 w 38886"/>
                    <a:gd name="connsiteY3" fmla="*/ 31905 h 38574"/>
                    <a:gd name="connsiteX4" fmla="*/ 7162 w 38886"/>
                    <a:gd name="connsiteY4" fmla="*/ 4689 h 38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86" h="38574">
                      <a:moveTo>
                        <a:pt x="7162" y="4689"/>
                      </a:moveTo>
                      <a:cubicBezTo>
                        <a:pt x="15503" y="-2257"/>
                        <a:pt x="27745" y="-1375"/>
                        <a:pt x="34520" y="6597"/>
                      </a:cubicBezTo>
                      <a:cubicBezTo>
                        <a:pt x="41267" y="14596"/>
                        <a:pt x="40072" y="26780"/>
                        <a:pt x="31787" y="33812"/>
                      </a:cubicBezTo>
                      <a:cubicBezTo>
                        <a:pt x="23532" y="40844"/>
                        <a:pt x="11290" y="39990"/>
                        <a:pt x="4429" y="31905"/>
                      </a:cubicBezTo>
                      <a:cubicBezTo>
                        <a:pt x="-2403" y="23820"/>
                        <a:pt x="-1207" y="11636"/>
                        <a:pt x="7162" y="4689"/>
                      </a:cubicBezTo>
                      <a:close/>
                    </a:path>
                  </a:pathLst>
                </a:custGeom>
                <a:grpFill/>
                <a:ln w="2845" cap="flat">
                  <a:noFill/>
                  <a:prstDash val="solid"/>
                  <a:miter/>
                </a:ln>
              </p:spPr>
              <p:txBody>
                <a:bodyPr rtlCol="0" anchor="ctr"/>
                <a:lstStyle/>
                <a:p>
                  <a:endParaRPr lang="en-US"/>
                </a:p>
              </p:txBody>
            </p:sp>
            <p:sp>
              <p:nvSpPr>
                <p:cNvPr id="2749" name="Freeform: Shape 2748">
                  <a:extLst>
                    <a:ext uri="{FF2B5EF4-FFF2-40B4-BE49-F238E27FC236}">
                      <a16:creationId xmlns:a16="http://schemas.microsoft.com/office/drawing/2014/main" id="{375F6B51-D124-69B7-0C1A-FC59AA160456}"/>
                    </a:ext>
                  </a:extLst>
                </p:cNvPr>
                <p:cNvSpPr/>
                <p:nvPr/>
              </p:nvSpPr>
              <p:spPr>
                <a:xfrm>
                  <a:off x="7856415" y="2853865"/>
                  <a:ext cx="36851" cy="36719"/>
                </a:xfrm>
                <a:custGeom>
                  <a:avLst/>
                  <a:gdLst>
                    <a:gd name="connsiteX0" fmla="*/ 7415 w 36851"/>
                    <a:gd name="connsiteY0" fmla="*/ 3947 h 36719"/>
                    <a:gd name="connsiteX1" fmla="*/ 33207 w 36851"/>
                    <a:gd name="connsiteY1" fmla="*/ 6908 h 36719"/>
                    <a:gd name="connsiteX2" fmla="*/ 29478 w 36851"/>
                    <a:gd name="connsiteY2" fmla="*/ 32700 h 36719"/>
                    <a:gd name="connsiteX3" fmla="*/ 3685 w 36851"/>
                    <a:gd name="connsiteY3" fmla="*/ 29740 h 36719"/>
                    <a:gd name="connsiteX4" fmla="*/ 7415 w 36851"/>
                    <a:gd name="connsiteY4" fmla="*/ 3947 h 36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1" h="36719">
                      <a:moveTo>
                        <a:pt x="7415" y="3947"/>
                      </a:moveTo>
                      <a:cubicBezTo>
                        <a:pt x="15614" y="-2316"/>
                        <a:pt x="27143" y="-978"/>
                        <a:pt x="33207" y="6908"/>
                      </a:cubicBezTo>
                      <a:cubicBezTo>
                        <a:pt x="39271" y="14794"/>
                        <a:pt x="37591" y="26352"/>
                        <a:pt x="29478" y="32700"/>
                      </a:cubicBezTo>
                      <a:cubicBezTo>
                        <a:pt x="21364" y="39049"/>
                        <a:pt x="9835" y="37739"/>
                        <a:pt x="3685" y="29740"/>
                      </a:cubicBezTo>
                      <a:cubicBezTo>
                        <a:pt x="-2435" y="21740"/>
                        <a:pt x="-756" y="10210"/>
                        <a:pt x="7415" y="3947"/>
                      </a:cubicBezTo>
                      <a:close/>
                    </a:path>
                  </a:pathLst>
                </a:custGeom>
                <a:grpFill/>
                <a:ln w="2845" cap="flat">
                  <a:noFill/>
                  <a:prstDash val="solid"/>
                  <a:miter/>
                </a:ln>
              </p:spPr>
              <p:txBody>
                <a:bodyPr rtlCol="0" anchor="ctr"/>
                <a:lstStyle/>
                <a:p>
                  <a:endParaRPr lang="en-US"/>
                </a:p>
              </p:txBody>
            </p:sp>
            <p:sp>
              <p:nvSpPr>
                <p:cNvPr id="2750" name="Freeform: Shape 2749">
                  <a:extLst>
                    <a:ext uri="{FF2B5EF4-FFF2-40B4-BE49-F238E27FC236}">
                      <a16:creationId xmlns:a16="http://schemas.microsoft.com/office/drawing/2014/main" id="{407B35C3-07FF-851E-AB77-1CE5F1FBB95B}"/>
                    </a:ext>
                  </a:extLst>
                </p:cNvPr>
                <p:cNvSpPr/>
                <p:nvPr/>
              </p:nvSpPr>
              <p:spPr>
                <a:xfrm>
                  <a:off x="7764833" y="2730258"/>
                  <a:ext cx="34996" cy="34696"/>
                </a:xfrm>
                <a:custGeom>
                  <a:avLst/>
                  <a:gdLst>
                    <a:gd name="connsiteX0" fmla="*/ 7671 w 34996"/>
                    <a:gd name="connsiteY0" fmla="*/ 3290 h 34696"/>
                    <a:gd name="connsiteX1" fmla="*/ 31869 w 34996"/>
                    <a:gd name="connsiteY1" fmla="*/ 7162 h 34696"/>
                    <a:gd name="connsiteX2" fmla="*/ 27513 w 34996"/>
                    <a:gd name="connsiteY2" fmla="*/ 31303 h 34696"/>
                    <a:gd name="connsiteX3" fmla="*/ 3030 w 34996"/>
                    <a:gd name="connsiteY3" fmla="*/ 27631 h 34696"/>
                    <a:gd name="connsiteX4" fmla="*/ 7671 w 34996"/>
                    <a:gd name="connsiteY4" fmla="*/ 3290 h 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96" h="34696">
                      <a:moveTo>
                        <a:pt x="7671" y="3290"/>
                      </a:moveTo>
                      <a:cubicBezTo>
                        <a:pt x="15671" y="-2318"/>
                        <a:pt x="26489" y="-581"/>
                        <a:pt x="31869" y="7162"/>
                      </a:cubicBezTo>
                      <a:cubicBezTo>
                        <a:pt x="37335" y="14849"/>
                        <a:pt x="35484" y="25581"/>
                        <a:pt x="27513" y="31303"/>
                      </a:cubicBezTo>
                      <a:cubicBezTo>
                        <a:pt x="19599" y="36968"/>
                        <a:pt x="8553" y="35403"/>
                        <a:pt x="3030" y="27631"/>
                      </a:cubicBezTo>
                      <a:cubicBezTo>
                        <a:pt x="-2407" y="19802"/>
                        <a:pt x="-329" y="8899"/>
                        <a:pt x="7671" y="3290"/>
                      </a:cubicBezTo>
                      <a:close/>
                    </a:path>
                  </a:pathLst>
                </a:custGeom>
                <a:grpFill/>
                <a:ln w="2845" cap="flat">
                  <a:noFill/>
                  <a:prstDash val="solid"/>
                  <a:miter/>
                </a:ln>
              </p:spPr>
              <p:txBody>
                <a:bodyPr rtlCol="0" anchor="ctr"/>
                <a:lstStyle/>
                <a:p>
                  <a:endParaRPr lang="en-US"/>
                </a:p>
              </p:txBody>
            </p:sp>
            <p:sp>
              <p:nvSpPr>
                <p:cNvPr id="2751" name="Freeform: Shape 2750">
                  <a:extLst>
                    <a:ext uri="{FF2B5EF4-FFF2-40B4-BE49-F238E27FC236}">
                      <a16:creationId xmlns:a16="http://schemas.microsoft.com/office/drawing/2014/main" id="{4DF7845B-0949-D2D0-8B92-4EC2CBBCC627}"/>
                    </a:ext>
                  </a:extLst>
                </p:cNvPr>
                <p:cNvSpPr/>
                <p:nvPr/>
              </p:nvSpPr>
              <p:spPr>
                <a:xfrm>
                  <a:off x="7678558" y="2602926"/>
                  <a:ext cx="33183" cy="32620"/>
                </a:xfrm>
                <a:custGeom>
                  <a:avLst/>
                  <a:gdLst>
                    <a:gd name="connsiteX0" fmla="*/ 7715 w 33183"/>
                    <a:gd name="connsiteY0" fmla="*/ 2743 h 32620"/>
                    <a:gd name="connsiteX1" fmla="*/ 30604 w 33183"/>
                    <a:gd name="connsiteY1" fmla="*/ 7184 h 32620"/>
                    <a:gd name="connsiteX2" fmla="*/ 25508 w 33183"/>
                    <a:gd name="connsiteY2" fmla="*/ 29817 h 32620"/>
                    <a:gd name="connsiteX3" fmla="*/ 2619 w 33183"/>
                    <a:gd name="connsiteY3" fmla="*/ 25376 h 32620"/>
                    <a:gd name="connsiteX4" fmla="*/ 7715 w 33183"/>
                    <a:gd name="connsiteY4" fmla="*/ 2743 h 3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3" h="32620">
                      <a:moveTo>
                        <a:pt x="7715" y="2743"/>
                      </a:moveTo>
                      <a:cubicBezTo>
                        <a:pt x="15459" y="-2239"/>
                        <a:pt x="25707" y="-246"/>
                        <a:pt x="30604" y="7184"/>
                      </a:cubicBezTo>
                      <a:cubicBezTo>
                        <a:pt x="35500" y="14615"/>
                        <a:pt x="33223" y="24749"/>
                        <a:pt x="25508" y="29817"/>
                      </a:cubicBezTo>
                      <a:cubicBezTo>
                        <a:pt x="17821" y="34884"/>
                        <a:pt x="7544" y="32891"/>
                        <a:pt x="2619" y="25376"/>
                      </a:cubicBezTo>
                      <a:cubicBezTo>
                        <a:pt x="-2334" y="17860"/>
                        <a:pt x="-56" y="7725"/>
                        <a:pt x="7715" y="2743"/>
                      </a:cubicBezTo>
                      <a:close/>
                    </a:path>
                  </a:pathLst>
                </a:custGeom>
                <a:grpFill/>
                <a:ln w="2845" cap="flat">
                  <a:noFill/>
                  <a:prstDash val="solid"/>
                  <a:miter/>
                </a:ln>
              </p:spPr>
              <p:txBody>
                <a:bodyPr rtlCol="0" anchor="ctr"/>
                <a:lstStyle/>
                <a:p>
                  <a:endParaRPr lang="en-US"/>
                </a:p>
              </p:txBody>
            </p:sp>
            <p:sp>
              <p:nvSpPr>
                <p:cNvPr id="2752" name="Freeform: Shape 2751">
                  <a:extLst>
                    <a:ext uri="{FF2B5EF4-FFF2-40B4-BE49-F238E27FC236}">
                      <a16:creationId xmlns:a16="http://schemas.microsoft.com/office/drawing/2014/main" id="{FE9D6B9D-0674-03EC-04D1-BF2EA37707A2}"/>
                    </a:ext>
                  </a:extLst>
                </p:cNvPr>
                <p:cNvSpPr/>
                <p:nvPr/>
              </p:nvSpPr>
              <p:spPr>
                <a:xfrm>
                  <a:off x="7597732" y="2472031"/>
                  <a:ext cx="31159" cy="30744"/>
                </a:xfrm>
                <a:custGeom>
                  <a:avLst/>
                  <a:gdLst>
                    <a:gd name="connsiteX0" fmla="*/ 7835 w 31159"/>
                    <a:gd name="connsiteY0" fmla="*/ 2229 h 30744"/>
                    <a:gd name="connsiteX1" fmla="*/ 29100 w 31159"/>
                    <a:gd name="connsiteY1" fmla="*/ 7353 h 30744"/>
                    <a:gd name="connsiteX2" fmla="*/ 23350 w 31159"/>
                    <a:gd name="connsiteY2" fmla="*/ 28477 h 30744"/>
                    <a:gd name="connsiteX3" fmla="*/ 2084 w 31159"/>
                    <a:gd name="connsiteY3" fmla="*/ 23352 h 30744"/>
                    <a:gd name="connsiteX4" fmla="*/ 7835 w 31159"/>
                    <a:gd name="connsiteY4" fmla="*/ 2229 h 30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59" h="30744">
                      <a:moveTo>
                        <a:pt x="7835" y="2229"/>
                      </a:moveTo>
                      <a:cubicBezTo>
                        <a:pt x="15322" y="-2155"/>
                        <a:pt x="24830" y="122"/>
                        <a:pt x="29100" y="7353"/>
                      </a:cubicBezTo>
                      <a:cubicBezTo>
                        <a:pt x="33370" y="14556"/>
                        <a:pt x="30780" y="24036"/>
                        <a:pt x="23350" y="28477"/>
                      </a:cubicBezTo>
                      <a:cubicBezTo>
                        <a:pt x="15919" y="32918"/>
                        <a:pt x="6383" y="30640"/>
                        <a:pt x="2084" y="23352"/>
                      </a:cubicBezTo>
                      <a:cubicBezTo>
                        <a:pt x="-2215" y="16065"/>
                        <a:pt x="347" y="6613"/>
                        <a:pt x="7835" y="2229"/>
                      </a:cubicBezTo>
                      <a:close/>
                    </a:path>
                  </a:pathLst>
                </a:custGeom>
                <a:grpFill/>
                <a:ln w="2845" cap="flat">
                  <a:noFill/>
                  <a:prstDash val="solid"/>
                  <a:miter/>
                </a:ln>
              </p:spPr>
              <p:txBody>
                <a:bodyPr rtlCol="0" anchor="ctr"/>
                <a:lstStyle/>
                <a:p>
                  <a:endParaRPr lang="en-US"/>
                </a:p>
              </p:txBody>
            </p:sp>
            <p:sp>
              <p:nvSpPr>
                <p:cNvPr id="2753" name="Freeform: Shape 2752">
                  <a:extLst>
                    <a:ext uri="{FF2B5EF4-FFF2-40B4-BE49-F238E27FC236}">
                      <a16:creationId xmlns:a16="http://schemas.microsoft.com/office/drawing/2014/main" id="{F9282A40-0B65-B29C-22CA-9212C83E04C2}"/>
                    </a:ext>
                  </a:extLst>
                </p:cNvPr>
                <p:cNvSpPr/>
                <p:nvPr/>
              </p:nvSpPr>
              <p:spPr>
                <a:xfrm>
                  <a:off x="7522205" y="2338000"/>
                  <a:ext cx="29147" cy="28865"/>
                </a:xfrm>
                <a:custGeom>
                  <a:avLst/>
                  <a:gdLst>
                    <a:gd name="connsiteX0" fmla="*/ 7921 w 29147"/>
                    <a:gd name="connsiteY0" fmla="*/ 1776 h 28865"/>
                    <a:gd name="connsiteX1" fmla="*/ 27535 w 29147"/>
                    <a:gd name="connsiteY1" fmla="*/ 7441 h 28865"/>
                    <a:gd name="connsiteX2" fmla="*/ 21301 w 29147"/>
                    <a:gd name="connsiteY2" fmla="*/ 27027 h 28865"/>
                    <a:gd name="connsiteX3" fmla="*/ 1629 w 29147"/>
                    <a:gd name="connsiteY3" fmla="*/ 21390 h 28865"/>
                    <a:gd name="connsiteX4" fmla="*/ 7921 w 29147"/>
                    <a:gd name="connsiteY4" fmla="*/ 1776 h 28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7" h="28865">
                      <a:moveTo>
                        <a:pt x="7921" y="1776"/>
                      </a:moveTo>
                      <a:cubicBezTo>
                        <a:pt x="15094" y="-2039"/>
                        <a:pt x="23863" y="495"/>
                        <a:pt x="27535" y="7441"/>
                      </a:cubicBezTo>
                      <a:cubicBezTo>
                        <a:pt x="31207" y="14387"/>
                        <a:pt x="28389" y="23184"/>
                        <a:pt x="21301" y="27027"/>
                      </a:cubicBezTo>
                      <a:cubicBezTo>
                        <a:pt x="14127" y="30927"/>
                        <a:pt x="5330" y="28422"/>
                        <a:pt x="1629" y="21390"/>
                      </a:cubicBezTo>
                      <a:cubicBezTo>
                        <a:pt x="-2072" y="14387"/>
                        <a:pt x="747" y="5590"/>
                        <a:pt x="7921" y="1776"/>
                      </a:cubicBezTo>
                      <a:close/>
                    </a:path>
                  </a:pathLst>
                </a:custGeom>
                <a:grpFill/>
                <a:ln w="2845" cap="flat">
                  <a:noFill/>
                  <a:prstDash val="solid"/>
                  <a:miter/>
                </a:ln>
              </p:spPr>
              <p:txBody>
                <a:bodyPr rtlCol="0" anchor="ctr"/>
                <a:lstStyle/>
                <a:p>
                  <a:endParaRPr lang="en-US"/>
                </a:p>
              </p:txBody>
            </p:sp>
            <p:sp>
              <p:nvSpPr>
                <p:cNvPr id="2754" name="Freeform: Shape 2753">
                  <a:extLst>
                    <a:ext uri="{FF2B5EF4-FFF2-40B4-BE49-F238E27FC236}">
                      <a16:creationId xmlns:a16="http://schemas.microsoft.com/office/drawing/2014/main" id="{44CA18C9-59CF-1600-01E9-58991AFD8CD1}"/>
                    </a:ext>
                  </a:extLst>
                </p:cNvPr>
                <p:cNvSpPr/>
                <p:nvPr/>
              </p:nvSpPr>
              <p:spPr>
                <a:xfrm>
                  <a:off x="7452290" y="2200944"/>
                  <a:ext cx="27404" cy="26723"/>
                </a:xfrm>
                <a:custGeom>
                  <a:avLst/>
                  <a:gdLst>
                    <a:gd name="connsiteX0" fmla="*/ 7775 w 27404"/>
                    <a:gd name="connsiteY0" fmla="*/ 1416 h 26723"/>
                    <a:gd name="connsiteX1" fmla="*/ 26052 w 27404"/>
                    <a:gd name="connsiteY1" fmla="*/ 7337 h 26723"/>
                    <a:gd name="connsiteX2" fmla="*/ 19646 w 27404"/>
                    <a:gd name="connsiteY2" fmla="*/ 25272 h 26723"/>
                    <a:gd name="connsiteX3" fmla="*/ 1370 w 27404"/>
                    <a:gd name="connsiteY3" fmla="*/ 19351 h 26723"/>
                    <a:gd name="connsiteX4" fmla="*/ 7775 w 27404"/>
                    <a:gd name="connsiteY4" fmla="*/ 1416 h 2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4" h="26723">
                      <a:moveTo>
                        <a:pt x="7775" y="1416"/>
                      </a:moveTo>
                      <a:cubicBezTo>
                        <a:pt x="14607" y="-1886"/>
                        <a:pt x="22778" y="790"/>
                        <a:pt x="26052" y="7337"/>
                      </a:cubicBezTo>
                      <a:cubicBezTo>
                        <a:pt x="29326" y="13914"/>
                        <a:pt x="26450" y="21942"/>
                        <a:pt x="19646" y="25272"/>
                      </a:cubicBezTo>
                      <a:cubicBezTo>
                        <a:pt x="12842" y="28632"/>
                        <a:pt x="4672" y="25956"/>
                        <a:pt x="1370" y="19351"/>
                      </a:cubicBezTo>
                      <a:cubicBezTo>
                        <a:pt x="-1932" y="12718"/>
                        <a:pt x="943" y="4690"/>
                        <a:pt x="7775" y="1416"/>
                      </a:cubicBezTo>
                      <a:close/>
                    </a:path>
                  </a:pathLst>
                </a:custGeom>
                <a:grpFill/>
                <a:ln w="2845" cap="flat">
                  <a:noFill/>
                  <a:prstDash val="solid"/>
                  <a:miter/>
                </a:ln>
              </p:spPr>
              <p:txBody>
                <a:bodyPr rtlCol="0" anchor="ctr"/>
                <a:lstStyle/>
                <a:p>
                  <a:endParaRPr lang="en-US"/>
                </a:p>
              </p:txBody>
            </p:sp>
            <p:sp>
              <p:nvSpPr>
                <p:cNvPr id="2755" name="Freeform: Shape 2754">
                  <a:extLst>
                    <a:ext uri="{FF2B5EF4-FFF2-40B4-BE49-F238E27FC236}">
                      <a16:creationId xmlns:a16="http://schemas.microsoft.com/office/drawing/2014/main" id="{E5D6134F-56E9-9060-5740-0488D957191A}"/>
                    </a:ext>
                  </a:extLst>
                </p:cNvPr>
                <p:cNvSpPr/>
                <p:nvPr/>
              </p:nvSpPr>
              <p:spPr>
                <a:xfrm>
                  <a:off x="7388383" y="2060958"/>
                  <a:ext cx="25375" cy="24858"/>
                </a:xfrm>
                <a:custGeom>
                  <a:avLst/>
                  <a:gdLst>
                    <a:gd name="connsiteX0" fmla="*/ 7742 w 25375"/>
                    <a:gd name="connsiteY0" fmla="*/ 1082 h 24858"/>
                    <a:gd name="connsiteX1" fmla="*/ 24368 w 25375"/>
                    <a:gd name="connsiteY1" fmla="*/ 7317 h 24858"/>
                    <a:gd name="connsiteX2" fmla="*/ 17649 w 25375"/>
                    <a:gd name="connsiteY2" fmla="*/ 23743 h 24858"/>
                    <a:gd name="connsiteX3" fmla="*/ 1024 w 25375"/>
                    <a:gd name="connsiteY3" fmla="*/ 17508 h 24858"/>
                    <a:gd name="connsiteX4" fmla="*/ 7742 w 25375"/>
                    <a:gd name="connsiteY4" fmla="*/ 1082 h 2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75" h="24858">
                      <a:moveTo>
                        <a:pt x="7742" y="1082"/>
                      </a:moveTo>
                      <a:cubicBezTo>
                        <a:pt x="14205" y="-1708"/>
                        <a:pt x="21663" y="1082"/>
                        <a:pt x="24368" y="7317"/>
                      </a:cubicBezTo>
                      <a:cubicBezTo>
                        <a:pt x="27101" y="13551"/>
                        <a:pt x="24083" y="20896"/>
                        <a:pt x="17649" y="23743"/>
                      </a:cubicBezTo>
                      <a:cubicBezTo>
                        <a:pt x="11215" y="26590"/>
                        <a:pt x="3757" y="23800"/>
                        <a:pt x="1024" y="17508"/>
                      </a:cubicBezTo>
                      <a:cubicBezTo>
                        <a:pt x="-1737" y="11217"/>
                        <a:pt x="1280" y="3872"/>
                        <a:pt x="7742" y="1082"/>
                      </a:cubicBezTo>
                      <a:close/>
                    </a:path>
                  </a:pathLst>
                </a:custGeom>
                <a:grpFill/>
                <a:ln w="2845" cap="flat">
                  <a:noFill/>
                  <a:prstDash val="solid"/>
                  <a:miter/>
                </a:ln>
              </p:spPr>
              <p:txBody>
                <a:bodyPr rtlCol="0" anchor="ctr"/>
                <a:lstStyle/>
                <a:p>
                  <a:endParaRPr lang="en-US"/>
                </a:p>
              </p:txBody>
            </p:sp>
            <p:sp>
              <p:nvSpPr>
                <p:cNvPr id="2756" name="Freeform: Shape 2755">
                  <a:extLst>
                    <a:ext uri="{FF2B5EF4-FFF2-40B4-BE49-F238E27FC236}">
                      <a16:creationId xmlns:a16="http://schemas.microsoft.com/office/drawing/2014/main" id="{03E5B7B4-8990-9EE3-24EB-EEB8CC8E4F21}"/>
                    </a:ext>
                  </a:extLst>
                </p:cNvPr>
                <p:cNvSpPr/>
                <p:nvPr/>
              </p:nvSpPr>
              <p:spPr>
                <a:xfrm>
                  <a:off x="7330143" y="1918489"/>
                  <a:ext cx="23346" cy="22964"/>
                </a:xfrm>
                <a:custGeom>
                  <a:avLst/>
                  <a:gdLst>
                    <a:gd name="connsiteX0" fmla="*/ 7622 w 23346"/>
                    <a:gd name="connsiteY0" fmla="*/ 811 h 22964"/>
                    <a:gd name="connsiteX1" fmla="*/ 22625 w 23346"/>
                    <a:gd name="connsiteY1" fmla="*/ 7217 h 22964"/>
                    <a:gd name="connsiteX2" fmla="*/ 15736 w 23346"/>
                    <a:gd name="connsiteY2" fmla="*/ 22134 h 22964"/>
                    <a:gd name="connsiteX3" fmla="*/ 733 w 23346"/>
                    <a:gd name="connsiteY3" fmla="*/ 15729 h 22964"/>
                    <a:gd name="connsiteX4" fmla="*/ 7622 w 23346"/>
                    <a:gd name="connsiteY4" fmla="*/ 811 h 22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6" h="22964">
                      <a:moveTo>
                        <a:pt x="7622" y="811"/>
                      </a:moveTo>
                      <a:cubicBezTo>
                        <a:pt x="13686" y="-1523"/>
                        <a:pt x="20405" y="1352"/>
                        <a:pt x="22625" y="7217"/>
                      </a:cubicBezTo>
                      <a:cubicBezTo>
                        <a:pt x="24846" y="13081"/>
                        <a:pt x="21771" y="19771"/>
                        <a:pt x="15736" y="22134"/>
                      </a:cubicBezTo>
                      <a:cubicBezTo>
                        <a:pt x="9700" y="24497"/>
                        <a:pt x="2982" y="21650"/>
                        <a:pt x="733" y="15729"/>
                      </a:cubicBezTo>
                      <a:cubicBezTo>
                        <a:pt x="-1516" y="9807"/>
                        <a:pt x="1587" y="3146"/>
                        <a:pt x="7622" y="811"/>
                      </a:cubicBezTo>
                      <a:close/>
                    </a:path>
                  </a:pathLst>
                </a:custGeom>
                <a:grpFill/>
                <a:ln w="2845" cap="flat">
                  <a:noFill/>
                  <a:prstDash val="solid"/>
                  <a:miter/>
                </a:ln>
              </p:spPr>
              <p:txBody>
                <a:bodyPr rtlCol="0" anchor="ctr"/>
                <a:lstStyle/>
                <a:p>
                  <a:endParaRPr lang="en-US"/>
                </a:p>
              </p:txBody>
            </p:sp>
            <p:sp>
              <p:nvSpPr>
                <p:cNvPr id="2757" name="Freeform: Shape 2756">
                  <a:extLst>
                    <a:ext uri="{FF2B5EF4-FFF2-40B4-BE49-F238E27FC236}">
                      <a16:creationId xmlns:a16="http://schemas.microsoft.com/office/drawing/2014/main" id="{1D1E3F92-B6A6-4D05-1F43-21511A25D3C9}"/>
                    </a:ext>
                  </a:extLst>
                </p:cNvPr>
                <p:cNvSpPr/>
                <p:nvPr/>
              </p:nvSpPr>
              <p:spPr>
                <a:xfrm>
                  <a:off x="7277794" y="1773747"/>
                  <a:ext cx="21544" cy="20928"/>
                </a:xfrm>
                <a:custGeom>
                  <a:avLst/>
                  <a:gdLst>
                    <a:gd name="connsiteX0" fmla="*/ 7305 w 21544"/>
                    <a:gd name="connsiteY0" fmla="*/ 593 h 20928"/>
                    <a:gd name="connsiteX1" fmla="*/ 20970 w 21544"/>
                    <a:gd name="connsiteY1" fmla="*/ 6970 h 20928"/>
                    <a:gd name="connsiteX2" fmla="*/ 14251 w 21544"/>
                    <a:gd name="connsiteY2" fmla="*/ 20321 h 20928"/>
                    <a:gd name="connsiteX3" fmla="*/ 586 w 21544"/>
                    <a:gd name="connsiteY3" fmla="*/ 13944 h 20928"/>
                    <a:gd name="connsiteX4" fmla="*/ 7305 w 21544"/>
                    <a:gd name="connsiteY4" fmla="*/ 593 h 2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4" h="20928">
                      <a:moveTo>
                        <a:pt x="7305" y="593"/>
                      </a:moveTo>
                      <a:cubicBezTo>
                        <a:pt x="12941" y="-1315"/>
                        <a:pt x="19062" y="1532"/>
                        <a:pt x="20970" y="6970"/>
                      </a:cubicBezTo>
                      <a:cubicBezTo>
                        <a:pt x="22877" y="12407"/>
                        <a:pt x="19888" y="18385"/>
                        <a:pt x="14251" y="20321"/>
                      </a:cubicBezTo>
                      <a:cubicBezTo>
                        <a:pt x="8614" y="22257"/>
                        <a:pt x="2522" y="19410"/>
                        <a:pt x="586" y="13944"/>
                      </a:cubicBezTo>
                      <a:cubicBezTo>
                        <a:pt x="-1350" y="8478"/>
                        <a:pt x="1668" y="2500"/>
                        <a:pt x="7305" y="593"/>
                      </a:cubicBezTo>
                      <a:close/>
                    </a:path>
                  </a:pathLst>
                </a:custGeom>
                <a:grpFill/>
                <a:ln w="2845" cap="flat">
                  <a:noFill/>
                  <a:prstDash val="solid"/>
                  <a:miter/>
                </a:ln>
              </p:spPr>
              <p:txBody>
                <a:bodyPr rtlCol="0" anchor="ctr"/>
                <a:lstStyle/>
                <a:p>
                  <a:endParaRPr lang="en-US"/>
                </a:p>
              </p:txBody>
            </p:sp>
            <p:sp>
              <p:nvSpPr>
                <p:cNvPr id="2758" name="Freeform: Shape 2757">
                  <a:extLst>
                    <a:ext uri="{FF2B5EF4-FFF2-40B4-BE49-F238E27FC236}">
                      <a16:creationId xmlns:a16="http://schemas.microsoft.com/office/drawing/2014/main" id="{87BD98D4-2B2A-7547-4DD5-864D875CDC9B}"/>
                    </a:ext>
                  </a:extLst>
                </p:cNvPr>
                <p:cNvSpPr/>
                <p:nvPr/>
              </p:nvSpPr>
              <p:spPr>
                <a:xfrm>
                  <a:off x="7231842" y="1626781"/>
                  <a:ext cx="19530" cy="19017"/>
                </a:xfrm>
                <a:custGeom>
                  <a:avLst/>
                  <a:gdLst>
                    <a:gd name="connsiteX0" fmla="*/ 7053 w 19530"/>
                    <a:gd name="connsiteY0" fmla="*/ 407 h 19017"/>
                    <a:gd name="connsiteX1" fmla="*/ 19152 w 19530"/>
                    <a:gd name="connsiteY1" fmla="*/ 6727 h 19017"/>
                    <a:gd name="connsiteX2" fmla="*/ 12490 w 19530"/>
                    <a:gd name="connsiteY2" fmla="*/ 18598 h 19017"/>
                    <a:gd name="connsiteX3" fmla="*/ 391 w 19530"/>
                    <a:gd name="connsiteY3" fmla="*/ 12278 h 19017"/>
                    <a:gd name="connsiteX4" fmla="*/ 7053 w 19530"/>
                    <a:gd name="connsiteY4" fmla="*/ 407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0" h="19017">
                      <a:moveTo>
                        <a:pt x="7053" y="407"/>
                      </a:moveTo>
                      <a:cubicBezTo>
                        <a:pt x="12234" y="-1102"/>
                        <a:pt x="17643" y="1716"/>
                        <a:pt x="19152" y="6727"/>
                      </a:cubicBezTo>
                      <a:cubicBezTo>
                        <a:pt x="20632" y="11737"/>
                        <a:pt x="17643" y="17061"/>
                        <a:pt x="12490" y="18598"/>
                      </a:cubicBezTo>
                      <a:cubicBezTo>
                        <a:pt x="7309" y="20135"/>
                        <a:pt x="1900" y="17317"/>
                        <a:pt x="391" y="12278"/>
                      </a:cubicBezTo>
                      <a:cubicBezTo>
                        <a:pt x="-1118" y="7239"/>
                        <a:pt x="1872" y="1915"/>
                        <a:pt x="7053" y="407"/>
                      </a:cubicBezTo>
                      <a:close/>
                    </a:path>
                  </a:pathLst>
                </a:custGeom>
                <a:grpFill/>
                <a:ln w="2845" cap="flat">
                  <a:noFill/>
                  <a:prstDash val="solid"/>
                  <a:miter/>
                </a:ln>
              </p:spPr>
              <p:txBody>
                <a:bodyPr rtlCol="0" anchor="ctr"/>
                <a:lstStyle/>
                <a:p>
                  <a:endParaRPr lang="en-US"/>
                </a:p>
              </p:txBody>
            </p:sp>
            <p:sp>
              <p:nvSpPr>
                <p:cNvPr id="2759" name="Freeform: Shape 2758">
                  <a:extLst>
                    <a:ext uri="{FF2B5EF4-FFF2-40B4-BE49-F238E27FC236}">
                      <a16:creationId xmlns:a16="http://schemas.microsoft.com/office/drawing/2014/main" id="{9BE162DE-5675-48EE-09CF-8FB4E8FC3688}"/>
                    </a:ext>
                  </a:extLst>
                </p:cNvPr>
                <p:cNvSpPr/>
                <p:nvPr/>
              </p:nvSpPr>
              <p:spPr>
                <a:xfrm>
                  <a:off x="7191800" y="1478088"/>
                  <a:ext cx="17553" cy="17143"/>
                </a:xfrm>
                <a:custGeom>
                  <a:avLst/>
                  <a:gdLst>
                    <a:gd name="connsiteX0" fmla="*/ 6755 w 17553"/>
                    <a:gd name="connsiteY0" fmla="*/ 268 h 17143"/>
                    <a:gd name="connsiteX1" fmla="*/ 17317 w 17553"/>
                    <a:gd name="connsiteY1" fmla="*/ 6417 h 17143"/>
                    <a:gd name="connsiteX2" fmla="*/ 10798 w 17553"/>
                    <a:gd name="connsiteY2" fmla="*/ 16865 h 17143"/>
                    <a:gd name="connsiteX3" fmla="*/ 236 w 17553"/>
                    <a:gd name="connsiteY3" fmla="*/ 10715 h 17143"/>
                    <a:gd name="connsiteX4" fmla="*/ 6755 w 17553"/>
                    <a:gd name="connsiteY4" fmla="*/ 268 h 17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 h="17143">
                      <a:moveTo>
                        <a:pt x="6755" y="268"/>
                      </a:moveTo>
                      <a:cubicBezTo>
                        <a:pt x="11481" y="-900"/>
                        <a:pt x="16207" y="1862"/>
                        <a:pt x="17317" y="6417"/>
                      </a:cubicBezTo>
                      <a:cubicBezTo>
                        <a:pt x="18428" y="11000"/>
                        <a:pt x="15524" y="15669"/>
                        <a:pt x="10798" y="16865"/>
                      </a:cubicBezTo>
                      <a:cubicBezTo>
                        <a:pt x="6101" y="18060"/>
                        <a:pt x="1375" y="15299"/>
                        <a:pt x="236" y="10715"/>
                      </a:cubicBezTo>
                      <a:cubicBezTo>
                        <a:pt x="-874" y="6132"/>
                        <a:pt x="2030" y="1435"/>
                        <a:pt x="6755" y="268"/>
                      </a:cubicBezTo>
                      <a:close/>
                    </a:path>
                  </a:pathLst>
                </a:custGeom>
                <a:grpFill/>
                <a:ln w="2845" cap="flat">
                  <a:noFill/>
                  <a:prstDash val="solid"/>
                  <a:miter/>
                </a:ln>
              </p:spPr>
              <p:txBody>
                <a:bodyPr rtlCol="0" anchor="ctr"/>
                <a:lstStyle/>
                <a:p>
                  <a:endParaRPr lang="en-US"/>
                </a:p>
              </p:txBody>
            </p:sp>
            <p:sp>
              <p:nvSpPr>
                <p:cNvPr id="2760" name="Freeform: Shape 2759">
                  <a:extLst>
                    <a:ext uri="{FF2B5EF4-FFF2-40B4-BE49-F238E27FC236}">
                      <a16:creationId xmlns:a16="http://schemas.microsoft.com/office/drawing/2014/main" id="{10243CDE-DF88-7289-897E-8C5C19371FE5}"/>
                    </a:ext>
                  </a:extLst>
                </p:cNvPr>
                <p:cNvSpPr/>
                <p:nvPr/>
              </p:nvSpPr>
              <p:spPr>
                <a:xfrm>
                  <a:off x="7157964" y="1327852"/>
                  <a:ext cx="15621" cy="15138"/>
                </a:xfrm>
                <a:custGeom>
                  <a:avLst/>
                  <a:gdLst>
                    <a:gd name="connsiteX0" fmla="*/ 6202 w 15621"/>
                    <a:gd name="connsiteY0" fmla="*/ 163 h 15138"/>
                    <a:gd name="connsiteX1" fmla="*/ 15454 w 15621"/>
                    <a:gd name="connsiteY1" fmla="*/ 5970 h 15138"/>
                    <a:gd name="connsiteX2" fmla="*/ 9419 w 15621"/>
                    <a:gd name="connsiteY2" fmla="*/ 14966 h 15138"/>
                    <a:gd name="connsiteX3" fmla="*/ 167 w 15621"/>
                    <a:gd name="connsiteY3" fmla="*/ 9159 h 15138"/>
                    <a:gd name="connsiteX4" fmla="*/ 6202 w 15621"/>
                    <a:gd name="connsiteY4" fmla="*/ 163 h 1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1" h="15138">
                      <a:moveTo>
                        <a:pt x="6202" y="163"/>
                      </a:moveTo>
                      <a:cubicBezTo>
                        <a:pt x="10415" y="-691"/>
                        <a:pt x="14572" y="1899"/>
                        <a:pt x="15454" y="5970"/>
                      </a:cubicBezTo>
                      <a:cubicBezTo>
                        <a:pt x="16337" y="10041"/>
                        <a:pt x="13632" y="14084"/>
                        <a:pt x="9419" y="14966"/>
                      </a:cubicBezTo>
                      <a:cubicBezTo>
                        <a:pt x="5206" y="15849"/>
                        <a:pt x="1049" y="13258"/>
                        <a:pt x="167" y="9159"/>
                      </a:cubicBezTo>
                      <a:cubicBezTo>
                        <a:pt x="-716" y="5059"/>
                        <a:pt x="1989" y="1017"/>
                        <a:pt x="6202" y="163"/>
                      </a:cubicBezTo>
                      <a:close/>
                    </a:path>
                  </a:pathLst>
                </a:custGeom>
                <a:grpFill/>
                <a:ln w="2845" cap="flat">
                  <a:noFill/>
                  <a:prstDash val="solid"/>
                  <a:miter/>
                </a:ln>
              </p:spPr>
              <p:txBody>
                <a:bodyPr rtlCol="0" anchor="ctr"/>
                <a:lstStyle/>
                <a:p>
                  <a:endParaRPr lang="en-US"/>
                </a:p>
              </p:txBody>
            </p:sp>
            <p:sp>
              <p:nvSpPr>
                <p:cNvPr id="2761" name="Freeform: Shape 2760">
                  <a:extLst>
                    <a:ext uri="{FF2B5EF4-FFF2-40B4-BE49-F238E27FC236}">
                      <a16:creationId xmlns:a16="http://schemas.microsoft.com/office/drawing/2014/main" id="{796892F1-0C96-4629-21BD-B6A0D6671641}"/>
                    </a:ext>
                  </a:extLst>
                </p:cNvPr>
                <p:cNvSpPr/>
                <p:nvPr/>
              </p:nvSpPr>
              <p:spPr>
                <a:xfrm>
                  <a:off x="7130657" y="1176217"/>
                  <a:ext cx="13668" cy="13284"/>
                </a:xfrm>
                <a:custGeom>
                  <a:avLst/>
                  <a:gdLst>
                    <a:gd name="connsiteX0" fmla="*/ 5752 w 13668"/>
                    <a:gd name="connsiteY0" fmla="*/ 91 h 13284"/>
                    <a:gd name="connsiteX1" fmla="*/ 13581 w 13668"/>
                    <a:gd name="connsiteY1" fmla="*/ 5528 h 13284"/>
                    <a:gd name="connsiteX2" fmla="*/ 7916 w 13668"/>
                    <a:gd name="connsiteY2" fmla="*/ 13186 h 13284"/>
                    <a:gd name="connsiteX3" fmla="*/ 87 w 13668"/>
                    <a:gd name="connsiteY3" fmla="*/ 7749 h 13284"/>
                    <a:gd name="connsiteX4" fmla="*/ 5752 w 13668"/>
                    <a:gd name="connsiteY4" fmla="*/ 91 h 1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4">
                      <a:moveTo>
                        <a:pt x="5752" y="91"/>
                      </a:moveTo>
                      <a:cubicBezTo>
                        <a:pt x="9482" y="-507"/>
                        <a:pt x="12984" y="1913"/>
                        <a:pt x="13581" y="5528"/>
                      </a:cubicBezTo>
                      <a:cubicBezTo>
                        <a:pt x="14179" y="9144"/>
                        <a:pt x="11645" y="12560"/>
                        <a:pt x="7916" y="13186"/>
                      </a:cubicBezTo>
                      <a:cubicBezTo>
                        <a:pt x="4187" y="13812"/>
                        <a:pt x="685" y="11393"/>
                        <a:pt x="87" y="7749"/>
                      </a:cubicBezTo>
                      <a:cubicBezTo>
                        <a:pt x="-510" y="4133"/>
                        <a:pt x="2023" y="717"/>
                        <a:pt x="5752" y="91"/>
                      </a:cubicBezTo>
                      <a:close/>
                    </a:path>
                  </a:pathLst>
                </a:custGeom>
                <a:grpFill/>
                <a:ln w="2845" cap="flat">
                  <a:noFill/>
                  <a:prstDash val="solid"/>
                  <a:miter/>
                </a:ln>
              </p:spPr>
              <p:txBody>
                <a:bodyPr rtlCol="0" anchor="ctr"/>
                <a:lstStyle/>
                <a:p>
                  <a:endParaRPr lang="en-US"/>
                </a:p>
              </p:txBody>
            </p:sp>
            <p:sp>
              <p:nvSpPr>
                <p:cNvPr id="2762" name="Freeform: Shape 2761">
                  <a:extLst>
                    <a:ext uri="{FF2B5EF4-FFF2-40B4-BE49-F238E27FC236}">
                      <a16:creationId xmlns:a16="http://schemas.microsoft.com/office/drawing/2014/main" id="{EA59F222-C5C2-685E-C0C3-D5285D12F112}"/>
                    </a:ext>
                  </a:extLst>
                </p:cNvPr>
                <p:cNvSpPr/>
                <p:nvPr/>
              </p:nvSpPr>
              <p:spPr>
                <a:xfrm>
                  <a:off x="7109354" y="1023614"/>
                  <a:ext cx="11658" cy="11366"/>
                </a:xfrm>
                <a:custGeom>
                  <a:avLst/>
                  <a:gdLst>
                    <a:gd name="connsiteX0" fmla="*/ 5191 w 11658"/>
                    <a:gd name="connsiteY0" fmla="*/ 46 h 11366"/>
                    <a:gd name="connsiteX1" fmla="*/ 11625 w 11658"/>
                    <a:gd name="connsiteY1" fmla="*/ 4971 h 11366"/>
                    <a:gd name="connsiteX2" fmla="*/ 6472 w 11658"/>
                    <a:gd name="connsiteY2" fmla="*/ 11320 h 11366"/>
                    <a:gd name="connsiteX3" fmla="*/ 39 w 11658"/>
                    <a:gd name="connsiteY3" fmla="*/ 6395 h 11366"/>
                    <a:gd name="connsiteX4" fmla="*/ 5191 w 11658"/>
                    <a:gd name="connsiteY4" fmla="*/ 46 h 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 h="11366">
                      <a:moveTo>
                        <a:pt x="5191" y="46"/>
                      </a:moveTo>
                      <a:cubicBezTo>
                        <a:pt x="8380" y="-352"/>
                        <a:pt x="11283" y="1868"/>
                        <a:pt x="11625" y="4971"/>
                      </a:cubicBezTo>
                      <a:cubicBezTo>
                        <a:pt x="11967" y="8074"/>
                        <a:pt x="9661" y="10921"/>
                        <a:pt x="6472" y="11320"/>
                      </a:cubicBezTo>
                      <a:cubicBezTo>
                        <a:pt x="3284" y="11718"/>
                        <a:pt x="380" y="9526"/>
                        <a:pt x="39" y="6395"/>
                      </a:cubicBezTo>
                      <a:cubicBezTo>
                        <a:pt x="-331" y="3292"/>
                        <a:pt x="2003" y="445"/>
                        <a:pt x="5191" y="46"/>
                      </a:cubicBezTo>
                      <a:close/>
                    </a:path>
                  </a:pathLst>
                </a:custGeom>
                <a:grpFill/>
                <a:ln w="2845" cap="flat">
                  <a:noFill/>
                  <a:prstDash val="solid"/>
                  <a:miter/>
                </a:ln>
              </p:spPr>
              <p:txBody>
                <a:bodyPr rtlCol="0" anchor="ctr"/>
                <a:lstStyle/>
                <a:p>
                  <a:endParaRPr lang="en-US"/>
                </a:p>
              </p:txBody>
            </p:sp>
            <p:sp>
              <p:nvSpPr>
                <p:cNvPr id="2763" name="Freeform: Shape 2762">
                  <a:extLst>
                    <a:ext uri="{FF2B5EF4-FFF2-40B4-BE49-F238E27FC236}">
                      <a16:creationId xmlns:a16="http://schemas.microsoft.com/office/drawing/2014/main" id="{DCD6F455-F2DA-6ADF-EE46-607E1D1943A3}"/>
                    </a:ext>
                  </a:extLst>
                </p:cNvPr>
                <p:cNvSpPr/>
                <p:nvPr/>
              </p:nvSpPr>
              <p:spPr>
                <a:xfrm>
                  <a:off x="7094571" y="870199"/>
                  <a:ext cx="9715" cy="9430"/>
                </a:xfrm>
                <a:custGeom>
                  <a:avLst/>
                  <a:gdLst>
                    <a:gd name="connsiteX0" fmla="*/ 4431 w 9715"/>
                    <a:gd name="connsiteY0" fmla="*/ 18 h 9430"/>
                    <a:gd name="connsiteX1" fmla="*/ 9697 w 9715"/>
                    <a:gd name="connsiteY1" fmla="*/ 4317 h 9430"/>
                    <a:gd name="connsiteX2" fmla="*/ 5285 w 9715"/>
                    <a:gd name="connsiteY2" fmla="*/ 9413 h 9430"/>
                    <a:gd name="connsiteX3" fmla="*/ 18 w 9715"/>
                    <a:gd name="connsiteY3" fmla="*/ 5114 h 9430"/>
                    <a:gd name="connsiteX4" fmla="*/ 4431 w 9715"/>
                    <a:gd name="connsiteY4" fmla="*/ 18 h 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 h="9430">
                      <a:moveTo>
                        <a:pt x="4431" y="18"/>
                      </a:moveTo>
                      <a:cubicBezTo>
                        <a:pt x="7107" y="-210"/>
                        <a:pt x="9470" y="1726"/>
                        <a:pt x="9697" y="4317"/>
                      </a:cubicBezTo>
                      <a:cubicBezTo>
                        <a:pt x="9925" y="6908"/>
                        <a:pt x="7961" y="9185"/>
                        <a:pt x="5285" y="9413"/>
                      </a:cubicBezTo>
                      <a:cubicBezTo>
                        <a:pt x="2609" y="9640"/>
                        <a:pt x="274" y="7705"/>
                        <a:pt x="18" y="5114"/>
                      </a:cubicBezTo>
                      <a:cubicBezTo>
                        <a:pt x="-210" y="2523"/>
                        <a:pt x="1755" y="246"/>
                        <a:pt x="4431" y="18"/>
                      </a:cubicBezTo>
                      <a:close/>
                    </a:path>
                  </a:pathLst>
                </a:custGeom>
                <a:grpFill/>
                <a:ln w="2845" cap="flat">
                  <a:noFill/>
                  <a:prstDash val="solid"/>
                  <a:miter/>
                </a:ln>
              </p:spPr>
              <p:txBody>
                <a:bodyPr rtlCol="0" anchor="ctr"/>
                <a:lstStyle/>
                <a:p>
                  <a:endParaRPr lang="en-US"/>
                </a:p>
              </p:txBody>
            </p:sp>
            <p:sp>
              <p:nvSpPr>
                <p:cNvPr id="2764" name="Freeform: Shape 2763">
                  <a:extLst>
                    <a:ext uri="{FF2B5EF4-FFF2-40B4-BE49-F238E27FC236}">
                      <a16:creationId xmlns:a16="http://schemas.microsoft.com/office/drawing/2014/main" id="{8A3DE435-EA42-725F-ACFE-2984DB810ABC}"/>
                    </a:ext>
                  </a:extLst>
                </p:cNvPr>
                <p:cNvSpPr/>
                <p:nvPr/>
              </p:nvSpPr>
              <p:spPr>
                <a:xfrm>
                  <a:off x="7086103" y="716257"/>
                  <a:ext cx="7749" cy="7493"/>
                </a:xfrm>
                <a:custGeom>
                  <a:avLst/>
                  <a:gdLst>
                    <a:gd name="connsiteX0" fmla="*/ 3733 w 7749"/>
                    <a:gd name="connsiteY0" fmla="*/ 3 h 7493"/>
                    <a:gd name="connsiteX1" fmla="*/ 7747 w 7749"/>
                    <a:gd name="connsiteY1" fmla="*/ 3590 h 7493"/>
                    <a:gd name="connsiteX2" fmla="*/ 4017 w 7749"/>
                    <a:gd name="connsiteY2" fmla="*/ 7490 h 7493"/>
                    <a:gd name="connsiteX3" fmla="*/ 3 w 7749"/>
                    <a:gd name="connsiteY3" fmla="*/ 3903 h 7493"/>
                    <a:gd name="connsiteX4" fmla="*/ 3733 w 7749"/>
                    <a:gd name="connsiteY4" fmla="*/ 3 h 7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 h="7493">
                      <a:moveTo>
                        <a:pt x="3733" y="3"/>
                      </a:moveTo>
                      <a:cubicBezTo>
                        <a:pt x="5868" y="-82"/>
                        <a:pt x="7661" y="1540"/>
                        <a:pt x="7747" y="3590"/>
                      </a:cubicBezTo>
                      <a:cubicBezTo>
                        <a:pt x="7832" y="5668"/>
                        <a:pt x="6152" y="7405"/>
                        <a:pt x="4017" y="7490"/>
                      </a:cubicBezTo>
                      <a:cubicBezTo>
                        <a:pt x="1882" y="7576"/>
                        <a:pt x="89" y="5982"/>
                        <a:pt x="3" y="3903"/>
                      </a:cubicBezTo>
                      <a:cubicBezTo>
                        <a:pt x="-82" y="1825"/>
                        <a:pt x="1597" y="89"/>
                        <a:pt x="3733" y="3"/>
                      </a:cubicBezTo>
                      <a:close/>
                    </a:path>
                  </a:pathLst>
                </a:custGeom>
                <a:grpFill/>
                <a:ln w="2845" cap="flat">
                  <a:noFill/>
                  <a:prstDash val="solid"/>
                  <a:miter/>
                </a:ln>
              </p:spPr>
              <p:txBody>
                <a:bodyPr rtlCol="0" anchor="ctr"/>
                <a:lstStyle/>
                <a:p>
                  <a:endParaRPr lang="en-US"/>
                </a:p>
              </p:txBody>
            </p:sp>
            <p:sp>
              <p:nvSpPr>
                <p:cNvPr id="2765" name="Freeform: Shape 2764">
                  <a:extLst>
                    <a:ext uri="{FF2B5EF4-FFF2-40B4-BE49-F238E27FC236}">
                      <a16:creationId xmlns:a16="http://schemas.microsoft.com/office/drawing/2014/main" id="{3D70A6F1-C14B-A84E-B5AA-334564EE3E97}"/>
                    </a:ext>
                  </a:extLst>
                </p:cNvPr>
                <p:cNvSpPr/>
                <p:nvPr/>
              </p:nvSpPr>
              <p:spPr>
                <a:xfrm>
                  <a:off x="7083601" y="562077"/>
                  <a:ext cx="5750" cy="5579"/>
                </a:xfrm>
                <a:custGeom>
                  <a:avLst/>
                  <a:gdLst>
                    <a:gd name="connsiteX0" fmla="*/ 2847 w 5750"/>
                    <a:gd name="connsiteY0" fmla="*/ 0 h 5579"/>
                    <a:gd name="connsiteX1" fmla="*/ 5751 w 5750"/>
                    <a:gd name="connsiteY1" fmla="*/ 2790 h 5579"/>
                    <a:gd name="connsiteX2" fmla="*/ 2904 w 5750"/>
                    <a:gd name="connsiteY2" fmla="*/ 5580 h 5579"/>
                    <a:gd name="connsiteX3" fmla="*/ 0 w 5750"/>
                    <a:gd name="connsiteY3" fmla="*/ 2790 h 5579"/>
                    <a:gd name="connsiteX4" fmla="*/ 2847 w 5750"/>
                    <a:gd name="connsiteY4" fmla="*/ 0 h 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 h="5579">
                      <a:moveTo>
                        <a:pt x="2847" y="0"/>
                      </a:moveTo>
                      <a:cubicBezTo>
                        <a:pt x="4441" y="0"/>
                        <a:pt x="5751" y="1253"/>
                        <a:pt x="5751" y="2790"/>
                      </a:cubicBezTo>
                      <a:cubicBezTo>
                        <a:pt x="5751" y="4327"/>
                        <a:pt x="4498" y="5580"/>
                        <a:pt x="2904" y="5580"/>
                      </a:cubicBezTo>
                      <a:cubicBezTo>
                        <a:pt x="1310" y="5580"/>
                        <a:pt x="0" y="4327"/>
                        <a:pt x="0" y="2790"/>
                      </a:cubicBezTo>
                      <a:cubicBezTo>
                        <a:pt x="0" y="1253"/>
                        <a:pt x="1253" y="0"/>
                        <a:pt x="2847" y="0"/>
                      </a:cubicBezTo>
                      <a:close/>
                    </a:path>
                  </a:pathLst>
                </a:custGeom>
                <a:grpFill/>
                <a:ln w="2845" cap="flat">
                  <a:noFill/>
                  <a:prstDash val="solid"/>
                  <a:miter/>
                </a:ln>
              </p:spPr>
              <p:txBody>
                <a:bodyPr rtlCol="0" anchor="ctr"/>
                <a:lstStyle/>
                <a:p>
                  <a:endParaRPr lang="en-US"/>
                </a:p>
              </p:txBody>
            </p:sp>
          </p:grpSp>
          <p:grpSp>
            <p:nvGrpSpPr>
              <p:cNvPr id="2078" name="Graphic 9">
                <a:extLst>
                  <a:ext uri="{FF2B5EF4-FFF2-40B4-BE49-F238E27FC236}">
                    <a16:creationId xmlns:a16="http://schemas.microsoft.com/office/drawing/2014/main" id="{7C33EC0A-D559-6F12-F454-DED53EE62CF1}"/>
                  </a:ext>
                </a:extLst>
              </p:cNvPr>
              <p:cNvGrpSpPr/>
              <p:nvPr/>
            </p:nvGrpSpPr>
            <p:grpSpPr>
              <a:xfrm>
                <a:off x="6932320" y="561849"/>
                <a:ext cx="5214285" cy="3971493"/>
                <a:chOff x="6932320" y="561849"/>
                <a:chExt cx="5214285" cy="3971493"/>
              </a:xfrm>
              <a:grpFill/>
            </p:grpSpPr>
            <p:sp>
              <p:nvSpPr>
                <p:cNvPr id="2671" name="Freeform: Shape 2670">
                  <a:extLst>
                    <a:ext uri="{FF2B5EF4-FFF2-40B4-BE49-F238E27FC236}">
                      <a16:creationId xmlns:a16="http://schemas.microsoft.com/office/drawing/2014/main" id="{C6680585-4D9F-F7D4-1872-4A8B73A28369}"/>
                    </a:ext>
                  </a:extLst>
                </p:cNvPr>
                <p:cNvSpPr/>
                <p:nvPr/>
              </p:nvSpPr>
              <p:spPr>
                <a:xfrm>
                  <a:off x="12048864" y="4244560"/>
                  <a:ext cx="97742" cy="99916"/>
                </a:xfrm>
                <a:custGeom>
                  <a:avLst/>
                  <a:gdLst>
                    <a:gd name="connsiteX0" fmla="*/ 2418 w 97742"/>
                    <a:gd name="connsiteY0" fmla="*/ 64963 h 99916"/>
                    <a:gd name="connsiteX1" fmla="*/ 33021 w 97742"/>
                    <a:gd name="connsiteY1" fmla="*/ 2276 h 99916"/>
                    <a:gd name="connsiteX2" fmla="*/ 70058 w 97742"/>
                    <a:gd name="connsiteY2" fmla="*/ 5578 h 99916"/>
                    <a:gd name="connsiteX3" fmla="*/ 94939 w 97742"/>
                    <a:gd name="connsiteY3" fmla="*/ 34416 h 99916"/>
                    <a:gd name="connsiteX4" fmla="*/ 92890 w 97742"/>
                    <a:gd name="connsiteY4" fmla="*/ 72735 h 99916"/>
                    <a:gd name="connsiteX5" fmla="*/ 64478 w 97742"/>
                    <a:gd name="connsiteY5" fmla="*/ 97530 h 99916"/>
                    <a:gd name="connsiteX6" fmla="*/ 2418 w 97742"/>
                    <a:gd name="connsiteY6" fmla="*/ 64934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42" h="99916">
                      <a:moveTo>
                        <a:pt x="2418" y="64963"/>
                      </a:moveTo>
                      <a:cubicBezTo>
                        <a:pt x="-5867" y="38516"/>
                        <a:pt x="7826" y="10446"/>
                        <a:pt x="33021" y="2276"/>
                      </a:cubicBezTo>
                      <a:cubicBezTo>
                        <a:pt x="45632" y="-1881"/>
                        <a:pt x="58898" y="-87"/>
                        <a:pt x="70058" y="5578"/>
                      </a:cubicBezTo>
                      <a:cubicBezTo>
                        <a:pt x="81217" y="11271"/>
                        <a:pt x="90413" y="21321"/>
                        <a:pt x="94939" y="34416"/>
                      </a:cubicBezTo>
                      <a:cubicBezTo>
                        <a:pt x="99437" y="47512"/>
                        <a:pt x="98355" y="61205"/>
                        <a:pt x="92890" y="72735"/>
                      </a:cubicBezTo>
                      <a:cubicBezTo>
                        <a:pt x="87423" y="84292"/>
                        <a:pt x="77431" y="93289"/>
                        <a:pt x="64478" y="97530"/>
                      </a:cubicBezTo>
                      <a:cubicBezTo>
                        <a:pt x="38515" y="105957"/>
                        <a:pt x="10730" y="91353"/>
                        <a:pt x="2418" y="64934"/>
                      </a:cubicBezTo>
                      <a:close/>
                    </a:path>
                  </a:pathLst>
                </a:custGeom>
                <a:grpFill/>
                <a:ln w="2845" cap="flat">
                  <a:noFill/>
                  <a:prstDash val="solid"/>
                  <a:miter/>
                </a:ln>
              </p:spPr>
              <p:txBody>
                <a:bodyPr rtlCol="0" anchor="ctr"/>
                <a:lstStyle/>
                <a:p>
                  <a:endParaRPr lang="en-US"/>
                </a:p>
              </p:txBody>
            </p:sp>
            <p:sp>
              <p:nvSpPr>
                <p:cNvPr id="2672" name="Freeform: Shape 2671">
                  <a:extLst>
                    <a:ext uri="{FF2B5EF4-FFF2-40B4-BE49-F238E27FC236}">
                      <a16:creationId xmlns:a16="http://schemas.microsoft.com/office/drawing/2014/main" id="{8F841F1C-2022-89E2-B022-9F3247F927EE}"/>
                    </a:ext>
                  </a:extLst>
                </p:cNvPr>
                <p:cNvSpPr/>
                <p:nvPr/>
              </p:nvSpPr>
              <p:spPr>
                <a:xfrm>
                  <a:off x="11895578" y="4292948"/>
                  <a:ext cx="95673" cy="98105"/>
                </a:xfrm>
                <a:custGeom>
                  <a:avLst/>
                  <a:gdLst>
                    <a:gd name="connsiteX0" fmla="*/ 1775 w 95673"/>
                    <a:gd name="connsiteY0" fmla="*/ 61668 h 98105"/>
                    <a:gd name="connsiteX1" fmla="*/ 34371 w 95673"/>
                    <a:gd name="connsiteY1" fmla="*/ 1884 h 98105"/>
                    <a:gd name="connsiteX2" fmla="*/ 93557 w 95673"/>
                    <a:gd name="connsiteY2" fmla="*/ 35534 h 98105"/>
                    <a:gd name="connsiteX3" fmla="*/ 61274 w 95673"/>
                    <a:gd name="connsiteY3" fmla="*/ 96399 h 98105"/>
                    <a:gd name="connsiteX4" fmla="*/ 1775 w 95673"/>
                    <a:gd name="connsiteY4" fmla="*/ 61639 h 9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73" h="98105">
                      <a:moveTo>
                        <a:pt x="1775" y="61668"/>
                      </a:moveTo>
                      <a:cubicBezTo>
                        <a:pt x="-5285" y="35420"/>
                        <a:pt x="9348" y="8774"/>
                        <a:pt x="34371" y="1884"/>
                      </a:cubicBezTo>
                      <a:cubicBezTo>
                        <a:pt x="59253" y="-5517"/>
                        <a:pt x="85757" y="9542"/>
                        <a:pt x="93557" y="35534"/>
                      </a:cubicBezTo>
                      <a:cubicBezTo>
                        <a:pt x="101357" y="61525"/>
                        <a:pt x="86924" y="88770"/>
                        <a:pt x="61274" y="96399"/>
                      </a:cubicBezTo>
                      <a:cubicBezTo>
                        <a:pt x="35482" y="103487"/>
                        <a:pt x="8835" y="87830"/>
                        <a:pt x="1775" y="61639"/>
                      </a:cubicBezTo>
                      <a:close/>
                    </a:path>
                  </a:pathLst>
                </a:custGeom>
                <a:grpFill/>
                <a:ln w="2845" cap="flat">
                  <a:noFill/>
                  <a:prstDash val="solid"/>
                  <a:miter/>
                </a:ln>
              </p:spPr>
              <p:txBody>
                <a:bodyPr rtlCol="0" anchor="ctr"/>
                <a:lstStyle/>
                <a:p>
                  <a:endParaRPr lang="en-US"/>
                </a:p>
              </p:txBody>
            </p:sp>
            <p:sp>
              <p:nvSpPr>
                <p:cNvPr id="2673" name="Freeform: Shape 2672">
                  <a:extLst>
                    <a:ext uri="{FF2B5EF4-FFF2-40B4-BE49-F238E27FC236}">
                      <a16:creationId xmlns:a16="http://schemas.microsoft.com/office/drawing/2014/main" id="{CB1D201A-6B85-42A8-9C70-AAD36F7AF791}"/>
                    </a:ext>
                  </a:extLst>
                </p:cNvPr>
                <p:cNvSpPr/>
                <p:nvPr/>
              </p:nvSpPr>
              <p:spPr>
                <a:xfrm>
                  <a:off x="11740523" y="4334724"/>
                  <a:ext cx="93619" cy="96156"/>
                </a:xfrm>
                <a:custGeom>
                  <a:avLst/>
                  <a:gdLst>
                    <a:gd name="connsiteX0" fmla="*/ 1252 w 93619"/>
                    <a:gd name="connsiteY0" fmla="*/ 58865 h 96156"/>
                    <a:gd name="connsiteX1" fmla="*/ 6945 w 93619"/>
                    <a:gd name="connsiteY1" fmla="*/ 22739 h 96156"/>
                    <a:gd name="connsiteX2" fmla="*/ 35471 w 93619"/>
                    <a:gd name="connsiteY2" fmla="*/ 1273 h 96156"/>
                    <a:gd name="connsiteX3" fmla="*/ 92094 w 93619"/>
                    <a:gd name="connsiteY3" fmla="*/ 36973 h 96156"/>
                    <a:gd name="connsiteX4" fmla="*/ 57960 w 93619"/>
                    <a:gd name="connsiteY4" fmla="*/ 94820 h 96156"/>
                    <a:gd name="connsiteX5" fmla="*/ 22289 w 93619"/>
                    <a:gd name="connsiteY5" fmla="*/ 89013 h 96156"/>
                    <a:gd name="connsiteX6" fmla="*/ 1252 w 93619"/>
                    <a:gd name="connsiteY6" fmla="*/ 58836 h 9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19" h="96156">
                      <a:moveTo>
                        <a:pt x="1252" y="58865"/>
                      </a:moveTo>
                      <a:cubicBezTo>
                        <a:pt x="-1709" y="45883"/>
                        <a:pt x="739" y="33129"/>
                        <a:pt x="6945" y="22739"/>
                      </a:cubicBezTo>
                      <a:cubicBezTo>
                        <a:pt x="13123" y="12262"/>
                        <a:pt x="23087" y="4291"/>
                        <a:pt x="35471" y="1273"/>
                      </a:cubicBezTo>
                      <a:cubicBezTo>
                        <a:pt x="60181" y="-4762"/>
                        <a:pt x="85517" y="11237"/>
                        <a:pt x="92094" y="36973"/>
                      </a:cubicBezTo>
                      <a:cubicBezTo>
                        <a:pt x="98670" y="62708"/>
                        <a:pt x="83382" y="88643"/>
                        <a:pt x="57960" y="94820"/>
                      </a:cubicBezTo>
                      <a:cubicBezTo>
                        <a:pt x="45264" y="97923"/>
                        <a:pt x="32538" y="95475"/>
                        <a:pt x="22289" y="89013"/>
                      </a:cubicBezTo>
                      <a:cubicBezTo>
                        <a:pt x="12012" y="82465"/>
                        <a:pt x="4212" y="71761"/>
                        <a:pt x="1252" y="58836"/>
                      </a:cubicBezTo>
                      <a:close/>
                    </a:path>
                  </a:pathLst>
                </a:custGeom>
                <a:grpFill/>
                <a:ln w="2845" cap="flat">
                  <a:noFill/>
                  <a:prstDash val="solid"/>
                  <a:miter/>
                </a:ln>
              </p:spPr>
              <p:txBody>
                <a:bodyPr rtlCol="0" anchor="ctr"/>
                <a:lstStyle/>
                <a:p>
                  <a:endParaRPr lang="en-US"/>
                </a:p>
              </p:txBody>
            </p:sp>
            <p:sp>
              <p:nvSpPr>
                <p:cNvPr id="2674" name="Freeform: Shape 2673">
                  <a:extLst>
                    <a:ext uri="{FF2B5EF4-FFF2-40B4-BE49-F238E27FC236}">
                      <a16:creationId xmlns:a16="http://schemas.microsoft.com/office/drawing/2014/main" id="{90DBA23A-F5C4-D413-FBE1-46B00CBF9A2E}"/>
                    </a:ext>
                  </a:extLst>
                </p:cNvPr>
                <p:cNvSpPr/>
                <p:nvPr/>
              </p:nvSpPr>
              <p:spPr>
                <a:xfrm>
                  <a:off x="11583878" y="4370308"/>
                  <a:ext cx="91551" cy="94048"/>
                </a:xfrm>
                <a:custGeom>
                  <a:avLst/>
                  <a:gdLst>
                    <a:gd name="connsiteX0" fmla="*/ 808 w 91551"/>
                    <a:gd name="connsiteY0" fmla="*/ 55593 h 94048"/>
                    <a:gd name="connsiteX1" fmla="*/ 36593 w 91551"/>
                    <a:gd name="connsiteY1" fmla="*/ 792 h 94048"/>
                    <a:gd name="connsiteX2" fmla="*/ 70727 w 91551"/>
                    <a:gd name="connsiteY2" fmla="*/ 8193 h 94048"/>
                    <a:gd name="connsiteX3" fmla="*/ 90512 w 91551"/>
                    <a:gd name="connsiteY3" fmla="*/ 37971 h 94048"/>
                    <a:gd name="connsiteX4" fmla="*/ 84135 w 91551"/>
                    <a:gd name="connsiteY4" fmla="*/ 73442 h 94048"/>
                    <a:gd name="connsiteX5" fmla="*/ 54813 w 91551"/>
                    <a:gd name="connsiteY5" fmla="*/ 93228 h 94048"/>
                    <a:gd name="connsiteX6" fmla="*/ 808 w 91551"/>
                    <a:gd name="connsiteY6" fmla="*/ 55621 h 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51" h="94048">
                      <a:moveTo>
                        <a:pt x="808" y="55593"/>
                      </a:moveTo>
                      <a:cubicBezTo>
                        <a:pt x="-3860" y="30000"/>
                        <a:pt x="12167" y="5460"/>
                        <a:pt x="36593" y="792"/>
                      </a:cubicBezTo>
                      <a:cubicBezTo>
                        <a:pt x="48835" y="-1600"/>
                        <a:pt x="60991" y="1588"/>
                        <a:pt x="70727" y="8193"/>
                      </a:cubicBezTo>
                      <a:cubicBezTo>
                        <a:pt x="80463" y="14798"/>
                        <a:pt x="87865" y="25246"/>
                        <a:pt x="90512" y="37971"/>
                      </a:cubicBezTo>
                      <a:cubicBezTo>
                        <a:pt x="93188" y="50696"/>
                        <a:pt x="90569" y="63308"/>
                        <a:pt x="84135" y="73442"/>
                      </a:cubicBezTo>
                      <a:cubicBezTo>
                        <a:pt x="77701" y="83549"/>
                        <a:pt x="67339" y="90751"/>
                        <a:pt x="54813" y="93228"/>
                      </a:cubicBezTo>
                      <a:cubicBezTo>
                        <a:pt x="29647" y="98039"/>
                        <a:pt x="5478" y="81214"/>
                        <a:pt x="808" y="55621"/>
                      </a:cubicBezTo>
                      <a:close/>
                    </a:path>
                  </a:pathLst>
                </a:custGeom>
                <a:grpFill/>
                <a:ln w="2845" cap="flat">
                  <a:noFill/>
                  <a:prstDash val="solid"/>
                  <a:miter/>
                </a:ln>
              </p:spPr>
              <p:txBody>
                <a:bodyPr rtlCol="0" anchor="ctr"/>
                <a:lstStyle/>
                <a:p>
                  <a:endParaRPr lang="en-US"/>
                </a:p>
              </p:txBody>
            </p:sp>
            <p:sp>
              <p:nvSpPr>
                <p:cNvPr id="2675" name="Freeform: Shape 2674">
                  <a:extLst>
                    <a:ext uri="{FF2B5EF4-FFF2-40B4-BE49-F238E27FC236}">
                      <a16:creationId xmlns:a16="http://schemas.microsoft.com/office/drawing/2014/main" id="{B3826F7E-8BD3-B825-DC91-61AF0EDC57E2}"/>
                    </a:ext>
                  </a:extLst>
                </p:cNvPr>
                <p:cNvSpPr/>
                <p:nvPr/>
              </p:nvSpPr>
              <p:spPr>
                <a:xfrm>
                  <a:off x="11425920" y="4399276"/>
                  <a:ext cx="89530" cy="92200"/>
                </a:xfrm>
                <a:custGeom>
                  <a:avLst/>
                  <a:gdLst>
                    <a:gd name="connsiteX0" fmla="*/ 483 w 89530"/>
                    <a:gd name="connsiteY0" fmla="*/ 52502 h 92200"/>
                    <a:gd name="connsiteX1" fmla="*/ 8738 w 89530"/>
                    <a:gd name="connsiteY1" fmla="*/ 18454 h 92200"/>
                    <a:gd name="connsiteX2" fmla="*/ 21236 w 89530"/>
                    <a:gd name="connsiteY2" fmla="*/ 6725 h 92200"/>
                    <a:gd name="connsiteX3" fmla="*/ 37719 w 89530"/>
                    <a:gd name="connsiteY3" fmla="*/ 576 h 92200"/>
                    <a:gd name="connsiteX4" fmla="*/ 88877 w 89530"/>
                    <a:gd name="connsiteY4" fmla="*/ 38781 h 92200"/>
                    <a:gd name="connsiteX5" fmla="*/ 51783 w 89530"/>
                    <a:gd name="connsiteY5" fmla="*/ 91618 h 92200"/>
                    <a:gd name="connsiteX6" fmla="*/ 33819 w 89530"/>
                    <a:gd name="connsiteY6" fmla="*/ 90650 h 92200"/>
                    <a:gd name="connsiteX7" fmla="*/ 18162 w 89530"/>
                    <a:gd name="connsiteY7" fmla="*/ 82878 h 92200"/>
                    <a:gd name="connsiteX8" fmla="*/ 483 w 89530"/>
                    <a:gd name="connsiteY8" fmla="*/ 52474 h 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30" h="92200">
                      <a:moveTo>
                        <a:pt x="483" y="52502"/>
                      </a:moveTo>
                      <a:cubicBezTo>
                        <a:pt x="-1311" y="39919"/>
                        <a:pt x="1992" y="27820"/>
                        <a:pt x="8738" y="18454"/>
                      </a:cubicBezTo>
                      <a:cubicBezTo>
                        <a:pt x="12098" y="13786"/>
                        <a:pt x="16339" y="9772"/>
                        <a:pt x="21236" y="6725"/>
                      </a:cubicBezTo>
                      <a:cubicBezTo>
                        <a:pt x="26133" y="3679"/>
                        <a:pt x="31713" y="1658"/>
                        <a:pt x="37719" y="576"/>
                      </a:cubicBezTo>
                      <a:cubicBezTo>
                        <a:pt x="61747" y="-3409"/>
                        <a:pt x="84663" y="13700"/>
                        <a:pt x="88877" y="38781"/>
                      </a:cubicBezTo>
                      <a:cubicBezTo>
                        <a:pt x="93090" y="63861"/>
                        <a:pt x="76493" y="87518"/>
                        <a:pt x="51783" y="91618"/>
                      </a:cubicBezTo>
                      <a:cubicBezTo>
                        <a:pt x="45633" y="92700"/>
                        <a:pt x="39541" y="92215"/>
                        <a:pt x="33819" y="90650"/>
                      </a:cubicBezTo>
                      <a:cubicBezTo>
                        <a:pt x="28126" y="89084"/>
                        <a:pt x="22802" y="86436"/>
                        <a:pt x="18162" y="82878"/>
                      </a:cubicBezTo>
                      <a:cubicBezTo>
                        <a:pt x="8881" y="75761"/>
                        <a:pt x="2276" y="65057"/>
                        <a:pt x="483" y="52474"/>
                      </a:cubicBezTo>
                      <a:close/>
                    </a:path>
                  </a:pathLst>
                </a:custGeom>
                <a:grpFill/>
                <a:ln w="2845" cap="flat">
                  <a:noFill/>
                  <a:prstDash val="solid"/>
                  <a:miter/>
                </a:ln>
              </p:spPr>
              <p:txBody>
                <a:bodyPr rtlCol="0" anchor="ctr"/>
                <a:lstStyle/>
                <a:p>
                  <a:endParaRPr lang="en-US"/>
                </a:p>
              </p:txBody>
            </p:sp>
            <p:sp>
              <p:nvSpPr>
                <p:cNvPr id="2676" name="Freeform: Shape 2675">
                  <a:extLst>
                    <a:ext uri="{FF2B5EF4-FFF2-40B4-BE49-F238E27FC236}">
                      <a16:creationId xmlns:a16="http://schemas.microsoft.com/office/drawing/2014/main" id="{68EF9A9A-4447-D840-A543-63772A3D53F6}"/>
                    </a:ext>
                  </a:extLst>
                </p:cNvPr>
                <p:cNvSpPr/>
                <p:nvPr/>
              </p:nvSpPr>
              <p:spPr>
                <a:xfrm>
                  <a:off x="11267000" y="4421530"/>
                  <a:ext cx="87512" cy="90091"/>
                </a:xfrm>
                <a:custGeom>
                  <a:avLst/>
                  <a:gdLst>
                    <a:gd name="connsiteX0" fmla="*/ 237 w 87512"/>
                    <a:gd name="connsiteY0" fmla="*/ 50005 h 90091"/>
                    <a:gd name="connsiteX1" fmla="*/ 38641 w 87512"/>
                    <a:gd name="connsiteY1" fmla="*/ 271 h 90091"/>
                    <a:gd name="connsiteX2" fmla="*/ 87151 w 87512"/>
                    <a:gd name="connsiteY2" fmla="*/ 40070 h 90091"/>
                    <a:gd name="connsiteX3" fmla="*/ 48747 w 87512"/>
                    <a:gd name="connsiteY3" fmla="*/ 89804 h 90091"/>
                    <a:gd name="connsiteX4" fmla="*/ 237 w 87512"/>
                    <a:gd name="connsiteY4" fmla="*/ 50005 h 9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12" h="90091">
                      <a:moveTo>
                        <a:pt x="237" y="50005"/>
                      </a:moveTo>
                      <a:cubicBezTo>
                        <a:pt x="-2239" y="25238"/>
                        <a:pt x="14956" y="2976"/>
                        <a:pt x="38641" y="271"/>
                      </a:cubicBezTo>
                      <a:cubicBezTo>
                        <a:pt x="62327" y="-2433"/>
                        <a:pt x="84020" y="15388"/>
                        <a:pt x="87151" y="40070"/>
                      </a:cubicBezTo>
                      <a:cubicBezTo>
                        <a:pt x="90254" y="64752"/>
                        <a:pt x="73059" y="87014"/>
                        <a:pt x="48747" y="89804"/>
                      </a:cubicBezTo>
                      <a:cubicBezTo>
                        <a:pt x="24435" y="92594"/>
                        <a:pt x="2714" y="74773"/>
                        <a:pt x="237" y="50005"/>
                      </a:cubicBezTo>
                      <a:close/>
                    </a:path>
                  </a:pathLst>
                </a:custGeom>
                <a:grpFill/>
                <a:ln w="2845" cap="flat">
                  <a:noFill/>
                  <a:prstDash val="solid"/>
                  <a:miter/>
                </a:ln>
              </p:spPr>
              <p:txBody>
                <a:bodyPr rtlCol="0" anchor="ctr"/>
                <a:lstStyle/>
                <a:p>
                  <a:endParaRPr lang="en-US"/>
                </a:p>
              </p:txBody>
            </p:sp>
            <p:sp>
              <p:nvSpPr>
                <p:cNvPr id="2677" name="Freeform: Shape 2676">
                  <a:extLst>
                    <a:ext uri="{FF2B5EF4-FFF2-40B4-BE49-F238E27FC236}">
                      <a16:creationId xmlns:a16="http://schemas.microsoft.com/office/drawing/2014/main" id="{3315FD1F-3F08-6FF3-DC1D-6BDB9EEE8A50}"/>
                    </a:ext>
                  </a:extLst>
                </p:cNvPr>
                <p:cNvSpPr/>
                <p:nvPr/>
              </p:nvSpPr>
              <p:spPr>
                <a:xfrm>
                  <a:off x="11107251" y="4437518"/>
                  <a:ext cx="85497" cy="87993"/>
                </a:xfrm>
                <a:custGeom>
                  <a:avLst/>
                  <a:gdLst>
                    <a:gd name="connsiteX0" fmla="*/ 80 w 85497"/>
                    <a:gd name="connsiteY0" fmla="*/ 46685 h 87993"/>
                    <a:gd name="connsiteX1" fmla="*/ 39595 w 85497"/>
                    <a:gd name="connsiteY1" fmla="*/ 83 h 87993"/>
                    <a:gd name="connsiteX2" fmla="*/ 56277 w 85497"/>
                    <a:gd name="connsiteY2" fmla="*/ 2503 h 87993"/>
                    <a:gd name="connsiteX3" fmla="*/ 70425 w 85497"/>
                    <a:gd name="connsiteY3" fmla="*/ 10730 h 87993"/>
                    <a:gd name="connsiteX4" fmla="*/ 85343 w 85497"/>
                    <a:gd name="connsiteY4" fmla="*/ 40650 h 87993"/>
                    <a:gd name="connsiteX5" fmla="*/ 75322 w 85497"/>
                    <a:gd name="connsiteY5" fmla="*/ 72790 h 87993"/>
                    <a:gd name="connsiteX6" fmla="*/ 62397 w 85497"/>
                    <a:gd name="connsiteY6" fmla="*/ 83381 h 87993"/>
                    <a:gd name="connsiteX7" fmla="*/ 45886 w 85497"/>
                    <a:gd name="connsiteY7" fmla="*/ 87907 h 87993"/>
                    <a:gd name="connsiteX8" fmla="*/ 80 w 85497"/>
                    <a:gd name="connsiteY8" fmla="*/ 46714 h 8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97" h="87993">
                      <a:moveTo>
                        <a:pt x="80" y="46685"/>
                      </a:moveTo>
                      <a:cubicBezTo>
                        <a:pt x="-1343" y="22430"/>
                        <a:pt x="16336" y="1535"/>
                        <a:pt x="39595" y="83"/>
                      </a:cubicBezTo>
                      <a:cubicBezTo>
                        <a:pt x="45430" y="-287"/>
                        <a:pt x="51067" y="595"/>
                        <a:pt x="56277" y="2503"/>
                      </a:cubicBezTo>
                      <a:cubicBezTo>
                        <a:pt x="61486" y="4325"/>
                        <a:pt x="66269" y="7086"/>
                        <a:pt x="70425" y="10730"/>
                      </a:cubicBezTo>
                      <a:cubicBezTo>
                        <a:pt x="78681" y="17989"/>
                        <a:pt x="84347" y="28551"/>
                        <a:pt x="85343" y="40650"/>
                      </a:cubicBezTo>
                      <a:cubicBezTo>
                        <a:pt x="86339" y="52778"/>
                        <a:pt x="82467" y="64165"/>
                        <a:pt x="75322" y="72790"/>
                      </a:cubicBezTo>
                      <a:cubicBezTo>
                        <a:pt x="71763" y="77089"/>
                        <a:pt x="67379" y="80762"/>
                        <a:pt x="62397" y="83381"/>
                      </a:cubicBezTo>
                      <a:cubicBezTo>
                        <a:pt x="57415" y="85943"/>
                        <a:pt x="51835" y="87509"/>
                        <a:pt x="45886" y="87907"/>
                      </a:cubicBezTo>
                      <a:cubicBezTo>
                        <a:pt x="22029" y="89416"/>
                        <a:pt x="1532" y="70968"/>
                        <a:pt x="80" y="46714"/>
                      </a:cubicBezTo>
                      <a:close/>
                    </a:path>
                  </a:pathLst>
                </a:custGeom>
                <a:grpFill/>
                <a:ln w="2845" cap="flat">
                  <a:noFill/>
                  <a:prstDash val="solid"/>
                  <a:miter/>
                </a:ln>
              </p:spPr>
              <p:txBody>
                <a:bodyPr rtlCol="0" anchor="ctr"/>
                <a:lstStyle/>
                <a:p>
                  <a:endParaRPr lang="en-US"/>
                </a:p>
              </p:txBody>
            </p:sp>
            <p:sp>
              <p:nvSpPr>
                <p:cNvPr id="2678" name="Freeform: Shape 2677">
                  <a:extLst>
                    <a:ext uri="{FF2B5EF4-FFF2-40B4-BE49-F238E27FC236}">
                      <a16:creationId xmlns:a16="http://schemas.microsoft.com/office/drawing/2014/main" id="{8F0EE002-063D-B0DC-6021-FB6E01A0D6B9}"/>
                    </a:ext>
                  </a:extLst>
                </p:cNvPr>
                <p:cNvSpPr/>
                <p:nvPr/>
              </p:nvSpPr>
              <p:spPr>
                <a:xfrm>
                  <a:off x="10947075" y="4446711"/>
                  <a:ext cx="83490" cy="86017"/>
                </a:xfrm>
                <a:custGeom>
                  <a:avLst/>
                  <a:gdLst>
                    <a:gd name="connsiteX0" fmla="*/ 8 w 83490"/>
                    <a:gd name="connsiteY0" fmla="*/ 44097 h 86017"/>
                    <a:gd name="connsiteX1" fmla="*/ 40405 w 83490"/>
                    <a:gd name="connsiteY1" fmla="*/ 28 h 86017"/>
                    <a:gd name="connsiteX2" fmla="*/ 83449 w 83490"/>
                    <a:gd name="connsiteY2" fmla="*/ 41421 h 86017"/>
                    <a:gd name="connsiteX3" fmla="*/ 43081 w 83490"/>
                    <a:gd name="connsiteY3" fmla="*/ 85974 h 86017"/>
                    <a:gd name="connsiteX4" fmla="*/ 37 w 83490"/>
                    <a:gd name="connsiteY4" fmla="*/ 44097 h 86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86017">
                      <a:moveTo>
                        <a:pt x="8" y="44097"/>
                      </a:moveTo>
                      <a:cubicBezTo>
                        <a:pt x="-447" y="20298"/>
                        <a:pt x="17659" y="1110"/>
                        <a:pt x="40405" y="28"/>
                      </a:cubicBezTo>
                      <a:cubicBezTo>
                        <a:pt x="63151" y="-826"/>
                        <a:pt x="82424" y="17707"/>
                        <a:pt x="83449" y="41421"/>
                      </a:cubicBezTo>
                      <a:cubicBezTo>
                        <a:pt x="84474" y="65135"/>
                        <a:pt x="66397" y="85092"/>
                        <a:pt x="43081" y="85974"/>
                      </a:cubicBezTo>
                      <a:cubicBezTo>
                        <a:pt x="19765" y="87056"/>
                        <a:pt x="464" y="67783"/>
                        <a:pt x="37" y="44097"/>
                      </a:cubicBezTo>
                      <a:close/>
                    </a:path>
                  </a:pathLst>
                </a:custGeom>
                <a:grpFill/>
                <a:ln w="2845" cap="flat">
                  <a:noFill/>
                  <a:prstDash val="solid"/>
                  <a:miter/>
                </a:ln>
              </p:spPr>
              <p:txBody>
                <a:bodyPr rtlCol="0" anchor="ctr"/>
                <a:lstStyle/>
                <a:p>
                  <a:endParaRPr lang="en-US"/>
                </a:p>
              </p:txBody>
            </p:sp>
            <p:sp>
              <p:nvSpPr>
                <p:cNvPr id="2679" name="Freeform: Shape 2678">
                  <a:extLst>
                    <a:ext uri="{FF2B5EF4-FFF2-40B4-BE49-F238E27FC236}">
                      <a16:creationId xmlns:a16="http://schemas.microsoft.com/office/drawing/2014/main" id="{91241282-0121-4523-944E-641ECEB39EA2}"/>
                    </a:ext>
                  </a:extLst>
                </p:cNvPr>
                <p:cNvSpPr/>
                <p:nvPr/>
              </p:nvSpPr>
              <p:spPr>
                <a:xfrm>
                  <a:off x="10786683" y="4449384"/>
                  <a:ext cx="81486" cy="83958"/>
                </a:xfrm>
                <a:custGeom>
                  <a:avLst/>
                  <a:gdLst>
                    <a:gd name="connsiteX0" fmla="*/ 11 w 81486"/>
                    <a:gd name="connsiteY0" fmla="*/ 41453 h 83958"/>
                    <a:gd name="connsiteX1" fmla="*/ 41147 w 81486"/>
                    <a:gd name="connsiteY1" fmla="*/ 3 h 83958"/>
                    <a:gd name="connsiteX2" fmla="*/ 81486 w 81486"/>
                    <a:gd name="connsiteY2" fmla="*/ 42421 h 83958"/>
                    <a:gd name="connsiteX3" fmla="*/ 40350 w 81486"/>
                    <a:gd name="connsiteY3" fmla="*/ 83956 h 83958"/>
                    <a:gd name="connsiteX4" fmla="*/ 11 w 81486"/>
                    <a:gd name="connsiteY4" fmla="*/ 41481 h 83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86" h="83958">
                      <a:moveTo>
                        <a:pt x="11" y="41453"/>
                      </a:moveTo>
                      <a:cubicBezTo>
                        <a:pt x="494" y="18280"/>
                        <a:pt x="18913" y="-282"/>
                        <a:pt x="41147" y="3"/>
                      </a:cubicBezTo>
                      <a:cubicBezTo>
                        <a:pt x="63381" y="259"/>
                        <a:pt x="81429" y="19390"/>
                        <a:pt x="81486" y="42421"/>
                      </a:cubicBezTo>
                      <a:cubicBezTo>
                        <a:pt x="81543" y="65736"/>
                        <a:pt x="63125" y="84184"/>
                        <a:pt x="40350" y="83956"/>
                      </a:cubicBezTo>
                      <a:cubicBezTo>
                        <a:pt x="17575" y="83671"/>
                        <a:pt x="-502" y="64655"/>
                        <a:pt x="11" y="41481"/>
                      </a:cubicBezTo>
                      <a:close/>
                    </a:path>
                  </a:pathLst>
                </a:custGeom>
                <a:grpFill/>
                <a:ln w="2845" cap="flat">
                  <a:noFill/>
                  <a:prstDash val="solid"/>
                  <a:miter/>
                </a:ln>
              </p:spPr>
              <p:txBody>
                <a:bodyPr rtlCol="0" anchor="ctr"/>
                <a:lstStyle/>
                <a:p>
                  <a:endParaRPr lang="en-US"/>
                </a:p>
              </p:txBody>
            </p:sp>
            <p:sp>
              <p:nvSpPr>
                <p:cNvPr id="2680" name="Freeform: Shape 2679">
                  <a:extLst>
                    <a:ext uri="{FF2B5EF4-FFF2-40B4-BE49-F238E27FC236}">
                      <a16:creationId xmlns:a16="http://schemas.microsoft.com/office/drawing/2014/main" id="{F2F4ECE6-C153-71F2-CBBF-AD588AD6C484}"/>
                    </a:ext>
                  </a:extLst>
                </p:cNvPr>
                <p:cNvSpPr/>
                <p:nvPr/>
              </p:nvSpPr>
              <p:spPr>
                <a:xfrm>
                  <a:off x="10626365" y="4445880"/>
                  <a:ext cx="79509" cy="81852"/>
                </a:xfrm>
                <a:custGeom>
                  <a:avLst/>
                  <a:gdLst>
                    <a:gd name="connsiteX0" fmla="*/ 81 w 79509"/>
                    <a:gd name="connsiteY0" fmla="*/ 38522 h 81852"/>
                    <a:gd name="connsiteX1" fmla="*/ 41786 w 79509"/>
                    <a:gd name="connsiteY1" fmla="*/ 62 h 81852"/>
                    <a:gd name="connsiteX2" fmla="*/ 79478 w 79509"/>
                    <a:gd name="connsiteY2" fmla="*/ 42451 h 81852"/>
                    <a:gd name="connsiteX3" fmla="*/ 37716 w 79509"/>
                    <a:gd name="connsiteY3" fmla="*/ 81823 h 81852"/>
                    <a:gd name="connsiteX4" fmla="*/ 81 w 79509"/>
                    <a:gd name="connsiteY4" fmla="*/ 38494 h 81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09" h="81852">
                      <a:moveTo>
                        <a:pt x="81" y="38522"/>
                      </a:moveTo>
                      <a:cubicBezTo>
                        <a:pt x="1476" y="15919"/>
                        <a:pt x="20151" y="-1162"/>
                        <a:pt x="41786" y="62"/>
                      </a:cubicBezTo>
                      <a:cubicBezTo>
                        <a:pt x="63451" y="888"/>
                        <a:pt x="80333" y="19876"/>
                        <a:pt x="79478" y="42451"/>
                      </a:cubicBezTo>
                      <a:cubicBezTo>
                        <a:pt x="78624" y="65055"/>
                        <a:pt x="59921" y="82677"/>
                        <a:pt x="37716" y="81823"/>
                      </a:cubicBezTo>
                      <a:cubicBezTo>
                        <a:pt x="15539" y="80570"/>
                        <a:pt x="-1314" y="61041"/>
                        <a:pt x="81" y="38494"/>
                      </a:cubicBezTo>
                      <a:close/>
                    </a:path>
                  </a:pathLst>
                </a:custGeom>
                <a:grpFill/>
                <a:ln w="2845" cap="flat">
                  <a:noFill/>
                  <a:prstDash val="solid"/>
                  <a:miter/>
                </a:ln>
              </p:spPr>
              <p:txBody>
                <a:bodyPr rtlCol="0" anchor="ctr"/>
                <a:lstStyle/>
                <a:p>
                  <a:endParaRPr lang="en-US"/>
                </a:p>
              </p:txBody>
            </p:sp>
            <p:sp>
              <p:nvSpPr>
                <p:cNvPr id="2681" name="Freeform: Shape 2680">
                  <a:extLst>
                    <a:ext uri="{FF2B5EF4-FFF2-40B4-BE49-F238E27FC236}">
                      <a16:creationId xmlns:a16="http://schemas.microsoft.com/office/drawing/2014/main" id="{65AAACAC-A0FB-3B3B-AFE8-D8D34417B665}"/>
                    </a:ext>
                  </a:extLst>
                </p:cNvPr>
                <p:cNvSpPr/>
                <p:nvPr/>
              </p:nvSpPr>
              <p:spPr>
                <a:xfrm>
                  <a:off x="10466324" y="4435347"/>
                  <a:ext cx="77552" cy="79811"/>
                </a:xfrm>
                <a:custGeom>
                  <a:avLst/>
                  <a:gdLst>
                    <a:gd name="connsiteX0" fmla="*/ 215 w 77552"/>
                    <a:gd name="connsiteY0" fmla="*/ 36473 h 79811"/>
                    <a:gd name="connsiteX1" fmla="*/ 42433 w 77552"/>
                    <a:gd name="connsiteY1" fmla="*/ 148 h 79811"/>
                    <a:gd name="connsiteX2" fmla="*/ 77421 w 77552"/>
                    <a:gd name="connsiteY2" fmla="*/ 43334 h 79811"/>
                    <a:gd name="connsiteX3" fmla="*/ 35202 w 77552"/>
                    <a:gd name="connsiteY3" fmla="*/ 79659 h 79811"/>
                    <a:gd name="connsiteX4" fmla="*/ 215 w 77552"/>
                    <a:gd name="connsiteY4" fmla="*/ 36473 h 7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52" h="79811">
                      <a:moveTo>
                        <a:pt x="215" y="36473"/>
                      </a:moveTo>
                      <a:cubicBezTo>
                        <a:pt x="2464" y="14552"/>
                        <a:pt x="21367" y="-1731"/>
                        <a:pt x="42433" y="148"/>
                      </a:cubicBezTo>
                      <a:cubicBezTo>
                        <a:pt x="63500" y="2026"/>
                        <a:pt x="79157" y="21356"/>
                        <a:pt x="77421" y="43334"/>
                      </a:cubicBezTo>
                      <a:cubicBezTo>
                        <a:pt x="75684" y="65311"/>
                        <a:pt x="56782" y="81567"/>
                        <a:pt x="35202" y="79659"/>
                      </a:cubicBezTo>
                      <a:cubicBezTo>
                        <a:pt x="13624" y="77752"/>
                        <a:pt x="-2034" y="58422"/>
                        <a:pt x="215" y="36473"/>
                      </a:cubicBezTo>
                      <a:close/>
                    </a:path>
                  </a:pathLst>
                </a:custGeom>
                <a:grpFill/>
                <a:ln w="2845" cap="flat">
                  <a:noFill/>
                  <a:prstDash val="solid"/>
                  <a:miter/>
                </a:ln>
              </p:spPr>
              <p:txBody>
                <a:bodyPr rtlCol="0" anchor="ctr"/>
                <a:lstStyle/>
                <a:p>
                  <a:endParaRPr lang="en-US"/>
                </a:p>
              </p:txBody>
            </p:sp>
            <p:sp>
              <p:nvSpPr>
                <p:cNvPr id="2682" name="Freeform: Shape 2681">
                  <a:extLst>
                    <a:ext uri="{FF2B5EF4-FFF2-40B4-BE49-F238E27FC236}">
                      <a16:creationId xmlns:a16="http://schemas.microsoft.com/office/drawing/2014/main" id="{50B47AB7-BD40-2CD2-ED7F-935ECE8CE4F7}"/>
                    </a:ext>
                  </a:extLst>
                </p:cNvPr>
                <p:cNvSpPr/>
                <p:nvPr/>
              </p:nvSpPr>
              <p:spPr>
                <a:xfrm>
                  <a:off x="10306933" y="4418571"/>
                  <a:ext cx="75553" cy="77869"/>
                </a:xfrm>
                <a:custGeom>
                  <a:avLst/>
                  <a:gdLst>
                    <a:gd name="connsiteX0" fmla="*/ 412 w 75553"/>
                    <a:gd name="connsiteY0" fmla="*/ 33663 h 77869"/>
                    <a:gd name="connsiteX1" fmla="*/ 42915 w 75553"/>
                    <a:gd name="connsiteY1" fmla="*/ 355 h 77869"/>
                    <a:gd name="connsiteX2" fmla="*/ 75255 w 75553"/>
                    <a:gd name="connsiteY2" fmla="*/ 43712 h 77869"/>
                    <a:gd name="connsiteX3" fmla="*/ 32695 w 75553"/>
                    <a:gd name="connsiteY3" fmla="*/ 77475 h 77869"/>
                    <a:gd name="connsiteX4" fmla="*/ 412 w 75553"/>
                    <a:gd name="connsiteY4" fmla="*/ 33691 h 7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53" h="77869">
                      <a:moveTo>
                        <a:pt x="412" y="33663"/>
                      </a:moveTo>
                      <a:cubicBezTo>
                        <a:pt x="3458" y="12397"/>
                        <a:pt x="22504" y="-2521"/>
                        <a:pt x="42915" y="355"/>
                      </a:cubicBezTo>
                      <a:cubicBezTo>
                        <a:pt x="63299" y="3401"/>
                        <a:pt x="77846" y="22332"/>
                        <a:pt x="75255" y="43712"/>
                      </a:cubicBezTo>
                      <a:cubicBezTo>
                        <a:pt x="72693" y="65006"/>
                        <a:pt x="53562" y="80578"/>
                        <a:pt x="32695" y="77475"/>
                      </a:cubicBezTo>
                      <a:cubicBezTo>
                        <a:pt x="11799" y="74543"/>
                        <a:pt x="-2663" y="54957"/>
                        <a:pt x="412" y="33691"/>
                      </a:cubicBezTo>
                      <a:close/>
                    </a:path>
                  </a:pathLst>
                </a:custGeom>
                <a:grpFill/>
                <a:ln w="2845" cap="flat">
                  <a:noFill/>
                  <a:prstDash val="solid"/>
                  <a:miter/>
                </a:ln>
              </p:spPr>
              <p:txBody>
                <a:bodyPr rtlCol="0" anchor="ctr"/>
                <a:lstStyle/>
                <a:p>
                  <a:endParaRPr lang="en-US"/>
                </a:p>
              </p:txBody>
            </p:sp>
            <p:sp>
              <p:nvSpPr>
                <p:cNvPr id="2683" name="Freeform: Shape 2682">
                  <a:extLst>
                    <a:ext uri="{FF2B5EF4-FFF2-40B4-BE49-F238E27FC236}">
                      <a16:creationId xmlns:a16="http://schemas.microsoft.com/office/drawing/2014/main" id="{780B917C-4665-EACD-071B-0A7C69738A44}"/>
                    </a:ext>
                  </a:extLst>
                </p:cNvPr>
                <p:cNvSpPr/>
                <p:nvPr/>
              </p:nvSpPr>
              <p:spPr>
                <a:xfrm>
                  <a:off x="10148362" y="4395292"/>
                  <a:ext cx="73620" cy="75544"/>
                </a:xfrm>
                <a:custGeom>
                  <a:avLst/>
                  <a:gdLst>
                    <a:gd name="connsiteX0" fmla="*/ 671 w 73620"/>
                    <a:gd name="connsiteY0" fmla="*/ 31235 h 75544"/>
                    <a:gd name="connsiteX1" fmla="*/ 16015 w 73620"/>
                    <a:gd name="connsiteY1" fmla="*/ 6923 h 75544"/>
                    <a:gd name="connsiteX2" fmla="*/ 28854 w 73620"/>
                    <a:gd name="connsiteY2" fmla="*/ 1087 h 75544"/>
                    <a:gd name="connsiteX3" fmla="*/ 43345 w 73620"/>
                    <a:gd name="connsiteY3" fmla="*/ 460 h 75544"/>
                    <a:gd name="connsiteX4" fmla="*/ 73094 w 73620"/>
                    <a:gd name="connsiteY4" fmla="*/ 43761 h 75544"/>
                    <a:gd name="connsiteX5" fmla="*/ 30306 w 73620"/>
                    <a:gd name="connsiteY5" fmla="*/ 75047 h 75544"/>
                    <a:gd name="connsiteX6" fmla="*/ 16584 w 73620"/>
                    <a:gd name="connsiteY6" fmla="*/ 69752 h 75544"/>
                    <a:gd name="connsiteX7" fmla="*/ 6450 w 73620"/>
                    <a:gd name="connsiteY7" fmla="*/ 59589 h 75544"/>
                    <a:gd name="connsiteX8" fmla="*/ 643 w 73620"/>
                    <a:gd name="connsiteY8" fmla="*/ 31206 h 7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0" h="75544">
                      <a:moveTo>
                        <a:pt x="671" y="31235"/>
                      </a:moveTo>
                      <a:cubicBezTo>
                        <a:pt x="2578" y="20958"/>
                        <a:pt x="8300" y="12417"/>
                        <a:pt x="16015" y="6923"/>
                      </a:cubicBezTo>
                      <a:cubicBezTo>
                        <a:pt x="19887" y="4161"/>
                        <a:pt x="24214" y="2225"/>
                        <a:pt x="28854" y="1087"/>
                      </a:cubicBezTo>
                      <a:cubicBezTo>
                        <a:pt x="33494" y="-80"/>
                        <a:pt x="38391" y="-337"/>
                        <a:pt x="43345" y="460"/>
                      </a:cubicBezTo>
                      <a:cubicBezTo>
                        <a:pt x="63159" y="3734"/>
                        <a:pt x="76482" y="23121"/>
                        <a:pt x="73094" y="43761"/>
                      </a:cubicBezTo>
                      <a:cubicBezTo>
                        <a:pt x="69734" y="64400"/>
                        <a:pt x="50575" y="78406"/>
                        <a:pt x="30306" y="75047"/>
                      </a:cubicBezTo>
                      <a:cubicBezTo>
                        <a:pt x="25239" y="74222"/>
                        <a:pt x="20627" y="72371"/>
                        <a:pt x="16584" y="69752"/>
                      </a:cubicBezTo>
                      <a:cubicBezTo>
                        <a:pt x="12542" y="67105"/>
                        <a:pt x="9126" y="63574"/>
                        <a:pt x="6450" y="59589"/>
                      </a:cubicBezTo>
                      <a:cubicBezTo>
                        <a:pt x="1098" y="51589"/>
                        <a:pt x="-1237" y="41512"/>
                        <a:pt x="643" y="31206"/>
                      </a:cubicBezTo>
                      <a:close/>
                    </a:path>
                  </a:pathLst>
                </a:custGeom>
                <a:grpFill/>
                <a:ln w="2845" cap="flat">
                  <a:noFill/>
                  <a:prstDash val="solid"/>
                  <a:miter/>
                </a:ln>
              </p:spPr>
              <p:txBody>
                <a:bodyPr rtlCol="0" anchor="ctr"/>
                <a:lstStyle/>
                <a:p>
                  <a:endParaRPr lang="en-US"/>
                </a:p>
              </p:txBody>
            </p:sp>
            <p:sp>
              <p:nvSpPr>
                <p:cNvPr id="2684" name="Freeform: Shape 2683">
                  <a:extLst>
                    <a:ext uri="{FF2B5EF4-FFF2-40B4-BE49-F238E27FC236}">
                      <a16:creationId xmlns:a16="http://schemas.microsoft.com/office/drawing/2014/main" id="{94B9677A-7F92-60E9-D675-E8574D35209D}"/>
                    </a:ext>
                  </a:extLst>
                </p:cNvPr>
                <p:cNvSpPr/>
                <p:nvPr/>
              </p:nvSpPr>
              <p:spPr>
                <a:xfrm>
                  <a:off x="9990969" y="4365130"/>
                  <a:ext cx="71631" cy="73609"/>
                </a:xfrm>
                <a:custGeom>
                  <a:avLst/>
                  <a:gdLst>
                    <a:gd name="connsiteX0" fmla="*/ 947 w 71631"/>
                    <a:gd name="connsiteY0" fmla="*/ 29171 h 73609"/>
                    <a:gd name="connsiteX1" fmla="*/ 43707 w 71631"/>
                    <a:gd name="connsiteY1" fmla="*/ 788 h 73609"/>
                    <a:gd name="connsiteX2" fmla="*/ 70837 w 71631"/>
                    <a:gd name="connsiteY2" fmla="*/ 44402 h 73609"/>
                    <a:gd name="connsiteX3" fmla="*/ 28078 w 71631"/>
                    <a:gd name="connsiteY3" fmla="*/ 72784 h 73609"/>
                    <a:gd name="connsiteX4" fmla="*/ 947 w 71631"/>
                    <a:gd name="connsiteY4" fmla="*/ 29171 h 7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31" h="73609">
                      <a:moveTo>
                        <a:pt x="947" y="29171"/>
                      </a:moveTo>
                      <a:cubicBezTo>
                        <a:pt x="5474" y="9328"/>
                        <a:pt x="24633" y="-3368"/>
                        <a:pt x="43707" y="788"/>
                      </a:cubicBezTo>
                      <a:cubicBezTo>
                        <a:pt x="62780" y="4944"/>
                        <a:pt x="74936" y="24474"/>
                        <a:pt x="70837" y="44402"/>
                      </a:cubicBezTo>
                      <a:cubicBezTo>
                        <a:pt x="66738" y="64329"/>
                        <a:pt x="47579" y="77055"/>
                        <a:pt x="28078" y="72784"/>
                      </a:cubicBezTo>
                      <a:cubicBezTo>
                        <a:pt x="8549" y="68543"/>
                        <a:pt x="-3579" y="49013"/>
                        <a:pt x="947" y="29171"/>
                      </a:cubicBezTo>
                      <a:close/>
                    </a:path>
                  </a:pathLst>
                </a:custGeom>
                <a:grpFill/>
                <a:ln w="2845" cap="flat">
                  <a:noFill/>
                  <a:prstDash val="solid"/>
                  <a:miter/>
                </a:ln>
              </p:spPr>
              <p:txBody>
                <a:bodyPr rtlCol="0" anchor="ctr"/>
                <a:lstStyle/>
                <a:p>
                  <a:endParaRPr lang="en-US"/>
                </a:p>
              </p:txBody>
            </p:sp>
            <p:sp>
              <p:nvSpPr>
                <p:cNvPr id="2685" name="Freeform: Shape 2684">
                  <a:extLst>
                    <a:ext uri="{FF2B5EF4-FFF2-40B4-BE49-F238E27FC236}">
                      <a16:creationId xmlns:a16="http://schemas.microsoft.com/office/drawing/2014/main" id="{F05FD425-FB79-8FE6-7763-1D02D65A7342}"/>
                    </a:ext>
                  </a:extLst>
                </p:cNvPr>
                <p:cNvSpPr/>
                <p:nvPr/>
              </p:nvSpPr>
              <p:spPr>
                <a:xfrm>
                  <a:off x="9834986" y="4328713"/>
                  <a:ext cx="69692" cy="71665"/>
                </a:xfrm>
                <a:custGeom>
                  <a:avLst/>
                  <a:gdLst>
                    <a:gd name="connsiteX0" fmla="*/ 1323 w 69692"/>
                    <a:gd name="connsiteY0" fmla="*/ 26729 h 71665"/>
                    <a:gd name="connsiteX1" fmla="*/ 43940 w 69692"/>
                    <a:gd name="connsiteY1" fmla="*/ 1164 h 71665"/>
                    <a:gd name="connsiteX2" fmla="*/ 56181 w 69692"/>
                    <a:gd name="connsiteY2" fmla="*/ 7399 h 71665"/>
                    <a:gd name="connsiteX3" fmla="*/ 64921 w 69692"/>
                    <a:gd name="connsiteY3" fmla="*/ 17448 h 71665"/>
                    <a:gd name="connsiteX4" fmla="*/ 68564 w 69692"/>
                    <a:gd name="connsiteY4" fmla="*/ 44407 h 71665"/>
                    <a:gd name="connsiteX5" fmla="*/ 52423 w 69692"/>
                    <a:gd name="connsiteY5" fmla="*/ 66527 h 71665"/>
                    <a:gd name="connsiteX6" fmla="*/ 39698 w 69692"/>
                    <a:gd name="connsiteY6" fmla="*/ 71310 h 71665"/>
                    <a:gd name="connsiteX7" fmla="*/ 25806 w 69692"/>
                    <a:gd name="connsiteY7" fmla="*/ 70456 h 71665"/>
                    <a:gd name="connsiteX8" fmla="*/ 1294 w 69692"/>
                    <a:gd name="connsiteY8" fmla="*/ 26729 h 7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92" h="71665">
                      <a:moveTo>
                        <a:pt x="1323" y="26729"/>
                      </a:moveTo>
                      <a:cubicBezTo>
                        <a:pt x="6533" y="7655"/>
                        <a:pt x="25606" y="-3818"/>
                        <a:pt x="43940" y="1164"/>
                      </a:cubicBezTo>
                      <a:cubicBezTo>
                        <a:pt x="48523" y="2417"/>
                        <a:pt x="52651" y="4552"/>
                        <a:pt x="56181" y="7399"/>
                      </a:cubicBezTo>
                      <a:cubicBezTo>
                        <a:pt x="59740" y="10132"/>
                        <a:pt x="62700" y="13548"/>
                        <a:pt x="64921" y="17448"/>
                      </a:cubicBezTo>
                      <a:cubicBezTo>
                        <a:pt x="69390" y="25220"/>
                        <a:pt x="70985" y="34814"/>
                        <a:pt x="68564" y="44407"/>
                      </a:cubicBezTo>
                      <a:cubicBezTo>
                        <a:pt x="66145" y="54001"/>
                        <a:pt x="60195" y="61745"/>
                        <a:pt x="52423" y="66527"/>
                      </a:cubicBezTo>
                      <a:cubicBezTo>
                        <a:pt x="48552" y="68919"/>
                        <a:pt x="44225" y="70570"/>
                        <a:pt x="39698" y="71310"/>
                      </a:cubicBezTo>
                      <a:cubicBezTo>
                        <a:pt x="35200" y="71965"/>
                        <a:pt x="30503" y="71737"/>
                        <a:pt x="25806" y="70456"/>
                      </a:cubicBezTo>
                      <a:cubicBezTo>
                        <a:pt x="7073" y="65389"/>
                        <a:pt x="-3916" y="45802"/>
                        <a:pt x="1294" y="26729"/>
                      </a:cubicBezTo>
                      <a:close/>
                    </a:path>
                  </a:pathLst>
                </a:custGeom>
                <a:grpFill/>
                <a:ln w="2845" cap="flat">
                  <a:noFill/>
                  <a:prstDash val="solid"/>
                  <a:miter/>
                </a:ln>
              </p:spPr>
              <p:txBody>
                <a:bodyPr rtlCol="0" anchor="ctr"/>
                <a:lstStyle/>
                <a:p>
                  <a:endParaRPr lang="en-US"/>
                </a:p>
              </p:txBody>
            </p:sp>
            <p:sp>
              <p:nvSpPr>
                <p:cNvPr id="2686" name="Freeform: Shape 2685">
                  <a:extLst>
                    <a:ext uri="{FF2B5EF4-FFF2-40B4-BE49-F238E27FC236}">
                      <a16:creationId xmlns:a16="http://schemas.microsoft.com/office/drawing/2014/main" id="{22680D1B-FCD4-DB90-7DE5-E0757C18AC40}"/>
                    </a:ext>
                  </a:extLst>
                </p:cNvPr>
                <p:cNvSpPr/>
                <p:nvPr/>
              </p:nvSpPr>
              <p:spPr>
                <a:xfrm>
                  <a:off x="9680709" y="4285911"/>
                  <a:ext cx="67779" cy="69252"/>
                </a:xfrm>
                <a:custGeom>
                  <a:avLst/>
                  <a:gdLst>
                    <a:gd name="connsiteX0" fmla="*/ 1643 w 67779"/>
                    <a:gd name="connsiteY0" fmla="*/ 24608 h 69252"/>
                    <a:gd name="connsiteX1" fmla="*/ 44090 w 67779"/>
                    <a:gd name="connsiteY1" fmla="*/ 1321 h 69252"/>
                    <a:gd name="connsiteX2" fmla="*/ 66295 w 67779"/>
                    <a:gd name="connsiteY2" fmla="*/ 44222 h 69252"/>
                    <a:gd name="connsiteX3" fmla="*/ 23763 w 67779"/>
                    <a:gd name="connsiteY3" fmla="*/ 67851 h 69252"/>
                    <a:gd name="connsiteX4" fmla="*/ 1672 w 67779"/>
                    <a:gd name="connsiteY4" fmla="*/ 24608 h 69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79" h="69252">
                      <a:moveTo>
                        <a:pt x="1643" y="24608"/>
                      </a:moveTo>
                      <a:cubicBezTo>
                        <a:pt x="7451" y="6274"/>
                        <a:pt x="26326" y="-3775"/>
                        <a:pt x="44090" y="1321"/>
                      </a:cubicBezTo>
                      <a:cubicBezTo>
                        <a:pt x="61769" y="6587"/>
                        <a:pt x="71732" y="25775"/>
                        <a:pt x="66295" y="44222"/>
                      </a:cubicBezTo>
                      <a:cubicBezTo>
                        <a:pt x="60857" y="62641"/>
                        <a:pt x="41812" y="73231"/>
                        <a:pt x="23763" y="67851"/>
                      </a:cubicBezTo>
                      <a:cubicBezTo>
                        <a:pt x="5658" y="62613"/>
                        <a:pt x="-4136" y="42884"/>
                        <a:pt x="1672" y="24608"/>
                      </a:cubicBezTo>
                      <a:close/>
                    </a:path>
                  </a:pathLst>
                </a:custGeom>
                <a:grpFill/>
                <a:ln w="2845" cap="flat">
                  <a:noFill/>
                  <a:prstDash val="solid"/>
                  <a:miter/>
                </a:ln>
              </p:spPr>
              <p:txBody>
                <a:bodyPr rtlCol="0" anchor="ctr"/>
                <a:lstStyle/>
                <a:p>
                  <a:endParaRPr lang="en-US"/>
                </a:p>
              </p:txBody>
            </p:sp>
            <p:sp>
              <p:nvSpPr>
                <p:cNvPr id="2687" name="Freeform: Shape 2686">
                  <a:extLst>
                    <a:ext uri="{FF2B5EF4-FFF2-40B4-BE49-F238E27FC236}">
                      <a16:creationId xmlns:a16="http://schemas.microsoft.com/office/drawing/2014/main" id="{FDD733E2-D1AB-F0B7-C796-0DAC84FD62E9}"/>
                    </a:ext>
                  </a:extLst>
                </p:cNvPr>
                <p:cNvSpPr/>
                <p:nvPr/>
              </p:nvSpPr>
              <p:spPr>
                <a:xfrm>
                  <a:off x="9528359" y="4236391"/>
                  <a:ext cx="65776" cy="67329"/>
                </a:xfrm>
                <a:custGeom>
                  <a:avLst/>
                  <a:gdLst>
                    <a:gd name="connsiteX0" fmla="*/ 2059 w 65776"/>
                    <a:gd name="connsiteY0" fmla="*/ 22742 h 67329"/>
                    <a:gd name="connsiteX1" fmla="*/ 44163 w 65776"/>
                    <a:gd name="connsiteY1" fmla="*/ 1790 h 67329"/>
                    <a:gd name="connsiteX2" fmla="*/ 63892 w 65776"/>
                    <a:gd name="connsiteY2" fmla="*/ 44521 h 67329"/>
                    <a:gd name="connsiteX3" fmla="*/ 21787 w 65776"/>
                    <a:gd name="connsiteY3" fmla="*/ 65473 h 67329"/>
                    <a:gd name="connsiteX4" fmla="*/ 2059 w 65776"/>
                    <a:gd name="connsiteY4" fmla="*/ 22742 h 67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76" h="67329">
                      <a:moveTo>
                        <a:pt x="2059" y="22742"/>
                      </a:moveTo>
                      <a:cubicBezTo>
                        <a:pt x="8407" y="5206"/>
                        <a:pt x="27281" y="-4160"/>
                        <a:pt x="44163" y="1790"/>
                      </a:cubicBezTo>
                      <a:cubicBezTo>
                        <a:pt x="61073" y="7740"/>
                        <a:pt x="69898" y="26870"/>
                        <a:pt x="63892" y="44521"/>
                      </a:cubicBezTo>
                      <a:cubicBezTo>
                        <a:pt x="57884" y="62171"/>
                        <a:pt x="39010" y="71565"/>
                        <a:pt x="21787" y="65473"/>
                      </a:cubicBezTo>
                      <a:cubicBezTo>
                        <a:pt x="4535" y="59409"/>
                        <a:pt x="-4290" y="40250"/>
                        <a:pt x="2059" y="22742"/>
                      </a:cubicBezTo>
                      <a:close/>
                    </a:path>
                  </a:pathLst>
                </a:custGeom>
                <a:grpFill/>
                <a:ln w="2845" cap="flat">
                  <a:noFill/>
                  <a:prstDash val="solid"/>
                  <a:miter/>
                </a:ln>
              </p:spPr>
              <p:txBody>
                <a:bodyPr rtlCol="0" anchor="ctr"/>
                <a:lstStyle/>
                <a:p>
                  <a:endParaRPr lang="en-US"/>
                </a:p>
              </p:txBody>
            </p:sp>
            <p:sp>
              <p:nvSpPr>
                <p:cNvPr id="2688" name="Freeform: Shape 2687">
                  <a:extLst>
                    <a:ext uri="{FF2B5EF4-FFF2-40B4-BE49-F238E27FC236}">
                      <a16:creationId xmlns:a16="http://schemas.microsoft.com/office/drawing/2014/main" id="{AD92F1EB-62E7-FC18-20A7-B4C9F166ED55}"/>
                    </a:ext>
                  </a:extLst>
                </p:cNvPr>
                <p:cNvSpPr/>
                <p:nvPr/>
              </p:nvSpPr>
              <p:spPr>
                <a:xfrm>
                  <a:off x="9378276" y="4180829"/>
                  <a:ext cx="63793" cy="65412"/>
                </a:xfrm>
                <a:custGeom>
                  <a:avLst/>
                  <a:gdLst>
                    <a:gd name="connsiteX0" fmla="*/ 2484 w 63793"/>
                    <a:gd name="connsiteY0" fmla="*/ 20656 h 65412"/>
                    <a:gd name="connsiteX1" fmla="*/ 44048 w 63793"/>
                    <a:gd name="connsiteY1" fmla="*/ 2265 h 65412"/>
                    <a:gd name="connsiteX2" fmla="*/ 61499 w 63793"/>
                    <a:gd name="connsiteY2" fmla="*/ 44313 h 65412"/>
                    <a:gd name="connsiteX3" fmla="*/ 19793 w 63793"/>
                    <a:gd name="connsiteY3" fmla="*/ 63074 h 65412"/>
                    <a:gd name="connsiteX4" fmla="*/ 2484 w 63793"/>
                    <a:gd name="connsiteY4" fmla="*/ 20656 h 65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93" h="65412">
                      <a:moveTo>
                        <a:pt x="2484" y="20656"/>
                      </a:moveTo>
                      <a:cubicBezTo>
                        <a:pt x="9345" y="3916"/>
                        <a:pt x="27935" y="-4311"/>
                        <a:pt x="44048" y="2265"/>
                      </a:cubicBezTo>
                      <a:cubicBezTo>
                        <a:pt x="60075" y="8984"/>
                        <a:pt x="68047" y="27403"/>
                        <a:pt x="61499" y="44313"/>
                      </a:cubicBezTo>
                      <a:cubicBezTo>
                        <a:pt x="54979" y="61109"/>
                        <a:pt x="36162" y="69935"/>
                        <a:pt x="19793" y="63074"/>
                      </a:cubicBezTo>
                      <a:cubicBezTo>
                        <a:pt x="3395" y="56384"/>
                        <a:pt x="-4348" y="37367"/>
                        <a:pt x="2484" y="20656"/>
                      </a:cubicBezTo>
                      <a:close/>
                    </a:path>
                  </a:pathLst>
                </a:custGeom>
                <a:grpFill/>
                <a:ln w="2845" cap="flat">
                  <a:noFill/>
                  <a:prstDash val="solid"/>
                  <a:miter/>
                </a:ln>
              </p:spPr>
              <p:txBody>
                <a:bodyPr rtlCol="0" anchor="ctr"/>
                <a:lstStyle/>
                <a:p>
                  <a:endParaRPr lang="en-US"/>
                </a:p>
              </p:txBody>
            </p:sp>
            <p:sp>
              <p:nvSpPr>
                <p:cNvPr id="2689" name="Freeform: Shape 2688">
                  <a:extLst>
                    <a:ext uri="{FF2B5EF4-FFF2-40B4-BE49-F238E27FC236}">
                      <a16:creationId xmlns:a16="http://schemas.microsoft.com/office/drawing/2014/main" id="{EAC8B3ED-F0EF-F99C-202D-0E1F6E8D9F83}"/>
                    </a:ext>
                  </a:extLst>
                </p:cNvPr>
                <p:cNvSpPr/>
                <p:nvPr/>
              </p:nvSpPr>
              <p:spPr>
                <a:xfrm>
                  <a:off x="9230530" y="4119195"/>
                  <a:ext cx="61967" cy="62940"/>
                </a:xfrm>
                <a:custGeom>
                  <a:avLst/>
                  <a:gdLst>
                    <a:gd name="connsiteX0" fmla="*/ 2964 w 61967"/>
                    <a:gd name="connsiteY0" fmla="*/ 18749 h 62940"/>
                    <a:gd name="connsiteX1" fmla="*/ 43958 w 61967"/>
                    <a:gd name="connsiteY1" fmla="*/ 2493 h 62940"/>
                    <a:gd name="connsiteX2" fmla="*/ 59217 w 61967"/>
                    <a:gd name="connsiteY2" fmla="*/ 43772 h 62940"/>
                    <a:gd name="connsiteX3" fmla="*/ 18052 w 61967"/>
                    <a:gd name="connsiteY3" fmla="*/ 60369 h 62940"/>
                    <a:gd name="connsiteX4" fmla="*/ 2964 w 61967"/>
                    <a:gd name="connsiteY4" fmla="*/ 18720 h 62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7" h="62940">
                      <a:moveTo>
                        <a:pt x="2964" y="18749"/>
                      </a:moveTo>
                      <a:cubicBezTo>
                        <a:pt x="10309" y="2778"/>
                        <a:pt x="28471" y="-4111"/>
                        <a:pt x="43958" y="2493"/>
                      </a:cubicBezTo>
                      <a:cubicBezTo>
                        <a:pt x="59388" y="9240"/>
                        <a:pt x="66220" y="27716"/>
                        <a:pt x="59217" y="43772"/>
                      </a:cubicBezTo>
                      <a:cubicBezTo>
                        <a:pt x="52214" y="59828"/>
                        <a:pt x="33795" y="67259"/>
                        <a:pt x="18052" y="60369"/>
                      </a:cubicBezTo>
                      <a:cubicBezTo>
                        <a:pt x="2252" y="53622"/>
                        <a:pt x="-4324" y="34577"/>
                        <a:pt x="2964" y="18720"/>
                      </a:cubicBezTo>
                      <a:close/>
                    </a:path>
                  </a:pathLst>
                </a:custGeom>
                <a:grpFill/>
                <a:ln w="2845" cap="flat">
                  <a:noFill/>
                  <a:prstDash val="solid"/>
                  <a:miter/>
                </a:ln>
              </p:spPr>
              <p:txBody>
                <a:bodyPr rtlCol="0" anchor="ctr"/>
                <a:lstStyle/>
                <a:p>
                  <a:endParaRPr lang="en-US"/>
                </a:p>
              </p:txBody>
            </p:sp>
            <p:sp>
              <p:nvSpPr>
                <p:cNvPr id="2690" name="Freeform: Shape 2689">
                  <a:extLst>
                    <a:ext uri="{FF2B5EF4-FFF2-40B4-BE49-F238E27FC236}">
                      <a16:creationId xmlns:a16="http://schemas.microsoft.com/office/drawing/2014/main" id="{C83CBCCE-958D-2941-EBB0-A3C6E11BAC09}"/>
                    </a:ext>
                  </a:extLst>
                </p:cNvPr>
                <p:cNvSpPr/>
                <p:nvPr/>
              </p:nvSpPr>
              <p:spPr>
                <a:xfrm>
                  <a:off x="9085630" y="4051078"/>
                  <a:ext cx="59981" cy="61032"/>
                </a:xfrm>
                <a:custGeom>
                  <a:avLst/>
                  <a:gdLst>
                    <a:gd name="connsiteX0" fmla="*/ 3388 w 59981"/>
                    <a:gd name="connsiteY0" fmla="*/ 17205 h 61032"/>
                    <a:gd name="connsiteX1" fmla="*/ 43756 w 59981"/>
                    <a:gd name="connsiteY1" fmla="*/ 2999 h 61032"/>
                    <a:gd name="connsiteX2" fmla="*/ 56766 w 59981"/>
                    <a:gd name="connsiteY2" fmla="*/ 43737 h 61032"/>
                    <a:gd name="connsiteX3" fmla="*/ 16398 w 59981"/>
                    <a:gd name="connsiteY3" fmla="*/ 57942 h 61032"/>
                    <a:gd name="connsiteX4" fmla="*/ 3388 w 59981"/>
                    <a:gd name="connsiteY4" fmla="*/ 17205 h 61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1" h="61032">
                      <a:moveTo>
                        <a:pt x="3388" y="17205"/>
                      </a:moveTo>
                      <a:cubicBezTo>
                        <a:pt x="11074" y="2116"/>
                        <a:pt x="29152" y="-4261"/>
                        <a:pt x="43756" y="2999"/>
                      </a:cubicBezTo>
                      <a:cubicBezTo>
                        <a:pt x="58360" y="10258"/>
                        <a:pt x="64168" y="28478"/>
                        <a:pt x="56766" y="43737"/>
                      </a:cubicBezTo>
                      <a:cubicBezTo>
                        <a:pt x="49364" y="58996"/>
                        <a:pt x="31287" y="65344"/>
                        <a:pt x="16398" y="57942"/>
                      </a:cubicBezTo>
                      <a:cubicBezTo>
                        <a:pt x="1538" y="50541"/>
                        <a:pt x="-4298" y="32321"/>
                        <a:pt x="3388" y="17205"/>
                      </a:cubicBezTo>
                      <a:close/>
                    </a:path>
                  </a:pathLst>
                </a:custGeom>
                <a:grpFill/>
                <a:ln w="2845" cap="flat">
                  <a:noFill/>
                  <a:prstDash val="solid"/>
                  <a:miter/>
                </a:ln>
              </p:spPr>
              <p:txBody>
                <a:bodyPr rtlCol="0" anchor="ctr"/>
                <a:lstStyle/>
                <a:p>
                  <a:endParaRPr lang="en-US"/>
                </a:p>
              </p:txBody>
            </p:sp>
            <p:sp>
              <p:nvSpPr>
                <p:cNvPr id="2691" name="Freeform: Shape 2690">
                  <a:extLst>
                    <a:ext uri="{FF2B5EF4-FFF2-40B4-BE49-F238E27FC236}">
                      <a16:creationId xmlns:a16="http://schemas.microsoft.com/office/drawing/2014/main" id="{49309A55-3871-9FD0-BDAE-9D018B8541EF}"/>
                    </a:ext>
                  </a:extLst>
                </p:cNvPr>
                <p:cNvSpPr/>
                <p:nvPr/>
              </p:nvSpPr>
              <p:spPr>
                <a:xfrm>
                  <a:off x="8943682" y="3977225"/>
                  <a:ext cx="57893" cy="59122"/>
                </a:xfrm>
                <a:custGeom>
                  <a:avLst/>
                  <a:gdLst>
                    <a:gd name="connsiteX0" fmla="*/ 3877 w 57893"/>
                    <a:gd name="connsiteY0" fmla="*/ 15446 h 59122"/>
                    <a:gd name="connsiteX1" fmla="*/ 43305 w 57893"/>
                    <a:gd name="connsiteY1" fmla="*/ 3518 h 59122"/>
                    <a:gd name="connsiteX2" fmla="*/ 56799 w 57893"/>
                    <a:gd name="connsiteY2" fmla="*/ 21026 h 59122"/>
                    <a:gd name="connsiteX3" fmla="*/ 54209 w 57893"/>
                    <a:gd name="connsiteY3" fmla="*/ 43430 h 59122"/>
                    <a:gd name="connsiteX4" fmla="*/ 36758 w 57893"/>
                    <a:gd name="connsiteY4" fmla="*/ 57892 h 59122"/>
                    <a:gd name="connsiteX5" fmla="*/ 14695 w 57893"/>
                    <a:gd name="connsiteY5" fmla="*/ 55501 h 59122"/>
                    <a:gd name="connsiteX6" fmla="*/ 3877 w 57893"/>
                    <a:gd name="connsiteY6" fmla="*/ 15475 h 5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893" h="59122">
                      <a:moveTo>
                        <a:pt x="3877" y="15446"/>
                      </a:moveTo>
                      <a:cubicBezTo>
                        <a:pt x="11905" y="1155"/>
                        <a:pt x="29556" y="-4168"/>
                        <a:pt x="43305" y="3518"/>
                      </a:cubicBezTo>
                      <a:cubicBezTo>
                        <a:pt x="50195" y="7361"/>
                        <a:pt x="54835" y="13767"/>
                        <a:pt x="56799" y="21026"/>
                      </a:cubicBezTo>
                      <a:cubicBezTo>
                        <a:pt x="58793" y="28228"/>
                        <a:pt x="58137" y="36200"/>
                        <a:pt x="54209" y="43430"/>
                      </a:cubicBezTo>
                      <a:cubicBezTo>
                        <a:pt x="50309" y="50604"/>
                        <a:pt x="43903" y="55700"/>
                        <a:pt x="36758" y="57892"/>
                      </a:cubicBezTo>
                      <a:cubicBezTo>
                        <a:pt x="29613" y="60056"/>
                        <a:pt x="21698" y="59430"/>
                        <a:pt x="14695" y="55501"/>
                      </a:cubicBezTo>
                      <a:cubicBezTo>
                        <a:pt x="689" y="47672"/>
                        <a:pt x="-4151" y="29737"/>
                        <a:pt x="3877" y="15475"/>
                      </a:cubicBezTo>
                      <a:close/>
                    </a:path>
                  </a:pathLst>
                </a:custGeom>
                <a:grpFill/>
                <a:ln w="2845" cap="flat">
                  <a:noFill/>
                  <a:prstDash val="solid"/>
                  <a:miter/>
                </a:ln>
              </p:spPr>
              <p:txBody>
                <a:bodyPr rtlCol="0" anchor="ctr"/>
                <a:lstStyle/>
                <a:p>
                  <a:endParaRPr lang="en-US"/>
                </a:p>
              </p:txBody>
            </p:sp>
            <p:sp>
              <p:nvSpPr>
                <p:cNvPr id="2692" name="Freeform: Shape 2691">
                  <a:extLst>
                    <a:ext uri="{FF2B5EF4-FFF2-40B4-BE49-F238E27FC236}">
                      <a16:creationId xmlns:a16="http://schemas.microsoft.com/office/drawing/2014/main" id="{0647042A-24BB-A3CD-84DF-993BA6B2EA85}"/>
                    </a:ext>
                  </a:extLst>
                </p:cNvPr>
                <p:cNvSpPr/>
                <p:nvPr/>
              </p:nvSpPr>
              <p:spPr>
                <a:xfrm>
                  <a:off x="8804863" y="3897698"/>
                  <a:ext cx="56103" cy="56718"/>
                </a:xfrm>
                <a:custGeom>
                  <a:avLst/>
                  <a:gdLst>
                    <a:gd name="connsiteX0" fmla="*/ 4369 w 56103"/>
                    <a:gd name="connsiteY0" fmla="*/ 13810 h 56718"/>
                    <a:gd name="connsiteX1" fmla="*/ 21848 w 56103"/>
                    <a:gd name="connsiteY1" fmla="*/ 857 h 56718"/>
                    <a:gd name="connsiteX2" fmla="*/ 42858 w 56103"/>
                    <a:gd name="connsiteY2" fmla="*/ 3903 h 56718"/>
                    <a:gd name="connsiteX3" fmla="*/ 51968 w 56103"/>
                    <a:gd name="connsiteY3" fmla="*/ 42534 h 56718"/>
                    <a:gd name="connsiteX4" fmla="*/ 13194 w 56103"/>
                    <a:gd name="connsiteY4" fmla="*/ 52868 h 56718"/>
                    <a:gd name="connsiteX5" fmla="*/ 696 w 56103"/>
                    <a:gd name="connsiteY5" fmla="*/ 35361 h 56718"/>
                    <a:gd name="connsiteX6" fmla="*/ 4369 w 56103"/>
                    <a:gd name="connsiteY6" fmla="*/ 13781 h 5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3" h="56718">
                      <a:moveTo>
                        <a:pt x="4369" y="13810"/>
                      </a:moveTo>
                      <a:cubicBezTo>
                        <a:pt x="8525" y="7063"/>
                        <a:pt x="14902" y="2622"/>
                        <a:pt x="21848" y="857"/>
                      </a:cubicBezTo>
                      <a:cubicBezTo>
                        <a:pt x="28823" y="-936"/>
                        <a:pt x="36253" y="88"/>
                        <a:pt x="42858" y="3903"/>
                      </a:cubicBezTo>
                      <a:cubicBezTo>
                        <a:pt x="55954" y="11646"/>
                        <a:pt x="60024" y="28955"/>
                        <a:pt x="51968" y="42534"/>
                      </a:cubicBezTo>
                      <a:cubicBezTo>
                        <a:pt x="43883" y="56142"/>
                        <a:pt x="26546" y="60754"/>
                        <a:pt x="13194" y="52868"/>
                      </a:cubicBezTo>
                      <a:cubicBezTo>
                        <a:pt x="6504" y="48997"/>
                        <a:pt x="2291" y="42421"/>
                        <a:pt x="696" y="35361"/>
                      </a:cubicBezTo>
                      <a:cubicBezTo>
                        <a:pt x="-898" y="28272"/>
                        <a:pt x="213" y="20528"/>
                        <a:pt x="4369" y="13781"/>
                      </a:cubicBezTo>
                      <a:close/>
                    </a:path>
                  </a:pathLst>
                </a:custGeom>
                <a:grpFill/>
                <a:ln w="2845" cap="flat">
                  <a:noFill/>
                  <a:prstDash val="solid"/>
                  <a:miter/>
                </a:ln>
              </p:spPr>
              <p:txBody>
                <a:bodyPr rtlCol="0" anchor="ctr"/>
                <a:lstStyle/>
                <a:p>
                  <a:endParaRPr lang="en-US"/>
                </a:p>
              </p:txBody>
            </p:sp>
            <p:sp>
              <p:nvSpPr>
                <p:cNvPr id="2693" name="Freeform: Shape 2692">
                  <a:extLst>
                    <a:ext uri="{FF2B5EF4-FFF2-40B4-BE49-F238E27FC236}">
                      <a16:creationId xmlns:a16="http://schemas.microsoft.com/office/drawing/2014/main" id="{52683932-EF92-E775-67F8-AB9001561571}"/>
                    </a:ext>
                  </a:extLst>
                </p:cNvPr>
                <p:cNvSpPr/>
                <p:nvPr/>
              </p:nvSpPr>
              <p:spPr>
                <a:xfrm>
                  <a:off x="8669525" y="3812276"/>
                  <a:ext cx="54168" cy="54654"/>
                </a:xfrm>
                <a:custGeom>
                  <a:avLst/>
                  <a:gdLst>
                    <a:gd name="connsiteX0" fmla="*/ 4768 w 54168"/>
                    <a:gd name="connsiteY0" fmla="*/ 12546 h 54654"/>
                    <a:gd name="connsiteX1" fmla="*/ 42403 w 54168"/>
                    <a:gd name="connsiteY1" fmla="*/ 4261 h 54654"/>
                    <a:gd name="connsiteX2" fmla="*/ 49548 w 54168"/>
                    <a:gd name="connsiteY2" fmla="*/ 42010 h 54654"/>
                    <a:gd name="connsiteX3" fmla="*/ 11914 w 54168"/>
                    <a:gd name="connsiteY3" fmla="*/ 50295 h 54654"/>
                    <a:gd name="connsiteX4" fmla="*/ 4768 w 54168"/>
                    <a:gd name="connsiteY4" fmla="*/ 12546 h 54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68" h="54654">
                      <a:moveTo>
                        <a:pt x="4768" y="12546"/>
                      </a:moveTo>
                      <a:cubicBezTo>
                        <a:pt x="13308" y="-94"/>
                        <a:pt x="30161" y="-3795"/>
                        <a:pt x="42403" y="4261"/>
                      </a:cubicBezTo>
                      <a:cubicBezTo>
                        <a:pt x="54644" y="12318"/>
                        <a:pt x="57861" y="29228"/>
                        <a:pt x="49548" y="42010"/>
                      </a:cubicBezTo>
                      <a:cubicBezTo>
                        <a:pt x="41235" y="54792"/>
                        <a:pt x="24382" y="58493"/>
                        <a:pt x="11914" y="50295"/>
                      </a:cubicBezTo>
                      <a:cubicBezTo>
                        <a:pt x="-556" y="42096"/>
                        <a:pt x="-3744" y="25185"/>
                        <a:pt x="4768" y="12546"/>
                      </a:cubicBezTo>
                      <a:close/>
                    </a:path>
                  </a:pathLst>
                </a:custGeom>
                <a:grpFill/>
                <a:ln w="2845" cap="flat">
                  <a:noFill/>
                  <a:prstDash val="solid"/>
                  <a:miter/>
                </a:ln>
              </p:spPr>
              <p:txBody>
                <a:bodyPr rtlCol="0" anchor="ctr"/>
                <a:lstStyle/>
                <a:p>
                  <a:endParaRPr lang="en-US"/>
                </a:p>
              </p:txBody>
            </p:sp>
            <p:sp>
              <p:nvSpPr>
                <p:cNvPr id="2694" name="Freeform: Shape 2693">
                  <a:extLst>
                    <a:ext uri="{FF2B5EF4-FFF2-40B4-BE49-F238E27FC236}">
                      <a16:creationId xmlns:a16="http://schemas.microsoft.com/office/drawing/2014/main" id="{2EB82CF6-A791-5F6B-166A-0745C58AA581}"/>
                    </a:ext>
                  </a:extLst>
                </p:cNvPr>
                <p:cNvSpPr/>
                <p:nvPr/>
              </p:nvSpPr>
              <p:spPr>
                <a:xfrm>
                  <a:off x="8537912" y="3721336"/>
                  <a:ext cx="52073" cy="52745"/>
                </a:xfrm>
                <a:custGeom>
                  <a:avLst/>
                  <a:gdLst>
                    <a:gd name="connsiteX0" fmla="*/ 5256 w 52073"/>
                    <a:gd name="connsiteY0" fmla="*/ 11106 h 52745"/>
                    <a:gd name="connsiteX1" fmla="*/ 41696 w 52073"/>
                    <a:gd name="connsiteY1" fmla="*/ 4786 h 52745"/>
                    <a:gd name="connsiteX2" fmla="*/ 46962 w 52073"/>
                    <a:gd name="connsiteY2" fmla="*/ 41539 h 52745"/>
                    <a:gd name="connsiteX3" fmla="*/ 10522 w 52073"/>
                    <a:gd name="connsiteY3" fmla="*/ 47859 h 52745"/>
                    <a:gd name="connsiteX4" fmla="*/ 5256 w 52073"/>
                    <a:gd name="connsiteY4" fmla="*/ 11106 h 5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73" h="52745">
                      <a:moveTo>
                        <a:pt x="5256" y="11106"/>
                      </a:moveTo>
                      <a:cubicBezTo>
                        <a:pt x="13968" y="-708"/>
                        <a:pt x="30280" y="-3555"/>
                        <a:pt x="41696" y="4786"/>
                      </a:cubicBezTo>
                      <a:cubicBezTo>
                        <a:pt x="53111" y="13127"/>
                        <a:pt x="55474" y="29582"/>
                        <a:pt x="46962" y="41539"/>
                      </a:cubicBezTo>
                      <a:cubicBezTo>
                        <a:pt x="38450" y="53495"/>
                        <a:pt x="22138" y="56342"/>
                        <a:pt x="10522" y="47859"/>
                      </a:cubicBezTo>
                      <a:cubicBezTo>
                        <a:pt x="-1092" y="39375"/>
                        <a:pt x="-3455" y="22949"/>
                        <a:pt x="5256" y="11106"/>
                      </a:cubicBezTo>
                      <a:close/>
                    </a:path>
                  </a:pathLst>
                </a:custGeom>
                <a:grpFill/>
                <a:ln w="2845" cap="flat">
                  <a:noFill/>
                  <a:prstDash val="solid"/>
                  <a:miter/>
                </a:ln>
              </p:spPr>
              <p:txBody>
                <a:bodyPr rtlCol="0" anchor="ctr"/>
                <a:lstStyle/>
                <a:p>
                  <a:endParaRPr lang="en-US"/>
                </a:p>
              </p:txBody>
            </p:sp>
            <p:sp>
              <p:nvSpPr>
                <p:cNvPr id="2695" name="Freeform: Shape 2694">
                  <a:extLst>
                    <a:ext uri="{FF2B5EF4-FFF2-40B4-BE49-F238E27FC236}">
                      <a16:creationId xmlns:a16="http://schemas.microsoft.com/office/drawing/2014/main" id="{155A1901-AB7C-6440-A5FC-2D9D50DC13F5}"/>
                    </a:ext>
                  </a:extLst>
                </p:cNvPr>
                <p:cNvSpPr/>
                <p:nvPr/>
              </p:nvSpPr>
              <p:spPr>
                <a:xfrm>
                  <a:off x="8410084" y="3625181"/>
                  <a:ext cx="50157" cy="50634"/>
                </a:xfrm>
                <a:custGeom>
                  <a:avLst/>
                  <a:gdLst>
                    <a:gd name="connsiteX0" fmla="*/ 5717 w 50157"/>
                    <a:gd name="connsiteY0" fmla="*/ 9786 h 50634"/>
                    <a:gd name="connsiteX1" fmla="*/ 40846 w 50157"/>
                    <a:gd name="connsiteY1" fmla="*/ 5288 h 50634"/>
                    <a:gd name="connsiteX2" fmla="*/ 44661 w 50157"/>
                    <a:gd name="connsiteY2" fmla="*/ 40560 h 50634"/>
                    <a:gd name="connsiteX3" fmla="*/ 9218 w 50157"/>
                    <a:gd name="connsiteY3" fmla="*/ 45457 h 50634"/>
                    <a:gd name="connsiteX4" fmla="*/ 5717 w 50157"/>
                    <a:gd name="connsiteY4" fmla="*/ 9814 h 5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57" h="50634">
                      <a:moveTo>
                        <a:pt x="5717" y="9786"/>
                      </a:moveTo>
                      <a:cubicBezTo>
                        <a:pt x="14542" y="-1231"/>
                        <a:pt x="30256" y="-3252"/>
                        <a:pt x="40846" y="5288"/>
                      </a:cubicBezTo>
                      <a:cubicBezTo>
                        <a:pt x="51494" y="13743"/>
                        <a:pt x="53344" y="29372"/>
                        <a:pt x="44661" y="40560"/>
                      </a:cubicBezTo>
                      <a:cubicBezTo>
                        <a:pt x="36035" y="51663"/>
                        <a:pt x="20036" y="54026"/>
                        <a:pt x="9218" y="45457"/>
                      </a:cubicBezTo>
                      <a:cubicBezTo>
                        <a:pt x="-1543" y="36802"/>
                        <a:pt x="-3109" y="20832"/>
                        <a:pt x="5717" y="9814"/>
                      </a:cubicBezTo>
                      <a:close/>
                    </a:path>
                  </a:pathLst>
                </a:custGeom>
                <a:grpFill/>
                <a:ln w="2845" cap="flat">
                  <a:noFill/>
                  <a:prstDash val="solid"/>
                  <a:miter/>
                </a:ln>
              </p:spPr>
              <p:txBody>
                <a:bodyPr rtlCol="0" anchor="ctr"/>
                <a:lstStyle/>
                <a:p>
                  <a:endParaRPr lang="en-US"/>
                </a:p>
              </p:txBody>
            </p:sp>
            <p:sp>
              <p:nvSpPr>
                <p:cNvPr id="2696" name="Freeform: Shape 2695">
                  <a:extLst>
                    <a:ext uri="{FF2B5EF4-FFF2-40B4-BE49-F238E27FC236}">
                      <a16:creationId xmlns:a16="http://schemas.microsoft.com/office/drawing/2014/main" id="{EBD61A41-981D-B901-CAEC-6C3885994431}"/>
                    </a:ext>
                  </a:extLst>
                </p:cNvPr>
                <p:cNvSpPr/>
                <p:nvPr/>
              </p:nvSpPr>
              <p:spPr>
                <a:xfrm>
                  <a:off x="8286261" y="3523855"/>
                  <a:ext cx="48382" cy="48345"/>
                </a:xfrm>
                <a:custGeom>
                  <a:avLst/>
                  <a:gdLst>
                    <a:gd name="connsiteX0" fmla="*/ 6073 w 48382"/>
                    <a:gd name="connsiteY0" fmla="*/ 8712 h 48345"/>
                    <a:gd name="connsiteX1" fmla="*/ 40206 w 48382"/>
                    <a:gd name="connsiteY1" fmla="*/ 5495 h 48345"/>
                    <a:gd name="connsiteX2" fmla="*/ 42427 w 48382"/>
                    <a:gd name="connsiteY2" fmla="*/ 39514 h 48345"/>
                    <a:gd name="connsiteX3" fmla="*/ 8293 w 48382"/>
                    <a:gd name="connsiteY3" fmla="*/ 42759 h 48345"/>
                    <a:gd name="connsiteX4" fmla="*/ 6073 w 48382"/>
                    <a:gd name="connsiteY4" fmla="*/ 8712 h 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2" h="48345">
                      <a:moveTo>
                        <a:pt x="6073" y="8712"/>
                      </a:moveTo>
                      <a:cubicBezTo>
                        <a:pt x="14927" y="-1480"/>
                        <a:pt x="30242" y="-2960"/>
                        <a:pt x="40206" y="5495"/>
                      </a:cubicBezTo>
                      <a:cubicBezTo>
                        <a:pt x="50170" y="13921"/>
                        <a:pt x="51167" y="29152"/>
                        <a:pt x="42427" y="39514"/>
                      </a:cubicBezTo>
                      <a:cubicBezTo>
                        <a:pt x="33687" y="49877"/>
                        <a:pt x="18400" y="51328"/>
                        <a:pt x="8293" y="42759"/>
                      </a:cubicBezTo>
                      <a:cubicBezTo>
                        <a:pt x="-1813" y="34190"/>
                        <a:pt x="-2838" y="18989"/>
                        <a:pt x="6073" y="8712"/>
                      </a:cubicBezTo>
                      <a:close/>
                    </a:path>
                  </a:pathLst>
                </a:custGeom>
                <a:grpFill/>
                <a:ln w="2845" cap="flat">
                  <a:noFill/>
                  <a:prstDash val="solid"/>
                  <a:miter/>
                </a:ln>
              </p:spPr>
              <p:txBody>
                <a:bodyPr rtlCol="0" anchor="ctr"/>
                <a:lstStyle/>
                <a:p>
                  <a:endParaRPr lang="en-US"/>
                </a:p>
              </p:txBody>
            </p:sp>
            <p:sp>
              <p:nvSpPr>
                <p:cNvPr id="2697" name="Freeform: Shape 2696">
                  <a:extLst>
                    <a:ext uri="{FF2B5EF4-FFF2-40B4-BE49-F238E27FC236}">
                      <a16:creationId xmlns:a16="http://schemas.microsoft.com/office/drawing/2014/main" id="{79FB30F0-AB36-329D-F2FE-871DC5B4AB29}"/>
                    </a:ext>
                  </a:extLst>
                </p:cNvPr>
                <p:cNvSpPr/>
                <p:nvPr/>
              </p:nvSpPr>
              <p:spPr>
                <a:xfrm>
                  <a:off x="8166990" y="3417322"/>
                  <a:ext cx="46257" cy="46385"/>
                </a:xfrm>
                <a:custGeom>
                  <a:avLst/>
                  <a:gdLst>
                    <a:gd name="connsiteX0" fmla="*/ 6461 w 46257"/>
                    <a:gd name="connsiteY0" fmla="*/ 7607 h 46385"/>
                    <a:gd name="connsiteX1" fmla="*/ 39171 w 46257"/>
                    <a:gd name="connsiteY1" fmla="*/ 5927 h 46385"/>
                    <a:gd name="connsiteX2" fmla="*/ 39882 w 46257"/>
                    <a:gd name="connsiteY2" fmla="*/ 38694 h 46385"/>
                    <a:gd name="connsiteX3" fmla="*/ 7172 w 46257"/>
                    <a:gd name="connsiteY3" fmla="*/ 40374 h 46385"/>
                    <a:gd name="connsiteX4" fmla="*/ 6461 w 46257"/>
                    <a:gd name="connsiteY4" fmla="*/ 7607 h 4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7" h="46385">
                      <a:moveTo>
                        <a:pt x="6461" y="7607"/>
                      </a:moveTo>
                      <a:cubicBezTo>
                        <a:pt x="15371" y="-1845"/>
                        <a:pt x="30004" y="-2585"/>
                        <a:pt x="39171" y="5927"/>
                      </a:cubicBezTo>
                      <a:cubicBezTo>
                        <a:pt x="48337" y="14467"/>
                        <a:pt x="48650" y="29129"/>
                        <a:pt x="39882" y="38694"/>
                      </a:cubicBezTo>
                      <a:cubicBezTo>
                        <a:pt x="31114" y="48259"/>
                        <a:pt x="16453" y="48999"/>
                        <a:pt x="7172" y="40374"/>
                      </a:cubicBezTo>
                      <a:cubicBezTo>
                        <a:pt x="-2108" y="31719"/>
                        <a:pt x="-2421" y="17058"/>
                        <a:pt x="6461" y="7607"/>
                      </a:cubicBezTo>
                      <a:close/>
                    </a:path>
                  </a:pathLst>
                </a:custGeom>
                <a:grpFill/>
                <a:ln w="2845" cap="flat">
                  <a:noFill/>
                  <a:prstDash val="solid"/>
                  <a:miter/>
                </a:ln>
              </p:spPr>
              <p:txBody>
                <a:bodyPr rtlCol="0" anchor="ctr"/>
                <a:lstStyle/>
                <a:p>
                  <a:endParaRPr lang="en-US"/>
                </a:p>
              </p:txBody>
            </p:sp>
            <p:sp>
              <p:nvSpPr>
                <p:cNvPr id="2698" name="Freeform: Shape 2697">
                  <a:extLst>
                    <a:ext uri="{FF2B5EF4-FFF2-40B4-BE49-F238E27FC236}">
                      <a16:creationId xmlns:a16="http://schemas.microsoft.com/office/drawing/2014/main" id="{A9C6133F-9477-7AAF-47C2-644DA497C625}"/>
                    </a:ext>
                  </a:extLst>
                </p:cNvPr>
                <p:cNvSpPr/>
                <p:nvPr/>
              </p:nvSpPr>
              <p:spPr>
                <a:xfrm>
                  <a:off x="8051992" y="3306080"/>
                  <a:ext cx="44200" cy="44489"/>
                </a:xfrm>
                <a:custGeom>
                  <a:avLst/>
                  <a:gdLst>
                    <a:gd name="connsiteX0" fmla="*/ 6902 w 44200"/>
                    <a:gd name="connsiteY0" fmla="*/ 6569 h 44489"/>
                    <a:gd name="connsiteX1" fmla="*/ 38132 w 44200"/>
                    <a:gd name="connsiteY1" fmla="*/ 6370 h 44489"/>
                    <a:gd name="connsiteX2" fmla="*/ 44195 w 44200"/>
                    <a:gd name="connsiteY2" fmla="*/ 21999 h 44489"/>
                    <a:gd name="connsiteX3" fmla="*/ 37477 w 44200"/>
                    <a:gd name="connsiteY3" fmla="*/ 37742 h 44489"/>
                    <a:gd name="connsiteX4" fmla="*/ 21677 w 44200"/>
                    <a:gd name="connsiteY4" fmla="*/ 44489 h 44489"/>
                    <a:gd name="connsiteX5" fmla="*/ 6162 w 44200"/>
                    <a:gd name="connsiteY5" fmla="*/ 38027 h 44489"/>
                    <a:gd name="connsiteX6" fmla="*/ 6874 w 44200"/>
                    <a:gd name="connsiteY6" fmla="*/ 6569 h 4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0" h="44489">
                      <a:moveTo>
                        <a:pt x="6902" y="6569"/>
                      </a:moveTo>
                      <a:cubicBezTo>
                        <a:pt x="15784" y="-2113"/>
                        <a:pt x="29762" y="-2199"/>
                        <a:pt x="38132" y="6370"/>
                      </a:cubicBezTo>
                      <a:cubicBezTo>
                        <a:pt x="42316" y="10669"/>
                        <a:pt x="44309" y="16306"/>
                        <a:pt x="44195" y="21999"/>
                      </a:cubicBezTo>
                      <a:cubicBezTo>
                        <a:pt x="44053" y="27693"/>
                        <a:pt x="41889" y="33330"/>
                        <a:pt x="37477" y="37742"/>
                      </a:cubicBezTo>
                      <a:cubicBezTo>
                        <a:pt x="33121" y="42126"/>
                        <a:pt x="27342" y="44432"/>
                        <a:pt x="21677" y="44489"/>
                      </a:cubicBezTo>
                      <a:cubicBezTo>
                        <a:pt x="16040" y="44518"/>
                        <a:pt x="10404" y="42382"/>
                        <a:pt x="6162" y="38027"/>
                      </a:cubicBezTo>
                      <a:cubicBezTo>
                        <a:pt x="-2322" y="29344"/>
                        <a:pt x="-2008" y="15252"/>
                        <a:pt x="6874" y="6569"/>
                      </a:cubicBezTo>
                      <a:close/>
                    </a:path>
                  </a:pathLst>
                </a:custGeom>
                <a:grpFill/>
                <a:ln w="2845" cap="flat">
                  <a:noFill/>
                  <a:prstDash val="solid"/>
                  <a:miter/>
                </a:ln>
              </p:spPr>
              <p:txBody>
                <a:bodyPr rtlCol="0" anchor="ctr"/>
                <a:lstStyle/>
                <a:p>
                  <a:endParaRPr lang="en-US"/>
                </a:p>
              </p:txBody>
            </p:sp>
            <p:sp>
              <p:nvSpPr>
                <p:cNvPr id="2699" name="Freeform: Shape 2698">
                  <a:extLst>
                    <a:ext uri="{FF2B5EF4-FFF2-40B4-BE49-F238E27FC236}">
                      <a16:creationId xmlns:a16="http://schemas.microsoft.com/office/drawing/2014/main" id="{69651CC9-02F0-3C56-00F4-EB7096310563}"/>
                    </a:ext>
                  </a:extLst>
                </p:cNvPr>
                <p:cNvSpPr/>
                <p:nvPr/>
              </p:nvSpPr>
              <p:spPr>
                <a:xfrm>
                  <a:off x="7941615" y="3190350"/>
                  <a:ext cx="42483" cy="42140"/>
                </a:xfrm>
                <a:custGeom>
                  <a:avLst/>
                  <a:gdLst>
                    <a:gd name="connsiteX0" fmla="*/ 7250 w 42483"/>
                    <a:gd name="connsiteY0" fmla="*/ 5637 h 42140"/>
                    <a:gd name="connsiteX1" fmla="*/ 37084 w 42483"/>
                    <a:gd name="connsiteY1" fmla="*/ 6605 h 42140"/>
                    <a:gd name="connsiteX2" fmla="*/ 35433 w 42483"/>
                    <a:gd name="connsiteY2" fmla="*/ 36326 h 42140"/>
                    <a:gd name="connsiteX3" fmla="*/ 5399 w 42483"/>
                    <a:gd name="connsiteY3" fmla="*/ 35557 h 42140"/>
                    <a:gd name="connsiteX4" fmla="*/ 7250 w 42483"/>
                    <a:gd name="connsiteY4" fmla="*/ 5666 h 4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 h="42140">
                      <a:moveTo>
                        <a:pt x="7250" y="5637"/>
                      </a:moveTo>
                      <a:cubicBezTo>
                        <a:pt x="16075" y="-2334"/>
                        <a:pt x="29227" y="-1708"/>
                        <a:pt x="37084" y="6605"/>
                      </a:cubicBezTo>
                      <a:cubicBezTo>
                        <a:pt x="44885" y="14975"/>
                        <a:pt x="44144" y="28269"/>
                        <a:pt x="35433" y="36326"/>
                      </a:cubicBezTo>
                      <a:cubicBezTo>
                        <a:pt x="26722" y="44382"/>
                        <a:pt x="13285" y="44012"/>
                        <a:pt x="5399" y="35557"/>
                      </a:cubicBezTo>
                      <a:cubicBezTo>
                        <a:pt x="-2572" y="27159"/>
                        <a:pt x="-1519" y="13551"/>
                        <a:pt x="7250" y="5666"/>
                      </a:cubicBezTo>
                      <a:close/>
                    </a:path>
                  </a:pathLst>
                </a:custGeom>
                <a:grpFill/>
                <a:ln w="2845" cap="flat">
                  <a:noFill/>
                  <a:prstDash val="solid"/>
                  <a:miter/>
                </a:ln>
              </p:spPr>
              <p:txBody>
                <a:bodyPr rtlCol="0" anchor="ctr"/>
                <a:lstStyle/>
                <a:p>
                  <a:endParaRPr lang="en-US"/>
                </a:p>
              </p:txBody>
            </p:sp>
            <p:sp>
              <p:nvSpPr>
                <p:cNvPr id="2700" name="Freeform: Shape 2699">
                  <a:extLst>
                    <a:ext uri="{FF2B5EF4-FFF2-40B4-BE49-F238E27FC236}">
                      <a16:creationId xmlns:a16="http://schemas.microsoft.com/office/drawing/2014/main" id="{4DB28552-EF5C-59D9-49B2-90F9DEF80402}"/>
                    </a:ext>
                  </a:extLst>
                </p:cNvPr>
                <p:cNvSpPr/>
                <p:nvPr/>
              </p:nvSpPr>
              <p:spPr>
                <a:xfrm>
                  <a:off x="7836365" y="3069926"/>
                  <a:ext cx="40404" cy="40118"/>
                </a:xfrm>
                <a:custGeom>
                  <a:avLst/>
                  <a:gdLst>
                    <a:gd name="connsiteX0" fmla="*/ 7423 w 40404"/>
                    <a:gd name="connsiteY0" fmla="*/ 4872 h 40118"/>
                    <a:gd name="connsiteX1" fmla="*/ 35863 w 40404"/>
                    <a:gd name="connsiteY1" fmla="*/ 6865 h 40118"/>
                    <a:gd name="connsiteX2" fmla="*/ 33045 w 40404"/>
                    <a:gd name="connsiteY2" fmla="*/ 35162 h 40118"/>
                    <a:gd name="connsiteX3" fmla="*/ 4605 w 40404"/>
                    <a:gd name="connsiteY3" fmla="*/ 33169 h 40118"/>
                    <a:gd name="connsiteX4" fmla="*/ 7423 w 40404"/>
                    <a:gd name="connsiteY4" fmla="*/ 4872 h 40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4" h="40118">
                      <a:moveTo>
                        <a:pt x="7423" y="4872"/>
                      </a:moveTo>
                      <a:cubicBezTo>
                        <a:pt x="16106" y="-2331"/>
                        <a:pt x="28831" y="-1448"/>
                        <a:pt x="35863" y="6865"/>
                      </a:cubicBezTo>
                      <a:cubicBezTo>
                        <a:pt x="42894" y="15177"/>
                        <a:pt x="41613" y="27846"/>
                        <a:pt x="33045" y="35162"/>
                      </a:cubicBezTo>
                      <a:cubicBezTo>
                        <a:pt x="24447" y="42478"/>
                        <a:pt x="11722" y="41596"/>
                        <a:pt x="4605" y="33169"/>
                      </a:cubicBezTo>
                      <a:cubicBezTo>
                        <a:pt x="-2512" y="24743"/>
                        <a:pt x="-1231" y="12074"/>
                        <a:pt x="7423" y="4872"/>
                      </a:cubicBezTo>
                      <a:close/>
                    </a:path>
                  </a:pathLst>
                </a:custGeom>
                <a:grpFill/>
                <a:ln w="2845" cap="flat">
                  <a:noFill/>
                  <a:prstDash val="solid"/>
                  <a:miter/>
                </a:ln>
              </p:spPr>
              <p:txBody>
                <a:bodyPr rtlCol="0" anchor="ctr"/>
                <a:lstStyle/>
                <a:p>
                  <a:endParaRPr lang="en-US"/>
                </a:p>
              </p:txBody>
            </p:sp>
            <p:sp>
              <p:nvSpPr>
                <p:cNvPr id="2701" name="Freeform: Shape 2700">
                  <a:extLst>
                    <a:ext uri="{FF2B5EF4-FFF2-40B4-BE49-F238E27FC236}">
                      <a16:creationId xmlns:a16="http://schemas.microsoft.com/office/drawing/2014/main" id="{F696C17C-E96B-6E27-D175-2A59C233DB68}"/>
                    </a:ext>
                  </a:extLst>
                </p:cNvPr>
                <p:cNvSpPr/>
                <p:nvPr/>
              </p:nvSpPr>
              <p:spPr>
                <a:xfrm>
                  <a:off x="7736063" y="2945315"/>
                  <a:ext cx="38315" cy="38180"/>
                </a:xfrm>
                <a:custGeom>
                  <a:avLst/>
                  <a:gdLst>
                    <a:gd name="connsiteX0" fmla="*/ 7716 w 38315"/>
                    <a:gd name="connsiteY0" fmla="*/ 4109 h 38180"/>
                    <a:gd name="connsiteX1" fmla="*/ 34533 w 38315"/>
                    <a:gd name="connsiteY1" fmla="*/ 7183 h 38180"/>
                    <a:gd name="connsiteX2" fmla="*/ 30662 w 38315"/>
                    <a:gd name="connsiteY2" fmla="*/ 34001 h 38180"/>
                    <a:gd name="connsiteX3" fmla="*/ 3844 w 38315"/>
                    <a:gd name="connsiteY3" fmla="*/ 30926 h 38180"/>
                    <a:gd name="connsiteX4" fmla="*/ 7716 w 38315"/>
                    <a:gd name="connsiteY4" fmla="*/ 4109 h 38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15" h="38180">
                      <a:moveTo>
                        <a:pt x="7716" y="4109"/>
                      </a:moveTo>
                      <a:cubicBezTo>
                        <a:pt x="16228" y="-2410"/>
                        <a:pt x="28242" y="-1016"/>
                        <a:pt x="34533" y="7183"/>
                      </a:cubicBezTo>
                      <a:cubicBezTo>
                        <a:pt x="40825" y="15382"/>
                        <a:pt x="39088" y="27396"/>
                        <a:pt x="30662" y="34001"/>
                      </a:cubicBezTo>
                      <a:cubicBezTo>
                        <a:pt x="22235" y="40605"/>
                        <a:pt x="10221" y="39239"/>
                        <a:pt x="3844" y="30926"/>
                      </a:cubicBezTo>
                      <a:cubicBezTo>
                        <a:pt x="-2532" y="22613"/>
                        <a:pt x="-796" y="10599"/>
                        <a:pt x="7716" y="4109"/>
                      </a:cubicBezTo>
                      <a:close/>
                    </a:path>
                  </a:pathLst>
                </a:custGeom>
                <a:grpFill/>
                <a:ln w="2845" cap="flat">
                  <a:noFill/>
                  <a:prstDash val="solid"/>
                  <a:miter/>
                </a:ln>
              </p:spPr>
              <p:txBody>
                <a:bodyPr rtlCol="0" anchor="ctr"/>
                <a:lstStyle/>
                <a:p>
                  <a:endParaRPr lang="en-US"/>
                </a:p>
              </p:txBody>
            </p:sp>
            <p:sp>
              <p:nvSpPr>
                <p:cNvPr id="2702" name="Freeform: Shape 2701">
                  <a:extLst>
                    <a:ext uri="{FF2B5EF4-FFF2-40B4-BE49-F238E27FC236}">
                      <a16:creationId xmlns:a16="http://schemas.microsoft.com/office/drawing/2014/main" id="{88BB111B-FC23-E003-0141-1B07AEDF9C2D}"/>
                    </a:ext>
                  </a:extLst>
                </p:cNvPr>
                <p:cNvSpPr/>
                <p:nvPr/>
              </p:nvSpPr>
              <p:spPr>
                <a:xfrm>
                  <a:off x="7640795" y="2816749"/>
                  <a:ext cx="36380" cy="36054"/>
                </a:xfrm>
                <a:custGeom>
                  <a:avLst/>
                  <a:gdLst>
                    <a:gd name="connsiteX0" fmla="*/ 7986 w 36380"/>
                    <a:gd name="connsiteY0" fmla="*/ 3429 h 36054"/>
                    <a:gd name="connsiteX1" fmla="*/ 33124 w 36380"/>
                    <a:gd name="connsiteY1" fmla="*/ 7443 h 36054"/>
                    <a:gd name="connsiteX2" fmla="*/ 28597 w 36380"/>
                    <a:gd name="connsiteY2" fmla="*/ 32523 h 36054"/>
                    <a:gd name="connsiteX3" fmla="*/ 3147 w 36380"/>
                    <a:gd name="connsiteY3" fmla="*/ 28709 h 36054"/>
                    <a:gd name="connsiteX4" fmla="*/ 7958 w 36380"/>
                    <a:gd name="connsiteY4" fmla="*/ 3400 h 3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0" h="36054">
                      <a:moveTo>
                        <a:pt x="7986" y="3429"/>
                      </a:moveTo>
                      <a:cubicBezTo>
                        <a:pt x="16299" y="-2407"/>
                        <a:pt x="27544" y="-614"/>
                        <a:pt x="33124" y="7443"/>
                      </a:cubicBezTo>
                      <a:cubicBezTo>
                        <a:pt x="38817" y="15442"/>
                        <a:pt x="36882" y="26602"/>
                        <a:pt x="28597" y="32523"/>
                      </a:cubicBezTo>
                      <a:cubicBezTo>
                        <a:pt x="20370" y="38416"/>
                        <a:pt x="8897" y="36793"/>
                        <a:pt x="3147" y="28709"/>
                      </a:cubicBezTo>
                      <a:cubicBezTo>
                        <a:pt x="-2490" y="20567"/>
                        <a:pt x="-355" y="9236"/>
                        <a:pt x="7958" y="3400"/>
                      </a:cubicBezTo>
                      <a:close/>
                    </a:path>
                  </a:pathLst>
                </a:custGeom>
                <a:grpFill/>
                <a:ln w="2845" cap="flat">
                  <a:noFill/>
                  <a:prstDash val="solid"/>
                  <a:miter/>
                </a:ln>
              </p:spPr>
              <p:txBody>
                <a:bodyPr rtlCol="0" anchor="ctr"/>
                <a:lstStyle/>
                <a:p>
                  <a:endParaRPr lang="en-US"/>
                </a:p>
              </p:txBody>
            </p:sp>
            <p:sp>
              <p:nvSpPr>
                <p:cNvPr id="2703" name="Freeform: Shape 2702">
                  <a:extLst>
                    <a:ext uri="{FF2B5EF4-FFF2-40B4-BE49-F238E27FC236}">
                      <a16:creationId xmlns:a16="http://schemas.microsoft.com/office/drawing/2014/main" id="{26DF17B5-198B-370E-19F6-A29A2DB05102}"/>
                    </a:ext>
                  </a:extLst>
                </p:cNvPr>
                <p:cNvSpPr/>
                <p:nvPr/>
              </p:nvSpPr>
              <p:spPr>
                <a:xfrm>
                  <a:off x="7551084" y="2684343"/>
                  <a:ext cx="34496" cy="33926"/>
                </a:xfrm>
                <a:custGeom>
                  <a:avLst/>
                  <a:gdLst>
                    <a:gd name="connsiteX0" fmla="*/ 8022 w 34496"/>
                    <a:gd name="connsiteY0" fmla="*/ 2859 h 33926"/>
                    <a:gd name="connsiteX1" fmla="*/ 31821 w 34496"/>
                    <a:gd name="connsiteY1" fmla="*/ 7471 h 33926"/>
                    <a:gd name="connsiteX2" fmla="*/ 26526 w 34496"/>
                    <a:gd name="connsiteY2" fmla="*/ 31015 h 33926"/>
                    <a:gd name="connsiteX3" fmla="*/ 2727 w 34496"/>
                    <a:gd name="connsiteY3" fmla="*/ 26403 h 33926"/>
                    <a:gd name="connsiteX4" fmla="*/ 8022 w 34496"/>
                    <a:gd name="connsiteY4" fmla="*/ 2859 h 33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33926">
                      <a:moveTo>
                        <a:pt x="8022" y="2859"/>
                      </a:moveTo>
                      <a:cubicBezTo>
                        <a:pt x="16078" y="-2322"/>
                        <a:pt x="26754" y="-272"/>
                        <a:pt x="31821" y="7471"/>
                      </a:cubicBezTo>
                      <a:cubicBezTo>
                        <a:pt x="36889" y="15215"/>
                        <a:pt x="34554" y="25748"/>
                        <a:pt x="26526" y="31015"/>
                      </a:cubicBezTo>
                      <a:cubicBezTo>
                        <a:pt x="18527" y="36281"/>
                        <a:pt x="7851" y="34203"/>
                        <a:pt x="2727" y="26403"/>
                      </a:cubicBezTo>
                      <a:cubicBezTo>
                        <a:pt x="-2426" y="18602"/>
                        <a:pt x="-63" y="8041"/>
                        <a:pt x="8022" y="2859"/>
                      </a:cubicBezTo>
                      <a:close/>
                    </a:path>
                  </a:pathLst>
                </a:custGeom>
                <a:grpFill/>
                <a:ln w="2845" cap="flat">
                  <a:noFill/>
                  <a:prstDash val="solid"/>
                  <a:miter/>
                </a:ln>
              </p:spPr>
              <p:txBody>
                <a:bodyPr rtlCol="0" anchor="ctr"/>
                <a:lstStyle/>
                <a:p>
                  <a:endParaRPr lang="en-US"/>
                </a:p>
              </p:txBody>
            </p:sp>
            <p:sp>
              <p:nvSpPr>
                <p:cNvPr id="2704" name="Freeform: Shape 2703">
                  <a:extLst>
                    <a:ext uri="{FF2B5EF4-FFF2-40B4-BE49-F238E27FC236}">
                      <a16:creationId xmlns:a16="http://schemas.microsoft.com/office/drawing/2014/main" id="{A5EAFFD4-39C6-C98B-56D5-BAF62D750255}"/>
                    </a:ext>
                  </a:extLst>
                </p:cNvPr>
                <p:cNvSpPr/>
                <p:nvPr/>
              </p:nvSpPr>
              <p:spPr>
                <a:xfrm>
                  <a:off x="7467039" y="2548210"/>
                  <a:ext cx="32407" cy="31985"/>
                </a:xfrm>
                <a:custGeom>
                  <a:avLst/>
                  <a:gdLst>
                    <a:gd name="connsiteX0" fmla="*/ 8142 w 32407"/>
                    <a:gd name="connsiteY0" fmla="*/ 2317 h 31985"/>
                    <a:gd name="connsiteX1" fmla="*/ 30262 w 32407"/>
                    <a:gd name="connsiteY1" fmla="*/ 7640 h 31985"/>
                    <a:gd name="connsiteX2" fmla="*/ 24284 w 32407"/>
                    <a:gd name="connsiteY2" fmla="*/ 29618 h 31985"/>
                    <a:gd name="connsiteX3" fmla="*/ 2164 w 32407"/>
                    <a:gd name="connsiteY3" fmla="*/ 24294 h 31985"/>
                    <a:gd name="connsiteX4" fmla="*/ 8142 w 32407"/>
                    <a:gd name="connsiteY4" fmla="*/ 2317 h 31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7" h="31985">
                      <a:moveTo>
                        <a:pt x="8142" y="2317"/>
                      </a:moveTo>
                      <a:cubicBezTo>
                        <a:pt x="15914" y="-2238"/>
                        <a:pt x="25821" y="125"/>
                        <a:pt x="30262" y="7640"/>
                      </a:cubicBezTo>
                      <a:cubicBezTo>
                        <a:pt x="34703" y="15127"/>
                        <a:pt x="32027" y="24977"/>
                        <a:pt x="24284" y="29618"/>
                      </a:cubicBezTo>
                      <a:cubicBezTo>
                        <a:pt x="16540" y="34258"/>
                        <a:pt x="6662" y="31867"/>
                        <a:pt x="2164" y="24294"/>
                      </a:cubicBezTo>
                      <a:cubicBezTo>
                        <a:pt x="-2306" y="16722"/>
                        <a:pt x="371" y="6872"/>
                        <a:pt x="8142" y="2317"/>
                      </a:cubicBezTo>
                      <a:close/>
                    </a:path>
                  </a:pathLst>
                </a:custGeom>
                <a:grpFill/>
                <a:ln w="2845" cap="flat">
                  <a:noFill/>
                  <a:prstDash val="solid"/>
                  <a:miter/>
                </a:ln>
              </p:spPr>
              <p:txBody>
                <a:bodyPr rtlCol="0" anchor="ctr"/>
                <a:lstStyle/>
                <a:p>
                  <a:endParaRPr lang="en-US"/>
                </a:p>
              </p:txBody>
            </p:sp>
            <p:sp>
              <p:nvSpPr>
                <p:cNvPr id="2705" name="Freeform: Shape 2704">
                  <a:extLst>
                    <a:ext uri="{FF2B5EF4-FFF2-40B4-BE49-F238E27FC236}">
                      <a16:creationId xmlns:a16="http://schemas.microsoft.com/office/drawing/2014/main" id="{635231A1-A1F3-2E3D-2F34-89E459DAC26C}"/>
                    </a:ext>
                  </a:extLst>
                </p:cNvPr>
                <p:cNvSpPr/>
                <p:nvPr/>
              </p:nvSpPr>
              <p:spPr>
                <a:xfrm>
                  <a:off x="7388485" y="2408806"/>
                  <a:ext cx="30295" cy="30050"/>
                </a:xfrm>
                <a:custGeom>
                  <a:avLst/>
                  <a:gdLst>
                    <a:gd name="connsiteX0" fmla="*/ 8210 w 30295"/>
                    <a:gd name="connsiteY0" fmla="*/ 1856 h 30050"/>
                    <a:gd name="connsiteX1" fmla="*/ 28621 w 30295"/>
                    <a:gd name="connsiteY1" fmla="*/ 7749 h 30050"/>
                    <a:gd name="connsiteX2" fmla="*/ 22130 w 30295"/>
                    <a:gd name="connsiteY2" fmla="*/ 28132 h 30050"/>
                    <a:gd name="connsiteX3" fmla="*/ 1690 w 30295"/>
                    <a:gd name="connsiteY3" fmla="*/ 22268 h 30050"/>
                    <a:gd name="connsiteX4" fmla="*/ 8238 w 30295"/>
                    <a:gd name="connsiteY4" fmla="*/ 1856 h 3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95" h="30050">
                      <a:moveTo>
                        <a:pt x="8210" y="1856"/>
                      </a:moveTo>
                      <a:cubicBezTo>
                        <a:pt x="15668" y="-2130"/>
                        <a:pt x="24807" y="518"/>
                        <a:pt x="28621" y="7749"/>
                      </a:cubicBezTo>
                      <a:cubicBezTo>
                        <a:pt x="32436" y="14980"/>
                        <a:pt x="29504" y="24118"/>
                        <a:pt x="22130" y="28132"/>
                      </a:cubicBezTo>
                      <a:cubicBezTo>
                        <a:pt x="14672" y="32203"/>
                        <a:pt x="5533" y="29584"/>
                        <a:pt x="1690" y="22268"/>
                      </a:cubicBezTo>
                      <a:cubicBezTo>
                        <a:pt x="-2153" y="14980"/>
                        <a:pt x="779" y="5841"/>
                        <a:pt x="8238" y="1856"/>
                      </a:cubicBezTo>
                      <a:close/>
                    </a:path>
                  </a:pathLst>
                </a:custGeom>
                <a:grpFill/>
                <a:ln w="2845" cap="flat">
                  <a:noFill/>
                  <a:prstDash val="solid"/>
                  <a:miter/>
                </a:ln>
              </p:spPr>
              <p:txBody>
                <a:bodyPr rtlCol="0" anchor="ctr"/>
                <a:lstStyle/>
                <a:p>
                  <a:endParaRPr lang="en-US"/>
                </a:p>
              </p:txBody>
            </p:sp>
            <p:sp>
              <p:nvSpPr>
                <p:cNvPr id="2706" name="Freeform: Shape 2705">
                  <a:extLst>
                    <a:ext uri="{FF2B5EF4-FFF2-40B4-BE49-F238E27FC236}">
                      <a16:creationId xmlns:a16="http://schemas.microsoft.com/office/drawing/2014/main" id="{C0CB9273-563C-4ED9-FB99-B1FC1873A7DD}"/>
                    </a:ext>
                  </a:extLst>
                </p:cNvPr>
                <p:cNvSpPr/>
                <p:nvPr/>
              </p:nvSpPr>
              <p:spPr>
                <a:xfrm>
                  <a:off x="7315797" y="2266286"/>
                  <a:ext cx="28488" cy="27790"/>
                </a:xfrm>
                <a:custGeom>
                  <a:avLst/>
                  <a:gdLst>
                    <a:gd name="connsiteX0" fmla="*/ 8075 w 28488"/>
                    <a:gd name="connsiteY0" fmla="*/ 1466 h 27790"/>
                    <a:gd name="connsiteX1" fmla="*/ 27092 w 28488"/>
                    <a:gd name="connsiteY1" fmla="*/ 7615 h 27790"/>
                    <a:gd name="connsiteX2" fmla="*/ 20430 w 28488"/>
                    <a:gd name="connsiteY2" fmla="*/ 26290 h 27790"/>
                    <a:gd name="connsiteX3" fmla="*/ 1414 w 28488"/>
                    <a:gd name="connsiteY3" fmla="*/ 20141 h 27790"/>
                    <a:gd name="connsiteX4" fmla="*/ 8075 w 28488"/>
                    <a:gd name="connsiteY4" fmla="*/ 1466 h 27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8" h="27790">
                      <a:moveTo>
                        <a:pt x="8075" y="1466"/>
                      </a:moveTo>
                      <a:cubicBezTo>
                        <a:pt x="15192" y="-1951"/>
                        <a:pt x="23676" y="811"/>
                        <a:pt x="27092" y="7615"/>
                      </a:cubicBezTo>
                      <a:cubicBezTo>
                        <a:pt x="30480" y="14447"/>
                        <a:pt x="27491" y="22788"/>
                        <a:pt x="20430" y="26290"/>
                      </a:cubicBezTo>
                      <a:cubicBezTo>
                        <a:pt x="13342" y="29763"/>
                        <a:pt x="4858" y="27002"/>
                        <a:pt x="1414" y="20141"/>
                      </a:cubicBezTo>
                      <a:cubicBezTo>
                        <a:pt x="-2003" y="13251"/>
                        <a:pt x="987" y="4910"/>
                        <a:pt x="8075" y="1466"/>
                      </a:cubicBezTo>
                      <a:close/>
                    </a:path>
                  </a:pathLst>
                </a:custGeom>
                <a:grpFill/>
                <a:ln w="2845" cap="flat">
                  <a:noFill/>
                  <a:prstDash val="solid"/>
                  <a:miter/>
                </a:ln>
              </p:spPr>
              <p:txBody>
                <a:bodyPr rtlCol="0" anchor="ctr"/>
                <a:lstStyle/>
                <a:p>
                  <a:endParaRPr lang="en-US"/>
                </a:p>
              </p:txBody>
            </p:sp>
            <p:sp>
              <p:nvSpPr>
                <p:cNvPr id="2707" name="Freeform: Shape 2706">
                  <a:extLst>
                    <a:ext uri="{FF2B5EF4-FFF2-40B4-BE49-F238E27FC236}">
                      <a16:creationId xmlns:a16="http://schemas.microsoft.com/office/drawing/2014/main" id="{F9679AA6-510A-9B7B-8090-DA9319B8F849}"/>
                    </a:ext>
                  </a:extLst>
                </p:cNvPr>
                <p:cNvSpPr/>
                <p:nvPr/>
              </p:nvSpPr>
              <p:spPr>
                <a:xfrm>
                  <a:off x="7249312" y="2120668"/>
                  <a:ext cx="26391" cy="25857"/>
                </a:xfrm>
                <a:custGeom>
                  <a:avLst/>
                  <a:gdLst>
                    <a:gd name="connsiteX0" fmla="*/ 8031 w 26391"/>
                    <a:gd name="connsiteY0" fmla="*/ 1126 h 25857"/>
                    <a:gd name="connsiteX1" fmla="*/ 25339 w 26391"/>
                    <a:gd name="connsiteY1" fmla="*/ 7617 h 25857"/>
                    <a:gd name="connsiteX2" fmla="*/ 18365 w 26391"/>
                    <a:gd name="connsiteY2" fmla="*/ 24698 h 25857"/>
                    <a:gd name="connsiteX3" fmla="*/ 1056 w 26391"/>
                    <a:gd name="connsiteY3" fmla="*/ 18207 h 25857"/>
                    <a:gd name="connsiteX4" fmla="*/ 8031 w 26391"/>
                    <a:gd name="connsiteY4" fmla="*/ 1126 h 2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1" h="25857">
                      <a:moveTo>
                        <a:pt x="8031" y="1126"/>
                      </a:moveTo>
                      <a:cubicBezTo>
                        <a:pt x="14749" y="-1777"/>
                        <a:pt x="22492" y="1126"/>
                        <a:pt x="25339" y="7617"/>
                      </a:cubicBezTo>
                      <a:cubicBezTo>
                        <a:pt x="28186" y="14108"/>
                        <a:pt x="25055" y="21766"/>
                        <a:pt x="18365" y="24698"/>
                      </a:cubicBezTo>
                      <a:cubicBezTo>
                        <a:pt x="11675" y="27659"/>
                        <a:pt x="3931" y="24755"/>
                        <a:pt x="1056" y="18207"/>
                      </a:cubicBezTo>
                      <a:cubicBezTo>
                        <a:pt x="-1791" y="11660"/>
                        <a:pt x="1312" y="4030"/>
                        <a:pt x="8031" y="1126"/>
                      </a:cubicBezTo>
                      <a:close/>
                    </a:path>
                  </a:pathLst>
                </a:custGeom>
                <a:grpFill/>
                <a:ln w="2845" cap="flat">
                  <a:noFill/>
                  <a:prstDash val="solid"/>
                  <a:miter/>
                </a:ln>
              </p:spPr>
              <p:txBody>
                <a:bodyPr rtlCol="0" anchor="ctr"/>
                <a:lstStyle/>
                <a:p>
                  <a:endParaRPr lang="en-US"/>
                </a:p>
              </p:txBody>
            </p:sp>
            <p:sp>
              <p:nvSpPr>
                <p:cNvPr id="2708" name="Freeform: Shape 2707">
                  <a:extLst>
                    <a:ext uri="{FF2B5EF4-FFF2-40B4-BE49-F238E27FC236}">
                      <a16:creationId xmlns:a16="http://schemas.microsoft.com/office/drawing/2014/main" id="{1DA4D9A4-7F41-C7DC-D49B-E1FCC537A4A1}"/>
                    </a:ext>
                  </a:extLst>
                </p:cNvPr>
                <p:cNvSpPr/>
                <p:nvPr/>
              </p:nvSpPr>
              <p:spPr>
                <a:xfrm>
                  <a:off x="7188713" y="1972521"/>
                  <a:ext cx="24325" cy="23887"/>
                </a:xfrm>
                <a:custGeom>
                  <a:avLst/>
                  <a:gdLst>
                    <a:gd name="connsiteX0" fmla="*/ 7935 w 24325"/>
                    <a:gd name="connsiteY0" fmla="*/ 840 h 23887"/>
                    <a:gd name="connsiteX1" fmla="*/ 23564 w 24325"/>
                    <a:gd name="connsiteY1" fmla="*/ 7501 h 23887"/>
                    <a:gd name="connsiteX2" fmla="*/ 16390 w 24325"/>
                    <a:gd name="connsiteY2" fmla="*/ 23016 h 23887"/>
                    <a:gd name="connsiteX3" fmla="*/ 761 w 24325"/>
                    <a:gd name="connsiteY3" fmla="*/ 16355 h 23887"/>
                    <a:gd name="connsiteX4" fmla="*/ 7935 w 24325"/>
                    <a:gd name="connsiteY4" fmla="*/ 840 h 2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 h="23887">
                      <a:moveTo>
                        <a:pt x="7935" y="840"/>
                      </a:moveTo>
                      <a:cubicBezTo>
                        <a:pt x="14227" y="-1580"/>
                        <a:pt x="21230" y="1409"/>
                        <a:pt x="23564" y="7501"/>
                      </a:cubicBezTo>
                      <a:cubicBezTo>
                        <a:pt x="25898" y="13593"/>
                        <a:pt x="22682" y="20568"/>
                        <a:pt x="16390" y="23016"/>
                      </a:cubicBezTo>
                      <a:cubicBezTo>
                        <a:pt x="10099" y="25493"/>
                        <a:pt x="3124" y="22504"/>
                        <a:pt x="761" y="16355"/>
                      </a:cubicBezTo>
                      <a:cubicBezTo>
                        <a:pt x="-1573" y="10206"/>
                        <a:pt x="1643" y="3260"/>
                        <a:pt x="7935" y="840"/>
                      </a:cubicBezTo>
                      <a:close/>
                    </a:path>
                  </a:pathLst>
                </a:custGeom>
                <a:grpFill/>
                <a:ln w="2845" cap="flat">
                  <a:noFill/>
                  <a:prstDash val="solid"/>
                  <a:miter/>
                </a:ln>
              </p:spPr>
              <p:txBody>
                <a:bodyPr rtlCol="0" anchor="ctr"/>
                <a:lstStyle/>
                <a:p>
                  <a:endParaRPr lang="en-US"/>
                </a:p>
              </p:txBody>
            </p:sp>
            <p:sp>
              <p:nvSpPr>
                <p:cNvPr id="2709" name="Freeform: Shape 2708">
                  <a:extLst>
                    <a:ext uri="{FF2B5EF4-FFF2-40B4-BE49-F238E27FC236}">
                      <a16:creationId xmlns:a16="http://schemas.microsoft.com/office/drawing/2014/main" id="{4DCA71A5-6536-4C70-5A3B-098D4418991E}"/>
                    </a:ext>
                  </a:extLst>
                </p:cNvPr>
                <p:cNvSpPr/>
                <p:nvPr/>
              </p:nvSpPr>
              <p:spPr>
                <a:xfrm>
                  <a:off x="7134300" y="1821975"/>
                  <a:ext cx="22381" cy="21778"/>
                </a:xfrm>
                <a:custGeom>
                  <a:avLst/>
                  <a:gdLst>
                    <a:gd name="connsiteX0" fmla="*/ 7575 w 22381"/>
                    <a:gd name="connsiteY0" fmla="*/ 618 h 21778"/>
                    <a:gd name="connsiteX1" fmla="*/ 21781 w 22381"/>
                    <a:gd name="connsiteY1" fmla="*/ 7251 h 21778"/>
                    <a:gd name="connsiteX2" fmla="*/ 14806 w 22381"/>
                    <a:gd name="connsiteY2" fmla="*/ 21144 h 21778"/>
                    <a:gd name="connsiteX3" fmla="*/ 600 w 22381"/>
                    <a:gd name="connsiteY3" fmla="*/ 14510 h 21778"/>
                    <a:gd name="connsiteX4" fmla="*/ 7575 w 22381"/>
                    <a:gd name="connsiteY4" fmla="*/ 618 h 21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1" h="21778">
                      <a:moveTo>
                        <a:pt x="7575" y="618"/>
                      </a:moveTo>
                      <a:cubicBezTo>
                        <a:pt x="13440" y="-1375"/>
                        <a:pt x="19788" y="1614"/>
                        <a:pt x="21781" y="7251"/>
                      </a:cubicBezTo>
                      <a:cubicBezTo>
                        <a:pt x="23773" y="12888"/>
                        <a:pt x="20642" y="19122"/>
                        <a:pt x="14806" y="21144"/>
                      </a:cubicBezTo>
                      <a:cubicBezTo>
                        <a:pt x="8970" y="23165"/>
                        <a:pt x="2593" y="20204"/>
                        <a:pt x="600" y="14510"/>
                      </a:cubicBezTo>
                      <a:cubicBezTo>
                        <a:pt x="-1392" y="8817"/>
                        <a:pt x="1739" y="2611"/>
                        <a:pt x="7575" y="618"/>
                      </a:cubicBezTo>
                      <a:close/>
                    </a:path>
                  </a:pathLst>
                </a:custGeom>
                <a:grpFill/>
                <a:ln w="2845" cap="flat">
                  <a:noFill/>
                  <a:prstDash val="solid"/>
                  <a:miter/>
                </a:ln>
              </p:spPr>
              <p:txBody>
                <a:bodyPr rtlCol="0" anchor="ctr"/>
                <a:lstStyle/>
                <a:p>
                  <a:endParaRPr lang="en-US"/>
                </a:p>
              </p:txBody>
            </p:sp>
            <p:sp>
              <p:nvSpPr>
                <p:cNvPr id="2710" name="Freeform: Shape 2709">
                  <a:extLst>
                    <a:ext uri="{FF2B5EF4-FFF2-40B4-BE49-F238E27FC236}">
                      <a16:creationId xmlns:a16="http://schemas.microsoft.com/office/drawing/2014/main" id="{23FFD73C-ECED-63D8-CFE4-40866DDEDE4B}"/>
                    </a:ext>
                  </a:extLst>
                </p:cNvPr>
                <p:cNvSpPr/>
                <p:nvPr/>
              </p:nvSpPr>
              <p:spPr>
                <a:xfrm>
                  <a:off x="7086497" y="1669155"/>
                  <a:ext cx="20328" cy="19797"/>
                </a:xfrm>
                <a:custGeom>
                  <a:avLst/>
                  <a:gdLst>
                    <a:gd name="connsiteX0" fmla="*/ 7352 w 20328"/>
                    <a:gd name="connsiteY0" fmla="*/ 421 h 19797"/>
                    <a:gd name="connsiteX1" fmla="*/ 19935 w 20328"/>
                    <a:gd name="connsiteY1" fmla="*/ 6998 h 19797"/>
                    <a:gd name="connsiteX2" fmla="*/ 12989 w 20328"/>
                    <a:gd name="connsiteY2" fmla="*/ 19353 h 19797"/>
                    <a:gd name="connsiteX3" fmla="*/ 406 w 20328"/>
                    <a:gd name="connsiteY3" fmla="*/ 12777 h 19797"/>
                    <a:gd name="connsiteX4" fmla="*/ 7352 w 20328"/>
                    <a:gd name="connsiteY4" fmla="*/ 421 h 19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28" h="19797">
                      <a:moveTo>
                        <a:pt x="7352" y="421"/>
                      </a:moveTo>
                      <a:cubicBezTo>
                        <a:pt x="12732" y="-1144"/>
                        <a:pt x="18369" y="1788"/>
                        <a:pt x="19935" y="6998"/>
                      </a:cubicBezTo>
                      <a:cubicBezTo>
                        <a:pt x="21472" y="12207"/>
                        <a:pt x="18369" y="17730"/>
                        <a:pt x="12989" y="19353"/>
                      </a:cubicBezTo>
                      <a:cubicBezTo>
                        <a:pt x="7608" y="20975"/>
                        <a:pt x="1972" y="18015"/>
                        <a:pt x="406" y="12777"/>
                      </a:cubicBezTo>
                      <a:cubicBezTo>
                        <a:pt x="-1160" y="7538"/>
                        <a:pt x="1943" y="1987"/>
                        <a:pt x="7352" y="421"/>
                      </a:cubicBezTo>
                      <a:close/>
                    </a:path>
                  </a:pathLst>
                </a:custGeom>
                <a:grpFill/>
                <a:ln w="2845" cap="flat">
                  <a:noFill/>
                  <a:prstDash val="solid"/>
                  <a:miter/>
                </a:ln>
              </p:spPr>
              <p:txBody>
                <a:bodyPr rtlCol="0" anchor="ctr"/>
                <a:lstStyle/>
                <a:p>
                  <a:endParaRPr lang="en-US"/>
                </a:p>
              </p:txBody>
            </p:sp>
            <p:sp>
              <p:nvSpPr>
                <p:cNvPr id="2711" name="Freeform: Shape 2710">
                  <a:extLst>
                    <a:ext uri="{FF2B5EF4-FFF2-40B4-BE49-F238E27FC236}">
                      <a16:creationId xmlns:a16="http://schemas.microsoft.com/office/drawing/2014/main" id="{DCFBC677-EEC6-3F4E-C1D8-BB5C71CEF6BA}"/>
                    </a:ext>
                  </a:extLst>
                </p:cNvPr>
                <p:cNvSpPr/>
                <p:nvPr/>
              </p:nvSpPr>
              <p:spPr>
                <a:xfrm>
                  <a:off x="7044861" y="1514484"/>
                  <a:ext cx="18264" cy="17855"/>
                </a:xfrm>
                <a:custGeom>
                  <a:avLst/>
                  <a:gdLst>
                    <a:gd name="connsiteX0" fmla="*/ 7026 w 18264"/>
                    <a:gd name="connsiteY0" fmla="*/ 282 h 17855"/>
                    <a:gd name="connsiteX1" fmla="*/ 18015 w 18264"/>
                    <a:gd name="connsiteY1" fmla="*/ 6687 h 17855"/>
                    <a:gd name="connsiteX2" fmla="*/ 11239 w 18264"/>
                    <a:gd name="connsiteY2" fmla="*/ 17562 h 17855"/>
                    <a:gd name="connsiteX3" fmla="*/ 251 w 18264"/>
                    <a:gd name="connsiteY3" fmla="*/ 11157 h 17855"/>
                    <a:gd name="connsiteX4" fmla="*/ 7026 w 18264"/>
                    <a:gd name="connsiteY4" fmla="*/ 282 h 1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4" h="17855">
                      <a:moveTo>
                        <a:pt x="7026" y="282"/>
                      </a:moveTo>
                      <a:cubicBezTo>
                        <a:pt x="11923" y="-942"/>
                        <a:pt x="16848" y="1933"/>
                        <a:pt x="18015" y="6687"/>
                      </a:cubicBezTo>
                      <a:cubicBezTo>
                        <a:pt x="19182" y="11442"/>
                        <a:pt x="16136" y="16310"/>
                        <a:pt x="11239" y="17562"/>
                      </a:cubicBezTo>
                      <a:cubicBezTo>
                        <a:pt x="6343" y="18815"/>
                        <a:pt x="1418" y="15940"/>
                        <a:pt x="251" y="11157"/>
                      </a:cubicBezTo>
                      <a:cubicBezTo>
                        <a:pt x="-917" y="6374"/>
                        <a:pt x="2101" y="1506"/>
                        <a:pt x="7026" y="282"/>
                      </a:cubicBezTo>
                      <a:close/>
                    </a:path>
                  </a:pathLst>
                </a:custGeom>
                <a:grpFill/>
                <a:ln w="2845" cap="flat">
                  <a:noFill/>
                  <a:prstDash val="solid"/>
                  <a:miter/>
                </a:ln>
              </p:spPr>
              <p:txBody>
                <a:bodyPr rtlCol="0" anchor="ctr"/>
                <a:lstStyle/>
                <a:p>
                  <a:endParaRPr lang="en-US"/>
                </a:p>
              </p:txBody>
            </p:sp>
            <p:sp>
              <p:nvSpPr>
                <p:cNvPr id="2712" name="Freeform: Shape 2711">
                  <a:extLst>
                    <a:ext uri="{FF2B5EF4-FFF2-40B4-BE49-F238E27FC236}">
                      <a16:creationId xmlns:a16="http://schemas.microsoft.com/office/drawing/2014/main" id="{BAABBBDF-9E51-0BD7-5CF7-F4C9D10760F3}"/>
                    </a:ext>
                  </a:extLst>
                </p:cNvPr>
                <p:cNvSpPr/>
                <p:nvPr/>
              </p:nvSpPr>
              <p:spPr>
                <a:xfrm>
                  <a:off x="7009687" y="1358242"/>
                  <a:ext cx="16238" cy="15782"/>
                </a:xfrm>
                <a:custGeom>
                  <a:avLst/>
                  <a:gdLst>
                    <a:gd name="connsiteX0" fmla="*/ 6444 w 16238"/>
                    <a:gd name="connsiteY0" fmla="*/ 176 h 15782"/>
                    <a:gd name="connsiteX1" fmla="*/ 16066 w 16238"/>
                    <a:gd name="connsiteY1" fmla="*/ 6240 h 15782"/>
                    <a:gd name="connsiteX2" fmla="*/ 9803 w 16238"/>
                    <a:gd name="connsiteY2" fmla="*/ 15606 h 15782"/>
                    <a:gd name="connsiteX3" fmla="*/ 181 w 16238"/>
                    <a:gd name="connsiteY3" fmla="*/ 9542 h 15782"/>
                    <a:gd name="connsiteX4" fmla="*/ 6444 w 16238"/>
                    <a:gd name="connsiteY4" fmla="*/ 176 h 1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8" h="15782">
                      <a:moveTo>
                        <a:pt x="6444" y="176"/>
                      </a:moveTo>
                      <a:cubicBezTo>
                        <a:pt x="10828" y="-735"/>
                        <a:pt x="15155" y="1970"/>
                        <a:pt x="16066" y="6240"/>
                      </a:cubicBezTo>
                      <a:cubicBezTo>
                        <a:pt x="16977" y="10482"/>
                        <a:pt x="14187" y="14667"/>
                        <a:pt x="9803" y="15606"/>
                      </a:cubicBezTo>
                      <a:cubicBezTo>
                        <a:pt x="5419" y="16517"/>
                        <a:pt x="1092" y="13813"/>
                        <a:pt x="181" y="9542"/>
                      </a:cubicBezTo>
                      <a:cubicBezTo>
                        <a:pt x="-759" y="5272"/>
                        <a:pt x="2059" y="1087"/>
                        <a:pt x="6444" y="176"/>
                      </a:cubicBezTo>
                      <a:close/>
                    </a:path>
                  </a:pathLst>
                </a:custGeom>
                <a:grpFill/>
                <a:ln w="2845" cap="flat">
                  <a:noFill/>
                  <a:prstDash val="solid"/>
                  <a:miter/>
                </a:ln>
              </p:spPr>
              <p:txBody>
                <a:bodyPr rtlCol="0" anchor="ctr"/>
                <a:lstStyle/>
                <a:p>
                  <a:endParaRPr lang="en-US"/>
                </a:p>
              </p:txBody>
            </p:sp>
            <p:sp>
              <p:nvSpPr>
                <p:cNvPr id="2713" name="Freeform: Shape 2712">
                  <a:extLst>
                    <a:ext uri="{FF2B5EF4-FFF2-40B4-BE49-F238E27FC236}">
                      <a16:creationId xmlns:a16="http://schemas.microsoft.com/office/drawing/2014/main" id="{A7A23E65-8D30-F819-C919-F964D153DA3C}"/>
                    </a:ext>
                  </a:extLst>
                </p:cNvPr>
                <p:cNvSpPr/>
                <p:nvPr/>
              </p:nvSpPr>
              <p:spPr>
                <a:xfrm>
                  <a:off x="6981279" y="1200553"/>
                  <a:ext cx="14189" cy="13806"/>
                </a:xfrm>
                <a:custGeom>
                  <a:avLst/>
                  <a:gdLst>
                    <a:gd name="connsiteX0" fmla="*/ 5956 w 14189"/>
                    <a:gd name="connsiteY0" fmla="*/ 95 h 13806"/>
                    <a:gd name="connsiteX1" fmla="*/ 14098 w 14189"/>
                    <a:gd name="connsiteY1" fmla="*/ 5732 h 13806"/>
                    <a:gd name="connsiteX2" fmla="*/ 8234 w 14189"/>
                    <a:gd name="connsiteY2" fmla="*/ 13703 h 13806"/>
                    <a:gd name="connsiteX3" fmla="*/ 92 w 14189"/>
                    <a:gd name="connsiteY3" fmla="*/ 8066 h 13806"/>
                    <a:gd name="connsiteX4" fmla="*/ 5956 w 14189"/>
                    <a:gd name="connsiteY4" fmla="*/ 95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9" h="13806">
                      <a:moveTo>
                        <a:pt x="5956" y="95"/>
                      </a:moveTo>
                      <a:cubicBezTo>
                        <a:pt x="9828" y="-531"/>
                        <a:pt x="13472" y="2003"/>
                        <a:pt x="14098" y="5732"/>
                      </a:cubicBezTo>
                      <a:cubicBezTo>
                        <a:pt x="14725" y="9490"/>
                        <a:pt x="12077" y="13048"/>
                        <a:pt x="8234" y="13703"/>
                      </a:cubicBezTo>
                      <a:cubicBezTo>
                        <a:pt x="4362" y="14358"/>
                        <a:pt x="718" y="11824"/>
                        <a:pt x="92" y="8066"/>
                      </a:cubicBezTo>
                      <a:cubicBezTo>
                        <a:pt x="-535" y="4308"/>
                        <a:pt x="2113" y="750"/>
                        <a:pt x="5956" y="95"/>
                      </a:cubicBezTo>
                      <a:close/>
                    </a:path>
                  </a:pathLst>
                </a:custGeom>
                <a:grpFill/>
                <a:ln w="2845" cap="flat">
                  <a:noFill/>
                  <a:prstDash val="solid"/>
                  <a:miter/>
                </a:ln>
              </p:spPr>
              <p:txBody>
                <a:bodyPr rtlCol="0" anchor="ctr"/>
                <a:lstStyle/>
                <a:p>
                  <a:endParaRPr lang="en-US"/>
                </a:p>
              </p:txBody>
            </p:sp>
            <p:sp>
              <p:nvSpPr>
                <p:cNvPr id="2714" name="Freeform: Shape 2713">
                  <a:extLst>
                    <a:ext uri="{FF2B5EF4-FFF2-40B4-BE49-F238E27FC236}">
                      <a16:creationId xmlns:a16="http://schemas.microsoft.com/office/drawing/2014/main" id="{776ECB6A-09D1-E100-99CC-FC6E742ADE38}"/>
                    </a:ext>
                  </a:extLst>
                </p:cNvPr>
                <p:cNvSpPr/>
                <p:nvPr/>
              </p:nvSpPr>
              <p:spPr>
                <a:xfrm>
                  <a:off x="6959128" y="1041835"/>
                  <a:ext cx="12117" cy="11825"/>
                </a:xfrm>
                <a:custGeom>
                  <a:avLst/>
                  <a:gdLst>
                    <a:gd name="connsiteX0" fmla="*/ 5390 w 12117"/>
                    <a:gd name="connsiteY0" fmla="*/ 45 h 11825"/>
                    <a:gd name="connsiteX1" fmla="*/ 12080 w 12117"/>
                    <a:gd name="connsiteY1" fmla="*/ 5170 h 11825"/>
                    <a:gd name="connsiteX2" fmla="*/ 6728 w 12117"/>
                    <a:gd name="connsiteY2" fmla="*/ 11774 h 11825"/>
                    <a:gd name="connsiteX3" fmla="*/ 38 w 12117"/>
                    <a:gd name="connsiteY3" fmla="*/ 6650 h 11825"/>
                    <a:gd name="connsiteX4" fmla="*/ 5390 w 12117"/>
                    <a:gd name="connsiteY4" fmla="*/ 45 h 1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825">
                      <a:moveTo>
                        <a:pt x="5390" y="45"/>
                      </a:moveTo>
                      <a:cubicBezTo>
                        <a:pt x="8721" y="-353"/>
                        <a:pt x="11710" y="1924"/>
                        <a:pt x="12080" y="5170"/>
                      </a:cubicBezTo>
                      <a:cubicBezTo>
                        <a:pt x="12450" y="8386"/>
                        <a:pt x="10059" y="11347"/>
                        <a:pt x="6728" y="11774"/>
                      </a:cubicBezTo>
                      <a:cubicBezTo>
                        <a:pt x="3397" y="12201"/>
                        <a:pt x="408" y="9895"/>
                        <a:pt x="38" y="6650"/>
                      </a:cubicBezTo>
                      <a:cubicBezTo>
                        <a:pt x="-332" y="3404"/>
                        <a:pt x="2059" y="444"/>
                        <a:pt x="5390" y="45"/>
                      </a:cubicBezTo>
                      <a:close/>
                    </a:path>
                  </a:pathLst>
                </a:custGeom>
                <a:grpFill/>
                <a:ln w="2845" cap="flat">
                  <a:noFill/>
                  <a:prstDash val="solid"/>
                  <a:miter/>
                </a:ln>
              </p:spPr>
              <p:txBody>
                <a:bodyPr rtlCol="0" anchor="ctr"/>
                <a:lstStyle/>
                <a:p>
                  <a:endParaRPr lang="en-US"/>
                </a:p>
              </p:txBody>
            </p:sp>
            <p:sp>
              <p:nvSpPr>
                <p:cNvPr id="2715" name="Freeform: Shape 2714">
                  <a:extLst>
                    <a:ext uri="{FF2B5EF4-FFF2-40B4-BE49-F238E27FC236}">
                      <a16:creationId xmlns:a16="http://schemas.microsoft.com/office/drawing/2014/main" id="{75535198-99D0-C566-06BD-AAA0B99AD112}"/>
                    </a:ext>
                  </a:extLst>
                </p:cNvPr>
                <p:cNvSpPr/>
                <p:nvPr/>
              </p:nvSpPr>
              <p:spPr>
                <a:xfrm>
                  <a:off x="6943719" y="882298"/>
                  <a:ext cx="10112" cy="9800"/>
                </a:xfrm>
                <a:custGeom>
                  <a:avLst/>
                  <a:gdLst>
                    <a:gd name="connsiteX0" fmla="*/ 4629 w 10112"/>
                    <a:gd name="connsiteY0" fmla="*/ 18 h 9800"/>
                    <a:gd name="connsiteX1" fmla="*/ 10095 w 10112"/>
                    <a:gd name="connsiteY1" fmla="*/ 4487 h 9800"/>
                    <a:gd name="connsiteX2" fmla="*/ 5483 w 10112"/>
                    <a:gd name="connsiteY2" fmla="*/ 9782 h 9800"/>
                    <a:gd name="connsiteX3" fmla="*/ 17 w 10112"/>
                    <a:gd name="connsiteY3" fmla="*/ 5313 h 9800"/>
                    <a:gd name="connsiteX4" fmla="*/ 4629 w 10112"/>
                    <a:gd name="connsiteY4" fmla="*/ 18 h 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2" h="9800">
                      <a:moveTo>
                        <a:pt x="4629" y="18"/>
                      </a:moveTo>
                      <a:cubicBezTo>
                        <a:pt x="7419" y="-210"/>
                        <a:pt x="9868" y="1783"/>
                        <a:pt x="10095" y="4487"/>
                      </a:cubicBezTo>
                      <a:cubicBezTo>
                        <a:pt x="10323" y="7192"/>
                        <a:pt x="8273" y="9555"/>
                        <a:pt x="5483" y="9782"/>
                      </a:cubicBezTo>
                      <a:cubicBezTo>
                        <a:pt x="2693" y="10010"/>
                        <a:pt x="245" y="8017"/>
                        <a:pt x="17" y="5313"/>
                      </a:cubicBezTo>
                      <a:cubicBezTo>
                        <a:pt x="-210" y="2608"/>
                        <a:pt x="1839" y="246"/>
                        <a:pt x="4629" y="18"/>
                      </a:cubicBezTo>
                      <a:close/>
                    </a:path>
                  </a:pathLst>
                </a:custGeom>
                <a:grpFill/>
                <a:ln w="2845" cap="flat">
                  <a:noFill/>
                  <a:prstDash val="solid"/>
                  <a:miter/>
                </a:ln>
              </p:spPr>
              <p:txBody>
                <a:bodyPr rtlCol="0" anchor="ctr"/>
                <a:lstStyle/>
                <a:p>
                  <a:endParaRPr lang="en-US"/>
                </a:p>
              </p:txBody>
            </p:sp>
            <p:sp>
              <p:nvSpPr>
                <p:cNvPr id="2716" name="Freeform: Shape 2715">
                  <a:extLst>
                    <a:ext uri="{FF2B5EF4-FFF2-40B4-BE49-F238E27FC236}">
                      <a16:creationId xmlns:a16="http://schemas.microsoft.com/office/drawing/2014/main" id="{C2F7B366-3578-2D66-B24C-9DADC011FF98}"/>
                    </a:ext>
                  </a:extLst>
                </p:cNvPr>
                <p:cNvSpPr/>
                <p:nvPr/>
              </p:nvSpPr>
              <p:spPr>
                <a:xfrm>
                  <a:off x="6934936" y="722207"/>
                  <a:ext cx="8034" cy="7806"/>
                </a:xfrm>
                <a:custGeom>
                  <a:avLst/>
                  <a:gdLst>
                    <a:gd name="connsiteX0" fmla="*/ 3875 w 8034"/>
                    <a:gd name="connsiteY0" fmla="*/ 3 h 7806"/>
                    <a:gd name="connsiteX1" fmla="*/ 8031 w 8034"/>
                    <a:gd name="connsiteY1" fmla="*/ 3732 h 7806"/>
                    <a:gd name="connsiteX2" fmla="*/ 4159 w 8034"/>
                    <a:gd name="connsiteY2" fmla="*/ 7803 h 7806"/>
                    <a:gd name="connsiteX3" fmla="*/ 3 w 8034"/>
                    <a:gd name="connsiteY3" fmla="*/ 4074 h 7806"/>
                    <a:gd name="connsiteX4" fmla="*/ 3875 w 8034"/>
                    <a:gd name="connsiteY4" fmla="*/ 3 h 7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4" h="7806">
                      <a:moveTo>
                        <a:pt x="3875" y="3"/>
                      </a:moveTo>
                      <a:cubicBezTo>
                        <a:pt x="6095" y="-82"/>
                        <a:pt x="7974" y="1597"/>
                        <a:pt x="8031" y="3732"/>
                      </a:cubicBezTo>
                      <a:cubicBezTo>
                        <a:pt x="8116" y="5896"/>
                        <a:pt x="6380" y="7718"/>
                        <a:pt x="4159" y="7803"/>
                      </a:cubicBezTo>
                      <a:cubicBezTo>
                        <a:pt x="1939" y="7889"/>
                        <a:pt x="60" y="6238"/>
                        <a:pt x="3" y="4074"/>
                      </a:cubicBezTo>
                      <a:cubicBezTo>
                        <a:pt x="-82" y="1910"/>
                        <a:pt x="1654" y="89"/>
                        <a:pt x="3875" y="3"/>
                      </a:cubicBezTo>
                      <a:close/>
                    </a:path>
                  </a:pathLst>
                </a:custGeom>
                <a:grpFill/>
                <a:ln w="2845" cap="flat">
                  <a:noFill/>
                  <a:prstDash val="solid"/>
                  <a:miter/>
                </a:ln>
              </p:spPr>
              <p:txBody>
                <a:bodyPr rtlCol="0" anchor="ctr"/>
                <a:lstStyle/>
                <a:p>
                  <a:endParaRPr lang="en-US"/>
                </a:p>
              </p:txBody>
            </p:sp>
            <p:sp>
              <p:nvSpPr>
                <p:cNvPr id="2717" name="Freeform: Shape 2716">
                  <a:extLst>
                    <a:ext uri="{FF2B5EF4-FFF2-40B4-BE49-F238E27FC236}">
                      <a16:creationId xmlns:a16="http://schemas.microsoft.com/office/drawing/2014/main" id="{9F0A2D44-C0CA-0021-2484-70EC6F7C2262}"/>
                    </a:ext>
                  </a:extLst>
                </p:cNvPr>
                <p:cNvSpPr/>
                <p:nvPr/>
              </p:nvSpPr>
              <p:spPr>
                <a:xfrm>
                  <a:off x="6932320" y="561849"/>
                  <a:ext cx="6007" cy="5807"/>
                </a:xfrm>
                <a:custGeom>
                  <a:avLst/>
                  <a:gdLst>
                    <a:gd name="connsiteX0" fmla="*/ 2961 w 6007"/>
                    <a:gd name="connsiteY0" fmla="*/ 0 h 5807"/>
                    <a:gd name="connsiteX1" fmla="*/ 6007 w 6007"/>
                    <a:gd name="connsiteY1" fmla="*/ 2904 h 5807"/>
                    <a:gd name="connsiteX2" fmla="*/ 3046 w 6007"/>
                    <a:gd name="connsiteY2" fmla="*/ 5808 h 5807"/>
                    <a:gd name="connsiteX3" fmla="*/ 0 w 6007"/>
                    <a:gd name="connsiteY3" fmla="*/ 2904 h 5807"/>
                    <a:gd name="connsiteX4" fmla="*/ 2961 w 6007"/>
                    <a:gd name="connsiteY4" fmla="*/ 0 h 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 h="5807">
                      <a:moveTo>
                        <a:pt x="2961" y="0"/>
                      </a:moveTo>
                      <a:cubicBezTo>
                        <a:pt x="4612" y="0"/>
                        <a:pt x="5979" y="1310"/>
                        <a:pt x="6007" y="2904"/>
                      </a:cubicBezTo>
                      <a:cubicBezTo>
                        <a:pt x="6007" y="4498"/>
                        <a:pt x="4697" y="5808"/>
                        <a:pt x="3046" y="5808"/>
                      </a:cubicBezTo>
                      <a:cubicBezTo>
                        <a:pt x="1395" y="5808"/>
                        <a:pt x="28" y="4498"/>
                        <a:pt x="0" y="2904"/>
                      </a:cubicBezTo>
                      <a:cubicBezTo>
                        <a:pt x="0" y="1310"/>
                        <a:pt x="1310" y="0"/>
                        <a:pt x="2961" y="0"/>
                      </a:cubicBezTo>
                      <a:close/>
                    </a:path>
                  </a:pathLst>
                </a:custGeom>
                <a:grpFill/>
                <a:ln w="2845" cap="flat">
                  <a:noFill/>
                  <a:prstDash val="solid"/>
                  <a:miter/>
                </a:ln>
              </p:spPr>
              <p:txBody>
                <a:bodyPr rtlCol="0" anchor="ctr"/>
                <a:lstStyle/>
                <a:p>
                  <a:endParaRPr lang="en-US"/>
                </a:p>
              </p:txBody>
            </p:sp>
          </p:grpSp>
          <p:grpSp>
            <p:nvGrpSpPr>
              <p:cNvPr id="2079" name="Graphic 9">
                <a:extLst>
                  <a:ext uri="{FF2B5EF4-FFF2-40B4-BE49-F238E27FC236}">
                    <a16:creationId xmlns:a16="http://schemas.microsoft.com/office/drawing/2014/main" id="{E8E0FA24-7AC9-E162-2032-6DB67F8154C7}"/>
                  </a:ext>
                </a:extLst>
              </p:cNvPr>
              <p:cNvGrpSpPr/>
              <p:nvPr/>
            </p:nvGrpSpPr>
            <p:grpSpPr>
              <a:xfrm>
                <a:off x="6775005" y="561621"/>
                <a:ext cx="5422851" cy="4130346"/>
                <a:chOff x="6775005" y="561621"/>
                <a:chExt cx="5422851" cy="4130346"/>
              </a:xfrm>
              <a:grpFill/>
            </p:grpSpPr>
            <p:sp>
              <p:nvSpPr>
                <p:cNvPr id="2624" name="Freeform: Shape 2623">
                  <a:extLst>
                    <a:ext uri="{FF2B5EF4-FFF2-40B4-BE49-F238E27FC236}">
                      <a16:creationId xmlns:a16="http://schemas.microsoft.com/office/drawing/2014/main" id="{32A03ACC-F5D9-BD2B-D44E-077B4C0F5A1A}"/>
                    </a:ext>
                  </a:extLst>
                </p:cNvPr>
                <p:cNvSpPr/>
                <p:nvPr/>
              </p:nvSpPr>
              <p:spPr>
                <a:xfrm>
                  <a:off x="12096192" y="4391650"/>
                  <a:ext cx="101664" cy="103948"/>
                </a:xfrm>
                <a:custGeom>
                  <a:avLst/>
                  <a:gdLst>
                    <a:gd name="connsiteX0" fmla="*/ 2517 w 101664"/>
                    <a:gd name="connsiteY0" fmla="*/ 67558 h 103948"/>
                    <a:gd name="connsiteX1" fmla="*/ 34344 w 101664"/>
                    <a:gd name="connsiteY1" fmla="*/ 2366 h 103948"/>
                    <a:gd name="connsiteX2" fmla="*/ 72862 w 101664"/>
                    <a:gd name="connsiteY2" fmla="*/ 5810 h 103948"/>
                    <a:gd name="connsiteX3" fmla="*/ 98740 w 101664"/>
                    <a:gd name="connsiteY3" fmla="*/ 35816 h 103948"/>
                    <a:gd name="connsiteX4" fmla="*/ 96605 w 101664"/>
                    <a:gd name="connsiteY4" fmla="*/ 75671 h 103948"/>
                    <a:gd name="connsiteX5" fmla="*/ 67054 w 101664"/>
                    <a:gd name="connsiteY5" fmla="*/ 101464 h 103948"/>
                    <a:gd name="connsiteX6" fmla="*/ 2517 w 101664"/>
                    <a:gd name="connsiteY6" fmla="*/ 67558 h 10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64" h="103948">
                      <a:moveTo>
                        <a:pt x="2517" y="67558"/>
                      </a:moveTo>
                      <a:cubicBezTo>
                        <a:pt x="-6109" y="40057"/>
                        <a:pt x="8154" y="10878"/>
                        <a:pt x="34344" y="2366"/>
                      </a:cubicBezTo>
                      <a:cubicBezTo>
                        <a:pt x="47468" y="-1962"/>
                        <a:pt x="61247" y="-83"/>
                        <a:pt x="72862" y="5810"/>
                      </a:cubicBezTo>
                      <a:cubicBezTo>
                        <a:pt x="84477" y="11732"/>
                        <a:pt x="94042" y="22179"/>
                        <a:pt x="98740" y="35816"/>
                      </a:cubicBezTo>
                      <a:cubicBezTo>
                        <a:pt x="103437" y="49452"/>
                        <a:pt x="102298" y="63658"/>
                        <a:pt x="96605" y="75671"/>
                      </a:cubicBezTo>
                      <a:cubicBezTo>
                        <a:pt x="90939" y="87713"/>
                        <a:pt x="80520" y="97051"/>
                        <a:pt x="67054" y="101464"/>
                      </a:cubicBezTo>
                      <a:cubicBezTo>
                        <a:pt x="40038" y="110232"/>
                        <a:pt x="11143" y="95058"/>
                        <a:pt x="2517" y="67558"/>
                      </a:cubicBezTo>
                      <a:close/>
                    </a:path>
                  </a:pathLst>
                </a:custGeom>
                <a:grpFill/>
                <a:ln w="2845" cap="flat">
                  <a:noFill/>
                  <a:prstDash val="solid"/>
                  <a:miter/>
                </a:ln>
              </p:spPr>
              <p:txBody>
                <a:bodyPr rtlCol="0" anchor="ctr"/>
                <a:lstStyle/>
                <a:p>
                  <a:endParaRPr lang="en-US"/>
                </a:p>
              </p:txBody>
            </p:sp>
            <p:sp>
              <p:nvSpPr>
                <p:cNvPr id="2625" name="Freeform: Shape 2624">
                  <a:extLst>
                    <a:ext uri="{FF2B5EF4-FFF2-40B4-BE49-F238E27FC236}">
                      <a16:creationId xmlns:a16="http://schemas.microsoft.com/office/drawing/2014/main" id="{049A2D1C-318B-A95E-7A92-CDE8B1B6306B}"/>
                    </a:ext>
                  </a:extLst>
                </p:cNvPr>
                <p:cNvSpPr/>
                <p:nvPr/>
              </p:nvSpPr>
              <p:spPr>
                <a:xfrm>
                  <a:off x="11936783" y="4441927"/>
                  <a:ext cx="99474" cy="102069"/>
                </a:xfrm>
                <a:custGeom>
                  <a:avLst/>
                  <a:gdLst>
                    <a:gd name="connsiteX0" fmla="*/ 1849 w 99474"/>
                    <a:gd name="connsiteY0" fmla="*/ 64140 h 102069"/>
                    <a:gd name="connsiteX1" fmla="*/ 35726 w 99474"/>
                    <a:gd name="connsiteY1" fmla="*/ 1965 h 102069"/>
                    <a:gd name="connsiteX2" fmla="*/ 97274 w 99474"/>
                    <a:gd name="connsiteY2" fmla="*/ 36981 h 102069"/>
                    <a:gd name="connsiteX3" fmla="*/ 63710 w 99474"/>
                    <a:gd name="connsiteY3" fmla="*/ 100295 h 102069"/>
                    <a:gd name="connsiteX4" fmla="*/ 1820 w 99474"/>
                    <a:gd name="connsiteY4" fmla="*/ 64168 h 102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74" h="102069">
                      <a:moveTo>
                        <a:pt x="1849" y="64140"/>
                      </a:moveTo>
                      <a:cubicBezTo>
                        <a:pt x="-5496" y="36867"/>
                        <a:pt x="9706" y="9139"/>
                        <a:pt x="35726" y="1965"/>
                      </a:cubicBezTo>
                      <a:cubicBezTo>
                        <a:pt x="61604" y="-5750"/>
                        <a:pt x="89161" y="9936"/>
                        <a:pt x="97274" y="36981"/>
                      </a:cubicBezTo>
                      <a:cubicBezTo>
                        <a:pt x="105388" y="64026"/>
                        <a:pt x="90357" y="92352"/>
                        <a:pt x="63710" y="100295"/>
                      </a:cubicBezTo>
                      <a:cubicBezTo>
                        <a:pt x="36893" y="107668"/>
                        <a:pt x="9165" y="91384"/>
                        <a:pt x="1820" y="64168"/>
                      </a:cubicBezTo>
                      <a:close/>
                    </a:path>
                  </a:pathLst>
                </a:custGeom>
                <a:grpFill/>
                <a:ln w="2845" cap="flat">
                  <a:noFill/>
                  <a:prstDash val="solid"/>
                  <a:miter/>
                </a:ln>
              </p:spPr>
              <p:txBody>
                <a:bodyPr rtlCol="0" anchor="ctr"/>
                <a:lstStyle/>
                <a:p>
                  <a:endParaRPr lang="en-US"/>
                </a:p>
              </p:txBody>
            </p:sp>
            <p:sp>
              <p:nvSpPr>
                <p:cNvPr id="2626" name="Freeform: Shape 2625">
                  <a:extLst>
                    <a:ext uri="{FF2B5EF4-FFF2-40B4-BE49-F238E27FC236}">
                      <a16:creationId xmlns:a16="http://schemas.microsoft.com/office/drawing/2014/main" id="{4F8FA989-F366-56C6-83AD-66CAE57431C4}"/>
                    </a:ext>
                  </a:extLst>
                </p:cNvPr>
                <p:cNvSpPr/>
                <p:nvPr/>
              </p:nvSpPr>
              <p:spPr>
                <a:xfrm>
                  <a:off x="11775546" y="4485446"/>
                  <a:ext cx="97372" cy="100038"/>
                </a:xfrm>
                <a:custGeom>
                  <a:avLst/>
                  <a:gdLst>
                    <a:gd name="connsiteX0" fmla="*/ 1301 w 97372"/>
                    <a:gd name="connsiteY0" fmla="*/ 61188 h 100038"/>
                    <a:gd name="connsiteX1" fmla="*/ 7222 w 97372"/>
                    <a:gd name="connsiteY1" fmla="*/ 23639 h 100038"/>
                    <a:gd name="connsiteX2" fmla="*/ 36886 w 97372"/>
                    <a:gd name="connsiteY2" fmla="*/ 1320 h 100038"/>
                    <a:gd name="connsiteX3" fmla="*/ 95787 w 97372"/>
                    <a:gd name="connsiteY3" fmla="*/ 38471 h 100038"/>
                    <a:gd name="connsiteX4" fmla="*/ 60287 w 97372"/>
                    <a:gd name="connsiteY4" fmla="*/ 98653 h 100038"/>
                    <a:gd name="connsiteX5" fmla="*/ 23193 w 97372"/>
                    <a:gd name="connsiteY5" fmla="*/ 92618 h 100038"/>
                    <a:gd name="connsiteX6" fmla="*/ 1329 w 97372"/>
                    <a:gd name="connsiteY6" fmla="*/ 61217 h 1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72" h="100038">
                      <a:moveTo>
                        <a:pt x="1301" y="61188"/>
                      </a:moveTo>
                      <a:cubicBezTo>
                        <a:pt x="-1773" y="47695"/>
                        <a:pt x="760" y="34428"/>
                        <a:pt x="7222" y="23639"/>
                      </a:cubicBezTo>
                      <a:cubicBezTo>
                        <a:pt x="13656" y="12735"/>
                        <a:pt x="24018" y="4451"/>
                        <a:pt x="36886" y="1320"/>
                      </a:cubicBezTo>
                      <a:cubicBezTo>
                        <a:pt x="62565" y="-4943"/>
                        <a:pt x="88955" y="11682"/>
                        <a:pt x="95787" y="38471"/>
                      </a:cubicBezTo>
                      <a:cubicBezTo>
                        <a:pt x="102620" y="65260"/>
                        <a:pt x="86734" y="92190"/>
                        <a:pt x="60287" y="98653"/>
                      </a:cubicBezTo>
                      <a:cubicBezTo>
                        <a:pt x="47078" y="101870"/>
                        <a:pt x="33841" y="99336"/>
                        <a:pt x="23193" y="92618"/>
                      </a:cubicBezTo>
                      <a:cubicBezTo>
                        <a:pt x="12518" y="85814"/>
                        <a:pt x="4376" y="74682"/>
                        <a:pt x="1329" y="61217"/>
                      </a:cubicBezTo>
                      <a:close/>
                    </a:path>
                  </a:pathLst>
                </a:custGeom>
                <a:grpFill/>
                <a:ln w="2845" cap="flat">
                  <a:noFill/>
                  <a:prstDash val="solid"/>
                  <a:miter/>
                </a:ln>
              </p:spPr>
              <p:txBody>
                <a:bodyPr rtlCol="0" anchor="ctr"/>
                <a:lstStyle/>
                <a:p>
                  <a:endParaRPr lang="en-US"/>
                </a:p>
              </p:txBody>
            </p:sp>
            <p:sp>
              <p:nvSpPr>
                <p:cNvPr id="2627" name="Freeform: Shape 2626">
                  <a:extLst>
                    <a:ext uri="{FF2B5EF4-FFF2-40B4-BE49-F238E27FC236}">
                      <a16:creationId xmlns:a16="http://schemas.microsoft.com/office/drawing/2014/main" id="{E8BC770F-E9CA-7DAD-BC87-3CF446B2FF65}"/>
                    </a:ext>
                  </a:extLst>
                </p:cNvPr>
                <p:cNvSpPr/>
                <p:nvPr/>
              </p:nvSpPr>
              <p:spPr>
                <a:xfrm>
                  <a:off x="11612624" y="4522414"/>
                  <a:ext cx="95234" cy="97783"/>
                </a:xfrm>
                <a:custGeom>
                  <a:avLst/>
                  <a:gdLst>
                    <a:gd name="connsiteX0" fmla="*/ 844 w 95234"/>
                    <a:gd name="connsiteY0" fmla="*/ 57813 h 97783"/>
                    <a:gd name="connsiteX1" fmla="*/ 38081 w 95234"/>
                    <a:gd name="connsiteY1" fmla="*/ 819 h 97783"/>
                    <a:gd name="connsiteX2" fmla="*/ 73581 w 95234"/>
                    <a:gd name="connsiteY2" fmla="*/ 8506 h 97783"/>
                    <a:gd name="connsiteX3" fmla="*/ 94163 w 95234"/>
                    <a:gd name="connsiteY3" fmla="*/ 39479 h 97783"/>
                    <a:gd name="connsiteX4" fmla="*/ 87530 w 95234"/>
                    <a:gd name="connsiteY4" fmla="*/ 76374 h 97783"/>
                    <a:gd name="connsiteX5" fmla="*/ 57012 w 95234"/>
                    <a:gd name="connsiteY5" fmla="*/ 96928 h 97783"/>
                    <a:gd name="connsiteX6" fmla="*/ 844 w 95234"/>
                    <a:gd name="connsiteY6" fmla="*/ 57813 h 9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34" h="97783">
                      <a:moveTo>
                        <a:pt x="844" y="57813"/>
                      </a:moveTo>
                      <a:cubicBezTo>
                        <a:pt x="-4024" y="31195"/>
                        <a:pt x="12658" y="5687"/>
                        <a:pt x="38081" y="819"/>
                      </a:cubicBezTo>
                      <a:cubicBezTo>
                        <a:pt x="50806" y="-1657"/>
                        <a:pt x="63446" y="1645"/>
                        <a:pt x="73581" y="8506"/>
                      </a:cubicBezTo>
                      <a:cubicBezTo>
                        <a:pt x="83686" y="15367"/>
                        <a:pt x="91402" y="26242"/>
                        <a:pt x="94163" y="39479"/>
                      </a:cubicBezTo>
                      <a:cubicBezTo>
                        <a:pt x="96925" y="52717"/>
                        <a:pt x="94220" y="65841"/>
                        <a:pt x="87530" y="76374"/>
                      </a:cubicBezTo>
                      <a:cubicBezTo>
                        <a:pt x="80840" y="86907"/>
                        <a:pt x="70079" y="94395"/>
                        <a:pt x="57012" y="96928"/>
                      </a:cubicBezTo>
                      <a:cubicBezTo>
                        <a:pt x="30850" y="101939"/>
                        <a:pt x="5712" y="84431"/>
                        <a:pt x="844" y="57813"/>
                      </a:cubicBezTo>
                      <a:close/>
                    </a:path>
                  </a:pathLst>
                </a:custGeom>
                <a:grpFill/>
                <a:ln w="2845" cap="flat">
                  <a:noFill/>
                  <a:prstDash val="solid"/>
                  <a:miter/>
                </a:ln>
              </p:spPr>
              <p:txBody>
                <a:bodyPr rtlCol="0" anchor="ctr"/>
                <a:lstStyle/>
                <a:p>
                  <a:endParaRPr lang="en-US"/>
                </a:p>
              </p:txBody>
            </p:sp>
            <p:sp>
              <p:nvSpPr>
                <p:cNvPr id="2628" name="Freeform: Shape 2627">
                  <a:extLst>
                    <a:ext uri="{FF2B5EF4-FFF2-40B4-BE49-F238E27FC236}">
                      <a16:creationId xmlns:a16="http://schemas.microsoft.com/office/drawing/2014/main" id="{5CE0C5E5-9055-E8B4-5A51-FBDD04A58460}"/>
                    </a:ext>
                  </a:extLst>
                </p:cNvPr>
                <p:cNvSpPr/>
                <p:nvPr/>
              </p:nvSpPr>
              <p:spPr>
                <a:xfrm>
                  <a:off x="11448329" y="4552580"/>
                  <a:ext cx="93140" cy="95900"/>
                </a:xfrm>
                <a:custGeom>
                  <a:avLst/>
                  <a:gdLst>
                    <a:gd name="connsiteX0" fmla="*/ 507 w 93140"/>
                    <a:gd name="connsiteY0" fmla="*/ 54577 h 95900"/>
                    <a:gd name="connsiteX1" fmla="*/ 9105 w 93140"/>
                    <a:gd name="connsiteY1" fmla="*/ 19163 h 95900"/>
                    <a:gd name="connsiteX2" fmla="*/ 22115 w 93140"/>
                    <a:gd name="connsiteY2" fmla="*/ 6979 h 95900"/>
                    <a:gd name="connsiteX3" fmla="*/ 39253 w 93140"/>
                    <a:gd name="connsiteY3" fmla="*/ 602 h 95900"/>
                    <a:gd name="connsiteX4" fmla="*/ 92460 w 93140"/>
                    <a:gd name="connsiteY4" fmla="*/ 40343 h 95900"/>
                    <a:gd name="connsiteX5" fmla="*/ 53885 w 93140"/>
                    <a:gd name="connsiteY5" fmla="*/ 95287 h 95900"/>
                    <a:gd name="connsiteX6" fmla="*/ 35210 w 93140"/>
                    <a:gd name="connsiteY6" fmla="*/ 94291 h 95900"/>
                    <a:gd name="connsiteX7" fmla="*/ 18926 w 93140"/>
                    <a:gd name="connsiteY7" fmla="*/ 86206 h 95900"/>
                    <a:gd name="connsiteX8" fmla="*/ 536 w 93140"/>
                    <a:gd name="connsiteY8" fmla="*/ 54577 h 9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900">
                      <a:moveTo>
                        <a:pt x="507" y="54577"/>
                      </a:moveTo>
                      <a:cubicBezTo>
                        <a:pt x="-1371" y="41482"/>
                        <a:pt x="2073" y="28899"/>
                        <a:pt x="9105" y="19163"/>
                      </a:cubicBezTo>
                      <a:cubicBezTo>
                        <a:pt x="12606" y="14295"/>
                        <a:pt x="17019" y="10138"/>
                        <a:pt x="22115" y="6979"/>
                      </a:cubicBezTo>
                      <a:cubicBezTo>
                        <a:pt x="27211" y="3819"/>
                        <a:pt x="32990" y="1712"/>
                        <a:pt x="39253" y="602"/>
                      </a:cubicBezTo>
                      <a:cubicBezTo>
                        <a:pt x="64248" y="-3555"/>
                        <a:pt x="88076" y="14266"/>
                        <a:pt x="92460" y="40343"/>
                      </a:cubicBezTo>
                      <a:cubicBezTo>
                        <a:pt x="96844" y="66449"/>
                        <a:pt x="79592" y="91045"/>
                        <a:pt x="53885" y="95287"/>
                      </a:cubicBezTo>
                      <a:cubicBezTo>
                        <a:pt x="47480" y="96426"/>
                        <a:pt x="41131" y="95913"/>
                        <a:pt x="35210" y="94291"/>
                      </a:cubicBezTo>
                      <a:cubicBezTo>
                        <a:pt x="29289" y="92668"/>
                        <a:pt x="23766" y="89907"/>
                        <a:pt x="18926" y="86206"/>
                      </a:cubicBezTo>
                      <a:cubicBezTo>
                        <a:pt x="9276" y="78804"/>
                        <a:pt x="2387" y="67673"/>
                        <a:pt x="536" y="54577"/>
                      </a:cubicBezTo>
                      <a:close/>
                    </a:path>
                  </a:pathLst>
                </a:custGeom>
                <a:grpFill/>
                <a:ln w="2845" cap="flat">
                  <a:noFill/>
                  <a:prstDash val="solid"/>
                  <a:miter/>
                </a:ln>
              </p:spPr>
              <p:txBody>
                <a:bodyPr rtlCol="0" anchor="ctr"/>
                <a:lstStyle/>
                <a:p>
                  <a:endParaRPr lang="en-US"/>
                </a:p>
              </p:txBody>
            </p:sp>
            <p:sp>
              <p:nvSpPr>
                <p:cNvPr id="2629" name="Freeform: Shape 2628">
                  <a:extLst>
                    <a:ext uri="{FF2B5EF4-FFF2-40B4-BE49-F238E27FC236}">
                      <a16:creationId xmlns:a16="http://schemas.microsoft.com/office/drawing/2014/main" id="{A2F12841-FA48-F8D5-DD88-4E8A0F32E8C2}"/>
                    </a:ext>
                  </a:extLst>
                </p:cNvPr>
                <p:cNvSpPr/>
                <p:nvPr/>
              </p:nvSpPr>
              <p:spPr>
                <a:xfrm>
                  <a:off x="11283049" y="4575673"/>
                  <a:ext cx="91011" cy="93702"/>
                </a:xfrm>
                <a:custGeom>
                  <a:avLst/>
                  <a:gdLst>
                    <a:gd name="connsiteX0" fmla="*/ 244 w 91011"/>
                    <a:gd name="connsiteY0" fmla="*/ 52010 h 93702"/>
                    <a:gd name="connsiteX1" fmla="*/ 40185 w 91011"/>
                    <a:gd name="connsiteY1" fmla="*/ 283 h 93702"/>
                    <a:gd name="connsiteX2" fmla="*/ 90631 w 91011"/>
                    <a:gd name="connsiteY2" fmla="*/ 41676 h 93702"/>
                    <a:gd name="connsiteX3" fmla="*/ 50690 w 91011"/>
                    <a:gd name="connsiteY3" fmla="*/ 93403 h 93702"/>
                    <a:gd name="connsiteX4" fmla="*/ 244 w 91011"/>
                    <a:gd name="connsiteY4" fmla="*/ 52010 h 93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1" h="93702">
                      <a:moveTo>
                        <a:pt x="244" y="52010"/>
                      </a:moveTo>
                      <a:cubicBezTo>
                        <a:pt x="-2318" y="26275"/>
                        <a:pt x="15560" y="3102"/>
                        <a:pt x="40185" y="283"/>
                      </a:cubicBezTo>
                      <a:cubicBezTo>
                        <a:pt x="64810" y="-2535"/>
                        <a:pt x="87385" y="15998"/>
                        <a:pt x="90631" y="41676"/>
                      </a:cubicBezTo>
                      <a:cubicBezTo>
                        <a:pt x="93876" y="67354"/>
                        <a:pt x="75998" y="90499"/>
                        <a:pt x="50690" y="93403"/>
                      </a:cubicBezTo>
                      <a:cubicBezTo>
                        <a:pt x="25410" y="96307"/>
                        <a:pt x="2806" y="77774"/>
                        <a:pt x="244" y="52010"/>
                      </a:cubicBezTo>
                      <a:close/>
                    </a:path>
                  </a:pathLst>
                </a:custGeom>
                <a:grpFill/>
                <a:ln w="2845" cap="flat">
                  <a:noFill/>
                  <a:prstDash val="solid"/>
                  <a:miter/>
                </a:ln>
              </p:spPr>
              <p:txBody>
                <a:bodyPr rtlCol="0" anchor="ctr"/>
                <a:lstStyle/>
                <a:p>
                  <a:endParaRPr lang="en-US"/>
                </a:p>
              </p:txBody>
            </p:sp>
            <p:sp>
              <p:nvSpPr>
                <p:cNvPr id="2630" name="Freeform: Shape 2629">
                  <a:extLst>
                    <a:ext uri="{FF2B5EF4-FFF2-40B4-BE49-F238E27FC236}">
                      <a16:creationId xmlns:a16="http://schemas.microsoft.com/office/drawing/2014/main" id="{6F7A5A27-23A9-EEE4-B2A8-41901FA63DD5}"/>
                    </a:ext>
                  </a:extLst>
                </p:cNvPr>
                <p:cNvSpPr/>
                <p:nvPr/>
              </p:nvSpPr>
              <p:spPr>
                <a:xfrm>
                  <a:off x="11116926" y="4592302"/>
                  <a:ext cx="88899" cy="91496"/>
                </a:xfrm>
                <a:custGeom>
                  <a:avLst/>
                  <a:gdLst>
                    <a:gd name="connsiteX0" fmla="*/ 83 w 88899"/>
                    <a:gd name="connsiteY0" fmla="*/ 48562 h 91496"/>
                    <a:gd name="connsiteX1" fmla="*/ 41164 w 88899"/>
                    <a:gd name="connsiteY1" fmla="*/ 81 h 91496"/>
                    <a:gd name="connsiteX2" fmla="*/ 58500 w 88899"/>
                    <a:gd name="connsiteY2" fmla="*/ 2586 h 91496"/>
                    <a:gd name="connsiteX3" fmla="*/ 73219 w 88899"/>
                    <a:gd name="connsiteY3" fmla="*/ 11155 h 91496"/>
                    <a:gd name="connsiteX4" fmla="*/ 88734 w 88899"/>
                    <a:gd name="connsiteY4" fmla="*/ 42271 h 91496"/>
                    <a:gd name="connsiteX5" fmla="*/ 78315 w 88899"/>
                    <a:gd name="connsiteY5" fmla="*/ 75692 h 91496"/>
                    <a:gd name="connsiteX6" fmla="*/ 64877 w 88899"/>
                    <a:gd name="connsiteY6" fmla="*/ 86710 h 91496"/>
                    <a:gd name="connsiteX7" fmla="*/ 47683 w 88899"/>
                    <a:gd name="connsiteY7" fmla="*/ 91407 h 91496"/>
                    <a:gd name="connsiteX8" fmla="*/ 55 w 88899"/>
                    <a:gd name="connsiteY8" fmla="*/ 48562 h 9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99" h="91496">
                      <a:moveTo>
                        <a:pt x="83" y="48562"/>
                      </a:moveTo>
                      <a:cubicBezTo>
                        <a:pt x="-1396" y="23311"/>
                        <a:pt x="16994" y="1618"/>
                        <a:pt x="41164" y="81"/>
                      </a:cubicBezTo>
                      <a:cubicBezTo>
                        <a:pt x="47227" y="-289"/>
                        <a:pt x="53092" y="622"/>
                        <a:pt x="58500" y="2586"/>
                      </a:cubicBezTo>
                      <a:cubicBezTo>
                        <a:pt x="63910" y="4493"/>
                        <a:pt x="68892" y="7369"/>
                        <a:pt x="73219" y="11155"/>
                      </a:cubicBezTo>
                      <a:cubicBezTo>
                        <a:pt x="81816" y="18699"/>
                        <a:pt x="87709" y="29688"/>
                        <a:pt x="88734" y="42271"/>
                      </a:cubicBezTo>
                      <a:cubicBezTo>
                        <a:pt x="89787" y="54882"/>
                        <a:pt x="85745" y="66725"/>
                        <a:pt x="78315" y="75692"/>
                      </a:cubicBezTo>
                      <a:cubicBezTo>
                        <a:pt x="74614" y="80162"/>
                        <a:pt x="70059" y="83977"/>
                        <a:pt x="64877" y="86710"/>
                      </a:cubicBezTo>
                      <a:cubicBezTo>
                        <a:pt x="59696" y="89357"/>
                        <a:pt x="53889" y="91008"/>
                        <a:pt x="47683" y="91407"/>
                      </a:cubicBezTo>
                      <a:cubicBezTo>
                        <a:pt x="22858" y="92973"/>
                        <a:pt x="1535" y="73785"/>
                        <a:pt x="55" y="48562"/>
                      </a:cubicBezTo>
                      <a:close/>
                    </a:path>
                  </a:pathLst>
                </a:custGeom>
                <a:grpFill/>
                <a:ln w="2845" cap="flat">
                  <a:noFill/>
                  <a:prstDash val="solid"/>
                  <a:miter/>
                </a:ln>
              </p:spPr>
              <p:txBody>
                <a:bodyPr rtlCol="0" anchor="ctr"/>
                <a:lstStyle/>
                <a:p>
                  <a:endParaRPr lang="en-US"/>
                </a:p>
              </p:txBody>
            </p:sp>
            <p:sp>
              <p:nvSpPr>
                <p:cNvPr id="2631" name="Freeform: Shape 2630">
                  <a:extLst>
                    <a:ext uri="{FF2B5EF4-FFF2-40B4-BE49-F238E27FC236}">
                      <a16:creationId xmlns:a16="http://schemas.microsoft.com/office/drawing/2014/main" id="{665FCB26-8DB9-8CD3-3FC7-ECBAF0FEC084}"/>
                    </a:ext>
                  </a:extLst>
                </p:cNvPr>
                <p:cNvSpPr/>
                <p:nvPr/>
              </p:nvSpPr>
              <p:spPr>
                <a:xfrm>
                  <a:off x="10950349" y="4601860"/>
                  <a:ext cx="86823" cy="89467"/>
                </a:xfrm>
                <a:custGeom>
                  <a:avLst/>
                  <a:gdLst>
                    <a:gd name="connsiteX0" fmla="*/ 8 w 86823"/>
                    <a:gd name="connsiteY0" fmla="*/ 45865 h 89467"/>
                    <a:gd name="connsiteX1" fmla="*/ 42027 w 86823"/>
                    <a:gd name="connsiteY1" fmla="*/ 31 h 89467"/>
                    <a:gd name="connsiteX2" fmla="*/ 86779 w 86823"/>
                    <a:gd name="connsiteY2" fmla="*/ 43075 h 89467"/>
                    <a:gd name="connsiteX3" fmla="*/ 44789 w 86823"/>
                    <a:gd name="connsiteY3" fmla="*/ 89421 h 89467"/>
                    <a:gd name="connsiteX4" fmla="*/ 8 w 86823"/>
                    <a:gd name="connsiteY4" fmla="*/ 45865 h 8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23" h="89467">
                      <a:moveTo>
                        <a:pt x="8" y="45865"/>
                      </a:moveTo>
                      <a:cubicBezTo>
                        <a:pt x="-448" y="21126"/>
                        <a:pt x="18370" y="1170"/>
                        <a:pt x="42027" y="31"/>
                      </a:cubicBezTo>
                      <a:cubicBezTo>
                        <a:pt x="65684" y="-880"/>
                        <a:pt x="85726" y="18393"/>
                        <a:pt x="86779" y="43075"/>
                      </a:cubicBezTo>
                      <a:cubicBezTo>
                        <a:pt x="87861" y="67757"/>
                        <a:pt x="69044" y="88482"/>
                        <a:pt x="44789" y="89421"/>
                      </a:cubicBezTo>
                      <a:cubicBezTo>
                        <a:pt x="20534" y="90560"/>
                        <a:pt x="463" y="70490"/>
                        <a:pt x="8" y="45865"/>
                      </a:cubicBezTo>
                      <a:close/>
                    </a:path>
                  </a:pathLst>
                </a:custGeom>
                <a:grpFill/>
                <a:ln w="2845" cap="flat">
                  <a:noFill/>
                  <a:prstDash val="solid"/>
                  <a:miter/>
                </a:ln>
              </p:spPr>
              <p:txBody>
                <a:bodyPr rtlCol="0" anchor="ctr"/>
                <a:lstStyle/>
                <a:p>
                  <a:endParaRPr lang="en-US"/>
                </a:p>
              </p:txBody>
            </p:sp>
            <p:sp>
              <p:nvSpPr>
                <p:cNvPr id="2632" name="Freeform: Shape 2631">
                  <a:extLst>
                    <a:ext uri="{FF2B5EF4-FFF2-40B4-BE49-F238E27FC236}">
                      <a16:creationId xmlns:a16="http://schemas.microsoft.com/office/drawing/2014/main" id="{9AA94212-0D82-5697-B4AA-653E2AE82981}"/>
                    </a:ext>
                  </a:extLst>
                </p:cNvPr>
                <p:cNvSpPr/>
                <p:nvPr/>
              </p:nvSpPr>
              <p:spPr>
                <a:xfrm>
                  <a:off x="10783551" y="4604678"/>
                  <a:ext cx="84760" cy="87289"/>
                </a:xfrm>
                <a:custGeom>
                  <a:avLst/>
                  <a:gdLst>
                    <a:gd name="connsiteX0" fmla="*/ 10 w 84760"/>
                    <a:gd name="connsiteY0" fmla="*/ 43104 h 87289"/>
                    <a:gd name="connsiteX1" fmla="*/ 42798 w 84760"/>
                    <a:gd name="connsiteY1" fmla="*/ 3 h 87289"/>
                    <a:gd name="connsiteX2" fmla="*/ 84760 w 84760"/>
                    <a:gd name="connsiteY2" fmla="*/ 44100 h 87289"/>
                    <a:gd name="connsiteX3" fmla="*/ 41972 w 84760"/>
                    <a:gd name="connsiteY3" fmla="*/ 87287 h 87289"/>
                    <a:gd name="connsiteX4" fmla="*/ 10 w 84760"/>
                    <a:gd name="connsiteY4" fmla="*/ 43104 h 87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60" h="87289">
                      <a:moveTo>
                        <a:pt x="10" y="43104"/>
                      </a:moveTo>
                      <a:cubicBezTo>
                        <a:pt x="522" y="18992"/>
                        <a:pt x="19682" y="-282"/>
                        <a:pt x="42798" y="3"/>
                      </a:cubicBezTo>
                      <a:cubicBezTo>
                        <a:pt x="65914" y="259"/>
                        <a:pt x="84703" y="20159"/>
                        <a:pt x="84760" y="44100"/>
                      </a:cubicBezTo>
                      <a:cubicBezTo>
                        <a:pt x="84817" y="68355"/>
                        <a:pt x="65658" y="87543"/>
                        <a:pt x="41972" y="87287"/>
                      </a:cubicBezTo>
                      <a:cubicBezTo>
                        <a:pt x="18287" y="87002"/>
                        <a:pt x="-502" y="67217"/>
                        <a:pt x="10" y="43104"/>
                      </a:cubicBezTo>
                      <a:close/>
                    </a:path>
                  </a:pathLst>
                </a:custGeom>
                <a:grpFill/>
                <a:ln w="2845" cap="flat">
                  <a:noFill/>
                  <a:prstDash val="solid"/>
                  <a:miter/>
                </a:ln>
              </p:spPr>
              <p:txBody>
                <a:bodyPr rtlCol="0" anchor="ctr"/>
                <a:lstStyle/>
                <a:p>
                  <a:endParaRPr lang="en-US"/>
                </a:p>
              </p:txBody>
            </p:sp>
            <p:sp>
              <p:nvSpPr>
                <p:cNvPr id="2633" name="Freeform: Shape 2632">
                  <a:extLst>
                    <a:ext uri="{FF2B5EF4-FFF2-40B4-BE49-F238E27FC236}">
                      <a16:creationId xmlns:a16="http://schemas.microsoft.com/office/drawing/2014/main" id="{B52361AB-41DE-FE14-D22A-3C6E9F3171D7}"/>
                    </a:ext>
                  </a:extLst>
                </p:cNvPr>
                <p:cNvSpPr/>
                <p:nvPr/>
              </p:nvSpPr>
              <p:spPr>
                <a:xfrm>
                  <a:off x="10616767" y="4601003"/>
                  <a:ext cx="82704" cy="85156"/>
                </a:xfrm>
                <a:custGeom>
                  <a:avLst/>
                  <a:gdLst>
                    <a:gd name="connsiteX0" fmla="*/ 113 w 82704"/>
                    <a:gd name="connsiteY0" fmla="*/ 40060 h 85156"/>
                    <a:gd name="connsiteX1" fmla="*/ 43498 w 82704"/>
                    <a:gd name="connsiteY1" fmla="*/ 62 h 85156"/>
                    <a:gd name="connsiteX2" fmla="*/ 82670 w 82704"/>
                    <a:gd name="connsiteY2" fmla="*/ 44160 h 85156"/>
                    <a:gd name="connsiteX3" fmla="*/ 39228 w 82704"/>
                    <a:gd name="connsiteY3" fmla="*/ 85126 h 85156"/>
                    <a:gd name="connsiteX4" fmla="*/ 84 w 82704"/>
                    <a:gd name="connsiteY4" fmla="*/ 40060 h 85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04" h="85156">
                      <a:moveTo>
                        <a:pt x="113" y="40060"/>
                      </a:moveTo>
                      <a:cubicBezTo>
                        <a:pt x="1564" y="16546"/>
                        <a:pt x="20980" y="-1190"/>
                        <a:pt x="43498" y="62"/>
                      </a:cubicBezTo>
                      <a:cubicBezTo>
                        <a:pt x="66045" y="917"/>
                        <a:pt x="83582" y="20673"/>
                        <a:pt x="82670" y="44160"/>
                      </a:cubicBezTo>
                      <a:cubicBezTo>
                        <a:pt x="81788" y="67646"/>
                        <a:pt x="62344" y="86008"/>
                        <a:pt x="39228" y="85126"/>
                      </a:cubicBezTo>
                      <a:cubicBezTo>
                        <a:pt x="16169" y="83816"/>
                        <a:pt x="-1368" y="63490"/>
                        <a:pt x="84" y="40060"/>
                      </a:cubicBezTo>
                      <a:close/>
                    </a:path>
                  </a:pathLst>
                </a:custGeom>
                <a:grpFill/>
                <a:ln w="2845" cap="flat">
                  <a:noFill/>
                  <a:prstDash val="solid"/>
                  <a:miter/>
                </a:ln>
              </p:spPr>
              <p:txBody>
                <a:bodyPr rtlCol="0" anchor="ctr"/>
                <a:lstStyle/>
                <a:p>
                  <a:endParaRPr lang="en-US"/>
                </a:p>
              </p:txBody>
            </p:sp>
            <p:sp>
              <p:nvSpPr>
                <p:cNvPr id="2634" name="Freeform: Shape 2633">
                  <a:extLst>
                    <a:ext uri="{FF2B5EF4-FFF2-40B4-BE49-F238E27FC236}">
                      <a16:creationId xmlns:a16="http://schemas.microsoft.com/office/drawing/2014/main" id="{83B102C2-1CE2-97C2-AC04-3439BCC7BAE5}"/>
                    </a:ext>
                  </a:extLst>
                </p:cNvPr>
                <p:cNvSpPr/>
                <p:nvPr/>
              </p:nvSpPr>
              <p:spPr>
                <a:xfrm>
                  <a:off x="10450374" y="4590068"/>
                  <a:ext cx="80642" cy="82981"/>
                </a:xfrm>
                <a:custGeom>
                  <a:avLst/>
                  <a:gdLst>
                    <a:gd name="connsiteX0" fmla="*/ 223 w 80642"/>
                    <a:gd name="connsiteY0" fmla="*/ 37928 h 82981"/>
                    <a:gd name="connsiteX1" fmla="*/ 44121 w 80642"/>
                    <a:gd name="connsiteY1" fmla="*/ 151 h 82981"/>
                    <a:gd name="connsiteX2" fmla="*/ 80503 w 80642"/>
                    <a:gd name="connsiteY2" fmla="*/ 45045 h 82981"/>
                    <a:gd name="connsiteX3" fmla="*/ 36605 w 80642"/>
                    <a:gd name="connsiteY3" fmla="*/ 82823 h 82981"/>
                    <a:gd name="connsiteX4" fmla="*/ 223 w 80642"/>
                    <a:gd name="connsiteY4" fmla="*/ 37928 h 82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42" h="82981">
                      <a:moveTo>
                        <a:pt x="223" y="37928"/>
                      </a:moveTo>
                      <a:cubicBezTo>
                        <a:pt x="2557" y="15125"/>
                        <a:pt x="22229" y="-1785"/>
                        <a:pt x="44121" y="151"/>
                      </a:cubicBezTo>
                      <a:cubicBezTo>
                        <a:pt x="66041" y="2087"/>
                        <a:pt x="82325" y="22214"/>
                        <a:pt x="80503" y="45045"/>
                      </a:cubicBezTo>
                      <a:cubicBezTo>
                        <a:pt x="78681" y="67877"/>
                        <a:pt x="59038" y="84815"/>
                        <a:pt x="36605" y="82823"/>
                      </a:cubicBezTo>
                      <a:cubicBezTo>
                        <a:pt x="14172" y="80830"/>
                        <a:pt x="-2112" y="60731"/>
                        <a:pt x="223" y="37928"/>
                      </a:cubicBezTo>
                      <a:close/>
                    </a:path>
                  </a:pathLst>
                </a:custGeom>
                <a:grpFill/>
                <a:ln w="2845" cap="flat">
                  <a:noFill/>
                  <a:prstDash val="solid"/>
                  <a:miter/>
                </a:ln>
              </p:spPr>
              <p:txBody>
                <a:bodyPr rtlCol="0" anchor="ctr"/>
                <a:lstStyle/>
                <a:p>
                  <a:endParaRPr lang="en-US"/>
                </a:p>
              </p:txBody>
            </p:sp>
            <p:sp>
              <p:nvSpPr>
                <p:cNvPr id="2635" name="Freeform: Shape 2634">
                  <a:extLst>
                    <a:ext uri="{FF2B5EF4-FFF2-40B4-BE49-F238E27FC236}">
                      <a16:creationId xmlns:a16="http://schemas.microsoft.com/office/drawing/2014/main" id="{03534E4A-92DC-E783-D226-2F42E32BA59A}"/>
                    </a:ext>
                  </a:extLst>
                </p:cNvPr>
                <p:cNvSpPr/>
                <p:nvPr/>
              </p:nvSpPr>
              <p:spPr>
                <a:xfrm>
                  <a:off x="10284606" y="4572599"/>
                  <a:ext cx="78558" cy="80977"/>
                </a:xfrm>
                <a:custGeom>
                  <a:avLst/>
                  <a:gdLst>
                    <a:gd name="connsiteX0" fmla="*/ 419 w 78558"/>
                    <a:gd name="connsiteY0" fmla="*/ 35015 h 80977"/>
                    <a:gd name="connsiteX1" fmla="*/ 44602 w 78558"/>
                    <a:gd name="connsiteY1" fmla="*/ 369 h 80977"/>
                    <a:gd name="connsiteX2" fmla="*/ 78252 w 78558"/>
                    <a:gd name="connsiteY2" fmla="*/ 45463 h 80977"/>
                    <a:gd name="connsiteX3" fmla="*/ 34012 w 78558"/>
                    <a:gd name="connsiteY3" fmla="*/ 80564 h 80977"/>
                    <a:gd name="connsiteX4" fmla="*/ 419 w 78558"/>
                    <a:gd name="connsiteY4" fmla="*/ 35015 h 80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8" h="80977">
                      <a:moveTo>
                        <a:pt x="419" y="35015"/>
                      </a:moveTo>
                      <a:cubicBezTo>
                        <a:pt x="3608" y="12895"/>
                        <a:pt x="23394" y="-2620"/>
                        <a:pt x="44602" y="369"/>
                      </a:cubicBezTo>
                      <a:cubicBezTo>
                        <a:pt x="65812" y="3529"/>
                        <a:pt x="80928" y="23229"/>
                        <a:pt x="78252" y="45463"/>
                      </a:cubicBezTo>
                      <a:cubicBezTo>
                        <a:pt x="75576" y="67582"/>
                        <a:pt x="55705" y="83809"/>
                        <a:pt x="34012" y="80564"/>
                      </a:cubicBezTo>
                      <a:cubicBezTo>
                        <a:pt x="12291" y="77518"/>
                        <a:pt x="-2740" y="57134"/>
                        <a:pt x="419" y="35015"/>
                      </a:cubicBezTo>
                      <a:close/>
                    </a:path>
                  </a:pathLst>
                </a:custGeom>
                <a:grpFill/>
                <a:ln w="2845" cap="flat">
                  <a:noFill/>
                  <a:prstDash val="solid"/>
                  <a:miter/>
                </a:ln>
              </p:spPr>
              <p:txBody>
                <a:bodyPr rtlCol="0" anchor="ctr"/>
                <a:lstStyle/>
                <a:p>
                  <a:endParaRPr lang="en-US"/>
                </a:p>
              </p:txBody>
            </p:sp>
            <p:sp>
              <p:nvSpPr>
                <p:cNvPr id="2636" name="Freeform: Shape 2635">
                  <a:extLst>
                    <a:ext uri="{FF2B5EF4-FFF2-40B4-BE49-F238E27FC236}">
                      <a16:creationId xmlns:a16="http://schemas.microsoft.com/office/drawing/2014/main" id="{133E85FC-DCB9-D298-9588-26EBAD3A0590}"/>
                    </a:ext>
                  </a:extLst>
                </p:cNvPr>
                <p:cNvSpPr/>
                <p:nvPr/>
              </p:nvSpPr>
              <p:spPr>
                <a:xfrm>
                  <a:off x="10119719" y="4548411"/>
                  <a:ext cx="76570" cy="78596"/>
                </a:xfrm>
                <a:custGeom>
                  <a:avLst/>
                  <a:gdLst>
                    <a:gd name="connsiteX0" fmla="*/ 675 w 76570"/>
                    <a:gd name="connsiteY0" fmla="*/ 32471 h 78596"/>
                    <a:gd name="connsiteX1" fmla="*/ 16645 w 76570"/>
                    <a:gd name="connsiteY1" fmla="*/ 7191 h 78596"/>
                    <a:gd name="connsiteX2" fmla="*/ 29997 w 76570"/>
                    <a:gd name="connsiteY2" fmla="*/ 1127 h 78596"/>
                    <a:gd name="connsiteX3" fmla="*/ 45085 w 76570"/>
                    <a:gd name="connsiteY3" fmla="*/ 501 h 78596"/>
                    <a:gd name="connsiteX4" fmla="*/ 76030 w 76570"/>
                    <a:gd name="connsiteY4" fmla="*/ 45538 h 78596"/>
                    <a:gd name="connsiteX5" fmla="*/ 31534 w 76570"/>
                    <a:gd name="connsiteY5" fmla="*/ 78077 h 78596"/>
                    <a:gd name="connsiteX6" fmla="*/ 17243 w 76570"/>
                    <a:gd name="connsiteY6" fmla="*/ 72583 h 78596"/>
                    <a:gd name="connsiteX7" fmla="*/ 6709 w 76570"/>
                    <a:gd name="connsiteY7" fmla="*/ 62021 h 78596"/>
                    <a:gd name="connsiteX8" fmla="*/ 675 w 76570"/>
                    <a:gd name="connsiteY8" fmla="*/ 32528 h 7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70" h="78596">
                      <a:moveTo>
                        <a:pt x="675" y="32471"/>
                      </a:moveTo>
                      <a:cubicBezTo>
                        <a:pt x="2639" y="21767"/>
                        <a:pt x="8617" y="12885"/>
                        <a:pt x="16645" y="7191"/>
                      </a:cubicBezTo>
                      <a:cubicBezTo>
                        <a:pt x="20659" y="4316"/>
                        <a:pt x="25157" y="2295"/>
                        <a:pt x="29997" y="1127"/>
                      </a:cubicBezTo>
                      <a:cubicBezTo>
                        <a:pt x="34808" y="-97"/>
                        <a:pt x="39932" y="-353"/>
                        <a:pt x="45085" y="501"/>
                      </a:cubicBezTo>
                      <a:cubicBezTo>
                        <a:pt x="65667" y="3917"/>
                        <a:pt x="79531" y="24073"/>
                        <a:pt x="76030" y="45538"/>
                      </a:cubicBezTo>
                      <a:cubicBezTo>
                        <a:pt x="72528" y="67003"/>
                        <a:pt x="52601" y="81579"/>
                        <a:pt x="31534" y="78077"/>
                      </a:cubicBezTo>
                      <a:cubicBezTo>
                        <a:pt x="26267" y="77194"/>
                        <a:pt x="21456" y="75287"/>
                        <a:pt x="17243" y="72583"/>
                      </a:cubicBezTo>
                      <a:cubicBezTo>
                        <a:pt x="13058" y="69821"/>
                        <a:pt x="9499" y="66149"/>
                        <a:pt x="6709" y="62021"/>
                      </a:cubicBezTo>
                      <a:cubicBezTo>
                        <a:pt x="1130" y="53708"/>
                        <a:pt x="-1290" y="43204"/>
                        <a:pt x="675" y="32528"/>
                      </a:cubicBezTo>
                      <a:close/>
                    </a:path>
                  </a:pathLst>
                </a:custGeom>
                <a:grpFill/>
                <a:ln w="2845" cap="flat">
                  <a:noFill/>
                  <a:prstDash val="solid"/>
                  <a:miter/>
                </a:ln>
              </p:spPr>
              <p:txBody>
                <a:bodyPr rtlCol="0" anchor="ctr"/>
                <a:lstStyle/>
                <a:p>
                  <a:endParaRPr lang="en-US"/>
                </a:p>
              </p:txBody>
            </p:sp>
            <p:sp>
              <p:nvSpPr>
                <p:cNvPr id="2637" name="Freeform: Shape 2636">
                  <a:extLst>
                    <a:ext uri="{FF2B5EF4-FFF2-40B4-BE49-F238E27FC236}">
                      <a16:creationId xmlns:a16="http://schemas.microsoft.com/office/drawing/2014/main" id="{F7325CDD-267A-3C4F-BFA4-F00448568899}"/>
                    </a:ext>
                  </a:extLst>
                </p:cNvPr>
                <p:cNvSpPr/>
                <p:nvPr/>
              </p:nvSpPr>
              <p:spPr>
                <a:xfrm>
                  <a:off x="9955995" y="4517003"/>
                  <a:ext cx="74499" cy="76542"/>
                </a:xfrm>
                <a:custGeom>
                  <a:avLst/>
                  <a:gdLst>
                    <a:gd name="connsiteX0" fmla="*/ 990 w 74499"/>
                    <a:gd name="connsiteY0" fmla="*/ 30342 h 76542"/>
                    <a:gd name="connsiteX1" fmla="*/ 45458 w 74499"/>
                    <a:gd name="connsiteY1" fmla="*/ 821 h 76542"/>
                    <a:gd name="connsiteX2" fmla="*/ 73670 w 74499"/>
                    <a:gd name="connsiteY2" fmla="*/ 46171 h 76542"/>
                    <a:gd name="connsiteX3" fmla="*/ 29203 w 74499"/>
                    <a:gd name="connsiteY3" fmla="*/ 75693 h 76542"/>
                    <a:gd name="connsiteX4" fmla="*/ 990 w 74499"/>
                    <a:gd name="connsiteY4" fmla="*/ 30342 h 7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99" h="76542">
                      <a:moveTo>
                        <a:pt x="990" y="30342"/>
                      </a:moveTo>
                      <a:cubicBezTo>
                        <a:pt x="5717" y="9703"/>
                        <a:pt x="25616" y="-3506"/>
                        <a:pt x="45458" y="821"/>
                      </a:cubicBezTo>
                      <a:cubicBezTo>
                        <a:pt x="65300" y="5148"/>
                        <a:pt x="77940" y="25446"/>
                        <a:pt x="73670" y="46171"/>
                      </a:cubicBezTo>
                      <a:cubicBezTo>
                        <a:pt x="69400" y="66896"/>
                        <a:pt x="49472" y="80105"/>
                        <a:pt x="29203" y="75693"/>
                      </a:cubicBezTo>
                      <a:cubicBezTo>
                        <a:pt x="8905" y="71280"/>
                        <a:pt x="-3735" y="50982"/>
                        <a:pt x="990" y="30342"/>
                      </a:cubicBezTo>
                      <a:close/>
                    </a:path>
                  </a:pathLst>
                </a:custGeom>
                <a:grpFill/>
                <a:ln w="2845" cap="flat">
                  <a:noFill/>
                  <a:prstDash val="solid"/>
                  <a:miter/>
                </a:ln>
              </p:spPr>
              <p:txBody>
                <a:bodyPr rtlCol="0" anchor="ctr"/>
                <a:lstStyle/>
                <a:p>
                  <a:endParaRPr lang="en-US"/>
                </a:p>
              </p:txBody>
            </p:sp>
            <p:sp>
              <p:nvSpPr>
                <p:cNvPr id="2638" name="Freeform: Shape 2637">
                  <a:extLst>
                    <a:ext uri="{FF2B5EF4-FFF2-40B4-BE49-F238E27FC236}">
                      <a16:creationId xmlns:a16="http://schemas.microsoft.com/office/drawing/2014/main" id="{FDDF986C-E35A-2831-4058-CA74438074F2}"/>
                    </a:ext>
                  </a:extLst>
                </p:cNvPr>
                <p:cNvSpPr/>
                <p:nvPr/>
              </p:nvSpPr>
              <p:spPr>
                <a:xfrm>
                  <a:off x="9793801" y="4479159"/>
                  <a:ext cx="72455" cy="74539"/>
                </a:xfrm>
                <a:custGeom>
                  <a:avLst/>
                  <a:gdLst>
                    <a:gd name="connsiteX0" fmla="*/ 1343 w 72455"/>
                    <a:gd name="connsiteY0" fmla="*/ 27791 h 74539"/>
                    <a:gd name="connsiteX1" fmla="*/ 45668 w 72455"/>
                    <a:gd name="connsiteY1" fmla="*/ 1201 h 74539"/>
                    <a:gd name="connsiteX2" fmla="*/ 58394 w 72455"/>
                    <a:gd name="connsiteY2" fmla="*/ 7692 h 74539"/>
                    <a:gd name="connsiteX3" fmla="*/ 67503 w 72455"/>
                    <a:gd name="connsiteY3" fmla="*/ 18140 h 74539"/>
                    <a:gd name="connsiteX4" fmla="*/ 71289 w 72455"/>
                    <a:gd name="connsiteY4" fmla="*/ 46181 h 74539"/>
                    <a:gd name="connsiteX5" fmla="*/ 54522 w 72455"/>
                    <a:gd name="connsiteY5" fmla="*/ 69183 h 74539"/>
                    <a:gd name="connsiteX6" fmla="*/ 41284 w 72455"/>
                    <a:gd name="connsiteY6" fmla="*/ 74165 h 74539"/>
                    <a:gd name="connsiteX7" fmla="*/ 26851 w 72455"/>
                    <a:gd name="connsiteY7" fmla="*/ 73283 h 74539"/>
                    <a:gd name="connsiteX8" fmla="*/ 1343 w 72455"/>
                    <a:gd name="connsiteY8" fmla="*/ 27791 h 7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455" h="74539">
                      <a:moveTo>
                        <a:pt x="1343" y="27791"/>
                      </a:moveTo>
                      <a:cubicBezTo>
                        <a:pt x="6752" y="7948"/>
                        <a:pt x="26594" y="-3952"/>
                        <a:pt x="45668" y="1201"/>
                      </a:cubicBezTo>
                      <a:cubicBezTo>
                        <a:pt x="50451" y="2482"/>
                        <a:pt x="54721" y="4731"/>
                        <a:pt x="58394" y="7692"/>
                      </a:cubicBezTo>
                      <a:cubicBezTo>
                        <a:pt x="62094" y="10539"/>
                        <a:pt x="65169" y="14097"/>
                        <a:pt x="67503" y="18140"/>
                      </a:cubicBezTo>
                      <a:cubicBezTo>
                        <a:pt x="72143" y="26225"/>
                        <a:pt x="73795" y="36189"/>
                        <a:pt x="71289" y="46181"/>
                      </a:cubicBezTo>
                      <a:cubicBezTo>
                        <a:pt x="68784" y="56145"/>
                        <a:pt x="62578" y="64230"/>
                        <a:pt x="54522" y="69183"/>
                      </a:cubicBezTo>
                      <a:cubicBezTo>
                        <a:pt x="50479" y="71660"/>
                        <a:pt x="46010" y="73397"/>
                        <a:pt x="41284" y="74165"/>
                      </a:cubicBezTo>
                      <a:cubicBezTo>
                        <a:pt x="36615" y="74849"/>
                        <a:pt x="31719" y="74621"/>
                        <a:pt x="26851" y="73283"/>
                      </a:cubicBezTo>
                      <a:cubicBezTo>
                        <a:pt x="7350" y="68016"/>
                        <a:pt x="-4066" y="47633"/>
                        <a:pt x="1343" y="27791"/>
                      </a:cubicBezTo>
                      <a:close/>
                    </a:path>
                  </a:pathLst>
                </a:custGeom>
                <a:grpFill/>
                <a:ln w="2845" cap="flat">
                  <a:noFill/>
                  <a:prstDash val="solid"/>
                  <a:miter/>
                </a:ln>
              </p:spPr>
              <p:txBody>
                <a:bodyPr rtlCol="0" anchor="ctr"/>
                <a:lstStyle/>
                <a:p>
                  <a:endParaRPr lang="en-US"/>
                </a:p>
              </p:txBody>
            </p:sp>
            <p:sp>
              <p:nvSpPr>
                <p:cNvPr id="2639" name="Freeform: Shape 2638">
                  <a:extLst>
                    <a:ext uri="{FF2B5EF4-FFF2-40B4-BE49-F238E27FC236}">
                      <a16:creationId xmlns:a16="http://schemas.microsoft.com/office/drawing/2014/main" id="{8EC04445-32C2-3CE5-DBF1-FB03BF05BB33}"/>
                    </a:ext>
                  </a:extLst>
                </p:cNvPr>
                <p:cNvSpPr/>
                <p:nvPr/>
              </p:nvSpPr>
              <p:spPr>
                <a:xfrm>
                  <a:off x="9633300" y="4434635"/>
                  <a:ext cx="70490" cy="72027"/>
                </a:xfrm>
                <a:custGeom>
                  <a:avLst/>
                  <a:gdLst>
                    <a:gd name="connsiteX0" fmla="*/ 1739 w 70490"/>
                    <a:gd name="connsiteY0" fmla="*/ 25598 h 72027"/>
                    <a:gd name="connsiteX1" fmla="*/ 45864 w 70490"/>
                    <a:gd name="connsiteY1" fmla="*/ 1372 h 72027"/>
                    <a:gd name="connsiteX2" fmla="*/ 68952 w 70490"/>
                    <a:gd name="connsiteY2" fmla="*/ 45982 h 72027"/>
                    <a:gd name="connsiteX3" fmla="*/ 24712 w 70490"/>
                    <a:gd name="connsiteY3" fmla="*/ 70578 h 72027"/>
                    <a:gd name="connsiteX4" fmla="*/ 1739 w 70490"/>
                    <a:gd name="connsiteY4" fmla="*/ 25598 h 72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90" h="72027">
                      <a:moveTo>
                        <a:pt x="1739" y="25598"/>
                      </a:moveTo>
                      <a:cubicBezTo>
                        <a:pt x="7774" y="6525"/>
                        <a:pt x="27417" y="-3923"/>
                        <a:pt x="45864" y="1372"/>
                      </a:cubicBezTo>
                      <a:cubicBezTo>
                        <a:pt x="64255" y="6838"/>
                        <a:pt x="74588" y="26822"/>
                        <a:pt x="68952" y="45982"/>
                      </a:cubicBezTo>
                      <a:cubicBezTo>
                        <a:pt x="63315" y="65141"/>
                        <a:pt x="43501" y="76158"/>
                        <a:pt x="24712" y="70578"/>
                      </a:cubicBezTo>
                      <a:cubicBezTo>
                        <a:pt x="5866" y="65141"/>
                        <a:pt x="-4297" y="44615"/>
                        <a:pt x="1739" y="25598"/>
                      </a:cubicBezTo>
                      <a:close/>
                    </a:path>
                  </a:pathLst>
                </a:custGeom>
                <a:grpFill/>
                <a:ln w="2845" cap="flat">
                  <a:noFill/>
                  <a:prstDash val="solid"/>
                  <a:miter/>
                </a:ln>
              </p:spPr>
              <p:txBody>
                <a:bodyPr rtlCol="0" anchor="ctr"/>
                <a:lstStyle/>
                <a:p>
                  <a:endParaRPr lang="en-US"/>
                </a:p>
              </p:txBody>
            </p:sp>
            <p:sp>
              <p:nvSpPr>
                <p:cNvPr id="2640" name="Freeform: Shape 2639">
                  <a:extLst>
                    <a:ext uri="{FF2B5EF4-FFF2-40B4-BE49-F238E27FC236}">
                      <a16:creationId xmlns:a16="http://schemas.microsoft.com/office/drawing/2014/main" id="{C1562891-77E3-FDEC-E045-40549DD4BB18}"/>
                    </a:ext>
                  </a:extLst>
                </p:cNvPr>
                <p:cNvSpPr/>
                <p:nvPr/>
              </p:nvSpPr>
              <p:spPr>
                <a:xfrm>
                  <a:off x="9474856" y="4383138"/>
                  <a:ext cx="68431" cy="70020"/>
                </a:xfrm>
                <a:custGeom>
                  <a:avLst/>
                  <a:gdLst>
                    <a:gd name="connsiteX0" fmla="*/ 2155 w 68431"/>
                    <a:gd name="connsiteY0" fmla="*/ 23660 h 70020"/>
                    <a:gd name="connsiteX1" fmla="*/ 45968 w 68431"/>
                    <a:gd name="connsiteY1" fmla="*/ 1854 h 70020"/>
                    <a:gd name="connsiteX2" fmla="*/ 66465 w 68431"/>
                    <a:gd name="connsiteY2" fmla="*/ 46293 h 70020"/>
                    <a:gd name="connsiteX3" fmla="*/ 22652 w 68431"/>
                    <a:gd name="connsiteY3" fmla="*/ 68099 h 70020"/>
                    <a:gd name="connsiteX4" fmla="*/ 2155 w 68431"/>
                    <a:gd name="connsiteY4" fmla="*/ 23660 h 70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31" h="70020">
                      <a:moveTo>
                        <a:pt x="2155" y="23660"/>
                      </a:moveTo>
                      <a:cubicBezTo>
                        <a:pt x="8759" y="5441"/>
                        <a:pt x="28374" y="-4324"/>
                        <a:pt x="45968" y="1854"/>
                      </a:cubicBezTo>
                      <a:cubicBezTo>
                        <a:pt x="63533" y="8031"/>
                        <a:pt x="72728" y="27959"/>
                        <a:pt x="66465" y="46293"/>
                      </a:cubicBezTo>
                      <a:cubicBezTo>
                        <a:pt x="60202" y="64626"/>
                        <a:pt x="40616" y="74420"/>
                        <a:pt x="22652" y="68099"/>
                      </a:cubicBezTo>
                      <a:cubicBezTo>
                        <a:pt x="4717" y="61779"/>
                        <a:pt x="-4478" y="41880"/>
                        <a:pt x="2155" y="23660"/>
                      </a:cubicBezTo>
                      <a:close/>
                    </a:path>
                  </a:pathLst>
                </a:custGeom>
                <a:grpFill/>
                <a:ln w="2845" cap="flat">
                  <a:noFill/>
                  <a:prstDash val="solid"/>
                  <a:miter/>
                </a:ln>
              </p:spPr>
              <p:txBody>
                <a:bodyPr rtlCol="0" anchor="ctr"/>
                <a:lstStyle/>
                <a:p>
                  <a:endParaRPr lang="en-US"/>
                </a:p>
              </p:txBody>
            </p:sp>
            <p:sp>
              <p:nvSpPr>
                <p:cNvPr id="2641" name="Freeform: Shape 2640">
                  <a:extLst>
                    <a:ext uri="{FF2B5EF4-FFF2-40B4-BE49-F238E27FC236}">
                      <a16:creationId xmlns:a16="http://schemas.microsoft.com/office/drawing/2014/main" id="{8580C433-AAC8-C679-2E12-B9CBE8A9EDEF}"/>
                    </a:ext>
                  </a:extLst>
                </p:cNvPr>
                <p:cNvSpPr/>
                <p:nvPr/>
              </p:nvSpPr>
              <p:spPr>
                <a:xfrm>
                  <a:off x="9318782" y="4325334"/>
                  <a:ext cx="66343" cy="68027"/>
                </a:xfrm>
                <a:custGeom>
                  <a:avLst/>
                  <a:gdLst>
                    <a:gd name="connsiteX0" fmla="*/ 2594 w 66343"/>
                    <a:gd name="connsiteY0" fmla="*/ 21481 h 68027"/>
                    <a:gd name="connsiteX1" fmla="*/ 45809 w 66343"/>
                    <a:gd name="connsiteY1" fmla="*/ 2351 h 68027"/>
                    <a:gd name="connsiteX2" fmla="*/ 63943 w 66343"/>
                    <a:gd name="connsiteY2" fmla="*/ 46078 h 68027"/>
                    <a:gd name="connsiteX3" fmla="*/ 20586 w 66343"/>
                    <a:gd name="connsiteY3" fmla="*/ 65607 h 68027"/>
                    <a:gd name="connsiteX4" fmla="*/ 2594 w 66343"/>
                    <a:gd name="connsiteY4" fmla="*/ 21481 h 6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43" h="68027">
                      <a:moveTo>
                        <a:pt x="2594" y="21481"/>
                      </a:moveTo>
                      <a:cubicBezTo>
                        <a:pt x="9739" y="4087"/>
                        <a:pt x="29069" y="-4482"/>
                        <a:pt x="45809" y="2351"/>
                      </a:cubicBezTo>
                      <a:cubicBezTo>
                        <a:pt x="62491" y="9354"/>
                        <a:pt x="70776" y="28484"/>
                        <a:pt x="63943" y="46078"/>
                      </a:cubicBezTo>
                      <a:cubicBezTo>
                        <a:pt x="57168" y="63529"/>
                        <a:pt x="37581" y="72724"/>
                        <a:pt x="20586" y="65607"/>
                      </a:cubicBezTo>
                      <a:cubicBezTo>
                        <a:pt x="3505" y="58632"/>
                        <a:pt x="-4524" y="38875"/>
                        <a:pt x="2594" y="21481"/>
                      </a:cubicBezTo>
                      <a:close/>
                    </a:path>
                  </a:pathLst>
                </a:custGeom>
                <a:grpFill/>
                <a:ln w="2845" cap="flat">
                  <a:noFill/>
                  <a:prstDash val="solid"/>
                  <a:miter/>
                </a:ln>
              </p:spPr>
              <p:txBody>
                <a:bodyPr rtlCol="0" anchor="ctr"/>
                <a:lstStyle/>
                <a:p>
                  <a:endParaRPr lang="en-US"/>
                </a:p>
              </p:txBody>
            </p:sp>
            <p:sp>
              <p:nvSpPr>
                <p:cNvPr id="2642" name="Freeform: Shape 2641">
                  <a:extLst>
                    <a:ext uri="{FF2B5EF4-FFF2-40B4-BE49-F238E27FC236}">
                      <a16:creationId xmlns:a16="http://schemas.microsoft.com/office/drawing/2014/main" id="{E8CD6786-B06F-9822-292E-75A9561D3650}"/>
                    </a:ext>
                  </a:extLst>
                </p:cNvPr>
                <p:cNvSpPr/>
                <p:nvPr/>
              </p:nvSpPr>
              <p:spPr>
                <a:xfrm>
                  <a:off x="9165137" y="4261239"/>
                  <a:ext cx="64447" cy="65462"/>
                </a:xfrm>
                <a:custGeom>
                  <a:avLst/>
                  <a:gdLst>
                    <a:gd name="connsiteX0" fmla="*/ 3080 w 64447"/>
                    <a:gd name="connsiteY0" fmla="*/ 19501 h 65462"/>
                    <a:gd name="connsiteX1" fmla="*/ 45725 w 64447"/>
                    <a:gd name="connsiteY1" fmla="*/ 2591 h 65462"/>
                    <a:gd name="connsiteX2" fmla="*/ 61581 w 64447"/>
                    <a:gd name="connsiteY2" fmla="*/ 45521 h 65462"/>
                    <a:gd name="connsiteX3" fmla="*/ 18766 w 64447"/>
                    <a:gd name="connsiteY3" fmla="*/ 62802 h 65462"/>
                    <a:gd name="connsiteX4" fmla="*/ 3080 w 64447"/>
                    <a:gd name="connsiteY4" fmla="*/ 19501 h 6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47" h="65462">
                      <a:moveTo>
                        <a:pt x="3080" y="19501"/>
                      </a:moveTo>
                      <a:cubicBezTo>
                        <a:pt x="10709" y="2876"/>
                        <a:pt x="29611" y="-4270"/>
                        <a:pt x="45725" y="2591"/>
                      </a:cubicBezTo>
                      <a:cubicBezTo>
                        <a:pt x="61781" y="9623"/>
                        <a:pt x="68869" y="28839"/>
                        <a:pt x="61581" y="45521"/>
                      </a:cubicBezTo>
                      <a:cubicBezTo>
                        <a:pt x="54294" y="62204"/>
                        <a:pt x="35135" y="69947"/>
                        <a:pt x="18766" y="62802"/>
                      </a:cubicBezTo>
                      <a:cubicBezTo>
                        <a:pt x="2339" y="55798"/>
                        <a:pt x="-4493" y="35985"/>
                        <a:pt x="3080" y="19501"/>
                      </a:cubicBezTo>
                      <a:close/>
                    </a:path>
                  </a:pathLst>
                </a:custGeom>
                <a:grpFill/>
                <a:ln w="2845" cap="flat">
                  <a:noFill/>
                  <a:prstDash val="solid"/>
                  <a:miter/>
                </a:ln>
              </p:spPr>
              <p:txBody>
                <a:bodyPr rtlCol="0" anchor="ctr"/>
                <a:lstStyle/>
                <a:p>
                  <a:endParaRPr lang="en-US"/>
                </a:p>
              </p:txBody>
            </p:sp>
            <p:sp>
              <p:nvSpPr>
                <p:cNvPr id="2643" name="Freeform: Shape 2642">
                  <a:extLst>
                    <a:ext uri="{FF2B5EF4-FFF2-40B4-BE49-F238E27FC236}">
                      <a16:creationId xmlns:a16="http://schemas.microsoft.com/office/drawing/2014/main" id="{CA8F9DE0-7E57-6D4B-31FC-7C7256F3B296}"/>
                    </a:ext>
                  </a:extLst>
                </p:cNvPr>
                <p:cNvSpPr/>
                <p:nvPr/>
              </p:nvSpPr>
              <p:spPr>
                <a:xfrm>
                  <a:off x="9014432" y="4190423"/>
                  <a:ext cx="62363" cy="63461"/>
                </a:xfrm>
                <a:custGeom>
                  <a:avLst/>
                  <a:gdLst>
                    <a:gd name="connsiteX0" fmla="*/ 3529 w 62363"/>
                    <a:gd name="connsiteY0" fmla="*/ 17895 h 63461"/>
                    <a:gd name="connsiteX1" fmla="*/ 45491 w 62363"/>
                    <a:gd name="connsiteY1" fmla="*/ 3120 h 63461"/>
                    <a:gd name="connsiteX2" fmla="*/ 59013 w 62363"/>
                    <a:gd name="connsiteY2" fmla="*/ 45480 h 63461"/>
                    <a:gd name="connsiteX3" fmla="*/ 17051 w 62363"/>
                    <a:gd name="connsiteY3" fmla="*/ 60256 h 63461"/>
                    <a:gd name="connsiteX4" fmla="*/ 3529 w 62363"/>
                    <a:gd name="connsiteY4" fmla="*/ 17895 h 63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63" h="63461">
                      <a:moveTo>
                        <a:pt x="3529" y="17895"/>
                      </a:moveTo>
                      <a:cubicBezTo>
                        <a:pt x="11529" y="2180"/>
                        <a:pt x="30317" y="-4424"/>
                        <a:pt x="45491" y="3120"/>
                      </a:cubicBezTo>
                      <a:cubicBezTo>
                        <a:pt x="60664" y="10664"/>
                        <a:pt x="66728" y="29624"/>
                        <a:pt x="59013" y="45480"/>
                      </a:cubicBezTo>
                      <a:cubicBezTo>
                        <a:pt x="51299" y="61337"/>
                        <a:pt x="32509" y="67942"/>
                        <a:pt x="17051" y="60256"/>
                      </a:cubicBezTo>
                      <a:cubicBezTo>
                        <a:pt x="1592" y="52569"/>
                        <a:pt x="-4471" y="33609"/>
                        <a:pt x="3529" y="17895"/>
                      </a:cubicBezTo>
                      <a:close/>
                    </a:path>
                  </a:pathLst>
                </a:custGeom>
                <a:grpFill/>
                <a:ln w="2845" cap="flat">
                  <a:noFill/>
                  <a:prstDash val="solid"/>
                  <a:miter/>
                </a:ln>
              </p:spPr>
              <p:txBody>
                <a:bodyPr rtlCol="0" anchor="ctr"/>
                <a:lstStyle/>
                <a:p>
                  <a:endParaRPr lang="en-US"/>
                </a:p>
              </p:txBody>
            </p:sp>
            <p:sp>
              <p:nvSpPr>
                <p:cNvPr id="2644" name="Freeform: Shape 2643">
                  <a:extLst>
                    <a:ext uri="{FF2B5EF4-FFF2-40B4-BE49-F238E27FC236}">
                      <a16:creationId xmlns:a16="http://schemas.microsoft.com/office/drawing/2014/main" id="{8045EFE1-5968-A6CE-B34B-1D8A9831B5F0}"/>
                    </a:ext>
                  </a:extLst>
                </p:cNvPr>
                <p:cNvSpPr/>
                <p:nvPr/>
              </p:nvSpPr>
              <p:spPr>
                <a:xfrm>
                  <a:off x="8866840" y="4113588"/>
                  <a:ext cx="60204" cy="61446"/>
                </a:xfrm>
                <a:custGeom>
                  <a:avLst/>
                  <a:gdLst>
                    <a:gd name="connsiteX0" fmla="*/ 4025 w 60204"/>
                    <a:gd name="connsiteY0" fmla="*/ 16071 h 61446"/>
                    <a:gd name="connsiteX1" fmla="*/ 45048 w 60204"/>
                    <a:gd name="connsiteY1" fmla="*/ 3659 h 61446"/>
                    <a:gd name="connsiteX2" fmla="*/ 59083 w 60204"/>
                    <a:gd name="connsiteY2" fmla="*/ 21851 h 61446"/>
                    <a:gd name="connsiteX3" fmla="*/ 56407 w 60204"/>
                    <a:gd name="connsiteY3" fmla="*/ 45137 h 61446"/>
                    <a:gd name="connsiteX4" fmla="*/ 38244 w 60204"/>
                    <a:gd name="connsiteY4" fmla="*/ 60169 h 61446"/>
                    <a:gd name="connsiteX5" fmla="*/ 15299 w 60204"/>
                    <a:gd name="connsiteY5" fmla="*/ 57692 h 61446"/>
                    <a:gd name="connsiteX6" fmla="*/ 4025 w 60204"/>
                    <a:gd name="connsiteY6" fmla="*/ 16043 h 6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04" h="61446">
                      <a:moveTo>
                        <a:pt x="4025" y="16071"/>
                      </a:moveTo>
                      <a:cubicBezTo>
                        <a:pt x="12366" y="1211"/>
                        <a:pt x="30728" y="-4340"/>
                        <a:pt x="45048" y="3659"/>
                      </a:cubicBezTo>
                      <a:cubicBezTo>
                        <a:pt x="52222" y="7673"/>
                        <a:pt x="57033" y="14306"/>
                        <a:pt x="59083" y="21851"/>
                      </a:cubicBezTo>
                      <a:cubicBezTo>
                        <a:pt x="61132" y="29338"/>
                        <a:pt x="60449" y="37622"/>
                        <a:pt x="56407" y="45137"/>
                      </a:cubicBezTo>
                      <a:cubicBezTo>
                        <a:pt x="52365" y="52625"/>
                        <a:pt x="45703" y="57891"/>
                        <a:pt x="38244" y="60169"/>
                      </a:cubicBezTo>
                      <a:cubicBezTo>
                        <a:pt x="30814" y="62418"/>
                        <a:pt x="22586" y="61763"/>
                        <a:pt x="15299" y="57692"/>
                      </a:cubicBezTo>
                      <a:cubicBezTo>
                        <a:pt x="723" y="49550"/>
                        <a:pt x="-4316" y="30903"/>
                        <a:pt x="4025" y="16043"/>
                      </a:cubicBezTo>
                      <a:close/>
                    </a:path>
                  </a:pathLst>
                </a:custGeom>
                <a:grpFill/>
                <a:ln w="2845" cap="flat">
                  <a:noFill/>
                  <a:prstDash val="solid"/>
                  <a:miter/>
                </a:ln>
              </p:spPr>
              <p:txBody>
                <a:bodyPr rtlCol="0" anchor="ctr"/>
                <a:lstStyle/>
                <a:p>
                  <a:endParaRPr lang="en-US"/>
                </a:p>
              </p:txBody>
            </p:sp>
            <p:sp>
              <p:nvSpPr>
                <p:cNvPr id="2645" name="Freeform: Shape 2644">
                  <a:extLst>
                    <a:ext uri="{FF2B5EF4-FFF2-40B4-BE49-F238E27FC236}">
                      <a16:creationId xmlns:a16="http://schemas.microsoft.com/office/drawing/2014/main" id="{9890F031-F45F-7A5B-E5B8-A4447E62EA59}"/>
                    </a:ext>
                  </a:extLst>
                </p:cNvPr>
                <p:cNvSpPr/>
                <p:nvPr/>
              </p:nvSpPr>
              <p:spPr>
                <a:xfrm>
                  <a:off x="8722483" y="4030917"/>
                  <a:ext cx="58350" cy="59013"/>
                </a:xfrm>
                <a:custGeom>
                  <a:avLst/>
                  <a:gdLst>
                    <a:gd name="connsiteX0" fmla="*/ 4504 w 58350"/>
                    <a:gd name="connsiteY0" fmla="*/ 14363 h 59013"/>
                    <a:gd name="connsiteX1" fmla="*/ 22695 w 58350"/>
                    <a:gd name="connsiteY1" fmla="*/ 897 h 59013"/>
                    <a:gd name="connsiteX2" fmla="*/ 44559 w 58350"/>
                    <a:gd name="connsiteY2" fmla="*/ 4057 h 59013"/>
                    <a:gd name="connsiteX3" fmla="*/ 54039 w 58350"/>
                    <a:gd name="connsiteY3" fmla="*/ 44254 h 59013"/>
                    <a:gd name="connsiteX4" fmla="*/ 13728 w 58350"/>
                    <a:gd name="connsiteY4" fmla="*/ 55015 h 59013"/>
                    <a:gd name="connsiteX5" fmla="*/ 718 w 58350"/>
                    <a:gd name="connsiteY5" fmla="*/ 36796 h 59013"/>
                    <a:gd name="connsiteX6" fmla="*/ 4533 w 58350"/>
                    <a:gd name="connsiteY6" fmla="*/ 14363 h 5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50" h="59013">
                      <a:moveTo>
                        <a:pt x="4504" y="14363"/>
                      </a:moveTo>
                      <a:cubicBezTo>
                        <a:pt x="8803" y="7359"/>
                        <a:pt x="15464" y="2719"/>
                        <a:pt x="22695" y="897"/>
                      </a:cubicBezTo>
                      <a:cubicBezTo>
                        <a:pt x="29955" y="-982"/>
                        <a:pt x="37670" y="100"/>
                        <a:pt x="44559" y="4057"/>
                      </a:cubicBezTo>
                      <a:cubicBezTo>
                        <a:pt x="58195" y="12113"/>
                        <a:pt x="62437" y="30106"/>
                        <a:pt x="54039" y="44254"/>
                      </a:cubicBezTo>
                      <a:cubicBezTo>
                        <a:pt x="45641" y="58403"/>
                        <a:pt x="27592" y="63214"/>
                        <a:pt x="13728" y="55015"/>
                      </a:cubicBezTo>
                      <a:cubicBezTo>
                        <a:pt x="6753" y="51001"/>
                        <a:pt x="2398" y="44140"/>
                        <a:pt x="718" y="36796"/>
                      </a:cubicBezTo>
                      <a:cubicBezTo>
                        <a:pt x="-934" y="29422"/>
                        <a:pt x="234" y="21366"/>
                        <a:pt x="4533" y="14363"/>
                      </a:cubicBezTo>
                      <a:close/>
                    </a:path>
                  </a:pathLst>
                </a:custGeom>
                <a:grpFill/>
                <a:ln w="2845" cap="flat">
                  <a:noFill/>
                  <a:prstDash val="solid"/>
                  <a:miter/>
                </a:ln>
              </p:spPr>
              <p:txBody>
                <a:bodyPr rtlCol="0" anchor="ctr"/>
                <a:lstStyle/>
                <a:p>
                  <a:endParaRPr lang="en-US"/>
                </a:p>
              </p:txBody>
            </p:sp>
            <p:sp>
              <p:nvSpPr>
                <p:cNvPr id="2646" name="Freeform: Shape 2645">
                  <a:extLst>
                    <a:ext uri="{FF2B5EF4-FFF2-40B4-BE49-F238E27FC236}">
                      <a16:creationId xmlns:a16="http://schemas.microsoft.com/office/drawing/2014/main" id="{C0874313-0E39-0324-7B18-947A9008496E}"/>
                    </a:ext>
                  </a:extLst>
                </p:cNvPr>
                <p:cNvSpPr/>
                <p:nvPr/>
              </p:nvSpPr>
              <p:spPr>
                <a:xfrm>
                  <a:off x="8581683" y="3942048"/>
                  <a:ext cx="56344" cy="56848"/>
                </a:xfrm>
                <a:custGeom>
                  <a:avLst/>
                  <a:gdLst>
                    <a:gd name="connsiteX0" fmla="*/ 4956 w 56344"/>
                    <a:gd name="connsiteY0" fmla="*/ 13045 h 56848"/>
                    <a:gd name="connsiteX1" fmla="*/ 44099 w 56344"/>
                    <a:gd name="connsiteY1" fmla="*/ 4448 h 56848"/>
                    <a:gd name="connsiteX2" fmla="*/ 51529 w 56344"/>
                    <a:gd name="connsiteY2" fmla="*/ 43705 h 56848"/>
                    <a:gd name="connsiteX3" fmla="*/ 12385 w 56344"/>
                    <a:gd name="connsiteY3" fmla="*/ 52302 h 56848"/>
                    <a:gd name="connsiteX4" fmla="*/ 4956 w 56344"/>
                    <a:gd name="connsiteY4" fmla="*/ 13045 h 56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4" h="56848">
                      <a:moveTo>
                        <a:pt x="4956" y="13045"/>
                      </a:moveTo>
                      <a:cubicBezTo>
                        <a:pt x="13837" y="-107"/>
                        <a:pt x="31346" y="-3951"/>
                        <a:pt x="44099" y="4448"/>
                      </a:cubicBezTo>
                      <a:cubicBezTo>
                        <a:pt x="56853" y="12846"/>
                        <a:pt x="60184" y="30411"/>
                        <a:pt x="51529" y="43705"/>
                      </a:cubicBezTo>
                      <a:cubicBezTo>
                        <a:pt x="42876" y="57000"/>
                        <a:pt x="25339" y="60843"/>
                        <a:pt x="12385" y="52302"/>
                      </a:cubicBezTo>
                      <a:cubicBezTo>
                        <a:pt x="-567" y="43762"/>
                        <a:pt x="-3898" y="26197"/>
                        <a:pt x="4956" y="13045"/>
                      </a:cubicBezTo>
                      <a:close/>
                    </a:path>
                  </a:pathLst>
                </a:custGeom>
                <a:grpFill/>
                <a:ln w="2845" cap="flat">
                  <a:noFill/>
                  <a:prstDash val="solid"/>
                  <a:miter/>
                </a:ln>
              </p:spPr>
              <p:txBody>
                <a:bodyPr rtlCol="0" anchor="ctr"/>
                <a:lstStyle/>
                <a:p>
                  <a:endParaRPr lang="en-US"/>
                </a:p>
              </p:txBody>
            </p:sp>
            <p:sp>
              <p:nvSpPr>
                <p:cNvPr id="2647" name="Freeform: Shape 2646">
                  <a:extLst>
                    <a:ext uri="{FF2B5EF4-FFF2-40B4-BE49-F238E27FC236}">
                      <a16:creationId xmlns:a16="http://schemas.microsoft.com/office/drawing/2014/main" id="{52746E27-9158-6B39-FA0A-EC259E72840A}"/>
                    </a:ext>
                  </a:extLst>
                </p:cNvPr>
                <p:cNvSpPr/>
                <p:nvPr/>
              </p:nvSpPr>
              <p:spPr>
                <a:xfrm>
                  <a:off x="8444811" y="3847482"/>
                  <a:ext cx="54154" cy="54835"/>
                </a:xfrm>
                <a:custGeom>
                  <a:avLst/>
                  <a:gdLst>
                    <a:gd name="connsiteX0" fmla="*/ 5465 w 54154"/>
                    <a:gd name="connsiteY0" fmla="*/ 11559 h 54835"/>
                    <a:gd name="connsiteX1" fmla="*/ 43356 w 54154"/>
                    <a:gd name="connsiteY1" fmla="*/ 4983 h 54835"/>
                    <a:gd name="connsiteX2" fmla="*/ 48822 w 54154"/>
                    <a:gd name="connsiteY2" fmla="*/ 43187 h 54835"/>
                    <a:gd name="connsiteX3" fmla="*/ 10931 w 54154"/>
                    <a:gd name="connsiteY3" fmla="*/ 49763 h 54835"/>
                    <a:gd name="connsiteX4" fmla="*/ 5465 w 54154"/>
                    <a:gd name="connsiteY4" fmla="*/ 11559 h 5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54" h="54835">
                      <a:moveTo>
                        <a:pt x="5465" y="11559"/>
                      </a:moveTo>
                      <a:cubicBezTo>
                        <a:pt x="14518" y="-739"/>
                        <a:pt x="31485" y="-3700"/>
                        <a:pt x="43356" y="4983"/>
                      </a:cubicBezTo>
                      <a:cubicBezTo>
                        <a:pt x="55227" y="13666"/>
                        <a:pt x="57704" y="30747"/>
                        <a:pt x="48822" y="43187"/>
                      </a:cubicBezTo>
                      <a:cubicBezTo>
                        <a:pt x="39968" y="55628"/>
                        <a:pt x="23001" y="58560"/>
                        <a:pt x="10931" y="49763"/>
                      </a:cubicBezTo>
                      <a:cubicBezTo>
                        <a:pt x="-1140" y="40967"/>
                        <a:pt x="-3588" y="23857"/>
                        <a:pt x="5465" y="11559"/>
                      </a:cubicBezTo>
                      <a:close/>
                    </a:path>
                  </a:pathLst>
                </a:custGeom>
                <a:grpFill/>
                <a:ln w="2845" cap="flat">
                  <a:noFill/>
                  <a:prstDash val="solid"/>
                  <a:miter/>
                </a:ln>
              </p:spPr>
              <p:txBody>
                <a:bodyPr rtlCol="0" anchor="ctr"/>
                <a:lstStyle/>
                <a:p>
                  <a:endParaRPr lang="en-US"/>
                </a:p>
              </p:txBody>
            </p:sp>
            <p:sp>
              <p:nvSpPr>
                <p:cNvPr id="2648" name="Freeform: Shape 2647">
                  <a:extLst>
                    <a:ext uri="{FF2B5EF4-FFF2-40B4-BE49-F238E27FC236}">
                      <a16:creationId xmlns:a16="http://schemas.microsoft.com/office/drawing/2014/main" id="{E505BCAE-642A-5949-AC70-66250F28E466}"/>
                    </a:ext>
                  </a:extLst>
                </p:cNvPr>
                <p:cNvSpPr/>
                <p:nvPr/>
              </p:nvSpPr>
              <p:spPr>
                <a:xfrm>
                  <a:off x="8311874" y="3747484"/>
                  <a:ext cx="52167" cy="52628"/>
                </a:xfrm>
                <a:custGeom>
                  <a:avLst/>
                  <a:gdLst>
                    <a:gd name="connsiteX0" fmla="*/ 5938 w 52167"/>
                    <a:gd name="connsiteY0" fmla="*/ 10182 h 52628"/>
                    <a:gd name="connsiteX1" fmla="*/ 42492 w 52167"/>
                    <a:gd name="connsiteY1" fmla="*/ 5485 h 52628"/>
                    <a:gd name="connsiteX2" fmla="*/ 46449 w 52167"/>
                    <a:gd name="connsiteY2" fmla="*/ 42152 h 52628"/>
                    <a:gd name="connsiteX3" fmla="*/ 9583 w 52167"/>
                    <a:gd name="connsiteY3" fmla="*/ 47219 h 52628"/>
                    <a:gd name="connsiteX4" fmla="*/ 5938 w 52167"/>
                    <a:gd name="connsiteY4" fmla="*/ 10153 h 52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7" h="52628">
                      <a:moveTo>
                        <a:pt x="5938" y="10182"/>
                      </a:moveTo>
                      <a:cubicBezTo>
                        <a:pt x="15105" y="-1291"/>
                        <a:pt x="31475" y="-3369"/>
                        <a:pt x="42492" y="5485"/>
                      </a:cubicBezTo>
                      <a:cubicBezTo>
                        <a:pt x="53566" y="14281"/>
                        <a:pt x="55473" y="30508"/>
                        <a:pt x="46449" y="42152"/>
                      </a:cubicBezTo>
                      <a:cubicBezTo>
                        <a:pt x="37481" y="53710"/>
                        <a:pt x="20827" y="56158"/>
                        <a:pt x="9583" y="47219"/>
                      </a:cubicBezTo>
                      <a:cubicBezTo>
                        <a:pt x="-1606" y="38223"/>
                        <a:pt x="-3228" y="21626"/>
                        <a:pt x="5938" y="10153"/>
                      </a:cubicBezTo>
                      <a:close/>
                    </a:path>
                  </a:pathLst>
                </a:custGeom>
                <a:grpFill/>
                <a:ln w="2845" cap="flat">
                  <a:noFill/>
                  <a:prstDash val="solid"/>
                  <a:miter/>
                </a:ln>
              </p:spPr>
              <p:txBody>
                <a:bodyPr rtlCol="0" anchor="ctr"/>
                <a:lstStyle/>
                <a:p>
                  <a:endParaRPr lang="en-US"/>
                </a:p>
              </p:txBody>
            </p:sp>
            <p:sp>
              <p:nvSpPr>
                <p:cNvPr id="2649" name="Freeform: Shape 2648">
                  <a:extLst>
                    <a:ext uri="{FF2B5EF4-FFF2-40B4-BE49-F238E27FC236}">
                      <a16:creationId xmlns:a16="http://schemas.microsoft.com/office/drawing/2014/main" id="{D56E14CC-E893-A84E-8E65-39572ECA339D}"/>
                    </a:ext>
                  </a:extLst>
                </p:cNvPr>
                <p:cNvSpPr/>
                <p:nvPr/>
              </p:nvSpPr>
              <p:spPr>
                <a:xfrm>
                  <a:off x="8183100" y="3642111"/>
                  <a:ext cx="50330" cy="50255"/>
                </a:xfrm>
                <a:custGeom>
                  <a:avLst/>
                  <a:gdLst>
                    <a:gd name="connsiteX0" fmla="*/ 6321 w 50330"/>
                    <a:gd name="connsiteY0" fmla="*/ 9055 h 50255"/>
                    <a:gd name="connsiteX1" fmla="*/ 41821 w 50330"/>
                    <a:gd name="connsiteY1" fmla="*/ 5696 h 50255"/>
                    <a:gd name="connsiteX2" fmla="*/ 44127 w 50330"/>
                    <a:gd name="connsiteY2" fmla="*/ 41082 h 50255"/>
                    <a:gd name="connsiteX3" fmla="*/ 8627 w 50330"/>
                    <a:gd name="connsiteY3" fmla="*/ 44469 h 50255"/>
                    <a:gd name="connsiteX4" fmla="*/ 6321 w 50330"/>
                    <a:gd name="connsiteY4" fmla="*/ 9083 h 5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0" h="50255">
                      <a:moveTo>
                        <a:pt x="6321" y="9055"/>
                      </a:moveTo>
                      <a:cubicBezTo>
                        <a:pt x="15516" y="-1536"/>
                        <a:pt x="31458" y="-3073"/>
                        <a:pt x="41821" y="5696"/>
                      </a:cubicBezTo>
                      <a:cubicBezTo>
                        <a:pt x="52183" y="14464"/>
                        <a:pt x="53237" y="30292"/>
                        <a:pt x="44127" y="41082"/>
                      </a:cubicBezTo>
                      <a:cubicBezTo>
                        <a:pt x="35045" y="51842"/>
                        <a:pt x="19132" y="53351"/>
                        <a:pt x="8627" y="44469"/>
                      </a:cubicBezTo>
                      <a:cubicBezTo>
                        <a:pt x="-1878" y="35559"/>
                        <a:pt x="-2960" y="19759"/>
                        <a:pt x="6321" y="9083"/>
                      </a:cubicBezTo>
                      <a:close/>
                    </a:path>
                  </a:pathLst>
                </a:custGeom>
                <a:grpFill/>
                <a:ln w="2845" cap="flat">
                  <a:noFill/>
                  <a:prstDash val="solid"/>
                  <a:miter/>
                </a:ln>
              </p:spPr>
              <p:txBody>
                <a:bodyPr rtlCol="0" anchor="ctr"/>
                <a:lstStyle/>
                <a:p>
                  <a:endParaRPr lang="en-US"/>
                </a:p>
              </p:txBody>
            </p:sp>
            <p:sp>
              <p:nvSpPr>
                <p:cNvPr id="2650" name="Freeform: Shape 2649">
                  <a:extLst>
                    <a:ext uri="{FF2B5EF4-FFF2-40B4-BE49-F238E27FC236}">
                      <a16:creationId xmlns:a16="http://schemas.microsoft.com/office/drawing/2014/main" id="{A8C5CE6B-646A-CCAC-5A8B-45DACB2F9497}"/>
                    </a:ext>
                  </a:extLst>
                </p:cNvPr>
                <p:cNvSpPr/>
                <p:nvPr/>
              </p:nvSpPr>
              <p:spPr>
                <a:xfrm>
                  <a:off x="8059059" y="3531326"/>
                  <a:ext cx="48112" cy="48252"/>
                </a:xfrm>
                <a:custGeom>
                  <a:avLst/>
                  <a:gdLst>
                    <a:gd name="connsiteX0" fmla="*/ 6724 w 48112"/>
                    <a:gd name="connsiteY0" fmla="*/ 7903 h 48252"/>
                    <a:gd name="connsiteX1" fmla="*/ 40744 w 48112"/>
                    <a:gd name="connsiteY1" fmla="*/ 6166 h 48252"/>
                    <a:gd name="connsiteX2" fmla="*/ 41484 w 48112"/>
                    <a:gd name="connsiteY2" fmla="*/ 40243 h 48252"/>
                    <a:gd name="connsiteX3" fmla="*/ 7465 w 48112"/>
                    <a:gd name="connsiteY3" fmla="*/ 41979 h 48252"/>
                    <a:gd name="connsiteX4" fmla="*/ 6724 w 48112"/>
                    <a:gd name="connsiteY4" fmla="*/ 7903 h 4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12" h="48252">
                      <a:moveTo>
                        <a:pt x="6724" y="7903"/>
                      </a:moveTo>
                      <a:cubicBezTo>
                        <a:pt x="15976" y="-1919"/>
                        <a:pt x="31207" y="-2687"/>
                        <a:pt x="40744" y="6166"/>
                      </a:cubicBezTo>
                      <a:cubicBezTo>
                        <a:pt x="50281" y="15020"/>
                        <a:pt x="50594" y="30279"/>
                        <a:pt x="41484" y="40243"/>
                      </a:cubicBezTo>
                      <a:cubicBezTo>
                        <a:pt x="32346" y="50207"/>
                        <a:pt x="17115" y="50975"/>
                        <a:pt x="7465" y="41979"/>
                      </a:cubicBezTo>
                      <a:cubicBezTo>
                        <a:pt x="-2186" y="32984"/>
                        <a:pt x="-2528" y="17725"/>
                        <a:pt x="6724" y="7903"/>
                      </a:cubicBezTo>
                      <a:close/>
                    </a:path>
                  </a:pathLst>
                </a:custGeom>
                <a:grpFill/>
                <a:ln w="2845" cap="flat">
                  <a:noFill/>
                  <a:prstDash val="solid"/>
                  <a:miter/>
                </a:ln>
              </p:spPr>
              <p:txBody>
                <a:bodyPr rtlCol="0" anchor="ctr"/>
                <a:lstStyle/>
                <a:p>
                  <a:endParaRPr lang="en-US"/>
                </a:p>
              </p:txBody>
            </p:sp>
            <p:sp>
              <p:nvSpPr>
                <p:cNvPr id="2651" name="Freeform: Shape 2650">
                  <a:extLst>
                    <a:ext uri="{FF2B5EF4-FFF2-40B4-BE49-F238E27FC236}">
                      <a16:creationId xmlns:a16="http://schemas.microsoft.com/office/drawing/2014/main" id="{C3DA6F93-9F89-969F-3C2E-47C3C2E1195E}"/>
                    </a:ext>
                  </a:extLst>
                </p:cNvPr>
                <p:cNvSpPr/>
                <p:nvPr/>
              </p:nvSpPr>
              <p:spPr>
                <a:xfrm>
                  <a:off x="7939471" y="3415612"/>
                  <a:ext cx="45925" cy="46240"/>
                </a:xfrm>
                <a:custGeom>
                  <a:avLst/>
                  <a:gdLst>
                    <a:gd name="connsiteX0" fmla="*/ 7173 w 45925"/>
                    <a:gd name="connsiteY0" fmla="*/ 6840 h 46240"/>
                    <a:gd name="connsiteX1" fmla="*/ 39627 w 45925"/>
                    <a:gd name="connsiteY1" fmla="*/ 6612 h 46240"/>
                    <a:gd name="connsiteX2" fmla="*/ 45918 w 45925"/>
                    <a:gd name="connsiteY2" fmla="*/ 22868 h 46240"/>
                    <a:gd name="connsiteX3" fmla="*/ 38944 w 45925"/>
                    <a:gd name="connsiteY3" fmla="*/ 39237 h 46240"/>
                    <a:gd name="connsiteX4" fmla="*/ 22517 w 45925"/>
                    <a:gd name="connsiteY4" fmla="*/ 46240 h 46240"/>
                    <a:gd name="connsiteX5" fmla="*/ 6404 w 45925"/>
                    <a:gd name="connsiteY5" fmla="*/ 39522 h 46240"/>
                    <a:gd name="connsiteX6" fmla="*/ 7144 w 45925"/>
                    <a:gd name="connsiteY6" fmla="*/ 6811 h 4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25" h="46240">
                      <a:moveTo>
                        <a:pt x="7173" y="6840"/>
                      </a:moveTo>
                      <a:cubicBezTo>
                        <a:pt x="16397" y="-2184"/>
                        <a:pt x="30944" y="-2298"/>
                        <a:pt x="39627" y="6612"/>
                      </a:cubicBezTo>
                      <a:cubicBezTo>
                        <a:pt x="43983" y="11082"/>
                        <a:pt x="46061" y="16946"/>
                        <a:pt x="45918" y="22868"/>
                      </a:cubicBezTo>
                      <a:cubicBezTo>
                        <a:pt x="45776" y="28789"/>
                        <a:pt x="43527" y="34653"/>
                        <a:pt x="38944" y="39237"/>
                      </a:cubicBezTo>
                      <a:cubicBezTo>
                        <a:pt x="34389" y="43792"/>
                        <a:pt x="28410" y="46212"/>
                        <a:pt x="22517" y="46240"/>
                      </a:cubicBezTo>
                      <a:cubicBezTo>
                        <a:pt x="16653" y="46269"/>
                        <a:pt x="10788" y="44048"/>
                        <a:pt x="6404" y="39522"/>
                      </a:cubicBezTo>
                      <a:cubicBezTo>
                        <a:pt x="-2421" y="30497"/>
                        <a:pt x="-2079" y="15865"/>
                        <a:pt x="7144" y="6811"/>
                      </a:cubicBezTo>
                      <a:close/>
                    </a:path>
                  </a:pathLst>
                </a:custGeom>
                <a:grpFill/>
                <a:ln w="2845" cap="flat">
                  <a:noFill/>
                  <a:prstDash val="solid"/>
                  <a:miter/>
                </a:ln>
              </p:spPr>
              <p:txBody>
                <a:bodyPr rtlCol="0" anchor="ctr"/>
                <a:lstStyle/>
                <a:p>
                  <a:endParaRPr lang="en-US"/>
                </a:p>
              </p:txBody>
            </p:sp>
            <p:sp>
              <p:nvSpPr>
                <p:cNvPr id="2652" name="Freeform: Shape 2651">
                  <a:extLst>
                    <a:ext uri="{FF2B5EF4-FFF2-40B4-BE49-F238E27FC236}">
                      <a16:creationId xmlns:a16="http://schemas.microsoft.com/office/drawing/2014/main" id="{BDEFCA9B-6193-269B-4A50-D0A5FC48FD54}"/>
                    </a:ext>
                  </a:extLst>
                </p:cNvPr>
                <p:cNvSpPr/>
                <p:nvPr/>
              </p:nvSpPr>
              <p:spPr>
                <a:xfrm>
                  <a:off x="7824677" y="3295262"/>
                  <a:ext cx="44171" cy="43817"/>
                </a:xfrm>
                <a:custGeom>
                  <a:avLst/>
                  <a:gdLst>
                    <a:gd name="connsiteX0" fmla="*/ 7525 w 44171"/>
                    <a:gd name="connsiteY0" fmla="*/ 5858 h 43817"/>
                    <a:gd name="connsiteX1" fmla="*/ 38555 w 44171"/>
                    <a:gd name="connsiteY1" fmla="*/ 6855 h 43817"/>
                    <a:gd name="connsiteX2" fmla="*/ 36847 w 44171"/>
                    <a:gd name="connsiteY2" fmla="*/ 37771 h 43817"/>
                    <a:gd name="connsiteX3" fmla="*/ 5617 w 44171"/>
                    <a:gd name="connsiteY3" fmla="*/ 36974 h 43817"/>
                    <a:gd name="connsiteX4" fmla="*/ 7525 w 44171"/>
                    <a:gd name="connsiteY4" fmla="*/ 5887 h 43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71" h="43817">
                      <a:moveTo>
                        <a:pt x="7525" y="5858"/>
                      </a:moveTo>
                      <a:cubicBezTo>
                        <a:pt x="16720" y="-2426"/>
                        <a:pt x="30384" y="-1771"/>
                        <a:pt x="38555" y="6855"/>
                      </a:cubicBezTo>
                      <a:cubicBezTo>
                        <a:pt x="46669" y="15566"/>
                        <a:pt x="45900" y="29401"/>
                        <a:pt x="36847" y="37771"/>
                      </a:cubicBezTo>
                      <a:cubicBezTo>
                        <a:pt x="27794" y="46141"/>
                        <a:pt x="13816" y="45771"/>
                        <a:pt x="5617" y="36974"/>
                      </a:cubicBezTo>
                      <a:cubicBezTo>
                        <a:pt x="-2667" y="28234"/>
                        <a:pt x="-1585" y="14114"/>
                        <a:pt x="7525" y="5887"/>
                      </a:cubicBezTo>
                      <a:close/>
                    </a:path>
                  </a:pathLst>
                </a:custGeom>
                <a:grpFill/>
                <a:ln w="2845" cap="flat">
                  <a:noFill/>
                  <a:prstDash val="solid"/>
                  <a:miter/>
                </a:ln>
              </p:spPr>
              <p:txBody>
                <a:bodyPr rtlCol="0" anchor="ctr"/>
                <a:lstStyle/>
                <a:p>
                  <a:endParaRPr lang="en-US"/>
                </a:p>
              </p:txBody>
            </p:sp>
            <p:sp>
              <p:nvSpPr>
                <p:cNvPr id="2653" name="Freeform: Shape 2652">
                  <a:extLst>
                    <a:ext uri="{FF2B5EF4-FFF2-40B4-BE49-F238E27FC236}">
                      <a16:creationId xmlns:a16="http://schemas.microsoft.com/office/drawing/2014/main" id="{E05A3441-E9CF-6377-B2DE-590CC1F6D16E}"/>
                    </a:ext>
                  </a:extLst>
                </p:cNvPr>
                <p:cNvSpPr/>
                <p:nvPr/>
              </p:nvSpPr>
              <p:spPr>
                <a:xfrm>
                  <a:off x="7715212" y="3170026"/>
                  <a:ext cx="42040" cy="41730"/>
                </a:xfrm>
                <a:custGeom>
                  <a:avLst/>
                  <a:gdLst>
                    <a:gd name="connsiteX0" fmla="*/ 7728 w 42040"/>
                    <a:gd name="connsiteY0" fmla="*/ 5066 h 41730"/>
                    <a:gd name="connsiteX1" fmla="*/ 37307 w 42040"/>
                    <a:gd name="connsiteY1" fmla="*/ 7144 h 41730"/>
                    <a:gd name="connsiteX2" fmla="*/ 34375 w 42040"/>
                    <a:gd name="connsiteY2" fmla="*/ 36580 h 41730"/>
                    <a:gd name="connsiteX3" fmla="*/ 4796 w 42040"/>
                    <a:gd name="connsiteY3" fmla="*/ 34502 h 41730"/>
                    <a:gd name="connsiteX4" fmla="*/ 7728 w 42040"/>
                    <a:gd name="connsiteY4" fmla="*/ 5066 h 41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40" h="41730">
                      <a:moveTo>
                        <a:pt x="7728" y="5066"/>
                      </a:moveTo>
                      <a:cubicBezTo>
                        <a:pt x="16753" y="-2421"/>
                        <a:pt x="29990" y="-1510"/>
                        <a:pt x="37307" y="7144"/>
                      </a:cubicBezTo>
                      <a:cubicBezTo>
                        <a:pt x="44623" y="15798"/>
                        <a:pt x="43314" y="28979"/>
                        <a:pt x="34375" y="36580"/>
                      </a:cubicBezTo>
                      <a:cubicBezTo>
                        <a:pt x="25436" y="44181"/>
                        <a:pt x="12198" y="43270"/>
                        <a:pt x="4796" y="34502"/>
                      </a:cubicBezTo>
                      <a:cubicBezTo>
                        <a:pt x="-2606" y="25762"/>
                        <a:pt x="-1296" y="12581"/>
                        <a:pt x="7728" y="5066"/>
                      </a:cubicBezTo>
                      <a:close/>
                    </a:path>
                  </a:pathLst>
                </a:custGeom>
                <a:grpFill/>
                <a:ln w="2845" cap="flat">
                  <a:noFill/>
                  <a:prstDash val="solid"/>
                  <a:miter/>
                </a:ln>
              </p:spPr>
              <p:txBody>
                <a:bodyPr rtlCol="0" anchor="ctr"/>
                <a:lstStyle/>
                <a:p>
                  <a:endParaRPr lang="en-US"/>
                </a:p>
              </p:txBody>
            </p:sp>
            <p:sp>
              <p:nvSpPr>
                <p:cNvPr id="2654" name="Freeform: Shape 2653">
                  <a:extLst>
                    <a:ext uri="{FF2B5EF4-FFF2-40B4-BE49-F238E27FC236}">
                      <a16:creationId xmlns:a16="http://schemas.microsoft.com/office/drawing/2014/main" id="{B19B6FF8-AD17-4EA4-25D2-BC23ADA11A72}"/>
                    </a:ext>
                  </a:extLst>
                </p:cNvPr>
                <p:cNvSpPr/>
                <p:nvPr/>
              </p:nvSpPr>
              <p:spPr>
                <a:xfrm>
                  <a:off x="7610882" y="3040408"/>
                  <a:ext cx="39837" cy="39698"/>
                </a:xfrm>
                <a:custGeom>
                  <a:avLst/>
                  <a:gdLst>
                    <a:gd name="connsiteX0" fmla="*/ 8036 w 39837"/>
                    <a:gd name="connsiteY0" fmla="*/ 4270 h 39698"/>
                    <a:gd name="connsiteX1" fmla="*/ 35906 w 39837"/>
                    <a:gd name="connsiteY1" fmla="*/ 7459 h 39698"/>
                    <a:gd name="connsiteX2" fmla="*/ 31864 w 39837"/>
                    <a:gd name="connsiteY2" fmla="*/ 35358 h 39698"/>
                    <a:gd name="connsiteX3" fmla="*/ 3993 w 39837"/>
                    <a:gd name="connsiteY3" fmla="*/ 32169 h 39698"/>
                    <a:gd name="connsiteX4" fmla="*/ 8036 w 39837"/>
                    <a:gd name="connsiteY4" fmla="*/ 4270 h 39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7" h="39698">
                      <a:moveTo>
                        <a:pt x="8036" y="4270"/>
                      </a:moveTo>
                      <a:cubicBezTo>
                        <a:pt x="16889" y="-2505"/>
                        <a:pt x="29387" y="-1053"/>
                        <a:pt x="35906" y="7459"/>
                      </a:cubicBezTo>
                      <a:cubicBezTo>
                        <a:pt x="42454" y="15999"/>
                        <a:pt x="40632" y="28497"/>
                        <a:pt x="31864" y="35358"/>
                      </a:cubicBezTo>
                      <a:cubicBezTo>
                        <a:pt x="23096" y="42218"/>
                        <a:pt x="10598" y="40795"/>
                        <a:pt x="3993" y="32169"/>
                      </a:cubicBezTo>
                      <a:cubicBezTo>
                        <a:pt x="-2640" y="23543"/>
                        <a:pt x="-818" y="11046"/>
                        <a:pt x="8036" y="4270"/>
                      </a:cubicBezTo>
                      <a:close/>
                    </a:path>
                  </a:pathLst>
                </a:custGeom>
                <a:grpFill/>
                <a:ln w="2845" cap="flat">
                  <a:noFill/>
                  <a:prstDash val="solid"/>
                  <a:miter/>
                </a:ln>
              </p:spPr>
              <p:txBody>
                <a:bodyPr rtlCol="0" anchor="ctr"/>
                <a:lstStyle/>
                <a:p>
                  <a:endParaRPr lang="en-US"/>
                </a:p>
              </p:txBody>
            </p:sp>
            <p:sp>
              <p:nvSpPr>
                <p:cNvPr id="2655" name="Freeform: Shape 2654">
                  <a:extLst>
                    <a:ext uri="{FF2B5EF4-FFF2-40B4-BE49-F238E27FC236}">
                      <a16:creationId xmlns:a16="http://schemas.microsoft.com/office/drawing/2014/main" id="{F257F925-1AA1-B72B-DF81-636666BF3879}"/>
                    </a:ext>
                  </a:extLst>
                </p:cNvPr>
                <p:cNvSpPr/>
                <p:nvPr/>
              </p:nvSpPr>
              <p:spPr>
                <a:xfrm>
                  <a:off x="7511856" y="2906722"/>
                  <a:ext cx="37811" cy="37529"/>
                </a:xfrm>
                <a:custGeom>
                  <a:avLst/>
                  <a:gdLst>
                    <a:gd name="connsiteX0" fmla="*/ 8277 w 37811"/>
                    <a:gd name="connsiteY0" fmla="*/ 3557 h 37529"/>
                    <a:gd name="connsiteX1" fmla="*/ 34439 w 37811"/>
                    <a:gd name="connsiteY1" fmla="*/ 7742 h 37529"/>
                    <a:gd name="connsiteX2" fmla="*/ 29742 w 37811"/>
                    <a:gd name="connsiteY2" fmla="*/ 33848 h 37529"/>
                    <a:gd name="connsiteX3" fmla="*/ 3266 w 37811"/>
                    <a:gd name="connsiteY3" fmla="*/ 29891 h 37529"/>
                    <a:gd name="connsiteX4" fmla="*/ 8277 w 37811"/>
                    <a:gd name="connsiteY4" fmla="*/ 3557 h 37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1" h="37529">
                      <a:moveTo>
                        <a:pt x="8277" y="3557"/>
                      </a:moveTo>
                      <a:cubicBezTo>
                        <a:pt x="16902" y="-2506"/>
                        <a:pt x="28631" y="-627"/>
                        <a:pt x="34439" y="7742"/>
                      </a:cubicBezTo>
                      <a:cubicBezTo>
                        <a:pt x="40332" y="16055"/>
                        <a:pt x="38339" y="27670"/>
                        <a:pt x="29742" y="33848"/>
                      </a:cubicBezTo>
                      <a:cubicBezTo>
                        <a:pt x="21201" y="39997"/>
                        <a:pt x="9245" y="38289"/>
                        <a:pt x="3266" y="29891"/>
                      </a:cubicBezTo>
                      <a:cubicBezTo>
                        <a:pt x="-2598" y="21407"/>
                        <a:pt x="-349" y="9650"/>
                        <a:pt x="8277" y="3557"/>
                      </a:cubicBezTo>
                      <a:close/>
                    </a:path>
                  </a:pathLst>
                </a:custGeom>
                <a:grpFill/>
                <a:ln w="2845" cap="flat">
                  <a:noFill/>
                  <a:prstDash val="solid"/>
                  <a:miter/>
                </a:ln>
              </p:spPr>
              <p:txBody>
                <a:bodyPr rtlCol="0" anchor="ctr"/>
                <a:lstStyle/>
                <a:p>
                  <a:endParaRPr lang="en-US"/>
                </a:p>
              </p:txBody>
            </p:sp>
            <p:sp>
              <p:nvSpPr>
                <p:cNvPr id="2656" name="Freeform: Shape 2655">
                  <a:extLst>
                    <a:ext uri="{FF2B5EF4-FFF2-40B4-BE49-F238E27FC236}">
                      <a16:creationId xmlns:a16="http://schemas.microsoft.com/office/drawing/2014/main" id="{926CF7AA-EA9C-B368-F244-6BA845F64CBE}"/>
                    </a:ext>
                  </a:extLst>
                </p:cNvPr>
                <p:cNvSpPr/>
                <p:nvPr/>
              </p:nvSpPr>
              <p:spPr>
                <a:xfrm>
                  <a:off x="7418550" y="2769014"/>
                  <a:ext cx="35876" cy="35286"/>
                </a:xfrm>
                <a:custGeom>
                  <a:avLst/>
                  <a:gdLst>
                    <a:gd name="connsiteX0" fmla="*/ 8321 w 35876"/>
                    <a:gd name="connsiteY0" fmla="*/ 2967 h 35286"/>
                    <a:gd name="connsiteX1" fmla="*/ 33089 w 35876"/>
                    <a:gd name="connsiteY1" fmla="*/ 7778 h 35286"/>
                    <a:gd name="connsiteX2" fmla="*/ 27594 w 35876"/>
                    <a:gd name="connsiteY2" fmla="*/ 32260 h 35286"/>
                    <a:gd name="connsiteX3" fmla="*/ 2827 w 35876"/>
                    <a:gd name="connsiteY3" fmla="*/ 27449 h 35286"/>
                    <a:gd name="connsiteX4" fmla="*/ 8321 w 35876"/>
                    <a:gd name="connsiteY4" fmla="*/ 2967 h 35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6" h="35286">
                      <a:moveTo>
                        <a:pt x="8321" y="2967"/>
                      </a:moveTo>
                      <a:cubicBezTo>
                        <a:pt x="16691" y="-2414"/>
                        <a:pt x="27794" y="-279"/>
                        <a:pt x="33089" y="7778"/>
                      </a:cubicBezTo>
                      <a:cubicBezTo>
                        <a:pt x="38384" y="15806"/>
                        <a:pt x="35907" y="26766"/>
                        <a:pt x="27594" y="32260"/>
                      </a:cubicBezTo>
                      <a:cubicBezTo>
                        <a:pt x="19253" y="37726"/>
                        <a:pt x="8179" y="35591"/>
                        <a:pt x="2827" y="27449"/>
                      </a:cubicBezTo>
                      <a:cubicBezTo>
                        <a:pt x="-2525" y="19336"/>
                        <a:pt x="-49" y="8375"/>
                        <a:pt x="8321" y="2967"/>
                      </a:cubicBezTo>
                      <a:close/>
                    </a:path>
                  </a:pathLst>
                </a:custGeom>
                <a:grpFill/>
                <a:ln w="2845" cap="flat">
                  <a:noFill/>
                  <a:prstDash val="solid"/>
                  <a:miter/>
                </a:ln>
              </p:spPr>
              <p:txBody>
                <a:bodyPr rtlCol="0" anchor="ctr"/>
                <a:lstStyle/>
                <a:p>
                  <a:endParaRPr lang="en-US"/>
                </a:p>
              </p:txBody>
            </p:sp>
            <p:sp>
              <p:nvSpPr>
                <p:cNvPr id="2657" name="Freeform: Shape 2656">
                  <a:extLst>
                    <a:ext uri="{FF2B5EF4-FFF2-40B4-BE49-F238E27FC236}">
                      <a16:creationId xmlns:a16="http://schemas.microsoft.com/office/drawing/2014/main" id="{B447EA3E-E6CB-6D70-B1B7-DA442B18B95F}"/>
                    </a:ext>
                  </a:extLst>
                </p:cNvPr>
                <p:cNvSpPr/>
                <p:nvPr/>
              </p:nvSpPr>
              <p:spPr>
                <a:xfrm>
                  <a:off x="7331118" y="2627422"/>
                  <a:ext cx="33696" cy="33262"/>
                </a:xfrm>
                <a:custGeom>
                  <a:avLst/>
                  <a:gdLst>
                    <a:gd name="connsiteX0" fmla="*/ 8469 w 33696"/>
                    <a:gd name="connsiteY0" fmla="*/ 2417 h 33262"/>
                    <a:gd name="connsiteX1" fmla="*/ 31471 w 33696"/>
                    <a:gd name="connsiteY1" fmla="*/ 7940 h 33262"/>
                    <a:gd name="connsiteX2" fmla="*/ 25266 w 33696"/>
                    <a:gd name="connsiteY2" fmla="*/ 30800 h 33262"/>
                    <a:gd name="connsiteX3" fmla="*/ 2263 w 33696"/>
                    <a:gd name="connsiteY3" fmla="*/ 25277 h 33262"/>
                    <a:gd name="connsiteX4" fmla="*/ 8469 w 33696"/>
                    <a:gd name="connsiteY4" fmla="*/ 2417 h 33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6" h="33262">
                      <a:moveTo>
                        <a:pt x="8469" y="2417"/>
                      </a:moveTo>
                      <a:cubicBezTo>
                        <a:pt x="16554" y="-2337"/>
                        <a:pt x="26860" y="139"/>
                        <a:pt x="31471" y="7940"/>
                      </a:cubicBezTo>
                      <a:cubicBezTo>
                        <a:pt x="36083" y="15740"/>
                        <a:pt x="33293" y="25960"/>
                        <a:pt x="25266" y="30800"/>
                      </a:cubicBezTo>
                      <a:cubicBezTo>
                        <a:pt x="17209" y="35611"/>
                        <a:pt x="6932" y="33163"/>
                        <a:pt x="2263" y="25277"/>
                      </a:cubicBezTo>
                      <a:cubicBezTo>
                        <a:pt x="-2406" y="17391"/>
                        <a:pt x="384" y="7171"/>
                        <a:pt x="8469" y="2417"/>
                      </a:cubicBezTo>
                      <a:close/>
                    </a:path>
                  </a:pathLst>
                </a:custGeom>
                <a:grpFill/>
                <a:ln w="2845" cap="flat">
                  <a:noFill/>
                  <a:prstDash val="solid"/>
                  <a:miter/>
                </a:ln>
              </p:spPr>
              <p:txBody>
                <a:bodyPr rtlCol="0" anchor="ctr"/>
                <a:lstStyle/>
                <a:p>
                  <a:endParaRPr lang="en-US"/>
                </a:p>
              </p:txBody>
            </p:sp>
            <p:sp>
              <p:nvSpPr>
                <p:cNvPr id="2658" name="Freeform: Shape 2657">
                  <a:extLst>
                    <a:ext uri="{FF2B5EF4-FFF2-40B4-BE49-F238E27FC236}">
                      <a16:creationId xmlns:a16="http://schemas.microsoft.com/office/drawing/2014/main" id="{986EF08B-2470-7F81-D448-795AA93ACE0A}"/>
                    </a:ext>
                  </a:extLst>
                </p:cNvPr>
                <p:cNvSpPr/>
                <p:nvPr/>
              </p:nvSpPr>
              <p:spPr>
                <a:xfrm>
                  <a:off x="7249395" y="2482443"/>
                  <a:ext cx="31517" cy="31223"/>
                </a:xfrm>
                <a:custGeom>
                  <a:avLst/>
                  <a:gdLst>
                    <a:gd name="connsiteX0" fmla="*/ 8573 w 31517"/>
                    <a:gd name="connsiteY0" fmla="*/ 1924 h 31223"/>
                    <a:gd name="connsiteX1" fmla="*/ 29782 w 31517"/>
                    <a:gd name="connsiteY1" fmla="*/ 8044 h 31223"/>
                    <a:gd name="connsiteX2" fmla="*/ 23035 w 31517"/>
                    <a:gd name="connsiteY2" fmla="*/ 29225 h 31223"/>
                    <a:gd name="connsiteX3" fmla="*/ 1769 w 31517"/>
                    <a:gd name="connsiteY3" fmla="*/ 23132 h 31223"/>
                    <a:gd name="connsiteX4" fmla="*/ 8573 w 31517"/>
                    <a:gd name="connsiteY4" fmla="*/ 1924 h 3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7" h="31223">
                      <a:moveTo>
                        <a:pt x="8573" y="1924"/>
                      </a:moveTo>
                      <a:cubicBezTo>
                        <a:pt x="16317" y="-2204"/>
                        <a:pt x="25825" y="529"/>
                        <a:pt x="29782" y="8044"/>
                      </a:cubicBezTo>
                      <a:cubicBezTo>
                        <a:pt x="33739" y="15560"/>
                        <a:pt x="30693" y="25068"/>
                        <a:pt x="23035" y="29225"/>
                      </a:cubicBezTo>
                      <a:cubicBezTo>
                        <a:pt x="15264" y="33466"/>
                        <a:pt x="5755" y="30733"/>
                        <a:pt x="1769" y="23132"/>
                      </a:cubicBezTo>
                      <a:cubicBezTo>
                        <a:pt x="-2244" y="15560"/>
                        <a:pt x="801" y="6051"/>
                        <a:pt x="8573" y="1924"/>
                      </a:cubicBezTo>
                      <a:close/>
                    </a:path>
                  </a:pathLst>
                </a:custGeom>
                <a:grpFill/>
                <a:ln w="2845" cap="flat">
                  <a:noFill/>
                  <a:prstDash val="solid"/>
                  <a:miter/>
                </a:ln>
              </p:spPr>
              <p:txBody>
                <a:bodyPr rtlCol="0" anchor="ctr"/>
                <a:lstStyle/>
                <a:p>
                  <a:endParaRPr lang="en-US"/>
                </a:p>
              </p:txBody>
            </p:sp>
            <p:sp>
              <p:nvSpPr>
                <p:cNvPr id="2659" name="Freeform: Shape 2658">
                  <a:extLst>
                    <a:ext uri="{FF2B5EF4-FFF2-40B4-BE49-F238E27FC236}">
                      <a16:creationId xmlns:a16="http://schemas.microsoft.com/office/drawing/2014/main" id="{312C7BE6-8126-302A-1539-6B5C63128E81}"/>
                    </a:ext>
                  </a:extLst>
                </p:cNvPr>
                <p:cNvSpPr/>
                <p:nvPr/>
              </p:nvSpPr>
              <p:spPr>
                <a:xfrm>
                  <a:off x="7173794" y="2334235"/>
                  <a:ext cx="29634" cy="28909"/>
                </a:xfrm>
                <a:custGeom>
                  <a:avLst/>
                  <a:gdLst>
                    <a:gd name="connsiteX0" fmla="*/ 8420 w 29634"/>
                    <a:gd name="connsiteY0" fmla="*/ 1527 h 28909"/>
                    <a:gd name="connsiteX1" fmla="*/ 28178 w 29634"/>
                    <a:gd name="connsiteY1" fmla="*/ 7932 h 28909"/>
                    <a:gd name="connsiteX2" fmla="*/ 21231 w 29634"/>
                    <a:gd name="connsiteY2" fmla="*/ 27348 h 28909"/>
                    <a:gd name="connsiteX3" fmla="*/ 1474 w 29634"/>
                    <a:gd name="connsiteY3" fmla="*/ 20942 h 28909"/>
                    <a:gd name="connsiteX4" fmla="*/ 8420 w 29634"/>
                    <a:gd name="connsiteY4" fmla="*/ 1527 h 28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34" h="28909">
                      <a:moveTo>
                        <a:pt x="8420" y="1527"/>
                      </a:moveTo>
                      <a:cubicBezTo>
                        <a:pt x="15822" y="-2032"/>
                        <a:pt x="24647" y="844"/>
                        <a:pt x="28178" y="7932"/>
                      </a:cubicBezTo>
                      <a:cubicBezTo>
                        <a:pt x="31708" y="15021"/>
                        <a:pt x="28605" y="23732"/>
                        <a:pt x="21231" y="27348"/>
                      </a:cubicBezTo>
                      <a:cubicBezTo>
                        <a:pt x="13886" y="30963"/>
                        <a:pt x="5033" y="28088"/>
                        <a:pt x="1474" y="20942"/>
                      </a:cubicBezTo>
                      <a:cubicBezTo>
                        <a:pt x="-2084" y="13768"/>
                        <a:pt x="1019" y="5085"/>
                        <a:pt x="8420" y="1527"/>
                      </a:cubicBezTo>
                      <a:close/>
                    </a:path>
                  </a:pathLst>
                </a:custGeom>
                <a:grpFill/>
                <a:ln w="2845" cap="flat">
                  <a:noFill/>
                  <a:prstDash val="solid"/>
                  <a:miter/>
                </a:ln>
              </p:spPr>
              <p:txBody>
                <a:bodyPr rtlCol="0" anchor="ctr"/>
                <a:lstStyle/>
                <a:p>
                  <a:endParaRPr lang="en-US"/>
                </a:p>
              </p:txBody>
            </p:sp>
            <p:sp>
              <p:nvSpPr>
                <p:cNvPr id="2660" name="Freeform: Shape 2659">
                  <a:extLst>
                    <a:ext uri="{FF2B5EF4-FFF2-40B4-BE49-F238E27FC236}">
                      <a16:creationId xmlns:a16="http://schemas.microsoft.com/office/drawing/2014/main" id="{7396013E-8EC7-B4B1-E0A1-757462FF3B65}"/>
                    </a:ext>
                  </a:extLst>
                </p:cNvPr>
                <p:cNvSpPr/>
                <p:nvPr/>
              </p:nvSpPr>
              <p:spPr>
                <a:xfrm>
                  <a:off x="7104682" y="2182799"/>
                  <a:ext cx="27438" cy="26885"/>
                </a:xfrm>
                <a:custGeom>
                  <a:avLst/>
                  <a:gdLst>
                    <a:gd name="connsiteX0" fmla="*/ 8355 w 27438"/>
                    <a:gd name="connsiteY0" fmla="*/ 1170 h 26885"/>
                    <a:gd name="connsiteX1" fmla="*/ 26347 w 27438"/>
                    <a:gd name="connsiteY1" fmla="*/ 7918 h 26885"/>
                    <a:gd name="connsiteX2" fmla="*/ 19087 w 27438"/>
                    <a:gd name="connsiteY2" fmla="*/ 25682 h 26885"/>
                    <a:gd name="connsiteX3" fmla="*/ 1096 w 27438"/>
                    <a:gd name="connsiteY3" fmla="*/ 18935 h 26885"/>
                    <a:gd name="connsiteX4" fmla="*/ 8355 w 27438"/>
                    <a:gd name="connsiteY4" fmla="*/ 1170 h 2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8" h="26885">
                      <a:moveTo>
                        <a:pt x="8355" y="1170"/>
                      </a:moveTo>
                      <a:cubicBezTo>
                        <a:pt x="15330" y="-1847"/>
                        <a:pt x="23386" y="1170"/>
                        <a:pt x="26347" y="7918"/>
                      </a:cubicBezTo>
                      <a:cubicBezTo>
                        <a:pt x="29308" y="14665"/>
                        <a:pt x="26034" y="22607"/>
                        <a:pt x="19087" y="25682"/>
                      </a:cubicBezTo>
                      <a:cubicBezTo>
                        <a:pt x="12113" y="28756"/>
                        <a:pt x="4056" y="25739"/>
                        <a:pt x="1096" y="18935"/>
                      </a:cubicBezTo>
                      <a:cubicBezTo>
                        <a:pt x="-1865" y="12131"/>
                        <a:pt x="1380" y="4188"/>
                        <a:pt x="8355" y="1170"/>
                      </a:cubicBezTo>
                      <a:close/>
                    </a:path>
                  </a:pathLst>
                </a:custGeom>
                <a:grpFill/>
                <a:ln w="2845" cap="flat">
                  <a:noFill/>
                  <a:prstDash val="solid"/>
                  <a:miter/>
                </a:ln>
              </p:spPr>
              <p:txBody>
                <a:bodyPr rtlCol="0" anchor="ctr"/>
                <a:lstStyle/>
                <a:p>
                  <a:endParaRPr lang="en-US"/>
                </a:p>
              </p:txBody>
            </p:sp>
            <p:sp>
              <p:nvSpPr>
                <p:cNvPr id="2661" name="Freeform: Shape 2660">
                  <a:extLst>
                    <a:ext uri="{FF2B5EF4-FFF2-40B4-BE49-F238E27FC236}">
                      <a16:creationId xmlns:a16="http://schemas.microsoft.com/office/drawing/2014/main" id="{8D7A66A8-38A0-963F-A304-17DBDC042D69}"/>
                    </a:ext>
                  </a:extLst>
                </p:cNvPr>
                <p:cNvSpPr/>
                <p:nvPr/>
              </p:nvSpPr>
              <p:spPr>
                <a:xfrm>
                  <a:off x="7041675" y="2028718"/>
                  <a:ext cx="25249" cy="24853"/>
                </a:xfrm>
                <a:custGeom>
                  <a:avLst/>
                  <a:gdLst>
                    <a:gd name="connsiteX0" fmla="*/ 8248 w 25249"/>
                    <a:gd name="connsiteY0" fmla="*/ 868 h 24853"/>
                    <a:gd name="connsiteX1" fmla="*/ 24475 w 25249"/>
                    <a:gd name="connsiteY1" fmla="*/ 7814 h 24853"/>
                    <a:gd name="connsiteX2" fmla="*/ 17016 w 25249"/>
                    <a:gd name="connsiteY2" fmla="*/ 23955 h 24853"/>
                    <a:gd name="connsiteX3" fmla="*/ 789 w 25249"/>
                    <a:gd name="connsiteY3" fmla="*/ 17009 h 24853"/>
                    <a:gd name="connsiteX4" fmla="*/ 8248 w 25249"/>
                    <a:gd name="connsiteY4" fmla="*/ 868 h 24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9" h="24853">
                      <a:moveTo>
                        <a:pt x="8248" y="868"/>
                      </a:moveTo>
                      <a:cubicBezTo>
                        <a:pt x="14796" y="-1638"/>
                        <a:pt x="22083" y="1466"/>
                        <a:pt x="24475" y="7814"/>
                      </a:cubicBezTo>
                      <a:cubicBezTo>
                        <a:pt x="26866" y="14162"/>
                        <a:pt x="23535" y="21393"/>
                        <a:pt x="17016" y="23955"/>
                      </a:cubicBezTo>
                      <a:cubicBezTo>
                        <a:pt x="10468" y="26518"/>
                        <a:pt x="3209" y="23414"/>
                        <a:pt x="789" y="17009"/>
                      </a:cubicBezTo>
                      <a:cubicBezTo>
                        <a:pt x="-1631" y="10604"/>
                        <a:pt x="1700" y="3373"/>
                        <a:pt x="8248" y="868"/>
                      </a:cubicBezTo>
                      <a:close/>
                    </a:path>
                  </a:pathLst>
                </a:custGeom>
                <a:grpFill/>
                <a:ln w="2845" cap="flat">
                  <a:noFill/>
                  <a:prstDash val="solid"/>
                  <a:miter/>
                </a:ln>
              </p:spPr>
              <p:txBody>
                <a:bodyPr rtlCol="0" anchor="ctr"/>
                <a:lstStyle/>
                <a:p>
                  <a:endParaRPr lang="en-US"/>
                </a:p>
              </p:txBody>
            </p:sp>
            <p:sp>
              <p:nvSpPr>
                <p:cNvPr id="2662" name="Freeform: Shape 2661">
                  <a:extLst>
                    <a:ext uri="{FF2B5EF4-FFF2-40B4-BE49-F238E27FC236}">
                      <a16:creationId xmlns:a16="http://schemas.microsoft.com/office/drawing/2014/main" id="{60B827DE-59E1-D2E3-CA18-A0D544A02BEF}"/>
                    </a:ext>
                  </a:extLst>
                </p:cNvPr>
                <p:cNvSpPr/>
                <p:nvPr/>
              </p:nvSpPr>
              <p:spPr>
                <a:xfrm>
                  <a:off x="6985042" y="1872176"/>
                  <a:ext cx="23288" cy="22618"/>
                </a:xfrm>
                <a:custGeom>
                  <a:avLst/>
                  <a:gdLst>
                    <a:gd name="connsiteX0" fmla="*/ 7888 w 23288"/>
                    <a:gd name="connsiteY0" fmla="*/ 635 h 22618"/>
                    <a:gd name="connsiteX1" fmla="*/ 22663 w 23288"/>
                    <a:gd name="connsiteY1" fmla="*/ 7524 h 22618"/>
                    <a:gd name="connsiteX2" fmla="*/ 15403 w 23288"/>
                    <a:gd name="connsiteY2" fmla="*/ 21958 h 22618"/>
                    <a:gd name="connsiteX3" fmla="*/ 628 w 23288"/>
                    <a:gd name="connsiteY3" fmla="*/ 15068 h 22618"/>
                    <a:gd name="connsiteX4" fmla="*/ 7888 w 23288"/>
                    <a:gd name="connsiteY4" fmla="*/ 635 h 2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8" h="22618">
                      <a:moveTo>
                        <a:pt x="7888" y="635"/>
                      </a:moveTo>
                      <a:cubicBezTo>
                        <a:pt x="13980" y="-1415"/>
                        <a:pt x="20613" y="1660"/>
                        <a:pt x="22663" y="7524"/>
                      </a:cubicBezTo>
                      <a:cubicBezTo>
                        <a:pt x="24741" y="13389"/>
                        <a:pt x="21467" y="19851"/>
                        <a:pt x="15403" y="21958"/>
                      </a:cubicBezTo>
                      <a:cubicBezTo>
                        <a:pt x="9311" y="24064"/>
                        <a:pt x="2707" y="20961"/>
                        <a:pt x="628" y="15068"/>
                      </a:cubicBezTo>
                      <a:cubicBezTo>
                        <a:pt x="-1450" y="9147"/>
                        <a:pt x="1795" y="2685"/>
                        <a:pt x="7888" y="635"/>
                      </a:cubicBezTo>
                      <a:close/>
                    </a:path>
                  </a:pathLst>
                </a:custGeom>
                <a:grpFill/>
                <a:ln w="2845" cap="flat">
                  <a:noFill/>
                  <a:prstDash val="solid"/>
                  <a:miter/>
                </a:ln>
              </p:spPr>
              <p:txBody>
                <a:bodyPr rtlCol="0" anchor="ctr"/>
                <a:lstStyle/>
                <a:p>
                  <a:endParaRPr lang="en-US"/>
                </a:p>
              </p:txBody>
            </p:sp>
            <p:sp>
              <p:nvSpPr>
                <p:cNvPr id="2663" name="Freeform: Shape 2662">
                  <a:extLst>
                    <a:ext uri="{FF2B5EF4-FFF2-40B4-BE49-F238E27FC236}">
                      <a16:creationId xmlns:a16="http://schemas.microsoft.com/office/drawing/2014/main" id="{890F2C4E-4522-7784-0C68-E8A67218CC26}"/>
                    </a:ext>
                  </a:extLst>
                </p:cNvPr>
                <p:cNvSpPr/>
                <p:nvPr/>
              </p:nvSpPr>
              <p:spPr>
                <a:xfrm>
                  <a:off x="6935347" y="1713199"/>
                  <a:ext cx="21134" cy="20577"/>
                </a:xfrm>
                <a:custGeom>
                  <a:avLst/>
                  <a:gdLst>
                    <a:gd name="connsiteX0" fmla="*/ 7649 w 21134"/>
                    <a:gd name="connsiteY0" fmla="*/ 446 h 20577"/>
                    <a:gd name="connsiteX1" fmla="*/ 20716 w 21134"/>
                    <a:gd name="connsiteY1" fmla="*/ 7279 h 20577"/>
                    <a:gd name="connsiteX2" fmla="*/ 13485 w 21134"/>
                    <a:gd name="connsiteY2" fmla="*/ 20118 h 20577"/>
                    <a:gd name="connsiteX3" fmla="*/ 418 w 21134"/>
                    <a:gd name="connsiteY3" fmla="*/ 13286 h 20577"/>
                    <a:gd name="connsiteX4" fmla="*/ 7649 w 21134"/>
                    <a:gd name="connsiteY4" fmla="*/ 446 h 20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4" h="20577">
                      <a:moveTo>
                        <a:pt x="7649" y="446"/>
                      </a:moveTo>
                      <a:cubicBezTo>
                        <a:pt x="13257" y="-1205"/>
                        <a:pt x="19122" y="1870"/>
                        <a:pt x="20716" y="7279"/>
                      </a:cubicBezTo>
                      <a:cubicBezTo>
                        <a:pt x="22339" y="12688"/>
                        <a:pt x="19093" y="18467"/>
                        <a:pt x="13485" y="20118"/>
                      </a:cubicBezTo>
                      <a:cubicBezTo>
                        <a:pt x="7877" y="21798"/>
                        <a:pt x="2041" y="18723"/>
                        <a:pt x="418" y="13286"/>
                      </a:cubicBezTo>
                      <a:cubicBezTo>
                        <a:pt x="-1205" y="7820"/>
                        <a:pt x="2041" y="2069"/>
                        <a:pt x="7649" y="446"/>
                      </a:cubicBezTo>
                      <a:close/>
                    </a:path>
                  </a:pathLst>
                </a:custGeom>
                <a:grpFill/>
                <a:ln w="2845" cap="flat">
                  <a:noFill/>
                  <a:prstDash val="solid"/>
                  <a:miter/>
                </a:ln>
              </p:spPr>
              <p:txBody>
                <a:bodyPr rtlCol="0" anchor="ctr"/>
                <a:lstStyle/>
                <a:p>
                  <a:endParaRPr lang="en-US"/>
                </a:p>
              </p:txBody>
            </p:sp>
            <p:sp>
              <p:nvSpPr>
                <p:cNvPr id="2664" name="Freeform: Shape 2663">
                  <a:extLst>
                    <a:ext uri="{FF2B5EF4-FFF2-40B4-BE49-F238E27FC236}">
                      <a16:creationId xmlns:a16="http://schemas.microsoft.com/office/drawing/2014/main" id="{F6666D4E-733C-09EE-D05E-0B639D50BC1F}"/>
                    </a:ext>
                  </a:extLst>
                </p:cNvPr>
                <p:cNvSpPr/>
                <p:nvPr/>
              </p:nvSpPr>
              <p:spPr>
                <a:xfrm>
                  <a:off x="6892059" y="1552361"/>
                  <a:ext cx="18965" cy="18567"/>
                </a:xfrm>
                <a:custGeom>
                  <a:avLst/>
                  <a:gdLst>
                    <a:gd name="connsiteX0" fmla="*/ 7295 w 18965"/>
                    <a:gd name="connsiteY0" fmla="*/ 297 h 18567"/>
                    <a:gd name="connsiteX1" fmla="*/ 18711 w 18965"/>
                    <a:gd name="connsiteY1" fmla="*/ 6958 h 18567"/>
                    <a:gd name="connsiteX2" fmla="*/ 11679 w 18965"/>
                    <a:gd name="connsiteY2" fmla="*/ 18260 h 18567"/>
                    <a:gd name="connsiteX3" fmla="*/ 263 w 18965"/>
                    <a:gd name="connsiteY3" fmla="*/ 11598 h 18567"/>
                    <a:gd name="connsiteX4" fmla="*/ 7295 w 18965"/>
                    <a:gd name="connsiteY4" fmla="*/ 297 h 1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65" h="18567">
                      <a:moveTo>
                        <a:pt x="7295" y="297"/>
                      </a:moveTo>
                      <a:cubicBezTo>
                        <a:pt x="12391" y="-985"/>
                        <a:pt x="17515" y="2005"/>
                        <a:pt x="18711" y="6958"/>
                      </a:cubicBezTo>
                      <a:cubicBezTo>
                        <a:pt x="19907" y="11911"/>
                        <a:pt x="16775" y="16950"/>
                        <a:pt x="11679" y="18260"/>
                      </a:cubicBezTo>
                      <a:cubicBezTo>
                        <a:pt x="6583" y="19569"/>
                        <a:pt x="1459" y="16580"/>
                        <a:pt x="263" y="11598"/>
                      </a:cubicBezTo>
                      <a:cubicBezTo>
                        <a:pt x="-961" y="6616"/>
                        <a:pt x="2199" y="1577"/>
                        <a:pt x="7295" y="297"/>
                      </a:cubicBezTo>
                      <a:close/>
                    </a:path>
                  </a:pathLst>
                </a:custGeom>
                <a:grpFill/>
                <a:ln w="2845" cap="flat">
                  <a:noFill/>
                  <a:prstDash val="solid"/>
                  <a:miter/>
                </a:ln>
              </p:spPr>
              <p:txBody>
                <a:bodyPr rtlCol="0" anchor="ctr"/>
                <a:lstStyle/>
                <a:p>
                  <a:endParaRPr lang="en-US"/>
                </a:p>
              </p:txBody>
            </p:sp>
            <p:sp>
              <p:nvSpPr>
                <p:cNvPr id="2665" name="Freeform: Shape 2664">
                  <a:extLst>
                    <a:ext uri="{FF2B5EF4-FFF2-40B4-BE49-F238E27FC236}">
                      <a16:creationId xmlns:a16="http://schemas.microsoft.com/office/drawing/2014/main" id="{2F110704-3E69-0BDF-093A-E4D505F80DB6}"/>
                    </a:ext>
                  </a:extLst>
                </p:cNvPr>
                <p:cNvSpPr/>
                <p:nvPr/>
              </p:nvSpPr>
              <p:spPr>
                <a:xfrm>
                  <a:off x="6855442" y="1389866"/>
                  <a:ext cx="16909" cy="16398"/>
                </a:xfrm>
                <a:custGeom>
                  <a:avLst/>
                  <a:gdLst>
                    <a:gd name="connsiteX0" fmla="*/ 6704 w 16909"/>
                    <a:gd name="connsiteY0" fmla="*/ 181 h 16398"/>
                    <a:gd name="connsiteX1" fmla="*/ 16725 w 16909"/>
                    <a:gd name="connsiteY1" fmla="*/ 6472 h 16398"/>
                    <a:gd name="connsiteX2" fmla="*/ 10206 w 16909"/>
                    <a:gd name="connsiteY2" fmla="*/ 16208 h 16398"/>
                    <a:gd name="connsiteX3" fmla="*/ 185 w 16909"/>
                    <a:gd name="connsiteY3" fmla="*/ 9917 h 16398"/>
                    <a:gd name="connsiteX4" fmla="*/ 6704 w 16909"/>
                    <a:gd name="connsiteY4" fmla="*/ 181 h 16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9" h="16398">
                      <a:moveTo>
                        <a:pt x="6704" y="181"/>
                      </a:moveTo>
                      <a:cubicBezTo>
                        <a:pt x="11287" y="-759"/>
                        <a:pt x="15757" y="2060"/>
                        <a:pt x="16725" y="6472"/>
                      </a:cubicBezTo>
                      <a:cubicBezTo>
                        <a:pt x="17693" y="10885"/>
                        <a:pt x="14760" y="15240"/>
                        <a:pt x="10206" y="16208"/>
                      </a:cubicBezTo>
                      <a:cubicBezTo>
                        <a:pt x="5651" y="17176"/>
                        <a:pt x="1153" y="14358"/>
                        <a:pt x="185" y="9917"/>
                      </a:cubicBezTo>
                      <a:cubicBezTo>
                        <a:pt x="-783" y="5476"/>
                        <a:pt x="2149" y="1120"/>
                        <a:pt x="6704" y="181"/>
                      </a:cubicBezTo>
                      <a:close/>
                    </a:path>
                  </a:pathLst>
                </a:custGeom>
                <a:grpFill/>
                <a:ln w="2845" cap="flat">
                  <a:noFill/>
                  <a:prstDash val="solid"/>
                  <a:miter/>
                </a:ln>
              </p:spPr>
              <p:txBody>
                <a:bodyPr rtlCol="0" anchor="ctr"/>
                <a:lstStyle/>
                <a:p>
                  <a:endParaRPr lang="en-US"/>
                </a:p>
              </p:txBody>
            </p:sp>
            <p:sp>
              <p:nvSpPr>
                <p:cNvPr id="2666" name="Freeform: Shape 2665">
                  <a:extLst>
                    <a:ext uri="{FF2B5EF4-FFF2-40B4-BE49-F238E27FC236}">
                      <a16:creationId xmlns:a16="http://schemas.microsoft.com/office/drawing/2014/main" id="{CB43E40D-5288-981C-80D9-64FA4F49E2F8}"/>
                    </a:ext>
                  </a:extLst>
                </p:cNvPr>
                <p:cNvSpPr/>
                <p:nvPr/>
              </p:nvSpPr>
              <p:spPr>
                <a:xfrm>
                  <a:off x="6825895" y="1225884"/>
                  <a:ext cx="14769" cy="14356"/>
                </a:xfrm>
                <a:custGeom>
                  <a:avLst/>
                  <a:gdLst>
                    <a:gd name="connsiteX0" fmla="*/ 6218 w 14769"/>
                    <a:gd name="connsiteY0" fmla="*/ 100 h 14356"/>
                    <a:gd name="connsiteX1" fmla="*/ 14673 w 14769"/>
                    <a:gd name="connsiteY1" fmla="*/ 5965 h 14356"/>
                    <a:gd name="connsiteX2" fmla="*/ 8552 w 14769"/>
                    <a:gd name="connsiteY2" fmla="*/ 14249 h 14356"/>
                    <a:gd name="connsiteX3" fmla="*/ 97 w 14769"/>
                    <a:gd name="connsiteY3" fmla="*/ 8385 h 14356"/>
                    <a:gd name="connsiteX4" fmla="*/ 6218 w 14769"/>
                    <a:gd name="connsiteY4" fmla="*/ 10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9" h="14356">
                      <a:moveTo>
                        <a:pt x="6218" y="100"/>
                      </a:moveTo>
                      <a:cubicBezTo>
                        <a:pt x="10232" y="-554"/>
                        <a:pt x="14018" y="2065"/>
                        <a:pt x="14673" y="5965"/>
                      </a:cubicBezTo>
                      <a:cubicBezTo>
                        <a:pt x="15327" y="9865"/>
                        <a:pt x="12594" y="13566"/>
                        <a:pt x="8552" y="14249"/>
                      </a:cubicBezTo>
                      <a:cubicBezTo>
                        <a:pt x="4538" y="14932"/>
                        <a:pt x="752" y="12285"/>
                        <a:pt x="97" y="8385"/>
                      </a:cubicBezTo>
                      <a:cubicBezTo>
                        <a:pt x="-558" y="4484"/>
                        <a:pt x="2175" y="755"/>
                        <a:pt x="6218" y="100"/>
                      </a:cubicBezTo>
                      <a:close/>
                    </a:path>
                  </a:pathLst>
                </a:custGeom>
                <a:grpFill/>
                <a:ln w="2845" cap="flat">
                  <a:noFill/>
                  <a:prstDash val="solid"/>
                  <a:miter/>
                </a:ln>
              </p:spPr>
              <p:txBody>
                <a:bodyPr rtlCol="0" anchor="ctr"/>
                <a:lstStyle/>
                <a:p>
                  <a:endParaRPr lang="en-US"/>
                </a:p>
              </p:txBody>
            </p:sp>
            <p:sp>
              <p:nvSpPr>
                <p:cNvPr id="2667" name="Freeform: Shape 2666">
                  <a:extLst>
                    <a:ext uri="{FF2B5EF4-FFF2-40B4-BE49-F238E27FC236}">
                      <a16:creationId xmlns:a16="http://schemas.microsoft.com/office/drawing/2014/main" id="{A13030E5-A008-E775-103D-4234A1190EAF}"/>
                    </a:ext>
                  </a:extLst>
                </p:cNvPr>
                <p:cNvSpPr/>
                <p:nvPr/>
              </p:nvSpPr>
              <p:spPr>
                <a:xfrm>
                  <a:off x="6802862" y="1060819"/>
                  <a:ext cx="12632" cy="12283"/>
                </a:xfrm>
                <a:custGeom>
                  <a:avLst/>
                  <a:gdLst>
                    <a:gd name="connsiteX0" fmla="*/ 5621 w 12632"/>
                    <a:gd name="connsiteY0" fmla="*/ 49 h 12283"/>
                    <a:gd name="connsiteX1" fmla="*/ 12596 w 12632"/>
                    <a:gd name="connsiteY1" fmla="*/ 5373 h 12283"/>
                    <a:gd name="connsiteX2" fmla="*/ 7017 w 12632"/>
                    <a:gd name="connsiteY2" fmla="*/ 12234 h 12283"/>
                    <a:gd name="connsiteX3" fmla="*/ 42 w 12632"/>
                    <a:gd name="connsiteY3" fmla="*/ 6910 h 12283"/>
                    <a:gd name="connsiteX4" fmla="*/ 5621 w 12632"/>
                    <a:gd name="connsiteY4" fmla="*/ 49 h 12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2" h="12283">
                      <a:moveTo>
                        <a:pt x="5621" y="49"/>
                      </a:moveTo>
                      <a:cubicBezTo>
                        <a:pt x="9095" y="-378"/>
                        <a:pt x="12198" y="2014"/>
                        <a:pt x="12596" y="5373"/>
                      </a:cubicBezTo>
                      <a:cubicBezTo>
                        <a:pt x="12966" y="8732"/>
                        <a:pt x="10490" y="11807"/>
                        <a:pt x="7017" y="12234"/>
                      </a:cubicBezTo>
                      <a:cubicBezTo>
                        <a:pt x="3543" y="12661"/>
                        <a:pt x="440" y="10298"/>
                        <a:pt x="42" y="6910"/>
                      </a:cubicBezTo>
                      <a:cubicBezTo>
                        <a:pt x="-357" y="3551"/>
                        <a:pt x="2148" y="476"/>
                        <a:pt x="5621" y="49"/>
                      </a:cubicBezTo>
                      <a:close/>
                    </a:path>
                  </a:pathLst>
                </a:custGeom>
                <a:grpFill/>
                <a:ln w="2845" cap="flat">
                  <a:noFill/>
                  <a:prstDash val="solid"/>
                  <a:miter/>
                </a:ln>
              </p:spPr>
              <p:txBody>
                <a:bodyPr rtlCol="0" anchor="ctr"/>
                <a:lstStyle/>
                <a:p>
                  <a:endParaRPr lang="en-US"/>
                </a:p>
              </p:txBody>
            </p:sp>
            <p:sp>
              <p:nvSpPr>
                <p:cNvPr id="2668" name="Freeform: Shape 2667">
                  <a:extLst>
                    <a:ext uri="{FF2B5EF4-FFF2-40B4-BE49-F238E27FC236}">
                      <a16:creationId xmlns:a16="http://schemas.microsoft.com/office/drawing/2014/main" id="{8B96F658-D6EB-A6BC-2AC1-F058AD520719}"/>
                    </a:ext>
                  </a:extLst>
                </p:cNvPr>
                <p:cNvSpPr/>
                <p:nvPr/>
              </p:nvSpPr>
              <p:spPr>
                <a:xfrm>
                  <a:off x="6786884" y="894882"/>
                  <a:ext cx="10518" cy="10168"/>
                </a:xfrm>
                <a:custGeom>
                  <a:avLst/>
                  <a:gdLst>
                    <a:gd name="connsiteX0" fmla="*/ 4804 w 10518"/>
                    <a:gd name="connsiteY0" fmla="*/ 17 h 10168"/>
                    <a:gd name="connsiteX1" fmla="*/ 10497 w 10518"/>
                    <a:gd name="connsiteY1" fmla="*/ 4657 h 10168"/>
                    <a:gd name="connsiteX2" fmla="*/ 5714 w 10518"/>
                    <a:gd name="connsiteY2" fmla="*/ 10152 h 10168"/>
                    <a:gd name="connsiteX3" fmla="*/ 21 w 10518"/>
                    <a:gd name="connsiteY3" fmla="*/ 5511 h 10168"/>
                    <a:gd name="connsiteX4" fmla="*/ 4804 w 10518"/>
                    <a:gd name="connsiteY4" fmla="*/ 17 h 1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8" h="10168">
                      <a:moveTo>
                        <a:pt x="4804" y="17"/>
                      </a:moveTo>
                      <a:cubicBezTo>
                        <a:pt x="7707" y="-211"/>
                        <a:pt x="10241" y="1867"/>
                        <a:pt x="10497" y="4657"/>
                      </a:cubicBezTo>
                      <a:cubicBezTo>
                        <a:pt x="10753" y="7447"/>
                        <a:pt x="8618" y="9924"/>
                        <a:pt x="5714" y="10152"/>
                      </a:cubicBezTo>
                      <a:cubicBezTo>
                        <a:pt x="2839" y="10379"/>
                        <a:pt x="277" y="8301"/>
                        <a:pt x="21" y="5511"/>
                      </a:cubicBezTo>
                      <a:cubicBezTo>
                        <a:pt x="-235" y="2693"/>
                        <a:pt x="1900" y="245"/>
                        <a:pt x="4804" y="17"/>
                      </a:cubicBezTo>
                      <a:close/>
                    </a:path>
                  </a:pathLst>
                </a:custGeom>
                <a:grpFill/>
                <a:ln w="2845" cap="flat">
                  <a:noFill/>
                  <a:prstDash val="solid"/>
                  <a:miter/>
                </a:ln>
              </p:spPr>
              <p:txBody>
                <a:bodyPr rtlCol="0" anchor="ctr"/>
                <a:lstStyle/>
                <a:p>
                  <a:endParaRPr lang="en-US"/>
                </a:p>
              </p:txBody>
            </p:sp>
            <p:sp>
              <p:nvSpPr>
                <p:cNvPr id="2669" name="Freeform: Shape 2668">
                  <a:extLst>
                    <a:ext uri="{FF2B5EF4-FFF2-40B4-BE49-F238E27FC236}">
                      <a16:creationId xmlns:a16="http://schemas.microsoft.com/office/drawing/2014/main" id="{168D4721-BD26-7E79-A154-3A1E4633D5E1}"/>
                    </a:ext>
                  </a:extLst>
                </p:cNvPr>
                <p:cNvSpPr/>
                <p:nvPr/>
              </p:nvSpPr>
              <p:spPr>
                <a:xfrm>
                  <a:off x="6777735" y="728385"/>
                  <a:ext cx="8346" cy="8147"/>
                </a:xfrm>
                <a:custGeom>
                  <a:avLst/>
                  <a:gdLst>
                    <a:gd name="connsiteX0" fmla="*/ 4017 w 8346"/>
                    <a:gd name="connsiteY0" fmla="*/ 3 h 8147"/>
                    <a:gd name="connsiteX1" fmla="*/ 8344 w 8346"/>
                    <a:gd name="connsiteY1" fmla="*/ 3903 h 8147"/>
                    <a:gd name="connsiteX2" fmla="*/ 4330 w 8346"/>
                    <a:gd name="connsiteY2" fmla="*/ 8145 h 8147"/>
                    <a:gd name="connsiteX3" fmla="*/ 3 w 8346"/>
                    <a:gd name="connsiteY3" fmla="*/ 4245 h 8147"/>
                    <a:gd name="connsiteX4" fmla="*/ 4017 w 8346"/>
                    <a:gd name="connsiteY4" fmla="*/ 3 h 8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6" h="8147">
                      <a:moveTo>
                        <a:pt x="4017" y="3"/>
                      </a:moveTo>
                      <a:cubicBezTo>
                        <a:pt x="6323" y="-82"/>
                        <a:pt x="8259" y="1654"/>
                        <a:pt x="8344" y="3903"/>
                      </a:cubicBezTo>
                      <a:cubicBezTo>
                        <a:pt x="8429" y="6152"/>
                        <a:pt x="6636" y="8031"/>
                        <a:pt x="4330" y="8145"/>
                      </a:cubicBezTo>
                      <a:cubicBezTo>
                        <a:pt x="2024" y="8230"/>
                        <a:pt x="88" y="6494"/>
                        <a:pt x="3" y="4245"/>
                      </a:cubicBezTo>
                      <a:cubicBezTo>
                        <a:pt x="-83" y="1996"/>
                        <a:pt x="1711" y="117"/>
                        <a:pt x="4017" y="3"/>
                      </a:cubicBezTo>
                      <a:close/>
                    </a:path>
                  </a:pathLst>
                </a:custGeom>
                <a:grpFill/>
                <a:ln w="2845" cap="flat">
                  <a:noFill/>
                  <a:prstDash val="solid"/>
                  <a:miter/>
                </a:ln>
              </p:spPr>
              <p:txBody>
                <a:bodyPr rtlCol="0" anchor="ctr"/>
                <a:lstStyle/>
                <a:p>
                  <a:endParaRPr lang="en-US"/>
                </a:p>
              </p:txBody>
            </p:sp>
            <p:sp>
              <p:nvSpPr>
                <p:cNvPr id="2670" name="Freeform: Shape 2669">
                  <a:extLst>
                    <a:ext uri="{FF2B5EF4-FFF2-40B4-BE49-F238E27FC236}">
                      <a16:creationId xmlns:a16="http://schemas.microsoft.com/office/drawing/2014/main" id="{EFCCA694-AF0D-1177-E059-DF935D5ADFAA}"/>
                    </a:ext>
                  </a:extLst>
                </p:cNvPr>
                <p:cNvSpPr/>
                <p:nvPr/>
              </p:nvSpPr>
              <p:spPr>
                <a:xfrm>
                  <a:off x="6775005" y="561621"/>
                  <a:ext cx="6234" cy="6035"/>
                </a:xfrm>
                <a:custGeom>
                  <a:avLst/>
                  <a:gdLst>
                    <a:gd name="connsiteX0" fmla="*/ 3074 w 6234"/>
                    <a:gd name="connsiteY0" fmla="*/ 0 h 6035"/>
                    <a:gd name="connsiteX1" fmla="*/ 6234 w 6234"/>
                    <a:gd name="connsiteY1" fmla="*/ 3018 h 6035"/>
                    <a:gd name="connsiteX2" fmla="*/ 3160 w 6234"/>
                    <a:gd name="connsiteY2" fmla="*/ 6035 h 6035"/>
                    <a:gd name="connsiteX3" fmla="*/ 0 w 6234"/>
                    <a:gd name="connsiteY3" fmla="*/ 3018 h 6035"/>
                    <a:gd name="connsiteX4" fmla="*/ 3074 w 6234"/>
                    <a:gd name="connsiteY4" fmla="*/ 0 h 6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4" h="6035">
                      <a:moveTo>
                        <a:pt x="3074" y="0"/>
                      </a:moveTo>
                      <a:cubicBezTo>
                        <a:pt x="4782" y="0"/>
                        <a:pt x="6206" y="1366"/>
                        <a:pt x="6234" y="3018"/>
                      </a:cubicBezTo>
                      <a:cubicBezTo>
                        <a:pt x="6234" y="4697"/>
                        <a:pt x="4868" y="6035"/>
                        <a:pt x="3160" y="6035"/>
                      </a:cubicBezTo>
                      <a:cubicBezTo>
                        <a:pt x="1452" y="6035"/>
                        <a:pt x="28" y="4697"/>
                        <a:pt x="0" y="3018"/>
                      </a:cubicBezTo>
                      <a:cubicBezTo>
                        <a:pt x="0" y="1338"/>
                        <a:pt x="1366" y="0"/>
                        <a:pt x="3074" y="0"/>
                      </a:cubicBezTo>
                      <a:close/>
                    </a:path>
                  </a:pathLst>
                </a:custGeom>
                <a:grpFill/>
                <a:ln w="2845" cap="flat">
                  <a:noFill/>
                  <a:prstDash val="solid"/>
                  <a:miter/>
                </a:ln>
              </p:spPr>
              <p:txBody>
                <a:bodyPr rtlCol="0" anchor="ctr"/>
                <a:lstStyle/>
                <a:p>
                  <a:endParaRPr lang="en-US"/>
                </a:p>
              </p:txBody>
            </p:sp>
          </p:grpSp>
          <p:grpSp>
            <p:nvGrpSpPr>
              <p:cNvPr id="2080" name="Graphic 9">
                <a:extLst>
                  <a:ext uri="{FF2B5EF4-FFF2-40B4-BE49-F238E27FC236}">
                    <a16:creationId xmlns:a16="http://schemas.microsoft.com/office/drawing/2014/main" id="{1139649E-CA26-A0D1-6CA9-03B693701189}"/>
                  </a:ext>
                </a:extLst>
              </p:cNvPr>
              <p:cNvGrpSpPr/>
              <p:nvPr/>
            </p:nvGrpSpPr>
            <p:grpSpPr>
              <a:xfrm>
                <a:off x="6611426" y="561393"/>
                <a:ext cx="5639718" cy="4295518"/>
                <a:chOff x="6611426" y="561393"/>
                <a:chExt cx="5639718" cy="4295518"/>
              </a:xfrm>
              <a:grpFill/>
            </p:grpSpPr>
            <p:sp>
              <p:nvSpPr>
                <p:cNvPr id="2577" name="Freeform: Shape 2576">
                  <a:extLst>
                    <a:ext uri="{FF2B5EF4-FFF2-40B4-BE49-F238E27FC236}">
                      <a16:creationId xmlns:a16="http://schemas.microsoft.com/office/drawing/2014/main" id="{AD0F9846-419F-20DB-2794-CFA895352C83}"/>
                    </a:ext>
                  </a:extLst>
                </p:cNvPr>
                <p:cNvSpPr/>
                <p:nvPr/>
              </p:nvSpPr>
              <p:spPr>
                <a:xfrm>
                  <a:off x="12145429" y="4544570"/>
                  <a:ext cx="105716" cy="108099"/>
                </a:xfrm>
                <a:custGeom>
                  <a:avLst/>
                  <a:gdLst>
                    <a:gd name="connsiteX0" fmla="*/ 2616 w 105716"/>
                    <a:gd name="connsiteY0" fmla="*/ 70275 h 108099"/>
                    <a:gd name="connsiteX1" fmla="*/ 35724 w 105716"/>
                    <a:gd name="connsiteY1" fmla="*/ 2463 h 108099"/>
                    <a:gd name="connsiteX2" fmla="*/ 75779 w 105716"/>
                    <a:gd name="connsiteY2" fmla="*/ 6050 h 108099"/>
                    <a:gd name="connsiteX3" fmla="*/ 102682 w 105716"/>
                    <a:gd name="connsiteY3" fmla="*/ 37251 h 108099"/>
                    <a:gd name="connsiteX4" fmla="*/ 100461 w 105716"/>
                    <a:gd name="connsiteY4" fmla="*/ 78701 h 108099"/>
                    <a:gd name="connsiteX5" fmla="*/ 69715 w 105716"/>
                    <a:gd name="connsiteY5" fmla="*/ 105518 h 108099"/>
                    <a:gd name="connsiteX6" fmla="*/ 2616 w 105716"/>
                    <a:gd name="connsiteY6" fmla="*/ 70246 h 10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16" h="108099">
                      <a:moveTo>
                        <a:pt x="2616" y="70275"/>
                      </a:moveTo>
                      <a:cubicBezTo>
                        <a:pt x="-6352" y="41692"/>
                        <a:pt x="8481" y="11317"/>
                        <a:pt x="35724" y="2463"/>
                      </a:cubicBezTo>
                      <a:cubicBezTo>
                        <a:pt x="49361" y="-2035"/>
                        <a:pt x="63709" y="-99"/>
                        <a:pt x="75779" y="6050"/>
                      </a:cubicBezTo>
                      <a:cubicBezTo>
                        <a:pt x="87850" y="12199"/>
                        <a:pt x="97814" y="23074"/>
                        <a:pt x="102682" y="37251"/>
                      </a:cubicBezTo>
                      <a:cubicBezTo>
                        <a:pt x="107550" y="51429"/>
                        <a:pt x="106383" y="66203"/>
                        <a:pt x="100461" y="78701"/>
                      </a:cubicBezTo>
                      <a:cubicBezTo>
                        <a:pt x="94569" y="91227"/>
                        <a:pt x="83722" y="100935"/>
                        <a:pt x="69715" y="105518"/>
                      </a:cubicBezTo>
                      <a:cubicBezTo>
                        <a:pt x="41617" y="114628"/>
                        <a:pt x="11583" y="98856"/>
                        <a:pt x="2616" y="70246"/>
                      </a:cubicBezTo>
                      <a:close/>
                    </a:path>
                  </a:pathLst>
                </a:custGeom>
                <a:grpFill/>
                <a:ln w="2845" cap="flat">
                  <a:noFill/>
                  <a:prstDash val="solid"/>
                  <a:miter/>
                </a:ln>
              </p:spPr>
              <p:txBody>
                <a:bodyPr rtlCol="0" anchor="ctr"/>
                <a:lstStyle/>
                <a:p>
                  <a:endParaRPr lang="en-US"/>
                </a:p>
              </p:txBody>
            </p:sp>
            <p:sp>
              <p:nvSpPr>
                <p:cNvPr id="2578" name="Freeform: Shape 2577">
                  <a:extLst>
                    <a:ext uri="{FF2B5EF4-FFF2-40B4-BE49-F238E27FC236}">
                      <a16:creationId xmlns:a16="http://schemas.microsoft.com/office/drawing/2014/main" id="{ED44C813-BCD8-6CD7-6B76-27348C2F77D9}"/>
                    </a:ext>
                  </a:extLst>
                </p:cNvPr>
                <p:cNvSpPr/>
                <p:nvPr/>
              </p:nvSpPr>
              <p:spPr>
                <a:xfrm>
                  <a:off x="11979671" y="4596923"/>
                  <a:ext cx="103483" cy="106147"/>
                </a:xfrm>
                <a:custGeom>
                  <a:avLst/>
                  <a:gdLst>
                    <a:gd name="connsiteX0" fmla="*/ 1920 w 103483"/>
                    <a:gd name="connsiteY0" fmla="*/ 66687 h 106147"/>
                    <a:gd name="connsiteX1" fmla="*/ 37163 w 103483"/>
                    <a:gd name="connsiteY1" fmla="*/ 2036 h 106147"/>
                    <a:gd name="connsiteX2" fmla="*/ 101188 w 103483"/>
                    <a:gd name="connsiteY2" fmla="*/ 38447 h 106147"/>
                    <a:gd name="connsiteX3" fmla="*/ 66286 w 103483"/>
                    <a:gd name="connsiteY3" fmla="*/ 104294 h 106147"/>
                    <a:gd name="connsiteX4" fmla="*/ 1948 w 103483"/>
                    <a:gd name="connsiteY4" fmla="*/ 66716 h 10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3" h="106147">
                      <a:moveTo>
                        <a:pt x="1920" y="66687"/>
                      </a:moveTo>
                      <a:cubicBezTo>
                        <a:pt x="-5710" y="38304"/>
                        <a:pt x="10090" y="9466"/>
                        <a:pt x="37163" y="2036"/>
                      </a:cubicBezTo>
                      <a:cubicBezTo>
                        <a:pt x="64065" y="-5964"/>
                        <a:pt x="92733" y="10320"/>
                        <a:pt x="101188" y="38447"/>
                      </a:cubicBezTo>
                      <a:cubicBezTo>
                        <a:pt x="109643" y="66573"/>
                        <a:pt x="94014" y="96038"/>
                        <a:pt x="66286" y="104294"/>
                      </a:cubicBezTo>
                      <a:cubicBezTo>
                        <a:pt x="38387" y="111980"/>
                        <a:pt x="9549" y="95042"/>
                        <a:pt x="1948" y="66716"/>
                      </a:cubicBezTo>
                      <a:close/>
                    </a:path>
                  </a:pathLst>
                </a:custGeom>
                <a:grpFill/>
                <a:ln w="2845" cap="flat">
                  <a:noFill/>
                  <a:prstDash val="solid"/>
                  <a:miter/>
                </a:ln>
              </p:spPr>
              <p:txBody>
                <a:bodyPr rtlCol="0" anchor="ctr"/>
                <a:lstStyle/>
                <a:p>
                  <a:endParaRPr lang="en-US"/>
                </a:p>
              </p:txBody>
            </p:sp>
            <p:sp>
              <p:nvSpPr>
                <p:cNvPr id="2579" name="Freeform: Shape 2578">
                  <a:extLst>
                    <a:ext uri="{FF2B5EF4-FFF2-40B4-BE49-F238E27FC236}">
                      <a16:creationId xmlns:a16="http://schemas.microsoft.com/office/drawing/2014/main" id="{94DAAFE3-CE86-9252-DB52-A6AE83E9CF7C}"/>
                    </a:ext>
                  </a:extLst>
                </p:cNvPr>
                <p:cNvSpPr/>
                <p:nvPr/>
              </p:nvSpPr>
              <p:spPr>
                <a:xfrm>
                  <a:off x="11811969" y="4642136"/>
                  <a:ext cx="101241" cy="104027"/>
                </a:xfrm>
                <a:custGeom>
                  <a:avLst/>
                  <a:gdLst>
                    <a:gd name="connsiteX0" fmla="*/ 1345 w 101241"/>
                    <a:gd name="connsiteY0" fmla="*/ 63664 h 104027"/>
                    <a:gd name="connsiteX1" fmla="*/ 7494 w 101241"/>
                    <a:gd name="connsiteY1" fmla="*/ 24606 h 104027"/>
                    <a:gd name="connsiteX2" fmla="*/ 38326 w 101241"/>
                    <a:gd name="connsiteY2" fmla="*/ 1375 h 104027"/>
                    <a:gd name="connsiteX3" fmla="*/ 99589 w 101241"/>
                    <a:gd name="connsiteY3" fmla="*/ 40007 h 104027"/>
                    <a:gd name="connsiteX4" fmla="*/ 62666 w 101241"/>
                    <a:gd name="connsiteY4" fmla="*/ 102580 h 104027"/>
                    <a:gd name="connsiteX5" fmla="*/ 24091 w 101241"/>
                    <a:gd name="connsiteY5" fmla="*/ 96288 h 104027"/>
                    <a:gd name="connsiteX6" fmla="*/ 1345 w 101241"/>
                    <a:gd name="connsiteY6" fmla="*/ 63635 h 104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41" h="104027">
                      <a:moveTo>
                        <a:pt x="1345" y="63664"/>
                      </a:moveTo>
                      <a:cubicBezTo>
                        <a:pt x="-1843" y="49629"/>
                        <a:pt x="805" y="35822"/>
                        <a:pt x="7494" y="24606"/>
                      </a:cubicBezTo>
                      <a:cubicBezTo>
                        <a:pt x="14185" y="13275"/>
                        <a:pt x="24946" y="4649"/>
                        <a:pt x="38326" y="1375"/>
                      </a:cubicBezTo>
                      <a:cubicBezTo>
                        <a:pt x="65029" y="-5144"/>
                        <a:pt x="92472" y="12136"/>
                        <a:pt x="99589" y="40007"/>
                      </a:cubicBezTo>
                      <a:cubicBezTo>
                        <a:pt x="106706" y="67849"/>
                        <a:pt x="90166" y="95890"/>
                        <a:pt x="62666" y="102580"/>
                      </a:cubicBezTo>
                      <a:cubicBezTo>
                        <a:pt x="48944" y="105939"/>
                        <a:pt x="35166" y="103292"/>
                        <a:pt x="24091" y="96288"/>
                      </a:cubicBezTo>
                      <a:cubicBezTo>
                        <a:pt x="12989" y="89200"/>
                        <a:pt x="4534" y="77642"/>
                        <a:pt x="1345" y="63635"/>
                      </a:cubicBezTo>
                      <a:close/>
                    </a:path>
                  </a:pathLst>
                </a:custGeom>
                <a:grpFill/>
                <a:ln w="2845" cap="flat">
                  <a:noFill/>
                  <a:prstDash val="solid"/>
                  <a:miter/>
                </a:ln>
              </p:spPr>
              <p:txBody>
                <a:bodyPr rtlCol="0" anchor="ctr"/>
                <a:lstStyle/>
                <a:p>
                  <a:endParaRPr lang="en-US"/>
                </a:p>
              </p:txBody>
            </p:sp>
            <p:sp>
              <p:nvSpPr>
                <p:cNvPr id="2580" name="Freeform: Shape 2579">
                  <a:extLst>
                    <a:ext uri="{FF2B5EF4-FFF2-40B4-BE49-F238E27FC236}">
                      <a16:creationId xmlns:a16="http://schemas.microsoft.com/office/drawing/2014/main" id="{5B6F2CD5-265A-2707-80B6-DDFB8EFAC705}"/>
                    </a:ext>
                  </a:extLst>
                </p:cNvPr>
                <p:cNvSpPr/>
                <p:nvPr/>
              </p:nvSpPr>
              <p:spPr>
                <a:xfrm>
                  <a:off x="11642508" y="4680601"/>
                  <a:ext cx="99043" cy="101671"/>
                </a:xfrm>
                <a:custGeom>
                  <a:avLst/>
                  <a:gdLst>
                    <a:gd name="connsiteX0" fmla="*/ 880 w 99043"/>
                    <a:gd name="connsiteY0" fmla="*/ 60130 h 101671"/>
                    <a:gd name="connsiteX1" fmla="*/ 39596 w 99043"/>
                    <a:gd name="connsiteY1" fmla="*/ 859 h 101671"/>
                    <a:gd name="connsiteX2" fmla="*/ 76520 w 99043"/>
                    <a:gd name="connsiteY2" fmla="*/ 8858 h 101671"/>
                    <a:gd name="connsiteX3" fmla="*/ 97928 w 99043"/>
                    <a:gd name="connsiteY3" fmla="*/ 41056 h 101671"/>
                    <a:gd name="connsiteX4" fmla="*/ 91039 w 99043"/>
                    <a:gd name="connsiteY4" fmla="*/ 79403 h 101671"/>
                    <a:gd name="connsiteX5" fmla="*/ 59297 w 99043"/>
                    <a:gd name="connsiteY5" fmla="*/ 100782 h 101671"/>
                    <a:gd name="connsiteX6" fmla="*/ 880 w 99043"/>
                    <a:gd name="connsiteY6" fmla="*/ 60101 h 10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43" h="101671">
                      <a:moveTo>
                        <a:pt x="880" y="60130"/>
                      </a:moveTo>
                      <a:cubicBezTo>
                        <a:pt x="-4188" y="32459"/>
                        <a:pt x="13150" y="5926"/>
                        <a:pt x="39596" y="859"/>
                      </a:cubicBezTo>
                      <a:cubicBezTo>
                        <a:pt x="52834" y="-1732"/>
                        <a:pt x="65986" y="1713"/>
                        <a:pt x="76520" y="8858"/>
                      </a:cubicBezTo>
                      <a:cubicBezTo>
                        <a:pt x="87053" y="16004"/>
                        <a:pt x="95053" y="27277"/>
                        <a:pt x="97928" y="41056"/>
                      </a:cubicBezTo>
                      <a:cubicBezTo>
                        <a:pt x="100803" y="54835"/>
                        <a:pt x="97985" y="68471"/>
                        <a:pt x="91039" y="79403"/>
                      </a:cubicBezTo>
                      <a:cubicBezTo>
                        <a:pt x="84092" y="90334"/>
                        <a:pt x="72876" y="98135"/>
                        <a:pt x="59297" y="100782"/>
                      </a:cubicBezTo>
                      <a:cubicBezTo>
                        <a:pt x="32081" y="105992"/>
                        <a:pt x="5947" y="87772"/>
                        <a:pt x="880" y="60101"/>
                      </a:cubicBezTo>
                      <a:close/>
                    </a:path>
                  </a:pathLst>
                </a:custGeom>
                <a:grpFill/>
                <a:ln w="2845" cap="flat">
                  <a:noFill/>
                  <a:prstDash val="solid"/>
                  <a:miter/>
                </a:ln>
              </p:spPr>
              <p:txBody>
                <a:bodyPr rtlCol="0" anchor="ctr"/>
                <a:lstStyle/>
                <a:p>
                  <a:endParaRPr lang="en-US"/>
                </a:p>
              </p:txBody>
            </p:sp>
            <p:sp>
              <p:nvSpPr>
                <p:cNvPr id="2581" name="Freeform: Shape 2580">
                  <a:extLst>
                    <a:ext uri="{FF2B5EF4-FFF2-40B4-BE49-F238E27FC236}">
                      <a16:creationId xmlns:a16="http://schemas.microsoft.com/office/drawing/2014/main" id="{2C8F36F5-C202-0E63-6EB8-C747E188C116}"/>
                    </a:ext>
                  </a:extLst>
                </p:cNvPr>
                <p:cNvSpPr/>
                <p:nvPr/>
              </p:nvSpPr>
              <p:spPr>
                <a:xfrm>
                  <a:off x="11471661" y="4711955"/>
                  <a:ext cx="96858" cy="99722"/>
                </a:xfrm>
                <a:custGeom>
                  <a:avLst/>
                  <a:gdLst>
                    <a:gd name="connsiteX0" fmla="*/ 519 w 96858"/>
                    <a:gd name="connsiteY0" fmla="*/ 56760 h 99722"/>
                    <a:gd name="connsiteX1" fmla="*/ 9458 w 96858"/>
                    <a:gd name="connsiteY1" fmla="*/ 19922 h 99722"/>
                    <a:gd name="connsiteX2" fmla="*/ 22981 w 96858"/>
                    <a:gd name="connsiteY2" fmla="*/ 7253 h 99722"/>
                    <a:gd name="connsiteX3" fmla="*/ 40802 w 96858"/>
                    <a:gd name="connsiteY3" fmla="*/ 620 h 99722"/>
                    <a:gd name="connsiteX4" fmla="*/ 96144 w 96858"/>
                    <a:gd name="connsiteY4" fmla="*/ 41956 h 99722"/>
                    <a:gd name="connsiteX5" fmla="*/ 56032 w 96858"/>
                    <a:gd name="connsiteY5" fmla="*/ 99092 h 99722"/>
                    <a:gd name="connsiteX6" fmla="*/ 36617 w 96858"/>
                    <a:gd name="connsiteY6" fmla="*/ 98038 h 99722"/>
                    <a:gd name="connsiteX7" fmla="*/ 19678 w 96858"/>
                    <a:gd name="connsiteY7" fmla="*/ 89640 h 99722"/>
                    <a:gd name="connsiteX8" fmla="*/ 548 w 96858"/>
                    <a:gd name="connsiteY8" fmla="*/ 56731 h 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58" h="99722">
                      <a:moveTo>
                        <a:pt x="519" y="56760"/>
                      </a:moveTo>
                      <a:cubicBezTo>
                        <a:pt x="-1417" y="43152"/>
                        <a:pt x="2170" y="30056"/>
                        <a:pt x="9458" y="19922"/>
                      </a:cubicBezTo>
                      <a:cubicBezTo>
                        <a:pt x="13103" y="14854"/>
                        <a:pt x="17686" y="10527"/>
                        <a:pt x="22981" y="7253"/>
                      </a:cubicBezTo>
                      <a:cubicBezTo>
                        <a:pt x="28276" y="3980"/>
                        <a:pt x="34311" y="1759"/>
                        <a:pt x="40802" y="620"/>
                      </a:cubicBezTo>
                      <a:cubicBezTo>
                        <a:pt x="66793" y="-3679"/>
                        <a:pt x="91560" y="14826"/>
                        <a:pt x="96144" y="41956"/>
                      </a:cubicBezTo>
                      <a:cubicBezTo>
                        <a:pt x="100728" y="69086"/>
                        <a:pt x="82764" y="94679"/>
                        <a:pt x="56032" y="99092"/>
                      </a:cubicBezTo>
                      <a:cubicBezTo>
                        <a:pt x="49371" y="100259"/>
                        <a:pt x="42795" y="99746"/>
                        <a:pt x="36617" y="98038"/>
                      </a:cubicBezTo>
                      <a:cubicBezTo>
                        <a:pt x="30439" y="96359"/>
                        <a:pt x="24689" y="93484"/>
                        <a:pt x="19678" y="89640"/>
                      </a:cubicBezTo>
                      <a:cubicBezTo>
                        <a:pt x="9629" y="81954"/>
                        <a:pt x="2484" y="70367"/>
                        <a:pt x="548" y="56731"/>
                      </a:cubicBezTo>
                      <a:close/>
                    </a:path>
                  </a:pathLst>
                </a:custGeom>
                <a:grpFill/>
                <a:ln w="2845" cap="flat">
                  <a:noFill/>
                  <a:prstDash val="solid"/>
                  <a:miter/>
                </a:ln>
              </p:spPr>
              <p:txBody>
                <a:bodyPr rtlCol="0" anchor="ctr"/>
                <a:lstStyle/>
                <a:p>
                  <a:endParaRPr lang="en-US"/>
                </a:p>
              </p:txBody>
            </p:sp>
            <p:sp>
              <p:nvSpPr>
                <p:cNvPr id="2582" name="Freeform: Shape 2581">
                  <a:extLst>
                    <a:ext uri="{FF2B5EF4-FFF2-40B4-BE49-F238E27FC236}">
                      <a16:creationId xmlns:a16="http://schemas.microsoft.com/office/drawing/2014/main" id="{56C8821C-F6FD-886E-DC80-E83852C4F58B}"/>
                    </a:ext>
                  </a:extLst>
                </p:cNvPr>
                <p:cNvSpPr/>
                <p:nvPr/>
              </p:nvSpPr>
              <p:spPr>
                <a:xfrm>
                  <a:off x="11299776" y="4736023"/>
                  <a:ext cx="94655" cy="97426"/>
                </a:xfrm>
                <a:custGeom>
                  <a:avLst/>
                  <a:gdLst>
                    <a:gd name="connsiteX0" fmla="*/ 256 w 94655"/>
                    <a:gd name="connsiteY0" fmla="*/ 54071 h 97426"/>
                    <a:gd name="connsiteX1" fmla="*/ 41791 w 94655"/>
                    <a:gd name="connsiteY1" fmla="*/ 295 h 97426"/>
                    <a:gd name="connsiteX2" fmla="*/ 94258 w 94655"/>
                    <a:gd name="connsiteY2" fmla="*/ 43339 h 97426"/>
                    <a:gd name="connsiteX3" fmla="*/ 52723 w 94655"/>
                    <a:gd name="connsiteY3" fmla="*/ 97115 h 97426"/>
                    <a:gd name="connsiteX4" fmla="*/ 256 w 94655"/>
                    <a:gd name="connsiteY4" fmla="*/ 54071 h 9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55" h="97426">
                      <a:moveTo>
                        <a:pt x="256" y="54071"/>
                      </a:moveTo>
                      <a:cubicBezTo>
                        <a:pt x="-2420" y="27311"/>
                        <a:pt x="16198" y="3227"/>
                        <a:pt x="41791" y="295"/>
                      </a:cubicBezTo>
                      <a:cubicBezTo>
                        <a:pt x="67384" y="-2637"/>
                        <a:pt x="90871" y="16636"/>
                        <a:pt x="94258" y="43339"/>
                      </a:cubicBezTo>
                      <a:cubicBezTo>
                        <a:pt x="97646" y="70042"/>
                        <a:pt x="79028" y="94126"/>
                        <a:pt x="52723" y="97115"/>
                      </a:cubicBezTo>
                      <a:cubicBezTo>
                        <a:pt x="26419" y="100133"/>
                        <a:pt x="2932" y="80860"/>
                        <a:pt x="256" y="54071"/>
                      </a:cubicBezTo>
                      <a:close/>
                    </a:path>
                  </a:pathLst>
                </a:custGeom>
                <a:grpFill/>
                <a:ln w="2845" cap="flat">
                  <a:noFill/>
                  <a:prstDash val="solid"/>
                  <a:miter/>
                </a:ln>
              </p:spPr>
              <p:txBody>
                <a:bodyPr rtlCol="0" anchor="ctr"/>
                <a:lstStyle/>
                <a:p>
                  <a:endParaRPr lang="en-US"/>
                </a:p>
              </p:txBody>
            </p:sp>
            <p:sp>
              <p:nvSpPr>
                <p:cNvPr id="2583" name="Freeform: Shape 2582">
                  <a:extLst>
                    <a:ext uri="{FF2B5EF4-FFF2-40B4-BE49-F238E27FC236}">
                      <a16:creationId xmlns:a16="http://schemas.microsoft.com/office/drawing/2014/main" id="{B9927C65-8C0A-2317-D2B1-B66904021D21}"/>
                    </a:ext>
                  </a:extLst>
                </p:cNvPr>
                <p:cNvSpPr/>
                <p:nvPr/>
              </p:nvSpPr>
              <p:spPr>
                <a:xfrm>
                  <a:off x="11127001" y="4753281"/>
                  <a:ext cx="92464" cy="95183"/>
                </a:xfrm>
                <a:custGeom>
                  <a:avLst/>
                  <a:gdLst>
                    <a:gd name="connsiteX0" fmla="*/ 87 w 92464"/>
                    <a:gd name="connsiteY0" fmla="*/ 50507 h 95183"/>
                    <a:gd name="connsiteX1" fmla="*/ 42817 w 92464"/>
                    <a:gd name="connsiteY1" fmla="*/ 90 h 95183"/>
                    <a:gd name="connsiteX2" fmla="*/ 60867 w 92464"/>
                    <a:gd name="connsiteY2" fmla="*/ 2709 h 95183"/>
                    <a:gd name="connsiteX3" fmla="*/ 76154 w 92464"/>
                    <a:gd name="connsiteY3" fmla="*/ 11619 h 95183"/>
                    <a:gd name="connsiteX4" fmla="*/ 92296 w 92464"/>
                    <a:gd name="connsiteY4" fmla="*/ 43988 h 95183"/>
                    <a:gd name="connsiteX5" fmla="*/ 81478 w 92464"/>
                    <a:gd name="connsiteY5" fmla="*/ 78747 h 95183"/>
                    <a:gd name="connsiteX6" fmla="*/ 67500 w 92464"/>
                    <a:gd name="connsiteY6" fmla="*/ 90192 h 95183"/>
                    <a:gd name="connsiteX7" fmla="*/ 49622 w 92464"/>
                    <a:gd name="connsiteY7" fmla="*/ 95088 h 95183"/>
                    <a:gd name="connsiteX8" fmla="*/ 87 w 92464"/>
                    <a:gd name="connsiteY8" fmla="*/ 50536 h 9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64" h="95183">
                      <a:moveTo>
                        <a:pt x="87" y="50507"/>
                      </a:moveTo>
                      <a:cubicBezTo>
                        <a:pt x="-1451" y="24259"/>
                        <a:pt x="17680" y="1684"/>
                        <a:pt x="42817" y="90"/>
                      </a:cubicBezTo>
                      <a:cubicBezTo>
                        <a:pt x="49109" y="-309"/>
                        <a:pt x="55201" y="631"/>
                        <a:pt x="60867" y="2709"/>
                      </a:cubicBezTo>
                      <a:cubicBezTo>
                        <a:pt x="66503" y="4673"/>
                        <a:pt x="71685" y="7691"/>
                        <a:pt x="76154" y="11619"/>
                      </a:cubicBezTo>
                      <a:cubicBezTo>
                        <a:pt x="85093" y="19477"/>
                        <a:pt x="91213" y="30893"/>
                        <a:pt x="92296" y="43988"/>
                      </a:cubicBezTo>
                      <a:cubicBezTo>
                        <a:pt x="93377" y="57083"/>
                        <a:pt x="89192" y="69410"/>
                        <a:pt x="81478" y="78747"/>
                      </a:cubicBezTo>
                      <a:cubicBezTo>
                        <a:pt x="77606" y="83388"/>
                        <a:pt x="72880" y="87373"/>
                        <a:pt x="67500" y="90192"/>
                      </a:cubicBezTo>
                      <a:cubicBezTo>
                        <a:pt x="62119" y="92953"/>
                        <a:pt x="56056" y="94661"/>
                        <a:pt x="49622" y="95088"/>
                      </a:cubicBezTo>
                      <a:cubicBezTo>
                        <a:pt x="23801" y="96740"/>
                        <a:pt x="1624" y="76783"/>
                        <a:pt x="87" y="50536"/>
                      </a:cubicBezTo>
                      <a:close/>
                    </a:path>
                  </a:pathLst>
                </a:custGeom>
                <a:grpFill/>
                <a:ln w="2845" cap="flat">
                  <a:noFill/>
                  <a:prstDash val="solid"/>
                  <a:miter/>
                </a:ln>
              </p:spPr>
              <p:txBody>
                <a:bodyPr rtlCol="0" anchor="ctr"/>
                <a:lstStyle/>
                <a:p>
                  <a:endParaRPr lang="en-US"/>
                </a:p>
              </p:txBody>
            </p:sp>
            <p:sp>
              <p:nvSpPr>
                <p:cNvPr id="2584" name="Freeform: Shape 2583">
                  <a:extLst>
                    <a:ext uri="{FF2B5EF4-FFF2-40B4-BE49-F238E27FC236}">
                      <a16:creationId xmlns:a16="http://schemas.microsoft.com/office/drawing/2014/main" id="{71D689F3-9357-FD7C-11EC-FE82A497D3AE}"/>
                    </a:ext>
                  </a:extLst>
                </p:cNvPr>
                <p:cNvSpPr/>
                <p:nvPr/>
              </p:nvSpPr>
              <p:spPr>
                <a:xfrm>
                  <a:off x="10953765" y="4763246"/>
                  <a:ext cx="90297" cy="93027"/>
                </a:xfrm>
                <a:custGeom>
                  <a:avLst/>
                  <a:gdLst>
                    <a:gd name="connsiteX0" fmla="*/ 9 w 90297"/>
                    <a:gd name="connsiteY0" fmla="*/ 47688 h 93027"/>
                    <a:gd name="connsiteX1" fmla="*/ 43707 w 90297"/>
                    <a:gd name="connsiteY1" fmla="*/ 32 h 93027"/>
                    <a:gd name="connsiteX2" fmla="*/ 90253 w 90297"/>
                    <a:gd name="connsiteY2" fmla="*/ 44784 h 93027"/>
                    <a:gd name="connsiteX3" fmla="*/ 46582 w 90297"/>
                    <a:gd name="connsiteY3" fmla="*/ 92981 h 93027"/>
                    <a:gd name="connsiteX4" fmla="*/ 9 w 90297"/>
                    <a:gd name="connsiteY4" fmla="*/ 47688 h 93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 h="93027">
                      <a:moveTo>
                        <a:pt x="9" y="47688"/>
                      </a:moveTo>
                      <a:cubicBezTo>
                        <a:pt x="-476" y="21952"/>
                        <a:pt x="19111" y="1199"/>
                        <a:pt x="43707" y="32"/>
                      </a:cubicBezTo>
                      <a:cubicBezTo>
                        <a:pt x="68304" y="-908"/>
                        <a:pt x="89143" y="19134"/>
                        <a:pt x="90253" y="44784"/>
                      </a:cubicBezTo>
                      <a:cubicBezTo>
                        <a:pt x="91363" y="70434"/>
                        <a:pt x="71806" y="92013"/>
                        <a:pt x="46582" y="92981"/>
                      </a:cubicBezTo>
                      <a:cubicBezTo>
                        <a:pt x="21360" y="94148"/>
                        <a:pt x="493" y="73309"/>
                        <a:pt x="9" y="47688"/>
                      </a:cubicBezTo>
                      <a:close/>
                    </a:path>
                  </a:pathLst>
                </a:custGeom>
                <a:grpFill/>
                <a:ln w="2845" cap="flat">
                  <a:noFill/>
                  <a:prstDash val="solid"/>
                  <a:miter/>
                </a:ln>
              </p:spPr>
              <p:txBody>
                <a:bodyPr rtlCol="0" anchor="ctr"/>
                <a:lstStyle/>
                <a:p>
                  <a:endParaRPr lang="en-US"/>
                </a:p>
              </p:txBody>
            </p:sp>
            <p:sp>
              <p:nvSpPr>
                <p:cNvPr id="2585" name="Freeform: Shape 2584">
                  <a:extLst>
                    <a:ext uri="{FF2B5EF4-FFF2-40B4-BE49-F238E27FC236}">
                      <a16:creationId xmlns:a16="http://schemas.microsoft.com/office/drawing/2014/main" id="{E6C1625B-23B8-9877-B2EB-2156CF3F8337}"/>
                    </a:ext>
                  </a:extLst>
                </p:cNvPr>
                <p:cNvSpPr/>
                <p:nvPr/>
              </p:nvSpPr>
              <p:spPr>
                <a:xfrm>
                  <a:off x="10780277" y="4766121"/>
                  <a:ext cx="88148" cy="90790"/>
                </a:xfrm>
                <a:custGeom>
                  <a:avLst/>
                  <a:gdLst>
                    <a:gd name="connsiteX0" fmla="*/ 11 w 88148"/>
                    <a:gd name="connsiteY0" fmla="*/ 44840 h 90790"/>
                    <a:gd name="connsiteX1" fmla="*/ 44507 w 88148"/>
                    <a:gd name="connsiteY1" fmla="*/ 3 h 90790"/>
                    <a:gd name="connsiteX2" fmla="*/ 88149 w 88148"/>
                    <a:gd name="connsiteY2" fmla="*/ 45866 h 90790"/>
                    <a:gd name="connsiteX3" fmla="*/ 43652 w 88148"/>
                    <a:gd name="connsiteY3" fmla="*/ 90788 h 90790"/>
                    <a:gd name="connsiteX4" fmla="*/ 11 w 88148"/>
                    <a:gd name="connsiteY4" fmla="*/ 44840 h 9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48" h="90790">
                      <a:moveTo>
                        <a:pt x="11" y="44840"/>
                      </a:moveTo>
                      <a:cubicBezTo>
                        <a:pt x="552" y="19789"/>
                        <a:pt x="20479" y="-282"/>
                        <a:pt x="44507" y="3"/>
                      </a:cubicBezTo>
                      <a:cubicBezTo>
                        <a:pt x="68534" y="259"/>
                        <a:pt x="88092" y="20956"/>
                        <a:pt x="88149" y="45866"/>
                      </a:cubicBezTo>
                      <a:cubicBezTo>
                        <a:pt x="88206" y="71088"/>
                        <a:pt x="68306" y="91045"/>
                        <a:pt x="43652" y="90788"/>
                      </a:cubicBezTo>
                      <a:cubicBezTo>
                        <a:pt x="19028" y="90475"/>
                        <a:pt x="-530" y="69893"/>
                        <a:pt x="11" y="44840"/>
                      </a:cubicBezTo>
                      <a:close/>
                    </a:path>
                  </a:pathLst>
                </a:custGeom>
                <a:grpFill/>
                <a:ln w="2845" cap="flat">
                  <a:noFill/>
                  <a:prstDash val="solid"/>
                  <a:miter/>
                </a:ln>
              </p:spPr>
              <p:txBody>
                <a:bodyPr rtlCol="0" anchor="ctr"/>
                <a:lstStyle/>
                <a:p>
                  <a:endParaRPr lang="en-US"/>
                </a:p>
              </p:txBody>
            </p:sp>
            <p:sp>
              <p:nvSpPr>
                <p:cNvPr id="2586" name="Freeform: Shape 2585">
                  <a:extLst>
                    <a:ext uri="{FF2B5EF4-FFF2-40B4-BE49-F238E27FC236}">
                      <a16:creationId xmlns:a16="http://schemas.microsoft.com/office/drawing/2014/main" id="{86318E25-F04C-79A4-B426-C243AF956EDB}"/>
                    </a:ext>
                  </a:extLst>
                </p:cNvPr>
                <p:cNvSpPr/>
                <p:nvPr/>
              </p:nvSpPr>
              <p:spPr>
                <a:xfrm>
                  <a:off x="10606857" y="4762358"/>
                  <a:ext cx="86008" cy="88547"/>
                </a:xfrm>
                <a:custGeom>
                  <a:avLst/>
                  <a:gdLst>
                    <a:gd name="connsiteX0" fmla="*/ 87 w 86008"/>
                    <a:gd name="connsiteY0" fmla="*/ 41658 h 88547"/>
                    <a:gd name="connsiteX1" fmla="*/ 45210 w 86008"/>
                    <a:gd name="connsiteY1" fmla="*/ 66 h 88547"/>
                    <a:gd name="connsiteX2" fmla="*/ 85976 w 86008"/>
                    <a:gd name="connsiteY2" fmla="*/ 45928 h 88547"/>
                    <a:gd name="connsiteX3" fmla="*/ 40797 w 86008"/>
                    <a:gd name="connsiteY3" fmla="*/ 88516 h 88547"/>
                    <a:gd name="connsiteX4" fmla="*/ 87 w 86008"/>
                    <a:gd name="connsiteY4" fmla="*/ 41658 h 8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8" h="88547">
                      <a:moveTo>
                        <a:pt x="87" y="41658"/>
                      </a:moveTo>
                      <a:cubicBezTo>
                        <a:pt x="1596" y="17204"/>
                        <a:pt x="21780" y="-1244"/>
                        <a:pt x="45210" y="66"/>
                      </a:cubicBezTo>
                      <a:cubicBezTo>
                        <a:pt x="68639" y="948"/>
                        <a:pt x="86887" y="21474"/>
                        <a:pt x="85976" y="45928"/>
                      </a:cubicBezTo>
                      <a:cubicBezTo>
                        <a:pt x="85065" y="70382"/>
                        <a:pt x="64824" y="89427"/>
                        <a:pt x="40797" y="88516"/>
                      </a:cubicBezTo>
                      <a:cubicBezTo>
                        <a:pt x="16799" y="87178"/>
                        <a:pt x="-1422" y="66027"/>
                        <a:pt x="87" y="41658"/>
                      </a:cubicBezTo>
                      <a:close/>
                    </a:path>
                  </a:pathLst>
                </a:custGeom>
                <a:grpFill/>
                <a:ln w="2845" cap="flat">
                  <a:noFill/>
                  <a:prstDash val="solid"/>
                  <a:miter/>
                </a:ln>
              </p:spPr>
              <p:txBody>
                <a:bodyPr rtlCol="0" anchor="ctr"/>
                <a:lstStyle/>
                <a:p>
                  <a:endParaRPr lang="en-US"/>
                </a:p>
              </p:txBody>
            </p:sp>
            <p:sp>
              <p:nvSpPr>
                <p:cNvPr id="2587" name="Freeform: Shape 2586">
                  <a:extLst>
                    <a:ext uri="{FF2B5EF4-FFF2-40B4-BE49-F238E27FC236}">
                      <a16:creationId xmlns:a16="http://schemas.microsoft.com/office/drawing/2014/main" id="{DC83CB0B-0DE2-E88B-8DC6-BE7F87A486C1}"/>
                    </a:ext>
                  </a:extLst>
                </p:cNvPr>
                <p:cNvSpPr/>
                <p:nvPr/>
              </p:nvSpPr>
              <p:spPr>
                <a:xfrm>
                  <a:off x="10433765" y="4750964"/>
                  <a:ext cx="83875" cy="86327"/>
                </a:xfrm>
                <a:custGeom>
                  <a:avLst/>
                  <a:gdLst>
                    <a:gd name="connsiteX0" fmla="*/ 235 w 83875"/>
                    <a:gd name="connsiteY0" fmla="*/ 39444 h 86327"/>
                    <a:gd name="connsiteX1" fmla="*/ 45898 w 83875"/>
                    <a:gd name="connsiteY1" fmla="*/ 158 h 86327"/>
                    <a:gd name="connsiteX2" fmla="*/ 83733 w 83875"/>
                    <a:gd name="connsiteY2" fmla="*/ 46874 h 86327"/>
                    <a:gd name="connsiteX3" fmla="*/ 38070 w 83875"/>
                    <a:gd name="connsiteY3" fmla="*/ 86161 h 86327"/>
                    <a:gd name="connsiteX4" fmla="*/ 235 w 83875"/>
                    <a:gd name="connsiteY4" fmla="*/ 39444 h 8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5" h="86327">
                      <a:moveTo>
                        <a:pt x="235" y="39444"/>
                      </a:moveTo>
                      <a:cubicBezTo>
                        <a:pt x="2655" y="15730"/>
                        <a:pt x="23124" y="-1863"/>
                        <a:pt x="45898" y="158"/>
                      </a:cubicBezTo>
                      <a:cubicBezTo>
                        <a:pt x="68673" y="2179"/>
                        <a:pt x="85611" y="23103"/>
                        <a:pt x="83733" y="46874"/>
                      </a:cubicBezTo>
                      <a:cubicBezTo>
                        <a:pt x="81853" y="70646"/>
                        <a:pt x="61413" y="88239"/>
                        <a:pt x="38070" y="86161"/>
                      </a:cubicBezTo>
                      <a:cubicBezTo>
                        <a:pt x="14726" y="84082"/>
                        <a:pt x="-2213" y="63187"/>
                        <a:pt x="235" y="39444"/>
                      </a:cubicBezTo>
                      <a:close/>
                    </a:path>
                  </a:pathLst>
                </a:custGeom>
                <a:grpFill/>
                <a:ln w="2845" cap="flat">
                  <a:noFill/>
                  <a:prstDash val="solid"/>
                  <a:miter/>
                </a:ln>
              </p:spPr>
              <p:txBody>
                <a:bodyPr rtlCol="0" anchor="ctr"/>
                <a:lstStyle/>
                <a:p>
                  <a:endParaRPr lang="en-US"/>
                </a:p>
              </p:txBody>
            </p:sp>
            <p:sp>
              <p:nvSpPr>
                <p:cNvPr id="2588" name="Freeform: Shape 2587">
                  <a:extLst>
                    <a:ext uri="{FF2B5EF4-FFF2-40B4-BE49-F238E27FC236}">
                      <a16:creationId xmlns:a16="http://schemas.microsoft.com/office/drawing/2014/main" id="{C73736FD-8709-51C2-499F-BCEE51255952}"/>
                    </a:ext>
                  </a:extLst>
                </p:cNvPr>
                <p:cNvSpPr/>
                <p:nvPr/>
              </p:nvSpPr>
              <p:spPr>
                <a:xfrm>
                  <a:off x="10261384" y="4732805"/>
                  <a:ext cx="81724" cy="84221"/>
                </a:xfrm>
                <a:custGeom>
                  <a:avLst/>
                  <a:gdLst>
                    <a:gd name="connsiteX0" fmla="*/ 440 w 81724"/>
                    <a:gd name="connsiteY0" fmla="*/ 36423 h 84221"/>
                    <a:gd name="connsiteX1" fmla="*/ 46416 w 81724"/>
                    <a:gd name="connsiteY1" fmla="*/ 382 h 84221"/>
                    <a:gd name="connsiteX2" fmla="*/ 81404 w 81724"/>
                    <a:gd name="connsiteY2" fmla="*/ 47269 h 84221"/>
                    <a:gd name="connsiteX3" fmla="*/ 35371 w 81724"/>
                    <a:gd name="connsiteY3" fmla="*/ 83794 h 84221"/>
                    <a:gd name="connsiteX4" fmla="*/ 440 w 81724"/>
                    <a:gd name="connsiteY4" fmla="*/ 36423 h 84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24" h="84221">
                      <a:moveTo>
                        <a:pt x="440" y="36423"/>
                      </a:moveTo>
                      <a:cubicBezTo>
                        <a:pt x="3742" y="13420"/>
                        <a:pt x="24325" y="-2721"/>
                        <a:pt x="46416" y="382"/>
                      </a:cubicBezTo>
                      <a:cubicBezTo>
                        <a:pt x="68479" y="3684"/>
                        <a:pt x="84194" y="24153"/>
                        <a:pt x="81404" y="47269"/>
                      </a:cubicBezTo>
                      <a:cubicBezTo>
                        <a:pt x="78614" y="70300"/>
                        <a:pt x="57946" y="87153"/>
                        <a:pt x="35371" y="83794"/>
                      </a:cubicBezTo>
                      <a:cubicBezTo>
                        <a:pt x="12767" y="80634"/>
                        <a:pt x="-2862" y="59425"/>
                        <a:pt x="440" y="36423"/>
                      </a:cubicBezTo>
                      <a:close/>
                    </a:path>
                  </a:pathLst>
                </a:custGeom>
                <a:grpFill/>
                <a:ln w="2845" cap="flat">
                  <a:noFill/>
                  <a:prstDash val="solid"/>
                  <a:miter/>
                </a:ln>
              </p:spPr>
              <p:txBody>
                <a:bodyPr rtlCol="0" anchor="ctr"/>
                <a:lstStyle/>
                <a:p>
                  <a:endParaRPr lang="en-US"/>
                </a:p>
              </p:txBody>
            </p:sp>
            <p:sp>
              <p:nvSpPr>
                <p:cNvPr id="2589" name="Freeform: Shape 2588">
                  <a:extLst>
                    <a:ext uri="{FF2B5EF4-FFF2-40B4-BE49-F238E27FC236}">
                      <a16:creationId xmlns:a16="http://schemas.microsoft.com/office/drawing/2014/main" id="{FED32E0F-1E5C-15E0-992F-34B1EB0F2802}"/>
                    </a:ext>
                  </a:extLst>
                </p:cNvPr>
                <p:cNvSpPr/>
                <p:nvPr/>
              </p:nvSpPr>
              <p:spPr>
                <a:xfrm>
                  <a:off x="10089909" y="4707602"/>
                  <a:ext cx="79614" cy="81744"/>
                </a:xfrm>
                <a:custGeom>
                  <a:avLst/>
                  <a:gdLst>
                    <a:gd name="connsiteX0" fmla="*/ 707 w 79614"/>
                    <a:gd name="connsiteY0" fmla="*/ 33812 h 81744"/>
                    <a:gd name="connsiteX1" fmla="*/ 17304 w 79614"/>
                    <a:gd name="connsiteY1" fmla="*/ 7507 h 81744"/>
                    <a:gd name="connsiteX2" fmla="*/ 31168 w 79614"/>
                    <a:gd name="connsiteY2" fmla="*/ 1187 h 81744"/>
                    <a:gd name="connsiteX3" fmla="*/ 46854 w 79614"/>
                    <a:gd name="connsiteY3" fmla="*/ 532 h 81744"/>
                    <a:gd name="connsiteX4" fmla="*/ 79052 w 79614"/>
                    <a:gd name="connsiteY4" fmla="*/ 47363 h 81744"/>
                    <a:gd name="connsiteX5" fmla="*/ 32791 w 79614"/>
                    <a:gd name="connsiteY5" fmla="*/ 81211 h 81744"/>
                    <a:gd name="connsiteX6" fmla="*/ 17930 w 79614"/>
                    <a:gd name="connsiteY6" fmla="*/ 75489 h 81744"/>
                    <a:gd name="connsiteX7" fmla="*/ 6970 w 79614"/>
                    <a:gd name="connsiteY7" fmla="*/ 64500 h 81744"/>
                    <a:gd name="connsiteX8" fmla="*/ 707 w 79614"/>
                    <a:gd name="connsiteY8" fmla="*/ 33812 h 8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4" h="81744">
                      <a:moveTo>
                        <a:pt x="707" y="33812"/>
                      </a:moveTo>
                      <a:cubicBezTo>
                        <a:pt x="2757" y="22680"/>
                        <a:pt x="8963" y="13457"/>
                        <a:pt x="17304" y="7507"/>
                      </a:cubicBezTo>
                      <a:cubicBezTo>
                        <a:pt x="21488" y="4518"/>
                        <a:pt x="26157" y="2411"/>
                        <a:pt x="31168" y="1187"/>
                      </a:cubicBezTo>
                      <a:cubicBezTo>
                        <a:pt x="36178" y="-94"/>
                        <a:pt x="41502" y="-379"/>
                        <a:pt x="46854" y="532"/>
                      </a:cubicBezTo>
                      <a:cubicBezTo>
                        <a:pt x="68262" y="4091"/>
                        <a:pt x="82695" y="25043"/>
                        <a:pt x="79052" y="47363"/>
                      </a:cubicBezTo>
                      <a:cubicBezTo>
                        <a:pt x="75408" y="69682"/>
                        <a:pt x="54711" y="84827"/>
                        <a:pt x="32791" y="81211"/>
                      </a:cubicBezTo>
                      <a:cubicBezTo>
                        <a:pt x="27324" y="80300"/>
                        <a:pt x="22314" y="78307"/>
                        <a:pt x="17930" y="75489"/>
                      </a:cubicBezTo>
                      <a:cubicBezTo>
                        <a:pt x="13575" y="72642"/>
                        <a:pt x="9874" y="68799"/>
                        <a:pt x="6970" y="64500"/>
                      </a:cubicBezTo>
                      <a:cubicBezTo>
                        <a:pt x="1162" y="55846"/>
                        <a:pt x="-1343" y="44943"/>
                        <a:pt x="707" y="33812"/>
                      </a:cubicBezTo>
                      <a:close/>
                    </a:path>
                  </a:pathLst>
                </a:custGeom>
                <a:grpFill/>
                <a:ln w="2845" cap="flat">
                  <a:noFill/>
                  <a:prstDash val="solid"/>
                  <a:miter/>
                </a:ln>
              </p:spPr>
              <p:txBody>
                <a:bodyPr rtlCol="0" anchor="ctr"/>
                <a:lstStyle/>
                <a:p>
                  <a:endParaRPr lang="en-US"/>
                </a:p>
              </p:txBody>
            </p:sp>
            <p:sp>
              <p:nvSpPr>
                <p:cNvPr id="2590" name="Freeform: Shape 2589">
                  <a:extLst>
                    <a:ext uri="{FF2B5EF4-FFF2-40B4-BE49-F238E27FC236}">
                      <a16:creationId xmlns:a16="http://schemas.microsoft.com/office/drawing/2014/main" id="{BF826A48-1600-0B3F-AA7D-0C90E759F54F}"/>
                    </a:ext>
                  </a:extLst>
                </p:cNvPr>
                <p:cNvSpPr/>
                <p:nvPr/>
              </p:nvSpPr>
              <p:spPr>
                <a:xfrm>
                  <a:off x="9919637" y="4674979"/>
                  <a:ext cx="77497" cy="79614"/>
                </a:xfrm>
                <a:custGeom>
                  <a:avLst/>
                  <a:gdLst>
                    <a:gd name="connsiteX0" fmla="*/ 1023 w 77497"/>
                    <a:gd name="connsiteY0" fmla="*/ 31561 h 79614"/>
                    <a:gd name="connsiteX1" fmla="*/ 47284 w 77497"/>
                    <a:gd name="connsiteY1" fmla="*/ 844 h 79614"/>
                    <a:gd name="connsiteX2" fmla="*/ 76635 w 77497"/>
                    <a:gd name="connsiteY2" fmla="*/ 48016 h 79614"/>
                    <a:gd name="connsiteX3" fmla="*/ 30374 w 77497"/>
                    <a:gd name="connsiteY3" fmla="*/ 78733 h 79614"/>
                    <a:gd name="connsiteX4" fmla="*/ 1023 w 77497"/>
                    <a:gd name="connsiteY4" fmla="*/ 31561 h 79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7" h="79614">
                      <a:moveTo>
                        <a:pt x="1023" y="31561"/>
                      </a:moveTo>
                      <a:cubicBezTo>
                        <a:pt x="5920" y="10096"/>
                        <a:pt x="26644" y="-3625"/>
                        <a:pt x="47284" y="844"/>
                      </a:cubicBezTo>
                      <a:cubicBezTo>
                        <a:pt x="67923" y="5342"/>
                        <a:pt x="81076" y="26465"/>
                        <a:pt x="76635" y="48016"/>
                      </a:cubicBezTo>
                      <a:cubicBezTo>
                        <a:pt x="72194" y="69566"/>
                        <a:pt x="51469" y="83316"/>
                        <a:pt x="30374" y="78733"/>
                      </a:cubicBezTo>
                      <a:cubicBezTo>
                        <a:pt x="9279" y="74150"/>
                        <a:pt x="-3873" y="53027"/>
                        <a:pt x="1023" y="31561"/>
                      </a:cubicBezTo>
                      <a:close/>
                    </a:path>
                  </a:pathLst>
                </a:custGeom>
                <a:grpFill/>
                <a:ln w="2845" cap="flat">
                  <a:noFill/>
                  <a:prstDash val="solid"/>
                  <a:miter/>
                </a:ln>
              </p:spPr>
              <p:txBody>
                <a:bodyPr rtlCol="0" anchor="ctr"/>
                <a:lstStyle/>
                <a:p>
                  <a:endParaRPr lang="en-US"/>
                </a:p>
              </p:txBody>
            </p:sp>
            <p:sp>
              <p:nvSpPr>
                <p:cNvPr id="2591" name="Freeform: Shape 2590">
                  <a:extLst>
                    <a:ext uri="{FF2B5EF4-FFF2-40B4-BE49-F238E27FC236}">
                      <a16:creationId xmlns:a16="http://schemas.microsoft.com/office/drawing/2014/main" id="{5173E305-C81C-61FB-ADB4-5F669B60245D}"/>
                    </a:ext>
                  </a:extLst>
                </p:cNvPr>
                <p:cNvSpPr/>
                <p:nvPr/>
              </p:nvSpPr>
              <p:spPr>
                <a:xfrm>
                  <a:off x="9750983" y="4635621"/>
                  <a:ext cx="75342" cy="77510"/>
                </a:xfrm>
                <a:custGeom>
                  <a:avLst/>
                  <a:gdLst>
                    <a:gd name="connsiteX0" fmla="*/ 1373 w 75342"/>
                    <a:gd name="connsiteY0" fmla="*/ 28900 h 77510"/>
                    <a:gd name="connsiteX1" fmla="*/ 47463 w 75342"/>
                    <a:gd name="connsiteY1" fmla="*/ 1257 h 77510"/>
                    <a:gd name="connsiteX2" fmla="*/ 60701 w 75342"/>
                    <a:gd name="connsiteY2" fmla="*/ 8004 h 77510"/>
                    <a:gd name="connsiteX3" fmla="*/ 70181 w 75342"/>
                    <a:gd name="connsiteY3" fmla="*/ 18851 h 77510"/>
                    <a:gd name="connsiteX4" fmla="*/ 74138 w 75342"/>
                    <a:gd name="connsiteY4" fmla="*/ 48002 h 77510"/>
                    <a:gd name="connsiteX5" fmla="*/ 56687 w 75342"/>
                    <a:gd name="connsiteY5" fmla="*/ 71944 h 77510"/>
                    <a:gd name="connsiteX6" fmla="*/ 42936 w 75342"/>
                    <a:gd name="connsiteY6" fmla="*/ 77125 h 77510"/>
                    <a:gd name="connsiteX7" fmla="*/ 27906 w 75342"/>
                    <a:gd name="connsiteY7" fmla="*/ 76214 h 77510"/>
                    <a:gd name="connsiteX8" fmla="*/ 1402 w 75342"/>
                    <a:gd name="connsiteY8" fmla="*/ 28900 h 7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42" h="77510">
                      <a:moveTo>
                        <a:pt x="1373" y="28900"/>
                      </a:moveTo>
                      <a:cubicBezTo>
                        <a:pt x="6981" y="8261"/>
                        <a:pt x="27621" y="-4123"/>
                        <a:pt x="47463" y="1257"/>
                      </a:cubicBezTo>
                      <a:cubicBezTo>
                        <a:pt x="52417" y="2595"/>
                        <a:pt x="56886" y="4930"/>
                        <a:pt x="60701" y="8004"/>
                      </a:cubicBezTo>
                      <a:cubicBezTo>
                        <a:pt x="64544" y="10965"/>
                        <a:pt x="67761" y="14666"/>
                        <a:pt x="70181" y="18851"/>
                      </a:cubicBezTo>
                      <a:cubicBezTo>
                        <a:pt x="75020" y="27249"/>
                        <a:pt x="76729" y="37640"/>
                        <a:pt x="74138" y="48002"/>
                      </a:cubicBezTo>
                      <a:cubicBezTo>
                        <a:pt x="71547" y="58365"/>
                        <a:pt x="65056" y="66763"/>
                        <a:pt x="56687" y="71944"/>
                      </a:cubicBezTo>
                      <a:cubicBezTo>
                        <a:pt x="52502" y="74535"/>
                        <a:pt x="47834" y="76300"/>
                        <a:pt x="42936" y="77125"/>
                      </a:cubicBezTo>
                      <a:cubicBezTo>
                        <a:pt x="38068" y="77837"/>
                        <a:pt x="32973" y="77581"/>
                        <a:pt x="27906" y="76214"/>
                      </a:cubicBezTo>
                      <a:cubicBezTo>
                        <a:pt x="7636" y="70720"/>
                        <a:pt x="-4235" y="49540"/>
                        <a:pt x="1402" y="28900"/>
                      </a:cubicBezTo>
                      <a:close/>
                    </a:path>
                  </a:pathLst>
                </a:custGeom>
                <a:grpFill/>
                <a:ln w="2845" cap="flat">
                  <a:noFill/>
                  <a:prstDash val="solid"/>
                  <a:miter/>
                </a:ln>
              </p:spPr>
              <p:txBody>
                <a:bodyPr rtlCol="0" anchor="ctr"/>
                <a:lstStyle/>
                <a:p>
                  <a:endParaRPr lang="en-US"/>
                </a:p>
              </p:txBody>
            </p:sp>
            <p:sp>
              <p:nvSpPr>
                <p:cNvPr id="2592" name="Freeform: Shape 2591">
                  <a:extLst>
                    <a:ext uri="{FF2B5EF4-FFF2-40B4-BE49-F238E27FC236}">
                      <a16:creationId xmlns:a16="http://schemas.microsoft.com/office/drawing/2014/main" id="{603AE9CC-12A1-CA19-F7E7-EE212F139FA3}"/>
                    </a:ext>
                  </a:extLst>
                </p:cNvPr>
                <p:cNvSpPr/>
                <p:nvPr/>
              </p:nvSpPr>
              <p:spPr>
                <a:xfrm>
                  <a:off x="9584004" y="4589327"/>
                  <a:ext cx="73315" cy="74911"/>
                </a:xfrm>
                <a:custGeom>
                  <a:avLst/>
                  <a:gdLst>
                    <a:gd name="connsiteX0" fmla="*/ 1813 w 73315"/>
                    <a:gd name="connsiteY0" fmla="*/ 26627 h 74911"/>
                    <a:gd name="connsiteX1" fmla="*/ 47704 w 73315"/>
                    <a:gd name="connsiteY1" fmla="*/ 1433 h 74911"/>
                    <a:gd name="connsiteX2" fmla="*/ 71703 w 73315"/>
                    <a:gd name="connsiteY2" fmla="*/ 47836 h 74911"/>
                    <a:gd name="connsiteX3" fmla="*/ 25698 w 73315"/>
                    <a:gd name="connsiteY3" fmla="*/ 73401 h 74911"/>
                    <a:gd name="connsiteX4" fmla="*/ 1813 w 73315"/>
                    <a:gd name="connsiteY4" fmla="*/ 26627 h 74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5" h="74911">
                      <a:moveTo>
                        <a:pt x="1813" y="26627"/>
                      </a:moveTo>
                      <a:cubicBezTo>
                        <a:pt x="8105" y="6785"/>
                        <a:pt x="28516" y="-4090"/>
                        <a:pt x="47704" y="1433"/>
                      </a:cubicBezTo>
                      <a:cubicBezTo>
                        <a:pt x="66835" y="7126"/>
                        <a:pt x="77595" y="27908"/>
                        <a:pt x="71703" y="47836"/>
                      </a:cubicBezTo>
                      <a:cubicBezTo>
                        <a:pt x="65838" y="67764"/>
                        <a:pt x="45227" y="79208"/>
                        <a:pt x="25698" y="73401"/>
                      </a:cubicBezTo>
                      <a:cubicBezTo>
                        <a:pt x="6112" y="67735"/>
                        <a:pt x="-4478" y="46413"/>
                        <a:pt x="1813" y="26627"/>
                      </a:cubicBezTo>
                      <a:close/>
                    </a:path>
                  </a:pathLst>
                </a:custGeom>
                <a:grpFill/>
                <a:ln w="2845" cap="flat">
                  <a:noFill/>
                  <a:prstDash val="solid"/>
                  <a:miter/>
                </a:ln>
              </p:spPr>
              <p:txBody>
                <a:bodyPr rtlCol="0" anchor="ctr"/>
                <a:lstStyle/>
                <a:p>
                  <a:endParaRPr lang="en-US"/>
                </a:p>
              </p:txBody>
            </p:sp>
            <p:sp>
              <p:nvSpPr>
                <p:cNvPr id="2593" name="Freeform: Shape 2592">
                  <a:extLst>
                    <a:ext uri="{FF2B5EF4-FFF2-40B4-BE49-F238E27FC236}">
                      <a16:creationId xmlns:a16="http://schemas.microsoft.com/office/drawing/2014/main" id="{F309CE0B-38D7-EDCD-6CA9-C69888F7F2C4}"/>
                    </a:ext>
                  </a:extLst>
                </p:cNvPr>
                <p:cNvSpPr/>
                <p:nvPr/>
              </p:nvSpPr>
              <p:spPr>
                <a:xfrm>
                  <a:off x="9419262" y="4535750"/>
                  <a:ext cx="71156" cy="72843"/>
                </a:xfrm>
                <a:custGeom>
                  <a:avLst/>
                  <a:gdLst>
                    <a:gd name="connsiteX0" fmla="*/ 2236 w 71156"/>
                    <a:gd name="connsiteY0" fmla="*/ 24607 h 72843"/>
                    <a:gd name="connsiteX1" fmla="*/ 47786 w 71156"/>
                    <a:gd name="connsiteY1" fmla="*/ 1946 h 72843"/>
                    <a:gd name="connsiteX2" fmla="*/ 69108 w 71156"/>
                    <a:gd name="connsiteY2" fmla="*/ 48178 h 72843"/>
                    <a:gd name="connsiteX3" fmla="*/ 23559 w 71156"/>
                    <a:gd name="connsiteY3" fmla="*/ 70839 h 72843"/>
                    <a:gd name="connsiteX4" fmla="*/ 2236 w 71156"/>
                    <a:gd name="connsiteY4" fmla="*/ 24607 h 72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56" h="72843">
                      <a:moveTo>
                        <a:pt x="2236" y="24607"/>
                      </a:moveTo>
                      <a:cubicBezTo>
                        <a:pt x="9126" y="5647"/>
                        <a:pt x="29509" y="-4516"/>
                        <a:pt x="47786" y="1946"/>
                      </a:cubicBezTo>
                      <a:cubicBezTo>
                        <a:pt x="66062" y="8379"/>
                        <a:pt x="75628" y="29076"/>
                        <a:pt x="69108" y="48178"/>
                      </a:cubicBezTo>
                      <a:cubicBezTo>
                        <a:pt x="62617" y="67280"/>
                        <a:pt x="42206" y="77415"/>
                        <a:pt x="23559" y="70839"/>
                      </a:cubicBezTo>
                      <a:cubicBezTo>
                        <a:pt x="4912" y="64263"/>
                        <a:pt x="-4653" y="43566"/>
                        <a:pt x="2236" y="24607"/>
                      </a:cubicBezTo>
                      <a:close/>
                    </a:path>
                  </a:pathLst>
                </a:custGeom>
                <a:grpFill/>
                <a:ln w="2845" cap="flat">
                  <a:noFill/>
                  <a:prstDash val="solid"/>
                  <a:miter/>
                </a:ln>
              </p:spPr>
              <p:txBody>
                <a:bodyPr rtlCol="0" anchor="ctr"/>
                <a:lstStyle/>
                <a:p>
                  <a:endParaRPr lang="en-US"/>
                </a:p>
              </p:txBody>
            </p:sp>
            <p:sp>
              <p:nvSpPr>
                <p:cNvPr id="2594" name="Freeform: Shape 2593">
                  <a:extLst>
                    <a:ext uri="{FF2B5EF4-FFF2-40B4-BE49-F238E27FC236}">
                      <a16:creationId xmlns:a16="http://schemas.microsoft.com/office/drawing/2014/main" id="{3B9A5FE6-F04C-5EF4-FBD0-C07E53C191B8}"/>
                    </a:ext>
                  </a:extLst>
                </p:cNvPr>
                <p:cNvSpPr/>
                <p:nvPr/>
              </p:nvSpPr>
              <p:spPr>
                <a:xfrm>
                  <a:off x="9256946" y="4475644"/>
                  <a:ext cx="68993" cy="70749"/>
                </a:xfrm>
                <a:custGeom>
                  <a:avLst/>
                  <a:gdLst>
                    <a:gd name="connsiteX0" fmla="*/ 2682 w 68993"/>
                    <a:gd name="connsiteY0" fmla="*/ 22338 h 70749"/>
                    <a:gd name="connsiteX1" fmla="*/ 47633 w 68993"/>
                    <a:gd name="connsiteY1" fmla="*/ 2439 h 70749"/>
                    <a:gd name="connsiteX2" fmla="*/ 66508 w 68993"/>
                    <a:gd name="connsiteY2" fmla="*/ 47931 h 70749"/>
                    <a:gd name="connsiteX3" fmla="*/ 21414 w 68993"/>
                    <a:gd name="connsiteY3" fmla="*/ 68229 h 70749"/>
                    <a:gd name="connsiteX4" fmla="*/ 2710 w 68993"/>
                    <a:gd name="connsiteY4" fmla="*/ 22338 h 70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93" h="70749">
                      <a:moveTo>
                        <a:pt x="2682" y="22338"/>
                      </a:moveTo>
                      <a:cubicBezTo>
                        <a:pt x="10112" y="4233"/>
                        <a:pt x="30211" y="-4649"/>
                        <a:pt x="47633" y="2439"/>
                      </a:cubicBezTo>
                      <a:cubicBezTo>
                        <a:pt x="64971" y="9699"/>
                        <a:pt x="73597" y="29626"/>
                        <a:pt x="66508" y="47931"/>
                      </a:cubicBezTo>
                      <a:cubicBezTo>
                        <a:pt x="59476" y="66094"/>
                        <a:pt x="39093" y="75631"/>
                        <a:pt x="21414" y="68229"/>
                      </a:cubicBezTo>
                      <a:cubicBezTo>
                        <a:pt x="3650" y="60970"/>
                        <a:pt x="-4720" y="40444"/>
                        <a:pt x="2710" y="22338"/>
                      </a:cubicBezTo>
                      <a:close/>
                    </a:path>
                  </a:pathLst>
                </a:custGeom>
                <a:grpFill/>
                <a:ln w="2845" cap="flat">
                  <a:noFill/>
                  <a:prstDash val="solid"/>
                  <a:miter/>
                </a:ln>
              </p:spPr>
              <p:txBody>
                <a:bodyPr rtlCol="0" anchor="ctr"/>
                <a:lstStyle/>
                <a:p>
                  <a:endParaRPr lang="en-US"/>
                </a:p>
              </p:txBody>
            </p:sp>
            <p:sp>
              <p:nvSpPr>
                <p:cNvPr id="2595" name="Freeform: Shape 2594">
                  <a:extLst>
                    <a:ext uri="{FF2B5EF4-FFF2-40B4-BE49-F238E27FC236}">
                      <a16:creationId xmlns:a16="http://schemas.microsoft.com/office/drawing/2014/main" id="{AE497B61-C829-B232-9C38-54AB772DDA9D}"/>
                    </a:ext>
                  </a:extLst>
                </p:cNvPr>
                <p:cNvSpPr/>
                <p:nvPr/>
              </p:nvSpPr>
              <p:spPr>
                <a:xfrm>
                  <a:off x="9097141" y="4408993"/>
                  <a:ext cx="67032" cy="68101"/>
                </a:xfrm>
                <a:custGeom>
                  <a:avLst/>
                  <a:gdLst>
                    <a:gd name="connsiteX0" fmla="*/ 3207 w 67032"/>
                    <a:gd name="connsiteY0" fmla="*/ 20266 h 68101"/>
                    <a:gd name="connsiteX1" fmla="*/ 47561 w 67032"/>
                    <a:gd name="connsiteY1" fmla="*/ 2701 h 68101"/>
                    <a:gd name="connsiteX2" fmla="*/ 64044 w 67032"/>
                    <a:gd name="connsiteY2" fmla="*/ 47368 h 68101"/>
                    <a:gd name="connsiteX3" fmla="*/ 19519 w 67032"/>
                    <a:gd name="connsiteY3" fmla="*/ 65331 h 68101"/>
                    <a:gd name="connsiteX4" fmla="*/ 3207 w 67032"/>
                    <a:gd name="connsiteY4" fmla="*/ 20295 h 68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32" h="68101">
                      <a:moveTo>
                        <a:pt x="3207" y="20266"/>
                      </a:moveTo>
                      <a:cubicBezTo>
                        <a:pt x="11150" y="2986"/>
                        <a:pt x="30792" y="-4444"/>
                        <a:pt x="47561" y="2701"/>
                      </a:cubicBezTo>
                      <a:cubicBezTo>
                        <a:pt x="64243" y="9989"/>
                        <a:pt x="71645" y="30002"/>
                        <a:pt x="64044" y="47368"/>
                      </a:cubicBezTo>
                      <a:cubicBezTo>
                        <a:pt x="56471" y="64734"/>
                        <a:pt x="36543" y="72762"/>
                        <a:pt x="19519" y="65331"/>
                      </a:cubicBezTo>
                      <a:cubicBezTo>
                        <a:pt x="2438" y="58044"/>
                        <a:pt x="-4679" y="37433"/>
                        <a:pt x="3207" y="20295"/>
                      </a:cubicBezTo>
                      <a:close/>
                    </a:path>
                  </a:pathLst>
                </a:custGeom>
                <a:grpFill/>
                <a:ln w="2845" cap="flat">
                  <a:noFill/>
                  <a:prstDash val="solid"/>
                  <a:miter/>
                </a:ln>
              </p:spPr>
              <p:txBody>
                <a:bodyPr rtlCol="0" anchor="ctr"/>
                <a:lstStyle/>
                <a:p>
                  <a:endParaRPr lang="en-US"/>
                </a:p>
              </p:txBody>
            </p:sp>
            <p:sp>
              <p:nvSpPr>
                <p:cNvPr id="2596" name="Freeform: Shape 2595">
                  <a:extLst>
                    <a:ext uri="{FF2B5EF4-FFF2-40B4-BE49-F238E27FC236}">
                      <a16:creationId xmlns:a16="http://schemas.microsoft.com/office/drawing/2014/main" id="{0EB1A4FF-492F-7D26-3883-3CCB92A695E1}"/>
                    </a:ext>
                  </a:extLst>
                </p:cNvPr>
                <p:cNvSpPr/>
                <p:nvPr/>
              </p:nvSpPr>
              <p:spPr>
                <a:xfrm>
                  <a:off x="8940389" y="4335324"/>
                  <a:ext cx="64863" cy="65983"/>
                </a:xfrm>
                <a:custGeom>
                  <a:avLst/>
                  <a:gdLst>
                    <a:gd name="connsiteX0" fmla="*/ 3669 w 64863"/>
                    <a:gd name="connsiteY0" fmla="*/ 18608 h 65983"/>
                    <a:gd name="connsiteX1" fmla="*/ 47310 w 64863"/>
                    <a:gd name="connsiteY1" fmla="*/ 3236 h 65983"/>
                    <a:gd name="connsiteX2" fmla="*/ 61374 w 64863"/>
                    <a:gd name="connsiteY2" fmla="*/ 47276 h 65983"/>
                    <a:gd name="connsiteX3" fmla="*/ 17732 w 64863"/>
                    <a:gd name="connsiteY3" fmla="*/ 62649 h 65983"/>
                    <a:gd name="connsiteX4" fmla="*/ 3669 w 64863"/>
                    <a:gd name="connsiteY4" fmla="*/ 18608 h 6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63" h="65983">
                      <a:moveTo>
                        <a:pt x="3669" y="18608"/>
                      </a:moveTo>
                      <a:cubicBezTo>
                        <a:pt x="11981" y="2268"/>
                        <a:pt x="31538" y="-4593"/>
                        <a:pt x="47310" y="3236"/>
                      </a:cubicBezTo>
                      <a:cubicBezTo>
                        <a:pt x="63110" y="11093"/>
                        <a:pt x="69401" y="30793"/>
                        <a:pt x="61374" y="47276"/>
                      </a:cubicBezTo>
                      <a:cubicBezTo>
                        <a:pt x="53346" y="63759"/>
                        <a:pt x="33816" y="70648"/>
                        <a:pt x="17732" y="62649"/>
                      </a:cubicBezTo>
                      <a:cubicBezTo>
                        <a:pt x="1647" y="54649"/>
                        <a:pt x="-4645" y="34921"/>
                        <a:pt x="3669" y="18608"/>
                      </a:cubicBezTo>
                      <a:close/>
                    </a:path>
                  </a:pathLst>
                </a:custGeom>
                <a:grpFill/>
                <a:ln w="2845" cap="flat">
                  <a:noFill/>
                  <a:prstDash val="solid"/>
                  <a:miter/>
                </a:ln>
              </p:spPr>
              <p:txBody>
                <a:bodyPr rtlCol="0" anchor="ctr"/>
                <a:lstStyle/>
                <a:p>
                  <a:endParaRPr lang="en-US"/>
                </a:p>
              </p:txBody>
            </p:sp>
            <p:sp>
              <p:nvSpPr>
                <p:cNvPr id="2597" name="Freeform: Shape 2596">
                  <a:extLst>
                    <a:ext uri="{FF2B5EF4-FFF2-40B4-BE49-F238E27FC236}">
                      <a16:creationId xmlns:a16="http://schemas.microsoft.com/office/drawing/2014/main" id="{C0CF9486-F5C0-5559-DA85-0E1214F2347E}"/>
                    </a:ext>
                  </a:extLst>
                </p:cNvPr>
                <p:cNvSpPr/>
                <p:nvPr/>
              </p:nvSpPr>
              <p:spPr>
                <a:xfrm>
                  <a:off x="8786877" y="4255429"/>
                  <a:ext cx="62582" cy="63931"/>
                </a:xfrm>
                <a:custGeom>
                  <a:avLst/>
                  <a:gdLst>
                    <a:gd name="connsiteX0" fmla="*/ 4193 w 62582"/>
                    <a:gd name="connsiteY0" fmla="*/ 16715 h 63931"/>
                    <a:gd name="connsiteX1" fmla="*/ 46838 w 62582"/>
                    <a:gd name="connsiteY1" fmla="*/ 3819 h 63931"/>
                    <a:gd name="connsiteX2" fmla="*/ 61413 w 62582"/>
                    <a:gd name="connsiteY2" fmla="*/ 22750 h 63931"/>
                    <a:gd name="connsiteX3" fmla="*/ 58624 w 62582"/>
                    <a:gd name="connsiteY3" fmla="*/ 46977 h 63931"/>
                    <a:gd name="connsiteX4" fmla="*/ 39750 w 62582"/>
                    <a:gd name="connsiteY4" fmla="*/ 62606 h 63931"/>
                    <a:gd name="connsiteX5" fmla="*/ 15893 w 62582"/>
                    <a:gd name="connsiteY5" fmla="*/ 60044 h 63931"/>
                    <a:gd name="connsiteX6" fmla="*/ 4193 w 62582"/>
                    <a:gd name="connsiteY6" fmla="*/ 16744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582" h="63931">
                      <a:moveTo>
                        <a:pt x="4193" y="16715"/>
                      </a:moveTo>
                      <a:cubicBezTo>
                        <a:pt x="12875" y="1257"/>
                        <a:pt x="31978" y="-4523"/>
                        <a:pt x="46838" y="3819"/>
                      </a:cubicBezTo>
                      <a:cubicBezTo>
                        <a:pt x="54296" y="7975"/>
                        <a:pt x="59307" y="14893"/>
                        <a:pt x="61413" y="22750"/>
                      </a:cubicBezTo>
                      <a:cubicBezTo>
                        <a:pt x="63549" y="30551"/>
                        <a:pt x="62837" y="39177"/>
                        <a:pt x="58624" y="46977"/>
                      </a:cubicBezTo>
                      <a:cubicBezTo>
                        <a:pt x="54410" y="54749"/>
                        <a:pt x="47493" y="60243"/>
                        <a:pt x="39750" y="62606"/>
                      </a:cubicBezTo>
                      <a:cubicBezTo>
                        <a:pt x="32034" y="64940"/>
                        <a:pt x="23465" y="64257"/>
                        <a:pt x="15893" y="60044"/>
                      </a:cubicBezTo>
                      <a:cubicBezTo>
                        <a:pt x="747" y="51589"/>
                        <a:pt x="-4490" y="32202"/>
                        <a:pt x="4193" y="16744"/>
                      </a:cubicBezTo>
                      <a:close/>
                    </a:path>
                  </a:pathLst>
                </a:custGeom>
                <a:grpFill/>
                <a:ln w="2845" cap="flat">
                  <a:noFill/>
                  <a:prstDash val="solid"/>
                  <a:miter/>
                </a:ln>
              </p:spPr>
              <p:txBody>
                <a:bodyPr rtlCol="0" anchor="ctr"/>
                <a:lstStyle/>
                <a:p>
                  <a:endParaRPr lang="en-US"/>
                </a:p>
              </p:txBody>
            </p:sp>
            <p:sp>
              <p:nvSpPr>
                <p:cNvPr id="2598" name="Freeform: Shape 2597">
                  <a:extLst>
                    <a:ext uri="{FF2B5EF4-FFF2-40B4-BE49-F238E27FC236}">
                      <a16:creationId xmlns:a16="http://schemas.microsoft.com/office/drawing/2014/main" id="{06068BDD-3FAD-0D5C-AE7A-6B6F0E09DEF2}"/>
                    </a:ext>
                  </a:extLst>
                </p:cNvPr>
                <p:cNvSpPr/>
                <p:nvPr/>
              </p:nvSpPr>
              <p:spPr>
                <a:xfrm>
                  <a:off x="8636710" y="4169433"/>
                  <a:ext cx="60689" cy="61383"/>
                </a:xfrm>
                <a:custGeom>
                  <a:avLst/>
                  <a:gdLst>
                    <a:gd name="connsiteX0" fmla="*/ 4730 w 60689"/>
                    <a:gd name="connsiteY0" fmla="*/ 14943 h 61383"/>
                    <a:gd name="connsiteX1" fmla="*/ 23633 w 60689"/>
                    <a:gd name="connsiteY1" fmla="*/ 936 h 61383"/>
                    <a:gd name="connsiteX2" fmla="*/ 46350 w 60689"/>
                    <a:gd name="connsiteY2" fmla="*/ 4238 h 61383"/>
                    <a:gd name="connsiteX3" fmla="*/ 56200 w 60689"/>
                    <a:gd name="connsiteY3" fmla="*/ 46030 h 61383"/>
                    <a:gd name="connsiteX4" fmla="*/ 14267 w 60689"/>
                    <a:gd name="connsiteY4" fmla="*/ 57218 h 61383"/>
                    <a:gd name="connsiteX5" fmla="*/ 744 w 60689"/>
                    <a:gd name="connsiteY5" fmla="*/ 38287 h 61383"/>
                    <a:gd name="connsiteX6" fmla="*/ 4702 w 60689"/>
                    <a:gd name="connsiteY6" fmla="*/ 14943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89" h="61383">
                      <a:moveTo>
                        <a:pt x="4730" y="14943"/>
                      </a:moveTo>
                      <a:cubicBezTo>
                        <a:pt x="9200" y="7655"/>
                        <a:pt x="16117" y="2844"/>
                        <a:pt x="23633" y="936"/>
                      </a:cubicBezTo>
                      <a:cubicBezTo>
                        <a:pt x="31177" y="-1028"/>
                        <a:pt x="39233" y="111"/>
                        <a:pt x="46350" y="4238"/>
                      </a:cubicBezTo>
                      <a:cubicBezTo>
                        <a:pt x="60528" y="12608"/>
                        <a:pt x="64940" y="31340"/>
                        <a:pt x="56200" y="46030"/>
                      </a:cubicBezTo>
                      <a:cubicBezTo>
                        <a:pt x="47461" y="60748"/>
                        <a:pt x="28700" y="65758"/>
                        <a:pt x="14267" y="57218"/>
                      </a:cubicBezTo>
                      <a:cubicBezTo>
                        <a:pt x="7008" y="53033"/>
                        <a:pt x="2481" y="45916"/>
                        <a:pt x="744" y="38287"/>
                      </a:cubicBezTo>
                      <a:cubicBezTo>
                        <a:pt x="-963" y="30600"/>
                        <a:pt x="232" y="22231"/>
                        <a:pt x="4702" y="14943"/>
                      </a:cubicBezTo>
                      <a:close/>
                    </a:path>
                  </a:pathLst>
                </a:custGeom>
                <a:grpFill/>
                <a:ln w="2845" cap="flat">
                  <a:noFill/>
                  <a:prstDash val="solid"/>
                  <a:miter/>
                </a:ln>
              </p:spPr>
              <p:txBody>
                <a:bodyPr rtlCol="0" anchor="ctr"/>
                <a:lstStyle/>
                <a:p>
                  <a:endParaRPr lang="en-US"/>
                </a:p>
              </p:txBody>
            </p:sp>
            <p:sp>
              <p:nvSpPr>
                <p:cNvPr id="2599" name="Freeform: Shape 2598">
                  <a:extLst>
                    <a:ext uri="{FF2B5EF4-FFF2-40B4-BE49-F238E27FC236}">
                      <a16:creationId xmlns:a16="http://schemas.microsoft.com/office/drawing/2014/main" id="{AD075A95-32AF-6C53-86DB-60F70F44DC85}"/>
                    </a:ext>
                  </a:extLst>
                </p:cNvPr>
                <p:cNvSpPr/>
                <p:nvPr/>
              </p:nvSpPr>
              <p:spPr>
                <a:xfrm>
                  <a:off x="8490341" y="4077037"/>
                  <a:ext cx="58605" cy="59111"/>
                </a:xfrm>
                <a:custGeom>
                  <a:avLst/>
                  <a:gdLst>
                    <a:gd name="connsiteX0" fmla="*/ 5171 w 58605"/>
                    <a:gd name="connsiteY0" fmla="*/ 13564 h 59111"/>
                    <a:gd name="connsiteX1" fmla="*/ 45881 w 58605"/>
                    <a:gd name="connsiteY1" fmla="*/ 4625 h 59111"/>
                    <a:gd name="connsiteX2" fmla="*/ 53595 w 58605"/>
                    <a:gd name="connsiteY2" fmla="*/ 45449 h 59111"/>
                    <a:gd name="connsiteX3" fmla="*/ 12886 w 58605"/>
                    <a:gd name="connsiteY3" fmla="*/ 54388 h 59111"/>
                    <a:gd name="connsiteX4" fmla="*/ 5171 w 58605"/>
                    <a:gd name="connsiteY4" fmla="*/ 13564 h 5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5" h="59111">
                      <a:moveTo>
                        <a:pt x="5171" y="13564"/>
                      </a:moveTo>
                      <a:cubicBezTo>
                        <a:pt x="14395" y="-101"/>
                        <a:pt x="32614" y="-4115"/>
                        <a:pt x="45881" y="4625"/>
                      </a:cubicBezTo>
                      <a:cubicBezTo>
                        <a:pt x="59147" y="13365"/>
                        <a:pt x="62591" y="31642"/>
                        <a:pt x="53595" y="45449"/>
                      </a:cubicBezTo>
                      <a:cubicBezTo>
                        <a:pt x="44599" y="59256"/>
                        <a:pt x="26351" y="63270"/>
                        <a:pt x="12886" y="54388"/>
                      </a:cubicBezTo>
                      <a:cubicBezTo>
                        <a:pt x="-608" y="45506"/>
                        <a:pt x="-4053" y="27229"/>
                        <a:pt x="5171" y="13564"/>
                      </a:cubicBezTo>
                      <a:close/>
                    </a:path>
                  </a:pathLst>
                </a:custGeom>
                <a:grpFill/>
                <a:ln w="2845" cap="flat">
                  <a:noFill/>
                  <a:prstDash val="solid"/>
                  <a:miter/>
                </a:ln>
              </p:spPr>
              <p:txBody>
                <a:bodyPr rtlCol="0" anchor="ctr"/>
                <a:lstStyle/>
                <a:p>
                  <a:endParaRPr lang="en-US"/>
                </a:p>
              </p:txBody>
            </p:sp>
            <p:sp>
              <p:nvSpPr>
                <p:cNvPr id="2600" name="Freeform: Shape 2599">
                  <a:extLst>
                    <a:ext uri="{FF2B5EF4-FFF2-40B4-BE49-F238E27FC236}">
                      <a16:creationId xmlns:a16="http://schemas.microsoft.com/office/drawing/2014/main" id="{07402259-75F8-F765-3D8B-EE9D0203C532}"/>
                    </a:ext>
                  </a:extLst>
                </p:cNvPr>
                <p:cNvSpPr/>
                <p:nvPr/>
              </p:nvSpPr>
              <p:spPr>
                <a:xfrm>
                  <a:off x="8347999" y="3978666"/>
                  <a:ext cx="56317" cy="57035"/>
                </a:xfrm>
                <a:custGeom>
                  <a:avLst/>
                  <a:gdLst>
                    <a:gd name="connsiteX0" fmla="*/ 5684 w 56317"/>
                    <a:gd name="connsiteY0" fmla="*/ 12012 h 57035"/>
                    <a:gd name="connsiteX1" fmla="*/ 45084 w 56317"/>
                    <a:gd name="connsiteY1" fmla="*/ 5180 h 57035"/>
                    <a:gd name="connsiteX2" fmla="*/ 50778 w 56317"/>
                    <a:gd name="connsiteY2" fmla="*/ 44921 h 57035"/>
                    <a:gd name="connsiteX3" fmla="*/ 11377 w 56317"/>
                    <a:gd name="connsiteY3" fmla="*/ 51754 h 57035"/>
                    <a:gd name="connsiteX4" fmla="*/ 5684 w 56317"/>
                    <a:gd name="connsiteY4" fmla="*/ 12012 h 57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7" h="57035">
                      <a:moveTo>
                        <a:pt x="5684" y="12012"/>
                      </a:moveTo>
                      <a:cubicBezTo>
                        <a:pt x="15079" y="-770"/>
                        <a:pt x="32729" y="-3845"/>
                        <a:pt x="45084" y="5180"/>
                      </a:cubicBezTo>
                      <a:cubicBezTo>
                        <a:pt x="57439" y="14204"/>
                        <a:pt x="60001" y="31997"/>
                        <a:pt x="50778" y="44921"/>
                      </a:cubicBezTo>
                      <a:cubicBezTo>
                        <a:pt x="41554" y="57846"/>
                        <a:pt x="23932" y="60921"/>
                        <a:pt x="11377" y="51754"/>
                      </a:cubicBezTo>
                      <a:cubicBezTo>
                        <a:pt x="-1177" y="42587"/>
                        <a:pt x="-3739" y="24795"/>
                        <a:pt x="5684" y="12012"/>
                      </a:cubicBezTo>
                      <a:close/>
                    </a:path>
                  </a:pathLst>
                </a:custGeom>
                <a:grpFill/>
                <a:ln w="2845" cap="flat">
                  <a:noFill/>
                  <a:prstDash val="solid"/>
                  <a:miter/>
                </a:ln>
              </p:spPr>
              <p:txBody>
                <a:bodyPr rtlCol="0" anchor="ctr"/>
                <a:lstStyle/>
                <a:p>
                  <a:endParaRPr lang="en-US"/>
                </a:p>
              </p:txBody>
            </p:sp>
            <p:sp>
              <p:nvSpPr>
                <p:cNvPr id="2601" name="Freeform: Shape 2600">
                  <a:extLst>
                    <a:ext uri="{FF2B5EF4-FFF2-40B4-BE49-F238E27FC236}">
                      <a16:creationId xmlns:a16="http://schemas.microsoft.com/office/drawing/2014/main" id="{6C3170CC-481A-DDE9-642F-9990A0937374}"/>
                    </a:ext>
                  </a:extLst>
                </p:cNvPr>
                <p:cNvSpPr/>
                <p:nvPr/>
              </p:nvSpPr>
              <p:spPr>
                <a:xfrm>
                  <a:off x="8209744" y="3874664"/>
                  <a:ext cx="54246" cy="54778"/>
                </a:xfrm>
                <a:custGeom>
                  <a:avLst/>
                  <a:gdLst>
                    <a:gd name="connsiteX0" fmla="*/ 6181 w 54246"/>
                    <a:gd name="connsiteY0" fmla="*/ 10596 h 54778"/>
                    <a:gd name="connsiteX1" fmla="*/ 44187 w 54246"/>
                    <a:gd name="connsiteY1" fmla="*/ 5728 h 54778"/>
                    <a:gd name="connsiteX2" fmla="*/ 48286 w 54246"/>
                    <a:gd name="connsiteY2" fmla="*/ 43876 h 54778"/>
                    <a:gd name="connsiteX3" fmla="*/ 9968 w 54246"/>
                    <a:gd name="connsiteY3" fmla="*/ 49171 h 54778"/>
                    <a:gd name="connsiteX4" fmla="*/ 6181 w 54246"/>
                    <a:gd name="connsiteY4" fmla="*/ 10625 h 54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46" h="54778">
                      <a:moveTo>
                        <a:pt x="6181" y="10596"/>
                      </a:moveTo>
                      <a:cubicBezTo>
                        <a:pt x="15719" y="-1332"/>
                        <a:pt x="32742" y="-3524"/>
                        <a:pt x="44187" y="5728"/>
                      </a:cubicBezTo>
                      <a:cubicBezTo>
                        <a:pt x="55716" y="14867"/>
                        <a:pt x="57681" y="31777"/>
                        <a:pt x="48286" y="43876"/>
                      </a:cubicBezTo>
                      <a:cubicBezTo>
                        <a:pt x="38948" y="55889"/>
                        <a:pt x="21640" y="58451"/>
                        <a:pt x="9968" y="49171"/>
                      </a:cubicBezTo>
                      <a:cubicBezTo>
                        <a:pt x="-1676" y="39805"/>
                        <a:pt x="-3355" y="22553"/>
                        <a:pt x="6181" y="10625"/>
                      </a:cubicBezTo>
                      <a:close/>
                    </a:path>
                  </a:pathLst>
                </a:custGeom>
                <a:grpFill/>
                <a:ln w="2845" cap="flat">
                  <a:noFill/>
                  <a:prstDash val="solid"/>
                  <a:miter/>
                </a:ln>
              </p:spPr>
              <p:txBody>
                <a:bodyPr rtlCol="0" anchor="ctr"/>
                <a:lstStyle/>
                <a:p>
                  <a:endParaRPr lang="en-US"/>
                </a:p>
              </p:txBody>
            </p:sp>
            <p:sp>
              <p:nvSpPr>
                <p:cNvPr id="2602" name="Freeform: Shape 2601">
                  <a:extLst>
                    <a:ext uri="{FF2B5EF4-FFF2-40B4-BE49-F238E27FC236}">
                      <a16:creationId xmlns:a16="http://schemas.microsoft.com/office/drawing/2014/main" id="{2A918736-685F-5A40-467B-A15886F731C4}"/>
                    </a:ext>
                  </a:extLst>
                </p:cNvPr>
                <p:cNvSpPr/>
                <p:nvPr/>
              </p:nvSpPr>
              <p:spPr>
                <a:xfrm>
                  <a:off x="8075831" y="3765099"/>
                  <a:ext cx="52330" cy="52248"/>
                </a:xfrm>
                <a:custGeom>
                  <a:avLst/>
                  <a:gdLst>
                    <a:gd name="connsiteX0" fmla="*/ 6579 w 52330"/>
                    <a:gd name="connsiteY0" fmla="*/ 9419 h 52248"/>
                    <a:gd name="connsiteX1" fmla="*/ 43473 w 52330"/>
                    <a:gd name="connsiteY1" fmla="*/ 5918 h 52248"/>
                    <a:gd name="connsiteX2" fmla="*/ 45893 w 52330"/>
                    <a:gd name="connsiteY2" fmla="*/ 42699 h 52248"/>
                    <a:gd name="connsiteX3" fmla="*/ 8970 w 52330"/>
                    <a:gd name="connsiteY3" fmla="*/ 46229 h 52248"/>
                    <a:gd name="connsiteX4" fmla="*/ 6579 w 52330"/>
                    <a:gd name="connsiteY4" fmla="*/ 9419 h 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30" h="52248">
                      <a:moveTo>
                        <a:pt x="6579" y="9419"/>
                      </a:moveTo>
                      <a:cubicBezTo>
                        <a:pt x="16144" y="-1598"/>
                        <a:pt x="32712" y="-3192"/>
                        <a:pt x="43473" y="5918"/>
                      </a:cubicBezTo>
                      <a:cubicBezTo>
                        <a:pt x="54263" y="15027"/>
                        <a:pt x="55345" y="31511"/>
                        <a:pt x="45893" y="42699"/>
                      </a:cubicBezTo>
                      <a:cubicBezTo>
                        <a:pt x="36442" y="53887"/>
                        <a:pt x="19902" y="55481"/>
                        <a:pt x="8970" y="46229"/>
                      </a:cubicBezTo>
                      <a:cubicBezTo>
                        <a:pt x="-1962" y="36977"/>
                        <a:pt x="-3072" y="20522"/>
                        <a:pt x="6579" y="9419"/>
                      </a:cubicBezTo>
                      <a:close/>
                    </a:path>
                  </a:pathLst>
                </a:custGeom>
                <a:grpFill/>
                <a:ln w="2845" cap="flat">
                  <a:noFill/>
                  <a:prstDash val="solid"/>
                  <a:miter/>
                </a:ln>
              </p:spPr>
              <p:txBody>
                <a:bodyPr rtlCol="0" anchor="ctr"/>
                <a:lstStyle/>
                <a:p>
                  <a:endParaRPr lang="en-US"/>
                </a:p>
              </p:txBody>
            </p:sp>
            <p:sp>
              <p:nvSpPr>
                <p:cNvPr id="2603" name="Freeform: Shape 2602">
                  <a:extLst>
                    <a:ext uri="{FF2B5EF4-FFF2-40B4-BE49-F238E27FC236}">
                      <a16:creationId xmlns:a16="http://schemas.microsoft.com/office/drawing/2014/main" id="{FFFB82FB-FF36-E926-0D78-3C89F965471D}"/>
                    </a:ext>
                  </a:extLst>
                </p:cNvPr>
                <p:cNvSpPr/>
                <p:nvPr/>
              </p:nvSpPr>
              <p:spPr>
                <a:xfrm>
                  <a:off x="7946791" y="3649863"/>
                  <a:ext cx="50044" cy="50196"/>
                </a:xfrm>
                <a:custGeom>
                  <a:avLst/>
                  <a:gdLst>
                    <a:gd name="connsiteX0" fmla="*/ 6998 w 50044"/>
                    <a:gd name="connsiteY0" fmla="*/ 8220 h 50196"/>
                    <a:gd name="connsiteX1" fmla="*/ 42385 w 50044"/>
                    <a:gd name="connsiteY1" fmla="*/ 6427 h 50196"/>
                    <a:gd name="connsiteX2" fmla="*/ 43153 w 50044"/>
                    <a:gd name="connsiteY2" fmla="*/ 41870 h 50196"/>
                    <a:gd name="connsiteX3" fmla="*/ 7767 w 50044"/>
                    <a:gd name="connsiteY3" fmla="*/ 43664 h 50196"/>
                    <a:gd name="connsiteX4" fmla="*/ 6998 w 50044"/>
                    <a:gd name="connsiteY4" fmla="*/ 8220 h 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44" h="50196">
                      <a:moveTo>
                        <a:pt x="6998" y="8220"/>
                      </a:moveTo>
                      <a:cubicBezTo>
                        <a:pt x="16621" y="-2000"/>
                        <a:pt x="32477" y="-2797"/>
                        <a:pt x="42385" y="6427"/>
                      </a:cubicBezTo>
                      <a:cubicBezTo>
                        <a:pt x="52291" y="15651"/>
                        <a:pt x="52633" y="31508"/>
                        <a:pt x="43153" y="41870"/>
                      </a:cubicBezTo>
                      <a:cubicBezTo>
                        <a:pt x="33673" y="52233"/>
                        <a:pt x="17816" y="53029"/>
                        <a:pt x="7767" y="43664"/>
                      </a:cubicBezTo>
                      <a:cubicBezTo>
                        <a:pt x="-2282" y="34297"/>
                        <a:pt x="-2624" y="18441"/>
                        <a:pt x="6998" y="8220"/>
                      </a:cubicBezTo>
                      <a:close/>
                    </a:path>
                  </a:pathLst>
                </a:custGeom>
                <a:grpFill/>
                <a:ln w="2845" cap="flat">
                  <a:noFill/>
                  <a:prstDash val="solid"/>
                  <a:miter/>
                </a:ln>
              </p:spPr>
              <p:txBody>
                <a:bodyPr rtlCol="0" anchor="ctr"/>
                <a:lstStyle/>
                <a:p>
                  <a:endParaRPr lang="en-US"/>
                </a:p>
              </p:txBody>
            </p:sp>
            <p:sp>
              <p:nvSpPr>
                <p:cNvPr id="2604" name="Freeform: Shape 2603">
                  <a:extLst>
                    <a:ext uri="{FF2B5EF4-FFF2-40B4-BE49-F238E27FC236}">
                      <a16:creationId xmlns:a16="http://schemas.microsoft.com/office/drawing/2014/main" id="{E0BD1F47-B942-9019-4A5E-DB050621A01F}"/>
                    </a:ext>
                  </a:extLst>
                </p:cNvPr>
                <p:cNvSpPr/>
                <p:nvPr/>
              </p:nvSpPr>
              <p:spPr>
                <a:xfrm>
                  <a:off x="7822441" y="3529560"/>
                  <a:ext cx="47771" cy="48101"/>
                </a:xfrm>
                <a:custGeom>
                  <a:avLst/>
                  <a:gdLst>
                    <a:gd name="connsiteX0" fmla="*/ 7454 w 47771"/>
                    <a:gd name="connsiteY0" fmla="*/ 7107 h 48101"/>
                    <a:gd name="connsiteX1" fmla="*/ 41217 w 47771"/>
                    <a:gd name="connsiteY1" fmla="*/ 6879 h 48101"/>
                    <a:gd name="connsiteX2" fmla="*/ 47765 w 47771"/>
                    <a:gd name="connsiteY2" fmla="*/ 23789 h 48101"/>
                    <a:gd name="connsiteX3" fmla="*/ 40506 w 47771"/>
                    <a:gd name="connsiteY3" fmla="*/ 40813 h 48101"/>
                    <a:gd name="connsiteX4" fmla="*/ 23425 w 47771"/>
                    <a:gd name="connsiteY4" fmla="*/ 48101 h 48101"/>
                    <a:gd name="connsiteX5" fmla="*/ 6657 w 47771"/>
                    <a:gd name="connsiteY5" fmla="*/ 41126 h 48101"/>
                    <a:gd name="connsiteX6" fmla="*/ 7426 w 47771"/>
                    <a:gd name="connsiteY6" fmla="*/ 7107 h 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71" h="48101">
                      <a:moveTo>
                        <a:pt x="7454" y="7107"/>
                      </a:moveTo>
                      <a:cubicBezTo>
                        <a:pt x="17048" y="-2288"/>
                        <a:pt x="32165" y="-2373"/>
                        <a:pt x="41217" y="6879"/>
                      </a:cubicBezTo>
                      <a:cubicBezTo>
                        <a:pt x="45744" y="11519"/>
                        <a:pt x="47907" y="17640"/>
                        <a:pt x="47765" y="23789"/>
                      </a:cubicBezTo>
                      <a:cubicBezTo>
                        <a:pt x="47623" y="29938"/>
                        <a:pt x="45260" y="36031"/>
                        <a:pt x="40506" y="40813"/>
                      </a:cubicBezTo>
                      <a:cubicBezTo>
                        <a:pt x="35780" y="45539"/>
                        <a:pt x="29546" y="48073"/>
                        <a:pt x="23425" y="48101"/>
                      </a:cubicBezTo>
                      <a:cubicBezTo>
                        <a:pt x="17304" y="48130"/>
                        <a:pt x="11241" y="45824"/>
                        <a:pt x="6657" y="41126"/>
                      </a:cubicBezTo>
                      <a:cubicBezTo>
                        <a:pt x="-2510" y="31732"/>
                        <a:pt x="-2168" y="16501"/>
                        <a:pt x="7426" y="7107"/>
                      </a:cubicBezTo>
                      <a:close/>
                    </a:path>
                  </a:pathLst>
                </a:custGeom>
                <a:grpFill/>
                <a:ln w="2845" cap="flat">
                  <a:noFill/>
                  <a:prstDash val="solid"/>
                  <a:miter/>
                </a:ln>
              </p:spPr>
              <p:txBody>
                <a:bodyPr rtlCol="0" anchor="ctr"/>
                <a:lstStyle/>
                <a:p>
                  <a:endParaRPr lang="en-US"/>
                </a:p>
              </p:txBody>
            </p:sp>
            <p:sp>
              <p:nvSpPr>
                <p:cNvPr id="2605" name="Freeform: Shape 2604">
                  <a:extLst>
                    <a:ext uri="{FF2B5EF4-FFF2-40B4-BE49-F238E27FC236}">
                      <a16:creationId xmlns:a16="http://schemas.microsoft.com/office/drawing/2014/main" id="{76A5478E-6965-4FFF-51E3-8CE39A093D2A}"/>
                    </a:ext>
                  </a:extLst>
                </p:cNvPr>
                <p:cNvSpPr/>
                <p:nvPr/>
              </p:nvSpPr>
              <p:spPr>
                <a:xfrm>
                  <a:off x="7703033" y="3404366"/>
                  <a:ext cx="45951" cy="45551"/>
                </a:xfrm>
                <a:custGeom>
                  <a:avLst/>
                  <a:gdLst>
                    <a:gd name="connsiteX0" fmla="*/ 7837 w 45951"/>
                    <a:gd name="connsiteY0" fmla="*/ 6101 h 45551"/>
                    <a:gd name="connsiteX1" fmla="*/ 40120 w 45951"/>
                    <a:gd name="connsiteY1" fmla="*/ 7126 h 45551"/>
                    <a:gd name="connsiteX2" fmla="*/ 38326 w 45951"/>
                    <a:gd name="connsiteY2" fmla="*/ 39266 h 45551"/>
                    <a:gd name="connsiteX3" fmla="*/ 5844 w 45951"/>
                    <a:gd name="connsiteY3" fmla="*/ 38412 h 45551"/>
                    <a:gd name="connsiteX4" fmla="*/ 7837 w 45951"/>
                    <a:gd name="connsiteY4" fmla="*/ 6072 h 45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51" h="45551">
                      <a:moveTo>
                        <a:pt x="7837" y="6101"/>
                      </a:moveTo>
                      <a:cubicBezTo>
                        <a:pt x="17402" y="-2525"/>
                        <a:pt x="31608" y="-1842"/>
                        <a:pt x="40120" y="7126"/>
                      </a:cubicBezTo>
                      <a:cubicBezTo>
                        <a:pt x="48546" y="16179"/>
                        <a:pt x="47749" y="30555"/>
                        <a:pt x="38326" y="39266"/>
                      </a:cubicBezTo>
                      <a:cubicBezTo>
                        <a:pt x="28903" y="47977"/>
                        <a:pt x="14384" y="47579"/>
                        <a:pt x="5844" y="38412"/>
                      </a:cubicBezTo>
                      <a:cubicBezTo>
                        <a:pt x="-2782" y="29331"/>
                        <a:pt x="-1643" y="14613"/>
                        <a:pt x="7837" y="6072"/>
                      </a:cubicBezTo>
                      <a:close/>
                    </a:path>
                  </a:pathLst>
                </a:custGeom>
                <a:grpFill/>
                <a:ln w="2845" cap="flat">
                  <a:noFill/>
                  <a:prstDash val="solid"/>
                  <a:miter/>
                </a:ln>
              </p:spPr>
              <p:txBody>
                <a:bodyPr rtlCol="0" anchor="ctr"/>
                <a:lstStyle/>
                <a:p>
                  <a:endParaRPr lang="en-US"/>
                </a:p>
              </p:txBody>
            </p:sp>
            <p:sp>
              <p:nvSpPr>
                <p:cNvPr id="2606" name="Freeform: Shape 2605">
                  <a:extLst>
                    <a:ext uri="{FF2B5EF4-FFF2-40B4-BE49-F238E27FC236}">
                      <a16:creationId xmlns:a16="http://schemas.microsoft.com/office/drawing/2014/main" id="{21EF6249-4C3A-01DE-55D5-4B537DFB4A30}"/>
                    </a:ext>
                  </a:extLst>
                </p:cNvPr>
                <p:cNvSpPr/>
                <p:nvPr/>
              </p:nvSpPr>
              <p:spPr>
                <a:xfrm>
                  <a:off x="7589200" y="3274099"/>
                  <a:ext cx="43714" cy="43394"/>
                </a:xfrm>
                <a:custGeom>
                  <a:avLst/>
                  <a:gdLst>
                    <a:gd name="connsiteX0" fmla="*/ 8025 w 43714"/>
                    <a:gd name="connsiteY0" fmla="*/ 5271 h 43394"/>
                    <a:gd name="connsiteX1" fmla="*/ 38799 w 43714"/>
                    <a:gd name="connsiteY1" fmla="*/ 7435 h 43394"/>
                    <a:gd name="connsiteX2" fmla="*/ 35753 w 43714"/>
                    <a:gd name="connsiteY2" fmla="*/ 38038 h 43394"/>
                    <a:gd name="connsiteX3" fmla="*/ 4979 w 43714"/>
                    <a:gd name="connsiteY3" fmla="*/ 35875 h 43394"/>
                    <a:gd name="connsiteX4" fmla="*/ 8025 w 43714"/>
                    <a:gd name="connsiteY4" fmla="*/ 5271 h 43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4" h="43394">
                      <a:moveTo>
                        <a:pt x="8025" y="5271"/>
                      </a:moveTo>
                      <a:cubicBezTo>
                        <a:pt x="17419" y="-2529"/>
                        <a:pt x="31198" y="-1561"/>
                        <a:pt x="38799" y="7435"/>
                      </a:cubicBezTo>
                      <a:cubicBezTo>
                        <a:pt x="46400" y="16431"/>
                        <a:pt x="45033" y="30124"/>
                        <a:pt x="35753" y="38038"/>
                      </a:cubicBezTo>
                      <a:cubicBezTo>
                        <a:pt x="26472" y="45953"/>
                        <a:pt x="12693" y="44985"/>
                        <a:pt x="4979" y="35875"/>
                      </a:cubicBezTo>
                      <a:cubicBezTo>
                        <a:pt x="-2708" y="26765"/>
                        <a:pt x="-1342" y="13072"/>
                        <a:pt x="8025" y="5271"/>
                      </a:cubicBezTo>
                      <a:close/>
                    </a:path>
                  </a:pathLst>
                </a:custGeom>
                <a:grpFill/>
                <a:ln w="2845" cap="flat">
                  <a:noFill/>
                  <a:prstDash val="solid"/>
                  <a:miter/>
                </a:ln>
              </p:spPr>
              <p:txBody>
                <a:bodyPr rtlCol="0" anchor="ctr"/>
                <a:lstStyle/>
                <a:p>
                  <a:endParaRPr lang="en-US"/>
                </a:p>
              </p:txBody>
            </p:sp>
            <p:sp>
              <p:nvSpPr>
                <p:cNvPr id="2607" name="Freeform: Shape 2606">
                  <a:extLst>
                    <a:ext uri="{FF2B5EF4-FFF2-40B4-BE49-F238E27FC236}">
                      <a16:creationId xmlns:a16="http://schemas.microsoft.com/office/drawing/2014/main" id="{BBAAF1CD-0A19-C6CF-EB51-F99EF75FE1A1}"/>
                    </a:ext>
                  </a:extLst>
                </p:cNvPr>
                <p:cNvSpPr/>
                <p:nvPr/>
              </p:nvSpPr>
              <p:spPr>
                <a:xfrm>
                  <a:off x="7480710" y="3139338"/>
                  <a:ext cx="41461" cy="41299"/>
                </a:xfrm>
                <a:custGeom>
                  <a:avLst/>
                  <a:gdLst>
                    <a:gd name="connsiteX0" fmla="*/ 8364 w 41461"/>
                    <a:gd name="connsiteY0" fmla="*/ 4438 h 41299"/>
                    <a:gd name="connsiteX1" fmla="*/ 37373 w 41461"/>
                    <a:gd name="connsiteY1" fmla="*/ 7769 h 41299"/>
                    <a:gd name="connsiteX2" fmla="*/ 33160 w 41461"/>
                    <a:gd name="connsiteY2" fmla="*/ 36778 h 41299"/>
                    <a:gd name="connsiteX3" fmla="*/ 4151 w 41461"/>
                    <a:gd name="connsiteY3" fmla="*/ 33447 h 41299"/>
                    <a:gd name="connsiteX4" fmla="*/ 8364 w 41461"/>
                    <a:gd name="connsiteY4" fmla="*/ 4438 h 4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1" h="41299">
                      <a:moveTo>
                        <a:pt x="8364" y="4438"/>
                      </a:moveTo>
                      <a:cubicBezTo>
                        <a:pt x="17559" y="-2594"/>
                        <a:pt x="30569" y="-1113"/>
                        <a:pt x="37373" y="7769"/>
                      </a:cubicBezTo>
                      <a:cubicBezTo>
                        <a:pt x="44177" y="16651"/>
                        <a:pt x="42298" y="29633"/>
                        <a:pt x="33160" y="36778"/>
                      </a:cubicBezTo>
                      <a:cubicBezTo>
                        <a:pt x="24021" y="43924"/>
                        <a:pt x="11040" y="42443"/>
                        <a:pt x="4151" y="33447"/>
                      </a:cubicBezTo>
                      <a:cubicBezTo>
                        <a:pt x="-2739" y="24451"/>
                        <a:pt x="-860" y="11470"/>
                        <a:pt x="8364" y="4438"/>
                      </a:cubicBezTo>
                      <a:close/>
                    </a:path>
                  </a:pathLst>
                </a:custGeom>
                <a:grpFill/>
                <a:ln w="2845" cap="flat">
                  <a:noFill/>
                  <a:prstDash val="solid"/>
                  <a:miter/>
                </a:ln>
              </p:spPr>
              <p:txBody>
                <a:bodyPr rtlCol="0" anchor="ctr"/>
                <a:lstStyle/>
                <a:p>
                  <a:endParaRPr lang="en-US"/>
                </a:p>
              </p:txBody>
            </p:sp>
            <p:sp>
              <p:nvSpPr>
                <p:cNvPr id="2608" name="Freeform: Shape 2607">
                  <a:extLst>
                    <a:ext uri="{FF2B5EF4-FFF2-40B4-BE49-F238E27FC236}">
                      <a16:creationId xmlns:a16="http://schemas.microsoft.com/office/drawing/2014/main" id="{B10C78AD-D807-1316-985B-800566BE0CC4}"/>
                    </a:ext>
                  </a:extLst>
                </p:cNvPr>
                <p:cNvSpPr/>
                <p:nvPr/>
              </p:nvSpPr>
              <p:spPr>
                <a:xfrm>
                  <a:off x="7377680" y="3000291"/>
                  <a:ext cx="39351" cy="39011"/>
                </a:xfrm>
                <a:custGeom>
                  <a:avLst/>
                  <a:gdLst>
                    <a:gd name="connsiteX0" fmla="*/ 8623 w 39351"/>
                    <a:gd name="connsiteY0" fmla="*/ 3706 h 39011"/>
                    <a:gd name="connsiteX1" fmla="*/ 35839 w 39351"/>
                    <a:gd name="connsiteY1" fmla="*/ 8062 h 39011"/>
                    <a:gd name="connsiteX2" fmla="*/ 30942 w 39351"/>
                    <a:gd name="connsiteY2" fmla="*/ 35192 h 39011"/>
                    <a:gd name="connsiteX3" fmla="*/ 3413 w 39351"/>
                    <a:gd name="connsiteY3" fmla="*/ 31064 h 39011"/>
                    <a:gd name="connsiteX4" fmla="*/ 8623 w 39351"/>
                    <a:gd name="connsiteY4" fmla="*/ 3678 h 39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1" h="39011">
                      <a:moveTo>
                        <a:pt x="8623" y="3706"/>
                      </a:moveTo>
                      <a:cubicBezTo>
                        <a:pt x="17619" y="-2614"/>
                        <a:pt x="29775" y="-649"/>
                        <a:pt x="35839" y="8062"/>
                      </a:cubicBezTo>
                      <a:cubicBezTo>
                        <a:pt x="41988" y="16688"/>
                        <a:pt x="39881" y="28787"/>
                        <a:pt x="30942" y="35192"/>
                      </a:cubicBezTo>
                      <a:cubicBezTo>
                        <a:pt x="22060" y="41569"/>
                        <a:pt x="9620" y="39804"/>
                        <a:pt x="3413" y="31064"/>
                      </a:cubicBezTo>
                      <a:cubicBezTo>
                        <a:pt x="-2707" y="22267"/>
                        <a:pt x="-373" y="9998"/>
                        <a:pt x="8623" y="3678"/>
                      </a:cubicBezTo>
                      <a:close/>
                    </a:path>
                  </a:pathLst>
                </a:custGeom>
                <a:grpFill/>
                <a:ln w="2845" cap="flat">
                  <a:noFill/>
                  <a:prstDash val="solid"/>
                  <a:miter/>
                </a:ln>
              </p:spPr>
              <p:txBody>
                <a:bodyPr rtlCol="0" anchor="ctr"/>
                <a:lstStyle/>
                <a:p>
                  <a:endParaRPr lang="en-US"/>
                </a:p>
              </p:txBody>
            </p:sp>
            <p:sp>
              <p:nvSpPr>
                <p:cNvPr id="2609" name="Freeform: Shape 2608">
                  <a:extLst>
                    <a:ext uri="{FF2B5EF4-FFF2-40B4-BE49-F238E27FC236}">
                      <a16:creationId xmlns:a16="http://schemas.microsoft.com/office/drawing/2014/main" id="{C334EF99-8F5D-D74B-7718-7B27FD7AE281}"/>
                    </a:ext>
                  </a:extLst>
                </p:cNvPr>
                <p:cNvSpPr/>
                <p:nvPr/>
              </p:nvSpPr>
              <p:spPr>
                <a:xfrm>
                  <a:off x="7280686" y="2857059"/>
                  <a:ext cx="37312" cy="36675"/>
                </a:xfrm>
                <a:custGeom>
                  <a:avLst/>
                  <a:gdLst>
                    <a:gd name="connsiteX0" fmla="*/ 8655 w 37312"/>
                    <a:gd name="connsiteY0" fmla="*/ 3088 h 36675"/>
                    <a:gd name="connsiteX1" fmla="*/ 34419 w 37312"/>
                    <a:gd name="connsiteY1" fmla="*/ 8070 h 36675"/>
                    <a:gd name="connsiteX2" fmla="*/ 28696 w 37312"/>
                    <a:gd name="connsiteY2" fmla="*/ 33520 h 36675"/>
                    <a:gd name="connsiteX3" fmla="*/ 2933 w 37312"/>
                    <a:gd name="connsiteY3" fmla="*/ 28538 h 36675"/>
                    <a:gd name="connsiteX4" fmla="*/ 8655 w 37312"/>
                    <a:gd name="connsiteY4" fmla="*/ 3088 h 3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2" h="36675">
                      <a:moveTo>
                        <a:pt x="8655" y="3088"/>
                      </a:moveTo>
                      <a:cubicBezTo>
                        <a:pt x="17366" y="-2520"/>
                        <a:pt x="28896" y="-272"/>
                        <a:pt x="34419" y="8070"/>
                      </a:cubicBezTo>
                      <a:cubicBezTo>
                        <a:pt x="39913" y="16439"/>
                        <a:pt x="37351" y="27827"/>
                        <a:pt x="28696" y="33520"/>
                      </a:cubicBezTo>
                      <a:cubicBezTo>
                        <a:pt x="20042" y="39214"/>
                        <a:pt x="8513" y="36993"/>
                        <a:pt x="2933" y="28538"/>
                      </a:cubicBezTo>
                      <a:cubicBezTo>
                        <a:pt x="-2619" y="20083"/>
                        <a:pt x="-56" y="8696"/>
                        <a:pt x="8655" y="3088"/>
                      </a:cubicBezTo>
                      <a:close/>
                    </a:path>
                  </a:pathLst>
                </a:custGeom>
                <a:grpFill/>
                <a:ln w="2845" cap="flat">
                  <a:noFill/>
                  <a:prstDash val="solid"/>
                  <a:miter/>
                </a:ln>
              </p:spPr>
              <p:txBody>
                <a:bodyPr rtlCol="0" anchor="ctr"/>
                <a:lstStyle/>
                <a:p>
                  <a:endParaRPr lang="en-US"/>
                </a:p>
              </p:txBody>
            </p:sp>
            <p:sp>
              <p:nvSpPr>
                <p:cNvPr id="2610" name="Freeform: Shape 2609">
                  <a:extLst>
                    <a:ext uri="{FF2B5EF4-FFF2-40B4-BE49-F238E27FC236}">
                      <a16:creationId xmlns:a16="http://schemas.microsoft.com/office/drawing/2014/main" id="{F452AAA4-2900-C436-FF34-9276F55E8626}"/>
                    </a:ext>
                  </a:extLst>
                </p:cNvPr>
                <p:cNvSpPr/>
                <p:nvPr/>
              </p:nvSpPr>
              <p:spPr>
                <a:xfrm>
                  <a:off x="7189751" y="2709837"/>
                  <a:ext cx="35028" cy="34586"/>
                </a:xfrm>
                <a:custGeom>
                  <a:avLst/>
                  <a:gdLst>
                    <a:gd name="connsiteX0" fmla="*/ 8805 w 35028"/>
                    <a:gd name="connsiteY0" fmla="*/ 2503 h 34586"/>
                    <a:gd name="connsiteX1" fmla="*/ 32718 w 35028"/>
                    <a:gd name="connsiteY1" fmla="*/ 8254 h 34586"/>
                    <a:gd name="connsiteX2" fmla="*/ 26256 w 35028"/>
                    <a:gd name="connsiteY2" fmla="*/ 32025 h 34586"/>
                    <a:gd name="connsiteX3" fmla="*/ 2342 w 35028"/>
                    <a:gd name="connsiteY3" fmla="*/ 26274 h 34586"/>
                    <a:gd name="connsiteX4" fmla="*/ 8805 w 35028"/>
                    <a:gd name="connsiteY4" fmla="*/ 2503 h 3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28" h="34586">
                      <a:moveTo>
                        <a:pt x="8805" y="2503"/>
                      </a:moveTo>
                      <a:cubicBezTo>
                        <a:pt x="17203" y="-2422"/>
                        <a:pt x="27936" y="140"/>
                        <a:pt x="32718" y="8254"/>
                      </a:cubicBezTo>
                      <a:cubicBezTo>
                        <a:pt x="37501" y="16367"/>
                        <a:pt x="34625" y="27015"/>
                        <a:pt x="26256" y="32025"/>
                      </a:cubicBezTo>
                      <a:cubicBezTo>
                        <a:pt x="17886" y="37035"/>
                        <a:pt x="7182" y="34473"/>
                        <a:pt x="2342" y="26274"/>
                      </a:cubicBezTo>
                      <a:cubicBezTo>
                        <a:pt x="-2497" y="18075"/>
                        <a:pt x="407" y="7428"/>
                        <a:pt x="8805" y="2503"/>
                      </a:cubicBezTo>
                      <a:close/>
                    </a:path>
                  </a:pathLst>
                </a:custGeom>
                <a:grpFill/>
                <a:ln w="2845" cap="flat">
                  <a:noFill/>
                  <a:prstDash val="solid"/>
                  <a:miter/>
                </a:ln>
              </p:spPr>
              <p:txBody>
                <a:bodyPr rtlCol="0" anchor="ctr"/>
                <a:lstStyle/>
                <a:p>
                  <a:endParaRPr lang="en-US"/>
                </a:p>
              </p:txBody>
            </p:sp>
            <p:sp>
              <p:nvSpPr>
                <p:cNvPr id="2611" name="Freeform: Shape 2610">
                  <a:extLst>
                    <a:ext uri="{FF2B5EF4-FFF2-40B4-BE49-F238E27FC236}">
                      <a16:creationId xmlns:a16="http://schemas.microsoft.com/office/drawing/2014/main" id="{FDCEE416-4541-108B-A345-1ED0522051BD}"/>
                    </a:ext>
                  </a:extLst>
                </p:cNvPr>
                <p:cNvSpPr/>
                <p:nvPr/>
              </p:nvSpPr>
              <p:spPr>
                <a:xfrm>
                  <a:off x="7104744" y="2559027"/>
                  <a:ext cx="32795" cy="32465"/>
                </a:xfrm>
                <a:custGeom>
                  <a:avLst/>
                  <a:gdLst>
                    <a:gd name="connsiteX0" fmla="*/ 8919 w 32795"/>
                    <a:gd name="connsiteY0" fmla="*/ 2004 h 32465"/>
                    <a:gd name="connsiteX1" fmla="*/ 30982 w 32795"/>
                    <a:gd name="connsiteY1" fmla="*/ 8352 h 32465"/>
                    <a:gd name="connsiteX2" fmla="*/ 23951 w 32795"/>
                    <a:gd name="connsiteY2" fmla="*/ 30387 h 32465"/>
                    <a:gd name="connsiteX3" fmla="*/ 1831 w 32795"/>
                    <a:gd name="connsiteY3" fmla="*/ 24067 h 32465"/>
                    <a:gd name="connsiteX4" fmla="*/ 8891 w 32795"/>
                    <a:gd name="connsiteY4" fmla="*/ 2004 h 32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95" h="32465">
                      <a:moveTo>
                        <a:pt x="8919" y="2004"/>
                      </a:moveTo>
                      <a:cubicBezTo>
                        <a:pt x="16976" y="-2295"/>
                        <a:pt x="26854" y="552"/>
                        <a:pt x="30982" y="8352"/>
                      </a:cubicBezTo>
                      <a:cubicBezTo>
                        <a:pt x="35110" y="16181"/>
                        <a:pt x="31950" y="26059"/>
                        <a:pt x="23951" y="30387"/>
                      </a:cubicBezTo>
                      <a:cubicBezTo>
                        <a:pt x="15865" y="34799"/>
                        <a:pt x="5987" y="31952"/>
                        <a:pt x="1831" y="24067"/>
                      </a:cubicBezTo>
                      <a:cubicBezTo>
                        <a:pt x="-2326" y="16181"/>
                        <a:pt x="834" y="6303"/>
                        <a:pt x="8891" y="2004"/>
                      </a:cubicBezTo>
                      <a:close/>
                    </a:path>
                  </a:pathLst>
                </a:custGeom>
                <a:grpFill/>
                <a:ln w="2845" cap="flat">
                  <a:noFill/>
                  <a:prstDash val="solid"/>
                  <a:miter/>
                </a:ln>
              </p:spPr>
              <p:txBody>
                <a:bodyPr rtlCol="0" anchor="ctr"/>
                <a:lstStyle/>
                <a:p>
                  <a:endParaRPr lang="en-US"/>
                </a:p>
              </p:txBody>
            </p:sp>
            <p:sp>
              <p:nvSpPr>
                <p:cNvPr id="2612" name="Freeform: Shape 2611">
                  <a:extLst>
                    <a:ext uri="{FF2B5EF4-FFF2-40B4-BE49-F238E27FC236}">
                      <a16:creationId xmlns:a16="http://schemas.microsoft.com/office/drawing/2014/main" id="{55BDCDDE-35A3-7300-A56E-B4802CF51FBF}"/>
                    </a:ext>
                  </a:extLst>
                </p:cNvPr>
                <p:cNvSpPr/>
                <p:nvPr/>
              </p:nvSpPr>
              <p:spPr>
                <a:xfrm>
                  <a:off x="7026154" y="2404889"/>
                  <a:ext cx="30805" cy="30057"/>
                </a:xfrm>
                <a:custGeom>
                  <a:avLst/>
                  <a:gdLst>
                    <a:gd name="connsiteX0" fmla="*/ 8738 w 30805"/>
                    <a:gd name="connsiteY0" fmla="*/ 1588 h 30057"/>
                    <a:gd name="connsiteX1" fmla="*/ 29292 w 30805"/>
                    <a:gd name="connsiteY1" fmla="*/ 8250 h 30057"/>
                    <a:gd name="connsiteX2" fmla="*/ 22090 w 30805"/>
                    <a:gd name="connsiteY2" fmla="*/ 28434 h 30057"/>
                    <a:gd name="connsiteX3" fmla="*/ 1535 w 30805"/>
                    <a:gd name="connsiteY3" fmla="*/ 21772 h 30057"/>
                    <a:gd name="connsiteX4" fmla="*/ 8738 w 30805"/>
                    <a:gd name="connsiteY4" fmla="*/ 1588 h 30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05" h="30057">
                      <a:moveTo>
                        <a:pt x="8738" y="1588"/>
                      </a:moveTo>
                      <a:cubicBezTo>
                        <a:pt x="16425" y="-2113"/>
                        <a:pt x="25620" y="876"/>
                        <a:pt x="29292" y="8250"/>
                      </a:cubicBezTo>
                      <a:cubicBezTo>
                        <a:pt x="32964" y="15623"/>
                        <a:pt x="29719" y="24676"/>
                        <a:pt x="22090" y="28434"/>
                      </a:cubicBezTo>
                      <a:cubicBezTo>
                        <a:pt x="14432" y="32191"/>
                        <a:pt x="5236" y="29202"/>
                        <a:pt x="1535" y="21772"/>
                      </a:cubicBezTo>
                      <a:cubicBezTo>
                        <a:pt x="-2165" y="14313"/>
                        <a:pt x="1052" y="5289"/>
                        <a:pt x="8738" y="1588"/>
                      </a:cubicBezTo>
                      <a:close/>
                    </a:path>
                  </a:pathLst>
                </a:custGeom>
                <a:grpFill/>
                <a:ln w="2845" cap="flat">
                  <a:noFill/>
                  <a:prstDash val="solid"/>
                  <a:miter/>
                </a:ln>
              </p:spPr>
              <p:txBody>
                <a:bodyPr rtlCol="0" anchor="ctr"/>
                <a:lstStyle/>
                <a:p>
                  <a:endParaRPr lang="en-US"/>
                </a:p>
              </p:txBody>
            </p:sp>
            <p:sp>
              <p:nvSpPr>
                <p:cNvPr id="2613" name="Freeform: Shape 2612">
                  <a:extLst>
                    <a:ext uri="{FF2B5EF4-FFF2-40B4-BE49-F238E27FC236}">
                      <a16:creationId xmlns:a16="http://schemas.microsoft.com/office/drawing/2014/main" id="{B289D823-DEEB-0A14-75F2-FFE7B9E64AF1}"/>
                    </a:ext>
                  </a:extLst>
                </p:cNvPr>
                <p:cNvSpPr/>
                <p:nvPr/>
              </p:nvSpPr>
              <p:spPr>
                <a:xfrm>
                  <a:off x="6954257" y="2247406"/>
                  <a:ext cx="28534" cy="27941"/>
                </a:xfrm>
                <a:custGeom>
                  <a:avLst/>
                  <a:gdLst>
                    <a:gd name="connsiteX0" fmla="*/ 8695 w 28534"/>
                    <a:gd name="connsiteY0" fmla="*/ 1215 h 27941"/>
                    <a:gd name="connsiteX1" fmla="*/ 27399 w 28534"/>
                    <a:gd name="connsiteY1" fmla="*/ 8218 h 27941"/>
                    <a:gd name="connsiteX2" fmla="*/ 19855 w 28534"/>
                    <a:gd name="connsiteY2" fmla="*/ 26694 h 27941"/>
                    <a:gd name="connsiteX3" fmla="*/ 1151 w 28534"/>
                    <a:gd name="connsiteY3" fmla="*/ 19690 h 27941"/>
                    <a:gd name="connsiteX4" fmla="*/ 8695 w 28534"/>
                    <a:gd name="connsiteY4" fmla="*/ 1215 h 2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34" h="27941">
                      <a:moveTo>
                        <a:pt x="8695" y="1215"/>
                      </a:moveTo>
                      <a:cubicBezTo>
                        <a:pt x="15955" y="-1917"/>
                        <a:pt x="24353" y="1215"/>
                        <a:pt x="27399" y="8218"/>
                      </a:cubicBezTo>
                      <a:cubicBezTo>
                        <a:pt x="30473" y="15221"/>
                        <a:pt x="27086" y="23505"/>
                        <a:pt x="19855" y="26694"/>
                      </a:cubicBezTo>
                      <a:cubicBezTo>
                        <a:pt x="12624" y="29882"/>
                        <a:pt x="4226" y="26751"/>
                        <a:pt x="1151" y="19690"/>
                      </a:cubicBezTo>
                      <a:cubicBezTo>
                        <a:pt x="-1952" y="12630"/>
                        <a:pt x="1436" y="4346"/>
                        <a:pt x="8695" y="1215"/>
                      </a:cubicBezTo>
                      <a:close/>
                    </a:path>
                  </a:pathLst>
                </a:custGeom>
                <a:grpFill/>
                <a:ln w="2845" cap="flat">
                  <a:noFill/>
                  <a:prstDash val="solid"/>
                  <a:miter/>
                </a:ln>
              </p:spPr>
              <p:txBody>
                <a:bodyPr rtlCol="0" anchor="ctr"/>
                <a:lstStyle/>
                <a:p>
                  <a:endParaRPr lang="en-US"/>
                </a:p>
              </p:txBody>
            </p:sp>
            <p:sp>
              <p:nvSpPr>
                <p:cNvPr id="2614" name="Freeform: Shape 2613">
                  <a:extLst>
                    <a:ext uri="{FF2B5EF4-FFF2-40B4-BE49-F238E27FC236}">
                      <a16:creationId xmlns:a16="http://schemas.microsoft.com/office/drawing/2014/main" id="{067EBA00-5C35-79F0-B4EF-BC26D644029B}"/>
                    </a:ext>
                  </a:extLst>
                </p:cNvPr>
                <p:cNvSpPr/>
                <p:nvPr/>
              </p:nvSpPr>
              <p:spPr>
                <a:xfrm>
                  <a:off x="6888704" y="2087148"/>
                  <a:ext cx="26295" cy="25848"/>
                </a:xfrm>
                <a:custGeom>
                  <a:avLst/>
                  <a:gdLst>
                    <a:gd name="connsiteX0" fmla="*/ 8600 w 26295"/>
                    <a:gd name="connsiteY0" fmla="*/ 911 h 25848"/>
                    <a:gd name="connsiteX1" fmla="*/ 25482 w 26295"/>
                    <a:gd name="connsiteY1" fmla="*/ 8114 h 25848"/>
                    <a:gd name="connsiteX2" fmla="*/ 17710 w 26295"/>
                    <a:gd name="connsiteY2" fmla="*/ 24910 h 25848"/>
                    <a:gd name="connsiteX3" fmla="*/ 828 w 26295"/>
                    <a:gd name="connsiteY3" fmla="*/ 17708 h 25848"/>
                    <a:gd name="connsiteX4" fmla="*/ 8600 w 26295"/>
                    <a:gd name="connsiteY4" fmla="*/ 911 h 25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5" h="25848">
                      <a:moveTo>
                        <a:pt x="8600" y="911"/>
                      </a:moveTo>
                      <a:cubicBezTo>
                        <a:pt x="15404" y="-1708"/>
                        <a:pt x="22976" y="1509"/>
                        <a:pt x="25482" y="8114"/>
                      </a:cubicBezTo>
                      <a:cubicBezTo>
                        <a:pt x="27987" y="14719"/>
                        <a:pt x="24514" y="22234"/>
                        <a:pt x="17710" y="24910"/>
                      </a:cubicBezTo>
                      <a:cubicBezTo>
                        <a:pt x="10906" y="27586"/>
                        <a:pt x="3362" y="24341"/>
                        <a:pt x="828" y="17708"/>
                      </a:cubicBezTo>
                      <a:cubicBezTo>
                        <a:pt x="-1705" y="11046"/>
                        <a:pt x="1768" y="3531"/>
                        <a:pt x="8600" y="911"/>
                      </a:cubicBezTo>
                      <a:close/>
                    </a:path>
                  </a:pathLst>
                </a:custGeom>
                <a:grpFill/>
                <a:ln w="2845" cap="flat">
                  <a:noFill/>
                  <a:prstDash val="solid"/>
                  <a:miter/>
                </a:ln>
              </p:spPr>
              <p:txBody>
                <a:bodyPr rtlCol="0" anchor="ctr"/>
                <a:lstStyle/>
                <a:p>
                  <a:endParaRPr lang="en-US"/>
                </a:p>
              </p:txBody>
            </p:sp>
            <p:sp>
              <p:nvSpPr>
                <p:cNvPr id="2615" name="Freeform: Shape 2614">
                  <a:extLst>
                    <a:ext uri="{FF2B5EF4-FFF2-40B4-BE49-F238E27FC236}">
                      <a16:creationId xmlns:a16="http://schemas.microsoft.com/office/drawing/2014/main" id="{17846BA6-02D4-2EAE-1AD4-C7CA74F90268}"/>
                    </a:ext>
                  </a:extLst>
                </p:cNvPr>
                <p:cNvSpPr/>
                <p:nvPr/>
              </p:nvSpPr>
              <p:spPr>
                <a:xfrm>
                  <a:off x="6829865" y="1924334"/>
                  <a:ext cx="24223" cy="23525"/>
                </a:xfrm>
                <a:custGeom>
                  <a:avLst/>
                  <a:gdLst>
                    <a:gd name="connsiteX0" fmla="*/ 8197 w 24223"/>
                    <a:gd name="connsiteY0" fmla="*/ 660 h 23525"/>
                    <a:gd name="connsiteX1" fmla="*/ 23570 w 24223"/>
                    <a:gd name="connsiteY1" fmla="*/ 7834 h 23525"/>
                    <a:gd name="connsiteX2" fmla="*/ 16026 w 24223"/>
                    <a:gd name="connsiteY2" fmla="*/ 22837 h 23525"/>
                    <a:gd name="connsiteX3" fmla="*/ 653 w 24223"/>
                    <a:gd name="connsiteY3" fmla="*/ 15663 h 23525"/>
                    <a:gd name="connsiteX4" fmla="*/ 8197 w 24223"/>
                    <a:gd name="connsiteY4" fmla="*/ 660 h 2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23" h="23525">
                      <a:moveTo>
                        <a:pt x="8197" y="660"/>
                      </a:moveTo>
                      <a:cubicBezTo>
                        <a:pt x="14546" y="-1475"/>
                        <a:pt x="21406" y="1742"/>
                        <a:pt x="23570" y="7834"/>
                      </a:cubicBezTo>
                      <a:cubicBezTo>
                        <a:pt x="25734" y="13955"/>
                        <a:pt x="22346" y="20673"/>
                        <a:pt x="16026" y="22837"/>
                      </a:cubicBezTo>
                      <a:cubicBezTo>
                        <a:pt x="9706" y="25029"/>
                        <a:pt x="2817" y="21812"/>
                        <a:pt x="653" y="15663"/>
                      </a:cubicBezTo>
                      <a:cubicBezTo>
                        <a:pt x="-1510" y="9514"/>
                        <a:pt x="1877" y="2795"/>
                        <a:pt x="8197" y="660"/>
                      </a:cubicBezTo>
                      <a:close/>
                    </a:path>
                  </a:pathLst>
                </a:custGeom>
                <a:grpFill/>
                <a:ln w="2845" cap="flat">
                  <a:noFill/>
                  <a:prstDash val="solid"/>
                  <a:miter/>
                </a:ln>
              </p:spPr>
              <p:txBody>
                <a:bodyPr rtlCol="0" anchor="ctr"/>
                <a:lstStyle/>
                <a:p>
                  <a:endParaRPr lang="en-US"/>
                </a:p>
              </p:txBody>
            </p:sp>
            <p:sp>
              <p:nvSpPr>
                <p:cNvPr id="2616" name="Freeform: Shape 2615">
                  <a:extLst>
                    <a:ext uri="{FF2B5EF4-FFF2-40B4-BE49-F238E27FC236}">
                      <a16:creationId xmlns:a16="http://schemas.microsoft.com/office/drawing/2014/main" id="{D2277A62-E13B-10ED-4399-A1BEC6CEE5AF}"/>
                    </a:ext>
                  </a:extLst>
                </p:cNvPr>
                <p:cNvSpPr/>
                <p:nvPr/>
              </p:nvSpPr>
              <p:spPr>
                <a:xfrm>
                  <a:off x="6778159" y="1759019"/>
                  <a:ext cx="21988" cy="21431"/>
                </a:xfrm>
                <a:custGeom>
                  <a:avLst/>
                  <a:gdLst>
                    <a:gd name="connsiteX0" fmla="*/ 7948 w 21988"/>
                    <a:gd name="connsiteY0" fmla="*/ 461 h 21431"/>
                    <a:gd name="connsiteX1" fmla="*/ 21556 w 21988"/>
                    <a:gd name="connsiteY1" fmla="*/ 7578 h 21431"/>
                    <a:gd name="connsiteX2" fmla="*/ 14040 w 21988"/>
                    <a:gd name="connsiteY2" fmla="*/ 20958 h 21431"/>
                    <a:gd name="connsiteX3" fmla="*/ 433 w 21988"/>
                    <a:gd name="connsiteY3" fmla="*/ 13841 h 21431"/>
                    <a:gd name="connsiteX4" fmla="*/ 7948 w 21988"/>
                    <a:gd name="connsiteY4" fmla="*/ 461 h 2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8" h="21431">
                      <a:moveTo>
                        <a:pt x="7948" y="461"/>
                      </a:moveTo>
                      <a:cubicBezTo>
                        <a:pt x="13784" y="-1247"/>
                        <a:pt x="19877" y="1941"/>
                        <a:pt x="21556" y="7578"/>
                      </a:cubicBezTo>
                      <a:cubicBezTo>
                        <a:pt x="23236" y="13215"/>
                        <a:pt x="19877" y="19193"/>
                        <a:pt x="14040" y="20958"/>
                      </a:cubicBezTo>
                      <a:cubicBezTo>
                        <a:pt x="8205" y="22694"/>
                        <a:pt x="2141" y="19506"/>
                        <a:pt x="433" y="13841"/>
                      </a:cubicBezTo>
                      <a:cubicBezTo>
                        <a:pt x="-1247" y="8176"/>
                        <a:pt x="2112" y="2169"/>
                        <a:pt x="7948" y="461"/>
                      </a:cubicBezTo>
                      <a:close/>
                    </a:path>
                  </a:pathLst>
                </a:custGeom>
                <a:grpFill/>
                <a:ln w="2845" cap="flat">
                  <a:noFill/>
                  <a:prstDash val="solid"/>
                  <a:miter/>
                </a:ln>
              </p:spPr>
              <p:txBody>
                <a:bodyPr rtlCol="0" anchor="ctr"/>
                <a:lstStyle/>
                <a:p>
                  <a:endParaRPr lang="en-US"/>
                </a:p>
              </p:txBody>
            </p:sp>
            <p:sp>
              <p:nvSpPr>
                <p:cNvPr id="2617" name="Freeform: Shape 2616">
                  <a:extLst>
                    <a:ext uri="{FF2B5EF4-FFF2-40B4-BE49-F238E27FC236}">
                      <a16:creationId xmlns:a16="http://schemas.microsoft.com/office/drawing/2014/main" id="{DFC93273-0F39-F0DA-D373-5B82C55CECCE}"/>
                    </a:ext>
                  </a:extLst>
                </p:cNvPr>
                <p:cNvSpPr/>
                <p:nvPr/>
              </p:nvSpPr>
              <p:spPr>
                <a:xfrm>
                  <a:off x="6733117" y="1591758"/>
                  <a:ext cx="19721" cy="19286"/>
                </a:xfrm>
                <a:custGeom>
                  <a:avLst/>
                  <a:gdLst>
                    <a:gd name="connsiteX0" fmla="*/ 7583 w 19721"/>
                    <a:gd name="connsiteY0" fmla="*/ 300 h 19286"/>
                    <a:gd name="connsiteX1" fmla="*/ 19455 w 19721"/>
                    <a:gd name="connsiteY1" fmla="*/ 7218 h 19286"/>
                    <a:gd name="connsiteX2" fmla="*/ 12138 w 19721"/>
                    <a:gd name="connsiteY2" fmla="*/ 18975 h 19286"/>
                    <a:gd name="connsiteX3" fmla="*/ 267 w 19721"/>
                    <a:gd name="connsiteY3" fmla="*/ 12057 h 19286"/>
                    <a:gd name="connsiteX4" fmla="*/ 7583 w 19721"/>
                    <a:gd name="connsiteY4" fmla="*/ 300 h 19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 h="19286">
                      <a:moveTo>
                        <a:pt x="7583" y="300"/>
                      </a:moveTo>
                      <a:cubicBezTo>
                        <a:pt x="12878" y="-1010"/>
                        <a:pt x="18202" y="2093"/>
                        <a:pt x="19455" y="7218"/>
                      </a:cubicBezTo>
                      <a:cubicBezTo>
                        <a:pt x="20707" y="12370"/>
                        <a:pt x="17433" y="17609"/>
                        <a:pt x="12138" y="18975"/>
                      </a:cubicBezTo>
                      <a:cubicBezTo>
                        <a:pt x="6843" y="20313"/>
                        <a:pt x="1520" y="17210"/>
                        <a:pt x="267" y="12057"/>
                      </a:cubicBezTo>
                      <a:cubicBezTo>
                        <a:pt x="-986" y="6876"/>
                        <a:pt x="2288" y="1638"/>
                        <a:pt x="7583" y="300"/>
                      </a:cubicBezTo>
                      <a:close/>
                    </a:path>
                  </a:pathLst>
                </a:custGeom>
                <a:grpFill/>
                <a:ln w="2845" cap="flat">
                  <a:noFill/>
                  <a:prstDash val="solid"/>
                  <a:miter/>
                </a:ln>
              </p:spPr>
              <p:txBody>
                <a:bodyPr rtlCol="0" anchor="ctr"/>
                <a:lstStyle/>
                <a:p>
                  <a:endParaRPr lang="en-US"/>
                </a:p>
              </p:txBody>
            </p:sp>
            <p:sp>
              <p:nvSpPr>
                <p:cNvPr id="2618" name="Freeform: Shape 2617">
                  <a:extLst>
                    <a:ext uri="{FF2B5EF4-FFF2-40B4-BE49-F238E27FC236}">
                      <a16:creationId xmlns:a16="http://schemas.microsoft.com/office/drawing/2014/main" id="{9DE00769-2115-DB4D-CF71-72F557828C8F}"/>
                    </a:ext>
                  </a:extLst>
                </p:cNvPr>
                <p:cNvSpPr/>
                <p:nvPr/>
              </p:nvSpPr>
              <p:spPr>
                <a:xfrm>
                  <a:off x="6695075" y="1422771"/>
                  <a:ext cx="17573" cy="17061"/>
                </a:xfrm>
                <a:custGeom>
                  <a:avLst/>
                  <a:gdLst>
                    <a:gd name="connsiteX0" fmla="*/ 6966 w 17573"/>
                    <a:gd name="connsiteY0" fmla="*/ 185 h 17061"/>
                    <a:gd name="connsiteX1" fmla="*/ 17385 w 17573"/>
                    <a:gd name="connsiteY1" fmla="*/ 6732 h 17061"/>
                    <a:gd name="connsiteX2" fmla="*/ 10609 w 17573"/>
                    <a:gd name="connsiteY2" fmla="*/ 16867 h 17061"/>
                    <a:gd name="connsiteX3" fmla="*/ 190 w 17573"/>
                    <a:gd name="connsiteY3" fmla="*/ 10319 h 17061"/>
                    <a:gd name="connsiteX4" fmla="*/ 6966 w 17573"/>
                    <a:gd name="connsiteY4" fmla="*/ 185 h 17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 h="17061">
                      <a:moveTo>
                        <a:pt x="6966" y="185"/>
                      </a:moveTo>
                      <a:cubicBezTo>
                        <a:pt x="11720" y="-783"/>
                        <a:pt x="16388" y="2149"/>
                        <a:pt x="17385" y="6732"/>
                      </a:cubicBezTo>
                      <a:cubicBezTo>
                        <a:pt x="18381" y="11316"/>
                        <a:pt x="15335" y="15871"/>
                        <a:pt x="10609" y="16867"/>
                      </a:cubicBezTo>
                      <a:cubicBezTo>
                        <a:pt x="5855" y="17863"/>
                        <a:pt x="1187" y="14931"/>
                        <a:pt x="190" y="10319"/>
                      </a:cubicBezTo>
                      <a:cubicBezTo>
                        <a:pt x="-806" y="5708"/>
                        <a:pt x="2211" y="1181"/>
                        <a:pt x="6966" y="185"/>
                      </a:cubicBezTo>
                      <a:close/>
                    </a:path>
                  </a:pathLst>
                </a:custGeom>
                <a:grpFill/>
                <a:ln w="2845" cap="flat">
                  <a:noFill/>
                  <a:prstDash val="solid"/>
                  <a:miter/>
                </a:ln>
              </p:spPr>
              <p:txBody>
                <a:bodyPr rtlCol="0" anchor="ctr"/>
                <a:lstStyle/>
                <a:p>
                  <a:endParaRPr lang="en-US"/>
                </a:p>
              </p:txBody>
            </p:sp>
            <p:sp>
              <p:nvSpPr>
                <p:cNvPr id="2619" name="Freeform: Shape 2618">
                  <a:extLst>
                    <a:ext uri="{FF2B5EF4-FFF2-40B4-BE49-F238E27FC236}">
                      <a16:creationId xmlns:a16="http://schemas.microsoft.com/office/drawing/2014/main" id="{99F87B8D-A6FA-0E7D-6A3C-68E9A100CBE9}"/>
                    </a:ext>
                  </a:extLst>
                </p:cNvPr>
                <p:cNvSpPr/>
                <p:nvPr/>
              </p:nvSpPr>
              <p:spPr>
                <a:xfrm>
                  <a:off x="6664361" y="1252213"/>
                  <a:ext cx="15347" cy="14907"/>
                </a:xfrm>
                <a:custGeom>
                  <a:avLst/>
                  <a:gdLst>
                    <a:gd name="connsiteX0" fmla="*/ 6450 w 15347"/>
                    <a:gd name="connsiteY0" fmla="*/ 105 h 14907"/>
                    <a:gd name="connsiteX1" fmla="*/ 15247 w 15347"/>
                    <a:gd name="connsiteY1" fmla="*/ 6197 h 14907"/>
                    <a:gd name="connsiteX2" fmla="*/ 8898 w 15347"/>
                    <a:gd name="connsiteY2" fmla="*/ 14794 h 14907"/>
                    <a:gd name="connsiteX3" fmla="*/ 101 w 15347"/>
                    <a:gd name="connsiteY3" fmla="*/ 8702 h 14907"/>
                    <a:gd name="connsiteX4" fmla="*/ 6450 w 15347"/>
                    <a:gd name="connsiteY4" fmla="*/ 105 h 14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7" h="14907">
                      <a:moveTo>
                        <a:pt x="6450" y="105"/>
                      </a:moveTo>
                      <a:cubicBezTo>
                        <a:pt x="10635" y="-579"/>
                        <a:pt x="14563" y="2154"/>
                        <a:pt x="15247" y="6197"/>
                      </a:cubicBezTo>
                      <a:cubicBezTo>
                        <a:pt x="15930" y="10239"/>
                        <a:pt x="13083" y="14111"/>
                        <a:pt x="8898" y="14794"/>
                      </a:cubicBezTo>
                      <a:cubicBezTo>
                        <a:pt x="4713" y="15506"/>
                        <a:pt x="784" y="12773"/>
                        <a:pt x="101" y="8702"/>
                      </a:cubicBezTo>
                      <a:cubicBezTo>
                        <a:pt x="-582" y="4631"/>
                        <a:pt x="2265" y="788"/>
                        <a:pt x="6450" y="105"/>
                      </a:cubicBezTo>
                      <a:close/>
                    </a:path>
                  </a:pathLst>
                </a:custGeom>
                <a:grpFill/>
                <a:ln w="2845" cap="flat">
                  <a:noFill/>
                  <a:prstDash val="solid"/>
                  <a:miter/>
                </a:ln>
              </p:spPr>
              <p:txBody>
                <a:bodyPr rtlCol="0" anchor="ctr"/>
                <a:lstStyle/>
                <a:p>
                  <a:endParaRPr lang="en-US"/>
                </a:p>
              </p:txBody>
            </p:sp>
            <p:sp>
              <p:nvSpPr>
                <p:cNvPr id="2620" name="Freeform: Shape 2619">
                  <a:extLst>
                    <a:ext uri="{FF2B5EF4-FFF2-40B4-BE49-F238E27FC236}">
                      <a16:creationId xmlns:a16="http://schemas.microsoft.com/office/drawing/2014/main" id="{BBAE12F1-35BE-3225-6484-DF4EF63A025D}"/>
                    </a:ext>
                  </a:extLst>
                </p:cNvPr>
                <p:cNvSpPr/>
                <p:nvPr/>
              </p:nvSpPr>
              <p:spPr>
                <a:xfrm>
                  <a:off x="6640367" y="1080521"/>
                  <a:ext cx="13119" cy="12770"/>
                </a:xfrm>
                <a:custGeom>
                  <a:avLst/>
                  <a:gdLst>
                    <a:gd name="connsiteX0" fmla="*/ 5848 w 13119"/>
                    <a:gd name="connsiteY0" fmla="*/ 48 h 12770"/>
                    <a:gd name="connsiteX1" fmla="*/ 13079 w 13119"/>
                    <a:gd name="connsiteY1" fmla="*/ 5571 h 12770"/>
                    <a:gd name="connsiteX2" fmla="*/ 7271 w 13119"/>
                    <a:gd name="connsiteY2" fmla="*/ 12716 h 12770"/>
                    <a:gd name="connsiteX3" fmla="*/ 40 w 13119"/>
                    <a:gd name="connsiteY3" fmla="*/ 7193 h 12770"/>
                    <a:gd name="connsiteX4" fmla="*/ 5848 w 13119"/>
                    <a:gd name="connsiteY4" fmla="*/ 48 h 12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70">
                      <a:moveTo>
                        <a:pt x="5848" y="48"/>
                      </a:moveTo>
                      <a:cubicBezTo>
                        <a:pt x="9463" y="-379"/>
                        <a:pt x="12680" y="2098"/>
                        <a:pt x="13079" y="5571"/>
                      </a:cubicBezTo>
                      <a:cubicBezTo>
                        <a:pt x="13477" y="9072"/>
                        <a:pt x="10887" y="12261"/>
                        <a:pt x="7271" y="12716"/>
                      </a:cubicBezTo>
                      <a:cubicBezTo>
                        <a:pt x="3684" y="13172"/>
                        <a:pt x="439" y="10695"/>
                        <a:pt x="40" y="7193"/>
                      </a:cubicBezTo>
                      <a:cubicBezTo>
                        <a:pt x="-358" y="3692"/>
                        <a:pt x="2233" y="503"/>
                        <a:pt x="5848" y="48"/>
                      </a:cubicBezTo>
                      <a:close/>
                    </a:path>
                  </a:pathLst>
                </a:custGeom>
                <a:grpFill/>
                <a:ln w="2845" cap="flat">
                  <a:noFill/>
                  <a:prstDash val="solid"/>
                  <a:miter/>
                </a:ln>
              </p:spPr>
              <p:txBody>
                <a:bodyPr rtlCol="0" anchor="ctr"/>
                <a:lstStyle/>
                <a:p>
                  <a:endParaRPr lang="en-US"/>
                </a:p>
              </p:txBody>
            </p:sp>
            <p:sp>
              <p:nvSpPr>
                <p:cNvPr id="2621" name="Freeform: Shape 2620">
                  <a:extLst>
                    <a:ext uri="{FF2B5EF4-FFF2-40B4-BE49-F238E27FC236}">
                      <a16:creationId xmlns:a16="http://schemas.microsoft.com/office/drawing/2014/main" id="{89BEA043-D49C-9C10-8092-00DA67E722FB}"/>
                    </a:ext>
                  </a:extLst>
                </p:cNvPr>
                <p:cNvSpPr/>
                <p:nvPr/>
              </p:nvSpPr>
              <p:spPr>
                <a:xfrm>
                  <a:off x="6623733" y="907978"/>
                  <a:ext cx="10943" cy="10598"/>
                </a:xfrm>
                <a:custGeom>
                  <a:avLst/>
                  <a:gdLst>
                    <a:gd name="connsiteX0" fmla="*/ 5002 w 10943"/>
                    <a:gd name="connsiteY0" fmla="*/ 16 h 10598"/>
                    <a:gd name="connsiteX1" fmla="*/ 10923 w 10943"/>
                    <a:gd name="connsiteY1" fmla="*/ 4856 h 10598"/>
                    <a:gd name="connsiteX2" fmla="*/ 5941 w 10943"/>
                    <a:gd name="connsiteY2" fmla="*/ 10578 h 10598"/>
                    <a:gd name="connsiteX3" fmla="*/ 20 w 10943"/>
                    <a:gd name="connsiteY3" fmla="*/ 5739 h 10598"/>
                    <a:gd name="connsiteX4" fmla="*/ 5002 w 10943"/>
                    <a:gd name="connsiteY4" fmla="*/ 16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43" h="10598">
                      <a:moveTo>
                        <a:pt x="5002" y="16"/>
                      </a:moveTo>
                      <a:cubicBezTo>
                        <a:pt x="8020" y="-211"/>
                        <a:pt x="10667" y="1952"/>
                        <a:pt x="10923" y="4856"/>
                      </a:cubicBezTo>
                      <a:cubicBezTo>
                        <a:pt x="11179" y="7760"/>
                        <a:pt x="8959" y="10322"/>
                        <a:pt x="5941" y="10578"/>
                      </a:cubicBezTo>
                      <a:cubicBezTo>
                        <a:pt x="2924" y="10834"/>
                        <a:pt x="276" y="8671"/>
                        <a:pt x="20" y="5739"/>
                      </a:cubicBezTo>
                      <a:cubicBezTo>
                        <a:pt x="-236" y="2806"/>
                        <a:pt x="1984" y="244"/>
                        <a:pt x="5002" y="16"/>
                      </a:cubicBezTo>
                      <a:close/>
                    </a:path>
                  </a:pathLst>
                </a:custGeom>
                <a:grpFill/>
                <a:ln w="2845" cap="flat">
                  <a:noFill/>
                  <a:prstDash val="solid"/>
                  <a:miter/>
                </a:ln>
              </p:spPr>
              <p:txBody>
                <a:bodyPr rtlCol="0" anchor="ctr"/>
                <a:lstStyle/>
                <a:p>
                  <a:endParaRPr lang="en-US"/>
                </a:p>
              </p:txBody>
            </p:sp>
            <p:sp>
              <p:nvSpPr>
                <p:cNvPr id="2622" name="Freeform: Shape 2621">
                  <a:extLst>
                    <a:ext uri="{FF2B5EF4-FFF2-40B4-BE49-F238E27FC236}">
                      <a16:creationId xmlns:a16="http://schemas.microsoft.com/office/drawing/2014/main" id="{45910715-AD6A-84E8-2BBC-AA9952F7BFF2}"/>
                    </a:ext>
                  </a:extLst>
                </p:cNvPr>
                <p:cNvSpPr/>
                <p:nvPr/>
              </p:nvSpPr>
              <p:spPr>
                <a:xfrm>
                  <a:off x="6614213" y="734819"/>
                  <a:ext cx="8688" cy="8463"/>
                </a:xfrm>
                <a:custGeom>
                  <a:avLst/>
                  <a:gdLst>
                    <a:gd name="connsiteX0" fmla="*/ 4188 w 8688"/>
                    <a:gd name="connsiteY0" fmla="*/ 3 h 8463"/>
                    <a:gd name="connsiteX1" fmla="*/ 8686 w 8688"/>
                    <a:gd name="connsiteY1" fmla="*/ 4045 h 8463"/>
                    <a:gd name="connsiteX2" fmla="*/ 4501 w 8688"/>
                    <a:gd name="connsiteY2" fmla="*/ 8458 h 8463"/>
                    <a:gd name="connsiteX3" fmla="*/ 3 w 8688"/>
                    <a:gd name="connsiteY3" fmla="*/ 4416 h 8463"/>
                    <a:gd name="connsiteX4" fmla="*/ 4188 w 8688"/>
                    <a:gd name="connsiteY4" fmla="*/ 3 h 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8" h="8463">
                      <a:moveTo>
                        <a:pt x="4188" y="3"/>
                      </a:moveTo>
                      <a:cubicBezTo>
                        <a:pt x="6579" y="-82"/>
                        <a:pt x="8600" y="1711"/>
                        <a:pt x="8686" y="4045"/>
                      </a:cubicBezTo>
                      <a:cubicBezTo>
                        <a:pt x="8771" y="6380"/>
                        <a:pt x="6892" y="8344"/>
                        <a:pt x="4501" y="8458"/>
                      </a:cubicBezTo>
                      <a:cubicBezTo>
                        <a:pt x="2109" y="8572"/>
                        <a:pt x="88" y="6750"/>
                        <a:pt x="3" y="4416"/>
                      </a:cubicBezTo>
                      <a:cubicBezTo>
                        <a:pt x="-82" y="2081"/>
                        <a:pt x="1796" y="117"/>
                        <a:pt x="4188" y="3"/>
                      </a:cubicBezTo>
                      <a:close/>
                    </a:path>
                  </a:pathLst>
                </a:custGeom>
                <a:grpFill/>
                <a:ln w="2845" cap="flat">
                  <a:noFill/>
                  <a:prstDash val="solid"/>
                  <a:miter/>
                </a:ln>
              </p:spPr>
              <p:txBody>
                <a:bodyPr rtlCol="0" anchor="ctr"/>
                <a:lstStyle/>
                <a:p>
                  <a:endParaRPr lang="en-US"/>
                </a:p>
              </p:txBody>
            </p:sp>
            <p:sp>
              <p:nvSpPr>
                <p:cNvPr id="2623" name="Freeform: Shape 2622">
                  <a:extLst>
                    <a:ext uri="{FF2B5EF4-FFF2-40B4-BE49-F238E27FC236}">
                      <a16:creationId xmlns:a16="http://schemas.microsoft.com/office/drawing/2014/main" id="{8BDFDA98-BE38-95FD-CE94-04D78B043FB3}"/>
                    </a:ext>
                  </a:extLst>
                </p:cNvPr>
                <p:cNvSpPr/>
                <p:nvPr/>
              </p:nvSpPr>
              <p:spPr>
                <a:xfrm>
                  <a:off x="6611426" y="561393"/>
                  <a:ext cx="6462" cy="6291"/>
                </a:xfrm>
                <a:custGeom>
                  <a:avLst/>
                  <a:gdLst>
                    <a:gd name="connsiteX0" fmla="*/ 3188 w 6462"/>
                    <a:gd name="connsiteY0" fmla="*/ 0 h 6291"/>
                    <a:gd name="connsiteX1" fmla="*/ 6462 w 6462"/>
                    <a:gd name="connsiteY1" fmla="*/ 3132 h 6291"/>
                    <a:gd name="connsiteX2" fmla="*/ 3274 w 6462"/>
                    <a:gd name="connsiteY2" fmla="*/ 6292 h 6291"/>
                    <a:gd name="connsiteX3" fmla="*/ 0 w 6462"/>
                    <a:gd name="connsiteY3" fmla="*/ 3160 h 6291"/>
                    <a:gd name="connsiteX4" fmla="*/ 3188 w 6462"/>
                    <a:gd name="connsiteY4" fmla="*/ 0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2" h="6291">
                      <a:moveTo>
                        <a:pt x="3188" y="0"/>
                      </a:moveTo>
                      <a:cubicBezTo>
                        <a:pt x="4982" y="0"/>
                        <a:pt x="6462" y="1395"/>
                        <a:pt x="6462" y="3132"/>
                      </a:cubicBezTo>
                      <a:cubicBezTo>
                        <a:pt x="6462" y="4868"/>
                        <a:pt x="5039" y="6292"/>
                        <a:pt x="3274" y="6292"/>
                      </a:cubicBezTo>
                      <a:cubicBezTo>
                        <a:pt x="1480" y="6292"/>
                        <a:pt x="0" y="4897"/>
                        <a:pt x="0" y="3160"/>
                      </a:cubicBezTo>
                      <a:cubicBezTo>
                        <a:pt x="0" y="1423"/>
                        <a:pt x="1423" y="0"/>
                        <a:pt x="3188" y="0"/>
                      </a:cubicBezTo>
                      <a:close/>
                    </a:path>
                  </a:pathLst>
                </a:custGeom>
                <a:grpFill/>
                <a:ln w="2845" cap="flat">
                  <a:noFill/>
                  <a:prstDash val="solid"/>
                  <a:miter/>
                </a:ln>
              </p:spPr>
              <p:txBody>
                <a:bodyPr rtlCol="0" anchor="ctr"/>
                <a:lstStyle/>
                <a:p>
                  <a:endParaRPr lang="en-US"/>
                </a:p>
              </p:txBody>
            </p:sp>
          </p:grpSp>
          <p:grpSp>
            <p:nvGrpSpPr>
              <p:cNvPr id="2081" name="Graphic 9">
                <a:extLst>
                  <a:ext uri="{FF2B5EF4-FFF2-40B4-BE49-F238E27FC236}">
                    <a16:creationId xmlns:a16="http://schemas.microsoft.com/office/drawing/2014/main" id="{84D0C959-D2B1-A55E-9437-2F38238AAD5E}"/>
                  </a:ext>
                </a:extLst>
              </p:cNvPr>
              <p:cNvGrpSpPr/>
              <p:nvPr/>
            </p:nvGrpSpPr>
            <p:grpSpPr>
              <a:xfrm>
                <a:off x="6441243" y="561137"/>
                <a:ext cx="5690618" cy="4467382"/>
                <a:chOff x="6441243" y="561137"/>
                <a:chExt cx="5690618" cy="4467382"/>
              </a:xfrm>
              <a:grpFill/>
            </p:grpSpPr>
            <p:sp>
              <p:nvSpPr>
                <p:cNvPr id="2531" name="Freeform: Shape 2530">
                  <a:extLst>
                    <a:ext uri="{FF2B5EF4-FFF2-40B4-BE49-F238E27FC236}">
                      <a16:creationId xmlns:a16="http://schemas.microsoft.com/office/drawing/2014/main" id="{9BBD2EE4-9BDF-D74E-221D-A6F9087963DC}"/>
                    </a:ext>
                  </a:extLst>
                </p:cNvPr>
                <p:cNvSpPr/>
                <p:nvPr/>
              </p:nvSpPr>
              <p:spPr>
                <a:xfrm>
                  <a:off x="12024231" y="4758079"/>
                  <a:ext cx="107630" cy="110382"/>
                </a:xfrm>
                <a:custGeom>
                  <a:avLst/>
                  <a:gdLst>
                    <a:gd name="connsiteX0" fmla="*/ 1998 w 107630"/>
                    <a:gd name="connsiteY0" fmla="*/ 69366 h 110382"/>
                    <a:gd name="connsiteX1" fmla="*/ 38665 w 107630"/>
                    <a:gd name="connsiteY1" fmla="*/ 2124 h 110382"/>
                    <a:gd name="connsiteX2" fmla="*/ 105252 w 107630"/>
                    <a:gd name="connsiteY2" fmla="*/ 39987 h 110382"/>
                    <a:gd name="connsiteX3" fmla="*/ 68955 w 107630"/>
                    <a:gd name="connsiteY3" fmla="*/ 108453 h 110382"/>
                    <a:gd name="connsiteX4" fmla="*/ 2026 w 107630"/>
                    <a:gd name="connsiteY4" fmla="*/ 69366 h 110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30" h="110382">
                      <a:moveTo>
                        <a:pt x="1998" y="69366"/>
                      </a:moveTo>
                      <a:cubicBezTo>
                        <a:pt x="-5945" y="39845"/>
                        <a:pt x="10510" y="9867"/>
                        <a:pt x="38665" y="2124"/>
                      </a:cubicBezTo>
                      <a:cubicBezTo>
                        <a:pt x="66649" y="-6217"/>
                        <a:pt x="96455" y="10750"/>
                        <a:pt x="105252" y="39987"/>
                      </a:cubicBezTo>
                      <a:cubicBezTo>
                        <a:pt x="114021" y="69224"/>
                        <a:pt x="97793" y="99884"/>
                        <a:pt x="68955" y="108453"/>
                      </a:cubicBezTo>
                      <a:cubicBezTo>
                        <a:pt x="39946" y="116453"/>
                        <a:pt x="9969" y="98831"/>
                        <a:pt x="2026" y="69366"/>
                      </a:cubicBezTo>
                      <a:close/>
                    </a:path>
                  </a:pathLst>
                </a:custGeom>
                <a:grpFill/>
                <a:ln w="2845" cap="flat">
                  <a:noFill/>
                  <a:prstDash val="solid"/>
                  <a:miter/>
                </a:ln>
              </p:spPr>
              <p:txBody>
                <a:bodyPr rtlCol="0" anchor="ctr"/>
                <a:lstStyle/>
                <a:p>
                  <a:endParaRPr lang="en-US"/>
                </a:p>
              </p:txBody>
            </p:sp>
            <p:sp>
              <p:nvSpPr>
                <p:cNvPr id="2532" name="Freeform: Shape 2531">
                  <a:extLst>
                    <a:ext uri="{FF2B5EF4-FFF2-40B4-BE49-F238E27FC236}">
                      <a16:creationId xmlns:a16="http://schemas.microsoft.com/office/drawing/2014/main" id="{D391378F-27EB-9485-B0F4-F1761EA10D0A}"/>
                    </a:ext>
                  </a:extLst>
                </p:cNvPr>
                <p:cNvSpPr/>
                <p:nvPr/>
              </p:nvSpPr>
              <p:spPr>
                <a:xfrm>
                  <a:off x="11849828" y="4805122"/>
                  <a:ext cx="105326" cy="108171"/>
                </a:xfrm>
                <a:custGeom>
                  <a:avLst/>
                  <a:gdLst>
                    <a:gd name="connsiteX0" fmla="*/ 1407 w 105326"/>
                    <a:gd name="connsiteY0" fmla="*/ 66193 h 108171"/>
                    <a:gd name="connsiteX1" fmla="*/ 7812 w 105326"/>
                    <a:gd name="connsiteY1" fmla="*/ 25569 h 108171"/>
                    <a:gd name="connsiteX2" fmla="*/ 39896 w 105326"/>
                    <a:gd name="connsiteY2" fmla="*/ 1428 h 108171"/>
                    <a:gd name="connsiteX3" fmla="*/ 103608 w 105326"/>
                    <a:gd name="connsiteY3" fmla="*/ 41596 h 108171"/>
                    <a:gd name="connsiteX4" fmla="*/ 65204 w 105326"/>
                    <a:gd name="connsiteY4" fmla="*/ 106675 h 108171"/>
                    <a:gd name="connsiteX5" fmla="*/ 25093 w 105326"/>
                    <a:gd name="connsiteY5" fmla="*/ 100155 h 108171"/>
                    <a:gd name="connsiteX6" fmla="*/ 1435 w 105326"/>
                    <a:gd name="connsiteY6" fmla="*/ 66221 h 10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26" h="108171">
                      <a:moveTo>
                        <a:pt x="1407" y="66193"/>
                      </a:moveTo>
                      <a:cubicBezTo>
                        <a:pt x="-1924" y="51589"/>
                        <a:pt x="838" y="37241"/>
                        <a:pt x="7812" y="25569"/>
                      </a:cubicBezTo>
                      <a:cubicBezTo>
                        <a:pt x="14758" y="13783"/>
                        <a:pt x="25975" y="4815"/>
                        <a:pt x="39896" y="1428"/>
                      </a:cubicBezTo>
                      <a:cubicBezTo>
                        <a:pt x="67681" y="-5348"/>
                        <a:pt x="96206" y="12644"/>
                        <a:pt x="103608" y="41596"/>
                      </a:cubicBezTo>
                      <a:cubicBezTo>
                        <a:pt x="111010" y="70549"/>
                        <a:pt x="93815" y="99700"/>
                        <a:pt x="65204" y="106675"/>
                      </a:cubicBezTo>
                      <a:cubicBezTo>
                        <a:pt x="50941" y="110148"/>
                        <a:pt x="36593" y="107415"/>
                        <a:pt x="25093" y="100155"/>
                      </a:cubicBezTo>
                      <a:cubicBezTo>
                        <a:pt x="13534" y="92782"/>
                        <a:pt x="4738" y="80740"/>
                        <a:pt x="1435" y="66221"/>
                      </a:cubicBezTo>
                      <a:close/>
                    </a:path>
                  </a:pathLst>
                </a:custGeom>
                <a:grpFill/>
                <a:ln w="2845" cap="flat">
                  <a:noFill/>
                  <a:prstDash val="solid"/>
                  <a:miter/>
                </a:ln>
              </p:spPr>
              <p:txBody>
                <a:bodyPr rtlCol="0" anchor="ctr"/>
                <a:lstStyle/>
                <a:p>
                  <a:endParaRPr lang="en-US"/>
                </a:p>
              </p:txBody>
            </p:sp>
            <p:sp>
              <p:nvSpPr>
                <p:cNvPr id="2533" name="Freeform: Shape 2532">
                  <a:extLst>
                    <a:ext uri="{FF2B5EF4-FFF2-40B4-BE49-F238E27FC236}">
                      <a16:creationId xmlns:a16="http://schemas.microsoft.com/office/drawing/2014/main" id="{C134A9E4-F580-66A8-3728-AA6A3BA7D680}"/>
                    </a:ext>
                  </a:extLst>
                </p:cNvPr>
                <p:cNvSpPr/>
                <p:nvPr/>
              </p:nvSpPr>
              <p:spPr>
                <a:xfrm>
                  <a:off x="11673589" y="4845124"/>
                  <a:ext cx="102997" cy="105742"/>
                </a:xfrm>
                <a:custGeom>
                  <a:avLst/>
                  <a:gdLst>
                    <a:gd name="connsiteX0" fmla="*/ 914 w 102997"/>
                    <a:gd name="connsiteY0" fmla="*/ 62545 h 105742"/>
                    <a:gd name="connsiteX1" fmla="*/ 41169 w 102997"/>
                    <a:gd name="connsiteY1" fmla="*/ 883 h 105742"/>
                    <a:gd name="connsiteX2" fmla="*/ 79572 w 102997"/>
                    <a:gd name="connsiteY2" fmla="*/ 9224 h 105742"/>
                    <a:gd name="connsiteX3" fmla="*/ 101834 w 102997"/>
                    <a:gd name="connsiteY3" fmla="*/ 42702 h 105742"/>
                    <a:gd name="connsiteX4" fmla="*/ 94660 w 102997"/>
                    <a:gd name="connsiteY4" fmla="*/ 82586 h 105742"/>
                    <a:gd name="connsiteX5" fmla="*/ 61666 w 102997"/>
                    <a:gd name="connsiteY5" fmla="*/ 104820 h 105742"/>
                    <a:gd name="connsiteX6" fmla="*/ 914 w 102997"/>
                    <a:gd name="connsiteY6" fmla="*/ 62516 h 10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97" h="105742">
                      <a:moveTo>
                        <a:pt x="914" y="62545"/>
                      </a:moveTo>
                      <a:cubicBezTo>
                        <a:pt x="-4352" y="33764"/>
                        <a:pt x="13668" y="6149"/>
                        <a:pt x="41169" y="883"/>
                      </a:cubicBezTo>
                      <a:cubicBezTo>
                        <a:pt x="54947" y="-1793"/>
                        <a:pt x="68612" y="1794"/>
                        <a:pt x="79572" y="9224"/>
                      </a:cubicBezTo>
                      <a:cubicBezTo>
                        <a:pt x="90504" y="16654"/>
                        <a:pt x="98845" y="28383"/>
                        <a:pt x="101834" y="42702"/>
                      </a:cubicBezTo>
                      <a:cubicBezTo>
                        <a:pt x="104823" y="57022"/>
                        <a:pt x="101920" y="71199"/>
                        <a:pt x="94660" y="82586"/>
                      </a:cubicBezTo>
                      <a:cubicBezTo>
                        <a:pt x="87430" y="93974"/>
                        <a:pt x="75786" y="102059"/>
                        <a:pt x="61666" y="104820"/>
                      </a:cubicBezTo>
                      <a:cubicBezTo>
                        <a:pt x="33368" y="110229"/>
                        <a:pt x="6181" y="91298"/>
                        <a:pt x="914" y="62516"/>
                      </a:cubicBezTo>
                      <a:close/>
                    </a:path>
                  </a:pathLst>
                </a:custGeom>
                <a:grpFill/>
                <a:ln w="2845" cap="flat">
                  <a:noFill/>
                  <a:prstDash val="solid"/>
                  <a:miter/>
                </a:ln>
              </p:spPr>
              <p:txBody>
                <a:bodyPr rtlCol="0" anchor="ctr"/>
                <a:lstStyle/>
                <a:p>
                  <a:endParaRPr lang="en-US"/>
                </a:p>
              </p:txBody>
            </p:sp>
            <p:sp>
              <p:nvSpPr>
                <p:cNvPr id="2534" name="Freeform: Shape 2533">
                  <a:extLst>
                    <a:ext uri="{FF2B5EF4-FFF2-40B4-BE49-F238E27FC236}">
                      <a16:creationId xmlns:a16="http://schemas.microsoft.com/office/drawing/2014/main" id="{C86CDA27-2816-7BF6-83FF-B5BFF177A3CF}"/>
                    </a:ext>
                  </a:extLst>
                </p:cNvPr>
                <p:cNvSpPr/>
                <p:nvPr/>
              </p:nvSpPr>
              <p:spPr>
                <a:xfrm>
                  <a:off x="11495920" y="4877759"/>
                  <a:ext cx="100722" cy="103734"/>
                </a:xfrm>
                <a:custGeom>
                  <a:avLst/>
                  <a:gdLst>
                    <a:gd name="connsiteX0" fmla="*/ 544 w 100722"/>
                    <a:gd name="connsiteY0" fmla="*/ 59005 h 103734"/>
                    <a:gd name="connsiteX1" fmla="*/ 9824 w 100722"/>
                    <a:gd name="connsiteY1" fmla="*/ 20715 h 103734"/>
                    <a:gd name="connsiteX2" fmla="*/ 23887 w 100722"/>
                    <a:gd name="connsiteY2" fmla="*/ 7534 h 103734"/>
                    <a:gd name="connsiteX3" fmla="*/ 42420 w 100722"/>
                    <a:gd name="connsiteY3" fmla="*/ 645 h 103734"/>
                    <a:gd name="connsiteX4" fmla="*/ 99984 w 100722"/>
                    <a:gd name="connsiteY4" fmla="*/ 43632 h 103734"/>
                    <a:gd name="connsiteX5" fmla="*/ 58277 w 100722"/>
                    <a:gd name="connsiteY5" fmla="*/ 103073 h 103734"/>
                    <a:gd name="connsiteX6" fmla="*/ 38094 w 100722"/>
                    <a:gd name="connsiteY6" fmla="*/ 101992 h 103734"/>
                    <a:gd name="connsiteX7" fmla="*/ 20471 w 100722"/>
                    <a:gd name="connsiteY7" fmla="*/ 93252 h 103734"/>
                    <a:gd name="connsiteX8" fmla="*/ 572 w 100722"/>
                    <a:gd name="connsiteY8" fmla="*/ 59033 h 10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734">
                      <a:moveTo>
                        <a:pt x="544" y="59005"/>
                      </a:moveTo>
                      <a:cubicBezTo>
                        <a:pt x="-1478" y="44827"/>
                        <a:pt x="2252" y="31248"/>
                        <a:pt x="9824" y="20715"/>
                      </a:cubicBezTo>
                      <a:cubicBezTo>
                        <a:pt x="13611" y="15448"/>
                        <a:pt x="18365" y="10950"/>
                        <a:pt x="23887" y="7534"/>
                      </a:cubicBezTo>
                      <a:cubicBezTo>
                        <a:pt x="29382" y="4118"/>
                        <a:pt x="35645" y="1812"/>
                        <a:pt x="42420" y="645"/>
                      </a:cubicBezTo>
                      <a:cubicBezTo>
                        <a:pt x="69465" y="-3825"/>
                        <a:pt x="95229" y="15420"/>
                        <a:pt x="99984" y="43632"/>
                      </a:cubicBezTo>
                      <a:cubicBezTo>
                        <a:pt x="104738" y="71844"/>
                        <a:pt x="86062" y="98462"/>
                        <a:pt x="58277" y="103073"/>
                      </a:cubicBezTo>
                      <a:cubicBezTo>
                        <a:pt x="51360" y="104298"/>
                        <a:pt x="44499" y="103757"/>
                        <a:pt x="38094" y="101992"/>
                      </a:cubicBezTo>
                      <a:cubicBezTo>
                        <a:pt x="31688" y="100255"/>
                        <a:pt x="25710" y="97238"/>
                        <a:pt x="20471" y="93252"/>
                      </a:cubicBezTo>
                      <a:cubicBezTo>
                        <a:pt x="10024" y="85252"/>
                        <a:pt x="2593" y="73210"/>
                        <a:pt x="572" y="59033"/>
                      </a:cubicBezTo>
                      <a:close/>
                    </a:path>
                  </a:pathLst>
                </a:custGeom>
                <a:grpFill/>
                <a:ln w="2845" cap="flat">
                  <a:noFill/>
                  <a:prstDash val="solid"/>
                  <a:miter/>
                </a:ln>
              </p:spPr>
              <p:txBody>
                <a:bodyPr rtlCol="0" anchor="ctr"/>
                <a:lstStyle/>
                <a:p>
                  <a:endParaRPr lang="en-US"/>
                </a:p>
              </p:txBody>
            </p:sp>
            <p:sp>
              <p:nvSpPr>
                <p:cNvPr id="2535" name="Freeform: Shape 2534">
                  <a:extLst>
                    <a:ext uri="{FF2B5EF4-FFF2-40B4-BE49-F238E27FC236}">
                      <a16:creationId xmlns:a16="http://schemas.microsoft.com/office/drawing/2014/main" id="{216E13E8-C4CB-638F-D8B9-05E421E1A3FF}"/>
                    </a:ext>
                  </a:extLst>
                </p:cNvPr>
                <p:cNvSpPr/>
                <p:nvPr/>
              </p:nvSpPr>
              <p:spPr>
                <a:xfrm>
                  <a:off x="11317164" y="4902751"/>
                  <a:ext cx="98404" cy="101320"/>
                </a:xfrm>
                <a:custGeom>
                  <a:avLst/>
                  <a:gdLst>
                    <a:gd name="connsiteX0" fmla="*/ 263 w 98404"/>
                    <a:gd name="connsiteY0" fmla="*/ 56246 h 101320"/>
                    <a:gd name="connsiteX1" fmla="*/ 43449 w 98404"/>
                    <a:gd name="connsiteY1" fmla="*/ 306 h 101320"/>
                    <a:gd name="connsiteX2" fmla="*/ 97994 w 98404"/>
                    <a:gd name="connsiteY2" fmla="*/ 45058 h 101320"/>
                    <a:gd name="connsiteX3" fmla="*/ 54808 w 98404"/>
                    <a:gd name="connsiteY3" fmla="*/ 100998 h 101320"/>
                    <a:gd name="connsiteX4" fmla="*/ 263 w 98404"/>
                    <a:gd name="connsiteY4" fmla="*/ 56246 h 101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04" h="101320">
                      <a:moveTo>
                        <a:pt x="263" y="56246"/>
                      </a:moveTo>
                      <a:cubicBezTo>
                        <a:pt x="-2499" y="28404"/>
                        <a:pt x="16831" y="3352"/>
                        <a:pt x="43449" y="306"/>
                      </a:cubicBezTo>
                      <a:cubicBezTo>
                        <a:pt x="70067" y="-2740"/>
                        <a:pt x="94492" y="17301"/>
                        <a:pt x="97994" y="45058"/>
                      </a:cubicBezTo>
                      <a:cubicBezTo>
                        <a:pt x="101496" y="72815"/>
                        <a:pt x="82166" y="97867"/>
                        <a:pt x="54808" y="100998"/>
                      </a:cubicBezTo>
                      <a:cubicBezTo>
                        <a:pt x="27450" y="104130"/>
                        <a:pt x="3024" y="84088"/>
                        <a:pt x="263" y="56246"/>
                      </a:cubicBezTo>
                      <a:close/>
                    </a:path>
                  </a:pathLst>
                </a:custGeom>
                <a:grpFill/>
                <a:ln w="2845" cap="flat">
                  <a:noFill/>
                  <a:prstDash val="solid"/>
                  <a:miter/>
                </a:ln>
              </p:spPr>
              <p:txBody>
                <a:bodyPr rtlCol="0" anchor="ctr"/>
                <a:lstStyle/>
                <a:p>
                  <a:endParaRPr lang="en-US"/>
                </a:p>
              </p:txBody>
            </p:sp>
            <p:sp>
              <p:nvSpPr>
                <p:cNvPr id="2536" name="Freeform: Shape 2535">
                  <a:extLst>
                    <a:ext uri="{FF2B5EF4-FFF2-40B4-BE49-F238E27FC236}">
                      <a16:creationId xmlns:a16="http://schemas.microsoft.com/office/drawing/2014/main" id="{C8E76220-BD0F-0F0B-EB64-034EF2DA25E3}"/>
                    </a:ext>
                  </a:extLst>
                </p:cNvPr>
                <p:cNvSpPr/>
                <p:nvPr/>
              </p:nvSpPr>
              <p:spPr>
                <a:xfrm>
                  <a:off x="11137475" y="4920695"/>
                  <a:ext cx="96177" cy="98951"/>
                </a:xfrm>
                <a:custGeom>
                  <a:avLst/>
                  <a:gdLst>
                    <a:gd name="connsiteX0" fmla="*/ 90 w 96177"/>
                    <a:gd name="connsiteY0" fmla="*/ 52535 h 98951"/>
                    <a:gd name="connsiteX1" fmla="*/ 44528 w 96177"/>
                    <a:gd name="connsiteY1" fmla="*/ 97 h 98951"/>
                    <a:gd name="connsiteX2" fmla="*/ 63289 w 96177"/>
                    <a:gd name="connsiteY2" fmla="*/ 2801 h 98951"/>
                    <a:gd name="connsiteX3" fmla="*/ 79202 w 96177"/>
                    <a:gd name="connsiteY3" fmla="*/ 12082 h 98951"/>
                    <a:gd name="connsiteX4" fmla="*/ 95999 w 96177"/>
                    <a:gd name="connsiteY4" fmla="*/ 45732 h 98951"/>
                    <a:gd name="connsiteX5" fmla="*/ 84754 w 96177"/>
                    <a:gd name="connsiteY5" fmla="*/ 81886 h 98951"/>
                    <a:gd name="connsiteX6" fmla="*/ 70207 w 96177"/>
                    <a:gd name="connsiteY6" fmla="*/ 93786 h 98951"/>
                    <a:gd name="connsiteX7" fmla="*/ 51617 w 96177"/>
                    <a:gd name="connsiteY7" fmla="*/ 98853 h 98951"/>
                    <a:gd name="connsiteX8" fmla="*/ 118 w 96177"/>
                    <a:gd name="connsiteY8" fmla="*/ 52507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77" h="98951">
                      <a:moveTo>
                        <a:pt x="90" y="52535"/>
                      </a:moveTo>
                      <a:cubicBezTo>
                        <a:pt x="-1505" y="25234"/>
                        <a:pt x="18366" y="1777"/>
                        <a:pt x="44528" y="97"/>
                      </a:cubicBezTo>
                      <a:cubicBezTo>
                        <a:pt x="51076" y="-330"/>
                        <a:pt x="57424" y="666"/>
                        <a:pt x="63289" y="2801"/>
                      </a:cubicBezTo>
                      <a:cubicBezTo>
                        <a:pt x="69154" y="4851"/>
                        <a:pt x="74534" y="7983"/>
                        <a:pt x="79202" y="12082"/>
                      </a:cubicBezTo>
                      <a:cubicBezTo>
                        <a:pt x="88511" y="20252"/>
                        <a:pt x="94860" y="32124"/>
                        <a:pt x="95999" y="45732"/>
                      </a:cubicBezTo>
                      <a:cubicBezTo>
                        <a:pt x="97137" y="59368"/>
                        <a:pt x="92782" y="72179"/>
                        <a:pt x="84754" y="81886"/>
                      </a:cubicBezTo>
                      <a:cubicBezTo>
                        <a:pt x="80740" y="86726"/>
                        <a:pt x="75815" y="90854"/>
                        <a:pt x="70207" y="93786"/>
                      </a:cubicBezTo>
                      <a:cubicBezTo>
                        <a:pt x="64598" y="96661"/>
                        <a:pt x="58307" y="98427"/>
                        <a:pt x="51617" y="98853"/>
                      </a:cubicBezTo>
                      <a:cubicBezTo>
                        <a:pt x="24771" y="100562"/>
                        <a:pt x="1712" y="79808"/>
                        <a:pt x="118" y="52507"/>
                      </a:cubicBezTo>
                      <a:close/>
                    </a:path>
                  </a:pathLst>
                </a:custGeom>
                <a:grpFill/>
                <a:ln w="2845" cap="flat">
                  <a:noFill/>
                  <a:prstDash val="solid"/>
                  <a:miter/>
                </a:ln>
              </p:spPr>
              <p:txBody>
                <a:bodyPr rtlCol="0" anchor="ctr"/>
                <a:lstStyle/>
                <a:p>
                  <a:endParaRPr lang="en-US"/>
                </a:p>
              </p:txBody>
            </p:sp>
            <p:sp>
              <p:nvSpPr>
                <p:cNvPr id="2537" name="Freeform: Shape 2536">
                  <a:extLst>
                    <a:ext uri="{FF2B5EF4-FFF2-40B4-BE49-F238E27FC236}">
                      <a16:creationId xmlns:a16="http://schemas.microsoft.com/office/drawing/2014/main" id="{7724F3D0-0EC1-4261-C27E-9A0FBF2D3FDE}"/>
                    </a:ext>
                  </a:extLst>
                </p:cNvPr>
                <p:cNvSpPr/>
                <p:nvPr/>
              </p:nvSpPr>
              <p:spPr>
                <a:xfrm>
                  <a:off x="10957295" y="4931066"/>
                  <a:ext cx="93915" cy="96759"/>
                </a:xfrm>
                <a:custGeom>
                  <a:avLst/>
                  <a:gdLst>
                    <a:gd name="connsiteX0" fmla="*/ 8 w 93915"/>
                    <a:gd name="connsiteY0" fmla="*/ 49596 h 96759"/>
                    <a:gd name="connsiteX1" fmla="*/ 45444 w 93915"/>
                    <a:gd name="connsiteY1" fmla="*/ 32 h 96759"/>
                    <a:gd name="connsiteX2" fmla="*/ 93868 w 93915"/>
                    <a:gd name="connsiteY2" fmla="*/ 46578 h 96759"/>
                    <a:gd name="connsiteX3" fmla="*/ 48433 w 93915"/>
                    <a:gd name="connsiteY3" fmla="*/ 96710 h 96759"/>
                    <a:gd name="connsiteX4" fmla="*/ 8 w 93915"/>
                    <a:gd name="connsiteY4" fmla="*/ 49596 h 9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15" h="96759">
                      <a:moveTo>
                        <a:pt x="8" y="49596"/>
                      </a:moveTo>
                      <a:cubicBezTo>
                        <a:pt x="-475" y="22835"/>
                        <a:pt x="19879" y="1228"/>
                        <a:pt x="45444" y="32"/>
                      </a:cubicBezTo>
                      <a:cubicBezTo>
                        <a:pt x="71037" y="-935"/>
                        <a:pt x="92701" y="19903"/>
                        <a:pt x="93868" y="46578"/>
                      </a:cubicBezTo>
                      <a:cubicBezTo>
                        <a:pt x="95035" y="73253"/>
                        <a:pt x="74681" y="95714"/>
                        <a:pt x="48433" y="96710"/>
                      </a:cubicBezTo>
                      <a:cubicBezTo>
                        <a:pt x="22185" y="97935"/>
                        <a:pt x="492" y="76242"/>
                        <a:pt x="8" y="49596"/>
                      </a:cubicBezTo>
                      <a:close/>
                    </a:path>
                  </a:pathLst>
                </a:custGeom>
                <a:grpFill/>
                <a:ln w="2845" cap="flat">
                  <a:noFill/>
                  <a:prstDash val="solid"/>
                  <a:miter/>
                </a:ln>
              </p:spPr>
              <p:txBody>
                <a:bodyPr rtlCol="0" anchor="ctr"/>
                <a:lstStyle/>
                <a:p>
                  <a:endParaRPr lang="en-US"/>
                </a:p>
              </p:txBody>
            </p:sp>
            <p:sp>
              <p:nvSpPr>
                <p:cNvPr id="2538" name="Freeform: Shape 2537">
                  <a:extLst>
                    <a:ext uri="{FF2B5EF4-FFF2-40B4-BE49-F238E27FC236}">
                      <a16:creationId xmlns:a16="http://schemas.microsoft.com/office/drawing/2014/main" id="{D79D36EA-12F3-AA82-1D8D-B8A024109396}"/>
                    </a:ext>
                  </a:extLst>
                </p:cNvPr>
                <p:cNvSpPr/>
                <p:nvPr/>
              </p:nvSpPr>
              <p:spPr>
                <a:xfrm>
                  <a:off x="10776888" y="4934083"/>
                  <a:ext cx="91651" cy="94435"/>
                </a:xfrm>
                <a:custGeom>
                  <a:avLst/>
                  <a:gdLst>
                    <a:gd name="connsiteX0" fmla="*/ 12 w 91651"/>
                    <a:gd name="connsiteY0" fmla="*/ 46634 h 94435"/>
                    <a:gd name="connsiteX1" fmla="*/ 46273 w 91651"/>
                    <a:gd name="connsiteY1" fmla="*/ 3 h 94435"/>
                    <a:gd name="connsiteX2" fmla="*/ 91651 w 91651"/>
                    <a:gd name="connsiteY2" fmla="*/ 47716 h 94435"/>
                    <a:gd name="connsiteX3" fmla="*/ 45391 w 91651"/>
                    <a:gd name="connsiteY3" fmla="*/ 94433 h 94435"/>
                    <a:gd name="connsiteX4" fmla="*/ 12 w 91651"/>
                    <a:gd name="connsiteY4" fmla="*/ 46634 h 94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51" h="94435">
                      <a:moveTo>
                        <a:pt x="12" y="46634"/>
                      </a:moveTo>
                      <a:cubicBezTo>
                        <a:pt x="582" y="20558"/>
                        <a:pt x="21277" y="-310"/>
                        <a:pt x="46273" y="3"/>
                      </a:cubicBezTo>
                      <a:cubicBezTo>
                        <a:pt x="71268" y="288"/>
                        <a:pt x="91594" y="21810"/>
                        <a:pt x="91651" y="47716"/>
                      </a:cubicBezTo>
                      <a:cubicBezTo>
                        <a:pt x="91708" y="73964"/>
                        <a:pt x="71012" y="94717"/>
                        <a:pt x="45391" y="94433"/>
                      </a:cubicBezTo>
                      <a:cubicBezTo>
                        <a:pt x="19769" y="94120"/>
                        <a:pt x="-558" y="72711"/>
                        <a:pt x="12" y="46634"/>
                      </a:cubicBezTo>
                      <a:close/>
                    </a:path>
                  </a:pathLst>
                </a:custGeom>
                <a:grpFill/>
                <a:ln w="2845" cap="flat">
                  <a:noFill/>
                  <a:prstDash val="solid"/>
                  <a:miter/>
                </a:ln>
              </p:spPr>
              <p:txBody>
                <a:bodyPr rtlCol="0" anchor="ctr"/>
                <a:lstStyle/>
                <a:p>
                  <a:endParaRPr lang="en-US"/>
                </a:p>
              </p:txBody>
            </p:sp>
            <p:sp>
              <p:nvSpPr>
                <p:cNvPr id="2539" name="Freeform: Shape 2538">
                  <a:extLst>
                    <a:ext uri="{FF2B5EF4-FFF2-40B4-BE49-F238E27FC236}">
                      <a16:creationId xmlns:a16="http://schemas.microsoft.com/office/drawing/2014/main" id="{6082901C-D273-2AD7-857C-A5DD975CFB89}"/>
                    </a:ext>
                  </a:extLst>
                </p:cNvPr>
                <p:cNvSpPr/>
                <p:nvPr/>
              </p:nvSpPr>
              <p:spPr>
                <a:xfrm>
                  <a:off x="10596520" y="4930144"/>
                  <a:ext cx="89430" cy="92086"/>
                </a:xfrm>
                <a:custGeom>
                  <a:avLst/>
                  <a:gdLst>
                    <a:gd name="connsiteX0" fmla="*/ 91 w 89430"/>
                    <a:gd name="connsiteY0" fmla="*/ 43315 h 92086"/>
                    <a:gd name="connsiteX1" fmla="*/ 47006 w 89430"/>
                    <a:gd name="connsiteY1" fmla="*/ 71 h 92086"/>
                    <a:gd name="connsiteX2" fmla="*/ 89395 w 89430"/>
                    <a:gd name="connsiteY2" fmla="*/ 47756 h 92086"/>
                    <a:gd name="connsiteX3" fmla="*/ 42422 w 89430"/>
                    <a:gd name="connsiteY3" fmla="*/ 92052 h 92086"/>
                    <a:gd name="connsiteX4" fmla="*/ 91 w 89430"/>
                    <a:gd name="connsiteY4" fmla="*/ 43315 h 9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30" h="92086">
                      <a:moveTo>
                        <a:pt x="91" y="43315"/>
                      </a:moveTo>
                      <a:cubicBezTo>
                        <a:pt x="1656" y="17893"/>
                        <a:pt x="22666" y="-1324"/>
                        <a:pt x="47006" y="71"/>
                      </a:cubicBezTo>
                      <a:cubicBezTo>
                        <a:pt x="71374" y="983"/>
                        <a:pt x="90363" y="22362"/>
                        <a:pt x="89395" y="47756"/>
                      </a:cubicBezTo>
                      <a:cubicBezTo>
                        <a:pt x="88428" y="73178"/>
                        <a:pt x="67389" y="93020"/>
                        <a:pt x="42422" y="92052"/>
                      </a:cubicBezTo>
                      <a:cubicBezTo>
                        <a:pt x="17456" y="90658"/>
                        <a:pt x="-1475" y="68652"/>
                        <a:pt x="91" y="43315"/>
                      </a:cubicBezTo>
                      <a:close/>
                    </a:path>
                  </a:pathLst>
                </a:custGeom>
                <a:grpFill/>
                <a:ln w="2845" cap="flat">
                  <a:noFill/>
                  <a:prstDash val="solid"/>
                  <a:miter/>
                </a:ln>
              </p:spPr>
              <p:txBody>
                <a:bodyPr rtlCol="0" anchor="ctr"/>
                <a:lstStyle/>
                <a:p>
                  <a:endParaRPr lang="en-US"/>
                </a:p>
              </p:txBody>
            </p:sp>
            <p:sp>
              <p:nvSpPr>
                <p:cNvPr id="2540" name="Freeform: Shape 2539">
                  <a:extLst>
                    <a:ext uri="{FF2B5EF4-FFF2-40B4-BE49-F238E27FC236}">
                      <a16:creationId xmlns:a16="http://schemas.microsoft.com/office/drawing/2014/main" id="{2AD0E447-0BA0-7B8F-1F42-9BF23026FA82}"/>
                    </a:ext>
                  </a:extLst>
                </p:cNvPr>
                <p:cNvSpPr/>
                <p:nvPr/>
              </p:nvSpPr>
              <p:spPr>
                <a:xfrm>
                  <a:off x="10416511" y="4918293"/>
                  <a:ext cx="87239" cy="89757"/>
                </a:xfrm>
                <a:custGeom>
                  <a:avLst/>
                  <a:gdLst>
                    <a:gd name="connsiteX0" fmla="*/ 237 w 87239"/>
                    <a:gd name="connsiteY0" fmla="*/ 41017 h 89757"/>
                    <a:gd name="connsiteX1" fmla="*/ 47723 w 87239"/>
                    <a:gd name="connsiteY1" fmla="*/ 165 h 89757"/>
                    <a:gd name="connsiteX2" fmla="*/ 87094 w 87239"/>
                    <a:gd name="connsiteY2" fmla="*/ 48732 h 89757"/>
                    <a:gd name="connsiteX3" fmla="*/ 39609 w 87239"/>
                    <a:gd name="connsiteY3" fmla="*/ 89584 h 89757"/>
                    <a:gd name="connsiteX4" fmla="*/ 237 w 87239"/>
                    <a:gd name="connsiteY4" fmla="*/ 41017 h 89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39" h="89757">
                      <a:moveTo>
                        <a:pt x="237" y="41017"/>
                      </a:moveTo>
                      <a:cubicBezTo>
                        <a:pt x="2771" y="16335"/>
                        <a:pt x="24037" y="-1941"/>
                        <a:pt x="47723" y="165"/>
                      </a:cubicBezTo>
                      <a:cubicBezTo>
                        <a:pt x="71408" y="2272"/>
                        <a:pt x="89030" y="24022"/>
                        <a:pt x="87094" y="48732"/>
                      </a:cubicBezTo>
                      <a:cubicBezTo>
                        <a:pt x="85130" y="73443"/>
                        <a:pt x="63864" y="91748"/>
                        <a:pt x="39609" y="89584"/>
                      </a:cubicBezTo>
                      <a:cubicBezTo>
                        <a:pt x="15354" y="87421"/>
                        <a:pt x="-2268" y="65671"/>
                        <a:pt x="237" y="41017"/>
                      </a:cubicBezTo>
                      <a:close/>
                    </a:path>
                  </a:pathLst>
                </a:custGeom>
                <a:grpFill/>
                <a:ln w="2845" cap="flat">
                  <a:noFill/>
                  <a:prstDash val="solid"/>
                  <a:miter/>
                </a:ln>
              </p:spPr>
              <p:txBody>
                <a:bodyPr rtlCol="0" anchor="ctr"/>
                <a:lstStyle/>
                <a:p>
                  <a:endParaRPr lang="en-US"/>
                </a:p>
              </p:txBody>
            </p:sp>
            <p:sp>
              <p:nvSpPr>
                <p:cNvPr id="2541" name="Freeform: Shape 2540">
                  <a:extLst>
                    <a:ext uri="{FF2B5EF4-FFF2-40B4-BE49-F238E27FC236}">
                      <a16:creationId xmlns:a16="http://schemas.microsoft.com/office/drawing/2014/main" id="{95E2DB8F-697F-C893-15B5-F206019968BF}"/>
                    </a:ext>
                  </a:extLst>
                </p:cNvPr>
                <p:cNvSpPr/>
                <p:nvPr/>
              </p:nvSpPr>
              <p:spPr>
                <a:xfrm>
                  <a:off x="10237223" y="4899388"/>
                  <a:ext cx="84975" cy="87583"/>
                </a:xfrm>
                <a:custGeom>
                  <a:avLst/>
                  <a:gdLst>
                    <a:gd name="connsiteX0" fmla="*/ 460 w 84975"/>
                    <a:gd name="connsiteY0" fmla="*/ 37888 h 87583"/>
                    <a:gd name="connsiteX1" fmla="*/ 48259 w 84975"/>
                    <a:gd name="connsiteY1" fmla="*/ 395 h 87583"/>
                    <a:gd name="connsiteX2" fmla="*/ 84641 w 84975"/>
                    <a:gd name="connsiteY2" fmla="*/ 49161 h 87583"/>
                    <a:gd name="connsiteX3" fmla="*/ 36786 w 84975"/>
                    <a:gd name="connsiteY3" fmla="*/ 87137 h 87583"/>
                    <a:gd name="connsiteX4" fmla="*/ 460 w 84975"/>
                    <a:gd name="connsiteY4" fmla="*/ 37888 h 87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75" h="87583">
                      <a:moveTo>
                        <a:pt x="460" y="37888"/>
                      </a:moveTo>
                      <a:cubicBezTo>
                        <a:pt x="3905" y="13974"/>
                        <a:pt x="25313" y="-2822"/>
                        <a:pt x="48259" y="395"/>
                      </a:cubicBezTo>
                      <a:cubicBezTo>
                        <a:pt x="71204" y="3811"/>
                        <a:pt x="87545" y="25134"/>
                        <a:pt x="84641" y="49161"/>
                      </a:cubicBezTo>
                      <a:cubicBezTo>
                        <a:pt x="81737" y="73103"/>
                        <a:pt x="60244" y="90639"/>
                        <a:pt x="36786" y="87137"/>
                      </a:cubicBezTo>
                      <a:cubicBezTo>
                        <a:pt x="13271" y="83864"/>
                        <a:pt x="-2984" y="61801"/>
                        <a:pt x="460" y="37888"/>
                      </a:cubicBezTo>
                      <a:close/>
                    </a:path>
                  </a:pathLst>
                </a:custGeom>
                <a:grpFill/>
                <a:ln w="2845" cap="flat">
                  <a:noFill/>
                  <a:prstDash val="solid"/>
                  <a:miter/>
                </a:ln>
              </p:spPr>
              <p:txBody>
                <a:bodyPr rtlCol="0" anchor="ctr"/>
                <a:lstStyle/>
                <a:p>
                  <a:endParaRPr lang="en-US"/>
                </a:p>
              </p:txBody>
            </p:sp>
            <p:sp>
              <p:nvSpPr>
                <p:cNvPr id="2542" name="Freeform: Shape 2541">
                  <a:extLst>
                    <a:ext uri="{FF2B5EF4-FFF2-40B4-BE49-F238E27FC236}">
                      <a16:creationId xmlns:a16="http://schemas.microsoft.com/office/drawing/2014/main" id="{AFB6A22A-9D40-CFCB-D7C6-4E65C9E4A938}"/>
                    </a:ext>
                  </a:extLst>
                </p:cNvPr>
                <p:cNvSpPr/>
                <p:nvPr/>
              </p:nvSpPr>
              <p:spPr>
                <a:xfrm>
                  <a:off x="10058879" y="4873192"/>
                  <a:ext cx="82824" cy="85000"/>
                </a:xfrm>
                <a:custGeom>
                  <a:avLst/>
                  <a:gdLst>
                    <a:gd name="connsiteX0" fmla="*/ 735 w 82824"/>
                    <a:gd name="connsiteY0" fmla="*/ 35160 h 85000"/>
                    <a:gd name="connsiteX1" fmla="*/ 18016 w 82824"/>
                    <a:gd name="connsiteY1" fmla="*/ 7802 h 85000"/>
                    <a:gd name="connsiteX2" fmla="*/ 32449 w 82824"/>
                    <a:gd name="connsiteY2" fmla="*/ 1226 h 85000"/>
                    <a:gd name="connsiteX3" fmla="*/ 48761 w 82824"/>
                    <a:gd name="connsiteY3" fmla="*/ 543 h 85000"/>
                    <a:gd name="connsiteX4" fmla="*/ 82240 w 82824"/>
                    <a:gd name="connsiteY4" fmla="*/ 49252 h 85000"/>
                    <a:gd name="connsiteX5" fmla="*/ 34128 w 82824"/>
                    <a:gd name="connsiteY5" fmla="*/ 84439 h 85000"/>
                    <a:gd name="connsiteX6" fmla="*/ 18670 w 82824"/>
                    <a:gd name="connsiteY6" fmla="*/ 78489 h 85000"/>
                    <a:gd name="connsiteX7" fmla="*/ 7254 w 82824"/>
                    <a:gd name="connsiteY7" fmla="*/ 67045 h 85000"/>
                    <a:gd name="connsiteX8" fmla="*/ 735 w 82824"/>
                    <a:gd name="connsiteY8" fmla="*/ 35132 h 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24" h="85000">
                      <a:moveTo>
                        <a:pt x="735" y="35160"/>
                      </a:moveTo>
                      <a:cubicBezTo>
                        <a:pt x="2870" y="23602"/>
                        <a:pt x="9333" y="13980"/>
                        <a:pt x="18016" y="7802"/>
                      </a:cubicBezTo>
                      <a:cubicBezTo>
                        <a:pt x="22343" y="4699"/>
                        <a:pt x="27239" y="2507"/>
                        <a:pt x="32449" y="1226"/>
                      </a:cubicBezTo>
                      <a:cubicBezTo>
                        <a:pt x="37658" y="-83"/>
                        <a:pt x="43182" y="-397"/>
                        <a:pt x="48761" y="543"/>
                      </a:cubicBezTo>
                      <a:cubicBezTo>
                        <a:pt x="71023" y="4244"/>
                        <a:pt x="86026" y="26050"/>
                        <a:pt x="82240" y="49252"/>
                      </a:cubicBezTo>
                      <a:cubicBezTo>
                        <a:pt x="78454" y="72482"/>
                        <a:pt x="56903" y="88225"/>
                        <a:pt x="34128" y="84439"/>
                      </a:cubicBezTo>
                      <a:cubicBezTo>
                        <a:pt x="28435" y="83499"/>
                        <a:pt x="23225" y="81421"/>
                        <a:pt x="18670" y="78489"/>
                      </a:cubicBezTo>
                      <a:cubicBezTo>
                        <a:pt x="14144" y="75499"/>
                        <a:pt x="10272" y="71543"/>
                        <a:pt x="7254" y="67045"/>
                      </a:cubicBezTo>
                      <a:cubicBezTo>
                        <a:pt x="1219" y="58048"/>
                        <a:pt x="-1400" y="46690"/>
                        <a:pt x="735" y="35132"/>
                      </a:cubicBezTo>
                      <a:close/>
                    </a:path>
                  </a:pathLst>
                </a:custGeom>
                <a:grpFill/>
                <a:ln w="2845" cap="flat">
                  <a:noFill/>
                  <a:prstDash val="solid"/>
                  <a:miter/>
                </a:ln>
              </p:spPr>
              <p:txBody>
                <a:bodyPr rtlCol="0" anchor="ctr"/>
                <a:lstStyle/>
                <a:p>
                  <a:endParaRPr lang="en-US"/>
                </a:p>
              </p:txBody>
            </p:sp>
            <p:sp>
              <p:nvSpPr>
                <p:cNvPr id="2543" name="Freeform: Shape 2542">
                  <a:extLst>
                    <a:ext uri="{FF2B5EF4-FFF2-40B4-BE49-F238E27FC236}">
                      <a16:creationId xmlns:a16="http://schemas.microsoft.com/office/drawing/2014/main" id="{CFA8C01E-8C52-82EF-EAFC-A2820E670C98}"/>
                    </a:ext>
                  </a:extLst>
                </p:cNvPr>
                <p:cNvSpPr/>
                <p:nvPr/>
              </p:nvSpPr>
              <p:spPr>
                <a:xfrm>
                  <a:off x="9881817" y="4839286"/>
                  <a:ext cx="80590" cy="82797"/>
                </a:xfrm>
                <a:custGeom>
                  <a:avLst/>
                  <a:gdLst>
                    <a:gd name="connsiteX0" fmla="*/ 1066 w 80590"/>
                    <a:gd name="connsiteY0" fmla="*/ 32825 h 82797"/>
                    <a:gd name="connsiteX1" fmla="*/ 49178 w 80590"/>
                    <a:gd name="connsiteY1" fmla="*/ 884 h 82797"/>
                    <a:gd name="connsiteX2" fmla="*/ 79695 w 80590"/>
                    <a:gd name="connsiteY2" fmla="*/ 49935 h 82797"/>
                    <a:gd name="connsiteX3" fmla="*/ 31584 w 80590"/>
                    <a:gd name="connsiteY3" fmla="*/ 81876 h 82797"/>
                    <a:gd name="connsiteX4" fmla="*/ 1066 w 80590"/>
                    <a:gd name="connsiteY4" fmla="*/ 32825 h 8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90" h="82797">
                      <a:moveTo>
                        <a:pt x="1066" y="32825"/>
                      </a:moveTo>
                      <a:cubicBezTo>
                        <a:pt x="6162" y="10506"/>
                        <a:pt x="27712" y="-3785"/>
                        <a:pt x="49178" y="884"/>
                      </a:cubicBezTo>
                      <a:cubicBezTo>
                        <a:pt x="70643" y="5553"/>
                        <a:pt x="84308" y="27530"/>
                        <a:pt x="79695" y="49935"/>
                      </a:cubicBezTo>
                      <a:cubicBezTo>
                        <a:pt x="75083" y="72339"/>
                        <a:pt x="53533" y="86659"/>
                        <a:pt x="31584" y="81876"/>
                      </a:cubicBezTo>
                      <a:cubicBezTo>
                        <a:pt x="9635" y="77093"/>
                        <a:pt x="-4029" y="55144"/>
                        <a:pt x="1066" y="32825"/>
                      </a:cubicBezTo>
                      <a:close/>
                    </a:path>
                  </a:pathLst>
                </a:custGeom>
                <a:grpFill/>
                <a:ln w="2845" cap="flat">
                  <a:noFill/>
                  <a:prstDash val="solid"/>
                  <a:miter/>
                </a:ln>
              </p:spPr>
              <p:txBody>
                <a:bodyPr rtlCol="0" anchor="ctr"/>
                <a:lstStyle/>
                <a:p>
                  <a:endParaRPr lang="en-US"/>
                </a:p>
              </p:txBody>
            </p:sp>
            <p:sp>
              <p:nvSpPr>
                <p:cNvPr id="2544" name="Freeform: Shape 2543">
                  <a:extLst>
                    <a:ext uri="{FF2B5EF4-FFF2-40B4-BE49-F238E27FC236}">
                      <a16:creationId xmlns:a16="http://schemas.microsoft.com/office/drawing/2014/main" id="{D7B2BCCC-0F53-DDED-99D3-7D15EBE7E8A2}"/>
                    </a:ext>
                  </a:extLst>
                </p:cNvPr>
                <p:cNvSpPr/>
                <p:nvPr/>
              </p:nvSpPr>
              <p:spPr>
                <a:xfrm>
                  <a:off x="9706357" y="4798358"/>
                  <a:ext cx="78418" cy="80591"/>
                </a:xfrm>
                <a:custGeom>
                  <a:avLst/>
                  <a:gdLst>
                    <a:gd name="connsiteX0" fmla="*/ 1474 w 78418"/>
                    <a:gd name="connsiteY0" fmla="*/ 30055 h 80591"/>
                    <a:gd name="connsiteX1" fmla="*/ 49415 w 78418"/>
                    <a:gd name="connsiteY1" fmla="*/ 1302 h 80591"/>
                    <a:gd name="connsiteX2" fmla="*/ 63194 w 78418"/>
                    <a:gd name="connsiteY2" fmla="*/ 8305 h 80591"/>
                    <a:gd name="connsiteX3" fmla="*/ 73044 w 78418"/>
                    <a:gd name="connsiteY3" fmla="*/ 19607 h 80591"/>
                    <a:gd name="connsiteX4" fmla="*/ 77143 w 78418"/>
                    <a:gd name="connsiteY4" fmla="*/ 49926 h 80591"/>
                    <a:gd name="connsiteX5" fmla="*/ 58981 w 78418"/>
                    <a:gd name="connsiteY5" fmla="*/ 74807 h 80591"/>
                    <a:gd name="connsiteX6" fmla="*/ 44661 w 78418"/>
                    <a:gd name="connsiteY6" fmla="*/ 80188 h 80591"/>
                    <a:gd name="connsiteX7" fmla="*/ 29032 w 78418"/>
                    <a:gd name="connsiteY7" fmla="*/ 79248 h 80591"/>
                    <a:gd name="connsiteX8" fmla="*/ 1446 w 78418"/>
                    <a:gd name="connsiteY8" fmla="*/ 30055 h 8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18" h="80591">
                      <a:moveTo>
                        <a:pt x="1474" y="30055"/>
                      </a:moveTo>
                      <a:cubicBezTo>
                        <a:pt x="7310" y="8590"/>
                        <a:pt x="28776" y="-4278"/>
                        <a:pt x="49415" y="1302"/>
                      </a:cubicBezTo>
                      <a:cubicBezTo>
                        <a:pt x="54568" y="2697"/>
                        <a:pt x="59208" y="5117"/>
                        <a:pt x="63194" y="8305"/>
                      </a:cubicBezTo>
                      <a:cubicBezTo>
                        <a:pt x="67179" y="11380"/>
                        <a:pt x="70510" y="15223"/>
                        <a:pt x="73044" y="19607"/>
                      </a:cubicBezTo>
                      <a:cubicBezTo>
                        <a:pt x="78083" y="28347"/>
                        <a:pt x="79876" y="39136"/>
                        <a:pt x="77143" y="49926"/>
                      </a:cubicBezTo>
                      <a:cubicBezTo>
                        <a:pt x="74439" y="60715"/>
                        <a:pt x="67720" y="69455"/>
                        <a:pt x="58981" y="74807"/>
                      </a:cubicBezTo>
                      <a:cubicBezTo>
                        <a:pt x="54625" y="77483"/>
                        <a:pt x="49757" y="79362"/>
                        <a:pt x="44661" y="80188"/>
                      </a:cubicBezTo>
                      <a:cubicBezTo>
                        <a:pt x="39594" y="80928"/>
                        <a:pt x="34298" y="80672"/>
                        <a:pt x="29032" y="79248"/>
                      </a:cubicBezTo>
                      <a:cubicBezTo>
                        <a:pt x="7965" y="73554"/>
                        <a:pt x="-4390" y="51520"/>
                        <a:pt x="1446" y="30055"/>
                      </a:cubicBezTo>
                      <a:close/>
                    </a:path>
                  </a:pathLst>
                </a:custGeom>
                <a:grpFill/>
                <a:ln w="2845" cap="flat">
                  <a:noFill/>
                  <a:prstDash val="solid"/>
                  <a:miter/>
                </a:ln>
              </p:spPr>
              <p:txBody>
                <a:bodyPr rtlCol="0" anchor="ctr"/>
                <a:lstStyle/>
                <a:p>
                  <a:endParaRPr lang="en-US"/>
                </a:p>
              </p:txBody>
            </p:sp>
            <p:sp>
              <p:nvSpPr>
                <p:cNvPr id="2545" name="Freeform: Shape 2544">
                  <a:extLst>
                    <a:ext uri="{FF2B5EF4-FFF2-40B4-BE49-F238E27FC236}">
                      <a16:creationId xmlns:a16="http://schemas.microsoft.com/office/drawing/2014/main" id="{B72A0E8F-9E5B-2E64-502B-5994489D219E}"/>
                    </a:ext>
                  </a:extLst>
                </p:cNvPr>
                <p:cNvSpPr/>
                <p:nvPr/>
              </p:nvSpPr>
              <p:spPr>
                <a:xfrm>
                  <a:off x="9532755" y="4750199"/>
                  <a:ext cx="76258" cy="77904"/>
                </a:xfrm>
                <a:custGeom>
                  <a:avLst/>
                  <a:gdLst>
                    <a:gd name="connsiteX0" fmla="*/ 1877 w 76258"/>
                    <a:gd name="connsiteY0" fmla="*/ 27682 h 77904"/>
                    <a:gd name="connsiteX1" fmla="*/ 49618 w 76258"/>
                    <a:gd name="connsiteY1" fmla="*/ 1492 h 77904"/>
                    <a:gd name="connsiteX2" fmla="*/ 74585 w 76258"/>
                    <a:gd name="connsiteY2" fmla="*/ 49745 h 77904"/>
                    <a:gd name="connsiteX3" fmla="*/ 26729 w 76258"/>
                    <a:gd name="connsiteY3" fmla="*/ 76335 h 77904"/>
                    <a:gd name="connsiteX4" fmla="*/ 1877 w 76258"/>
                    <a:gd name="connsiteY4" fmla="*/ 27682 h 77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58" h="77904">
                      <a:moveTo>
                        <a:pt x="1877" y="27682"/>
                      </a:moveTo>
                      <a:cubicBezTo>
                        <a:pt x="8425" y="7071"/>
                        <a:pt x="29662" y="-4259"/>
                        <a:pt x="49618" y="1492"/>
                      </a:cubicBezTo>
                      <a:cubicBezTo>
                        <a:pt x="69517" y="7413"/>
                        <a:pt x="80705" y="29021"/>
                        <a:pt x="74585" y="49745"/>
                      </a:cubicBezTo>
                      <a:cubicBezTo>
                        <a:pt x="68464" y="70470"/>
                        <a:pt x="47055" y="82370"/>
                        <a:pt x="26729" y="76335"/>
                      </a:cubicBezTo>
                      <a:cubicBezTo>
                        <a:pt x="6346" y="70470"/>
                        <a:pt x="-4643" y="48265"/>
                        <a:pt x="1877" y="27682"/>
                      </a:cubicBezTo>
                      <a:close/>
                    </a:path>
                  </a:pathLst>
                </a:custGeom>
                <a:grpFill/>
                <a:ln w="2845" cap="flat">
                  <a:noFill/>
                  <a:prstDash val="solid"/>
                  <a:miter/>
                </a:ln>
              </p:spPr>
              <p:txBody>
                <a:bodyPr rtlCol="0" anchor="ctr"/>
                <a:lstStyle/>
                <a:p>
                  <a:endParaRPr lang="en-US"/>
                </a:p>
              </p:txBody>
            </p:sp>
            <p:sp>
              <p:nvSpPr>
                <p:cNvPr id="2546" name="Freeform: Shape 2545">
                  <a:extLst>
                    <a:ext uri="{FF2B5EF4-FFF2-40B4-BE49-F238E27FC236}">
                      <a16:creationId xmlns:a16="http://schemas.microsoft.com/office/drawing/2014/main" id="{2FF75669-2E01-B582-0F83-94BFC7ED98C1}"/>
                    </a:ext>
                  </a:extLst>
                </p:cNvPr>
                <p:cNvSpPr/>
                <p:nvPr/>
              </p:nvSpPr>
              <p:spPr>
                <a:xfrm>
                  <a:off x="9361416" y="4694479"/>
                  <a:ext cx="73997" cy="75745"/>
                </a:xfrm>
                <a:custGeom>
                  <a:avLst/>
                  <a:gdLst>
                    <a:gd name="connsiteX0" fmla="*/ 2320 w 73997"/>
                    <a:gd name="connsiteY0" fmla="*/ 25584 h 75745"/>
                    <a:gd name="connsiteX1" fmla="*/ 49691 w 73997"/>
                    <a:gd name="connsiteY1" fmla="*/ 2012 h 75745"/>
                    <a:gd name="connsiteX2" fmla="*/ 71868 w 73997"/>
                    <a:gd name="connsiteY2" fmla="*/ 50095 h 75745"/>
                    <a:gd name="connsiteX3" fmla="*/ 24497 w 73997"/>
                    <a:gd name="connsiteY3" fmla="*/ 73667 h 75745"/>
                    <a:gd name="connsiteX4" fmla="*/ 2320 w 73997"/>
                    <a:gd name="connsiteY4" fmla="*/ 25584 h 7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97" h="75745">
                      <a:moveTo>
                        <a:pt x="2320" y="25584"/>
                      </a:moveTo>
                      <a:cubicBezTo>
                        <a:pt x="9466" y="5855"/>
                        <a:pt x="30675" y="-4678"/>
                        <a:pt x="49691" y="2012"/>
                      </a:cubicBezTo>
                      <a:cubicBezTo>
                        <a:pt x="68709" y="8702"/>
                        <a:pt x="78644" y="30224"/>
                        <a:pt x="71868" y="50095"/>
                      </a:cubicBezTo>
                      <a:cubicBezTo>
                        <a:pt x="65121" y="69937"/>
                        <a:pt x="43884" y="80499"/>
                        <a:pt x="24497" y="73667"/>
                      </a:cubicBezTo>
                      <a:cubicBezTo>
                        <a:pt x="5082" y="66834"/>
                        <a:pt x="-4825" y="45312"/>
                        <a:pt x="2320" y="25584"/>
                      </a:cubicBezTo>
                      <a:close/>
                    </a:path>
                  </a:pathLst>
                </a:custGeom>
                <a:grpFill/>
                <a:ln w="2845" cap="flat">
                  <a:noFill/>
                  <a:prstDash val="solid"/>
                  <a:miter/>
                </a:ln>
              </p:spPr>
              <p:txBody>
                <a:bodyPr rtlCol="0" anchor="ctr"/>
                <a:lstStyle/>
                <a:p>
                  <a:endParaRPr lang="en-US"/>
                </a:p>
              </p:txBody>
            </p:sp>
            <p:sp>
              <p:nvSpPr>
                <p:cNvPr id="2547" name="Freeform: Shape 2546">
                  <a:extLst>
                    <a:ext uri="{FF2B5EF4-FFF2-40B4-BE49-F238E27FC236}">
                      <a16:creationId xmlns:a16="http://schemas.microsoft.com/office/drawing/2014/main" id="{229DF493-0721-9FC3-E53C-D10F6F5BBD47}"/>
                    </a:ext>
                  </a:extLst>
                </p:cNvPr>
                <p:cNvSpPr/>
                <p:nvPr/>
              </p:nvSpPr>
              <p:spPr>
                <a:xfrm>
                  <a:off x="9192592" y="4631980"/>
                  <a:ext cx="71768" cy="73572"/>
                </a:xfrm>
                <a:custGeom>
                  <a:avLst/>
                  <a:gdLst>
                    <a:gd name="connsiteX0" fmla="*/ 2811 w 71768"/>
                    <a:gd name="connsiteY0" fmla="*/ 23232 h 73572"/>
                    <a:gd name="connsiteX1" fmla="*/ 49556 w 71768"/>
                    <a:gd name="connsiteY1" fmla="*/ 2535 h 73572"/>
                    <a:gd name="connsiteX2" fmla="*/ 69171 w 71768"/>
                    <a:gd name="connsiteY2" fmla="*/ 49850 h 73572"/>
                    <a:gd name="connsiteX3" fmla="*/ 22255 w 71768"/>
                    <a:gd name="connsiteY3" fmla="*/ 70945 h 73572"/>
                    <a:gd name="connsiteX4" fmla="*/ 2811 w 71768"/>
                    <a:gd name="connsiteY4" fmla="*/ 23232 h 7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68" h="73572">
                      <a:moveTo>
                        <a:pt x="2811" y="23232"/>
                      </a:moveTo>
                      <a:cubicBezTo>
                        <a:pt x="10527" y="4414"/>
                        <a:pt x="31450" y="-4838"/>
                        <a:pt x="49556" y="2535"/>
                      </a:cubicBezTo>
                      <a:cubicBezTo>
                        <a:pt x="67576" y="10108"/>
                        <a:pt x="76573" y="30805"/>
                        <a:pt x="69171" y="49850"/>
                      </a:cubicBezTo>
                      <a:cubicBezTo>
                        <a:pt x="61854" y="68724"/>
                        <a:pt x="40645" y="78659"/>
                        <a:pt x="22255" y="70945"/>
                      </a:cubicBezTo>
                      <a:cubicBezTo>
                        <a:pt x="3808" y="63401"/>
                        <a:pt x="-4904" y="42049"/>
                        <a:pt x="2811" y="23232"/>
                      </a:cubicBezTo>
                      <a:close/>
                    </a:path>
                  </a:pathLst>
                </a:custGeom>
                <a:grpFill/>
                <a:ln w="2845" cap="flat">
                  <a:noFill/>
                  <a:prstDash val="solid"/>
                  <a:miter/>
                </a:ln>
              </p:spPr>
              <p:txBody>
                <a:bodyPr rtlCol="0" anchor="ctr"/>
                <a:lstStyle/>
                <a:p>
                  <a:endParaRPr lang="en-US"/>
                </a:p>
              </p:txBody>
            </p:sp>
            <p:sp>
              <p:nvSpPr>
                <p:cNvPr id="2548" name="Freeform: Shape 2547">
                  <a:extLst>
                    <a:ext uri="{FF2B5EF4-FFF2-40B4-BE49-F238E27FC236}">
                      <a16:creationId xmlns:a16="http://schemas.microsoft.com/office/drawing/2014/main" id="{53B2324F-C490-D75D-CAEC-9B71D59B0721}"/>
                    </a:ext>
                  </a:extLst>
                </p:cNvPr>
                <p:cNvSpPr/>
                <p:nvPr/>
              </p:nvSpPr>
              <p:spPr>
                <a:xfrm>
                  <a:off x="9026442" y="4562645"/>
                  <a:ext cx="69675" cy="70800"/>
                </a:xfrm>
                <a:custGeom>
                  <a:avLst/>
                  <a:gdLst>
                    <a:gd name="connsiteX0" fmla="*/ 3305 w 69675"/>
                    <a:gd name="connsiteY0" fmla="*/ 21083 h 70800"/>
                    <a:gd name="connsiteX1" fmla="*/ 49423 w 69675"/>
                    <a:gd name="connsiteY1" fmla="*/ 2806 h 70800"/>
                    <a:gd name="connsiteX2" fmla="*/ 66590 w 69675"/>
                    <a:gd name="connsiteY2" fmla="*/ 49238 h 70800"/>
                    <a:gd name="connsiteX3" fmla="*/ 20300 w 69675"/>
                    <a:gd name="connsiteY3" fmla="*/ 67913 h 70800"/>
                    <a:gd name="connsiteX4" fmla="*/ 3333 w 69675"/>
                    <a:gd name="connsiteY4" fmla="*/ 21083 h 7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5" h="70800">
                      <a:moveTo>
                        <a:pt x="3305" y="21083"/>
                      </a:moveTo>
                      <a:cubicBezTo>
                        <a:pt x="11561" y="3120"/>
                        <a:pt x="32001" y="-4624"/>
                        <a:pt x="49423" y="2806"/>
                      </a:cubicBezTo>
                      <a:cubicBezTo>
                        <a:pt x="66789" y="10407"/>
                        <a:pt x="74447" y="31189"/>
                        <a:pt x="66590" y="49238"/>
                      </a:cubicBezTo>
                      <a:cubicBezTo>
                        <a:pt x="58704" y="67287"/>
                        <a:pt x="37979" y="75657"/>
                        <a:pt x="20300" y="67913"/>
                      </a:cubicBezTo>
                      <a:cubicBezTo>
                        <a:pt x="2536" y="60341"/>
                        <a:pt x="-4865" y="38904"/>
                        <a:pt x="3333" y="21083"/>
                      </a:cubicBezTo>
                      <a:close/>
                    </a:path>
                  </a:pathLst>
                </a:custGeom>
                <a:grpFill/>
                <a:ln w="2845" cap="flat">
                  <a:noFill/>
                  <a:prstDash val="solid"/>
                  <a:miter/>
                </a:ln>
              </p:spPr>
              <p:txBody>
                <a:bodyPr rtlCol="0" anchor="ctr"/>
                <a:lstStyle/>
                <a:p>
                  <a:endParaRPr lang="en-US"/>
                </a:p>
              </p:txBody>
            </p:sp>
            <p:sp>
              <p:nvSpPr>
                <p:cNvPr id="2549" name="Freeform: Shape 2548">
                  <a:extLst>
                    <a:ext uri="{FF2B5EF4-FFF2-40B4-BE49-F238E27FC236}">
                      <a16:creationId xmlns:a16="http://schemas.microsoft.com/office/drawing/2014/main" id="{84BAC6EA-9952-AD27-DC67-129C2695F238}"/>
                    </a:ext>
                  </a:extLst>
                </p:cNvPr>
                <p:cNvSpPr/>
                <p:nvPr/>
              </p:nvSpPr>
              <p:spPr>
                <a:xfrm>
                  <a:off x="8863402" y="4486032"/>
                  <a:ext cx="67482" cy="68624"/>
                </a:xfrm>
                <a:custGeom>
                  <a:avLst/>
                  <a:gdLst>
                    <a:gd name="connsiteX0" fmla="*/ 3820 w 67482"/>
                    <a:gd name="connsiteY0" fmla="*/ 19351 h 68624"/>
                    <a:gd name="connsiteX1" fmla="*/ 49226 w 67482"/>
                    <a:gd name="connsiteY1" fmla="*/ 3381 h 68624"/>
                    <a:gd name="connsiteX2" fmla="*/ 63859 w 67482"/>
                    <a:gd name="connsiteY2" fmla="*/ 49186 h 68624"/>
                    <a:gd name="connsiteX3" fmla="*/ 18452 w 67482"/>
                    <a:gd name="connsiteY3" fmla="*/ 65157 h 68624"/>
                    <a:gd name="connsiteX4" fmla="*/ 3820 w 67482"/>
                    <a:gd name="connsiteY4" fmla="*/ 19351 h 68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82" h="68624">
                      <a:moveTo>
                        <a:pt x="3820" y="19351"/>
                      </a:moveTo>
                      <a:cubicBezTo>
                        <a:pt x="12473" y="2356"/>
                        <a:pt x="32800" y="-4790"/>
                        <a:pt x="49226" y="3381"/>
                      </a:cubicBezTo>
                      <a:cubicBezTo>
                        <a:pt x="65653" y="11551"/>
                        <a:pt x="72200" y="32049"/>
                        <a:pt x="63859" y="49186"/>
                      </a:cubicBezTo>
                      <a:cubicBezTo>
                        <a:pt x="55518" y="66324"/>
                        <a:pt x="35191" y="73470"/>
                        <a:pt x="18452" y="65157"/>
                      </a:cubicBezTo>
                      <a:cubicBezTo>
                        <a:pt x="1713" y="56844"/>
                        <a:pt x="-4835" y="36347"/>
                        <a:pt x="3820" y="19351"/>
                      </a:cubicBezTo>
                      <a:close/>
                    </a:path>
                  </a:pathLst>
                </a:custGeom>
                <a:grpFill/>
                <a:ln w="2845" cap="flat">
                  <a:noFill/>
                  <a:prstDash val="solid"/>
                  <a:miter/>
                </a:ln>
              </p:spPr>
              <p:txBody>
                <a:bodyPr rtlCol="0" anchor="ctr"/>
                <a:lstStyle/>
                <a:p>
                  <a:endParaRPr lang="en-US"/>
                </a:p>
              </p:txBody>
            </p:sp>
            <p:sp>
              <p:nvSpPr>
                <p:cNvPr id="2550" name="Freeform: Shape 2549">
                  <a:extLst>
                    <a:ext uri="{FF2B5EF4-FFF2-40B4-BE49-F238E27FC236}">
                      <a16:creationId xmlns:a16="http://schemas.microsoft.com/office/drawing/2014/main" id="{59CFD598-9DB8-4DF7-9B7D-6CB21841D295}"/>
                    </a:ext>
                  </a:extLst>
                </p:cNvPr>
                <p:cNvSpPr/>
                <p:nvPr/>
              </p:nvSpPr>
              <p:spPr>
                <a:xfrm>
                  <a:off x="8703732" y="4402953"/>
                  <a:ext cx="65122" cy="66460"/>
                </a:xfrm>
                <a:custGeom>
                  <a:avLst/>
                  <a:gdLst>
                    <a:gd name="connsiteX0" fmla="*/ 4380 w 65122"/>
                    <a:gd name="connsiteY0" fmla="*/ 17368 h 66460"/>
                    <a:gd name="connsiteX1" fmla="*/ 48734 w 65122"/>
                    <a:gd name="connsiteY1" fmla="*/ 3959 h 66460"/>
                    <a:gd name="connsiteX2" fmla="*/ 63907 w 65122"/>
                    <a:gd name="connsiteY2" fmla="*/ 23631 h 66460"/>
                    <a:gd name="connsiteX3" fmla="*/ 61004 w 65122"/>
                    <a:gd name="connsiteY3" fmla="*/ 48825 h 66460"/>
                    <a:gd name="connsiteX4" fmla="*/ 41361 w 65122"/>
                    <a:gd name="connsiteY4" fmla="*/ 65080 h 66460"/>
                    <a:gd name="connsiteX5" fmla="*/ 16536 w 65122"/>
                    <a:gd name="connsiteY5" fmla="*/ 62405 h 66460"/>
                    <a:gd name="connsiteX6" fmla="*/ 4352 w 65122"/>
                    <a:gd name="connsiteY6" fmla="*/ 17368 h 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22" h="66460">
                      <a:moveTo>
                        <a:pt x="4380" y="17368"/>
                      </a:moveTo>
                      <a:cubicBezTo>
                        <a:pt x="13405" y="1312"/>
                        <a:pt x="33276" y="-4695"/>
                        <a:pt x="48734" y="3959"/>
                      </a:cubicBezTo>
                      <a:cubicBezTo>
                        <a:pt x="56477" y="8286"/>
                        <a:pt x="61687" y="15489"/>
                        <a:pt x="63907" y="23631"/>
                      </a:cubicBezTo>
                      <a:cubicBezTo>
                        <a:pt x="66128" y="31744"/>
                        <a:pt x="65388" y="40712"/>
                        <a:pt x="61004" y="48825"/>
                      </a:cubicBezTo>
                      <a:cubicBezTo>
                        <a:pt x="56620" y="56910"/>
                        <a:pt x="49417" y="62604"/>
                        <a:pt x="41361" y="65080"/>
                      </a:cubicBezTo>
                      <a:cubicBezTo>
                        <a:pt x="33332" y="67500"/>
                        <a:pt x="24422" y="66817"/>
                        <a:pt x="16536" y="62405"/>
                      </a:cubicBezTo>
                      <a:cubicBezTo>
                        <a:pt x="793" y="53608"/>
                        <a:pt x="-4672" y="33424"/>
                        <a:pt x="4352" y="17368"/>
                      </a:cubicBezTo>
                      <a:close/>
                    </a:path>
                  </a:pathLst>
                </a:custGeom>
                <a:grpFill/>
                <a:ln w="2845" cap="flat">
                  <a:noFill/>
                  <a:prstDash val="solid"/>
                  <a:miter/>
                </a:ln>
              </p:spPr>
              <p:txBody>
                <a:bodyPr rtlCol="0" anchor="ctr"/>
                <a:lstStyle/>
                <a:p>
                  <a:endParaRPr lang="en-US"/>
                </a:p>
              </p:txBody>
            </p:sp>
            <p:sp>
              <p:nvSpPr>
                <p:cNvPr id="2551" name="Freeform: Shape 2550">
                  <a:extLst>
                    <a:ext uri="{FF2B5EF4-FFF2-40B4-BE49-F238E27FC236}">
                      <a16:creationId xmlns:a16="http://schemas.microsoft.com/office/drawing/2014/main" id="{DBCF046D-C8A5-5E7C-D104-07072E618437}"/>
                    </a:ext>
                  </a:extLst>
                </p:cNvPr>
                <p:cNvSpPr/>
                <p:nvPr/>
              </p:nvSpPr>
              <p:spPr>
                <a:xfrm>
                  <a:off x="8547595" y="4313513"/>
                  <a:ext cx="63123" cy="63835"/>
                </a:xfrm>
                <a:custGeom>
                  <a:avLst/>
                  <a:gdLst>
                    <a:gd name="connsiteX0" fmla="*/ 4911 w 63123"/>
                    <a:gd name="connsiteY0" fmla="*/ 15539 h 63835"/>
                    <a:gd name="connsiteX1" fmla="*/ 24582 w 63123"/>
                    <a:gd name="connsiteY1" fmla="*/ 963 h 63835"/>
                    <a:gd name="connsiteX2" fmla="*/ 48211 w 63123"/>
                    <a:gd name="connsiteY2" fmla="*/ 4407 h 63835"/>
                    <a:gd name="connsiteX3" fmla="*/ 58460 w 63123"/>
                    <a:gd name="connsiteY3" fmla="*/ 47879 h 63835"/>
                    <a:gd name="connsiteX4" fmla="*/ 14846 w 63123"/>
                    <a:gd name="connsiteY4" fmla="*/ 59522 h 63835"/>
                    <a:gd name="connsiteX5" fmla="*/ 783 w 63123"/>
                    <a:gd name="connsiteY5" fmla="*/ 39822 h 63835"/>
                    <a:gd name="connsiteX6" fmla="*/ 4911 w 63123"/>
                    <a:gd name="connsiteY6" fmla="*/ 15539 h 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123" h="63835">
                      <a:moveTo>
                        <a:pt x="4911" y="15539"/>
                      </a:moveTo>
                      <a:cubicBezTo>
                        <a:pt x="9579" y="7966"/>
                        <a:pt x="16753" y="2956"/>
                        <a:pt x="24582" y="963"/>
                      </a:cubicBezTo>
                      <a:cubicBezTo>
                        <a:pt x="32439" y="-1059"/>
                        <a:pt x="40780" y="109"/>
                        <a:pt x="48211" y="4407"/>
                      </a:cubicBezTo>
                      <a:cubicBezTo>
                        <a:pt x="62957" y="13119"/>
                        <a:pt x="67541" y="32591"/>
                        <a:pt x="58460" y="47879"/>
                      </a:cubicBezTo>
                      <a:cubicBezTo>
                        <a:pt x="49378" y="63166"/>
                        <a:pt x="29849" y="68376"/>
                        <a:pt x="14846" y="59522"/>
                      </a:cubicBezTo>
                      <a:cubicBezTo>
                        <a:pt x="7302" y="55166"/>
                        <a:pt x="2605" y="47765"/>
                        <a:pt x="783" y="39822"/>
                      </a:cubicBezTo>
                      <a:cubicBezTo>
                        <a:pt x="-1011" y="31851"/>
                        <a:pt x="242" y="23111"/>
                        <a:pt x="4911" y="15539"/>
                      </a:cubicBezTo>
                      <a:close/>
                    </a:path>
                  </a:pathLst>
                </a:custGeom>
                <a:grpFill/>
                <a:ln w="2845" cap="flat">
                  <a:noFill/>
                  <a:prstDash val="solid"/>
                  <a:miter/>
                </a:ln>
              </p:spPr>
              <p:txBody>
                <a:bodyPr rtlCol="0" anchor="ctr"/>
                <a:lstStyle/>
                <a:p>
                  <a:endParaRPr lang="en-US"/>
                </a:p>
              </p:txBody>
            </p:sp>
            <p:sp>
              <p:nvSpPr>
                <p:cNvPr id="2552" name="Freeform: Shape 2551">
                  <a:extLst>
                    <a:ext uri="{FF2B5EF4-FFF2-40B4-BE49-F238E27FC236}">
                      <a16:creationId xmlns:a16="http://schemas.microsoft.com/office/drawing/2014/main" id="{AB8F3577-5A8B-7A55-0636-5BDDB6F5C415}"/>
                    </a:ext>
                  </a:extLst>
                </p:cNvPr>
                <p:cNvSpPr/>
                <p:nvPr/>
              </p:nvSpPr>
              <p:spPr>
                <a:xfrm>
                  <a:off x="8395336" y="4217409"/>
                  <a:ext cx="60982" cy="61492"/>
                </a:xfrm>
                <a:custGeom>
                  <a:avLst/>
                  <a:gdLst>
                    <a:gd name="connsiteX0" fmla="*/ 5377 w 60982"/>
                    <a:gd name="connsiteY0" fmla="*/ 14111 h 61492"/>
                    <a:gd name="connsiteX1" fmla="*/ 47738 w 60982"/>
                    <a:gd name="connsiteY1" fmla="*/ 4802 h 61492"/>
                    <a:gd name="connsiteX2" fmla="*/ 55766 w 60982"/>
                    <a:gd name="connsiteY2" fmla="*/ 47276 h 61492"/>
                    <a:gd name="connsiteX3" fmla="*/ 13405 w 60982"/>
                    <a:gd name="connsiteY3" fmla="*/ 56585 h 61492"/>
                    <a:gd name="connsiteX4" fmla="*/ 5377 w 60982"/>
                    <a:gd name="connsiteY4" fmla="*/ 14111 h 61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82" h="61492">
                      <a:moveTo>
                        <a:pt x="5377" y="14111"/>
                      </a:moveTo>
                      <a:cubicBezTo>
                        <a:pt x="14971" y="-95"/>
                        <a:pt x="33931" y="-4280"/>
                        <a:pt x="47738" y="4802"/>
                      </a:cubicBezTo>
                      <a:cubicBezTo>
                        <a:pt x="61545" y="13883"/>
                        <a:pt x="65132" y="32900"/>
                        <a:pt x="55766" y="47276"/>
                      </a:cubicBezTo>
                      <a:cubicBezTo>
                        <a:pt x="46399" y="61653"/>
                        <a:pt x="27440" y="65809"/>
                        <a:pt x="13405" y="56585"/>
                      </a:cubicBezTo>
                      <a:cubicBezTo>
                        <a:pt x="-630" y="47361"/>
                        <a:pt x="-4217" y="28345"/>
                        <a:pt x="5377" y="14111"/>
                      </a:cubicBezTo>
                      <a:close/>
                    </a:path>
                  </a:pathLst>
                </a:custGeom>
                <a:grpFill/>
                <a:ln w="2845" cap="flat">
                  <a:noFill/>
                  <a:prstDash val="solid"/>
                  <a:miter/>
                </a:ln>
              </p:spPr>
              <p:txBody>
                <a:bodyPr rtlCol="0" anchor="ctr"/>
                <a:lstStyle/>
                <a:p>
                  <a:endParaRPr lang="en-US"/>
                </a:p>
              </p:txBody>
            </p:sp>
            <p:sp>
              <p:nvSpPr>
                <p:cNvPr id="2553" name="Freeform: Shape 2552">
                  <a:extLst>
                    <a:ext uri="{FF2B5EF4-FFF2-40B4-BE49-F238E27FC236}">
                      <a16:creationId xmlns:a16="http://schemas.microsoft.com/office/drawing/2014/main" id="{65409D15-87DB-1FCC-443B-E4178A9337ED}"/>
                    </a:ext>
                  </a:extLst>
                </p:cNvPr>
                <p:cNvSpPr/>
                <p:nvPr/>
              </p:nvSpPr>
              <p:spPr>
                <a:xfrm>
                  <a:off x="8247307" y="4115118"/>
                  <a:ext cx="58585" cy="59324"/>
                </a:xfrm>
                <a:custGeom>
                  <a:avLst/>
                  <a:gdLst>
                    <a:gd name="connsiteX0" fmla="*/ 5911 w 58585"/>
                    <a:gd name="connsiteY0" fmla="*/ 12492 h 59324"/>
                    <a:gd name="connsiteX1" fmla="*/ 46905 w 58585"/>
                    <a:gd name="connsiteY1" fmla="*/ 5375 h 59324"/>
                    <a:gd name="connsiteX2" fmla="*/ 52827 w 58585"/>
                    <a:gd name="connsiteY2" fmla="*/ 46711 h 59324"/>
                    <a:gd name="connsiteX3" fmla="*/ 11833 w 58585"/>
                    <a:gd name="connsiteY3" fmla="*/ 53828 h 59324"/>
                    <a:gd name="connsiteX4" fmla="*/ 5911 w 58585"/>
                    <a:gd name="connsiteY4" fmla="*/ 12492 h 59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85" h="59324">
                      <a:moveTo>
                        <a:pt x="5911" y="12492"/>
                      </a:moveTo>
                      <a:cubicBezTo>
                        <a:pt x="15704" y="-803"/>
                        <a:pt x="34038" y="-3991"/>
                        <a:pt x="46905" y="5375"/>
                      </a:cubicBezTo>
                      <a:cubicBezTo>
                        <a:pt x="59745" y="14741"/>
                        <a:pt x="62421" y="33245"/>
                        <a:pt x="52827" y="46711"/>
                      </a:cubicBezTo>
                      <a:cubicBezTo>
                        <a:pt x="43233" y="60177"/>
                        <a:pt x="24899" y="63365"/>
                        <a:pt x="11833" y="53828"/>
                      </a:cubicBezTo>
                      <a:cubicBezTo>
                        <a:pt x="-1234" y="44291"/>
                        <a:pt x="-3882" y="25787"/>
                        <a:pt x="5911" y="12492"/>
                      </a:cubicBezTo>
                      <a:close/>
                    </a:path>
                  </a:pathLst>
                </a:custGeom>
                <a:grpFill/>
                <a:ln w="2845" cap="flat">
                  <a:noFill/>
                  <a:prstDash val="solid"/>
                  <a:miter/>
                </a:ln>
              </p:spPr>
              <p:txBody>
                <a:bodyPr rtlCol="0" anchor="ctr"/>
                <a:lstStyle/>
                <a:p>
                  <a:endParaRPr lang="en-US"/>
                </a:p>
              </p:txBody>
            </p:sp>
            <p:sp>
              <p:nvSpPr>
                <p:cNvPr id="2554" name="Freeform: Shape 2553">
                  <a:extLst>
                    <a:ext uri="{FF2B5EF4-FFF2-40B4-BE49-F238E27FC236}">
                      <a16:creationId xmlns:a16="http://schemas.microsoft.com/office/drawing/2014/main" id="{9637CED4-91C9-37B9-D55F-8588F798AE24}"/>
                    </a:ext>
                  </a:extLst>
                </p:cNvPr>
                <p:cNvSpPr/>
                <p:nvPr/>
              </p:nvSpPr>
              <p:spPr>
                <a:xfrm>
                  <a:off x="8103525" y="4006966"/>
                  <a:ext cx="56417" cy="56933"/>
                </a:xfrm>
                <a:custGeom>
                  <a:avLst/>
                  <a:gdLst>
                    <a:gd name="connsiteX0" fmla="*/ 6413 w 56417"/>
                    <a:gd name="connsiteY0" fmla="*/ 11013 h 56933"/>
                    <a:gd name="connsiteX1" fmla="*/ 45955 w 56417"/>
                    <a:gd name="connsiteY1" fmla="*/ 5946 h 56933"/>
                    <a:gd name="connsiteX2" fmla="*/ 50225 w 56417"/>
                    <a:gd name="connsiteY2" fmla="*/ 45602 h 56933"/>
                    <a:gd name="connsiteX3" fmla="*/ 10370 w 56417"/>
                    <a:gd name="connsiteY3" fmla="*/ 51096 h 56933"/>
                    <a:gd name="connsiteX4" fmla="*/ 6413 w 56417"/>
                    <a:gd name="connsiteY4" fmla="*/ 11013 h 56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17" h="56933">
                      <a:moveTo>
                        <a:pt x="6413" y="11013"/>
                      </a:moveTo>
                      <a:cubicBezTo>
                        <a:pt x="16320" y="-1399"/>
                        <a:pt x="34027" y="-3648"/>
                        <a:pt x="45955" y="5946"/>
                      </a:cubicBezTo>
                      <a:cubicBezTo>
                        <a:pt x="57940" y="15454"/>
                        <a:pt x="59990" y="33019"/>
                        <a:pt x="50225" y="45602"/>
                      </a:cubicBezTo>
                      <a:cubicBezTo>
                        <a:pt x="40518" y="58100"/>
                        <a:pt x="22526" y="60747"/>
                        <a:pt x="10370" y="51096"/>
                      </a:cubicBezTo>
                      <a:cubicBezTo>
                        <a:pt x="-1729" y="41360"/>
                        <a:pt x="-3494" y="23397"/>
                        <a:pt x="6413" y="11013"/>
                      </a:cubicBezTo>
                      <a:close/>
                    </a:path>
                  </a:pathLst>
                </a:custGeom>
                <a:grpFill/>
                <a:ln w="2845" cap="flat">
                  <a:noFill/>
                  <a:prstDash val="solid"/>
                  <a:miter/>
                </a:ln>
              </p:spPr>
              <p:txBody>
                <a:bodyPr rtlCol="0" anchor="ctr"/>
                <a:lstStyle/>
                <a:p>
                  <a:endParaRPr lang="en-US"/>
                </a:p>
              </p:txBody>
            </p:sp>
            <p:sp>
              <p:nvSpPr>
                <p:cNvPr id="2555" name="Freeform: Shape 2554">
                  <a:extLst>
                    <a:ext uri="{FF2B5EF4-FFF2-40B4-BE49-F238E27FC236}">
                      <a16:creationId xmlns:a16="http://schemas.microsoft.com/office/drawing/2014/main" id="{41E9C5D0-5E3A-FB19-43EE-13B9162A80E5}"/>
                    </a:ext>
                  </a:extLst>
                </p:cNvPr>
                <p:cNvSpPr/>
                <p:nvPr/>
              </p:nvSpPr>
              <p:spPr>
                <a:xfrm>
                  <a:off x="7964222" y="3893001"/>
                  <a:ext cx="54423" cy="54348"/>
                </a:xfrm>
                <a:custGeom>
                  <a:avLst/>
                  <a:gdLst>
                    <a:gd name="connsiteX0" fmla="*/ 6848 w 54423"/>
                    <a:gd name="connsiteY0" fmla="*/ 9795 h 54348"/>
                    <a:gd name="connsiteX1" fmla="*/ 45223 w 54423"/>
                    <a:gd name="connsiteY1" fmla="*/ 6151 h 54348"/>
                    <a:gd name="connsiteX2" fmla="*/ 47728 w 54423"/>
                    <a:gd name="connsiteY2" fmla="*/ 44412 h 54348"/>
                    <a:gd name="connsiteX3" fmla="*/ 9324 w 54423"/>
                    <a:gd name="connsiteY3" fmla="*/ 48085 h 54348"/>
                    <a:gd name="connsiteX4" fmla="*/ 6848 w 54423"/>
                    <a:gd name="connsiteY4" fmla="*/ 9795 h 54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23" h="54348">
                      <a:moveTo>
                        <a:pt x="6848" y="9795"/>
                      </a:moveTo>
                      <a:cubicBezTo>
                        <a:pt x="16783" y="-1649"/>
                        <a:pt x="34035" y="-3329"/>
                        <a:pt x="45223" y="6151"/>
                      </a:cubicBezTo>
                      <a:cubicBezTo>
                        <a:pt x="56439" y="15631"/>
                        <a:pt x="57550" y="32769"/>
                        <a:pt x="47728" y="44412"/>
                      </a:cubicBezTo>
                      <a:cubicBezTo>
                        <a:pt x="37907" y="56056"/>
                        <a:pt x="20712" y="57707"/>
                        <a:pt x="9324" y="48085"/>
                      </a:cubicBezTo>
                      <a:cubicBezTo>
                        <a:pt x="-2034" y="38434"/>
                        <a:pt x="-3201" y="21353"/>
                        <a:pt x="6848" y="9795"/>
                      </a:cubicBezTo>
                      <a:close/>
                    </a:path>
                  </a:pathLst>
                </a:custGeom>
                <a:grpFill/>
                <a:ln w="2845" cap="flat">
                  <a:noFill/>
                  <a:prstDash val="solid"/>
                  <a:miter/>
                </a:ln>
              </p:spPr>
              <p:txBody>
                <a:bodyPr rtlCol="0" anchor="ctr"/>
                <a:lstStyle/>
                <a:p>
                  <a:endParaRPr lang="en-US"/>
                </a:p>
              </p:txBody>
            </p:sp>
            <p:sp>
              <p:nvSpPr>
                <p:cNvPr id="2556" name="Freeform: Shape 2555">
                  <a:extLst>
                    <a:ext uri="{FF2B5EF4-FFF2-40B4-BE49-F238E27FC236}">
                      <a16:creationId xmlns:a16="http://schemas.microsoft.com/office/drawing/2014/main" id="{73F0B0C1-A34B-8363-5B7F-1F1C235E0682}"/>
                    </a:ext>
                  </a:extLst>
                </p:cNvPr>
                <p:cNvSpPr/>
                <p:nvPr/>
              </p:nvSpPr>
              <p:spPr>
                <a:xfrm>
                  <a:off x="7830053" y="3773139"/>
                  <a:ext cx="52044" cy="52201"/>
                </a:xfrm>
                <a:custGeom>
                  <a:avLst/>
                  <a:gdLst>
                    <a:gd name="connsiteX0" fmla="*/ 7272 w 52044"/>
                    <a:gd name="connsiteY0" fmla="*/ 8554 h 52201"/>
                    <a:gd name="connsiteX1" fmla="*/ 44082 w 52044"/>
                    <a:gd name="connsiteY1" fmla="*/ 6675 h 52201"/>
                    <a:gd name="connsiteX2" fmla="*/ 44879 w 52044"/>
                    <a:gd name="connsiteY2" fmla="*/ 43541 h 52201"/>
                    <a:gd name="connsiteX3" fmla="*/ 8070 w 52044"/>
                    <a:gd name="connsiteY3" fmla="*/ 45420 h 52201"/>
                    <a:gd name="connsiteX4" fmla="*/ 7272 w 52044"/>
                    <a:gd name="connsiteY4" fmla="*/ 8554 h 52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44" h="52201">
                      <a:moveTo>
                        <a:pt x="7272" y="8554"/>
                      </a:moveTo>
                      <a:cubicBezTo>
                        <a:pt x="17293" y="-2065"/>
                        <a:pt x="33777" y="-2919"/>
                        <a:pt x="44082" y="6675"/>
                      </a:cubicBezTo>
                      <a:cubicBezTo>
                        <a:pt x="54388" y="16269"/>
                        <a:pt x="54729" y="32780"/>
                        <a:pt x="44879" y="43541"/>
                      </a:cubicBezTo>
                      <a:cubicBezTo>
                        <a:pt x="35001" y="54302"/>
                        <a:pt x="18546" y="55156"/>
                        <a:pt x="8070" y="45420"/>
                      </a:cubicBezTo>
                      <a:cubicBezTo>
                        <a:pt x="-2378" y="35684"/>
                        <a:pt x="-2720" y="19201"/>
                        <a:pt x="7272" y="8554"/>
                      </a:cubicBezTo>
                      <a:close/>
                    </a:path>
                  </a:pathLst>
                </a:custGeom>
                <a:grpFill/>
                <a:ln w="2845" cap="flat">
                  <a:noFill/>
                  <a:prstDash val="solid"/>
                  <a:miter/>
                </a:ln>
              </p:spPr>
              <p:txBody>
                <a:bodyPr rtlCol="0" anchor="ctr"/>
                <a:lstStyle/>
                <a:p>
                  <a:endParaRPr lang="en-US"/>
                </a:p>
              </p:txBody>
            </p:sp>
            <p:sp>
              <p:nvSpPr>
                <p:cNvPr id="2557" name="Freeform: Shape 2556">
                  <a:extLst>
                    <a:ext uri="{FF2B5EF4-FFF2-40B4-BE49-F238E27FC236}">
                      <a16:creationId xmlns:a16="http://schemas.microsoft.com/office/drawing/2014/main" id="{CA54C9CB-9752-D1B2-4C80-2D68106B9CDC}"/>
                    </a:ext>
                  </a:extLst>
                </p:cNvPr>
                <p:cNvSpPr/>
                <p:nvPr/>
              </p:nvSpPr>
              <p:spPr>
                <a:xfrm>
                  <a:off x="7700732" y="3648012"/>
                  <a:ext cx="49686" cy="50041"/>
                </a:xfrm>
                <a:custGeom>
                  <a:avLst/>
                  <a:gdLst>
                    <a:gd name="connsiteX0" fmla="*/ 7746 w 49686"/>
                    <a:gd name="connsiteY0" fmla="*/ 7395 h 50041"/>
                    <a:gd name="connsiteX1" fmla="*/ 42848 w 49686"/>
                    <a:gd name="connsiteY1" fmla="*/ 7167 h 50041"/>
                    <a:gd name="connsiteX2" fmla="*/ 49680 w 49686"/>
                    <a:gd name="connsiteY2" fmla="*/ 24761 h 50041"/>
                    <a:gd name="connsiteX3" fmla="*/ 42136 w 49686"/>
                    <a:gd name="connsiteY3" fmla="*/ 42468 h 50041"/>
                    <a:gd name="connsiteX4" fmla="*/ 24372 w 49686"/>
                    <a:gd name="connsiteY4" fmla="*/ 50041 h 50041"/>
                    <a:gd name="connsiteX5" fmla="*/ 6921 w 49686"/>
                    <a:gd name="connsiteY5" fmla="*/ 42781 h 50041"/>
                    <a:gd name="connsiteX6" fmla="*/ 7718 w 49686"/>
                    <a:gd name="connsiteY6" fmla="*/ 7424 h 5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86" h="50041">
                      <a:moveTo>
                        <a:pt x="7746" y="7395"/>
                      </a:moveTo>
                      <a:cubicBezTo>
                        <a:pt x="17739" y="-2370"/>
                        <a:pt x="33453" y="-2483"/>
                        <a:pt x="42848" y="7167"/>
                      </a:cubicBezTo>
                      <a:cubicBezTo>
                        <a:pt x="47545" y="11979"/>
                        <a:pt x="49823" y="18355"/>
                        <a:pt x="49680" y="24761"/>
                      </a:cubicBezTo>
                      <a:cubicBezTo>
                        <a:pt x="49538" y="31166"/>
                        <a:pt x="47090" y="37486"/>
                        <a:pt x="42136" y="42468"/>
                      </a:cubicBezTo>
                      <a:cubicBezTo>
                        <a:pt x="37211" y="47393"/>
                        <a:pt x="30720" y="50012"/>
                        <a:pt x="24372" y="50041"/>
                      </a:cubicBezTo>
                      <a:cubicBezTo>
                        <a:pt x="18023" y="50098"/>
                        <a:pt x="11703" y="47649"/>
                        <a:pt x="6921" y="42781"/>
                      </a:cubicBezTo>
                      <a:cubicBezTo>
                        <a:pt x="-2616" y="33017"/>
                        <a:pt x="-2246" y="17188"/>
                        <a:pt x="7718" y="7424"/>
                      </a:cubicBezTo>
                      <a:close/>
                    </a:path>
                  </a:pathLst>
                </a:custGeom>
                <a:grpFill/>
                <a:ln w="2845" cap="flat">
                  <a:noFill/>
                  <a:prstDash val="solid"/>
                  <a:miter/>
                </a:ln>
              </p:spPr>
              <p:txBody>
                <a:bodyPr rtlCol="0" anchor="ctr"/>
                <a:lstStyle/>
                <a:p>
                  <a:endParaRPr lang="en-US"/>
                </a:p>
              </p:txBody>
            </p:sp>
            <p:sp>
              <p:nvSpPr>
                <p:cNvPr id="2558" name="Freeform: Shape 2557">
                  <a:extLst>
                    <a:ext uri="{FF2B5EF4-FFF2-40B4-BE49-F238E27FC236}">
                      <a16:creationId xmlns:a16="http://schemas.microsoft.com/office/drawing/2014/main" id="{4FC3DACF-4324-C3FA-5C43-42C56193CA8C}"/>
                    </a:ext>
                  </a:extLst>
                </p:cNvPr>
                <p:cNvSpPr/>
                <p:nvPr/>
              </p:nvSpPr>
              <p:spPr>
                <a:xfrm>
                  <a:off x="7576550" y="3517829"/>
                  <a:ext cx="47784" cy="47381"/>
                </a:xfrm>
                <a:custGeom>
                  <a:avLst/>
                  <a:gdLst>
                    <a:gd name="connsiteX0" fmla="*/ 8149 w 47784"/>
                    <a:gd name="connsiteY0" fmla="*/ 6340 h 47381"/>
                    <a:gd name="connsiteX1" fmla="*/ 41713 w 47784"/>
                    <a:gd name="connsiteY1" fmla="*/ 7422 h 47381"/>
                    <a:gd name="connsiteX2" fmla="*/ 39863 w 47784"/>
                    <a:gd name="connsiteY2" fmla="*/ 40844 h 47381"/>
                    <a:gd name="connsiteX3" fmla="*/ 6071 w 47784"/>
                    <a:gd name="connsiteY3" fmla="*/ 39961 h 47381"/>
                    <a:gd name="connsiteX4" fmla="*/ 8149 w 47784"/>
                    <a:gd name="connsiteY4" fmla="*/ 6340 h 4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84" h="47381">
                      <a:moveTo>
                        <a:pt x="8149" y="6340"/>
                      </a:moveTo>
                      <a:cubicBezTo>
                        <a:pt x="18084" y="-2628"/>
                        <a:pt x="32859" y="-1916"/>
                        <a:pt x="41713" y="7422"/>
                      </a:cubicBezTo>
                      <a:cubicBezTo>
                        <a:pt x="50481" y="16845"/>
                        <a:pt x="49656" y="31790"/>
                        <a:pt x="39863" y="40844"/>
                      </a:cubicBezTo>
                      <a:cubicBezTo>
                        <a:pt x="30070" y="49896"/>
                        <a:pt x="14953" y="49498"/>
                        <a:pt x="6071" y="39961"/>
                      </a:cubicBezTo>
                      <a:cubicBezTo>
                        <a:pt x="-2897" y="30510"/>
                        <a:pt x="-1701" y="15222"/>
                        <a:pt x="8149" y="6340"/>
                      </a:cubicBezTo>
                      <a:close/>
                    </a:path>
                  </a:pathLst>
                </a:custGeom>
                <a:grpFill/>
                <a:ln w="2845" cap="flat">
                  <a:noFill/>
                  <a:prstDash val="solid"/>
                  <a:miter/>
                </a:ln>
              </p:spPr>
              <p:txBody>
                <a:bodyPr rtlCol="0" anchor="ctr"/>
                <a:lstStyle/>
                <a:p>
                  <a:endParaRPr lang="en-US"/>
                </a:p>
              </p:txBody>
            </p:sp>
            <p:sp>
              <p:nvSpPr>
                <p:cNvPr id="2559" name="Freeform: Shape 2558">
                  <a:extLst>
                    <a:ext uri="{FF2B5EF4-FFF2-40B4-BE49-F238E27FC236}">
                      <a16:creationId xmlns:a16="http://schemas.microsoft.com/office/drawing/2014/main" id="{9B018422-FD7A-3611-8E66-FE46FBF274D6}"/>
                    </a:ext>
                  </a:extLst>
                </p:cNvPr>
                <p:cNvSpPr/>
                <p:nvPr/>
              </p:nvSpPr>
              <p:spPr>
                <a:xfrm>
                  <a:off x="7458159" y="3382348"/>
                  <a:ext cx="45482" cy="45134"/>
                </a:xfrm>
                <a:custGeom>
                  <a:avLst/>
                  <a:gdLst>
                    <a:gd name="connsiteX0" fmla="*/ 8368 w 45482"/>
                    <a:gd name="connsiteY0" fmla="*/ 5487 h 45134"/>
                    <a:gd name="connsiteX1" fmla="*/ 40366 w 45482"/>
                    <a:gd name="connsiteY1" fmla="*/ 7736 h 45134"/>
                    <a:gd name="connsiteX2" fmla="*/ 37177 w 45482"/>
                    <a:gd name="connsiteY2" fmla="*/ 39563 h 45134"/>
                    <a:gd name="connsiteX3" fmla="*/ 5179 w 45482"/>
                    <a:gd name="connsiteY3" fmla="*/ 37314 h 45134"/>
                    <a:gd name="connsiteX4" fmla="*/ 8368 w 45482"/>
                    <a:gd name="connsiteY4" fmla="*/ 5487 h 4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2" h="45134">
                      <a:moveTo>
                        <a:pt x="8368" y="5487"/>
                      </a:moveTo>
                      <a:cubicBezTo>
                        <a:pt x="18132" y="-2627"/>
                        <a:pt x="32452" y="-1630"/>
                        <a:pt x="40366" y="7736"/>
                      </a:cubicBezTo>
                      <a:cubicBezTo>
                        <a:pt x="48280" y="17102"/>
                        <a:pt x="46857" y="31336"/>
                        <a:pt x="37177" y="39563"/>
                      </a:cubicBezTo>
                      <a:cubicBezTo>
                        <a:pt x="27527" y="47791"/>
                        <a:pt x="13179" y="46794"/>
                        <a:pt x="5179" y="37314"/>
                      </a:cubicBezTo>
                      <a:cubicBezTo>
                        <a:pt x="-2820" y="27834"/>
                        <a:pt x="-1397" y="13600"/>
                        <a:pt x="8368" y="5487"/>
                      </a:cubicBezTo>
                      <a:close/>
                    </a:path>
                  </a:pathLst>
                </a:custGeom>
                <a:grpFill/>
                <a:ln w="2845" cap="flat">
                  <a:noFill/>
                  <a:prstDash val="solid"/>
                  <a:miter/>
                </a:ln>
              </p:spPr>
              <p:txBody>
                <a:bodyPr rtlCol="0" anchor="ctr"/>
                <a:lstStyle/>
                <a:p>
                  <a:endParaRPr lang="en-US"/>
                </a:p>
              </p:txBody>
            </p:sp>
            <p:sp>
              <p:nvSpPr>
                <p:cNvPr id="2560" name="Freeform: Shape 2559">
                  <a:extLst>
                    <a:ext uri="{FF2B5EF4-FFF2-40B4-BE49-F238E27FC236}">
                      <a16:creationId xmlns:a16="http://schemas.microsoft.com/office/drawing/2014/main" id="{82FAF215-4E48-8C41-16F1-A83E3CDCCA54}"/>
                    </a:ext>
                  </a:extLst>
                </p:cNvPr>
                <p:cNvSpPr/>
                <p:nvPr/>
              </p:nvSpPr>
              <p:spPr>
                <a:xfrm>
                  <a:off x="7345316" y="3242185"/>
                  <a:ext cx="43110" cy="42969"/>
                </a:xfrm>
                <a:custGeom>
                  <a:avLst/>
                  <a:gdLst>
                    <a:gd name="connsiteX0" fmla="*/ 8704 w 43110"/>
                    <a:gd name="connsiteY0" fmla="*/ 4618 h 42969"/>
                    <a:gd name="connsiteX1" fmla="*/ 38852 w 43110"/>
                    <a:gd name="connsiteY1" fmla="*/ 8091 h 42969"/>
                    <a:gd name="connsiteX2" fmla="*/ 34468 w 43110"/>
                    <a:gd name="connsiteY2" fmla="*/ 38267 h 42969"/>
                    <a:gd name="connsiteX3" fmla="*/ 4320 w 43110"/>
                    <a:gd name="connsiteY3" fmla="*/ 34794 h 42969"/>
                    <a:gd name="connsiteX4" fmla="*/ 8704 w 43110"/>
                    <a:gd name="connsiteY4" fmla="*/ 4618 h 42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10" h="42969">
                      <a:moveTo>
                        <a:pt x="8704" y="4618"/>
                      </a:moveTo>
                      <a:cubicBezTo>
                        <a:pt x="18270" y="-2698"/>
                        <a:pt x="31792" y="-1161"/>
                        <a:pt x="38852" y="8091"/>
                      </a:cubicBezTo>
                      <a:cubicBezTo>
                        <a:pt x="45941" y="17315"/>
                        <a:pt x="43976" y="30837"/>
                        <a:pt x="34468" y="38267"/>
                      </a:cubicBezTo>
                      <a:cubicBezTo>
                        <a:pt x="24988" y="45698"/>
                        <a:pt x="11466" y="44161"/>
                        <a:pt x="4320" y="34794"/>
                      </a:cubicBezTo>
                      <a:cubicBezTo>
                        <a:pt x="-2854" y="25457"/>
                        <a:pt x="-890" y="11934"/>
                        <a:pt x="8704" y="4618"/>
                      </a:cubicBezTo>
                      <a:close/>
                    </a:path>
                  </a:pathLst>
                </a:custGeom>
                <a:grpFill/>
                <a:ln w="2845" cap="flat">
                  <a:noFill/>
                  <a:prstDash val="solid"/>
                  <a:miter/>
                </a:ln>
              </p:spPr>
              <p:txBody>
                <a:bodyPr rtlCol="0" anchor="ctr"/>
                <a:lstStyle/>
                <a:p>
                  <a:endParaRPr lang="en-US"/>
                </a:p>
              </p:txBody>
            </p:sp>
            <p:sp>
              <p:nvSpPr>
                <p:cNvPr id="2561" name="Freeform: Shape 2560">
                  <a:extLst>
                    <a:ext uri="{FF2B5EF4-FFF2-40B4-BE49-F238E27FC236}">
                      <a16:creationId xmlns:a16="http://schemas.microsoft.com/office/drawing/2014/main" id="{87294AC1-3338-41C0-1406-AE9460510DD8}"/>
                    </a:ext>
                  </a:extLst>
                </p:cNvPr>
                <p:cNvSpPr/>
                <p:nvPr/>
              </p:nvSpPr>
              <p:spPr>
                <a:xfrm>
                  <a:off x="7238173" y="3097601"/>
                  <a:ext cx="40922" cy="40586"/>
                </a:xfrm>
                <a:custGeom>
                  <a:avLst/>
                  <a:gdLst>
                    <a:gd name="connsiteX0" fmla="*/ 8978 w 40922"/>
                    <a:gd name="connsiteY0" fmla="*/ 3843 h 40586"/>
                    <a:gd name="connsiteX1" fmla="*/ 37275 w 40922"/>
                    <a:gd name="connsiteY1" fmla="*/ 8369 h 40586"/>
                    <a:gd name="connsiteX2" fmla="*/ 32180 w 40922"/>
                    <a:gd name="connsiteY2" fmla="*/ 36610 h 40586"/>
                    <a:gd name="connsiteX3" fmla="*/ 3541 w 40922"/>
                    <a:gd name="connsiteY3" fmla="*/ 32311 h 40586"/>
                    <a:gd name="connsiteX4" fmla="*/ 8950 w 40922"/>
                    <a:gd name="connsiteY4" fmla="*/ 3843 h 40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22" h="40586">
                      <a:moveTo>
                        <a:pt x="8978" y="3843"/>
                      </a:moveTo>
                      <a:cubicBezTo>
                        <a:pt x="18316" y="-2705"/>
                        <a:pt x="30984" y="-684"/>
                        <a:pt x="37275" y="8369"/>
                      </a:cubicBezTo>
                      <a:cubicBezTo>
                        <a:pt x="43652" y="17365"/>
                        <a:pt x="41489" y="29920"/>
                        <a:pt x="32180" y="36610"/>
                      </a:cubicBezTo>
                      <a:cubicBezTo>
                        <a:pt x="22928" y="43243"/>
                        <a:pt x="10003" y="41421"/>
                        <a:pt x="3541" y="32311"/>
                      </a:cubicBezTo>
                      <a:cubicBezTo>
                        <a:pt x="-2808" y="23144"/>
                        <a:pt x="-388" y="10391"/>
                        <a:pt x="8950" y="3843"/>
                      </a:cubicBezTo>
                      <a:close/>
                    </a:path>
                  </a:pathLst>
                </a:custGeom>
                <a:grpFill/>
                <a:ln w="2845" cap="flat">
                  <a:noFill/>
                  <a:prstDash val="solid"/>
                  <a:miter/>
                </a:ln>
              </p:spPr>
              <p:txBody>
                <a:bodyPr rtlCol="0" anchor="ctr"/>
                <a:lstStyle/>
                <a:p>
                  <a:endParaRPr lang="en-US"/>
                </a:p>
              </p:txBody>
            </p:sp>
            <p:sp>
              <p:nvSpPr>
                <p:cNvPr id="2562" name="Freeform: Shape 2561">
                  <a:extLst>
                    <a:ext uri="{FF2B5EF4-FFF2-40B4-BE49-F238E27FC236}">
                      <a16:creationId xmlns:a16="http://schemas.microsoft.com/office/drawing/2014/main" id="{9F6C6D53-C7A3-303C-DD7F-3063DC5418A4}"/>
                    </a:ext>
                  </a:extLst>
                </p:cNvPr>
                <p:cNvSpPr/>
                <p:nvPr/>
              </p:nvSpPr>
              <p:spPr>
                <a:xfrm>
                  <a:off x="7137280" y="2948628"/>
                  <a:ext cx="38815" cy="38146"/>
                </a:xfrm>
                <a:custGeom>
                  <a:avLst/>
                  <a:gdLst>
                    <a:gd name="connsiteX0" fmla="*/ 9008 w 38815"/>
                    <a:gd name="connsiteY0" fmla="*/ 3215 h 38146"/>
                    <a:gd name="connsiteX1" fmla="*/ 35797 w 38815"/>
                    <a:gd name="connsiteY1" fmla="*/ 8396 h 38146"/>
                    <a:gd name="connsiteX2" fmla="*/ 29847 w 38815"/>
                    <a:gd name="connsiteY2" fmla="*/ 34872 h 38146"/>
                    <a:gd name="connsiteX3" fmla="*/ 3058 w 38815"/>
                    <a:gd name="connsiteY3" fmla="*/ 29690 h 38146"/>
                    <a:gd name="connsiteX4" fmla="*/ 9008 w 38815"/>
                    <a:gd name="connsiteY4" fmla="*/ 3215 h 3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5" h="38146">
                      <a:moveTo>
                        <a:pt x="9008" y="3215"/>
                      </a:moveTo>
                      <a:cubicBezTo>
                        <a:pt x="18090" y="-2621"/>
                        <a:pt x="30075" y="-287"/>
                        <a:pt x="35797" y="8396"/>
                      </a:cubicBezTo>
                      <a:cubicBezTo>
                        <a:pt x="41519" y="17107"/>
                        <a:pt x="38871" y="28950"/>
                        <a:pt x="29847" y="34872"/>
                      </a:cubicBezTo>
                      <a:cubicBezTo>
                        <a:pt x="20851" y="40793"/>
                        <a:pt x="8837" y="38459"/>
                        <a:pt x="3058" y="29690"/>
                      </a:cubicBezTo>
                      <a:cubicBezTo>
                        <a:pt x="-2721" y="20894"/>
                        <a:pt x="-73" y="9051"/>
                        <a:pt x="9008" y="3215"/>
                      </a:cubicBezTo>
                      <a:close/>
                    </a:path>
                  </a:pathLst>
                </a:custGeom>
                <a:grpFill/>
                <a:ln w="2845" cap="flat">
                  <a:noFill/>
                  <a:prstDash val="solid"/>
                  <a:miter/>
                </a:ln>
              </p:spPr>
              <p:txBody>
                <a:bodyPr rtlCol="0" anchor="ctr"/>
                <a:lstStyle/>
                <a:p>
                  <a:endParaRPr lang="en-US"/>
                </a:p>
              </p:txBody>
            </p:sp>
            <p:sp>
              <p:nvSpPr>
                <p:cNvPr id="2563" name="Freeform: Shape 2562">
                  <a:extLst>
                    <a:ext uri="{FF2B5EF4-FFF2-40B4-BE49-F238E27FC236}">
                      <a16:creationId xmlns:a16="http://schemas.microsoft.com/office/drawing/2014/main" id="{AA9935D5-E715-68CC-BF86-0FC08F06F2A5}"/>
                    </a:ext>
                  </a:extLst>
                </p:cNvPr>
                <p:cNvSpPr/>
                <p:nvPr/>
              </p:nvSpPr>
              <p:spPr>
                <a:xfrm>
                  <a:off x="7042728" y="2795512"/>
                  <a:ext cx="36442" cy="35951"/>
                </a:xfrm>
                <a:custGeom>
                  <a:avLst/>
                  <a:gdLst>
                    <a:gd name="connsiteX0" fmla="*/ 9159 w 36442"/>
                    <a:gd name="connsiteY0" fmla="*/ 2603 h 35951"/>
                    <a:gd name="connsiteX1" fmla="*/ 34040 w 36442"/>
                    <a:gd name="connsiteY1" fmla="*/ 8581 h 35951"/>
                    <a:gd name="connsiteX2" fmla="*/ 27321 w 36442"/>
                    <a:gd name="connsiteY2" fmla="*/ 33291 h 35951"/>
                    <a:gd name="connsiteX3" fmla="*/ 2440 w 36442"/>
                    <a:gd name="connsiteY3" fmla="*/ 27313 h 35951"/>
                    <a:gd name="connsiteX4" fmla="*/ 9159 w 36442"/>
                    <a:gd name="connsiteY4" fmla="*/ 2603 h 35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42" h="35951">
                      <a:moveTo>
                        <a:pt x="9159" y="2603"/>
                      </a:moveTo>
                      <a:cubicBezTo>
                        <a:pt x="17899" y="-2522"/>
                        <a:pt x="29030" y="154"/>
                        <a:pt x="34040" y="8581"/>
                      </a:cubicBezTo>
                      <a:cubicBezTo>
                        <a:pt x="39022" y="17007"/>
                        <a:pt x="36004" y="28082"/>
                        <a:pt x="27321" y="33291"/>
                      </a:cubicBezTo>
                      <a:cubicBezTo>
                        <a:pt x="18610" y="38501"/>
                        <a:pt x="7479" y="35825"/>
                        <a:pt x="2440" y="27313"/>
                      </a:cubicBezTo>
                      <a:cubicBezTo>
                        <a:pt x="-2598" y="18801"/>
                        <a:pt x="419" y="7727"/>
                        <a:pt x="9159" y="2603"/>
                      </a:cubicBezTo>
                      <a:close/>
                    </a:path>
                  </a:pathLst>
                </a:custGeom>
                <a:grpFill/>
                <a:ln w="2845" cap="flat">
                  <a:noFill/>
                  <a:prstDash val="solid"/>
                  <a:miter/>
                </a:ln>
              </p:spPr>
              <p:txBody>
                <a:bodyPr rtlCol="0" anchor="ctr"/>
                <a:lstStyle/>
                <a:p>
                  <a:endParaRPr lang="en-US"/>
                </a:p>
              </p:txBody>
            </p:sp>
            <p:sp>
              <p:nvSpPr>
                <p:cNvPr id="2564" name="Freeform: Shape 2563">
                  <a:extLst>
                    <a:ext uri="{FF2B5EF4-FFF2-40B4-BE49-F238E27FC236}">
                      <a16:creationId xmlns:a16="http://schemas.microsoft.com/office/drawing/2014/main" id="{0F380ACC-CA0D-A398-BD8A-7B7113E6D651}"/>
                    </a:ext>
                  </a:extLst>
                </p:cNvPr>
                <p:cNvSpPr/>
                <p:nvPr/>
              </p:nvSpPr>
              <p:spPr>
                <a:xfrm>
                  <a:off x="6954330" y="2638688"/>
                  <a:ext cx="34096" cy="33762"/>
                </a:xfrm>
                <a:custGeom>
                  <a:avLst/>
                  <a:gdLst>
                    <a:gd name="connsiteX0" fmla="*/ 9277 w 34096"/>
                    <a:gd name="connsiteY0" fmla="*/ 2083 h 33762"/>
                    <a:gd name="connsiteX1" fmla="*/ 32222 w 34096"/>
                    <a:gd name="connsiteY1" fmla="*/ 8688 h 33762"/>
                    <a:gd name="connsiteX2" fmla="*/ 24906 w 34096"/>
                    <a:gd name="connsiteY2" fmla="*/ 31605 h 33762"/>
                    <a:gd name="connsiteX3" fmla="*/ 1904 w 34096"/>
                    <a:gd name="connsiteY3" fmla="*/ 25028 h 33762"/>
                    <a:gd name="connsiteX4" fmla="*/ 9249 w 34096"/>
                    <a:gd name="connsiteY4" fmla="*/ 2083 h 33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96" h="33762">
                      <a:moveTo>
                        <a:pt x="9277" y="2083"/>
                      </a:moveTo>
                      <a:cubicBezTo>
                        <a:pt x="17675" y="-2386"/>
                        <a:pt x="27952" y="574"/>
                        <a:pt x="32222" y="8688"/>
                      </a:cubicBezTo>
                      <a:cubicBezTo>
                        <a:pt x="36493" y="16830"/>
                        <a:pt x="33219" y="27078"/>
                        <a:pt x="24906" y="31605"/>
                      </a:cubicBezTo>
                      <a:cubicBezTo>
                        <a:pt x="16508" y="36188"/>
                        <a:pt x="6231" y="33227"/>
                        <a:pt x="1904" y="25028"/>
                      </a:cubicBezTo>
                      <a:cubicBezTo>
                        <a:pt x="-2424" y="16830"/>
                        <a:pt x="879" y="6553"/>
                        <a:pt x="9249" y="2083"/>
                      </a:cubicBezTo>
                      <a:close/>
                    </a:path>
                  </a:pathLst>
                </a:custGeom>
                <a:grpFill/>
                <a:ln w="2845" cap="flat">
                  <a:noFill/>
                  <a:prstDash val="solid"/>
                  <a:miter/>
                </a:ln>
              </p:spPr>
              <p:txBody>
                <a:bodyPr rtlCol="0" anchor="ctr"/>
                <a:lstStyle/>
                <a:p>
                  <a:endParaRPr lang="en-US"/>
                </a:p>
              </p:txBody>
            </p:sp>
            <p:sp>
              <p:nvSpPr>
                <p:cNvPr id="2565" name="Freeform: Shape 2564">
                  <a:extLst>
                    <a:ext uri="{FF2B5EF4-FFF2-40B4-BE49-F238E27FC236}">
                      <a16:creationId xmlns:a16="http://schemas.microsoft.com/office/drawing/2014/main" id="{898698FC-1186-8AEA-A5F5-2B52E8567EE3}"/>
                    </a:ext>
                  </a:extLst>
                </p:cNvPr>
                <p:cNvSpPr/>
                <p:nvPr/>
              </p:nvSpPr>
              <p:spPr>
                <a:xfrm>
                  <a:off x="6872597" y="2478390"/>
                  <a:ext cx="32031" cy="31306"/>
                </a:xfrm>
                <a:custGeom>
                  <a:avLst/>
                  <a:gdLst>
                    <a:gd name="connsiteX0" fmla="*/ 9078 w 32031"/>
                    <a:gd name="connsiteY0" fmla="*/ 1649 h 31306"/>
                    <a:gd name="connsiteX1" fmla="*/ 30458 w 32031"/>
                    <a:gd name="connsiteY1" fmla="*/ 8595 h 31306"/>
                    <a:gd name="connsiteX2" fmla="*/ 22971 w 32031"/>
                    <a:gd name="connsiteY2" fmla="*/ 29604 h 31306"/>
                    <a:gd name="connsiteX3" fmla="*/ 1591 w 32031"/>
                    <a:gd name="connsiteY3" fmla="*/ 22658 h 31306"/>
                    <a:gd name="connsiteX4" fmla="*/ 9078 w 32031"/>
                    <a:gd name="connsiteY4" fmla="*/ 1649 h 31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1" h="31306">
                      <a:moveTo>
                        <a:pt x="9078" y="1649"/>
                      </a:moveTo>
                      <a:cubicBezTo>
                        <a:pt x="17078" y="-2194"/>
                        <a:pt x="26643" y="909"/>
                        <a:pt x="30458" y="8595"/>
                      </a:cubicBezTo>
                      <a:cubicBezTo>
                        <a:pt x="34273" y="16281"/>
                        <a:pt x="30913" y="25676"/>
                        <a:pt x="22971" y="29604"/>
                      </a:cubicBezTo>
                      <a:cubicBezTo>
                        <a:pt x="15000" y="33533"/>
                        <a:pt x="5434" y="30430"/>
                        <a:pt x="1591" y="22658"/>
                      </a:cubicBezTo>
                      <a:cubicBezTo>
                        <a:pt x="-2252" y="14886"/>
                        <a:pt x="1107" y="5520"/>
                        <a:pt x="9078" y="1649"/>
                      </a:cubicBezTo>
                      <a:close/>
                    </a:path>
                  </a:pathLst>
                </a:custGeom>
                <a:grpFill/>
                <a:ln w="2845" cap="flat">
                  <a:noFill/>
                  <a:prstDash val="solid"/>
                  <a:miter/>
                </a:ln>
              </p:spPr>
              <p:txBody>
                <a:bodyPr rtlCol="0" anchor="ctr"/>
                <a:lstStyle/>
                <a:p>
                  <a:endParaRPr lang="en-US"/>
                </a:p>
              </p:txBody>
            </p:sp>
            <p:sp>
              <p:nvSpPr>
                <p:cNvPr id="2566" name="Freeform: Shape 2565">
                  <a:extLst>
                    <a:ext uri="{FF2B5EF4-FFF2-40B4-BE49-F238E27FC236}">
                      <a16:creationId xmlns:a16="http://schemas.microsoft.com/office/drawing/2014/main" id="{1726E567-BA70-5C5A-18D2-FA381A7F013E}"/>
                    </a:ext>
                  </a:extLst>
                </p:cNvPr>
                <p:cNvSpPr/>
                <p:nvPr/>
              </p:nvSpPr>
              <p:spPr>
                <a:xfrm>
                  <a:off x="6797813" y="2314592"/>
                  <a:ext cx="29694" cy="29078"/>
                </a:xfrm>
                <a:custGeom>
                  <a:avLst/>
                  <a:gdLst>
                    <a:gd name="connsiteX0" fmla="*/ 9048 w 29694"/>
                    <a:gd name="connsiteY0" fmla="*/ 1270 h 29078"/>
                    <a:gd name="connsiteX1" fmla="*/ 28520 w 29694"/>
                    <a:gd name="connsiteY1" fmla="*/ 8558 h 29078"/>
                    <a:gd name="connsiteX2" fmla="*/ 20663 w 29694"/>
                    <a:gd name="connsiteY2" fmla="*/ 27774 h 29078"/>
                    <a:gd name="connsiteX3" fmla="*/ 1190 w 29694"/>
                    <a:gd name="connsiteY3" fmla="*/ 20486 h 29078"/>
                    <a:gd name="connsiteX4" fmla="*/ 9048 w 29694"/>
                    <a:gd name="connsiteY4" fmla="*/ 1270 h 2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4" h="29078">
                      <a:moveTo>
                        <a:pt x="9048" y="1270"/>
                      </a:moveTo>
                      <a:cubicBezTo>
                        <a:pt x="16592" y="-2003"/>
                        <a:pt x="25331" y="1270"/>
                        <a:pt x="28520" y="8558"/>
                      </a:cubicBezTo>
                      <a:cubicBezTo>
                        <a:pt x="31708" y="15846"/>
                        <a:pt x="28178" y="24472"/>
                        <a:pt x="20663" y="27774"/>
                      </a:cubicBezTo>
                      <a:cubicBezTo>
                        <a:pt x="13119" y="31105"/>
                        <a:pt x="4407" y="27831"/>
                        <a:pt x="1190" y="20486"/>
                      </a:cubicBezTo>
                      <a:cubicBezTo>
                        <a:pt x="-2027" y="13142"/>
                        <a:pt x="1503" y="4516"/>
                        <a:pt x="9048" y="1270"/>
                      </a:cubicBezTo>
                      <a:close/>
                    </a:path>
                  </a:pathLst>
                </a:custGeom>
                <a:grpFill/>
                <a:ln w="2845" cap="flat">
                  <a:noFill/>
                  <a:prstDash val="solid"/>
                  <a:miter/>
                </a:ln>
              </p:spPr>
              <p:txBody>
                <a:bodyPr rtlCol="0" anchor="ctr"/>
                <a:lstStyle/>
                <a:p>
                  <a:endParaRPr lang="en-US"/>
                </a:p>
              </p:txBody>
            </p:sp>
            <p:sp>
              <p:nvSpPr>
                <p:cNvPr id="2567" name="Freeform: Shape 2566">
                  <a:extLst>
                    <a:ext uri="{FF2B5EF4-FFF2-40B4-BE49-F238E27FC236}">
                      <a16:creationId xmlns:a16="http://schemas.microsoft.com/office/drawing/2014/main" id="{2C6DEE61-5B48-5C5C-D088-E9390C013887}"/>
                    </a:ext>
                  </a:extLst>
                </p:cNvPr>
                <p:cNvSpPr/>
                <p:nvPr/>
              </p:nvSpPr>
              <p:spPr>
                <a:xfrm>
                  <a:off x="6729656" y="2147917"/>
                  <a:ext cx="27355" cy="26871"/>
                </a:xfrm>
                <a:custGeom>
                  <a:avLst/>
                  <a:gdLst>
                    <a:gd name="connsiteX0" fmla="*/ 8938 w 27355"/>
                    <a:gd name="connsiteY0" fmla="*/ 951 h 26871"/>
                    <a:gd name="connsiteX1" fmla="*/ 26503 w 27355"/>
                    <a:gd name="connsiteY1" fmla="*/ 8438 h 26871"/>
                    <a:gd name="connsiteX2" fmla="*/ 18417 w 27355"/>
                    <a:gd name="connsiteY2" fmla="*/ 25889 h 26871"/>
                    <a:gd name="connsiteX3" fmla="*/ 853 w 27355"/>
                    <a:gd name="connsiteY3" fmla="*/ 18402 h 26871"/>
                    <a:gd name="connsiteX4" fmla="*/ 8938 w 27355"/>
                    <a:gd name="connsiteY4" fmla="*/ 951 h 2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55" h="26871">
                      <a:moveTo>
                        <a:pt x="8938" y="951"/>
                      </a:moveTo>
                      <a:cubicBezTo>
                        <a:pt x="16026" y="-1782"/>
                        <a:pt x="23884" y="1577"/>
                        <a:pt x="26503" y="8438"/>
                      </a:cubicBezTo>
                      <a:cubicBezTo>
                        <a:pt x="29122" y="15299"/>
                        <a:pt x="25506" y="23128"/>
                        <a:pt x="18417" y="25889"/>
                      </a:cubicBezTo>
                      <a:cubicBezTo>
                        <a:pt x="11357" y="28679"/>
                        <a:pt x="3472" y="25320"/>
                        <a:pt x="853" y="18402"/>
                      </a:cubicBezTo>
                      <a:cubicBezTo>
                        <a:pt x="-1766" y="11484"/>
                        <a:pt x="1849" y="3656"/>
                        <a:pt x="8938" y="951"/>
                      </a:cubicBezTo>
                      <a:close/>
                    </a:path>
                  </a:pathLst>
                </a:custGeom>
                <a:grpFill/>
                <a:ln w="2845" cap="flat">
                  <a:noFill/>
                  <a:prstDash val="solid"/>
                  <a:miter/>
                </a:ln>
              </p:spPr>
              <p:txBody>
                <a:bodyPr rtlCol="0" anchor="ctr"/>
                <a:lstStyle/>
                <a:p>
                  <a:endParaRPr lang="en-US"/>
                </a:p>
              </p:txBody>
            </p:sp>
            <p:sp>
              <p:nvSpPr>
                <p:cNvPr id="2568" name="Freeform: Shape 2567">
                  <a:extLst>
                    <a:ext uri="{FF2B5EF4-FFF2-40B4-BE49-F238E27FC236}">
                      <a16:creationId xmlns:a16="http://schemas.microsoft.com/office/drawing/2014/main" id="{9173F1FF-F63A-7E80-8A83-FBC4061CD71B}"/>
                    </a:ext>
                  </a:extLst>
                </p:cNvPr>
                <p:cNvSpPr/>
                <p:nvPr/>
              </p:nvSpPr>
              <p:spPr>
                <a:xfrm>
                  <a:off x="6668425" y="1978623"/>
                  <a:ext cx="25212" cy="24460"/>
                </a:xfrm>
                <a:custGeom>
                  <a:avLst/>
                  <a:gdLst>
                    <a:gd name="connsiteX0" fmla="*/ 8535 w 25212"/>
                    <a:gd name="connsiteY0" fmla="*/ 688 h 24460"/>
                    <a:gd name="connsiteX1" fmla="*/ 24535 w 25212"/>
                    <a:gd name="connsiteY1" fmla="*/ 8147 h 24460"/>
                    <a:gd name="connsiteX2" fmla="*/ 16677 w 25212"/>
                    <a:gd name="connsiteY2" fmla="*/ 23747 h 24460"/>
                    <a:gd name="connsiteX3" fmla="*/ 678 w 25212"/>
                    <a:gd name="connsiteY3" fmla="*/ 16289 h 24460"/>
                    <a:gd name="connsiteX4" fmla="*/ 8535 w 25212"/>
                    <a:gd name="connsiteY4" fmla="*/ 688 h 2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2" h="24460">
                      <a:moveTo>
                        <a:pt x="8535" y="688"/>
                      </a:moveTo>
                      <a:cubicBezTo>
                        <a:pt x="15140" y="-1533"/>
                        <a:pt x="22285" y="1798"/>
                        <a:pt x="24535" y="8147"/>
                      </a:cubicBezTo>
                      <a:cubicBezTo>
                        <a:pt x="26784" y="14495"/>
                        <a:pt x="23254" y="21498"/>
                        <a:pt x="16677" y="23747"/>
                      </a:cubicBezTo>
                      <a:cubicBezTo>
                        <a:pt x="10101" y="26025"/>
                        <a:pt x="2956" y="22665"/>
                        <a:pt x="678" y="16289"/>
                      </a:cubicBezTo>
                      <a:cubicBezTo>
                        <a:pt x="-1571" y="9883"/>
                        <a:pt x="1959" y="2908"/>
                        <a:pt x="8535" y="688"/>
                      </a:cubicBezTo>
                      <a:close/>
                    </a:path>
                  </a:pathLst>
                </a:custGeom>
                <a:grpFill/>
                <a:ln w="2845" cap="flat">
                  <a:noFill/>
                  <a:prstDash val="solid"/>
                  <a:miter/>
                </a:ln>
              </p:spPr>
              <p:txBody>
                <a:bodyPr rtlCol="0" anchor="ctr"/>
                <a:lstStyle/>
                <a:p>
                  <a:endParaRPr lang="en-US"/>
                </a:p>
              </p:txBody>
            </p:sp>
            <p:sp>
              <p:nvSpPr>
                <p:cNvPr id="2569" name="Freeform: Shape 2568">
                  <a:extLst>
                    <a:ext uri="{FF2B5EF4-FFF2-40B4-BE49-F238E27FC236}">
                      <a16:creationId xmlns:a16="http://schemas.microsoft.com/office/drawing/2014/main" id="{0E2F3CA0-CC43-3FE2-A340-DBDEBEDB5E98}"/>
                    </a:ext>
                  </a:extLst>
                </p:cNvPr>
                <p:cNvSpPr/>
                <p:nvPr/>
              </p:nvSpPr>
              <p:spPr>
                <a:xfrm>
                  <a:off x="6614670" y="1806688"/>
                  <a:ext cx="22853" cy="22268"/>
                </a:xfrm>
                <a:custGeom>
                  <a:avLst/>
                  <a:gdLst>
                    <a:gd name="connsiteX0" fmla="*/ 8258 w 22853"/>
                    <a:gd name="connsiteY0" fmla="*/ 475 h 22268"/>
                    <a:gd name="connsiteX1" fmla="*/ 22406 w 22853"/>
                    <a:gd name="connsiteY1" fmla="*/ 7877 h 22268"/>
                    <a:gd name="connsiteX2" fmla="*/ 14606 w 22853"/>
                    <a:gd name="connsiteY2" fmla="*/ 21770 h 22268"/>
                    <a:gd name="connsiteX3" fmla="*/ 457 w 22853"/>
                    <a:gd name="connsiteY3" fmla="*/ 14368 h 22268"/>
                    <a:gd name="connsiteX4" fmla="*/ 8258 w 22853"/>
                    <a:gd name="connsiteY4" fmla="*/ 475 h 22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3" h="22268">
                      <a:moveTo>
                        <a:pt x="8258" y="475"/>
                      </a:moveTo>
                      <a:cubicBezTo>
                        <a:pt x="14321" y="-1290"/>
                        <a:pt x="20670" y="2013"/>
                        <a:pt x="22406" y="7877"/>
                      </a:cubicBezTo>
                      <a:cubicBezTo>
                        <a:pt x="24143" y="13742"/>
                        <a:pt x="20670" y="19976"/>
                        <a:pt x="14606" y="21770"/>
                      </a:cubicBezTo>
                      <a:cubicBezTo>
                        <a:pt x="8542" y="23591"/>
                        <a:pt x="2222" y="20261"/>
                        <a:pt x="457" y="14368"/>
                      </a:cubicBezTo>
                      <a:cubicBezTo>
                        <a:pt x="-1308" y="8475"/>
                        <a:pt x="2194" y="2240"/>
                        <a:pt x="8258" y="475"/>
                      </a:cubicBezTo>
                      <a:close/>
                    </a:path>
                  </a:pathLst>
                </a:custGeom>
                <a:grpFill/>
                <a:ln w="2845" cap="flat">
                  <a:noFill/>
                  <a:prstDash val="solid"/>
                  <a:miter/>
                </a:ln>
              </p:spPr>
              <p:txBody>
                <a:bodyPr rtlCol="0" anchor="ctr"/>
                <a:lstStyle/>
                <a:p>
                  <a:endParaRPr lang="en-US"/>
                </a:p>
              </p:txBody>
            </p:sp>
            <p:sp>
              <p:nvSpPr>
                <p:cNvPr id="2570" name="Freeform: Shape 2569">
                  <a:extLst>
                    <a:ext uri="{FF2B5EF4-FFF2-40B4-BE49-F238E27FC236}">
                      <a16:creationId xmlns:a16="http://schemas.microsoft.com/office/drawing/2014/main" id="{D5C07EA1-D766-1F2F-8A34-C692E5384706}"/>
                    </a:ext>
                  </a:extLst>
                </p:cNvPr>
                <p:cNvSpPr/>
                <p:nvPr/>
              </p:nvSpPr>
              <p:spPr>
                <a:xfrm>
                  <a:off x="6567847" y="1632709"/>
                  <a:ext cx="20515" cy="20054"/>
                </a:xfrm>
                <a:custGeom>
                  <a:avLst/>
                  <a:gdLst>
                    <a:gd name="connsiteX0" fmla="*/ 7881 w 20515"/>
                    <a:gd name="connsiteY0" fmla="*/ 314 h 20054"/>
                    <a:gd name="connsiteX1" fmla="*/ 20236 w 20515"/>
                    <a:gd name="connsiteY1" fmla="*/ 7517 h 20054"/>
                    <a:gd name="connsiteX2" fmla="*/ 12635 w 20515"/>
                    <a:gd name="connsiteY2" fmla="*/ 19730 h 20054"/>
                    <a:gd name="connsiteX3" fmla="*/ 280 w 20515"/>
                    <a:gd name="connsiteY3" fmla="*/ 12527 h 20054"/>
                    <a:gd name="connsiteX4" fmla="*/ 7881 w 20515"/>
                    <a:gd name="connsiteY4" fmla="*/ 314 h 20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 h="20054">
                      <a:moveTo>
                        <a:pt x="7881" y="314"/>
                      </a:moveTo>
                      <a:cubicBezTo>
                        <a:pt x="13403" y="-1052"/>
                        <a:pt x="18926" y="2165"/>
                        <a:pt x="20236" y="7517"/>
                      </a:cubicBezTo>
                      <a:cubicBezTo>
                        <a:pt x="21545" y="12869"/>
                        <a:pt x="18129" y="18335"/>
                        <a:pt x="12635" y="19730"/>
                      </a:cubicBezTo>
                      <a:cubicBezTo>
                        <a:pt x="7112" y="21124"/>
                        <a:pt x="1589" y="17908"/>
                        <a:pt x="280" y="12527"/>
                      </a:cubicBezTo>
                      <a:cubicBezTo>
                        <a:pt x="-1030" y="7147"/>
                        <a:pt x="2386" y="1681"/>
                        <a:pt x="7881" y="314"/>
                      </a:cubicBezTo>
                      <a:close/>
                    </a:path>
                  </a:pathLst>
                </a:custGeom>
                <a:grpFill/>
                <a:ln w="2845" cap="flat">
                  <a:noFill/>
                  <a:prstDash val="solid"/>
                  <a:miter/>
                </a:ln>
              </p:spPr>
              <p:txBody>
                <a:bodyPr rtlCol="0" anchor="ctr"/>
                <a:lstStyle/>
                <a:p>
                  <a:endParaRPr lang="en-US"/>
                </a:p>
              </p:txBody>
            </p:sp>
            <p:sp>
              <p:nvSpPr>
                <p:cNvPr id="2571" name="Freeform: Shape 2570">
                  <a:extLst>
                    <a:ext uri="{FF2B5EF4-FFF2-40B4-BE49-F238E27FC236}">
                      <a16:creationId xmlns:a16="http://schemas.microsoft.com/office/drawing/2014/main" id="{AB165FE3-67B7-526D-9A50-300A976350B0}"/>
                    </a:ext>
                  </a:extLst>
                </p:cNvPr>
                <p:cNvSpPr/>
                <p:nvPr/>
              </p:nvSpPr>
              <p:spPr>
                <a:xfrm>
                  <a:off x="6528239" y="1456948"/>
                  <a:ext cx="18310" cy="17742"/>
                </a:xfrm>
                <a:custGeom>
                  <a:avLst/>
                  <a:gdLst>
                    <a:gd name="connsiteX0" fmla="*/ 7263 w 18310"/>
                    <a:gd name="connsiteY0" fmla="*/ 198 h 17742"/>
                    <a:gd name="connsiteX1" fmla="*/ 18109 w 18310"/>
                    <a:gd name="connsiteY1" fmla="*/ 7002 h 17742"/>
                    <a:gd name="connsiteX2" fmla="*/ 11049 w 18310"/>
                    <a:gd name="connsiteY2" fmla="*/ 17536 h 17742"/>
                    <a:gd name="connsiteX3" fmla="*/ 202 w 18310"/>
                    <a:gd name="connsiteY3" fmla="*/ 10732 h 17742"/>
                    <a:gd name="connsiteX4" fmla="*/ 7263 w 18310"/>
                    <a:gd name="connsiteY4" fmla="*/ 198 h 17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0" h="17742">
                      <a:moveTo>
                        <a:pt x="7263" y="198"/>
                      </a:moveTo>
                      <a:cubicBezTo>
                        <a:pt x="12216" y="-826"/>
                        <a:pt x="17056" y="2220"/>
                        <a:pt x="18109" y="7002"/>
                      </a:cubicBezTo>
                      <a:cubicBezTo>
                        <a:pt x="19162" y="11785"/>
                        <a:pt x="15974" y="16482"/>
                        <a:pt x="11049" y="17536"/>
                      </a:cubicBezTo>
                      <a:cubicBezTo>
                        <a:pt x="6124" y="18589"/>
                        <a:pt x="1256" y="15514"/>
                        <a:pt x="202" y="10732"/>
                      </a:cubicBezTo>
                      <a:cubicBezTo>
                        <a:pt x="-851" y="5921"/>
                        <a:pt x="2309" y="1223"/>
                        <a:pt x="7263" y="198"/>
                      </a:cubicBezTo>
                      <a:close/>
                    </a:path>
                  </a:pathLst>
                </a:custGeom>
                <a:grpFill/>
                <a:ln w="2845" cap="flat">
                  <a:noFill/>
                  <a:prstDash val="solid"/>
                  <a:miter/>
                </a:ln>
              </p:spPr>
              <p:txBody>
                <a:bodyPr rtlCol="0" anchor="ctr"/>
                <a:lstStyle/>
                <a:p>
                  <a:endParaRPr lang="en-US"/>
                </a:p>
              </p:txBody>
            </p:sp>
            <p:sp>
              <p:nvSpPr>
                <p:cNvPr id="2572" name="Freeform: Shape 2571">
                  <a:extLst>
                    <a:ext uri="{FF2B5EF4-FFF2-40B4-BE49-F238E27FC236}">
                      <a16:creationId xmlns:a16="http://schemas.microsoft.com/office/drawing/2014/main" id="{9D65F9DE-1431-6002-9B98-DE60EC45A049}"/>
                    </a:ext>
                  </a:extLst>
                </p:cNvPr>
                <p:cNvSpPr/>
                <p:nvPr/>
              </p:nvSpPr>
              <p:spPr>
                <a:xfrm>
                  <a:off x="6496309" y="1279567"/>
                  <a:ext cx="15954" cy="15513"/>
                </a:xfrm>
                <a:custGeom>
                  <a:avLst/>
                  <a:gdLst>
                    <a:gd name="connsiteX0" fmla="*/ 6710 w 15954"/>
                    <a:gd name="connsiteY0" fmla="*/ 109 h 15513"/>
                    <a:gd name="connsiteX1" fmla="*/ 15849 w 15954"/>
                    <a:gd name="connsiteY1" fmla="*/ 6457 h 15513"/>
                    <a:gd name="connsiteX2" fmla="*/ 9244 w 15954"/>
                    <a:gd name="connsiteY2" fmla="*/ 15396 h 15513"/>
                    <a:gd name="connsiteX3" fmla="*/ 106 w 15954"/>
                    <a:gd name="connsiteY3" fmla="*/ 9048 h 15513"/>
                    <a:gd name="connsiteX4" fmla="*/ 6710 w 15954"/>
                    <a:gd name="connsiteY4" fmla="*/ 109 h 15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54" h="15513">
                      <a:moveTo>
                        <a:pt x="6710" y="109"/>
                      </a:moveTo>
                      <a:cubicBezTo>
                        <a:pt x="11066" y="-603"/>
                        <a:pt x="15165" y="2244"/>
                        <a:pt x="15849" y="6457"/>
                      </a:cubicBezTo>
                      <a:cubicBezTo>
                        <a:pt x="16560" y="10671"/>
                        <a:pt x="13600" y="14685"/>
                        <a:pt x="9244" y="15396"/>
                      </a:cubicBezTo>
                      <a:cubicBezTo>
                        <a:pt x="4888" y="16137"/>
                        <a:pt x="789" y="13290"/>
                        <a:pt x="106" y="9048"/>
                      </a:cubicBezTo>
                      <a:cubicBezTo>
                        <a:pt x="-606" y="4806"/>
                        <a:pt x="2355" y="821"/>
                        <a:pt x="6710" y="109"/>
                      </a:cubicBezTo>
                      <a:close/>
                    </a:path>
                  </a:pathLst>
                </a:custGeom>
                <a:grpFill/>
                <a:ln w="2845" cap="flat">
                  <a:noFill/>
                  <a:prstDash val="solid"/>
                  <a:miter/>
                </a:ln>
              </p:spPr>
              <p:txBody>
                <a:bodyPr rtlCol="0" anchor="ctr"/>
                <a:lstStyle/>
                <a:p>
                  <a:endParaRPr lang="en-US"/>
                </a:p>
              </p:txBody>
            </p:sp>
            <p:sp>
              <p:nvSpPr>
                <p:cNvPr id="2573" name="Freeform: Shape 2572">
                  <a:extLst>
                    <a:ext uri="{FF2B5EF4-FFF2-40B4-BE49-F238E27FC236}">
                      <a16:creationId xmlns:a16="http://schemas.microsoft.com/office/drawing/2014/main" id="{7E5E76C4-1AF9-18CE-24B9-AF3B90B4AA10}"/>
                    </a:ext>
                  </a:extLst>
                </p:cNvPr>
                <p:cNvSpPr/>
                <p:nvPr/>
              </p:nvSpPr>
              <p:spPr>
                <a:xfrm>
                  <a:off x="6471375" y="1101042"/>
                  <a:ext cx="13668" cy="13285"/>
                </a:xfrm>
                <a:custGeom>
                  <a:avLst/>
                  <a:gdLst>
                    <a:gd name="connsiteX0" fmla="*/ 6080 w 13668"/>
                    <a:gd name="connsiteY0" fmla="*/ 52 h 13285"/>
                    <a:gd name="connsiteX1" fmla="*/ 13624 w 13668"/>
                    <a:gd name="connsiteY1" fmla="*/ 5803 h 13285"/>
                    <a:gd name="connsiteX2" fmla="*/ 7588 w 13668"/>
                    <a:gd name="connsiteY2" fmla="*/ 13233 h 13285"/>
                    <a:gd name="connsiteX3" fmla="*/ 44 w 13668"/>
                    <a:gd name="connsiteY3" fmla="*/ 7482 h 13285"/>
                    <a:gd name="connsiteX4" fmla="*/ 6080 w 13668"/>
                    <a:gd name="connsiteY4" fmla="*/ 52 h 1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5">
                      <a:moveTo>
                        <a:pt x="6080" y="52"/>
                      </a:moveTo>
                      <a:cubicBezTo>
                        <a:pt x="9837" y="-404"/>
                        <a:pt x="13197" y="2187"/>
                        <a:pt x="13624" y="5803"/>
                      </a:cubicBezTo>
                      <a:cubicBezTo>
                        <a:pt x="14051" y="9446"/>
                        <a:pt x="11346" y="12749"/>
                        <a:pt x="7588" y="13233"/>
                      </a:cubicBezTo>
                      <a:cubicBezTo>
                        <a:pt x="3831" y="13688"/>
                        <a:pt x="471" y="11126"/>
                        <a:pt x="44" y="7482"/>
                      </a:cubicBezTo>
                      <a:cubicBezTo>
                        <a:pt x="-383" y="3838"/>
                        <a:pt x="2322" y="507"/>
                        <a:pt x="6080" y="52"/>
                      </a:cubicBezTo>
                      <a:close/>
                    </a:path>
                  </a:pathLst>
                </a:custGeom>
                <a:grpFill/>
                <a:ln w="2845" cap="flat">
                  <a:noFill/>
                  <a:prstDash val="solid"/>
                  <a:miter/>
                </a:ln>
              </p:spPr>
              <p:txBody>
                <a:bodyPr rtlCol="0" anchor="ctr"/>
                <a:lstStyle/>
                <a:p>
                  <a:endParaRPr lang="en-US"/>
                </a:p>
              </p:txBody>
            </p:sp>
            <p:sp>
              <p:nvSpPr>
                <p:cNvPr id="2574" name="Freeform: Shape 2573">
                  <a:extLst>
                    <a:ext uri="{FF2B5EF4-FFF2-40B4-BE49-F238E27FC236}">
                      <a16:creationId xmlns:a16="http://schemas.microsoft.com/office/drawing/2014/main" id="{12D66920-E584-7FCC-002E-4A14573E1734}"/>
                    </a:ext>
                  </a:extLst>
                </p:cNvPr>
                <p:cNvSpPr/>
                <p:nvPr/>
              </p:nvSpPr>
              <p:spPr>
                <a:xfrm>
                  <a:off x="6454063" y="921582"/>
                  <a:ext cx="11369" cy="11028"/>
                </a:xfrm>
                <a:custGeom>
                  <a:avLst/>
                  <a:gdLst>
                    <a:gd name="connsiteX0" fmla="*/ 5201 w 11369"/>
                    <a:gd name="connsiteY0" fmla="*/ 20 h 11028"/>
                    <a:gd name="connsiteX1" fmla="*/ 11350 w 11369"/>
                    <a:gd name="connsiteY1" fmla="*/ 5059 h 11028"/>
                    <a:gd name="connsiteX2" fmla="*/ 6169 w 11369"/>
                    <a:gd name="connsiteY2" fmla="*/ 11009 h 11028"/>
                    <a:gd name="connsiteX3" fmla="*/ 19 w 11369"/>
                    <a:gd name="connsiteY3" fmla="*/ 5970 h 11028"/>
                    <a:gd name="connsiteX4" fmla="*/ 5201 w 11369"/>
                    <a:gd name="connsiteY4" fmla="*/ 20 h 11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9" h="11028">
                      <a:moveTo>
                        <a:pt x="5201" y="20"/>
                      </a:moveTo>
                      <a:cubicBezTo>
                        <a:pt x="8332" y="-236"/>
                        <a:pt x="11065" y="2013"/>
                        <a:pt x="11350" y="5059"/>
                      </a:cubicBezTo>
                      <a:cubicBezTo>
                        <a:pt x="11606" y="8076"/>
                        <a:pt x="9300" y="10752"/>
                        <a:pt x="6169" y="11009"/>
                      </a:cubicBezTo>
                      <a:cubicBezTo>
                        <a:pt x="3037" y="11265"/>
                        <a:pt x="304" y="9016"/>
                        <a:pt x="19" y="5970"/>
                      </a:cubicBezTo>
                      <a:cubicBezTo>
                        <a:pt x="-237" y="2924"/>
                        <a:pt x="2069" y="276"/>
                        <a:pt x="5201" y="20"/>
                      </a:cubicBezTo>
                      <a:close/>
                    </a:path>
                  </a:pathLst>
                </a:custGeom>
                <a:grpFill/>
                <a:ln w="2845" cap="flat">
                  <a:noFill/>
                  <a:prstDash val="solid"/>
                  <a:miter/>
                </a:ln>
              </p:spPr>
              <p:txBody>
                <a:bodyPr rtlCol="0" anchor="ctr"/>
                <a:lstStyle/>
                <a:p>
                  <a:endParaRPr lang="en-US"/>
                </a:p>
              </p:txBody>
            </p:sp>
            <p:sp>
              <p:nvSpPr>
                <p:cNvPr id="2575" name="Freeform: Shape 2574">
                  <a:extLst>
                    <a:ext uri="{FF2B5EF4-FFF2-40B4-BE49-F238E27FC236}">
                      <a16:creationId xmlns:a16="http://schemas.microsoft.com/office/drawing/2014/main" id="{646E8B44-8605-6EC6-DF50-E08AF765E710}"/>
                    </a:ext>
                  </a:extLst>
                </p:cNvPr>
                <p:cNvSpPr/>
                <p:nvPr/>
              </p:nvSpPr>
              <p:spPr>
                <a:xfrm>
                  <a:off x="6444173" y="741507"/>
                  <a:ext cx="9058" cy="8806"/>
                </a:xfrm>
                <a:custGeom>
                  <a:avLst/>
                  <a:gdLst>
                    <a:gd name="connsiteX0" fmla="*/ 4358 w 9058"/>
                    <a:gd name="connsiteY0" fmla="*/ 5 h 8806"/>
                    <a:gd name="connsiteX1" fmla="*/ 9056 w 9058"/>
                    <a:gd name="connsiteY1" fmla="*/ 4218 h 8806"/>
                    <a:gd name="connsiteX2" fmla="*/ 4700 w 9058"/>
                    <a:gd name="connsiteY2" fmla="*/ 8802 h 8806"/>
                    <a:gd name="connsiteX3" fmla="*/ 3 w 9058"/>
                    <a:gd name="connsiteY3" fmla="*/ 4588 h 8806"/>
                    <a:gd name="connsiteX4" fmla="*/ 4358 w 9058"/>
                    <a:gd name="connsiteY4" fmla="*/ 5 h 8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8" h="8806">
                      <a:moveTo>
                        <a:pt x="4358" y="5"/>
                      </a:moveTo>
                      <a:cubicBezTo>
                        <a:pt x="6864" y="-109"/>
                        <a:pt x="8942" y="1798"/>
                        <a:pt x="9056" y="4218"/>
                      </a:cubicBezTo>
                      <a:cubicBezTo>
                        <a:pt x="9141" y="6638"/>
                        <a:pt x="7205" y="8688"/>
                        <a:pt x="4700" y="8802"/>
                      </a:cubicBezTo>
                      <a:cubicBezTo>
                        <a:pt x="2195" y="8915"/>
                        <a:pt x="117" y="7037"/>
                        <a:pt x="3" y="4588"/>
                      </a:cubicBezTo>
                      <a:cubicBezTo>
                        <a:pt x="-83" y="2168"/>
                        <a:pt x="1853" y="119"/>
                        <a:pt x="4358" y="5"/>
                      </a:cubicBezTo>
                      <a:close/>
                    </a:path>
                  </a:pathLst>
                </a:custGeom>
                <a:grpFill/>
                <a:ln w="2845" cap="flat">
                  <a:noFill/>
                  <a:prstDash val="solid"/>
                  <a:miter/>
                </a:ln>
              </p:spPr>
              <p:txBody>
                <a:bodyPr rtlCol="0" anchor="ctr"/>
                <a:lstStyle/>
                <a:p>
                  <a:endParaRPr lang="en-US"/>
                </a:p>
              </p:txBody>
            </p:sp>
            <p:sp>
              <p:nvSpPr>
                <p:cNvPr id="2576" name="Freeform: Shape 2575">
                  <a:extLst>
                    <a:ext uri="{FF2B5EF4-FFF2-40B4-BE49-F238E27FC236}">
                      <a16:creationId xmlns:a16="http://schemas.microsoft.com/office/drawing/2014/main" id="{487C226B-DC6E-7EED-3BC1-F7C8369FE9D6}"/>
                    </a:ext>
                  </a:extLst>
                </p:cNvPr>
                <p:cNvSpPr/>
                <p:nvPr/>
              </p:nvSpPr>
              <p:spPr>
                <a:xfrm>
                  <a:off x="6441243" y="561137"/>
                  <a:ext cx="6747" cy="6547"/>
                </a:xfrm>
                <a:custGeom>
                  <a:avLst/>
                  <a:gdLst>
                    <a:gd name="connsiteX0" fmla="*/ 3331 w 6747"/>
                    <a:gd name="connsiteY0" fmla="*/ 0 h 6547"/>
                    <a:gd name="connsiteX1" fmla="*/ 6747 w 6747"/>
                    <a:gd name="connsiteY1" fmla="*/ 3274 h 6547"/>
                    <a:gd name="connsiteX2" fmla="*/ 3416 w 6747"/>
                    <a:gd name="connsiteY2" fmla="*/ 6548 h 6547"/>
                    <a:gd name="connsiteX3" fmla="*/ 0 w 6747"/>
                    <a:gd name="connsiteY3" fmla="*/ 3274 h 6547"/>
                    <a:gd name="connsiteX4" fmla="*/ 3331 w 6747"/>
                    <a:gd name="connsiteY4" fmla="*/ 0 h 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7" h="6547">
                      <a:moveTo>
                        <a:pt x="3331" y="0"/>
                      </a:moveTo>
                      <a:cubicBezTo>
                        <a:pt x="5181" y="0"/>
                        <a:pt x="6719" y="1452"/>
                        <a:pt x="6747" y="3274"/>
                      </a:cubicBezTo>
                      <a:cubicBezTo>
                        <a:pt x="6747" y="5067"/>
                        <a:pt x="5267" y="6548"/>
                        <a:pt x="3416" y="6548"/>
                      </a:cubicBezTo>
                      <a:cubicBezTo>
                        <a:pt x="1566" y="6548"/>
                        <a:pt x="28" y="5096"/>
                        <a:pt x="0" y="3274"/>
                      </a:cubicBezTo>
                      <a:cubicBezTo>
                        <a:pt x="0" y="1452"/>
                        <a:pt x="1480" y="0"/>
                        <a:pt x="3331" y="0"/>
                      </a:cubicBezTo>
                      <a:close/>
                    </a:path>
                  </a:pathLst>
                </a:custGeom>
                <a:grpFill/>
                <a:ln w="2845" cap="flat">
                  <a:noFill/>
                  <a:prstDash val="solid"/>
                  <a:miter/>
                </a:ln>
              </p:spPr>
              <p:txBody>
                <a:bodyPr rtlCol="0" anchor="ctr"/>
                <a:lstStyle/>
                <a:p>
                  <a:endParaRPr lang="en-US"/>
                </a:p>
              </p:txBody>
            </p:sp>
          </p:grpSp>
          <p:grpSp>
            <p:nvGrpSpPr>
              <p:cNvPr id="2082" name="Graphic 9">
                <a:extLst>
                  <a:ext uri="{FF2B5EF4-FFF2-40B4-BE49-F238E27FC236}">
                    <a16:creationId xmlns:a16="http://schemas.microsoft.com/office/drawing/2014/main" id="{E3D3B06D-A090-6C13-9EFD-BCCFA1692FB1}"/>
                  </a:ext>
                </a:extLst>
              </p:cNvPr>
              <p:cNvGrpSpPr/>
              <p:nvPr/>
            </p:nvGrpSpPr>
            <p:grpSpPr>
              <a:xfrm>
                <a:off x="6264285" y="560881"/>
                <a:ext cx="5918209" cy="4646049"/>
                <a:chOff x="6264285" y="560881"/>
                <a:chExt cx="5918209" cy="4646049"/>
              </a:xfrm>
              <a:grpFill/>
            </p:grpSpPr>
            <p:sp>
              <p:nvSpPr>
                <p:cNvPr id="2485" name="Freeform: Shape 2484">
                  <a:extLst>
                    <a:ext uri="{FF2B5EF4-FFF2-40B4-BE49-F238E27FC236}">
                      <a16:creationId xmlns:a16="http://schemas.microsoft.com/office/drawing/2014/main" id="{7B0B63F2-0454-4451-7C14-25E2855DD7E5}"/>
                    </a:ext>
                  </a:extLst>
                </p:cNvPr>
                <p:cNvSpPr/>
                <p:nvPr/>
              </p:nvSpPr>
              <p:spPr>
                <a:xfrm>
                  <a:off x="12070584" y="4925707"/>
                  <a:ext cx="111909" cy="114776"/>
                </a:xfrm>
                <a:custGeom>
                  <a:avLst/>
                  <a:gdLst>
                    <a:gd name="connsiteX0" fmla="*/ 2076 w 111909"/>
                    <a:gd name="connsiteY0" fmla="*/ 72149 h 114776"/>
                    <a:gd name="connsiteX1" fmla="*/ 40195 w 111909"/>
                    <a:gd name="connsiteY1" fmla="*/ 2202 h 114776"/>
                    <a:gd name="connsiteX2" fmla="*/ 109430 w 111909"/>
                    <a:gd name="connsiteY2" fmla="*/ 41574 h 114776"/>
                    <a:gd name="connsiteX3" fmla="*/ 71681 w 111909"/>
                    <a:gd name="connsiteY3" fmla="*/ 112773 h 114776"/>
                    <a:gd name="connsiteX4" fmla="*/ 2076 w 111909"/>
                    <a:gd name="connsiteY4" fmla="*/ 72120 h 114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09" h="114776">
                      <a:moveTo>
                        <a:pt x="2076" y="72149"/>
                      </a:moveTo>
                      <a:cubicBezTo>
                        <a:pt x="-6180" y="41460"/>
                        <a:pt x="10930" y="10259"/>
                        <a:pt x="40195" y="2202"/>
                      </a:cubicBezTo>
                      <a:cubicBezTo>
                        <a:pt x="69290" y="-6452"/>
                        <a:pt x="100292" y="11170"/>
                        <a:pt x="109430" y="41574"/>
                      </a:cubicBezTo>
                      <a:cubicBezTo>
                        <a:pt x="118568" y="71978"/>
                        <a:pt x="101658" y="103862"/>
                        <a:pt x="71681" y="112773"/>
                      </a:cubicBezTo>
                      <a:cubicBezTo>
                        <a:pt x="41533" y="121086"/>
                        <a:pt x="10332" y="102752"/>
                        <a:pt x="2076" y="72120"/>
                      </a:cubicBezTo>
                      <a:close/>
                    </a:path>
                  </a:pathLst>
                </a:custGeom>
                <a:grpFill/>
                <a:ln w="2845" cap="flat">
                  <a:noFill/>
                  <a:prstDash val="solid"/>
                  <a:miter/>
                </a:ln>
              </p:spPr>
              <p:txBody>
                <a:bodyPr rtlCol="0" anchor="ctr"/>
                <a:lstStyle/>
                <a:p>
                  <a:endParaRPr lang="en-US"/>
                </a:p>
              </p:txBody>
            </p:sp>
            <p:sp>
              <p:nvSpPr>
                <p:cNvPr id="2486" name="Freeform: Shape 2485">
                  <a:extLst>
                    <a:ext uri="{FF2B5EF4-FFF2-40B4-BE49-F238E27FC236}">
                      <a16:creationId xmlns:a16="http://schemas.microsoft.com/office/drawing/2014/main" id="{94577020-892F-F23B-3557-E39923445406}"/>
                    </a:ext>
                  </a:extLst>
                </p:cNvPr>
                <p:cNvSpPr/>
                <p:nvPr/>
              </p:nvSpPr>
              <p:spPr>
                <a:xfrm>
                  <a:off x="11889207" y="4974616"/>
                  <a:ext cx="109510" cy="112508"/>
                </a:xfrm>
                <a:custGeom>
                  <a:avLst/>
                  <a:gdLst>
                    <a:gd name="connsiteX0" fmla="*/ 1456 w 109510"/>
                    <a:gd name="connsiteY0" fmla="*/ 68846 h 112508"/>
                    <a:gd name="connsiteX1" fmla="*/ 8117 w 109510"/>
                    <a:gd name="connsiteY1" fmla="*/ 26599 h 112508"/>
                    <a:gd name="connsiteX2" fmla="*/ 41482 w 109510"/>
                    <a:gd name="connsiteY2" fmla="*/ 1490 h 112508"/>
                    <a:gd name="connsiteX3" fmla="*/ 107728 w 109510"/>
                    <a:gd name="connsiteY3" fmla="*/ 43253 h 112508"/>
                    <a:gd name="connsiteX4" fmla="*/ 67787 w 109510"/>
                    <a:gd name="connsiteY4" fmla="*/ 110951 h 112508"/>
                    <a:gd name="connsiteX5" fmla="*/ 26052 w 109510"/>
                    <a:gd name="connsiteY5" fmla="*/ 104147 h 112508"/>
                    <a:gd name="connsiteX6" fmla="*/ 1456 w 109510"/>
                    <a:gd name="connsiteY6" fmla="*/ 68846 h 11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10" h="112508">
                      <a:moveTo>
                        <a:pt x="1456" y="68846"/>
                      </a:moveTo>
                      <a:cubicBezTo>
                        <a:pt x="-1989" y="53644"/>
                        <a:pt x="858" y="38727"/>
                        <a:pt x="8117" y="26599"/>
                      </a:cubicBezTo>
                      <a:cubicBezTo>
                        <a:pt x="15348" y="14358"/>
                        <a:pt x="26992" y="5020"/>
                        <a:pt x="41482" y="1490"/>
                      </a:cubicBezTo>
                      <a:cubicBezTo>
                        <a:pt x="70378" y="-5570"/>
                        <a:pt x="100041" y="13134"/>
                        <a:pt x="107728" y="43253"/>
                      </a:cubicBezTo>
                      <a:cubicBezTo>
                        <a:pt x="115414" y="73373"/>
                        <a:pt x="97536" y="103691"/>
                        <a:pt x="67787" y="110951"/>
                      </a:cubicBezTo>
                      <a:cubicBezTo>
                        <a:pt x="52926" y="114566"/>
                        <a:pt x="38038" y="111720"/>
                        <a:pt x="26052" y="104147"/>
                      </a:cubicBezTo>
                      <a:cubicBezTo>
                        <a:pt x="14039" y="96489"/>
                        <a:pt x="4901" y="83963"/>
                        <a:pt x="1456" y="68846"/>
                      </a:cubicBezTo>
                      <a:close/>
                    </a:path>
                  </a:pathLst>
                </a:custGeom>
                <a:grpFill/>
                <a:ln w="2845" cap="flat">
                  <a:noFill/>
                  <a:prstDash val="solid"/>
                  <a:miter/>
                </a:ln>
              </p:spPr>
              <p:txBody>
                <a:bodyPr rtlCol="0" anchor="ctr"/>
                <a:lstStyle/>
                <a:p>
                  <a:endParaRPr lang="en-US"/>
                </a:p>
              </p:txBody>
            </p:sp>
            <p:sp>
              <p:nvSpPr>
                <p:cNvPr id="2487" name="Freeform: Shape 2486">
                  <a:extLst>
                    <a:ext uri="{FF2B5EF4-FFF2-40B4-BE49-F238E27FC236}">
                      <a16:creationId xmlns:a16="http://schemas.microsoft.com/office/drawing/2014/main" id="{CD7E8CE3-C9D6-8F88-A1FE-B96ADF30233E}"/>
                    </a:ext>
                  </a:extLst>
                </p:cNvPr>
                <p:cNvSpPr/>
                <p:nvPr/>
              </p:nvSpPr>
              <p:spPr>
                <a:xfrm>
                  <a:off x="11705925" y="5016235"/>
                  <a:ext cx="107129" cy="109978"/>
                </a:xfrm>
                <a:custGeom>
                  <a:avLst/>
                  <a:gdLst>
                    <a:gd name="connsiteX0" fmla="*/ 948 w 107129"/>
                    <a:gd name="connsiteY0" fmla="*/ 65032 h 109978"/>
                    <a:gd name="connsiteX1" fmla="*/ 42825 w 107129"/>
                    <a:gd name="connsiteY1" fmla="*/ 922 h 109978"/>
                    <a:gd name="connsiteX2" fmla="*/ 82766 w 107129"/>
                    <a:gd name="connsiteY2" fmla="*/ 9576 h 109978"/>
                    <a:gd name="connsiteX3" fmla="*/ 105910 w 107129"/>
                    <a:gd name="connsiteY3" fmla="*/ 44393 h 109978"/>
                    <a:gd name="connsiteX4" fmla="*/ 98452 w 107129"/>
                    <a:gd name="connsiteY4" fmla="*/ 85871 h 109978"/>
                    <a:gd name="connsiteX5" fmla="*/ 64147 w 107129"/>
                    <a:gd name="connsiteY5" fmla="*/ 109016 h 109978"/>
                    <a:gd name="connsiteX6" fmla="*/ 948 w 107129"/>
                    <a:gd name="connsiteY6" fmla="*/ 65032 h 10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29" h="109978">
                      <a:moveTo>
                        <a:pt x="948" y="65032"/>
                      </a:moveTo>
                      <a:cubicBezTo>
                        <a:pt x="-4519" y="35112"/>
                        <a:pt x="14214" y="6388"/>
                        <a:pt x="42825" y="922"/>
                      </a:cubicBezTo>
                      <a:cubicBezTo>
                        <a:pt x="57144" y="-1868"/>
                        <a:pt x="71350" y="1861"/>
                        <a:pt x="82766" y="9576"/>
                      </a:cubicBezTo>
                      <a:cubicBezTo>
                        <a:pt x="94153" y="17291"/>
                        <a:pt x="102807" y="29504"/>
                        <a:pt x="105910" y="44393"/>
                      </a:cubicBezTo>
                      <a:cubicBezTo>
                        <a:pt x="109042" y="59282"/>
                        <a:pt x="105995" y="74029"/>
                        <a:pt x="98452" y="85871"/>
                      </a:cubicBezTo>
                      <a:cubicBezTo>
                        <a:pt x="90936" y="97714"/>
                        <a:pt x="78808" y="106140"/>
                        <a:pt x="64147" y="109016"/>
                      </a:cubicBezTo>
                      <a:cubicBezTo>
                        <a:pt x="34711" y="114652"/>
                        <a:pt x="6442" y="94953"/>
                        <a:pt x="948" y="65032"/>
                      </a:cubicBezTo>
                      <a:close/>
                    </a:path>
                  </a:pathLst>
                </a:custGeom>
                <a:grpFill/>
                <a:ln w="2845" cap="flat">
                  <a:noFill/>
                  <a:prstDash val="solid"/>
                  <a:miter/>
                </a:ln>
              </p:spPr>
              <p:txBody>
                <a:bodyPr rtlCol="0" anchor="ctr"/>
                <a:lstStyle/>
                <a:p>
                  <a:endParaRPr lang="en-US"/>
                </a:p>
              </p:txBody>
            </p:sp>
            <p:sp>
              <p:nvSpPr>
                <p:cNvPr id="2488" name="Freeform: Shape 2487">
                  <a:extLst>
                    <a:ext uri="{FF2B5EF4-FFF2-40B4-BE49-F238E27FC236}">
                      <a16:creationId xmlns:a16="http://schemas.microsoft.com/office/drawing/2014/main" id="{A63D7C72-155E-93B5-8BB1-57A9DE312925}"/>
                    </a:ext>
                  </a:extLst>
                </p:cNvPr>
                <p:cNvSpPr/>
                <p:nvPr/>
              </p:nvSpPr>
              <p:spPr>
                <a:xfrm>
                  <a:off x="11521147" y="5050159"/>
                  <a:ext cx="104763" cy="107846"/>
                </a:xfrm>
                <a:custGeom>
                  <a:avLst/>
                  <a:gdLst>
                    <a:gd name="connsiteX0" fmla="*/ 568 w 104763"/>
                    <a:gd name="connsiteY0" fmla="*/ 61370 h 107846"/>
                    <a:gd name="connsiteX1" fmla="*/ 10218 w 104763"/>
                    <a:gd name="connsiteY1" fmla="*/ 21543 h 107846"/>
                    <a:gd name="connsiteX2" fmla="*/ 24852 w 104763"/>
                    <a:gd name="connsiteY2" fmla="*/ 7850 h 107846"/>
                    <a:gd name="connsiteX3" fmla="*/ 44125 w 104763"/>
                    <a:gd name="connsiteY3" fmla="*/ 676 h 107846"/>
                    <a:gd name="connsiteX4" fmla="*/ 103993 w 104763"/>
                    <a:gd name="connsiteY4" fmla="*/ 45371 h 107846"/>
                    <a:gd name="connsiteX5" fmla="*/ 60607 w 104763"/>
                    <a:gd name="connsiteY5" fmla="*/ 107176 h 107846"/>
                    <a:gd name="connsiteX6" fmla="*/ 39598 w 104763"/>
                    <a:gd name="connsiteY6" fmla="*/ 106037 h 107846"/>
                    <a:gd name="connsiteX7" fmla="*/ 21264 w 104763"/>
                    <a:gd name="connsiteY7" fmla="*/ 96927 h 107846"/>
                    <a:gd name="connsiteX8" fmla="*/ 568 w 104763"/>
                    <a:gd name="connsiteY8" fmla="*/ 61342 h 10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63" h="107846">
                      <a:moveTo>
                        <a:pt x="568" y="61370"/>
                      </a:moveTo>
                      <a:cubicBezTo>
                        <a:pt x="-1539" y="46624"/>
                        <a:pt x="2333" y="32504"/>
                        <a:pt x="10218" y="21543"/>
                      </a:cubicBezTo>
                      <a:cubicBezTo>
                        <a:pt x="14176" y="16077"/>
                        <a:pt x="19101" y="11380"/>
                        <a:pt x="24852" y="7850"/>
                      </a:cubicBezTo>
                      <a:cubicBezTo>
                        <a:pt x="30574" y="4291"/>
                        <a:pt x="37092" y="1900"/>
                        <a:pt x="44125" y="676"/>
                      </a:cubicBezTo>
                      <a:cubicBezTo>
                        <a:pt x="72251" y="-3993"/>
                        <a:pt x="99039" y="16020"/>
                        <a:pt x="103993" y="45371"/>
                      </a:cubicBezTo>
                      <a:cubicBezTo>
                        <a:pt x="108947" y="74722"/>
                        <a:pt x="89503" y="102393"/>
                        <a:pt x="60607" y="107176"/>
                      </a:cubicBezTo>
                      <a:cubicBezTo>
                        <a:pt x="53405" y="108428"/>
                        <a:pt x="46288" y="107859"/>
                        <a:pt x="39598" y="106037"/>
                      </a:cubicBezTo>
                      <a:cubicBezTo>
                        <a:pt x="32936" y="104215"/>
                        <a:pt x="26702" y="101112"/>
                        <a:pt x="21264" y="96927"/>
                      </a:cubicBezTo>
                      <a:cubicBezTo>
                        <a:pt x="10389" y="88614"/>
                        <a:pt x="2675" y="76088"/>
                        <a:pt x="568" y="61342"/>
                      </a:cubicBezTo>
                      <a:close/>
                    </a:path>
                  </a:pathLst>
                </a:custGeom>
                <a:grpFill/>
                <a:ln w="2845" cap="flat">
                  <a:noFill/>
                  <a:prstDash val="solid"/>
                  <a:miter/>
                </a:ln>
              </p:spPr>
              <p:txBody>
                <a:bodyPr rtlCol="0" anchor="ctr"/>
                <a:lstStyle/>
                <a:p>
                  <a:endParaRPr lang="en-US"/>
                </a:p>
              </p:txBody>
            </p:sp>
            <p:sp>
              <p:nvSpPr>
                <p:cNvPr id="2489" name="Freeform: Shape 2488">
                  <a:extLst>
                    <a:ext uri="{FF2B5EF4-FFF2-40B4-BE49-F238E27FC236}">
                      <a16:creationId xmlns:a16="http://schemas.microsoft.com/office/drawing/2014/main" id="{3F200984-383B-CB97-3A5D-40BBE670A434}"/>
                    </a:ext>
                  </a:extLst>
                </p:cNvPr>
                <p:cNvSpPr/>
                <p:nvPr/>
              </p:nvSpPr>
              <p:spPr>
                <a:xfrm>
                  <a:off x="11335230" y="5076168"/>
                  <a:ext cx="102360" cy="105356"/>
                </a:xfrm>
                <a:custGeom>
                  <a:avLst/>
                  <a:gdLst>
                    <a:gd name="connsiteX0" fmla="*/ 274 w 102360"/>
                    <a:gd name="connsiteY0" fmla="*/ 58478 h 105356"/>
                    <a:gd name="connsiteX1" fmla="*/ 45197 w 102360"/>
                    <a:gd name="connsiteY1" fmla="*/ 317 h 105356"/>
                    <a:gd name="connsiteX2" fmla="*/ 101934 w 102360"/>
                    <a:gd name="connsiteY2" fmla="*/ 46863 h 105356"/>
                    <a:gd name="connsiteX3" fmla="*/ 57012 w 102360"/>
                    <a:gd name="connsiteY3" fmla="*/ 105023 h 105356"/>
                    <a:gd name="connsiteX4" fmla="*/ 274 w 102360"/>
                    <a:gd name="connsiteY4" fmla="*/ 58478 h 105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60" h="105356">
                      <a:moveTo>
                        <a:pt x="274" y="58478"/>
                      </a:moveTo>
                      <a:cubicBezTo>
                        <a:pt x="-2602" y="29525"/>
                        <a:pt x="17497" y="3477"/>
                        <a:pt x="45197" y="317"/>
                      </a:cubicBezTo>
                      <a:cubicBezTo>
                        <a:pt x="72896" y="-2843"/>
                        <a:pt x="98290" y="17996"/>
                        <a:pt x="101934" y="46863"/>
                      </a:cubicBezTo>
                      <a:cubicBezTo>
                        <a:pt x="105578" y="75729"/>
                        <a:pt x="85451" y="101778"/>
                        <a:pt x="57012" y="105023"/>
                      </a:cubicBezTo>
                      <a:cubicBezTo>
                        <a:pt x="28572" y="108268"/>
                        <a:pt x="3149" y="87430"/>
                        <a:pt x="274" y="58478"/>
                      </a:cubicBezTo>
                      <a:close/>
                    </a:path>
                  </a:pathLst>
                </a:custGeom>
                <a:grpFill/>
                <a:ln w="2845" cap="flat">
                  <a:noFill/>
                  <a:prstDash val="solid"/>
                  <a:miter/>
                </a:ln>
              </p:spPr>
              <p:txBody>
                <a:bodyPr rtlCol="0" anchor="ctr"/>
                <a:lstStyle/>
                <a:p>
                  <a:endParaRPr lang="en-US"/>
                </a:p>
              </p:txBody>
            </p:sp>
            <p:sp>
              <p:nvSpPr>
                <p:cNvPr id="2490" name="Freeform: Shape 2489">
                  <a:extLst>
                    <a:ext uri="{FF2B5EF4-FFF2-40B4-BE49-F238E27FC236}">
                      <a16:creationId xmlns:a16="http://schemas.microsoft.com/office/drawing/2014/main" id="{E53D5468-5B38-12FE-9619-1E1954F650C4}"/>
                    </a:ext>
                  </a:extLst>
                </p:cNvPr>
                <p:cNvSpPr/>
                <p:nvPr/>
              </p:nvSpPr>
              <p:spPr>
                <a:xfrm>
                  <a:off x="11148372" y="5094838"/>
                  <a:ext cx="99972" cy="102966"/>
                </a:xfrm>
                <a:custGeom>
                  <a:avLst/>
                  <a:gdLst>
                    <a:gd name="connsiteX0" fmla="*/ 95 w 99972"/>
                    <a:gd name="connsiteY0" fmla="*/ 54612 h 102966"/>
                    <a:gd name="connsiteX1" fmla="*/ 46299 w 99972"/>
                    <a:gd name="connsiteY1" fmla="*/ 95 h 102966"/>
                    <a:gd name="connsiteX2" fmla="*/ 65800 w 99972"/>
                    <a:gd name="connsiteY2" fmla="*/ 2914 h 102966"/>
                    <a:gd name="connsiteX3" fmla="*/ 82341 w 99972"/>
                    <a:gd name="connsiteY3" fmla="*/ 12564 h 102966"/>
                    <a:gd name="connsiteX4" fmla="*/ 99791 w 99972"/>
                    <a:gd name="connsiteY4" fmla="*/ 47580 h 102966"/>
                    <a:gd name="connsiteX5" fmla="*/ 88091 w 99972"/>
                    <a:gd name="connsiteY5" fmla="*/ 85187 h 102966"/>
                    <a:gd name="connsiteX6" fmla="*/ 72974 w 99972"/>
                    <a:gd name="connsiteY6" fmla="*/ 97571 h 102966"/>
                    <a:gd name="connsiteX7" fmla="*/ 53644 w 99972"/>
                    <a:gd name="connsiteY7" fmla="*/ 102866 h 102966"/>
                    <a:gd name="connsiteX8" fmla="*/ 67 w 99972"/>
                    <a:gd name="connsiteY8" fmla="*/ 54669 h 1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972" h="102966">
                      <a:moveTo>
                        <a:pt x="95" y="54612"/>
                      </a:moveTo>
                      <a:cubicBezTo>
                        <a:pt x="-1584" y="26229"/>
                        <a:pt x="19113" y="1803"/>
                        <a:pt x="46299" y="95"/>
                      </a:cubicBezTo>
                      <a:cubicBezTo>
                        <a:pt x="53104" y="-332"/>
                        <a:pt x="59708" y="693"/>
                        <a:pt x="65800" y="2914"/>
                      </a:cubicBezTo>
                      <a:cubicBezTo>
                        <a:pt x="71892" y="5049"/>
                        <a:pt x="77500" y="8294"/>
                        <a:pt x="82341" y="12564"/>
                      </a:cubicBezTo>
                      <a:cubicBezTo>
                        <a:pt x="92019" y="21048"/>
                        <a:pt x="98624" y="33403"/>
                        <a:pt x="99791" y="47580"/>
                      </a:cubicBezTo>
                      <a:cubicBezTo>
                        <a:pt x="100959" y="61757"/>
                        <a:pt x="96432" y="75081"/>
                        <a:pt x="88091" y="85187"/>
                      </a:cubicBezTo>
                      <a:cubicBezTo>
                        <a:pt x="83906" y="90225"/>
                        <a:pt x="78782" y="94496"/>
                        <a:pt x="72974" y="97571"/>
                      </a:cubicBezTo>
                      <a:cubicBezTo>
                        <a:pt x="67138" y="100559"/>
                        <a:pt x="60619" y="102410"/>
                        <a:pt x="53644" y="102866"/>
                      </a:cubicBezTo>
                      <a:cubicBezTo>
                        <a:pt x="25717" y="104631"/>
                        <a:pt x="1747" y="83051"/>
                        <a:pt x="67" y="54669"/>
                      </a:cubicBezTo>
                      <a:close/>
                    </a:path>
                  </a:pathLst>
                </a:custGeom>
                <a:grpFill/>
                <a:ln w="2845" cap="flat">
                  <a:noFill/>
                  <a:prstDash val="solid"/>
                  <a:miter/>
                </a:ln>
              </p:spPr>
              <p:txBody>
                <a:bodyPr rtlCol="0" anchor="ctr"/>
                <a:lstStyle/>
                <a:p>
                  <a:endParaRPr lang="en-US"/>
                </a:p>
              </p:txBody>
            </p:sp>
            <p:sp>
              <p:nvSpPr>
                <p:cNvPr id="2491" name="Freeform: Shape 2490">
                  <a:extLst>
                    <a:ext uri="{FF2B5EF4-FFF2-40B4-BE49-F238E27FC236}">
                      <a16:creationId xmlns:a16="http://schemas.microsoft.com/office/drawing/2014/main" id="{579DF411-6053-68B0-4715-F53BF180823B}"/>
                    </a:ext>
                  </a:extLst>
                </p:cNvPr>
                <p:cNvSpPr/>
                <p:nvPr/>
              </p:nvSpPr>
              <p:spPr>
                <a:xfrm>
                  <a:off x="10960967" y="5105602"/>
                  <a:ext cx="97675" cy="100636"/>
                </a:xfrm>
                <a:custGeom>
                  <a:avLst/>
                  <a:gdLst>
                    <a:gd name="connsiteX0" fmla="*/ 9 w 97675"/>
                    <a:gd name="connsiteY0" fmla="*/ 51591 h 100636"/>
                    <a:gd name="connsiteX1" fmla="*/ 47266 w 97675"/>
                    <a:gd name="connsiteY1" fmla="*/ 35 h 100636"/>
                    <a:gd name="connsiteX2" fmla="*/ 97627 w 97675"/>
                    <a:gd name="connsiteY2" fmla="*/ 48459 h 100636"/>
                    <a:gd name="connsiteX3" fmla="*/ 50398 w 97675"/>
                    <a:gd name="connsiteY3" fmla="*/ 100585 h 100636"/>
                    <a:gd name="connsiteX4" fmla="*/ 38 w 97675"/>
                    <a:gd name="connsiteY4" fmla="*/ 51591 h 100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75" h="100636">
                      <a:moveTo>
                        <a:pt x="9" y="51591"/>
                      </a:moveTo>
                      <a:cubicBezTo>
                        <a:pt x="-504" y="23749"/>
                        <a:pt x="20677" y="1316"/>
                        <a:pt x="47266" y="35"/>
                      </a:cubicBezTo>
                      <a:cubicBezTo>
                        <a:pt x="73884" y="-990"/>
                        <a:pt x="96402" y="20703"/>
                        <a:pt x="97627" y="48459"/>
                      </a:cubicBezTo>
                      <a:cubicBezTo>
                        <a:pt x="98822" y="76216"/>
                        <a:pt x="77671" y="99560"/>
                        <a:pt x="50398" y="100585"/>
                      </a:cubicBezTo>
                      <a:cubicBezTo>
                        <a:pt x="23125" y="101866"/>
                        <a:pt x="550" y="79291"/>
                        <a:pt x="38" y="51591"/>
                      </a:cubicBezTo>
                      <a:close/>
                    </a:path>
                  </a:pathLst>
                </a:custGeom>
                <a:grpFill/>
                <a:ln w="2845" cap="flat">
                  <a:noFill/>
                  <a:prstDash val="solid"/>
                  <a:miter/>
                </a:ln>
              </p:spPr>
              <p:txBody>
                <a:bodyPr rtlCol="0" anchor="ctr"/>
                <a:lstStyle/>
                <a:p>
                  <a:endParaRPr lang="en-US"/>
                </a:p>
              </p:txBody>
            </p:sp>
            <p:sp>
              <p:nvSpPr>
                <p:cNvPr id="2492" name="Freeform: Shape 2491">
                  <a:extLst>
                    <a:ext uri="{FF2B5EF4-FFF2-40B4-BE49-F238E27FC236}">
                      <a16:creationId xmlns:a16="http://schemas.microsoft.com/office/drawing/2014/main" id="{8DF3CEB8-3934-9F01-4535-F7AD4378A320}"/>
                    </a:ext>
                  </a:extLst>
                </p:cNvPr>
                <p:cNvSpPr/>
                <p:nvPr/>
              </p:nvSpPr>
              <p:spPr>
                <a:xfrm>
                  <a:off x="10773330" y="5108736"/>
                  <a:ext cx="95322" cy="98194"/>
                </a:xfrm>
                <a:custGeom>
                  <a:avLst/>
                  <a:gdLst>
                    <a:gd name="connsiteX0" fmla="*/ 11 w 95322"/>
                    <a:gd name="connsiteY0" fmla="*/ 48485 h 98194"/>
                    <a:gd name="connsiteX1" fmla="*/ 48123 w 95322"/>
                    <a:gd name="connsiteY1" fmla="*/ 4 h 98194"/>
                    <a:gd name="connsiteX2" fmla="*/ 95323 w 95322"/>
                    <a:gd name="connsiteY2" fmla="*/ 49624 h 98194"/>
                    <a:gd name="connsiteX3" fmla="*/ 47212 w 95322"/>
                    <a:gd name="connsiteY3" fmla="*/ 98191 h 98194"/>
                    <a:gd name="connsiteX4" fmla="*/ 11 w 95322"/>
                    <a:gd name="connsiteY4" fmla="*/ 48485 h 98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22" h="98194">
                      <a:moveTo>
                        <a:pt x="11" y="48485"/>
                      </a:moveTo>
                      <a:cubicBezTo>
                        <a:pt x="581" y="21384"/>
                        <a:pt x="22131" y="-338"/>
                        <a:pt x="48123" y="4"/>
                      </a:cubicBezTo>
                      <a:cubicBezTo>
                        <a:pt x="74114" y="289"/>
                        <a:pt x="95238" y="22665"/>
                        <a:pt x="95323" y="49624"/>
                      </a:cubicBezTo>
                      <a:cubicBezTo>
                        <a:pt x="95380" y="76897"/>
                        <a:pt x="73858" y="98504"/>
                        <a:pt x="47212" y="98191"/>
                      </a:cubicBezTo>
                      <a:cubicBezTo>
                        <a:pt x="20565" y="97849"/>
                        <a:pt x="-558" y="75615"/>
                        <a:pt x="11" y="48485"/>
                      </a:cubicBezTo>
                      <a:close/>
                    </a:path>
                  </a:pathLst>
                </a:custGeom>
                <a:grpFill/>
                <a:ln w="2845" cap="flat">
                  <a:noFill/>
                  <a:prstDash val="solid"/>
                  <a:miter/>
                </a:ln>
              </p:spPr>
              <p:txBody>
                <a:bodyPr rtlCol="0" anchor="ctr"/>
                <a:lstStyle/>
                <a:p>
                  <a:endParaRPr lang="en-US"/>
                </a:p>
              </p:txBody>
            </p:sp>
            <p:sp>
              <p:nvSpPr>
                <p:cNvPr id="2493" name="Freeform: Shape 2492">
                  <a:extLst>
                    <a:ext uri="{FF2B5EF4-FFF2-40B4-BE49-F238E27FC236}">
                      <a16:creationId xmlns:a16="http://schemas.microsoft.com/office/drawing/2014/main" id="{ED40E456-CCA1-283D-6B95-DFDCA7E2CD5D}"/>
                    </a:ext>
                  </a:extLst>
                </p:cNvPr>
                <p:cNvSpPr/>
                <p:nvPr/>
              </p:nvSpPr>
              <p:spPr>
                <a:xfrm>
                  <a:off x="10585782" y="5104654"/>
                  <a:ext cx="92997" cy="95759"/>
                </a:xfrm>
                <a:custGeom>
                  <a:avLst/>
                  <a:gdLst>
                    <a:gd name="connsiteX0" fmla="*/ 97 w 92997"/>
                    <a:gd name="connsiteY0" fmla="*/ 45052 h 95759"/>
                    <a:gd name="connsiteX1" fmla="*/ 48891 w 92997"/>
                    <a:gd name="connsiteY1" fmla="*/ 72 h 95759"/>
                    <a:gd name="connsiteX2" fmla="*/ 92960 w 92997"/>
                    <a:gd name="connsiteY2" fmla="*/ 49663 h 95759"/>
                    <a:gd name="connsiteX3" fmla="*/ 44108 w 92997"/>
                    <a:gd name="connsiteY3" fmla="*/ 95725 h 95759"/>
                    <a:gd name="connsiteX4" fmla="*/ 97 w 92997"/>
                    <a:gd name="connsiteY4" fmla="*/ 45052 h 95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97" h="95759">
                      <a:moveTo>
                        <a:pt x="97" y="45052"/>
                      </a:moveTo>
                      <a:cubicBezTo>
                        <a:pt x="1719" y="18604"/>
                        <a:pt x="23583" y="-1352"/>
                        <a:pt x="48891" y="72"/>
                      </a:cubicBezTo>
                      <a:cubicBezTo>
                        <a:pt x="74257" y="1039"/>
                        <a:pt x="93985" y="23245"/>
                        <a:pt x="92960" y="49663"/>
                      </a:cubicBezTo>
                      <a:cubicBezTo>
                        <a:pt x="91964" y="76082"/>
                        <a:pt x="70071" y="96721"/>
                        <a:pt x="44108" y="95725"/>
                      </a:cubicBezTo>
                      <a:cubicBezTo>
                        <a:pt x="18145" y="94273"/>
                        <a:pt x="-1555" y="71413"/>
                        <a:pt x="97" y="45052"/>
                      </a:cubicBezTo>
                      <a:close/>
                    </a:path>
                  </a:pathLst>
                </a:custGeom>
                <a:grpFill/>
                <a:ln w="2845" cap="flat">
                  <a:noFill/>
                  <a:prstDash val="solid"/>
                  <a:miter/>
                </a:ln>
              </p:spPr>
              <p:txBody>
                <a:bodyPr rtlCol="0" anchor="ctr"/>
                <a:lstStyle/>
                <a:p>
                  <a:endParaRPr lang="en-US"/>
                </a:p>
              </p:txBody>
            </p:sp>
            <p:sp>
              <p:nvSpPr>
                <p:cNvPr id="2494" name="Freeform: Shape 2493">
                  <a:extLst>
                    <a:ext uri="{FF2B5EF4-FFF2-40B4-BE49-F238E27FC236}">
                      <a16:creationId xmlns:a16="http://schemas.microsoft.com/office/drawing/2014/main" id="{50C68DAF-0781-2FE1-5F11-7A12160A36A1}"/>
                    </a:ext>
                  </a:extLst>
                </p:cNvPr>
                <p:cNvSpPr/>
                <p:nvPr/>
              </p:nvSpPr>
              <p:spPr>
                <a:xfrm>
                  <a:off x="10398564" y="5092317"/>
                  <a:ext cx="90731" cy="93349"/>
                </a:xfrm>
                <a:custGeom>
                  <a:avLst/>
                  <a:gdLst>
                    <a:gd name="connsiteX0" fmla="*/ 249 w 90731"/>
                    <a:gd name="connsiteY0" fmla="*/ 42671 h 93349"/>
                    <a:gd name="connsiteX1" fmla="*/ 49641 w 90731"/>
                    <a:gd name="connsiteY1" fmla="*/ 168 h 93349"/>
                    <a:gd name="connsiteX2" fmla="*/ 90579 w 90731"/>
                    <a:gd name="connsiteY2" fmla="*/ 50670 h 93349"/>
                    <a:gd name="connsiteX3" fmla="*/ 41186 w 90731"/>
                    <a:gd name="connsiteY3" fmla="*/ 93174 h 93349"/>
                    <a:gd name="connsiteX4" fmla="*/ 249 w 90731"/>
                    <a:gd name="connsiteY4" fmla="*/ 42671 h 93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31" h="93349">
                      <a:moveTo>
                        <a:pt x="249" y="42671"/>
                      </a:moveTo>
                      <a:cubicBezTo>
                        <a:pt x="2868" y="17021"/>
                        <a:pt x="24988" y="-1996"/>
                        <a:pt x="49641" y="168"/>
                      </a:cubicBezTo>
                      <a:cubicBezTo>
                        <a:pt x="74295" y="2360"/>
                        <a:pt x="92600" y="24964"/>
                        <a:pt x="90579" y="50670"/>
                      </a:cubicBezTo>
                      <a:cubicBezTo>
                        <a:pt x="88530" y="76377"/>
                        <a:pt x="66438" y="95394"/>
                        <a:pt x="41186" y="93174"/>
                      </a:cubicBezTo>
                      <a:cubicBezTo>
                        <a:pt x="15936" y="90925"/>
                        <a:pt x="-2370" y="68321"/>
                        <a:pt x="249" y="42671"/>
                      </a:cubicBezTo>
                      <a:close/>
                    </a:path>
                  </a:pathLst>
                </a:custGeom>
                <a:grpFill/>
                <a:ln w="2845" cap="flat">
                  <a:noFill/>
                  <a:prstDash val="solid"/>
                  <a:miter/>
                </a:ln>
              </p:spPr>
              <p:txBody>
                <a:bodyPr rtlCol="0" anchor="ctr"/>
                <a:lstStyle/>
                <a:p>
                  <a:endParaRPr lang="en-US"/>
                </a:p>
              </p:txBody>
            </p:sp>
            <p:sp>
              <p:nvSpPr>
                <p:cNvPr id="2495" name="Freeform: Shape 2494">
                  <a:extLst>
                    <a:ext uri="{FF2B5EF4-FFF2-40B4-BE49-F238E27FC236}">
                      <a16:creationId xmlns:a16="http://schemas.microsoft.com/office/drawing/2014/main" id="{3D4977B8-4F6F-1DA0-17CA-C5944357FADD}"/>
                    </a:ext>
                  </a:extLst>
                </p:cNvPr>
                <p:cNvSpPr/>
                <p:nvPr/>
              </p:nvSpPr>
              <p:spPr>
                <a:xfrm>
                  <a:off x="10212094" y="5072684"/>
                  <a:ext cx="88395" cy="91065"/>
                </a:xfrm>
                <a:custGeom>
                  <a:avLst/>
                  <a:gdLst>
                    <a:gd name="connsiteX0" fmla="*/ 508 w 88395"/>
                    <a:gd name="connsiteY0" fmla="*/ 39387 h 91065"/>
                    <a:gd name="connsiteX1" fmla="*/ 50214 w 88395"/>
                    <a:gd name="connsiteY1" fmla="*/ 414 h 91065"/>
                    <a:gd name="connsiteX2" fmla="*/ 88048 w 88395"/>
                    <a:gd name="connsiteY2" fmla="*/ 51116 h 91065"/>
                    <a:gd name="connsiteX3" fmla="*/ 38257 w 88395"/>
                    <a:gd name="connsiteY3" fmla="*/ 90601 h 91065"/>
                    <a:gd name="connsiteX4" fmla="*/ 480 w 88395"/>
                    <a:gd name="connsiteY4" fmla="*/ 39387 h 91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395" h="91065">
                      <a:moveTo>
                        <a:pt x="508" y="39387"/>
                      </a:moveTo>
                      <a:cubicBezTo>
                        <a:pt x="4095" y="14506"/>
                        <a:pt x="26358" y="-2945"/>
                        <a:pt x="50214" y="414"/>
                      </a:cubicBezTo>
                      <a:cubicBezTo>
                        <a:pt x="74071" y="3973"/>
                        <a:pt x="91066" y="26121"/>
                        <a:pt x="88048" y="51116"/>
                      </a:cubicBezTo>
                      <a:cubicBezTo>
                        <a:pt x="85030" y="76026"/>
                        <a:pt x="62683" y="94245"/>
                        <a:pt x="38257" y="90601"/>
                      </a:cubicBezTo>
                      <a:cubicBezTo>
                        <a:pt x="13803" y="87185"/>
                        <a:pt x="-3107" y="64240"/>
                        <a:pt x="480" y="39387"/>
                      </a:cubicBezTo>
                      <a:close/>
                    </a:path>
                  </a:pathLst>
                </a:custGeom>
                <a:grpFill/>
                <a:ln w="2845" cap="flat">
                  <a:noFill/>
                  <a:prstDash val="solid"/>
                  <a:miter/>
                </a:ln>
              </p:spPr>
              <p:txBody>
                <a:bodyPr rtlCol="0" anchor="ctr"/>
                <a:lstStyle/>
                <a:p>
                  <a:endParaRPr lang="en-US"/>
                </a:p>
              </p:txBody>
            </p:sp>
            <p:sp>
              <p:nvSpPr>
                <p:cNvPr id="2496" name="Freeform: Shape 2495">
                  <a:extLst>
                    <a:ext uri="{FF2B5EF4-FFF2-40B4-BE49-F238E27FC236}">
                      <a16:creationId xmlns:a16="http://schemas.microsoft.com/office/drawing/2014/main" id="{1B5E868A-24A0-1F4D-5C28-E5B88BF42A59}"/>
                    </a:ext>
                  </a:extLst>
                </p:cNvPr>
                <p:cNvSpPr/>
                <p:nvPr/>
              </p:nvSpPr>
              <p:spPr>
                <a:xfrm>
                  <a:off x="10026625" y="5045434"/>
                  <a:ext cx="86119" cy="88426"/>
                </a:xfrm>
                <a:custGeom>
                  <a:avLst/>
                  <a:gdLst>
                    <a:gd name="connsiteX0" fmla="*/ 763 w 86119"/>
                    <a:gd name="connsiteY0" fmla="*/ 36545 h 88426"/>
                    <a:gd name="connsiteX1" fmla="*/ 18727 w 86119"/>
                    <a:gd name="connsiteY1" fmla="*/ 8106 h 88426"/>
                    <a:gd name="connsiteX2" fmla="*/ 33730 w 86119"/>
                    <a:gd name="connsiteY2" fmla="*/ 1273 h 88426"/>
                    <a:gd name="connsiteX3" fmla="*/ 50697 w 86119"/>
                    <a:gd name="connsiteY3" fmla="*/ 561 h 88426"/>
                    <a:gd name="connsiteX4" fmla="*/ 85513 w 86119"/>
                    <a:gd name="connsiteY4" fmla="*/ 51235 h 88426"/>
                    <a:gd name="connsiteX5" fmla="*/ 35466 w 86119"/>
                    <a:gd name="connsiteY5" fmla="*/ 87845 h 88426"/>
                    <a:gd name="connsiteX6" fmla="*/ 19410 w 86119"/>
                    <a:gd name="connsiteY6" fmla="*/ 81667 h 88426"/>
                    <a:gd name="connsiteX7" fmla="*/ 7539 w 86119"/>
                    <a:gd name="connsiteY7" fmla="*/ 69768 h 88426"/>
                    <a:gd name="connsiteX8" fmla="*/ 763 w 86119"/>
                    <a:gd name="connsiteY8" fmla="*/ 36574 h 8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19" h="88426">
                      <a:moveTo>
                        <a:pt x="763" y="36545"/>
                      </a:moveTo>
                      <a:cubicBezTo>
                        <a:pt x="2984" y="24503"/>
                        <a:pt x="9703" y="14539"/>
                        <a:pt x="18727" y="8106"/>
                      </a:cubicBezTo>
                      <a:cubicBezTo>
                        <a:pt x="23253" y="4860"/>
                        <a:pt x="28321" y="2611"/>
                        <a:pt x="33730" y="1273"/>
                      </a:cubicBezTo>
                      <a:cubicBezTo>
                        <a:pt x="39167" y="-93"/>
                        <a:pt x="44889" y="-406"/>
                        <a:pt x="50697" y="561"/>
                      </a:cubicBezTo>
                      <a:cubicBezTo>
                        <a:pt x="73870" y="4405"/>
                        <a:pt x="89442" y="27094"/>
                        <a:pt x="85513" y="51235"/>
                      </a:cubicBezTo>
                      <a:cubicBezTo>
                        <a:pt x="81585" y="75376"/>
                        <a:pt x="59180" y="91774"/>
                        <a:pt x="35466" y="87845"/>
                      </a:cubicBezTo>
                      <a:cubicBezTo>
                        <a:pt x="29545" y="86877"/>
                        <a:pt x="24136" y="84714"/>
                        <a:pt x="19410" y="81667"/>
                      </a:cubicBezTo>
                      <a:cubicBezTo>
                        <a:pt x="14684" y="78564"/>
                        <a:pt x="10698" y="74436"/>
                        <a:pt x="7539" y="69768"/>
                      </a:cubicBezTo>
                      <a:cubicBezTo>
                        <a:pt x="1276" y="60402"/>
                        <a:pt x="-1457" y="48616"/>
                        <a:pt x="763" y="36574"/>
                      </a:cubicBezTo>
                      <a:close/>
                    </a:path>
                  </a:pathLst>
                </a:custGeom>
                <a:grpFill/>
                <a:ln w="2845" cap="flat">
                  <a:noFill/>
                  <a:prstDash val="solid"/>
                  <a:miter/>
                </a:ln>
              </p:spPr>
              <p:txBody>
                <a:bodyPr rtlCol="0" anchor="ctr"/>
                <a:lstStyle/>
                <a:p>
                  <a:endParaRPr lang="en-US"/>
                </a:p>
              </p:txBody>
            </p:sp>
            <p:sp>
              <p:nvSpPr>
                <p:cNvPr id="2497" name="Freeform: Shape 2496">
                  <a:extLst>
                    <a:ext uri="{FF2B5EF4-FFF2-40B4-BE49-F238E27FC236}">
                      <a16:creationId xmlns:a16="http://schemas.microsoft.com/office/drawing/2014/main" id="{26176AF3-B319-9594-56E5-9114D5109E43}"/>
                    </a:ext>
                  </a:extLst>
                </p:cNvPr>
                <p:cNvSpPr/>
                <p:nvPr/>
              </p:nvSpPr>
              <p:spPr>
                <a:xfrm>
                  <a:off x="9842461" y="5010151"/>
                  <a:ext cx="83822" cy="86103"/>
                </a:xfrm>
                <a:custGeom>
                  <a:avLst/>
                  <a:gdLst>
                    <a:gd name="connsiteX0" fmla="*/ 1107 w 83822"/>
                    <a:gd name="connsiteY0" fmla="*/ 34136 h 86103"/>
                    <a:gd name="connsiteX1" fmla="*/ 51154 w 83822"/>
                    <a:gd name="connsiteY1" fmla="*/ 914 h 86103"/>
                    <a:gd name="connsiteX2" fmla="*/ 82897 w 83822"/>
                    <a:gd name="connsiteY2" fmla="*/ 51929 h 86103"/>
                    <a:gd name="connsiteX3" fmla="*/ 32849 w 83822"/>
                    <a:gd name="connsiteY3" fmla="*/ 85151 h 86103"/>
                    <a:gd name="connsiteX4" fmla="*/ 1107 w 83822"/>
                    <a:gd name="connsiteY4" fmla="*/ 34136 h 8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2" h="86103">
                      <a:moveTo>
                        <a:pt x="1107" y="34136"/>
                      </a:moveTo>
                      <a:cubicBezTo>
                        <a:pt x="6402" y="10935"/>
                        <a:pt x="28807" y="-3926"/>
                        <a:pt x="51154" y="914"/>
                      </a:cubicBezTo>
                      <a:cubicBezTo>
                        <a:pt x="73473" y="5782"/>
                        <a:pt x="87679" y="28613"/>
                        <a:pt x="82897" y="51929"/>
                      </a:cubicBezTo>
                      <a:cubicBezTo>
                        <a:pt x="78114" y="75244"/>
                        <a:pt x="55681" y="90105"/>
                        <a:pt x="32849" y="85151"/>
                      </a:cubicBezTo>
                      <a:cubicBezTo>
                        <a:pt x="10018" y="80169"/>
                        <a:pt x="-4188" y="57338"/>
                        <a:pt x="1107" y="34136"/>
                      </a:cubicBezTo>
                      <a:close/>
                    </a:path>
                  </a:pathLst>
                </a:custGeom>
                <a:grpFill/>
                <a:ln w="2845" cap="flat">
                  <a:noFill/>
                  <a:prstDash val="solid"/>
                  <a:miter/>
                </a:ln>
              </p:spPr>
              <p:txBody>
                <a:bodyPr rtlCol="0" anchor="ctr"/>
                <a:lstStyle/>
                <a:p>
                  <a:endParaRPr lang="en-US"/>
                </a:p>
              </p:txBody>
            </p:sp>
            <p:sp>
              <p:nvSpPr>
                <p:cNvPr id="2498" name="Freeform: Shape 2497">
                  <a:extLst>
                    <a:ext uri="{FF2B5EF4-FFF2-40B4-BE49-F238E27FC236}">
                      <a16:creationId xmlns:a16="http://schemas.microsoft.com/office/drawing/2014/main" id="{ACA6D46B-0659-FB1A-6F3E-78C7C9382BBA}"/>
                    </a:ext>
                  </a:extLst>
                </p:cNvPr>
                <p:cNvSpPr/>
                <p:nvPr/>
              </p:nvSpPr>
              <p:spPr>
                <a:xfrm>
                  <a:off x="9660012" y="4967550"/>
                  <a:ext cx="81530" cy="83842"/>
                </a:xfrm>
                <a:custGeom>
                  <a:avLst/>
                  <a:gdLst>
                    <a:gd name="connsiteX0" fmla="*/ 1530 w 81530"/>
                    <a:gd name="connsiteY0" fmla="*/ 31274 h 83842"/>
                    <a:gd name="connsiteX1" fmla="*/ 51378 w 81530"/>
                    <a:gd name="connsiteY1" fmla="*/ 1354 h 83842"/>
                    <a:gd name="connsiteX2" fmla="*/ 65698 w 81530"/>
                    <a:gd name="connsiteY2" fmla="*/ 8642 h 83842"/>
                    <a:gd name="connsiteX3" fmla="*/ 75946 w 81530"/>
                    <a:gd name="connsiteY3" fmla="*/ 20399 h 83842"/>
                    <a:gd name="connsiteX4" fmla="*/ 80217 w 81530"/>
                    <a:gd name="connsiteY4" fmla="*/ 51942 h 83842"/>
                    <a:gd name="connsiteX5" fmla="*/ 61342 w 81530"/>
                    <a:gd name="connsiteY5" fmla="*/ 77820 h 83842"/>
                    <a:gd name="connsiteX6" fmla="*/ 46453 w 81530"/>
                    <a:gd name="connsiteY6" fmla="*/ 83428 h 83842"/>
                    <a:gd name="connsiteX7" fmla="*/ 30198 w 81530"/>
                    <a:gd name="connsiteY7" fmla="*/ 82432 h 83842"/>
                    <a:gd name="connsiteX8" fmla="*/ 1502 w 81530"/>
                    <a:gd name="connsiteY8" fmla="*/ 31274 h 8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0" h="83842">
                      <a:moveTo>
                        <a:pt x="1530" y="31274"/>
                      </a:moveTo>
                      <a:cubicBezTo>
                        <a:pt x="7623" y="8955"/>
                        <a:pt x="29914" y="-4453"/>
                        <a:pt x="51378" y="1354"/>
                      </a:cubicBezTo>
                      <a:cubicBezTo>
                        <a:pt x="56759" y="2806"/>
                        <a:pt x="61570" y="5340"/>
                        <a:pt x="65698" y="8642"/>
                      </a:cubicBezTo>
                      <a:cubicBezTo>
                        <a:pt x="69854" y="11859"/>
                        <a:pt x="73328" y="15845"/>
                        <a:pt x="75946" y="20399"/>
                      </a:cubicBezTo>
                      <a:cubicBezTo>
                        <a:pt x="81185" y="29481"/>
                        <a:pt x="83035" y="40726"/>
                        <a:pt x="80217" y="51942"/>
                      </a:cubicBezTo>
                      <a:cubicBezTo>
                        <a:pt x="77398" y="63159"/>
                        <a:pt x="70395" y="72240"/>
                        <a:pt x="61342" y="77820"/>
                      </a:cubicBezTo>
                      <a:cubicBezTo>
                        <a:pt x="56816" y="80610"/>
                        <a:pt x="51748" y="82545"/>
                        <a:pt x="46453" y="83428"/>
                      </a:cubicBezTo>
                      <a:cubicBezTo>
                        <a:pt x="41187" y="84197"/>
                        <a:pt x="35692" y="83912"/>
                        <a:pt x="30198" y="82432"/>
                      </a:cubicBezTo>
                      <a:cubicBezTo>
                        <a:pt x="8277" y="76510"/>
                        <a:pt x="-4562" y="53593"/>
                        <a:pt x="1502" y="31274"/>
                      </a:cubicBezTo>
                      <a:close/>
                    </a:path>
                  </a:pathLst>
                </a:custGeom>
                <a:grpFill/>
                <a:ln w="2845" cap="flat">
                  <a:noFill/>
                  <a:prstDash val="solid"/>
                  <a:miter/>
                </a:ln>
              </p:spPr>
              <p:txBody>
                <a:bodyPr rtlCol="0" anchor="ctr"/>
                <a:lstStyle/>
                <a:p>
                  <a:endParaRPr lang="en-US"/>
                </a:p>
              </p:txBody>
            </p:sp>
            <p:sp>
              <p:nvSpPr>
                <p:cNvPr id="2499" name="Freeform: Shape 2498">
                  <a:extLst>
                    <a:ext uri="{FF2B5EF4-FFF2-40B4-BE49-F238E27FC236}">
                      <a16:creationId xmlns:a16="http://schemas.microsoft.com/office/drawing/2014/main" id="{7AB14291-6D52-AE6A-081A-A6376B498C67}"/>
                    </a:ext>
                  </a:extLst>
                </p:cNvPr>
                <p:cNvSpPr/>
                <p:nvPr/>
              </p:nvSpPr>
              <p:spPr>
                <a:xfrm>
                  <a:off x="9479476" y="4917477"/>
                  <a:ext cx="79294" cy="81022"/>
                </a:xfrm>
                <a:custGeom>
                  <a:avLst/>
                  <a:gdLst>
                    <a:gd name="connsiteX0" fmla="*/ 1948 w 79294"/>
                    <a:gd name="connsiteY0" fmla="*/ 28794 h 81022"/>
                    <a:gd name="connsiteX1" fmla="*/ 51597 w 79294"/>
                    <a:gd name="connsiteY1" fmla="*/ 1550 h 81022"/>
                    <a:gd name="connsiteX2" fmla="*/ 77559 w 79294"/>
                    <a:gd name="connsiteY2" fmla="*/ 51740 h 81022"/>
                    <a:gd name="connsiteX3" fmla="*/ 27797 w 79294"/>
                    <a:gd name="connsiteY3" fmla="*/ 79382 h 81022"/>
                    <a:gd name="connsiteX4" fmla="*/ 1948 w 79294"/>
                    <a:gd name="connsiteY4" fmla="*/ 28794 h 81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94" h="81022">
                      <a:moveTo>
                        <a:pt x="1948" y="28794"/>
                      </a:moveTo>
                      <a:cubicBezTo>
                        <a:pt x="8752" y="7357"/>
                        <a:pt x="30843" y="-4428"/>
                        <a:pt x="51597" y="1550"/>
                      </a:cubicBezTo>
                      <a:cubicBezTo>
                        <a:pt x="72293" y="7699"/>
                        <a:pt x="83908" y="30160"/>
                        <a:pt x="77559" y="51740"/>
                      </a:cubicBezTo>
                      <a:cubicBezTo>
                        <a:pt x="71211" y="73318"/>
                        <a:pt x="48921" y="85673"/>
                        <a:pt x="27797" y="79382"/>
                      </a:cubicBezTo>
                      <a:cubicBezTo>
                        <a:pt x="6617" y="73261"/>
                        <a:pt x="-4828" y="50174"/>
                        <a:pt x="1948" y="28794"/>
                      </a:cubicBezTo>
                      <a:close/>
                    </a:path>
                  </a:pathLst>
                </a:custGeom>
                <a:grpFill/>
                <a:ln w="2845" cap="flat">
                  <a:noFill/>
                  <a:prstDash val="solid"/>
                  <a:miter/>
                </a:ln>
              </p:spPr>
              <p:txBody>
                <a:bodyPr rtlCol="0" anchor="ctr"/>
                <a:lstStyle/>
                <a:p>
                  <a:endParaRPr lang="en-US"/>
                </a:p>
              </p:txBody>
            </p:sp>
            <p:sp>
              <p:nvSpPr>
                <p:cNvPr id="2500" name="Freeform: Shape 2499">
                  <a:extLst>
                    <a:ext uri="{FF2B5EF4-FFF2-40B4-BE49-F238E27FC236}">
                      <a16:creationId xmlns:a16="http://schemas.microsoft.com/office/drawing/2014/main" id="{B2CE1E0E-8E57-4592-E2F7-2333E95055CF}"/>
                    </a:ext>
                  </a:extLst>
                </p:cNvPr>
                <p:cNvSpPr/>
                <p:nvPr/>
              </p:nvSpPr>
              <p:spPr>
                <a:xfrm>
                  <a:off x="9301244" y="4859566"/>
                  <a:ext cx="76968" cy="78766"/>
                </a:xfrm>
                <a:custGeom>
                  <a:avLst/>
                  <a:gdLst>
                    <a:gd name="connsiteX0" fmla="*/ 2424 w 76968"/>
                    <a:gd name="connsiteY0" fmla="*/ 26609 h 78766"/>
                    <a:gd name="connsiteX1" fmla="*/ 51702 w 76968"/>
                    <a:gd name="connsiteY1" fmla="*/ 2098 h 78766"/>
                    <a:gd name="connsiteX2" fmla="*/ 74762 w 76968"/>
                    <a:gd name="connsiteY2" fmla="*/ 52088 h 78766"/>
                    <a:gd name="connsiteX3" fmla="*/ 25483 w 76968"/>
                    <a:gd name="connsiteY3" fmla="*/ 76599 h 78766"/>
                    <a:gd name="connsiteX4" fmla="*/ 2424 w 76968"/>
                    <a:gd name="connsiteY4" fmla="*/ 26609 h 7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68" h="78766">
                      <a:moveTo>
                        <a:pt x="2424" y="26609"/>
                      </a:moveTo>
                      <a:cubicBezTo>
                        <a:pt x="9854" y="6112"/>
                        <a:pt x="31917" y="-4877"/>
                        <a:pt x="51702" y="2098"/>
                      </a:cubicBezTo>
                      <a:cubicBezTo>
                        <a:pt x="71459" y="9072"/>
                        <a:pt x="81793" y="31448"/>
                        <a:pt x="74762" y="52088"/>
                      </a:cubicBezTo>
                      <a:cubicBezTo>
                        <a:pt x="67730" y="72727"/>
                        <a:pt x="45667" y="83716"/>
                        <a:pt x="25483" y="76599"/>
                      </a:cubicBezTo>
                      <a:cubicBezTo>
                        <a:pt x="5299" y="69482"/>
                        <a:pt x="-5035" y="47106"/>
                        <a:pt x="2424" y="26609"/>
                      </a:cubicBezTo>
                      <a:close/>
                    </a:path>
                  </a:pathLst>
                </a:custGeom>
                <a:grpFill/>
                <a:ln w="2845" cap="flat">
                  <a:noFill/>
                  <a:prstDash val="solid"/>
                  <a:miter/>
                </a:ln>
              </p:spPr>
              <p:txBody>
                <a:bodyPr rtlCol="0" anchor="ctr"/>
                <a:lstStyle/>
                <a:p>
                  <a:endParaRPr lang="en-US"/>
                </a:p>
              </p:txBody>
            </p:sp>
            <p:sp>
              <p:nvSpPr>
                <p:cNvPr id="2501" name="Freeform: Shape 2500">
                  <a:extLst>
                    <a:ext uri="{FF2B5EF4-FFF2-40B4-BE49-F238E27FC236}">
                      <a16:creationId xmlns:a16="http://schemas.microsoft.com/office/drawing/2014/main" id="{DDCD3B04-1586-6A0C-0A67-ECD2D01F376B}"/>
                    </a:ext>
                  </a:extLst>
                </p:cNvPr>
                <p:cNvSpPr/>
                <p:nvPr/>
              </p:nvSpPr>
              <p:spPr>
                <a:xfrm>
                  <a:off x="9125637" y="4794540"/>
                  <a:ext cx="74656" cy="76520"/>
                </a:xfrm>
                <a:custGeom>
                  <a:avLst/>
                  <a:gdLst>
                    <a:gd name="connsiteX0" fmla="*/ 2951 w 74656"/>
                    <a:gd name="connsiteY0" fmla="*/ 24165 h 76520"/>
                    <a:gd name="connsiteX1" fmla="*/ 51547 w 74656"/>
                    <a:gd name="connsiteY1" fmla="*/ 2643 h 76520"/>
                    <a:gd name="connsiteX2" fmla="*/ 71958 w 74656"/>
                    <a:gd name="connsiteY2" fmla="*/ 51836 h 76520"/>
                    <a:gd name="connsiteX3" fmla="*/ 23164 w 74656"/>
                    <a:gd name="connsiteY3" fmla="*/ 73785 h 76520"/>
                    <a:gd name="connsiteX4" fmla="*/ 2923 w 74656"/>
                    <a:gd name="connsiteY4" fmla="*/ 24137 h 7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6" h="76520">
                      <a:moveTo>
                        <a:pt x="2951" y="24165"/>
                      </a:moveTo>
                      <a:cubicBezTo>
                        <a:pt x="10979" y="4608"/>
                        <a:pt x="32729" y="-5043"/>
                        <a:pt x="51547" y="2643"/>
                      </a:cubicBezTo>
                      <a:cubicBezTo>
                        <a:pt x="70307" y="10500"/>
                        <a:pt x="79645" y="32022"/>
                        <a:pt x="71958" y="51836"/>
                      </a:cubicBezTo>
                      <a:cubicBezTo>
                        <a:pt x="64357" y="71479"/>
                        <a:pt x="42294" y="81813"/>
                        <a:pt x="23164" y="73785"/>
                      </a:cubicBezTo>
                      <a:cubicBezTo>
                        <a:pt x="3976" y="65956"/>
                        <a:pt x="-5105" y="43723"/>
                        <a:pt x="2923" y="24137"/>
                      </a:cubicBezTo>
                      <a:close/>
                    </a:path>
                  </a:pathLst>
                </a:custGeom>
                <a:grpFill/>
                <a:ln w="2845" cap="flat">
                  <a:noFill/>
                  <a:prstDash val="solid"/>
                  <a:miter/>
                </a:ln>
              </p:spPr>
              <p:txBody>
                <a:bodyPr rtlCol="0" anchor="ctr"/>
                <a:lstStyle/>
                <a:p>
                  <a:endParaRPr lang="en-US"/>
                </a:p>
              </p:txBody>
            </p:sp>
            <p:sp>
              <p:nvSpPr>
                <p:cNvPr id="2502" name="Freeform: Shape 2501">
                  <a:extLst>
                    <a:ext uri="{FF2B5EF4-FFF2-40B4-BE49-F238E27FC236}">
                      <a16:creationId xmlns:a16="http://schemas.microsoft.com/office/drawing/2014/main" id="{2D973AA7-DF35-933C-B20D-0674D93AA06E}"/>
                    </a:ext>
                  </a:extLst>
                </p:cNvPr>
                <p:cNvSpPr/>
                <p:nvPr/>
              </p:nvSpPr>
              <p:spPr>
                <a:xfrm>
                  <a:off x="8952896" y="4722443"/>
                  <a:ext cx="72470" cy="73648"/>
                </a:xfrm>
                <a:custGeom>
                  <a:avLst/>
                  <a:gdLst>
                    <a:gd name="connsiteX0" fmla="*/ 3431 w 72470"/>
                    <a:gd name="connsiteY0" fmla="*/ 21932 h 73648"/>
                    <a:gd name="connsiteX1" fmla="*/ 51401 w 72470"/>
                    <a:gd name="connsiteY1" fmla="*/ 2915 h 73648"/>
                    <a:gd name="connsiteX2" fmla="*/ 69250 w 72470"/>
                    <a:gd name="connsiteY2" fmla="*/ 51225 h 73648"/>
                    <a:gd name="connsiteX3" fmla="*/ 21111 w 72470"/>
                    <a:gd name="connsiteY3" fmla="*/ 70641 h 73648"/>
                    <a:gd name="connsiteX4" fmla="*/ 3460 w 72470"/>
                    <a:gd name="connsiteY4" fmla="*/ 21932 h 7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70" h="73648">
                      <a:moveTo>
                        <a:pt x="3431" y="21932"/>
                      </a:moveTo>
                      <a:cubicBezTo>
                        <a:pt x="12000" y="3228"/>
                        <a:pt x="33266" y="-4800"/>
                        <a:pt x="51401" y="2915"/>
                      </a:cubicBezTo>
                      <a:cubicBezTo>
                        <a:pt x="69450" y="10801"/>
                        <a:pt x="77449" y="32436"/>
                        <a:pt x="69250" y="51225"/>
                      </a:cubicBezTo>
                      <a:cubicBezTo>
                        <a:pt x="61051" y="70014"/>
                        <a:pt x="39501" y="78697"/>
                        <a:pt x="21111" y="70641"/>
                      </a:cubicBezTo>
                      <a:cubicBezTo>
                        <a:pt x="2634" y="62755"/>
                        <a:pt x="-5052" y="40465"/>
                        <a:pt x="3460" y="21932"/>
                      </a:cubicBezTo>
                      <a:close/>
                    </a:path>
                  </a:pathLst>
                </a:custGeom>
                <a:grpFill/>
                <a:ln w="2845" cap="flat">
                  <a:noFill/>
                  <a:prstDash val="solid"/>
                  <a:miter/>
                </a:ln>
              </p:spPr>
              <p:txBody>
                <a:bodyPr rtlCol="0" anchor="ctr"/>
                <a:lstStyle/>
                <a:p>
                  <a:endParaRPr lang="en-US"/>
                </a:p>
              </p:txBody>
            </p:sp>
            <p:sp>
              <p:nvSpPr>
                <p:cNvPr id="2503" name="Freeform: Shape 2502">
                  <a:extLst>
                    <a:ext uri="{FF2B5EF4-FFF2-40B4-BE49-F238E27FC236}">
                      <a16:creationId xmlns:a16="http://schemas.microsoft.com/office/drawing/2014/main" id="{2114BAFC-62A3-2473-D6B1-13E7258CBEBB}"/>
                    </a:ext>
                  </a:extLst>
                </p:cNvPr>
                <p:cNvSpPr/>
                <p:nvPr/>
              </p:nvSpPr>
              <p:spPr>
                <a:xfrm>
                  <a:off x="8783312" y="4642765"/>
                  <a:ext cx="70176" cy="71395"/>
                </a:xfrm>
                <a:custGeom>
                  <a:avLst/>
                  <a:gdLst>
                    <a:gd name="connsiteX0" fmla="*/ 3971 w 70176"/>
                    <a:gd name="connsiteY0" fmla="*/ 20133 h 71395"/>
                    <a:gd name="connsiteX1" fmla="*/ 51200 w 70176"/>
                    <a:gd name="connsiteY1" fmla="*/ 3508 h 71395"/>
                    <a:gd name="connsiteX2" fmla="*/ 66402 w 70176"/>
                    <a:gd name="connsiteY2" fmla="*/ 51163 h 71395"/>
                    <a:gd name="connsiteX3" fmla="*/ 19173 w 70176"/>
                    <a:gd name="connsiteY3" fmla="*/ 67789 h 71395"/>
                    <a:gd name="connsiteX4" fmla="*/ 3971 w 70176"/>
                    <a:gd name="connsiteY4" fmla="*/ 20133 h 7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6" h="71395">
                      <a:moveTo>
                        <a:pt x="3971" y="20133"/>
                      </a:moveTo>
                      <a:cubicBezTo>
                        <a:pt x="12967" y="2454"/>
                        <a:pt x="34119" y="-4976"/>
                        <a:pt x="51200" y="3508"/>
                      </a:cubicBezTo>
                      <a:cubicBezTo>
                        <a:pt x="68281" y="11991"/>
                        <a:pt x="75085" y="33314"/>
                        <a:pt x="66402" y="51163"/>
                      </a:cubicBezTo>
                      <a:cubicBezTo>
                        <a:pt x="57719" y="68985"/>
                        <a:pt x="36595" y="76443"/>
                        <a:pt x="19173" y="67789"/>
                      </a:cubicBezTo>
                      <a:cubicBezTo>
                        <a:pt x="1779" y="59135"/>
                        <a:pt x="-5025" y="37812"/>
                        <a:pt x="3971" y="20133"/>
                      </a:cubicBezTo>
                      <a:close/>
                    </a:path>
                  </a:pathLst>
                </a:custGeom>
                <a:grpFill/>
                <a:ln w="2845" cap="flat">
                  <a:noFill/>
                  <a:prstDash val="solid"/>
                  <a:miter/>
                </a:ln>
              </p:spPr>
              <p:txBody>
                <a:bodyPr rtlCol="0" anchor="ctr"/>
                <a:lstStyle/>
                <a:p>
                  <a:endParaRPr lang="en-US"/>
                </a:p>
              </p:txBody>
            </p:sp>
            <p:sp>
              <p:nvSpPr>
                <p:cNvPr id="2504" name="Freeform: Shape 2503">
                  <a:extLst>
                    <a:ext uri="{FF2B5EF4-FFF2-40B4-BE49-F238E27FC236}">
                      <a16:creationId xmlns:a16="http://schemas.microsoft.com/office/drawing/2014/main" id="{E9888222-D875-219B-359C-9799CB866155}"/>
                    </a:ext>
                  </a:extLst>
                </p:cNvPr>
                <p:cNvSpPr/>
                <p:nvPr/>
              </p:nvSpPr>
              <p:spPr>
                <a:xfrm>
                  <a:off x="8617318" y="4556353"/>
                  <a:ext cx="67687" cy="69125"/>
                </a:xfrm>
                <a:custGeom>
                  <a:avLst/>
                  <a:gdLst>
                    <a:gd name="connsiteX0" fmla="*/ 4507 w 67687"/>
                    <a:gd name="connsiteY0" fmla="*/ 18066 h 69125"/>
                    <a:gd name="connsiteX1" fmla="*/ 50655 w 67687"/>
                    <a:gd name="connsiteY1" fmla="*/ 4117 h 69125"/>
                    <a:gd name="connsiteX2" fmla="*/ 66426 w 67687"/>
                    <a:gd name="connsiteY2" fmla="*/ 24586 h 69125"/>
                    <a:gd name="connsiteX3" fmla="*/ 63409 w 67687"/>
                    <a:gd name="connsiteY3" fmla="*/ 50776 h 69125"/>
                    <a:gd name="connsiteX4" fmla="*/ 42997 w 67687"/>
                    <a:gd name="connsiteY4" fmla="*/ 67687 h 69125"/>
                    <a:gd name="connsiteX5" fmla="*/ 17205 w 67687"/>
                    <a:gd name="connsiteY5" fmla="*/ 64897 h 69125"/>
                    <a:gd name="connsiteX6" fmla="*/ 4536 w 67687"/>
                    <a:gd name="connsiteY6" fmla="*/ 18066 h 6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87" h="69125">
                      <a:moveTo>
                        <a:pt x="4507" y="18066"/>
                      </a:moveTo>
                      <a:cubicBezTo>
                        <a:pt x="13902" y="1355"/>
                        <a:pt x="34542" y="-4879"/>
                        <a:pt x="50655" y="4117"/>
                      </a:cubicBezTo>
                      <a:cubicBezTo>
                        <a:pt x="58711" y="8615"/>
                        <a:pt x="64149" y="16102"/>
                        <a:pt x="66426" y="24586"/>
                      </a:cubicBezTo>
                      <a:cubicBezTo>
                        <a:pt x="68732" y="33012"/>
                        <a:pt x="67963" y="42350"/>
                        <a:pt x="63409" y="50776"/>
                      </a:cubicBezTo>
                      <a:cubicBezTo>
                        <a:pt x="58854" y="59175"/>
                        <a:pt x="51367" y="65124"/>
                        <a:pt x="42997" y="67687"/>
                      </a:cubicBezTo>
                      <a:cubicBezTo>
                        <a:pt x="34656" y="70220"/>
                        <a:pt x="25375" y="69480"/>
                        <a:pt x="17205" y="64897"/>
                      </a:cubicBezTo>
                      <a:cubicBezTo>
                        <a:pt x="807" y="55730"/>
                        <a:pt x="-4858" y="34777"/>
                        <a:pt x="4536" y="18066"/>
                      </a:cubicBezTo>
                      <a:close/>
                    </a:path>
                  </a:pathLst>
                </a:custGeom>
                <a:grpFill/>
                <a:ln w="2845" cap="flat">
                  <a:noFill/>
                  <a:prstDash val="solid"/>
                  <a:miter/>
                </a:ln>
              </p:spPr>
              <p:txBody>
                <a:bodyPr rtlCol="0" anchor="ctr"/>
                <a:lstStyle/>
                <a:p>
                  <a:endParaRPr lang="en-US"/>
                </a:p>
              </p:txBody>
            </p:sp>
            <p:sp>
              <p:nvSpPr>
                <p:cNvPr id="2505" name="Freeform: Shape 2504">
                  <a:extLst>
                    <a:ext uri="{FF2B5EF4-FFF2-40B4-BE49-F238E27FC236}">
                      <a16:creationId xmlns:a16="http://schemas.microsoft.com/office/drawing/2014/main" id="{E3A5392A-57AC-47A9-367B-304114087B1F}"/>
                    </a:ext>
                  </a:extLst>
                </p:cNvPr>
                <p:cNvSpPr/>
                <p:nvPr/>
              </p:nvSpPr>
              <p:spPr>
                <a:xfrm>
                  <a:off x="8454847" y="4463358"/>
                  <a:ext cx="65643" cy="66367"/>
                </a:xfrm>
                <a:custGeom>
                  <a:avLst/>
                  <a:gdLst>
                    <a:gd name="connsiteX0" fmla="*/ 5136 w 65643"/>
                    <a:gd name="connsiteY0" fmla="*/ 16148 h 66367"/>
                    <a:gd name="connsiteX1" fmla="*/ 25576 w 65643"/>
                    <a:gd name="connsiteY1" fmla="*/ 1003 h 66367"/>
                    <a:gd name="connsiteX2" fmla="*/ 50145 w 65643"/>
                    <a:gd name="connsiteY2" fmla="*/ 4561 h 66367"/>
                    <a:gd name="connsiteX3" fmla="*/ 60792 w 65643"/>
                    <a:gd name="connsiteY3" fmla="*/ 49769 h 66367"/>
                    <a:gd name="connsiteX4" fmla="*/ 15441 w 65643"/>
                    <a:gd name="connsiteY4" fmla="*/ 61868 h 66367"/>
                    <a:gd name="connsiteX5" fmla="*/ 809 w 65643"/>
                    <a:gd name="connsiteY5" fmla="*/ 41400 h 66367"/>
                    <a:gd name="connsiteX6" fmla="*/ 5108 w 65643"/>
                    <a:gd name="connsiteY6" fmla="*/ 16148 h 6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43" h="66367">
                      <a:moveTo>
                        <a:pt x="5136" y="16148"/>
                      </a:moveTo>
                      <a:cubicBezTo>
                        <a:pt x="9976" y="8262"/>
                        <a:pt x="17462" y="3053"/>
                        <a:pt x="25576" y="1003"/>
                      </a:cubicBezTo>
                      <a:cubicBezTo>
                        <a:pt x="33747" y="-1104"/>
                        <a:pt x="42429" y="121"/>
                        <a:pt x="50145" y="4561"/>
                      </a:cubicBezTo>
                      <a:cubicBezTo>
                        <a:pt x="65460" y="13614"/>
                        <a:pt x="70243" y="33855"/>
                        <a:pt x="60792" y="49769"/>
                      </a:cubicBezTo>
                      <a:cubicBezTo>
                        <a:pt x="51340" y="65683"/>
                        <a:pt x="31042" y="71092"/>
                        <a:pt x="15441" y="61868"/>
                      </a:cubicBezTo>
                      <a:cubicBezTo>
                        <a:pt x="7612" y="57342"/>
                        <a:pt x="2688" y="49655"/>
                        <a:pt x="809" y="41400"/>
                      </a:cubicBezTo>
                      <a:cubicBezTo>
                        <a:pt x="-1042" y="33087"/>
                        <a:pt x="240" y="24034"/>
                        <a:pt x="5108" y="16148"/>
                      </a:cubicBezTo>
                      <a:close/>
                    </a:path>
                  </a:pathLst>
                </a:custGeom>
                <a:grpFill/>
                <a:ln w="2845" cap="flat">
                  <a:noFill/>
                  <a:prstDash val="solid"/>
                  <a:miter/>
                </a:ln>
              </p:spPr>
              <p:txBody>
                <a:bodyPr rtlCol="0" anchor="ctr"/>
                <a:lstStyle/>
                <a:p>
                  <a:endParaRPr lang="en-US"/>
                </a:p>
              </p:txBody>
            </p:sp>
            <p:sp>
              <p:nvSpPr>
                <p:cNvPr id="2506" name="Freeform: Shape 2505">
                  <a:extLst>
                    <a:ext uri="{FF2B5EF4-FFF2-40B4-BE49-F238E27FC236}">
                      <a16:creationId xmlns:a16="http://schemas.microsoft.com/office/drawing/2014/main" id="{2DCC4EDA-23B7-8EC1-633E-3CF832235789}"/>
                    </a:ext>
                  </a:extLst>
                </p:cNvPr>
                <p:cNvSpPr/>
                <p:nvPr/>
              </p:nvSpPr>
              <p:spPr>
                <a:xfrm>
                  <a:off x="8296531" y="4363397"/>
                  <a:ext cx="63399" cy="63933"/>
                </a:xfrm>
                <a:custGeom>
                  <a:avLst/>
                  <a:gdLst>
                    <a:gd name="connsiteX0" fmla="*/ 5596 w 63399"/>
                    <a:gd name="connsiteY0" fmla="*/ 14677 h 63933"/>
                    <a:gd name="connsiteX1" fmla="*/ 49636 w 63399"/>
                    <a:gd name="connsiteY1" fmla="*/ 4998 h 63933"/>
                    <a:gd name="connsiteX2" fmla="*/ 57977 w 63399"/>
                    <a:gd name="connsiteY2" fmla="*/ 49152 h 63933"/>
                    <a:gd name="connsiteX3" fmla="*/ 13937 w 63399"/>
                    <a:gd name="connsiteY3" fmla="*/ 58831 h 63933"/>
                    <a:gd name="connsiteX4" fmla="*/ 5596 w 63399"/>
                    <a:gd name="connsiteY4" fmla="*/ 14677 h 63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99" h="63933">
                      <a:moveTo>
                        <a:pt x="5596" y="14677"/>
                      </a:moveTo>
                      <a:cubicBezTo>
                        <a:pt x="15560" y="-98"/>
                        <a:pt x="35288" y="-4454"/>
                        <a:pt x="49636" y="4998"/>
                      </a:cubicBezTo>
                      <a:cubicBezTo>
                        <a:pt x="63984" y="14449"/>
                        <a:pt x="67713" y="34206"/>
                        <a:pt x="57977" y="49152"/>
                      </a:cubicBezTo>
                      <a:cubicBezTo>
                        <a:pt x="48241" y="64098"/>
                        <a:pt x="28513" y="68425"/>
                        <a:pt x="13937" y="58831"/>
                      </a:cubicBezTo>
                      <a:cubicBezTo>
                        <a:pt x="-639" y="49237"/>
                        <a:pt x="-4397" y="29452"/>
                        <a:pt x="5596" y="14677"/>
                      </a:cubicBezTo>
                      <a:close/>
                    </a:path>
                  </a:pathLst>
                </a:custGeom>
                <a:grpFill/>
                <a:ln w="2845" cap="flat">
                  <a:noFill/>
                  <a:prstDash val="solid"/>
                  <a:miter/>
                </a:ln>
              </p:spPr>
              <p:txBody>
                <a:bodyPr rtlCol="0" anchor="ctr"/>
                <a:lstStyle/>
                <a:p>
                  <a:endParaRPr lang="en-US"/>
                </a:p>
              </p:txBody>
            </p:sp>
            <p:sp>
              <p:nvSpPr>
                <p:cNvPr id="2507" name="Freeform: Shape 2506">
                  <a:extLst>
                    <a:ext uri="{FF2B5EF4-FFF2-40B4-BE49-F238E27FC236}">
                      <a16:creationId xmlns:a16="http://schemas.microsoft.com/office/drawing/2014/main" id="{0210BF7C-3F86-4499-8494-2772EF145A41}"/>
                    </a:ext>
                  </a:extLst>
                </p:cNvPr>
                <p:cNvSpPr/>
                <p:nvPr/>
              </p:nvSpPr>
              <p:spPr>
                <a:xfrm>
                  <a:off x="8142583" y="4257016"/>
                  <a:ext cx="60909" cy="61691"/>
                </a:xfrm>
                <a:custGeom>
                  <a:avLst/>
                  <a:gdLst>
                    <a:gd name="connsiteX0" fmla="*/ 6157 w 60909"/>
                    <a:gd name="connsiteY0" fmla="*/ 12992 h 61691"/>
                    <a:gd name="connsiteX1" fmla="*/ 48774 w 60909"/>
                    <a:gd name="connsiteY1" fmla="*/ 5590 h 61691"/>
                    <a:gd name="connsiteX2" fmla="*/ 54923 w 60909"/>
                    <a:gd name="connsiteY2" fmla="*/ 48578 h 61691"/>
                    <a:gd name="connsiteX3" fmla="*/ 12306 w 60909"/>
                    <a:gd name="connsiteY3" fmla="*/ 55979 h 61691"/>
                    <a:gd name="connsiteX4" fmla="*/ 6128 w 60909"/>
                    <a:gd name="connsiteY4" fmla="*/ 12992 h 61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09" h="61691">
                      <a:moveTo>
                        <a:pt x="6157" y="12992"/>
                      </a:moveTo>
                      <a:cubicBezTo>
                        <a:pt x="16320" y="-843"/>
                        <a:pt x="35422" y="-4146"/>
                        <a:pt x="48774" y="5590"/>
                      </a:cubicBezTo>
                      <a:cubicBezTo>
                        <a:pt x="62125" y="15327"/>
                        <a:pt x="64887" y="34571"/>
                        <a:pt x="54923" y="48578"/>
                      </a:cubicBezTo>
                      <a:cubicBezTo>
                        <a:pt x="44959" y="62584"/>
                        <a:pt x="25885" y="65886"/>
                        <a:pt x="12306" y="55979"/>
                      </a:cubicBezTo>
                      <a:cubicBezTo>
                        <a:pt x="-1273" y="46073"/>
                        <a:pt x="-4035" y="26828"/>
                        <a:pt x="6128" y="12992"/>
                      </a:cubicBezTo>
                      <a:close/>
                    </a:path>
                  </a:pathLst>
                </a:custGeom>
                <a:grpFill/>
                <a:ln w="2845" cap="flat">
                  <a:noFill/>
                  <a:prstDash val="solid"/>
                  <a:miter/>
                </a:ln>
              </p:spPr>
              <p:txBody>
                <a:bodyPr rtlCol="0" anchor="ctr"/>
                <a:lstStyle/>
                <a:p>
                  <a:endParaRPr lang="en-US"/>
                </a:p>
              </p:txBody>
            </p:sp>
            <p:sp>
              <p:nvSpPr>
                <p:cNvPr id="2508" name="Freeform: Shape 2507">
                  <a:extLst>
                    <a:ext uri="{FF2B5EF4-FFF2-40B4-BE49-F238E27FC236}">
                      <a16:creationId xmlns:a16="http://schemas.microsoft.com/office/drawing/2014/main" id="{97F4C54A-21E1-9F0F-7366-10F3DCF71385}"/>
                    </a:ext>
                  </a:extLst>
                </p:cNvPr>
                <p:cNvSpPr/>
                <p:nvPr/>
              </p:nvSpPr>
              <p:spPr>
                <a:xfrm>
                  <a:off x="7993049" y="4144539"/>
                  <a:ext cx="58682" cy="59236"/>
                </a:xfrm>
                <a:custGeom>
                  <a:avLst/>
                  <a:gdLst>
                    <a:gd name="connsiteX0" fmla="*/ 6689 w 58682"/>
                    <a:gd name="connsiteY0" fmla="*/ 11454 h 59236"/>
                    <a:gd name="connsiteX1" fmla="*/ 47797 w 58682"/>
                    <a:gd name="connsiteY1" fmla="*/ 6187 h 59236"/>
                    <a:gd name="connsiteX2" fmla="*/ 52238 w 58682"/>
                    <a:gd name="connsiteY2" fmla="*/ 47438 h 59236"/>
                    <a:gd name="connsiteX3" fmla="*/ 10788 w 58682"/>
                    <a:gd name="connsiteY3" fmla="*/ 53160 h 59236"/>
                    <a:gd name="connsiteX4" fmla="*/ 6689 w 58682"/>
                    <a:gd name="connsiteY4" fmla="*/ 11454 h 59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82" h="59236">
                      <a:moveTo>
                        <a:pt x="6689" y="11454"/>
                      </a:moveTo>
                      <a:cubicBezTo>
                        <a:pt x="16994" y="-1442"/>
                        <a:pt x="35413" y="-3805"/>
                        <a:pt x="47797" y="6187"/>
                      </a:cubicBezTo>
                      <a:cubicBezTo>
                        <a:pt x="60266" y="16094"/>
                        <a:pt x="62401" y="34342"/>
                        <a:pt x="52238" y="47438"/>
                      </a:cubicBezTo>
                      <a:cubicBezTo>
                        <a:pt x="42160" y="60448"/>
                        <a:pt x="23428" y="63209"/>
                        <a:pt x="10788" y="53160"/>
                      </a:cubicBezTo>
                      <a:cubicBezTo>
                        <a:pt x="-1795" y="43025"/>
                        <a:pt x="-3645" y="24350"/>
                        <a:pt x="6689" y="11454"/>
                      </a:cubicBezTo>
                      <a:close/>
                    </a:path>
                  </a:pathLst>
                </a:custGeom>
                <a:grpFill/>
                <a:ln w="2845" cap="flat">
                  <a:noFill/>
                  <a:prstDash val="solid"/>
                  <a:miter/>
                </a:ln>
              </p:spPr>
              <p:txBody>
                <a:bodyPr rtlCol="0" anchor="ctr"/>
                <a:lstStyle/>
                <a:p>
                  <a:endParaRPr lang="en-US"/>
                </a:p>
              </p:txBody>
            </p:sp>
            <p:sp>
              <p:nvSpPr>
                <p:cNvPr id="2509" name="Freeform: Shape 2508">
                  <a:extLst>
                    <a:ext uri="{FF2B5EF4-FFF2-40B4-BE49-F238E27FC236}">
                      <a16:creationId xmlns:a16="http://schemas.microsoft.com/office/drawing/2014/main" id="{F19E3B05-3385-783B-B2C8-1D1858B287BB}"/>
                    </a:ext>
                  </a:extLst>
                </p:cNvPr>
                <p:cNvSpPr/>
                <p:nvPr/>
              </p:nvSpPr>
              <p:spPr>
                <a:xfrm>
                  <a:off x="7848204" y="4026006"/>
                  <a:ext cx="56607" cy="56525"/>
                </a:xfrm>
                <a:custGeom>
                  <a:avLst/>
                  <a:gdLst>
                    <a:gd name="connsiteX0" fmla="*/ 7114 w 56607"/>
                    <a:gd name="connsiteY0" fmla="*/ 10192 h 56525"/>
                    <a:gd name="connsiteX1" fmla="*/ 47027 w 56607"/>
                    <a:gd name="connsiteY1" fmla="*/ 6406 h 56525"/>
                    <a:gd name="connsiteX2" fmla="*/ 49646 w 56607"/>
                    <a:gd name="connsiteY2" fmla="*/ 46204 h 56525"/>
                    <a:gd name="connsiteX3" fmla="*/ 9705 w 56607"/>
                    <a:gd name="connsiteY3" fmla="*/ 50019 h 56525"/>
                    <a:gd name="connsiteX4" fmla="*/ 7114 w 56607"/>
                    <a:gd name="connsiteY4" fmla="*/ 10192 h 56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07" h="56525">
                      <a:moveTo>
                        <a:pt x="7114" y="10192"/>
                      </a:moveTo>
                      <a:cubicBezTo>
                        <a:pt x="17448" y="-1707"/>
                        <a:pt x="35383" y="-3473"/>
                        <a:pt x="47027" y="6406"/>
                      </a:cubicBezTo>
                      <a:cubicBezTo>
                        <a:pt x="58699" y="16256"/>
                        <a:pt x="59866" y="34077"/>
                        <a:pt x="49646" y="46204"/>
                      </a:cubicBezTo>
                      <a:cubicBezTo>
                        <a:pt x="39426" y="58303"/>
                        <a:pt x="21548" y="60012"/>
                        <a:pt x="9705" y="50019"/>
                      </a:cubicBezTo>
                      <a:cubicBezTo>
                        <a:pt x="-2109" y="39999"/>
                        <a:pt x="-3334" y="22234"/>
                        <a:pt x="7114" y="10192"/>
                      </a:cubicBezTo>
                      <a:close/>
                    </a:path>
                  </a:pathLst>
                </a:custGeom>
                <a:grpFill/>
                <a:ln w="2845" cap="flat">
                  <a:noFill/>
                  <a:prstDash val="solid"/>
                  <a:miter/>
                </a:ln>
              </p:spPr>
              <p:txBody>
                <a:bodyPr rtlCol="0" anchor="ctr"/>
                <a:lstStyle/>
                <a:p>
                  <a:endParaRPr lang="en-US"/>
                </a:p>
              </p:txBody>
            </p:sp>
            <p:sp>
              <p:nvSpPr>
                <p:cNvPr id="2510" name="Freeform: Shape 2509">
                  <a:extLst>
                    <a:ext uri="{FF2B5EF4-FFF2-40B4-BE49-F238E27FC236}">
                      <a16:creationId xmlns:a16="http://schemas.microsoft.com/office/drawing/2014/main" id="{6A2E314F-AA6D-904A-242E-953B68AD3928}"/>
                    </a:ext>
                  </a:extLst>
                </p:cNvPr>
                <p:cNvSpPr/>
                <p:nvPr/>
              </p:nvSpPr>
              <p:spPr>
                <a:xfrm>
                  <a:off x="7708643" y="3901363"/>
                  <a:ext cx="54116" cy="54302"/>
                </a:xfrm>
                <a:custGeom>
                  <a:avLst/>
                  <a:gdLst>
                    <a:gd name="connsiteX0" fmla="*/ 7579 w 54116"/>
                    <a:gd name="connsiteY0" fmla="*/ 8893 h 54302"/>
                    <a:gd name="connsiteX1" fmla="*/ 45840 w 54116"/>
                    <a:gd name="connsiteY1" fmla="*/ 6957 h 54302"/>
                    <a:gd name="connsiteX2" fmla="*/ 46666 w 54116"/>
                    <a:gd name="connsiteY2" fmla="*/ 45303 h 54302"/>
                    <a:gd name="connsiteX3" fmla="*/ 8404 w 54116"/>
                    <a:gd name="connsiteY3" fmla="*/ 47239 h 54302"/>
                    <a:gd name="connsiteX4" fmla="*/ 7579 w 54116"/>
                    <a:gd name="connsiteY4" fmla="*/ 8893 h 5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16" h="54302">
                      <a:moveTo>
                        <a:pt x="7579" y="8893"/>
                      </a:moveTo>
                      <a:cubicBezTo>
                        <a:pt x="17998" y="-2153"/>
                        <a:pt x="35136" y="-3036"/>
                        <a:pt x="45840" y="6957"/>
                      </a:cubicBezTo>
                      <a:cubicBezTo>
                        <a:pt x="56544" y="16921"/>
                        <a:pt x="56914" y="34087"/>
                        <a:pt x="46666" y="45303"/>
                      </a:cubicBezTo>
                      <a:cubicBezTo>
                        <a:pt x="36389" y="56491"/>
                        <a:pt x="19279" y="57374"/>
                        <a:pt x="8404" y="47239"/>
                      </a:cubicBezTo>
                      <a:cubicBezTo>
                        <a:pt x="-2470" y="37133"/>
                        <a:pt x="-2841" y="19966"/>
                        <a:pt x="7579" y="8893"/>
                      </a:cubicBezTo>
                      <a:close/>
                    </a:path>
                  </a:pathLst>
                </a:custGeom>
                <a:grpFill/>
                <a:ln w="2845" cap="flat">
                  <a:noFill/>
                  <a:prstDash val="solid"/>
                  <a:miter/>
                </a:ln>
              </p:spPr>
              <p:txBody>
                <a:bodyPr rtlCol="0" anchor="ctr"/>
                <a:lstStyle/>
                <a:p>
                  <a:endParaRPr lang="en-US"/>
                </a:p>
              </p:txBody>
            </p:sp>
            <p:sp>
              <p:nvSpPr>
                <p:cNvPr id="2511" name="Freeform: Shape 2510">
                  <a:extLst>
                    <a:ext uri="{FF2B5EF4-FFF2-40B4-BE49-F238E27FC236}">
                      <a16:creationId xmlns:a16="http://schemas.microsoft.com/office/drawing/2014/main" id="{FCBB4518-6FB2-13C4-A187-D41A14FBA291}"/>
                    </a:ext>
                  </a:extLst>
                </p:cNvPr>
                <p:cNvSpPr/>
                <p:nvPr/>
              </p:nvSpPr>
              <p:spPr>
                <a:xfrm>
                  <a:off x="7574176" y="3771233"/>
                  <a:ext cx="51665" cy="52023"/>
                </a:xfrm>
                <a:custGeom>
                  <a:avLst/>
                  <a:gdLst>
                    <a:gd name="connsiteX0" fmla="*/ 8046 w 51665"/>
                    <a:gd name="connsiteY0" fmla="*/ 7698 h 52023"/>
                    <a:gd name="connsiteX1" fmla="*/ 44571 w 51665"/>
                    <a:gd name="connsiteY1" fmla="*/ 7441 h 52023"/>
                    <a:gd name="connsiteX2" fmla="*/ 51659 w 51665"/>
                    <a:gd name="connsiteY2" fmla="*/ 25718 h 52023"/>
                    <a:gd name="connsiteX3" fmla="*/ 43802 w 51665"/>
                    <a:gd name="connsiteY3" fmla="*/ 44137 h 52023"/>
                    <a:gd name="connsiteX4" fmla="*/ 25326 w 51665"/>
                    <a:gd name="connsiteY4" fmla="*/ 52023 h 52023"/>
                    <a:gd name="connsiteX5" fmla="*/ 7192 w 51665"/>
                    <a:gd name="connsiteY5" fmla="*/ 44479 h 52023"/>
                    <a:gd name="connsiteX6" fmla="*/ 8046 w 51665"/>
                    <a:gd name="connsiteY6" fmla="*/ 7698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65" h="52023">
                      <a:moveTo>
                        <a:pt x="8046" y="7698"/>
                      </a:moveTo>
                      <a:cubicBezTo>
                        <a:pt x="18437" y="-2466"/>
                        <a:pt x="34777" y="-2579"/>
                        <a:pt x="44571" y="7441"/>
                      </a:cubicBezTo>
                      <a:cubicBezTo>
                        <a:pt x="49467" y="12452"/>
                        <a:pt x="51801" y="19085"/>
                        <a:pt x="51659" y="25718"/>
                      </a:cubicBezTo>
                      <a:cubicBezTo>
                        <a:pt x="51517" y="32380"/>
                        <a:pt x="48955" y="38956"/>
                        <a:pt x="43802" y="44137"/>
                      </a:cubicBezTo>
                      <a:cubicBezTo>
                        <a:pt x="38678" y="49261"/>
                        <a:pt x="31931" y="51966"/>
                        <a:pt x="25326" y="52023"/>
                      </a:cubicBezTo>
                      <a:cubicBezTo>
                        <a:pt x="18721" y="52080"/>
                        <a:pt x="12145" y="49546"/>
                        <a:pt x="7192" y="44479"/>
                      </a:cubicBezTo>
                      <a:cubicBezTo>
                        <a:pt x="-2715" y="34316"/>
                        <a:pt x="-2345" y="17861"/>
                        <a:pt x="8046" y="7698"/>
                      </a:cubicBezTo>
                      <a:close/>
                    </a:path>
                  </a:pathLst>
                </a:custGeom>
                <a:grpFill/>
                <a:ln w="2845" cap="flat">
                  <a:noFill/>
                  <a:prstDash val="solid"/>
                  <a:miter/>
                </a:ln>
              </p:spPr>
              <p:txBody>
                <a:bodyPr rtlCol="0" anchor="ctr"/>
                <a:lstStyle/>
                <a:p>
                  <a:endParaRPr lang="en-US"/>
                </a:p>
              </p:txBody>
            </p:sp>
            <p:sp>
              <p:nvSpPr>
                <p:cNvPr id="2512" name="Freeform: Shape 2511">
                  <a:extLst>
                    <a:ext uri="{FF2B5EF4-FFF2-40B4-BE49-F238E27FC236}">
                      <a16:creationId xmlns:a16="http://schemas.microsoft.com/office/drawing/2014/main" id="{C5EBBA93-A554-0838-8502-66B7DBC46FDB}"/>
                    </a:ext>
                  </a:extLst>
                </p:cNvPr>
                <p:cNvSpPr/>
                <p:nvPr/>
              </p:nvSpPr>
              <p:spPr>
                <a:xfrm>
                  <a:off x="7445018" y="3635822"/>
                  <a:ext cx="49680" cy="49275"/>
                </a:xfrm>
                <a:custGeom>
                  <a:avLst/>
                  <a:gdLst>
                    <a:gd name="connsiteX0" fmla="*/ 8471 w 49680"/>
                    <a:gd name="connsiteY0" fmla="*/ 6604 h 49275"/>
                    <a:gd name="connsiteX1" fmla="*/ 43373 w 49680"/>
                    <a:gd name="connsiteY1" fmla="*/ 7714 h 49275"/>
                    <a:gd name="connsiteX2" fmla="*/ 41437 w 49680"/>
                    <a:gd name="connsiteY2" fmla="*/ 42474 h 49275"/>
                    <a:gd name="connsiteX3" fmla="*/ 6307 w 49680"/>
                    <a:gd name="connsiteY3" fmla="*/ 41563 h 49275"/>
                    <a:gd name="connsiteX4" fmla="*/ 8471 w 49680"/>
                    <a:gd name="connsiteY4" fmla="*/ 6575 h 49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80" h="49275">
                      <a:moveTo>
                        <a:pt x="8471" y="6604"/>
                      </a:moveTo>
                      <a:cubicBezTo>
                        <a:pt x="18805" y="-2734"/>
                        <a:pt x="34178" y="-1994"/>
                        <a:pt x="43373" y="7714"/>
                      </a:cubicBezTo>
                      <a:cubicBezTo>
                        <a:pt x="52483" y="17507"/>
                        <a:pt x="51629" y="33079"/>
                        <a:pt x="41437" y="42474"/>
                      </a:cubicBezTo>
                      <a:cubicBezTo>
                        <a:pt x="31274" y="51897"/>
                        <a:pt x="15531" y="51470"/>
                        <a:pt x="6307" y="41563"/>
                      </a:cubicBezTo>
                      <a:cubicBezTo>
                        <a:pt x="-3002" y="31741"/>
                        <a:pt x="-1778" y="15827"/>
                        <a:pt x="8471" y="6575"/>
                      </a:cubicBezTo>
                      <a:close/>
                    </a:path>
                  </a:pathLst>
                </a:custGeom>
                <a:grpFill/>
                <a:ln w="2845" cap="flat">
                  <a:noFill/>
                  <a:prstDash val="solid"/>
                  <a:miter/>
                </a:ln>
              </p:spPr>
              <p:txBody>
                <a:bodyPr rtlCol="0" anchor="ctr"/>
                <a:lstStyle/>
                <a:p>
                  <a:endParaRPr lang="en-US"/>
                </a:p>
              </p:txBody>
            </p:sp>
            <p:sp>
              <p:nvSpPr>
                <p:cNvPr id="2513" name="Freeform: Shape 2512">
                  <a:extLst>
                    <a:ext uri="{FF2B5EF4-FFF2-40B4-BE49-F238E27FC236}">
                      <a16:creationId xmlns:a16="http://schemas.microsoft.com/office/drawing/2014/main" id="{AA45A413-C721-E37C-95D8-EE40805791FB}"/>
                    </a:ext>
                  </a:extLst>
                </p:cNvPr>
                <p:cNvSpPr/>
                <p:nvPr/>
              </p:nvSpPr>
              <p:spPr>
                <a:xfrm>
                  <a:off x="7321878" y="3494952"/>
                  <a:ext cx="47283" cy="46943"/>
                </a:xfrm>
                <a:custGeom>
                  <a:avLst/>
                  <a:gdLst>
                    <a:gd name="connsiteX0" fmla="*/ 8685 w 47283"/>
                    <a:gd name="connsiteY0" fmla="*/ 5702 h 46943"/>
                    <a:gd name="connsiteX1" fmla="*/ 41964 w 47283"/>
                    <a:gd name="connsiteY1" fmla="*/ 8036 h 46943"/>
                    <a:gd name="connsiteX2" fmla="*/ 38662 w 47283"/>
                    <a:gd name="connsiteY2" fmla="*/ 41145 h 46943"/>
                    <a:gd name="connsiteX3" fmla="*/ 5383 w 47283"/>
                    <a:gd name="connsiteY3" fmla="*/ 38811 h 46943"/>
                    <a:gd name="connsiteX4" fmla="*/ 8685 w 47283"/>
                    <a:gd name="connsiteY4" fmla="*/ 5702 h 46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3" h="46943">
                      <a:moveTo>
                        <a:pt x="8685" y="5702"/>
                      </a:moveTo>
                      <a:cubicBezTo>
                        <a:pt x="18848" y="-2725"/>
                        <a:pt x="33737" y="-1700"/>
                        <a:pt x="41964" y="8036"/>
                      </a:cubicBezTo>
                      <a:cubicBezTo>
                        <a:pt x="50192" y="17773"/>
                        <a:pt x="48711" y="32576"/>
                        <a:pt x="38662" y="41145"/>
                      </a:cubicBezTo>
                      <a:cubicBezTo>
                        <a:pt x="28612" y="49714"/>
                        <a:pt x="13724" y="48661"/>
                        <a:pt x="5383" y="38811"/>
                      </a:cubicBezTo>
                      <a:cubicBezTo>
                        <a:pt x="-2930" y="28961"/>
                        <a:pt x="-1450" y="14129"/>
                        <a:pt x="8685" y="5702"/>
                      </a:cubicBezTo>
                      <a:close/>
                    </a:path>
                  </a:pathLst>
                </a:custGeom>
                <a:grpFill/>
                <a:ln w="2845" cap="flat">
                  <a:noFill/>
                  <a:prstDash val="solid"/>
                  <a:miter/>
                </a:ln>
              </p:spPr>
              <p:txBody>
                <a:bodyPr rtlCol="0" anchor="ctr"/>
                <a:lstStyle/>
                <a:p>
                  <a:endParaRPr lang="en-US"/>
                </a:p>
              </p:txBody>
            </p:sp>
            <p:sp>
              <p:nvSpPr>
                <p:cNvPr id="2514" name="Freeform: Shape 2513">
                  <a:extLst>
                    <a:ext uri="{FF2B5EF4-FFF2-40B4-BE49-F238E27FC236}">
                      <a16:creationId xmlns:a16="http://schemas.microsoft.com/office/drawing/2014/main" id="{FE60B60B-C3AF-C881-100E-48B3AD0B1C71}"/>
                    </a:ext>
                  </a:extLst>
                </p:cNvPr>
                <p:cNvSpPr/>
                <p:nvPr/>
              </p:nvSpPr>
              <p:spPr>
                <a:xfrm>
                  <a:off x="7204514" y="3349145"/>
                  <a:ext cx="44843" cy="44655"/>
                </a:xfrm>
                <a:custGeom>
                  <a:avLst/>
                  <a:gdLst>
                    <a:gd name="connsiteX0" fmla="*/ 9044 w 44843"/>
                    <a:gd name="connsiteY0" fmla="*/ 4812 h 44655"/>
                    <a:gd name="connsiteX1" fmla="*/ 40416 w 44843"/>
                    <a:gd name="connsiteY1" fmla="*/ 8399 h 44655"/>
                    <a:gd name="connsiteX2" fmla="*/ 35861 w 44843"/>
                    <a:gd name="connsiteY2" fmla="*/ 39772 h 44655"/>
                    <a:gd name="connsiteX3" fmla="*/ 4489 w 44843"/>
                    <a:gd name="connsiteY3" fmla="*/ 36185 h 44655"/>
                    <a:gd name="connsiteX4" fmla="*/ 9044 w 44843"/>
                    <a:gd name="connsiteY4" fmla="*/ 4812 h 44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3" h="44655">
                      <a:moveTo>
                        <a:pt x="9044" y="4812"/>
                      </a:moveTo>
                      <a:cubicBezTo>
                        <a:pt x="19008" y="-2817"/>
                        <a:pt x="33043" y="-1194"/>
                        <a:pt x="40416" y="8399"/>
                      </a:cubicBezTo>
                      <a:cubicBezTo>
                        <a:pt x="47789" y="17993"/>
                        <a:pt x="45740" y="32056"/>
                        <a:pt x="35861" y="39772"/>
                      </a:cubicBezTo>
                      <a:cubicBezTo>
                        <a:pt x="25983" y="47486"/>
                        <a:pt x="11948" y="45892"/>
                        <a:pt x="4489" y="36185"/>
                      </a:cubicBezTo>
                      <a:cubicBezTo>
                        <a:pt x="-2969" y="26477"/>
                        <a:pt x="-920" y="12414"/>
                        <a:pt x="9044" y="4812"/>
                      </a:cubicBezTo>
                      <a:close/>
                    </a:path>
                  </a:pathLst>
                </a:custGeom>
                <a:grpFill/>
                <a:ln w="2845" cap="flat">
                  <a:noFill/>
                  <a:prstDash val="solid"/>
                  <a:miter/>
                </a:ln>
              </p:spPr>
              <p:txBody>
                <a:bodyPr rtlCol="0" anchor="ctr"/>
                <a:lstStyle/>
                <a:p>
                  <a:endParaRPr lang="en-US"/>
                </a:p>
              </p:txBody>
            </p:sp>
            <p:sp>
              <p:nvSpPr>
                <p:cNvPr id="2515" name="Freeform: Shape 2514">
                  <a:extLst>
                    <a:ext uri="{FF2B5EF4-FFF2-40B4-BE49-F238E27FC236}">
                      <a16:creationId xmlns:a16="http://schemas.microsoft.com/office/drawing/2014/main" id="{4C65F42D-FB2E-F5F9-FF77-CCD2C2FCF8D5}"/>
                    </a:ext>
                  </a:extLst>
                </p:cNvPr>
                <p:cNvSpPr/>
                <p:nvPr/>
              </p:nvSpPr>
              <p:spPr>
                <a:xfrm>
                  <a:off x="7093131" y="3198779"/>
                  <a:ext cx="42545" cy="42197"/>
                </a:xfrm>
                <a:custGeom>
                  <a:avLst/>
                  <a:gdLst>
                    <a:gd name="connsiteX0" fmla="*/ 9315 w 42545"/>
                    <a:gd name="connsiteY0" fmla="*/ 4012 h 42197"/>
                    <a:gd name="connsiteX1" fmla="*/ 38752 w 42545"/>
                    <a:gd name="connsiteY1" fmla="*/ 8709 h 42197"/>
                    <a:gd name="connsiteX2" fmla="*/ 33457 w 42545"/>
                    <a:gd name="connsiteY2" fmla="*/ 38060 h 42197"/>
                    <a:gd name="connsiteX3" fmla="*/ 3679 w 42545"/>
                    <a:gd name="connsiteY3" fmla="*/ 33591 h 42197"/>
                    <a:gd name="connsiteX4" fmla="*/ 9315 w 42545"/>
                    <a:gd name="connsiteY4" fmla="*/ 3984 h 42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5" h="42197">
                      <a:moveTo>
                        <a:pt x="9315" y="4012"/>
                      </a:moveTo>
                      <a:cubicBezTo>
                        <a:pt x="19023" y="-2820"/>
                        <a:pt x="32204" y="-713"/>
                        <a:pt x="38752" y="8709"/>
                      </a:cubicBezTo>
                      <a:cubicBezTo>
                        <a:pt x="45385" y="18047"/>
                        <a:pt x="43135" y="31114"/>
                        <a:pt x="33457" y="38060"/>
                      </a:cubicBezTo>
                      <a:cubicBezTo>
                        <a:pt x="23834" y="44978"/>
                        <a:pt x="10397" y="43042"/>
                        <a:pt x="3679" y="33591"/>
                      </a:cubicBezTo>
                      <a:cubicBezTo>
                        <a:pt x="-2926" y="24054"/>
                        <a:pt x="-392" y="10816"/>
                        <a:pt x="9315" y="3984"/>
                      </a:cubicBezTo>
                      <a:close/>
                    </a:path>
                  </a:pathLst>
                </a:custGeom>
                <a:grpFill/>
                <a:ln w="2845" cap="flat">
                  <a:noFill/>
                  <a:prstDash val="solid"/>
                  <a:miter/>
                </a:ln>
              </p:spPr>
              <p:txBody>
                <a:bodyPr rtlCol="0" anchor="ctr"/>
                <a:lstStyle/>
                <a:p>
                  <a:endParaRPr lang="en-US"/>
                </a:p>
              </p:txBody>
            </p:sp>
            <p:sp>
              <p:nvSpPr>
                <p:cNvPr id="2516" name="Freeform: Shape 2515">
                  <a:extLst>
                    <a:ext uri="{FF2B5EF4-FFF2-40B4-BE49-F238E27FC236}">
                      <a16:creationId xmlns:a16="http://schemas.microsoft.com/office/drawing/2014/main" id="{D502651C-721D-9674-022B-B4AF5C9F7AD4}"/>
                    </a:ext>
                  </a:extLst>
                </p:cNvPr>
                <p:cNvSpPr/>
                <p:nvPr/>
              </p:nvSpPr>
              <p:spPr>
                <a:xfrm>
                  <a:off x="6988174" y="3043871"/>
                  <a:ext cx="40374" cy="39678"/>
                </a:xfrm>
                <a:custGeom>
                  <a:avLst/>
                  <a:gdLst>
                    <a:gd name="connsiteX0" fmla="*/ 9367 w 40374"/>
                    <a:gd name="connsiteY0" fmla="*/ 3340 h 39678"/>
                    <a:gd name="connsiteX1" fmla="*/ 37237 w 40374"/>
                    <a:gd name="connsiteY1" fmla="*/ 8749 h 39678"/>
                    <a:gd name="connsiteX2" fmla="*/ 31059 w 40374"/>
                    <a:gd name="connsiteY2" fmla="*/ 36278 h 39678"/>
                    <a:gd name="connsiteX3" fmla="*/ 3189 w 40374"/>
                    <a:gd name="connsiteY3" fmla="*/ 30869 h 39678"/>
                    <a:gd name="connsiteX4" fmla="*/ 9367 w 40374"/>
                    <a:gd name="connsiteY4" fmla="*/ 3340 h 39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74" h="39678">
                      <a:moveTo>
                        <a:pt x="9367" y="3340"/>
                      </a:moveTo>
                      <a:cubicBezTo>
                        <a:pt x="18790" y="-2723"/>
                        <a:pt x="31259" y="-304"/>
                        <a:pt x="37237" y="8749"/>
                      </a:cubicBezTo>
                      <a:cubicBezTo>
                        <a:pt x="43187" y="17802"/>
                        <a:pt x="40426" y="30129"/>
                        <a:pt x="31059" y="36278"/>
                      </a:cubicBezTo>
                      <a:cubicBezTo>
                        <a:pt x="21694" y="42427"/>
                        <a:pt x="9225" y="40008"/>
                        <a:pt x="3189" y="30869"/>
                      </a:cubicBezTo>
                      <a:cubicBezTo>
                        <a:pt x="-2846" y="21731"/>
                        <a:pt x="-56" y="9404"/>
                        <a:pt x="9367" y="3340"/>
                      </a:cubicBezTo>
                      <a:close/>
                    </a:path>
                  </a:pathLst>
                </a:custGeom>
                <a:grpFill/>
                <a:ln w="2845" cap="flat">
                  <a:noFill/>
                  <a:prstDash val="solid"/>
                  <a:miter/>
                </a:ln>
              </p:spPr>
              <p:txBody>
                <a:bodyPr rtlCol="0" anchor="ctr"/>
                <a:lstStyle/>
                <a:p>
                  <a:endParaRPr lang="en-US"/>
                </a:p>
              </p:txBody>
            </p:sp>
            <p:sp>
              <p:nvSpPr>
                <p:cNvPr id="2517" name="Freeform: Shape 2516">
                  <a:extLst>
                    <a:ext uri="{FF2B5EF4-FFF2-40B4-BE49-F238E27FC236}">
                      <a16:creationId xmlns:a16="http://schemas.microsoft.com/office/drawing/2014/main" id="{16365063-1C01-6FCA-9171-E046E6255CEE}"/>
                    </a:ext>
                  </a:extLst>
                </p:cNvPr>
                <p:cNvSpPr/>
                <p:nvPr/>
              </p:nvSpPr>
              <p:spPr>
                <a:xfrm>
                  <a:off x="6889814" y="2884613"/>
                  <a:ext cx="37930" cy="37412"/>
                </a:xfrm>
                <a:custGeom>
                  <a:avLst/>
                  <a:gdLst>
                    <a:gd name="connsiteX0" fmla="*/ 9540 w 37930"/>
                    <a:gd name="connsiteY0" fmla="*/ 2721 h 37412"/>
                    <a:gd name="connsiteX1" fmla="*/ 35418 w 37930"/>
                    <a:gd name="connsiteY1" fmla="*/ 8927 h 37412"/>
                    <a:gd name="connsiteX2" fmla="*/ 28415 w 37930"/>
                    <a:gd name="connsiteY2" fmla="*/ 34634 h 37412"/>
                    <a:gd name="connsiteX3" fmla="*/ 2537 w 37930"/>
                    <a:gd name="connsiteY3" fmla="*/ 28428 h 37412"/>
                    <a:gd name="connsiteX4" fmla="*/ 9540 w 37930"/>
                    <a:gd name="connsiteY4" fmla="*/ 2721 h 37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30" h="37412">
                      <a:moveTo>
                        <a:pt x="9540" y="2721"/>
                      </a:moveTo>
                      <a:cubicBezTo>
                        <a:pt x="18650" y="-2631"/>
                        <a:pt x="30208" y="159"/>
                        <a:pt x="35418" y="8927"/>
                      </a:cubicBezTo>
                      <a:cubicBezTo>
                        <a:pt x="40628" y="17695"/>
                        <a:pt x="37468" y="29225"/>
                        <a:pt x="28415" y="34634"/>
                      </a:cubicBezTo>
                      <a:cubicBezTo>
                        <a:pt x="19362" y="40071"/>
                        <a:pt x="7775" y="37281"/>
                        <a:pt x="2537" y="28428"/>
                      </a:cubicBezTo>
                      <a:cubicBezTo>
                        <a:pt x="-2701" y="19574"/>
                        <a:pt x="431" y="8044"/>
                        <a:pt x="9540" y="2721"/>
                      </a:cubicBezTo>
                      <a:close/>
                    </a:path>
                  </a:pathLst>
                </a:custGeom>
                <a:grpFill/>
                <a:ln w="2845" cap="flat">
                  <a:noFill/>
                  <a:prstDash val="solid"/>
                  <a:miter/>
                </a:ln>
              </p:spPr>
              <p:txBody>
                <a:bodyPr rtlCol="0" anchor="ctr"/>
                <a:lstStyle/>
                <a:p>
                  <a:endParaRPr lang="en-US"/>
                </a:p>
              </p:txBody>
            </p:sp>
            <p:sp>
              <p:nvSpPr>
                <p:cNvPr id="2518" name="Freeform: Shape 2517">
                  <a:extLst>
                    <a:ext uri="{FF2B5EF4-FFF2-40B4-BE49-F238E27FC236}">
                      <a16:creationId xmlns:a16="http://schemas.microsoft.com/office/drawing/2014/main" id="{67A3F7F9-3F8F-CAA9-7483-04ED41F7131D}"/>
                    </a:ext>
                  </a:extLst>
                </p:cNvPr>
                <p:cNvSpPr/>
                <p:nvPr/>
              </p:nvSpPr>
              <p:spPr>
                <a:xfrm>
                  <a:off x="6797905" y="2721537"/>
                  <a:ext cx="35442" cy="35115"/>
                </a:xfrm>
                <a:custGeom>
                  <a:avLst/>
                  <a:gdLst>
                    <a:gd name="connsiteX0" fmla="*/ 9639 w 35442"/>
                    <a:gd name="connsiteY0" fmla="*/ 2162 h 35115"/>
                    <a:gd name="connsiteX1" fmla="*/ 33496 w 35442"/>
                    <a:gd name="connsiteY1" fmla="*/ 9051 h 35115"/>
                    <a:gd name="connsiteX2" fmla="*/ 25894 w 35442"/>
                    <a:gd name="connsiteY2" fmla="*/ 32879 h 35115"/>
                    <a:gd name="connsiteX3" fmla="*/ 1981 w 35442"/>
                    <a:gd name="connsiteY3" fmla="*/ 26018 h 35115"/>
                    <a:gd name="connsiteX4" fmla="*/ 9639 w 35442"/>
                    <a:gd name="connsiteY4" fmla="*/ 2162 h 35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2" h="35115">
                      <a:moveTo>
                        <a:pt x="9639" y="2162"/>
                      </a:moveTo>
                      <a:cubicBezTo>
                        <a:pt x="18351" y="-2479"/>
                        <a:pt x="29055" y="596"/>
                        <a:pt x="33496" y="9051"/>
                      </a:cubicBezTo>
                      <a:cubicBezTo>
                        <a:pt x="37937" y="17506"/>
                        <a:pt x="34520" y="28182"/>
                        <a:pt x="25894" y="32879"/>
                      </a:cubicBezTo>
                      <a:cubicBezTo>
                        <a:pt x="17155" y="37633"/>
                        <a:pt x="6479" y="34558"/>
                        <a:pt x="1981" y="26018"/>
                      </a:cubicBezTo>
                      <a:cubicBezTo>
                        <a:pt x="-2517" y="17477"/>
                        <a:pt x="900" y="6802"/>
                        <a:pt x="9639" y="2162"/>
                      </a:cubicBezTo>
                      <a:close/>
                    </a:path>
                  </a:pathLst>
                </a:custGeom>
                <a:grpFill/>
                <a:ln w="2845" cap="flat">
                  <a:noFill/>
                  <a:prstDash val="solid"/>
                  <a:miter/>
                </a:ln>
              </p:spPr>
              <p:txBody>
                <a:bodyPr rtlCol="0" anchor="ctr"/>
                <a:lstStyle/>
                <a:p>
                  <a:endParaRPr lang="en-US"/>
                </a:p>
              </p:txBody>
            </p:sp>
            <p:sp>
              <p:nvSpPr>
                <p:cNvPr id="2519" name="Freeform: Shape 2518">
                  <a:extLst>
                    <a:ext uri="{FF2B5EF4-FFF2-40B4-BE49-F238E27FC236}">
                      <a16:creationId xmlns:a16="http://schemas.microsoft.com/office/drawing/2014/main" id="{6EDB473C-AECD-2713-99FA-921908D66CD3}"/>
                    </a:ext>
                  </a:extLst>
                </p:cNvPr>
                <p:cNvSpPr/>
                <p:nvPr/>
              </p:nvSpPr>
              <p:spPr>
                <a:xfrm>
                  <a:off x="6712875" y="2554811"/>
                  <a:ext cx="33331" cy="32523"/>
                </a:xfrm>
                <a:custGeom>
                  <a:avLst/>
                  <a:gdLst>
                    <a:gd name="connsiteX0" fmla="*/ 9464 w 33331"/>
                    <a:gd name="connsiteY0" fmla="*/ 1723 h 32523"/>
                    <a:gd name="connsiteX1" fmla="*/ 31697 w 33331"/>
                    <a:gd name="connsiteY1" fmla="*/ 8925 h 32523"/>
                    <a:gd name="connsiteX2" fmla="*/ 23897 w 33331"/>
                    <a:gd name="connsiteY2" fmla="*/ 30760 h 32523"/>
                    <a:gd name="connsiteX3" fmla="*/ 1663 w 33331"/>
                    <a:gd name="connsiteY3" fmla="*/ 23558 h 32523"/>
                    <a:gd name="connsiteX4" fmla="*/ 9464 w 33331"/>
                    <a:gd name="connsiteY4" fmla="*/ 1723 h 32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1" h="32523">
                      <a:moveTo>
                        <a:pt x="9464" y="1723"/>
                      </a:moveTo>
                      <a:cubicBezTo>
                        <a:pt x="17776" y="-2292"/>
                        <a:pt x="27740" y="954"/>
                        <a:pt x="31697" y="8925"/>
                      </a:cubicBezTo>
                      <a:cubicBezTo>
                        <a:pt x="35655" y="16924"/>
                        <a:pt x="32182" y="26689"/>
                        <a:pt x="23897" y="30760"/>
                      </a:cubicBezTo>
                      <a:cubicBezTo>
                        <a:pt x="15613" y="34831"/>
                        <a:pt x="5677" y="31614"/>
                        <a:pt x="1663" y="23558"/>
                      </a:cubicBezTo>
                      <a:cubicBezTo>
                        <a:pt x="-2350" y="15501"/>
                        <a:pt x="1151" y="5736"/>
                        <a:pt x="9464" y="1723"/>
                      </a:cubicBezTo>
                      <a:close/>
                    </a:path>
                  </a:pathLst>
                </a:custGeom>
                <a:grpFill/>
                <a:ln w="2845" cap="flat">
                  <a:noFill/>
                  <a:prstDash val="solid"/>
                  <a:miter/>
                </a:ln>
              </p:spPr>
              <p:txBody>
                <a:bodyPr rtlCol="0" anchor="ctr"/>
                <a:lstStyle/>
                <a:p>
                  <a:endParaRPr lang="en-US"/>
                </a:p>
              </p:txBody>
            </p:sp>
            <p:sp>
              <p:nvSpPr>
                <p:cNvPr id="2520" name="Freeform: Shape 2519">
                  <a:extLst>
                    <a:ext uri="{FF2B5EF4-FFF2-40B4-BE49-F238E27FC236}">
                      <a16:creationId xmlns:a16="http://schemas.microsoft.com/office/drawing/2014/main" id="{38AE1BD0-C179-25F1-3CDF-C8FCE6DD081D}"/>
                    </a:ext>
                  </a:extLst>
                </p:cNvPr>
                <p:cNvSpPr/>
                <p:nvPr/>
              </p:nvSpPr>
              <p:spPr>
                <a:xfrm>
                  <a:off x="6635091" y="2384467"/>
                  <a:ext cx="30886" cy="30218"/>
                </a:xfrm>
                <a:custGeom>
                  <a:avLst/>
                  <a:gdLst>
                    <a:gd name="connsiteX0" fmla="*/ 9416 w 30886"/>
                    <a:gd name="connsiteY0" fmla="*/ 1314 h 30218"/>
                    <a:gd name="connsiteX1" fmla="*/ 29657 w 30886"/>
                    <a:gd name="connsiteY1" fmla="*/ 8887 h 30218"/>
                    <a:gd name="connsiteX2" fmla="*/ 21486 w 30886"/>
                    <a:gd name="connsiteY2" fmla="*/ 28871 h 30218"/>
                    <a:gd name="connsiteX3" fmla="*/ 1245 w 30886"/>
                    <a:gd name="connsiteY3" fmla="*/ 21299 h 30218"/>
                    <a:gd name="connsiteX4" fmla="*/ 9416 w 30886"/>
                    <a:gd name="connsiteY4" fmla="*/ 1314 h 30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86" h="30218">
                      <a:moveTo>
                        <a:pt x="9416" y="1314"/>
                      </a:moveTo>
                      <a:cubicBezTo>
                        <a:pt x="17273" y="-2074"/>
                        <a:pt x="26326" y="1314"/>
                        <a:pt x="29657" y="8887"/>
                      </a:cubicBezTo>
                      <a:cubicBezTo>
                        <a:pt x="32988" y="16459"/>
                        <a:pt x="29315" y="25427"/>
                        <a:pt x="21486" y="28871"/>
                      </a:cubicBezTo>
                      <a:cubicBezTo>
                        <a:pt x="13658" y="32316"/>
                        <a:pt x="4605" y="28928"/>
                        <a:pt x="1245" y="21299"/>
                      </a:cubicBezTo>
                      <a:cubicBezTo>
                        <a:pt x="-2114" y="13641"/>
                        <a:pt x="1559" y="4702"/>
                        <a:pt x="9416" y="1314"/>
                      </a:cubicBezTo>
                      <a:close/>
                    </a:path>
                  </a:pathLst>
                </a:custGeom>
                <a:grpFill/>
                <a:ln w="2845" cap="flat">
                  <a:noFill/>
                  <a:prstDash val="solid"/>
                  <a:miter/>
                </a:ln>
              </p:spPr>
              <p:txBody>
                <a:bodyPr rtlCol="0" anchor="ctr"/>
                <a:lstStyle/>
                <a:p>
                  <a:endParaRPr lang="en-US"/>
                </a:p>
              </p:txBody>
            </p:sp>
            <p:sp>
              <p:nvSpPr>
                <p:cNvPr id="2521" name="Freeform: Shape 2520">
                  <a:extLst>
                    <a:ext uri="{FF2B5EF4-FFF2-40B4-BE49-F238E27FC236}">
                      <a16:creationId xmlns:a16="http://schemas.microsoft.com/office/drawing/2014/main" id="{2C9F6C55-7577-1A9C-ABA6-5856E5CF9D32}"/>
                    </a:ext>
                  </a:extLst>
                </p:cNvPr>
                <p:cNvSpPr/>
                <p:nvPr/>
              </p:nvSpPr>
              <p:spPr>
                <a:xfrm>
                  <a:off x="6564217" y="2211134"/>
                  <a:ext cx="28443" cy="27962"/>
                </a:xfrm>
                <a:custGeom>
                  <a:avLst/>
                  <a:gdLst>
                    <a:gd name="connsiteX0" fmla="*/ 9290 w 28443"/>
                    <a:gd name="connsiteY0" fmla="*/ 990 h 27962"/>
                    <a:gd name="connsiteX1" fmla="*/ 27567 w 28443"/>
                    <a:gd name="connsiteY1" fmla="*/ 8791 h 27962"/>
                    <a:gd name="connsiteX2" fmla="*/ 19169 w 28443"/>
                    <a:gd name="connsiteY2" fmla="*/ 26953 h 27962"/>
                    <a:gd name="connsiteX3" fmla="*/ 892 w 28443"/>
                    <a:gd name="connsiteY3" fmla="*/ 19153 h 27962"/>
                    <a:gd name="connsiteX4" fmla="*/ 9290 w 28443"/>
                    <a:gd name="connsiteY4" fmla="*/ 990 h 27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43" h="27962">
                      <a:moveTo>
                        <a:pt x="9290" y="990"/>
                      </a:moveTo>
                      <a:cubicBezTo>
                        <a:pt x="16663" y="-1856"/>
                        <a:pt x="24834" y="1645"/>
                        <a:pt x="27567" y="8791"/>
                      </a:cubicBezTo>
                      <a:cubicBezTo>
                        <a:pt x="30271" y="15936"/>
                        <a:pt x="26513" y="24078"/>
                        <a:pt x="19169" y="26953"/>
                      </a:cubicBezTo>
                      <a:cubicBezTo>
                        <a:pt x="11824" y="29829"/>
                        <a:pt x="3625" y="26356"/>
                        <a:pt x="892" y="19153"/>
                      </a:cubicBezTo>
                      <a:cubicBezTo>
                        <a:pt x="-1841" y="11951"/>
                        <a:pt x="1917" y="3837"/>
                        <a:pt x="9290" y="990"/>
                      </a:cubicBezTo>
                      <a:close/>
                    </a:path>
                  </a:pathLst>
                </a:custGeom>
                <a:grpFill/>
                <a:ln w="2845" cap="flat">
                  <a:noFill/>
                  <a:prstDash val="solid"/>
                  <a:miter/>
                </a:ln>
              </p:spPr>
              <p:txBody>
                <a:bodyPr rtlCol="0" anchor="ctr"/>
                <a:lstStyle/>
                <a:p>
                  <a:endParaRPr lang="en-US"/>
                </a:p>
              </p:txBody>
            </p:sp>
            <p:sp>
              <p:nvSpPr>
                <p:cNvPr id="2522" name="Freeform: Shape 2521">
                  <a:extLst>
                    <a:ext uri="{FF2B5EF4-FFF2-40B4-BE49-F238E27FC236}">
                      <a16:creationId xmlns:a16="http://schemas.microsoft.com/office/drawing/2014/main" id="{B5DAE53B-23D9-F8AA-3859-76E8E37AD92D}"/>
                    </a:ext>
                  </a:extLst>
                </p:cNvPr>
                <p:cNvSpPr/>
                <p:nvPr/>
              </p:nvSpPr>
              <p:spPr>
                <a:xfrm>
                  <a:off x="6500548" y="2035051"/>
                  <a:ext cx="26204" cy="25452"/>
                </a:xfrm>
                <a:custGeom>
                  <a:avLst/>
                  <a:gdLst>
                    <a:gd name="connsiteX0" fmla="*/ 8876 w 26204"/>
                    <a:gd name="connsiteY0" fmla="*/ 713 h 25452"/>
                    <a:gd name="connsiteX1" fmla="*/ 25502 w 26204"/>
                    <a:gd name="connsiteY1" fmla="*/ 8485 h 25452"/>
                    <a:gd name="connsiteX2" fmla="*/ 17331 w 26204"/>
                    <a:gd name="connsiteY2" fmla="*/ 24712 h 25452"/>
                    <a:gd name="connsiteX3" fmla="*/ 706 w 26204"/>
                    <a:gd name="connsiteY3" fmla="*/ 16940 h 25452"/>
                    <a:gd name="connsiteX4" fmla="*/ 8876 w 26204"/>
                    <a:gd name="connsiteY4" fmla="*/ 713 h 2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04" h="25452">
                      <a:moveTo>
                        <a:pt x="8876" y="713"/>
                      </a:moveTo>
                      <a:cubicBezTo>
                        <a:pt x="15737" y="-1593"/>
                        <a:pt x="23167" y="1880"/>
                        <a:pt x="25502" y="8485"/>
                      </a:cubicBezTo>
                      <a:cubicBezTo>
                        <a:pt x="27836" y="15089"/>
                        <a:pt x="24164" y="22349"/>
                        <a:pt x="17331" y="24712"/>
                      </a:cubicBezTo>
                      <a:cubicBezTo>
                        <a:pt x="10499" y="27074"/>
                        <a:pt x="3040" y="23601"/>
                        <a:pt x="706" y="16940"/>
                      </a:cubicBezTo>
                      <a:cubicBezTo>
                        <a:pt x="-1629" y="10278"/>
                        <a:pt x="2015" y="3019"/>
                        <a:pt x="8876" y="713"/>
                      </a:cubicBezTo>
                      <a:close/>
                    </a:path>
                  </a:pathLst>
                </a:custGeom>
                <a:grpFill/>
                <a:ln w="2845" cap="flat">
                  <a:noFill/>
                  <a:prstDash val="solid"/>
                  <a:miter/>
                </a:ln>
              </p:spPr>
              <p:txBody>
                <a:bodyPr rtlCol="0" anchor="ctr"/>
                <a:lstStyle/>
                <a:p>
                  <a:endParaRPr lang="en-US"/>
                </a:p>
              </p:txBody>
            </p:sp>
            <p:sp>
              <p:nvSpPr>
                <p:cNvPr id="2523" name="Freeform: Shape 2522">
                  <a:extLst>
                    <a:ext uri="{FF2B5EF4-FFF2-40B4-BE49-F238E27FC236}">
                      <a16:creationId xmlns:a16="http://schemas.microsoft.com/office/drawing/2014/main" id="{34375DE5-ED7B-8C77-E3E0-32BD326E39AD}"/>
                    </a:ext>
                  </a:extLst>
                </p:cNvPr>
                <p:cNvSpPr/>
                <p:nvPr/>
              </p:nvSpPr>
              <p:spPr>
                <a:xfrm>
                  <a:off x="6444645" y="1856227"/>
                  <a:ext cx="23770" cy="23161"/>
                </a:xfrm>
                <a:custGeom>
                  <a:avLst/>
                  <a:gdLst>
                    <a:gd name="connsiteX0" fmla="*/ 8583 w 23770"/>
                    <a:gd name="connsiteY0" fmla="*/ 500 h 23161"/>
                    <a:gd name="connsiteX1" fmla="*/ 23301 w 23770"/>
                    <a:gd name="connsiteY1" fmla="*/ 8186 h 23161"/>
                    <a:gd name="connsiteX2" fmla="*/ 15187 w 23770"/>
                    <a:gd name="connsiteY2" fmla="*/ 22648 h 23161"/>
                    <a:gd name="connsiteX3" fmla="*/ 469 w 23770"/>
                    <a:gd name="connsiteY3" fmla="*/ 14962 h 23161"/>
                    <a:gd name="connsiteX4" fmla="*/ 8583 w 23770"/>
                    <a:gd name="connsiteY4" fmla="*/ 500 h 23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70" h="23161">
                      <a:moveTo>
                        <a:pt x="8583" y="500"/>
                      </a:moveTo>
                      <a:cubicBezTo>
                        <a:pt x="14903" y="-1350"/>
                        <a:pt x="21479" y="2094"/>
                        <a:pt x="23301" y="8186"/>
                      </a:cubicBezTo>
                      <a:cubicBezTo>
                        <a:pt x="25123" y="14279"/>
                        <a:pt x="21479" y="20770"/>
                        <a:pt x="15187" y="22648"/>
                      </a:cubicBezTo>
                      <a:cubicBezTo>
                        <a:pt x="8896" y="24527"/>
                        <a:pt x="2291" y="21083"/>
                        <a:pt x="469" y="14962"/>
                      </a:cubicBezTo>
                      <a:cubicBezTo>
                        <a:pt x="-1353" y="8813"/>
                        <a:pt x="2291" y="2350"/>
                        <a:pt x="8583" y="500"/>
                      </a:cubicBezTo>
                      <a:close/>
                    </a:path>
                  </a:pathLst>
                </a:custGeom>
                <a:grpFill/>
                <a:ln w="2845" cap="flat">
                  <a:noFill/>
                  <a:prstDash val="solid"/>
                  <a:miter/>
                </a:ln>
              </p:spPr>
              <p:txBody>
                <a:bodyPr rtlCol="0" anchor="ctr"/>
                <a:lstStyle/>
                <a:p>
                  <a:endParaRPr lang="en-US"/>
                </a:p>
              </p:txBody>
            </p:sp>
            <p:sp>
              <p:nvSpPr>
                <p:cNvPr id="2524" name="Freeform: Shape 2523">
                  <a:extLst>
                    <a:ext uri="{FF2B5EF4-FFF2-40B4-BE49-F238E27FC236}">
                      <a16:creationId xmlns:a16="http://schemas.microsoft.com/office/drawing/2014/main" id="{D6189F9E-B0E6-4260-54FA-079C558FE213}"/>
                    </a:ext>
                  </a:extLst>
                </p:cNvPr>
                <p:cNvSpPr/>
                <p:nvPr/>
              </p:nvSpPr>
              <p:spPr>
                <a:xfrm>
                  <a:off x="6395943" y="1675313"/>
                  <a:ext cx="21337" cy="20848"/>
                </a:xfrm>
                <a:custGeom>
                  <a:avLst/>
                  <a:gdLst>
                    <a:gd name="connsiteX0" fmla="*/ 8206 w 21337"/>
                    <a:gd name="connsiteY0" fmla="*/ 327 h 20848"/>
                    <a:gd name="connsiteX1" fmla="*/ 21046 w 21337"/>
                    <a:gd name="connsiteY1" fmla="*/ 7814 h 20848"/>
                    <a:gd name="connsiteX2" fmla="*/ 13131 w 21337"/>
                    <a:gd name="connsiteY2" fmla="*/ 20511 h 20848"/>
                    <a:gd name="connsiteX3" fmla="*/ 292 w 21337"/>
                    <a:gd name="connsiteY3" fmla="*/ 13024 h 20848"/>
                    <a:gd name="connsiteX4" fmla="*/ 8206 w 21337"/>
                    <a:gd name="connsiteY4" fmla="*/ 327 h 20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7" h="20848">
                      <a:moveTo>
                        <a:pt x="8206" y="327"/>
                      </a:moveTo>
                      <a:cubicBezTo>
                        <a:pt x="13957" y="-1097"/>
                        <a:pt x="19707" y="2263"/>
                        <a:pt x="21046" y="7814"/>
                      </a:cubicBezTo>
                      <a:cubicBezTo>
                        <a:pt x="22412" y="13365"/>
                        <a:pt x="18854" y="19059"/>
                        <a:pt x="13131" y="20511"/>
                      </a:cubicBezTo>
                      <a:cubicBezTo>
                        <a:pt x="7409" y="21963"/>
                        <a:pt x="1659" y="18604"/>
                        <a:pt x="292" y="13024"/>
                      </a:cubicBezTo>
                      <a:cubicBezTo>
                        <a:pt x="-1074" y="7444"/>
                        <a:pt x="2484" y="1750"/>
                        <a:pt x="8206" y="327"/>
                      </a:cubicBezTo>
                      <a:close/>
                    </a:path>
                  </a:pathLst>
                </a:custGeom>
                <a:grpFill/>
                <a:ln w="2845" cap="flat">
                  <a:noFill/>
                  <a:prstDash val="solid"/>
                  <a:miter/>
                </a:ln>
              </p:spPr>
              <p:txBody>
                <a:bodyPr rtlCol="0" anchor="ctr"/>
                <a:lstStyle/>
                <a:p>
                  <a:endParaRPr lang="en-US"/>
                </a:p>
              </p:txBody>
            </p:sp>
            <p:sp>
              <p:nvSpPr>
                <p:cNvPr id="2525" name="Freeform: Shape 2524">
                  <a:extLst>
                    <a:ext uri="{FF2B5EF4-FFF2-40B4-BE49-F238E27FC236}">
                      <a16:creationId xmlns:a16="http://schemas.microsoft.com/office/drawing/2014/main" id="{1148C224-7FE6-EEB0-9157-CD2134D1F084}"/>
                    </a:ext>
                  </a:extLst>
                </p:cNvPr>
                <p:cNvSpPr/>
                <p:nvPr/>
              </p:nvSpPr>
              <p:spPr>
                <a:xfrm>
                  <a:off x="6354749" y="1492529"/>
                  <a:ext cx="19031" cy="18463"/>
                </a:xfrm>
                <a:custGeom>
                  <a:avLst/>
                  <a:gdLst>
                    <a:gd name="connsiteX0" fmla="*/ 7551 w 19031"/>
                    <a:gd name="connsiteY0" fmla="*/ 202 h 18463"/>
                    <a:gd name="connsiteX1" fmla="*/ 18825 w 19031"/>
                    <a:gd name="connsiteY1" fmla="*/ 7291 h 18463"/>
                    <a:gd name="connsiteX2" fmla="*/ 11480 w 19031"/>
                    <a:gd name="connsiteY2" fmla="*/ 18251 h 18463"/>
                    <a:gd name="connsiteX3" fmla="*/ 207 w 19031"/>
                    <a:gd name="connsiteY3" fmla="*/ 11163 h 18463"/>
                    <a:gd name="connsiteX4" fmla="*/ 7551 w 19031"/>
                    <a:gd name="connsiteY4" fmla="*/ 202 h 1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 h="18463">
                      <a:moveTo>
                        <a:pt x="7551" y="202"/>
                      </a:moveTo>
                      <a:cubicBezTo>
                        <a:pt x="12704" y="-851"/>
                        <a:pt x="17743" y="2309"/>
                        <a:pt x="18825" y="7291"/>
                      </a:cubicBezTo>
                      <a:cubicBezTo>
                        <a:pt x="19907" y="12245"/>
                        <a:pt x="16633" y="17170"/>
                        <a:pt x="11480" y="18251"/>
                      </a:cubicBezTo>
                      <a:cubicBezTo>
                        <a:pt x="6356" y="19333"/>
                        <a:pt x="1288" y="16173"/>
                        <a:pt x="207" y="11163"/>
                      </a:cubicBezTo>
                      <a:cubicBezTo>
                        <a:pt x="-875" y="6181"/>
                        <a:pt x="2399" y="1256"/>
                        <a:pt x="7551" y="202"/>
                      </a:cubicBezTo>
                      <a:close/>
                    </a:path>
                  </a:pathLst>
                </a:custGeom>
                <a:grpFill/>
                <a:ln w="2845" cap="flat">
                  <a:noFill/>
                  <a:prstDash val="solid"/>
                  <a:miter/>
                </a:ln>
              </p:spPr>
              <p:txBody>
                <a:bodyPr rtlCol="0" anchor="ctr"/>
                <a:lstStyle/>
                <a:p>
                  <a:endParaRPr lang="en-US"/>
                </a:p>
              </p:txBody>
            </p:sp>
            <p:sp>
              <p:nvSpPr>
                <p:cNvPr id="2526" name="Freeform: Shape 2525">
                  <a:extLst>
                    <a:ext uri="{FF2B5EF4-FFF2-40B4-BE49-F238E27FC236}">
                      <a16:creationId xmlns:a16="http://schemas.microsoft.com/office/drawing/2014/main" id="{AF10A1E2-D201-F706-AE2C-56BEF27A721E}"/>
                    </a:ext>
                  </a:extLst>
                </p:cNvPr>
                <p:cNvSpPr/>
                <p:nvPr/>
              </p:nvSpPr>
              <p:spPr>
                <a:xfrm>
                  <a:off x="6321539" y="1308059"/>
                  <a:ext cx="16615" cy="16148"/>
                </a:xfrm>
                <a:custGeom>
                  <a:avLst/>
                  <a:gdLst>
                    <a:gd name="connsiteX0" fmla="*/ 6998 w 16615"/>
                    <a:gd name="connsiteY0" fmla="*/ 113 h 16148"/>
                    <a:gd name="connsiteX1" fmla="*/ 16507 w 16615"/>
                    <a:gd name="connsiteY1" fmla="*/ 6718 h 16148"/>
                    <a:gd name="connsiteX2" fmla="*/ 9617 w 16615"/>
                    <a:gd name="connsiteY2" fmla="*/ 16027 h 16148"/>
                    <a:gd name="connsiteX3" fmla="*/ 109 w 16615"/>
                    <a:gd name="connsiteY3" fmla="*/ 9423 h 16148"/>
                    <a:gd name="connsiteX4" fmla="*/ 6998 w 16615"/>
                    <a:gd name="connsiteY4" fmla="*/ 113 h 1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5" h="16148">
                      <a:moveTo>
                        <a:pt x="6998" y="113"/>
                      </a:moveTo>
                      <a:cubicBezTo>
                        <a:pt x="11525" y="-627"/>
                        <a:pt x="15795" y="2334"/>
                        <a:pt x="16507" y="6718"/>
                      </a:cubicBezTo>
                      <a:cubicBezTo>
                        <a:pt x="17247" y="11102"/>
                        <a:pt x="14144" y="15259"/>
                        <a:pt x="9617" y="16027"/>
                      </a:cubicBezTo>
                      <a:cubicBezTo>
                        <a:pt x="5091" y="16796"/>
                        <a:pt x="821" y="13835"/>
                        <a:pt x="109" y="9423"/>
                      </a:cubicBezTo>
                      <a:cubicBezTo>
                        <a:pt x="-631" y="5010"/>
                        <a:pt x="2472" y="854"/>
                        <a:pt x="6998" y="113"/>
                      </a:cubicBezTo>
                      <a:close/>
                    </a:path>
                  </a:pathLst>
                </a:custGeom>
                <a:grpFill/>
                <a:ln w="2845" cap="flat">
                  <a:noFill/>
                  <a:prstDash val="solid"/>
                  <a:miter/>
                </a:ln>
              </p:spPr>
              <p:txBody>
                <a:bodyPr rtlCol="0" anchor="ctr"/>
                <a:lstStyle/>
                <a:p>
                  <a:endParaRPr lang="en-US"/>
                </a:p>
              </p:txBody>
            </p:sp>
            <p:sp>
              <p:nvSpPr>
                <p:cNvPr id="2527" name="Freeform: Shape 2526">
                  <a:extLst>
                    <a:ext uri="{FF2B5EF4-FFF2-40B4-BE49-F238E27FC236}">
                      <a16:creationId xmlns:a16="http://schemas.microsoft.com/office/drawing/2014/main" id="{6A6CBAD1-D47D-8A30-3F8A-226B725BC23E}"/>
                    </a:ext>
                  </a:extLst>
                </p:cNvPr>
                <p:cNvSpPr/>
                <p:nvPr/>
              </p:nvSpPr>
              <p:spPr>
                <a:xfrm>
                  <a:off x="6295642" y="1122389"/>
                  <a:ext cx="14177" cy="13806"/>
                </a:xfrm>
                <a:custGeom>
                  <a:avLst/>
                  <a:gdLst>
                    <a:gd name="connsiteX0" fmla="*/ 6306 w 14177"/>
                    <a:gd name="connsiteY0" fmla="*/ 57 h 13806"/>
                    <a:gd name="connsiteX1" fmla="*/ 14135 w 14177"/>
                    <a:gd name="connsiteY1" fmla="*/ 6035 h 13806"/>
                    <a:gd name="connsiteX2" fmla="*/ 7872 w 14177"/>
                    <a:gd name="connsiteY2" fmla="*/ 13750 h 13806"/>
                    <a:gd name="connsiteX3" fmla="*/ 43 w 14177"/>
                    <a:gd name="connsiteY3" fmla="*/ 7771 h 13806"/>
                    <a:gd name="connsiteX4" fmla="*/ 6306 w 14177"/>
                    <a:gd name="connsiteY4" fmla="*/ 57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7" h="13806">
                      <a:moveTo>
                        <a:pt x="6306" y="57"/>
                      </a:moveTo>
                      <a:cubicBezTo>
                        <a:pt x="10206" y="-427"/>
                        <a:pt x="13708" y="2249"/>
                        <a:pt x="14135" y="6035"/>
                      </a:cubicBezTo>
                      <a:cubicBezTo>
                        <a:pt x="14562" y="9821"/>
                        <a:pt x="11772" y="13266"/>
                        <a:pt x="7872" y="13750"/>
                      </a:cubicBezTo>
                      <a:cubicBezTo>
                        <a:pt x="3971" y="14234"/>
                        <a:pt x="470" y="11558"/>
                        <a:pt x="43" y="7771"/>
                      </a:cubicBezTo>
                      <a:cubicBezTo>
                        <a:pt x="-384" y="3985"/>
                        <a:pt x="2406" y="512"/>
                        <a:pt x="6306" y="57"/>
                      </a:cubicBezTo>
                      <a:close/>
                    </a:path>
                  </a:pathLst>
                </a:custGeom>
                <a:grpFill/>
                <a:ln w="2845" cap="flat">
                  <a:noFill/>
                  <a:prstDash val="solid"/>
                  <a:miter/>
                </a:ln>
              </p:spPr>
              <p:txBody>
                <a:bodyPr rtlCol="0" anchor="ctr"/>
                <a:lstStyle/>
                <a:p>
                  <a:endParaRPr lang="en-US"/>
                </a:p>
              </p:txBody>
            </p:sp>
            <p:sp>
              <p:nvSpPr>
                <p:cNvPr id="2528" name="Freeform: Shape 2527">
                  <a:extLst>
                    <a:ext uri="{FF2B5EF4-FFF2-40B4-BE49-F238E27FC236}">
                      <a16:creationId xmlns:a16="http://schemas.microsoft.com/office/drawing/2014/main" id="{FB01E521-8B2A-F87C-1CF5-673E5A84F74B}"/>
                    </a:ext>
                  </a:extLst>
                </p:cNvPr>
                <p:cNvSpPr/>
                <p:nvPr/>
              </p:nvSpPr>
              <p:spPr>
                <a:xfrm>
                  <a:off x="6277642" y="935731"/>
                  <a:ext cx="11831" cy="11486"/>
                </a:xfrm>
                <a:custGeom>
                  <a:avLst/>
                  <a:gdLst>
                    <a:gd name="connsiteX0" fmla="*/ 5403 w 11831"/>
                    <a:gd name="connsiteY0" fmla="*/ 19 h 11486"/>
                    <a:gd name="connsiteX1" fmla="*/ 11809 w 11831"/>
                    <a:gd name="connsiteY1" fmla="*/ 5257 h 11486"/>
                    <a:gd name="connsiteX2" fmla="*/ 6428 w 11831"/>
                    <a:gd name="connsiteY2" fmla="*/ 11463 h 11486"/>
                    <a:gd name="connsiteX3" fmla="*/ 23 w 11831"/>
                    <a:gd name="connsiteY3" fmla="*/ 6225 h 11486"/>
                    <a:gd name="connsiteX4" fmla="*/ 5403 w 11831"/>
                    <a:gd name="connsiteY4" fmla="*/ 19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1" h="11486">
                      <a:moveTo>
                        <a:pt x="5403" y="19"/>
                      </a:moveTo>
                      <a:cubicBezTo>
                        <a:pt x="8649" y="-237"/>
                        <a:pt x="11524" y="2097"/>
                        <a:pt x="11809" y="5257"/>
                      </a:cubicBezTo>
                      <a:cubicBezTo>
                        <a:pt x="12093" y="8417"/>
                        <a:pt x="9674" y="11179"/>
                        <a:pt x="6428" y="11463"/>
                      </a:cubicBezTo>
                      <a:cubicBezTo>
                        <a:pt x="3183" y="11748"/>
                        <a:pt x="307" y="9385"/>
                        <a:pt x="23" y="6225"/>
                      </a:cubicBezTo>
                      <a:cubicBezTo>
                        <a:pt x="-262" y="3065"/>
                        <a:pt x="2158" y="304"/>
                        <a:pt x="5403" y="19"/>
                      </a:cubicBezTo>
                      <a:close/>
                    </a:path>
                  </a:pathLst>
                </a:custGeom>
                <a:grpFill/>
                <a:ln w="2845" cap="flat">
                  <a:noFill/>
                  <a:prstDash val="solid"/>
                  <a:miter/>
                </a:ln>
              </p:spPr>
              <p:txBody>
                <a:bodyPr rtlCol="0" anchor="ctr"/>
                <a:lstStyle/>
                <a:p>
                  <a:endParaRPr lang="en-US"/>
                </a:p>
              </p:txBody>
            </p:sp>
            <p:sp>
              <p:nvSpPr>
                <p:cNvPr id="2529" name="Freeform: Shape 2528">
                  <a:extLst>
                    <a:ext uri="{FF2B5EF4-FFF2-40B4-BE49-F238E27FC236}">
                      <a16:creationId xmlns:a16="http://schemas.microsoft.com/office/drawing/2014/main" id="{77EB5BFB-857F-365E-64C4-ED646FA44C6B}"/>
                    </a:ext>
                  </a:extLst>
                </p:cNvPr>
                <p:cNvSpPr/>
                <p:nvPr/>
              </p:nvSpPr>
              <p:spPr>
                <a:xfrm>
                  <a:off x="6267328" y="748453"/>
                  <a:ext cx="9399" cy="9147"/>
                </a:xfrm>
                <a:custGeom>
                  <a:avLst/>
                  <a:gdLst>
                    <a:gd name="connsiteX0" fmla="*/ 4529 w 9399"/>
                    <a:gd name="connsiteY0" fmla="*/ 5 h 9147"/>
                    <a:gd name="connsiteX1" fmla="*/ 9397 w 9399"/>
                    <a:gd name="connsiteY1" fmla="*/ 4389 h 9147"/>
                    <a:gd name="connsiteX2" fmla="*/ 4871 w 9399"/>
                    <a:gd name="connsiteY2" fmla="*/ 9143 h 9147"/>
                    <a:gd name="connsiteX3" fmla="*/ 3 w 9399"/>
                    <a:gd name="connsiteY3" fmla="*/ 4759 h 9147"/>
                    <a:gd name="connsiteX4" fmla="*/ 4529 w 9399"/>
                    <a:gd name="connsiteY4" fmla="*/ 5 h 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9" h="9147">
                      <a:moveTo>
                        <a:pt x="4529" y="5"/>
                      </a:moveTo>
                      <a:cubicBezTo>
                        <a:pt x="7120" y="-109"/>
                        <a:pt x="9312" y="1855"/>
                        <a:pt x="9397" y="4389"/>
                      </a:cubicBezTo>
                      <a:cubicBezTo>
                        <a:pt x="9483" y="6894"/>
                        <a:pt x="7461" y="9029"/>
                        <a:pt x="4871" y="9143"/>
                      </a:cubicBezTo>
                      <a:cubicBezTo>
                        <a:pt x="2280" y="9257"/>
                        <a:pt x="88" y="7293"/>
                        <a:pt x="3" y="4759"/>
                      </a:cubicBezTo>
                      <a:cubicBezTo>
                        <a:pt x="-83" y="2225"/>
                        <a:pt x="1939" y="90"/>
                        <a:pt x="4529" y="5"/>
                      </a:cubicBezTo>
                      <a:close/>
                    </a:path>
                  </a:pathLst>
                </a:custGeom>
                <a:grpFill/>
                <a:ln w="2845" cap="flat">
                  <a:noFill/>
                  <a:prstDash val="solid"/>
                  <a:miter/>
                </a:ln>
              </p:spPr>
              <p:txBody>
                <a:bodyPr rtlCol="0" anchor="ctr"/>
                <a:lstStyle/>
                <a:p>
                  <a:endParaRPr lang="en-US"/>
                </a:p>
              </p:txBody>
            </p:sp>
            <p:sp>
              <p:nvSpPr>
                <p:cNvPr id="2530" name="Freeform: Shape 2529">
                  <a:extLst>
                    <a:ext uri="{FF2B5EF4-FFF2-40B4-BE49-F238E27FC236}">
                      <a16:creationId xmlns:a16="http://schemas.microsoft.com/office/drawing/2014/main" id="{D246E48B-F36B-49B7-8353-01D9905244CF}"/>
                    </a:ext>
                  </a:extLst>
                </p:cNvPr>
                <p:cNvSpPr/>
                <p:nvPr/>
              </p:nvSpPr>
              <p:spPr>
                <a:xfrm>
                  <a:off x="6264285" y="560881"/>
                  <a:ext cx="7031" cy="6803"/>
                </a:xfrm>
                <a:custGeom>
                  <a:avLst/>
                  <a:gdLst>
                    <a:gd name="connsiteX0" fmla="*/ 3473 w 7031"/>
                    <a:gd name="connsiteY0" fmla="*/ 0 h 6803"/>
                    <a:gd name="connsiteX1" fmla="*/ 7032 w 7031"/>
                    <a:gd name="connsiteY1" fmla="*/ 3388 h 6803"/>
                    <a:gd name="connsiteX2" fmla="*/ 3559 w 7031"/>
                    <a:gd name="connsiteY2" fmla="*/ 6804 h 6803"/>
                    <a:gd name="connsiteX3" fmla="*/ 0 w 7031"/>
                    <a:gd name="connsiteY3" fmla="*/ 3416 h 6803"/>
                    <a:gd name="connsiteX4" fmla="*/ 3473 w 7031"/>
                    <a:gd name="connsiteY4" fmla="*/ 0 h 6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1" h="6803">
                      <a:moveTo>
                        <a:pt x="3473" y="0"/>
                      </a:moveTo>
                      <a:cubicBezTo>
                        <a:pt x="5409" y="0"/>
                        <a:pt x="7003" y="1509"/>
                        <a:pt x="7032" y="3388"/>
                      </a:cubicBezTo>
                      <a:cubicBezTo>
                        <a:pt x="7060" y="5267"/>
                        <a:pt x="5494" y="6804"/>
                        <a:pt x="3559" y="6804"/>
                      </a:cubicBezTo>
                      <a:cubicBezTo>
                        <a:pt x="1623" y="6804"/>
                        <a:pt x="28" y="5295"/>
                        <a:pt x="0" y="3416"/>
                      </a:cubicBezTo>
                      <a:cubicBezTo>
                        <a:pt x="0" y="1537"/>
                        <a:pt x="1537" y="0"/>
                        <a:pt x="3473" y="0"/>
                      </a:cubicBezTo>
                      <a:close/>
                    </a:path>
                  </a:pathLst>
                </a:custGeom>
                <a:grpFill/>
                <a:ln w="2845" cap="flat">
                  <a:noFill/>
                  <a:prstDash val="solid"/>
                  <a:miter/>
                </a:ln>
              </p:spPr>
              <p:txBody>
                <a:bodyPr rtlCol="0" anchor="ctr"/>
                <a:lstStyle/>
                <a:p>
                  <a:endParaRPr lang="en-US"/>
                </a:p>
              </p:txBody>
            </p:sp>
          </p:grpSp>
          <p:grpSp>
            <p:nvGrpSpPr>
              <p:cNvPr id="2083" name="Graphic 9">
                <a:extLst>
                  <a:ext uri="{FF2B5EF4-FFF2-40B4-BE49-F238E27FC236}">
                    <a16:creationId xmlns:a16="http://schemas.microsoft.com/office/drawing/2014/main" id="{A0A868E0-811F-026E-5ABC-3A9C50271006}"/>
                  </a:ext>
                </a:extLst>
              </p:cNvPr>
              <p:cNvGrpSpPr/>
              <p:nvPr/>
            </p:nvGrpSpPr>
            <p:grpSpPr>
              <a:xfrm>
                <a:off x="6080237" y="560596"/>
                <a:ext cx="6154995" cy="4831917"/>
                <a:chOff x="6080237" y="560596"/>
                <a:chExt cx="6154995" cy="4831917"/>
              </a:xfrm>
              <a:grpFill/>
            </p:grpSpPr>
            <p:sp>
              <p:nvSpPr>
                <p:cNvPr id="2439" name="Freeform: Shape 2438">
                  <a:extLst>
                    <a:ext uri="{FF2B5EF4-FFF2-40B4-BE49-F238E27FC236}">
                      <a16:creationId xmlns:a16="http://schemas.microsoft.com/office/drawing/2014/main" id="{045C43A7-C23E-2828-CBDF-51E57A72C7EC}"/>
                    </a:ext>
                  </a:extLst>
                </p:cNvPr>
                <p:cNvSpPr/>
                <p:nvPr/>
              </p:nvSpPr>
              <p:spPr>
                <a:xfrm>
                  <a:off x="12118807" y="5100018"/>
                  <a:ext cx="116425" cy="119386"/>
                </a:xfrm>
                <a:custGeom>
                  <a:avLst/>
                  <a:gdLst>
                    <a:gd name="connsiteX0" fmla="*/ 2164 w 116425"/>
                    <a:gd name="connsiteY0" fmla="*/ 75024 h 119386"/>
                    <a:gd name="connsiteX1" fmla="*/ 41820 w 116425"/>
                    <a:gd name="connsiteY1" fmla="*/ 2288 h 119386"/>
                    <a:gd name="connsiteX2" fmla="*/ 113845 w 116425"/>
                    <a:gd name="connsiteY2" fmla="*/ 43254 h 119386"/>
                    <a:gd name="connsiteX3" fmla="*/ 74587 w 116425"/>
                    <a:gd name="connsiteY3" fmla="*/ 117300 h 119386"/>
                    <a:gd name="connsiteX4" fmla="*/ 2193 w 116425"/>
                    <a:gd name="connsiteY4" fmla="*/ 75024 h 11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25" h="119386">
                      <a:moveTo>
                        <a:pt x="2164" y="75024"/>
                      </a:moveTo>
                      <a:cubicBezTo>
                        <a:pt x="-6433" y="43111"/>
                        <a:pt x="11359" y="10657"/>
                        <a:pt x="41820" y="2288"/>
                      </a:cubicBezTo>
                      <a:cubicBezTo>
                        <a:pt x="72082" y="-6708"/>
                        <a:pt x="104336" y="11625"/>
                        <a:pt x="113845" y="43254"/>
                      </a:cubicBezTo>
                      <a:cubicBezTo>
                        <a:pt x="123354" y="74882"/>
                        <a:pt x="105760" y="108047"/>
                        <a:pt x="74587" y="117300"/>
                      </a:cubicBezTo>
                      <a:cubicBezTo>
                        <a:pt x="43215" y="125954"/>
                        <a:pt x="10762" y="106880"/>
                        <a:pt x="2193" y="75024"/>
                      </a:cubicBezTo>
                      <a:close/>
                    </a:path>
                  </a:pathLst>
                </a:custGeom>
                <a:grpFill/>
                <a:ln w="2845" cap="flat">
                  <a:noFill/>
                  <a:prstDash val="solid"/>
                  <a:miter/>
                </a:ln>
              </p:spPr>
              <p:txBody>
                <a:bodyPr rtlCol="0" anchor="ctr"/>
                <a:lstStyle/>
                <a:p>
                  <a:endParaRPr lang="en-US"/>
                </a:p>
              </p:txBody>
            </p:sp>
            <p:sp>
              <p:nvSpPr>
                <p:cNvPr id="2440" name="Freeform: Shape 2439">
                  <a:extLst>
                    <a:ext uri="{FF2B5EF4-FFF2-40B4-BE49-F238E27FC236}">
                      <a16:creationId xmlns:a16="http://schemas.microsoft.com/office/drawing/2014/main" id="{AADFBB96-706B-2E60-1C3A-4E451E1EF94D}"/>
                    </a:ext>
                  </a:extLst>
                </p:cNvPr>
                <p:cNvSpPr/>
                <p:nvPr/>
              </p:nvSpPr>
              <p:spPr>
                <a:xfrm>
                  <a:off x="11930169" y="5150861"/>
                  <a:ext cx="113886" cy="117012"/>
                </a:xfrm>
                <a:custGeom>
                  <a:avLst/>
                  <a:gdLst>
                    <a:gd name="connsiteX0" fmla="*/ 1517 w 113886"/>
                    <a:gd name="connsiteY0" fmla="*/ 71638 h 117012"/>
                    <a:gd name="connsiteX1" fmla="*/ 8434 w 113886"/>
                    <a:gd name="connsiteY1" fmla="*/ 27684 h 117012"/>
                    <a:gd name="connsiteX2" fmla="*/ 43137 w 113886"/>
                    <a:gd name="connsiteY2" fmla="*/ 1550 h 117012"/>
                    <a:gd name="connsiteX3" fmla="*/ 112030 w 113886"/>
                    <a:gd name="connsiteY3" fmla="*/ 44992 h 117012"/>
                    <a:gd name="connsiteX4" fmla="*/ 70495 w 113886"/>
                    <a:gd name="connsiteY4" fmla="*/ 115394 h 117012"/>
                    <a:gd name="connsiteX5" fmla="*/ 27110 w 113886"/>
                    <a:gd name="connsiteY5" fmla="*/ 108334 h 117012"/>
                    <a:gd name="connsiteX6" fmla="*/ 1517 w 113886"/>
                    <a:gd name="connsiteY6" fmla="*/ 71610 h 1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886" h="117012">
                      <a:moveTo>
                        <a:pt x="1517" y="71638"/>
                      </a:moveTo>
                      <a:cubicBezTo>
                        <a:pt x="-2070" y="55838"/>
                        <a:pt x="891" y="40323"/>
                        <a:pt x="8434" y="27684"/>
                      </a:cubicBezTo>
                      <a:cubicBezTo>
                        <a:pt x="15950" y="14929"/>
                        <a:pt x="28077" y="5251"/>
                        <a:pt x="43137" y="1550"/>
                      </a:cubicBezTo>
                      <a:cubicBezTo>
                        <a:pt x="73200" y="-5795"/>
                        <a:pt x="104031" y="13677"/>
                        <a:pt x="112030" y="44992"/>
                      </a:cubicBezTo>
                      <a:cubicBezTo>
                        <a:pt x="120030" y="76307"/>
                        <a:pt x="101440" y="107850"/>
                        <a:pt x="70495" y="115394"/>
                      </a:cubicBezTo>
                      <a:cubicBezTo>
                        <a:pt x="55066" y="119152"/>
                        <a:pt x="39579" y="116191"/>
                        <a:pt x="27110" y="108334"/>
                      </a:cubicBezTo>
                      <a:cubicBezTo>
                        <a:pt x="14612" y="100363"/>
                        <a:pt x="5104" y="87353"/>
                        <a:pt x="1517" y="71610"/>
                      </a:cubicBezTo>
                      <a:close/>
                    </a:path>
                  </a:pathLst>
                </a:custGeom>
                <a:grpFill/>
                <a:ln w="2845" cap="flat">
                  <a:noFill/>
                  <a:prstDash val="solid"/>
                  <a:miter/>
                </a:ln>
              </p:spPr>
              <p:txBody>
                <a:bodyPr rtlCol="0" anchor="ctr"/>
                <a:lstStyle/>
                <a:p>
                  <a:endParaRPr lang="en-US"/>
                </a:p>
              </p:txBody>
            </p:sp>
            <p:sp>
              <p:nvSpPr>
                <p:cNvPr id="2441" name="Freeform: Shape 2440">
                  <a:extLst>
                    <a:ext uri="{FF2B5EF4-FFF2-40B4-BE49-F238E27FC236}">
                      <a16:creationId xmlns:a16="http://schemas.microsoft.com/office/drawing/2014/main" id="{8D513F1D-B1AF-4FE8-FB37-ADACD3067AB5}"/>
                    </a:ext>
                  </a:extLst>
                </p:cNvPr>
                <p:cNvSpPr/>
                <p:nvPr/>
              </p:nvSpPr>
              <p:spPr>
                <a:xfrm>
                  <a:off x="11739562" y="5194180"/>
                  <a:ext cx="111426" cy="114383"/>
                </a:xfrm>
                <a:custGeom>
                  <a:avLst/>
                  <a:gdLst>
                    <a:gd name="connsiteX0" fmla="*/ 988 w 111426"/>
                    <a:gd name="connsiteY0" fmla="*/ 67634 h 114383"/>
                    <a:gd name="connsiteX1" fmla="*/ 44544 w 111426"/>
                    <a:gd name="connsiteY1" fmla="*/ 961 h 114383"/>
                    <a:gd name="connsiteX2" fmla="*/ 86080 w 111426"/>
                    <a:gd name="connsiteY2" fmla="*/ 9957 h 114383"/>
                    <a:gd name="connsiteX3" fmla="*/ 110164 w 111426"/>
                    <a:gd name="connsiteY3" fmla="*/ 46168 h 114383"/>
                    <a:gd name="connsiteX4" fmla="*/ 102420 w 111426"/>
                    <a:gd name="connsiteY4" fmla="*/ 89326 h 114383"/>
                    <a:gd name="connsiteX5" fmla="*/ 66721 w 111426"/>
                    <a:gd name="connsiteY5" fmla="*/ 113382 h 114383"/>
                    <a:gd name="connsiteX6" fmla="*/ 1016 w 111426"/>
                    <a:gd name="connsiteY6" fmla="*/ 67634 h 11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26" h="114383">
                      <a:moveTo>
                        <a:pt x="988" y="67634"/>
                      </a:moveTo>
                      <a:cubicBezTo>
                        <a:pt x="-4706" y="36518"/>
                        <a:pt x="14795" y="6655"/>
                        <a:pt x="44544" y="961"/>
                      </a:cubicBezTo>
                      <a:cubicBezTo>
                        <a:pt x="59433" y="-1943"/>
                        <a:pt x="74236" y="1929"/>
                        <a:pt x="86080" y="9957"/>
                      </a:cubicBezTo>
                      <a:cubicBezTo>
                        <a:pt x="97922" y="17985"/>
                        <a:pt x="106918" y="30682"/>
                        <a:pt x="110164" y="46168"/>
                      </a:cubicBezTo>
                      <a:cubicBezTo>
                        <a:pt x="113409" y="61655"/>
                        <a:pt x="110249" y="76999"/>
                        <a:pt x="102420" y="89326"/>
                      </a:cubicBezTo>
                      <a:cubicBezTo>
                        <a:pt x="94592" y="101625"/>
                        <a:pt x="81980" y="110393"/>
                        <a:pt x="66721" y="113382"/>
                      </a:cubicBezTo>
                      <a:cubicBezTo>
                        <a:pt x="36118" y="119246"/>
                        <a:pt x="6710" y="98749"/>
                        <a:pt x="1016" y="67634"/>
                      </a:cubicBezTo>
                      <a:close/>
                    </a:path>
                  </a:pathLst>
                </a:custGeom>
                <a:grpFill/>
                <a:ln w="2845" cap="flat">
                  <a:noFill/>
                  <a:prstDash val="solid"/>
                  <a:miter/>
                </a:ln>
              </p:spPr>
              <p:txBody>
                <a:bodyPr rtlCol="0" anchor="ctr"/>
                <a:lstStyle/>
                <a:p>
                  <a:endParaRPr lang="en-US"/>
                </a:p>
              </p:txBody>
            </p:sp>
            <p:sp>
              <p:nvSpPr>
                <p:cNvPr id="2442" name="Freeform: Shape 2441">
                  <a:extLst>
                    <a:ext uri="{FF2B5EF4-FFF2-40B4-BE49-F238E27FC236}">
                      <a16:creationId xmlns:a16="http://schemas.microsoft.com/office/drawing/2014/main" id="{B1B0F580-A76B-30A5-1603-A96F59BC8EAD}"/>
                    </a:ext>
                  </a:extLst>
                </p:cNvPr>
                <p:cNvSpPr/>
                <p:nvPr/>
              </p:nvSpPr>
              <p:spPr>
                <a:xfrm>
                  <a:off x="11547373" y="5229458"/>
                  <a:ext cx="108945" cy="112171"/>
                </a:xfrm>
                <a:custGeom>
                  <a:avLst/>
                  <a:gdLst>
                    <a:gd name="connsiteX0" fmla="*/ 590 w 108945"/>
                    <a:gd name="connsiteY0" fmla="*/ 63842 h 112171"/>
                    <a:gd name="connsiteX1" fmla="*/ 10639 w 108945"/>
                    <a:gd name="connsiteY1" fmla="*/ 22420 h 112171"/>
                    <a:gd name="connsiteX2" fmla="*/ 25841 w 108945"/>
                    <a:gd name="connsiteY2" fmla="*/ 8158 h 112171"/>
                    <a:gd name="connsiteX3" fmla="*/ 45883 w 108945"/>
                    <a:gd name="connsiteY3" fmla="*/ 699 h 112171"/>
                    <a:gd name="connsiteX4" fmla="*/ 108143 w 108945"/>
                    <a:gd name="connsiteY4" fmla="*/ 47188 h 112171"/>
                    <a:gd name="connsiteX5" fmla="*/ 63021 w 108945"/>
                    <a:gd name="connsiteY5" fmla="*/ 111469 h 112171"/>
                    <a:gd name="connsiteX6" fmla="*/ 41186 w 108945"/>
                    <a:gd name="connsiteY6" fmla="*/ 110302 h 112171"/>
                    <a:gd name="connsiteX7" fmla="*/ 22141 w 108945"/>
                    <a:gd name="connsiteY7" fmla="*/ 100850 h 112171"/>
                    <a:gd name="connsiteX8" fmla="*/ 618 w 108945"/>
                    <a:gd name="connsiteY8" fmla="*/ 63842 h 11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45" h="112171">
                      <a:moveTo>
                        <a:pt x="590" y="63842"/>
                      </a:moveTo>
                      <a:cubicBezTo>
                        <a:pt x="-1602" y="48526"/>
                        <a:pt x="2440" y="33807"/>
                        <a:pt x="10639" y="22420"/>
                      </a:cubicBezTo>
                      <a:cubicBezTo>
                        <a:pt x="14739" y="16726"/>
                        <a:pt x="19891" y="11858"/>
                        <a:pt x="25841" y="8158"/>
                      </a:cubicBezTo>
                      <a:cubicBezTo>
                        <a:pt x="31791" y="4457"/>
                        <a:pt x="38567" y="1980"/>
                        <a:pt x="45883" y="699"/>
                      </a:cubicBezTo>
                      <a:cubicBezTo>
                        <a:pt x="75120" y="-4141"/>
                        <a:pt x="102990" y="16670"/>
                        <a:pt x="108143" y="47188"/>
                      </a:cubicBezTo>
                      <a:cubicBezTo>
                        <a:pt x="113296" y="77706"/>
                        <a:pt x="93083" y="106487"/>
                        <a:pt x="63021" y="111469"/>
                      </a:cubicBezTo>
                      <a:cubicBezTo>
                        <a:pt x="55534" y="112779"/>
                        <a:pt x="48103" y="112181"/>
                        <a:pt x="41186" y="110302"/>
                      </a:cubicBezTo>
                      <a:cubicBezTo>
                        <a:pt x="34240" y="108423"/>
                        <a:pt x="27777" y="105177"/>
                        <a:pt x="22141" y="100850"/>
                      </a:cubicBezTo>
                      <a:cubicBezTo>
                        <a:pt x="10839" y="92196"/>
                        <a:pt x="2811" y="79157"/>
                        <a:pt x="618" y="63842"/>
                      </a:cubicBezTo>
                      <a:close/>
                    </a:path>
                  </a:pathLst>
                </a:custGeom>
                <a:grpFill/>
                <a:ln w="2845" cap="flat">
                  <a:noFill/>
                  <a:prstDash val="solid"/>
                  <a:miter/>
                </a:ln>
              </p:spPr>
              <p:txBody>
                <a:bodyPr rtlCol="0" anchor="ctr"/>
                <a:lstStyle/>
                <a:p>
                  <a:endParaRPr lang="en-US"/>
                </a:p>
              </p:txBody>
            </p:sp>
            <p:sp>
              <p:nvSpPr>
                <p:cNvPr id="2443" name="Freeform: Shape 2442">
                  <a:extLst>
                    <a:ext uri="{FF2B5EF4-FFF2-40B4-BE49-F238E27FC236}">
                      <a16:creationId xmlns:a16="http://schemas.microsoft.com/office/drawing/2014/main" id="{406FEA6D-8931-B46F-F200-4EFC25273A6F}"/>
                    </a:ext>
                  </a:extLst>
                </p:cNvPr>
                <p:cNvSpPr/>
                <p:nvPr/>
              </p:nvSpPr>
              <p:spPr>
                <a:xfrm>
                  <a:off x="11354037" y="5256500"/>
                  <a:ext cx="106458" cy="109599"/>
                </a:xfrm>
                <a:custGeom>
                  <a:avLst/>
                  <a:gdLst>
                    <a:gd name="connsiteX0" fmla="*/ 285 w 106458"/>
                    <a:gd name="connsiteY0" fmla="*/ 60827 h 109599"/>
                    <a:gd name="connsiteX1" fmla="*/ 47001 w 106458"/>
                    <a:gd name="connsiteY1" fmla="*/ 332 h 109599"/>
                    <a:gd name="connsiteX2" fmla="*/ 106015 w 106458"/>
                    <a:gd name="connsiteY2" fmla="*/ 48756 h 109599"/>
                    <a:gd name="connsiteX3" fmla="*/ 59299 w 106458"/>
                    <a:gd name="connsiteY3" fmla="*/ 109251 h 109599"/>
                    <a:gd name="connsiteX4" fmla="*/ 285 w 106458"/>
                    <a:gd name="connsiteY4" fmla="*/ 60827 h 10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58" h="109599">
                      <a:moveTo>
                        <a:pt x="285" y="60827"/>
                      </a:moveTo>
                      <a:cubicBezTo>
                        <a:pt x="-2705" y="30708"/>
                        <a:pt x="18191" y="3634"/>
                        <a:pt x="47001" y="332"/>
                      </a:cubicBezTo>
                      <a:cubicBezTo>
                        <a:pt x="75811" y="-2970"/>
                        <a:pt x="102230" y="18723"/>
                        <a:pt x="106015" y="48756"/>
                      </a:cubicBezTo>
                      <a:cubicBezTo>
                        <a:pt x="109802" y="78791"/>
                        <a:pt x="88878" y="105864"/>
                        <a:pt x="59299" y="109251"/>
                      </a:cubicBezTo>
                      <a:cubicBezTo>
                        <a:pt x="29721" y="112639"/>
                        <a:pt x="3302" y="90947"/>
                        <a:pt x="285" y="60827"/>
                      </a:cubicBezTo>
                      <a:close/>
                    </a:path>
                  </a:pathLst>
                </a:custGeom>
                <a:grpFill/>
                <a:ln w="2845" cap="flat">
                  <a:noFill/>
                  <a:prstDash val="solid"/>
                  <a:miter/>
                </a:ln>
              </p:spPr>
              <p:txBody>
                <a:bodyPr rtlCol="0" anchor="ctr"/>
                <a:lstStyle/>
                <a:p>
                  <a:endParaRPr lang="en-US"/>
                </a:p>
              </p:txBody>
            </p:sp>
            <p:sp>
              <p:nvSpPr>
                <p:cNvPr id="2444" name="Freeform: Shape 2443">
                  <a:extLst>
                    <a:ext uri="{FF2B5EF4-FFF2-40B4-BE49-F238E27FC236}">
                      <a16:creationId xmlns:a16="http://schemas.microsoft.com/office/drawing/2014/main" id="{6C93263A-BD8A-3D06-8087-C1461D6440E1}"/>
                    </a:ext>
                  </a:extLst>
                </p:cNvPr>
                <p:cNvSpPr/>
                <p:nvPr/>
              </p:nvSpPr>
              <p:spPr>
                <a:xfrm>
                  <a:off x="11159671" y="5275917"/>
                  <a:ext cx="103999" cy="107049"/>
                </a:xfrm>
                <a:custGeom>
                  <a:avLst/>
                  <a:gdLst>
                    <a:gd name="connsiteX0" fmla="*/ 98 w 103999"/>
                    <a:gd name="connsiteY0" fmla="*/ 56811 h 107049"/>
                    <a:gd name="connsiteX1" fmla="*/ 48153 w 103999"/>
                    <a:gd name="connsiteY1" fmla="*/ 102 h 107049"/>
                    <a:gd name="connsiteX2" fmla="*/ 68450 w 103999"/>
                    <a:gd name="connsiteY2" fmla="*/ 3034 h 107049"/>
                    <a:gd name="connsiteX3" fmla="*/ 85645 w 103999"/>
                    <a:gd name="connsiteY3" fmla="*/ 13055 h 107049"/>
                    <a:gd name="connsiteX4" fmla="*/ 103808 w 103999"/>
                    <a:gd name="connsiteY4" fmla="*/ 49466 h 107049"/>
                    <a:gd name="connsiteX5" fmla="*/ 91624 w 103999"/>
                    <a:gd name="connsiteY5" fmla="*/ 88553 h 107049"/>
                    <a:gd name="connsiteX6" fmla="*/ 75909 w 103999"/>
                    <a:gd name="connsiteY6" fmla="*/ 101449 h 107049"/>
                    <a:gd name="connsiteX7" fmla="*/ 55811 w 103999"/>
                    <a:gd name="connsiteY7" fmla="*/ 106943 h 107049"/>
                    <a:gd name="connsiteX8" fmla="*/ 98 w 103999"/>
                    <a:gd name="connsiteY8" fmla="*/ 56811 h 10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99" h="107049">
                      <a:moveTo>
                        <a:pt x="98" y="56811"/>
                      </a:moveTo>
                      <a:cubicBezTo>
                        <a:pt x="-1638" y="27289"/>
                        <a:pt x="19884" y="1896"/>
                        <a:pt x="48153" y="102"/>
                      </a:cubicBezTo>
                      <a:cubicBezTo>
                        <a:pt x="55241" y="-353"/>
                        <a:pt x="62102" y="729"/>
                        <a:pt x="68450" y="3034"/>
                      </a:cubicBezTo>
                      <a:cubicBezTo>
                        <a:pt x="74799" y="5255"/>
                        <a:pt x="80606" y="8614"/>
                        <a:pt x="85645" y="13055"/>
                      </a:cubicBezTo>
                      <a:cubicBezTo>
                        <a:pt x="95695" y="21880"/>
                        <a:pt x="102584" y="34719"/>
                        <a:pt x="103808" y="49466"/>
                      </a:cubicBezTo>
                      <a:cubicBezTo>
                        <a:pt x="105032" y="64212"/>
                        <a:pt x="100307" y="78077"/>
                        <a:pt x="91624" y="88553"/>
                      </a:cubicBezTo>
                      <a:cubicBezTo>
                        <a:pt x="87297" y="93791"/>
                        <a:pt x="81944" y="98232"/>
                        <a:pt x="75909" y="101449"/>
                      </a:cubicBezTo>
                      <a:cubicBezTo>
                        <a:pt x="69845" y="104552"/>
                        <a:pt x="63042" y="106488"/>
                        <a:pt x="55811" y="106943"/>
                      </a:cubicBezTo>
                      <a:cubicBezTo>
                        <a:pt x="26773" y="108794"/>
                        <a:pt x="1835" y="86332"/>
                        <a:pt x="98" y="56811"/>
                      </a:cubicBezTo>
                      <a:close/>
                    </a:path>
                  </a:pathLst>
                </a:custGeom>
                <a:grpFill/>
                <a:ln w="2845" cap="flat">
                  <a:noFill/>
                  <a:prstDash val="solid"/>
                  <a:miter/>
                </a:ln>
              </p:spPr>
              <p:txBody>
                <a:bodyPr rtlCol="0" anchor="ctr"/>
                <a:lstStyle/>
                <a:p>
                  <a:endParaRPr lang="en-US"/>
                </a:p>
              </p:txBody>
            </p:sp>
            <p:sp>
              <p:nvSpPr>
                <p:cNvPr id="2445" name="Freeform: Shape 2444">
                  <a:extLst>
                    <a:ext uri="{FF2B5EF4-FFF2-40B4-BE49-F238E27FC236}">
                      <a16:creationId xmlns:a16="http://schemas.microsoft.com/office/drawing/2014/main" id="{43BCF149-8560-D445-C3EF-7D3408000D0D}"/>
                    </a:ext>
                  </a:extLst>
                </p:cNvPr>
                <p:cNvSpPr/>
                <p:nvPr/>
              </p:nvSpPr>
              <p:spPr>
                <a:xfrm>
                  <a:off x="10964790" y="5287115"/>
                  <a:ext cx="101569" cy="104653"/>
                </a:xfrm>
                <a:custGeom>
                  <a:avLst/>
                  <a:gdLst>
                    <a:gd name="connsiteX0" fmla="*/ 28 w 101569"/>
                    <a:gd name="connsiteY0" fmla="*/ 53641 h 104653"/>
                    <a:gd name="connsiteX1" fmla="*/ 49165 w 101569"/>
                    <a:gd name="connsiteY1" fmla="*/ 35 h 104653"/>
                    <a:gd name="connsiteX2" fmla="*/ 101518 w 101569"/>
                    <a:gd name="connsiteY2" fmla="*/ 50396 h 104653"/>
                    <a:gd name="connsiteX3" fmla="*/ 52382 w 101569"/>
                    <a:gd name="connsiteY3" fmla="*/ 104599 h 104653"/>
                    <a:gd name="connsiteX4" fmla="*/ 0 w 101569"/>
                    <a:gd name="connsiteY4" fmla="*/ 53641 h 104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69" h="104653">
                      <a:moveTo>
                        <a:pt x="28" y="53641"/>
                      </a:moveTo>
                      <a:cubicBezTo>
                        <a:pt x="-512" y="24689"/>
                        <a:pt x="21522" y="1345"/>
                        <a:pt x="49165" y="35"/>
                      </a:cubicBezTo>
                      <a:cubicBezTo>
                        <a:pt x="76836" y="-1018"/>
                        <a:pt x="100265" y="21529"/>
                        <a:pt x="101518" y="50396"/>
                      </a:cubicBezTo>
                      <a:cubicBezTo>
                        <a:pt x="102771" y="79263"/>
                        <a:pt x="80765" y="103518"/>
                        <a:pt x="52382" y="104599"/>
                      </a:cubicBezTo>
                      <a:cubicBezTo>
                        <a:pt x="23999" y="105938"/>
                        <a:pt x="541" y="82451"/>
                        <a:pt x="0" y="53641"/>
                      </a:cubicBezTo>
                      <a:close/>
                    </a:path>
                  </a:pathLst>
                </a:custGeom>
                <a:grpFill/>
                <a:ln w="2845" cap="flat">
                  <a:noFill/>
                  <a:prstDash val="solid"/>
                  <a:miter/>
                </a:ln>
              </p:spPr>
              <p:txBody>
                <a:bodyPr rtlCol="0" anchor="ctr"/>
                <a:lstStyle/>
                <a:p>
                  <a:endParaRPr lang="en-US"/>
                </a:p>
              </p:txBody>
            </p:sp>
            <p:sp>
              <p:nvSpPr>
                <p:cNvPr id="2446" name="Freeform: Shape 2445">
                  <a:extLst>
                    <a:ext uri="{FF2B5EF4-FFF2-40B4-BE49-F238E27FC236}">
                      <a16:creationId xmlns:a16="http://schemas.microsoft.com/office/drawing/2014/main" id="{6C15813C-E19E-C651-84F4-F88D55542915}"/>
                    </a:ext>
                  </a:extLst>
                </p:cNvPr>
                <p:cNvSpPr/>
                <p:nvPr/>
              </p:nvSpPr>
              <p:spPr>
                <a:xfrm>
                  <a:off x="10769657" y="5290392"/>
                  <a:ext cx="99138" cy="102122"/>
                </a:xfrm>
                <a:custGeom>
                  <a:avLst/>
                  <a:gdLst>
                    <a:gd name="connsiteX0" fmla="*/ 12 w 99138"/>
                    <a:gd name="connsiteY0" fmla="*/ 50421 h 102122"/>
                    <a:gd name="connsiteX1" fmla="*/ 50059 w 99138"/>
                    <a:gd name="connsiteY1" fmla="*/ 4 h 102122"/>
                    <a:gd name="connsiteX2" fmla="*/ 99139 w 99138"/>
                    <a:gd name="connsiteY2" fmla="*/ 51588 h 102122"/>
                    <a:gd name="connsiteX3" fmla="*/ 49092 w 99138"/>
                    <a:gd name="connsiteY3" fmla="*/ 102119 h 102122"/>
                    <a:gd name="connsiteX4" fmla="*/ 12 w 99138"/>
                    <a:gd name="connsiteY4" fmla="*/ 50449 h 10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8" h="102122">
                      <a:moveTo>
                        <a:pt x="12" y="50421"/>
                      </a:moveTo>
                      <a:cubicBezTo>
                        <a:pt x="610" y="22238"/>
                        <a:pt x="23014" y="-338"/>
                        <a:pt x="50059" y="4"/>
                      </a:cubicBezTo>
                      <a:cubicBezTo>
                        <a:pt x="77104" y="317"/>
                        <a:pt x="99082" y="23576"/>
                        <a:pt x="99139" y="51588"/>
                      </a:cubicBezTo>
                      <a:cubicBezTo>
                        <a:pt x="99224" y="79971"/>
                        <a:pt x="76791" y="102404"/>
                        <a:pt x="49092" y="102119"/>
                      </a:cubicBezTo>
                      <a:cubicBezTo>
                        <a:pt x="21363" y="101778"/>
                        <a:pt x="-586" y="78633"/>
                        <a:pt x="12" y="50449"/>
                      </a:cubicBezTo>
                      <a:close/>
                    </a:path>
                  </a:pathLst>
                </a:custGeom>
                <a:grpFill/>
                <a:ln w="2845" cap="flat">
                  <a:noFill/>
                  <a:prstDash val="solid"/>
                  <a:miter/>
                </a:ln>
              </p:spPr>
              <p:txBody>
                <a:bodyPr rtlCol="0" anchor="ctr"/>
                <a:lstStyle/>
                <a:p>
                  <a:endParaRPr lang="en-US"/>
                </a:p>
              </p:txBody>
            </p:sp>
            <p:sp>
              <p:nvSpPr>
                <p:cNvPr id="2447" name="Freeform: Shape 2446">
                  <a:extLst>
                    <a:ext uri="{FF2B5EF4-FFF2-40B4-BE49-F238E27FC236}">
                      <a16:creationId xmlns:a16="http://schemas.microsoft.com/office/drawing/2014/main" id="{0C272FAC-D1EE-893F-7CEA-1AD072BEBD0B}"/>
                    </a:ext>
                  </a:extLst>
                </p:cNvPr>
                <p:cNvSpPr/>
                <p:nvPr/>
              </p:nvSpPr>
              <p:spPr>
                <a:xfrm>
                  <a:off x="10574590" y="5286134"/>
                  <a:ext cx="96731" cy="99608"/>
                </a:xfrm>
                <a:custGeom>
                  <a:avLst/>
                  <a:gdLst>
                    <a:gd name="connsiteX0" fmla="*/ 99 w 96731"/>
                    <a:gd name="connsiteY0" fmla="*/ 46851 h 99608"/>
                    <a:gd name="connsiteX1" fmla="*/ 50859 w 96731"/>
                    <a:gd name="connsiteY1" fmla="*/ 77 h 99608"/>
                    <a:gd name="connsiteX2" fmla="*/ 96693 w 96731"/>
                    <a:gd name="connsiteY2" fmla="*/ 51662 h 99608"/>
                    <a:gd name="connsiteX3" fmla="*/ 45877 w 96731"/>
                    <a:gd name="connsiteY3" fmla="*/ 99574 h 99608"/>
                    <a:gd name="connsiteX4" fmla="*/ 99 w 96731"/>
                    <a:gd name="connsiteY4" fmla="*/ 46851 h 9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31" h="99608">
                      <a:moveTo>
                        <a:pt x="99" y="46851"/>
                      </a:moveTo>
                      <a:cubicBezTo>
                        <a:pt x="1808" y="19350"/>
                        <a:pt x="24497" y="-1432"/>
                        <a:pt x="50859" y="77"/>
                      </a:cubicBezTo>
                      <a:cubicBezTo>
                        <a:pt x="77220" y="1074"/>
                        <a:pt x="97746" y="24161"/>
                        <a:pt x="96693" y="51662"/>
                      </a:cubicBezTo>
                      <a:cubicBezTo>
                        <a:pt x="95639" y="79162"/>
                        <a:pt x="72893" y="100598"/>
                        <a:pt x="45877" y="99574"/>
                      </a:cubicBezTo>
                      <a:cubicBezTo>
                        <a:pt x="18889" y="98065"/>
                        <a:pt x="-1608" y="74265"/>
                        <a:pt x="99" y="46851"/>
                      </a:cubicBezTo>
                      <a:close/>
                    </a:path>
                  </a:pathLst>
                </a:custGeom>
                <a:grpFill/>
                <a:ln w="2845" cap="flat">
                  <a:noFill/>
                  <a:prstDash val="solid"/>
                  <a:miter/>
                </a:ln>
              </p:spPr>
              <p:txBody>
                <a:bodyPr rtlCol="0" anchor="ctr"/>
                <a:lstStyle/>
                <a:p>
                  <a:endParaRPr lang="en-US"/>
                </a:p>
              </p:txBody>
            </p:sp>
            <p:sp>
              <p:nvSpPr>
                <p:cNvPr id="2448" name="Freeform: Shape 2447">
                  <a:extLst>
                    <a:ext uri="{FF2B5EF4-FFF2-40B4-BE49-F238E27FC236}">
                      <a16:creationId xmlns:a16="http://schemas.microsoft.com/office/drawing/2014/main" id="{00EB2148-9014-E649-793D-0ABEE9683C1B}"/>
                    </a:ext>
                  </a:extLst>
                </p:cNvPr>
                <p:cNvSpPr/>
                <p:nvPr/>
              </p:nvSpPr>
              <p:spPr>
                <a:xfrm>
                  <a:off x="10379906" y="5273307"/>
                  <a:ext cx="94340" cy="97072"/>
                </a:xfrm>
                <a:custGeom>
                  <a:avLst/>
                  <a:gdLst>
                    <a:gd name="connsiteX0" fmla="*/ 261 w 94340"/>
                    <a:gd name="connsiteY0" fmla="*/ 44361 h 97072"/>
                    <a:gd name="connsiteX1" fmla="*/ 51618 w 94340"/>
                    <a:gd name="connsiteY1" fmla="*/ 178 h 97072"/>
                    <a:gd name="connsiteX2" fmla="*/ 94178 w 94340"/>
                    <a:gd name="connsiteY2" fmla="*/ 52702 h 97072"/>
                    <a:gd name="connsiteX3" fmla="*/ 42821 w 94340"/>
                    <a:gd name="connsiteY3" fmla="*/ 96885 h 97072"/>
                    <a:gd name="connsiteX4" fmla="*/ 261 w 94340"/>
                    <a:gd name="connsiteY4" fmla="*/ 44361 h 9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0" h="97072">
                      <a:moveTo>
                        <a:pt x="261" y="44361"/>
                      </a:moveTo>
                      <a:cubicBezTo>
                        <a:pt x="2994" y="17687"/>
                        <a:pt x="25996" y="-2099"/>
                        <a:pt x="51618" y="178"/>
                      </a:cubicBezTo>
                      <a:cubicBezTo>
                        <a:pt x="77239" y="2456"/>
                        <a:pt x="96313" y="25971"/>
                        <a:pt x="94178" y="52702"/>
                      </a:cubicBezTo>
                      <a:cubicBezTo>
                        <a:pt x="92071" y="79434"/>
                        <a:pt x="69068" y="99219"/>
                        <a:pt x="42821" y="96885"/>
                      </a:cubicBezTo>
                      <a:cubicBezTo>
                        <a:pt x="16573" y="94551"/>
                        <a:pt x="-2472" y="71036"/>
                        <a:pt x="261" y="44361"/>
                      </a:cubicBezTo>
                      <a:close/>
                    </a:path>
                  </a:pathLst>
                </a:custGeom>
                <a:grpFill/>
                <a:ln w="2845" cap="flat">
                  <a:noFill/>
                  <a:prstDash val="solid"/>
                  <a:miter/>
                </a:ln>
              </p:spPr>
              <p:txBody>
                <a:bodyPr rtlCol="0" anchor="ctr"/>
                <a:lstStyle/>
                <a:p>
                  <a:endParaRPr lang="en-US"/>
                </a:p>
              </p:txBody>
            </p:sp>
            <p:sp>
              <p:nvSpPr>
                <p:cNvPr id="2449" name="Freeform: Shape 2448">
                  <a:extLst>
                    <a:ext uri="{FF2B5EF4-FFF2-40B4-BE49-F238E27FC236}">
                      <a16:creationId xmlns:a16="http://schemas.microsoft.com/office/drawing/2014/main" id="{27282079-7091-C769-2450-D0F9F7F9A5E4}"/>
                    </a:ext>
                  </a:extLst>
                </p:cNvPr>
                <p:cNvSpPr/>
                <p:nvPr/>
              </p:nvSpPr>
              <p:spPr>
                <a:xfrm>
                  <a:off x="10185941" y="5252875"/>
                  <a:ext cx="91933" cy="94711"/>
                </a:xfrm>
                <a:custGeom>
                  <a:avLst/>
                  <a:gdLst>
                    <a:gd name="connsiteX0" fmla="*/ 527 w 91933"/>
                    <a:gd name="connsiteY0" fmla="*/ 40965 h 94711"/>
                    <a:gd name="connsiteX1" fmla="*/ 52225 w 91933"/>
                    <a:gd name="connsiteY1" fmla="*/ 426 h 94711"/>
                    <a:gd name="connsiteX2" fmla="*/ 91569 w 91933"/>
                    <a:gd name="connsiteY2" fmla="*/ 53149 h 94711"/>
                    <a:gd name="connsiteX3" fmla="*/ 39785 w 91933"/>
                    <a:gd name="connsiteY3" fmla="*/ 94229 h 94711"/>
                    <a:gd name="connsiteX4" fmla="*/ 499 w 91933"/>
                    <a:gd name="connsiteY4" fmla="*/ 40965 h 9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33" h="94711">
                      <a:moveTo>
                        <a:pt x="527" y="40965"/>
                      </a:moveTo>
                      <a:cubicBezTo>
                        <a:pt x="4257" y="15087"/>
                        <a:pt x="27401" y="-3047"/>
                        <a:pt x="52225" y="426"/>
                      </a:cubicBezTo>
                      <a:cubicBezTo>
                        <a:pt x="77021" y="4127"/>
                        <a:pt x="94729" y="27158"/>
                        <a:pt x="91569" y="53149"/>
                      </a:cubicBezTo>
                      <a:cubicBezTo>
                        <a:pt x="88437" y="79055"/>
                        <a:pt x="65178" y="98015"/>
                        <a:pt x="39785" y="94229"/>
                      </a:cubicBezTo>
                      <a:cubicBezTo>
                        <a:pt x="14362" y="90671"/>
                        <a:pt x="-3231" y="66814"/>
                        <a:pt x="499" y="40965"/>
                      </a:cubicBezTo>
                      <a:close/>
                    </a:path>
                  </a:pathLst>
                </a:custGeom>
                <a:grpFill/>
                <a:ln w="2845" cap="flat">
                  <a:noFill/>
                  <a:prstDash val="solid"/>
                  <a:miter/>
                </a:ln>
              </p:spPr>
              <p:txBody>
                <a:bodyPr rtlCol="0" anchor="ctr"/>
                <a:lstStyle/>
                <a:p>
                  <a:endParaRPr lang="en-US"/>
                </a:p>
              </p:txBody>
            </p:sp>
            <p:sp>
              <p:nvSpPr>
                <p:cNvPr id="2450" name="Freeform: Shape 2449">
                  <a:extLst>
                    <a:ext uri="{FF2B5EF4-FFF2-40B4-BE49-F238E27FC236}">
                      <a16:creationId xmlns:a16="http://schemas.microsoft.com/office/drawing/2014/main" id="{4389541B-EDFB-FD5D-4565-A0DA64741BB8}"/>
                    </a:ext>
                  </a:extLst>
                </p:cNvPr>
                <p:cNvSpPr/>
                <p:nvPr/>
              </p:nvSpPr>
              <p:spPr>
                <a:xfrm>
                  <a:off x="9993090" y="5224538"/>
                  <a:ext cx="89562" cy="91945"/>
                </a:xfrm>
                <a:custGeom>
                  <a:avLst/>
                  <a:gdLst>
                    <a:gd name="connsiteX0" fmla="*/ 791 w 89562"/>
                    <a:gd name="connsiteY0" fmla="*/ 38016 h 91945"/>
                    <a:gd name="connsiteX1" fmla="*/ 19466 w 89562"/>
                    <a:gd name="connsiteY1" fmla="*/ 8437 h 91945"/>
                    <a:gd name="connsiteX2" fmla="*/ 35067 w 89562"/>
                    <a:gd name="connsiteY2" fmla="*/ 1320 h 91945"/>
                    <a:gd name="connsiteX3" fmla="*/ 52718 w 89562"/>
                    <a:gd name="connsiteY3" fmla="*/ 580 h 91945"/>
                    <a:gd name="connsiteX4" fmla="*/ 88929 w 89562"/>
                    <a:gd name="connsiteY4" fmla="*/ 53275 h 91945"/>
                    <a:gd name="connsiteX5" fmla="*/ 36889 w 89562"/>
                    <a:gd name="connsiteY5" fmla="*/ 91337 h 91945"/>
                    <a:gd name="connsiteX6" fmla="*/ 20178 w 89562"/>
                    <a:gd name="connsiteY6" fmla="*/ 84903 h 91945"/>
                    <a:gd name="connsiteX7" fmla="*/ 7852 w 89562"/>
                    <a:gd name="connsiteY7" fmla="*/ 72548 h 91945"/>
                    <a:gd name="connsiteX8" fmla="*/ 791 w 89562"/>
                    <a:gd name="connsiteY8" fmla="*/ 38044 h 9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62" h="91945">
                      <a:moveTo>
                        <a:pt x="791" y="38016"/>
                      </a:moveTo>
                      <a:cubicBezTo>
                        <a:pt x="3097" y="25518"/>
                        <a:pt x="10100" y="15127"/>
                        <a:pt x="19466" y="8437"/>
                      </a:cubicBezTo>
                      <a:cubicBezTo>
                        <a:pt x="24164" y="5078"/>
                        <a:pt x="29430" y="2715"/>
                        <a:pt x="35067" y="1320"/>
                      </a:cubicBezTo>
                      <a:cubicBezTo>
                        <a:pt x="40703" y="-103"/>
                        <a:pt x="46682" y="-416"/>
                        <a:pt x="52718" y="580"/>
                      </a:cubicBezTo>
                      <a:cubicBezTo>
                        <a:pt x="76802" y="4565"/>
                        <a:pt x="93028" y="28166"/>
                        <a:pt x="88929" y="53275"/>
                      </a:cubicBezTo>
                      <a:cubicBezTo>
                        <a:pt x="84829" y="78384"/>
                        <a:pt x="61542" y="95436"/>
                        <a:pt x="36889" y="91337"/>
                      </a:cubicBezTo>
                      <a:cubicBezTo>
                        <a:pt x="30739" y="90312"/>
                        <a:pt x="25103" y="88063"/>
                        <a:pt x="20178" y="84903"/>
                      </a:cubicBezTo>
                      <a:cubicBezTo>
                        <a:pt x="15281" y="81686"/>
                        <a:pt x="11097" y="77387"/>
                        <a:pt x="7852" y="72548"/>
                      </a:cubicBezTo>
                      <a:cubicBezTo>
                        <a:pt x="1332" y="62812"/>
                        <a:pt x="-1515" y="50542"/>
                        <a:pt x="791" y="38044"/>
                      </a:cubicBezTo>
                      <a:close/>
                    </a:path>
                  </a:pathLst>
                </a:custGeom>
                <a:grpFill/>
                <a:ln w="2845" cap="flat">
                  <a:noFill/>
                  <a:prstDash val="solid"/>
                  <a:miter/>
                </a:ln>
              </p:spPr>
              <p:txBody>
                <a:bodyPr rtlCol="0" anchor="ctr"/>
                <a:lstStyle/>
                <a:p>
                  <a:endParaRPr lang="en-US"/>
                </a:p>
              </p:txBody>
            </p:sp>
            <p:sp>
              <p:nvSpPr>
                <p:cNvPr id="2451" name="Freeform: Shape 2450">
                  <a:extLst>
                    <a:ext uri="{FF2B5EF4-FFF2-40B4-BE49-F238E27FC236}">
                      <a16:creationId xmlns:a16="http://schemas.microsoft.com/office/drawing/2014/main" id="{83345060-8A8E-07F3-981C-0C37D059B32B}"/>
                    </a:ext>
                  </a:extLst>
                </p:cNvPr>
                <p:cNvSpPr/>
                <p:nvPr/>
              </p:nvSpPr>
              <p:spPr>
                <a:xfrm>
                  <a:off x="9801559" y="5187859"/>
                  <a:ext cx="87168" cy="89558"/>
                </a:xfrm>
                <a:custGeom>
                  <a:avLst/>
                  <a:gdLst>
                    <a:gd name="connsiteX0" fmla="*/ 1157 w 87168"/>
                    <a:gd name="connsiteY0" fmla="*/ 35494 h 89558"/>
                    <a:gd name="connsiteX1" fmla="*/ 53197 w 87168"/>
                    <a:gd name="connsiteY1" fmla="*/ 962 h 89558"/>
                    <a:gd name="connsiteX2" fmla="*/ 86192 w 87168"/>
                    <a:gd name="connsiteY2" fmla="*/ 54027 h 89558"/>
                    <a:gd name="connsiteX3" fmla="*/ 34152 w 87168"/>
                    <a:gd name="connsiteY3" fmla="*/ 88558 h 89558"/>
                    <a:gd name="connsiteX4" fmla="*/ 1157 w 87168"/>
                    <a:gd name="connsiteY4" fmla="*/ 35494 h 89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68" h="89558">
                      <a:moveTo>
                        <a:pt x="1157" y="35494"/>
                      </a:moveTo>
                      <a:cubicBezTo>
                        <a:pt x="6680" y="11352"/>
                        <a:pt x="29967" y="-4106"/>
                        <a:pt x="53197" y="962"/>
                      </a:cubicBezTo>
                      <a:cubicBezTo>
                        <a:pt x="76427" y="6029"/>
                        <a:pt x="91203" y="29772"/>
                        <a:pt x="86192" y="54027"/>
                      </a:cubicBezTo>
                      <a:cubicBezTo>
                        <a:pt x="81210" y="78281"/>
                        <a:pt x="57894" y="93740"/>
                        <a:pt x="34152" y="88558"/>
                      </a:cubicBezTo>
                      <a:cubicBezTo>
                        <a:pt x="10409" y="83377"/>
                        <a:pt x="-4365" y="59635"/>
                        <a:pt x="1157" y="35494"/>
                      </a:cubicBezTo>
                      <a:close/>
                    </a:path>
                  </a:pathLst>
                </a:custGeom>
                <a:grpFill/>
                <a:ln w="2845" cap="flat">
                  <a:noFill/>
                  <a:prstDash val="solid"/>
                  <a:miter/>
                </a:ln>
              </p:spPr>
              <p:txBody>
                <a:bodyPr rtlCol="0" anchor="ctr"/>
                <a:lstStyle/>
                <a:p>
                  <a:endParaRPr lang="en-US"/>
                </a:p>
              </p:txBody>
            </p:sp>
            <p:sp>
              <p:nvSpPr>
                <p:cNvPr id="2452" name="Freeform: Shape 2451">
                  <a:extLst>
                    <a:ext uri="{FF2B5EF4-FFF2-40B4-BE49-F238E27FC236}">
                      <a16:creationId xmlns:a16="http://schemas.microsoft.com/office/drawing/2014/main" id="{E159EF8C-CFEC-A458-9A40-8AAF0EA5F9FC}"/>
                    </a:ext>
                  </a:extLst>
                </p:cNvPr>
                <p:cNvSpPr/>
                <p:nvPr/>
              </p:nvSpPr>
              <p:spPr>
                <a:xfrm>
                  <a:off x="9611778" y="5143572"/>
                  <a:ext cx="84778" cy="87188"/>
                </a:xfrm>
                <a:custGeom>
                  <a:avLst/>
                  <a:gdLst>
                    <a:gd name="connsiteX0" fmla="*/ 1597 w 84778"/>
                    <a:gd name="connsiteY0" fmla="*/ 32524 h 87188"/>
                    <a:gd name="connsiteX1" fmla="*/ 53437 w 84778"/>
                    <a:gd name="connsiteY1" fmla="*/ 1408 h 87188"/>
                    <a:gd name="connsiteX2" fmla="*/ 68326 w 84778"/>
                    <a:gd name="connsiteY2" fmla="*/ 8981 h 87188"/>
                    <a:gd name="connsiteX3" fmla="*/ 78973 w 84778"/>
                    <a:gd name="connsiteY3" fmla="*/ 21193 h 87188"/>
                    <a:gd name="connsiteX4" fmla="*/ 83414 w 84778"/>
                    <a:gd name="connsiteY4" fmla="*/ 53989 h 87188"/>
                    <a:gd name="connsiteX5" fmla="*/ 63771 w 84778"/>
                    <a:gd name="connsiteY5" fmla="*/ 80920 h 87188"/>
                    <a:gd name="connsiteX6" fmla="*/ 48285 w 84778"/>
                    <a:gd name="connsiteY6" fmla="*/ 86756 h 87188"/>
                    <a:gd name="connsiteX7" fmla="*/ 31403 w 84778"/>
                    <a:gd name="connsiteY7" fmla="*/ 85731 h 87188"/>
                    <a:gd name="connsiteX8" fmla="*/ 1568 w 84778"/>
                    <a:gd name="connsiteY8" fmla="*/ 32524 h 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8" h="87188">
                      <a:moveTo>
                        <a:pt x="1597" y="32524"/>
                      </a:moveTo>
                      <a:cubicBezTo>
                        <a:pt x="7916" y="9294"/>
                        <a:pt x="31118" y="-4627"/>
                        <a:pt x="53437" y="1408"/>
                      </a:cubicBezTo>
                      <a:cubicBezTo>
                        <a:pt x="59017" y="2917"/>
                        <a:pt x="64027" y="5536"/>
                        <a:pt x="68326" y="8981"/>
                      </a:cubicBezTo>
                      <a:cubicBezTo>
                        <a:pt x="72653" y="12311"/>
                        <a:pt x="76240" y="16468"/>
                        <a:pt x="78973" y="21193"/>
                      </a:cubicBezTo>
                      <a:cubicBezTo>
                        <a:pt x="84411" y="30645"/>
                        <a:pt x="86347" y="42317"/>
                        <a:pt x="83414" y="53989"/>
                      </a:cubicBezTo>
                      <a:cubicBezTo>
                        <a:pt x="80482" y="65661"/>
                        <a:pt x="73223" y="75084"/>
                        <a:pt x="63771" y="80920"/>
                      </a:cubicBezTo>
                      <a:cubicBezTo>
                        <a:pt x="59045" y="83824"/>
                        <a:pt x="53808" y="85845"/>
                        <a:pt x="48285" y="86756"/>
                      </a:cubicBezTo>
                      <a:cubicBezTo>
                        <a:pt x="42819" y="87553"/>
                        <a:pt x="37068" y="87268"/>
                        <a:pt x="31403" y="85731"/>
                      </a:cubicBezTo>
                      <a:cubicBezTo>
                        <a:pt x="8600" y="79553"/>
                        <a:pt x="-4752" y="55754"/>
                        <a:pt x="1568" y="32524"/>
                      </a:cubicBezTo>
                      <a:close/>
                    </a:path>
                  </a:pathLst>
                </a:custGeom>
                <a:grpFill/>
                <a:ln w="2845" cap="flat">
                  <a:noFill/>
                  <a:prstDash val="solid"/>
                  <a:miter/>
                </a:ln>
              </p:spPr>
              <p:txBody>
                <a:bodyPr rtlCol="0" anchor="ctr"/>
                <a:lstStyle/>
                <a:p>
                  <a:endParaRPr lang="en-US"/>
                </a:p>
              </p:txBody>
            </p:sp>
            <p:sp>
              <p:nvSpPr>
                <p:cNvPr id="2453" name="Freeform: Shape 2452">
                  <a:extLst>
                    <a:ext uri="{FF2B5EF4-FFF2-40B4-BE49-F238E27FC236}">
                      <a16:creationId xmlns:a16="http://schemas.microsoft.com/office/drawing/2014/main" id="{E9ACBB98-1BAF-625E-ACBB-8A845F0CC161}"/>
                    </a:ext>
                  </a:extLst>
                </p:cNvPr>
                <p:cNvSpPr/>
                <p:nvPr/>
              </p:nvSpPr>
              <p:spPr>
                <a:xfrm>
                  <a:off x="9424049" y="5091500"/>
                  <a:ext cx="82466" cy="84252"/>
                </a:xfrm>
                <a:custGeom>
                  <a:avLst/>
                  <a:gdLst>
                    <a:gd name="connsiteX0" fmla="*/ 2004 w 82466"/>
                    <a:gd name="connsiteY0" fmla="*/ 29936 h 84252"/>
                    <a:gd name="connsiteX1" fmla="*/ 53646 w 82466"/>
                    <a:gd name="connsiteY1" fmla="*/ 1611 h 84252"/>
                    <a:gd name="connsiteX2" fmla="*/ 80662 w 82466"/>
                    <a:gd name="connsiteY2" fmla="*/ 53793 h 84252"/>
                    <a:gd name="connsiteX3" fmla="*/ 28907 w 82466"/>
                    <a:gd name="connsiteY3" fmla="*/ 82546 h 84252"/>
                    <a:gd name="connsiteX4" fmla="*/ 2033 w 82466"/>
                    <a:gd name="connsiteY4" fmla="*/ 29936 h 84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6" h="84252">
                      <a:moveTo>
                        <a:pt x="2004" y="29936"/>
                      </a:moveTo>
                      <a:cubicBezTo>
                        <a:pt x="9064" y="7617"/>
                        <a:pt x="32038" y="-4596"/>
                        <a:pt x="53646" y="1611"/>
                      </a:cubicBezTo>
                      <a:cubicBezTo>
                        <a:pt x="75168" y="8016"/>
                        <a:pt x="87267" y="31388"/>
                        <a:pt x="80662" y="53793"/>
                      </a:cubicBezTo>
                      <a:cubicBezTo>
                        <a:pt x="74057" y="76226"/>
                        <a:pt x="50885" y="89093"/>
                        <a:pt x="28907" y="82546"/>
                      </a:cubicBezTo>
                      <a:cubicBezTo>
                        <a:pt x="6873" y="76197"/>
                        <a:pt x="-5027" y="52170"/>
                        <a:pt x="2033" y="29936"/>
                      </a:cubicBezTo>
                      <a:close/>
                    </a:path>
                  </a:pathLst>
                </a:custGeom>
                <a:grpFill/>
                <a:ln w="2845" cap="flat">
                  <a:noFill/>
                  <a:prstDash val="solid"/>
                  <a:miter/>
                </a:ln>
              </p:spPr>
              <p:txBody>
                <a:bodyPr rtlCol="0" anchor="ctr"/>
                <a:lstStyle/>
                <a:p>
                  <a:endParaRPr lang="en-US"/>
                </a:p>
              </p:txBody>
            </p:sp>
            <p:sp>
              <p:nvSpPr>
                <p:cNvPr id="2454" name="Freeform: Shape 2453">
                  <a:extLst>
                    <a:ext uri="{FF2B5EF4-FFF2-40B4-BE49-F238E27FC236}">
                      <a16:creationId xmlns:a16="http://schemas.microsoft.com/office/drawing/2014/main" id="{6D5E494D-0760-BCF3-48DA-413372D429E0}"/>
                    </a:ext>
                  </a:extLst>
                </p:cNvPr>
                <p:cNvSpPr/>
                <p:nvPr/>
              </p:nvSpPr>
              <p:spPr>
                <a:xfrm>
                  <a:off x="9238708" y="5031241"/>
                  <a:ext cx="80036" cy="81931"/>
                </a:xfrm>
                <a:custGeom>
                  <a:avLst/>
                  <a:gdLst>
                    <a:gd name="connsiteX0" fmla="*/ 2501 w 80036"/>
                    <a:gd name="connsiteY0" fmla="*/ 27679 h 81931"/>
                    <a:gd name="connsiteX1" fmla="*/ 53743 w 80036"/>
                    <a:gd name="connsiteY1" fmla="*/ 2171 h 81931"/>
                    <a:gd name="connsiteX2" fmla="*/ 77742 w 80036"/>
                    <a:gd name="connsiteY2" fmla="*/ 54183 h 81931"/>
                    <a:gd name="connsiteX3" fmla="*/ 26499 w 80036"/>
                    <a:gd name="connsiteY3" fmla="*/ 79691 h 81931"/>
                    <a:gd name="connsiteX4" fmla="*/ 2501 w 80036"/>
                    <a:gd name="connsiteY4" fmla="*/ 27679 h 81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36" h="81931">
                      <a:moveTo>
                        <a:pt x="2501" y="27679"/>
                      </a:moveTo>
                      <a:cubicBezTo>
                        <a:pt x="10244" y="6357"/>
                        <a:pt x="33189" y="-5059"/>
                        <a:pt x="53743" y="2171"/>
                      </a:cubicBezTo>
                      <a:cubicBezTo>
                        <a:pt x="74297" y="9402"/>
                        <a:pt x="85058" y="32690"/>
                        <a:pt x="77742" y="54183"/>
                      </a:cubicBezTo>
                      <a:cubicBezTo>
                        <a:pt x="70426" y="75648"/>
                        <a:pt x="47480" y="87064"/>
                        <a:pt x="26499" y="79691"/>
                      </a:cubicBezTo>
                      <a:cubicBezTo>
                        <a:pt x="5518" y="72289"/>
                        <a:pt x="-5214" y="49030"/>
                        <a:pt x="2501" y="27679"/>
                      </a:cubicBezTo>
                      <a:close/>
                    </a:path>
                  </a:pathLst>
                </a:custGeom>
                <a:grpFill/>
                <a:ln w="2845" cap="flat">
                  <a:noFill/>
                  <a:prstDash val="solid"/>
                  <a:miter/>
                </a:ln>
              </p:spPr>
              <p:txBody>
                <a:bodyPr rtlCol="0" anchor="ctr"/>
                <a:lstStyle/>
                <a:p>
                  <a:endParaRPr lang="en-US"/>
                </a:p>
              </p:txBody>
            </p:sp>
            <p:sp>
              <p:nvSpPr>
                <p:cNvPr id="2455" name="Freeform: Shape 2454">
                  <a:extLst>
                    <a:ext uri="{FF2B5EF4-FFF2-40B4-BE49-F238E27FC236}">
                      <a16:creationId xmlns:a16="http://schemas.microsoft.com/office/drawing/2014/main" id="{6EEC87A5-25D5-912A-18C7-10552654FF19}"/>
                    </a:ext>
                  </a:extLst>
                </p:cNvPr>
                <p:cNvSpPr/>
                <p:nvPr/>
              </p:nvSpPr>
              <p:spPr>
                <a:xfrm>
                  <a:off x="9056116" y="4963616"/>
                  <a:ext cx="77600" cy="79585"/>
                </a:xfrm>
                <a:custGeom>
                  <a:avLst/>
                  <a:gdLst>
                    <a:gd name="connsiteX0" fmla="*/ 3010 w 77600"/>
                    <a:gd name="connsiteY0" fmla="*/ 25130 h 79585"/>
                    <a:gd name="connsiteX1" fmla="*/ 53570 w 77600"/>
                    <a:gd name="connsiteY1" fmla="*/ 2754 h 79585"/>
                    <a:gd name="connsiteX2" fmla="*/ 74807 w 77600"/>
                    <a:gd name="connsiteY2" fmla="*/ 53911 h 79585"/>
                    <a:gd name="connsiteX3" fmla="*/ 24076 w 77600"/>
                    <a:gd name="connsiteY3" fmla="*/ 76743 h 79585"/>
                    <a:gd name="connsiteX4" fmla="*/ 3038 w 77600"/>
                    <a:gd name="connsiteY4" fmla="*/ 25130 h 7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00" h="79585">
                      <a:moveTo>
                        <a:pt x="3010" y="25130"/>
                      </a:moveTo>
                      <a:cubicBezTo>
                        <a:pt x="11351" y="4775"/>
                        <a:pt x="33983" y="-5246"/>
                        <a:pt x="53570" y="2754"/>
                      </a:cubicBezTo>
                      <a:cubicBezTo>
                        <a:pt x="73070" y="10924"/>
                        <a:pt x="82778" y="33329"/>
                        <a:pt x="74807" y="53911"/>
                      </a:cubicBezTo>
                      <a:cubicBezTo>
                        <a:pt x="66893" y="74352"/>
                        <a:pt x="43975" y="85084"/>
                        <a:pt x="24076" y="76743"/>
                      </a:cubicBezTo>
                      <a:cubicBezTo>
                        <a:pt x="4120" y="68601"/>
                        <a:pt x="-5303" y="45485"/>
                        <a:pt x="3038" y="25130"/>
                      </a:cubicBezTo>
                      <a:close/>
                    </a:path>
                  </a:pathLst>
                </a:custGeom>
                <a:grpFill/>
                <a:ln w="2845" cap="flat">
                  <a:noFill/>
                  <a:prstDash val="solid"/>
                  <a:miter/>
                </a:ln>
              </p:spPr>
              <p:txBody>
                <a:bodyPr rtlCol="0" anchor="ctr"/>
                <a:lstStyle/>
                <a:p>
                  <a:endParaRPr lang="en-US"/>
                </a:p>
              </p:txBody>
            </p:sp>
            <p:sp>
              <p:nvSpPr>
                <p:cNvPr id="2456" name="Freeform: Shape 2455">
                  <a:extLst>
                    <a:ext uri="{FF2B5EF4-FFF2-40B4-BE49-F238E27FC236}">
                      <a16:creationId xmlns:a16="http://schemas.microsoft.com/office/drawing/2014/main" id="{14AD12B9-A7A6-80A8-8BC9-CE7880502645}"/>
                    </a:ext>
                  </a:extLst>
                </p:cNvPr>
                <p:cNvSpPr/>
                <p:nvPr/>
              </p:nvSpPr>
              <p:spPr>
                <a:xfrm>
                  <a:off x="8876349" y="4888622"/>
                  <a:ext cx="75376" cy="76597"/>
                </a:xfrm>
                <a:custGeom>
                  <a:avLst/>
                  <a:gdLst>
                    <a:gd name="connsiteX0" fmla="*/ 3598 w 75376"/>
                    <a:gd name="connsiteY0" fmla="*/ 22805 h 76597"/>
                    <a:gd name="connsiteX1" fmla="*/ 53474 w 75376"/>
                    <a:gd name="connsiteY1" fmla="*/ 3048 h 76597"/>
                    <a:gd name="connsiteX2" fmla="*/ 72036 w 75376"/>
                    <a:gd name="connsiteY2" fmla="*/ 53266 h 76597"/>
                    <a:gd name="connsiteX3" fmla="*/ 21960 w 75376"/>
                    <a:gd name="connsiteY3" fmla="*/ 73478 h 76597"/>
                    <a:gd name="connsiteX4" fmla="*/ 3598 w 75376"/>
                    <a:gd name="connsiteY4" fmla="*/ 22805 h 7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76" h="76597">
                      <a:moveTo>
                        <a:pt x="3598" y="22805"/>
                      </a:moveTo>
                      <a:cubicBezTo>
                        <a:pt x="12508" y="3361"/>
                        <a:pt x="34628" y="-5009"/>
                        <a:pt x="53474" y="3048"/>
                      </a:cubicBezTo>
                      <a:cubicBezTo>
                        <a:pt x="72235" y="11247"/>
                        <a:pt x="80548" y="33736"/>
                        <a:pt x="72036" y="53266"/>
                      </a:cubicBezTo>
                      <a:cubicBezTo>
                        <a:pt x="63523" y="72795"/>
                        <a:pt x="41091" y="81848"/>
                        <a:pt x="21960" y="73478"/>
                      </a:cubicBezTo>
                      <a:cubicBezTo>
                        <a:pt x="2744" y="65279"/>
                        <a:pt x="-5256" y="42106"/>
                        <a:pt x="3598" y="22805"/>
                      </a:cubicBezTo>
                      <a:close/>
                    </a:path>
                  </a:pathLst>
                </a:custGeom>
                <a:grpFill/>
                <a:ln w="2845" cap="flat">
                  <a:noFill/>
                  <a:prstDash val="solid"/>
                  <a:miter/>
                </a:ln>
              </p:spPr>
              <p:txBody>
                <a:bodyPr rtlCol="0" anchor="ctr"/>
                <a:lstStyle/>
                <a:p>
                  <a:endParaRPr lang="en-US"/>
                </a:p>
              </p:txBody>
            </p:sp>
            <p:sp>
              <p:nvSpPr>
                <p:cNvPr id="2457" name="Freeform: Shape 2456">
                  <a:extLst>
                    <a:ext uri="{FF2B5EF4-FFF2-40B4-BE49-F238E27FC236}">
                      <a16:creationId xmlns:a16="http://schemas.microsoft.com/office/drawing/2014/main" id="{DEFFE8E6-DC27-53AD-73AB-2BCC7F974C28}"/>
                    </a:ext>
                  </a:extLst>
                </p:cNvPr>
                <p:cNvSpPr/>
                <p:nvPr/>
              </p:nvSpPr>
              <p:spPr>
                <a:xfrm>
                  <a:off x="8700063" y="4805778"/>
                  <a:ext cx="72976" cy="74240"/>
                </a:xfrm>
                <a:custGeom>
                  <a:avLst/>
                  <a:gdLst>
                    <a:gd name="connsiteX0" fmla="*/ 4121 w 72976"/>
                    <a:gd name="connsiteY0" fmla="*/ 20927 h 74240"/>
                    <a:gd name="connsiteX1" fmla="*/ 53229 w 72976"/>
                    <a:gd name="connsiteY1" fmla="*/ 3647 h 74240"/>
                    <a:gd name="connsiteX2" fmla="*/ 69057 w 72976"/>
                    <a:gd name="connsiteY2" fmla="*/ 53210 h 74240"/>
                    <a:gd name="connsiteX3" fmla="*/ 19949 w 72976"/>
                    <a:gd name="connsiteY3" fmla="*/ 70490 h 74240"/>
                    <a:gd name="connsiteX4" fmla="*/ 4121 w 72976"/>
                    <a:gd name="connsiteY4" fmla="*/ 20955 h 74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76" h="74240">
                      <a:moveTo>
                        <a:pt x="4121" y="20927"/>
                      </a:moveTo>
                      <a:cubicBezTo>
                        <a:pt x="13487" y="2565"/>
                        <a:pt x="35465" y="-5178"/>
                        <a:pt x="53229" y="3647"/>
                      </a:cubicBezTo>
                      <a:cubicBezTo>
                        <a:pt x="70993" y="12472"/>
                        <a:pt x="78081" y="34649"/>
                        <a:pt x="69057" y="53210"/>
                      </a:cubicBezTo>
                      <a:cubicBezTo>
                        <a:pt x="60032" y="71743"/>
                        <a:pt x="38055" y="79486"/>
                        <a:pt x="19949" y="70490"/>
                      </a:cubicBezTo>
                      <a:cubicBezTo>
                        <a:pt x="1843" y="61494"/>
                        <a:pt x="-5217" y="39318"/>
                        <a:pt x="4121" y="20955"/>
                      </a:cubicBezTo>
                      <a:close/>
                    </a:path>
                  </a:pathLst>
                </a:custGeom>
                <a:grpFill/>
                <a:ln w="2845" cap="flat">
                  <a:noFill/>
                  <a:prstDash val="solid"/>
                  <a:miter/>
                </a:ln>
              </p:spPr>
              <p:txBody>
                <a:bodyPr rtlCol="0" anchor="ctr"/>
                <a:lstStyle/>
                <a:p>
                  <a:endParaRPr lang="en-US"/>
                </a:p>
              </p:txBody>
            </p:sp>
            <p:sp>
              <p:nvSpPr>
                <p:cNvPr id="2458" name="Freeform: Shape 2457">
                  <a:extLst>
                    <a:ext uri="{FF2B5EF4-FFF2-40B4-BE49-F238E27FC236}">
                      <a16:creationId xmlns:a16="http://schemas.microsoft.com/office/drawing/2014/main" id="{12AFFF0D-2B9F-9E58-0E28-A96CFFAB31E1}"/>
                    </a:ext>
                  </a:extLst>
                </p:cNvPr>
                <p:cNvSpPr/>
                <p:nvPr/>
              </p:nvSpPr>
              <p:spPr>
                <a:xfrm>
                  <a:off x="8527380" y="4715896"/>
                  <a:ext cx="70437" cy="71898"/>
                </a:xfrm>
                <a:custGeom>
                  <a:avLst/>
                  <a:gdLst>
                    <a:gd name="connsiteX0" fmla="*/ 4713 w 70437"/>
                    <a:gd name="connsiteY0" fmla="*/ 18800 h 71898"/>
                    <a:gd name="connsiteX1" fmla="*/ 52711 w 70437"/>
                    <a:gd name="connsiteY1" fmla="*/ 4281 h 71898"/>
                    <a:gd name="connsiteX2" fmla="*/ 69109 w 70437"/>
                    <a:gd name="connsiteY2" fmla="*/ 25575 h 71898"/>
                    <a:gd name="connsiteX3" fmla="*/ 65977 w 70437"/>
                    <a:gd name="connsiteY3" fmla="*/ 52819 h 71898"/>
                    <a:gd name="connsiteX4" fmla="*/ 44740 w 70437"/>
                    <a:gd name="connsiteY4" fmla="*/ 70413 h 71898"/>
                    <a:gd name="connsiteX5" fmla="*/ 17895 w 70437"/>
                    <a:gd name="connsiteY5" fmla="*/ 67509 h 71898"/>
                    <a:gd name="connsiteX6" fmla="*/ 4713 w 70437"/>
                    <a:gd name="connsiteY6" fmla="*/ 18800 h 7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37" h="71898">
                      <a:moveTo>
                        <a:pt x="4713" y="18800"/>
                      </a:moveTo>
                      <a:cubicBezTo>
                        <a:pt x="14479" y="1434"/>
                        <a:pt x="35972" y="-5085"/>
                        <a:pt x="52711" y="4281"/>
                      </a:cubicBezTo>
                      <a:cubicBezTo>
                        <a:pt x="61081" y="8978"/>
                        <a:pt x="66746" y="16750"/>
                        <a:pt x="69109" y="25575"/>
                      </a:cubicBezTo>
                      <a:cubicBezTo>
                        <a:pt x="71529" y="34343"/>
                        <a:pt x="70732" y="44051"/>
                        <a:pt x="65977" y="52819"/>
                      </a:cubicBezTo>
                      <a:cubicBezTo>
                        <a:pt x="61252" y="61559"/>
                        <a:pt x="53451" y="67736"/>
                        <a:pt x="44740" y="70413"/>
                      </a:cubicBezTo>
                      <a:cubicBezTo>
                        <a:pt x="36057" y="73031"/>
                        <a:pt x="26407" y="72263"/>
                        <a:pt x="17895" y="67509"/>
                      </a:cubicBezTo>
                      <a:cubicBezTo>
                        <a:pt x="842" y="57972"/>
                        <a:pt x="-5051" y="36165"/>
                        <a:pt x="4713" y="18800"/>
                      </a:cubicBezTo>
                      <a:close/>
                    </a:path>
                  </a:pathLst>
                </a:custGeom>
                <a:grpFill/>
                <a:ln w="2845" cap="flat">
                  <a:noFill/>
                  <a:prstDash val="solid"/>
                  <a:miter/>
                </a:ln>
              </p:spPr>
              <p:txBody>
                <a:bodyPr rtlCol="0" anchor="ctr"/>
                <a:lstStyle/>
                <a:p>
                  <a:endParaRPr lang="en-US"/>
                </a:p>
              </p:txBody>
            </p:sp>
            <p:sp>
              <p:nvSpPr>
                <p:cNvPr id="2459" name="Freeform: Shape 2458">
                  <a:extLst>
                    <a:ext uri="{FF2B5EF4-FFF2-40B4-BE49-F238E27FC236}">
                      <a16:creationId xmlns:a16="http://schemas.microsoft.com/office/drawing/2014/main" id="{9A0BD9A5-4784-07AC-1DDA-5A48386798C2}"/>
                    </a:ext>
                  </a:extLst>
                </p:cNvPr>
                <p:cNvSpPr/>
                <p:nvPr/>
              </p:nvSpPr>
              <p:spPr>
                <a:xfrm>
                  <a:off x="8358478" y="4619154"/>
                  <a:ext cx="68261" cy="69033"/>
                </a:xfrm>
                <a:custGeom>
                  <a:avLst/>
                  <a:gdLst>
                    <a:gd name="connsiteX0" fmla="*/ 5312 w 68261"/>
                    <a:gd name="connsiteY0" fmla="*/ 16813 h 69033"/>
                    <a:gd name="connsiteX1" fmla="*/ 26577 w 68261"/>
                    <a:gd name="connsiteY1" fmla="*/ 1042 h 69033"/>
                    <a:gd name="connsiteX2" fmla="*/ 52142 w 68261"/>
                    <a:gd name="connsiteY2" fmla="*/ 4743 h 69033"/>
                    <a:gd name="connsiteX3" fmla="*/ 63216 w 68261"/>
                    <a:gd name="connsiteY3" fmla="*/ 51772 h 69033"/>
                    <a:gd name="connsiteX4" fmla="*/ 16044 w 68261"/>
                    <a:gd name="connsiteY4" fmla="*/ 64356 h 69033"/>
                    <a:gd name="connsiteX5" fmla="*/ 842 w 68261"/>
                    <a:gd name="connsiteY5" fmla="*/ 43061 h 69033"/>
                    <a:gd name="connsiteX6" fmla="*/ 5312 w 68261"/>
                    <a:gd name="connsiteY6" fmla="*/ 16813 h 6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1" h="69033">
                      <a:moveTo>
                        <a:pt x="5312" y="16813"/>
                      </a:moveTo>
                      <a:cubicBezTo>
                        <a:pt x="10351" y="8615"/>
                        <a:pt x="18122" y="3205"/>
                        <a:pt x="26577" y="1042"/>
                      </a:cubicBezTo>
                      <a:cubicBezTo>
                        <a:pt x="35061" y="-1150"/>
                        <a:pt x="44113" y="131"/>
                        <a:pt x="52142" y="4743"/>
                      </a:cubicBezTo>
                      <a:cubicBezTo>
                        <a:pt x="68084" y="14166"/>
                        <a:pt x="73038" y="35204"/>
                        <a:pt x="63216" y="51772"/>
                      </a:cubicBezTo>
                      <a:cubicBezTo>
                        <a:pt x="53394" y="68313"/>
                        <a:pt x="32271" y="73949"/>
                        <a:pt x="16044" y="64356"/>
                      </a:cubicBezTo>
                      <a:cubicBezTo>
                        <a:pt x="7902" y="59658"/>
                        <a:pt x="2778" y="51630"/>
                        <a:pt x="842" y="43061"/>
                      </a:cubicBezTo>
                      <a:cubicBezTo>
                        <a:pt x="-1094" y="34435"/>
                        <a:pt x="273" y="25012"/>
                        <a:pt x="5312" y="16813"/>
                      </a:cubicBezTo>
                      <a:close/>
                    </a:path>
                  </a:pathLst>
                </a:custGeom>
                <a:grpFill/>
                <a:ln w="2845" cap="flat">
                  <a:noFill/>
                  <a:prstDash val="solid"/>
                  <a:miter/>
                </a:ln>
              </p:spPr>
              <p:txBody>
                <a:bodyPr rtlCol="0" anchor="ctr"/>
                <a:lstStyle/>
                <a:p>
                  <a:endParaRPr lang="en-US"/>
                </a:p>
              </p:txBody>
            </p:sp>
            <p:sp>
              <p:nvSpPr>
                <p:cNvPr id="2460" name="Freeform: Shape 2459">
                  <a:extLst>
                    <a:ext uri="{FF2B5EF4-FFF2-40B4-BE49-F238E27FC236}">
                      <a16:creationId xmlns:a16="http://schemas.microsoft.com/office/drawing/2014/main" id="{9B6A3B1C-B036-6BF5-180C-4209457ABE7D}"/>
                    </a:ext>
                  </a:extLst>
                </p:cNvPr>
                <p:cNvSpPr/>
                <p:nvPr/>
              </p:nvSpPr>
              <p:spPr>
                <a:xfrm>
                  <a:off x="8193805" y="4515223"/>
                  <a:ext cx="65936" cy="66486"/>
                </a:xfrm>
                <a:custGeom>
                  <a:avLst/>
                  <a:gdLst>
                    <a:gd name="connsiteX0" fmla="*/ 5808 w 65936"/>
                    <a:gd name="connsiteY0" fmla="*/ 15270 h 66486"/>
                    <a:gd name="connsiteX1" fmla="*/ 51613 w 65936"/>
                    <a:gd name="connsiteY1" fmla="*/ 5192 h 66486"/>
                    <a:gd name="connsiteX2" fmla="*/ 60296 w 65936"/>
                    <a:gd name="connsiteY2" fmla="*/ 51112 h 66486"/>
                    <a:gd name="connsiteX3" fmla="*/ 14491 w 65936"/>
                    <a:gd name="connsiteY3" fmla="*/ 61189 h 66486"/>
                    <a:gd name="connsiteX4" fmla="*/ 5808 w 65936"/>
                    <a:gd name="connsiteY4" fmla="*/ 15270 h 66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36" h="66486">
                      <a:moveTo>
                        <a:pt x="5808" y="15270"/>
                      </a:moveTo>
                      <a:cubicBezTo>
                        <a:pt x="16170" y="-103"/>
                        <a:pt x="36696" y="-4629"/>
                        <a:pt x="51613" y="5192"/>
                      </a:cubicBezTo>
                      <a:cubicBezTo>
                        <a:pt x="66531" y="15014"/>
                        <a:pt x="70431" y="35568"/>
                        <a:pt x="60296" y="51112"/>
                      </a:cubicBezTo>
                      <a:cubicBezTo>
                        <a:pt x="50162" y="66655"/>
                        <a:pt x="29664" y="71153"/>
                        <a:pt x="14491" y="61189"/>
                      </a:cubicBezTo>
                      <a:cubicBezTo>
                        <a:pt x="-683" y="51197"/>
                        <a:pt x="-4555" y="30643"/>
                        <a:pt x="5808" y="15270"/>
                      </a:cubicBezTo>
                      <a:close/>
                    </a:path>
                  </a:pathLst>
                </a:custGeom>
                <a:grpFill/>
                <a:ln w="2845" cap="flat">
                  <a:noFill/>
                  <a:prstDash val="solid"/>
                  <a:miter/>
                </a:ln>
              </p:spPr>
              <p:txBody>
                <a:bodyPr rtlCol="0" anchor="ctr"/>
                <a:lstStyle/>
                <a:p>
                  <a:endParaRPr lang="en-US"/>
                </a:p>
              </p:txBody>
            </p:sp>
            <p:sp>
              <p:nvSpPr>
                <p:cNvPr id="2461" name="Freeform: Shape 2460">
                  <a:extLst>
                    <a:ext uri="{FF2B5EF4-FFF2-40B4-BE49-F238E27FC236}">
                      <a16:creationId xmlns:a16="http://schemas.microsoft.com/office/drawing/2014/main" id="{BC70EB2E-BF5B-3993-2974-6D75C137549C}"/>
                    </a:ext>
                  </a:extLst>
                </p:cNvPr>
                <p:cNvSpPr/>
                <p:nvPr/>
              </p:nvSpPr>
              <p:spPr>
                <a:xfrm>
                  <a:off x="8033688" y="4404583"/>
                  <a:ext cx="63343" cy="64152"/>
                </a:xfrm>
                <a:custGeom>
                  <a:avLst/>
                  <a:gdLst>
                    <a:gd name="connsiteX0" fmla="*/ 6389 w 63343"/>
                    <a:gd name="connsiteY0" fmla="*/ 13517 h 64152"/>
                    <a:gd name="connsiteX1" fmla="*/ 50714 w 63343"/>
                    <a:gd name="connsiteY1" fmla="*/ 5831 h 64152"/>
                    <a:gd name="connsiteX2" fmla="*/ 57119 w 63343"/>
                    <a:gd name="connsiteY2" fmla="*/ 50526 h 64152"/>
                    <a:gd name="connsiteX3" fmla="*/ 12794 w 63343"/>
                    <a:gd name="connsiteY3" fmla="*/ 58213 h 64152"/>
                    <a:gd name="connsiteX4" fmla="*/ 6389 w 63343"/>
                    <a:gd name="connsiteY4" fmla="*/ 13517 h 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3" h="64152">
                      <a:moveTo>
                        <a:pt x="6389" y="13517"/>
                      </a:moveTo>
                      <a:cubicBezTo>
                        <a:pt x="16979" y="-859"/>
                        <a:pt x="36821" y="-4332"/>
                        <a:pt x="50714" y="5831"/>
                      </a:cubicBezTo>
                      <a:cubicBezTo>
                        <a:pt x="64606" y="15966"/>
                        <a:pt x="67482" y="35979"/>
                        <a:pt x="57119" y="50526"/>
                      </a:cubicBezTo>
                      <a:cubicBezTo>
                        <a:pt x="46757" y="65073"/>
                        <a:pt x="26914" y="68518"/>
                        <a:pt x="12794" y="58213"/>
                      </a:cubicBezTo>
                      <a:cubicBezTo>
                        <a:pt x="-1326" y="47907"/>
                        <a:pt x="-4202" y="27894"/>
                        <a:pt x="6389" y="13517"/>
                      </a:cubicBezTo>
                      <a:close/>
                    </a:path>
                  </a:pathLst>
                </a:custGeom>
                <a:grpFill/>
                <a:ln w="2845" cap="flat">
                  <a:noFill/>
                  <a:prstDash val="solid"/>
                  <a:miter/>
                </a:ln>
              </p:spPr>
              <p:txBody>
                <a:bodyPr rtlCol="0" anchor="ctr"/>
                <a:lstStyle/>
                <a:p>
                  <a:endParaRPr lang="en-US"/>
                </a:p>
              </p:txBody>
            </p:sp>
            <p:sp>
              <p:nvSpPr>
                <p:cNvPr id="2462" name="Freeform: Shape 2461">
                  <a:extLst>
                    <a:ext uri="{FF2B5EF4-FFF2-40B4-BE49-F238E27FC236}">
                      <a16:creationId xmlns:a16="http://schemas.microsoft.com/office/drawing/2014/main" id="{198A3A72-AB03-1FC2-827A-8E96B9BDF6CE}"/>
                    </a:ext>
                  </a:extLst>
                </p:cNvPr>
                <p:cNvSpPr/>
                <p:nvPr/>
              </p:nvSpPr>
              <p:spPr>
                <a:xfrm>
                  <a:off x="7878146" y="4287621"/>
                  <a:ext cx="61030" cy="61582"/>
                </a:xfrm>
                <a:custGeom>
                  <a:avLst/>
                  <a:gdLst>
                    <a:gd name="connsiteX0" fmla="*/ 6950 w 61030"/>
                    <a:gd name="connsiteY0" fmla="*/ 11909 h 61582"/>
                    <a:gd name="connsiteX1" fmla="*/ 49709 w 61030"/>
                    <a:gd name="connsiteY1" fmla="*/ 6415 h 61582"/>
                    <a:gd name="connsiteX2" fmla="*/ 54321 w 61030"/>
                    <a:gd name="connsiteY2" fmla="*/ 49317 h 61582"/>
                    <a:gd name="connsiteX3" fmla="*/ 11220 w 61030"/>
                    <a:gd name="connsiteY3" fmla="*/ 55266 h 61582"/>
                    <a:gd name="connsiteX4" fmla="*/ 6950 w 61030"/>
                    <a:gd name="connsiteY4" fmla="*/ 11909 h 61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30" h="61582">
                      <a:moveTo>
                        <a:pt x="6950" y="11909"/>
                      </a:moveTo>
                      <a:cubicBezTo>
                        <a:pt x="17683" y="-1500"/>
                        <a:pt x="36813" y="-3948"/>
                        <a:pt x="49709" y="6415"/>
                      </a:cubicBezTo>
                      <a:cubicBezTo>
                        <a:pt x="62662" y="16692"/>
                        <a:pt x="64911" y="35709"/>
                        <a:pt x="54321" y="49317"/>
                      </a:cubicBezTo>
                      <a:cubicBezTo>
                        <a:pt x="43845" y="62839"/>
                        <a:pt x="24373" y="65714"/>
                        <a:pt x="11220" y="55266"/>
                      </a:cubicBezTo>
                      <a:cubicBezTo>
                        <a:pt x="-1875" y="44733"/>
                        <a:pt x="-3782" y="25318"/>
                        <a:pt x="6950" y="11909"/>
                      </a:cubicBezTo>
                      <a:close/>
                    </a:path>
                  </a:pathLst>
                </a:custGeom>
                <a:grpFill/>
                <a:ln w="2845" cap="flat">
                  <a:noFill/>
                  <a:prstDash val="solid"/>
                  <a:miter/>
                </a:ln>
              </p:spPr>
              <p:txBody>
                <a:bodyPr rtlCol="0" anchor="ctr"/>
                <a:lstStyle/>
                <a:p>
                  <a:endParaRPr lang="en-US"/>
                </a:p>
              </p:txBody>
            </p:sp>
            <p:sp>
              <p:nvSpPr>
                <p:cNvPr id="2463" name="Freeform: Shape 2462">
                  <a:extLst>
                    <a:ext uri="{FF2B5EF4-FFF2-40B4-BE49-F238E27FC236}">
                      <a16:creationId xmlns:a16="http://schemas.microsoft.com/office/drawing/2014/main" id="{2F355345-5EF1-50C7-BC3E-BD08588AAE49}"/>
                    </a:ext>
                  </a:extLst>
                </p:cNvPr>
                <p:cNvSpPr/>
                <p:nvPr/>
              </p:nvSpPr>
              <p:spPr>
                <a:xfrm>
                  <a:off x="7727511" y="4164326"/>
                  <a:ext cx="58877" cy="58801"/>
                </a:xfrm>
                <a:custGeom>
                  <a:avLst/>
                  <a:gdLst>
                    <a:gd name="connsiteX0" fmla="*/ 7414 w 58877"/>
                    <a:gd name="connsiteY0" fmla="*/ 10598 h 58801"/>
                    <a:gd name="connsiteX1" fmla="*/ 48921 w 58877"/>
                    <a:gd name="connsiteY1" fmla="*/ 6670 h 58801"/>
                    <a:gd name="connsiteX2" fmla="*/ 51625 w 58877"/>
                    <a:gd name="connsiteY2" fmla="*/ 48063 h 58801"/>
                    <a:gd name="connsiteX3" fmla="*/ 10090 w 58877"/>
                    <a:gd name="connsiteY3" fmla="*/ 52020 h 58801"/>
                    <a:gd name="connsiteX4" fmla="*/ 7414 w 58877"/>
                    <a:gd name="connsiteY4" fmla="*/ 10598 h 58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77" h="58801">
                      <a:moveTo>
                        <a:pt x="7414" y="10598"/>
                      </a:moveTo>
                      <a:cubicBezTo>
                        <a:pt x="18175" y="-1785"/>
                        <a:pt x="36822" y="-3607"/>
                        <a:pt x="48921" y="6670"/>
                      </a:cubicBezTo>
                      <a:cubicBezTo>
                        <a:pt x="61048" y="16918"/>
                        <a:pt x="62273" y="35451"/>
                        <a:pt x="51625" y="48063"/>
                      </a:cubicBezTo>
                      <a:cubicBezTo>
                        <a:pt x="41007" y="60646"/>
                        <a:pt x="22389" y="62439"/>
                        <a:pt x="10090" y="52020"/>
                      </a:cubicBezTo>
                      <a:cubicBezTo>
                        <a:pt x="-2208" y="41600"/>
                        <a:pt x="-3461" y="23125"/>
                        <a:pt x="7414" y="10598"/>
                      </a:cubicBezTo>
                      <a:close/>
                    </a:path>
                  </a:pathLst>
                </a:custGeom>
                <a:grpFill/>
                <a:ln w="2845" cap="flat">
                  <a:noFill/>
                  <a:prstDash val="solid"/>
                  <a:miter/>
                </a:ln>
              </p:spPr>
              <p:txBody>
                <a:bodyPr rtlCol="0" anchor="ctr"/>
                <a:lstStyle/>
                <a:p>
                  <a:endParaRPr lang="en-US"/>
                </a:p>
              </p:txBody>
            </p:sp>
            <p:sp>
              <p:nvSpPr>
                <p:cNvPr id="2464" name="Freeform: Shape 2463">
                  <a:extLst>
                    <a:ext uri="{FF2B5EF4-FFF2-40B4-BE49-F238E27FC236}">
                      <a16:creationId xmlns:a16="http://schemas.microsoft.com/office/drawing/2014/main" id="{DD8D94D7-1FCC-4182-87EC-1ACF1C075977}"/>
                    </a:ext>
                  </a:extLst>
                </p:cNvPr>
                <p:cNvSpPr/>
                <p:nvPr/>
              </p:nvSpPr>
              <p:spPr>
                <a:xfrm>
                  <a:off x="7582376" y="4034714"/>
                  <a:ext cx="56294" cy="56454"/>
                </a:xfrm>
                <a:custGeom>
                  <a:avLst/>
                  <a:gdLst>
                    <a:gd name="connsiteX0" fmla="*/ 7874 w 56294"/>
                    <a:gd name="connsiteY0" fmla="*/ 9257 h 56454"/>
                    <a:gd name="connsiteX1" fmla="*/ 47673 w 56294"/>
                    <a:gd name="connsiteY1" fmla="*/ 7236 h 56454"/>
                    <a:gd name="connsiteX2" fmla="*/ 48527 w 56294"/>
                    <a:gd name="connsiteY2" fmla="*/ 47091 h 56454"/>
                    <a:gd name="connsiteX3" fmla="*/ 8728 w 56294"/>
                    <a:gd name="connsiteY3" fmla="*/ 49112 h 56454"/>
                    <a:gd name="connsiteX4" fmla="*/ 7874 w 56294"/>
                    <a:gd name="connsiteY4" fmla="*/ 9257 h 56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94" h="56454">
                      <a:moveTo>
                        <a:pt x="7874" y="9257"/>
                      </a:moveTo>
                      <a:cubicBezTo>
                        <a:pt x="18721" y="-2244"/>
                        <a:pt x="36513" y="-3155"/>
                        <a:pt x="47673" y="7236"/>
                      </a:cubicBezTo>
                      <a:cubicBezTo>
                        <a:pt x="58832" y="17598"/>
                        <a:pt x="59202" y="35448"/>
                        <a:pt x="48527" y="47091"/>
                      </a:cubicBezTo>
                      <a:cubicBezTo>
                        <a:pt x="37851" y="58735"/>
                        <a:pt x="20030" y="59646"/>
                        <a:pt x="8728" y="49112"/>
                      </a:cubicBezTo>
                      <a:cubicBezTo>
                        <a:pt x="-2574" y="38579"/>
                        <a:pt x="-2944" y="20730"/>
                        <a:pt x="7874" y="9257"/>
                      </a:cubicBezTo>
                      <a:close/>
                    </a:path>
                  </a:pathLst>
                </a:custGeom>
                <a:grpFill/>
                <a:ln w="2845" cap="flat">
                  <a:noFill/>
                  <a:prstDash val="solid"/>
                  <a:miter/>
                </a:ln>
              </p:spPr>
              <p:txBody>
                <a:bodyPr rtlCol="0" anchor="ctr"/>
                <a:lstStyle/>
                <a:p>
                  <a:endParaRPr lang="en-US"/>
                </a:p>
              </p:txBody>
            </p:sp>
            <p:sp>
              <p:nvSpPr>
                <p:cNvPr id="2465" name="Freeform: Shape 2464">
                  <a:extLst>
                    <a:ext uri="{FF2B5EF4-FFF2-40B4-BE49-F238E27FC236}">
                      <a16:creationId xmlns:a16="http://schemas.microsoft.com/office/drawing/2014/main" id="{D11B6FEA-1F29-8514-1980-5116706E6D27}"/>
                    </a:ext>
                  </a:extLst>
                </p:cNvPr>
                <p:cNvSpPr/>
                <p:nvPr/>
              </p:nvSpPr>
              <p:spPr>
                <a:xfrm>
                  <a:off x="7442500" y="3899383"/>
                  <a:ext cx="53756" cy="54116"/>
                </a:xfrm>
                <a:custGeom>
                  <a:avLst/>
                  <a:gdLst>
                    <a:gd name="connsiteX0" fmla="*/ 8398 w 53756"/>
                    <a:gd name="connsiteY0" fmla="*/ 7997 h 54116"/>
                    <a:gd name="connsiteX1" fmla="*/ 46374 w 53756"/>
                    <a:gd name="connsiteY1" fmla="*/ 7740 h 54116"/>
                    <a:gd name="connsiteX2" fmla="*/ 53748 w 53756"/>
                    <a:gd name="connsiteY2" fmla="*/ 26757 h 54116"/>
                    <a:gd name="connsiteX3" fmla="*/ 45578 w 53756"/>
                    <a:gd name="connsiteY3" fmla="*/ 45916 h 54116"/>
                    <a:gd name="connsiteX4" fmla="*/ 26361 w 53756"/>
                    <a:gd name="connsiteY4" fmla="*/ 54115 h 54116"/>
                    <a:gd name="connsiteX5" fmla="*/ 7487 w 53756"/>
                    <a:gd name="connsiteY5" fmla="*/ 46258 h 54116"/>
                    <a:gd name="connsiteX6" fmla="*/ 8369 w 53756"/>
                    <a:gd name="connsiteY6" fmla="*/ 7997 h 5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56" h="54116">
                      <a:moveTo>
                        <a:pt x="8398" y="7997"/>
                      </a:moveTo>
                      <a:cubicBezTo>
                        <a:pt x="19187" y="-2565"/>
                        <a:pt x="36211" y="-2679"/>
                        <a:pt x="46374" y="7740"/>
                      </a:cubicBezTo>
                      <a:cubicBezTo>
                        <a:pt x="51470" y="12950"/>
                        <a:pt x="53919" y="19839"/>
                        <a:pt x="53748" y="26757"/>
                      </a:cubicBezTo>
                      <a:cubicBezTo>
                        <a:pt x="53577" y="33675"/>
                        <a:pt x="50930" y="40536"/>
                        <a:pt x="45578" y="45916"/>
                      </a:cubicBezTo>
                      <a:cubicBezTo>
                        <a:pt x="40254" y="51240"/>
                        <a:pt x="33251" y="54058"/>
                        <a:pt x="26361" y="54115"/>
                      </a:cubicBezTo>
                      <a:cubicBezTo>
                        <a:pt x="19501" y="54172"/>
                        <a:pt x="12640" y="51553"/>
                        <a:pt x="7487" y="46258"/>
                      </a:cubicBezTo>
                      <a:cubicBezTo>
                        <a:pt x="-2818" y="35696"/>
                        <a:pt x="-2448" y="18558"/>
                        <a:pt x="8369" y="7997"/>
                      </a:cubicBezTo>
                      <a:close/>
                    </a:path>
                  </a:pathLst>
                </a:custGeom>
                <a:grpFill/>
                <a:ln w="2845" cap="flat">
                  <a:noFill/>
                  <a:prstDash val="solid"/>
                  <a:miter/>
                </a:ln>
              </p:spPr>
              <p:txBody>
                <a:bodyPr rtlCol="0" anchor="ctr"/>
                <a:lstStyle/>
                <a:p>
                  <a:endParaRPr lang="en-US"/>
                </a:p>
              </p:txBody>
            </p:sp>
            <p:sp>
              <p:nvSpPr>
                <p:cNvPr id="2466" name="Freeform: Shape 2465">
                  <a:extLst>
                    <a:ext uri="{FF2B5EF4-FFF2-40B4-BE49-F238E27FC236}">
                      <a16:creationId xmlns:a16="http://schemas.microsoft.com/office/drawing/2014/main" id="{2A81FD15-73AE-37BE-FBDE-D7E0B7BFB983}"/>
                    </a:ext>
                  </a:extLst>
                </p:cNvPr>
                <p:cNvSpPr/>
                <p:nvPr/>
              </p:nvSpPr>
              <p:spPr>
                <a:xfrm>
                  <a:off x="7308198" y="3758544"/>
                  <a:ext cx="51669" cy="51262"/>
                </a:xfrm>
                <a:custGeom>
                  <a:avLst/>
                  <a:gdLst>
                    <a:gd name="connsiteX0" fmla="*/ 8814 w 51669"/>
                    <a:gd name="connsiteY0" fmla="*/ 6864 h 51262"/>
                    <a:gd name="connsiteX1" fmla="*/ 45111 w 51669"/>
                    <a:gd name="connsiteY1" fmla="*/ 8031 h 51262"/>
                    <a:gd name="connsiteX2" fmla="*/ 43118 w 51669"/>
                    <a:gd name="connsiteY2" fmla="*/ 44186 h 51262"/>
                    <a:gd name="connsiteX3" fmla="*/ 6565 w 51669"/>
                    <a:gd name="connsiteY3" fmla="*/ 43247 h 51262"/>
                    <a:gd name="connsiteX4" fmla="*/ 8814 w 51669"/>
                    <a:gd name="connsiteY4" fmla="*/ 6864 h 51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9" h="51262">
                      <a:moveTo>
                        <a:pt x="8814" y="6864"/>
                      </a:moveTo>
                      <a:cubicBezTo>
                        <a:pt x="19575" y="-2843"/>
                        <a:pt x="35546" y="-2075"/>
                        <a:pt x="45111" y="8031"/>
                      </a:cubicBezTo>
                      <a:cubicBezTo>
                        <a:pt x="54591" y="18223"/>
                        <a:pt x="53680" y="34393"/>
                        <a:pt x="43118" y="44186"/>
                      </a:cubicBezTo>
                      <a:cubicBezTo>
                        <a:pt x="32557" y="53979"/>
                        <a:pt x="16159" y="53552"/>
                        <a:pt x="6565" y="43247"/>
                      </a:cubicBezTo>
                      <a:cubicBezTo>
                        <a:pt x="-3114" y="33027"/>
                        <a:pt x="-1862" y="16487"/>
                        <a:pt x="8814" y="6864"/>
                      </a:cubicBezTo>
                      <a:close/>
                    </a:path>
                  </a:pathLst>
                </a:custGeom>
                <a:grpFill/>
                <a:ln w="2845" cap="flat">
                  <a:noFill/>
                  <a:prstDash val="solid"/>
                  <a:miter/>
                </a:ln>
              </p:spPr>
              <p:txBody>
                <a:bodyPr rtlCol="0" anchor="ctr"/>
                <a:lstStyle/>
                <a:p>
                  <a:endParaRPr lang="en-US"/>
                </a:p>
              </p:txBody>
            </p:sp>
            <p:sp>
              <p:nvSpPr>
                <p:cNvPr id="2467" name="Freeform: Shape 2466">
                  <a:extLst>
                    <a:ext uri="{FF2B5EF4-FFF2-40B4-BE49-F238E27FC236}">
                      <a16:creationId xmlns:a16="http://schemas.microsoft.com/office/drawing/2014/main" id="{097C84D1-3AD8-7BCC-7D27-A445B2531882}"/>
                    </a:ext>
                  </a:extLst>
                </p:cNvPr>
                <p:cNvSpPr/>
                <p:nvPr/>
              </p:nvSpPr>
              <p:spPr>
                <a:xfrm>
                  <a:off x="7180140" y="3612043"/>
                  <a:ext cx="49186" cy="48791"/>
                </a:xfrm>
                <a:custGeom>
                  <a:avLst/>
                  <a:gdLst>
                    <a:gd name="connsiteX0" fmla="*/ 9049 w 49186"/>
                    <a:gd name="connsiteY0" fmla="*/ 5929 h 48791"/>
                    <a:gd name="connsiteX1" fmla="*/ 43666 w 49186"/>
                    <a:gd name="connsiteY1" fmla="*/ 8348 h 48791"/>
                    <a:gd name="connsiteX2" fmla="*/ 40222 w 49186"/>
                    <a:gd name="connsiteY2" fmla="*/ 42766 h 48791"/>
                    <a:gd name="connsiteX3" fmla="*/ 5604 w 49186"/>
                    <a:gd name="connsiteY3" fmla="*/ 40347 h 48791"/>
                    <a:gd name="connsiteX4" fmla="*/ 9049 w 49186"/>
                    <a:gd name="connsiteY4" fmla="*/ 5929 h 48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6" h="48791">
                      <a:moveTo>
                        <a:pt x="9049" y="5929"/>
                      </a:moveTo>
                      <a:cubicBezTo>
                        <a:pt x="19611" y="-2839"/>
                        <a:pt x="35097" y="-1758"/>
                        <a:pt x="43666" y="8348"/>
                      </a:cubicBezTo>
                      <a:cubicBezTo>
                        <a:pt x="52207" y="18455"/>
                        <a:pt x="50670" y="33884"/>
                        <a:pt x="40222" y="42766"/>
                      </a:cubicBezTo>
                      <a:cubicBezTo>
                        <a:pt x="29774" y="51677"/>
                        <a:pt x="14287" y="50567"/>
                        <a:pt x="5604" y="40347"/>
                      </a:cubicBezTo>
                      <a:cubicBezTo>
                        <a:pt x="-3050" y="30098"/>
                        <a:pt x="-1513" y="14697"/>
                        <a:pt x="9049" y="5929"/>
                      </a:cubicBezTo>
                      <a:close/>
                    </a:path>
                  </a:pathLst>
                </a:custGeom>
                <a:grpFill/>
                <a:ln w="2845" cap="flat">
                  <a:noFill/>
                  <a:prstDash val="solid"/>
                  <a:miter/>
                </a:ln>
              </p:spPr>
              <p:txBody>
                <a:bodyPr rtlCol="0" anchor="ctr"/>
                <a:lstStyle/>
                <a:p>
                  <a:endParaRPr lang="en-US"/>
                </a:p>
              </p:txBody>
            </p:sp>
            <p:sp>
              <p:nvSpPr>
                <p:cNvPr id="2468" name="Freeform: Shape 2467">
                  <a:extLst>
                    <a:ext uri="{FF2B5EF4-FFF2-40B4-BE49-F238E27FC236}">
                      <a16:creationId xmlns:a16="http://schemas.microsoft.com/office/drawing/2014/main" id="{E1D31C73-9BF5-5F25-E372-64AF7D884251}"/>
                    </a:ext>
                  </a:extLst>
                </p:cNvPr>
                <p:cNvSpPr/>
                <p:nvPr/>
              </p:nvSpPr>
              <p:spPr>
                <a:xfrm>
                  <a:off x="7058095" y="3460420"/>
                  <a:ext cx="46622" cy="46446"/>
                </a:xfrm>
                <a:custGeom>
                  <a:avLst/>
                  <a:gdLst>
                    <a:gd name="connsiteX0" fmla="*/ 9393 w 46622"/>
                    <a:gd name="connsiteY0" fmla="*/ 4990 h 46446"/>
                    <a:gd name="connsiteX1" fmla="*/ 42017 w 46622"/>
                    <a:gd name="connsiteY1" fmla="*/ 8748 h 46446"/>
                    <a:gd name="connsiteX2" fmla="*/ 37292 w 46622"/>
                    <a:gd name="connsiteY2" fmla="*/ 41373 h 46446"/>
                    <a:gd name="connsiteX3" fmla="*/ 4667 w 46622"/>
                    <a:gd name="connsiteY3" fmla="*/ 37615 h 46446"/>
                    <a:gd name="connsiteX4" fmla="*/ 9393 w 46622"/>
                    <a:gd name="connsiteY4" fmla="*/ 4990 h 4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22" h="46446">
                      <a:moveTo>
                        <a:pt x="9393" y="4990"/>
                      </a:moveTo>
                      <a:cubicBezTo>
                        <a:pt x="19755" y="-2924"/>
                        <a:pt x="34359" y="-1244"/>
                        <a:pt x="42017" y="8748"/>
                      </a:cubicBezTo>
                      <a:cubicBezTo>
                        <a:pt x="49675" y="18740"/>
                        <a:pt x="47569" y="33345"/>
                        <a:pt x="37292" y="41373"/>
                      </a:cubicBezTo>
                      <a:cubicBezTo>
                        <a:pt x="27015" y="49401"/>
                        <a:pt x="12410" y="47721"/>
                        <a:pt x="4667" y="37615"/>
                      </a:cubicBezTo>
                      <a:cubicBezTo>
                        <a:pt x="-3076" y="27509"/>
                        <a:pt x="-970" y="12904"/>
                        <a:pt x="9393" y="4990"/>
                      </a:cubicBezTo>
                      <a:close/>
                    </a:path>
                  </a:pathLst>
                </a:custGeom>
                <a:grpFill/>
                <a:ln w="2845" cap="flat">
                  <a:noFill/>
                  <a:prstDash val="solid"/>
                  <a:miter/>
                </a:ln>
              </p:spPr>
              <p:txBody>
                <a:bodyPr rtlCol="0" anchor="ctr"/>
                <a:lstStyle/>
                <a:p>
                  <a:endParaRPr lang="en-US"/>
                </a:p>
              </p:txBody>
            </p:sp>
            <p:sp>
              <p:nvSpPr>
                <p:cNvPr id="2469" name="Freeform: Shape 2468">
                  <a:extLst>
                    <a:ext uri="{FF2B5EF4-FFF2-40B4-BE49-F238E27FC236}">
                      <a16:creationId xmlns:a16="http://schemas.microsoft.com/office/drawing/2014/main" id="{A60389C2-692D-1ABF-6B08-F1AF05D8AD6F}"/>
                    </a:ext>
                  </a:extLst>
                </p:cNvPr>
                <p:cNvSpPr/>
                <p:nvPr/>
              </p:nvSpPr>
              <p:spPr>
                <a:xfrm>
                  <a:off x="6942218" y="3304049"/>
                  <a:ext cx="44246" cy="43868"/>
                </a:xfrm>
                <a:custGeom>
                  <a:avLst/>
                  <a:gdLst>
                    <a:gd name="connsiteX0" fmla="*/ 9689 w 44246"/>
                    <a:gd name="connsiteY0" fmla="*/ 4159 h 43868"/>
                    <a:gd name="connsiteX1" fmla="*/ 40292 w 44246"/>
                    <a:gd name="connsiteY1" fmla="*/ 9056 h 43868"/>
                    <a:gd name="connsiteX2" fmla="*/ 34798 w 44246"/>
                    <a:gd name="connsiteY2" fmla="*/ 39574 h 43868"/>
                    <a:gd name="connsiteX3" fmla="*/ 3824 w 44246"/>
                    <a:gd name="connsiteY3" fmla="*/ 34934 h 43868"/>
                    <a:gd name="connsiteX4" fmla="*/ 9689 w 44246"/>
                    <a:gd name="connsiteY4" fmla="*/ 4131 h 43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46" h="43868">
                      <a:moveTo>
                        <a:pt x="9689" y="4159"/>
                      </a:moveTo>
                      <a:cubicBezTo>
                        <a:pt x="19795" y="-2929"/>
                        <a:pt x="33488" y="-737"/>
                        <a:pt x="40292" y="9056"/>
                      </a:cubicBezTo>
                      <a:cubicBezTo>
                        <a:pt x="47210" y="18764"/>
                        <a:pt x="44847" y="32372"/>
                        <a:pt x="34798" y="39574"/>
                      </a:cubicBezTo>
                      <a:cubicBezTo>
                        <a:pt x="24805" y="46748"/>
                        <a:pt x="10827" y="44755"/>
                        <a:pt x="3824" y="34934"/>
                      </a:cubicBezTo>
                      <a:cubicBezTo>
                        <a:pt x="-3037" y="25027"/>
                        <a:pt x="-417" y="11248"/>
                        <a:pt x="9689" y="4131"/>
                      </a:cubicBezTo>
                      <a:close/>
                    </a:path>
                  </a:pathLst>
                </a:custGeom>
                <a:grpFill/>
                <a:ln w="2845" cap="flat">
                  <a:noFill/>
                  <a:prstDash val="solid"/>
                  <a:miter/>
                </a:ln>
              </p:spPr>
              <p:txBody>
                <a:bodyPr rtlCol="0" anchor="ctr"/>
                <a:lstStyle/>
                <a:p>
                  <a:endParaRPr lang="en-US"/>
                </a:p>
              </p:txBody>
            </p:sp>
            <p:sp>
              <p:nvSpPr>
                <p:cNvPr id="2470" name="Freeform: Shape 2469">
                  <a:extLst>
                    <a:ext uri="{FF2B5EF4-FFF2-40B4-BE49-F238E27FC236}">
                      <a16:creationId xmlns:a16="http://schemas.microsoft.com/office/drawing/2014/main" id="{B4CDDED7-69B1-2791-9E0F-7056DE3C7EAE}"/>
                    </a:ext>
                  </a:extLst>
                </p:cNvPr>
                <p:cNvSpPr/>
                <p:nvPr/>
              </p:nvSpPr>
              <p:spPr>
                <a:xfrm>
                  <a:off x="6833069" y="3142915"/>
                  <a:ext cx="41995" cy="41274"/>
                </a:xfrm>
                <a:custGeom>
                  <a:avLst/>
                  <a:gdLst>
                    <a:gd name="connsiteX0" fmla="*/ 9747 w 41995"/>
                    <a:gd name="connsiteY0" fmla="*/ 3480 h 41274"/>
                    <a:gd name="connsiteX1" fmla="*/ 38728 w 41995"/>
                    <a:gd name="connsiteY1" fmla="*/ 9088 h 41274"/>
                    <a:gd name="connsiteX2" fmla="*/ 32294 w 41995"/>
                    <a:gd name="connsiteY2" fmla="*/ 37727 h 41274"/>
                    <a:gd name="connsiteX3" fmla="*/ 3313 w 41995"/>
                    <a:gd name="connsiteY3" fmla="*/ 32119 h 41274"/>
                    <a:gd name="connsiteX4" fmla="*/ 9747 w 41995"/>
                    <a:gd name="connsiteY4" fmla="*/ 3480 h 41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5" h="41274">
                      <a:moveTo>
                        <a:pt x="9747" y="3480"/>
                      </a:moveTo>
                      <a:cubicBezTo>
                        <a:pt x="19569" y="-2840"/>
                        <a:pt x="32522" y="-306"/>
                        <a:pt x="38728" y="9088"/>
                      </a:cubicBezTo>
                      <a:cubicBezTo>
                        <a:pt x="44934" y="18483"/>
                        <a:pt x="42030" y="31322"/>
                        <a:pt x="32294" y="37727"/>
                      </a:cubicBezTo>
                      <a:cubicBezTo>
                        <a:pt x="22558" y="44133"/>
                        <a:pt x="9576" y="41628"/>
                        <a:pt x="3313" y="32119"/>
                      </a:cubicBezTo>
                      <a:cubicBezTo>
                        <a:pt x="-2950" y="22611"/>
                        <a:pt x="-74" y="9800"/>
                        <a:pt x="9747" y="3480"/>
                      </a:cubicBezTo>
                      <a:close/>
                    </a:path>
                  </a:pathLst>
                </a:custGeom>
                <a:grpFill/>
                <a:ln w="2845" cap="flat">
                  <a:noFill/>
                  <a:prstDash val="solid"/>
                  <a:miter/>
                </a:ln>
              </p:spPr>
              <p:txBody>
                <a:bodyPr rtlCol="0" anchor="ctr"/>
                <a:lstStyle/>
                <a:p>
                  <a:endParaRPr lang="en-US"/>
                </a:p>
              </p:txBody>
            </p:sp>
            <p:sp>
              <p:nvSpPr>
                <p:cNvPr id="2471" name="Freeform: Shape 2470">
                  <a:extLst>
                    <a:ext uri="{FF2B5EF4-FFF2-40B4-BE49-F238E27FC236}">
                      <a16:creationId xmlns:a16="http://schemas.microsoft.com/office/drawing/2014/main" id="{2C261F22-DFC5-17EE-CD46-1A3D6E432D83}"/>
                    </a:ext>
                  </a:extLst>
                </p:cNvPr>
                <p:cNvSpPr/>
                <p:nvPr/>
              </p:nvSpPr>
              <p:spPr>
                <a:xfrm>
                  <a:off x="6730806" y="2977293"/>
                  <a:ext cx="39394" cy="38896"/>
                </a:xfrm>
                <a:custGeom>
                  <a:avLst/>
                  <a:gdLst>
                    <a:gd name="connsiteX0" fmla="*/ 9895 w 39394"/>
                    <a:gd name="connsiteY0" fmla="*/ 2819 h 38896"/>
                    <a:gd name="connsiteX1" fmla="*/ 36797 w 39394"/>
                    <a:gd name="connsiteY1" fmla="*/ 9281 h 38896"/>
                    <a:gd name="connsiteX2" fmla="*/ 29538 w 39394"/>
                    <a:gd name="connsiteY2" fmla="*/ 36013 h 38896"/>
                    <a:gd name="connsiteX3" fmla="*/ 2635 w 39394"/>
                    <a:gd name="connsiteY3" fmla="*/ 29550 h 38896"/>
                    <a:gd name="connsiteX4" fmla="*/ 9895 w 39394"/>
                    <a:gd name="connsiteY4" fmla="*/ 2819 h 38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8896">
                      <a:moveTo>
                        <a:pt x="9895" y="2819"/>
                      </a:moveTo>
                      <a:cubicBezTo>
                        <a:pt x="19346" y="-2732"/>
                        <a:pt x="31388" y="171"/>
                        <a:pt x="36797" y="9281"/>
                      </a:cubicBezTo>
                      <a:cubicBezTo>
                        <a:pt x="42178" y="18420"/>
                        <a:pt x="38932" y="30376"/>
                        <a:pt x="29538" y="36013"/>
                      </a:cubicBezTo>
                      <a:cubicBezTo>
                        <a:pt x="20115" y="41650"/>
                        <a:pt x="8073" y="38774"/>
                        <a:pt x="2635" y="29550"/>
                      </a:cubicBezTo>
                      <a:cubicBezTo>
                        <a:pt x="-2802" y="20327"/>
                        <a:pt x="444" y="8370"/>
                        <a:pt x="9895" y="2819"/>
                      </a:cubicBezTo>
                      <a:close/>
                    </a:path>
                  </a:pathLst>
                </a:custGeom>
                <a:grpFill/>
                <a:ln w="2845" cap="flat">
                  <a:noFill/>
                  <a:prstDash val="solid"/>
                  <a:miter/>
                </a:ln>
              </p:spPr>
              <p:txBody>
                <a:bodyPr rtlCol="0" anchor="ctr"/>
                <a:lstStyle/>
                <a:p>
                  <a:endParaRPr lang="en-US"/>
                </a:p>
              </p:txBody>
            </p:sp>
            <p:sp>
              <p:nvSpPr>
                <p:cNvPr id="2472" name="Freeform: Shape 2471">
                  <a:extLst>
                    <a:ext uri="{FF2B5EF4-FFF2-40B4-BE49-F238E27FC236}">
                      <a16:creationId xmlns:a16="http://schemas.microsoft.com/office/drawing/2014/main" id="{0039F4ED-B899-6125-A8DF-A799D33E9BE7}"/>
                    </a:ext>
                  </a:extLst>
                </p:cNvPr>
                <p:cNvSpPr/>
                <p:nvPr/>
              </p:nvSpPr>
              <p:spPr>
                <a:xfrm>
                  <a:off x="6635193" y="2807676"/>
                  <a:ext cx="36886" cy="36523"/>
                </a:xfrm>
                <a:custGeom>
                  <a:avLst/>
                  <a:gdLst>
                    <a:gd name="connsiteX0" fmla="*/ 10025 w 36886"/>
                    <a:gd name="connsiteY0" fmla="*/ 2253 h 36523"/>
                    <a:gd name="connsiteX1" fmla="*/ 34850 w 36886"/>
                    <a:gd name="connsiteY1" fmla="*/ 9399 h 36523"/>
                    <a:gd name="connsiteX2" fmla="*/ 26936 w 36886"/>
                    <a:gd name="connsiteY2" fmla="*/ 34195 h 36523"/>
                    <a:gd name="connsiteX3" fmla="*/ 2054 w 36886"/>
                    <a:gd name="connsiteY3" fmla="*/ 27078 h 36523"/>
                    <a:gd name="connsiteX4" fmla="*/ 9997 w 36886"/>
                    <a:gd name="connsiteY4" fmla="*/ 2253 h 3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6" h="36523">
                      <a:moveTo>
                        <a:pt x="10025" y="2253"/>
                      </a:moveTo>
                      <a:cubicBezTo>
                        <a:pt x="19107" y="-2586"/>
                        <a:pt x="30210" y="631"/>
                        <a:pt x="34850" y="9399"/>
                      </a:cubicBezTo>
                      <a:cubicBezTo>
                        <a:pt x="39490" y="18196"/>
                        <a:pt x="35931" y="29298"/>
                        <a:pt x="26936" y="34195"/>
                      </a:cubicBezTo>
                      <a:cubicBezTo>
                        <a:pt x="17854" y="39148"/>
                        <a:pt x="6723" y="35931"/>
                        <a:pt x="2054" y="27078"/>
                      </a:cubicBezTo>
                      <a:cubicBezTo>
                        <a:pt x="-2614" y="18196"/>
                        <a:pt x="944" y="7093"/>
                        <a:pt x="9997" y="2253"/>
                      </a:cubicBezTo>
                      <a:close/>
                    </a:path>
                  </a:pathLst>
                </a:custGeom>
                <a:grpFill/>
                <a:ln w="2845" cap="flat">
                  <a:noFill/>
                  <a:prstDash val="solid"/>
                  <a:miter/>
                </a:ln>
              </p:spPr>
              <p:txBody>
                <a:bodyPr rtlCol="0" anchor="ctr"/>
                <a:lstStyle/>
                <a:p>
                  <a:endParaRPr lang="en-US"/>
                </a:p>
              </p:txBody>
            </p:sp>
            <p:sp>
              <p:nvSpPr>
                <p:cNvPr id="2473" name="Freeform: Shape 2472">
                  <a:extLst>
                    <a:ext uri="{FF2B5EF4-FFF2-40B4-BE49-F238E27FC236}">
                      <a16:creationId xmlns:a16="http://schemas.microsoft.com/office/drawing/2014/main" id="{35F2B3DA-41CF-E41D-CC3B-9779ACEC1AC9}"/>
                    </a:ext>
                  </a:extLst>
                </p:cNvPr>
                <p:cNvSpPr/>
                <p:nvPr/>
              </p:nvSpPr>
              <p:spPr>
                <a:xfrm>
                  <a:off x="6546760" y="2634290"/>
                  <a:ext cx="34654" cy="33823"/>
                </a:xfrm>
                <a:custGeom>
                  <a:avLst/>
                  <a:gdLst>
                    <a:gd name="connsiteX0" fmla="*/ 9837 w 34654"/>
                    <a:gd name="connsiteY0" fmla="*/ 1783 h 33823"/>
                    <a:gd name="connsiteX1" fmla="*/ 32953 w 34654"/>
                    <a:gd name="connsiteY1" fmla="*/ 9270 h 33823"/>
                    <a:gd name="connsiteX2" fmla="*/ 24840 w 34654"/>
                    <a:gd name="connsiteY2" fmla="*/ 31988 h 33823"/>
                    <a:gd name="connsiteX3" fmla="*/ 1723 w 34654"/>
                    <a:gd name="connsiteY3" fmla="*/ 24501 h 33823"/>
                    <a:gd name="connsiteX4" fmla="*/ 9837 w 34654"/>
                    <a:gd name="connsiteY4" fmla="*/ 1783 h 3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54" h="33823">
                      <a:moveTo>
                        <a:pt x="9837" y="1783"/>
                      </a:moveTo>
                      <a:cubicBezTo>
                        <a:pt x="18491" y="-2373"/>
                        <a:pt x="28825" y="986"/>
                        <a:pt x="32953" y="9270"/>
                      </a:cubicBezTo>
                      <a:cubicBezTo>
                        <a:pt x="37081" y="17555"/>
                        <a:pt x="33437" y="27746"/>
                        <a:pt x="24840" y="31988"/>
                      </a:cubicBezTo>
                      <a:cubicBezTo>
                        <a:pt x="16242" y="36230"/>
                        <a:pt x="5880" y="32870"/>
                        <a:pt x="1723" y="24501"/>
                      </a:cubicBezTo>
                      <a:cubicBezTo>
                        <a:pt x="-2433" y="16131"/>
                        <a:pt x="1183" y="5968"/>
                        <a:pt x="9837" y="1783"/>
                      </a:cubicBezTo>
                      <a:close/>
                    </a:path>
                  </a:pathLst>
                </a:custGeom>
                <a:grpFill/>
                <a:ln w="2845" cap="flat">
                  <a:noFill/>
                  <a:prstDash val="solid"/>
                  <a:miter/>
                </a:ln>
              </p:spPr>
              <p:txBody>
                <a:bodyPr rtlCol="0" anchor="ctr"/>
                <a:lstStyle/>
                <a:p>
                  <a:endParaRPr lang="en-US"/>
                </a:p>
              </p:txBody>
            </p:sp>
            <p:sp>
              <p:nvSpPr>
                <p:cNvPr id="2474" name="Freeform: Shape 2473">
                  <a:extLst>
                    <a:ext uri="{FF2B5EF4-FFF2-40B4-BE49-F238E27FC236}">
                      <a16:creationId xmlns:a16="http://schemas.microsoft.com/office/drawing/2014/main" id="{422A61D8-9AA7-E185-69B2-E91AE4A71775}"/>
                    </a:ext>
                  </a:extLst>
                </p:cNvPr>
                <p:cNvSpPr/>
                <p:nvPr/>
              </p:nvSpPr>
              <p:spPr>
                <a:xfrm>
                  <a:off x="6465890" y="2457148"/>
                  <a:ext cx="32110" cy="31468"/>
                </a:xfrm>
                <a:custGeom>
                  <a:avLst/>
                  <a:gdLst>
                    <a:gd name="connsiteX0" fmla="*/ 9800 w 32110"/>
                    <a:gd name="connsiteY0" fmla="*/ 1369 h 31468"/>
                    <a:gd name="connsiteX1" fmla="*/ 30838 w 32110"/>
                    <a:gd name="connsiteY1" fmla="*/ 9255 h 31468"/>
                    <a:gd name="connsiteX2" fmla="*/ 22326 w 32110"/>
                    <a:gd name="connsiteY2" fmla="*/ 30065 h 31468"/>
                    <a:gd name="connsiteX3" fmla="*/ 1288 w 32110"/>
                    <a:gd name="connsiteY3" fmla="*/ 22180 h 31468"/>
                    <a:gd name="connsiteX4" fmla="*/ 9800 w 32110"/>
                    <a:gd name="connsiteY4" fmla="*/ 1369 h 3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0" h="31468">
                      <a:moveTo>
                        <a:pt x="9800" y="1369"/>
                      </a:moveTo>
                      <a:cubicBezTo>
                        <a:pt x="17971" y="-2161"/>
                        <a:pt x="27394" y="1369"/>
                        <a:pt x="30838" y="9255"/>
                      </a:cubicBezTo>
                      <a:cubicBezTo>
                        <a:pt x="34283" y="17141"/>
                        <a:pt x="30497" y="26450"/>
                        <a:pt x="22326" y="30065"/>
                      </a:cubicBezTo>
                      <a:cubicBezTo>
                        <a:pt x="14184" y="33652"/>
                        <a:pt x="4761" y="30122"/>
                        <a:pt x="1288" y="22180"/>
                      </a:cubicBezTo>
                      <a:cubicBezTo>
                        <a:pt x="-2185" y="14237"/>
                        <a:pt x="1601" y="4928"/>
                        <a:pt x="9800" y="1369"/>
                      </a:cubicBezTo>
                      <a:close/>
                    </a:path>
                  </a:pathLst>
                </a:custGeom>
                <a:grpFill/>
                <a:ln w="2845" cap="flat">
                  <a:noFill/>
                  <a:prstDash val="solid"/>
                  <a:miter/>
                </a:ln>
              </p:spPr>
              <p:txBody>
                <a:bodyPr rtlCol="0" anchor="ctr"/>
                <a:lstStyle/>
                <a:p>
                  <a:endParaRPr lang="en-US"/>
                </a:p>
              </p:txBody>
            </p:sp>
            <p:sp>
              <p:nvSpPr>
                <p:cNvPr id="2475" name="Freeform: Shape 2474">
                  <a:extLst>
                    <a:ext uri="{FF2B5EF4-FFF2-40B4-BE49-F238E27FC236}">
                      <a16:creationId xmlns:a16="http://schemas.microsoft.com/office/drawing/2014/main" id="{322B7A50-7F70-E97D-048F-AEBF94873363}"/>
                    </a:ext>
                  </a:extLst>
                </p:cNvPr>
                <p:cNvSpPr/>
                <p:nvPr/>
              </p:nvSpPr>
              <p:spPr>
                <a:xfrm>
                  <a:off x="6392173" y="2276856"/>
                  <a:ext cx="29574" cy="29066"/>
                </a:xfrm>
                <a:custGeom>
                  <a:avLst/>
                  <a:gdLst>
                    <a:gd name="connsiteX0" fmla="*/ 9670 w 29574"/>
                    <a:gd name="connsiteY0" fmla="*/ 1030 h 29066"/>
                    <a:gd name="connsiteX1" fmla="*/ 28659 w 29574"/>
                    <a:gd name="connsiteY1" fmla="*/ 9143 h 29066"/>
                    <a:gd name="connsiteX2" fmla="*/ 19919 w 29574"/>
                    <a:gd name="connsiteY2" fmla="*/ 28018 h 29066"/>
                    <a:gd name="connsiteX3" fmla="*/ 931 w 29574"/>
                    <a:gd name="connsiteY3" fmla="*/ 19904 h 29066"/>
                    <a:gd name="connsiteX4" fmla="*/ 9670 w 29574"/>
                    <a:gd name="connsiteY4" fmla="*/ 1030 h 29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4" h="29066">
                      <a:moveTo>
                        <a:pt x="9670" y="1030"/>
                      </a:moveTo>
                      <a:cubicBezTo>
                        <a:pt x="17329" y="-1931"/>
                        <a:pt x="25841" y="1713"/>
                        <a:pt x="28659" y="9143"/>
                      </a:cubicBezTo>
                      <a:cubicBezTo>
                        <a:pt x="31477" y="16573"/>
                        <a:pt x="27577" y="25028"/>
                        <a:pt x="19919" y="28018"/>
                      </a:cubicBezTo>
                      <a:cubicBezTo>
                        <a:pt x="12261" y="31007"/>
                        <a:pt x="3778" y="27391"/>
                        <a:pt x="931" y="19904"/>
                      </a:cubicBezTo>
                      <a:cubicBezTo>
                        <a:pt x="-1916" y="12417"/>
                        <a:pt x="1984" y="3962"/>
                        <a:pt x="9670" y="1030"/>
                      </a:cubicBezTo>
                      <a:close/>
                    </a:path>
                  </a:pathLst>
                </a:custGeom>
                <a:grpFill/>
                <a:ln w="2845" cap="flat">
                  <a:noFill/>
                  <a:prstDash val="solid"/>
                  <a:miter/>
                </a:ln>
              </p:spPr>
              <p:txBody>
                <a:bodyPr rtlCol="0" anchor="ctr"/>
                <a:lstStyle/>
                <a:p>
                  <a:endParaRPr lang="en-US"/>
                </a:p>
              </p:txBody>
            </p:sp>
            <p:sp>
              <p:nvSpPr>
                <p:cNvPr id="2476" name="Freeform: Shape 2475">
                  <a:extLst>
                    <a:ext uri="{FF2B5EF4-FFF2-40B4-BE49-F238E27FC236}">
                      <a16:creationId xmlns:a16="http://schemas.microsoft.com/office/drawing/2014/main" id="{A4E72375-19C6-D43D-3236-325F0B18965A}"/>
                    </a:ext>
                  </a:extLst>
                </p:cNvPr>
                <p:cNvSpPr/>
                <p:nvPr/>
              </p:nvSpPr>
              <p:spPr>
                <a:xfrm>
                  <a:off x="6325946" y="2093742"/>
                  <a:ext cx="27261" cy="26484"/>
                </a:xfrm>
                <a:custGeom>
                  <a:avLst/>
                  <a:gdLst>
                    <a:gd name="connsiteX0" fmla="*/ 9253 w 27261"/>
                    <a:gd name="connsiteY0" fmla="*/ 752 h 26484"/>
                    <a:gd name="connsiteX1" fmla="*/ 26534 w 27261"/>
                    <a:gd name="connsiteY1" fmla="*/ 8837 h 26484"/>
                    <a:gd name="connsiteX2" fmla="*/ 18022 w 27261"/>
                    <a:gd name="connsiteY2" fmla="*/ 25718 h 26484"/>
                    <a:gd name="connsiteX3" fmla="*/ 741 w 27261"/>
                    <a:gd name="connsiteY3" fmla="*/ 17633 h 26484"/>
                    <a:gd name="connsiteX4" fmla="*/ 9253 w 27261"/>
                    <a:gd name="connsiteY4" fmla="*/ 752 h 2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61" h="26484">
                      <a:moveTo>
                        <a:pt x="9253" y="752"/>
                      </a:moveTo>
                      <a:cubicBezTo>
                        <a:pt x="16370" y="-1668"/>
                        <a:pt x="24114" y="1947"/>
                        <a:pt x="26534" y="8837"/>
                      </a:cubicBezTo>
                      <a:cubicBezTo>
                        <a:pt x="28953" y="15726"/>
                        <a:pt x="25139" y="23270"/>
                        <a:pt x="18022" y="25718"/>
                      </a:cubicBezTo>
                      <a:cubicBezTo>
                        <a:pt x="10905" y="28166"/>
                        <a:pt x="3161" y="24551"/>
                        <a:pt x="741" y="17633"/>
                      </a:cubicBezTo>
                      <a:cubicBezTo>
                        <a:pt x="-1707" y="10715"/>
                        <a:pt x="2108" y="3171"/>
                        <a:pt x="9253" y="752"/>
                      </a:cubicBezTo>
                      <a:close/>
                    </a:path>
                  </a:pathLst>
                </a:custGeom>
                <a:grpFill/>
                <a:ln w="2845" cap="flat">
                  <a:noFill/>
                  <a:prstDash val="solid"/>
                  <a:miter/>
                </a:ln>
              </p:spPr>
              <p:txBody>
                <a:bodyPr rtlCol="0" anchor="ctr"/>
                <a:lstStyle/>
                <a:p>
                  <a:endParaRPr lang="en-US"/>
                </a:p>
              </p:txBody>
            </p:sp>
            <p:sp>
              <p:nvSpPr>
                <p:cNvPr id="2477" name="Freeform: Shape 2476">
                  <a:extLst>
                    <a:ext uri="{FF2B5EF4-FFF2-40B4-BE49-F238E27FC236}">
                      <a16:creationId xmlns:a16="http://schemas.microsoft.com/office/drawing/2014/main" id="{F6E72A78-E8E2-8B36-3C42-29A23E26F46C}"/>
                    </a:ext>
                  </a:extLst>
                </p:cNvPr>
                <p:cNvSpPr/>
                <p:nvPr/>
              </p:nvSpPr>
              <p:spPr>
                <a:xfrm>
                  <a:off x="6267805" y="1907797"/>
                  <a:ext cx="24717" cy="24082"/>
                </a:xfrm>
                <a:custGeom>
                  <a:avLst/>
                  <a:gdLst>
                    <a:gd name="connsiteX0" fmla="*/ 8949 w 24717"/>
                    <a:gd name="connsiteY0" fmla="*/ 514 h 24082"/>
                    <a:gd name="connsiteX1" fmla="*/ 24237 w 24717"/>
                    <a:gd name="connsiteY1" fmla="*/ 8514 h 24082"/>
                    <a:gd name="connsiteX2" fmla="*/ 15782 w 24717"/>
                    <a:gd name="connsiteY2" fmla="*/ 23545 h 24082"/>
                    <a:gd name="connsiteX3" fmla="*/ 494 w 24717"/>
                    <a:gd name="connsiteY3" fmla="*/ 15546 h 24082"/>
                    <a:gd name="connsiteX4" fmla="*/ 8949 w 24717"/>
                    <a:gd name="connsiteY4" fmla="*/ 514 h 24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7" h="24082">
                      <a:moveTo>
                        <a:pt x="8949" y="514"/>
                      </a:moveTo>
                      <a:cubicBezTo>
                        <a:pt x="15525" y="-1393"/>
                        <a:pt x="22358" y="2165"/>
                        <a:pt x="24237" y="8514"/>
                      </a:cubicBezTo>
                      <a:cubicBezTo>
                        <a:pt x="26115" y="14862"/>
                        <a:pt x="22329" y="21581"/>
                        <a:pt x="15782" y="23545"/>
                      </a:cubicBezTo>
                      <a:cubicBezTo>
                        <a:pt x="9234" y="25509"/>
                        <a:pt x="2373" y="21922"/>
                        <a:pt x="494" y="15546"/>
                      </a:cubicBezTo>
                      <a:cubicBezTo>
                        <a:pt x="-1413" y="9169"/>
                        <a:pt x="2373" y="2422"/>
                        <a:pt x="8949" y="514"/>
                      </a:cubicBezTo>
                      <a:close/>
                    </a:path>
                  </a:pathLst>
                </a:custGeom>
                <a:grpFill/>
                <a:ln w="2845" cap="flat">
                  <a:noFill/>
                  <a:prstDash val="solid"/>
                  <a:miter/>
                </a:ln>
              </p:spPr>
              <p:txBody>
                <a:bodyPr rtlCol="0" anchor="ctr"/>
                <a:lstStyle/>
                <a:p>
                  <a:endParaRPr lang="en-US"/>
                </a:p>
              </p:txBody>
            </p:sp>
            <p:sp>
              <p:nvSpPr>
                <p:cNvPr id="2478" name="Freeform: Shape 2477">
                  <a:extLst>
                    <a:ext uri="{FF2B5EF4-FFF2-40B4-BE49-F238E27FC236}">
                      <a16:creationId xmlns:a16="http://schemas.microsoft.com/office/drawing/2014/main" id="{E39CAA87-0CA7-2397-0A6A-D52722799304}"/>
                    </a:ext>
                  </a:extLst>
                </p:cNvPr>
                <p:cNvSpPr/>
                <p:nvPr/>
              </p:nvSpPr>
              <p:spPr>
                <a:xfrm>
                  <a:off x="6217178" y="1719624"/>
                  <a:ext cx="22188" cy="21674"/>
                </a:xfrm>
                <a:custGeom>
                  <a:avLst/>
                  <a:gdLst>
                    <a:gd name="connsiteX0" fmla="*/ 8532 w 22188"/>
                    <a:gd name="connsiteY0" fmla="*/ 341 h 21674"/>
                    <a:gd name="connsiteX1" fmla="*/ 21884 w 22188"/>
                    <a:gd name="connsiteY1" fmla="*/ 8113 h 21674"/>
                    <a:gd name="connsiteX2" fmla="*/ 13657 w 22188"/>
                    <a:gd name="connsiteY2" fmla="*/ 21322 h 21674"/>
                    <a:gd name="connsiteX3" fmla="*/ 305 w 22188"/>
                    <a:gd name="connsiteY3" fmla="*/ 13550 h 21674"/>
                    <a:gd name="connsiteX4" fmla="*/ 8532 w 22188"/>
                    <a:gd name="connsiteY4" fmla="*/ 341 h 21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88" h="21674">
                      <a:moveTo>
                        <a:pt x="8532" y="341"/>
                      </a:moveTo>
                      <a:cubicBezTo>
                        <a:pt x="14510" y="-1139"/>
                        <a:pt x="20489" y="2334"/>
                        <a:pt x="21884" y="8113"/>
                      </a:cubicBezTo>
                      <a:cubicBezTo>
                        <a:pt x="23307" y="13892"/>
                        <a:pt x="19606" y="19814"/>
                        <a:pt x="13657" y="21322"/>
                      </a:cubicBezTo>
                      <a:cubicBezTo>
                        <a:pt x="7706" y="22831"/>
                        <a:pt x="1728" y="19358"/>
                        <a:pt x="305" y="13550"/>
                      </a:cubicBezTo>
                      <a:cubicBezTo>
                        <a:pt x="-1119" y="7743"/>
                        <a:pt x="2582" y="1822"/>
                        <a:pt x="8532" y="341"/>
                      </a:cubicBezTo>
                      <a:close/>
                    </a:path>
                  </a:pathLst>
                </a:custGeom>
                <a:grpFill/>
                <a:ln w="2845" cap="flat">
                  <a:noFill/>
                  <a:prstDash val="solid"/>
                  <a:miter/>
                </a:ln>
              </p:spPr>
              <p:txBody>
                <a:bodyPr rtlCol="0" anchor="ctr"/>
                <a:lstStyle/>
                <a:p>
                  <a:endParaRPr lang="en-US"/>
                </a:p>
              </p:txBody>
            </p:sp>
            <p:sp>
              <p:nvSpPr>
                <p:cNvPr id="2479" name="Freeform: Shape 2478">
                  <a:extLst>
                    <a:ext uri="{FF2B5EF4-FFF2-40B4-BE49-F238E27FC236}">
                      <a16:creationId xmlns:a16="http://schemas.microsoft.com/office/drawing/2014/main" id="{84573E9D-DB30-0EAC-8F3D-ACC7ED305D93}"/>
                    </a:ext>
                  </a:extLst>
                </p:cNvPr>
                <p:cNvSpPr/>
                <p:nvPr/>
              </p:nvSpPr>
              <p:spPr>
                <a:xfrm>
                  <a:off x="6174334" y="1529526"/>
                  <a:ext cx="19795" cy="19191"/>
                </a:xfrm>
                <a:custGeom>
                  <a:avLst/>
                  <a:gdLst>
                    <a:gd name="connsiteX0" fmla="*/ 7848 w 19795"/>
                    <a:gd name="connsiteY0" fmla="*/ 215 h 19191"/>
                    <a:gd name="connsiteX1" fmla="*/ 19577 w 19795"/>
                    <a:gd name="connsiteY1" fmla="*/ 7588 h 19191"/>
                    <a:gd name="connsiteX2" fmla="*/ 11948 w 19795"/>
                    <a:gd name="connsiteY2" fmla="*/ 18975 h 19191"/>
                    <a:gd name="connsiteX3" fmla="*/ 219 w 19795"/>
                    <a:gd name="connsiteY3" fmla="*/ 11602 h 19191"/>
                    <a:gd name="connsiteX4" fmla="*/ 7848 w 19795"/>
                    <a:gd name="connsiteY4" fmla="*/ 215 h 1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5" h="19191">
                      <a:moveTo>
                        <a:pt x="7848" y="215"/>
                      </a:moveTo>
                      <a:cubicBezTo>
                        <a:pt x="13200" y="-895"/>
                        <a:pt x="18439" y="2407"/>
                        <a:pt x="19577" y="7588"/>
                      </a:cubicBezTo>
                      <a:cubicBezTo>
                        <a:pt x="20716" y="12741"/>
                        <a:pt x="17271" y="17865"/>
                        <a:pt x="11948" y="18975"/>
                      </a:cubicBezTo>
                      <a:cubicBezTo>
                        <a:pt x="6596" y="20086"/>
                        <a:pt x="1358" y="16812"/>
                        <a:pt x="219" y="11602"/>
                      </a:cubicBezTo>
                      <a:cubicBezTo>
                        <a:pt x="-920" y="6421"/>
                        <a:pt x="2497" y="1297"/>
                        <a:pt x="7848" y="215"/>
                      </a:cubicBezTo>
                      <a:close/>
                    </a:path>
                  </a:pathLst>
                </a:custGeom>
                <a:grpFill/>
                <a:ln w="2845" cap="flat">
                  <a:noFill/>
                  <a:prstDash val="solid"/>
                  <a:miter/>
                </a:ln>
              </p:spPr>
              <p:txBody>
                <a:bodyPr rtlCol="0" anchor="ctr"/>
                <a:lstStyle/>
                <a:p>
                  <a:endParaRPr lang="en-US"/>
                </a:p>
              </p:txBody>
            </p:sp>
            <p:sp>
              <p:nvSpPr>
                <p:cNvPr id="2480" name="Freeform: Shape 2479">
                  <a:extLst>
                    <a:ext uri="{FF2B5EF4-FFF2-40B4-BE49-F238E27FC236}">
                      <a16:creationId xmlns:a16="http://schemas.microsoft.com/office/drawing/2014/main" id="{6FC86CC4-EC4A-B83E-9FB1-E9E4D448467A}"/>
                    </a:ext>
                  </a:extLst>
                </p:cNvPr>
                <p:cNvSpPr/>
                <p:nvPr/>
              </p:nvSpPr>
              <p:spPr>
                <a:xfrm>
                  <a:off x="6139822" y="1337661"/>
                  <a:ext cx="17251" cy="16783"/>
                </a:xfrm>
                <a:custGeom>
                  <a:avLst/>
                  <a:gdLst>
                    <a:gd name="connsiteX0" fmla="*/ 7231 w 17251"/>
                    <a:gd name="connsiteY0" fmla="*/ 118 h 16783"/>
                    <a:gd name="connsiteX1" fmla="*/ 17138 w 17251"/>
                    <a:gd name="connsiteY1" fmla="*/ 6979 h 16783"/>
                    <a:gd name="connsiteX2" fmla="*/ 9992 w 17251"/>
                    <a:gd name="connsiteY2" fmla="*/ 16658 h 16783"/>
                    <a:gd name="connsiteX3" fmla="*/ 114 w 17251"/>
                    <a:gd name="connsiteY3" fmla="*/ 9797 h 16783"/>
                    <a:gd name="connsiteX4" fmla="*/ 7259 w 17251"/>
                    <a:gd name="connsiteY4" fmla="*/ 118 h 16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1" h="16783">
                      <a:moveTo>
                        <a:pt x="7231" y="118"/>
                      </a:moveTo>
                      <a:cubicBezTo>
                        <a:pt x="11928" y="-651"/>
                        <a:pt x="16369" y="2424"/>
                        <a:pt x="17138" y="6979"/>
                      </a:cubicBezTo>
                      <a:cubicBezTo>
                        <a:pt x="17906" y="11533"/>
                        <a:pt x="14689" y="15861"/>
                        <a:pt x="9992" y="16658"/>
                      </a:cubicBezTo>
                      <a:cubicBezTo>
                        <a:pt x="5295" y="17455"/>
                        <a:pt x="854" y="14380"/>
                        <a:pt x="114" y="9797"/>
                      </a:cubicBezTo>
                      <a:cubicBezTo>
                        <a:pt x="-655" y="5214"/>
                        <a:pt x="2562" y="886"/>
                        <a:pt x="7259" y="118"/>
                      </a:cubicBezTo>
                      <a:close/>
                    </a:path>
                  </a:pathLst>
                </a:custGeom>
                <a:grpFill/>
                <a:ln w="2845" cap="flat">
                  <a:noFill/>
                  <a:prstDash val="solid"/>
                  <a:miter/>
                </a:ln>
              </p:spPr>
              <p:txBody>
                <a:bodyPr rtlCol="0" anchor="ctr"/>
                <a:lstStyle/>
                <a:p>
                  <a:endParaRPr lang="en-US"/>
                </a:p>
              </p:txBody>
            </p:sp>
            <p:sp>
              <p:nvSpPr>
                <p:cNvPr id="2481" name="Freeform: Shape 2480">
                  <a:extLst>
                    <a:ext uri="{FF2B5EF4-FFF2-40B4-BE49-F238E27FC236}">
                      <a16:creationId xmlns:a16="http://schemas.microsoft.com/office/drawing/2014/main" id="{DB0AB17C-5D4E-DC5D-FFBD-1FA4545A9C35}"/>
                    </a:ext>
                  </a:extLst>
                </p:cNvPr>
                <p:cNvSpPr/>
                <p:nvPr/>
              </p:nvSpPr>
              <p:spPr>
                <a:xfrm>
                  <a:off x="6112844" y="1144568"/>
                  <a:ext cx="14754" cy="14377"/>
                </a:xfrm>
                <a:custGeom>
                  <a:avLst/>
                  <a:gdLst>
                    <a:gd name="connsiteX0" fmla="*/ 6566 w 14754"/>
                    <a:gd name="connsiteY0" fmla="*/ 55 h 14377"/>
                    <a:gd name="connsiteX1" fmla="*/ 14708 w 14754"/>
                    <a:gd name="connsiteY1" fmla="*/ 6289 h 14377"/>
                    <a:gd name="connsiteX2" fmla="*/ 8189 w 14754"/>
                    <a:gd name="connsiteY2" fmla="*/ 14317 h 14377"/>
                    <a:gd name="connsiteX3" fmla="*/ 47 w 14754"/>
                    <a:gd name="connsiteY3" fmla="*/ 8083 h 14377"/>
                    <a:gd name="connsiteX4" fmla="*/ 6566 w 14754"/>
                    <a:gd name="connsiteY4" fmla="*/ 55 h 14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4" h="14377">
                      <a:moveTo>
                        <a:pt x="6566" y="55"/>
                      </a:moveTo>
                      <a:cubicBezTo>
                        <a:pt x="10609" y="-429"/>
                        <a:pt x="14252" y="2360"/>
                        <a:pt x="14708" y="6289"/>
                      </a:cubicBezTo>
                      <a:cubicBezTo>
                        <a:pt x="15163" y="10218"/>
                        <a:pt x="12231" y="13805"/>
                        <a:pt x="8189" y="14317"/>
                      </a:cubicBezTo>
                      <a:cubicBezTo>
                        <a:pt x="4146" y="14830"/>
                        <a:pt x="502" y="12040"/>
                        <a:pt x="47" y="8083"/>
                      </a:cubicBezTo>
                      <a:cubicBezTo>
                        <a:pt x="-409" y="4125"/>
                        <a:pt x="2523" y="538"/>
                        <a:pt x="6566" y="55"/>
                      </a:cubicBezTo>
                      <a:close/>
                    </a:path>
                  </a:pathLst>
                </a:custGeom>
                <a:grpFill/>
                <a:ln w="2845" cap="flat">
                  <a:noFill/>
                  <a:prstDash val="solid"/>
                  <a:miter/>
                </a:ln>
              </p:spPr>
              <p:txBody>
                <a:bodyPr rtlCol="0" anchor="ctr"/>
                <a:lstStyle/>
                <a:p>
                  <a:endParaRPr lang="en-US"/>
                </a:p>
              </p:txBody>
            </p:sp>
            <p:sp>
              <p:nvSpPr>
                <p:cNvPr id="2482" name="Freeform: Shape 2481">
                  <a:extLst>
                    <a:ext uri="{FF2B5EF4-FFF2-40B4-BE49-F238E27FC236}">
                      <a16:creationId xmlns:a16="http://schemas.microsoft.com/office/drawing/2014/main" id="{D4CA18DD-F011-B41A-37A1-96D2D82B6381}"/>
                    </a:ext>
                  </a:extLst>
                </p:cNvPr>
                <p:cNvSpPr/>
                <p:nvPr/>
              </p:nvSpPr>
              <p:spPr>
                <a:xfrm>
                  <a:off x="6094108" y="950446"/>
                  <a:ext cx="12313" cy="11916"/>
                </a:xfrm>
                <a:custGeom>
                  <a:avLst/>
                  <a:gdLst>
                    <a:gd name="connsiteX0" fmla="*/ 5630 w 12313"/>
                    <a:gd name="connsiteY0" fmla="*/ 23 h 11916"/>
                    <a:gd name="connsiteX1" fmla="*/ 12292 w 12313"/>
                    <a:gd name="connsiteY1" fmla="*/ 5460 h 11916"/>
                    <a:gd name="connsiteX2" fmla="*/ 6684 w 12313"/>
                    <a:gd name="connsiteY2" fmla="*/ 11894 h 11916"/>
                    <a:gd name="connsiteX3" fmla="*/ 22 w 12313"/>
                    <a:gd name="connsiteY3" fmla="*/ 6456 h 11916"/>
                    <a:gd name="connsiteX4" fmla="*/ 5630 w 12313"/>
                    <a:gd name="connsiteY4" fmla="*/ 23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3" h="11916">
                      <a:moveTo>
                        <a:pt x="5630" y="23"/>
                      </a:moveTo>
                      <a:cubicBezTo>
                        <a:pt x="9018" y="-262"/>
                        <a:pt x="11979" y="2186"/>
                        <a:pt x="12292" y="5460"/>
                      </a:cubicBezTo>
                      <a:cubicBezTo>
                        <a:pt x="12577" y="8734"/>
                        <a:pt x="10071" y="11609"/>
                        <a:pt x="6684" y="11894"/>
                      </a:cubicBezTo>
                      <a:cubicBezTo>
                        <a:pt x="3296" y="12179"/>
                        <a:pt x="335" y="9730"/>
                        <a:pt x="22" y="6456"/>
                      </a:cubicBezTo>
                      <a:cubicBezTo>
                        <a:pt x="-263" y="3183"/>
                        <a:pt x="2243" y="279"/>
                        <a:pt x="5630" y="23"/>
                      </a:cubicBezTo>
                      <a:close/>
                    </a:path>
                  </a:pathLst>
                </a:custGeom>
                <a:grpFill/>
                <a:ln w="2845" cap="flat">
                  <a:noFill/>
                  <a:prstDash val="solid"/>
                  <a:miter/>
                </a:ln>
              </p:spPr>
              <p:txBody>
                <a:bodyPr rtlCol="0" anchor="ctr"/>
                <a:lstStyle/>
                <a:p>
                  <a:endParaRPr lang="en-US"/>
                </a:p>
              </p:txBody>
            </p:sp>
            <p:sp>
              <p:nvSpPr>
                <p:cNvPr id="2483" name="Freeform: Shape 2482">
                  <a:extLst>
                    <a:ext uri="{FF2B5EF4-FFF2-40B4-BE49-F238E27FC236}">
                      <a16:creationId xmlns:a16="http://schemas.microsoft.com/office/drawing/2014/main" id="{4B7179BE-3624-FE81-393F-D0173EE5C861}"/>
                    </a:ext>
                  </a:extLst>
                </p:cNvPr>
                <p:cNvSpPr/>
                <p:nvPr/>
              </p:nvSpPr>
              <p:spPr>
                <a:xfrm>
                  <a:off x="6083421" y="755685"/>
                  <a:ext cx="9771" cy="9517"/>
                </a:xfrm>
                <a:custGeom>
                  <a:avLst/>
                  <a:gdLst>
                    <a:gd name="connsiteX0" fmla="*/ 4702 w 9771"/>
                    <a:gd name="connsiteY0" fmla="*/ 5 h 9517"/>
                    <a:gd name="connsiteX1" fmla="*/ 9769 w 9771"/>
                    <a:gd name="connsiteY1" fmla="*/ 4559 h 9517"/>
                    <a:gd name="connsiteX2" fmla="*/ 5072 w 9771"/>
                    <a:gd name="connsiteY2" fmla="*/ 9513 h 9517"/>
                    <a:gd name="connsiteX3" fmla="*/ 4 w 9771"/>
                    <a:gd name="connsiteY3" fmla="*/ 4958 h 9517"/>
                    <a:gd name="connsiteX4" fmla="*/ 4702 w 9771"/>
                    <a:gd name="connsiteY4" fmla="*/ 5 h 9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1" h="9517">
                      <a:moveTo>
                        <a:pt x="4702" y="5"/>
                      </a:moveTo>
                      <a:cubicBezTo>
                        <a:pt x="7406" y="-109"/>
                        <a:pt x="9684" y="1940"/>
                        <a:pt x="9769" y="4559"/>
                      </a:cubicBezTo>
                      <a:cubicBezTo>
                        <a:pt x="9854" y="7178"/>
                        <a:pt x="7748" y="9399"/>
                        <a:pt x="5072" y="9513"/>
                      </a:cubicBezTo>
                      <a:cubicBezTo>
                        <a:pt x="2367" y="9627"/>
                        <a:pt x="90" y="7577"/>
                        <a:pt x="4" y="4958"/>
                      </a:cubicBezTo>
                      <a:cubicBezTo>
                        <a:pt x="-110" y="2339"/>
                        <a:pt x="2025" y="118"/>
                        <a:pt x="4702" y="5"/>
                      </a:cubicBezTo>
                      <a:close/>
                    </a:path>
                  </a:pathLst>
                </a:custGeom>
                <a:grpFill/>
                <a:ln w="2845" cap="flat">
                  <a:noFill/>
                  <a:prstDash val="solid"/>
                  <a:miter/>
                </a:ln>
              </p:spPr>
              <p:txBody>
                <a:bodyPr rtlCol="0" anchor="ctr"/>
                <a:lstStyle/>
                <a:p>
                  <a:endParaRPr lang="en-US"/>
                </a:p>
              </p:txBody>
            </p:sp>
            <p:sp>
              <p:nvSpPr>
                <p:cNvPr id="2484" name="Freeform: Shape 2483">
                  <a:extLst>
                    <a:ext uri="{FF2B5EF4-FFF2-40B4-BE49-F238E27FC236}">
                      <a16:creationId xmlns:a16="http://schemas.microsoft.com/office/drawing/2014/main" id="{CCA346F9-D8EE-96B8-49FF-BE946EEC7E54}"/>
                    </a:ext>
                  </a:extLst>
                </p:cNvPr>
                <p:cNvSpPr/>
                <p:nvPr/>
              </p:nvSpPr>
              <p:spPr>
                <a:xfrm>
                  <a:off x="6080237" y="560596"/>
                  <a:ext cx="7316" cy="7060"/>
                </a:xfrm>
                <a:custGeom>
                  <a:avLst/>
                  <a:gdLst>
                    <a:gd name="connsiteX0" fmla="*/ 3616 w 7316"/>
                    <a:gd name="connsiteY0" fmla="*/ 0 h 7060"/>
                    <a:gd name="connsiteX1" fmla="*/ 7316 w 7316"/>
                    <a:gd name="connsiteY1" fmla="*/ 3530 h 7060"/>
                    <a:gd name="connsiteX2" fmla="*/ 3701 w 7316"/>
                    <a:gd name="connsiteY2" fmla="*/ 7060 h 7060"/>
                    <a:gd name="connsiteX3" fmla="*/ 0 w 7316"/>
                    <a:gd name="connsiteY3" fmla="*/ 3530 h 7060"/>
                    <a:gd name="connsiteX4" fmla="*/ 3616 w 7316"/>
                    <a:gd name="connsiteY4" fmla="*/ 0 h 7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6" h="7060">
                      <a:moveTo>
                        <a:pt x="3616" y="0"/>
                      </a:moveTo>
                      <a:cubicBezTo>
                        <a:pt x="5637" y="0"/>
                        <a:pt x="7288" y="1594"/>
                        <a:pt x="7316" y="3530"/>
                      </a:cubicBezTo>
                      <a:cubicBezTo>
                        <a:pt x="7316" y="5494"/>
                        <a:pt x="5722" y="7060"/>
                        <a:pt x="3701" y="7060"/>
                      </a:cubicBezTo>
                      <a:cubicBezTo>
                        <a:pt x="1680" y="7060"/>
                        <a:pt x="28" y="5466"/>
                        <a:pt x="0" y="3530"/>
                      </a:cubicBezTo>
                      <a:cubicBezTo>
                        <a:pt x="0" y="1566"/>
                        <a:pt x="1594" y="0"/>
                        <a:pt x="3616" y="0"/>
                      </a:cubicBezTo>
                      <a:close/>
                    </a:path>
                  </a:pathLst>
                </a:custGeom>
                <a:grpFill/>
                <a:ln w="2845" cap="flat">
                  <a:noFill/>
                  <a:prstDash val="solid"/>
                  <a:miter/>
                </a:ln>
              </p:spPr>
              <p:txBody>
                <a:bodyPr rtlCol="0" anchor="ctr"/>
                <a:lstStyle/>
                <a:p>
                  <a:endParaRPr lang="en-US"/>
                </a:p>
              </p:txBody>
            </p:sp>
          </p:grpSp>
          <p:grpSp>
            <p:nvGrpSpPr>
              <p:cNvPr id="2084" name="Graphic 9">
                <a:extLst>
                  <a:ext uri="{FF2B5EF4-FFF2-40B4-BE49-F238E27FC236}">
                    <a16:creationId xmlns:a16="http://schemas.microsoft.com/office/drawing/2014/main" id="{7A08B4CD-BCA3-6EED-3CF6-D5E5098CDB40}"/>
                  </a:ext>
                </a:extLst>
              </p:cNvPr>
              <p:cNvGrpSpPr/>
              <p:nvPr/>
            </p:nvGrpSpPr>
            <p:grpSpPr>
              <a:xfrm>
                <a:off x="5888845" y="560312"/>
                <a:ext cx="6401146" cy="5025217"/>
                <a:chOff x="5888845" y="560312"/>
                <a:chExt cx="6401146" cy="5025217"/>
              </a:xfrm>
              <a:grpFill/>
            </p:grpSpPr>
            <p:sp>
              <p:nvSpPr>
                <p:cNvPr id="2393" name="Freeform: Shape 2392">
                  <a:extLst>
                    <a:ext uri="{FF2B5EF4-FFF2-40B4-BE49-F238E27FC236}">
                      <a16:creationId xmlns:a16="http://schemas.microsoft.com/office/drawing/2014/main" id="{B5777C90-C4ED-4F71-E664-0AB2023EB6F6}"/>
                    </a:ext>
                  </a:extLst>
                </p:cNvPr>
                <p:cNvSpPr/>
                <p:nvPr/>
              </p:nvSpPr>
              <p:spPr>
                <a:xfrm>
                  <a:off x="12168939" y="5281322"/>
                  <a:ext cx="121052" cy="124174"/>
                </a:xfrm>
                <a:custGeom>
                  <a:avLst/>
                  <a:gdLst>
                    <a:gd name="connsiteX0" fmla="*/ 2250 w 121052"/>
                    <a:gd name="connsiteY0" fmla="*/ 78023 h 124174"/>
                    <a:gd name="connsiteX1" fmla="*/ 43472 w 121052"/>
                    <a:gd name="connsiteY1" fmla="*/ 2383 h 124174"/>
                    <a:gd name="connsiteX2" fmla="*/ 118372 w 121052"/>
                    <a:gd name="connsiteY2" fmla="*/ 44972 h 124174"/>
                    <a:gd name="connsiteX3" fmla="*/ 77520 w 121052"/>
                    <a:gd name="connsiteY3" fmla="*/ 122007 h 124174"/>
                    <a:gd name="connsiteX4" fmla="*/ 2250 w 121052"/>
                    <a:gd name="connsiteY4" fmla="*/ 78052 h 124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52" h="124174">
                      <a:moveTo>
                        <a:pt x="2250" y="78023"/>
                      </a:moveTo>
                      <a:cubicBezTo>
                        <a:pt x="-6689" y="44830"/>
                        <a:pt x="11815" y="11095"/>
                        <a:pt x="43472" y="2383"/>
                      </a:cubicBezTo>
                      <a:cubicBezTo>
                        <a:pt x="74958" y="-6983"/>
                        <a:pt x="108493" y="12091"/>
                        <a:pt x="118372" y="44972"/>
                      </a:cubicBezTo>
                      <a:cubicBezTo>
                        <a:pt x="128250" y="77853"/>
                        <a:pt x="109974" y="112356"/>
                        <a:pt x="77520" y="122007"/>
                      </a:cubicBezTo>
                      <a:cubicBezTo>
                        <a:pt x="44895" y="131003"/>
                        <a:pt x="11161" y="111160"/>
                        <a:pt x="2250" y="78052"/>
                      </a:cubicBezTo>
                      <a:close/>
                    </a:path>
                  </a:pathLst>
                </a:custGeom>
                <a:grpFill/>
                <a:ln w="2845" cap="flat">
                  <a:noFill/>
                  <a:prstDash val="solid"/>
                  <a:miter/>
                </a:ln>
              </p:spPr>
              <p:txBody>
                <a:bodyPr rtlCol="0" anchor="ctr"/>
                <a:lstStyle/>
                <a:p>
                  <a:endParaRPr lang="en-US"/>
                </a:p>
              </p:txBody>
            </p:sp>
            <p:sp>
              <p:nvSpPr>
                <p:cNvPr id="2394" name="Freeform: Shape 2393">
                  <a:extLst>
                    <a:ext uri="{FF2B5EF4-FFF2-40B4-BE49-F238E27FC236}">
                      <a16:creationId xmlns:a16="http://schemas.microsoft.com/office/drawing/2014/main" id="{D7BE5CD1-5476-B91E-6F36-52ECC2BCC2CC}"/>
                    </a:ext>
                  </a:extLst>
                </p:cNvPr>
                <p:cNvSpPr/>
                <p:nvPr/>
              </p:nvSpPr>
              <p:spPr>
                <a:xfrm>
                  <a:off x="11972754" y="5334222"/>
                  <a:ext cx="118460" cy="121699"/>
                </a:xfrm>
                <a:custGeom>
                  <a:avLst/>
                  <a:gdLst>
                    <a:gd name="connsiteX0" fmla="*/ 1578 w 118460"/>
                    <a:gd name="connsiteY0" fmla="*/ 74459 h 121699"/>
                    <a:gd name="connsiteX1" fmla="*/ 8780 w 118460"/>
                    <a:gd name="connsiteY1" fmla="*/ 28767 h 121699"/>
                    <a:gd name="connsiteX2" fmla="*/ 44878 w 118460"/>
                    <a:gd name="connsiteY2" fmla="*/ 1609 h 121699"/>
                    <a:gd name="connsiteX3" fmla="*/ 116532 w 118460"/>
                    <a:gd name="connsiteY3" fmla="*/ 46788 h 121699"/>
                    <a:gd name="connsiteX4" fmla="*/ 73346 w 118460"/>
                    <a:gd name="connsiteY4" fmla="*/ 120008 h 121699"/>
                    <a:gd name="connsiteX5" fmla="*/ 28223 w 118460"/>
                    <a:gd name="connsiteY5" fmla="*/ 112663 h 121699"/>
                    <a:gd name="connsiteX6" fmla="*/ 1606 w 118460"/>
                    <a:gd name="connsiteY6" fmla="*/ 74487 h 12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60" h="121699">
                      <a:moveTo>
                        <a:pt x="1578" y="74459"/>
                      </a:moveTo>
                      <a:cubicBezTo>
                        <a:pt x="-2152" y="58033"/>
                        <a:pt x="923" y="41891"/>
                        <a:pt x="8780" y="28767"/>
                      </a:cubicBezTo>
                      <a:cubicBezTo>
                        <a:pt x="16609" y="15529"/>
                        <a:pt x="29192" y="5423"/>
                        <a:pt x="44878" y="1609"/>
                      </a:cubicBezTo>
                      <a:cubicBezTo>
                        <a:pt x="76136" y="-6021"/>
                        <a:pt x="108219" y="14220"/>
                        <a:pt x="116532" y="46788"/>
                      </a:cubicBezTo>
                      <a:cubicBezTo>
                        <a:pt x="124845" y="79355"/>
                        <a:pt x="105515" y="112151"/>
                        <a:pt x="73346" y="120008"/>
                      </a:cubicBezTo>
                      <a:cubicBezTo>
                        <a:pt x="57290" y="123937"/>
                        <a:pt x="41177" y="120833"/>
                        <a:pt x="28223" y="112663"/>
                      </a:cubicBezTo>
                      <a:cubicBezTo>
                        <a:pt x="15214" y="104379"/>
                        <a:pt x="5336" y="90828"/>
                        <a:pt x="1606" y="74487"/>
                      </a:cubicBezTo>
                      <a:close/>
                    </a:path>
                  </a:pathLst>
                </a:custGeom>
                <a:grpFill/>
                <a:ln w="2845" cap="flat">
                  <a:noFill/>
                  <a:prstDash val="solid"/>
                  <a:miter/>
                </a:ln>
              </p:spPr>
              <p:txBody>
                <a:bodyPr rtlCol="0" anchor="ctr"/>
                <a:lstStyle/>
                <a:p>
                  <a:endParaRPr lang="en-US"/>
                </a:p>
              </p:txBody>
            </p:sp>
            <p:sp>
              <p:nvSpPr>
                <p:cNvPr id="2395" name="Freeform: Shape 2394">
                  <a:extLst>
                    <a:ext uri="{FF2B5EF4-FFF2-40B4-BE49-F238E27FC236}">
                      <a16:creationId xmlns:a16="http://schemas.microsoft.com/office/drawing/2014/main" id="{D758C88F-5B32-CFEB-6FB7-9A565736124E}"/>
                    </a:ext>
                  </a:extLst>
                </p:cNvPr>
                <p:cNvSpPr/>
                <p:nvPr/>
              </p:nvSpPr>
              <p:spPr>
                <a:xfrm>
                  <a:off x="11774538" y="5379217"/>
                  <a:ext cx="115877" cy="118955"/>
                </a:xfrm>
                <a:custGeom>
                  <a:avLst/>
                  <a:gdLst>
                    <a:gd name="connsiteX0" fmla="*/ 1028 w 115877"/>
                    <a:gd name="connsiteY0" fmla="*/ 70345 h 118955"/>
                    <a:gd name="connsiteX1" fmla="*/ 46320 w 115877"/>
                    <a:gd name="connsiteY1" fmla="*/ 996 h 118955"/>
                    <a:gd name="connsiteX2" fmla="*/ 89507 w 115877"/>
                    <a:gd name="connsiteY2" fmla="*/ 10362 h 118955"/>
                    <a:gd name="connsiteX3" fmla="*/ 114559 w 115877"/>
                    <a:gd name="connsiteY3" fmla="*/ 48026 h 118955"/>
                    <a:gd name="connsiteX4" fmla="*/ 106503 w 115877"/>
                    <a:gd name="connsiteY4" fmla="*/ 92892 h 118955"/>
                    <a:gd name="connsiteX5" fmla="*/ 69380 w 115877"/>
                    <a:gd name="connsiteY5" fmla="*/ 117915 h 118955"/>
                    <a:gd name="connsiteX6" fmla="*/ 1028 w 115877"/>
                    <a:gd name="connsiteY6" fmla="*/ 70345 h 1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877" h="118955">
                      <a:moveTo>
                        <a:pt x="1028" y="70345"/>
                      </a:moveTo>
                      <a:cubicBezTo>
                        <a:pt x="-4894" y="37976"/>
                        <a:pt x="15376" y="6917"/>
                        <a:pt x="46320" y="996"/>
                      </a:cubicBezTo>
                      <a:cubicBezTo>
                        <a:pt x="61808" y="-2022"/>
                        <a:pt x="77180" y="2021"/>
                        <a:pt x="89507" y="10362"/>
                      </a:cubicBezTo>
                      <a:cubicBezTo>
                        <a:pt x="101806" y="18703"/>
                        <a:pt x="111171" y="31913"/>
                        <a:pt x="114559" y="48026"/>
                      </a:cubicBezTo>
                      <a:cubicBezTo>
                        <a:pt x="117947" y="64139"/>
                        <a:pt x="114644" y="80081"/>
                        <a:pt x="106503" y="92892"/>
                      </a:cubicBezTo>
                      <a:cubicBezTo>
                        <a:pt x="98361" y="105703"/>
                        <a:pt x="85266" y="114812"/>
                        <a:pt x="69380" y="117915"/>
                      </a:cubicBezTo>
                      <a:cubicBezTo>
                        <a:pt x="37553" y="124007"/>
                        <a:pt x="6949" y="102713"/>
                        <a:pt x="1028" y="70345"/>
                      </a:cubicBezTo>
                      <a:close/>
                    </a:path>
                  </a:pathLst>
                </a:custGeom>
                <a:grpFill/>
                <a:ln w="2845" cap="flat">
                  <a:noFill/>
                  <a:prstDash val="solid"/>
                  <a:miter/>
                </a:ln>
              </p:spPr>
              <p:txBody>
                <a:bodyPr rtlCol="0" anchor="ctr"/>
                <a:lstStyle/>
                <a:p>
                  <a:endParaRPr lang="en-US"/>
                </a:p>
              </p:txBody>
            </p:sp>
            <p:sp>
              <p:nvSpPr>
                <p:cNvPr id="2396" name="Freeform: Shape 2395">
                  <a:extLst>
                    <a:ext uri="{FF2B5EF4-FFF2-40B4-BE49-F238E27FC236}">
                      <a16:creationId xmlns:a16="http://schemas.microsoft.com/office/drawing/2014/main" id="{28D66C28-91D9-485A-02E0-5DD14CEE8CEC}"/>
                    </a:ext>
                  </a:extLst>
                </p:cNvPr>
                <p:cNvSpPr/>
                <p:nvPr/>
              </p:nvSpPr>
              <p:spPr>
                <a:xfrm>
                  <a:off x="11574650" y="5415895"/>
                  <a:ext cx="113269" cy="116671"/>
                </a:xfrm>
                <a:custGeom>
                  <a:avLst/>
                  <a:gdLst>
                    <a:gd name="connsiteX0" fmla="*/ 614 w 113269"/>
                    <a:gd name="connsiteY0" fmla="*/ 66405 h 116671"/>
                    <a:gd name="connsiteX1" fmla="*/ 11062 w 113269"/>
                    <a:gd name="connsiteY1" fmla="*/ 23332 h 116671"/>
                    <a:gd name="connsiteX2" fmla="*/ 26862 w 113269"/>
                    <a:gd name="connsiteY2" fmla="*/ 8501 h 116671"/>
                    <a:gd name="connsiteX3" fmla="*/ 47700 w 113269"/>
                    <a:gd name="connsiteY3" fmla="*/ 728 h 116671"/>
                    <a:gd name="connsiteX4" fmla="*/ 112437 w 113269"/>
                    <a:gd name="connsiteY4" fmla="*/ 49096 h 116671"/>
                    <a:gd name="connsiteX5" fmla="*/ 65521 w 113269"/>
                    <a:gd name="connsiteY5" fmla="*/ 115940 h 116671"/>
                    <a:gd name="connsiteX6" fmla="*/ 42804 w 113269"/>
                    <a:gd name="connsiteY6" fmla="*/ 114715 h 116671"/>
                    <a:gd name="connsiteX7" fmla="*/ 22990 w 113269"/>
                    <a:gd name="connsiteY7" fmla="*/ 104865 h 116671"/>
                    <a:gd name="connsiteX8" fmla="*/ 614 w 113269"/>
                    <a:gd name="connsiteY8" fmla="*/ 66376 h 1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269" h="116671">
                      <a:moveTo>
                        <a:pt x="614" y="66405"/>
                      </a:moveTo>
                      <a:cubicBezTo>
                        <a:pt x="-1664" y="50463"/>
                        <a:pt x="2521" y="35175"/>
                        <a:pt x="11062" y="23332"/>
                      </a:cubicBezTo>
                      <a:cubicBezTo>
                        <a:pt x="15332" y="17411"/>
                        <a:pt x="20684" y="12344"/>
                        <a:pt x="26862" y="8501"/>
                      </a:cubicBezTo>
                      <a:cubicBezTo>
                        <a:pt x="33068" y="4657"/>
                        <a:pt x="40099" y="2067"/>
                        <a:pt x="47700" y="728"/>
                      </a:cubicBezTo>
                      <a:cubicBezTo>
                        <a:pt x="78105" y="-4310"/>
                        <a:pt x="107085" y="17326"/>
                        <a:pt x="112437" y="49096"/>
                      </a:cubicBezTo>
                      <a:cubicBezTo>
                        <a:pt x="117789" y="80838"/>
                        <a:pt x="96779" y="110787"/>
                        <a:pt x="65521" y="115940"/>
                      </a:cubicBezTo>
                      <a:cubicBezTo>
                        <a:pt x="57721" y="117306"/>
                        <a:pt x="50006" y="116680"/>
                        <a:pt x="42804" y="114715"/>
                      </a:cubicBezTo>
                      <a:cubicBezTo>
                        <a:pt x="35601" y="112751"/>
                        <a:pt x="28854" y="109392"/>
                        <a:pt x="22990" y="104865"/>
                      </a:cubicBezTo>
                      <a:cubicBezTo>
                        <a:pt x="11233" y="95869"/>
                        <a:pt x="2891" y="82318"/>
                        <a:pt x="614" y="66376"/>
                      </a:cubicBezTo>
                      <a:close/>
                    </a:path>
                  </a:pathLst>
                </a:custGeom>
                <a:grpFill/>
                <a:ln w="2845" cap="flat">
                  <a:noFill/>
                  <a:prstDash val="solid"/>
                  <a:miter/>
                </a:ln>
              </p:spPr>
              <p:txBody>
                <a:bodyPr rtlCol="0" anchor="ctr"/>
                <a:lstStyle/>
                <a:p>
                  <a:endParaRPr lang="en-US"/>
                </a:p>
              </p:txBody>
            </p:sp>
            <p:sp>
              <p:nvSpPr>
                <p:cNvPr id="2397" name="Freeform: Shape 2396">
                  <a:extLst>
                    <a:ext uri="{FF2B5EF4-FFF2-40B4-BE49-F238E27FC236}">
                      <a16:creationId xmlns:a16="http://schemas.microsoft.com/office/drawing/2014/main" id="{92EC324E-C624-3995-A0D9-EA8156F1A175}"/>
                    </a:ext>
                  </a:extLst>
                </p:cNvPr>
                <p:cNvSpPr/>
                <p:nvPr/>
              </p:nvSpPr>
              <p:spPr>
                <a:xfrm>
                  <a:off x="11373580" y="5444038"/>
                  <a:ext cx="110736" cy="113981"/>
                </a:xfrm>
                <a:custGeom>
                  <a:avLst/>
                  <a:gdLst>
                    <a:gd name="connsiteX0" fmla="*/ 300 w 110736"/>
                    <a:gd name="connsiteY0" fmla="*/ 63257 h 113981"/>
                    <a:gd name="connsiteX1" fmla="*/ 48894 w 110736"/>
                    <a:gd name="connsiteY1" fmla="*/ 342 h 113981"/>
                    <a:gd name="connsiteX2" fmla="*/ 110272 w 110736"/>
                    <a:gd name="connsiteY2" fmla="*/ 50703 h 113981"/>
                    <a:gd name="connsiteX3" fmla="*/ 61677 w 110736"/>
                    <a:gd name="connsiteY3" fmla="*/ 113617 h 113981"/>
                    <a:gd name="connsiteX4" fmla="*/ 300 w 110736"/>
                    <a:gd name="connsiteY4" fmla="*/ 63257 h 11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36" h="113981">
                      <a:moveTo>
                        <a:pt x="300" y="63257"/>
                      </a:moveTo>
                      <a:cubicBezTo>
                        <a:pt x="-2832" y="31942"/>
                        <a:pt x="18946" y="3759"/>
                        <a:pt x="48894" y="342"/>
                      </a:cubicBezTo>
                      <a:cubicBezTo>
                        <a:pt x="78843" y="-3074"/>
                        <a:pt x="106315" y="19473"/>
                        <a:pt x="110272" y="50703"/>
                      </a:cubicBezTo>
                      <a:cubicBezTo>
                        <a:pt x="114229" y="81932"/>
                        <a:pt x="92451" y="110116"/>
                        <a:pt x="61677" y="113617"/>
                      </a:cubicBezTo>
                      <a:cubicBezTo>
                        <a:pt x="30903" y="117147"/>
                        <a:pt x="3431" y="94601"/>
                        <a:pt x="300" y="63257"/>
                      </a:cubicBezTo>
                      <a:close/>
                    </a:path>
                  </a:pathLst>
                </a:custGeom>
                <a:grpFill/>
                <a:ln w="2845" cap="flat">
                  <a:noFill/>
                  <a:prstDash val="solid"/>
                  <a:miter/>
                </a:ln>
              </p:spPr>
              <p:txBody>
                <a:bodyPr rtlCol="0" anchor="ctr"/>
                <a:lstStyle/>
                <a:p>
                  <a:endParaRPr lang="en-US"/>
                </a:p>
              </p:txBody>
            </p:sp>
            <p:sp>
              <p:nvSpPr>
                <p:cNvPr id="2398" name="Freeform: Shape 2397">
                  <a:extLst>
                    <a:ext uri="{FF2B5EF4-FFF2-40B4-BE49-F238E27FC236}">
                      <a16:creationId xmlns:a16="http://schemas.microsoft.com/office/drawing/2014/main" id="{836C34A5-5CF4-6E59-97A0-651FE20000A8}"/>
                    </a:ext>
                  </a:extLst>
                </p:cNvPr>
                <p:cNvSpPr/>
                <p:nvPr/>
              </p:nvSpPr>
              <p:spPr>
                <a:xfrm>
                  <a:off x="11171455" y="5464236"/>
                  <a:ext cx="108138" cy="111320"/>
                </a:xfrm>
                <a:custGeom>
                  <a:avLst/>
                  <a:gdLst>
                    <a:gd name="connsiteX0" fmla="*/ 101 w 108138"/>
                    <a:gd name="connsiteY0" fmla="*/ 59087 h 111320"/>
                    <a:gd name="connsiteX1" fmla="*/ 50091 w 108138"/>
                    <a:gd name="connsiteY1" fmla="*/ 100 h 111320"/>
                    <a:gd name="connsiteX2" fmla="*/ 71186 w 108138"/>
                    <a:gd name="connsiteY2" fmla="*/ 3146 h 111320"/>
                    <a:gd name="connsiteX3" fmla="*/ 89064 w 108138"/>
                    <a:gd name="connsiteY3" fmla="*/ 13566 h 111320"/>
                    <a:gd name="connsiteX4" fmla="*/ 107938 w 108138"/>
                    <a:gd name="connsiteY4" fmla="*/ 51429 h 111320"/>
                    <a:gd name="connsiteX5" fmla="*/ 95270 w 108138"/>
                    <a:gd name="connsiteY5" fmla="*/ 92081 h 111320"/>
                    <a:gd name="connsiteX6" fmla="*/ 78901 w 108138"/>
                    <a:gd name="connsiteY6" fmla="*/ 105490 h 111320"/>
                    <a:gd name="connsiteX7" fmla="*/ 58005 w 108138"/>
                    <a:gd name="connsiteY7" fmla="*/ 111212 h 111320"/>
                    <a:gd name="connsiteX8" fmla="*/ 72 w 108138"/>
                    <a:gd name="connsiteY8" fmla="*/ 59087 h 1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138" h="111320">
                      <a:moveTo>
                        <a:pt x="101" y="59087"/>
                      </a:moveTo>
                      <a:cubicBezTo>
                        <a:pt x="-1693" y="28369"/>
                        <a:pt x="20683" y="1979"/>
                        <a:pt x="50091" y="100"/>
                      </a:cubicBezTo>
                      <a:cubicBezTo>
                        <a:pt x="57464" y="-355"/>
                        <a:pt x="64581" y="755"/>
                        <a:pt x="71186" y="3146"/>
                      </a:cubicBezTo>
                      <a:cubicBezTo>
                        <a:pt x="77791" y="5452"/>
                        <a:pt x="83854" y="8954"/>
                        <a:pt x="89064" y="13566"/>
                      </a:cubicBezTo>
                      <a:cubicBezTo>
                        <a:pt x="99540" y="22761"/>
                        <a:pt x="106686" y="36084"/>
                        <a:pt x="107938" y="51429"/>
                      </a:cubicBezTo>
                      <a:cubicBezTo>
                        <a:pt x="109219" y="66744"/>
                        <a:pt x="104294" y="81178"/>
                        <a:pt x="95270" y="92081"/>
                      </a:cubicBezTo>
                      <a:cubicBezTo>
                        <a:pt x="90743" y="97519"/>
                        <a:pt x="85221" y="102159"/>
                        <a:pt x="78901" y="105490"/>
                      </a:cubicBezTo>
                      <a:cubicBezTo>
                        <a:pt x="72581" y="108707"/>
                        <a:pt x="65521" y="110728"/>
                        <a:pt x="58005" y="111212"/>
                      </a:cubicBezTo>
                      <a:cubicBezTo>
                        <a:pt x="27800" y="113119"/>
                        <a:pt x="1865" y="89775"/>
                        <a:pt x="72" y="59087"/>
                      </a:cubicBezTo>
                      <a:close/>
                    </a:path>
                  </a:pathLst>
                </a:custGeom>
                <a:grpFill/>
                <a:ln w="2845" cap="flat">
                  <a:noFill/>
                  <a:prstDash val="solid"/>
                  <a:miter/>
                </a:ln>
              </p:spPr>
              <p:txBody>
                <a:bodyPr rtlCol="0" anchor="ctr"/>
                <a:lstStyle/>
                <a:p>
                  <a:endParaRPr lang="en-US"/>
                </a:p>
              </p:txBody>
            </p:sp>
            <p:sp>
              <p:nvSpPr>
                <p:cNvPr id="2399" name="Freeform: Shape 2398">
                  <a:extLst>
                    <a:ext uri="{FF2B5EF4-FFF2-40B4-BE49-F238E27FC236}">
                      <a16:creationId xmlns:a16="http://schemas.microsoft.com/office/drawing/2014/main" id="{FAA7654C-EB20-7ACC-12D1-B0B625D2273E}"/>
                    </a:ext>
                  </a:extLst>
                </p:cNvPr>
                <p:cNvSpPr/>
                <p:nvPr/>
              </p:nvSpPr>
              <p:spPr>
                <a:xfrm>
                  <a:off x="10968794" y="5475916"/>
                  <a:ext cx="105623" cy="108810"/>
                </a:xfrm>
                <a:custGeom>
                  <a:avLst/>
                  <a:gdLst>
                    <a:gd name="connsiteX0" fmla="*/ 10 w 105623"/>
                    <a:gd name="connsiteY0" fmla="*/ 55777 h 108810"/>
                    <a:gd name="connsiteX1" fmla="*/ 51111 w 105623"/>
                    <a:gd name="connsiteY1" fmla="*/ 36 h 108810"/>
                    <a:gd name="connsiteX2" fmla="*/ 105570 w 105623"/>
                    <a:gd name="connsiteY2" fmla="*/ 52389 h 108810"/>
                    <a:gd name="connsiteX3" fmla="*/ 54470 w 105623"/>
                    <a:gd name="connsiteY3" fmla="*/ 108756 h 108810"/>
                    <a:gd name="connsiteX4" fmla="*/ 10 w 105623"/>
                    <a:gd name="connsiteY4" fmla="*/ 55748 h 108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23" h="108810">
                      <a:moveTo>
                        <a:pt x="10" y="55777"/>
                      </a:moveTo>
                      <a:cubicBezTo>
                        <a:pt x="-560" y="25686"/>
                        <a:pt x="22358" y="1374"/>
                        <a:pt x="51111" y="36"/>
                      </a:cubicBezTo>
                      <a:cubicBezTo>
                        <a:pt x="79892" y="-1046"/>
                        <a:pt x="104261" y="22384"/>
                        <a:pt x="105570" y="52389"/>
                      </a:cubicBezTo>
                      <a:cubicBezTo>
                        <a:pt x="106880" y="82394"/>
                        <a:pt x="83992" y="107646"/>
                        <a:pt x="54470" y="108756"/>
                      </a:cubicBezTo>
                      <a:cubicBezTo>
                        <a:pt x="24949" y="110122"/>
                        <a:pt x="551" y="85725"/>
                        <a:pt x="10" y="55748"/>
                      </a:cubicBezTo>
                      <a:close/>
                    </a:path>
                  </a:pathLst>
                </a:custGeom>
                <a:grpFill/>
                <a:ln w="2845" cap="flat">
                  <a:noFill/>
                  <a:prstDash val="solid"/>
                  <a:miter/>
                </a:ln>
              </p:spPr>
              <p:txBody>
                <a:bodyPr rtlCol="0" anchor="ctr"/>
                <a:lstStyle/>
                <a:p>
                  <a:endParaRPr lang="en-US"/>
                </a:p>
              </p:txBody>
            </p:sp>
            <p:sp>
              <p:nvSpPr>
                <p:cNvPr id="2400" name="Freeform: Shape 2399">
                  <a:extLst>
                    <a:ext uri="{FF2B5EF4-FFF2-40B4-BE49-F238E27FC236}">
                      <a16:creationId xmlns:a16="http://schemas.microsoft.com/office/drawing/2014/main" id="{EE8D8AF3-936F-790C-745A-D5677E3F1167}"/>
                    </a:ext>
                  </a:extLst>
                </p:cNvPr>
                <p:cNvSpPr/>
                <p:nvPr/>
              </p:nvSpPr>
              <p:spPr>
                <a:xfrm>
                  <a:off x="10765842" y="5479306"/>
                  <a:ext cx="103096" cy="106222"/>
                </a:xfrm>
                <a:custGeom>
                  <a:avLst/>
                  <a:gdLst>
                    <a:gd name="connsiteX0" fmla="*/ 13 w 103096"/>
                    <a:gd name="connsiteY0" fmla="*/ 52443 h 106222"/>
                    <a:gd name="connsiteX1" fmla="*/ 52053 w 103096"/>
                    <a:gd name="connsiteY1" fmla="*/ 4 h 106222"/>
                    <a:gd name="connsiteX2" fmla="*/ 103096 w 103096"/>
                    <a:gd name="connsiteY2" fmla="*/ 53667 h 106222"/>
                    <a:gd name="connsiteX3" fmla="*/ 51056 w 103096"/>
                    <a:gd name="connsiteY3" fmla="*/ 106220 h 106222"/>
                    <a:gd name="connsiteX4" fmla="*/ 13 w 103096"/>
                    <a:gd name="connsiteY4" fmla="*/ 52471 h 106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96" h="106222">
                      <a:moveTo>
                        <a:pt x="13" y="52443"/>
                      </a:moveTo>
                      <a:cubicBezTo>
                        <a:pt x="639" y="23121"/>
                        <a:pt x="23954" y="-366"/>
                        <a:pt x="52053" y="4"/>
                      </a:cubicBezTo>
                      <a:cubicBezTo>
                        <a:pt x="80179" y="317"/>
                        <a:pt x="103039" y="24515"/>
                        <a:pt x="103096" y="53667"/>
                      </a:cubicBezTo>
                      <a:cubicBezTo>
                        <a:pt x="103181" y="83189"/>
                        <a:pt x="79866" y="106533"/>
                        <a:pt x="51056" y="106220"/>
                      </a:cubicBezTo>
                      <a:cubicBezTo>
                        <a:pt x="22246" y="105849"/>
                        <a:pt x="-614" y="81794"/>
                        <a:pt x="13" y="52471"/>
                      </a:cubicBezTo>
                      <a:close/>
                    </a:path>
                  </a:pathLst>
                </a:custGeom>
                <a:grpFill/>
                <a:ln w="2845" cap="flat">
                  <a:noFill/>
                  <a:prstDash val="solid"/>
                  <a:miter/>
                </a:ln>
              </p:spPr>
              <p:txBody>
                <a:bodyPr rtlCol="0" anchor="ctr"/>
                <a:lstStyle/>
                <a:p>
                  <a:endParaRPr lang="en-US"/>
                </a:p>
              </p:txBody>
            </p:sp>
            <p:sp>
              <p:nvSpPr>
                <p:cNvPr id="2401" name="Freeform: Shape 2400">
                  <a:extLst>
                    <a:ext uri="{FF2B5EF4-FFF2-40B4-BE49-F238E27FC236}">
                      <a16:creationId xmlns:a16="http://schemas.microsoft.com/office/drawing/2014/main" id="{AE6A33F2-8D09-4FA7-93DF-20BC2510666F}"/>
                    </a:ext>
                  </a:extLst>
                </p:cNvPr>
                <p:cNvSpPr/>
                <p:nvPr/>
              </p:nvSpPr>
              <p:spPr>
                <a:xfrm>
                  <a:off x="10562973" y="5474850"/>
                  <a:ext cx="100606" cy="103568"/>
                </a:xfrm>
                <a:custGeom>
                  <a:avLst/>
                  <a:gdLst>
                    <a:gd name="connsiteX0" fmla="*/ 102 w 100606"/>
                    <a:gd name="connsiteY0" fmla="*/ 48729 h 103568"/>
                    <a:gd name="connsiteX1" fmla="*/ 52882 w 100606"/>
                    <a:gd name="connsiteY1" fmla="*/ 77 h 103568"/>
                    <a:gd name="connsiteX2" fmla="*/ 100567 w 100606"/>
                    <a:gd name="connsiteY2" fmla="*/ 53711 h 103568"/>
                    <a:gd name="connsiteX3" fmla="*/ 47729 w 100606"/>
                    <a:gd name="connsiteY3" fmla="*/ 103531 h 103568"/>
                    <a:gd name="connsiteX4" fmla="*/ 102 w 100606"/>
                    <a:gd name="connsiteY4" fmla="*/ 48701 h 10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6" h="103568">
                      <a:moveTo>
                        <a:pt x="102" y="48729"/>
                      </a:moveTo>
                      <a:cubicBezTo>
                        <a:pt x="1867" y="20119"/>
                        <a:pt x="25496" y="-1460"/>
                        <a:pt x="52882" y="77"/>
                      </a:cubicBezTo>
                      <a:cubicBezTo>
                        <a:pt x="80297" y="1102"/>
                        <a:pt x="101648" y="25129"/>
                        <a:pt x="100567" y="53711"/>
                      </a:cubicBezTo>
                      <a:cubicBezTo>
                        <a:pt x="99485" y="82294"/>
                        <a:pt x="75827" y="104613"/>
                        <a:pt x="47729" y="103531"/>
                      </a:cubicBezTo>
                      <a:cubicBezTo>
                        <a:pt x="19659" y="101965"/>
                        <a:pt x="-1663" y="77226"/>
                        <a:pt x="102" y="48701"/>
                      </a:cubicBezTo>
                      <a:close/>
                    </a:path>
                  </a:pathLst>
                </a:custGeom>
                <a:grpFill/>
                <a:ln w="2845" cap="flat">
                  <a:noFill/>
                  <a:prstDash val="solid"/>
                  <a:miter/>
                </a:ln>
              </p:spPr>
              <p:txBody>
                <a:bodyPr rtlCol="0" anchor="ctr"/>
                <a:lstStyle/>
                <a:p>
                  <a:endParaRPr lang="en-US"/>
                </a:p>
              </p:txBody>
            </p:sp>
            <p:sp>
              <p:nvSpPr>
                <p:cNvPr id="2402" name="Freeform: Shape 2401">
                  <a:extLst>
                    <a:ext uri="{FF2B5EF4-FFF2-40B4-BE49-F238E27FC236}">
                      <a16:creationId xmlns:a16="http://schemas.microsoft.com/office/drawing/2014/main" id="{7ACB1995-7BA6-0B9B-33CA-54387DA20C09}"/>
                    </a:ext>
                  </a:extLst>
                </p:cNvPr>
                <p:cNvSpPr/>
                <p:nvPr/>
              </p:nvSpPr>
              <p:spPr>
                <a:xfrm>
                  <a:off x="10360479" y="5461529"/>
                  <a:ext cx="98112" cy="100964"/>
                </a:xfrm>
                <a:custGeom>
                  <a:avLst/>
                  <a:gdLst>
                    <a:gd name="connsiteX0" fmla="*/ 272 w 98112"/>
                    <a:gd name="connsiteY0" fmla="*/ 46137 h 100964"/>
                    <a:gd name="connsiteX1" fmla="*/ 53679 w 98112"/>
                    <a:gd name="connsiteY1" fmla="*/ 189 h 100964"/>
                    <a:gd name="connsiteX2" fmla="*/ 97947 w 98112"/>
                    <a:gd name="connsiteY2" fmla="*/ 54819 h 100964"/>
                    <a:gd name="connsiteX3" fmla="*/ 44540 w 98112"/>
                    <a:gd name="connsiteY3" fmla="*/ 100767 h 100964"/>
                    <a:gd name="connsiteX4" fmla="*/ 272 w 98112"/>
                    <a:gd name="connsiteY4" fmla="*/ 46137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12" h="100964">
                      <a:moveTo>
                        <a:pt x="272" y="46137"/>
                      </a:moveTo>
                      <a:cubicBezTo>
                        <a:pt x="3119" y="18380"/>
                        <a:pt x="27032" y="-2203"/>
                        <a:pt x="53679" y="189"/>
                      </a:cubicBezTo>
                      <a:cubicBezTo>
                        <a:pt x="80325" y="2552"/>
                        <a:pt x="100139" y="27006"/>
                        <a:pt x="97947" y="54819"/>
                      </a:cubicBezTo>
                      <a:cubicBezTo>
                        <a:pt x="95755" y="82633"/>
                        <a:pt x="71841" y="103215"/>
                        <a:pt x="44540" y="100767"/>
                      </a:cubicBezTo>
                      <a:cubicBezTo>
                        <a:pt x="17239" y="98347"/>
                        <a:pt x="-2575" y="73893"/>
                        <a:pt x="272" y="46137"/>
                      </a:cubicBezTo>
                      <a:close/>
                    </a:path>
                  </a:pathLst>
                </a:custGeom>
                <a:grpFill/>
                <a:ln w="2845" cap="flat">
                  <a:noFill/>
                  <a:prstDash val="solid"/>
                  <a:miter/>
                </a:ln>
              </p:spPr>
              <p:txBody>
                <a:bodyPr rtlCol="0" anchor="ctr"/>
                <a:lstStyle/>
                <a:p>
                  <a:endParaRPr lang="en-US"/>
                </a:p>
              </p:txBody>
            </p:sp>
            <p:sp>
              <p:nvSpPr>
                <p:cNvPr id="2403" name="Freeform: Shape 2402">
                  <a:extLst>
                    <a:ext uri="{FF2B5EF4-FFF2-40B4-BE49-F238E27FC236}">
                      <a16:creationId xmlns:a16="http://schemas.microsoft.com/office/drawing/2014/main" id="{30507321-452A-2A99-A037-9D8D6A9879E0}"/>
                    </a:ext>
                  </a:extLst>
                </p:cNvPr>
                <p:cNvSpPr/>
                <p:nvPr/>
              </p:nvSpPr>
              <p:spPr>
                <a:xfrm>
                  <a:off x="10158849" y="5440264"/>
                  <a:ext cx="95574" cy="98532"/>
                </a:xfrm>
                <a:custGeom>
                  <a:avLst/>
                  <a:gdLst>
                    <a:gd name="connsiteX0" fmla="*/ 489 w 95574"/>
                    <a:gd name="connsiteY0" fmla="*/ 42605 h 98532"/>
                    <a:gd name="connsiteX1" fmla="*/ 54265 w 95574"/>
                    <a:gd name="connsiteY1" fmla="*/ 444 h 98532"/>
                    <a:gd name="connsiteX2" fmla="*/ 95203 w 95574"/>
                    <a:gd name="connsiteY2" fmla="*/ 55302 h 98532"/>
                    <a:gd name="connsiteX3" fmla="*/ 41370 w 95574"/>
                    <a:gd name="connsiteY3" fmla="*/ 98033 h 98532"/>
                    <a:gd name="connsiteX4" fmla="*/ 517 w 95574"/>
                    <a:gd name="connsiteY4" fmla="*/ 42634 h 9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74" h="98532">
                      <a:moveTo>
                        <a:pt x="489" y="42605"/>
                      </a:moveTo>
                      <a:cubicBezTo>
                        <a:pt x="4361" y="15703"/>
                        <a:pt x="28445" y="-3172"/>
                        <a:pt x="54265" y="444"/>
                      </a:cubicBezTo>
                      <a:cubicBezTo>
                        <a:pt x="80058" y="4287"/>
                        <a:pt x="98448" y="28257"/>
                        <a:pt x="95203" y="55302"/>
                      </a:cubicBezTo>
                      <a:cubicBezTo>
                        <a:pt x="91958" y="82233"/>
                        <a:pt x="67760" y="101962"/>
                        <a:pt x="41370" y="98033"/>
                      </a:cubicBezTo>
                      <a:cubicBezTo>
                        <a:pt x="14923" y="94332"/>
                        <a:pt x="-3355" y="69536"/>
                        <a:pt x="517" y="42634"/>
                      </a:cubicBezTo>
                      <a:close/>
                    </a:path>
                  </a:pathLst>
                </a:custGeom>
                <a:grpFill/>
                <a:ln w="2845" cap="flat">
                  <a:noFill/>
                  <a:prstDash val="solid"/>
                  <a:miter/>
                </a:ln>
              </p:spPr>
              <p:txBody>
                <a:bodyPr rtlCol="0" anchor="ctr"/>
                <a:lstStyle/>
                <a:p>
                  <a:endParaRPr lang="en-US"/>
                </a:p>
              </p:txBody>
            </p:sp>
            <p:sp>
              <p:nvSpPr>
                <p:cNvPr id="2404" name="Freeform: Shape 2403">
                  <a:extLst>
                    <a:ext uri="{FF2B5EF4-FFF2-40B4-BE49-F238E27FC236}">
                      <a16:creationId xmlns:a16="http://schemas.microsoft.com/office/drawing/2014/main" id="{3FCD1FDC-FA5B-4830-44D7-DEB66B977D61}"/>
                    </a:ext>
                  </a:extLst>
                </p:cNvPr>
                <p:cNvSpPr/>
                <p:nvPr/>
              </p:nvSpPr>
              <p:spPr>
                <a:xfrm>
                  <a:off x="9958188" y="5410775"/>
                  <a:ext cx="93140" cy="95638"/>
                </a:xfrm>
                <a:custGeom>
                  <a:avLst/>
                  <a:gdLst>
                    <a:gd name="connsiteX0" fmla="*/ 819 w 93140"/>
                    <a:gd name="connsiteY0" fmla="*/ 39556 h 95638"/>
                    <a:gd name="connsiteX1" fmla="*/ 20234 w 93140"/>
                    <a:gd name="connsiteY1" fmla="*/ 8781 h 95638"/>
                    <a:gd name="connsiteX2" fmla="*/ 36461 w 93140"/>
                    <a:gd name="connsiteY2" fmla="*/ 1380 h 95638"/>
                    <a:gd name="connsiteX3" fmla="*/ 54824 w 93140"/>
                    <a:gd name="connsiteY3" fmla="*/ 611 h 95638"/>
                    <a:gd name="connsiteX4" fmla="*/ 92487 w 93140"/>
                    <a:gd name="connsiteY4" fmla="*/ 55412 h 95638"/>
                    <a:gd name="connsiteX5" fmla="*/ 38369 w 93140"/>
                    <a:gd name="connsiteY5" fmla="*/ 95012 h 95638"/>
                    <a:gd name="connsiteX6" fmla="*/ 21003 w 93140"/>
                    <a:gd name="connsiteY6" fmla="*/ 88322 h 95638"/>
                    <a:gd name="connsiteX7" fmla="*/ 8164 w 93140"/>
                    <a:gd name="connsiteY7" fmla="*/ 75454 h 95638"/>
                    <a:gd name="connsiteX8" fmla="*/ 819 w 93140"/>
                    <a:gd name="connsiteY8" fmla="*/ 39556 h 9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638">
                      <a:moveTo>
                        <a:pt x="819" y="39556"/>
                      </a:moveTo>
                      <a:cubicBezTo>
                        <a:pt x="3210" y="26546"/>
                        <a:pt x="10498" y="15756"/>
                        <a:pt x="20234" y="8781"/>
                      </a:cubicBezTo>
                      <a:cubicBezTo>
                        <a:pt x="25131" y="5280"/>
                        <a:pt x="30597" y="2832"/>
                        <a:pt x="36461" y="1380"/>
                      </a:cubicBezTo>
                      <a:cubicBezTo>
                        <a:pt x="42326" y="-101"/>
                        <a:pt x="48532" y="-442"/>
                        <a:pt x="54824" y="611"/>
                      </a:cubicBezTo>
                      <a:cubicBezTo>
                        <a:pt x="79875" y="4768"/>
                        <a:pt x="96729" y="29307"/>
                        <a:pt x="92487" y="55412"/>
                      </a:cubicBezTo>
                      <a:cubicBezTo>
                        <a:pt x="88217" y="81518"/>
                        <a:pt x="63990" y="99254"/>
                        <a:pt x="38369" y="95012"/>
                      </a:cubicBezTo>
                      <a:cubicBezTo>
                        <a:pt x="31964" y="93959"/>
                        <a:pt x="26099" y="91624"/>
                        <a:pt x="21003" y="88322"/>
                      </a:cubicBezTo>
                      <a:cubicBezTo>
                        <a:pt x="15907" y="84963"/>
                        <a:pt x="11580" y="80493"/>
                        <a:pt x="8164" y="75454"/>
                      </a:cubicBezTo>
                      <a:cubicBezTo>
                        <a:pt x="1389" y="65319"/>
                        <a:pt x="-1572" y="52566"/>
                        <a:pt x="819" y="39556"/>
                      </a:cubicBezTo>
                      <a:close/>
                    </a:path>
                  </a:pathLst>
                </a:custGeom>
                <a:grpFill/>
                <a:ln w="2845" cap="flat">
                  <a:noFill/>
                  <a:prstDash val="solid"/>
                  <a:miter/>
                </a:ln>
              </p:spPr>
              <p:txBody>
                <a:bodyPr rtlCol="0" anchor="ctr"/>
                <a:lstStyle/>
                <a:p>
                  <a:endParaRPr lang="en-US"/>
                </a:p>
              </p:txBody>
            </p:sp>
            <p:sp>
              <p:nvSpPr>
                <p:cNvPr id="2405" name="Freeform: Shape 2404">
                  <a:extLst>
                    <a:ext uri="{FF2B5EF4-FFF2-40B4-BE49-F238E27FC236}">
                      <a16:creationId xmlns:a16="http://schemas.microsoft.com/office/drawing/2014/main" id="{4F43C804-84FD-0463-9CC9-242D93A21CB2}"/>
                    </a:ext>
                  </a:extLst>
                </p:cNvPr>
                <p:cNvSpPr/>
                <p:nvPr/>
              </p:nvSpPr>
              <p:spPr>
                <a:xfrm>
                  <a:off x="9759018" y="5372638"/>
                  <a:ext cx="90650" cy="93134"/>
                </a:xfrm>
                <a:custGeom>
                  <a:avLst/>
                  <a:gdLst>
                    <a:gd name="connsiteX0" fmla="*/ 1195 w 90650"/>
                    <a:gd name="connsiteY0" fmla="*/ 36926 h 93134"/>
                    <a:gd name="connsiteX1" fmla="*/ 55314 w 90650"/>
                    <a:gd name="connsiteY1" fmla="*/ 999 h 93134"/>
                    <a:gd name="connsiteX2" fmla="*/ 89646 w 90650"/>
                    <a:gd name="connsiteY2" fmla="*/ 56170 h 93134"/>
                    <a:gd name="connsiteX3" fmla="*/ 35528 w 90650"/>
                    <a:gd name="connsiteY3" fmla="*/ 92097 h 93134"/>
                    <a:gd name="connsiteX4" fmla="*/ 1195 w 90650"/>
                    <a:gd name="connsiteY4" fmla="*/ 36926 h 93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50" h="93134">
                      <a:moveTo>
                        <a:pt x="1195" y="36926"/>
                      </a:moveTo>
                      <a:cubicBezTo>
                        <a:pt x="6946" y="11817"/>
                        <a:pt x="31172" y="-4268"/>
                        <a:pt x="55314" y="999"/>
                      </a:cubicBezTo>
                      <a:cubicBezTo>
                        <a:pt x="79455" y="6265"/>
                        <a:pt x="94827" y="30947"/>
                        <a:pt x="89646" y="56170"/>
                      </a:cubicBezTo>
                      <a:cubicBezTo>
                        <a:pt x="84465" y="81393"/>
                        <a:pt x="60210" y="97478"/>
                        <a:pt x="35528" y="92097"/>
                      </a:cubicBezTo>
                      <a:cubicBezTo>
                        <a:pt x="10846" y="86717"/>
                        <a:pt x="-4527" y="62006"/>
                        <a:pt x="1195" y="36926"/>
                      </a:cubicBezTo>
                      <a:close/>
                    </a:path>
                  </a:pathLst>
                </a:custGeom>
                <a:grpFill/>
                <a:ln w="2845" cap="flat">
                  <a:noFill/>
                  <a:prstDash val="solid"/>
                  <a:miter/>
                </a:ln>
              </p:spPr>
              <p:txBody>
                <a:bodyPr rtlCol="0" anchor="ctr"/>
                <a:lstStyle/>
                <a:p>
                  <a:endParaRPr lang="en-US"/>
                </a:p>
              </p:txBody>
            </p:sp>
            <p:sp>
              <p:nvSpPr>
                <p:cNvPr id="2406" name="Freeform: Shape 2405">
                  <a:extLst>
                    <a:ext uri="{FF2B5EF4-FFF2-40B4-BE49-F238E27FC236}">
                      <a16:creationId xmlns:a16="http://schemas.microsoft.com/office/drawing/2014/main" id="{94F888E9-00B9-4EC6-CD60-9D1275E60EB3}"/>
                    </a:ext>
                  </a:extLst>
                </p:cNvPr>
                <p:cNvSpPr/>
                <p:nvPr/>
              </p:nvSpPr>
              <p:spPr>
                <a:xfrm>
                  <a:off x="9561695" y="5326618"/>
                  <a:ext cx="88144" cy="90684"/>
                </a:xfrm>
                <a:custGeom>
                  <a:avLst/>
                  <a:gdLst>
                    <a:gd name="connsiteX0" fmla="*/ 1632 w 88144"/>
                    <a:gd name="connsiteY0" fmla="*/ 33810 h 90684"/>
                    <a:gd name="connsiteX1" fmla="*/ 55551 w 88144"/>
                    <a:gd name="connsiteY1" fmla="*/ 1470 h 90684"/>
                    <a:gd name="connsiteX2" fmla="*/ 71037 w 88144"/>
                    <a:gd name="connsiteY2" fmla="*/ 9355 h 90684"/>
                    <a:gd name="connsiteX3" fmla="*/ 82111 w 88144"/>
                    <a:gd name="connsiteY3" fmla="*/ 22052 h 90684"/>
                    <a:gd name="connsiteX4" fmla="*/ 86724 w 88144"/>
                    <a:gd name="connsiteY4" fmla="*/ 56157 h 90684"/>
                    <a:gd name="connsiteX5" fmla="*/ 66312 w 88144"/>
                    <a:gd name="connsiteY5" fmla="*/ 84170 h 90684"/>
                    <a:gd name="connsiteX6" fmla="*/ 50227 w 88144"/>
                    <a:gd name="connsiteY6" fmla="*/ 90234 h 90684"/>
                    <a:gd name="connsiteX7" fmla="*/ 32662 w 88144"/>
                    <a:gd name="connsiteY7" fmla="*/ 89180 h 90684"/>
                    <a:gd name="connsiteX8" fmla="*/ 1632 w 88144"/>
                    <a:gd name="connsiteY8" fmla="*/ 33838 h 9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44" h="90684">
                      <a:moveTo>
                        <a:pt x="1632" y="33810"/>
                      </a:moveTo>
                      <a:cubicBezTo>
                        <a:pt x="8208" y="9669"/>
                        <a:pt x="32349" y="-4822"/>
                        <a:pt x="55551" y="1470"/>
                      </a:cubicBezTo>
                      <a:cubicBezTo>
                        <a:pt x="61359" y="3036"/>
                        <a:pt x="66568" y="5768"/>
                        <a:pt x="71037" y="9355"/>
                      </a:cubicBezTo>
                      <a:cubicBezTo>
                        <a:pt x="75536" y="12828"/>
                        <a:pt x="79293" y="17156"/>
                        <a:pt x="82111" y="22052"/>
                      </a:cubicBezTo>
                      <a:cubicBezTo>
                        <a:pt x="87776" y="31874"/>
                        <a:pt x="89770" y="44030"/>
                        <a:pt x="86724" y="56157"/>
                      </a:cubicBezTo>
                      <a:cubicBezTo>
                        <a:pt x="83677" y="68285"/>
                        <a:pt x="76105" y="78106"/>
                        <a:pt x="66312" y="84170"/>
                      </a:cubicBezTo>
                      <a:cubicBezTo>
                        <a:pt x="61415" y="87187"/>
                        <a:pt x="55949" y="89294"/>
                        <a:pt x="50227" y="90234"/>
                      </a:cubicBezTo>
                      <a:cubicBezTo>
                        <a:pt x="44533" y="91059"/>
                        <a:pt x="38584" y="90775"/>
                        <a:pt x="32662" y="89180"/>
                      </a:cubicBezTo>
                      <a:cubicBezTo>
                        <a:pt x="8948" y="82775"/>
                        <a:pt x="-4944" y="57979"/>
                        <a:pt x="1632" y="33838"/>
                      </a:cubicBezTo>
                      <a:close/>
                    </a:path>
                  </a:pathLst>
                </a:custGeom>
                <a:grpFill/>
                <a:ln w="2845" cap="flat">
                  <a:noFill/>
                  <a:prstDash val="solid"/>
                  <a:miter/>
                </a:ln>
              </p:spPr>
              <p:txBody>
                <a:bodyPr rtlCol="0" anchor="ctr"/>
                <a:lstStyle/>
                <a:p>
                  <a:endParaRPr lang="en-US"/>
                </a:p>
              </p:txBody>
            </p:sp>
            <p:sp>
              <p:nvSpPr>
                <p:cNvPr id="2407" name="Freeform: Shape 2406">
                  <a:extLst>
                    <a:ext uri="{FF2B5EF4-FFF2-40B4-BE49-F238E27FC236}">
                      <a16:creationId xmlns:a16="http://schemas.microsoft.com/office/drawing/2014/main" id="{C6904FF7-FC4B-14CF-B45E-893E34627B64}"/>
                    </a:ext>
                  </a:extLst>
                </p:cNvPr>
                <p:cNvSpPr/>
                <p:nvPr/>
              </p:nvSpPr>
              <p:spPr>
                <a:xfrm>
                  <a:off x="9366376" y="5272435"/>
                  <a:ext cx="85776" cy="87655"/>
                </a:xfrm>
                <a:custGeom>
                  <a:avLst/>
                  <a:gdLst>
                    <a:gd name="connsiteX0" fmla="*/ 2114 w 85776"/>
                    <a:gd name="connsiteY0" fmla="*/ 31141 h 87655"/>
                    <a:gd name="connsiteX1" fmla="*/ 55806 w 85776"/>
                    <a:gd name="connsiteY1" fmla="*/ 1677 h 87655"/>
                    <a:gd name="connsiteX2" fmla="*/ 83903 w 85776"/>
                    <a:gd name="connsiteY2" fmla="*/ 55965 h 87655"/>
                    <a:gd name="connsiteX3" fmla="*/ 30070 w 85776"/>
                    <a:gd name="connsiteY3" fmla="*/ 85886 h 87655"/>
                    <a:gd name="connsiteX4" fmla="*/ 2114 w 85776"/>
                    <a:gd name="connsiteY4" fmla="*/ 31170 h 87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76" h="87655">
                      <a:moveTo>
                        <a:pt x="2114" y="31141"/>
                      </a:moveTo>
                      <a:cubicBezTo>
                        <a:pt x="9459" y="7939"/>
                        <a:pt x="33372" y="-4786"/>
                        <a:pt x="55806" y="1677"/>
                      </a:cubicBezTo>
                      <a:cubicBezTo>
                        <a:pt x="78181" y="8338"/>
                        <a:pt x="90765" y="32650"/>
                        <a:pt x="83903" y="55965"/>
                      </a:cubicBezTo>
                      <a:cubicBezTo>
                        <a:pt x="77043" y="79281"/>
                        <a:pt x="52930" y="92689"/>
                        <a:pt x="30070" y="85886"/>
                      </a:cubicBezTo>
                      <a:cubicBezTo>
                        <a:pt x="7153" y="79281"/>
                        <a:pt x="-5230" y="54314"/>
                        <a:pt x="2114" y="31170"/>
                      </a:cubicBezTo>
                      <a:close/>
                    </a:path>
                  </a:pathLst>
                </a:custGeom>
                <a:grpFill/>
                <a:ln w="2845" cap="flat">
                  <a:noFill/>
                  <a:prstDash val="solid"/>
                  <a:miter/>
                </a:ln>
              </p:spPr>
              <p:txBody>
                <a:bodyPr rtlCol="0" anchor="ctr"/>
                <a:lstStyle/>
                <a:p>
                  <a:endParaRPr lang="en-US"/>
                </a:p>
              </p:txBody>
            </p:sp>
            <p:sp>
              <p:nvSpPr>
                <p:cNvPr id="2408" name="Freeform: Shape 2407">
                  <a:extLst>
                    <a:ext uri="{FF2B5EF4-FFF2-40B4-BE49-F238E27FC236}">
                      <a16:creationId xmlns:a16="http://schemas.microsoft.com/office/drawing/2014/main" id="{C5E32965-A7A3-50A3-547F-DA414BEE7628}"/>
                    </a:ext>
                  </a:extLst>
                </p:cNvPr>
                <p:cNvSpPr/>
                <p:nvPr/>
              </p:nvSpPr>
              <p:spPr>
                <a:xfrm>
                  <a:off x="9173626" y="5209766"/>
                  <a:ext cx="83246" cy="85218"/>
                </a:xfrm>
                <a:custGeom>
                  <a:avLst/>
                  <a:gdLst>
                    <a:gd name="connsiteX0" fmla="*/ 2618 w 83246"/>
                    <a:gd name="connsiteY0" fmla="*/ 28789 h 85218"/>
                    <a:gd name="connsiteX1" fmla="*/ 55910 w 83246"/>
                    <a:gd name="connsiteY1" fmla="*/ 2256 h 85218"/>
                    <a:gd name="connsiteX2" fmla="*/ 80849 w 83246"/>
                    <a:gd name="connsiteY2" fmla="*/ 56346 h 85218"/>
                    <a:gd name="connsiteX3" fmla="*/ 27556 w 83246"/>
                    <a:gd name="connsiteY3" fmla="*/ 82878 h 85218"/>
                    <a:gd name="connsiteX4" fmla="*/ 2618 w 83246"/>
                    <a:gd name="connsiteY4" fmla="*/ 28789 h 85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46" h="85218">
                      <a:moveTo>
                        <a:pt x="2618" y="28789"/>
                      </a:moveTo>
                      <a:cubicBezTo>
                        <a:pt x="10675" y="6612"/>
                        <a:pt x="34531" y="-5259"/>
                        <a:pt x="55910" y="2256"/>
                      </a:cubicBezTo>
                      <a:cubicBezTo>
                        <a:pt x="77290" y="9800"/>
                        <a:pt x="88479" y="33998"/>
                        <a:pt x="80849" y="56346"/>
                      </a:cubicBezTo>
                      <a:cubicBezTo>
                        <a:pt x="73248" y="78694"/>
                        <a:pt x="49392" y="90565"/>
                        <a:pt x="27556" y="82878"/>
                      </a:cubicBezTo>
                      <a:cubicBezTo>
                        <a:pt x="5721" y="75192"/>
                        <a:pt x="-5438" y="50966"/>
                        <a:pt x="2618" y="28789"/>
                      </a:cubicBezTo>
                      <a:close/>
                    </a:path>
                  </a:pathLst>
                </a:custGeom>
                <a:grpFill/>
                <a:ln w="2845" cap="flat">
                  <a:noFill/>
                  <a:prstDash val="solid"/>
                  <a:miter/>
                </a:ln>
              </p:spPr>
              <p:txBody>
                <a:bodyPr rtlCol="0" anchor="ctr"/>
                <a:lstStyle/>
                <a:p>
                  <a:endParaRPr lang="en-US"/>
                </a:p>
              </p:txBody>
            </p:sp>
            <p:sp>
              <p:nvSpPr>
                <p:cNvPr id="2409" name="Freeform: Shape 2408">
                  <a:extLst>
                    <a:ext uri="{FF2B5EF4-FFF2-40B4-BE49-F238E27FC236}">
                      <a16:creationId xmlns:a16="http://schemas.microsoft.com/office/drawing/2014/main" id="{A63A750A-7160-878D-9554-44FFAB40E29A}"/>
                    </a:ext>
                  </a:extLst>
                </p:cNvPr>
                <p:cNvSpPr/>
                <p:nvPr/>
              </p:nvSpPr>
              <p:spPr>
                <a:xfrm>
                  <a:off x="8983712" y="5139468"/>
                  <a:ext cx="80721" cy="82771"/>
                </a:xfrm>
                <a:custGeom>
                  <a:avLst/>
                  <a:gdLst>
                    <a:gd name="connsiteX0" fmla="*/ 3161 w 80721"/>
                    <a:gd name="connsiteY0" fmla="*/ 26123 h 82771"/>
                    <a:gd name="connsiteX1" fmla="*/ 55742 w 80721"/>
                    <a:gd name="connsiteY1" fmla="*/ 2864 h 82771"/>
                    <a:gd name="connsiteX2" fmla="*/ 77805 w 80721"/>
                    <a:gd name="connsiteY2" fmla="*/ 56072 h 82771"/>
                    <a:gd name="connsiteX3" fmla="*/ 25054 w 80721"/>
                    <a:gd name="connsiteY3" fmla="*/ 79814 h 82771"/>
                    <a:gd name="connsiteX4" fmla="*/ 3161 w 80721"/>
                    <a:gd name="connsiteY4" fmla="*/ 26123 h 82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21" h="82771">
                      <a:moveTo>
                        <a:pt x="3161" y="26123"/>
                      </a:moveTo>
                      <a:cubicBezTo>
                        <a:pt x="11844" y="4943"/>
                        <a:pt x="35387" y="-5448"/>
                        <a:pt x="55742" y="2864"/>
                      </a:cubicBezTo>
                      <a:cubicBezTo>
                        <a:pt x="76011" y="11376"/>
                        <a:pt x="86118" y="34664"/>
                        <a:pt x="77805" y="56072"/>
                      </a:cubicBezTo>
                      <a:cubicBezTo>
                        <a:pt x="69578" y="77309"/>
                        <a:pt x="45722" y="88497"/>
                        <a:pt x="25054" y="79814"/>
                      </a:cubicBezTo>
                      <a:cubicBezTo>
                        <a:pt x="4300" y="71331"/>
                        <a:pt x="-5521" y="47303"/>
                        <a:pt x="3161" y="26123"/>
                      </a:cubicBezTo>
                      <a:close/>
                    </a:path>
                  </a:pathLst>
                </a:custGeom>
                <a:grpFill/>
                <a:ln w="2845" cap="flat">
                  <a:noFill/>
                  <a:prstDash val="solid"/>
                  <a:miter/>
                </a:ln>
              </p:spPr>
              <p:txBody>
                <a:bodyPr rtlCol="0" anchor="ctr"/>
                <a:lstStyle/>
                <a:p>
                  <a:endParaRPr lang="en-US"/>
                </a:p>
              </p:txBody>
            </p:sp>
            <p:sp>
              <p:nvSpPr>
                <p:cNvPr id="2410" name="Freeform: Shape 2409">
                  <a:extLst>
                    <a:ext uri="{FF2B5EF4-FFF2-40B4-BE49-F238E27FC236}">
                      <a16:creationId xmlns:a16="http://schemas.microsoft.com/office/drawing/2014/main" id="{DB98C23E-2253-7883-DB43-951B6FF54C04}"/>
                    </a:ext>
                  </a:extLst>
                </p:cNvPr>
                <p:cNvSpPr/>
                <p:nvPr/>
              </p:nvSpPr>
              <p:spPr>
                <a:xfrm>
                  <a:off x="8796813" y="5061479"/>
                  <a:ext cx="78384" cy="79659"/>
                </a:xfrm>
                <a:custGeom>
                  <a:avLst/>
                  <a:gdLst>
                    <a:gd name="connsiteX0" fmla="*/ 3735 w 78384"/>
                    <a:gd name="connsiteY0" fmla="*/ 23717 h 79659"/>
                    <a:gd name="connsiteX1" fmla="*/ 55604 w 78384"/>
                    <a:gd name="connsiteY1" fmla="*/ 3163 h 79659"/>
                    <a:gd name="connsiteX2" fmla="*/ 74906 w 78384"/>
                    <a:gd name="connsiteY2" fmla="*/ 55403 h 79659"/>
                    <a:gd name="connsiteX3" fmla="*/ 22837 w 78384"/>
                    <a:gd name="connsiteY3" fmla="*/ 76412 h 79659"/>
                    <a:gd name="connsiteX4" fmla="*/ 3735 w 78384"/>
                    <a:gd name="connsiteY4" fmla="*/ 23717 h 7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84" h="79659">
                      <a:moveTo>
                        <a:pt x="3735" y="23717"/>
                      </a:moveTo>
                      <a:cubicBezTo>
                        <a:pt x="13016" y="3505"/>
                        <a:pt x="36019" y="-5206"/>
                        <a:pt x="55604" y="3163"/>
                      </a:cubicBezTo>
                      <a:cubicBezTo>
                        <a:pt x="75134" y="11704"/>
                        <a:pt x="83760" y="35105"/>
                        <a:pt x="74906" y="55403"/>
                      </a:cubicBezTo>
                      <a:cubicBezTo>
                        <a:pt x="66053" y="75700"/>
                        <a:pt x="42737" y="85123"/>
                        <a:pt x="22837" y="76412"/>
                      </a:cubicBezTo>
                      <a:cubicBezTo>
                        <a:pt x="2853" y="67872"/>
                        <a:pt x="-5460" y="43787"/>
                        <a:pt x="3735" y="23717"/>
                      </a:cubicBezTo>
                      <a:close/>
                    </a:path>
                  </a:pathLst>
                </a:custGeom>
                <a:grpFill/>
                <a:ln w="2845" cap="flat">
                  <a:noFill/>
                  <a:prstDash val="solid"/>
                  <a:miter/>
                </a:ln>
              </p:spPr>
              <p:txBody>
                <a:bodyPr rtlCol="0" anchor="ctr"/>
                <a:lstStyle/>
                <a:p>
                  <a:endParaRPr lang="en-US"/>
                </a:p>
              </p:txBody>
            </p:sp>
            <p:sp>
              <p:nvSpPr>
                <p:cNvPr id="2411" name="Freeform: Shape 2410">
                  <a:extLst>
                    <a:ext uri="{FF2B5EF4-FFF2-40B4-BE49-F238E27FC236}">
                      <a16:creationId xmlns:a16="http://schemas.microsoft.com/office/drawing/2014/main" id="{3CA4F390-FEAB-475A-7463-A03B8BC168F1}"/>
                    </a:ext>
                  </a:extLst>
                </p:cNvPr>
                <p:cNvSpPr/>
                <p:nvPr/>
              </p:nvSpPr>
              <p:spPr>
                <a:xfrm>
                  <a:off x="8613430" y="4975311"/>
                  <a:ext cx="75904" cy="77192"/>
                </a:xfrm>
                <a:custGeom>
                  <a:avLst/>
                  <a:gdLst>
                    <a:gd name="connsiteX0" fmla="*/ 4296 w 75904"/>
                    <a:gd name="connsiteY0" fmla="*/ 21777 h 77192"/>
                    <a:gd name="connsiteX1" fmla="*/ 55368 w 75904"/>
                    <a:gd name="connsiteY1" fmla="*/ 3785 h 77192"/>
                    <a:gd name="connsiteX2" fmla="*/ 71823 w 75904"/>
                    <a:gd name="connsiteY2" fmla="*/ 55312 h 77192"/>
                    <a:gd name="connsiteX3" fmla="*/ 20751 w 75904"/>
                    <a:gd name="connsiteY3" fmla="*/ 73304 h 77192"/>
                    <a:gd name="connsiteX4" fmla="*/ 4296 w 75904"/>
                    <a:gd name="connsiteY4" fmla="*/ 21777 h 77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04" h="77192">
                      <a:moveTo>
                        <a:pt x="4296" y="21777"/>
                      </a:moveTo>
                      <a:cubicBezTo>
                        <a:pt x="14032" y="2674"/>
                        <a:pt x="36892" y="-5382"/>
                        <a:pt x="55368" y="3785"/>
                      </a:cubicBezTo>
                      <a:cubicBezTo>
                        <a:pt x="73844" y="12951"/>
                        <a:pt x="81217" y="36039"/>
                        <a:pt x="71823" y="55312"/>
                      </a:cubicBezTo>
                      <a:cubicBezTo>
                        <a:pt x="62428" y="74585"/>
                        <a:pt x="39568" y="82642"/>
                        <a:pt x="20751" y="73304"/>
                      </a:cubicBezTo>
                      <a:cubicBezTo>
                        <a:pt x="1933" y="63967"/>
                        <a:pt x="-5440" y="40879"/>
                        <a:pt x="4296" y="21777"/>
                      </a:cubicBezTo>
                      <a:close/>
                    </a:path>
                  </a:pathLst>
                </a:custGeom>
                <a:grpFill/>
                <a:ln w="2845" cap="flat">
                  <a:noFill/>
                  <a:prstDash val="solid"/>
                  <a:miter/>
                </a:ln>
              </p:spPr>
              <p:txBody>
                <a:bodyPr rtlCol="0" anchor="ctr"/>
                <a:lstStyle/>
                <a:p>
                  <a:endParaRPr lang="en-US"/>
                </a:p>
              </p:txBody>
            </p:sp>
            <p:sp>
              <p:nvSpPr>
                <p:cNvPr id="2412" name="Freeform: Shape 2411">
                  <a:extLst>
                    <a:ext uri="{FF2B5EF4-FFF2-40B4-BE49-F238E27FC236}">
                      <a16:creationId xmlns:a16="http://schemas.microsoft.com/office/drawing/2014/main" id="{86EC2C14-AFB3-4CCA-D9A5-990654E00E31}"/>
                    </a:ext>
                  </a:extLst>
                </p:cNvPr>
                <p:cNvSpPr/>
                <p:nvPr/>
              </p:nvSpPr>
              <p:spPr>
                <a:xfrm>
                  <a:off x="8433893" y="4881833"/>
                  <a:ext cx="73240" cy="74787"/>
                </a:xfrm>
                <a:custGeom>
                  <a:avLst/>
                  <a:gdLst>
                    <a:gd name="connsiteX0" fmla="*/ 4881 w 73240"/>
                    <a:gd name="connsiteY0" fmla="*/ 19544 h 74787"/>
                    <a:gd name="connsiteX1" fmla="*/ 54786 w 73240"/>
                    <a:gd name="connsiteY1" fmla="*/ 4456 h 74787"/>
                    <a:gd name="connsiteX2" fmla="*/ 71867 w 73240"/>
                    <a:gd name="connsiteY2" fmla="*/ 26605 h 74787"/>
                    <a:gd name="connsiteX3" fmla="*/ 68593 w 73240"/>
                    <a:gd name="connsiteY3" fmla="*/ 54959 h 74787"/>
                    <a:gd name="connsiteX4" fmla="*/ 46502 w 73240"/>
                    <a:gd name="connsiteY4" fmla="*/ 73236 h 74787"/>
                    <a:gd name="connsiteX5" fmla="*/ 18603 w 73240"/>
                    <a:gd name="connsiteY5" fmla="*/ 70218 h 74787"/>
                    <a:gd name="connsiteX6" fmla="*/ 4910 w 73240"/>
                    <a:gd name="connsiteY6" fmla="*/ 19573 h 7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40" h="74787">
                      <a:moveTo>
                        <a:pt x="4881" y="19544"/>
                      </a:moveTo>
                      <a:cubicBezTo>
                        <a:pt x="15044" y="1467"/>
                        <a:pt x="37392" y="-5280"/>
                        <a:pt x="54786" y="4456"/>
                      </a:cubicBezTo>
                      <a:cubicBezTo>
                        <a:pt x="63497" y="9324"/>
                        <a:pt x="69362" y="17437"/>
                        <a:pt x="71867" y="26605"/>
                      </a:cubicBezTo>
                      <a:cubicBezTo>
                        <a:pt x="74372" y="35714"/>
                        <a:pt x="73546" y="45821"/>
                        <a:pt x="68593" y="54959"/>
                      </a:cubicBezTo>
                      <a:cubicBezTo>
                        <a:pt x="63668" y="64040"/>
                        <a:pt x="55554" y="70474"/>
                        <a:pt x="46502" y="73236"/>
                      </a:cubicBezTo>
                      <a:cubicBezTo>
                        <a:pt x="37477" y="75968"/>
                        <a:pt x="27428" y="75171"/>
                        <a:pt x="18603" y="70218"/>
                      </a:cubicBezTo>
                      <a:cubicBezTo>
                        <a:pt x="867" y="60311"/>
                        <a:pt x="-5253" y="37622"/>
                        <a:pt x="4910" y="19573"/>
                      </a:cubicBezTo>
                      <a:close/>
                    </a:path>
                  </a:pathLst>
                </a:custGeom>
                <a:grpFill/>
                <a:ln w="2845" cap="flat">
                  <a:noFill/>
                  <a:prstDash val="solid"/>
                  <a:miter/>
                </a:ln>
              </p:spPr>
              <p:txBody>
                <a:bodyPr rtlCol="0" anchor="ctr"/>
                <a:lstStyle/>
                <a:p>
                  <a:endParaRPr lang="en-US"/>
                </a:p>
              </p:txBody>
            </p:sp>
            <p:sp>
              <p:nvSpPr>
                <p:cNvPr id="2413" name="Freeform: Shape 2412">
                  <a:extLst>
                    <a:ext uri="{FF2B5EF4-FFF2-40B4-BE49-F238E27FC236}">
                      <a16:creationId xmlns:a16="http://schemas.microsoft.com/office/drawing/2014/main" id="{64554E77-9CA7-7705-17CC-2FD659F8BC14}"/>
                    </a:ext>
                  </a:extLst>
                </p:cNvPr>
                <p:cNvSpPr/>
                <p:nvPr/>
              </p:nvSpPr>
              <p:spPr>
                <a:xfrm>
                  <a:off x="8258215" y="4781208"/>
                  <a:ext cx="70990" cy="71816"/>
                </a:xfrm>
                <a:custGeom>
                  <a:avLst/>
                  <a:gdLst>
                    <a:gd name="connsiteX0" fmla="*/ 5508 w 70990"/>
                    <a:gd name="connsiteY0" fmla="*/ 17484 h 71816"/>
                    <a:gd name="connsiteX1" fmla="*/ 27628 w 70990"/>
                    <a:gd name="connsiteY1" fmla="*/ 1086 h 71816"/>
                    <a:gd name="connsiteX2" fmla="*/ 54217 w 70990"/>
                    <a:gd name="connsiteY2" fmla="*/ 4958 h 71816"/>
                    <a:gd name="connsiteX3" fmla="*/ 65747 w 70990"/>
                    <a:gd name="connsiteY3" fmla="*/ 53867 h 71816"/>
                    <a:gd name="connsiteX4" fmla="*/ 16696 w 70990"/>
                    <a:gd name="connsiteY4" fmla="*/ 66962 h 71816"/>
                    <a:gd name="connsiteX5" fmla="*/ 868 w 70990"/>
                    <a:gd name="connsiteY5" fmla="*/ 44814 h 71816"/>
                    <a:gd name="connsiteX6" fmla="*/ 5508 w 70990"/>
                    <a:gd name="connsiteY6" fmla="*/ 17513 h 7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90" h="71816">
                      <a:moveTo>
                        <a:pt x="5508" y="17484"/>
                      </a:moveTo>
                      <a:cubicBezTo>
                        <a:pt x="10746" y="8972"/>
                        <a:pt x="18831" y="3335"/>
                        <a:pt x="27628" y="1086"/>
                      </a:cubicBezTo>
                      <a:cubicBezTo>
                        <a:pt x="36453" y="-1191"/>
                        <a:pt x="45876" y="119"/>
                        <a:pt x="54217" y="4958"/>
                      </a:cubicBezTo>
                      <a:cubicBezTo>
                        <a:pt x="70786" y="14751"/>
                        <a:pt x="75967" y="36643"/>
                        <a:pt x="65747" y="53867"/>
                      </a:cubicBezTo>
                      <a:cubicBezTo>
                        <a:pt x="55527" y="71061"/>
                        <a:pt x="33578" y="76926"/>
                        <a:pt x="16696" y="66962"/>
                      </a:cubicBezTo>
                      <a:cubicBezTo>
                        <a:pt x="8213" y="62065"/>
                        <a:pt x="2917" y="53753"/>
                        <a:pt x="868" y="44814"/>
                      </a:cubicBezTo>
                      <a:cubicBezTo>
                        <a:pt x="-1125" y="35846"/>
                        <a:pt x="270" y="26025"/>
                        <a:pt x="5508" y="17513"/>
                      </a:cubicBezTo>
                      <a:close/>
                    </a:path>
                  </a:pathLst>
                </a:custGeom>
                <a:grpFill/>
                <a:ln w="2845" cap="flat">
                  <a:noFill/>
                  <a:prstDash val="solid"/>
                  <a:miter/>
                </a:ln>
              </p:spPr>
              <p:txBody>
                <a:bodyPr rtlCol="0" anchor="ctr"/>
                <a:lstStyle/>
                <a:p>
                  <a:endParaRPr lang="en-US"/>
                </a:p>
              </p:txBody>
            </p:sp>
            <p:sp>
              <p:nvSpPr>
                <p:cNvPr id="2414" name="Freeform: Shape 2413">
                  <a:extLst>
                    <a:ext uri="{FF2B5EF4-FFF2-40B4-BE49-F238E27FC236}">
                      <a16:creationId xmlns:a16="http://schemas.microsoft.com/office/drawing/2014/main" id="{5E044501-7BF3-8AF1-FCDA-EE8607E91E53}"/>
                    </a:ext>
                  </a:extLst>
                </p:cNvPr>
                <p:cNvSpPr/>
                <p:nvPr/>
              </p:nvSpPr>
              <p:spPr>
                <a:xfrm>
                  <a:off x="8086926" y="4673121"/>
                  <a:ext cx="68561" cy="69177"/>
                </a:xfrm>
                <a:custGeom>
                  <a:avLst/>
                  <a:gdLst>
                    <a:gd name="connsiteX0" fmla="*/ 6045 w 68561"/>
                    <a:gd name="connsiteY0" fmla="*/ 15883 h 69177"/>
                    <a:gd name="connsiteX1" fmla="*/ 53672 w 68561"/>
                    <a:gd name="connsiteY1" fmla="*/ 5407 h 69177"/>
                    <a:gd name="connsiteX2" fmla="*/ 62697 w 68561"/>
                    <a:gd name="connsiteY2" fmla="*/ 53176 h 69177"/>
                    <a:gd name="connsiteX3" fmla="*/ 15070 w 68561"/>
                    <a:gd name="connsiteY3" fmla="*/ 63653 h 69177"/>
                    <a:gd name="connsiteX4" fmla="*/ 6045 w 68561"/>
                    <a:gd name="connsiteY4" fmla="*/ 15883 h 69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1" h="69177">
                      <a:moveTo>
                        <a:pt x="6045" y="15883"/>
                      </a:moveTo>
                      <a:cubicBezTo>
                        <a:pt x="16835" y="-116"/>
                        <a:pt x="38157" y="-4814"/>
                        <a:pt x="53672" y="5407"/>
                      </a:cubicBezTo>
                      <a:cubicBezTo>
                        <a:pt x="69188" y="15627"/>
                        <a:pt x="73230" y="37007"/>
                        <a:pt x="62697" y="53176"/>
                      </a:cubicBezTo>
                      <a:cubicBezTo>
                        <a:pt x="52164" y="69346"/>
                        <a:pt x="30841" y="74044"/>
                        <a:pt x="15070" y="63653"/>
                      </a:cubicBezTo>
                      <a:cubicBezTo>
                        <a:pt x="-702" y="53262"/>
                        <a:pt x="-4744" y="31882"/>
                        <a:pt x="6045" y="15883"/>
                      </a:cubicBezTo>
                      <a:close/>
                    </a:path>
                  </a:pathLst>
                </a:custGeom>
                <a:grpFill/>
                <a:ln w="2845" cap="flat">
                  <a:noFill/>
                  <a:prstDash val="solid"/>
                  <a:miter/>
                </a:ln>
              </p:spPr>
              <p:txBody>
                <a:bodyPr rtlCol="0" anchor="ctr"/>
                <a:lstStyle/>
                <a:p>
                  <a:endParaRPr lang="en-US"/>
                </a:p>
              </p:txBody>
            </p:sp>
            <p:sp>
              <p:nvSpPr>
                <p:cNvPr id="2415" name="Freeform: Shape 2414">
                  <a:extLst>
                    <a:ext uri="{FF2B5EF4-FFF2-40B4-BE49-F238E27FC236}">
                      <a16:creationId xmlns:a16="http://schemas.microsoft.com/office/drawing/2014/main" id="{979ED2E0-AF3F-9019-E543-162679730179}"/>
                    </a:ext>
                  </a:extLst>
                </p:cNvPr>
                <p:cNvSpPr/>
                <p:nvPr/>
              </p:nvSpPr>
              <p:spPr>
                <a:xfrm>
                  <a:off x="7920439" y="4558049"/>
                  <a:ext cx="65880" cy="66740"/>
                </a:xfrm>
                <a:custGeom>
                  <a:avLst/>
                  <a:gdLst>
                    <a:gd name="connsiteX0" fmla="*/ 6647 w 65880"/>
                    <a:gd name="connsiteY0" fmla="*/ 14065 h 66740"/>
                    <a:gd name="connsiteX1" fmla="*/ 52737 w 65880"/>
                    <a:gd name="connsiteY1" fmla="*/ 6065 h 66740"/>
                    <a:gd name="connsiteX2" fmla="*/ 59399 w 65880"/>
                    <a:gd name="connsiteY2" fmla="*/ 52554 h 66740"/>
                    <a:gd name="connsiteX3" fmla="*/ 13308 w 65880"/>
                    <a:gd name="connsiteY3" fmla="*/ 60553 h 66740"/>
                    <a:gd name="connsiteX4" fmla="*/ 6647 w 65880"/>
                    <a:gd name="connsiteY4" fmla="*/ 14065 h 6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80" h="66740">
                      <a:moveTo>
                        <a:pt x="6647" y="14065"/>
                      </a:moveTo>
                      <a:cubicBezTo>
                        <a:pt x="17664" y="-910"/>
                        <a:pt x="38304" y="-4497"/>
                        <a:pt x="52737" y="6065"/>
                      </a:cubicBezTo>
                      <a:cubicBezTo>
                        <a:pt x="67199" y="16598"/>
                        <a:pt x="70188" y="37437"/>
                        <a:pt x="59399" y="52554"/>
                      </a:cubicBezTo>
                      <a:cubicBezTo>
                        <a:pt x="48638" y="67699"/>
                        <a:pt x="27970" y="71286"/>
                        <a:pt x="13308" y="60553"/>
                      </a:cubicBezTo>
                      <a:cubicBezTo>
                        <a:pt x="-1381" y="49849"/>
                        <a:pt x="-4370" y="29011"/>
                        <a:pt x="6647" y="14065"/>
                      </a:cubicBezTo>
                      <a:close/>
                    </a:path>
                  </a:pathLst>
                </a:custGeom>
                <a:grpFill/>
                <a:ln w="2845" cap="flat">
                  <a:noFill/>
                  <a:prstDash val="solid"/>
                  <a:miter/>
                </a:ln>
              </p:spPr>
              <p:txBody>
                <a:bodyPr rtlCol="0" anchor="ctr"/>
                <a:lstStyle/>
                <a:p>
                  <a:endParaRPr lang="en-US"/>
                </a:p>
              </p:txBody>
            </p:sp>
            <p:sp>
              <p:nvSpPr>
                <p:cNvPr id="2416" name="Freeform: Shape 2415">
                  <a:extLst>
                    <a:ext uri="{FF2B5EF4-FFF2-40B4-BE49-F238E27FC236}">
                      <a16:creationId xmlns:a16="http://schemas.microsoft.com/office/drawing/2014/main" id="{BDFC36DB-6F96-4688-4DB2-0ECCBE7E8F78}"/>
                    </a:ext>
                  </a:extLst>
                </p:cNvPr>
                <p:cNvSpPr/>
                <p:nvPr/>
              </p:nvSpPr>
              <p:spPr>
                <a:xfrm>
                  <a:off x="7758676" y="4436392"/>
                  <a:ext cx="63461" cy="64039"/>
                </a:xfrm>
                <a:custGeom>
                  <a:avLst/>
                  <a:gdLst>
                    <a:gd name="connsiteX0" fmla="*/ 7224 w 63461"/>
                    <a:gd name="connsiteY0" fmla="*/ 12397 h 64039"/>
                    <a:gd name="connsiteX1" fmla="*/ 51691 w 63461"/>
                    <a:gd name="connsiteY1" fmla="*/ 6675 h 64039"/>
                    <a:gd name="connsiteX2" fmla="*/ 56502 w 63461"/>
                    <a:gd name="connsiteY2" fmla="*/ 51285 h 64039"/>
                    <a:gd name="connsiteX3" fmla="*/ 11665 w 63461"/>
                    <a:gd name="connsiteY3" fmla="*/ 57462 h 64039"/>
                    <a:gd name="connsiteX4" fmla="*/ 7224 w 63461"/>
                    <a:gd name="connsiteY4" fmla="*/ 12369 h 6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61" h="64039">
                      <a:moveTo>
                        <a:pt x="7224" y="12397"/>
                      </a:moveTo>
                      <a:cubicBezTo>
                        <a:pt x="18383" y="-1552"/>
                        <a:pt x="38282" y="-4114"/>
                        <a:pt x="51691" y="6675"/>
                      </a:cubicBezTo>
                      <a:cubicBezTo>
                        <a:pt x="65156" y="17379"/>
                        <a:pt x="67491" y="37136"/>
                        <a:pt x="56502" y="51285"/>
                      </a:cubicBezTo>
                      <a:cubicBezTo>
                        <a:pt x="45599" y="65348"/>
                        <a:pt x="25358" y="68337"/>
                        <a:pt x="11665" y="57462"/>
                      </a:cubicBezTo>
                      <a:cubicBezTo>
                        <a:pt x="-1943" y="46502"/>
                        <a:pt x="-3936" y="26318"/>
                        <a:pt x="7224" y="12369"/>
                      </a:cubicBezTo>
                      <a:close/>
                    </a:path>
                  </a:pathLst>
                </a:custGeom>
                <a:grpFill/>
                <a:ln w="2845" cap="flat">
                  <a:noFill/>
                  <a:prstDash val="solid"/>
                  <a:miter/>
                </a:ln>
              </p:spPr>
              <p:txBody>
                <a:bodyPr rtlCol="0" anchor="ctr"/>
                <a:lstStyle/>
                <a:p>
                  <a:endParaRPr lang="en-US"/>
                </a:p>
              </p:txBody>
            </p:sp>
            <p:sp>
              <p:nvSpPr>
                <p:cNvPr id="2417" name="Freeform: Shape 2416">
                  <a:extLst>
                    <a:ext uri="{FF2B5EF4-FFF2-40B4-BE49-F238E27FC236}">
                      <a16:creationId xmlns:a16="http://schemas.microsoft.com/office/drawing/2014/main" id="{D0C990E7-2069-6E4F-6CCE-4266FBFC6DFB}"/>
                    </a:ext>
                  </a:extLst>
                </p:cNvPr>
                <p:cNvSpPr/>
                <p:nvPr/>
              </p:nvSpPr>
              <p:spPr>
                <a:xfrm>
                  <a:off x="7601992" y="4308208"/>
                  <a:ext cx="61246" cy="61137"/>
                </a:xfrm>
                <a:custGeom>
                  <a:avLst/>
                  <a:gdLst>
                    <a:gd name="connsiteX0" fmla="*/ 7702 w 61246"/>
                    <a:gd name="connsiteY0" fmla="*/ 11022 h 61137"/>
                    <a:gd name="connsiteX1" fmla="*/ 50888 w 61246"/>
                    <a:gd name="connsiteY1" fmla="*/ 6922 h 61137"/>
                    <a:gd name="connsiteX2" fmla="*/ 53707 w 61246"/>
                    <a:gd name="connsiteY2" fmla="*/ 49966 h 61137"/>
                    <a:gd name="connsiteX3" fmla="*/ 10492 w 61246"/>
                    <a:gd name="connsiteY3" fmla="*/ 54094 h 61137"/>
                    <a:gd name="connsiteX4" fmla="*/ 7702 w 61246"/>
                    <a:gd name="connsiteY4" fmla="*/ 11022 h 61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46" h="61137">
                      <a:moveTo>
                        <a:pt x="7702" y="11022"/>
                      </a:moveTo>
                      <a:cubicBezTo>
                        <a:pt x="18890" y="-1846"/>
                        <a:pt x="38277" y="-3753"/>
                        <a:pt x="50888" y="6922"/>
                      </a:cubicBezTo>
                      <a:cubicBezTo>
                        <a:pt x="63500" y="17598"/>
                        <a:pt x="64781" y="36871"/>
                        <a:pt x="53707" y="49966"/>
                      </a:cubicBezTo>
                      <a:cubicBezTo>
                        <a:pt x="42661" y="63062"/>
                        <a:pt x="23302" y="64912"/>
                        <a:pt x="10492" y="54094"/>
                      </a:cubicBezTo>
                      <a:cubicBezTo>
                        <a:pt x="-2290" y="43248"/>
                        <a:pt x="-3600" y="24032"/>
                        <a:pt x="7702" y="11022"/>
                      </a:cubicBezTo>
                      <a:close/>
                    </a:path>
                  </a:pathLst>
                </a:custGeom>
                <a:grpFill/>
                <a:ln w="2845" cap="flat">
                  <a:noFill/>
                  <a:prstDash val="solid"/>
                  <a:miter/>
                </a:ln>
              </p:spPr>
              <p:txBody>
                <a:bodyPr rtlCol="0" anchor="ctr"/>
                <a:lstStyle/>
                <a:p>
                  <a:endParaRPr lang="en-US"/>
                </a:p>
              </p:txBody>
            </p:sp>
            <p:sp>
              <p:nvSpPr>
                <p:cNvPr id="2418" name="Freeform: Shape 2417">
                  <a:extLst>
                    <a:ext uri="{FF2B5EF4-FFF2-40B4-BE49-F238E27FC236}">
                      <a16:creationId xmlns:a16="http://schemas.microsoft.com/office/drawing/2014/main" id="{1054CE7B-201B-B87C-A958-6188AC4BBADD}"/>
                    </a:ext>
                  </a:extLst>
                </p:cNvPr>
                <p:cNvSpPr/>
                <p:nvPr/>
              </p:nvSpPr>
              <p:spPr>
                <a:xfrm>
                  <a:off x="7451066" y="4173388"/>
                  <a:ext cx="58551" cy="58692"/>
                </a:xfrm>
                <a:custGeom>
                  <a:avLst/>
                  <a:gdLst>
                    <a:gd name="connsiteX0" fmla="*/ 8202 w 58551"/>
                    <a:gd name="connsiteY0" fmla="*/ 9621 h 58692"/>
                    <a:gd name="connsiteX1" fmla="*/ 49595 w 58551"/>
                    <a:gd name="connsiteY1" fmla="*/ 7515 h 58692"/>
                    <a:gd name="connsiteX2" fmla="*/ 50477 w 58551"/>
                    <a:gd name="connsiteY2" fmla="*/ 48965 h 58692"/>
                    <a:gd name="connsiteX3" fmla="*/ 9084 w 58551"/>
                    <a:gd name="connsiteY3" fmla="*/ 51071 h 58692"/>
                    <a:gd name="connsiteX4" fmla="*/ 8202 w 58551"/>
                    <a:gd name="connsiteY4" fmla="*/ 9621 h 58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51" h="58692">
                      <a:moveTo>
                        <a:pt x="8202" y="9621"/>
                      </a:moveTo>
                      <a:cubicBezTo>
                        <a:pt x="19475" y="-2335"/>
                        <a:pt x="38008" y="-3275"/>
                        <a:pt x="49595" y="7515"/>
                      </a:cubicBezTo>
                      <a:cubicBezTo>
                        <a:pt x="61182" y="18304"/>
                        <a:pt x="61580" y="36866"/>
                        <a:pt x="50477" y="48965"/>
                      </a:cubicBezTo>
                      <a:cubicBezTo>
                        <a:pt x="39375" y="61064"/>
                        <a:pt x="20842" y="62003"/>
                        <a:pt x="9084" y="51071"/>
                      </a:cubicBezTo>
                      <a:cubicBezTo>
                        <a:pt x="-2673" y="40139"/>
                        <a:pt x="-3072" y="21578"/>
                        <a:pt x="8202" y="9621"/>
                      </a:cubicBezTo>
                      <a:close/>
                    </a:path>
                  </a:pathLst>
                </a:custGeom>
                <a:grpFill/>
                <a:ln w="2845" cap="flat">
                  <a:noFill/>
                  <a:prstDash val="solid"/>
                  <a:miter/>
                </a:ln>
              </p:spPr>
              <p:txBody>
                <a:bodyPr rtlCol="0" anchor="ctr"/>
                <a:lstStyle/>
                <a:p>
                  <a:endParaRPr lang="en-US"/>
                </a:p>
              </p:txBody>
            </p:sp>
            <p:sp>
              <p:nvSpPr>
                <p:cNvPr id="2419" name="Freeform: Shape 2418">
                  <a:extLst>
                    <a:ext uri="{FF2B5EF4-FFF2-40B4-BE49-F238E27FC236}">
                      <a16:creationId xmlns:a16="http://schemas.microsoft.com/office/drawing/2014/main" id="{D02C80D2-FB56-26B5-4485-F028868B5732}"/>
                    </a:ext>
                  </a:extLst>
                </p:cNvPr>
                <p:cNvSpPr/>
                <p:nvPr/>
              </p:nvSpPr>
              <p:spPr>
                <a:xfrm>
                  <a:off x="7305603" y="4032636"/>
                  <a:ext cx="55884" cy="56258"/>
                </a:xfrm>
                <a:custGeom>
                  <a:avLst/>
                  <a:gdLst>
                    <a:gd name="connsiteX0" fmla="*/ 8733 w 55884"/>
                    <a:gd name="connsiteY0" fmla="*/ 8317 h 56258"/>
                    <a:gd name="connsiteX1" fmla="*/ 48218 w 55884"/>
                    <a:gd name="connsiteY1" fmla="*/ 8061 h 56258"/>
                    <a:gd name="connsiteX2" fmla="*/ 55876 w 55884"/>
                    <a:gd name="connsiteY2" fmla="*/ 27846 h 56258"/>
                    <a:gd name="connsiteX3" fmla="*/ 47393 w 55884"/>
                    <a:gd name="connsiteY3" fmla="*/ 47746 h 56258"/>
                    <a:gd name="connsiteX4" fmla="*/ 27408 w 55884"/>
                    <a:gd name="connsiteY4" fmla="*/ 56258 h 56258"/>
                    <a:gd name="connsiteX5" fmla="*/ 7793 w 55884"/>
                    <a:gd name="connsiteY5" fmla="*/ 48087 h 56258"/>
                    <a:gd name="connsiteX6" fmla="*/ 8704 w 55884"/>
                    <a:gd name="connsiteY6" fmla="*/ 8288 h 5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84" h="56258">
                      <a:moveTo>
                        <a:pt x="8733" y="8317"/>
                      </a:moveTo>
                      <a:cubicBezTo>
                        <a:pt x="19949" y="-2672"/>
                        <a:pt x="37657" y="-2786"/>
                        <a:pt x="48218" y="8061"/>
                      </a:cubicBezTo>
                      <a:cubicBezTo>
                        <a:pt x="53513" y="13498"/>
                        <a:pt x="56047" y="20644"/>
                        <a:pt x="55876" y="27846"/>
                      </a:cubicBezTo>
                      <a:cubicBezTo>
                        <a:pt x="55705" y="35048"/>
                        <a:pt x="52944" y="42166"/>
                        <a:pt x="47393" y="47746"/>
                      </a:cubicBezTo>
                      <a:cubicBezTo>
                        <a:pt x="41870" y="53297"/>
                        <a:pt x="34553" y="56229"/>
                        <a:pt x="27408" y="56258"/>
                      </a:cubicBezTo>
                      <a:cubicBezTo>
                        <a:pt x="20263" y="56314"/>
                        <a:pt x="13145" y="53581"/>
                        <a:pt x="7793" y="48087"/>
                      </a:cubicBezTo>
                      <a:cubicBezTo>
                        <a:pt x="-2939" y="37098"/>
                        <a:pt x="-2541" y="19277"/>
                        <a:pt x="8704" y="8288"/>
                      </a:cubicBezTo>
                      <a:close/>
                    </a:path>
                  </a:pathLst>
                </a:custGeom>
                <a:grpFill/>
                <a:ln w="2845" cap="flat">
                  <a:noFill/>
                  <a:prstDash val="solid"/>
                  <a:miter/>
                </a:ln>
              </p:spPr>
              <p:txBody>
                <a:bodyPr rtlCol="0" anchor="ctr"/>
                <a:lstStyle/>
                <a:p>
                  <a:endParaRPr lang="en-US"/>
                </a:p>
              </p:txBody>
            </p:sp>
            <p:sp>
              <p:nvSpPr>
                <p:cNvPr id="2420" name="Freeform: Shape 2419">
                  <a:extLst>
                    <a:ext uri="{FF2B5EF4-FFF2-40B4-BE49-F238E27FC236}">
                      <a16:creationId xmlns:a16="http://schemas.microsoft.com/office/drawing/2014/main" id="{24EFD47D-C65C-822D-156D-01F571AC5DCF}"/>
                    </a:ext>
                  </a:extLst>
                </p:cNvPr>
                <p:cNvSpPr/>
                <p:nvPr/>
              </p:nvSpPr>
              <p:spPr>
                <a:xfrm>
                  <a:off x="7165910" y="3886189"/>
                  <a:ext cx="53724" cy="53288"/>
                </a:xfrm>
                <a:custGeom>
                  <a:avLst/>
                  <a:gdLst>
                    <a:gd name="connsiteX0" fmla="*/ 9159 w 53724"/>
                    <a:gd name="connsiteY0" fmla="*/ 7128 h 53288"/>
                    <a:gd name="connsiteX1" fmla="*/ 46908 w 53724"/>
                    <a:gd name="connsiteY1" fmla="*/ 8324 h 53288"/>
                    <a:gd name="connsiteX2" fmla="*/ 44830 w 53724"/>
                    <a:gd name="connsiteY2" fmla="*/ 45930 h 53288"/>
                    <a:gd name="connsiteX3" fmla="*/ 6825 w 53724"/>
                    <a:gd name="connsiteY3" fmla="*/ 44934 h 53288"/>
                    <a:gd name="connsiteX4" fmla="*/ 9159 w 53724"/>
                    <a:gd name="connsiteY4" fmla="*/ 7099 h 5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24" h="53288">
                      <a:moveTo>
                        <a:pt x="9159" y="7128"/>
                      </a:moveTo>
                      <a:cubicBezTo>
                        <a:pt x="20347" y="-2950"/>
                        <a:pt x="36972" y="-2153"/>
                        <a:pt x="46908" y="8324"/>
                      </a:cubicBezTo>
                      <a:cubicBezTo>
                        <a:pt x="56758" y="18914"/>
                        <a:pt x="55818" y="35739"/>
                        <a:pt x="44830" y="45930"/>
                      </a:cubicBezTo>
                      <a:cubicBezTo>
                        <a:pt x="33812" y="56122"/>
                        <a:pt x="16817" y="55666"/>
                        <a:pt x="6825" y="44934"/>
                      </a:cubicBezTo>
                      <a:cubicBezTo>
                        <a:pt x="-3253" y="34287"/>
                        <a:pt x="-1915" y="17092"/>
                        <a:pt x="9159" y="7099"/>
                      </a:cubicBezTo>
                      <a:close/>
                    </a:path>
                  </a:pathLst>
                </a:custGeom>
                <a:grpFill/>
                <a:ln w="2845" cap="flat">
                  <a:noFill/>
                  <a:prstDash val="solid"/>
                  <a:miter/>
                </a:ln>
              </p:spPr>
              <p:txBody>
                <a:bodyPr rtlCol="0" anchor="ctr"/>
                <a:lstStyle/>
                <a:p>
                  <a:endParaRPr lang="en-US"/>
                </a:p>
              </p:txBody>
            </p:sp>
            <p:sp>
              <p:nvSpPr>
                <p:cNvPr id="2421" name="Freeform: Shape 2420">
                  <a:extLst>
                    <a:ext uri="{FF2B5EF4-FFF2-40B4-BE49-F238E27FC236}">
                      <a16:creationId xmlns:a16="http://schemas.microsoft.com/office/drawing/2014/main" id="{AD1E9988-686A-D169-A48B-DEFFFADF8D5E}"/>
                    </a:ext>
                  </a:extLst>
                </p:cNvPr>
                <p:cNvSpPr/>
                <p:nvPr/>
              </p:nvSpPr>
              <p:spPr>
                <a:xfrm>
                  <a:off x="7032709" y="3733812"/>
                  <a:ext cx="51139" cy="50779"/>
                </a:xfrm>
                <a:custGeom>
                  <a:avLst/>
                  <a:gdLst>
                    <a:gd name="connsiteX0" fmla="*/ 9413 w 51139"/>
                    <a:gd name="connsiteY0" fmla="*/ 6174 h 50779"/>
                    <a:gd name="connsiteX1" fmla="*/ 45397 w 51139"/>
                    <a:gd name="connsiteY1" fmla="*/ 8708 h 50779"/>
                    <a:gd name="connsiteX2" fmla="*/ 41810 w 51139"/>
                    <a:gd name="connsiteY2" fmla="*/ 44521 h 50779"/>
                    <a:gd name="connsiteX3" fmla="*/ 5826 w 51139"/>
                    <a:gd name="connsiteY3" fmla="*/ 41987 h 50779"/>
                    <a:gd name="connsiteX4" fmla="*/ 9413 w 51139"/>
                    <a:gd name="connsiteY4" fmla="*/ 6174 h 5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39" h="50779">
                      <a:moveTo>
                        <a:pt x="9413" y="6174"/>
                      </a:moveTo>
                      <a:cubicBezTo>
                        <a:pt x="20402" y="-2964"/>
                        <a:pt x="36515" y="-1825"/>
                        <a:pt x="45397" y="8708"/>
                      </a:cubicBezTo>
                      <a:cubicBezTo>
                        <a:pt x="54279" y="19241"/>
                        <a:pt x="52685" y="35269"/>
                        <a:pt x="41810" y="44521"/>
                      </a:cubicBezTo>
                      <a:cubicBezTo>
                        <a:pt x="30935" y="53773"/>
                        <a:pt x="14822" y="52634"/>
                        <a:pt x="5826" y="41987"/>
                      </a:cubicBezTo>
                      <a:cubicBezTo>
                        <a:pt x="-3170" y="31340"/>
                        <a:pt x="-1575" y="15312"/>
                        <a:pt x="9413" y="6174"/>
                      </a:cubicBezTo>
                      <a:close/>
                    </a:path>
                  </a:pathLst>
                </a:custGeom>
                <a:grpFill/>
                <a:ln w="2845" cap="flat">
                  <a:noFill/>
                  <a:prstDash val="solid"/>
                  <a:miter/>
                </a:ln>
              </p:spPr>
              <p:txBody>
                <a:bodyPr rtlCol="0" anchor="ctr"/>
                <a:lstStyle/>
                <a:p>
                  <a:endParaRPr lang="en-US"/>
                </a:p>
              </p:txBody>
            </p:sp>
            <p:sp>
              <p:nvSpPr>
                <p:cNvPr id="2422" name="Freeform: Shape 2421">
                  <a:extLst>
                    <a:ext uri="{FF2B5EF4-FFF2-40B4-BE49-F238E27FC236}">
                      <a16:creationId xmlns:a16="http://schemas.microsoft.com/office/drawing/2014/main" id="{3263532C-05F3-6C64-9389-8A74A1672D29}"/>
                    </a:ext>
                  </a:extLst>
                </p:cNvPr>
                <p:cNvSpPr/>
                <p:nvPr/>
              </p:nvSpPr>
              <p:spPr>
                <a:xfrm>
                  <a:off x="6905801" y="3576142"/>
                  <a:ext cx="48499" cy="48312"/>
                </a:xfrm>
                <a:custGeom>
                  <a:avLst/>
                  <a:gdLst>
                    <a:gd name="connsiteX0" fmla="*/ 9781 w 48499"/>
                    <a:gd name="connsiteY0" fmla="*/ 5191 h 48312"/>
                    <a:gd name="connsiteX1" fmla="*/ 43714 w 48499"/>
                    <a:gd name="connsiteY1" fmla="*/ 9091 h 48312"/>
                    <a:gd name="connsiteX2" fmla="*/ 38789 w 48499"/>
                    <a:gd name="connsiteY2" fmla="*/ 43026 h 48312"/>
                    <a:gd name="connsiteX3" fmla="*/ 4855 w 48499"/>
                    <a:gd name="connsiteY3" fmla="*/ 39126 h 48312"/>
                    <a:gd name="connsiteX4" fmla="*/ 9781 w 48499"/>
                    <a:gd name="connsiteY4" fmla="*/ 5191 h 48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99" h="48312">
                      <a:moveTo>
                        <a:pt x="9781" y="5191"/>
                      </a:moveTo>
                      <a:cubicBezTo>
                        <a:pt x="20541" y="-3036"/>
                        <a:pt x="35744" y="-1300"/>
                        <a:pt x="43714" y="9091"/>
                      </a:cubicBezTo>
                      <a:cubicBezTo>
                        <a:pt x="51686" y="19482"/>
                        <a:pt x="49465" y="34684"/>
                        <a:pt x="38789" y="43026"/>
                      </a:cubicBezTo>
                      <a:cubicBezTo>
                        <a:pt x="28114" y="51395"/>
                        <a:pt x="12912" y="49630"/>
                        <a:pt x="4855" y="39126"/>
                      </a:cubicBezTo>
                      <a:cubicBezTo>
                        <a:pt x="-3201" y="28621"/>
                        <a:pt x="-1009" y="13419"/>
                        <a:pt x="9781" y="5191"/>
                      </a:cubicBezTo>
                      <a:close/>
                    </a:path>
                  </a:pathLst>
                </a:custGeom>
                <a:grpFill/>
                <a:ln w="2845" cap="flat">
                  <a:noFill/>
                  <a:prstDash val="solid"/>
                  <a:miter/>
                </a:ln>
              </p:spPr>
              <p:txBody>
                <a:bodyPr rtlCol="0" anchor="ctr"/>
                <a:lstStyle/>
                <a:p>
                  <a:endParaRPr lang="en-US"/>
                </a:p>
              </p:txBody>
            </p:sp>
            <p:sp>
              <p:nvSpPr>
                <p:cNvPr id="2423" name="Freeform: Shape 2422">
                  <a:extLst>
                    <a:ext uri="{FF2B5EF4-FFF2-40B4-BE49-F238E27FC236}">
                      <a16:creationId xmlns:a16="http://schemas.microsoft.com/office/drawing/2014/main" id="{28458F8F-7F12-8028-B0B5-6717B8D8EC77}"/>
                    </a:ext>
                  </a:extLst>
                </p:cNvPr>
                <p:cNvSpPr/>
                <p:nvPr/>
              </p:nvSpPr>
              <p:spPr>
                <a:xfrm>
                  <a:off x="6785313" y="3413484"/>
                  <a:ext cx="46009" cy="45649"/>
                </a:xfrm>
                <a:custGeom>
                  <a:avLst/>
                  <a:gdLst>
                    <a:gd name="connsiteX0" fmla="*/ 10075 w 46009"/>
                    <a:gd name="connsiteY0" fmla="*/ 4327 h 45649"/>
                    <a:gd name="connsiteX1" fmla="*/ 41902 w 46009"/>
                    <a:gd name="connsiteY1" fmla="*/ 9423 h 45649"/>
                    <a:gd name="connsiteX2" fmla="*/ 36180 w 46009"/>
                    <a:gd name="connsiteY2" fmla="*/ 41165 h 45649"/>
                    <a:gd name="connsiteX3" fmla="*/ 3982 w 46009"/>
                    <a:gd name="connsiteY3" fmla="*/ 36354 h 45649"/>
                    <a:gd name="connsiteX4" fmla="*/ 10075 w 46009"/>
                    <a:gd name="connsiteY4" fmla="*/ 4327 h 4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9" h="45649">
                      <a:moveTo>
                        <a:pt x="10075" y="4327"/>
                      </a:moveTo>
                      <a:cubicBezTo>
                        <a:pt x="20580" y="-3046"/>
                        <a:pt x="34842" y="-769"/>
                        <a:pt x="41902" y="9423"/>
                      </a:cubicBezTo>
                      <a:cubicBezTo>
                        <a:pt x="49076" y="19529"/>
                        <a:pt x="46656" y="33649"/>
                        <a:pt x="36180" y="41165"/>
                      </a:cubicBezTo>
                      <a:cubicBezTo>
                        <a:pt x="25789" y="48652"/>
                        <a:pt x="11242" y="46574"/>
                        <a:pt x="3982" y="36354"/>
                      </a:cubicBezTo>
                      <a:cubicBezTo>
                        <a:pt x="-3163" y="26048"/>
                        <a:pt x="-430" y="11701"/>
                        <a:pt x="10075" y="4327"/>
                      </a:cubicBezTo>
                      <a:close/>
                    </a:path>
                  </a:pathLst>
                </a:custGeom>
                <a:grpFill/>
                <a:ln w="2845" cap="flat">
                  <a:noFill/>
                  <a:prstDash val="solid"/>
                  <a:miter/>
                </a:ln>
              </p:spPr>
              <p:txBody>
                <a:bodyPr rtlCol="0" anchor="ctr"/>
                <a:lstStyle/>
                <a:p>
                  <a:endParaRPr lang="en-US"/>
                </a:p>
              </p:txBody>
            </p:sp>
            <p:sp>
              <p:nvSpPr>
                <p:cNvPr id="2424" name="Freeform: Shape 2423">
                  <a:extLst>
                    <a:ext uri="{FF2B5EF4-FFF2-40B4-BE49-F238E27FC236}">
                      <a16:creationId xmlns:a16="http://schemas.microsoft.com/office/drawing/2014/main" id="{18F9F106-1CFF-BB80-518C-5F34B4E7B467}"/>
                    </a:ext>
                  </a:extLst>
                </p:cNvPr>
                <p:cNvSpPr/>
                <p:nvPr/>
              </p:nvSpPr>
              <p:spPr>
                <a:xfrm>
                  <a:off x="6671780" y="3245951"/>
                  <a:ext cx="43644" cy="42912"/>
                </a:xfrm>
                <a:custGeom>
                  <a:avLst/>
                  <a:gdLst>
                    <a:gd name="connsiteX0" fmla="*/ 10133 w 43644"/>
                    <a:gd name="connsiteY0" fmla="*/ 3613 h 42912"/>
                    <a:gd name="connsiteX1" fmla="*/ 40253 w 43644"/>
                    <a:gd name="connsiteY1" fmla="*/ 9449 h 42912"/>
                    <a:gd name="connsiteX2" fmla="*/ 33563 w 43644"/>
                    <a:gd name="connsiteY2" fmla="*/ 39227 h 42912"/>
                    <a:gd name="connsiteX3" fmla="*/ 3443 w 43644"/>
                    <a:gd name="connsiteY3" fmla="*/ 33391 h 42912"/>
                    <a:gd name="connsiteX4" fmla="*/ 10133 w 43644"/>
                    <a:gd name="connsiteY4" fmla="*/ 3613 h 42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4" h="42912">
                      <a:moveTo>
                        <a:pt x="10133" y="3613"/>
                      </a:moveTo>
                      <a:cubicBezTo>
                        <a:pt x="20325" y="-2934"/>
                        <a:pt x="33819" y="-344"/>
                        <a:pt x="40253" y="9449"/>
                      </a:cubicBezTo>
                      <a:cubicBezTo>
                        <a:pt x="46686" y="19242"/>
                        <a:pt x="43697" y="32565"/>
                        <a:pt x="33563" y="39227"/>
                      </a:cubicBezTo>
                      <a:cubicBezTo>
                        <a:pt x="23428" y="45888"/>
                        <a:pt x="9934" y="43269"/>
                        <a:pt x="3443" y="33391"/>
                      </a:cubicBezTo>
                      <a:cubicBezTo>
                        <a:pt x="-3076" y="23512"/>
                        <a:pt x="-58" y="10161"/>
                        <a:pt x="10133" y="3613"/>
                      </a:cubicBezTo>
                      <a:close/>
                    </a:path>
                  </a:pathLst>
                </a:custGeom>
                <a:grpFill/>
                <a:ln w="2845" cap="flat">
                  <a:noFill/>
                  <a:prstDash val="solid"/>
                  <a:miter/>
                </a:ln>
              </p:spPr>
              <p:txBody>
                <a:bodyPr rtlCol="0" anchor="ctr"/>
                <a:lstStyle/>
                <a:p>
                  <a:endParaRPr lang="en-US"/>
                </a:p>
              </p:txBody>
            </p:sp>
            <p:sp>
              <p:nvSpPr>
                <p:cNvPr id="2425" name="Freeform: Shape 2424">
                  <a:extLst>
                    <a:ext uri="{FF2B5EF4-FFF2-40B4-BE49-F238E27FC236}">
                      <a16:creationId xmlns:a16="http://schemas.microsoft.com/office/drawing/2014/main" id="{D499EADB-EA9A-6BB8-724D-509369928FF8}"/>
                    </a:ext>
                  </a:extLst>
                </p:cNvPr>
                <p:cNvSpPr/>
                <p:nvPr/>
              </p:nvSpPr>
              <p:spPr>
                <a:xfrm>
                  <a:off x="6565411" y="3073683"/>
                  <a:ext cx="41007" cy="40462"/>
                </a:xfrm>
                <a:custGeom>
                  <a:avLst/>
                  <a:gdLst>
                    <a:gd name="connsiteX0" fmla="*/ 10317 w 41007"/>
                    <a:gd name="connsiteY0" fmla="*/ 2936 h 40462"/>
                    <a:gd name="connsiteX1" fmla="*/ 38301 w 41007"/>
                    <a:gd name="connsiteY1" fmla="*/ 9655 h 40462"/>
                    <a:gd name="connsiteX2" fmla="*/ 30728 w 41007"/>
                    <a:gd name="connsiteY2" fmla="*/ 37468 h 40462"/>
                    <a:gd name="connsiteX3" fmla="*/ 2744 w 41007"/>
                    <a:gd name="connsiteY3" fmla="*/ 30750 h 40462"/>
                    <a:gd name="connsiteX4" fmla="*/ 10317 w 41007"/>
                    <a:gd name="connsiteY4" fmla="*/ 2936 h 40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07" h="40462">
                      <a:moveTo>
                        <a:pt x="10317" y="2936"/>
                      </a:moveTo>
                      <a:cubicBezTo>
                        <a:pt x="20167" y="-2843"/>
                        <a:pt x="32693" y="175"/>
                        <a:pt x="38301" y="9655"/>
                      </a:cubicBezTo>
                      <a:cubicBezTo>
                        <a:pt x="43909" y="19135"/>
                        <a:pt x="40522" y="31604"/>
                        <a:pt x="30728" y="37468"/>
                      </a:cubicBezTo>
                      <a:cubicBezTo>
                        <a:pt x="20935" y="43333"/>
                        <a:pt x="8409" y="40315"/>
                        <a:pt x="2744" y="30750"/>
                      </a:cubicBezTo>
                      <a:cubicBezTo>
                        <a:pt x="-2921" y="21156"/>
                        <a:pt x="467" y="8715"/>
                        <a:pt x="10317" y="2936"/>
                      </a:cubicBezTo>
                      <a:close/>
                    </a:path>
                  </a:pathLst>
                </a:custGeom>
                <a:grpFill/>
                <a:ln w="2845" cap="flat">
                  <a:noFill/>
                  <a:prstDash val="solid"/>
                  <a:miter/>
                </a:ln>
              </p:spPr>
              <p:txBody>
                <a:bodyPr rtlCol="0" anchor="ctr"/>
                <a:lstStyle/>
                <a:p>
                  <a:endParaRPr lang="en-US"/>
                </a:p>
              </p:txBody>
            </p:sp>
            <p:sp>
              <p:nvSpPr>
                <p:cNvPr id="2426" name="Freeform: Shape 2425">
                  <a:extLst>
                    <a:ext uri="{FF2B5EF4-FFF2-40B4-BE49-F238E27FC236}">
                      <a16:creationId xmlns:a16="http://schemas.microsoft.com/office/drawing/2014/main" id="{B75A5F7E-BC2D-009B-19D3-83460778E10F}"/>
                    </a:ext>
                  </a:extLst>
                </p:cNvPr>
                <p:cNvSpPr/>
                <p:nvPr/>
              </p:nvSpPr>
              <p:spPr>
                <a:xfrm>
                  <a:off x="6466002" y="2897282"/>
                  <a:ext cx="38358" cy="37998"/>
                </a:xfrm>
                <a:custGeom>
                  <a:avLst/>
                  <a:gdLst>
                    <a:gd name="connsiteX0" fmla="*/ 10428 w 38358"/>
                    <a:gd name="connsiteY0" fmla="*/ 2350 h 37998"/>
                    <a:gd name="connsiteX1" fmla="*/ 36249 w 38358"/>
                    <a:gd name="connsiteY1" fmla="*/ 9781 h 37998"/>
                    <a:gd name="connsiteX2" fmla="*/ 28021 w 38358"/>
                    <a:gd name="connsiteY2" fmla="*/ 35573 h 37998"/>
                    <a:gd name="connsiteX3" fmla="*/ 2144 w 38358"/>
                    <a:gd name="connsiteY3" fmla="*/ 28171 h 37998"/>
                    <a:gd name="connsiteX4" fmla="*/ 10428 w 38358"/>
                    <a:gd name="connsiteY4" fmla="*/ 2350 h 37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58" h="37998">
                      <a:moveTo>
                        <a:pt x="10428" y="2350"/>
                      </a:moveTo>
                      <a:cubicBezTo>
                        <a:pt x="19851" y="-2688"/>
                        <a:pt x="31438" y="642"/>
                        <a:pt x="36249" y="9781"/>
                      </a:cubicBezTo>
                      <a:cubicBezTo>
                        <a:pt x="41060" y="18919"/>
                        <a:pt x="37359" y="30477"/>
                        <a:pt x="28021" y="35573"/>
                      </a:cubicBezTo>
                      <a:cubicBezTo>
                        <a:pt x="18570" y="40726"/>
                        <a:pt x="7012" y="37395"/>
                        <a:pt x="2144" y="28171"/>
                      </a:cubicBezTo>
                      <a:cubicBezTo>
                        <a:pt x="-2724" y="18947"/>
                        <a:pt x="976" y="7389"/>
                        <a:pt x="10428" y="2350"/>
                      </a:cubicBezTo>
                      <a:close/>
                    </a:path>
                  </a:pathLst>
                </a:custGeom>
                <a:grpFill/>
                <a:ln w="2845" cap="flat">
                  <a:noFill/>
                  <a:prstDash val="solid"/>
                  <a:miter/>
                </a:ln>
              </p:spPr>
              <p:txBody>
                <a:bodyPr rtlCol="0" anchor="ctr"/>
                <a:lstStyle/>
                <a:p>
                  <a:endParaRPr lang="en-US"/>
                </a:p>
              </p:txBody>
            </p:sp>
            <p:sp>
              <p:nvSpPr>
                <p:cNvPr id="2427" name="Freeform: Shape 2426">
                  <a:extLst>
                    <a:ext uri="{FF2B5EF4-FFF2-40B4-BE49-F238E27FC236}">
                      <a16:creationId xmlns:a16="http://schemas.microsoft.com/office/drawing/2014/main" id="{170138B7-D82E-018D-DC5B-9461BEAC9B12}"/>
                    </a:ext>
                  </a:extLst>
                </p:cNvPr>
                <p:cNvSpPr/>
                <p:nvPr/>
              </p:nvSpPr>
              <p:spPr>
                <a:xfrm>
                  <a:off x="6374032" y="2716975"/>
                  <a:ext cx="36047" cy="35192"/>
                </a:xfrm>
                <a:custGeom>
                  <a:avLst/>
                  <a:gdLst>
                    <a:gd name="connsiteX0" fmla="*/ 10218 w 36047"/>
                    <a:gd name="connsiteY0" fmla="*/ 1855 h 35192"/>
                    <a:gd name="connsiteX1" fmla="*/ 34273 w 36047"/>
                    <a:gd name="connsiteY1" fmla="*/ 9656 h 35192"/>
                    <a:gd name="connsiteX2" fmla="*/ 25847 w 36047"/>
                    <a:gd name="connsiteY2" fmla="*/ 33284 h 35192"/>
                    <a:gd name="connsiteX3" fmla="*/ 1791 w 36047"/>
                    <a:gd name="connsiteY3" fmla="*/ 25484 h 35192"/>
                    <a:gd name="connsiteX4" fmla="*/ 10218 w 36047"/>
                    <a:gd name="connsiteY4" fmla="*/ 1855 h 35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 h="35192">
                      <a:moveTo>
                        <a:pt x="10218" y="1855"/>
                      </a:moveTo>
                      <a:cubicBezTo>
                        <a:pt x="19213" y="-2472"/>
                        <a:pt x="29975" y="1030"/>
                        <a:pt x="34273" y="9656"/>
                      </a:cubicBezTo>
                      <a:cubicBezTo>
                        <a:pt x="38572" y="18282"/>
                        <a:pt x="34786" y="28872"/>
                        <a:pt x="25847" y="33284"/>
                      </a:cubicBezTo>
                      <a:cubicBezTo>
                        <a:pt x="16908" y="37697"/>
                        <a:pt x="6118" y="34195"/>
                        <a:pt x="1791" y="25484"/>
                      </a:cubicBezTo>
                      <a:cubicBezTo>
                        <a:pt x="-2536" y="16773"/>
                        <a:pt x="1250" y="6211"/>
                        <a:pt x="10218" y="1855"/>
                      </a:cubicBezTo>
                      <a:close/>
                    </a:path>
                  </a:pathLst>
                </a:custGeom>
                <a:grpFill/>
                <a:ln w="2845" cap="flat">
                  <a:noFill/>
                  <a:prstDash val="solid"/>
                  <a:miter/>
                </a:ln>
              </p:spPr>
              <p:txBody>
                <a:bodyPr rtlCol="0" anchor="ctr"/>
                <a:lstStyle/>
                <a:p>
                  <a:endParaRPr lang="en-US"/>
                </a:p>
              </p:txBody>
            </p:sp>
            <p:sp>
              <p:nvSpPr>
                <p:cNvPr id="2428" name="Freeform: Shape 2427">
                  <a:extLst>
                    <a:ext uri="{FF2B5EF4-FFF2-40B4-BE49-F238E27FC236}">
                      <a16:creationId xmlns:a16="http://schemas.microsoft.com/office/drawing/2014/main" id="{6D7D5072-20E3-D3D9-FA86-DBA69DFBD61B}"/>
                    </a:ext>
                  </a:extLst>
                </p:cNvPr>
                <p:cNvSpPr/>
                <p:nvPr/>
              </p:nvSpPr>
              <p:spPr>
                <a:xfrm>
                  <a:off x="6289905" y="2532732"/>
                  <a:ext cx="33407" cy="32717"/>
                </a:xfrm>
                <a:custGeom>
                  <a:avLst/>
                  <a:gdLst>
                    <a:gd name="connsiteX0" fmla="*/ 10193 w 33407"/>
                    <a:gd name="connsiteY0" fmla="*/ 1425 h 32717"/>
                    <a:gd name="connsiteX1" fmla="*/ 32085 w 33407"/>
                    <a:gd name="connsiteY1" fmla="*/ 9624 h 32717"/>
                    <a:gd name="connsiteX2" fmla="*/ 23231 w 33407"/>
                    <a:gd name="connsiteY2" fmla="*/ 31260 h 32717"/>
                    <a:gd name="connsiteX3" fmla="*/ 1339 w 33407"/>
                    <a:gd name="connsiteY3" fmla="*/ 23061 h 32717"/>
                    <a:gd name="connsiteX4" fmla="*/ 10193 w 33407"/>
                    <a:gd name="connsiteY4" fmla="*/ 1425 h 32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7" h="32717">
                      <a:moveTo>
                        <a:pt x="10193" y="1425"/>
                      </a:moveTo>
                      <a:cubicBezTo>
                        <a:pt x="18705" y="-2248"/>
                        <a:pt x="28498" y="1425"/>
                        <a:pt x="32085" y="9624"/>
                      </a:cubicBezTo>
                      <a:cubicBezTo>
                        <a:pt x="35672" y="17822"/>
                        <a:pt x="31715" y="27502"/>
                        <a:pt x="23231" y="31260"/>
                      </a:cubicBezTo>
                      <a:cubicBezTo>
                        <a:pt x="14747" y="34989"/>
                        <a:pt x="4954" y="31316"/>
                        <a:pt x="1339" y="23061"/>
                      </a:cubicBezTo>
                      <a:cubicBezTo>
                        <a:pt x="-2277" y="14776"/>
                        <a:pt x="1681" y="5097"/>
                        <a:pt x="10193" y="1425"/>
                      </a:cubicBezTo>
                      <a:close/>
                    </a:path>
                  </a:pathLst>
                </a:custGeom>
                <a:grpFill/>
                <a:ln w="2845" cap="flat">
                  <a:noFill/>
                  <a:prstDash val="solid"/>
                  <a:miter/>
                </a:ln>
              </p:spPr>
              <p:txBody>
                <a:bodyPr rtlCol="0" anchor="ctr"/>
                <a:lstStyle/>
                <a:p>
                  <a:endParaRPr lang="en-US"/>
                </a:p>
              </p:txBody>
            </p:sp>
            <p:sp>
              <p:nvSpPr>
                <p:cNvPr id="2429" name="Freeform: Shape 2428">
                  <a:extLst>
                    <a:ext uri="{FF2B5EF4-FFF2-40B4-BE49-F238E27FC236}">
                      <a16:creationId xmlns:a16="http://schemas.microsoft.com/office/drawing/2014/main" id="{BB0B632C-5784-EA62-E97B-F9FC430B1E47}"/>
                    </a:ext>
                  </a:extLst>
                </p:cNvPr>
                <p:cNvSpPr/>
                <p:nvPr/>
              </p:nvSpPr>
              <p:spPr>
                <a:xfrm>
                  <a:off x="6213271" y="2345226"/>
                  <a:ext cx="30756" cy="30238"/>
                </a:xfrm>
                <a:custGeom>
                  <a:avLst/>
                  <a:gdLst>
                    <a:gd name="connsiteX0" fmla="*/ 10048 w 30756"/>
                    <a:gd name="connsiteY0" fmla="*/ 1069 h 30238"/>
                    <a:gd name="connsiteX1" fmla="*/ 29805 w 30756"/>
                    <a:gd name="connsiteY1" fmla="*/ 9496 h 30238"/>
                    <a:gd name="connsiteX2" fmla="*/ 20723 w 30756"/>
                    <a:gd name="connsiteY2" fmla="*/ 29139 h 30238"/>
                    <a:gd name="connsiteX3" fmla="*/ 966 w 30756"/>
                    <a:gd name="connsiteY3" fmla="*/ 20712 h 30238"/>
                    <a:gd name="connsiteX4" fmla="*/ 10048 w 30756"/>
                    <a:gd name="connsiteY4" fmla="*/ 1069 h 3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56" h="30238">
                      <a:moveTo>
                        <a:pt x="10048" y="1069"/>
                      </a:moveTo>
                      <a:cubicBezTo>
                        <a:pt x="18019" y="-2006"/>
                        <a:pt x="26873" y="1781"/>
                        <a:pt x="29805" y="9496"/>
                      </a:cubicBezTo>
                      <a:cubicBezTo>
                        <a:pt x="32737" y="17210"/>
                        <a:pt x="28666" y="26007"/>
                        <a:pt x="20723" y="29139"/>
                      </a:cubicBezTo>
                      <a:cubicBezTo>
                        <a:pt x="12781" y="32270"/>
                        <a:pt x="3927" y="28484"/>
                        <a:pt x="966" y="20712"/>
                      </a:cubicBezTo>
                      <a:cubicBezTo>
                        <a:pt x="-1994" y="12940"/>
                        <a:pt x="2077" y="4144"/>
                        <a:pt x="10048" y="1069"/>
                      </a:cubicBezTo>
                      <a:close/>
                    </a:path>
                  </a:pathLst>
                </a:custGeom>
                <a:grpFill/>
                <a:ln w="2845" cap="flat">
                  <a:noFill/>
                  <a:prstDash val="solid"/>
                  <a:miter/>
                </a:ln>
              </p:spPr>
              <p:txBody>
                <a:bodyPr rtlCol="0" anchor="ctr"/>
                <a:lstStyle/>
                <a:p>
                  <a:endParaRPr lang="en-US"/>
                </a:p>
              </p:txBody>
            </p:sp>
            <p:sp>
              <p:nvSpPr>
                <p:cNvPr id="2430" name="Freeform: Shape 2429">
                  <a:extLst>
                    <a:ext uri="{FF2B5EF4-FFF2-40B4-BE49-F238E27FC236}">
                      <a16:creationId xmlns:a16="http://schemas.microsoft.com/office/drawing/2014/main" id="{403461A7-A65B-130D-5C56-8E113A328420}"/>
                    </a:ext>
                  </a:extLst>
                </p:cNvPr>
                <p:cNvSpPr/>
                <p:nvPr/>
              </p:nvSpPr>
              <p:spPr>
                <a:xfrm>
                  <a:off x="6144379" y="2154782"/>
                  <a:ext cx="28363" cy="27544"/>
                </a:xfrm>
                <a:custGeom>
                  <a:avLst/>
                  <a:gdLst>
                    <a:gd name="connsiteX0" fmla="*/ 9619 w 28363"/>
                    <a:gd name="connsiteY0" fmla="*/ 776 h 27544"/>
                    <a:gd name="connsiteX1" fmla="*/ 27611 w 28363"/>
                    <a:gd name="connsiteY1" fmla="*/ 9174 h 27544"/>
                    <a:gd name="connsiteX2" fmla="*/ 18758 w 28363"/>
                    <a:gd name="connsiteY2" fmla="*/ 26739 h 27544"/>
                    <a:gd name="connsiteX3" fmla="*/ 766 w 28363"/>
                    <a:gd name="connsiteY3" fmla="*/ 18341 h 27544"/>
                    <a:gd name="connsiteX4" fmla="*/ 9619 w 28363"/>
                    <a:gd name="connsiteY4" fmla="*/ 776 h 2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3" h="27544">
                      <a:moveTo>
                        <a:pt x="9619" y="776"/>
                      </a:moveTo>
                      <a:cubicBezTo>
                        <a:pt x="17050" y="-1729"/>
                        <a:pt x="25078" y="2029"/>
                        <a:pt x="27611" y="9174"/>
                      </a:cubicBezTo>
                      <a:cubicBezTo>
                        <a:pt x="30116" y="16320"/>
                        <a:pt x="26159" y="24177"/>
                        <a:pt x="18758" y="26739"/>
                      </a:cubicBezTo>
                      <a:cubicBezTo>
                        <a:pt x="11356" y="29302"/>
                        <a:pt x="3299" y="25544"/>
                        <a:pt x="766" y="18341"/>
                      </a:cubicBezTo>
                      <a:cubicBezTo>
                        <a:pt x="-1768" y="11139"/>
                        <a:pt x="2189" y="3282"/>
                        <a:pt x="9619" y="776"/>
                      </a:cubicBezTo>
                      <a:close/>
                    </a:path>
                  </a:pathLst>
                </a:custGeom>
                <a:grpFill/>
                <a:ln w="2845" cap="flat">
                  <a:noFill/>
                  <a:prstDash val="solid"/>
                  <a:miter/>
                </a:ln>
              </p:spPr>
              <p:txBody>
                <a:bodyPr rtlCol="0" anchor="ctr"/>
                <a:lstStyle/>
                <a:p>
                  <a:endParaRPr lang="en-US"/>
                </a:p>
              </p:txBody>
            </p:sp>
            <p:sp>
              <p:nvSpPr>
                <p:cNvPr id="2431" name="Freeform: Shape 2430">
                  <a:extLst>
                    <a:ext uri="{FF2B5EF4-FFF2-40B4-BE49-F238E27FC236}">
                      <a16:creationId xmlns:a16="http://schemas.microsoft.com/office/drawing/2014/main" id="{2A6F0BA6-3005-01AA-E4C9-4C83509B2E6B}"/>
                    </a:ext>
                  </a:extLst>
                </p:cNvPr>
                <p:cNvSpPr/>
                <p:nvPr/>
              </p:nvSpPr>
              <p:spPr>
                <a:xfrm>
                  <a:off x="6083945" y="1961380"/>
                  <a:ext cx="25694" cy="25069"/>
                </a:xfrm>
                <a:custGeom>
                  <a:avLst/>
                  <a:gdLst>
                    <a:gd name="connsiteX0" fmla="*/ 9274 w 25694"/>
                    <a:gd name="connsiteY0" fmla="*/ 537 h 25069"/>
                    <a:gd name="connsiteX1" fmla="*/ 25188 w 25694"/>
                    <a:gd name="connsiteY1" fmla="*/ 8878 h 25069"/>
                    <a:gd name="connsiteX2" fmla="*/ 16420 w 25694"/>
                    <a:gd name="connsiteY2" fmla="*/ 24507 h 25069"/>
                    <a:gd name="connsiteX3" fmla="*/ 506 w 25694"/>
                    <a:gd name="connsiteY3" fmla="*/ 16166 h 25069"/>
                    <a:gd name="connsiteX4" fmla="*/ 9274 w 25694"/>
                    <a:gd name="connsiteY4" fmla="*/ 537 h 2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4" h="25069">
                      <a:moveTo>
                        <a:pt x="9274" y="537"/>
                      </a:moveTo>
                      <a:cubicBezTo>
                        <a:pt x="16106" y="-1456"/>
                        <a:pt x="23224" y="2273"/>
                        <a:pt x="25188" y="8878"/>
                      </a:cubicBezTo>
                      <a:cubicBezTo>
                        <a:pt x="27152" y="15482"/>
                        <a:pt x="23224" y="22486"/>
                        <a:pt x="16420" y="24507"/>
                      </a:cubicBezTo>
                      <a:cubicBezTo>
                        <a:pt x="9616" y="26557"/>
                        <a:pt x="2470" y="22827"/>
                        <a:pt x="506" y="16166"/>
                      </a:cubicBezTo>
                      <a:cubicBezTo>
                        <a:pt x="-1458" y="9533"/>
                        <a:pt x="2470" y="2529"/>
                        <a:pt x="9274" y="537"/>
                      </a:cubicBezTo>
                      <a:close/>
                    </a:path>
                  </a:pathLst>
                </a:custGeom>
                <a:grpFill/>
                <a:ln w="2845" cap="flat">
                  <a:noFill/>
                  <a:prstDash val="solid"/>
                  <a:miter/>
                </a:ln>
              </p:spPr>
              <p:txBody>
                <a:bodyPr rtlCol="0" anchor="ctr"/>
                <a:lstStyle/>
                <a:p>
                  <a:endParaRPr lang="en-US"/>
                </a:p>
              </p:txBody>
            </p:sp>
            <p:sp>
              <p:nvSpPr>
                <p:cNvPr id="2432" name="Freeform: Shape 2431">
                  <a:extLst>
                    <a:ext uri="{FF2B5EF4-FFF2-40B4-BE49-F238E27FC236}">
                      <a16:creationId xmlns:a16="http://schemas.microsoft.com/office/drawing/2014/main" id="{FC519A9F-1F33-4F30-3994-CDE36CB59425}"/>
                    </a:ext>
                  </a:extLst>
                </p:cNvPr>
                <p:cNvSpPr/>
                <p:nvPr/>
              </p:nvSpPr>
              <p:spPr>
                <a:xfrm>
                  <a:off x="6031240" y="1765702"/>
                  <a:ext cx="23095" cy="22553"/>
                </a:xfrm>
                <a:custGeom>
                  <a:avLst/>
                  <a:gdLst>
                    <a:gd name="connsiteX0" fmla="*/ 8886 w 23095"/>
                    <a:gd name="connsiteY0" fmla="*/ 354 h 22553"/>
                    <a:gd name="connsiteX1" fmla="*/ 22779 w 23095"/>
                    <a:gd name="connsiteY1" fmla="*/ 8439 h 22553"/>
                    <a:gd name="connsiteX2" fmla="*/ 14210 w 23095"/>
                    <a:gd name="connsiteY2" fmla="*/ 22189 h 22553"/>
                    <a:gd name="connsiteX3" fmla="*/ 317 w 23095"/>
                    <a:gd name="connsiteY3" fmla="*/ 14104 h 22553"/>
                    <a:gd name="connsiteX4" fmla="*/ 8886 w 23095"/>
                    <a:gd name="connsiteY4" fmla="*/ 354 h 2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5" h="22553">
                      <a:moveTo>
                        <a:pt x="8886" y="354"/>
                      </a:moveTo>
                      <a:cubicBezTo>
                        <a:pt x="15092" y="-1184"/>
                        <a:pt x="21298" y="2432"/>
                        <a:pt x="22779" y="8439"/>
                      </a:cubicBezTo>
                      <a:cubicBezTo>
                        <a:pt x="24259" y="14446"/>
                        <a:pt x="20416" y="20595"/>
                        <a:pt x="14210" y="22189"/>
                      </a:cubicBezTo>
                      <a:cubicBezTo>
                        <a:pt x="8004" y="23755"/>
                        <a:pt x="1798" y="20139"/>
                        <a:pt x="317" y="14104"/>
                      </a:cubicBezTo>
                      <a:cubicBezTo>
                        <a:pt x="-1163" y="8069"/>
                        <a:pt x="2680" y="1891"/>
                        <a:pt x="8886" y="354"/>
                      </a:cubicBezTo>
                      <a:close/>
                    </a:path>
                  </a:pathLst>
                </a:custGeom>
                <a:grpFill/>
                <a:ln w="2845" cap="flat">
                  <a:noFill/>
                  <a:prstDash val="solid"/>
                  <a:miter/>
                </a:ln>
              </p:spPr>
              <p:txBody>
                <a:bodyPr rtlCol="0" anchor="ctr"/>
                <a:lstStyle/>
                <a:p>
                  <a:endParaRPr lang="en-US"/>
                </a:p>
              </p:txBody>
            </p:sp>
            <p:sp>
              <p:nvSpPr>
                <p:cNvPr id="2433" name="Freeform: Shape 2432">
                  <a:extLst>
                    <a:ext uri="{FF2B5EF4-FFF2-40B4-BE49-F238E27FC236}">
                      <a16:creationId xmlns:a16="http://schemas.microsoft.com/office/drawing/2014/main" id="{435E1E1F-D6A6-2261-F603-55470B971313}"/>
                    </a:ext>
                  </a:extLst>
                </p:cNvPr>
                <p:cNvSpPr/>
                <p:nvPr/>
              </p:nvSpPr>
              <p:spPr>
                <a:xfrm>
                  <a:off x="5986697" y="1568011"/>
                  <a:ext cx="20570" cy="19948"/>
                </a:xfrm>
                <a:custGeom>
                  <a:avLst/>
                  <a:gdLst>
                    <a:gd name="connsiteX0" fmla="*/ 8164 w 20570"/>
                    <a:gd name="connsiteY0" fmla="*/ 219 h 19948"/>
                    <a:gd name="connsiteX1" fmla="*/ 20349 w 20570"/>
                    <a:gd name="connsiteY1" fmla="*/ 7877 h 19948"/>
                    <a:gd name="connsiteX2" fmla="*/ 12406 w 20570"/>
                    <a:gd name="connsiteY2" fmla="*/ 19720 h 19948"/>
                    <a:gd name="connsiteX3" fmla="*/ 222 w 20570"/>
                    <a:gd name="connsiteY3" fmla="*/ 12062 h 19948"/>
                    <a:gd name="connsiteX4" fmla="*/ 8164 w 20570"/>
                    <a:gd name="connsiteY4" fmla="*/ 219 h 1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0" h="19948">
                      <a:moveTo>
                        <a:pt x="8164" y="219"/>
                      </a:moveTo>
                      <a:cubicBezTo>
                        <a:pt x="13716" y="-920"/>
                        <a:pt x="19182" y="2496"/>
                        <a:pt x="20349" y="7877"/>
                      </a:cubicBezTo>
                      <a:cubicBezTo>
                        <a:pt x="21516" y="13257"/>
                        <a:pt x="17957" y="18552"/>
                        <a:pt x="12406" y="19720"/>
                      </a:cubicBezTo>
                      <a:cubicBezTo>
                        <a:pt x="6855" y="20887"/>
                        <a:pt x="1389" y="17471"/>
                        <a:pt x="222" y="12062"/>
                      </a:cubicBezTo>
                      <a:cubicBezTo>
                        <a:pt x="-946" y="6653"/>
                        <a:pt x="2613" y="1358"/>
                        <a:pt x="8164" y="219"/>
                      </a:cubicBezTo>
                      <a:close/>
                    </a:path>
                  </a:pathLst>
                </a:custGeom>
                <a:grpFill/>
                <a:ln w="2845" cap="flat">
                  <a:noFill/>
                  <a:prstDash val="solid"/>
                  <a:miter/>
                </a:ln>
              </p:spPr>
              <p:txBody>
                <a:bodyPr rtlCol="0" anchor="ctr"/>
                <a:lstStyle/>
                <a:p>
                  <a:endParaRPr lang="en-US"/>
                </a:p>
              </p:txBody>
            </p:sp>
            <p:sp>
              <p:nvSpPr>
                <p:cNvPr id="2434" name="Freeform: Shape 2433">
                  <a:extLst>
                    <a:ext uri="{FF2B5EF4-FFF2-40B4-BE49-F238E27FC236}">
                      <a16:creationId xmlns:a16="http://schemas.microsoft.com/office/drawing/2014/main" id="{75F33B9A-E785-E18D-DBDC-00B3FA98980F}"/>
                    </a:ext>
                  </a:extLst>
                </p:cNvPr>
                <p:cNvSpPr/>
                <p:nvPr/>
              </p:nvSpPr>
              <p:spPr>
                <a:xfrm>
                  <a:off x="5950788" y="1368460"/>
                  <a:ext cx="17943" cy="17474"/>
                </a:xfrm>
                <a:custGeom>
                  <a:avLst/>
                  <a:gdLst>
                    <a:gd name="connsiteX0" fmla="*/ 7548 w 17943"/>
                    <a:gd name="connsiteY0" fmla="*/ 122 h 17474"/>
                    <a:gd name="connsiteX1" fmla="*/ 17825 w 17943"/>
                    <a:gd name="connsiteY1" fmla="*/ 7268 h 17474"/>
                    <a:gd name="connsiteX2" fmla="*/ 10395 w 17943"/>
                    <a:gd name="connsiteY2" fmla="*/ 17345 h 17474"/>
                    <a:gd name="connsiteX3" fmla="*/ 118 w 17943"/>
                    <a:gd name="connsiteY3" fmla="*/ 10200 h 17474"/>
                    <a:gd name="connsiteX4" fmla="*/ 7548 w 17943"/>
                    <a:gd name="connsiteY4" fmla="*/ 122 h 17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43" h="17474">
                      <a:moveTo>
                        <a:pt x="7548" y="122"/>
                      </a:moveTo>
                      <a:cubicBezTo>
                        <a:pt x="12445" y="-675"/>
                        <a:pt x="17057" y="2513"/>
                        <a:pt x="17825" y="7268"/>
                      </a:cubicBezTo>
                      <a:cubicBezTo>
                        <a:pt x="18622" y="12022"/>
                        <a:pt x="15292" y="16520"/>
                        <a:pt x="10395" y="17345"/>
                      </a:cubicBezTo>
                      <a:cubicBezTo>
                        <a:pt x="5498" y="18171"/>
                        <a:pt x="886" y="14954"/>
                        <a:pt x="118" y="10200"/>
                      </a:cubicBezTo>
                      <a:cubicBezTo>
                        <a:pt x="-679" y="5446"/>
                        <a:pt x="2652" y="919"/>
                        <a:pt x="7548" y="122"/>
                      </a:cubicBezTo>
                      <a:close/>
                    </a:path>
                  </a:pathLst>
                </a:custGeom>
                <a:grpFill/>
                <a:ln w="2845" cap="flat">
                  <a:noFill/>
                  <a:prstDash val="solid"/>
                  <a:miter/>
                </a:ln>
              </p:spPr>
              <p:txBody>
                <a:bodyPr rtlCol="0" anchor="ctr"/>
                <a:lstStyle/>
                <a:p>
                  <a:endParaRPr lang="en-US"/>
                </a:p>
              </p:txBody>
            </p:sp>
            <p:sp>
              <p:nvSpPr>
                <p:cNvPr id="2435" name="Freeform: Shape 2434">
                  <a:extLst>
                    <a:ext uri="{FF2B5EF4-FFF2-40B4-BE49-F238E27FC236}">
                      <a16:creationId xmlns:a16="http://schemas.microsoft.com/office/drawing/2014/main" id="{F2042D94-C988-63E5-618A-276074FE8041}"/>
                    </a:ext>
                  </a:extLst>
                </p:cNvPr>
                <p:cNvSpPr/>
                <p:nvPr/>
              </p:nvSpPr>
              <p:spPr>
                <a:xfrm>
                  <a:off x="5922762" y="1167651"/>
                  <a:ext cx="15349" cy="14926"/>
                </a:xfrm>
                <a:custGeom>
                  <a:avLst/>
                  <a:gdLst>
                    <a:gd name="connsiteX0" fmla="*/ 6821 w 15349"/>
                    <a:gd name="connsiteY0" fmla="*/ 59 h 14926"/>
                    <a:gd name="connsiteX1" fmla="*/ 15304 w 15349"/>
                    <a:gd name="connsiteY1" fmla="*/ 6521 h 14926"/>
                    <a:gd name="connsiteX2" fmla="*/ 8529 w 15349"/>
                    <a:gd name="connsiteY2" fmla="*/ 14862 h 14926"/>
                    <a:gd name="connsiteX3" fmla="*/ 45 w 15349"/>
                    <a:gd name="connsiteY3" fmla="*/ 8400 h 14926"/>
                    <a:gd name="connsiteX4" fmla="*/ 6821 w 15349"/>
                    <a:gd name="connsiteY4" fmla="*/ 59 h 14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9" h="14926">
                      <a:moveTo>
                        <a:pt x="6821" y="59"/>
                      </a:moveTo>
                      <a:cubicBezTo>
                        <a:pt x="11034" y="-454"/>
                        <a:pt x="14821" y="2450"/>
                        <a:pt x="15304" y="6521"/>
                      </a:cubicBezTo>
                      <a:cubicBezTo>
                        <a:pt x="15760" y="10620"/>
                        <a:pt x="12742" y="14350"/>
                        <a:pt x="8529" y="14862"/>
                      </a:cubicBezTo>
                      <a:cubicBezTo>
                        <a:pt x="4316" y="15403"/>
                        <a:pt x="530" y="12499"/>
                        <a:pt x="45" y="8400"/>
                      </a:cubicBezTo>
                      <a:cubicBezTo>
                        <a:pt x="-410" y="4300"/>
                        <a:pt x="2608" y="571"/>
                        <a:pt x="6821" y="59"/>
                      </a:cubicBezTo>
                      <a:close/>
                    </a:path>
                  </a:pathLst>
                </a:custGeom>
                <a:grpFill/>
                <a:ln w="2845" cap="flat">
                  <a:noFill/>
                  <a:prstDash val="solid"/>
                  <a:miter/>
                </a:ln>
              </p:spPr>
              <p:txBody>
                <a:bodyPr rtlCol="0" anchor="ctr"/>
                <a:lstStyle/>
                <a:p>
                  <a:endParaRPr lang="en-US"/>
                </a:p>
              </p:txBody>
            </p:sp>
            <p:sp>
              <p:nvSpPr>
                <p:cNvPr id="2436" name="Freeform: Shape 2435">
                  <a:extLst>
                    <a:ext uri="{FF2B5EF4-FFF2-40B4-BE49-F238E27FC236}">
                      <a16:creationId xmlns:a16="http://schemas.microsoft.com/office/drawing/2014/main" id="{D8FA708D-3057-1CFC-2178-A916E59C7AA2}"/>
                    </a:ext>
                  </a:extLst>
                </p:cNvPr>
                <p:cNvSpPr/>
                <p:nvPr/>
              </p:nvSpPr>
              <p:spPr>
                <a:xfrm>
                  <a:off x="5903282" y="965763"/>
                  <a:ext cx="12776" cy="12398"/>
                </a:xfrm>
                <a:custGeom>
                  <a:avLst/>
                  <a:gdLst>
                    <a:gd name="connsiteX0" fmla="*/ 5833 w 12776"/>
                    <a:gd name="connsiteY0" fmla="*/ 22 h 12398"/>
                    <a:gd name="connsiteX1" fmla="*/ 12751 w 12776"/>
                    <a:gd name="connsiteY1" fmla="*/ 5687 h 12398"/>
                    <a:gd name="connsiteX2" fmla="*/ 6943 w 12776"/>
                    <a:gd name="connsiteY2" fmla="*/ 12377 h 12398"/>
                    <a:gd name="connsiteX3" fmla="*/ 25 w 12776"/>
                    <a:gd name="connsiteY3" fmla="*/ 6712 h 12398"/>
                    <a:gd name="connsiteX4" fmla="*/ 5833 w 12776"/>
                    <a:gd name="connsiteY4" fmla="*/ 22 h 12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6" h="12398">
                      <a:moveTo>
                        <a:pt x="5833" y="22"/>
                      </a:moveTo>
                      <a:cubicBezTo>
                        <a:pt x="9363" y="-263"/>
                        <a:pt x="12438" y="2271"/>
                        <a:pt x="12751" y="5687"/>
                      </a:cubicBezTo>
                      <a:cubicBezTo>
                        <a:pt x="13064" y="9103"/>
                        <a:pt x="10445" y="12092"/>
                        <a:pt x="6943" y="12377"/>
                      </a:cubicBezTo>
                      <a:cubicBezTo>
                        <a:pt x="3442" y="12662"/>
                        <a:pt x="339" y="10128"/>
                        <a:pt x="25" y="6712"/>
                      </a:cubicBezTo>
                      <a:cubicBezTo>
                        <a:pt x="-288" y="3296"/>
                        <a:pt x="2331" y="307"/>
                        <a:pt x="5833" y="22"/>
                      </a:cubicBezTo>
                      <a:close/>
                    </a:path>
                  </a:pathLst>
                </a:custGeom>
                <a:grpFill/>
                <a:ln w="2845" cap="flat">
                  <a:noFill/>
                  <a:prstDash val="solid"/>
                  <a:miter/>
                </a:ln>
              </p:spPr>
              <p:txBody>
                <a:bodyPr rtlCol="0" anchor="ctr"/>
                <a:lstStyle/>
                <a:p>
                  <a:endParaRPr lang="en-US"/>
                </a:p>
              </p:txBody>
            </p:sp>
            <p:sp>
              <p:nvSpPr>
                <p:cNvPr id="2437" name="Freeform: Shape 2436">
                  <a:extLst>
                    <a:ext uri="{FF2B5EF4-FFF2-40B4-BE49-F238E27FC236}">
                      <a16:creationId xmlns:a16="http://schemas.microsoft.com/office/drawing/2014/main" id="{8E7B7016-C767-0665-F0AD-765B0148AE29}"/>
                    </a:ext>
                  </a:extLst>
                </p:cNvPr>
                <p:cNvSpPr/>
                <p:nvPr/>
              </p:nvSpPr>
              <p:spPr>
                <a:xfrm>
                  <a:off x="5892144" y="763200"/>
                  <a:ext cx="10171" cy="9887"/>
                </a:xfrm>
                <a:custGeom>
                  <a:avLst/>
                  <a:gdLst>
                    <a:gd name="connsiteX0" fmla="*/ 4901 w 10171"/>
                    <a:gd name="connsiteY0" fmla="*/ 4 h 9887"/>
                    <a:gd name="connsiteX1" fmla="*/ 10167 w 10171"/>
                    <a:gd name="connsiteY1" fmla="*/ 4730 h 9887"/>
                    <a:gd name="connsiteX2" fmla="*/ 5271 w 10171"/>
                    <a:gd name="connsiteY2" fmla="*/ 9883 h 9887"/>
                    <a:gd name="connsiteX3" fmla="*/ 4 w 10171"/>
                    <a:gd name="connsiteY3" fmla="*/ 5157 h 9887"/>
                    <a:gd name="connsiteX4" fmla="*/ 4901 w 10171"/>
                    <a:gd name="connsiteY4" fmla="*/ 4 h 9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1" h="9887">
                      <a:moveTo>
                        <a:pt x="4901" y="4"/>
                      </a:moveTo>
                      <a:cubicBezTo>
                        <a:pt x="7719" y="-109"/>
                        <a:pt x="10082" y="1997"/>
                        <a:pt x="10167" y="4730"/>
                      </a:cubicBezTo>
                      <a:cubicBezTo>
                        <a:pt x="10281" y="7463"/>
                        <a:pt x="8089" y="9769"/>
                        <a:pt x="5271" y="9883"/>
                      </a:cubicBezTo>
                      <a:cubicBezTo>
                        <a:pt x="2452" y="9997"/>
                        <a:pt x="89" y="7890"/>
                        <a:pt x="4" y="5157"/>
                      </a:cubicBezTo>
                      <a:cubicBezTo>
                        <a:pt x="-110" y="2424"/>
                        <a:pt x="2082" y="118"/>
                        <a:pt x="4901" y="4"/>
                      </a:cubicBezTo>
                      <a:close/>
                    </a:path>
                  </a:pathLst>
                </a:custGeom>
                <a:grpFill/>
                <a:ln w="2845" cap="flat">
                  <a:noFill/>
                  <a:prstDash val="solid"/>
                  <a:miter/>
                </a:ln>
              </p:spPr>
              <p:txBody>
                <a:bodyPr rtlCol="0" anchor="ctr"/>
                <a:lstStyle/>
                <a:p>
                  <a:endParaRPr lang="en-US"/>
                </a:p>
              </p:txBody>
            </p:sp>
            <p:sp>
              <p:nvSpPr>
                <p:cNvPr id="2438" name="Freeform: Shape 2437">
                  <a:extLst>
                    <a:ext uri="{FF2B5EF4-FFF2-40B4-BE49-F238E27FC236}">
                      <a16:creationId xmlns:a16="http://schemas.microsoft.com/office/drawing/2014/main" id="{74F9B3B0-4C02-439A-C1F4-2291A6A24D92}"/>
                    </a:ext>
                  </a:extLst>
                </p:cNvPr>
                <p:cNvSpPr/>
                <p:nvPr/>
              </p:nvSpPr>
              <p:spPr>
                <a:xfrm>
                  <a:off x="5888845" y="560312"/>
                  <a:ext cx="7600" cy="7344"/>
                </a:xfrm>
                <a:custGeom>
                  <a:avLst/>
                  <a:gdLst>
                    <a:gd name="connsiteX0" fmla="*/ 3758 w 7600"/>
                    <a:gd name="connsiteY0" fmla="*/ 0 h 7344"/>
                    <a:gd name="connsiteX1" fmla="*/ 7601 w 7600"/>
                    <a:gd name="connsiteY1" fmla="*/ 3672 h 7344"/>
                    <a:gd name="connsiteX2" fmla="*/ 3843 w 7600"/>
                    <a:gd name="connsiteY2" fmla="*/ 7345 h 7344"/>
                    <a:gd name="connsiteX3" fmla="*/ 0 w 7600"/>
                    <a:gd name="connsiteY3" fmla="*/ 3672 h 7344"/>
                    <a:gd name="connsiteX4" fmla="*/ 3758 w 7600"/>
                    <a:gd name="connsiteY4" fmla="*/ 0 h 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0" h="7344">
                      <a:moveTo>
                        <a:pt x="3758" y="0"/>
                      </a:moveTo>
                      <a:cubicBezTo>
                        <a:pt x="5864" y="0"/>
                        <a:pt x="7573" y="1651"/>
                        <a:pt x="7601" y="3672"/>
                      </a:cubicBezTo>
                      <a:cubicBezTo>
                        <a:pt x="7601" y="5694"/>
                        <a:pt x="5950" y="7345"/>
                        <a:pt x="3843" y="7345"/>
                      </a:cubicBezTo>
                      <a:cubicBezTo>
                        <a:pt x="1737" y="7345"/>
                        <a:pt x="28" y="5694"/>
                        <a:pt x="0" y="3672"/>
                      </a:cubicBezTo>
                      <a:cubicBezTo>
                        <a:pt x="0" y="1651"/>
                        <a:pt x="1651" y="0"/>
                        <a:pt x="3758" y="0"/>
                      </a:cubicBezTo>
                      <a:close/>
                    </a:path>
                  </a:pathLst>
                </a:custGeom>
                <a:grpFill/>
                <a:ln w="2845" cap="flat">
                  <a:noFill/>
                  <a:prstDash val="solid"/>
                  <a:miter/>
                </a:ln>
              </p:spPr>
              <p:txBody>
                <a:bodyPr rtlCol="0" anchor="ctr"/>
                <a:lstStyle/>
                <a:p>
                  <a:endParaRPr lang="en-US"/>
                </a:p>
              </p:txBody>
            </p:sp>
          </p:grpSp>
          <p:grpSp>
            <p:nvGrpSpPr>
              <p:cNvPr id="2085" name="Graphic 9">
                <a:extLst>
                  <a:ext uri="{FF2B5EF4-FFF2-40B4-BE49-F238E27FC236}">
                    <a16:creationId xmlns:a16="http://schemas.microsoft.com/office/drawing/2014/main" id="{7117B83B-340D-8159-7B3D-4E8A3F6E3BF7}"/>
                  </a:ext>
                </a:extLst>
              </p:cNvPr>
              <p:cNvGrpSpPr/>
              <p:nvPr/>
            </p:nvGrpSpPr>
            <p:grpSpPr>
              <a:xfrm>
                <a:off x="5689795" y="560027"/>
                <a:ext cx="6450465" cy="5226146"/>
                <a:chOff x="5689795" y="560027"/>
                <a:chExt cx="6450465" cy="5226146"/>
              </a:xfrm>
              <a:grpFill/>
            </p:grpSpPr>
            <p:sp>
              <p:nvSpPr>
                <p:cNvPr id="2348" name="Freeform: Shape 2347">
                  <a:extLst>
                    <a:ext uri="{FF2B5EF4-FFF2-40B4-BE49-F238E27FC236}">
                      <a16:creationId xmlns:a16="http://schemas.microsoft.com/office/drawing/2014/main" id="{20A12A2F-4248-7050-FD29-7D092EA58418}"/>
                    </a:ext>
                  </a:extLst>
                </p:cNvPr>
                <p:cNvSpPr/>
                <p:nvPr/>
              </p:nvSpPr>
              <p:spPr>
                <a:xfrm>
                  <a:off x="12017063" y="5524863"/>
                  <a:ext cx="123198" cy="126582"/>
                </a:xfrm>
                <a:custGeom>
                  <a:avLst/>
                  <a:gdLst>
                    <a:gd name="connsiteX0" fmla="*/ 1650 w 123198"/>
                    <a:gd name="connsiteY0" fmla="*/ 77459 h 126582"/>
                    <a:gd name="connsiteX1" fmla="*/ 9138 w 123198"/>
                    <a:gd name="connsiteY1" fmla="*/ 29917 h 126582"/>
                    <a:gd name="connsiteX2" fmla="*/ 46659 w 123198"/>
                    <a:gd name="connsiteY2" fmla="*/ 1677 h 126582"/>
                    <a:gd name="connsiteX3" fmla="*/ 121189 w 123198"/>
                    <a:gd name="connsiteY3" fmla="*/ 48678 h 126582"/>
                    <a:gd name="connsiteX4" fmla="*/ 76266 w 123198"/>
                    <a:gd name="connsiteY4" fmla="*/ 124830 h 126582"/>
                    <a:gd name="connsiteX5" fmla="*/ 29322 w 123198"/>
                    <a:gd name="connsiteY5" fmla="*/ 117201 h 126582"/>
                    <a:gd name="connsiteX6" fmla="*/ 1650 w 123198"/>
                    <a:gd name="connsiteY6" fmla="*/ 77488 h 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198" h="126582">
                      <a:moveTo>
                        <a:pt x="1650" y="77459"/>
                      </a:moveTo>
                      <a:cubicBezTo>
                        <a:pt x="-2249" y="60378"/>
                        <a:pt x="967" y="43582"/>
                        <a:pt x="9138" y="29917"/>
                      </a:cubicBezTo>
                      <a:cubicBezTo>
                        <a:pt x="17280" y="16138"/>
                        <a:pt x="30375" y="5633"/>
                        <a:pt x="46659" y="1677"/>
                      </a:cubicBezTo>
                      <a:cubicBezTo>
                        <a:pt x="79170" y="-6266"/>
                        <a:pt x="112535" y="14772"/>
                        <a:pt x="121189" y="48678"/>
                      </a:cubicBezTo>
                      <a:cubicBezTo>
                        <a:pt x="129843" y="82555"/>
                        <a:pt x="109745" y="116660"/>
                        <a:pt x="76266" y="124830"/>
                      </a:cubicBezTo>
                      <a:cubicBezTo>
                        <a:pt x="59555" y="128901"/>
                        <a:pt x="42816" y="125684"/>
                        <a:pt x="29322" y="117201"/>
                      </a:cubicBezTo>
                      <a:cubicBezTo>
                        <a:pt x="15800" y="108575"/>
                        <a:pt x="5522" y="94512"/>
                        <a:pt x="1650" y="77488"/>
                      </a:cubicBezTo>
                      <a:close/>
                    </a:path>
                  </a:pathLst>
                </a:custGeom>
                <a:grpFill/>
                <a:ln w="2845" cap="flat">
                  <a:noFill/>
                  <a:prstDash val="solid"/>
                  <a:miter/>
                </a:ln>
              </p:spPr>
              <p:txBody>
                <a:bodyPr rtlCol="0" anchor="ctr"/>
                <a:lstStyle/>
                <a:p>
                  <a:endParaRPr lang="en-US"/>
                </a:p>
              </p:txBody>
            </p:sp>
            <p:sp>
              <p:nvSpPr>
                <p:cNvPr id="2349" name="Freeform: Shape 2348">
                  <a:extLst>
                    <a:ext uri="{FF2B5EF4-FFF2-40B4-BE49-F238E27FC236}">
                      <a16:creationId xmlns:a16="http://schemas.microsoft.com/office/drawing/2014/main" id="{1C3CC02A-CC6C-E955-810E-F26E611616D6}"/>
                    </a:ext>
                  </a:extLst>
                </p:cNvPr>
                <p:cNvSpPr/>
                <p:nvPr/>
              </p:nvSpPr>
              <p:spPr>
                <a:xfrm>
                  <a:off x="11810912" y="5571698"/>
                  <a:ext cx="120512" cy="123719"/>
                </a:xfrm>
                <a:custGeom>
                  <a:avLst/>
                  <a:gdLst>
                    <a:gd name="connsiteX0" fmla="*/ 1065 w 120512"/>
                    <a:gd name="connsiteY0" fmla="*/ 73156 h 123719"/>
                    <a:gd name="connsiteX1" fmla="*/ 48180 w 120512"/>
                    <a:gd name="connsiteY1" fmla="*/ 1046 h 123719"/>
                    <a:gd name="connsiteX2" fmla="*/ 93103 w 120512"/>
                    <a:gd name="connsiteY2" fmla="*/ 10782 h 123719"/>
                    <a:gd name="connsiteX3" fmla="*/ 119152 w 120512"/>
                    <a:gd name="connsiteY3" fmla="*/ 49954 h 123719"/>
                    <a:gd name="connsiteX4" fmla="*/ 110754 w 120512"/>
                    <a:gd name="connsiteY4" fmla="*/ 96614 h 123719"/>
                    <a:gd name="connsiteX5" fmla="*/ 72150 w 120512"/>
                    <a:gd name="connsiteY5" fmla="*/ 122634 h 123719"/>
                    <a:gd name="connsiteX6" fmla="*/ 1065 w 120512"/>
                    <a:gd name="connsiteY6" fmla="*/ 73156 h 12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512" h="123719">
                      <a:moveTo>
                        <a:pt x="1065" y="73156"/>
                      </a:moveTo>
                      <a:cubicBezTo>
                        <a:pt x="-5084" y="39478"/>
                        <a:pt x="16011" y="7195"/>
                        <a:pt x="48180" y="1046"/>
                      </a:cubicBezTo>
                      <a:cubicBezTo>
                        <a:pt x="64293" y="-2114"/>
                        <a:pt x="80293" y="2100"/>
                        <a:pt x="93103" y="10782"/>
                      </a:cubicBezTo>
                      <a:cubicBezTo>
                        <a:pt x="105914" y="19465"/>
                        <a:pt x="115650" y="33215"/>
                        <a:pt x="119152" y="49954"/>
                      </a:cubicBezTo>
                      <a:cubicBezTo>
                        <a:pt x="122653" y="66694"/>
                        <a:pt x="119237" y="83291"/>
                        <a:pt x="110754" y="96614"/>
                      </a:cubicBezTo>
                      <a:cubicBezTo>
                        <a:pt x="102299" y="109937"/>
                        <a:pt x="88662" y="119417"/>
                        <a:pt x="72150" y="122634"/>
                      </a:cubicBezTo>
                      <a:cubicBezTo>
                        <a:pt x="39042" y="128982"/>
                        <a:pt x="7214" y="106834"/>
                        <a:pt x="1065" y="73156"/>
                      </a:cubicBezTo>
                      <a:close/>
                    </a:path>
                  </a:pathLst>
                </a:custGeom>
                <a:grpFill/>
                <a:ln w="2845" cap="flat">
                  <a:noFill/>
                  <a:prstDash val="solid"/>
                  <a:miter/>
                </a:ln>
              </p:spPr>
              <p:txBody>
                <a:bodyPr rtlCol="0" anchor="ctr"/>
                <a:lstStyle/>
                <a:p>
                  <a:endParaRPr lang="en-US"/>
                </a:p>
              </p:txBody>
            </p:sp>
            <p:sp>
              <p:nvSpPr>
                <p:cNvPr id="2350" name="Freeform: Shape 2349">
                  <a:extLst>
                    <a:ext uri="{FF2B5EF4-FFF2-40B4-BE49-F238E27FC236}">
                      <a16:creationId xmlns:a16="http://schemas.microsoft.com/office/drawing/2014/main" id="{F3103D9B-F7B6-7796-C415-6DFC589424AE}"/>
                    </a:ext>
                  </a:extLst>
                </p:cNvPr>
                <p:cNvSpPr/>
                <p:nvPr/>
              </p:nvSpPr>
              <p:spPr>
                <a:xfrm>
                  <a:off x="11603039" y="5609821"/>
                  <a:ext cx="117847" cy="121349"/>
                </a:xfrm>
                <a:custGeom>
                  <a:avLst/>
                  <a:gdLst>
                    <a:gd name="connsiteX0" fmla="*/ 636 w 117847"/>
                    <a:gd name="connsiteY0" fmla="*/ 69080 h 121349"/>
                    <a:gd name="connsiteX1" fmla="*/ 11510 w 117847"/>
                    <a:gd name="connsiteY1" fmla="*/ 24271 h 121349"/>
                    <a:gd name="connsiteX2" fmla="*/ 27965 w 117847"/>
                    <a:gd name="connsiteY2" fmla="*/ 8842 h 121349"/>
                    <a:gd name="connsiteX3" fmla="*/ 49658 w 117847"/>
                    <a:gd name="connsiteY3" fmla="*/ 757 h 121349"/>
                    <a:gd name="connsiteX4" fmla="*/ 116985 w 117847"/>
                    <a:gd name="connsiteY4" fmla="*/ 51060 h 121349"/>
                    <a:gd name="connsiteX5" fmla="*/ 68191 w 117847"/>
                    <a:gd name="connsiteY5" fmla="*/ 120580 h 121349"/>
                    <a:gd name="connsiteX6" fmla="*/ 44562 w 117847"/>
                    <a:gd name="connsiteY6" fmla="*/ 119327 h 121349"/>
                    <a:gd name="connsiteX7" fmla="*/ 23951 w 117847"/>
                    <a:gd name="connsiteY7" fmla="*/ 109107 h 121349"/>
                    <a:gd name="connsiteX8" fmla="*/ 664 w 117847"/>
                    <a:gd name="connsiteY8" fmla="*/ 69080 h 1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47" h="121349">
                      <a:moveTo>
                        <a:pt x="636" y="69080"/>
                      </a:moveTo>
                      <a:cubicBezTo>
                        <a:pt x="-1727" y="52512"/>
                        <a:pt x="2628" y="36598"/>
                        <a:pt x="11510" y="24271"/>
                      </a:cubicBezTo>
                      <a:cubicBezTo>
                        <a:pt x="15951" y="18122"/>
                        <a:pt x="21503" y="12856"/>
                        <a:pt x="27965" y="8842"/>
                      </a:cubicBezTo>
                      <a:cubicBezTo>
                        <a:pt x="34399" y="4856"/>
                        <a:pt x="41744" y="2152"/>
                        <a:pt x="49658" y="757"/>
                      </a:cubicBezTo>
                      <a:cubicBezTo>
                        <a:pt x="81286" y="-4482"/>
                        <a:pt x="111434" y="18037"/>
                        <a:pt x="116985" y="51060"/>
                      </a:cubicBezTo>
                      <a:cubicBezTo>
                        <a:pt x="122536" y="84083"/>
                        <a:pt x="100701" y="115199"/>
                        <a:pt x="68191" y="120580"/>
                      </a:cubicBezTo>
                      <a:cubicBezTo>
                        <a:pt x="60077" y="122003"/>
                        <a:pt x="52077" y="121376"/>
                        <a:pt x="44562" y="119327"/>
                      </a:cubicBezTo>
                      <a:cubicBezTo>
                        <a:pt x="37046" y="117277"/>
                        <a:pt x="30072" y="113776"/>
                        <a:pt x="23951" y="109107"/>
                      </a:cubicBezTo>
                      <a:cubicBezTo>
                        <a:pt x="11710" y="99741"/>
                        <a:pt x="3027" y="85649"/>
                        <a:pt x="664" y="69080"/>
                      </a:cubicBezTo>
                      <a:close/>
                    </a:path>
                  </a:pathLst>
                </a:custGeom>
                <a:grpFill/>
                <a:ln w="2845" cap="flat">
                  <a:noFill/>
                  <a:prstDash val="solid"/>
                  <a:miter/>
                </a:ln>
              </p:spPr>
              <p:txBody>
                <a:bodyPr rtlCol="0" anchor="ctr"/>
                <a:lstStyle/>
                <a:p>
                  <a:endParaRPr lang="en-US"/>
                </a:p>
              </p:txBody>
            </p:sp>
            <p:sp>
              <p:nvSpPr>
                <p:cNvPr id="2351" name="Freeform: Shape 2350">
                  <a:extLst>
                    <a:ext uri="{FF2B5EF4-FFF2-40B4-BE49-F238E27FC236}">
                      <a16:creationId xmlns:a16="http://schemas.microsoft.com/office/drawing/2014/main" id="{DE8983B0-0359-13F9-0695-A299DE94110A}"/>
                    </a:ext>
                  </a:extLst>
                </p:cNvPr>
                <p:cNvSpPr/>
                <p:nvPr/>
              </p:nvSpPr>
              <p:spPr>
                <a:xfrm>
                  <a:off x="11393896" y="5639088"/>
                  <a:ext cx="115146" cy="118531"/>
                </a:xfrm>
                <a:custGeom>
                  <a:avLst/>
                  <a:gdLst>
                    <a:gd name="connsiteX0" fmla="*/ 310 w 115146"/>
                    <a:gd name="connsiteY0" fmla="*/ 65805 h 118531"/>
                    <a:gd name="connsiteX1" fmla="*/ 50841 w 115146"/>
                    <a:gd name="connsiteY1" fmla="*/ 357 h 118531"/>
                    <a:gd name="connsiteX2" fmla="*/ 114666 w 115146"/>
                    <a:gd name="connsiteY2" fmla="*/ 52710 h 118531"/>
                    <a:gd name="connsiteX3" fmla="*/ 64135 w 115146"/>
                    <a:gd name="connsiteY3" fmla="*/ 118158 h 118531"/>
                    <a:gd name="connsiteX4" fmla="*/ 310 w 115146"/>
                    <a:gd name="connsiteY4" fmla="*/ 65805 h 118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46" h="118531">
                      <a:moveTo>
                        <a:pt x="310" y="65805"/>
                      </a:moveTo>
                      <a:cubicBezTo>
                        <a:pt x="-2935" y="33238"/>
                        <a:pt x="19697" y="3944"/>
                        <a:pt x="50841" y="357"/>
                      </a:cubicBezTo>
                      <a:cubicBezTo>
                        <a:pt x="81985" y="-3202"/>
                        <a:pt x="110567" y="20256"/>
                        <a:pt x="114666" y="52710"/>
                      </a:cubicBezTo>
                      <a:cubicBezTo>
                        <a:pt x="118766" y="85192"/>
                        <a:pt x="96133" y="114486"/>
                        <a:pt x="64135" y="118158"/>
                      </a:cubicBezTo>
                      <a:cubicBezTo>
                        <a:pt x="32137" y="121802"/>
                        <a:pt x="3555" y="98373"/>
                        <a:pt x="310" y="65805"/>
                      </a:cubicBezTo>
                      <a:close/>
                    </a:path>
                  </a:pathLst>
                </a:custGeom>
                <a:grpFill/>
                <a:ln w="2845" cap="flat">
                  <a:noFill/>
                  <a:prstDash val="solid"/>
                  <a:miter/>
                </a:ln>
              </p:spPr>
              <p:txBody>
                <a:bodyPr rtlCol="0" anchor="ctr"/>
                <a:lstStyle/>
                <a:p>
                  <a:endParaRPr lang="en-US"/>
                </a:p>
              </p:txBody>
            </p:sp>
            <p:sp>
              <p:nvSpPr>
                <p:cNvPr id="2352" name="Freeform: Shape 2351">
                  <a:extLst>
                    <a:ext uri="{FF2B5EF4-FFF2-40B4-BE49-F238E27FC236}">
                      <a16:creationId xmlns:a16="http://schemas.microsoft.com/office/drawing/2014/main" id="{6BA32273-1391-66FB-D40C-434CD3828971}"/>
                    </a:ext>
                  </a:extLst>
                </p:cNvPr>
                <p:cNvSpPr/>
                <p:nvPr/>
              </p:nvSpPr>
              <p:spPr>
                <a:xfrm>
                  <a:off x="11183719" y="5660119"/>
                  <a:ext cx="112502" cy="115745"/>
                </a:xfrm>
                <a:custGeom>
                  <a:avLst/>
                  <a:gdLst>
                    <a:gd name="connsiteX0" fmla="*/ 106 w 112502"/>
                    <a:gd name="connsiteY0" fmla="*/ 61428 h 115745"/>
                    <a:gd name="connsiteX1" fmla="*/ 52089 w 112502"/>
                    <a:gd name="connsiteY1" fmla="*/ 108 h 115745"/>
                    <a:gd name="connsiteX2" fmla="*/ 74038 w 112502"/>
                    <a:gd name="connsiteY2" fmla="*/ 3267 h 115745"/>
                    <a:gd name="connsiteX3" fmla="*/ 92657 w 112502"/>
                    <a:gd name="connsiteY3" fmla="*/ 14114 h 115745"/>
                    <a:gd name="connsiteX4" fmla="*/ 112299 w 112502"/>
                    <a:gd name="connsiteY4" fmla="*/ 53485 h 115745"/>
                    <a:gd name="connsiteX5" fmla="*/ 99118 w 112502"/>
                    <a:gd name="connsiteY5" fmla="*/ 95761 h 115745"/>
                    <a:gd name="connsiteX6" fmla="*/ 82094 w 112502"/>
                    <a:gd name="connsiteY6" fmla="*/ 109682 h 115745"/>
                    <a:gd name="connsiteX7" fmla="*/ 60345 w 112502"/>
                    <a:gd name="connsiteY7" fmla="*/ 115632 h 115745"/>
                    <a:gd name="connsiteX8" fmla="*/ 78 w 112502"/>
                    <a:gd name="connsiteY8" fmla="*/ 61400 h 11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02" h="115745">
                      <a:moveTo>
                        <a:pt x="106" y="61428"/>
                      </a:moveTo>
                      <a:cubicBezTo>
                        <a:pt x="-1773" y="29487"/>
                        <a:pt x="21514" y="2043"/>
                        <a:pt x="52089" y="108"/>
                      </a:cubicBezTo>
                      <a:cubicBezTo>
                        <a:pt x="59747" y="-377"/>
                        <a:pt x="67177" y="791"/>
                        <a:pt x="74038" y="3267"/>
                      </a:cubicBezTo>
                      <a:cubicBezTo>
                        <a:pt x="80899" y="5659"/>
                        <a:pt x="87190" y="9303"/>
                        <a:pt x="92657" y="14114"/>
                      </a:cubicBezTo>
                      <a:cubicBezTo>
                        <a:pt x="103531" y="23679"/>
                        <a:pt x="110990" y="37543"/>
                        <a:pt x="112299" y="53485"/>
                      </a:cubicBezTo>
                      <a:cubicBezTo>
                        <a:pt x="113609" y="69428"/>
                        <a:pt x="108513" y="84402"/>
                        <a:pt x="99118" y="95761"/>
                      </a:cubicBezTo>
                      <a:cubicBezTo>
                        <a:pt x="94421" y="101426"/>
                        <a:pt x="88671" y="106237"/>
                        <a:pt x="82094" y="109682"/>
                      </a:cubicBezTo>
                      <a:cubicBezTo>
                        <a:pt x="75547" y="113041"/>
                        <a:pt x="68174" y="115119"/>
                        <a:pt x="60345" y="115632"/>
                      </a:cubicBezTo>
                      <a:cubicBezTo>
                        <a:pt x="28944" y="117625"/>
                        <a:pt x="1956" y="93341"/>
                        <a:pt x="78" y="61400"/>
                      </a:cubicBezTo>
                      <a:close/>
                    </a:path>
                  </a:pathLst>
                </a:custGeom>
                <a:grpFill/>
                <a:ln w="2845" cap="flat">
                  <a:noFill/>
                  <a:prstDash val="solid"/>
                  <a:miter/>
                </a:ln>
              </p:spPr>
              <p:txBody>
                <a:bodyPr rtlCol="0" anchor="ctr"/>
                <a:lstStyle/>
                <a:p>
                  <a:endParaRPr lang="en-US"/>
                </a:p>
              </p:txBody>
            </p:sp>
            <p:sp>
              <p:nvSpPr>
                <p:cNvPr id="2353" name="Freeform: Shape 2352">
                  <a:extLst>
                    <a:ext uri="{FF2B5EF4-FFF2-40B4-BE49-F238E27FC236}">
                      <a16:creationId xmlns:a16="http://schemas.microsoft.com/office/drawing/2014/main" id="{E04BF63A-612D-9B57-FE0A-D55AA6E34FCA}"/>
                    </a:ext>
                  </a:extLst>
                </p:cNvPr>
                <p:cNvSpPr/>
                <p:nvPr/>
              </p:nvSpPr>
              <p:spPr>
                <a:xfrm>
                  <a:off x="10972904" y="5672202"/>
                  <a:ext cx="109856" cy="113199"/>
                </a:xfrm>
                <a:custGeom>
                  <a:avLst/>
                  <a:gdLst>
                    <a:gd name="connsiteX0" fmla="*/ 28 w 109856"/>
                    <a:gd name="connsiteY0" fmla="*/ 58028 h 113199"/>
                    <a:gd name="connsiteX1" fmla="*/ 53178 w 109856"/>
                    <a:gd name="connsiteY1" fmla="*/ 38 h 113199"/>
                    <a:gd name="connsiteX2" fmla="*/ 109802 w 109856"/>
                    <a:gd name="connsiteY2" fmla="*/ 54498 h 113199"/>
                    <a:gd name="connsiteX3" fmla="*/ 56652 w 109856"/>
                    <a:gd name="connsiteY3" fmla="*/ 113143 h 113199"/>
                    <a:gd name="connsiteX4" fmla="*/ 0 w 109856"/>
                    <a:gd name="connsiteY4" fmla="*/ 58028 h 113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56" h="113199">
                      <a:moveTo>
                        <a:pt x="28" y="58028"/>
                      </a:moveTo>
                      <a:cubicBezTo>
                        <a:pt x="-541" y="26713"/>
                        <a:pt x="23258" y="1462"/>
                        <a:pt x="53178" y="38"/>
                      </a:cubicBezTo>
                      <a:cubicBezTo>
                        <a:pt x="83099" y="-1101"/>
                        <a:pt x="108464" y="23297"/>
                        <a:pt x="109802" y="54498"/>
                      </a:cubicBezTo>
                      <a:cubicBezTo>
                        <a:pt x="111140" y="85728"/>
                        <a:pt x="87369" y="111976"/>
                        <a:pt x="56652" y="113143"/>
                      </a:cubicBezTo>
                      <a:cubicBezTo>
                        <a:pt x="25963" y="114566"/>
                        <a:pt x="569" y="89201"/>
                        <a:pt x="0" y="58028"/>
                      </a:cubicBezTo>
                      <a:close/>
                    </a:path>
                  </a:pathLst>
                </a:custGeom>
                <a:grpFill/>
                <a:ln w="2845" cap="flat">
                  <a:noFill/>
                  <a:prstDash val="solid"/>
                  <a:miter/>
                </a:ln>
              </p:spPr>
              <p:txBody>
                <a:bodyPr rtlCol="0" anchor="ctr"/>
                <a:lstStyle/>
                <a:p>
                  <a:endParaRPr lang="en-US"/>
                </a:p>
              </p:txBody>
            </p:sp>
            <p:sp>
              <p:nvSpPr>
                <p:cNvPr id="2354" name="Freeform: Shape 2353">
                  <a:extLst>
                    <a:ext uri="{FF2B5EF4-FFF2-40B4-BE49-F238E27FC236}">
                      <a16:creationId xmlns:a16="http://schemas.microsoft.com/office/drawing/2014/main" id="{2AAAD641-4169-6CC4-AD29-07AF87BF476F}"/>
                    </a:ext>
                  </a:extLst>
                </p:cNvPr>
                <p:cNvSpPr/>
                <p:nvPr/>
              </p:nvSpPr>
              <p:spPr>
                <a:xfrm>
                  <a:off x="10761855" y="5675738"/>
                  <a:ext cx="107253" cy="110436"/>
                </a:xfrm>
                <a:custGeom>
                  <a:avLst/>
                  <a:gdLst>
                    <a:gd name="connsiteX0" fmla="*/ 13 w 107253"/>
                    <a:gd name="connsiteY0" fmla="*/ 54549 h 110436"/>
                    <a:gd name="connsiteX1" fmla="*/ 54160 w 107253"/>
                    <a:gd name="connsiteY1" fmla="*/ 4 h 110436"/>
                    <a:gd name="connsiteX2" fmla="*/ 107254 w 107253"/>
                    <a:gd name="connsiteY2" fmla="*/ 55802 h 110436"/>
                    <a:gd name="connsiteX3" fmla="*/ 53107 w 107253"/>
                    <a:gd name="connsiteY3" fmla="*/ 110433 h 110436"/>
                    <a:gd name="connsiteX4" fmla="*/ 13 w 107253"/>
                    <a:gd name="connsiteY4" fmla="*/ 54521 h 1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53" h="110436">
                      <a:moveTo>
                        <a:pt x="13" y="54549"/>
                      </a:moveTo>
                      <a:cubicBezTo>
                        <a:pt x="669" y="24060"/>
                        <a:pt x="24894" y="-366"/>
                        <a:pt x="54160" y="4"/>
                      </a:cubicBezTo>
                      <a:cubicBezTo>
                        <a:pt x="83397" y="346"/>
                        <a:pt x="107168" y="25512"/>
                        <a:pt x="107254" y="55802"/>
                      </a:cubicBezTo>
                      <a:cubicBezTo>
                        <a:pt x="107339" y="86491"/>
                        <a:pt x="83084" y="110774"/>
                        <a:pt x="53107" y="110433"/>
                      </a:cubicBezTo>
                      <a:cubicBezTo>
                        <a:pt x="23130" y="110062"/>
                        <a:pt x="-642" y="85039"/>
                        <a:pt x="13" y="54521"/>
                      </a:cubicBezTo>
                      <a:close/>
                    </a:path>
                  </a:pathLst>
                </a:custGeom>
                <a:grpFill/>
                <a:ln w="2845" cap="flat">
                  <a:noFill/>
                  <a:prstDash val="solid"/>
                  <a:miter/>
                </a:ln>
              </p:spPr>
              <p:txBody>
                <a:bodyPr rtlCol="0" anchor="ctr"/>
                <a:lstStyle/>
                <a:p>
                  <a:endParaRPr lang="en-US"/>
                </a:p>
              </p:txBody>
            </p:sp>
            <p:sp>
              <p:nvSpPr>
                <p:cNvPr id="2355" name="Freeform: Shape 2354">
                  <a:extLst>
                    <a:ext uri="{FF2B5EF4-FFF2-40B4-BE49-F238E27FC236}">
                      <a16:creationId xmlns:a16="http://schemas.microsoft.com/office/drawing/2014/main" id="{4471AA94-0B73-DBF4-89C8-A65FE09147F2}"/>
                    </a:ext>
                  </a:extLst>
                </p:cNvPr>
                <p:cNvSpPr/>
                <p:nvPr/>
              </p:nvSpPr>
              <p:spPr>
                <a:xfrm>
                  <a:off x="10550871" y="5671135"/>
                  <a:ext cx="104622" cy="107728"/>
                </a:xfrm>
                <a:custGeom>
                  <a:avLst/>
                  <a:gdLst>
                    <a:gd name="connsiteX0" fmla="*/ 105 w 104622"/>
                    <a:gd name="connsiteY0" fmla="*/ 50696 h 107728"/>
                    <a:gd name="connsiteX1" fmla="*/ 54992 w 104622"/>
                    <a:gd name="connsiteY1" fmla="*/ 80 h 107728"/>
                    <a:gd name="connsiteX2" fmla="*/ 104583 w 104622"/>
                    <a:gd name="connsiteY2" fmla="*/ 55878 h 107728"/>
                    <a:gd name="connsiteX3" fmla="*/ 49639 w 104622"/>
                    <a:gd name="connsiteY3" fmla="*/ 107690 h 107728"/>
                    <a:gd name="connsiteX4" fmla="*/ 105 w 104622"/>
                    <a:gd name="connsiteY4" fmla="*/ 50668 h 107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22" h="107728">
                      <a:moveTo>
                        <a:pt x="105" y="50696"/>
                      </a:moveTo>
                      <a:cubicBezTo>
                        <a:pt x="1955" y="20947"/>
                        <a:pt x="26495" y="-1514"/>
                        <a:pt x="54992" y="80"/>
                      </a:cubicBezTo>
                      <a:cubicBezTo>
                        <a:pt x="83517" y="1162"/>
                        <a:pt x="105693" y="26128"/>
                        <a:pt x="104583" y="55878"/>
                      </a:cubicBezTo>
                      <a:cubicBezTo>
                        <a:pt x="103445" y="85599"/>
                        <a:pt x="78848" y="108800"/>
                        <a:pt x="49639" y="107690"/>
                      </a:cubicBezTo>
                      <a:cubicBezTo>
                        <a:pt x="20459" y="106039"/>
                        <a:pt x="-1718" y="80332"/>
                        <a:pt x="105" y="50668"/>
                      </a:cubicBezTo>
                      <a:close/>
                    </a:path>
                  </a:pathLst>
                </a:custGeom>
                <a:grpFill/>
                <a:ln w="2845" cap="flat">
                  <a:noFill/>
                  <a:prstDash val="solid"/>
                  <a:miter/>
                </a:ln>
              </p:spPr>
              <p:txBody>
                <a:bodyPr rtlCol="0" anchor="ctr"/>
                <a:lstStyle/>
                <a:p>
                  <a:endParaRPr lang="en-US"/>
                </a:p>
              </p:txBody>
            </p:sp>
            <p:sp>
              <p:nvSpPr>
                <p:cNvPr id="2356" name="Freeform: Shape 2355">
                  <a:extLst>
                    <a:ext uri="{FF2B5EF4-FFF2-40B4-BE49-F238E27FC236}">
                      <a16:creationId xmlns:a16="http://schemas.microsoft.com/office/drawing/2014/main" id="{4C15AA83-6A9E-E1C1-FC61-8862002F5CCA}"/>
                    </a:ext>
                  </a:extLst>
                </p:cNvPr>
                <p:cNvSpPr/>
                <p:nvPr/>
              </p:nvSpPr>
              <p:spPr>
                <a:xfrm>
                  <a:off x="10340284" y="5657274"/>
                  <a:ext cx="102034" cy="105015"/>
                </a:xfrm>
                <a:custGeom>
                  <a:avLst/>
                  <a:gdLst>
                    <a:gd name="connsiteX0" fmla="*/ 283 w 102034"/>
                    <a:gd name="connsiteY0" fmla="*/ 47989 h 105015"/>
                    <a:gd name="connsiteX1" fmla="*/ 55824 w 102034"/>
                    <a:gd name="connsiteY1" fmla="*/ 191 h 105015"/>
                    <a:gd name="connsiteX2" fmla="*/ 101858 w 102034"/>
                    <a:gd name="connsiteY2" fmla="*/ 57013 h 105015"/>
                    <a:gd name="connsiteX3" fmla="*/ 46316 w 102034"/>
                    <a:gd name="connsiteY3" fmla="*/ 104812 h 105015"/>
                    <a:gd name="connsiteX4" fmla="*/ 283 w 102034"/>
                    <a:gd name="connsiteY4" fmla="*/ 47989 h 105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34" h="105015">
                      <a:moveTo>
                        <a:pt x="283" y="47989"/>
                      </a:moveTo>
                      <a:cubicBezTo>
                        <a:pt x="3244" y="19122"/>
                        <a:pt x="28125" y="-2257"/>
                        <a:pt x="55824" y="191"/>
                      </a:cubicBezTo>
                      <a:cubicBezTo>
                        <a:pt x="83552" y="2639"/>
                        <a:pt x="104163" y="28090"/>
                        <a:pt x="101858" y="57013"/>
                      </a:cubicBezTo>
                      <a:cubicBezTo>
                        <a:pt x="99580" y="85937"/>
                        <a:pt x="74699" y="107345"/>
                        <a:pt x="46316" y="104812"/>
                      </a:cubicBezTo>
                      <a:cubicBezTo>
                        <a:pt x="17934" y="102278"/>
                        <a:pt x="-2677" y="76856"/>
                        <a:pt x="283" y="47989"/>
                      </a:cubicBezTo>
                      <a:close/>
                    </a:path>
                  </a:pathLst>
                </a:custGeom>
                <a:grpFill/>
                <a:ln w="2845" cap="flat">
                  <a:noFill/>
                  <a:prstDash val="solid"/>
                  <a:miter/>
                </a:ln>
              </p:spPr>
              <p:txBody>
                <a:bodyPr rtlCol="0" anchor="ctr"/>
                <a:lstStyle/>
                <a:p>
                  <a:endParaRPr lang="en-US"/>
                </a:p>
              </p:txBody>
            </p:sp>
            <p:sp>
              <p:nvSpPr>
                <p:cNvPr id="2357" name="Freeform: Shape 2356">
                  <a:extLst>
                    <a:ext uri="{FF2B5EF4-FFF2-40B4-BE49-F238E27FC236}">
                      <a16:creationId xmlns:a16="http://schemas.microsoft.com/office/drawing/2014/main" id="{61404312-01FA-D933-8FDA-C03B5343D923}"/>
                    </a:ext>
                  </a:extLst>
                </p:cNvPr>
                <p:cNvSpPr/>
                <p:nvPr/>
              </p:nvSpPr>
              <p:spPr>
                <a:xfrm>
                  <a:off x="10130535" y="5635197"/>
                  <a:ext cx="99429" cy="102466"/>
                </a:xfrm>
                <a:custGeom>
                  <a:avLst/>
                  <a:gdLst>
                    <a:gd name="connsiteX0" fmla="*/ 563 w 99429"/>
                    <a:gd name="connsiteY0" fmla="*/ 44302 h 102466"/>
                    <a:gd name="connsiteX1" fmla="*/ 56475 w 99429"/>
                    <a:gd name="connsiteY1" fmla="*/ 461 h 102466"/>
                    <a:gd name="connsiteX2" fmla="*/ 99035 w 99429"/>
                    <a:gd name="connsiteY2" fmla="*/ 57512 h 102466"/>
                    <a:gd name="connsiteX3" fmla="*/ 43038 w 99429"/>
                    <a:gd name="connsiteY3" fmla="*/ 101951 h 102466"/>
                    <a:gd name="connsiteX4" fmla="*/ 535 w 99429"/>
                    <a:gd name="connsiteY4" fmla="*/ 44331 h 102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29" h="102466">
                      <a:moveTo>
                        <a:pt x="563" y="44302"/>
                      </a:moveTo>
                      <a:cubicBezTo>
                        <a:pt x="4577" y="16318"/>
                        <a:pt x="29629" y="-3296"/>
                        <a:pt x="56475" y="461"/>
                      </a:cubicBezTo>
                      <a:cubicBezTo>
                        <a:pt x="83292" y="4475"/>
                        <a:pt x="102451" y="29385"/>
                        <a:pt x="99035" y="57512"/>
                      </a:cubicBezTo>
                      <a:cubicBezTo>
                        <a:pt x="95647" y="85524"/>
                        <a:pt x="70509" y="106021"/>
                        <a:pt x="43038" y="101951"/>
                      </a:cubicBezTo>
                      <a:cubicBezTo>
                        <a:pt x="15538" y="98107"/>
                        <a:pt x="-3480" y="72315"/>
                        <a:pt x="535" y="44331"/>
                      </a:cubicBezTo>
                      <a:close/>
                    </a:path>
                  </a:pathLst>
                </a:custGeom>
                <a:grpFill/>
                <a:ln w="2845" cap="flat">
                  <a:noFill/>
                  <a:prstDash val="solid"/>
                  <a:miter/>
                </a:ln>
              </p:spPr>
              <p:txBody>
                <a:bodyPr rtlCol="0" anchor="ctr"/>
                <a:lstStyle/>
                <a:p>
                  <a:endParaRPr lang="en-US"/>
                </a:p>
              </p:txBody>
            </p:sp>
            <p:sp>
              <p:nvSpPr>
                <p:cNvPr id="2358" name="Freeform: Shape 2357">
                  <a:extLst>
                    <a:ext uri="{FF2B5EF4-FFF2-40B4-BE49-F238E27FC236}">
                      <a16:creationId xmlns:a16="http://schemas.microsoft.com/office/drawing/2014/main" id="{A50056F4-1020-7DBB-A8B9-F86927C4B9E5}"/>
                    </a:ext>
                  </a:extLst>
                </p:cNvPr>
                <p:cNvSpPr/>
                <p:nvPr/>
              </p:nvSpPr>
              <p:spPr>
                <a:xfrm>
                  <a:off x="9921905" y="5604539"/>
                  <a:ext cx="96882" cy="99447"/>
                </a:xfrm>
                <a:custGeom>
                  <a:avLst/>
                  <a:gdLst>
                    <a:gd name="connsiteX0" fmla="*/ 862 w 96882"/>
                    <a:gd name="connsiteY0" fmla="*/ 41112 h 99447"/>
                    <a:gd name="connsiteX1" fmla="*/ 21075 w 96882"/>
                    <a:gd name="connsiteY1" fmla="*/ 9113 h 99447"/>
                    <a:gd name="connsiteX2" fmla="*/ 37957 w 96882"/>
                    <a:gd name="connsiteY2" fmla="*/ 1427 h 99447"/>
                    <a:gd name="connsiteX3" fmla="*/ 57031 w 96882"/>
                    <a:gd name="connsiteY3" fmla="*/ 630 h 99447"/>
                    <a:gd name="connsiteX4" fmla="*/ 96202 w 96882"/>
                    <a:gd name="connsiteY4" fmla="*/ 57623 h 99447"/>
                    <a:gd name="connsiteX5" fmla="*/ 39921 w 96882"/>
                    <a:gd name="connsiteY5" fmla="*/ 98788 h 99447"/>
                    <a:gd name="connsiteX6" fmla="*/ 21844 w 96882"/>
                    <a:gd name="connsiteY6" fmla="*/ 91813 h 99447"/>
                    <a:gd name="connsiteX7" fmla="*/ 8492 w 96882"/>
                    <a:gd name="connsiteY7" fmla="*/ 78433 h 99447"/>
                    <a:gd name="connsiteX8" fmla="*/ 862 w 96882"/>
                    <a:gd name="connsiteY8" fmla="*/ 41112 h 9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82" h="99447">
                      <a:moveTo>
                        <a:pt x="862" y="41112"/>
                      </a:moveTo>
                      <a:cubicBezTo>
                        <a:pt x="3368" y="27589"/>
                        <a:pt x="10912" y="16344"/>
                        <a:pt x="21075" y="9113"/>
                      </a:cubicBezTo>
                      <a:cubicBezTo>
                        <a:pt x="26143" y="5469"/>
                        <a:pt x="31865" y="2936"/>
                        <a:pt x="37957" y="1427"/>
                      </a:cubicBezTo>
                      <a:cubicBezTo>
                        <a:pt x="44049" y="-110"/>
                        <a:pt x="50511" y="-452"/>
                        <a:pt x="57031" y="630"/>
                      </a:cubicBezTo>
                      <a:cubicBezTo>
                        <a:pt x="83079" y="4957"/>
                        <a:pt x="100615" y="30464"/>
                        <a:pt x="96202" y="57623"/>
                      </a:cubicBezTo>
                      <a:cubicBezTo>
                        <a:pt x="91762" y="84782"/>
                        <a:pt x="66567" y="103229"/>
                        <a:pt x="39921" y="98788"/>
                      </a:cubicBezTo>
                      <a:cubicBezTo>
                        <a:pt x="33260" y="97678"/>
                        <a:pt x="27167" y="95258"/>
                        <a:pt x="21844" y="91813"/>
                      </a:cubicBezTo>
                      <a:cubicBezTo>
                        <a:pt x="16520" y="88340"/>
                        <a:pt x="12022" y="83671"/>
                        <a:pt x="8492" y="78433"/>
                      </a:cubicBezTo>
                      <a:cubicBezTo>
                        <a:pt x="1432" y="67900"/>
                        <a:pt x="-1643" y="54634"/>
                        <a:pt x="862" y="41112"/>
                      </a:cubicBezTo>
                      <a:close/>
                    </a:path>
                  </a:pathLst>
                </a:custGeom>
                <a:grpFill/>
                <a:ln w="2845" cap="flat">
                  <a:noFill/>
                  <a:prstDash val="solid"/>
                  <a:miter/>
                </a:ln>
              </p:spPr>
              <p:txBody>
                <a:bodyPr rtlCol="0" anchor="ctr"/>
                <a:lstStyle/>
                <a:p>
                  <a:endParaRPr lang="en-US"/>
                </a:p>
              </p:txBody>
            </p:sp>
            <p:sp>
              <p:nvSpPr>
                <p:cNvPr id="2359" name="Freeform: Shape 2358">
                  <a:extLst>
                    <a:ext uri="{FF2B5EF4-FFF2-40B4-BE49-F238E27FC236}">
                      <a16:creationId xmlns:a16="http://schemas.microsoft.com/office/drawing/2014/main" id="{BDD2E464-5CA9-4115-E3AD-E5E28186A345}"/>
                    </a:ext>
                  </a:extLst>
                </p:cNvPr>
                <p:cNvSpPr/>
                <p:nvPr/>
              </p:nvSpPr>
              <p:spPr>
                <a:xfrm>
                  <a:off x="9714759" y="5564847"/>
                  <a:ext cx="94275" cy="96860"/>
                </a:xfrm>
                <a:custGeom>
                  <a:avLst/>
                  <a:gdLst>
                    <a:gd name="connsiteX0" fmla="*/ 1244 w 94275"/>
                    <a:gd name="connsiteY0" fmla="*/ 38386 h 96860"/>
                    <a:gd name="connsiteX1" fmla="*/ 57525 w 94275"/>
                    <a:gd name="connsiteY1" fmla="*/ 1036 h 96860"/>
                    <a:gd name="connsiteX2" fmla="*/ 93225 w 94275"/>
                    <a:gd name="connsiteY2" fmla="*/ 58428 h 96860"/>
                    <a:gd name="connsiteX3" fmla="*/ 36943 w 94275"/>
                    <a:gd name="connsiteY3" fmla="*/ 95778 h 96860"/>
                    <a:gd name="connsiteX4" fmla="*/ 1244 w 94275"/>
                    <a:gd name="connsiteY4" fmla="*/ 38386 h 9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75" h="96860">
                      <a:moveTo>
                        <a:pt x="1244" y="38386"/>
                      </a:moveTo>
                      <a:cubicBezTo>
                        <a:pt x="7222" y="12281"/>
                        <a:pt x="32416" y="-4430"/>
                        <a:pt x="57525" y="1036"/>
                      </a:cubicBezTo>
                      <a:cubicBezTo>
                        <a:pt x="82635" y="6502"/>
                        <a:pt x="98633" y="32208"/>
                        <a:pt x="93225" y="58428"/>
                      </a:cubicBezTo>
                      <a:cubicBezTo>
                        <a:pt x="87815" y="84647"/>
                        <a:pt x="62621" y="101386"/>
                        <a:pt x="36943" y="95778"/>
                      </a:cubicBezTo>
                      <a:cubicBezTo>
                        <a:pt x="11265" y="90198"/>
                        <a:pt x="-4706" y="64492"/>
                        <a:pt x="1244" y="38386"/>
                      </a:cubicBezTo>
                      <a:close/>
                    </a:path>
                  </a:pathLst>
                </a:custGeom>
                <a:grpFill/>
                <a:ln w="2845" cap="flat">
                  <a:noFill/>
                  <a:prstDash val="solid"/>
                  <a:miter/>
                </a:ln>
              </p:spPr>
              <p:txBody>
                <a:bodyPr rtlCol="0" anchor="ctr"/>
                <a:lstStyle/>
                <a:p>
                  <a:endParaRPr lang="en-US"/>
                </a:p>
              </p:txBody>
            </p:sp>
            <p:sp>
              <p:nvSpPr>
                <p:cNvPr id="2360" name="Freeform: Shape 2359">
                  <a:extLst>
                    <a:ext uri="{FF2B5EF4-FFF2-40B4-BE49-F238E27FC236}">
                      <a16:creationId xmlns:a16="http://schemas.microsoft.com/office/drawing/2014/main" id="{126F7576-8E9C-0B11-FEE9-8965D1326D69}"/>
                    </a:ext>
                  </a:extLst>
                </p:cNvPr>
                <p:cNvSpPr/>
                <p:nvPr/>
              </p:nvSpPr>
              <p:spPr>
                <a:xfrm>
                  <a:off x="9509554" y="5516964"/>
                  <a:ext cx="91684" cy="94281"/>
                </a:xfrm>
                <a:custGeom>
                  <a:avLst/>
                  <a:gdLst>
                    <a:gd name="connsiteX0" fmla="*/ 1677 w 91684"/>
                    <a:gd name="connsiteY0" fmla="*/ 35169 h 94281"/>
                    <a:gd name="connsiteX1" fmla="*/ 57759 w 91684"/>
                    <a:gd name="connsiteY1" fmla="*/ 1519 h 94281"/>
                    <a:gd name="connsiteX2" fmla="*/ 73872 w 91684"/>
                    <a:gd name="connsiteY2" fmla="*/ 9718 h 94281"/>
                    <a:gd name="connsiteX3" fmla="*/ 85402 w 91684"/>
                    <a:gd name="connsiteY3" fmla="*/ 22928 h 94281"/>
                    <a:gd name="connsiteX4" fmla="*/ 90213 w 91684"/>
                    <a:gd name="connsiteY4" fmla="*/ 58399 h 94281"/>
                    <a:gd name="connsiteX5" fmla="*/ 68976 w 91684"/>
                    <a:gd name="connsiteY5" fmla="*/ 87522 h 94281"/>
                    <a:gd name="connsiteX6" fmla="*/ 52237 w 91684"/>
                    <a:gd name="connsiteY6" fmla="*/ 93814 h 94281"/>
                    <a:gd name="connsiteX7" fmla="*/ 33959 w 91684"/>
                    <a:gd name="connsiteY7" fmla="*/ 92703 h 94281"/>
                    <a:gd name="connsiteX8" fmla="*/ 1705 w 91684"/>
                    <a:gd name="connsiteY8" fmla="*/ 35141 h 94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84" h="94281">
                      <a:moveTo>
                        <a:pt x="1677" y="35169"/>
                      </a:moveTo>
                      <a:cubicBezTo>
                        <a:pt x="8509" y="10060"/>
                        <a:pt x="33618" y="-5000"/>
                        <a:pt x="57759" y="1519"/>
                      </a:cubicBezTo>
                      <a:cubicBezTo>
                        <a:pt x="63794" y="3142"/>
                        <a:pt x="69232" y="5989"/>
                        <a:pt x="73872" y="9718"/>
                      </a:cubicBezTo>
                      <a:cubicBezTo>
                        <a:pt x="78541" y="13334"/>
                        <a:pt x="82441" y="17832"/>
                        <a:pt x="85402" y="22928"/>
                      </a:cubicBezTo>
                      <a:cubicBezTo>
                        <a:pt x="91295" y="33148"/>
                        <a:pt x="93373" y="45788"/>
                        <a:pt x="90213" y="58399"/>
                      </a:cubicBezTo>
                      <a:cubicBezTo>
                        <a:pt x="87053" y="71011"/>
                        <a:pt x="79167" y="81231"/>
                        <a:pt x="68976" y="87522"/>
                      </a:cubicBezTo>
                      <a:cubicBezTo>
                        <a:pt x="63880" y="90654"/>
                        <a:pt x="58186" y="92846"/>
                        <a:pt x="52237" y="93814"/>
                      </a:cubicBezTo>
                      <a:cubicBezTo>
                        <a:pt x="46315" y="94667"/>
                        <a:pt x="40109" y="94383"/>
                        <a:pt x="33959" y="92703"/>
                      </a:cubicBezTo>
                      <a:cubicBezTo>
                        <a:pt x="9306" y="86042"/>
                        <a:pt x="-5156" y="60278"/>
                        <a:pt x="1705" y="35141"/>
                      </a:cubicBezTo>
                      <a:close/>
                    </a:path>
                  </a:pathLst>
                </a:custGeom>
                <a:grpFill/>
                <a:ln w="2845" cap="flat">
                  <a:noFill/>
                  <a:prstDash val="solid"/>
                  <a:miter/>
                </a:ln>
              </p:spPr>
              <p:txBody>
                <a:bodyPr rtlCol="0" anchor="ctr"/>
                <a:lstStyle/>
                <a:p>
                  <a:endParaRPr lang="en-US"/>
                </a:p>
              </p:txBody>
            </p:sp>
            <p:sp>
              <p:nvSpPr>
                <p:cNvPr id="2361" name="Freeform: Shape 2360">
                  <a:extLst>
                    <a:ext uri="{FF2B5EF4-FFF2-40B4-BE49-F238E27FC236}">
                      <a16:creationId xmlns:a16="http://schemas.microsoft.com/office/drawing/2014/main" id="{7FEED464-ADCB-BE68-9ED5-43F400693D88}"/>
                    </a:ext>
                  </a:extLst>
                </p:cNvPr>
                <p:cNvSpPr/>
                <p:nvPr/>
              </p:nvSpPr>
              <p:spPr>
                <a:xfrm>
                  <a:off x="9306397" y="5460628"/>
                  <a:ext cx="89212" cy="91148"/>
                </a:xfrm>
                <a:custGeom>
                  <a:avLst/>
                  <a:gdLst>
                    <a:gd name="connsiteX0" fmla="*/ 2224 w 89212"/>
                    <a:gd name="connsiteY0" fmla="*/ 32376 h 91148"/>
                    <a:gd name="connsiteX1" fmla="*/ 58051 w 89212"/>
                    <a:gd name="connsiteY1" fmla="*/ 1745 h 91148"/>
                    <a:gd name="connsiteX2" fmla="*/ 87259 w 89212"/>
                    <a:gd name="connsiteY2" fmla="*/ 58197 h 91148"/>
                    <a:gd name="connsiteX3" fmla="*/ 31262 w 89212"/>
                    <a:gd name="connsiteY3" fmla="*/ 89313 h 91148"/>
                    <a:gd name="connsiteX4" fmla="*/ 2196 w 89212"/>
                    <a:gd name="connsiteY4" fmla="*/ 32405 h 91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12" h="91148">
                      <a:moveTo>
                        <a:pt x="2224" y="32376"/>
                      </a:moveTo>
                      <a:cubicBezTo>
                        <a:pt x="9883" y="8235"/>
                        <a:pt x="34735" y="-4974"/>
                        <a:pt x="58051" y="1745"/>
                      </a:cubicBezTo>
                      <a:cubicBezTo>
                        <a:pt x="81338" y="8662"/>
                        <a:pt x="94405" y="33942"/>
                        <a:pt x="87259" y="58197"/>
                      </a:cubicBezTo>
                      <a:cubicBezTo>
                        <a:pt x="80114" y="82452"/>
                        <a:pt x="55061" y="96373"/>
                        <a:pt x="31262" y="89313"/>
                      </a:cubicBezTo>
                      <a:cubicBezTo>
                        <a:pt x="7434" y="82423"/>
                        <a:pt x="-5434" y="56460"/>
                        <a:pt x="2196" y="32405"/>
                      </a:cubicBezTo>
                      <a:close/>
                    </a:path>
                  </a:pathLst>
                </a:custGeom>
                <a:grpFill/>
                <a:ln w="2845" cap="flat">
                  <a:noFill/>
                  <a:prstDash val="solid"/>
                  <a:miter/>
                </a:ln>
              </p:spPr>
              <p:txBody>
                <a:bodyPr rtlCol="0" anchor="ctr"/>
                <a:lstStyle/>
                <a:p>
                  <a:endParaRPr lang="en-US"/>
                </a:p>
              </p:txBody>
            </p:sp>
            <p:sp>
              <p:nvSpPr>
                <p:cNvPr id="2362" name="Freeform: Shape 2361">
                  <a:extLst>
                    <a:ext uri="{FF2B5EF4-FFF2-40B4-BE49-F238E27FC236}">
                      <a16:creationId xmlns:a16="http://schemas.microsoft.com/office/drawing/2014/main" id="{4DB9BC11-8C61-E69F-A31A-C8AF734ACF2A}"/>
                    </a:ext>
                  </a:extLst>
                </p:cNvPr>
                <p:cNvSpPr/>
                <p:nvPr/>
              </p:nvSpPr>
              <p:spPr>
                <a:xfrm>
                  <a:off x="9105969" y="5395454"/>
                  <a:ext cx="86567" cy="88626"/>
                </a:xfrm>
                <a:custGeom>
                  <a:avLst/>
                  <a:gdLst>
                    <a:gd name="connsiteX0" fmla="*/ 2720 w 86567"/>
                    <a:gd name="connsiteY0" fmla="*/ 29938 h 88626"/>
                    <a:gd name="connsiteX1" fmla="*/ 58148 w 86567"/>
                    <a:gd name="connsiteY1" fmla="*/ 2352 h 88626"/>
                    <a:gd name="connsiteX2" fmla="*/ 84083 w 86567"/>
                    <a:gd name="connsiteY2" fmla="*/ 58605 h 88626"/>
                    <a:gd name="connsiteX3" fmla="*/ 28655 w 86567"/>
                    <a:gd name="connsiteY3" fmla="*/ 86191 h 88626"/>
                    <a:gd name="connsiteX4" fmla="*/ 2720 w 86567"/>
                    <a:gd name="connsiteY4" fmla="*/ 29938 h 88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67" h="88626">
                      <a:moveTo>
                        <a:pt x="2720" y="29938"/>
                      </a:moveTo>
                      <a:cubicBezTo>
                        <a:pt x="11090" y="6878"/>
                        <a:pt x="35915" y="-5477"/>
                        <a:pt x="58148" y="2352"/>
                      </a:cubicBezTo>
                      <a:cubicBezTo>
                        <a:pt x="80382" y="10181"/>
                        <a:pt x="91997" y="35375"/>
                        <a:pt x="84083" y="58605"/>
                      </a:cubicBezTo>
                      <a:cubicBezTo>
                        <a:pt x="76168" y="81835"/>
                        <a:pt x="51373" y="94190"/>
                        <a:pt x="28655" y="86191"/>
                      </a:cubicBezTo>
                      <a:cubicBezTo>
                        <a:pt x="5937" y="78191"/>
                        <a:pt x="-5649" y="53025"/>
                        <a:pt x="2720" y="29938"/>
                      </a:cubicBezTo>
                      <a:close/>
                    </a:path>
                  </a:pathLst>
                </a:custGeom>
                <a:grpFill/>
                <a:ln w="2845" cap="flat">
                  <a:noFill/>
                  <a:prstDash val="solid"/>
                  <a:miter/>
                </a:ln>
              </p:spPr>
              <p:txBody>
                <a:bodyPr rtlCol="0" anchor="ctr"/>
                <a:lstStyle/>
                <a:p>
                  <a:endParaRPr lang="en-US"/>
                </a:p>
              </p:txBody>
            </p:sp>
            <p:sp>
              <p:nvSpPr>
                <p:cNvPr id="2363" name="Freeform: Shape 2362">
                  <a:extLst>
                    <a:ext uri="{FF2B5EF4-FFF2-40B4-BE49-F238E27FC236}">
                      <a16:creationId xmlns:a16="http://schemas.microsoft.com/office/drawing/2014/main" id="{84969779-F873-F7E3-31AC-A6CB7538C165}"/>
                    </a:ext>
                  </a:extLst>
                </p:cNvPr>
                <p:cNvSpPr/>
                <p:nvPr/>
              </p:nvSpPr>
              <p:spPr>
                <a:xfrm>
                  <a:off x="8908454" y="5322319"/>
                  <a:ext cx="83963" cy="86078"/>
                </a:xfrm>
                <a:custGeom>
                  <a:avLst/>
                  <a:gdLst>
                    <a:gd name="connsiteX0" fmla="*/ 3292 w 83963"/>
                    <a:gd name="connsiteY0" fmla="*/ 27177 h 86078"/>
                    <a:gd name="connsiteX1" fmla="*/ 57979 w 83963"/>
                    <a:gd name="connsiteY1" fmla="*/ 2979 h 86078"/>
                    <a:gd name="connsiteX2" fmla="*/ 80925 w 83963"/>
                    <a:gd name="connsiteY2" fmla="*/ 58321 h 86078"/>
                    <a:gd name="connsiteX3" fmla="*/ 26038 w 83963"/>
                    <a:gd name="connsiteY3" fmla="*/ 83003 h 86078"/>
                    <a:gd name="connsiteX4" fmla="*/ 3292 w 83963"/>
                    <a:gd name="connsiteY4" fmla="*/ 27177 h 8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63" h="86078">
                      <a:moveTo>
                        <a:pt x="3292" y="27177"/>
                      </a:moveTo>
                      <a:cubicBezTo>
                        <a:pt x="12316" y="5171"/>
                        <a:pt x="36799" y="-5676"/>
                        <a:pt x="57979" y="2979"/>
                      </a:cubicBezTo>
                      <a:cubicBezTo>
                        <a:pt x="79075" y="11833"/>
                        <a:pt x="89579" y="36031"/>
                        <a:pt x="80925" y="58321"/>
                      </a:cubicBezTo>
                      <a:cubicBezTo>
                        <a:pt x="72356" y="80413"/>
                        <a:pt x="47560" y="92028"/>
                        <a:pt x="26038" y="83003"/>
                      </a:cubicBezTo>
                      <a:cubicBezTo>
                        <a:pt x="4430" y="74178"/>
                        <a:pt x="-5732" y="49183"/>
                        <a:pt x="3292" y="27177"/>
                      </a:cubicBezTo>
                      <a:close/>
                    </a:path>
                  </a:pathLst>
                </a:custGeom>
                <a:grpFill/>
                <a:ln w="2845" cap="flat">
                  <a:noFill/>
                  <a:prstDash val="solid"/>
                  <a:miter/>
                </a:ln>
              </p:spPr>
              <p:txBody>
                <a:bodyPr rtlCol="0" anchor="ctr"/>
                <a:lstStyle/>
                <a:p>
                  <a:endParaRPr lang="en-US"/>
                </a:p>
              </p:txBody>
            </p:sp>
            <p:sp>
              <p:nvSpPr>
                <p:cNvPr id="2364" name="Freeform: Shape 2363">
                  <a:extLst>
                    <a:ext uri="{FF2B5EF4-FFF2-40B4-BE49-F238E27FC236}">
                      <a16:creationId xmlns:a16="http://schemas.microsoft.com/office/drawing/2014/main" id="{5F7E31EB-776D-6C8C-02E3-92D28ACC22C7}"/>
                    </a:ext>
                  </a:extLst>
                </p:cNvPr>
                <p:cNvSpPr/>
                <p:nvPr/>
              </p:nvSpPr>
              <p:spPr>
                <a:xfrm>
                  <a:off x="8714050" y="5241210"/>
                  <a:ext cx="81553" cy="82849"/>
                </a:xfrm>
                <a:custGeom>
                  <a:avLst/>
                  <a:gdLst>
                    <a:gd name="connsiteX0" fmla="*/ 3913 w 81553"/>
                    <a:gd name="connsiteY0" fmla="*/ 24674 h 82849"/>
                    <a:gd name="connsiteX1" fmla="*/ 57860 w 81553"/>
                    <a:gd name="connsiteY1" fmla="*/ 3295 h 82849"/>
                    <a:gd name="connsiteX2" fmla="*/ 77930 w 81553"/>
                    <a:gd name="connsiteY2" fmla="*/ 57612 h 82849"/>
                    <a:gd name="connsiteX3" fmla="*/ 23755 w 81553"/>
                    <a:gd name="connsiteY3" fmla="*/ 79476 h 82849"/>
                    <a:gd name="connsiteX4" fmla="*/ 3884 w 81553"/>
                    <a:gd name="connsiteY4" fmla="*/ 24674 h 82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53" h="82849">
                      <a:moveTo>
                        <a:pt x="3913" y="24674"/>
                      </a:moveTo>
                      <a:cubicBezTo>
                        <a:pt x="13564" y="3636"/>
                        <a:pt x="37477" y="-5417"/>
                        <a:pt x="57860" y="3295"/>
                      </a:cubicBezTo>
                      <a:cubicBezTo>
                        <a:pt x="78158" y="12177"/>
                        <a:pt x="87154" y="36489"/>
                        <a:pt x="77930" y="57612"/>
                      </a:cubicBezTo>
                      <a:cubicBezTo>
                        <a:pt x="68707" y="78735"/>
                        <a:pt x="44452" y="88529"/>
                        <a:pt x="23755" y="79476"/>
                      </a:cubicBezTo>
                      <a:cubicBezTo>
                        <a:pt x="2974" y="70594"/>
                        <a:pt x="-5681" y="45541"/>
                        <a:pt x="3884" y="24674"/>
                      </a:cubicBezTo>
                      <a:close/>
                    </a:path>
                  </a:pathLst>
                </a:custGeom>
                <a:grpFill/>
                <a:ln w="2845" cap="flat">
                  <a:noFill/>
                  <a:prstDash val="solid"/>
                  <a:miter/>
                </a:ln>
              </p:spPr>
              <p:txBody>
                <a:bodyPr rtlCol="0" anchor="ctr"/>
                <a:lstStyle/>
                <a:p>
                  <a:endParaRPr lang="en-US"/>
                </a:p>
              </p:txBody>
            </p:sp>
            <p:sp>
              <p:nvSpPr>
                <p:cNvPr id="2365" name="Freeform: Shape 2364">
                  <a:extLst>
                    <a:ext uri="{FF2B5EF4-FFF2-40B4-BE49-F238E27FC236}">
                      <a16:creationId xmlns:a16="http://schemas.microsoft.com/office/drawing/2014/main" id="{F134B80E-3279-B49A-8ED0-62CB036069B6}"/>
                    </a:ext>
                  </a:extLst>
                </p:cNvPr>
                <p:cNvSpPr/>
                <p:nvPr/>
              </p:nvSpPr>
              <p:spPr>
                <a:xfrm>
                  <a:off x="8523366" y="5151602"/>
                  <a:ext cx="78932" cy="80292"/>
                </a:xfrm>
                <a:custGeom>
                  <a:avLst/>
                  <a:gdLst>
                    <a:gd name="connsiteX0" fmla="*/ 4457 w 78932"/>
                    <a:gd name="connsiteY0" fmla="*/ 22644 h 80292"/>
                    <a:gd name="connsiteX1" fmla="*/ 57580 w 78932"/>
                    <a:gd name="connsiteY1" fmla="*/ 3940 h 80292"/>
                    <a:gd name="connsiteX2" fmla="*/ 74689 w 78932"/>
                    <a:gd name="connsiteY2" fmla="*/ 57546 h 80292"/>
                    <a:gd name="connsiteX3" fmla="*/ 21567 w 78932"/>
                    <a:gd name="connsiteY3" fmla="*/ 76249 h 80292"/>
                    <a:gd name="connsiteX4" fmla="*/ 4457 w 78932"/>
                    <a:gd name="connsiteY4" fmla="*/ 22644 h 8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2" h="80292">
                      <a:moveTo>
                        <a:pt x="4457" y="22644"/>
                      </a:moveTo>
                      <a:cubicBezTo>
                        <a:pt x="14592" y="2773"/>
                        <a:pt x="38363" y="-5597"/>
                        <a:pt x="57580" y="3940"/>
                      </a:cubicBezTo>
                      <a:cubicBezTo>
                        <a:pt x="76796" y="13477"/>
                        <a:pt x="84453" y="37476"/>
                        <a:pt x="74689" y="57546"/>
                      </a:cubicBezTo>
                      <a:cubicBezTo>
                        <a:pt x="64924" y="77587"/>
                        <a:pt x="41153" y="85957"/>
                        <a:pt x="21567" y="76249"/>
                      </a:cubicBezTo>
                      <a:cubicBezTo>
                        <a:pt x="2009" y="66513"/>
                        <a:pt x="-5648" y="42543"/>
                        <a:pt x="4457" y="22644"/>
                      </a:cubicBezTo>
                      <a:close/>
                    </a:path>
                  </a:pathLst>
                </a:custGeom>
                <a:grpFill/>
                <a:ln w="2845" cap="flat">
                  <a:noFill/>
                  <a:prstDash val="solid"/>
                  <a:miter/>
                </a:ln>
              </p:spPr>
              <p:txBody>
                <a:bodyPr rtlCol="0" anchor="ctr"/>
                <a:lstStyle/>
                <a:p>
                  <a:endParaRPr lang="en-US"/>
                </a:p>
              </p:txBody>
            </p:sp>
            <p:sp>
              <p:nvSpPr>
                <p:cNvPr id="2366" name="Freeform: Shape 2365">
                  <a:extLst>
                    <a:ext uri="{FF2B5EF4-FFF2-40B4-BE49-F238E27FC236}">
                      <a16:creationId xmlns:a16="http://schemas.microsoft.com/office/drawing/2014/main" id="{35A15AF1-A669-F671-913E-98553062A41D}"/>
                    </a:ext>
                  </a:extLst>
                </p:cNvPr>
                <p:cNvSpPr/>
                <p:nvPr/>
              </p:nvSpPr>
              <p:spPr>
                <a:xfrm>
                  <a:off x="8336578" y="5054387"/>
                  <a:ext cx="76173" cy="77749"/>
                </a:xfrm>
                <a:custGeom>
                  <a:avLst/>
                  <a:gdLst>
                    <a:gd name="connsiteX0" fmla="*/ 5120 w 76173"/>
                    <a:gd name="connsiteY0" fmla="*/ 20333 h 77749"/>
                    <a:gd name="connsiteX1" fmla="*/ 57017 w 76173"/>
                    <a:gd name="connsiteY1" fmla="*/ 4618 h 77749"/>
                    <a:gd name="connsiteX2" fmla="*/ 74753 w 76173"/>
                    <a:gd name="connsiteY2" fmla="*/ 27649 h 77749"/>
                    <a:gd name="connsiteX3" fmla="*/ 71366 w 76173"/>
                    <a:gd name="connsiteY3" fmla="*/ 57114 h 77749"/>
                    <a:gd name="connsiteX4" fmla="*/ 48391 w 76173"/>
                    <a:gd name="connsiteY4" fmla="*/ 76130 h 77749"/>
                    <a:gd name="connsiteX5" fmla="*/ 19354 w 76173"/>
                    <a:gd name="connsiteY5" fmla="*/ 72999 h 77749"/>
                    <a:gd name="connsiteX6" fmla="*/ 5091 w 76173"/>
                    <a:gd name="connsiteY6" fmla="*/ 20304 h 7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73" h="77749">
                      <a:moveTo>
                        <a:pt x="5120" y="20333"/>
                      </a:moveTo>
                      <a:cubicBezTo>
                        <a:pt x="15681" y="1544"/>
                        <a:pt x="38911" y="-5488"/>
                        <a:pt x="57017" y="4618"/>
                      </a:cubicBezTo>
                      <a:cubicBezTo>
                        <a:pt x="66070" y="9686"/>
                        <a:pt x="72191" y="18112"/>
                        <a:pt x="74753" y="27649"/>
                      </a:cubicBezTo>
                      <a:cubicBezTo>
                        <a:pt x="77343" y="37129"/>
                        <a:pt x="76490" y="47634"/>
                        <a:pt x="71366" y="57114"/>
                      </a:cubicBezTo>
                      <a:cubicBezTo>
                        <a:pt x="66241" y="66565"/>
                        <a:pt x="57815" y="73255"/>
                        <a:pt x="48391" y="76130"/>
                      </a:cubicBezTo>
                      <a:cubicBezTo>
                        <a:pt x="38997" y="78977"/>
                        <a:pt x="28578" y="78152"/>
                        <a:pt x="19354" y="72999"/>
                      </a:cubicBezTo>
                      <a:cubicBezTo>
                        <a:pt x="935" y="62693"/>
                        <a:pt x="-5470" y="39122"/>
                        <a:pt x="5091" y="20304"/>
                      </a:cubicBezTo>
                      <a:close/>
                    </a:path>
                  </a:pathLst>
                </a:custGeom>
                <a:grpFill/>
                <a:ln w="2845" cap="flat">
                  <a:noFill/>
                  <a:prstDash val="solid"/>
                  <a:miter/>
                </a:ln>
              </p:spPr>
              <p:txBody>
                <a:bodyPr rtlCol="0" anchor="ctr"/>
                <a:lstStyle/>
                <a:p>
                  <a:endParaRPr lang="en-US"/>
                </a:p>
              </p:txBody>
            </p:sp>
            <p:sp>
              <p:nvSpPr>
                <p:cNvPr id="2367" name="Freeform: Shape 2366">
                  <a:extLst>
                    <a:ext uri="{FF2B5EF4-FFF2-40B4-BE49-F238E27FC236}">
                      <a16:creationId xmlns:a16="http://schemas.microsoft.com/office/drawing/2014/main" id="{69697D45-19D5-12EA-6A47-B17BD66A525F}"/>
                    </a:ext>
                  </a:extLst>
                </p:cNvPr>
                <p:cNvSpPr/>
                <p:nvPr/>
              </p:nvSpPr>
              <p:spPr>
                <a:xfrm>
                  <a:off x="8153897" y="4949758"/>
                  <a:ext cx="73831" cy="74655"/>
                </a:xfrm>
                <a:custGeom>
                  <a:avLst/>
                  <a:gdLst>
                    <a:gd name="connsiteX0" fmla="*/ 5746 w 73831"/>
                    <a:gd name="connsiteY0" fmla="*/ 18178 h 74655"/>
                    <a:gd name="connsiteX1" fmla="*/ 28748 w 73831"/>
                    <a:gd name="connsiteY1" fmla="*/ 1125 h 74655"/>
                    <a:gd name="connsiteX2" fmla="*/ 56391 w 73831"/>
                    <a:gd name="connsiteY2" fmla="*/ 5140 h 74655"/>
                    <a:gd name="connsiteX3" fmla="*/ 68376 w 73831"/>
                    <a:gd name="connsiteY3" fmla="*/ 55984 h 74655"/>
                    <a:gd name="connsiteX4" fmla="*/ 17361 w 73831"/>
                    <a:gd name="connsiteY4" fmla="*/ 69592 h 74655"/>
                    <a:gd name="connsiteX5" fmla="*/ 906 w 73831"/>
                    <a:gd name="connsiteY5" fmla="*/ 46561 h 74655"/>
                    <a:gd name="connsiteX6" fmla="*/ 5718 w 73831"/>
                    <a:gd name="connsiteY6" fmla="*/ 18149 h 7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31" h="74655">
                      <a:moveTo>
                        <a:pt x="5746" y="18178"/>
                      </a:moveTo>
                      <a:cubicBezTo>
                        <a:pt x="11212" y="9324"/>
                        <a:pt x="19610" y="3460"/>
                        <a:pt x="28748" y="1125"/>
                      </a:cubicBezTo>
                      <a:cubicBezTo>
                        <a:pt x="37915" y="-1237"/>
                        <a:pt x="47708" y="129"/>
                        <a:pt x="56391" y="5140"/>
                      </a:cubicBezTo>
                      <a:cubicBezTo>
                        <a:pt x="73643" y="15331"/>
                        <a:pt x="78995" y="38106"/>
                        <a:pt x="68376" y="55984"/>
                      </a:cubicBezTo>
                      <a:cubicBezTo>
                        <a:pt x="57757" y="73862"/>
                        <a:pt x="34898" y="79983"/>
                        <a:pt x="17361" y="69592"/>
                      </a:cubicBezTo>
                      <a:cubicBezTo>
                        <a:pt x="8536" y="64496"/>
                        <a:pt x="3041" y="55842"/>
                        <a:pt x="906" y="46561"/>
                      </a:cubicBezTo>
                      <a:cubicBezTo>
                        <a:pt x="-1172" y="37223"/>
                        <a:pt x="280" y="27032"/>
                        <a:pt x="5718" y="18149"/>
                      </a:cubicBezTo>
                      <a:close/>
                    </a:path>
                  </a:pathLst>
                </a:custGeom>
                <a:grpFill/>
                <a:ln w="2845" cap="flat">
                  <a:noFill/>
                  <a:prstDash val="solid"/>
                  <a:miter/>
                </a:ln>
              </p:spPr>
              <p:txBody>
                <a:bodyPr rtlCol="0" anchor="ctr"/>
                <a:lstStyle/>
                <a:p>
                  <a:endParaRPr lang="en-US"/>
                </a:p>
              </p:txBody>
            </p:sp>
            <p:sp>
              <p:nvSpPr>
                <p:cNvPr id="2368" name="Freeform: Shape 2367">
                  <a:extLst>
                    <a:ext uri="{FF2B5EF4-FFF2-40B4-BE49-F238E27FC236}">
                      <a16:creationId xmlns:a16="http://schemas.microsoft.com/office/drawing/2014/main" id="{F2866313-950D-04E0-E853-EC184EB36B6F}"/>
                    </a:ext>
                  </a:extLst>
                </p:cNvPr>
                <p:cNvSpPr/>
                <p:nvPr/>
              </p:nvSpPr>
              <p:spPr>
                <a:xfrm>
                  <a:off x="7975806" y="4837327"/>
                  <a:ext cx="71310" cy="71944"/>
                </a:xfrm>
                <a:custGeom>
                  <a:avLst/>
                  <a:gdLst>
                    <a:gd name="connsiteX0" fmla="*/ 6281 w 71310"/>
                    <a:gd name="connsiteY0" fmla="*/ 16509 h 71944"/>
                    <a:gd name="connsiteX1" fmla="*/ 55815 w 71310"/>
                    <a:gd name="connsiteY1" fmla="*/ 5634 h 71944"/>
                    <a:gd name="connsiteX2" fmla="*/ 65210 w 71310"/>
                    <a:gd name="connsiteY2" fmla="*/ 55311 h 71944"/>
                    <a:gd name="connsiteX3" fmla="*/ 15675 w 71310"/>
                    <a:gd name="connsiteY3" fmla="*/ 66185 h 71944"/>
                    <a:gd name="connsiteX4" fmla="*/ 6281 w 71310"/>
                    <a:gd name="connsiteY4" fmla="*/ 16509 h 71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10" h="71944">
                      <a:moveTo>
                        <a:pt x="6281" y="16509"/>
                      </a:moveTo>
                      <a:cubicBezTo>
                        <a:pt x="17497" y="-117"/>
                        <a:pt x="39674" y="-5014"/>
                        <a:pt x="55815" y="5634"/>
                      </a:cubicBezTo>
                      <a:cubicBezTo>
                        <a:pt x="71957" y="16252"/>
                        <a:pt x="76170" y="38486"/>
                        <a:pt x="65210" y="55311"/>
                      </a:cubicBezTo>
                      <a:cubicBezTo>
                        <a:pt x="54250" y="72136"/>
                        <a:pt x="32073" y="77004"/>
                        <a:pt x="15675" y="66185"/>
                      </a:cubicBezTo>
                      <a:cubicBezTo>
                        <a:pt x="-722" y="55396"/>
                        <a:pt x="-4936" y="33134"/>
                        <a:pt x="6281" y="16509"/>
                      </a:cubicBezTo>
                      <a:close/>
                    </a:path>
                  </a:pathLst>
                </a:custGeom>
                <a:grpFill/>
                <a:ln w="2845" cap="flat">
                  <a:noFill/>
                  <a:prstDash val="solid"/>
                  <a:miter/>
                </a:ln>
              </p:spPr>
              <p:txBody>
                <a:bodyPr rtlCol="0" anchor="ctr"/>
                <a:lstStyle/>
                <a:p>
                  <a:endParaRPr lang="en-US"/>
                </a:p>
              </p:txBody>
            </p:sp>
            <p:sp>
              <p:nvSpPr>
                <p:cNvPr id="2369" name="Freeform: Shape 2368">
                  <a:extLst>
                    <a:ext uri="{FF2B5EF4-FFF2-40B4-BE49-F238E27FC236}">
                      <a16:creationId xmlns:a16="http://schemas.microsoft.com/office/drawing/2014/main" id="{5EFEDEB1-A4B5-A15A-A6A2-0C2806ECAE65}"/>
                    </a:ext>
                  </a:extLst>
                </p:cNvPr>
                <p:cNvSpPr/>
                <p:nvPr/>
              </p:nvSpPr>
              <p:spPr>
                <a:xfrm>
                  <a:off x="7802646" y="4717645"/>
                  <a:ext cx="68499" cy="69409"/>
                </a:xfrm>
                <a:custGeom>
                  <a:avLst/>
                  <a:gdLst>
                    <a:gd name="connsiteX0" fmla="*/ 6895 w 68499"/>
                    <a:gd name="connsiteY0" fmla="*/ 14631 h 69409"/>
                    <a:gd name="connsiteX1" fmla="*/ 54836 w 68499"/>
                    <a:gd name="connsiteY1" fmla="*/ 6290 h 69409"/>
                    <a:gd name="connsiteX2" fmla="*/ 61782 w 68499"/>
                    <a:gd name="connsiteY2" fmla="*/ 54657 h 69409"/>
                    <a:gd name="connsiteX3" fmla="*/ 13841 w 68499"/>
                    <a:gd name="connsiteY3" fmla="*/ 62999 h 69409"/>
                    <a:gd name="connsiteX4" fmla="*/ 6895 w 68499"/>
                    <a:gd name="connsiteY4" fmla="*/ 14631 h 6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9409">
                      <a:moveTo>
                        <a:pt x="6895" y="14631"/>
                      </a:moveTo>
                      <a:cubicBezTo>
                        <a:pt x="18339" y="-941"/>
                        <a:pt x="39804" y="-4670"/>
                        <a:pt x="54836" y="6290"/>
                      </a:cubicBezTo>
                      <a:cubicBezTo>
                        <a:pt x="69867" y="17250"/>
                        <a:pt x="72970" y="38914"/>
                        <a:pt x="61782" y="54657"/>
                      </a:cubicBezTo>
                      <a:cubicBezTo>
                        <a:pt x="50565" y="70400"/>
                        <a:pt x="29100" y="74129"/>
                        <a:pt x="13841" y="62999"/>
                      </a:cubicBezTo>
                      <a:cubicBezTo>
                        <a:pt x="-1418" y="51867"/>
                        <a:pt x="-4549" y="30203"/>
                        <a:pt x="6895" y="14631"/>
                      </a:cubicBezTo>
                      <a:close/>
                    </a:path>
                  </a:pathLst>
                </a:custGeom>
                <a:grpFill/>
                <a:ln w="2845" cap="flat">
                  <a:noFill/>
                  <a:prstDash val="solid"/>
                  <a:miter/>
                </a:ln>
              </p:spPr>
              <p:txBody>
                <a:bodyPr rtlCol="0" anchor="ctr"/>
                <a:lstStyle/>
                <a:p>
                  <a:endParaRPr lang="en-US"/>
                </a:p>
              </p:txBody>
            </p:sp>
            <p:sp>
              <p:nvSpPr>
                <p:cNvPr id="2370" name="Freeform: Shape 2369">
                  <a:extLst>
                    <a:ext uri="{FF2B5EF4-FFF2-40B4-BE49-F238E27FC236}">
                      <a16:creationId xmlns:a16="http://schemas.microsoft.com/office/drawing/2014/main" id="{6E59554C-8A96-CF13-CE73-A1F42DF9BEE1}"/>
                    </a:ext>
                  </a:extLst>
                </p:cNvPr>
                <p:cNvSpPr/>
                <p:nvPr/>
              </p:nvSpPr>
              <p:spPr>
                <a:xfrm>
                  <a:off x="7634402" y="4591132"/>
                  <a:ext cx="65991" cy="66615"/>
                </a:xfrm>
                <a:custGeom>
                  <a:avLst/>
                  <a:gdLst>
                    <a:gd name="connsiteX0" fmla="*/ 7518 w 65991"/>
                    <a:gd name="connsiteY0" fmla="*/ 12894 h 66615"/>
                    <a:gd name="connsiteX1" fmla="*/ 53750 w 65991"/>
                    <a:gd name="connsiteY1" fmla="*/ 6944 h 66615"/>
                    <a:gd name="connsiteX2" fmla="*/ 58761 w 65991"/>
                    <a:gd name="connsiteY2" fmla="*/ 53347 h 66615"/>
                    <a:gd name="connsiteX3" fmla="*/ 12130 w 65991"/>
                    <a:gd name="connsiteY3" fmla="*/ 59781 h 66615"/>
                    <a:gd name="connsiteX4" fmla="*/ 7518 w 65991"/>
                    <a:gd name="connsiteY4" fmla="*/ 12894 h 6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1" h="66615">
                      <a:moveTo>
                        <a:pt x="7518" y="12894"/>
                      </a:moveTo>
                      <a:cubicBezTo>
                        <a:pt x="19133" y="-1625"/>
                        <a:pt x="39830" y="-4273"/>
                        <a:pt x="53750" y="6944"/>
                      </a:cubicBezTo>
                      <a:cubicBezTo>
                        <a:pt x="67757" y="18075"/>
                        <a:pt x="70176" y="38629"/>
                        <a:pt x="58761" y="53347"/>
                      </a:cubicBezTo>
                      <a:cubicBezTo>
                        <a:pt x="47430" y="67980"/>
                        <a:pt x="26364" y="71083"/>
                        <a:pt x="12130" y="59781"/>
                      </a:cubicBezTo>
                      <a:cubicBezTo>
                        <a:pt x="-2019" y="48394"/>
                        <a:pt x="-4097" y="27384"/>
                        <a:pt x="7518" y="12894"/>
                      </a:cubicBezTo>
                      <a:close/>
                    </a:path>
                  </a:pathLst>
                </a:custGeom>
                <a:grpFill/>
                <a:ln w="2845" cap="flat">
                  <a:noFill/>
                  <a:prstDash val="solid"/>
                  <a:miter/>
                </a:ln>
              </p:spPr>
              <p:txBody>
                <a:bodyPr rtlCol="0" anchor="ctr"/>
                <a:lstStyle/>
                <a:p>
                  <a:endParaRPr lang="en-US"/>
                </a:p>
              </p:txBody>
            </p:sp>
            <p:sp>
              <p:nvSpPr>
                <p:cNvPr id="2371" name="Freeform: Shape 2370">
                  <a:extLst>
                    <a:ext uri="{FF2B5EF4-FFF2-40B4-BE49-F238E27FC236}">
                      <a16:creationId xmlns:a16="http://schemas.microsoft.com/office/drawing/2014/main" id="{6F39D822-312C-82BA-6ACA-2F795C21C626}"/>
                    </a:ext>
                  </a:extLst>
                </p:cNvPr>
                <p:cNvSpPr/>
                <p:nvPr/>
              </p:nvSpPr>
              <p:spPr>
                <a:xfrm>
                  <a:off x="7471469" y="4457825"/>
                  <a:ext cx="63674" cy="63590"/>
                </a:xfrm>
                <a:custGeom>
                  <a:avLst/>
                  <a:gdLst>
                    <a:gd name="connsiteX0" fmla="*/ 8011 w 63674"/>
                    <a:gd name="connsiteY0" fmla="*/ 11461 h 63590"/>
                    <a:gd name="connsiteX1" fmla="*/ 52905 w 63674"/>
                    <a:gd name="connsiteY1" fmla="*/ 7219 h 63590"/>
                    <a:gd name="connsiteX2" fmla="*/ 55837 w 63674"/>
                    <a:gd name="connsiteY2" fmla="*/ 51971 h 63590"/>
                    <a:gd name="connsiteX3" fmla="*/ 10915 w 63674"/>
                    <a:gd name="connsiteY3" fmla="*/ 56241 h 63590"/>
                    <a:gd name="connsiteX4" fmla="*/ 8011 w 63674"/>
                    <a:gd name="connsiteY4" fmla="*/ 11461 h 6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74" h="63590">
                      <a:moveTo>
                        <a:pt x="8011" y="11461"/>
                      </a:moveTo>
                      <a:cubicBezTo>
                        <a:pt x="19654" y="-1919"/>
                        <a:pt x="39810" y="-3912"/>
                        <a:pt x="52905" y="7219"/>
                      </a:cubicBezTo>
                      <a:cubicBezTo>
                        <a:pt x="66029" y="18321"/>
                        <a:pt x="67339" y="38363"/>
                        <a:pt x="55837" y="51971"/>
                      </a:cubicBezTo>
                      <a:cubicBezTo>
                        <a:pt x="44336" y="65607"/>
                        <a:pt x="24209" y="67515"/>
                        <a:pt x="10915" y="56241"/>
                      </a:cubicBezTo>
                      <a:cubicBezTo>
                        <a:pt x="-2380" y="44968"/>
                        <a:pt x="-3747" y="24983"/>
                        <a:pt x="8011" y="11461"/>
                      </a:cubicBezTo>
                      <a:close/>
                    </a:path>
                  </a:pathLst>
                </a:custGeom>
                <a:grpFill/>
                <a:ln w="2845" cap="flat">
                  <a:noFill/>
                  <a:prstDash val="solid"/>
                  <a:miter/>
                </a:ln>
              </p:spPr>
              <p:txBody>
                <a:bodyPr rtlCol="0" anchor="ctr"/>
                <a:lstStyle/>
                <a:p>
                  <a:endParaRPr lang="en-US"/>
                </a:p>
              </p:txBody>
            </p:sp>
            <p:sp>
              <p:nvSpPr>
                <p:cNvPr id="2372" name="Freeform: Shape 2371">
                  <a:extLst>
                    <a:ext uri="{FF2B5EF4-FFF2-40B4-BE49-F238E27FC236}">
                      <a16:creationId xmlns:a16="http://schemas.microsoft.com/office/drawing/2014/main" id="{42957B3D-319F-D5AA-3486-80C4F85B794B}"/>
                    </a:ext>
                  </a:extLst>
                </p:cNvPr>
                <p:cNvSpPr/>
                <p:nvPr/>
              </p:nvSpPr>
              <p:spPr>
                <a:xfrm>
                  <a:off x="7314489" y="4317621"/>
                  <a:ext cx="60886" cy="61068"/>
                </a:xfrm>
                <a:custGeom>
                  <a:avLst/>
                  <a:gdLst>
                    <a:gd name="connsiteX0" fmla="*/ 8530 w 60886"/>
                    <a:gd name="connsiteY0" fmla="*/ 10007 h 61068"/>
                    <a:gd name="connsiteX1" fmla="*/ 51574 w 60886"/>
                    <a:gd name="connsiteY1" fmla="*/ 7815 h 61068"/>
                    <a:gd name="connsiteX2" fmla="*/ 52485 w 60886"/>
                    <a:gd name="connsiteY2" fmla="*/ 50944 h 61068"/>
                    <a:gd name="connsiteX3" fmla="*/ 9441 w 60886"/>
                    <a:gd name="connsiteY3" fmla="*/ 53137 h 61068"/>
                    <a:gd name="connsiteX4" fmla="*/ 8530 w 60886"/>
                    <a:gd name="connsiteY4" fmla="*/ 10007 h 61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6" h="61068">
                      <a:moveTo>
                        <a:pt x="8530" y="10007"/>
                      </a:moveTo>
                      <a:cubicBezTo>
                        <a:pt x="20259" y="-2434"/>
                        <a:pt x="39531" y="-3402"/>
                        <a:pt x="51574" y="7815"/>
                      </a:cubicBezTo>
                      <a:cubicBezTo>
                        <a:pt x="63616" y="19031"/>
                        <a:pt x="64043" y="38333"/>
                        <a:pt x="52485" y="50944"/>
                      </a:cubicBezTo>
                      <a:cubicBezTo>
                        <a:pt x="40927" y="63527"/>
                        <a:pt x="21654" y="64524"/>
                        <a:pt x="9441" y="53137"/>
                      </a:cubicBezTo>
                      <a:cubicBezTo>
                        <a:pt x="-2772" y="41749"/>
                        <a:pt x="-3199" y="22448"/>
                        <a:pt x="8530" y="10007"/>
                      </a:cubicBezTo>
                      <a:close/>
                    </a:path>
                  </a:pathLst>
                </a:custGeom>
                <a:grpFill/>
                <a:ln w="2845" cap="flat">
                  <a:noFill/>
                  <a:prstDash val="solid"/>
                  <a:miter/>
                </a:ln>
              </p:spPr>
              <p:txBody>
                <a:bodyPr rtlCol="0" anchor="ctr"/>
                <a:lstStyle/>
                <a:p>
                  <a:endParaRPr lang="en-US"/>
                </a:p>
              </p:txBody>
            </p:sp>
            <p:sp>
              <p:nvSpPr>
                <p:cNvPr id="2373" name="Freeform: Shape 2372">
                  <a:extLst>
                    <a:ext uri="{FF2B5EF4-FFF2-40B4-BE49-F238E27FC236}">
                      <a16:creationId xmlns:a16="http://schemas.microsoft.com/office/drawing/2014/main" id="{7235180C-26B5-3031-7DE7-A8E944761D4C}"/>
                    </a:ext>
                  </a:extLst>
                </p:cNvPr>
                <p:cNvSpPr/>
                <p:nvPr/>
              </p:nvSpPr>
              <p:spPr>
                <a:xfrm>
                  <a:off x="7163212" y="4171226"/>
                  <a:ext cx="58126" cy="58500"/>
                </a:xfrm>
                <a:custGeom>
                  <a:avLst/>
                  <a:gdLst>
                    <a:gd name="connsiteX0" fmla="*/ 9068 w 58126"/>
                    <a:gd name="connsiteY0" fmla="*/ 8652 h 58500"/>
                    <a:gd name="connsiteX1" fmla="*/ 50148 w 58126"/>
                    <a:gd name="connsiteY1" fmla="*/ 8367 h 58500"/>
                    <a:gd name="connsiteX2" fmla="*/ 58118 w 58126"/>
                    <a:gd name="connsiteY2" fmla="*/ 28949 h 58500"/>
                    <a:gd name="connsiteX3" fmla="*/ 49293 w 58126"/>
                    <a:gd name="connsiteY3" fmla="*/ 49646 h 58500"/>
                    <a:gd name="connsiteX4" fmla="*/ 28512 w 58126"/>
                    <a:gd name="connsiteY4" fmla="*/ 58500 h 58500"/>
                    <a:gd name="connsiteX5" fmla="*/ 8100 w 58126"/>
                    <a:gd name="connsiteY5" fmla="*/ 50016 h 58500"/>
                    <a:gd name="connsiteX6" fmla="*/ 9039 w 58126"/>
                    <a:gd name="connsiteY6" fmla="*/ 8652 h 5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26" h="58500">
                      <a:moveTo>
                        <a:pt x="9068" y="8652"/>
                      </a:moveTo>
                      <a:cubicBezTo>
                        <a:pt x="20740" y="-2764"/>
                        <a:pt x="39130" y="-2907"/>
                        <a:pt x="50148" y="8367"/>
                      </a:cubicBezTo>
                      <a:cubicBezTo>
                        <a:pt x="55670" y="14004"/>
                        <a:pt x="58289" y="21462"/>
                        <a:pt x="58118" y="28949"/>
                      </a:cubicBezTo>
                      <a:cubicBezTo>
                        <a:pt x="57948" y="36437"/>
                        <a:pt x="55072" y="43867"/>
                        <a:pt x="49293" y="49646"/>
                      </a:cubicBezTo>
                      <a:cubicBezTo>
                        <a:pt x="43543" y="55397"/>
                        <a:pt x="35942" y="58471"/>
                        <a:pt x="28512" y="58500"/>
                      </a:cubicBezTo>
                      <a:cubicBezTo>
                        <a:pt x="21081" y="58557"/>
                        <a:pt x="13680" y="55710"/>
                        <a:pt x="8100" y="50016"/>
                      </a:cubicBezTo>
                      <a:cubicBezTo>
                        <a:pt x="-3060" y="38600"/>
                        <a:pt x="-2633" y="20067"/>
                        <a:pt x="9039" y="8652"/>
                      </a:cubicBezTo>
                      <a:close/>
                    </a:path>
                  </a:pathLst>
                </a:custGeom>
                <a:grpFill/>
                <a:ln w="2845" cap="flat">
                  <a:noFill/>
                  <a:prstDash val="solid"/>
                  <a:miter/>
                </a:ln>
              </p:spPr>
              <p:txBody>
                <a:bodyPr rtlCol="0" anchor="ctr"/>
                <a:lstStyle/>
                <a:p>
                  <a:endParaRPr lang="en-US"/>
                </a:p>
              </p:txBody>
            </p:sp>
            <p:sp>
              <p:nvSpPr>
                <p:cNvPr id="2374" name="Freeform: Shape 2373">
                  <a:extLst>
                    <a:ext uri="{FF2B5EF4-FFF2-40B4-BE49-F238E27FC236}">
                      <a16:creationId xmlns:a16="http://schemas.microsoft.com/office/drawing/2014/main" id="{8C273071-B9FB-CFC7-3370-DBA3D92B3296}"/>
                    </a:ext>
                  </a:extLst>
                </p:cNvPr>
                <p:cNvSpPr/>
                <p:nvPr/>
              </p:nvSpPr>
              <p:spPr>
                <a:xfrm>
                  <a:off x="7017938" y="4018939"/>
                  <a:ext cx="55876" cy="55431"/>
                </a:xfrm>
                <a:custGeom>
                  <a:avLst/>
                  <a:gdLst>
                    <a:gd name="connsiteX0" fmla="*/ 9523 w 55876"/>
                    <a:gd name="connsiteY0" fmla="*/ 7410 h 55431"/>
                    <a:gd name="connsiteX1" fmla="*/ 48781 w 55876"/>
                    <a:gd name="connsiteY1" fmla="*/ 8663 h 55431"/>
                    <a:gd name="connsiteX2" fmla="*/ 46617 w 55876"/>
                    <a:gd name="connsiteY2" fmla="*/ 47778 h 55431"/>
                    <a:gd name="connsiteX3" fmla="*/ 7103 w 55876"/>
                    <a:gd name="connsiteY3" fmla="*/ 46753 h 55431"/>
                    <a:gd name="connsiteX4" fmla="*/ 9523 w 55876"/>
                    <a:gd name="connsiteY4" fmla="*/ 7410 h 5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76" h="55431">
                      <a:moveTo>
                        <a:pt x="9523" y="7410"/>
                      </a:moveTo>
                      <a:cubicBezTo>
                        <a:pt x="21166" y="-3066"/>
                        <a:pt x="38447" y="-2241"/>
                        <a:pt x="48781" y="8663"/>
                      </a:cubicBezTo>
                      <a:cubicBezTo>
                        <a:pt x="59029" y="19680"/>
                        <a:pt x="58062" y="37188"/>
                        <a:pt x="46617" y="47778"/>
                      </a:cubicBezTo>
                      <a:cubicBezTo>
                        <a:pt x="35173" y="58368"/>
                        <a:pt x="17466" y="57913"/>
                        <a:pt x="7103" y="46753"/>
                      </a:cubicBezTo>
                      <a:cubicBezTo>
                        <a:pt x="-3373" y="35679"/>
                        <a:pt x="-2006" y="17801"/>
                        <a:pt x="9523" y="7410"/>
                      </a:cubicBezTo>
                      <a:close/>
                    </a:path>
                  </a:pathLst>
                </a:custGeom>
                <a:grpFill/>
                <a:ln w="2845" cap="flat">
                  <a:noFill/>
                  <a:prstDash val="solid"/>
                  <a:miter/>
                </a:ln>
              </p:spPr>
              <p:txBody>
                <a:bodyPr rtlCol="0" anchor="ctr"/>
                <a:lstStyle/>
                <a:p>
                  <a:endParaRPr lang="en-US"/>
                </a:p>
              </p:txBody>
            </p:sp>
            <p:sp>
              <p:nvSpPr>
                <p:cNvPr id="2375" name="Freeform: Shape 2374">
                  <a:extLst>
                    <a:ext uri="{FF2B5EF4-FFF2-40B4-BE49-F238E27FC236}">
                      <a16:creationId xmlns:a16="http://schemas.microsoft.com/office/drawing/2014/main" id="{13EF800D-F589-4D96-E3FF-ADAC1494C71C}"/>
                    </a:ext>
                  </a:extLst>
                </p:cNvPr>
                <p:cNvSpPr/>
                <p:nvPr/>
              </p:nvSpPr>
              <p:spPr>
                <a:xfrm>
                  <a:off x="6879430" y="3860459"/>
                  <a:ext cx="53201" cy="52782"/>
                </a:xfrm>
                <a:custGeom>
                  <a:avLst/>
                  <a:gdLst>
                    <a:gd name="connsiteX0" fmla="*/ 9790 w 53201"/>
                    <a:gd name="connsiteY0" fmla="*/ 6411 h 52782"/>
                    <a:gd name="connsiteX1" fmla="*/ 47225 w 53201"/>
                    <a:gd name="connsiteY1" fmla="*/ 9030 h 52782"/>
                    <a:gd name="connsiteX2" fmla="*/ 43496 w 53201"/>
                    <a:gd name="connsiteY2" fmla="*/ 46266 h 52782"/>
                    <a:gd name="connsiteX3" fmla="*/ 6060 w 53201"/>
                    <a:gd name="connsiteY3" fmla="*/ 43647 h 52782"/>
                    <a:gd name="connsiteX4" fmla="*/ 9790 w 53201"/>
                    <a:gd name="connsiteY4" fmla="*/ 6411 h 5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1" h="52782">
                      <a:moveTo>
                        <a:pt x="9790" y="6411"/>
                      </a:moveTo>
                      <a:cubicBezTo>
                        <a:pt x="21205" y="-3069"/>
                        <a:pt x="37973" y="-1902"/>
                        <a:pt x="47225" y="9030"/>
                      </a:cubicBezTo>
                      <a:cubicBezTo>
                        <a:pt x="56477" y="19961"/>
                        <a:pt x="54798" y="36644"/>
                        <a:pt x="43496" y="46266"/>
                      </a:cubicBezTo>
                      <a:cubicBezTo>
                        <a:pt x="32194" y="55888"/>
                        <a:pt x="15426" y="54721"/>
                        <a:pt x="6060" y="43647"/>
                      </a:cubicBezTo>
                      <a:cubicBezTo>
                        <a:pt x="-3306" y="32573"/>
                        <a:pt x="-1626" y="15891"/>
                        <a:pt x="9790" y="6411"/>
                      </a:cubicBezTo>
                      <a:close/>
                    </a:path>
                  </a:pathLst>
                </a:custGeom>
                <a:grpFill/>
                <a:ln w="2845" cap="flat">
                  <a:noFill/>
                  <a:prstDash val="solid"/>
                  <a:miter/>
                </a:ln>
              </p:spPr>
              <p:txBody>
                <a:bodyPr rtlCol="0" anchor="ctr"/>
                <a:lstStyle/>
                <a:p>
                  <a:endParaRPr lang="en-US"/>
                </a:p>
              </p:txBody>
            </p:sp>
            <p:sp>
              <p:nvSpPr>
                <p:cNvPr id="2376" name="Freeform: Shape 2375">
                  <a:extLst>
                    <a:ext uri="{FF2B5EF4-FFF2-40B4-BE49-F238E27FC236}">
                      <a16:creationId xmlns:a16="http://schemas.microsoft.com/office/drawing/2014/main" id="{3C35F7B4-4DA7-CDB8-E058-70CB7F9AA63E}"/>
                    </a:ext>
                  </a:extLst>
                </p:cNvPr>
                <p:cNvSpPr/>
                <p:nvPr/>
              </p:nvSpPr>
              <p:spPr>
                <a:xfrm>
                  <a:off x="6747443" y="3696463"/>
                  <a:ext cx="50421" cy="50243"/>
                </a:xfrm>
                <a:custGeom>
                  <a:avLst/>
                  <a:gdLst>
                    <a:gd name="connsiteX0" fmla="*/ 10168 w 50421"/>
                    <a:gd name="connsiteY0" fmla="*/ 5404 h 50243"/>
                    <a:gd name="connsiteX1" fmla="*/ 45440 w 50421"/>
                    <a:gd name="connsiteY1" fmla="*/ 9447 h 50243"/>
                    <a:gd name="connsiteX2" fmla="*/ 40316 w 50421"/>
                    <a:gd name="connsiteY2" fmla="*/ 44747 h 50243"/>
                    <a:gd name="connsiteX3" fmla="*/ 5044 w 50421"/>
                    <a:gd name="connsiteY3" fmla="*/ 40705 h 50243"/>
                    <a:gd name="connsiteX4" fmla="*/ 10168 w 50421"/>
                    <a:gd name="connsiteY4" fmla="*/ 5404 h 50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1" h="50243">
                      <a:moveTo>
                        <a:pt x="10168" y="5404"/>
                      </a:moveTo>
                      <a:cubicBezTo>
                        <a:pt x="21384" y="-3165"/>
                        <a:pt x="37156" y="-1343"/>
                        <a:pt x="45440" y="9447"/>
                      </a:cubicBezTo>
                      <a:cubicBezTo>
                        <a:pt x="53724" y="20236"/>
                        <a:pt x="51447" y="36064"/>
                        <a:pt x="40316" y="44747"/>
                      </a:cubicBezTo>
                      <a:cubicBezTo>
                        <a:pt x="29213" y="53430"/>
                        <a:pt x="13413" y="51636"/>
                        <a:pt x="5044" y="40705"/>
                      </a:cubicBezTo>
                      <a:cubicBezTo>
                        <a:pt x="-3326" y="29773"/>
                        <a:pt x="-1049" y="13973"/>
                        <a:pt x="10168" y="5404"/>
                      </a:cubicBezTo>
                      <a:close/>
                    </a:path>
                  </a:pathLst>
                </a:custGeom>
                <a:grpFill/>
                <a:ln w="2845" cap="flat">
                  <a:noFill/>
                  <a:prstDash val="solid"/>
                  <a:miter/>
                </a:ln>
              </p:spPr>
              <p:txBody>
                <a:bodyPr rtlCol="0" anchor="ctr"/>
                <a:lstStyle/>
                <a:p>
                  <a:endParaRPr lang="en-US"/>
                </a:p>
              </p:txBody>
            </p:sp>
            <p:sp>
              <p:nvSpPr>
                <p:cNvPr id="2377" name="Freeform: Shape 2376">
                  <a:extLst>
                    <a:ext uri="{FF2B5EF4-FFF2-40B4-BE49-F238E27FC236}">
                      <a16:creationId xmlns:a16="http://schemas.microsoft.com/office/drawing/2014/main" id="{31A19A91-4347-D9A9-32C1-25EC3F7F3C97}"/>
                    </a:ext>
                  </a:extLst>
                </p:cNvPr>
                <p:cNvSpPr/>
                <p:nvPr/>
              </p:nvSpPr>
              <p:spPr>
                <a:xfrm>
                  <a:off x="6622091" y="3527320"/>
                  <a:ext cx="47874" cy="47477"/>
                </a:xfrm>
                <a:custGeom>
                  <a:avLst/>
                  <a:gdLst>
                    <a:gd name="connsiteX0" fmla="*/ 10487 w 47874"/>
                    <a:gd name="connsiteY0" fmla="*/ 4507 h 47477"/>
                    <a:gd name="connsiteX1" fmla="*/ 43596 w 47874"/>
                    <a:gd name="connsiteY1" fmla="*/ 9802 h 47477"/>
                    <a:gd name="connsiteX2" fmla="*/ 37646 w 47874"/>
                    <a:gd name="connsiteY2" fmla="*/ 42825 h 47477"/>
                    <a:gd name="connsiteX3" fmla="*/ 4139 w 47874"/>
                    <a:gd name="connsiteY3" fmla="*/ 37815 h 47477"/>
                    <a:gd name="connsiteX4" fmla="*/ 10487 w 47874"/>
                    <a:gd name="connsiteY4" fmla="*/ 4507 h 4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74" h="47477">
                      <a:moveTo>
                        <a:pt x="10487" y="4507"/>
                      </a:moveTo>
                      <a:cubicBezTo>
                        <a:pt x="21419" y="-3179"/>
                        <a:pt x="36251" y="-788"/>
                        <a:pt x="43596" y="9802"/>
                      </a:cubicBezTo>
                      <a:cubicBezTo>
                        <a:pt x="51083" y="20307"/>
                        <a:pt x="48521" y="35025"/>
                        <a:pt x="37646" y="42825"/>
                      </a:cubicBezTo>
                      <a:cubicBezTo>
                        <a:pt x="26828" y="50597"/>
                        <a:pt x="11711" y="48434"/>
                        <a:pt x="4139" y="37815"/>
                      </a:cubicBezTo>
                      <a:cubicBezTo>
                        <a:pt x="-3291" y="27111"/>
                        <a:pt x="-444" y="12193"/>
                        <a:pt x="10487" y="4507"/>
                      </a:cubicBezTo>
                      <a:close/>
                    </a:path>
                  </a:pathLst>
                </a:custGeom>
                <a:grpFill/>
                <a:ln w="2845" cap="flat">
                  <a:noFill/>
                  <a:prstDash val="solid"/>
                  <a:miter/>
                </a:ln>
              </p:spPr>
              <p:txBody>
                <a:bodyPr rtlCol="0" anchor="ctr"/>
                <a:lstStyle/>
                <a:p>
                  <a:endParaRPr lang="en-US"/>
                </a:p>
              </p:txBody>
            </p:sp>
            <p:sp>
              <p:nvSpPr>
                <p:cNvPr id="2378" name="Freeform: Shape 2377">
                  <a:extLst>
                    <a:ext uri="{FF2B5EF4-FFF2-40B4-BE49-F238E27FC236}">
                      <a16:creationId xmlns:a16="http://schemas.microsoft.com/office/drawing/2014/main" id="{E0ED6D28-6455-FDCD-31CF-6F66BE26DA31}"/>
                    </a:ext>
                  </a:extLst>
                </p:cNvPr>
                <p:cNvSpPr/>
                <p:nvPr/>
              </p:nvSpPr>
              <p:spPr>
                <a:xfrm>
                  <a:off x="6504080" y="3353069"/>
                  <a:ext cx="45397" cy="44632"/>
                </a:xfrm>
                <a:custGeom>
                  <a:avLst/>
                  <a:gdLst>
                    <a:gd name="connsiteX0" fmla="*/ 10526 w 45397"/>
                    <a:gd name="connsiteY0" fmla="*/ 3764 h 44632"/>
                    <a:gd name="connsiteX1" fmla="*/ 41870 w 45397"/>
                    <a:gd name="connsiteY1" fmla="*/ 9828 h 44632"/>
                    <a:gd name="connsiteX2" fmla="*/ 34924 w 45397"/>
                    <a:gd name="connsiteY2" fmla="*/ 40801 h 44632"/>
                    <a:gd name="connsiteX3" fmla="*/ 3580 w 45397"/>
                    <a:gd name="connsiteY3" fmla="*/ 34737 h 44632"/>
                    <a:gd name="connsiteX4" fmla="*/ 10526 w 45397"/>
                    <a:gd name="connsiteY4" fmla="*/ 3764 h 44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97" h="44632">
                      <a:moveTo>
                        <a:pt x="10526" y="3764"/>
                      </a:moveTo>
                      <a:cubicBezTo>
                        <a:pt x="21145" y="-3069"/>
                        <a:pt x="35151" y="-336"/>
                        <a:pt x="41870" y="9828"/>
                      </a:cubicBezTo>
                      <a:cubicBezTo>
                        <a:pt x="48560" y="19991"/>
                        <a:pt x="45457" y="33855"/>
                        <a:pt x="34924" y="40801"/>
                      </a:cubicBezTo>
                      <a:cubicBezTo>
                        <a:pt x="24390" y="47719"/>
                        <a:pt x="10356" y="45014"/>
                        <a:pt x="3580" y="34737"/>
                      </a:cubicBezTo>
                      <a:cubicBezTo>
                        <a:pt x="-3195" y="24460"/>
                        <a:pt x="-64" y="10596"/>
                        <a:pt x="10526" y="3764"/>
                      </a:cubicBezTo>
                      <a:close/>
                    </a:path>
                  </a:pathLst>
                </a:custGeom>
                <a:grpFill/>
                <a:ln w="2845" cap="flat">
                  <a:noFill/>
                  <a:prstDash val="solid"/>
                  <a:miter/>
                </a:ln>
              </p:spPr>
              <p:txBody>
                <a:bodyPr rtlCol="0" anchor="ctr"/>
                <a:lstStyle/>
                <a:p>
                  <a:endParaRPr lang="en-US"/>
                </a:p>
              </p:txBody>
            </p:sp>
            <p:sp>
              <p:nvSpPr>
                <p:cNvPr id="2379" name="Freeform: Shape 2378">
                  <a:extLst>
                    <a:ext uri="{FF2B5EF4-FFF2-40B4-BE49-F238E27FC236}">
                      <a16:creationId xmlns:a16="http://schemas.microsoft.com/office/drawing/2014/main" id="{F1311253-E8D1-BA57-630C-FD8E19286341}"/>
                    </a:ext>
                  </a:extLst>
                </p:cNvPr>
                <p:cNvSpPr/>
                <p:nvPr/>
              </p:nvSpPr>
              <p:spPr>
                <a:xfrm>
                  <a:off x="6393438" y="3173918"/>
                  <a:ext cx="42621" cy="42089"/>
                </a:xfrm>
                <a:custGeom>
                  <a:avLst/>
                  <a:gdLst>
                    <a:gd name="connsiteX0" fmla="*/ 10711 w 42621"/>
                    <a:gd name="connsiteY0" fmla="*/ 3052 h 42089"/>
                    <a:gd name="connsiteX1" fmla="*/ 39806 w 42621"/>
                    <a:gd name="connsiteY1" fmla="*/ 10056 h 42089"/>
                    <a:gd name="connsiteX2" fmla="*/ 31948 w 42621"/>
                    <a:gd name="connsiteY2" fmla="*/ 38979 h 42089"/>
                    <a:gd name="connsiteX3" fmla="*/ 2854 w 42621"/>
                    <a:gd name="connsiteY3" fmla="*/ 31976 h 42089"/>
                    <a:gd name="connsiteX4" fmla="*/ 10711 w 42621"/>
                    <a:gd name="connsiteY4" fmla="*/ 3052 h 42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21" h="42089">
                      <a:moveTo>
                        <a:pt x="10711" y="3052"/>
                      </a:moveTo>
                      <a:cubicBezTo>
                        <a:pt x="20960" y="-2955"/>
                        <a:pt x="33970" y="177"/>
                        <a:pt x="39806" y="10056"/>
                      </a:cubicBezTo>
                      <a:cubicBezTo>
                        <a:pt x="45642" y="19934"/>
                        <a:pt x="42111" y="32887"/>
                        <a:pt x="31948" y="38979"/>
                      </a:cubicBezTo>
                      <a:cubicBezTo>
                        <a:pt x="21785" y="45071"/>
                        <a:pt x="8747" y="41940"/>
                        <a:pt x="2854" y="31976"/>
                      </a:cubicBezTo>
                      <a:cubicBezTo>
                        <a:pt x="-3039" y="22012"/>
                        <a:pt x="491" y="9059"/>
                        <a:pt x="10711" y="3052"/>
                      </a:cubicBezTo>
                      <a:close/>
                    </a:path>
                  </a:pathLst>
                </a:custGeom>
                <a:grpFill/>
                <a:ln w="2845" cap="flat">
                  <a:noFill/>
                  <a:prstDash val="solid"/>
                  <a:miter/>
                </a:ln>
              </p:spPr>
              <p:txBody>
                <a:bodyPr rtlCol="0" anchor="ctr"/>
                <a:lstStyle/>
                <a:p>
                  <a:endParaRPr lang="en-US"/>
                </a:p>
              </p:txBody>
            </p:sp>
            <p:sp>
              <p:nvSpPr>
                <p:cNvPr id="2380" name="Freeform: Shape 2379">
                  <a:extLst>
                    <a:ext uri="{FF2B5EF4-FFF2-40B4-BE49-F238E27FC236}">
                      <a16:creationId xmlns:a16="http://schemas.microsoft.com/office/drawing/2014/main" id="{5BCBA7B2-8D33-90FF-DABC-8D9E6254A89C}"/>
                    </a:ext>
                  </a:extLst>
                </p:cNvPr>
                <p:cNvSpPr/>
                <p:nvPr/>
              </p:nvSpPr>
              <p:spPr>
                <a:xfrm>
                  <a:off x="6290035" y="2990454"/>
                  <a:ext cx="39876" cy="39516"/>
                </a:xfrm>
                <a:custGeom>
                  <a:avLst/>
                  <a:gdLst>
                    <a:gd name="connsiteX0" fmla="*/ 10831 w 39876"/>
                    <a:gd name="connsiteY0" fmla="*/ 2441 h 39516"/>
                    <a:gd name="connsiteX1" fmla="*/ 37677 w 39876"/>
                    <a:gd name="connsiteY1" fmla="*/ 10184 h 39516"/>
                    <a:gd name="connsiteX2" fmla="*/ 29137 w 39876"/>
                    <a:gd name="connsiteY2" fmla="*/ 37001 h 39516"/>
                    <a:gd name="connsiteX3" fmla="*/ 2234 w 39876"/>
                    <a:gd name="connsiteY3" fmla="*/ 29286 h 39516"/>
                    <a:gd name="connsiteX4" fmla="*/ 10831 w 39876"/>
                    <a:gd name="connsiteY4" fmla="*/ 2441 h 39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6" h="39516">
                      <a:moveTo>
                        <a:pt x="10831" y="2441"/>
                      </a:moveTo>
                      <a:cubicBezTo>
                        <a:pt x="20653" y="-2798"/>
                        <a:pt x="32667" y="675"/>
                        <a:pt x="37677" y="10184"/>
                      </a:cubicBezTo>
                      <a:cubicBezTo>
                        <a:pt x="42687" y="19692"/>
                        <a:pt x="38844" y="31706"/>
                        <a:pt x="29137" y="37001"/>
                      </a:cubicBezTo>
                      <a:cubicBezTo>
                        <a:pt x="19315" y="42353"/>
                        <a:pt x="7273" y="38880"/>
                        <a:pt x="2234" y="29286"/>
                      </a:cubicBezTo>
                      <a:cubicBezTo>
                        <a:pt x="-2833" y="19692"/>
                        <a:pt x="1010" y="7679"/>
                        <a:pt x="10831" y="2441"/>
                      </a:cubicBezTo>
                      <a:close/>
                    </a:path>
                  </a:pathLst>
                </a:custGeom>
                <a:grpFill/>
                <a:ln w="2845" cap="flat">
                  <a:noFill/>
                  <a:prstDash val="solid"/>
                  <a:miter/>
                </a:ln>
              </p:spPr>
              <p:txBody>
                <a:bodyPr rtlCol="0" anchor="ctr"/>
                <a:lstStyle/>
                <a:p>
                  <a:endParaRPr lang="en-US"/>
                </a:p>
              </p:txBody>
            </p:sp>
            <p:sp>
              <p:nvSpPr>
                <p:cNvPr id="2381" name="Freeform: Shape 2380">
                  <a:extLst>
                    <a:ext uri="{FF2B5EF4-FFF2-40B4-BE49-F238E27FC236}">
                      <a16:creationId xmlns:a16="http://schemas.microsoft.com/office/drawing/2014/main" id="{D7169955-B97B-AC7F-65FD-1ACE66698E61}"/>
                    </a:ext>
                  </a:extLst>
                </p:cNvPr>
                <p:cNvSpPr/>
                <p:nvPr/>
              </p:nvSpPr>
              <p:spPr>
                <a:xfrm>
                  <a:off x="6194383" y="2802929"/>
                  <a:ext cx="37499" cy="36595"/>
                </a:xfrm>
                <a:custGeom>
                  <a:avLst/>
                  <a:gdLst>
                    <a:gd name="connsiteX0" fmla="*/ 10631 w 37499"/>
                    <a:gd name="connsiteY0" fmla="*/ 1933 h 36595"/>
                    <a:gd name="connsiteX1" fmla="*/ 35654 w 37499"/>
                    <a:gd name="connsiteY1" fmla="*/ 10046 h 36595"/>
                    <a:gd name="connsiteX2" fmla="*/ 26886 w 37499"/>
                    <a:gd name="connsiteY2" fmla="*/ 34614 h 36595"/>
                    <a:gd name="connsiteX3" fmla="*/ 1863 w 37499"/>
                    <a:gd name="connsiteY3" fmla="*/ 26501 h 36595"/>
                    <a:gd name="connsiteX4" fmla="*/ 10631 w 37499"/>
                    <a:gd name="connsiteY4" fmla="*/ 1933 h 36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9" h="36595">
                      <a:moveTo>
                        <a:pt x="10631" y="1933"/>
                      </a:moveTo>
                      <a:cubicBezTo>
                        <a:pt x="19968" y="-2565"/>
                        <a:pt x="31185" y="1050"/>
                        <a:pt x="35654" y="10046"/>
                      </a:cubicBezTo>
                      <a:cubicBezTo>
                        <a:pt x="40124" y="19042"/>
                        <a:pt x="36195" y="30031"/>
                        <a:pt x="26886" y="34614"/>
                      </a:cubicBezTo>
                      <a:cubicBezTo>
                        <a:pt x="17577" y="39198"/>
                        <a:pt x="6389" y="35554"/>
                        <a:pt x="1863" y="26501"/>
                      </a:cubicBezTo>
                      <a:cubicBezTo>
                        <a:pt x="-2635" y="17448"/>
                        <a:pt x="1293" y="6431"/>
                        <a:pt x="10631" y="1933"/>
                      </a:cubicBezTo>
                      <a:close/>
                    </a:path>
                  </a:pathLst>
                </a:custGeom>
                <a:grpFill/>
                <a:ln w="2845" cap="flat">
                  <a:noFill/>
                  <a:prstDash val="solid"/>
                  <a:miter/>
                </a:ln>
              </p:spPr>
              <p:txBody>
                <a:bodyPr rtlCol="0" anchor="ctr"/>
                <a:lstStyle/>
                <a:p>
                  <a:endParaRPr lang="en-US"/>
                </a:p>
              </p:txBody>
            </p:sp>
            <p:sp>
              <p:nvSpPr>
                <p:cNvPr id="2382" name="Freeform: Shape 2381">
                  <a:extLst>
                    <a:ext uri="{FF2B5EF4-FFF2-40B4-BE49-F238E27FC236}">
                      <a16:creationId xmlns:a16="http://schemas.microsoft.com/office/drawing/2014/main" id="{055070AB-C44B-75AF-0E83-9DD24887E6F4}"/>
                    </a:ext>
                  </a:extLst>
                </p:cNvPr>
                <p:cNvSpPr/>
                <p:nvPr/>
              </p:nvSpPr>
              <p:spPr>
                <a:xfrm>
                  <a:off x="6106913" y="2611335"/>
                  <a:ext cx="34741" cy="34034"/>
                </a:xfrm>
                <a:custGeom>
                  <a:avLst/>
                  <a:gdLst>
                    <a:gd name="connsiteX0" fmla="*/ 10589 w 34741"/>
                    <a:gd name="connsiteY0" fmla="*/ 1479 h 34034"/>
                    <a:gd name="connsiteX1" fmla="*/ 33363 w 34741"/>
                    <a:gd name="connsiteY1" fmla="*/ 10020 h 34034"/>
                    <a:gd name="connsiteX2" fmla="*/ 24168 w 34741"/>
                    <a:gd name="connsiteY2" fmla="*/ 32510 h 34034"/>
                    <a:gd name="connsiteX3" fmla="*/ 1394 w 34741"/>
                    <a:gd name="connsiteY3" fmla="*/ 23969 h 34034"/>
                    <a:gd name="connsiteX4" fmla="*/ 10589 w 34741"/>
                    <a:gd name="connsiteY4" fmla="*/ 1479 h 3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41" h="34034">
                      <a:moveTo>
                        <a:pt x="10589" y="1479"/>
                      </a:moveTo>
                      <a:cubicBezTo>
                        <a:pt x="19442" y="-2335"/>
                        <a:pt x="29634" y="1479"/>
                        <a:pt x="33363" y="10020"/>
                      </a:cubicBezTo>
                      <a:cubicBezTo>
                        <a:pt x="37093" y="18560"/>
                        <a:pt x="32993" y="28610"/>
                        <a:pt x="24168" y="32510"/>
                      </a:cubicBezTo>
                      <a:cubicBezTo>
                        <a:pt x="15343" y="36410"/>
                        <a:pt x="5152" y="32567"/>
                        <a:pt x="1394" y="23969"/>
                      </a:cubicBezTo>
                      <a:cubicBezTo>
                        <a:pt x="-2364" y="15372"/>
                        <a:pt x="1735" y="5294"/>
                        <a:pt x="10589" y="1479"/>
                      </a:cubicBezTo>
                      <a:close/>
                    </a:path>
                  </a:pathLst>
                </a:custGeom>
                <a:grpFill/>
                <a:ln w="2845" cap="flat">
                  <a:noFill/>
                  <a:prstDash val="solid"/>
                  <a:miter/>
                </a:ln>
              </p:spPr>
              <p:txBody>
                <a:bodyPr rtlCol="0" anchor="ctr"/>
                <a:lstStyle/>
                <a:p>
                  <a:endParaRPr lang="en-US"/>
                </a:p>
              </p:txBody>
            </p:sp>
            <p:sp>
              <p:nvSpPr>
                <p:cNvPr id="2383" name="Freeform: Shape 2382">
                  <a:extLst>
                    <a:ext uri="{FF2B5EF4-FFF2-40B4-BE49-F238E27FC236}">
                      <a16:creationId xmlns:a16="http://schemas.microsoft.com/office/drawing/2014/main" id="{0FDA70EE-2ED0-906E-6FD6-C08D58C6A00B}"/>
                    </a:ext>
                  </a:extLst>
                </p:cNvPr>
                <p:cNvSpPr/>
                <p:nvPr/>
              </p:nvSpPr>
              <p:spPr>
                <a:xfrm>
                  <a:off x="6027164" y="2416329"/>
                  <a:ext cx="32000" cy="31455"/>
                </a:xfrm>
                <a:custGeom>
                  <a:avLst/>
                  <a:gdLst>
                    <a:gd name="connsiteX0" fmla="*/ 10457 w 32000"/>
                    <a:gd name="connsiteY0" fmla="*/ 1108 h 31455"/>
                    <a:gd name="connsiteX1" fmla="*/ 31011 w 32000"/>
                    <a:gd name="connsiteY1" fmla="*/ 9876 h 31455"/>
                    <a:gd name="connsiteX2" fmla="*/ 21559 w 32000"/>
                    <a:gd name="connsiteY2" fmla="*/ 30316 h 31455"/>
                    <a:gd name="connsiteX3" fmla="*/ 1005 w 32000"/>
                    <a:gd name="connsiteY3" fmla="*/ 21548 h 31455"/>
                    <a:gd name="connsiteX4" fmla="*/ 10457 w 32000"/>
                    <a:gd name="connsiteY4" fmla="*/ 1108 h 3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00" h="31455">
                      <a:moveTo>
                        <a:pt x="10457" y="1108"/>
                      </a:moveTo>
                      <a:cubicBezTo>
                        <a:pt x="18741" y="-2081"/>
                        <a:pt x="27965" y="1848"/>
                        <a:pt x="31011" y="9876"/>
                      </a:cubicBezTo>
                      <a:cubicBezTo>
                        <a:pt x="34057" y="17904"/>
                        <a:pt x="29843" y="27043"/>
                        <a:pt x="21559" y="30316"/>
                      </a:cubicBezTo>
                      <a:cubicBezTo>
                        <a:pt x="13275" y="33562"/>
                        <a:pt x="4080" y="29633"/>
                        <a:pt x="1005" y="21548"/>
                      </a:cubicBezTo>
                      <a:cubicBezTo>
                        <a:pt x="-2069" y="13463"/>
                        <a:pt x="2144" y="4296"/>
                        <a:pt x="10457" y="1108"/>
                      </a:cubicBezTo>
                      <a:close/>
                    </a:path>
                  </a:pathLst>
                </a:custGeom>
                <a:grpFill/>
                <a:ln w="2845" cap="flat">
                  <a:noFill/>
                  <a:prstDash val="solid"/>
                  <a:miter/>
                </a:ln>
              </p:spPr>
              <p:txBody>
                <a:bodyPr rtlCol="0" anchor="ctr"/>
                <a:lstStyle/>
                <a:p>
                  <a:endParaRPr lang="en-US"/>
                </a:p>
              </p:txBody>
            </p:sp>
            <p:sp>
              <p:nvSpPr>
                <p:cNvPr id="2384" name="Freeform: Shape 2383">
                  <a:extLst>
                    <a:ext uri="{FF2B5EF4-FFF2-40B4-BE49-F238E27FC236}">
                      <a16:creationId xmlns:a16="http://schemas.microsoft.com/office/drawing/2014/main" id="{25C67F68-8724-ED1B-B6FE-8D4E70E2863A}"/>
                    </a:ext>
                  </a:extLst>
                </p:cNvPr>
                <p:cNvSpPr/>
                <p:nvPr/>
              </p:nvSpPr>
              <p:spPr>
                <a:xfrm>
                  <a:off x="5955542" y="2218259"/>
                  <a:ext cx="29487" cy="28657"/>
                </a:xfrm>
                <a:custGeom>
                  <a:avLst/>
                  <a:gdLst>
                    <a:gd name="connsiteX0" fmla="*/ 9997 w 29487"/>
                    <a:gd name="connsiteY0" fmla="*/ 812 h 28657"/>
                    <a:gd name="connsiteX1" fmla="*/ 28700 w 29487"/>
                    <a:gd name="connsiteY1" fmla="*/ 9552 h 28657"/>
                    <a:gd name="connsiteX2" fmla="*/ 19505 w 29487"/>
                    <a:gd name="connsiteY2" fmla="*/ 27828 h 28657"/>
                    <a:gd name="connsiteX3" fmla="*/ 801 w 29487"/>
                    <a:gd name="connsiteY3" fmla="*/ 19089 h 28657"/>
                    <a:gd name="connsiteX4" fmla="*/ 9997 w 29487"/>
                    <a:gd name="connsiteY4" fmla="*/ 812 h 28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7" h="28657">
                      <a:moveTo>
                        <a:pt x="9997" y="812"/>
                      </a:moveTo>
                      <a:cubicBezTo>
                        <a:pt x="17712" y="-1807"/>
                        <a:pt x="26081" y="2122"/>
                        <a:pt x="28700" y="9552"/>
                      </a:cubicBezTo>
                      <a:cubicBezTo>
                        <a:pt x="31319" y="16982"/>
                        <a:pt x="27192" y="25152"/>
                        <a:pt x="19505" y="27828"/>
                      </a:cubicBezTo>
                      <a:cubicBezTo>
                        <a:pt x="11819" y="30476"/>
                        <a:pt x="3449" y="26576"/>
                        <a:pt x="801" y="19089"/>
                      </a:cubicBezTo>
                      <a:cubicBezTo>
                        <a:pt x="-1846" y="11602"/>
                        <a:pt x="2282" y="3431"/>
                        <a:pt x="9997" y="812"/>
                      </a:cubicBezTo>
                      <a:close/>
                    </a:path>
                  </a:pathLst>
                </a:custGeom>
                <a:grpFill/>
                <a:ln w="2845" cap="flat">
                  <a:noFill/>
                  <a:prstDash val="solid"/>
                  <a:miter/>
                </a:ln>
              </p:spPr>
              <p:txBody>
                <a:bodyPr rtlCol="0" anchor="ctr"/>
                <a:lstStyle/>
                <a:p>
                  <a:endParaRPr lang="en-US"/>
                </a:p>
              </p:txBody>
            </p:sp>
            <p:sp>
              <p:nvSpPr>
                <p:cNvPr id="2385" name="Freeform: Shape 2384">
                  <a:extLst>
                    <a:ext uri="{FF2B5EF4-FFF2-40B4-BE49-F238E27FC236}">
                      <a16:creationId xmlns:a16="http://schemas.microsoft.com/office/drawing/2014/main" id="{10D5BABE-8DB0-9B08-071A-25B7829CF924}"/>
                    </a:ext>
                  </a:extLst>
                </p:cNvPr>
                <p:cNvSpPr/>
                <p:nvPr/>
              </p:nvSpPr>
              <p:spPr>
                <a:xfrm>
                  <a:off x="5892673" y="2017125"/>
                  <a:ext cx="26734" cy="26045"/>
                </a:xfrm>
                <a:custGeom>
                  <a:avLst/>
                  <a:gdLst>
                    <a:gd name="connsiteX0" fmla="*/ 9666 w 26734"/>
                    <a:gd name="connsiteY0" fmla="*/ 561 h 26045"/>
                    <a:gd name="connsiteX1" fmla="*/ 26206 w 26734"/>
                    <a:gd name="connsiteY1" fmla="*/ 9216 h 26045"/>
                    <a:gd name="connsiteX2" fmla="*/ 17068 w 26734"/>
                    <a:gd name="connsiteY2" fmla="*/ 25471 h 26045"/>
                    <a:gd name="connsiteX3" fmla="*/ 528 w 26734"/>
                    <a:gd name="connsiteY3" fmla="*/ 16817 h 26045"/>
                    <a:gd name="connsiteX4" fmla="*/ 9666 w 26734"/>
                    <a:gd name="connsiteY4" fmla="*/ 561 h 2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4" h="26045">
                      <a:moveTo>
                        <a:pt x="9666" y="561"/>
                      </a:moveTo>
                      <a:cubicBezTo>
                        <a:pt x="16755" y="-1517"/>
                        <a:pt x="24185" y="2355"/>
                        <a:pt x="26206" y="9216"/>
                      </a:cubicBezTo>
                      <a:cubicBezTo>
                        <a:pt x="28256" y="16077"/>
                        <a:pt x="24157" y="23364"/>
                        <a:pt x="17068" y="25471"/>
                      </a:cubicBezTo>
                      <a:cubicBezTo>
                        <a:pt x="9979" y="27578"/>
                        <a:pt x="2578" y="23706"/>
                        <a:pt x="528" y="16817"/>
                      </a:cubicBezTo>
                      <a:cubicBezTo>
                        <a:pt x="-1522" y="9899"/>
                        <a:pt x="2578" y="2639"/>
                        <a:pt x="9666" y="561"/>
                      </a:cubicBezTo>
                      <a:close/>
                    </a:path>
                  </a:pathLst>
                </a:custGeom>
                <a:grpFill/>
                <a:ln w="2845" cap="flat">
                  <a:noFill/>
                  <a:prstDash val="solid"/>
                  <a:miter/>
                </a:ln>
              </p:spPr>
              <p:txBody>
                <a:bodyPr rtlCol="0" anchor="ctr"/>
                <a:lstStyle/>
                <a:p>
                  <a:endParaRPr lang="en-US"/>
                </a:p>
              </p:txBody>
            </p:sp>
            <p:sp>
              <p:nvSpPr>
                <p:cNvPr id="2386" name="Freeform: Shape 2385">
                  <a:extLst>
                    <a:ext uri="{FF2B5EF4-FFF2-40B4-BE49-F238E27FC236}">
                      <a16:creationId xmlns:a16="http://schemas.microsoft.com/office/drawing/2014/main" id="{02C2052D-005E-415A-4D8C-40E6A7EE4BE2}"/>
                    </a:ext>
                  </a:extLst>
                </p:cNvPr>
                <p:cNvSpPr/>
                <p:nvPr/>
              </p:nvSpPr>
              <p:spPr>
                <a:xfrm>
                  <a:off x="5837871" y="1813630"/>
                  <a:ext cx="24031" cy="23470"/>
                </a:xfrm>
                <a:custGeom>
                  <a:avLst/>
                  <a:gdLst>
                    <a:gd name="connsiteX0" fmla="*/ 9240 w 24031"/>
                    <a:gd name="connsiteY0" fmla="*/ 366 h 23470"/>
                    <a:gd name="connsiteX1" fmla="*/ 23702 w 24031"/>
                    <a:gd name="connsiteY1" fmla="*/ 8793 h 23470"/>
                    <a:gd name="connsiteX2" fmla="*/ 14791 w 24031"/>
                    <a:gd name="connsiteY2" fmla="*/ 23084 h 23470"/>
                    <a:gd name="connsiteX3" fmla="*/ 330 w 24031"/>
                    <a:gd name="connsiteY3" fmla="*/ 14657 h 23470"/>
                    <a:gd name="connsiteX4" fmla="*/ 9240 w 24031"/>
                    <a:gd name="connsiteY4" fmla="*/ 366 h 2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1" h="23470">
                      <a:moveTo>
                        <a:pt x="9240" y="366"/>
                      </a:moveTo>
                      <a:cubicBezTo>
                        <a:pt x="15703" y="-1228"/>
                        <a:pt x="22165" y="2530"/>
                        <a:pt x="23702" y="8793"/>
                      </a:cubicBezTo>
                      <a:cubicBezTo>
                        <a:pt x="25239" y="15056"/>
                        <a:pt x="21254" y="21461"/>
                        <a:pt x="14791" y="23084"/>
                      </a:cubicBezTo>
                      <a:cubicBezTo>
                        <a:pt x="8358" y="24735"/>
                        <a:pt x="1867" y="20949"/>
                        <a:pt x="330" y="14657"/>
                      </a:cubicBezTo>
                      <a:cubicBezTo>
                        <a:pt x="-1208" y="8366"/>
                        <a:pt x="2778" y="1960"/>
                        <a:pt x="9240" y="366"/>
                      </a:cubicBezTo>
                      <a:close/>
                    </a:path>
                  </a:pathLst>
                </a:custGeom>
                <a:grpFill/>
                <a:ln w="2845" cap="flat">
                  <a:noFill/>
                  <a:prstDash val="solid"/>
                  <a:miter/>
                </a:ln>
              </p:spPr>
              <p:txBody>
                <a:bodyPr rtlCol="0" anchor="ctr"/>
                <a:lstStyle/>
                <a:p>
                  <a:endParaRPr lang="en-US"/>
                </a:p>
              </p:txBody>
            </p:sp>
            <p:sp>
              <p:nvSpPr>
                <p:cNvPr id="2387" name="Freeform: Shape 2386">
                  <a:extLst>
                    <a:ext uri="{FF2B5EF4-FFF2-40B4-BE49-F238E27FC236}">
                      <a16:creationId xmlns:a16="http://schemas.microsoft.com/office/drawing/2014/main" id="{1D5B1645-9881-417A-2D95-553B8DC4AFD9}"/>
                    </a:ext>
                  </a:extLst>
                </p:cNvPr>
                <p:cNvSpPr/>
                <p:nvPr/>
              </p:nvSpPr>
              <p:spPr>
                <a:xfrm>
                  <a:off x="5791563" y="1608026"/>
                  <a:ext cx="21392" cy="20767"/>
                </a:xfrm>
                <a:custGeom>
                  <a:avLst/>
                  <a:gdLst>
                    <a:gd name="connsiteX0" fmla="*/ 8490 w 21392"/>
                    <a:gd name="connsiteY0" fmla="*/ 230 h 20767"/>
                    <a:gd name="connsiteX1" fmla="*/ 21158 w 21392"/>
                    <a:gd name="connsiteY1" fmla="*/ 8201 h 20767"/>
                    <a:gd name="connsiteX2" fmla="*/ 12902 w 21392"/>
                    <a:gd name="connsiteY2" fmla="*/ 20528 h 20767"/>
                    <a:gd name="connsiteX3" fmla="*/ 234 w 21392"/>
                    <a:gd name="connsiteY3" fmla="*/ 12557 h 20767"/>
                    <a:gd name="connsiteX4" fmla="*/ 8490 w 21392"/>
                    <a:gd name="connsiteY4" fmla="*/ 230 h 2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92" h="20767">
                      <a:moveTo>
                        <a:pt x="8490" y="230"/>
                      </a:moveTo>
                      <a:cubicBezTo>
                        <a:pt x="14269" y="-966"/>
                        <a:pt x="19962" y="2621"/>
                        <a:pt x="21158" y="8201"/>
                      </a:cubicBezTo>
                      <a:cubicBezTo>
                        <a:pt x="22382" y="13781"/>
                        <a:pt x="18681" y="19304"/>
                        <a:pt x="12902" y="20528"/>
                      </a:cubicBezTo>
                      <a:cubicBezTo>
                        <a:pt x="7123" y="21752"/>
                        <a:pt x="1458" y="18165"/>
                        <a:pt x="234" y="12557"/>
                      </a:cubicBezTo>
                      <a:cubicBezTo>
                        <a:pt x="-990" y="6948"/>
                        <a:pt x="2711" y="1426"/>
                        <a:pt x="8490" y="230"/>
                      </a:cubicBezTo>
                      <a:close/>
                    </a:path>
                  </a:pathLst>
                </a:custGeom>
                <a:grpFill/>
                <a:ln w="2845" cap="flat">
                  <a:noFill/>
                  <a:prstDash val="solid"/>
                  <a:miter/>
                </a:ln>
              </p:spPr>
              <p:txBody>
                <a:bodyPr rtlCol="0" anchor="ctr"/>
                <a:lstStyle/>
                <a:p>
                  <a:endParaRPr lang="en-US"/>
                </a:p>
              </p:txBody>
            </p:sp>
            <p:sp>
              <p:nvSpPr>
                <p:cNvPr id="2388" name="Freeform: Shape 2387">
                  <a:extLst>
                    <a:ext uri="{FF2B5EF4-FFF2-40B4-BE49-F238E27FC236}">
                      <a16:creationId xmlns:a16="http://schemas.microsoft.com/office/drawing/2014/main" id="{D6912523-2511-22FB-0AC5-F16A0C60A641}"/>
                    </a:ext>
                  </a:extLst>
                </p:cNvPr>
                <p:cNvSpPr/>
                <p:nvPr/>
              </p:nvSpPr>
              <p:spPr>
                <a:xfrm>
                  <a:off x="5754183" y="1400511"/>
                  <a:ext cx="18690" cy="18165"/>
                </a:xfrm>
                <a:custGeom>
                  <a:avLst/>
                  <a:gdLst>
                    <a:gd name="connsiteX0" fmla="*/ 7865 w 18690"/>
                    <a:gd name="connsiteY0" fmla="*/ 126 h 18165"/>
                    <a:gd name="connsiteX1" fmla="*/ 18569 w 18690"/>
                    <a:gd name="connsiteY1" fmla="*/ 7556 h 18165"/>
                    <a:gd name="connsiteX2" fmla="*/ 10826 w 18690"/>
                    <a:gd name="connsiteY2" fmla="*/ 18032 h 18165"/>
                    <a:gd name="connsiteX3" fmla="*/ 121 w 18690"/>
                    <a:gd name="connsiteY3" fmla="*/ 10602 h 18165"/>
                    <a:gd name="connsiteX4" fmla="*/ 7865 w 18690"/>
                    <a:gd name="connsiteY4" fmla="*/ 126 h 18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8165">
                      <a:moveTo>
                        <a:pt x="7865" y="126"/>
                      </a:moveTo>
                      <a:cubicBezTo>
                        <a:pt x="12961" y="-700"/>
                        <a:pt x="17743" y="2631"/>
                        <a:pt x="18569" y="7556"/>
                      </a:cubicBezTo>
                      <a:cubicBezTo>
                        <a:pt x="19394" y="12481"/>
                        <a:pt x="15921" y="17178"/>
                        <a:pt x="10826" y="18032"/>
                      </a:cubicBezTo>
                      <a:cubicBezTo>
                        <a:pt x="5730" y="18886"/>
                        <a:pt x="947" y="15555"/>
                        <a:pt x="121" y="10602"/>
                      </a:cubicBezTo>
                      <a:cubicBezTo>
                        <a:pt x="-704" y="5648"/>
                        <a:pt x="2769" y="951"/>
                        <a:pt x="7865" y="126"/>
                      </a:cubicBezTo>
                      <a:close/>
                    </a:path>
                  </a:pathLst>
                </a:custGeom>
                <a:grpFill/>
                <a:ln w="2845" cap="flat">
                  <a:noFill/>
                  <a:prstDash val="solid"/>
                  <a:miter/>
                </a:ln>
              </p:spPr>
              <p:txBody>
                <a:bodyPr rtlCol="0" anchor="ctr"/>
                <a:lstStyle/>
                <a:p>
                  <a:endParaRPr lang="en-US"/>
                </a:p>
              </p:txBody>
            </p:sp>
            <p:sp>
              <p:nvSpPr>
                <p:cNvPr id="2389" name="Freeform: Shape 2388">
                  <a:extLst>
                    <a:ext uri="{FF2B5EF4-FFF2-40B4-BE49-F238E27FC236}">
                      <a16:creationId xmlns:a16="http://schemas.microsoft.com/office/drawing/2014/main" id="{20C6B728-CBF8-A3E8-FF46-538C6EC651F3}"/>
                    </a:ext>
                  </a:extLst>
                </p:cNvPr>
                <p:cNvSpPr/>
                <p:nvPr/>
              </p:nvSpPr>
              <p:spPr>
                <a:xfrm>
                  <a:off x="5725047" y="1191646"/>
                  <a:ext cx="15983" cy="15526"/>
                </a:xfrm>
                <a:custGeom>
                  <a:avLst/>
                  <a:gdLst>
                    <a:gd name="connsiteX0" fmla="*/ 7109 w 15983"/>
                    <a:gd name="connsiteY0" fmla="*/ 63 h 15526"/>
                    <a:gd name="connsiteX1" fmla="*/ 15934 w 15983"/>
                    <a:gd name="connsiteY1" fmla="*/ 6781 h 15526"/>
                    <a:gd name="connsiteX2" fmla="*/ 8874 w 15983"/>
                    <a:gd name="connsiteY2" fmla="*/ 15464 h 15526"/>
                    <a:gd name="connsiteX3" fmla="*/ 49 w 15983"/>
                    <a:gd name="connsiteY3" fmla="*/ 8746 h 15526"/>
                    <a:gd name="connsiteX4" fmla="*/ 7109 w 15983"/>
                    <a:gd name="connsiteY4" fmla="*/ 63 h 1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83" h="15526">
                      <a:moveTo>
                        <a:pt x="7109" y="63"/>
                      </a:moveTo>
                      <a:cubicBezTo>
                        <a:pt x="11493" y="-478"/>
                        <a:pt x="15450" y="2540"/>
                        <a:pt x="15934" y="6781"/>
                      </a:cubicBezTo>
                      <a:cubicBezTo>
                        <a:pt x="16418" y="11023"/>
                        <a:pt x="13258" y="14923"/>
                        <a:pt x="8874" y="15464"/>
                      </a:cubicBezTo>
                      <a:cubicBezTo>
                        <a:pt x="4490" y="16005"/>
                        <a:pt x="562" y="12987"/>
                        <a:pt x="49" y="8746"/>
                      </a:cubicBezTo>
                      <a:cubicBezTo>
                        <a:pt x="-435" y="4475"/>
                        <a:pt x="2725" y="604"/>
                        <a:pt x="7109" y="63"/>
                      </a:cubicBezTo>
                      <a:close/>
                    </a:path>
                  </a:pathLst>
                </a:custGeom>
                <a:grpFill/>
                <a:ln w="2845" cap="flat">
                  <a:noFill/>
                  <a:prstDash val="solid"/>
                  <a:miter/>
                </a:ln>
              </p:spPr>
              <p:txBody>
                <a:bodyPr rtlCol="0" anchor="ctr"/>
                <a:lstStyle/>
                <a:p>
                  <a:endParaRPr lang="en-US"/>
                </a:p>
              </p:txBody>
            </p:sp>
            <p:sp>
              <p:nvSpPr>
                <p:cNvPr id="2390" name="Freeform: Shape 2389">
                  <a:extLst>
                    <a:ext uri="{FF2B5EF4-FFF2-40B4-BE49-F238E27FC236}">
                      <a16:creationId xmlns:a16="http://schemas.microsoft.com/office/drawing/2014/main" id="{B0022646-6FE4-F3F4-83CC-E140FDC0C2C5}"/>
                    </a:ext>
                  </a:extLst>
                </p:cNvPr>
                <p:cNvSpPr/>
                <p:nvPr/>
              </p:nvSpPr>
              <p:spPr>
                <a:xfrm>
                  <a:off x="5704773" y="981706"/>
                  <a:ext cx="13315" cy="12913"/>
                </a:xfrm>
                <a:custGeom>
                  <a:avLst/>
                  <a:gdLst>
                    <a:gd name="connsiteX0" fmla="*/ 6088 w 13315"/>
                    <a:gd name="connsiteY0" fmla="*/ 21 h 12913"/>
                    <a:gd name="connsiteX1" fmla="*/ 13291 w 13315"/>
                    <a:gd name="connsiteY1" fmla="*/ 5914 h 12913"/>
                    <a:gd name="connsiteX2" fmla="*/ 7227 w 13315"/>
                    <a:gd name="connsiteY2" fmla="*/ 12889 h 12913"/>
                    <a:gd name="connsiteX3" fmla="*/ 25 w 13315"/>
                    <a:gd name="connsiteY3" fmla="*/ 6996 h 12913"/>
                    <a:gd name="connsiteX4" fmla="*/ 6088 w 13315"/>
                    <a:gd name="connsiteY4" fmla="*/ 21 h 1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15" h="12913">
                      <a:moveTo>
                        <a:pt x="6088" y="21"/>
                      </a:moveTo>
                      <a:cubicBezTo>
                        <a:pt x="9732" y="-264"/>
                        <a:pt x="12978" y="2356"/>
                        <a:pt x="13291" y="5914"/>
                      </a:cubicBezTo>
                      <a:cubicBezTo>
                        <a:pt x="13604" y="9444"/>
                        <a:pt x="10899" y="12576"/>
                        <a:pt x="7227" y="12889"/>
                      </a:cubicBezTo>
                      <a:cubicBezTo>
                        <a:pt x="3583" y="13202"/>
                        <a:pt x="338" y="10554"/>
                        <a:pt x="25" y="6996"/>
                      </a:cubicBezTo>
                      <a:cubicBezTo>
                        <a:pt x="-288" y="3437"/>
                        <a:pt x="2416" y="334"/>
                        <a:pt x="6088" y="21"/>
                      </a:cubicBezTo>
                      <a:close/>
                    </a:path>
                  </a:pathLst>
                </a:custGeom>
                <a:grpFill/>
                <a:ln w="2845" cap="flat">
                  <a:noFill/>
                  <a:prstDash val="solid"/>
                  <a:miter/>
                </a:ln>
              </p:spPr>
              <p:txBody>
                <a:bodyPr rtlCol="0" anchor="ctr"/>
                <a:lstStyle/>
                <a:p>
                  <a:endParaRPr lang="en-US"/>
                </a:p>
              </p:txBody>
            </p:sp>
            <p:sp>
              <p:nvSpPr>
                <p:cNvPr id="2391" name="Freeform: Shape 2390">
                  <a:extLst>
                    <a:ext uri="{FF2B5EF4-FFF2-40B4-BE49-F238E27FC236}">
                      <a16:creationId xmlns:a16="http://schemas.microsoft.com/office/drawing/2014/main" id="{0A529FB5-112E-EF43-4D8D-A833D7CB08C9}"/>
                    </a:ext>
                  </a:extLst>
                </p:cNvPr>
                <p:cNvSpPr/>
                <p:nvPr/>
              </p:nvSpPr>
              <p:spPr>
                <a:xfrm>
                  <a:off x="5693208" y="771029"/>
                  <a:ext cx="10598" cy="10285"/>
                </a:xfrm>
                <a:custGeom>
                  <a:avLst/>
                  <a:gdLst>
                    <a:gd name="connsiteX0" fmla="*/ 5100 w 10598"/>
                    <a:gd name="connsiteY0" fmla="*/ 4 h 10285"/>
                    <a:gd name="connsiteX1" fmla="*/ 10594 w 10598"/>
                    <a:gd name="connsiteY1" fmla="*/ 4929 h 10285"/>
                    <a:gd name="connsiteX2" fmla="*/ 5498 w 10598"/>
                    <a:gd name="connsiteY2" fmla="*/ 10281 h 10285"/>
                    <a:gd name="connsiteX3" fmla="*/ 4 w 10598"/>
                    <a:gd name="connsiteY3" fmla="*/ 5356 h 10285"/>
                    <a:gd name="connsiteX4" fmla="*/ 5100 w 10598"/>
                    <a:gd name="connsiteY4" fmla="*/ 4 h 1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8" h="10285">
                      <a:moveTo>
                        <a:pt x="5100" y="4"/>
                      </a:moveTo>
                      <a:cubicBezTo>
                        <a:pt x="8032" y="-110"/>
                        <a:pt x="10480" y="2082"/>
                        <a:pt x="10594" y="4929"/>
                      </a:cubicBezTo>
                      <a:cubicBezTo>
                        <a:pt x="10708" y="7776"/>
                        <a:pt x="8431" y="10167"/>
                        <a:pt x="5498" y="10281"/>
                      </a:cubicBezTo>
                      <a:cubicBezTo>
                        <a:pt x="2566" y="10395"/>
                        <a:pt x="118" y="8203"/>
                        <a:pt x="4" y="5356"/>
                      </a:cubicBezTo>
                      <a:cubicBezTo>
                        <a:pt x="-110" y="2509"/>
                        <a:pt x="2167" y="118"/>
                        <a:pt x="5100" y="4"/>
                      </a:cubicBezTo>
                      <a:close/>
                    </a:path>
                  </a:pathLst>
                </a:custGeom>
                <a:grpFill/>
                <a:ln w="2845" cap="flat">
                  <a:noFill/>
                  <a:prstDash val="solid"/>
                  <a:miter/>
                </a:ln>
              </p:spPr>
              <p:txBody>
                <a:bodyPr rtlCol="0" anchor="ctr"/>
                <a:lstStyle/>
                <a:p>
                  <a:endParaRPr lang="en-US"/>
                </a:p>
              </p:txBody>
            </p:sp>
            <p:sp>
              <p:nvSpPr>
                <p:cNvPr id="2392" name="Freeform: Shape 2391">
                  <a:extLst>
                    <a:ext uri="{FF2B5EF4-FFF2-40B4-BE49-F238E27FC236}">
                      <a16:creationId xmlns:a16="http://schemas.microsoft.com/office/drawing/2014/main" id="{1F2E8388-C1A9-C3E5-32FC-640EF95AD1FC}"/>
                    </a:ext>
                  </a:extLst>
                </p:cNvPr>
                <p:cNvSpPr/>
                <p:nvPr/>
              </p:nvSpPr>
              <p:spPr>
                <a:xfrm>
                  <a:off x="5689795" y="560027"/>
                  <a:ext cx="7885" cy="7658"/>
                </a:xfrm>
                <a:custGeom>
                  <a:avLst/>
                  <a:gdLst>
                    <a:gd name="connsiteX0" fmla="*/ 3900 w 7885"/>
                    <a:gd name="connsiteY0" fmla="*/ 0 h 7658"/>
                    <a:gd name="connsiteX1" fmla="*/ 7886 w 7885"/>
                    <a:gd name="connsiteY1" fmla="*/ 3815 h 7658"/>
                    <a:gd name="connsiteX2" fmla="*/ 3986 w 7885"/>
                    <a:gd name="connsiteY2" fmla="*/ 7658 h 7658"/>
                    <a:gd name="connsiteX3" fmla="*/ 0 w 7885"/>
                    <a:gd name="connsiteY3" fmla="*/ 3843 h 7658"/>
                    <a:gd name="connsiteX4" fmla="*/ 3900 w 7885"/>
                    <a:gd name="connsiteY4" fmla="*/ 0 h 7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5" h="7658">
                      <a:moveTo>
                        <a:pt x="3900" y="0"/>
                      </a:moveTo>
                      <a:cubicBezTo>
                        <a:pt x="6092" y="0"/>
                        <a:pt x="7857" y="1708"/>
                        <a:pt x="7886" y="3815"/>
                      </a:cubicBezTo>
                      <a:cubicBezTo>
                        <a:pt x="7886" y="5921"/>
                        <a:pt x="6178" y="7629"/>
                        <a:pt x="3986" y="7658"/>
                      </a:cubicBezTo>
                      <a:cubicBezTo>
                        <a:pt x="1794" y="7686"/>
                        <a:pt x="28" y="5950"/>
                        <a:pt x="0" y="3843"/>
                      </a:cubicBezTo>
                      <a:cubicBezTo>
                        <a:pt x="0" y="1737"/>
                        <a:pt x="1708" y="0"/>
                        <a:pt x="3900" y="0"/>
                      </a:cubicBezTo>
                      <a:close/>
                    </a:path>
                  </a:pathLst>
                </a:custGeom>
                <a:grpFill/>
                <a:ln w="2845" cap="flat">
                  <a:noFill/>
                  <a:prstDash val="solid"/>
                  <a:miter/>
                </a:ln>
              </p:spPr>
              <p:txBody>
                <a:bodyPr rtlCol="0" anchor="ctr"/>
                <a:lstStyle/>
                <a:p>
                  <a:endParaRPr lang="en-US"/>
                </a:p>
              </p:txBody>
            </p:sp>
          </p:grpSp>
          <p:grpSp>
            <p:nvGrpSpPr>
              <p:cNvPr id="2086" name="Graphic 9">
                <a:extLst>
                  <a:ext uri="{FF2B5EF4-FFF2-40B4-BE49-F238E27FC236}">
                    <a16:creationId xmlns:a16="http://schemas.microsoft.com/office/drawing/2014/main" id="{770CA093-644E-DDC4-4F67-46D4FB3F3557}"/>
                  </a:ext>
                </a:extLst>
              </p:cNvPr>
              <p:cNvGrpSpPr/>
              <p:nvPr/>
            </p:nvGrpSpPr>
            <p:grpSpPr>
              <a:xfrm>
                <a:off x="5482774" y="559714"/>
                <a:ext cx="6708465" cy="5435217"/>
                <a:chOff x="5482774" y="559714"/>
                <a:chExt cx="6708465" cy="5435217"/>
              </a:xfrm>
              <a:grpFill/>
            </p:grpSpPr>
            <p:sp>
              <p:nvSpPr>
                <p:cNvPr id="2303" name="Freeform: Shape 2302">
                  <a:extLst>
                    <a:ext uri="{FF2B5EF4-FFF2-40B4-BE49-F238E27FC236}">
                      <a16:creationId xmlns:a16="http://schemas.microsoft.com/office/drawing/2014/main" id="{48F3CB85-EC17-2CA9-BC3B-7532F3C63625}"/>
                    </a:ext>
                  </a:extLst>
                </p:cNvPr>
                <p:cNvSpPr/>
                <p:nvPr/>
              </p:nvSpPr>
              <p:spPr>
                <a:xfrm>
                  <a:off x="12063121" y="5723165"/>
                  <a:ext cx="128118" cy="131649"/>
                </a:xfrm>
                <a:custGeom>
                  <a:avLst/>
                  <a:gdLst>
                    <a:gd name="connsiteX0" fmla="*/ 1711 w 128118"/>
                    <a:gd name="connsiteY0" fmla="*/ 80542 h 131649"/>
                    <a:gd name="connsiteX1" fmla="*/ 9483 w 128118"/>
                    <a:gd name="connsiteY1" fmla="*/ 31121 h 131649"/>
                    <a:gd name="connsiteX2" fmla="*/ 48513 w 128118"/>
                    <a:gd name="connsiteY2" fmla="*/ 1741 h 131649"/>
                    <a:gd name="connsiteX3" fmla="*/ 126032 w 128118"/>
                    <a:gd name="connsiteY3" fmla="*/ 50622 h 131649"/>
                    <a:gd name="connsiteX4" fmla="*/ 79316 w 128118"/>
                    <a:gd name="connsiteY4" fmla="*/ 129820 h 131649"/>
                    <a:gd name="connsiteX5" fmla="*/ 30492 w 128118"/>
                    <a:gd name="connsiteY5" fmla="*/ 121877 h 131649"/>
                    <a:gd name="connsiteX6" fmla="*/ 1711 w 128118"/>
                    <a:gd name="connsiteY6" fmla="*/ 80570 h 13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8" h="131649">
                      <a:moveTo>
                        <a:pt x="1711" y="80542"/>
                      </a:moveTo>
                      <a:cubicBezTo>
                        <a:pt x="-2332" y="62777"/>
                        <a:pt x="1000" y="45326"/>
                        <a:pt x="9483" y="31121"/>
                      </a:cubicBezTo>
                      <a:cubicBezTo>
                        <a:pt x="17938" y="16801"/>
                        <a:pt x="31574" y="5870"/>
                        <a:pt x="48513" y="1741"/>
                      </a:cubicBezTo>
                      <a:cubicBezTo>
                        <a:pt x="82304" y="-6514"/>
                        <a:pt x="117008" y="15378"/>
                        <a:pt x="126032" y="50622"/>
                      </a:cubicBezTo>
                      <a:cubicBezTo>
                        <a:pt x="135028" y="85865"/>
                        <a:pt x="114104" y="121308"/>
                        <a:pt x="79316" y="129820"/>
                      </a:cubicBezTo>
                      <a:cubicBezTo>
                        <a:pt x="61950" y="134062"/>
                        <a:pt x="44528" y="130731"/>
                        <a:pt x="30492" y="121877"/>
                      </a:cubicBezTo>
                      <a:cubicBezTo>
                        <a:pt x="16429" y="112910"/>
                        <a:pt x="5725" y="98277"/>
                        <a:pt x="1711" y="80570"/>
                      </a:cubicBezTo>
                      <a:close/>
                    </a:path>
                  </a:pathLst>
                </a:custGeom>
                <a:grpFill/>
                <a:ln w="2845" cap="flat">
                  <a:noFill/>
                  <a:prstDash val="solid"/>
                  <a:miter/>
                </a:ln>
              </p:spPr>
              <p:txBody>
                <a:bodyPr rtlCol="0" anchor="ctr"/>
                <a:lstStyle/>
                <a:p>
                  <a:endParaRPr lang="en-US"/>
                </a:p>
              </p:txBody>
            </p:sp>
            <p:sp>
              <p:nvSpPr>
                <p:cNvPr id="2304" name="Freeform: Shape 2303">
                  <a:extLst>
                    <a:ext uri="{FF2B5EF4-FFF2-40B4-BE49-F238E27FC236}">
                      <a16:creationId xmlns:a16="http://schemas.microsoft.com/office/drawing/2014/main" id="{15BBB6A0-0457-E567-8288-EE9676D3A695}"/>
                    </a:ext>
                  </a:extLst>
                </p:cNvPr>
                <p:cNvSpPr/>
                <p:nvPr/>
              </p:nvSpPr>
              <p:spPr>
                <a:xfrm>
                  <a:off x="11848729" y="5771848"/>
                  <a:ext cx="125338" cy="128697"/>
                </a:xfrm>
                <a:custGeom>
                  <a:avLst/>
                  <a:gdLst>
                    <a:gd name="connsiteX0" fmla="*/ 1111 w 125338"/>
                    <a:gd name="connsiteY0" fmla="*/ 76098 h 128697"/>
                    <a:gd name="connsiteX1" fmla="*/ 50105 w 125338"/>
                    <a:gd name="connsiteY1" fmla="*/ 1085 h 128697"/>
                    <a:gd name="connsiteX2" fmla="*/ 96821 w 125338"/>
                    <a:gd name="connsiteY2" fmla="*/ 11219 h 128697"/>
                    <a:gd name="connsiteX3" fmla="*/ 123923 w 125338"/>
                    <a:gd name="connsiteY3" fmla="*/ 51957 h 128697"/>
                    <a:gd name="connsiteX4" fmla="*/ 115211 w 125338"/>
                    <a:gd name="connsiteY4" fmla="*/ 100496 h 128697"/>
                    <a:gd name="connsiteX5" fmla="*/ 75071 w 125338"/>
                    <a:gd name="connsiteY5" fmla="*/ 127569 h 128697"/>
                    <a:gd name="connsiteX6" fmla="*/ 1139 w 125338"/>
                    <a:gd name="connsiteY6" fmla="*/ 76098 h 12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38" h="128697">
                      <a:moveTo>
                        <a:pt x="1111" y="76098"/>
                      </a:moveTo>
                      <a:cubicBezTo>
                        <a:pt x="-5295" y="41083"/>
                        <a:pt x="16654" y="7490"/>
                        <a:pt x="50105" y="1085"/>
                      </a:cubicBezTo>
                      <a:cubicBezTo>
                        <a:pt x="66844" y="-2189"/>
                        <a:pt x="83498" y="2166"/>
                        <a:pt x="96821" y="11219"/>
                      </a:cubicBezTo>
                      <a:cubicBezTo>
                        <a:pt x="110144" y="20244"/>
                        <a:pt x="120250" y="34535"/>
                        <a:pt x="123923" y="51957"/>
                      </a:cubicBezTo>
                      <a:cubicBezTo>
                        <a:pt x="127567" y="69380"/>
                        <a:pt x="124008" y="86631"/>
                        <a:pt x="115211" y="100496"/>
                      </a:cubicBezTo>
                      <a:cubicBezTo>
                        <a:pt x="106415" y="114359"/>
                        <a:pt x="92238" y="124210"/>
                        <a:pt x="75071" y="127569"/>
                      </a:cubicBezTo>
                      <a:cubicBezTo>
                        <a:pt x="40653" y="134174"/>
                        <a:pt x="7545" y="111114"/>
                        <a:pt x="1139" y="76098"/>
                      </a:cubicBezTo>
                      <a:close/>
                    </a:path>
                  </a:pathLst>
                </a:custGeom>
                <a:grpFill/>
                <a:ln w="2845" cap="flat">
                  <a:noFill/>
                  <a:prstDash val="solid"/>
                  <a:miter/>
                </a:ln>
              </p:spPr>
              <p:txBody>
                <a:bodyPr rtlCol="0" anchor="ctr"/>
                <a:lstStyle/>
                <a:p>
                  <a:endParaRPr lang="en-US"/>
                </a:p>
              </p:txBody>
            </p:sp>
            <p:sp>
              <p:nvSpPr>
                <p:cNvPr id="2305" name="Freeform: Shape 2304">
                  <a:extLst>
                    <a:ext uri="{FF2B5EF4-FFF2-40B4-BE49-F238E27FC236}">
                      <a16:creationId xmlns:a16="http://schemas.microsoft.com/office/drawing/2014/main" id="{C887251D-32D6-0D01-32E7-6B48494BA287}"/>
                    </a:ext>
                  </a:extLst>
                </p:cNvPr>
                <p:cNvSpPr/>
                <p:nvPr/>
              </p:nvSpPr>
              <p:spPr>
                <a:xfrm>
                  <a:off x="11632567" y="5811541"/>
                  <a:ext cx="122545" cy="126196"/>
                </a:xfrm>
                <a:custGeom>
                  <a:avLst/>
                  <a:gdLst>
                    <a:gd name="connsiteX0" fmla="*/ 657 w 122545"/>
                    <a:gd name="connsiteY0" fmla="*/ 71819 h 126196"/>
                    <a:gd name="connsiteX1" fmla="*/ 11959 w 122545"/>
                    <a:gd name="connsiteY1" fmla="*/ 25217 h 126196"/>
                    <a:gd name="connsiteX2" fmla="*/ 29069 w 122545"/>
                    <a:gd name="connsiteY2" fmla="*/ 9190 h 126196"/>
                    <a:gd name="connsiteX3" fmla="*/ 51616 w 122545"/>
                    <a:gd name="connsiteY3" fmla="*/ 791 h 126196"/>
                    <a:gd name="connsiteX4" fmla="*/ 121647 w 122545"/>
                    <a:gd name="connsiteY4" fmla="*/ 53088 h 126196"/>
                    <a:gd name="connsiteX5" fmla="*/ 70888 w 122545"/>
                    <a:gd name="connsiteY5" fmla="*/ 125397 h 126196"/>
                    <a:gd name="connsiteX6" fmla="*/ 46320 w 122545"/>
                    <a:gd name="connsiteY6" fmla="*/ 124087 h 126196"/>
                    <a:gd name="connsiteX7" fmla="*/ 24884 w 122545"/>
                    <a:gd name="connsiteY7" fmla="*/ 113440 h 126196"/>
                    <a:gd name="connsiteX8" fmla="*/ 657 w 122545"/>
                    <a:gd name="connsiteY8" fmla="*/ 71819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545" h="126196">
                      <a:moveTo>
                        <a:pt x="657" y="71819"/>
                      </a:moveTo>
                      <a:cubicBezTo>
                        <a:pt x="-1791" y="54597"/>
                        <a:pt x="2735" y="38028"/>
                        <a:pt x="11959" y="25217"/>
                      </a:cubicBezTo>
                      <a:cubicBezTo>
                        <a:pt x="16571" y="18812"/>
                        <a:pt x="22350" y="13346"/>
                        <a:pt x="29069" y="9190"/>
                      </a:cubicBezTo>
                      <a:cubicBezTo>
                        <a:pt x="35759" y="5033"/>
                        <a:pt x="43388" y="2243"/>
                        <a:pt x="51616" y="791"/>
                      </a:cubicBezTo>
                      <a:cubicBezTo>
                        <a:pt x="84496" y="-4674"/>
                        <a:pt x="115840" y="18755"/>
                        <a:pt x="121647" y="53088"/>
                      </a:cubicBezTo>
                      <a:cubicBezTo>
                        <a:pt x="127426" y="87421"/>
                        <a:pt x="104709" y="119789"/>
                        <a:pt x="70888" y="125397"/>
                      </a:cubicBezTo>
                      <a:cubicBezTo>
                        <a:pt x="62462" y="126877"/>
                        <a:pt x="54121" y="126223"/>
                        <a:pt x="46320" y="124087"/>
                      </a:cubicBezTo>
                      <a:cubicBezTo>
                        <a:pt x="38520" y="121952"/>
                        <a:pt x="31232" y="118308"/>
                        <a:pt x="24884" y="113440"/>
                      </a:cubicBezTo>
                      <a:cubicBezTo>
                        <a:pt x="12159" y="103704"/>
                        <a:pt x="3134" y="89043"/>
                        <a:pt x="657" y="71819"/>
                      </a:cubicBezTo>
                      <a:close/>
                    </a:path>
                  </a:pathLst>
                </a:custGeom>
                <a:grpFill/>
                <a:ln w="2845" cap="flat">
                  <a:noFill/>
                  <a:prstDash val="solid"/>
                  <a:miter/>
                </a:ln>
              </p:spPr>
              <p:txBody>
                <a:bodyPr rtlCol="0" anchor="ctr"/>
                <a:lstStyle/>
                <a:p>
                  <a:endParaRPr lang="en-US"/>
                </a:p>
              </p:txBody>
            </p:sp>
            <p:sp>
              <p:nvSpPr>
                <p:cNvPr id="2306" name="Freeform: Shape 2305">
                  <a:extLst>
                    <a:ext uri="{FF2B5EF4-FFF2-40B4-BE49-F238E27FC236}">
                      <a16:creationId xmlns:a16="http://schemas.microsoft.com/office/drawing/2014/main" id="{FE465641-4ED5-90AB-6720-49CCA0D6764C}"/>
                    </a:ext>
                  </a:extLst>
                </p:cNvPr>
                <p:cNvSpPr/>
                <p:nvPr/>
              </p:nvSpPr>
              <p:spPr>
                <a:xfrm>
                  <a:off x="11415066" y="5841966"/>
                  <a:ext cx="119731" cy="123263"/>
                </a:xfrm>
                <a:custGeom>
                  <a:avLst/>
                  <a:gdLst>
                    <a:gd name="connsiteX0" fmla="*/ 319 w 119731"/>
                    <a:gd name="connsiteY0" fmla="*/ 68410 h 123263"/>
                    <a:gd name="connsiteX1" fmla="*/ 52872 w 119731"/>
                    <a:gd name="connsiteY1" fmla="*/ 372 h 123263"/>
                    <a:gd name="connsiteX2" fmla="*/ 119231 w 119731"/>
                    <a:gd name="connsiteY2" fmla="*/ 54832 h 123263"/>
                    <a:gd name="connsiteX3" fmla="*/ 66679 w 119731"/>
                    <a:gd name="connsiteY3" fmla="*/ 122870 h 123263"/>
                    <a:gd name="connsiteX4" fmla="*/ 319 w 119731"/>
                    <a:gd name="connsiteY4" fmla="*/ 68410 h 12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731" h="123263">
                      <a:moveTo>
                        <a:pt x="319" y="68410"/>
                      </a:moveTo>
                      <a:cubicBezTo>
                        <a:pt x="-3040" y="34533"/>
                        <a:pt x="20475" y="4073"/>
                        <a:pt x="52872" y="372"/>
                      </a:cubicBezTo>
                      <a:cubicBezTo>
                        <a:pt x="85269" y="-3330"/>
                        <a:pt x="114990" y="21039"/>
                        <a:pt x="119231" y="54832"/>
                      </a:cubicBezTo>
                      <a:cubicBezTo>
                        <a:pt x="123502" y="88595"/>
                        <a:pt x="99958" y="119084"/>
                        <a:pt x="66679" y="122870"/>
                      </a:cubicBezTo>
                      <a:cubicBezTo>
                        <a:pt x="33400" y="126685"/>
                        <a:pt x="3678" y="102288"/>
                        <a:pt x="319" y="68410"/>
                      </a:cubicBezTo>
                      <a:close/>
                    </a:path>
                  </a:pathLst>
                </a:custGeom>
                <a:grpFill/>
                <a:ln w="2845" cap="flat">
                  <a:noFill/>
                  <a:prstDash val="solid"/>
                  <a:miter/>
                </a:ln>
              </p:spPr>
              <p:txBody>
                <a:bodyPr rtlCol="0" anchor="ctr"/>
                <a:lstStyle/>
                <a:p>
                  <a:endParaRPr lang="en-US"/>
                </a:p>
              </p:txBody>
            </p:sp>
            <p:sp>
              <p:nvSpPr>
                <p:cNvPr id="2307" name="Freeform: Shape 2306">
                  <a:extLst>
                    <a:ext uri="{FF2B5EF4-FFF2-40B4-BE49-F238E27FC236}">
                      <a16:creationId xmlns:a16="http://schemas.microsoft.com/office/drawing/2014/main" id="{D431C175-7B52-8E3D-9E8F-AD7DE783D323}"/>
                    </a:ext>
                  </a:extLst>
                </p:cNvPr>
                <p:cNvSpPr/>
                <p:nvPr/>
              </p:nvSpPr>
              <p:spPr>
                <a:xfrm>
                  <a:off x="11196439" y="5863801"/>
                  <a:ext cx="117015" cy="120400"/>
                </a:xfrm>
                <a:custGeom>
                  <a:avLst/>
                  <a:gdLst>
                    <a:gd name="connsiteX0" fmla="*/ 112 w 117015"/>
                    <a:gd name="connsiteY0" fmla="*/ 63914 h 120400"/>
                    <a:gd name="connsiteX1" fmla="*/ 54173 w 117015"/>
                    <a:gd name="connsiteY1" fmla="*/ 116 h 120400"/>
                    <a:gd name="connsiteX2" fmla="*/ 77004 w 117015"/>
                    <a:gd name="connsiteY2" fmla="*/ 3419 h 120400"/>
                    <a:gd name="connsiteX3" fmla="*/ 96362 w 117015"/>
                    <a:gd name="connsiteY3" fmla="*/ 14692 h 120400"/>
                    <a:gd name="connsiteX4" fmla="*/ 116803 w 117015"/>
                    <a:gd name="connsiteY4" fmla="*/ 55630 h 120400"/>
                    <a:gd name="connsiteX5" fmla="*/ 103109 w 117015"/>
                    <a:gd name="connsiteY5" fmla="*/ 99613 h 120400"/>
                    <a:gd name="connsiteX6" fmla="*/ 85431 w 117015"/>
                    <a:gd name="connsiteY6" fmla="*/ 114103 h 120400"/>
                    <a:gd name="connsiteX7" fmla="*/ 62827 w 117015"/>
                    <a:gd name="connsiteY7" fmla="*/ 120281 h 120400"/>
                    <a:gd name="connsiteX8" fmla="*/ 169 w 117015"/>
                    <a:gd name="connsiteY8" fmla="*/ 63885 h 1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015" h="120400">
                      <a:moveTo>
                        <a:pt x="112" y="63914"/>
                      </a:moveTo>
                      <a:cubicBezTo>
                        <a:pt x="-1853" y="30691"/>
                        <a:pt x="22373" y="2138"/>
                        <a:pt x="54173" y="116"/>
                      </a:cubicBezTo>
                      <a:cubicBezTo>
                        <a:pt x="62144" y="-396"/>
                        <a:pt x="69859" y="800"/>
                        <a:pt x="77004" y="3419"/>
                      </a:cubicBezTo>
                      <a:cubicBezTo>
                        <a:pt x="84150" y="5924"/>
                        <a:pt x="90697" y="9710"/>
                        <a:pt x="96362" y="14692"/>
                      </a:cubicBezTo>
                      <a:cubicBezTo>
                        <a:pt x="107693" y="24627"/>
                        <a:pt x="115408" y="39061"/>
                        <a:pt x="116803" y="55630"/>
                      </a:cubicBezTo>
                      <a:cubicBezTo>
                        <a:pt x="118169" y="72198"/>
                        <a:pt x="112874" y="87799"/>
                        <a:pt x="103109" y="99613"/>
                      </a:cubicBezTo>
                      <a:cubicBezTo>
                        <a:pt x="98213" y="105506"/>
                        <a:pt x="92234" y="110516"/>
                        <a:pt x="85431" y="114103"/>
                      </a:cubicBezTo>
                      <a:cubicBezTo>
                        <a:pt x="78598" y="117605"/>
                        <a:pt x="70969" y="119769"/>
                        <a:pt x="62827" y="120281"/>
                      </a:cubicBezTo>
                      <a:cubicBezTo>
                        <a:pt x="30173" y="122359"/>
                        <a:pt x="2104" y="97107"/>
                        <a:pt x="169" y="63885"/>
                      </a:cubicBezTo>
                      <a:close/>
                    </a:path>
                  </a:pathLst>
                </a:custGeom>
                <a:grpFill/>
                <a:ln w="2845" cap="flat">
                  <a:noFill/>
                  <a:prstDash val="solid"/>
                  <a:miter/>
                </a:ln>
              </p:spPr>
              <p:txBody>
                <a:bodyPr rtlCol="0" anchor="ctr"/>
                <a:lstStyle/>
                <a:p>
                  <a:endParaRPr lang="en-US"/>
                </a:p>
              </p:txBody>
            </p:sp>
            <p:sp>
              <p:nvSpPr>
                <p:cNvPr id="2308" name="Freeform: Shape 2307">
                  <a:extLst>
                    <a:ext uri="{FF2B5EF4-FFF2-40B4-BE49-F238E27FC236}">
                      <a16:creationId xmlns:a16="http://schemas.microsoft.com/office/drawing/2014/main" id="{5C229A9F-1B04-ED4B-4EB4-A22327E182A3}"/>
                    </a:ext>
                  </a:extLst>
                </p:cNvPr>
                <p:cNvSpPr/>
                <p:nvPr/>
              </p:nvSpPr>
              <p:spPr>
                <a:xfrm>
                  <a:off x="10977221" y="5876402"/>
                  <a:ext cx="114252" cy="117730"/>
                </a:xfrm>
                <a:custGeom>
                  <a:avLst/>
                  <a:gdLst>
                    <a:gd name="connsiteX0" fmla="*/ 11 w 114252"/>
                    <a:gd name="connsiteY0" fmla="*/ 60336 h 117730"/>
                    <a:gd name="connsiteX1" fmla="*/ 55296 w 114252"/>
                    <a:gd name="connsiteY1" fmla="*/ 41 h 117730"/>
                    <a:gd name="connsiteX2" fmla="*/ 114196 w 114252"/>
                    <a:gd name="connsiteY2" fmla="*/ 56693 h 117730"/>
                    <a:gd name="connsiteX3" fmla="*/ 58940 w 114252"/>
                    <a:gd name="connsiteY3" fmla="*/ 117672 h 117730"/>
                    <a:gd name="connsiteX4" fmla="*/ 11 w 114252"/>
                    <a:gd name="connsiteY4" fmla="*/ 60365 h 117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52" h="117730">
                      <a:moveTo>
                        <a:pt x="11" y="60336"/>
                      </a:moveTo>
                      <a:cubicBezTo>
                        <a:pt x="-587" y="27769"/>
                        <a:pt x="24180" y="1492"/>
                        <a:pt x="55296" y="41"/>
                      </a:cubicBezTo>
                      <a:cubicBezTo>
                        <a:pt x="86411" y="-1155"/>
                        <a:pt x="112801" y="24210"/>
                        <a:pt x="114196" y="56693"/>
                      </a:cubicBezTo>
                      <a:cubicBezTo>
                        <a:pt x="115591" y="89175"/>
                        <a:pt x="90853" y="116448"/>
                        <a:pt x="58940" y="117672"/>
                      </a:cubicBezTo>
                      <a:cubicBezTo>
                        <a:pt x="27027" y="119152"/>
                        <a:pt x="637" y="92762"/>
                        <a:pt x="11" y="60365"/>
                      </a:cubicBezTo>
                      <a:close/>
                    </a:path>
                  </a:pathLst>
                </a:custGeom>
                <a:grpFill/>
                <a:ln w="2845" cap="flat">
                  <a:noFill/>
                  <a:prstDash val="solid"/>
                  <a:miter/>
                </a:ln>
              </p:spPr>
              <p:txBody>
                <a:bodyPr rtlCol="0" anchor="ctr"/>
                <a:lstStyle/>
                <a:p>
                  <a:endParaRPr lang="en-US"/>
                </a:p>
              </p:txBody>
            </p:sp>
            <p:sp>
              <p:nvSpPr>
                <p:cNvPr id="2309" name="Freeform: Shape 2308">
                  <a:extLst>
                    <a:ext uri="{FF2B5EF4-FFF2-40B4-BE49-F238E27FC236}">
                      <a16:creationId xmlns:a16="http://schemas.microsoft.com/office/drawing/2014/main" id="{83D9FA7D-09B0-1441-2234-485D5AAD1E8F}"/>
                    </a:ext>
                  </a:extLst>
                </p:cNvPr>
                <p:cNvSpPr/>
                <p:nvPr/>
              </p:nvSpPr>
              <p:spPr>
                <a:xfrm>
                  <a:off x="10757727" y="5880054"/>
                  <a:ext cx="111524" cy="114877"/>
                </a:xfrm>
                <a:custGeom>
                  <a:avLst/>
                  <a:gdLst>
                    <a:gd name="connsiteX0" fmla="*/ 14 w 111524"/>
                    <a:gd name="connsiteY0" fmla="*/ 56741 h 114877"/>
                    <a:gd name="connsiteX1" fmla="*/ 56324 w 111524"/>
                    <a:gd name="connsiteY1" fmla="*/ 4 h 114877"/>
                    <a:gd name="connsiteX2" fmla="*/ 111524 w 111524"/>
                    <a:gd name="connsiteY2" fmla="*/ 58051 h 114877"/>
                    <a:gd name="connsiteX3" fmla="*/ 55214 w 111524"/>
                    <a:gd name="connsiteY3" fmla="*/ 114874 h 114877"/>
                    <a:gd name="connsiteX4" fmla="*/ 14 w 111524"/>
                    <a:gd name="connsiteY4" fmla="*/ 56741 h 1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24" h="114877">
                      <a:moveTo>
                        <a:pt x="14" y="56741"/>
                      </a:moveTo>
                      <a:cubicBezTo>
                        <a:pt x="697" y="25028"/>
                        <a:pt x="25892" y="-366"/>
                        <a:pt x="56324" y="4"/>
                      </a:cubicBezTo>
                      <a:cubicBezTo>
                        <a:pt x="86728" y="346"/>
                        <a:pt x="111467" y="26508"/>
                        <a:pt x="111524" y="58051"/>
                      </a:cubicBezTo>
                      <a:cubicBezTo>
                        <a:pt x="111609" y="89964"/>
                        <a:pt x="86387" y="115215"/>
                        <a:pt x="55214" y="114874"/>
                      </a:cubicBezTo>
                      <a:cubicBezTo>
                        <a:pt x="24041" y="114475"/>
                        <a:pt x="-669" y="88455"/>
                        <a:pt x="14" y="56741"/>
                      </a:cubicBezTo>
                      <a:close/>
                    </a:path>
                  </a:pathLst>
                </a:custGeom>
                <a:grpFill/>
                <a:ln w="2845" cap="flat">
                  <a:noFill/>
                  <a:prstDash val="solid"/>
                  <a:miter/>
                </a:ln>
              </p:spPr>
              <p:txBody>
                <a:bodyPr rtlCol="0" anchor="ctr"/>
                <a:lstStyle/>
                <a:p>
                  <a:endParaRPr lang="en-US"/>
                </a:p>
              </p:txBody>
            </p:sp>
            <p:sp>
              <p:nvSpPr>
                <p:cNvPr id="2310" name="Freeform: Shape 2309">
                  <a:extLst>
                    <a:ext uri="{FF2B5EF4-FFF2-40B4-BE49-F238E27FC236}">
                      <a16:creationId xmlns:a16="http://schemas.microsoft.com/office/drawing/2014/main" id="{381D7774-D42A-EB64-E31A-852AC99BA438}"/>
                    </a:ext>
                  </a:extLst>
                </p:cNvPr>
                <p:cNvSpPr/>
                <p:nvPr/>
              </p:nvSpPr>
              <p:spPr>
                <a:xfrm>
                  <a:off x="10538282" y="5875279"/>
                  <a:ext cx="108818" cy="112031"/>
                </a:xfrm>
                <a:custGeom>
                  <a:avLst/>
                  <a:gdLst>
                    <a:gd name="connsiteX0" fmla="*/ 139 w 108818"/>
                    <a:gd name="connsiteY0" fmla="*/ 52720 h 112031"/>
                    <a:gd name="connsiteX1" fmla="*/ 57218 w 108818"/>
                    <a:gd name="connsiteY1" fmla="*/ 82 h 112031"/>
                    <a:gd name="connsiteX2" fmla="*/ 108774 w 108818"/>
                    <a:gd name="connsiteY2" fmla="*/ 58100 h 112031"/>
                    <a:gd name="connsiteX3" fmla="*/ 51610 w 108818"/>
                    <a:gd name="connsiteY3" fmla="*/ 111991 h 112031"/>
                    <a:gd name="connsiteX4" fmla="*/ 110 w 108818"/>
                    <a:gd name="connsiteY4" fmla="*/ 52692 h 11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8" h="112031">
                      <a:moveTo>
                        <a:pt x="139" y="52720"/>
                      </a:moveTo>
                      <a:cubicBezTo>
                        <a:pt x="2047" y="21775"/>
                        <a:pt x="27611" y="-1569"/>
                        <a:pt x="57218" y="82"/>
                      </a:cubicBezTo>
                      <a:cubicBezTo>
                        <a:pt x="86882" y="1192"/>
                        <a:pt x="109969" y="27184"/>
                        <a:pt x="108774" y="58100"/>
                      </a:cubicBezTo>
                      <a:cubicBezTo>
                        <a:pt x="107606" y="89017"/>
                        <a:pt x="82013" y="113158"/>
                        <a:pt x="51610" y="111991"/>
                      </a:cubicBezTo>
                      <a:cubicBezTo>
                        <a:pt x="21263" y="110283"/>
                        <a:pt x="-1797" y="83522"/>
                        <a:pt x="110" y="52692"/>
                      </a:cubicBezTo>
                      <a:close/>
                    </a:path>
                  </a:pathLst>
                </a:custGeom>
                <a:grpFill/>
                <a:ln w="2845" cap="flat">
                  <a:noFill/>
                  <a:prstDash val="solid"/>
                  <a:miter/>
                </a:ln>
              </p:spPr>
              <p:txBody>
                <a:bodyPr rtlCol="0" anchor="ctr"/>
                <a:lstStyle/>
                <a:p>
                  <a:endParaRPr lang="en-US"/>
                </a:p>
              </p:txBody>
            </p:sp>
            <p:sp>
              <p:nvSpPr>
                <p:cNvPr id="2311" name="Freeform: Shape 2310">
                  <a:extLst>
                    <a:ext uri="{FF2B5EF4-FFF2-40B4-BE49-F238E27FC236}">
                      <a16:creationId xmlns:a16="http://schemas.microsoft.com/office/drawing/2014/main" id="{6982ED34-AC39-2FB6-7593-C898E67F583A}"/>
                    </a:ext>
                  </a:extLst>
                </p:cNvPr>
                <p:cNvSpPr/>
                <p:nvPr/>
              </p:nvSpPr>
              <p:spPr>
                <a:xfrm>
                  <a:off x="10319293" y="5860869"/>
                  <a:ext cx="106120" cy="109215"/>
                </a:xfrm>
                <a:custGeom>
                  <a:avLst/>
                  <a:gdLst>
                    <a:gd name="connsiteX0" fmla="*/ 293 w 106120"/>
                    <a:gd name="connsiteY0" fmla="*/ 49906 h 109215"/>
                    <a:gd name="connsiteX1" fmla="*/ 58056 w 106120"/>
                    <a:gd name="connsiteY1" fmla="*/ 201 h 109215"/>
                    <a:gd name="connsiteX2" fmla="*/ 105939 w 106120"/>
                    <a:gd name="connsiteY2" fmla="*/ 59301 h 109215"/>
                    <a:gd name="connsiteX3" fmla="*/ 48177 w 106120"/>
                    <a:gd name="connsiteY3" fmla="*/ 109006 h 109215"/>
                    <a:gd name="connsiteX4" fmla="*/ 293 w 106120"/>
                    <a:gd name="connsiteY4" fmla="*/ 49906 h 109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20" h="109215">
                      <a:moveTo>
                        <a:pt x="293" y="49906"/>
                      </a:moveTo>
                      <a:cubicBezTo>
                        <a:pt x="3368" y="19901"/>
                        <a:pt x="29245" y="-2362"/>
                        <a:pt x="58056" y="201"/>
                      </a:cubicBezTo>
                      <a:cubicBezTo>
                        <a:pt x="86894" y="2763"/>
                        <a:pt x="108330" y="29210"/>
                        <a:pt x="105939" y="59301"/>
                      </a:cubicBezTo>
                      <a:cubicBezTo>
                        <a:pt x="103548" y="89363"/>
                        <a:pt x="77698" y="111625"/>
                        <a:pt x="48177" y="109006"/>
                      </a:cubicBezTo>
                      <a:cubicBezTo>
                        <a:pt x="18655" y="106387"/>
                        <a:pt x="-2781" y="79912"/>
                        <a:pt x="293" y="49906"/>
                      </a:cubicBezTo>
                      <a:close/>
                    </a:path>
                  </a:pathLst>
                </a:custGeom>
                <a:grpFill/>
                <a:ln w="2845" cap="flat">
                  <a:noFill/>
                  <a:prstDash val="solid"/>
                  <a:miter/>
                </a:ln>
              </p:spPr>
              <p:txBody>
                <a:bodyPr rtlCol="0" anchor="ctr"/>
                <a:lstStyle/>
                <a:p>
                  <a:endParaRPr lang="en-US"/>
                </a:p>
              </p:txBody>
            </p:sp>
            <p:sp>
              <p:nvSpPr>
                <p:cNvPr id="2312" name="Freeform: Shape 2311">
                  <a:extLst>
                    <a:ext uri="{FF2B5EF4-FFF2-40B4-BE49-F238E27FC236}">
                      <a16:creationId xmlns:a16="http://schemas.microsoft.com/office/drawing/2014/main" id="{A807F168-53A1-D0E0-CE02-04966BF54D44}"/>
                    </a:ext>
                  </a:extLst>
                </p:cNvPr>
                <p:cNvSpPr/>
                <p:nvPr/>
              </p:nvSpPr>
              <p:spPr>
                <a:xfrm>
                  <a:off x="10101160" y="5837875"/>
                  <a:ext cx="103392" cy="106547"/>
                </a:xfrm>
                <a:custGeom>
                  <a:avLst/>
                  <a:gdLst>
                    <a:gd name="connsiteX0" fmla="*/ 558 w 103392"/>
                    <a:gd name="connsiteY0" fmla="*/ 46084 h 106547"/>
                    <a:gd name="connsiteX1" fmla="*/ 58719 w 103392"/>
                    <a:gd name="connsiteY1" fmla="*/ 478 h 106547"/>
                    <a:gd name="connsiteX2" fmla="*/ 102987 w 103392"/>
                    <a:gd name="connsiteY2" fmla="*/ 59805 h 106547"/>
                    <a:gd name="connsiteX3" fmla="*/ 44741 w 103392"/>
                    <a:gd name="connsiteY3" fmla="*/ 106009 h 106547"/>
                    <a:gd name="connsiteX4" fmla="*/ 558 w 103392"/>
                    <a:gd name="connsiteY4" fmla="*/ 46084 h 10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92" h="106547">
                      <a:moveTo>
                        <a:pt x="558" y="46084"/>
                      </a:moveTo>
                      <a:cubicBezTo>
                        <a:pt x="4743" y="16989"/>
                        <a:pt x="30792" y="-3423"/>
                        <a:pt x="58719" y="478"/>
                      </a:cubicBezTo>
                      <a:cubicBezTo>
                        <a:pt x="86618" y="4634"/>
                        <a:pt x="106517" y="30568"/>
                        <a:pt x="102987" y="59805"/>
                      </a:cubicBezTo>
                      <a:cubicBezTo>
                        <a:pt x="99457" y="88928"/>
                        <a:pt x="73323" y="110251"/>
                        <a:pt x="44741" y="106009"/>
                      </a:cubicBezTo>
                      <a:cubicBezTo>
                        <a:pt x="16159" y="102024"/>
                        <a:pt x="-3626" y="75178"/>
                        <a:pt x="558" y="46084"/>
                      </a:cubicBezTo>
                      <a:close/>
                    </a:path>
                  </a:pathLst>
                </a:custGeom>
                <a:grpFill/>
                <a:ln w="2845" cap="flat">
                  <a:noFill/>
                  <a:prstDash val="solid"/>
                  <a:miter/>
                </a:ln>
              </p:spPr>
              <p:txBody>
                <a:bodyPr rtlCol="0" anchor="ctr"/>
                <a:lstStyle/>
                <a:p>
                  <a:endParaRPr lang="en-US"/>
                </a:p>
              </p:txBody>
            </p:sp>
            <p:sp>
              <p:nvSpPr>
                <p:cNvPr id="2313" name="Freeform: Shape 2312">
                  <a:extLst>
                    <a:ext uri="{FF2B5EF4-FFF2-40B4-BE49-F238E27FC236}">
                      <a16:creationId xmlns:a16="http://schemas.microsoft.com/office/drawing/2014/main" id="{2DD996AC-873E-BACD-1F61-796EACE81873}"/>
                    </a:ext>
                  </a:extLst>
                </p:cNvPr>
                <p:cNvSpPr/>
                <p:nvPr/>
              </p:nvSpPr>
              <p:spPr>
                <a:xfrm>
                  <a:off x="9884213" y="5806000"/>
                  <a:ext cx="100722" cy="103410"/>
                </a:xfrm>
                <a:custGeom>
                  <a:avLst/>
                  <a:gdLst>
                    <a:gd name="connsiteX0" fmla="*/ 862 w 100722"/>
                    <a:gd name="connsiteY0" fmla="*/ 42772 h 103410"/>
                    <a:gd name="connsiteX1" fmla="*/ 21871 w 100722"/>
                    <a:gd name="connsiteY1" fmla="*/ 9492 h 103410"/>
                    <a:gd name="connsiteX2" fmla="*/ 39436 w 100722"/>
                    <a:gd name="connsiteY2" fmla="*/ 1493 h 103410"/>
                    <a:gd name="connsiteX3" fmla="*/ 59278 w 100722"/>
                    <a:gd name="connsiteY3" fmla="*/ 639 h 103410"/>
                    <a:gd name="connsiteX4" fmla="*/ 100017 w 100722"/>
                    <a:gd name="connsiteY4" fmla="*/ 59910 h 103410"/>
                    <a:gd name="connsiteX5" fmla="*/ 41486 w 100722"/>
                    <a:gd name="connsiteY5" fmla="*/ 102726 h 103410"/>
                    <a:gd name="connsiteX6" fmla="*/ 22697 w 100722"/>
                    <a:gd name="connsiteY6" fmla="*/ 95495 h 103410"/>
                    <a:gd name="connsiteX7" fmla="*/ 8833 w 100722"/>
                    <a:gd name="connsiteY7" fmla="*/ 81574 h 103410"/>
                    <a:gd name="connsiteX8" fmla="*/ 890 w 100722"/>
                    <a:gd name="connsiteY8" fmla="*/ 42743 h 1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410">
                      <a:moveTo>
                        <a:pt x="862" y="42772"/>
                      </a:moveTo>
                      <a:cubicBezTo>
                        <a:pt x="3453" y="28709"/>
                        <a:pt x="11310" y="17008"/>
                        <a:pt x="21871" y="9492"/>
                      </a:cubicBezTo>
                      <a:cubicBezTo>
                        <a:pt x="27166" y="5706"/>
                        <a:pt x="33088" y="3059"/>
                        <a:pt x="39436" y="1493"/>
                      </a:cubicBezTo>
                      <a:cubicBezTo>
                        <a:pt x="45784" y="-101"/>
                        <a:pt x="52503" y="-471"/>
                        <a:pt x="59278" y="639"/>
                      </a:cubicBezTo>
                      <a:cubicBezTo>
                        <a:pt x="86380" y="5137"/>
                        <a:pt x="104600" y="31669"/>
                        <a:pt x="100017" y="59910"/>
                      </a:cubicBezTo>
                      <a:cubicBezTo>
                        <a:pt x="95405" y="88150"/>
                        <a:pt x="69214" y="107337"/>
                        <a:pt x="41486" y="102726"/>
                      </a:cubicBezTo>
                      <a:cubicBezTo>
                        <a:pt x="34568" y="101587"/>
                        <a:pt x="28220" y="99053"/>
                        <a:pt x="22697" y="95495"/>
                      </a:cubicBezTo>
                      <a:cubicBezTo>
                        <a:pt x="17174" y="91879"/>
                        <a:pt x="12505" y="87040"/>
                        <a:pt x="8833" y="81574"/>
                      </a:cubicBezTo>
                      <a:cubicBezTo>
                        <a:pt x="1488" y="70614"/>
                        <a:pt x="-1700" y="56806"/>
                        <a:pt x="890" y="42743"/>
                      </a:cubicBezTo>
                      <a:close/>
                    </a:path>
                  </a:pathLst>
                </a:custGeom>
                <a:grpFill/>
                <a:ln w="2845" cap="flat">
                  <a:noFill/>
                  <a:prstDash val="solid"/>
                  <a:miter/>
                </a:ln>
              </p:spPr>
              <p:txBody>
                <a:bodyPr rtlCol="0" anchor="ctr"/>
                <a:lstStyle/>
                <a:p>
                  <a:endParaRPr lang="en-US"/>
                </a:p>
              </p:txBody>
            </p:sp>
            <p:sp>
              <p:nvSpPr>
                <p:cNvPr id="2314" name="Freeform: Shape 2313">
                  <a:extLst>
                    <a:ext uri="{FF2B5EF4-FFF2-40B4-BE49-F238E27FC236}">
                      <a16:creationId xmlns:a16="http://schemas.microsoft.com/office/drawing/2014/main" id="{D0F51885-D5E7-BC8F-B22F-14BF1F00A3C7}"/>
                    </a:ext>
                  </a:extLst>
                </p:cNvPr>
                <p:cNvSpPr/>
                <p:nvPr/>
              </p:nvSpPr>
              <p:spPr>
                <a:xfrm>
                  <a:off x="9668727" y="5764737"/>
                  <a:ext cx="98041" cy="100724"/>
                </a:xfrm>
                <a:custGeom>
                  <a:avLst/>
                  <a:gdLst>
                    <a:gd name="connsiteX0" fmla="*/ 1299 w 98041"/>
                    <a:gd name="connsiteY0" fmla="*/ 39937 h 100724"/>
                    <a:gd name="connsiteX1" fmla="*/ 59830 w 98041"/>
                    <a:gd name="connsiteY1" fmla="*/ 1078 h 100724"/>
                    <a:gd name="connsiteX2" fmla="*/ 96952 w 98041"/>
                    <a:gd name="connsiteY2" fmla="*/ 60748 h 100724"/>
                    <a:gd name="connsiteX3" fmla="*/ 38421 w 98041"/>
                    <a:gd name="connsiteY3" fmla="*/ 99607 h 100724"/>
                    <a:gd name="connsiteX4" fmla="*/ 1299 w 98041"/>
                    <a:gd name="connsiteY4" fmla="*/ 39937 h 10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41" h="100724">
                      <a:moveTo>
                        <a:pt x="1299" y="39937"/>
                      </a:moveTo>
                      <a:cubicBezTo>
                        <a:pt x="7505" y="12807"/>
                        <a:pt x="33724" y="-4615"/>
                        <a:pt x="59830" y="1078"/>
                      </a:cubicBezTo>
                      <a:cubicBezTo>
                        <a:pt x="85964" y="6772"/>
                        <a:pt x="102560" y="33475"/>
                        <a:pt x="96952" y="60748"/>
                      </a:cubicBezTo>
                      <a:cubicBezTo>
                        <a:pt x="91344" y="88020"/>
                        <a:pt x="65125" y="105414"/>
                        <a:pt x="38421" y="99607"/>
                      </a:cubicBezTo>
                      <a:cubicBezTo>
                        <a:pt x="11718" y="93799"/>
                        <a:pt x="-4907" y="67068"/>
                        <a:pt x="1299" y="39937"/>
                      </a:cubicBezTo>
                      <a:close/>
                    </a:path>
                  </a:pathLst>
                </a:custGeom>
                <a:grpFill/>
                <a:ln w="2845" cap="flat">
                  <a:noFill/>
                  <a:prstDash val="solid"/>
                  <a:miter/>
                </a:ln>
              </p:spPr>
              <p:txBody>
                <a:bodyPr rtlCol="0" anchor="ctr"/>
                <a:lstStyle/>
                <a:p>
                  <a:endParaRPr lang="en-US"/>
                </a:p>
              </p:txBody>
            </p:sp>
            <p:sp>
              <p:nvSpPr>
                <p:cNvPr id="2315" name="Freeform: Shape 2314">
                  <a:extLst>
                    <a:ext uri="{FF2B5EF4-FFF2-40B4-BE49-F238E27FC236}">
                      <a16:creationId xmlns:a16="http://schemas.microsoft.com/office/drawing/2014/main" id="{6B65B123-DE41-971D-B2A6-3FD31ED78EA9}"/>
                    </a:ext>
                  </a:extLst>
                </p:cNvPr>
                <p:cNvSpPr/>
                <p:nvPr/>
              </p:nvSpPr>
              <p:spPr>
                <a:xfrm>
                  <a:off x="9455327" y="5714920"/>
                  <a:ext cx="95343" cy="98074"/>
                </a:xfrm>
                <a:custGeom>
                  <a:avLst/>
                  <a:gdLst>
                    <a:gd name="connsiteX0" fmla="*/ 1756 w 95343"/>
                    <a:gd name="connsiteY0" fmla="*/ 36576 h 98074"/>
                    <a:gd name="connsiteX1" fmla="*/ 60059 w 95343"/>
                    <a:gd name="connsiteY1" fmla="*/ 1588 h 98074"/>
                    <a:gd name="connsiteX2" fmla="*/ 76827 w 95343"/>
                    <a:gd name="connsiteY2" fmla="*/ 10100 h 98074"/>
                    <a:gd name="connsiteX3" fmla="*/ 88812 w 95343"/>
                    <a:gd name="connsiteY3" fmla="*/ 23850 h 98074"/>
                    <a:gd name="connsiteX4" fmla="*/ 93822 w 95343"/>
                    <a:gd name="connsiteY4" fmla="*/ 60745 h 98074"/>
                    <a:gd name="connsiteX5" fmla="*/ 71731 w 95343"/>
                    <a:gd name="connsiteY5" fmla="*/ 91035 h 98074"/>
                    <a:gd name="connsiteX6" fmla="*/ 54337 w 95343"/>
                    <a:gd name="connsiteY6" fmla="*/ 97583 h 98074"/>
                    <a:gd name="connsiteX7" fmla="*/ 35321 w 95343"/>
                    <a:gd name="connsiteY7" fmla="*/ 96444 h 98074"/>
                    <a:gd name="connsiteX8" fmla="*/ 1756 w 95343"/>
                    <a:gd name="connsiteY8" fmla="*/ 36604 h 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43" h="98074">
                      <a:moveTo>
                        <a:pt x="1756" y="36576"/>
                      </a:moveTo>
                      <a:cubicBezTo>
                        <a:pt x="8873" y="10470"/>
                        <a:pt x="34979" y="-5216"/>
                        <a:pt x="60059" y="1588"/>
                      </a:cubicBezTo>
                      <a:cubicBezTo>
                        <a:pt x="66351" y="3296"/>
                        <a:pt x="71987" y="6229"/>
                        <a:pt x="76827" y="10100"/>
                      </a:cubicBezTo>
                      <a:cubicBezTo>
                        <a:pt x="81695" y="13858"/>
                        <a:pt x="85738" y="18527"/>
                        <a:pt x="88812" y="23850"/>
                      </a:cubicBezTo>
                      <a:cubicBezTo>
                        <a:pt x="94933" y="34469"/>
                        <a:pt x="97097" y="47621"/>
                        <a:pt x="93822" y="60745"/>
                      </a:cubicBezTo>
                      <a:cubicBezTo>
                        <a:pt x="90520" y="73869"/>
                        <a:pt x="82350" y="84488"/>
                        <a:pt x="71731" y="91035"/>
                      </a:cubicBezTo>
                      <a:cubicBezTo>
                        <a:pt x="66436" y="94309"/>
                        <a:pt x="60515" y="96558"/>
                        <a:pt x="54337" y="97583"/>
                      </a:cubicBezTo>
                      <a:cubicBezTo>
                        <a:pt x="48188" y="98494"/>
                        <a:pt x="41726" y="98152"/>
                        <a:pt x="35321" y="96444"/>
                      </a:cubicBezTo>
                      <a:cubicBezTo>
                        <a:pt x="9671" y="89498"/>
                        <a:pt x="-5332" y="62710"/>
                        <a:pt x="1756" y="36604"/>
                      </a:cubicBezTo>
                      <a:close/>
                    </a:path>
                  </a:pathLst>
                </a:custGeom>
                <a:grpFill/>
                <a:ln w="2845" cap="flat">
                  <a:noFill/>
                  <a:prstDash val="solid"/>
                  <a:miter/>
                </a:ln>
              </p:spPr>
              <p:txBody>
                <a:bodyPr rtlCol="0" anchor="ctr"/>
                <a:lstStyle/>
                <a:p>
                  <a:endParaRPr lang="en-US"/>
                </a:p>
              </p:txBody>
            </p:sp>
            <p:sp>
              <p:nvSpPr>
                <p:cNvPr id="2316" name="Freeform: Shape 2315">
                  <a:extLst>
                    <a:ext uri="{FF2B5EF4-FFF2-40B4-BE49-F238E27FC236}">
                      <a16:creationId xmlns:a16="http://schemas.microsoft.com/office/drawing/2014/main" id="{A8A493CC-E170-E8B9-B07D-5FA8F938A41B}"/>
                    </a:ext>
                  </a:extLst>
                </p:cNvPr>
                <p:cNvSpPr/>
                <p:nvPr/>
              </p:nvSpPr>
              <p:spPr>
                <a:xfrm>
                  <a:off x="9244074" y="5656359"/>
                  <a:ext cx="92768" cy="94781"/>
                </a:xfrm>
                <a:custGeom>
                  <a:avLst/>
                  <a:gdLst>
                    <a:gd name="connsiteX0" fmla="*/ 2288 w 92768"/>
                    <a:gd name="connsiteY0" fmla="*/ 33674 h 94781"/>
                    <a:gd name="connsiteX1" fmla="*/ 60363 w 92768"/>
                    <a:gd name="connsiteY1" fmla="*/ 1818 h 94781"/>
                    <a:gd name="connsiteX2" fmla="*/ 90739 w 92768"/>
                    <a:gd name="connsiteY2" fmla="*/ 60520 h 94781"/>
                    <a:gd name="connsiteX3" fmla="*/ 32520 w 92768"/>
                    <a:gd name="connsiteY3" fmla="*/ 92860 h 94781"/>
                    <a:gd name="connsiteX4" fmla="*/ 2288 w 92768"/>
                    <a:gd name="connsiteY4" fmla="*/ 33674 h 9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68" h="94781">
                      <a:moveTo>
                        <a:pt x="2288" y="33674"/>
                      </a:moveTo>
                      <a:cubicBezTo>
                        <a:pt x="10230" y="8594"/>
                        <a:pt x="36079" y="-5185"/>
                        <a:pt x="60363" y="1818"/>
                      </a:cubicBezTo>
                      <a:cubicBezTo>
                        <a:pt x="84561" y="9020"/>
                        <a:pt x="98168" y="35297"/>
                        <a:pt x="90739" y="60520"/>
                      </a:cubicBezTo>
                      <a:cubicBezTo>
                        <a:pt x="83308" y="85743"/>
                        <a:pt x="57231" y="100233"/>
                        <a:pt x="32520" y="92860"/>
                      </a:cubicBezTo>
                      <a:cubicBezTo>
                        <a:pt x="7725" y="85714"/>
                        <a:pt x="-5655" y="58698"/>
                        <a:pt x="2288" y="33674"/>
                      </a:cubicBezTo>
                      <a:close/>
                    </a:path>
                  </a:pathLst>
                </a:custGeom>
                <a:grpFill/>
                <a:ln w="2845" cap="flat">
                  <a:noFill/>
                  <a:prstDash val="solid"/>
                  <a:miter/>
                </a:ln>
              </p:spPr>
              <p:txBody>
                <a:bodyPr rtlCol="0" anchor="ctr"/>
                <a:lstStyle/>
                <a:p>
                  <a:endParaRPr lang="en-US"/>
                </a:p>
              </p:txBody>
            </p:sp>
            <p:sp>
              <p:nvSpPr>
                <p:cNvPr id="2317" name="Freeform: Shape 2316">
                  <a:extLst>
                    <a:ext uri="{FF2B5EF4-FFF2-40B4-BE49-F238E27FC236}">
                      <a16:creationId xmlns:a16="http://schemas.microsoft.com/office/drawing/2014/main" id="{9691E2A1-DD4B-2A12-F53C-54A580BE0488}"/>
                    </a:ext>
                  </a:extLst>
                </p:cNvPr>
                <p:cNvSpPr/>
                <p:nvPr/>
              </p:nvSpPr>
              <p:spPr>
                <a:xfrm>
                  <a:off x="9035603" y="5588573"/>
                  <a:ext cx="90043" cy="92175"/>
                </a:xfrm>
                <a:custGeom>
                  <a:avLst/>
                  <a:gdLst>
                    <a:gd name="connsiteX0" fmla="*/ 2827 w 90043"/>
                    <a:gd name="connsiteY0" fmla="*/ 31143 h 92175"/>
                    <a:gd name="connsiteX1" fmla="*/ 60475 w 90043"/>
                    <a:gd name="connsiteY1" fmla="*/ 2447 h 92175"/>
                    <a:gd name="connsiteX2" fmla="*/ 87463 w 90043"/>
                    <a:gd name="connsiteY2" fmla="*/ 60949 h 92175"/>
                    <a:gd name="connsiteX3" fmla="*/ 29815 w 90043"/>
                    <a:gd name="connsiteY3" fmla="*/ 89645 h 92175"/>
                    <a:gd name="connsiteX4" fmla="*/ 2827 w 90043"/>
                    <a:gd name="connsiteY4" fmla="*/ 31143 h 9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43" h="92175">
                      <a:moveTo>
                        <a:pt x="2827" y="31143"/>
                      </a:moveTo>
                      <a:cubicBezTo>
                        <a:pt x="11538" y="7144"/>
                        <a:pt x="37331" y="-5695"/>
                        <a:pt x="60475" y="2447"/>
                      </a:cubicBezTo>
                      <a:cubicBezTo>
                        <a:pt x="83592" y="10589"/>
                        <a:pt x="95691" y="36780"/>
                        <a:pt x="87463" y="60949"/>
                      </a:cubicBezTo>
                      <a:cubicBezTo>
                        <a:pt x="79236" y="85119"/>
                        <a:pt x="53444" y="97958"/>
                        <a:pt x="29815" y="89645"/>
                      </a:cubicBezTo>
                      <a:cubicBezTo>
                        <a:pt x="6215" y="81333"/>
                        <a:pt x="-5884" y="55142"/>
                        <a:pt x="2827" y="31143"/>
                      </a:cubicBezTo>
                      <a:close/>
                    </a:path>
                  </a:pathLst>
                </a:custGeom>
                <a:grpFill/>
                <a:ln w="2845" cap="flat">
                  <a:noFill/>
                  <a:prstDash val="solid"/>
                  <a:miter/>
                </a:ln>
              </p:spPr>
              <p:txBody>
                <a:bodyPr rtlCol="0" anchor="ctr"/>
                <a:lstStyle/>
                <a:p>
                  <a:endParaRPr lang="en-US"/>
                </a:p>
              </p:txBody>
            </p:sp>
            <p:sp>
              <p:nvSpPr>
                <p:cNvPr id="2318" name="Freeform: Shape 2317">
                  <a:extLst>
                    <a:ext uri="{FF2B5EF4-FFF2-40B4-BE49-F238E27FC236}">
                      <a16:creationId xmlns:a16="http://schemas.microsoft.com/office/drawing/2014/main" id="{FD0AD43E-86A6-DD8E-704D-E417455D7648}"/>
                    </a:ext>
                  </a:extLst>
                </p:cNvPr>
                <p:cNvSpPr/>
                <p:nvPr/>
              </p:nvSpPr>
              <p:spPr>
                <a:xfrm>
                  <a:off x="8830175" y="5512511"/>
                  <a:ext cx="87306" cy="89509"/>
                </a:xfrm>
                <a:custGeom>
                  <a:avLst/>
                  <a:gdLst>
                    <a:gd name="connsiteX0" fmla="*/ 3426 w 87306"/>
                    <a:gd name="connsiteY0" fmla="*/ 28263 h 89509"/>
                    <a:gd name="connsiteX1" fmla="*/ 60277 w 87306"/>
                    <a:gd name="connsiteY1" fmla="*/ 3096 h 89509"/>
                    <a:gd name="connsiteX2" fmla="*/ 84162 w 87306"/>
                    <a:gd name="connsiteY2" fmla="*/ 60631 h 89509"/>
                    <a:gd name="connsiteX3" fmla="*/ 27083 w 87306"/>
                    <a:gd name="connsiteY3" fmla="*/ 86309 h 89509"/>
                    <a:gd name="connsiteX4" fmla="*/ 3426 w 87306"/>
                    <a:gd name="connsiteY4" fmla="*/ 28234 h 89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06" h="89509">
                      <a:moveTo>
                        <a:pt x="3426" y="28263"/>
                      </a:moveTo>
                      <a:cubicBezTo>
                        <a:pt x="12821" y="5374"/>
                        <a:pt x="38271" y="-5899"/>
                        <a:pt x="60277" y="3096"/>
                      </a:cubicBezTo>
                      <a:cubicBezTo>
                        <a:pt x="82226" y="12292"/>
                        <a:pt x="93129" y="37486"/>
                        <a:pt x="84162" y="60631"/>
                      </a:cubicBezTo>
                      <a:cubicBezTo>
                        <a:pt x="75251" y="83605"/>
                        <a:pt x="49459" y="95704"/>
                        <a:pt x="27083" y="86309"/>
                      </a:cubicBezTo>
                      <a:cubicBezTo>
                        <a:pt x="4621" y="77142"/>
                        <a:pt x="-5969" y="51122"/>
                        <a:pt x="3426" y="28234"/>
                      </a:cubicBezTo>
                      <a:close/>
                    </a:path>
                  </a:pathLst>
                </a:custGeom>
                <a:grpFill/>
                <a:ln w="2845" cap="flat">
                  <a:noFill/>
                  <a:prstDash val="solid"/>
                  <a:miter/>
                </a:ln>
              </p:spPr>
              <p:txBody>
                <a:bodyPr rtlCol="0" anchor="ctr"/>
                <a:lstStyle/>
                <a:p>
                  <a:endParaRPr lang="en-US"/>
                </a:p>
              </p:txBody>
            </p:sp>
            <p:sp>
              <p:nvSpPr>
                <p:cNvPr id="2319" name="Freeform: Shape 2318">
                  <a:extLst>
                    <a:ext uri="{FF2B5EF4-FFF2-40B4-BE49-F238E27FC236}">
                      <a16:creationId xmlns:a16="http://schemas.microsoft.com/office/drawing/2014/main" id="{8912B6EE-2894-3F8F-DC7E-4AEDAA8C360E}"/>
                    </a:ext>
                  </a:extLst>
                </p:cNvPr>
                <p:cNvSpPr/>
                <p:nvPr/>
              </p:nvSpPr>
              <p:spPr>
                <a:xfrm>
                  <a:off x="8628012" y="5428148"/>
                  <a:ext cx="84811" cy="86165"/>
                </a:xfrm>
                <a:custGeom>
                  <a:avLst/>
                  <a:gdLst>
                    <a:gd name="connsiteX0" fmla="*/ 4062 w 84811"/>
                    <a:gd name="connsiteY0" fmla="*/ 25655 h 86165"/>
                    <a:gd name="connsiteX1" fmla="*/ 60172 w 84811"/>
                    <a:gd name="connsiteY1" fmla="*/ 3421 h 86165"/>
                    <a:gd name="connsiteX2" fmla="*/ 81040 w 84811"/>
                    <a:gd name="connsiteY2" fmla="*/ 59931 h 86165"/>
                    <a:gd name="connsiteX3" fmla="*/ 24701 w 84811"/>
                    <a:gd name="connsiteY3" fmla="*/ 82649 h 86165"/>
                    <a:gd name="connsiteX4" fmla="*/ 4033 w 84811"/>
                    <a:gd name="connsiteY4" fmla="*/ 25655 h 86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1" h="86165">
                      <a:moveTo>
                        <a:pt x="4062" y="25655"/>
                      </a:moveTo>
                      <a:cubicBezTo>
                        <a:pt x="14082" y="3791"/>
                        <a:pt x="38964" y="-5631"/>
                        <a:pt x="60172" y="3421"/>
                      </a:cubicBezTo>
                      <a:cubicBezTo>
                        <a:pt x="81296" y="12645"/>
                        <a:pt x="90633" y="37953"/>
                        <a:pt x="81040" y="59931"/>
                      </a:cubicBezTo>
                      <a:cubicBezTo>
                        <a:pt x="71446" y="81908"/>
                        <a:pt x="46223" y="92071"/>
                        <a:pt x="24701" y="82649"/>
                      </a:cubicBezTo>
                      <a:cubicBezTo>
                        <a:pt x="3093" y="73425"/>
                        <a:pt x="-5902" y="47376"/>
                        <a:pt x="4033" y="25655"/>
                      </a:cubicBezTo>
                      <a:close/>
                    </a:path>
                  </a:pathLst>
                </a:custGeom>
                <a:grpFill/>
                <a:ln w="2845" cap="flat">
                  <a:noFill/>
                  <a:prstDash val="solid"/>
                  <a:miter/>
                </a:ln>
              </p:spPr>
              <p:txBody>
                <a:bodyPr rtlCol="0" anchor="ctr"/>
                <a:lstStyle/>
                <a:p>
                  <a:endParaRPr lang="en-US"/>
                </a:p>
              </p:txBody>
            </p:sp>
            <p:sp>
              <p:nvSpPr>
                <p:cNvPr id="2320" name="Freeform: Shape 2319">
                  <a:extLst>
                    <a:ext uri="{FF2B5EF4-FFF2-40B4-BE49-F238E27FC236}">
                      <a16:creationId xmlns:a16="http://schemas.microsoft.com/office/drawing/2014/main" id="{69B6E41A-19A1-946E-C30B-11F3FEC57AE2}"/>
                    </a:ext>
                  </a:extLst>
                </p:cNvPr>
                <p:cNvSpPr/>
                <p:nvPr/>
              </p:nvSpPr>
              <p:spPr>
                <a:xfrm>
                  <a:off x="8429685" y="5334969"/>
                  <a:ext cx="82087" cy="83507"/>
                </a:xfrm>
                <a:custGeom>
                  <a:avLst/>
                  <a:gdLst>
                    <a:gd name="connsiteX0" fmla="*/ 4649 w 82087"/>
                    <a:gd name="connsiteY0" fmla="*/ 23551 h 83507"/>
                    <a:gd name="connsiteX1" fmla="*/ 59877 w 82087"/>
                    <a:gd name="connsiteY1" fmla="*/ 4107 h 83507"/>
                    <a:gd name="connsiteX2" fmla="*/ 77670 w 82087"/>
                    <a:gd name="connsiteY2" fmla="*/ 59848 h 83507"/>
                    <a:gd name="connsiteX3" fmla="*/ 22442 w 82087"/>
                    <a:gd name="connsiteY3" fmla="*/ 79292 h 83507"/>
                    <a:gd name="connsiteX4" fmla="*/ 4649 w 82087"/>
                    <a:gd name="connsiteY4" fmla="*/ 23551 h 83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87" h="83507">
                      <a:moveTo>
                        <a:pt x="4649" y="23551"/>
                      </a:moveTo>
                      <a:cubicBezTo>
                        <a:pt x="15182" y="2883"/>
                        <a:pt x="39892" y="-5829"/>
                        <a:pt x="59877" y="4107"/>
                      </a:cubicBezTo>
                      <a:cubicBezTo>
                        <a:pt x="79862" y="14042"/>
                        <a:pt x="87833" y="38980"/>
                        <a:pt x="77670" y="59848"/>
                      </a:cubicBezTo>
                      <a:cubicBezTo>
                        <a:pt x="67506" y="80715"/>
                        <a:pt x="42796" y="89398"/>
                        <a:pt x="22442" y="79292"/>
                      </a:cubicBezTo>
                      <a:cubicBezTo>
                        <a:pt x="2086" y="69186"/>
                        <a:pt x="-5884" y="44219"/>
                        <a:pt x="4649" y="23551"/>
                      </a:cubicBezTo>
                      <a:close/>
                    </a:path>
                  </a:pathLst>
                </a:custGeom>
                <a:grpFill/>
                <a:ln w="2845" cap="flat">
                  <a:noFill/>
                  <a:prstDash val="solid"/>
                  <a:miter/>
                </a:ln>
              </p:spPr>
              <p:txBody>
                <a:bodyPr rtlCol="0" anchor="ctr"/>
                <a:lstStyle/>
                <a:p>
                  <a:endParaRPr lang="en-US"/>
                </a:p>
              </p:txBody>
            </p:sp>
            <p:sp>
              <p:nvSpPr>
                <p:cNvPr id="2321" name="Freeform: Shape 2320">
                  <a:extLst>
                    <a:ext uri="{FF2B5EF4-FFF2-40B4-BE49-F238E27FC236}">
                      <a16:creationId xmlns:a16="http://schemas.microsoft.com/office/drawing/2014/main" id="{DB6F9188-CAAB-71EE-5001-314B90F75F5E}"/>
                    </a:ext>
                  </a:extLst>
                </p:cNvPr>
                <p:cNvSpPr/>
                <p:nvPr/>
              </p:nvSpPr>
              <p:spPr>
                <a:xfrm>
                  <a:off x="8235464" y="5233865"/>
                  <a:ext cx="79193" cy="80877"/>
                </a:xfrm>
                <a:custGeom>
                  <a:avLst/>
                  <a:gdLst>
                    <a:gd name="connsiteX0" fmla="*/ 5286 w 79193"/>
                    <a:gd name="connsiteY0" fmla="*/ 21145 h 80877"/>
                    <a:gd name="connsiteX1" fmla="*/ 59261 w 79193"/>
                    <a:gd name="connsiteY1" fmla="*/ 4804 h 80877"/>
                    <a:gd name="connsiteX2" fmla="*/ 77709 w 79193"/>
                    <a:gd name="connsiteY2" fmla="*/ 28746 h 80877"/>
                    <a:gd name="connsiteX3" fmla="*/ 74179 w 79193"/>
                    <a:gd name="connsiteY3" fmla="*/ 59406 h 80877"/>
                    <a:gd name="connsiteX4" fmla="*/ 50294 w 79193"/>
                    <a:gd name="connsiteY4" fmla="*/ 79192 h 80877"/>
                    <a:gd name="connsiteX5" fmla="*/ 20117 w 79193"/>
                    <a:gd name="connsiteY5" fmla="*/ 75947 h 80877"/>
                    <a:gd name="connsiteX6" fmla="*/ 5286 w 79193"/>
                    <a:gd name="connsiteY6" fmla="*/ 21145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93" h="80877">
                      <a:moveTo>
                        <a:pt x="5286" y="21145"/>
                      </a:moveTo>
                      <a:cubicBezTo>
                        <a:pt x="16274" y="1588"/>
                        <a:pt x="40444" y="-5701"/>
                        <a:pt x="59261" y="4804"/>
                      </a:cubicBezTo>
                      <a:cubicBezTo>
                        <a:pt x="68684" y="10071"/>
                        <a:pt x="75033" y="18839"/>
                        <a:pt x="77709" y="28746"/>
                      </a:cubicBezTo>
                      <a:cubicBezTo>
                        <a:pt x="80413" y="38625"/>
                        <a:pt x="79531" y="49528"/>
                        <a:pt x="74179" y="59406"/>
                      </a:cubicBezTo>
                      <a:cubicBezTo>
                        <a:pt x="68855" y="69256"/>
                        <a:pt x="60087" y="76174"/>
                        <a:pt x="50294" y="79192"/>
                      </a:cubicBezTo>
                      <a:cubicBezTo>
                        <a:pt x="40529" y="82152"/>
                        <a:pt x="29683" y="81299"/>
                        <a:pt x="20117" y="75947"/>
                      </a:cubicBezTo>
                      <a:cubicBezTo>
                        <a:pt x="958" y="65242"/>
                        <a:pt x="-5675" y="40703"/>
                        <a:pt x="5286" y="21145"/>
                      </a:cubicBezTo>
                      <a:close/>
                    </a:path>
                  </a:pathLst>
                </a:custGeom>
                <a:grpFill/>
                <a:ln w="2845" cap="flat">
                  <a:noFill/>
                  <a:prstDash val="solid"/>
                  <a:miter/>
                </a:ln>
              </p:spPr>
              <p:txBody>
                <a:bodyPr rtlCol="0" anchor="ctr"/>
                <a:lstStyle/>
                <a:p>
                  <a:endParaRPr lang="en-US"/>
                </a:p>
              </p:txBody>
            </p:sp>
            <p:sp>
              <p:nvSpPr>
                <p:cNvPr id="2322" name="Freeform: Shape 2321">
                  <a:extLst>
                    <a:ext uri="{FF2B5EF4-FFF2-40B4-BE49-F238E27FC236}">
                      <a16:creationId xmlns:a16="http://schemas.microsoft.com/office/drawing/2014/main" id="{9DD1DBF2-D023-3901-E096-8E789538670D}"/>
                    </a:ext>
                  </a:extLst>
                </p:cNvPr>
                <p:cNvSpPr/>
                <p:nvPr/>
              </p:nvSpPr>
              <p:spPr>
                <a:xfrm>
                  <a:off x="8045481" y="5125043"/>
                  <a:ext cx="76761" cy="77668"/>
                </a:xfrm>
                <a:custGeom>
                  <a:avLst/>
                  <a:gdLst>
                    <a:gd name="connsiteX0" fmla="*/ 5954 w 76761"/>
                    <a:gd name="connsiteY0" fmla="*/ 18912 h 77668"/>
                    <a:gd name="connsiteX1" fmla="*/ 29867 w 76761"/>
                    <a:gd name="connsiteY1" fmla="*/ 1177 h 77668"/>
                    <a:gd name="connsiteX2" fmla="*/ 58621 w 76761"/>
                    <a:gd name="connsiteY2" fmla="*/ 5361 h 77668"/>
                    <a:gd name="connsiteX3" fmla="*/ 71090 w 76761"/>
                    <a:gd name="connsiteY3" fmla="*/ 58255 h 77668"/>
                    <a:gd name="connsiteX4" fmla="*/ 18053 w 76761"/>
                    <a:gd name="connsiteY4" fmla="*/ 72404 h 77668"/>
                    <a:gd name="connsiteX5" fmla="*/ 944 w 76761"/>
                    <a:gd name="connsiteY5" fmla="*/ 48434 h 77668"/>
                    <a:gd name="connsiteX6" fmla="*/ 5954 w 76761"/>
                    <a:gd name="connsiteY6" fmla="*/ 18912 h 7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61" h="77668">
                      <a:moveTo>
                        <a:pt x="5954" y="18912"/>
                      </a:moveTo>
                      <a:cubicBezTo>
                        <a:pt x="11620" y="9689"/>
                        <a:pt x="20359" y="3596"/>
                        <a:pt x="29867" y="1177"/>
                      </a:cubicBezTo>
                      <a:cubicBezTo>
                        <a:pt x="39405" y="-1300"/>
                        <a:pt x="49596" y="151"/>
                        <a:pt x="58621" y="5361"/>
                      </a:cubicBezTo>
                      <a:cubicBezTo>
                        <a:pt x="76555" y="15951"/>
                        <a:pt x="82135" y="39637"/>
                        <a:pt x="71090" y="58255"/>
                      </a:cubicBezTo>
                      <a:cubicBezTo>
                        <a:pt x="60044" y="76873"/>
                        <a:pt x="36273" y="83193"/>
                        <a:pt x="18053" y="72404"/>
                      </a:cubicBezTo>
                      <a:cubicBezTo>
                        <a:pt x="8886" y="67109"/>
                        <a:pt x="3136" y="58113"/>
                        <a:pt x="944" y="48434"/>
                      </a:cubicBezTo>
                      <a:cubicBezTo>
                        <a:pt x="-1220" y="38726"/>
                        <a:pt x="289" y="28107"/>
                        <a:pt x="5954" y="18912"/>
                      </a:cubicBezTo>
                      <a:close/>
                    </a:path>
                  </a:pathLst>
                </a:custGeom>
                <a:grpFill/>
                <a:ln w="2845" cap="flat">
                  <a:noFill/>
                  <a:prstDash val="solid"/>
                  <a:miter/>
                </a:ln>
              </p:spPr>
              <p:txBody>
                <a:bodyPr rtlCol="0" anchor="ctr"/>
                <a:lstStyle/>
                <a:p>
                  <a:endParaRPr lang="en-US"/>
                </a:p>
              </p:txBody>
            </p:sp>
            <p:sp>
              <p:nvSpPr>
                <p:cNvPr id="2323" name="Freeform: Shape 2322">
                  <a:extLst>
                    <a:ext uri="{FF2B5EF4-FFF2-40B4-BE49-F238E27FC236}">
                      <a16:creationId xmlns:a16="http://schemas.microsoft.com/office/drawing/2014/main" id="{4732198D-9B90-04E0-35CF-E8C6A71A26DC}"/>
                    </a:ext>
                  </a:extLst>
                </p:cNvPr>
                <p:cNvSpPr/>
                <p:nvPr/>
              </p:nvSpPr>
              <p:spPr>
                <a:xfrm>
                  <a:off x="7860226" y="5008124"/>
                  <a:ext cx="74172" cy="74808"/>
                </a:xfrm>
                <a:custGeom>
                  <a:avLst/>
                  <a:gdLst>
                    <a:gd name="connsiteX0" fmla="*/ 6537 w 74172"/>
                    <a:gd name="connsiteY0" fmla="*/ 17176 h 74808"/>
                    <a:gd name="connsiteX1" fmla="*/ 58064 w 74172"/>
                    <a:gd name="connsiteY1" fmla="*/ 5845 h 74808"/>
                    <a:gd name="connsiteX2" fmla="*/ 67829 w 74172"/>
                    <a:gd name="connsiteY2" fmla="*/ 57515 h 74808"/>
                    <a:gd name="connsiteX3" fmla="*/ 16301 w 74172"/>
                    <a:gd name="connsiteY3" fmla="*/ 68846 h 74808"/>
                    <a:gd name="connsiteX4" fmla="*/ 6537 w 74172"/>
                    <a:gd name="connsiteY4" fmla="*/ 17176 h 74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72" h="74808">
                      <a:moveTo>
                        <a:pt x="6537" y="17176"/>
                      </a:moveTo>
                      <a:cubicBezTo>
                        <a:pt x="18209" y="-133"/>
                        <a:pt x="41268" y="-5200"/>
                        <a:pt x="58064" y="5845"/>
                      </a:cubicBezTo>
                      <a:cubicBezTo>
                        <a:pt x="74861" y="16891"/>
                        <a:pt x="79216" y="40036"/>
                        <a:pt x="67829" y="57515"/>
                      </a:cubicBezTo>
                      <a:cubicBezTo>
                        <a:pt x="56441" y="74995"/>
                        <a:pt x="33382" y="80062"/>
                        <a:pt x="16301" y="68846"/>
                      </a:cubicBezTo>
                      <a:cubicBezTo>
                        <a:pt x="-751" y="57601"/>
                        <a:pt x="-5136" y="34485"/>
                        <a:pt x="6537" y="17176"/>
                      </a:cubicBezTo>
                      <a:close/>
                    </a:path>
                  </a:pathLst>
                </a:custGeom>
                <a:grpFill/>
                <a:ln w="2845" cap="flat">
                  <a:noFill/>
                  <a:prstDash val="solid"/>
                  <a:miter/>
                </a:ln>
              </p:spPr>
              <p:txBody>
                <a:bodyPr rtlCol="0" anchor="ctr"/>
                <a:lstStyle/>
                <a:p>
                  <a:endParaRPr lang="en-US"/>
                </a:p>
              </p:txBody>
            </p:sp>
            <p:sp>
              <p:nvSpPr>
                <p:cNvPr id="2324" name="Freeform: Shape 2323">
                  <a:extLst>
                    <a:ext uri="{FF2B5EF4-FFF2-40B4-BE49-F238E27FC236}">
                      <a16:creationId xmlns:a16="http://schemas.microsoft.com/office/drawing/2014/main" id="{5560119F-1C0B-78A4-C3A1-EF0623C38D11}"/>
                    </a:ext>
                  </a:extLst>
                </p:cNvPr>
                <p:cNvSpPr/>
                <p:nvPr/>
              </p:nvSpPr>
              <p:spPr>
                <a:xfrm>
                  <a:off x="7680144" y="4883661"/>
                  <a:ext cx="71270" cy="72164"/>
                </a:xfrm>
                <a:custGeom>
                  <a:avLst/>
                  <a:gdLst>
                    <a:gd name="connsiteX0" fmla="*/ 7183 w 71270"/>
                    <a:gd name="connsiteY0" fmla="*/ 15211 h 72164"/>
                    <a:gd name="connsiteX1" fmla="*/ 57059 w 71270"/>
                    <a:gd name="connsiteY1" fmla="*/ 6557 h 72164"/>
                    <a:gd name="connsiteX2" fmla="*/ 64261 w 71270"/>
                    <a:gd name="connsiteY2" fmla="*/ 56831 h 72164"/>
                    <a:gd name="connsiteX3" fmla="*/ 14385 w 71270"/>
                    <a:gd name="connsiteY3" fmla="*/ 65486 h 72164"/>
                    <a:gd name="connsiteX4" fmla="*/ 7183 w 71270"/>
                    <a:gd name="connsiteY4" fmla="*/ 15211 h 72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70" h="72164">
                      <a:moveTo>
                        <a:pt x="7183" y="15211"/>
                      </a:moveTo>
                      <a:cubicBezTo>
                        <a:pt x="19082" y="-988"/>
                        <a:pt x="41401" y="-4859"/>
                        <a:pt x="57059" y="6557"/>
                      </a:cubicBezTo>
                      <a:cubicBezTo>
                        <a:pt x="72688" y="17972"/>
                        <a:pt x="75933" y="40462"/>
                        <a:pt x="64261" y="56831"/>
                      </a:cubicBezTo>
                      <a:cubicBezTo>
                        <a:pt x="52618" y="73201"/>
                        <a:pt x="30270" y="77073"/>
                        <a:pt x="14385" y="65486"/>
                      </a:cubicBezTo>
                      <a:cubicBezTo>
                        <a:pt x="-1500" y="53899"/>
                        <a:pt x="-4717" y="31381"/>
                        <a:pt x="7183" y="15211"/>
                      </a:cubicBezTo>
                      <a:close/>
                    </a:path>
                  </a:pathLst>
                </a:custGeom>
                <a:grpFill/>
                <a:ln w="2845" cap="flat">
                  <a:noFill/>
                  <a:prstDash val="solid"/>
                  <a:miter/>
                </a:ln>
              </p:spPr>
              <p:txBody>
                <a:bodyPr rtlCol="0" anchor="ctr"/>
                <a:lstStyle/>
                <a:p>
                  <a:endParaRPr lang="en-US"/>
                </a:p>
              </p:txBody>
            </p:sp>
            <p:sp>
              <p:nvSpPr>
                <p:cNvPr id="2325" name="Freeform: Shape 2324">
                  <a:extLst>
                    <a:ext uri="{FF2B5EF4-FFF2-40B4-BE49-F238E27FC236}">
                      <a16:creationId xmlns:a16="http://schemas.microsoft.com/office/drawing/2014/main" id="{C992B22B-552E-580F-4AE3-CEA55BD32821}"/>
                    </a:ext>
                  </a:extLst>
                </p:cNvPr>
                <p:cNvSpPr/>
                <p:nvPr/>
              </p:nvSpPr>
              <p:spPr>
                <a:xfrm>
                  <a:off x="7505149" y="4752096"/>
                  <a:ext cx="68653" cy="69274"/>
                </a:xfrm>
                <a:custGeom>
                  <a:avLst/>
                  <a:gdLst>
                    <a:gd name="connsiteX0" fmla="*/ 7838 w 68653"/>
                    <a:gd name="connsiteY0" fmla="*/ 13403 h 69274"/>
                    <a:gd name="connsiteX1" fmla="*/ 55921 w 68653"/>
                    <a:gd name="connsiteY1" fmla="*/ 7225 h 69274"/>
                    <a:gd name="connsiteX2" fmla="*/ 61131 w 68653"/>
                    <a:gd name="connsiteY2" fmla="*/ 55479 h 69274"/>
                    <a:gd name="connsiteX3" fmla="*/ 12621 w 68653"/>
                    <a:gd name="connsiteY3" fmla="*/ 62169 h 69274"/>
                    <a:gd name="connsiteX4" fmla="*/ 7810 w 68653"/>
                    <a:gd name="connsiteY4" fmla="*/ 13403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3" h="69274">
                      <a:moveTo>
                        <a:pt x="7838" y="13403"/>
                      </a:moveTo>
                      <a:cubicBezTo>
                        <a:pt x="19909" y="-1685"/>
                        <a:pt x="41431" y="-4447"/>
                        <a:pt x="55921" y="7225"/>
                      </a:cubicBezTo>
                      <a:cubicBezTo>
                        <a:pt x="70497" y="18812"/>
                        <a:pt x="73002" y="40163"/>
                        <a:pt x="61131" y="55479"/>
                      </a:cubicBezTo>
                      <a:cubicBezTo>
                        <a:pt x="49345" y="70681"/>
                        <a:pt x="27425" y="73926"/>
                        <a:pt x="12621" y="62169"/>
                      </a:cubicBezTo>
                      <a:cubicBezTo>
                        <a:pt x="-2097" y="50326"/>
                        <a:pt x="-4261" y="28491"/>
                        <a:pt x="7810" y="13403"/>
                      </a:cubicBezTo>
                      <a:close/>
                    </a:path>
                  </a:pathLst>
                </a:custGeom>
                <a:grpFill/>
                <a:ln w="2845" cap="flat">
                  <a:noFill/>
                  <a:prstDash val="solid"/>
                  <a:miter/>
                </a:ln>
              </p:spPr>
              <p:txBody>
                <a:bodyPr rtlCol="0" anchor="ctr"/>
                <a:lstStyle/>
                <a:p>
                  <a:endParaRPr lang="en-US"/>
                </a:p>
              </p:txBody>
            </p:sp>
            <p:sp>
              <p:nvSpPr>
                <p:cNvPr id="2326" name="Freeform: Shape 2325">
                  <a:extLst>
                    <a:ext uri="{FF2B5EF4-FFF2-40B4-BE49-F238E27FC236}">
                      <a16:creationId xmlns:a16="http://schemas.microsoft.com/office/drawing/2014/main" id="{F87EDF1F-5DD4-2B7B-D017-1DD1F56ED7A7}"/>
                    </a:ext>
                  </a:extLst>
                </p:cNvPr>
                <p:cNvSpPr/>
                <p:nvPr/>
              </p:nvSpPr>
              <p:spPr>
                <a:xfrm>
                  <a:off x="7335727" y="4613435"/>
                  <a:ext cx="66208" cy="66131"/>
                </a:xfrm>
                <a:custGeom>
                  <a:avLst/>
                  <a:gdLst>
                    <a:gd name="connsiteX0" fmla="*/ 8329 w 66208"/>
                    <a:gd name="connsiteY0" fmla="*/ 11914 h 66131"/>
                    <a:gd name="connsiteX1" fmla="*/ 55017 w 66208"/>
                    <a:gd name="connsiteY1" fmla="*/ 7501 h 66131"/>
                    <a:gd name="connsiteX2" fmla="*/ 58063 w 66208"/>
                    <a:gd name="connsiteY2" fmla="*/ 54047 h 66131"/>
                    <a:gd name="connsiteX3" fmla="*/ 11347 w 66208"/>
                    <a:gd name="connsiteY3" fmla="*/ 58488 h 66131"/>
                    <a:gd name="connsiteX4" fmla="*/ 8329 w 66208"/>
                    <a:gd name="connsiteY4" fmla="*/ 11914 h 66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08" h="66131">
                      <a:moveTo>
                        <a:pt x="8329" y="11914"/>
                      </a:moveTo>
                      <a:cubicBezTo>
                        <a:pt x="20428" y="-2007"/>
                        <a:pt x="41409" y="-4056"/>
                        <a:pt x="55017" y="7501"/>
                      </a:cubicBezTo>
                      <a:cubicBezTo>
                        <a:pt x="68654" y="19031"/>
                        <a:pt x="70020" y="39870"/>
                        <a:pt x="58063" y="54047"/>
                      </a:cubicBezTo>
                      <a:cubicBezTo>
                        <a:pt x="46107" y="68224"/>
                        <a:pt x="25182" y="70217"/>
                        <a:pt x="11347" y="58488"/>
                      </a:cubicBezTo>
                      <a:cubicBezTo>
                        <a:pt x="-2489" y="46759"/>
                        <a:pt x="-3883" y="25978"/>
                        <a:pt x="8329" y="11914"/>
                      </a:cubicBezTo>
                      <a:close/>
                    </a:path>
                  </a:pathLst>
                </a:custGeom>
                <a:grpFill/>
                <a:ln w="2845" cap="flat">
                  <a:noFill/>
                  <a:prstDash val="solid"/>
                  <a:miter/>
                </a:ln>
              </p:spPr>
              <p:txBody>
                <a:bodyPr rtlCol="0" anchor="ctr"/>
                <a:lstStyle/>
                <a:p>
                  <a:endParaRPr lang="en-US"/>
                </a:p>
              </p:txBody>
            </p:sp>
            <p:sp>
              <p:nvSpPr>
                <p:cNvPr id="2327" name="Freeform: Shape 2326">
                  <a:extLst>
                    <a:ext uri="{FF2B5EF4-FFF2-40B4-BE49-F238E27FC236}">
                      <a16:creationId xmlns:a16="http://schemas.microsoft.com/office/drawing/2014/main" id="{4BDD925F-BC7D-A881-59E4-87FC4321F98C}"/>
                    </a:ext>
                  </a:extLst>
                </p:cNvPr>
                <p:cNvSpPr/>
                <p:nvPr/>
              </p:nvSpPr>
              <p:spPr>
                <a:xfrm>
                  <a:off x="7172468" y="4467622"/>
                  <a:ext cx="63328" cy="63495"/>
                </a:xfrm>
                <a:custGeom>
                  <a:avLst/>
                  <a:gdLst>
                    <a:gd name="connsiteX0" fmla="*/ 8865 w 63328"/>
                    <a:gd name="connsiteY0" fmla="*/ 10404 h 63495"/>
                    <a:gd name="connsiteX1" fmla="*/ 53645 w 63328"/>
                    <a:gd name="connsiteY1" fmla="*/ 8126 h 63495"/>
                    <a:gd name="connsiteX2" fmla="*/ 54613 w 63328"/>
                    <a:gd name="connsiteY2" fmla="*/ 52964 h 63495"/>
                    <a:gd name="connsiteX3" fmla="*/ 9832 w 63328"/>
                    <a:gd name="connsiteY3" fmla="*/ 55242 h 63495"/>
                    <a:gd name="connsiteX4" fmla="*/ 8865 w 63328"/>
                    <a:gd name="connsiteY4" fmla="*/ 10404 h 6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28" h="63495">
                      <a:moveTo>
                        <a:pt x="8865" y="10404"/>
                      </a:moveTo>
                      <a:cubicBezTo>
                        <a:pt x="21049" y="-2521"/>
                        <a:pt x="41090" y="-3545"/>
                        <a:pt x="53645" y="8126"/>
                      </a:cubicBezTo>
                      <a:cubicBezTo>
                        <a:pt x="66171" y="19799"/>
                        <a:pt x="66598" y="39869"/>
                        <a:pt x="54613" y="52964"/>
                      </a:cubicBezTo>
                      <a:cubicBezTo>
                        <a:pt x="42599" y="66060"/>
                        <a:pt x="22558" y="67084"/>
                        <a:pt x="9832" y="55242"/>
                      </a:cubicBezTo>
                      <a:cubicBezTo>
                        <a:pt x="-2893" y="43399"/>
                        <a:pt x="-3320" y="23329"/>
                        <a:pt x="8865" y="10404"/>
                      </a:cubicBezTo>
                      <a:close/>
                    </a:path>
                  </a:pathLst>
                </a:custGeom>
                <a:grpFill/>
                <a:ln w="2845" cap="flat">
                  <a:noFill/>
                  <a:prstDash val="solid"/>
                  <a:miter/>
                </a:ln>
              </p:spPr>
              <p:txBody>
                <a:bodyPr rtlCol="0" anchor="ctr"/>
                <a:lstStyle/>
                <a:p>
                  <a:endParaRPr lang="en-US"/>
                </a:p>
              </p:txBody>
            </p:sp>
            <p:sp>
              <p:nvSpPr>
                <p:cNvPr id="2328" name="Freeform: Shape 2327">
                  <a:extLst>
                    <a:ext uri="{FF2B5EF4-FFF2-40B4-BE49-F238E27FC236}">
                      <a16:creationId xmlns:a16="http://schemas.microsoft.com/office/drawing/2014/main" id="{18CFBC1B-5BAA-6706-BD09-801E13CFC11A}"/>
                    </a:ext>
                  </a:extLst>
                </p:cNvPr>
                <p:cNvSpPr/>
                <p:nvPr/>
              </p:nvSpPr>
              <p:spPr>
                <a:xfrm>
                  <a:off x="7015165" y="4315390"/>
                  <a:ext cx="60417" cy="60863"/>
                </a:xfrm>
                <a:custGeom>
                  <a:avLst/>
                  <a:gdLst>
                    <a:gd name="connsiteX0" fmla="*/ 9392 w 60417"/>
                    <a:gd name="connsiteY0" fmla="*/ 8993 h 60863"/>
                    <a:gd name="connsiteX1" fmla="*/ 52123 w 60417"/>
                    <a:gd name="connsiteY1" fmla="*/ 8709 h 60863"/>
                    <a:gd name="connsiteX2" fmla="*/ 60407 w 60417"/>
                    <a:gd name="connsiteY2" fmla="*/ 30116 h 60863"/>
                    <a:gd name="connsiteX3" fmla="*/ 51241 w 60417"/>
                    <a:gd name="connsiteY3" fmla="*/ 51639 h 60863"/>
                    <a:gd name="connsiteX4" fmla="*/ 29633 w 60417"/>
                    <a:gd name="connsiteY4" fmla="*/ 60862 h 60863"/>
                    <a:gd name="connsiteX5" fmla="*/ 8424 w 60417"/>
                    <a:gd name="connsiteY5" fmla="*/ 52037 h 60863"/>
                    <a:gd name="connsiteX6" fmla="*/ 9421 w 60417"/>
                    <a:gd name="connsiteY6" fmla="*/ 8993 h 6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17" h="60863">
                      <a:moveTo>
                        <a:pt x="9392" y="8993"/>
                      </a:moveTo>
                      <a:cubicBezTo>
                        <a:pt x="21548" y="-2878"/>
                        <a:pt x="40679" y="-3020"/>
                        <a:pt x="52123" y="8709"/>
                      </a:cubicBezTo>
                      <a:cubicBezTo>
                        <a:pt x="57845" y="14573"/>
                        <a:pt x="60606" y="22316"/>
                        <a:pt x="60407" y="30116"/>
                      </a:cubicBezTo>
                      <a:cubicBezTo>
                        <a:pt x="60236" y="37917"/>
                        <a:pt x="57247" y="45603"/>
                        <a:pt x="51241" y="51639"/>
                      </a:cubicBezTo>
                      <a:cubicBezTo>
                        <a:pt x="45262" y="57645"/>
                        <a:pt x="37377" y="60805"/>
                        <a:pt x="29633" y="60862"/>
                      </a:cubicBezTo>
                      <a:cubicBezTo>
                        <a:pt x="21890" y="60919"/>
                        <a:pt x="14203" y="57958"/>
                        <a:pt x="8424" y="52037"/>
                      </a:cubicBezTo>
                      <a:cubicBezTo>
                        <a:pt x="-3191" y="40166"/>
                        <a:pt x="-2735" y="20893"/>
                        <a:pt x="9421" y="8993"/>
                      </a:cubicBezTo>
                      <a:close/>
                    </a:path>
                  </a:pathLst>
                </a:custGeom>
                <a:grpFill/>
                <a:ln w="2845" cap="flat">
                  <a:noFill/>
                  <a:prstDash val="solid"/>
                  <a:miter/>
                </a:ln>
              </p:spPr>
              <p:txBody>
                <a:bodyPr rtlCol="0" anchor="ctr"/>
                <a:lstStyle/>
                <a:p>
                  <a:endParaRPr lang="en-US"/>
                </a:p>
              </p:txBody>
            </p:sp>
            <p:sp>
              <p:nvSpPr>
                <p:cNvPr id="2329" name="Freeform: Shape 2328">
                  <a:extLst>
                    <a:ext uri="{FF2B5EF4-FFF2-40B4-BE49-F238E27FC236}">
                      <a16:creationId xmlns:a16="http://schemas.microsoft.com/office/drawing/2014/main" id="{26162260-625B-D1AD-5FCF-28A4CE272B33}"/>
                    </a:ext>
                  </a:extLst>
                </p:cNvPr>
                <p:cNvSpPr/>
                <p:nvPr/>
              </p:nvSpPr>
              <p:spPr>
                <a:xfrm>
                  <a:off x="6864074" y="4156991"/>
                  <a:ext cx="58112" cy="57663"/>
                </a:xfrm>
                <a:custGeom>
                  <a:avLst/>
                  <a:gdLst>
                    <a:gd name="connsiteX0" fmla="*/ 9886 w 58112"/>
                    <a:gd name="connsiteY0" fmla="*/ 7713 h 57663"/>
                    <a:gd name="connsiteX1" fmla="*/ 50739 w 58112"/>
                    <a:gd name="connsiteY1" fmla="*/ 9023 h 57663"/>
                    <a:gd name="connsiteX2" fmla="*/ 48489 w 58112"/>
                    <a:gd name="connsiteY2" fmla="*/ 49704 h 57663"/>
                    <a:gd name="connsiteX3" fmla="*/ 7381 w 58112"/>
                    <a:gd name="connsiteY3" fmla="*/ 48651 h 57663"/>
                    <a:gd name="connsiteX4" fmla="*/ 9915 w 58112"/>
                    <a:gd name="connsiteY4" fmla="*/ 7742 h 57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12" h="57663">
                      <a:moveTo>
                        <a:pt x="9886" y="7713"/>
                      </a:moveTo>
                      <a:cubicBezTo>
                        <a:pt x="21985" y="-3190"/>
                        <a:pt x="39949" y="-2336"/>
                        <a:pt x="50739" y="9023"/>
                      </a:cubicBezTo>
                      <a:cubicBezTo>
                        <a:pt x="61386" y="20467"/>
                        <a:pt x="60389" y="38687"/>
                        <a:pt x="48489" y="49704"/>
                      </a:cubicBezTo>
                      <a:cubicBezTo>
                        <a:pt x="36590" y="60721"/>
                        <a:pt x="18171" y="60237"/>
                        <a:pt x="7381" y="48651"/>
                      </a:cubicBezTo>
                      <a:cubicBezTo>
                        <a:pt x="-3522" y="37149"/>
                        <a:pt x="-2070" y="18560"/>
                        <a:pt x="9915" y="7742"/>
                      </a:cubicBezTo>
                      <a:close/>
                    </a:path>
                  </a:pathLst>
                </a:custGeom>
                <a:grpFill/>
                <a:ln w="2845" cap="flat">
                  <a:noFill/>
                  <a:prstDash val="solid"/>
                  <a:miter/>
                </a:ln>
              </p:spPr>
              <p:txBody>
                <a:bodyPr rtlCol="0" anchor="ctr"/>
                <a:lstStyle/>
                <a:p>
                  <a:endParaRPr lang="en-US"/>
                </a:p>
              </p:txBody>
            </p:sp>
            <p:sp>
              <p:nvSpPr>
                <p:cNvPr id="2330" name="Freeform: Shape 2329">
                  <a:extLst>
                    <a:ext uri="{FF2B5EF4-FFF2-40B4-BE49-F238E27FC236}">
                      <a16:creationId xmlns:a16="http://schemas.microsoft.com/office/drawing/2014/main" id="{B077A4EA-0BCE-FEA9-2C3C-35B6EB7FB7A5}"/>
                    </a:ext>
                  </a:extLst>
                </p:cNvPr>
                <p:cNvSpPr/>
                <p:nvPr/>
              </p:nvSpPr>
              <p:spPr>
                <a:xfrm>
                  <a:off x="6719993" y="3992171"/>
                  <a:ext cx="55309" cy="54909"/>
                </a:xfrm>
                <a:custGeom>
                  <a:avLst/>
                  <a:gdLst>
                    <a:gd name="connsiteX0" fmla="*/ 10175 w 55309"/>
                    <a:gd name="connsiteY0" fmla="*/ 6677 h 54909"/>
                    <a:gd name="connsiteX1" fmla="*/ 49091 w 55309"/>
                    <a:gd name="connsiteY1" fmla="*/ 9410 h 54909"/>
                    <a:gd name="connsiteX2" fmla="*/ 45219 w 55309"/>
                    <a:gd name="connsiteY2" fmla="*/ 48127 h 54909"/>
                    <a:gd name="connsiteX3" fmla="*/ 6303 w 55309"/>
                    <a:gd name="connsiteY3" fmla="*/ 45394 h 54909"/>
                    <a:gd name="connsiteX4" fmla="*/ 10175 w 55309"/>
                    <a:gd name="connsiteY4" fmla="*/ 6677 h 54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09" h="54909">
                      <a:moveTo>
                        <a:pt x="10175" y="6677"/>
                      </a:moveTo>
                      <a:cubicBezTo>
                        <a:pt x="22046" y="-3201"/>
                        <a:pt x="39468" y="-1977"/>
                        <a:pt x="49091" y="9410"/>
                      </a:cubicBezTo>
                      <a:cubicBezTo>
                        <a:pt x="58713" y="20797"/>
                        <a:pt x="56976" y="38134"/>
                        <a:pt x="45219" y="48127"/>
                      </a:cubicBezTo>
                      <a:cubicBezTo>
                        <a:pt x="33462" y="58148"/>
                        <a:pt x="16039" y="56923"/>
                        <a:pt x="6303" y="45394"/>
                      </a:cubicBezTo>
                      <a:cubicBezTo>
                        <a:pt x="-3433" y="33864"/>
                        <a:pt x="-1697" y="16527"/>
                        <a:pt x="10175" y="6677"/>
                      </a:cubicBezTo>
                      <a:close/>
                    </a:path>
                  </a:pathLst>
                </a:custGeom>
                <a:grpFill/>
                <a:ln w="2845" cap="flat">
                  <a:noFill/>
                  <a:prstDash val="solid"/>
                  <a:miter/>
                </a:ln>
              </p:spPr>
              <p:txBody>
                <a:bodyPr rtlCol="0" anchor="ctr"/>
                <a:lstStyle/>
                <a:p>
                  <a:endParaRPr lang="en-US"/>
                </a:p>
              </p:txBody>
            </p:sp>
            <p:sp>
              <p:nvSpPr>
                <p:cNvPr id="2331" name="Freeform: Shape 2330">
                  <a:extLst>
                    <a:ext uri="{FF2B5EF4-FFF2-40B4-BE49-F238E27FC236}">
                      <a16:creationId xmlns:a16="http://schemas.microsoft.com/office/drawing/2014/main" id="{AC65A1AE-2077-A5E7-0C22-7A6D2B1F7791}"/>
                    </a:ext>
                  </a:extLst>
                </p:cNvPr>
                <p:cNvSpPr/>
                <p:nvPr/>
              </p:nvSpPr>
              <p:spPr>
                <a:xfrm>
                  <a:off x="6582725" y="3821618"/>
                  <a:ext cx="52445" cy="52280"/>
                </a:xfrm>
                <a:custGeom>
                  <a:avLst/>
                  <a:gdLst>
                    <a:gd name="connsiteX0" fmla="*/ 10567 w 52445"/>
                    <a:gd name="connsiteY0" fmla="*/ 5624 h 52280"/>
                    <a:gd name="connsiteX1" fmla="*/ 47263 w 52445"/>
                    <a:gd name="connsiteY1" fmla="*/ 9837 h 52280"/>
                    <a:gd name="connsiteX2" fmla="*/ 41939 w 52445"/>
                    <a:gd name="connsiteY2" fmla="*/ 46561 h 52280"/>
                    <a:gd name="connsiteX3" fmla="*/ 5244 w 52445"/>
                    <a:gd name="connsiteY3" fmla="*/ 42348 h 52280"/>
                    <a:gd name="connsiteX4" fmla="*/ 10567 w 52445"/>
                    <a:gd name="connsiteY4" fmla="*/ 5624 h 52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45" h="52280">
                      <a:moveTo>
                        <a:pt x="10567" y="5624"/>
                      </a:moveTo>
                      <a:cubicBezTo>
                        <a:pt x="22211" y="-3287"/>
                        <a:pt x="38637" y="-1408"/>
                        <a:pt x="47263" y="9837"/>
                      </a:cubicBezTo>
                      <a:cubicBezTo>
                        <a:pt x="55889" y="21082"/>
                        <a:pt x="53498" y="37508"/>
                        <a:pt x="41939" y="46561"/>
                      </a:cubicBezTo>
                      <a:cubicBezTo>
                        <a:pt x="30381" y="55614"/>
                        <a:pt x="13955" y="53707"/>
                        <a:pt x="5244" y="42348"/>
                      </a:cubicBezTo>
                      <a:cubicBezTo>
                        <a:pt x="-3467" y="30989"/>
                        <a:pt x="-1076" y="14534"/>
                        <a:pt x="10567" y="5624"/>
                      </a:cubicBezTo>
                      <a:close/>
                    </a:path>
                  </a:pathLst>
                </a:custGeom>
                <a:grpFill/>
                <a:ln w="2845" cap="flat">
                  <a:noFill/>
                  <a:prstDash val="solid"/>
                  <a:miter/>
                </a:ln>
              </p:spPr>
              <p:txBody>
                <a:bodyPr rtlCol="0" anchor="ctr"/>
                <a:lstStyle/>
                <a:p>
                  <a:endParaRPr lang="en-US"/>
                </a:p>
              </p:txBody>
            </p:sp>
            <p:sp>
              <p:nvSpPr>
                <p:cNvPr id="2332" name="Freeform: Shape 2331">
                  <a:extLst>
                    <a:ext uri="{FF2B5EF4-FFF2-40B4-BE49-F238E27FC236}">
                      <a16:creationId xmlns:a16="http://schemas.microsoft.com/office/drawing/2014/main" id="{83B0EABE-2B18-53A4-9401-AFB4B661BDBD}"/>
                    </a:ext>
                  </a:extLst>
                </p:cNvPr>
                <p:cNvSpPr/>
                <p:nvPr/>
              </p:nvSpPr>
              <p:spPr>
                <a:xfrm>
                  <a:off x="6452370" y="3645714"/>
                  <a:ext cx="49769" cy="49350"/>
                </a:xfrm>
                <a:custGeom>
                  <a:avLst/>
                  <a:gdLst>
                    <a:gd name="connsiteX0" fmla="*/ 10908 w 49769"/>
                    <a:gd name="connsiteY0" fmla="*/ 4683 h 49350"/>
                    <a:gd name="connsiteX1" fmla="*/ 45326 w 49769"/>
                    <a:gd name="connsiteY1" fmla="*/ 10177 h 49350"/>
                    <a:gd name="connsiteX2" fmla="*/ 39148 w 49769"/>
                    <a:gd name="connsiteY2" fmla="*/ 44510 h 49350"/>
                    <a:gd name="connsiteX3" fmla="*/ 4303 w 49769"/>
                    <a:gd name="connsiteY3" fmla="*/ 39300 h 49350"/>
                    <a:gd name="connsiteX4" fmla="*/ 10908 w 49769"/>
                    <a:gd name="connsiteY4" fmla="*/ 4654 h 49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9" h="49350">
                      <a:moveTo>
                        <a:pt x="10908" y="4683"/>
                      </a:moveTo>
                      <a:cubicBezTo>
                        <a:pt x="22267" y="-3288"/>
                        <a:pt x="37696" y="-840"/>
                        <a:pt x="45326" y="10177"/>
                      </a:cubicBezTo>
                      <a:cubicBezTo>
                        <a:pt x="53098" y="21109"/>
                        <a:pt x="50450" y="36397"/>
                        <a:pt x="39148" y="44510"/>
                      </a:cubicBezTo>
                      <a:cubicBezTo>
                        <a:pt x="27903" y="52595"/>
                        <a:pt x="12160" y="50346"/>
                        <a:pt x="4303" y="39300"/>
                      </a:cubicBezTo>
                      <a:cubicBezTo>
                        <a:pt x="-3412" y="28141"/>
                        <a:pt x="-479" y="12654"/>
                        <a:pt x="10908" y="4654"/>
                      </a:cubicBezTo>
                      <a:close/>
                    </a:path>
                  </a:pathLst>
                </a:custGeom>
                <a:grpFill/>
                <a:ln w="2845" cap="flat">
                  <a:noFill/>
                  <a:prstDash val="solid"/>
                  <a:miter/>
                </a:ln>
              </p:spPr>
              <p:txBody>
                <a:bodyPr rtlCol="0" anchor="ctr"/>
                <a:lstStyle/>
                <a:p>
                  <a:endParaRPr lang="en-US"/>
                </a:p>
              </p:txBody>
            </p:sp>
            <p:sp>
              <p:nvSpPr>
                <p:cNvPr id="2333" name="Freeform: Shape 2332">
                  <a:extLst>
                    <a:ext uri="{FF2B5EF4-FFF2-40B4-BE49-F238E27FC236}">
                      <a16:creationId xmlns:a16="http://schemas.microsoft.com/office/drawing/2014/main" id="{BE735C39-6C7C-C52D-76B2-6E353EBEE222}"/>
                    </a:ext>
                  </a:extLst>
                </p:cNvPr>
                <p:cNvSpPr/>
                <p:nvPr/>
              </p:nvSpPr>
              <p:spPr>
                <a:xfrm>
                  <a:off x="6329605" y="3464492"/>
                  <a:ext cx="47218" cy="46413"/>
                </a:xfrm>
                <a:custGeom>
                  <a:avLst/>
                  <a:gdLst>
                    <a:gd name="connsiteX0" fmla="*/ 10946 w 47218"/>
                    <a:gd name="connsiteY0" fmla="*/ 3908 h 46413"/>
                    <a:gd name="connsiteX1" fmla="*/ 43543 w 47218"/>
                    <a:gd name="connsiteY1" fmla="*/ 10228 h 46413"/>
                    <a:gd name="connsiteX2" fmla="*/ 36312 w 47218"/>
                    <a:gd name="connsiteY2" fmla="*/ 42426 h 46413"/>
                    <a:gd name="connsiteX3" fmla="*/ 3716 w 47218"/>
                    <a:gd name="connsiteY3" fmla="*/ 36106 h 46413"/>
                    <a:gd name="connsiteX4" fmla="*/ 10946 w 47218"/>
                    <a:gd name="connsiteY4" fmla="*/ 3908 h 46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18" h="46413">
                      <a:moveTo>
                        <a:pt x="10946" y="3908"/>
                      </a:moveTo>
                      <a:cubicBezTo>
                        <a:pt x="21992" y="-3181"/>
                        <a:pt x="36568" y="-362"/>
                        <a:pt x="43543" y="10228"/>
                      </a:cubicBezTo>
                      <a:cubicBezTo>
                        <a:pt x="50517" y="20818"/>
                        <a:pt x="47272" y="35223"/>
                        <a:pt x="36312" y="42426"/>
                      </a:cubicBezTo>
                      <a:cubicBezTo>
                        <a:pt x="25351" y="49628"/>
                        <a:pt x="10747" y="46810"/>
                        <a:pt x="3716" y="36106"/>
                      </a:cubicBezTo>
                      <a:cubicBezTo>
                        <a:pt x="-3316" y="25402"/>
                        <a:pt x="-71" y="10996"/>
                        <a:pt x="10946" y="3908"/>
                      </a:cubicBezTo>
                      <a:close/>
                    </a:path>
                  </a:pathLst>
                </a:custGeom>
                <a:grpFill/>
                <a:ln w="2845" cap="flat">
                  <a:noFill/>
                  <a:prstDash val="solid"/>
                  <a:miter/>
                </a:ln>
              </p:spPr>
              <p:txBody>
                <a:bodyPr rtlCol="0" anchor="ctr"/>
                <a:lstStyle/>
                <a:p>
                  <a:endParaRPr lang="en-US"/>
                </a:p>
              </p:txBody>
            </p:sp>
            <p:sp>
              <p:nvSpPr>
                <p:cNvPr id="2334" name="Freeform: Shape 2333">
                  <a:extLst>
                    <a:ext uri="{FF2B5EF4-FFF2-40B4-BE49-F238E27FC236}">
                      <a16:creationId xmlns:a16="http://schemas.microsoft.com/office/drawing/2014/main" id="{A8233456-2AB0-BEF1-C8B4-4C10E7844A40}"/>
                    </a:ext>
                  </a:extLst>
                </p:cNvPr>
                <p:cNvSpPr/>
                <p:nvPr/>
              </p:nvSpPr>
              <p:spPr>
                <a:xfrm>
                  <a:off x="6214542" y="3278166"/>
                  <a:ext cx="44331" cy="43792"/>
                </a:xfrm>
                <a:custGeom>
                  <a:avLst/>
                  <a:gdLst>
                    <a:gd name="connsiteX0" fmla="*/ 11139 w 44331"/>
                    <a:gd name="connsiteY0" fmla="*/ 3168 h 43792"/>
                    <a:gd name="connsiteX1" fmla="*/ 41401 w 44331"/>
                    <a:gd name="connsiteY1" fmla="*/ 10456 h 43792"/>
                    <a:gd name="connsiteX2" fmla="*/ 33230 w 44331"/>
                    <a:gd name="connsiteY2" fmla="*/ 40547 h 43792"/>
                    <a:gd name="connsiteX3" fmla="*/ 2969 w 44331"/>
                    <a:gd name="connsiteY3" fmla="*/ 33259 h 43792"/>
                    <a:gd name="connsiteX4" fmla="*/ 11139 w 44331"/>
                    <a:gd name="connsiteY4" fmla="*/ 3168 h 43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31" h="43792">
                      <a:moveTo>
                        <a:pt x="11139" y="3168"/>
                      </a:moveTo>
                      <a:cubicBezTo>
                        <a:pt x="21786" y="-3066"/>
                        <a:pt x="35337" y="179"/>
                        <a:pt x="41401" y="10456"/>
                      </a:cubicBezTo>
                      <a:cubicBezTo>
                        <a:pt x="47465" y="20733"/>
                        <a:pt x="43821" y="34199"/>
                        <a:pt x="33230" y="40547"/>
                      </a:cubicBezTo>
                      <a:cubicBezTo>
                        <a:pt x="22640" y="46896"/>
                        <a:pt x="9089" y="43650"/>
                        <a:pt x="2969" y="33259"/>
                      </a:cubicBezTo>
                      <a:cubicBezTo>
                        <a:pt x="-3152" y="22897"/>
                        <a:pt x="492" y="9431"/>
                        <a:pt x="11139" y="3168"/>
                      </a:cubicBezTo>
                      <a:close/>
                    </a:path>
                  </a:pathLst>
                </a:custGeom>
                <a:grpFill/>
                <a:ln w="2845" cap="flat">
                  <a:noFill/>
                  <a:prstDash val="solid"/>
                  <a:miter/>
                </a:ln>
              </p:spPr>
              <p:txBody>
                <a:bodyPr rtlCol="0" anchor="ctr"/>
                <a:lstStyle/>
                <a:p>
                  <a:endParaRPr lang="en-US"/>
                </a:p>
              </p:txBody>
            </p:sp>
            <p:sp>
              <p:nvSpPr>
                <p:cNvPr id="2335" name="Freeform: Shape 2334">
                  <a:extLst>
                    <a:ext uri="{FF2B5EF4-FFF2-40B4-BE49-F238E27FC236}">
                      <a16:creationId xmlns:a16="http://schemas.microsoft.com/office/drawing/2014/main" id="{06C7890B-3FF8-D1BB-290C-2911ACD3CDF2}"/>
                    </a:ext>
                  </a:extLst>
                </p:cNvPr>
                <p:cNvSpPr/>
                <p:nvPr/>
              </p:nvSpPr>
              <p:spPr>
                <a:xfrm>
                  <a:off x="6107042" y="3087378"/>
                  <a:ext cx="41468" cy="41116"/>
                </a:xfrm>
                <a:custGeom>
                  <a:avLst/>
                  <a:gdLst>
                    <a:gd name="connsiteX0" fmla="*/ 11257 w 41468"/>
                    <a:gd name="connsiteY0" fmla="*/ 2537 h 41116"/>
                    <a:gd name="connsiteX1" fmla="*/ 39185 w 41468"/>
                    <a:gd name="connsiteY1" fmla="*/ 10593 h 41116"/>
                    <a:gd name="connsiteX2" fmla="*/ 30302 w 41468"/>
                    <a:gd name="connsiteY2" fmla="*/ 38492 h 41116"/>
                    <a:gd name="connsiteX3" fmla="*/ 2318 w 41468"/>
                    <a:gd name="connsiteY3" fmla="*/ 30464 h 41116"/>
                    <a:gd name="connsiteX4" fmla="*/ 11257 w 41468"/>
                    <a:gd name="connsiteY4" fmla="*/ 2537 h 4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8" h="41116">
                      <a:moveTo>
                        <a:pt x="11257" y="2537"/>
                      </a:moveTo>
                      <a:cubicBezTo>
                        <a:pt x="21477" y="-2901"/>
                        <a:pt x="33975" y="686"/>
                        <a:pt x="39185" y="10593"/>
                      </a:cubicBezTo>
                      <a:cubicBezTo>
                        <a:pt x="44394" y="20471"/>
                        <a:pt x="40380" y="32969"/>
                        <a:pt x="30302" y="38492"/>
                      </a:cubicBezTo>
                      <a:cubicBezTo>
                        <a:pt x="20082" y="44072"/>
                        <a:pt x="7585" y="40456"/>
                        <a:pt x="2318" y="30464"/>
                      </a:cubicBezTo>
                      <a:cubicBezTo>
                        <a:pt x="-2949" y="20500"/>
                        <a:pt x="1066" y="7974"/>
                        <a:pt x="11257" y="2537"/>
                      </a:cubicBezTo>
                      <a:close/>
                    </a:path>
                  </a:pathLst>
                </a:custGeom>
                <a:grpFill/>
                <a:ln w="2845" cap="flat">
                  <a:noFill/>
                  <a:prstDash val="solid"/>
                  <a:miter/>
                </a:ln>
              </p:spPr>
              <p:txBody>
                <a:bodyPr rtlCol="0" anchor="ctr"/>
                <a:lstStyle/>
                <a:p>
                  <a:endParaRPr lang="en-US"/>
                </a:p>
              </p:txBody>
            </p:sp>
            <p:sp>
              <p:nvSpPr>
                <p:cNvPr id="2336" name="Freeform: Shape 2335">
                  <a:extLst>
                    <a:ext uri="{FF2B5EF4-FFF2-40B4-BE49-F238E27FC236}">
                      <a16:creationId xmlns:a16="http://schemas.microsoft.com/office/drawing/2014/main" id="{B2260B04-9388-41BE-4A6F-BD1B7A91EC0E}"/>
                    </a:ext>
                  </a:extLst>
                </p:cNvPr>
                <p:cNvSpPr/>
                <p:nvPr/>
              </p:nvSpPr>
              <p:spPr>
                <a:xfrm>
                  <a:off x="6007532" y="2892320"/>
                  <a:ext cx="39008" cy="38038"/>
                </a:xfrm>
                <a:custGeom>
                  <a:avLst/>
                  <a:gdLst>
                    <a:gd name="connsiteX0" fmla="*/ 11072 w 39008"/>
                    <a:gd name="connsiteY0" fmla="*/ 2018 h 38038"/>
                    <a:gd name="connsiteX1" fmla="*/ 37092 w 39008"/>
                    <a:gd name="connsiteY1" fmla="*/ 10444 h 38038"/>
                    <a:gd name="connsiteX2" fmla="*/ 27954 w 39008"/>
                    <a:gd name="connsiteY2" fmla="*/ 35980 h 38038"/>
                    <a:gd name="connsiteX3" fmla="*/ 1934 w 39008"/>
                    <a:gd name="connsiteY3" fmla="*/ 27554 h 38038"/>
                    <a:gd name="connsiteX4" fmla="*/ 11072 w 39008"/>
                    <a:gd name="connsiteY4" fmla="*/ 2018 h 38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08" h="38038">
                      <a:moveTo>
                        <a:pt x="11072" y="2018"/>
                      </a:moveTo>
                      <a:cubicBezTo>
                        <a:pt x="20808" y="-2680"/>
                        <a:pt x="32452" y="1107"/>
                        <a:pt x="37092" y="10444"/>
                      </a:cubicBezTo>
                      <a:cubicBezTo>
                        <a:pt x="41732" y="19782"/>
                        <a:pt x="37661" y="31226"/>
                        <a:pt x="27954" y="35980"/>
                      </a:cubicBezTo>
                      <a:cubicBezTo>
                        <a:pt x="18274" y="40735"/>
                        <a:pt x="6631" y="36977"/>
                        <a:pt x="1934" y="27554"/>
                      </a:cubicBezTo>
                      <a:cubicBezTo>
                        <a:pt x="-2735" y="18131"/>
                        <a:pt x="1336" y="6687"/>
                        <a:pt x="11072" y="2018"/>
                      </a:cubicBezTo>
                      <a:close/>
                    </a:path>
                  </a:pathLst>
                </a:custGeom>
                <a:grpFill/>
                <a:ln w="2845" cap="flat">
                  <a:noFill/>
                  <a:prstDash val="solid"/>
                  <a:miter/>
                </a:ln>
              </p:spPr>
              <p:txBody>
                <a:bodyPr rtlCol="0" anchor="ctr"/>
                <a:lstStyle/>
                <a:p>
                  <a:endParaRPr lang="en-US"/>
                </a:p>
              </p:txBody>
            </p:sp>
            <p:sp>
              <p:nvSpPr>
                <p:cNvPr id="2337" name="Freeform: Shape 2336">
                  <a:extLst>
                    <a:ext uri="{FF2B5EF4-FFF2-40B4-BE49-F238E27FC236}">
                      <a16:creationId xmlns:a16="http://schemas.microsoft.com/office/drawing/2014/main" id="{19AC23BE-46DA-F408-1353-A231291AA406}"/>
                    </a:ext>
                  </a:extLst>
                </p:cNvPr>
                <p:cNvSpPr/>
                <p:nvPr/>
              </p:nvSpPr>
              <p:spPr>
                <a:xfrm>
                  <a:off x="5916581" y="2693058"/>
                  <a:ext cx="36122" cy="35413"/>
                </a:xfrm>
                <a:custGeom>
                  <a:avLst/>
                  <a:gdLst>
                    <a:gd name="connsiteX0" fmla="*/ 11009 w 36122"/>
                    <a:gd name="connsiteY0" fmla="*/ 1547 h 35413"/>
                    <a:gd name="connsiteX1" fmla="*/ 34695 w 36122"/>
                    <a:gd name="connsiteY1" fmla="*/ 10429 h 35413"/>
                    <a:gd name="connsiteX2" fmla="*/ 25129 w 36122"/>
                    <a:gd name="connsiteY2" fmla="*/ 33829 h 35413"/>
                    <a:gd name="connsiteX3" fmla="*/ 1444 w 36122"/>
                    <a:gd name="connsiteY3" fmla="*/ 24947 h 35413"/>
                    <a:gd name="connsiteX4" fmla="*/ 11009 w 36122"/>
                    <a:gd name="connsiteY4" fmla="*/ 1547 h 35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2" h="35413">
                      <a:moveTo>
                        <a:pt x="11009" y="1547"/>
                      </a:moveTo>
                      <a:cubicBezTo>
                        <a:pt x="20204" y="-2439"/>
                        <a:pt x="30794" y="1547"/>
                        <a:pt x="34695" y="10429"/>
                      </a:cubicBezTo>
                      <a:cubicBezTo>
                        <a:pt x="38566" y="19311"/>
                        <a:pt x="34296" y="29787"/>
                        <a:pt x="25129" y="33829"/>
                      </a:cubicBezTo>
                      <a:cubicBezTo>
                        <a:pt x="15963" y="37872"/>
                        <a:pt x="5373" y="33915"/>
                        <a:pt x="1444" y="24947"/>
                      </a:cubicBezTo>
                      <a:cubicBezTo>
                        <a:pt x="-2456" y="16008"/>
                        <a:pt x="1814" y="5532"/>
                        <a:pt x="11009" y="1547"/>
                      </a:cubicBezTo>
                      <a:close/>
                    </a:path>
                  </a:pathLst>
                </a:custGeom>
                <a:grpFill/>
                <a:ln w="2845" cap="flat">
                  <a:noFill/>
                  <a:prstDash val="solid"/>
                  <a:miter/>
                </a:ln>
              </p:spPr>
              <p:txBody>
                <a:bodyPr rtlCol="0" anchor="ctr"/>
                <a:lstStyle/>
                <a:p>
                  <a:endParaRPr lang="en-US"/>
                </a:p>
              </p:txBody>
            </p:sp>
            <p:sp>
              <p:nvSpPr>
                <p:cNvPr id="2338" name="Freeform: Shape 2337">
                  <a:extLst>
                    <a:ext uri="{FF2B5EF4-FFF2-40B4-BE49-F238E27FC236}">
                      <a16:creationId xmlns:a16="http://schemas.microsoft.com/office/drawing/2014/main" id="{3477ED72-4AEB-DAA2-5F3D-1965D9774D95}"/>
                    </a:ext>
                  </a:extLst>
                </p:cNvPr>
                <p:cNvSpPr/>
                <p:nvPr/>
              </p:nvSpPr>
              <p:spPr>
                <a:xfrm>
                  <a:off x="5833658" y="2490280"/>
                  <a:ext cx="33278" cy="32711"/>
                </a:xfrm>
                <a:custGeom>
                  <a:avLst/>
                  <a:gdLst>
                    <a:gd name="connsiteX0" fmla="*/ 10862 w 33278"/>
                    <a:gd name="connsiteY0" fmla="*/ 1146 h 32711"/>
                    <a:gd name="connsiteX1" fmla="*/ 32241 w 33278"/>
                    <a:gd name="connsiteY1" fmla="*/ 10285 h 32711"/>
                    <a:gd name="connsiteX2" fmla="*/ 22420 w 33278"/>
                    <a:gd name="connsiteY2" fmla="*/ 31522 h 32711"/>
                    <a:gd name="connsiteX3" fmla="*/ 1040 w 33278"/>
                    <a:gd name="connsiteY3" fmla="*/ 22384 h 32711"/>
                    <a:gd name="connsiteX4" fmla="*/ 10862 w 33278"/>
                    <a:gd name="connsiteY4" fmla="*/ 1146 h 32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78" h="32711">
                      <a:moveTo>
                        <a:pt x="10862" y="1146"/>
                      </a:moveTo>
                      <a:cubicBezTo>
                        <a:pt x="19488" y="-2156"/>
                        <a:pt x="29053" y="1915"/>
                        <a:pt x="32241" y="10285"/>
                      </a:cubicBezTo>
                      <a:cubicBezTo>
                        <a:pt x="35430" y="18654"/>
                        <a:pt x="31017" y="28163"/>
                        <a:pt x="22420" y="31522"/>
                      </a:cubicBezTo>
                      <a:cubicBezTo>
                        <a:pt x="13823" y="34910"/>
                        <a:pt x="4257" y="30810"/>
                        <a:pt x="1040" y="22384"/>
                      </a:cubicBezTo>
                      <a:cubicBezTo>
                        <a:pt x="-2148" y="13957"/>
                        <a:pt x="2236" y="4449"/>
                        <a:pt x="10862" y="1146"/>
                      </a:cubicBezTo>
                      <a:close/>
                    </a:path>
                  </a:pathLst>
                </a:custGeom>
                <a:grpFill/>
                <a:ln w="2845" cap="flat">
                  <a:noFill/>
                  <a:prstDash val="solid"/>
                  <a:miter/>
                </a:ln>
              </p:spPr>
              <p:txBody>
                <a:bodyPr rtlCol="0" anchor="ctr"/>
                <a:lstStyle/>
                <a:p>
                  <a:endParaRPr lang="en-US"/>
                </a:p>
              </p:txBody>
            </p:sp>
            <p:sp>
              <p:nvSpPr>
                <p:cNvPr id="2339" name="Freeform: Shape 2338">
                  <a:extLst>
                    <a:ext uri="{FF2B5EF4-FFF2-40B4-BE49-F238E27FC236}">
                      <a16:creationId xmlns:a16="http://schemas.microsoft.com/office/drawing/2014/main" id="{6ADFEBD3-E8BA-642F-6226-C6EB45C77F92}"/>
                    </a:ext>
                  </a:extLst>
                </p:cNvPr>
                <p:cNvSpPr/>
                <p:nvPr/>
              </p:nvSpPr>
              <p:spPr>
                <a:xfrm>
                  <a:off x="5759172" y="2284281"/>
                  <a:ext cx="30657" cy="29771"/>
                </a:xfrm>
                <a:custGeom>
                  <a:avLst/>
                  <a:gdLst>
                    <a:gd name="connsiteX0" fmla="*/ 10391 w 30657"/>
                    <a:gd name="connsiteY0" fmla="*/ 836 h 29771"/>
                    <a:gd name="connsiteX1" fmla="*/ 29835 w 30657"/>
                    <a:gd name="connsiteY1" fmla="*/ 9918 h 29771"/>
                    <a:gd name="connsiteX2" fmla="*/ 20269 w 30657"/>
                    <a:gd name="connsiteY2" fmla="*/ 28906 h 29771"/>
                    <a:gd name="connsiteX3" fmla="*/ 826 w 30657"/>
                    <a:gd name="connsiteY3" fmla="*/ 19825 h 29771"/>
                    <a:gd name="connsiteX4" fmla="*/ 10391 w 30657"/>
                    <a:gd name="connsiteY4" fmla="*/ 836 h 2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7" h="29771">
                      <a:moveTo>
                        <a:pt x="10391" y="836"/>
                      </a:moveTo>
                      <a:cubicBezTo>
                        <a:pt x="18419" y="-1868"/>
                        <a:pt x="27130" y="2203"/>
                        <a:pt x="29835" y="9918"/>
                      </a:cubicBezTo>
                      <a:cubicBezTo>
                        <a:pt x="32568" y="17633"/>
                        <a:pt x="28269" y="26145"/>
                        <a:pt x="20269" y="28906"/>
                      </a:cubicBezTo>
                      <a:cubicBezTo>
                        <a:pt x="12270" y="31668"/>
                        <a:pt x="3559" y="27597"/>
                        <a:pt x="826" y="19825"/>
                      </a:cubicBezTo>
                      <a:cubicBezTo>
                        <a:pt x="-1907" y="12053"/>
                        <a:pt x="2363" y="3541"/>
                        <a:pt x="10391" y="836"/>
                      </a:cubicBezTo>
                      <a:close/>
                    </a:path>
                  </a:pathLst>
                </a:custGeom>
                <a:grpFill/>
                <a:ln w="2845" cap="flat">
                  <a:noFill/>
                  <a:prstDash val="solid"/>
                  <a:miter/>
                </a:ln>
              </p:spPr>
              <p:txBody>
                <a:bodyPr rtlCol="0" anchor="ctr"/>
                <a:lstStyle/>
                <a:p>
                  <a:endParaRPr lang="en-US"/>
                </a:p>
              </p:txBody>
            </p:sp>
            <p:sp>
              <p:nvSpPr>
                <p:cNvPr id="2340" name="Freeform: Shape 2339">
                  <a:extLst>
                    <a:ext uri="{FF2B5EF4-FFF2-40B4-BE49-F238E27FC236}">
                      <a16:creationId xmlns:a16="http://schemas.microsoft.com/office/drawing/2014/main" id="{5FC0D71D-E32D-CC47-5CDB-0D783FC9A293}"/>
                    </a:ext>
                  </a:extLst>
                </p:cNvPr>
                <p:cNvSpPr/>
                <p:nvPr/>
              </p:nvSpPr>
              <p:spPr>
                <a:xfrm>
                  <a:off x="5693769" y="2075121"/>
                  <a:ext cx="27805" cy="27088"/>
                </a:xfrm>
                <a:custGeom>
                  <a:avLst/>
                  <a:gdLst>
                    <a:gd name="connsiteX0" fmla="*/ 10032 w 27805"/>
                    <a:gd name="connsiteY0" fmla="*/ 584 h 27088"/>
                    <a:gd name="connsiteX1" fmla="*/ 27256 w 27805"/>
                    <a:gd name="connsiteY1" fmla="*/ 9579 h 27088"/>
                    <a:gd name="connsiteX2" fmla="*/ 17747 w 27805"/>
                    <a:gd name="connsiteY2" fmla="*/ 26490 h 27088"/>
                    <a:gd name="connsiteX3" fmla="*/ 552 w 27805"/>
                    <a:gd name="connsiteY3" fmla="*/ 17494 h 27088"/>
                    <a:gd name="connsiteX4" fmla="*/ 10061 w 27805"/>
                    <a:gd name="connsiteY4" fmla="*/ 584 h 27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7088">
                      <a:moveTo>
                        <a:pt x="10032" y="584"/>
                      </a:moveTo>
                      <a:cubicBezTo>
                        <a:pt x="17406" y="-1580"/>
                        <a:pt x="25120" y="2462"/>
                        <a:pt x="27256" y="9579"/>
                      </a:cubicBezTo>
                      <a:cubicBezTo>
                        <a:pt x="29391" y="16696"/>
                        <a:pt x="25120" y="24298"/>
                        <a:pt x="17747" y="26490"/>
                      </a:cubicBezTo>
                      <a:cubicBezTo>
                        <a:pt x="10374" y="28682"/>
                        <a:pt x="2687" y="24668"/>
                        <a:pt x="552" y="17494"/>
                      </a:cubicBezTo>
                      <a:cubicBezTo>
                        <a:pt x="-1583" y="10320"/>
                        <a:pt x="2659" y="2747"/>
                        <a:pt x="10061" y="584"/>
                      </a:cubicBezTo>
                      <a:close/>
                    </a:path>
                  </a:pathLst>
                </a:custGeom>
                <a:grpFill/>
                <a:ln w="2845" cap="flat">
                  <a:noFill/>
                  <a:prstDash val="solid"/>
                  <a:miter/>
                </a:ln>
              </p:spPr>
              <p:txBody>
                <a:bodyPr rtlCol="0" anchor="ctr"/>
                <a:lstStyle/>
                <a:p>
                  <a:endParaRPr lang="en-US"/>
                </a:p>
              </p:txBody>
            </p:sp>
            <p:sp>
              <p:nvSpPr>
                <p:cNvPr id="2341" name="Freeform: Shape 2340">
                  <a:extLst>
                    <a:ext uri="{FF2B5EF4-FFF2-40B4-BE49-F238E27FC236}">
                      <a16:creationId xmlns:a16="http://schemas.microsoft.com/office/drawing/2014/main" id="{08F6E023-6C2A-8026-2A67-F838AF7347DB}"/>
                    </a:ext>
                  </a:extLst>
                </p:cNvPr>
                <p:cNvSpPr/>
                <p:nvPr/>
              </p:nvSpPr>
              <p:spPr>
                <a:xfrm>
                  <a:off x="5636789" y="1863456"/>
                  <a:ext cx="24964" cy="24416"/>
                </a:xfrm>
                <a:custGeom>
                  <a:avLst/>
                  <a:gdLst>
                    <a:gd name="connsiteX0" fmla="*/ 9593 w 24964"/>
                    <a:gd name="connsiteY0" fmla="*/ 388 h 24416"/>
                    <a:gd name="connsiteX1" fmla="*/ 24624 w 24964"/>
                    <a:gd name="connsiteY1" fmla="*/ 9156 h 24416"/>
                    <a:gd name="connsiteX2" fmla="*/ 15372 w 24964"/>
                    <a:gd name="connsiteY2" fmla="*/ 24017 h 24416"/>
                    <a:gd name="connsiteX3" fmla="*/ 341 w 24964"/>
                    <a:gd name="connsiteY3" fmla="*/ 15248 h 24416"/>
                    <a:gd name="connsiteX4" fmla="*/ 9593 w 24964"/>
                    <a:gd name="connsiteY4" fmla="*/ 388 h 24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4" h="24416">
                      <a:moveTo>
                        <a:pt x="9593" y="388"/>
                      </a:moveTo>
                      <a:cubicBezTo>
                        <a:pt x="16311" y="-1292"/>
                        <a:pt x="23030" y="2637"/>
                        <a:pt x="24624" y="9156"/>
                      </a:cubicBezTo>
                      <a:cubicBezTo>
                        <a:pt x="26218" y="15676"/>
                        <a:pt x="22062" y="22309"/>
                        <a:pt x="15372" y="24017"/>
                      </a:cubicBezTo>
                      <a:cubicBezTo>
                        <a:pt x="8682" y="25725"/>
                        <a:pt x="1935" y="21796"/>
                        <a:pt x="341" y="15248"/>
                      </a:cubicBezTo>
                      <a:cubicBezTo>
                        <a:pt x="-1254" y="8701"/>
                        <a:pt x="2903" y="2039"/>
                        <a:pt x="9593" y="388"/>
                      </a:cubicBezTo>
                      <a:close/>
                    </a:path>
                  </a:pathLst>
                </a:custGeom>
                <a:grpFill/>
                <a:ln w="2845" cap="flat">
                  <a:noFill/>
                  <a:prstDash val="solid"/>
                  <a:miter/>
                </a:ln>
              </p:spPr>
              <p:txBody>
                <a:bodyPr rtlCol="0" anchor="ctr"/>
                <a:lstStyle/>
                <a:p>
                  <a:endParaRPr lang="en-US"/>
                </a:p>
              </p:txBody>
            </p:sp>
            <p:sp>
              <p:nvSpPr>
                <p:cNvPr id="2342" name="Freeform: Shape 2341">
                  <a:extLst>
                    <a:ext uri="{FF2B5EF4-FFF2-40B4-BE49-F238E27FC236}">
                      <a16:creationId xmlns:a16="http://schemas.microsoft.com/office/drawing/2014/main" id="{79EFC836-F0AB-6127-6914-A1E741985DAD}"/>
                    </a:ext>
                  </a:extLst>
                </p:cNvPr>
                <p:cNvSpPr/>
                <p:nvPr/>
              </p:nvSpPr>
              <p:spPr>
                <a:xfrm>
                  <a:off x="5588601" y="1649643"/>
                  <a:ext cx="22261" cy="21572"/>
                </a:xfrm>
                <a:custGeom>
                  <a:avLst/>
                  <a:gdLst>
                    <a:gd name="connsiteX0" fmla="*/ 8844 w 22261"/>
                    <a:gd name="connsiteY0" fmla="*/ 234 h 21572"/>
                    <a:gd name="connsiteX1" fmla="*/ 22025 w 22261"/>
                    <a:gd name="connsiteY1" fmla="*/ 8518 h 21572"/>
                    <a:gd name="connsiteX2" fmla="*/ 13427 w 22261"/>
                    <a:gd name="connsiteY2" fmla="*/ 21329 h 21572"/>
                    <a:gd name="connsiteX3" fmla="*/ 246 w 22261"/>
                    <a:gd name="connsiteY3" fmla="*/ 13045 h 21572"/>
                    <a:gd name="connsiteX4" fmla="*/ 8844 w 22261"/>
                    <a:gd name="connsiteY4" fmla="*/ 234 h 21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61" h="21572">
                      <a:moveTo>
                        <a:pt x="8844" y="234"/>
                      </a:moveTo>
                      <a:cubicBezTo>
                        <a:pt x="14851" y="-990"/>
                        <a:pt x="20772" y="2711"/>
                        <a:pt x="22025" y="8518"/>
                      </a:cubicBezTo>
                      <a:cubicBezTo>
                        <a:pt x="23277" y="14326"/>
                        <a:pt x="19434" y="20076"/>
                        <a:pt x="13427" y="21329"/>
                      </a:cubicBezTo>
                      <a:cubicBezTo>
                        <a:pt x="7420" y="22582"/>
                        <a:pt x="1527" y="18881"/>
                        <a:pt x="246" y="13045"/>
                      </a:cubicBezTo>
                      <a:cubicBezTo>
                        <a:pt x="-1035" y="7209"/>
                        <a:pt x="2809" y="1458"/>
                        <a:pt x="8844" y="234"/>
                      </a:cubicBezTo>
                      <a:close/>
                    </a:path>
                  </a:pathLst>
                </a:custGeom>
                <a:grpFill/>
                <a:ln w="2845" cap="flat">
                  <a:noFill/>
                  <a:prstDash val="solid"/>
                  <a:miter/>
                </a:ln>
              </p:spPr>
              <p:txBody>
                <a:bodyPr rtlCol="0" anchor="ctr"/>
                <a:lstStyle/>
                <a:p>
                  <a:endParaRPr lang="en-US"/>
                </a:p>
              </p:txBody>
            </p:sp>
            <p:sp>
              <p:nvSpPr>
                <p:cNvPr id="2343" name="Freeform: Shape 2342">
                  <a:extLst>
                    <a:ext uri="{FF2B5EF4-FFF2-40B4-BE49-F238E27FC236}">
                      <a16:creationId xmlns:a16="http://schemas.microsoft.com/office/drawing/2014/main" id="{DA63EE80-0B7A-16AE-70B6-350D641D98EE}"/>
                    </a:ext>
                  </a:extLst>
                </p:cNvPr>
                <p:cNvSpPr/>
                <p:nvPr/>
              </p:nvSpPr>
              <p:spPr>
                <a:xfrm>
                  <a:off x="5549749" y="1433815"/>
                  <a:ext cx="19437" cy="18886"/>
                </a:xfrm>
                <a:custGeom>
                  <a:avLst/>
                  <a:gdLst>
                    <a:gd name="connsiteX0" fmla="*/ 8182 w 19437"/>
                    <a:gd name="connsiteY0" fmla="*/ 130 h 18886"/>
                    <a:gd name="connsiteX1" fmla="*/ 19312 w 19437"/>
                    <a:gd name="connsiteY1" fmla="*/ 7845 h 18886"/>
                    <a:gd name="connsiteX2" fmla="*/ 11256 w 19437"/>
                    <a:gd name="connsiteY2" fmla="*/ 18748 h 18886"/>
                    <a:gd name="connsiteX3" fmla="*/ 125 w 19437"/>
                    <a:gd name="connsiteY3" fmla="*/ 11033 h 18886"/>
                    <a:gd name="connsiteX4" fmla="*/ 8182 w 19437"/>
                    <a:gd name="connsiteY4" fmla="*/ 13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7" h="18886">
                      <a:moveTo>
                        <a:pt x="8182" y="130"/>
                      </a:moveTo>
                      <a:cubicBezTo>
                        <a:pt x="13477" y="-724"/>
                        <a:pt x="18459" y="2720"/>
                        <a:pt x="19312" y="7845"/>
                      </a:cubicBezTo>
                      <a:cubicBezTo>
                        <a:pt x="20167" y="12969"/>
                        <a:pt x="16551" y="17837"/>
                        <a:pt x="11256" y="18748"/>
                      </a:cubicBezTo>
                      <a:cubicBezTo>
                        <a:pt x="5961" y="19631"/>
                        <a:pt x="979" y="16186"/>
                        <a:pt x="125" y="11033"/>
                      </a:cubicBezTo>
                      <a:cubicBezTo>
                        <a:pt x="-729" y="5881"/>
                        <a:pt x="2887" y="1012"/>
                        <a:pt x="8182" y="130"/>
                      </a:cubicBezTo>
                      <a:close/>
                    </a:path>
                  </a:pathLst>
                </a:custGeom>
                <a:grpFill/>
                <a:ln w="2845" cap="flat">
                  <a:noFill/>
                  <a:prstDash val="solid"/>
                  <a:miter/>
                </a:ln>
              </p:spPr>
              <p:txBody>
                <a:bodyPr rtlCol="0" anchor="ctr"/>
                <a:lstStyle/>
                <a:p>
                  <a:endParaRPr lang="en-US"/>
                </a:p>
              </p:txBody>
            </p:sp>
            <p:sp>
              <p:nvSpPr>
                <p:cNvPr id="2344" name="Freeform: Shape 2343">
                  <a:extLst>
                    <a:ext uri="{FF2B5EF4-FFF2-40B4-BE49-F238E27FC236}">
                      <a16:creationId xmlns:a16="http://schemas.microsoft.com/office/drawing/2014/main" id="{4B3C348D-3FBA-33EF-7234-D5AA1DD252DD}"/>
                    </a:ext>
                  </a:extLst>
                </p:cNvPr>
                <p:cNvSpPr/>
                <p:nvPr/>
              </p:nvSpPr>
              <p:spPr>
                <a:xfrm>
                  <a:off x="5519417" y="1216615"/>
                  <a:ext cx="16616" cy="16155"/>
                </a:xfrm>
                <a:custGeom>
                  <a:avLst/>
                  <a:gdLst>
                    <a:gd name="connsiteX0" fmla="*/ 7397 w 16616"/>
                    <a:gd name="connsiteY0" fmla="*/ 61 h 16155"/>
                    <a:gd name="connsiteX1" fmla="*/ 16564 w 16616"/>
                    <a:gd name="connsiteY1" fmla="*/ 7064 h 16155"/>
                    <a:gd name="connsiteX2" fmla="*/ 9219 w 16616"/>
                    <a:gd name="connsiteY2" fmla="*/ 16088 h 16155"/>
                    <a:gd name="connsiteX3" fmla="*/ 52 w 16616"/>
                    <a:gd name="connsiteY3" fmla="*/ 9085 h 16155"/>
                    <a:gd name="connsiteX4" fmla="*/ 7397 w 16616"/>
                    <a:gd name="connsiteY4" fmla="*/ 61 h 1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 h="16155">
                      <a:moveTo>
                        <a:pt x="7397" y="61"/>
                      </a:moveTo>
                      <a:cubicBezTo>
                        <a:pt x="11952" y="-480"/>
                        <a:pt x="16052" y="2651"/>
                        <a:pt x="16564" y="7064"/>
                      </a:cubicBezTo>
                      <a:cubicBezTo>
                        <a:pt x="17076" y="11477"/>
                        <a:pt x="13774" y="15519"/>
                        <a:pt x="9219" y="16088"/>
                      </a:cubicBezTo>
                      <a:cubicBezTo>
                        <a:pt x="4664" y="16658"/>
                        <a:pt x="565" y="13526"/>
                        <a:pt x="52" y="9085"/>
                      </a:cubicBezTo>
                      <a:cubicBezTo>
                        <a:pt x="-460" y="4644"/>
                        <a:pt x="2842" y="602"/>
                        <a:pt x="7397" y="61"/>
                      </a:cubicBezTo>
                      <a:close/>
                    </a:path>
                  </a:pathLst>
                </a:custGeom>
                <a:grpFill/>
                <a:ln w="2845" cap="flat">
                  <a:noFill/>
                  <a:prstDash val="solid"/>
                  <a:miter/>
                </a:ln>
              </p:spPr>
              <p:txBody>
                <a:bodyPr rtlCol="0" anchor="ctr"/>
                <a:lstStyle/>
                <a:p>
                  <a:endParaRPr lang="en-US"/>
                </a:p>
              </p:txBody>
            </p:sp>
            <p:sp>
              <p:nvSpPr>
                <p:cNvPr id="2345" name="Freeform: Shape 2344">
                  <a:extLst>
                    <a:ext uri="{FF2B5EF4-FFF2-40B4-BE49-F238E27FC236}">
                      <a16:creationId xmlns:a16="http://schemas.microsoft.com/office/drawing/2014/main" id="{F32625BA-0EB9-F412-5939-4E98ACE48911}"/>
                    </a:ext>
                  </a:extLst>
                </p:cNvPr>
                <p:cNvSpPr/>
                <p:nvPr/>
              </p:nvSpPr>
              <p:spPr>
                <a:xfrm>
                  <a:off x="5498375" y="998243"/>
                  <a:ext cx="13830" cy="13428"/>
                </a:xfrm>
                <a:custGeom>
                  <a:avLst/>
                  <a:gdLst>
                    <a:gd name="connsiteX0" fmla="*/ 6319 w 13830"/>
                    <a:gd name="connsiteY0" fmla="*/ 24 h 13428"/>
                    <a:gd name="connsiteX1" fmla="*/ 13807 w 13830"/>
                    <a:gd name="connsiteY1" fmla="*/ 6145 h 13428"/>
                    <a:gd name="connsiteX2" fmla="*/ 7515 w 13830"/>
                    <a:gd name="connsiteY2" fmla="*/ 13404 h 13428"/>
                    <a:gd name="connsiteX3" fmla="*/ 28 w 13830"/>
                    <a:gd name="connsiteY3" fmla="*/ 7284 h 13428"/>
                    <a:gd name="connsiteX4" fmla="*/ 6319 w 13830"/>
                    <a:gd name="connsiteY4" fmla="*/ 24 h 1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 h="13428">
                      <a:moveTo>
                        <a:pt x="6319" y="24"/>
                      </a:moveTo>
                      <a:cubicBezTo>
                        <a:pt x="10134" y="-289"/>
                        <a:pt x="13465" y="2444"/>
                        <a:pt x="13807" y="6145"/>
                      </a:cubicBezTo>
                      <a:cubicBezTo>
                        <a:pt x="14120" y="9818"/>
                        <a:pt x="11330" y="13063"/>
                        <a:pt x="7515" y="13404"/>
                      </a:cubicBezTo>
                      <a:cubicBezTo>
                        <a:pt x="3701" y="13718"/>
                        <a:pt x="370" y="10985"/>
                        <a:pt x="28" y="7284"/>
                      </a:cubicBezTo>
                      <a:cubicBezTo>
                        <a:pt x="-314" y="3583"/>
                        <a:pt x="2505" y="338"/>
                        <a:pt x="6319" y="24"/>
                      </a:cubicBezTo>
                      <a:close/>
                    </a:path>
                  </a:pathLst>
                </a:custGeom>
                <a:grpFill/>
                <a:ln w="2845" cap="flat">
                  <a:noFill/>
                  <a:prstDash val="solid"/>
                  <a:miter/>
                </a:ln>
              </p:spPr>
              <p:txBody>
                <a:bodyPr rtlCol="0" anchor="ctr"/>
                <a:lstStyle/>
                <a:p>
                  <a:endParaRPr lang="en-US"/>
                </a:p>
              </p:txBody>
            </p:sp>
            <p:sp>
              <p:nvSpPr>
                <p:cNvPr id="2346" name="Freeform: Shape 2345">
                  <a:extLst>
                    <a:ext uri="{FF2B5EF4-FFF2-40B4-BE49-F238E27FC236}">
                      <a16:creationId xmlns:a16="http://schemas.microsoft.com/office/drawing/2014/main" id="{A91C0946-69CA-62FD-B27D-909EA7AA46BF}"/>
                    </a:ext>
                  </a:extLst>
                </p:cNvPr>
                <p:cNvSpPr/>
                <p:nvPr/>
              </p:nvSpPr>
              <p:spPr>
                <a:xfrm>
                  <a:off x="5486329" y="779171"/>
                  <a:ext cx="10996" cy="10714"/>
                </a:xfrm>
                <a:custGeom>
                  <a:avLst/>
                  <a:gdLst>
                    <a:gd name="connsiteX0" fmla="*/ 5299 w 10996"/>
                    <a:gd name="connsiteY0" fmla="*/ 4 h 10714"/>
                    <a:gd name="connsiteX1" fmla="*/ 10993 w 10996"/>
                    <a:gd name="connsiteY1" fmla="*/ 5128 h 10714"/>
                    <a:gd name="connsiteX2" fmla="*/ 5698 w 10996"/>
                    <a:gd name="connsiteY2" fmla="*/ 10708 h 10714"/>
                    <a:gd name="connsiteX3" fmla="*/ 4 w 10996"/>
                    <a:gd name="connsiteY3" fmla="*/ 5584 h 10714"/>
                    <a:gd name="connsiteX4" fmla="*/ 5299 w 10996"/>
                    <a:gd name="connsiteY4" fmla="*/ 4 h 1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6" h="10714">
                      <a:moveTo>
                        <a:pt x="5299" y="4"/>
                      </a:moveTo>
                      <a:cubicBezTo>
                        <a:pt x="8345" y="-110"/>
                        <a:pt x="10879" y="2168"/>
                        <a:pt x="10993" y="5128"/>
                      </a:cubicBezTo>
                      <a:cubicBezTo>
                        <a:pt x="11107" y="8089"/>
                        <a:pt x="8744" y="10566"/>
                        <a:pt x="5698" y="10708"/>
                      </a:cubicBezTo>
                      <a:cubicBezTo>
                        <a:pt x="2651" y="10850"/>
                        <a:pt x="118" y="8545"/>
                        <a:pt x="4" y="5584"/>
                      </a:cubicBezTo>
                      <a:cubicBezTo>
                        <a:pt x="-110" y="2623"/>
                        <a:pt x="2253" y="146"/>
                        <a:pt x="5299" y="4"/>
                      </a:cubicBezTo>
                      <a:close/>
                    </a:path>
                  </a:pathLst>
                </a:custGeom>
                <a:grpFill/>
                <a:ln w="2845" cap="flat">
                  <a:noFill/>
                  <a:prstDash val="solid"/>
                  <a:miter/>
                </a:ln>
              </p:spPr>
              <p:txBody>
                <a:bodyPr rtlCol="0" anchor="ctr"/>
                <a:lstStyle/>
                <a:p>
                  <a:endParaRPr lang="en-US"/>
                </a:p>
              </p:txBody>
            </p:sp>
            <p:sp>
              <p:nvSpPr>
                <p:cNvPr id="2347" name="Freeform: Shape 2346">
                  <a:extLst>
                    <a:ext uri="{FF2B5EF4-FFF2-40B4-BE49-F238E27FC236}">
                      <a16:creationId xmlns:a16="http://schemas.microsoft.com/office/drawing/2014/main" id="{50D269CD-C85A-9C28-41CF-9932FDCE6860}"/>
                    </a:ext>
                  </a:extLst>
                </p:cNvPr>
                <p:cNvSpPr/>
                <p:nvPr/>
              </p:nvSpPr>
              <p:spPr>
                <a:xfrm>
                  <a:off x="5482774" y="559714"/>
                  <a:ext cx="8199" cy="7971"/>
                </a:xfrm>
                <a:custGeom>
                  <a:avLst/>
                  <a:gdLst>
                    <a:gd name="connsiteX0" fmla="*/ 4043 w 8199"/>
                    <a:gd name="connsiteY0" fmla="*/ 0 h 7971"/>
                    <a:gd name="connsiteX1" fmla="*/ 8199 w 8199"/>
                    <a:gd name="connsiteY1" fmla="*/ 3986 h 7971"/>
                    <a:gd name="connsiteX2" fmla="*/ 4156 w 8199"/>
                    <a:gd name="connsiteY2" fmla="*/ 7971 h 7971"/>
                    <a:gd name="connsiteX3" fmla="*/ 0 w 8199"/>
                    <a:gd name="connsiteY3" fmla="*/ 3986 h 7971"/>
                    <a:gd name="connsiteX4" fmla="*/ 4043 w 8199"/>
                    <a:gd name="connsiteY4" fmla="*/ 0 h 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9" h="7971">
                      <a:moveTo>
                        <a:pt x="4043" y="0"/>
                      </a:moveTo>
                      <a:cubicBezTo>
                        <a:pt x="6320" y="0"/>
                        <a:pt x="8170" y="1794"/>
                        <a:pt x="8199" y="3986"/>
                      </a:cubicBezTo>
                      <a:cubicBezTo>
                        <a:pt x="8227" y="6178"/>
                        <a:pt x="6405" y="7971"/>
                        <a:pt x="4156" y="7971"/>
                      </a:cubicBezTo>
                      <a:cubicBezTo>
                        <a:pt x="1879" y="7971"/>
                        <a:pt x="28" y="6206"/>
                        <a:pt x="0" y="3986"/>
                      </a:cubicBezTo>
                      <a:cubicBezTo>
                        <a:pt x="0" y="1794"/>
                        <a:pt x="1794" y="0"/>
                        <a:pt x="4043" y="0"/>
                      </a:cubicBezTo>
                      <a:close/>
                    </a:path>
                  </a:pathLst>
                </a:custGeom>
                <a:grpFill/>
                <a:ln w="2845" cap="flat">
                  <a:noFill/>
                  <a:prstDash val="solid"/>
                  <a:miter/>
                </a:ln>
              </p:spPr>
              <p:txBody>
                <a:bodyPr rtlCol="0" anchor="ctr"/>
                <a:lstStyle/>
                <a:p>
                  <a:endParaRPr lang="en-US"/>
                </a:p>
              </p:txBody>
            </p:sp>
          </p:grpSp>
          <p:grpSp>
            <p:nvGrpSpPr>
              <p:cNvPr id="2087" name="Graphic 9">
                <a:extLst>
                  <a:ext uri="{FF2B5EF4-FFF2-40B4-BE49-F238E27FC236}">
                    <a16:creationId xmlns:a16="http://schemas.microsoft.com/office/drawing/2014/main" id="{B2067F35-8F83-02D1-C5D8-88BFF1AE8ABE}"/>
                  </a:ext>
                </a:extLst>
              </p:cNvPr>
              <p:cNvGrpSpPr/>
              <p:nvPr/>
            </p:nvGrpSpPr>
            <p:grpSpPr>
              <a:xfrm>
                <a:off x="5267469" y="559400"/>
                <a:ext cx="6976838" cy="5652630"/>
                <a:chOff x="5267469" y="559400"/>
                <a:chExt cx="6976838" cy="5652630"/>
              </a:xfrm>
              <a:grpFill/>
            </p:grpSpPr>
            <p:sp>
              <p:nvSpPr>
                <p:cNvPr id="2258" name="Freeform: Shape 2257">
                  <a:extLst>
                    <a:ext uri="{FF2B5EF4-FFF2-40B4-BE49-F238E27FC236}">
                      <a16:creationId xmlns:a16="http://schemas.microsoft.com/office/drawing/2014/main" id="{3E6CB40F-8D99-F689-309D-1CED6F562A98}"/>
                    </a:ext>
                  </a:extLst>
                </p:cNvPr>
                <p:cNvSpPr/>
                <p:nvPr/>
              </p:nvSpPr>
              <p:spPr>
                <a:xfrm>
                  <a:off x="12111046" y="5929410"/>
                  <a:ext cx="133261" cy="136882"/>
                </a:xfrm>
                <a:custGeom>
                  <a:avLst/>
                  <a:gdLst>
                    <a:gd name="connsiteX0" fmla="*/ 1783 w 133261"/>
                    <a:gd name="connsiteY0" fmla="*/ 83766 h 136882"/>
                    <a:gd name="connsiteX1" fmla="*/ 9869 w 133261"/>
                    <a:gd name="connsiteY1" fmla="*/ 32352 h 136882"/>
                    <a:gd name="connsiteX2" fmla="*/ 50464 w 133261"/>
                    <a:gd name="connsiteY2" fmla="*/ 1806 h 136882"/>
                    <a:gd name="connsiteX3" fmla="*/ 131087 w 133261"/>
                    <a:gd name="connsiteY3" fmla="*/ 52622 h 136882"/>
                    <a:gd name="connsiteX4" fmla="*/ 82491 w 133261"/>
                    <a:gd name="connsiteY4" fmla="*/ 134981 h 136882"/>
                    <a:gd name="connsiteX5" fmla="*/ 31732 w 133261"/>
                    <a:gd name="connsiteY5" fmla="*/ 126725 h 136882"/>
                    <a:gd name="connsiteX6" fmla="*/ 1812 w 133261"/>
                    <a:gd name="connsiteY6" fmla="*/ 83766 h 13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261" h="136882">
                      <a:moveTo>
                        <a:pt x="1783" y="83766"/>
                      </a:moveTo>
                      <a:cubicBezTo>
                        <a:pt x="-2430" y="65290"/>
                        <a:pt x="1043" y="47128"/>
                        <a:pt x="9869" y="32352"/>
                      </a:cubicBezTo>
                      <a:cubicBezTo>
                        <a:pt x="18666" y="17435"/>
                        <a:pt x="32843" y="6105"/>
                        <a:pt x="50464" y="1806"/>
                      </a:cubicBezTo>
                      <a:cubicBezTo>
                        <a:pt x="85622" y="-6763"/>
                        <a:pt x="121721" y="15983"/>
                        <a:pt x="131087" y="52622"/>
                      </a:cubicBezTo>
                      <a:cubicBezTo>
                        <a:pt x="140452" y="89260"/>
                        <a:pt x="118703" y="126155"/>
                        <a:pt x="82491" y="134981"/>
                      </a:cubicBezTo>
                      <a:cubicBezTo>
                        <a:pt x="64414" y="139393"/>
                        <a:pt x="46308" y="135920"/>
                        <a:pt x="31732" y="126725"/>
                      </a:cubicBezTo>
                      <a:cubicBezTo>
                        <a:pt x="17100" y="117387"/>
                        <a:pt x="5997" y="102185"/>
                        <a:pt x="1812" y="83766"/>
                      </a:cubicBezTo>
                      <a:close/>
                    </a:path>
                  </a:pathLst>
                </a:custGeom>
                <a:grpFill/>
                <a:ln w="2845" cap="flat">
                  <a:noFill/>
                  <a:prstDash val="solid"/>
                  <a:miter/>
                </a:ln>
              </p:spPr>
              <p:txBody>
                <a:bodyPr rtlCol="0" anchor="ctr"/>
                <a:lstStyle/>
                <a:p>
                  <a:endParaRPr lang="en-US"/>
                </a:p>
              </p:txBody>
            </p:sp>
            <p:sp>
              <p:nvSpPr>
                <p:cNvPr id="2259" name="Freeform: Shape 2258">
                  <a:extLst>
                    <a:ext uri="{FF2B5EF4-FFF2-40B4-BE49-F238E27FC236}">
                      <a16:creationId xmlns:a16="http://schemas.microsoft.com/office/drawing/2014/main" id="{F0857F7D-0A25-3DB6-12E5-34280D59BAE3}"/>
                    </a:ext>
                  </a:extLst>
                </p:cNvPr>
                <p:cNvSpPr/>
                <p:nvPr/>
              </p:nvSpPr>
              <p:spPr>
                <a:xfrm>
                  <a:off x="11888055" y="5980018"/>
                  <a:ext cx="130335" cy="133825"/>
                </a:xfrm>
                <a:custGeom>
                  <a:avLst/>
                  <a:gdLst>
                    <a:gd name="connsiteX0" fmla="*/ 1156 w 130335"/>
                    <a:gd name="connsiteY0" fmla="*/ 79134 h 133825"/>
                    <a:gd name="connsiteX1" fmla="*/ 52115 w 130335"/>
                    <a:gd name="connsiteY1" fmla="*/ 1131 h 133825"/>
                    <a:gd name="connsiteX2" fmla="*/ 100682 w 130335"/>
                    <a:gd name="connsiteY2" fmla="*/ 11664 h 133825"/>
                    <a:gd name="connsiteX3" fmla="*/ 128865 w 130335"/>
                    <a:gd name="connsiteY3" fmla="*/ 54025 h 133825"/>
                    <a:gd name="connsiteX4" fmla="*/ 119784 w 130335"/>
                    <a:gd name="connsiteY4" fmla="*/ 104499 h 133825"/>
                    <a:gd name="connsiteX5" fmla="*/ 78020 w 130335"/>
                    <a:gd name="connsiteY5" fmla="*/ 132654 h 133825"/>
                    <a:gd name="connsiteX6" fmla="*/ 1156 w 130335"/>
                    <a:gd name="connsiteY6" fmla="*/ 79134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35" h="133825">
                      <a:moveTo>
                        <a:pt x="1156" y="79134"/>
                      </a:moveTo>
                      <a:cubicBezTo>
                        <a:pt x="-5505" y="42723"/>
                        <a:pt x="17298" y="7793"/>
                        <a:pt x="52115" y="1131"/>
                      </a:cubicBezTo>
                      <a:cubicBezTo>
                        <a:pt x="69537" y="-2285"/>
                        <a:pt x="86846" y="2269"/>
                        <a:pt x="100682" y="11664"/>
                      </a:cubicBezTo>
                      <a:cubicBezTo>
                        <a:pt x="114517" y="21059"/>
                        <a:pt x="125050" y="35919"/>
                        <a:pt x="128865" y="54025"/>
                      </a:cubicBezTo>
                      <a:cubicBezTo>
                        <a:pt x="132651" y="72131"/>
                        <a:pt x="128950" y="90094"/>
                        <a:pt x="119784" y="104499"/>
                      </a:cubicBezTo>
                      <a:cubicBezTo>
                        <a:pt x="110617" y="118904"/>
                        <a:pt x="95898" y="129153"/>
                        <a:pt x="78020" y="132654"/>
                      </a:cubicBezTo>
                      <a:cubicBezTo>
                        <a:pt x="42208" y="139515"/>
                        <a:pt x="7789" y="115545"/>
                        <a:pt x="1156" y="79134"/>
                      </a:cubicBezTo>
                      <a:close/>
                    </a:path>
                  </a:pathLst>
                </a:custGeom>
                <a:grpFill/>
                <a:ln w="2845" cap="flat">
                  <a:noFill/>
                  <a:prstDash val="solid"/>
                  <a:miter/>
                </a:ln>
              </p:spPr>
              <p:txBody>
                <a:bodyPr rtlCol="0" anchor="ctr"/>
                <a:lstStyle/>
                <a:p>
                  <a:endParaRPr lang="en-US"/>
                </a:p>
              </p:txBody>
            </p:sp>
            <p:sp>
              <p:nvSpPr>
                <p:cNvPr id="2260" name="Freeform: Shape 2259">
                  <a:extLst>
                    <a:ext uri="{FF2B5EF4-FFF2-40B4-BE49-F238E27FC236}">
                      <a16:creationId xmlns:a16="http://schemas.microsoft.com/office/drawing/2014/main" id="{CB415DE8-A603-3C78-4477-444231F4C076}"/>
                    </a:ext>
                  </a:extLst>
                </p:cNvPr>
                <p:cNvSpPr/>
                <p:nvPr/>
              </p:nvSpPr>
              <p:spPr>
                <a:xfrm>
                  <a:off x="11663253" y="6021268"/>
                  <a:ext cx="127451" cy="131263"/>
                </a:xfrm>
                <a:custGeom>
                  <a:avLst/>
                  <a:gdLst>
                    <a:gd name="connsiteX0" fmla="*/ 689 w 127451"/>
                    <a:gd name="connsiteY0" fmla="*/ 74694 h 131263"/>
                    <a:gd name="connsiteX1" fmla="*/ 12446 w 127451"/>
                    <a:gd name="connsiteY1" fmla="*/ 26241 h 131263"/>
                    <a:gd name="connsiteX2" fmla="*/ 30239 w 127451"/>
                    <a:gd name="connsiteY2" fmla="*/ 9558 h 131263"/>
                    <a:gd name="connsiteX3" fmla="*/ 53697 w 127451"/>
                    <a:gd name="connsiteY3" fmla="*/ 819 h 131263"/>
                    <a:gd name="connsiteX4" fmla="*/ 126519 w 127451"/>
                    <a:gd name="connsiteY4" fmla="*/ 55221 h 131263"/>
                    <a:gd name="connsiteX5" fmla="*/ 73738 w 127451"/>
                    <a:gd name="connsiteY5" fmla="*/ 130434 h 131263"/>
                    <a:gd name="connsiteX6" fmla="*/ 48174 w 127451"/>
                    <a:gd name="connsiteY6" fmla="*/ 129068 h 131263"/>
                    <a:gd name="connsiteX7" fmla="*/ 25884 w 127451"/>
                    <a:gd name="connsiteY7" fmla="*/ 117994 h 131263"/>
                    <a:gd name="connsiteX8" fmla="*/ 689 w 127451"/>
                    <a:gd name="connsiteY8" fmla="*/ 74694 h 13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451" h="131263">
                      <a:moveTo>
                        <a:pt x="689" y="74694"/>
                      </a:moveTo>
                      <a:cubicBezTo>
                        <a:pt x="-1873" y="56759"/>
                        <a:pt x="2853" y="39564"/>
                        <a:pt x="12446" y="26241"/>
                      </a:cubicBezTo>
                      <a:cubicBezTo>
                        <a:pt x="17258" y="19579"/>
                        <a:pt x="23264" y="13885"/>
                        <a:pt x="30239" y="9558"/>
                      </a:cubicBezTo>
                      <a:cubicBezTo>
                        <a:pt x="37214" y="5231"/>
                        <a:pt x="45128" y="2327"/>
                        <a:pt x="53697" y="819"/>
                      </a:cubicBezTo>
                      <a:cubicBezTo>
                        <a:pt x="87887" y="-4847"/>
                        <a:pt x="120512" y="19493"/>
                        <a:pt x="126519" y="55221"/>
                      </a:cubicBezTo>
                      <a:cubicBezTo>
                        <a:pt x="132526" y="90949"/>
                        <a:pt x="108897" y="124599"/>
                        <a:pt x="73738" y="130434"/>
                      </a:cubicBezTo>
                      <a:cubicBezTo>
                        <a:pt x="64971" y="131971"/>
                        <a:pt x="56288" y="131288"/>
                        <a:pt x="48174" y="129068"/>
                      </a:cubicBezTo>
                      <a:cubicBezTo>
                        <a:pt x="40061" y="126847"/>
                        <a:pt x="32488" y="123061"/>
                        <a:pt x="25884" y="117994"/>
                      </a:cubicBezTo>
                      <a:cubicBezTo>
                        <a:pt x="12646" y="107859"/>
                        <a:pt x="3251" y="92629"/>
                        <a:pt x="689" y="74694"/>
                      </a:cubicBezTo>
                      <a:close/>
                    </a:path>
                  </a:pathLst>
                </a:custGeom>
                <a:grpFill/>
                <a:ln w="2845" cap="flat">
                  <a:noFill/>
                  <a:prstDash val="solid"/>
                  <a:miter/>
                </a:ln>
              </p:spPr>
              <p:txBody>
                <a:bodyPr rtlCol="0" anchor="ctr"/>
                <a:lstStyle/>
                <a:p>
                  <a:endParaRPr lang="en-US"/>
                </a:p>
              </p:txBody>
            </p:sp>
            <p:sp>
              <p:nvSpPr>
                <p:cNvPr id="2261" name="Freeform: Shape 2260">
                  <a:extLst>
                    <a:ext uri="{FF2B5EF4-FFF2-40B4-BE49-F238E27FC236}">
                      <a16:creationId xmlns:a16="http://schemas.microsoft.com/office/drawing/2014/main" id="{A37AC7A1-F044-253A-6D96-5B238B5169EB}"/>
                    </a:ext>
                  </a:extLst>
                </p:cNvPr>
                <p:cNvSpPr/>
                <p:nvPr/>
              </p:nvSpPr>
              <p:spPr>
                <a:xfrm>
                  <a:off x="11437058" y="6052931"/>
                  <a:ext cx="124548" cy="128187"/>
                </a:xfrm>
                <a:custGeom>
                  <a:avLst/>
                  <a:gdLst>
                    <a:gd name="connsiteX0" fmla="*/ 334 w 124548"/>
                    <a:gd name="connsiteY0" fmla="*/ 71157 h 128187"/>
                    <a:gd name="connsiteX1" fmla="*/ 54993 w 124548"/>
                    <a:gd name="connsiteY1" fmla="*/ 385 h 128187"/>
                    <a:gd name="connsiteX2" fmla="*/ 124028 w 124548"/>
                    <a:gd name="connsiteY2" fmla="*/ 57008 h 128187"/>
                    <a:gd name="connsiteX3" fmla="*/ 69369 w 124548"/>
                    <a:gd name="connsiteY3" fmla="*/ 127780 h 128187"/>
                    <a:gd name="connsiteX4" fmla="*/ 334 w 124548"/>
                    <a:gd name="connsiteY4" fmla="*/ 71157 h 128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48" h="128187">
                      <a:moveTo>
                        <a:pt x="334" y="71157"/>
                      </a:moveTo>
                      <a:cubicBezTo>
                        <a:pt x="-3168" y="35913"/>
                        <a:pt x="21287" y="4228"/>
                        <a:pt x="54993" y="385"/>
                      </a:cubicBezTo>
                      <a:cubicBezTo>
                        <a:pt x="88671" y="-3458"/>
                        <a:pt x="119588" y="21907"/>
                        <a:pt x="124028" y="57008"/>
                      </a:cubicBezTo>
                      <a:cubicBezTo>
                        <a:pt x="128469" y="92138"/>
                        <a:pt x="103987" y="123823"/>
                        <a:pt x="69369" y="127780"/>
                      </a:cubicBezTo>
                      <a:cubicBezTo>
                        <a:pt x="34752" y="131737"/>
                        <a:pt x="3835" y="106372"/>
                        <a:pt x="334" y="71157"/>
                      </a:cubicBezTo>
                      <a:close/>
                    </a:path>
                  </a:pathLst>
                </a:custGeom>
                <a:grpFill/>
                <a:ln w="2845" cap="flat">
                  <a:noFill/>
                  <a:prstDash val="solid"/>
                  <a:miter/>
                </a:ln>
              </p:spPr>
              <p:txBody>
                <a:bodyPr rtlCol="0" anchor="ctr"/>
                <a:lstStyle/>
                <a:p>
                  <a:endParaRPr lang="en-US"/>
                </a:p>
              </p:txBody>
            </p:sp>
            <p:sp>
              <p:nvSpPr>
                <p:cNvPr id="2262" name="Freeform: Shape 2261">
                  <a:extLst>
                    <a:ext uri="{FF2B5EF4-FFF2-40B4-BE49-F238E27FC236}">
                      <a16:creationId xmlns:a16="http://schemas.microsoft.com/office/drawing/2014/main" id="{A09D6CE5-5B92-DB84-D53B-414D9FCC6B64}"/>
                    </a:ext>
                  </a:extLst>
                </p:cNvPr>
                <p:cNvSpPr/>
                <p:nvPr/>
              </p:nvSpPr>
              <p:spPr>
                <a:xfrm>
                  <a:off x="11209703" y="6075663"/>
                  <a:ext cx="121667" cy="125242"/>
                </a:xfrm>
                <a:custGeom>
                  <a:avLst/>
                  <a:gdLst>
                    <a:gd name="connsiteX0" fmla="*/ 114 w 121667"/>
                    <a:gd name="connsiteY0" fmla="*/ 66445 h 125242"/>
                    <a:gd name="connsiteX1" fmla="*/ 56338 w 121667"/>
                    <a:gd name="connsiteY1" fmla="*/ 114 h 125242"/>
                    <a:gd name="connsiteX2" fmla="*/ 80081 w 121667"/>
                    <a:gd name="connsiteY2" fmla="*/ 3559 h 125242"/>
                    <a:gd name="connsiteX3" fmla="*/ 100208 w 121667"/>
                    <a:gd name="connsiteY3" fmla="*/ 15288 h 125242"/>
                    <a:gd name="connsiteX4" fmla="*/ 121446 w 121667"/>
                    <a:gd name="connsiteY4" fmla="*/ 57876 h 125242"/>
                    <a:gd name="connsiteX5" fmla="*/ 107212 w 121667"/>
                    <a:gd name="connsiteY5" fmla="*/ 103625 h 125242"/>
                    <a:gd name="connsiteX6" fmla="*/ 88821 w 121667"/>
                    <a:gd name="connsiteY6" fmla="*/ 118684 h 125242"/>
                    <a:gd name="connsiteX7" fmla="*/ 65306 w 121667"/>
                    <a:gd name="connsiteY7" fmla="*/ 125118 h 125242"/>
                    <a:gd name="connsiteX8" fmla="*/ 114 w 121667"/>
                    <a:gd name="connsiteY8" fmla="*/ 66474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667" h="125242">
                      <a:moveTo>
                        <a:pt x="114" y="66445"/>
                      </a:moveTo>
                      <a:cubicBezTo>
                        <a:pt x="-1907" y="31913"/>
                        <a:pt x="23259" y="2192"/>
                        <a:pt x="56338" y="114"/>
                      </a:cubicBezTo>
                      <a:cubicBezTo>
                        <a:pt x="64622" y="-398"/>
                        <a:pt x="72651" y="826"/>
                        <a:pt x="80081" y="3559"/>
                      </a:cubicBezTo>
                      <a:cubicBezTo>
                        <a:pt x="87511" y="6150"/>
                        <a:pt x="94315" y="10106"/>
                        <a:pt x="100208" y="15288"/>
                      </a:cubicBezTo>
                      <a:cubicBezTo>
                        <a:pt x="111966" y="25622"/>
                        <a:pt x="120022" y="40624"/>
                        <a:pt x="121446" y="57876"/>
                      </a:cubicBezTo>
                      <a:cubicBezTo>
                        <a:pt x="122869" y="75128"/>
                        <a:pt x="117346" y="91326"/>
                        <a:pt x="107212" y="103625"/>
                      </a:cubicBezTo>
                      <a:cubicBezTo>
                        <a:pt x="102144" y="109745"/>
                        <a:pt x="95909" y="114955"/>
                        <a:pt x="88821" y="118684"/>
                      </a:cubicBezTo>
                      <a:cubicBezTo>
                        <a:pt x="81732" y="122300"/>
                        <a:pt x="73790" y="124577"/>
                        <a:pt x="65306" y="125118"/>
                      </a:cubicBezTo>
                      <a:cubicBezTo>
                        <a:pt x="31343" y="127282"/>
                        <a:pt x="2163" y="101005"/>
                        <a:pt x="114" y="66474"/>
                      </a:cubicBezTo>
                      <a:close/>
                    </a:path>
                  </a:pathLst>
                </a:custGeom>
                <a:grpFill/>
                <a:ln w="2845" cap="flat">
                  <a:noFill/>
                  <a:prstDash val="solid"/>
                  <a:miter/>
                </a:ln>
              </p:spPr>
              <p:txBody>
                <a:bodyPr rtlCol="0" anchor="ctr"/>
                <a:lstStyle/>
                <a:p>
                  <a:endParaRPr lang="en-US"/>
                </a:p>
              </p:txBody>
            </p:sp>
            <p:sp>
              <p:nvSpPr>
                <p:cNvPr id="2263" name="Freeform: Shape 2262">
                  <a:extLst>
                    <a:ext uri="{FF2B5EF4-FFF2-40B4-BE49-F238E27FC236}">
                      <a16:creationId xmlns:a16="http://schemas.microsoft.com/office/drawing/2014/main" id="{AA9E7796-1585-2983-DF8B-DE3127A3D012}"/>
                    </a:ext>
                  </a:extLst>
                </p:cNvPr>
                <p:cNvSpPr/>
                <p:nvPr/>
              </p:nvSpPr>
              <p:spPr>
                <a:xfrm>
                  <a:off x="10981718" y="6088747"/>
                  <a:ext cx="118839" cy="122432"/>
                </a:xfrm>
                <a:custGeom>
                  <a:avLst/>
                  <a:gdLst>
                    <a:gd name="connsiteX0" fmla="*/ 11 w 118839"/>
                    <a:gd name="connsiteY0" fmla="*/ 62757 h 122432"/>
                    <a:gd name="connsiteX1" fmla="*/ 57517 w 118839"/>
                    <a:gd name="connsiteY1" fmla="*/ 41 h 122432"/>
                    <a:gd name="connsiteX2" fmla="*/ 118781 w 118839"/>
                    <a:gd name="connsiteY2" fmla="*/ 58942 h 122432"/>
                    <a:gd name="connsiteX3" fmla="*/ 61303 w 118839"/>
                    <a:gd name="connsiteY3" fmla="*/ 122369 h 122432"/>
                    <a:gd name="connsiteX4" fmla="*/ 39 w 118839"/>
                    <a:gd name="connsiteY4" fmla="*/ 62757 h 1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39" h="122432">
                      <a:moveTo>
                        <a:pt x="11" y="62757"/>
                      </a:moveTo>
                      <a:cubicBezTo>
                        <a:pt x="-616" y="28907"/>
                        <a:pt x="25148" y="1578"/>
                        <a:pt x="57517" y="41"/>
                      </a:cubicBezTo>
                      <a:cubicBezTo>
                        <a:pt x="89885" y="-1183"/>
                        <a:pt x="117300" y="25178"/>
                        <a:pt x="118781" y="58942"/>
                      </a:cubicBezTo>
                      <a:cubicBezTo>
                        <a:pt x="120233" y="92705"/>
                        <a:pt x="94497" y="121088"/>
                        <a:pt x="61303" y="122369"/>
                      </a:cubicBezTo>
                      <a:cubicBezTo>
                        <a:pt x="28109" y="123935"/>
                        <a:pt x="666" y="96463"/>
                        <a:pt x="39" y="62757"/>
                      </a:cubicBezTo>
                      <a:close/>
                    </a:path>
                  </a:pathLst>
                </a:custGeom>
                <a:grpFill/>
                <a:ln w="2845" cap="flat">
                  <a:noFill/>
                  <a:prstDash val="solid"/>
                  <a:miter/>
                </a:ln>
              </p:spPr>
              <p:txBody>
                <a:bodyPr rtlCol="0" anchor="ctr"/>
                <a:lstStyle/>
                <a:p>
                  <a:endParaRPr lang="en-US"/>
                </a:p>
              </p:txBody>
            </p:sp>
            <p:sp>
              <p:nvSpPr>
                <p:cNvPr id="2264" name="Freeform: Shape 2263">
                  <a:extLst>
                    <a:ext uri="{FF2B5EF4-FFF2-40B4-BE49-F238E27FC236}">
                      <a16:creationId xmlns:a16="http://schemas.microsoft.com/office/drawing/2014/main" id="{B7668838-B356-4779-BC67-FC1005489AC8}"/>
                    </a:ext>
                  </a:extLst>
                </p:cNvPr>
                <p:cNvSpPr/>
                <p:nvPr/>
              </p:nvSpPr>
              <p:spPr>
                <a:xfrm>
                  <a:off x="10753428" y="6092569"/>
                  <a:ext cx="115994" cy="119461"/>
                </a:xfrm>
                <a:custGeom>
                  <a:avLst/>
                  <a:gdLst>
                    <a:gd name="connsiteX0" fmla="*/ 14 w 115994"/>
                    <a:gd name="connsiteY0" fmla="*/ 58991 h 119461"/>
                    <a:gd name="connsiteX1" fmla="*/ 58574 w 115994"/>
                    <a:gd name="connsiteY1" fmla="*/ 4 h 119461"/>
                    <a:gd name="connsiteX2" fmla="*/ 115994 w 115994"/>
                    <a:gd name="connsiteY2" fmla="*/ 60358 h 119461"/>
                    <a:gd name="connsiteX3" fmla="*/ 57435 w 115994"/>
                    <a:gd name="connsiteY3" fmla="*/ 119458 h 119461"/>
                    <a:gd name="connsiteX4" fmla="*/ 14 w 115994"/>
                    <a:gd name="connsiteY4" fmla="*/ 58991 h 11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94" h="119461">
                      <a:moveTo>
                        <a:pt x="14" y="58991"/>
                      </a:moveTo>
                      <a:cubicBezTo>
                        <a:pt x="726" y="25996"/>
                        <a:pt x="26945" y="-394"/>
                        <a:pt x="58574" y="4"/>
                      </a:cubicBezTo>
                      <a:cubicBezTo>
                        <a:pt x="90202" y="346"/>
                        <a:pt x="115909" y="27591"/>
                        <a:pt x="115994" y="60358"/>
                      </a:cubicBezTo>
                      <a:cubicBezTo>
                        <a:pt x="116080" y="93551"/>
                        <a:pt x="89860" y="119828"/>
                        <a:pt x="57435" y="119458"/>
                      </a:cubicBezTo>
                      <a:cubicBezTo>
                        <a:pt x="25010" y="119059"/>
                        <a:pt x="-697" y="91986"/>
                        <a:pt x="14" y="58991"/>
                      </a:cubicBezTo>
                      <a:close/>
                    </a:path>
                  </a:pathLst>
                </a:custGeom>
                <a:grpFill/>
                <a:ln w="2845" cap="flat">
                  <a:noFill/>
                  <a:prstDash val="solid"/>
                  <a:miter/>
                </a:ln>
              </p:spPr>
              <p:txBody>
                <a:bodyPr rtlCol="0" anchor="ctr"/>
                <a:lstStyle/>
                <a:p>
                  <a:endParaRPr lang="en-US"/>
                </a:p>
              </p:txBody>
            </p:sp>
            <p:sp>
              <p:nvSpPr>
                <p:cNvPr id="2265" name="Freeform: Shape 2264">
                  <a:extLst>
                    <a:ext uri="{FF2B5EF4-FFF2-40B4-BE49-F238E27FC236}">
                      <a16:creationId xmlns:a16="http://schemas.microsoft.com/office/drawing/2014/main" id="{CA4F3B8C-0B7A-9489-583A-134F1CEF8ED2}"/>
                    </a:ext>
                  </a:extLst>
                </p:cNvPr>
                <p:cNvSpPr/>
                <p:nvPr/>
              </p:nvSpPr>
              <p:spPr>
                <a:xfrm>
                  <a:off x="10525267" y="6087561"/>
                  <a:ext cx="113150" cy="116535"/>
                </a:xfrm>
                <a:custGeom>
                  <a:avLst/>
                  <a:gdLst>
                    <a:gd name="connsiteX0" fmla="*/ 87 w 113150"/>
                    <a:gd name="connsiteY0" fmla="*/ 54832 h 116535"/>
                    <a:gd name="connsiteX1" fmla="*/ 59472 w 113150"/>
                    <a:gd name="connsiteY1" fmla="*/ 87 h 116535"/>
                    <a:gd name="connsiteX2" fmla="*/ 113106 w 113150"/>
                    <a:gd name="connsiteY2" fmla="*/ 60441 h 116535"/>
                    <a:gd name="connsiteX3" fmla="*/ 53664 w 113150"/>
                    <a:gd name="connsiteY3" fmla="*/ 116495 h 116535"/>
                    <a:gd name="connsiteX4" fmla="*/ 116 w 113150"/>
                    <a:gd name="connsiteY4" fmla="*/ 54832 h 11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50" h="116535">
                      <a:moveTo>
                        <a:pt x="87" y="54832"/>
                      </a:moveTo>
                      <a:cubicBezTo>
                        <a:pt x="2080" y="22663"/>
                        <a:pt x="28641" y="-1649"/>
                        <a:pt x="59472" y="87"/>
                      </a:cubicBezTo>
                      <a:cubicBezTo>
                        <a:pt x="90303" y="1255"/>
                        <a:pt x="114330" y="28271"/>
                        <a:pt x="113106" y="60441"/>
                      </a:cubicBezTo>
                      <a:cubicBezTo>
                        <a:pt x="111882" y="92609"/>
                        <a:pt x="85264" y="117690"/>
                        <a:pt x="53664" y="116495"/>
                      </a:cubicBezTo>
                      <a:cubicBezTo>
                        <a:pt x="22093" y="114729"/>
                        <a:pt x="-1877" y="86887"/>
                        <a:pt x="116" y="54832"/>
                      </a:cubicBezTo>
                      <a:close/>
                    </a:path>
                  </a:pathLst>
                </a:custGeom>
                <a:grpFill/>
                <a:ln w="2845" cap="flat">
                  <a:noFill/>
                  <a:prstDash val="solid"/>
                  <a:miter/>
                </a:ln>
              </p:spPr>
              <p:txBody>
                <a:bodyPr rtlCol="0" anchor="ctr"/>
                <a:lstStyle/>
                <a:p>
                  <a:endParaRPr lang="en-US"/>
                </a:p>
              </p:txBody>
            </p:sp>
            <p:sp>
              <p:nvSpPr>
                <p:cNvPr id="2266" name="Freeform: Shape 2265">
                  <a:extLst>
                    <a:ext uri="{FF2B5EF4-FFF2-40B4-BE49-F238E27FC236}">
                      <a16:creationId xmlns:a16="http://schemas.microsoft.com/office/drawing/2014/main" id="{ECF7529B-FEE1-F18C-8B15-80024555EB5D}"/>
                    </a:ext>
                  </a:extLst>
                </p:cNvPr>
                <p:cNvSpPr/>
                <p:nvPr/>
              </p:nvSpPr>
              <p:spPr>
                <a:xfrm>
                  <a:off x="10297442" y="6072578"/>
                  <a:ext cx="110355" cy="113590"/>
                </a:xfrm>
                <a:custGeom>
                  <a:avLst/>
                  <a:gdLst>
                    <a:gd name="connsiteX0" fmla="*/ 309 w 110355"/>
                    <a:gd name="connsiteY0" fmla="*/ 51909 h 113590"/>
                    <a:gd name="connsiteX1" fmla="*/ 60376 w 110355"/>
                    <a:gd name="connsiteY1" fmla="*/ 210 h 113590"/>
                    <a:gd name="connsiteX2" fmla="*/ 110167 w 110355"/>
                    <a:gd name="connsiteY2" fmla="*/ 61673 h 113590"/>
                    <a:gd name="connsiteX3" fmla="*/ 50100 w 110355"/>
                    <a:gd name="connsiteY3" fmla="*/ 113372 h 113590"/>
                    <a:gd name="connsiteX4" fmla="*/ 309 w 110355"/>
                    <a:gd name="connsiteY4" fmla="*/ 51909 h 11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55" h="113590">
                      <a:moveTo>
                        <a:pt x="309" y="51909"/>
                      </a:moveTo>
                      <a:cubicBezTo>
                        <a:pt x="3497" y="20707"/>
                        <a:pt x="30399" y="-2466"/>
                        <a:pt x="60376" y="210"/>
                      </a:cubicBezTo>
                      <a:cubicBezTo>
                        <a:pt x="90353" y="2858"/>
                        <a:pt x="112644" y="30387"/>
                        <a:pt x="110167" y="61673"/>
                      </a:cubicBezTo>
                      <a:cubicBezTo>
                        <a:pt x="107691" y="92960"/>
                        <a:pt x="80788" y="116104"/>
                        <a:pt x="50100" y="113372"/>
                      </a:cubicBezTo>
                      <a:cubicBezTo>
                        <a:pt x="19382" y="110639"/>
                        <a:pt x="-2909" y="83139"/>
                        <a:pt x="309" y="51909"/>
                      </a:cubicBezTo>
                      <a:close/>
                    </a:path>
                  </a:pathLst>
                </a:custGeom>
                <a:grpFill/>
                <a:ln w="2845" cap="flat">
                  <a:noFill/>
                  <a:prstDash val="solid"/>
                  <a:miter/>
                </a:ln>
              </p:spPr>
              <p:txBody>
                <a:bodyPr rtlCol="0" anchor="ctr"/>
                <a:lstStyle/>
                <a:p>
                  <a:endParaRPr lang="en-US"/>
                </a:p>
              </p:txBody>
            </p:sp>
            <p:sp>
              <p:nvSpPr>
                <p:cNvPr id="2267" name="Freeform: Shape 2266">
                  <a:extLst>
                    <a:ext uri="{FF2B5EF4-FFF2-40B4-BE49-F238E27FC236}">
                      <a16:creationId xmlns:a16="http://schemas.microsoft.com/office/drawing/2014/main" id="{445D7862-7C03-C61A-D042-475C6C304DCF}"/>
                    </a:ext>
                  </a:extLst>
                </p:cNvPr>
                <p:cNvSpPr/>
                <p:nvPr/>
              </p:nvSpPr>
              <p:spPr>
                <a:xfrm>
                  <a:off x="10070619" y="6048688"/>
                  <a:ext cx="107503" cy="110805"/>
                </a:xfrm>
                <a:custGeom>
                  <a:avLst/>
                  <a:gdLst>
                    <a:gd name="connsiteX0" fmla="*/ 554 w 107503"/>
                    <a:gd name="connsiteY0" fmla="*/ 47928 h 110805"/>
                    <a:gd name="connsiteX1" fmla="*/ 61049 w 107503"/>
                    <a:gd name="connsiteY1" fmla="*/ 500 h 110805"/>
                    <a:gd name="connsiteX2" fmla="*/ 107082 w 107503"/>
                    <a:gd name="connsiteY2" fmla="*/ 62191 h 110805"/>
                    <a:gd name="connsiteX3" fmla="*/ 46530 w 107503"/>
                    <a:gd name="connsiteY3" fmla="*/ 110245 h 110805"/>
                    <a:gd name="connsiteX4" fmla="*/ 582 w 107503"/>
                    <a:gd name="connsiteY4" fmla="*/ 47928 h 110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03" h="110805">
                      <a:moveTo>
                        <a:pt x="554" y="47928"/>
                      </a:moveTo>
                      <a:cubicBezTo>
                        <a:pt x="4909" y="17666"/>
                        <a:pt x="31983" y="-3571"/>
                        <a:pt x="61049" y="500"/>
                      </a:cubicBezTo>
                      <a:cubicBezTo>
                        <a:pt x="90058" y="4827"/>
                        <a:pt x="110754" y="31786"/>
                        <a:pt x="107082" y="62191"/>
                      </a:cubicBezTo>
                      <a:cubicBezTo>
                        <a:pt x="103409" y="92481"/>
                        <a:pt x="76223" y="114658"/>
                        <a:pt x="46530" y="110245"/>
                      </a:cubicBezTo>
                      <a:cubicBezTo>
                        <a:pt x="16780" y="106089"/>
                        <a:pt x="-3774" y="78190"/>
                        <a:pt x="582" y="47928"/>
                      </a:cubicBezTo>
                      <a:close/>
                    </a:path>
                  </a:pathLst>
                </a:custGeom>
                <a:grpFill/>
                <a:ln w="2845" cap="flat">
                  <a:noFill/>
                  <a:prstDash val="solid"/>
                  <a:miter/>
                </a:ln>
              </p:spPr>
              <p:txBody>
                <a:bodyPr rtlCol="0" anchor="ctr"/>
                <a:lstStyle/>
                <a:p>
                  <a:endParaRPr lang="en-US"/>
                </a:p>
              </p:txBody>
            </p:sp>
            <p:sp>
              <p:nvSpPr>
                <p:cNvPr id="2268" name="Freeform: Shape 2267">
                  <a:extLst>
                    <a:ext uri="{FF2B5EF4-FFF2-40B4-BE49-F238E27FC236}">
                      <a16:creationId xmlns:a16="http://schemas.microsoft.com/office/drawing/2014/main" id="{532882A6-CAF5-008F-6AB8-F69241CA77D0}"/>
                    </a:ext>
                  </a:extLst>
                </p:cNvPr>
                <p:cNvSpPr/>
                <p:nvPr/>
              </p:nvSpPr>
              <p:spPr>
                <a:xfrm>
                  <a:off x="9844945" y="6015516"/>
                  <a:ext cx="104780" cy="107565"/>
                </a:xfrm>
                <a:custGeom>
                  <a:avLst/>
                  <a:gdLst>
                    <a:gd name="connsiteX0" fmla="*/ 929 w 104780"/>
                    <a:gd name="connsiteY0" fmla="*/ 44490 h 107565"/>
                    <a:gd name="connsiteX1" fmla="*/ 22793 w 104780"/>
                    <a:gd name="connsiteY1" fmla="*/ 9873 h 107565"/>
                    <a:gd name="connsiteX2" fmla="*/ 41041 w 104780"/>
                    <a:gd name="connsiteY2" fmla="*/ 1561 h 107565"/>
                    <a:gd name="connsiteX3" fmla="*/ 61681 w 104780"/>
                    <a:gd name="connsiteY3" fmla="*/ 678 h 107565"/>
                    <a:gd name="connsiteX4" fmla="*/ 104042 w 104780"/>
                    <a:gd name="connsiteY4" fmla="*/ 62311 h 107565"/>
                    <a:gd name="connsiteX5" fmla="*/ 43148 w 104780"/>
                    <a:gd name="connsiteY5" fmla="*/ 106865 h 107565"/>
                    <a:gd name="connsiteX6" fmla="*/ 23619 w 104780"/>
                    <a:gd name="connsiteY6" fmla="*/ 99320 h 107565"/>
                    <a:gd name="connsiteX7" fmla="*/ 9186 w 104780"/>
                    <a:gd name="connsiteY7" fmla="*/ 84859 h 107565"/>
                    <a:gd name="connsiteX8" fmla="*/ 929 w 104780"/>
                    <a:gd name="connsiteY8" fmla="*/ 44490 h 10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80" h="107565">
                      <a:moveTo>
                        <a:pt x="929" y="44490"/>
                      </a:moveTo>
                      <a:cubicBezTo>
                        <a:pt x="3634" y="29858"/>
                        <a:pt x="11804" y="17702"/>
                        <a:pt x="22793" y="9873"/>
                      </a:cubicBezTo>
                      <a:cubicBezTo>
                        <a:pt x="28288" y="5944"/>
                        <a:pt x="34465" y="3183"/>
                        <a:pt x="41041" y="1561"/>
                      </a:cubicBezTo>
                      <a:cubicBezTo>
                        <a:pt x="47646" y="-119"/>
                        <a:pt x="54621" y="-490"/>
                        <a:pt x="61681" y="678"/>
                      </a:cubicBezTo>
                      <a:cubicBezTo>
                        <a:pt x="89865" y="5346"/>
                        <a:pt x="108824" y="32932"/>
                        <a:pt x="104042" y="62311"/>
                      </a:cubicBezTo>
                      <a:cubicBezTo>
                        <a:pt x="99259" y="91691"/>
                        <a:pt x="71987" y="111619"/>
                        <a:pt x="43148" y="106865"/>
                      </a:cubicBezTo>
                      <a:cubicBezTo>
                        <a:pt x="35945" y="105668"/>
                        <a:pt x="29370" y="103050"/>
                        <a:pt x="23619" y="99320"/>
                      </a:cubicBezTo>
                      <a:cubicBezTo>
                        <a:pt x="17869" y="95562"/>
                        <a:pt x="13001" y="90524"/>
                        <a:pt x="9186" y="84859"/>
                      </a:cubicBezTo>
                      <a:cubicBezTo>
                        <a:pt x="1556" y="73471"/>
                        <a:pt x="-1775" y="59123"/>
                        <a:pt x="929" y="44490"/>
                      </a:cubicBezTo>
                      <a:close/>
                    </a:path>
                  </a:pathLst>
                </a:custGeom>
                <a:grpFill/>
                <a:ln w="2845" cap="flat">
                  <a:noFill/>
                  <a:prstDash val="solid"/>
                  <a:miter/>
                </a:ln>
              </p:spPr>
              <p:txBody>
                <a:bodyPr rtlCol="0" anchor="ctr"/>
                <a:lstStyle/>
                <a:p>
                  <a:endParaRPr lang="en-US"/>
                </a:p>
              </p:txBody>
            </p:sp>
            <p:sp>
              <p:nvSpPr>
                <p:cNvPr id="2269" name="Freeform: Shape 2268">
                  <a:extLst>
                    <a:ext uri="{FF2B5EF4-FFF2-40B4-BE49-F238E27FC236}">
                      <a16:creationId xmlns:a16="http://schemas.microsoft.com/office/drawing/2014/main" id="{6FBC7E51-3501-FBA1-F8F4-379C75804538}"/>
                    </a:ext>
                  </a:extLst>
                </p:cNvPr>
                <p:cNvSpPr/>
                <p:nvPr/>
              </p:nvSpPr>
              <p:spPr>
                <a:xfrm>
                  <a:off x="9620874" y="5972624"/>
                  <a:ext cx="101955" cy="104750"/>
                </a:xfrm>
                <a:custGeom>
                  <a:avLst/>
                  <a:gdLst>
                    <a:gd name="connsiteX0" fmla="*/ 1355 w 101955"/>
                    <a:gd name="connsiteY0" fmla="*/ 41520 h 104750"/>
                    <a:gd name="connsiteX1" fmla="*/ 62219 w 101955"/>
                    <a:gd name="connsiteY1" fmla="*/ 1123 h 104750"/>
                    <a:gd name="connsiteX2" fmla="*/ 100823 w 101955"/>
                    <a:gd name="connsiteY2" fmla="*/ 63184 h 104750"/>
                    <a:gd name="connsiteX3" fmla="*/ 39957 w 101955"/>
                    <a:gd name="connsiteY3" fmla="*/ 103580 h 104750"/>
                    <a:gd name="connsiteX4" fmla="*/ 1355 w 101955"/>
                    <a:gd name="connsiteY4" fmla="*/ 41520 h 104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55" h="104750">
                      <a:moveTo>
                        <a:pt x="1355" y="41520"/>
                      </a:moveTo>
                      <a:cubicBezTo>
                        <a:pt x="7817" y="13279"/>
                        <a:pt x="35061" y="-4798"/>
                        <a:pt x="62219" y="1123"/>
                      </a:cubicBezTo>
                      <a:cubicBezTo>
                        <a:pt x="89378" y="7045"/>
                        <a:pt x="106659" y="34830"/>
                        <a:pt x="100823" y="63184"/>
                      </a:cubicBezTo>
                      <a:cubicBezTo>
                        <a:pt x="94986" y="91538"/>
                        <a:pt x="67714" y="109644"/>
                        <a:pt x="39957" y="103580"/>
                      </a:cubicBezTo>
                      <a:cubicBezTo>
                        <a:pt x="12173" y="97545"/>
                        <a:pt x="-5108" y="69732"/>
                        <a:pt x="1355" y="41520"/>
                      </a:cubicBezTo>
                      <a:close/>
                    </a:path>
                  </a:pathLst>
                </a:custGeom>
                <a:grpFill/>
                <a:ln w="2845" cap="flat">
                  <a:noFill/>
                  <a:prstDash val="solid"/>
                  <a:miter/>
                </a:ln>
              </p:spPr>
              <p:txBody>
                <a:bodyPr rtlCol="0" anchor="ctr"/>
                <a:lstStyle/>
                <a:p>
                  <a:endParaRPr lang="en-US"/>
                </a:p>
              </p:txBody>
            </p:sp>
            <p:sp>
              <p:nvSpPr>
                <p:cNvPr id="2270" name="Freeform: Shape 2269">
                  <a:extLst>
                    <a:ext uri="{FF2B5EF4-FFF2-40B4-BE49-F238E27FC236}">
                      <a16:creationId xmlns:a16="http://schemas.microsoft.com/office/drawing/2014/main" id="{6BF58423-4E97-AA26-B921-E6BA4C645226}"/>
                    </a:ext>
                  </a:extLst>
                </p:cNvPr>
                <p:cNvSpPr/>
                <p:nvPr/>
              </p:nvSpPr>
              <p:spPr>
                <a:xfrm>
                  <a:off x="9398908" y="5920819"/>
                  <a:ext cx="99166" cy="102003"/>
                </a:xfrm>
                <a:custGeom>
                  <a:avLst/>
                  <a:gdLst>
                    <a:gd name="connsiteX0" fmla="*/ 1837 w 99166"/>
                    <a:gd name="connsiteY0" fmla="*/ 38039 h 102003"/>
                    <a:gd name="connsiteX1" fmla="*/ 62475 w 99166"/>
                    <a:gd name="connsiteY1" fmla="*/ 1657 h 102003"/>
                    <a:gd name="connsiteX2" fmla="*/ 79897 w 99166"/>
                    <a:gd name="connsiteY2" fmla="*/ 10511 h 102003"/>
                    <a:gd name="connsiteX3" fmla="*/ 92367 w 99166"/>
                    <a:gd name="connsiteY3" fmla="*/ 24802 h 102003"/>
                    <a:gd name="connsiteX4" fmla="*/ 97576 w 99166"/>
                    <a:gd name="connsiteY4" fmla="*/ 63177 h 102003"/>
                    <a:gd name="connsiteX5" fmla="*/ 74602 w 99166"/>
                    <a:gd name="connsiteY5" fmla="*/ 94663 h 102003"/>
                    <a:gd name="connsiteX6" fmla="*/ 56496 w 99166"/>
                    <a:gd name="connsiteY6" fmla="*/ 101495 h 102003"/>
                    <a:gd name="connsiteX7" fmla="*/ 36739 w 99166"/>
                    <a:gd name="connsiteY7" fmla="*/ 100300 h 102003"/>
                    <a:gd name="connsiteX8" fmla="*/ 1837 w 99166"/>
                    <a:gd name="connsiteY8" fmla="*/ 38039 h 10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166" h="102003">
                      <a:moveTo>
                        <a:pt x="1837" y="38039"/>
                      </a:moveTo>
                      <a:cubicBezTo>
                        <a:pt x="9239" y="10881"/>
                        <a:pt x="36398" y="-5432"/>
                        <a:pt x="62475" y="1657"/>
                      </a:cubicBezTo>
                      <a:cubicBezTo>
                        <a:pt x="69023" y="3422"/>
                        <a:pt x="74887" y="6497"/>
                        <a:pt x="79897" y="10511"/>
                      </a:cubicBezTo>
                      <a:cubicBezTo>
                        <a:pt x="84965" y="14411"/>
                        <a:pt x="89178" y="19279"/>
                        <a:pt x="92367" y="24802"/>
                      </a:cubicBezTo>
                      <a:cubicBezTo>
                        <a:pt x="98743" y="35847"/>
                        <a:pt x="100992" y="49512"/>
                        <a:pt x="97576" y="63177"/>
                      </a:cubicBezTo>
                      <a:cubicBezTo>
                        <a:pt x="94160" y="76842"/>
                        <a:pt x="85648" y="87859"/>
                        <a:pt x="74602" y="94663"/>
                      </a:cubicBezTo>
                      <a:cubicBezTo>
                        <a:pt x="69079" y="98051"/>
                        <a:pt x="62930" y="100414"/>
                        <a:pt x="56496" y="101495"/>
                      </a:cubicBezTo>
                      <a:cubicBezTo>
                        <a:pt x="50091" y="102435"/>
                        <a:pt x="43401" y="102093"/>
                        <a:pt x="36739" y="100300"/>
                      </a:cubicBezTo>
                      <a:cubicBezTo>
                        <a:pt x="10064" y="93097"/>
                        <a:pt x="-5565" y="65227"/>
                        <a:pt x="1837" y="38039"/>
                      </a:cubicBezTo>
                      <a:close/>
                    </a:path>
                  </a:pathLst>
                </a:custGeom>
                <a:grpFill/>
                <a:ln w="2845" cap="flat">
                  <a:noFill/>
                  <a:prstDash val="solid"/>
                  <a:miter/>
                </a:ln>
              </p:spPr>
              <p:txBody>
                <a:bodyPr rtlCol="0" anchor="ctr"/>
                <a:lstStyle/>
                <a:p>
                  <a:endParaRPr lang="en-US"/>
                </a:p>
              </p:txBody>
            </p:sp>
            <p:sp>
              <p:nvSpPr>
                <p:cNvPr id="2271" name="Freeform: Shape 2270">
                  <a:extLst>
                    <a:ext uri="{FF2B5EF4-FFF2-40B4-BE49-F238E27FC236}">
                      <a16:creationId xmlns:a16="http://schemas.microsoft.com/office/drawing/2014/main" id="{FBA6121A-6D5C-F818-99FC-4FAD7C4BE56C}"/>
                    </a:ext>
                  </a:extLst>
                </p:cNvPr>
                <p:cNvSpPr/>
                <p:nvPr/>
              </p:nvSpPr>
              <p:spPr>
                <a:xfrm>
                  <a:off x="9179246" y="5859898"/>
                  <a:ext cx="96465" cy="98590"/>
                </a:xfrm>
                <a:custGeom>
                  <a:avLst/>
                  <a:gdLst>
                    <a:gd name="connsiteX0" fmla="*/ 2351 w 96465"/>
                    <a:gd name="connsiteY0" fmla="*/ 35020 h 98590"/>
                    <a:gd name="connsiteX1" fmla="*/ 62760 w 96465"/>
                    <a:gd name="connsiteY1" fmla="*/ 1883 h 98590"/>
                    <a:gd name="connsiteX2" fmla="*/ 94360 w 96465"/>
                    <a:gd name="connsiteY2" fmla="*/ 62948 h 98590"/>
                    <a:gd name="connsiteX3" fmla="*/ 33808 w 96465"/>
                    <a:gd name="connsiteY3" fmla="*/ 96597 h 98590"/>
                    <a:gd name="connsiteX4" fmla="*/ 2379 w 96465"/>
                    <a:gd name="connsiteY4" fmla="*/ 35049 h 98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5" h="98590">
                      <a:moveTo>
                        <a:pt x="2351" y="35020"/>
                      </a:moveTo>
                      <a:cubicBezTo>
                        <a:pt x="10635" y="8915"/>
                        <a:pt x="37509" y="-5376"/>
                        <a:pt x="62760" y="1883"/>
                      </a:cubicBezTo>
                      <a:cubicBezTo>
                        <a:pt x="87926" y="9370"/>
                        <a:pt x="102075" y="36700"/>
                        <a:pt x="94360" y="62948"/>
                      </a:cubicBezTo>
                      <a:cubicBezTo>
                        <a:pt x="86645" y="89167"/>
                        <a:pt x="59515" y="104255"/>
                        <a:pt x="33808" y="96597"/>
                      </a:cubicBezTo>
                      <a:cubicBezTo>
                        <a:pt x="8016" y="89167"/>
                        <a:pt x="-5877" y="61069"/>
                        <a:pt x="2379" y="35049"/>
                      </a:cubicBezTo>
                      <a:close/>
                    </a:path>
                  </a:pathLst>
                </a:custGeom>
                <a:grpFill/>
                <a:ln w="2845" cap="flat">
                  <a:noFill/>
                  <a:prstDash val="solid"/>
                  <a:miter/>
                </a:ln>
              </p:spPr>
              <p:txBody>
                <a:bodyPr rtlCol="0" anchor="ctr"/>
                <a:lstStyle/>
                <a:p>
                  <a:endParaRPr lang="en-US"/>
                </a:p>
              </p:txBody>
            </p:sp>
            <p:sp>
              <p:nvSpPr>
                <p:cNvPr id="2272" name="Freeform: Shape 2271">
                  <a:extLst>
                    <a:ext uri="{FF2B5EF4-FFF2-40B4-BE49-F238E27FC236}">
                      <a16:creationId xmlns:a16="http://schemas.microsoft.com/office/drawing/2014/main" id="{0992B28C-17FF-0CB6-7FA3-CB24DA08B36E}"/>
                    </a:ext>
                  </a:extLst>
                </p:cNvPr>
                <p:cNvSpPr/>
                <p:nvPr/>
              </p:nvSpPr>
              <p:spPr>
                <a:xfrm>
                  <a:off x="8962415" y="5789399"/>
                  <a:ext cx="93639" cy="95857"/>
                </a:xfrm>
                <a:custGeom>
                  <a:avLst/>
                  <a:gdLst>
                    <a:gd name="connsiteX0" fmla="*/ 2937 w 93639"/>
                    <a:gd name="connsiteY0" fmla="*/ 32384 h 95857"/>
                    <a:gd name="connsiteX1" fmla="*/ 62890 w 93639"/>
                    <a:gd name="connsiteY1" fmla="*/ 2550 h 95857"/>
                    <a:gd name="connsiteX2" fmla="*/ 90960 w 93639"/>
                    <a:gd name="connsiteY2" fmla="*/ 63386 h 95857"/>
                    <a:gd name="connsiteX3" fmla="*/ 31006 w 93639"/>
                    <a:gd name="connsiteY3" fmla="*/ 93221 h 95857"/>
                    <a:gd name="connsiteX4" fmla="*/ 2937 w 93639"/>
                    <a:gd name="connsiteY4" fmla="*/ 32384 h 9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39" h="95857">
                      <a:moveTo>
                        <a:pt x="2937" y="32384"/>
                      </a:moveTo>
                      <a:cubicBezTo>
                        <a:pt x="11989" y="7446"/>
                        <a:pt x="38835" y="-5934"/>
                        <a:pt x="62890" y="2550"/>
                      </a:cubicBezTo>
                      <a:cubicBezTo>
                        <a:pt x="86946" y="11033"/>
                        <a:pt x="99501" y="38249"/>
                        <a:pt x="90960" y="63386"/>
                      </a:cubicBezTo>
                      <a:cubicBezTo>
                        <a:pt x="82420" y="88524"/>
                        <a:pt x="55574" y="101875"/>
                        <a:pt x="31006" y="93221"/>
                      </a:cubicBezTo>
                      <a:cubicBezTo>
                        <a:pt x="6467" y="84567"/>
                        <a:pt x="-6117" y="57351"/>
                        <a:pt x="2937" y="32384"/>
                      </a:cubicBezTo>
                      <a:close/>
                    </a:path>
                  </a:pathLst>
                </a:custGeom>
                <a:grpFill/>
                <a:ln w="2845" cap="flat">
                  <a:noFill/>
                  <a:prstDash val="solid"/>
                  <a:miter/>
                </a:ln>
              </p:spPr>
              <p:txBody>
                <a:bodyPr rtlCol="0" anchor="ctr"/>
                <a:lstStyle/>
                <a:p>
                  <a:endParaRPr lang="en-US"/>
                </a:p>
              </p:txBody>
            </p:sp>
            <p:sp>
              <p:nvSpPr>
                <p:cNvPr id="2273" name="Freeform: Shape 2272">
                  <a:extLst>
                    <a:ext uri="{FF2B5EF4-FFF2-40B4-BE49-F238E27FC236}">
                      <a16:creationId xmlns:a16="http://schemas.microsoft.com/office/drawing/2014/main" id="{6848DF7D-AB15-A8D1-A069-FFA918FC2E6E}"/>
                    </a:ext>
                  </a:extLst>
                </p:cNvPr>
                <p:cNvSpPr/>
                <p:nvPr/>
              </p:nvSpPr>
              <p:spPr>
                <a:xfrm>
                  <a:off x="8748769" y="5710322"/>
                  <a:ext cx="90811" cy="93094"/>
                </a:xfrm>
                <a:custGeom>
                  <a:avLst/>
                  <a:gdLst>
                    <a:gd name="connsiteX0" fmla="*/ 3583 w 90811"/>
                    <a:gd name="connsiteY0" fmla="*/ 29388 h 93094"/>
                    <a:gd name="connsiteX1" fmla="*/ 62712 w 90811"/>
                    <a:gd name="connsiteY1" fmla="*/ 3225 h 93094"/>
                    <a:gd name="connsiteX2" fmla="*/ 87536 w 90811"/>
                    <a:gd name="connsiteY2" fmla="*/ 63066 h 93094"/>
                    <a:gd name="connsiteX3" fmla="*/ 28180 w 90811"/>
                    <a:gd name="connsiteY3" fmla="*/ 89769 h 93094"/>
                    <a:gd name="connsiteX4" fmla="*/ 3555 w 90811"/>
                    <a:gd name="connsiteY4" fmla="*/ 29388 h 9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11" h="93094">
                      <a:moveTo>
                        <a:pt x="3583" y="29388"/>
                      </a:moveTo>
                      <a:cubicBezTo>
                        <a:pt x="13348" y="5588"/>
                        <a:pt x="39823" y="-6141"/>
                        <a:pt x="62712" y="3225"/>
                      </a:cubicBezTo>
                      <a:cubicBezTo>
                        <a:pt x="85515" y="12791"/>
                        <a:pt x="96874" y="38982"/>
                        <a:pt x="87536" y="63066"/>
                      </a:cubicBezTo>
                      <a:cubicBezTo>
                        <a:pt x="78284" y="86951"/>
                        <a:pt x="51467" y="99533"/>
                        <a:pt x="28180" y="89769"/>
                      </a:cubicBezTo>
                      <a:cubicBezTo>
                        <a:pt x="4836" y="80232"/>
                        <a:pt x="-6209" y="53187"/>
                        <a:pt x="3555" y="29388"/>
                      </a:cubicBezTo>
                      <a:close/>
                    </a:path>
                  </a:pathLst>
                </a:custGeom>
                <a:grpFill/>
                <a:ln w="2845" cap="flat">
                  <a:noFill/>
                  <a:prstDash val="solid"/>
                  <a:miter/>
                </a:ln>
              </p:spPr>
              <p:txBody>
                <a:bodyPr rtlCol="0" anchor="ctr"/>
                <a:lstStyle/>
                <a:p>
                  <a:endParaRPr lang="en-US"/>
                </a:p>
              </p:txBody>
            </p:sp>
            <p:sp>
              <p:nvSpPr>
                <p:cNvPr id="2274" name="Freeform: Shape 2273">
                  <a:extLst>
                    <a:ext uri="{FF2B5EF4-FFF2-40B4-BE49-F238E27FC236}">
                      <a16:creationId xmlns:a16="http://schemas.microsoft.com/office/drawing/2014/main" id="{4F87AF30-0F22-6354-9A66-643A3346DEEE}"/>
                    </a:ext>
                  </a:extLst>
                </p:cNvPr>
                <p:cNvSpPr/>
                <p:nvPr/>
              </p:nvSpPr>
              <p:spPr>
                <a:xfrm>
                  <a:off x="8538547" y="5622586"/>
                  <a:ext cx="88185" cy="89605"/>
                </a:xfrm>
                <a:custGeom>
                  <a:avLst/>
                  <a:gdLst>
                    <a:gd name="connsiteX0" fmla="*/ 4193 w 88185"/>
                    <a:gd name="connsiteY0" fmla="*/ 26680 h 89605"/>
                    <a:gd name="connsiteX1" fmla="*/ 62553 w 88185"/>
                    <a:gd name="connsiteY1" fmla="*/ 3564 h 89605"/>
                    <a:gd name="connsiteX2" fmla="*/ 84275 w 88185"/>
                    <a:gd name="connsiteY2" fmla="*/ 62322 h 89605"/>
                    <a:gd name="connsiteX3" fmla="*/ 25687 w 88185"/>
                    <a:gd name="connsiteY3" fmla="*/ 85951 h 89605"/>
                    <a:gd name="connsiteX4" fmla="*/ 4193 w 88185"/>
                    <a:gd name="connsiteY4" fmla="*/ 26680 h 89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5" h="89605">
                      <a:moveTo>
                        <a:pt x="4193" y="26680"/>
                      </a:moveTo>
                      <a:cubicBezTo>
                        <a:pt x="14642" y="3934"/>
                        <a:pt x="40490" y="-5859"/>
                        <a:pt x="62553" y="3564"/>
                      </a:cubicBezTo>
                      <a:cubicBezTo>
                        <a:pt x="84503" y="13158"/>
                        <a:pt x="94239" y="39491"/>
                        <a:pt x="84275" y="62322"/>
                      </a:cubicBezTo>
                      <a:cubicBezTo>
                        <a:pt x="74311" y="85182"/>
                        <a:pt x="48063" y="95744"/>
                        <a:pt x="25687" y="85951"/>
                      </a:cubicBezTo>
                      <a:cubicBezTo>
                        <a:pt x="3226" y="76357"/>
                        <a:pt x="-6140" y="49255"/>
                        <a:pt x="4193" y="26680"/>
                      </a:cubicBezTo>
                      <a:close/>
                    </a:path>
                  </a:pathLst>
                </a:custGeom>
                <a:grpFill/>
                <a:ln w="2845" cap="flat">
                  <a:noFill/>
                  <a:prstDash val="solid"/>
                  <a:miter/>
                </a:ln>
              </p:spPr>
              <p:txBody>
                <a:bodyPr rtlCol="0" anchor="ctr"/>
                <a:lstStyle/>
                <a:p>
                  <a:endParaRPr lang="en-US"/>
                </a:p>
              </p:txBody>
            </p:sp>
            <p:sp>
              <p:nvSpPr>
                <p:cNvPr id="2275" name="Freeform: Shape 2274">
                  <a:extLst>
                    <a:ext uri="{FF2B5EF4-FFF2-40B4-BE49-F238E27FC236}">
                      <a16:creationId xmlns:a16="http://schemas.microsoft.com/office/drawing/2014/main" id="{AB104455-57D2-C092-6AC1-D1D0BFA3C178}"/>
                    </a:ext>
                  </a:extLst>
                </p:cNvPr>
                <p:cNvSpPr/>
                <p:nvPr/>
              </p:nvSpPr>
              <p:spPr>
                <a:xfrm>
                  <a:off x="8332264" y="5525654"/>
                  <a:ext cx="85365" cy="86841"/>
                </a:xfrm>
                <a:custGeom>
                  <a:avLst/>
                  <a:gdLst>
                    <a:gd name="connsiteX0" fmla="*/ 4822 w 85365"/>
                    <a:gd name="connsiteY0" fmla="*/ 24486 h 86841"/>
                    <a:gd name="connsiteX1" fmla="*/ 62271 w 85365"/>
                    <a:gd name="connsiteY1" fmla="*/ 4273 h 86841"/>
                    <a:gd name="connsiteX2" fmla="*/ 80775 w 85365"/>
                    <a:gd name="connsiteY2" fmla="*/ 62235 h 86841"/>
                    <a:gd name="connsiteX3" fmla="*/ 23326 w 85365"/>
                    <a:gd name="connsiteY3" fmla="*/ 82447 h 86841"/>
                    <a:gd name="connsiteX4" fmla="*/ 4822 w 85365"/>
                    <a:gd name="connsiteY4" fmla="*/ 24486 h 86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65" h="86841">
                      <a:moveTo>
                        <a:pt x="4822" y="24486"/>
                      </a:moveTo>
                      <a:cubicBezTo>
                        <a:pt x="15782" y="2992"/>
                        <a:pt x="41489" y="-6061"/>
                        <a:pt x="62271" y="4273"/>
                      </a:cubicBezTo>
                      <a:cubicBezTo>
                        <a:pt x="83053" y="14607"/>
                        <a:pt x="91337" y="40542"/>
                        <a:pt x="80775" y="62235"/>
                      </a:cubicBezTo>
                      <a:cubicBezTo>
                        <a:pt x="70214" y="83927"/>
                        <a:pt x="44507" y="92980"/>
                        <a:pt x="23326" y="82447"/>
                      </a:cubicBezTo>
                      <a:cubicBezTo>
                        <a:pt x="2174" y="71942"/>
                        <a:pt x="-6110" y="45979"/>
                        <a:pt x="4822" y="24486"/>
                      </a:cubicBezTo>
                      <a:close/>
                    </a:path>
                  </a:pathLst>
                </a:custGeom>
                <a:grpFill/>
                <a:ln w="2845" cap="flat">
                  <a:noFill/>
                  <a:prstDash val="solid"/>
                  <a:miter/>
                </a:ln>
              </p:spPr>
              <p:txBody>
                <a:bodyPr rtlCol="0" anchor="ctr"/>
                <a:lstStyle/>
                <a:p>
                  <a:endParaRPr lang="en-US"/>
                </a:p>
              </p:txBody>
            </p:sp>
            <p:sp>
              <p:nvSpPr>
                <p:cNvPr id="2276" name="Freeform: Shape 2275">
                  <a:extLst>
                    <a:ext uri="{FF2B5EF4-FFF2-40B4-BE49-F238E27FC236}">
                      <a16:creationId xmlns:a16="http://schemas.microsoft.com/office/drawing/2014/main" id="{369B7030-7C60-5451-EFFC-A5966770C45D}"/>
                    </a:ext>
                  </a:extLst>
                </p:cNvPr>
                <p:cNvSpPr/>
                <p:nvPr/>
              </p:nvSpPr>
              <p:spPr>
                <a:xfrm>
                  <a:off x="8130263" y="5420509"/>
                  <a:ext cx="82393" cy="84123"/>
                </a:xfrm>
                <a:custGeom>
                  <a:avLst/>
                  <a:gdLst>
                    <a:gd name="connsiteX0" fmla="*/ 5524 w 82393"/>
                    <a:gd name="connsiteY0" fmla="*/ 21992 h 84123"/>
                    <a:gd name="connsiteX1" fmla="*/ 61663 w 82393"/>
                    <a:gd name="connsiteY1" fmla="*/ 4997 h 84123"/>
                    <a:gd name="connsiteX2" fmla="*/ 80851 w 82393"/>
                    <a:gd name="connsiteY2" fmla="*/ 29906 h 84123"/>
                    <a:gd name="connsiteX3" fmla="*/ 77178 w 82393"/>
                    <a:gd name="connsiteY3" fmla="*/ 61791 h 84123"/>
                    <a:gd name="connsiteX4" fmla="*/ 52325 w 82393"/>
                    <a:gd name="connsiteY4" fmla="*/ 82373 h 84123"/>
                    <a:gd name="connsiteX5" fmla="*/ 20925 w 82393"/>
                    <a:gd name="connsiteY5" fmla="*/ 78986 h 84123"/>
                    <a:gd name="connsiteX6" fmla="*/ 5524 w 82393"/>
                    <a:gd name="connsiteY6" fmla="*/ 21992 h 8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93" h="84123">
                      <a:moveTo>
                        <a:pt x="5524" y="21992"/>
                      </a:moveTo>
                      <a:cubicBezTo>
                        <a:pt x="16939" y="1666"/>
                        <a:pt x="42077" y="-5935"/>
                        <a:pt x="61663" y="4997"/>
                      </a:cubicBezTo>
                      <a:cubicBezTo>
                        <a:pt x="71456" y="10491"/>
                        <a:pt x="78061" y="19572"/>
                        <a:pt x="80851" y="29906"/>
                      </a:cubicBezTo>
                      <a:cubicBezTo>
                        <a:pt x="83669" y="40155"/>
                        <a:pt x="82730" y="51514"/>
                        <a:pt x="77178" y="61791"/>
                      </a:cubicBezTo>
                      <a:cubicBezTo>
                        <a:pt x="71655" y="72011"/>
                        <a:pt x="62517" y="79242"/>
                        <a:pt x="52325" y="82373"/>
                      </a:cubicBezTo>
                      <a:cubicBezTo>
                        <a:pt x="42162" y="85448"/>
                        <a:pt x="30889" y="84565"/>
                        <a:pt x="20925" y="78986"/>
                      </a:cubicBezTo>
                      <a:cubicBezTo>
                        <a:pt x="997" y="67854"/>
                        <a:pt x="-5921" y="42319"/>
                        <a:pt x="5524" y="21992"/>
                      </a:cubicBezTo>
                      <a:close/>
                    </a:path>
                  </a:pathLst>
                </a:custGeom>
                <a:grpFill/>
                <a:ln w="2845" cap="flat">
                  <a:noFill/>
                  <a:prstDash val="solid"/>
                  <a:miter/>
                </a:ln>
              </p:spPr>
              <p:txBody>
                <a:bodyPr rtlCol="0" anchor="ctr"/>
                <a:lstStyle/>
                <a:p>
                  <a:endParaRPr lang="en-US"/>
                </a:p>
              </p:txBody>
            </p:sp>
            <p:sp>
              <p:nvSpPr>
                <p:cNvPr id="2277" name="Freeform: Shape 2276">
                  <a:extLst>
                    <a:ext uri="{FF2B5EF4-FFF2-40B4-BE49-F238E27FC236}">
                      <a16:creationId xmlns:a16="http://schemas.microsoft.com/office/drawing/2014/main" id="{B4EBBE24-2CB6-6B04-F76B-8A216761103D}"/>
                    </a:ext>
                  </a:extLst>
                </p:cNvPr>
                <p:cNvSpPr/>
                <p:nvPr/>
              </p:nvSpPr>
              <p:spPr>
                <a:xfrm>
                  <a:off x="7932681" y="5307338"/>
                  <a:ext cx="79852" cy="80766"/>
                </a:xfrm>
                <a:custGeom>
                  <a:avLst/>
                  <a:gdLst>
                    <a:gd name="connsiteX0" fmla="*/ 6191 w 79852"/>
                    <a:gd name="connsiteY0" fmla="*/ 19668 h 80766"/>
                    <a:gd name="connsiteX1" fmla="*/ 31073 w 79852"/>
                    <a:gd name="connsiteY1" fmla="*/ 1221 h 80766"/>
                    <a:gd name="connsiteX2" fmla="*/ 60993 w 79852"/>
                    <a:gd name="connsiteY2" fmla="*/ 5576 h 80766"/>
                    <a:gd name="connsiteX3" fmla="*/ 73946 w 79852"/>
                    <a:gd name="connsiteY3" fmla="*/ 60577 h 80766"/>
                    <a:gd name="connsiteX4" fmla="*/ 18774 w 79852"/>
                    <a:gd name="connsiteY4" fmla="*/ 75295 h 80766"/>
                    <a:gd name="connsiteX5" fmla="*/ 982 w 79852"/>
                    <a:gd name="connsiteY5" fmla="*/ 50385 h 80766"/>
                    <a:gd name="connsiteX6" fmla="*/ 6191 w 79852"/>
                    <a:gd name="connsiteY6" fmla="*/ 19668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52" h="80766">
                      <a:moveTo>
                        <a:pt x="6191" y="19668"/>
                      </a:moveTo>
                      <a:cubicBezTo>
                        <a:pt x="12084" y="10074"/>
                        <a:pt x="21166" y="3754"/>
                        <a:pt x="31073" y="1221"/>
                      </a:cubicBezTo>
                      <a:cubicBezTo>
                        <a:pt x="41008" y="-1342"/>
                        <a:pt x="51570" y="139"/>
                        <a:pt x="60993" y="5576"/>
                      </a:cubicBezTo>
                      <a:cubicBezTo>
                        <a:pt x="79640" y="16594"/>
                        <a:pt x="85447" y="41219"/>
                        <a:pt x="73946" y="60577"/>
                      </a:cubicBezTo>
                      <a:cubicBezTo>
                        <a:pt x="62445" y="79935"/>
                        <a:pt x="37763" y="86511"/>
                        <a:pt x="18774" y="75295"/>
                      </a:cubicBezTo>
                      <a:cubicBezTo>
                        <a:pt x="9237" y="69801"/>
                        <a:pt x="3259" y="60435"/>
                        <a:pt x="982" y="50385"/>
                      </a:cubicBezTo>
                      <a:cubicBezTo>
                        <a:pt x="-1267" y="40279"/>
                        <a:pt x="298" y="29262"/>
                        <a:pt x="6191" y="19668"/>
                      </a:cubicBezTo>
                      <a:close/>
                    </a:path>
                  </a:pathLst>
                </a:custGeom>
                <a:grpFill/>
                <a:ln w="2845" cap="flat">
                  <a:noFill/>
                  <a:prstDash val="solid"/>
                  <a:miter/>
                </a:ln>
              </p:spPr>
              <p:txBody>
                <a:bodyPr rtlCol="0" anchor="ctr"/>
                <a:lstStyle/>
                <a:p>
                  <a:endParaRPr lang="en-US"/>
                </a:p>
              </p:txBody>
            </p:sp>
            <p:sp>
              <p:nvSpPr>
                <p:cNvPr id="2278" name="Freeform: Shape 2277">
                  <a:extLst>
                    <a:ext uri="{FF2B5EF4-FFF2-40B4-BE49-F238E27FC236}">
                      <a16:creationId xmlns:a16="http://schemas.microsoft.com/office/drawing/2014/main" id="{F00A30AA-E6B6-102D-E10D-1BBE98C2534F}"/>
                    </a:ext>
                  </a:extLst>
                </p:cNvPr>
                <p:cNvSpPr/>
                <p:nvPr/>
              </p:nvSpPr>
              <p:spPr>
                <a:xfrm>
                  <a:off x="7740035" y="5185740"/>
                  <a:ext cx="77121" cy="77782"/>
                </a:xfrm>
                <a:custGeom>
                  <a:avLst/>
                  <a:gdLst>
                    <a:gd name="connsiteX0" fmla="*/ 6791 w 77121"/>
                    <a:gd name="connsiteY0" fmla="*/ 17856 h 77782"/>
                    <a:gd name="connsiteX1" fmla="*/ 60368 w 77121"/>
                    <a:gd name="connsiteY1" fmla="*/ 6070 h 77782"/>
                    <a:gd name="connsiteX2" fmla="*/ 70531 w 77121"/>
                    <a:gd name="connsiteY2" fmla="*/ 59789 h 77782"/>
                    <a:gd name="connsiteX3" fmla="*/ 16954 w 77121"/>
                    <a:gd name="connsiteY3" fmla="*/ 71575 h 77782"/>
                    <a:gd name="connsiteX4" fmla="*/ 6791 w 77121"/>
                    <a:gd name="connsiteY4" fmla="*/ 17856 h 7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21" h="77782">
                      <a:moveTo>
                        <a:pt x="6791" y="17856"/>
                      </a:moveTo>
                      <a:cubicBezTo>
                        <a:pt x="18918" y="-136"/>
                        <a:pt x="42917" y="-5403"/>
                        <a:pt x="60368" y="6070"/>
                      </a:cubicBezTo>
                      <a:cubicBezTo>
                        <a:pt x="77819" y="17571"/>
                        <a:pt x="82374" y="41627"/>
                        <a:pt x="70531" y="59789"/>
                      </a:cubicBezTo>
                      <a:cubicBezTo>
                        <a:pt x="58688" y="77981"/>
                        <a:pt x="34689" y="83247"/>
                        <a:pt x="16954" y="71575"/>
                      </a:cubicBezTo>
                      <a:cubicBezTo>
                        <a:pt x="-782" y="59903"/>
                        <a:pt x="-5337" y="35848"/>
                        <a:pt x="6791" y="17856"/>
                      </a:cubicBezTo>
                      <a:close/>
                    </a:path>
                  </a:pathLst>
                </a:custGeom>
                <a:grpFill/>
                <a:ln w="2845" cap="flat">
                  <a:noFill/>
                  <a:prstDash val="solid"/>
                  <a:miter/>
                </a:ln>
              </p:spPr>
              <p:txBody>
                <a:bodyPr rtlCol="0" anchor="ctr"/>
                <a:lstStyle/>
                <a:p>
                  <a:endParaRPr lang="en-US"/>
                </a:p>
              </p:txBody>
            </p:sp>
            <p:sp>
              <p:nvSpPr>
                <p:cNvPr id="2279" name="Freeform: Shape 2278">
                  <a:extLst>
                    <a:ext uri="{FF2B5EF4-FFF2-40B4-BE49-F238E27FC236}">
                      <a16:creationId xmlns:a16="http://schemas.microsoft.com/office/drawing/2014/main" id="{87810239-A24A-2F40-8CFB-FD2FB8C2F5BA}"/>
                    </a:ext>
                  </a:extLst>
                </p:cNvPr>
                <p:cNvSpPr/>
                <p:nvPr/>
              </p:nvSpPr>
              <p:spPr>
                <a:xfrm>
                  <a:off x="7552716" y="5056320"/>
                  <a:ext cx="74114" cy="75062"/>
                </a:xfrm>
                <a:custGeom>
                  <a:avLst/>
                  <a:gdLst>
                    <a:gd name="connsiteX0" fmla="*/ 7472 w 74114"/>
                    <a:gd name="connsiteY0" fmla="*/ 15810 h 75062"/>
                    <a:gd name="connsiteX1" fmla="*/ 59341 w 74114"/>
                    <a:gd name="connsiteY1" fmla="*/ 6814 h 75062"/>
                    <a:gd name="connsiteX2" fmla="*/ 66828 w 74114"/>
                    <a:gd name="connsiteY2" fmla="*/ 59110 h 75062"/>
                    <a:gd name="connsiteX3" fmla="*/ 14959 w 74114"/>
                    <a:gd name="connsiteY3" fmla="*/ 68106 h 75062"/>
                    <a:gd name="connsiteX4" fmla="*/ 7472 w 74114"/>
                    <a:gd name="connsiteY4" fmla="*/ 15810 h 7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14" h="75062">
                      <a:moveTo>
                        <a:pt x="7472" y="15810"/>
                      </a:moveTo>
                      <a:cubicBezTo>
                        <a:pt x="19855" y="-1015"/>
                        <a:pt x="43086" y="-5057"/>
                        <a:pt x="59341" y="6814"/>
                      </a:cubicBezTo>
                      <a:cubicBezTo>
                        <a:pt x="75596" y="18685"/>
                        <a:pt x="78955" y="42086"/>
                        <a:pt x="66828" y="59110"/>
                      </a:cubicBezTo>
                      <a:cubicBezTo>
                        <a:pt x="54700" y="76134"/>
                        <a:pt x="31499" y="80177"/>
                        <a:pt x="14959" y="68106"/>
                      </a:cubicBezTo>
                      <a:cubicBezTo>
                        <a:pt x="-1553" y="56064"/>
                        <a:pt x="-4912" y="32634"/>
                        <a:pt x="7472" y="15810"/>
                      </a:cubicBezTo>
                      <a:close/>
                    </a:path>
                  </a:pathLst>
                </a:custGeom>
                <a:grpFill/>
                <a:ln w="2845" cap="flat">
                  <a:noFill/>
                  <a:prstDash val="solid"/>
                  <a:miter/>
                </a:ln>
              </p:spPr>
              <p:txBody>
                <a:bodyPr rtlCol="0" anchor="ctr"/>
                <a:lstStyle/>
                <a:p>
                  <a:endParaRPr lang="en-US"/>
                </a:p>
              </p:txBody>
            </p:sp>
            <p:sp>
              <p:nvSpPr>
                <p:cNvPr id="2280" name="Freeform: Shape 2279">
                  <a:extLst>
                    <a:ext uri="{FF2B5EF4-FFF2-40B4-BE49-F238E27FC236}">
                      <a16:creationId xmlns:a16="http://schemas.microsoft.com/office/drawing/2014/main" id="{C5E0D26A-260F-4415-7BC9-A78244926A4F}"/>
                    </a:ext>
                  </a:extLst>
                </p:cNvPr>
                <p:cNvSpPr/>
                <p:nvPr/>
              </p:nvSpPr>
              <p:spPr>
                <a:xfrm>
                  <a:off x="7370767" y="4919466"/>
                  <a:ext cx="71388" cy="72045"/>
                </a:xfrm>
                <a:custGeom>
                  <a:avLst/>
                  <a:gdLst>
                    <a:gd name="connsiteX0" fmla="*/ 8135 w 71388"/>
                    <a:gd name="connsiteY0" fmla="*/ 13938 h 72045"/>
                    <a:gd name="connsiteX1" fmla="*/ 58153 w 71388"/>
                    <a:gd name="connsiteY1" fmla="*/ 7504 h 72045"/>
                    <a:gd name="connsiteX2" fmla="*/ 63562 w 71388"/>
                    <a:gd name="connsiteY2" fmla="*/ 57693 h 72045"/>
                    <a:gd name="connsiteX3" fmla="*/ 13116 w 71388"/>
                    <a:gd name="connsiteY3" fmla="*/ 64640 h 72045"/>
                    <a:gd name="connsiteX4" fmla="*/ 8135 w 71388"/>
                    <a:gd name="connsiteY4" fmla="*/ 13909 h 72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88" h="72045">
                      <a:moveTo>
                        <a:pt x="8135" y="13938"/>
                      </a:moveTo>
                      <a:cubicBezTo>
                        <a:pt x="20689" y="-1748"/>
                        <a:pt x="43093" y="-4623"/>
                        <a:pt x="58153" y="7504"/>
                      </a:cubicBezTo>
                      <a:cubicBezTo>
                        <a:pt x="73298" y="19546"/>
                        <a:pt x="75917" y="41780"/>
                        <a:pt x="63562" y="57693"/>
                      </a:cubicBezTo>
                      <a:cubicBezTo>
                        <a:pt x="51292" y="73522"/>
                        <a:pt x="28518" y="76881"/>
                        <a:pt x="13116" y="64640"/>
                      </a:cubicBezTo>
                      <a:cubicBezTo>
                        <a:pt x="-2199" y="52313"/>
                        <a:pt x="-4420" y="29595"/>
                        <a:pt x="8135" y="13909"/>
                      </a:cubicBezTo>
                      <a:close/>
                    </a:path>
                  </a:pathLst>
                </a:custGeom>
                <a:grpFill/>
                <a:ln w="2845" cap="flat">
                  <a:noFill/>
                  <a:prstDash val="solid"/>
                  <a:miter/>
                </a:ln>
              </p:spPr>
              <p:txBody>
                <a:bodyPr rtlCol="0" anchor="ctr"/>
                <a:lstStyle/>
                <a:p>
                  <a:endParaRPr lang="en-US"/>
                </a:p>
              </p:txBody>
            </p:sp>
            <p:sp>
              <p:nvSpPr>
                <p:cNvPr id="2281" name="Freeform: Shape 2280">
                  <a:extLst>
                    <a:ext uri="{FF2B5EF4-FFF2-40B4-BE49-F238E27FC236}">
                      <a16:creationId xmlns:a16="http://schemas.microsoft.com/office/drawing/2014/main" id="{5BB64BEC-2974-5589-168C-36AA5761430E}"/>
                    </a:ext>
                  </a:extLst>
                </p:cNvPr>
                <p:cNvSpPr/>
                <p:nvPr/>
              </p:nvSpPr>
              <p:spPr>
                <a:xfrm>
                  <a:off x="7194553" y="4775246"/>
                  <a:ext cx="68859" cy="68817"/>
                </a:xfrm>
                <a:custGeom>
                  <a:avLst/>
                  <a:gdLst>
                    <a:gd name="connsiteX0" fmla="*/ 8642 w 68859"/>
                    <a:gd name="connsiteY0" fmla="*/ 12400 h 68817"/>
                    <a:gd name="connsiteX1" fmla="*/ 57209 w 68859"/>
                    <a:gd name="connsiteY1" fmla="*/ 7817 h 68817"/>
                    <a:gd name="connsiteX2" fmla="*/ 60398 w 68859"/>
                    <a:gd name="connsiteY2" fmla="*/ 56241 h 68817"/>
                    <a:gd name="connsiteX3" fmla="*/ 11802 w 68859"/>
                    <a:gd name="connsiteY3" fmla="*/ 60882 h 68817"/>
                    <a:gd name="connsiteX4" fmla="*/ 8671 w 68859"/>
                    <a:gd name="connsiteY4" fmla="*/ 12429 h 6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59" h="68817">
                      <a:moveTo>
                        <a:pt x="8642" y="12400"/>
                      </a:moveTo>
                      <a:cubicBezTo>
                        <a:pt x="21225" y="-2090"/>
                        <a:pt x="43032" y="-4225"/>
                        <a:pt x="57209" y="7817"/>
                      </a:cubicBezTo>
                      <a:cubicBezTo>
                        <a:pt x="71415" y="19830"/>
                        <a:pt x="72810" y="41495"/>
                        <a:pt x="60398" y="56241"/>
                      </a:cubicBezTo>
                      <a:cubicBezTo>
                        <a:pt x="47957" y="70988"/>
                        <a:pt x="26207" y="73066"/>
                        <a:pt x="11802" y="60882"/>
                      </a:cubicBezTo>
                      <a:cubicBezTo>
                        <a:pt x="-2574" y="48697"/>
                        <a:pt x="-4054" y="27062"/>
                        <a:pt x="8671" y="12429"/>
                      </a:cubicBezTo>
                      <a:close/>
                    </a:path>
                  </a:pathLst>
                </a:custGeom>
                <a:grpFill/>
                <a:ln w="2845" cap="flat">
                  <a:noFill/>
                  <a:prstDash val="solid"/>
                  <a:miter/>
                </a:ln>
              </p:spPr>
              <p:txBody>
                <a:bodyPr rtlCol="0" anchor="ctr"/>
                <a:lstStyle/>
                <a:p>
                  <a:endParaRPr lang="en-US"/>
                </a:p>
              </p:txBody>
            </p:sp>
            <p:sp>
              <p:nvSpPr>
                <p:cNvPr id="2282" name="Freeform: Shape 2281">
                  <a:extLst>
                    <a:ext uri="{FF2B5EF4-FFF2-40B4-BE49-F238E27FC236}">
                      <a16:creationId xmlns:a16="http://schemas.microsoft.com/office/drawing/2014/main" id="{A5F0734C-D1F8-54E7-B40D-CE8A4F63B463}"/>
                    </a:ext>
                  </a:extLst>
                </p:cNvPr>
                <p:cNvSpPr/>
                <p:nvPr/>
              </p:nvSpPr>
              <p:spPr>
                <a:xfrm>
                  <a:off x="7024757" y="4623608"/>
                  <a:ext cx="65851" cy="66040"/>
                </a:xfrm>
                <a:custGeom>
                  <a:avLst/>
                  <a:gdLst>
                    <a:gd name="connsiteX0" fmla="*/ 9224 w 65851"/>
                    <a:gd name="connsiteY0" fmla="*/ 10822 h 66040"/>
                    <a:gd name="connsiteX1" fmla="*/ 55770 w 65851"/>
                    <a:gd name="connsiteY1" fmla="*/ 8459 h 66040"/>
                    <a:gd name="connsiteX2" fmla="*/ 56766 w 65851"/>
                    <a:gd name="connsiteY2" fmla="*/ 55090 h 66040"/>
                    <a:gd name="connsiteX3" fmla="*/ 10220 w 65851"/>
                    <a:gd name="connsiteY3" fmla="*/ 57453 h 66040"/>
                    <a:gd name="connsiteX4" fmla="*/ 9224 w 65851"/>
                    <a:gd name="connsiteY4" fmla="*/ 10822 h 66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51" h="66040">
                      <a:moveTo>
                        <a:pt x="9224" y="10822"/>
                      </a:moveTo>
                      <a:cubicBezTo>
                        <a:pt x="21892" y="-2615"/>
                        <a:pt x="42731" y="-3697"/>
                        <a:pt x="55770" y="8459"/>
                      </a:cubicBezTo>
                      <a:cubicBezTo>
                        <a:pt x="68808" y="20587"/>
                        <a:pt x="69264" y="41482"/>
                        <a:pt x="56766" y="55090"/>
                      </a:cubicBezTo>
                      <a:cubicBezTo>
                        <a:pt x="44268" y="68698"/>
                        <a:pt x="23430" y="69780"/>
                        <a:pt x="10220" y="57453"/>
                      </a:cubicBezTo>
                      <a:cubicBezTo>
                        <a:pt x="-3017" y="45155"/>
                        <a:pt x="-3445" y="24259"/>
                        <a:pt x="9224" y="10822"/>
                      </a:cubicBezTo>
                      <a:close/>
                    </a:path>
                  </a:pathLst>
                </a:custGeom>
                <a:grpFill/>
                <a:ln w="2845" cap="flat">
                  <a:noFill/>
                  <a:prstDash val="solid"/>
                  <a:miter/>
                </a:ln>
              </p:spPr>
              <p:txBody>
                <a:bodyPr rtlCol="0" anchor="ctr"/>
                <a:lstStyle/>
                <a:p>
                  <a:endParaRPr lang="en-US"/>
                </a:p>
              </p:txBody>
            </p:sp>
            <p:sp>
              <p:nvSpPr>
                <p:cNvPr id="2283" name="Freeform: Shape 2282">
                  <a:extLst>
                    <a:ext uri="{FF2B5EF4-FFF2-40B4-BE49-F238E27FC236}">
                      <a16:creationId xmlns:a16="http://schemas.microsoft.com/office/drawing/2014/main" id="{8CFBE372-91E9-B772-275B-F27C5726ED5C}"/>
                    </a:ext>
                  </a:extLst>
                </p:cNvPr>
                <p:cNvSpPr/>
                <p:nvPr/>
              </p:nvSpPr>
              <p:spPr>
                <a:xfrm>
                  <a:off x="6861184" y="4465282"/>
                  <a:ext cx="62833" cy="63332"/>
                </a:xfrm>
                <a:custGeom>
                  <a:avLst/>
                  <a:gdLst>
                    <a:gd name="connsiteX0" fmla="*/ 9759 w 62833"/>
                    <a:gd name="connsiteY0" fmla="*/ 9356 h 63332"/>
                    <a:gd name="connsiteX1" fmla="*/ 54198 w 62833"/>
                    <a:gd name="connsiteY1" fmla="*/ 9071 h 63332"/>
                    <a:gd name="connsiteX2" fmla="*/ 62824 w 62833"/>
                    <a:gd name="connsiteY2" fmla="*/ 31334 h 63332"/>
                    <a:gd name="connsiteX3" fmla="*/ 53287 w 62833"/>
                    <a:gd name="connsiteY3" fmla="*/ 53738 h 63332"/>
                    <a:gd name="connsiteX4" fmla="*/ 30825 w 62833"/>
                    <a:gd name="connsiteY4" fmla="*/ 63332 h 63332"/>
                    <a:gd name="connsiteX5" fmla="*/ 8762 w 62833"/>
                    <a:gd name="connsiteY5" fmla="*/ 54137 h 63332"/>
                    <a:gd name="connsiteX6" fmla="*/ 9787 w 62833"/>
                    <a:gd name="connsiteY6" fmla="*/ 9385 h 63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33" h="63332">
                      <a:moveTo>
                        <a:pt x="9759" y="9356"/>
                      </a:moveTo>
                      <a:cubicBezTo>
                        <a:pt x="22398" y="-2999"/>
                        <a:pt x="42270" y="-3141"/>
                        <a:pt x="54198" y="9071"/>
                      </a:cubicBezTo>
                      <a:cubicBezTo>
                        <a:pt x="60147" y="15164"/>
                        <a:pt x="63023" y="23220"/>
                        <a:pt x="62824" y="31334"/>
                      </a:cubicBezTo>
                      <a:cubicBezTo>
                        <a:pt x="62624" y="39447"/>
                        <a:pt x="59550" y="47447"/>
                        <a:pt x="53287" y="53738"/>
                      </a:cubicBezTo>
                      <a:cubicBezTo>
                        <a:pt x="47081" y="59972"/>
                        <a:pt x="38853" y="63275"/>
                        <a:pt x="30825" y="63332"/>
                      </a:cubicBezTo>
                      <a:cubicBezTo>
                        <a:pt x="22797" y="63389"/>
                        <a:pt x="14798" y="60314"/>
                        <a:pt x="8762" y="54137"/>
                      </a:cubicBezTo>
                      <a:cubicBezTo>
                        <a:pt x="-3308" y="41781"/>
                        <a:pt x="-2853" y="21740"/>
                        <a:pt x="9787" y="9385"/>
                      </a:cubicBezTo>
                      <a:close/>
                    </a:path>
                  </a:pathLst>
                </a:custGeom>
                <a:grpFill/>
                <a:ln w="2845" cap="flat">
                  <a:noFill/>
                  <a:prstDash val="solid"/>
                  <a:miter/>
                </a:ln>
              </p:spPr>
              <p:txBody>
                <a:bodyPr rtlCol="0" anchor="ctr"/>
                <a:lstStyle/>
                <a:p>
                  <a:endParaRPr lang="en-US"/>
                </a:p>
              </p:txBody>
            </p:sp>
            <p:sp>
              <p:nvSpPr>
                <p:cNvPr id="2284" name="Freeform: Shape 2283">
                  <a:extLst>
                    <a:ext uri="{FF2B5EF4-FFF2-40B4-BE49-F238E27FC236}">
                      <a16:creationId xmlns:a16="http://schemas.microsoft.com/office/drawing/2014/main" id="{CBB296E6-E023-37D9-54A3-1A5F58997E50}"/>
                    </a:ext>
                  </a:extLst>
                </p:cNvPr>
                <p:cNvSpPr/>
                <p:nvPr/>
              </p:nvSpPr>
              <p:spPr>
                <a:xfrm>
                  <a:off x="6704010" y="4300555"/>
                  <a:ext cx="60449" cy="59971"/>
                </a:xfrm>
                <a:custGeom>
                  <a:avLst/>
                  <a:gdLst>
                    <a:gd name="connsiteX0" fmla="*/ 10300 w 60449"/>
                    <a:gd name="connsiteY0" fmla="*/ 8028 h 59971"/>
                    <a:gd name="connsiteX1" fmla="*/ 52775 w 60449"/>
                    <a:gd name="connsiteY1" fmla="*/ 9394 h 59971"/>
                    <a:gd name="connsiteX2" fmla="*/ 50441 w 60449"/>
                    <a:gd name="connsiteY2" fmla="*/ 51698 h 59971"/>
                    <a:gd name="connsiteX3" fmla="*/ 7681 w 60449"/>
                    <a:gd name="connsiteY3" fmla="*/ 50588 h 59971"/>
                    <a:gd name="connsiteX4" fmla="*/ 10300 w 60449"/>
                    <a:gd name="connsiteY4" fmla="*/ 8028 h 59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9" h="59971">
                      <a:moveTo>
                        <a:pt x="10300" y="8028"/>
                      </a:moveTo>
                      <a:cubicBezTo>
                        <a:pt x="22884" y="-3331"/>
                        <a:pt x="41587" y="-2420"/>
                        <a:pt x="52775" y="9394"/>
                      </a:cubicBezTo>
                      <a:cubicBezTo>
                        <a:pt x="63849" y="21294"/>
                        <a:pt x="62825" y="40254"/>
                        <a:pt x="50441" y="51698"/>
                      </a:cubicBezTo>
                      <a:cubicBezTo>
                        <a:pt x="38057" y="63142"/>
                        <a:pt x="18926" y="62658"/>
                        <a:pt x="7681" y="50588"/>
                      </a:cubicBezTo>
                      <a:cubicBezTo>
                        <a:pt x="-3649" y="38631"/>
                        <a:pt x="-2169" y="19273"/>
                        <a:pt x="10300" y="8028"/>
                      </a:cubicBezTo>
                      <a:close/>
                    </a:path>
                  </a:pathLst>
                </a:custGeom>
                <a:grpFill/>
                <a:ln w="2845" cap="flat">
                  <a:noFill/>
                  <a:prstDash val="solid"/>
                  <a:miter/>
                </a:ln>
              </p:spPr>
              <p:txBody>
                <a:bodyPr rtlCol="0" anchor="ctr"/>
                <a:lstStyle/>
                <a:p>
                  <a:endParaRPr lang="en-US"/>
                </a:p>
              </p:txBody>
            </p:sp>
            <p:sp>
              <p:nvSpPr>
                <p:cNvPr id="2285" name="Freeform: Shape 2284">
                  <a:extLst>
                    <a:ext uri="{FF2B5EF4-FFF2-40B4-BE49-F238E27FC236}">
                      <a16:creationId xmlns:a16="http://schemas.microsoft.com/office/drawing/2014/main" id="{D9C68B0D-2F7D-3376-7B75-F0244FA99EDB}"/>
                    </a:ext>
                  </a:extLst>
                </p:cNvPr>
                <p:cNvSpPr/>
                <p:nvPr/>
              </p:nvSpPr>
              <p:spPr>
                <a:xfrm>
                  <a:off x="6554195" y="4129150"/>
                  <a:ext cx="57515" cy="57122"/>
                </a:xfrm>
                <a:custGeom>
                  <a:avLst/>
                  <a:gdLst>
                    <a:gd name="connsiteX0" fmla="*/ 10572 w 57515"/>
                    <a:gd name="connsiteY0" fmla="*/ 6944 h 57122"/>
                    <a:gd name="connsiteX1" fmla="*/ 51054 w 57515"/>
                    <a:gd name="connsiteY1" fmla="*/ 9790 h 57122"/>
                    <a:gd name="connsiteX2" fmla="*/ 47040 w 57515"/>
                    <a:gd name="connsiteY2" fmla="*/ 50073 h 57122"/>
                    <a:gd name="connsiteX3" fmla="*/ 6558 w 57515"/>
                    <a:gd name="connsiteY3" fmla="*/ 47226 h 57122"/>
                    <a:gd name="connsiteX4" fmla="*/ 10572 w 57515"/>
                    <a:gd name="connsiteY4" fmla="*/ 6944 h 57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15" h="57122">
                      <a:moveTo>
                        <a:pt x="10572" y="6944"/>
                      </a:moveTo>
                      <a:cubicBezTo>
                        <a:pt x="22927" y="-3333"/>
                        <a:pt x="41061" y="-2052"/>
                        <a:pt x="51054" y="9790"/>
                      </a:cubicBezTo>
                      <a:cubicBezTo>
                        <a:pt x="61046" y="21633"/>
                        <a:pt x="59253" y="39654"/>
                        <a:pt x="47040" y="50073"/>
                      </a:cubicBezTo>
                      <a:cubicBezTo>
                        <a:pt x="34798" y="60492"/>
                        <a:pt x="16692" y="59211"/>
                        <a:pt x="6558" y="47226"/>
                      </a:cubicBezTo>
                      <a:cubicBezTo>
                        <a:pt x="-3577" y="35241"/>
                        <a:pt x="-1755" y="17221"/>
                        <a:pt x="10572" y="6944"/>
                      </a:cubicBezTo>
                      <a:close/>
                    </a:path>
                  </a:pathLst>
                </a:custGeom>
                <a:grpFill/>
                <a:ln w="2845" cap="flat">
                  <a:noFill/>
                  <a:prstDash val="solid"/>
                  <a:miter/>
                </a:ln>
              </p:spPr>
              <p:txBody>
                <a:bodyPr rtlCol="0" anchor="ctr"/>
                <a:lstStyle/>
                <a:p>
                  <a:endParaRPr lang="en-US"/>
                </a:p>
              </p:txBody>
            </p:sp>
            <p:sp>
              <p:nvSpPr>
                <p:cNvPr id="2286" name="Freeform: Shape 2285">
                  <a:extLst>
                    <a:ext uri="{FF2B5EF4-FFF2-40B4-BE49-F238E27FC236}">
                      <a16:creationId xmlns:a16="http://schemas.microsoft.com/office/drawing/2014/main" id="{E16D104E-1DA0-78AA-29E7-B28C784A7D20}"/>
                    </a:ext>
                  </a:extLst>
                </p:cNvPr>
                <p:cNvSpPr/>
                <p:nvPr/>
              </p:nvSpPr>
              <p:spPr>
                <a:xfrm>
                  <a:off x="6411422" y="3951783"/>
                  <a:ext cx="54542" cy="54342"/>
                </a:xfrm>
                <a:custGeom>
                  <a:avLst/>
                  <a:gdLst>
                    <a:gd name="connsiteX0" fmla="*/ 11004 w 54542"/>
                    <a:gd name="connsiteY0" fmla="*/ 5843 h 54342"/>
                    <a:gd name="connsiteX1" fmla="*/ 49151 w 54542"/>
                    <a:gd name="connsiteY1" fmla="*/ 10227 h 54342"/>
                    <a:gd name="connsiteX2" fmla="*/ 43629 w 54542"/>
                    <a:gd name="connsiteY2" fmla="*/ 48403 h 54342"/>
                    <a:gd name="connsiteX3" fmla="*/ 5453 w 54542"/>
                    <a:gd name="connsiteY3" fmla="*/ 44019 h 54342"/>
                    <a:gd name="connsiteX4" fmla="*/ 10975 w 54542"/>
                    <a:gd name="connsiteY4" fmla="*/ 5843 h 54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2" h="54342">
                      <a:moveTo>
                        <a:pt x="11004" y="5843"/>
                      </a:moveTo>
                      <a:cubicBezTo>
                        <a:pt x="23131" y="-3409"/>
                        <a:pt x="40212" y="-1473"/>
                        <a:pt x="49151" y="10227"/>
                      </a:cubicBezTo>
                      <a:cubicBezTo>
                        <a:pt x="58119" y="21899"/>
                        <a:pt x="55642" y="39009"/>
                        <a:pt x="43629" y="48403"/>
                      </a:cubicBezTo>
                      <a:cubicBezTo>
                        <a:pt x="31615" y="57798"/>
                        <a:pt x="14534" y="55834"/>
                        <a:pt x="5453" y="44019"/>
                      </a:cubicBezTo>
                      <a:cubicBezTo>
                        <a:pt x="-3600" y="32205"/>
                        <a:pt x="-1124" y="15095"/>
                        <a:pt x="10975" y="5843"/>
                      </a:cubicBezTo>
                      <a:close/>
                    </a:path>
                  </a:pathLst>
                </a:custGeom>
                <a:grpFill/>
                <a:ln w="2845" cap="flat">
                  <a:noFill/>
                  <a:prstDash val="solid"/>
                  <a:miter/>
                </a:ln>
              </p:spPr>
              <p:txBody>
                <a:bodyPr rtlCol="0" anchor="ctr"/>
                <a:lstStyle/>
                <a:p>
                  <a:endParaRPr lang="en-US"/>
                </a:p>
              </p:txBody>
            </p:sp>
            <p:sp>
              <p:nvSpPr>
                <p:cNvPr id="2287" name="Freeform: Shape 2286">
                  <a:extLst>
                    <a:ext uri="{FF2B5EF4-FFF2-40B4-BE49-F238E27FC236}">
                      <a16:creationId xmlns:a16="http://schemas.microsoft.com/office/drawing/2014/main" id="{21AC35A5-A0C4-938E-694E-030E4876730D}"/>
                    </a:ext>
                  </a:extLst>
                </p:cNvPr>
                <p:cNvSpPr/>
                <p:nvPr/>
              </p:nvSpPr>
              <p:spPr>
                <a:xfrm>
                  <a:off x="6275840" y="3768812"/>
                  <a:ext cx="51766" cy="51359"/>
                </a:xfrm>
                <a:custGeom>
                  <a:avLst/>
                  <a:gdLst>
                    <a:gd name="connsiteX0" fmla="*/ 11362 w 51766"/>
                    <a:gd name="connsiteY0" fmla="*/ 4881 h 51359"/>
                    <a:gd name="connsiteX1" fmla="*/ 47146 w 51766"/>
                    <a:gd name="connsiteY1" fmla="*/ 10603 h 51359"/>
                    <a:gd name="connsiteX2" fmla="*/ 40712 w 51766"/>
                    <a:gd name="connsiteY2" fmla="*/ 46331 h 51359"/>
                    <a:gd name="connsiteX3" fmla="*/ 4472 w 51766"/>
                    <a:gd name="connsiteY3" fmla="*/ 40922 h 51359"/>
                    <a:gd name="connsiteX4" fmla="*/ 11333 w 51766"/>
                    <a:gd name="connsiteY4" fmla="*/ 4910 h 5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66" h="51359">
                      <a:moveTo>
                        <a:pt x="11362" y="4881"/>
                      </a:moveTo>
                      <a:cubicBezTo>
                        <a:pt x="23176" y="-3431"/>
                        <a:pt x="39204" y="-869"/>
                        <a:pt x="47146" y="10603"/>
                      </a:cubicBezTo>
                      <a:cubicBezTo>
                        <a:pt x="55231" y="21962"/>
                        <a:pt x="52470" y="37876"/>
                        <a:pt x="40712" y="46331"/>
                      </a:cubicBezTo>
                      <a:cubicBezTo>
                        <a:pt x="29012" y="54729"/>
                        <a:pt x="12671" y="52395"/>
                        <a:pt x="4472" y="40922"/>
                      </a:cubicBezTo>
                      <a:cubicBezTo>
                        <a:pt x="-3556" y="29336"/>
                        <a:pt x="-481" y="13194"/>
                        <a:pt x="11333" y="4910"/>
                      </a:cubicBezTo>
                      <a:close/>
                    </a:path>
                  </a:pathLst>
                </a:custGeom>
                <a:grpFill/>
                <a:ln w="2845" cap="flat">
                  <a:noFill/>
                  <a:prstDash val="solid"/>
                  <a:miter/>
                </a:ln>
              </p:spPr>
              <p:txBody>
                <a:bodyPr rtlCol="0" anchor="ctr"/>
                <a:lstStyle/>
                <a:p>
                  <a:endParaRPr lang="en-US"/>
                </a:p>
              </p:txBody>
            </p:sp>
            <p:sp>
              <p:nvSpPr>
                <p:cNvPr id="2288" name="Freeform: Shape 2287">
                  <a:extLst>
                    <a:ext uri="{FF2B5EF4-FFF2-40B4-BE49-F238E27FC236}">
                      <a16:creationId xmlns:a16="http://schemas.microsoft.com/office/drawing/2014/main" id="{B43461B7-6043-3594-FFF0-C0F9E54D7E5B}"/>
                    </a:ext>
                  </a:extLst>
                </p:cNvPr>
                <p:cNvSpPr/>
                <p:nvPr/>
              </p:nvSpPr>
              <p:spPr>
                <a:xfrm>
                  <a:off x="6148192" y="3580372"/>
                  <a:ext cx="49103" cy="48292"/>
                </a:xfrm>
                <a:custGeom>
                  <a:avLst/>
                  <a:gdLst>
                    <a:gd name="connsiteX0" fmla="*/ 11386 w 49103"/>
                    <a:gd name="connsiteY0" fmla="*/ 4064 h 48292"/>
                    <a:gd name="connsiteX1" fmla="*/ 45292 w 49103"/>
                    <a:gd name="connsiteY1" fmla="*/ 10641 h 48292"/>
                    <a:gd name="connsiteX2" fmla="*/ 37776 w 49103"/>
                    <a:gd name="connsiteY2" fmla="*/ 44148 h 48292"/>
                    <a:gd name="connsiteX3" fmla="*/ 3871 w 49103"/>
                    <a:gd name="connsiteY3" fmla="*/ 37572 h 48292"/>
                    <a:gd name="connsiteX4" fmla="*/ 11386 w 49103"/>
                    <a:gd name="connsiteY4" fmla="*/ 4064 h 48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3" h="48292">
                      <a:moveTo>
                        <a:pt x="11386" y="4064"/>
                      </a:moveTo>
                      <a:cubicBezTo>
                        <a:pt x="22859" y="-3309"/>
                        <a:pt x="38032" y="-376"/>
                        <a:pt x="45292" y="10641"/>
                      </a:cubicBezTo>
                      <a:cubicBezTo>
                        <a:pt x="52523" y="21658"/>
                        <a:pt x="49164" y="36632"/>
                        <a:pt x="37776" y="44148"/>
                      </a:cubicBezTo>
                      <a:cubicBezTo>
                        <a:pt x="26389" y="51635"/>
                        <a:pt x="11215" y="48703"/>
                        <a:pt x="3871" y="37572"/>
                      </a:cubicBezTo>
                      <a:cubicBezTo>
                        <a:pt x="-3446" y="26440"/>
                        <a:pt x="-87" y="11466"/>
                        <a:pt x="11386" y="4064"/>
                      </a:cubicBezTo>
                      <a:close/>
                    </a:path>
                  </a:pathLst>
                </a:custGeom>
                <a:grpFill/>
                <a:ln w="2845" cap="flat">
                  <a:noFill/>
                  <a:prstDash val="solid"/>
                  <a:miter/>
                </a:ln>
              </p:spPr>
              <p:txBody>
                <a:bodyPr rtlCol="0" anchor="ctr"/>
                <a:lstStyle/>
                <a:p>
                  <a:endParaRPr lang="en-US"/>
                </a:p>
              </p:txBody>
            </p:sp>
            <p:sp>
              <p:nvSpPr>
                <p:cNvPr id="2289" name="Freeform: Shape 2288">
                  <a:extLst>
                    <a:ext uri="{FF2B5EF4-FFF2-40B4-BE49-F238E27FC236}">
                      <a16:creationId xmlns:a16="http://schemas.microsoft.com/office/drawing/2014/main" id="{9343AE9B-BA53-8CB7-D70F-8A4B0878B0EE}"/>
                    </a:ext>
                  </a:extLst>
                </p:cNvPr>
                <p:cNvSpPr/>
                <p:nvPr/>
              </p:nvSpPr>
              <p:spPr>
                <a:xfrm>
                  <a:off x="6028525" y="3386587"/>
                  <a:ext cx="46096" cy="45530"/>
                </a:xfrm>
                <a:custGeom>
                  <a:avLst/>
                  <a:gdLst>
                    <a:gd name="connsiteX0" fmla="*/ 11601 w 46096"/>
                    <a:gd name="connsiteY0" fmla="*/ 3297 h 45530"/>
                    <a:gd name="connsiteX1" fmla="*/ 43058 w 46096"/>
                    <a:gd name="connsiteY1" fmla="*/ 10870 h 45530"/>
                    <a:gd name="connsiteX2" fmla="*/ 34546 w 46096"/>
                    <a:gd name="connsiteY2" fmla="*/ 42156 h 45530"/>
                    <a:gd name="connsiteX3" fmla="*/ 3089 w 46096"/>
                    <a:gd name="connsiteY3" fmla="*/ 34584 h 45530"/>
                    <a:gd name="connsiteX4" fmla="*/ 11601 w 46096"/>
                    <a:gd name="connsiteY4" fmla="*/ 3297 h 45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96" h="45530">
                      <a:moveTo>
                        <a:pt x="11601" y="3297"/>
                      </a:moveTo>
                      <a:cubicBezTo>
                        <a:pt x="22675" y="-3194"/>
                        <a:pt x="36767" y="194"/>
                        <a:pt x="43058" y="10870"/>
                      </a:cubicBezTo>
                      <a:cubicBezTo>
                        <a:pt x="49350" y="21545"/>
                        <a:pt x="45563" y="35551"/>
                        <a:pt x="34546" y="42156"/>
                      </a:cubicBezTo>
                      <a:cubicBezTo>
                        <a:pt x="23529" y="48761"/>
                        <a:pt x="9437" y="45373"/>
                        <a:pt x="3089" y="34584"/>
                      </a:cubicBezTo>
                      <a:cubicBezTo>
                        <a:pt x="-3288" y="23794"/>
                        <a:pt x="527" y="9788"/>
                        <a:pt x="11601" y="3297"/>
                      </a:cubicBezTo>
                      <a:close/>
                    </a:path>
                  </a:pathLst>
                </a:custGeom>
                <a:grpFill/>
                <a:ln w="2845" cap="flat">
                  <a:noFill/>
                  <a:prstDash val="solid"/>
                  <a:miter/>
                </a:ln>
              </p:spPr>
              <p:txBody>
                <a:bodyPr rtlCol="0" anchor="ctr"/>
                <a:lstStyle/>
                <a:p>
                  <a:endParaRPr lang="en-US"/>
                </a:p>
              </p:txBody>
            </p:sp>
            <p:sp>
              <p:nvSpPr>
                <p:cNvPr id="2290" name="Freeform: Shape 2289">
                  <a:extLst>
                    <a:ext uri="{FF2B5EF4-FFF2-40B4-BE49-F238E27FC236}">
                      <a16:creationId xmlns:a16="http://schemas.microsoft.com/office/drawing/2014/main" id="{379771B4-11D6-319D-FCEC-F3CAE1F5DE22}"/>
                    </a:ext>
                  </a:extLst>
                </p:cNvPr>
                <p:cNvSpPr/>
                <p:nvPr/>
              </p:nvSpPr>
              <p:spPr>
                <a:xfrm>
                  <a:off x="5916700" y="3188166"/>
                  <a:ext cx="43125" cy="42738"/>
                </a:xfrm>
                <a:custGeom>
                  <a:avLst/>
                  <a:gdLst>
                    <a:gd name="connsiteX0" fmla="*/ 11716 w 43125"/>
                    <a:gd name="connsiteY0" fmla="*/ 2639 h 42738"/>
                    <a:gd name="connsiteX1" fmla="*/ 40753 w 43125"/>
                    <a:gd name="connsiteY1" fmla="*/ 11009 h 42738"/>
                    <a:gd name="connsiteX2" fmla="*/ 31501 w 43125"/>
                    <a:gd name="connsiteY2" fmla="*/ 40018 h 42738"/>
                    <a:gd name="connsiteX3" fmla="*/ 2407 w 43125"/>
                    <a:gd name="connsiteY3" fmla="*/ 31677 h 42738"/>
                    <a:gd name="connsiteX4" fmla="*/ 11716 w 43125"/>
                    <a:gd name="connsiteY4" fmla="*/ 2639 h 4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5" h="42738">
                      <a:moveTo>
                        <a:pt x="11716" y="2639"/>
                      </a:moveTo>
                      <a:cubicBezTo>
                        <a:pt x="22335" y="-3026"/>
                        <a:pt x="35344" y="732"/>
                        <a:pt x="40753" y="11009"/>
                      </a:cubicBezTo>
                      <a:cubicBezTo>
                        <a:pt x="46162" y="21286"/>
                        <a:pt x="42006" y="34296"/>
                        <a:pt x="31501" y="40018"/>
                      </a:cubicBezTo>
                      <a:cubicBezTo>
                        <a:pt x="20883" y="45797"/>
                        <a:pt x="7872" y="42068"/>
                        <a:pt x="2407" y="31677"/>
                      </a:cubicBezTo>
                      <a:cubicBezTo>
                        <a:pt x="-3059" y="21286"/>
                        <a:pt x="1097" y="8304"/>
                        <a:pt x="11716" y="2639"/>
                      </a:cubicBezTo>
                      <a:close/>
                    </a:path>
                  </a:pathLst>
                </a:custGeom>
                <a:grpFill/>
                <a:ln w="2845" cap="flat">
                  <a:noFill/>
                  <a:prstDash val="solid"/>
                  <a:miter/>
                </a:ln>
              </p:spPr>
              <p:txBody>
                <a:bodyPr rtlCol="0" anchor="ctr"/>
                <a:lstStyle/>
                <a:p>
                  <a:endParaRPr lang="en-US"/>
                </a:p>
              </p:txBody>
            </p:sp>
            <p:sp>
              <p:nvSpPr>
                <p:cNvPr id="2291" name="Freeform: Shape 2290">
                  <a:extLst>
                    <a:ext uri="{FF2B5EF4-FFF2-40B4-BE49-F238E27FC236}">
                      <a16:creationId xmlns:a16="http://schemas.microsoft.com/office/drawing/2014/main" id="{2B559985-05F3-89BD-33BB-134116789EE2}"/>
                    </a:ext>
                  </a:extLst>
                </p:cNvPr>
                <p:cNvSpPr/>
                <p:nvPr/>
              </p:nvSpPr>
              <p:spPr>
                <a:xfrm>
                  <a:off x="5813237" y="2985339"/>
                  <a:ext cx="40538" cy="39561"/>
                </a:xfrm>
                <a:custGeom>
                  <a:avLst/>
                  <a:gdLst>
                    <a:gd name="connsiteX0" fmla="*/ 11498 w 40538"/>
                    <a:gd name="connsiteY0" fmla="*/ 2089 h 39561"/>
                    <a:gd name="connsiteX1" fmla="*/ 38543 w 40538"/>
                    <a:gd name="connsiteY1" fmla="*/ 10857 h 39561"/>
                    <a:gd name="connsiteX2" fmla="*/ 29063 w 40538"/>
                    <a:gd name="connsiteY2" fmla="*/ 37419 h 39561"/>
                    <a:gd name="connsiteX3" fmla="*/ 2018 w 40538"/>
                    <a:gd name="connsiteY3" fmla="*/ 28650 h 39561"/>
                    <a:gd name="connsiteX4" fmla="*/ 11498 w 40538"/>
                    <a:gd name="connsiteY4" fmla="*/ 2089 h 39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38" h="39561">
                      <a:moveTo>
                        <a:pt x="11498" y="2089"/>
                      </a:moveTo>
                      <a:cubicBezTo>
                        <a:pt x="21604" y="-2779"/>
                        <a:pt x="33731" y="1150"/>
                        <a:pt x="38543" y="10857"/>
                      </a:cubicBezTo>
                      <a:cubicBezTo>
                        <a:pt x="43382" y="20565"/>
                        <a:pt x="39112" y="32465"/>
                        <a:pt x="29063" y="37419"/>
                      </a:cubicBezTo>
                      <a:cubicBezTo>
                        <a:pt x="18985" y="42372"/>
                        <a:pt x="6886" y="38443"/>
                        <a:pt x="2018" y="28650"/>
                      </a:cubicBezTo>
                      <a:cubicBezTo>
                        <a:pt x="-2850" y="18857"/>
                        <a:pt x="1391" y="6957"/>
                        <a:pt x="11498" y="2089"/>
                      </a:cubicBezTo>
                      <a:close/>
                    </a:path>
                  </a:pathLst>
                </a:custGeom>
                <a:grpFill/>
                <a:ln w="2845" cap="flat">
                  <a:noFill/>
                  <a:prstDash val="solid"/>
                  <a:miter/>
                </a:ln>
              </p:spPr>
              <p:txBody>
                <a:bodyPr rtlCol="0" anchor="ctr"/>
                <a:lstStyle/>
                <a:p>
                  <a:endParaRPr lang="en-US"/>
                </a:p>
              </p:txBody>
            </p:sp>
            <p:sp>
              <p:nvSpPr>
                <p:cNvPr id="2292" name="Freeform: Shape 2291">
                  <a:extLst>
                    <a:ext uri="{FF2B5EF4-FFF2-40B4-BE49-F238E27FC236}">
                      <a16:creationId xmlns:a16="http://schemas.microsoft.com/office/drawing/2014/main" id="{0AEBC2FC-6FA2-DEA5-B658-82FC25BC89F1}"/>
                    </a:ext>
                  </a:extLst>
                </p:cNvPr>
                <p:cNvSpPr/>
                <p:nvPr/>
              </p:nvSpPr>
              <p:spPr>
                <a:xfrm>
                  <a:off x="5718632" y="2778094"/>
                  <a:ext cx="37560" cy="36816"/>
                </a:xfrm>
                <a:custGeom>
                  <a:avLst/>
                  <a:gdLst>
                    <a:gd name="connsiteX0" fmla="*/ 11446 w 37560"/>
                    <a:gd name="connsiteY0" fmla="*/ 1601 h 36816"/>
                    <a:gd name="connsiteX1" fmla="*/ 36071 w 37560"/>
                    <a:gd name="connsiteY1" fmla="*/ 10825 h 36816"/>
                    <a:gd name="connsiteX2" fmla="*/ 26135 w 37560"/>
                    <a:gd name="connsiteY2" fmla="*/ 35165 h 36816"/>
                    <a:gd name="connsiteX3" fmla="*/ 1510 w 37560"/>
                    <a:gd name="connsiteY3" fmla="*/ 25942 h 36816"/>
                    <a:gd name="connsiteX4" fmla="*/ 11446 w 37560"/>
                    <a:gd name="connsiteY4" fmla="*/ 1601 h 36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60" h="36816">
                      <a:moveTo>
                        <a:pt x="11446" y="1601"/>
                      </a:moveTo>
                      <a:cubicBezTo>
                        <a:pt x="21011" y="-2527"/>
                        <a:pt x="32028" y="1601"/>
                        <a:pt x="36071" y="10825"/>
                      </a:cubicBezTo>
                      <a:cubicBezTo>
                        <a:pt x="40113" y="20049"/>
                        <a:pt x="35644" y="30952"/>
                        <a:pt x="26135" y="35165"/>
                      </a:cubicBezTo>
                      <a:cubicBezTo>
                        <a:pt x="16598" y="39379"/>
                        <a:pt x="5581" y="35251"/>
                        <a:pt x="1510" y="25942"/>
                      </a:cubicBezTo>
                      <a:cubicBezTo>
                        <a:pt x="-2561" y="16633"/>
                        <a:pt x="1880" y="5758"/>
                        <a:pt x="11446" y="1601"/>
                      </a:cubicBezTo>
                      <a:close/>
                    </a:path>
                  </a:pathLst>
                </a:custGeom>
                <a:grpFill/>
                <a:ln w="2845" cap="flat">
                  <a:noFill/>
                  <a:prstDash val="solid"/>
                  <a:miter/>
                </a:ln>
              </p:spPr>
              <p:txBody>
                <a:bodyPr rtlCol="0" anchor="ctr"/>
                <a:lstStyle/>
                <a:p>
                  <a:endParaRPr lang="en-US"/>
                </a:p>
              </p:txBody>
            </p:sp>
            <p:sp>
              <p:nvSpPr>
                <p:cNvPr id="2293" name="Freeform: Shape 2292">
                  <a:extLst>
                    <a:ext uri="{FF2B5EF4-FFF2-40B4-BE49-F238E27FC236}">
                      <a16:creationId xmlns:a16="http://schemas.microsoft.com/office/drawing/2014/main" id="{34F16DFF-FA6F-DA0F-5411-0BDCC042B822}"/>
                    </a:ext>
                  </a:extLst>
                </p:cNvPr>
                <p:cNvSpPr/>
                <p:nvPr/>
              </p:nvSpPr>
              <p:spPr>
                <a:xfrm>
                  <a:off x="5632370" y="2567179"/>
                  <a:ext cx="34612" cy="33996"/>
                </a:xfrm>
                <a:custGeom>
                  <a:avLst/>
                  <a:gdLst>
                    <a:gd name="connsiteX0" fmla="*/ 11307 w 34612"/>
                    <a:gd name="connsiteY0" fmla="*/ 1197 h 33996"/>
                    <a:gd name="connsiteX1" fmla="*/ 33541 w 34612"/>
                    <a:gd name="connsiteY1" fmla="*/ 10677 h 33996"/>
                    <a:gd name="connsiteX2" fmla="*/ 23321 w 34612"/>
                    <a:gd name="connsiteY2" fmla="*/ 32769 h 33996"/>
                    <a:gd name="connsiteX3" fmla="*/ 1087 w 34612"/>
                    <a:gd name="connsiteY3" fmla="*/ 23289 h 33996"/>
                    <a:gd name="connsiteX4" fmla="*/ 11307 w 34612"/>
                    <a:gd name="connsiteY4" fmla="*/ 1197 h 3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12" h="33996">
                      <a:moveTo>
                        <a:pt x="11307" y="1197"/>
                      </a:moveTo>
                      <a:cubicBezTo>
                        <a:pt x="20275" y="-2248"/>
                        <a:pt x="30238" y="1994"/>
                        <a:pt x="33541" y="10677"/>
                      </a:cubicBezTo>
                      <a:cubicBezTo>
                        <a:pt x="36843" y="19360"/>
                        <a:pt x="32260" y="29267"/>
                        <a:pt x="23321" y="32769"/>
                      </a:cubicBezTo>
                      <a:cubicBezTo>
                        <a:pt x="14381" y="36270"/>
                        <a:pt x="4418" y="32028"/>
                        <a:pt x="1087" y="23289"/>
                      </a:cubicBezTo>
                      <a:cubicBezTo>
                        <a:pt x="-2244" y="14520"/>
                        <a:pt x="2339" y="4642"/>
                        <a:pt x="11307" y="1197"/>
                      </a:cubicBezTo>
                      <a:close/>
                    </a:path>
                  </a:pathLst>
                </a:custGeom>
                <a:grpFill/>
                <a:ln w="2845" cap="flat">
                  <a:noFill/>
                  <a:prstDash val="solid"/>
                  <a:miter/>
                </a:ln>
              </p:spPr>
              <p:txBody>
                <a:bodyPr rtlCol="0" anchor="ctr"/>
                <a:lstStyle/>
                <a:p>
                  <a:endParaRPr lang="en-US"/>
                </a:p>
              </p:txBody>
            </p:sp>
            <p:sp>
              <p:nvSpPr>
                <p:cNvPr id="2294" name="Freeform: Shape 2293">
                  <a:extLst>
                    <a:ext uri="{FF2B5EF4-FFF2-40B4-BE49-F238E27FC236}">
                      <a16:creationId xmlns:a16="http://schemas.microsoft.com/office/drawing/2014/main" id="{220A9AB4-B806-8F1B-3EC7-9E97C303F338}"/>
                    </a:ext>
                  </a:extLst>
                </p:cNvPr>
                <p:cNvSpPr/>
                <p:nvPr/>
              </p:nvSpPr>
              <p:spPr>
                <a:xfrm>
                  <a:off x="5554934" y="2352968"/>
                  <a:ext cx="31884" cy="30980"/>
                </a:xfrm>
                <a:custGeom>
                  <a:avLst/>
                  <a:gdLst>
                    <a:gd name="connsiteX0" fmla="*/ 10797 w 31884"/>
                    <a:gd name="connsiteY0" fmla="*/ 872 h 30980"/>
                    <a:gd name="connsiteX1" fmla="*/ 31037 w 31884"/>
                    <a:gd name="connsiteY1" fmla="*/ 10323 h 30980"/>
                    <a:gd name="connsiteX2" fmla="*/ 21102 w 31884"/>
                    <a:gd name="connsiteY2" fmla="*/ 30080 h 30980"/>
                    <a:gd name="connsiteX3" fmla="*/ 861 w 31884"/>
                    <a:gd name="connsiteY3" fmla="*/ 20629 h 30980"/>
                    <a:gd name="connsiteX4" fmla="*/ 10797 w 31884"/>
                    <a:gd name="connsiteY4" fmla="*/ 872 h 3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4" h="30980">
                      <a:moveTo>
                        <a:pt x="10797" y="872"/>
                      </a:moveTo>
                      <a:cubicBezTo>
                        <a:pt x="19138" y="-1947"/>
                        <a:pt x="28191" y="2295"/>
                        <a:pt x="31037" y="10323"/>
                      </a:cubicBezTo>
                      <a:cubicBezTo>
                        <a:pt x="33856" y="18351"/>
                        <a:pt x="29415" y="27205"/>
                        <a:pt x="21102" y="30080"/>
                      </a:cubicBezTo>
                      <a:cubicBezTo>
                        <a:pt x="12789" y="32955"/>
                        <a:pt x="3708" y="28714"/>
                        <a:pt x="861" y="20629"/>
                      </a:cubicBezTo>
                      <a:cubicBezTo>
                        <a:pt x="-1986" y="12544"/>
                        <a:pt x="2455" y="3690"/>
                        <a:pt x="10797" y="872"/>
                      </a:cubicBezTo>
                      <a:close/>
                    </a:path>
                  </a:pathLst>
                </a:custGeom>
                <a:grpFill/>
                <a:ln w="2845" cap="flat">
                  <a:noFill/>
                  <a:prstDash val="solid"/>
                  <a:miter/>
                </a:ln>
              </p:spPr>
              <p:txBody>
                <a:bodyPr rtlCol="0" anchor="ctr"/>
                <a:lstStyle/>
                <a:p>
                  <a:endParaRPr lang="en-US"/>
                </a:p>
              </p:txBody>
            </p:sp>
            <p:sp>
              <p:nvSpPr>
                <p:cNvPr id="2295" name="Freeform: Shape 2294">
                  <a:extLst>
                    <a:ext uri="{FF2B5EF4-FFF2-40B4-BE49-F238E27FC236}">
                      <a16:creationId xmlns:a16="http://schemas.microsoft.com/office/drawing/2014/main" id="{77AD8817-A7EA-A8F8-4224-5236E1EAD4F2}"/>
                    </a:ext>
                  </a:extLst>
                </p:cNvPr>
                <p:cNvSpPr/>
                <p:nvPr/>
              </p:nvSpPr>
              <p:spPr>
                <a:xfrm>
                  <a:off x="5486897" y="2135421"/>
                  <a:ext cx="28931" cy="28198"/>
                </a:xfrm>
                <a:custGeom>
                  <a:avLst/>
                  <a:gdLst>
                    <a:gd name="connsiteX0" fmla="*/ 10453 w 28931"/>
                    <a:gd name="connsiteY0" fmla="*/ 608 h 28198"/>
                    <a:gd name="connsiteX1" fmla="*/ 28359 w 28931"/>
                    <a:gd name="connsiteY1" fmla="*/ 9974 h 28198"/>
                    <a:gd name="connsiteX2" fmla="*/ 18481 w 28931"/>
                    <a:gd name="connsiteY2" fmla="*/ 27567 h 28198"/>
                    <a:gd name="connsiteX3" fmla="*/ 574 w 28931"/>
                    <a:gd name="connsiteY3" fmla="*/ 18201 h 28198"/>
                    <a:gd name="connsiteX4" fmla="*/ 10453 w 28931"/>
                    <a:gd name="connsiteY4" fmla="*/ 608 h 28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1" h="28198">
                      <a:moveTo>
                        <a:pt x="10453" y="608"/>
                      </a:moveTo>
                      <a:cubicBezTo>
                        <a:pt x="18139" y="-1641"/>
                        <a:pt x="26139" y="2544"/>
                        <a:pt x="28359" y="9974"/>
                      </a:cubicBezTo>
                      <a:cubicBezTo>
                        <a:pt x="30580" y="17404"/>
                        <a:pt x="26139" y="25261"/>
                        <a:pt x="18481" y="27567"/>
                      </a:cubicBezTo>
                      <a:cubicBezTo>
                        <a:pt x="10823" y="29873"/>
                        <a:pt x="2795" y="25660"/>
                        <a:pt x="574" y="18201"/>
                      </a:cubicBezTo>
                      <a:cubicBezTo>
                        <a:pt x="-1646" y="10743"/>
                        <a:pt x="2766" y="2857"/>
                        <a:pt x="10453" y="608"/>
                      </a:cubicBezTo>
                      <a:close/>
                    </a:path>
                  </a:pathLst>
                </a:custGeom>
                <a:grpFill/>
                <a:ln w="2845" cap="flat">
                  <a:noFill/>
                  <a:prstDash val="solid"/>
                  <a:miter/>
                </a:ln>
              </p:spPr>
              <p:txBody>
                <a:bodyPr rtlCol="0" anchor="ctr"/>
                <a:lstStyle/>
                <a:p>
                  <a:endParaRPr lang="en-US"/>
                </a:p>
              </p:txBody>
            </p:sp>
            <p:sp>
              <p:nvSpPr>
                <p:cNvPr id="2296" name="Freeform: Shape 2295">
                  <a:extLst>
                    <a:ext uri="{FF2B5EF4-FFF2-40B4-BE49-F238E27FC236}">
                      <a16:creationId xmlns:a16="http://schemas.microsoft.com/office/drawing/2014/main" id="{767B6C8E-C4EE-5D73-FD80-D9ADF7738B8C}"/>
                    </a:ext>
                  </a:extLst>
                </p:cNvPr>
                <p:cNvSpPr/>
                <p:nvPr/>
              </p:nvSpPr>
              <p:spPr>
                <a:xfrm>
                  <a:off x="5427648" y="1915284"/>
                  <a:ext cx="25955" cy="25380"/>
                </a:xfrm>
                <a:custGeom>
                  <a:avLst/>
                  <a:gdLst>
                    <a:gd name="connsiteX0" fmla="*/ 9975 w 25955"/>
                    <a:gd name="connsiteY0" fmla="*/ 400 h 25380"/>
                    <a:gd name="connsiteX1" fmla="*/ 25604 w 25955"/>
                    <a:gd name="connsiteY1" fmla="*/ 9510 h 25380"/>
                    <a:gd name="connsiteX2" fmla="*/ 15982 w 25955"/>
                    <a:gd name="connsiteY2" fmla="*/ 24969 h 25380"/>
                    <a:gd name="connsiteX3" fmla="*/ 353 w 25955"/>
                    <a:gd name="connsiteY3" fmla="*/ 15859 h 25380"/>
                    <a:gd name="connsiteX4" fmla="*/ 9975 w 25955"/>
                    <a:gd name="connsiteY4" fmla="*/ 400 h 2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55" h="25380">
                      <a:moveTo>
                        <a:pt x="9975" y="400"/>
                      </a:moveTo>
                      <a:cubicBezTo>
                        <a:pt x="16950" y="-1336"/>
                        <a:pt x="23953" y="2735"/>
                        <a:pt x="25604" y="9510"/>
                      </a:cubicBezTo>
                      <a:cubicBezTo>
                        <a:pt x="27255" y="16286"/>
                        <a:pt x="22928" y="23204"/>
                        <a:pt x="15982" y="24969"/>
                      </a:cubicBezTo>
                      <a:cubicBezTo>
                        <a:pt x="9007" y="26734"/>
                        <a:pt x="2004" y="22663"/>
                        <a:pt x="353" y="15859"/>
                      </a:cubicBezTo>
                      <a:cubicBezTo>
                        <a:pt x="-1298" y="9055"/>
                        <a:pt x="3000" y="2137"/>
                        <a:pt x="9975" y="400"/>
                      </a:cubicBezTo>
                      <a:close/>
                    </a:path>
                  </a:pathLst>
                </a:custGeom>
                <a:grpFill/>
                <a:ln w="2845" cap="flat">
                  <a:noFill/>
                  <a:prstDash val="solid"/>
                  <a:miter/>
                </a:ln>
              </p:spPr>
              <p:txBody>
                <a:bodyPr rtlCol="0" anchor="ctr"/>
                <a:lstStyle/>
                <a:p>
                  <a:endParaRPr lang="en-US"/>
                </a:p>
              </p:txBody>
            </p:sp>
            <p:sp>
              <p:nvSpPr>
                <p:cNvPr id="2297" name="Freeform: Shape 2296">
                  <a:extLst>
                    <a:ext uri="{FF2B5EF4-FFF2-40B4-BE49-F238E27FC236}">
                      <a16:creationId xmlns:a16="http://schemas.microsoft.com/office/drawing/2014/main" id="{FDFC5E74-A183-6DF4-821B-7BC894BE23AB}"/>
                    </a:ext>
                  </a:extLst>
                </p:cNvPr>
                <p:cNvSpPr/>
                <p:nvPr/>
              </p:nvSpPr>
              <p:spPr>
                <a:xfrm>
                  <a:off x="5377534" y="1692902"/>
                  <a:ext cx="23158" cy="22451"/>
                </a:xfrm>
                <a:custGeom>
                  <a:avLst/>
                  <a:gdLst>
                    <a:gd name="connsiteX0" fmla="*/ 9188 w 23158"/>
                    <a:gd name="connsiteY0" fmla="*/ 246 h 22451"/>
                    <a:gd name="connsiteX1" fmla="*/ 22910 w 23158"/>
                    <a:gd name="connsiteY1" fmla="*/ 8872 h 22451"/>
                    <a:gd name="connsiteX2" fmla="*/ 13971 w 23158"/>
                    <a:gd name="connsiteY2" fmla="*/ 22195 h 22451"/>
                    <a:gd name="connsiteX3" fmla="*/ 249 w 23158"/>
                    <a:gd name="connsiteY3" fmla="*/ 13569 h 22451"/>
                    <a:gd name="connsiteX4" fmla="*/ 9188 w 23158"/>
                    <a:gd name="connsiteY4" fmla="*/ 246 h 2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58" h="22451">
                      <a:moveTo>
                        <a:pt x="9188" y="246"/>
                      </a:moveTo>
                      <a:cubicBezTo>
                        <a:pt x="15451" y="-1035"/>
                        <a:pt x="21572" y="2808"/>
                        <a:pt x="22910" y="8872"/>
                      </a:cubicBezTo>
                      <a:cubicBezTo>
                        <a:pt x="24219" y="14907"/>
                        <a:pt x="20234" y="20886"/>
                        <a:pt x="13971" y="22195"/>
                      </a:cubicBezTo>
                      <a:cubicBezTo>
                        <a:pt x="7708" y="23505"/>
                        <a:pt x="1587" y="19662"/>
                        <a:pt x="249" y="13569"/>
                      </a:cubicBezTo>
                      <a:cubicBezTo>
                        <a:pt x="-1061" y="7506"/>
                        <a:pt x="2925" y="1527"/>
                        <a:pt x="9188" y="246"/>
                      </a:cubicBezTo>
                      <a:close/>
                    </a:path>
                  </a:pathLst>
                </a:custGeom>
                <a:grpFill/>
                <a:ln w="2845" cap="flat">
                  <a:noFill/>
                  <a:prstDash val="solid"/>
                  <a:miter/>
                </a:ln>
              </p:spPr>
              <p:txBody>
                <a:bodyPr rtlCol="0" anchor="ctr"/>
                <a:lstStyle/>
                <a:p>
                  <a:endParaRPr lang="en-US"/>
                </a:p>
              </p:txBody>
            </p:sp>
            <p:sp>
              <p:nvSpPr>
                <p:cNvPr id="2298" name="Freeform: Shape 2297">
                  <a:extLst>
                    <a:ext uri="{FF2B5EF4-FFF2-40B4-BE49-F238E27FC236}">
                      <a16:creationId xmlns:a16="http://schemas.microsoft.com/office/drawing/2014/main" id="{41C3A6E8-78C6-9678-3600-2F50B61D90C9}"/>
                    </a:ext>
                  </a:extLst>
                </p:cNvPr>
                <p:cNvSpPr/>
                <p:nvPr/>
              </p:nvSpPr>
              <p:spPr>
                <a:xfrm>
                  <a:off x="5337144" y="1468450"/>
                  <a:ext cx="20213" cy="19640"/>
                </a:xfrm>
                <a:custGeom>
                  <a:avLst/>
                  <a:gdLst>
                    <a:gd name="connsiteX0" fmla="*/ 8499 w 20213"/>
                    <a:gd name="connsiteY0" fmla="*/ 141 h 19640"/>
                    <a:gd name="connsiteX1" fmla="*/ 20085 w 20213"/>
                    <a:gd name="connsiteY1" fmla="*/ 8169 h 19640"/>
                    <a:gd name="connsiteX2" fmla="*/ 11716 w 20213"/>
                    <a:gd name="connsiteY2" fmla="*/ 19499 h 19640"/>
                    <a:gd name="connsiteX3" fmla="*/ 129 w 20213"/>
                    <a:gd name="connsiteY3" fmla="*/ 11471 h 19640"/>
                    <a:gd name="connsiteX4" fmla="*/ 8499 w 20213"/>
                    <a:gd name="connsiteY4" fmla="*/ 141 h 1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13" h="19640">
                      <a:moveTo>
                        <a:pt x="8499" y="141"/>
                      </a:moveTo>
                      <a:cubicBezTo>
                        <a:pt x="13993" y="-770"/>
                        <a:pt x="19175" y="2845"/>
                        <a:pt x="20085" y="8169"/>
                      </a:cubicBezTo>
                      <a:cubicBezTo>
                        <a:pt x="20968" y="13492"/>
                        <a:pt x="17210" y="18560"/>
                        <a:pt x="11716" y="19499"/>
                      </a:cubicBezTo>
                      <a:cubicBezTo>
                        <a:pt x="6221" y="20410"/>
                        <a:pt x="1040" y="16823"/>
                        <a:pt x="129" y="11471"/>
                      </a:cubicBezTo>
                      <a:cubicBezTo>
                        <a:pt x="-753" y="6119"/>
                        <a:pt x="2976" y="1052"/>
                        <a:pt x="8499" y="141"/>
                      </a:cubicBezTo>
                      <a:close/>
                    </a:path>
                  </a:pathLst>
                </a:custGeom>
                <a:grpFill/>
                <a:ln w="2845" cap="flat">
                  <a:noFill/>
                  <a:prstDash val="solid"/>
                  <a:miter/>
                </a:ln>
              </p:spPr>
              <p:txBody>
                <a:bodyPr rtlCol="0" anchor="ctr"/>
                <a:lstStyle/>
                <a:p>
                  <a:endParaRPr lang="en-US"/>
                </a:p>
              </p:txBody>
            </p:sp>
            <p:sp>
              <p:nvSpPr>
                <p:cNvPr id="2299" name="Freeform: Shape 2298">
                  <a:extLst>
                    <a:ext uri="{FF2B5EF4-FFF2-40B4-BE49-F238E27FC236}">
                      <a16:creationId xmlns:a16="http://schemas.microsoft.com/office/drawing/2014/main" id="{7E8A5CB2-2497-EE0F-0ECA-8420626FDB87}"/>
                    </a:ext>
                  </a:extLst>
                </p:cNvPr>
                <p:cNvSpPr/>
                <p:nvPr/>
              </p:nvSpPr>
              <p:spPr>
                <a:xfrm>
                  <a:off x="5305588" y="1242574"/>
                  <a:ext cx="17273" cy="16817"/>
                </a:xfrm>
                <a:custGeom>
                  <a:avLst/>
                  <a:gdLst>
                    <a:gd name="connsiteX0" fmla="*/ 7686 w 17273"/>
                    <a:gd name="connsiteY0" fmla="*/ 65 h 16817"/>
                    <a:gd name="connsiteX1" fmla="*/ 17223 w 17273"/>
                    <a:gd name="connsiteY1" fmla="*/ 7353 h 16817"/>
                    <a:gd name="connsiteX2" fmla="*/ 9593 w 17273"/>
                    <a:gd name="connsiteY2" fmla="*/ 16747 h 16817"/>
                    <a:gd name="connsiteX3" fmla="*/ 56 w 17273"/>
                    <a:gd name="connsiteY3" fmla="*/ 9459 h 16817"/>
                    <a:gd name="connsiteX4" fmla="*/ 7686 w 17273"/>
                    <a:gd name="connsiteY4" fmla="*/ 65 h 1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3" h="16817">
                      <a:moveTo>
                        <a:pt x="7686" y="65"/>
                      </a:moveTo>
                      <a:cubicBezTo>
                        <a:pt x="12412" y="-505"/>
                        <a:pt x="16682" y="2741"/>
                        <a:pt x="17223" y="7353"/>
                      </a:cubicBezTo>
                      <a:cubicBezTo>
                        <a:pt x="17735" y="11936"/>
                        <a:pt x="14347" y="16149"/>
                        <a:pt x="9593" y="16747"/>
                      </a:cubicBezTo>
                      <a:cubicBezTo>
                        <a:pt x="4867" y="17345"/>
                        <a:pt x="597" y="14071"/>
                        <a:pt x="56" y="9459"/>
                      </a:cubicBezTo>
                      <a:cubicBezTo>
                        <a:pt x="-485" y="4847"/>
                        <a:pt x="2932" y="634"/>
                        <a:pt x="7686" y="65"/>
                      </a:cubicBezTo>
                      <a:close/>
                    </a:path>
                  </a:pathLst>
                </a:custGeom>
                <a:grpFill/>
                <a:ln w="2845" cap="flat">
                  <a:noFill/>
                  <a:prstDash val="solid"/>
                  <a:miter/>
                </a:ln>
              </p:spPr>
              <p:txBody>
                <a:bodyPr rtlCol="0" anchor="ctr"/>
                <a:lstStyle/>
                <a:p>
                  <a:endParaRPr lang="en-US"/>
                </a:p>
              </p:txBody>
            </p:sp>
            <p:sp>
              <p:nvSpPr>
                <p:cNvPr id="2300" name="Freeform: Shape 2299">
                  <a:extLst>
                    <a:ext uri="{FF2B5EF4-FFF2-40B4-BE49-F238E27FC236}">
                      <a16:creationId xmlns:a16="http://schemas.microsoft.com/office/drawing/2014/main" id="{967B5507-F912-8E4F-B893-1E5206F9B22B}"/>
                    </a:ext>
                  </a:extLst>
                </p:cNvPr>
                <p:cNvSpPr/>
                <p:nvPr/>
              </p:nvSpPr>
              <p:spPr>
                <a:xfrm>
                  <a:off x="5283697" y="1015467"/>
                  <a:ext cx="14373" cy="13943"/>
                </a:xfrm>
                <a:custGeom>
                  <a:avLst/>
                  <a:gdLst>
                    <a:gd name="connsiteX0" fmla="*/ 6575 w 14373"/>
                    <a:gd name="connsiteY0" fmla="*/ 24 h 13943"/>
                    <a:gd name="connsiteX1" fmla="*/ 14347 w 14373"/>
                    <a:gd name="connsiteY1" fmla="*/ 6372 h 13943"/>
                    <a:gd name="connsiteX2" fmla="*/ 7799 w 14373"/>
                    <a:gd name="connsiteY2" fmla="*/ 13916 h 13943"/>
                    <a:gd name="connsiteX3" fmla="*/ 27 w 14373"/>
                    <a:gd name="connsiteY3" fmla="*/ 7568 h 13943"/>
                    <a:gd name="connsiteX4" fmla="*/ 6575 w 14373"/>
                    <a:gd name="connsiteY4" fmla="*/ 24 h 1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73" h="13943">
                      <a:moveTo>
                        <a:pt x="6575" y="24"/>
                      </a:moveTo>
                      <a:cubicBezTo>
                        <a:pt x="10532" y="-290"/>
                        <a:pt x="14005" y="2557"/>
                        <a:pt x="14347" y="6372"/>
                      </a:cubicBezTo>
                      <a:cubicBezTo>
                        <a:pt x="14688" y="10215"/>
                        <a:pt x="11756" y="13574"/>
                        <a:pt x="7799" y="13916"/>
                      </a:cubicBezTo>
                      <a:cubicBezTo>
                        <a:pt x="3842" y="14258"/>
                        <a:pt x="369" y="11411"/>
                        <a:pt x="27" y="7568"/>
                      </a:cubicBezTo>
                      <a:cubicBezTo>
                        <a:pt x="-315" y="3724"/>
                        <a:pt x="2618" y="337"/>
                        <a:pt x="6575" y="24"/>
                      </a:cubicBezTo>
                      <a:close/>
                    </a:path>
                  </a:pathLst>
                </a:custGeom>
                <a:grpFill/>
                <a:ln w="2845" cap="flat">
                  <a:noFill/>
                  <a:prstDash val="solid"/>
                  <a:miter/>
                </a:ln>
              </p:spPr>
              <p:txBody>
                <a:bodyPr rtlCol="0" anchor="ctr"/>
                <a:lstStyle/>
                <a:p>
                  <a:endParaRPr lang="en-US"/>
                </a:p>
              </p:txBody>
            </p:sp>
            <p:sp>
              <p:nvSpPr>
                <p:cNvPr id="2301" name="Freeform: Shape 2300">
                  <a:extLst>
                    <a:ext uri="{FF2B5EF4-FFF2-40B4-BE49-F238E27FC236}">
                      <a16:creationId xmlns:a16="http://schemas.microsoft.com/office/drawing/2014/main" id="{10292F0E-87F2-CDDC-C03B-4FF55D648E9A}"/>
                    </a:ext>
                  </a:extLst>
                </p:cNvPr>
                <p:cNvSpPr/>
                <p:nvPr/>
              </p:nvSpPr>
              <p:spPr>
                <a:xfrm>
                  <a:off x="5271166" y="787626"/>
                  <a:ext cx="11451" cy="11112"/>
                </a:xfrm>
                <a:custGeom>
                  <a:avLst/>
                  <a:gdLst>
                    <a:gd name="connsiteX0" fmla="*/ 5527 w 11451"/>
                    <a:gd name="connsiteY0" fmla="*/ 4 h 11112"/>
                    <a:gd name="connsiteX1" fmla="*/ 11448 w 11451"/>
                    <a:gd name="connsiteY1" fmla="*/ 5327 h 11112"/>
                    <a:gd name="connsiteX2" fmla="*/ 5925 w 11451"/>
                    <a:gd name="connsiteY2" fmla="*/ 11107 h 11112"/>
                    <a:gd name="connsiteX3" fmla="*/ 4 w 11451"/>
                    <a:gd name="connsiteY3" fmla="*/ 5783 h 11112"/>
                    <a:gd name="connsiteX4" fmla="*/ 5527 w 11451"/>
                    <a:gd name="connsiteY4" fmla="*/ 4 h 11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51" h="11112">
                      <a:moveTo>
                        <a:pt x="5527" y="4"/>
                      </a:moveTo>
                      <a:cubicBezTo>
                        <a:pt x="8687" y="-110"/>
                        <a:pt x="11334" y="2253"/>
                        <a:pt x="11448" y="5327"/>
                      </a:cubicBezTo>
                      <a:cubicBezTo>
                        <a:pt x="11562" y="8402"/>
                        <a:pt x="9085" y="10993"/>
                        <a:pt x="5925" y="11107"/>
                      </a:cubicBezTo>
                      <a:cubicBezTo>
                        <a:pt x="2765" y="11249"/>
                        <a:pt x="118" y="8858"/>
                        <a:pt x="4" y="5783"/>
                      </a:cubicBezTo>
                      <a:cubicBezTo>
                        <a:pt x="-110" y="2708"/>
                        <a:pt x="2367" y="118"/>
                        <a:pt x="5527" y="4"/>
                      </a:cubicBezTo>
                      <a:close/>
                    </a:path>
                  </a:pathLst>
                </a:custGeom>
                <a:grpFill/>
                <a:ln w="2845" cap="flat">
                  <a:noFill/>
                  <a:prstDash val="solid"/>
                  <a:miter/>
                </a:ln>
              </p:spPr>
              <p:txBody>
                <a:bodyPr rtlCol="0" anchor="ctr"/>
                <a:lstStyle/>
                <a:p>
                  <a:endParaRPr lang="en-US"/>
                </a:p>
              </p:txBody>
            </p:sp>
            <p:sp>
              <p:nvSpPr>
                <p:cNvPr id="2302" name="Freeform: Shape 2301">
                  <a:extLst>
                    <a:ext uri="{FF2B5EF4-FFF2-40B4-BE49-F238E27FC236}">
                      <a16:creationId xmlns:a16="http://schemas.microsoft.com/office/drawing/2014/main" id="{A7D507CE-04C2-BE61-8B22-8B345F4B9B5B}"/>
                    </a:ext>
                  </a:extLst>
                </p:cNvPr>
                <p:cNvSpPr/>
                <p:nvPr/>
              </p:nvSpPr>
              <p:spPr>
                <a:xfrm>
                  <a:off x="5267469" y="559400"/>
                  <a:ext cx="8540" cy="8284"/>
                </a:xfrm>
                <a:custGeom>
                  <a:avLst/>
                  <a:gdLst>
                    <a:gd name="connsiteX0" fmla="*/ 4214 w 8540"/>
                    <a:gd name="connsiteY0" fmla="*/ 0 h 8284"/>
                    <a:gd name="connsiteX1" fmla="*/ 8541 w 8540"/>
                    <a:gd name="connsiteY1" fmla="*/ 4128 h 8284"/>
                    <a:gd name="connsiteX2" fmla="*/ 4328 w 8540"/>
                    <a:gd name="connsiteY2" fmla="*/ 8284 h 8284"/>
                    <a:gd name="connsiteX3" fmla="*/ 0 w 8540"/>
                    <a:gd name="connsiteY3" fmla="*/ 4156 h 8284"/>
                    <a:gd name="connsiteX4" fmla="*/ 4214 w 8540"/>
                    <a:gd name="connsiteY4" fmla="*/ 0 h 8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40" h="8284">
                      <a:moveTo>
                        <a:pt x="4214" y="0"/>
                      </a:moveTo>
                      <a:cubicBezTo>
                        <a:pt x="6576" y="0"/>
                        <a:pt x="8512" y="1850"/>
                        <a:pt x="8541" y="4128"/>
                      </a:cubicBezTo>
                      <a:cubicBezTo>
                        <a:pt x="8541" y="6405"/>
                        <a:pt x="6690" y="8256"/>
                        <a:pt x="4328" y="8284"/>
                      </a:cubicBezTo>
                      <a:cubicBezTo>
                        <a:pt x="1965" y="8284"/>
                        <a:pt x="29" y="6434"/>
                        <a:pt x="0" y="4156"/>
                      </a:cubicBezTo>
                      <a:cubicBezTo>
                        <a:pt x="-28" y="1879"/>
                        <a:pt x="1851" y="0"/>
                        <a:pt x="4214" y="0"/>
                      </a:cubicBezTo>
                      <a:close/>
                    </a:path>
                  </a:pathLst>
                </a:custGeom>
                <a:grpFill/>
                <a:ln w="2845" cap="flat">
                  <a:noFill/>
                  <a:prstDash val="solid"/>
                  <a:miter/>
                </a:ln>
              </p:spPr>
              <p:txBody>
                <a:bodyPr rtlCol="0" anchor="ctr"/>
                <a:lstStyle/>
                <a:p>
                  <a:endParaRPr lang="en-US"/>
                </a:p>
              </p:txBody>
            </p:sp>
          </p:grpSp>
          <p:grpSp>
            <p:nvGrpSpPr>
              <p:cNvPr id="2088" name="Graphic 9">
                <a:extLst>
                  <a:ext uri="{FF2B5EF4-FFF2-40B4-BE49-F238E27FC236}">
                    <a16:creationId xmlns:a16="http://schemas.microsoft.com/office/drawing/2014/main" id="{79B6FF55-A1D3-7F25-AACC-7F0822F2054D}"/>
                  </a:ext>
                </a:extLst>
              </p:cNvPr>
              <p:cNvGrpSpPr/>
              <p:nvPr/>
            </p:nvGrpSpPr>
            <p:grpSpPr>
              <a:xfrm>
                <a:off x="5043566" y="559059"/>
                <a:ext cx="7255883" cy="5878752"/>
                <a:chOff x="5043566" y="559059"/>
                <a:chExt cx="7255883" cy="5878752"/>
              </a:xfrm>
              <a:grpFill/>
            </p:grpSpPr>
            <p:sp>
              <p:nvSpPr>
                <p:cNvPr id="2213" name="Freeform: Shape 2212">
                  <a:extLst>
                    <a:ext uri="{FF2B5EF4-FFF2-40B4-BE49-F238E27FC236}">
                      <a16:creationId xmlns:a16="http://schemas.microsoft.com/office/drawing/2014/main" id="{390A2893-C7C9-D254-9B52-25B3B428A614}"/>
                    </a:ext>
                  </a:extLst>
                </p:cNvPr>
                <p:cNvSpPr/>
                <p:nvPr/>
              </p:nvSpPr>
              <p:spPr>
                <a:xfrm>
                  <a:off x="12160878" y="6143875"/>
                  <a:ext cx="138570" cy="142378"/>
                </a:xfrm>
                <a:custGeom>
                  <a:avLst/>
                  <a:gdLst>
                    <a:gd name="connsiteX0" fmla="*/ 1856 w 138570"/>
                    <a:gd name="connsiteY0" fmla="*/ 87112 h 142378"/>
                    <a:gd name="connsiteX1" fmla="*/ 10254 w 138570"/>
                    <a:gd name="connsiteY1" fmla="*/ 33648 h 142378"/>
                    <a:gd name="connsiteX2" fmla="*/ 52473 w 138570"/>
                    <a:gd name="connsiteY2" fmla="*/ 1878 h 142378"/>
                    <a:gd name="connsiteX3" fmla="*/ 136311 w 138570"/>
                    <a:gd name="connsiteY3" fmla="*/ 54743 h 142378"/>
                    <a:gd name="connsiteX4" fmla="*/ 85780 w 138570"/>
                    <a:gd name="connsiteY4" fmla="*/ 140404 h 142378"/>
                    <a:gd name="connsiteX5" fmla="*/ 32972 w 138570"/>
                    <a:gd name="connsiteY5" fmla="*/ 131807 h 142378"/>
                    <a:gd name="connsiteX6" fmla="*/ 1856 w 138570"/>
                    <a:gd name="connsiteY6" fmla="*/ 87140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570" h="142378">
                      <a:moveTo>
                        <a:pt x="1856" y="87112"/>
                      </a:moveTo>
                      <a:cubicBezTo>
                        <a:pt x="-2528" y="67895"/>
                        <a:pt x="1087" y="49021"/>
                        <a:pt x="10254" y="33648"/>
                      </a:cubicBezTo>
                      <a:cubicBezTo>
                        <a:pt x="19392" y="18162"/>
                        <a:pt x="34139" y="6347"/>
                        <a:pt x="52473" y="1878"/>
                      </a:cubicBezTo>
                      <a:cubicBezTo>
                        <a:pt x="89026" y="-7033"/>
                        <a:pt x="126575" y="16624"/>
                        <a:pt x="136311" y="54743"/>
                      </a:cubicBezTo>
                      <a:cubicBezTo>
                        <a:pt x="146048" y="92862"/>
                        <a:pt x="123415" y="131209"/>
                        <a:pt x="85780" y="140404"/>
                      </a:cubicBezTo>
                      <a:cubicBezTo>
                        <a:pt x="66992" y="144988"/>
                        <a:pt x="48145" y="141372"/>
                        <a:pt x="32972" y="131807"/>
                      </a:cubicBezTo>
                      <a:cubicBezTo>
                        <a:pt x="17770" y="122099"/>
                        <a:pt x="6183" y="106271"/>
                        <a:pt x="1856" y="87140"/>
                      </a:cubicBezTo>
                      <a:close/>
                    </a:path>
                  </a:pathLst>
                </a:custGeom>
                <a:grpFill/>
                <a:ln w="2845" cap="flat">
                  <a:noFill/>
                  <a:prstDash val="solid"/>
                  <a:miter/>
                </a:ln>
              </p:spPr>
              <p:txBody>
                <a:bodyPr rtlCol="0" anchor="ctr"/>
                <a:lstStyle/>
                <a:p>
                  <a:endParaRPr lang="en-US"/>
                </a:p>
              </p:txBody>
            </p:sp>
            <p:sp>
              <p:nvSpPr>
                <p:cNvPr id="2214" name="Freeform: Shape 2213">
                  <a:extLst>
                    <a:ext uri="{FF2B5EF4-FFF2-40B4-BE49-F238E27FC236}">
                      <a16:creationId xmlns:a16="http://schemas.microsoft.com/office/drawing/2014/main" id="{57BBAB17-C9AA-DF8F-2A31-E6EBE0A4E0D5}"/>
                    </a:ext>
                  </a:extLst>
                </p:cNvPr>
                <p:cNvSpPr/>
                <p:nvPr/>
              </p:nvSpPr>
              <p:spPr>
                <a:xfrm>
                  <a:off x="11928978" y="6196513"/>
                  <a:ext cx="135541" cy="139177"/>
                </a:xfrm>
                <a:custGeom>
                  <a:avLst/>
                  <a:gdLst>
                    <a:gd name="connsiteX0" fmla="*/ 1199 w 135541"/>
                    <a:gd name="connsiteY0" fmla="*/ 82300 h 139177"/>
                    <a:gd name="connsiteX1" fmla="*/ 54178 w 135541"/>
                    <a:gd name="connsiteY1" fmla="*/ 1166 h 139177"/>
                    <a:gd name="connsiteX2" fmla="*/ 104709 w 135541"/>
                    <a:gd name="connsiteY2" fmla="*/ 12126 h 139177"/>
                    <a:gd name="connsiteX3" fmla="*/ 134003 w 135541"/>
                    <a:gd name="connsiteY3" fmla="*/ 56194 h 139177"/>
                    <a:gd name="connsiteX4" fmla="*/ 124581 w 135541"/>
                    <a:gd name="connsiteY4" fmla="*/ 108690 h 139177"/>
                    <a:gd name="connsiteX5" fmla="*/ 81167 w 135541"/>
                    <a:gd name="connsiteY5" fmla="*/ 137956 h 139177"/>
                    <a:gd name="connsiteX6" fmla="*/ 1199 w 135541"/>
                    <a:gd name="connsiteY6" fmla="*/ 82300 h 13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41" h="139177">
                      <a:moveTo>
                        <a:pt x="1199" y="82300"/>
                      </a:moveTo>
                      <a:cubicBezTo>
                        <a:pt x="-5718" y="44437"/>
                        <a:pt x="17995" y="8112"/>
                        <a:pt x="54178" y="1166"/>
                      </a:cubicBezTo>
                      <a:cubicBezTo>
                        <a:pt x="72284" y="-2364"/>
                        <a:pt x="90276" y="2361"/>
                        <a:pt x="104709" y="12126"/>
                      </a:cubicBezTo>
                      <a:cubicBezTo>
                        <a:pt x="119114" y="21891"/>
                        <a:pt x="130075" y="37349"/>
                        <a:pt x="134003" y="56194"/>
                      </a:cubicBezTo>
                      <a:cubicBezTo>
                        <a:pt x="137961" y="75041"/>
                        <a:pt x="134089" y="93716"/>
                        <a:pt x="124581" y="108690"/>
                      </a:cubicBezTo>
                      <a:cubicBezTo>
                        <a:pt x="115044" y="123665"/>
                        <a:pt x="99727" y="134340"/>
                        <a:pt x="81167" y="137956"/>
                      </a:cubicBezTo>
                      <a:cubicBezTo>
                        <a:pt x="43930" y="145101"/>
                        <a:pt x="8145" y="120163"/>
                        <a:pt x="1199" y="82300"/>
                      </a:cubicBezTo>
                      <a:close/>
                    </a:path>
                  </a:pathLst>
                </a:custGeom>
                <a:grpFill/>
                <a:ln w="2845" cap="flat">
                  <a:noFill/>
                  <a:prstDash val="solid"/>
                  <a:miter/>
                </a:ln>
              </p:spPr>
              <p:txBody>
                <a:bodyPr rtlCol="0" anchor="ctr"/>
                <a:lstStyle/>
                <a:p>
                  <a:endParaRPr lang="en-US"/>
                </a:p>
              </p:txBody>
            </p:sp>
            <p:sp>
              <p:nvSpPr>
                <p:cNvPr id="2215" name="Freeform: Shape 2214">
                  <a:extLst>
                    <a:ext uri="{FF2B5EF4-FFF2-40B4-BE49-F238E27FC236}">
                      <a16:creationId xmlns:a16="http://schemas.microsoft.com/office/drawing/2014/main" id="{344879BA-09EC-B9CF-0649-1F5F0652D42E}"/>
                    </a:ext>
                  </a:extLst>
                </p:cNvPr>
                <p:cNvSpPr/>
                <p:nvPr/>
              </p:nvSpPr>
              <p:spPr>
                <a:xfrm>
                  <a:off x="11695173" y="6239444"/>
                  <a:ext cx="132524" cy="136478"/>
                </a:xfrm>
                <a:custGeom>
                  <a:avLst/>
                  <a:gdLst>
                    <a:gd name="connsiteX0" fmla="*/ 711 w 132524"/>
                    <a:gd name="connsiteY0" fmla="*/ 77658 h 136478"/>
                    <a:gd name="connsiteX1" fmla="*/ 12924 w 132524"/>
                    <a:gd name="connsiteY1" fmla="*/ 27270 h 136478"/>
                    <a:gd name="connsiteX2" fmla="*/ 31428 w 132524"/>
                    <a:gd name="connsiteY2" fmla="*/ 9932 h 136478"/>
                    <a:gd name="connsiteX3" fmla="*/ 55826 w 132524"/>
                    <a:gd name="connsiteY3" fmla="*/ 851 h 136478"/>
                    <a:gd name="connsiteX4" fmla="*/ 131551 w 132524"/>
                    <a:gd name="connsiteY4" fmla="*/ 57417 h 136478"/>
                    <a:gd name="connsiteX5" fmla="*/ 76664 w 132524"/>
                    <a:gd name="connsiteY5" fmla="*/ 135620 h 136478"/>
                    <a:gd name="connsiteX6" fmla="*/ 50075 w 132524"/>
                    <a:gd name="connsiteY6" fmla="*/ 134197 h 136478"/>
                    <a:gd name="connsiteX7" fmla="*/ 26901 w 132524"/>
                    <a:gd name="connsiteY7" fmla="*/ 122695 h 136478"/>
                    <a:gd name="connsiteX8" fmla="*/ 711 w 132524"/>
                    <a:gd name="connsiteY8" fmla="*/ 77658 h 13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24" h="136478">
                      <a:moveTo>
                        <a:pt x="711" y="77658"/>
                      </a:moveTo>
                      <a:cubicBezTo>
                        <a:pt x="-1937" y="59012"/>
                        <a:pt x="2960" y="41105"/>
                        <a:pt x="12924" y="27270"/>
                      </a:cubicBezTo>
                      <a:cubicBezTo>
                        <a:pt x="17906" y="20352"/>
                        <a:pt x="24169" y="14431"/>
                        <a:pt x="31428" y="9932"/>
                      </a:cubicBezTo>
                      <a:cubicBezTo>
                        <a:pt x="38688" y="5434"/>
                        <a:pt x="46915" y="2417"/>
                        <a:pt x="55826" y="851"/>
                      </a:cubicBezTo>
                      <a:cubicBezTo>
                        <a:pt x="91411" y="-5042"/>
                        <a:pt x="125316" y="20295"/>
                        <a:pt x="131551" y="57417"/>
                      </a:cubicBezTo>
                      <a:cubicBezTo>
                        <a:pt x="137814" y="94568"/>
                        <a:pt x="113217" y="129584"/>
                        <a:pt x="76664" y="135620"/>
                      </a:cubicBezTo>
                      <a:cubicBezTo>
                        <a:pt x="67554" y="137214"/>
                        <a:pt x="58530" y="136502"/>
                        <a:pt x="50075" y="134197"/>
                      </a:cubicBezTo>
                      <a:cubicBezTo>
                        <a:pt x="41620" y="131891"/>
                        <a:pt x="33763" y="127962"/>
                        <a:pt x="26901" y="122695"/>
                      </a:cubicBezTo>
                      <a:cubicBezTo>
                        <a:pt x="13152" y="112162"/>
                        <a:pt x="3387" y="96305"/>
                        <a:pt x="711" y="77658"/>
                      </a:cubicBezTo>
                      <a:close/>
                    </a:path>
                  </a:pathLst>
                </a:custGeom>
                <a:grpFill/>
                <a:ln w="2845" cap="flat">
                  <a:noFill/>
                  <a:prstDash val="solid"/>
                  <a:miter/>
                </a:ln>
              </p:spPr>
              <p:txBody>
                <a:bodyPr rtlCol="0" anchor="ctr"/>
                <a:lstStyle/>
                <a:p>
                  <a:endParaRPr lang="en-US"/>
                </a:p>
              </p:txBody>
            </p:sp>
            <p:sp>
              <p:nvSpPr>
                <p:cNvPr id="2216" name="Freeform: Shape 2215">
                  <a:extLst>
                    <a:ext uri="{FF2B5EF4-FFF2-40B4-BE49-F238E27FC236}">
                      <a16:creationId xmlns:a16="http://schemas.microsoft.com/office/drawing/2014/main" id="{AAB696E5-963A-FA93-8D5A-F8C6C5801E45}"/>
                    </a:ext>
                  </a:extLst>
                </p:cNvPr>
                <p:cNvSpPr/>
                <p:nvPr/>
              </p:nvSpPr>
              <p:spPr>
                <a:xfrm>
                  <a:off x="11459904" y="6272317"/>
                  <a:ext cx="129534" cy="133348"/>
                </a:xfrm>
                <a:custGeom>
                  <a:avLst/>
                  <a:gdLst>
                    <a:gd name="connsiteX0" fmla="*/ 347 w 129534"/>
                    <a:gd name="connsiteY0" fmla="*/ 74023 h 133348"/>
                    <a:gd name="connsiteX1" fmla="*/ 57198 w 129534"/>
                    <a:gd name="connsiteY1" fmla="*/ 403 h 133348"/>
                    <a:gd name="connsiteX2" fmla="*/ 128995 w 129534"/>
                    <a:gd name="connsiteY2" fmla="*/ 59305 h 133348"/>
                    <a:gd name="connsiteX3" fmla="*/ 72144 w 129534"/>
                    <a:gd name="connsiteY3" fmla="*/ 132923 h 133348"/>
                    <a:gd name="connsiteX4" fmla="*/ 347 w 129534"/>
                    <a:gd name="connsiteY4" fmla="*/ 74023 h 13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34" h="133348">
                      <a:moveTo>
                        <a:pt x="347" y="74023"/>
                      </a:moveTo>
                      <a:cubicBezTo>
                        <a:pt x="-3297" y="37384"/>
                        <a:pt x="22154" y="4418"/>
                        <a:pt x="57198" y="403"/>
                      </a:cubicBezTo>
                      <a:cubicBezTo>
                        <a:pt x="92243" y="-3610"/>
                        <a:pt x="124384" y="22780"/>
                        <a:pt x="128995" y="59305"/>
                      </a:cubicBezTo>
                      <a:cubicBezTo>
                        <a:pt x="133607" y="95829"/>
                        <a:pt x="108157" y="128796"/>
                        <a:pt x="72144" y="132923"/>
                      </a:cubicBezTo>
                      <a:cubicBezTo>
                        <a:pt x="36132" y="137051"/>
                        <a:pt x="3991" y="110661"/>
                        <a:pt x="347" y="74023"/>
                      </a:cubicBezTo>
                      <a:close/>
                    </a:path>
                  </a:pathLst>
                </a:custGeom>
                <a:grpFill/>
                <a:ln w="2845" cap="flat">
                  <a:noFill/>
                  <a:prstDash val="solid"/>
                  <a:miter/>
                </a:ln>
              </p:spPr>
              <p:txBody>
                <a:bodyPr rtlCol="0" anchor="ctr"/>
                <a:lstStyle/>
                <a:p>
                  <a:endParaRPr lang="en-US"/>
                </a:p>
              </p:txBody>
            </p:sp>
            <p:sp>
              <p:nvSpPr>
                <p:cNvPr id="2217" name="Freeform: Shape 2216">
                  <a:extLst>
                    <a:ext uri="{FF2B5EF4-FFF2-40B4-BE49-F238E27FC236}">
                      <a16:creationId xmlns:a16="http://schemas.microsoft.com/office/drawing/2014/main" id="{FD91ECDA-38B7-307F-4FC5-0F823CEAA034}"/>
                    </a:ext>
                  </a:extLst>
                </p:cNvPr>
                <p:cNvSpPr/>
                <p:nvPr/>
              </p:nvSpPr>
              <p:spPr>
                <a:xfrm>
                  <a:off x="11223477" y="6296000"/>
                  <a:ext cx="126520" cy="130237"/>
                </a:xfrm>
                <a:custGeom>
                  <a:avLst/>
                  <a:gdLst>
                    <a:gd name="connsiteX0" fmla="*/ 119 w 126520"/>
                    <a:gd name="connsiteY0" fmla="*/ 69101 h 130237"/>
                    <a:gd name="connsiteX1" fmla="*/ 58593 w 126520"/>
                    <a:gd name="connsiteY1" fmla="*/ 121 h 130237"/>
                    <a:gd name="connsiteX2" fmla="*/ 83274 w 126520"/>
                    <a:gd name="connsiteY2" fmla="*/ 3680 h 130237"/>
                    <a:gd name="connsiteX3" fmla="*/ 104198 w 126520"/>
                    <a:gd name="connsiteY3" fmla="*/ 15864 h 130237"/>
                    <a:gd name="connsiteX4" fmla="*/ 126290 w 126520"/>
                    <a:gd name="connsiteY4" fmla="*/ 60161 h 130237"/>
                    <a:gd name="connsiteX5" fmla="*/ 111486 w 126520"/>
                    <a:gd name="connsiteY5" fmla="*/ 107731 h 130237"/>
                    <a:gd name="connsiteX6" fmla="*/ 92356 w 126520"/>
                    <a:gd name="connsiteY6" fmla="*/ 123417 h 130237"/>
                    <a:gd name="connsiteX7" fmla="*/ 67901 w 126520"/>
                    <a:gd name="connsiteY7" fmla="*/ 130108 h 130237"/>
                    <a:gd name="connsiteX8" fmla="*/ 119 w 126520"/>
                    <a:gd name="connsiteY8" fmla="*/ 69129 h 13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520" h="130237">
                      <a:moveTo>
                        <a:pt x="119" y="69101"/>
                      </a:moveTo>
                      <a:cubicBezTo>
                        <a:pt x="-1988" y="33173"/>
                        <a:pt x="24174" y="2285"/>
                        <a:pt x="58593" y="121"/>
                      </a:cubicBezTo>
                      <a:cubicBezTo>
                        <a:pt x="67218" y="-419"/>
                        <a:pt x="75560" y="862"/>
                        <a:pt x="83274" y="3680"/>
                      </a:cubicBezTo>
                      <a:cubicBezTo>
                        <a:pt x="90989" y="6385"/>
                        <a:pt x="98078" y="10484"/>
                        <a:pt x="104198" y="15864"/>
                      </a:cubicBezTo>
                      <a:cubicBezTo>
                        <a:pt x="116440" y="26625"/>
                        <a:pt x="124809" y="42226"/>
                        <a:pt x="126290" y="60161"/>
                      </a:cubicBezTo>
                      <a:cubicBezTo>
                        <a:pt x="127770" y="78096"/>
                        <a:pt x="122048" y="94949"/>
                        <a:pt x="111486" y="107731"/>
                      </a:cubicBezTo>
                      <a:cubicBezTo>
                        <a:pt x="106192" y="114108"/>
                        <a:pt x="99729" y="119518"/>
                        <a:pt x="92356" y="123417"/>
                      </a:cubicBezTo>
                      <a:cubicBezTo>
                        <a:pt x="84982" y="127204"/>
                        <a:pt x="76698" y="129539"/>
                        <a:pt x="67901" y="130108"/>
                      </a:cubicBezTo>
                      <a:cubicBezTo>
                        <a:pt x="32572" y="132357"/>
                        <a:pt x="2225" y="105027"/>
                        <a:pt x="119" y="69129"/>
                      </a:cubicBezTo>
                      <a:close/>
                    </a:path>
                  </a:pathLst>
                </a:custGeom>
                <a:grpFill/>
                <a:ln w="2845" cap="flat">
                  <a:noFill/>
                  <a:prstDash val="solid"/>
                  <a:miter/>
                </a:ln>
              </p:spPr>
              <p:txBody>
                <a:bodyPr rtlCol="0" anchor="ctr"/>
                <a:lstStyle/>
                <a:p>
                  <a:endParaRPr lang="en-US"/>
                </a:p>
              </p:txBody>
            </p:sp>
            <p:sp>
              <p:nvSpPr>
                <p:cNvPr id="2218" name="Freeform: Shape 2217">
                  <a:extLst>
                    <a:ext uri="{FF2B5EF4-FFF2-40B4-BE49-F238E27FC236}">
                      <a16:creationId xmlns:a16="http://schemas.microsoft.com/office/drawing/2014/main" id="{32A9B711-E07E-314E-9347-0FECAEE30BD1}"/>
                    </a:ext>
                  </a:extLst>
                </p:cNvPr>
                <p:cNvSpPr/>
                <p:nvPr/>
              </p:nvSpPr>
              <p:spPr>
                <a:xfrm>
                  <a:off x="10986358" y="6309601"/>
                  <a:ext cx="123567" cy="127334"/>
                </a:xfrm>
                <a:custGeom>
                  <a:avLst/>
                  <a:gdLst>
                    <a:gd name="connsiteX0" fmla="*/ 12 w 123567"/>
                    <a:gd name="connsiteY0" fmla="*/ 65264 h 127334"/>
                    <a:gd name="connsiteX1" fmla="*/ 59795 w 123567"/>
                    <a:gd name="connsiteY1" fmla="*/ 43 h 127334"/>
                    <a:gd name="connsiteX2" fmla="*/ 123507 w 123567"/>
                    <a:gd name="connsiteY2" fmla="*/ 61307 h 127334"/>
                    <a:gd name="connsiteX3" fmla="*/ 63723 w 123567"/>
                    <a:gd name="connsiteY3" fmla="*/ 127268 h 127334"/>
                    <a:gd name="connsiteX4" fmla="*/ 12 w 123567"/>
                    <a:gd name="connsiteY4" fmla="*/ 65264 h 12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67" h="127334">
                      <a:moveTo>
                        <a:pt x="12" y="65264"/>
                      </a:moveTo>
                      <a:cubicBezTo>
                        <a:pt x="-643" y="30049"/>
                        <a:pt x="26145" y="1637"/>
                        <a:pt x="59795" y="43"/>
                      </a:cubicBezTo>
                      <a:cubicBezTo>
                        <a:pt x="93445" y="-1238"/>
                        <a:pt x="121970" y="26206"/>
                        <a:pt x="123507" y="61307"/>
                      </a:cubicBezTo>
                      <a:cubicBezTo>
                        <a:pt x="125016" y="96408"/>
                        <a:pt x="98256" y="125959"/>
                        <a:pt x="63723" y="127268"/>
                      </a:cubicBezTo>
                      <a:cubicBezTo>
                        <a:pt x="29192" y="128890"/>
                        <a:pt x="638" y="100337"/>
                        <a:pt x="12" y="65264"/>
                      </a:cubicBezTo>
                      <a:close/>
                    </a:path>
                  </a:pathLst>
                </a:custGeom>
                <a:grpFill/>
                <a:ln w="2845" cap="flat">
                  <a:noFill/>
                  <a:prstDash val="solid"/>
                  <a:miter/>
                </a:ln>
              </p:spPr>
              <p:txBody>
                <a:bodyPr rtlCol="0" anchor="ctr"/>
                <a:lstStyle/>
                <a:p>
                  <a:endParaRPr lang="en-US"/>
                </a:p>
              </p:txBody>
            </p:sp>
            <p:sp>
              <p:nvSpPr>
                <p:cNvPr id="2219" name="Freeform: Shape 2218">
                  <a:extLst>
                    <a:ext uri="{FF2B5EF4-FFF2-40B4-BE49-F238E27FC236}">
                      <a16:creationId xmlns:a16="http://schemas.microsoft.com/office/drawing/2014/main" id="{CF425F4E-E178-696A-C6CD-FBC72B3BBDCC}"/>
                    </a:ext>
                  </a:extLst>
                </p:cNvPr>
                <p:cNvSpPr/>
                <p:nvPr/>
              </p:nvSpPr>
              <p:spPr>
                <a:xfrm>
                  <a:off x="10748958" y="6313568"/>
                  <a:ext cx="120634" cy="124243"/>
                </a:xfrm>
                <a:custGeom>
                  <a:avLst/>
                  <a:gdLst>
                    <a:gd name="connsiteX0" fmla="*/ 15 w 120634"/>
                    <a:gd name="connsiteY0" fmla="*/ 61354 h 124243"/>
                    <a:gd name="connsiteX1" fmla="*/ 60908 w 120634"/>
                    <a:gd name="connsiteY1" fmla="*/ 5 h 124243"/>
                    <a:gd name="connsiteX2" fmla="*/ 120635 w 120634"/>
                    <a:gd name="connsiteY2" fmla="*/ 62778 h 124243"/>
                    <a:gd name="connsiteX3" fmla="*/ 59741 w 120634"/>
                    <a:gd name="connsiteY3" fmla="*/ 124240 h 124243"/>
                    <a:gd name="connsiteX4" fmla="*/ 15 w 120634"/>
                    <a:gd name="connsiteY4" fmla="*/ 61354 h 1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4" h="124243">
                      <a:moveTo>
                        <a:pt x="15" y="61354"/>
                      </a:moveTo>
                      <a:cubicBezTo>
                        <a:pt x="755" y="27050"/>
                        <a:pt x="28027" y="-422"/>
                        <a:pt x="60908" y="5"/>
                      </a:cubicBezTo>
                      <a:cubicBezTo>
                        <a:pt x="93789" y="375"/>
                        <a:pt x="120549" y="28673"/>
                        <a:pt x="120635" y="62778"/>
                      </a:cubicBezTo>
                      <a:cubicBezTo>
                        <a:pt x="120720" y="97309"/>
                        <a:pt x="93447" y="124610"/>
                        <a:pt x="59741" y="124240"/>
                      </a:cubicBezTo>
                      <a:cubicBezTo>
                        <a:pt x="26035" y="123813"/>
                        <a:pt x="-725" y="95658"/>
                        <a:pt x="15" y="61354"/>
                      </a:cubicBezTo>
                      <a:close/>
                    </a:path>
                  </a:pathLst>
                </a:custGeom>
                <a:grpFill/>
                <a:ln w="2845" cap="flat">
                  <a:noFill/>
                  <a:prstDash val="solid"/>
                  <a:miter/>
                </a:ln>
              </p:spPr>
              <p:txBody>
                <a:bodyPr rtlCol="0" anchor="ctr"/>
                <a:lstStyle/>
                <a:p>
                  <a:endParaRPr lang="en-US"/>
                </a:p>
              </p:txBody>
            </p:sp>
            <p:sp>
              <p:nvSpPr>
                <p:cNvPr id="2220" name="Freeform: Shape 2219">
                  <a:extLst>
                    <a:ext uri="{FF2B5EF4-FFF2-40B4-BE49-F238E27FC236}">
                      <a16:creationId xmlns:a16="http://schemas.microsoft.com/office/drawing/2014/main" id="{40338814-BCD3-C051-68B5-B28E965E3093}"/>
                    </a:ext>
                  </a:extLst>
                </p:cNvPr>
                <p:cNvSpPr/>
                <p:nvPr/>
              </p:nvSpPr>
              <p:spPr>
                <a:xfrm>
                  <a:off x="10511629" y="6308384"/>
                  <a:ext cx="117681" cy="121211"/>
                </a:xfrm>
                <a:custGeom>
                  <a:avLst/>
                  <a:gdLst>
                    <a:gd name="connsiteX0" fmla="*/ 118 w 117681"/>
                    <a:gd name="connsiteY0" fmla="*/ 57001 h 121211"/>
                    <a:gd name="connsiteX1" fmla="*/ 61865 w 117681"/>
                    <a:gd name="connsiteY1" fmla="*/ 93 h 121211"/>
                    <a:gd name="connsiteX2" fmla="*/ 117635 w 117681"/>
                    <a:gd name="connsiteY2" fmla="*/ 62865 h 121211"/>
                    <a:gd name="connsiteX3" fmla="*/ 55830 w 117681"/>
                    <a:gd name="connsiteY3" fmla="*/ 121168 h 121211"/>
                    <a:gd name="connsiteX4" fmla="*/ 118 w 117681"/>
                    <a:gd name="connsiteY4" fmla="*/ 57029 h 12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81" h="121211">
                      <a:moveTo>
                        <a:pt x="118" y="57001"/>
                      </a:moveTo>
                      <a:cubicBezTo>
                        <a:pt x="2196" y="23550"/>
                        <a:pt x="29810" y="-1729"/>
                        <a:pt x="61865" y="93"/>
                      </a:cubicBezTo>
                      <a:cubicBezTo>
                        <a:pt x="93949" y="1317"/>
                        <a:pt x="118916" y="29415"/>
                        <a:pt x="117635" y="62865"/>
                      </a:cubicBezTo>
                      <a:cubicBezTo>
                        <a:pt x="116354" y="96315"/>
                        <a:pt x="88682" y="122421"/>
                        <a:pt x="55830" y="121168"/>
                      </a:cubicBezTo>
                      <a:cubicBezTo>
                        <a:pt x="23006" y="119318"/>
                        <a:pt x="-1932" y="90394"/>
                        <a:pt x="118" y="57029"/>
                      </a:cubicBezTo>
                      <a:close/>
                    </a:path>
                  </a:pathLst>
                </a:custGeom>
                <a:grpFill/>
                <a:ln w="2845" cap="flat">
                  <a:noFill/>
                  <a:prstDash val="solid"/>
                  <a:miter/>
                </a:ln>
              </p:spPr>
              <p:txBody>
                <a:bodyPr rtlCol="0" anchor="ctr"/>
                <a:lstStyle/>
                <a:p>
                  <a:endParaRPr lang="en-US"/>
                </a:p>
              </p:txBody>
            </p:sp>
            <p:sp>
              <p:nvSpPr>
                <p:cNvPr id="2221" name="Freeform: Shape 2220">
                  <a:extLst>
                    <a:ext uri="{FF2B5EF4-FFF2-40B4-BE49-F238E27FC236}">
                      <a16:creationId xmlns:a16="http://schemas.microsoft.com/office/drawing/2014/main" id="{F1CC65C6-950B-F998-9703-74D3F9F52A5D}"/>
                    </a:ext>
                  </a:extLst>
                </p:cNvPr>
                <p:cNvSpPr/>
                <p:nvPr/>
              </p:nvSpPr>
              <p:spPr>
                <a:xfrm>
                  <a:off x="10274743" y="6292775"/>
                  <a:ext cx="114787" cy="118127"/>
                </a:xfrm>
                <a:custGeom>
                  <a:avLst/>
                  <a:gdLst>
                    <a:gd name="connsiteX0" fmla="*/ 318 w 114787"/>
                    <a:gd name="connsiteY0" fmla="*/ 53992 h 118127"/>
                    <a:gd name="connsiteX1" fmla="*/ 62807 w 114787"/>
                    <a:gd name="connsiteY1" fmla="*/ 216 h 118127"/>
                    <a:gd name="connsiteX2" fmla="*/ 114590 w 114787"/>
                    <a:gd name="connsiteY2" fmla="*/ 64127 h 118127"/>
                    <a:gd name="connsiteX3" fmla="*/ 52103 w 114787"/>
                    <a:gd name="connsiteY3" fmla="*/ 117904 h 118127"/>
                    <a:gd name="connsiteX4" fmla="*/ 318 w 114787"/>
                    <a:gd name="connsiteY4" fmla="*/ 53992 h 118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87" h="118127">
                      <a:moveTo>
                        <a:pt x="318" y="53992"/>
                      </a:moveTo>
                      <a:cubicBezTo>
                        <a:pt x="3650" y="21538"/>
                        <a:pt x="31634" y="-2546"/>
                        <a:pt x="62807" y="216"/>
                      </a:cubicBezTo>
                      <a:cubicBezTo>
                        <a:pt x="93979" y="2977"/>
                        <a:pt x="117181" y="31588"/>
                        <a:pt x="114590" y="64127"/>
                      </a:cubicBezTo>
                      <a:cubicBezTo>
                        <a:pt x="112028" y="96666"/>
                        <a:pt x="84044" y="120722"/>
                        <a:pt x="52103" y="117904"/>
                      </a:cubicBezTo>
                      <a:cubicBezTo>
                        <a:pt x="20161" y="115057"/>
                        <a:pt x="-3012" y="86446"/>
                        <a:pt x="318" y="53992"/>
                      </a:cubicBezTo>
                      <a:close/>
                    </a:path>
                  </a:pathLst>
                </a:custGeom>
                <a:grpFill/>
                <a:ln w="2845" cap="flat">
                  <a:noFill/>
                  <a:prstDash val="solid"/>
                  <a:miter/>
                </a:ln>
              </p:spPr>
              <p:txBody>
                <a:bodyPr rtlCol="0" anchor="ctr"/>
                <a:lstStyle/>
                <a:p>
                  <a:endParaRPr lang="en-US"/>
                </a:p>
              </p:txBody>
            </p:sp>
            <p:sp>
              <p:nvSpPr>
                <p:cNvPr id="2222" name="Freeform: Shape 2221">
                  <a:extLst>
                    <a:ext uri="{FF2B5EF4-FFF2-40B4-BE49-F238E27FC236}">
                      <a16:creationId xmlns:a16="http://schemas.microsoft.com/office/drawing/2014/main" id="{F5182A9C-B53C-CB00-0E70-A40AF6A7541B}"/>
                    </a:ext>
                  </a:extLst>
                </p:cNvPr>
                <p:cNvSpPr/>
                <p:nvPr/>
              </p:nvSpPr>
              <p:spPr>
                <a:xfrm>
                  <a:off x="10038854" y="6267935"/>
                  <a:ext cx="111812" cy="115232"/>
                </a:xfrm>
                <a:custGeom>
                  <a:avLst/>
                  <a:gdLst>
                    <a:gd name="connsiteX0" fmla="*/ 576 w 111812"/>
                    <a:gd name="connsiteY0" fmla="*/ 49851 h 115232"/>
                    <a:gd name="connsiteX1" fmla="*/ 63490 w 111812"/>
                    <a:gd name="connsiteY1" fmla="*/ 515 h 115232"/>
                    <a:gd name="connsiteX2" fmla="*/ 111374 w 111812"/>
                    <a:gd name="connsiteY2" fmla="*/ 64683 h 115232"/>
                    <a:gd name="connsiteX3" fmla="*/ 48402 w 111812"/>
                    <a:gd name="connsiteY3" fmla="*/ 114645 h 115232"/>
                    <a:gd name="connsiteX4" fmla="*/ 604 w 111812"/>
                    <a:gd name="connsiteY4" fmla="*/ 49822 h 1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12" h="115232">
                      <a:moveTo>
                        <a:pt x="576" y="49851"/>
                      </a:moveTo>
                      <a:cubicBezTo>
                        <a:pt x="5102" y="18393"/>
                        <a:pt x="33257" y="-3698"/>
                        <a:pt x="63490" y="515"/>
                      </a:cubicBezTo>
                      <a:cubicBezTo>
                        <a:pt x="93667" y="5013"/>
                        <a:pt x="115188" y="33055"/>
                        <a:pt x="111374" y="64683"/>
                      </a:cubicBezTo>
                      <a:cubicBezTo>
                        <a:pt x="107559" y="96197"/>
                        <a:pt x="79290" y="119257"/>
                        <a:pt x="48402" y="114645"/>
                      </a:cubicBezTo>
                      <a:cubicBezTo>
                        <a:pt x="17486" y="110317"/>
                        <a:pt x="-3922" y="81308"/>
                        <a:pt x="604" y="49822"/>
                      </a:cubicBezTo>
                      <a:close/>
                    </a:path>
                  </a:pathLst>
                </a:custGeom>
                <a:grpFill/>
                <a:ln w="2845" cap="flat">
                  <a:noFill/>
                  <a:prstDash val="solid"/>
                  <a:miter/>
                </a:ln>
              </p:spPr>
              <p:txBody>
                <a:bodyPr rtlCol="0" anchor="ctr"/>
                <a:lstStyle/>
                <a:p>
                  <a:endParaRPr lang="en-US"/>
                </a:p>
              </p:txBody>
            </p:sp>
            <p:sp>
              <p:nvSpPr>
                <p:cNvPr id="2223" name="Freeform: Shape 2222">
                  <a:extLst>
                    <a:ext uri="{FF2B5EF4-FFF2-40B4-BE49-F238E27FC236}">
                      <a16:creationId xmlns:a16="http://schemas.microsoft.com/office/drawing/2014/main" id="{BD0D24AE-5CE6-8285-B905-AE6575E46459}"/>
                    </a:ext>
                  </a:extLst>
                </p:cNvPr>
                <p:cNvSpPr/>
                <p:nvPr/>
              </p:nvSpPr>
              <p:spPr>
                <a:xfrm>
                  <a:off x="9804107" y="6233438"/>
                  <a:ext cx="108953" cy="111875"/>
                </a:xfrm>
                <a:custGeom>
                  <a:avLst/>
                  <a:gdLst>
                    <a:gd name="connsiteX0" fmla="*/ 972 w 108953"/>
                    <a:gd name="connsiteY0" fmla="*/ 46258 h 111875"/>
                    <a:gd name="connsiteX1" fmla="*/ 23690 w 108953"/>
                    <a:gd name="connsiteY1" fmla="*/ 10274 h 111875"/>
                    <a:gd name="connsiteX2" fmla="*/ 42678 w 108953"/>
                    <a:gd name="connsiteY2" fmla="*/ 1619 h 111875"/>
                    <a:gd name="connsiteX3" fmla="*/ 64143 w 108953"/>
                    <a:gd name="connsiteY3" fmla="*/ 709 h 111875"/>
                    <a:gd name="connsiteX4" fmla="*/ 108183 w 108953"/>
                    <a:gd name="connsiteY4" fmla="*/ 64819 h 111875"/>
                    <a:gd name="connsiteX5" fmla="*/ 44870 w 108953"/>
                    <a:gd name="connsiteY5" fmla="*/ 111137 h 111875"/>
                    <a:gd name="connsiteX6" fmla="*/ 24544 w 108953"/>
                    <a:gd name="connsiteY6" fmla="*/ 103308 h 111875"/>
                    <a:gd name="connsiteX7" fmla="*/ 9541 w 108953"/>
                    <a:gd name="connsiteY7" fmla="*/ 88277 h 111875"/>
                    <a:gd name="connsiteX8" fmla="*/ 972 w 108953"/>
                    <a:gd name="connsiteY8" fmla="*/ 46287 h 11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53" h="111875">
                      <a:moveTo>
                        <a:pt x="972" y="46258"/>
                      </a:moveTo>
                      <a:cubicBezTo>
                        <a:pt x="3791" y="31027"/>
                        <a:pt x="12274" y="18388"/>
                        <a:pt x="23690" y="10274"/>
                      </a:cubicBezTo>
                      <a:cubicBezTo>
                        <a:pt x="29412" y="6175"/>
                        <a:pt x="35817" y="3328"/>
                        <a:pt x="42678" y="1619"/>
                      </a:cubicBezTo>
                      <a:cubicBezTo>
                        <a:pt x="49539" y="-117"/>
                        <a:pt x="56798" y="-516"/>
                        <a:pt x="64143" y="709"/>
                      </a:cubicBezTo>
                      <a:cubicBezTo>
                        <a:pt x="93466" y="5548"/>
                        <a:pt x="113165" y="34272"/>
                        <a:pt x="108183" y="64819"/>
                      </a:cubicBezTo>
                      <a:cubicBezTo>
                        <a:pt x="103202" y="95366"/>
                        <a:pt x="74847" y="116119"/>
                        <a:pt x="44870" y="111137"/>
                      </a:cubicBezTo>
                      <a:cubicBezTo>
                        <a:pt x="37383" y="109884"/>
                        <a:pt x="30522" y="107180"/>
                        <a:pt x="24544" y="103308"/>
                      </a:cubicBezTo>
                      <a:cubicBezTo>
                        <a:pt x="18566" y="99380"/>
                        <a:pt x="13498" y="94170"/>
                        <a:pt x="9541" y="88277"/>
                      </a:cubicBezTo>
                      <a:cubicBezTo>
                        <a:pt x="1599" y="76434"/>
                        <a:pt x="-1846" y="61488"/>
                        <a:pt x="972" y="46287"/>
                      </a:cubicBezTo>
                      <a:close/>
                    </a:path>
                  </a:pathLst>
                </a:custGeom>
                <a:grpFill/>
                <a:ln w="2845" cap="flat">
                  <a:noFill/>
                  <a:prstDash val="solid"/>
                  <a:miter/>
                </a:ln>
              </p:spPr>
              <p:txBody>
                <a:bodyPr rtlCol="0" anchor="ctr"/>
                <a:lstStyle/>
                <a:p>
                  <a:endParaRPr lang="en-US"/>
                </a:p>
              </p:txBody>
            </p:sp>
            <p:sp>
              <p:nvSpPr>
                <p:cNvPr id="2224" name="Freeform: Shape 2223">
                  <a:extLst>
                    <a:ext uri="{FF2B5EF4-FFF2-40B4-BE49-F238E27FC236}">
                      <a16:creationId xmlns:a16="http://schemas.microsoft.com/office/drawing/2014/main" id="{AEB551BA-079F-B6AF-EF2D-732671737E25}"/>
                    </a:ext>
                  </a:extLst>
                </p:cNvPr>
                <p:cNvSpPr/>
                <p:nvPr/>
              </p:nvSpPr>
              <p:spPr>
                <a:xfrm>
                  <a:off x="9571086" y="6188828"/>
                  <a:ext cx="106047" cy="108933"/>
                </a:xfrm>
                <a:custGeom>
                  <a:avLst/>
                  <a:gdLst>
                    <a:gd name="connsiteX0" fmla="*/ 1409 w 106047"/>
                    <a:gd name="connsiteY0" fmla="*/ 43184 h 108933"/>
                    <a:gd name="connsiteX1" fmla="*/ 64722 w 106047"/>
                    <a:gd name="connsiteY1" fmla="*/ 1165 h 108933"/>
                    <a:gd name="connsiteX2" fmla="*/ 104862 w 106047"/>
                    <a:gd name="connsiteY2" fmla="*/ 65702 h 108933"/>
                    <a:gd name="connsiteX3" fmla="*/ 41548 w 106047"/>
                    <a:gd name="connsiteY3" fmla="*/ 107721 h 108933"/>
                    <a:gd name="connsiteX4" fmla="*/ 1409 w 106047"/>
                    <a:gd name="connsiteY4" fmla="*/ 43184 h 108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47" h="108933">
                      <a:moveTo>
                        <a:pt x="1409" y="43184"/>
                      </a:moveTo>
                      <a:cubicBezTo>
                        <a:pt x="8127" y="13833"/>
                        <a:pt x="36481" y="-4985"/>
                        <a:pt x="64722" y="1165"/>
                      </a:cubicBezTo>
                      <a:cubicBezTo>
                        <a:pt x="92962" y="7313"/>
                        <a:pt x="110954" y="36208"/>
                        <a:pt x="104862" y="65702"/>
                      </a:cubicBezTo>
                      <a:cubicBezTo>
                        <a:pt x="98798" y="95195"/>
                        <a:pt x="70444" y="114012"/>
                        <a:pt x="41548" y="107721"/>
                      </a:cubicBezTo>
                      <a:cubicBezTo>
                        <a:pt x="12653" y="101430"/>
                        <a:pt x="-5310" y="72534"/>
                        <a:pt x="1409" y="43184"/>
                      </a:cubicBezTo>
                      <a:close/>
                    </a:path>
                  </a:pathLst>
                </a:custGeom>
                <a:grpFill/>
                <a:ln w="2845" cap="flat">
                  <a:noFill/>
                  <a:prstDash val="solid"/>
                  <a:miter/>
                </a:ln>
              </p:spPr>
              <p:txBody>
                <a:bodyPr rtlCol="0" anchor="ctr"/>
                <a:lstStyle/>
                <a:p>
                  <a:endParaRPr lang="en-US"/>
                </a:p>
              </p:txBody>
            </p:sp>
            <p:sp>
              <p:nvSpPr>
                <p:cNvPr id="2225" name="Freeform: Shape 2224">
                  <a:extLst>
                    <a:ext uri="{FF2B5EF4-FFF2-40B4-BE49-F238E27FC236}">
                      <a16:creationId xmlns:a16="http://schemas.microsoft.com/office/drawing/2014/main" id="{468DD3C5-0E3B-34D0-D051-142D9981BC40}"/>
                    </a:ext>
                  </a:extLst>
                </p:cNvPr>
                <p:cNvSpPr/>
                <p:nvPr/>
              </p:nvSpPr>
              <p:spPr>
                <a:xfrm>
                  <a:off x="9340280" y="6134931"/>
                  <a:ext cx="103117" cy="106089"/>
                </a:xfrm>
                <a:custGeom>
                  <a:avLst/>
                  <a:gdLst>
                    <a:gd name="connsiteX0" fmla="*/ 1877 w 103117"/>
                    <a:gd name="connsiteY0" fmla="*/ 39574 h 106089"/>
                    <a:gd name="connsiteX1" fmla="*/ 64963 w 103117"/>
                    <a:gd name="connsiteY1" fmla="*/ 1712 h 106089"/>
                    <a:gd name="connsiteX2" fmla="*/ 83097 w 103117"/>
                    <a:gd name="connsiteY2" fmla="*/ 10936 h 106089"/>
                    <a:gd name="connsiteX3" fmla="*/ 96051 w 103117"/>
                    <a:gd name="connsiteY3" fmla="*/ 25796 h 106089"/>
                    <a:gd name="connsiteX4" fmla="*/ 101459 w 103117"/>
                    <a:gd name="connsiteY4" fmla="*/ 65709 h 106089"/>
                    <a:gd name="connsiteX5" fmla="*/ 77575 w 103117"/>
                    <a:gd name="connsiteY5" fmla="*/ 98476 h 106089"/>
                    <a:gd name="connsiteX6" fmla="*/ 58757 w 103117"/>
                    <a:gd name="connsiteY6" fmla="*/ 105564 h 106089"/>
                    <a:gd name="connsiteX7" fmla="*/ 38203 w 103117"/>
                    <a:gd name="connsiteY7" fmla="*/ 104311 h 106089"/>
                    <a:gd name="connsiteX8" fmla="*/ 1906 w 103117"/>
                    <a:gd name="connsiteY8" fmla="*/ 39574 h 10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117" h="106089">
                      <a:moveTo>
                        <a:pt x="1877" y="39574"/>
                      </a:moveTo>
                      <a:cubicBezTo>
                        <a:pt x="9564" y="11334"/>
                        <a:pt x="37805" y="-5633"/>
                        <a:pt x="64963" y="1712"/>
                      </a:cubicBezTo>
                      <a:cubicBezTo>
                        <a:pt x="71767" y="3562"/>
                        <a:pt x="77859" y="6750"/>
                        <a:pt x="83097" y="10936"/>
                      </a:cubicBezTo>
                      <a:cubicBezTo>
                        <a:pt x="88364" y="15007"/>
                        <a:pt x="92748" y="20046"/>
                        <a:pt x="96051" y="25796"/>
                      </a:cubicBezTo>
                      <a:cubicBezTo>
                        <a:pt x="102684" y="37298"/>
                        <a:pt x="105018" y="51503"/>
                        <a:pt x="101459" y="65709"/>
                      </a:cubicBezTo>
                      <a:cubicBezTo>
                        <a:pt x="97901" y="79914"/>
                        <a:pt x="89047" y="91387"/>
                        <a:pt x="77575" y="98476"/>
                      </a:cubicBezTo>
                      <a:cubicBezTo>
                        <a:pt x="71853" y="102006"/>
                        <a:pt x="65447" y="104454"/>
                        <a:pt x="58757" y="105564"/>
                      </a:cubicBezTo>
                      <a:cubicBezTo>
                        <a:pt x="52096" y="106532"/>
                        <a:pt x="45120" y="106191"/>
                        <a:pt x="38203" y="104311"/>
                      </a:cubicBezTo>
                      <a:cubicBezTo>
                        <a:pt x="10475" y="96796"/>
                        <a:pt x="-5780" y="67815"/>
                        <a:pt x="1906" y="39574"/>
                      </a:cubicBezTo>
                      <a:close/>
                    </a:path>
                  </a:pathLst>
                </a:custGeom>
                <a:grpFill/>
                <a:ln w="2845" cap="flat">
                  <a:noFill/>
                  <a:prstDash val="solid"/>
                  <a:miter/>
                </a:ln>
              </p:spPr>
              <p:txBody>
                <a:bodyPr rtlCol="0" anchor="ctr"/>
                <a:lstStyle/>
                <a:p>
                  <a:endParaRPr lang="en-US"/>
                </a:p>
              </p:txBody>
            </p:sp>
            <p:sp>
              <p:nvSpPr>
                <p:cNvPr id="2226" name="Freeform: Shape 2225">
                  <a:extLst>
                    <a:ext uri="{FF2B5EF4-FFF2-40B4-BE49-F238E27FC236}">
                      <a16:creationId xmlns:a16="http://schemas.microsoft.com/office/drawing/2014/main" id="{A2FF0651-CB7F-74F6-723B-57E3F898433D}"/>
                    </a:ext>
                  </a:extLst>
                </p:cNvPr>
                <p:cNvSpPr/>
                <p:nvPr/>
              </p:nvSpPr>
              <p:spPr>
                <a:xfrm>
                  <a:off x="9111776" y="6071574"/>
                  <a:ext cx="100351" cy="102502"/>
                </a:xfrm>
                <a:custGeom>
                  <a:avLst/>
                  <a:gdLst>
                    <a:gd name="connsiteX0" fmla="*/ 2493 w 100351"/>
                    <a:gd name="connsiteY0" fmla="*/ 36429 h 102502"/>
                    <a:gd name="connsiteX1" fmla="*/ 65294 w 100351"/>
                    <a:gd name="connsiteY1" fmla="*/ 1954 h 102502"/>
                    <a:gd name="connsiteX2" fmla="*/ 98147 w 100351"/>
                    <a:gd name="connsiteY2" fmla="*/ 65438 h 102502"/>
                    <a:gd name="connsiteX3" fmla="*/ 35175 w 100351"/>
                    <a:gd name="connsiteY3" fmla="*/ 100426 h 102502"/>
                    <a:gd name="connsiteX4" fmla="*/ 2464 w 100351"/>
                    <a:gd name="connsiteY4" fmla="*/ 36401 h 102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51" h="102502">
                      <a:moveTo>
                        <a:pt x="2493" y="36429"/>
                      </a:moveTo>
                      <a:cubicBezTo>
                        <a:pt x="11090" y="9299"/>
                        <a:pt x="39046" y="-5590"/>
                        <a:pt x="65294" y="1954"/>
                      </a:cubicBezTo>
                      <a:cubicBezTo>
                        <a:pt x="91485" y="9754"/>
                        <a:pt x="106203" y="38166"/>
                        <a:pt x="98147" y="65438"/>
                      </a:cubicBezTo>
                      <a:cubicBezTo>
                        <a:pt x="90118" y="92711"/>
                        <a:pt x="61907" y="108397"/>
                        <a:pt x="35175" y="100426"/>
                      </a:cubicBezTo>
                      <a:cubicBezTo>
                        <a:pt x="8358" y="92683"/>
                        <a:pt x="-6104" y="63474"/>
                        <a:pt x="2464" y="36401"/>
                      </a:cubicBezTo>
                      <a:close/>
                    </a:path>
                  </a:pathLst>
                </a:custGeom>
                <a:grpFill/>
                <a:ln w="2845" cap="flat">
                  <a:noFill/>
                  <a:prstDash val="solid"/>
                  <a:miter/>
                </a:ln>
              </p:spPr>
              <p:txBody>
                <a:bodyPr rtlCol="0" anchor="ctr"/>
                <a:lstStyle/>
                <a:p>
                  <a:endParaRPr lang="en-US"/>
                </a:p>
              </p:txBody>
            </p:sp>
            <p:sp>
              <p:nvSpPr>
                <p:cNvPr id="2227" name="Freeform: Shape 2226">
                  <a:extLst>
                    <a:ext uri="{FF2B5EF4-FFF2-40B4-BE49-F238E27FC236}">
                      <a16:creationId xmlns:a16="http://schemas.microsoft.com/office/drawing/2014/main" id="{7719E53B-0692-988C-BD4F-69CA2E44E61A}"/>
                    </a:ext>
                  </a:extLst>
                </p:cNvPr>
                <p:cNvSpPr/>
                <p:nvPr/>
              </p:nvSpPr>
              <p:spPr>
                <a:xfrm>
                  <a:off x="8886281" y="5998293"/>
                  <a:ext cx="97385" cy="99663"/>
                </a:xfrm>
                <a:custGeom>
                  <a:avLst/>
                  <a:gdLst>
                    <a:gd name="connsiteX0" fmla="*/ 3060 w 97385"/>
                    <a:gd name="connsiteY0" fmla="*/ 33672 h 99663"/>
                    <a:gd name="connsiteX1" fmla="*/ 65406 w 97385"/>
                    <a:gd name="connsiteY1" fmla="*/ 2641 h 99663"/>
                    <a:gd name="connsiteX2" fmla="*/ 94586 w 97385"/>
                    <a:gd name="connsiteY2" fmla="*/ 65897 h 99663"/>
                    <a:gd name="connsiteX3" fmla="*/ 32240 w 97385"/>
                    <a:gd name="connsiteY3" fmla="*/ 96928 h 99663"/>
                    <a:gd name="connsiteX4" fmla="*/ 3060 w 97385"/>
                    <a:gd name="connsiteY4" fmla="*/ 33672 h 99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85" h="99663">
                      <a:moveTo>
                        <a:pt x="3060" y="33672"/>
                      </a:moveTo>
                      <a:cubicBezTo>
                        <a:pt x="12483" y="7737"/>
                        <a:pt x="40382" y="-6155"/>
                        <a:pt x="65406" y="2641"/>
                      </a:cubicBezTo>
                      <a:cubicBezTo>
                        <a:pt x="90430" y="11467"/>
                        <a:pt x="103496" y="39792"/>
                        <a:pt x="94586" y="65897"/>
                      </a:cubicBezTo>
                      <a:cubicBezTo>
                        <a:pt x="85675" y="92003"/>
                        <a:pt x="57777" y="105924"/>
                        <a:pt x="32240" y="96928"/>
                      </a:cubicBezTo>
                      <a:cubicBezTo>
                        <a:pt x="6704" y="87932"/>
                        <a:pt x="-6362" y="59606"/>
                        <a:pt x="3060" y="33672"/>
                      </a:cubicBezTo>
                      <a:close/>
                    </a:path>
                  </a:pathLst>
                </a:custGeom>
                <a:grpFill/>
                <a:ln w="2845" cap="flat">
                  <a:noFill/>
                  <a:prstDash val="solid"/>
                  <a:miter/>
                </a:ln>
              </p:spPr>
              <p:txBody>
                <a:bodyPr rtlCol="0" anchor="ctr"/>
                <a:lstStyle/>
                <a:p>
                  <a:endParaRPr lang="en-US"/>
                </a:p>
              </p:txBody>
            </p:sp>
            <p:sp>
              <p:nvSpPr>
                <p:cNvPr id="2228" name="Freeform: Shape 2227">
                  <a:extLst>
                    <a:ext uri="{FF2B5EF4-FFF2-40B4-BE49-F238E27FC236}">
                      <a16:creationId xmlns:a16="http://schemas.microsoft.com/office/drawing/2014/main" id="{BFDF8840-71D0-7D79-53E7-E309E69A0F9E}"/>
                    </a:ext>
                  </a:extLst>
                </p:cNvPr>
                <p:cNvSpPr/>
                <p:nvPr/>
              </p:nvSpPr>
              <p:spPr>
                <a:xfrm>
                  <a:off x="8664126" y="5916020"/>
                  <a:ext cx="94419" cy="96819"/>
                </a:xfrm>
                <a:custGeom>
                  <a:avLst/>
                  <a:gdLst>
                    <a:gd name="connsiteX0" fmla="*/ 3704 w 94419"/>
                    <a:gd name="connsiteY0" fmla="*/ 30569 h 96819"/>
                    <a:gd name="connsiteX1" fmla="*/ 65195 w 94419"/>
                    <a:gd name="connsiteY1" fmla="*/ 3354 h 96819"/>
                    <a:gd name="connsiteX2" fmla="*/ 91016 w 94419"/>
                    <a:gd name="connsiteY2" fmla="*/ 65585 h 96819"/>
                    <a:gd name="connsiteX3" fmla="*/ 29297 w 94419"/>
                    <a:gd name="connsiteY3" fmla="*/ 93370 h 96819"/>
                    <a:gd name="connsiteX4" fmla="*/ 3704 w 94419"/>
                    <a:gd name="connsiteY4" fmla="*/ 30569 h 96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19" h="96819">
                      <a:moveTo>
                        <a:pt x="3704" y="30569"/>
                      </a:moveTo>
                      <a:cubicBezTo>
                        <a:pt x="13867" y="5801"/>
                        <a:pt x="41396" y="-6382"/>
                        <a:pt x="65195" y="3354"/>
                      </a:cubicBezTo>
                      <a:cubicBezTo>
                        <a:pt x="88909" y="13317"/>
                        <a:pt x="100723" y="40533"/>
                        <a:pt x="91016" y="65585"/>
                      </a:cubicBezTo>
                      <a:cubicBezTo>
                        <a:pt x="81394" y="90437"/>
                        <a:pt x="53495" y="103505"/>
                        <a:pt x="29297" y="93370"/>
                      </a:cubicBezTo>
                      <a:cubicBezTo>
                        <a:pt x="5013" y="83434"/>
                        <a:pt x="-6459" y="55337"/>
                        <a:pt x="3704" y="30569"/>
                      </a:cubicBezTo>
                      <a:close/>
                    </a:path>
                  </a:pathLst>
                </a:custGeom>
                <a:grpFill/>
                <a:ln w="2845" cap="flat">
                  <a:noFill/>
                  <a:prstDash val="solid"/>
                  <a:miter/>
                </a:ln>
              </p:spPr>
              <p:txBody>
                <a:bodyPr rtlCol="0" anchor="ctr"/>
                <a:lstStyle/>
                <a:p>
                  <a:endParaRPr lang="en-US"/>
                </a:p>
              </p:txBody>
            </p:sp>
            <p:sp>
              <p:nvSpPr>
                <p:cNvPr id="2229" name="Freeform: Shape 2228">
                  <a:extLst>
                    <a:ext uri="{FF2B5EF4-FFF2-40B4-BE49-F238E27FC236}">
                      <a16:creationId xmlns:a16="http://schemas.microsoft.com/office/drawing/2014/main" id="{F534A8EE-FA94-610C-E628-399B0381CD39}"/>
                    </a:ext>
                  </a:extLst>
                </p:cNvPr>
                <p:cNvSpPr/>
                <p:nvPr/>
              </p:nvSpPr>
              <p:spPr>
                <a:xfrm>
                  <a:off x="8445478" y="5824773"/>
                  <a:ext cx="91709" cy="93194"/>
                </a:xfrm>
                <a:custGeom>
                  <a:avLst/>
                  <a:gdLst>
                    <a:gd name="connsiteX0" fmla="*/ 4370 w 91709"/>
                    <a:gd name="connsiteY0" fmla="*/ 27757 h 93194"/>
                    <a:gd name="connsiteX1" fmla="*/ 65065 w 91709"/>
                    <a:gd name="connsiteY1" fmla="*/ 3701 h 93194"/>
                    <a:gd name="connsiteX2" fmla="*/ 87640 w 91709"/>
                    <a:gd name="connsiteY2" fmla="*/ 64823 h 93194"/>
                    <a:gd name="connsiteX3" fmla="*/ 26718 w 91709"/>
                    <a:gd name="connsiteY3" fmla="*/ 89391 h 93194"/>
                    <a:gd name="connsiteX4" fmla="*/ 4370 w 91709"/>
                    <a:gd name="connsiteY4" fmla="*/ 27757 h 9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09" h="93194">
                      <a:moveTo>
                        <a:pt x="4370" y="27757"/>
                      </a:moveTo>
                      <a:cubicBezTo>
                        <a:pt x="15217" y="4100"/>
                        <a:pt x="42119" y="-6092"/>
                        <a:pt x="65065" y="3701"/>
                      </a:cubicBezTo>
                      <a:cubicBezTo>
                        <a:pt x="87896" y="13694"/>
                        <a:pt x="98002" y="41052"/>
                        <a:pt x="87640" y="64823"/>
                      </a:cubicBezTo>
                      <a:cubicBezTo>
                        <a:pt x="77278" y="88593"/>
                        <a:pt x="50005" y="99582"/>
                        <a:pt x="26718" y="89391"/>
                      </a:cubicBezTo>
                      <a:cubicBezTo>
                        <a:pt x="3345" y="79427"/>
                        <a:pt x="-6391" y="51215"/>
                        <a:pt x="4370" y="27757"/>
                      </a:cubicBezTo>
                      <a:close/>
                    </a:path>
                  </a:pathLst>
                </a:custGeom>
                <a:grpFill/>
                <a:ln w="2845" cap="flat">
                  <a:noFill/>
                  <a:prstDash val="solid"/>
                  <a:miter/>
                </a:ln>
              </p:spPr>
              <p:txBody>
                <a:bodyPr rtlCol="0" anchor="ctr"/>
                <a:lstStyle/>
                <a:p>
                  <a:endParaRPr lang="en-US"/>
                </a:p>
              </p:txBody>
            </p:sp>
            <p:sp>
              <p:nvSpPr>
                <p:cNvPr id="2230" name="Freeform: Shape 2229">
                  <a:extLst>
                    <a:ext uri="{FF2B5EF4-FFF2-40B4-BE49-F238E27FC236}">
                      <a16:creationId xmlns:a16="http://schemas.microsoft.com/office/drawing/2014/main" id="{C27383F3-B52F-953A-F9D2-960B5B766599}"/>
                    </a:ext>
                  </a:extLst>
                </p:cNvPr>
                <p:cNvSpPr/>
                <p:nvPr/>
              </p:nvSpPr>
              <p:spPr>
                <a:xfrm>
                  <a:off x="8230943" y="5723974"/>
                  <a:ext cx="88797" cy="90321"/>
                </a:xfrm>
                <a:custGeom>
                  <a:avLst/>
                  <a:gdLst>
                    <a:gd name="connsiteX0" fmla="*/ 5024 w 88797"/>
                    <a:gd name="connsiteY0" fmla="*/ 25472 h 90321"/>
                    <a:gd name="connsiteX1" fmla="*/ 64779 w 88797"/>
                    <a:gd name="connsiteY1" fmla="*/ 4433 h 90321"/>
                    <a:gd name="connsiteX2" fmla="*/ 84023 w 88797"/>
                    <a:gd name="connsiteY2" fmla="*/ 64729 h 90321"/>
                    <a:gd name="connsiteX3" fmla="*/ 24269 w 88797"/>
                    <a:gd name="connsiteY3" fmla="*/ 85767 h 90321"/>
                    <a:gd name="connsiteX4" fmla="*/ 5024 w 88797"/>
                    <a:gd name="connsiteY4" fmla="*/ 25472 h 90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97" h="90321">
                      <a:moveTo>
                        <a:pt x="5024" y="25472"/>
                      </a:moveTo>
                      <a:cubicBezTo>
                        <a:pt x="16411" y="3124"/>
                        <a:pt x="43143" y="-6299"/>
                        <a:pt x="64779" y="4433"/>
                      </a:cubicBezTo>
                      <a:cubicBezTo>
                        <a:pt x="86386" y="15166"/>
                        <a:pt x="95012" y="42154"/>
                        <a:pt x="84023" y="64729"/>
                      </a:cubicBezTo>
                      <a:cubicBezTo>
                        <a:pt x="73035" y="87276"/>
                        <a:pt x="46303" y="96699"/>
                        <a:pt x="24269" y="85767"/>
                      </a:cubicBezTo>
                      <a:cubicBezTo>
                        <a:pt x="2263" y="74835"/>
                        <a:pt x="-6363" y="47848"/>
                        <a:pt x="5024" y="25472"/>
                      </a:cubicBezTo>
                      <a:close/>
                    </a:path>
                  </a:pathLst>
                </a:custGeom>
                <a:grpFill/>
                <a:ln w="2845" cap="flat">
                  <a:noFill/>
                  <a:prstDash val="solid"/>
                  <a:miter/>
                </a:ln>
              </p:spPr>
              <p:txBody>
                <a:bodyPr rtlCol="0" anchor="ctr"/>
                <a:lstStyle/>
                <a:p>
                  <a:endParaRPr lang="en-US"/>
                </a:p>
              </p:txBody>
            </p:sp>
            <p:sp>
              <p:nvSpPr>
                <p:cNvPr id="2231" name="Freeform: Shape 2230">
                  <a:extLst>
                    <a:ext uri="{FF2B5EF4-FFF2-40B4-BE49-F238E27FC236}">
                      <a16:creationId xmlns:a16="http://schemas.microsoft.com/office/drawing/2014/main" id="{5BD6A541-436E-9263-4D98-FE24E834A1A7}"/>
                    </a:ext>
                  </a:extLst>
                </p:cNvPr>
                <p:cNvSpPr/>
                <p:nvPr/>
              </p:nvSpPr>
              <p:spPr>
                <a:xfrm>
                  <a:off x="8020883" y="5614646"/>
                  <a:ext cx="85680" cy="87479"/>
                </a:xfrm>
                <a:custGeom>
                  <a:avLst/>
                  <a:gdLst>
                    <a:gd name="connsiteX0" fmla="*/ 5728 w 85680"/>
                    <a:gd name="connsiteY0" fmla="*/ 22863 h 87479"/>
                    <a:gd name="connsiteX1" fmla="*/ 64117 w 85680"/>
                    <a:gd name="connsiteY1" fmla="*/ 5213 h 87479"/>
                    <a:gd name="connsiteX2" fmla="*/ 84073 w 85680"/>
                    <a:gd name="connsiteY2" fmla="*/ 31119 h 87479"/>
                    <a:gd name="connsiteX3" fmla="*/ 80258 w 85680"/>
                    <a:gd name="connsiteY3" fmla="*/ 64284 h 87479"/>
                    <a:gd name="connsiteX4" fmla="*/ 54409 w 85680"/>
                    <a:gd name="connsiteY4" fmla="*/ 85664 h 87479"/>
                    <a:gd name="connsiteX5" fmla="*/ 21756 w 85680"/>
                    <a:gd name="connsiteY5" fmla="*/ 82134 h 87479"/>
                    <a:gd name="connsiteX6" fmla="*/ 5728 w 85680"/>
                    <a:gd name="connsiteY6" fmla="*/ 22863 h 8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80" h="87479">
                      <a:moveTo>
                        <a:pt x="5728" y="22863"/>
                      </a:moveTo>
                      <a:cubicBezTo>
                        <a:pt x="17600" y="1711"/>
                        <a:pt x="43734" y="-6175"/>
                        <a:pt x="64117" y="5213"/>
                      </a:cubicBezTo>
                      <a:cubicBezTo>
                        <a:pt x="74308" y="10906"/>
                        <a:pt x="81169" y="20387"/>
                        <a:pt x="84073" y="31119"/>
                      </a:cubicBezTo>
                      <a:cubicBezTo>
                        <a:pt x="87005" y="41795"/>
                        <a:pt x="86037" y="53580"/>
                        <a:pt x="80258" y="64284"/>
                      </a:cubicBezTo>
                      <a:cubicBezTo>
                        <a:pt x="74508" y="74931"/>
                        <a:pt x="64999" y="82419"/>
                        <a:pt x="54409" y="85664"/>
                      </a:cubicBezTo>
                      <a:cubicBezTo>
                        <a:pt x="43847" y="88852"/>
                        <a:pt x="32118" y="87942"/>
                        <a:pt x="21756" y="82134"/>
                      </a:cubicBezTo>
                      <a:cubicBezTo>
                        <a:pt x="1031" y="70548"/>
                        <a:pt x="-6143" y="44015"/>
                        <a:pt x="5728" y="22863"/>
                      </a:cubicBezTo>
                      <a:close/>
                    </a:path>
                  </a:pathLst>
                </a:custGeom>
                <a:grpFill/>
                <a:ln w="2845" cap="flat">
                  <a:noFill/>
                  <a:prstDash val="solid"/>
                  <a:miter/>
                </a:ln>
              </p:spPr>
              <p:txBody>
                <a:bodyPr rtlCol="0" anchor="ctr"/>
                <a:lstStyle/>
                <a:p>
                  <a:endParaRPr lang="en-US"/>
                </a:p>
              </p:txBody>
            </p:sp>
            <p:sp>
              <p:nvSpPr>
                <p:cNvPr id="2232" name="Freeform: Shape 2231">
                  <a:extLst>
                    <a:ext uri="{FF2B5EF4-FFF2-40B4-BE49-F238E27FC236}">
                      <a16:creationId xmlns:a16="http://schemas.microsoft.com/office/drawing/2014/main" id="{055AD902-9448-BD91-349C-ED8D89B0C1FF}"/>
                    </a:ext>
                  </a:extLst>
                </p:cNvPr>
                <p:cNvSpPr/>
                <p:nvPr/>
              </p:nvSpPr>
              <p:spPr>
                <a:xfrm>
                  <a:off x="7815383" y="5496914"/>
                  <a:ext cx="83028" cy="83996"/>
                </a:xfrm>
                <a:custGeom>
                  <a:avLst/>
                  <a:gdLst>
                    <a:gd name="connsiteX0" fmla="*/ 6428 w 83028"/>
                    <a:gd name="connsiteY0" fmla="*/ 20459 h 83996"/>
                    <a:gd name="connsiteX1" fmla="*/ 32305 w 83028"/>
                    <a:gd name="connsiteY1" fmla="*/ 1272 h 83996"/>
                    <a:gd name="connsiteX2" fmla="*/ 63421 w 83028"/>
                    <a:gd name="connsiteY2" fmla="*/ 5798 h 83996"/>
                    <a:gd name="connsiteX3" fmla="*/ 76887 w 83028"/>
                    <a:gd name="connsiteY3" fmla="*/ 62991 h 83996"/>
                    <a:gd name="connsiteX4" fmla="*/ 19523 w 83028"/>
                    <a:gd name="connsiteY4" fmla="*/ 78307 h 83996"/>
                    <a:gd name="connsiteX5" fmla="*/ 1019 w 83028"/>
                    <a:gd name="connsiteY5" fmla="*/ 52401 h 83996"/>
                    <a:gd name="connsiteX6" fmla="*/ 6456 w 83028"/>
                    <a:gd name="connsiteY6" fmla="*/ 20459 h 8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28" h="83996">
                      <a:moveTo>
                        <a:pt x="6428" y="20459"/>
                      </a:moveTo>
                      <a:cubicBezTo>
                        <a:pt x="12548" y="10495"/>
                        <a:pt x="22028" y="3891"/>
                        <a:pt x="32305" y="1272"/>
                      </a:cubicBezTo>
                      <a:cubicBezTo>
                        <a:pt x="42639" y="-1404"/>
                        <a:pt x="53628" y="161"/>
                        <a:pt x="63421" y="5798"/>
                      </a:cubicBezTo>
                      <a:cubicBezTo>
                        <a:pt x="82808" y="17271"/>
                        <a:pt x="88843" y="42864"/>
                        <a:pt x="76887" y="62991"/>
                      </a:cubicBezTo>
                      <a:cubicBezTo>
                        <a:pt x="64930" y="83118"/>
                        <a:pt x="39252" y="89979"/>
                        <a:pt x="19523" y="78307"/>
                      </a:cubicBezTo>
                      <a:cubicBezTo>
                        <a:pt x="9616" y="72585"/>
                        <a:pt x="3410" y="62848"/>
                        <a:pt x="1019" y="52401"/>
                      </a:cubicBezTo>
                      <a:cubicBezTo>
                        <a:pt x="-1316" y="41896"/>
                        <a:pt x="307" y="30423"/>
                        <a:pt x="6456" y="20459"/>
                      </a:cubicBezTo>
                      <a:close/>
                    </a:path>
                  </a:pathLst>
                </a:custGeom>
                <a:grpFill/>
                <a:ln w="2845" cap="flat">
                  <a:noFill/>
                  <a:prstDash val="solid"/>
                  <a:miter/>
                </a:ln>
              </p:spPr>
              <p:txBody>
                <a:bodyPr rtlCol="0" anchor="ctr"/>
                <a:lstStyle/>
                <a:p>
                  <a:endParaRPr lang="en-US"/>
                </a:p>
              </p:txBody>
            </p:sp>
            <p:sp>
              <p:nvSpPr>
                <p:cNvPr id="2233" name="Freeform: Shape 2232">
                  <a:extLst>
                    <a:ext uri="{FF2B5EF4-FFF2-40B4-BE49-F238E27FC236}">
                      <a16:creationId xmlns:a16="http://schemas.microsoft.com/office/drawing/2014/main" id="{E6C4643A-E8B2-5280-53DA-9DF5C67F50E7}"/>
                    </a:ext>
                  </a:extLst>
                </p:cNvPr>
                <p:cNvSpPr/>
                <p:nvPr/>
              </p:nvSpPr>
              <p:spPr>
                <a:xfrm>
                  <a:off x="7615012" y="5370470"/>
                  <a:ext cx="80203" cy="80914"/>
                </a:xfrm>
                <a:custGeom>
                  <a:avLst/>
                  <a:gdLst>
                    <a:gd name="connsiteX0" fmla="*/ 7065 w 80203"/>
                    <a:gd name="connsiteY0" fmla="*/ 18568 h 80914"/>
                    <a:gd name="connsiteX1" fmla="*/ 62778 w 80203"/>
                    <a:gd name="connsiteY1" fmla="*/ 6326 h 80914"/>
                    <a:gd name="connsiteX2" fmla="*/ 73339 w 80203"/>
                    <a:gd name="connsiteY2" fmla="*/ 62209 h 80914"/>
                    <a:gd name="connsiteX3" fmla="*/ 17627 w 80203"/>
                    <a:gd name="connsiteY3" fmla="*/ 74451 h 80914"/>
                    <a:gd name="connsiteX4" fmla="*/ 7065 w 80203"/>
                    <a:gd name="connsiteY4" fmla="*/ 18568 h 8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03" h="80914">
                      <a:moveTo>
                        <a:pt x="7065" y="18568"/>
                      </a:moveTo>
                      <a:cubicBezTo>
                        <a:pt x="19677" y="-136"/>
                        <a:pt x="44643" y="-5630"/>
                        <a:pt x="62778" y="6326"/>
                      </a:cubicBezTo>
                      <a:cubicBezTo>
                        <a:pt x="80940" y="18283"/>
                        <a:pt x="85666" y="43306"/>
                        <a:pt x="73339" y="62209"/>
                      </a:cubicBezTo>
                      <a:cubicBezTo>
                        <a:pt x="61013" y="81112"/>
                        <a:pt x="36074" y="86607"/>
                        <a:pt x="17627" y="74451"/>
                      </a:cubicBezTo>
                      <a:cubicBezTo>
                        <a:pt x="-821" y="62295"/>
                        <a:pt x="-5546" y="37271"/>
                        <a:pt x="7065" y="18568"/>
                      </a:cubicBezTo>
                      <a:close/>
                    </a:path>
                  </a:pathLst>
                </a:custGeom>
                <a:grpFill/>
                <a:ln w="2845" cap="flat">
                  <a:noFill/>
                  <a:prstDash val="solid"/>
                  <a:miter/>
                </a:ln>
              </p:spPr>
              <p:txBody>
                <a:bodyPr rtlCol="0" anchor="ctr"/>
                <a:lstStyle/>
                <a:p>
                  <a:endParaRPr lang="en-US"/>
                </a:p>
              </p:txBody>
            </p:sp>
            <p:sp>
              <p:nvSpPr>
                <p:cNvPr id="2234" name="Freeform: Shape 2233">
                  <a:extLst>
                    <a:ext uri="{FF2B5EF4-FFF2-40B4-BE49-F238E27FC236}">
                      <a16:creationId xmlns:a16="http://schemas.microsoft.com/office/drawing/2014/main" id="{24F96304-D74E-D1F8-B15A-375DAEEC49CA}"/>
                    </a:ext>
                  </a:extLst>
                </p:cNvPr>
                <p:cNvSpPr/>
                <p:nvPr/>
              </p:nvSpPr>
              <p:spPr>
                <a:xfrm>
                  <a:off x="7420242" y="5235862"/>
                  <a:ext cx="77088" cy="78065"/>
                </a:xfrm>
                <a:custGeom>
                  <a:avLst/>
                  <a:gdLst>
                    <a:gd name="connsiteX0" fmla="*/ 7768 w 77088"/>
                    <a:gd name="connsiteY0" fmla="*/ 16443 h 78065"/>
                    <a:gd name="connsiteX1" fmla="*/ 61715 w 77088"/>
                    <a:gd name="connsiteY1" fmla="*/ 7078 h 78065"/>
                    <a:gd name="connsiteX2" fmla="*/ 69515 w 77088"/>
                    <a:gd name="connsiteY2" fmla="*/ 61480 h 78065"/>
                    <a:gd name="connsiteX3" fmla="*/ 15568 w 77088"/>
                    <a:gd name="connsiteY3" fmla="*/ 70846 h 78065"/>
                    <a:gd name="connsiteX4" fmla="*/ 7768 w 77088"/>
                    <a:gd name="connsiteY4" fmla="*/ 16443 h 7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88" h="78065">
                      <a:moveTo>
                        <a:pt x="7768" y="16443"/>
                      </a:moveTo>
                      <a:cubicBezTo>
                        <a:pt x="20635" y="-1065"/>
                        <a:pt x="44804" y="-5249"/>
                        <a:pt x="61715" y="7078"/>
                      </a:cubicBezTo>
                      <a:cubicBezTo>
                        <a:pt x="78625" y="19404"/>
                        <a:pt x="82127" y="43773"/>
                        <a:pt x="69515" y="61480"/>
                      </a:cubicBezTo>
                      <a:cubicBezTo>
                        <a:pt x="56903" y="79188"/>
                        <a:pt x="32762" y="83372"/>
                        <a:pt x="15568" y="70846"/>
                      </a:cubicBezTo>
                      <a:cubicBezTo>
                        <a:pt x="-1627" y="58320"/>
                        <a:pt x="-5100" y="33951"/>
                        <a:pt x="7768" y="16443"/>
                      </a:cubicBezTo>
                      <a:close/>
                    </a:path>
                  </a:pathLst>
                </a:custGeom>
                <a:grpFill/>
                <a:ln w="2845" cap="flat">
                  <a:noFill/>
                  <a:prstDash val="solid"/>
                  <a:miter/>
                </a:ln>
              </p:spPr>
              <p:txBody>
                <a:bodyPr rtlCol="0" anchor="ctr"/>
                <a:lstStyle/>
                <a:p>
                  <a:endParaRPr lang="en-US"/>
                </a:p>
              </p:txBody>
            </p:sp>
            <p:sp>
              <p:nvSpPr>
                <p:cNvPr id="2235" name="Freeform: Shape 2234">
                  <a:extLst>
                    <a:ext uri="{FF2B5EF4-FFF2-40B4-BE49-F238E27FC236}">
                      <a16:creationId xmlns:a16="http://schemas.microsoft.com/office/drawing/2014/main" id="{D906AB6E-7D2A-FDDB-A0A7-E28B4044606B}"/>
                    </a:ext>
                  </a:extLst>
                </p:cNvPr>
                <p:cNvSpPr/>
                <p:nvPr/>
              </p:nvSpPr>
              <p:spPr>
                <a:xfrm>
                  <a:off x="7230976" y="5093534"/>
                  <a:ext cx="74245" cy="74940"/>
                </a:xfrm>
                <a:custGeom>
                  <a:avLst/>
                  <a:gdLst>
                    <a:gd name="connsiteX0" fmla="*/ 8459 w 74245"/>
                    <a:gd name="connsiteY0" fmla="*/ 14494 h 74940"/>
                    <a:gd name="connsiteX1" fmla="*/ 60471 w 74245"/>
                    <a:gd name="connsiteY1" fmla="*/ 7804 h 74940"/>
                    <a:gd name="connsiteX2" fmla="*/ 66107 w 74245"/>
                    <a:gd name="connsiteY2" fmla="*/ 60015 h 74940"/>
                    <a:gd name="connsiteX3" fmla="*/ 13641 w 74245"/>
                    <a:gd name="connsiteY3" fmla="*/ 67245 h 74940"/>
                    <a:gd name="connsiteX4" fmla="*/ 8459 w 74245"/>
                    <a:gd name="connsiteY4" fmla="*/ 14494 h 7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45" h="74940">
                      <a:moveTo>
                        <a:pt x="8459" y="14494"/>
                      </a:moveTo>
                      <a:cubicBezTo>
                        <a:pt x="21498" y="-1818"/>
                        <a:pt x="44813" y="-4808"/>
                        <a:pt x="60471" y="7804"/>
                      </a:cubicBezTo>
                      <a:cubicBezTo>
                        <a:pt x="76242" y="20330"/>
                        <a:pt x="78947" y="43446"/>
                        <a:pt x="66107" y="60015"/>
                      </a:cubicBezTo>
                      <a:cubicBezTo>
                        <a:pt x="53354" y="76469"/>
                        <a:pt x="29668" y="79971"/>
                        <a:pt x="13641" y="67245"/>
                      </a:cubicBezTo>
                      <a:cubicBezTo>
                        <a:pt x="-2273" y="54435"/>
                        <a:pt x="-4608" y="30806"/>
                        <a:pt x="8459" y="14494"/>
                      </a:cubicBezTo>
                      <a:close/>
                    </a:path>
                  </a:pathLst>
                </a:custGeom>
                <a:grpFill/>
                <a:ln w="2845" cap="flat">
                  <a:noFill/>
                  <a:prstDash val="solid"/>
                  <a:miter/>
                </a:ln>
              </p:spPr>
              <p:txBody>
                <a:bodyPr rtlCol="0" anchor="ctr"/>
                <a:lstStyle/>
                <a:p>
                  <a:endParaRPr lang="en-US"/>
                </a:p>
              </p:txBody>
            </p:sp>
            <p:sp>
              <p:nvSpPr>
                <p:cNvPr id="2236" name="Freeform: Shape 2235">
                  <a:extLst>
                    <a:ext uri="{FF2B5EF4-FFF2-40B4-BE49-F238E27FC236}">
                      <a16:creationId xmlns:a16="http://schemas.microsoft.com/office/drawing/2014/main" id="{9C7412E0-89F9-24DE-4D1D-A91AB40992A7}"/>
                    </a:ext>
                  </a:extLst>
                </p:cNvPr>
                <p:cNvSpPr/>
                <p:nvPr/>
              </p:nvSpPr>
              <p:spPr>
                <a:xfrm>
                  <a:off x="7047719" y="4943571"/>
                  <a:ext cx="71615" cy="71531"/>
                </a:xfrm>
                <a:custGeom>
                  <a:avLst/>
                  <a:gdLst>
                    <a:gd name="connsiteX0" fmla="*/ 9008 w 71615"/>
                    <a:gd name="connsiteY0" fmla="*/ 12892 h 71531"/>
                    <a:gd name="connsiteX1" fmla="*/ 59511 w 71615"/>
                    <a:gd name="connsiteY1" fmla="*/ 8109 h 71531"/>
                    <a:gd name="connsiteX2" fmla="*/ 62813 w 71615"/>
                    <a:gd name="connsiteY2" fmla="*/ 58470 h 71531"/>
                    <a:gd name="connsiteX3" fmla="*/ 12282 w 71615"/>
                    <a:gd name="connsiteY3" fmla="*/ 63280 h 71531"/>
                    <a:gd name="connsiteX4" fmla="*/ 9008 w 71615"/>
                    <a:gd name="connsiteY4" fmla="*/ 12892 h 71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15" h="71531">
                      <a:moveTo>
                        <a:pt x="9008" y="12892"/>
                      </a:moveTo>
                      <a:cubicBezTo>
                        <a:pt x="22103" y="-2168"/>
                        <a:pt x="44764" y="-4389"/>
                        <a:pt x="59511" y="8109"/>
                      </a:cubicBezTo>
                      <a:cubicBezTo>
                        <a:pt x="74257" y="20578"/>
                        <a:pt x="75737" y="43125"/>
                        <a:pt x="62813" y="58470"/>
                      </a:cubicBezTo>
                      <a:cubicBezTo>
                        <a:pt x="49888" y="73785"/>
                        <a:pt x="27256" y="75949"/>
                        <a:pt x="12282" y="63280"/>
                      </a:cubicBezTo>
                      <a:cubicBezTo>
                        <a:pt x="-2693" y="50612"/>
                        <a:pt x="-4201" y="28122"/>
                        <a:pt x="9008" y="12892"/>
                      </a:cubicBezTo>
                      <a:close/>
                    </a:path>
                  </a:pathLst>
                </a:custGeom>
                <a:grpFill/>
                <a:ln w="2845" cap="flat">
                  <a:noFill/>
                  <a:prstDash val="solid"/>
                  <a:miter/>
                </a:ln>
              </p:spPr>
              <p:txBody>
                <a:bodyPr rtlCol="0" anchor="ctr"/>
                <a:lstStyle/>
                <a:p>
                  <a:endParaRPr lang="en-US"/>
                </a:p>
              </p:txBody>
            </p:sp>
            <p:sp>
              <p:nvSpPr>
                <p:cNvPr id="2237" name="Freeform: Shape 2236">
                  <a:extLst>
                    <a:ext uri="{FF2B5EF4-FFF2-40B4-BE49-F238E27FC236}">
                      <a16:creationId xmlns:a16="http://schemas.microsoft.com/office/drawing/2014/main" id="{A2D3C9DC-8C0F-707E-BE52-B6EFE6D22558}"/>
                    </a:ext>
                  </a:extLst>
                </p:cNvPr>
                <p:cNvSpPr/>
                <p:nvPr/>
              </p:nvSpPr>
              <p:spPr>
                <a:xfrm>
                  <a:off x="6871113" y="4785843"/>
                  <a:ext cx="68499" cy="68679"/>
                </a:xfrm>
                <a:custGeom>
                  <a:avLst/>
                  <a:gdLst>
                    <a:gd name="connsiteX0" fmla="*/ 9594 w 68499"/>
                    <a:gd name="connsiteY0" fmla="*/ 11255 h 68679"/>
                    <a:gd name="connsiteX1" fmla="*/ 58019 w 68499"/>
                    <a:gd name="connsiteY1" fmla="*/ 8778 h 68679"/>
                    <a:gd name="connsiteX2" fmla="*/ 59044 w 68499"/>
                    <a:gd name="connsiteY2" fmla="*/ 57288 h 68679"/>
                    <a:gd name="connsiteX3" fmla="*/ 10619 w 68499"/>
                    <a:gd name="connsiteY3" fmla="*/ 59765 h 68679"/>
                    <a:gd name="connsiteX4" fmla="*/ 9594 w 68499"/>
                    <a:gd name="connsiteY4" fmla="*/ 11255 h 6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8679">
                      <a:moveTo>
                        <a:pt x="9594" y="11255"/>
                      </a:moveTo>
                      <a:cubicBezTo>
                        <a:pt x="22775" y="-2723"/>
                        <a:pt x="44468" y="-3833"/>
                        <a:pt x="58019" y="8778"/>
                      </a:cubicBezTo>
                      <a:cubicBezTo>
                        <a:pt x="71569" y="21389"/>
                        <a:pt x="72054" y="43111"/>
                        <a:pt x="59044" y="57288"/>
                      </a:cubicBezTo>
                      <a:cubicBezTo>
                        <a:pt x="46062" y="71465"/>
                        <a:pt x="24369" y="72547"/>
                        <a:pt x="10619" y="59765"/>
                      </a:cubicBezTo>
                      <a:cubicBezTo>
                        <a:pt x="-3131" y="46954"/>
                        <a:pt x="-3586" y="25233"/>
                        <a:pt x="9594" y="11255"/>
                      </a:cubicBezTo>
                      <a:close/>
                    </a:path>
                  </a:pathLst>
                </a:custGeom>
                <a:grpFill/>
                <a:ln w="2845" cap="flat">
                  <a:noFill/>
                  <a:prstDash val="solid"/>
                  <a:miter/>
                </a:ln>
              </p:spPr>
              <p:txBody>
                <a:bodyPr rtlCol="0" anchor="ctr"/>
                <a:lstStyle/>
                <a:p>
                  <a:endParaRPr lang="en-US"/>
                </a:p>
              </p:txBody>
            </p:sp>
            <p:sp>
              <p:nvSpPr>
                <p:cNvPr id="2238" name="Freeform: Shape 2237">
                  <a:extLst>
                    <a:ext uri="{FF2B5EF4-FFF2-40B4-BE49-F238E27FC236}">
                      <a16:creationId xmlns:a16="http://schemas.microsoft.com/office/drawing/2014/main" id="{86A6DC55-7ABD-3DC5-0EE2-33CA604D80CD}"/>
                    </a:ext>
                  </a:extLst>
                </p:cNvPr>
                <p:cNvSpPr/>
                <p:nvPr/>
              </p:nvSpPr>
              <p:spPr>
                <a:xfrm>
                  <a:off x="6700957" y="4621206"/>
                  <a:ext cx="65374" cy="65806"/>
                </a:xfrm>
                <a:custGeom>
                  <a:avLst/>
                  <a:gdLst>
                    <a:gd name="connsiteX0" fmla="*/ 10193 w 65374"/>
                    <a:gd name="connsiteY0" fmla="*/ 9723 h 65806"/>
                    <a:gd name="connsiteX1" fmla="*/ 56397 w 65374"/>
                    <a:gd name="connsiteY1" fmla="*/ 9409 h 65806"/>
                    <a:gd name="connsiteX2" fmla="*/ 65365 w 65374"/>
                    <a:gd name="connsiteY2" fmla="*/ 32554 h 65806"/>
                    <a:gd name="connsiteX3" fmla="*/ 55429 w 65374"/>
                    <a:gd name="connsiteY3" fmla="*/ 55841 h 65806"/>
                    <a:gd name="connsiteX4" fmla="*/ 32057 w 65374"/>
                    <a:gd name="connsiteY4" fmla="*/ 65805 h 65806"/>
                    <a:gd name="connsiteX5" fmla="*/ 9111 w 65374"/>
                    <a:gd name="connsiteY5" fmla="*/ 56268 h 65806"/>
                    <a:gd name="connsiteX6" fmla="*/ 10165 w 65374"/>
                    <a:gd name="connsiteY6" fmla="*/ 9723 h 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74" h="65806">
                      <a:moveTo>
                        <a:pt x="10193" y="9723"/>
                      </a:moveTo>
                      <a:cubicBezTo>
                        <a:pt x="23317" y="-3117"/>
                        <a:pt x="44013" y="-3259"/>
                        <a:pt x="56397" y="9409"/>
                      </a:cubicBezTo>
                      <a:cubicBezTo>
                        <a:pt x="62603" y="15758"/>
                        <a:pt x="65564" y="24128"/>
                        <a:pt x="65365" y="32554"/>
                      </a:cubicBezTo>
                      <a:cubicBezTo>
                        <a:pt x="65166" y="40981"/>
                        <a:pt x="61949" y="49322"/>
                        <a:pt x="55429" y="55841"/>
                      </a:cubicBezTo>
                      <a:cubicBezTo>
                        <a:pt x="48967" y="62332"/>
                        <a:pt x="40426" y="65748"/>
                        <a:pt x="32057" y="65805"/>
                      </a:cubicBezTo>
                      <a:cubicBezTo>
                        <a:pt x="23687" y="65862"/>
                        <a:pt x="15374" y="62674"/>
                        <a:pt x="9111" y="56268"/>
                      </a:cubicBezTo>
                      <a:cubicBezTo>
                        <a:pt x="-3443" y="43429"/>
                        <a:pt x="-2959" y="22590"/>
                        <a:pt x="10165" y="9723"/>
                      </a:cubicBezTo>
                      <a:close/>
                    </a:path>
                  </a:pathLst>
                </a:custGeom>
                <a:grpFill/>
                <a:ln w="2845" cap="flat">
                  <a:noFill/>
                  <a:prstDash val="solid"/>
                  <a:miter/>
                </a:ln>
              </p:spPr>
              <p:txBody>
                <a:bodyPr rtlCol="0" anchor="ctr"/>
                <a:lstStyle/>
                <a:p>
                  <a:endParaRPr lang="en-US"/>
                </a:p>
              </p:txBody>
            </p:sp>
            <p:sp>
              <p:nvSpPr>
                <p:cNvPr id="2239" name="Freeform: Shape 2238">
                  <a:extLst>
                    <a:ext uri="{FF2B5EF4-FFF2-40B4-BE49-F238E27FC236}">
                      <a16:creationId xmlns:a16="http://schemas.microsoft.com/office/drawing/2014/main" id="{C73058B9-7E75-4A45-60A8-2E04DEA8B76C}"/>
                    </a:ext>
                  </a:extLst>
                </p:cNvPr>
                <p:cNvSpPr/>
                <p:nvPr/>
              </p:nvSpPr>
              <p:spPr>
                <a:xfrm>
                  <a:off x="6537532" y="4449860"/>
                  <a:ext cx="62889" cy="62359"/>
                </a:xfrm>
                <a:custGeom>
                  <a:avLst/>
                  <a:gdLst>
                    <a:gd name="connsiteX0" fmla="*/ 10723 w 62889"/>
                    <a:gd name="connsiteY0" fmla="*/ 8352 h 62359"/>
                    <a:gd name="connsiteX1" fmla="*/ 54906 w 62889"/>
                    <a:gd name="connsiteY1" fmla="*/ 9776 h 62359"/>
                    <a:gd name="connsiteX2" fmla="*/ 52457 w 62889"/>
                    <a:gd name="connsiteY2" fmla="*/ 53759 h 62359"/>
                    <a:gd name="connsiteX3" fmla="*/ 7990 w 62889"/>
                    <a:gd name="connsiteY3" fmla="*/ 52620 h 62359"/>
                    <a:gd name="connsiteX4" fmla="*/ 10723 w 62889"/>
                    <a:gd name="connsiteY4" fmla="*/ 8381 h 62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89" h="62359">
                      <a:moveTo>
                        <a:pt x="10723" y="8352"/>
                      </a:moveTo>
                      <a:cubicBezTo>
                        <a:pt x="23819" y="-3462"/>
                        <a:pt x="43262" y="-2523"/>
                        <a:pt x="54906" y="9776"/>
                      </a:cubicBezTo>
                      <a:cubicBezTo>
                        <a:pt x="66435" y="22159"/>
                        <a:pt x="65354" y="41859"/>
                        <a:pt x="52457" y="53759"/>
                      </a:cubicBezTo>
                      <a:cubicBezTo>
                        <a:pt x="39562" y="65659"/>
                        <a:pt x="19662" y="65146"/>
                        <a:pt x="7990" y="52620"/>
                      </a:cubicBezTo>
                      <a:cubicBezTo>
                        <a:pt x="-3796" y="40180"/>
                        <a:pt x="-2259" y="20053"/>
                        <a:pt x="10723" y="8381"/>
                      </a:cubicBezTo>
                      <a:close/>
                    </a:path>
                  </a:pathLst>
                </a:custGeom>
                <a:grpFill/>
                <a:ln w="2845" cap="flat">
                  <a:noFill/>
                  <a:prstDash val="solid"/>
                  <a:miter/>
                </a:ln>
              </p:spPr>
              <p:txBody>
                <a:bodyPr rtlCol="0" anchor="ctr"/>
                <a:lstStyle/>
                <a:p>
                  <a:endParaRPr lang="en-US"/>
                </a:p>
              </p:txBody>
            </p:sp>
            <p:sp>
              <p:nvSpPr>
                <p:cNvPr id="2240" name="Freeform: Shape 2239">
                  <a:extLst>
                    <a:ext uri="{FF2B5EF4-FFF2-40B4-BE49-F238E27FC236}">
                      <a16:creationId xmlns:a16="http://schemas.microsoft.com/office/drawing/2014/main" id="{7A4EF0D9-2418-0E80-FB69-2DC540D115D9}"/>
                    </a:ext>
                  </a:extLst>
                </p:cNvPr>
                <p:cNvSpPr/>
                <p:nvPr/>
              </p:nvSpPr>
              <p:spPr>
                <a:xfrm>
                  <a:off x="6381729" y="4271614"/>
                  <a:ext cx="59843" cy="59382"/>
                </a:xfrm>
                <a:custGeom>
                  <a:avLst/>
                  <a:gdLst>
                    <a:gd name="connsiteX0" fmla="*/ 11004 w 59843"/>
                    <a:gd name="connsiteY0" fmla="*/ 7220 h 59382"/>
                    <a:gd name="connsiteX1" fmla="*/ 53109 w 59843"/>
                    <a:gd name="connsiteY1" fmla="*/ 10181 h 59382"/>
                    <a:gd name="connsiteX2" fmla="*/ 48924 w 59843"/>
                    <a:gd name="connsiteY2" fmla="*/ 52057 h 59382"/>
                    <a:gd name="connsiteX3" fmla="*/ 6819 w 59843"/>
                    <a:gd name="connsiteY3" fmla="*/ 49096 h 59382"/>
                    <a:gd name="connsiteX4" fmla="*/ 11004 w 59843"/>
                    <a:gd name="connsiteY4" fmla="*/ 7220 h 59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43" h="59382">
                      <a:moveTo>
                        <a:pt x="11004" y="7220"/>
                      </a:moveTo>
                      <a:cubicBezTo>
                        <a:pt x="23843" y="-3456"/>
                        <a:pt x="42689" y="-2146"/>
                        <a:pt x="53109" y="10181"/>
                      </a:cubicBezTo>
                      <a:cubicBezTo>
                        <a:pt x="63528" y="22479"/>
                        <a:pt x="61649" y="41239"/>
                        <a:pt x="48924" y="52057"/>
                      </a:cubicBezTo>
                      <a:cubicBezTo>
                        <a:pt x="36199" y="62875"/>
                        <a:pt x="17353" y="61566"/>
                        <a:pt x="6819" y="49096"/>
                      </a:cubicBezTo>
                      <a:cubicBezTo>
                        <a:pt x="-3714" y="36627"/>
                        <a:pt x="-1835" y="17895"/>
                        <a:pt x="11004" y="7220"/>
                      </a:cubicBezTo>
                      <a:close/>
                    </a:path>
                  </a:pathLst>
                </a:custGeom>
                <a:grpFill/>
                <a:ln w="2845" cap="flat">
                  <a:noFill/>
                  <a:prstDash val="solid"/>
                  <a:miter/>
                </a:ln>
              </p:spPr>
              <p:txBody>
                <a:bodyPr rtlCol="0" anchor="ctr"/>
                <a:lstStyle/>
                <a:p>
                  <a:endParaRPr lang="en-US"/>
                </a:p>
              </p:txBody>
            </p:sp>
            <p:sp>
              <p:nvSpPr>
                <p:cNvPr id="2241" name="Freeform: Shape 2240">
                  <a:extLst>
                    <a:ext uri="{FF2B5EF4-FFF2-40B4-BE49-F238E27FC236}">
                      <a16:creationId xmlns:a16="http://schemas.microsoft.com/office/drawing/2014/main" id="{A79E8EE1-2F1F-6B47-E7A8-BC342551AA3F}"/>
                    </a:ext>
                  </a:extLst>
                </p:cNvPr>
                <p:cNvSpPr/>
                <p:nvPr/>
              </p:nvSpPr>
              <p:spPr>
                <a:xfrm>
                  <a:off x="6233268" y="4087134"/>
                  <a:ext cx="56712" cy="56534"/>
                </a:xfrm>
                <a:custGeom>
                  <a:avLst/>
                  <a:gdLst>
                    <a:gd name="connsiteX0" fmla="*/ 11431 w 56712"/>
                    <a:gd name="connsiteY0" fmla="*/ 6087 h 56534"/>
                    <a:gd name="connsiteX1" fmla="*/ 51115 w 56712"/>
                    <a:gd name="connsiteY1" fmla="*/ 10642 h 56534"/>
                    <a:gd name="connsiteX2" fmla="*/ 45365 w 56712"/>
                    <a:gd name="connsiteY2" fmla="*/ 50355 h 56534"/>
                    <a:gd name="connsiteX3" fmla="*/ 5680 w 56712"/>
                    <a:gd name="connsiteY3" fmla="*/ 45800 h 56534"/>
                    <a:gd name="connsiteX4" fmla="*/ 11431 w 56712"/>
                    <a:gd name="connsiteY4" fmla="*/ 6087 h 5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12" h="56534">
                      <a:moveTo>
                        <a:pt x="11431" y="6087"/>
                      </a:moveTo>
                      <a:cubicBezTo>
                        <a:pt x="24042" y="-3564"/>
                        <a:pt x="41806" y="-1514"/>
                        <a:pt x="51115" y="10642"/>
                      </a:cubicBezTo>
                      <a:cubicBezTo>
                        <a:pt x="60424" y="22798"/>
                        <a:pt x="57862" y="40562"/>
                        <a:pt x="45365" y="50355"/>
                      </a:cubicBezTo>
                      <a:cubicBezTo>
                        <a:pt x="32867" y="60120"/>
                        <a:pt x="15103" y="58098"/>
                        <a:pt x="5680" y="45800"/>
                      </a:cubicBezTo>
                      <a:cubicBezTo>
                        <a:pt x="-3743" y="33502"/>
                        <a:pt x="-1181" y="15737"/>
                        <a:pt x="11431" y="6087"/>
                      </a:cubicBezTo>
                      <a:close/>
                    </a:path>
                  </a:pathLst>
                </a:custGeom>
                <a:grpFill/>
                <a:ln w="2845" cap="flat">
                  <a:noFill/>
                  <a:prstDash val="solid"/>
                  <a:miter/>
                </a:ln>
              </p:spPr>
              <p:txBody>
                <a:bodyPr rtlCol="0" anchor="ctr"/>
                <a:lstStyle/>
                <a:p>
                  <a:endParaRPr lang="en-US"/>
                </a:p>
              </p:txBody>
            </p:sp>
            <p:sp>
              <p:nvSpPr>
                <p:cNvPr id="2242" name="Freeform: Shape 2241">
                  <a:extLst>
                    <a:ext uri="{FF2B5EF4-FFF2-40B4-BE49-F238E27FC236}">
                      <a16:creationId xmlns:a16="http://schemas.microsoft.com/office/drawing/2014/main" id="{BD423210-7936-E4A8-8F2E-ECDB5DC6664B}"/>
                    </a:ext>
                  </a:extLst>
                </p:cNvPr>
                <p:cNvSpPr/>
                <p:nvPr/>
              </p:nvSpPr>
              <p:spPr>
                <a:xfrm>
                  <a:off x="6092317" y="3896875"/>
                  <a:ext cx="53818" cy="53403"/>
                </a:xfrm>
                <a:custGeom>
                  <a:avLst/>
                  <a:gdLst>
                    <a:gd name="connsiteX0" fmla="*/ 11777 w 53818"/>
                    <a:gd name="connsiteY0" fmla="*/ 5068 h 53403"/>
                    <a:gd name="connsiteX1" fmla="*/ 49013 w 53818"/>
                    <a:gd name="connsiteY1" fmla="*/ 11018 h 53403"/>
                    <a:gd name="connsiteX2" fmla="*/ 42324 w 53818"/>
                    <a:gd name="connsiteY2" fmla="*/ 48169 h 53403"/>
                    <a:gd name="connsiteX3" fmla="*/ 4660 w 53818"/>
                    <a:gd name="connsiteY3" fmla="*/ 42532 h 53403"/>
                    <a:gd name="connsiteX4" fmla="*/ 11806 w 53818"/>
                    <a:gd name="connsiteY4" fmla="*/ 5068 h 53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8" h="53403">
                      <a:moveTo>
                        <a:pt x="11777" y="5068"/>
                      </a:moveTo>
                      <a:cubicBezTo>
                        <a:pt x="24075" y="-3558"/>
                        <a:pt x="40729" y="-910"/>
                        <a:pt x="49013" y="11018"/>
                      </a:cubicBezTo>
                      <a:cubicBezTo>
                        <a:pt x="57412" y="22832"/>
                        <a:pt x="54565" y="39372"/>
                        <a:pt x="42324" y="48169"/>
                      </a:cubicBezTo>
                      <a:cubicBezTo>
                        <a:pt x="30139" y="56908"/>
                        <a:pt x="13144" y="54489"/>
                        <a:pt x="4660" y="42532"/>
                      </a:cubicBezTo>
                      <a:cubicBezTo>
                        <a:pt x="-3710" y="30490"/>
                        <a:pt x="-493" y="13694"/>
                        <a:pt x="11806" y="5068"/>
                      </a:cubicBezTo>
                      <a:close/>
                    </a:path>
                  </a:pathLst>
                </a:custGeom>
                <a:grpFill/>
                <a:ln w="2845" cap="flat">
                  <a:noFill/>
                  <a:prstDash val="solid"/>
                  <a:miter/>
                </a:ln>
              </p:spPr>
              <p:txBody>
                <a:bodyPr rtlCol="0" anchor="ctr"/>
                <a:lstStyle/>
                <a:p>
                  <a:endParaRPr lang="en-US"/>
                </a:p>
              </p:txBody>
            </p:sp>
            <p:sp>
              <p:nvSpPr>
                <p:cNvPr id="2243" name="Freeform: Shape 2242">
                  <a:extLst>
                    <a:ext uri="{FF2B5EF4-FFF2-40B4-BE49-F238E27FC236}">
                      <a16:creationId xmlns:a16="http://schemas.microsoft.com/office/drawing/2014/main" id="{CA5EE13A-2A8C-DEBE-7149-565B4B749A21}"/>
                    </a:ext>
                  </a:extLst>
                </p:cNvPr>
                <p:cNvSpPr/>
                <p:nvPr/>
              </p:nvSpPr>
              <p:spPr>
                <a:xfrm>
                  <a:off x="5959500" y="3700851"/>
                  <a:ext cx="51068" cy="50224"/>
                </a:xfrm>
                <a:custGeom>
                  <a:avLst/>
                  <a:gdLst>
                    <a:gd name="connsiteX0" fmla="*/ 11846 w 51068"/>
                    <a:gd name="connsiteY0" fmla="*/ 4234 h 50224"/>
                    <a:gd name="connsiteX1" fmla="*/ 47090 w 51068"/>
                    <a:gd name="connsiteY1" fmla="*/ 11066 h 50224"/>
                    <a:gd name="connsiteX2" fmla="*/ 39261 w 51068"/>
                    <a:gd name="connsiteY2" fmla="*/ 45911 h 50224"/>
                    <a:gd name="connsiteX3" fmla="*/ 4018 w 51068"/>
                    <a:gd name="connsiteY3" fmla="*/ 39079 h 50224"/>
                    <a:gd name="connsiteX4" fmla="*/ 11846 w 51068"/>
                    <a:gd name="connsiteY4" fmla="*/ 4234 h 50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8" h="50224">
                      <a:moveTo>
                        <a:pt x="11846" y="4234"/>
                      </a:moveTo>
                      <a:cubicBezTo>
                        <a:pt x="23774" y="-3453"/>
                        <a:pt x="39574" y="-378"/>
                        <a:pt x="47090" y="11066"/>
                      </a:cubicBezTo>
                      <a:cubicBezTo>
                        <a:pt x="54634" y="22510"/>
                        <a:pt x="51133" y="38111"/>
                        <a:pt x="39261" y="45911"/>
                      </a:cubicBezTo>
                      <a:cubicBezTo>
                        <a:pt x="27418" y="53711"/>
                        <a:pt x="11619" y="50637"/>
                        <a:pt x="4018" y="39079"/>
                      </a:cubicBezTo>
                      <a:cubicBezTo>
                        <a:pt x="-3584" y="27521"/>
                        <a:pt x="-82" y="11920"/>
                        <a:pt x="11846" y="4234"/>
                      </a:cubicBezTo>
                      <a:close/>
                    </a:path>
                  </a:pathLst>
                </a:custGeom>
                <a:grpFill/>
                <a:ln w="2845" cap="flat">
                  <a:noFill/>
                  <a:prstDash val="solid"/>
                  <a:miter/>
                </a:ln>
              </p:spPr>
              <p:txBody>
                <a:bodyPr rtlCol="0" anchor="ctr"/>
                <a:lstStyle/>
                <a:p>
                  <a:endParaRPr lang="en-US"/>
                </a:p>
              </p:txBody>
            </p:sp>
            <p:sp>
              <p:nvSpPr>
                <p:cNvPr id="2244" name="Freeform: Shape 2243">
                  <a:extLst>
                    <a:ext uri="{FF2B5EF4-FFF2-40B4-BE49-F238E27FC236}">
                      <a16:creationId xmlns:a16="http://schemas.microsoft.com/office/drawing/2014/main" id="{BB96626D-7D09-CF2D-B139-CA3C4CF70988}"/>
                    </a:ext>
                  </a:extLst>
                </p:cNvPr>
                <p:cNvSpPr/>
                <p:nvPr/>
              </p:nvSpPr>
              <p:spPr>
                <a:xfrm>
                  <a:off x="5835042" y="3499357"/>
                  <a:ext cx="47979" cy="47331"/>
                </a:xfrm>
                <a:custGeom>
                  <a:avLst/>
                  <a:gdLst>
                    <a:gd name="connsiteX0" fmla="*/ 12069 w 47979"/>
                    <a:gd name="connsiteY0" fmla="*/ 3432 h 47331"/>
                    <a:gd name="connsiteX1" fmla="*/ 44808 w 47979"/>
                    <a:gd name="connsiteY1" fmla="*/ 11290 h 47331"/>
                    <a:gd name="connsiteX2" fmla="*/ 35954 w 47979"/>
                    <a:gd name="connsiteY2" fmla="*/ 43829 h 47331"/>
                    <a:gd name="connsiteX3" fmla="*/ 3215 w 47979"/>
                    <a:gd name="connsiteY3" fmla="*/ 35971 h 47331"/>
                    <a:gd name="connsiteX4" fmla="*/ 12069 w 47979"/>
                    <a:gd name="connsiteY4" fmla="*/ 3432 h 47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79" h="47331">
                      <a:moveTo>
                        <a:pt x="12069" y="3432"/>
                      </a:moveTo>
                      <a:cubicBezTo>
                        <a:pt x="23570" y="-3315"/>
                        <a:pt x="38232" y="187"/>
                        <a:pt x="44808" y="11290"/>
                      </a:cubicBezTo>
                      <a:cubicBezTo>
                        <a:pt x="51384" y="22392"/>
                        <a:pt x="47398" y="36968"/>
                        <a:pt x="35954" y="43829"/>
                      </a:cubicBezTo>
                      <a:cubicBezTo>
                        <a:pt x="24510" y="50690"/>
                        <a:pt x="9848" y="47160"/>
                        <a:pt x="3215" y="35971"/>
                      </a:cubicBezTo>
                      <a:cubicBezTo>
                        <a:pt x="-3418" y="24755"/>
                        <a:pt x="539" y="10208"/>
                        <a:pt x="12069" y="3432"/>
                      </a:cubicBezTo>
                      <a:close/>
                    </a:path>
                  </a:pathLst>
                </a:custGeom>
                <a:grpFill/>
                <a:ln w="2845" cap="flat">
                  <a:noFill/>
                  <a:prstDash val="solid"/>
                  <a:miter/>
                </a:ln>
              </p:spPr>
              <p:txBody>
                <a:bodyPr rtlCol="0" anchor="ctr"/>
                <a:lstStyle/>
                <a:p>
                  <a:endParaRPr lang="en-US"/>
                </a:p>
              </p:txBody>
            </p:sp>
            <p:sp>
              <p:nvSpPr>
                <p:cNvPr id="2245" name="Freeform: Shape 2244">
                  <a:extLst>
                    <a:ext uri="{FF2B5EF4-FFF2-40B4-BE49-F238E27FC236}">
                      <a16:creationId xmlns:a16="http://schemas.microsoft.com/office/drawing/2014/main" id="{3E2314CE-4122-7694-1E2D-BE1B21CFBB4E}"/>
                    </a:ext>
                  </a:extLst>
                </p:cNvPr>
                <p:cNvSpPr/>
                <p:nvPr/>
              </p:nvSpPr>
              <p:spPr>
                <a:xfrm>
                  <a:off x="5718774" y="3292992"/>
                  <a:ext cx="44865" cy="44476"/>
                </a:xfrm>
                <a:custGeom>
                  <a:avLst/>
                  <a:gdLst>
                    <a:gd name="connsiteX0" fmla="*/ 12187 w 44865"/>
                    <a:gd name="connsiteY0" fmla="*/ 2747 h 44476"/>
                    <a:gd name="connsiteX1" fmla="*/ 42392 w 44865"/>
                    <a:gd name="connsiteY1" fmla="*/ 11458 h 44476"/>
                    <a:gd name="connsiteX2" fmla="*/ 32770 w 44865"/>
                    <a:gd name="connsiteY2" fmla="*/ 41635 h 44476"/>
                    <a:gd name="connsiteX3" fmla="*/ 2508 w 44865"/>
                    <a:gd name="connsiteY3" fmla="*/ 32981 h 44476"/>
                    <a:gd name="connsiteX4" fmla="*/ 12187 w 44865"/>
                    <a:gd name="connsiteY4" fmla="*/ 2776 h 4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5" h="44476">
                      <a:moveTo>
                        <a:pt x="12187" y="2747"/>
                      </a:moveTo>
                      <a:cubicBezTo>
                        <a:pt x="23232" y="-3146"/>
                        <a:pt x="36755" y="754"/>
                        <a:pt x="42392" y="11458"/>
                      </a:cubicBezTo>
                      <a:cubicBezTo>
                        <a:pt x="48029" y="22163"/>
                        <a:pt x="43701" y="35685"/>
                        <a:pt x="32770" y="41635"/>
                      </a:cubicBezTo>
                      <a:cubicBezTo>
                        <a:pt x="21724" y="47670"/>
                        <a:pt x="8202" y="43770"/>
                        <a:pt x="2508" y="32981"/>
                      </a:cubicBezTo>
                      <a:cubicBezTo>
                        <a:pt x="-3186" y="22191"/>
                        <a:pt x="1141" y="8669"/>
                        <a:pt x="12187" y="2776"/>
                      </a:cubicBezTo>
                      <a:close/>
                    </a:path>
                  </a:pathLst>
                </a:custGeom>
                <a:grpFill/>
                <a:ln w="2845" cap="flat">
                  <a:noFill/>
                  <a:prstDash val="solid"/>
                  <a:miter/>
                </a:ln>
              </p:spPr>
              <p:txBody>
                <a:bodyPr rtlCol="0" anchor="ctr"/>
                <a:lstStyle/>
                <a:p>
                  <a:endParaRPr lang="en-US"/>
                </a:p>
              </p:txBody>
            </p:sp>
            <p:sp>
              <p:nvSpPr>
                <p:cNvPr id="2246" name="Freeform: Shape 2245">
                  <a:extLst>
                    <a:ext uri="{FF2B5EF4-FFF2-40B4-BE49-F238E27FC236}">
                      <a16:creationId xmlns:a16="http://schemas.microsoft.com/office/drawing/2014/main" id="{443E5224-E2D2-F38B-A9F9-1B6B0CFF2519}"/>
                    </a:ext>
                  </a:extLst>
                </p:cNvPr>
                <p:cNvSpPr/>
                <p:nvPr/>
              </p:nvSpPr>
              <p:spPr>
                <a:xfrm>
                  <a:off x="5611144" y="3082042"/>
                  <a:ext cx="42171" cy="41175"/>
                </a:xfrm>
                <a:custGeom>
                  <a:avLst/>
                  <a:gdLst>
                    <a:gd name="connsiteX0" fmla="*/ 11979 w 42171"/>
                    <a:gd name="connsiteY0" fmla="*/ 2179 h 41175"/>
                    <a:gd name="connsiteX1" fmla="*/ 40106 w 42171"/>
                    <a:gd name="connsiteY1" fmla="*/ 11288 h 41175"/>
                    <a:gd name="connsiteX2" fmla="*/ 30227 w 42171"/>
                    <a:gd name="connsiteY2" fmla="*/ 38931 h 41175"/>
                    <a:gd name="connsiteX3" fmla="*/ 2101 w 42171"/>
                    <a:gd name="connsiteY3" fmla="*/ 29821 h 41175"/>
                    <a:gd name="connsiteX4" fmla="*/ 11979 w 42171"/>
                    <a:gd name="connsiteY4" fmla="*/ 2207 h 41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1" h="41175">
                      <a:moveTo>
                        <a:pt x="11979" y="2179"/>
                      </a:moveTo>
                      <a:cubicBezTo>
                        <a:pt x="22484" y="-2889"/>
                        <a:pt x="35095" y="1182"/>
                        <a:pt x="40106" y="11288"/>
                      </a:cubicBezTo>
                      <a:cubicBezTo>
                        <a:pt x="45116" y="21395"/>
                        <a:pt x="40704" y="33750"/>
                        <a:pt x="30227" y="38931"/>
                      </a:cubicBezTo>
                      <a:cubicBezTo>
                        <a:pt x="19751" y="44112"/>
                        <a:pt x="7168" y="40013"/>
                        <a:pt x="2101" y="29821"/>
                      </a:cubicBezTo>
                      <a:cubicBezTo>
                        <a:pt x="-2967" y="19630"/>
                        <a:pt x="1446" y="7246"/>
                        <a:pt x="11979" y="2207"/>
                      </a:cubicBezTo>
                      <a:close/>
                    </a:path>
                  </a:pathLst>
                </a:custGeom>
                <a:grpFill/>
                <a:ln w="2845" cap="flat">
                  <a:noFill/>
                  <a:prstDash val="solid"/>
                  <a:miter/>
                </a:ln>
              </p:spPr>
              <p:txBody>
                <a:bodyPr rtlCol="0" anchor="ctr"/>
                <a:lstStyle/>
                <a:p>
                  <a:endParaRPr lang="en-US"/>
                </a:p>
              </p:txBody>
            </p:sp>
            <p:sp>
              <p:nvSpPr>
                <p:cNvPr id="2247" name="Freeform: Shape 2246">
                  <a:extLst>
                    <a:ext uri="{FF2B5EF4-FFF2-40B4-BE49-F238E27FC236}">
                      <a16:creationId xmlns:a16="http://schemas.microsoft.com/office/drawing/2014/main" id="{AF87AB75-FACE-929B-65E5-C65AE9600424}"/>
                    </a:ext>
                  </a:extLst>
                </p:cNvPr>
                <p:cNvSpPr/>
                <p:nvPr/>
              </p:nvSpPr>
              <p:spPr>
                <a:xfrm>
                  <a:off x="5512745" y="2866507"/>
                  <a:ext cx="39071" cy="38287"/>
                </a:xfrm>
                <a:custGeom>
                  <a:avLst/>
                  <a:gdLst>
                    <a:gd name="connsiteX0" fmla="*/ 11906 w 39071"/>
                    <a:gd name="connsiteY0" fmla="*/ 1668 h 38287"/>
                    <a:gd name="connsiteX1" fmla="*/ 37527 w 39071"/>
                    <a:gd name="connsiteY1" fmla="*/ 11262 h 38287"/>
                    <a:gd name="connsiteX2" fmla="*/ 27193 w 39071"/>
                    <a:gd name="connsiteY2" fmla="*/ 36570 h 38287"/>
                    <a:gd name="connsiteX3" fmla="*/ 1572 w 39071"/>
                    <a:gd name="connsiteY3" fmla="*/ 26976 h 38287"/>
                    <a:gd name="connsiteX4" fmla="*/ 11906 w 39071"/>
                    <a:gd name="connsiteY4" fmla="*/ 1668 h 3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1" h="38287">
                      <a:moveTo>
                        <a:pt x="11906" y="1668"/>
                      </a:moveTo>
                      <a:cubicBezTo>
                        <a:pt x="21841" y="-2631"/>
                        <a:pt x="33314" y="1668"/>
                        <a:pt x="37527" y="11262"/>
                      </a:cubicBezTo>
                      <a:cubicBezTo>
                        <a:pt x="41712" y="20855"/>
                        <a:pt x="37100" y="32186"/>
                        <a:pt x="27193" y="36570"/>
                      </a:cubicBezTo>
                      <a:cubicBezTo>
                        <a:pt x="17287" y="40954"/>
                        <a:pt x="5814" y="36655"/>
                        <a:pt x="1572" y="26976"/>
                      </a:cubicBezTo>
                      <a:cubicBezTo>
                        <a:pt x="-2670" y="17297"/>
                        <a:pt x="1971" y="5966"/>
                        <a:pt x="11906" y="1668"/>
                      </a:cubicBezTo>
                      <a:close/>
                    </a:path>
                  </a:pathLst>
                </a:custGeom>
                <a:grpFill/>
                <a:ln w="2845" cap="flat">
                  <a:noFill/>
                  <a:prstDash val="solid"/>
                  <a:miter/>
                </a:ln>
              </p:spPr>
              <p:txBody>
                <a:bodyPr rtlCol="0" anchor="ctr"/>
                <a:lstStyle/>
                <a:p>
                  <a:endParaRPr lang="en-US"/>
                </a:p>
              </p:txBody>
            </p:sp>
            <p:sp>
              <p:nvSpPr>
                <p:cNvPr id="2248" name="Freeform: Shape 2247">
                  <a:extLst>
                    <a:ext uri="{FF2B5EF4-FFF2-40B4-BE49-F238E27FC236}">
                      <a16:creationId xmlns:a16="http://schemas.microsoft.com/office/drawing/2014/main" id="{811A6826-CAEA-E357-F3A7-50F3AD8073D7}"/>
                    </a:ext>
                  </a:extLst>
                </p:cNvPr>
                <p:cNvSpPr/>
                <p:nvPr/>
              </p:nvSpPr>
              <p:spPr>
                <a:xfrm>
                  <a:off x="5423082" y="2647182"/>
                  <a:ext cx="35990" cy="35377"/>
                </a:xfrm>
                <a:custGeom>
                  <a:avLst/>
                  <a:gdLst>
                    <a:gd name="connsiteX0" fmla="*/ 11752 w 35990"/>
                    <a:gd name="connsiteY0" fmla="*/ 1247 h 35377"/>
                    <a:gd name="connsiteX1" fmla="*/ 34868 w 35990"/>
                    <a:gd name="connsiteY1" fmla="*/ 11126 h 35377"/>
                    <a:gd name="connsiteX2" fmla="*/ 24250 w 35990"/>
                    <a:gd name="connsiteY2" fmla="*/ 34099 h 35377"/>
                    <a:gd name="connsiteX3" fmla="*/ 1133 w 35990"/>
                    <a:gd name="connsiteY3" fmla="*/ 24221 h 35377"/>
                    <a:gd name="connsiteX4" fmla="*/ 11752 w 35990"/>
                    <a:gd name="connsiteY4" fmla="*/ 1247 h 35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0" h="35377">
                      <a:moveTo>
                        <a:pt x="11752" y="1247"/>
                      </a:moveTo>
                      <a:cubicBezTo>
                        <a:pt x="21089" y="-2340"/>
                        <a:pt x="31423" y="2073"/>
                        <a:pt x="34868" y="11126"/>
                      </a:cubicBezTo>
                      <a:cubicBezTo>
                        <a:pt x="38313" y="20150"/>
                        <a:pt x="33559" y="30456"/>
                        <a:pt x="24250" y="34099"/>
                      </a:cubicBezTo>
                      <a:cubicBezTo>
                        <a:pt x="14941" y="37743"/>
                        <a:pt x="4607" y="33331"/>
                        <a:pt x="1133" y="24221"/>
                      </a:cubicBezTo>
                      <a:cubicBezTo>
                        <a:pt x="-2340" y="15111"/>
                        <a:pt x="2443" y="4834"/>
                        <a:pt x="11752" y="1247"/>
                      </a:cubicBezTo>
                      <a:close/>
                    </a:path>
                  </a:pathLst>
                </a:custGeom>
                <a:grpFill/>
                <a:ln w="2845" cap="flat">
                  <a:noFill/>
                  <a:prstDash val="solid"/>
                  <a:miter/>
                </a:ln>
              </p:spPr>
              <p:txBody>
                <a:bodyPr rtlCol="0" anchor="ctr"/>
                <a:lstStyle/>
                <a:p>
                  <a:endParaRPr lang="en-US"/>
                </a:p>
              </p:txBody>
            </p:sp>
            <p:sp>
              <p:nvSpPr>
                <p:cNvPr id="2249" name="Freeform: Shape 2248">
                  <a:extLst>
                    <a:ext uri="{FF2B5EF4-FFF2-40B4-BE49-F238E27FC236}">
                      <a16:creationId xmlns:a16="http://schemas.microsoft.com/office/drawing/2014/main" id="{10CAA800-CED6-D92F-E469-834F0A24306F}"/>
                    </a:ext>
                  </a:extLst>
                </p:cNvPr>
                <p:cNvSpPr/>
                <p:nvPr/>
              </p:nvSpPr>
              <p:spPr>
                <a:xfrm>
                  <a:off x="5342500" y="2424359"/>
                  <a:ext cx="33147" cy="32218"/>
                </a:xfrm>
                <a:custGeom>
                  <a:avLst/>
                  <a:gdLst>
                    <a:gd name="connsiteX0" fmla="*/ 11227 w 33147"/>
                    <a:gd name="connsiteY0" fmla="*/ 907 h 32218"/>
                    <a:gd name="connsiteX1" fmla="*/ 32265 w 33147"/>
                    <a:gd name="connsiteY1" fmla="*/ 10729 h 32218"/>
                    <a:gd name="connsiteX2" fmla="*/ 21931 w 33147"/>
                    <a:gd name="connsiteY2" fmla="*/ 31283 h 32218"/>
                    <a:gd name="connsiteX3" fmla="*/ 893 w 33147"/>
                    <a:gd name="connsiteY3" fmla="*/ 21461 h 32218"/>
                    <a:gd name="connsiteX4" fmla="*/ 11227 w 33147"/>
                    <a:gd name="connsiteY4" fmla="*/ 907 h 32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2218">
                      <a:moveTo>
                        <a:pt x="11227" y="907"/>
                      </a:moveTo>
                      <a:cubicBezTo>
                        <a:pt x="19910" y="-2025"/>
                        <a:pt x="29333" y="2388"/>
                        <a:pt x="32265" y="10729"/>
                      </a:cubicBezTo>
                      <a:cubicBezTo>
                        <a:pt x="35198" y="19098"/>
                        <a:pt x="30586" y="28294"/>
                        <a:pt x="21931" y="31283"/>
                      </a:cubicBezTo>
                      <a:cubicBezTo>
                        <a:pt x="13277" y="34272"/>
                        <a:pt x="3854" y="29860"/>
                        <a:pt x="893" y="21461"/>
                      </a:cubicBezTo>
                      <a:cubicBezTo>
                        <a:pt x="-2067" y="13063"/>
                        <a:pt x="2573" y="3839"/>
                        <a:pt x="11227" y="907"/>
                      </a:cubicBezTo>
                      <a:close/>
                    </a:path>
                  </a:pathLst>
                </a:custGeom>
                <a:grpFill/>
                <a:ln w="2845" cap="flat">
                  <a:noFill/>
                  <a:prstDash val="solid"/>
                  <a:miter/>
                </a:ln>
              </p:spPr>
              <p:txBody>
                <a:bodyPr rtlCol="0" anchor="ctr"/>
                <a:lstStyle/>
                <a:p>
                  <a:endParaRPr lang="en-US"/>
                </a:p>
              </p:txBody>
            </p:sp>
            <p:sp>
              <p:nvSpPr>
                <p:cNvPr id="2250" name="Freeform: Shape 2249">
                  <a:extLst>
                    <a:ext uri="{FF2B5EF4-FFF2-40B4-BE49-F238E27FC236}">
                      <a16:creationId xmlns:a16="http://schemas.microsoft.com/office/drawing/2014/main" id="{C1C09F0B-F479-4916-39EF-7F2A6EB89B6C}"/>
                    </a:ext>
                  </a:extLst>
                </p:cNvPr>
                <p:cNvSpPr/>
                <p:nvPr/>
              </p:nvSpPr>
              <p:spPr>
                <a:xfrm>
                  <a:off x="5271769" y="2198114"/>
                  <a:ext cx="30085" cy="29326"/>
                </a:xfrm>
                <a:custGeom>
                  <a:avLst/>
                  <a:gdLst>
                    <a:gd name="connsiteX0" fmla="*/ 10873 w 30085"/>
                    <a:gd name="connsiteY0" fmla="*/ 630 h 29326"/>
                    <a:gd name="connsiteX1" fmla="*/ 29492 w 30085"/>
                    <a:gd name="connsiteY1" fmla="*/ 10366 h 29326"/>
                    <a:gd name="connsiteX2" fmla="*/ 19215 w 30085"/>
                    <a:gd name="connsiteY2" fmla="*/ 28671 h 29326"/>
                    <a:gd name="connsiteX3" fmla="*/ 596 w 30085"/>
                    <a:gd name="connsiteY3" fmla="*/ 18935 h 29326"/>
                    <a:gd name="connsiteX4" fmla="*/ 10873 w 30085"/>
                    <a:gd name="connsiteY4" fmla="*/ 630 h 29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85" h="29326">
                      <a:moveTo>
                        <a:pt x="10873" y="630"/>
                      </a:moveTo>
                      <a:cubicBezTo>
                        <a:pt x="18844" y="-1704"/>
                        <a:pt x="27186" y="2651"/>
                        <a:pt x="29492" y="10366"/>
                      </a:cubicBezTo>
                      <a:cubicBezTo>
                        <a:pt x="31798" y="18081"/>
                        <a:pt x="27186" y="26280"/>
                        <a:pt x="19215" y="28671"/>
                      </a:cubicBezTo>
                      <a:cubicBezTo>
                        <a:pt x="11244" y="31062"/>
                        <a:pt x="2902" y="26707"/>
                        <a:pt x="596" y="18935"/>
                      </a:cubicBezTo>
                      <a:cubicBezTo>
                        <a:pt x="-1710" y="11163"/>
                        <a:pt x="2874" y="2993"/>
                        <a:pt x="10873" y="630"/>
                      </a:cubicBezTo>
                      <a:close/>
                    </a:path>
                  </a:pathLst>
                </a:custGeom>
                <a:grpFill/>
                <a:ln w="2845" cap="flat">
                  <a:noFill/>
                  <a:prstDash val="solid"/>
                  <a:miter/>
                </a:ln>
              </p:spPr>
              <p:txBody>
                <a:bodyPr rtlCol="0" anchor="ctr"/>
                <a:lstStyle/>
                <a:p>
                  <a:endParaRPr lang="en-US"/>
                </a:p>
              </p:txBody>
            </p:sp>
            <p:sp>
              <p:nvSpPr>
                <p:cNvPr id="2251" name="Freeform: Shape 2250">
                  <a:extLst>
                    <a:ext uri="{FF2B5EF4-FFF2-40B4-BE49-F238E27FC236}">
                      <a16:creationId xmlns:a16="http://schemas.microsoft.com/office/drawing/2014/main" id="{EFBE6655-2289-D982-7A50-3E726722C15D}"/>
                    </a:ext>
                  </a:extLst>
                </p:cNvPr>
                <p:cNvSpPr/>
                <p:nvPr/>
              </p:nvSpPr>
              <p:spPr>
                <a:xfrm>
                  <a:off x="5210131" y="1969192"/>
                  <a:ext cx="27012" cy="26409"/>
                </a:xfrm>
                <a:custGeom>
                  <a:avLst/>
                  <a:gdLst>
                    <a:gd name="connsiteX0" fmla="*/ 10394 w 27012"/>
                    <a:gd name="connsiteY0" fmla="*/ 411 h 26409"/>
                    <a:gd name="connsiteX1" fmla="*/ 26649 w 27012"/>
                    <a:gd name="connsiteY1" fmla="*/ 9891 h 26409"/>
                    <a:gd name="connsiteX2" fmla="*/ 16628 w 27012"/>
                    <a:gd name="connsiteY2" fmla="*/ 25976 h 26409"/>
                    <a:gd name="connsiteX3" fmla="*/ 373 w 27012"/>
                    <a:gd name="connsiteY3" fmla="*/ 16496 h 26409"/>
                    <a:gd name="connsiteX4" fmla="*/ 10394 w 27012"/>
                    <a:gd name="connsiteY4" fmla="*/ 411 h 26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2" h="26409">
                      <a:moveTo>
                        <a:pt x="10394" y="411"/>
                      </a:moveTo>
                      <a:cubicBezTo>
                        <a:pt x="17653" y="-1382"/>
                        <a:pt x="24941" y="2859"/>
                        <a:pt x="26649" y="9891"/>
                      </a:cubicBezTo>
                      <a:cubicBezTo>
                        <a:pt x="28357" y="16923"/>
                        <a:pt x="23888" y="24125"/>
                        <a:pt x="16628" y="25976"/>
                      </a:cubicBezTo>
                      <a:cubicBezTo>
                        <a:pt x="9369" y="27826"/>
                        <a:pt x="2109" y="23584"/>
                        <a:pt x="373" y="16496"/>
                      </a:cubicBezTo>
                      <a:cubicBezTo>
                        <a:pt x="-1364" y="9407"/>
                        <a:pt x="3134" y="2233"/>
                        <a:pt x="10394" y="411"/>
                      </a:cubicBezTo>
                      <a:close/>
                    </a:path>
                  </a:pathLst>
                </a:custGeom>
                <a:grpFill/>
                <a:ln w="2845" cap="flat">
                  <a:noFill/>
                  <a:prstDash val="solid"/>
                  <a:miter/>
                </a:ln>
              </p:spPr>
              <p:txBody>
                <a:bodyPr rtlCol="0" anchor="ctr"/>
                <a:lstStyle/>
                <a:p>
                  <a:endParaRPr lang="en-US"/>
                </a:p>
              </p:txBody>
            </p:sp>
            <p:sp>
              <p:nvSpPr>
                <p:cNvPr id="2252" name="Freeform: Shape 2251">
                  <a:extLst>
                    <a:ext uri="{FF2B5EF4-FFF2-40B4-BE49-F238E27FC236}">
                      <a16:creationId xmlns:a16="http://schemas.microsoft.com/office/drawing/2014/main" id="{3ECD70B1-B08E-9F80-6A70-DADA03E60910}"/>
                    </a:ext>
                  </a:extLst>
                </p:cNvPr>
                <p:cNvSpPr/>
                <p:nvPr/>
              </p:nvSpPr>
              <p:spPr>
                <a:xfrm>
                  <a:off x="5158033" y="1737928"/>
                  <a:ext cx="24063" cy="23355"/>
                </a:xfrm>
                <a:custGeom>
                  <a:avLst/>
                  <a:gdLst>
                    <a:gd name="connsiteX0" fmla="*/ 9540 w 24063"/>
                    <a:gd name="connsiteY0" fmla="*/ 257 h 23355"/>
                    <a:gd name="connsiteX1" fmla="*/ 23803 w 24063"/>
                    <a:gd name="connsiteY1" fmla="*/ 9225 h 23355"/>
                    <a:gd name="connsiteX2" fmla="*/ 14522 w 24063"/>
                    <a:gd name="connsiteY2" fmla="*/ 23089 h 23355"/>
                    <a:gd name="connsiteX3" fmla="*/ 260 w 24063"/>
                    <a:gd name="connsiteY3" fmla="*/ 14121 h 23355"/>
                    <a:gd name="connsiteX4" fmla="*/ 9540 w 24063"/>
                    <a:gd name="connsiteY4" fmla="*/ 257 h 2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3" h="23355">
                      <a:moveTo>
                        <a:pt x="9540" y="257"/>
                      </a:moveTo>
                      <a:cubicBezTo>
                        <a:pt x="16060" y="-1081"/>
                        <a:pt x="22437" y="2933"/>
                        <a:pt x="23803" y="9225"/>
                      </a:cubicBezTo>
                      <a:cubicBezTo>
                        <a:pt x="25170" y="15516"/>
                        <a:pt x="21013" y="21722"/>
                        <a:pt x="14522" y="23089"/>
                      </a:cubicBezTo>
                      <a:cubicBezTo>
                        <a:pt x="8032" y="24455"/>
                        <a:pt x="1626" y="20441"/>
                        <a:pt x="260" y="14121"/>
                      </a:cubicBezTo>
                      <a:cubicBezTo>
                        <a:pt x="-1107" y="7801"/>
                        <a:pt x="3050" y="1595"/>
                        <a:pt x="9540" y="257"/>
                      </a:cubicBezTo>
                      <a:close/>
                    </a:path>
                  </a:pathLst>
                </a:custGeom>
                <a:grpFill/>
                <a:ln w="2845" cap="flat">
                  <a:noFill/>
                  <a:prstDash val="solid"/>
                  <a:miter/>
                </a:ln>
              </p:spPr>
              <p:txBody>
                <a:bodyPr rtlCol="0" anchor="ctr"/>
                <a:lstStyle/>
                <a:p>
                  <a:endParaRPr lang="en-US"/>
                </a:p>
              </p:txBody>
            </p:sp>
            <p:sp>
              <p:nvSpPr>
                <p:cNvPr id="2253" name="Freeform: Shape 2252">
                  <a:extLst>
                    <a:ext uri="{FF2B5EF4-FFF2-40B4-BE49-F238E27FC236}">
                      <a16:creationId xmlns:a16="http://schemas.microsoft.com/office/drawing/2014/main" id="{9591BDAA-83AA-6346-056B-BF9714E34FB7}"/>
                    </a:ext>
                  </a:extLst>
                </p:cNvPr>
                <p:cNvSpPr/>
                <p:nvPr/>
              </p:nvSpPr>
              <p:spPr>
                <a:xfrm>
                  <a:off x="5115999" y="1504488"/>
                  <a:ext cx="21018" cy="20422"/>
                </a:xfrm>
                <a:custGeom>
                  <a:avLst/>
                  <a:gdLst>
                    <a:gd name="connsiteX0" fmla="*/ 8844 w 21018"/>
                    <a:gd name="connsiteY0" fmla="*/ 144 h 20422"/>
                    <a:gd name="connsiteX1" fmla="*/ 20886 w 21018"/>
                    <a:gd name="connsiteY1" fmla="*/ 8485 h 20422"/>
                    <a:gd name="connsiteX2" fmla="*/ 12175 w 21018"/>
                    <a:gd name="connsiteY2" fmla="*/ 20271 h 20422"/>
                    <a:gd name="connsiteX3" fmla="*/ 133 w 21018"/>
                    <a:gd name="connsiteY3" fmla="*/ 11930 h 20422"/>
                    <a:gd name="connsiteX4" fmla="*/ 8844 w 21018"/>
                    <a:gd name="connsiteY4" fmla="*/ 144 h 20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8" h="20422">
                      <a:moveTo>
                        <a:pt x="8844" y="144"/>
                      </a:moveTo>
                      <a:cubicBezTo>
                        <a:pt x="14566" y="-795"/>
                        <a:pt x="19975" y="2962"/>
                        <a:pt x="20886" y="8485"/>
                      </a:cubicBezTo>
                      <a:cubicBezTo>
                        <a:pt x="21797" y="14036"/>
                        <a:pt x="17897" y="19303"/>
                        <a:pt x="12175" y="20271"/>
                      </a:cubicBezTo>
                      <a:cubicBezTo>
                        <a:pt x="6453" y="21239"/>
                        <a:pt x="1072" y="17481"/>
                        <a:pt x="133" y="11930"/>
                      </a:cubicBezTo>
                      <a:cubicBezTo>
                        <a:pt x="-778" y="6350"/>
                        <a:pt x="3094" y="1083"/>
                        <a:pt x="8844" y="144"/>
                      </a:cubicBezTo>
                      <a:close/>
                    </a:path>
                  </a:pathLst>
                </a:custGeom>
                <a:grpFill/>
                <a:ln w="2845" cap="flat">
                  <a:noFill/>
                  <a:prstDash val="solid"/>
                  <a:miter/>
                </a:ln>
              </p:spPr>
              <p:txBody>
                <a:bodyPr rtlCol="0" anchor="ctr"/>
                <a:lstStyle/>
                <a:p>
                  <a:endParaRPr lang="en-US"/>
                </a:p>
              </p:txBody>
            </p:sp>
            <p:sp>
              <p:nvSpPr>
                <p:cNvPr id="2254" name="Freeform: Shape 2253">
                  <a:extLst>
                    <a:ext uri="{FF2B5EF4-FFF2-40B4-BE49-F238E27FC236}">
                      <a16:creationId xmlns:a16="http://schemas.microsoft.com/office/drawing/2014/main" id="{94D3C219-56BF-F489-B2A8-9028A77928D1}"/>
                    </a:ext>
                  </a:extLst>
                </p:cNvPr>
                <p:cNvSpPr/>
                <p:nvPr/>
              </p:nvSpPr>
              <p:spPr>
                <a:xfrm>
                  <a:off x="5083196" y="1269558"/>
                  <a:ext cx="17958" cy="17480"/>
                </a:xfrm>
                <a:custGeom>
                  <a:avLst/>
                  <a:gdLst>
                    <a:gd name="connsiteX0" fmla="*/ 7997 w 17958"/>
                    <a:gd name="connsiteY0" fmla="*/ 68 h 17480"/>
                    <a:gd name="connsiteX1" fmla="*/ 17904 w 17958"/>
                    <a:gd name="connsiteY1" fmla="*/ 7641 h 17480"/>
                    <a:gd name="connsiteX2" fmla="*/ 9962 w 17958"/>
                    <a:gd name="connsiteY2" fmla="*/ 17406 h 17480"/>
                    <a:gd name="connsiteX3" fmla="*/ 55 w 17958"/>
                    <a:gd name="connsiteY3" fmla="*/ 9833 h 17480"/>
                    <a:gd name="connsiteX4" fmla="*/ 7997 w 17958"/>
                    <a:gd name="connsiteY4" fmla="*/ 68 h 17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8" h="17480">
                      <a:moveTo>
                        <a:pt x="7997" y="68"/>
                      </a:moveTo>
                      <a:cubicBezTo>
                        <a:pt x="12922" y="-529"/>
                        <a:pt x="17363" y="2858"/>
                        <a:pt x="17904" y="7641"/>
                      </a:cubicBezTo>
                      <a:cubicBezTo>
                        <a:pt x="18445" y="12424"/>
                        <a:pt x="14887" y="16808"/>
                        <a:pt x="9962" y="17406"/>
                      </a:cubicBezTo>
                      <a:cubicBezTo>
                        <a:pt x="5037" y="18032"/>
                        <a:pt x="596" y="14644"/>
                        <a:pt x="55" y="9833"/>
                      </a:cubicBezTo>
                      <a:cubicBezTo>
                        <a:pt x="-486" y="5022"/>
                        <a:pt x="3044" y="666"/>
                        <a:pt x="7997" y="68"/>
                      </a:cubicBezTo>
                      <a:close/>
                    </a:path>
                  </a:pathLst>
                </a:custGeom>
                <a:grpFill/>
                <a:ln w="2845" cap="flat">
                  <a:noFill/>
                  <a:prstDash val="solid"/>
                  <a:miter/>
                </a:ln>
              </p:spPr>
              <p:txBody>
                <a:bodyPr rtlCol="0" anchor="ctr"/>
                <a:lstStyle/>
                <a:p>
                  <a:endParaRPr lang="en-US"/>
                </a:p>
              </p:txBody>
            </p:sp>
            <p:sp>
              <p:nvSpPr>
                <p:cNvPr id="2255" name="Freeform: Shape 2254">
                  <a:extLst>
                    <a:ext uri="{FF2B5EF4-FFF2-40B4-BE49-F238E27FC236}">
                      <a16:creationId xmlns:a16="http://schemas.microsoft.com/office/drawing/2014/main" id="{A3380322-107E-A4D2-3633-C0B7B2A32B24}"/>
                    </a:ext>
                  </a:extLst>
                </p:cNvPr>
                <p:cNvSpPr/>
                <p:nvPr/>
              </p:nvSpPr>
              <p:spPr>
                <a:xfrm>
                  <a:off x="5060450" y="1033398"/>
                  <a:ext cx="14941" cy="14487"/>
                </a:xfrm>
                <a:custGeom>
                  <a:avLst/>
                  <a:gdLst>
                    <a:gd name="connsiteX0" fmla="*/ 6830 w 14941"/>
                    <a:gd name="connsiteY0" fmla="*/ 27 h 14487"/>
                    <a:gd name="connsiteX1" fmla="*/ 14915 w 14941"/>
                    <a:gd name="connsiteY1" fmla="*/ 6631 h 14487"/>
                    <a:gd name="connsiteX2" fmla="*/ 8111 w 14941"/>
                    <a:gd name="connsiteY2" fmla="*/ 14460 h 14487"/>
                    <a:gd name="connsiteX3" fmla="*/ 26 w 14941"/>
                    <a:gd name="connsiteY3" fmla="*/ 7856 h 14487"/>
                    <a:gd name="connsiteX4" fmla="*/ 6830 w 14941"/>
                    <a:gd name="connsiteY4" fmla="*/ 27 h 1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1" h="14487">
                      <a:moveTo>
                        <a:pt x="6830" y="27"/>
                      </a:moveTo>
                      <a:cubicBezTo>
                        <a:pt x="10930" y="-315"/>
                        <a:pt x="14574" y="2646"/>
                        <a:pt x="14915" y="6631"/>
                      </a:cubicBezTo>
                      <a:cubicBezTo>
                        <a:pt x="15257" y="10617"/>
                        <a:pt x="12211" y="14119"/>
                        <a:pt x="8111" y="14460"/>
                      </a:cubicBezTo>
                      <a:cubicBezTo>
                        <a:pt x="4012" y="14802"/>
                        <a:pt x="368" y="11841"/>
                        <a:pt x="26" y="7856"/>
                      </a:cubicBezTo>
                      <a:cubicBezTo>
                        <a:pt x="-315" y="3870"/>
                        <a:pt x="2731" y="340"/>
                        <a:pt x="6830" y="27"/>
                      </a:cubicBezTo>
                      <a:close/>
                    </a:path>
                  </a:pathLst>
                </a:custGeom>
                <a:grpFill/>
                <a:ln w="2845" cap="flat">
                  <a:noFill/>
                  <a:prstDash val="solid"/>
                  <a:miter/>
                </a:ln>
              </p:spPr>
              <p:txBody>
                <a:bodyPr rtlCol="0" anchor="ctr"/>
                <a:lstStyle/>
                <a:p>
                  <a:endParaRPr lang="en-US"/>
                </a:p>
              </p:txBody>
            </p:sp>
            <p:sp>
              <p:nvSpPr>
                <p:cNvPr id="2256" name="Freeform: Shape 2255">
                  <a:extLst>
                    <a:ext uri="{FF2B5EF4-FFF2-40B4-BE49-F238E27FC236}">
                      <a16:creationId xmlns:a16="http://schemas.microsoft.com/office/drawing/2014/main" id="{2FB138CB-EDBC-6589-1AFB-9BA4D3F3B5EA}"/>
                    </a:ext>
                  </a:extLst>
                </p:cNvPr>
                <p:cNvSpPr/>
                <p:nvPr/>
              </p:nvSpPr>
              <p:spPr>
                <a:xfrm>
                  <a:off x="5047434" y="796421"/>
                  <a:ext cx="11907" cy="11569"/>
                </a:xfrm>
                <a:custGeom>
                  <a:avLst/>
                  <a:gdLst>
                    <a:gd name="connsiteX0" fmla="*/ 5726 w 11907"/>
                    <a:gd name="connsiteY0" fmla="*/ 6 h 11569"/>
                    <a:gd name="connsiteX1" fmla="*/ 11903 w 11907"/>
                    <a:gd name="connsiteY1" fmla="*/ 5529 h 11569"/>
                    <a:gd name="connsiteX2" fmla="*/ 6181 w 11907"/>
                    <a:gd name="connsiteY2" fmla="*/ 11564 h 11569"/>
                    <a:gd name="connsiteX3" fmla="*/ 4 w 11907"/>
                    <a:gd name="connsiteY3" fmla="*/ 6041 h 11569"/>
                    <a:gd name="connsiteX4" fmla="*/ 5726 w 11907"/>
                    <a:gd name="connsiteY4" fmla="*/ 6 h 1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7" h="11569">
                      <a:moveTo>
                        <a:pt x="5726" y="6"/>
                      </a:moveTo>
                      <a:cubicBezTo>
                        <a:pt x="9000" y="-137"/>
                        <a:pt x="11761" y="2340"/>
                        <a:pt x="11903" y="5529"/>
                      </a:cubicBezTo>
                      <a:cubicBezTo>
                        <a:pt x="12017" y="8717"/>
                        <a:pt x="9455" y="11422"/>
                        <a:pt x="6181" y="11564"/>
                      </a:cubicBezTo>
                      <a:cubicBezTo>
                        <a:pt x="2907" y="11706"/>
                        <a:pt x="146" y="9230"/>
                        <a:pt x="4" y="6041"/>
                      </a:cubicBezTo>
                      <a:cubicBezTo>
                        <a:pt x="-110" y="2853"/>
                        <a:pt x="2452" y="148"/>
                        <a:pt x="5726" y="6"/>
                      </a:cubicBezTo>
                      <a:close/>
                    </a:path>
                  </a:pathLst>
                </a:custGeom>
                <a:grpFill/>
                <a:ln w="2845" cap="flat">
                  <a:noFill/>
                  <a:prstDash val="solid"/>
                  <a:miter/>
                </a:ln>
              </p:spPr>
              <p:txBody>
                <a:bodyPr rtlCol="0" anchor="ctr"/>
                <a:lstStyle/>
                <a:p>
                  <a:endParaRPr lang="en-US"/>
                </a:p>
              </p:txBody>
            </p:sp>
            <p:sp>
              <p:nvSpPr>
                <p:cNvPr id="2257" name="Freeform: Shape 2256">
                  <a:extLst>
                    <a:ext uri="{FF2B5EF4-FFF2-40B4-BE49-F238E27FC236}">
                      <a16:creationId xmlns:a16="http://schemas.microsoft.com/office/drawing/2014/main" id="{399B7EC9-613A-3311-0CA8-05BB3C3981B7}"/>
                    </a:ext>
                  </a:extLst>
                </p:cNvPr>
                <p:cNvSpPr/>
                <p:nvPr/>
              </p:nvSpPr>
              <p:spPr>
                <a:xfrm>
                  <a:off x="5043566" y="559059"/>
                  <a:ext cx="8882" cy="8597"/>
                </a:xfrm>
                <a:custGeom>
                  <a:avLst/>
                  <a:gdLst>
                    <a:gd name="connsiteX0" fmla="*/ 4385 w 8882"/>
                    <a:gd name="connsiteY0" fmla="*/ 0 h 8597"/>
                    <a:gd name="connsiteX1" fmla="*/ 8882 w 8882"/>
                    <a:gd name="connsiteY1" fmla="*/ 4299 h 8597"/>
                    <a:gd name="connsiteX2" fmla="*/ 4498 w 8882"/>
                    <a:gd name="connsiteY2" fmla="*/ 8597 h 8597"/>
                    <a:gd name="connsiteX3" fmla="*/ 0 w 8882"/>
                    <a:gd name="connsiteY3" fmla="*/ 4299 h 8597"/>
                    <a:gd name="connsiteX4" fmla="*/ 4385 w 8882"/>
                    <a:gd name="connsiteY4" fmla="*/ 0 h 8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2" h="8597">
                      <a:moveTo>
                        <a:pt x="4385" y="0"/>
                      </a:moveTo>
                      <a:cubicBezTo>
                        <a:pt x="6833" y="0"/>
                        <a:pt x="8854" y="1936"/>
                        <a:pt x="8882" y="4299"/>
                      </a:cubicBezTo>
                      <a:cubicBezTo>
                        <a:pt x="8911" y="6662"/>
                        <a:pt x="6947" y="8597"/>
                        <a:pt x="4498" y="8597"/>
                      </a:cubicBezTo>
                      <a:cubicBezTo>
                        <a:pt x="2050" y="8597"/>
                        <a:pt x="29" y="6662"/>
                        <a:pt x="0" y="4299"/>
                      </a:cubicBezTo>
                      <a:cubicBezTo>
                        <a:pt x="-28" y="1907"/>
                        <a:pt x="1936" y="0"/>
                        <a:pt x="4385" y="0"/>
                      </a:cubicBezTo>
                      <a:close/>
                    </a:path>
                  </a:pathLst>
                </a:custGeom>
                <a:grpFill/>
                <a:ln w="2845" cap="flat">
                  <a:noFill/>
                  <a:prstDash val="solid"/>
                  <a:miter/>
                </a:ln>
              </p:spPr>
              <p:txBody>
                <a:bodyPr rtlCol="0" anchor="ctr"/>
                <a:lstStyle/>
                <a:p>
                  <a:endParaRPr lang="en-US"/>
                </a:p>
              </p:txBody>
            </p:sp>
          </p:grpSp>
          <p:grpSp>
            <p:nvGrpSpPr>
              <p:cNvPr id="2089" name="Graphic 9">
                <a:extLst>
                  <a:ext uri="{FF2B5EF4-FFF2-40B4-BE49-F238E27FC236}">
                    <a16:creationId xmlns:a16="http://schemas.microsoft.com/office/drawing/2014/main" id="{0E99F67B-883F-1B1C-4561-65D30B200FA6}"/>
                  </a:ext>
                </a:extLst>
              </p:cNvPr>
              <p:cNvGrpSpPr/>
              <p:nvPr/>
            </p:nvGrpSpPr>
            <p:grpSpPr>
              <a:xfrm>
                <a:off x="4810696" y="558717"/>
                <a:ext cx="7301793" cy="6113900"/>
                <a:chOff x="4810696" y="558717"/>
                <a:chExt cx="7301793" cy="6113900"/>
              </a:xfrm>
              <a:grpFill/>
            </p:grpSpPr>
            <p:sp>
              <p:nvSpPr>
                <p:cNvPr id="2169" name="Freeform: Shape 2168">
                  <a:extLst>
                    <a:ext uri="{FF2B5EF4-FFF2-40B4-BE49-F238E27FC236}">
                      <a16:creationId xmlns:a16="http://schemas.microsoft.com/office/drawing/2014/main" id="{3AD0853F-20FC-FADE-5771-71AF87F7B870}"/>
                    </a:ext>
                  </a:extLst>
                </p:cNvPr>
                <p:cNvSpPr/>
                <p:nvPr/>
              </p:nvSpPr>
              <p:spPr>
                <a:xfrm>
                  <a:off x="11971516" y="6421647"/>
                  <a:ext cx="140972" cy="144741"/>
                </a:xfrm>
                <a:custGeom>
                  <a:avLst/>
                  <a:gdLst>
                    <a:gd name="connsiteX0" fmla="*/ 1249 w 140972"/>
                    <a:gd name="connsiteY0" fmla="*/ 85595 h 144741"/>
                    <a:gd name="connsiteX1" fmla="*/ 56364 w 140972"/>
                    <a:gd name="connsiteY1" fmla="*/ 1215 h 144741"/>
                    <a:gd name="connsiteX2" fmla="*/ 108916 w 140972"/>
                    <a:gd name="connsiteY2" fmla="*/ 12602 h 144741"/>
                    <a:gd name="connsiteX3" fmla="*/ 139377 w 140972"/>
                    <a:gd name="connsiteY3" fmla="*/ 58436 h 144741"/>
                    <a:gd name="connsiteX4" fmla="*/ 129556 w 140972"/>
                    <a:gd name="connsiteY4" fmla="*/ 113038 h 144741"/>
                    <a:gd name="connsiteX5" fmla="*/ 84405 w 140972"/>
                    <a:gd name="connsiteY5" fmla="*/ 143471 h 144741"/>
                    <a:gd name="connsiteX6" fmla="*/ 1249 w 140972"/>
                    <a:gd name="connsiteY6" fmla="*/ 85595 h 14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72" h="144741">
                      <a:moveTo>
                        <a:pt x="1249" y="85595"/>
                      </a:moveTo>
                      <a:cubicBezTo>
                        <a:pt x="-5954" y="46195"/>
                        <a:pt x="18728" y="8417"/>
                        <a:pt x="56364" y="1215"/>
                      </a:cubicBezTo>
                      <a:cubicBezTo>
                        <a:pt x="75209" y="-2457"/>
                        <a:pt x="93913" y="2439"/>
                        <a:pt x="108916" y="12602"/>
                      </a:cubicBezTo>
                      <a:cubicBezTo>
                        <a:pt x="123890" y="22765"/>
                        <a:pt x="135278" y="38822"/>
                        <a:pt x="139377" y="58436"/>
                      </a:cubicBezTo>
                      <a:cubicBezTo>
                        <a:pt x="143476" y="78022"/>
                        <a:pt x="139491" y="97438"/>
                        <a:pt x="129556" y="113038"/>
                      </a:cubicBezTo>
                      <a:cubicBezTo>
                        <a:pt x="119649" y="128610"/>
                        <a:pt x="103706" y="139713"/>
                        <a:pt x="84405" y="143471"/>
                      </a:cubicBezTo>
                      <a:cubicBezTo>
                        <a:pt x="45688" y="150901"/>
                        <a:pt x="8452" y="124967"/>
                        <a:pt x="1249" y="85595"/>
                      </a:cubicBezTo>
                      <a:close/>
                    </a:path>
                  </a:pathLst>
                </a:custGeom>
                <a:grpFill/>
                <a:ln w="2845" cap="flat">
                  <a:noFill/>
                  <a:prstDash val="solid"/>
                  <a:miter/>
                </a:ln>
              </p:spPr>
              <p:txBody>
                <a:bodyPr rtlCol="0" anchor="ctr"/>
                <a:lstStyle/>
                <a:p>
                  <a:endParaRPr lang="en-US"/>
                </a:p>
              </p:txBody>
            </p:sp>
            <p:sp>
              <p:nvSpPr>
                <p:cNvPr id="2170" name="Freeform: Shape 2169">
                  <a:extLst>
                    <a:ext uri="{FF2B5EF4-FFF2-40B4-BE49-F238E27FC236}">
                      <a16:creationId xmlns:a16="http://schemas.microsoft.com/office/drawing/2014/main" id="{09A572C4-B010-4DCA-CA12-52222047B862}"/>
                    </a:ext>
                  </a:extLst>
                </p:cNvPr>
                <p:cNvSpPr/>
                <p:nvPr/>
              </p:nvSpPr>
              <p:spPr>
                <a:xfrm>
                  <a:off x="11728363" y="6466275"/>
                  <a:ext cx="137836" cy="141949"/>
                </a:xfrm>
                <a:custGeom>
                  <a:avLst/>
                  <a:gdLst>
                    <a:gd name="connsiteX0" fmla="*/ 743 w 137836"/>
                    <a:gd name="connsiteY0" fmla="*/ 80794 h 141949"/>
                    <a:gd name="connsiteX1" fmla="*/ 13440 w 137836"/>
                    <a:gd name="connsiteY1" fmla="*/ 28384 h 141949"/>
                    <a:gd name="connsiteX2" fmla="*/ 32685 w 137836"/>
                    <a:gd name="connsiteY2" fmla="*/ 10335 h 141949"/>
                    <a:gd name="connsiteX3" fmla="*/ 58049 w 137836"/>
                    <a:gd name="connsiteY3" fmla="*/ 883 h 141949"/>
                    <a:gd name="connsiteX4" fmla="*/ 136821 w 137836"/>
                    <a:gd name="connsiteY4" fmla="*/ 59727 h 141949"/>
                    <a:gd name="connsiteX5" fmla="*/ 79742 w 137836"/>
                    <a:gd name="connsiteY5" fmla="*/ 141061 h 141949"/>
                    <a:gd name="connsiteX6" fmla="*/ 52099 w 137836"/>
                    <a:gd name="connsiteY6" fmla="*/ 139581 h 141949"/>
                    <a:gd name="connsiteX7" fmla="*/ 27987 w 137836"/>
                    <a:gd name="connsiteY7" fmla="*/ 127624 h 141949"/>
                    <a:gd name="connsiteX8" fmla="*/ 743 w 137836"/>
                    <a:gd name="connsiteY8" fmla="*/ 80794 h 14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36" h="141949">
                      <a:moveTo>
                        <a:pt x="743" y="80794"/>
                      </a:moveTo>
                      <a:cubicBezTo>
                        <a:pt x="-2019" y="61407"/>
                        <a:pt x="3077" y="42789"/>
                        <a:pt x="13440" y="28384"/>
                      </a:cubicBezTo>
                      <a:cubicBezTo>
                        <a:pt x="18621" y="21182"/>
                        <a:pt x="25140" y="15032"/>
                        <a:pt x="32685" y="10335"/>
                      </a:cubicBezTo>
                      <a:cubicBezTo>
                        <a:pt x="40228" y="5666"/>
                        <a:pt x="48797" y="2506"/>
                        <a:pt x="58049" y="883"/>
                      </a:cubicBezTo>
                      <a:cubicBezTo>
                        <a:pt x="95030" y="-5237"/>
                        <a:pt x="130302" y="21096"/>
                        <a:pt x="136821" y="59727"/>
                      </a:cubicBezTo>
                      <a:cubicBezTo>
                        <a:pt x="143340" y="98359"/>
                        <a:pt x="117776" y="134770"/>
                        <a:pt x="79742" y="141061"/>
                      </a:cubicBezTo>
                      <a:cubicBezTo>
                        <a:pt x="70262" y="142712"/>
                        <a:pt x="60868" y="141972"/>
                        <a:pt x="52099" y="139581"/>
                      </a:cubicBezTo>
                      <a:cubicBezTo>
                        <a:pt x="43332" y="137190"/>
                        <a:pt x="35132" y="133090"/>
                        <a:pt x="27987" y="127624"/>
                      </a:cubicBezTo>
                      <a:cubicBezTo>
                        <a:pt x="13667" y="116663"/>
                        <a:pt x="3505" y="100181"/>
                        <a:pt x="743" y="80794"/>
                      </a:cubicBezTo>
                      <a:close/>
                    </a:path>
                  </a:pathLst>
                </a:custGeom>
                <a:grpFill/>
                <a:ln w="2845" cap="flat">
                  <a:noFill/>
                  <a:prstDash val="solid"/>
                  <a:miter/>
                </a:ln>
              </p:spPr>
              <p:txBody>
                <a:bodyPr rtlCol="0" anchor="ctr"/>
                <a:lstStyle/>
                <a:p>
                  <a:endParaRPr lang="en-US"/>
                </a:p>
              </p:txBody>
            </p:sp>
            <p:sp>
              <p:nvSpPr>
                <p:cNvPr id="2171" name="Freeform: Shape 2170">
                  <a:extLst>
                    <a:ext uri="{FF2B5EF4-FFF2-40B4-BE49-F238E27FC236}">
                      <a16:creationId xmlns:a16="http://schemas.microsoft.com/office/drawing/2014/main" id="{A55C758C-8974-AB5F-5670-55201602D0EF}"/>
                    </a:ext>
                  </a:extLst>
                </p:cNvPr>
                <p:cNvSpPr/>
                <p:nvPr/>
              </p:nvSpPr>
              <p:spPr>
                <a:xfrm>
                  <a:off x="11483719" y="6500506"/>
                  <a:ext cx="134691" cy="138669"/>
                </a:xfrm>
                <a:custGeom>
                  <a:avLst/>
                  <a:gdLst>
                    <a:gd name="connsiteX0" fmla="*/ 361 w 134691"/>
                    <a:gd name="connsiteY0" fmla="*/ 76967 h 138669"/>
                    <a:gd name="connsiteX1" fmla="*/ 59461 w 134691"/>
                    <a:gd name="connsiteY1" fmla="*/ 417 h 138669"/>
                    <a:gd name="connsiteX2" fmla="*/ 134133 w 134691"/>
                    <a:gd name="connsiteY2" fmla="*/ 61680 h 138669"/>
                    <a:gd name="connsiteX3" fmla="*/ 75033 w 134691"/>
                    <a:gd name="connsiteY3" fmla="*/ 138231 h 138669"/>
                    <a:gd name="connsiteX4" fmla="*/ 361 w 134691"/>
                    <a:gd name="connsiteY4" fmla="*/ 76967 h 13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1" h="138669">
                      <a:moveTo>
                        <a:pt x="361" y="76967"/>
                      </a:moveTo>
                      <a:cubicBezTo>
                        <a:pt x="-3426" y="38849"/>
                        <a:pt x="23021" y="4573"/>
                        <a:pt x="59461" y="417"/>
                      </a:cubicBezTo>
                      <a:cubicBezTo>
                        <a:pt x="95900" y="-3740"/>
                        <a:pt x="129321" y="23675"/>
                        <a:pt x="134133" y="61680"/>
                      </a:cubicBezTo>
                      <a:cubicBezTo>
                        <a:pt x="138916" y="99685"/>
                        <a:pt x="112468" y="133961"/>
                        <a:pt x="75033" y="138231"/>
                      </a:cubicBezTo>
                      <a:cubicBezTo>
                        <a:pt x="37597" y="142501"/>
                        <a:pt x="4175" y="115087"/>
                        <a:pt x="361" y="76967"/>
                      </a:cubicBezTo>
                      <a:close/>
                    </a:path>
                  </a:pathLst>
                </a:custGeom>
                <a:grpFill/>
                <a:ln w="2845" cap="flat">
                  <a:noFill/>
                  <a:prstDash val="solid"/>
                  <a:miter/>
                </a:ln>
              </p:spPr>
              <p:txBody>
                <a:bodyPr rtlCol="0" anchor="ctr"/>
                <a:lstStyle/>
                <a:p>
                  <a:endParaRPr lang="en-US"/>
                </a:p>
              </p:txBody>
            </p:sp>
            <p:sp>
              <p:nvSpPr>
                <p:cNvPr id="2172" name="Freeform: Shape 2171">
                  <a:extLst>
                    <a:ext uri="{FF2B5EF4-FFF2-40B4-BE49-F238E27FC236}">
                      <a16:creationId xmlns:a16="http://schemas.microsoft.com/office/drawing/2014/main" id="{4CB09E48-F8BA-3FAC-B1A6-C601CEBD3646}"/>
                    </a:ext>
                  </a:extLst>
                </p:cNvPr>
                <p:cNvSpPr/>
                <p:nvPr/>
              </p:nvSpPr>
              <p:spPr>
                <a:xfrm>
                  <a:off x="11237791" y="6525107"/>
                  <a:ext cx="131601" cy="135456"/>
                </a:xfrm>
                <a:custGeom>
                  <a:avLst/>
                  <a:gdLst>
                    <a:gd name="connsiteX0" fmla="*/ 124 w 131601"/>
                    <a:gd name="connsiteY0" fmla="*/ 71867 h 135456"/>
                    <a:gd name="connsiteX1" fmla="*/ 60931 w 131601"/>
                    <a:gd name="connsiteY1" fmla="*/ 127 h 135456"/>
                    <a:gd name="connsiteX2" fmla="*/ 86610 w 131601"/>
                    <a:gd name="connsiteY2" fmla="*/ 3827 h 135456"/>
                    <a:gd name="connsiteX3" fmla="*/ 108388 w 131601"/>
                    <a:gd name="connsiteY3" fmla="*/ 16525 h 135456"/>
                    <a:gd name="connsiteX4" fmla="*/ 131362 w 131601"/>
                    <a:gd name="connsiteY4" fmla="*/ 62586 h 135456"/>
                    <a:gd name="connsiteX5" fmla="*/ 115961 w 131601"/>
                    <a:gd name="connsiteY5" fmla="*/ 112064 h 135456"/>
                    <a:gd name="connsiteX6" fmla="*/ 96062 w 131601"/>
                    <a:gd name="connsiteY6" fmla="*/ 128376 h 135456"/>
                    <a:gd name="connsiteX7" fmla="*/ 70611 w 131601"/>
                    <a:gd name="connsiteY7" fmla="*/ 135323 h 135456"/>
                    <a:gd name="connsiteX8" fmla="*/ 124 w 131601"/>
                    <a:gd name="connsiteY8" fmla="*/ 71895 h 13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1" h="135456">
                      <a:moveTo>
                        <a:pt x="124" y="71867"/>
                      </a:moveTo>
                      <a:cubicBezTo>
                        <a:pt x="-2068" y="34516"/>
                        <a:pt x="25147" y="2376"/>
                        <a:pt x="60931" y="127"/>
                      </a:cubicBezTo>
                      <a:cubicBezTo>
                        <a:pt x="69899" y="-443"/>
                        <a:pt x="78582" y="924"/>
                        <a:pt x="86610" y="3827"/>
                      </a:cubicBezTo>
                      <a:cubicBezTo>
                        <a:pt x="94638" y="6646"/>
                        <a:pt x="102011" y="10916"/>
                        <a:pt x="108388" y="16525"/>
                      </a:cubicBezTo>
                      <a:cubicBezTo>
                        <a:pt x="121114" y="27713"/>
                        <a:pt x="129824" y="43939"/>
                        <a:pt x="131362" y="62586"/>
                      </a:cubicBezTo>
                      <a:cubicBezTo>
                        <a:pt x="132899" y="81233"/>
                        <a:pt x="126949" y="98769"/>
                        <a:pt x="115961" y="112064"/>
                      </a:cubicBezTo>
                      <a:cubicBezTo>
                        <a:pt x="110467" y="118697"/>
                        <a:pt x="103719" y="124334"/>
                        <a:pt x="96062" y="128376"/>
                      </a:cubicBezTo>
                      <a:cubicBezTo>
                        <a:pt x="88375" y="132305"/>
                        <a:pt x="79778" y="134753"/>
                        <a:pt x="70611" y="135323"/>
                      </a:cubicBezTo>
                      <a:cubicBezTo>
                        <a:pt x="33887" y="137657"/>
                        <a:pt x="2315" y="109245"/>
                        <a:pt x="124" y="71895"/>
                      </a:cubicBezTo>
                      <a:close/>
                    </a:path>
                  </a:pathLst>
                </a:custGeom>
                <a:grpFill/>
                <a:ln w="2845" cap="flat">
                  <a:noFill/>
                  <a:prstDash val="solid"/>
                  <a:miter/>
                </a:ln>
              </p:spPr>
              <p:txBody>
                <a:bodyPr rtlCol="0" anchor="ctr"/>
                <a:lstStyle/>
                <a:p>
                  <a:endParaRPr lang="en-US"/>
                </a:p>
              </p:txBody>
            </p:sp>
            <p:sp>
              <p:nvSpPr>
                <p:cNvPr id="2173" name="Freeform: Shape 2172">
                  <a:extLst>
                    <a:ext uri="{FF2B5EF4-FFF2-40B4-BE49-F238E27FC236}">
                      <a16:creationId xmlns:a16="http://schemas.microsoft.com/office/drawing/2014/main" id="{BCAD1D0C-E82B-57C6-73F4-5F5D549E20BD}"/>
                    </a:ext>
                  </a:extLst>
                </p:cNvPr>
                <p:cNvSpPr/>
                <p:nvPr/>
              </p:nvSpPr>
              <p:spPr>
                <a:xfrm>
                  <a:off x="10991209" y="6539252"/>
                  <a:ext cx="128514" cy="132404"/>
                </a:xfrm>
                <a:custGeom>
                  <a:avLst/>
                  <a:gdLst>
                    <a:gd name="connsiteX0" fmla="*/ 28 w 128514"/>
                    <a:gd name="connsiteY0" fmla="*/ 67885 h 132404"/>
                    <a:gd name="connsiteX1" fmla="*/ 62203 w 128514"/>
                    <a:gd name="connsiteY1" fmla="*/ 45 h 132404"/>
                    <a:gd name="connsiteX2" fmla="*/ 128449 w 128514"/>
                    <a:gd name="connsiteY2" fmla="*/ 63757 h 132404"/>
                    <a:gd name="connsiteX3" fmla="*/ 66274 w 128514"/>
                    <a:gd name="connsiteY3" fmla="*/ 132337 h 132404"/>
                    <a:gd name="connsiteX4" fmla="*/ 0 w 128514"/>
                    <a:gd name="connsiteY4" fmla="*/ 67857 h 132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14" h="132404">
                      <a:moveTo>
                        <a:pt x="28" y="67885"/>
                      </a:moveTo>
                      <a:cubicBezTo>
                        <a:pt x="-655" y="31275"/>
                        <a:pt x="27216" y="1696"/>
                        <a:pt x="62203" y="45"/>
                      </a:cubicBezTo>
                      <a:cubicBezTo>
                        <a:pt x="97219" y="-1293"/>
                        <a:pt x="126883" y="27233"/>
                        <a:pt x="128449" y="63757"/>
                      </a:cubicBezTo>
                      <a:cubicBezTo>
                        <a:pt x="130043" y="100282"/>
                        <a:pt x="102201" y="130999"/>
                        <a:pt x="66274" y="132337"/>
                      </a:cubicBezTo>
                      <a:cubicBezTo>
                        <a:pt x="30376" y="134017"/>
                        <a:pt x="683" y="104324"/>
                        <a:pt x="0" y="67857"/>
                      </a:cubicBezTo>
                      <a:close/>
                    </a:path>
                  </a:pathLst>
                </a:custGeom>
                <a:grpFill/>
                <a:ln w="2845" cap="flat">
                  <a:noFill/>
                  <a:prstDash val="solid"/>
                  <a:miter/>
                </a:ln>
              </p:spPr>
              <p:txBody>
                <a:bodyPr rtlCol="0" anchor="ctr"/>
                <a:lstStyle/>
                <a:p>
                  <a:endParaRPr lang="en-US"/>
                </a:p>
              </p:txBody>
            </p:sp>
            <p:sp>
              <p:nvSpPr>
                <p:cNvPr id="2174" name="Freeform: Shape 2173">
                  <a:extLst>
                    <a:ext uri="{FF2B5EF4-FFF2-40B4-BE49-F238E27FC236}">
                      <a16:creationId xmlns:a16="http://schemas.microsoft.com/office/drawing/2014/main" id="{43F59196-08AD-A8ED-6C2D-82B8D6151432}"/>
                    </a:ext>
                  </a:extLst>
                </p:cNvPr>
                <p:cNvSpPr/>
                <p:nvPr/>
              </p:nvSpPr>
              <p:spPr>
                <a:xfrm>
                  <a:off x="10744288" y="6543420"/>
                  <a:ext cx="125475" cy="129198"/>
                </a:xfrm>
                <a:custGeom>
                  <a:avLst/>
                  <a:gdLst>
                    <a:gd name="connsiteX0" fmla="*/ 16 w 125475"/>
                    <a:gd name="connsiteY0" fmla="*/ 63802 h 129198"/>
                    <a:gd name="connsiteX1" fmla="*/ 63357 w 125475"/>
                    <a:gd name="connsiteY1" fmla="*/ 5 h 129198"/>
                    <a:gd name="connsiteX2" fmla="*/ 125475 w 125475"/>
                    <a:gd name="connsiteY2" fmla="*/ 65283 h 129198"/>
                    <a:gd name="connsiteX3" fmla="*/ 62133 w 125475"/>
                    <a:gd name="connsiteY3" fmla="*/ 129194 h 129198"/>
                    <a:gd name="connsiteX4" fmla="*/ 16 w 125475"/>
                    <a:gd name="connsiteY4" fmla="*/ 63802 h 129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75" h="129198">
                      <a:moveTo>
                        <a:pt x="16" y="63802"/>
                      </a:moveTo>
                      <a:cubicBezTo>
                        <a:pt x="784" y="28132"/>
                        <a:pt x="29139" y="-450"/>
                        <a:pt x="63357" y="5"/>
                      </a:cubicBezTo>
                      <a:cubicBezTo>
                        <a:pt x="97576" y="375"/>
                        <a:pt x="125361" y="29840"/>
                        <a:pt x="125475" y="65283"/>
                      </a:cubicBezTo>
                      <a:cubicBezTo>
                        <a:pt x="125561" y="101182"/>
                        <a:pt x="97207" y="129593"/>
                        <a:pt x="62133" y="129194"/>
                      </a:cubicBezTo>
                      <a:cubicBezTo>
                        <a:pt x="27060" y="128739"/>
                        <a:pt x="-753" y="99473"/>
                        <a:pt x="16" y="63802"/>
                      </a:cubicBezTo>
                      <a:close/>
                    </a:path>
                  </a:pathLst>
                </a:custGeom>
                <a:grpFill/>
                <a:ln w="2845" cap="flat">
                  <a:noFill/>
                  <a:prstDash val="solid"/>
                  <a:miter/>
                </a:ln>
              </p:spPr>
              <p:txBody>
                <a:bodyPr rtlCol="0" anchor="ctr"/>
                <a:lstStyle/>
                <a:p>
                  <a:endParaRPr lang="en-US"/>
                </a:p>
              </p:txBody>
            </p:sp>
            <p:sp>
              <p:nvSpPr>
                <p:cNvPr id="2175" name="Freeform: Shape 2174">
                  <a:extLst>
                    <a:ext uri="{FF2B5EF4-FFF2-40B4-BE49-F238E27FC236}">
                      <a16:creationId xmlns:a16="http://schemas.microsoft.com/office/drawing/2014/main" id="{FA1AFC9F-674B-D636-08D4-0E1C6A393D7E}"/>
                    </a:ext>
                  </a:extLst>
                </p:cNvPr>
                <p:cNvSpPr/>
                <p:nvPr/>
              </p:nvSpPr>
              <p:spPr>
                <a:xfrm>
                  <a:off x="10497504" y="6538007"/>
                  <a:ext cx="122384" cy="126053"/>
                </a:xfrm>
                <a:custGeom>
                  <a:avLst/>
                  <a:gdLst>
                    <a:gd name="connsiteX0" fmla="*/ 95 w 122384"/>
                    <a:gd name="connsiteY0" fmla="*/ 59280 h 126053"/>
                    <a:gd name="connsiteX1" fmla="*/ 64319 w 122384"/>
                    <a:gd name="connsiteY1" fmla="*/ 95 h 126053"/>
                    <a:gd name="connsiteX2" fmla="*/ 122337 w 122384"/>
                    <a:gd name="connsiteY2" fmla="*/ 65373 h 126053"/>
                    <a:gd name="connsiteX3" fmla="*/ 58056 w 122384"/>
                    <a:gd name="connsiteY3" fmla="*/ 126010 h 126053"/>
                    <a:gd name="connsiteX4" fmla="*/ 123 w 122384"/>
                    <a:gd name="connsiteY4" fmla="*/ 59309 h 126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84" h="126053">
                      <a:moveTo>
                        <a:pt x="95" y="59280"/>
                      </a:moveTo>
                      <a:cubicBezTo>
                        <a:pt x="2258" y="24492"/>
                        <a:pt x="30982" y="-1784"/>
                        <a:pt x="64319" y="95"/>
                      </a:cubicBezTo>
                      <a:cubicBezTo>
                        <a:pt x="97684" y="1348"/>
                        <a:pt x="123646" y="30585"/>
                        <a:pt x="122337" y="65373"/>
                      </a:cubicBezTo>
                      <a:cubicBezTo>
                        <a:pt x="120999" y="100161"/>
                        <a:pt x="92217" y="127291"/>
                        <a:pt x="58056" y="126010"/>
                      </a:cubicBezTo>
                      <a:cubicBezTo>
                        <a:pt x="23894" y="124103"/>
                        <a:pt x="-2012" y="94012"/>
                        <a:pt x="123" y="59309"/>
                      </a:cubicBezTo>
                      <a:close/>
                    </a:path>
                  </a:pathLst>
                </a:custGeom>
                <a:grpFill/>
                <a:ln w="2845" cap="flat">
                  <a:noFill/>
                  <a:prstDash val="solid"/>
                  <a:miter/>
                </a:ln>
              </p:spPr>
              <p:txBody>
                <a:bodyPr rtlCol="0" anchor="ctr"/>
                <a:lstStyle/>
                <a:p>
                  <a:endParaRPr lang="en-US"/>
                </a:p>
              </p:txBody>
            </p:sp>
            <p:sp>
              <p:nvSpPr>
                <p:cNvPr id="2176" name="Freeform: Shape 2175">
                  <a:extLst>
                    <a:ext uri="{FF2B5EF4-FFF2-40B4-BE49-F238E27FC236}">
                      <a16:creationId xmlns:a16="http://schemas.microsoft.com/office/drawing/2014/main" id="{5BA1F159-7F5C-F8D0-FB7F-6380459CE3B3}"/>
                    </a:ext>
                  </a:extLst>
                </p:cNvPr>
                <p:cNvSpPr/>
                <p:nvPr/>
              </p:nvSpPr>
              <p:spPr>
                <a:xfrm>
                  <a:off x="10251129" y="6521792"/>
                  <a:ext cx="119390" cy="122847"/>
                </a:xfrm>
                <a:custGeom>
                  <a:avLst/>
                  <a:gdLst>
                    <a:gd name="connsiteX0" fmla="*/ 333 w 119390"/>
                    <a:gd name="connsiteY0" fmla="*/ 56137 h 122847"/>
                    <a:gd name="connsiteX1" fmla="*/ 65325 w 119390"/>
                    <a:gd name="connsiteY1" fmla="*/ 225 h 122847"/>
                    <a:gd name="connsiteX2" fmla="*/ 119188 w 119390"/>
                    <a:gd name="connsiteY2" fmla="*/ 66699 h 122847"/>
                    <a:gd name="connsiteX3" fmla="*/ 54195 w 119390"/>
                    <a:gd name="connsiteY3" fmla="*/ 122610 h 122847"/>
                    <a:gd name="connsiteX4" fmla="*/ 333 w 119390"/>
                    <a:gd name="connsiteY4" fmla="*/ 56137 h 12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0" h="122847">
                      <a:moveTo>
                        <a:pt x="333" y="56137"/>
                      </a:moveTo>
                      <a:cubicBezTo>
                        <a:pt x="3806" y="22373"/>
                        <a:pt x="32900" y="-2650"/>
                        <a:pt x="65325" y="225"/>
                      </a:cubicBezTo>
                      <a:cubicBezTo>
                        <a:pt x="97751" y="3100"/>
                        <a:pt x="121864" y="32878"/>
                        <a:pt x="119188" y="66699"/>
                      </a:cubicBezTo>
                      <a:cubicBezTo>
                        <a:pt x="116511" y="100519"/>
                        <a:pt x="87417" y="125571"/>
                        <a:pt x="54195" y="122610"/>
                      </a:cubicBezTo>
                      <a:cubicBezTo>
                        <a:pt x="20972" y="119649"/>
                        <a:pt x="-3141" y="89900"/>
                        <a:pt x="333" y="56137"/>
                      </a:cubicBezTo>
                      <a:close/>
                    </a:path>
                  </a:pathLst>
                </a:custGeom>
                <a:grpFill/>
                <a:ln w="2845" cap="flat">
                  <a:noFill/>
                  <a:prstDash val="solid"/>
                  <a:miter/>
                </a:ln>
              </p:spPr>
              <p:txBody>
                <a:bodyPr rtlCol="0" anchor="ctr"/>
                <a:lstStyle/>
                <a:p>
                  <a:endParaRPr lang="en-US"/>
                </a:p>
              </p:txBody>
            </p:sp>
            <p:sp>
              <p:nvSpPr>
                <p:cNvPr id="2177" name="Freeform: Shape 2176">
                  <a:extLst>
                    <a:ext uri="{FF2B5EF4-FFF2-40B4-BE49-F238E27FC236}">
                      <a16:creationId xmlns:a16="http://schemas.microsoft.com/office/drawing/2014/main" id="{FFC42360-531C-C180-6C99-1698EB982310}"/>
                    </a:ext>
                  </a:extLst>
                </p:cNvPr>
                <p:cNvSpPr/>
                <p:nvPr/>
              </p:nvSpPr>
              <p:spPr>
                <a:xfrm>
                  <a:off x="10005746" y="6495944"/>
                  <a:ext cx="116302" cy="119857"/>
                </a:xfrm>
                <a:custGeom>
                  <a:avLst/>
                  <a:gdLst>
                    <a:gd name="connsiteX0" fmla="*/ 633 w 116302"/>
                    <a:gd name="connsiteY0" fmla="*/ 51837 h 119857"/>
                    <a:gd name="connsiteX1" fmla="*/ 66053 w 116302"/>
                    <a:gd name="connsiteY1" fmla="*/ 537 h 119857"/>
                    <a:gd name="connsiteX2" fmla="*/ 115843 w 116302"/>
                    <a:gd name="connsiteY2" fmla="*/ 67266 h 119857"/>
                    <a:gd name="connsiteX3" fmla="*/ 50338 w 116302"/>
                    <a:gd name="connsiteY3" fmla="*/ 119249 h 119857"/>
                    <a:gd name="connsiteX4" fmla="*/ 633 w 116302"/>
                    <a:gd name="connsiteY4" fmla="*/ 51837 h 119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02" h="119857">
                      <a:moveTo>
                        <a:pt x="633" y="51837"/>
                      </a:moveTo>
                      <a:cubicBezTo>
                        <a:pt x="5330" y="19098"/>
                        <a:pt x="34623" y="-3847"/>
                        <a:pt x="66053" y="537"/>
                      </a:cubicBezTo>
                      <a:cubicBezTo>
                        <a:pt x="97425" y="5205"/>
                        <a:pt x="119829" y="34385"/>
                        <a:pt x="115843" y="67266"/>
                      </a:cubicBezTo>
                      <a:cubicBezTo>
                        <a:pt x="111887" y="100033"/>
                        <a:pt x="82479" y="124032"/>
                        <a:pt x="50338" y="119249"/>
                      </a:cubicBezTo>
                      <a:cubicBezTo>
                        <a:pt x="18169" y="114751"/>
                        <a:pt x="-4093" y="84575"/>
                        <a:pt x="633" y="51837"/>
                      </a:cubicBezTo>
                      <a:close/>
                    </a:path>
                  </a:pathLst>
                </a:custGeom>
                <a:grpFill/>
                <a:ln w="2845" cap="flat">
                  <a:noFill/>
                  <a:prstDash val="solid"/>
                  <a:miter/>
                </a:ln>
              </p:spPr>
              <p:txBody>
                <a:bodyPr rtlCol="0" anchor="ctr"/>
                <a:lstStyle/>
                <a:p>
                  <a:endParaRPr lang="en-US"/>
                </a:p>
              </p:txBody>
            </p:sp>
            <p:sp>
              <p:nvSpPr>
                <p:cNvPr id="2178" name="Freeform: Shape 2177">
                  <a:extLst>
                    <a:ext uri="{FF2B5EF4-FFF2-40B4-BE49-F238E27FC236}">
                      <a16:creationId xmlns:a16="http://schemas.microsoft.com/office/drawing/2014/main" id="{2C86F47D-A977-7204-4B8B-84F603813390}"/>
                    </a:ext>
                  </a:extLst>
                </p:cNvPr>
                <p:cNvSpPr/>
                <p:nvPr/>
              </p:nvSpPr>
              <p:spPr>
                <a:xfrm>
                  <a:off x="9761666" y="6460063"/>
                  <a:ext cx="113335" cy="116356"/>
                </a:xfrm>
                <a:custGeom>
                  <a:avLst/>
                  <a:gdLst>
                    <a:gd name="connsiteX0" fmla="*/ 1024 w 113335"/>
                    <a:gd name="connsiteY0" fmla="*/ 48119 h 116356"/>
                    <a:gd name="connsiteX1" fmla="*/ 24653 w 113335"/>
                    <a:gd name="connsiteY1" fmla="*/ 10683 h 116356"/>
                    <a:gd name="connsiteX2" fmla="*/ 44410 w 113335"/>
                    <a:gd name="connsiteY2" fmla="*/ 1687 h 116356"/>
                    <a:gd name="connsiteX3" fmla="*/ 66729 w 113335"/>
                    <a:gd name="connsiteY3" fmla="*/ 748 h 116356"/>
                    <a:gd name="connsiteX4" fmla="*/ 112535 w 113335"/>
                    <a:gd name="connsiteY4" fmla="*/ 67420 h 116356"/>
                    <a:gd name="connsiteX5" fmla="*/ 46687 w 113335"/>
                    <a:gd name="connsiteY5" fmla="*/ 115589 h 116356"/>
                    <a:gd name="connsiteX6" fmla="*/ 25536 w 113335"/>
                    <a:gd name="connsiteY6" fmla="*/ 107447 h 116356"/>
                    <a:gd name="connsiteX7" fmla="*/ 9935 w 113335"/>
                    <a:gd name="connsiteY7" fmla="*/ 91789 h 116356"/>
                    <a:gd name="connsiteX8" fmla="*/ 996 w 113335"/>
                    <a:gd name="connsiteY8" fmla="*/ 48119 h 11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335" h="116356">
                      <a:moveTo>
                        <a:pt x="1024" y="48119"/>
                      </a:moveTo>
                      <a:cubicBezTo>
                        <a:pt x="3957" y="32291"/>
                        <a:pt x="12782" y="19138"/>
                        <a:pt x="24653" y="10683"/>
                      </a:cubicBezTo>
                      <a:cubicBezTo>
                        <a:pt x="30603" y="6413"/>
                        <a:pt x="37264" y="3452"/>
                        <a:pt x="44410" y="1687"/>
                      </a:cubicBezTo>
                      <a:cubicBezTo>
                        <a:pt x="51555" y="-135"/>
                        <a:pt x="59100" y="-533"/>
                        <a:pt x="66729" y="748"/>
                      </a:cubicBezTo>
                      <a:cubicBezTo>
                        <a:pt x="97219" y="5787"/>
                        <a:pt x="117716" y="35650"/>
                        <a:pt x="112535" y="67420"/>
                      </a:cubicBezTo>
                      <a:cubicBezTo>
                        <a:pt x="107353" y="99191"/>
                        <a:pt x="77860" y="120770"/>
                        <a:pt x="46687" y="115589"/>
                      </a:cubicBezTo>
                      <a:cubicBezTo>
                        <a:pt x="38916" y="114308"/>
                        <a:pt x="31770" y="111461"/>
                        <a:pt x="25536" y="107447"/>
                      </a:cubicBezTo>
                      <a:cubicBezTo>
                        <a:pt x="19330" y="103376"/>
                        <a:pt x="14063" y="97939"/>
                        <a:pt x="9935" y="91789"/>
                      </a:cubicBezTo>
                      <a:cubicBezTo>
                        <a:pt x="1679" y="79462"/>
                        <a:pt x="-1908" y="63947"/>
                        <a:pt x="996" y="48119"/>
                      </a:cubicBezTo>
                      <a:close/>
                    </a:path>
                  </a:pathLst>
                </a:custGeom>
                <a:grpFill/>
                <a:ln w="2845" cap="flat">
                  <a:noFill/>
                  <a:prstDash val="solid"/>
                  <a:miter/>
                </a:ln>
              </p:spPr>
              <p:txBody>
                <a:bodyPr rtlCol="0" anchor="ctr"/>
                <a:lstStyle/>
                <a:p>
                  <a:endParaRPr lang="en-US"/>
                </a:p>
              </p:txBody>
            </p:sp>
            <p:sp>
              <p:nvSpPr>
                <p:cNvPr id="2179" name="Freeform: Shape 2178">
                  <a:extLst>
                    <a:ext uri="{FF2B5EF4-FFF2-40B4-BE49-F238E27FC236}">
                      <a16:creationId xmlns:a16="http://schemas.microsoft.com/office/drawing/2014/main" id="{7507C361-87E1-1487-E254-3D25EAF59902}"/>
                    </a:ext>
                  </a:extLst>
                </p:cNvPr>
                <p:cNvSpPr/>
                <p:nvPr/>
              </p:nvSpPr>
              <p:spPr>
                <a:xfrm>
                  <a:off x="9519336" y="6413677"/>
                  <a:ext cx="110296" cy="113304"/>
                </a:xfrm>
                <a:custGeom>
                  <a:avLst/>
                  <a:gdLst>
                    <a:gd name="connsiteX0" fmla="*/ 1459 w 110296"/>
                    <a:gd name="connsiteY0" fmla="*/ 44913 h 113304"/>
                    <a:gd name="connsiteX1" fmla="*/ 67306 w 110296"/>
                    <a:gd name="connsiteY1" fmla="*/ 1215 h 113304"/>
                    <a:gd name="connsiteX2" fmla="*/ 109069 w 110296"/>
                    <a:gd name="connsiteY2" fmla="*/ 68343 h 113304"/>
                    <a:gd name="connsiteX3" fmla="*/ 43222 w 110296"/>
                    <a:gd name="connsiteY3" fmla="*/ 112042 h 113304"/>
                    <a:gd name="connsiteX4" fmla="*/ 1459 w 110296"/>
                    <a:gd name="connsiteY4" fmla="*/ 44913 h 113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96" h="113304">
                      <a:moveTo>
                        <a:pt x="1459" y="44913"/>
                      </a:moveTo>
                      <a:cubicBezTo>
                        <a:pt x="8434" y="14367"/>
                        <a:pt x="37927" y="-5190"/>
                        <a:pt x="67306" y="1215"/>
                      </a:cubicBezTo>
                      <a:cubicBezTo>
                        <a:pt x="96685" y="7620"/>
                        <a:pt x="115389" y="37682"/>
                        <a:pt x="109069" y="68343"/>
                      </a:cubicBezTo>
                      <a:cubicBezTo>
                        <a:pt x="102749" y="99031"/>
                        <a:pt x="73256" y="118589"/>
                        <a:pt x="43222" y="112042"/>
                      </a:cubicBezTo>
                      <a:cubicBezTo>
                        <a:pt x="13188" y="105494"/>
                        <a:pt x="-5516" y="75431"/>
                        <a:pt x="1459" y="44913"/>
                      </a:cubicBezTo>
                      <a:close/>
                    </a:path>
                  </a:pathLst>
                </a:custGeom>
                <a:grpFill/>
                <a:ln w="2845" cap="flat">
                  <a:noFill/>
                  <a:prstDash val="solid"/>
                  <a:miter/>
                </a:ln>
              </p:spPr>
              <p:txBody>
                <a:bodyPr rtlCol="0" anchor="ctr"/>
                <a:lstStyle/>
                <a:p>
                  <a:endParaRPr lang="en-US"/>
                </a:p>
              </p:txBody>
            </p:sp>
            <p:sp>
              <p:nvSpPr>
                <p:cNvPr id="2180" name="Freeform: Shape 2179">
                  <a:extLst>
                    <a:ext uri="{FF2B5EF4-FFF2-40B4-BE49-F238E27FC236}">
                      <a16:creationId xmlns:a16="http://schemas.microsoft.com/office/drawing/2014/main" id="{5080B913-8825-6306-990F-A747A7AEBC0A}"/>
                    </a:ext>
                  </a:extLst>
                </p:cNvPr>
                <p:cNvSpPr/>
                <p:nvPr/>
              </p:nvSpPr>
              <p:spPr>
                <a:xfrm>
                  <a:off x="9279194" y="6357628"/>
                  <a:ext cx="107291" cy="110343"/>
                </a:xfrm>
                <a:custGeom>
                  <a:avLst/>
                  <a:gdLst>
                    <a:gd name="connsiteX0" fmla="*/ 2041 w 107291"/>
                    <a:gd name="connsiteY0" fmla="*/ 41150 h 110343"/>
                    <a:gd name="connsiteX1" fmla="*/ 67632 w 107291"/>
                    <a:gd name="connsiteY1" fmla="*/ 1779 h 110343"/>
                    <a:gd name="connsiteX2" fmla="*/ 86478 w 107291"/>
                    <a:gd name="connsiteY2" fmla="*/ 11372 h 110343"/>
                    <a:gd name="connsiteX3" fmla="*/ 99943 w 107291"/>
                    <a:gd name="connsiteY3" fmla="*/ 26830 h 110343"/>
                    <a:gd name="connsiteX4" fmla="*/ 105551 w 107291"/>
                    <a:gd name="connsiteY4" fmla="*/ 68337 h 110343"/>
                    <a:gd name="connsiteX5" fmla="*/ 80699 w 107291"/>
                    <a:gd name="connsiteY5" fmla="*/ 102413 h 110343"/>
                    <a:gd name="connsiteX6" fmla="*/ 61113 w 107291"/>
                    <a:gd name="connsiteY6" fmla="*/ 109787 h 110343"/>
                    <a:gd name="connsiteX7" fmla="*/ 39733 w 107291"/>
                    <a:gd name="connsiteY7" fmla="*/ 108506 h 110343"/>
                    <a:gd name="connsiteX8" fmla="*/ 1984 w 107291"/>
                    <a:gd name="connsiteY8" fmla="*/ 41178 h 11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291" h="110343">
                      <a:moveTo>
                        <a:pt x="2041" y="41150"/>
                      </a:moveTo>
                      <a:cubicBezTo>
                        <a:pt x="10041" y="11771"/>
                        <a:pt x="39420" y="-5851"/>
                        <a:pt x="67632" y="1779"/>
                      </a:cubicBezTo>
                      <a:cubicBezTo>
                        <a:pt x="74692" y="3686"/>
                        <a:pt x="81041" y="7016"/>
                        <a:pt x="86478" y="11372"/>
                      </a:cubicBezTo>
                      <a:cubicBezTo>
                        <a:pt x="91944" y="15585"/>
                        <a:pt x="96499" y="20852"/>
                        <a:pt x="99943" y="26830"/>
                      </a:cubicBezTo>
                      <a:cubicBezTo>
                        <a:pt x="106833" y="38787"/>
                        <a:pt x="109281" y="53562"/>
                        <a:pt x="105551" y="68337"/>
                      </a:cubicBezTo>
                      <a:cubicBezTo>
                        <a:pt x="101851" y="83112"/>
                        <a:pt x="92656" y="95041"/>
                        <a:pt x="80699" y="102413"/>
                      </a:cubicBezTo>
                      <a:cubicBezTo>
                        <a:pt x="74721" y="106086"/>
                        <a:pt x="68087" y="108619"/>
                        <a:pt x="61113" y="109787"/>
                      </a:cubicBezTo>
                      <a:cubicBezTo>
                        <a:pt x="54195" y="110811"/>
                        <a:pt x="46936" y="110442"/>
                        <a:pt x="39733" y="108506"/>
                      </a:cubicBezTo>
                      <a:cubicBezTo>
                        <a:pt x="10894" y="100706"/>
                        <a:pt x="-6015" y="70558"/>
                        <a:pt x="1984" y="41178"/>
                      </a:cubicBezTo>
                      <a:close/>
                    </a:path>
                  </a:pathLst>
                </a:custGeom>
                <a:grpFill/>
                <a:ln w="2845" cap="flat">
                  <a:noFill/>
                  <a:prstDash val="solid"/>
                  <a:miter/>
                </a:ln>
              </p:spPr>
              <p:txBody>
                <a:bodyPr rtlCol="0" anchor="ctr"/>
                <a:lstStyle/>
                <a:p>
                  <a:endParaRPr lang="en-US"/>
                </a:p>
              </p:txBody>
            </p:sp>
            <p:sp>
              <p:nvSpPr>
                <p:cNvPr id="2181" name="Freeform: Shape 2180">
                  <a:extLst>
                    <a:ext uri="{FF2B5EF4-FFF2-40B4-BE49-F238E27FC236}">
                      <a16:creationId xmlns:a16="http://schemas.microsoft.com/office/drawing/2014/main" id="{7EC93041-991A-934F-D97F-8E9A7AC9702B}"/>
                    </a:ext>
                  </a:extLst>
                </p:cNvPr>
                <p:cNvSpPr/>
                <p:nvPr/>
              </p:nvSpPr>
              <p:spPr>
                <a:xfrm>
                  <a:off x="9041645" y="6291750"/>
                  <a:ext cx="104365" cy="106624"/>
                </a:xfrm>
                <a:custGeom>
                  <a:avLst/>
                  <a:gdLst>
                    <a:gd name="connsiteX0" fmla="*/ 2564 w 104365"/>
                    <a:gd name="connsiteY0" fmla="*/ 37878 h 106624"/>
                    <a:gd name="connsiteX1" fmla="*/ 67898 w 104365"/>
                    <a:gd name="connsiteY1" fmla="*/ 2037 h 106624"/>
                    <a:gd name="connsiteX2" fmla="*/ 102089 w 104365"/>
                    <a:gd name="connsiteY2" fmla="*/ 68083 h 106624"/>
                    <a:gd name="connsiteX3" fmla="*/ 36583 w 104365"/>
                    <a:gd name="connsiteY3" fmla="*/ 104466 h 106624"/>
                    <a:gd name="connsiteX4" fmla="*/ 2564 w 104365"/>
                    <a:gd name="connsiteY4" fmla="*/ 37878 h 10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5" h="106624">
                      <a:moveTo>
                        <a:pt x="2564" y="37878"/>
                      </a:moveTo>
                      <a:cubicBezTo>
                        <a:pt x="11503" y="9667"/>
                        <a:pt x="40568" y="-5820"/>
                        <a:pt x="67898" y="2037"/>
                      </a:cubicBezTo>
                      <a:cubicBezTo>
                        <a:pt x="95143" y="10122"/>
                        <a:pt x="110430" y="39701"/>
                        <a:pt x="102089" y="68083"/>
                      </a:cubicBezTo>
                      <a:cubicBezTo>
                        <a:pt x="93719" y="96466"/>
                        <a:pt x="64397" y="112750"/>
                        <a:pt x="36583" y="104466"/>
                      </a:cubicBezTo>
                      <a:cubicBezTo>
                        <a:pt x="8684" y="96409"/>
                        <a:pt x="-6347" y="66034"/>
                        <a:pt x="2564" y="37878"/>
                      </a:cubicBezTo>
                      <a:close/>
                    </a:path>
                  </a:pathLst>
                </a:custGeom>
                <a:grpFill/>
                <a:ln w="2845" cap="flat">
                  <a:noFill/>
                  <a:prstDash val="solid"/>
                  <a:miter/>
                </a:ln>
              </p:spPr>
              <p:txBody>
                <a:bodyPr rtlCol="0" anchor="ctr"/>
                <a:lstStyle/>
                <a:p>
                  <a:endParaRPr lang="en-US"/>
                </a:p>
              </p:txBody>
            </p:sp>
            <p:sp>
              <p:nvSpPr>
                <p:cNvPr id="2182" name="Freeform: Shape 2181">
                  <a:extLst>
                    <a:ext uri="{FF2B5EF4-FFF2-40B4-BE49-F238E27FC236}">
                      <a16:creationId xmlns:a16="http://schemas.microsoft.com/office/drawing/2014/main" id="{E129F818-7CA4-6C5C-798C-8DB8A8F9F5B1}"/>
                    </a:ext>
                  </a:extLst>
                </p:cNvPr>
                <p:cNvSpPr/>
                <p:nvPr/>
              </p:nvSpPr>
              <p:spPr>
                <a:xfrm>
                  <a:off x="8807133" y="6215504"/>
                  <a:ext cx="101283" cy="103656"/>
                </a:xfrm>
                <a:custGeom>
                  <a:avLst/>
                  <a:gdLst>
                    <a:gd name="connsiteX0" fmla="*/ 3181 w 101283"/>
                    <a:gd name="connsiteY0" fmla="*/ 35012 h 103656"/>
                    <a:gd name="connsiteX1" fmla="*/ 68031 w 101283"/>
                    <a:gd name="connsiteY1" fmla="*/ 2757 h 103656"/>
                    <a:gd name="connsiteX2" fmla="*/ 98378 w 101283"/>
                    <a:gd name="connsiteY2" fmla="*/ 68547 h 103656"/>
                    <a:gd name="connsiteX3" fmla="*/ 33528 w 101283"/>
                    <a:gd name="connsiteY3" fmla="*/ 100802 h 103656"/>
                    <a:gd name="connsiteX4" fmla="*/ 3181 w 101283"/>
                    <a:gd name="connsiteY4" fmla="*/ 35012 h 103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83" h="103656">
                      <a:moveTo>
                        <a:pt x="3181" y="35012"/>
                      </a:moveTo>
                      <a:cubicBezTo>
                        <a:pt x="12974" y="8024"/>
                        <a:pt x="42011" y="-6409"/>
                        <a:pt x="68031" y="2757"/>
                      </a:cubicBezTo>
                      <a:cubicBezTo>
                        <a:pt x="94051" y="11924"/>
                        <a:pt x="107630" y="41389"/>
                        <a:pt x="98378" y="68547"/>
                      </a:cubicBezTo>
                      <a:cubicBezTo>
                        <a:pt x="89126" y="95734"/>
                        <a:pt x="60089" y="110168"/>
                        <a:pt x="33528" y="100802"/>
                      </a:cubicBezTo>
                      <a:cubicBezTo>
                        <a:pt x="6966" y="91436"/>
                        <a:pt x="-6613" y="62000"/>
                        <a:pt x="3181" y="35012"/>
                      </a:cubicBezTo>
                      <a:close/>
                    </a:path>
                  </a:pathLst>
                </a:custGeom>
                <a:grpFill/>
                <a:ln w="2845" cap="flat">
                  <a:noFill/>
                  <a:prstDash val="solid"/>
                  <a:miter/>
                </a:ln>
              </p:spPr>
              <p:txBody>
                <a:bodyPr rtlCol="0" anchor="ctr"/>
                <a:lstStyle/>
                <a:p>
                  <a:endParaRPr lang="en-US"/>
                </a:p>
              </p:txBody>
            </p:sp>
            <p:sp>
              <p:nvSpPr>
                <p:cNvPr id="2183" name="Freeform: Shape 2182">
                  <a:extLst>
                    <a:ext uri="{FF2B5EF4-FFF2-40B4-BE49-F238E27FC236}">
                      <a16:creationId xmlns:a16="http://schemas.microsoft.com/office/drawing/2014/main" id="{4671AA28-DAEC-90FA-9195-0216B8E08ED4}"/>
                    </a:ext>
                  </a:extLst>
                </p:cNvPr>
                <p:cNvSpPr/>
                <p:nvPr/>
              </p:nvSpPr>
              <p:spPr>
                <a:xfrm>
                  <a:off x="8576072" y="6129961"/>
                  <a:ext cx="98209" cy="100710"/>
                </a:xfrm>
                <a:custGeom>
                  <a:avLst/>
                  <a:gdLst>
                    <a:gd name="connsiteX0" fmla="*/ 3848 w 98209"/>
                    <a:gd name="connsiteY0" fmla="*/ 31791 h 100710"/>
                    <a:gd name="connsiteX1" fmla="*/ 67816 w 98209"/>
                    <a:gd name="connsiteY1" fmla="*/ 3493 h 100710"/>
                    <a:gd name="connsiteX2" fmla="*/ 94662 w 98209"/>
                    <a:gd name="connsiteY2" fmla="*/ 68230 h 100710"/>
                    <a:gd name="connsiteX3" fmla="*/ 30466 w 98209"/>
                    <a:gd name="connsiteY3" fmla="*/ 97125 h 100710"/>
                    <a:gd name="connsiteX4" fmla="*/ 3848 w 98209"/>
                    <a:gd name="connsiteY4" fmla="*/ 31819 h 100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09" h="100710">
                      <a:moveTo>
                        <a:pt x="3848" y="31791"/>
                      </a:moveTo>
                      <a:cubicBezTo>
                        <a:pt x="14410" y="6027"/>
                        <a:pt x="43049" y="-6642"/>
                        <a:pt x="67816" y="3493"/>
                      </a:cubicBezTo>
                      <a:cubicBezTo>
                        <a:pt x="92499" y="13855"/>
                        <a:pt x="104768" y="42182"/>
                        <a:pt x="94662" y="68230"/>
                      </a:cubicBezTo>
                      <a:cubicBezTo>
                        <a:pt x="84641" y="94079"/>
                        <a:pt x="55632" y="107659"/>
                        <a:pt x="30466" y="97125"/>
                      </a:cubicBezTo>
                      <a:cubicBezTo>
                        <a:pt x="5214" y="86820"/>
                        <a:pt x="-6714" y="57554"/>
                        <a:pt x="3848" y="31819"/>
                      </a:cubicBezTo>
                      <a:close/>
                    </a:path>
                  </a:pathLst>
                </a:custGeom>
                <a:grpFill/>
                <a:ln w="2845" cap="flat">
                  <a:noFill/>
                  <a:prstDash val="solid"/>
                  <a:miter/>
                </a:ln>
              </p:spPr>
              <p:txBody>
                <a:bodyPr rtlCol="0" anchor="ctr"/>
                <a:lstStyle/>
                <a:p>
                  <a:endParaRPr lang="en-US"/>
                </a:p>
              </p:txBody>
            </p:sp>
            <p:sp>
              <p:nvSpPr>
                <p:cNvPr id="2184" name="Freeform: Shape 2183">
                  <a:extLst>
                    <a:ext uri="{FF2B5EF4-FFF2-40B4-BE49-F238E27FC236}">
                      <a16:creationId xmlns:a16="http://schemas.microsoft.com/office/drawing/2014/main" id="{ACCA15C7-6B8A-76CC-B8F1-B020980D1336}"/>
                    </a:ext>
                  </a:extLst>
                </p:cNvPr>
                <p:cNvSpPr/>
                <p:nvPr/>
              </p:nvSpPr>
              <p:spPr>
                <a:xfrm>
                  <a:off x="8348681" y="6035044"/>
                  <a:ext cx="95383" cy="96921"/>
                </a:xfrm>
                <a:custGeom>
                  <a:avLst/>
                  <a:gdLst>
                    <a:gd name="connsiteX0" fmla="*/ 4547 w 95383"/>
                    <a:gd name="connsiteY0" fmla="*/ 28862 h 96921"/>
                    <a:gd name="connsiteX1" fmla="*/ 67661 w 95383"/>
                    <a:gd name="connsiteY1" fmla="*/ 3838 h 96921"/>
                    <a:gd name="connsiteX2" fmla="*/ 91147 w 95383"/>
                    <a:gd name="connsiteY2" fmla="*/ 67408 h 96921"/>
                    <a:gd name="connsiteX3" fmla="*/ 27777 w 95383"/>
                    <a:gd name="connsiteY3" fmla="*/ 92973 h 96921"/>
                    <a:gd name="connsiteX4" fmla="*/ 4547 w 95383"/>
                    <a:gd name="connsiteY4" fmla="*/ 28862 h 96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83" h="96921">
                      <a:moveTo>
                        <a:pt x="4547" y="28862"/>
                      </a:moveTo>
                      <a:cubicBezTo>
                        <a:pt x="15820" y="4265"/>
                        <a:pt x="43805" y="-6325"/>
                        <a:pt x="67661" y="3838"/>
                      </a:cubicBezTo>
                      <a:cubicBezTo>
                        <a:pt x="91403" y="14229"/>
                        <a:pt x="101936" y="42669"/>
                        <a:pt x="91147" y="67408"/>
                      </a:cubicBezTo>
                      <a:cubicBezTo>
                        <a:pt x="80357" y="92118"/>
                        <a:pt x="52003" y="103563"/>
                        <a:pt x="27777" y="92973"/>
                      </a:cubicBezTo>
                      <a:cubicBezTo>
                        <a:pt x="3465" y="82581"/>
                        <a:pt x="-6642" y="53287"/>
                        <a:pt x="4547" y="28862"/>
                      </a:cubicBezTo>
                      <a:close/>
                    </a:path>
                  </a:pathLst>
                </a:custGeom>
                <a:grpFill/>
                <a:ln w="2845" cap="flat">
                  <a:noFill/>
                  <a:prstDash val="solid"/>
                  <a:miter/>
                </a:ln>
              </p:spPr>
              <p:txBody>
                <a:bodyPr rtlCol="0" anchor="ctr"/>
                <a:lstStyle/>
                <a:p>
                  <a:endParaRPr lang="en-US"/>
                </a:p>
              </p:txBody>
            </p:sp>
            <p:sp>
              <p:nvSpPr>
                <p:cNvPr id="2185" name="Freeform: Shape 2184">
                  <a:extLst>
                    <a:ext uri="{FF2B5EF4-FFF2-40B4-BE49-F238E27FC236}">
                      <a16:creationId xmlns:a16="http://schemas.microsoft.com/office/drawing/2014/main" id="{56BCB12C-DA7F-BD89-686E-3171C1CC90DF}"/>
                    </a:ext>
                  </a:extLst>
                </p:cNvPr>
                <p:cNvSpPr/>
                <p:nvPr/>
              </p:nvSpPr>
              <p:spPr>
                <a:xfrm>
                  <a:off x="8125579" y="5930232"/>
                  <a:ext cx="92314" cy="93927"/>
                </a:xfrm>
                <a:custGeom>
                  <a:avLst/>
                  <a:gdLst>
                    <a:gd name="connsiteX0" fmla="*/ 5226 w 92314"/>
                    <a:gd name="connsiteY0" fmla="*/ 26492 h 93927"/>
                    <a:gd name="connsiteX1" fmla="*/ 67343 w 92314"/>
                    <a:gd name="connsiteY1" fmla="*/ 4628 h 93927"/>
                    <a:gd name="connsiteX2" fmla="*/ 87357 w 92314"/>
                    <a:gd name="connsiteY2" fmla="*/ 67315 h 93927"/>
                    <a:gd name="connsiteX3" fmla="*/ 25239 w 92314"/>
                    <a:gd name="connsiteY3" fmla="*/ 89179 h 93927"/>
                    <a:gd name="connsiteX4" fmla="*/ 5226 w 92314"/>
                    <a:gd name="connsiteY4" fmla="*/ 26492 h 9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4" h="93927">
                      <a:moveTo>
                        <a:pt x="5226" y="26492"/>
                      </a:moveTo>
                      <a:cubicBezTo>
                        <a:pt x="17068" y="3233"/>
                        <a:pt x="44882" y="-6560"/>
                        <a:pt x="67343" y="4628"/>
                      </a:cubicBezTo>
                      <a:cubicBezTo>
                        <a:pt x="89805" y="15787"/>
                        <a:pt x="98772" y="43857"/>
                        <a:pt x="87357" y="67315"/>
                      </a:cubicBezTo>
                      <a:cubicBezTo>
                        <a:pt x="75941" y="90773"/>
                        <a:pt x="48127" y="100566"/>
                        <a:pt x="25239" y="89179"/>
                      </a:cubicBezTo>
                      <a:cubicBezTo>
                        <a:pt x="2351" y="77791"/>
                        <a:pt x="-6617" y="49722"/>
                        <a:pt x="5226" y="26492"/>
                      </a:cubicBezTo>
                      <a:close/>
                    </a:path>
                  </a:pathLst>
                </a:custGeom>
                <a:grpFill/>
                <a:ln w="2845" cap="flat">
                  <a:noFill/>
                  <a:prstDash val="solid"/>
                  <a:miter/>
                </a:ln>
              </p:spPr>
              <p:txBody>
                <a:bodyPr rtlCol="0" anchor="ctr"/>
                <a:lstStyle/>
                <a:p>
                  <a:endParaRPr lang="en-US"/>
                </a:p>
              </p:txBody>
            </p:sp>
            <p:sp>
              <p:nvSpPr>
                <p:cNvPr id="2186" name="Freeform: Shape 2185">
                  <a:extLst>
                    <a:ext uri="{FF2B5EF4-FFF2-40B4-BE49-F238E27FC236}">
                      <a16:creationId xmlns:a16="http://schemas.microsoft.com/office/drawing/2014/main" id="{99607EF0-4624-18F5-18F1-02C2E3D5ED88}"/>
                    </a:ext>
                  </a:extLst>
                </p:cNvPr>
                <p:cNvSpPr/>
                <p:nvPr/>
              </p:nvSpPr>
              <p:spPr>
                <a:xfrm>
                  <a:off x="7907066" y="5816510"/>
                  <a:ext cx="89133" cy="90948"/>
                </a:xfrm>
                <a:custGeom>
                  <a:avLst/>
                  <a:gdLst>
                    <a:gd name="connsiteX0" fmla="*/ 5986 w 89133"/>
                    <a:gd name="connsiteY0" fmla="*/ 23778 h 90948"/>
                    <a:gd name="connsiteX1" fmla="*/ 66709 w 89133"/>
                    <a:gd name="connsiteY1" fmla="*/ 5416 h 90948"/>
                    <a:gd name="connsiteX2" fmla="*/ 87462 w 89133"/>
                    <a:gd name="connsiteY2" fmla="*/ 32347 h 90948"/>
                    <a:gd name="connsiteX3" fmla="*/ 83477 w 89133"/>
                    <a:gd name="connsiteY3" fmla="*/ 66821 h 90948"/>
                    <a:gd name="connsiteX4" fmla="*/ 56602 w 89133"/>
                    <a:gd name="connsiteY4" fmla="*/ 89055 h 90948"/>
                    <a:gd name="connsiteX5" fmla="*/ 22640 w 89133"/>
                    <a:gd name="connsiteY5" fmla="*/ 85383 h 90948"/>
                    <a:gd name="connsiteX6" fmla="*/ 5958 w 89133"/>
                    <a:gd name="connsiteY6" fmla="*/ 23749 h 9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33" h="90948">
                      <a:moveTo>
                        <a:pt x="5986" y="23778"/>
                      </a:moveTo>
                      <a:cubicBezTo>
                        <a:pt x="18341" y="1800"/>
                        <a:pt x="45528" y="-6427"/>
                        <a:pt x="66709" y="5416"/>
                      </a:cubicBezTo>
                      <a:cubicBezTo>
                        <a:pt x="77299" y="11337"/>
                        <a:pt x="84444" y="21187"/>
                        <a:pt x="87462" y="32347"/>
                      </a:cubicBezTo>
                      <a:cubicBezTo>
                        <a:pt x="90508" y="43449"/>
                        <a:pt x="89512" y="55719"/>
                        <a:pt x="83477" y="66821"/>
                      </a:cubicBezTo>
                      <a:cubicBezTo>
                        <a:pt x="77498" y="77896"/>
                        <a:pt x="67620" y="85696"/>
                        <a:pt x="56602" y="89055"/>
                      </a:cubicBezTo>
                      <a:cubicBezTo>
                        <a:pt x="45614" y="92387"/>
                        <a:pt x="33401" y="91418"/>
                        <a:pt x="22640" y="85383"/>
                      </a:cubicBezTo>
                      <a:cubicBezTo>
                        <a:pt x="1089" y="73341"/>
                        <a:pt x="-6398" y="45727"/>
                        <a:pt x="5958" y="23749"/>
                      </a:cubicBezTo>
                      <a:close/>
                    </a:path>
                  </a:pathLst>
                </a:custGeom>
                <a:grpFill/>
                <a:ln w="2845" cap="flat">
                  <a:noFill/>
                  <a:prstDash val="solid"/>
                  <a:miter/>
                </a:ln>
              </p:spPr>
              <p:txBody>
                <a:bodyPr rtlCol="0" anchor="ctr"/>
                <a:lstStyle/>
                <a:p>
                  <a:endParaRPr lang="en-US"/>
                </a:p>
              </p:txBody>
            </p:sp>
            <p:sp>
              <p:nvSpPr>
                <p:cNvPr id="2187" name="Freeform: Shape 2186">
                  <a:extLst>
                    <a:ext uri="{FF2B5EF4-FFF2-40B4-BE49-F238E27FC236}">
                      <a16:creationId xmlns:a16="http://schemas.microsoft.com/office/drawing/2014/main" id="{77C49DCA-F224-0643-DEE1-761F6C61123B}"/>
                    </a:ext>
                  </a:extLst>
                </p:cNvPr>
                <p:cNvSpPr/>
                <p:nvPr/>
              </p:nvSpPr>
              <p:spPr>
                <a:xfrm>
                  <a:off x="7693347" y="5694085"/>
                  <a:ext cx="86377" cy="87373"/>
                </a:xfrm>
                <a:custGeom>
                  <a:avLst/>
                  <a:gdLst>
                    <a:gd name="connsiteX0" fmla="*/ 6734 w 86377"/>
                    <a:gd name="connsiteY0" fmla="*/ 21285 h 87373"/>
                    <a:gd name="connsiteX1" fmla="*/ 33636 w 86377"/>
                    <a:gd name="connsiteY1" fmla="*/ 1328 h 87373"/>
                    <a:gd name="connsiteX2" fmla="*/ 65976 w 86377"/>
                    <a:gd name="connsiteY2" fmla="*/ 6026 h 87373"/>
                    <a:gd name="connsiteX3" fmla="*/ 79983 w 86377"/>
                    <a:gd name="connsiteY3" fmla="*/ 65524 h 87373"/>
                    <a:gd name="connsiteX4" fmla="*/ 20313 w 86377"/>
                    <a:gd name="connsiteY4" fmla="*/ 81467 h 87373"/>
                    <a:gd name="connsiteX5" fmla="*/ 1069 w 86377"/>
                    <a:gd name="connsiteY5" fmla="*/ 54507 h 87373"/>
                    <a:gd name="connsiteX6" fmla="*/ 6705 w 86377"/>
                    <a:gd name="connsiteY6" fmla="*/ 21285 h 8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77" h="87373">
                      <a:moveTo>
                        <a:pt x="6734" y="21285"/>
                      </a:moveTo>
                      <a:cubicBezTo>
                        <a:pt x="13111" y="10922"/>
                        <a:pt x="22932" y="4061"/>
                        <a:pt x="33636" y="1328"/>
                      </a:cubicBezTo>
                      <a:cubicBezTo>
                        <a:pt x="44369" y="-1461"/>
                        <a:pt x="55813" y="161"/>
                        <a:pt x="65976" y="6026"/>
                      </a:cubicBezTo>
                      <a:cubicBezTo>
                        <a:pt x="86160" y="17954"/>
                        <a:pt x="92423" y="44572"/>
                        <a:pt x="79983" y="65524"/>
                      </a:cubicBezTo>
                      <a:cubicBezTo>
                        <a:pt x="67542" y="86449"/>
                        <a:pt x="40839" y="93594"/>
                        <a:pt x="20313" y="81467"/>
                      </a:cubicBezTo>
                      <a:cubicBezTo>
                        <a:pt x="10008" y="75517"/>
                        <a:pt x="3546" y="65382"/>
                        <a:pt x="1069" y="54507"/>
                      </a:cubicBezTo>
                      <a:cubicBezTo>
                        <a:pt x="-1379" y="43575"/>
                        <a:pt x="329" y="31647"/>
                        <a:pt x="6705" y="21285"/>
                      </a:cubicBezTo>
                      <a:close/>
                    </a:path>
                  </a:pathLst>
                </a:custGeom>
                <a:grpFill/>
                <a:ln w="2845" cap="flat">
                  <a:noFill/>
                  <a:prstDash val="solid"/>
                  <a:miter/>
                </a:ln>
              </p:spPr>
              <p:txBody>
                <a:bodyPr rtlCol="0" anchor="ctr"/>
                <a:lstStyle/>
                <a:p>
                  <a:endParaRPr lang="en-US"/>
                </a:p>
              </p:txBody>
            </p:sp>
            <p:sp>
              <p:nvSpPr>
                <p:cNvPr id="2188" name="Freeform: Shape 2187">
                  <a:extLst>
                    <a:ext uri="{FF2B5EF4-FFF2-40B4-BE49-F238E27FC236}">
                      <a16:creationId xmlns:a16="http://schemas.microsoft.com/office/drawing/2014/main" id="{8E59C946-CB8D-C81C-1CCC-D60009221F79}"/>
                    </a:ext>
                  </a:extLst>
                </p:cNvPr>
                <p:cNvSpPr/>
                <p:nvPr/>
              </p:nvSpPr>
              <p:spPr>
                <a:xfrm>
                  <a:off x="7484998" y="5562568"/>
                  <a:ext cx="83429" cy="84143"/>
                </a:xfrm>
                <a:custGeom>
                  <a:avLst/>
                  <a:gdLst>
                    <a:gd name="connsiteX0" fmla="*/ 7350 w 83429"/>
                    <a:gd name="connsiteY0" fmla="*/ 19314 h 84143"/>
                    <a:gd name="connsiteX1" fmla="*/ 65312 w 83429"/>
                    <a:gd name="connsiteY1" fmla="*/ 6589 h 84143"/>
                    <a:gd name="connsiteX2" fmla="*/ 76300 w 83429"/>
                    <a:gd name="connsiteY2" fmla="*/ 64692 h 84143"/>
                    <a:gd name="connsiteX3" fmla="*/ 18339 w 83429"/>
                    <a:gd name="connsiteY3" fmla="*/ 77418 h 84143"/>
                    <a:gd name="connsiteX4" fmla="*/ 7350 w 83429"/>
                    <a:gd name="connsiteY4" fmla="*/ 19314 h 84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29" h="84143">
                      <a:moveTo>
                        <a:pt x="7350" y="19314"/>
                      </a:moveTo>
                      <a:cubicBezTo>
                        <a:pt x="20474" y="-158"/>
                        <a:pt x="46437" y="-5852"/>
                        <a:pt x="65312" y="6589"/>
                      </a:cubicBezTo>
                      <a:cubicBezTo>
                        <a:pt x="84186" y="19029"/>
                        <a:pt x="89111" y="45021"/>
                        <a:pt x="76300" y="64692"/>
                      </a:cubicBezTo>
                      <a:cubicBezTo>
                        <a:pt x="63490" y="84364"/>
                        <a:pt x="37527" y="90057"/>
                        <a:pt x="18339" y="77418"/>
                      </a:cubicBezTo>
                      <a:cubicBezTo>
                        <a:pt x="-849" y="64778"/>
                        <a:pt x="-5774" y="38758"/>
                        <a:pt x="7350" y="19314"/>
                      </a:cubicBezTo>
                      <a:close/>
                    </a:path>
                  </a:pathLst>
                </a:custGeom>
                <a:grpFill/>
                <a:ln w="2845" cap="flat">
                  <a:noFill/>
                  <a:prstDash val="solid"/>
                  <a:miter/>
                </a:ln>
              </p:spPr>
              <p:txBody>
                <a:bodyPr rtlCol="0" anchor="ctr"/>
                <a:lstStyle/>
                <a:p>
                  <a:endParaRPr lang="en-US"/>
                </a:p>
              </p:txBody>
            </p:sp>
            <p:sp>
              <p:nvSpPr>
                <p:cNvPr id="2189" name="Freeform: Shape 2188">
                  <a:extLst>
                    <a:ext uri="{FF2B5EF4-FFF2-40B4-BE49-F238E27FC236}">
                      <a16:creationId xmlns:a16="http://schemas.microsoft.com/office/drawing/2014/main" id="{394E5E9C-2137-FBE4-3D22-2398E85C30ED}"/>
                    </a:ext>
                  </a:extLst>
                </p:cNvPr>
                <p:cNvSpPr/>
                <p:nvPr/>
              </p:nvSpPr>
              <p:spPr>
                <a:xfrm>
                  <a:off x="7282432" y="5422573"/>
                  <a:ext cx="80140" cy="81191"/>
                </a:xfrm>
                <a:custGeom>
                  <a:avLst/>
                  <a:gdLst>
                    <a:gd name="connsiteX0" fmla="*/ 8075 w 80140"/>
                    <a:gd name="connsiteY0" fmla="*/ 17110 h 81191"/>
                    <a:gd name="connsiteX1" fmla="*/ 64158 w 80140"/>
                    <a:gd name="connsiteY1" fmla="*/ 7374 h 81191"/>
                    <a:gd name="connsiteX2" fmla="*/ 72271 w 80140"/>
                    <a:gd name="connsiteY2" fmla="*/ 63940 h 81191"/>
                    <a:gd name="connsiteX3" fmla="*/ 16189 w 80140"/>
                    <a:gd name="connsiteY3" fmla="*/ 73676 h 81191"/>
                    <a:gd name="connsiteX4" fmla="*/ 8075 w 80140"/>
                    <a:gd name="connsiteY4" fmla="*/ 17110 h 8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40" h="81191">
                      <a:moveTo>
                        <a:pt x="8075" y="17110"/>
                      </a:moveTo>
                      <a:cubicBezTo>
                        <a:pt x="21455" y="-1110"/>
                        <a:pt x="46593" y="-5466"/>
                        <a:pt x="64158" y="7374"/>
                      </a:cubicBezTo>
                      <a:cubicBezTo>
                        <a:pt x="81751" y="20213"/>
                        <a:pt x="85367" y="45521"/>
                        <a:pt x="72271" y="63940"/>
                      </a:cubicBezTo>
                      <a:cubicBezTo>
                        <a:pt x="59176" y="82359"/>
                        <a:pt x="34038" y="86715"/>
                        <a:pt x="16189" y="73676"/>
                      </a:cubicBezTo>
                      <a:cubicBezTo>
                        <a:pt x="-1689" y="60638"/>
                        <a:pt x="-5305" y="35329"/>
                        <a:pt x="8075" y="17110"/>
                      </a:cubicBezTo>
                      <a:close/>
                    </a:path>
                  </a:pathLst>
                </a:custGeom>
                <a:grpFill/>
                <a:ln w="2845" cap="flat">
                  <a:noFill/>
                  <a:prstDash val="solid"/>
                  <a:miter/>
                </a:ln>
              </p:spPr>
              <p:txBody>
                <a:bodyPr rtlCol="0" anchor="ctr"/>
                <a:lstStyle/>
                <a:p>
                  <a:endParaRPr lang="en-US"/>
                </a:p>
              </p:txBody>
            </p:sp>
            <p:sp>
              <p:nvSpPr>
                <p:cNvPr id="2190" name="Freeform: Shape 2189">
                  <a:extLst>
                    <a:ext uri="{FF2B5EF4-FFF2-40B4-BE49-F238E27FC236}">
                      <a16:creationId xmlns:a16="http://schemas.microsoft.com/office/drawing/2014/main" id="{B55E900E-1A07-6459-3407-D3165056088C}"/>
                    </a:ext>
                  </a:extLst>
                </p:cNvPr>
                <p:cNvSpPr/>
                <p:nvPr/>
              </p:nvSpPr>
              <p:spPr>
                <a:xfrm>
                  <a:off x="7085627" y="5274585"/>
                  <a:ext cx="77205" cy="77933"/>
                </a:xfrm>
                <a:custGeom>
                  <a:avLst/>
                  <a:gdLst>
                    <a:gd name="connsiteX0" fmla="*/ 8791 w 77205"/>
                    <a:gd name="connsiteY0" fmla="*/ 15070 h 77933"/>
                    <a:gd name="connsiteX1" fmla="*/ 62881 w 77205"/>
                    <a:gd name="connsiteY1" fmla="*/ 8124 h 77933"/>
                    <a:gd name="connsiteX2" fmla="*/ 68745 w 77205"/>
                    <a:gd name="connsiteY2" fmla="*/ 62413 h 77933"/>
                    <a:gd name="connsiteX3" fmla="*/ 14200 w 77205"/>
                    <a:gd name="connsiteY3" fmla="*/ 69929 h 77933"/>
                    <a:gd name="connsiteX4" fmla="*/ 8791 w 77205"/>
                    <a:gd name="connsiteY4" fmla="*/ 15070 h 77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05" h="77933">
                      <a:moveTo>
                        <a:pt x="8791" y="15070"/>
                      </a:moveTo>
                      <a:cubicBezTo>
                        <a:pt x="22371" y="-1897"/>
                        <a:pt x="46597" y="-5000"/>
                        <a:pt x="62881" y="8124"/>
                      </a:cubicBezTo>
                      <a:cubicBezTo>
                        <a:pt x="79279" y="21134"/>
                        <a:pt x="82097" y="45190"/>
                        <a:pt x="68745" y="62413"/>
                      </a:cubicBezTo>
                      <a:cubicBezTo>
                        <a:pt x="55479" y="79522"/>
                        <a:pt x="30826" y="83167"/>
                        <a:pt x="14200" y="69929"/>
                      </a:cubicBezTo>
                      <a:cubicBezTo>
                        <a:pt x="-2369" y="56606"/>
                        <a:pt x="-4788" y="32038"/>
                        <a:pt x="8791" y="15070"/>
                      </a:cubicBezTo>
                      <a:close/>
                    </a:path>
                  </a:pathLst>
                </a:custGeom>
                <a:grpFill/>
                <a:ln w="2845" cap="flat">
                  <a:noFill/>
                  <a:prstDash val="solid"/>
                  <a:miter/>
                </a:ln>
              </p:spPr>
              <p:txBody>
                <a:bodyPr rtlCol="0" anchor="ctr"/>
                <a:lstStyle/>
                <a:p>
                  <a:endParaRPr lang="en-US"/>
                </a:p>
              </p:txBody>
            </p:sp>
            <p:sp>
              <p:nvSpPr>
                <p:cNvPr id="2191" name="Freeform: Shape 2190">
                  <a:extLst>
                    <a:ext uri="{FF2B5EF4-FFF2-40B4-BE49-F238E27FC236}">
                      <a16:creationId xmlns:a16="http://schemas.microsoft.com/office/drawing/2014/main" id="{253E9ED8-DAC9-6E0E-554C-6B5FD5305E22}"/>
                    </a:ext>
                  </a:extLst>
                </p:cNvPr>
                <p:cNvSpPr/>
                <p:nvPr/>
              </p:nvSpPr>
              <p:spPr>
                <a:xfrm>
                  <a:off x="6895013" y="5118594"/>
                  <a:ext cx="74471" cy="74370"/>
                </a:xfrm>
                <a:custGeom>
                  <a:avLst/>
                  <a:gdLst>
                    <a:gd name="connsiteX0" fmla="*/ 9352 w 74471"/>
                    <a:gd name="connsiteY0" fmla="*/ 13404 h 74370"/>
                    <a:gd name="connsiteX1" fmla="*/ 61876 w 74471"/>
                    <a:gd name="connsiteY1" fmla="*/ 8422 h 74370"/>
                    <a:gd name="connsiteX2" fmla="*/ 65321 w 74471"/>
                    <a:gd name="connsiteY2" fmla="*/ 60775 h 74370"/>
                    <a:gd name="connsiteX3" fmla="*/ 12768 w 74471"/>
                    <a:gd name="connsiteY3" fmla="*/ 65786 h 74370"/>
                    <a:gd name="connsiteX4" fmla="*/ 9380 w 74471"/>
                    <a:gd name="connsiteY4" fmla="*/ 13375 h 74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71" h="74370">
                      <a:moveTo>
                        <a:pt x="9352" y="13404"/>
                      </a:moveTo>
                      <a:cubicBezTo>
                        <a:pt x="22960" y="-2254"/>
                        <a:pt x="46560" y="-4559"/>
                        <a:pt x="61876" y="8422"/>
                      </a:cubicBezTo>
                      <a:cubicBezTo>
                        <a:pt x="77220" y="21404"/>
                        <a:pt x="78757" y="44833"/>
                        <a:pt x="65321" y="60775"/>
                      </a:cubicBezTo>
                      <a:cubicBezTo>
                        <a:pt x="51855" y="76717"/>
                        <a:pt x="28340" y="78966"/>
                        <a:pt x="12768" y="65786"/>
                      </a:cubicBezTo>
                      <a:cubicBezTo>
                        <a:pt x="-2804" y="52605"/>
                        <a:pt x="-4370" y="29204"/>
                        <a:pt x="9380" y="13375"/>
                      </a:cubicBezTo>
                      <a:close/>
                    </a:path>
                  </a:pathLst>
                </a:custGeom>
                <a:grpFill/>
                <a:ln w="2845" cap="flat">
                  <a:noFill/>
                  <a:prstDash val="solid"/>
                  <a:miter/>
                </a:ln>
              </p:spPr>
              <p:txBody>
                <a:bodyPr rtlCol="0" anchor="ctr"/>
                <a:lstStyle/>
                <a:p>
                  <a:endParaRPr lang="en-US"/>
                </a:p>
              </p:txBody>
            </p:sp>
            <p:sp>
              <p:nvSpPr>
                <p:cNvPr id="2192" name="Freeform: Shape 2191">
                  <a:extLst>
                    <a:ext uri="{FF2B5EF4-FFF2-40B4-BE49-F238E27FC236}">
                      <a16:creationId xmlns:a16="http://schemas.microsoft.com/office/drawing/2014/main" id="{1D84A36C-FFA6-C639-5A3D-B994E93DBA6E}"/>
                    </a:ext>
                  </a:extLst>
                </p:cNvPr>
                <p:cNvSpPr/>
                <p:nvPr/>
              </p:nvSpPr>
              <p:spPr>
                <a:xfrm>
                  <a:off x="6711381" y="4954581"/>
                  <a:ext cx="71215" cy="71430"/>
                </a:xfrm>
                <a:custGeom>
                  <a:avLst/>
                  <a:gdLst>
                    <a:gd name="connsiteX0" fmla="*/ 9961 w 71215"/>
                    <a:gd name="connsiteY0" fmla="*/ 11704 h 71430"/>
                    <a:gd name="connsiteX1" fmla="*/ 60322 w 71215"/>
                    <a:gd name="connsiteY1" fmla="*/ 9142 h 71430"/>
                    <a:gd name="connsiteX2" fmla="*/ 61404 w 71215"/>
                    <a:gd name="connsiteY2" fmla="*/ 59588 h 71430"/>
                    <a:gd name="connsiteX3" fmla="*/ 11043 w 71215"/>
                    <a:gd name="connsiteY3" fmla="*/ 62150 h 71430"/>
                    <a:gd name="connsiteX4" fmla="*/ 9961 w 71215"/>
                    <a:gd name="connsiteY4" fmla="*/ 11704 h 7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15" h="71430">
                      <a:moveTo>
                        <a:pt x="9961" y="11704"/>
                      </a:moveTo>
                      <a:cubicBezTo>
                        <a:pt x="23683" y="-2843"/>
                        <a:pt x="46230" y="-3982"/>
                        <a:pt x="60322" y="9142"/>
                      </a:cubicBezTo>
                      <a:cubicBezTo>
                        <a:pt x="74414" y="22266"/>
                        <a:pt x="74898" y="44841"/>
                        <a:pt x="61404" y="59588"/>
                      </a:cubicBezTo>
                      <a:cubicBezTo>
                        <a:pt x="47881" y="74306"/>
                        <a:pt x="25363" y="75473"/>
                        <a:pt x="11043" y="62150"/>
                      </a:cubicBezTo>
                      <a:cubicBezTo>
                        <a:pt x="-3248" y="48827"/>
                        <a:pt x="-3732" y="26251"/>
                        <a:pt x="9961" y="11704"/>
                      </a:cubicBezTo>
                      <a:close/>
                    </a:path>
                  </a:pathLst>
                </a:custGeom>
                <a:grpFill/>
                <a:ln w="2845" cap="flat">
                  <a:noFill/>
                  <a:prstDash val="solid"/>
                  <a:miter/>
                </a:ln>
              </p:spPr>
              <p:txBody>
                <a:bodyPr rtlCol="0" anchor="ctr"/>
                <a:lstStyle/>
                <a:p>
                  <a:endParaRPr lang="en-US"/>
                </a:p>
              </p:txBody>
            </p:sp>
            <p:sp>
              <p:nvSpPr>
                <p:cNvPr id="2193" name="Freeform: Shape 2192">
                  <a:extLst>
                    <a:ext uri="{FF2B5EF4-FFF2-40B4-BE49-F238E27FC236}">
                      <a16:creationId xmlns:a16="http://schemas.microsoft.com/office/drawing/2014/main" id="{D2FB121F-F8B8-89FC-0534-6A901FE0E62B}"/>
                    </a:ext>
                  </a:extLst>
                </p:cNvPr>
                <p:cNvSpPr/>
                <p:nvPr/>
              </p:nvSpPr>
              <p:spPr>
                <a:xfrm>
                  <a:off x="6534432" y="4783326"/>
                  <a:ext cx="67978" cy="68460"/>
                </a:xfrm>
                <a:custGeom>
                  <a:avLst/>
                  <a:gdLst>
                    <a:gd name="connsiteX0" fmla="*/ 10578 w 67978"/>
                    <a:gd name="connsiteY0" fmla="*/ 10128 h 68460"/>
                    <a:gd name="connsiteX1" fmla="*/ 58632 w 67978"/>
                    <a:gd name="connsiteY1" fmla="*/ 9815 h 68460"/>
                    <a:gd name="connsiteX2" fmla="*/ 67970 w 67978"/>
                    <a:gd name="connsiteY2" fmla="*/ 33871 h 68460"/>
                    <a:gd name="connsiteX3" fmla="*/ 57636 w 67978"/>
                    <a:gd name="connsiteY3" fmla="*/ 58097 h 68460"/>
                    <a:gd name="connsiteX4" fmla="*/ 33324 w 67978"/>
                    <a:gd name="connsiteY4" fmla="*/ 68460 h 68460"/>
                    <a:gd name="connsiteX5" fmla="*/ 9467 w 67978"/>
                    <a:gd name="connsiteY5" fmla="*/ 58524 h 68460"/>
                    <a:gd name="connsiteX6" fmla="*/ 10578 w 67978"/>
                    <a:gd name="connsiteY6" fmla="*/ 10128 h 6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78" h="68460">
                      <a:moveTo>
                        <a:pt x="10578" y="10128"/>
                      </a:moveTo>
                      <a:cubicBezTo>
                        <a:pt x="24242" y="-3252"/>
                        <a:pt x="45764" y="-3394"/>
                        <a:pt x="58632" y="9815"/>
                      </a:cubicBezTo>
                      <a:cubicBezTo>
                        <a:pt x="65066" y="16420"/>
                        <a:pt x="68169" y="25131"/>
                        <a:pt x="67970" y="33871"/>
                      </a:cubicBezTo>
                      <a:cubicBezTo>
                        <a:pt x="67770" y="42639"/>
                        <a:pt x="64411" y="51293"/>
                        <a:pt x="57636" y="58097"/>
                      </a:cubicBezTo>
                      <a:cubicBezTo>
                        <a:pt x="50917" y="64844"/>
                        <a:pt x="42035" y="68403"/>
                        <a:pt x="33324" y="68460"/>
                      </a:cubicBezTo>
                      <a:cubicBezTo>
                        <a:pt x="24641" y="68517"/>
                        <a:pt x="15987" y="65214"/>
                        <a:pt x="9467" y="58524"/>
                      </a:cubicBezTo>
                      <a:cubicBezTo>
                        <a:pt x="-3571" y="45144"/>
                        <a:pt x="-3087" y="23480"/>
                        <a:pt x="10578" y="10128"/>
                      </a:cubicBezTo>
                      <a:close/>
                    </a:path>
                  </a:pathLst>
                </a:custGeom>
                <a:grpFill/>
                <a:ln w="2845" cap="flat">
                  <a:noFill/>
                  <a:prstDash val="solid"/>
                  <a:miter/>
                </a:ln>
              </p:spPr>
              <p:txBody>
                <a:bodyPr rtlCol="0" anchor="ctr"/>
                <a:lstStyle/>
                <a:p>
                  <a:endParaRPr lang="en-US"/>
                </a:p>
              </p:txBody>
            </p:sp>
            <p:sp>
              <p:nvSpPr>
                <p:cNvPr id="2194" name="Freeform: Shape 2193">
                  <a:extLst>
                    <a:ext uri="{FF2B5EF4-FFF2-40B4-BE49-F238E27FC236}">
                      <a16:creationId xmlns:a16="http://schemas.microsoft.com/office/drawing/2014/main" id="{AD9C0990-0891-5AFB-01C5-2C032F4618B6}"/>
                    </a:ext>
                  </a:extLst>
                </p:cNvPr>
                <p:cNvSpPr/>
                <p:nvPr/>
              </p:nvSpPr>
              <p:spPr>
                <a:xfrm>
                  <a:off x="6364466" y="4605171"/>
                  <a:ext cx="65371" cy="64852"/>
                </a:xfrm>
                <a:custGeom>
                  <a:avLst/>
                  <a:gdLst>
                    <a:gd name="connsiteX0" fmla="*/ 11129 w 65371"/>
                    <a:gd name="connsiteY0" fmla="*/ 8677 h 64852"/>
                    <a:gd name="connsiteX1" fmla="*/ 57077 w 65371"/>
                    <a:gd name="connsiteY1" fmla="*/ 10157 h 64852"/>
                    <a:gd name="connsiteX2" fmla="*/ 54543 w 65371"/>
                    <a:gd name="connsiteY2" fmla="*/ 55906 h 64852"/>
                    <a:gd name="connsiteX3" fmla="*/ 8311 w 65371"/>
                    <a:gd name="connsiteY3" fmla="*/ 54710 h 64852"/>
                    <a:gd name="connsiteX4" fmla="*/ 11157 w 65371"/>
                    <a:gd name="connsiteY4" fmla="*/ 8677 h 6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71" h="64852">
                      <a:moveTo>
                        <a:pt x="11129" y="8677"/>
                      </a:moveTo>
                      <a:cubicBezTo>
                        <a:pt x="24737" y="-3593"/>
                        <a:pt x="44949" y="-2625"/>
                        <a:pt x="57077" y="10157"/>
                      </a:cubicBezTo>
                      <a:cubicBezTo>
                        <a:pt x="69062" y="23025"/>
                        <a:pt x="67923" y="43522"/>
                        <a:pt x="54543" y="55906"/>
                      </a:cubicBezTo>
                      <a:cubicBezTo>
                        <a:pt x="41163" y="68289"/>
                        <a:pt x="20438" y="67748"/>
                        <a:pt x="8311" y="54710"/>
                      </a:cubicBezTo>
                      <a:cubicBezTo>
                        <a:pt x="-3959" y="41757"/>
                        <a:pt x="-2337" y="20861"/>
                        <a:pt x="11157" y="8677"/>
                      </a:cubicBezTo>
                      <a:close/>
                    </a:path>
                  </a:pathLst>
                </a:custGeom>
                <a:grpFill/>
                <a:ln w="2845" cap="flat">
                  <a:noFill/>
                  <a:prstDash val="solid"/>
                  <a:miter/>
                </a:ln>
              </p:spPr>
              <p:txBody>
                <a:bodyPr rtlCol="0" anchor="ctr"/>
                <a:lstStyle/>
                <a:p>
                  <a:endParaRPr lang="en-US"/>
                </a:p>
              </p:txBody>
            </p:sp>
            <p:sp>
              <p:nvSpPr>
                <p:cNvPr id="2195" name="Freeform: Shape 2194">
                  <a:extLst>
                    <a:ext uri="{FF2B5EF4-FFF2-40B4-BE49-F238E27FC236}">
                      <a16:creationId xmlns:a16="http://schemas.microsoft.com/office/drawing/2014/main" id="{AAB76687-7021-C989-A915-F1E8F99DA1A1}"/>
                    </a:ext>
                  </a:extLst>
                </p:cNvPr>
                <p:cNvSpPr/>
                <p:nvPr/>
              </p:nvSpPr>
              <p:spPr>
                <a:xfrm>
                  <a:off x="6202391" y="4419760"/>
                  <a:ext cx="62229" cy="61763"/>
                </a:xfrm>
                <a:custGeom>
                  <a:avLst/>
                  <a:gdLst>
                    <a:gd name="connsiteX0" fmla="*/ 11448 w 62229"/>
                    <a:gd name="connsiteY0" fmla="*/ 7508 h 61763"/>
                    <a:gd name="connsiteX1" fmla="*/ 55232 w 62229"/>
                    <a:gd name="connsiteY1" fmla="*/ 10582 h 61763"/>
                    <a:gd name="connsiteX2" fmla="*/ 50877 w 62229"/>
                    <a:gd name="connsiteY2" fmla="*/ 54139 h 61763"/>
                    <a:gd name="connsiteX3" fmla="*/ 7093 w 62229"/>
                    <a:gd name="connsiteY3" fmla="*/ 51064 h 61763"/>
                    <a:gd name="connsiteX4" fmla="*/ 11448 w 62229"/>
                    <a:gd name="connsiteY4" fmla="*/ 7508 h 6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29" h="61763">
                      <a:moveTo>
                        <a:pt x="11448" y="7508"/>
                      </a:moveTo>
                      <a:cubicBezTo>
                        <a:pt x="24800" y="-3595"/>
                        <a:pt x="44415" y="-2229"/>
                        <a:pt x="55232" y="10582"/>
                      </a:cubicBezTo>
                      <a:cubicBezTo>
                        <a:pt x="66050" y="23393"/>
                        <a:pt x="64115" y="42893"/>
                        <a:pt x="50877" y="54139"/>
                      </a:cubicBezTo>
                      <a:cubicBezTo>
                        <a:pt x="37639" y="65412"/>
                        <a:pt x="18053" y="64017"/>
                        <a:pt x="7093" y="51064"/>
                      </a:cubicBezTo>
                      <a:cubicBezTo>
                        <a:pt x="-3867" y="38111"/>
                        <a:pt x="-1903" y="18610"/>
                        <a:pt x="11448" y="7508"/>
                      </a:cubicBezTo>
                      <a:close/>
                    </a:path>
                  </a:pathLst>
                </a:custGeom>
                <a:grpFill/>
                <a:ln w="2845" cap="flat">
                  <a:noFill/>
                  <a:prstDash val="solid"/>
                  <a:miter/>
                </a:ln>
              </p:spPr>
              <p:txBody>
                <a:bodyPr rtlCol="0" anchor="ctr"/>
                <a:lstStyle/>
                <a:p>
                  <a:endParaRPr lang="en-US"/>
                </a:p>
              </p:txBody>
            </p:sp>
            <p:sp>
              <p:nvSpPr>
                <p:cNvPr id="2196" name="Freeform: Shape 2195">
                  <a:extLst>
                    <a:ext uri="{FF2B5EF4-FFF2-40B4-BE49-F238E27FC236}">
                      <a16:creationId xmlns:a16="http://schemas.microsoft.com/office/drawing/2014/main" id="{15D74AD8-B09C-1128-C3D4-22841AA46CCE}"/>
                    </a:ext>
                  </a:extLst>
                </p:cNvPr>
                <p:cNvSpPr/>
                <p:nvPr/>
              </p:nvSpPr>
              <p:spPr>
                <a:xfrm>
                  <a:off x="6048005" y="4227925"/>
                  <a:ext cx="58973" cy="58792"/>
                </a:xfrm>
                <a:custGeom>
                  <a:avLst/>
                  <a:gdLst>
                    <a:gd name="connsiteX0" fmla="*/ 11877 w 58973"/>
                    <a:gd name="connsiteY0" fmla="*/ 6327 h 58792"/>
                    <a:gd name="connsiteX1" fmla="*/ 53156 w 58973"/>
                    <a:gd name="connsiteY1" fmla="*/ 11053 h 58792"/>
                    <a:gd name="connsiteX2" fmla="*/ 47178 w 58973"/>
                    <a:gd name="connsiteY2" fmla="*/ 52361 h 58792"/>
                    <a:gd name="connsiteX3" fmla="*/ 5899 w 58973"/>
                    <a:gd name="connsiteY3" fmla="*/ 47635 h 58792"/>
                    <a:gd name="connsiteX4" fmla="*/ 11877 w 58973"/>
                    <a:gd name="connsiteY4" fmla="*/ 6327 h 58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3" h="58792">
                      <a:moveTo>
                        <a:pt x="11877" y="6327"/>
                      </a:moveTo>
                      <a:cubicBezTo>
                        <a:pt x="24973" y="-3693"/>
                        <a:pt x="43477" y="-1587"/>
                        <a:pt x="53156" y="11053"/>
                      </a:cubicBezTo>
                      <a:cubicBezTo>
                        <a:pt x="62836" y="23693"/>
                        <a:pt x="60159" y="42169"/>
                        <a:pt x="47178" y="52361"/>
                      </a:cubicBezTo>
                      <a:cubicBezTo>
                        <a:pt x="34196" y="62524"/>
                        <a:pt x="15692" y="60417"/>
                        <a:pt x="5899" y="47635"/>
                      </a:cubicBezTo>
                      <a:cubicBezTo>
                        <a:pt x="-3894" y="34853"/>
                        <a:pt x="-1218" y="16348"/>
                        <a:pt x="11877" y="6327"/>
                      </a:cubicBezTo>
                      <a:close/>
                    </a:path>
                  </a:pathLst>
                </a:custGeom>
                <a:grpFill/>
                <a:ln w="2845" cap="flat">
                  <a:noFill/>
                  <a:prstDash val="solid"/>
                  <a:miter/>
                </a:ln>
              </p:spPr>
              <p:txBody>
                <a:bodyPr rtlCol="0" anchor="ctr"/>
                <a:lstStyle/>
                <a:p>
                  <a:endParaRPr lang="en-US"/>
                </a:p>
              </p:txBody>
            </p:sp>
            <p:sp>
              <p:nvSpPr>
                <p:cNvPr id="2197" name="Freeform: Shape 2196">
                  <a:extLst>
                    <a:ext uri="{FF2B5EF4-FFF2-40B4-BE49-F238E27FC236}">
                      <a16:creationId xmlns:a16="http://schemas.microsoft.com/office/drawing/2014/main" id="{CDC1F1A0-F40B-9774-25F1-24A69103F1B3}"/>
                    </a:ext>
                  </a:extLst>
                </p:cNvPr>
                <p:cNvSpPr/>
                <p:nvPr/>
              </p:nvSpPr>
              <p:spPr>
                <a:xfrm>
                  <a:off x="5901397" y="4030052"/>
                  <a:ext cx="55963" cy="55544"/>
                </a:xfrm>
                <a:custGeom>
                  <a:avLst/>
                  <a:gdLst>
                    <a:gd name="connsiteX0" fmla="*/ 12244 w 55963"/>
                    <a:gd name="connsiteY0" fmla="*/ 5265 h 55544"/>
                    <a:gd name="connsiteX1" fmla="*/ 50961 w 55963"/>
                    <a:gd name="connsiteY1" fmla="*/ 11471 h 55544"/>
                    <a:gd name="connsiteX2" fmla="*/ 44015 w 55963"/>
                    <a:gd name="connsiteY2" fmla="*/ 50102 h 55544"/>
                    <a:gd name="connsiteX3" fmla="*/ 4843 w 55963"/>
                    <a:gd name="connsiteY3" fmla="*/ 44238 h 55544"/>
                    <a:gd name="connsiteX4" fmla="*/ 12273 w 55963"/>
                    <a:gd name="connsiteY4" fmla="*/ 5265 h 55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63" h="55544">
                      <a:moveTo>
                        <a:pt x="12244" y="5265"/>
                      </a:moveTo>
                      <a:cubicBezTo>
                        <a:pt x="25027" y="-3703"/>
                        <a:pt x="42364" y="-941"/>
                        <a:pt x="50961" y="11471"/>
                      </a:cubicBezTo>
                      <a:cubicBezTo>
                        <a:pt x="59701" y="23769"/>
                        <a:pt x="56740" y="40964"/>
                        <a:pt x="44015" y="50102"/>
                      </a:cubicBezTo>
                      <a:cubicBezTo>
                        <a:pt x="31347" y="59184"/>
                        <a:pt x="13668" y="56678"/>
                        <a:pt x="4843" y="44238"/>
                      </a:cubicBezTo>
                      <a:cubicBezTo>
                        <a:pt x="-3840" y="31712"/>
                        <a:pt x="-538" y="14261"/>
                        <a:pt x="12273" y="5265"/>
                      </a:cubicBezTo>
                      <a:close/>
                    </a:path>
                  </a:pathLst>
                </a:custGeom>
                <a:grpFill/>
                <a:ln w="2845" cap="flat">
                  <a:noFill/>
                  <a:prstDash val="solid"/>
                  <a:miter/>
                </a:ln>
              </p:spPr>
              <p:txBody>
                <a:bodyPr rtlCol="0" anchor="ctr"/>
                <a:lstStyle/>
                <a:p>
                  <a:endParaRPr lang="en-US"/>
                </a:p>
              </p:txBody>
            </p:sp>
            <p:sp>
              <p:nvSpPr>
                <p:cNvPr id="2198" name="Freeform: Shape 2197">
                  <a:extLst>
                    <a:ext uri="{FF2B5EF4-FFF2-40B4-BE49-F238E27FC236}">
                      <a16:creationId xmlns:a16="http://schemas.microsoft.com/office/drawing/2014/main" id="{0D3D43E2-53CD-0F20-2774-40CFC668E766}"/>
                    </a:ext>
                  </a:extLst>
                </p:cNvPr>
                <p:cNvSpPr/>
                <p:nvPr/>
              </p:nvSpPr>
              <p:spPr>
                <a:xfrm>
                  <a:off x="5763273" y="3826203"/>
                  <a:ext cx="53117" cy="52216"/>
                </a:xfrm>
                <a:custGeom>
                  <a:avLst/>
                  <a:gdLst>
                    <a:gd name="connsiteX0" fmla="*/ 12326 w 53117"/>
                    <a:gd name="connsiteY0" fmla="*/ 4398 h 52216"/>
                    <a:gd name="connsiteX1" fmla="*/ 48993 w 53117"/>
                    <a:gd name="connsiteY1" fmla="*/ 11487 h 52216"/>
                    <a:gd name="connsiteX2" fmla="*/ 40851 w 53117"/>
                    <a:gd name="connsiteY2" fmla="*/ 47727 h 52216"/>
                    <a:gd name="connsiteX3" fmla="*/ 4184 w 53117"/>
                    <a:gd name="connsiteY3" fmla="*/ 40638 h 52216"/>
                    <a:gd name="connsiteX4" fmla="*/ 12326 w 53117"/>
                    <a:gd name="connsiteY4" fmla="*/ 4398 h 52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17" h="52216">
                      <a:moveTo>
                        <a:pt x="12326" y="4398"/>
                      </a:moveTo>
                      <a:cubicBezTo>
                        <a:pt x="24738" y="-3573"/>
                        <a:pt x="41136" y="-413"/>
                        <a:pt x="48993" y="11487"/>
                      </a:cubicBezTo>
                      <a:cubicBezTo>
                        <a:pt x="56822" y="23386"/>
                        <a:pt x="53178" y="39613"/>
                        <a:pt x="40851" y="47727"/>
                      </a:cubicBezTo>
                      <a:cubicBezTo>
                        <a:pt x="28524" y="55840"/>
                        <a:pt x="12098" y="52652"/>
                        <a:pt x="4184" y="40638"/>
                      </a:cubicBezTo>
                      <a:cubicBezTo>
                        <a:pt x="-3730" y="28596"/>
                        <a:pt x="-86" y="12397"/>
                        <a:pt x="12326" y="4398"/>
                      </a:cubicBezTo>
                      <a:close/>
                    </a:path>
                  </a:pathLst>
                </a:custGeom>
                <a:grpFill/>
                <a:ln w="2845" cap="flat">
                  <a:noFill/>
                  <a:prstDash val="solid"/>
                  <a:miter/>
                </a:ln>
              </p:spPr>
              <p:txBody>
                <a:bodyPr rtlCol="0" anchor="ctr"/>
                <a:lstStyle/>
                <a:p>
                  <a:endParaRPr lang="en-US"/>
                </a:p>
              </p:txBody>
            </p:sp>
            <p:sp>
              <p:nvSpPr>
                <p:cNvPr id="2199" name="Freeform: Shape 2198">
                  <a:extLst>
                    <a:ext uri="{FF2B5EF4-FFF2-40B4-BE49-F238E27FC236}">
                      <a16:creationId xmlns:a16="http://schemas.microsoft.com/office/drawing/2014/main" id="{BCD91520-0FFD-121E-E280-8B428C3FDDD5}"/>
                    </a:ext>
                  </a:extLst>
                </p:cNvPr>
                <p:cNvSpPr/>
                <p:nvPr/>
              </p:nvSpPr>
              <p:spPr>
                <a:xfrm>
                  <a:off x="5633850" y="3616620"/>
                  <a:ext cx="49877" cy="49241"/>
                </a:xfrm>
                <a:custGeom>
                  <a:avLst/>
                  <a:gdLst>
                    <a:gd name="connsiteX0" fmla="*/ 12531 w 49877"/>
                    <a:gd name="connsiteY0" fmla="*/ 3573 h 49241"/>
                    <a:gd name="connsiteX1" fmla="*/ 46579 w 49877"/>
                    <a:gd name="connsiteY1" fmla="*/ 11743 h 49241"/>
                    <a:gd name="connsiteX2" fmla="*/ 37384 w 49877"/>
                    <a:gd name="connsiteY2" fmla="*/ 45592 h 49241"/>
                    <a:gd name="connsiteX3" fmla="*/ 3336 w 49877"/>
                    <a:gd name="connsiteY3" fmla="*/ 37421 h 49241"/>
                    <a:gd name="connsiteX4" fmla="*/ 12531 w 49877"/>
                    <a:gd name="connsiteY4" fmla="*/ 3573 h 4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77" h="49241">
                      <a:moveTo>
                        <a:pt x="12531" y="3573"/>
                      </a:moveTo>
                      <a:cubicBezTo>
                        <a:pt x="24516" y="-3459"/>
                        <a:pt x="39747" y="213"/>
                        <a:pt x="46579" y="11743"/>
                      </a:cubicBezTo>
                      <a:cubicBezTo>
                        <a:pt x="53411" y="23272"/>
                        <a:pt x="49284" y="38446"/>
                        <a:pt x="37384" y="45592"/>
                      </a:cubicBezTo>
                      <a:cubicBezTo>
                        <a:pt x="25484" y="52737"/>
                        <a:pt x="10225" y="49065"/>
                        <a:pt x="3336" y="37421"/>
                      </a:cubicBezTo>
                      <a:cubicBezTo>
                        <a:pt x="-3554" y="25749"/>
                        <a:pt x="574" y="10604"/>
                        <a:pt x="12531" y="3573"/>
                      </a:cubicBezTo>
                      <a:close/>
                    </a:path>
                  </a:pathLst>
                </a:custGeom>
                <a:grpFill/>
                <a:ln w="2845" cap="flat">
                  <a:noFill/>
                  <a:prstDash val="solid"/>
                  <a:miter/>
                </a:ln>
              </p:spPr>
              <p:txBody>
                <a:bodyPr rtlCol="0" anchor="ctr"/>
                <a:lstStyle/>
                <a:p>
                  <a:endParaRPr lang="en-US"/>
                </a:p>
              </p:txBody>
            </p:sp>
            <p:sp>
              <p:nvSpPr>
                <p:cNvPr id="2200" name="Freeform: Shape 2199">
                  <a:extLst>
                    <a:ext uri="{FF2B5EF4-FFF2-40B4-BE49-F238E27FC236}">
                      <a16:creationId xmlns:a16="http://schemas.microsoft.com/office/drawing/2014/main" id="{7F6F5C9F-8DFC-4897-722E-3BFBAD874716}"/>
                    </a:ext>
                  </a:extLst>
                </p:cNvPr>
                <p:cNvSpPr/>
                <p:nvPr/>
              </p:nvSpPr>
              <p:spPr>
                <a:xfrm>
                  <a:off x="5512905" y="3402004"/>
                  <a:ext cx="46661" cy="46228"/>
                </a:xfrm>
                <a:custGeom>
                  <a:avLst/>
                  <a:gdLst>
                    <a:gd name="connsiteX0" fmla="*/ 12686 w 46661"/>
                    <a:gd name="connsiteY0" fmla="*/ 2855 h 46228"/>
                    <a:gd name="connsiteX1" fmla="*/ 44086 w 46661"/>
                    <a:gd name="connsiteY1" fmla="*/ 11908 h 46228"/>
                    <a:gd name="connsiteX2" fmla="*/ 34094 w 46661"/>
                    <a:gd name="connsiteY2" fmla="*/ 43280 h 46228"/>
                    <a:gd name="connsiteX3" fmla="*/ 2608 w 46661"/>
                    <a:gd name="connsiteY3" fmla="*/ 34255 h 46228"/>
                    <a:gd name="connsiteX4" fmla="*/ 12686 w 46661"/>
                    <a:gd name="connsiteY4" fmla="*/ 2855 h 46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61" h="46228">
                      <a:moveTo>
                        <a:pt x="12686" y="2855"/>
                      </a:moveTo>
                      <a:cubicBezTo>
                        <a:pt x="24159" y="-3266"/>
                        <a:pt x="38222" y="777"/>
                        <a:pt x="44086" y="11908"/>
                      </a:cubicBezTo>
                      <a:cubicBezTo>
                        <a:pt x="49951" y="23039"/>
                        <a:pt x="45453" y="37102"/>
                        <a:pt x="34094" y="43280"/>
                      </a:cubicBezTo>
                      <a:cubicBezTo>
                        <a:pt x="22593" y="49543"/>
                        <a:pt x="8530" y="45500"/>
                        <a:pt x="2608" y="34255"/>
                      </a:cubicBezTo>
                      <a:cubicBezTo>
                        <a:pt x="-3313" y="23039"/>
                        <a:pt x="1185" y="8976"/>
                        <a:pt x="12686" y="2855"/>
                      </a:cubicBezTo>
                      <a:close/>
                    </a:path>
                  </a:pathLst>
                </a:custGeom>
                <a:grpFill/>
                <a:ln w="2845" cap="flat">
                  <a:noFill/>
                  <a:prstDash val="solid"/>
                  <a:miter/>
                </a:ln>
              </p:spPr>
              <p:txBody>
                <a:bodyPr rtlCol="0" anchor="ctr"/>
                <a:lstStyle/>
                <a:p>
                  <a:endParaRPr lang="en-US"/>
                </a:p>
              </p:txBody>
            </p:sp>
            <p:sp>
              <p:nvSpPr>
                <p:cNvPr id="2201" name="Freeform: Shape 2200">
                  <a:extLst>
                    <a:ext uri="{FF2B5EF4-FFF2-40B4-BE49-F238E27FC236}">
                      <a16:creationId xmlns:a16="http://schemas.microsoft.com/office/drawing/2014/main" id="{E42966F9-755D-BC05-30A7-0E9707C402DD}"/>
                    </a:ext>
                  </a:extLst>
                </p:cNvPr>
                <p:cNvSpPr/>
                <p:nvPr/>
              </p:nvSpPr>
              <p:spPr>
                <a:xfrm>
                  <a:off x="5400965" y="3182594"/>
                  <a:ext cx="43875" cy="42781"/>
                </a:xfrm>
                <a:custGeom>
                  <a:avLst/>
                  <a:gdLst>
                    <a:gd name="connsiteX0" fmla="*/ 12461 w 43875"/>
                    <a:gd name="connsiteY0" fmla="*/ 2262 h 42781"/>
                    <a:gd name="connsiteX1" fmla="*/ 41726 w 43875"/>
                    <a:gd name="connsiteY1" fmla="*/ 11742 h 42781"/>
                    <a:gd name="connsiteX2" fmla="*/ 31449 w 43875"/>
                    <a:gd name="connsiteY2" fmla="*/ 40467 h 42781"/>
                    <a:gd name="connsiteX3" fmla="*/ 2183 w 43875"/>
                    <a:gd name="connsiteY3" fmla="*/ 30987 h 42781"/>
                    <a:gd name="connsiteX4" fmla="*/ 12461 w 43875"/>
                    <a:gd name="connsiteY4" fmla="*/ 2262 h 42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75" h="42781">
                      <a:moveTo>
                        <a:pt x="12461" y="2262"/>
                      </a:moveTo>
                      <a:cubicBezTo>
                        <a:pt x="23392" y="-3004"/>
                        <a:pt x="36488" y="1237"/>
                        <a:pt x="41726" y="11742"/>
                      </a:cubicBezTo>
                      <a:cubicBezTo>
                        <a:pt x="46936" y="22247"/>
                        <a:pt x="42352" y="35115"/>
                        <a:pt x="31449" y="40467"/>
                      </a:cubicBezTo>
                      <a:cubicBezTo>
                        <a:pt x="20546" y="45819"/>
                        <a:pt x="7450" y="41577"/>
                        <a:pt x="2183" y="30987"/>
                      </a:cubicBezTo>
                      <a:cubicBezTo>
                        <a:pt x="-3083" y="20396"/>
                        <a:pt x="1500" y="7529"/>
                        <a:pt x="12461" y="2262"/>
                      </a:cubicBezTo>
                      <a:close/>
                    </a:path>
                  </a:pathLst>
                </a:custGeom>
                <a:grpFill/>
                <a:ln w="2845" cap="flat">
                  <a:noFill/>
                  <a:prstDash val="solid"/>
                  <a:miter/>
                </a:ln>
              </p:spPr>
              <p:txBody>
                <a:bodyPr rtlCol="0" anchor="ctr"/>
                <a:lstStyle/>
                <a:p>
                  <a:endParaRPr lang="en-US"/>
                </a:p>
              </p:txBody>
            </p:sp>
            <p:sp>
              <p:nvSpPr>
                <p:cNvPr id="2202" name="Freeform: Shape 2201">
                  <a:extLst>
                    <a:ext uri="{FF2B5EF4-FFF2-40B4-BE49-F238E27FC236}">
                      <a16:creationId xmlns:a16="http://schemas.microsoft.com/office/drawing/2014/main" id="{B88834FD-E607-4867-42BD-38D5E31064FE}"/>
                    </a:ext>
                  </a:extLst>
                </p:cNvPr>
                <p:cNvSpPr/>
                <p:nvPr/>
              </p:nvSpPr>
              <p:spPr>
                <a:xfrm>
                  <a:off x="5298631" y="2958451"/>
                  <a:ext cx="40646" cy="39814"/>
                </a:xfrm>
                <a:custGeom>
                  <a:avLst/>
                  <a:gdLst>
                    <a:gd name="connsiteX0" fmla="*/ 12394 w 40646"/>
                    <a:gd name="connsiteY0" fmla="*/ 1734 h 39814"/>
                    <a:gd name="connsiteX1" fmla="*/ 39041 w 40646"/>
                    <a:gd name="connsiteY1" fmla="*/ 11726 h 39814"/>
                    <a:gd name="connsiteX2" fmla="*/ 28280 w 40646"/>
                    <a:gd name="connsiteY2" fmla="*/ 38031 h 39814"/>
                    <a:gd name="connsiteX3" fmla="*/ 1633 w 40646"/>
                    <a:gd name="connsiteY3" fmla="*/ 28039 h 39814"/>
                    <a:gd name="connsiteX4" fmla="*/ 12394 w 40646"/>
                    <a:gd name="connsiteY4" fmla="*/ 1734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46" h="39814">
                      <a:moveTo>
                        <a:pt x="12394" y="1734"/>
                      </a:moveTo>
                      <a:cubicBezTo>
                        <a:pt x="22728" y="-2736"/>
                        <a:pt x="34657" y="1734"/>
                        <a:pt x="39041" y="11726"/>
                      </a:cubicBezTo>
                      <a:cubicBezTo>
                        <a:pt x="43396" y="21718"/>
                        <a:pt x="38585" y="33476"/>
                        <a:pt x="28280" y="38031"/>
                      </a:cubicBezTo>
                      <a:cubicBezTo>
                        <a:pt x="17974" y="42586"/>
                        <a:pt x="6046" y="38116"/>
                        <a:pt x="1633" y="28039"/>
                      </a:cubicBezTo>
                      <a:cubicBezTo>
                        <a:pt x="-2779" y="17961"/>
                        <a:pt x="2060" y="6203"/>
                        <a:pt x="12394" y="1734"/>
                      </a:cubicBezTo>
                      <a:close/>
                    </a:path>
                  </a:pathLst>
                </a:custGeom>
                <a:grpFill/>
                <a:ln w="2845" cap="flat">
                  <a:noFill/>
                  <a:prstDash val="solid"/>
                  <a:miter/>
                </a:ln>
              </p:spPr>
              <p:txBody>
                <a:bodyPr rtlCol="0" anchor="ctr"/>
                <a:lstStyle/>
                <a:p>
                  <a:endParaRPr lang="en-US"/>
                </a:p>
              </p:txBody>
            </p:sp>
            <p:sp>
              <p:nvSpPr>
                <p:cNvPr id="2203" name="Freeform: Shape 2202">
                  <a:extLst>
                    <a:ext uri="{FF2B5EF4-FFF2-40B4-BE49-F238E27FC236}">
                      <a16:creationId xmlns:a16="http://schemas.microsoft.com/office/drawing/2014/main" id="{6B7C0C05-8FE1-D2F1-08C3-9CB9439698B9}"/>
                    </a:ext>
                  </a:extLst>
                </p:cNvPr>
                <p:cNvSpPr/>
                <p:nvPr/>
              </p:nvSpPr>
              <p:spPr>
                <a:xfrm>
                  <a:off x="5205404" y="2730344"/>
                  <a:ext cx="37412" cy="36786"/>
                </a:xfrm>
                <a:custGeom>
                  <a:avLst/>
                  <a:gdLst>
                    <a:gd name="connsiteX0" fmla="*/ 12217 w 37412"/>
                    <a:gd name="connsiteY0" fmla="*/ 1297 h 36786"/>
                    <a:gd name="connsiteX1" fmla="*/ 36244 w 37412"/>
                    <a:gd name="connsiteY1" fmla="*/ 11574 h 36786"/>
                    <a:gd name="connsiteX2" fmla="*/ 25198 w 37412"/>
                    <a:gd name="connsiteY2" fmla="*/ 35459 h 36786"/>
                    <a:gd name="connsiteX3" fmla="*/ 1171 w 37412"/>
                    <a:gd name="connsiteY3" fmla="*/ 25182 h 36786"/>
                    <a:gd name="connsiteX4" fmla="*/ 12217 w 37412"/>
                    <a:gd name="connsiteY4" fmla="*/ 1297 h 367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12" h="36786">
                      <a:moveTo>
                        <a:pt x="12217" y="1297"/>
                      </a:moveTo>
                      <a:cubicBezTo>
                        <a:pt x="21925" y="-2432"/>
                        <a:pt x="32686" y="2151"/>
                        <a:pt x="36244" y="11574"/>
                      </a:cubicBezTo>
                      <a:cubicBezTo>
                        <a:pt x="39831" y="20969"/>
                        <a:pt x="34878" y="31673"/>
                        <a:pt x="25198" y="35459"/>
                      </a:cubicBezTo>
                      <a:cubicBezTo>
                        <a:pt x="15519" y="39245"/>
                        <a:pt x="4758" y="34662"/>
                        <a:pt x="1171" y="25182"/>
                      </a:cubicBezTo>
                      <a:cubicBezTo>
                        <a:pt x="-2416" y="15702"/>
                        <a:pt x="2509" y="5026"/>
                        <a:pt x="12217" y="1297"/>
                      </a:cubicBezTo>
                      <a:close/>
                    </a:path>
                  </a:pathLst>
                </a:custGeom>
                <a:grpFill/>
                <a:ln w="2845" cap="flat">
                  <a:noFill/>
                  <a:prstDash val="solid"/>
                  <a:miter/>
                </a:ln>
              </p:spPr>
              <p:txBody>
                <a:bodyPr rtlCol="0" anchor="ctr"/>
                <a:lstStyle/>
                <a:p>
                  <a:endParaRPr lang="en-US"/>
                </a:p>
              </p:txBody>
            </p:sp>
            <p:sp>
              <p:nvSpPr>
                <p:cNvPr id="2204" name="Freeform: Shape 2203">
                  <a:extLst>
                    <a:ext uri="{FF2B5EF4-FFF2-40B4-BE49-F238E27FC236}">
                      <a16:creationId xmlns:a16="http://schemas.microsoft.com/office/drawing/2014/main" id="{562F0397-1BA8-1B5A-6F5E-330938C620ED}"/>
                    </a:ext>
                  </a:extLst>
                </p:cNvPr>
                <p:cNvSpPr/>
                <p:nvPr/>
              </p:nvSpPr>
              <p:spPr>
                <a:xfrm>
                  <a:off x="5121580" y="2498626"/>
                  <a:ext cx="34506" cy="33515"/>
                </a:xfrm>
                <a:custGeom>
                  <a:avLst/>
                  <a:gdLst>
                    <a:gd name="connsiteX0" fmla="*/ 11689 w 34506"/>
                    <a:gd name="connsiteY0" fmla="*/ 942 h 33515"/>
                    <a:gd name="connsiteX1" fmla="*/ 33581 w 34506"/>
                    <a:gd name="connsiteY1" fmla="*/ 11162 h 33515"/>
                    <a:gd name="connsiteX2" fmla="*/ 22820 w 34506"/>
                    <a:gd name="connsiteY2" fmla="*/ 32542 h 33515"/>
                    <a:gd name="connsiteX3" fmla="*/ 928 w 34506"/>
                    <a:gd name="connsiteY3" fmla="*/ 22322 h 33515"/>
                    <a:gd name="connsiteX4" fmla="*/ 11689 w 34506"/>
                    <a:gd name="connsiteY4" fmla="*/ 942 h 33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6" h="33515">
                      <a:moveTo>
                        <a:pt x="11689" y="942"/>
                      </a:moveTo>
                      <a:cubicBezTo>
                        <a:pt x="20714" y="-2104"/>
                        <a:pt x="30507" y="2480"/>
                        <a:pt x="33581" y="11162"/>
                      </a:cubicBezTo>
                      <a:cubicBezTo>
                        <a:pt x="36656" y="19845"/>
                        <a:pt x="31816" y="29411"/>
                        <a:pt x="22820" y="32542"/>
                      </a:cubicBezTo>
                      <a:cubicBezTo>
                        <a:pt x="13824" y="35645"/>
                        <a:pt x="4031" y="31090"/>
                        <a:pt x="928" y="22322"/>
                      </a:cubicBezTo>
                      <a:cubicBezTo>
                        <a:pt x="-2146" y="13582"/>
                        <a:pt x="2665" y="4017"/>
                        <a:pt x="11689" y="942"/>
                      </a:cubicBezTo>
                      <a:close/>
                    </a:path>
                  </a:pathLst>
                </a:custGeom>
                <a:grpFill/>
                <a:ln w="2845" cap="flat">
                  <a:noFill/>
                  <a:prstDash val="solid"/>
                  <a:miter/>
                </a:ln>
              </p:spPr>
              <p:txBody>
                <a:bodyPr rtlCol="0" anchor="ctr"/>
                <a:lstStyle/>
                <a:p>
                  <a:endParaRPr lang="en-US"/>
                </a:p>
              </p:txBody>
            </p:sp>
            <p:sp>
              <p:nvSpPr>
                <p:cNvPr id="2205" name="Freeform: Shape 2204">
                  <a:extLst>
                    <a:ext uri="{FF2B5EF4-FFF2-40B4-BE49-F238E27FC236}">
                      <a16:creationId xmlns:a16="http://schemas.microsoft.com/office/drawing/2014/main" id="{8ECC92E5-BA4E-A7BD-4F80-9A77D3C6AFFE}"/>
                    </a:ext>
                  </a:extLst>
                </p:cNvPr>
                <p:cNvSpPr/>
                <p:nvPr/>
              </p:nvSpPr>
              <p:spPr>
                <a:xfrm>
                  <a:off x="5048046" y="2263342"/>
                  <a:ext cx="31266" cy="30480"/>
                </a:xfrm>
                <a:custGeom>
                  <a:avLst/>
                  <a:gdLst>
                    <a:gd name="connsiteX0" fmla="*/ 11292 w 31266"/>
                    <a:gd name="connsiteY0" fmla="*/ 652 h 30480"/>
                    <a:gd name="connsiteX1" fmla="*/ 30650 w 31266"/>
                    <a:gd name="connsiteY1" fmla="*/ 10786 h 30480"/>
                    <a:gd name="connsiteX2" fmla="*/ 19974 w 31266"/>
                    <a:gd name="connsiteY2" fmla="*/ 29803 h 30480"/>
                    <a:gd name="connsiteX3" fmla="*/ 616 w 31266"/>
                    <a:gd name="connsiteY3" fmla="*/ 19669 h 30480"/>
                    <a:gd name="connsiteX4" fmla="*/ 11292 w 31266"/>
                    <a:gd name="connsiteY4" fmla="*/ 652 h 3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66" h="30480">
                      <a:moveTo>
                        <a:pt x="11292" y="652"/>
                      </a:moveTo>
                      <a:cubicBezTo>
                        <a:pt x="19604" y="-1768"/>
                        <a:pt x="28259" y="2758"/>
                        <a:pt x="30650" y="10786"/>
                      </a:cubicBezTo>
                      <a:cubicBezTo>
                        <a:pt x="33041" y="18815"/>
                        <a:pt x="28259" y="27326"/>
                        <a:pt x="19974" y="29803"/>
                      </a:cubicBezTo>
                      <a:cubicBezTo>
                        <a:pt x="11690" y="32280"/>
                        <a:pt x="3007" y="27753"/>
                        <a:pt x="616" y="19669"/>
                      </a:cubicBezTo>
                      <a:cubicBezTo>
                        <a:pt x="-1775" y="11583"/>
                        <a:pt x="3007" y="3071"/>
                        <a:pt x="11292" y="652"/>
                      </a:cubicBezTo>
                      <a:close/>
                    </a:path>
                  </a:pathLst>
                </a:custGeom>
                <a:grpFill/>
                <a:ln w="2845" cap="flat">
                  <a:noFill/>
                  <a:prstDash val="solid"/>
                  <a:miter/>
                </a:ln>
              </p:spPr>
              <p:txBody>
                <a:bodyPr rtlCol="0" anchor="ctr"/>
                <a:lstStyle/>
                <a:p>
                  <a:endParaRPr lang="en-US"/>
                </a:p>
              </p:txBody>
            </p:sp>
            <p:sp>
              <p:nvSpPr>
                <p:cNvPr id="2206" name="Freeform: Shape 2205">
                  <a:extLst>
                    <a:ext uri="{FF2B5EF4-FFF2-40B4-BE49-F238E27FC236}">
                      <a16:creationId xmlns:a16="http://schemas.microsoft.com/office/drawing/2014/main" id="{CD7A023E-9FBA-6A03-E123-B3DC81C0316B}"/>
                    </a:ext>
                  </a:extLst>
                </p:cNvPr>
                <p:cNvSpPr/>
                <p:nvPr/>
              </p:nvSpPr>
              <p:spPr>
                <a:xfrm>
                  <a:off x="4983940" y="2025253"/>
                  <a:ext cx="28096" cy="27437"/>
                </a:xfrm>
                <a:custGeom>
                  <a:avLst/>
                  <a:gdLst>
                    <a:gd name="connsiteX0" fmla="*/ 10803 w 28096"/>
                    <a:gd name="connsiteY0" fmla="*/ 433 h 27437"/>
                    <a:gd name="connsiteX1" fmla="*/ 27713 w 28096"/>
                    <a:gd name="connsiteY1" fmla="*/ 10283 h 27437"/>
                    <a:gd name="connsiteX2" fmla="*/ 17294 w 28096"/>
                    <a:gd name="connsiteY2" fmla="*/ 26994 h 27437"/>
                    <a:gd name="connsiteX3" fmla="*/ 384 w 28096"/>
                    <a:gd name="connsiteY3" fmla="*/ 17144 h 27437"/>
                    <a:gd name="connsiteX4" fmla="*/ 10803 w 28096"/>
                    <a:gd name="connsiteY4" fmla="*/ 433 h 27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6" h="27437">
                      <a:moveTo>
                        <a:pt x="10803" y="433"/>
                      </a:moveTo>
                      <a:cubicBezTo>
                        <a:pt x="18347" y="-1446"/>
                        <a:pt x="25920" y="2967"/>
                        <a:pt x="27713" y="10283"/>
                      </a:cubicBezTo>
                      <a:cubicBezTo>
                        <a:pt x="29507" y="17599"/>
                        <a:pt x="24838" y="25086"/>
                        <a:pt x="17294" y="26994"/>
                      </a:cubicBezTo>
                      <a:cubicBezTo>
                        <a:pt x="9750" y="28901"/>
                        <a:pt x="2177" y="24489"/>
                        <a:pt x="384" y="17144"/>
                      </a:cubicBezTo>
                      <a:cubicBezTo>
                        <a:pt x="-1410" y="9799"/>
                        <a:pt x="3259" y="2312"/>
                        <a:pt x="10803" y="433"/>
                      </a:cubicBezTo>
                      <a:close/>
                    </a:path>
                  </a:pathLst>
                </a:custGeom>
                <a:grpFill/>
                <a:ln w="2845" cap="flat">
                  <a:noFill/>
                  <a:prstDash val="solid"/>
                  <a:miter/>
                </a:ln>
              </p:spPr>
              <p:txBody>
                <a:bodyPr rtlCol="0" anchor="ctr"/>
                <a:lstStyle/>
                <a:p>
                  <a:endParaRPr lang="en-US"/>
                </a:p>
              </p:txBody>
            </p:sp>
            <p:sp>
              <p:nvSpPr>
                <p:cNvPr id="2207" name="Freeform: Shape 2206">
                  <a:extLst>
                    <a:ext uri="{FF2B5EF4-FFF2-40B4-BE49-F238E27FC236}">
                      <a16:creationId xmlns:a16="http://schemas.microsoft.com/office/drawing/2014/main" id="{0D562EE0-805B-5169-63E7-155AEF9598E5}"/>
                    </a:ext>
                  </a:extLst>
                </p:cNvPr>
                <p:cNvSpPr/>
                <p:nvPr/>
              </p:nvSpPr>
              <p:spPr>
                <a:xfrm>
                  <a:off x="4929764" y="1784719"/>
                  <a:ext cx="25024" cy="24260"/>
                </a:xfrm>
                <a:custGeom>
                  <a:avLst/>
                  <a:gdLst>
                    <a:gd name="connsiteX0" fmla="*/ 9922 w 25024"/>
                    <a:gd name="connsiteY0" fmla="*/ 268 h 24260"/>
                    <a:gd name="connsiteX1" fmla="*/ 24754 w 25024"/>
                    <a:gd name="connsiteY1" fmla="*/ 9577 h 24260"/>
                    <a:gd name="connsiteX2" fmla="*/ 15103 w 25024"/>
                    <a:gd name="connsiteY2" fmla="*/ 23982 h 24260"/>
                    <a:gd name="connsiteX3" fmla="*/ 271 w 25024"/>
                    <a:gd name="connsiteY3" fmla="*/ 14673 h 24260"/>
                    <a:gd name="connsiteX4" fmla="*/ 9922 w 25024"/>
                    <a:gd name="connsiteY4" fmla="*/ 268 h 24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4" h="24260">
                      <a:moveTo>
                        <a:pt x="9922" y="268"/>
                      </a:moveTo>
                      <a:cubicBezTo>
                        <a:pt x="16697" y="-1127"/>
                        <a:pt x="23330" y="3058"/>
                        <a:pt x="24754" y="9577"/>
                      </a:cubicBezTo>
                      <a:cubicBezTo>
                        <a:pt x="26177" y="16125"/>
                        <a:pt x="21850" y="22559"/>
                        <a:pt x="15103" y="23982"/>
                      </a:cubicBezTo>
                      <a:cubicBezTo>
                        <a:pt x="8356" y="25406"/>
                        <a:pt x="1694" y="21221"/>
                        <a:pt x="271" y="14673"/>
                      </a:cubicBezTo>
                      <a:cubicBezTo>
                        <a:pt x="-1152" y="8097"/>
                        <a:pt x="3175" y="1663"/>
                        <a:pt x="9922" y="268"/>
                      </a:cubicBezTo>
                      <a:close/>
                    </a:path>
                  </a:pathLst>
                </a:custGeom>
                <a:grpFill/>
                <a:ln w="2845" cap="flat">
                  <a:noFill/>
                  <a:prstDash val="solid"/>
                  <a:miter/>
                </a:ln>
              </p:spPr>
              <p:txBody>
                <a:bodyPr rtlCol="0" anchor="ctr"/>
                <a:lstStyle/>
                <a:p>
                  <a:endParaRPr lang="en-US"/>
                </a:p>
              </p:txBody>
            </p:sp>
            <p:sp>
              <p:nvSpPr>
                <p:cNvPr id="2208" name="Freeform: Shape 2207">
                  <a:extLst>
                    <a:ext uri="{FF2B5EF4-FFF2-40B4-BE49-F238E27FC236}">
                      <a16:creationId xmlns:a16="http://schemas.microsoft.com/office/drawing/2014/main" id="{2F7A9361-813C-4F73-4D5A-798C4DCAB5E4}"/>
                    </a:ext>
                  </a:extLst>
                </p:cNvPr>
                <p:cNvSpPr/>
                <p:nvPr/>
              </p:nvSpPr>
              <p:spPr>
                <a:xfrm>
                  <a:off x="4886051" y="1541976"/>
                  <a:ext cx="21863" cy="21227"/>
                </a:xfrm>
                <a:custGeom>
                  <a:avLst/>
                  <a:gdLst>
                    <a:gd name="connsiteX0" fmla="*/ 9195 w 21863"/>
                    <a:gd name="connsiteY0" fmla="*/ 148 h 21227"/>
                    <a:gd name="connsiteX1" fmla="*/ 21721 w 21863"/>
                    <a:gd name="connsiteY1" fmla="*/ 8831 h 21227"/>
                    <a:gd name="connsiteX2" fmla="*/ 12668 w 21863"/>
                    <a:gd name="connsiteY2" fmla="*/ 21072 h 21227"/>
                    <a:gd name="connsiteX3" fmla="*/ 142 w 21863"/>
                    <a:gd name="connsiteY3" fmla="*/ 12390 h 21227"/>
                    <a:gd name="connsiteX4" fmla="*/ 9195 w 21863"/>
                    <a:gd name="connsiteY4" fmla="*/ 148 h 21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63" h="21227">
                      <a:moveTo>
                        <a:pt x="9195" y="148"/>
                      </a:moveTo>
                      <a:cubicBezTo>
                        <a:pt x="15145" y="-820"/>
                        <a:pt x="20753" y="3052"/>
                        <a:pt x="21721" y="8831"/>
                      </a:cubicBezTo>
                      <a:cubicBezTo>
                        <a:pt x="22689" y="14610"/>
                        <a:pt x="18618" y="20076"/>
                        <a:pt x="12668" y="21072"/>
                      </a:cubicBezTo>
                      <a:cubicBezTo>
                        <a:pt x="6719" y="22069"/>
                        <a:pt x="1110" y="18169"/>
                        <a:pt x="142" y="12390"/>
                      </a:cubicBezTo>
                      <a:cubicBezTo>
                        <a:pt x="-826" y="6582"/>
                        <a:pt x="3245" y="1116"/>
                        <a:pt x="9195" y="148"/>
                      </a:cubicBezTo>
                      <a:close/>
                    </a:path>
                  </a:pathLst>
                </a:custGeom>
                <a:grpFill/>
                <a:ln w="2845" cap="flat">
                  <a:noFill/>
                  <a:prstDash val="solid"/>
                  <a:miter/>
                </a:ln>
              </p:spPr>
              <p:txBody>
                <a:bodyPr rtlCol="0" anchor="ctr"/>
                <a:lstStyle/>
                <a:p>
                  <a:endParaRPr lang="en-US"/>
                </a:p>
              </p:txBody>
            </p:sp>
            <p:sp>
              <p:nvSpPr>
                <p:cNvPr id="2209" name="Freeform: Shape 2208">
                  <a:extLst>
                    <a:ext uri="{FF2B5EF4-FFF2-40B4-BE49-F238E27FC236}">
                      <a16:creationId xmlns:a16="http://schemas.microsoft.com/office/drawing/2014/main" id="{6C8630A2-A912-84B5-E51C-E2231A141F89}"/>
                    </a:ext>
                  </a:extLst>
                </p:cNvPr>
                <p:cNvSpPr/>
                <p:nvPr/>
              </p:nvSpPr>
              <p:spPr>
                <a:xfrm>
                  <a:off x="4851917" y="1297624"/>
                  <a:ext cx="18676" cy="18199"/>
                </a:xfrm>
                <a:custGeom>
                  <a:avLst/>
                  <a:gdLst>
                    <a:gd name="connsiteX0" fmla="*/ 8314 w 18676"/>
                    <a:gd name="connsiteY0" fmla="*/ 72 h 18199"/>
                    <a:gd name="connsiteX1" fmla="*/ 18619 w 18676"/>
                    <a:gd name="connsiteY1" fmla="*/ 7958 h 18199"/>
                    <a:gd name="connsiteX2" fmla="*/ 10363 w 18676"/>
                    <a:gd name="connsiteY2" fmla="*/ 18121 h 18199"/>
                    <a:gd name="connsiteX3" fmla="*/ 58 w 18676"/>
                    <a:gd name="connsiteY3" fmla="*/ 10235 h 18199"/>
                    <a:gd name="connsiteX4" fmla="*/ 8314 w 18676"/>
                    <a:gd name="connsiteY4" fmla="*/ 72 h 1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76" h="18199">
                      <a:moveTo>
                        <a:pt x="8314" y="72"/>
                      </a:moveTo>
                      <a:cubicBezTo>
                        <a:pt x="13438" y="-554"/>
                        <a:pt x="18050" y="2976"/>
                        <a:pt x="18619" y="7958"/>
                      </a:cubicBezTo>
                      <a:cubicBezTo>
                        <a:pt x="19189" y="12940"/>
                        <a:pt x="15488" y="17495"/>
                        <a:pt x="10363" y="18121"/>
                      </a:cubicBezTo>
                      <a:cubicBezTo>
                        <a:pt x="5239" y="18776"/>
                        <a:pt x="627" y="15246"/>
                        <a:pt x="58" y="10235"/>
                      </a:cubicBezTo>
                      <a:cubicBezTo>
                        <a:pt x="-512" y="5253"/>
                        <a:pt x="3189" y="698"/>
                        <a:pt x="8314" y="72"/>
                      </a:cubicBezTo>
                      <a:close/>
                    </a:path>
                  </a:pathLst>
                </a:custGeom>
                <a:grpFill/>
                <a:ln w="2845" cap="flat">
                  <a:noFill/>
                  <a:prstDash val="solid"/>
                  <a:miter/>
                </a:ln>
              </p:spPr>
              <p:txBody>
                <a:bodyPr rtlCol="0" anchor="ctr"/>
                <a:lstStyle/>
                <a:p>
                  <a:endParaRPr lang="en-US"/>
                </a:p>
              </p:txBody>
            </p:sp>
            <p:sp>
              <p:nvSpPr>
                <p:cNvPr id="2210" name="Freeform: Shape 2209">
                  <a:extLst>
                    <a:ext uri="{FF2B5EF4-FFF2-40B4-BE49-F238E27FC236}">
                      <a16:creationId xmlns:a16="http://schemas.microsoft.com/office/drawing/2014/main" id="{63A74DE2-0ACB-46C5-7B09-F16F5BF428FE}"/>
                    </a:ext>
                  </a:extLst>
                </p:cNvPr>
                <p:cNvSpPr/>
                <p:nvPr/>
              </p:nvSpPr>
              <p:spPr>
                <a:xfrm>
                  <a:off x="4828231" y="1052018"/>
                  <a:ext cx="15574" cy="15087"/>
                </a:xfrm>
                <a:custGeom>
                  <a:avLst/>
                  <a:gdLst>
                    <a:gd name="connsiteX0" fmla="*/ 7118 w 15574"/>
                    <a:gd name="connsiteY0" fmla="*/ 26 h 15087"/>
                    <a:gd name="connsiteX1" fmla="*/ 15545 w 15574"/>
                    <a:gd name="connsiteY1" fmla="*/ 6915 h 15087"/>
                    <a:gd name="connsiteX2" fmla="*/ 8456 w 15574"/>
                    <a:gd name="connsiteY2" fmla="*/ 15057 h 15087"/>
                    <a:gd name="connsiteX3" fmla="*/ 29 w 15574"/>
                    <a:gd name="connsiteY3" fmla="*/ 8168 h 15087"/>
                    <a:gd name="connsiteX4" fmla="*/ 7118 w 15574"/>
                    <a:gd name="connsiteY4" fmla="*/ 26 h 15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74" h="15087">
                      <a:moveTo>
                        <a:pt x="7118" y="26"/>
                      </a:moveTo>
                      <a:cubicBezTo>
                        <a:pt x="11388" y="-316"/>
                        <a:pt x="15175" y="2759"/>
                        <a:pt x="15545" y="6915"/>
                      </a:cubicBezTo>
                      <a:cubicBezTo>
                        <a:pt x="15915" y="11072"/>
                        <a:pt x="12755" y="14716"/>
                        <a:pt x="8456" y="15057"/>
                      </a:cubicBezTo>
                      <a:cubicBezTo>
                        <a:pt x="4186" y="15427"/>
                        <a:pt x="400" y="12324"/>
                        <a:pt x="29" y="8168"/>
                      </a:cubicBezTo>
                      <a:cubicBezTo>
                        <a:pt x="-341" y="4012"/>
                        <a:pt x="2819" y="368"/>
                        <a:pt x="7118" y="26"/>
                      </a:cubicBezTo>
                      <a:close/>
                    </a:path>
                  </a:pathLst>
                </a:custGeom>
                <a:grpFill/>
                <a:ln w="2845" cap="flat">
                  <a:noFill/>
                  <a:prstDash val="solid"/>
                  <a:miter/>
                </a:ln>
              </p:spPr>
              <p:txBody>
                <a:bodyPr rtlCol="0" anchor="ctr"/>
                <a:lstStyle/>
                <a:p>
                  <a:endParaRPr lang="en-US"/>
                </a:p>
              </p:txBody>
            </p:sp>
            <p:sp>
              <p:nvSpPr>
                <p:cNvPr id="2211" name="Freeform: Shape 2210">
                  <a:extLst>
                    <a:ext uri="{FF2B5EF4-FFF2-40B4-BE49-F238E27FC236}">
                      <a16:creationId xmlns:a16="http://schemas.microsoft.com/office/drawing/2014/main" id="{28C930E5-9639-D817-2DD7-33C7B755ACD7}"/>
                    </a:ext>
                  </a:extLst>
                </p:cNvPr>
                <p:cNvSpPr/>
                <p:nvPr/>
              </p:nvSpPr>
              <p:spPr>
                <a:xfrm>
                  <a:off x="4814707" y="805560"/>
                  <a:ext cx="12362" cy="12024"/>
                </a:xfrm>
                <a:custGeom>
                  <a:avLst/>
                  <a:gdLst>
                    <a:gd name="connsiteX0" fmla="*/ 5953 w 12362"/>
                    <a:gd name="connsiteY0" fmla="*/ 6 h 12024"/>
                    <a:gd name="connsiteX1" fmla="*/ 12359 w 12362"/>
                    <a:gd name="connsiteY1" fmla="*/ 5756 h 12024"/>
                    <a:gd name="connsiteX2" fmla="*/ 6409 w 12362"/>
                    <a:gd name="connsiteY2" fmla="*/ 12019 h 12024"/>
                    <a:gd name="connsiteX3" fmla="*/ 4 w 12362"/>
                    <a:gd name="connsiteY3" fmla="*/ 6269 h 12024"/>
                    <a:gd name="connsiteX4" fmla="*/ 5953 w 12362"/>
                    <a:gd name="connsiteY4" fmla="*/ 6 h 1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2" h="12024">
                      <a:moveTo>
                        <a:pt x="5953" y="6"/>
                      </a:moveTo>
                      <a:cubicBezTo>
                        <a:pt x="9370" y="-137"/>
                        <a:pt x="12245" y="2454"/>
                        <a:pt x="12359" y="5756"/>
                      </a:cubicBezTo>
                      <a:cubicBezTo>
                        <a:pt x="12472" y="9058"/>
                        <a:pt x="9825" y="11877"/>
                        <a:pt x="6409" y="12019"/>
                      </a:cubicBezTo>
                      <a:cubicBezTo>
                        <a:pt x="2993" y="12162"/>
                        <a:pt x="117" y="9599"/>
                        <a:pt x="4" y="6269"/>
                      </a:cubicBezTo>
                      <a:cubicBezTo>
                        <a:pt x="-110" y="2938"/>
                        <a:pt x="2537" y="148"/>
                        <a:pt x="5953" y="6"/>
                      </a:cubicBezTo>
                      <a:close/>
                    </a:path>
                  </a:pathLst>
                </a:custGeom>
                <a:grpFill/>
                <a:ln w="2845" cap="flat">
                  <a:noFill/>
                  <a:prstDash val="solid"/>
                  <a:miter/>
                </a:ln>
              </p:spPr>
              <p:txBody>
                <a:bodyPr rtlCol="0" anchor="ctr"/>
                <a:lstStyle/>
                <a:p>
                  <a:endParaRPr lang="en-US"/>
                </a:p>
              </p:txBody>
            </p:sp>
            <p:sp>
              <p:nvSpPr>
                <p:cNvPr id="2212" name="Freeform: Shape 2211">
                  <a:extLst>
                    <a:ext uri="{FF2B5EF4-FFF2-40B4-BE49-F238E27FC236}">
                      <a16:creationId xmlns:a16="http://schemas.microsoft.com/office/drawing/2014/main" id="{E3F6E4BF-3F94-2924-8D4E-5673C3CFA366}"/>
                    </a:ext>
                  </a:extLst>
                </p:cNvPr>
                <p:cNvSpPr/>
                <p:nvPr/>
              </p:nvSpPr>
              <p:spPr>
                <a:xfrm>
                  <a:off x="4810696" y="558717"/>
                  <a:ext cx="9224" cy="8939"/>
                </a:xfrm>
                <a:custGeom>
                  <a:avLst/>
                  <a:gdLst>
                    <a:gd name="connsiteX0" fmla="*/ 4555 w 9224"/>
                    <a:gd name="connsiteY0" fmla="*/ 0 h 8939"/>
                    <a:gd name="connsiteX1" fmla="*/ 9224 w 9224"/>
                    <a:gd name="connsiteY1" fmla="*/ 4470 h 8939"/>
                    <a:gd name="connsiteX2" fmla="*/ 4669 w 9224"/>
                    <a:gd name="connsiteY2" fmla="*/ 8939 h 8939"/>
                    <a:gd name="connsiteX3" fmla="*/ 0 w 9224"/>
                    <a:gd name="connsiteY3" fmla="*/ 4470 h 8939"/>
                    <a:gd name="connsiteX4" fmla="*/ 4555 w 9224"/>
                    <a:gd name="connsiteY4" fmla="*/ 0 h 8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4" h="8939">
                      <a:moveTo>
                        <a:pt x="4555" y="0"/>
                      </a:moveTo>
                      <a:cubicBezTo>
                        <a:pt x="7117" y="0"/>
                        <a:pt x="9195" y="1993"/>
                        <a:pt x="9224" y="4470"/>
                      </a:cubicBezTo>
                      <a:cubicBezTo>
                        <a:pt x="9252" y="6946"/>
                        <a:pt x="7203" y="8939"/>
                        <a:pt x="4669" y="8939"/>
                      </a:cubicBezTo>
                      <a:cubicBezTo>
                        <a:pt x="2135" y="8939"/>
                        <a:pt x="29" y="6946"/>
                        <a:pt x="0" y="4470"/>
                      </a:cubicBezTo>
                      <a:cubicBezTo>
                        <a:pt x="-28" y="1993"/>
                        <a:pt x="2022" y="0"/>
                        <a:pt x="4555" y="0"/>
                      </a:cubicBezTo>
                      <a:close/>
                    </a:path>
                  </a:pathLst>
                </a:custGeom>
                <a:grpFill/>
                <a:ln w="2845" cap="flat">
                  <a:noFill/>
                  <a:prstDash val="solid"/>
                  <a:miter/>
                </a:ln>
              </p:spPr>
              <p:txBody>
                <a:bodyPr rtlCol="0" anchor="ctr"/>
                <a:lstStyle/>
                <a:p>
                  <a:endParaRPr lang="en-US"/>
                </a:p>
              </p:txBody>
            </p:sp>
          </p:grpSp>
          <p:grpSp>
            <p:nvGrpSpPr>
              <p:cNvPr id="2090" name="Graphic 9">
                <a:extLst>
                  <a:ext uri="{FF2B5EF4-FFF2-40B4-BE49-F238E27FC236}">
                    <a16:creationId xmlns:a16="http://schemas.microsoft.com/office/drawing/2014/main" id="{3E341861-A4D1-88F2-0FA6-4A91E2E68CF8}"/>
                  </a:ext>
                </a:extLst>
              </p:cNvPr>
              <p:cNvGrpSpPr/>
              <p:nvPr/>
            </p:nvGrpSpPr>
            <p:grpSpPr>
              <a:xfrm>
                <a:off x="4568488" y="558347"/>
                <a:ext cx="7593858" cy="6358471"/>
                <a:chOff x="4568488" y="558347"/>
                <a:chExt cx="7593858" cy="6358471"/>
              </a:xfrm>
              <a:grpFill/>
            </p:grpSpPr>
            <p:sp>
              <p:nvSpPr>
                <p:cNvPr id="2125" name="Freeform: Shape 2124">
                  <a:extLst>
                    <a:ext uri="{FF2B5EF4-FFF2-40B4-BE49-F238E27FC236}">
                      <a16:creationId xmlns:a16="http://schemas.microsoft.com/office/drawing/2014/main" id="{69714296-3F46-0BC0-5730-B7434A79B815}"/>
                    </a:ext>
                  </a:extLst>
                </p:cNvPr>
                <p:cNvSpPr/>
                <p:nvPr/>
              </p:nvSpPr>
              <p:spPr>
                <a:xfrm>
                  <a:off x="12015764" y="6655838"/>
                  <a:ext cx="146582" cy="150527"/>
                </a:xfrm>
                <a:custGeom>
                  <a:avLst/>
                  <a:gdLst>
                    <a:gd name="connsiteX0" fmla="*/ 1299 w 146582"/>
                    <a:gd name="connsiteY0" fmla="*/ 89000 h 150527"/>
                    <a:gd name="connsiteX1" fmla="*/ 58605 w 146582"/>
                    <a:gd name="connsiteY1" fmla="*/ 1261 h 150527"/>
                    <a:gd name="connsiteX2" fmla="*/ 113236 w 146582"/>
                    <a:gd name="connsiteY2" fmla="*/ 13104 h 150527"/>
                    <a:gd name="connsiteX3" fmla="*/ 144921 w 146582"/>
                    <a:gd name="connsiteY3" fmla="*/ 60760 h 150527"/>
                    <a:gd name="connsiteX4" fmla="*/ 134701 w 146582"/>
                    <a:gd name="connsiteY4" fmla="*/ 117554 h 150527"/>
                    <a:gd name="connsiteX5" fmla="*/ 87728 w 146582"/>
                    <a:gd name="connsiteY5" fmla="*/ 149210 h 150527"/>
                    <a:gd name="connsiteX6" fmla="*/ 1242 w 146582"/>
                    <a:gd name="connsiteY6" fmla="*/ 89000 h 15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582" h="150527">
                      <a:moveTo>
                        <a:pt x="1299" y="89000"/>
                      </a:moveTo>
                      <a:cubicBezTo>
                        <a:pt x="-6189" y="48035"/>
                        <a:pt x="19461" y="8748"/>
                        <a:pt x="58605" y="1261"/>
                      </a:cubicBezTo>
                      <a:cubicBezTo>
                        <a:pt x="78191" y="-2554"/>
                        <a:pt x="97663" y="2542"/>
                        <a:pt x="113236" y="13104"/>
                      </a:cubicBezTo>
                      <a:cubicBezTo>
                        <a:pt x="128808" y="23666"/>
                        <a:pt x="140651" y="40376"/>
                        <a:pt x="144921" y="60760"/>
                      </a:cubicBezTo>
                      <a:cubicBezTo>
                        <a:pt x="149191" y="81143"/>
                        <a:pt x="145035" y="101327"/>
                        <a:pt x="134701" y="117554"/>
                      </a:cubicBezTo>
                      <a:cubicBezTo>
                        <a:pt x="124395" y="133752"/>
                        <a:pt x="107827" y="145282"/>
                        <a:pt x="87728" y="149210"/>
                      </a:cubicBezTo>
                      <a:cubicBezTo>
                        <a:pt x="47446" y="156926"/>
                        <a:pt x="8729" y="129966"/>
                        <a:pt x="1242" y="89000"/>
                      </a:cubicBezTo>
                      <a:close/>
                    </a:path>
                  </a:pathLst>
                </a:custGeom>
                <a:grpFill/>
                <a:ln w="2845" cap="flat">
                  <a:noFill/>
                  <a:prstDash val="solid"/>
                  <a:miter/>
                </a:ln>
              </p:spPr>
              <p:txBody>
                <a:bodyPr rtlCol="0" anchor="ctr"/>
                <a:lstStyle/>
                <a:p>
                  <a:endParaRPr lang="en-US"/>
                </a:p>
              </p:txBody>
            </p:sp>
            <p:sp>
              <p:nvSpPr>
                <p:cNvPr id="2126" name="Freeform: Shape 2125">
                  <a:extLst>
                    <a:ext uri="{FF2B5EF4-FFF2-40B4-BE49-F238E27FC236}">
                      <a16:creationId xmlns:a16="http://schemas.microsoft.com/office/drawing/2014/main" id="{1C5796BE-5552-E0B7-B3A5-DDF8ABE2E86C}"/>
                    </a:ext>
                  </a:extLst>
                </p:cNvPr>
                <p:cNvSpPr/>
                <p:nvPr/>
              </p:nvSpPr>
              <p:spPr>
                <a:xfrm>
                  <a:off x="11762892" y="6702239"/>
                  <a:ext cx="143343" cy="147637"/>
                </a:xfrm>
                <a:custGeom>
                  <a:avLst/>
                  <a:gdLst>
                    <a:gd name="connsiteX0" fmla="*/ 774 w 143343"/>
                    <a:gd name="connsiteY0" fmla="*/ 84020 h 147637"/>
                    <a:gd name="connsiteX1" fmla="*/ 13983 w 143343"/>
                    <a:gd name="connsiteY1" fmla="*/ 29503 h 147637"/>
                    <a:gd name="connsiteX2" fmla="*/ 33996 w 143343"/>
                    <a:gd name="connsiteY2" fmla="*/ 10743 h 147637"/>
                    <a:gd name="connsiteX3" fmla="*/ 60387 w 143343"/>
                    <a:gd name="connsiteY3" fmla="*/ 922 h 147637"/>
                    <a:gd name="connsiteX4" fmla="*/ 142290 w 143343"/>
                    <a:gd name="connsiteY4" fmla="*/ 62100 h 147637"/>
                    <a:gd name="connsiteX5" fmla="*/ 82905 w 143343"/>
                    <a:gd name="connsiteY5" fmla="*/ 146708 h 147637"/>
                    <a:gd name="connsiteX6" fmla="*/ 54152 w 143343"/>
                    <a:gd name="connsiteY6" fmla="*/ 145170 h 147637"/>
                    <a:gd name="connsiteX7" fmla="*/ 29071 w 143343"/>
                    <a:gd name="connsiteY7" fmla="*/ 132729 h 147637"/>
                    <a:gd name="connsiteX8" fmla="*/ 746 w 143343"/>
                    <a:gd name="connsiteY8" fmla="*/ 84020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43" h="147637">
                      <a:moveTo>
                        <a:pt x="774" y="84020"/>
                      </a:moveTo>
                      <a:cubicBezTo>
                        <a:pt x="-2101" y="63865"/>
                        <a:pt x="3194" y="44506"/>
                        <a:pt x="13983" y="29503"/>
                      </a:cubicBezTo>
                      <a:cubicBezTo>
                        <a:pt x="19393" y="22017"/>
                        <a:pt x="26168" y="15611"/>
                        <a:pt x="33996" y="10743"/>
                      </a:cubicBezTo>
                      <a:cubicBezTo>
                        <a:pt x="41825" y="5875"/>
                        <a:pt x="50765" y="2601"/>
                        <a:pt x="60387" y="922"/>
                      </a:cubicBezTo>
                      <a:cubicBezTo>
                        <a:pt x="98847" y="-5455"/>
                        <a:pt x="135542" y="21931"/>
                        <a:pt x="142290" y="62100"/>
                      </a:cubicBezTo>
                      <a:cubicBezTo>
                        <a:pt x="149065" y="102268"/>
                        <a:pt x="122476" y="140160"/>
                        <a:pt x="82905" y="146708"/>
                      </a:cubicBezTo>
                      <a:cubicBezTo>
                        <a:pt x="73055" y="148444"/>
                        <a:pt x="63290" y="147647"/>
                        <a:pt x="54152" y="145170"/>
                      </a:cubicBezTo>
                      <a:cubicBezTo>
                        <a:pt x="45014" y="142693"/>
                        <a:pt x="36502" y="138423"/>
                        <a:pt x="29071" y="132729"/>
                      </a:cubicBezTo>
                      <a:cubicBezTo>
                        <a:pt x="14183" y="121342"/>
                        <a:pt x="3621" y="104204"/>
                        <a:pt x="746" y="84020"/>
                      </a:cubicBezTo>
                      <a:close/>
                    </a:path>
                  </a:pathLst>
                </a:custGeom>
                <a:grpFill/>
                <a:ln w="2845" cap="flat">
                  <a:noFill/>
                  <a:prstDash val="solid"/>
                  <a:miter/>
                </a:ln>
              </p:spPr>
              <p:txBody>
                <a:bodyPr rtlCol="0" anchor="ctr"/>
                <a:lstStyle/>
                <a:p>
                  <a:endParaRPr lang="en-US"/>
                </a:p>
              </p:txBody>
            </p:sp>
            <p:sp>
              <p:nvSpPr>
                <p:cNvPr id="2127" name="Freeform: Shape 2126">
                  <a:extLst>
                    <a:ext uri="{FF2B5EF4-FFF2-40B4-BE49-F238E27FC236}">
                      <a16:creationId xmlns:a16="http://schemas.microsoft.com/office/drawing/2014/main" id="{35B0B914-FAF2-2B32-4F01-6BF06428B794}"/>
                    </a:ext>
                  </a:extLst>
                </p:cNvPr>
                <p:cNvSpPr/>
                <p:nvPr/>
              </p:nvSpPr>
              <p:spPr>
                <a:xfrm>
                  <a:off x="11508440" y="6737828"/>
                  <a:ext cx="140056" cy="144227"/>
                </a:xfrm>
                <a:custGeom>
                  <a:avLst/>
                  <a:gdLst>
                    <a:gd name="connsiteX0" fmla="*/ 378 w 140056"/>
                    <a:gd name="connsiteY0" fmla="*/ 80060 h 144227"/>
                    <a:gd name="connsiteX1" fmla="*/ 61842 w 140056"/>
                    <a:gd name="connsiteY1" fmla="*/ 434 h 144227"/>
                    <a:gd name="connsiteX2" fmla="*/ 139474 w 140056"/>
                    <a:gd name="connsiteY2" fmla="*/ 64146 h 144227"/>
                    <a:gd name="connsiteX3" fmla="*/ 78011 w 140056"/>
                    <a:gd name="connsiteY3" fmla="*/ 143772 h 144227"/>
                    <a:gd name="connsiteX4" fmla="*/ 378 w 140056"/>
                    <a:gd name="connsiteY4" fmla="*/ 80060 h 144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56" h="144227">
                      <a:moveTo>
                        <a:pt x="378" y="80060"/>
                      </a:moveTo>
                      <a:cubicBezTo>
                        <a:pt x="-3579" y="40432"/>
                        <a:pt x="23950" y="4790"/>
                        <a:pt x="61842" y="434"/>
                      </a:cubicBezTo>
                      <a:cubicBezTo>
                        <a:pt x="99732" y="-3893"/>
                        <a:pt x="134492" y="24632"/>
                        <a:pt x="139474" y="64146"/>
                      </a:cubicBezTo>
                      <a:cubicBezTo>
                        <a:pt x="144456" y="103660"/>
                        <a:pt x="116927" y="139302"/>
                        <a:pt x="78011" y="143772"/>
                      </a:cubicBezTo>
                      <a:cubicBezTo>
                        <a:pt x="39067" y="148213"/>
                        <a:pt x="4307" y="119688"/>
                        <a:pt x="378" y="80060"/>
                      </a:cubicBezTo>
                      <a:close/>
                    </a:path>
                  </a:pathLst>
                </a:custGeom>
                <a:grpFill/>
                <a:ln w="2845" cap="flat">
                  <a:noFill/>
                  <a:prstDash val="solid"/>
                  <a:miter/>
                </a:ln>
              </p:spPr>
              <p:txBody>
                <a:bodyPr rtlCol="0" anchor="ctr"/>
                <a:lstStyle/>
                <a:p>
                  <a:endParaRPr lang="en-US"/>
                </a:p>
              </p:txBody>
            </p:sp>
            <p:sp>
              <p:nvSpPr>
                <p:cNvPr id="2128" name="Freeform: Shape 2127">
                  <a:extLst>
                    <a:ext uri="{FF2B5EF4-FFF2-40B4-BE49-F238E27FC236}">
                      <a16:creationId xmlns:a16="http://schemas.microsoft.com/office/drawing/2014/main" id="{1F0147E8-43A9-F034-BE01-E2D12BA428AB}"/>
                    </a:ext>
                  </a:extLst>
                </p:cNvPr>
                <p:cNvSpPr/>
                <p:nvPr/>
              </p:nvSpPr>
              <p:spPr>
                <a:xfrm>
                  <a:off x="11252704" y="6763408"/>
                  <a:ext cx="136881" cy="140877"/>
                </a:xfrm>
                <a:custGeom>
                  <a:avLst/>
                  <a:gdLst>
                    <a:gd name="connsiteX0" fmla="*/ 128 w 136881"/>
                    <a:gd name="connsiteY0" fmla="*/ 74749 h 140877"/>
                    <a:gd name="connsiteX1" fmla="*/ 63385 w 136881"/>
                    <a:gd name="connsiteY1" fmla="*/ 134 h 140877"/>
                    <a:gd name="connsiteX2" fmla="*/ 90088 w 136881"/>
                    <a:gd name="connsiteY2" fmla="*/ 4005 h 140877"/>
                    <a:gd name="connsiteX3" fmla="*/ 112720 w 136881"/>
                    <a:gd name="connsiteY3" fmla="*/ 17186 h 140877"/>
                    <a:gd name="connsiteX4" fmla="*/ 136633 w 136881"/>
                    <a:gd name="connsiteY4" fmla="*/ 65098 h 140877"/>
                    <a:gd name="connsiteX5" fmla="*/ 120606 w 136881"/>
                    <a:gd name="connsiteY5" fmla="*/ 116540 h 140877"/>
                    <a:gd name="connsiteX6" fmla="*/ 99909 w 136881"/>
                    <a:gd name="connsiteY6" fmla="*/ 133507 h 140877"/>
                    <a:gd name="connsiteX7" fmla="*/ 73463 w 136881"/>
                    <a:gd name="connsiteY7" fmla="*/ 140738 h 140877"/>
                    <a:gd name="connsiteX8" fmla="*/ 157 w 136881"/>
                    <a:gd name="connsiteY8" fmla="*/ 74778 h 14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81" h="140877">
                      <a:moveTo>
                        <a:pt x="128" y="74749"/>
                      </a:moveTo>
                      <a:cubicBezTo>
                        <a:pt x="-2149" y="35889"/>
                        <a:pt x="26148" y="2496"/>
                        <a:pt x="63385" y="134"/>
                      </a:cubicBezTo>
                      <a:cubicBezTo>
                        <a:pt x="72694" y="-464"/>
                        <a:pt x="81718" y="960"/>
                        <a:pt x="90088" y="4005"/>
                      </a:cubicBezTo>
                      <a:cubicBezTo>
                        <a:pt x="98429" y="6937"/>
                        <a:pt x="106116" y="11379"/>
                        <a:pt x="112720" y="17186"/>
                      </a:cubicBezTo>
                      <a:cubicBezTo>
                        <a:pt x="125958" y="28801"/>
                        <a:pt x="135011" y="45683"/>
                        <a:pt x="136633" y="65098"/>
                      </a:cubicBezTo>
                      <a:cubicBezTo>
                        <a:pt x="138228" y="84485"/>
                        <a:pt x="132050" y="102734"/>
                        <a:pt x="120606" y="116540"/>
                      </a:cubicBezTo>
                      <a:cubicBezTo>
                        <a:pt x="114883" y="123429"/>
                        <a:pt x="107880" y="129294"/>
                        <a:pt x="99909" y="133507"/>
                      </a:cubicBezTo>
                      <a:cubicBezTo>
                        <a:pt x="91938" y="137579"/>
                        <a:pt x="82999" y="140141"/>
                        <a:pt x="73463" y="140738"/>
                      </a:cubicBezTo>
                      <a:cubicBezTo>
                        <a:pt x="35258" y="143158"/>
                        <a:pt x="2434" y="113636"/>
                        <a:pt x="157" y="74778"/>
                      </a:cubicBezTo>
                      <a:close/>
                    </a:path>
                  </a:pathLst>
                </a:custGeom>
                <a:grpFill/>
                <a:ln w="2845" cap="flat">
                  <a:noFill/>
                  <a:prstDash val="solid"/>
                  <a:miter/>
                </a:ln>
              </p:spPr>
              <p:txBody>
                <a:bodyPr rtlCol="0" anchor="ctr"/>
                <a:lstStyle/>
                <a:p>
                  <a:endParaRPr lang="en-US"/>
                </a:p>
              </p:txBody>
            </p:sp>
            <p:sp>
              <p:nvSpPr>
                <p:cNvPr id="2129" name="Freeform: Shape 2128">
                  <a:extLst>
                    <a:ext uri="{FF2B5EF4-FFF2-40B4-BE49-F238E27FC236}">
                      <a16:creationId xmlns:a16="http://schemas.microsoft.com/office/drawing/2014/main" id="{4F0883A3-E9FE-09C9-CD41-3038CA2A9255}"/>
                    </a:ext>
                  </a:extLst>
                </p:cNvPr>
                <p:cNvSpPr/>
                <p:nvPr/>
              </p:nvSpPr>
              <p:spPr>
                <a:xfrm>
                  <a:off x="10996263" y="6778127"/>
                  <a:ext cx="133652" cy="137732"/>
                </a:xfrm>
                <a:custGeom>
                  <a:avLst/>
                  <a:gdLst>
                    <a:gd name="connsiteX0" fmla="*/ 13 w 133652"/>
                    <a:gd name="connsiteY0" fmla="*/ 70592 h 137732"/>
                    <a:gd name="connsiteX1" fmla="*/ 64693 w 133652"/>
                    <a:gd name="connsiteY1" fmla="*/ 47 h 137732"/>
                    <a:gd name="connsiteX2" fmla="*/ 133586 w 133652"/>
                    <a:gd name="connsiteY2" fmla="*/ 66321 h 137732"/>
                    <a:gd name="connsiteX3" fmla="*/ 68934 w 133652"/>
                    <a:gd name="connsiteY3" fmla="*/ 137663 h 137732"/>
                    <a:gd name="connsiteX4" fmla="*/ 13 w 133652"/>
                    <a:gd name="connsiteY4" fmla="*/ 70620 h 137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52" h="137732">
                      <a:moveTo>
                        <a:pt x="13" y="70592"/>
                      </a:moveTo>
                      <a:cubicBezTo>
                        <a:pt x="-699" y="32501"/>
                        <a:pt x="28282" y="1756"/>
                        <a:pt x="64693" y="47"/>
                      </a:cubicBezTo>
                      <a:cubicBezTo>
                        <a:pt x="101104" y="-1348"/>
                        <a:pt x="131963" y="28316"/>
                        <a:pt x="133586" y="66321"/>
                      </a:cubicBezTo>
                      <a:cubicBezTo>
                        <a:pt x="135237" y="104298"/>
                        <a:pt x="106285" y="136240"/>
                        <a:pt x="68934" y="137663"/>
                      </a:cubicBezTo>
                      <a:cubicBezTo>
                        <a:pt x="31584" y="139399"/>
                        <a:pt x="725" y="108540"/>
                        <a:pt x="13" y="70620"/>
                      </a:cubicBezTo>
                      <a:close/>
                    </a:path>
                  </a:pathLst>
                </a:custGeom>
                <a:grpFill/>
                <a:ln w="2845" cap="flat">
                  <a:noFill/>
                  <a:prstDash val="solid"/>
                  <a:miter/>
                </a:ln>
              </p:spPr>
              <p:txBody>
                <a:bodyPr rtlCol="0" anchor="ctr"/>
                <a:lstStyle/>
                <a:p>
                  <a:endParaRPr lang="en-US"/>
                </a:p>
              </p:txBody>
            </p:sp>
            <p:sp>
              <p:nvSpPr>
                <p:cNvPr id="2130" name="Freeform: Shape 2129">
                  <a:extLst>
                    <a:ext uri="{FF2B5EF4-FFF2-40B4-BE49-F238E27FC236}">
                      <a16:creationId xmlns:a16="http://schemas.microsoft.com/office/drawing/2014/main" id="{BADD937E-B54D-9228-B364-FE15109928B9}"/>
                    </a:ext>
                  </a:extLst>
                </p:cNvPr>
                <p:cNvSpPr/>
                <p:nvPr/>
              </p:nvSpPr>
              <p:spPr>
                <a:xfrm>
                  <a:off x="10739448" y="6782440"/>
                  <a:ext cx="130486" cy="134379"/>
                </a:xfrm>
                <a:custGeom>
                  <a:avLst/>
                  <a:gdLst>
                    <a:gd name="connsiteX0" fmla="*/ 16 w 130486"/>
                    <a:gd name="connsiteY0" fmla="*/ 66365 h 134379"/>
                    <a:gd name="connsiteX1" fmla="*/ 65891 w 130486"/>
                    <a:gd name="connsiteY1" fmla="*/ 5 h 134379"/>
                    <a:gd name="connsiteX2" fmla="*/ 130486 w 130486"/>
                    <a:gd name="connsiteY2" fmla="*/ 67902 h 134379"/>
                    <a:gd name="connsiteX3" fmla="*/ 64610 w 130486"/>
                    <a:gd name="connsiteY3" fmla="*/ 134375 h 134379"/>
                    <a:gd name="connsiteX4" fmla="*/ 16 w 130486"/>
                    <a:gd name="connsiteY4" fmla="*/ 66365 h 13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86" h="134379">
                      <a:moveTo>
                        <a:pt x="16" y="66365"/>
                      </a:moveTo>
                      <a:cubicBezTo>
                        <a:pt x="813" y="29271"/>
                        <a:pt x="30306" y="-450"/>
                        <a:pt x="65891" y="5"/>
                      </a:cubicBezTo>
                      <a:cubicBezTo>
                        <a:pt x="101477" y="404"/>
                        <a:pt x="130401" y="31036"/>
                        <a:pt x="130486" y="67902"/>
                      </a:cubicBezTo>
                      <a:cubicBezTo>
                        <a:pt x="130571" y="105252"/>
                        <a:pt x="101107" y="134774"/>
                        <a:pt x="64610" y="134375"/>
                      </a:cubicBezTo>
                      <a:cubicBezTo>
                        <a:pt x="28142" y="133920"/>
                        <a:pt x="-781" y="103459"/>
                        <a:pt x="16" y="66365"/>
                      </a:cubicBezTo>
                      <a:close/>
                    </a:path>
                  </a:pathLst>
                </a:custGeom>
                <a:grpFill/>
                <a:ln w="2845" cap="flat">
                  <a:noFill/>
                  <a:prstDash val="solid"/>
                  <a:miter/>
                </a:ln>
              </p:spPr>
              <p:txBody>
                <a:bodyPr rtlCol="0" anchor="ctr"/>
                <a:lstStyle/>
                <a:p>
                  <a:endParaRPr lang="en-US"/>
                </a:p>
              </p:txBody>
            </p:sp>
            <p:sp>
              <p:nvSpPr>
                <p:cNvPr id="2131" name="Freeform: Shape 2130">
                  <a:extLst>
                    <a:ext uri="{FF2B5EF4-FFF2-40B4-BE49-F238E27FC236}">
                      <a16:creationId xmlns:a16="http://schemas.microsoft.com/office/drawing/2014/main" id="{FB3390DB-3ECA-404C-F0B2-AF3DECBFC14F}"/>
                    </a:ext>
                  </a:extLst>
                </p:cNvPr>
                <p:cNvSpPr/>
                <p:nvPr/>
              </p:nvSpPr>
              <p:spPr>
                <a:xfrm>
                  <a:off x="10482777" y="6776825"/>
                  <a:ext cx="127291" cy="131067"/>
                </a:xfrm>
                <a:custGeom>
                  <a:avLst/>
                  <a:gdLst>
                    <a:gd name="connsiteX0" fmla="*/ 131 w 127291"/>
                    <a:gd name="connsiteY0" fmla="*/ 61673 h 131067"/>
                    <a:gd name="connsiteX1" fmla="*/ 66918 w 127291"/>
                    <a:gd name="connsiteY1" fmla="*/ 97 h 131067"/>
                    <a:gd name="connsiteX2" fmla="*/ 127242 w 127291"/>
                    <a:gd name="connsiteY2" fmla="*/ 67965 h 131067"/>
                    <a:gd name="connsiteX3" fmla="*/ 60370 w 127291"/>
                    <a:gd name="connsiteY3" fmla="*/ 131022 h 131067"/>
                    <a:gd name="connsiteX4" fmla="*/ 131 w 127291"/>
                    <a:gd name="connsiteY4" fmla="*/ 61645 h 13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91" h="131067">
                      <a:moveTo>
                        <a:pt x="131" y="61673"/>
                      </a:moveTo>
                      <a:cubicBezTo>
                        <a:pt x="2380" y="25490"/>
                        <a:pt x="32243" y="-1839"/>
                        <a:pt x="66918" y="97"/>
                      </a:cubicBezTo>
                      <a:cubicBezTo>
                        <a:pt x="101621" y="1406"/>
                        <a:pt x="128609" y="31810"/>
                        <a:pt x="127242" y="67965"/>
                      </a:cubicBezTo>
                      <a:cubicBezTo>
                        <a:pt x="125876" y="104148"/>
                        <a:pt x="95927" y="132360"/>
                        <a:pt x="60370" y="131022"/>
                      </a:cubicBezTo>
                      <a:cubicBezTo>
                        <a:pt x="24842" y="129030"/>
                        <a:pt x="-2117" y="97743"/>
                        <a:pt x="131" y="61645"/>
                      </a:cubicBezTo>
                      <a:close/>
                    </a:path>
                  </a:pathLst>
                </a:custGeom>
                <a:grpFill/>
                <a:ln w="2845" cap="flat">
                  <a:noFill/>
                  <a:prstDash val="solid"/>
                  <a:miter/>
                </a:ln>
              </p:spPr>
              <p:txBody>
                <a:bodyPr rtlCol="0" anchor="ctr"/>
                <a:lstStyle/>
                <a:p>
                  <a:endParaRPr lang="en-US"/>
                </a:p>
              </p:txBody>
            </p:sp>
            <p:sp>
              <p:nvSpPr>
                <p:cNvPr id="2132" name="Freeform: Shape 2131">
                  <a:extLst>
                    <a:ext uri="{FF2B5EF4-FFF2-40B4-BE49-F238E27FC236}">
                      <a16:creationId xmlns:a16="http://schemas.microsoft.com/office/drawing/2014/main" id="{0CFC0F6F-D78D-71E7-A584-72C4B13BCDE7}"/>
                    </a:ext>
                  </a:extLst>
                </p:cNvPr>
                <p:cNvSpPr/>
                <p:nvPr/>
              </p:nvSpPr>
              <p:spPr>
                <a:xfrm>
                  <a:off x="10226552" y="6759949"/>
                  <a:ext cx="124162" cy="127761"/>
                </a:xfrm>
                <a:custGeom>
                  <a:avLst/>
                  <a:gdLst>
                    <a:gd name="connsiteX0" fmla="*/ 341 w 124162"/>
                    <a:gd name="connsiteY0" fmla="*/ 58395 h 127761"/>
                    <a:gd name="connsiteX1" fmla="*/ 67925 w 124162"/>
                    <a:gd name="connsiteY1" fmla="*/ 234 h 127761"/>
                    <a:gd name="connsiteX2" fmla="*/ 123950 w 124162"/>
                    <a:gd name="connsiteY2" fmla="*/ 69354 h 127761"/>
                    <a:gd name="connsiteX3" fmla="*/ 56367 w 124162"/>
                    <a:gd name="connsiteY3" fmla="*/ 127516 h 127761"/>
                    <a:gd name="connsiteX4" fmla="*/ 341 w 124162"/>
                    <a:gd name="connsiteY4" fmla="*/ 58395 h 127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62" h="127761">
                      <a:moveTo>
                        <a:pt x="341" y="58395"/>
                      </a:moveTo>
                      <a:cubicBezTo>
                        <a:pt x="3929" y="23293"/>
                        <a:pt x="34191" y="-2755"/>
                        <a:pt x="67925" y="234"/>
                      </a:cubicBezTo>
                      <a:cubicBezTo>
                        <a:pt x="101660" y="3223"/>
                        <a:pt x="126741" y="34168"/>
                        <a:pt x="123950" y="69354"/>
                      </a:cubicBezTo>
                      <a:cubicBezTo>
                        <a:pt x="121161" y="104542"/>
                        <a:pt x="90899" y="130590"/>
                        <a:pt x="56367" y="127516"/>
                      </a:cubicBezTo>
                      <a:cubicBezTo>
                        <a:pt x="21835" y="124441"/>
                        <a:pt x="-3246" y="93495"/>
                        <a:pt x="341" y="58395"/>
                      </a:cubicBezTo>
                      <a:close/>
                    </a:path>
                  </a:pathLst>
                </a:custGeom>
                <a:grpFill/>
                <a:ln w="2845" cap="flat">
                  <a:noFill/>
                  <a:prstDash val="solid"/>
                  <a:miter/>
                </a:ln>
              </p:spPr>
              <p:txBody>
                <a:bodyPr rtlCol="0" anchor="ctr"/>
                <a:lstStyle/>
                <a:p>
                  <a:endParaRPr lang="en-US"/>
                </a:p>
              </p:txBody>
            </p:sp>
            <p:sp>
              <p:nvSpPr>
                <p:cNvPr id="2133" name="Freeform: Shape 2132">
                  <a:extLst>
                    <a:ext uri="{FF2B5EF4-FFF2-40B4-BE49-F238E27FC236}">
                      <a16:creationId xmlns:a16="http://schemas.microsoft.com/office/drawing/2014/main" id="{9640DB49-5B18-CC74-486D-BFBB05CFDB54}"/>
                    </a:ext>
                  </a:extLst>
                </p:cNvPr>
                <p:cNvSpPr/>
                <p:nvPr/>
              </p:nvSpPr>
              <p:spPr>
                <a:xfrm>
                  <a:off x="9971392" y="6733058"/>
                  <a:ext cx="120951" cy="124657"/>
                </a:xfrm>
                <a:custGeom>
                  <a:avLst/>
                  <a:gdLst>
                    <a:gd name="connsiteX0" fmla="*/ 654 w 120951"/>
                    <a:gd name="connsiteY0" fmla="*/ 53913 h 124657"/>
                    <a:gd name="connsiteX1" fmla="*/ 68693 w 120951"/>
                    <a:gd name="connsiteY1" fmla="*/ 563 h 124657"/>
                    <a:gd name="connsiteX2" fmla="*/ 120477 w 120951"/>
                    <a:gd name="connsiteY2" fmla="*/ 69969 h 124657"/>
                    <a:gd name="connsiteX3" fmla="*/ 52352 w 120951"/>
                    <a:gd name="connsiteY3" fmla="*/ 124030 h 124657"/>
                    <a:gd name="connsiteX4" fmla="*/ 654 w 120951"/>
                    <a:gd name="connsiteY4" fmla="*/ 53941 h 1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51" h="124657">
                      <a:moveTo>
                        <a:pt x="654" y="53913"/>
                      </a:moveTo>
                      <a:cubicBezTo>
                        <a:pt x="5550" y="19865"/>
                        <a:pt x="36012" y="-4020"/>
                        <a:pt x="68693" y="563"/>
                      </a:cubicBezTo>
                      <a:cubicBezTo>
                        <a:pt x="101346" y="5431"/>
                        <a:pt x="124604" y="35750"/>
                        <a:pt x="120477" y="69969"/>
                      </a:cubicBezTo>
                      <a:cubicBezTo>
                        <a:pt x="116349" y="104045"/>
                        <a:pt x="85774" y="128983"/>
                        <a:pt x="52352" y="124030"/>
                      </a:cubicBezTo>
                      <a:cubicBezTo>
                        <a:pt x="18902" y="119361"/>
                        <a:pt x="-4243" y="87961"/>
                        <a:pt x="654" y="53941"/>
                      </a:cubicBezTo>
                      <a:close/>
                    </a:path>
                  </a:pathLst>
                </a:custGeom>
                <a:grpFill/>
                <a:ln w="2845" cap="flat">
                  <a:noFill/>
                  <a:prstDash val="solid"/>
                  <a:miter/>
                </a:ln>
              </p:spPr>
              <p:txBody>
                <a:bodyPr rtlCol="0" anchor="ctr"/>
                <a:lstStyle/>
                <a:p>
                  <a:endParaRPr lang="en-US"/>
                </a:p>
              </p:txBody>
            </p:sp>
            <p:sp>
              <p:nvSpPr>
                <p:cNvPr id="2134" name="Freeform: Shape 2133">
                  <a:extLst>
                    <a:ext uri="{FF2B5EF4-FFF2-40B4-BE49-F238E27FC236}">
                      <a16:creationId xmlns:a16="http://schemas.microsoft.com/office/drawing/2014/main" id="{AF697A15-6069-8F13-EDE2-A4CC00CDE881}"/>
                    </a:ext>
                  </a:extLst>
                </p:cNvPr>
                <p:cNvSpPr/>
                <p:nvPr/>
              </p:nvSpPr>
              <p:spPr>
                <a:xfrm>
                  <a:off x="9717518" y="6695743"/>
                  <a:ext cx="117856" cy="121006"/>
                </a:xfrm>
                <a:custGeom>
                  <a:avLst/>
                  <a:gdLst>
                    <a:gd name="connsiteX0" fmla="*/ 1046 w 117856"/>
                    <a:gd name="connsiteY0" fmla="*/ 50064 h 121006"/>
                    <a:gd name="connsiteX1" fmla="*/ 25615 w 117856"/>
                    <a:gd name="connsiteY1" fmla="*/ 11119 h 121006"/>
                    <a:gd name="connsiteX2" fmla="*/ 46140 w 117856"/>
                    <a:gd name="connsiteY2" fmla="*/ 1753 h 121006"/>
                    <a:gd name="connsiteX3" fmla="*/ 69370 w 117856"/>
                    <a:gd name="connsiteY3" fmla="*/ 757 h 121006"/>
                    <a:gd name="connsiteX4" fmla="*/ 117026 w 117856"/>
                    <a:gd name="connsiteY4" fmla="*/ 70105 h 121006"/>
                    <a:gd name="connsiteX5" fmla="*/ 48532 w 117856"/>
                    <a:gd name="connsiteY5" fmla="*/ 120209 h 121006"/>
                    <a:gd name="connsiteX6" fmla="*/ 26554 w 117856"/>
                    <a:gd name="connsiteY6" fmla="*/ 111726 h 121006"/>
                    <a:gd name="connsiteX7" fmla="*/ 10327 w 117856"/>
                    <a:gd name="connsiteY7" fmla="*/ 95442 h 121006"/>
                    <a:gd name="connsiteX8" fmla="*/ 1046 w 117856"/>
                    <a:gd name="connsiteY8" fmla="*/ 50007 h 1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56" h="121006">
                      <a:moveTo>
                        <a:pt x="1046" y="50064"/>
                      </a:moveTo>
                      <a:cubicBezTo>
                        <a:pt x="4092" y="33609"/>
                        <a:pt x="13288" y="19944"/>
                        <a:pt x="25615" y="11119"/>
                      </a:cubicBezTo>
                      <a:cubicBezTo>
                        <a:pt x="31792" y="6678"/>
                        <a:pt x="38738" y="3603"/>
                        <a:pt x="46140" y="1753"/>
                      </a:cubicBezTo>
                      <a:cubicBezTo>
                        <a:pt x="53571" y="-126"/>
                        <a:pt x="61428" y="-553"/>
                        <a:pt x="69370" y="757"/>
                      </a:cubicBezTo>
                      <a:cubicBezTo>
                        <a:pt x="101084" y="5995"/>
                        <a:pt x="122407" y="37054"/>
                        <a:pt x="117026" y="70105"/>
                      </a:cubicBezTo>
                      <a:cubicBezTo>
                        <a:pt x="111646" y="103157"/>
                        <a:pt x="80985" y="125590"/>
                        <a:pt x="48532" y="120209"/>
                      </a:cubicBezTo>
                      <a:cubicBezTo>
                        <a:pt x="40446" y="118871"/>
                        <a:pt x="33016" y="115911"/>
                        <a:pt x="26554" y="111726"/>
                      </a:cubicBezTo>
                      <a:cubicBezTo>
                        <a:pt x="20092" y="107484"/>
                        <a:pt x="14626" y="101819"/>
                        <a:pt x="10327" y="95442"/>
                      </a:cubicBezTo>
                      <a:cubicBezTo>
                        <a:pt x="1758" y="82631"/>
                        <a:pt x="-1999" y="66490"/>
                        <a:pt x="1046" y="50007"/>
                      </a:cubicBezTo>
                      <a:close/>
                    </a:path>
                  </a:pathLst>
                </a:custGeom>
                <a:grpFill/>
                <a:ln w="2845" cap="flat">
                  <a:noFill/>
                  <a:prstDash val="solid"/>
                  <a:miter/>
                </a:ln>
              </p:spPr>
              <p:txBody>
                <a:bodyPr rtlCol="0" anchor="ctr"/>
                <a:lstStyle/>
                <a:p>
                  <a:endParaRPr lang="en-US"/>
                </a:p>
              </p:txBody>
            </p:sp>
            <p:sp>
              <p:nvSpPr>
                <p:cNvPr id="2135" name="Freeform: Shape 2134">
                  <a:extLst>
                    <a:ext uri="{FF2B5EF4-FFF2-40B4-BE49-F238E27FC236}">
                      <a16:creationId xmlns:a16="http://schemas.microsoft.com/office/drawing/2014/main" id="{CCB541AE-8379-A410-C515-C341E3C81782}"/>
                    </a:ext>
                  </a:extLst>
                </p:cNvPr>
                <p:cNvSpPr/>
                <p:nvPr/>
              </p:nvSpPr>
              <p:spPr>
                <a:xfrm>
                  <a:off x="9465489" y="6647505"/>
                  <a:ext cx="114688" cy="117832"/>
                </a:xfrm>
                <a:custGeom>
                  <a:avLst/>
                  <a:gdLst>
                    <a:gd name="connsiteX0" fmla="*/ 1530 w 114688"/>
                    <a:gd name="connsiteY0" fmla="*/ 46717 h 117832"/>
                    <a:gd name="connsiteX1" fmla="*/ 69997 w 114688"/>
                    <a:gd name="connsiteY1" fmla="*/ 1253 h 117832"/>
                    <a:gd name="connsiteX2" fmla="*/ 113411 w 114688"/>
                    <a:gd name="connsiteY2" fmla="*/ 71058 h 117832"/>
                    <a:gd name="connsiteX3" fmla="*/ 44944 w 114688"/>
                    <a:gd name="connsiteY3" fmla="*/ 116521 h 117832"/>
                    <a:gd name="connsiteX4" fmla="*/ 1530 w 114688"/>
                    <a:gd name="connsiteY4" fmla="*/ 46717 h 11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8" h="117832">
                      <a:moveTo>
                        <a:pt x="1530" y="46717"/>
                      </a:moveTo>
                      <a:cubicBezTo>
                        <a:pt x="8790" y="14975"/>
                        <a:pt x="39450" y="-5380"/>
                        <a:pt x="69997" y="1253"/>
                      </a:cubicBezTo>
                      <a:cubicBezTo>
                        <a:pt x="100543" y="7915"/>
                        <a:pt x="119986" y="39173"/>
                        <a:pt x="113411" y="71058"/>
                      </a:cubicBezTo>
                      <a:cubicBezTo>
                        <a:pt x="106834" y="102970"/>
                        <a:pt x="76174" y="123325"/>
                        <a:pt x="44944" y="116521"/>
                      </a:cubicBezTo>
                      <a:cubicBezTo>
                        <a:pt x="13686" y="109718"/>
                        <a:pt x="-5758" y="78460"/>
                        <a:pt x="1530" y="46717"/>
                      </a:cubicBezTo>
                      <a:close/>
                    </a:path>
                  </a:pathLst>
                </a:custGeom>
                <a:grpFill/>
                <a:ln w="2845" cap="flat">
                  <a:noFill/>
                  <a:prstDash val="solid"/>
                  <a:miter/>
                </a:ln>
              </p:spPr>
              <p:txBody>
                <a:bodyPr rtlCol="0" anchor="ctr"/>
                <a:lstStyle/>
                <a:p>
                  <a:endParaRPr lang="en-US"/>
                </a:p>
              </p:txBody>
            </p:sp>
            <p:sp>
              <p:nvSpPr>
                <p:cNvPr id="2136" name="Freeform: Shape 2135">
                  <a:extLst>
                    <a:ext uri="{FF2B5EF4-FFF2-40B4-BE49-F238E27FC236}">
                      <a16:creationId xmlns:a16="http://schemas.microsoft.com/office/drawing/2014/main" id="{63D6E8FC-AA7D-D9F1-F24C-55E0707D3851}"/>
                    </a:ext>
                  </a:extLst>
                </p:cNvPr>
                <p:cNvSpPr/>
                <p:nvPr/>
              </p:nvSpPr>
              <p:spPr>
                <a:xfrm>
                  <a:off x="9215831" y="6589229"/>
                  <a:ext cx="111536" cy="114704"/>
                </a:xfrm>
                <a:custGeom>
                  <a:avLst/>
                  <a:gdLst>
                    <a:gd name="connsiteX0" fmla="*/ 2062 w 111536"/>
                    <a:gd name="connsiteY0" fmla="*/ 42790 h 114704"/>
                    <a:gd name="connsiteX1" fmla="*/ 70272 w 111536"/>
                    <a:gd name="connsiteY1" fmla="*/ 1852 h 114704"/>
                    <a:gd name="connsiteX2" fmla="*/ 89886 w 111536"/>
                    <a:gd name="connsiteY2" fmla="*/ 11816 h 114704"/>
                    <a:gd name="connsiteX3" fmla="*/ 103893 w 111536"/>
                    <a:gd name="connsiteY3" fmla="*/ 27901 h 114704"/>
                    <a:gd name="connsiteX4" fmla="*/ 109729 w 111536"/>
                    <a:gd name="connsiteY4" fmla="*/ 71059 h 114704"/>
                    <a:gd name="connsiteX5" fmla="*/ 83908 w 111536"/>
                    <a:gd name="connsiteY5" fmla="*/ 106473 h 114704"/>
                    <a:gd name="connsiteX6" fmla="*/ 63553 w 111536"/>
                    <a:gd name="connsiteY6" fmla="*/ 114131 h 114704"/>
                    <a:gd name="connsiteX7" fmla="*/ 41320 w 111536"/>
                    <a:gd name="connsiteY7" fmla="*/ 112793 h 114704"/>
                    <a:gd name="connsiteX8" fmla="*/ 2062 w 111536"/>
                    <a:gd name="connsiteY8" fmla="*/ 42762 h 1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536" h="114704">
                      <a:moveTo>
                        <a:pt x="2062" y="42790"/>
                      </a:moveTo>
                      <a:cubicBezTo>
                        <a:pt x="10375" y="12243"/>
                        <a:pt x="40921" y="-6090"/>
                        <a:pt x="70272" y="1852"/>
                      </a:cubicBezTo>
                      <a:cubicBezTo>
                        <a:pt x="77617" y="3845"/>
                        <a:pt x="84221" y="7290"/>
                        <a:pt x="89886" y="11816"/>
                      </a:cubicBezTo>
                      <a:cubicBezTo>
                        <a:pt x="95580" y="16201"/>
                        <a:pt x="100306" y="21666"/>
                        <a:pt x="103893" y="27901"/>
                      </a:cubicBezTo>
                      <a:cubicBezTo>
                        <a:pt x="111067" y="40342"/>
                        <a:pt x="113601" y="55714"/>
                        <a:pt x="109729" y="71059"/>
                      </a:cubicBezTo>
                      <a:cubicBezTo>
                        <a:pt x="105857" y="86403"/>
                        <a:pt x="96320" y="98844"/>
                        <a:pt x="83908" y="106473"/>
                      </a:cubicBezTo>
                      <a:cubicBezTo>
                        <a:pt x="77702" y="110288"/>
                        <a:pt x="70784" y="112936"/>
                        <a:pt x="63553" y="114131"/>
                      </a:cubicBezTo>
                      <a:cubicBezTo>
                        <a:pt x="56351" y="115185"/>
                        <a:pt x="48807" y="114814"/>
                        <a:pt x="41320" y="112793"/>
                      </a:cubicBezTo>
                      <a:cubicBezTo>
                        <a:pt x="11314" y="104680"/>
                        <a:pt x="-6250" y="73337"/>
                        <a:pt x="2062" y="42762"/>
                      </a:cubicBezTo>
                      <a:close/>
                    </a:path>
                  </a:pathLst>
                </a:custGeom>
                <a:grpFill/>
                <a:ln w="2845" cap="flat">
                  <a:noFill/>
                  <a:prstDash val="solid"/>
                  <a:miter/>
                </a:ln>
              </p:spPr>
              <p:txBody>
                <a:bodyPr rtlCol="0" anchor="ctr"/>
                <a:lstStyle/>
                <a:p>
                  <a:endParaRPr lang="en-US"/>
                </a:p>
              </p:txBody>
            </p:sp>
            <p:sp>
              <p:nvSpPr>
                <p:cNvPr id="2137" name="Freeform: Shape 2136">
                  <a:extLst>
                    <a:ext uri="{FF2B5EF4-FFF2-40B4-BE49-F238E27FC236}">
                      <a16:creationId xmlns:a16="http://schemas.microsoft.com/office/drawing/2014/main" id="{BB68EBD1-6D52-B616-0BC4-A1E96755E096}"/>
                    </a:ext>
                  </a:extLst>
                </p:cNvPr>
                <p:cNvSpPr/>
                <p:nvPr/>
              </p:nvSpPr>
              <p:spPr>
                <a:xfrm>
                  <a:off x="8968703" y="6520713"/>
                  <a:ext cx="108536" cy="110905"/>
                </a:xfrm>
                <a:custGeom>
                  <a:avLst/>
                  <a:gdLst>
                    <a:gd name="connsiteX0" fmla="*/ 2684 w 108536"/>
                    <a:gd name="connsiteY0" fmla="*/ 39395 h 110905"/>
                    <a:gd name="connsiteX1" fmla="*/ 70609 w 108536"/>
                    <a:gd name="connsiteY1" fmla="*/ 2130 h 110905"/>
                    <a:gd name="connsiteX2" fmla="*/ 106166 w 108536"/>
                    <a:gd name="connsiteY2" fmla="*/ 70824 h 110905"/>
                    <a:gd name="connsiteX3" fmla="*/ 38042 w 108536"/>
                    <a:gd name="connsiteY3" fmla="*/ 108658 h 110905"/>
                    <a:gd name="connsiteX4" fmla="*/ 2684 w 108536"/>
                    <a:gd name="connsiteY4" fmla="*/ 39424 h 110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36" h="110905">
                      <a:moveTo>
                        <a:pt x="2684" y="39395"/>
                      </a:moveTo>
                      <a:cubicBezTo>
                        <a:pt x="11993" y="10045"/>
                        <a:pt x="42227" y="-6069"/>
                        <a:pt x="70609" y="2130"/>
                      </a:cubicBezTo>
                      <a:cubicBezTo>
                        <a:pt x="98935" y="10557"/>
                        <a:pt x="114849" y="41303"/>
                        <a:pt x="106166" y="70824"/>
                      </a:cubicBezTo>
                      <a:cubicBezTo>
                        <a:pt x="97483" y="100317"/>
                        <a:pt x="66965" y="117284"/>
                        <a:pt x="38042" y="108658"/>
                      </a:cubicBezTo>
                      <a:cubicBezTo>
                        <a:pt x="9032" y="100289"/>
                        <a:pt x="-6625" y="68689"/>
                        <a:pt x="2684" y="39424"/>
                      </a:cubicBezTo>
                      <a:close/>
                    </a:path>
                  </a:pathLst>
                </a:custGeom>
                <a:grpFill/>
                <a:ln w="2845" cap="flat">
                  <a:noFill/>
                  <a:prstDash val="solid"/>
                  <a:miter/>
                </a:ln>
              </p:spPr>
              <p:txBody>
                <a:bodyPr rtlCol="0" anchor="ctr"/>
                <a:lstStyle/>
                <a:p>
                  <a:endParaRPr lang="en-US"/>
                </a:p>
              </p:txBody>
            </p:sp>
            <p:sp>
              <p:nvSpPr>
                <p:cNvPr id="2138" name="Freeform: Shape 2137">
                  <a:extLst>
                    <a:ext uri="{FF2B5EF4-FFF2-40B4-BE49-F238E27FC236}">
                      <a16:creationId xmlns:a16="http://schemas.microsoft.com/office/drawing/2014/main" id="{411838C6-2C14-0611-ED08-5914937BDADE}"/>
                    </a:ext>
                  </a:extLst>
                </p:cNvPr>
                <p:cNvSpPr/>
                <p:nvPr/>
              </p:nvSpPr>
              <p:spPr>
                <a:xfrm>
                  <a:off x="8724818" y="6441403"/>
                  <a:ext cx="105338" cy="107833"/>
                </a:xfrm>
                <a:custGeom>
                  <a:avLst/>
                  <a:gdLst>
                    <a:gd name="connsiteX0" fmla="*/ 3308 w 105338"/>
                    <a:gd name="connsiteY0" fmla="*/ 36431 h 107833"/>
                    <a:gd name="connsiteX1" fmla="*/ 70749 w 105338"/>
                    <a:gd name="connsiteY1" fmla="*/ 2867 h 107833"/>
                    <a:gd name="connsiteX2" fmla="*/ 102321 w 105338"/>
                    <a:gd name="connsiteY2" fmla="*/ 71305 h 107833"/>
                    <a:gd name="connsiteX3" fmla="*/ 34880 w 105338"/>
                    <a:gd name="connsiteY3" fmla="*/ 104869 h 107833"/>
                    <a:gd name="connsiteX4" fmla="*/ 3308 w 105338"/>
                    <a:gd name="connsiteY4" fmla="*/ 36431 h 107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38" h="107833">
                      <a:moveTo>
                        <a:pt x="3308" y="36431"/>
                      </a:moveTo>
                      <a:cubicBezTo>
                        <a:pt x="13500" y="8362"/>
                        <a:pt x="43676" y="-6669"/>
                        <a:pt x="70749" y="2867"/>
                      </a:cubicBezTo>
                      <a:cubicBezTo>
                        <a:pt x="97794" y="12404"/>
                        <a:pt x="111943" y="43036"/>
                        <a:pt x="102321" y="71305"/>
                      </a:cubicBezTo>
                      <a:cubicBezTo>
                        <a:pt x="92698" y="99573"/>
                        <a:pt x="62522" y="114605"/>
                        <a:pt x="34880" y="104869"/>
                      </a:cubicBezTo>
                      <a:cubicBezTo>
                        <a:pt x="7265" y="95133"/>
                        <a:pt x="-6884" y="64501"/>
                        <a:pt x="3308" y="36431"/>
                      </a:cubicBezTo>
                      <a:close/>
                    </a:path>
                  </a:pathLst>
                </a:custGeom>
                <a:grpFill/>
                <a:ln w="2845" cap="flat">
                  <a:noFill/>
                  <a:prstDash val="solid"/>
                  <a:miter/>
                </a:ln>
              </p:spPr>
              <p:txBody>
                <a:bodyPr rtlCol="0" anchor="ctr"/>
                <a:lstStyle/>
                <a:p>
                  <a:endParaRPr lang="en-US"/>
                </a:p>
              </p:txBody>
            </p:sp>
            <p:sp>
              <p:nvSpPr>
                <p:cNvPr id="2139" name="Freeform: Shape 2138">
                  <a:extLst>
                    <a:ext uri="{FF2B5EF4-FFF2-40B4-BE49-F238E27FC236}">
                      <a16:creationId xmlns:a16="http://schemas.microsoft.com/office/drawing/2014/main" id="{8081D254-5AE4-6F52-D1F7-6006AA7682EF}"/>
                    </a:ext>
                  </a:extLst>
                </p:cNvPr>
                <p:cNvSpPr/>
                <p:nvPr/>
              </p:nvSpPr>
              <p:spPr>
                <a:xfrm>
                  <a:off x="8484517" y="6352447"/>
                  <a:ext cx="102132" cy="104733"/>
                </a:xfrm>
                <a:custGeom>
                  <a:avLst/>
                  <a:gdLst>
                    <a:gd name="connsiteX0" fmla="*/ 3992 w 102132"/>
                    <a:gd name="connsiteY0" fmla="*/ 33065 h 104733"/>
                    <a:gd name="connsiteX1" fmla="*/ 70521 w 102132"/>
                    <a:gd name="connsiteY1" fmla="*/ 3628 h 104733"/>
                    <a:gd name="connsiteX2" fmla="*/ 98449 w 102132"/>
                    <a:gd name="connsiteY2" fmla="*/ 70956 h 104733"/>
                    <a:gd name="connsiteX3" fmla="*/ 31691 w 102132"/>
                    <a:gd name="connsiteY3" fmla="*/ 100990 h 104733"/>
                    <a:gd name="connsiteX4" fmla="*/ 3992 w 102132"/>
                    <a:gd name="connsiteY4" fmla="*/ 33065 h 10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32" h="104733">
                      <a:moveTo>
                        <a:pt x="3992" y="33065"/>
                      </a:moveTo>
                      <a:cubicBezTo>
                        <a:pt x="14980" y="6276"/>
                        <a:pt x="44758" y="-6905"/>
                        <a:pt x="70521" y="3628"/>
                      </a:cubicBezTo>
                      <a:cubicBezTo>
                        <a:pt x="96171" y="14389"/>
                        <a:pt x="108954" y="43854"/>
                        <a:pt x="98449" y="70956"/>
                      </a:cubicBezTo>
                      <a:cubicBezTo>
                        <a:pt x="88030" y="97830"/>
                        <a:pt x="57853" y="111979"/>
                        <a:pt x="31691" y="100990"/>
                      </a:cubicBezTo>
                      <a:cubicBezTo>
                        <a:pt x="5415" y="90258"/>
                        <a:pt x="-6969" y="59853"/>
                        <a:pt x="3992" y="33065"/>
                      </a:cubicBezTo>
                      <a:close/>
                    </a:path>
                  </a:pathLst>
                </a:custGeom>
                <a:grpFill/>
                <a:ln w="2845" cap="flat">
                  <a:noFill/>
                  <a:prstDash val="solid"/>
                  <a:miter/>
                </a:ln>
              </p:spPr>
              <p:txBody>
                <a:bodyPr rtlCol="0" anchor="ctr"/>
                <a:lstStyle/>
                <a:p>
                  <a:endParaRPr lang="en-US"/>
                </a:p>
              </p:txBody>
            </p:sp>
            <p:sp>
              <p:nvSpPr>
                <p:cNvPr id="2140" name="Freeform: Shape 2139">
                  <a:extLst>
                    <a:ext uri="{FF2B5EF4-FFF2-40B4-BE49-F238E27FC236}">
                      <a16:creationId xmlns:a16="http://schemas.microsoft.com/office/drawing/2014/main" id="{9F0F5BD2-BE20-D208-F25A-ACF35838695E}"/>
                    </a:ext>
                  </a:extLst>
                </p:cNvPr>
                <p:cNvSpPr/>
                <p:nvPr/>
              </p:nvSpPr>
              <p:spPr>
                <a:xfrm>
                  <a:off x="8248006" y="6253755"/>
                  <a:ext cx="99209" cy="100792"/>
                </a:xfrm>
                <a:custGeom>
                  <a:avLst/>
                  <a:gdLst>
                    <a:gd name="connsiteX0" fmla="*/ 4729 w 99209"/>
                    <a:gd name="connsiteY0" fmla="*/ 30011 h 100792"/>
                    <a:gd name="connsiteX1" fmla="*/ 70377 w 99209"/>
                    <a:gd name="connsiteY1" fmla="*/ 3991 h 100792"/>
                    <a:gd name="connsiteX2" fmla="*/ 94802 w 99209"/>
                    <a:gd name="connsiteY2" fmla="*/ 70095 h 100792"/>
                    <a:gd name="connsiteX3" fmla="*/ 28899 w 99209"/>
                    <a:gd name="connsiteY3" fmla="*/ 96684 h 100792"/>
                    <a:gd name="connsiteX4" fmla="*/ 4729 w 99209"/>
                    <a:gd name="connsiteY4" fmla="*/ 30011 h 10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9" h="100792">
                      <a:moveTo>
                        <a:pt x="4729" y="30011"/>
                      </a:moveTo>
                      <a:cubicBezTo>
                        <a:pt x="16458" y="4418"/>
                        <a:pt x="45581" y="-6571"/>
                        <a:pt x="70377" y="3991"/>
                      </a:cubicBezTo>
                      <a:cubicBezTo>
                        <a:pt x="95087" y="14809"/>
                        <a:pt x="106019" y="44388"/>
                        <a:pt x="94802" y="70095"/>
                      </a:cubicBezTo>
                      <a:cubicBezTo>
                        <a:pt x="83586" y="95801"/>
                        <a:pt x="54093" y="107701"/>
                        <a:pt x="28899" y="96684"/>
                      </a:cubicBezTo>
                      <a:cubicBezTo>
                        <a:pt x="3619" y="85894"/>
                        <a:pt x="-6914" y="55405"/>
                        <a:pt x="4729" y="30011"/>
                      </a:cubicBezTo>
                      <a:close/>
                    </a:path>
                  </a:pathLst>
                </a:custGeom>
                <a:grpFill/>
                <a:ln w="2845" cap="flat">
                  <a:noFill/>
                  <a:prstDash val="solid"/>
                  <a:miter/>
                </a:ln>
              </p:spPr>
              <p:txBody>
                <a:bodyPr rtlCol="0" anchor="ctr"/>
                <a:lstStyle/>
                <a:p>
                  <a:endParaRPr lang="en-US"/>
                </a:p>
              </p:txBody>
            </p:sp>
            <p:sp>
              <p:nvSpPr>
                <p:cNvPr id="2141" name="Freeform: Shape 2140">
                  <a:extLst>
                    <a:ext uri="{FF2B5EF4-FFF2-40B4-BE49-F238E27FC236}">
                      <a16:creationId xmlns:a16="http://schemas.microsoft.com/office/drawing/2014/main" id="{78AF023C-789E-CE3C-8386-FB37AD9DAF3B}"/>
                    </a:ext>
                  </a:extLst>
                </p:cNvPr>
                <p:cNvSpPr/>
                <p:nvPr/>
              </p:nvSpPr>
              <p:spPr>
                <a:xfrm>
                  <a:off x="8015962" y="6144739"/>
                  <a:ext cx="96031" cy="97675"/>
                </a:xfrm>
                <a:custGeom>
                  <a:avLst/>
                  <a:gdLst>
                    <a:gd name="connsiteX0" fmla="*/ 5439 w 96031"/>
                    <a:gd name="connsiteY0" fmla="*/ 27545 h 97675"/>
                    <a:gd name="connsiteX1" fmla="*/ 70062 w 96031"/>
                    <a:gd name="connsiteY1" fmla="*/ 4799 h 97675"/>
                    <a:gd name="connsiteX2" fmla="*/ 90872 w 96031"/>
                    <a:gd name="connsiteY2" fmla="*/ 69992 h 97675"/>
                    <a:gd name="connsiteX3" fmla="*/ 26250 w 96031"/>
                    <a:gd name="connsiteY3" fmla="*/ 92738 h 97675"/>
                    <a:gd name="connsiteX4" fmla="*/ 5439 w 96031"/>
                    <a:gd name="connsiteY4" fmla="*/ 27545 h 9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31" h="97675">
                      <a:moveTo>
                        <a:pt x="5439" y="27545"/>
                      </a:moveTo>
                      <a:cubicBezTo>
                        <a:pt x="17766" y="3376"/>
                        <a:pt x="46690" y="-6815"/>
                        <a:pt x="70062" y="4799"/>
                      </a:cubicBezTo>
                      <a:cubicBezTo>
                        <a:pt x="93435" y="16415"/>
                        <a:pt x="102744" y="45595"/>
                        <a:pt x="90872" y="69992"/>
                      </a:cubicBezTo>
                      <a:cubicBezTo>
                        <a:pt x="79001" y="94390"/>
                        <a:pt x="50078" y="104581"/>
                        <a:pt x="26250" y="92738"/>
                      </a:cubicBezTo>
                      <a:cubicBezTo>
                        <a:pt x="2450" y="80896"/>
                        <a:pt x="-6887" y="51716"/>
                        <a:pt x="5439" y="27545"/>
                      </a:cubicBezTo>
                      <a:close/>
                    </a:path>
                  </a:pathLst>
                </a:custGeom>
                <a:grpFill/>
                <a:ln w="2845" cap="flat">
                  <a:noFill/>
                  <a:prstDash val="solid"/>
                  <a:miter/>
                </a:ln>
              </p:spPr>
              <p:txBody>
                <a:bodyPr rtlCol="0" anchor="ctr"/>
                <a:lstStyle/>
                <a:p>
                  <a:endParaRPr lang="en-US"/>
                </a:p>
              </p:txBody>
            </p:sp>
            <p:sp>
              <p:nvSpPr>
                <p:cNvPr id="2142" name="Freeform: Shape 2141">
                  <a:extLst>
                    <a:ext uri="{FF2B5EF4-FFF2-40B4-BE49-F238E27FC236}">
                      <a16:creationId xmlns:a16="http://schemas.microsoft.com/office/drawing/2014/main" id="{12BAEA17-286D-8DFA-CCE6-51C98614C3BF}"/>
                    </a:ext>
                  </a:extLst>
                </p:cNvPr>
                <p:cNvSpPr/>
                <p:nvPr/>
              </p:nvSpPr>
              <p:spPr>
                <a:xfrm>
                  <a:off x="7788766" y="6026471"/>
                  <a:ext cx="92685" cy="94621"/>
                </a:xfrm>
                <a:custGeom>
                  <a:avLst/>
                  <a:gdLst>
                    <a:gd name="connsiteX0" fmla="*/ 6199 w 92685"/>
                    <a:gd name="connsiteY0" fmla="*/ 24739 h 94621"/>
                    <a:gd name="connsiteX1" fmla="*/ 69341 w 92685"/>
                    <a:gd name="connsiteY1" fmla="*/ 5636 h 94621"/>
                    <a:gd name="connsiteX2" fmla="*/ 90949 w 92685"/>
                    <a:gd name="connsiteY2" fmla="*/ 33649 h 94621"/>
                    <a:gd name="connsiteX3" fmla="*/ 86821 w 92685"/>
                    <a:gd name="connsiteY3" fmla="*/ 69519 h 94621"/>
                    <a:gd name="connsiteX4" fmla="*/ 58865 w 92685"/>
                    <a:gd name="connsiteY4" fmla="*/ 92664 h 94621"/>
                    <a:gd name="connsiteX5" fmla="*/ 23536 w 92685"/>
                    <a:gd name="connsiteY5" fmla="*/ 88849 h 94621"/>
                    <a:gd name="connsiteX6" fmla="*/ 6199 w 92685"/>
                    <a:gd name="connsiteY6" fmla="*/ 24767 h 9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85" h="94621">
                      <a:moveTo>
                        <a:pt x="6199" y="24739"/>
                      </a:moveTo>
                      <a:cubicBezTo>
                        <a:pt x="19038" y="1879"/>
                        <a:pt x="47307" y="-6690"/>
                        <a:pt x="69341" y="5636"/>
                      </a:cubicBezTo>
                      <a:cubicBezTo>
                        <a:pt x="80359" y="11814"/>
                        <a:pt x="87789" y="22034"/>
                        <a:pt x="90949" y="33649"/>
                      </a:cubicBezTo>
                      <a:cubicBezTo>
                        <a:pt x="94109" y="45179"/>
                        <a:pt x="93084" y="57961"/>
                        <a:pt x="86821" y="69519"/>
                      </a:cubicBezTo>
                      <a:cubicBezTo>
                        <a:pt x="80586" y="81021"/>
                        <a:pt x="70338" y="89134"/>
                        <a:pt x="58865" y="92664"/>
                      </a:cubicBezTo>
                      <a:cubicBezTo>
                        <a:pt x="47449" y="96108"/>
                        <a:pt x="34752" y="95112"/>
                        <a:pt x="23536" y="88849"/>
                      </a:cubicBezTo>
                      <a:cubicBezTo>
                        <a:pt x="1103" y="76323"/>
                        <a:pt x="-6641" y="47627"/>
                        <a:pt x="6199" y="24767"/>
                      </a:cubicBezTo>
                      <a:close/>
                    </a:path>
                  </a:pathLst>
                </a:custGeom>
                <a:grpFill/>
                <a:ln w="2845" cap="flat">
                  <a:noFill/>
                  <a:prstDash val="solid"/>
                  <a:miter/>
                </a:ln>
              </p:spPr>
              <p:txBody>
                <a:bodyPr rtlCol="0" anchor="ctr"/>
                <a:lstStyle/>
                <a:p>
                  <a:endParaRPr lang="en-US"/>
                </a:p>
              </p:txBody>
            </p:sp>
            <p:sp>
              <p:nvSpPr>
                <p:cNvPr id="2143" name="Freeform: Shape 2142">
                  <a:extLst>
                    <a:ext uri="{FF2B5EF4-FFF2-40B4-BE49-F238E27FC236}">
                      <a16:creationId xmlns:a16="http://schemas.microsoft.com/office/drawing/2014/main" id="{78AEA82E-E55B-94D5-593C-69F5E7C50DB0}"/>
                    </a:ext>
                  </a:extLst>
                </p:cNvPr>
                <p:cNvSpPr/>
                <p:nvPr/>
              </p:nvSpPr>
              <p:spPr>
                <a:xfrm>
                  <a:off x="7566512" y="5899143"/>
                  <a:ext cx="89819" cy="90860"/>
                </a:xfrm>
                <a:custGeom>
                  <a:avLst/>
                  <a:gdLst>
                    <a:gd name="connsiteX0" fmla="*/ 6971 w 89819"/>
                    <a:gd name="connsiteY0" fmla="*/ 22138 h 90860"/>
                    <a:gd name="connsiteX1" fmla="*/ 34955 w 89819"/>
                    <a:gd name="connsiteY1" fmla="*/ 1384 h 90860"/>
                    <a:gd name="connsiteX2" fmla="*/ 68604 w 89819"/>
                    <a:gd name="connsiteY2" fmla="*/ 6281 h 90860"/>
                    <a:gd name="connsiteX3" fmla="*/ 83180 w 89819"/>
                    <a:gd name="connsiteY3" fmla="*/ 68143 h 90860"/>
                    <a:gd name="connsiteX4" fmla="*/ 21119 w 89819"/>
                    <a:gd name="connsiteY4" fmla="*/ 84711 h 90860"/>
                    <a:gd name="connsiteX5" fmla="*/ 1106 w 89819"/>
                    <a:gd name="connsiteY5" fmla="*/ 56670 h 90860"/>
                    <a:gd name="connsiteX6" fmla="*/ 6971 w 89819"/>
                    <a:gd name="connsiteY6" fmla="*/ 22109 h 9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19" h="90860">
                      <a:moveTo>
                        <a:pt x="6971" y="22138"/>
                      </a:moveTo>
                      <a:cubicBezTo>
                        <a:pt x="13603" y="11348"/>
                        <a:pt x="23823" y="4231"/>
                        <a:pt x="34955" y="1384"/>
                      </a:cubicBezTo>
                      <a:cubicBezTo>
                        <a:pt x="46114" y="-1520"/>
                        <a:pt x="58014" y="160"/>
                        <a:pt x="68604" y="6281"/>
                      </a:cubicBezTo>
                      <a:cubicBezTo>
                        <a:pt x="89585" y="18693"/>
                        <a:pt x="96104" y="46393"/>
                        <a:pt x="83180" y="68143"/>
                      </a:cubicBezTo>
                      <a:cubicBezTo>
                        <a:pt x="70255" y="89921"/>
                        <a:pt x="42470" y="97323"/>
                        <a:pt x="21119" y="84711"/>
                      </a:cubicBezTo>
                      <a:cubicBezTo>
                        <a:pt x="10387" y="78534"/>
                        <a:pt x="3668" y="67972"/>
                        <a:pt x="1106" y="56670"/>
                      </a:cubicBezTo>
                      <a:cubicBezTo>
                        <a:pt x="-1428" y="45311"/>
                        <a:pt x="337" y="32899"/>
                        <a:pt x="6971" y="22109"/>
                      </a:cubicBezTo>
                      <a:close/>
                    </a:path>
                  </a:pathLst>
                </a:custGeom>
                <a:grpFill/>
                <a:ln w="2845" cap="flat">
                  <a:noFill/>
                  <a:prstDash val="solid"/>
                  <a:miter/>
                </a:ln>
              </p:spPr>
              <p:txBody>
                <a:bodyPr rtlCol="0" anchor="ctr"/>
                <a:lstStyle/>
                <a:p>
                  <a:endParaRPr lang="en-US"/>
                </a:p>
              </p:txBody>
            </p:sp>
            <p:sp>
              <p:nvSpPr>
                <p:cNvPr id="2144" name="Freeform: Shape 2143">
                  <a:extLst>
                    <a:ext uri="{FF2B5EF4-FFF2-40B4-BE49-F238E27FC236}">
                      <a16:creationId xmlns:a16="http://schemas.microsoft.com/office/drawing/2014/main" id="{F1746187-C674-114F-CF64-3F306F2AF69C}"/>
                    </a:ext>
                  </a:extLst>
                </p:cNvPr>
                <p:cNvSpPr/>
                <p:nvPr/>
              </p:nvSpPr>
              <p:spPr>
                <a:xfrm>
                  <a:off x="7349781" y="5762389"/>
                  <a:ext cx="86760" cy="87518"/>
                </a:xfrm>
                <a:custGeom>
                  <a:avLst/>
                  <a:gdLst>
                    <a:gd name="connsiteX0" fmla="*/ 7656 w 86760"/>
                    <a:gd name="connsiteY0" fmla="*/ 20080 h 87518"/>
                    <a:gd name="connsiteX1" fmla="*/ 67923 w 86760"/>
                    <a:gd name="connsiteY1" fmla="*/ 6843 h 87518"/>
                    <a:gd name="connsiteX2" fmla="*/ 79339 w 86760"/>
                    <a:gd name="connsiteY2" fmla="*/ 67281 h 87518"/>
                    <a:gd name="connsiteX3" fmla="*/ 19071 w 86760"/>
                    <a:gd name="connsiteY3" fmla="*/ 80518 h 87518"/>
                    <a:gd name="connsiteX4" fmla="*/ 7656 w 86760"/>
                    <a:gd name="connsiteY4" fmla="*/ 20080 h 8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60" h="87518">
                      <a:moveTo>
                        <a:pt x="7656" y="20080"/>
                      </a:moveTo>
                      <a:cubicBezTo>
                        <a:pt x="21320" y="-161"/>
                        <a:pt x="48280" y="-6082"/>
                        <a:pt x="67923" y="6843"/>
                      </a:cubicBezTo>
                      <a:cubicBezTo>
                        <a:pt x="87566" y="19767"/>
                        <a:pt x="92662" y="46812"/>
                        <a:pt x="79339" y="67281"/>
                      </a:cubicBezTo>
                      <a:cubicBezTo>
                        <a:pt x="66016" y="87749"/>
                        <a:pt x="39028" y="93671"/>
                        <a:pt x="19071" y="80518"/>
                      </a:cubicBezTo>
                      <a:cubicBezTo>
                        <a:pt x="-885" y="67366"/>
                        <a:pt x="-6009" y="40321"/>
                        <a:pt x="7656" y="20080"/>
                      </a:cubicBezTo>
                      <a:close/>
                    </a:path>
                  </a:pathLst>
                </a:custGeom>
                <a:grpFill/>
                <a:ln w="2845" cap="flat">
                  <a:noFill/>
                  <a:prstDash val="solid"/>
                  <a:miter/>
                </a:ln>
              </p:spPr>
              <p:txBody>
                <a:bodyPr rtlCol="0" anchor="ctr"/>
                <a:lstStyle/>
                <a:p>
                  <a:endParaRPr lang="en-US"/>
                </a:p>
              </p:txBody>
            </p:sp>
            <p:sp>
              <p:nvSpPr>
                <p:cNvPr id="2145" name="Freeform: Shape 2144">
                  <a:extLst>
                    <a:ext uri="{FF2B5EF4-FFF2-40B4-BE49-F238E27FC236}">
                      <a16:creationId xmlns:a16="http://schemas.microsoft.com/office/drawing/2014/main" id="{D72F74E7-63BD-0C12-DC91-E199B0C5E20B}"/>
                    </a:ext>
                  </a:extLst>
                </p:cNvPr>
                <p:cNvSpPr/>
                <p:nvPr/>
              </p:nvSpPr>
              <p:spPr>
                <a:xfrm>
                  <a:off x="7139096" y="5616782"/>
                  <a:ext cx="83363" cy="84449"/>
                </a:xfrm>
                <a:custGeom>
                  <a:avLst/>
                  <a:gdLst>
                    <a:gd name="connsiteX0" fmla="*/ 8416 w 83363"/>
                    <a:gd name="connsiteY0" fmla="*/ 17795 h 84449"/>
                    <a:gd name="connsiteX1" fmla="*/ 66748 w 83363"/>
                    <a:gd name="connsiteY1" fmla="*/ 7660 h 84449"/>
                    <a:gd name="connsiteX2" fmla="*/ 75174 w 83363"/>
                    <a:gd name="connsiteY2" fmla="*/ 66504 h 84449"/>
                    <a:gd name="connsiteX3" fmla="*/ 16843 w 83363"/>
                    <a:gd name="connsiteY3" fmla="*/ 76639 h 84449"/>
                    <a:gd name="connsiteX4" fmla="*/ 8416 w 83363"/>
                    <a:gd name="connsiteY4" fmla="*/ 17795 h 84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63" h="84449">
                      <a:moveTo>
                        <a:pt x="8416" y="17795"/>
                      </a:moveTo>
                      <a:cubicBezTo>
                        <a:pt x="22337" y="-1136"/>
                        <a:pt x="48471" y="-5691"/>
                        <a:pt x="66748" y="7660"/>
                      </a:cubicBezTo>
                      <a:cubicBezTo>
                        <a:pt x="85024" y="21012"/>
                        <a:pt x="88811" y="47345"/>
                        <a:pt x="75174" y="66504"/>
                      </a:cubicBezTo>
                      <a:cubicBezTo>
                        <a:pt x="61538" y="85663"/>
                        <a:pt x="35433" y="90190"/>
                        <a:pt x="16843" y="76639"/>
                      </a:cubicBezTo>
                      <a:cubicBezTo>
                        <a:pt x="-1747" y="63088"/>
                        <a:pt x="-5533" y="36755"/>
                        <a:pt x="8416" y="17795"/>
                      </a:cubicBezTo>
                      <a:close/>
                    </a:path>
                  </a:pathLst>
                </a:custGeom>
                <a:grpFill/>
                <a:ln w="2845" cap="flat">
                  <a:noFill/>
                  <a:prstDash val="solid"/>
                  <a:miter/>
                </a:ln>
              </p:spPr>
              <p:txBody>
                <a:bodyPr rtlCol="0" anchor="ctr"/>
                <a:lstStyle/>
                <a:p>
                  <a:endParaRPr lang="en-US"/>
                </a:p>
              </p:txBody>
            </p:sp>
            <p:sp>
              <p:nvSpPr>
                <p:cNvPr id="2146" name="Freeform: Shape 2145">
                  <a:extLst>
                    <a:ext uri="{FF2B5EF4-FFF2-40B4-BE49-F238E27FC236}">
                      <a16:creationId xmlns:a16="http://schemas.microsoft.com/office/drawing/2014/main" id="{DB86ACD7-44EF-8C8F-91C5-D1223A25F006}"/>
                    </a:ext>
                  </a:extLst>
                </p:cNvPr>
                <p:cNvSpPr/>
                <p:nvPr/>
              </p:nvSpPr>
              <p:spPr>
                <a:xfrm>
                  <a:off x="6934448" y="5462840"/>
                  <a:ext cx="80295" cy="81036"/>
                </a:xfrm>
                <a:custGeom>
                  <a:avLst/>
                  <a:gdLst>
                    <a:gd name="connsiteX0" fmla="*/ 9146 w 80295"/>
                    <a:gd name="connsiteY0" fmla="*/ 15674 h 81036"/>
                    <a:gd name="connsiteX1" fmla="*/ 65400 w 80295"/>
                    <a:gd name="connsiteY1" fmla="*/ 8443 h 81036"/>
                    <a:gd name="connsiteX2" fmla="*/ 71492 w 80295"/>
                    <a:gd name="connsiteY2" fmla="*/ 64895 h 81036"/>
                    <a:gd name="connsiteX3" fmla="*/ 14754 w 80295"/>
                    <a:gd name="connsiteY3" fmla="*/ 72724 h 81036"/>
                    <a:gd name="connsiteX4" fmla="*/ 9146 w 80295"/>
                    <a:gd name="connsiteY4" fmla="*/ 15674 h 81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95" h="81036">
                      <a:moveTo>
                        <a:pt x="9146" y="15674"/>
                      </a:moveTo>
                      <a:cubicBezTo>
                        <a:pt x="23266" y="-1977"/>
                        <a:pt x="48461" y="-5194"/>
                        <a:pt x="65400" y="8443"/>
                      </a:cubicBezTo>
                      <a:cubicBezTo>
                        <a:pt x="82452" y="21994"/>
                        <a:pt x="85384" y="46989"/>
                        <a:pt x="71492" y="64895"/>
                      </a:cubicBezTo>
                      <a:cubicBezTo>
                        <a:pt x="57684" y="82688"/>
                        <a:pt x="32063" y="86474"/>
                        <a:pt x="14754" y="72724"/>
                      </a:cubicBezTo>
                      <a:cubicBezTo>
                        <a:pt x="-2469" y="58860"/>
                        <a:pt x="-4974" y="33324"/>
                        <a:pt x="9146" y="15674"/>
                      </a:cubicBezTo>
                      <a:close/>
                    </a:path>
                  </a:pathLst>
                </a:custGeom>
                <a:grpFill/>
                <a:ln w="2845" cap="flat">
                  <a:noFill/>
                  <a:prstDash val="solid"/>
                  <a:miter/>
                </a:ln>
              </p:spPr>
              <p:txBody>
                <a:bodyPr rtlCol="0" anchor="ctr"/>
                <a:lstStyle/>
                <a:p>
                  <a:endParaRPr lang="en-US"/>
                </a:p>
              </p:txBody>
            </p:sp>
            <p:sp>
              <p:nvSpPr>
                <p:cNvPr id="2147" name="Freeform: Shape 2146">
                  <a:extLst>
                    <a:ext uri="{FF2B5EF4-FFF2-40B4-BE49-F238E27FC236}">
                      <a16:creationId xmlns:a16="http://schemas.microsoft.com/office/drawing/2014/main" id="{8439EA99-516E-3041-F5A3-AFBEC8256458}"/>
                    </a:ext>
                  </a:extLst>
                </p:cNvPr>
                <p:cNvSpPr/>
                <p:nvPr/>
              </p:nvSpPr>
              <p:spPr>
                <a:xfrm>
                  <a:off x="6736198" y="5300628"/>
                  <a:ext cx="77474" cy="77344"/>
                </a:xfrm>
                <a:custGeom>
                  <a:avLst/>
                  <a:gdLst>
                    <a:gd name="connsiteX0" fmla="*/ 9740 w 77474"/>
                    <a:gd name="connsiteY0" fmla="*/ 13937 h 77344"/>
                    <a:gd name="connsiteX1" fmla="*/ 64371 w 77474"/>
                    <a:gd name="connsiteY1" fmla="*/ 8756 h 77344"/>
                    <a:gd name="connsiteX2" fmla="*/ 67930 w 77474"/>
                    <a:gd name="connsiteY2" fmla="*/ 63216 h 77344"/>
                    <a:gd name="connsiteX3" fmla="*/ 13270 w 77474"/>
                    <a:gd name="connsiteY3" fmla="*/ 68425 h 77344"/>
                    <a:gd name="connsiteX4" fmla="*/ 9740 w 77474"/>
                    <a:gd name="connsiteY4" fmla="*/ 13937 h 7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74" h="77344">
                      <a:moveTo>
                        <a:pt x="9740" y="13937"/>
                      </a:moveTo>
                      <a:cubicBezTo>
                        <a:pt x="23889" y="-2347"/>
                        <a:pt x="48429" y="-4738"/>
                        <a:pt x="64371" y="8756"/>
                      </a:cubicBezTo>
                      <a:cubicBezTo>
                        <a:pt x="80342" y="22250"/>
                        <a:pt x="81936" y="46647"/>
                        <a:pt x="67930" y="63216"/>
                      </a:cubicBezTo>
                      <a:cubicBezTo>
                        <a:pt x="53952" y="79784"/>
                        <a:pt x="29469" y="82119"/>
                        <a:pt x="13270" y="68425"/>
                      </a:cubicBezTo>
                      <a:cubicBezTo>
                        <a:pt x="-2899" y="54704"/>
                        <a:pt x="-4551" y="30392"/>
                        <a:pt x="9740" y="13937"/>
                      </a:cubicBezTo>
                      <a:close/>
                    </a:path>
                  </a:pathLst>
                </a:custGeom>
                <a:grpFill/>
                <a:ln w="2845" cap="flat">
                  <a:noFill/>
                  <a:prstDash val="solid"/>
                  <a:miter/>
                </a:ln>
              </p:spPr>
              <p:txBody>
                <a:bodyPr rtlCol="0" anchor="ctr"/>
                <a:lstStyle/>
                <a:p>
                  <a:endParaRPr lang="en-US"/>
                </a:p>
              </p:txBody>
            </p:sp>
            <p:sp>
              <p:nvSpPr>
                <p:cNvPr id="2148" name="Freeform: Shape 2147">
                  <a:extLst>
                    <a:ext uri="{FF2B5EF4-FFF2-40B4-BE49-F238E27FC236}">
                      <a16:creationId xmlns:a16="http://schemas.microsoft.com/office/drawing/2014/main" id="{88C08539-E0B0-0E78-936C-F2D84CC4AFFD}"/>
                    </a:ext>
                  </a:extLst>
                </p:cNvPr>
                <p:cNvSpPr/>
                <p:nvPr/>
              </p:nvSpPr>
              <p:spPr>
                <a:xfrm>
                  <a:off x="6545187" y="5130049"/>
                  <a:ext cx="74101" cy="74278"/>
                </a:xfrm>
                <a:custGeom>
                  <a:avLst/>
                  <a:gdLst>
                    <a:gd name="connsiteX0" fmla="*/ 10385 w 74101"/>
                    <a:gd name="connsiteY0" fmla="*/ 12169 h 74278"/>
                    <a:gd name="connsiteX1" fmla="*/ 62766 w 74101"/>
                    <a:gd name="connsiteY1" fmla="*/ 9493 h 74278"/>
                    <a:gd name="connsiteX2" fmla="*/ 63877 w 74101"/>
                    <a:gd name="connsiteY2" fmla="*/ 61960 h 74278"/>
                    <a:gd name="connsiteX3" fmla="*/ 11495 w 74101"/>
                    <a:gd name="connsiteY3" fmla="*/ 64636 h 74278"/>
                    <a:gd name="connsiteX4" fmla="*/ 10385 w 74101"/>
                    <a:gd name="connsiteY4" fmla="*/ 12169 h 74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01" h="74278">
                      <a:moveTo>
                        <a:pt x="10385" y="12169"/>
                      </a:moveTo>
                      <a:cubicBezTo>
                        <a:pt x="24647" y="-2947"/>
                        <a:pt x="48077" y="-4143"/>
                        <a:pt x="62766" y="9493"/>
                      </a:cubicBezTo>
                      <a:cubicBezTo>
                        <a:pt x="77428" y="23158"/>
                        <a:pt x="77940" y="46644"/>
                        <a:pt x="63877" y="61960"/>
                      </a:cubicBezTo>
                      <a:cubicBezTo>
                        <a:pt x="49842" y="77276"/>
                        <a:pt x="26384" y="78472"/>
                        <a:pt x="11495" y="64636"/>
                      </a:cubicBezTo>
                      <a:cubicBezTo>
                        <a:pt x="-3394" y="50801"/>
                        <a:pt x="-3878" y="27314"/>
                        <a:pt x="10385" y="12169"/>
                      </a:cubicBezTo>
                      <a:close/>
                    </a:path>
                  </a:pathLst>
                </a:custGeom>
                <a:grpFill/>
                <a:ln w="2845" cap="flat">
                  <a:noFill/>
                  <a:prstDash val="solid"/>
                  <a:miter/>
                </a:ln>
              </p:spPr>
              <p:txBody>
                <a:bodyPr rtlCol="0" anchor="ctr"/>
                <a:lstStyle/>
                <a:p>
                  <a:endParaRPr lang="en-US"/>
                </a:p>
              </p:txBody>
            </p:sp>
            <p:sp>
              <p:nvSpPr>
                <p:cNvPr id="2149" name="Freeform: Shape 2148">
                  <a:extLst>
                    <a:ext uri="{FF2B5EF4-FFF2-40B4-BE49-F238E27FC236}">
                      <a16:creationId xmlns:a16="http://schemas.microsoft.com/office/drawing/2014/main" id="{8DA26A93-A20A-9F38-5E57-7A1891E1B1C2}"/>
                    </a:ext>
                  </a:extLst>
                </p:cNvPr>
                <p:cNvSpPr/>
                <p:nvPr/>
              </p:nvSpPr>
              <p:spPr>
                <a:xfrm>
                  <a:off x="6361181" y="4951971"/>
                  <a:ext cx="70704" cy="71193"/>
                </a:xfrm>
                <a:custGeom>
                  <a:avLst/>
                  <a:gdLst>
                    <a:gd name="connsiteX0" fmla="*/ 10998 w 70704"/>
                    <a:gd name="connsiteY0" fmla="*/ 10527 h 71193"/>
                    <a:gd name="connsiteX1" fmla="*/ 60988 w 70704"/>
                    <a:gd name="connsiteY1" fmla="*/ 10185 h 71193"/>
                    <a:gd name="connsiteX2" fmla="*/ 70696 w 70704"/>
                    <a:gd name="connsiteY2" fmla="*/ 35209 h 71193"/>
                    <a:gd name="connsiteX3" fmla="*/ 59963 w 70704"/>
                    <a:gd name="connsiteY3" fmla="*/ 60403 h 71193"/>
                    <a:gd name="connsiteX4" fmla="*/ 34684 w 70704"/>
                    <a:gd name="connsiteY4" fmla="*/ 71193 h 71193"/>
                    <a:gd name="connsiteX5" fmla="*/ 9859 w 70704"/>
                    <a:gd name="connsiteY5" fmla="*/ 60859 h 71193"/>
                    <a:gd name="connsiteX6" fmla="*/ 10998 w 70704"/>
                    <a:gd name="connsiteY6" fmla="*/ 10527 h 71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04" h="71193">
                      <a:moveTo>
                        <a:pt x="10998" y="10527"/>
                      </a:moveTo>
                      <a:cubicBezTo>
                        <a:pt x="25204" y="-3365"/>
                        <a:pt x="47580" y="-3536"/>
                        <a:pt x="60988" y="10185"/>
                      </a:cubicBezTo>
                      <a:cubicBezTo>
                        <a:pt x="67678" y="17046"/>
                        <a:pt x="70895" y="26099"/>
                        <a:pt x="70696" y="35209"/>
                      </a:cubicBezTo>
                      <a:cubicBezTo>
                        <a:pt x="70496" y="44319"/>
                        <a:pt x="66995" y="53343"/>
                        <a:pt x="59963" y="60403"/>
                      </a:cubicBezTo>
                      <a:cubicBezTo>
                        <a:pt x="52960" y="67407"/>
                        <a:pt x="43737" y="71136"/>
                        <a:pt x="34684" y="71193"/>
                      </a:cubicBezTo>
                      <a:cubicBezTo>
                        <a:pt x="25630" y="71250"/>
                        <a:pt x="16635" y="67805"/>
                        <a:pt x="9859" y="60859"/>
                      </a:cubicBezTo>
                      <a:cubicBezTo>
                        <a:pt x="-3720" y="46966"/>
                        <a:pt x="-3208" y="24420"/>
                        <a:pt x="10998" y="10527"/>
                      </a:cubicBezTo>
                      <a:close/>
                    </a:path>
                  </a:pathLst>
                </a:custGeom>
                <a:grpFill/>
                <a:ln w="2845" cap="flat">
                  <a:noFill/>
                  <a:prstDash val="solid"/>
                  <a:miter/>
                </a:ln>
              </p:spPr>
              <p:txBody>
                <a:bodyPr rtlCol="0" anchor="ctr"/>
                <a:lstStyle/>
                <a:p>
                  <a:endParaRPr lang="en-US"/>
                </a:p>
              </p:txBody>
            </p:sp>
            <p:sp>
              <p:nvSpPr>
                <p:cNvPr id="2150" name="Freeform: Shape 2149">
                  <a:extLst>
                    <a:ext uri="{FF2B5EF4-FFF2-40B4-BE49-F238E27FC236}">
                      <a16:creationId xmlns:a16="http://schemas.microsoft.com/office/drawing/2014/main" id="{5C128F92-F8D5-3A2E-506F-D70E8C191066}"/>
                    </a:ext>
                  </a:extLst>
                </p:cNvPr>
                <p:cNvSpPr/>
                <p:nvPr/>
              </p:nvSpPr>
              <p:spPr>
                <a:xfrm>
                  <a:off x="6184388" y="4766667"/>
                  <a:ext cx="68005" cy="67444"/>
                </a:xfrm>
                <a:custGeom>
                  <a:avLst/>
                  <a:gdLst>
                    <a:gd name="connsiteX0" fmla="*/ 11601 w 68005"/>
                    <a:gd name="connsiteY0" fmla="*/ 9023 h 67444"/>
                    <a:gd name="connsiteX1" fmla="*/ 59371 w 68005"/>
                    <a:gd name="connsiteY1" fmla="*/ 10560 h 67444"/>
                    <a:gd name="connsiteX2" fmla="*/ 56723 w 68005"/>
                    <a:gd name="connsiteY2" fmla="*/ 58130 h 67444"/>
                    <a:gd name="connsiteX3" fmla="*/ 8641 w 68005"/>
                    <a:gd name="connsiteY3" fmla="*/ 56878 h 67444"/>
                    <a:gd name="connsiteX4" fmla="*/ 11601 w 68005"/>
                    <a:gd name="connsiteY4" fmla="*/ 9023 h 6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7444">
                      <a:moveTo>
                        <a:pt x="11601" y="9023"/>
                      </a:moveTo>
                      <a:cubicBezTo>
                        <a:pt x="25750" y="-3731"/>
                        <a:pt x="46788" y="-2735"/>
                        <a:pt x="59371" y="10560"/>
                      </a:cubicBezTo>
                      <a:cubicBezTo>
                        <a:pt x="71840" y="23969"/>
                        <a:pt x="70673" y="45263"/>
                        <a:pt x="56723" y="58130"/>
                      </a:cubicBezTo>
                      <a:cubicBezTo>
                        <a:pt x="42802" y="71026"/>
                        <a:pt x="21252" y="70457"/>
                        <a:pt x="8641" y="56878"/>
                      </a:cubicBezTo>
                      <a:cubicBezTo>
                        <a:pt x="-4113" y="43412"/>
                        <a:pt x="-2434" y="21662"/>
                        <a:pt x="11601" y="9023"/>
                      </a:cubicBezTo>
                      <a:close/>
                    </a:path>
                  </a:pathLst>
                </a:custGeom>
                <a:grpFill/>
                <a:ln w="2845" cap="flat">
                  <a:noFill/>
                  <a:prstDash val="solid"/>
                  <a:miter/>
                </a:ln>
              </p:spPr>
              <p:txBody>
                <a:bodyPr rtlCol="0" anchor="ctr"/>
                <a:lstStyle/>
                <a:p>
                  <a:endParaRPr lang="en-US"/>
                </a:p>
              </p:txBody>
            </p:sp>
            <p:sp>
              <p:nvSpPr>
                <p:cNvPr id="2151" name="Freeform: Shape 2150">
                  <a:extLst>
                    <a:ext uri="{FF2B5EF4-FFF2-40B4-BE49-F238E27FC236}">
                      <a16:creationId xmlns:a16="http://schemas.microsoft.com/office/drawing/2014/main" id="{A9B8371B-80FA-A890-B64A-0AF7716EC4F9}"/>
                    </a:ext>
                  </a:extLst>
                </p:cNvPr>
                <p:cNvSpPr/>
                <p:nvPr/>
              </p:nvSpPr>
              <p:spPr>
                <a:xfrm>
                  <a:off x="6015869" y="4573843"/>
                  <a:ext cx="64721" cy="64210"/>
                </a:xfrm>
                <a:custGeom>
                  <a:avLst/>
                  <a:gdLst>
                    <a:gd name="connsiteX0" fmla="*/ 11902 w 64721"/>
                    <a:gd name="connsiteY0" fmla="*/ 7807 h 64210"/>
                    <a:gd name="connsiteX1" fmla="*/ 57451 w 64721"/>
                    <a:gd name="connsiteY1" fmla="*/ 10995 h 64210"/>
                    <a:gd name="connsiteX2" fmla="*/ 52925 w 64721"/>
                    <a:gd name="connsiteY2" fmla="*/ 56288 h 64210"/>
                    <a:gd name="connsiteX3" fmla="*/ 7375 w 64721"/>
                    <a:gd name="connsiteY3" fmla="*/ 53100 h 64210"/>
                    <a:gd name="connsiteX4" fmla="*/ 11902 w 64721"/>
                    <a:gd name="connsiteY4" fmla="*/ 7807 h 64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1" h="64210">
                      <a:moveTo>
                        <a:pt x="11902" y="7807"/>
                      </a:moveTo>
                      <a:cubicBezTo>
                        <a:pt x="25794" y="-3751"/>
                        <a:pt x="46178" y="-2300"/>
                        <a:pt x="57451" y="10995"/>
                      </a:cubicBezTo>
                      <a:cubicBezTo>
                        <a:pt x="68696" y="24318"/>
                        <a:pt x="66675" y="44588"/>
                        <a:pt x="52925" y="56288"/>
                      </a:cubicBezTo>
                      <a:cubicBezTo>
                        <a:pt x="39174" y="67989"/>
                        <a:pt x="18791" y="66565"/>
                        <a:pt x="7375" y="53100"/>
                      </a:cubicBezTo>
                      <a:cubicBezTo>
                        <a:pt x="-4012" y="39634"/>
                        <a:pt x="-1991" y="19336"/>
                        <a:pt x="11902" y="7807"/>
                      </a:cubicBezTo>
                      <a:close/>
                    </a:path>
                  </a:pathLst>
                </a:custGeom>
                <a:grpFill/>
                <a:ln w="2845" cap="flat">
                  <a:noFill/>
                  <a:prstDash val="solid"/>
                  <a:miter/>
                </a:ln>
              </p:spPr>
              <p:txBody>
                <a:bodyPr rtlCol="0" anchor="ctr"/>
                <a:lstStyle/>
                <a:p>
                  <a:endParaRPr lang="en-US"/>
                </a:p>
              </p:txBody>
            </p:sp>
            <p:sp>
              <p:nvSpPr>
                <p:cNvPr id="2152" name="Freeform: Shape 2151">
                  <a:extLst>
                    <a:ext uri="{FF2B5EF4-FFF2-40B4-BE49-F238E27FC236}">
                      <a16:creationId xmlns:a16="http://schemas.microsoft.com/office/drawing/2014/main" id="{0067DEDF-8B38-B070-3E4C-B6E66509A82D}"/>
                    </a:ext>
                  </a:extLst>
                </p:cNvPr>
                <p:cNvSpPr/>
                <p:nvPr/>
              </p:nvSpPr>
              <p:spPr>
                <a:xfrm>
                  <a:off x="5855294" y="4374343"/>
                  <a:ext cx="61355" cy="61143"/>
                </a:xfrm>
                <a:custGeom>
                  <a:avLst/>
                  <a:gdLst>
                    <a:gd name="connsiteX0" fmla="*/ 12371 w 61355"/>
                    <a:gd name="connsiteY0" fmla="*/ 6578 h 61143"/>
                    <a:gd name="connsiteX1" fmla="*/ 55302 w 61355"/>
                    <a:gd name="connsiteY1" fmla="*/ 11503 h 61143"/>
                    <a:gd name="connsiteX2" fmla="*/ 49067 w 61355"/>
                    <a:gd name="connsiteY2" fmla="*/ 54461 h 61143"/>
                    <a:gd name="connsiteX3" fmla="*/ 6137 w 61355"/>
                    <a:gd name="connsiteY3" fmla="*/ 49536 h 61143"/>
                    <a:gd name="connsiteX4" fmla="*/ 12371 w 61355"/>
                    <a:gd name="connsiteY4" fmla="*/ 6578 h 6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5" h="61143">
                      <a:moveTo>
                        <a:pt x="12371" y="6578"/>
                      </a:moveTo>
                      <a:cubicBezTo>
                        <a:pt x="26008" y="-3842"/>
                        <a:pt x="45224" y="-1650"/>
                        <a:pt x="55302" y="11503"/>
                      </a:cubicBezTo>
                      <a:cubicBezTo>
                        <a:pt x="65379" y="24655"/>
                        <a:pt x="62589" y="43871"/>
                        <a:pt x="49067" y="54461"/>
                      </a:cubicBezTo>
                      <a:cubicBezTo>
                        <a:pt x="35544" y="65023"/>
                        <a:pt x="16328" y="62831"/>
                        <a:pt x="6137" y="49536"/>
                      </a:cubicBezTo>
                      <a:cubicBezTo>
                        <a:pt x="-4055" y="36242"/>
                        <a:pt x="-1265" y="16997"/>
                        <a:pt x="12371" y="6578"/>
                      </a:cubicBezTo>
                      <a:close/>
                    </a:path>
                  </a:pathLst>
                </a:custGeom>
                <a:grpFill/>
                <a:ln w="2845" cap="flat">
                  <a:noFill/>
                  <a:prstDash val="solid"/>
                  <a:miter/>
                </a:ln>
              </p:spPr>
              <p:txBody>
                <a:bodyPr rtlCol="0" anchor="ctr"/>
                <a:lstStyle/>
                <a:p>
                  <a:endParaRPr lang="en-US"/>
                </a:p>
              </p:txBody>
            </p:sp>
            <p:sp>
              <p:nvSpPr>
                <p:cNvPr id="2153" name="Freeform: Shape 2152">
                  <a:extLst>
                    <a:ext uri="{FF2B5EF4-FFF2-40B4-BE49-F238E27FC236}">
                      <a16:creationId xmlns:a16="http://schemas.microsoft.com/office/drawing/2014/main" id="{B96215F0-3174-47F2-2ED2-73FACD708820}"/>
                    </a:ext>
                  </a:extLst>
                </p:cNvPr>
                <p:cNvSpPr/>
                <p:nvPr/>
              </p:nvSpPr>
              <p:spPr>
                <a:xfrm>
                  <a:off x="5702801" y="4168530"/>
                  <a:ext cx="58209" cy="57747"/>
                </a:xfrm>
                <a:custGeom>
                  <a:avLst/>
                  <a:gdLst>
                    <a:gd name="connsiteX0" fmla="*/ 12758 w 58209"/>
                    <a:gd name="connsiteY0" fmla="*/ 5483 h 57747"/>
                    <a:gd name="connsiteX1" fmla="*/ 53012 w 58209"/>
                    <a:gd name="connsiteY1" fmla="*/ 11917 h 57747"/>
                    <a:gd name="connsiteX2" fmla="*/ 45781 w 58209"/>
                    <a:gd name="connsiteY2" fmla="*/ 52086 h 57747"/>
                    <a:gd name="connsiteX3" fmla="*/ 5043 w 58209"/>
                    <a:gd name="connsiteY3" fmla="*/ 45994 h 57747"/>
                    <a:gd name="connsiteX4" fmla="*/ 12758 w 58209"/>
                    <a:gd name="connsiteY4" fmla="*/ 5483 h 5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09" h="57747">
                      <a:moveTo>
                        <a:pt x="12758" y="5483"/>
                      </a:moveTo>
                      <a:cubicBezTo>
                        <a:pt x="26052" y="-3854"/>
                        <a:pt x="44101" y="-979"/>
                        <a:pt x="53012" y="11917"/>
                      </a:cubicBezTo>
                      <a:cubicBezTo>
                        <a:pt x="62093" y="24700"/>
                        <a:pt x="59019" y="42578"/>
                        <a:pt x="45781" y="52086"/>
                      </a:cubicBezTo>
                      <a:cubicBezTo>
                        <a:pt x="32629" y="61538"/>
                        <a:pt x="14238" y="58918"/>
                        <a:pt x="5043" y="45994"/>
                      </a:cubicBezTo>
                      <a:cubicBezTo>
                        <a:pt x="-4010" y="32955"/>
                        <a:pt x="-537" y="14821"/>
                        <a:pt x="12758" y="5483"/>
                      </a:cubicBezTo>
                      <a:close/>
                    </a:path>
                  </a:pathLst>
                </a:custGeom>
                <a:grpFill/>
                <a:ln w="2845" cap="flat">
                  <a:noFill/>
                  <a:prstDash val="solid"/>
                  <a:miter/>
                </a:ln>
              </p:spPr>
              <p:txBody>
                <a:bodyPr rtlCol="0" anchor="ctr"/>
                <a:lstStyle/>
                <a:p>
                  <a:endParaRPr lang="en-US"/>
                </a:p>
              </p:txBody>
            </p:sp>
            <p:sp>
              <p:nvSpPr>
                <p:cNvPr id="2154" name="Freeform: Shape 2153">
                  <a:extLst>
                    <a:ext uri="{FF2B5EF4-FFF2-40B4-BE49-F238E27FC236}">
                      <a16:creationId xmlns:a16="http://schemas.microsoft.com/office/drawing/2014/main" id="{9F399F0C-B3F8-182A-136E-41485F9E7AFF}"/>
                    </a:ext>
                  </a:extLst>
                </p:cNvPr>
                <p:cNvSpPr/>
                <p:nvPr/>
              </p:nvSpPr>
              <p:spPr>
                <a:xfrm>
                  <a:off x="5559188" y="3956521"/>
                  <a:ext cx="55215" cy="54308"/>
                </a:xfrm>
                <a:custGeom>
                  <a:avLst/>
                  <a:gdLst>
                    <a:gd name="connsiteX0" fmla="*/ 12805 w 55215"/>
                    <a:gd name="connsiteY0" fmla="*/ 4578 h 54308"/>
                    <a:gd name="connsiteX1" fmla="*/ 50924 w 55215"/>
                    <a:gd name="connsiteY1" fmla="*/ 11951 h 54308"/>
                    <a:gd name="connsiteX2" fmla="*/ 42469 w 55215"/>
                    <a:gd name="connsiteY2" fmla="*/ 49643 h 54308"/>
                    <a:gd name="connsiteX3" fmla="*/ 4350 w 55215"/>
                    <a:gd name="connsiteY3" fmla="*/ 42270 h 54308"/>
                    <a:gd name="connsiteX4" fmla="*/ 12805 w 55215"/>
                    <a:gd name="connsiteY4" fmla="*/ 4578 h 5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15" h="54308">
                      <a:moveTo>
                        <a:pt x="12805" y="4578"/>
                      </a:moveTo>
                      <a:cubicBezTo>
                        <a:pt x="25701" y="-3735"/>
                        <a:pt x="42782" y="-404"/>
                        <a:pt x="50924" y="11951"/>
                      </a:cubicBezTo>
                      <a:cubicBezTo>
                        <a:pt x="59066" y="24335"/>
                        <a:pt x="55280" y="41188"/>
                        <a:pt x="42469" y="49643"/>
                      </a:cubicBezTo>
                      <a:cubicBezTo>
                        <a:pt x="29659" y="58070"/>
                        <a:pt x="12578" y="54768"/>
                        <a:pt x="4350" y="42270"/>
                      </a:cubicBezTo>
                      <a:cubicBezTo>
                        <a:pt x="-3877" y="29772"/>
                        <a:pt x="-91" y="12891"/>
                        <a:pt x="12805" y="4578"/>
                      </a:cubicBezTo>
                      <a:close/>
                    </a:path>
                  </a:pathLst>
                </a:custGeom>
                <a:grpFill/>
                <a:ln w="2845" cap="flat">
                  <a:noFill/>
                  <a:prstDash val="solid"/>
                  <a:miter/>
                </a:ln>
              </p:spPr>
              <p:txBody>
                <a:bodyPr rtlCol="0" anchor="ctr"/>
                <a:lstStyle/>
                <a:p>
                  <a:endParaRPr lang="en-US"/>
                </a:p>
              </p:txBody>
            </p:sp>
            <p:sp>
              <p:nvSpPr>
                <p:cNvPr id="2155" name="Freeform: Shape 2154">
                  <a:extLst>
                    <a:ext uri="{FF2B5EF4-FFF2-40B4-BE49-F238E27FC236}">
                      <a16:creationId xmlns:a16="http://schemas.microsoft.com/office/drawing/2014/main" id="{4DB0BF9E-23F9-963A-7496-A462FA5A7590}"/>
                    </a:ext>
                  </a:extLst>
                </p:cNvPr>
                <p:cNvSpPr/>
                <p:nvPr/>
              </p:nvSpPr>
              <p:spPr>
                <a:xfrm>
                  <a:off x="5424584" y="3738574"/>
                  <a:ext cx="51877" cy="51212"/>
                </a:xfrm>
                <a:custGeom>
                  <a:avLst/>
                  <a:gdLst>
                    <a:gd name="connsiteX0" fmla="*/ 13039 w 51877"/>
                    <a:gd name="connsiteY0" fmla="*/ 3718 h 51212"/>
                    <a:gd name="connsiteX1" fmla="*/ 48454 w 51877"/>
                    <a:gd name="connsiteY1" fmla="*/ 12230 h 51212"/>
                    <a:gd name="connsiteX2" fmla="*/ 38888 w 51877"/>
                    <a:gd name="connsiteY2" fmla="*/ 47417 h 51212"/>
                    <a:gd name="connsiteX3" fmla="*/ 3474 w 51877"/>
                    <a:gd name="connsiteY3" fmla="*/ 38905 h 51212"/>
                    <a:gd name="connsiteX4" fmla="*/ 13039 w 51877"/>
                    <a:gd name="connsiteY4" fmla="*/ 3718 h 5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77" h="51212">
                      <a:moveTo>
                        <a:pt x="13039" y="3718"/>
                      </a:moveTo>
                      <a:cubicBezTo>
                        <a:pt x="25480" y="-3598"/>
                        <a:pt x="41337" y="216"/>
                        <a:pt x="48454" y="12230"/>
                      </a:cubicBezTo>
                      <a:cubicBezTo>
                        <a:pt x="55542" y="24244"/>
                        <a:pt x="51272" y="39987"/>
                        <a:pt x="38888" y="47417"/>
                      </a:cubicBezTo>
                      <a:cubicBezTo>
                        <a:pt x="26505" y="54847"/>
                        <a:pt x="10648" y="51033"/>
                        <a:pt x="3474" y="38905"/>
                      </a:cubicBezTo>
                      <a:cubicBezTo>
                        <a:pt x="-3700" y="26778"/>
                        <a:pt x="599" y="11035"/>
                        <a:pt x="13039" y="3718"/>
                      </a:cubicBezTo>
                      <a:close/>
                    </a:path>
                  </a:pathLst>
                </a:custGeom>
                <a:grpFill/>
                <a:ln w="2845" cap="flat">
                  <a:noFill/>
                  <a:prstDash val="solid"/>
                  <a:miter/>
                </a:ln>
              </p:spPr>
              <p:txBody>
                <a:bodyPr rtlCol="0" anchor="ctr"/>
                <a:lstStyle/>
                <a:p>
                  <a:endParaRPr lang="en-US"/>
                </a:p>
              </p:txBody>
            </p:sp>
            <p:sp>
              <p:nvSpPr>
                <p:cNvPr id="2156" name="Freeform: Shape 2155">
                  <a:extLst>
                    <a:ext uri="{FF2B5EF4-FFF2-40B4-BE49-F238E27FC236}">
                      <a16:creationId xmlns:a16="http://schemas.microsoft.com/office/drawing/2014/main" id="{E0E90FA4-70C2-88EF-BE45-1C0E3E2BDB6D}"/>
                    </a:ext>
                  </a:extLst>
                </p:cNvPr>
                <p:cNvSpPr/>
                <p:nvPr/>
              </p:nvSpPr>
              <p:spPr>
                <a:xfrm>
                  <a:off x="5298837" y="3515359"/>
                  <a:ext cx="48513" cy="48090"/>
                </a:xfrm>
                <a:custGeom>
                  <a:avLst/>
                  <a:gdLst>
                    <a:gd name="connsiteX0" fmla="*/ 13157 w 48513"/>
                    <a:gd name="connsiteY0" fmla="*/ 2974 h 48090"/>
                    <a:gd name="connsiteX1" fmla="*/ 45838 w 48513"/>
                    <a:gd name="connsiteY1" fmla="*/ 12397 h 48090"/>
                    <a:gd name="connsiteX2" fmla="*/ 35447 w 48513"/>
                    <a:gd name="connsiteY2" fmla="*/ 45022 h 48090"/>
                    <a:gd name="connsiteX3" fmla="*/ 2709 w 48513"/>
                    <a:gd name="connsiteY3" fmla="*/ 35656 h 48090"/>
                    <a:gd name="connsiteX4" fmla="*/ 13185 w 48513"/>
                    <a:gd name="connsiteY4" fmla="*/ 3003 h 4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13" h="48090">
                      <a:moveTo>
                        <a:pt x="13157" y="2974"/>
                      </a:moveTo>
                      <a:cubicBezTo>
                        <a:pt x="25085" y="-3403"/>
                        <a:pt x="39717" y="811"/>
                        <a:pt x="45838" y="12397"/>
                      </a:cubicBezTo>
                      <a:cubicBezTo>
                        <a:pt x="51930" y="23955"/>
                        <a:pt x="47262" y="38588"/>
                        <a:pt x="35447" y="45022"/>
                      </a:cubicBezTo>
                      <a:cubicBezTo>
                        <a:pt x="23491" y="51541"/>
                        <a:pt x="8858" y="47328"/>
                        <a:pt x="2709" y="35656"/>
                      </a:cubicBezTo>
                      <a:cubicBezTo>
                        <a:pt x="-3440" y="23984"/>
                        <a:pt x="1228" y="9351"/>
                        <a:pt x="13185" y="3003"/>
                      </a:cubicBezTo>
                      <a:close/>
                    </a:path>
                  </a:pathLst>
                </a:custGeom>
                <a:grpFill/>
                <a:ln w="2845" cap="flat">
                  <a:noFill/>
                  <a:prstDash val="solid"/>
                  <a:miter/>
                </a:ln>
              </p:spPr>
              <p:txBody>
                <a:bodyPr rtlCol="0" anchor="ctr"/>
                <a:lstStyle/>
                <a:p>
                  <a:endParaRPr lang="en-US"/>
                </a:p>
              </p:txBody>
            </p:sp>
            <p:sp>
              <p:nvSpPr>
                <p:cNvPr id="2157" name="Freeform: Shape 2156">
                  <a:extLst>
                    <a:ext uri="{FF2B5EF4-FFF2-40B4-BE49-F238E27FC236}">
                      <a16:creationId xmlns:a16="http://schemas.microsoft.com/office/drawing/2014/main" id="{0B886D2A-662F-586F-DA4C-B1C1186D48A4}"/>
                    </a:ext>
                  </a:extLst>
                </p:cNvPr>
                <p:cNvSpPr/>
                <p:nvPr/>
              </p:nvSpPr>
              <p:spPr>
                <a:xfrm>
                  <a:off x="5182417" y="3287217"/>
                  <a:ext cx="45618" cy="44530"/>
                </a:xfrm>
                <a:custGeom>
                  <a:avLst/>
                  <a:gdLst>
                    <a:gd name="connsiteX0" fmla="*/ 12942 w 45618"/>
                    <a:gd name="connsiteY0" fmla="*/ 2345 h 44530"/>
                    <a:gd name="connsiteX1" fmla="*/ 43375 w 45618"/>
                    <a:gd name="connsiteY1" fmla="*/ 12223 h 44530"/>
                    <a:gd name="connsiteX2" fmla="*/ 32699 w 45618"/>
                    <a:gd name="connsiteY2" fmla="*/ 42115 h 44530"/>
                    <a:gd name="connsiteX3" fmla="*/ 2266 w 45618"/>
                    <a:gd name="connsiteY3" fmla="*/ 32237 h 44530"/>
                    <a:gd name="connsiteX4" fmla="*/ 12942 w 45618"/>
                    <a:gd name="connsiteY4" fmla="*/ 2345 h 44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18" h="44530">
                      <a:moveTo>
                        <a:pt x="12942" y="2345"/>
                      </a:moveTo>
                      <a:cubicBezTo>
                        <a:pt x="24329" y="-3121"/>
                        <a:pt x="37937" y="1292"/>
                        <a:pt x="43375" y="12223"/>
                      </a:cubicBezTo>
                      <a:cubicBezTo>
                        <a:pt x="48812" y="23155"/>
                        <a:pt x="44029" y="36535"/>
                        <a:pt x="32699" y="42115"/>
                      </a:cubicBezTo>
                      <a:cubicBezTo>
                        <a:pt x="21369" y="47695"/>
                        <a:pt x="7761" y="43282"/>
                        <a:pt x="2266" y="32237"/>
                      </a:cubicBezTo>
                      <a:cubicBezTo>
                        <a:pt x="-3199" y="21219"/>
                        <a:pt x="1555" y="7839"/>
                        <a:pt x="12942" y="2345"/>
                      </a:cubicBezTo>
                      <a:close/>
                    </a:path>
                  </a:pathLst>
                </a:custGeom>
                <a:grpFill/>
                <a:ln w="2845" cap="flat">
                  <a:noFill/>
                  <a:prstDash val="solid"/>
                  <a:miter/>
                </a:ln>
              </p:spPr>
              <p:txBody>
                <a:bodyPr rtlCol="0" anchor="ctr"/>
                <a:lstStyle/>
                <a:p>
                  <a:endParaRPr lang="en-US"/>
                </a:p>
              </p:txBody>
            </p:sp>
            <p:sp>
              <p:nvSpPr>
                <p:cNvPr id="2158" name="Freeform: Shape 2157">
                  <a:extLst>
                    <a:ext uri="{FF2B5EF4-FFF2-40B4-BE49-F238E27FC236}">
                      <a16:creationId xmlns:a16="http://schemas.microsoft.com/office/drawing/2014/main" id="{EE0329B2-0CE2-6480-5B67-C45C512700C1}"/>
                    </a:ext>
                  </a:extLst>
                </p:cNvPr>
                <p:cNvSpPr/>
                <p:nvPr/>
              </p:nvSpPr>
              <p:spPr>
                <a:xfrm>
                  <a:off x="5075972" y="3054095"/>
                  <a:ext cx="42269" cy="41397"/>
                </a:xfrm>
                <a:custGeom>
                  <a:avLst/>
                  <a:gdLst>
                    <a:gd name="connsiteX0" fmla="*/ 12887 w 42269"/>
                    <a:gd name="connsiteY0" fmla="*/ 1799 h 41397"/>
                    <a:gd name="connsiteX1" fmla="*/ 40586 w 42269"/>
                    <a:gd name="connsiteY1" fmla="*/ 12190 h 41397"/>
                    <a:gd name="connsiteX2" fmla="*/ 29398 w 42269"/>
                    <a:gd name="connsiteY2" fmla="*/ 39548 h 41397"/>
                    <a:gd name="connsiteX3" fmla="*/ 1699 w 42269"/>
                    <a:gd name="connsiteY3" fmla="*/ 29158 h 41397"/>
                    <a:gd name="connsiteX4" fmla="*/ 12887 w 42269"/>
                    <a:gd name="connsiteY4" fmla="*/ 1799 h 4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69" h="41397">
                      <a:moveTo>
                        <a:pt x="12887" y="1799"/>
                      </a:moveTo>
                      <a:cubicBezTo>
                        <a:pt x="23648" y="-2841"/>
                        <a:pt x="36032" y="1799"/>
                        <a:pt x="40586" y="12190"/>
                      </a:cubicBezTo>
                      <a:cubicBezTo>
                        <a:pt x="45141" y="22581"/>
                        <a:pt x="40131" y="34823"/>
                        <a:pt x="29398" y="39548"/>
                      </a:cubicBezTo>
                      <a:cubicBezTo>
                        <a:pt x="18666" y="44274"/>
                        <a:pt x="6282" y="39634"/>
                        <a:pt x="1699" y="29158"/>
                      </a:cubicBezTo>
                      <a:cubicBezTo>
                        <a:pt x="-2885" y="18681"/>
                        <a:pt x="2126" y="6440"/>
                        <a:pt x="12887" y="1799"/>
                      </a:cubicBezTo>
                      <a:close/>
                    </a:path>
                  </a:pathLst>
                </a:custGeom>
                <a:grpFill/>
                <a:ln w="2845" cap="flat">
                  <a:noFill/>
                  <a:prstDash val="solid"/>
                  <a:miter/>
                </a:ln>
              </p:spPr>
              <p:txBody>
                <a:bodyPr rtlCol="0" anchor="ctr"/>
                <a:lstStyle/>
                <a:p>
                  <a:endParaRPr lang="en-US"/>
                </a:p>
              </p:txBody>
            </p:sp>
            <p:sp>
              <p:nvSpPr>
                <p:cNvPr id="2159" name="Freeform: Shape 2158">
                  <a:extLst>
                    <a:ext uri="{FF2B5EF4-FFF2-40B4-BE49-F238E27FC236}">
                      <a16:creationId xmlns:a16="http://schemas.microsoft.com/office/drawing/2014/main" id="{1335D7D0-290E-2F26-E4F8-47EAD8D6B2DD}"/>
                    </a:ext>
                  </a:extLst>
                </p:cNvPr>
                <p:cNvSpPr/>
                <p:nvPr/>
              </p:nvSpPr>
              <p:spPr>
                <a:xfrm>
                  <a:off x="4978967" y="2816870"/>
                  <a:ext cx="38927" cy="38261"/>
                </a:xfrm>
                <a:custGeom>
                  <a:avLst/>
                  <a:gdLst>
                    <a:gd name="connsiteX0" fmla="*/ 12730 w 38927"/>
                    <a:gd name="connsiteY0" fmla="*/ 1343 h 38261"/>
                    <a:gd name="connsiteX1" fmla="*/ 37725 w 38927"/>
                    <a:gd name="connsiteY1" fmla="*/ 12019 h 38261"/>
                    <a:gd name="connsiteX2" fmla="*/ 26224 w 38927"/>
                    <a:gd name="connsiteY2" fmla="*/ 36872 h 38261"/>
                    <a:gd name="connsiteX3" fmla="*/ 1228 w 38927"/>
                    <a:gd name="connsiteY3" fmla="*/ 26196 h 38261"/>
                    <a:gd name="connsiteX4" fmla="*/ 12730 w 38927"/>
                    <a:gd name="connsiteY4" fmla="*/ 1343 h 38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27" h="38261">
                      <a:moveTo>
                        <a:pt x="12730" y="1343"/>
                      </a:moveTo>
                      <a:cubicBezTo>
                        <a:pt x="22807" y="-2528"/>
                        <a:pt x="34024" y="2254"/>
                        <a:pt x="37725" y="12019"/>
                      </a:cubicBezTo>
                      <a:cubicBezTo>
                        <a:pt x="41426" y="21784"/>
                        <a:pt x="36301" y="32915"/>
                        <a:pt x="26224" y="36872"/>
                      </a:cubicBezTo>
                      <a:cubicBezTo>
                        <a:pt x="16174" y="40829"/>
                        <a:pt x="4958" y="36046"/>
                        <a:pt x="1228" y="26196"/>
                      </a:cubicBezTo>
                      <a:cubicBezTo>
                        <a:pt x="-2529" y="16346"/>
                        <a:pt x="2624" y="5215"/>
                        <a:pt x="12730" y="1343"/>
                      </a:cubicBezTo>
                      <a:close/>
                    </a:path>
                  </a:pathLst>
                </a:custGeom>
                <a:grpFill/>
                <a:ln w="2845" cap="flat">
                  <a:noFill/>
                  <a:prstDash val="solid"/>
                  <a:miter/>
                </a:ln>
              </p:spPr>
              <p:txBody>
                <a:bodyPr rtlCol="0" anchor="ctr"/>
                <a:lstStyle/>
                <a:p>
                  <a:endParaRPr lang="en-US"/>
                </a:p>
              </p:txBody>
            </p:sp>
            <p:sp>
              <p:nvSpPr>
                <p:cNvPr id="2160" name="Freeform: Shape 2159">
                  <a:extLst>
                    <a:ext uri="{FF2B5EF4-FFF2-40B4-BE49-F238E27FC236}">
                      <a16:creationId xmlns:a16="http://schemas.microsoft.com/office/drawing/2014/main" id="{F91AA245-8475-01E9-CD93-241B5B3488E1}"/>
                    </a:ext>
                  </a:extLst>
                </p:cNvPr>
                <p:cNvSpPr/>
                <p:nvPr/>
              </p:nvSpPr>
              <p:spPr>
                <a:xfrm>
                  <a:off x="4891824" y="2575882"/>
                  <a:ext cx="35868" cy="34847"/>
                </a:xfrm>
                <a:custGeom>
                  <a:avLst/>
                  <a:gdLst>
                    <a:gd name="connsiteX0" fmla="*/ 12162 w 35868"/>
                    <a:gd name="connsiteY0" fmla="*/ 977 h 34847"/>
                    <a:gd name="connsiteX1" fmla="*/ 34908 w 35868"/>
                    <a:gd name="connsiteY1" fmla="*/ 11596 h 34847"/>
                    <a:gd name="connsiteX2" fmla="*/ 23720 w 35868"/>
                    <a:gd name="connsiteY2" fmla="*/ 33830 h 34847"/>
                    <a:gd name="connsiteX3" fmla="*/ 974 w 35868"/>
                    <a:gd name="connsiteY3" fmla="*/ 23211 h 34847"/>
                    <a:gd name="connsiteX4" fmla="*/ 12162 w 35868"/>
                    <a:gd name="connsiteY4" fmla="*/ 977 h 3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8" h="34847">
                      <a:moveTo>
                        <a:pt x="12162" y="977"/>
                      </a:moveTo>
                      <a:cubicBezTo>
                        <a:pt x="21557" y="-2182"/>
                        <a:pt x="31720" y="2572"/>
                        <a:pt x="34908" y="11596"/>
                      </a:cubicBezTo>
                      <a:cubicBezTo>
                        <a:pt x="38097" y="20649"/>
                        <a:pt x="33086" y="30585"/>
                        <a:pt x="23720" y="33830"/>
                      </a:cubicBezTo>
                      <a:cubicBezTo>
                        <a:pt x="14354" y="37075"/>
                        <a:pt x="4163" y="32293"/>
                        <a:pt x="974" y="23211"/>
                      </a:cubicBezTo>
                      <a:cubicBezTo>
                        <a:pt x="-2243" y="14101"/>
                        <a:pt x="2768" y="4166"/>
                        <a:pt x="12162" y="977"/>
                      </a:cubicBezTo>
                      <a:close/>
                    </a:path>
                  </a:pathLst>
                </a:custGeom>
                <a:grpFill/>
                <a:ln w="2845" cap="flat">
                  <a:noFill/>
                  <a:prstDash val="solid"/>
                  <a:miter/>
                </a:ln>
              </p:spPr>
              <p:txBody>
                <a:bodyPr rtlCol="0" anchor="ctr"/>
                <a:lstStyle/>
                <a:p>
                  <a:endParaRPr lang="en-US"/>
                </a:p>
              </p:txBody>
            </p:sp>
            <p:sp>
              <p:nvSpPr>
                <p:cNvPr id="2161" name="Freeform: Shape 2160">
                  <a:extLst>
                    <a:ext uri="{FF2B5EF4-FFF2-40B4-BE49-F238E27FC236}">
                      <a16:creationId xmlns:a16="http://schemas.microsoft.com/office/drawing/2014/main" id="{C8B728C3-A8BD-CA07-19BB-D24C88FE825C}"/>
                    </a:ext>
                  </a:extLst>
                </p:cNvPr>
                <p:cNvSpPr/>
                <p:nvPr/>
              </p:nvSpPr>
              <p:spPr>
                <a:xfrm>
                  <a:off x="4815343" y="2331149"/>
                  <a:ext cx="32513" cy="31712"/>
                </a:xfrm>
                <a:custGeom>
                  <a:avLst/>
                  <a:gdLst>
                    <a:gd name="connsiteX0" fmla="*/ 11751 w 32513"/>
                    <a:gd name="connsiteY0" fmla="*/ 684 h 31712"/>
                    <a:gd name="connsiteX1" fmla="*/ 31878 w 32513"/>
                    <a:gd name="connsiteY1" fmla="*/ 11217 h 31712"/>
                    <a:gd name="connsiteX2" fmla="*/ 20775 w 32513"/>
                    <a:gd name="connsiteY2" fmla="*/ 31003 h 31712"/>
                    <a:gd name="connsiteX3" fmla="*/ 648 w 32513"/>
                    <a:gd name="connsiteY3" fmla="*/ 20469 h 31712"/>
                    <a:gd name="connsiteX4" fmla="*/ 11751 w 32513"/>
                    <a:gd name="connsiteY4" fmla="*/ 684 h 31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3" h="31712">
                      <a:moveTo>
                        <a:pt x="11751" y="684"/>
                      </a:moveTo>
                      <a:cubicBezTo>
                        <a:pt x="20376" y="-1850"/>
                        <a:pt x="29401" y="2876"/>
                        <a:pt x="31878" y="11217"/>
                      </a:cubicBezTo>
                      <a:cubicBezTo>
                        <a:pt x="34354" y="19558"/>
                        <a:pt x="29372" y="28412"/>
                        <a:pt x="20775" y="31003"/>
                      </a:cubicBezTo>
                      <a:cubicBezTo>
                        <a:pt x="12149" y="33593"/>
                        <a:pt x="3153" y="28868"/>
                        <a:pt x="648" y="20469"/>
                      </a:cubicBezTo>
                      <a:cubicBezTo>
                        <a:pt x="-1857" y="12071"/>
                        <a:pt x="3125" y="3218"/>
                        <a:pt x="11751" y="684"/>
                      </a:cubicBezTo>
                      <a:close/>
                    </a:path>
                  </a:pathLst>
                </a:custGeom>
                <a:grpFill/>
                <a:ln w="2845" cap="flat">
                  <a:noFill/>
                  <a:prstDash val="solid"/>
                  <a:miter/>
                </a:ln>
              </p:spPr>
              <p:txBody>
                <a:bodyPr rtlCol="0" anchor="ctr"/>
                <a:lstStyle/>
                <a:p>
                  <a:endParaRPr lang="en-US"/>
                </a:p>
              </p:txBody>
            </p:sp>
            <p:sp>
              <p:nvSpPr>
                <p:cNvPr id="2162" name="Freeform: Shape 2161">
                  <a:extLst>
                    <a:ext uri="{FF2B5EF4-FFF2-40B4-BE49-F238E27FC236}">
                      <a16:creationId xmlns:a16="http://schemas.microsoft.com/office/drawing/2014/main" id="{61B1BB1C-1E76-748F-9497-D1BDC2DFC543}"/>
                    </a:ext>
                  </a:extLst>
                </p:cNvPr>
                <p:cNvSpPr/>
                <p:nvPr/>
              </p:nvSpPr>
              <p:spPr>
                <a:xfrm>
                  <a:off x="4748659" y="2083564"/>
                  <a:ext cx="29237" cy="28561"/>
                </a:xfrm>
                <a:custGeom>
                  <a:avLst/>
                  <a:gdLst>
                    <a:gd name="connsiteX0" fmla="*/ 11250 w 29237"/>
                    <a:gd name="connsiteY0" fmla="*/ 453 h 28561"/>
                    <a:gd name="connsiteX1" fmla="*/ 28843 w 29237"/>
                    <a:gd name="connsiteY1" fmla="*/ 10701 h 28561"/>
                    <a:gd name="connsiteX2" fmla="*/ 17997 w 29237"/>
                    <a:gd name="connsiteY2" fmla="*/ 28096 h 28561"/>
                    <a:gd name="connsiteX3" fmla="*/ 403 w 29237"/>
                    <a:gd name="connsiteY3" fmla="*/ 17847 h 28561"/>
                    <a:gd name="connsiteX4" fmla="*/ 11250 w 29237"/>
                    <a:gd name="connsiteY4" fmla="*/ 453 h 2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37" h="28561">
                      <a:moveTo>
                        <a:pt x="11250" y="453"/>
                      </a:moveTo>
                      <a:cubicBezTo>
                        <a:pt x="19107" y="-1512"/>
                        <a:pt x="26964" y="3100"/>
                        <a:pt x="28843" y="10701"/>
                      </a:cubicBezTo>
                      <a:cubicBezTo>
                        <a:pt x="30693" y="18302"/>
                        <a:pt x="25854" y="26103"/>
                        <a:pt x="17997" y="28096"/>
                      </a:cubicBezTo>
                      <a:cubicBezTo>
                        <a:pt x="10168" y="30088"/>
                        <a:pt x="2282" y="25505"/>
                        <a:pt x="403" y="17847"/>
                      </a:cubicBezTo>
                      <a:cubicBezTo>
                        <a:pt x="-1476" y="10189"/>
                        <a:pt x="3392" y="2417"/>
                        <a:pt x="11250" y="453"/>
                      </a:cubicBezTo>
                      <a:close/>
                    </a:path>
                  </a:pathLst>
                </a:custGeom>
                <a:grpFill/>
                <a:ln w="2845" cap="flat">
                  <a:noFill/>
                  <a:prstDash val="solid"/>
                  <a:miter/>
                </a:ln>
              </p:spPr>
              <p:txBody>
                <a:bodyPr rtlCol="0" anchor="ctr"/>
                <a:lstStyle/>
                <a:p>
                  <a:endParaRPr lang="en-US"/>
                </a:p>
              </p:txBody>
            </p:sp>
            <p:sp>
              <p:nvSpPr>
                <p:cNvPr id="2163" name="Freeform: Shape 2162">
                  <a:extLst>
                    <a:ext uri="{FF2B5EF4-FFF2-40B4-BE49-F238E27FC236}">
                      <a16:creationId xmlns:a16="http://schemas.microsoft.com/office/drawing/2014/main" id="{707D03B2-A0DE-1A77-64D2-AD4D1DCD2D91}"/>
                    </a:ext>
                  </a:extLst>
                </p:cNvPr>
                <p:cNvSpPr/>
                <p:nvPr/>
              </p:nvSpPr>
              <p:spPr>
                <a:xfrm>
                  <a:off x="4692328" y="1833417"/>
                  <a:ext cx="26042" cy="25251"/>
                </a:xfrm>
                <a:custGeom>
                  <a:avLst/>
                  <a:gdLst>
                    <a:gd name="connsiteX0" fmla="*/ 10331 w 26042"/>
                    <a:gd name="connsiteY0" fmla="*/ 279 h 25251"/>
                    <a:gd name="connsiteX1" fmla="*/ 25761 w 26042"/>
                    <a:gd name="connsiteY1" fmla="*/ 9959 h 25251"/>
                    <a:gd name="connsiteX2" fmla="*/ 15712 w 26042"/>
                    <a:gd name="connsiteY2" fmla="*/ 24961 h 25251"/>
                    <a:gd name="connsiteX3" fmla="*/ 282 w 26042"/>
                    <a:gd name="connsiteY3" fmla="*/ 15282 h 25251"/>
                    <a:gd name="connsiteX4" fmla="*/ 10331 w 26042"/>
                    <a:gd name="connsiteY4" fmla="*/ 279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2" h="25251">
                      <a:moveTo>
                        <a:pt x="10331" y="279"/>
                      </a:moveTo>
                      <a:cubicBezTo>
                        <a:pt x="17363" y="-1173"/>
                        <a:pt x="24281" y="3183"/>
                        <a:pt x="25761" y="9959"/>
                      </a:cubicBezTo>
                      <a:cubicBezTo>
                        <a:pt x="27241" y="16762"/>
                        <a:pt x="22743" y="23481"/>
                        <a:pt x="15712" y="24961"/>
                      </a:cubicBezTo>
                      <a:cubicBezTo>
                        <a:pt x="8680" y="26442"/>
                        <a:pt x="1791" y="22114"/>
                        <a:pt x="282" y="15282"/>
                      </a:cubicBezTo>
                      <a:cubicBezTo>
                        <a:pt x="-1199" y="8450"/>
                        <a:pt x="3299" y="1731"/>
                        <a:pt x="10331" y="279"/>
                      </a:cubicBezTo>
                      <a:close/>
                    </a:path>
                  </a:pathLst>
                </a:custGeom>
                <a:grpFill/>
                <a:ln w="2845" cap="flat">
                  <a:noFill/>
                  <a:prstDash val="solid"/>
                  <a:miter/>
                </a:ln>
              </p:spPr>
              <p:txBody>
                <a:bodyPr rtlCol="0" anchor="ctr"/>
                <a:lstStyle/>
                <a:p>
                  <a:endParaRPr lang="en-US"/>
                </a:p>
              </p:txBody>
            </p:sp>
            <p:sp>
              <p:nvSpPr>
                <p:cNvPr id="2164" name="Freeform: Shape 2163">
                  <a:extLst>
                    <a:ext uri="{FF2B5EF4-FFF2-40B4-BE49-F238E27FC236}">
                      <a16:creationId xmlns:a16="http://schemas.microsoft.com/office/drawing/2014/main" id="{52D0C462-F5B3-8846-2E15-E5FC69F39B92}"/>
                    </a:ext>
                  </a:extLst>
                </p:cNvPr>
                <p:cNvSpPr/>
                <p:nvPr/>
              </p:nvSpPr>
              <p:spPr>
                <a:xfrm>
                  <a:off x="4646858" y="1580939"/>
                  <a:ext cx="22724" cy="22094"/>
                </a:xfrm>
                <a:custGeom>
                  <a:avLst/>
                  <a:gdLst>
                    <a:gd name="connsiteX0" fmla="*/ 9569 w 22724"/>
                    <a:gd name="connsiteY0" fmla="*/ 158 h 22094"/>
                    <a:gd name="connsiteX1" fmla="*/ 22579 w 22724"/>
                    <a:gd name="connsiteY1" fmla="*/ 9182 h 22094"/>
                    <a:gd name="connsiteX2" fmla="*/ 13156 w 22724"/>
                    <a:gd name="connsiteY2" fmla="*/ 21936 h 22094"/>
                    <a:gd name="connsiteX3" fmla="*/ 146 w 22724"/>
                    <a:gd name="connsiteY3" fmla="*/ 12912 h 22094"/>
                    <a:gd name="connsiteX4" fmla="*/ 9569 w 22724"/>
                    <a:gd name="connsiteY4" fmla="*/ 158 h 22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4" h="22094">
                      <a:moveTo>
                        <a:pt x="9569" y="158"/>
                      </a:moveTo>
                      <a:cubicBezTo>
                        <a:pt x="15775" y="-867"/>
                        <a:pt x="21583" y="3204"/>
                        <a:pt x="22579" y="9182"/>
                      </a:cubicBezTo>
                      <a:cubicBezTo>
                        <a:pt x="23575" y="15189"/>
                        <a:pt x="19362" y="20883"/>
                        <a:pt x="13156" y="21936"/>
                      </a:cubicBezTo>
                      <a:cubicBezTo>
                        <a:pt x="6978" y="22961"/>
                        <a:pt x="1142" y="18918"/>
                        <a:pt x="146" y="12912"/>
                      </a:cubicBezTo>
                      <a:cubicBezTo>
                        <a:pt x="-850" y="6876"/>
                        <a:pt x="3363" y="1183"/>
                        <a:pt x="9569" y="158"/>
                      </a:cubicBezTo>
                      <a:close/>
                    </a:path>
                  </a:pathLst>
                </a:custGeom>
                <a:grpFill/>
                <a:ln w="2845" cap="flat">
                  <a:noFill/>
                  <a:prstDash val="solid"/>
                  <a:miter/>
                </a:ln>
              </p:spPr>
              <p:txBody>
                <a:bodyPr rtlCol="0" anchor="ctr"/>
                <a:lstStyle/>
                <a:p>
                  <a:endParaRPr lang="en-US"/>
                </a:p>
              </p:txBody>
            </p:sp>
            <p:sp>
              <p:nvSpPr>
                <p:cNvPr id="2165" name="Freeform: Shape 2164">
                  <a:extLst>
                    <a:ext uri="{FF2B5EF4-FFF2-40B4-BE49-F238E27FC236}">
                      <a16:creationId xmlns:a16="http://schemas.microsoft.com/office/drawing/2014/main" id="{2173D20E-0BEA-56C6-795A-E78329C77FDE}"/>
                    </a:ext>
                  </a:extLst>
                </p:cNvPr>
                <p:cNvSpPr/>
                <p:nvPr/>
              </p:nvSpPr>
              <p:spPr>
                <a:xfrm>
                  <a:off x="4611414" y="1326829"/>
                  <a:ext cx="19423" cy="18912"/>
                </a:xfrm>
                <a:custGeom>
                  <a:avLst/>
                  <a:gdLst>
                    <a:gd name="connsiteX0" fmla="*/ 8630 w 19423"/>
                    <a:gd name="connsiteY0" fmla="*/ 76 h 18912"/>
                    <a:gd name="connsiteX1" fmla="*/ 19363 w 19423"/>
                    <a:gd name="connsiteY1" fmla="*/ 8274 h 18912"/>
                    <a:gd name="connsiteX2" fmla="*/ 10794 w 19423"/>
                    <a:gd name="connsiteY2" fmla="*/ 18836 h 18912"/>
                    <a:gd name="connsiteX3" fmla="*/ 61 w 19423"/>
                    <a:gd name="connsiteY3" fmla="*/ 10637 h 18912"/>
                    <a:gd name="connsiteX4" fmla="*/ 8630 w 19423"/>
                    <a:gd name="connsiteY4" fmla="*/ 76 h 1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23" h="18912">
                      <a:moveTo>
                        <a:pt x="8630" y="76"/>
                      </a:moveTo>
                      <a:cubicBezTo>
                        <a:pt x="13954" y="-579"/>
                        <a:pt x="18765" y="3093"/>
                        <a:pt x="19363" y="8274"/>
                      </a:cubicBezTo>
                      <a:cubicBezTo>
                        <a:pt x="19961" y="13456"/>
                        <a:pt x="16117" y="18181"/>
                        <a:pt x="10794" y="18836"/>
                      </a:cubicBezTo>
                      <a:cubicBezTo>
                        <a:pt x="5470" y="19491"/>
                        <a:pt x="659" y="15847"/>
                        <a:pt x="61" y="10637"/>
                      </a:cubicBezTo>
                      <a:cubicBezTo>
                        <a:pt x="-537" y="5456"/>
                        <a:pt x="3307" y="702"/>
                        <a:pt x="8630" y="76"/>
                      </a:cubicBezTo>
                      <a:close/>
                    </a:path>
                  </a:pathLst>
                </a:custGeom>
                <a:grpFill/>
                <a:ln w="2845" cap="flat">
                  <a:noFill/>
                  <a:prstDash val="solid"/>
                  <a:miter/>
                </a:ln>
              </p:spPr>
              <p:txBody>
                <a:bodyPr rtlCol="0" anchor="ctr"/>
                <a:lstStyle/>
                <a:p>
                  <a:endParaRPr lang="en-US"/>
                </a:p>
              </p:txBody>
            </p:sp>
            <p:sp>
              <p:nvSpPr>
                <p:cNvPr id="2166" name="Freeform: Shape 2165">
                  <a:extLst>
                    <a:ext uri="{FF2B5EF4-FFF2-40B4-BE49-F238E27FC236}">
                      <a16:creationId xmlns:a16="http://schemas.microsoft.com/office/drawing/2014/main" id="{17945442-7F6F-0E16-E94A-10843CC1EA54}"/>
                    </a:ext>
                  </a:extLst>
                </p:cNvPr>
                <p:cNvSpPr/>
                <p:nvPr/>
              </p:nvSpPr>
              <p:spPr>
                <a:xfrm>
                  <a:off x="4586761" y="1071401"/>
                  <a:ext cx="16174" cy="15687"/>
                </a:xfrm>
                <a:custGeom>
                  <a:avLst/>
                  <a:gdLst>
                    <a:gd name="connsiteX0" fmla="*/ 7406 w 16174"/>
                    <a:gd name="connsiteY0" fmla="*/ 29 h 15687"/>
                    <a:gd name="connsiteX1" fmla="*/ 16146 w 16174"/>
                    <a:gd name="connsiteY1" fmla="*/ 7175 h 15687"/>
                    <a:gd name="connsiteX2" fmla="*/ 8772 w 16174"/>
                    <a:gd name="connsiteY2" fmla="*/ 15658 h 15687"/>
                    <a:gd name="connsiteX3" fmla="*/ 33 w 16174"/>
                    <a:gd name="connsiteY3" fmla="*/ 8513 h 15687"/>
                    <a:gd name="connsiteX4" fmla="*/ 7406 w 16174"/>
                    <a:gd name="connsiteY4" fmla="*/ 29 h 1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4" h="15687">
                      <a:moveTo>
                        <a:pt x="7406" y="29"/>
                      </a:moveTo>
                      <a:cubicBezTo>
                        <a:pt x="11847" y="-341"/>
                        <a:pt x="15775" y="2876"/>
                        <a:pt x="16146" y="7175"/>
                      </a:cubicBezTo>
                      <a:cubicBezTo>
                        <a:pt x="16516" y="11473"/>
                        <a:pt x="13242" y="15288"/>
                        <a:pt x="8772" y="15658"/>
                      </a:cubicBezTo>
                      <a:cubicBezTo>
                        <a:pt x="4303" y="16028"/>
                        <a:pt x="403" y="12840"/>
                        <a:pt x="33" y="8513"/>
                      </a:cubicBezTo>
                      <a:cubicBezTo>
                        <a:pt x="-366" y="4185"/>
                        <a:pt x="2936" y="399"/>
                        <a:pt x="7406" y="29"/>
                      </a:cubicBezTo>
                      <a:close/>
                    </a:path>
                  </a:pathLst>
                </a:custGeom>
                <a:grpFill/>
                <a:ln w="2845" cap="flat">
                  <a:noFill/>
                  <a:prstDash val="solid"/>
                  <a:miter/>
                </a:ln>
              </p:spPr>
              <p:txBody>
                <a:bodyPr rtlCol="0" anchor="ctr"/>
                <a:lstStyle/>
                <a:p>
                  <a:endParaRPr lang="en-US"/>
                </a:p>
              </p:txBody>
            </p:sp>
            <p:sp>
              <p:nvSpPr>
                <p:cNvPr id="2167" name="Freeform: Shape 2166">
                  <a:extLst>
                    <a:ext uri="{FF2B5EF4-FFF2-40B4-BE49-F238E27FC236}">
                      <a16:creationId xmlns:a16="http://schemas.microsoft.com/office/drawing/2014/main" id="{F2E1C454-3F01-26D7-F5EB-CD3119ED02D1}"/>
                    </a:ext>
                  </a:extLst>
                </p:cNvPr>
                <p:cNvSpPr/>
                <p:nvPr/>
              </p:nvSpPr>
              <p:spPr>
                <a:xfrm>
                  <a:off x="4572668" y="815097"/>
                  <a:ext cx="12878" cy="12508"/>
                </a:xfrm>
                <a:custGeom>
                  <a:avLst/>
                  <a:gdLst>
                    <a:gd name="connsiteX0" fmla="*/ 6211 w 12878"/>
                    <a:gd name="connsiteY0" fmla="*/ 5 h 12508"/>
                    <a:gd name="connsiteX1" fmla="*/ 12873 w 12878"/>
                    <a:gd name="connsiteY1" fmla="*/ 5984 h 12508"/>
                    <a:gd name="connsiteX2" fmla="*/ 6667 w 12878"/>
                    <a:gd name="connsiteY2" fmla="*/ 12503 h 12508"/>
                    <a:gd name="connsiteX3" fmla="*/ 5 w 12878"/>
                    <a:gd name="connsiteY3" fmla="*/ 6525 h 12508"/>
                    <a:gd name="connsiteX4" fmla="*/ 6211 w 12878"/>
                    <a:gd name="connsiteY4" fmla="*/ 5 h 1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 h="12508">
                      <a:moveTo>
                        <a:pt x="6211" y="5"/>
                      </a:moveTo>
                      <a:cubicBezTo>
                        <a:pt x="9770" y="-137"/>
                        <a:pt x="12759" y="2539"/>
                        <a:pt x="12873" y="5984"/>
                      </a:cubicBezTo>
                      <a:cubicBezTo>
                        <a:pt x="13015" y="9428"/>
                        <a:pt x="10225" y="12361"/>
                        <a:pt x="6667" y="12503"/>
                      </a:cubicBezTo>
                      <a:cubicBezTo>
                        <a:pt x="3108" y="12645"/>
                        <a:pt x="119" y="9969"/>
                        <a:pt x="5" y="6525"/>
                      </a:cubicBezTo>
                      <a:cubicBezTo>
                        <a:pt x="-137" y="3080"/>
                        <a:pt x="2653" y="148"/>
                        <a:pt x="6211" y="5"/>
                      </a:cubicBezTo>
                      <a:close/>
                    </a:path>
                  </a:pathLst>
                </a:custGeom>
                <a:grpFill/>
                <a:ln w="2845" cap="flat">
                  <a:noFill/>
                  <a:prstDash val="solid"/>
                  <a:miter/>
                </a:ln>
              </p:spPr>
              <p:txBody>
                <a:bodyPr rtlCol="0" anchor="ctr"/>
                <a:lstStyle/>
                <a:p>
                  <a:endParaRPr lang="en-US"/>
                </a:p>
              </p:txBody>
            </p:sp>
            <p:sp>
              <p:nvSpPr>
                <p:cNvPr id="2168" name="Freeform: Shape 2167">
                  <a:extLst>
                    <a:ext uri="{FF2B5EF4-FFF2-40B4-BE49-F238E27FC236}">
                      <a16:creationId xmlns:a16="http://schemas.microsoft.com/office/drawing/2014/main" id="{D7C4FAE7-B4C5-F1F3-DC43-C73A0B4D5D22}"/>
                    </a:ext>
                  </a:extLst>
                </p:cNvPr>
                <p:cNvSpPr/>
                <p:nvPr/>
              </p:nvSpPr>
              <p:spPr>
                <a:xfrm>
                  <a:off x="4568488" y="558347"/>
                  <a:ext cx="9622" cy="9337"/>
                </a:xfrm>
                <a:custGeom>
                  <a:avLst/>
                  <a:gdLst>
                    <a:gd name="connsiteX0" fmla="*/ 4755 w 9622"/>
                    <a:gd name="connsiteY0" fmla="*/ 0 h 9337"/>
                    <a:gd name="connsiteX1" fmla="*/ 9623 w 9622"/>
                    <a:gd name="connsiteY1" fmla="*/ 4669 h 9337"/>
                    <a:gd name="connsiteX2" fmla="*/ 4868 w 9622"/>
                    <a:gd name="connsiteY2" fmla="*/ 9338 h 9337"/>
                    <a:gd name="connsiteX3" fmla="*/ 0 w 9622"/>
                    <a:gd name="connsiteY3" fmla="*/ 4669 h 9337"/>
                    <a:gd name="connsiteX4" fmla="*/ 4755 w 9622"/>
                    <a:gd name="connsiteY4" fmla="*/ 0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2" h="9337">
                      <a:moveTo>
                        <a:pt x="4755" y="0"/>
                      </a:moveTo>
                      <a:cubicBezTo>
                        <a:pt x="7402" y="0"/>
                        <a:pt x="9594" y="2078"/>
                        <a:pt x="9623" y="4669"/>
                      </a:cubicBezTo>
                      <a:cubicBezTo>
                        <a:pt x="9651" y="7259"/>
                        <a:pt x="7544" y="9338"/>
                        <a:pt x="4868" y="9338"/>
                      </a:cubicBezTo>
                      <a:cubicBezTo>
                        <a:pt x="2221" y="9338"/>
                        <a:pt x="29" y="7259"/>
                        <a:pt x="0" y="4669"/>
                      </a:cubicBezTo>
                      <a:cubicBezTo>
                        <a:pt x="-28" y="2107"/>
                        <a:pt x="2079" y="0"/>
                        <a:pt x="4755" y="0"/>
                      </a:cubicBezTo>
                      <a:close/>
                    </a:path>
                  </a:pathLst>
                </a:custGeom>
                <a:grpFill/>
                <a:ln w="2845" cap="flat">
                  <a:noFill/>
                  <a:prstDash val="solid"/>
                  <a:miter/>
                </a:ln>
              </p:spPr>
              <p:txBody>
                <a:bodyPr rtlCol="0" anchor="ctr"/>
                <a:lstStyle/>
                <a:p>
                  <a:endParaRPr lang="en-US"/>
                </a:p>
              </p:txBody>
            </p:sp>
          </p:grpSp>
          <p:grpSp>
            <p:nvGrpSpPr>
              <p:cNvPr id="2091" name="Graphic 9">
                <a:extLst>
                  <a:ext uri="{FF2B5EF4-FFF2-40B4-BE49-F238E27FC236}">
                    <a16:creationId xmlns:a16="http://schemas.microsoft.com/office/drawing/2014/main" id="{19E46DFD-9CF2-7712-43D8-B3F97B869A6E}"/>
                  </a:ext>
                </a:extLst>
              </p:cNvPr>
              <p:cNvGrpSpPr/>
              <p:nvPr/>
            </p:nvGrpSpPr>
            <p:grpSpPr>
              <a:xfrm>
                <a:off x="4316629" y="557977"/>
                <a:ext cx="4949222" cy="6391410"/>
                <a:chOff x="4316629" y="557977"/>
                <a:chExt cx="4949222" cy="6391410"/>
              </a:xfrm>
              <a:grpFill/>
            </p:grpSpPr>
            <p:sp>
              <p:nvSpPr>
                <p:cNvPr id="2092" name="Freeform: Shape 2091">
                  <a:extLst>
                    <a:ext uri="{FF2B5EF4-FFF2-40B4-BE49-F238E27FC236}">
                      <a16:creationId xmlns:a16="http://schemas.microsoft.com/office/drawing/2014/main" id="{0ECC2720-AAC9-D42F-F8EB-A664CF82CDD6}"/>
                    </a:ext>
                  </a:extLst>
                </p:cNvPr>
                <p:cNvSpPr/>
                <p:nvPr/>
              </p:nvSpPr>
              <p:spPr>
                <a:xfrm>
                  <a:off x="9149841" y="6830084"/>
                  <a:ext cx="116009" cy="119303"/>
                </a:xfrm>
                <a:custGeom>
                  <a:avLst/>
                  <a:gdLst>
                    <a:gd name="connsiteX0" fmla="*/ 2148 w 116009"/>
                    <a:gd name="connsiteY0" fmla="*/ 44513 h 119303"/>
                    <a:gd name="connsiteX1" fmla="*/ 73091 w 116009"/>
                    <a:gd name="connsiteY1" fmla="*/ 1924 h 119303"/>
                    <a:gd name="connsiteX2" fmla="*/ 93474 w 116009"/>
                    <a:gd name="connsiteY2" fmla="*/ 12287 h 119303"/>
                    <a:gd name="connsiteX3" fmla="*/ 108050 w 116009"/>
                    <a:gd name="connsiteY3" fmla="*/ 28997 h 119303"/>
                    <a:gd name="connsiteX4" fmla="*/ 114142 w 116009"/>
                    <a:gd name="connsiteY4" fmla="*/ 73891 h 119303"/>
                    <a:gd name="connsiteX5" fmla="*/ 87268 w 116009"/>
                    <a:gd name="connsiteY5" fmla="*/ 110730 h 119303"/>
                    <a:gd name="connsiteX6" fmla="*/ 66088 w 116009"/>
                    <a:gd name="connsiteY6" fmla="*/ 118700 h 119303"/>
                    <a:gd name="connsiteX7" fmla="*/ 42971 w 116009"/>
                    <a:gd name="connsiteY7" fmla="*/ 117306 h 119303"/>
                    <a:gd name="connsiteX8" fmla="*/ 2148 w 116009"/>
                    <a:gd name="connsiteY8" fmla="*/ 44484 h 1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009" h="119303">
                      <a:moveTo>
                        <a:pt x="2148" y="44513"/>
                      </a:moveTo>
                      <a:cubicBezTo>
                        <a:pt x="10802" y="12742"/>
                        <a:pt x="42573" y="-6332"/>
                        <a:pt x="73091" y="1924"/>
                      </a:cubicBezTo>
                      <a:cubicBezTo>
                        <a:pt x="80749" y="4003"/>
                        <a:pt x="87609" y="7590"/>
                        <a:pt x="93474" y="12287"/>
                      </a:cubicBezTo>
                      <a:cubicBezTo>
                        <a:pt x="99396" y="16842"/>
                        <a:pt x="104321" y="22535"/>
                        <a:pt x="108050" y="28997"/>
                      </a:cubicBezTo>
                      <a:cubicBezTo>
                        <a:pt x="115508" y="41922"/>
                        <a:pt x="118156" y="57921"/>
                        <a:pt x="114142" y="73891"/>
                      </a:cubicBezTo>
                      <a:cubicBezTo>
                        <a:pt x="110128" y="89862"/>
                        <a:pt x="100193" y="102787"/>
                        <a:pt x="87268" y="110730"/>
                      </a:cubicBezTo>
                      <a:cubicBezTo>
                        <a:pt x="80806" y="114715"/>
                        <a:pt x="73632" y="117448"/>
                        <a:pt x="66088" y="118700"/>
                      </a:cubicBezTo>
                      <a:cubicBezTo>
                        <a:pt x="58600" y="119811"/>
                        <a:pt x="50743" y="119412"/>
                        <a:pt x="42971" y="117306"/>
                      </a:cubicBezTo>
                      <a:cubicBezTo>
                        <a:pt x="11770" y="108879"/>
                        <a:pt x="-6506" y="76255"/>
                        <a:pt x="2148" y="44484"/>
                      </a:cubicBezTo>
                      <a:close/>
                    </a:path>
                  </a:pathLst>
                </a:custGeom>
                <a:grpFill/>
                <a:ln w="2845" cap="flat">
                  <a:noFill/>
                  <a:prstDash val="solid"/>
                  <a:miter/>
                </a:ln>
              </p:spPr>
              <p:txBody>
                <a:bodyPr rtlCol="0" anchor="ctr"/>
                <a:lstStyle/>
                <a:p>
                  <a:endParaRPr lang="en-US"/>
                </a:p>
              </p:txBody>
            </p:sp>
            <p:sp>
              <p:nvSpPr>
                <p:cNvPr id="2093" name="Freeform: Shape 2092">
                  <a:extLst>
                    <a:ext uri="{FF2B5EF4-FFF2-40B4-BE49-F238E27FC236}">
                      <a16:creationId xmlns:a16="http://schemas.microsoft.com/office/drawing/2014/main" id="{F757F2AF-E0FE-C91A-75F7-A2C3987E9BD7}"/>
                    </a:ext>
                  </a:extLst>
                </p:cNvPr>
                <p:cNvSpPr/>
                <p:nvPr/>
              </p:nvSpPr>
              <p:spPr>
                <a:xfrm>
                  <a:off x="8892885" y="6758800"/>
                  <a:ext cx="112850" cy="115331"/>
                </a:xfrm>
                <a:custGeom>
                  <a:avLst/>
                  <a:gdLst>
                    <a:gd name="connsiteX0" fmla="*/ 2748 w 112850"/>
                    <a:gd name="connsiteY0" fmla="*/ 40982 h 115331"/>
                    <a:gd name="connsiteX1" fmla="*/ 73406 w 112850"/>
                    <a:gd name="connsiteY1" fmla="*/ 2208 h 115331"/>
                    <a:gd name="connsiteX2" fmla="*/ 110386 w 112850"/>
                    <a:gd name="connsiteY2" fmla="*/ 73635 h 115331"/>
                    <a:gd name="connsiteX3" fmla="*/ 39558 w 112850"/>
                    <a:gd name="connsiteY3" fmla="*/ 113007 h 115331"/>
                    <a:gd name="connsiteX4" fmla="*/ 2777 w 112850"/>
                    <a:gd name="connsiteY4" fmla="*/ 40982 h 11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50" h="115331">
                      <a:moveTo>
                        <a:pt x="2748" y="40982"/>
                      </a:moveTo>
                      <a:cubicBezTo>
                        <a:pt x="12427" y="10464"/>
                        <a:pt x="43856" y="-6304"/>
                        <a:pt x="73406" y="2208"/>
                      </a:cubicBezTo>
                      <a:cubicBezTo>
                        <a:pt x="102871" y="10976"/>
                        <a:pt x="119411" y="42946"/>
                        <a:pt x="110386" y="73635"/>
                      </a:cubicBezTo>
                      <a:cubicBezTo>
                        <a:pt x="101334" y="104324"/>
                        <a:pt x="69620" y="121946"/>
                        <a:pt x="39558" y="113007"/>
                      </a:cubicBezTo>
                      <a:cubicBezTo>
                        <a:pt x="9410" y="104295"/>
                        <a:pt x="-6874" y="71443"/>
                        <a:pt x="2777" y="40982"/>
                      </a:cubicBezTo>
                      <a:close/>
                    </a:path>
                  </a:pathLst>
                </a:custGeom>
                <a:grpFill/>
                <a:ln w="2845" cap="flat">
                  <a:noFill/>
                  <a:prstDash val="solid"/>
                  <a:miter/>
                </a:ln>
              </p:spPr>
              <p:txBody>
                <a:bodyPr rtlCol="0" anchor="ctr"/>
                <a:lstStyle/>
                <a:p>
                  <a:endParaRPr lang="en-US"/>
                </a:p>
              </p:txBody>
            </p:sp>
            <p:sp>
              <p:nvSpPr>
                <p:cNvPr id="2094" name="Freeform: Shape 2093">
                  <a:extLst>
                    <a:ext uri="{FF2B5EF4-FFF2-40B4-BE49-F238E27FC236}">
                      <a16:creationId xmlns:a16="http://schemas.microsoft.com/office/drawing/2014/main" id="{62FE9C43-4DC2-E49B-7561-10C0FD23E450}"/>
                    </a:ext>
                  </a:extLst>
                </p:cNvPr>
                <p:cNvSpPr/>
                <p:nvPr/>
              </p:nvSpPr>
              <p:spPr>
                <a:xfrm>
                  <a:off x="8639197" y="6676356"/>
                  <a:ext cx="109525" cy="112123"/>
                </a:xfrm>
                <a:custGeom>
                  <a:avLst/>
                  <a:gdLst>
                    <a:gd name="connsiteX0" fmla="*/ 3439 w 109525"/>
                    <a:gd name="connsiteY0" fmla="*/ 37879 h 112123"/>
                    <a:gd name="connsiteX1" fmla="*/ 73556 w 109525"/>
                    <a:gd name="connsiteY1" fmla="*/ 2977 h 112123"/>
                    <a:gd name="connsiteX2" fmla="*/ 106380 w 109525"/>
                    <a:gd name="connsiteY2" fmla="*/ 74147 h 112123"/>
                    <a:gd name="connsiteX3" fmla="*/ 36263 w 109525"/>
                    <a:gd name="connsiteY3" fmla="*/ 109049 h 112123"/>
                    <a:gd name="connsiteX4" fmla="*/ 3439 w 109525"/>
                    <a:gd name="connsiteY4" fmla="*/ 37879 h 112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25" h="112123">
                      <a:moveTo>
                        <a:pt x="3439" y="37879"/>
                      </a:moveTo>
                      <a:cubicBezTo>
                        <a:pt x="14029" y="8699"/>
                        <a:pt x="45429" y="-6930"/>
                        <a:pt x="73556" y="2977"/>
                      </a:cubicBezTo>
                      <a:cubicBezTo>
                        <a:pt x="101683" y="12884"/>
                        <a:pt x="116400" y="44739"/>
                        <a:pt x="106380" y="74147"/>
                      </a:cubicBezTo>
                      <a:cubicBezTo>
                        <a:pt x="96359" y="103527"/>
                        <a:pt x="64987" y="119156"/>
                        <a:pt x="36263" y="109049"/>
                      </a:cubicBezTo>
                      <a:cubicBezTo>
                        <a:pt x="7538" y="98943"/>
                        <a:pt x="-7151" y="67059"/>
                        <a:pt x="3439" y="37879"/>
                      </a:cubicBezTo>
                      <a:close/>
                    </a:path>
                  </a:pathLst>
                </a:custGeom>
                <a:grpFill/>
                <a:ln w="2845" cap="flat">
                  <a:noFill/>
                  <a:prstDash val="solid"/>
                  <a:miter/>
                </a:ln>
              </p:spPr>
              <p:txBody>
                <a:bodyPr rtlCol="0" anchor="ctr"/>
                <a:lstStyle/>
                <a:p>
                  <a:endParaRPr lang="en-US"/>
                </a:p>
              </p:txBody>
            </p:sp>
            <p:sp>
              <p:nvSpPr>
                <p:cNvPr id="2095" name="Freeform: Shape 2094">
                  <a:extLst>
                    <a:ext uri="{FF2B5EF4-FFF2-40B4-BE49-F238E27FC236}">
                      <a16:creationId xmlns:a16="http://schemas.microsoft.com/office/drawing/2014/main" id="{E6A811FE-6981-0592-7892-4C937FFB8457}"/>
                    </a:ext>
                  </a:extLst>
                </p:cNvPr>
                <p:cNvSpPr/>
                <p:nvPr/>
              </p:nvSpPr>
              <p:spPr>
                <a:xfrm>
                  <a:off x="8389266" y="6583833"/>
                  <a:ext cx="106240" cy="108911"/>
                </a:xfrm>
                <a:custGeom>
                  <a:avLst/>
                  <a:gdLst>
                    <a:gd name="connsiteX0" fmla="*/ 4187 w 106240"/>
                    <a:gd name="connsiteY0" fmla="*/ 34378 h 108911"/>
                    <a:gd name="connsiteX1" fmla="*/ 73365 w 106240"/>
                    <a:gd name="connsiteY1" fmla="*/ 3775 h 108911"/>
                    <a:gd name="connsiteX2" fmla="*/ 102402 w 106240"/>
                    <a:gd name="connsiteY2" fmla="*/ 73779 h 108911"/>
                    <a:gd name="connsiteX3" fmla="*/ 32968 w 106240"/>
                    <a:gd name="connsiteY3" fmla="*/ 105037 h 108911"/>
                    <a:gd name="connsiteX4" fmla="*/ 4158 w 106240"/>
                    <a:gd name="connsiteY4" fmla="*/ 34378 h 108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40" h="108911">
                      <a:moveTo>
                        <a:pt x="4187" y="34378"/>
                      </a:moveTo>
                      <a:cubicBezTo>
                        <a:pt x="15603" y="6536"/>
                        <a:pt x="46576" y="-7185"/>
                        <a:pt x="73365" y="3775"/>
                      </a:cubicBezTo>
                      <a:cubicBezTo>
                        <a:pt x="100068" y="14963"/>
                        <a:pt x="113334" y="45595"/>
                        <a:pt x="102402" y="73779"/>
                      </a:cubicBezTo>
                      <a:cubicBezTo>
                        <a:pt x="91556" y="101734"/>
                        <a:pt x="60184" y="116424"/>
                        <a:pt x="32968" y="105037"/>
                      </a:cubicBezTo>
                      <a:cubicBezTo>
                        <a:pt x="5639" y="93877"/>
                        <a:pt x="-7258" y="62249"/>
                        <a:pt x="4158" y="34378"/>
                      </a:cubicBezTo>
                      <a:close/>
                    </a:path>
                  </a:pathLst>
                </a:custGeom>
                <a:grpFill/>
                <a:ln w="2845" cap="flat">
                  <a:noFill/>
                  <a:prstDash val="solid"/>
                  <a:miter/>
                </a:ln>
              </p:spPr>
              <p:txBody>
                <a:bodyPr rtlCol="0" anchor="ctr"/>
                <a:lstStyle/>
                <a:p>
                  <a:endParaRPr lang="en-US"/>
                </a:p>
              </p:txBody>
            </p:sp>
            <p:sp>
              <p:nvSpPr>
                <p:cNvPr id="2096" name="Freeform: Shape 2095">
                  <a:extLst>
                    <a:ext uri="{FF2B5EF4-FFF2-40B4-BE49-F238E27FC236}">
                      <a16:creationId xmlns:a16="http://schemas.microsoft.com/office/drawing/2014/main" id="{8F32A97B-9559-6CE3-4F5E-2F8117FCBA74}"/>
                    </a:ext>
                  </a:extLst>
                </p:cNvPr>
                <p:cNvSpPr/>
                <p:nvPr/>
              </p:nvSpPr>
              <p:spPr>
                <a:xfrm>
                  <a:off x="8143312" y="6481211"/>
                  <a:ext cx="103160" cy="104841"/>
                </a:xfrm>
                <a:custGeom>
                  <a:avLst/>
                  <a:gdLst>
                    <a:gd name="connsiteX0" fmla="*/ 4916 w 103160"/>
                    <a:gd name="connsiteY0" fmla="*/ 31212 h 104841"/>
                    <a:gd name="connsiteX1" fmla="*/ 73183 w 103160"/>
                    <a:gd name="connsiteY1" fmla="*/ 4168 h 104841"/>
                    <a:gd name="connsiteX2" fmla="*/ 98576 w 103160"/>
                    <a:gd name="connsiteY2" fmla="*/ 72918 h 104841"/>
                    <a:gd name="connsiteX3" fmla="*/ 30053 w 103160"/>
                    <a:gd name="connsiteY3" fmla="*/ 100561 h 104841"/>
                    <a:gd name="connsiteX4" fmla="*/ 4916 w 103160"/>
                    <a:gd name="connsiteY4" fmla="*/ 31241 h 104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60" h="104841">
                      <a:moveTo>
                        <a:pt x="4916" y="31212"/>
                      </a:moveTo>
                      <a:cubicBezTo>
                        <a:pt x="17128" y="4594"/>
                        <a:pt x="47390" y="-6850"/>
                        <a:pt x="73183" y="4168"/>
                      </a:cubicBezTo>
                      <a:cubicBezTo>
                        <a:pt x="98861" y="15412"/>
                        <a:pt x="110248" y="46187"/>
                        <a:pt x="98576" y="72918"/>
                      </a:cubicBezTo>
                      <a:cubicBezTo>
                        <a:pt x="86904" y="99649"/>
                        <a:pt x="56215" y="112033"/>
                        <a:pt x="30053" y="100561"/>
                      </a:cubicBezTo>
                      <a:cubicBezTo>
                        <a:pt x="3749" y="89344"/>
                        <a:pt x="-7183" y="57630"/>
                        <a:pt x="4916" y="31241"/>
                      </a:cubicBezTo>
                      <a:close/>
                    </a:path>
                  </a:pathLst>
                </a:custGeom>
                <a:grpFill/>
                <a:ln w="2845" cap="flat">
                  <a:noFill/>
                  <a:prstDash val="solid"/>
                  <a:miter/>
                </a:ln>
              </p:spPr>
              <p:txBody>
                <a:bodyPr rtlCol="0" anchor="ctr"/>
                <a:lstStyle/>
                <a:p>
                  <a:endParaRPr lang="en-US"/>
                </a:p>
              </p:txBody>
            </p:sp>
            <p:sp>
              <p:nvSpPr>
                <p:cNvPr id="2097" name="Freeform: Shape 2096">
                  <a:extLst>
                    <a:ext uri="{FF2B5EF4-FFF2-40B4-BE49-F238E27FC236}">
                      <a16:creationId xmlns:a16="http://schemas.microsoft.com/office/drawing/2014/main" id="{7CC48ABA-21AE-E25F-F54F-E123746C41C2}"/>
                    </a:ext>
                  </a:extLst>
                </p:cNvPr>
                <p:cNvSpPr/>
                <p:nvPr/>
              </p:nvSpPr>
              <p:spPr>
                <a:xfrm>
                  <a:off x="7902014" y="6367828"/>
                  <a:ext cx="99878" cy="101581"/>
                </a:xfrm>
                <a:custGeom>
                  <a:avLst/>
                  <a:gdLst>
                    <a:gd name="connsiteX0" fmla="*/ 5657 w 99878"/>
                    <a:gd name="connsiteY0" fmla="*/ 28644 h 101581"/>
                    <a:gd name="connsiteX1" fmla="*/ 72871 w 99878"/>
                    <a:gd name="connsiteY1" fmla="*/ 4988 h 101581"/>
                    <a:gd name="connsiteX2" fmla="*/ 94507 w 99878"/>
                    <a:gd name="connsiteY2" fmla="*/ 72798 h 101581"/>
                    <a:gd name="connsiteX3" fmla="*/ 27293 w 99878"/>
                    <a:gd name="connsiteY3" fmla="*/ 96456 h 101581"/>
                    <a:gd name="connsiteX4" fmla="*/ 5657 w 99878"/>
                    <a:gd name="connsiteY4" fmla="*/ 28644 h 101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78" h="101581">
                      <a:moveTo>
                        <a:pt x="5657" y="28644"/>
                      </a:moveTo>
                      <a:cubicBezTo>
                        <a:pt x="18468" y="3507"/>
                        <a:pt x="48559" y="-7083"/>
                        <a:pt x="72871" y="4988"/>
                      </a:cubicBezTo>
                      <a:cubicBezTo>
                        <a:pt x="97182" y="17058"/>
                        <a:pt x="106862" y="47433"/>
                        <a:pt x="94507" y="72798"/>
                      </a:cubicBezTo>
                      <a:cubicBezTo>
                        <a:pt x="82151" y="98164"/>
                        <a:pt x="52060" y="108754"/>
                        <a:pt x="27293" y="96456"/>
                      </a:cubicBezTo>
                      <a:cubicBezTo>
                        <a:pt x="2525" y="84157"/>
                        <a:pt x="-7153" y="53782"/>
                        <a:pt x="5657" y="28644"/>
                      </a:cubicBezTo>
                      <a:close/>
                    </a:path>
                  </a:pathLst>
                </a:custGeom>
                <a:grpFill/>
                <a:ln w="2845" cap="flat">
                  <a:noFill/>
                  <a:prstDash val="solid"/>
                  <a:miter/>
                </a:ln>
              </p:spPr>
              <p:txBody>
                <a:bodyPr rtlCol="0" anchor="ctr"/>
                <a:lstStyle/>
                <a:p>
                  <a:endParaRPr lang="en-US"/>
                </a:p>
              </p:txBody>
            </p:sp>
            <p:sp>
              <p:nvSpPr>
                <p:cNvPr id="2098" name="Freeform: Shape 2097">
                  <a:extLst>
                    <a:ext uri="{FF2B5EF4-FFF2-40B4-BE49-F238E27FC236}">
                      <a16:creationId xmlns:a16="http://schemas.microsoft.com/office/drawing/2014/main" id="{176078D4-FF78-006D-B195-7A46C26F3B87}"/>
                    </a:ext>
                  </a:extLst>
                </p:cNvPr>
                <p:cNvSpPr/>
                <p:nvPr/>
              </p:nvSpPr>
              <p:spPr>
                <a:xfrm>
                  <a:off x="7665723" y="6244802"/>
                  <a:ext cx="96380" cy="98371"/>
                </a:xfrm>
                <a:custGeom>
                  <a:avLst/>
                  <a:gdLst>
                    <a:gd name="connsiteX0" fmla="*/ 6430 w 96380"/>
                    <a:gd name="connsiteY0" fmla="*/ 25727 h 98371"/>
                    <a:gd name="connsiteX1" fmla="*/ 72106 w 96380"/>
                    <a:gd name="connsiteY1" fmla="*/ 5856 h 98371"/>
                    <a:gd name="connsiteX2" fmla="*/ 94567 w 96380"/>
                    <a:gd name="connsiteY2" fmla="*/ 34979 h 98371"/>
                    <a:gd name="connsiteX3" fmla="*/ 90269 w 96380"/>
                    <a:gd name="connsiteY3" fmla="*/ 72273 h 98371"/>
                    <a:gd name="connsiteX4" fmla="*/ 61203 w 96380"/>
                    <a:gd name="connsiteY4" fmla="*/ 96328 h 98371"/>
                    <a:gd name="connsiteX5" fmla="*/ 24479 w 96380"/>
                    <a:gd name="connsiteY5" fmla="*/ 92371 h 98371"/>
                    <a:gd name="connsiteX6" fmla="*/ 6458 w 96380"/>
                    <a:gd name="connsiteY6" fmla="*/ 25698 h 9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380" h="98371">
                      <a:moveTo>
                        <a:pt x="6430" y="25727"/>
                      </a:moveTo>
                      <a:cubicBezTo>
                        <a:pt x="19781" y="1956"/>
                        <a:pt x="49189" y="-6955"/>
                        <a:pt x="72106" y="5856"/>
                      </a:cubicBezTo>
                      <a:cubicBezTo>
                        <a:pt x="83579" y="12261"/>
                        <a:pt x="91294" y="22908"/>
                        <a:pt x="94567" y="34979"/>
                      </a:cubicBezTo>
                      <a:cubicBezTo>
                        <a:pt x="97870" y="46993"/>
                        <a:pt x="96788" y="60259"/>
                        <a:pt x="90269" y="72273"/>
                      </a:cubicBezTo>
                      <a:cubicBezTo>
                        <a:pt x="83806" y="84229"/>
                        <a:pt x="73131" y="92684"/>
                        <a:pt x="61203" y="96328"/>
                      </a:cubicBezTo>
                      <a:cubicBezTo>
                        <a:pt x="49331" y="99915"/>
                        <a:pt x="36122" y="98891"/>
                        <a:pt x="24479" y="92371"/>
                      </a:cubicBezTo>
                      <a:cubicBezTo>
                        <a:pt x="1163" y="79333"/>
                        <a:pt x="-6922" y="49498"/>
                        <a:pt x="6458" y="25698"/>
                      </a:cubicBezTo>
                      <a:close/>
                    </a:path>
                  </a:pathLst>
                </a:custGeom>
                <a:grpFill/>
                <a:ln w="2845" cap="flat">
                  <a:noFill/>
                  <a:prstDash val="solid"/>
                  <a:miter/>
                </a:ln>
              </p:spPr>
              <p:txBody>
                <a:bodyPr rtlCol="0" anchor="ctr"/>
                <a:lstStyle/>
                <a:p>
                  <a:endParaRPr lang="en-US"/>
                </a:p>
              </p:txBody>
            </p:sp>
            <p:sp>
              <p:nvSpPr>
                <p:cNvPr id="2099" name="Freeform: Shape 2098">
                  <a:extLst>
                    <a:ext uri="{FF2B5EF4-FFF2-40B4-BE49-F238E27FC236}">
                      <a16:creationId xmlns:a16="http://schemas.microsoft.com/office/drawing/2014/main" id="{B5BBA0D5-BF31-AACE-8FEE-8A6A8CE84F89}"/>
                    </a:ext>
                  </a:extLst>
                </p:cNvPr>
                <p:cNvSpPr/>
                <p:nvPr/>
              </p:nvSpPr>
              <p:spPr>
                <a:xfrm>
                  <a:off x="7434541" y="6112404"/>
                  <a:ext cx="93418" cy="94461"/>
                </a:xfrm>
                <a:custGeom>
                  <a:avLst/>
                  <a:gdLst>
                    <a:gd name="connsiteX0" fmla="*/ 7276 w 93418"/>
                    <a:gd name="connsiteY0" fmla="*/ 23014 h 94461"/>
                    <a:gd name="connsiteX1" fmla="*/ 36371 w 93418"/>
                    <a:gd name="connsiteY1" fmla="*/ 1435 h 94461"/>
                    <a:gd name="connsiteX2" fmla="*/ 71358 w 93418"/>
                    <a:gd name="connsiteY2" fmla="*/ 6502 h 94461"/>
                    <a:gd name="connsiteX3" fmla="*/ 86503 w 93418"/>
                    <a:gd name="connsiteY3" fmla="*/ 70841 h 94461"/>
                    <a:gd name="connsiteX4" fmla="*/ 21966 w 93418"/>
                    <a:gd name="connsiteY4" fmla="*/ 88064 h 94461"/>
                    <a:gd name="connsiteX5" fmla="*/ 1155 w 93418"/>
                    <a:gd name="connsiteY5" fmla="*/ 58913 h 94461"/>
                    <a:gd name="connsiteX6" fmla="*/ 7248 w 93418"/>
                    <a:gd name="connsiteY6" fmla="*/ 22985 h 9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18" h="94461">
                      <a:moveTo>
                        <a:pt x="7276" y="23014"/>
                      </a:moveTo>
                      <a:cubicBezTo>
                        <a:pt x="14165" y="11798"/>
                        <a:pt x="24812" y="4396"/>
                        <a:pt x="36371" y="1435"/>
                      </a:cubicBezTo>
                      <a:cubicBezTo>
                        <a:pt x="47986" y="-1582"/>
                        <a:pt x="60370" y="182"/>
                        <a:pt x="71358" y="6502"/>
                      </a:cubicBezTo>
                      <a:cubicBezTo>
                        <a:pt x="93165" y="19398"/>
                        <a:pt x="99969" y="48209"/>
                        <a:pt x="86503" y="70841"/>
                      </a:cubicBezTo>
                      <a:cubicBezTo>
                        <a:pt x="73066" y="93473"/>
                        <a:pt x="44171" y="101188"/>
                        <a:pt x="21966" y="88064"/>
                      </a:cubicBezTo>
                      <a:cubicBezTo>
                        <a:pt x="10806" y="81630"/>
                        <a:pt x="3831" y="70670"/>
                        <a:pt x="1155" y="58913"/>
                      </a:cubicBezTo>
                      <a:cubicBezTo>
                        <a:pt x="-1492" y="47098"/>
                        <a:pt x="358" y="34202"/>
                        <a:pt x="7248" y="22985"/>
                      </a:cubicBezTo>
                      <a:close/>
                    </a:path>
                  </a:pathLst>
                </a:custGeom>
                <a:grpFill/>
                <a:ln w="2845" cap="flat">
                  <a:noFill/>
                  <a:prstDash val="solid"/>
                  <a:miter/>
                </a:ln>
              </p:spPr>
              <p:txBody>
                <a:bodyPr rtlCol="0" anchor="ctr"/>
                <a:lstStyle/>
                <a:p>
                  <a:endParaRPr lang="en-US"/>
                </a:p>
              </p:txBody>
            </p:sp>
            <p:sp>
              <p:nvSpPr>
                <p:cNvPr id="2100" name="Freeform: Shape 2099">
                  <a:extLst>
                    <a:ext uri="{FF2B5EF4-FFF2-40B4-BE49-F238E27FC236}">
                      <a16:creationId xmlns:a16="http://schemas.microsoft.com/office/drawing/2014/main" id="{93E9E7A8-1B80-B6EE-65CF-5E5FCC0C4C87}"/>
                    </a:ext>
                  </a:extLst>
                </p:cNvPr>
                <p:cNvSpPr/>
                <p:nvPr/>
              </p:nvSpPr>
              <p:spPr>
                <a:xfrm>
                  <a:off x="7209157" y="5970169"/>
                  <a:ext cx="90236" cy="91009"/>
                </a:xfrm>
                <a:custGeom>
                  <a:avLst/>
                  <a:gdLst>
                    <a:gd name="connsiteX0" fmla="*/ 7959 w 90236"/>
                    <a:gd name="connsiteY0" fmla="*/ 20887 h 91009"/>
                    <a:gd name="connsiteX1" fmla="*/ 70647 w 90236"/>
                    <a:gd name="connsiteY1" fmla="*/ 7108 h 91009"/>
                    <a:gd name="connsiteX2" fmla="*/ 82518 w 90236"/>
                    <a:gd name="connsiteY2" fmla="*/ 69966 h 91009"/>
                    <a:gd name="connsiteX3" fmla="*/ 19831 w 90236"/>
                    <a:gd name="connsiteY3" fmla="*/ 83745 h 91009"/>
                    <a:gd name="connsiteX4" fmla="*/ 7959 w 90236"/>
                    <a:gd name="connsiteY4" fmla="*/ 20887 h 91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 h="91009">
                      <a:moveTo>
                        <a:pt x="7959" y="20887"/>
                      </a:moveTo>
                      <a:cubicBezTo>
                        <a:pt x="22165" y="-151"/>
                        <a:pt x="50235" y="-6329"/>
                        <a:pt x="70647" y="7108"/>
                      </a:cubicBezTo>
                      <a:cubicBezTo>
                        <a:pt x="91058" y="20545"/>
                        <a:pt x="96382" y="48700"/>
                        <a:pt x="82518" y="69966"/>
                      </a:cubicBezTo>
                      <a:cubicBezTo>
                        <a:pt x="68654" y="91231"/>
                        <a:pt x="40584" y="97410"/>
                        <a:pt x="19831" y="83745"/>
                      </a:cubicBezTo>
                      <a:cubicBezTo>
                        <a:pt x="-923" y="70080"/>
                        <a:pt x="-6246" y="41925"/>
                        <a:pt x="7959" y="20887"/>
                      </a:cubicBezTo>
                      <a:close/>
                    </a:path>
                  </a:pathLst>
                </a:custGeom>
                <a:grpFill/>
                <a:ln w="2845" cap="flat">
                  <a:noFill/>
                  <a:prstDash val="solid"/>
                  <a:miter/>
                </a:ln>
              </p:spPr>
              <p:txBody>
                <a:bodyPr rtlCol="0" anchor="ctr"/>
                <a:lstStyle/>
                <a:p>
                  <a:endParaRPr lang="en-US"/>
                </a:p>
              </p:txBody>
            </p:sp>
            <p:sp>
              <p:nvSpPr>
                <p:cNvPr id="2101" name="Freeform: Shape 2100">
                  <a:extLst>
                    <a:ext uri="{FF2B5EF4-FFF2-40B4-BE49-F238E27FC236}">
                      <a16:creationId xmlns:a16="http://schemas.microsoft.com/office/drawing/2014/main" id="{FD8D8402-469C-B707-9C32-8B850D65244A}"/>
                    </a:ext>
                  </a:extLst>
                </p:cNvPr>
                <p:cNvSpPr/>
                <p:nvPr/>
              </p:nvSpPr>
              <p:spPr>
                <a:xfrm>
                  <a:off x="6990051" y="5818734"/>
                  <a:ext cx="86693" cy="87811"/>
                </a:xfrm>
                <a:custGeom>
                  <a:avLst/>
                  <a:gdLst>
                    <a:gd name="connsiteX0" fmla="*/ 8743 w 86693"/>
                    <a:gd name="connsiteY0" fmla="*/ 18508 h 87811"/>
                    <a:gd name="connsiteX1" fmla="*/ 69409 w 86693"/>
                    <a:gd name="connsiteY1" fmla="*/ 7975 h 87811"/>
                    <a:gd name="connsiteX2" fmla="*/ 78177 w 86693"/>
                    <a:gd name="connsiteY2" fmla="*/ 69153 h 87811"/>
                    <a:gd name="connsiteX3" fmla="*/ 17511 w 86693"/>
                    <a:gd name="connsiteY3" fmla="*/ 79686 h 87811"/>
                    <a:gd name="connsiteX4" fmla="*/ 8743 w 86693"/>
                    <a:gd name="connsiteY4" fmla="*/ 18508 h 87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3" h="87811">
                      <a:moveTo>
                        <a:pt x="8743" y="18508"/>
                      </a:moveTo>
                      <a:cubicBezTo>
                        <a:pt x="23233" y="-1192"/>
                        <a:pt x="50392" y="-5917"/>
                        <a:pt x="69409" y="7975"/>
                      </a:cubicBezTo>
                      <a:cubicBezTo>
                        <a:pt x="88426" y="21839"/>
                        <a:pt x="92354" y="49254"/>
                        <a:pt x="78177" y="69153"/>
                      </a:cubicBezTo>
                      <a:cubicBezTo>
                        <a:pt x="64000" y="89081"/>
                        <a:pt x="36841" y="93778"/>
                        <a:pt x="17511" y="79686"/>
                      </a:cubicBezTo>
                      <a:cubicBezTo>
                        <a:pt x="-1819" y="65595"/>
                        <a:pt x="-5747" y="38209"/>
                        <a:pt x="8743" y="18508"/>
                      </a:cubicBezTo>
                      <a:close/>
                    </a:path>
                  </a:pathLst>
                </a:custGeom>
                <a:grpFill/>
                <a:ln w="2845" cap="flat">
                  <a:noFill/>
                  <a:prstDash val="solid"/>
                  <a:miter/>
                </a:ln>
              </p:spPr>
              <p:txBody>
                <a:bodyPr rtlCol="0" anchor="ctr"/>
                <a:lstStyle/>
                <a:p>
                  <a:endParaRPr lang="en-US"/>
                </a:p>
              </p:txBody>
            </p:sp>
            <p:sp>
              <p:nvSpPr>
                <p:cNvPr id="2102" name="Freeform: Shape 2101">
                  <a:extLst>
                    <a:ext uri="{FF2B5EF4-FFF2-40B4-BE49-F238E27FC236}">
                      <a16:creationId xmlns:a16="http://schemas.microsoft.com/office/drawing/2014/main" id="{981D6492-EF8C-2EFC-7973-6369F0A6801B}"/>
                    </a:ext>
                  </a:extLst>
                </p:cNvPr>
                <p:cNvSpPr/>
                <p:nvPr/>
              </p:nvSpPr>
              <p:spPr>
                <a:xfrm>
                  <a:off x="6777166" y="5658664"/>
                  <a:ext cx="83529" cy="84307"/>
                </a:xfrm>
                <a:custGeom>
                  <a:avLst/>
                  <a:gdLst>
                    <a:gd name="connsiteX0" fmla="*/ 9539 w 83529"/>
                    <a:gd name="connsiteY0" fmla="*/ 16309 h 84307"/>
                    <a:gd name="connsiteX1" fmla="*/ 68041 w 83529"/>
                    <a:gd name="connsiteY1" fmla="*/ 8794 h 84307"/>
                    <a:gd name="connsiteX2" fmla="*/ 74361 w 83529"/>
                    <a:gd name="connsiteY2" fmla="*/ 67524 h 84307"/>
                    <a:gd name="connsiteX3" fmla="*/ 15346 w 83529"/>
                    <a:gd name="connsiteY3" fmla="*/ 75666 h 84307"/>
                    <a:gd name="connsiteX4" fmla="*/ 9511 w 83529"/>
                    <a:gd name="connsiteY4" fmla="*/ 1630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29" h="84307">
                      <a:moveTo>
                        <a:pt x="9539" y="16309"/>
                      </a:moveTo>
                      <a:cubicBezTo>
                        <a:pt x="24229" y="-2052"/>
                        <a:pt x="50420" y="-5412"/>
                        <a:pt x="68041" y="8794"/>
                      </a:cubicBezTo>
                      <a:cubicBezTo>
                        <a:pt x="85777" y="22886"/>
                        <a:pt x="88823" y="48877"/>
                        <a:pt x="74361" y="67524"/>
                      </a:cubicBezTo>
                      <a:cubicBezTo>
                        <a:pt x="60013" y="86028"/>
                        <a:pt x="33367" y="89957"/>
                        <a:pt x="15346" y="75666"/>
                      </a:cubicBezTo>
                      <a:cubicBezTo>
                        <a:pt x="-2560" y="61232"/>
                        <a:pt x="-5179" y="34672"/>
                        <a:pt x="9511" y="16309"/>
                      </a:cubicBezTo>
                      <a:close/>
                    </a:path>
                  </a:pathLst>
                </a:custGeom>
                <a:grpFill/>
                <a:ln w="2845" cap="flat">
                  <a:noFill/>
                  <a:prstDash val="solid"/>
                  <a:miter/>
                </a:ln>
              </p:spPr>
              <p:txBody>
                <a:bodyPr rtlCol="0" anchor="ctr"/>
                <a:lstStyle/>
                <a:p>
                  <a:endParaRPr lang="en-US"/>
                </a:p>
              </p:txBody>
            </p:sp>
            <p:sp>
              <p:nvSpPr>
                <p:cNvPr id="2103" name="Freeform: Shape 2102">
                  <a:extLst>
                    <a:ext uri="{FF2B5EF4-FFF2-40B4-BE49-F238E27FC236}">
                      <a16:creationId xmlns:a16="http://schemas.microsoft.com/office/drawing/2014/main" id="{50D022D6-72B7-254D-C3F8-CD9A29CD8654}"/>
                    </a:ext>
                  </a:extLst>
                </p:cNvPr>
                <p:cNvSpPr/>
                <p:nvPr/>
              </p:nvSpPr>
              <p:spPr>
                <a:xfrm>
                  <a:off x="6571033" y="5489945"/>
                  <a:ext cx="80581" cy="80450"/>
                </a:xfrm>
                <a:custGeom>
                  <a:avLst/>
                  <a:gdLst>
                    <a:gd name="connsiteX0" fmla="*/ 10131 w 80581"/>
                    <a:gd name="connsiteY0" fmla="*/ 14504 h 80450"/>
                    <a:gd name="connsiteX1" fmla="*/ 66954 w 80581"/>
                    <a:gd name="connsiteY1" fmla="*/ 9123 h 80450"/>
                    <a:gd name="connsiteX2" fmla="*/ 70655 w 80581"/>
                    <a:gd name="connsiteY2" fmla="*/ 65746 h 80450"/>
                    <a:gd name="connsiteX3" fmla="*/ 13804 w 80581"/>
                    <a:gd name="connsiteY3" fmla="*/ 71155 h 80450"/>
                    <a:gd name="connsiteX4" fmla="*/ 10131 w 80581"/>
                    <a:gd name="connsiteY4" fmla="*/ 14475 h 8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81" h="80450">
                      <a:moveTo>
                        <a:pt x="10131" y="14504"/>
                      </a:moveTo>
                      <a:cubicBezTo>
                        <a:pt x="24849" y="-2435"/>
                        <a:pt x="50357" y="-4940"/>
                        <a:pt x="66954" y="9123"/>
                      </a:cubicBezTo>
                      <a:cubicBezTo>
                        <a:pt x="83551" y="23158"/>
                        <a:pt x="85230" y="48523"/>
                        <a:pt x="70655" y="65746"/>
                      </a:cubicBezTo>
                      <a:cubicBezTo>
                        <a:pt x="56108" y="82998"/>
                        <a:pt x="30657" y="85418"/>
                        <a:pt x="13804" y="71155"/>
                      </a:cubicBezTo>
                      <a:cubicBezTo>
                        <a:pt x="-3021" y="56893"/>
                        <a:pt x="-4729" y="31585"/>
                        <a:pt x="10131" y="14475"/>
                      </a:cubicBezTo>
                      <a:close/>
                    </a:path>
                  </a:pathLst>
                </a:custGeom>
                <a:grpFill/>
                <a:ln w="2845" cap="flat">
                  <a:noFill/>
                  <a:prstDash val="solid"/>
                  <a:miter/>
                </a:ln>
              </p:spPr>
              <p:txBody>
                <a:bodyPr rtlCol="0" anchor="ctr"/>
                <a:lstStyle/>
                <a:p>
                  <a:endParaRPr lang="en-US"/>
                </a:p>
              </p:txBody>
            </p:sp>
            <p:sp>
              <p:nvSpPr>
                <p:cNvPr id="2104" name="Freeform: Shape 2103">
                  <a:extLst>
                    <a:ext uri="{FF2B5EF4-FFF2-40B4-BE49-F238E27FC236}">
                      <a16:creationId xmlns:a16="http://schemas.microsoft.com/office/drawing/2014/main" id="{1601A41D-F7AC-CE43-4E0D-7B5B915EC60D}"/>
                    </a:ext>
                  </a:extLst>
                </p:cNvPr>
                <p:cNvSpPr/>
                <p:nvPr/>
              </p:nvSpPr>
              <p:spPr>
                <a:xfrm>
                  <a:off x="6372412" y="5312551"/>
                  <a:ext cx="77035" cy="77254"/>
                </a:xfrm>
                <a:custGeom>
                  <a:avLst/>
                  <a:gdLst>
                    <a:gd name="connsiteX0" fmla="*/ 10784 w 77035"/>
                    <a:gd name="connsiteY0" fmla="*/ 12661 h 77254"/>
                    <a:gd name="connsiteX1" fmla="*/ 65244 w 77035"/>
                    <a:gd name="connsiteY1" fmla="*/ 9900 h 77254"/>
                    <a:gd name="connsiteX2" fmla="*/ 66411 w 77035"/>
                    <a:gd name="connsiteY2" fmla="*/ 64445 h 77254"/>
                    <a:gd name="connsiteX3" fmla="*/ 11951 w 77035"/>
                    <a:gd name="connsiteY3" fmla="*/ 67206 h 77254"/>
                    <a:gd name="connsiteX4" fmla="*/ 10784 w 77035"/>
                    <a:gd name="connsiteY4" fmla="*/ 12632 h 77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35" h="77254">
                      <a:moveTo>
                        <a:pt x="10784" y="12661"/>
                      </a:moveTo>
                      <a:cubicBezTo>
                        <a:pt x="25616" y="-3082"/>
                        <a:pt x="49985" y="-4306"/>
                        <a:pt x="65244" y="9900"/>
                      </a:cubicBezTo>
                      <a:cubicBezTo>
                        <a:pt x="80503" y="24105"/>
                        <a:pt x="81015" y="48531"/>
                        <a:pt x="66411" y="64445"/>
                      </a:cubicBezTo>
                      <a:cubicBezTo>
                        <a:pt x="51807" y="80387"/>
                        <a:pt x="27410" y="81611"/>
                        <a:pt x="11951" y="67206"/>
                      </a:cubicBezTo>
                      <a:cubicBezTo>
                        <a:pt x="-3507" y="52801"/>
                        <a:pt x="-4048" y="28376"/>
                        <a:pt x="10784" y="12632"/>
                      </a:cubicBezTo>
                      <a:close/>
                    </a:path>
                  </a:pathLst>
                </a:custGeom>
                <a:grpFill/>
                <a:ln w="2845" cap="flat">
                  <a:noFill/>
                  <a:prstDash val="solid"/>
                  <a:miter/>
                </a:ln>
              </p:spPr>
              <p:txBody>
                <a:bodyPr rtlCol="0" anchor="ctr"/>
                <a:lstStyle/>
                <a:p>
                  <a:endParaRPr lang="en-US"/>
                </a:p>
              </p:txBody>
            </p:sp>
            <p:sp>
              <p:nvSpPr>
                <p:cNvPr id="2105" name="Freeform: Shape 2104">
                  <a:extLst>
                    <a:ext uri="{FF2B5EF4-FFF2-40B4-BE49-F238E27FC236}">
                      <a16:creationId xmlns:a16="http://schemas.microsoft.com/office/drawing/2014/main" id="{939B31BC-6488-0954-1315-964D082BBC29}"/>
                    </a:ext>
                  </a:extLst>
                </p:cNvPr>
                <p:cNvSpPr/>
                <p:nvPr/>
              </p:nvSpPr>
              <p:spPr>
                <a:xfrm>
                  <a:off x="6181044" y="5127347"/>
                  <a:ext cx="73512" cy="74029"/>
                </a:xfrm>
                <a:custGeom>
                  <a:avLst/>
                  <a:gdLst>
                    <a:gd name="connsiteX0" fmla="*/ 11415 w 73512"/>
                    <a:gd name="connsiteY0" fmla="*/ 10943 h 74029"/>
                    <a:gd name="connsiteX1" fmla="*/ 63398 w 73512"/>
                    <a:gd name="connsiteY1" fmla="*/ 10602 h 74029"/>
                    <a:gd name="connsiteX2" fmla="*/ 73504 w 73512"/>
                    <a:gd name="connsiteY2" fmla="*/ 36621 h 74029"/>
                    <a:gd name="connsiteX3" fmla="*/ 62344 w 73512"/>
                    <a:gd name="connsiteY3" fmla="*/ 62812 h 74029"/>
                    <a:gd name="connsiteX4" fmla="*/ 36068 w 73512"/>
                    <a:gd name="connsiteY4" fmla="*/ 74029 h 74029"/>
                    <a:gd name="connsiteX5" fmla="*/ 10248 w 73512"/>
                    <a:gd name="connsiteY5" fmla="*/ 63296 h 74029"/>
                    <a:gd name="connsiteX6" fmla="*/ 11443 w 73512"/>
                    <a:gd name="connsiteY6" fmla="*/ 10943 h 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12" h="74029">
                      <a:moveTo>
                        <a:pt x="11415" y="10943"/>
                      </a:moveTo>
                      <a:cubicBezTo>
                        <a:pt x="26190" y="-3519"/>
                        <a:pt x="49477" y="-3661"/>
                        <a:pt x="63398" y="10602"/>
                      </a:cubicBezTo>
                      <a:cubicBezTo>
                        <a:pt x="70373" y="17747"/>
                        <a:pt x="73703" y="27170"/>
                        <a:pt x="73504" y="36621"/>
                      </a:cubicBezTo>
                      <a:cubicBezTo>
                        <a:pt x="73276" y="46102"/>
                        <a:pt x="69661" y="55468"/>
                        <a:pt x="62344" y="62812"/>
                      </a:cubicBezTo>
                      <a:cubicBezTo>
                        <a:pt x="55057" y="70100"/>
                        <a:pt x="45463" y="73972"/>
                        <a:pt x="36068" y="74029"/>
                      </a:cubicBezTo>
                      <a:cubicBezTo>
                        <a:pt x="26674" y="74086"/>
                        <a:pt x="17308" y="70499"/>
                        <a:pt x="10248" y="63296"/>
                      </a:cubicBezTo>
                      <a:cubicBezTo>
                        <a:pt x="-3873" y="48834"/>
                        <a:pt x="-3332" y="25405"/>
                        <a:pt x="11443" y="10943"/>
                      </a:cubicBezTo>
                      <a:close/>
                    </a:path>
                  </a:pathLst>
                </a:custGeom>
                <a:grpFill/>
                <a:ln w="2845" cap="flat">
                  <a:noFill/>
                  <a:prstDash val="solid"/>
                  <a:miter/>
                </a:ln>
              </p:spPr>
              <p:txBody>
                <a:bodyPr rtlCol="0" anchor="ctr"/>
                <a:lstStyle/>
                <a:p>
                  <a:endParaRPr lang="en-US"/>
                </a:p>
              </p:txBody>
            </p:sp>
            <p:sp>
              <p:nvSpPr>
                <p:cNvPr id="2106" name="Freeform: Shape 2105">
                  <a:extLst>
                    <a:ext uri="{FF2B5EF4-FFF2-40B4-BE49-F238E27FC236}">
                      <a16:creationId xmlns:a16="http://schemas.microsoft.com/office/drawing/2014/main" id="{D3131A11-DE48-EC9D-57E0-6831E7AB4165}"/>
                    </a:ext>
                  </a:extLst>
                </p:cNvPr>
                <p:cNvSpPr/>
                <p:nvPr/>
              </p:nvSpPr>
              <p:spPr>
                <a:xfrm>
                  <a:off x="5997171" y="4934614"/>
                  <a:ext cx="70722" cy="70135"/>
                </a:xfrm>
                <a:custGeom>
                  <a:avLst/>
                  <a:gdLst>
                    <a:gd name="connsiteX0" fmla="*/ 12066 w 70722"/>
                    <a:gd name="connsiteY0" fmla="*/ 9380 h 70135"/>
                    <a:gd name="connsiteX1" fmla="*/ 61744 w 70722"/>
                    <a:gd name="connsiteY1" fmla="*/ 10974 h 70135"/>
                    <a:gd name="connsiteX2" fmla="*/ 59011 w 70722"/>
                    <a:gd name="connsiteY2" fmla="*/ 60452 h 70135"/>
                    <a:gd name="connsiteX3" fmla="*/ 8992 w 70722"/>
                    <a:gd name="connsiteY3" fmla="*/ 59171 h 70135"/>
                    <a:gd name="connsiteX4" fmla="*/ 12066 w 70722"/>
                    <a:gd name="connsiteY4" fmla="*/ 9380 h 70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2" h="70135">
                      <a:moveTo>
                        <a:pt x="12066" y="9380"/>
                      </a:moveTo>
                      <a:cubicBezTo>
                        <a:pt x="26784" y="-3887"/>
                        <a:pt x="48648" y="-2833"/>
                        <a:pt x="61744" y="10974"/>
                      </a:cubicBezTo>
                      <a:cubicBezTo>
                        <a:pt x="74725" y="24895"/>
                        <a:pt x="73472" y="47072"/>
                        <a:pt x="59011" y="60452"/>
                      </a:cubicBezTo>
                      <a:cubicBezTo>
                        <a:pt x="44520" y="73860"/>
                        <a:pt x="22144" y="73262"/>
                        <a:pt x="8992" y="59171"/>
                      </a:cubicBezTo>
                      <a:cubicBezTo>
                        <a:pt x="-4275" y="45164"/>
                        <a:pt x="-2538" y="22561"/>
                        <a:pt x="12066" y="9380"/>
                      </a:cubicBezTo>
                      <a:close/>
                    </a:path>
                  </a:pathLst>
                </a:custGeom>
                <a:grpFill/>
                <a:ln w="2845" cap="flat">
                  <a:noFill/>
                  <a:prstDash val="solid"/>
                  <a:miter/>
                </a:ln>
              </p:spPr>
              <p:txBody>
                <a:bodyPr rtlCol="0" anchor="ctr"/>
                <a:lstStyle/>
                <a:p>
                  <a:endParaRPr lang="en-US"/>
                </a:p>
              </p:txBody>
            </p:sp>
            <p:sp>
              <p:nvSpPr>
                <p:cNvPr id="2107" name="Freeform: Shape 2106">
                  <a:extLst>
                    <a:ext uri="{FF2B5EF4-FFF2-40B4-BE49-F238E27FC236}">
                      <a16:creationId xmlns:a16="http://schemas.microsoft.com/office/drawing/2014/main" id="{0E236596-7CF7-F866-E65D-58D42A326470}"/>
                    </a:ext>
                  </a:extLst>
                </p:cNvPr>
                <p:cNvSpPr/>
                <p:nvPr/>
              </p:nvSpPr>
              <p:spPr>
                <a:xfrm>
                  <a:off x="5821905" y="4734089"/>
                  <a:ext cx="67302" cy="66817"/>
                </a:xfrm>
                <a:custGeom>
                  <a:avLst/>
                  <a:gdLst>
                    <a:gd name="connsiteX0" fmla="*/ 12367 w 67302"/>
                    <a:gd name="connsiteY0" fmla="*/ 8123 h 66817"/>
                    <a:gd name="connsiteX1" fmla="*/ 59738 w 67302"/>
                    <a:gd name="connsiteY1" fmla="*/ 11453 h 66817"/>
                    <a:gd name="connsiteX2" fmla="*/ 55041 w 67302"/>
                    <a:gd name="connsiteY2" fmla="*/ 58568 h 66817"/>
                    <a:gd name="connsiteX3" fmla="*/ 7669 w 67302"/>
                    <a:gd name="connsiteY3" fmla="*/ 55237 h 66817"/>
                    <a:gd name="connsiteX4" fmla="*/ 12367 w 67302"/>
                    <a:gd name="connsiteY4" fmla="*/ 8123 h 6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02" h="66817">
                      <a:moveTo>
                        <a:pt x="12367" y="8123"/>
                      </a:moveTo>
                      <a:cubicBezTo>
                        <a:pt x="26829" y="-3891"/>
                        <a:pt x="48009" y="-2411"/>
                        <a:pt x="59738" y="11453"/>
                      </a:cubicBezTo>
                      <a:cubicBezTo>
                        <a:pt x="71438" y="25289"/>
                        <a:pt x="69332" y="46384"/>
                        <a:pt x="55041" y="58568"/>
                      </a:cubicBezTo>
                      <a:cubicBezTo>
                        <a:pt x="40721" y="70753"/>
                        <a:pt x="19541" y="69272"/>
                        <a:pt x="7669" y="55237"/>
                      </a:cubicBezTo>
                      <a:cubicBezTo>
                        <a:pt x="-4173" y="41231"/>
                        <a:pt x="-2066" y="20136"/>
                        <a:pt x="12367" y="8123"/>
                      </a:cubicBezTo>
                      <a:close/>
                    </a:path>
                  </a:pathLst>
                </a:custGeom>
                <a:grpFill/>
                <a:ln w="2845" cap="flat">
                  <a:noFill/>
                  <a:prstDash val="solid"/>
                  <a:miter/>
                </a:ln>
              </p:spPr>
              <p:txBody>
                <a:bodyPr rtlCol="0" anchor="ctr"/>
                <a:lstStyle/>
                <a:p>
                  <a:endParaRPr lang="en-US"/>
                </a:p>
              </p:txBody>
            </p:sp>
            <p:sp>
              <p:nvSpPr>
                <p:cNvPr id="2108" name="Freeform: Shape 2107">
                  <a:extLst>
                    <a:ext uri="{FF2B5EF4-FFF2-40B4-BE49-F238E27FC236}">
                      <a16:creationId xmlns:a16="http://schemas.microsoft.com/office/drawing/2014/main" id="{C762634B-BFBF-BCC3-6B63-A06AAF932F73}"/>
                    </a:ext>
                  </a:extLst>
                </p:cNvPr>
                <p:cNvSpPr/>
                <p:nvPr/>
              </p:nvSpPr>
              <p:spPr>
                <a:xfrm>
                  <a:off x="5654914" y="4526614"/>
                  <a:ext cx="63779" cy="63584"/>
                </a:xfrm>
                <a:custGeom>
                  <a:avLst/>
                  <a:gdLst>
                    <a:gd name="connsiteX0" fmla="*/ 12847 w 63779"/>
                    <a:gd name="connsiteY0" fmla="*/ 6840 h 63584"/>
                    <a:gd name="connsiteX1" fmla="*/ 57486 w 63779"/>
                    <a:gd name="connsiteY1" fmla="*/ 11964 h 63584"/>
                    <a:gd name="connsiteX2" fmla="*/ 51023 w 63779"/>
                    <a:gd name="connsiteY2" fmla="*/ 56631 h 63584"/>
                    <a:gd name="connsiteX3" fmla="*/ 6385 w 63779"/>
                    <a:gd name="connsiteY3" fmla="*/ 51507 h 63584"/>
                    <a:gd name="connsiteX4" fmla="*/ 12847 w 63779"/>
                    <a:gd name="connsiteY4" fmla="*/ 6840 h 63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79" h="63584">
                      <a:moveTo>
                        <a:pt x="12847" y="6840"/>
                      </a:moveTo>
                      <a:cubicBezTo>
                        <a:pt x="27024" y="-4006"/>
                        <a:pt x="47009" y="-1701"/>
                        <a:pt x="57486" y="11964"/>
                      </a:cubicBezTo>
                      <a:cubicBezTo>
                        <a:pt x="67962" y="25629"/>
                        <a:pt x="65058" y="45642"/>
                        <a:pt x="51023" y="56631"/>
                      </a:cubicBezTo>
                      <a:cubicBezTo>
                        <a:pt x="36960" y="67620"/>
                        <a:pt x="16975" y="65342"/>
                        <a:pt x="6385" y="51507"/>
                      </a:cubicBezTo>
                      <a:cubicBezTo>
                        <a:pt x="-4205" y="37671"/>
                        <a:pt x="-1330" y="17686"/>
                        <a:pt x="12847" y="6840"/>
                      </a:cubicBezTo>
                      <a:close/>
                    </a:path>
                  </a:pathLst>
                </a:custGeom>
                <a:grpFill/>
                <a:ln w="2845" cap="flat">
                  <a:noFill/>
                  <a:prstDash val="solid"/>
                  <a:miter/>
                </a:ln>
              </p:spPr>
              <p:txBody>
                <a:bodyPr rtlCol="0" anchor="ctr"/>
                <a:lstStyle/>
                <a:p>
                  <a:endParaRPr lang="en-US"/>
                </a:p>
              </p:txBody>
            </p:sp>
            <p:sp>
              <p:nvSpPr>
                <p:cNvPr id="2109" name="Freeform: Shape 2108">
                  <a:extLst>
                    <a:ext uri="{FF2B5EF4-FFF2-40B4-BE49-F238E27FC236}">
                      <a16:creationId xmlns:a16="http://schemas.microsoft.com/office/drawing/2014/main" id="{49405639-A366-8A7B-3D73-E20C180F75AD}"/>
                    </a:ext>
                  </a:extLst>
                </p:cNvPr>
                <p:cNvSpPr/>
                <p:nvPr/>
              </p:nvSpPr>
              <p:spPr>
                <a:xfrm>
                  <a:off x="5496327" y="4312561"/>
                  <a:ext cx="60546" cy="60069"/>
                </a:xfrm>
                <a:custGeom>
                  <a:avLst/>
                  <a:gdLst>
                    <a:gd name="connsiteX0" fmla="*/ 13265 w 60546"/>
                    <a:gd name="connsiteY0" fmla="*/ 5701 h 60069"/>
                    <a:gd name="connsiteX1" fmla="*/ 55141 w 60546"/>
                    <a:gd name="connsiteY1" fmla="*/ 12391 h 60069"/>
                    <a:gd name="connsiteX2" fmla="*/ 47626 w 60546"/>
                    <a:gd name="connsiteY2" fmla="*/ 54182 h 60069"/>
                    <a:gd name="connsiteX3" fmla="*/ 5236 w 60546"/>
                    <a:gd name="connsiteY3" fmla="*/ 47834 h 60069"/>
                    <a:gd name="connsiteX4" fmla="*/ 13265 w 60546"/>
                    <a:gd name="connsiteY4" fmla="*/ 5701 h 60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46" h="60069">
                      <a:moveTo>
                        <a:pt x="13265" y="5701"/>
                      </a:moveTo>
                      <a:cubicBezTo>
                        <a:pt x="27100" y="-4007"/>
                        <a:pt x="45861" y="-1017"/>
                        <a:pt x="55141" y="12391"/>
                      </a:cubicBezTo>
                      <a:cubicBezTo>
                        <a:pt x="64593" y="25686"/>
                        <a:pt x="61376" y="44276"/>
                        <a:pt x="47626" y="54182"/>
                      </a:cubicBezTo>
                      <a:cubicBezTo>
                        <a:pt x="33932" y="64004"/>
                        <a:pt x="14802" y="61300"/>
                        <a:pt x="5236" y="47834"/>
                      </a:cubicBezTo>
                      <a:cubicBezTo>
                        <a:pt x="-4158" y="34283"/>
                        <a:pt x="-571" y="15409"/>
                        <a:pt x="13265" y="5701"/>
                      </a:cubicBezTo>
                      <a:close/>
                    </a:path>
                  </a:pathLst>
                </a:custGeom>
                <a:grpFill/>
                <a:ln w="2845" cap="flat">
                  <a:noFill/>
                  <a:prstDash val="solid"/>
                  <a:miter/>
                </a:ln>
              </p:spPr>
              <p:txBody>
                <a:bodyPr rtlCol="0" anchor="ctr"/>
                <a:lstStyle/>
                <a:p>
                  <a:endParaRPr lang="en-US"/>
                </a:p>
              </p:txBody>
            </p:sp>
            <p:sp>
              <p:nvSpPr>
                <p:cNvPr id="2110" name="Freeform: Shape 2109">
                  <a:extLst>
                    <a:ext uri="{FF2B5EF4-FFF2-40B4-BE49-F238E27FC236}">
                      <a16:creationId xmlns:a16="http://schemas.microsoft.com/office/drawing/2014/main" id="{67AE6BDF-BA82-B207-F55C-831E356E3A69}"/>
                    </a:ext>
                  </a:extLst>
                </p:cNvPr>
                <p:cNvSpPr/>
                <p:nvPr/>
              </p:nvSpPr>
              <p:spPr>
                <a:xfrm>
                  <a:off x="5346951" y="4092084"/>
                  <a:ext cx="57450" cy="56461"/>
                </a:xfrm>
                <a:custGeom>
                  <a:avLst/>
                  <a:gdLst>
                    <a:gd name="connsiteX0" fmla="*/ 13325 w 57450"/>
                    <a:gd name="connsiteY0" fmla="*/ 4752 h 56461"/>
                    <a:gd name="connsiteX1" fmla="*/ 52981 w 57450"/>
                    <a:gd name="connsiteY1" fmla="*/ 12438 h 56461"/>
                    <a:gd name="connsiteX2" fmla="*/ 44184 w 57450"/>
                    <a:gd name="connsiteY2" fmla="*/ 51610 h 56461"/>
                    <a:gd name="connsiteX3" fmla="*/ 4528 w 57450"/>
                    <a:gd name="connsiteY3" fmla="*/ 43924 h 56461"/>
                    <a:gd name="connsiteX4" fmla="*/ 13325 w 57450"/>
                    <a:gd name="connsiteY4" fmla="*/ 4723 h 56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0" h="56461">
                      <a:moveTo>
                        <a:pt x="13325" y="4752"/>
                      </a:moveTo>
                      <a:cubicBezTo>
                        <a:pt x="26762" y="-3874"/>
                        <a:pt x="44497" y="-430"/>
                        <a:pt x="52981" y="12438"/>
                      </a:cubicBezTo>
                      <a:cubicBezTo>
                        <a:pt x="61464" y="25306"/>
                        <a:pt x="57507" y="42871"/>
                        <a:pt x="44184" y="51610"/>
                      </a:cubicBezTo>
                      <a:cubicBezTo>
                        <a:pt x="30861" y="60379"/>
                        <a:pt x="13097" y="56934"/>
                        <a:pt x="4528" y="43924"/>
                      </a:cubicBezTo>
                      <a:cubicBezTo>
                        <a:pt x="-4041" y="30914"/>
                        <a:pt x="-84" y="13377"/>
                        <a:pt x="13325" y="4723"/>
                      </a:cubicBezTo>
                      <a:close/>
                    </a:path>
                  </a:pathLst>
                </a:custGeom>
                <a:grpFill/>
                <a:ln w="2845" cap="flat">
                  <a:noFill/>
                  <a:prstDash val="solid"/>
                  <a:miter/>
                </a:ln>
              </p:spPr>
              <p:txBody>
                <a:bodyPr rtlCol="0" anchor="ctr"/>
                <a:lstStyle/>
                <a:p>
                  <a:endParaRPr lang="en-US"/>
                </a:p>
              </p:txBody>
            </p:sp>
            <p:sp>
              <p:nvSpPr>
                <p:cNvPr id="2111" name="Freeform: Shape 2110">
                  <a:extLst>
                    <a:ext uri="{FF2B5EF4-FFF2-40B4-BE49-F238E27FC236}">
                      <a16:creationId xmlns:a16="http://schemas.microsoft.com/office/drawing/2014/main" id="{D227AC81-E4F4-5F1D-5EA1-EF2559E3A2D1}"/>
                    </a:ext>
                  </a:extLst>
                </p:cNvPr>
                <p:cNvSpPr/>
                <p:nvPr/>
              </p:nvSpPr>
              <p:spPr>
                <a:xfrm>
                  <a:off x="5206977" y="3865397"/>
                  <a:ext cx="53918" cy="53268"/>
                </a:xfrm>
                <a:custGeom>
                  <a:avLst/>
                  <a:gdLst>
                    <a:gd name="connsiteX0" fmla="*/ 13547 w 53918"/>
                    <a:gd name="connsiteY0" fmla="*/ 3864 h 53268"/>
                    <a:gd name="connsiteX1" fmla="*/ 50357 w 53918"/>
                    <a:gd name="connsiteY1" fmla="*/ 12718 h 53268"/>
                    <a:gd name="connsiteX2" fmla="*/ 40422 w 53918"/>
                    <a:gd name="connsiteY2" fmla="*/ 49328 h 53268"/>
                    <a:gd name="connsiteX3" fmla="*/ 3612 w 53918"/>
                    <a:gd name="connsiteY3" fmla="*/ 40474 h 53268"/>
                    <a:gd name="connsiteX4" fmla="*/ 13547 w 53918"/>
                    <a:gd name="connsiteY4" fmla="*/ 3864 h 53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18" h="53268">
                      <a:moveTo>
                        <a:pt x="13547" y="3864"/>
                      </a:moveTo>
                      <a:cubicBezTo>
                        <a:pt x="26500" y="-3737"/>
                        <a:pt x="42984" y="220"/>
                        <a:pt x="50357" y="12718"/>
                      </a:cubicBezTo>
                      <a:cubicBezTo>
                        <a:pt x="57730" y="25215"/>
                        <a:pt x="53289" y="41584"/>
                        <a:pt x="40422" y="49328"/>
                      </a:cubicBezTo>
                      <a:cubicBezTo>
                        <a:pt x="27554" y="57042"/>
                        <a:pt x="11071" y="53085"/>
                        <a:pt x="3612" y="40474"/>
                      </a:cubicBezTo>
                      <a:cubicBezTo>
                        <a:pt x="-3847" y="27862"/>
                        <a:pt x="623" y="11465"/>
                        <a:pt x="13547" y="3864"/>
                      </a:cubicBezTo>
                      <a:close/>
                    </a:path>
                  </a:pathLst>
                </a:custGeom>
                <a:grpFill/>
                <a:ln w="2845" cap="flat">
                  <a:noFill/>
                  <a:prstDash val="solid"/>
                  <a:miter/>
                </a:ln>
              </p:spPr>
              <p:txBody>
                <a:bodyPr rtlCol="0" anchor="ctr"/>
                <a:lstStyle/>
                <a:p>
                  <a:endParaRPr lang="en-US"/>
                </a:p>
              </p:txBody>
            </p:sp>
            <p:sp>
              <p:nvSpPr>
                <p:cNvPr id="2112" name="Freeform: Shape 2111">
                  <a:extLst>
                    <a:ext uri="{FF2B5EF4-FFF2-40B4-BE49-F238E27FC236}">
                      <a16:creationId xmlns:a16="http://schemas.microsoft.com/office/drawing/2014/main" id="{BD9BFF1A-8C6F-9723-114E-2F422AC9FA8D}"/>
                    </a:ext>
                  </a:extLst>
                </p:cNvPr>
                <p:cNvSpPr/>
                <p:nvPr/>
              </p:nvSpPr>
              <p:spPr>
                <a:xfrm>
                  <a:off x="5076130" y="3633268"/>
                  <a:ext cx="50475" cy="50008"/>
                </a:xfrm>
                <a:custGeom>
                  <a:avLst/>
                  <a:gdLst>
                    <a:gd name="connsiteX0" fmla="*/ 13725 w 50475"/>
                    <a:gd name="connsiteY0" fmla="*/ 3094 h 50008"/>
                    <a:gd name="connsiteX1" fmla="*/ 47688 w 50475"/>
                    <a:gd name="connsiteY1" fmla="*/ 12887 h 50008"/>
                    <a:gd name="connsiteX2" fmla="*/ 36870 w 50475"/>
                    <a:gd name="connsiteY2" fmla="*/ 46821 h 50008"/>
                    <a:gd name="connsiteX3" fmla="*/ 2822 w 50475"/>
                    <a:gd name="connsiteY3" fmla="*/ 37056 h 50008"/>
                    <a:gd name="connsiteX4" fmla="*/ 13697 w 50475"/>
                    <a:gd name="connsiteY4" fmla="*/ 3094 h 50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5" h="50008">
                      <a:moveTo>
                        <a:pt x="13725" y="3094"/>
                      </a:moveTo>
                      <a:cubicBezTo>
                        <a:pt x="26137" y="-3539"/>
                        <a:pt x="41368" y="845"/>
                        <a:pt x="47688" y="12887"/>
                      </a:cubicBezTo>
                      <a:cubicBezTo>
                        <a:pt x="54036" y="24929"/>
                        <a:pt x="49168" y="40131"/>
                        <a:pt x="36870" y="46821"/>
                      </a:cubicBezTo>
                      <a:cubicBezTo>
                        <a:pt x="24429" y="53596"/>
                        <a:pt x="9227" y="49212"/>
                        <a:pt x="2822" y="37056"/>
                      </a:cubicBezTo>
                      <a:cubicBezTo>
                        <a:pt x="-3584" y="24929"/>
                        <a:pt x="1284" y="9698"/>
                        <a:pt x="13697" y="3094"/>
                      </a:cubicBezTo>
                      <a:close/>
                    </a:path>
                  </a:pathLst>
                </a:custGeom>
                <a:grpFill/>
                <a:ln w="2845" cap="flat">
                  <a:noFill/>
                  <a:prstDash val="solid"/>
                  <a:miter/>
                </a:ln>
              </p:spPr>
              <p:txBody>
                <a:bodyPr rtlCol="0" anchor="ctr"/>
                <a:lstStyle/>
                <a:p>
                  <a:endParaRPr lang="en-US"/>
                </a:p>
              </p:txBody>
            </p:sp>
            <p:sp>
              <p:nvSpPr>
                <p:cNvPr id="2113" name="Freeform: Shape 2112">
                  <a:extLst>
                    <a:ext uri="{FF2B5EF4-FFF2-40B4-BE49-F238E27FC236}">
                      <a16:creationId xmlns:a16="http://schemas.microsoft.com/office/drawing/2014/main" id="{206D3DDC-D564-4175-8DC4-65F49E1C8FA1}"/>
                    </a:ext>
                  </a:extLst>
                </p:cNvPr>
                <p:cNvSpPr/>
                <p:nvPr/>
              </p:nvSpPr>
              <p:spPr>
                <a:xfrm>
                  <a:off x="4955122" y="3395979"/>
                  <a:ext cx="47441" cy="46293"/>
                </a:xfrm>
                <a:custGeom>
                  <a:avLst/>
                  <a:gdLst>
                    <a:gd name="connsiteX0" fmla="*/ 13459 w 47441"/>
                    <a:gd name="connsiteY0" fmla="*/ 2446 h 46293"/>
                    <a:gd name="connsiteX1" fmla="*/ 45116 w 47441"/>
                    <a:gd name="connsiteY1" fmla="*/ 12695 h 46293"/>
                    <a:gd name="connsiteX2" fmla="*/ 34013 w 47441"/>
                    <a:gd name="connsiteY2" fmla="*/ 43782 h 46293"/>
                    <a:gd name="connsiteX3" fmla="*/ 2356 w 47441"/>
                    <a:gd name="connsiteY3" fmla="*/ 33533 h 46293"/>
                    <a:gd name="connsiteX4" fmla="*/ 13459 w 47441"/>
                    <a:gd name="connsiteY4" fmla="*/ 2446 h 4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41" h="46293">
                      <a:moveTo>
                        <a:pt x="13459" y="2446"/>
                      </a:moveTo>
                      <a:cubicBezTo>
                        <a:pt x="25302" y="-3248"/>
                        <a:pt x="39450" y="1336"/>
                        <a:pt x="45116" y="12695"/>
                      </a:cubicBezTo>
                      <a:cubicBezTo>
                        <a:pt x="50752" y="24053"/>
                        <a:pt x="45799" y="37974"/>
                        <a:pt x="34013" y="43782"/>
                      </a:cubicBezTo>
                      <a:cubicBezTo>
                        <a:pt x="22227" y="49589"/>
                        <a:pt x="8078" y="44977"/>
                        <a:pt x="2356" y="33533"/>
                      </a:cubicBezTo>
                      <a:cubicBezTo>
                        <a:pt x="-3337" y="22061"/>
                        <a:pt x="1644" y="8168"/>
                        <a:pt x="13459" y="2446"/>
                      </a:cubicBezTo>
                      <a:close/>
                    </a:path>
                  </a:pathLst>
                </a:custGeom>
                <a:grpFill/>
                <a:ln w="2845" cap="flat">
                  <a:noFill/>
                  <a:prstDash val="solid"/>
                  <a:miter/>
                </a:ln>
              </p:spPr>
              <p:txBody>
                <a:bodyPr rtlCol="0" anchor="ctr"/>
                <a:lstStyle/>
                <a:p>
                  <a:endParaRPr lang="en-US"/>
                </a:p>
              </p:txBody>
            </p:sp>
            <p:sp>
              <p:nvSpPr>
                <p:cNvPr id="2114" name="Freeform: Shape 2113">
                  <a:extLst>
                    <a:ext uri="{FF2B5EF4-FFF2-40B4-BE49-F238E27FC236}">
                      <a16:creationId xmlns:a16="http://schemas.microsoft.com/office/drawing/2014/main" id="{BE40DA82-2E0E-4A85-653D-211536A59479}"/>
                    </a:ext>
                  </a:extLst>
                </p:cNvPr>
                <p:cNvSpPr/>
                <p:nvPr/>
              </p:nvSpPr>
              <p:spPr>
                <a:xfrm>
                  <a:off x="4844408" y="3153542"/>
                  <a:ext cx="43956" cy="43063"/>
                </a:xfrm>
                <a:custGeom>
                  <a:avLst/>
                  <a:gdLst>
                    <a:gd name="connsiteX0" fmla="*/ 13403 w 43956"/>
                    <a:gd name="connsiteY0" fmla="*/ 1878 h 43063"/>
                    <a:gd name="connsiteX1" fmla="*/ 42213 w 43956"/>
                    <a:gd name="connsiteY1" fmla="*/ 12667 h 43063"/>
                    <a:gd name="connsiteX2" fmla="*/ 30570 w 43956"/>
                    <a:gd name="connsiteY2" fmla="*/ 41135 h 43063"/>
                    <a:gd name="connsiteX3" fmla="*/ 1760 w 43956"/>
                    <a:gd name="connsiteY3" fmla="*/ 30346 h 43063"/>
                    <a:gd name="connsiteX4" fmla="*/ 13403 w 43956"/>
                    <a:gd name="connsiteY4" fmla="*/ 1878 h 43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56" h="43063">
                      <a:moveTo>
                        <a:pt x="13403" y="1878"/>
                      </a:moveTo>
                      <a:cubicBezTo>
                        <a:pt x="24591" y="-2962"/>
                        <a:pt x="37487" y="1878"/>
                        <a:pt x="42213" y="12667"/>
                      </a:cubicBezTo>
                      <a:cubicBezTo>
                        <a:pt x="46939" y="23457"/>
                        <a:pt x="41729" y="36210"/>
                        <a:pt x="30570" y="41135"/>
                      </a:cubicBezTo>
                      <a:cubicBezTo>
                        <a:pt x="19410" y="46061"/>
                        <a:pt x="6514" y="41221"/>
                        <a:pt x="1760" y="30346"/>
                      </a:cubicBezTo>
                      <a:cubicBezTo>
                        <a:pt x="-2995" y="19471"/>
                        <a:pt x="2215" y="6717"/>
                        <a:pt x="13403" y="1878"/>
                      </a:cubicBezTo>
                      <a:close/>
                    </a:path>
                  </a:pathLst>
                </a:custGeom>
                <a:grpFill/>
                <a:ln w="2845" cap="flat">
                  <a:noFill/>
                  <a:prstDash val="solid"/>
                  <a:miter/>
                </a:ln>
              </p:spPr>
              <p:txBody>
                <a:bodyPr rtlCol="0" anchor="ctr"/>
                <a:lstStyle/>
                <a:p>
                  <a:endParaRPr lang="en-US"/>
                </a:p>
              </p:txBody>
            </p:sp>
            <p:sp>
              <p:nvSpPr>
                <p:cNvPr id="2115" name="Freeform: Shape 2114">
                  <a:extLst>
                    <a:ext uri="{FF2B5EF4-FFF2-40B4-BE49-F238E27FC236}">
                      <a16:creationId xmlns:a16="http://schemas.microsoft.com/office/drawing/2014/main" id="{999007F0-8944-524F-3212-65D70A6E5E5E}"/>
                    </a:ext>
                  </a:extLst>
                </p:cNvPr>
                <p:cNvSpPr/>
                <p:nvPr/>
              </p:nvSpPr>
              <p:spPr>
                <a:xfrm>
                  <a:off x="4743518" y="2906825"/>
                  <a:ext cx="40482" cy="39795"/>
                </a:xfrm>
                <a:custGeom>
                  <a:avLst/>
                  <a:gdLst>
                    <a:gd name="connsiteX0" fmla="*/ 13231 w 40482"/>
                    <a:gd name="connsiteY0" fmla="*/ 1405 h 39795"/>
                    <a:gd name="connsiteX1" fmla="*/ 39223 w 40482"/>
                    <a:gd name="connsiteY1" fmla="*/ 12507 h 39795"/>
                    <a:gd name="connsiteX2" fmla="*/ 27266 w 40482"/>
                    <a:gd name="connsiteY2" fmla="*/ 38357 h 39795"/>
                    <a:gd name="connsiteX3" fmla="*/ 1274 w 40482"/>
                    <a:gd name="connsiteY3" fmla="*/ 27254 h 39795"/>
                    <a:gd name="connsiteX4" fmla="*/ 13231 w 40482"/>
                    <a:gd name="connsiteY4" fmla="*/ 1405 h 3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82" h="39795">
                      <a:moveTo>
                        <a:pt x="13231" y="1405"/>
                      </a:moveTo>
                      <a:cubicBezTo>
                        <a:pt x="23736" y="-2638"/>
                        <a:pt x="35379" y="2344"/>
                        <a:pt x="39223" y="12507"/>
                      </a:cubicBezTo>
                      <a:cubicBezTo>
                        <a:pt x="43094" y="22671"/>
                        <a:pt x="37742" y="34257"/>
                        <a:pt x="27266" y="38357"/>
                      </a:cubicBezTo>
                      <a:cubicBezTo>
                        <a:pt x="16790" y="42456"/>
                        <a:pt x="5146" y="37502"/>
                        <a:pt x="1274" y="27254"/>
                      </a:cubicBezTo>
                      <a:cubicBezTo>
                        <a:pt x="-2626" y="17005"/>
                        <a:pt x="2726" y="5447"/>
                        <a:pt x="13231" y="1405"/>
                      </a:cubicBezTo>
                      <a:close/>
                    </a:path>
                  </a:pathLst>
                </a:custGeom>
                <a:grpFill/>
                <a:ln w="2845" cap="flat">
                  <a:noFill/>
                  <a:prstDash val="solid"/>
                  <a:miter/>
                </a:ln>
              </p:spPr>
              <p:txBody>
                <a:bodyPr rtlCol="0" anchor="ctr"/>
                <a:lstStyle/>
                <a:p>
                  <a:endParaRPr lang="en-US"/>
                </a:p>
              </p:txBody>
            </p:sp>
            <p:sp>
              <p:nvSpPr>
                <p:cNvPr id="2116" name="Freeform: Shape 2115">
                  <a:extLst>
                    <a:ext uri="{FF2B5EF4-FFF2-40B4-BE49-F238E27FC236}">
                      <a16:creationId xmlns:a16="http://schemas.microsoft.com/office/drawing/2014/main" id="{696F7629-0232-7D75-8176-23CCA38D7D85}"/>
                    </a:ext>
                  </a:extLst>
                </p:cNvPr>
                <p:cNvSpPr/>
                <p:nvPr/>
              </p:nvSpPr>
              <p:spPr>
                <a:xfrm>
                  <a:off x="4652887" y="2656202"/>
                  <a:ext cx="37298" cy="36237"/>
                </a:xfrm>
                <a:custGeom>
                  <a:avLst/>
                  <a:gdLst>
                    <a:gd name="connsiteX0" fmla="*/ 12650 w 37298"/>
                    <a:gd name="connsiteY0" fmla="*/ 1024 h 36237"/>
                    <a:gd name="connsiteX1" fmla="*/ 36307 w 37298"/>
                    <a:gd name="connsiteY1" fmla="*/ 12069 h 36237"/>
                    <a:gd name="connsiteX2" fmla="*/ 24663 w 37298"/>
                    <a:gd name="connsiteY2" fmla="*/ 35185 h 36237"/>
                    <a:gd name="connsiteX3" fmla="*/ 1006 w 37298"/>
                    <a:gd name="connsiteY3" fmla="*/ 24140 h 36237"/>
                    <a:gd name="connsiteX4" fmla="*/ 12650 w 37298"/>
                    <a:gd name="connsiteY4" fmla="*/ 1024 h 36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8" h="36237">
                      <a:moveTo>
                        <a:pt x="12650" y="1024"/>
                      </a:moveTo>
                      <a:cubicBezTo>
                        <a:pt x="22414" y="-2279"/>
                        <a:pt x="33004" y="2675"/>
                        <a:pt x="36307" y="12069"/>
                      </a:cubicBezTo>
                      <a:cubicBezTo>
                        <a:pt x="39609" y="21464"/>
                        <a:pt x="34399" y="31826"/>
                        <a:pt x="24663" y="35185"/>
                      </a:cubicBezTo>
                      <a:cubicBezTo>
                        <a:pt x="14927" y="38545"/>
                        <a:pt x="4337" y="33591"/>
                        <a:pt x="1006" y="24140"/>
                      </a:cubicBezTo>
                      <a:cubicBezTo>
                        <a:pt x="-2325" y="14688"/>
                        <a:pt x="2885" y="4326"/>
                        <a:pt x="12650" y="1024"/>
                      </a:cubicBezTo>
                      <a:close/>
                    </a:path>
                  </a:pathLst>
                </a:custGeom>
                <a:grpFill/>
                <a:ln w="2845" cap="flat">
                  <a:noFill/>
                  <a:prstDash val="solid"/>
                  <a:miter/>
                </a:ln>
              </p:spPr>
              <p:txBody>
                <a:bodyPr rtlCol="0" anchor="ctr"/>
                <a:lstStyle/>
                <a:p>
                  <a:endParaRPr lang="en-US"/>
                </a:p>
              </p:txBody>
            </p:sp>
            <p:sp>
              <p:nvSpPr>
                <p:cNvPr id="2117" name="Freeform: Shape 2116">
                  <a:extLst>
                    <a:ext uri="{FF2B5EF4-FFF2-40B4-BE49-F238E27FC236}">
                      <a16:creationId xmlns:a16="http://schemas.microsoft.com/office/drawing/2014/main" id="{5D665479-1D4E-AE62-E59C-D817EC288EF0}"/>
                    </a:ext>
                  </a:extLst>
                </p:cNvPr>
                <p:cNvSpPr/>
                <p:nvPr/>
              </p:nvSpPr>
              <p:spPr>
                <a:xfrm>
                  <a:off x="4573341" y="2401700"/>
                  <a:ext cx="33809" cy="32979"/>
                </a:xfrm>
                <a:custGeom>
                  <a:avLst/>
                  <a:gdLst>
                    <a:gd name="connsiteX0" fmla="*/ 12228 w 33809"/>
                    <a:gd name="connsiteY0" fmla="*/ 706 h 32979"/>
                    <a:gd name="connsiteX1" fmla="*/ 33152 w 33809"/>
                    <a:gd name="connsiteY1" fmla="*/ 11666 h 32979"/>
                    <a:gd name="connsiteX2" fmla="*/ 21594 w 33809"/>
                    <a:gd name="connsiteY2" fmla="*/ 32248 h 32979"/>
                    <a:gd name="connsiteX3" fmla="*/ 670 w 33809"/>
                    <a:gd name="connsiteY3" fmla="*/ 21288 h 32979"/>
                    <a:gd name="connsiteX4" fmla="*/ 12228 w 33809"/>
                    <a:gd name="connsiteY4" fmla="*/ 706 h 3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09" h="32979">
                      <a:moveTo>
                        <a:pt x="12228" y="706"/>
                      </a:moveTo>
                      <a:cubicBezTo>
                        <a:pt x="21195" y="-1913"/>
                        <a:pt x="30590" y="2983"/>
                        <a:pt x="33152" y="11666"/>
                      </a:cubicBezTo>
                      <a:cubicBezTo>
                        <a:pt x="35714" y="20349"/>
                        <a:pt x="30561" y="29573"/>
                        <a:pt x="21594" y="32248"/>
                      </a:cubicBezTo>
                      <a:cubicBezTo>
                        <a:pt x="12626" y="34924"/>
                        <a:pt x="3260" y="30028"/>
                        <a:pt x="670" y="21288"/>
                      </a:cubicBezTo>
                      <a:cubicBezTo>
                        <a:pt x="-1921" y="12548"/>
                        <a:pt x="3232" y="3353"/>
                        <a:pt x="12228" y="706"/>
                      </a:cubicBezTo>
                      <a:close/>
                    </a:path>
                  </a:pathLst>
                </a:custGeom>
                <a:grpFill/>
                <a:ln w="2845" cap="flat">
                  <a:noFill/>
                  <a:prstDash val="solid"/>
                  <a:miter/>
                </a:ln>
              </p:spPr>
              <p:txBody>
                <a:bodyPr rtlCol="0" anchor="ctr"/>
                <a:lstStyle/>
                <a:p>
                  <a:endParaRPr lang="en-US"/>
                </a:p>
              </p:txBody>
            </p:sp>
            <p:sp>
              <p:nvSpPr>
                <p:cNvPr id="2118" name="Freeform: Shape 2117">
                  <a:extLst>
                    <a:ext uri="{FF2B5EF4-FFF2-40B4-BE49-F238E27FC236}">
                      <a16:creationId xmlns:a16="http://schemas.microsoft.com/office/drawing/2014/main" id="{EC7AA8BA-305A-3A58-C497-3412998D3841}"/>
                    </a:ext>
                  </a:extLst>
                </p:cNvPr>
                <p:cNvSpPr/>
                <p:nvPr/>
              </p:nvSpPr>
              <p:spPr>
                <a:xfrm>
                  <a:off x="4503992" y="2144190"/>
                  <a:ext cx="30377" cy="29675"/>
                </a:xfrm>
                <a:custGeom>
                  <a:avLst/>
                  <a:gdLst>
                    <a:gd name="connsiteX0" fmla="*/ 11687 w 30377"/>
                    <a:gd name="connsiteY0" fmla="*/ 465 h 29675"/>
                    <a:gd name="connsiteX1" fmla="*/ 29964 w 30377"/>
                    <a:gd name="connsiteY1" fmla="*/ 11112 h 29675"/>
                    <a:gd name="connsiteX2" fmla="*/ 18691 w 30377"/>
                    <a:gd name="connsiteY2" fmla="*/ 29190 h 29675"/>
                    <a:gd name="connsiteX3" fmla="*/ 414 w 30377"/>
                    <a:gd name="connsiteY3" fmla="*/ 18542 h 29675"/>
                    <a:gd name="connsiteX4" fmla="*/ 11687 w 30377"/>
                    <a:gd name="connsiteY4" fmla="*/ 465 h 2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7" h="29675">
                      <a:moveTo>
                        <a:pt x="11687" y="465"/>
                      </a:moveTo>
                      <a:cubicBezTo>
                        <a:pt x="19858" y="-1556"/>
                        <a:pt x="28028" y="3198"/>
                        <a:pt x="29964" y="11112"/>
                      </a:cubicBezTo>
                      <a:cubicBezTo>
                        <a:pt x="31900" y="19026"/>
                        <a:pt x="26861" y="27111"/>
                        <a:pt x="18691" y="29190"/>
                      </a:cubicBezTo>
                      <a:cubicBezTo>
                        <a:pt x="10549" y="31268"/>
                        <a:pt x="2350" y="26485"/>
                        <a:pt x="414" y="18542"/>
                      </a:cubicBezTo>
                      <a:cubicBezTo>
                        <a:pt x="-1522" y="10600"/>
                        <a:pt x="3517" y="2486"/>
                        <a:pt x="11687" y="465"/>
                      </a:cubicBezTo>
                      <a:close/>
                    </a:path>
                  </a:pathLst>
                </a:custGeom>
                <a:grpFill/>
                <a:ln w="2845" cap="flat">
                  <a:noFill/>
                  <a:prstDash val="solid"/>
                  <a:miter/>
                </a:ln>
              </p:spPr>
              <p:txBody>
                <a:bodyPr rtlCol="0" anchor="ctr"/>
                <a:lstStyle/>
                <a:p>
                  <a:endParaRPr lang="en-US"/>
                </a:p>
              </p:txBody>
            </p:sp>
            <p:sp>
              <p:nvSpPr>
                <p:cNvPr id="2119" name="Freeform: Shape 2118">
                  <a:extLst>
                    <a:ext uri="{FF2B5EF4-FFF2-40B4-BE49-F238E27FC236}">
                      <a16:creationId xmlns:a16="http://schemas.microsoft.com/office/drawing/2014/main" id="{713B4C13-909C-2D34-C968-4332ED0CCC54}"/>
                    </a:ext>
                  </a:extLst>
                </p:cNvPr>
                <p:cNvSpPr/>
                <p:nvPr/>
              </p:nvSpPr>
              <p:spPr>
                <a:xfrm>
                  <a:off x="4445412" y="1884022"/>
                  <a:ext cx="27061" cy="26269"/>
                </a:xfrm>
                <a:custGeom>
                  <a:avLst/>
                  <a:gdLst>
                    <a:gd name="connsiteX0" fmla="*/ 10741 w 27061"/>
                    <a:gd name="connsiteY0" fmla="*/ 290 h 26269"/>
                    <a:gd name="connsiteX1" fmla="*/ 26768 w 27061"/>
                    <a:gd name="connsiteY1" fmla="*/ 10368 h 26269"/>
                    <a:gd name="connsiteX2" fmla="*/ 16320 w 27061"/>
                    <a:gd name="connsiteY2" fmla="*/ 25968 h 26269"/>
                    <a:gd name="connsiteX3" fmla="*/ 293 w 27061"/>
                    <a:gd name="connsiteY3" fmla="*/ 15891 h 26269"/>
                    <a:gd name="connsiteX4" fmla="*/ 10741 w 27061"/>
                    <a:gd name="connsiteY4" fmla="*/ 290 h 2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1" h="26269">
                      <a:moveTo>
                        <a:pt x="10741" y="290"/>
                      </a:moveTo>
                      <a:cubicBezTo>
                        <a:pt x="18057" y="-1219"/>
                        <a:pt x="25231" y="3308"/>
                        <a:pt x="26768" y="10368"/>
                      </a:cubicBezTo>
                      <a:cubicBezTo>
                        <a:pt x="28306" y="17428"/>
                        <a:pt x="23637" y="24431"/>
                        <a:pt x="16320" y="25968"/>
                      </a:cubicBezTo>
                      <a:cubicBezTo>
                        <a:pt x="9004" y="27506"/>
                        <a:pt x="1830" y="23008"/>
                        <a:pt x="293" y="15891"/>
                      </a:cubicBezTo>
                      <a:cubicBezTo>
                        <a:pt x="-1245" y="8774"/>
                        <a:pt x="3424" y="1799"/>
                        <a:pt x="10741" y="290"/>
                      </a:cubicBezTo>
                      <a:close/>
                    </a:path>
                  </a:pathLst>
                </a:custGeom>
                <a:grpFill/>
                <a:ln w="2845" cap="flat">
                  <a:noFill/>
                  <a:prstDash val="solid"/>
                  <a:miter/>
                </a:ln>
              </p:spPr>
              <p:txBody>
                <a:bodyPr rtlCol="0" anchor="ctr"/>
                <a:lstStyle/>
                <a:p>
                  <a:endParaRPr lang="en-US"/>
                </a:p>
              </p:txBody>
            </p:sp>
            <p:sp>
              <p:nvSpPr>
                <p:cNvPr id="2120" name="Freeform: Shape 2119">
                  <a:extLst>
                    <a:ext uri="{FF2B5EF4-FFF2-40B4-BE49-F238E27FC236}">
                      <a16:creationId xmlns:a16="http://schemas.microsoft.com/office/drawing/2014/main" id="{2CC33CE4-7E46-1C72-DE4E-CDFAA2AED879}"/>
                    </a:ext>
                  </a:extLst>
                </p:cNvPr>
                <p:cNvSpPr/>
                <p:nvPr/>
              </p:nvSpPr>
              <p:spPr>
                <a:xfrm>
                  <a:off x="4398127" y="1621475"/>
                  <a:ext cx="23641" cy="22963"/>
                </a:xfrm>
                <a:custGeom>
                  <a:avLst/>
                  <a:gdLst>
                    <a:gd name="connsiteX0" fmla="*/ 9942 w 23641"/>
                    <a:gd name="connsiteY0" fmla="*/ 161 h 22963"/>
                    <a:gd name="connsiteX1" fmla="*/ 23493 w 23641"/>
                    <a:gd name="connsiteY1" fmla="*/ 9556 h 22963"/>
                    <a:gd name="connsiteX2" fmla="*/ 13700 w 23641"/>
                    <a:gd name="connsiteY2" fmla="*/ 22794 h 22963"/>
                    <a:gd name="connsiteX3" fmla="*/ 149 w 23641"/>
                    <a:gd name="connsiteY3" fmla="*/ 13399 h 22963"/>
                    <a:gd name="connsiteX4" fmla="*/ 9942 w 23641"/>
                    <a:gd name="connsiteY4" fmla="*/ 161 h 22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1" h="22963">
                      <a:moveTo>
                        <a:pt x="9942" y="161"/>
                      </a:moveTo>
                      <a:cubicBezTo>
                        <a:pt x="16376" y="-892"/>
                        <a:pt x="22440" y="3321"/>
                        <a:pt x="23493" y="9556"/>
                      </a:cubicBezTo>
                      <a:cubicBezTo>
                        <a:pt x="24518" y="15790"/>
                        <a:pt x="20134" y="21740"/>
                        <a:pt x="13700" y="22794"/>
                      </a:cubicBezTo>
                      <a:cubicBezTo>
                        <a:pt x="7266" y="23875"/>
                        <a:pt x="1203" y="19662"/>
                        <a:pt x="149" y="13399"/>
                      </a:cubicBezTo>
                      <a:cubicBezTo>
                        <a:pt x="-875" y="7136"/>
                        <a:pt x="3480" y="1186"/>
                        <a:pt x="9942" y="161"/>
                      </a:cubicBezTo>
                      <a:close/>
                    </a:path>
                  </a:pathLst>
                </a:custGeom>
                <a:grpFill/>
                <a:ln w="2845" cap="flat">
                  <a:noFill/>
                  <a:prstDash val="solid"/>
                  <a:miter/>
                </a:ln>
              </p:spPr>
              <p:txBody>
                <a:bodyPr rtlCol="0" anchor="ctr"/>
                <a:lstStyle/>
                <a:p>
                  <a:endParaRPr lang="en-US"/>
                </a:p>
              </p:txBody>
            </p:sp>
            <p:sp>
              <p:nvSpPr>
                <p:cNvPr id="2121" name="Freeform: Shape 2120">
                  <a:extLst>
                    <a:ext uri="{FF2B5EF4-FFF2-40B4-BE49-F238E27FC236}">
                      <a16:creationId xmlns:a16="http://schemas.microsoft.com/office/drawing/2014/main" id="{67B6A82C-9C2C-268C-DAE0-96D68319A196}"/>
                    </a:ext>
                  </a:extLst>
                </p:cNvPr>
                <p:cNvSpPr/>
                <p:nvPr/>
              </p:nvSpPr>
              <p:spPr>
                <a:xfrm>
                  <a:off x="4361260" y="1357201"/>
                  <a:ext cx="20198" cy="19659"/>
                </a:xfrm>
                <a:custGeom>
                  <a:avLst/>
                  <a:gdLst>
                    <a:gd name="connsiteX0" fmla="*/ 8975 w 20198"/>
                    <a:gd name="connsiteY0" fmla="*/ 79 h 19659"/>
                    <a:gd name="connsiteX1" fmla="*/ 20134 w 20198"/>
                    <a:gd name="connsiteY1" fmla="*/ 8591 h 19659"/>
                    <a:gd name="connsiteX2" fmla="*/ 11224 w 20198"/>
                    <a:gd name="connsiteY2" fmla="*/ 19580 h 19659"/>
                    <a:gd name="connsiteX3" fmla="*/ 64 w 20198"/>
                    <a:gd name="connsiteY3" fmla="*/ 11068 h 19659"/>
                    <a:gd name="connsiteX4" fmla="*/ 8975 w 20198"/>
                    <a:gd name="connsiteY4" fmla="*/ 79 h 1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8" h="19659">
                      <a:moveTo>
                        <a:pt x="8975" y="79"/>
                      </a:moveTo>
                      <a:cubicBezTo>
                        <a:pt x="14526" y="-604"/>
                        <a:pt x="19508" y="3211"/>
                        <a:pt x="20134" y="8591"/>
                      </a:cubicBezTo>
                      <a:cubicBezTo>
                        <a:pt x="20761" y="13972"/>
                        <a:pt x="16747" y="18897"/>
                        <a:pt x="11224" y="19580"/>
                      </a:cubicBezTo>
                      <a:cubicBezTo>
                        <a:pt x="5673" y="20263"/>
                        <a:pt x="691" y="16448"/>
                        <a:pt x="64" y="11068"/>
                      </a:cubicBezTo>
                      <a:cubicBezTo>
                        <a:pt x="-562" y="5659"/>
                        <a:pt x="3452" y="762"/>
                        <a:pt x="8975" y="79"/>
                      </a:cubicBezTo>
                      <a:close/>
                    </a:path>
                  </a:pathLst>
                </a:custGeom>
                <a:grpFill/>
                <a:ln w="2845" cap="flat">
                  <a:noFill/>
                  <a:prstDash val="solid"/>
                  <a:miter/>
                </a:ln>
              </p:spPr>
              <p:txBody>
                <a:bodyPr rtlCol="0" anchor="ctr"/>
                <a:lstStyle/>
                <a:p>
                  <a:endParaRPr lang="en-US"/>
                </a:p>
              </p:txBody>
            </p:sp>
            <p:sp>
              <p:nvSpPr>
                <p:cNvPr id="2122" name="Freeform: Shape 2121">
                  <a:extLst>
                    <a:ext uri="{FF2B5EF4-FFF2-40B4-BE49-F238E27FC236}">
                      <a16:creationId xmlns:a16="http://schemas.microsoft.com/office/drawing/2014/main" id="{685EFECE-B786-8055-29A3-0A5DA7B5892B}"/>
                    </a:ext>
                  </a:extLst>
                </p:cNvPr>
                <p:cNvSpPr/>
                <p:nvPr/>
              </p:nvSpPr>
              <p:spPr>
                <a:xfrm>
                  <a:off x="4335615" y="1091529"/>
                  <a:ext cx="16831" cy="16315"/>
                </a:xfrm>
                <a:custGeom>
                  <a:avLst/>
                  <a:gdLst>
                    <a:gd name="connsiteX0" fmla="*/ 7690 w 16831"/>
                    <a:gd name="connsiteY0" fmla="*/ 28 h 16315"/>
                    <a:gd name="connsiteX1" fmla="*/ 16799 w 16831"/>
                    <a:gd name="connsiteY1" fmla="*/ 7458 h 16315"/>
                    <a:gd name="connsiteX2" fmla="*/ 9141 w 16831"/>
                    <a:gd name="connsiteY2" fmla="*/ 16284 h 16315"/>
                    <a:gd name="connsiteX3" fmla="*/ 32 w 16831"/>
                    <a:gd name="connsiteY3" fmla="*/ 8853 h 16315"/>
                    <a:gd name="connsiteX4" fmla="*/ 7690 w 16831"/>
                    <a:gd name="connsiteY4" fmla="*/ 28 h 16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31" h="16315">
                      <a:moveTo>
                        <a:pt x="7690" y="28"/>
                      </a:moveTo>
                      <a:cubicBezTo>
                        <a:pt x="12330" y="-342"/>
                        <a:pt x="16401" y="2989"/>
                        <a:pt x="16799" y="7458"/>
                      </a:cubicBezTo>
                      <a:cubicBezTo>
                        <a:pt x="17198" y="11928"/>
                        <a:pt x="13782" y="15885"/>
                        <a:pt x="9141" y="16284"/>
                      </a:cubicBezTo>
                      <a:cubicBezTo>
                        <a:pt x="4501" y="16682"/>
                        <a:pt x="430" y="13351"/>
                        <a:pt x="32" y="8853"/>
                      </a:cubicBezTo>
                      <a:cubicBezTo>
                        <a:pt x="-367" y="4355"/>
                        <a:pt x="3049" y="398"/>
                        <a:pt x="7690" y="28"/>
                      </a:cubicBezTo>
                      <a:close/>
                    </a:path>
                  </a:pathLst>
                </a:custGeom>
                <a:grpFill/>
                <a:ln w="2845" cap="flat">
                  <a:noFill/>
                  <a:prstDash val="solid"/>
                  <a:miter/>
                </a:ln>
              </p:spPr>
              <p:txBody>
                <a:bodyPr rtlCol="0" anchor="ctr"/>
                <a:lstStyle/>
                <a:p>
                  <a:endParaRPr lang="en-US"/>
                </a:p>
              </p:txBody>
            </p:sp>
            <p:sp>
              <p:nvSpPr>
                <p:cNvPr id="2123" name="Freeform: Shape 2122">
                  <a:extLst>
                    <a:ext uri="{FF2B5EF4-FFF2-40B4-BE49-F238E27FC236}">
                      <a16:creationId xmlns:a16="http://schemas.microsoft.com/office/drawing/2014/main" id="{851D06C6-7E03-5CCF-BA21-F2A6D6B47268}"/>
                    </a:ext>
                  </a:extLst>
                </p:cNvPr>
                <p:cNvSpPr/>
                <p:nvPr/>
              </p:nvSpPr>
              <p:spPr>
                <a:xfrm>
                  <a:off x="4320980" y="824976"/>
                  <a:ext cx="13390" cy="13020"/>
                </a:xfrm>
                <a:custGeom>
                  <a:avLst/>
                  <a:gdLst>
                    <a:gd name="connsiteX0" fmla="*/ 6439 w 13390"/>
                    <a:gd name="connsiteY0" fmla="*/ 5 h 13020"/>
                    <a:gd name="connsiteX1" fmla="*/ 13385 w 13390"/>
                    <a:gd name="connsiteY1" fmla="*/ 6240 h 13020"/>
                    <a:gd name="connsiteX2" fmla="*/ 6951 w 13390"/>
                    <a:gd name="connsiteY2" fmla="*/ 13015 h 13020"/>
                    <a:gd name="connsiteX3" fmla="*/ 5 w 13390"/>
                    <a:gd name="connsiteY3" fmla="*/ 6781 h 13020"/>
                    <a:gd name="connsiteX4" fmla="*/ 6439 w 13390"/>
                    <a:gd name="connsiteY4" fmla="*/ 5 h 13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0" h="13020">
                      <a:moveTo>
                        <a:pt x="6439" y="5"/>
                      </a:moveTo>
                      <a:cubicBezTo>
                        <a:pt x="10140" y="-137"/>
                        <a:pt x="13243" y="2653"/>
                        <a:pt x="13385" y="6240"/>
                      </a:cubicBezTo>
                      <a:cubicBezTo>
                        <a:pt x="13527" y="9827"/>
                        <a:pt x="10624" y="12844"/>
                        <a:pt x="6951" y="13015"/>
                      </a:cubicBezTo>
                      <a:cubicBezTo>
                        <a:pt x="3250" y="13158"/>
                        <a:pt x="147" y="10396"/>
                        <a:pt x="5" y="6781"/>
                      </a:cubicBezTo>
                      <a:cubicBezTo>
                        <a:pt x="-137" y="3194"/>
                        <a:pt x="2767" y="148"/>
                        <a:pt x="6439" y="5"/>
                      </a:cubicBezTo>
                      <a:close/>
                    </a:path>
                  </a:pathLst>
                </a:custGeom>
                <a:grpFill/>
                <a:ln w="2845" cap="flat">
                  <a:noFill/>
                  <a:prstDash val="solid"/>
                  <a:miter/>
                </a:ln>
              </p:spPr>
              <p:txBody>
                <a:bodyPr rtlCol="0" anchor="ctr"/>
                <a:lstStyle/>
                <a:p>
                  <a:endParaRPr lang="en-US"/>
                </a:p>
              </p:txBody>
            </p:sp>
            <p:sp>
              <p:nvSpPr>
                <p:cNvPr id="2124" name="Freeform: Shape 2123">
                  <a:extLst>
                    <a:ext uri="{FF2B5EF4-FFF2-40B4-BE49-F238E27FC236}">
                      <a16:creationId xmlns:a16="http://schemas.microsoft.com/office/drawing/2014/main" id="{CA645B3D-C22F-B939-6B9D-7691B9AE0161}"/>
                    </a:ext>
                  </a:extLst>
                </p:cNvPr>
                <p:cNvSpPr/>
                <p:nvPr/>
              </p:nvSpPr>
              <p:spPr>
                <a:xfrm>
                  <a:off x="4316629" y="557977"/>
                  <a:ext cx="9964" cy="9679"/>
                </a:xfrm>
                <a:custGeom>
                  <a:avLst/>
                  <a:gdLst>
                    <a:gd name="connsiteX0" fmla="*/ 4925 w 9964"/>
                    <a:gd name="connsiteY0" fmla="*/ 0 h 9679"/>
                    <a:gd name="connsiteX1" fmla="*/ 9964 w 9964"/>
                    <a:gd name="connsiteY1" fmla="*/ 4840 h 9679"/>
                    <a:gd name="connsiteX2" fmla="*/ 5039 w 9964"/>
                    <a:gd name="connsiteY2" fmla="*/ 9679 h 9679"/>
                    <a:gd name="connsiteX3" fmla="*/ 0 w 9964"/>
                    <a:gd name="connsiteY3" fmla="*/ 4840 h 9679"/>
                    <a:gd name="connsiteX4" fmla="*/ 4925 w 9964"/>
                    <a:gd name="connsiteY4" fmla="*/ 0 h 9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4" h="9679">
                      <a:moveTo>
                        <a:pt x="4925" y="0"/>
                      </a:moveTo>
                      <a:cubicBezTo>
                        <a:pt x="7687" y="0"/>
                        <a:pt x="9936" y="2164"/>
                        <a:pt x="9964" y="4840"/>
                      </a:cubicBezTo>
                      <a:cubicBezTo>
                        <a:pt x="9993" y="7516"/>
                        <a:pt x="7801" y="9679"/>
                        <a:pt x="5039" y="9679"/>
                      </a:cubicBezTo>
                      <a:cubicBezTo>
                        <a:pt x="2278" y="9679"/>
                        <a:pt x="29" y="7516"/>
                        <a:pt x="0" y="4840"/>
                      </a:cubicBezTo>
                      <a:cubicBezTo>
                        <a:pt x="-28" y="2164"/>
                        <a:pt x="2164" y="0"/>
                        <a:pt x="4925" y="0"/>
                      </a:cubicBezTo>
                      <a:close/>
                    </a:path>
                  </a:pathLst>
                </a:custGeom>
                <a:grpFill/>
                <a:ln w="2845" cap="flat">
                  <a:noFill/>
                  <a:prstDash val="solid"/>
                  <a:miter/>
                </a:ln>
              </p:spPr>
              <p:txBody>
                <a:bodyPr rtlCol="0" anchor="ctr"/>
                <a:lstStyle/>
                <a:p>
                  <a:endParaRPr lang="en-US"/>
                </a:p>
              </p:txBody>
            </p:sp>
          </p:grpSp>
        </p:grpSp>
        <p:grpSp>
          <p:nvGrpSpPr>
            <p:cNvPr id="8" name="Graphic 9">
              <a:extLst>
                <a:ext uri="{FF2B5EF4-FFF2-40B4-BE49-F238E27FC236}">
                  <a16:creationId xmlns:a16="http://schemas.microsoft.com/office/drawing/2014/main" id="{A5906A4A-7429-6FD9-DCA1-8DDA758BE865}"/>
                </a:ext>
              </a:extLst>
            </p:cNvPr>
            <p:cNvGrpSpPr/>
            <p:nvPr/>
          </p:nvGrpSpPr>
          <p:grpSpPr>
            <a:xfrm>
              <a:off x="8696280" y="1358004"/>
              <a:ext cx="3536767" cy="2369543"/>
              <a:chOff x="8696280" y="1358004"/>
              <a:chExt cx="3536767" cy="2369543"/>
            </a:xfrm>
            <a:grpFill/>
          </p:grpSpPr>
          <p:grpSp>
            <p:nvGrpSpPr>
              <p:cNvPr id="9" name="Graphic 9">
                <a:extLst>
                  <a:ext uri="{FF2B5EF4-FFF2-40B4-BE49-F238E27FC236}">
                    <a16:creationId xmlns:a16="http://schemas.microsoft.com/office/drawing/2014/main" id="{9FC1713A-3988-366A-96F5-8C2AB0C804DA}"/>
                  </a:ext>
                </a:extLst>
              </p:cNvPr>
              <p:cNvGrpSpPr/>
              <p:nvPr/>
            </p:nvGrpSpPr>
            <p:grpSpPr>
              <a:xfrm>
                <a:off x="9798428" y="1358004"/>
                <a:ext cx="2417410" cy="806494"/>
                <a:chOff x="9798428" y="1358004"/>
                <a:chExt cx="2417410" cy="806494"/>
              </a:xfrm>
              <a:grpFill/>
            </p:grpSpPr>
            <p:sp>
              <p:nvSpPr>
                <p:cNvPr id="2027" name="Freeform: Shape 2026">
                  <a:extLst>
                    <a:ext uri="{FF2B5EF4-FFF2-40B4-BE49-F238E27FC236}">
                      <a16:creationId xmlns:a16="http://schemas.microsoft.com/office/drawing/2014/main" id="{015313D7-1546-DF32-2993-C1DFE2392C7F}"/>
                    </a:ext>
                  </a:extLst>
                </p:cNvPr>
                <p:cNvSpPr/>
                <p:nvPr/>
              </p:nvSpPr>
              <p:spPr>
                <a:xfrm>
                  <a:off x="12178169" y="1358004"/>
                  <a:ext cx="37669" cy="37091"/>
                </a:xfrm>
                <a:custGeom>
                  <a:avLst/>
                  <a:gdLst>
                    <a:gd name="connsiteX0" fmla="*/ 9731 w 37669"/>
                    <a:gd name="connsiteY0" fmla="*/ 34520 h 37091"/>
                    <a:gd name="connsiteX1" fmla="*/ 2301 w 37669"/>
                    <a:gd name="connsiteY1" fmla="*/ 9326 h 37091"/>
                    <a:gd name="connsiteX2" fmla="*/ 27638 w 37669"/>
                    <a:gd name="connsiteY2" fmla="*/ 2351 h 37091"/>
                    <a:gd name="connsiteX3" fmla="*/ 35438 w 37669"/>
                    <a:gd name="connsiteY3" fmla="*/ 27773 h 37091"/>
                    <a:gd name="connsiteX4" fmla="*/ 9731 w 37669"/>
                    <a:gd name="connsiteY4" fmla="*/ 34520 h 3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9" h="37091">
                      <a:moveTo>
                        <a:pt x="9731" y="34520"/>
                      </a:moveTo>
                      <a:cubicBezTo>
                        <a:pt x="650" y="29282"/>
                        <a:pt x="-2653" y="18009"/>
                        <a:pt x="2301" y="9326"/>
                      </a:cubicBezTo>
                      <a:cubicBezTo>
                        <a:pt x="7083" y="529"/>
                        <a:pt x="18414" y="-2603"/>
                        <a:pt x="27638" y="2351"/>
                      </a:cubicBezTo>
                      <a:cubicBezTo>
                        <a:pt x="36862" y="7304"/>
                        <a:pt x="40363" y="18692"/>
                        <a:pt x="35438" y="27773"/>
                      </a:cubicBezTo>
                      <a:cubicBezTo>
                        <a:pt x="30342" y="36741"/>
                        <a:pt x="18784" y="39758"/>
                        <a:pt x="9731" y="34520"/>
                      </a:cubicBezTo>
                      <a:close/>
                    </a:path>
                  </a:pathLst>
                </a:custGeom>
                <a:grpFill/>
                <a:ln w="2845" cap="flat">
                  <a:noFill/>
                  <a:prstDash val="solid"/>
                  <a:miter/>
                </a:ln>
              </p:spPr>
              <p:txBody>
                <a:bodyPr rtlCol="0" anchor="ctr"/>
                <a:lstStyle/>
                <a:p>
                  <a:endParaRPr lang="en-US"/>
                </a:p>
              </p:txBody>
            </p:sp>
            <p:sp>
              <p:nvSpPr>
                <p:cNvPr id="2028" name="Freeform: Shape 2027">
                  <a:extLst>
                    <a:ext uri="{FF2B5EF4-FFF2-40B4-BE49-F238E27FC236}">
                      <a16:creationId xmlns:a16="http://schemas.microsoft.com/office/drawing/2014/main" id="{BB89A52B-4490-6262-8987-D347F37F446D}"/>
                    </a:ext>
                  </a:extLst>
                </p:cNvPr>
                <p:cNvSpPr/>
                <p:nvPr/>
              </p:nvSpPr>
              <p:spPr>
                <a:xfrm>
                  <a:off x="12147202" y="1412138"/>
                  <a:ext cx="36805" cy="36385"/>
                </a:xfrm>
                <a:custGeom>
                  <a:avLst/>
                  <a:gdLst>
                    <a:gd name="connsiteX0" fmla="*/ 8899 w 36805"/>
                    <a:gd name="connsiteY0" fmla="*/ 33479 h 36385"/>
                    <a:gd name="connsiteX1" fmla="*/ 586 w 36805"/>
                    <a:gd name="connsiteY1" fmla="*/ 22064 h 36385"/>
                    <a:gd name="connsiteX2" fmla="*/ 2522 w 36805"/>
                    <a:gd name="connsiteY2" fmla="*/ 8427 h 36385"/>
                    <a:gd name="connsiteX3" fmla="*/ 27716 w 36805"/>
                    <a:gd name="connsiteY3" fmla="*/ 2705 h 36385"/>
                    <a:gd name="connsiteX4" fmla="*/ 34179 w 36805"/>
                    <a:gd name="connsiteY4" fmla="*/ 27814 h 36385"/>
                    <a:gd name="connsiteX5" fmla="*/ 22848 w 36805"/>
                    <a:gd name="connsiteY5" fmla="*/ 35956 h 36385"/>
                    <a:gd name="connsiteX6" fmla="*/ 8870 w 36805"/>
                    <a:gd name="connsiteY6" fmla="*/ 33451 h 3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5" h="36385">
                      <a:moveTo>
                        <a:pt x="8899" y="33479"/>
                      </a:moveTo>
                      <a:cubicBezTo>
                        <a:pt x="4544" y="30746"/>
                        <a:pt x="1725" y="26590"/>
                        <a:pt x="586" y="22064"/>
                      </a:cubicBezTo>
                      <a:cubicBezTo>
                        <a:pt x="-581" y="17509"/>
                        <a:pt x="-40" y="12612"/>
                        <a:pt x="2522" y="8427"/>
                      </a:cubicBezTo>
                      <a:cubicBezTo>
                        <a:pt x="7618" y="29"/>
                        <a:pt x="18891" y="-2505"/>
                        <a:pt x="27716" y="2705"/>
                      </a:cubicBezTo>
                      <a:cubicBezTo>
                        <a:pt x="36542" y="7943"/>
                        <a:pt x="39446" y="19188"/>
                        <a:pt x="34179" y="27814"/>
                      </a:cubicBezTo>
                      <a:cubicBezTo>
                        <a:pt x="31560" y="32113"/>
                        <a:pt x="27431" y="34931"/>
                        <a:pt x="22848" y="35956"/>
                      </a:cubicBezTo>
                      <a:cubicBezTo>
                        <a:pt x="18265" y="36981"/>
                        <a:pt x="13197" y="36184"/>
                        <a:pt x="8870" y="33451"/>
                      </a:cubicBezTo>
                      <a:close/>
                    </a:path>
                  </a:pathLst>
                </a:custGeom>
                <a:grpFill/>
                <a:ln w="2845" cap="flat">
                  <a:noFill/>
                  <a:prstDash val="solid"/>
                  <a:miter/>
                </a:ln>
              </p:spPr>
              <p:txBody>
                <a:bodyPr rtlCol="0" anchor="ctr"/>
                <a:lstStyle/>
                <a:p>
                  <a:endParaRPr lang="en-US"/>
                </a:p>
              </p:txBody>
            </p:sp>
            <p:sp>
              <p:nvSpPr>
                <p:cNvPr id="2029" name="Freeform: Shape 2028">
                  <a:extLst>
                    <a:ext uri="{FF2B5EF4-FFF2-40B4-BE49-F238E27FC236}">
                      <a16:creationId xmlns:a16="http://schemas.microsoft.com/office/drawing/2014/main" id="{186FFB36-E614-62C2-3CB1-2DF941FF328F}"/>
                    </a:ext>
                  </a:extLst>
                </p:cNvPr>
                <p:cNvSpPr/>
                <p:nvPr/>
              </p:nvSpPr>
              <p:spPr>
                <a:xfrm>
                  <a:off x="12113927" y="1464971"/>
                  <a:ext cx="36113" cy="35601"/>
                </a:xfrm>
                <a:custGeom>
                  <a:avLst/>
                  <a:gdLst>
                    <a:gd name="connsiteX0" fmla="*/ 8098 w 36113"/>
                    <a:gd name="connsiteY0" fmla="*/ 32344 h 35601"/>
                    <a:gd name="connsiteX1" fmla="*/ 2917 w 36113"/>
                    <a:gd name="connsiteY1" fmla="*/ 7606 h 35601"/>
                    <a:gd name="connsiteX2" fmla="*/ 14247 w 36113"/>
                    <a:gd name="connsiteY2" fmla="*/ 318 h 35601"/>
                    <a:gd name="connsiteX3" fmla="*/ 27770 w 36113"/>
                    <a:gd name="connsiteY3" fmla="*/ 3051 h 35601"/>
                    <a:gd name="connsiteX4" fmla="*/ 35712 w 36113"/>
                    <a:gd name="connsiteY4" fmla="*/ 14466 h 35601"/>
                    <a:gd name="connsiteX5" fmla="*/ 33093 w 36113"/>
                    <a:gd name="connsiteY5" fmla="*/ 27875 h 35601"/>
                    <a:gd name="connsiteX6" fmla="*/ 8098 w 36113"/>
                    <a:gd name="connsiteY6" fmla="*/ 32344 h 3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13" h="35601">
                      <a:moveTo>
                        <a:pt x="8098" y="32344"/>
                      </a:moveTo>
                      <a:cubicBezTo>
                        <a:pt x="-158" y="26651"/>
                        <a:pt x="-2493" y="15577"/>
                        <a:pt x="2917" y="7606"/>
                      </a:cubicBezTo>
                      <a:cubicBezTo>
                        <a:pt x="5593" y="3620"/>
                        <a:pt x="9806" y="1172"/>
                        <a:pt x="14247" y="318"/>
                      </a:cubicBezTo>
                      <a:cubicBezTo>
                        <a:pt x="18716" y="-536"/>
                        <a:pt x="23585" y="318"/>
                        <a:pt x="27770" y="3051"/>
                      </a:cubicBezTo>
                      <a:cubicBezTo>
                        <a:pt x="31954" y="5784"/>
                        <a:pt x="34716" y="9940"/>
                        <a:pt x="35712" y="14466"/>
                      </a:cubicBezTo>
                      <a:cubicBezTo>
                        <a:pt x="36708" y="18993"/>
                        <a:pt x="35854" y="23776"/>
                        <a:pt x="33093" y="27875"/>
                      </a:cubicBezTo>
                      <a:cubicBezTo>
                        <a:pt x="27542" y="36045"/>
                        <a:pt x="16354" y="38066"/>
                        <a:pt x="8098" y="32344"/>
                      </a:cubicBezTo>
                      <a:close/>
                    </a:path>
                  </a:pathLst>
                </a:custGeom>
                <a:grpFill/>
                <a:ln w="2845" cap="flat">
                  <a:noFill/>
                  <a:prstDash val="solid"/>
                  <a:miter/>
                </a:ln>
              </p:spPr>
              <p:txBody>
                <a:bodyPr rtlCol="0" anchor="ctr"/>
                <a:lstStyle/>
                <a:p>
                  <a:endParaRPr lang="en-US"/>
                </a:p>
              </p:txBody>
            </p:sp>
            <p:sp>
              <p:nvSpPr>
                <p:cNvPr id="2030" name="Freeform: Shape 2029">
                  <a:extLst>
                    <a:ext uri="{FF2B5EF4-FFF2-40B4-BE49-F238E27FC236}">
                      <a16:creationId xmlns:a16="http://schemas.microsoft.com/office/drawing/2014/main" id="{DD62104E-9D6B-2384-AB32-01551A3F6E00}"/>
                    </a:ext>
                  </a:extLst>
                </p:cNvPr>
                <p:cNvSpPr/>
                <p:nvPr/>
              </p:nvSpPr>
              <p:spPr>
                <a:xfrm>
                  <a:off x="12078637" y="1516297"/>
                  <a:ext cx="35172" cy="34922"/>
                </a:xfrm>
                <a:custGeom>
                  <a:avLst/>
                  <a:gdLst>
                    <a:gd name="connsiteX0" fmla="*/ 7261 w 35172"/>
                    <a:gd name="connsiteY0" fmla="*/ 31294 h 34922"/>
                    <a:gd name="connsiteX1" fmla="*/ 230 w 35172"/>
                    <a:gd name="connsiteY1" fmla="*/ 19735 h 34922"/>
                    <a:gd name="connsiteX2" fmla="*/ 429 w 35172"/>
                    <a:gd name="connsiteY2" fmla="*/ 13131 h 34922"/>
                    <a:gd name="connsiteX3" fmla="*/ 3248 w 35172"/>
                    <a:gd name="connsiteY3" fmla="*/ 6953 h 34922"/>
                    <a:gd name="connsiteX4" fmla="*/ 27644 w 35172"/>
                    <a:gd name="connsiteY4" fmla="*/ 3423 h 34922"/>
                    <a:gd name="connsiteX5" fmla="*/ 31943 w 35172"/>
                    <a:gd name="connsiteY5" fmla="*/ 27963 h 34922"/>
                    <a:gd name="connsiteX6" fmla="*/ 26791 w 35172"/>
                    <a:gd name="connsiteY6" fmla="*/ 32603 h 34922"/>
                    <a:gd name="connsiteX7" fmla="*/ 20385 w 35172"/>
                    <a:gd name="connsiteY7" fmla="*/ 34767 h 34922"/>
                    <a:gd name="connsiteX8" fmla="*/ 7261 w 35172"/>
                    <a:gd name="connsiteY8" fmla="*/ 31294 h 34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72" h="34922">
                      <a:moveTo>
                        <a:pt x="7261" y="31294"/>
                      </a:moveTo>
                      <a:cubicBezTo>
                        <a:pt x="3333" y="28361"/>
                        <a:pt x="941" y="24148"/>
                        <a:pt x="230" y="19735"/>
                      </a:cubicBezTo>
                      <a:cubicBezTo>
                        <a:pt x="-141" y="17543"/>
                        <a:pt x="-55" y="15294"/>
                        <a:pt x="429" y="13131"/>
                      </a:cubicBezTo>
                      <a:cubicBezTo>
                        <a:pt x="941" y="10967"/>
                        <a:pt x="1910" y="8889"/>
                        <a:pt x="3248" y="6953"/>
                      </a:cubicBezTo>
                      <a:cubicBezTo>
                        <a:pt x="8713" y="-705"/>
                        <a:pt x="19645" y="-2270"/>
                        <a:pt x="27644" y="3423"/>
                      </a:cubicBezTo>
                      <a:cubicBezTo>
                        <a:pt x="35644" y="9117"/>
                        <a:pt x="37580" y="20106"/>
                        <a:pt x="31943" y="27963"/>
                      </a:cubicBezTo>
                      <a:cubicBezTo>
                        <a:pt x="30548" y="29927"/>
                        <a:pt x="28755" y="31464"/>
                        <a:pt x="26791" y="32603"/>
                      </a:cubicBezTo>
                      <a:cubicBezTo>
                        <a:pt x="24797" y="33742"/>
                        <a:pt x="22634" y="34453"/>
                        <a:pt x="20385" y="34767"/>
                      </a:cubicBezTo>
                      <a:cubicBezTo>
                        <a:pt x="15916" y="35364"/>
                        <a:pt x="11190" y="34254"/>
                        <a:pt x="7261" y="31294"/>
                      </a:cubicBezTo>
                      <a:close/>
                    </a:path>
                  </a:pathLst>
                </a:custGeom>
                <a:grpFill/>
                <a:ln w="2845" cap="flat">
                  <a:noFill/>
                  <a:prstDash val="solid"/>
                  <a:miter/>
                </a:ln>
              </p:spPr>
              <p:txBody>
                <a:bodyPr rtlCol="0" anchor="ctr"/>
                <a:lstStyle/>
                <a:p>
                  <a:endParaRPr lang="en-US"/>
                </a:p>
              </p:txBody>
            </p:sp>
            <p:sp>
              <p:nvSpPr>
                <p:cNvPr id="2031" name="Freeform: Shape 2030">
                  <a:extLst>
                    <a:ext uri="{FF2B5EF4-FFF2-40B4-BE49-F238E27FC236}">
                      <a16:creationId xmlns:a16="http://schemas.microsoft.com/office/drawing/2014/main" id="{636CA996-8E4E-5A7D-92F5-83944DB634CD}"/>
                    </a:ext>
                  </a:extLst>
                </p:cNvPr>
                <p:cNvSpPr/>
                <p:nvPr/>
              </p:nvSpPr>
              <p:spPr>
                <a:xfrm>
                  <a:off x="12041238" y="1566182"/>
                  <a:ext cx="34338" cy="34190"/>
                </a:xfrm>
                <a:custGeom>
                  <a:avLst/>
                  <a:gdLst>
                    <a:gd name="connsiteX0" fmla="*/ 6627 w 34338"/>
                    <a:gd name="connsiteY0" fmla="*/ 30231 h 34190"/>
                    <a:gd name="connsiteX1" fmla="*/ 3524 w 34338"/>
                    <a:gd name="connsiteY1" fmla="*/ 6176 h 34190"/>
                    <a:gd name="connsiteX2" fmla="*/ 27608 w 34338"/>
                    <a:gd name="connsiteY2" fmla="*/ 3813 h 34190"/>
                    <a:gd name="connsiteX3" fmla="*/ 30711 w 34338"/>
                    <a:gd name="connsiteY3" fmla="*/ 27868 h 34190"/>
                    <a:gd name="connsiteX4" fmla="*/ 6627 w 34338"/>
                    <a:gd name="connsiteY4" fmla="*/ 30231 h 34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38" h="34190">
                      <a:moveTo>
                        <a:pt x="6627" y="30231"/>
                      </a:moveTo>
                      <a:cubicBezTo>
                        <a:pt x="-803" y="24139"/>
                        <a:pt x="-2198" y="13378"/>
                        <a:pt x="3524" y="6176"/>
                      </a:cubicBezTo>
                      <a:cubicBezTo>
                        <a:pt x="9246" y="-1027"/>
                        <a:pt x="20036" y="-2080"/>
                        <a:pt x="27608" y="3813"/>
                      </a:cubicBezTo>
                      <a:cubicBezTo>
                        <a:pt x="35180" y="9706"/>
                        <a:pt x="36575" y="20467"/>
                        <a:pt x="30711" y="27868"/>
                      </a:cubicBezTo>
                      <a:cubicBezTo>
                        <a:pt x="24847" y="35270"/>
                        <a:pt x="14057" y="36323"/>
                        <a:pt x="6627" y="30231"/>
                      </a:cubicBezTo>
                      <a:close/>
                    </a:path>
                  </a:pathLst>
                </a:custGeom>
                <a:grpFill/>
                <a:ln w="2845" cap="flat">
                  <a:noFill/>
                  <a:prstDash val="solid"/>
                  <a:miter/>
                </a:ln>
              </p:spPr>
              <p:txBody>
                <a:bodyPr rtlCol="0" anchor="ctr"/>
                <a:lstStyle/>
                <a:p>
                  <a:endParaRPr lang="en-US"/>
                </a:p>
              </p:txBody>
            </p:sp>
            <p:sp>
              <p:nvSpPr>
                <p:cNvPr id="2032" name="Freeform: Shape 2031">
                  <a:extLst>
                    <a:ext uri="{FF2B5EF4-FFF2-40B4-BE49-F238E27FC236}">
                      <a16:creationId xmlns:a16="http://schemas.microsoft.com/office/drawing/2014/main" id="{E1B9F347-2E63-FB6C-3FBE-389A00ADE232}"/>
                    </a:ext>
                  </a:extLst>
                </p:cNvPr>
                <p:cNvSpPr/>
                <p:nvPr/>
              </p:nvSpPr>
              <p:spPr>
                <a:xfrm>
                  <a:off x="12001785" y="1614453"/>
                  <a:ext cx="33628" cy="33375"/>
                </a:xfrm>
                <a:custGeom>
                  <a:avLst/>
                  <a:gdLst>
                    <a:gd name="connsiteX0" fmla="*/ 5883 w 33628"/>
                    <a:gd name="connsiteY0" fmla="*/ 29047 h 33375"/>
                    <a:gd name="connsiteX1" fmla="*/ 3947 w 33628"/>
                    <a:gd name="connsiteY1" fmla="*/ 5560 h 33375"/>
                    <a:gd name="connsiteX2" fmla="*/ 9156 w 33628"/>
                    <a:gd name="connsiteY2" fmla="*/ 1660 h 33375"/>
                    <a:gd name="connsiteX3" fmla="*/ 15277 w 33628"/>
                    <a:gd name="connsiteY3" fmla="*/ 37 h 33375"/>
                    <a:gd name="connsiteX4" fmla="*/ 27519 w 33628"/>
                    <a:gd name="connsiteY4" fmla="*/ 4137 h 33375"/>
                    <a:gd name="connsiteX5" fmla="*/ 33554 w 33628"/>
                    <a:gd name="connsiteY5" fmla="*/ 15638 h 33375"/>
                    <a:gd name="connsiteX6" fmla="*/ 32927 w 33628"/>
                    <a:gd name="connsiteY6" fmla="*/ 22043 h 33375"/>
                    <a:gd name="connsiteX7" fmla="*/ 29654 w 33628"/>
                    <a:gd name="connsiteY7" fmla="*/ 27794 h 33375"/>
                    <a:gd name="connsiteX8" fmla="*/ 5911 w 33628"/>
                    <a:gd name="connsiteY8" fmla="*/ 29047 h 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8" h="33375">
                      <a:moveTo>
                        <a:pt x="5883" y="29047"/>
                      </a:moveTo>
                      <a:cubicBezTo>
                        <a:pt x="-1120" y="22812"/>
                        <a:pt x="-2003" y="12279"/>
                        <a:pt x="3947" y="5560"/>
                      </a:cubicBezTo>
                      <a:cubicBezTo>
                        <a:pt x="5427" y="3881"/>
                        <a:pt x="7221" y="2571"/>
                        <a:pt x="9156" y="1660"/>
                      </a:cubicBezTo>
                      <a:cubicBezTo>
                        <a:pt x="11064" y="749"/>
                        <a:pt x="13142" y="180"/>
                        <a:pt x="15277" y="37"/>
                      </a:cubicBezTo>
                      <a:cubicBezTo>
                        <a:pt x="19519" y="-247"/>
                        <a:pt x="23932" y="1091"/>
                        <a:pt x="27519" y="4137"/>
                      </a:cubicBezTo>
                      <a:cubicBezTo>
                        <a:pt x="31106" y="7183"/>
                        <a:pt x="33155" y="11339"/>
                        <a:pt x="33554" y="15638"/>
                      </a:cubicBezTo>
                      <a:cubicBezTo>
                        <a:pt x="33753" y="17773"/>
                        <a:pt x="33554" y="19994"/>
                        <a:pt x="32927" y="22043"/>
                      </a:cubicBezTo>
                      <a:cubicBezTo>
                        <a:pt x="32273" y="24093"/>
                        <a:pt x="31162" y="26057"/>
                        <a:pt x="29654" y="27794"/>
                      </a:cubicBezTo>
                      <a:cubicBezTo>
                        <a:pt x="23561" y="34712"/>
                        <a:pt x="12914" y="35281"/>
                        <a:pt x="5911" y="29047"/>
                      </a:cubicBezTo>
                      <a:close/>
                    </a:path>
                  </a:pathLst>
                </a:custGeom>
                <a:grpFill/>
                <a:ln w="2845" cap="flat">
                  <a:noFill/>
                  <a:prstDash val="solid"/>
                  <a:miter/>
                </a:ln>
              </p:spPr>
              <p:txBody>
                <a:bodyPr rtlCol="0" anchor="ctr"/>
                <a:lstStyle/>
                <a:p>
                  <a:endParaRPr lang="en-US"/>
                </a:p>
              </p:txBody>
            </p:sp>
            <p:sp>
              <p:nvSpPr>
                <p:cNvPr id="2033" name="Freeform: Shape 2032">
                  <a:extLst>
                    <a:ext uri="{FF2B5EF4-FFF2-40B4-BE49-F238E27FC236}">
                      <a16:creationId xmlns:a16="http://schemas.microsoft.com/office/drawing/2014/main" id="{AC3CAD4D-68A4-06EE-8EE3-6A078EC27C6E}"/>
                    </a:ext>
                  </a:extLst>
                </p:cNvPr>
                <p:cNvSpPr/>
                <p:nvPr/>
              </p:nvSpPr>
              <p:spPr>
                <a:xfrm>
                  <a:off x="11960554" y="1661001"/>
                  <a:ext cx="32657" cy="32713"/>
                </a:xfrm>
                <a:custGeom>
                  <a:avLst/>
                  <a:gdLst>
                    <a:gd name="connsiteX0" fmla="*/ 5208 w 32657"/>
                    <a:gd name="connsiteY0" fmla="*/ 28019 h 32713"/>
                    <a:gd name="connsiteX1" fmla="*/ 4212 w 32657"/>
                    <a:gd name="connsiteY1" fmla="*/ 4960 h 32713"/>
                    <a:gd name="connsiteX2" fmla="*/ 27243 w 32657"/>
                    <a:gd name="connsiteY2" fmla="*/ 4505 h 32713"/>
                    <a:gd name="connsiteX3" fmla="*/ 28381 w 32657"/>
                    <a:gd name="connsiteY3" fmla="*/ 27678 h 32713"/>
                    <a:gd name="connsiteX4" fmla="*/ 5208 w 32657"/>
                    <a:gd name="connsiteY4" fmla="*/ 27991 h 3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7" h="32713">
                      <a:moveTo>
                        <a:pt x="5208" y="28019"/>
                      </a:moveTo>
                      <a:cubicBezTo>
                        <a:pt x="-1397" y="21643"/>
                        <a:pt x="-1709" y="11479"/>
                        <a:pt x="4212" y="4960"/>
                      </a:cubicBezTo>
                      <a:cubicBezTo>
                        <a:pt x="10190" y="-1474"/>
                        <a:pt x="20495" y="-1673"/>
                        <a:pt x="27243" y="4505"/>
                      </a:cubicBezTo>
                      <a:cubicBezTo>
                        <a:pt x="33989" y="10711"/>
                        <a:pt x="34502" y="21073"/>
                        <a:pt x="28381" y="27678"/>
                      </a:cubicBezTo>
                      <a:cubicBezTo>
                        <a:pt x="22318" y="34340"/>
                        <a:pt x="11785" y="34340"/>
                        <a:pt x="5208" y="27991"/>
                      </a:cubicBezTo>
                      <a:close/>
                    </a:path>
                  </a:pathLst>
                </a:custGeom>
                <a:grpFill/>
                <a:ln w="2845" cap="flat">
                  <a:noFill/>
                  <a:prstDash val="solid"/>
                  <a:miter/>
                </a:ln>
              </p:spPr>
              <p:txBody>
                <a:bodyPr rtlCol="0" anchor="ctr"/>
                <a:lstStyle/>
                <a:p>
                  <a:endParaRPr lang="en-US"/>
                </a:p>
              </p:txBody>
            </p:sp>
            <p:sp>
              <p:nvSpPr>
                <p:cNvPr id="2034" name="Freeform: Shape 2033">
                  <a:extLst>
                    <a:ext uri="{FF2B5EF4-FFF2-40B4-BE49-F238E27FC236}">
                      <a16:creationId xmlns:a16="http://schemas.microsoft.com/office/drawing/2014/main" id="{2E255553-3ED2-02A1-9A67-8A8518F919B8}"/>
                    </a:ext>
                  </a:extLst>
                </p:cNvPr>
                <p:cNvSpPr/>
                <p:nvPr/>
              </p:nvSpPr>
              <p:spPr>
                <a:xfrm>
                  <a:off x="11917313" y="1705935"/>
                  <a:ext cx="31952" cy="31877"/>
                </a:xfrm>
                <a:custGeom>
                  <a:avLst/>
                  <a:gdLst>
                    <a:gd name="connsiteX0" fmla="*/ 4665 w 31952"/>
                    <a:gd name="connsiteY0" fmla="*/ 26869 h 31877"/>
                    <a:gd name="connsiteX1" fmla="*/ 4580 w 31952"/>
                    <a:gd name="connsiteY1" fmla="*/ 4322 h 31877"/>
                    <a:gd name="connsiteX2" fmla="*/ 27155 w 31952"/>
                    <a:gd name="connsiteY2" fmla="*/ 4892 h 31877"/>
                    <a:gd name="connsiteX3" fmla="*/ 27269 w 31952"/>
                    <a:gd name="connsiteY3" fmla="*/ 27439 h 31877"/>
                    <a:gd name="connsiteX4" fmla="*/ 4665 w 31952"/>
                    <a:gd name="connsiteY4" fmla="*/ 26869 h 31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52" h="31877">
                      <a:moveTo>
                        <a:pt x="4665" y="26869"/>
                      </a:moveTo>
                      <a:cubicBezTo>
                        <a:pt x="-1512" y="20407"/>
                        <a:pt x="-1569" y="10329"/>
                        <a:pt x="4580" y="4322"/>
                      </a:cubicBezTo>
                      <a:cubicBezTo>
                        <a:pt x="10701" y="-1684"/>
                        <a:pt x="20864" y="-1371"/>
                        <a:pt x="27155" y="4892"/>
                      </a:cubicBezTo>
                      <a:cubicBezTo>
                        <a:pt x="33532" y="11240"/>
                        <a:pt x="33532" y="21289"/>
                        <a:pt x="27269" y="27439"/>
                      </a:cubicBezTo>
                      <a:cubicBezTo>
                        <a:pt x="20977" y="33588"/>
                        <a:pt x="10843" y="33303"/>
                        <a:pt x="4665" y="26869"/>
                      </a:cubicBezTo>
                      <a:close/>
                    </a:path>
                  </a:pathLst>
                </a:custGeom>
                <a:grpFill/>
                <a:ln w="2845" cap="flat">
                  <a:noFill/>
                  <a:prstDash val="solid"/>
                  <a:miter/>
                </a:ln>
              </p:spPr>
              <p:txBody>
                <a:bodyPr rtlCol="0" anchor="ctr"/>
                <a:lstStyle/>
                <a:p>
                  <a:endParaRPr lang="en-US"/>
                </a:p>
              </p:txBody>
            </p:sp>
            <p:sp>
              <p:nvSpPr>
                <p:cNvPr id="2035" name="Freeform: Shape 2034">
                  <a:extLst>
                    <a:ext uri="{FF2B5EF4-FFF2-40B4-BE49-F238E27FC236}">
                      <a16:creationId xmlns:a16="http://schemas.microsoft.com/office/drawing/2014/main" id="{9267A17A-774C-7589-E201-829C5CC74CD5}"/>
                    </a:ext>
                  </a:extLst>
                </p:cNvPr>
                <p:cNvSpPr/>
                <p:nvPr/>
              </p:nvSpPr>
              <p:spPr>
                <a:xfrm>
                  <a:off x="11872437" y="1749009"/>
                  <a:ext cx="31082" cy="31211"/>
                </a:xfrm>
                <a:custGeom>
                  <a:avLst/>
                  <a:gdLst>
                    <a:gd name="connsiteX0" fmla="*/ 4077 w 31082"/>
                    <a:gd name="connsiteY0" fmla="*/ 25787 h 31211"/>
                    <a:gd name="connsiteX1" fmla="*/ 4960 w 31082"/>
                    <a:gd name="connsiteY1" fmla="*/ 3923 h 31211"/>
                    <a:gd name="connsiteX2" fmla="*/ 26823 w 31082"/>
                    <a:gd name="connsiteY2" fmla="*/ 5204 h 31211"/>
                    <a:gd name="connsiteX3" fmla="*/ 26169 w 31082"/>
                    <a:gd name="connsiteY3" fmla="*/ 27352 h 31211"/>
                    <a:gd name="connsiteX4" fmla="*/ 4077 w 31082"/>
                    <a:gd name="connsiteY4" fmla="*/ 25787 h 3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2" h="31211">
                      <a:moveTo>
                        <a:pt x="4077" y="25787"/>
                      </a:moveTo>
                      <a:cubicBezTo>
                        <a:pt x="-1702" y="19239"/>
                        <a:pt x="-1275" y="9474"/>
                        <a:pt x="4960" y="3923"/>
                      </a:cubicBezTo>
                      <a:cubicBezTo>
                        <a:pt x="11109" y="-1771"/>
                        <a:pt x="20874" y="-1201"/>
                        <a:pt x="26823" y="5204"/>
                      </a:cubicBezTo>
                      <a:cubicBezTo>
                        <a:pt x="32745" y="11610"/>
                        <a:pt x="32460" y="21516"/>
                        <a:pt x="26169" y="27352"/>
                      </a:cubicBezTo>
                      <a:cubicBezTo>
                        <a:pt x="19763" y="33075"/>
                        <a:pt x="9856" y="32334"/>
                        <a:pt x="4077" y="25787"/>
                      </a:cubicBezTo>
                      <a:close/>
                    </a:path>
                  </a:pathLst>
                </a:custGeom>
                <a:grpFill/>
                <a:ln w="2845" cap="flat">
                  <a:noFill/>
                  <a:prstDash val="solid"/>
                  <a:miter/>
                </a:ln>
              </p:spPr>
              <p:txBody>
                <a:bodyPr rtlCol="0" anchor="ctr"/>
                <a:lstStyle/>
                <a:p>
                  <a:endParaRPr lang="en-US"/>
                </a:p>
              </p:txBody>
            </p:sp>
            <p:sp>
              <p:nvSpPr>
                <p:cNvPr id="2036" name="Freeform: Shape 2035">
                  <a:extLst>
                    <a:ext uri="{FF2B5EF4-FFF2-40B4-BE49-F238E27FC236}">
                      <a16:creationId xmlns:a16="http://schemas.microsoft.com/office/drawing/2014/main" id="{9B1EAEA2-EB54-E1DC-86C5-72C533F1AA95}"/>
                    </a:ext>
                  </a:extLst>
                </p:cNvPr>
                <p:cNvSpPr/>
                <p:nvPr/>
              </p:nvSpPr>
              <p:spPr>
                <a:xfrm>
                  <a:off x="11825825" y="1790198"/>
                  <a:ext cx="30236" cy="30484"/>
                </a:xfrm>
                <a:custGeom>
                  <a:avLst/>
                  <a:gdLst>
                    <a:gd name="connsiteX0" fmla="*/ 3602 w 30236"/>
                    <a:gd name="connsiteY0" fmla="*/ 24794 h 30484"/>
                    <a:gd name="connsiteX1" fmla="*/ 5197 w 30236"/>
                    <a:gd name="connsiteY1" fmla="*/ 3358 h 30484"/>
                    <a:gd name="connsiteX2" fmla="*/ 26519 w 30236"/>
                    <a:gd name="connsiteY2" fmla="*/ 5607 h 30484"/>
                    <a:gd name="connsiteX3" fmla="*/ 24925 w 30236"/>
                    <a:gd name="connsiteY3" fmla="*/ 27043 h 30484"/>
                    <a:gd name="connsiteX4" fmla="*/ 3602 w 30236"/>
                    <a:gd name="connsiteY4" fmla="*/ 24794 h 3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36" h="30484">
                      <a:moveTo>
                        <a:pt x="3602" y="24794"/>
                      </a:moveTo>
                      <a:cubicBezTo>
                        <a:pt x="-1778" y="18190"/>
                        <a:pt x="-1038" y="8596"/>
                        <a:pt x="5197" y="3358"/>
                      </a:cubicBezTo>
                      <a:cubicBezTo>
                        <a:pt x="11431" y="-1880"/>
                        <a:pt x="20997" y="-884"/>
                        <a:pt x="26519" y="5607"/>
                      </a:cubicBezTo>
                      <a:cubicBezTo>
                        <a:pt x="32042" y="12069"/>
                        <a:pt x="31330" y="21663"/>
                        <a:pt x="24925" y="27043"/>
                      </a:cubicBezTo>
                      <a:cubicBezTo>
                        <a:pt x="18520" y="32395"/>
                        <a:pt x="8955" y="31399"/>
                        <a:pt x="3602" y="24794"/>
                      </a:cubicBezTo>
                      <a:close/>
                    </a:path>
                  </a:pathLst>
                </a:custGeom>
                <a:grpFill/>
                <a:ln w="2845" cap="flat">
                  <a:noFill/>
                  <a:prstDash val="solid"/>
                  <a:miter/>
                </a:ln>
              </p:spPr>
              <p:txBody>
                <a:bodyPr rtlCol="0" anchor="ctr"/>
                <a:lstStyle/>
                <a:p>
                  <a:endParaRPr lang="en-US"/>
                </a:p>
              </p:txBody>
            </p:sp>
            <p:sp>
              <p:nvSpPr>
                <p:cNvPr id="2037" name="Freeform: Shape 2036">
                  <a:extLst>
                    <a:ext uri="{FF2B5EF4-FFF2-40B4-BE49-F238E27FC236}">
                      <a16:creationId xmlns:a16="http://schemas.microsoft.com/office/drawing/2014/main" id="{E865F41A-0E96-DFBA-C6C9-83D5187B5499}"/>
                    </a:ext>
                  </a:extLst>
                </p:cNvPr>
                <p:cNvSpPr/>
                <p:nvPr/>
              </p:nvSpPr>
              <p:spPr>
                <a:xfrm>
                  <a:off x="11777540" y="1829519"/>
                  <a:ext cx="29526" cy="29619"/>
                </a:xfrm>
                <a:custGeom>
                  <a:avLst/>
                  <a:gdLst>
                    <a:gd name="connsiteX0" fmla="*/ 3094 w 29526"/>
                    <a:gd name="connsiteY0" fmla="*/ 23564 h 29619"/>
                    <a:gd name="connsiteX1" fmla="*/ 5599 w 29526"/>
                    <a:gd name="connsiteY1" fmla="*/ 2868 h 29619"/>
                    <a:gd name="connsiteX2" fmla="*/ 26267 w 29526"/>
                    <a:gd name="connsiteY2" fmla="*/ 5857 h 29619"/>
                    <a:gd name="connsiteX3" fmla="*/ 23876 w 29526"/>
                    <a:gd name="connsiteY3" fmla="*/ 26696 h 29619"/>
                    <a:gd name="connsiteX4" fmla="*/ 3122 w 29526"/>
                    <a:gd name="connsiteY4" fmla="*/ 23564 h 2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6" h="29619">
                      <a:moveTo>
                        <a:pt x="3094" y="23564"/>
                      </a:moveTo>
                      <a:cubicBezTo>
                        <a:pt x="-1860" y="16931"/>
                        <a:pt x="-750" y="7651"/>
                        <a:pt x="5599" y="2868"/>
                      </a:cubicBezTo>
                      <a:cubicBezTo>
                        <a:pt x="12004" y="-1858"/>
                        <a:pt x="21143" y="-662"/>
                        <a:pt x="26267" y="5857"/>
                      </a:cubicBezTo>
                      <a:cubicBezTo>
                        <a:pt x="31362" y="12376"/>
                        <a:pt x="30424" y="21828"/>
                        <a:pt x="23876" y="26696"/>
                      </a:cubicBezTo>
                      <a:cubicBezTo>
                        <a:pt x="17385" y="31592"/>
                        <a:pt x="8076" y="30197"/>
                        <a:pt x="3122" y="23564"/>
                      </a:cubicBezTo>
                      <a:close/>
                    </a:path>
                  </a:pathLst>
                </a:custGeom>
                <a:grpFill/>
                <a:ln w="2845" cap="flat">
                  <a:noFill/>
                  <a:prstDash val="solid"/>
                  <a:miter/>
                </a:ln>
              </p:spPr>
              <p:txBody>
                <a:bodyPr rtlCol="0" anchor="ctr"/>
                <a:lstStyle/>
                <a:p>
                  <a:endParaRPr lang="en-US"/>
                </a:p>
              </p:txBody>
            </p:sp>
            <p:sp>
              <p:nvSpPr>
                <p:cNvPr id="2038" name="Freeform: Shape 2037">
                  <a:extLst>
                    <a:ext uri="{FF2B5EF4-FFF2-40B4-BE49-F238E27FC236}">
                      <a16:creationId xmlns:a16="http://schemas.microsoft.com/office/drawing/2014/main" id="{A81728F6-87B3-CE30-CF95-C456FB5AE6CA}"/>
                    </a:ext>
                  </a:extLst>
                </p:cNvPr>
                <p:cNvSpPr/>
                <p:nvPr/>
              </p:nvSpPr>
              <p:spPr>
                <a:xfrm>
                  <a:off x="11727772" y="1866692"/>
                  <a:ext cx="28608" cy="29018"/>
                </a:xfrm>
                <a:custGeom>
                  <a:avLst/>
                  <a:gdLst>
                    <a:gd name="connsiteX0" fmla="*/ 2643 w 28608"/>
                    <a:gd name="connsiteY0" fmla="*/ 22574 h 29018"/>
                    <a:gd name="connsiteX1" fmla="*/ 195 w 28608"/>
                    <a:gd name="connsiteY1" fmla="*/ 11756 h 29018"/>
                    <a:gd name="connsiteX2" fmla="*/ 2102 w 28608"/>
                    <a:gd name="connsiteY2" fmla="*/ 6660 h 29018"/>
                    <a:gd name="connsiteX3" fmla="*/ 5888 w 28608"/>
                    <a:gd name="connsiteY3" fmla="*/ 2533 h 29018"/>
                    <a:gd name="connsiteX4" fmla="*/ 25816 w 28608"/>
                    <a:gd name="connsiteY4" fmla="*/ 6234 h 29018"/>
                    <a:gd name="connsiteX5" fmla="*/ 22684 w 28608"/>
                    <a:gd name="connsiteY5" fmla="*/ 26446 h 29018"/>
                    <a:gd name="connsiteX6" fmla="*/ 17504 w 28608"/>
                    <a:gd name="connsiteY6" fmla="*/ 28752 h 29018"/>
                    <a:gd name="connsiteX7" fmla="*/ 11952 w 28608"/>
                    <a:gd name="connsiteY7" fmla="*/ 28752 h 29018"/>
                    <a:gd name="connsiteX8" fmla="*/ 2615 w 28608"/>
                    <a:gd name="connsiteY8" fmla="*/ 22603 h 2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08" h="29018">
                      <a:moveTo>
                        <a:pt x="2643" y="22574"/>
                      </a:moveTo>
                      <a:cubicBezTo>
                        <a:pt x="366" y="19243"/>
                        <a:pt x="-403" y="15343"/>
                        <a:pt x="195" y="11756"/>
                      </a:cubicBezTo>
                      <a:cubicBezTo>
                        <a:pt x="480" y="9934"/>
                        <a:pt x="1163" y="8226"/>
                        <a:pt x="2102" y="6660"/>
                      </a:cubicBezTo>
                      <a:cubicBezTo>
                        <a:pt x="3041" y="5066"/>
                        <a:pt x="4322" y="3671"/>
                        <a:pt x="5888" y="2533"/>
                      </a:cubicBezTo>
                      <a:cubicBezTo>
                        <a:pt x="12180" y="-1965"/>
                        <a:pt x="21119" y="-314"/>
                        <a:pt x="25816" y="6234"/>
                      </a:cubicBezTo>
                      <a:cubicBezTo>
                        <a:pt x="30542" y="12781"/>
                        <a:pt x="29118" y="21834"/>
                        <a:pt x="22684" y="26446"/>
                      </a:cubicBezTo>
                      <a:cubicBezTo>
                        <a:pt x="21091" y="27585"/>
                        <a:pt x="19297" y="28353"/>
                        <a:pt x="17504" y="28752"/>
                      </a:cubicBezTo>
                      <a:cubicBezTo>
                        <a:pt x="15681" y="29122"/>
                        <a:pt x="13774" y="29093"/>
                        <a:pt x="11952" y="28752"/>
                      </a:cubicBezTo>
                      <a:cubicBezTo>
                        <a:pt x="8308" y="28040"/>
                        <a:pt x="4920" y="25905"/>
                        <a:pt x="2615" y="22603"/>
                      </a:cubicBezTo>
                      <a:close/>
                    </a:path>
                  </a:pathLst>
                </a:custGeom>
                <a:grpFill/>
                <a:ln w="2845" cap="flat">
                  <a:noFill/>
                  <a:prstDash val="solid"/>
                  <a:miter/>
                </a:ln>
              </p:spPr>
              <p:txBody>
                <a:bodyPr rtlCol="0" anchor="ctr"/>
                <a:lstStyle/>
                <a:p>
                  <a:endParaRPr lang="en-US"/>
                </a:p>
              </p:txBody>
            </p:sp>
            <p:sp>
              <p:nvSpPr>
                <p:cNvPr id="2039" name="Freeform: Shape 2038">
                  <a:extLst>
                    <a:ext uri="{FF2B5EF4-FFF2-40B4-BE49-F238E27FC236}">
                      <a16:creationId xmlns:a16="http://schemas.microsoft.com/office/drawing/2014/main" id="{0FD1E4FC-9F42-4289-017E-09B2781AB605}"/>
                    </a:ext>
                  </a:extLst>
                </p:cNvPr>
                <p:cNvSpPr/>
                <p:nvPr/>
              </p:nvSpPr>
              <p:spPr>
                <a:xfrm>
                  <a:off x="11676475" y="1901824"/>
                  <a:ext cx="27871" cy="28184"/>
                </a:xfrm>
                <a:custGeom>
                  <a:avLst/>
                  <a:gdLst>
                    <a:gd name="connsiteX0" fmla="*/ 2271 w 27871"/>
                    <a:gd name="connsiteY0" fmla="*/ 21518 h 28184"/>
                    <a:gd name="connsiteX1" fmla="*/ 6200 w 27871"/>
                    <a:gd name="connsiteY1" fmla="*/ 2103 h 28184"/>
                    <a:gd name="connsiteX2" fmla="*/ 25501 w 27871"/>
                    <a:gd name="connsiteY2" fmla="*/ 6601 h 28184"/>
                    <a:gd name="connsiteX3" fmla="*/ 21572 w 27871"/>
                    <a:gd name="connsiteY3" fmla="*/ 26016 h 28184"/>
                    <a:gd name="connsiteX4" fmla="*/ 2271 w 27871"/>
                    <a:gd name="connsiteY4" fmla="*/ 21518 h 2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1" h="28184">
                      <a:moveTo>
                        <a:pt x="2271" y="21518"/>
                      </a:moveTo>
                      <a:cubicBezTo>
                        <a:pt x="-1914" y="14857"/>
                        <a:pt x="-149" y="6174"/>
                        <a:pt x="6200" y="2103"/>
                      </a:cubicBezTo>
                      <a:cubicBezTo>
                        <a:pt x="12548" y="-1968"/>
                        <a:pt x="21174" y="53"/>
                        <a:pt x="25501" y="6601"/>
                      </a:cubicBezTo>
                      <a:cubicBezTo>
                        <a:pt x="29828" y="13148"/>
                        <a:pt x="28063" y="21860"/>
                        <a:pt x="21572" y="26016"/>
                      </a:cubicBezTo>
                      <a:cubicBezTo>
                        <a:pt x="15081" y="30173"/>
                        <a:pt x="6455" y="28180"/>
                        <a:pt x="2271" y="21518"/>
                      </a:cubicBezTo>
                      <a:close/>
                    </a:path>
                  </a:pathLst>
                </a:custGeom>
                <a:grpFill/>
                <a:ln w="2845" cap="flat">
                  <a:noFill/>
                  <a:prstDash val="solid"/>
                  <a:miter/>
                </a:ln>
              </p:spPr>
              <p:txBody>
                <a:bodyPr rtlCol="0" anchor="ctr"/>
                <a:lstStyle/>
                <a:p>
                  <a:endParaRPr lang="en-US"/>
                </a:p>
              </p:txBody>
            </p:sp>
            <p:sp>
              <p:nvSpPr>
                <p:cNvPr id="2040" name="Freeform: Shape 2039">
                  <a:extLst>
                    <a:ext uri="{FF2B5EF4-FFF2-40B4-BE49-F238E27FC236}">
                      <a16:creationId xmlns:a16="http://schemas.microsoft.com/office/drawing/2014/main" id="{082753A6-FADB-D766-EB6D-3C2D902160B5}"/>
                    </a:ext>
                  </a:extLst>
                </p:cNvPr>
                <p:cNvSpPr/>
                <p:nvPr/>
              </p:nvSpPr>
              <p:spPr>
                <a:xfrm>
                  <a:off x="11623790" y="1934850"/>
                  <a:ext cx="27043" cy="27362"/>
                </a:xfrm>
                <a:custGeom>
                  <a:avLst/>
                  <a:gdLst>
                    <a:gd name="connsiteX0" fmla="*/ 1891 w 27043"/>
                    <a:gd name="connsiteY0" fmla="*/ 20377 h 27362"/>
                    <a:gd name="connsiteX1" fmla="*/ 6531 w 27043"/>
                    <a:gd name="connsiteY1" fmla="*/ 1759 h 27362"/>
                    <a:gd name="connsiteX2" fmla="*/ 11570 w 27043"/>
                    <a:gd name="connsiteY2" fmla="*/ 108 h 27362"/>
                    <a:gd name="connsiteX3" fmla="*/ 16694 w 27043"/>
                    <a:gd name="connsiteY3" fmla="*/ 449 h 27362"/>
                    <a:gd name="connsiteX4" fmla="*/ 25035 w 27043"/>
                    <a:gd name="connsiteY4" fmla="*/ 6798 h 27362"/>
                    <a:gd name="connsiteX5" fmla="*/ 26658 w 27043"/>
                    <a:gd name="connsiteY5" fmla="*/ 17246 h 27362"/>
                    <a:gd name="connsiteX6" fmla="*/ 24495 w 27043"/>
                    <a:gd name="connsiteY6" fmla="*/ 22028 h 27362"/>
                    <a:gd name="connsiteX7" fmla="*/ 20481 w 27043"/>
                    <a:gd name="connsiteY7" fmla="*/ 25587 h 27362"/>
                    <a:gd name="connsiteX8" fmla="*/ 1863 w 27043"/>
                    <a:gd name="connsiteY8" fmla="*/ 20349 h 2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3" h="27362">
                      <a:moveTo>
                        <a:pt x="1891" y="20377"/>
                      </a:moveTo>
                      <a:cubicBezTo>
                        <a:pt x="-1895" y="13744"/>
                        <a:pt x="183" y="5431"/>
                        <a:pt x="6531" y="1759"/>
                      </a:cubicBezTo>
                      <a:cubicBezTo>
                        <a:pt x="8125" y="848"/>
                        <a:pt x="9834" y="307"/>
                        <a:pt x="11570" y="108"/>
                      </a:cubicBezTo>
                      <a:cubicBezTo>
                        <a:pt x="13278" y="-120"/>
                        <a:pt x="15015" y="22"/>
                        <a:pt x="16694" y="449"/>
                      </a:cubicBezTo>
                      <a:cubicBezTo>
                        <a:pt x="20025" y="1360"/>
                        <a:pt x="23100" y="3524"/>
                        <a:pt x="25035" y="6798"/>
                      </a:cubicBezTo>
                      <a:cubicBezTo>
                        <a:pt x="27000" y="10072"/>
                        <a:pt x="27484" y="13829"/>
                        <a:pt x="26658" y="17246"/>
                      </a:cubicBezTo>
                      <a:cubicBezTo>
                        <a:pt x="26259" y="18954"/>
                        <a:pt x="25520" y="20576"/>
                        <a:pt x="24495" y="22028"/>
                      </a:cubicBezTo>
                      <a:cubicBezTo>
                        <a:pt x="23441" y="23423"/>
                        <a:pt x="22103" y="24647"/>
                        <a:pt x="20481" y="25587"/>
                      </a:cubicBezTo>
                      <a:cubicBezTo>
                        <a:pt x="13990" y="29316"/>
                        <a:pt x="5648" y="26982"/>
                        <a:pt x="1863" y="20349"/>
                      </a:cubicBezTo>
                      <a:close/>
                    </a:path>
                  </a:pathLst>
                </a:custGeom>
                <a:grpFill/>
                <a:ln w="2845" cap="flat">
                  <a:noFill/>
                  <a:prstDash val="solid"/>
                  <a:miter/>
                </a:ln>
              </p:spPr>
              <p:txBody>
                <a:bodyPr rtlCol="0" anchor="ctr"/>
                <a:lstStyle/>
                <a:p>
                  <a:endParaRPr lang="en-US"/>
                </a:p>
              </p:txBody>
            </p:sp>
            <p:sp>
              <p:nvSpPr>
                <p:cNvPr id="2041" name="Freeform: Shape 2040">
                  <a:extLst>
                    <a:ext uri="{FF2B5EF4-FFF2-40B4-BE49-F238E27FC236}">
                      <a16:creationId xmlns:a16="http://schemas.microsoft.com/office/drawing/2014/main" id="{F09F9857-53F0-144D-1C49-B052E08E8347}"/>
                    </a:ext>
                  </a:extLst>
                </p:cNvPr>
                <p:cNvSpPr/>
                <p:nvPr/>
              </p:nvSpPr>
              <p:spPr>
                <a:xfrm>
                  <a:off x="11569866" y="1965538"/>
                  <a:ext cx="26223" cy="26740"/>
                </a:xfrm>
                <a:custGeom>
                  <a:avLst/>
                  <a:gdLst>
                    <a:gd name="connsiteX0" fmla="*/ 1555 w 26223"/>
                    <a:gd name="connsiteY0" fmla="*/ 19438 h 26740"/>
                    <a:gd name="connsiteX1" fmla="*/ 6793 w 26223"/>
                    <a:gd name="connsiteY1" fmla="*/ 1503 h 26740"/>
                    <a:gd name="connsiteX2" fmla="*/ 24557 w 26223"/>
                    <a:gd name="connsiteY2" fmla="*/ 7140 h 26740"/>
                    <a:gd name="connsiteX3" fmla="*/ 19404 w 26223"/>
                    <a:gd name="connsiteY3" fmla="*/ 25189 h 26740"/>
                    <a:gd name="connsiteX4" fmla="*/ 1583 w 26223"/>
                    <a:gd name="connsiteY4" fmla="*/ 19410 h 2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3" h="26740">
                      <a:moveTo>
                        <a:pt x="1555" y="19438"/>
                      </a:moveTo>
                      <a:cubicBezTo>
                        <a:pt x="-1861" y="12862"/>
                        <a:pt x="558" y="4948"/>
                        <a:pt x="6793" y="1503"/>
                      </a:cubicBezTo>
                      <a:cubicBezTo>
                        <a:pt x="13056" y="-1884"/>
                        <a:pt x="20999" y="649"/>
                        <a:pt x="24557" y="7140"/>
                      </a:cubicBezTo>
                      <a:cubicBezTo>
                        <a:pt x="28116" y="13659"/>
                        <a:pt x="25781" y="21744"/>
                        <a:pt x="19404" y="25189"/>
                      </a:cubicBezTo>
                      <a:cubicBezTo>
                        <a:pt x="13028" y="28719"/>
                        <a:pt x="4971" y="25986"/>
                        <a:pt x="1583" y="19410"/>
                      </a:cubicBezTo>
                      <a:close/>
                    </a:path>
                  </a:pathLst>
                </a:custGeom>
                <a:grpFill/>
                <a:ln w="2845" cap="flat">
                  <a:noFill/>
                  <a:prstDash val="solid"/>
                  <a:miter/>
                </a:ln>
              </p:spPr>
              <p:txBody>
                <a:bodyPr rtlCol="0" anchor="ctr"/>
                <a:lstStyle/>
                <a:p>
                  <a:endParaRPr lang="en-US"/>
                </a:p>
              </p:txBody>
            </p:sp>
            <p:sp>
              <p:nvSpPr>
                <p:cNvPr id="2042" name="Freeform: Shape 2041">
                  <a:extLst>
                    <a:ext uri="{FF2B5EF4-FFF2-40B4-BE49-F238E27FC236}">
                      <a16:creationId xmlns:a16="http://schemas.microsoft.com/office/drawing/2014/main" id="{DBFDE223-581D-E876-CB6E-E40CDBDC9D6D}"/>
                    </a:ext>
                  </a:extLst>
                </p:cNvPr>
                <p:cNvSpPr/>
                <p:nvPr/>
              </p:nvSpPr>
              <p:spPr>
                <a:xfrm>
                  <a:off x="11514659" y="1994003"/>
                  <a:ext cx="25472" cy="25936"/>
                </a:xfrm>
                <a:custGeom>
                  <a:avLst/>
                  <a:gdLst>
                    <a:gd name="connsiteX0" fmla="*/ 1277 w 25472"/>
                    <a:gd name="connsiteY0" fmla="*/ 18417 h 25936"/>
                    <a:gd name="connsiteX1" fmla="*/ 7056 w 25472"/>
                    <a:gd name="connsiteY1" fmla="*/ 1194 h 25936"/>
                    <a:gd name="connsiteX2" fmla="*/ 24109 w 25472"/>
                    <a:gd name="connsiteY2" fmla="*/ 7485 h 25936"/>
                    <a:gd name="connsiteX3" fmla="*/ 18330 w 25472"/>
                    <a:gd name="connsiteY3" fmla="*/ 24709 h 25936"/>
                    <a:gd name="connsiteX4" fmla="*/ 1277 w 25472"/>
                    <a:gd name="connsiteY4" fmla="*/ 18417 h 25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2" h="25936">
                      <a:moveTo>
                        <a:pt x="1277" y="18417"/>
                      </a:moveTo>
                      <a:cubicBezTo>
                        <a:pt x="-1769" y="11898"/>
                        <a:pt x="822" y="4183"/>
                        <a:pt x="7056" y="1194"/>
                      </a:cubicBezTo>
                      <a:cubicBezTo>
                        <a:pt x="13291" y="-1795"/>
                        <a:pt x="20920" y="1023"/>
                        <a:pt x="24109" y="7485"/>
                      </a:cubicBezTo>
                      <a:cubicBezTo>
                        <a:pt x="27297" y="13948"/>
                        <a:pt x="24706" y="21662"/>
                        <a:pt x="18330" y="24709"/>
                      </a:cubicBezTo>
                      <a:cubicBezTo>
                        <a:pt x="11953" y="27755"/>
                        <a:pt x="4323" y="24936"/>
                        <a:pt x="1277" y="18417"/>
                      </a:cubicBezTo>
                      <a:close/>
                    </a:path>
                  </a:pathLst>
                </a:custGeom>
                <a:grpFill/>
                <a:ln w="2845" cap="flat">
                  <a:noFill/>
                  <a:prstDash val="solid"/>
                  <a:miter/>
                </a:ln>
              </p:spPr>
              <p:txBody>
                <a:bodyPr rtlCol="0" anchor="ctr"/>
                <a:lstStyle/>
                <a:p>
                  <a:endParaRPr lang="en-US"/>
                </a:p>
              </p:txBody>
            </p:sp>
            <p:sp>
              <p:nvSpPr>
                <p:cNvPr id="2043" name="Freeform: Shape 2042">
                  <a:extLst>
                    <a:ext uri="{FF2B5EF4-FFF2-40B4-BE49-F238E27FC236}">
                      <a16:creationId xmlns:a16="http://schemas.microsoft.com/office/drawing/2014/main" id="{3619FE50-0697-A043-B594-D71523643452}"/>
                    </a:ext>
                  </a:extLst>
                </p:cNvPr>
                <p:cNvSpPr/>
                <p:nvPr/>
              </p:nvSpPr>
              <p:spPr>
                <a:xfrm>
                  <a:off x="11458318" y="2020239"/>
                  <a:ext cx="24677" cy="25100"/>
                </a:xfrm>
                <a:custGeom>
                  <a:avLst/>
                  <a:gdLst>
                    <a:gd name="connsiteX0" fmla="*/ 1023 w 24677"/>
                    <a:gd name="connsiteY0" fmla="*/ 17289 h 25100"/>
                    <a:gd name="connsiteX1" fmla="*/ 7343 w 24677"/>
                    <a:gd name="connsiteY1" fmla="*/ 920 h 25100"/>
                    <a:gd name="connsiteX2" fmla="*/ 23570 w 24677"/>
                    <a:gd name="connsiteY2" fmla="*/ 7639 h 25100"/>
                    <a:gd name="connsiteX3" fmla="*/ 17307 w 24677"/>
                    <a:gd name="connsiteY3" fmla="*/ 24150 h 25100"/>
                    <a:gd name="connsiteX4" fmla="*/ 994 w 24677"/>
                    <a:gd name="connsiteY4" fmla="*/ 17289 h 25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7" h="25100">
                      <a:moveTo>
                        <a:pt x="1023" y="17289"/>
                      </a:moveTo>
                      <a:cubicBezTo>
                        <a:pt x="-1682" y="10856"/>
                        <a:pt x="1165" y="3539"/>
                        <a:pt x="7343" y="920"/>
                      </a:cubicBezTo>
                      <a:cubicBezTo>
                        <a:pt x="13549" y="-1613"/>
                        <a:pt x="20752" y="1233"/>
                        <a:pt x="23570" y="7639"/>
                      </a:cubicBezTo>
                      <a:cubicBezTo>
                        <a:pt x="26388" y="13987"/>
                        <a:pt x="23656" y="21560"/>
                        <a:pt x="17307" y="24150"/>
                      </a:cubicBezTo>
                      <a:cubicBezTo>
                        <a:pt x="10987" y="26798"/>
                        <a:pt x="3699" y="23723"/>
                        <a:pt x="994" y="17289"/>
                      </a:cubicBezTo>
                      <a:close/>
                    </a:path>
                  </a:pathLst>
                </a:custGeom>
                <a:grpFill/>
                <a:ln w="2845" cap="flat">
                  <a:noFill/>
                  <a:prstDash val="solid"/>
                  <a:miter/>
                </a:ln>
              </p:spPr>
              <p:txBody>
                <a:bodyPr rtlCol="0" anchor="ctr"/>
                <a:lstStyle/>
                <a:p>
                  <a:endParaRPr lang="en-US"/>
                </a:p>
              </p:txBody>
            </p:sp>
            <p:sp>
              <p:nvSpPr>
                <p:cNvPr id="2044" name="Freeform: Shape 2043">
                  <a:extLst>
                    <a:ext uri="{FF2B5EF4-FFF2-40B4-BE49-F238E27FC236}">
                      <a16:creationId xmlns:a16="http://schemas.microsoft.com/office/drawing/2014/main" id="{DB260DFE-27BE-A0E5-1EC7-EBE3DFE61814}"/>
                    </a:ext>
                  </a:extLst>
                </p:cNvPr>
                <p:cNvSpPr/>
                <p:nvPr/>
              </p:nvSpPr>
              <p:spPr>
                <a:xfrm>
                  <a:off x="11401009" y="2043951"/>
                  <a:ext cx="23841" cy="24479"/>
                </a:xfrm>
                <a:custGeom>
                  <a:avLst/>
                  <a:gdLst>
                    <a:gd name="connsiteX0" fmla="*/ 797 w 23841"/>
                    <a:gd name="connsiteY0" fmla="*/ 16409 h 24479"/>
                    <a:gd name="connsiteX1" fmla="*/ 7545 w 23841"/>
                    <a:gd name="connsiteY1" fmla="*/ 780 h 24479"/>
                    <a:gd name="connsiteX2" fmla="*/ 22974 w 23841"/>
                    <a:gd name="connsiteY2" fmla="*/ 7897 h 24479"/>
                    <a:gd name="connsiteX3" fmla="*/ 16285 w 23841"/>
                    <a:gd name="connsiteY3" fmla="*/ 23668 h 24479"/>
                    <a:gd name="connsiteX4" fmla="*/ 797 w 23841"/>
                    <a:gd name="connsiteY4" fmla="*/ 16437 h 24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1" h="24479">
                      <a:moveTo>
                        <a:pt x="797" y="16409"/>
                      </a:moveTo>
                      <a:cubicBezTo>
                        <a:pt x="-1565" y="10060"/>
                        <a:pt x="1509" y="3199"/>
                        <a:pt x="7545" y="780"/>
                      </a:cubicBezTo>
                      <a:cubicBezTo>
                        <a:pt x="13608" y="-1583"/>
                        <a:pt x="20498" y="1605"/>
                        <a:pt x="22974" y="7897"/>
                      </a:cubicBezTo>
                      <a:cubicBezTo>
                        <a:pt x="25451" y="14188"/>
                        <a:pt x="22434" y="21248"/>
                        <a:pt x="16285" y="23668"/>
                      </a:cubicBezTo>
                      <a:cubicBezTo>
                        <a:pt x="10135" y="26145"/>
                        <a:pt x="3132" y="22729"/>
                        <a:pt x="797" y="16437"/>
                      </a:cubicBezTo>
                      <a:close/>
                    </a:path>
                  </a:pathLst>
                </a:custGeom>
                <a:grpFill/>
                <a:ln w="2845" cap="flat">
                  <a:noFill/>
                  <a:prstDash val="solid"/>
                  <a:miter/>
                </a:ln>
              </p:spPr>
              <p:txBody>
                <a:bodyPr rtlCol="0" anchor="ctr"/>
                <a:lstStyle/>
                <a:p>
                  <a:endParaRPr lang="en-US"/>
                </a:p>
              </p:txBody>
            </p:sp>
            <p:sp>
              <p:nvSpPr>
                <p:cNvPr id="2045" name="Freeform: Shape 2044">
                  <a:extLst>
                    <a:ext uri="{FF2B5EF4-FFF2-40B4-BE49-F238E27FC236}">
                      <a16:creationId xmlns:a16="http://schemas.microsoft.com/office/drawing/2014/main" id="{8D07B242-1D2D-F5E0-C921-B28031A6B724}"/>
                    </a:ext>
                  </a:extLst>
                </p:cNvPr>
                <p:cNvSpPr/>
                <p:nvPr/>
              </p:nvSpPr>
              <p:spPr>
                <a:xfrm>
                  <a:off x="11342782" y="2065340"/>
                  <a:ext cx="23077" cy="23630"/>
                </a:xfrm>
                <a:custGeom>
                  <a:avLst/>
                  <a:gdLst>
                    <a:gd name="connsiteX0" fmla="*/ 607 w 23077"/>
                    <a:gd name="connsiteY0" fmla="*/ 15460 h 23630"/>
                    <a:gd name="connsiteX1" fmla="*/ 7753 w 23077"/>
                    <a:gd name="connsiteY1" fmla="*/ 571 h 23630"/>
                    <a:gd name="connsiteX2" fmla="*/ 22414 w 23077"/>
                    <a:gd name="connsiteY2" fmla="*/ 8144 h 23630"/>
                    <a:gd name="connsiteX3" fmla="*/ 15269 w 23077"/>
                    <a:gd name="connsiteY3" fmla="*/ 23033 h 23630"/>
                    <a:gd name="connsiteX4" fmla="*/ 607 w 23077"/>
                    <a:gd name="connsiteY4" fmla="*/ 15460 h 23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77" h="23630">
                      <a:moveTo>
                        <a:pt x="607" y="15460"/>
                      </a:moveTo>
                      <a:cubicBezTo>
                        <a:pt x="-1414" y="9254"/>
                        <a:pt x="1775" y="2564"/>
                        <a:pt x="7753" y="571"/>
                      </a:cubicBezTo>
                      <a:cubicBezTo>
                        <a:pt x="13731" y="-1422"/>
                        <a:pt x="20279" y="1966"/>
                        <a:pt x="22414" y="8144"/>
                      </a:cubicBezTo>
                      <a:cubicBezTo>
                        <a:pt x="24549" y="14321"/>
                        <a:pt x="21361" y="20983"/>
                        <a:pt x="15269" y="23033"/>
                      </a:cubicBezTo>
                      <a:cubicBezTo>
                        <a:pt x="9205" y="25082"/>
                        <a:pt x="2629" y="21695"/>
                        <a:pt x="607" y="15460"/>
                      </a:cubicBezTo>
                      <a:close/>
                    </a:path>
                  </a:pathLst>
                </a:custGeom>
                <a:grpFill/>
                <a:ln w="2845" cap="flat">
                  <a:noFill/>
                  <a:prstDash val="solid"/>
                  <a:miter/>
                </a:ln>
              </p:spPr>
              <p:txBody>
                <a:bodyPr rtlCol="0" anchor="ctr"/>
                <a:lstStyle/>
                <a:p>
                  <a:endParaRPr lang="en-US"/>
                </a:p>
              </p:txBody>
            </p:sp>
            <p:sp>
              <p:nvSpPr>
                <p:cNvPr id="2046" name="Freeform: Shape 2045">
                  <a:extLst>
                    <a:ext uri="{FF2B5EF4-FFF2-40B4-BE49-F238E27FC236}">
                      <a16:creationId xmlns:a16="http://schemas.microsoft.com/office/drawing/2014/main" id="{8E7DD3DE-BA76-8A7E-FF95-3EA298BF7723}"/>
                    </a:ext>
                  </a:extLst>
                </p:cNvPr>
                <p:cNvSpPr/>
                <p:nvPr/>
              </p:nvSpPr>
              <p:spPr>
                <a:xfrm>
                  <a:off x="11283702" y="2084326"/>
                  <a:ext cx="22323" cy="22796"/>
                </a:xfrm>
                <a:custGeom>
                  <a:avLst/>
                  <a:gdLst>
                    <a:gd name="connsiteX0" fmla="*/ 445 w 22323"/>
                    <a:gd name="connsiteY0" fmla="*/ 14409 h 22796"/>
                    <a:gd name="connsiteX1" fmla="*/ 7960 w 22323"/>
                    <a:gd name="connsiteY1" fmla="*/ 403 h 22796"/>
                    <a:gd name="connsiteX2" fmla="*/ 16415 w 22323"/>
                    <a:gd name="connsiteY2" fmla="*/ 1485 h 22796"/>
                    <a:gd name="connsiteX3" fmla="*/ 21825 w 22323"/>
                    <a:gd name="connsiteY3" fmla="*/ 8289 h 22796"/>
                    <a:gd name="connsiteX4" fmla="*/ 20999 w 22323"/>
                    <a:gd name="connsiteY4" fmla="*/ 17000 h 22796"/>
                    <a:gd name="connsiteX5" fmla="*/ 14337 w 22323"/>
                    <a:gd name="connsiteY5" fmla="*/ 22380 h 22796"/>
                    <a:gd name="connsiteX6" fmla="*/ 445 w 22323"/>
                    <a:gd name="connsiteY6" fmla="*/ 14409 h 2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23" h="22796">
                      <a:moveTo>
                        <a:pt x="445" y="14409"/>
                      </a:moveTo>
                      <a:cubicBezTo>
                        <a:pt x="-1263" y="8317"/>
                        <a:pt x="2096" y="2054"/>
                        <a:pt x="7960" y="403"/>
                      </a:cubicBezTo>
                      <a:cubicBezTo>
                        <a:pt x="10893" y="-423"/>
                        <a:pt x="13911" y="61"/>
                        <a:pt x="16415" y="1485"/>
                      </a:cubicBezTo>
                      <a:cubicBezTo>
                        <a:pt x="18921" y="2908"/>
                        <a:pt x="20914" y="5271"/>
                        <a:pt x="21825" y="8289"/>
                      </a:cubicBezTo>
                      <a:cubicBezTo>
                        <a:pt x="22735" y="11306"/>
                        <a:pt x="22365" y="14438"/>
                        <a:pt x="20999" y="17000"/>
                      </a:cubicBezTo>
                      <a:cubicBezTo>
                        <a:pt x="19633" y="19534"/>
                        <a:pt x="17298" y="21526"/>
                        <a:pt x="14337" y="22380"/>
                      </a:cubicBezTo>
                      <a:cubicBezTo>
                        <a:pt x="8387" y="24060"/>
                        <a:pt x="2153" y="20501"/>
                        <a:pt x="445" y="14409"/>
                      </a:cubicBezTo>
                      <a:close/>
                    </a:path>
                  </a:pathLst>
                </a:custGeom>
                <a:grpFill/>
                <a:ln w="2845" cap="flat">
                  <a:noFill/>
                  <a:prstDash val="solid"/>
                  <a:miter/>
                </a:ln>
              </p:spPr>
              <p:txBody>
                <a:bodyPr rtlCol="0" anchor="ctr"/>
                <a:lstStyle/>
                <a:p>
                  <a:endParaRPr lang="en-US"/>
                </a:p>
              </p:txBody>
            </p:sp>
            <p:sp>
              <p:nvSpPr>
                <p:cNvPr id="2047" name="Freeform: Shape 2046">
                  <a:extLst>
                    <a:ext uri="{FF2B5EF4-FFF2-40B4-BE49-F238E27FC236}">
                      <a16:creationId xmlns:a16="http://schemas.microsoft.com/office/drawing/2014/main" id="{B8BC091E-AB11-7AA4-3581-BBBF996EB7C6}"/>
                    </a:ext>
                  </a:extLst>
                </p:cNvPr>
                <p:cNvSpPr/>
                <p:nvPr/>
              </p:nvSpPr>
              <p:spPr>
                <a:xfrm>
                  <a:off x="11223937" y="2100833"/>
                  <a:ext cx="21504" cy="22111"/>
                </a:xfrm>
                <a:custGeom>
                  <a:avLst/>
                  <a:gdLst>
                    <a:gd name="connsiteX0" fmla="*/ 313 w 21504"/>
                    <a:gd name="connsiteY0" fmla="*/ 13532 h 22111"/>
                    <a:gd name="connsiteX1" fmla="*/ 1537 w 21504"/>
                    <a:gd name="connsiteY1" fmla="*/ 5219 h 22111"/>
                    <a:gd name="connsiteX2" fmla="*/ 8113 w 21504"/>
                    <a:gd name="connsiteY2" fmla="*/ 322 h 22111"/>
                    <a:gd name="connsiteX3" fmla="*/ 21151 w 21504"/>
                    <a:gd name="connsiteY3" fmla="*/ 8379 h 22111"/>
                    <a:gd name="connsiteX4" fmla="*/ 13408 w 21504"/>
                    <a:gd name="connsiteY4" fmla="*/ 21787 h 22111"/>
                    <a:gd name="connsiteX5" fmla="*/ 5210 w 21504"/>
                    <a:gd name="connsiteY5" fmla="*/ 20421 h 22111"/>
                    <a:gd name="connsiteX6" fmla="*/ 313 w 21504"/>
                    <a:gd name="connsiteY6" fmla="*/ 13532 h 2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4" h="22111">
                      <a:moveTo>
                        <a:pt x="313" y="13532"/>
                      </a:moveTo>
                      <a:cubicBezTo>
                        <a:pt x="-399" y="10571"/>
                        <a:pt x="142" y="7610"/>
                        <a:pt x="1537" y="5219"/>
                      </a:cubicBezTo>
                      <a:cubicBezTo>
                        <a:pt x="2960" y="2828"/>
                        <a:pt x="5267" y="1091"/>
                        <a:pt x="8113" y="322"/>
                      </a:cubicBezTo>
                      <a:cubicBezTo>
                        <a:pt x="13807" y="-1130"/>
                        <a:pt x="19643" y="2457"/>
                        <a:pt x="21151" y="8379"/>
                      </a:cubicBezTo>
                      <a:cubicBezTo>
                        <a:pt x="22660" y="14300"/>
                        <a:pt x="19187" y="20307"/>
                        <a:pt x="13408" y="21787"/>
                      </a:cubicBezTo>
                      <a:cubicBezTo>
                        <a:pt x="10533" y="22556"/>
                        <a:pt x="7573" y="21901"/>
                        <a:pt x="5210" y="20421"/>
                      </a:cubicBezTo>
                      <a:cubicBezTo>
                        <a:pt x="2847" y="18912"/>
                        <a:pt x="1025" y="16492"/>
                        <a:pt x="313" y="13532"/>
                      </a:cubicBezTo>
                      <a:close/>
                    </a:path>
                  </a:pathLst>
                </a:custGeom>
                <a:grpFill/>
                <a:ln w="2845" cap="flat">
                  <a:noFill/>
                  <a:prstDash val="solid"/>
                  <a:miter/>
                </a:ln>
              </p:spPr>
              <p:txBody>
                <a:bodyPr rtlCol="0" anchor="ctr"/>
                <a:lstStyle/>
                <a:p>
                  <a:endParaRPr lang="en-US"/>
                </a:p>
              </p:txBody>
            </p:sp>
            <p:sp>
              <p:nvSpPr>
                <p:cNvPr id="2048" name="Freeform: Shape 2047">
                  <a:extLst>
                    <a:ext uri="{FF2B5EF4-FFF2-40B4-BE49-F238E27FC236}">
                      <a16:creationId xmlns:a16="http://schemas.microsoft.com/office/drawing/2014/main" id="{306C5C2F-67F8-4741-69C1-FF4A99A89BFA}"/>
                    </a:ext>
                  </a:extLst>
                </p:cNvPr>
                <p:cNvSpPr/>
                <p:nvPr/>
              </p:nvSpPr>
              <p:spPr>
                <a:xfrm>
                  <a:off x="11163553" y="2114786"/>
                  <a:ext cx="20710" cy="21284"/>
                </a:xfrm>
                <a:custGeom>
                  <a:avLst/>
                  <a:gdLst>
                    <a:gd name="connsiteX0" fmla="*/ 202 w 20710"/>
                    <a:gd name="connsiteY0" fmla="*/ 12731 h 21284"/>
                    <a:gd name="connsiteX1" fmla="*/ 8229 w 20710"/>
                    <a:gd name="connsiteY1" fmla="*/ 205 h 21284"/>
                    <a:gd name="connsiteX2" fmla="*/ 20471 w 20710"/>
                    <a:gd name="connsiteY2" fmla="*/ 8546 h 21284"/>
                    <a:gd name="connsiteX3" fmla="*/ 12443 w 20710"/>
                    <a:gd name="connsiteY3" fmla="*/ 21072 h 21284"/>
                    <a:gd name="connsiteX4" fmla="*/ 202 w 20710"/>
                    <a:gd name="connsiteY4" fmla="*/ 12731 h 2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10" h="21284">
                      <a:moveTo>
                        <a:pt x="202" y="12731"/>
                      </a:moveTo>
                      <a:cubicBezTo>
                        <a:pt x="-909" y="6952"/>
                        <a:pt x="2678" y="1343"/>
                        <a:pt x="8229" y="205"/>
                      </a:cubicBezTo>
                      <a:cubicBezTo>
                        <a:pt x="13781" y="-934"/>
                        <a:pt x="19275" y="2795"/>
                        <a:pt x="20471" y="8546"/>
                      </a:cubicBezTo>
                      <a:cubicBezTo>
                        <a:pt x="21695" y="14296"/>
                        <a:pt x="18108" y="19905"/>
                        <a:pt x="12443" y="21072"/>
                      </a:cubicBezTo>
                      <a:cubicBezTo>
                        <a:pt x="6806" y="22239"/>
                        <a:pt x="1312" y="18481"/>
                        <a:pt x="202" y="12731"/>
                      </a:cubicBezTo>
                      <a:close/>
                    </a:path>
                  </a:pathLst>
                </a:custGeom>
                <a:grpFill/>
                <a:ln w="2845" cap="flat">
                  <a:noFill/>
                  <a:prstDash val="solid"/>
                  <a:miter/>
                </a:ln>
              </p:spPr>
              <p:txBody>
                <a:bodyPr rtlCol="0" anchor="ctr"/>
                <a:lstStyle/>
                <a:p>
                  <a:endParaRPr lang="en-US"/>
                </a:p>
              </p:txBody>
            </p:sp>
            <p:sp>
              <p:nvSpPr>
                <p:cNvPr id="2049" name="Freeform: Shape 2048">
                  <a:extLst>
                    <a:ext uri="{FF2B5EF4-FFF2-40B4-BE49-F238E27FC236}">
                      <a16:creationId xmlns:a16="http://schemas.microsoft.com/office/drawing/2014/main" id="{78093C67-44A5-D8C4-6210-F08150745036}"/>
                    </a:ext>
                  </a:extLst>
                </p:cNvPr>
                <p:cNvSpPr/>
                <p:nvPr/>
              </p:nvSpPr>
              <p:spPr>
                <a:xfrm>
                  <a:off x="11102652" y="2126288"/>
                  <a:ext cx="19970" cy="20506"/>
                </a:xfrm>
                <a:custGeom>
                  <a:avLst/>
                  <a:gdLst>
                    <a:gd name="connsiteX0" fmla="*/ 123 w 19970"/>
                    <a:gd name="connsiteY0" fmla="*/ 11791 h 20506"/>
                    <a:gd name="connsiteX1" fmla="*/ 8351 w 19970"/>
                    <a:gd name="connsiteY1" fmla="*/ 119 h 20506"/>
                    <a:gd name="connsiteX2" fmla="*/ 19824 w 19970"/>
                    <a:gd name="connsiteY2" fmla="*/ 8716 h 20506"/>
                    <a:gd name="connsiteX3" fmla="*/ 11596 w 19970"/>
                    <a:gd name="connsiteY3" fmla="*/ 20388 h 20506"/>
                    <a:gd name="connsiteX4" fmla="*/ 123 w 19970"/>
                    <a:gd name="connsiteY4" fmla="*/ 11791 h 2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70" h="20506">
                      <a:moveTo>
                        <a:pt x="123" y="11791"/>
                      </a:moveTo>
                      <a:cubicBezTo>
                        <a:pt x="-730" y="6183"/>
                        <a:pt x="2942" y="973"/>
                        <a:pt x="8351" y="119"/>
                      </a:cubicBezTo>
                      <a:cubicBezTo>
                        <a:pt x="13731" y="-735"/>
                        <a:pt x="18884" y="3108"/>
                        <a:pt x="19824" y="8716"/>
                      </a:cubicBezTo>
                      <a:cubicBezTo>
                        <a:pt x="20763" y="14296"/>
                        <a:pt x="17091" y="19534"/>
                        <a:pt x="11596" y="20388"/>
                      </a:cubicBezTo>
                      <a:cubicBezTo>
                        <a:pt x="6130" y="21242"/>
                        <a:pt x="977" y="17399"/>
                        <a:pt x="123" y="11791"/>
                      </a:cubicBezTo>
                      <a:close/>
                    </a:path>
                  </a:pathLst>
                </a:custGeom>
                <a:grpFill/>
                <a:ln w="2845" cap="flat">
                  <a:noFill/>
                  <a:prstDash val="solid"/>
                  <a:miter/>
                </a:ln>
              </p:spPr>
              <p:txBody>
                <a:bodyPr rtlCol="0" anchor="ctr"/>
                <a:lstStyle/>
                <a:p>
                  <a:endParaRPr lang="en-US"/>
                </a:p>
              </p:txBody>
            </p:sp>
            <p:sp>
              <p:nvSpPr>
                <p:cNvPr id="2050" name="Freeform: Shape 2049">
                  <a:extLst>
                    <a:ext uri="{FF2B5EF4-FFF2-40B4-BE49-F238E27FC236}">
                      <a16:creationId xmlns:a16="http://schemas.microsoft.com/office/drawing/2014/main" id="{03D5BB0E-D4F1-74C4-54DA-C8B2FD46B25D}"/>
                    </a:ext>
                  </a:extLst>
                </p:cNvPr>
                <p:cNvSpPr/>
                <p:nvPr/>
              </p:nvSpPr>
              <p:spPr>
                <a:xfrm>
                  <a:off x="11041364" y="2135368"/>
                  <a:ext cx="19188" cy="19731"/>
                </a:xfrm>
                <a:custGeom>
                  <a:avLst/>
                  <a:gdLst>
                    <a:gd name="connsiteX0" fmla="*/ 63 w 19188"/>
                    <a:gd name="connsiteY0" fmla="*/ 10880 h 19731"/>
                    <a:gd name="connsiteX1" fmla="*/ 8433 w 19188"/>
                    <a:gd name="connsiteY1" fmla="*/ 62 h 19731"/>
                    <a:gd name="connsiteX2" fmla="*/ 19108 w 19188"/>
                    <a:gd name="connsiteY2" fmla="*/ 8660 h 19731"/>
                    <a:gd name="connsiteX3" fmla="*/ 10767 w 19188"/>
                    <a:gd name="connsiteY3" fmla="*/ 19677 h 19731"/>
                    <a:gd name="connsiteX4" fmla="*/ 92 w 19188"/>
                    <a:gd name="connsiteY4" fmla="*/ 10909 h 19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8" h="19731">
                      <a:moveTo>
                        <a:pt x="63" y="10880"/>
                      </a:moveTo>
                      <a:cubicBezTo>
                        <a:pt x="-535" y="5471"/>
                        <a:pt x="3194" y="632"/>
                        <a:pt x="8433" y="62"/>
                      </a:cubicBezTo>
                      <a:cubicBezTo>
                        <a:pt x="13642" y="-535"/>
                        <a:pt x="18396" y="3222"/>
                        <a:pt x="19108" y="8660"/>
                      </a:cubicBezTo>
                      <a:cubicBezTo>
                        <a:pt x="19791" y="14040"/>
                        <a:pt x="16062" y="19051"/>
                        <a:pt x="10767" y="19677"/>
                      </a:cubicBezTo>
                      <a:cubicBezTo>
                        <a:pt x="5472" y="20246"/>
                        <a:pt x="689" y="16318"/>
                        <a:pt x="92" y="10909"/>
                      </a:cubicBezTo>
                      <a:close/>
                    </a:path>
                  </a:pathLst>
                </a:custGeom>
                <a:grpFill/>
                <a:ln w="2845" cap="flat">
                  <a:noFill/>
                  <a:prstDash val="solid"/>
                  <a:miter/>
                </a:ln>
              </p:spPr>
              <p:txBody>
                <a:bodyPr rtlCol="0" anchor="ctr"/>
                <a:lstStyle/>
                <a:p>
                  <a:endParaRPr lang="en-US"/>
                </a:p>
              </p:txBody>
            </p:sp>
            <p:sp>
              <p:nvSpPr>
                <p:cNvPr id="2051" name="Freeform: Shape 2050">
                  <a:extLst>
                    <a:ext uri="{FF2B5EF4-FFF2-40B4-BE49-F238E27FC236}">
                      <a16:creationId xmlns:a16="http://schemas.microsoft.com/office/drawing/2014/main" id="{5B267641-35BD-26CB-7E75-E841BBDC93E7}"/>
                    </a:ext>
                  </a:extLst>
                </p:cNvPr>
                <p:cNvSpPr/>
                <p:nvPr/>
              </p:nvSpPr>
              <p:spPr>
                <a:xfrm>
                  <a:off x="10979768" y="2141776"/>
                  <a:ext cx="18363" cy="18967"/>
                </a:xfrm>
                <a:custGeom>
                  <a:avLst/>
                  <a:gdLst>
                    <a:gd name="connsiteX0" fmla="*/ 25 w 18363"/>
                    <a:gd name="connsiteY0" fmla="*/ 10224 h 18967"/>
                    <a:gd name="connsiteX1" fmla="*/ 8451 w 18363"/>
                    <a:gd name="connsiteY1" fmla="*/ 32 h 18967"/>
                    <a:gd name="connsiteX2" fmla="*/ 18331 w 18363"/>
                    <a:gd name="connsiteY2" fmla="*/ 8715 h 18967"/>
                    <a:gd name="connsiteX3" fmla="*/ 9903 w 18363"/>
                    <a:gd name="connsiteY3" fmla="*/ 18935 h 18967"/>
                    <a:gd name="connsiteX4" fmla="*/ 25 w 18363"/>
                    <a:gd name="connsiteY4" fmla="*/ 10252 h 18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3" h="18967">
                      <a:moveTo>
                        <a:pt x="25" y="10224"/>
                      </a:moveTo>
                      <a:cubicBezTo>
                        <a:pt x="-345" y="5042"/>
                        <a:pt x="3441" y="459"/>
                        <a:pt x="8451" y="32"/>
                      </a:cubicBezTo>
                      <a:cubicBezTo>
                        <a:pt x="13462" y="-395"/>
                        <a:pt x="17903" y="3505"/>
                        <a:pt x="18331" y="8715"/>
                      </a:cubicBezTo>
                      <a:cubicBezTo>
                        <a:pt x="18757" y="13924"/>
                        <a:pt x="14999" y="18508"/>
                        <a:pt x="9903" y="18935"/>
                      </a:cubicBezTo>
                      <a:cubicBezTo>
                        <a:pt x="4808" y="19362"/>
                        <a:pt x="367" y="15490"/>
                        <a:pt x="25" y="10252"/>
                      </a:cubicBezTo>
                      <a:close/>
                    </a:path>
                  </a:pathLst>
                </a:custGeom>
                <a:grpFill/>
                <a:ln w="2845" cap="flat">
                  <a:noFill/>
                  <a:prstDash val="solid"/>
                  <a:miter/>
                </a:ln>
              </p:spPr>
              <p:txBody>
                <a:bodyPr rtlCol="0" anchor="ctr"/>
                <a:lstStyle/>
                <a:p>
                  <a:endParaRPr lang="en-US"/>
                </a:p>
              </p:txBody>
            </p:sp>
            <p:sp>
              <p:nvSpPr>
                <p:cNvPr id="2052" name="Freeform: Shape 2051">
                  <a:extLst>
                    <a:ext uri="{FF2B5EF4-FFF2-40B4-BE49-F238E27FC236}">
                      <a16:creationId xmlns:a16="http://schemas.microsoft.com/office/drawing/2014/main" id="{6213FDD8-6AB8-B30D-464B-4EF2BD7B050D}"/>
                    </a:ext>
                  </a:extLst>
                </p:cNvPr>
                <p:cNvSpPr/>
                <p:nvPr/>
              </p:nvSpPr>
              <p:spPr>
                <a:xfrm>
                  <a:off x="10917956" y="2145672"/>
                  <a:ext cx="17635" cy="18146"/>
                </a:xfrm>
                <a:custGeom>
                  <a:avLst/>
                  <a:gdLst>
                    <a:gd name="connsiteX0" fmla="*/ 4 w 17635"/>
                    <a:gd name="connsiteY0" fmla="*/ 9402 h 18146"/>
                    <a:gd name="connsiteX1" fmla="*/ 8487 w 17635"/>
                    <a:gd name="connsiteY1" fmla="*/ 7 h 18146"/>
                    <a:gd name="connsiteX2" fmla="*/ 17626 w 17635"/>
                    <a:gd name="connsiteY2" fmla="*/ 8747 h 18146"/>
                    <a:gd name="connsiteX3" fmla="*/ 9142 w 17635"/>
                    <a:gd name="connsiteY3" fmla="*/ 18141 h 18146"/>
                    <a:gd name="connsiteX4" fmla="*/ 4 w 17635"/>
                    <a:gd name="connsiteY4" fmla="*/ 9402 h 1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5" h="18146">
                      <a:moveTo>
                        <a:pt x="4" y="9402"/>
                      </a:moveTo>
                      <a:cubicBezTo>
                        <a:pt x="-139" y="4391"/>
                        <a:pt x="3648" y="207"/>
                        <a:pt x="8487" y="7"/>
                      </a:cubicBezTo>
                      <a:cubicBezTo>
                        <a:pt x="13327" y="-192"/>
                        <a:pt x="17398" y="3765"/>
                        <a:pt x="17626" y="8747"/>
                      </a:cubicBezTo>
                      <a:cubicBezTo>
                        <a:pt x="17854" y="13757"/>
                        <a:pt x="14039" y="17942"/>
                        <a:pt x="9142" y="18141"/>
                      </a:cubicBezTo>
                      <a:cubicBezTo>
                        <a:pt x="4246" y="18312"/>
                        <a:pt x="146" y="14412"/>
                        <a:pt x="4" y="9402"/>
                      </a:cubicBezTo>
                      <a:close/>
                    </a:path>
                  </a:pathLst>
                </a:custGeom>
                <a:grpFill/>
                <a:ln w="2845" cap="flat">
                  <a:noFill/>
                  <a:prstDash val="solid"/>
                  <a:miter/>
                </a:ln>
              </p:spPr>
              <p:txBody>
                <a:bodyPr rtlCol="0" anchor="ctr"/>
                <a:lstStyle/>
                <a:p>
                  <a:endParaRPr lang="en-US"/>
                </a:p>
              </p:txBody>
            </p:sp>
            <p:sp>
              <p:nvSpPr>
                <p:cNvPr id="2053" name="Freeform: Shape 2052">
                  <a:extLst>
                    <a:ext uri="{FF2B5EF4-FFF2-40B4-BE49-F238E27FC236}">
                      <a16:creationId xmlns:a16="http://schemas.microsoft.com/office/drawing/2014/main" id="{98911CC6-2638-9734-9F82-9B0914604943}"/>
                    </a:ext>
                  </a:extLst>
                </p:cNvPr>
                <p:cNvSpPr/>
                <p:nvPr/>
              </p:nvSpPr>
              <p:spPr>
                <a:xfrm>
                  <a:off x="10856070" y="2147131"/>
                  <a:ext cx="16853" cy="17366"/>
                </a:xfrm>
                <a:custGeom>
                  <a:avLst/>
                  <a:gdLst>
                    <a:gd name="connsiteX0" fmla="*/ 0 w 16853"/>
                    <a:gd name="connsiteY0" fmla="*/ 8570 h 17366"/>
                    <a:gd name="connsiteX1" fmla="*/ 8455 w 16853"/>
                    <a:gd name="connsiteY1" fmla="*/ 1 h 17366"/>
                    <a:gd name="connsiteX2" fmla="*/ 14377 w 16853"/>
                    <a:gd name="connsiteY2" fmla="*/ 2620 h 17366"/>
                    <a:gd name="connsiteX3" fmla="*/ 16853 w 16853"/>
                    <a:gd name="connsiteY3" fmla="*/ 8740 h 17366"/>
                    <a:gd name="connsiteX4" fmla="*/ 14377 w 16853"/>
                    <a:gd name="connsiteY4" fmla="*/ 14890 h 17366"/>
                    <a:gd name="connsiteX5" fmla="*/ 8398 w 16853"/>
                    <a:gd name="connsiteY5" fmla="*/ 17366 h 17366"/>
                    <a:gd name="connsiteX6" fmla="*/ 0 w 16853"/>
                    <a:gd name="connsiteY6" fmla="*/ 8598 h 1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3" h="17366">
                      <a:moveTo>
                        <a:pt x="0" y="8570"/>
                      </a:moveTo>
                      <a:cubicBezTo>
                        <a:pt x="57" y="3787"/>
                        <a:pt x="3844" y="-56"/>
                        <a:pt x="8455" y="1"/>
                      </a:cubicBezTo>
                      <a:cubicBezTo>
                        <a:pt x="10761" y="1"/>
                        <a:pt x="12868" y="1026"/>
                        <a:pt x="14377" y="2620"/>
                      </a:cubicBezTo>
                      <a:cubicBezTo>
                        <a:pt x="15886" y="4214"/>
                        <a:pt x="16825" y="6349"/>
                        <a:pt x="16853" y="8740"/>
                      </a:cubicBezTo>
                      <a:cubicBezTo>
                        <a:pt x="16853" y="11132"/>
                        <a:pt x="15914" y="13324"/>
                        <a:pt x="14377" y="14890"/>
                      </a:cubicBezTo>
                      <a:cubicBezTo>
                        <a:pt x="12839" y="16455"/>
                        <a:pt x="10733" y="17395"/>
                        <a:pt x="8398" y="17366"/>
                      </a:cubicBezTo>
                      <a:cubicBezTo>
                        <a:pt x="3701" y="17309"/>
                        <a:pt x="-28" y="13381"/>
                        <a:pt x="0" y="8598"/>
                      </a:cubicBezTo>
                      <a:close/>
                    </a:path>
                  </a:pathLst>
                </a:custGeom>
                <a:grpFill/>
                <a:ln w="2845" cap="flat">
                  <a:noFill/>
                  <a:prstDash val="solid"/>
                  <a:miter/>
                </a:ln>
              </p:spPr>
              <p:txBody>
                <a:bodyPr rtlCol="0" anchor="ctr"/>
                <a:lstStyle/>
                <a:p>
                  <a:endParaRPr lang="en-US"/>
                </a:p>
              </p:txBody>
            </p:sp>
            <p:sp>
              <p:nvSpPr>
                <p:cNvPr id="2054" name="Freeform: Shape 2053">
                  <a:extLst>
                    <a:ext uri="{FF2B5EF4-FFF2-40B4-BE49-F238E27FC236}">
                      <a16:creationId xmlns:a16="http://schemas.microsoft.com/office/drawing/2014/main" id="{49553C90-B065-DC9C-61D7-29D6DC4FE1E6}"/>
                    </a:ext>
                  </a:extLst>
                </p:cNvPr>
                <p:cNvSpPr/>
                <p:nvPr/>
              </p:nvSpPr>
              <p:spPr>
                <a:xfrm>
                  <a:off x="10794169" y="2145990"/>
                  <a:ext cx="16072" cy="16548"/>
                </a:xfrm>
                <a:custGeom>
                  <a:avLst/>
                  <a:gdLst>
                    <a:gd name="connsiteX0" fmla="*/ 11 w 16072"/>
                    <a:gd name="connsiteY0" fmla="*/ 7889 h 16548"/>
                    <a:gd name="connsiteX1" fmla="*/ 8409 w 16072"/>
                    <a:gd name="connsiteY1" fmla="*/ 3 h 16548"/>
                    <a:gd name="connsiteX2" fmla="*/ 16067 w 16072"/>
                    <a:gd name="connsiteY2" fmla="*/ 8572 h 16548"/>
                    <a:gd name="connsiteX3" fmla="*/ 7669 w 16072"/>
                    <a:gd name="connsiteY3" fmla="*/ 16543 h 16548"/>
                    <a:gd name="connsiteX4" fmla="*/ 11 w 16072"/>
                    <a:gd name="connsiteY4" fmla="*/ 7889 h 1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72" h="16548">
                      <a:moveTo>
                        <a:pt x="11" y="7889"/>
                      </a:moveTo>
                      <a:cubicBezTo>
                        <a:pt x="239" y="3305"/>
                        <a:pt x="3996" y="-111"/>
                        <a:pt x="8409" y="3"/>
                      </a:cubicBezTo>
                      <a:cubicBezTo>
                        <a:pt x="12821" y="174"/>
                        <a:pt x="16238" y="3988"/>
                        <a:pt x="16067" y="8572"/>
                      </a:cubicBezTo>
                      <a:cubicBezTo>
                        <a:pt x="15896" y="13155"/>
                        <a:pt x="12110" y="16714"/>
                        <a:pt x="7669" y="16543"/>
                      </a:cubicBezTo>
                      <a:cubicBezTo>
                        <a:pt x="3200" y="16429"/>
                        <a:pt x="-217" y="12415"/>
                        <a:pt x="11" y="7889"/>
                      </a:cubicBezTo>
                      <a:close/>
                    </a:path>
                  </a:pathLst>
                </a:custGeom>
                <a:grpFill/>
                <a:ln w="2845" cap="flat">
                  <a:noFill/>
                  <a:prstDash val="solid"/>
                  <a:miter/>
                </a:ln>
              </p:spPr>
              <p:txBody>
                <a:bodyPr rtlCol="0" anchor="ctr"/>
                <a:lstStyle/>
                <a:p>
                  <a:endParaRPr lang="en-US"/>
                </a:p>
              </p:txBody>
            </p:sp>
            <p:sp>
              <p:nvSpPr>
                <p:cNvPr id="2055" name="Freeform: Shape 2054">
                  <a:extLst>
                    <a:ext uri="{FF2B5EF4-FFF2-40B4-BE49-F238E27FC236}">
                      <a16:creationId xmlns:a16="http://schemas.microsoft.com/office/drawing/2014/main" id="{F01C9FED-251D-7817-7234-D30C604C1CD6}"/>
                    </a:ext>
                  </a:extLst>
                </p:cNvPr>
                <p:cNvSpPr/>
                <p:nvPr/>
              </p:nvSpPr>
              <p:spPr>
                <a:xfrm>
                  <a:off x="10732427" y="2142239"/>
                  <a:ext cx="15318" cy="15763"/>
                </a:xfrm>
                <a:custGeom>
                  <a:avLst/>
                  <a:gdLst>
                    <a:gd name="connsiteX0" fmla="*/ 35 w 15318"/>
                    <a:gd name="connsiteY0" fmla="*/ 7256 h 15763"/>
                    <a:gd name="connsiteX1" fmla="*/ 8347 w 15318"/>
                    <a:gd name="connsiteY1" fmla="*/ 25 h 15763"/>
                    <a:gd name="connsiteX2" fmla="*/ 15293 w 15318"/>
                    <a:gd name="connsiteY2" fmla="*/ 8508 h 15763"/>
                    <a:gd name="connsiteX3" fmla="*/ 6981 w 15318"/>
                    <a:gd name="connsiteY3" fmla="*/ 15739 h 15763"/>
                    <a:gd name="connsiteX4" fmla="*/ 35 w 15318"/>
                    <a:gd name="connsiteY4" fmla="*/ 7256 h 15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8" h="15763">
                      <a:moveTo>
                        <a:pt x="35" y="7256"/>
                      </a:moveTo>
                      <a:cubicBezTo>
                        <a:pt x="433" y="2928"/>
                        <a:pt x="4162" y="-317"/>
                        <a:pt x="8347" y="25"/>
                      </a:cubicBezTo>
                      <a:cubicBezTo>
                        <a:pt x="12532" y="366"/>
                        <a:pt x="15635" y="4181"/>
                        <a:pt x="15293" y="8508"/>
                      </a:cubicBezTo>
                      <a:cubicBezTo>
                        <a:pt x="14952" y="12835"/>
                        <a:pt x="11222" y="16081"/>
                        <a:pt x="6981" y="15739"/>
                      </a:cubicBezTo>
                      <a:cubicBezTo>
                        <a:pt x="2739" y="15397"/>
                        <a:pt x="-364" y="11583"/>
                        <a:pt x="35" y="7256"/>
                      </a:cubicBezTo>
                      <a:close/>
                    </a:path>
                  </a:pathLst>
                </a:custGeom>
                <a:grpFill/>
                <a:ln w="2845" cap="flat">
                  <a:noFill/>
                  <a:prstDash val="solid"/>
                  <a:miter/>
                </a:ln>
              </p:spPr>
              <p:txBody>
                <a:bodyPr rtlCol="0" anchor="ctr"/>
                <a:lstStyle/>
                <a:p>
                  <a:endParaRPr lang="en-US"/>
                </a:p>
              </p:txBody>
            </p:sp>
            <p:sp>
              <p:nvSpPr>
                <p:cNvPr id="2056" name="Freeform: Shape 2055">
                  <a:extLst>
                    <a:ext uri="{FF2B5EF4-FFF2-40B4-BE49-F238E27FC236}">
                      <a16:creationId xmlns:a16="http://schemas.microsoft.com/office/drawing/2014/main" id="{39D83C85-C1D3-B9B5-66FD-30AD17DCBAFB}"/>
                    </a:ext>
                  </a:extLst>
                </p:cNvPr>
                <p:cNvSpPr/>
                <p:nvPr/>
              </p:nvSpPr>
              <p:spPr>
                <a:xfrm>
                  <a:off x="10670874" y="2135999"/>
                  <a:ext cx="14555" cy="14977"/>
                </a:xfrm>
                <a:custGeom>
                  <a:avLst/>
                  <a:gdLst>
                    <a:gd name="connsiteX0" fmla="*/ 67 w 14555"/>
                    <a:gd name="connsiteY0" fmla="*/ 6549 h 14977"/>
                    <a:gd name="connsiteX1" fmla="*/ 8238 w 14555"/>
                    <a:gd name="connsiteY1" fmla="*/ 59 h 14977"/>
                    <a:gd name="connsiteX2" fmla="*/ 14501 w 14555"/>
                    <a:gd name="connsiteY2" fmla="*/ 8428 h 14977"/>
                    <a:gd name="connsiteX3" fmla="*/ 6330 w 14555"/>
                    <a:gd name="connsiteY3" fmla="*/ 14919 h 14977"/>
                    <a:gd name="connsiteX4" fmla="*/ 67 w 14555"/>
                    <a:gd name="connsiteY4" fmla="*/ 6549 h 14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5" h="14977">
                      <a:moveTo>
                        <a:pt x="67" y="6549"/>
                      </a:moveTo>
                      <a:cubicBezTo>
                        <a:pt x="608" y="2450"/>
                        <a:pt x="4252" y="-454"/>
                        <a:pt x="8238" y="59"/>
                      </a:cubicBezTo>
                      <a:cubicBezTo>
                        <a:pt x="12195" y="571"/>
                        <a:pt x="14984" y="4329"/>
                        <a:pt x="14501" y="8428"/>
                      </a:cubicBezTo>
                      <a:cubicBezTo>
                        <a:pt x="13988" y="12528"/>
                        <a:pt x="10344" y="15431"/>
                        <a:pt x="6330" y="14919"/>
                      </a:cubicBezTo>
                      <a:cubicBezTo>
                        <a:pt x="2316" y="14378"/>
                        <a:pt x="-474" y="10649"/>
                        <a:pt x="67" y="6549"/>
                      </a:cubicBezTo>
                      <a:close/>
                    </a:path>
                  </a:pathLst>
                </a:custGeom>
                <a:grpFill/>
                <a:ln w="2845" cap="flat">
                  <a:noFill/>
                  <a:prstDash val="solid"/>
                  <a:miter/>
                </a:ln>
              </p:spPr>
              <p:txBody>
                <a:bodyPr rtlCol="0" anchor="ctr"/>
                <a:lstStyle/>
                <a:p>
                  <a:endParaRPr lang="en-US"/>
                </a:p>
              </p:txBody>
            </p:sp>
            <p:sp>
              <p:nvSpPr>
                <p:cNvPr id="2057" name="Freeform: Shape 2056">
                  <a:extLst>
                    <a:ext uri="{FF2B5EF4-FFF2-40B4-BE49-F238E27FC236}">
                      <a16:creationId xmlns:a16="http://schemas.microsoft.com/office/drawing/2014/main" id="{17546107-13DD-28E3-7136-654ABFDFAF05}"/>
                    </a:ext>
                  </a:extLst>
                </p:cNvPr>
                <p:cNvSpPr/>
                <p:nvPr/>
              </p:nvSpPr>
              <p:spPr>
                <a:xfrm>
                  <a:off x="10609651" y="2127329"/>
                  <a:ext cx="13794" cy="14177"/>
                </a:xfrm>
                <a:custGeom>
                  <a:avLst/>
                  <a:gdLst>
                    <a:gd name="connsiteX0" fmla="*/ 112 w 13794"/>
                    <a:gd name="connsiteY0" fmla="*/ 5881 h 14177"/>
                    <a:gd name="connsiteX1" fmla="*/ 8084 w 13794"/>
                    <a:gd name="connsiteY1" fmla="*/ 102 h 14177"/>
                    <a:gd name="connsiteX2" fmla="*/ 13692 w 13794"/>
                    <a:gd name="connsiteY2" fmla="*/ 8187 h 14177"/>
                    <a:gd name="connsiteX3" fmla="*/ 5692 w 13794"/>
                    <a:gd name="connsiteY3" fmla="*/ 14080 h 14177"/>
                    <a:gd name="connsiteX4" fmla="*/ 112 w 13794"/>
                    <a:gd name="connsiteY4" fmla="*/ 5853 h 14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4" h="14177">
                      <a:moveTo>
                        <a:pt x="112" y="5881"/>
                      </a:moveTo>
                      <a:cubicBezTo>
                        <a:pt x="796" y="2009"/>
                        <a:pt x="4354" y="-553"/>
                        <a:pt x="8084" y="102"/>
                      </a:cubicBezTo>
                      <a:cubicBezTo>
                        <a:pt x="11813" y="728"/>
                        <a:pt x="14346" y="4315"/>
                        <a:pt x="13692" y="8187"/>
                      </a:cubicBezTo>
                      <a:cubicBezTo>
                        <a:pt x="13065" y="12030"/>
                        <a:pt x="9478" y="14735"/>
                        <a:pt x="5692" y="14080"/>
                      </a:cubicBezTo>
                      <a:cubicBezTo>
                        <a:pt x="1935" y="13397"/>
                        <a:pt x="-571" y="9724"/>
                        <a:pt x="112" y="5853"/>
                      </a:cubicBezTo>
                      <a:close/>
                    </a:path>
                  </a:pathLst>
                </a:custGeom>
                <a:grpFill/>
                <a:ln w="2845" cap="flat">
                  <a:noFill/>
                  <a:prstDash val="solid"/>
                  <a:miter/>
                </a:ln>
              </p:spPr>
              <p:txBody>
                <a:bodyPr rtlCol="0" anchor="ctr"/>
                <a:lstStyle/>
                <a:p>
                  <a:endParaRPr lang="en-US"/>
                </a:p>
              </p:txBody>
            </p:sp>
            <p:sp>
              <p:nvSpPr>
                <p:cNvPr id="2058" name="Freeform: Shape 2057">
                  <a:extLst>
                    <a:ext uri="{FF2B5EF4-FFF2-40B4-BE49-F238E27FC236}">
                      <a16:creationId xmlns:a16="http://schemas.microsoft.com/office/drawing/2014/main" id="{AF6C8D5A-C809-2CB9-3D55-004D95D5536F}"/>
                    </a:ext>
                  </a:extLst>
                </p:cNvPr>
                <p:cNvSpPr/>
                <p:nvPr/>
              </p:nvSpPr>
              <p:spPr>
                <a:xfrm>
                  <a:off x="10548794" y="2116030"/>
                  <a:ext cx="13056" cy="13358"/>
                </a:xfrm>
                <a:custGeom>
                  <a:avLst/>
                  <a:gdLst>
                    <a:gd name="connsiteX0" fmla="*/ 189 w 13056"/>
                    <a:gd name="connsiteY0" fmla="*/ 5366 h 13358"/>
                    <a:gd name="connsiteX1" fmla="*/ 7932 w 13056"/>
                    <a:gd name="connsiteY1" fmla="*/ 128 h 13358"/>
                    <a:gd name="connsiteX2" fmla="*/ 12914 w 13056"/>
                    <a:gd name="connsiteY2" fmla="*/ 7985 h 13358"/>
                    <a:gd name="connsiteX3" fmla="*/ 5143 w 13056"/>
                    <a:gd name="connsiteY3" fmla="*/ 13223 h 13358"/>
                    <a:gd name="connsiteX4" fmla="*/ 161 w 13056"/>
                    <a:gd name="connsiteY4" fmla="*/ 5366 h 1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6" h="13358">
                      <a:moveTo>
                        <a:pt x="189" y="5366"/>
                      </a:moveTo>
                      <a:cubicBezTo>
                        <a:pt x="986" y="1750"/>
                        <a:pt x="4459" y="-584"/>
                        <a:pt x="7932" y="128"/>
                      </a:cubicBezTo>
                      <a:cubicBezTo>
                        <a:pt x="11434" y="839"/>
                        <a:pt x="13655" y="4369"/>
                        <a:pt x="12914" y="7985"/>
                      </a:cubicBezTo>
                      <a:cubicBezTo>
                        <a:pt x="12174" y="11600"/>
                        <a:pt x="8701" y="13963"/>
                        <a:pt x="5143" y="13223"/>
                      </a:cubicBezTo>
                      <a:cubicBezTo>
                        <a:pt x="1613" y="12483"/>
                        <a:pt x="-637" y="8981"/>
                        <a:pt x="161" y="5366"/>
                      </a:cubicBezTo>
                      <a:close/>
                    </a:path>
                  </a:pathLst>
                </a:custGeom>
                <a:grpFill/>
                <a:ln w="2845" cap="flat">
                  <a:noFill/>
                  <a:prstDash val="solid"/>
                  <a:miter/>
                </a:ln>
              </p:spPr>
              <p:txBody>
                <a:bodyPr rtlCol="0" anchor="ctr"/>
                <a:lstStyle/>
                <a:p>
                  <a:endParaRPr lang="en-US"/>
                </a:p>
              </p:txBody>
            </p:sp>
            <p:sp>
              <p:nvSpPr>
                <p:cNvPr id="2059" name="Freeform: Shape 2058">
                  <a:extLst>
                    <a:ext uri="{FF2B5EF4-FFF2-40B4-BE49-F238E27FC236}">
                      <a16:creationId xmlns:a16="http://schemas.microsoft.com/office/drawing/2014/main" id="{7CB2C7AB-1051-EC6D-72A6-E7CC8001F48A}"/>
                    </a:ext>
                  </a:extLst>
                </p:cNvPr>
                <p:cNvSpPr/>
                <p:nvPr/>
              </p:nvSpPr>
              <p:spPr>
                <a:xfrm>
                  <a:off x="10488560" y="2102225"/>
                  <a:ext cx="12256" cy="12589"/>
                </a:xfrm>
                <a:custGeom>
                  <a:avLst/>
                  <a:gdLst>
                    <a:gd name="connsiteX0" fmla="*/ 213 w 12256"/>
                    <a:gd name="connsiteY0" fmla="*/ 4766 h 12589"/>
                    <a:gd name="connsiteX1" fmla="*/ 7701 w 12256"/>
                    <a:gd name="connsiteY1" fmla="*/ 183 h 12589"/>
                    <a:gd name="connsiteX2" fmla="*/ 12056 w 12256"/>
                    <a:gd name="connsiteY2" fmla="*/ 7812 h 12589"/>
                    <a:gd name="connsiteX3" fmla="*/ 4569 w 12256"/>
                    <a:gd name="connsiteY3" fmla="*/ 12396 h 12589"/>
                    <a:gd name="connsiteX4" fmla="*/ 213 w 12256"/>
                    <a:gd name="connsiteY4" fmla="*/ 4766 h 12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6" h="12589">
                      <a:moveTo>
                        <a:pt x="213" y="4766"/>
                      </a:moveTo>
                      <a:cubicBezTo>
                        <a:pt x="1096" y="1407"/>
                        <a:pt x="4455" y="-643"/>
                        <a:pt x="7701" y="183"/>
                      </a:cubicBezTo>
                      <a:cubicBezTo>
                        <a:pt x="10946" y="1008"/>
                        <a:pt x="12910" y="4424"/>
                        <a:pt x="12056" y="7812"/>
                      </a:cubicBezTo>
                      <a:cubicBezTo>
                        <a:pt x="11202" y="11200"/>
                        <a:pt x="7871" y="13250"/>
                        <a:pt x="4569" y="12396"/>
                      </a:cubicBezTo>
                      <a:cubicBezTo>
                        <a:pt x="1267" y="11542"/>
                        <a:pt x="-669" y="8125"/>
                        <a:pt x="213" y="4766"/>
                      </a:cubicBezTo>
                      <a:close/>
                    </a:path>
                  </a:pathLst>
                </a:custGeom>
                <a:grpFill/>
                <a:ln w="2845" cap="flat">
                  <a:noFill/>
                  <a:prstDash val="solid"/>
                  <a:miter/>
                </a:ln>
              </p:spPr>
              <p:txBody>
                <a:bodyPr rtlCol="0" anchor="ctr"/>
                <a:lstStyle/>
                <a:p>
                  <a:endParaRPr lang="en-US"/>
                </a:p>
              </p:txBody>
            </p:sp>
            <p:sp>
              <p:nvSpPr>
                <p:cNvPr id="2060" name="Freeform: Shape 2059">
                  <a:extLst>
                    <a:ext uri="{FF2B5EF4-FFF2-40B4-BE49-F238E27FC236}">
                      <a16:creationId xmlns:a16="http://schemas.microsoft.com/office/drawing/2014/main" id="{67D24E54-DD06-03C7-41CF-27688A473FAB}"/>
                    </a:ext>
                  </a:extLst>
                </p:cNvPr>
                <p:cNvSpPr/>
                <p:nvPr/>
              </p:nvSpPr>
              <p:spPr>
                <a:xfrm>
                  <a:off x="10428928" y="2086042"/>
                  <a:ext cx="11468" cy="11834"/>
                </a:xfrm>
                <a:custGeom>
                  <a:avLst/>
                  <a:gdLst>
                    <a:gd name="connsiteX0" fmla="*/ 261 w 11468"/>
                    <a:gd name="connsiteY0" fmla="*/ 4209 h 11834"/>
                    <a:gd name="connsiteX1" fmla="*/ 7435 w 11468"/>
                    <a:gd name="connsiteY1" fmla="*/ 252 h 11834"/>
                    <a:gd name="connsiteX2" fmla="*/ 11220 w 11468"/>
                    <a:gd name="connsiteY2" fmla="*/ 7597 h 11834"/>
                    <a:gd name="connsiteX3" fmla="*/ 4047 w 11468"/>
                    <a:gd name="connsiteY3" fmla="*/ 11583 h 11834"/>
                    <a:gd name="connsiteX4" fmla="*/ 261 w 11468"/>
                    <a:gd name="connsiteY4" fmla="*/ 4238 h 1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 h="11834">
                      <a:moveTo>
                        <a:pt x="261" y="4209"/>
                      </a:moveTo>
                      <a:cubicBezTo>
                        <a:pt x="1200" y="1078"/>
                        <a:pt x="4417" y="-687"/>
                        <a:pt x="7435" y="252"/>
                      </a:cubicBezTo>
                      <a:cubicBezTo>
                        <a:pt x="10452" y="1192"/>
                        <a:pt x="12132" y="4466"/>
                        <a:pt x="11220" y="7597"/>
                      </a:cubicBezTo>
                      <a:cubicBezTo>
                        <a:pt x="10281" y="10757"/>
                        <a:pt x="7093" y="12522"/>
                        <a:pt x="4047" y="11583"/>
                      </a:cubicBezTo>
                      <a:cubicBezTo>
                        <a:pt x="1001" y="10643"/>
                        <a:pt x="-679" y="7341"/>
                        <a:pt x="261" y="4238"/>
                      </a:cubicBezTo>
                      <a:close/>
                    </a:path>
                  </a:pathLst>
                </a:custGeom>
                <a:grpFill/>
                <a:ln w="2845" cap="flat">
                  <a:noFill/>
                  <a:prstDash val="solid"/>
                  <a:miter/>
                </a:ln>
              </p:spPr>
              <p:txBody>
                <a:bodyPr rtlCol="0" anchor="ctr"/>
                <a:lstStyle/>
                <a:p>
                  <a:endParaRPr lang="en-US"/>
                </a:p>
              </p:txBody>
            </p:sp>
            <p:sp>
              <p:nvSpPr>
                <p:cNvPr id="2061" name="Freeform: Shape 2060">
                  <a:extLst>
                    <a:ext uri="{FF2B5EF4-FFF2-40B4-BE49-F238E27FC236}">
                      <a16:creationId xmlns:a16="http://schemas.microsoft.com/office/drawing/2014/main" id="{33C40AD2-DF90-6C3F-485C-EB00F5E9BD46}"/>
                    </a:ext>
                  </a:extLst>
                </p:cNvPr>
                <p:cNvSpPr/>
                <p:nvPr/>
              </p:nvSpPr>
              <p:spPr>
                <a:xfrm>
                  <a:off x="10370003" y="2067347"/>
                  <a:ext cx="10748" cy="10964"/>
                </a:xfrm>
                <a:custGeom>
                  <a:avLst/>
                  <a:gdLst>
                    <a:gd name="connsiteX0" fmla="*/ 314 w 10748"/>
                    <a:gd name="connsiteY0" fmla="*/ 3774 h 10964"/>
                    <a:gd name="connsiteX1" fmla="*/ 7175 w 10748"/>
                    <a:gd name="connsiteY1" fmla="*/ 273 h 10964"/>
                    <a:gd name="connsiteX2" fmla="*/ 10448 w 10748"/>
                    <a:gd name="connsiteY2" fmla="*/ 7190 h 10964"/>
                    <a:gd name="connsiteX3" fmla="*/ 3588 w 10748"/>
                    <a:gd name="connsiteY3" fmla="*/ 10692 h 10964"/>
                    <a:gd name="connsiteX4" fmla="*/ 314 w 10748"/>
                    <a:gd name="connsiteY4" fmla="*/ 3774 h 1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8" h="10964">
                      <a:moveTo>
                        <a:pt x="314" y="3774"/>
                      </a:moveTo>
                      <a:cubicBezTo>
                        <a:pt x="1310" y="899"/>
                        <a:pt x="4385" y="-667"/>
                        <a:pt x="7175" y="273"/>
                      </a:cubicBezTo>
                      <a:cubicBezTo>
                        <a:pt x="9964" y="1212"/>
                        <a:pt x="11416" y="4315"/>
                        <a:pt x="10448" y="7190"/>
                      </a:cubicBezTo>
                      <a:cubicBezTo>
                        <a:pt x="9481" y="10066"/>
                        <a:pt x="6406" y="11632"/>
                        <a:pt x="3588" y="10692"/>
                      </a:cubicBezTo>
                      <a:cubicBezTo>
                        <a:pt x="769" y="9753"/>
                        <a:pt x="-683" y="6650"/>
                        <a:pt x="314" y="3774"/>
                      </a:cubicBezTo>
                      <a:close/>
                    </a:path>
                  </a:pathLst>
                </a:custGeom>
                <a:grpFill/>
                <a:ln w="2845" cap="flat">
                  <a:noFill/>
                  <a:prstDash val="solid"/>
                  <a:miter/>
                </a:ln>
              </p:spPr>
              <p:txBody>
                <a:bodyPr rtlCol="0" anchor="ctr"/>
                <a:lstStyle/>
                <a:p>
                  <a:endParaRPr lang="en-US"/>
                </a:p>
              </p:txBody>
            </p:sp>
            <p:sp>
              <p:nvSpPr>
                <p:cNvPr id="2062" name="Freeform: Shape 2061">
                  <a:extLst>
                    <a:ext uri="{FF2B5EF4-FFF2-40B4-BE49-F238E27FC236}">
                      <a16:creationId xmlns:a16="http://schemas.microsoft.com/office/drawing/2014/main" id="{D9AFDFB2-31A9-8AB9-402D-3AC6ABC2DEA8}"/>
                    </a:ext>
                  </a:extLst>
                </p:cNvPr>
                <p:cNvSpPr/>
                <p:nvPr/>
              </p:nvSpPr>
              <p:spPr>
                <a:xfrm>
                  <a:off x="10311993" y="2046166"/>
                  <a:ext cx="9972" cy="10200"/>
                </a:xfrm>
                <a:custGeom>
                  <a:avLst/>
                  <a:gdLst>
                    <a:gd name="connsiteX0" fmla="*/ 362 w 9972"/>
                    <a:gd name="connsiteY0" fmla="*/ 3291 h 10200"/>
                    <a:gd name="connsiteX1" fmla="*/ 6853 w 9972"/>
                    <a:gd name="connsiteY1" fmla="*/ 330 h 10200"/>
                    <a:gd name="connsiteX2" fmla="*/ 9614 w 9972"/>
                    <a:gd name="connsiteY2" fmla="*/ 6906 h 10200"/>
                    <a:gd name="connsiteX3" fmla="*/ 3123 w 9972"/>
                    <a:gd name="connsiteY3" fmla="*/ 9867 h 10200"/>
                    <a:gd name="connsiteX4" fmla="*/ 362 w 9972"/>
                    <a:gd name="connsiteY4" fmla="*/ 3291 h 1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 h="10200">
                      <a:moveTo>
                        <a:pt x="362" y="3291"/>
                      </a:moveTo>
                      <a:cubicBezTo>
                        <a:pt x="1416" y="672"/>
                        <a:pt x="4319" y="-666"/>
                        <a:pt x="6853" y="330"/>
                      </a:cubicBezTo>
                      <a:cubicBezTo>
                        <a:pt x="9386" y="1326"/>
                        <a:pt x="10639" y="4259"/>
                        <a:pt x="9614" y="6906"/>
                      </a:cubicBezTo>
                      <a:cubicBezTo>
                        <a:pt x="8589" y="9554"/>
                        <a:pt x="5686" y="10863"/>
                        <a:pt x="3123" y="9867"/>
                      </a:cubicBezTo>
                      <a:cubicBezTo>
                        <a:pt x="561" y="8870"/>
                        <a:pt x="-663" y="5910"/>
                        <a:pt x="362" y="3291"/>
                      </a:cubicBezTo>
                      <a:close/>
                    </a:path>
                  </a:pathLst>
                </a:custGeom>
                <a:grpFill/>
                <a:ln w="2845" cap="flat">
                  <a:noFill/>
                  <a:prstDash val="solid"/>
                  <a:miter/>
                </a:ln>
              </p:spPr>
              <p:txBody>
                <a:bodyPr rtlCol="0" anchor="ctr"/>
                <a:lstStyle/>
                <a:p>
                  <a:endParaRPr lang="en-US"/>
                </a:p>
              </p:txBody>
            </p:sp>
            <p:sp>
              <p:nvSpPr>
                <p:cNvPr id="2063" name="Freeform: Shape 2062">
                  <a:extLst>
                    <a:ext uri="{FF2B5EF4-FFF2-40B4-BE49-F238E27FC236}">
                      <a16:creationId xmlns:a16="http://schemas.microsoft.com/office/drawing/2014/main" id="{7A885459-C021-00ED-F51B-D039E7F67525}"/>
                    </a:ext>
                  </a:extLst>
                </p:cNvPr>
                <p:cNvSpPr/>
                <p:nvPr/>
              </p:nvSpPr>
              <p:spPr>
                <a:xfrm>
                  <a:off x="10254862" y="2022652"/>
                  <a:ext cx="9198" cy="9426"/>
                </a:xfrm>
                <a:custGeom>
                  <a:avLst/>
                  <a:gdLst>
                    <a:gd name="connsiteX0" fmla="*/ 414 w 9198"/>
                    <a:gd name="connsiteY0" fmla="*/ 2834 h 9426"/>
                    <a:gd name="connsiteX1" fmla="*/ 6507 w 9198"/>
                    <a:gd name="connsiteY1" fmla="*/ 386 h 9426"/>
                    <a:gd name="connsiteX2" fmla="*/ 8784 w 9198"/>
                    <a:gd name="connsiteY2" fmla="*/ 6592 h 9426"/>
                    <a:gd name="connsiteX3" fmla="*/ 2692 w 9198"/>
                    <a:gd name="connsiteY3" fmla="*/ 9041 h 9426"/>
                    <a:gd name="connsiteX4" fmla="*/ 414 w 9198"/>
                    <a:gd name="connsiteY4" fmla="*/ 2834 h 9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8" h="9426">
                      <a:moveTo>
                        <a:pt x="414" y="2834"/>
                      </a:moveTo>
                      <a:cubicBezTo>
                        <a:pt x="1468" y="443"/>
                        <a:pt x="4201" y="-639"/>
                        <a:pt x="6507" y="386"/>
                      </a:cubicBezTo>
                      <a:cubicBezTo>
                        <a:pt x="8812" y="1411"/>
                        <a:pt x="9837" y="4201"/>
                        <a:pt x="8784" y="6592"/>
                      </a:cubicBezTo>
                      <a:cubicBezTo>
                        <a:pt x="7731" y="8984"/>
                        <a:pt x="5026" y="10066"/>
                        <a:pt x="2692" y="9041"/>
                      </a:cubicBezTo>
                      <a:cubicBezTo>
                        <a:pt x="386" y="7987"/>
                        <a:pt x="-639" y="5226"/>
                        <a:pt x="414" y="2834"/>
                      </a:cubicBezTo>
                      <a:close/>
                    </a:path>
                  </a:pathLst>
                </a:custGeom>
                <a:grpFill/>
                <a:ln w="2845" cap="flat">
                  <a:noFill/>
                  <a:prstDash val="solid"/>
                  <a:miter/>
                </a:ln>
              </p:spPr>
              <p:txBody>
                <a:bodyPr rtlCol="0" anchor="ctr"/>
                <a:lstStyle/>
                <a:p>
                  <a:endParaRPr lang="en-US"/>
                </a:p>
              </p:txBody>
            </p:sp>
            <p:sp>
              <p:nvSpPr>
                <p:cNvPr id="2064" name="Freeform: Shape 2063">
                  <a:extLst>
                    <a:ext uri="{FF2B5EF4-FFF2-40B4-BE49-F238E27FC236}">
                      <a16:creationId xmlns:a16="http://schemas.microsoft.com/office/drawing/2014/main" id="{620747AA-1BF3-CC25-AA4A-13410AF53686}"/>
                    </a:ext>
                  </a:extLst>
                </p:cNvPr>
                <p:cNvSpPr/>
                <p:nvPr/>
              </p:nvSpPr>
              <p:spPr>
                <a:xfrm>
                  <a:off x="10198737" y="1996848"/>
                  <a:ext cx="8481" cy="8568"/>
                </a:xfrm>
                <a:custGeom>
                  <a:avLst/>
                  <a:gdLst>
                    <a:gd name="connsiteX0" fmla="*/ 457 w 8481"/>
                    <a:gd name="connsiteY0" fmla="*/ 2476 h 8568"/>
                    <a:gd name="connsiteX1" fmla="*/ 6151 w 8481"/>
                    <a:gd name="connsiteY1" fmla="*/ 398 h 8568"/>
                    <a:gd name="connsiteX2" fmla="*/ 8029 w 8481"/>
                    <a:gd name="connsiteY2" fmla="*/ 6092 h 8568"/>
                    <a:gd name="connsiteX3" fmla="*/ 2336 w 8481"/>
                    <a:gd name="connsiteY3" fmla="*/ 8170 h 8568"/>
                    <a:gd name="connsiteX4" fmla="*/ 457 w 8481"/>
                    <a:gd name="connsiteY4" fmla="*/ 2476 h 8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 h="8568">
                      <a:moveTo>
                        <a:pt x="457" y="2476"/>
                      </a:moveTo>
                      <a:cubicBezTo>
                        <a:pt x="1511" y="341"/>
                        <a:pt x="4072" y="-598"/>
                        <a:pt x="6151" y="398"/>
                      </a:cubicBezTo>
                      <a:cubicBezTo>
                        <a:pt x="8229" y="1395"/>
                        <a:pt x="9083" y="3957"/>
                        <a:pt x="8029" y="6092"/>
                      </a:cubicBezTo>
                      <a:cubicBezTo>
                        <a:pt x="6976" y="8227"/>
                        <a:pt x="4442" y="9167"/>
                        <a:pt x="2336" y="8170"/>
                      </a:cubicBezTo>
                      <a:cubicBezTo>
                        <a:pt x="229" y="7174"/>
                        <a:pt x="-596" y="4612"/>
                        <a:pt x="457" y="2476"/>
                      </a:cubicBezTo>
                      <a:close/>
                    </a:path>
                  </a:pathLst>
                </a:custGeom>
                <a:grpFill/>
                <a:ln w="2845" cap="flat">
                  <a:noFill/>
                  <a:prstDash val="solid"/>
                  <a:miter/>
                </a:ln>
              </p:spPr>
              <p:txBody>
                <a:bodyPr rtlCol="0" anchor="ctr"/>
                <a:lstStyle/>
                <a:p>
                  <a:endParaRPr lang="en-US"/>
                </a:p>
              </p:txBody>
            </p:sp>
            <p:sp>
              <p:nvSpPr>
                <p:cNvPr id="2065" name="Freeform: Shape 2064">
                  <a:extLst>
                    <a:ext uri="{FF2B5EF4-FFF2-40B4-BE49-F238E27FC236}">
                      <a16:creationId xmlns:a16="http://schemas.microsoft.com/office/drawing/2014/main" id="{62971FB0-E2AE-88CB-575D-A165947F6B01}"/>
                    </a:ext>
                  </a:extLst>
                </p:cNvPr>
                <p:cNvSpPr/>
                <p:nvPr/>
              </p:nvSpPr>
              <p:spPr>
                <a:xfrm>
                  <a:off x="10143823" y="1968572"/>
                  <a:ext cx="7685" cy="7813"/>
                </a:xfrm>
                <a:custGeom>
                  <a:avLst/>
                  <a:gdLst>
                    <a:gd name="connsiteX0" fmla="*/ 483 w 7685"/>
                    <a:gd name="connsiteY0" fmla="*/ 2085 h 7813"/>
                    <a:gd name="connsiteX1" fmla="*/ 5722 w 7685"/>
                    <a:gd name="connsiteY1" fmla="*/ 462 h 7813"/>
                    <a:gd name="connsiteX2" fmla="*/ 7202 w 7685"/>
                    <a:gd name="connsiteY2" fmla="*/ 5729 h 7813"/>
                    <a:gd name="connsiteX3" fmla="*/ 1964 w 7685"/>
                    <a:gd name="connsiteY3" fmla="*/ 7352 h 7813"/>
                    <a:gd name="connsiteX4" fmla="*/ 483 w 7685"/>
                    <a:gd name="connsiteY4" fmla="*/ 2085 h 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5" h="7813">
                      <a:moveTo>
                        <a:pt x="483" y="2085"/>
                      </a:moveTo>
                      <a:cubicBezTo>
                        <a:pt x="1537" y="177"/>
                        <a:pt x="3871" y="-563"/>
                        <a:pt x="5722" y="462"/>
                      </a:cubicBezTo>
                      <a:cubicBezTo>
                        <a:pt x="7572" y="1487"/>
                        <a:pt x="8227" y="3822"/>
                        <a:pt x="7202" y="5729"/>
                      </a:cubicBezTo>
                      <a:cubicBezTo>
                        <a:pt x="6177" y="7636"/>
                        <a:pt x="3843" y="8376"/>
                        <a:pt x="1964" y="7352"/>
                      </a:cubicBezTo>
                      <a:cubicBezTo>
                        <a:pt x="114" y="6355"/>
                        <a:pt x="-541" y="3992"/>
                        <a:pt x="483" y="2085"/>
                      </a:cubicBezTo>
                      <a:close/>
                    </a:path>
                  </a:pathLst>
                </a:custGeom>
                <a:grpFill/>
                <a:ln w="2845" cap="flat">
                  <a:noFill/>
                  <a:prstDash val="solid"/>
                  <a:miter/>
                </a:ln>
              </p:spPr>
              <p:txBody>
                <a:bodyPr rtlCol="0" anchor="ctr"/>
                <a:lstStyle/>
                <a:p>
                  <a:endParaRPr lang="en-US"/>
                </a:p>
              </p:txBody>
            </p:sp>
            <p:sp>
              <p:nvSpPr>
                <p:cNvPr id="2066" name="Freeform: Shape 2065">
                  <a:extLst>
                    <a:ext uri="{FF2B5EF4-FFF2-40B4-BE49-F238E27FC236}">
                      <a16:creationId xmlns:a16="http://schemas.microsoft.com/office/drawing/2014/main" id="{EE375338-B042-4566-1EE4-DBBDE2DBCB0D}"/>
                    </a:ext>
                  </a:extLst>
                </p:cNvPr>
                <p:cNvSpPr/>
                <p:nvPr/>
              </p:nvSpPr>
              <p:spPr>
                <a:xfrm>
                  <a:off x="10090087" y="1938123"/>
                  <a:ext cx="6910" cy="7033"/>
                </a:xfrm>
                <a:custGeom>
                  <a:avLst/>
                  <a:gdLst>
                    <a:gd name="connsiteX0" fmla="*/ 530 w 6910"/>
                    <a:gd name="connsiteY0" fmla="*/ 1731 h 7033"/>
                    <a:gd name="connsiteX1" fmla="*/ 5284 w 6910"/>
                    <a:gd name="connsiteY1" fmla="*/ 479 h 7033"/>
                    <a:gd name="connsiteX2" fmla="*/ 6394 w 6910"/>
                    <a:gd name="connsiteY2" fmla="*/ 5290 h 7033"/>
                    <a:gd name="connsiteX3" fmla="*/ 1640 w 6910"/>
                    <a:gd name="connsiteY3" fmla="*/ 6542 h 7033"/>
                    <a:gd name="connsiteX4" fmla="*/ 530 w 6910"/>
                    <a:gd name="connsiteY4" fmla="*/ 1731 h 7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0" h="7033">
                      <a:moveTo>
                        <a:pt x="530" y="1731"/>
                      </a:moveTo>
                      <a:cubicBezTo>
                        <a:pt x="1526" y="52"/>
                        <a:pt x="3661" y="-489"/>
                        <a:pt x="5284" y="479"/>
                      </a:cubicBezTo>
                      <a:cubicBezTo>
                        <a:pt x="6907" y="1447"/>
                        <a:pt x="7390" y="3610"/>
                        <a:pt x="6394" y="5290"/>
                      </a:cubicBezTo>
                      <a:cubicBezTo>
                        <a:pt x="5398" y="6969"/>
                        <a:pt x="3263" y="7539"/>
                        <a:pt x="1640" y="6542"/>
                      </a:cubicBezTo>
                      <a:cubicBezTo>
                        <a:pt x="17" y="5546"/>
                        <a:pt x="-495" y="3411"/>
                        <a:pt x="530" y="1731"/>
                      </a:cubicBezTo>
                      <a:close/>
                    </a:path>
                  </a:pathLst>
                </a:custGeom>
                <a:grpFill/>
                <a:ln w="2845" cap="flat">
                  <a:noFill/>
                  <a:prstDash val="solid"/>
                  <a:miter/>
                </a:ln>
              </p:spPr>
              <p:txBody>
                <a:bodyPr rtlCol="0" anchor="ctr"/>
                <a:lstStyle/>
                <a:p>
                  <a:endParaRPr lang="en-US"/>
                </a:p>
              </p:txBody>
            </p:sp>
            <p:sp>
              <p:nvSpPr>
                <p:cNvPr id="2067" name="Freeform: Shape 2066">
                  <a:extLst>
                    <a:ext uri="{FF2B5EF4-FFF2-40B4-BE49-F238E27FC236}">
                      <a16:creationId xmlns:a16="http://schemas.microsoft.com/office/drawing/2014/main" id="{BC3FA221-2B82-838E-05B2-258D97A826FC}"/>
                    </a:ext>
                  </a:extLst>
                </p:cNvPr>
                <p:cNvSpPr/>
                <p:nvPr/>
              </p:nvSpPr>
              <p:spPr>
                <a:xfrm>
                  <a:off x="10037660" y="1905499"/>
                  <a:ext cx="6160" cy="6194"/>
                </a:xfrm>
                <a:custGeom>
                  <a:avLst/>
                  <a:gdLst>
                    <a:gd name="connsiteX0" fmla="*/ 518 w 6160"/>
                    <a:gd name="connsiteY0" fmla="*/ 1446 h 6194"/>
                    <a:gd name="connsiteX1" fmla="*/ 4788 w 6160"/>
                    <a:gd name="connsiteY1" fmla="*/ 478 h 6194"/>
                    <a:gd name="connsiteX2" fmla="*/ 5642 w 6160"/>
                    <a:gd name="connsiteY2" fmla="*/ 4749 h 6194"/>
                    <a:gd name="connsiteX3" fmla="*/ 1372 w 6160"/>
                    <a:gd name="connsiteY3" fmla="*/ 5716 h 6194"/>
                    <a:gd name="connsiteX4" fmla="*/ 518 w 6160"/>
                    <a:gd name="connsiteY4" fmla="*/ 1446 h 6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0" h="6194">
                      <a:moveTo>
                        <a:pt x="518" y="1446"/>
                      </a:moveTo>
                      <a:cubicBezTo>
                        <a:pt x="1457" y="-6"/>
                        <a:pt x="3393" y="-433"/>
                        <a:pt x="4788" y="478"/>
                      </a:cubicBezTo>
                      <a:cubicBezTo>
                        <a:pt x="6211" y="1389"/>
                        <a:pt x="6582" y="3297"/>
                        <a:pt x="5642" y="4749"/>
                      </a:cubicBezTo>
                      <a:cubicBezTo>
                        <a:pt x="4702" y="6200"/>
                        <a:pt x="2767" y="6627"/>
                        <a:pt x="1372" y="5716"/>
                      </a:cubicBezTo>
                      <a:cubicBezTo>
                        <a:pt x="-52" y="4806"/>
                        <a:pt x="-421" y="2898"/>
                        <a:pt x="518" y="1446"/>
                      </a:cubicBezTo>
                      <a:close/>
                    </a:path>
                  </a:pathLst>
                </a:custGeom>
                <a:grpFill/>
                <a:ln w="2845" cap="flat">
                  <a:noFill/>
                  <a:prstDash val="solid"/>
                  <a:miter/>
                </a:ln>
              </p:spPr>
              <p:txBody>
                <a:bodyPr rtlCol="0" anchor="ctr"/>
                <a:lstStyle/>
                <a:p>
                  <a:endParaRPr lang="en-US"/>
                </a:p>
              </p:txBody>
            </p:sp>
            <p:sp>
              <p:nvSpPr>
                <p:cNvPr id="2068" name="Freeform: Shape 2067">
                  <a:extLst>
                    <a:ext uri="{FF2B5EF4-FFF2-40B4-BE49-F238E27FC236}">
                      <a16:creationId xmlns:a16="http://schemas.microsoft.com/office/drawing/2014/main" id="{D8C01CEF-2071-40C9-DA62-62EBABB77C53}"/>
                    </a:ext>
                  </a:extLst>
                </p:cNvPr>
                <p:cNvSpPr/>
                <p:nvPr/>
              </p:nvSpPr>
              <p:spPr>
                <a:xfrm>
                  <a:off x="9986723" y="1870621"/>
                  <a:ext cx="5377" cy="5433"/>
                </a:xfrm>
                <a:custGeom>
                  <a:avLst/>
                  <a:gdLst>
                    <a:gd name="connsiteX0" fmla="*/ 525 w 5377"/>
                    <a:gd name="connsiteY0" fmla="*/ 1165 h 5433"/>
                    <a:gd name="connsiteX1" fmla="*/ 4283 w 5377"/>
                    <a:gd name="connsiteY1" fmla="*/ 482 h 5433"/>
                    <a:gd name="connsiteX2" fmla="*/ 4852 w 5377"/>
                    <a:gd name="connsiteY2" fmla="*/ 4268 h 5433"/>
                    <a:gd name="connsiteX3" fmla="*/ 1094 w 5377"/>
                    <a:gd name="connsiteY3" fmla="*/ 4952 h 5433"/>
                    <a:gd name="connsiteX4" fmla="*/ 525 w 5377"/>
                    <a:gd name="connsiteY4" fmla="*/ 1165 h 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7" h="5433">
                      <a:moveTo>
                        <a:pt x="525" y="1165"/>
                      </a:moveTo>
                      <a:cubicBezTo>
                        <a:pt x="1408" y="-59"/>
                        <a:pt x="3087" y="-372"/>
                        <a:pt x="4283" y="482"/>
                      </a:cubicBezTo>
                      <a:cubicBezTo>
                        <a:pt x="5479" y="1336"/>
                        <a:pt x="5735" y="3016"/>
                        <a:pt x="4852" y="4268"/>
                      </a:cubicBezTo>
                      <a:cubicBezTo>
                        <a:pt x="3970" y="5492"/>
                        <a:pt x="2290" y="5806"/>
                        <a:pt x="1094" y="4952"/>
                      </a:cubicBezTo>
                      <a:cubicBezTo>
                        <a:pt x="-101" y="4098"/>
                        <a:pt x="-357" y="2418"/>
                        <a:pt x="525" y="1165"/>
                      </a:cubicBezTo>
                      <a:close/>
                    </a:path>
                  </a:pathLst>
                </a:custGeom>
                <a:grpFill/>
                <a:ln w="2845" cap="flat">
                  <a:noFill/>
                  <a:prstDash val="solid"/>
                  <a:miter/>
                </a:ln>
              </p:spPr>
              <p:txBody>
                <a:bodyPr rtlCol="0" anchor="ctr"/>
                <a:lstStyle/>
                <a:p>
                  <a:endParaRPr lang="en-US"/>
                </a:p>
              </p:txBody>
            </p:sp>
            <p:sp>
              <p:nvSpPr>
                <p:cNvPr id="2069" name="Freeform: Shape 2068">
                  <a:extLst>
                    <a:ext uri="{FF2B5EF4-FFF2-40B4-BE49-F238E27FC236}">
                      <a16:creationId xmlns:a16="http://schemas.microsoft.com/office/drawing/2014/main" id="{E386774B-B2E7-6A0A-2A88-B2F264E688B1}"/>
                    </a:ext>
                  </a:extLst>
                </p:cNvPr>
                <p:cNvSpPr/>
                <p:nvPr/>
              </p:nvSpPr>
              <p:spPr>
                <a:xfrm>
                  <a:off x="9937199" y="1833747"/>
                  <a:ext cx="4586" cy="4680"/>
                </a:xfrm>
                <a:custGeom>
                  <a:avLst/>
                  <a:gdLst>
                    <a:gd name="connsiteX0" fmla="*/ 514 w 4586"/>
                    <a:gd name="connsiteY0" fmla="*/ 917 h 4680"/>
                    <a:gd name="connsiteX1" fmla="*/ 3731 w 4586"/>
                    <a:gd name="connsiteY1" fmla="*/ 490 h 4680"/>
                    <a:gd name="connsiteX2" fmla="*/ 4072 w 4586"/>
                    <a:gd name="connsiteY2" fmla="*/ 3764 h 4680"/>
                    <a:gd name="connsiteX3" fmla="*/ 856 w 4586"/>
                    <a:gd name="connsiteY3" fmla="*/ 4191 h 4680"/>
                    <a:gd name="connsiteX4" fmla="*/ 514 w 4586"/>
                    <a:gd name="connsiteY4" fmla="*/ 917 h 4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6" h="4680">
                      <a:moveTo>
                        <a:pt x="514" y="917"/>
                      </a:moveTo>
                      <a:cubicBezTo>
                        <a:pt x="1311" y="-108"/>
                        <a:pt x="2763" y="-307"/>
                        <a:pt x="3731" y="490"/>
                      </a:cubicBezTo>
                      <a:cubicBezTo>
                        <a:pt x="4728" y="1258"/>
                        <a:pt x="4869" y="2739"/>
                        <a:pt x="4072" y="3764"/>
                      </a:cubicBezTo>
                      <a:cubicBezTo>
                        <a:pt x="3276" y="4789"/>
                        <a:pt x="1824" y="4988"/>
                        <a:pt x="856" y="4191"/>
                      </a:cubicBezTo>
                      <a:cubicBezTo>
                        <a:pt x="-141" y="3394"/>
                        <a:pt x="-283" y="1942"/>
                        <a:pt x="514" y="917"/>
                      </a:cubicBezTo>
                      <a:close/>
                    </a:path>
                  </a:pathLst>
                </a:custGeom>
                <a:grpFill/>
                <a:ln w="2845" cap="flat">
                  <a:noFill/>
                  <a:prstDash val="solid"/>
                  <a:miter/>
                </a:ln>
              </p:spPr>
              <p:txBody>
                <a:bodyPr rtlCol="0" anchor="ctr"/>
                <a:lstStyle/>
                <a:p>
                  <a:endParaRPr lang="en-US"/>
                </a:p>
              </p:txBody>
            </p:sp>
            <p:sp>
              <p:nvSpPr>
                <p:cNvPr id="2070" name="Freeform: Shape 2069">
                  <a:extLst>
                    <a:ext uri="{FF2B5EF4-FFF2-40B4-BE49-F238E27FC236}">
                      <a16:creationId xmlns:a16="http://schemas.microsoft.com/office/drawing/2014/main" id="{D25DBA66-B29A-BB3D-EF17-93F7C500ED0D}"/>
                    </a:ext>
                  </a:extLst>
                </p:cNvPr>
                <p:cNvSpPr/>
                <p:nvPr/>
              </p:nvSpPr>
              <p:spPr>
                <a:xfrm>
                  <a:off x="9889312" y="1794813"/>
                  <a:ext cx="3824" cy="3834"/>
                </a:xfrm>
                <a:custGeom>
                  <a:avLst/>
                  <a:gdLst>
                    <a:gd name="connsiteX0" fmla="*/ 461 w 3824"/>
                    <a:gd name="connsiteY0" fmla="*/ 708 h 3834"/>
                    <a:gd name="connsiteX1" fmla="*/ 3165 w 3824"/>
                    <a:gd name="connsiteY1" fmla="*/ 423 h 3834"/>
                    <a:gd name="connsiteX2" fmla="*/ 3364 w 3824"/>
                    <a:gd name="connsiteY2" fmla="*/ 3127 h 3834"/>
                    <a:gd name="connsiteX3" fmla="*/ 660 w 3824"/>
                    <a:gd name="connsiteY3" fmla="*/ 3412 h 3834"/>
                    <a:gd name="connsiteX4" fmla="*/ 461 w 3824"/>
                    <a:gd name="connsiteY4" fmla="*/ 708 h 3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4" h="3834">
                      <a:moveTo>
                        <a:pt x="461" y="708"/>
                      </a:moveTo>
                      <a:cubicBezTo>
                        <a:pt x="1144" y="-118"/>
                        <a:pt x="2368" y="-232"/>
                        <a:pt x="3165" y="423"/>
                      </a:cubicBezTo>
                      <a:cubicBezTo>
                        <a:pt x="3962" y="1106"/>
                        <a:pt x="4048" y="2302"/>
                        <a:pt x="3364" y="3127"/>
                      </a:cubicBezTo>
                      <a:cubicBezTo>
                        <a:pt x="2681" y="3953"/>
                        <a:pt x="1457" y="4067"/>
                        <a:pt x="660" y="3412"/>
                      </a:cubicBezTo>
                      <a:cubicBezTo>
                        <a:pt x="-137" y="2729"/>
                        <a:pt x="-223" y="1533"/>
                        <a:pt x="461" y="708"/>
                      </a:cubicBezTo>
                      <a:close/>
                    </a:path>
                  </a:pathLst>
                </a:custGeom>
                <a:grpFill/>
                <a:ln w="2845" cap="flat">
                  <a:noFill/>
                  <a:prstDash val="solid"/>
                  <a:miter/>
                </a:ln>
              </p:spPr>
              <p:txBody>
                <a:bodyPr rtlCol="0" anchor="ctr"/>
                <a:lstStyle/>
                <a:p>
                  <a:endParaRPr lang="en-US"/>
                </a:p>
              </p:txBody>
            </p:sp>
            <p:sp>
              <p:nvSpPr>
                <p:cNvPr id="2071" name="Freeform: Shape 2070">
                  <a:extLst>
                    <a:ext uri="{FF2B5EF4-FFF2-40B4-BE49-F238E27FC236}">
                      <a16:creationId xmlns:a16="http://schemas.microsoft.com/office/drawing/2014/main" id="{46ACCD73-87B3-A3B6-E1CD-62CCC5051658}"/>
                    </a:ext>
                  </a:extLst>
                </p:cNvPr>
                <p:cNvSpPr/>
                <p:nvPr/>
              </p:nvSpPr>
              <p:spPr>
                <a:xfrm>
                  <a:off x="9843074" y="1753933"/>
                  <a:ext cx="3039" cy="3064"/>
                </a:xfrm>
                <a:custGeom>
                  <a:avLst/>
                  <a:gdLst>
                    <a:gd name="connsiteX0" fmla="*/ 410 w 3039"/>
                    <a:gd name="connsiteY0" fmla="*/ 508 h 3064"/>
                    <a:gd name="connsiteX1" fmla="*/ 2573 w 3039"/>
                    <a:gd name="connsiteY1" fmla="*/ 394 h 3064"/>
                    <a:gd name="connsiteX2" fmla="*/ 2630 w 3039"/>
                    <a:gd name="connsiteY2" fmla="*/ 2557 h 3064"/>
                    <a:gd name="connsiteX3" fmla="*/ 467 w 3039"/>
                    <a:gd name="connsiteY3" fmla="*/ 2671 h 3064"/>
                    <a:gd name="connsiteX4" fmla="*/ 410 w 3039"/>
                    <a:gd name="connsiteY4" fmla="*/ 508 h 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9" h="3064">
                      <a:moveTo>
                        <a:pt x="410" y="508"/>
                      </a:moveTo>
                      <a:cubicBezTo>
                        <a:pt x="979" y="-119"/>
                        <a:pt x="1947" y="-176"/>
                        <a:pt x="2573" y="394"/>
                      </a:cubicBezTo>
                      <a:cubicBezTo>
                        <a:pt x="3171" y="963"/>
                        <a:pt x="3200" y="1931"/>
                        <a:pt x="2630" y="2557"/>
                      </a:cubicBezTo>
                      <a:cubicBezTo>
                        <a:pt x="2061" y="3184"/>
                        <a:pt x="1093" y="3241"/>
                        <a:pt x="467" y="2671"/>
                      </a:cubicBezTo>
                      <a:cubicBezTo>
                        <a:pt x="-131" y="2102"/>
                        <a:pt x="-160" y="1134"/>
                        <a:pt x="410" y="508"/>
                      </a:cubicBezTo>
                      <a:close/>
                    </a:path>
                  </a:pathLst>
                </a:custGeom>
                <a:grpFill/>
                <a:ln w="2845" cap="flat">
                  <a:noFill/>
                  <a:prstDash val="solid"/>
                  <a:miter/>
                </a:ln>
              </p:spPr>
              <p:txBody>
                <a:bodyPr rtlCol="0" anchor="ctr"/>
                <a:lstStyle/>
                <a:p>
                  <a:endParaRPr lang="en-US"/>
                </a:p>
              </p:txBody>
            </p:sp>
            <p:sp>
              <p:nvSpPr>
                <p:cNvPr id="2072" name="Freeform: Shape 2071">
                  <a:extLst>
                    <a:ext uri="{FF2B5EF4-FFF2-40B4-BE49-F238E27FC236}">
                      <a16:creationId xmlns:a16="http://schemas.microsoft.com/office/drawing/2014/main" id="{6355EC54-F912-0B6B-1C33-3ABF39F24C52}"/>
                    </a:ext>
                  </a:extLst>
                </p:cNvPr>
                <p:cNvSpPr/>
                <p:nvPr/>
              </p:nvSpPr>
              <p:spPr>
                <a:xfrm>
                  <a:off x="9798428" y="1711279"/>
                  <a:ext cx="2284" cy="2256"/>
                </a:xfrm>
                <a:custGeom>
                  <a:avLst/>
                  <a:gdLst>
                    <a:gd name="connsiteX0" fmla="*/ 331 w 2284"/>
                    <a:gd name="connsiteY0" fmla="*/ 345 h 2256"/>
                    <a:gd name="connsiteX1" fmla="*/ 1954 w 2284"/>
                    <a:gd name="connsiteY1" fmla="*/ 317 h 2256"/>
                    <a:gd name="connsiteX2" fmla="*/ 1954 w 2284"/>
                    <a:gd name="connsiteY2" fmla="*/ 1911 h 2256"/>
                    <a:gd name="connsiteX3" fmla="*/ 331 w 2284"/>
                    <a:gd name="connsiteY3" fmla="*/ 1939 h 2256"/>
                    <a:gd name="connsiteX4" fmla="*/ 331 w 2284"/>
                    <a:gd name="connsiteY4" fmla="*/ 345 h 2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4" h="2256">
                      <a:moveTo>
                        <a:pt x="331" y="345"/>
                      </a:moveTo>
                      <a:cubicBezTo>
                        <a:pt x="787" y="-110"/>
                        <a:pt x="1498" y="-110"/>
                        <a:pt x="1954" y="317"/>
                      </a:cubicBezTo>
                      <a:cubicBezTo>
                        <a:pt x="2409" y="744"/>
                        <a:pt x="2381" y="1456"/>
                        <a:pt x="1954" y="1911"/>
                      </a:cubicBezTo>
                      <a:cubicBezTo>
                        <a:pt x="1527" y="2367"/>
                        <a:pt x="787" y="2367"/>
                        <a:pt x="331" y="1939"/>
                      </a:cubicBezTo>
                      <a:cubicBezTo>
                        <a:pt x="-125" y="1513"/>
                        <a:pt x="-96" y="801"/>
                        <a:pt x="331" y="345"/>
                      </a:cubicBezTo>
                      <a:close/>
                    </a:path>
                  </a:pathLst>
                </a:custGeom>
                <a:grpFill/>
                <a:ln w="2845" cap="flat">
                  <a:noFill/>
                  <a:prstDash val="solid"/>
                  <a:miter/>
                </a:ln>
              </p:spPr>
              <p:txBody>
                <a:bodyPr rtlCol="0" anchor="ctr"/>
                <a:lstStyle/>
                <a:p>
                  <a:endParaRPr lang="en-US"/>
                </a:p>
              </p:txBody>
            </p:sp>
          </p:grpSp>
          <p:grpSp>
            <p:nvGrpSpPr>
              <p:cNvPr id="10" name="Graphic 9">
                <a:extLst>
                  <a:ext uri="{FF2B5EF4-FFF2-40B4-BE49-F238E27FC236}">
                    <a16:creationId xmlns:a16="http://schemas.microsoft.com/office/drawing/2014/main" id="{0A0E9E90-3374-1EBD-8525-3D86F19C61EC}"/>
                  </a:ext>
                </a:extLst>
              </p:cNvPr>
              <p:cNvGrpSpPr/>
              <p:nvPr/>
            </p:nvGrpSpPr>
            <p:grpSpPr>
              <a:xfrm>
                <a:off x="9755459" y="1497983"/>
                <a:ext cx="2445675" cy="727436"/>
                <a:chOff x="9755459" y="1497983"/>
                <a:chExt cx="2445675" cy="727436"/>
              </a:xfrm>
              <a:grpFill/>
            </p:grpSpPr>
            <p:sp>
              <p:nvSpPr>
                <p:cNvPr id="1983" name="Freeform: Shape 1982">
                  <a:extLst>
                    <a:ext uri="{FF2B5EF4-FFF2-40B4-BE49-F238E27FC236}">
                      <a16:creationId xmlns:a16="http://schemas.microsoft.com/office/drawing/2014/main" id="{C227F197-6152-5702-A82A-D0BA1338224A}"/>
                    </a:ext>
                  </a:extLst>
                </p:cNvPr>
                <p:cNvSpPr/>
                <p:nvPr/>
              </p:nvSpPr>
              <p:spPr>
                <a:xfrm>
                  <a:off x="12163584" y="1497983"/>
                  <a:ext cx="37551" cy="37007"/>
                </a:xfrm>
                <a:custGeom>
                  <a:avLst/>
                  <a:gdLst>
                    <a:gd name="connsiteX0" fmla="*/ 8431 w 37551"/>
                    <a:gd name="connsiteY0" fmla="*/ 33608 h 37007"/>
                    <a:gd name="connsiteX1" fmla="*/ 3022 w 37551"/>
                    <a:gd name="connsiteY1" fmla="*/ 7901 h 37007"/>
                    <a:gd name="connsiteX2" fmla="*/ 14808 w 37551"/>
                    <a:gd name="connsiteY2" fmla="*/ 328 h 37007"/>
                    <a:gd name="connsiteX3" fmla="*/ 28871 w 37551"/>
                    <a:gd name="connsiteY3" fmla="*/ 3147 h 37007"/>
                    <a:gd name="connsiteX4" fmla="*/ 37127 w 37551"/>
                    <a:gd name="connsiteY4" fmla="*/ 15018 h 37007"/>
                    <a:gd name="connsiteX5" fmla="*/ 34423 w 37551"/>
                    <a:gd name="connsiteY5" fmla="*/ 28967 h 37007"/>
                    <a:gd name="connsiteX6" fmla="*/ 8431 w 37551"/>
                    <a:gd name="connsiteY6" fmla="*/ 33636 h 3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51" h="37007">
                      <a:moveTo>
                        <a:pt x="8431" y="33608"/>
                      </a:moveTo>
                      <a:cubicBezTo>
                        <a:pt x="-166" y="27686"/>
                        <a:pt x="-2586" y="16157"/>
                        <a:pt x="3022" y="7901"/>
                      </a:cubicBezTo>
                      <a:cubicBezTo>
                        <a:pt x="5812" y="3745"/>
                        <a:pt x="10168" y="1211"/>
                        <a:pt x="14808" y="328"/>
                      </a:cubicBezTo>
                      <a:cubicBezTo>
                        <a:pt x="19449" y="-554"/>
                        <a:pt x="24515" y="328"/>
                        <a:pt x="28871" y="3147"/>
                      </a:cubicBezTo>
                      <a:cubicBezTo>
                        <a:pt x="33227" y="5993"/>
                        <a:pt x="36074" y="10321"/>
                        <a:pt x="37127" y="15018"/>
                      </a:cubicBezTo>
                      <a:cubicBezTo>
                        <a:pt x="38180" y="19715"/>
                        <a:pt x="37270" y="24697"/>
                        <a:pt x="34423" y="28967"/>
                      </a:cubicBezTo>
                      <a:cubicBezTo>
                        <a:pt x="28644" y="37479"/>
                        <a:pt x="17000" y="39558"/>
                        <a:pt x="8431" y="33636"/>
                      </a:cubicBezTo>
                      <a:close/>
                    </a:path>
                  </a:pathLst>
                </a:custGeom>
                <a:grpFill/>
                <a:ln w="2845" cap="flat">
                  <a:noFill/>
                  <a:prstDash val="solid"/>
                  <a:miter/>
                </a:ln>
              </p:spPr>
              <p:txBody>
                <a:bodyPr rtlCol="0" anchor="ctr"/>
                <a:lstStyle/>
                <a:p>
                  <a:endParaRPr lang="en-US"/>
                </a:p>
              </p:txBody>
            </p:sp>
            <p:sp>
              <p:nvSpPr>
                <p:cNvPr id="1984" name="Freeform: Shape 1983">
                  <a:extLst>
                    <a:ext uri="{FF2B5EF4-FFF2-40B4-BE49-F238E27FC236}">
                      <a16:creationId xmlns:a16="http://schemas.microsoft.com/office/drawing/2014/main" id="{74D75343-02EA-7B27-ED5F-64046BD313B2}"/>
                    </a:ext>
                  </a:extLst>
                </p:cNvPr>
                <p:cNvSpPr/>
                <p:nvPr/>
              </p:nvSpPr>
              <p:spPr>
                <a:xfrm>
                  <a:off x="12126884" y="1551353"/>
                  <a:ext cx="36588" cy="36284"/>
                </a:xfrm>
                <a:custGeom>
                  <a:avLst/>
                  <a:gdLst>
                    <a:gd name="connsiteX0" fmla="*/ 7552 w 36588"/>
                    <a:gd name="connsiteY0" fmla="*/ 32506 h 36284"/>
                    <a:gd name="connsiteX1" fmla="*/ 236 w 36588"/>
                    <a:gd name="connsiteY1" fmla="*/ 20492 h 36284"/>
                    <a:gd name="connsiteX2" fmla="*/ 464 w 36588"/>
                    <a:gd name="connsiteY2" fmla="*/ 13631 h 36284"/>
                    <a:gd name="connsiteX3" fmla="*/ 3396 w 36588"/>
                    <a:gd name="connsiteY3" fmla="*/ 7226 h 36284"/>
                    <a:gd name="connsiteX4" fmla="*/ 28761 w 36588"/>
                    <a:gd name="connsiteY4" fmla="*/ 3553 h 36284"/>
                    <a:gd name="connsiteX5" fmla="*/ 33231 w 36588"/>
                    <a:gd name="connsiteY5" fmla="*/ 29061 h 36284"/>
                    <a:gd name="connsiteX6" fmla="*/ 27850 w 36588"/>
                    <a:gd name="connsiteY6" fmla="*/ 33872 h 36284"/>
                    <a:gd name="connsiteX7" fmla="*/ 21189 w 36588"/>
                    <a:gd name="connsiteY7" fmla="*/ 36121 h 36284"/>
                    <a:gd name="connsiteX8" fmla="*/ 7524 w 36588"/>
                    <a:gd name="connsiteY8" fmla="*/ 32506 h 3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88" h="36284">
                      <a:moveTo>
                        <a:pt x="7552" y="32506"/>
                      </a:moveTo>
                      <a:cubicBezTo>
                        <a:pt x="3482" y="29431"/>
                        <a:pt x="976" y="25075"/>
                        <a:pt x="236" y="20492"/>
                      </a:cubicBezTo>
                      <a:cubicBezTo>
                        <a:pt x="-134" y="18215"/>
                        <a:pt x="-77" y="15880"/>
                        <a:pt x="464" y="13631"/>
                      </a:cubicBezTo>
                      <a:cubicBezTo>
                        <a:pt x="1005" y="11382"/>
                        <a:pt x="2001" y="9219"/>
                        <a:pt x="3396" y="7226"/>
                      </a:cubicBezTo>
                      <a:cubicBezTo>
                        <a:pt x="9090" y="-717"/>
                        <a:pt x="20449" y="-2368"/>
                        <a:pt x="28761" y="3553"/>
                      </a:cubicBezTo>
                      <a:cubicBezTo>
                        <a:pt x="37074" y="9475"/>
                        <a:pt x="39095" y="20891"/>
                        <a:pt x="33231" y="29061"/>
                      </a:cubicBezTo>
                      <a:cubicBezTo>
                        <a:pt x="31779" y="31111"/>
                        <a:pt x="29928" y="32705"/>
                        <a:pt x="27850" y="33872"/>
                      </a:cubicBezTo>
                      <a:cubicBezTo>
                        <a:pt x="25800" y="35039"/>
                        <a:pt x="23523" y="35808"/>
                        <a:pt x="21189" y="36121"/>
                      </a:cubicBezTo>
                      <a:cubicBezTo>
                        <a:pt x="16520" y="36747"/>
                        <a:pt x="11623" y="35580"/>
                        <a:pt x="7524" y="32506"/>
                      </a:cubicBezTo>
                      <a:close/>
                    </a:path>
                  </a:pathLst>
                </a:custGeom>
                <a:grpFill/>
                <a:ln w="2845" cap="flat">
                  <a:noFill/>
                  <a:prstDash val="solid"/>
                  <a:miter/>
                </a:ln>
              </p:spPr>
              <p:txBody>
                <a:bodyPr rtlCol="0" anchor="ctr"/>
                <a:lstStyle/>
                <a:p>
                  <a:endParaRPr lang="en-US"/>
                </a:p>
              </p:txBody>
            </p:sp>
            <p:sp>
              <p:nvSpPr>
                <p:cNvPr id="1985" name="Freeform: Shape 1984">
                  <a:extLst>
                    <a:ext uri="{FF2B5EF4-FFF2-40B4-BE49-F238E27FC236}">
                      <a16:creationId xmlns:a16="http://schemas.microsoft.com/office/drawing/2014/main" id="{B7F7F45A-C989-DE83-8E88-F9B4831D0A7D}"/>
                    </a:ext>
                  </a:extLst>
                </p:cNvPr>
                <p:cNvSpPr/>
                <p:nvPr/>
              </p:nvSpPr>
              <p:spPr>
                <a:xfrm>
                  <a:off x="12087984" y="1603164"/>
                  <a:ext cx="35723" cy="35553"/>
                </a:xfrm>
                <a:custGeom>
                  <a:avLst/>
                  <a:gdLst>
                    <a:gd name="connsiteX0" fmla="*/ 6881 w 35723"/>
                    <a:gd name="connsiteY0" fmla="*/ 31453 h 35553"/>
                    <a:gd name="connsiteX1" fmla="*/ 3665 w 35723"/>
                    <a:gd name="connsiteY1" fmla="*/ 6430 h 35553"/>
                    <a:gd name="connsiteX2" fmla="*/ 28717 w 35723"/>
                    <a:gd name="connsiteY2" fmla="*/ 3953 h 35553"/>
                    <a:gd name="connsiteX3" fmla="*/ 31934 w 35723"/>
                    <a:gd name="connsiteY3" fmla="*/ 28977 h 35553"/>
                    <a:gd name="connsiteX4" fmla="*/ 6881 w 35723"/>
                    <a:gd name="connsiteY4" fmla="*/ 31453 h 35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23" h="35553">
                      <a:moveTo>
                        <a:pt x="6881" y="31453"/>
                      </a:moveTo>
                      <a:cubicBezTo>
                        <a:pt x="-833" y="25133"/>
                        <a:pt x="-2285" y="13917"/>
                        <a:pt x="3665" y="6430"/>
                      </a:cubicBezTo>
                      <a:cubicBezTo>
                        <a:pt x="9615" y="-1057"/>
                        <a:pt x="20831" y="-2168"/>
                        <a:pt x="28717" y="3953"/>
                      </a:cubicBezTo>
                      <a:cubicBezTo>
                        <a:pt x="36603" y="10074"/>
                        <a:pt x="38055" y="21262"/>
                        <a:pt x="31934" y="28977"/>
                      </a:cubicBezTo>
                      <a:cubicBezTo>
                        <a:pt x="25813" y="36663"/>
                        <a:pt x="14597" y="37773"/>
                        <a:pt x="6881" y="31453"/>
                      </a:cubicBezTo>
                      <a:close/>
                    </a:path>
                  </a:pathLst>
                </a:custGeom>
                <a:grpFill/>
                <a:ln w="2845" cap="flat">
                  <a:noFill/>
                  <a:prstDash val="solid"/>
                  <a:miter/>
                </a:ln>
              </p:spPr>
              <p:txBody>
                <a:bodyPr rtlCol="0" anchor="ctr"/>
                <a:lstStyle/>
                <a:p>
                  <a:endParaRPr lang="en-US"/>
                </a:p>
              </p:txBody>
            </p:sp>
            <p:sp>
              <p:nvSpPr>
                <p:cNvPr id="1986" name="Freeform: Shape 1985">
                  <a:extLst>
                    <a:ext uri="{FF2B5EF4-FFF2-40B4-BE49-F238E27FC236}">
                      <a16:creationId xmlns:a16="http://schemas.microsoft.com/office/drawing/2014/main" id="{4E3D0282-43E7-893F-8B87-8E59403A2F39}"/>
                    </a:ext>
                  </a:extLst>
                </p:cNvPr>
                <p:cNvSpPr/>
                <p:nvPr/>
              </p:nvSpPr>
              <p:spPr>
                <a:xfrm>
                  <a:off x="12046955" y="1653399"/>
                  <a:ext cx="34946" cy="34677"/>
                </a:xfrm>
                <a:custGeom>
                  <a:avLst/>
                  <a:gdLst>
                    <a:gd name="connsiteX0" fmla="*/ 6120 w 34946"/>
                    <a:gd name="connsiteY0" fmla="*/ 30213 h 34677"/>
                    <a:gd name="connsiteX1" fmla="*/ 4099 w 34946"/>
                    <a:gd name="connsiteY1" fmla="*/ 5758 h 34677"/>
                    <a:gd name="connsiteX2" fmla="*/ 9507 w 34946"/>
                    <a:gd name="connsiteY2" fmla="*/ 1716 h 34677"/>
                    <a:gd name="connsiteX3" fmla="*/ 15856 w 34946"/>
                    <a:gd name="connsiteY3" fmla="*/ 36 h 34677"/>
                    <a:gd name="connsiteX4" fmla="*/ 28582 w 34946"/>
                    <a:gd name="connsiteY4" fmla="*/ 4278 h 34677"/>
                    <a:gd name="connsiteX5" fmla="*/ 34873 w 34946"/>
                    <a:gd name="connsiteY5" fmla="*/ 16235 h 34677"/>
                    <a:gd name="connsiteX6" fmla="*/ 34218 w 34946"/>
                    <a:gd name="connsiteY6" fmla="*/ 22896 h 34677"/>
                    <a:gd name="connsiteX7" fmla="*/ 30802 w 34946"/>
                    <a:gd name="connsiteY7" fmla="*/ 28874 h 34677"/>
                    <a:gd name="connsiteX8" fmla="*/ 6120 w 34946"/>
                    <a:gd name="connsiteY8" fmla="*/ 30184 h 3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46" h="34677">
                      <a:moveTo>
                        <a:pt x="6120" y="30213"/>
                      </a:moveTo>
                      <a:cubicBezTo>
                        <a:pt x="-1168" y="23722"/>
                        <a:pt x="-2079" y="12790"/>
                        <a:pt x="4099" y="5758"/>
                      </a:cubicBezTo>
                      <a:cubicBezTo>
                        <a:pt x="5636" y="3993"/>
                        <a:pt x="7486" y="2655"/>
                        <a:pt x="9507" y="1716"/>
                      </a:cubicBezTo>
                      <a:cubicBezTo>
                        <a:pt x="11501" y="748"/>
                        <a:pt x="13664" y="178"/>
                        <a:pt x="15856" y="36"/>
                      </a:cubicBezTo>
                      <a:cubicBezTo>
                        <a:pt x="20268" y="-248"/>
                        <a:pt x="24852" y="1146"/>
                        <a:pt x="28582" y="4278"/>
                      </a:cubicBezTo>
                      <a:cubicBezTo>
                        <a:pt x="32310" y="7438"/>
                        <a:pt x="34446" y="11765"/>
                        <a:pt x="34873" y="16235"/>
                      </a:cubicBezTo>
                      <a:cubicBezTo>
                        <a:pt x="35073" y="18455"/>
                        <a:pt x="34873" y="20761"/>
                        <a:pt x="34218" y="22896"/>
                      </a:cubicBezTo>
                      <a:cubicBezTo>
                        <a:pt x="33535" y="25031"/>
                        <a:pt x="32396" y="27081"/>
                        <a:pt x="30802" y="28874"/>
                      </a:cubicBezTo>
                      <a:cubicBezTo>
                        <a:pt x="24453" y="36077"/>
                        <a:pt x="13408" y="36646"/>
                        <a:pt x="6120" y="30184"/>
                      </a:cubicBezTo>
                      <a:close/>
                    </a:path>
                  </a:pathLst>
                </a:custGeom>
                <a:grpFill/>
                <a:ln w="2845" cap="flat">
                  <a:noFill/>
                  <a:prstDash val="solid"/>
                  <a:miter/>
                </a:ln>
              </p:spPr>
              <p:txBody>
                <a:bodyPr rtlCol="0" anchor="ctr"/>
                <a:lstStyle/>
                <a:p>
                  <a:endParaRPr lang="en-US"/>
                </a:p>
              </p:txBody>
            </p:sp>
            <p:sp>
              <p:nvSpPr>
                <p:cNvPr id="1987" name="Freeform: Shape 1986">
                  <a:extLst>
                    <a:ext uri="{FF2B5EF4-FFF2-40B4-BE49-F238E27FC236}">
                      <a16:creationId xmlns:a16="http://schemas.microsoft.com/office/drawing/2014/main" id="{F148C1C0-6A5E-EF8C-050D-1EE6C9C61F22}"/>
                    </a:ext>
                  </a:extLst>
                </p:cNvPr>
                <p:cNvSpPr/>
                <p:nvPr/>
              </p:nvSpPr>
              <p:spPr>
                <a:xfrm>
                  <a:off x="12004032" y="1701821"/>
                  <a:ext cx="33982" cy="34052"/>
                </a:xfrm>
                <a:custGeom>
                  <a:avLst/>
                  <a:gdLst>
                    <a:gd name="connsiteX0" fmla="*/ 5429 w 33982"/>
                    <a:gd name="connsiteY0" fmla="*/ 29134 h 34052"/>
                    <a:gd name="connsiteX1" fmla="*/ 4376 w 33982"/>
                    <a:gd name="connsiteY1" fmla="*/ 5163 h 34052"/>
                    <a:gd name="connsiteX2" fmla="*/ 28346 w 33982"/>
                    <a:gd name="connsiteY2" fmla="*/ 4708 h 34052"/>
                    <a:gd name="connsiteX3" fmla="*/ 29542 w 33982"/>
                    <a:gd name="connsiteY3" fmla="*/ 28820 h 34052"/>
                    <a:gd name="connsiteX4" fmla="*/ 5429 w 33982"/>
                    <a:gd name="connsiteY4" fmla="*/ 29162 h 34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82" h="34052">
                      <a:moveTo>
                        <a:pt x="5429" y="29134"/>
                      </a:moveTo>
                      <a:cubicBezTo>
                        <a:pt x="-1460" y="22500"/>
                        <a:pt x="-1773" y="11910"/>
                        <a:pt x="4376" y="5163"/>
                      </a:cubicBezTo>
                      <a:cubicBezTo>
                        <a:pt x="10582" y="-1527"/>
                        <a:pt x="21315" y="-1755"/>
                        <a:pt x="28346" y="4708"/>
                      </a:cubicBezTo>
                      <a:cubicBezTo>
                        <a:pt x="35378" y="11142"/>
                        <a:pt x="35891" y="21931"/>
                        <a:pt x="29542" y="28820"/>
                      </a:cubicBezTo>
                      <a:cubicBezTo>
                        <a:pt x="23222" y="35738"/>
                        <a:pt x="12290" y="35738"/>
                        <a:pt x="5429" y="29162"/>
                      </a:cubicBezTo>
                      <a:close/>
                    </a:path>
                  </a:pathLst>
                </a:custGeom>
                <a:grpFill/>
                <a:ln w="2845" cap="flat">
                  <a:noFill/>
                  <a:prstDash val="solid"/>
                  <a:miter/>
                </a:ln>
              </p:spPr>
              <p:txBody>
                <a:bodyPr rtlCol="0" anchor="ctr"/>
                <a:lstStyle/>
                <a:p>
                  <a:endParaRPr lang="en-US"/>
                </a:p>
              </p:txBody>
            </p:sp>
            <p:sp>
              <p:nvSpPr>
                <p:cNvPr id="1988" name="Freeform: Shape 1987">
                  <a:extLst>
                    <a:ext uri="{FF2B5EF4-FFF2-40B4-BE49-F238E27FC236}">
                      <a16:creationId xmlns:a16="http://schemas.microsoft.com/office/drawing/2014/main" id="{4D7D5835-6D7A-F532-8EB3-351AC08015CE}"/>
                    </a:ext>
                  </a:extLst>
                </p:cNvPr>
                <p:cNvSpPr/>
                <p:nvPr/>
              </p:nvSpPr>
              <p:spPr>
                <a:xfrm>
                  <a:off x="11959122" y="1748584"/>
                  <a:ext cx="33237" cy="33162"/>
                </a:xfrm>
                <a:custGeom>
                  <a:avLst/>
                  <a:gdLst>
                    <a:gd name="connsiteX0" fmla="*/ 4847 w 33237"/>
                    <a:gd name="connsiteY0" fmla="*/ 27919 h 33162"/>
                    <a:gd name="connsiteX1" fmla="*/ 4762 w 33237"/>
                    <a:gd name="connsiteY1" fmla="*/ 4490 h 33162"/>
                    <a:gd name="connsiteX2" fmla="*/ 28248 w 33237"/>
                    <a:gd name="connsiteY2" fmla="*/ 5088 h 33162"/>
                    <a:gd name="connsiteX3" fmla="*/ 28362 w 33237"/>
                    <a:gd name="connsiteY3" fmla="*/ 28546 h 33162"/>
                    <a:gd name="connsiteX4" fmla="*/ 4847 w 33237"/>
                    <a:gd name="connsiteY4" fmla="*/ 27948 h 33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37" h="33162">
                      <a:moveTo>
                        <a:pt x="4847" y="27919"/>
                      </a:moveTo>
                      <a:cubicBezTo>
                        <a:pt x="-1587" y="21201"/>
                        <a:pt x="-1616" y="10696"/>
                        <a:pt x="4762" y="4490"/>
                      </a:cubicBezTo>
                      <a:cubicBezTo>
                        <a:pt x="11139" y="-1745"/>
                        <a:pt x="21700" y="-1432"/>
                        <a:pt x="28248" y="5088"/>
                      </a:cubicBezTo>
                      <a:cubicBezTo>
                        <a:pt x="34881" y="11692"/>
                        <a:pt x="34881" y="22169"/>
                        <a:pt x="28362" y="28546"/>
                      </a:cubicBezTo>
                      <a:cubicBezTo>
                        <a:pt x="21814" y="34922"/>
                        <a:pt x="11281" y="34666"/>
                        <a:pt x="4847" y="27948"/>
                      </a:cubicBezTo>
                      <a:close/>
                    </a:path>
                  </a:pathLst>
                </a:custGeom>
                <a:grpFill/>
                <a:ln w="2845" cap="flat">
                  <a:noFill/>
                  <a:prstDash val="solid"/>
                  <a:miter/>
                </a:ln>
              </p:spPr>
              <p:txBody>
                <a:bodyPr rtlCol="0" anchor="ctr"/>
                <a:lstStyle/>
                <a:p>
                  <a:endParaRPr lang="en-US"/>
                </a:p>
              </p:txBody>
            </p:sp>
            <p:sp>
              <p:nvSpPr>
                <p:cNvPr id="1989" name="Freeform: Shape 1988">
                  <a:extLst>
                    <a:ext uri="{FF2B5EF4-FFF2-40B4-BE49-F238E27FC236}">
                      <a16:creationId xmlns:a16="http://schemas.microsoft.com/office/drawing/2014/main" id="{5B81347A-F00A-CB7B-51A5-2E3D0DEFA6ED}"/>
                    </a:ext>
                  </a:extLst>
                </p:cNvPr>
                <p:cNvSpPr/>
                <p:nvPr/>
              </p:nvSpPr>
              <p:spPr>
                <a:xfrm>
                  <a:off x="11912423" y="1793322"/>
                  <a:ext cx="32326" cy="32459"/>
                </a:xfrm>
                <a:custGeom>
                  <a:avLst/>
                  <a:gdLst>
                    <a:gd name="connsiteX0" fmla="*/ 4231 w 32326"/>
                    <a:gd name="connsiteY0" fmla="*/ 26824 h 32459"/>
                    <a:gd name="connsiteX1" fmla="*/ 5171 w 32326"/>
                    <a:gd name="connsiteY1" fmla="*/ 4078 h 32459"/>
                    <a:gd name="connsiteX2" fmla="*/ 27889 w 32326"/>
                    <a:gd name="connsiteY2" fmla="*/ 5416 h 32459"/>
                    <a:gd name="connsiteX3" fmla="*/ 27206 w 32326"/>
                    <a:gd name="connsiteY3" fmla="*/ 28446 h 32459"/>
                    <a:gd name="connsiteX4" fmla="*/ 4231 w 32326"/>
                    <a:gd name="connsiteY4" fmla="*/ 26824 h 32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6" h="32459">
                      <a:moveTo>
                        <a:pt x="4231" y="26824"/>
                      </a:moveTo>
                      <a:cubicBezTo>
                        <a:pt x="-1776" y="20020"/>
                        <a:pt x="-1320" y="9857"/>
                        <a:pt x="5171" y="4078"/>
                      </a:cubicBezTo>
                      <a:cubicBezTo>
                        <a:pt x="11548" y="-1844"/>
                        <a:pt x="21739" y="-1246"/>
                        <a:pt x="27889" y="5416"/>
                      </a:cubicBezTo>
                      <a:cubicBezTo>
                        <a:pt x="34066" y="12077"/>
                        <a:pt x="33753" y="22383"/>
                        <a:pt x="27206" y="28446"/>
                      </a:cubicBezTo>
                      <a:cubicBezTo>
                        <a:pt x="20544" y="34396"/>
                        <a:pt x="10238" y="33628"/>
                        <a:pt x="4231" y="26824"/>
                      </a:cubicBezTo>
                      <a:close/>
                    </a:path>
                  </a:pathLst>
                </a:custGeom>
                <a:grpFill/>
                <a:ln w="2845" cap="flat">
                  <a:noFill/>
                  <a:prstDash val="solid"/>
                  <a:miter/>
                </a:ln>
              </p:spPr>
              <p:txBody>
                <a:bodyPr rtlCol="0" anchor="ctr"/>
                <a:lstStyle/>
                <a:p>
                  <a:endParaRPr lang="en-US"/>
                </a:p>
              </p:txBody>
            </p:sp>
            <p:sp>
              <p:nvSpPr>
                <p:cNvPr id="1990" name="Freeform: Shape 1989">
                  <a:extLst>
                    <a:ext uri="{FF2B5EF4-FFF2-40B4-BE49-F238E27FC236}">
                      <a16:creationId xmlns:a16="http://schemas.microsoft.com/office/drawing/2014/main" id="{3051C04B-1F33-AF9B-8C11-F01B35CB99F5}"/>
                    </a:ext>
                  </a:extLst>
                </p:cNvPr>
                <p:cNvSpPr/>
                <p:nvPr/>
              </p:nvSpPr>
              <p:spPr>
                <a:xfrm>
                  <a:off x="11863947" y="1836186"/>
                  <a:ext cx="31458" cy="31697"/>
                </a:xfrm>
                <a:custGeom>
                  <a:avLst/>
                  <a:gdLst>
                    <a:gd name="connsiteX0" fmla="*/ 3743 w 31458"/>
                    <a:gd name="connsiteY0" fmla="*/ 25779 h 31697"/>
                    <a:gd name="connsiteX1" fmla="*/ 5422 w 31458"/>
                    <a:gd name="connsiteY1" fmla="*/ 3488 h 31697"/>
                    <a:gd name="connsiteX2" fmla="*/ 27599 w 31458"/>
                    <a:gd name="connsiteY2" fmla="*/ 5823 h 31697"/>
                    <a:gd name="connsiteX3" fmla="*/ 25920 w 31458"/>
                    <a:gd name="connsiteY3" fmla="*/ 28114 h 31697"/>
                    <a:gd name="connsiteX4" fmla="*/ 3743 w 31458"/>
                    <a:gd name="connsiteY4" fmla="*/ 25779 h 31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58" h="31697">
                      <a:moveTo>
                        <a:pt x="3743" y="25779"/>
                      </a:moveTo>
                      <a:cubicBezTo>
                        <a:pt x="-1837" y="18918"/>
                        <a:pt x="-1097" y="8926"/>
                        <a:pt x="5422" y="3488"/>
                      </a:cubicBezTo>
                      <a:cubicBezTo>
                        <a:pt x="11941" y="-1949"/>
                        <a:pt x="21877" y="-924"/>
                        <a:pt x="27599" y="5823"/>
                      </a:cubicBezTo>
                      <a:cubicBezTo>
                        <a:pt x="33349" y="12542"/>
                        <a:pt x="32581" y="22534"/>
                        <a:pt x="25920" y="28114"/>
                      </a:cubicBezTo>
                      <a:cubicBezTo>
                        <a:pt x="19258" y="33693"/>
                        <a:pt x="9322" y="32640"/>
                        <a:pt x="3743" y="25779"/>
                      </a:cubicBezTo>
                      <a:close/>
                    </a:path>
                  </a:pathLst>
                </a:custGeom>
                <a:grpFill/>
                <a:ln w="2845" cap="flat">
                  <a:noFill/>
                  <a:prstDash val="solid"/>
                  <a:miter/>
                </a:ln>
              </p:spPr>
              <p:txBody>
                <a:bodyPr rtlCol="0" anchor="ctr"/>
                <a:lstStyle/>
                <a:p>
                  <a:endParaRPr lang="en-US"/>
                </a:p>
              </p:txBody>
            </p:sp>
            <p:sp>
              <p:nvSpPr>
                <p:cNvPr id="1991" name="Freeform: Shape 1990">
                  <a:extLst>
                    <a:ext uri="{FF2B5EF4-FFF2-40B4-BE49-F238E27FC236}">
                      <a16:creationId xmlns:a16="http://schemas.microsoft.com/office/drawing/2014/main" id="{9E8E76DF-8881-FDAA-E374-A626E7FBD945}"/>
                    </a:ext>
                  </a:extLst>
                </p:cNvPr>
                <p:cNvSpPr/>
                <p:nvPr/>
              </p:nvSpPr>
              <p:spPr>
                <a:xfrm>
                  <a:off x="11813735" y="1877057"/>
                  <a:ext cx="30699" cy="30823"/>
                </a:xfrm>
                <a:custGeom>
                  <a:avLst/>
                  <a:gdLst>
                    <a:gd name="connsiteX0" fmla="*/ 3224 w 30699"/>
                    <a:gd name="connsiteY0" fmla="*/ 24508 h 30823"/>
                    <a:gd name="connsiteX1" fmla="*/ 5815 w 30699"/>
                    <a:gd name="connsiteY1" fmla="*/ 2986 h 30823"/>
                    <a:gd name="connsiteX2" fmla="*/ 27308 w 30699"/>
                    <a:gd name="connsiteY2" fmla="*/ 6117 h 30823"/>
                    <a:gd name="connsiteX3" fmla="*/ 24803 w 30699"/>
                    <a:gd name="connsiteY3" fmla="*/ 27782 h 30823"/>
                    <a:gd name="connsiteX4" fmla="*/ 3224 w 30699"/>
                    <a:gd name="connsiteY4" fmla="*/ 24508 h 3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9" h="30823">
                      <a:moveTo>
                        <a:pt x="3224" y="24508"/>
                      </a:moveTo>
                      <a:cubicBezTo>
                        <a:pt x="-1929" y="17618"/>
                        <a:pt x="-790" y="7968"/>
                        <a:pt x="5815" y="2986"/>
                      </a:cubicBezTo>
                      <a:cubicBezTo>
                        <a:pt x="12476" y="-1939"/>
                        <a:pt x="21957" y="-687"/>
                        <a:pt x="27308" y="6117"/>
                      </a:cubicBezTo>
                      <a:cubicBezTo>
                        <a:pt x="32632" y="12893"/>
                        <a:pt x="31607" y="22743"/>
                        <a:pt x="24803" y="27782"/>
                      </a:cubicBezTo>
                      <a:cubicBezTo>
                        <a:pt x="18056" y="32877"/>
                        <a:pt x="8377" y="31426"/>
                        <a:pt x="3224" y="24508"/>
                      </a:cubicBezTo>
                      <a:close/>
                    </a:path>
                  </a:pathLst>
                </a:custGeom>
                <a:grpFill/>
                <a:ln w="2845" cap="flat">
                  <a:noFill/>
                  <a:prstDash val="solid"/>
                  <a:miter/>
                </a:ln>
              </p:spPr>
              <p:txBody>
                <a:bodyPr rtlCol="0" anchor="ctr"/>
                <a:lstStyle/>
                <a:p>
                  <a:endParaRPr lang="en-US"/>
                </a:p>
              </p:txBody>
            </p:sp>
            <p:sp>
              <p:nvSpPr>
                <p:cNvPr id="1992" name="Freeform: Shape 1991">
                  <a:extLst>
                    <a:ext uri="{FF2B5EF4-FFF2-40B4-BE49-F238E27FC236}">
                      <a16:creationId xmlns:a16="http://schemas.microsoft.com/office/drawing/2014/main" id="{687F0769-A3F5-062B-FFBE-E98A817D2B2A}"/>
                    </a:ext>
                  </a:extLst>
                </p:cNvPr>
                <p:cNvSpPr/>
                <p:nvPr/>
              </p:nvSpPr>
              <p:spPr>
                <a:xfrm>
                  <a:off x="11761978" y="1915718"/>
                  <a:ext cx="29754" cy="30175"/>
                </a:xfrm>
                <a:custGeom>
                  <a:avLst/>
                  <a:gdLst>
                    <a:gd name="connsiteX0" fmla="*/ 2742 w 29754"/>
                    <a:gd name="connsiteY0" fmla="*/ 23481 h 30175"/>
                    <a:gd name="connsiteX1" fmla="*/ 208 w 29754"/>
                    <a:gd name="connsiteY1" fmla="*/ 12236 h 30175"/>
                    <a:gd name="connsiteX2" fmla="*/ 2201 w 29754"/>
                    <a:gd name="connsiteY2" fmla="*/ 6941 h 30175"/>
                    <a:gd name="connsiteX3" fmla="*/ 6130 w 29754"/>
                    <a:gd name="connsiteY3" fmla="*/ 2643 h 30175"/>
                    <a:gd name="connsiteX4" fmla="*/ 26854 w 29754"/>
                    <a:gd name="connsiteY4" fmla="*/ 6486 h 30175"/>
                    <a:gd name="connsiteX5" fmla="*/ 23609 w 29754"/>
                    <a:gd name="connsiteY5" fmla="*/ 27496 h 30175"/>
                    <a:gd name="connsiteX6" fmla="*/ 18200 w 29754"/>
                    <a:gd name="connsiteY6" fmla="*/ 29887 h 30175"/>
                    <a:gd name="connsiteX7" fmla="*/ 12450 w 29754"/>
                    <a:gd name="connsiteY7" fmla="*/ 29887 h 30175"/>
                    <a:gd name="connsiteX8" fmla="*/ 2742 w 29754"/>
                    <a:gd name="connsiteY8" fmla="*/ 23481 h 30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54" h="30175">
                      <a:moveTo>
                        <a:pt x="2742" y="23481"/>
                      </a:moveTo>
                      <a:cubicBezTo>
                        <a:pt x="351" y="20037"/>
                        <a:pt x="-418" y="15966"/>
                        <a:pt x="208" y="12236"/>
                      </a:cubicBezTo>
                      <a:cubicBezTo>
                        <a:pt x="521" y="10358"/>
                        <a:pt x="1205" y="8564"/>
                        <a:pt x="2201" y="6941"/>
                      </a:cubicBezTo>
                      <a:cubicBezTo>
                        <a:pt x="3198" y="5290"/>
                        <a:pt x="4507" y="3838"/>
                        <a:pt x="6130" y="2643"/>
                      </a:cubicBezTo>
                      <a:cubicBezTo>
                        <a:pt x="12677" y="-2054"/>
                        <a:pt x="21958" y="-318"/>
                        <a:pt x="26854" y="6486"/>
                      </a:cubicBezTo>
                      <a:cubicBezTo>
                        <a:pt x="31751" y="13290"/>
                        <a:pt x="30299" y="22713"/>
                        <a:pt x="23609" y="27496"/>
                      </a:cubicBezTo>
                      <a:cubicBezTo>
                        <a:pt x="21929" y="28691"/>
                        <a:pt x="20108" y="29488"/>
                        <a:pt x="18200" y="29887"/>
                      </a:cubicBezTo>
                      <a:cubicBezTo>
                        <a:pt x="16293" y="30285"/>
                        <a:pt x="14328" y="30257"/>
                        <a:pt x="12450" y="29887"/>
                      </a:cubicBezTo>
                      <a:cubicBezTo>
                        <a:pt x="8663" y="29147"/>
                        <a:pt x="5133" y="26926"/>
                        <a:pt x="2742" y="23481"/>
                      </a:cubicBezTo>
                      <a:close/>
                    </a:path>
                  </a:pathLst>
                </a:custGeom>
                <a:grpFill/>
                <a:ln w="2845" cap="flat">
                  <a:noFill/>
                  <a:prstDash val="solid"/>
                  <a:miter/>
                </a:ln>
              </p:spPr>
              <p:txBody>
                <a:bodyPr rtlCol="0" anchor="ctr"/>
                <a:lstStyle/>
                <a:p>
                  <a:endParaRPr lang="en-US"/>
                </a:p>
              </p:txBody>
            </p:sp>
            <p:sp>
              <p:nvSpPr>
                <p:cNvPr id="1993" name="Freeform: Shape 1992">
                  <a:extLst>
                    <a:ext uri="{FF2B5EF4-FFF2-40B4-BE49-F238E27FC236}">
                      <a16:creationId xmlns:a16="http://schemas.microsoft.com/office/drawing/2014/main" id="{9A5B0F36-7DFA-A467-F51C-32D4FD3BAEBA}"/>
                    </a:ext>
                  </a:extLst>
                </p:cNvPr>
                <p:cNvSpPr/>
                <p:nvPr/>
              </p:nvSpPr>
              <p:spPr>
                <a:xfrm>
                  <a:off x="11708639" y="1952267"/>
                  <a:ext cx="28970" cy="29301"/>
                </a:xfrm>
                <a:custGeom>
                  <a:avLst/>
                  <a:gdLst>
                    <a:gd name="connsiteX0" fmla="*/ 2361 w 28970"/>
                    <a:gd name="connsiteY0" fmla="*/ 22376 h 29301"/>
                    <a:gd name="connsiteX1" fmla="*/ 6432 w 28970"/>
                    <a:gd name="connsiteY1" fmla="*/ 2192 h 29301"/>
                    <a:gd name="connsiteX2" fmla="*/ 26502 w 28970"/>
                    <a:gd name="connsiteY2" fmla="*/ 6860 h 29301"/>
                    <a:gd name="connsiteX3" fmla="*/ 22431 w 28970"/>
                    <a:gd name="connsiteY3" fmla="*/ 27044 h 29301"/>
                    <a:gd name="connsiteX4" fmla="*/ 2361 w 28970"/>
                    <a:gd name="connsiteY4" fmla="*/ 22376 h 29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70" h="29301">
                      <a:moveTo>
                        <a:pt x="2361" y="22376"/>
                      </a:moveTo>
                      <a:cubicBezTo>
                        <a:pt x="-1995" y="15458"/>
                        <a:pt x="-144" y="6405"/>
                        <a:pt x="6432" y="2192"/>
                      </a:cubicBezTo>
                      <a:cubicBezTo>
                        <a:pt x="13037" y="-2050"/>
                        <a:pt x="22004" y="56"/>
                        <a:pt x="26502" y="6860"/>
                      </a:cubicBezTo>
                      <a:cubicBezTo>
                        <a:pt x="31000" y="13664"/>
                        <a:pt x="29178" y="22717"/>
                        <a:pt x="22431" y="27044"/>
                      </a:cubicBezTo>
                      <a:cubicBezTo>
                        <a:pt x="15684" y="31372"/>
                        <a:pt x="6688" y="29293"/>
                        <a:pt x="2361" y="22376"/>
                      </a:cubicBezTo>
                      <a:close/>
                    </a:path>
                  </a:pathLst>
                </a:custGeom>
                <a:grpFill/>
                <a:ln w="2845" cap="flat">
                  <a:noFill/>
                  <a:prstDash val="solid"/>
                  <a:miter/>
                </a:ln>
              </p:spPr>
              <p:txBody>
                <a:bodyPr rtlCol="0" anchor="ctr"/>
                <a:lstStyle/>
                <a:p>
                  <a:endParaRPr lang="en-US"/>
                </a:p>
              </p:txBody>
            </p:sp>
            <p:sp>
              <p:nvSpPr>
                <p:cNvPr id="1994" name="Freeform: Shape 1993">
                  <a:extLst>
                    <a:ext uri="{FF2B5EF4-FFF2-40B4-BE49-F238E27FC236}">
                      <a16:creationId xmlns:a16="http://schemas.microsoft.com/office/drawing/2014/main" id="{64913EDB-7988-7A01-D2AB-BBE6284743B0}"/>
                    </a:ext>
                  </a:extLst>
                </p:cNvPr>
                <p:cNvSpPr/>
                <p:nvPr/>
              </p:nvSpPr>
              <p:spPr>
                <a:xfrm>
                  <a:off x="11653841" y="1986600"/>
                  <a:ext cx="28134" cy="28453"/>
                </a:xfrm>
                <a:custGeom>
                  <a:avLst/>
                  <a:gdLst>
                    <a:gd name="connsiteX0" fmla="*/ 1959 w 28134"/>
                    <a:gd name="connsiteY0" fmla="*/ 21179 h 28453"/>
                    <a:gd name="connsiteX1" fmla="*/ 6799 w 28134"/>
                    <a:gd name="connsiteY1" fmla="*/ 1821 h 28453"/>
                    <a:gd name="connsiteX2" fmla="*/ 12037 w 28134"/>
                    <a:gd name="connsiteY2" fmla="*/ 113 h 28453"/>
                    <a:gd name="connsiteX3" fmla="*/ 17361 w 28134"/>
                    <a:gd name="connsiteY3" fmla="*/ 483 h 28453"/>
                    <a:gd name="connsiteX4" fmla="*/ 26044 w 28134"/>
                    <a:gd name="connsiteY4" fmla="*/ 7088 h 28453"/>
                    <a:gd name="connsiteX5" fmla="*/ 27752 w 28134"/>
                    <a:gd name="connsiteY5" fmla="*/ 17934 h 28453"/>
                    <a:gd name="connsiteX6" fmla="*/ 25502 w 28134"/>
                    <a:gd name="connsiteY6" fmla="*/ 22916 h 28453"/>
                    <a:gd name="connsiteX7" fmla="*/ 21318 w 28134"/>
                    <a:gd name="connsiteY7" fmla="*/ 26617 h 28453"/>
                    <a:gd name="connsiteX8" fmla="*/ 1959 w 28134"/>
                    <a:gd name="connsiteY8" fmla="*/ 21151 h 28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34" h="28453">
                      <a:moveTo>
                        <a:pt x="1959" y="21179"/>
                      </a:moveTo>
                      <a:cubicBezTo>
                        <a:pt x="-1969" y="14290"/>
                        <a:pt x="194" y="5636"/>
                        <a:pt x="6799" y="1821"/>
                      </a:cubicBezTo>
                      <a:cubicBezTo>
                        <a:pt x="8450" y="882"/>
                        <a:pt x="10244" y="312"/>
                        <a:pt x="12037" y="113"/>
                      </a:cubicBezTo>
                      <a:cubicBezTo>
                        <a:pt x="13831" y="-115"/>
                        <a:pt x="15624" y="-1"/>
                        <a:pt x="17361" y="483"/>
                      </a:cubicBezTo>
                      <a:cubicBezTo>
                        <a:pt x="20834" y="1422"/>
                        <a:pt x="24022" y="3700"/>
                        <a:pt x="26044" y="7088"/>
                      </a:cubicBezTo>
                      <a:cubicBezTo>
                        <a:pt x="28093" y="10504"/>
                        <a:pt x="28577" y="14404"/>
                        <a:pt x="27752" y="17934"/>
                      </a:cubicBezTo>
                      <a:cubicBezTo>
                        <a:pt x="27325" y="19699"/>
                        <a:pt x="26585" y="21407"/>
                        <a:pt x="25502" y="22916"/>
                      </a:cubicBezTo>
                      <a:cubicBezTo>
                        <a:pt x="24421" y="24368"/>
                        <a:pt x="22998" y="25649"/>
                        <a:pt x="21318" y="26617"/>
                      </a:cubicBezTo>
                      <a:cubicBezTo>
                        <a:pt x="14571" y="30488"/>
                        <a:pt x="5888" y="28040"/>
                        <a:pt x="1959" y="21151"/>
                      </a:cubicBezTo>
                      <a:close/>
                    </a:path>
                  </a:pathLst>
                </a:custGeom>
                <a:grpFill/>
                <a:ln w="2845" cap="flat">
                  <a:noFill/>
                  <a:prstDash val="solid"/>
                  <a:miter/>
                </a:ln>
              </p:spPr>
              <p:txBody>
                <a:bodyPr rtlCol="0" anchor="ctr"/>
                <a:lstStyle/>
                <a:p>
                  <a:endParaRPr lang="en-US"/>
                </a:p>
              </p:txBody>
            </p:sp>
            <p:sp>
              <p:nvSpPr>
                <p:cNvPr id="1995" name="Freeform: Shape 1994">
                  <a:extLst>
                    <a:ext uri="{FF2B5EF4-FFF2-40B4-BE49-F238E27FC236}">
                      <a16:creationId xmlns:a16="http://schemas.microsoft.com/office/drawing/2014/main" id="{B02F1281-E002-6F0F-285A-A121A88C8051}"/>
                    </a:ext>
                  </a:extLst>
                </p:cNvPr>
                <p:cNvSpPr/>
                <p:nvPr/>
              </p:nvSpPr>
              <p:spPr>
                <a:xfrm>
                  <a:off x="11597725" y="2018535"/>
                  <a:ext cx="27271" cy="27825"/>
                </a:xfrm>
                <a:custGeom>
                  <a:avLst/>
                  <a:gdLst>
                    <a:gd name="connsiteX0" fmla="*/ 1623 w 27271"/>
                    <a:gd name="connsiteY0" fmla="*/ 20217 h 27825"/>
                    <a:gd name="connsiteX1" fmla="*/ 7060 w 27271"/>
                    <a:gd name="connsiteY1" fmla="*/ 1571 h 27825"/>
                    <a:gd name="connsiteX2" fmla="*/ 25536 w 27271"/>
                    <a:gd name="connsiteY2" fmla="*/ 7435 h 27825"/>
                    <a:gd name="connsiteX3" fmla="*/ 20185 w 27271"/>
                    <a:gd name="connsiteY3" fmla="*/ 26224 h 27825"/>
                    <a:gd name="connsiteX4" fmla="*/ 1652 w 27271"/>
                    <a:gd name="connsiteY4" fmla="*/ 20217 h 2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1" h="27825">
                      <a:moveTo>
                        <a:pt x="1623" y="20217"/>
                      </a:moveTo>
                      <a:cubicBezTo>
                        <a:pt x="-1935" y="13357"/>
                        <a:pt x="570" y="5158"/>
                        <a:pt x="7060" y="1571"/>
                      </a:cubicBezTo>
                      <a:cubicBezTo>
                        <a:pt x="13580" y="-1959"/>
                        <a:pt x="21835" y="660"/>
                        <a:pt x="25536" y="7435"/>
                      </a:cubicBezTo>
                      <a:cubicBezTo>
                        <a:pt x="29237" y="14211"/>
                        <a:pt x="26817" y="22609"/>
                        <a:pt x="20185" y="26224"/>
                      </a:cubicBezTo>
                      <a:cubicBezTo>
                        <a:pt x="13551" y="29868"/>
                        <a:pt x="5182" y="27050"/>
                        <a:pt x="1652" y="20217"/>
                      </a:cubicBezTo>
                      <a:close/>
                    </a:path>
                  </a:pathLst>
                </a:custGeom>
                <a:grpFill/>
                <a:ln w="2845" cap="flat">
                  <a:noFill/>
                  <a:prstDash val="solid"/>
                  <a:miter/>
                </a:ln>
              </p:spPr>
              <p:txBody>
                <a:bodyPr rtlCol="0" anchor="ctr"/>
                <a:lstStyle/>
                <a:p>
                  <a:endParaRPr lang="en-US"/>
                </a:p>
              </p:txBody>
            </p:sp>
            <p:sp>
              <p:nvSpPr>
                <p:cNvPr id="1996" name="Freeform: Shape 1995">
                  <a:extLst>
                    <a:ext uri="{FF2B5EF4-FFF2-40B4-BE49-F238E27FC236}">
                      <a16:creationId xmlns:a16="http://schemas.microsoft.com/office/drawing/2014/main" id="{256C151D-48F2-ABA6-C8AC-62859E86B8C2}"/>
                    </a:ext>
                  </a:extLst>
                </p:cNvPr>
                <p:cNvSpPr/>
                <p:nvPr/>
              </p:nvSpPr>
              <p:spPr>
                <a:xfrm>
                  <a:off x="11540316" y="2048134"/>
                  <a:ext cx="26483" cy="26980"/>
                </a:xfrm>
                <a:custGeom>
                  <a:avLst/>
                  <a:gdLst>
                    <a:gd name="connsiteX0" fmla="*/ 1327 w 26483"/>
                    <a:gd name="connsiteY0" fmla="*/ 19144 h 26980"/>
                    <a:gd name="connsiteX1" fmla="*/ 7333 w 26483"/>
                    <a:gd name="connsiteY1" fmla="*/ 1238 h 26980"/>
                    <a:gd name="connsiteX2" fmla="*/ 25069 w 26483"/>
                    <a:gd name="connsiteY2" fmla="*/ 7786 h 26980"/>
                    <a:gd name="connsiteX3" fmla="*/ 19062 w 26483"/>
                    <a:gd name="connsiteY3" fmla="*/ 25692 h 26980"/>
                    <a:gd name="connsiteX4" fmla="*/ 1327 w 26483"/>
                    <a:gd name="connsiteY4" fmla="*/ 19144 h 26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83" h="26980">
                      <a:moveTo>
                        <a:pt x="1327" y="19144"/>
                      </a:moveTo>
                      <a:cubicBezTo>
                        <a:pt x="-1834" y="12369"/>
                        <a:pt x="842" y="4341"/>
                        <a:pt x="7333" y="1238"/>
                      </a:cubicBezTo>
                      <a:cubicBezTo>
                        <a:pt x="13824" y="-1865"/>
                        <a:pt x="21767" y="1067"/>
                        <a:pt x="25069" y="7786"/>
                      </a:cubicBezTo>
                      <a:cubicBezTo>
                        <a:pt x="28372" y="14504"/>
                        <a:pt x="25696" y="22504"/>
                        <a:pt x="19062" y="25692"/>
                      </a:cubicBezTo>
                      <a:cubicBezTo>
                        <a:pt x="12429" y="28881"/>
                        <a:pt x="4515" y="25948"/>
                        <a:pt x="1327" y="19144"/>
                      </a:cubicBezTo>
                      <a:close/>
                    </a:path>
                  </a:pathLst>
                </a:custGeom>
                <a:grpFill/>
                <a:ln w="2845" cap="flat">
                  <a:noFill/>
                  <a:prstDash val="solid"/>
                  <a:miter/>
                </a:ln>
              </p:spPr>
              <p:txBody>
                <a:bodyPr rtlCol="0" anchor="ctr"/>
                <a:lstStyle/>
                <a:p>
                  <a:endParaRPr lang="en-US"/>
                </a:p>
              </p:txBody>
            </p:sp>
            <p:sp>
              <p:nvSpPr>
                <p:cNvPr id="1997" name="Freeform: Shape 1996">
                  <a:extLst>
                    <a:ext uri="{FF2B5EF4-FFF2-40B4-BE49-F238E27FC236}">
                      <a16:creationId xmlns:a16="http://schemas.microsoft.com/office/drawing/2014/main" id="{16EC95D2-6919-4C7E-D24F-6E5C2313500B}"/>
                    </a:ext>
                  </a:extLst>
                </p:cNvPr>
                <p:cNvSpPr/>
                <p:nvPr/>
              </p:nvSpPr>
              <p:spPr>
                <a:xfrm>
                  <a:off x="11481743" y="2075395"/>
                  <a:ext cx="25651" cy="26099"/>
                </a:xfrm>
                <a:custGeom>
                  <a:avLst/>
                  <a:gdLst>
                    <a:gd name="connsiteX0" fmla="*/ 1055 w 25651"/>
                    <a:gd name="connsiteY0" fmla="*/ 17988 h 26099"/>
                    <a:gd name="connsiteX1" fmla="*/ 7631 w 25651"/>
                    <a:gd name="connsiteY1" fmla="*/ 964 h 26099"/>
                    <a:gd name="connsiteX2" fmla="*/ 24513 w 25651"/>
                    <a:gd name="connsiteY2" fmla="*/ 7939 h 26099"/>
                    <a:gd name="connsiteX3" fmla="*/ 17994 w 25651"/>
                    <a:gd name="connsiteY3" fmla="*/ 25105 h 26099"/>
                    <a:gd name="connsiteX4" fmla="*/ 1055 w 25651"/>
                    <a:gd name="connsiteY4" fmla="*/ 17960 h 2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51" h="26099">
                      <a:moveTo>
                        <a:pt x="1055" y="17988"/>
                      </a:moveTo>
                      <a:cubicBezTo>
                        <a:pt x="-1735" y="11298"/>
                        <a:pt x="1197" y="3669"/>
                        <a:pt x="7631" y="964"/>
                      </a:cubicBezTo>
                      <a:cubicBezTo>
                        <a:pt x="14094" y="-1683"/>
                        <a:pt x="21581" y="1277"/>
                        <a:pt x="24513" y="7939"/>
                      </a:cubicBezTo>
                      <a:cubicBezTo>
                        <a:pt x="27416" y="14544"/>
                        <a:pt x="24598" y="22401"/>
                        <a:pt x="17994" y="25105"/>
                      </a:cubicBezTo>
                      <a:cubicBezTo>
                        <a:pt x="11446" y="27867"/>
                        <a:pt x="3845" y="24678"/>
                        <a:pt x="1055" y="17960"/>
                      </a:cubicBezTo>
                      <a:close/>
                    </a:path>
                  </a:pathLst>
                </a:custGeom>
                <a:grpFill/>
                <a:ln w="2845" cap="flat">
                  <a:noFill/>
                  <a:prstDash val="solid"/>
                  <a:miter/>
                </a:ln>
              </p:spPr>
              <p:txBody>
                <a:bodyPr rtlCol="0" anchor="ctr"/>
                <a:lstStyle/>
                <a:p>
                  <a:endParaRPr lang="en-US"/>
                </a:p>
              </p:txBody>
            </p:sp>
            <p:sp>
              <p:nvSpPr>
                <p:cNvPr id="1998" name="Freeform: Shape 1997">
                  <a:extLst>
                    <a:ext uri="{FF2B5EF4-FFF2-40B4-BE49-F238E27FC236}">
                      <a16:creationId xmlns:a16="http://schemas.microsoft.com/office/drawing/2014/main" id="{0B98476E-1127-64C9-35FD-1B8A69C80212}"/>
                    </a:ext>
                  </a:extLst>
                </p:cNvPr>
                <p:cNvSpPr/>
                <p:nvPr/>
              </p:nvSpPr>
              <p:spPr>
                <a:xfrm>
                  <a:off x="11422161" y="2100080"/>
                  <a:ext cx="24811" cy="25457"/>
                </a:xfrm>
                <a:custGeom>
                  <a:avLst/>
                  <a:gdLst>
                    <a:gd name="connsiteX0" fmla="*/ 826 w 24811"/>
                    <a:gd name="connsiteY0" fmla="*/ 17075 h 25457"/>
                    <a:gd name="connsiteX1" fmla="*/ 7857 w 24811"/>
                    <a:gd name="connsiteY1" fmla="*/ 819 h 25457"/>
                    <a:gd name="connsiteX2" fmla="*/ 23913 w 24811"/>
                    <a:gd name="connsiteY2" fmla="*/ 8221 h 25457"/>
                    <a:gd name="connsiteX3" fmla="*/ 16939 w 24811"/>
                    <a:gd name="connsiteY3" fmla="*/ 24619 h 25457"/>
                    <a:gd name="connsiteX4" fmla="*/ 826 w 24811"/>
                    <a:gd name="connsiteY4" fmla="*/ 17075 h 25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11" h="25457">
                      <a:moveTo>
                        <a:pt x="826" y="17075"/>
                      </a:moveTo>
                      <a:cubicBezTo>
                        <a:pt x="-1623" y="10470"/>
                        <a:pt x="1565" y="3353"/>
                        <a:pt x="7857" y="819"/>
                      </a:cubicBezTo>
                      <a:cubicBezTo>
                        <a:pt x="14149" y="-1657"/>
                        <a:pt x="21323" y="1673"/>
                        <a:pt x="23913" y="8221"/>
                      </a:cubicBezTo>
                      <a:cubicBezTo>
                        <a:pt x="26475" y="14769"/>
                        <a:pt x="23372" y="22114"/>
                        <a:pt x="16939" y="24619"/>
                      </a:cubicBezTo>
                      <a:cubicBezTo>
                        <a:pt x="10533" y="27181"/>
                        <a:pt x="3274" y="23651"/>
                        <a:pt x="826" y="17075"/>
                      </a:cubicBezTo>
                      <a:close/>
                    </a:path>
                  </a:pathLst>
                </a:custGeom>
                <a:grpFill/>
                <a:ln w="2845" cap="flat">
                  <a:noFill/>
                  <a:prstDash val="solid"/>
                  <a:miter/>
                </a:ln>
              </p:spPr>
              <p:txBody>
                <a:bodyPr rtlCol="0" anchor="ctr"/>
                <a:lstStyle/>
                <a:p>
                  <a:endParaRPr lang="en-US"/>
                </a:p>
              </p:txBody>
            </p:sp>
            <p:sp>
              <p:nvSpPr>
                <p:cNvPr id="1999" name="Freeform: Shape 1998">
                  <a:extLst>
                    <a:ext uri="{FF2B5EF4-FFF2-40B4-BE49-F238E27FC236}">
                      <a16:creationId xmlns:a16="http://schemas.microsoft.com/office/drawing/2014/main" id="{4C2D11B5-62B1-A982-81F9-543AD62E43A2}"/>
                    </a:ext>
                  </a:extLst>
                </p:cNvPr>
                <p:cNvSpPr/>
                <p:nvPr/>
              </p:nvSpPr>
              <p:spPr>
                <a:xfrm>
                  <a:off x="11361575" y="2122309"/>
                  <a:ext cx="24009" cy="24563"/>
                </a:xfrm>
                <a:custGeom>
                  <a:avLst/>
                  <a:gdLst>
                    <a:gd name="connsiteX0" fmla="*/ 632 w 24009"/>
                    <a:gd name="connsiteY0" fmla="*/ 16083 h 24563"/>
                    <a:gd name="connsiteX1" fmla="*/ 8062 w 24009"/>
                    <a:gd name="connsiteY1" fmla="*/ 596 h 24563"/>
                    <a:gd name="connsiteX2" fmla="*/ 23321 w 24009"/>
                    <a:gd name="connsiteY2" fmla="*/ 8453 h 24563"/>
                    <a:gd name="connsiteX3" fmla="*/ 15891 w 24009"/>
                    <a:gd name="connsiteY3" fmla="*/ 23940 h 24563"/>
                    <a:gd name="connsiteX4" fmla="*/ 632 w 24009"/>
                    <a:gd name="connsiteY4" fmla="*/ 16083 h 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9" h="24563">
                      <a:moveTo>
                        <a:pt x="632" y="16083"/>
                      </a:moveTo>
                      <a:cubicBezTo>
                        <a:pt x="-1474" y="9621"/>
                        <a:pt x="1856" y="2674"/>
                        <a:pt x="8062" y="596"/>
                      </a:cubicBezTo>
                      <a:cubicBezTo>
                        <a:pt x="14269" y="-1482"/>
                        <a:pt x="21101" y="2048"/>
                        <a:pt x="23321" y="8453"/>
                      </a:cubicBezTo>
                      <a:cubicBezTo>
                        <a:pt x="25542" y="14887"/>
                        <a:pt x="22211" y="21805"/>
                        <a:pt x="15891" y="23940"/>
                      </a:cubicBezTo>
                      <a:cubicBezTo>
                        <a:pt x="9571" y="26075"/>
                        <a:pt x="2739" y="22545"/>
                        <a:pt x="632" y="16083"/>
                      </a:cubicBezTo>
                      <a:close/>
                    </a:path>
                  </a:pathLst>
                </a:custGeom>
                <a:grpFill/>
                <a:ln w="2845" cap="flat">
                  <a:noFill/>
                  <a:prstDash val="solid"/>
                  <a:miter/>
                </a:ln>
              </p:spPr>
              <p:txBody>
                <a:bodyPr rtlCol="0" anchor="ctr"/>
                <a:lstStyle/>
                <a:p>
                  <a:endParaRPr lang="en-US"/>
                </a:p>
              </p:txBody>
            </p:sp>
            <p:sp>
              <p:nvSpPr>
                <p:cNvPr id="2000" name="Freeform: Shape 1999">
                  <a:extLst>
                    <a:ext uri="{FF2B5EF4-FFF2-40B4-BE49-F238E27FC236}">
                      <a16:creationId xmlns:a16="http://schemas.microsoft.com/office/drawing/2014/main" id="{AEF0DB5B-C53F-7119-304C-E0868A69680F}"/>
                    </a:ext>
                  </a:extLst>
                </p:cNvPr>
                <p:cNvSpPr/>
                <p:nvPr/>
              </p:nvSpPr>
              <p:spPr>
                <a:xfrm>
                  <a:off x="11300142" y="2142071"/>
                  <a:ext cx="23203" cy="23717"/>
                </a:xfrm>
                <a:custGeom>
                  <a:avLst/>
                  <a:gdLst>
                    <a:gd name="connsiteX0" fmla="*/ 459 w 23203"/>
                    <a:gd name="connsiteY0" fmla="*/ 14995 h 23717"/>
                    <a:gd name="connsiteX1" fmla="*/ 8260 w 23203"/>
                    <a:gd name="connsiteY1" fmla="*/ 420 h 23717"/>
                    <a:gd name="connsiteX2" fmla="*/ 17057 w 23203"/>
                    <a:gd name="connsiteY2" fmla="*/ 1558 h 23717"/>
                    <a:gd name="connsiteX3" fmla="*/ 22693 w 23203"/>
                    <a:gd name="connsiteY3" fmla="*/ 8647 h 23717"/>
                    <a:gd name="connsiteX4" fmla="*/ 21839 w 23203"/>
                    <a:gd name="connsiteY4" fmla="*/ 17700 h 23717"/>
                    <a:gd name="connsiteX5" fmla="*/ 14893 w 23203"/>
                    <a:gd name="connsiteY5" fmla="*/ 23280 h 23717"/>
                    <a:gd name="connsiteX6" fmla="*/ 459 w 23203"/>
                    <a:gd name="connsiteY6" fmla="*/ 14995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3" h="23717">
                      <a:moveTo>
                        <a:pt x="459" y="14995"/>
                      </a:moveTo>
                      <a:cubicBezTo>
                        <a:pt x="-1305" y="8675"/>
                        <a:pt x="2168" y="2128"/>
                        <a:pt x="8260" y="420"/>
                      </a:cubicBezTo>
                      <a:cubicBezTo>
                        <a:pt x="11306" y="-434"/>
                        <a:pt x="14438" y="50"/>
                        <a:pt x="17057" y="1558"/>
                      </a:cubicBezTo>
                      <a:cubicBezTo>
                        <a:pt x="19675" y="3039"/>
                        <a:pt x="21754" y="5487"/>
                        <a:pt x="22693" y="8647"/>
                      </a:cubicBezTo>
                      <a:cubicBezTo>
                        <a:pt x="23633" y="11779"/>
                        <a:pt x="23234" y="15052"/>
                        <a:pt x="21839" y="17700"/>
                      </a:cubicBezTo>
                      <a:cubicBezTo>
                        <a:pt x="20416" y="20347"/>
                        <a:pt x="17996" y="22397"/>
                        <a:pt x="14893" y="23280"/>
                      </a:cubicBezTo>
                      <a:cubicBezTo>
                        <a:pt x="8687" y="25045"/>
                        <a:pt x="2225" y="21315"/>
                        <a:pt x="459" y="14995"/>
                      </a:cubicBezTo>
                      <a:close/>
                    </a:path>
                  </a:pathLst>
                </a:custGeom>
                <a:grpFill/>
                <a:ln w="2845" cap="flat">
                  <a:noFill/>
                  <a:prstDash val="solid"/>
                  <a:miter/>
                </a:ln>
              </p:spPr>
              <p:txBody>
                <a:bodyPr rtlCol="0" anchor="ctr"/>
                <a:lstStyle/>
                <a:p>
                  <a:endParaRPr lang="en-US"/>
                </a:p>
              </p:txBody>
            </p:sp>
            <p:sp>
              <p:nvSpPr>
                <p:cNvPr id="2001" name="Freeform: Shape 2000">
                  <a:extLst>
                    <a:ext uri="{FF2B5EF4-FFF2-40B4-BE49-F238E27FC236}">
                      <a16:creationId xmlns:a16="http://schemas.microsoft.com/office/drawing/2014/main" id="{CD41B757-5658-B761-2B0C-880DB6CBC0A5}"/>
                    </a:ext>
                  </a:extLst>
                </p:cNvPr>
                <p:cNvSpPr/>
                <p:nvPr/>
              </p:nvSpPr>
              <p:spPr>
                <a:xfrm>
                  <a:off x="11237984" y="2159237"/>
                  <a:ext cx="22359" cy="23017"/>
                </a:xfrm>
                <a:custGeom>
                  <a:avLst/>
                  <a:gdLst>
                    <a:gd name="connsiteX0" fmla="*/ 330 w 22359"/>
                    <a:gd name="connsiteY0" fmla="*/ 14056 h 23017"/>
                    <a:gd name="connsiteX1" fmla="*/ 1610 w 22359"/>
                    <a:gd name="connsiteY1" fmla="*/ 5431 h 23017"/>
                    <a:gd name="connsiteX2" fmla="*/ 8443 w 22359"/>
                    <a:gd name="connsiteY2" fmla="*/ 335 h 23017"/>
                    <a:gd name="connsiteX3" fmla="*/ 21994 w 22359"/>
                    <a:gd name="connsiteY3" fmla="*/ 8733 h 23017"/>
                    <a:gd name="connsiteX4" fmla="*/ 13937 w 22359"/>
                    <a:gd name="connsiteY4" fmla="*/ 22682 h 23017"/>
                    <a:gd name="connsiteX5" fmla="*/ 5425 w 22359"/>
                    <a:gd name="connsiteY5" fmla="*/ 21259 h 23017"/>
                    <a:gd name="connsiteX6" fmla="*/ 330 w 22359"/>
                    <a:gd name="connsiteY6" fmla="*/ 14085 h 2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59" h="23017">
                      <a:moveTo>
                        <a:pt x="330" y="14056"/>
                      </a:moveTo>
                      <a:cubicBezTo>
                        <a:pt x="-411" y="10982"/>
                        <a:pt x="130" y="7907"/>
                        <a:pt x="1610" y="5431"/>
                      </a:cubicBezTo>
                      <a:cubicBezTo>
                        <a:pt x="3091" y="2925"/>
                        <a:pt x="5482" y="1132"/>
                        <a:pt x="8443" y="335"/>
                      </a:cubicBezTo>
                      <a:cubicBezTo>
                        <a:pt x="14364" y="-1174"/>
                        <a:pt x="20428" y="2555"/>
                        <a:pt x="21994" y="8733"/>
                      </a:cubicBezTo>
                      <a:cubicBezTo>
                        <a:pt x="23559" y="14882"/>
                        <a:pt x="19944" y="21117"/>
                        <a:pt x="13937" y="22682"/>
                      </a:cubicBezTo>
                      <a:cubicBezTo>
                        <a:pt x="10948" y="23479"/>
                        <a:pt x="7873" y="22796"/>
                        <a:pt x="5425" y="21259"/>
                      </a:cubicBezTo>
                      <a:cubicBezTo>
                        <a:pt x="2948" y="19693"/>
                        <a:pt x="1070" y="17188"/>
                        <a:pt x="330" y="14085"/>
                      </a:cubicBezTo>
                      <a:close/>
                    </a:path>
                  </a:pathLst>
                </a:custGeom>
                <a:grpFill/>
                <a:ln w="2845" cap="flat">
                  <a:noFill/>
                  <a:prstDash val="solid"/>
                  <a:miter/>
                </a:ln>
              </p:spPr>
              <p:txBody>
                <a:bodyPr rtlCol="0" anchor="ctr"/>
                <a:lstStyle/>
                <a:p>
                  <a:endParaRPr lang="en-US"/>
                </a:p>
              </p:txBody>
            </p:sp>
            <p:sp>
              <p:nvSpPr>
                <p:cNvPr id="2002" name="Freeform: Shape 2001">
                  <a:extLst>
                    <a:ext uri="{FF2B5EF4-FFF2-40B4-BE49-F238E27FC236}">
                      <a16:creationId xmlns:a16="http://schemas.microsoft.com/office/drawing/2014/main" id="{B668CD1C-C3E5-4164-870C-D890CAC4028C}"/>
                    </a:ext>
                  </a:extLst>
                </p:cNvPr>
                <p:cNvSpPr/>
                <p:nvPr/>
              </p:nvSpPr>
              <p:spPr>
                <a:xfrm>
                  <a:off x="11175185" y="2173733"/>
                  <a:ext cx="21522" cy="22161"/>
                </a:xfrm>
                <a:custGeom>
                  <a:avLst/>
                  <a:gdLst>
                    <a:gd name="connsiteX0" fmla="*/ 214 w 21522"/>
                    <a:gd name="connsiteY0" fmla="*/ 13254 h 22161"/>
                    <a:gd name="connsiteX1" fmla="*/ 8555 w 21522"/>
                    <a:gd name="connsiteY1" fmla="*/ 216 h 22161"/>
                    <a:gd name="connsiteX2" fmla="*/ 21281 w 21522"/>
                    <a:gd name="connsiteY2" fmla="*/ 8898 h 22161"/>
                    <a:gd name="connsiteX3" fmla="*/ 12940 w 21522"/>
                    <a:gd name="connsiteY3" fmla="*/ 21937 h 22161"/>
                    <a:gd name="connsiteX4" fmla="*/ 214 w 21522"/>
                    <a:gd name="connsiteY4" fmla="*/ 13254 h 2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2" h="22161">
                      <a:moveTo>
                        <a:pt x="214" y="13254"/>
                      </a:moveTo>
                      <a:cubicBezTo>
                        <a:pt x="-953" y="7247"/>
                        <a:pt x="2776" y="1411"/>
                        <a:pt x="8555" y="216"/>
                      </a:cubicBezTo>
                      <a:cubicBezTo>
                        <a:pt x="14335" y="-980"/>
                        <a:pt x="20028" y="2920"/>
                        <a:pt x="21281" y="8898"/>
                      </a:cubicBezTo>
                      <a:cubicBezTo>
                        <a:pt x="22533" y="14877"/>
                        <a:pt x="18804" y="20713"/>
                        <a:pt x="12940" y="21937"/>
                      </a:cubicBezTo>
                      <a:cubicBezTo>
                        <a:pt x="7075" y="23161"/>
                        <a:pt x="1381" y="19261"/>
                        <a:pt x="214" y="13254"/>
                      </a:cubicBezTo>
                      <a:close/>
                    </a:path>
                  </a:pathLst>
                </a:custGeom>
                <a:grpFill/>
                <a:ln w="2845" cap="flat">
                  <a:noFill/>
                  <a:prstDash val="solid"/>
                  <a:miter/>
                </a:ln>
              </p:spPr>
              <p:txBody>
                <a:bodyPr rtlCol="0" anchor="ctr"/>
                <a:lstStyle/>
                <a:p>
                  <a:endParaRPr lang="en-US"/>
                </a:p>
              </p:txBody>
            </p:sp>
            <p:sp>
              <p:nvSpPr>
                <p:cNvPr id="2003" name="Freeform: Shape 2002">
                  <a:extLst>
                    <a:ext uri="{FF2B5EF4-FFF2-40B4-BE49-F238E27FC236}">
                      <a16:creationId xmlns:a16="http://schemas.microsoft.com/office/drawing/2014/main" id="{71C18E42-412C-3268-2CF9-E6FC228E68C3}"/>
                    </a:ext>
                  </a:extLst>
                </p:cNvPr>
                <p:cNvSpPr/>
                <p:nvPr/>
              </p:nvSpPr>
              <p:spPr>
                <a:xfrm>
                  <a:off x="11111845" y="2185727"/>
                  <a:ext cx="20745" cy="21310"/>
                </a:xfrm>
                <a:custGeom>
                  <a:avLst/>
                  <a:gdLst>
                    <a:gd name="connsiteX0" fmla="*/ 127 w 20745"/>
                    <a:gd name="connsiteY0" fmla="*/ 12249 h 21310"/>
                    <a:gd name="connsiteX1" fmla="*/ 8667 w 20745"/>
                    <a:gd name="connsiteY1" fmla="*/ 122 h 21310"/>
                    <a:gd name="connsiteX2" fmla="*/ 20595 w 20745"/>
                    <a:gd name="connsiteY2" fmla="*/ 9061 h 21310"/>
                    <a:gd name="connsiteX3" fmla="*/ 12055 w 20745"/>
                    <a:gd name="connsiteY3" fmla="*/ 21188 h 21310"/>
                    <a:gd name="connsiteX4" fmla="*/ 127 w 20745"/>
                    <a:gd name="connsiteY4" fmla="*/ 1224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45" h="21310">
                      <a:moveTo>
                        <a:pt x="127" y="12249"/>
                      </a:moveTo>
                      <a:cubicBezTo>
                        <a:pt x="-756" y="6413"/>
                        <a:pt x="3059" y="976"/>
                        <a:pt x="8667" y="122"/>
                      </a:cubicBezTo>
                      <a:cubicBezTo>
                        <a:pt x="14276" y="-761"/>
                        <a:pt x="19599" y="3253"/>
                        <a:pt x="20595" y="9061"/>
                      </a:cubicBezTo>
                      <a:cubicBezTo>
                        <a:pt x="21563" y="14868"/>
                        <a:pt x="17749" y="20306"/>
                        <a:pt x="12055" y="21188"/>
                      </a:cubicBezTo>
                      <a:cubicBezTo>
                        <a:pt x="6361" y="22071"/>
                        <a:pt x="1009" y="18085"/>
                        <a:pt x="127" y="12249"/>
                      </a:cubicBezTo>
                      <a:close/>
                    </a:path>
                  </a:pathLst>
                </a:custGeom>
                <a:grpFill/>
                <a:ln w="2845" cap="flat">
                  <a:noFill/>
                  <a:prstDash val="solid"/>
                  <a:miter/>
                </a:ln>
              </p:spPr>
              <p:txBody>
                <a:bodyPr rtlCol="0" anchor="ctr"/>
                <a:lstStyle/>
                <a:p>
                  <a:endParaRPr lang="en-US"/>
                </a:p>
              </p:txBody>
            </p:sp>
            <p:sp>
              <p:nvSpPr>
                <p:cNvPr id="2004" name="Freeform: Shape 2003">
                  <a:extLst>
                    <a:ext uri="{FF2B5EF4-FFF2-40B4-BE49-F238E27FC236}">
                      <a16:creationId xmlns:a16="http://schemas.microsoft.com/office/drawing/2014/main" id="{9BA183EE-A885-90E2-7E8E-0668F2FE6BA1}"/>
                    </a:ext>
                  </a:extLst>
                </p:cNvPr>
                <p:cNvSpPr/>
                <p:nvPr/>
              </p:nvSpPr>
              <p:spPr>
                <a:xfrm>
                  <a:off x="11048108" y="2195177"/>
                  <a:ext cx="19907" cy="20507"/>
                </a:xfrm>
                <a:custGeom>
                  <a:avLst/>
                  <a:gdLst>
                    <a:gd name="connsiteX0" fmla="*/ 66 w 19907"/>
                    <a:gd name="connsiteY0" fmla="*/ 11311 h 20507"/>
                    <a:gd name="connsiteX1" fmla="*/ 8749 w 19907"/>
                    <a:gd name="connsiteY1" fmla="*/ 66 h 20507"/>
                    <a:gd name="connsiteX2" fmla="*/ 19823 w 19907"/>
                    <a:gd name="connsiteY2" fmla="*/ 9005 h 20507"/>
                    <a:gd name="connsiteX3" fmla="*/ 11141 w 19907"/>
                    <a:gd name="connsiteY3" fmla="*/ 20449 h 20507"/>
                    <a:gd name="connsiteX4" fmla="*/ 38 w 19907"/>
                    <a:gd name="connsiteY4" fmla="*/ 1133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7" h="20507">
                      <a:moveTo>
                        <a:pt x="66" y="11311"/>
                      </a:moveTo>
                      <a:cubicBezTo>
                        <a:pt x="-560" y="5674"/>
                        <a:pt x="3340" y="635"/>
                        <a:pt x="8749" y="66"/>
                      </a:cubicBezTo>
                      <a:cubicBezTo>
                        <a:pt x="14158" y="-560"/>
                        <a:pt x="19111" y="3340"/>
                        <a:pt x="19823" y="9005"/>
                      </a:cubicBezTo>
                      <a:cubicBezTo>
                        <a:pt x="20535" y="14613"/>
                        <a:pt x="16663" y="19823"/>
                        <a:pt x="11141" y="20449"/>
                      </a:cubicBezTo>
                      <a:cubicBezTo>
                        <a:pt x="5617" y="21047"/>
                        <a:pt x="664" y="16948"/>
                        <a:pt x="38" y="11339"/>
                      </a:cubicBezTo>
                      <a:close/>
                    </a:path>
                  </a:pathLst>
                </a:custGeom>
                <a:grpFill/>
                <a:ln w="2845" cap="flat">
                  <a:noFill/>
                  <a:prstDash val="solid"/>
                  <a:miter/>
                </a:ln>
              </p:spPr>
              <p:txBody>
                <a:bodyPr rtlCol="0" anchor="ctr"/>
                <a:lstStyle/>
                <a:p>
                  <a:endParaRPr lang="en-US"/>
                </a:p>
              </p:txBody>
            </p:sp>
            <p:sp>
              <p:nvSpPr>
                <p:cNvPr id="2005" name="Freeform: Shape 2004">
                  <a:extLst>
                    <a:ext uri="{FF2B5EF4-FFF2-40B4-BE49-F238E27FC236}">
                      <a16:creationId xmlns:a16="http://schemas.microsoft.com/office/drawing/2014/main" id="{1133D780-ED5C-42A2-E83F-D0367729258E}"/>
                    </a:ext>
                  </a:extLst>
                </p:cNvPr>
                <p:cNvSpPr/>
                <p:nvPr/>
              </p:nvSpPr>
              <p:spPr>
                <a:xfrm>
                  <a:off x="10984039" y="2201816"/>
                  <a:ext cx="19105" cy="19705"/>
                </a:xfrm>
                <a:custGeom>
                  <a:avLst/>
                  <a:gdLst>
                    <a:gd name="connsiteX0" fmla="*/ 24 w 19105"/>
                    <a:gd name="connsiteY0" fmla="*/ 10621 h 19705"/>
                    <a:gd name="connsiteX1" fmla="*/ 8793 w 19105"/>
                    <a:gd name="connsiteY1" fmla="*/ 31 h 19705"/>
                    <a:gd name="connsiteX2" fmla="*/ 19069 w 19105"/>
                    <a:gd name="connsiteY2" fmla="*/ 9056 h 19705"/>
                    <a:gd name="connsiteX3" fmla="*/ 10301 w 19105"/>
                    <a:gd name="connsiteY3" fmla="*/ 19674 h 19705"/>
                    <a:gd name="connsiteX4" fmla="*/ 24 w 19105"/>
                    <a:gd name="connsiteY4" fmla="*/ 10650 h 1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5" h="19705">
                      <a:moveTo>
                        <a:pt x="24" y="10621"/>
                      </a:moveTo>
                      <a:cubicBezTo>
                        <a:pt x="-346" y="5212"/>
                        <a:pt x="3583" y="458"/>
                        <a:pt x="8793" y="31"/>
                      </a:cubicBezTo>
                      <a:cubicBezTo>
                        <a:pt x="14002" y="-396"/>
                        <a:pt x="18614" y="3618"/>
                        <a:pt x="19069" y="9056"/>
                      </a:cubicBezTo>
                      <a:cubicBezTo>
                        <a:pt x="19525" y="14465"/>
                        <a:pt x="15596" y="19219"/>
                        <a:pt x="10301" y="19674"/>
                      </a:cubicBezTo>
                      <a:cubicBezTo>
                        <a:pt x="5006" y="20101"/>
                        <a:pt x="395" y="16087"/>
                        <a:pt x="24" y="10650"/>
                      </a:cubicBezTo>
                      <a:close/>
                    </a:path>
                  </a:pathLst>
                </a:custGeom>
                <a:grpFill/>
                <a:ln w="2845" cap="flat">
                  <a:noFill/>
                  <a:prstDash val="solid"/>
                  <a:miter/>
                </a:ln>
              </p:spPr>
              <p:txBody>
                <a:bodyPr rtlCol="0" anchor="ctr"/>
                <a:lstStyle/>
                <a:p>
                  <a:endParaRPr lang="en-US"/>
                </a:p>
              </p:txBody>
            </p:sp>
            <p:sp>
              <p:nvSpPr>
                <p:cNvPr id="2006" name="Freeform: Shape 2005">
                  <a:extLst>
                    <a:ext uri="{FF2B5EF4-FFF2-40B4-BE49-F238E27FC236}">
                      <a16:creationId xmlns:a16="http://schemas.microsoft.com/office/drawing/2014/main" id="{F7F5FBBA-BFD0-D0AA-EA7A-06DD2F37EEB1}"/>
                    </a:ext>
                  </a:extLst>
                </p:cNvPr>
                <p:cNvSpPr/>
                <p:nvPr/>
              </p:nvSpPr>
              <p:spPr>
                <a:xfrm>
                  <a:off x="10919750" y="2205856"/>
                  <a:ext cx="18346" cy="18886"/>
                </a:xfrm>
                <a:custGeom>
                  <a:avLst/>
                  <a:gdLst>
                    <a:gd name="connsiteX0" fmla="*/ 4 w 18346"/>
                    <a:gd name="connsiteY0" fmla="*/ 9770 h 18886"/>
                    <a:gd name="connsiteX1" fmla="*/ 8828 w 18346"/>
                    <a:gd name="connsiteY1" fmla="*/ 5 h 18886"/>
                    <a:gd name="connsiteX2" fmla="*/ 18337 w 18346"/>
                    <a:gd name="connsiteY2" fmla="*/ 9115 h 18886"/>
                    <a:gd name="connsiteX3" fmla="*/ 9512 w 18346"/>
                    <a:gd name="connsiteY3" fmla="*/ 18880 h 18886"/>
                    <a:gd name="connsiteX4" fmla="*/ 4 w 18346"/>
                    <a:gd name="connsiteY4" fmla="*/ 977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46" h="18886">
                      <a:moveTo>
                        <a:pt x="4" y="9770"/>
                      </a:moveTo>
                      <a:cubicBezTo>
                        <a:pt x="-139" y="4560"/>
                        <a:pt x="3790" y="204"/>
                        <a:pt x="8828" y="5"/>
                      </a:cubicBezTo>
                      <a:cubicBezTo>
                        <a:pt x="13839" y="-166"/>
                        <a:pt x="18109" y="3905"/>
                        <a:pt x="18337" y="9115"/>
                      </a:cubicBezTo>
                      <a:cubicBezTo>
                        <a:pt x="18565" y="14325"/>
                        <a:pt x="14608" y="18680"/>
                        <a:pt x="9512" y="18880"/>
                      </a:cubicBezTo>
                      <a:cubicBezTo>
                        <a:pt x="4416" y="19079"/>
                        <a:pt x="174" y="14980"/>
                        <a:pt x="4" y="9770"/>
                      </a:cubicBezTo>
                      <a:close/>
                    </a:path>
                  </a:pathLst>
                </a:custGeom>
                <a:grpFill/>
                <a:ln w="2845" cap="flat">
                  <a:noFill/>
                  <a:prstDash val="solid"/>
                  <a:miter/>
                </a:ln>
              </p:spPr>
              <p:txBody>
                <a:bodyPr rtlCol="0" anchor="ctr"/>
                <a:lstStyle/>
                <a:p>
                  <a:endParaRPr lang="en-US"/>
                </a:p>
              </p:txBody>
            </p:sp>
            <p:sp>
              <p:nvSpPr>
                <p:cNvPr id="2007" name="Freeform: Shape 2006">
                  <a:extLst>
                    <a:ext uri="{FF2B5EF4-FFF2-40B4-BE49-F238E27FC236}">
                      <a16:creationId xmlns:a16="http://schemas.microsoft.com/office/drawing/2014/main" id="{95531DE5-5AFE-FEE7-B92A-0AF6FAC0E5C7}"/>
                    </a:ext>
                  </a:extLst>
                </p:cNvPr>
                <p:cNvSpPr/>
                <p:nvPr/>
              </p:nvSpPr>
              <p:spPr>
                <a:xfrm>
                  <a:off x="10855386" y="2207370"/>
                  <a:ext cx="17508" cy="18049"/>
                </a:xfrm>
                <a:custGeom>
                  <a:avLst/>
                  <a:gdLst>
                    <a:gd name="connsiteX0" fmla="*/ 1 w 17508"/>
                    <a:gd name="connsiteY0" fmla="*/ 8911 h 18049"/>
                    <a:gd name="connsiteX1" fmla="*/ 8798 w 17508"/>
                    <a:gd name="connsiteY1" fmla="*/ 1 h 18049"/>
                    <a:gd name="connsiteX2" fmla="*/ 14946 w 17508"/>
                    <a:gd name="connsiteY2" fmla="*/ 2705 h 18049"/>
                    <a:gd name="connsiteX3" fmla="*/ 17508 w 17508"/>
                    <a:gd name="connsiteY3" fmla="*/ 9082 h 18049"/>
                    <a:gd name="connsiteX4" fmla="*/ 14946 w 17508"/>
                    <a:gd name="connsiteY4" fmla="*/ 15487 h 18049"/>
                    <a:gd name="connsiteX5" fmla="*/ 8712 w 17508"/>
                    <a:gd name="connsiteY5" fmla="*/ 18049 h 18049"/>
                    <a:gd name="connsiteX6" fmla="*/ 1 w 17508"/>
                    <a:gd name="connsiteY6" fmla="*/ 8911 h 1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08" h="18049">
                      <a:moveTo>
                        <a:pt x="1" y="8911"/>
                      </a:moveTo>
                      <a:cubicBezTo>
                        <a:pt x="58" y="3929"/>
                        <a:pt x="3986" y="-56"/>
                        <a:pt x="8798" y="1"/>
                      </a:cubicBezTo>
                      <a:cubicBezTo>
                        <a:pt x="11188" y="29"/>
                        <a:pt x="13381" y="1054"/>
                        <a:pt x="14946" y="2705"/>
                      </a:cubicBezTo>
                      <a:cubicBezTo>
                        <a:pt x="16512" y="4356"/>
                        <a:pt x="17508" y="6577"/>
                        <a:pt x="17508" y="9082"/>
                      </a:cubicBezTo>
                      <a:cubicBezTo>
                        <a:pt x="17508" y="11559"/>
                        <a:pt x="16541" y="13865"/>
                        <a:pt x="14946" y="15487"/>
                      </a:cubicBezTo>
                      <a:cubicBezTo>
                        <a:pt x="13352" y="17110"/>
                        <a:pt x="11160" y="18078"/>
                        <a:pt x="8712" y="18049"/>
                      </a:cubicBezTo>
                      <a:cubicBezTo>
                        <a:pt x="3844" y="17993"/>
                        <a:pt x="-56" y="13893"/>
                        <a:pt x="1" y="8911"/>
                      </a:cubicBezTo>
                      <a:close/>
                    </a:path>
                  </a:pathLst>
                </a:custGeom>
                <a:grpFill/>
                <a:ln w="2845" cap="flat">
                  <a:noFill/>
                  <a:prstDash val="solid"/>
                  <a:miter/>
                </a:ln>
              </p:spPr>
              <p:txBody>
                <a:bodyPr rtlCol="0" anchor="ctr"/>
                <a:lstStyle/>
                <a:p>
                  <a:endParaRPr lang="en-US"/>
                </a:p>
              </p:txBody>
            </p:sp>
            <p:sp>
              <p:nvSpPr>
                <p:cNvPr id="2008" name="Freeform: Shape 2007">
                  <a:extLst>
                    <a:ext uri="{FF2B5EF4-FFF2-40B4-BE49-F238E27FC236}">
                      <a16:creationId xmlns:a16="http://schemas.microsoft.com/office/drawing/2014/main" id="{F67FB532-AB71-EE5B-8627-4AE27AE51588}"/>
                    </a:ext>
                  </a:extLst>
                </p:cNvPr>
                <p:cNvSpPr/>
                <p:nvPr/>
              </p:nvSpPr>
              <p:spPr>
                <a:xfrm>
                  <a:off x="10791038" y="2206200"/>
                  <a:ext cx="16727" cy="17231"/>
                </a:xfrm>
                <a:custGeom>
                  <a:avLst/>
                  <a:gdLst>
                    <a:gd name="connsiteX0" fmla="*/ 10 w 16727"/>
                    <a:gd name="connsiteY0" fmla="*/ 8202 h 17231"/>
                    <a:gd name="connsiteX1" fmla="*/ 8750 w 16727"/>
                    <a:gd name="connsiteY1" fmla="*/ 3 h 17231"/>
                    <a:gd name="connsiteX2" fmla="*/ 16722 w 16727"/>
                    <a:gd name="connsiteY2" fmla="*/ 8913 h 17231"/>
                    <a:gd name="connsiteX3" fmla="*/ 7982 w 16727"/>
                    <a:gd name="connsiteY3" fmla="*/ 17226 h 17231"/>
                    <a:gd name="connsiteX4" fmla="*/ 10 w 16727"/>
                    <a:gd name="connsiteY4" fmla="*/ 8230 h 17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27" h="17231">
                      <a:moveTo>
                        <a:pt x="10" y="8202"/>
                      </a:moveTo>
                      <a:cubicBezTo>
                        <a:pt x="267" y="3419"/>
                        <a:pt x="4167" y="-111"/>
                        <a:pt x="8750" y="3"/>
                      </a:cubicBezTo>
                      <a:cubicBezTo>
                        <a:pt x="13334" y="174"/>
                        <a:pt x="16892" y="4159"/>
                        <a:pt x="16722" y="8913"/>
                      </a:cubicBezTo>
                      <a:cubicBezTo>
                        <a:pt x="16522" y="13668"/>
                        <a:pt x="12622" y="17397"/>
                        <a:pt x="7982" y="17226"/>
                      </a:cubicBezTo>
                      <a:cubicBezTo>
                        <a:pt x="3342" y="17112"/>
                        <a:pt x="-217" y="12956"/>
                        <a:pt x="10" y="8230"/>
                      </a:cubicBezTo>
                      <a:close/>
                    </a:path>
                  </a:pathLst>
                </a:custGeom>
                <a:grpFill/>
                <a:ln w="2845" cap="flat">
                  <a:noFill/>
                  <a:prstDash val="solid"/>
                  <a:miter/>
                </a:ln>
              </p:spPr>
              <p:txBody>
                <a:bodyPr rtlCol="0" anchor="ctr"/>
                <a:lstStyle/>
                <a:p>
                  <a:endParaRPr lang="en-US"/>
                </a:p>
              </p:txBody>
            </p:sp>
            <p:sp>
              <p:nvSpPr>
                <p:cNvPr id="2009" name="Freeform: Shape 2008">
                  <a:extLst>
                    <a:ext uri="{FF2B5EF4-FFF2-40B4-BE49-F238E27FC236}">
                      <a16:creationId xmlns:a16="http://schemas.microsoft.com/office/drawing/2014/main" id="{79FE6CA1-9A22-A8E3-AA7E-7A11D5B2CF30}"/>
                    </a:ext>
                  </a:extLst>
                </p:cNvPr>
                <p:cNvSpPr/>
                <p:nvPr/>
              </p:nvSpPr>
              <p:spPr>
                <a:xfrm>
                  <a:off x="10726787" y="2202279"/>
                  <a:ext cx="15922" cy="16392"/>
                </a:xfrm>
                <a:custGeom>
                  <a:avLst/>
                  <a:gdLst>
                    <a:gd name="connsiteX0" fmla="*/ 38 w 15922"/>
                    <a:gd name="connsiteY0" fmla="*/ 7540 h 16392"/>
                    <a:gd name="connsiteX1" fmla="*/ 8664 w 15922"/>
                    <a:gd name="connsiteY1" fmla="*/ 24 h 16392"/>
                    <a:gd name="connsiteX2" fmla="*/ 15894 w 15922"/>
                    <a:gd name="connsiteY2" fmla="*/ 8849 h 16392"/>
                    <a:gd name="connsiteX3" fmla="*/ 7269 w 15922"/>
                    <a:gd name="connsiteY3" fmla="*/ 16365 h 16392"/>
                    <a:gd name="connsiteX4" fmla="*/ 38 w 15922"/>
                    <a:gd name="connsiteY4" fmla="*/ 7540 h 16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2" h="16392">
                      <a:moveTo>
                        <a:pt x="38" y="7540"/>
                      </a:moveTo>
                      <a:cubicBezTo>
                        <a:pt x="465" y="3042"/>
                        <a:pt x="4308" y="-318"/>
                        <a:pt x="8664" y="24"/>
                      </a:cubicBezTo>
                      <a:cubicBezTo>
                        <a:pt x="13019" y="394"/>
                        <a:pt x="16265" y="4351"/>
                        <a:pt x="15894" y="8849"/>
                      </a:cubicBezTo>
                      <a:cubicBezTo>
                        <a:pt x="15524" y="13376"/>
                        <a:pt x="11652" y="16735"/>
                        <a:pt x="7269" y="16365"/>
                      </a:cubicBezTo>
                      <a:cubicBezTo>
                        <a:pt x="2856" y="15995"/>
                        <a:pt x="-390" y="12038"/>
                        <a:pt x="38" y="7540"/>
                      </a:cubicBezTo>
                      <a:close/>
                    </a:path>
                  </a:pathLst>
                </a:custGeom>
                <a:grpFill/>
                <a:ln w="2845" cap="flat">
                  <a:noFill/>
                  <a:prstDash val="solid"/>
                  <a:miter/>
                </a:ln>
              </p:spPr>
              <p:txBody>
                <a:bodyPr rtlCol="0" anchor="ctr"/>
                <a:lstStyle/>
                <a:p>
                  <a:endParaRPr lang="en-US"/>
                </a:p>
              </p:txBody>
            </p:sp>
            <p:sp>
              <p:nvSpPr>
                <p:cNvPr id="2010" name="Freeform: Shape 2009">
                  <a:extLst>
                    <a:ext uri="{FF2B5EF4-FFF2-40B4-BE49-F238E27FC236}">
                      <a16:creationId xmlns:a16="http://schemas.microsoft.com/office/drawing/2014/main" id="{6938D609-E335-D491-F989-6E7E6AD9B237}"/>
                    </a:ext>
                  </a:extLst>
                </p:cNvPr>
                <p:cNvSpPr/>
                <p:nvPr/>
              </p:nvSpPr>
              <p:spPr>
                <a:xfrm>
                  <a:off x="10662786" y="2195806"/>
                  <a:ext cx="15131" cy="15583"/>
                </a:xfrm>
                <a:custGeom>
                  <a:avLst/>
                  <a:gdLst>
                    <a:gd name="connsiteX0" fmla="*/ 71 w 15131"/>
                    <a:gd name="connsiteY0" fmla="*/ 6810 h 15583"/>
                    <a:gd name="connsiteX1" fmla="*/ 8554 w 15131"/>
                    <a:gd name="connsiteY1" fmla="*/ 63 h 15583"/>
                    <a:gd name="connsiteX2" fmla="*/ 15073 w 15131"/>
                    <a:gd name="connsiteY2" fmla="*/ 8774 h 15583"/>
                    <a:gd name="connsiteX3" fmla="*/ 6589 w 15131"/>
                    <a:gd name="connsiteY3" fmla="*/ 15521 h 15583"/>
                    <a:gd name="connsiteX4" fmla="*/ 71 w 15131"/>
                    <a:gd name="connsiteY4" fmla="*/ 6810 h 15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1" h="15583">
                      <a:moveTo>
                        <a:pt x="71" y="6810"/>
                      </a:moveTo>
                      <a:cubicBezTo>
                        <a:pt x="640" y="2539"/>
                        <a:pt x="4426" y="-478"/>
                        <a:pt x="8554" y="63"/>
                      </a:cubicBezTo>
                      <a:cubicBezTo>
                        <a:pt x="12682" y="604"/>
                        <a:pt x="15586" y="4504"/>
                        <a:pt x="15073" y="8774"/>
                      </a:cubicBezTo>
                      <a:cubicBezTo>
                        <a:pt x="14561" y="13044"/>
                        <a:pt x="10746" y="16062"/>
                        <a:pt x="6589" y="15521"/>
                      </a:cubicBezTo>
                      <a:cubicBezTo>
                        <a:pt x="2433" y="14980"/>
                        <a:pt x="-499" y="11080"/>
                        <a:pt x="71" y="6810"/>
                      </a:cubicBezTo>
                      <a:close/>
                    </a:path>
                  </a:pathLst>
                </a:custGeom>
                <a:grpFill/>
                <a:ln w="2845" cap="flat">
                  <a:noFill/>
                  <a:prstDash val="solid"/>
                  <a:miter/>
                </a:ln>
              </p:spPr>
              <p:txBody>
                <a:bodyPr rtlCol="0" anchor="ctr"/>
                <a:lstStyle/>
                <a:p>
                  <a:endParaRPr lang="en-US"/>
                </a:p>
              </p:txBody>
            </p:sp>
            <p:sp>
              <p:nvSpPr>
                <p:cNvPr id="2011" name="Freeform: Shape 2010">
                  <a:extLst>
                    <a:ext uri="{FF2B5EF4-FFF2-40B4-BE49-F238E27FC236}">
                      <a16:creationId xmlns:a16="http://schemas.microsoft.com/office/drawing/2014/main" id="{BC25E672-EF1F-68BD-0558-47571C5B26B7}"/>
                    </a:ext>
                  </a:extLst>
                </p:cNvPr>
                <p:cNvSpPr/>
                <p:nvPr/>
              </p:nvSpPr>
              <p:spPr>
                <a:xfrm>
                  <a:off x="10599113" y="2186795"/>
                  <a:ext cx="14337" cy="14749"/>
                </a:xfrm>
                <a:custGeom>
                  <a:avLst/>
                  <a:gdLst>
                    <a:gd name="connsiteX0" fmla="*/ 117 w 14337"/>
                    <a:gd name="connsiteY0" fmla="*/ 6113 h 14749"/>
                    <a:gd name="connsiteX1" fmla="*/ 8401 w 14337"/>
                    <a:gd name="connsiteY1" fmla="*/ 106 h 14749"/>
                    <a:gd name="connsiteX2" fmla="*/ 14237 w 14337"/>
                    <a:gd name="connsiteY2" fmla="*/ 8505 h 14749"/>
                    <a:gd name="connsiteX3" fmla="*/ 5924 w 14337"/>
                    <a:gd name="connsiteY3" fmla="*/ 14654 h 14749"/>
                    <a:gd name="connsiteX4" fmla="*/ 117 w 14337"/>
                    <a:gd name="connsiteY4" fmla="*/ 6113 h 1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7" h="14749">
                      <a:moveTo>
                        <a:pt x="117" y="6113"/>
                      </a:moveTo>
                      <a:cubicBezTo>
                        <a:pt x="828" y="2099"/>
                        <a:pt x="4529" y="-577"/>
                        <a:pt x="8401" y="106"/>
                      </a:cubicBezTo>
                      <a:cubicBezTo>
                        <a:pt x="12273" y="761"/>
                        <a:pt x="14892" y="4490"/>
                        <a:pt x="14237" y="8505"/>
                      </a:cubicBezTo>
                      <a:cubicBezTo>
                        <a:pt x="13582" y="12519"/>
                        <a:pt x="9853" y="15309"/>
                        <a:pt x="5924" y="14654"/>
                      </a:cubicBezTo>
                      <a:cubicBezTo>
                        <a:pt x="2024" y="13942"/>
                        <a:pt x="-595" y="10127"/>
                        <a:pt x="117" y="6113"/>
                      </a:cubicBezTo>
                      <a:close/>
                    </a:path>
                  </a:pathLst>
                </a:custGeom>
                <a:grpFill/>
                <a:ln w="2845" cap="flat">
                  <a:noFill/>
                  <a:prstDash val="solid"/>
                  <a:miter/>
                </a:ln>
              </p:spPr>
              <p:txBody>
                <a:bodyPr rtlCol="0" anchor="ctr"/>
                <a:lstStyle/>
                <a:p>
                  <a:endParaRPr lang="en-US"/>
                </a:p>
              </p:txBody>
            </p:sp>
            <p:sp>
              <p:nvSpPr>
                <p:cNvPr id="2012" name="Freeform: Shape 2011">
                  <a:extLst>
                    <a:ext uri="{FF2B5EF4-FFF2-40B4-BE49-F238E27FC236}">
                      <a16:creationId xmlns:a16="http://schemas.microsoft.com/office/drawing/2014/main" id="{4CEC6BA4-AF55-2402-CC37-46B613433B0A}"/>
                    </a:ext>
                  </a:extLst>
                </p:cNvPr>
                <p:cNvSpPr/>
                <p:nvPr/>
              </p:nvSpPr>
              <p:spPr>
                <a:xfrm>
                  <a:off x="10535864" y="2175031"/>
                  <a:ext cx="13550" cy="13890"/>
                </a:xfrm>
                <a:custGeom>
                  <a:avLst/>
                  <a:gdLst>
                    <a:gd name="connsiteX0" fmla="*/ 166 w 13550"/>
                    <a:gd name="connsiteY0" fmla="*/ 5579 h 13890"/>
                    <a:gd name="connsiteX1" fmla="*/ 8222 w 13550"/>
                    <a:gd name="connsiteY1" fmla="*/ 141 h 13890"/>
                    <a:gd name="connsiteX2" fmla="*/ 13404 w 13550"/>
                    <a:gd name="connsiteY2" fmla="*/ 8312 h 13890"/>
                    <a:gd name="connsiteX3" fmla="*/ 5347 w 13550"/>
                    <a:gd name="connsiteY3" fmla="*/ 13749 h 13890"/>
                    <a:gd name="connsiteX4" fmla="*/ 166 w 13550"/>
                    <a:gd name="connsiteY4" fmla="*/ 5579 h 1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50" h="13890">
                      <a:moveTo>
                        <a:pt x="166" y="5579"/>
                      </a:moveTo>
                      <a:cubicBezTo>
                        <a:pt x="992" y="1821"/>
                        <a:pt x="4607" y="-627"/>
                        <a:pt x="8222" y="141"/>
                      </a:cubicBezTo>
                      <a:cubicBezTo>
                        <a:pt x="11838" y="910"/>
                        <a:pt x="14172" y="4554"/>
                        <a:pt x="13404" y="8312"/>
                      </a:cubicBezTo>
                      <a:cubicBezTo>
                        <a:pt x="12635" y="12069"/>
                        <a:pt x="9019" y="14518"/>
                        <a:pt x="5347" y="13749"/>
                      </a:cubicBezTo>
                      <a:cubicBezTo>
                        <a:pt x="1675" y="12980"/>
                        <a:pt x="-660" y="9336"/>
                        <a:pt x="166" y="5579"/>
                      </a:cubicBezTo>
                      <a:close/>
                    </a:path>
                  </a:pathLst>
                </a:custGeom>
                <a:grpFill/>
                <a:ln w="2845" cap="flat">
                  <a:noFill/>
                  <a:prstDash val="solid"/>
                  <a:miter/>
                </a:ln>
              </p:spPr>
              <p:txBody>
                <a:bodyPr rtlCol="0" anchor="ctr"/>
                <a:lstStyle/>
                <a:p>
                  <a:endParaRPr lang="en-US"/>
                </a:p>
              </p:txBody>
            </p:sp>
            <p:sp>
              <p:nvSpPr>
                <p:cNvPr id="2013" name="Freeform: Shape 2012">
                  <a:extLst>
                    <a:ext uri="{FF2B5EF4-FFF2-40B4-BE49-F238E27FC236}">
                      <a16:creationId xmlns:a16="http://schemas.microsoft.com/office/drawing/2014/main" id="{CEA76290-067F-B90E-F480-24188C2DE54D}"/>
                    </a:ext>
                  </a:extLst>
                </p:cNvPr>
                <p:cNvSpPr/>
                <p:nvPr/>
              </p:nvSpPr>
              <p:spPr>
                <a:xfrm>
                  <a:off x="10473212" y="2160711"/>
                  <a:ext cx="12738" cy="13095"/>
                </a:xfrm>
                <a:custGeom>
                  <a:avLst/>
                  <a:gdLst>
                    <a:gd name="connsiteX0" fmla="*/ 217 w 12738"/>
                    <a:gd name="connsiteY0" fmla="*/ 4953 h 13095"/>
                    <a:gd name="connsiteX1" fmla="*/ 7988 w 12738"/>
                    <a:gd name="connsiteY1" fmla="*/ 199 h 13095"/>
                    <a:gd name="connsiteX2" fmla="*/ 12543 w 12738"/>
                    <a:gd name="connsiteY2" fmla="*/ 8142 h 13095"/>
                    <a:gd name="connsiteX3" fmla="*/ 4771 w 12738"/>
                    <a:gd name="connsiteY3" fmla="*/ 12896 h 13095"/>
                    <a:gd name="connsiteX4" fmla="*/ 217 w 12738"/>
                    <a:gd name="connsiteY4" fmla="*/ 4953 h 1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8" h="13095">
                      <a:moveTo>
                        <a:pt x="217" y="4953"/>
                      </a:moveTo>
                      <a:cubicBezTo>
                        <a:pt x="1127" y="1452"/>
                        <a:pt x="4601" y="-683"/>
                        <a:pt x="7988" y="199"/>
                      </a:cubicBezTo>
                      <a:cubicBezTo>
                        <a:pt x="11376" y="1082"/>
                        <a:pt x="13397" y="4612"/>
                        <a:pt x="12543" y="8142"/>
                      </a:cubicBezTo>
                      <a:cubicBezTo>
                        <a:pt x="11661" y="11643"/>
                        <a:pt x="8188" y="13778"/>
                        <a:pt x="4771" y="12896"/>
                      </a:cubicBezTo>
                      <a:cubicBezTo>
                        <a:pt x="1355" y="12013"/>
                        <a:pt x="-695" y="8455"/>
                        <a:pt x="217" y="4953"/>
                      </a:cubicBezTo>
                      <a:close/>
                    </a:path>
                  </a:pathLst>
                </a:custGeom>
                <a:grpFill/>
                <a:ln w="2845"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id="{1D535BAA-E736-0BC4-CA57-3CC9B34958E6}"/>
                    </a:ext>
                  </a:extLst>
                </p:cNvPr>
                <p:cNvSpPr/>
                <p:nvPr/>
              </p:nvSpPr>
              <p:spPr>
                <a:xfrm>
                  <a:off x="10411175" y="2143828"/>
                  <a:ext cx="11930" cy="12284"/>
                </a:xfrm>
                <a:custGeom>
                  <a:avLst/>
                  <a:gdLst>
                    <a:gd name="connsiteX0" fmla="*/ 278 w 11930"/>
                    <a:gd name="connsiteY0" fmla="*/ 4385 h 12284"/>
                    <a:gd name="connsiteX1" fmla="*/ 7737 w 11930"/>
                    <a:gd name="connsiteY1" fmla="*/ 257 h 12284"/>
                    <a:gd name="connsiteX2" fmla="*/ 11666 w 11930"/>
                    <a:gd name="connsiteY2" fmla="*/ 7887 h 12284"/>
                    <a:gd name="connsiteX3" fmla="*/ 4207 w 11930"/>
                    <a:gd name="connsiteY3" fmla="*/ 12014 h 12284"/>
                    <a:gd name="connsiteX4" fmla="*/ 278 w 11930"/>
                    <a:gd name="connsiteY4" fmla="*/ 4356 h 12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 h="12284">
                      <a:moveTo>
                        <a:pt x="278" y="4385"/>
                      </a:moveTo>
                      <a:cubicBezTo>
                        <a:pt x="1274" y="1140"/>
                        <a:pt x="4606" y="-711"/>
                        <a:pt x="7737" y="257"/>
                      </a:cubicBezTo>
                      <a:cubicBezTo>
                        <a:pt x="10868" y="1225"/>
                        <a:pt x="12633" y="4641"/>
                        <a:pt x="11666" y="7887"/>
                      </a:cubicBezTo>
                      <a:cubicBezTo>
                        <a:pt x="10697" y="11160"/>
                        <a:pt x="7367" y="13011"/>
                        <a:pt x="4207" y="12014"/>
                      </a:cubicBezTo>
                      <a:cubicBezTo>
                        <a:pt x="1047" y="11046"/>
                        <a:pt x="-718" y="7602"/>
                        <a:pt x="278" y="4356"/>
                      </a:cubicBezTo>
                      <a:close/>
                    </a:path>
                  </a:pathLst>
                </a:custGeom>
                <a:grpFill/>
                <a:ln w="2845" cap="flat">
                  <a:noFill/>
                  <a:prstDash val="solid"/>
                  <a:miter/>
                </a:ln>
              </p:spPr>
              <p:txBody>
                <a:bodyPr rtlCol="0" anchor="ctr"/>
                <a:lstStyle/>
                <a:p>
                  <a:endParaRPr lang="en-US"/>
                </a:p>
              </p:txBody>
            </p:sp>
            <p:sp>
              <p:nvSpPr>
                <p:cNvPr id="2015" name="Freeform: Shape 2014">
                  <a:extLst>
                    <a:ext uri="{FF2B5EF4-FFF2-40B4-BE49-F238E27FC236}">
                      <a16:creationId xmlns:a16="http://schemas.microsoft.com/office/drawing/2014/main" id="{8439325B-76B1-6CB9-3175-C7E177EF64F9}"/>
                    </a:ext>
                  </a:extLst>
                </p:cNvPr>
                <p:cNvSpPr/>
                <p:nvPr/>
              </p:nvSpPr>
              <p:spPr>
                <a:xfrm>
                  <a:off x="10349897" y="2124419"/>
                  <a:ext cx="11189" cy="11416"/>
                </a:xfrm>
                <a:custGeom>
                  <a:avLst/>
                  <a:gdLst>
                    <a:gd name="connsiteX0" fmla="*/ 321 w 11189"/>
                    <a:gd name="connsiteY0" fmla="*/ 3924 h 11416"/>
                    <a:gd name="connsiteX1" fmla="*/ 7466 w 11189"/>
                    <a:gd name="connsiteY1" fmla="*/ 280 h 11416"/>
                    <a:gd name="connsiteX2" fmla="*/ 10883 w 11189"/>
                    <a:gd name="connsiteY2" fmla="*/ 7482 h 11416"/>
                    <a:gd name="connsiteX3" fmla="*/ 3737 w 11189"/>
                    <a:gd name="connsiteY3" fmla="*/ 11126 h 11416"/>
                    <a:gd name="connsiteX4" fmla="*/ 321 w 11189"/>
                    <a:gd name="connsiteY4" fmla="*/ 3924 h 1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9" h="11416">
                      <a:moveTo>
                        <a:pt x="321" y="3924"/>
                      </a:moveTo>
                      <a:cubicBezTo>
                        <a:pt x="1374" y="935"/>
                        <a:pt x="4563" y="-688"/>
                        <a:pt x="7466" y="280"/>
                      </a:cubicBezTo>
                      <a:cubicBezTo>
                        <a:pt x="10370" y="1248"/>
                        <a:pt x="11879" y="4465"/>
                        <a:pt x="10883" y="7482"/>
                      </a:cubicBezTo>
                      <a:cubicBezTo>
                        <a:pt x="9857" y="10471"/>
                        <a:pt x="6669" y="12123"/>
                        <a:pt x="3737" y="11126"/>
                      </a:cubicBezTo>
                      <a:cubicBezTo>
                        <a:pt x="805" y="10130"/>
                        <a:pt x="-704" y="6913"/>
                        <a:pt x="321" y="3924"/>
                      </a:cubicBezTo>
                      <a:close/>
                    </a:path>
                  </a:pathLst>
                </a:custGeom>
                <a:grpFill/>
                <a:ln w="2845" cap="flat">
                  <a:noFill/>
                  <a:prstDash val="solid"/>
                  <a:miter/>
                </a:ln>
              </p:spPr>
              <p:txBody>
                <a:bodyPr rtlCol="0" anchor="ctr"/>
                <a:lstStyle/>
                <a:p>
                  <a:endParaRPr lang="en-US"/>
                </a:p>
              </p:txBody>
            </p:sp>
            <p:sp>
              <p:nvSpPr>
                <p:cNvPr id="2016" name="Freeform: Shape 2015">
                  <a:extLst>
                    <a:ext uri="{FF2B5EF4-FFF2-40B4-BE49-F238E27FC236}">
                      <a16:creationId xmlns:a16="http://schemas.microsoft.com/office/drawing/2014/main" id="{F4FB7409-83F1-5D24-648D-1B79246999EB}"/>
                    </a:ext>
                  </a:extLst>
                </p:cNvPr>
                <p:cNvSpPr/>
                <p:nvPr/>
              </p:nvSpPr>
              <p:spPr>
                <a:xfrm>
                  <a:off x="10289538" y="2102381"/>
                  <a:ext cx="10374" cy="10598"/>
                </a:xfrm>
                <a:custGeom>
                  <a:avLst/>
                  <a:gdLst>
                    <a:gd name="connsiteX0" fmla="*/ 384 w 10374"/>
                    <a:gd name="connsiteY0" fmla="*/ 3415 h 10598"/>
                    <a:gd name="connsiteX1" fmla="*/ 7131 w 10374"/>
                    <a:gd name="connsiteY1" fmla="*/ 340 h 10598"/>
                    <a:gd name="connsiteX2" fmla="*/ 10006 w 10374"/>
                    <a:gd name="connsiteY2" fmla="*/ 7173 h 10598"/>
                    <a:gd name="connsiteX3" fmla="*/ 3260 w 10374"/>
                    <a:gd name="connsiteY3" fmla="*/ 10247 h 10598"/>
                    <a:gd name="connsiteX4" fmla="*/ 384 w 10374"/>
                    <a:gd name="connsiteY4" fmla="*/ 3415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4" h="10598">
                      <a:moveTo>
                        <a:pt x="384" y="3415"/>
                      </a:moveTo>
                      <a:cubicBezTo>
                        <a:pt x="1466" y="682"/>
                        <a:pt x="4483" y="-685"/>
                        <a:pt x="7131" y="340"/>
                      </a:cubicBezTo>
                      <a:cubicBezTo>
                        <a:pt x="9778" y="1365"/>
                        <a:pt x="11060" y="4440"/>
                        <a:pt x="10006" y="7173"/>
                      </a:cubicBezTo>
                      <a:cubicBezTo>
                        <a:pt x="8953" y="9906"/>
                        <a:pt x="5935" y="11300"/>
                        <a:pt x="3260" y="10247"/>
                      </a:cubicBezTo>
                      <a:cubicBezTo>
                        <a:pt x="583" y="9194"/>
                        <a:pt x="-698" y="6148"/>
                        <a:pt x="384" y="3415"/>
                      </a:cubicBezTo>
                      <a:close/>
                    </a:path>
                  </a:pathLst>
                </a:custGeom>
                <a:grpFill/>
                <a:ln w="2845" cap="flat">
                  <a:noFill/>
                  <a:prstDash val="solid"/>
                  <a:miter/>
                </a:ln>
              </p:spPr>
              <p:txBody>
                <a:bodyPr rtlCol="0" anchor="ctr"/>
                <a:lstStyle/>
                <a:p>
                  <a:endParaRPr lang="en-US"/>
                </a:p>
              </p:txBody>
            </p:sp>
            <p:sp>
              <p:nvSpPr>
                <p:cNvPr id="2017" name="Freeform: Shape 2016">
                  <a:extLst>
                    <a:ext uri="{FF2B5EF4-FFF2-40B4-BE49-F238E27FC236}">
                      <a16:creationId xmlns:a16="http://schemas.microsoft.com/office/drawing/2014/main" id="{EB1651D9-68ED-71E7-737E-EE3975FD0122}"/>
                    </a:ext>
                  </a:extLst>
                </p:cNvPr>
                <p:cNvSpPr/>
                <p:nvPr/>
              </p:nvSpPr>
              <p:spPr>
                <a:xfrm>
                  <a:off x="10230124" y="2077943"/>
                  <a:ext cx="9549" cy="9785"/>
                </a:xfrm>
                <a:custGeom>
                  <a:avLst/>
                  <a:gdLst>
                    <a:gd name="connsiteX0" fmla="*/ 442 w 9549"/>
                    <a:gd name="connsiteY0" fmla="*/ 2943 h 9785"/>
                    <a:gd name="connsiteX1" fmla="*/ 6762 w 9549"/>
                    <a:gd name="connsiteY1" fmla="*/ 409 h 9785"/>
                    <a:gd name="connsiteX2" fmla="*/ 9125 w 9549"/>
                    <a:gd name="connsiteY2" fmla="*/ 6843 h 9785"/>
                    <a:gd name="connsiteX3" fmla="*/ 2805 w 9549"/>
                    <a:gd name="connsiteY3" fmla="*/ 9377 h 9785"/>
                    <a:gd name="connsiteX4" fmla="*/ 442 w 9549"/>
                    <a:gd name="connsiteY4" fmla="*/ 2943 h 9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 h="9785">
                      <a:moveTo>
                        <a:pt x="442" y="2943"/>
                      </a:moveTo>
                      <a:cubicBezTo>
                        <a:pt x="1552" y="466"/>
                        <a:pt x="4370" y="-673"/>
                        <a:pt x="6762" y="409"/>
                      </a:cubicBezTo>
                      <a:cubicBezTo>
                        <a:pt x="9153" y="1491"/>
                        <a:pt x="10206" y="4366"/>
                        <a:pt x="9125" y="6843"/>
                      </a:cubicBezTo>
                      <a:cubicBezTo>
                        <a:pt x="8042" y="9320"/>
                        <a:pt x="5196" y="10458"/>
                        <a:pt x="2805" y="9377"/>
                      </a:cubicBezTo>
                      <a:cubicBezTo>
                        <a:pt x="385" y="8295"/>
                        <a:pt x="-668" y="5419"/>
                        <a:pt x="442" y="2943"/>
                      </a:cubicBezTo>
                      <a:close/>
                    </a:path>
                  </a:pathLst>
                </a:custGeom>
                <a:grpFill/>
                <a:ln w="2845" cap="flat">
                  <a:noFill/>
                  <a:prstDash val="solid"/>
                  <a:miter/>
                </a:ln>
              </p:spPr>
              <p:txBody>
                <a:bodyPr rtlCol="0" anchor="ctr"/>
                <a:lstStyle/>
                <a:p>
                  <a:endParaRPr lang="en-US"/>
                </a:p>
              </p:txBody>
            </p:sp>
            <p:sp>
              <p:nvSpPr>
                <p:cNvPr id="2018" name="Freeform: Shape 2017">
                  <a:extLst>
                    <a:ext uri="{FF2B5EF4-FFF2-40B4-BE49-F238E27FC236}">
                      <a16:creationId xmlns:a16="http://schemas.microsoft.com/office/drawing/2014/main" id="{083CF561-EE29-1FF7-88E7-BA9D5D429009}"/>
                    </a:ext>
                  </a:extLst>
                </p:cNvPr>
                <p:cNvSpPr/>
                <p:nvPr/>
              </p:nvSpPr>
              <p:spPr>
                <a:xfrm>
                  <a:off x="10171767" y="2051069"/>
                  <a:ext cx="8815" cy="8902"/>
                </a:xfrm>
                <a:custGeom>
                  <a:avLst/>
                  <a:gdLst>
                    <a:gd name="connsiteX0" fmla="*/ 468 w 8815"/>
                    <a:gd name="connsiteY0" fmla="*/ 2572 h 8902"/>
                    <a:gd name="connsiteX1" fmla="*/ 6389 w 8815"/>
                    <a:gd name="connsiteY1" fmla="*/ 409 h 8902"/>
                    <a:gd name="connsiteX2" fmla="*/ 8353 w 8815"/>
                    <a:gd name="connsiteY2" fmla="*/ 6330 h 8902"/>
                    <a:gd name="connsiteX3" fmla="*/ 2432 w 8815"/>
                    <a:gd name="connsiteY3" fmla="*/ 8494 h 8902"/>
                    <a:gd name="connsiteX4" fmla="*/ 468 w 8815"/>
                    <a:gd name="connsiteY4" fmla="*/ 2572 h 8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5" h="8902">
                      <a:moveTo>
                        <a:pt x="468" y="2572"/>
                      </a:moveTo>
                      <a:cubicBezTo>
                        <a:pt x="1578" y="352"/>
                        <a:pt x="4226" y="-616"/>
                        <a:pt x="6389" y="409"/>
                      </a:cubicBezTo>
                      <a:cubicBezTo>
                        <a:pt x="8553" y="1434"/>
                        <a:pt x="9435" y="4110"/>
                        <a:pt x="8353" y="6330"/>
                      </a:cubicBezTo>
                      <a:cubicBezTo>
                        <a:pt x="7271" y="8551"/>
                        <a:pt x="4624" y="9519"/>
                        <a:pt x="2432" y="8494"/>
                      </a:cubicBezTo>
                      <a:cubicBezTo>
                        <a:pt x="240" y="7441"/>
                        <a:pt x="-615" y="4793"/>
                        <a:pt x="468" y="2572"/>
                      </a:cubicBezTo>
                      <a:close/>
                    </a:path>
                  </a:pathLst>
                </a:custGeom>
                <a:grpFill/>
                <a:ln w="2845" cap="flat">
                  <a:noFill/>
                  <a:prstDash val="solid"/>
                  <a:miter/>
                </a:ln>
              </p:spPr>
              <p:txBody>
                <a:bodyPr rtlCol="0" anchor="ctr"/>
                <a:lstStyle/>
                <a:p>
                  <a:endParaRPr lang="en-US"/>
                </a:p>
              </p:txBody>
            </p:sp>
            <p:sp>
              <p:nvSpPr>
                <p:cNvPr id="2019" name="Freeform: Shape 2018">
                  <a:extLst>
                    <a:ext uri="{FF2B5EF4-FFF2-40B4-BE49-F238E27FC236}">
                      <a16:creationId xmlns:a16="http://schemas.microsoft.com/office/drawing/2014/main" id="{6095D926-B9C5-2DA8-7580-3ADCF9236BD6}"/>
                    </a:ext>
                  </a:extLst>
                </p:cNvPr>
                <p:cNvSpPr/>
                <p:nvPr/>
              </p:nvSpPr>
              <p:spPr>
                <a:xfrm>
                  <a:off x="10114671" y="2021696"/>
                  <a:ext cx="7994" cy="8093"/>
                </a:xfrm>
                <a:custGeom>
                  <a:avLst/>
                  <a:gdLst>
                    <a:gd name="connsiteX0" fmla="*/ 513 w 7994"/>
                    <a:gd name="connsiteY0" fmla="*/ 2168 h 8093"/>
                    <a:gd name="connsiteX1" fmla="*/ 5950 w 7994"/>
                    <a:gd name="connsiteY1" fmla="*/ 460 h 8093"/>
                    <a:gd name="connsiteX2" fmla="*/ 7487 w 7994"/>
                    <a:gd name="connsiteY2" fmla="*/ 5926 h 8093"/>
                    <a:gd name="connsiteX3" fmla="*/ 2050 w 7994"/>
                    <a:gd name="connsiteY3" fmla="*/ 7634 h 8093"/>
                    <a:gd name="connsiteX4" fmla="*/ 513 w 7994"/>
                    <a:gd name="connsiteY4" fmla="*/ 2168 h 8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4" h="8093">
                      <a:moveTo>
                        <a:pt x="513" y="2168"/>
                      </a:moveTo>
                      <a:cubicBezTo>
                        <a:pt x="1595" y="175"/>
                        <a:pt x="4043" y="-565"/>
                        <a:pt x="5950" y="460"/>
                      </a:cubicBezTo>
                      <a:cubicBezTo>
                        <a:pt x="7858" y="1513"/>
                        <a:pt x="8570" y="3961"/>
                        <a:pt x="7487" y="5926"/>
                      </a:cubicBezTo>
                      <a:cubicBezTo>
                        <a:pt x="6406" y="7918"/>
                        <a:pt x="3986" y="8659"/>
                        <a:pt x="2050" y="7634"/>
                      </a:cubicBezTo>
                      <a:cubicBezTo>
                        <a:pt x="115" y="6580"/>
                        <a:pt x="-569" y="4132"/>
                        <a:pt x="513" y="2168"/>
                      </a:cubicBezTo>
                      <a:close/>
                    </a:path>
                  </a:pathLst>
                </a:custGeom>
                <a:grpFill/>
                <a:ln w="2845" cap="flat">
                  <a:noFill/>
                  <a:prstDash val="solid"/>
                  <a:miter/>
                </a:ln>
              </p:spPr>
              <p:txBody>
                <a:bodyPr rtlCol="0" anchor="ctr"/>
                <a:lstStyle/>
                <a:p>
                  <a:endParaRPr lang="en-US"/>
                </a:p>
              </p:txBody>
            </p:sp>
            <p:sp>
              <p:nvSpPr>
                <p:cNvPr id="2020" name="Freeform: Shape 2019">
                  <a:extLst>
                    <a:ext uri="{FF2B5EF4-FFF2-40B4-BE49-F238E27FC236}">
                      <a16:creationId xmlns:a16="http://schemas.microsoft.com/office/drawing/2014/main" id="{F99401D1-0EF9-9D3D-B5C5-3A6813480DAE}"/>
                    </a:ext>
                  </a:extLst>
                </p:cNvPr>
                <p:cNvSpPr/>
                <p:nvPr/>
              </p:nvSpPr>
              <p:spPr>
                <a:xfrm>
                  <a:off x="10058790" y="1990038"/>
                  <a:ext cx="7158" cy="7311"/>
                </a:xfrm>
                <a:custGeom>
                  <a:avLst/>
                  <a:gdLst>
                    <a:gd name="connsiteX0" fmla="*/ 540 w 7158"/>
                    <a:gd name="connsiteY0" fmla="*/ 1799 h 7311"/>
                    <a:gd name="connsiteX1" fmla="*/ 5465 w 7158"/>
                    <a:gd name="connsiteY1" fmla="*/ 489 h 7311"/>
                    <a:gd name="connsiteX2" fmla="*/ 6632 w 7158"/>
                    <a:gd name="connsiteY2" fmla="*/ 5500 h 7311"/>
                    <a:gd name="connsiteX3" fmla="*/ 1707 w 7158"/>
                    <a:gd name="connsiteY3" fmla="*/ 6809 h 7311"/>
                    <a:gd name="connsiteX4" fmla="*/ 540 w 7158"/>
                    <a:gd name="connsiteY4" fmla="*/ 1799 h 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8" h="7311">
                      <a:moveTo>
                        <a:pt x="540" y="1799"/>
                      </a:moveTo>
                      <a:cubicBezTo>
                        <a:pt x="1593" y="62"/>
                        <a:pt x="3785" y="-507"/>
                        <a:pt x="5465" y="489"/>
                      </a:cubicBezTo>
                      <a:cubicBezTo>
                        <a:pt x="7144" y="1514"/>
                        <a:pt x="7657" y="3763"/>
                        <a:pt x="6632" y="5500"/>
                      </a:cubicBezTo>
                      <a:cubicBezTo>
                        <a:pt x="5607" y="7236"/>
                        <a:pt x="3387" y="7834"/>
                        <a:pt x="1707" y="6809"/>
                      </a:cubicBezTo>
                      <a:cubicBezTo>
                        <a:pt x="27" y="5784"/>
                        <a:pt x="-514" y="3535"/>
                        <a:pt x="540" y="1799"/>
                      </a:cubicBezTo>
                      <a:close/>
                    </a:path>
                  </a:pathLst>
                </a:custGeom>
                <a:grpFill/>
                <a:ln w="2845" cap="flat">
                  <a:noFill/>
                  <a:prstDash val="solid"/>
                  <a:miter/>
                </a:ln>
              </p:spPr>
              <p:txBody>
                <a:bodyPr rtlCol="0" anchor="ctr"/>
                <a:lstStyle/>
                <a:p>
                  <a:endParaRPr lang="en-US"/>
                </a:p>
              </p:txBody>
            </p:sp>
            <p:sp>
              <p:nvSpPr>
                <p:cNvPr id="2021" name="Freeform: Shape 2020">
                  <a:extLst>
                    <a:ext uri="{FF2B5EF4-FFF2-40B4-BE49-F238E27FC236}">
                      <a16:creationId xmlns:a16="http://schemas.microsoft.com/office/drawing/2014/main" id="{EA6DBD45-42BF-EDFF-D75A-3D4A3B9EB516}"/>
                    </a:ext>
                  </a:extLst>
                </p:cNvPr>
                <p:cNvSpPr/>
                <p:nvPr/>
              </p:nvSpPr>
              <p:spPr>
                <a:xfrm>
                  <a:off x="10004264" y="1956105"/>
                  <a:ext cx="6408" cy="6442"/>
                </a:xfrm>
                <a:custGeom>
                  <a:avLst/>
                  <a:gdLst>
                    <a:gd name="connsiteX0" fmla="*/ 549 w 6408"/>
                    <a:gd name="connsiteY0" fmla="*/ 1513 h 6442"/>
                    <a:gd name="connsiteX1" fmla="*/ 4990 w 6408"/>
                    <a:gd name="connsiteY1" fmla="*/ 488 h 6442"/>
                    <a:gd name="connsiteX2" fmla="*/ 5873 w 6408"/>
                    <a:gd name="connsiteY2" fmla="*/ 4929 h 6442"/>
                    <a:gd name="connsiteX3" fmla="*/ 1431 w 6408"/>
                    <a:gd name="connsiteY3" fmla="*/ 5954 h 6442"/>
                    <a:gd name="connsiteX4" fmla="*/ 549 w 6408"/>
                    <a:gd name="connsiteY4" fmla="*/ 1513 h 6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 h="6442">
                      <a:moveTo>
                        <a:pt x="549" y="1513"/>
                      </a:moveTo>
                      <a:cubicBezTo>
                        <a:pt x="1545" y="4"/>
                        <a:pt x="3538" y="-451"/>
                        <a:pt x="4990" y="488"/>
                      </a:cubicBezTo>
                      <a:cubicBezTo>
                        <a:pt x="6470" y="1428"/>
                        <a:pt x="6840" y="3421"/>
                        <a:pt x="5873" y="4929"/>
                      </a:cubicBezTo>
                      <a:cubicBezTo>
                        <a:pt x="4876" y="6438"/>
                        <a:pt x="2883" y="6894"/>
                        <a:pt x="1431" y="5954"/>
                      </a:cubicBezTo>
                      <a:cubicBezTo>
                        <a:pt x="-49" y="5015"/>
                        <a:pt x="-447" y="3022"/>
                        <a:pt x="549" y="1513"/>
                      </a:cubicBezTo>
                      <a:close/>
                    </a:path>
                  </a:pathLst>
                </a:custGeom>
                <a:grpFill/>
                <a:ln w="2845" cap="flat">
                  <a:noFill/>
                  <a:prstDash val="solid"/>
                  <a:miter/>
                </a:ln>
              </p:spPr>
              <p:txBody>
                <a:bodyPr rtlCol="0" anchor="ctr"/>
                <a:lstStyle/>
                <a:p>
                  <a:endParaRPr lang="en-US"/>
                </a:p>
              </p:txBody>
            </p:sp>
            <p:sp>
              <p:nvSpPr>
                <p:cNvPr id="2022" name="Freeform: Shape 2021">
                  <a:extLst>
                    <a:ext uri="{FF2B5EF4-FFF2-40B4-BE49-F238E27FC236}">
                      <a16:creationId xmlns:a16="http://schemas.microsoft.com/office/drawing/2014/main" id="{B7D5BAA8-01FB-E485-092C-0946E122A690}"/>
                    </a:ext>
                  </a:extLst>
                </p:cNvPr>
                <p:cNvSpPr/>
                <p:nvPr/>
              </p:nvSpPr>
              <p:spPr>
                <a:xfrm>
                  <a:off x="9951290" y="1919824"/>
                  <a:ext cx="5577" cy="5641"/>
                </a:xfrm>
                <a:custGeom>
                  <a:avLst/>
                  <a:gdLst>
                    <a:gd name="connsiteX0" fmla="*/ 544 w 5577"/>
                    <a:gd name="connsiteY0" fmla="*/ 1212 h 5641"/>
                    <a:gd name="connsiteX1" fmla="*/ 4444 w 5577"/>
                    <a:gd name="connsiteY1" fmla="*/ 501 h 5641"/>
                    <a:gd name="connsiteX2" fmla="*/ 5041 w 5577"/>
                    <a:gd name="connsiteY2" fmla="*/ 4429 h 5641"/>
                    <a:gd name="connsiteX3" fmla="*/ 1142 w 5577"/>
                    <a:gd name="connsiteY3" fmla="*/ 5141 h 5641"/>
                    <a:gd name="connsiteX4" fmla="*/ 544 w 5577"/>
                    <a:gd name="connsiteY4" fmla="*/ 1212 h 5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7" h="5641">
                      <a:moveTo>
                        <a:pt x="544" y="1212"/>
                      </a:moveTo>
                      <a:cubicBezTo>
                        <a:pt x="1454" y="-69"/>
                        <a:pt x="3220" y="-382"/>
                        <a:pt x="4444" y="501"/>
                      </a:cubicBezTo>
                      <a:cubicBezTo>
                        <a:pt x="5668" y="1383"/>
                        <a:pt x="5953" y="3148"/>
                        <a:pt x="5041" y="4429"/>
                      </a:cubicBezTo>
                      <a:cubicBezTo>
                        <a:pt x="4131" y="5710"/>
                        <a:pt x="2366" y="6023"/>
                        <a:pt x="1142" y="5141"/>
                      </a:cubicBezTo>
                      <a:cubicBezTo>
                        <a:pt x="-111" y="4258"/>
                        <a:pt x="-367" y="2493"/>
                        <a:pt x="544" y="1212"/>
                      </a:cubicBezTo>
                      <a:close/>
                    </a:path>
                  </a:pathLst>
                </a:custGeom>
                <a:grpFill/>
                <a:ln w="2845" cap="flat">
                  <a:noFill/>
                  <a:prstDash val="solid"/>
                  <a:miter/>
                </a:ln>
              </p:spPr>
              <p:txBody>
                <a:bodyPr rtlCol="0" anchor="ctr"/>
                <a:lstStyle/>
                <a:p>
                  <a:endParaRPr lang="en-US"/>
                </a:p>
              </p:txBody>
            </p:sp>
            <p:sp>
              <p:nvSpPr>
                <p:cNvPr id="2023" name="Freeform: Shape 2022">
                  <a:extLst>
                    <a:ext uri="{FF2B5EF4-FFF2-40B4-BE49-F238E27FC236}">
                      <a16:creationId xmlns:a16="http://schemas.microsoft.com/office/drawing/2014/main" id="{E20B282A-C788-4176-6891-399C9B6CD6C8}"/>
                    </a:ext>
                  </a:extLst>
                </p:cNvPr>
                <p:cNvSpPr/>
                <p:nvPr/>
              </p:nvSpPr>
              <p:spPr>
                <a:xfrm>
                  <a:off x="9899787" y="1881462"/>
                  <a:ext cx="4782" cy="4818"/>
                </a:xfrm>
                <a:custGeom>
                  <a:avLst/>
                  <a:gdLst>
                    <a:gd name="connsiteX0" fmla="*/ 547 w 4782"/>
                    <a:gd name="connsiteY0" fmla="*/ 943 h 4818"/>
                    <a:gd name="connsiteX1" fmla="*/ 3906 w 4782"/>
                    <a:gd name="connsiteY1" fmla="*/ 488 h 4818"/>
                    <a:gd name="connsiteX2" fmla="*/ 4248 w 4782"/>
                    <a:gd name="connsiteY2" fmla="*/ 3876 h 4818"/>
                    <a:gd name="connsiteX3" fmla="*/ 888 w 4782"/>
                    <a:gd name="connsiteY3" fmla="*/ 4331 h 4818"/>
                    <a:gd name="connsiteX4" fmla="*/ 547 w 4782"/>
                    <a:gd name="connsiteY4" fmla="*/ 943 h 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2" h="4818">
                      <a:moveTo>
                        <a:pt x="547" y="943"/>
                      </a:moveTo>
                      <a:cubicBezTo>
                        <a:pt x="1373" y="-110"/>
                        <a:pt x="2881" y="-309"/>
                        <a:pt x="3906" y="488"/>
                      </a:cubicBezTo>
                      <a:cubicBezTo>
                        <a:pt x="4931" y="1285"/>
                        <a:pt x="5074" y="2822"/>
                        <a:pt x="4248" y="3876"/>
                      </a:cubicBezTo>
                      <a:cubicBezTo>
                        <a:pt x="3422" y="4929"/>
                        <a:pt x="1913" y="5128"/>
                        <a:pt x="888" y="4331"/>
                      </a:cubicBezTo>
                      <a:cubicBezTo>
                        <a:pt x="-136" y="3505"/>
                        <a:pt x="-307" y="1997"/>
                        <a:pt x="547" y="943"/>
                      </a:cubicBezTo>
                      <a:close/>
                    </a:path>
                  </a:pathLst>
                </a:custGeom>
                <a:grpFill/>
                <a:ln w="2845" cap="flat">
                  <a:noFill/>
                  <a:prstDash val="solid"/>
                  <a:miter/>
                </a:ln>
              </p:spPr>
              <p:txBody>
                <a:bodyPr rtlCol="0" anchor="ctr"/>
                <a:lstStyle/>
                <a:p>
                  <a:endParaRPr lang="en-US"/>
                </a:p>
              </p:txBody>
            </p:sp>
            <p:sp>
              <p:nvSpPr>
                <p:cNvPr id="2024" name="Freeform: Shape 2023">
                  <a:extLst>
                    <a:ext uri="{FF2B5EF4-FFF2-40B4-BE49-F238E27FC236}">
                      <a16:creationId xmlns:a16="http://schemas.microsoft.com/office/drawing/2014/main" id="{2B4A8E2F-FAD2-6C0F-9E12-1D33A0D1D239}"/>
                    </a:ext>
                  </a:extLst>
                </p:cNvPr>
                <p:cNvSpPr/>
                <p:nvPr/>
              </p:nvSpPr>
              <p:spPr>
                <a:xfrm>
                  <a:off x="9849976" y="1840996"/>
                  <a:ext cx="3981" cy="3990"/>
                </a:xfrm>
                <a:custGeom>
                  <a:avLst/>
                  <a:gdLst>
                    <a:gd name="connsiteX0" fmla="*/ 482 w 3981"/>
                    <a:gd name="connsiteY0" fmla="*/ 729 h 3990"/>
                    <a:gd name="connsiteX1" fmla="*/ 3300 w 3981"/>
                    <a:gd name="connsiteY1" fmla="*/ 444 h 3990"/>
                    <a:gd name="connsiteX2" fmla="*/ 3500 w 3981"/>
                    <a:gd name="connsiteY2" fmla="*/ 3262 h 3990"/>
                    <a:gd name="connsiteX3" fmla="*/ 681 w 3981"/>
                    <a:gd name="connsiteY3" fmla="*/ 3547 h 3990"/>
                    <a:gd name="connsiteX4" fmla="*/ 482 w 3981"/>
                    <a:gd name="connsiteY4" fmla="*/ 729 h 3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 h="3990">
                      <a:moveTo>
                        <a:pt x="482" y="729"/>
                      </a:moveTo>
                      <a:cubicBezTo>
                        <a:pt x="1193" y="-126"/>
                        <a:pt x="2474" y="-239"/>
                        <a:pt x="3300" y="444"/>
                      </a:cubicBezTo>
                      <a:cubicBezTo>
                        <a:pt x="4126" y="1127"/>
                        <a:pt x="4211" y="2408"/>
                        <a:pt x="3500" y="3262"/>
                      </a:cubicBezTo>
                      <a:cubicBezTo>
                        <a:pt x="2788" y="4116"/>
                        <a:pt x="1507" y="4230"/>
                        <a:pt x="681" y="3547"/>
                      </a:cubicBezTo>
                      <a:cubicBezTo>
                        <a:pt x="-144" y="2835"/>
                        <a:pt x="-230" y="1583"/>
                        <a:pt x="482" y="729"/>
                      </a:cubicBezTo>
                      <a:close/>
                    </a:path>
                  </a:pathLst>
                </a:custGeom>
                <a:grpFill/>
                <a:ln w="2845" cap="flat">
                  <a:noFill/>
                  <a:prstDash val="solid"/>
                  <a:miter/>
                </a:ln>
              </p:spPr>
              <p:txBody>
                <a:bodyPr rtlCol="0" anchor="ctr"/>
                <a:lstStyle/>
                <a:p>
                  <a:endParaRPr lang="en-US"/>
                </a:p>
              </p:txBody>
            </p:sp>
            <p:sp>
              <p:nvSpPr>
                <p:cNvPr id="2025" name="Freeform: Shape 2024">
                  <a:extLst>
                    <a:ext uri="{FF2B5EF4-FFF2-40B4-BE49-F238E27FC236}">
                      <a16:creationId xmlns:a16="http://schemas.microsoft.com/office/drawing/2014/main" id="{92E0A5D5-E4D7-9ADE-CC5D-FC2444DA68AA}"/>
                    </a:ext>
                  </a:extLst>
                </p:cNvPr>
                <p:cNvSpPr/>
                <p:nvPr/>
              </p:nvSpPr>
              <p:spPr>
                <a:xfrm>
                  <a:off x="9801859" y="1798464"/>
                  <a:ext cx="3168" cy="3192"/>
                </a:xfrm>
                <a:custGeom>
                  <a:avLst/>
                  <a:gdLst>
                    <a:gd name="connsiteX0" fmla="*/ 431 w 3168"/>
                    <a:gd name="connsiteY0" fmla="*/ 529 h 3192"/>
                    <a:gd name="connsiteX1" fmla="*/ 2680 w 3168"/>
                    <a:gd name="connsiteY1" fmla="*/ 415 h 3192"/>
                    <a:gd name="connsiteX2" fmla="*/ 2736 w 3168"/>
                    <a:gd name="connsiteY2" fmla="*/ 2664 h 3192"/>
                    <a:gd name="connsiteX3" fmla="*/ 488 w 3168"/>
                    <a:gd name="connsiteY3" fmla="*/ 2778 h 3192"/>
                    <a:gd name="connsiteX4" fmla="*/ 431 w 3168"/>
                    <a:gd name="connsiteY4" fmla="*/ 529 h 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8" h="3192">
                      <a:moveTo>
                        <a:pt x="431" y="529"/>
                      </a:moveTo>
                      <a:cubicBezTo>
                        <a:pt x="1029" y="-126"/>
                        <a:pt x="2053" y="-183"/>
                        <a:pt x="2680" y="415"/>
                      </a:cubicBezTo>
                      <a:cubicBezTo>
                        <a:pt x="3306" y="1013"/>
                        <a:pt x="3335" y="2009"/>
                        <a:pt x="2736" y="2664"/>
                      </a:cubicBezTo>
                      <a:cubicBezTo>
                        <a:pt x="2139" y="3319"/>
                        <a:pt x="1143" y="3376"/>
                        <a:pt x="488" y="2778"/>
                      </a:cubicBezTo>
                      <a:cubicBezTo>
                        <a:pt x="-138" y="2180"/>
                        <a:pt x="-167" y="1184"/>
                        <a:pt x="431" y="529"/>
                      </a:cubicBezTo>
                      <a:close/>
                    </a:path>
                  </a:pathLst>
                </a:custGeom>
                <a:grpFill/>
                <a:ln w="2845" cap="flat">
                  <a:noFill/>
                  <a:prstDash val="solid"/>
                  <a:miter/>
                </a:ln>
              </p:spPr>
              <p:txBody>
                <a:bodyPr rtlCol="0" anchor="ctr"/>
                <a:lstStyle/>
                <a:p>
                  <a:endParaRPr lang="en-US"/>
                </a:p>
              </p:txBody>
            </p:sp>
            <p:sp>
              <p:nvSpPr>
                <p:cNvPr id="2026" name="Freeform: Shape 2025">
                  <a:extLst>
                    <a:ext uri="{FF2B5EF4-FFF2-40B4-BE49-F238E27FC236}">
                      <a16:creationId xmlns:a16="http://schemas.microsoft.com/office/drawing/2014/main" id="{73920AF2-E92F-AB00-164E-060B5E826CFF}"/>
                    </a:ext>
                  </a:extLst>
                </p:cNvPr>
                <p:cNvSpPr/>
                <p:nvPr/>
              </p:nvSpPr>
              <p:spPr>
                <a:xfrm>
                  <a:off x="9755459" y="1754113"/>
                  <a:ext cx="2362" cy="2373"/>
                </a:xfrm>
                <a:custGeom>
                  <a:avLst/>
                  <a:gdLst>
                    <a:gd name="connsiteX0" fmla="*/ 341 w 2362"/>
                    <a:gd name="connsiteY0" fmla="*/ 356 h 2373"/>
                    <a:gd name="connsiteX1" fmla="*/ 2021 w 2362"/>
                    <a:gd name="connsiteY1" fmla="*/ 328 h 2373"/>
                    <a:gd name="connsiteX2" fmla="*/ 2021 w 2362"/>
                    <a:gd name="connsiteY2" fmla="*/ 2007 h 2373"/>
                    <a:gd name="connsiteX3" fmla="*/ 341 w 2362"/>
                    <a:gd name="connsiteY3" fmla="*/ 2036 h 2373"/>
                    <a:gd name="connsiteX4" fmla="*/ 341 w 2362"/>
                    <a:gd name="connsiteY4" fmla="*/ 356 h 2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 h="2373">
                      <a:moveTo>
                        <a:pt x="341" y="356"/>
                      </a:moveTo>
                      <a:cubicBezTo>
                        <a:pt x="825" y="-99"/>
                        <a:pt x="1565" y="-128"/>
                        <a:pt x="2021" y="328"/>
                      </a:cubicBezTo>
                      <a:cubicBezTo>
                        <a:pt x="2477" y="783"/>
                        <a:pt x="2477" y="1523"/>
                        <a:pt x="2021" y="2007"/>
                      </a:cubicBezTo>
                      <a:cubicBezTo>
                        <a:pt x="1565" y="2491"/>
                        <a:pt x="797" y="2491"/>
                        <a:pt x="341" y="2036"/>
                      </a:cubicBezTo>
                      <a:cubicBezTo>
                        <a:pt x="-114" y="1580"/>
                        <a:pt x="-114" y="840"/>
                        <a:pt x="341" y="356"/>
                      </a:cubicBezTo>
                      <a:close/>
                    </a:path>
                  </a:pathLst>
                </a:custGeom>
                <a:grpFill/>
                <a:ln w="2845" cap="flat">
                  <a:noFill/>
                  <a:prstDash val="solid"/>
                  <a:miter/>
                </a:ln>
              </p:spPr>
              <p:txBody>
                <a:bodyPr rtlCol="0" anchor="ctr"/>
                <a:lstStyle/>
                <a:p>
                  <a:endParaRPr lang="en-US"/>
                </a:p>
              </p:txBody>
            </p:sp>
          </p:grpSp>
          <p:grpSp>
            <p:nvGrpSpPr>
              <p:cNvPr id="11" name="Graphic 9">
                <a:extLst>
                  <a:ext uri="{FF2B5EF4-FFF2-40B4-BE49-F238E27FC236}">
                    <a16:creationId xmlns:a16="http://schemas.microsoft.com/office/drawing/2014/main" id="{CB330384-A838-8610-02FA-2355D384EC89}"/>
                  </a:ext>
                </a:extLst>
              </p:cNvPr>
              <p:cNvGrpSpPr/>
              <p:nvPr/>
            </p:nvGrpSpPr>
            <p:grpSpPr>
              <a:xfrm>
                <a:off x="9710743" y="1587756"/>
                <a:ext cx="2504336" cy="701034"/>
                <a:chOff x="9710743" y="1587756"/>
                <a:chExt cx="2504336" cy="701034"/>
              </a:xfrm>
              <a:grpFill/>
            </p:grpSpPr>
            <p:sp>
              <p:nvSpPr>
                <p:cNvPr id="1940" name="Freeform: Shape 1939">
                  <a:extLst>
                    <a:ext uri="{FF2B5EF4-FFF2-40B4-BE49-F238E27FC236}">
                      <a16:creationId xmlns:a16="http://schemas.microsoft.com/office/drawing/2014/main" id="{EFC67D78-6960-5FAA-6A33-272DC78372DF}"/>
                    </a:ext>
                  </a:extLst>
                </p:cNvPr>
                <p:cNvSpPr/>
                <p:nvPr/>
              </p:nvSpPr>
              <p:spPr>
                <a:xfrm>
                  <a:off x="12177033" y="1587756"/>
                  <a:ext cx="38046" cy="37751"/>
                </a:xfrm>
                <a:custGeom>
                  <a:avLst/>
                  <a:gdLst>
                    <a:gd name="connsiteX0" fmla="*/ 7849 w 38046"/>
                    <a:gd name="connsiteY0" fmla="*/ 33823 h 37751"/>
                    <a:gd name="connsiteX1" fmla="*/ 248 w 38046"/>
                    <a:gd name="connsiteY1" fmla="*/ 21326 h 37751"/>
                    <a:gd name="connsiteX2" fmla="*/ 476 w 38046"/>
                    <a:gd name="connsiteY2" fmla="*/ 14180 h 37751"/>
                    <a:gd name="connsiteX3" fmla="*/ 3522 w 38046"/>
                    <a:gd name="connsiteY3" fmla="*/ 7519 h 37751"/>
                    <a:gd name="connsiteX4" fmla="*/ 29912 w 38046"/>
                    <a:gd name="connsiteY4" fmla="*/ 3704 h 37751"/>
                    <a:gd name="connsiteX5" fmla="*/ 34552 w 38046"/>
                    <a:gd name="connsiteY5" fmla="*/ 30236 h 37751"/>
                    <a:gd name="connsiteX6" fmla="*/ 28972 w 38046"/>
                    <a:gd name="connsiteY6" fmla="*/ 35247 h 37751"/>
                    <a:gd name="connsiteX7" fmla="*/ 22055 w 38046"/>
                    <a:gd name="connsiteY7" fmla="*/ 37581 h 37751"/>
                    <a:gd name="connsiteX8" fmla="*/ 7849 w 38046"/>
                    <a:gd name="connsiteY8" fmla="*/ 33823 h 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46" h="37751">
                      <a:moveTo>
                        <a:pt x="7849" y="33823"/>
                      </a:moveTo>
                      <a:cubicBezTo>
                        <a:pt x="3608" y="30635"/>
                        <a:pt x="1017" y="26080"/>
                        <a:pt x="248" y="21326"/>
                      </a:cubicBezTo>
                      <a:cubicBezTo>
                        <a:pt x="-150" y="18963"/>
                        <a:pt x="-65" y="16515"/>
                        <a:pt x="476" y="14180"/>
                      </a:cubicBezTo>
                      <a:cubicBezTo>
                        <a:pt x="1017" y="11846"/>
                        <a:pt x="2070" y="9597"/>
                        <a:pt x="3522" y="7519"/>
                      </a:cubicBezTo>
                      <a:cubicBezTo>
                        <a:pt x="9444" y="-737"/>
                        <a:pt x="21258" y="-2474"/>
                        <a:pt x="29912" y="3704"/>
                      </a:cubicBezTo>
                      <a:cubicBezTo>
                        <a:pt x="38567" y="9882"/>
                        <a:pt x="40645" y="21753"/>
                        <a:pt x="34552" y="30236"/>
                      </a:cubicBezTo>
                      <a:cubicBezTo>
                        <a:pt x="33044" y="32372"/>
                        <a:pt x="31108" y="34023"/>
                        <a:pt x="28972" y="35247"/>
                      </a:cubicBezTo>
                      <a:cubicBezTo>
                        <a:pt x="26837" y="36471"/>
                        <a:pt x="24475" y="37240"/>
                        <a:pt x="22055" y="37581"/>
                      </a:cubicBezTo>
                      <a:cubicBezTo>
                        <a:pt x="17215" y="38236"/>
                        <a:pt x="12091" y="37012"/>
                        <a:pt x="7849" y="33823"/>
                      </a:cubicBezTo>
                      <a:close/>
                    </a:path>
                  </a:pathLst>
                </a:custGeom>
                <a:grpFill/>
                <a:ln w="2845" cap="flat">
                  <a:noFill/>
                  <a:prstDash val="solid"/>
                  <a:miter/>
                </a:ln>
              </p:spPr>
              <p:txBody>
                <a:bodyPr rtlCol="0" anchor="ctr"/>
                <a:lstStyle/>
                <a:p>
                  <a:endParaRPr lang="en-US"/>
                </a:p>
              </p:txBody>
            </p:sp>
            <p:sp>
              <p:nvSpPr>
                <p:cNvPr id="1941" name="Freeform: Shape 1940">
                  <a:extLst>
                    <a:ext uri="{FF2B5EF4-FFF2-40B4-BE49-F238E27FC236}">
                      <a16:creationId xmlns:a16="http://schemas.microsoft.com/office/drawing/2014/main" id="{8EC64A2E-2922-5006-A537-92DA49C145EC}"/>
                    </a:ext>
                  </a:extLst>
                </p:cNvPr>
                <p:cNvSpPr/>
                <p:nvPr/>
              </p:nvSpPr>
              <p:spPr>
                <a:xfrm>
                  <a:off x="12136589" y="1641689"/>
                  <a:ext cx="37155" cy="36971"/>
                </a:xfrm>
                <a:custGeom>
                  <a:avLst/>
                  <a:gdLst>
                    <a:gd name="connsiteX0" fmla="*/ 7157 w 37155"/>
                    <a:gd name="connsiteY0" fmla="*/ 32699 h 36971"/>
                    <a:gd name="connsiteX1" fmla="*/ 3826 w 37155"/>
                    <a:gd name="connsiteY1" fmla="*/ 6679 h 36971"/>
                    <a:gd name="connsiteX2" fmla="*/ 29875 w 37155"/>
                    <a:gd name="connsiteY2" fmla="*/ 4117 h 36971"/>
                    <a:gd name="connsiteX3" fmla="*/ 33205 w 37155"/>
                    <a:gd name="connsiteY3" fmla="*/ 30137 h 36971"/>
                    <a:gd name="connsiteX4" fmla="*/ 7157 w 37155"/>
                    <a:gd name="connsiteY4" fmla="*/ 32699 h 3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55" h="36971">
                      <a:moveTo>
                        <a:pt x="7157" y="32699"/>
                      </a:moveTo>
                      <a:cubicBezTo>
                        <a:pt x="-871" y="26122"/>
                        <a:pt x="-2380" y="14479"/>
                        <a:pt x="3826" y="6679"/>
                      </a:cubicBezTo>
                      <a:cubicBezTo>
                        <a:pt x="10004" y="-1093"/>
                        <a:pt x="21675" y="-2260"/>
                        <a:pt x="29875" y="4117"/>
                      </a:cubicBezTo>
                      <a:cubicBezTo>
                        <a:pt x="38073" y="10493"/>
                        <a:pt x="39582" y="22137"/>
                        <a:pt x="33205" y="30137"/>
                      </a:cubicBezTo>
                      <a:cubicBezTo>
                        <a:pt x="26857" y="38136"/>
                        <a:pt x="15185" y="39275"/>
                        <a:pt x="7157" y="32699"/>
                      </a:cubicBezTo>
                      <a:close/>
                    </a:path>
                  </a:pathLst>
                </a:custGeom>
                <a:grpFill/>
                <a:ln w="2845" cap="flat">
                  <a:noFill/>
                  <a:prstDash val="solid"/>
                  <a:miter/>
                </a:ln>
              </p:spPr>
              <p:txBody>
                <a:bodyPr rtlCol="0" anchor="ctr"/>
                <a:lstStyle/>
                <a:p>
                  <a:endParaRPr lang="en-US"/>
                </a:p>
              </p:txBody>
            </p:sp>
            <p:sp>
              <p:nvSpPr>
                <p:cNvPr id="1942" name="Freeform: Shape 1941">
                  <a:extLst>
                    <a:ext uri="{FF2B5EF4-FFF2-40B4-BE49-F238E27FC236}">
                      <a16:creationId xmlns:a16="http://schemas.microsoft.com/office/drawing/2014/main" id="{251C11F5-E526-B62E-5B05-FFCD622EAD77}"/>
                    </a:ext>
                  </a:extLst>
                </p:cNvPr>
                <p:cNvSpPr/>
                <p:nvPr/>
              </p:nvSpPr>
              <p:spPr>
                <a:xfrm>
                  <a:off x="12093918" y="1693910"/>
                  <a:ext cx="36334" cy="36076"/>
                </a:xfrm>
                <a:custGeom>
                  <a:avLst/>
                  <a:gdLst>
                    <a:gd name="connsiteX0" fmla="*/ 6357 w 36334"/>
                    <a:gd name="connsiteY0" fmla="*/ 31407 h 36076"/>
                    <a:gd name="connsiteX1" fmla="*/ 4250 w 36334"/>
                    <a:gd name="connsiteY1" fmla="*/ 5985 h 36076"/>
                    <a:gd name="connsiteX2" fmla="*/ 9887 w 36334"/>
                    <a:gd name="connsiteY2" fmla="*/ 1772 h 36076"/>
                    <a:gd name="connsiteX3" fmla="*/ 16492 w 36334"/>
                    <a:gd name="connsiteY3" fmla="*/ 36 h 36076"/>
                    <a:gd name="connsiteX4" fmla="*/ 29729 w 36334"/>
                    <a:gd name="connsiteY4" fmla="*/ 4448 h 36076"/>
                    <a:gd name="connsiteX5" fmla="*/ 36249 w 36334"/>
                    <a:gd name="connsiteY5" fmla="*/ 16889 h 36076"/>
                    <a:gd name="connsiteX6" fmla="*/ 35566 w 36334"/>
                    <a:gd name="connsiteY6" fmla="*/ 23835 h 36076"/>
                    <a:gd name="connsiteX7" fmla="*/ 32007 w 36334"/>
                    <a:gd name="connsiteY7" fmla="*/ 30041 h 36076"/>
                    <a:gd name="connsiteX8" fmla="*/ 6329 w 36334"/>
                    <a:gd name="connsiteY8" fmla="*/ 31407 h 3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34" h="36076">
                      <a:moveTo>
                        <a:pt x="6357" y="31407"/>
                      </a:moveTo>
                      <a:cubicBezTo>
                        <a:pt x="-1215" y="24660"/>
                        <a:pt x="-2155" y="13273"/>
                        <a:pt x="4250" y="5985"/>
                      </a:cubicBezTo>
                      <a:cubicBezTo>
                        <a:pt x="5873" y="4163"/>
                        <a:pt x="7780" y="2740"/>
                        <a:pt x="9887" y="1772"/>
                      </a:cubicBezTo>
                      <a:cubicBezTo>
                        <a:pt x="11965" y="776"/>
                        <a:pt x="14186" y="178"/>
                        <a:pt x="16492" y="36"/>
                      </a:cubicBezTo>
                      <a:cubicBezTo>
                        <a:pt x="21075" y="-249"/>
                        <a:pt x="25857" y="1174"/>
                        <a:pt x="29729" y="4448"/>
                      </a:cubicBezTo>
                      <a:cubicBezTo>
                        <a:pt x="33601" y="7722"/>
                        <a:pt x="35821" y="12220"/>
                        <a:pt x="36249" y="16889"/>
                      </a:cubicBezTo>
                      <a:cubicBezTo>
                        <a:pt x="36477" y="19223"/>
                        <a:pt x="36249" y="21586"/>
                        <a:pt x="35566" y="23835"/>
                      </a:cubicBezTo>
                      <a:cubicBezTo>
                        <a:pt x="34854" y="26055"/>
                        <a:pt x="33658" y="28162"/>
                        <a:pt x="32007" y="30041"/>
                      </a:cubicBezTo>
                      <a:cubicBezTo>
                        <a:pt x="25402" y="37528"/>
                        <a:pt x="13901" y="38126"/>
                        <a:pt x="6329" y="31407"/>
                      </a:cubicBezTo>
                      <a:close/>
                    </a:path>
                  </a:pathLst>
                </a:custGeom>
                <a:grpFill/>
                <a:ln w="2845" cap="flat">
                  <a:noFill/>
                  <a:prstDash val="solid"/>
                  <a:miter/>
                </a:ln>
              </p:spPr>
              <p:txBody>
                <a:bodyPr rtlCol="0" anchor="ctr"/>
                <a:lstStyle/>
                <a:p>
                  <a:endParaRPr lang="en-US"/>
                </a:p>
              </p:txBody>
            </p:sp>
            <p:sp>
              <p:nvSpPr>
                <p:cNvPr id="1943" name="Freeform: Shape 1942">
                  <a:extLst>
                    <a:ext uri="{FF2B5EF4-FFF2-40B4-BE49-F238E27FC236}">
                      <a16:creationId xmlns:a16="http://schemas.microsoft.com/office/drawing/2014/main" id="{3D14A15C-9E2C-5C87-9038-2710AC7CFE19}"/>
                    </a:ext>
                  </a:extLst>
                </p:cNvPr>
                <p:cNvSpPr/>
                <p:nvPr/>
              </p:nvSpPr>
              <p:spPr>
                <a:xfrm>
                  <a:off x="12049288" y="1744260"/>
                  <a:ext cx="35328" cy="35411"/>
                </a:xfrm>
                <a:custGeom>
                  <a:avLst/>
                  <a:gdLst>
                    <a:gd name="connsiteX0" fmla="*/ 5637 w 35328"/>
                    <a:gd name="connsiteY0" fmla="*/ 30308 h 35411"/>
                    <a:gd name="connsiteX1" fmla="*/ 4555 w 35328"/>
                    <a:gd name="connsiteY1" fmla="*/ 5370 h 35411"/>
                    <a:gd name="connsiteX2" fmla="*/ 29464 w 35328"/>
                    <a:gd name="connsiteY2" fmla="*/ 4885 h 35411"/>
                    <a:gd name="connsiteX3" fmla="*/ 30688 w 35328"/>
                    <a:gd name="connsiteY3" fmla="*/ 29966 h 35411"/>
                    <a:gd name="connsiteX4" fmla="*/ 5608 w 35328"/>
                    <a:gd name="connsiteY4" fmla="*/ 30308 h 35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8" h="35411">
                      <a:moveTo>
                        <a:pt x="5637" y="30308"/>
                      </a:moveTo>
                      <a:cubicBezTo>
                        <a:pt x="-1509" y="23418"/>
                        <a:pt x="-1851" y="12401"/>
                        <a:pt x="4555" y="5370"/>
                      </a:cubicBezTo>
                      <a:cubicBezTo>
                        <a:pt x="11017" y="-1605"/>
                        <a:pt x="22176" y="-1805"/>
                        <a:pt x="29464" y="4885"/>
                      </a:cubicBezTo>
                      <a:cubicBezTo>
                        <a:pt x="36781" y="11576"/>
                        <a:pt x="37322" y="22820"/>
                        <a:pt x="30688" y="29966"/>
                      </a:cubicBezTo>
                      <a:cubicBezTo>
                        <a:pt x="24113" y="37168"/>
                        <a:pt x="12754" y="37168"/>
                        <a:pt x="5608" y="30308"/>
                      </a:cubicBezTo>
                      <a:close/>
                    </a:path>
                  </a:pathLst>
                </a:custGeom>
                <a:grpFill/>
                <a:ln w="2845" cap="flat">
                  <a:noFill/>
                  <a:prstDash val="solid"/>
                  <a:miter/>
                </a:ln>
              </p:spPr>
              <p:txBody>
                <a:bodyPr rtlCol="0" anchor="ctr"/>
                <a:lstStyle/>
                <a:p>
                  <a:endParaRPr lang="en-US"/>
                </a:p>
              </p:txBody>
            </p:sp>
            <p:sp>
              <p:nvSpPr>
                <p:cNvPr id="1944" name="Freeform: Shape 1943">
                  <a:extLst>
                    <a:ext uri="{FF2B5EF4-FFF2-40B4-BE49-F238E27FC236}">
                      <a16:creationId xmlns:a16="http://schemas.microsoft.com/office/drawing/2014/main" id="{23D5923C-883B-3826-D776-401E8C94C6DB}"/>
                    </a:ext>
                  </a:extLst>
                </p:cNvPr>
                <p:cNvSpPr/>
                <p:nvPr/>
              </p:nvSpPr>
              <p:spPr>
                <a:xfrm>
                  <a:off x="12002561" y="1792860"/>
                  <a:ext cx="34582" cy="34472"/>
                </a:xfrm>
                <a:custGeom>
                  <a:avLst/>
                  <a:gdLst>
                    <a:gd name="connsiteX0" fmla="*/ 5050 w 34582"/>
                    <a:gd name="connsiteY0" fmla="*/ 29051 h 34472"/>
                    <a:gd name="connsiteX1" fmla="*/ 4964 w 34582"/>
                    <a:gd name="connsiteY1" fmla="*/ 4682 h 34472"/>
                    <a:gd name="connsiteX2" fmla="*/ 29390 w 34582"/>
                    <a:gd name="connsiteY2" fmla="*/ 5280 h 34472"/>
                    <a:gd name="connsiteX3" fmla="*/ 29504 w 34582"/>
                    <a:gd name="connsiteY3" fmla="*/ 29677 h 34472"/>
                    <a:gd name="connsiteX4" fmla="*/ 5050 w 34582"/>
                    <a:gd name="connsiteY4" fmla="*/ 29051 h 34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82" h="34472">
                      <a:moveTo>
                        <a:pt x="5050" y="29051"/>
                      </a:moveTo>
                      <a:cubicBezTo>
                        <a:pt x="-1641" y="22076"/>
                        <a:pt x="-1697" y="11144"/>
                        <a:pt x="4964" y="4682"/>
                      </a:cubicBezTo>
                      <a:cubicBezTo>
                        <a:pt x="11598" y="-1809"/>
                        <a:pt x="22586" y="-1496"/>
                        <a:pt x="29390" y="5280"/>
                      </a:cubicBezTo>
                      <a:cubicBezTo>
                        <a:pt x="36279" y="12140"/>
                        <a:pt x="36308" y="23015"/>
                        <a:pt x="29504" y="29677"/>
                      </a:cubicBezTo>
                      <a:cubicBezTo>
                        <a:pt x="22700" y="36310"/>
                        <a:pt x="11740" y="36025"/>
                        <a:pt x="5050" y="29051"/>
                      </a:cubicBezTo>
                      <a:close/>
                    </a:path>
                  </a:pathLst>
                </a:custGeom>
                <a:grpFill/>
                <a:ln w="2845" cap="flat">
                  <a:noFill/>
                  <a:prstDash val="solid"/>
                  <a:miter/>
                </a:ln>
              </p:spPr>
              <p:txBody>
                <a:bodyPr rtlCol="0" anchor="ctr"/>
                <a:lstStyle/>
                <a:p>
                  <a:endParaRPr lang="en-US"/>
                </a:p>
              </p:txBody>
            </p:sp>
            <p:sp>
              <p:nvSpPr>
                <p:cNvPr id="1945" name="Freeform: Shape 1944">
                  <a:extLst>
                    <a:ext uri="{FF2B5EF4-FFF2-40B4-BE49-F238E27FC236}">
                      <a16:creationId xmlns:a16="http://schemas.microsoft.com/office/drawing/2014/main" id="{9F9C4A76-6330-7CD1-2057-5A76CB3376F2}"/>
                    </a:ext>
                  </a:extLst>
                </p:cNvPr>
                <p:cNvSpPr/>
                <p:nvPr/>
              </p:nvSpPr>
              <p:spPr>
                <a:xfrm>
                  <a:off x="11953979" y="1839428"/>
                  <a:ext cx="33611" cy="33736"/>
                </a:xfrm>
                <a:custGeom>
                  <a:avLst/>
                  <a:gdLst>
                    <a:gd name="connsiteX0" fmla="*/ 4410 w 33611"/>
                    <a:gd name="connsiteY0" fmla="*/ 27889 h 33736"/>
                    <a:gd name="connsiteX1" fmla="*/ 5378 w 33611"/>
                    <a:gd name="connsiteY1" fmla="*/ 4232 h 33736"/>
                    <a:gd name="connsiteX2" fmla="*/ 29007 w 33611"/>
                    <a:gd name="connsiteY2" fmla="*/ 5627 h 33736"/>
                    <a:gd name="connsiteX3" fmla="*/ 28295 w 33611"/>
                    <a:gd name="connsiteY3" fmla="*/ 29569 h 33736"/>
                    <a:gd name="connsiteX4" fmla="*/ 4410 w 33611"/>
                    <a:gd name="connsiteY4" fmla="*/ 27889 h 33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11" h="33736">
                      <a:moveTo>
                        <a:pt x="4410" y="27889"/>
                      </a:moveTo>
                      <a:cubicBezTo>
                        <a:pt x="-1853" y="20800"/>
                        <a:pt x="-1369" y="10267"/>
                        <a:pt x="5378" y="4232"/>
                      </a:cubicBezTo>
                      <a:cubicBezTo>
                        <a:pt x="12011" y="-1917"/>
                        <a:pt x="22602" y="-1291"/>
                        <a:pt x="29007" y="5627"/>
                      </a:cubicBezTo>
                      <a:cubicBezTo>
                        <a:pt x="35412" y="12545"/>
                        <a:pt x="35099" y="23277"/>
                        <a:pt x="28295" y="29569"/>
                      </a:cubicBezTo>
                      <a:cubicBezTo>
                        <a:pt x="21377" y="35746"/>
                        <a:pt x="10644" y="34949"/>
                        <a:pt x="4410" y="27889"/>
                      </a:cubicBezTo>
                      <a:close/>
                    </a:path>
                  </a:pathLst>
                </a:custGeom>
                <a:grpFill/>
                <a:ln w="2845" cap="flat">
                  <a:noFill/>
                  <a:prstDash val="solid"/>
                  <a:miter/>
                </a:ln>
              </p:spPr>
              <p:txBody>
                <a:bodyPr rtlCol="0" anchor="ctr"/>
                <a:lstStyle/>
                <a:p>
                  <a:endParaRPr lang="en-US"/>
                </a:p>
              </p:txBody>
            </p:sp>
            <p:sp>
              <p:nvSpPr>
                <p:cNvPr id="1946" name="Freeform: Shape 1945">
                  <a:extLst>
                    <a:ext uri="{FF2B5EF4-FFF2-40B4-BE49-F238E27FC236}">
                      <a16:creationId xmlns:a16="http://schemas.microsoft.com/office/drawing/2014/main" id="{C816D558-CABA-F2ED-51A1-3C3C0A2DC197}"/>
                    </a:ext>
                  </a:extLst>
                </p:cNvPr>
                <p:cNvSpPr/>
                <p:nvPr/>
              </p:nvSpPr>
              <p:spPr>
                <a:xfrm>
                  <a:off x="11903591" y="1884012"/>
                  <a:ext cx="32707" cy="32960"/>
                </a:xfrm>
                <a:custGeom>
                  <a:avLst/>
                  <a:gdLst>
                    <a:gd name="connsiteX0" fmla="*/ 3897 w 32707"/>
                    <a:gd name="connsiteY0" fmla="*/ 26804 h 32960"/>
                    <a:gd name="connsiteX1" fmla="*/ 5633 w 32707"/>
                    <a:gd name="connsiteY1" fmla="*/ 3631 h 32960"/>
                    <a:gd name="connsiteX2" fmla="*/ 28693 w 32707"/>
                    <a:gd name="connsiteY2" fmla="*/ 6051 h 32960"/>
                    <a:gd name="connsiteX3" fmla="*/ 26956 w 32707"/>
                    <a:gd name="connsiteY3" fmla="*/ 29224 h 32960"/>
                    <a:gd name="connsiteX4" fmla="*/ 3897 w 32707"/>
                    <a:gd name="connsiteY4" fmla="*/ 26804 h 3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07" h="32960">
                      <a:moveTo>
                        <a:pt x="3897" y="26804"/>
                      </a:moveTo>
                      <a:cubicBezTo>
                        <a:pt x="-1911" y="19659"/>
                        <a:pt x="-1142" y="9296"/>
                        <a:pt x="5633" y="3631"/>
                      </a:cubicBezTo>
                      <a:cubicBezTo>
                        <a:pt x="12409" y="-2034"/>
                        <a:pt x="22743" y="-952"/>
                        <a:pt x="28693" y="6051"/>
                      </a:cubicBezTo>
                      <a:cubicBezTo>
                        <a:pt x="34671" y="13054"/>
                        <a:pt x="33874" y="23417"/>
                        <a:pt x="26956" y="29224"/>
                      </a:cubicBezTo>
                      <a:cubicBezTo>
                        <a:pt x="20010" y="35032"/>
                        <a:pt x="9705" y="33950"/>
                        <a:pt x="3897" y="26804"/>
                      </a:cubicBezTo>
                      <a:close/>
                    </a:path>
                  </a:pathLst>
                </a:custGeom>
                <a:grpFill/>
                <a:ln w="2845" cap="flat">
                  <a:noFill/>
                  <a:prstDash val="solid"/>
                  <a:miter/>
                </a:ln>
              </p:spPr>
              <p:txBody>
                <a:bodyPr rtlCol="0" anchor="ctr"/>
                <a:lstStyle/>
                <a:p>
                  <a:endParaRPr lang="en-US"/>
                </a:p>
              </p:txBody>
            </p:sp>
            <p:sp>
              <p:nvSpPr>
                <p:cNvPr id="1947" name="Freeform: Shape 1946">
                  <a:extLst>
                    <a:ext uri="{FF2B5EF4-FFF2-40B4-BE49-F238E27FC236}">
                      <a16:creationId xmlns:a16="http://schemas.microsoft.com/office/drawing/2014/main" id="{846B9A8C-F289-D9E9-46DA-04A0AA65BCFE}"/>
                    </a:ext>
                  </a:extLst>
                </p:cNvPr>
                <p:cNvSpPr/>
                <p:nvPr/>
              </p:nvSpPr>
              <p:spPr>
                <a:xfrm>
                  <a:off x="11851380" y="1926528"/>
                  <a:ext cx="31930" cy="32030"/>
                </a:xfrm>
                <a:custGeom>
                  <a:avLst/>
                  <a:gdLst>
                    <a:gd name="connsiteX0" fmla="*/ 3356 w 31930"/>
                    <a:gd name="connsiteY0" fmla="*/ 25482 h 32030"/>
                    <a:gd name="connsiteX1" fmla="*/ 6060 w 31930"/>
                    <a:gd name="connsiteY1" fmla="*/ 3106 h 32030"/>
                    <a:gd name="connsiteX2" fmla="*/ 28408 w 31930"/>
                    <a:gd name="connsiteY2" fmla="*/ 6351 h 32030"/>
                    <a:gd name="connsiteX3" fmla="*/ 25817 w 31930"/>
                    <a:gd name="connsiteY3" fmla="*/ 28869 h 32030"/>
                    <a:gd name="connsiteX4" fmla="*/ 3356 w 31930"/>
                    <a:gd name="connsiteY4" fmla="*/ 25482 h 32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0" h="32030">
                      <a:moveTo>
                        <a:pt x="3356" y="25482"/>
                      </a:moveTo>
                      <a:cubicBezTo>
                        <a:pt x="-2025" y="18307"/>
                        <a:pt x="-800" y="8287"/>
                        <a:pt x="6060" y="3106"/>
                      </a:cubicBezTo>
                      <a:cubicBezTo>
                        <a:pt x="12978" y="-2019"/>
                        <a:pt x="22856" y="-709"/>
                        <a:pt x="28408" y="6351"/>
                      </a:cubicBezTo>
                      <a:cubicBezTo>
                        <a:pt x="33931" y="13383"/>
                        <a:pt x="32877" y="23631"/>
                        <a:pt x="25817" y="28869"/>
                      </a:cubicBezTo>
                      <a:cubicBezTo>
                        <a:pt x="18786" y="34164"/>
                        <a:pt x="8736" y="32656"/>
                        <a:pt x="3356" y="25482"/>
                      </a:cubicBezTo>
                      <a:close/>
                    </a:path>
                  </a:pathLst>
                </a:custGeom>
                <a:grpFill/>
                <a:ln w="2845" cap="flat">
                  <a:noFill/>
                  <a:prstDash val="solid"/>
                  <a:miter/>
                </a:ln>
              </p:spPr>
              <p:txBody>
                <a:bodyPr rtlCol="0" anchor="ctr"/>
                <a:lstStyle/>
                <a:p>
                  <a:endParaRPr lang="en-US"/>
                </a:p>
              </p:txBody>
            </p:sp>
            <p:sp>
              <p:nvSpPr>
                <p:cNvPr id="1948" name="Freeform: Shape 1947">
                  <a:extLst>
                    <a:ext uri="{FF2B5EF4-FFF2-40B4-BE49-F238E27FC236}">
                      <a16:creationId xmlns:a16="http://schemas.microsoft.com/office/drawing/2014/main" id="{BEDEBE39-9C9B-012E-81BE-A8135AF1AE0E}"/>
                    </a:ext>
                  </a:extLst>
                </p:cNvPr>
                <p:cNvSpPr/>
                <p:nvPr/>
              </p:nvSpPr>
              <p:spPr>
                <a:xfrm>
                  <a:off x="11797556" y="1966721"/>
                  <a:ext cx="30961" cy="31354"/>
                </a:xfrm>
                <a:custGeom>
                  <a:avLst/>
                  <a:gdLst>
                    <a:gd name="connsiteX0" fmla="*/ 2863 w 30961"/>
                    <a:gd name="connsiteY0" fmla="*/ 24433 h 31354"/>
                    <a:gd name="connsiteX1" fmla="*/ 215 w 30961"/>
                    <a:gd name="connsiteY1" fmla="*/ 12733 h 31354"/>
                    <a:gd name="connsiteX2" fmla="*/ 2265 w 30961"/>
                    <a:gd name="connsiteY2" fmla="*/ 7210 h 31354"/>
                    <a:gd name="connsiteX3" fmla="*/ 6364 w 30961"/>
                    <a:gd name="connsiteY3" fmla="*/ 2740 h 31354"/>
                    <a:gd name="connsiteX4" fmla="*/ 27943 w 30961"/>
                    <a:gd name="connsiteY4" fmla="*/ 6726 h 31354"/>
                    <a:gd name="connsiteX5" fmla="*/ 24556 w 30961"/>
                    <a:gd name="connsiteY5" fmla="*/ 28590 h 31354"/>
                    <a:gd name="connsiteX6" fmla="*/ 18948 w 30961"/>
                    <a:gd name="connsiteY6" fmla="*/ 31066 h 31354"/>
                    <a:gd name="connsiteX7" fmla="*/ 12969 w 30961"/>
                    <a:gd name="connsiteY7" fmla="*/ 31066 h 31354"/>
                    <a:gd name="connsiteX8" fmla="*/ 2891 w 30961"/>
                    <a:gd name="connsiteY8" fmla="*/ 24405 h 3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61" h="31354">
                      <a:moveTo>
                        <a:pt x="2863" y="24433"/>
                      </a:moveTo>
                      <a:cubicBezTo>
                        <a:pt x="386" y="20846"/>
                        <a:pt x="-439" y="16633"/>
                        <a:pt x="215" y="12733"/>
                      </a:cubicBezTo>
                      <a:cubicBezTo>
                        <a:pt x="528" y="10768"/>
                        <a:pt x="1240" y="8918"/>
                        <a:pt x="2265" y="7210"/>
                      </a:cubicBezTo>
                      <a:cubicBezTo>
                        <a:pt x="3290" y="5502"/>
                        <a:pt x="4657" y="3965"/>
                        <a:pt x="6364" y="2740"/>
                      </a:cubicBezTo>
                      <a:cubicBezTo>
                        <a:pt x="13169" y="-2128"/>
                        <a:pt x="22819" y="-334"/>
                        <a:pt x="27943" y="6726"/>
                      </a:cubicBezTo>
                      <a:cubicBezTo>
                        <a:pt x="33039" y="13815"/>
                        <a:pt x="31530" y="23608"/>
                        <a:pt x="24556" y="28590"/>
                      </a:cubicBezTo>
                      <a:cubicBezTo>
                        <a:pt x="22819" y="29842"/>
                        <a:pt x="20912" y="30668"/>
                        <a:pt x="18948" y="31066"/>
                      </a:cubicBezTo>
                      <a:cubicBezTo>
                        <a:pt x="16983" y="31465"/>
                        <a:pt x="14933" y="31436"/>
                        <a:pt x="12969" y="31066"/>
                      </a:cubicBezTo>
                      <a:cubicBezTo>
                        <a:pt x="9012" y="30298"/>
                        <a:pt x="5368" y="27992"/>
                        <a:pt x="2891" y="24405"/>
                      </a:cubicBezTo>
                      <a:close/>
                    </a:path>
                  </a:pathLst>
                </a:custGeom>
                <a:grpFill/>
                <a:ln w="2845" cap="flat">
                  <a:noFill/>
                  <a:prstDash val="solid"/>
                  <a:miter/>
                </a:ln>
              </p:spPr>
              <p:txBody>
                <a:bodyPr rtlCol="0" anchor="ctr"/>
                <a:lstStyle/>
                <a:p>
                  <a:endParaRPr lang="en-US"/>
                </a:p>
              </p:txBody>
            </p:sp>
            <p:sp>
              <p:nvSpPr>
                <p:cNvPr id="1949" name="Freeform: Shape 1948">
                  <a:extLst>
                    <a:ext uri="{FF2B5EF4-FFF2-40B4-BE49-F238E27FC236}">
                      <a16:creationId xmlns:a16="http://schemas.microsoft.com/office/drawing/2014/main" id="{B0C39B74-DCBD-E8C1-F486-50E2B3AE7A7B}"/>
                    </a:ext>
                  </a:extLst>
                </p:cNvPr>
                <p:cNvSpPr/>
                <p:nvPr/>
              </p:nvSpPr>
              <p:spPr>
                <a:xfrm>
                  <a:off x="11742050" y="2004731"/>
                  <a:ext cx="30122" cy="30501"/>
                </a:xfrm>
                <a:custGeom>
                  <a:avLst/>
                  <a:gdLst>
                    <a:gd name="connsiteX0" fmla="*/ 2457 w 30122"/>
                    <a:gd name="connsiteY0" fmla="*/ 23289 h 30501"/>
                    <a:gd name="connsiteX1" fmla="*/ 6699 w 30122"/>
                    <a:gd name="connsiteY1" fmla="*/ 2279 h 30501"/>
                    <a:gd name="connsiteX2" fmla="*/ 27566 w 30122"/>
                    <a:gd name="connsiteY2" fmla="*/ 7147 h 30501"/>
                    <a:gd name="connsiteX3" fmla="*/ 23324 w 30122"/>
                    <a:gd name="connsiteY3" fmla="*/ 28157 h 30501"/>
                    <a:gd name="connsiteX4" fmla="*/ 2457 w 30122"/>
                    <a:gd name="connsiteY4" fmla="*/ 23289 h 30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2" h="30501">
                      <a:moveTo>
                        <a:pt x="2457" y="23289"/>
                      </a:moveTo>
                      <a:cubicBezTo>
                        <a:pt x="-2069" y="16086"/>
                        <a:pt x="-162" y="6692"/>
                        <a:pt x="6699" y="2279"/>
                      </a:cubicBezTo>
                      <a:cubicBezTo>
                        <a:pt x="13560" y="-2133"/>
                        <a:pt x="22897" y="59"/>
                        <a:pt x="27566" y="7147"/>
                      </a:cubicBezTo>
                      <a:cubicBezTo>
                        <a:pt x="32235" y="14236"/>
                        <a:pt x="30328" y="23659"/>
                        <a:pt x="23324" y="28157"/>
                      </a:cubicBezTo>
                      <a:cubicBezTo>
                        <a:pt x="16321" y="32655"/>
                        <a:pt x="6955" y="30491"/>
                        <a:pt x="2457" y="23289"/>
                      </a:cubicBezTo>
                      <a:close/>
                    </a:path>
                  </a:pathLst>
                </a:custGeom>
                <a:grpFill/>
                <a:ln w="2845" cap="flat">
                  <a:noFill/>
                  <a:prstDash val="solid"/>
                  <a:miter/>
                </a:ln>
              </p:spPr>
              <p:txBody>
                <a:bodyPr rtlCol="0" anchor="ctr"/>
                <a:lstStyle/>
                <a:p>
                  <a:endParaRPr lang="en-US"/>
                </a:p>
              </p:txBody>
            </p:sp>
            <p:sp>
              <p:nvSpPr>
                <p:cNvPr id="1950" name="Freeform: Shape 1949">
                  <a:extLst>
                    <a:ext uri="{FF2B5EF4-FFF2-40B4-BE49-F238E27FC236}">
                      <a16:creationId xmlns:a16="http://schemas.microsoft.com/office/drawing/2014/main" id="{A4C9A094-7D35-6CB2-11AD-47797D21DFD8}"/>
                    </a:ext>
                  </a:extLst>
                </p:cNvPr>
                <p:cNvSpPr/>
                <p:nvPr/>
              </p:nvSpPr>
              <p:spPr>
                <a:xfrm>
                  <a:off x="11685068" y="2040462"/>
                  <a:ext cx="29298" cy="29622"/>
                </a:xfrm>
                <a:custGeom>
                  <a:avLst/>
                  <a:gdLst>
                    <a:gd name="connsiteX0" fmla="*/ 2047 w 29298"/>
                    <a:gd name="connsiteY0" fmla="*/ 22005 h 29622"/>
                    <a:gd name="connsiteX1" fmla="*/ 7086 w 29298"/>
                    <a:gd name="connsiteY1" fmla="*/ 1878 h 29622"/>
                    <a:gd name="connsiteX2" fmla="*/ 12552 w 29298"/>
                    <a:gd name="connsiteY2" fmla="*/ 113 h 29622"/>
                    <a:gd name="connsiteX3" fmla="*/ 18103 w 29298"/>
                    <a:gd name="connsiteY3" fmla="*/ 483 h 29622"/>
                    <a:gd name="connsiteX4" fmla="*/ 27128 w 29298"/>
                    <a:gd name="connsiteY4" fmla="*/ 7372 h 29622"/>
                    <a:gd name="connsiteX5" fmla="*/ 28893 w 29298"/>
                    <a:gd name="connsiteY5" fmla="*/ 18674 h 29622"/>
                    <a:gd name="connsiteX6" fmla="*/ 26558 w 29298"/>
                    <a:gd name="connsiteY6" fmla="*/ 23855 h 29622"/>
                    <a:gd name="connsiteX7" fmla="*/ 22203 w 29298"/>
                    <a:gd name="connsiteY7" fmla="*/ 27699 h 29622"/>
                    <a:gd name="connsiteX8" fmla="*/ 2047 w 29298"/>
                    <a:gd name="connsiteY8" fmla="*/ 22033 h 2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98" h="29622">
                      <a:moveTo>
                        <a:pt x="2047" y="22005"/>
                      </a:moveTo>
                      <a:cubicBezTo>
                        <a:pt x="-2052" y="14831"/>
                        <a:pt x="197" y="5835"/>
                        <a:pt x="7086" y="1878"/>
                      </a:cubicBezTo>
                      <a:cubicBezTo>
                        <a:pt x="8794" y="881"/>
                        <a:pt x="10673" y="312"/>
                        <a:pt x="12552" y="113"/>
                      </a:cubicBezTo>
                      <a:cubicBezTo>
                        <a:pt x="14402" y="-115"/>
                        <a:pt x="16281" y="-1"/>
                        <a:pt x="18103" y="483"/>
                      </a:cubicBezTo>
                      <a:cubicBezTo>
                        <a:pt x="21719" y="1451"/>
                        <a:pt x="25021" y="3814"/>
                        <a:pt x="27128" y="7372"/>
                      </a:cubicBezTo>
                      <a:cubicBezTo>
                        <a:pt x="29234" y="10902"/>
                        <a:pt x="29775" y="14973"/>
                        <a:pt x="28893" y="18674"/>
                      </a:cubicBezTo>
                      <a:cubicBezTo>
                        <a:pt x="28465" y="20525"/>
                        <a:pt x="27668" y="22290"/>
                        <a:pt x="26558" y="23855"/>
                      </a:cubicBezTo>
                      <a:cubicBezTo>
                        <a:pt x="25420" y="25393"/>
                        <a:pt x="23968" y="26702"/>
                        <a:pt x="22203" y="27699"/>
                      </a:cubicBezTo>
                      <a:cubicBezTo>
                        <a:pt x="15171" y="31741"/>
                        <a:pt x="6147" y="29207"/>
                        <a:pt x="2047" y="22033"/>
                      </a:cubicBezTo>
                      <a:close/>
                    </a:path>
                  </a:pathLst>
                </a:custGeom>
                <a:grpFill/>
                <a:ln w="2845" cap="flat">
                  <a:noFill/>
                  <a:prstDash val="solid"/>
                  <a:miter/>
                </a:ln>
              </p:spPr>
              <p:txBody>
                <a:bodyPr rtlCol="0" anchor="ctr"/>
                <a:lstStyle/>
                <a:p>
                  <a:endParaRPr lang="en-US"/>
                </a:p>
              </p:txBody>
            </p:sp>
            <p:sp>
              <p:nvSpPr>
                <p:cNvPr id="1951" name="Freeform: Shape 1950">
                  <a:extLst>
                    <a:ext uri="{FF2B5EF4-FFF2-40B4-BE49-F238E27FC236}">
                      <a16:creationId xmlns:a16="http://schemas.microsoft.com/office/drawing/2014/main" id="{4615AE73-5D1E-A2A5-7E20-F89857DC39CC}"/>
                    </a:ext>
                  </a:extLst>
                </p:cNvPr>
                <p:cNvSpPr/>
                <p:nvPr/>
              </p:nvSpPr>
              <p:spPr>
                <a:xfrm>
                  <a:off x="11626729" y="2073646"/>
                  <a:ext cx="28369" cy="28957"/>
                </a:xfrm>
                <a:custGeom>
                  <a:avLst/>
                  <a:gdLst>
                    <a:gd name="connsiteX0" fmla="*/ 1685 w 28369"/>
                    <a:gd name="connsiteY0" fmla="*/ 21019 h 28957"/>
                    <a:gd name="connsiteX1" fmla="*/ 7350 w 28369"/>
                    <a:gd name="connsiteY1" fmla="*/ 1632 h 28957"/>
                    <a:gd name="connsiteX2" fmla="*/ 26566 w 28369"/>
                    <a:gd name="connsiteY2" fmla="*/ 7753 h 28957"/>
                    <a:gd name="connsiteX3" fmla="*/ 20987 w 28369"/>
                    <a:gd name="connsiteY3" fmla="*/ 27282 h 28957"/>
                    <a:gd name="connsiteX4" fmla="*/ 1714 w 28369"/>
                    <a:gd name="connsiteY4" fmla="*/ 21047 h 28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9" h="28957">
                      <a:moveTo>
                        <a:pt x="1685" y="21019"/>
                      </a:moveTo>
                      <a:cubicBezTo>
                        <a:pt x="-2016" y="13902"/>
                        <a:pt x="603" y="5361"/>
                        <a:pt x="7350" y="1632"/>
                      </a:cubicBezTo>
                      <a:cubicBezTo>
                        <a:pt x="14125" y="-2041"/>
                        <a:pt x="22723" y="692"/>
                        <a:pt x="26566" y="7753"/>
                      </a:cubicBezTo>
                      <a:cubicBezTo>
                        <a:pt x="30410" y="14784"/>
                        <a:pt x="27904" y="23552"/>
                        <a:pt x="20987" y="27282"/>
                      </a:cubicBezTo>
                      <a:cubicBezTo>
                        <a:pt x="14097" y="31097"/>
                        <a:pt x="5386" y="28136"/>
                        <a:pt x="1714" y="21047"/>
                      </a:cubicBezTo>
                      <a:close/>
                    </a:path>
                  </a:pathLst>
                </a:custGeom>
                <a:grpFill/>
                <a:ln w="2845" cap="flat">
                  <a:noFill/>
                  <a:prstDash val="solid"/>
                  <a:miter/>
                </a:ln>
              </p:spPr>
              <p:txBody>
                <a:bodyPr rtlCol="0" anchor="ctr"/>
                <a:lstStyle/>
                <a:p>
                  <a:endParaRPr lang="en-US"/>
                </a:p>
              </p:txBody>
            </p:sp>
            <p:sp>
              <p:nvSpPr>
                <p:cNvPr id="1952" name="Freeform: Shape 1951">
                  <a:extLst>
                    <a:ext uri="{FF2B5EF4-FFF2-40B4-BE49-F238E27FC236}">
                      <a16:creationId xmlns:a16="http://schemas.microsoft.com/office/drawing/2014/main" id="{F07A093A-EC1B-A941-D9DB-4C3725808F10}"/>
                    </a:ext>
                  </a:extLst>
                </p:cNvPr>
                <p:cNvSpPr/>
                <p:nvPr/>
              </p:nvSpPr>
              <p:spPr>
                <a:xfrm>
                  <a:off x="11567014" y="2104411"/>
                  <a:ext cx="27541" cy="28053"/>
                </a:xfrm>
                <a:custGeom>
                  <a:avLst/>
                  <a:gdLst>
                    <a:gd name="connsiteX0" fmla="*/ 1388 w 27541"/>
                    <a:gd name="connsiteY0" fmla="*/ 19917 h 28053"/>
                    <a:gd name="connsiteX1" fmla="*/ 7623 w 27541"/>
                    <a:gd name="connsiteY1" fmla="*/ 1299 h 28053"/>
                    <a:gd name="connsiteX2" fmla="*/ 26071 w 27541"/>
                    <a:gd name="connsiteY2" fmla="*/ 8103 h 28053"/>
                    <a:gd name="connsiteX3" fmla="*/ 19836 w 27541"/>
                    <a:gd name="connsiteY3" fmla="*/ 26721 h 28053"/>
                    <a:gd name="connsiteX4" fmla="*/ 1388 w 27541"/>
                    <a:gd name="connsiteY4" fmla="*/ 19917 h 28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41" h="28053">
                      <a:moveTo>
                        <a:pt x="1388" y="19917"/>
                      </a:moveTo>
                      <a:cubicBezTo>
                        <a:pt x="-1914" y="12857"/>
                        <a:pt x="876" y="4544"/>
                        <a:pt x="7623" y="1299"/>
                      </a:cubicBezTo>
                      <a:cubicBezTo>
                        <a:pt x="14370" y="-1947"/>
                        <a:pt x="22625" y="1099"/>
                        <a:pt x="26071" y="8103"/>
                      </a:cubicBezTo>
                      <a:cubicBezTo>
                        <a:pt x="29515" y="15077"/>
                        <a:pt x="26697" y="23419"/>
                        <a:pt x="19836" y="26721"/>
                      </a:cubicBezTo>
                      <a:cubicBezTo>
                        <a:pt x="12947" y="30023"/>
                        <a:pt x="4691" y="26977"/>
                        <a:pt x="1388" y="19917"/>
                      </a:cubicBezTo>
                      <a:close/>
                    </a:path>
                  </a:pathLst>
                </a:custGeom>
                <a:grpFill/>
                <a:ln w="2845" cap="flat">
                  <a:noFill/>
                  <a:prstDash val="solid"/>
                  <a:miter/>
                </a:ln>
              </p:spPr>
              <p:txBody>
                <a:bodyPr rtlCol="0" anchor="ctr"/>
                <a:lstStyle/>
                <a:p>
                  <a:endParaRPr lang="en-US"/>
                </a:p>
              </p:txBody>
            </p:sp>
            <p:sp>
              <p:nvSpPr>
                <p:cNvPr id="1953" name="Freeform: Shape 1952">
                  <a:extLst>
                    <a:ext uri="{FF2B5EF4-FFF2-40B4-BE49-F238E27FC236}">
                      <a16:creationId xmlns:a16="http://schemas.microsoft.com/office/drawing/2014/main" id="{8F4544C5-88EA-F0E7-6D79-6A39C4DC1503}"/>
                    </a:ext>
                  </a:extLst>
                </p:cNvPr>
                <p:cNvSpPr/>
                <p:nvPr/>
              </p:nvSpPr>
              <p:spPr>
                <a:xfrm>
                  <a:off x="11506097" y="2132816"/>
                  <a:ext cx="26691" cy="27134"/>
                </a:xfrm>
                <a:custGeom>
                  <a:avLst/>
                  <a:gdLst>
                    <a:gd name="connsiteX0" fmla="*/ 1099 w 26691"/>
                    <a:gd name="connsiteY0" fmla="*/ 18671 h 27134"/>
                    <a:gd name="connsiteX1" fmla="*/ 7932 w 26691"/>
                    <a:gd name="connsiteY1" fmla="*/ 992 h 27134"/>
                    <a:gd name="connsiteX2" fmla="*/ 25496 w 26691"/>
                    <a:gd name="connsiteY2" fmla="*/ 8251 h 27134"/>
                    <a:gd name="connsiteX3" fmla="*/ 18721 w 26691"/>
                    <a:gd name="connsiteY3" fmla="*/ 26101 h 27134"/>
                    <a:gd name="connsiteX4" fmla="*/ 1099 w 26691"/>
                    <a:gd name="connsiteY4" fmla="*/ 18671 h 2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91" h="27134">
                      <a:moveTo>
                        <a:pt x="1099" y="18671"/>
                      </a:moveTo>
                      <a:cubicBezTo>
                        <a:pt x="-1805" y="11696"/>
                        <a:pt x="1241" y="3782"/>
                        <a:pt x="7932" y="992"/>
                      </a:cubicBezTo>
                      <a:cubicBezTo>
                        <a:pt x="14650" y="-1741"/>
                        <a:pt x="22422" y="1333"/>
                        <a:pt x="25496" y="8251"/>
                      </a:cubicBezTo>
                      <a:cubicBezTo>
                        <a:pt x="28543" y="15141"/>
                        <a:pt x="25582" y="23282"/>
                        <a:pt x="18721" y="26101"/>
                      </a:cubicBezTo>
                      <a:cubicBezTo>
                        <a:pt x="11889" y="28976"/>
                        <a:pt x="4003" y="25645"/>
                        <a:pt x="1099" y="18671"/>
                      </a:cubicBezTo>
                      <a:close/>
                    </a:path>
                  </a:pathLst>
                </a:custGeom>
                <a:grpFill/>
                <a:ln w="2845" cap="flat">
                  <a:noFill/>
                  <a:prstDash val="solid"/>
                  <a:miter/>
                </a:ln>
              </p:spPr>
              <p:txBody>
                <a:bodyPr rtlCol="0" anchor="ctr"/>
                <a:lstStyle/>
                <a:p>
                  <a:endParaRPr lang="en-US"/>
                </a:p>
              </p:txBody>
            </p:sp>
            <p:sp>
              <p:nvSpPr>
                <p:cNvPr id="1954" name="Freeform: Shape 1953">
                  <a:extLst>
                    <a:ext uri="{FF2B5EF4-FFF2-40B4-BE49-F238E27FC236}">
                      <a16:creationId xmlns:a16="http://schemas.microsoft.com/office/drawing/2014/main" id="{51891F24-8296-8F95-0951-E826DCE112CC}"/>
                    </a:ext>
                  </a:extLst>
                </p:cNvPr>
                <p:cNvSpPr/>
                <p:nvPr/>
              </p:nvSpPr>
              <p:spPr>
                <a:xfrm>
                  <a:off x="11444128" y="2158440"/>
                  <a:ext cx="25801" cy="26464"/>
                </a:xfrm>
                <a:custGeom>
                  <a:avLst/>
                  <a:gdLst>
                    <a:gd name="connsiteX0" fmla="*/ 865 w 25801"/>
                    <a:gd name="connsiteY0" fmla="*/ 17757 h 26464"/>
                    <a:gd name="connsiteX1" fmla="*/ 8181 w 25801"/>
                    <a:gd name="connsiteY1" fmla="*/ 847 h 26464"/>
                    <a:gd name="connsiteX2" fmla="*/ 24864 w 25801"/>
                    <a:gd name="connsiteY2" fmla="*/ 8534 h 26464"/>
                    <a:gd name="connsiteX3" fmla="*/ 17604 w 25801"/>
                    <a:gd name="connsiteY3" fmla="*/ 25586 h 26464"/>
                    <a:gd name="connsiteX4" fmla="*/ 865 w 25801"/>
                    <a:gd name="connsiteY4" fmla="*/ 17757 h 2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1" h="26464">
                      <a:moveTo>
                        <a:pt x="865" y="17757"/>
                      </a:moveTo>
                      <a:cubicBezTo>
                        <a:pt x="-1697" y="10868"/>
                        <a:pt x="1634" y="3495"/>
                        <a:pt x="8181" y="847"/>
                      </a:cubicBezTo>
                      <a:cubicBezTo>
                        <a:pt x="14729" y="-1715"/>
                        <a:pt x="22188" y="1730"/>
                        <a:pt x="24864" y="8534"/>
                      </a:cubicBezTo>
                      <a:cubicBezTo>
                        <a:pt x="27540" y="15338"/>
                        <a:pt x="24295" y="22967"/>
                        <a:pt x="17604" y="25586"/>
                      </a:cubicBezTo>
                      <a:cubicBezTo>
                        <a:pt x="10943" y="28262"/>
                        <a:pt x="3399" y="24590"/>
                        <a:pt x="865" y="17757"/>
                      </a:cubicBezTo>
                      <a:close/>
                    </a:path>
                  </a:pathLst>
                </a:custGeom>
                <a:grpFill/>
                <a:ln w="2845" cap="flat">
                  <a:noFill/>
                  <a:prstDash val="solid"/>
                  <a:miter/>
                </a:ln>
              </p:spPr>
              <p:txBody>
                <a:bodyPr rtlCol="0" anchor="ctr"/>
                <a:lstStyle/>
                <a:p>
                  <a:endParaRPr lang="en-US"/>
                </a:p>
              </p:txBody>
            </p:sp>
            <p:sp>
              <p:nvSpPr>
                <p:cNvPr id="1955" name="Freeform: Shape 1954">
                  <a:extLst>
                    <a:ext uri="{FF2B5EF4-FFF2-40B4-BE49-F238E27FC236}">
                      <a16:creationId xmlns:a16="http://schemas.microsoft.com/office/drawing/2014/main" id="{2DF2E95E-0068-39AB-B64A-D37E4B42E55C}"/>
                    </a:ext>
                  </a:extLst>
                </p:cNvPr>
                <p:cNvSpPr/>
                <p:nvPr/>
              </p:nvSpPr>
              <p:spPr>
                <a:xfrm>
                  <a:off x="11381136" y="2181555"/>
                  <a:ext cx="24945" cy="25552"/>
                </a:xfrm>
                <a:custGeom>
                  <a:avLst/>
                  <a:gdLst>
                    <a:gd name="connsiteX0" fmla="*/ 657 w 24945"/>
                    <a:gd name="connsiteY0" fmla="*/ 16734 h 25552"/>
                    <a:gd name="connsiteX1" fmla="*/ 8373 w 24945"/>
                    <a:gd name="connsiteY1" fmla="*/ 621 h 25552"/>
                    <a:gd name="connsiteX2" fmla="*/ 24229 w 24945"/>
                    <a:gd name="connsiteY2" fmla="*/ 8791 h 25552"/>
                    <a:gd name="connsiteX3" fmla="*/ 16514 w 24945"/>
                    <a:gd name="connsiteY3" fmla="*/ 24904 h 25552"/>
                    <a:gd name="connsiteX4" fmla="*/ 657 w 24945"/>
                    <a:gd name="connsiteY4" fmla="*/ 16734 h 2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45" h="25552">
                      <a:moveTo>
                        <a:pt x="657" y="16734"/>
                      </a:moveTo>
                      <a:cubicBezTo>
                        <a:pt x="-1535" y="10016"/>
                        <a:pt x="1939" y="2785"/>
                        <a:pt x="8373" y="621"/>
                      </a:cubicBezTo>
                      <a:cubicBezTo>
                        <a:pt x="14834" y="-1543"/>
                        <a:pt x="21924" y="2130"/>
                        <a:pt x="24229" y="8791"/>
                      </a:cubicBezTo>
                      <a:cubicBezTo>
                        <a:pt x="26535" y="15481"/>
                        <a:pt x="23091" y="22684"/>
                        <a:pt x="16514" y="24904"/>
                      </a:cubicBezTo>
                      <a:cubicBezTo>
                        <a:pt x="9938" y="27125"/>
                        <a:pt x="2849" y="23453"/>
                        <a:pt x="657" y="16734"/>
                      </a:cubicBezTo>
                      <a:close/>
                    </a:path>
                  </a:pathLst>
                </a:custGeom>
                <a:grpFill/>
                <a:ln w="2845" cap="flat">
                  <a:noFill/>
                  <a:prstDash val="solid"/>
                  <a:miter/>
                </a:ln>
              </p:spPr>
              <p:txBody>
                <a:bodyPr rtlCol="0" anchor="ctr"/>
                <a:lstStyle/>
                <a:p>
                  <a:endParaRPr lang="en-US"/>
                </a:p>
              </p:txBody>
            </p:sp>
            <p:sp>
              <p:nvSpPr>
                <p:cNvPr id="1956" name="Freeform: Shape 1955">
                  <a:extLst>
                    <a:ext uri="{FF2B5EF4-FFF2-40B4-BE49-F238E27FC236}">
                      <a16:creationId xmlns:a16="http://schemas.microsoft.com/office/drawing/2014/main" id="{9F8511BD-1C4A-E213-2EE7-2F7425BD0533}"/>
                    </a:ext>
                  </a:extLst>
                </p:cNvPr>
                <p:cNvSpPr/>
                <p:nvPr/>
              </p:nvSpPr>
              <p:spPr>
                <a:xfrm>
                  <a:off x="11317229" y="2202129"/>
                  <a:ext cx="24098" cy="24680"/>
                </a:xfrm>
                <a:custGeom>
                  <a:avLst/>
                  <a:gdLst>
                    <a:gd name="connsiteX0" fmla="*/ 482 w 24098"/>
                    <a:gd name="connsiteY0" fmla="*/ 15604 h 24680"/>
                    <a:gd name="connsiteX1" fmla="*/ 8595 w 24098"/>
                    <a:gd name="connsiteY1" fmla="*/ 430 h 24680"/>
                    <a:gd name="connsiteX2" fmla="*/ 17734 w 24098"/>
                    <a:gd name="connsiteY2" fmla="*/ 1626 h 24680"/>
                    <a:gd name="connsiteX3" fmla="*/ 23570 w 24098"/>
                    <a:gd name="connsiteY3" fmla="*/ 8999 h 24680"/>
                    <a:gd name="connsiteX4" fmla="*/ 22687 w 24098"/>
                    <a:gd name="connsiteY4" fmla="*/ 18422 h 24680"/>
                    <a:gd name="connsiteX5" fmla="*/ 15485 w 24098"/>
                    <a:gd name="connsiteY5" fmla="*/ 24230 h 24680"/>
                    <a:gd name="connsiteX6" fmla="*/ 482 w 24098"/>
                    <a:gd name="connsiteY6" fmla="*/ 15604 h 24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98" h="24680">
                      <a:moveTo>
                        <a:pt x="482" y="15604"/>
                      </a:moveTo>
                      <a:cubicBezTo>
                        <a:pt x="-1368" y="9028"/>
                        <a:pt x="2276" y="2224"/>
                        <a:pt x="8595" y="430"/>
                      </a:cubicBezTo>
                      <a:cubicBezTo>
                        <a:pt x="11756" y="-452"/>
                        <a:pt x="15029" y="60"/>
                        <a:pt x="17734" y="1626"/>
                      </a:cubicBezTo>
                      <a:cubicBezTo>
                        <a:pt x="20438" y="3163"/>
                        <a:pt x="22602" y="5725"/>
                        <a:pt x="23570" y="8999"/>
                      </a:cubicBezTo>
                      <a:cubicBezTo>
                        <a:pt x="24538" y="12273"/>
                        <a:pt x="24139" y="15661"/>
                        <a:pt x="22687" y="18422"/>
                      </a:cubicBezTo>
                      <a:cubicBezTo>
                        <a:pt x="21207" y="21155"/>
                        <a:pt x="18702" y="23319"/>
                        <a:pt x="15485" y="24230"/>
                      </a:cubicBezTo>
                      <a:cubicBezTo>
                        <a:pt x="9051" y="26052"/>
                        <a:pt x="2304" y="22180"/>
                        <a:pt x="482" y="15604"/>
                      </a:cubicBezTo>
                      <a:close/>
                    </a:path>
                  </a:pathLst>
                </a:custGeom>
                <a:grpFill/>
                <a:ln w="2845" cap="flat">
                  <a:noFill/>
                  <a:prstDash val="solid"/>
                  <a:miter/>
                </a:ln>
              </p:spPr>
              <p:txBody>
                <a:bodyPr rtlCol="0" anchor="ctr"/>
                <a:lstStyle/>
                <a:p>
                  <a:endParaRPr lang="en-US"/>
                </a:p>
              </p:txBody>
            </p:sp>
            <p:sp>
              <p:nvSpPr>
                <p:cNvPr id="1957" name="Freeform: Shape 1956">
                  <a:extLst>
                    <a:ext uri="{FF2B5EF4-FFF2-40B4-BE49-F238E27FC236}">
                      <a16:creationId xmlns:a16="http://schemas.microsoft.com/office/drawing/2014/main" id="{5B060913-03EA-C028-96AE-0B35D87C9EF2}"/>
                    </a:ext>
                  </a:extLst>
                </p:cNvPr>
                <p:cNvSpPr/>
                <p:nvPr/>
              </p:nvSpPr>
              <p:spPr>
                <a:xfrm>
                  <a:off x="11252577" y="2219968"/>
                  <a:ext cx="23265" cy="23908"/>
                </a:xfrm>
                <a:custGeom>
                  <a:avLst/>
                  <a:gdLst>
                    <a:gd name="connsiteX0" fmla="*/ 340 w 23265"/>
                    <a:gd name="connsiteY0" fmla="*/ 14646 h 23908"/>
                    <a:gd name="connsiteX1" fmla="*/ 1679 w 23265"/>
                    <a:gd name="connsiteY1" fmla="*/ 5650 h 23908"/>
                    <a:gd name="connsiteX2" fmla="*/ 8796 w 23265"/>
                    <a:gd name="connsiteY2" fmla="*/ 355 h 23908"/>
                    <a:gd name="connsiteX3" fmla="*/ 22887 w 23265"/>
                    <a:gd name="connsiteY3" fmla="*/ 9066 h 23908"/>
                    <a:gd name="connsiteX4" fmla="*/ 14489 w 23265"/>
                    <a:gd name="connsiteY4" fmla="*/ 23557 h 23908"/>
                    <a:gd name="connsiteX5" fmla="*/ 5636 w 23265"/>
                    <a:gd name="connsiteY5" fmla="*/ 22076 h 23908"/>
                    <a:gd name="connsiteX6" fmla="*/ 340 w 23265"/>
                    <a:gd name="connsiteY6" fmla="*/ 14618 h 2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65" h="23908">
                      <a:moveTo>
                        <a:pt x="340" y="14646"/>
                      </a:moveTo>
                      <a:cubicBezTo>
                        <a:pt x="-428" y="11429"/>
                        <a:pt x="141" y="8241"/>
                        <a:pt x="1679" y="5650"/>
                      </a:cubicBezTo>
                      <a:cubicBezTo>
                        <a:pt x="3215" y="3060"/>
                        <a:pt x="5721" y="1181"/>
                        <a:pt x="8796" y="355"/>
                      </a:cubicBezTo>
                      <a:cubicBezTo>
                        <a:pt x="14945" y="-1239"/>
                        <a:pt x="21265" y="2689"/>
                        <a:pt x="22887" y="9066"/>
                      </a:cubicBezTo>
                      <a:cubicBezTo>
                        <a:pt x="24510" y="15472"/>
                        <a:pt x="20752" y="21962"/>
                        <a:pt x="14489" y="23557"/>
                      </a:cubicBezTo>
                      <a:cubicBezTo>
                        <a:pt x="11358" y="24382"/>
                        <a:pt x="8197" y="23699"/>
                        <a:pt x="5636" y="22076"/>
                      </a:cubicBezTo>
                      <a:cubicBezTo>
                        <a:pt x="3074" y="20454"/>
                        <a:pt x="1109" y="17835"/>
                        <a:pt x="340" y="14618"/>
                      </a:cubicBezTo>
                      <a:close/>
                    </a:path>
                  </a:pathLst>
                </a:custGeom>
                <a:grpFill/>
                <a:ln w="2845" cap="flat">
                  <a:noFill/>
                  <a:prstDash val="solid"/>
                  <a:miter/>
                </a:ln>
              </p:spPr>
              <p:txBody>
                <a:bodyPr rtlCol="0" anchor="ctr"/>
                <a:lstStyle/>
                <a:p>
                  <a:endParaRPr lang="en-US"/>
                </a:p>
              </p:txBody>
            </p:sp>
            <p:sp>
              <p:nvSpPr>
                <p:cNvPr id="1958" name="Freeform: Shape 1957">
                  <a:extLst>
                    <a:ext uri="{FF2B5EF4-FFF2-40B4-BE49-F238E27FC236}">
                      <a16:creationId xmlns:a16="http://schemas.microsoft.com/office/drawing/2014/main" id="{426A38E8-4560-8520-A8B9-63AA41ED9FF6}"/>
                    </a:ext>
                  </a:extLst>
                </p:cNvPr>
                <p:cNvSpPr/>
                <p:nvPr/>
              </p:nvSpPr>
              <p:spPr>
                <a:xfrm>
                  <a:off x="11187273" y="2235079"/>
                  <a:ext cx="22400" cy="23021"/>
                </a:xfrm>
                <a:custGeom>
                  <a:avLst/>
                  <a:gdLst>
                    <a:gd name="connsiteX0" fmla="*/ 225 w 22400"/>
                    <a:gd name="connsiteY0" fmla="*/ 13769 h 23021"/>
                    <a:gd name="connsiteX1" fmla="*/ 8908 w 22400"/>
                    <a:gd name="connsiteY1" fmla="*/ 219 h 23021"/>
                    <a:gd name="connsiteX2" fmla="*/ 22146 w 22400"/>
                    <a:gd name="connsiteY2" fmla="*/ 9243 h 23021"/>
                    <a:gd name="connsiteX3" fmla="*/ 13463 w 22400"/>
                    <a:gd name="connsiteY3" fmla="*/ 22794 h 23021"/>
                    <a:gd name="connsiteX4" fmla="*/ 225 w 22400"/>
                    <a:gd name="connsiteY4" fmla="*/ 13769 h 23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0" h="23021">
                      <a:moveTo>
                        <a:pt x="225" y="13769"/>
                      </a:moveTo>
                      <a:cubicBezTo>
                        <a:pt x="-999" y="7535"/>
                        <a:pt x="2901" y="1443"/>
                        <a:pt x="8908" y="219"/>
                      </a:cubicBezTo>
                      <a:cubicBezTo>
                        <a:pt x="14915" y="-1006"/>
                        <a:pt x="20836" y="3037"/>
                        <a:pt x="22146" y="9243"/>
                      </a:cubicBezTo>
                      <a:cubicBezTo>
                        <a:pt x="23455" y="15477"/>
                        <a:pt x="19583" y="21541"/>
                        <a:pt x="13463" y="22794"/>
                      </a:cubicBezTo>
                      <a:cubicBezTo>
                        <a:pt x="7370" y="24046"/>
                        <a:pt x="1421" y="20004"/>
                        <a:pt x="225" y="13769"/>
                      </a:cubicBezTo>
                      <a:close/>
                    </a:path>
                  </a:pathLst>
                </a:custGeom>
                <a:grpFill/>
                <a:ln w="2845" cap="flat">
                  <a:noFill/>
                  <a:prstDash val="solid"/>
                  <a:miter/>
                </a:ln>
              </p:spPr>
              <p:txBody>
                <a:bodyPr rtlCol="0" anchor="ctr"/>
                <a:lstStyle/>
                <a:p>
                  <a:endParaRPr lang="en-US"/>
                </a:p>
              </p:txBody>
            </p:sp>
            <p:sp>
              <p:nvSpPr>
                <p:cNvPr id="1959" name="Freeform: Shape 1958">
                  <a:extLst>
                    <a:ext uri="{FF2B5EF4-FFF2-40B4-BE49-F238E27FC236}">
                      <a16:creationId xmlns:a16="http://schemas.microsoft.com/office/drawing/2014/main" id="{76328064-638E-B4BE-F4DA-0BE7BC9DD7BD}"/>
                    </a:ext>
                  </a:extLst>
                </p:cNvPr>
                <p:cNvSpPr/>
                <p:nvPr/>
              </p:nvSpPr>
              <p:spPr>
                <a:xfrm>
                  <a:off x="11121406" y="2247528"/>
                  <a:ext cx="21585" cy="22142"/>
                </a:xfrm>
                <a:custGeom>
                  <a:avLst/>
                  <a:gdLst>
                    <a:gd name="connsiteX0" fmla="*/ 130 w 21585"/>
                    <a:gd name="connsiteY0" fmla="*/ 12737 h 22142"/>
                    <a:gd name="connsiteX1" fmla="*/ 9013 w 21585"/>
                    <a:gd name="connsiteY1" fmla="*/ 125 h 22142"/>
                    <a:gd name="connsiteX2" fmla="*/ 21425 w 21585"/>
                    <a:gd name="connsiteY2" fmla="*/ 9406 h 22142"/>
                    <a:gd name="connsiteX3" fmla="*/ 12543 w 21585"/>
                    <a:gd name="connsiteY3" fmla="*/ 22017 h 22142"/>
                    <a:gd name="connsiteX4" fmla="*/ 130 w 21585"/>
                    <a:gd name="connsiteY4" fmla="*/ 12737 h 22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 h="22142">
                      <a:moveTo>
                        <a:pt x="130" y="12737"/>
                      </a:moveTo>
                      <a:cubicBezTo>
                        <a:pt x="-781" y="6673"/>
                        <a:pt x="3177" y="1036"/>
                        <a:pt x="9013" y="125"/>
                      </a:cubicBezTo>
                      <a:cubicBezTo>
                        <a:pt x="14848" y="-786"/>
                        <a:pt x="20400" y="3371"/>
                        <a:pt x="21425" y="9406"/>
                      </a:cubicBezTo>
                      <a:cubicBezTo>
                        <a:pt x="22450" y="15441"/>
                        <a:pt x="18464" y="21106"/>
                        <a:pt x="12543" y="22017"/>
                      </a:cubicBezTo>
                      <a:cubicBezTo>
                        <a:pt x="6621" y="22928"/>
                        <a:pt x="1070" y="18772"/>
                        <a:pt x="130" y="12737"/>
                      </a:cubicBezTo>
                      <a:close/>
                    </a:path>
                  </a:pathLst>
                </a:custGeom>
                <a:grpFill/>
                <a:ln w="2845" cap="flat">
                  <a:noFill/>
                  <a:prstDash val="solid"/>
                  <a:miter/>
                </a:ln>
              </p:spPr>
              <p:txBody>
                <a:bodyPr rtlCol="0" anchor="ctr"/>
                <a:lstStyle/>
                <a:p>
                  <a:endParaRPr lang="en-US"/>
                </a:p>
              </p:txBody>
            </p:sp>
            <p:sp>
              <p:nvSpPr>
                <p:cNvPr id="1960" name="Freeform: Shape 1959">
                  <a:extLst>
                    <a:ext uri="{FF2B5EF4-FFF2-40B4-BE49-F238E27FC236}">
                      <a16:creationId xmlns:a16="http://schemas.microsoft.com/office/drawing/2014/main" id="{B18CC4F6-E2C8-35CA-BD1B-18444B07B717}"/>
                    </a:ext>
                  </a:extLst>
                </p:cNvPr>
                <p:cNvSpPr/>
                <p:nvPr/>
              </p:nvSpPr>
              <p:spPr>
                <a:xfrm>
                  <a:off x="11055107" y="2257348"/>
                  <a:ext cx="20739" cy="21310"/>
                </a:xfrm>
                <a:custGeom>
                  <a:avLst/>
                  <a:gdLst>
                    <a:gd name="connsiteX0" fmla="*/ 70 w 20739"/>
                    <a:gd name="connsiteY0" fmla="*/ 11769 h 21310"/>
                    <a:gd name="connsiteX1" fmla="*/ 9123 w 20739"/>
                    <a:gd name="connsiteY1" fmla="*/ 69 h 21310"/>
                    <a:gd name="connsiteX2" fmla="*/ 20652 w 20739"/>
                    <a:gd name="connsiteY2" fmla="*/ 9350 h 21310"/>
                    <a:gd name="connsiteX3" fmla="*/ 11628 w 20739"/>
                    <a:gd name="connsiteY3" fmla="*/ 21249 h 21310"/>
                    <a:gd name="connsiteX4" fmla="*/ 70 w 20739"/>
                    <a:gd name="connsiteY4" fmla="*/ 1176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9" h="21310">
                      <a:moveTo>
                        <a:pt x="70" y="11769"/>
                      </a:moveTo>
                      <a:cubicBezTo>
                        <a:pt x="-585" y="5905"/>
                        <a:pt x="3458" y="667"/>
                        <a:pt x="9123" y="69"/>
                      </a:cubicBezTo>
                      <a:cubicBezTo>
                        <a:pt x="14760" y="-586"/>
                        <a:pt x="19912" y="3485"/>
                        <a:pt x="20652" y="9350"/>
                      </a:cubicBezTo>
                      <a:cubicBezTo>
                        <a:pt x="21392" y="15186"/>
                        <a:pt x="17350" y="20595"/>
                        <a:pt x="11628" y="21249"/>
                      </a:cubicBezTo>
                      <a:cubicBezTo>
                        <a:pt x="5906" y="21876"/>
                        <a:pt x="724" y="17634"/>
                        <a:pt x="70" y="11769"/>
                      </a:cubicBezTo>
                      <a:close/>
                    </a:path>
                  </a:pathLst>
                </a:custGeom>
                <a:grpFill/>
                <a:ln w="2845" cap="flat">
                  <a:noFill/>
                  <a:prstDash val="solid"/>
                  <a:miter/>
                </a:ln>
              </p:spPr>
              <p:txBody>
                <a:bodyPr rtlCol="0" anchor="ctr"/>
                <a:lstStyle/>
                <a:p>
                  <a:endParaRPr lang="en-US"/>
                </a:p>
              </p:txBody>
            </p:sp>
            <p:sp>
              <p:nvSpPr>
                <p:cNvPr id="1961" name="Freeform: Shape 1960">
                  <a:extLst>
                    <a:ext uri="{FF2B5EF4-FFF2-40B4-BE49-F238E27FC236}">
                      <a16:creationId xmlns:a16="http://schemas.microsoft.com/office/drawing/2014/main" id="{65DDC494-CE3F-8B3A-E79F-F23622E9626B}"/>
                    </a:ext>
                  </a:extLst>
                </p:cNvPr>
                <p:cNvSpPr/>
                <p:nvPr/>
              </p:nvSpPr>
              <p:spPr>
                <a:xfrm>
                  <a:off x="10988478" y="2264273"/>
                  <a:ext cx="19879" cy="20507"/>
                </a:xfrm>
                <a:custGeom>
                  <a:avLst/>
                  <a:gdLst>
                    <a:gd name="connsiteX0" fmla="*/ 27 w 19879"/>
                    <a:gd name="connsiteY0" fmla="*/ 11051 h 20507"/>
                    <a:gd name="connsiteX1" fmla="*/ 9137 w 19879"/>
                    <a:gd name="connsiteY1" fmla="*/ 34 h 20507"/>
                    <a:gd name="connsiteX2" fmla="*/ 19841 w 19879"/>
                    <a:gd name="connsiteY2" fmla="*/ 9428 h 20507"/>
                    <a:gd name="connsiteX3" fmla="*/ 10731 w 19879"/>
                    <a:gd name="connsiteY3" fmla="*/ 20474 h 20507"/>
                    <a:gd name="connsiteX4" fmla="*/ 27 w 19879"/>
                    <a:gd name="connsiteY4" fmla="*/ 1107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9" h="20507">
                      <a:moveTo>
                        <a:pt x="27" y="11051"/>
                      </a:moveTo>
                      <a:cubicBezTo>
                        <a:pt x="-371" y="5443"/>
                        <a:pt x="3699" y="461"/>
                        <a:pt x="9137" y="34"/>
                      </a:cubicBezTo>
                      <a:cubicBezTo>
                        <a:pt x="14574" y="-422"/>
                        <a:pt x="19357" y="3792"/>
                        <a:pt x="19841" y="9428"/>
                      </a:cubicBezTo>
                      <a:cubicBezTo>
                        <a:pt x="20324" y="15065"/>
                        <a:pt x="16225" y="20018"/>
                        <a:pt x="10731" y="20474"/>
                      </a:cubicBezTo>
                      <a:cubicBezTo>
                        <a:pt x="5208" y="20929"/>
                        <a:pt x="425" y="16745"/>
                        <a:pt x="27" y="11079"/>
                      </a:cubicBezTo>
                      <a:close/>
                    </a:path>
                  </a:pathLst>
                </a:custGeom>
                <a:grpFill/>
                <a:ln w="2845" cap="flat">
                  <a:noFill/>
                  <a:prstDash val="solid"/>
                  <a:miter/>
                </a:ln>
              </p:spPr>
              <p:txBody>
                <a:bodyPr rtlCol="0" anchor="ctr"/>
                <a:lstStyle/>
                <a:p>
                  <a:endParaRPr lang="en-US"/>
                </a:p>
              </p:txBody>
            </p:sp>
            <p:sp>
              <p:nvSpPr>
                <p:cNvPr id="1962" name="Freeform: Shape 1961">
                  <a:extLst>
                    <a:ext uri="{FF2B5EF4-FFF2-40B4-BE49-F238E27FC236}">
                      <a16:creationId xmlns:a16="http://schemas.microsoft.com/office/drawing/2014/main" id="{A7CD0F47-B966-0E88-483F-2914C3A656DF}"/>
                    </a:ext>
                  </a:extLst>
                </p:cNvPr>
                <p:cNvSpPr/>
                <p:nvPr/>
              </p:nvSpPr>
              <p:spPr>
                <a:xfrm>
                  <a:off x="10921627" y="2268485"/>
                  <a:ext cx="19059" cy="19599"/>
                </a:xfrm>
                <a:custGeom>
                  <a:avLst/>
                  <a:gdLst>
                    <a:gd name="connsiteX0" fmla="*/ 5 w 19059"/>
                    <a:gd name="connsiteY0" fmla="*/ 10141 h 19599"/>
                    <a:gd name="connsiteX1" fmla="*/ 9172 w 19059"/>
                    <a:gd name="connsiteY1" fmla="*/ 7 h 19599"/>
                    <a:gd name="connsiteX2" fmla="*/ 19050 w 19059"/>
                    <a:gd name="connsiteY2" fmla="*/ 9458 h 19599"/>
                    <a:gd name="connsiteX3" fmla="*/ 9884 w 19059"/>
                    <a:gd name="connsiteY3" fmla="*/ 19593 h 19599"/>
                    <a:gd name="connsiteX4" fmla="*/ 5 w 19059"/>
                    <a:gd name="connsiteY4" fmla="*/ 10141 h 1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9" h="19599">
                      <a:moveTo>
                        <a:pt x="5" y="10141"/>
                      </a:moveTo>
                      <a:cubicBezTo>
                        <a:pt x="-166" y="4733"/>
                        <a:pt x="3933" y="178"/>
                        <a:pt x="9172" y="7"/>
                      </a:cubicBezTo>
                      <a:cubicBezTo>
                        <a:pt x="14382" y="-192"/>
                        <a:pt x="18823" y="4049"/>
                        <a:pt x="19050" y="9458"/>
                      </a:cubicBezTo>
                      <a:cubicBezTo>
                        <a:pt x="19278" y="14867"/>
                        <a:pt x="15179" y="19422"/>
                        <a:pt x="9884" y="19593"/>
                      </a:cubicBezTo>
                      <a:cubicBezTo>
                        <a:pt x="4589" y="19792"/>
                        <a:pt x="176" y="15550"/>
                        <a:pt x="5" y="10141"/>
                      </a:cubicBezTo>
                      <a:close/>
                    </a:path>
                  </a:pathLst>
                </a:custGeom>
                <a:grpFill/>
                <a:ln w="2845" cap="flat">
                  <a:noFill/>
                  <a:prstDash val="solid"/>
                  <a:miter/>
                </a:ln>
              </p:spPr>
              <p:txBody>
                <a:bodyPr rtlCol="0" anchor="ctr"/>
                <a:lstStyle/>
                <a:p>
                  <a:endParaRPr lang="en-US"/>
                </a:p>
              </p:txBody>
            </p:sp>
            <p:sp>
              <p:nvSpPr>
                <p:cNvPr id="1963" name="Freeform: Shape 1962">
                  <a:extLst>
                    <a:ext uri="{FF2B5EF4-FFF2-40B4-BE49-F238E27FC236}">
                      <a16:creationId xmlns:a16="http://schemas.microsoft.com/office/drawing/2014/main" id="{F1742278-3534-A442-08A0-F8FE1248B33A}"/>
                    </a:ext>
                  </a:extLst>
                </p:cNvPr>
                <p:cNvSpPr/>
                <p:nvPr/>
              </p:nvSpPr>
              <p:spPr>
                <a:xfrm>
                  <a:off x="10854675" y="2270028"/>
                  <a:ext cx="18248" cy="18761"/>
                </a:xfrm>
                <a:custGeom>
                  <a:avLst/>
                  <a:gdLst>
                    <a:gd name="connsiteX0" fmla="*/ 29 w 18248"/>
                    <a:gd name="connsiteY0" fmla="*/ 9281 h 18761"/>
                    <a:gd name="connsiteX1" fmla="*/ 9167 w 18248"/>
                    <a:gd name="connsiteY1" fmla="*/ 1 h 18761"/>
                    <a:gd name="connsiteX2" fmla="*/ 15573 w 18248"/>
                    <a:gd name="connsiteY2" fmla="*/ 2819 h 18761"/>
                    <a:gd name="connsiteX3" fmla="*/ 18248 w 18248"/>
                    <a:gd name="connsiteY3" fmla="*/ 9452 h 18761"/>
                    <a:gd name="connsiteX4" fmla="*/ 15573 w 18248"/>
                    <a:gd name="connsiteY4" fmla="*/ 16085 h 18761"/>
                    <a:gd name="connsiteX5" fmla="*/ 9082 w 18248"/>
                    <a:gd name="connsiteY5" fmla="*/ 18761 h 18761"/>
                    <a:gd name="connsiteX6" fmla="*/ 1 w 18248"/>
                    <a:gd name="connsiteY6" fmla="*/ 9281 h 1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48" h="18761">
                      <a:moveTo>
                        <a:pt x="29" y="9281"/>
                      </a:moveTo>
                      <a:cubicBezTo>
                        <a:pt x="86" y="4100"/>
                        <a:pt x="4185" y="-56"/>
                        <a:pt x="9167" y="1"/>
                      </a:cubicBezTo>
                      <a:cubicBezTo>
                        <a:pt x="11673" y="29"/>
                        <a:pt x="13921" y="1111"/>
                        <a:pt x="15573" y="2819"/>
                      </a:cubicBezTo>
                      <a:cubicBezTo>
                        <a:pt x="17224" y="4527"/>
                        <a:pt x="18248" y="6833"/>
                        <a:pt x="18248" y="9452"/>
                      </a:cubicBezTo>
                      <a:cubicBezTo>
                        <a:pt x="18248" y="12043"/>
                        <a:pt x="17224" y="14434"/>
                        <a:pt x="15573" y="16085"/>
                      </a:cubicBezTo>
                      <a:cubicBezTo>
                        <a:pt x="13921" y="17765"/>
                        <a:pt x="11616" y="18790"/>
                        <a:pt x="9082" y="18761"/>
                      </a:cubicBezTo>
                      <a:cubicBezTo>
                        <a:pt x="4014" y="18704"/>
                        <a:pt x="-56" y="14462"/>
                        <a:pt x="1" y="9281"/>
                      </a:cubicBezTo>
                      <a:close/>
                    </a:path>
                  </a:pathLst>
                </a:custGeom>
                <a:grpFill/>
                <a:ln w="2845" cap="flat">
                  <a:noFill/>
                  <a:prstDash val="solid"/>
                  <a:miter/>
                </a:ln>
              </p:spPr>
              <p:txBody>
                <a:bodyPr rtlCol="0" anchor="ctr"/>
                <a:lstStyle/>
                <a:p>
                  <a:endParaRPr lang="en-US"/>
                </a:p>
              </p:txBody>
            </p:sp>
            <p:sp>
              <p:nvSpPr>
                <p:cNvPr id="1964" name="Freeform: Shape 1963">
                  <a:extLst>
                    <a:ext uri="{FF2B5EF4-FFF2-40B4-BE49-F238E27FC236}">
                      <a16:creationId xmlns:a16="http://schemas.microsoft.com/office/drawing/2014/main" id="{FEF3AB0B-83BB-F1BB-AE88-6ECA5C6D7120}"/>
                    </a:ext>
                  </a:extLst>
                </p:cNvPr>
                <p:cNvSpPr/>
                <p:nvPr/>
              </p:nvSpPr>
              <p:spPr>
                <a:xfrm>
                  <a:off x="10787762" y="2268829"/>
                  <a:ext cx="17386" cy="17887"/>
                </a:xfrm>
                <a:custGeom>
                  <a:avLst/>
                  <a:gdLst>
                    <a:gd name="connsiteX0" fmla="*/ 13 w 17386"/>
                    <a:gd name="connsiteY0" fmla="*/ 8516 h 17887"/>
                    <a:gd name="connsiteX1" fmla="*/ 9094 w 17386"/>
                    <a:gd name="connsiteY1" fmla="*/ 4 h 17887"/>
                    <a:gd name="connsiteX2" fmla="*/ 17378 w 17386"/>
                    <a:gd name="connsiteY2" fmla="*/ 9256 h 17887"/>
                    <a:gd name="connsiteX3" fmla="*/ 8297 w 17386"/>
                    <a:gd name="connsiteY3" fmla="*/ 17882 h 17887"/>
                    <a:gd name="connsiteX4" fmla="*/ 13 w 17386"/>
                    <a:gd name="connsiteY4" fmla="*/ 8516 h 17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6" h="17887">
                      <a:moveTo>
                        <a:pt x="13" y="8516"/>
                      </a:moveTo>
                      <a:cubicBezTo>
                        <a:pt x="269" y="3562"/>
                        <a:pt x="4340" y="-138"/>
                        <a:pt x="9094" y="4"/>
                      </a:cubicBezTo>
                      <a:cubicBezTo>
                        <a:pt x="13877" y="175"/>
                        <a:pt x="17577" y="4331"/>
                        <a:pt x="17378" y="9256"/>
                      </a:cubicBezTo>
                      <a:cubicBezTo>
                        <a:pt x="17179" y="14210"/>
                        <a:pt x="13108" y="18053"/>
                        <a:pt x="8297" y="17882"/>
                      </a:cubicBezTo>
                      <a:cubicBezTo>
                        <a:pt x="3457" y="17740"/>
                        <a:pt x="-244" y="13441"/>
                        <a:pt x="13" y="8516"/>
                      </a:cubicBezTo>
                      <a:close/>
                    </a:path>
                  </a:pathLst>
                </a:custGeom>
                <a:grpFill/>
                <a:ln w="2845" cap="flat">
                  <a:noFill/>
                  <a:prstDash val="solid"/>
                  <a:miter/>
                </a:ln>
              </p:spPr>
              <p:txBody>
                <a:bodyPr rtlCol="0" anchor="ctr"/>
                <a:lstStyle/>
                <a:p>
                  <a:endParaRPr lang="en-US"/>
                </a:p>
              </p:txBody>
            </p:sp>
            <p:sp>
              <p:nvSpPr>
                <p:cNvPr id="1965" name="Freeform: Shape 1964">
                  <a:extLst>
                    <a:ext uri="{FF2B5EF4-FFF2-40B4-BE49-F238E27FC236}">
                      <a16:creationId xmlns:a16="http://schemas.microsoft.com/office/drawing/2014/main" id="{FA61F030-9B23-EC39-C4D9-0ED4CF565278}"/>
                    </a:ext>
                  </a:extLst>
                </p:cNvPr>
                <p:cNvSpPr/>
                <p:nvPr/>
              </p:nvSpPr>
              <p:spPr>
                <a:xfrm>
                  <a:off x="10720952" y="2264760"/>
                  <a:ext cx="16576" cy="17057"/>
                </a:xfrm>
                <a:custGeom>
                  <a:avLst/>
                  <a:gdLst>
                    <a:gd name="connsiteX0" fmla="*/ 37 w 16576"/>
                    <a:gd name="connsiteY0" fmla="*/ 7831 h 17057"/>
                    <a:gd name="connsiteX1" fmla="*/ 9032 w 16576"/>
                    <a:gd name="connsiteY1" fmla="*/ 31 h 17057"/>
                    <a:gd name="connsiteX2" fmla="*/ 16548 w 16576"/>
                    <a:gd name="connsiteY2" fmla="*/ 9226 h 17057"/>
                    <a:gd name="connsiteX3" fmla="*/ 7552 w 16576"/>
                    <a:gd name="connsiteY3" fmla="*/ 17027 h 17057"/>
                    <a:gd name="connsiteX4" fmla="*/ 37 w 16576"/>
                    <a:gd name="connsiteY4" fmla="*/ 7831 h 1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7057">
                      <a:moveTo>
                        <a:pt x="37" y="7831"/>
                      </a:moveTo>
                      <a:cubicBezTo>
                        <a:pt x="463" y="3134"/>
                        <a:pt x="4478" y="-368"/>
                        <a:pt x="9032" y="31"/>
                      </a:cubicBezTo>
                      <a:cubicBezTo>
                        <a:pt x="13559" y="401"/>
                        <a:pt x="16918" y="4529"/>
                        <a:pt x="16548" y="9226"/>
                      </a:cubicBezTo>
                      <a:cubicBezTo>
                        <a:pt x="16178" y="13923"/>
                        <a:pt x="12136" y="17425"/>
                        <a:pt x="7552" y="17027"/>
                      </a:cubicBezTo>
                      <a:cubicBezTo>
                        <a:pt x="2969" y="16628"/>
                        <a:pt x="-391" y="12529"/>
                        <a:pt x="37" y="7831"/>
                      </a:cubicBezTo>
                      <a:close/>
                    </a:path>
                  </a:pathLst>
                </a:custGeom>
                <a:grpFill/>
                <a:ln w="2845" cap="flat">
                  <a:noFill/>
                  <a:prstDash val="solid"/>
                  <a:miter/>
                </a:ln>
              </p:spPr>
              <p:txBody>
                <a:bodyPr rtlCol="0" anchor="ctr"/>
                <a:lstStyle/>
                <a:p>
                  <a:endParaRPr lang="en-US"/>
                </a:p>
              </p:txBody>
            </p:sp>
            <p:sp>
              <p:nvSpPr>
                <p:cNvPr id="1966" name="Freeform: Shape 1965">
                  <a:extLst>
                    <a:ext uri="{FF2B5EF4-FFF2-40B4-BE49-F238E27FC236}">
                      <a16:creationId xmlns:a16="http://schemas.microsoft.com/office/drawing/2014/main" id="{F959127D-2A10-EDDB-2B34-EFEC350005E5}"/>
                    </a:ext>
                  </a:extLst>
                </p:cNvPr>
                <p:cNvSpPr/>
                <p:nvPr/>
              </p:nvSpPr>
              <p:spPr>
                <a:xfrm>
                  <a:off x="10654383" y="2258034"/>
                  <a:ext cx="15737" cy="16189"/>
                </a:xfrm>
                <a:custGeom>
                  <a:avLst/>
                  <a:gdLst>
                    <a:gd name="connsiteX0" fmla="*/ 75 w 15737"/>
                    <a:gd name="connsiteY0" fmla="*/ 7070 h 16189"/>
                    <a:gd name="connsiteX1" fmla="*/ 8900 w 15737"/>
                    <a:gd name="connsiteY1" fmla="*/ 67 h 16189"/>
                    <a:gd name="connsiteX2" fmla="*/ 15675 w 15737"/>
                    <a:gd name="connsiteY2" fmla="*/ 9120 h 16189"/>
                    <a:gd name="connsiteX3" fmla="*/ 6851 w 15737"/>
                    <a:gd name="connsiteY3" fmla="*/ 16123 h 16189"/>
                    <a:gd name="connsiteX4" fmla="*/ 75 w 15737"/>
                    <a:gd name="connsiteY4" fmla="*/ 7070 h 16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7" h="16189">
                      <a:moveTo>
                        <a:pt x="75" y="7070"/>
                      </a:moveTo>
                      <a:cubicBezTo>
                        <a:pt x="673" y="2629"/>
                        <a:pt x="4630" y="-503"/>
                        <a:pt x="8900" y="67"/>
                      </a:cubicBezTo>
                      <a:cubicBezTo>
                        <a:pt x="13171" y="636"/>
                        <a:pt x="16217" y="4679"/>
                        <a:pt x="15675" y="9120"/>
                      </a:cubicBezTo>
                      <a:cubicBezTo>
                        <a:pt x="15135" y="13561"/>
                        <a:pt x="11178" y="16692"/>
                        <a:pt x="6851" y="16123"/>
                      </a:cubicBezTo>
                      <a:cubicBezTo>
                        <a:pt x="2523" y="15554"/>
                        <a:pt x="-523" y="11483"/>
                        <a:pt x="75" y="7070"/>
                      </a:cubicBezTo>
                      <a:close/>
                    </a:path>
                  </a:pathLst>
                </a:custGeom>
                <a:grpFill/>
                <a:ln w="2845" cap="flat">
                  <a:noFill/>
                  <a:prstDash val="solid"/>
                  <a:miter/>
                </a:ln>
              </p:spPr>
              <p:txBody>
                <a:bodyPr rtlCol="0" anchor="ctr"/>
                <a:lstStyle/>
                <a:p>
                  <a:endParaRPr lang="en-US"/>
                </a:p>
              </p:txBody>
            </p:sp>
            <p:sp>
              <p:nvSpPr>
                <p:cNvPr id="1967" name="Freeform: Shape 1966">
                  <a:extLst>
                    <a:ext uri="{FF2B5EF4-FFF2-40B4-BE49-F238E27FC236}">
                      <a16:creationId xmlns:a16="http://schemas.microsoft.com/office/drawing/2014/main" id="{844ACC75-AC54-019B-4D42-08572017AFA5}"/>
                    </a:ext>
                  </a:extLst>
                </p:cNvPr>
                <p:cNvSpPr/>
                <p:nvPr/>
              </p:nvSpPr>
              <p:spPr>
                <a:xfrm>
                  <a:off x="10588147" y="2248644"/>
                  <a:ext cx="14889" cy="15342"/>
                </a:xfrm>
                <a:custGeom>
                  <a:avLst/>
                  <a:gdLst>
                    <a:gd name="connsiteX0" fmla="*/ 122 w 14889"/>
                    <a:gd name="connsiteY0" fmla="*/ 6354 h 15342"/>
                    <a:gd name="connsiteX1" fmla="*/ 8719 w 14889"/>
                    <a:gd name="connsiteY1" fmla="*/ 119 h 15342"/>
                    <a:gd name="connsiteX2" fmla="*/ 14784 w 14889"/>
                    <a:gd name="connsiteY2" fmla="*/ 8859 h 15342"/>
                    <a:gd name="connsiteX3" fmla="*/ 6158 w 14889"/>
                    <a:gd name="connsiteY3" fmla="*/ 15236 h 15342"/>
                    <a:gd name="connsiteX4" fmla="*/ 122 w 14889"/>
                    <a:gd name="connsiteY4" fmla="*/ 6354 h 1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9" h="15342">
                      <a:moveTo>
                        <a:pt x="122" y="6354"/>
                      </a:moveTo>
                      <a:cubicBezTo>
                        <a:pt x="862" y="2169"/>
                        <a:pt x="4706" y="-621"/>
                        <a:pt x="8719" y="119"/>
                      </a:cubicBezTo>
                      <a:cubicBezTo>
                        <a:pt x="12762" y="802"/>
                        <a:pt x="15467" y="4674"/>
                        <a:pt x="14784" y="8859"/>
                      </a:cubicBezTo>
                      <a:cubicBezTo>
                        <a:pt x="14100" y="13015"/>
                        <a:pt x="10228" y="15947"/>
                        <a:pt x="6158" y="15236"/>
                      </a:cubicBezTo>
                      <a:cubicBezTo>
                        <a:pt x="2087" y="14495"/>
                        <a:pt x="-618" y="10510"/>
                        <a:pt x="122" y="6354"/>
                      </a:cubicBezTo>
                      <a:close/>
                    </a:path>
                  </a:pathLst>
                </a:custGeom>
                <a:grpFill/>
                <a:ln w="2845" cap="flat">
                  <a:noFill/>
                  <a:prstDash val="solid"/>
                  <a:miter/>
                </a:ln>
              </p:spPr>
              <p:txBody>
                <a:bodyPr rtlCol="0" anchor="ctr"/>
                <a:lstStyle/>
                <a:p>
                  <a:endParaRPr lang="en-US"/>
                </a:p>
              </p:txBody>
            </p:sp>
            <p:sp>
              <p:nvSpPr>
                <p:cNvPr id="1968" name="Freeform: Shape 1967">
                  <a:extLst>
                    <a:ext uri="{FF2B5EF4-FFF2-40B4-BE49-F238E27FC236}">
                      <a16:creationId xmlns:a16="http://schemas.microsoft.com/office/drawing/2014/main" id="{AFC3AFBD-89CA-3F89-4098-66714014E8C9}"/>
                    </a:ext>
                  </a:extLst>
                </p:cNvPr>
                <p:cNvSpPr/>
                <p:nvPr/>
              </p:nvSpPr>
              <p:spPr>
                <a:xfrm>
                  <a:off x="10522393" y="2236413"/>
                  <a:ext cx="14111" cy="14461"/>
                </a:xfrm>
                <a:custGeom>
                  <a:avLst/>
                  <a:gdLst>
                    <a:gd name="connsiteX0" fmla="*/ 172 w 14111"/>
                    <a:gd name="connsiteY0" fmla="*/ 5803 h 14461"/>
                    <a:gd name="connsiteX1" fmla="*/ 8570 w 14111"/>
                    <a:gd name="connsiteY1" fmla="*/ 137 h 14461"/>
                    <a:gd name="connsiteX2" fmla="*/ 13950 w 14111"/>
                    <a:gd name="connsiteY2" fmla="*/ 8649 h 14461"/>
                    <a:gd name="connsiteX3" fmla="*/ 5552 w 14111"/>
                    <a:gd name="connsiteY3" fmla="*/ 14315 h 14461"/>
                    <a:gd name="connsiteX4" fmla="*/ 172 w 14111"/>
                    <a:gd name="connsiteY4" fmla="*/ 5803 h 14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1" h="14461">
                      <a:moveTo>
                        <a:pt x="172" y="5803"/>
                      </a:moveTo>
                      <a:cubicBezTo>
                        <a:pt x="1025" y="1902"/>
                        <a:pt x="4783" y="-631"/>
                        <a:pt x="8570" y="137"/>
                      </a:cubicBezTo>
                      <a:cubicBezTo>
                        <a:pt x="12356" y="906"/>
                        <a:pt x="14775" y="4721"/>
                        <a:pt x="13950" y="8649"/>
                      </a:cubicBezTo>
                      <a:cubicBezTo>
                        <a:pt x="13124" y="12578"/>
                        <a:pt x="9395" y="15112"/>
                        <a:pt x="5552" y="14315"/>
                      </a:cubicBezTo>
                      <a:cubicBezTo>
                        <a:pt x="1737" y="13518"/>
                        <a:pt x="-683" y="9731"/>
                        <a:pt x="172" y="5803"/>
                      </a:cubicBezTo>
                      <a:close/>
                    </a:path>
                  </a:pathLst>
                </a:custGeom>
                <a:grpFill/>
                <a:ln w="2845" cap="flat">
                  <a:noFill/>
                  <a:prstDash val="solid"/>
                  <a:miter/>
                </a:ln>
              </p:spPr>
              <p:txBody>
                <a:bodyPr rtlCol="0" anchor="ctr"/>
                <a:lstStyle/>
                <a:p>
                  <a:endParaRPr lang="en-US"/>
                </a:p>
              </p:txBody>
            </p:sp>
            <p:sp>
              <p:nvSpPr>
                <p:cNvPr id="1969" name="Freeform: Shape 1968">
                  <a:extLst>
                    <a:ext uri="{FF2B5EF4-FFF2-40B4-BE49-F238E27FC236}">
                      <a16:creationId xmlns:a16="http://schemas.microsoft.com/office/drawing/2014/main" id="{EAB76269-3D49-B4DD-24F7-7F607E8D8788}"/>
                    </a:ext>
                  </a:extLst>
                </p:cNvPr>
                <p:cNvSpPr/>
                <p:nvPr/>
              </p:nvSpPr>
              <p:spPr>
                <a:xfrm>
                  <a:off x="10457234" y="2221485"/>
                  <a:ext cx="13244" cy="13617"/>
                </a:xfrm>
                <a:custGeom>
                  <a:avLst/>
                  <a:gdLst>
                    <a:gd name="connsiteX0" fmla="*/ 224 w 13244"/>
                    <a:gd name="connsiteY0" fmla="*/ 5158 h 13617"/>
                    <a:gd name="connsiteX1" fmla="*/ 8309 w 13244"/>
                    <a:gd name="connsiteY1" fmla="*/ 204 h 13617"/>
                    <a:gd name="connsiteX2" fmla="*/ 13034 w 13244"/>
                    <a:gd name="connsiteY2" fmla="*/ 8460 h 13617"/>
                    <a:gd name="connsiteX3" fmla="*/ 4950 w 13244"/>
                    <a:gd name="connsiteY3" fmla="*/ 13414 h 13617"/>
                    <a:gd name="connsiteX4" fmla="*/ 224 w 13244"/>
                    <a:gd name="connsiteY4" fmla="*/ 5158 h 13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4" h="13617">
                      <a:moveTo>
                        <a:pt x="224" y="5158"/>
                      </a:moveTo>
                      <a:cubicBezTo>
                        <a:pt x="1163" y="1514"/>
                        <a:pt x="4807" y="-707"/>
                        <a:pt x="8309" y="204"/>
                      </a:cubicBezTo>
                      <a:cubicBezTo>
                        <a:pt x="11810" y="1115"/>
                        <a:pt x="13945" y="4816"/>
                        <a:pt x="13034" y="8460"/>
                      </a:cubicBezTo>
                      <a:cubicBezTo>
                        <a:pt x="12123" y="12104"/>
                        <a:pt x="8508" y="14325"/>
                        <a:pt x="4950" y="13414"/>
                      </a:cubicBezTo>
                      <a:cubicBezTo>
                        <a:pt x="1391" y="12503"/>
                        <a:pt x="-716" y="8802"/>
                        <a:pt x="224" y="5158"/>
                      </a:cubicBezTo>
                      <a:close/>
                    </a:path>
                  </a:pathLst>
                </a:custGeom>
                <a:grpFill/>
                <a:ln w="2845" cap="flat">
                  <a:noFill/>
                  <a:prstDash val="solid"/>
                  <a:miter/>
                </a:ln>
              </p:spPr>
              <p:txBody>
                <a:bodyPr rtlCol="0" anchor="ctr"/>
                <a:lstStyle/>
                <a:p>
                  <a:endParaRPr lang="en-US"/>
                </a:p>
              </p:txBody>
            </p:sp>
            <p:sp>
              <p:nvSpPr>
                <p:cNvPr id="1970" name="Freeform: Shape 1969">
                  <a:extLst>
                    <a:ext uri="{FF2B5EF4-FFF2-40B4-BE49-F238E27FC236}">
                      <a16:creationId xmlns:a16="http://schemas.microsoft.com/office/drawing/2014/main" id="{34BB3B74-BB04-9A9D-40B8-A7BA5E168EEF}"/>
                    </a:ext>
                  </a:extLst>
                </p:cNvPr>
                <p:cNvSpPr/>
                <p:nvPr/>
              </p:nvSpPr>
              <p:spPr>
                <a:xfrm>
                  <a:off x="10392723" y="2203975"/>
                  <a:ext cx="12423" cy="12782"/>
                </a:xfrm>
                <a:custGeom>
                  <a:avLst/>
                  <a:gdLst>
                    <a:gd name="connsiteX0" fmla="*/ 283 w 12423"/>
                    <a:gd name="connsiteY0" fmla="*/ 4563 h 12782"/>
                    <a:gd name="connsiteX1" fmla="*/ 8055 w 12423"/>
                    <a:gd name="connsiteY1" fmla="*/ 264 h 12782"/>
                    <a:gd name="connsiteX2" fmla="*/ 12154 w 12423"/>
                    <a:gd name="connsiteY2" fmla="*/ 8207 h 12782"/>
                    <a:gd name="connsiteX3" fmla="*/ 4382 w 12423"/>
                    <a:gd name="connsiteY3" fmla="*/ 12505 h 12782"/>
                    <a:gd name="connsiteX4" fmla="*/ 283 w 12423"/>
                    <a:gd name="connsiteY4" fmla="*/ 4563 h 1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3" h="12782">
                      <a:moveTo>
                        <a:pt x="283" y="4563"/>
                      </a:moveTo>
                      <a:cubicBezTo>
                        <a:pt x="1307" y="1175"/>
                        <a:pt x="4780" y="-732"/>
                        <a:pt x="8055" y="264"/>
                      </a:cubicBezTo>
                      <a:cubicBezTo>
                        <a:pt x="11300" y="1260"/>
                        <a:pt x="13151" y="4819"/>
                        <a:pt x="12154" y="8207"/>
                      </a:cubicBezTo>
                      <a:cubicBezTo>
                        <a:pt x="11157" y="11623"/>
                        <a:pt x="7684" y="13530"/>
                        <a:pt x="4382" y="12505"/>
                      </a:cubicBezTo>
                      <a:cubicBezTo>
                        <a:pt x="1109" y="11480"/>
                        <a:pt x="-742" y="7922"/>
                        <a:pt x="283" y="4563"/>
                      </a:cubicBezTo>
                      <a:close/>
                    </a:path>
                  </a:pathLst>
                </a:custGeom>
                <a:grpFill/>
                <a:ln w="2845" cap="flat">
                  <a:noFill/>
                  <a:prstDash val="solid"/>
                  <a:miter/>
                </a:ln>
              </p:spPr>
              <p:txBody>
                <a:bodyPr rtlCol="0" anchor="ctr"/>
                <a:lstStyle/>
                <a:p>
                  <a:endParaRPr lang="en-US"/>
                </a:p>
              </p:txBody>
            </p:sp>
            <p:sp>
              <p:nvSpPr>
                <p:cNvPr id="1971" name="Freeform: Shape 1970">
                  <a:extLst>
                    <a:ext uri="{FF2B5EF4-FFF2-40B4-BE49-F238E27FC236}">
                      <a16:creationId xmlns:a16="http://schemas.microsoft.com/office/drawing/2014/main" id="{781308ED-7C46-FAA4-2156-05AABB89ED7F}"/>
                    </a:ext>
                  </a:extLst>
                </p:cNvPr>
                <p:cNvSpPr/>
                <p:nvPr/>
              </p:nvSpPr>
              <p:spPr>
                <a:xfrm>
                  <a:off x="10328969" y="2183757"/>
                  <a:ext cx="11652" cy="11868"/>
                </a:xfrm>
                <a:custGeom>
                  <a:avLst/>
                  <a:gdLst>
                    <a:gd name="connsiteX0" fmla="*/ 353 w 11652"/>
                    <a:gd name="connsiteY0" fmla="*/ 4084 h 11868"/>
                    <a:gd name="connsiteX1" fmla="*/ 7784 w 11652"/>
                    <a:gd name="connsiteY1" fmla="*/ 298 h 11868"/>
                    <a:gd name="connsiteX2" fmla="*/ 11314 w 11652"/>
                    <a:gd name="connsiteY2" fmla="*/ 7785 h 11868"/>
                    <a:gd name="connsiteX3" fmla="*/ 3883 w 11652"/>
                    <a:gd name="connsiteY3" fmla="*/ 11571 h 11868"/>
                    <a:gd name="connsiteX4" fmla="*/ 353 w 11652"/>
                    <a:gd name="connsiteY4" fmla="*/ 4084 h 11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2" h="11868">
                      <a:moveTo>
                        <a:pt x="353" y="4084"/>
                      </a:moveTo>
                      <a:cubicBezTo>
                        <a:pt x="1436" y="981"/>
                        <a:pt x="4766" y="-727"/>
                        <a:pt x="7784" y="298"/>
                      </a:cubicBezTo>
                      <a:cubicBezTo>
                        <a:pt x="10802" y="1323"/>
                        <a:pt x="12395" y="4653"/>
                        <a:pt x="11314" y="7785"/>
                      </a:cubicBezTo>
                      <a:cubicBezTo>
                        <a:pt x="10260" y="10888"/>
                        <a:pt x="6930" y="12596"/>
                        <a:pt x="3883" y="11571"/>
                      </a:cubicBezTo>
                      <a:cubicBezTo>
                        <a:pt x="838" y="10546"/>
                        <a:pt x="-757" y="7187"/>
                        <a:pt x="353" y="4084"/>
                      </a:cubicBezTo>
                      <a:close/>
                    </a:path>
                  </a:pathLst>
                </a:custGeom>
                <a:grpFill/>
                <a:ln w="2845" cap="flat">
                  <a:noFill/>
                  <a:prstDash val="solid"/>
                  <a:miter/>
                </a:ln>
              </p:spPr>
              <p:txBody>
                <a:bodyPr rtlCol="0" anchor="ctr"/>
                <a:lstStyle/>
                <a:p>
                  <a:endParaRPr lang="en-US"/>
                </a:p>
              </p:txBody>
            </p:sp>
            <p:sp>
              <p:nvSpPr>
                <p:cNvPr id="1972" name="Freeform: Shape 1971">
                  <a:extLst>
                    <a:ext uri="{FF2B5EF4-FFF2-40B4-BE49-F238E27FC236}">
                      <a16:creationId xmlns:a16="http://schemas.microsoft.com/office/drawing/2014/main" id="{FCD89792-5E0D-2DE1-BEB7-E20E543FA171}"/>
                    </a:ext>
                  </a:extLst>
                </p:cNvPr>
                <p:cNvSpPr/>
                <p:nvPr/>
              </p:nvSpPr>
              <p:spPr>
                <a:xfrm>
                  <a:off x="10266212" y="2160861"/>
                  <a:ext cx="10805" cy="11029"/>
                </a:xfrm>
                <a:custGeom>
                  <a:avLst/>
                  <a:gdLst>
                    <a:gd name="connsiteX0" fmla="*/ 394 w 10805"/>
                    <a:gd name="connsiteY0" fmla="*/ 3551 h 11029"/>
                    <a:gd name="connsiteX1" fmla="*/ 7426 w 10805"/>
                    <a:gd name="connsiteY1" fmla="*/ 362 h 11029"/>
                    <a:gd name="connsiteX2" fmla="*/ 10415 w 10805"/>
                    <a:gd name="connsiteY2" fmla="*/ 7479 h 11029"/>
                    <a:gd name="connsiteX3" fmla="*/ 3383 w 10805"/>
                    <a:gd name="connsiteY3" fmla="*/ 10668 h 11029"/>
                    <a:gd name="connsiteX4" fmla="*/ 394 w 10805"/>
                    <a:gd name="connsiteY4" fmla="*/ 3551 h 11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5" h="11029">
                      <a:moveTo>
                        <a:pt x="394" y="3551"/>
                      </a:moveTo>
                      <a:cubicBezTo>
                        <a:pt x="1533" y="704"/>
                        <a:pt x="4664" y="-720"/>
                        <a:pt x="7426" y="362"/>
                      </a:cubicBezTo>
                      <a:cubicBezTo>
                        <a:pt x="10188" y="1444"/>
                        <a:pt x="11526" y="4632"/>
                        <a:pt x="10415" y="7479"/>
                      </a:cubicBezTo>
                      <a:cubicBezTo>
                        <a:pt x="9305" y="10326"/>
                        <a:pt x="6173" y="11749"/>
                        <a:pt x="3383" y="10668"/>
                      </a:cubicBezTo>
                      <a:cubicBezTo>
                        <a:pt x="594" y="9586"/>
                        <a:pt x="-716" y="6397"/>
                        <a:pt x="394" y="3551"/>
                      </a:cubicBezTo>
                      <a:close/>
                    </a:path>
                  </a:pathLst>
                </a:custGeom>
                <a:grpFill/>
                <a:ln w="2845" cap="flat">
                  <a:noFill/>
                  <a:prstDash val="solid"/>
                  <a:miter/>
                </a:ln>
              </p:spPr>
              <p:txBody>
                <a:bodyPr rtlCol="0" anchor="ctr"/>
                <a:lstStyle/>
                <a:p>
                  <a:endParaRPr lang="en-US"/>
                </a:p>
              </p:txBody>
            </p:sp>
            <p:sp>
              <p:nvSpPr>
                <p:cNvPr id="1973" name="Freeform: Shape 1972">
                  <a:extLst>
                    <a:ext uri="{FF2B5EF4-FFF2-40B4-BE49-F238E27FC236}">
                      <a16:creationId xmlns:a16="http://schemas.microsoft.com/office/drawing/2014/main" id="{2A7CC2ED-1781-230A-E4D2-AB5FDA9C9765}"/>
                    </a:ext>
                  </a:extLst>
                </p:cNvPr>
                <p:cNvSpPr/>
                <p:nvPr/>
              </p:nvSpPr>
              <p:spPr>
                <a:xfrm>
                  <a:off x="10204440" y="2135443"/>
                  <a:ext cx="9930" cy="10171"/>
                </a:xfrm>
                <a:custGeom>
                  <a:avLst/>
                  <a:gdLst>
                    <a:gd name="connsiteX0" fmla="*/ 447 w 9930"/>
                    <a:gd name="connsiteY0" fmla="*/ 3063 h 10171"/>
                    <a:gd name="connsiteX1" fmla="*/ 7024 w 9930"/>
                    <a:gd name="connsiteY1" fmla="*/ 415 h 10171"/>
                    <a:gd name="connsiteX2" fmla="*/ 9500 w 9930"/>
                    <a:gd name="connsiteY2" fmla="*/ 7105 h 10171"/>
                    <a:gd name="connsiteX3" fmla="*/ 2924 w 9930"/>
                    <a:gd name="connsiteY3" fmla="*/ 9753 h 10171"/>
                    <a:gd name="connsiteX4" fmla="*/ 447 w 9930"/>
                    <a:gd name="connsiteY4" fmla="*/ 3063 h 10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0" h="10171">
                      <a:moveTo>
                        <a:pt x="447" y="3063"/>
                      </a:moveTo>
                      <a:cubicBezTo>
                        <a:pt x="1586" y="500"/>
                        <a:pt x="4547" y="-695"/>
                        <a:pt x="7024" y="415"/>
                      </a:cubicBezTo>
                      <a:cubicBezTo>
                        <a:pt x="9500" y="1525"/>
                        <a:pt x="10611" y="4543"/>
                        <a:pt x="9500" y="7105"/>
                      </a:cubicBezTo>
                      <a:cubicBezTo>
                        <a:pt x="8362" y="9696"/>
                        <a:pt x="5429" y="10863"/>
                        <a:pt x="2924" y="9753"/>
                      </a:cubicBezTo>
                      <a:cubicBezTo>
                        <a:pt x="419" y="8643"/>
                        <a:pt x="-691" y="5625"/>
                        <a:pt x="447" y="3063"/>
                      </a:cubicBezTo>
                      <a:close/>
                    </a:path>
                  </a:pathLst>
                </a:custGeom>
                <a:grpFill/>
                <a:ln w="2845" cap="flat">
                  <a:noFill/>
                  <a:prstDash val="solid"/>
                  <a:miter/>
                </a:ln>
              </p:spPr>
              <p:txBody>
                <a:bodyPr rtlCol="0" anchor="ctr"/>
                <a:lstStyle/>
                <a:p>
                  <a:endParaRPr lang="en-US"/>
                </a:p>
              </p:txBody>
            </p:sp>
            <p:sp>
              <p:nvSpPr>
                <p:cNvPr id="1974" name="Freeform: Shape 1973">
                  <a:extLst>
                    <a:ext uri="{FF2B5EF4-FFF2-40B4-BE49-F238E27FC236}">
                      <a16:creationId xmlns:a16="http://schemas.microsoft.com/office/drawing/2014/main" id="{C7008F0F-5F3F-F4F8-A9B1-6A00CCB90B11}"/>
                    </a:ext>
                  </a:extLst>
                </p:cNvPr>
                <p:cNvSpPr/>
                <p:nvPr/>
              </p:nvSpPr>
              <p:spPr>
                <a:xfrm>
                  <a:off x="10143713" y="2107511"/>
                  <a:ext cx="9169" cy="9254"/>
                </a:xfrm>
                <a:custGeom>
                  <a:avLst/>
                  <a:gdLst>
                    <a:gd name="connsiteX0" fmla="*/ 508 w 9169"/>
                    <a:gd name="connsiteY0" fmla="*/ 2668 h 9254"/>
                    <a:gd name="connsiteX1" fmla="*/ 6658 w 9169"/>
                    <a:gd name="connsiteY1" fmla="*/ 419 h 9254"/>
                    <a:gd name="connsiteX2" fmla="*/ 8679 w 9169"/>
                    <a:gd name="connsiteY2" fmla="*/ 6569 h 9254"/>
                    <a:gd name="connsiteX3" fmla="*/ 2530 w 9169"/>
                    <a:gd name="connsiteY3" fmla="*/ 8818 h 9254"/>
                    <a:gd name="connsiteX4" fmla="*/ 508 w 9169"/>
                    <a:gd name="connsiteY4" fmla="*/ 2668 h 9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9254">
                      <a:moveTo>
                        <a:pt x="508" y="2668"/>
                      </a:moveTo>
                      <a:cubicBezTo>
                        <a:pt x="1648" y="363"/>
                        <a:pt x="4409" y="-634"/>
                        <a:pt x="6658" y="419"/>
                      </a:cubicBezTo>
                      <a:cubicBezTo>
                        <a:pt x="8906" y="1501"/>
                        <a:pt x="9818" y="4263"/>
                        <a:pt x="8679" y="6569"/>
                      </a:cubicBezTo>
                      <a:cubicBezTo>
                        <a:pt x="7540" y="8903"/>
                        <a:pt x="4807" y="9899"/>
                        <a:pt x="2530" y="8818"/>
                      </a:cubicBezTo>
                      <a:cubicBezTo>
                        <a:pt x="253" y="7736"/>
                        <a:pt x="-658" y="4974"/>
                        <a:pt x="508" y="2668"/>
                      </a:cubicBezTo>
                      <a:close/>
                    </a:path>
                  </a:pathLst>
                </a:custGeom>
                <a:grpFill/>
                <a:ln w="2845" cap="flat">
                  <a:noFill/>
                  <a:prstDash val="solid"/>
                  <a:miter/>
                </a:ln>
              </p:spPr>
              <p:txBody>
                <a:bodyPr rtlCol="0" anchor="ctr"/>
                <a:lstStyle/>
                <a:p>
                  <a:endParaRPr lang="en-US"/>
                </a:p>
              </p:txBody>
            </p:sp>
            <p:sp>
              <p:nvSpPr>
                <p:cNvPr id="1975" name="Freeform: Shape 1974">
                  <a:extLst>
                    <a:ext uri="{FF2B5EF4-FFF2-40B4-BE49-F238E27FC236}">
                      <a16:creationId xmlns:a16="http://schemas.microsoft.com/office/drawing/2014/main" id="{242F4533-84E5-5862-3411-3B9426239024}"/>
                    </a:ext>
                  </a:extLst>
                </p:cNvPr>
                <p:cNvSpPr/>
                <p:nvPr/>
              </p:nvSpPr>
              <p:spPr>
                <a:xfrm>
                  <a:off x="10084323" y="2076929"/>
                  <a:ext cx="8331" cy="8425"/>
                </a:xfrm>
                <a:custGeom>
                  <a:avLst/>
                  <a:gdLst>
                    <a:gd name="connsiteX0" fmla="*/ 543 w 8331"/>
                    <a:gd name="connsiteY0" fmla="*/ 2248 h 8425"/>
                    <a:gd name="connsiteX1" fmla="*/ 6208 w 8331"/>
                    <a:gd name="connsiteY1" fmla="*/ 483 h 8425"/>
                    <a:gd name="connsiteX2" fmla="*/ 7802 w 8331"/>
                    <a:gd name="connsiteY2" fmla="*/ 6177 h 8425"/>
                    <a:gd name="connsiteX3" fmla="*/ 2136 w 8331"/>
                    <a:gd name="connsiteY3" fmla="*/ 7942 h 8425"/>
                    <a:gd name="connsiteX4" fmla="*/ 543 w 8331"/>
                    <a:gd name="connsiteY4" fmla="*/ 2248 h 8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1" h="8425">
                      <a:moveTo>
                        <a:pt x="543" y="2248"/>
                      </a:moveTo>
                      <a:cubicBezTo>
                        <a:pt x="1681" y="199"/>
                        <a:pt x="4187" y="-599"/>
                        <a:pt x="6208" y="483"/>
                      </a:cubicBezTo>
                      <a:cubicBezTo>
                        <a:pt x="8229" y="1565"/>
                        <a:pt x="8912" y="4127"/>
                        <a:pt x="7802" y="6177"/>
                      </a:cubicBezTo>
                      <a:cubicBezTo>
                        <a:pt x="6692" y="8227"/>
                        <a:pt x="4158" y="9024"/>
                        <a:pt x="2136" y="7942"/>
                      </a:cubicBezTo>
                      <a:cubicBezTo>
                        <a:pt x="115" y="6860"/>
                        <a:pt x="-596" y="4298"/>
                        <a:pt x="543" y="2248"/>
                      </a:cubicBezTo>
                      <a:close/>
                    </a:path>
                  </a:pathLst>
                </a:custGeom>
                <a:grpFill/>
                <a:ln w="2845" cap="flat">
                  <a:noFill/>
                  <a:prstDash val="solid"/>
                  <a:miter/>
                </a:ln>
              </p:spPr>
              <p:txBody>
                <a:bodyPr rtlCol="0" anchor="ctr"/>
                <a:lstStyle/>
                <a:p>
                  <a:endParaRPr lang="en-US"/>
                </a:p>
              </p:txBody>
            </p:sp>
            <p:sp>
              <p:nvSpPr>
                <p:cNvPr id="1976" name="Freeform: Shape 1975">
                  <a:extLst>
                    <a:ext uri="{FF2B5EF4-FFF2-40B4-BE49-F238E27FC236}">
                      <a16:creationId xmlns:a16="http://schemas.microsoft.com/office/drawing/2014/main" id="{996E67BD-56C8-F75F-186E-81DA48349C00}"/>
                    </a:ext>
                  </a:extLst>
                </p:cNvPr>
                <p:cNvSpPr/>
                <p:nvPr/>
              </p:nvSpPr>
              <p:spPr>
                <a:xfrm>
                  <a:off x="10026213" y="2043999"/>
                  <a:ext cx="7455" cy="7619"/>
                </a:xfrm>
                <a:custGeom>
                  <a:avLst/>
                  <a:gdLst>
                    <a:gd name="connsiteX0" fmla="*/ 577 w 7455"/>
                    <a:gd name="connsiteY0" fmla="*/ 1871 h 7619"/>
                    <a:gd name="connsiteX1" fmla="*/ 5702 w 7455"/>
                    <a:gd name="connsiteY1" fmla="*/ 532 h 7619"/>
                    <a:gd name="connsiteX2" fmla="*/ 6897 w 7455"/>
                    <a:gd name="connsiteY2" fmla="*/ 5742 h 7619"/>
                    <a:gd name="connsiteX3" fmla="*/ 1773 w 7455"/>
                    <a:gd name="connsiteY3" fmla="*/ 7080 h 7619"/>
                    <a:gd name="connsiteX4" fmla="*/ 577 w 7455"/>
                    <a:gd name="connsiteY4" fmla="*/ 1871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5" h="7619">
                      <a:moveTo>
                        <a:pt x="577" y="1871"/>
                      </a:moveTo>
                      <a:cubicBezTo>
                        <a:pt x="1659" y="77"/>
                        <a:pt x="3965" y="-549"/>
                        <a:pt x="5702" y="532"/>
                      </a:cubicBezTo>
                      <a:cubicBezTo>
                        <a:pt x="7438" y="1614"/>
                        <a:pt x="7979" y="3920"/>
                        <a:pt x="6897" y="5742"/>
                      </a:cubicBezTo>
                      <a:cubicBezTo>
                        <a:pt x="5816" y="7564"/>
                        <a:pt x="3509" y="8162"/>
                        <a:pt x="1773" y="7080"/>
                      </a:cubicBezTo>
                      <a:cubicBezTo>
                        <a:pt x="8" y="6027"/>
                        <a:pt x="-533" y="3692"/>
                        <a:pt x="577" y="1871"/>
                      </a:cubicBezTo>
                      <a:close/>
                    </a:path>
                  </a:pathLst>
                </a:custGeom>
                <a:grpFill/>
                <a:ln w="2845" cap="flat">
                  <a:noFill/>
                  <a:prstDash val="solid"/>
                  <a:miter/>
                </a:ln>
              </p:spPr>
              <p:txBody>
                <a:bodyPr rtlCol="0" anchor="ctr"/>
                <a:lstStyle/>
                <a:p>
                  <a:endParaRPr lang="en-US"/>
                </a:p>
              </p:txBody>
            </p:sp>
            <p:sp>
              <p:nvSpPr>
                <p:cNvPr id="1977" name="Freeform: Shape 1976">
                  <a:extLst>
                    <a:ext uri="{FF2B5EF4-FFF2-40B4-BE49-F238E27FC236}">
                      <a16:creationId xmlns:a16="http://schemas.microsoft.com/office/drawing/2014/main" id="{0E4CFA09-45C0-9BFD-D52F-581E173469DC}"/>
                    </a:ext>
                  </a:extLst>
                </p:cNvPr>
                <p:cNvSpPr/>
                <p:nvPr/>
              </p:nvSpPr>
              <p:spPr>
                <a:xfrm>
                  <a:off x="9969514" y="2008712"/>
                  <a:ext cx="6686" cy="6703"/>
                </a:xfrm>
                <a:custGeom>
                  <a:avLst/>
                  <a:gdLst>
                    <a:gd name="connsiteX0" fmla="*/ 568 w 6686"/>
                    <a:gd name="connsiteY0" fmla="*/ 1573 h 6703"/>
                    <a:gd name="connsiteX1" fmla="*/ 5208 w 6686"/>
                    <a:gd name="connsiteY1" fmla="*/ 519 h 6703"/>
                    <a:gd name="connsiteX2" fmla="*/ 6119 w 6686"/>
                    <a:gd name="connsiteY2" fmla="*/ 5131 h 6703"/>
                    <a:gd name="connsiteX3" fmla="*/ 1479 w 6686"/>
                    <a:gd name="connsiteY3" fmla="*/ 6185 h 6703"/>
                    <a:gd name="connsiteX4" fmla="*/ 568 w 6686"/>
                    <a:gd name="connsiteY4" fmla="*/ 1573 h 6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6" h="6703">
                      <a:moveTo>
                        <a:pt x="568" y="1573"/>
                      </a:moveTo>
                      <a:cubicBezTo>
                        <a:pt x="1593" y="7"/>
                        <a:pt x="3671" y="-477"/>
                        <a:pt x="5208" y="519"/>
                      </a:cubicBezTo>
                      <a:cubicBezTo>
                        <a:pt x="6745" y="1487"/>
                        <a:pt x="7144" y="3565"/>
                        <a:pt x="6119" y="5131"/>
                      </a:cubicBezTo>
                      <a:cubicBezTo>
                        <a:pt x="5094" y="6697"/>
                        <a:pt x="3016" y="7181"/>
                        <a:pt x="1479" y="6185"/>
                      </a:cubicBezTo>
                      <a:cubicBezTo>
                        <a:pt x="-59" y="5188"/>
                        <a:pt x="-458" y="3138"/>
                        <a:pt x="568" y="1573"/>
                      </a:cubicBezTo>
                      <a:close/>
                    </a:path>
                  </a:pathLst>
                </a:custGeom>
                <a:grpFill/>
                <a:ln w="2845" cap="flat">
                  <a:noFill/>
                  <a:prstDash val="solid"/>
                  <a:miter/>
                </a:ln>
              </p:spPr>
              <p:txBody>
                <a:bodyPr rtlCol="0" anchor="ctr"/>
                <a:lstStyle/>
                <a:p>
                  <a:endParaRPr lang="en-US"/>
                </a:p>
              </p:txBody>
            </p:sp>
            <p:sp>
              <p:nvSpPr>
                <p:cNvPr id="1978" name="Freeform: Shape 1977">
                  <a:extLst>
                    <a:ext uri="{FF2B5EF4-FFF2-40B4-BE49-F238E27FC236}">
                      <a16:creationId xmlns:a16="http://schemas.microsoft.com/office/drawing/2014/main" id="{D27AAAF8-241F-8EAE-30DB-9409CE832B29}"/>
                    </a:ext>
                  </a:extLst>
                </p:cNvPr>
                <p:cNvSpPr/>
                <p:nvPr/>
              </p:nvSpPr>
              <p:spPr>
                <a:xfrm>
                  <a:off x="9914441" y="1970963"/>
                  <a:ext cx="5805" cy="5841"/>
                </a:xfrm>
                <a:custGeom>
                  <a:avLst/>
                  <a:gdLst>
                    <a:gd name="connsiteX0" fmla="*/ 554 w 5805"/>
                    <a:gd name="connsiteY0" fmla="*/ 1259 h 5841"/>
                    <a:gd name="connsiteX1" fmla="*/ 4626 w 5805"/>
                    <a:gd name="connsiteY1" fmla="*/ 519 h 5841"/>
                    <a:gd name="connsiteX2" fmla="*/ 5252 w 5805"/>
                    <a:gd name="connsiteY2" fmla="*/ 4590 h 5841"/>
                    <a:gd name="connsiteX3" fmla="*/ 1180 w 5805"/>
                    <a:gd name="connsiteY3" fmla="*/ 5330 h 5841"/>
                    <a:gd name="connsiteX4" fmla="*/ 554 w 5805"/>
                    <a:gd name="connsiteY4" fmla="*/ 1259 h 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 h="5841">
                      <a:moveTo>
                        <a:pt x="554" y="1259"/>
                      </a:moveTo>
                      <a:cubicBezTo>
                        <a:pt x="1522" y="-79"/>
                        <a:pt x="3344" y="-392"/>
                        <a:pt x="4626" y="519"/>
                      </a:cubicBezTo>
                      <a:cubicBezTo>
                        <a:pt x="5907" y="1430"/>
                        <a:pt x="6191" y="3281"/>
                        <a:pt x="5252" y="4590"/>
                      </a:cubicBezTo>
                      <a:cubicBezTo>
                        <a:pt x="4312" y="5900"/>
                        <a:pt x="2490" y="6241"/>
                        <a:pt x="1180" y="5330"/>
                      </a:cubicBezTo>
                      <a:cubicBezTo>
                        <a:pt x="-101" y="4391"/>
                        <a:pt x="-385" y="2569"/>
                        <a:pt x="554" y="1259"/>
                      </a:cubicBezTo>
                      <a:close/>
                    </a:path>
                  </a:pathLst>
                </a:custGeom>
                <a:grpFill/>
                <a:ln w="2845" cap="flat">
                  <a:noFill/>
                  <a:prstDash val="solid"/>
                  <a:miter/>
                </a:ln>
              </p:spPr>
              <p:txBody>
                <a:bodyPr rtlCol="0" anchor="ctr"/>
                <a:lstStyle/>
                <a:p>
                  <a:endParaRPr lang="en-US"/>
                </a:p>
              </p:txBody>
            </p:sp>
            <p:sp>
              <p:nvSpPr>
                <p:cNvPr id="1979" name="Freeform: Shape 1978">
                  <a:extLst>
                    <a:ext uri="{FF2B5EF4-FFF2-40B4-BE49-F238E27FC236}">
                      <a16:creationId xmlns:a16="http://schemas.microsoft.com/office/drawing/2014/main" id="{C4476A73-CC32-A9D6-C890-F4D5E0B8D5D7}"/>
                    </a:ext>
                  </a:extLst>
                </p:cNvPr>
                <p:cNvSpPr/>
                <p:nvPr/>
              </p:nvSpPr>
              <p:spPr>
                <a:xfrm>
                  <a:off x="9860874" y="1931098"/>
                  <a:ext cx="4932" cy="5044"/>
                </a:xfrm>
                <a:custGeom>
                  <a:avLst/>
                  <a:gdLst>
                    <a:gd name="connsiteX0" fmla="*/ 545 w 4932"/>
                    <a:gd name="connsiteY0" fmla="*/ 985 h 5044"/>
                    <a:gd name="connsiteX1" fmla="*/ 4018 w 4932"/>
                    <a:gd name="connsiteY1" fmla="*/ 529 h 5044"/>
                    <a:gd name="connsiteX2" fmla="*/ 4387 w 4932"/>
                    <a:gd name="connsiteY2" fmla="*/ 4059 h 5044"/>
                    <a:gd name="connsiteX3" fmla="*/ 914 w 4932"/>
                    <a:gd name="connsiteY3" fmla="*/ 4515 h 5044"/>
                    <a:gd name="connsiteX4" fmla="*/ 545 w 4932"/>
                    <a:gd name="connsiteY4" fmla="*/ 985 h 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 h="5044">
                      <a:moveTo>
                        <a:pt x="545" y="985"/>
                      </a:moveTo>
                      <a:cubicBezTo>
                        <a:pt x="1398" y="-126"/>
                        <a:pt x="2964" y="-325"/>
                        <a:pt x="4018" y="529"/>
                      </a:cubicBezTo>
                      <a:cubicBezTo>
                        <a:pt x="5071" y="1383"/>
                        <a:pt x="5242" y="2949"/>
                        <a:pt x="4387" y="4059"/>
                      </a:cubicBezTo>
                      <a:cubicBezTo>
                        <a:pt x="3533" y="5170"/>
                        <a:pt x="1968" y="5369"/>
                        <a:pt x="914" y="4515"/>
                      </a:cubicBezTo>
                      <a:cubicBezTo>
                        <a:pt x="-139" y="3661"/>
                        <a:pt x="-310" y="2095"/>
                        <a:pt x="545" y="985"/>
                      </a:cubicBezTo>
                      <a:close/>
                    </a:path>
                  </a:pathLst>
                </a:custGeom>
                <a:grpFill/>
                <a:ln w="2845" cap="flat">
                  <a:noFill/>
                  <a:prstDash val="solid"/>
                  <a:miter/>
                </a:ln>
              </p:spPr>
              <p:txBody>
                <a:bodyPr rtlCol="0" anchor="ctr"/>
                <a:lstStyle/>
                <a:p>
                  <a:endParaRPr lang="en-US"/>
                </a:p>
              </p:txBody>
            </p:sp>
            <p:sp>
              <p:nvSpPr>
                <p:cNvPr id="1980" name="Freeform: Shape 1979">
                  <a:extLst>
                    <a:ext uri="{FF2B5EF4-FFF2-40B4-BE49-F238E27FC236}">
                      <a16:creationId xmlns:a16="http://schemas.microsoft.com/office/drawing/2014/main" id="{634DB655-4437-8713-8E53-125EA648D2C9}"/>
                    </a:ext>
                  </a:extLst>
                </p:cNvPr>
                <p:cNvSpPr/>
                <p:nvPr/>
              </p:nvSpPr>
              <p:spPr>
                <a:xfrm>
                  <a:off x="9809035" y="1888989"/>
                  <a:ext cx="4160" cy="4170"/>
                </a:xfrm>
                <a:custGeom>
                  <a:avLst/>
                  <a:gdLst>
                    <a:gd name="connsiteX0" fmla="*/ 515 w 4160"/>
                    <a:gd name="connsiteY0" fmla="*/ 761 h 4170"/>
                    <a:gd name="connsiteX1" fmla="*/ 3446 w 4160"/>
                    <a:gd name="connsiteY1" fmla="*/ 477 h 4170"/>
                    <a:gd name="connsiteX2" fmla="*/ 3646 w 4160"/>
                    <a:gd name="connsiteY2" fmla="*/ 3409 h 4170"/>
                    <a:gd name="connsiteX3" fmla="*/ 714 w 4160"/>
                    <a:gd name="connsiteY3" fmla="*/ 3694 h 4170"/>
                    <a:gd name="connsiteX4" fmla="*/ 515 w 4160"/>
                    <a:gd name="connsiteY4" fmla="*/ 761 h 4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0" h="4170">
                      <a:moveTo>
                        <a:pt x="515" y="761"/>
                      </a:moveTo>
                      <a:cubicBezTo>
                        <a:pt x="1254" y="-121"/>
                        <a:pt x="2593" y="-264"/>
                        <a:pt x="3446" y="477"/>
                      </a:cubicBezTo>
                      <a:cubicBezTo>
                        <a:pt x="4301" y="1188"/>
                        <a:pt x="4415" y="2498"/>
                        <a:pt x="3646" y="3409"/>
                      </a:cubicBezTo>
                      <a:cubicBezTo>
                        <a:pt x="2906" y="4291"/>
                        <a:pt x="1568" y="4434"/>
                        <a:pt x="714" y="3694"/>
                      </a:cubicBezTo>
                      <a:cubicBezTo>
                        <a:pt x="-141" y="2953"/>
                        <a:pt x="-254" y="1672"/>
                        <a:pt x="515" y="761"/>
                      </a:cubicBezTo>
                      <a:close/>
                    </a:path>
                  </a:pathLst>
                </a:custGeom>
                <a:grpFill/>
                <a:ln w="2845" cap="flat">
                  <a:noFill/>
                  <a:prstDash val="solid"/>
                  <a:miter/>
                </a:ln>
              </p:spPr>
              <p:txBody>
                <a:bodyPr rtlCol="0" anchor="ctr"/>
                <a:lstStyle/>
                <a:p>
                  <a:endParaRPr lang="en-US"/>
                </a:p>
              </p:txBody>
            </p:sp>
            <p:sp>
              <p:nvSpPr>
                <p:cNvPr id="1981" name="Freeform: Shape 1980">
                  <a:extLst>
                    <a:ext uri="{FF2B5EF4-FFF2-40B4-BE49-F238E27FC236}">
                      <a16:creationId xmlns:a16="http://schemas.microsoft.com/office/drawing/2014/main" id="{258F76B7-AAD5-FA8C-A954-3D388D8AB5E4}"/>
                    </a:ext>
                  </a:extLst>
                </p:cNvPr>
                <p:cNvSpPr/>
                <p:nvPr/>
              </p:nvSpPr>
              <p:spPr>
                <a:xfrm>
                  <a:off x="9759021" y="1844761"/>
                  <a:ext cx="3296" cy="3320"/>
                </a:xfrm>
                <a:custGeom>
                  <a:avLst/>
                  <a:gdLst>
                    <a:gd name="connsiteX0" fmla="*/ 452 w 3296"/>
                    <a:gd name="connsiteY0" fmla="*/ 550 h 3320"/>
                    <a:gd name="connsiteX1" fmla="*/ 2787 w 3296"/>
                    <a:gd name="connsiteY1" fmla="*/ 436 h 3320"/>
                    <a:gd name="connsiteX2" fmla="*/ 2844 w 3296"/>
                    <a:gd name="connsiteY2" fmla="*/ 2771 h 3320"/>
                    <a:gd name="connsiteX3" fmla="*/ 509 w 3296"/>
                    <a:gd name="connsiteY3" fmla="*/ 2885 h 3320"/>
                    <a:gd name="connsiteX4" fmla="*/ 452 w 3296"/>
                    <a:gd name="connsiteY4" fmla="*/ 550 h 3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 h="3320">
                      <a:moveTo>
                        <a:pt x="452" y="550"/>
                      </a:moveTo>
                      <a:cubicBezTo>
                        <a:pt x="1079" y="-133"/>
                        <a:pt x="2132" y="-190"/>
                        <a:pt x="2787" y="436"/>
                      </a:cubicBezTo>
                      <a:cubicBezTo>
                        <a:pt x="3442" y="1034"/>
                        <a:pt x="3470" y="2087"/>
                        <a:pt x="2844" y="2771"/>
                      </a:cubicBezTo>
                      <a:cubicBezTo>
                        <a:pt x="2217" y="3454"/>
                        <a:pt x="1164" y="3511"/>
                        <a:pt x="509" y="2885"/>
                      </a:cubicBezTo>
                      <a:cubicBezTo>
                        <a:pt x="-145" y="2258"/>
                        <a:pt x="-174" y="1233"/>
                        <a:pt x="452" y="550"/>
                      </a:cubicBezTo>
                      <a:close/>
                    </a:path>
                  </a:pathLst>
                </a:custGeom>
                <a:grpFill/>
                <a:ln w="2845" cap="flat">
                  <a:noFill/>
                  <a:prstDash val="solid"/>
                  <a:miter/>
                </a:ln>
              </p:spPr>
              <p:txBody>
                <a:bodyPr rtlCol="0" anchor="ctr"/>
                <a:lstStyle/>
                <a:p>
                  <a:endParaRPr lang="en-US"/>
                </a:p>
              </p:txBody>
            </p:sp>
            <p:sp>
              <p:nvSpPr>
                <p:cNvPr id="1982" name="Freeform: Shape 1981">
                  <a:extLst>
                    <a:ext uri="{FF2B5EF4-FFF2-40B4-BE49-F238E27FC236}">
                      <a16:creationId xmlns:a16="http://schemas.microsoft.com/office/drawing/2014/main" id="{31F7BE29-C2DF-A693-8E20-0648135B0D65}"/>
                    </a:ext>
                  </a:extLst>
                </p:cNvPr>
                <p:cNvSpPr/>
                <p:nvPr/>
              </p:nvSpPr>
              <p:spPr>
                <a:xfrm>
                  <a:off x="9710743" y="1798644"/>
                  <a:ext cx="2490" cy="2463"/>
                </a:xfrm>
                <a:custGeom>
                  <a:avLst/>
                  <a:gdLst>
                    <a:gd name="connsiteX0" fmla="*/ 363 w 2490"/>
                    <a:gd name="connsiteY0" fmla="*/ 377 h 2463"/>
                    <a:gd name="connsiteX1" fmla="*/ 2127 w 2490"/>
                    <a:gd name="connsiteY1" fmla="*/ 349 h 2463"/>
                    <a:gd name="connsiteX2" fmla="*/ 2127 w 2490"/>
                    <a:gd name="connsiteY2" fmla="*/ 2086 h 2463"/>
                    <a:gd name="connsiteX3" fmla="*/ 363 w 2490"/>
                    <a:gd name="connsiteY3" fmla="*/ 2114 h 2463"/>
                    <a:gd name="connsiteX4" fmla="*/ 363 w 2490"/>
                    <a:gd name="connsiteY4" fmla="*/ 377 h 2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 h="2463">
                      <a:moveTo>
                        <a:pt x="363" y="377"/>
                      </a:moveTo>
                      <a:cubicBezTo>
                        <a:pt x="847" y="-106"/>
                        <a:pt x="1644" y="-135"/>
                        <a:pt x="2127" y="349"/>
                      </a:cubicBezTo>
                      <a:cubicBezTo>
                        <a:pt x="2612" y="805"/>
                        <a:pt x="2612" y="1602"/>
                        <a:pt x="2127" y="2086"/>
                      </a:cubicBezTo>
                      <a:cubicBezTo>
                        <a:pt x="1644" y="2570"/>
                        <a:pt x="847" y="2598"/>
                        <a:pt x="363" y="2114"/>
                      </a:cubicBezTo>
                      <a:cubicBezTo>
                        <a:pt x="-121" y="1659"/>
                        <a:pt x="-121" y="861"/>
                        <a:pt x="363" y="377"/>
                      </a:cubicBezTo>
                      <a:close/>
                    </a:path>
                  </a:pathLst>
                </a:custGeom>
                <a:grpFill/>
                <a:ln w="2845" cap="flat">
                  <a:noFill/>
                  <a:prstDash val="solid"/>
                  <a:miter/>
                </a:ln>
              </p:spPr>
              <p:txBody>
                <a:bodyPr rtlCol="0" anchor="ctr"/>
                <a:lstStyle/>
                <a:p>
                  <a:endParaRPr lang="en-US"/>
                </a:p>
              </p:txBody>
            </p:sp>
          </p:grpSp>
          <p:grpSp>
            <p:nvGrpSpPr>
              <p:cNvPr id="13" name="Graphic 9">
                <a:extLst>
                  <a:ext uri="{FF2B5EF4-FFF2-40B4-BE49-F238E27FC236}">
                    <a16:creationId xmlns:a16="http://schemas.microsoft.com/office/drawing/2014/main" id="{D133940E-3573-6DE5-DE2A-9B2020696CBB}"/>
                  </a:ext>
                </a:extLst>
              </p:cNvPr>
              <p:cNvGrpSpPr/>
              <p:nvPr/>
            </p:nvGrpSpPr>
            <p:grpSpPr>
              <a:xfrm>
                <a:off x="9664272" y="1681737"/>
                <a:ext cx="2561488" cy="672985"/>
                <a:chOff x="9664272" y="1681737"/>
                <a:chExt cx="2561488" cy="672985"/>
              </a:xfrm>
              <a:grpFill/>
            </p:grpSpPr>
            <p:sp>
              <p:nvSpPr>
                <p:cNvPr id="1898" name="Freeform: Shape 1897">
                  <a:extLst>
                    <a:ext uri="{FF2B5EF4-FFF2-40B4-BE49-F238E27FC236}">
                      <a16:creationId xmlns:a16="http://schemas.microsoft.com/office/drawing/2014/main" id="{4FE48FDD-FBF0-E196-5452-86CD5722D8EE}"/>
                    </a:ext>
                  </a:extLst>
                </p:cNvPr>
                <p:cNvSpPr/>
                <p:nvPr/>
              </p:nvSpPr>
              <p:spPr>
                <a:xfrm>
                  <a:off x="12187124" y="1681737"/>
                  <a:ext cx="38637" cy="38420"/>
                </a:xfrm>
                <a:custGeom>
                  <a:avLst/>
                  <a:gdLst>
                    <a:gd name="connsiteX0" fmla="*/ 7437 w 38637"/>
                    <a:gd name="connsiteY0" fmla="*/ 33987 h 38420"/>
                    <a:gd name="connsiteX1" fmla="*/ 3964 w 38637"/>
                    <a:gd name="connsiteY1" fmla="*/ 6942 h 38420"/>
                    <a:gd name="connsiteX2" fmla="*/ 31066 w 38637"/>
                    <a:gd name="connsiteY2" fmla="*/ 4266 h 38420"/>
                    <a:gd name="connsiteX3" fmla="*/ 34539 w 38637"/>
                    <a:gd name="connsiteY3" fmla="*/ 31311 h 38420"/>
                    <a:gd name="connsiteX4" fmla="*/ 7437 w 38637"/>
                    <a:gd name="connsiteY4" fmla="*/ 33987 h 3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37" h="38420">
                      <a:moveTo>
                        <a:pt x="7437" y="33987"/>
                      </a:moveTo>
                      <a:cubicBezTo>
                        <a:pt x="-904" y="27155"/>
                        <a:pt x="-2469" y="15027"/>
                        <a:pt x="3964" y="6942"/>
                      </a:cubicBezTo>
                      <a:cubicBezTo>
                        <a:pt x="10398" y="-1143"/>
                        <a:pt x="22526" y="-2339"/>
                        <a:pt x="31066" y="4266"/>
                      </a:cubicBezTo>
                      <a:cubicBezTo>
                        <a:pt x="39607" y="10899"/>
                        <a:pt x="41144" y="22998"/>
                        <a:pt x="34539" y="31311"/>
                      </a:cubicBezTo>
                      <a:cubicBezTo>
                        <a:pt x="27935" y="39623"/>
                        <a:pt x="15779" y="40819"/>
                        <a:pt x="7437" y="33987"/>
                      </a:cubicBezTo>
                      <a:close/>
                    </a:path>
                  </a:pathLst>
                </a:custGeom>
                <a:grpFill/>
                <a:ln w="2845"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id="{B1D80114-595B-D551-1FCD-858E9A642AE9}"/>
                    </a:ext>
                  </a:extLst>
                </p:cNvPr>
                <p:cNvSpPr/>
                <p:nvPr/>
              </p:nvSpPr>
              <p:spPr>
                <a:xfrm>
                  <a:off x="12142767" y="1736010"/>
                  <a:ext cx="37816" cy="37559"/>
                </a:xfrm>
                <a:custGeom>
                  <a:avLst/>
                  <a:gdLst>
                    <a:gd name="connsiteX0" fmla="*/ 6616 w 37816"/>
                    <a:gd name="connsiteY0" fmla="*/ 32693 h 37559"/>
                    <a:gd name="connsiteX1" fmla="*/ 4424 w 37816"/>
                    <a:gd name="connsiteY1" fmla="*/ 6246 h 37559"/>
                    <a:gd name="connsiteX2" fmla="*/ 10288 w 37816"/>
                    <a:gd name="connsiteY2" fmla="*/ 1862 h 37559"/>
                    <a:gd name="connsiteX3" fmla="*/ 17149 w 37816"/>
                    <a:gd name="connsiteY3" fmla="*/ 40 h 37559"/>
                    <a:gd name="connsiteX4" fmla="*/ 30928 w 37816"/>
                    <a:gd name="connsiteY4" fmla="*/ 4652 h 37559"/>
                    <a:gd name="connsiteX5" fmla="*/ 37731 w 37816"/>
                    <a:gd name="connsiteY5" fmla="*/ 17577 h 37559"/>
                    <a:gd name="connsiteX6" fmla="*/ 37020 w 37816"/>
                    <a:gd name="connsiteY6" fmla="*/ 24808 h 37559"/>
                    <a:gd name="connsiteX7" fmla="*/ 33347 w 37816"/>
                    <a:gd name="connsiteY7" fmla="*/ 31270 h 37559"/>
                    <a:gd name="connsiteX8" fmla="*/ 6644 w 37816"/>
                    <a:gd name="connsiteY8" fmla="*/ 32693 h 3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16" h="37559">
                      <a:moveTo>
                        <a:pt x="6616" y="32693"/>
                      </a:moveTo>
                      <a:cubicBezTo>
                        <a:pt x="-1270" y="25690"/>
                        <a:pt x="-2238" y="13847"/>
                        <a:pt x="4424" y="6246"/>
                      </a:cubicBezTo>
                      <a:cubicBezTo>
                        <a:pt x="6103" y="4339"/>
                        <a:pt x="8096" y="2887"/>
                        <a:pt x="10288" y="1862"/>
                      </a:cubicBezTo>
                      <a:cubicBezTo>
                        <a:pt x="12452" y="809"/>
                        <a:pt x="14757" y="211"/>
                        <a:pt x="17149" y="40"/>
                      </a:cubicBezTo>
                      <a:cubicBezTo>
                        <a:pt x="21903" y="-273"/>
                        <a:pt x="26885" y="1236"/>
                        <a:pt x="30928" y="4652"/>
                      </a:cubicBezTo>
                      <a:cubicBezTo>
                        <a:pt x="34941" y="8068"/>
                        <a:pt x="37248" y="12737"/>
                        <a:pt x="37731" y="17577"/>
                      </a:cubicBezTo>
                      <a:cubicBezTo>
                        <a:pt x="37959" y="19997"/>
                        <a:pt x="37731" y="22473"/>
                        <a:pt x="37020" y="24808"/>
                      </a:cubicBezTo>
                      <a:cubicBezTo>
                        <a:pt x="36279" y="27114"/>
                        <a:pt x="35055" y="29334"/>
                        <a:pt x="33347" y="31270"/>
                      </a:cubicBezTo>
                      <a:cubicBezTo>
                        <a:pt x="26486" y="39070"/>
                        <a:pt x="14530" y="39697"/>
                        <a:pt x="6644" y="32693"/>
                      </a:cubicBezTo>
                      <a:close/>
                    </a:path>
                  </a:pathLst>
                </a:custGeom>
                <a:grpFill/>
                <a:ln w="2845"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id="{3BFE014F-18D7-B69A-D8B2-48DAE0E87ABC}"/>
                    </a:ext>
                  </a:extLst>
                </p:cNvPr>
                <p:cNvSpPr/>
                <p:nvPr/>
              </p:nvSpPr>
              <p:spPr>
                <a:xfrm>
                  <a:off x="12096353" y="1788385"/>
                  <a:ext cx="36721" cy="36824"/>
                </a:xfrm>
                <a:custGeom>
                  <a:avLst/>
                  <a:gdLst>
                    <a:gd name="connsiteX0" fmla="*/ 5858 w 36721"/>
                    <a:gd name="connsiteY0" fmla="*/ 31532 h 36824"/>
                    <a:gd name="connsiteX1" fmla="*/ 4719 w 36721"/>
                    <a:gd name="connsiteY1" fmla="*/ 5598 h 36824"/>
                    <a:gd name="connsiteX2" fmla="*/ 30625 w 36721"/>
                    <a:gd name="connsiteY2" fmla="*/ 5085 h 36824"/>
                    <a:gd name="connsiteX3" fmla="*/ 31906 w 36721"/>
                    <a:gd name="connsiteY3" fmla="*/ 31162 h 36824"/>
                    <a:gd name="connsiteX4" fmla="*/ 5829 w 36721"/>
                    <a:gd name="connsiteY4" fmla="*/ 31532 h 36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21" h="36824">
                      <a:moveTo>
                        <a:pt x="5858" y="31532"/>
                      </a:moveTo>
                      <a:cubicBezTo>
                        <a:pt x="-1572" y="24358"/>
                        <a:pt x="-1914" y="12914"/>
                        <a:pt x="4719" y="5598"/>
                      </a:cubicBezTo>
                      <a:cubicBezTo>
                        <a:pt x="11437" y="-1662"/>
                        <a:pt x="23024" y="-1890"/>
                        <a:pt x="30625" y="5085"/>
                      </a:cubicBezTo>
                      <a:cubicBezTo>
                        <a:pt x="38226" y="12060"/>
                        <a:pt x="38795" y="23732"/>
                        <a:pt x="31906" y="31162"/>
                      </a:cubicBezTo>
                      <a:cubicBezTo>
                        <a:pt x="25074" y="38649"/>
                        <a:pt x="13231" y="38649"/>
                        <a:pt x="5829" y="31532"/>
                      </a:cubicBezTo>
                      <a:close/>
                    </a:path>
                  </a:pathLst>
                </a:custGeom>
                <a:grpFill/>
                <a:ln w="2845"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id="{6578B9D4-8F33-2670-3DC4-7FEA033916F6}"/>
                    </a:ext>
                  </a:extLst>
                </p:cNvPr>
                <p:cNvSpPr/>
                <p:nvPr/>
              </p:nvSpPr>
              <p:spPr>
                <a:xfrm>
                  <a:off x="12047747" y="1838942"/>
                  <a:ext cx="35956" cy="35846"/>
                </a:xfrm>
                <a:custGeom>
                  <a:avLst/>
                  <a:gdLst>
                    <a:gd name="connsiteX0" fmla="*/ 5242 w 35956"/>
                    <a:gd name="connsiteY0" fmla="*/ 30225 h 35846"/>
                    <a:gd name="connsiteX1" fmla="*/ 5156 w 35956"/>
                    <a:gd name="connsiteY1" fmla="*/ 4860 h 35846"/>
                    <a:gd name="connsiteX2" fmla="*/ 30550 w 35956"/>
                    <a:gd name="connsiteY2" fmla="*/ 5487 h 35846"/>
                    <a:gd name="connsiteX3" fmla="*/ 30664 w 35956"/>
                    <a:gd name="connsiteY3" fmla="*/ 30852 h 35846"/>
                    <a:gd name="connsiteX4" fmla="*/ 5242 w 35956"/>
                    <a:gd name="connsiteY4" fmla="*/ 30197 h 35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56" h="35846">
                      <a:moveTo>
                        <a:pt x="5242" y="30225"/>
                      </a:moveTo>
                      <a:cubicBezTo>
                        <a:pt x="-1704" y="22966"/>
                        <a:pt x="-1761" y="11607"/>
                        <a:pt x="5156" y="4860"/>
                      </a:cubicBezTo>
                      <a:cubicBezTo>
                        <a:pt x="12046" y="-1887"/>
                        <a:pt x="23462" y="-1545"/>
                        <a:pt x="30550" y="5487"/>
                      </a:cubicBezTo>
                      <a:cubicBezTo>
                        <a:pt x="37724" y="12632"/>
                        <a:pt x="37753" y="23934"/>
                        <a:pt x="30664" y="30852"/>
                      </a:cubicBezTo>
                      <a:cubicBezTo>
                        <a:pt x="23576" y="37769"/>
                        <a:pt x="12189" y="37456"/>
                        <a:pt x="5242" y="30197"/>
                      </a:cubicBezTo>
                      <a:close/>
                    </a:path>
                  </a:pathLst>
                </a:custGeom>
                <a:grpFill/>
                <a:ln w="2845"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id="{FA1C770C-2723-12AC-98BD-05CDE29CC4B7}"/>
                    </a:ext>
                  </a:extLst>
                </p:cNvPr>
                <p:cNvSpPr/>
                <p:nvPr/>
              </p:nvSpPr>
              <p:spPr>
                <a:xfrm>
                  <a:off x="11997243" y="1887392"/>
                  <a:ext cx="34946" cy="35112"/>
                </a:xfrm>
                <a:custGeom>
                  <a:avLst/>
                  <a:gdLst>
                    <a:gd name="connsiteX0" fmla="*/ 4588 w 34946"/>
                    <a:gd name="connsiteY0" fmla="*/ 29004 h 35112"/>
                    <a:gd name="connsiteX1" fmla="*/ 5585 w 34946"/>
                    <a:gd name="connsiteY1" fmla="*/ 4408 h 35112"/>
                    <a:gd name="connsiteX2" fmla="*/ 30153 w 34946"/>
                    <a:gd name="connsiteY2" fmla="*/ 5859 h 35112"/>
                    <a:gd name="connsiteX3" fmla="*/ 29413 w 34946"/>
                    <a:gd name="connsiteY3" fmla="*/ 30769 h 35112"/>
                    <a:gd name="connsiteX4" fmla="*/ 4560 w 34946"/>
                    <a:gd name="connsiteY4" fmla="*/ 29032 h 35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6" h="35112">
                      <a:moveTo>
                        <a:pt x="4588" y="29004"/>
                      </a:moveTo>
                      <a:cubicBezTo>
                        <a:pt x="-1931" y="21631"/>
                        <a:pt x="-1418" y="10670"/>
                        <a:pt x="5585" y="4408"/>
                      </a:cubicBezTo>
                      <a:cubicBezTo>
                        <a:pt x="12503" y="-1998"/>
                        <a:pt x="23492" y="-1343"/>
                        <a:pt x="30153" y="5859"/>
                      </a:cubicBezTo>
                      <a:cubicBezTo>
                        <a:pt x="36815" y="13062"/>
                        <a:pt x="36501" y="24221"/>
                        <a:pt x="29413" y="30769"/>
                      </a:cubicBezTo>
                      <a:cubicBezTo>
                        <a:pt x="22210" y="37203"/>
                        <a:pt x="11051" y="36377"/>
                        <a:pt x="4560" y="29032"/>
                      </a:cubicBezTo>
                      <a:close/>
                    </a:path>
                  </a:pathLst>
                </a:custGeom>
                <a:grpFill/>
                <a:ln w="2845"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id="{C1B9DA36-3DD0-86E9-F02E-7FA2ACBA0EA8}"/>
                    </a:ext>
                  </a:extLst>
                </p:cNvPr>
                <p:cNvSpPr/>
                <p:nvPr/>
              </p:nvSpPr>
              <p:spPr>
                <a:xfrm>
                  <a:off x="11944832" y="1933717"/>
                  <a:ext cx="34047" cy="34270"/>
                </a:xfrm>
                <a:custGeom>
                  <a:avLst/>
                  <a:gdLst>
                    <a:gd name="connsiteX0" fmla="*/ 4049 w 34047"/>
                    <a:gd name="connsiteY0" fmla="*/ 27886 h 34270"/>
                    <a:gd name="connsiteX1" fmla="*/ 5871 w 34047"/>
                    <a:gd name="connsiteY1" fmla="*/ 3774 h 34270"/>
                    <a:gd name="connsiteX2" fmla="*/ 29869 w 34047"/>
                    <a:gd name="connsiteY2" fmla="*/ 6279 h 34270"/>
                    <a:gd name="connsiteX3" fmla="*/ 28076 w 34047"/>
                    <a:gd name="connsiteY3" fmla="*/ 30392 h 34270"/>
                    <a:gd name="connsiteX4" fmla="*/ 4078 w 34047"/>
                    <a:gd name="connsiteY4" fmla="*/ 27886 h 34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47" h="34270">
                      <a:moveTo>
                        <a:pt x="4049" y="27886"/>
                      </a:moveTo>
                      <a:cubicBezTo>
                        <a:pt x="-1987" y="20456"/>
                        <a:pt x="-1189" y="9667"/>
                        <a:pt x="5871" y="3774"/>
                      </a:cubicBezTo>
                      <a:cubicBezTo>
                        <a:pt x="12902" y="-2119"/>
                        <a:pt x="23663" y="-980"/>
                        <a:pt x="29869" y="6279"/>
                      </a:cubicBezTo>
                      <a:cubicBezTo>
                        <a:pt x="36076" y="13567"/>
                        <a:pt x="35279" y="24356"/>
                        <a:pt x="28076" y="30392"/>
                      </a:cubicBezTo>
                      <a:cubicBezTo>
                        <a:pt x="20874" y="36427"/>
                        <a:pt x="10112" y="35288"/>
                        <a:pt x="4078" y="27886"/>
                      </a:cubicBezTo>
                      <a:close/>
                    </a:path>
                  </a:pathLst>
                </a:custGeom>
                <a:grpFill/>
                <a:ln w="2845"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id="{1C7DE578-B93B-5976-9CF4-804E4BED23B1}"/>
                    </a:ext>
                  </a:extLst>
                </p:cNvPr>
                <p:cNvSpPr/>
                <p:nvPr/>
              </p:nvSpPr>
              <p:spPr>
                <a:xfrm>
                  <a:off x="11890510" y="1977930"/>
                  <a:ext cx="33204" cy="33340"/>
                </a:xfrm>
                <a:custGeom>
                  <a:avLst/>
                  <a:gdLst>
                    <a:gd name="connsiteX0" fmla="*/ 3484 w 33204"/>
                    <a:gd name="connsiteY0" fmla="*/ 26519 h 33340"/>
                    <a:gd name="connsiteX1" fmla="*/ 6303 w 33204"/>
                    <a:gd name="connsiteY1" fmla="*/ 3232 h 33340"/>
                    <a:gd name="connsiteX2" fmla="*/ 29533 w 33204"/>
                    <a:gd name="connsiteY2" fmla="*/ 6620 h 33340"/>
                    <a:gd name="connsiteX3" fmla="*/ 26828 w 33204"/>
                    <a:gd name="connsiteY3" fmla="*/ 30049 h 33340"/>
                    <a:gd name="connsiteX4" fmla="*/ 3484 w 33204"/>
                    <a:gd name="connsiteY4" fmla="*/ 26519 h 3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04" h="33340">
                      <a:moveTo>
                        <a:pt x="3484" y="26519"/>
                      </a:moveTo>
                      <a:cubicBezTo>
                        <a:pt x="-2095" y="19060"/>
                        <a:pt x="-843" y="8641"/>
                        <a:pt x="6303" y="3232"/>
                      </a:cubicBezTo>
                      <a:cubicBezTo>
                        <a:pt x="13505" y="-2092"/>
                        <a:pt x="23782" y="-754"/>
                        <a:pt x="29533" y="6620"/>
                      </a:cubicBezTo>
                      <a:cubicBezTo>
                        <a:pt x="35283" y="13936"/>
                        <a:pt x="34202" y="24583"/>
                        <a:pt x="26828" y="30049"/>
                      </a:cubicBezTo>
                      <a:cubicBezTo>
                        <a:pt x="19512" y="35572"/>
                        <a:pt x="9064" y="33977"/>
                        <a:pt x="3484" y="26519"/>
                      </a:cubicBezTo>
                      <a:close/>
                    </a:path>
                  </a:pathLst>
                </a:custGeom>
                <a:grpFill/>
                <a:ln w="2845"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id="{FD9FE588-2629-B0FC-44D2-3677D78FCA16}"/>
                    </a:ext>
                  </a:extLst>
                </p:cNvPr>
                <p:cNvSpPr/>
                <p:nvPr/>
              </p:nvSpPr>
              <p:spPr>
                <a:xfrm>
                  <a:off x="11834529" y="2019755"/>
                  <a:ext cx="32196" cy="32659"/>
                </a:xfrm>
                <a:custGeom>
                  <a:avLst/>
                  <a:gdLst>
                    <a:gd name="connsiteX0" fmla="*/ 2984 w 32196"/>
                    <a:gd name="connsiteY0" fmla="*/ 25403 h 32659"/>
                    <a:gd name="connsiteX1" fmla="*/ 222 w 32196"/>
                    <a:gd name="connsiteY1" fmla="*/ 13219 h 32659"/>
                    <a:gd name="connsiteX2" fmla="*/ 2358 w 32196"/>
                    <a:gd name="connsiteY2" fmla="*/ 7497 h 32659"/>
                    <a:gd name="connsiteX3" fmla="*/ 6628 w 32196"/>
                    <a:gd name="connsiteY3" fmla="*/ 2857 h 32659"/>
                    <a:gd name="connsiteX4" fmla="*/ 29060 w 32196"/>
                    <a:gd name="connsiteY4" fmla="*/ 7013 h 32659"/>
                    <a:gd name="connsiteX5" fmla="*/ 25530 w 32196"/>
                    <a:gd name="connsiteY5" fmla="*/ 29759 h 32659"/>
                    <a:gd name="connsiteX6" fmla="*/ 19695 w 32196"/>
                    <a:gd name="connsiteY6" fmla="*/ 32350 h 32659"/>
                    <a:gd name="connsiteX7" fmla="*/ 13460 w 32196"/>
                    <a:gd name="connsiteY7" fmla="*/ 32350 h 32659"/>
                    <a:gd name="connsiteX8" fmla="*/ 2984 w 32196"/>
                    <a:gd name="connsiteY8" fmla="*/ 25432 h 3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96" h="32659">
                      <a:moveTo>
                        <a:pt x="2984" y="25403"/>
                      </a:moveTo>
                      <a:cubicBezTo>
                        <a:pt x="422" y="21674"/>
                        <a:pt x="-461" y="17290"/>
                        <a:pt x="222" y="13219"/>
                      </a:cubicBezTo>
                      <a:cubicBezTo>
                        <a:pt x="564" y="11198"/>
                        <a:pt x="1304" y="9262"/>
                        <a:pt x="2358" y="7497"/>
                      </a:cubicBezTo>
                      <a:cubicBezTo>
                        <a:pt x="3410" y="5703"/>
                        <a:pt x="4834" y="4138"/>
                        <a:pt x="6628" y="2857"/>
                      </a:cubicBezTo>
                      <a:cubicBezTo>
                        <a:pt x="13716" y="-2211"/>
                        <a:pt x="23766" y="-360"/>
                        <a:pt x="29060" y="7013"/>
                      </a:cubicBezTo>
                      <a:cubicBezTo>
                        <a:pt x="34356" y="14386"/>
                        <a:pt x="32790" y="24549"/>
                        <a:pt x="25530" y="29759"/>
                      </a:cubicBezTo>
                      <a:cubicBezTo>
                        <a:pt x="23709" y="31040"/>
                        <a:pt x="21745" y="31923"/>
                        <a:pt x="19695" y="32350"/>
                      </a:cubicBezTo>
                      <a:cubicBezTo>
                        <a:pt x="17645" y="32777"/>
                        <a:pt x="15509" y="32748"/>
                        <a:pt x="13460" y="32350"/>
                      </a:cubicBezTo>
                      <a:cubicBezTo>
                        <a:pt x="9361" y="31524"/>
                        <a:pt x="5546" y="29161"/>
                        <a:pt x="2984" y="25432"/>
                      </a:cubicBezTo>
                      <a:close/>
                    </a:path>
                  </a:pathLst>
                </a:custGeom>
                <a:grpFill/>
                <a:ln w="2845"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id="{D9BA8057-E521-2A78-4BB3-92D25CE09E00}"/>
                    </a:ext>
                  </a:extLst>
                </p:cNvPr>
                <p:cNvSpPr/>
                <p:nvPr/>
              </p:nvSpPr>
              <p:spPr>
                <a:xfrm>
                  <a:off x="11776828" y="2059303"/>
                  <a:ext cx="31352" cy="31701"/>
                </a:xfrm>
                <a:custGeom>
                  <a:avLst/>
                  <a:gdLst>
                    <a:gd name="connsiteX0" fmla="*/ 2553 w 31352"/>
                    <a:gd name="connsiteY0" fmla="*/ 24202 h 31701"/>
                    <a:gd name="connsiteX1" fmla="*/ 6966 w 31352"/>
                    <a:gd name="connsiteY1" fmla="*/ 2367 h 31701"/>
                    <a:gd name="connsiteX2" fmla="*/ 28687 w 31352"/>
                    <a:gd name="connsiteY2" fmla="*/ 7434 h 31701"/>
                    <a:gd name="connsiteX3" fmla="*/ 24274 w 31352"/>
                    <a:gd name="connsiteY3" fmla="*/ 29269 h 31701"/>
                    <a:gd name="connsiteX4" fmla="*/ 2553 w 31352"/>
                    <a:gd name="connsiteY4" fmla="*/ 24202 h 31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2" h="31701">
                      <a:moveTo>
                        <a:pt x="2553" y="24202"/>
                      </a:moveTo>
                      <a:cubicBezTo>
                        <a:pt x="-2144" y="16715"/>
                        <a:pt x="-180" y="6950"/>
                        <a:pt x="6966" y="2367"/>
                      </a:cubicBezTo>
                      <a:cubicBezTo>
                        <a:pt x="14112" y="-2216"/>
                        <a:pt x="23819" y="61"/>
                        <a:pt x="28687" y="7434"/>
                      </a:cubicBezTo>
                      <a:cubicBezTo>
                        <a:pt x="33555" y="14807"/>
                        <a:pt x="31562" y="24601"/>
                        <a:pt x="24274" y="29269"/>
                      </a:cubicBezTo>
                      <a:cubicBezTo>
                        <a:pt x="16986" y="33938"/>
                        <a:pt x="7250" y="31689"/>
                        <a:pt x="2553" y="24202"/>
                      </a:cubicBezTo>
                      <a:close/>
                    </a:path>
                  </a:pathLst>
                </a:custGeom>
                <a:grpFill/>
                <a:ln w="2845"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id="{768E6BD4-7DF3-7CCF-3BA4-5E73B4AC1094}"/>
                    </a:ext>
                  </a:extLst>
                </p:cNvPr>
                <p:cNvSpPr/>
                <p:nvPr/>
              </p:nvSpPr>
              <p:spPr>
                <a:xfrm>
                  <a:off x="11717555" y="2096447"/>
                  <a:ext cx="30471" cy="30812"/>
                </a:xfrm>
                <a:custGeom>
                  <a:avLst/>
                  <a:gdLst>
                    <a:gd name="connsiteX0" fmla="*/ 2128 w 30471"/>
                    <a:gd name="connsiteY0" fmla="*/ 22899 h 30812"/>
                    <a:gd name="connsiteX1" fmla="*/ 7366 w 30471"/>
                    <a:gd name="connsiteY1" fmla="*/ 1975 h 30812"/>
                    <a:gd name="connsiteX2" fmla="*/ 13031 w 30471"/>
                    <a:gd name="connsiteY2" fmla="*/ 125 h 30812"/>
                    <a:gd name="connsiteX3" fmla="*/ 18810 w 30471"/>
                    <a:gd name="connsiteY3" fmla="*/ 523 h 30812"/>
                    <a:gd name="connsiteX4" fmla="*/ 28205 w 30471"/>
                    <a:gd name="connsiteY4" fmla="*/ 7669 h 30812"/>
                    <a:gd name="connsiteX5" fmla="*/ 30055 w 30471"/>
                    <a:gd name="connsiteY5" fmla="*/ 19426 h 30812"/>
                    <a:gd name="connsiteX6" fmla="*/ 27636 w 30471"/>
                    <a:gd name="connsiteY6" fmla="*/ 24806 h 30812"/>
                    <a:gd name="connsiteX7" fmla="*/ 23109 w 30471"/>
                    <a:gd name="connsiteY7" fmla="*/ 28820 h 30812"/>
                    <a:gd name="connsiteX8" fmla="*/ 2157 w 30471"/>
                    <a:gd name="connsiteY8" fmla="*/ 22927 h 3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71" h="30812">
                      <a:moveTo>
                        <a:pt x="2128" y="22899"/>
                      </a:moveTo>
                      <a:cubicBezTo>
                        <a:pt x="-2142" y="15440"/>
                        <a:pt x="220" y="6074"/>
                        <a:pt x="7366" y="1975"/>
                      </a:cubicBezTo>
                      <a:cubicBezTo>
                        <a:pt x="9160" y="950"/>
                        <a:pt x="11095" y="352"/>
                        <a:pt x="13031" y="125"/>
                      </a:cubicBezTo>
                      <a:cubicBezTo>
                        <a:pt x="14967" y="-132"/>
                        <a:pt x="16932" y="11"/>
                        <a:pt x="18810" y="523"/>
                      </a:cubicBezTo>
                      <a:cubicBezTo>
                        <a:pt x="22568" y="1519"/>
                        <a:pt x="26013" y="3996"/>
                        <a:pt x="28205" y="7669"/>
                      </a:cubicBezTo>
                      <a:cubicBezTo>
                        <a:pt x="30397" y="11341"/>
                        <a:pt x="30966" y="15554"/>
                        <a:pt x="30055" y="19426"/>
                      </a:cubicBezTo>
                      <a:cubicBezTo>
                        <a:pt x="29600" y="21362"/>
                        <a:pt x="28774" y="23184"/>
                        <a:pt x="27636" y="24806"/>
                      </a:cubicBezTo>
                      <a:cubicBezTo>
                        <a:pt x="26468" y="26401"/>
                        <a:pt x="24931" y="27767"/>
                        <a:pt x="23109" y="28820"/>
                      </a:cubicBezTo>
                      <a:cubicBezTo>
                        <a:pt x="15792" y="33005"/>
                        <a:pt x="6427" y="30386"/>
                        <a:pt x="2157" y="22927"/>
                      </a:cubicBezTo>
                      <a:close/>
                    </a:path>
                  </a:pathLst>
                </a:custGeom>
                <a:grpFill/>
                <a:ln w="2845"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id="{269EE4D9-BB88-E8CA-6F01-24F42BBBA350}"/>
                    </a:ext>
                  </a:extLst>
                </p:cNvPr>
                <p:cNvSpPr/>
                <p:nvPr/>
              </p:nvSpPr>
              <p:spPr>
                <a:xfrm>
                  <a:off x="11656894" y="2130947"/>
                  <a:ext cx="29500" cy="30110"/>
                </a:xfrm>
                <a:custGeom>
                  <a:avLst/>
                  <a:gdLst>
                    <a:gd name="connsiteX0" fmla="*/ 1752 w 29500"/>
                    <a:gd name="connsiteY0" fmla="*/ 21878 h 30110"/>
                    <a:gd name="connsiteX1" fmla="*/ 7646 w 29500"/>
                    <a:gd name="connsiteY1" fmla="*/ 1694 h 30110"/>
                    <a:gd name="connsiteX2" fmla="*/ 27630 w 29500"/>
                    <a:gd name="connsiteY2" fmla="*/ 8042 h 30110"/>
                    <a:gd name="connsiteX3" fmla="*/ 21823 w 29500"/>
                    <a:gd name="connsiteY3" fmla="*/ 28369 h 30110"/>
                    <a:gd name="connsiteX4" fmla="*/ 1752 w 29500"/>
                    <a:gd name="connsiteY4" fmla="*/ 21878 h 30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00" h="30110">
                      <a:moveTo>
                        <a:pt x="1752" y="21878"/>
                      </a:moveTo>
                      <a:cubicBezTo>
                        <a:pt x="-2090" y="14476"/>
                        <a:pt x="614" y="5594"/>
                        <a:pt x="7646" y="1694"/>
                      </a:cubicBezTo>
                      <a:cubicBezTo>
                        <a:pt x="14677" y="-2121"/>
                        <a:pt x="23645" y="726"/>
                        <a:pt x="27630" y="8042"/>
                      </a:cubicBezTo>
                      <a:cubicBezTo>
                        <a:pt x="31616" y="15359"/>
                        <a:pt x="29025" y="24469"/>
                        <a:pt x="21823" y="28369"/>
                      </a:cubicBezTo>
                      <a:cubicBezTo>
                        <a:pt x="14649" y="32326"/>
                        <a:pt x="5596" y="29280"/>
                        <a:pt x="1752" y="21878"/>
                      </a:cubicBezTo>
                      <a:close/>
                    </a:path>
                  </a:pathLst>
                </a:custGeom>
                <a:grpFill/>
                <a:ln w="2845"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id="{477957A7-0711-7525-881F-A166E14A9B73}"/>
                    </a:ext>
                  </a:extLst>
                </p:cNvPr>
                <p:cNvSpPr/>
                <p:nvPr/>
              </p:nvSpPr>
              <p:spPr>
                <a:xfrm>
                  <a:off x="11594784" y="2162983"/>
                  <a:ext cx="28614" cy="29138"/>
                </a:xfrm>
                <a:custGeom>
                  <a:avLst/>
                  <a:gdLst>
                    <a:gd name="connsiteX0" fmla="*/ 1432 w 28614"/>
                    <a:gd name="connsiteY0" fmla="*/ 20701 h 29138"/>
                    <a:gd name="connsiteX1" fmla="*/ 7923 w 28614"/>
                    <a:gd name="connsiteY1" fmla="*/ 1343 h 29138"/>
                    <a:gd name="connsiteX2" fmla="*/ 27082 w 28614"/>
                    <a:gd name="connsiteY2" fmla="*/ 8403 h 29138"/>
                    <a:gd name="connsiteX3" fmla="*/ 20591 w 28614"/>
                    <a:gd name="connsiteY3" fmla="*/ 27761 h 29138"/>
                    <a:gd name="connsiteX4" fmla="*/ 1432 w 28614"/>
                    <a:gd name="connsiteY4" fmla="*/ 20701 h 29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4" h="29138">
                      <a:moveTo>
                        <a:pt x="1432" y="20701"/>
                      </a:moveTo>
                      <a:cubicBezTo>
                        <a:pt x="-1984" y="13356"/>
                        <a:pt x="920" y="4702"/>
                        <a:pt x="7923" y="1343"/>
                      </a:cubicBezTo>
                      <a:cubicBezTo>
                        <a:pt x="14926" y="-2016"/>
                        <a:pt x="23524" y="1144"/>
                        <a:pt x="27082" y="8403"/>
                      </a:cubicBezTo>
                      <a:cubicBezTo>
                        <a:pt x="30669" y="15662"/>
                        <a:pt x="27737" y="24345"/>
                        <a:pt x="20591" y="27761"/>
                      </a:cubicBezTo>
                      <a:cubicBezTo>
                        <a:pt x="13417" y="31178"/>
                        <a:pt x="4848" y="28018"/>
                        <a:pt x="1432" y="20701"/>
                      </a:cubicBezTo>
                      <a:close/>
                    </a:path>
                  </a:pathLst>
                </a:custGeom>
                <a:grpFill/>
                <a:ln w="2845"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id="{1FF18EF6-A291-0DF0-1267-B103ECEAEEAE}"/>
                    </a:ext>
                  </a:extLst>
                </p:cNvPr>
                <p:cNvSpPr/>
                <p:nvPr/>
              </p:nvSpPr>
              <p:spPr>
                <a:xfrm>
                  <a:off x="11531447" y="2192499"/>
                  <a:ext cx="27775" cy="28213"/>
                </a:xfrm>
                <a:custGeom>
                  <a:avLst/>
                  <a:gdLst>
                    <a:gd name="connsiteX0" fmla="*/ 1143 w 27775"/>
                    <a:gd name="connsiteY0" fmla="*/ 19426 h 28213"/>
                    <a:gd name="connsiteX1" fmla="*/ 8260 w 27775"/>
                    <a:gd name="connsiteY1" fmla="*/ 1035 h 28213"/>
                    <a:gd name="connsiteX2" fmla="*/ 26536 w 27775"/>
                    <a:gd name="connsiteY2" fmla="*/ 8579 h 28213"/>
                    <a:gd name="connsiteX3" fmla="*/ 19505 w 27775"/>
                    <a:gd name="connsiteY3" fmla="*/ 27141 h 28213"/>
                    <a:gd name="connsiteX4" fmla="*/ 1171 w 27775"/>
                    <a:gd name="connsiteY4" fmla="*/ 19426 h 28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75" h="28213">
                      <a:moveTo>
                        <a:pt x="1143" y="19426"/>
                      </a:moveTo>
                      <a:cubicBezTo>
                        <a:pt x="-1875" y="12195"/>
                        <a:pt x="1285" y="3939"/>
                        <a:pt x="8260" y="1035"/>
                      </a:cubicBezTo>
                      <a:cubicBezTo>
                        <a:pt x="15234" y="-1811"/>
                        <a:pt x="23347" y="1377"/>
                        <a:pt x="26536" y="8579"/>
                      </a:cubicBezTo>
                      <a:cubicBezTo>
                        <a:pt x="29696" y="15725"/>
                        <a:pt x="26622" y="24237"/>
                        <a:pt x="19505" y="27141"/>
                      </a:cubicBezTo>
                      <a:cubicBezTo>
                        <a:pt x="12416" y="30130"/>
                        <a:pt x="4188" y="26657"/>
                        <a:pt x="1171" y="19426"/>
                      </a:cubicBezTo>
                      <a:close/>
                    </a:path>
                  </a:pathLst>
                </a:custGeom>
                <a:grpFill/>
                <a:ln w="2845" cap="flat">
                  <a:noFill/>
                  <a:prstDash val="solid"/>
                  <a:miter/>
                </a:ln>
              </p:spPr>
              <p:txBody>
                <a:bodyPr rtlCol="0" anchor="ctr"/>
                <a:lstStyle/>
                <a:p>
                  <a:endParaRPr lang="en-US"/>
                </a:p>
              </p:txBody>
            </p:sp>
            <p:sp>
              <p:nvSpPr>
                <p:cNvPr id="1911" name="Freeform: Shape 1910">
                  <a:extLst>
                    <a:ext uri="{FF2B5EF4-FFF2-40B4-BE49-F238E27FC236}">
                      <a16:creationId xmlns:a16="http://schemas.microsoft.com/office/drawing/2014/main" id="{38256544-BC8F-AABA-D85C-289C9D49E70C}"/>
                    </a:ext>
                  </a:extLst>
                </p:cNvPr>
                <p:cNvSpPr/>
                <p:nvPr/>
              </p:nvSpPr>
              <p:spPr>
                <a:xfrm>
                  <a:off x="11466991" y="2219181"/>
                  <a:ext cx="26833" cy="27536"/>
                </a:xfrm>
                <a:custGeom>
                  <a:avLst/>
                  <a:gdLst>
                    <a:gd name="connsiteX0" fmla="*/ 890 w 26833"/>
                    <a:gd name="connsiteY0" fmla="*/ 18451 h 27536"/>
                    <a:gd name="connsiteX1" fmla="*/ 8491 w 26833"/>
                    <a:gd name="connsiteY1" fmla="*/ 887 h 27536"/>
                    <a:gd name="connsiteX2" fmla="*/ 25856 w 26833"/>
                    <a:gd name="connsiteY2" fmla="*/ 8886 h 27536"/>
                    <a:gd name="connsiteX3" fmla="*/ 18313 w 26833"/>
                    <a:gd name="connsiteY3" fmla="*/ 26622 h 27536"/>
                    <a:gd name="connsiteX4" fmla="*/ 890 w 26833"/>
                    <a:gd name="connsiteY4" fmla="*/ 18480 h 2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3" h="27536">
                      <a:moveTo>
                        <a:pt x="890" y="18451"/>
                      </a:moveTo>
                      <a:cubicBezTo>
                        <a:pt x="-1758" y="11306"/>
                        <a:pt x="1715" y="3591"/>
                        <a:pt x="8491" y="887"/>
                      </a:cubicBezTo>
                      <a:cubicBezTo>
                        <a:pt x="15295" y="-1789"/>
                        <a:pt x="23067" y="1797"/>
                        <a:pt x="25856" y="8886"/>
                      </a:cubicBezTo>
                      <a:cubicBezTo>
                        <a:pt x="28646" y="15975"/>
                        <a:pt x="25259" y="23917"/>
                        <a:pt x="18313" y="26622"/>
                      </a:cubicBezTo>
                      <a:cubicBezTo>
                        <a:pt x="11395" y="29412"/>
                        <a:pt x="3538" y="25569"/>
                        <a:pt x="890" y="18480"/>
                      </a:cubicBezTo>
                      <a:close/>
                    </a:path>
                  </a:pathLst>
                </a:custGeom>
                <a:grpFill/>
                <a:ln w="2845"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id="{24622C15-C453-A79A-C0FB-D0DD861888C6}"/>
                    </a:ext>
                  </a:extLst>
                </p:cNvPr>
                <p:cNvSpPr/>
                <p:nvPr/>
              </p:nvSpPr>
              <p:spPr>
                <a:xfrm>
                  <a:off x="11401463" y="2243221"/>
                  <a:ext cx="25936" cy="26569"/>
                </a:xfrm>
                <a:custGeom>
                  <a:avLst/>
                  <a:gdLst>
                    <a:gd name="connsiteX0" fmla="*/ 685 w 25936"/>
                    <a:gd name="connsiteY0" fmla="*/ 17385 h 26569"/>
                    <a:gd name="connsiteX1" fmla="*/ 8713 w 25936"/>
                    <a:gd name="connsiteY1" fmla="*/ 646 h 26569"/>
                    <a:gd name="connsiteX2" fmla="*/ 25196 w 25936"/>
                    <a:gd name="connsiteY2" fmla="*/ 9158 h 26569"/>
                    <a:gd name="connsiteX3" fmla="*/ 17168 w 25936"/>
                    <a:gd name="connsiteY3" fmla="*/ 25897 h 26569"/>
                    <a:gd name="connsiteX4" fmla="*/ 685 w 25936"/>
                    <a:gd name="connsiteY4" fmla="*/ 17385 h 26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36" h="26569">
                      <a:moveTo>
                        <a:pt x="685" y="17385"/>
                      </a:moveTo>
                      <a:cubicBezTo>
                        <a:pt x="-1593" y="10382"/>
                        <a:pt x="1994" y="2895"/>
                        <a:pt x="8713" y="646"/>
                      </a:cubicBezTo>
                      <a:cubicBezTo>
                        <a:pt x="15431" y="-1603"/>
                        <a:pt x="22805" y="2211"/>
                        <a:pt x="25196" y="9158"/>
                      </a:cubicBezTo>
                      <a:cubicBezTo>
                        <a:pt x="27587" y="16104"/>
                        <a:pt x="24000" y="23620"/>
                        <a:pt x="17168" y="25897"/>
                      </a:cubicBezTo>
                      <a:cubicBezTo>
                        <a:pt x="10335" y="28203"/>
                        <a:pt x="2963" y="24388"/>
                        <a:pt x="685" y="17385"/>
                      </a:cubicBezTo>
                      <a:close/>
                    </a:path>
                  </a:pathLst>
                </a:custGeom>
                <a:grpFill/>
                <a:ln w="2845"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id="{4F1A361B-E07C-8061-2822-85DB2712311F}"/>
                    </a:ext>
                  </a:extLst>
                </p:cNvPr>
                <p:cNvSpPr/>
                <p:nvPr/>
              </p:nvSpPr>
              <p:spPr>
                <a:xfrm>
                  <a:off x="11335008" y="2264558"/>
                  <a:ext cx="25111" cy="25645"/>
                </a:xfrm>
                <a:custGeom>
                  <a:avLst/>
                  <a:gdLst>
                    <a:gd name="connsiteX0" fmla="*/ 496 w 25111"/>
                    <a:gd name="connsiteY0" fmla="*/ 16232 h 25645"/>
                    <a:gd name="connsiteX1" fmla="*/ 8952 w 25111"/>
                    <a:gd name="connsiteY1" fmla="*/ 461 h 25645"/>
                    <a:gd name="connsiteX2" fmla="*/ 18460 w 25111"/>
                    <a:gd name="connsiteY2" fmla="*/ 1685 h 25645"/>
                    <a:gd name="connsiteX3" fmla="*/ 24552 w 25111"/>
                    <a:gd name="connsiteY3" fmla="*/ 9343 h 25645"/>
                    <a:gd name="connsiteX4" fmla="*/ 23641 w 25111"/>
                    <a:gd name="connsiteY4" fmla="*/ 19136 h 25645"/>
                    <a:gd name="connsiteX5" fmla="*/ 16125 w 25111"/>
                    <a:gd name="connsiteY5" fmla="*/ 25171 h 25645"/>
                    <a:gd name="connsiteX6" fmla="*/ 524 w 25111"/>
                    <a:gd name="connsiteY6" fmla="*/ 16204 h 2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11" h="25645">
                      <a:moveTo>
                        <a:pt x="496" y="16232"/>
                      </a:moveTo>
                      <a:cubicBezTo>
                        <a:pt x="-1411" y="9371"/>
                        <a:pt x="2347" y="2311"/>
                        <a:pt x="8952" y="461"/>
                      </a:cubicBezTo>
                      <a:cubicBezTo>
                        <a:pt x="12254" y="-479"/>
                        <a:pt x="15641" y="62"/>
                        <a:pt x="18460" y="1685"/>
                      </a:cubicBezTo>
                      <a:cubicBezTo>
                        <a:pt x="21278" y="3279"/>
                        <a:pt x="23527" y="5927"/>
                        <a:pt x="24552" y="9343"/>
                      </a:cubicBezTo>
                      <a:cubicBezTo>
                        <a:pt x="25577" y="12731"/>
                        <a:pt x="25150" y="16261"/>
                        <a:pt x="23641" y="19136"/>
                      </a:cubicBezTo>
                      <a:cubicBezTo>
                        <a:pt x="22104" y="21983"/>
                        <a:pt x="19485" y="24232"/>
                        <a:pt x="16125" y="25171"/>
                      </a:cubicBezTo>
                      <a:cubicBezTo>
                        <a:pt x="9435" y="27079"/>
                        <a:pt x="2432" y="23065"/>
                        <a:pt x="524" y="16204"/>
                      </a:cubicBezTo>
                      <a:close/>
                    </a:path>
                  </a:pathLst>
                </a:custGeom>
                <a:grpFill/>
                <a:ln w="2845"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id="{0ACAFE5E-8165-7765-9326-5E7C22716A77}"/>
                    </a:ext>
                  </a:extLst>
                </p:cNvPr>
                <p:cNvSpPr/>
                <p:nvPr/>
              </p:nvSpPr>
              <p:spPr>
                <a:xfrm>
                  <a:off x="11267768" y="2283127"/>
                  <a:ext cx="24180" cy="24911"/>
                </a:xfrm>
                <a:custGeom>
                  <a:avLst/>
                  <a:gdLst>
                    <a:gd name="connsiteX0" fmla="*/ 352 w 24180"/>
                    <a:gd name="connsiteY0" fmla="*/ 15228 h 24911"/>
                    <a:gd name="connsiteX1" fmla="*/ 1747 w 24180"/>
                    <a:gd name="connsiteY1" fmla="*/ 5890 h 24911"/>
                    <a:gd name="connsiteX2" fmla="*/ 9120 w 24180"/>
                    <a:gd name="connsiteY2" fmla="*/ 367 h 24911"/>
                    <a:gd name="connsiteX3" fmla="*/ 23781 w 24180"/>
                    <a:gd name="connsiteY3" fmla="*/ 9449 h 24911"/>
                    <a:gd name="connsiteX4" fmla="*/ 15069 w 24180"/>
                    <a:gd name="connsiteY4" fmla="*/ 24537 h 24911"/>
                    <a:gd name="connsiteX5" fmla="*/ 5846 w 24180"/>
                    <a:gd name="connsiteY5" fmla="*/ 23000 h 24911"/>
                    <a:gd name="connsiteX6" fmla="*/ 352 w 24180"/>
                    <a:gd name="connsiteY6" fmla="*/ 15256 h 2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0" h="24911">
                      <a:moveTo>
                        <a:pt x="352" y="15228"/>
                      </a:moveTo>
                      <a:cubicBezTo>
                        <a:pt x="-446" y="11897"/>
                        <a:pt x="152" y="8566"/>
                        <a:pt x="1747" y="5890"/>
                      </a:cubicBezTo>
                      <a:cubicBezTo>
                        <a:pt x="3341" y="3186"/>
                        <a:pt x="5931" y="1221"/>
                        <a:pt x="9120" y="367"/>
                      </a:cubicBezTo>
                      <a:cubicBezTo>
                        <a:pt x="15525" y="-1284"/>
                        <a:pt x="22073" y="2787"/>
                        <a:pt x="23781" y="9449"/>
                      </a:cubicBezTo>
                      <a:cubicBezTo>
                        <a:pt x="25489" y="16110"/>
                        <a:pt x="21560" y="22857"/>
                        <a:pt x="15069" y="24537"/>
                      </a:cubicBezTo>
                      <a:cubicBezTo>
                        <a:pt x="11824" y="25419"/>
                        <a:pt x="8522" y="24679"/>
                        <a:pt x="5846" y="23000"/>
                      </a:cubicBezTo>
                      <a:cubicBezTo>
                        <a:pt x="3170" y="21320"/>
                        <a:pt x="1149" y="18587"/>
                        <a:pt x="352" y="15256"/>
                      </a:cubicBezTo>
                      <a:close/>
                    </a:path>
                  </a:pathLst>
                </a:custGeom>
                <a:grpFill/>
                <a:ln w="2845" cap="flat">
                  <a:noFill/>
                  <a:prstDash val="solid"/>
                  <a:miter/>
                </a:ln>
              </p:spPr>
              <p:txBody>
                <a:bodyPr rtlCol="0" anchor="ctr"/>
                <a:lstStyle/>
                <a:p>
                  <a:endParaRPr lang="en-US"/>
                </a:p>
              </p:txBody>
            </p:sp>
            <p:sp>
              <p:nvSpPr>
                <p:cNvPr id="1915" name="Freeform: Shape 1914">
                  <a:extLst>
                    <a:ext uri="{FF2B5EF4-FFF2-40B4-BE49-F238E27FC236}">
                      <a16:creationId xmlns:a16="http://schemas.microsoft.com/office/drawing/2014/main" id="{0B2DC60A-7780-7453-7CA7-5644AC33A022}"/>
                    </a:ext>
                  </a:extLst>
                </p:cNvPr>
                <p:cNvSpPr/>
                <p:nvPr/>
              </p:nvSpPr>
              <p:spPr>
                <a:xfrm>
                  <a:off x="11199852" y="2298837"/>
                  <a:ext cx="23297" cy="23954"/>
                </a:xfrm>
                <a:custGeom>
                  <a:avLst/>
                  <a:gdLst>
                    <a:gd name="connsiteX0" fmla="*/ 229 w 23297"/>
                    <a:gd name="connsiteY0" fmla="*/ 14321 h 23954"/>
                    <a:gd name="connsiteX1" fmla="*/ 9253 w 23297"/>
                    <a:gd name="connsiteY1" fmla="*/ 229 h 23954"/>
                    <a:gd name="connsiteX2" fmla="*/ 23032 w 23297"/>
                    <a:gd name="connsiteY2" fmla="*/ 9624 h 23954"/>
                    <a:gd name="connsiteX3" fmla="*/ 14007 w 23297"/>
                    <a:gd name="connsiteY3" fmla="*/ 23716 h 23954"/>
                    <a:gd name="connsiteX4" fmla="*/ 229 w 23297"/>
                    <a:gd name="connsiteY4" fmla="*/ 14321 h 23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7" h="23954">
                      <a:moveTo>
                        <a:pt x="229" y="14321"/>
                      </a:moveTo>
                      <a:cubicBezTo>
                        <a:pt x="-1024" y="7830"/>
                        <a:pt x="2990" y="1510"/>
                        <a:pt x="9253" y="229"/>
                      </a:cubicBezTo>
                      <a:cubicBezTo>
                        <a:pt x="15488" y="-1052"/>
                        <a:pt x="21666" y="3162"/>
                        <a:pt x="23032" y="9624"/>
                      </a:cubicBezTo>
                      <a:cubicBezTo>
                        <a:pt x="24398" y="16086"/>
                        <a:pt x="20355" y="22406"/>
                        <a:pt x="14007" y="23716"/>
                      </a:cubicBezTo>
                      <a:cubicBezTo>
                        <a:pt x="7659" y="25025"/>
                        <a:pt x="1481" y="20812"/>
                        <a:pt x="229" y="14321"/>
                      </a:cubicBezTo>
                      <a:close/>
                    </a:path>
                  </a:pathLst>
                </a:custGeom>
                <a:grpFill/>
                <a:ln w="2845" cap="flat">
                  <a:noFill/>
                  <a:prstDash val="solid"/>
                  <a:miter/>
                </a:ln>
              </p:spPr>
              <p:txBody>
                <a:bodyPr rtlCol="0" anchor="ctr"/>
                <a:lstStyle/>
                <a:p>
                  <a:endParaRPr lang="en-US"/>
                </a:p>
              </p:txBody>
            </p:sp>
            <p:sp>
              <p:nvSpPr>
                <p:cNvPr id="1916" name="Freeform: Shape 1915">
                  <a:extLst>
                    <a:ext uri="{FF2B5EF4-FFF2-40B4-BE49-F238E27FC236}">
                      <a16:creationId xmlns:a16="http://schemas.microsoft.com/office/drawing/2014/main" id="{290C32C4-4594-55D4-E68A-83D188493EC4}"/>
                    </a:ext>
                  </a:extLst>
                </p:cNvPr>
                <p:cNvSpPr/>
                <p:nvPr/>
              </p:nvSpPr>
              <p:spPr>
                <a:xfrm>
                  <a:off x="11131360" y="2311806"/>
                  <a:ext cx="22452" cy="23038"/>
                </a:xfrm>
                <a:custGeom>
                  <a:avLst/>
                  <a:gdLst>
                    <a:gd name="connsiteX0" fmla="*/ 140 w 22452"/>
                    <a:gd name="connsiteY0" fmla="*/ 13252 h 23038"/>
                    <a:gd name="connsiteX1" fmla="*/ 9392 w 22452"/>
                    <a:gd name="connsiteY1" fmla="*/ 128 h 23038"/>
                    <a:gd name="connsiteX2" fmla="*/ 22288 w 22452"/>
                    <a:gd name="connsiteY2" fmla="*/ 9779 h 23038"/>
                    <a:gd name="connsiteX3" fmla="*/ 13036 w 22452"/>
                    <a:gd name="connsiteY3" fmla="*/ 22903 h 23038"/>
                    <a:gd name="connsiteX4" fmla="*/ 140 w 22452"/>
                    <a:gd name="connsiteY4" fmla="*/ 13252 h 23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52" h="23038">
                      <a:moveTo>
                        <a:pt x="140" y="13252"/>
                      </a:moveTo>
                      <a:cubicBezTo>
                        <a:pt x="-828" y="6961"/>
                        <a:pt x="3329" y="1068"/>
                        <a:pt x="9392" y="128"/>
                      </a:cubicBezTo>
                      <a:cubicBezTo>
                        <a:pt x="15456" y="-811"/>
                        <a:pt x="21235" y="3516"/>
                        <a:pt x="22288" y="9779"/>
                      </a:cubicBezTo>
                      <a:cubicBezTo>
                        <a:pt x="23341" y="16070"/>
                        <a:pt x="19214" y="21935"/>
                        <a:pt x="13036" y="22903"/>
                      </a:cubicBezTo>
                      <a:cubicBezTo>
                        <a:pt x="6887" y="23871"/>
                        <a:pt x="1108" y="19543"/>
                        <a:pt x="140" y="13252"/>
                      </a:cubicBezTo>
                      <a:close/>
                    </a:path>
                  </a:pathLst>
                </a:custGeom>
                <a:grpFill/>
                <a:ln w="2845"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id="{0D2C5243-71D4-D8F6-96C3-B1AEC97490ED}"/>
                    </a:ext>
                  </a:extLst>
                </p:cNvPr>
                <p:cNvSpPr/>
                <p:nvPr/>
              </p:nvSpPr>
              <p:spPr>
                <a:xfrm>
                  <a:off x="11062392" y="2321968"/>
                  <a:ext cx="21543" cy="22170"/>
                </a:xfrm>
                <a:custGeom>
                  <a:avLst/>
                  <a:gdLst>
                    <a:gd name="connsiteX0" fmla="*/ 73 w 21543"/>
                    <a:gd name="connsiteY0" fmla="*/ 12257 h 22170"/>
                    <a:gd name="connsiteX1" fmla="*/ 9467 w 21543"/>
                    <a:gd name="connsiteY1" fmla="*/ 72 h 22170"/>
                    <a:gd name="connsiteX2" fmla="*/ 21452 w 21543"/>
                    <a:gd name="connsiteY2" fmla="*/ 9723 h 22170"/>
                    <a:gd name="connsiteX3" fmla="*/ 12086 w 21543"/>
                    <a:gd name="connsiteY3" fmla="*/ 22107 h 22170"/>
                    <a:gd name="connsiteX4" fmla="*/ 73 w 21543"/>
                    <a:gd name="connsiteY4" fmla="*/ 12257 h 22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3" h="22170">
                      <a:moveTo>
                        <a:pt x="73" y="12257"/>
                      </a:moveTo>
                      <a:cubicBezTo>
                        <a:pt x="-611" y="6164"/>
                        <a:pt x="3603" y="727"/>
                        <a:pt x="9467" y="72"/>
                      </a:cubicBezTo>
                      <a:cubicBezTo>
                        <a:pt x="15332" y="-611"/>
                        <a:pt x="20684" y="3631"/>
                        <a:pt x="21452" y="9723"/>
                      </a:cubicBezTo>
                      <a:cubicBezTo>
                        <a:pt x="22221" y="15787"/>
                        <a:pt x="18036" y="21423"/>
                        <a:pt x="12086" y="22107"/>
                      </a:cubicBezTo>
                      <a:cubicBezTo>
                        <a:pt x="6137" y="22761"/>
                        <a:pt x="756" y="18320"/>
                        <a:pt x="73" y="12257"/>
                      </a:cubicBezTo>
                      <a:close/>
                    </a:path>
                  </a:pathLst>
                </a:custGeom>
                <a:grpFill/>
                <a:ln w="2845"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id="{8BD624B1-1F27-6413-D7F1-9D1C9ACED22F}"/>
                    </a:ext>
                  </a:extLst>
                </p:cNvPr>
                <p:cNvSpPr/>
                <p:nvPr/>
              </p:nvSpPr>
              <p:spPr>
                <a:xfrm>
                  <a:off x="10993119" y="2329178"/>
                  <a:ext cx="20679" cy="21310"/>
                </a:xfrm>
                <a:custGeom>
                  <a:avLst/>
                  <a:gdLst>
                    <a:gd name="connsiteX0" fmla="*/ 26 w 20679"/>
                    <a:gd name="connsiteY0" fmla="*/ 11509 h 21310"/>
                    <a:gd name="connsiteX1" fmla="*/ 9506 w 20679"/>
                    <a:gd name="connsiteY1" fmla="*/ 37 h 21310"/>
                    <a:gd name="connsiteX2" fmla="*/ 20638 w 20679"/>
                    <a:gd name="connsiteY2" fmla="*/ 9801 h 21310"/>
                    <a:gd name="connsiteX3" fmla="*/ 11157 w 20679"/>
                    <a:gd name="connsiteY3" fmla="*/ 21274 h 21310"/>
                    <a:gd name="connsiteX4" fmla="*/ 26 w 20679"/>
                    <a:gd name="connsiteY4" fmla="*/ 1150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9" h="21310">
                      <a:moveTo>
                        <a:pt x="26" y="11509"/>
                      </a:moveTo>
                      <a:cubicBezTo>
                        <a:pt x="-372" y="5673"/>
                        <a:pt x="3869" y="520"/>
                        <a:pt x="9506" y="37"/>
                      </a:cubicBezTo>
                      <a:cubicBezTo>
                        <a:pt x="15143" y="-447"/>
                        <a:pt x="20125" y="3937"/>
                        <a:pt x="20638" y="9801"/>
                      </a:cubicBezTo>
                      <a:cubicBezTo>
                        <a:pt x="21150" y="15666"/>
                        <a:pt x="16880" y="20790"/>
                        <a:pt x="11157" y="21274"/>
                      </a:cubicBezTo>
                      <a:cubicBezTo>
                        <a:pt x="5435" y="21758"/>
                        <a:pt x="453" y="17402"/>
                        <a:pt x="26" y="11509"/>
                      </a:cubicBezTo>
                      <a:close/>
                    </a:path>
                  </a:pathLst>
                </a:custGeom>
                <a:grpFill/>
                <a:ln w="2845" cap="flat">
                  <a:noFill/>
                  <a:prstDash val="solid"/>
                  <a:miter/>
                </a:ln>
              </p:spPr>
              <p:txBody>
                <a:bodyPr rtlCol="0" anchor="ctr"/>
                <a:lstStyle/>
                <a:p>
                  <a:endParaRPr lang="en-US"/>
                </a:p>
              </p:txBody>
            </p:sp>
            <p:sp>
              <p:nvSpPr>
                <p:cNvPr id="1919" name="Freeform: Shape 1918">
                  <a:extLst>
                    <a:ext uri="{FF2B5EF4-FFF2-40B4-BE49-F238E27FC236}">
                      <a16:creationId xmlns:a16="http://schemas.microsoft.com/office/drawing/2014/main" id="{C61ED1E3-49DD-92CB-E3C4-4F23543A56F9}"/>
                    </a:ext>
                  </a:extLst>
                </p:cNvPr>
                <p:cNvSpPr/>
                <p:nvPr/>
              </p:nvSpPr>
              <p:spPr>
                <a:xfrm>
                  <a:off x="10923592" y="2333592"/>
                  <a:ext cx="19829" cy="20424"/>
                </a:xfrm>
                <a:custGeom>
                  <a:avLst/>
                  <a:gdLst>
                    <a:gd name="connsiteX0" fmla="*/ 5 w 19829"/>
                    <a:gd name="connsiteY0" fmla="*/ 10568 h 20424"/>
                    <a:gd name="connsiteX1" fmla="*/ 9542 w 19829"/>
                    <a:gd name="connsiteY1" fmla="*/ 6 h 20424"/>
                    <a:gd name="connsiteX2" fmla="*/ 19819 w 19829"/>
                    <a:gd name="connsiteY2" fmla="*/ 9857 h 20424"/>
                    <a:gd name="connsiteX3" fmla="*/ 10282 w 19829"/>
                    <a:gd name="connsiteY3" fmla="*/ 20418 h 20424"/>
                    <a:gd name="connsiteX4" fmla="*/ 5 w 19829"/>
                    <a:gd name="connsiteY4" fmla="*/ 10568 h 20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9" h="20424">
                      <a:moveTo>
                        <a:pt x="5" y="10568"/>
                      </a:moveTo>
                      <a:cubicBezTo>
                        <a:pt x="-166" y="4932"/>
                        <a:pt x="4104" y="206"/>
                        <a:pt x="9542" y="6"/>
                      </a:cubicBezTo>
                      <a:cubicBezTo>
                        <a:pt x="14979" y="-193"/>
                        <a:pt x="19563" y="4220"/>
                        <a:pt x="19819" y="9857"/>
                      </a:cubicBezTo>
                      <a:cubicBezTo>
                        <a:pt x="20075" y="15493"/>
                        <a:pt x="15805" y="20219"/>
                        <a:pt x="10282" y="20418"/>
                      </a:cubicBezTo>
                      <a:cubicBezTo>
                        <a:pt x="4787" y="20618"/>
                        <a:pt x="176" y="16205"/>
                        <a:pt x="5" y="10568"/>
                      </a:cubicBezTo>
                      <a:close/>
                    </a:path>
                  </a:pathLst>
                </a:custGeom>
                <a:grpFill/>
                <a:ln w="2845"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id="{86AA9AA8-FBC7-FCB0-EF0B-0554813F3CCE}"/>
                    </a:ext>
                  </a:extLst>
                </p:cNvPr>
                <p:cNvSpPr/>
                <p:nvPr/>
              </p:nvSpPr>
              <p:spPr>
                <a:xfrm>
                  <a:off x="10853934" y="2335192"/>
                  <a:ext cx="18960" cy="19530"/>
                </a:xfrm>
                <a:custGeom>
                  <a:avLst/>
                  <a:gdLst>
                    <a:gd name="connsiteX0" fmla="*/ 29 w 18960"/>
                    <a:gd name="connsiteY0" fmla="*/ 9651 h 19530"/>
                    <a:gd name="connsiteX1" fmla="*/ 9538 w 18960"/>
                    <a:gd name="connsiteY1" fmla="*/ 1 h 19530"/>
                    <a:gd name="connsiteX2" fmla="*/ 16199 w 18960"/>
                    <a:gd name="connsiteY2" fmla="*/ 2933 h 19530"/>
                    <a:gd name="connsiteX3" fmla="*/ 18960 w 18960"/>
                    <a:gd name="connsiteY3" fmla="*/ 9822 h 19530"/>
                    <a:gd name="connsiteX4" fmla="*/ 16170 w 18960"/>
                    <a:gd name="connsiteY4" fmla="*/ 16740 h 19530"/>
                    <a:gd name="connsiteX5" fmla="*/ 9424 w 18960"/>
                    <a:gd name="connsiteY5" fmla="*/ 19530 h 19530"/>
                    <a:gd name="connsiteX6" fmla="*/ 1 w 18960"/>
                    <a:gd name="connsiteY6" fmla="*/ 9651 h 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60" h="19530">
                      <a:moveTo>
                        <a:pt x="29" y="9651"/>
                      </a:moveTo>
                      <a:cubicBezTo>
                        <a:pt x="86" y="4271"/>
                        <a:pt x="4356" y="-56"/>
                        <a:pt x="9538" y="1"/>
                      </a:cubicBezTo>
                      <a:cubicBezTo>
                        <a:pt x="12128" y="29"/>
                        <a:pt x="14491" y="1139"/>
                        <a:pt x="16199" y="2933"/>
                      </a:cubicBezTo>
                      <a:cubicBezTo>
                        <a:pt x="17907" y="4726"/>
                        <a:pt x="18960" y="7118"/>
                        <a:pt x="18960" y="9822"/>
                      </a:cubicBezTo>
                      <a:cubicBezTo>
                        <a:pt x="18960" y="12498"/>
                        <a:pt x="17907" y="15003"/>
                        <a:pt x="16170" y="16740"/>
                      </a:cubicBezTo>
                      <a:cubicBezTo>
                        <a:pt x="14463" y="18476"/>
                        <a:pt x="12071" y="19558"/>
                        <a:pt x="9424" y="19530"/>
                      </a:cubicBezTo>
                      <a:cubicBezTo>
                        <a:pt x="4157" y="19473"/>
                        <a:pt x="-56" y="15060"/>
                        <a:pt x="1" y="9651"/>
                      </a:cubicBezTo>
                      <a:close/>
                    </a:path>
                  </a:pathLst>
                </a:custGeom>
                <a:grpFill/>
                <a:ln w="2845"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id="{DF1DB9D3-FDAF-8929-CD8D-32B096C6A003}"/>
                    </a:ext>
                  </a:extLst>
                </p:cNvPr>
                <p:cNvSpPr/>
                <p:nvPr/>
              </p:nvSpPr>
              <p:spPr>
                <a:xfrm>
                  <a:off x="10784387" y="2333965"/>
                  <a:ext cx="18084" cy="18627"/>
                </a:xfrm>
                <a:custGeom>
                  <a:avLst/>
                  <a:gdLst>
                    <a:gd name="connsiteX0" fmla="*/ 0 w 18084"/>
                    <a:gd name="connsiteY0" fmla="*/ 8858 h 18627"/>
                    <a:gd name="connsiteX1" fmla="*/ 9452 w 18084"/>
                    <a:gd name="connsiteY1" fmla="*/ 4 h 18627"/>
                    <a:gd name="connsiteX2" fmla="*/ 18077 w 18084"/>
                    <a:gd name="connsiteY2" fmla="*/ 9626 h 18627"/>
                    <a:gd name="connsiteX3" fmla="*/ 8626 w 18084"/>
                    <a:gd name="connsiteY3" fmla="*/ 18622 h 18627"/>
                    <a:gd name="connsiteX4" fmla="*/ 28 w 18084"/>
                    <a:gd name="connsiteY4" fmla="*/ 8886 h 18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4" h="18627">
                      <a:moveTo>
                        <a:pt x="0" y="8858"/>
                      </a:moveTo>
                      <a:cubicBezTo>
                        <a:pt x="256" y="3705"/>
                        <a:pt x="4498" y="-138"/>
                        <a:pt x="9452" y="4"/>
                      </a:cubicBezTo>
                      <a:cubicBezTo>
                        <a:pt x="14405" y="175"/>
                        <a:pt x="18276" y="4502"/>
                        <a:pt x="18077" y="9626"/>
                      </a:cubicBezTo>
                      <a:cubicBezTo>
                        <a:pt x="17878" y="14779"/>
                        <a:pt x="13636" y="18793"/>
                        <a:pt x="8626" y="18622"/>
                      </a:cubicBezTo>
                      <a:cubicBezTo>
                        <a:pt x="3587" y="18480"/>
                        <a:pt x="-256" y="13982"/>
                        <a:pt x="28" y="8886"/>
                      </a:cubicBezTo>
                      <a:close/>
                    </a:path>
                  </a:pathLst>
                </a:custGeom>
                <a:grpFill/>
                <a:ln w="2845"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id="{8AE04734-E68F-B461-4865-0C8F2D5B236A}"/>
                    </a:ext>
                  </a:extLst>
                </p:cNvPr>
                <p:cNvSpPr/>
                <p:nvPr/>
              </p:nvSpPr>
              <p:spPr>
                <a:xfrm>
                  <a:off x="10714889" y="2329725"/>
                  <a:ext cx="17228" cy="17738"/>
                </a:xfrm>
                <a:custGeom>
                  <a:avLst/>
                  <a:gdLst>
                    <a:gd name="connsiteX0" fmla="*/ 35 w 17228"/>
                    <a:gd name="connsiteY0" fmla="*/ 8143 h 17738"/>
                    <a:gd name="connsiteX1" fmla="*/ 9373 w 17228"/>
                    <a:gd name="connsiteY1" fmla="*/ 30 h 17738"/>
                    <a:gd name="connsiteX2" fmla="*/ 17202 w 17228"/>
                    <a:gd name="connsiteY2" fmla="*/ 9595 h 17738"/>
                    <a:gd name="connsiteX3" fmla="*/ 7864 w 17228"/>
                    <a:gd name="connsiteY3" fmla="*/ 17709 h 17738"/>
                    <a:gd name="connsiteX4" fmla="*/ 35 w 17228"/>
                    <a:gd name="connsiteY4" fmla="*/ 8143 h 1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8" h="17738">
                      <a:moveTo>
                        <a:pt x="35" y="8143"/>
                      </a:moveTo>
                      <a:cubicBezTo>
                        <a:pt x="491" y="3275"/>
                        <a:pt x="4676" y="-369"/>
                        <a:pt x="9373" y="30"/>
                      </a:cubicBezTo>
                      <a:cubicBezTo>
                        <a:pt x="14071" y="428"/>
                        <a:pt x="17572" y="4699"/>
                        <a:pt x="17202" y="9595"/>
                      </a:cubicBezTo>
                      <a:cubicBezTo>
                        <a:pt x="16803" y="14492"/>
                        <a:pt x="12619" y="18107"/>
                        <a:pt x="7864" y="17709"/>
                      </a:cubicBezTo>
                      <a:cubicBezTo>
                        <a:pt x="3110" y="17310"/>
                        <a:pt x="-392" y="13040"/>
                        <a:pt x="35" y="8143"/>
                      </a:cubicBezTo>
                      <a:close/>
                    </a:path>
                  </a:pathLst>
                </a:custGeom>
                <a:grpFill/>
                <a:ln w="2845"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id="{9097A0DA-F6FF-FCCC-AF5D-16B4B751E9D3}"/>
                    </a:ext>
                  </a:extLst>
                </p:cNvPr>
                <p:cNvSpPr/>
                <p:nvPr/>
              </p:nvSpPr>
              <p:spPr>
                <a:xfrm>
                  <a:off x="10645639" y="2322710"/>
                  <a:ext cx="16343" cy="16851"/>
                </a:xfrm>
                <a:custGeom>
                  <a:avLst/>
                  <a:gdLst>
                    <a:gd name="connsiteX0" fmla="*/ 79 w 16343"/>
                    <a:gd name="connsiteY0" fmla="*/ 7358 h 16851"/>
                    <a:gd name="connsiteX1" fmla="*/ 9246 w 16343"/>
                    <a:gd name="connsiteY1" fmla="*/ 70 h 16851"/>
                    <a:gd name="connsiteX2" fmla="*/ 16277 w 16343"/>
                    <a:gd name="connsiteY2" fmla="*/ 9493 h 16851"/>
                    <a:gd name="connsiteX3" fmla="*/ 7111 w 16343"/>
                    <a:gd name="connsiteY3" fmla="*/ 16781 h 16851"/>
                    <a:gd name="connsiteX4" fmla="*/ 79 w 16343"/>
                    <a:gd name="connsiteY4" fmla="*/ 7358 h 16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3" h="16851">
                      <a:moveTo>
                        <a:pt x="79" y="7358"/>
                      </a:moveTo>
                      <a:cubicBezTo>
                        <a:pt x="705" y="2746"/>
                        <a:pt x="4805" y="-527"/>
                        <a:pt x="9246" y="70"/>
                      </a:cubicBezTo>
                      <a:cubicBezTo>
                        <a:pt x="13687" y="668"/>
                        <a:pt x="16847" y="4882"/>
                        <a:pt x="16277" y="9493"/>
                      </a:cubicBezTo>
                      <a:cubicBezTo>
                        <a:pt x="15708" y="14105"/>
                        <a:pt x="11608" y="17379"/>
                        <a:pt x="7111" y="16781"/>
                      </a:cubicBezTo>
                      <a:cubicBezTo>
                        <a:pt x="2612" y="16184"/>
                        <a:pt x="-547" y="11970"/>
                        <a:pt x="79" y="7358"/>
                      </a:cubicBezTo>
                      <a:close/>
                    </a:path>
                  </a:pathLst>
                </a:custGeom>
                <a:grpFill/>
                <a:ln w="2845"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id="{2F3B60F2-383B-023A-6F22-3AF0B67D6961}"/>
                    </a:ext>
                  </a:extLst>
                </p:cNvPr>
                <p:cNvSpPr/>
                <p:nvPr/>
              </p:nvSpPr>
              <p:spPr>
                <a:xfrm>
                  <a:off x="10576784" y="2312958"/>
                  <a:ext cx="15523" cy="15940"/>
                </a:xfrm>
                <a:custGeom>
                  <a:avLst/>
                  <a:gdLst>
                    <a:gd name="connsiteX0" fmla="*/ 126 w 15523"/>
                    <a:gd name="connsiteY0" fmla="*/ 6606 h 15940"/>
                    <a:gd name="connsiteX1" fmla="*/ 9094 w 15523"/>
                    <a:gd name="connsiteY1" fmla="*/ 115 h 15940"/>
                    <a:gd name="connsiteX2" fmla="*/ 15414 w 15523"/>
                    <a:gd name="connsiteY2" fmla="*/ 9197 h 15940"/>
                    <a:gd name="connsiteX3" fmla="*/ 6418 w 15523"/>
                    <a:gd name="connsiteY3" fmla="*/ 15830 h 15940"/>
                    <a:gd name="connsiteX4" fmla="*/ 126 w 15523"/>
                    <a:gd name="connsiteY4" fmla="*/ 6578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3" h="15940">
                      <a:moveTo>
                        <a:pt x="126" y="6606"/>
                      </a:moveTo>
                      <a:cubicBezTo>
                        <a:pt x="895" y="2279"/>
                        <a:pt x="4910" y="-625"/>
                        <a:pt x="9094" y="115"/>
                      </a:cubicBezTo>
                      <a:cubicBezTo>
                        <a:pt x="13279" y="827"/>
                        <a:pt x="16126" y="4841"/>
                        <a:pt x="15414" y="9197"/>
                      </a:cubicBezTo>
                      <a:cubicBezTo>
                        <a:pt x="14702" y="13524"/>
                        <a:pt x="10660" y="16570"/>
                        <a:pt x="6418" y="15830"/>
                      </a:cubicBezTo>
                      <a:cubicBezTo>
                        <a:pt x="2176" y="15061"/>
                        <a:pt x="-642" y="10933"/>
                        <a:pt x="126" y="6578"/>
                      </a:cubicBezTo>
                      <a:close/>
                    </a:path>
                  </a:pathLst>
                </a:custGeom>
                <a:grpFill/>
                <a:ln w="2845"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id="{DE5E9E42-C67F-8295-BA67-D9BE1AFD3658}"/>
                    </a:ext>
                  </a:extLst>
                </p:cNvPr>
                <p:cNvSpPr/>
                <p:nvPr/>
              </p:nvSpPr>
              <p:spPr>
                <a:xfrm>
                  <a:off x="10508381" y="2300225"/>
                  <a:ext cx="14683" cy="15048"/>
                </a:xfrm>
                <a:custGeom>
                  <a:avLst/>
                  <a:gdLst>
                    <a:gd name="connsiteX0" fmla="*/ 177 w 14683"/>
                    <a:gd name="connsiteY0" fmla="*/ 6044 h 15048"/>
                    <a:gd name="connsiteX1" fmla="*/ 8917 w 14683"/>
                    <a:gd name="connsiteY1" fmla="*/ 151 h 15048"/>
                    <a:gd name="connsiteX2" fmla="*/ 14525 w 14683"/>
                    <a:gd name="connsiteY2" fmla="*/ 9004 h 15048"/>
                    <a:gd name="connsiteX3" fmla="*/ 5785 w 14683"/>
                    <a:gd name="connsiteY3" fmla="*/ 14897 h 15048"/>
                    <a:gd name="connsiteX4" fmla="*/ 177 w 14683"/>
                    <a:gd name="connsiteY4" fmla="*/ 6044 h 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3" h="15048">
                      <a:moveTo>
                        <a:pt x="177" y="6044"/>
                      </a:moveTo>
                      <a:cubicBezTo>
                        <a:pt x="1059" y="1973"/>
                        <a:pt x="4960" y="-675"/>
                        <a:pt x="8917" y="151"/>
                      </a:cubicBezTo>
                      <a:cubicBezTo>
                        <a:pt x="12874" y="976"/>
                        <a:pt x="15351" y="4933"/>
                        <a:pt x="14525" y="9004"/>
                      </a:cubicBezTo>
                      <a:cubicBezTo>
                        <a:pt x="13699" y="13075"/>
                        <a:pt x="9771" y="15723"/>
                        <a:pt x="5785" y="14897"/>
                      </a:cubicBezTo>
                      <a:cubicBezTo>
                        <a:pt x="1800" y="14072"/>
                        <a:pt x="-705" y="10115"/>
                        <a:pt x="177" y="6044"/>
                      </a:cubicBezTo>
                      <a:close/>
                    </a:path>
                  </a:pathLst>
                </a:custGeom>
                <a:grpFill/>
                <a:ln w="2845"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id="{9053FA9B-A1F8-21C5-FD37-904D589DD51A}"/>
                    </a:ext>
                  </a:extLst>
                </p:cNvPr>
                <p:cNvSpPr/>
                <p:nvPr/>
              </p:nvSpPr>
              <p:spPr>
                <a:xfrm>
                  <a:off x="10440604" y="2284737"/>
                  <a:ext cx="13797" cy="14141"/>
                </a:xfrm>
                <a:custGeom>
                  <a:avLst/>
                  <a:gdLst>
                    <a:gd name="connsiteX0" fmla="*/ 229 w 13797"/>
                    <a:gd name="connsiteY0" fmla="*/ 5362 h 14141"/>
                    <a:gd name="connsiteX1" fmla="*/ 8655 w 13797"/>
                    <a:gd name="connsiteY1" fmla="*/ 210 h 14141"/>
                    <a:gd name="connsiteX2" fmla="*/ 13580 w 13797"/>
                    <a:gd name="connsiteY2" fmla="*/ 8779 h 14141"/>
                    <a:gd name="connsiteX3" fmla="*/ 5154 w 13797"/>
                    <a:gd name="connsiteY3" fmla="*/ 13931 h 14141"/>
                    <a:gd name="connsiteX4" fmla="*/ 229 w 13797"/>
                    <a:gd name="connsiteY4" fmla="*/ 5362 h 1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7" h="14141">
                      <a:moveTo>
                        <a:pt x="229" y="5362"/>
                      </a:moveTo>
                      <a:cubicBezTo>
                        <a:pt x="1225" y="1576"/>
                        <a:pt x="4983" y="-730"/>
                        <a:pt x="8655" y="210"/>
                      </a:cubicBezTo>
                      <a:cubicBezTo>
                        <a:pt x="12328" y="1149"/>
                        <a:pt x="14519" y="4992"/>
                        <a:pt x="13580" y="8779"/>
                      </a:cubicBezTo>
                      <a:cubicBezTo>
                        <a:pt x="12641" y="12565"/>
                        <a:pt x="8854" y="14871"/>
                        <a:pt x="5154" y="13931"/>
                      </a:cubicBezTo>
                      <a:cubicBezTo>
                        <a:pt x="1453" y="12992"/>
                        <a:pt x="-739" y="9149"/>
                        <a:pt x="229" y="5362"/>
                      </a:cubicBezTo>
                      <a:close/>
                    </a:path>
                  </a:pathLst>
                </a:custGeom>
                <a:grpFill/>
                <a:ln w="2845"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id="{FF7B6D4D-D06C-1463-86B3-38546E614F67}"/>
                    </a:ext>
                  </a:extLst>
                </p:cNvPr>
                <p:cNvSpPr/>
                <p:nvPr/>
              </p:nvSpPr>
              <p:spPr>
                <a:xfrm>
                  <a:off x="10373515" y="2266486"/>
                  <a:ext cx="12906" cy="13286"/>
                </a:xfrm>
                <a:custGeom>
                  <a:avLst/>
                  <a:gdLst>
                    <a:gd name="connsiteX0" fmla="*/ 303 w 12906"/>
                    <a:gd name="connsiteY0" fmla="*/ 4738 h 13286"/>
                    <a:gd name="connsiteX1" fmla="*/ 8359 w 12906"/>
                    <a:gd name="connsiteY1" fmla="*/ 269 h 13286"/>
                    <a:gd name="connsiteX2" fmla="*/ 12629 w 12906"/>
                    <a:gd name="connsiteY2" fmla="*/ 8525 h 13286"/>
                    <a:gd name="connsiteX3" fmla="*/ 4545 w 12906"/>
                    <a:gd name="connsiteY3" fmla="*/ 12994 h 13286"/>
                    <a:gd name="connsiteX4" fmla="*/ 303 w 12906"/>
                    <a:gd name="connsiteY4" fmla="*/ 4738 h 1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 h="13286">
                      <a:moveTo>
                        <a:pt x="303" y="4738"/>
                      </a:moveTo>
                      <a:cubicBezTo>
                        <a:pt x="1385" y="1237"/>
                        <a:pt x="4972" y="-756"/>
                        <a:pt x="8359" y="269"/>
                      </a:cubicBezTo>
                      <a:cubicBezTo>
                        <a:pt x="11747" y="1322"/>
                        <a:pt x="13655" y="5023"/>
                        <a:pt x="12629" y="8525"/>
                      </a:cubicBezTo>
                      <a:cubicBezTo>
                        <a:pt x="11576" y="12055"/>
                        <a:pt x="7961" y="14076"/>
                        <a:pt x="4545" y="12994"/>
                      </a:cubicBezTo>
                      <a:cubicBezTo>
                        <a:pt x="1129" y="11941"/>
                        <a:pt x="-779" y="8240"/>
                        <a:pt x="303" y="4738"/>
                      </a:cubicBezTo>
                      <a:close/>
                    </a:path>
                  </a:pathLst>
                </a:custGeom>
                <a:grpFill/>
                <a:ln w="2845"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id="{B6E87660-0787-B847-3A22-EFF17EEED7EA}"/>
                    </a:ext>
                  </a:extLst>
                </p:cNvPr>
                <p:cNvSpPr/>
                <p:nvPr/>
              </p:nvSpPr>
              <p:spPr>
                <a:xfrm>
                  <a:off x="10307212" y="2245484"/>
                  <a:ext cx="12093" cy="12337"/>
                </a:xfrm>
                <a:custGeom>
                  <a:avLst/>
                  <a:gdLst>
                    <a:gd name="connsiteX0" fmla="*/ 361 w 12093"/>
                    <a:gd name="connsiteY0" fmla="*/ 4247 h 12337"/>
                    <a:gd name="connsiteX1" fmla="*/ 8075 w 12093"/>
                    <a:gd name="connsiteY1" fmla="*/ 318 h 12337"/>
                    <a:gd name="connsiteX2" fmla="*/ 11748 w 12093"/>
                    <a:gd name="connsiteY2" fmla="*/ 8090 h 12337"/>
                    <a:gd name="connsiteX3" fmla="*/ 4033 w 12093"/>
                    <a:gd name="connsiteY3" fmla="*/ 12019 h 12337"/>
                    <a:gd name="connsiteX4" fmla="*/ 361 w 12093"/>
                    <a:gd name="connsiteY4" fmla="*/ 4247 h 12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3" h="12337">
                      <a:moveTo>
                        <a:pt x="361" y="4247"/>
                      </a:moveTo>
                      <a:cubicBezTo>
                        <a:pt x="1499" y="1002"/>
                        <a:pt x="4944" y="-763"/>
                        <a:pt x="8075" y="318"/>
                      </a:cubicBezTo>
                      <a:cubicBezTo>
                        <a:pt x="11207" y="1372"/>
                        <a:pt x="12858" y="4845"/>
                        <a:pt x="11748" y="8090"/>
                      </a:cubicBezTo>
                      <a:cubicBezTo>
                        <a:pt x="10637" y="11336"/>
                        <a:pt x="7193" y="13101"/>
                        <a:pt x="4033" y="12019"/>
                      </a:cubicBezTo>
                      <a:cubicBezTo>
                        <a:pt x="873" y="10965"/>
                        <a:pt x="-779" y="7464"/>
                        <a:pt x="361" y="4247"/>
                      </a:cubicBezTo>
                      <a:close/>
                    </a:path>
                  </a:pathLst>
                </a:custGeom>
                <a:grpFill/>
                <a:ln w="2845"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id="{1CB04E52-9E21-34B9-78F0-77A036D0313C}"/>
                    </a:ext>
                  </a:extLst>
                </p:cNvPr>
                <p:cNvSpPr/>
                <p:nvPr/>
              </p:nvSpPr>
              <p:spPr>
                <a:xfrm>
                  <a:off x="10241939" y="2221663"/>
                  <a:ext cx="11200" cy="11469"/>
                </a:xfrm>
                <a:custGeom>
                  <a:avLst/>
                  <a:gdLst>
                    <a:gd name="connsiteX0" fmla="*/ 412 w 11200"/>
                    <a:gd name="connsiteY0" fmla="*/ 3699 h 11469"/>
                    <a:gd name="connsiteX1" fmla="*/ 7701 w 11200"/>
                    <a:gd name="connsiteY1" fmla="*/ 369 h 11469"/>
                    <a:gd name="connsiteX2" fmla="*/ 10804 w 11200"/>
                    <a:gd name="connsiteY2" fmla="*/ 7770 h 11469"/>
                    <a:gd name="connsiteX3" fmla="*/ 3516 w 11200"/>
                    <a:gd name="connsiteY3" fmla="*/ 11101 h 11469"/>
                    <a:gd name="connsiteX4" fmla="*/ 412 w 11200"/>
                    <a:gd name="connsiteY4" fmla="*/ 3699 h 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0" h="11469">
                      <a:moveTo>
                        <a:pt x="412" y="3699"/>
                      </a:moveTo>
                      <a:cubicBezTo>
                        <a:pt x="1580" y="739"/>
                        <a:pt x="4854" y="-742"/>
                        <a:pt x="7701" y="369"/>
                      </a:cubicBezTo>
                      <a:cubicBezTo>
                        <a:pt x="10547" y="1479"/>
                        <a:pt x="11942" y="4810"/>
                        <a:pt x="10804" y="7770"/>
                      </a:cubicBezTo>
                      <a:cubicBezTo>
                        <a:pt x="9665" y="10731"/>
                        <a:pt x="6391" y="12211"/>
                        <a:pt x="3516" y="11101"/>
                      </a:cubicBezTo>
                      <a:cubicBezTo>
                        <a:pt x="640" y="9962"/>
                        <a:pt x="-754" y="6660"/>
                        <a:pt x="412" y="3699"/>
                      </a:cubicBezTo>
                      <a:close/>
                    </a:path>
                  </a:pathLst>
                </a:custGeom>
                <a:grpFill/>
                <a:ln w="2845"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id="{76A44D2A-7E84-5ECB-5568-96D0D73480C1}"/>
                    </a:ext>
                  </a:extLst>
                </p:cNvPr>
                <p:cNvSpPr/>
                <p:nvPr/>
              </p:nvSpPr>
              <p:spPr>
                <a:xfrm>
                  <a:off x="10177686" y="2195228"/>
                  <a:ext cx="10322" cy="10603"/>
                </a:xfrm>
                <a:custGeom>
                  <a:avLst/>
                  <a:gdLst>
                    <a:gd name="connsiteX0" fmla="*/ 470 w 10322"/>
                    <a:gd name="connsiteY0" fmla="*/ 3175 h 10603"/>
                    <a:gd name="connsiteX1" fmla="*/ 7303 w 10322"/>
                    <a:gd name="connsiteY1" fmla="*/ 442 h 10603"/>
                    <a:gd name="connsiteX2" fmla="*/ 9864 w 10322"/>
                    <a:gd name="connsiteY2" fmla="*/ 7417 h 10603"/>
                    <a:gd name="connsiteX3" fmla="*/ 3032 w 10322"/>
                    <a:gd name="connsiteY3" fmla="*/ 10150 h 10603"/>
                    <a:gd name="connsiteX4" fmla="*/ 470 w 10322"/>
                    <a:gd name="connsiteY4" fmla="*/ 3175 h 10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2" h="10603">
                      <a:moveTo>
                        <a:pt x="470" y="3175"/>
                      </a:moveTo>
                      <a:cubicBezTo>
                        <a:pt x="1666" y="499"/>
                        <a:pt x="4712" y="-725"/>
                        <a:pt x="7303" y="442"/>
                      </a:cubicBezTo>
                      <a:cubicBezTo>
                        <a:pt x="9893" y="1609"/>
                        <a:pt x="11032" y="4712"/>
                        <a:pt x="9864" y="7417"/>
                      </a:cubicBezTo>
                      <a:cubicBezTo>
                        <a:pt x="8698" y="10093"/>
                        <a:pt x="5623" y="11345"/>
                        <a:pt x="3032" y="10150"/>
                      </a:cubicBezTo>
                      <a:cubicBezTo>
                        <a:pt x="442" y="8954"/>
                        <a:pt x="-726" y="5851"/>
                        <a:pt x="470" y="3175"/>
                      </a:cubicBezTo>
                      <a:close/>
                    </a:path>
                  </a:pathLst>
                </a:custGeom>
                <a:grpFill/>
                <a:ln w="2845"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id="{E914A940-65CE-4456-8F36-8634215A31DD}"/>
                    </a:ext>
                  </a:extLst>
                </p:cNvPr>
                <p:cNvSpPr/>
                <p:nvPr/>
              </p:nvSpPr>
              <p:spPr>
                <a:xfrm>
                  <a:off x="10114551" y="2166157"/>
                  <a:ext cx="9544" cy="9633"/>
                </a:xfrm>
                <a:custGeom>
                  <a:avLst/>
                  <a:gdLst>
                    <a:gd name="connsiteX0" fmla="*/ 519 w 9544"/>
                    <a:gd name="connsiteY0" fmla="*/ 2781 h 9633"/>
                    <a:gd name="connsiteX1" fmla="*/ 6924 w 9544"/>
                    <a:gd name="connsiteY1" fmla="*/ 447 h 9633"/>
                    <a:gd name="connsiteX2" fmla="*/ 9031 w 9544"/>
                    <a:gd name="connsiteY2" fmla="*/ 6852 h 9633"/>
                    <a:gd name="connsiteX3" fmla="*/ 2625 w 9544"/>
                    <a:gd name="connsiteY3" fmla="*/ 9187 h 9633"/>
                    <a:gd name="connsiteX4" fmla="*/ 519 w 9544"/>
                    <a:gd name="connsiteY4" fmla="*/ 2781 h 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 h="9633">
                      <a:moveTo>
                        <a:pt x="519" y="2781"/>
                      </a:moveTo>
                      <a:cubicBezTo>
                        <a:pt x="1715" y="362"/>
                        <a:pt x="4562" y="-663"/>
                        <a:pt x="6924" y="447"/>
                      </a:cubicBezTo>
                      <a:cubicBezTo>
                        <a:pt x="9259" y="1557"/>
                        <a:pt x="10227" y="4433"/>
                        <a:pt x="9031" y="6852"/>
                      </a:cubicBezTo>
                      <a:cubicBezTo>
                        <a:pt x="7864" y="9272"/>
                        <a:pt x="4989" y="10297"/>
                        <a:pt x="2625" y="9187"/>
                      </a:cubicBezTo>
                      <a:cubicBezTo>
                        <a:pt x="263" y="8048"/>
                        <a:pt x="-677" y="5201"/>
                        <a:pt x="519" y="2781"/>
                      </a:cubicBezTo>
                      <a:close/>
                    </a:path>
                  </a:pathLst>
                </a:custGeom>
                <a:grpFill/>
                <a:ln w="2845"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id="{71D2BF71-29C2-1B97-6767-F8576E78F75D}"/>
                    </a:ext>
                  </a:extLst>
                </p:cNvPr>
                <p:cNvSpPr/>
                <p:nvPr/>
              </p:nvSpPr>
              <p:spPr>
                <a:xfrm>
                  <a:off x="10052785" y="2134368"/>
                  <a:ext cx="8663" cy="8758"/>
                </a:xfrm>
                <a:custGeom>
                  <a:avLst/>
                  <a:gdLst>
                    <a:gd name="connsiteX0" fmla="*/ 566 w 8663"/>
                    <a:gd name="connsiteY0" fmla="*/ 2344 h 8758"/>
                    <a:gd name="connsiteX1" fmla="*/ 6459 w 8663"/>
                    <a:gd name="connsiteY1" fmla="*/ 493 h 8758"/>
                    <a:gd name="connsiteX2" fmla="*/ 8110 w 8663"/>
                    <a:gd name="connsiteY2" fmla="*/ 6415 h 8758"/>
                    <a:gd name="connsiteX3" fmla="*/ 2217 w 8663"/>
                    <a:gd name="connsiteY3" fmla="*/ 8265 h 8758"/>
                    <a:gd name="connsiteX4" fmla="*/ 566 w 8663"/>
                    <a:gd name="connsiteY4" fmla="*/ 2344 h 8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3" h="8758">
                      <a:moveTo>
                        <a:pt x="566" y="2344"/>
                      </a:moveTo>
                      <a:cubicBezTo>
                        <a:pt x="1733" y="209"/>
                        <a:pt x="4381" y="-617"/>
                        <a:pt x="6459" y="493"/>
                      </a:cubicBezTo>
                      <a:cubicBezTo>
                        <a:pt x="8537" y="1604"/>
                        <a:pt x="9277" y="4280"/>
                        <a:pt x="8110" y="6415"/>
                      </a:cubicBezTo>
                      <a:cubicBezTo>
                        <a:pt x="6943" y="8550"/>
                        <a:pt x="4324" y="9376"/>
                        <a:pt x="2217" y="8265"/>
                      </a:cubicBezTo>
                      <a:cubicBezTo>
                        <a:pt x="139" y="7127"/>
                        <a:pt x="-630" y="4479"/>
                        <a:pt x="566" y="2344"/>
                      </a:cubicBezTo>
                      <a:close/>
                    </a:path>
                  </a:pathLst>
                </a:custGeom>
                <a:grpFill/>
                <a:ln w="2845" cap="flat">
                  <a:noFill/>
                  <a:prstDash val="solid"/>
                  <a:miter/>
                </a:ln>
              </p:spPr>
              <p:txBody>
                <a:bodyPr rtlCol="0" anchor="ctr"/>
                <a:lstStyle/>
                <a:p>
                  <a:endParaRPr lang="en-US"/>
                </a:p>
              </p:txBody>
            </p:sp>
            <p:sp>
              <p:nvSpPr>
                <p:cNvPr id="1933" name="Freeform: Shape 1932">
                  <a:extLst>
                    <a:ext uri="{FF2B5EF4-FFF2-40B4-BE49-F238E27FC236}">
                      <a16:creationId xmlns:a16="http://schemas.microsoft.com/office/drawing/2014/main" id="{AA14631D-DB12-6456-534B-13979D8AFBED}"/>
                    </a:ext>
                  </a:extLst>
                </p:cNvPr>
                <p:cNvSpPr/>
                <p:nvPr/>
              </p:nvSpPr>
              <p:spPr>
                <a:xfrm>
                  <a:off x="9992354" y="2100150"/>
                  <a:ext cx="7744" cy="7902"/>
                </a:xfrm>
                <a:custGeom>
                  <a:avLst/>
                  <a:gdLst>
                    <a:gd name="connsiteX0" fmla="*/ 588 w 7744"/>
                    <a:gd name="connsiteY0" fmla="*/ 1944 h 7902"/>
                    <a:gd name="connsiteX1" fmla="*/ 5911 w 7744"/>
                    <a:gd name="connsiteY1" fmla="*/ 549 h 7902"/>
                    <a:gd name="connsiteX2" fmla="*/ 7164 w 7744"/>
                    <a:gd name="connsiteY2" fmla="*/ 5958 h 7902"/>
                    <a:gd name="connsiteX3" fmla="*/ 1840 w 7744"/>
                    <a:gd name="connsiteY3" fmla="*/ 7353 h 7902"/>
                    <a:gd name="connsiteX4" fmla="*/ 588 w 7744"/>
                    <a:gd name="connsiteY4" fmla="*/ 1944 h 7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4" h="7902">
                      <a:moveTo>
                        <a:pt x="588" y="1944"/>
                      </a:moveTo>
                      <a:cubicBezTo>
                        <a:pt x="1726" y="65"/>
                        <a:pt x="4118" y="-561"/>
                        <a:pt x="5911" y="549"/>
                      </a:cubicBezTo>
                      <a:cubicBezTo>
                        <a:pt x="7705" y="1660"/>
                        <a:pt x="8302" y="4079"/>
                        <a:pt x="7164" y="5958"/>
                      </a:cubicBezTo>
                      <a:cubicBezTo>
                        <a:pt x="6025" y="7837"/>
                        <a:pt x="3662" y="8464"/>
                        <a:pt x="1840" y="7353"/>
                      </a:cubicBezTo>
                      <a:cubicBezTo>
                        <a:pt x="18" y="6243"/>
                        <a:pt x="-552" y="3823"/>
                        <a:pt x="588" y="1944"/>
                      </a:cubicBezTo>
                      <a:close/>
                    </a:path>
                  </a:pathLst>
                </a:custGeom>
                <a:grpFill/>
                <a:ln w="2845" cap="flat">
                  <a:noFill/>
                  <a:prstDash val="solid"/>
                  <a:miter/>
                </a:ln>
              </p:spPr>
              <p:txBody>
                <a:bodyPr rtlCol="0" anchor="ctr"/>
                <a:lstStyle/>
                <a:p>
                  <a:endParaRPr lang="en-US"/>
                </a:p>
              </p:txBody>
            </p:sp>
            <p:sp>
              <p:nvSpPr>
                <p:cNvPr id="1934" name="Freeform: Shape 1933">
                  <a:extLst>
                    <a:ext uri="{FF2B5EF4-FFF2-40B4-BE49-F238E27FC236}">
                      <a16:creationId xmlns:a16="http://schemas.microsoft.com/office/drawing/2014/main" id="{E4157801-EF53-224A-47A1-E66BD68DE388}"/>
                    </a:ext>
                  </a:extLst>
                </p:cNvPr>
                <p:cNvSpPr/>
                <p:nvPr/>
              </p:nvSpPr>
              <p:spPr>
                <a:xfrm>
                  <a:off x="9933385" y="2063430"/>
                  <a:ext cx="6947" cy="6967"/>
                </a:xfrm>
                <a:custGeom>
                  <a:avLst/>
                  <a:gdLst>
                    <a:gd name="connsiteX0" fmla="*/ 599 w 6947"/>
                    <a:gd name="connsiteY0" fmla="*/ 1627 h 6967"/>
                    <a:gd name="connsiteX1" fmla="*/ 5410 w 6947"/>
                    <a:gd name="connsiteY1" fmla="*/ 517 h 6967"/>
                    <a:gd name="connsiteX2" fmla="*/ 6349 w 6947"/>
                    <a:gd name="connsiteY2" fmla="*/ 5328 h 6967"/>
                    <a:gd name="connsiteX3" fmla="*/ 1538 w 6947"/>
                    <a:gd name="connsiteY3" fmla="*/ 6438 h 6967"/>
                    <a:gd name="connsiteX4" fmla="*/ 599 w 6947"/>
                    <a:gd name="connsiteY4" fmla="*/ 1627 h 6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7" h="6967">
                      <a:moveTo>
                        <a:pt x="599" y="1627"/>
                      </a:moveTo>
                      <a:cubicBezTo>
                        <a:pt x="1680" y="4"/>
                        <a:pt x="3815" y="-480"/>
                        <a:pt x="5410" y="517"/>
                      </a:cubicBezTo>
                      <a:cubicBezTo>
                        <a:pt x="7004" y="1542"/>
                        <a:pt x="7431" y="3677"/>
                        <a:pt x="6349" y="5328"/>
                      </a:cubicBezTo>
                      <a:cubicBezTo>
                        <a:pt x="5296" y="6951"/>
                        <a:pt x="3132" y="7463"/>
                        <a:pt x="1538" y="6438"/>
                      </a:cubicBezTo>
                      <a:cubicBezTo>
                        <a:pt x="-56" y="5413"/>
                        <a:pt x="-483" y="3278"/>
                        <a:pt x="599" y="1627"/>
                      </a:cubicBezTo>
                      <a:close/>
                    </a:path>
                  </a:pathLst>
                </a:custGeom>
                <a:grpFill/>
                <a:ln w="2845" cap="flat">
                  <a:noFill/>
                  <a:prstDash val="solid"/>
                  <a:miter/>
                </a:ln>
              </p:spPr>
              <p:txBody>
                <a:bodyPr rtlCol="0" anchor="ctr"/>
                <a:lstStyle/>
                <a:p>
                  <a:endParaRPr lang="en-US"/>
                </a:p>
              </p:txBody>
            </p:sp>
            <p:sp>
              <p:nvSpPr>
                <p:cNvPr id="1935" name="Freeform: Shape 1934">
                  <a:extLst>
                    <a:ext uri="{FF2B5EF4-FFF2-40B4-BE49-F238E27FC236}">
                      <a16:creationId xmlns:a16="http://schemas.microsoft.com/office/drawing/2014/main" id="{5C8F2128-310B-159E-7088-71F8B6E2CFA3}"/>
                    </a:ext>
                  </a:extLst>
                </p:cNvPr>
                <p:cNvSpPr/>
                <p:nvPr/>
              </p:nvSpPr>
              <p:spPr>
                <a:xfrm>
                  <a:off x="9876082" y="2024168"/>
                  <a:ext cx="6058" cy="6110"/>
                </a:xfrm>
                <a:custGeom>
                  <a:avLst/>
                  <a:gdLst>
                    <a:gd name="connsiteX0" fmla="*/ 595 w 6058"/>
                    <a:gd name="connsiteY0" fmla="*/ 1319 h 6110"/>
                    <a:gd name="connsiteX1" fmla="*/ 4837 w 6058"/>
                    <a:gd name="connsiteY1" fmla="*/ 550 h 6110"/>
                    <a:gd name="connsiteX2" fmla="*/ 5463 w 6058"/>
                    <a:gd name="connsiteY2" fmla="*/ 4792 h 6110"/>
                    <a:gd name="connsiteX3" fmla="*/ 1221 w 6058"/>
                    <a:gd name="connsiteY3" fmla="*/ 5561 h 6110"/>
                    <a:gd name="connsiteX4" fmla="*/ 595 w 6058"/>
                    <a:gd name="connsiteY4" fmla="*/ 1319 h 6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8" h="6110">
                      <a:moveTo>
                        <a:pt x="595" y="1319"/>
                      </a:moveTo>
                      <a:cubicBezTo>
                        <a:pt x="1592" y="-76"/>
                        <a:pt x="3471" y="-418"/>
                        <a:pt x="4837" y="550"/>
                      </a:cubicBezTo>
                      <a:cubicBezTo>
                        <a:pt x="6175" y="1518"/>
                        <a:pt x="6460" y="3426"/>
                        <a:pt x="5463" y="4792"/>
                      </a:cubicBezTo>
                      <a:cubicBezTo>
                        <a:pt x="4467" y="6187"/>
                        <a:pt x="2588" y="6529"/>
                        <a:pt x="1221" y="5561"/>
                      </a:cubicBezTo>
                      <a:cubicBezTo>
                        <a:pt x="-117" y="4593"/>
                        <a:pt x="-401" y="2685"/>
                        <a:pt x="595" y="1319"/>
                      </a:cubicBezTo>
                      <a:close/>
                    </a:path>
                  </a:pathLst>
                </a:custGeom>
                <a:grpFill/>
                <a:ln w="2845" cap="flat">
                  <a:noFill/>
                  <a:prstDash val="solid"/>
                  <a:miter/>
                </a:ln>
              </p:spPr>
              <p:txBody>
                <a:bodyPr rtlCol="0" anchor="ctr"/>
                <a:lstStyle/>
                <a:p>
                  <a:endParaRPr lang="en-US"/>
                </a:p>
              </p:txBody>
            </p:sp>
            <p:sp>
              <p:nvSpPr>
                <p:cNvPr id="1936" name="Freeform: Shape 1935">
                  <a:extLst>
                    <a:ext uri="{FF2B5EF4-FFF2-40B4-BE49-F238E27FC236}">
                      <a16:creationId xmlns:a16="http://schemas.microsoft.com/office/drawing/2014/main" id="{D70677DC-EB39-4497-F962-F39959F2C13D}"/>
                    </a:ext>
                  </a:extLst>
                </p:cNvPr>
                <p:cNvSpPr/>
                <p:nvPr/>
              </p:nvSpPr>
              <p:spPr>
                <a:xfrm>
                  <a:off x="9820378" y="1982700"/>
                  <a:ext cx="5149" cy="5235"/>
                </a:xfrm>
                <a:custGeom>
                  <a:avLst/>
                  <a:gdLst>
                    <a:gd name="connsiteX0" fmla="*/ 586 w 5149"/>
                    <a:gd name="connsiteY0" fmla="*/ 1023 h 5235"/>
                    <a:gd name="connsiteX1" fmla="*/ 4202 w 5149"/>
                    <a:gd name="connsiteY1" fmla="*/ 539 h 5235"/>
                    <a:gd name="connsiteX2" fmla="*/ 4572 w 5149"/>
                    <a:gd name="connsiteY2" fmla="*/ 4212 h 5235"/>
                    <a:gd name="connsiteX3" fmla="*/ 956 w 5149"/>
                    <a:gd name="connsiteY3" fmla="*/ 4696 h 5235"/>
                    <a:gd name="connsiteX4" fmla="*/ 586 w 5149"/>
                    <a:gd name="connsiteY4" fmla="*/ 1023 h 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 h="5235">
                      <a:moveTo>
                        <a:pt x="586" y="1023"/>
                      </a:moveTo>
                      <a:cubicBezTo>
                        <a:pt x="1497" y="-116"/>
                        <a:pt x="3120" y="-343"/>
                        <a:pt x="4202" y="539"/>
                      </a:cubicBezTo>
                      <a:cubicBezTo>
                        <a:pt x="5284" y="1422"/>
                        <a:pt x="5483" y="3073"/>
                        <a:pt x="4572" y="4212"/>
                      </a:cubicBezTo>
                      <a:cubicBezTo>
                        <a:pt x="3689" y="5351"/>
                        <a:pt x="2066" y="5578"/>
                        <a:pt x="956" y="4696"/>
                      </a:cubicBezTo>
                      <a:cubicBezTo>
                        <a:pt x="-154" y="3813"/>
                        <a:pt x="-324" y="2162"/>
                        <a:pt x="586" y="1023"/>
                      </a:cubicBezTo>
                      <a:close/>
                    </a:path>
                  </a:pathLst>
                </a:custGeom>
                <a:grpFill/>
                <a:ln w="2845" cap="flat">
                  <a:noFill/>
                  <a:prstDash val="solid"/>
                  <a:miter/>
                </a:ln>
              </p:spPr>
              <p:txBody>
                <a:bodyPr rtlCol="0" anchor="ctr"/>
                <a:lstStyle/>
                <a:p>
                  <a:endParaRPr lang="en-US"/>
                </a:p>
              </p:txBody>
            </p:sp>
            <p:sp>
              <p:nvSpPr>
                <p:cNvPr id="1937" name="Freeform: Shape 1936">
                  <a:extLst>
                    <a:ext uri="{FF2B5EF4-FFF2-40B4-BE49-F238E27FC236}">
                      <a16:creationId xmlns:a16="http://schemas.microsoft.com/office/drawing/2014/main" id="{3B729141-AA8A-4A1D-CA12-2B5AD2C08EAD}"/>
                    </a:ext>
                  </a:extLst>
                </p:cNvPr>
                <p:cNvSpPr/>
                <p:nvPr/>
              </p:nvSpPr>
              <p:spPr>
                <a:xfrm>
                  <a:off x="9766496" y="1938924"/>
                  <a:ext cx="4317" cy="4308"/>
                </a:xfrm>
                <a:custGeom>
                  <a:avLst/>
                  <a:gdLst>
                    <a:gd name="connsiteX0" fmla="*/ 521 w 4317"/>
                    <a:gd name="connsiteY0" fmla="*/ 787 h 4308"/>
                    <a:gd name="connsiteX1" fmla="*/ 3568 w 4317"/>
                    <a:gd name="connsiteY1" fmla="*/ 474 h 4308"/>
                    <a:gd name="connsiteX2" fmla="*/ 3796 w 4317"/>
                    <a:gd name="connsiteY2" fmla="*/ 3521 h 4308"/>
                    <a:gd name="connsiteX3" fmla="*/ 749 w 4317"/>
                    <a:gd name="connsiteY3" fmla="*/ 3834 h 4308"/>
                    <a:gd name="connsiteX4" fmla="*/ 521 w 4317"/>
                    <a:gd name="connsiteY4" fmla="*/ 787 h 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 h="4308">
                      <a:moveTo>
                        <a:pt x="521" y="787"/>
                      </a:moveTo>
                      <a:cubicBezTo>
                        <a:pt x="1319" y="-124"/>
                        <a:pt x="2685" y="-266"/>
                        <a:pt x="3568" y="474"/>
                      </a:cubicBezTo>
                      <a:cubicBezTo>
                        <a:pt x="4479" y="1215"/>
                        <a:pt x="4564" y="2581"/>
                        <a:pt x="3796" y="3521"/>
                      </a:cubicBezTo>
                      <a:cubicBezTo>
                        <a:pt x="3027" y="4432"/>
                        <a:pt x="1661" y="4574"/>
                        <a:pt x="749" y="3834"/>
                      </a:cubicBezTo>
                      <a:cubicBezTo>
                        <a:pt x="-162" y="3065"/>
                        <a:pt x="-247" y="1727"/>
                        <a:pt x="521" y="787"/>
                      </a:cubicBezTo>
                      <a:close/>
                    </a:path>
                  </a:pathLst>
                </a:custGeom>
                <a:grpFill/>
                <a:ln w="2845" cap="flat">
                  <a:noFill/>
                  <a:prstDash val="solid"/>
                  <a:miter/>
                </a:ln>
              </p:spPr>
              <p:txBody>
                <a:bodyPr rtlCol="0" anchor="ctr"/>
                <a:lstStyle/>
                <a:p>
                  <a:endParaRPr lang="en-US"/>
                </a:p>
              </p:txBody>
            </p:sp>
            <p:sp>
              <p:nvSpPr>
                <p:cNvPr id="1938" name="Freeform: Shape 1937">
                  <a:extLst>
                    <a:ext uri="{FF2B5EF4-FFF2-40B4-BE49-F238E27FC236}">
                      <a16:creationId xmlns:a16="http://schemas.microsoft.com/office/drawing/2014/main" id="{9086FCC7-D5DE-29CC-67BA-6C5E2452A538}"/>
                    </a:ext>
                  </a:extLst>
                </p:cNvPr>
                <p:cNvSpPr/>
                <p:nvPr/>
              </p:nvSpPr>
              <p:spPr>
                <a:xfrm>
                  <a:off x="9714475" y="1892932"/>
                  <a:ext cx="3424" cy="3457"/>
                </a:xfrm>
                <a:custGeom>
                  <a:avLst/>
                  <a:gdLst>
                    <a:gd name="connsiteX0" fmla="*/ 474 w 3424"/>
                    <a:gd name="connsiteY0" fmla="*/ 576 h 3457"/>
                    <a:gd name="connsiteX1" fmla="*/ 2894 w 3424"/>
                    <a:gd name="connsiteY1" fmla="*/ 433 h 3457"/>
                    <a:gd name="connsiteX2" fmla="*/ 2951 w 3424"/>
                    <a:gd name="connsiteY2" fmla="*/ 2882 h 3457"/>
                    <a:gd name="connsiteX3" fmla="*/ 531 w 3424"/>
                    <a:gd name="connsiteY3" fmla="*/ 3024 h 3457"/>
                    <a:gd name="connsiteX4" fmla="*/ 474 w 3424"/>
                    <a:gd name="connsiteY4" fmla="*/ 576 h 3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4" h="3457">
                      <a:moveTo>
                        <a:pt x="474" y="576"/>
                      </a:moveTo>
                      <a:cubicBezTo>
                        <a:pt x="1129" y="-136"/>
                        <a:pt x="2211" y="-193"/>
                        <a:pt x="2894" y="433"/>
                      </a:cubicBezTo>
                      <a:cubicBezTo>
                        <a:pt x="3577" y="1060"/>
                        <a:pt x="3606" y="2170"/>
                        <a:pt x="2951" y="2882"/>
                      </a:cubicBezTo>
                      <a:cubicBezTo>
                        <a:pt x="2296" y="3593"/>
                        <a:pt x="1214" y="3650"/>
                        <a:pt x="531" y="3024"/>
                      </a:cubicBezTo>
                      <a:cubicBezTo>
                        <a:pt x="-152" y="2398"/>
                        <a:pt x="-181" y="1287"/>
                        <a:pt x="474" y="576"/>
                      </a:cubicBezTo>
                      <a:close/>
                    </a:path>
                  </a:pathLst>
                </a:custGeom>
                <a:grpFill/>
                <a:ln w="2845" cap="flat">
                  <a:noFill/>
                  <a:prstDash val="solid"/>
                  <a:miter/>
                </a:ln>
              </p:spPr>
              <p:txBody>
                <a:bodyPr rtlCol="0" anchor="ctr"/>
                <a:lstStyle/>
                <a:p>
                  <a:endParaRPr lang="en-US"/>
                </a:p>
              </p:txBody>
            </p:sp>
            <p:sp>
              <p:nvSpPr>
                <p:cNvPr id="1939" name="Freeform: Shape 1938">
                  <a:extLst>
                    <a:ext uri="{FF2B5EF4-FFF2-40B4-BE49-F238E27FC236}">
                      <a16:creationId xmlns:a16="http://schemas.microsoft.com/office/drawing/2014/main" id="{E842BE80-2A9A-C63A-594B-E56943BE7C6A}"/>
                    </a:ext>
                  </a:extLst>
                </p:cNvPr>
                <p:cNvSpPr/>
                <p:nvPr/>
              </p:nvSpPr>
              <p:spPr>
                <a:xfrm>
                  <a:off x="9664272" y="1844952"/>
                  <a:ext cx="2569" cy="2540"/>
                </a:xfrm>
                <a:custGeom>
                  <a:avLst/>
                  <a:gdLst>
                    <a:gd name="connsiteX0" fmla="*/ 374 w 2569"/>
                    <a:gd name="connsiteY0" fmla="*/ 388 h 2540"/>
                    <a:gd name="connsiteX1" fmla="*/ 2196 w 2569"/>
                    <a:gd name="connsiteY1" fmla="*/ 359 h 2540"/>
                    <a:gd name="connsiteX2" fmla="*/ 2196 w 2569"/>
                    <a:gd name="connsiteY2" fmla="*/ 2153 h 2540"/>
                    <a:gd name="connsiteX3" fmla="*/ 374 w 2569"/>
                    <a:gd name="connsiteY3" fmla="*/ 2181 h 2540"/>
                    <a:gd name="connsiteX4" fmla="*/ 374 w 2569"/>
                    <a:gd name="connsiteY4" fmla="*/ 388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 h="2540">
                      <a:moveTo>
                        <a:pt x="374" y="388"/>
                      </a:moveTo>
                      <a:cubicBezTo>
                        <a:pt x="886" y="-124"/>
                        <a:pt x="1711" y="-124"/>
                        <a:pt x="2196" y="359"/>
                      </a:cubicBezTo>
                      <a:cubicBezTo>
                        <a:pt x="2708" y="843"/>
                        <a:pt x="2680" y="1641"/>
                        <a:pt x="2196" y="2153"/>
                      </a:cubicBezTo>
                      <a:cubicBezTo>
                        <a:pt x="1711" y="2665"/>
                        <a:pt x="857" y="2665"/>
                        <a:pt x="374" y="2181"/>
                      </a:cubicBezTo>
                      <a:cubicBezTo>
                        <a:pt x="-139" y="1697"/>
                        <a:pt x="-110" y="900"/>
                        <a:pt x="374" y="388"/>
                      </a:cubicBezTo>
                      <a:close/>
                    </a:path>
                  </a:pathLst>
                </a:custGeom>
                <a:grpFill/>
                <a:ln w="2845" cap="flat">
                  <a:noFill/>
                  <a:prstDash val="solid"/>
                  <a:miter/>
                </a:ln>
              </p:spPr>
              <p:txBody>
                <a:bodyPr rtlCol="0" anchor="ctr"/>
                <a:lstStyle/>
                <a:p>
                  <a:endParaRPr lang="en-US"/>
                </a:p>
              </p:txBody>
            </p:sp>
          </p:grpSp>
          <p:grpSp>
            <p:nvGrpSpPr>
              <p:cNvPr id="14" name="Graphic 9">
                <a:extLst>
                  <a:ext uri="{FF2B5EF4-FFF2-40B4-BE49-F238E27FC236}">
                    <a16:creationId xmlns:a16="http://schemas.microsoft.com/office/drawing/2014/main" id="{5BEC2374-74DC-DB1C-5148-743C2696E209}"/>
                  </a:ext>
                </a:extLst>
              </p:cNvPr>
              <p:cNvGrpSpPr/>
              <p:nvPr/>
            </p:nvGrpSpPr>
            <p:grpSpPr>
              <a:xfrm>
                <a:off x="9615922" y="1834315"/>
                <a:ext cx="2567624" cy="589015"/>
                <a:chOff x="9615922" y="1834315"/>
                <a:chExt cx="2567624" cy="589015"/>
              </a:xfrm>
              <a:grpFill/>
            </p:grpSpPr>
            <p:sp>
              <p:nvSpPr>
                <p:cNvPr id="1858" name="Freeform: Shape 1857">
                  <a:extLst>
                    <a:ext uri="{FF2B5EF4-FFF2-40B4-BE49-F238E27FC236}">
                      <a16:creationId xmlns:a16="http://schemas.microsoft.com/office/drawing/2014/main" id="{4B534F97-562B-D990-CE96-B110347DA464}"/>
                    </a:ext>
                  </a:extLst>
                </p:cNvPr>
                <p:cNvSpPr/>
                <p:nvPr/>
              </p:nvSpPr>
              <p:spPr>
                <a:xfrm>
                  <a:off x="12145308" y="1834315"/>
                  <a:ext cx="38238" cy="38301"/>
                </a:xfrm>
                <a:custGeom>
                  <a:avLst/>
                  <a:gdLst>
                    <a:gd name="connsiteX0" fmla="*/ 6096 w 38238"/>
                    <a:gd name="connsiteY0" fmla="*/ 32774 h 38301"/>
                    <a:gd name="connsiteX1" fmla="*/ 4929 w 38238"/>
                    <a:gd name="connsiteY1" fmla="*/ 5815 h 38301"/>
                    <a:gd name="connsiteX2" fmla="*/ 31889 w 38238"/>
                    <a:gd name="connsiteY2" fmla="*/ 5274 h 38301"/>
                    <a:gd name="connsiteX3" fmla="*/ 33226 w 38238"/>
                    <a:gd name="connsiteY3" fmla="*/ 32404 h 38301"/>
                    <a:gd name="connsiteX4" fmla="*/ 6125 w 38238"/>
                    <a:gd name="connsiteY4" fmla="*/ 32774 h 3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38" h="38301">
                      <a:moveTo>
                        <a:pt x="6096" y="32774"/>
                      </a:moveTo>
                      <a:cubicBezTo>
                        <a:pt x="-1647" y="25316"/>
                        <a:pt x="-1989" y="13416"/>
                        <a:pt x="4929" y="5815"/>
                      </a:cubicBezTo>
                      <a:cubicBezTo>
                        <a:pt x="11904" y="-1729"/>
                        <a:pt x="23974" y="-1957"/>
                        <a:pt x="31889" y="5274"/>
                      </a:cubicBezTo>
                      <a:cubicBezTo>
                        <a:pt x="39803" y="12533"/>
                        <a:pt x="40400" y="24661"/>
                        <a:pt x="33226" y="32404"/>
                      </a:cubicBezTo>
                      <a:cubicBezTo>
                        <a:pt x="26138" y="40205"/>
                        <a:pt x="13811" y="40205"/>
                        <a:pt x="6125" y="32774"/>
                      </a:cubicBezTo>
                      <a:close/>
                    </a:path>
                  </a:pathLst>
                </a:custGeom>
                <a:grpFill/>
                <a:ln w="2845"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5F911651-2708-F192-5F10-04A84959A7A2}"/>
                    </a:ext>
                  </a:extLst>
                </p:cNvPr>
                <p:cNvSpPr/>
                <p:nvPr/>
              </p:nvSpPr>
              <p:spPr>
                <a:xfrm>
                  <a:off x="12094734" y="1886893"/>
                  <a:ext cx="37407" cy="37277"/>
                </a:xfrm>
                <a:custGeom>
                  <a:avLst/>
                  <a:gdLst>
                    <a:gd name="connsiteX0" fmla="*/ 5455 w 37407"/>
                    <a:gd name="connsiteY0" fmla="*/ 31411 h 37277"/>
                    <a:gd name="connsiteX1" fmla="*/ 5370 w 37407"/>
                    <a:gd name="connsiteY1" fmla="*/ 5049 h 37277"/>
                    <a:gd name="connsiteX2" fmla="*/ 31789 w 37407"/>
                    <a:gd name="connsiteY2" fmla="*/ 5704 h 37277"/>
                    <a:gd name="connsiteX3" fmla="*/ 31903 w 37407"/>
                    <a:gd name="connsiteY3" fmla="*/ 32094 h 37277"/>
                    <a:gd name="connsiteX4" fmla="*/ 5455 w 37407"/>
                    <a:gd name="connsiteY4" fmla="*/ 31411 h 37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7" h="37277">
                      <a:moveTo>
                        <a:pt x="5455" y="31411"/>
                      </a:moveTo>
                      <a:cubicBezTo>
                        <a:pt x="-1776" y="23866"/>
                        <a:pt x="-1833" y="12052"/>
                        <a:pt x="5370" y="5049"/>
                      </a:cubicBezTo>
                      <a:cubicBezTo>
                        <a:pt x="12544" y="-1954"/>
                        <a:pt x="24415" y="-1613"/>
                        <a:pt x="31789" y="5704"/>
                      </a:cubicBezTo>
                      <a:cubicBezTo>
                        <a:pt x="39248" y="13134"/>
                        <a:pt x="39275" y="24891"/>
                        <a:pt x="31903" y="32094"/>
                      </a:cubicBezTo>
                      <a:cubicBezTo>
                        <a:pt x="24529" y="39268"/>
                        <a:pt x="12687" y="38955"/>
                        <a:pt x="5455" y="31411"/>
                      </a:cubicBezTo>
                      <a:close/>
                    </a:path>
                  </a:pathLst>
                </a:custGeom>
                <a:grpFill/>
                <a:ln w="2845"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C1D0AEAE-B75F-55A6-CE18-2A6BC54B8671}"/>
                    </a:ext>
                  </a:extLst>
                </p:cNvPr>
                <p:cNvSpPr/>
                <p:nvPr/>
              </p:nvSpPr>
              <p:spPr>
                <a:xfrm>
                  <a:off x="12042208" y="1937235"/>
                  <a:ext cx="36385" cy="36504"/>
                </a:xfrm>
                <a:custGeom>
                  <a:avLst/>
                  <a:gdLst>
                    <a:gd name="connsiteX0" fmla="*/ 4774 w 36385"/>
                    <a:gd name="connsiteY0" fmla="*/ 30176 h 36504"/>
                    <a:gd name="connsiteX1" fmla="*/ 5827 w 36385"/>
                    <a:gd name="connsiteY1" fmla="*/ 4583 h 36504"/>
                    <a:gd name="connsiteX2" fmla="*/ 31392 w 36385"/>
                    <a:gd name="connsiteY2" fmla="*/ 6092 h 36504"/>
                    <a:gd name="connsiteX3" fmla="*/ 30623 w 36385"/>
                    <a:gd name="connsiteY3" fmla="*/ 31998 h 36504"/>
                    <a:gd name="connsiteX4" fmla="*/ 4774 w 36385"/>
                    <a:gd name="connsiteY4" fmla="*/ 30176 h 36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504">
                      <a:moveTo>
                        <a:pt x="4774" y="30176"/>
                      </a:moveTo>
                      <a:cubicBezTo>
                        <a:pt x="-2002" y="22518"/>
                        <a:pt x="-1489" y="11102"/>
                        <a:pt x="5827" y="4583"/>
                      </a:cubicBezTo>
                      <a:cubicBezTo>
                        <a:pt x="13001" y="-2078"/>
                        <a:pt x="24445" y="-1395"/>
                        <a:pt x="31392" y="6092"/>
                      </a:cubicBezTo>
                      <a:cubicBezTo>
                        <a:pt x="38338" y="13579"/>
                        <a:pt x="37996" y="25166"/>
                        <a:pt x="30623" y="31998"/>
                      </a:cubicBezTo>
                      <a:cubicBezTo>
                        <a:pt x="23136" y="38688"/>
                        <a:pt x="11521" y="37806"/>
                        <a:pt x="4774" y="30176"/>
                      </a:cubicBezTo>
                      <a:close/>
                    </a:path>
                  </a:pathLst>
                </a:custGeom>
                <a:grpFill/>
                <a:ln w="2845"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D686B436-C3E5-349F-F5C5-CCF3DEBCF6B2}"/>
                    </a:ext>
                  </a:extLst>
                </p:cNvPr>
                <p:cNvSpPr/>
                <p:nvPr/>
              </p:nvSpPr>
              <p:spPr>
                <a:xfrm>
                  <a:off x="11987710" y="1985437"/>
                  <a:ext cx="35402" cy="35650"/>
                </a:xfrm>
                <a:custGeom>
                  <a:avLst/>
                  <a:gdLst>
                    <a:gd name="connsiteX0" fmla="*/ 4215 w 35402"/>
                    <a:gd name="connsiteY0" fmla="*/ 29004 h 35650"/>
                    <a:gd name="connsiteX1" fmla="*/ 6093 w 35402"/>
                    <a:gd name="connsiteY1" fmla="*/ 3923 h 35650"/>
                    <a:gd name="connsiteX2" fmla="*/ 31060 w 35402"/>
                    <a:gd name="connsiteY2" fmla="*/ 6542 h 35650"/>
                    <a:gd name="connsiteX3" fmla="*/ 29181 w 35402"/>
                    <a:gd name="connsiteY3" fmla="*/ 31623 h 35650"/>
                    <a:gd name="connsiteX4" fmla="*/ 4215 w 35402"/>
                    <a:gd name="connsiteY4" fmla="*/ 29004 h 3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02" h="35650">
                      <a:moveTo>
                        <a:pt x="4215" y="29004"/>
                      </a:moveTo>
                      <a:cubicBezTo>
                        <a:pt x="-2077" y="21289"/>
                        <a:pt x="-1222" y="10072"/>
                        <a:pt x="6093" y="3923"/>
                      </a:cubicBezTo>
                      <a:cubicBezTo>
                        <a:pt x="13410" y="-2197"/>
                        <a:pt x="24598" y="-1030"/>
                        <a:pt x="31060" y="6542"/>
                      </a:cubicBezTo>
                      <a:cubicBezTo>
                        <a:pt x="37522" y="14115"/>
                        <a:pt x="36669" y="25331"/>
                        <a:pt x="29181" y="31623"/>
                      </a:cubicBezTo>
                      <a:cubicBezTo>
                        <a:pt x="21695" y="37886"/>
                        <a:pt x="10506" y="36719"/>
                        <a:pt x="4215" y="29004"/>
                      </a:cubicBezTo>
                      <a:close/>
                    </a:path>
                  </a:pathLst>
                </a:custGeom>
                <a:grpFill/>
                <a:ln w="2845"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86106F57-8AF9-E9DF-416C-BF33148CA7D0}"/>
                    </a:ext>
                  </a:extLst>
                </p:cNvPr>
                <p:cNvSpPr/>
                <p:nvPr/>
              </p:nvSpPr>
              <p:spPr>
                <a:xfrm>
                  <a:off x="11931221" y="2031432"/>
                  <a:ext cx="34538" cy="34664"/>
                </a:xfrm>
                <a:custGeom>
                  <a:avLst/>
                  <a:gdLst>
                    <a:gd name="connsiteX0" fmla="*/ 3625 w 34538"/>
                    <a:gd name="connsiteY0" fmla="*/ 27562 h 34664"/>
                    <a:gd name="connsiteX1" fmla="*/ 6557 w 34538"/>
                    <a:gd name="connsiteY1" fmla="*/ 3364 h 34664"/>
                    <a:gd name="connsiteX2" fmla="*/ 30727 w 34538"/>
                    <a:gd name="connsiteY2" fmla="*/ 6865 h 34664"/>
                    <a:gd name="connsiteX3" fmla="*/ 27908 w 34538"/>
                    <a:gd name="connsiteY3" fmla="*/ 31234 h 34664"/>
                    <a:gd name="connsiteX4" fmla="*/ 3625 w 34538"/>
                    <a:gd name="connsiteY4" fmla="*/ 27562 h 3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8" h="34664">
                      <a:moveTo>
                        <a:pt x="3625" y="27562"/>
                      </a:moveTo>
                      <a:cubicBezTo>
                        <a:pt x="-2183" y="19790"/>
                        <a:pt x="-873" y="8972"/>
                        <a:pt x="6557" y="3364"/>
                      </a:cubicBezTo>
                      <a:cubicBezTo>
                        <a:pt x="14045" y="-2187"/>
                        <a:pt x="24720" y="-764"/>
                        <a:pt x="30727" y="6865"/>
                      </a:cubicBezTo>
                      <a:cubicBezTo>
                        <a:pt x="36705" y="14466"/>
                        <a:pt x="35566" y="25569"/>
                        <a:pt x="27908" y="31234"/>
                      </a:cubicBezTo>
                      <a:cubicBezTo>
                        <a:pt x="20308" y="36985"/>
                        <a:pt x="9432" y="35334"/>
                        <a:pt x="3625" y="27562"/>
                      </a:cubicBezTo>
                      <a:close/>
                    </a:path>
                  </a:pathLst>
                </a:custGeom>
                <a:grpFill/>
                <a:ln w="2845"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1174A85A-D37C-46DD-4EB1-CAF86AA617C8}"/>
                    </a:ext>
                  </a:extLst>
                </p:cNvPr>
                <p:cNvSpPr/>
                <p:nvPr/>
              </p:nvSpPr>
              <p:spPr>
                <a:xfrm>
                  <a:off x="11872991" y="2074903"/>
                  <a:ext cx="33464" cy="33974"/>
                </a:xfrm>
                <a:custGeom>
                  <a:avLst/>
                  <a:gdLst>
                    <a:gd name="connsiteX0" fmla="*/ 3097 w 33464"/>
                    <a:gd name="connsiteY0" fmla="*/ 26423 h 33974"/>
                    <a:gd name="connsiteX1" fmla="*/ 221 w 33464"/>
                    <a:gd name="connsiteY1" fmla="*/ 13755 h 33974"/>
                    <a:gd name="connsiteX2" fmla="*/ 2442 w 33464"/>
                    <a:gd name="connsiteY2" fmla="*/ 7805 h 33974"/>
                    <a:gd name="connsiteX3" fmla="*/ 6883 w 33464"/>
                    <a:gd name="connsiteY3" fmla="*/ 2965 h 33974"/>
                    <a:gd name="connsiteX4" fmla="*/ 30198 w 33464"/>
                    <a:gd name="connsiteY4" fmla="*/ 7292 h 33974"/>
                    <a:gd name="connsiteX5" fmla="*/ 26526 w 33464"/>
                    <a:gd name="connsiteY5" fmla="*/ 30949 h 33974"/>
                    <a:gd name="connsiteX6" fmla="*/ 20462 w 33464"/>
                    <a:gd name="connsiteY6" fmla="*/ 33654 h 33974"/>
                    <a:gd name="connsiteX7" fmla="*/ 13972 w 33464"/>
                    <a:gd name="connsiteY7" fmla="*/ 33654 h 33974"/>
                    <a:gd name="connsiteX8" fmla="*/ 3068 w 33464"/>
                    <a:gd name="connsiteY8" fmla="*/ 26451 h 3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64" h="33974">
                      <a:moveTo>
                        <a:pt x="3097" y="26423"/>
                      </a:moveTo>
                      <a:cubicBezTo>
                        <a:pt x="421" y="22523"/>
                        <a:pt x="-462" y="17968"/>
                        <a:pt x="221" y="13755"/>
                      </a:cubicBezTo>
                      <a:cubicBezTo>
                        <a:pt x="563" y="11648"/>
                        <a:pt x="1331" y="9627"/>
                        <a:pt x="2442" y="7805"/>
                      </a:cubicBezTo>
                      <a:cubicBezTo>
                        <a:pt x="3552" y="5954"/>
                        <a:pt x="5032" y="4303"/>
                        <a:pt x="6883" y="2965"/>
                      </a:cubicBezTo>
                      <a:cubicBezTo>
                        <a:pt x="14256" y="-2302"/>
                        <a:pt x="24704" y="-366"/>
                        <a:pt x="30198" y="7292"/>
                      </a:cubicBezTo>
                      <a:cubicBezTo>
                        <a:pt x="35721" y="14950"/>
                        <a:pt x="34070" y="25540"/>
                        <a:pt x="26526" y="30949"/>
                      </a:cubicBezTo>
                      <a:cubicBezTo>
                        <a:pt x="24647" y="32287"/>
                        <a:pt x="22569" y="33198"/>
                        <a:pt x="20462" y="33654"/>
                      </a:cubicBezTo>
                      <a:cubicBezTo>
                        <a:pt x="18327" y="34109"/>
                        <a:pt x="16107" y="34052"/>
                        <a:pt x="13972" y="33654"/>
                      </a:cubicBezTo>
                      <a:cubicBezTo>
                        <a:pt x="9701" y="32800"/>
                        <a:pt x="5744" y="30323"/>
                        <a:pt x="3068" y="26451"/>
                      </a:cubicBezTo>
                      <a:close/>
                    </a:path>
                  </a:pathLst>
                </a:custGeom>
                <a:grpFill/>
                <a:ln w="2845"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76DEA289-FA48-ADC7-F7F7-2F4095A88DCC}"/>
                    </a:ext>
                  </a:extLst>
                </p:cNvPr>
                <p:cNvSpPr/>
                <p:nvPr/>
              </p:nvSpPr>
              <p:spPr>
                <a:xfrm>
                  <a:off x="11812995" y="2116031"/>
                  <a:ext cx="32574" cy="32977"/>
                </a:xfrm>
                <a:custGeom>
                  <a:avLst/>
                  <a:gdLst>
                    <a:gd name="connsiteX0" fmla="*/ 2654 w 32574"/>
                    <a:gd name="connsiteY0" fmla="*/ 25179 h 32977"/>
                    <a:gd name="connsiteX1" fmla="*/ 7237 w 32574"/>
                    <a:gd name="connsiteY1" fmla="*/ 2461 h 32977"/>
                    <a:gd name="connsiteX2" fmla="*/ 29813 w 32574"/>
                    <a:gd name="connsiteY2" fmla="*/ 7728 h 32977"/>
                    <a:gd name="connsiteX3" fmla="*/ 25230 w 32574"/>
                    <a:gd name="connsiteY3" fmla="*/ 30446 h 32977"/>
                    <a:gd name="connsiteX4" fmla="*/ 2654 w 32574"/>
                    <a:gd name="connsiteY4" fmla="*/ 25179 h 32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4" h="32977">
                      <a:moveTo>
                        <a:pt x="2654" y="25179"/>
                      </a:moveTo>
                      <a:cubicBezTo>
                        <a:pt x="-2242" y="17407"/>
                        <a:pt x="-164" y="7216"/>
                        <a:pt x="7237" y="2461"/>
                      </a:cubicBezTo>
                      <a:cubicBezTo>
                        <a:pt x="14639" y="-2293"/>
                        <a:pt x="24774" y="42"/>
                        <a:pt x="29813" y="7728"/>
                      </a:cubicBezTo>
                      <a:cubicBezTo>
                        <a:pt x="34852" y="15386"/>
                        <a:pt x="32802" y="25578"/>
                        <a:pt x="25230" y="30446"/>
                      </a:cubicBezTo>
                      <a:cubicBezTo>
                        <a:pt x="17629" y="35314"/>
                        <a:pt x="7522" y="32951"/>
                        <a:pt x="2654" y="25179"/>
                      </a:cubicBezTo>
                      <a:close/>
                    </a:path>
                  </a:pathLst>
                </a:custGeom>
                <a:grpFill/>
                <a:ln w="2845"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44DDED81-2B76-B6D2-779C-7ABD17D6D54C}"/>
                    </a:ext>
                  </a:extLst>
                </p:cNvPr>
                <p:cNvSpPr/>
                <p:nvPr/>
              </p:nvSpPr>
              <p:spPr>
                <a:xfrm>
                  <a:off x="11751344" y="2154665"/>
                  <a:ext cx="31670" cy="31974"/>
                </a:xfrm>
                <a:custGeom>
                  <a:avLst/>
                  <a:gdLst>
                    <a:gd name="connsiteX0" fmla="*/ 2216 w 31670"/>
                    <a:gd name="connsiteY0" fmla="*/ 23810 h 31974"/>
                    <a:gd name="connsiteX1" fmla="*/ 7653 w 31670"/>
                    <a:gd name="connsiteY1" fmla="*/ 2032 h 31974"/>
                    <a:gd name="connsiteX2" fmla="*/ 13546 w 31670"/>
                    <a:gd name="connsiteY2" fmla="*/ 124 h 31974"/>
                    <a:gd name="connsiteX3" fmla="*/ 19553 w 31670"/>
                    <a:gd name="connsiteY3" fmla="*/ 523 h 31974"/>
                    <a:gd name="connsiteX4" fmla="*/ 29318 w 31670"/>
                    <a:gd name="connsiteY4" fmla="*/ 7953 h 31974"/>
                    <a:gd name="connsiteX5" fmla="*/ 31225 w 31670"/>
                    <a:gd name="connsiteY5" fmla="*/ 20166 h 31974"/>
                    <a:gd name="connsiteX6" fmla="*/ 28691 w 31670"/>
                    <a:gd name="connsiteY6" fmla="*/ 25746 h 31974"/>
                    <a:gd name="connsiteX7" fmla="*/ 23994 w 31670"/>
                    <a:gd name="connsiteY7" fmla="*/ 29902 h 31974"/>
                    <a:gd name="connsiteX8" fmla="*/ 2216 w 31670"/>
                    <a:gd name="connsiteY8" fmla="*/ 23782 h 3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70" h="31974">
                      <a:moveTo>
                        <a:pt x="2216" y="23810"/>
                      </a:moveTo>
                      <a:cubicBezTo>
                        <a:pt x="-2225" y="16067"/>
                        <a:pt x="223" y="6302"/>
                        <a:pt x="7653" y="2032"/>
                      </a:cubicBezTo>
                      <a:cubicBezTo>
                        <a:pt x="9504" y="950"/>
                        <a:pt x="11525" y="324"/>
                        <a:pt x="13546" y="124"/>
                      </a:cubicBezTo>
                      <a:cubicBezTo>
                        <a:pt x="15567" y="-132"/>
                        <a:pt x="17588" y="11"/>
                        <a:pt x="19553" y="523"/>
                      </a:cubicBezTo>
                      <a:cubicBezTo>
                        <a:pt x="23453" y="1576"/>
                        <a:pt x="27040" y="4139"/>
                        <a:pt x="29318" y="7953"/>
                      </a:cubicBezTo>
                      <a:cubicBezTo>
                        <a:pt x="31595" y="11768"/>
                        <a:pt x="32193" y="16181"/>
                        <a:pt x="31225" y="20166"/>
                      </a:cubicBezTo>
                      <a:cubicBezTo>
                        <a:pt x="30741" y="22159"/>
                        <a:pt x="29887" y="24066"/>
                        <a:pt x="28691" y="25746"/>
                      </a:cubicBezTo>
                      <a:cubicBezTo>
                        <a:pt x="27467" y="27397"/>
                        <a:pt x="25873" y="28820"/>
                        <a:pt x="23994" y="29902"/>
                      </a:cubicBezTo>
                      <a:cubicBezTo>
                        <a:pt x="16393" y="34258"/>
                        <a:pt x="6628" y="31525"/>
                        <a:pt x="2216" y="23782"/>
                      </a:cubicBezTo>
                      <a:close/>
                    </a:path>
                  </a:pathLst>
                </a:custGeom>
                <a:grpFill/>
                <a:ln w="2845"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F5DAD5A1-4FE4-3CF0-2141-34A96200F8A1}"/>
                    </a:ext>
                  </a:extLst>
                </p:cNvPr>
                <p:cNvSpPr/>
                <p:nvPr/>
              </p:nvSpPr>
              <p:spPr>
                <a:xfrm>
                  <a:off x="11688261" y="2190555"/>
                  <a:ext cx="30667" cy="31298"/>
                </a:xfrm>
                <a:custGeom>
                  <a:avLst/>
                  <a:gdLst>
                    <a:gd name="connsiteX0" fmla="*/ 1814 w 30667"/>
                    <a:gd name="connsiteY0" fmla="*/ 22736 h 31298"/>
                    <a:gd name="connsiteX1" fmla="*/ 7935 w 30667"/>
                    <a:gd name="connsiteY1" fmla="*/ 1755 h 31298"/>
                    <a:gd name="connsiteX2" fmla="*/ 28717 w 30667"/>
                    <a:gd name="connsiteY2" fmla="*/ 8360 h 31298"/>
                    <a:gd name="connsiteX3" fmla="*/ 22682 w 30667"/>
                    <a:gd name="connsiteY3" fmla="*/ 29483 h 31298"/>
                    <a:gd name="connsiteX4" fmla="*/ 1814 w 30667"/>
                    <a:gd name="connsiteY4" fmla="*/ 22736 h 31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7" h="31298">
                      <a:moveTo>
                        <a:pt x="1814" y="22736"/>
                      </a:moveTo>
                      <a:cubicBezTo>
                        <a:pt x="-2171" y="15021"/>
                        <a:pt x="647" y="5798"/>
                        <a:pt x="7935" y="1755"/>
                      </a:cubicBezTo>
                      <a:cubicBezTo>
                        <a:pt x="15251" y="-2202"/>
                        <a:pt x="24560" y="759"/>
                        <a:pt x="28717" y="8360"/>
                      </a:cubicBezTo>
                      <a:cubicBezTo>
                        <a:pt x="32874" y="15989"/>
                        <a:pt x="30169" y="25441"/>
                        <a:pt x="22682" y="29483"/>
                      </a:cubicBezTo>
                      <a:cubicBezTo>
                        <a:pt x="15223" y="33611"/>
                        <a:pt x="5800" y="30422"/>
                        <a:pt x="1814" y="22736"/>
                      </a:cubicBezTo>
                      <a:close/>
                    </a:path>
                  </a:pathLst>
                </a:custGeom>
                <a:grpFill/>
                <a:ln w="2845"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CC712B1F-23AE-E221-ADE7-AB4EBDF0BAF6}"/>
                    </a:ext>
                  </a:extLst>
                </p:cNvPr>
                <p:cNvSpPr/>
                <p:nvPr/>
              </p:nvSpPr>
              <p:spPr>
                <a:xfrm>
                  <a:off x="11623675" y="2223878"/>
                  <a:ext cx="29761" cy="30307"/>
                </a:xfrm>
                <a:custGeom>
                  <a:avLst/>
                  <a:gdLst>
                    <a:gd name="connsiteX0" fmla="*/ 1493 w 29761"/>
                    <a:gd name="connsiteY0" fmla="*/ 21526 h 30307"/>
                    <a:gd name="connsiteX1" fmla="*/ 8241 w 29761"/>
                    <a:gd name="connsiteY1" fmla="*/ 1399 h 30307"/>
                    <a:gd name="connsiteX2" fmla="*/ 28169 w 29761"/>
                    <a:gd name="connsiteY2" fmla="*/ 8744 h 30307"/>
                    <a:gd name="connsiteX3" fmla="*/ 21421 w 29761"/>
                    <a:gd name="connsiteY3" fmla="*/ 28871 h 30307"/>
                    <a:gd name="connsiteX4" fmla="*/ 1493 w 29761"/>
                    <a:gd name="connsiteY4" fmla="*/ 21526 h 30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1" h="30307">
                      <a:moveTo>
                        <a:pt x="1493" y="21526"/>
                      </a:moveTo>
                      <a:cubicBezTo>
                        <a:pt x="-2065" y="13896"/>
                        <a:pt x="953" y="4872"/>
                        <a:pt x="8241" y="1399"/>
                      </a:cubicBezTo>
                      <a:cubicBezTo>
                        <a:pt x="15529" y="-2103"/>
                        <a:pt x="24468" y="1199"/>
                        <a:pt x="28169" y="8744"/>
                      </a:cubicBezTo>
                      <a:cubicBezTo>
                        <a:pt x="31898" y="16288"/>
                        <a:pt x="28852" y="25312"/>
                        <a:pt x="21421" y="28871"/>
                      </a:cubicBezTo>
                      <a:cubicBezTo>
                        <a:pt x="13963" y="32429"/>
                        <a:pt x="5052" y="29155"/>
                        <a:pt x="1493" y="21526"/>
                      </a:cubicBezTo>
                      <a:close/>
                    </a:path>
                  </a:pathLst>
                </a:custGeom>
                <a:grpFill/>
                <a:ln w="2845"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D3568D47-2AC6-ACB5-2B3A-3F7CC0037364}"/>
                    </a:ext>
                  </a:extLst>
                </p:cNvPr>
                <p:cNvSpPr/>
                <p:nvPr/>
              </p:nvSpPr>
              <p:spPr>
                <a:xfrm>
                  <a:off x="11557785" y="2254549"/>
                  <a:ext cx="28867" cy="29349"/>
                </a:xfrm>
                <a:custGeom>
                  <a:avLst/>
                  <a:gdLst>
                    <a:gd name="connsiteX0" fmla="*/ 1194 w 28867"/>
                    <a:gd name="connsiteY0" fmla="*/ 20205 h 29349"/>
                    <a:gd name="connsiteX1" fmla="*/ 8596 w 28867"/>
                    <a:gd name="connsiteY1" fmla="*/ 1075 h 29349"/>
                    <a:gd name="connsiteX2" fmla="*/ 27584 w 28867"/>
                    <a:gd name="connsiteY2" fmla="*/ 8932 h 29349"/>
                    <a:gd name="connsiteX3" fmla="*/ 20268 w 28867"/>
                    <a:gd name="connsiteY3" fmla="*/ 28233 h 29349"/>
                    <a:gd name="connsiteX4" fmla="*/ 1194 w 28867"/>
                    <a:gd name="connsiteY4" fmla="*/ 20205 h 2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67" h="29349">
                      <a:moveTo>
                        <a:pt x="1194" y="20205"/>
                      </a:moveTo>
                      <a:cubicBezTo>
                        <a:pt x="-1966" y="12661"/>
                        <a:pt x="1365" y="4121"/>
                        <a:pt x="8596" y="1075"/>
                      </a:cubicBezTo>
                      <a:cubicBezTo>
                        <a:pt x="15856" y="-1886"/>
                        <a:pt x="24282" y="1445"/>
                        <a:pt x="27584" y="8932"/>
                      </a:cubicBezTo>
                      <a:cubicBezTo>
                        <a:pt x="30858" y="16362"/>
                        <a:pt x="27670" y="25216"/>
                        <a:pt x="20268" y="28233"/>
                      </a:cubicBezTo>
                      <a:cubicBezTo>
                        <a:pt x="12895" y="31336"/>
                        <a:pt x="4354" y="27749"/>
                        <a:pt x="1194" y="20205"/>
                      </a:cubicBezTo>
                      <a:close/>
                    </a:path>
                  </a:pathLst>
                </a:custGeom>
                <a:grpFill/>
                <a:ln w="2845"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CE14C8A7-DACC-341D-31AB-06B7F320456B}"/>
                    </a:ext>
                  </a:extLst>
                </p:cNvPr>
                <p:cNvSpPr/>
                <p:nvPr/>
              </p:nvSpPr>
              <p:spPr>
                <a:xfrm>
                  <a:off x="11490752" y="2282295"/>
                  <a:ext cx="27897" cy="28616"/>
                </a:xfrm>
                <a:custGeom>
                  <a:avLst/>
                  <a:gdLst>
                    <a:gd name="connsiteX0" fmla="*/ 929 w 27897"/>
                    <a:gd name="connsiteY0" fmla="*/ 19191 h 28616"/>
                    <a:gd name="connsiteX1" fmla="*/ 8843 w 27897"/>
                    <a:gd name="connsiteY1" fmla="*/ 914 h 28616"/>
                    <a:gd name="connsiteX2" fmla="*/ 26892 w 27897"/>
                    <a:gd name="connsiteY2" fmla="*/ 9227 h 28616"/>
                    <a:gd name="connsiteX3" fmla="*/ 19064 w 27897"/>
                    <a:gd name="connsiteY3" fmla="*/ 27674 h 28616"/>
                    <a:gd name="connsiteX4" fmla="*/ 958 w 27897"/>
                    <a:gd name="connsiteY4" fmla="*/ 19191 h 2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7" h="28616">
                      <a:moveTo>
                        <a:pt x="929" y="19191"/>
                      </a:moveTo>
                      <a:cubicBezTo>
                        <a:pt x="-1832" y="11761"/>
                        <a:pt x="1783" y="3761"/>
                        <a:pt x="8843" y="914"/>
                      </a:cubicBezTo>
                      <a:cubicBezTo>
                        <a:pt x="15932" y="-1847"/>
                        <a:pt x="24017" y="1854"/>
                        <a:pt x="26892" y="9227"/>
                      </a:cubicBezTo>
                      <a:cubicBezTo>
                        <a:pt x="29767" y="16600"/>
                        <a:pt x="26265" y="24856"/>
                        <a:pt x="19064" y="27674"/>
                      </a:cubicBezTo>
                      <a:cubicBezTo>
                        <a:pt x="11861" y="30550"/>
                        <a:pt x="3690" y="26593"/>
                        <a:pt x="958" y="19191"/>
                      </a:cubicBezTo>
                      <a:close/>
                    </a:path>
                  </a:pathLst>
                </a:custGeom>
                <a:grpFill/>
                <a:ln w="2845"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A1CDE30E-E871-3272-688E-4B1F813ABF42}"/>
                    </a:ext>
                  </a:extLst>
                </p:cNvPr>
                <p:cNvSpPr/>
                <p:nvPr/>
              </p:nvSpPr>
              <p:spPr>
                <a:xfrm>
                  <a:off x="11422619" y="2307307"/>
                  <a:ext cx="26965" cy="27643"/>
                </a:xfrm>
                <a:custGeom>
                  <a:avLst/>
                  <a:gdLst>
                    <a:gd name="connsiteX0" fmla="*/ 710 w 26965"/>
                    <a:gd name="connsiteY0" fmla="*/ 18093 h 27643"/>
                    <a:gd name="connsiteX1" fmla="*/ 9051 w 26965"/>
                    <a:gd name="connsiteY1" fmla="*/ 670 h 27643"/>
                    <a:gd name="connsiteX2" fmla="*/ 26189 w 26965"/>
                    <a:gd name="connsiteY2" fmla="*/ 9524 h 27643"/>
                    <a:gd name="connsiteX3" fmla="*/ 17848 w 26965"/>
                    <a:gd name="connsiteY3" fmla="*/ 26947 h 27643"/>
                    <a:gd name="connsiteX4" fmla="*/ 710 w 26965"/>
                    <a:gd name="connsiteY4" fmla="*/ 18093 h 2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5" h="27643">
                      <a:moveTo>
                        <a:pt x="710" y="18093"/>
                      </a:moveTo>
                      <a:cubicBezTo>
                        <a:pt x="-1653" y="10805"/>
                        <a:pt x="2076" y="3005"/>
                        <a:pt x="9051" y="670"/>
                      </a:cubicBezTo>
                      <a:cubicBezTo>
                        <a:pt x="16026" y="-1664"/>
                        <a:pt x="23712" y="2293"/>
                        <a:pt x="26189" y="9524"/>
                      </a:cubicBezTo>
                      <a:cubicBezTo>
                        <a:pt x="28694" y="16755"/>
                        <a:pt x="24936" y="24555"/>
                        <a:pt x="17848" y="26947"/>
                      </a:cubicBezTo>
                      <a:cubicBezTo>
                        <a:pt x="10731" y="29338"/>
                        <a:pt x="3073" y="25381"/>
                        <a:pt x="710" y="18093"/>
                      </a:cubicBezTo>
                      <a:close/>
                    </a:path>
                  </a:pathLst>
                </a:custGeom>
                <a:grpFill/>
                <a:ln w="2845"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19394F64-B8FF-F552-AB5A-96372BB014CF}"/>
                    </a:ext>
                  </a:extLst>
                </p:cNvPr>
                <p:cNvSpPr/>
                <p:nvPr/>
              </p:nvSpPr>
              <p:spPr>
                <a:xfrm>
                  <a:off x="11353490" y="2329540"/>
                  <a:ext cx="26062" cy="26693"/>
                </a:xfrm>
                <a:custGeom>
                  <a:avLst/>
                  <a:gdLst>
                    <a:gd name="connsiteX0" fmla="*/ 518 w 26062"/>
                    <a:gd name="connsiteY0" fmla="*/ 16869 h 26693"/>
                    <a:gd name="connsiteX1" fmla="*/ 9287 w 26062"/>
                    <a:gd name="connsiteY1" fmla="*/ 471 h 26693"/>
                    <a:gd name="connsiteX2" fmla="*/ 19165 w 26062"/>
                    <a:gd name="connsiteY2" fmla="*/ 1752 h 26693"/>
                    <a:gd name="connsiteX3" fmla="*/ 25485 w 26062"/>
                    <a:gd name="connsiteY3" fmla="*/ 9724 h 26693"/>
                    <a:gd name="connsiteX4" fmla="*/ 24518 w 26062"/>
                    <a:gd name="connsiteY4" fmla="*/ 19915 h 26693"/>
                    <a:gd name="connsiteX5" fmla="*/ 16717 w 26062"/>
                    <a:gd name="connsiteY5" fmla="*/ 26207 h 26693"/>
                    <a:gd name="connsiteX6" fmla="*/ 490 w 26062"/>
                    <a:gd name="connsiteY6" fmla="*/ 16897 h 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62" h="26693">
                      <a:moveTo>
                        <a:pt x="518" y="16869"/>
                      </a:moveTo>
                      <a:cubicBezTo>
                        <a:pt x="-1474" y="9752"/>
                        <a:pt x="2455" y="2407"/>
                        <a:pt x="9287" y="471"/>
                      </a:cubicBezTo>
                      <a:cubicBezTo>
                        <a:pt x="12703" y="-497"/>
                        <a:pt x="16233" y="73"/>
                        <a:pt x="19165" y="1752"/>
                      </a:cubicBezTo>
                      <a:cubicBezTo>
                        <a:pt x="22097" y="3432"/>
                        <a:pt x="24432" y="6165"/>
                        <a:pt x="25485" y="9724"/>
                      </a:cubicBezTo>
                      <a:cubicBezTo>
                        <a:pt x="26539" y="13254"/>
                        <a:pt x="26111" y="16926"/>
                        <a:pt x="24518" y="19915"/>
                      </a:cubicBezTo>
                      <a:cubicBezTo>
                        <a:pt x="22923" y="22876"/>
                        <a:pt x="20190" y="25210"/>
                        <a:pt x="16717" y="26207"/>
                      </a:cubicBezTo>
                      <a:cubicBezTo>
                        <a:pt x="9742" y="28171"/>
                        <a:pt x="2483" y="24015"/>
                        <a:pt x="490" y="16897"/>
                      </a:cubicBezTo>
                      <a:close/>
                    </a:path>
                  </a:pathLst>
                </a:custGeom>
                <a:grpFill/>
                <a:ln w="2845"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80A764B4-1781-E0E2-FCC1-5A1110331A05}"/>
                    </a:ext>
                  </a:extLst>
                </p:cNvPr>
                <p:cNvSpPr/>
                <p:nvPr/>
              </p:nvSpPr>
              <p:spPr>
                <a:xfrm>
                  <a:off x="11283585" y="2348848"/>
                  <a:ext cx="25133" cy="25874"/>
                </a:xfrm>
                <a:custGeom>
                  <a:avLst/>
                  <a:gdLst>
                    <a:gd name="connsiteX0" fmla="*/ 363 w 25133"/>
                    <a:gd name="connsiteY0" fmla="*/ 15810 h 25874"/>
                    <a:gd name="connsiteX1" fmla="*/ 1815 w 25133"/>
                    <a:gd name="connsiteY1" fmla="*/ 6102 h 25874"/>
                    <a:gd name="connsiteX2" fmla="*/ 9501 w 25133"/>
                    <a:gd name="connsiteY2" fmla="*/ 380 h 25874"/>
                    <a:gd name="connsiteX3" fmla="*/ 24732 w 25133"/>
                    <a:gd name="connsiteY3" fmla="*/ 9803 h 25874"/>
                    <a:gd name="connsiteX4" fmla="*/ 15650 w 25133"/>
                    <a:gd name="connsiteY4" fmla="*/ 25489 h 25874"/>
                    <a:gd name="connsiteX5" fmla="*/ 6085 w 25133"/>
                    <a:gd name="connsiteY5" fmla="*/ 23894 h 25874"/>
                    <a:gd name="connsiteX6" fmla="*/ 363 w 25133"/>
                    <a:gd name="connsiteY6" fmla="*/ 15838 h 2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33" h="25874">
                      <a:moveTo>
                        <a:pt x="363" y="15810"/>
                      </a:moveTo>
                      <a:cubicBezTo>
                        <a:pt x="-463" y="12336"/>
                        <a:pt x="163" y="8863"/>
                        <a:pt x="1815" y="6102"/>
                      </a:cubicBezTo>
                      <a:cubicBezTo>
                        <a:pt x="3466" y="3312"/>
                        <a:pt x="6170" y="1262"/>
                        <a:pt x="9501" y="380"/>
                      </a:cubicBezTo>
                      <a:cubicBezTo>
                        <a:pt x="16163" y="-1328"/>
                        <a:pt x="22995" y="2885"/>
                        <a:pt x="24732" y="9803"/>
                      </a:cubicBezTo>
                      <a:cubicBezTo>
                        <a:pt x="26468" y="16721"/>
                        <a:pt x="22426" y="23752"/>
                        <a:pt x="15650" y="25489"/>
                      </a:cubicBezTo>
                      <a:cubicBezTo>
                        <a:pt x="12291" y="26400"/>
                        <a:pt x="8846" y="25631"/>
                        <a:pt x="6085" y="23894"/>
                      </a:cubicBezTo>
                      <a:cubicBezTo>
                        <a:pt x="3323" y="22129"/>
                        <a:pt x="1188" y="19311"/>
                        <a:pt x="363" y="15838"/>
                      </a:cubicBezTo>
                      <a:close/>
                    </a:path>
                  </a:pathLst>
                </a:custGeom>
                <a:grpFill/>
                <a:ln w="2845"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7F9FD363-FD1B-747E-D244-6162BCC15FF7}"/>
                    </a:ext>
                  </a:extLst>
                </p:cNvPr>
                <p:cNvSpPr/>
                <p:nvPr/>
              </p:nvSpPr>
              <p:spPr>
                <a:xfrm>
                  <a:off x="11212936" y="2365157"/>
                  <a:ext cx="24202" cy="24915"/>
                </a:xfrm>
                <a:custGeom>
                  <a:avLst/>
                  <a:gdLst>
                    <a:gd name="connsiteX0" fmla="*/ 240 w 24202"/>
                    <a:gd name="connsiteY0" fmla="*/ 14901 h 24915"/>
                    <a:gd name="connsiteX1" fmla="*/ 9606 w 24202"/>
                    <a:gd name="connsiteY1" fmla="*/ 240 h 24915"/>
                    <a:gd name="connsiteX2" fmla="*/ 23926 w 24202"/>
                    <a:gd name="connsiteY2" fmla="*/ 10005 h 24915"/>
                    <a:gd name="connsiteX3" fmla="*/ 14559 w 24202"/>
                    <a:gd name="connsiteY3" fmla="*/ 24666 h 24915"/>
                    <a:gd name="connsiteX4" fmla="*/ 240 w 24202"/>
                    <a:gd name="connsiteY4" fmla="*/ 14901 h 24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2" h="24915">
                      <a:moveTo>
                        <a:pt x="240" y="14901"/>
                      </a:moveTo>
                      <a:cubicBezTo>
                        <a:pt x="-1070" y="8154"/>
                        <a:pt x="3115" y="1578"/>
                        <a:pt x="9606" y="240"/>
                      </a:cubicBezTo>
                      <a:cubicBezTo>
                        <a:pt x="16097" y="-1098"/>
                        <a:pt x="22502" y="3287"/>
                        <a:pt x="23926" y="10005"/>
                      </a:cubicBezTo>
                      <a:cubicBezTo>
                        <a:pt x="25349" y="16752"/>
                        <a:pt x="21136" y="23300"/>
                        <a:pt x="14559" y="24666"/>
                      </a:cubicBezTo>
                      <a:cubicBezTo>
                        <a:pt x="7955" y="26033"/>
                        <a:pt x="1549" y="21648"/>
                        <a:pt x="240" y="14901"/>
                      </a:cubicBezTo>
                      <a:close/>
                    </a:path>
                  </a:pathLst>
                </a:custGeom>
                <a:grpFill/>
                <a:ln w="2845"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2A68551B-4593-A851-FB5F-9904409C1DEC}"/>
                    </a:ext>
                  </a:extLst>
                </p:cNvPr>
                <p:cNvSpPr/>
                <p:nvPr/>
              </p:nvSpPr>
              <p:spPr>
                <a:xfrm>
                  <a:off x="11141691" y="2378611"/>
                  <a:ext cx="23347" cy="23996"/>
                </a:xfrm>
                <a:custGeom>
                  <a:avLst/>
                  <a:gdLst>
                    <a:gd name="connsiteX0" fmla="*/ 144 w 23347"/>
                    <a:gd name="connsiteY0" fmla="*/ 13803 h 23996"/>
                    <a:gd name="connsiteX1" fmla="*/ 9765 w 23347"/>
                    <a:gd name="connsiteY1" fmla="*/ 138 h 23996"/>
                    <a:gd name="connsiteX2" fmla="*/ 23174 w 23347"/>
                    <a:gd name="connsiteY2" fmla="*/ 10187 h 23996"/>
                    <a:gd name="connsiteX3" fmla="*/ 13552 w 23347"/>
                    <a:gd name="connsiteY3" fmla="*/ 23852 h 23996"/>
                    <a:gd name="connsiteX4" fmla="*/ 144 w 23347"/>
                    <a:gd name="connsiteY4" fmla="*/ 13803 h 2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7" h="23996">
                      <a:moveTo>
                        <a:pt x="144" y="13803"/>
                      </a:moveTo>
                      <a:cubicBezTo>
                        <a:pt x="-853" y="7255"/>
                        <a:pt x="3446" y="1135"/>
                        <a:pt x="9765" y="138"/>
                      </a:cubicBezTo>
                      <a:cubicBezTo>
                        <a:pt x="16085" y="-858"/>
                        <a:pt x="22092" y="3640"/>
                        <a:pt x="23174" y="10187"/>
                      </a:cubicBezTo>
                      <a:cubicBezTo>
                        <a:pt x="24285" y="16735"/>
                        <a:pt x="19957" y="22827"/>
                        <a:pt x="13552" y="23852"/>
                      </a:cubicBezTo>
                      <a:cubicBezTo>
                        <a:pt x="7147" y="24877"/>
                        <a:pt x="1140" y="20351"/>
                        <a:pt x="144" y="13803"/>
                      </a:cubicBezTo>
                      <a:close/>
                    </a:path>
                  </a:pathLst>
                </a:custGeom>
                <a:grpFill/>
                <a:ln w="2845"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32E04610-794B-2C3A-8E51-AFDC3CE44683}"/>
                    </a:ext>
                  </a:extLst>
                </p:cNvPr>
                <p:cNvSpPr/>
                <p:nvPr/>
              </p:nvSpPr>
              <p:spPr>
                <a:xfrm>
                  <a:off x="11069990" y="2389235"/>
                  <a:ext cx="22432" cy="23054"/>
                </a:xfrm>
                <a:custGeom>
                  <a:avLst/>
                  <a:gdLst>
                    <a:gd name="connsiteX0" fmla="*/ 76 w 22432"/>
                    <a:gd name="connsiteY0" fmla="*/ 12744 h 23054"/>
                    <a:gd name="connsiteX1" fmla="*/ 9869 w 22432"/>
                    <a:gd name="connsiteY1" fmla="*/ 75 h 23054"/>
                    <a:gd name="connsiteX2" fmla="*/ 22338 w 22432"/>
                    <a:gd name="connsiteY2" fmla="*/ 10125 h 23054"/>
                    <a:gd name="connsiteX3" fmla="*/ 12574 w 22432"/>
                    <a:gd name="connsiteY3" fmla="*/ 22992 h 23054"/>
                    <a:gd name="connsiteX4" fmla="*/ 76 w 22432"/>
                    <a:gd name="connsiteY4" fmla="*/ 12744 h 23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32" h="23054">
                      <a:moveTo>
                        <a:pt x="76" y="12744"/>
                      </a:moveTo>
                      <a:cubicBezTo>
                        <a:pt x="-636" y="6424"/>
                        <a:pt x="3748" y="730"/>
                        <a:pt x="9869" y="75"/>
                      </a:cubicBezTo>
                      <a:cubicBezTo>
                        <a:pt x="15961" y="-636"/>
                        <a:pt x="21541" y="3776"/>
                        <a:pt x="22338" y="10125"/>
                      </a:cubicBezTo>
                      <a:cubicBezTo>
                        <a:pt x="23135" y="16416"/>
                        <a:pt x="18780" y="22281"/>
                        <a:pt x="12574" y="22992"/>
                      </a:cubicBezTo>
                      <a:cubicBezTo>
                        <a:pt x="6368" y="23647"/>
                        <a:pt x="787" y="19064"/>
                        <a:pt x="76" y="12744"/>
                      </a:cubicBezTo>
                      <a:close/>
                    </a:path>
                  </a:pathLst>
                </a:custGeom>
                <a:grpFill/>
                <a:ln w="2845"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id="{A469777C-DF1C-9CE5-0E5A-5D8982F1D5F6}"/>
                    </a:ext>
                  </a:extLst>
                </p:cNvPr>
                <p:cNvSpPr/>
                <p:nvPr/>
              </p:nvSpPr>
              <p:spPr>
                <a:xfrm>
                  <a:off x="10997927" y="2396734"/>
                  <a:ext cx="21477" cy="22133"/>
                </a:xfrm>
                <a:custGeom>
                  <a:avLst/>
                  <a:gdLst>
                    <a:gd name="connsiteX0" fmla="*/ 29 w 21477"/>
                    <a:gd name="connsiteY0" fmla="*/ 11964 h 22133"/>
                    <a:gd name="connsiteX1" fmla="*/ 9879 w 21477"/>
                    <a:gd name="connsiteY1" fmla="*/ 35 h 22133"/>
                    <a:gd name="connsiteX2" fmla="*/ 21437 w 21477"/>
                    <a:gd name="connsiteY2" fmla="*/ 10170 h 22133"/>
                    <a:gd name="connsiteX3" fmla="*/ 11586 w 21477"/>
                    <a:gd name="connsiteY3" fmla="*/ 22098 h 22133"/>
                    <a:gd name="connsiteX4" fmla="*/ 29 w 21477"/>
                    <a:gd name="connsiteY4" fmla="*/ 11935 h 22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7" h="22133">
                      <a:moveTo>
                        <a:pt x="29" y="11964"/>
                      </a:moveTo>
                      <a:cubicBezTo>
                        <a:pt x="-399" y="5900"/>
                        <a:pt x="4014" y="520"/>
                        <a:pt x="9879" y="35"/>
                      </a:cubicBezTo>
                      <a:cubicBezTo>
                        <a:pt x="15743" y="-448"/>
                        <a:pt x="20924" y="4078"/>
                        <a:pt x="21437" y="10170"/>
                      </a:cubicBezTo>
                      <a:cubicBezTo>
                        <a:pt x="21949" y="16262"/>
                        <a:pt x="17536" y="21614"/>
                        <a:pt x="11586" y="22098"/>
                      </a:cubicBezTo>
                      <a:cubicBezTo>
                        <a:pt x="5637" y="22582"/>
                        <a:pt x="455" y="18056"/>
                        <a:pt x="29" y="11935"/>
                      </a:cubicBezTo>
                      <a:close/>
                    </a:path>
                  </a:pathLst>
                </a:custGeom>
                <a:grpFill/>
                <a:ln w="2845"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87F982AA-08E0-BCE6-6A0F-89B4A08BA219}"/>
                    </a:ext>
                  </a:extLst>
                </p:cNvPr>
                <p:cNvSpPr/>
                <p:nvPr/>
              </p:nvSpPr>
              <p:spPr>
                <a:xfrm>
                  <a:off x="10925613" y="2401290"/>
                  <a:ext cx="20597" cy="21251"/>
                </a:xfrm>
                <a:custGeom>
                  <a:avLst/>
                  <a:gdLst>
                    <a:gd name="connsiteX0" fmla="*/ 5 w 20597"/>
                    <a:gd name="connsiteY0" fmla="*/ 10995 h 21251"/>
                    <a:gd name="connsiteX1" fmla="*/ 9912 w 20597"/>
                    <a:gd name="connsiteY1" fmla="*/ 6 h 21251"/>
                    <a:gd name="connsiteX2" fmla="*/ 20587 w 20597"/>
                    <a:gd name="connsiteY2" fmla="*/ 10255 h 21251"/>
                    <a:gd name="connsiteX3" fmla="*/ 10680 w 20597"/>
                    <a:gd name="connsiteY3" fmla="*/ 21244 h 21251"/>
                    <a:gd name="connsiteX4" fmla="*/ 5 w 20597"/>
                    <a:gd name="connsiteY4" fmla="*/ 10995 h 21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7" h="21251">
                      <a:moveTo>
                        <a:pt x="5" y="10995"/>
                      </a:moveTo>
                      <a:cubicBezTo>
                        <a:pt x="-166" y="5131"/>
                        <a:pt x="4275" y="234"/>
                        <a:pt x="9912" y="6"/>
                      </a:cubicBezTo>
                      <a:cubicBezTo>
                        <a:pt x="15549" y="-193"/>
                        <a:pt x="20331" y="4390"/>
                        <a:pt x="20587" y="10255"/>
                      </a:cubicBezTo>
                      <a:cubicBezTo>
                        <a:pt x="20844" y="16119"/>
                        <a:pt x="16402" y="21016"/>
                        <a:pt x="10680" y="21244"/>
                      </a:cubicBezTo>
                      <a:cubicBezTo>
                        <a:pt x="4958" y="21471"/>
                        <a:pt x="176" y="16859"/>
                        <a:pt x="5" y="10995"/>
                      </a:cubicBezTo>
                      <a:close/>
                    </a:path>
                  </a:pathLst>
                </a:custGeom>
                <a:grpFill/>
                <a:ln w="2845"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565DE953-7154-4B0F-B538-EDA7C8E1FA0F}"/>
                    </a:ext>
                  </a:extLst>
                </p:cNvPr>
                <p:cNvSpPr/>
                <p:nvPr/>
              </p:nvSpPr>
              <p:spPr>
                <a:xfrm>
                  <a:off x="10853194" y="2403003"/>
                  <a:ext cx="19728" cy="20328"/>
                </a:xfrm>
                <a:custGeom>
                  <a:avLst/>
                  <a:gdLst>
                    <a:gd name="connsiteX0" fmla="*/ 29 w 19728"/>
                    <a:gd name="connsiteY0" fmla="*/ 10022 h 20328"/>
                    <a:gd name="connsiteX1" fmla="*/ 9936 w 19728"/>
                    <a:gd name="connsiteY1" fmla="*/ 1 h 20328"/>
                    <a:gd name="connsiteX2" fmla="*/ 16854 w 19728"/>
                    <a:gd name="connsiteY2" fmla="*/ 3047 h 20328"/>
                    <a:gd name="connsiteX3" fmla="*/ 19729 w 19728"/>
                    <a:gd name="connsiteY3" fmla="*/ 10221 h 20328"/>
                    <a:gd name="connsiteX4" fmla="*/ 16825 w 19728"/>
                    <a:gd name="connsiteY4" fmla="*/ 17424 h 20328"/>
                    <a:gd name="connsiteX5" fmla="*/ 9822 w 19728"/>
                    <a:gd name="connsiteY5" fmla="*/ 20328 h 20328"/>
                    <a:gd name="connsiteX6" fmla="*/ 1 w 19728"/>
                    <a:gd name="connsiteY6" fmla="*/ 10051 h 2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28" h="20328">
                      <a:moveTo>
                        <a:pt x="29" y="10022"/>
                      </a:moveTo>
                      <a:cubicBezTo>
                        <a:pt x="86" y="4414"/>
                        <a:pt x="4527" y="-84"/>
                        <a:pt x="9936" y="1"/>
                      </a:cubicBezTo>
                      <a:cubicBezTo>
                        <a:pt x="12640" y="30"/>
                        <a:pt x="15089" y="1197"/>
                        <a:pt x="16854" y="3047"/>
                      </a:cubicBezTo>
                      <a:cubicBezTo>
                        <a:pt x="18619" y="4898"/>
                        <a:pt x="19729" y="7403"/>
                        <a:pt x="19729" y="10221"/>
                      </a:cubicBezTo>
                      <a:cubicBezTo>
                        <a:pt x="19729" y="13011"/>
                        <a:pt x="18619" y="15602"/>
                        <a:pt x="16825" y="17424"/>
                      </a:cubicBezTo>
                      <a:cubicBezTo>
                        <a:pt x="15032" y="19246"/>
                        <a:pt x="12555" y="20356"/>
                        <a:pt x="9822" y="20328"/>
                      </a:cubicBezTo>
                      <a:cubicBezTo>
                        <a:pt x="4356" y="20271"/>
                        <a:pt x="-56" y="15659"/>
                        <a:pt x="1" y="10051"/>
                      </a:cubicBezTo>
                      <a:close/>
                    </a:path>
                  </a:pathLst>
                </a:custGeom>
                <a:grpFill/>
                <a:ln w="2845"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00BB9F0A-616F-C321-D51F-C0CCDD4DDA0E}"/>
                    </a:ext>
                  </a:extLst>
                </p:cNvPr>
                <p:cNvSpPr/>
                <p:nvPr/>
              </p:nvSpPr>
              <p:spPr>
                <a:xfrm>
                  <a:off x="10780789" y="2401662"/>
                  <a:ext cx="18835" cy="19368"/>
                </a:xfrm>
                <a:custGeom>
                  <a:avLst/>
                  <a:gdLst>
                    <a:gd name="connsiteX0" fmla="*/ 40 w 18835"/>
                    <a:gd name="connsiteY0" fmla="*/ 9227 h 19368"/>
                    <a:gd name="connsiteX1" fmla="*/ 9862 w 18835"/>
                    <a:gd name="connsiteY1" fmla="*/ 4 h 19368"/>
                    <a:gd name="connsiteX2" fmla="*/ 18829 w 18835"/>
                    <a:gd name="connsiteY2" fmla="*/ 10025 h 19368"/>
                    <a:gd name="connsiteX3" fmla="*/ 8979 w 18835"/>
                    <a:gd name="connsiteY3" fmla="*/ 19362 h 19368"/>
                    <a:gd name="connsiteX4" fmla="*/ 12 w 18835"/>
                    <a:gd name="connsiteY4" fmla="*/ 9227 h 19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19368">
                      <a:moveTo>
                        <a:pt x="40" y="9227"/>
                      </a:moveTo>
                      <a:cubicBezTo>
                        <a:pt x="324" y="3847"/>
                        <a:pt x="4709" y="-139"/>
                        <a:pt x="9862" y="4"/>
                      </a:cubicBezTo>
                      <a:cubicBezTo>
                        <a:pt x="15015" y="174"/>
                        <a:pt x="19028" y="4673"/>
                        <a:pt x="18829" y="10025"/>
                      </a:cubicBezTo>
                      <a:cubicBezTo>
                        <a:pt x="18630" y="15377"/>
                        <a:pt x="14217" y="19561"/>
                        <a:pt x="8979" y="19362"/>
                      </a:cubicBezTo>
                      <a:cubicBezTo>
                        <a:pt x="3741" y="19220"/>
                        <a:pt x="-245" y="14551"/>
                        <a:pt x="12" y="9227"/>
                      </a:cubicBezTo>
                      <a:close/>
                    </a:path>
                  </a:pathLst>
                </a:custGeom>
                <a:grpFill/>
                <a:ln w="2845"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id="{EDE05594-CF5A-7642-243A-D9A103BBBBA5}"/>
                    </a:ext>
                  </a:extLst>
                </p:cNvPr>
                <p:cNvSpPr/>
                <p:nvPr/>
              </p:nvSpPr>
              <p:spPr>
                <a:xfrm>
                  <a:off x="10708566" y="2397281"/>
                  <a:ext cx="17917" cy="18448"/>
                </a:xfrm>
                <a:custGeom>
                  <a:avLst/>
                  <a:gdLst>
                    <a:gd name="connsiteX0" fmla="*/ 38 w 17917"/>
                    <a:gd name="connsiteY0" fmla="*/ 8484 h 18448"/>
                    <a:gd name="connsiteX1" fmla="*/ 9747 w 17917"/>
                    <a:gd name="connsiteY1" fmla="*/ 29 h 18448"/>
                    <a:gd name="connsiteX2" fmla="*/ 17888 w 17917"/>
                    <a:gd name="connsiteY2" fmla="*/ 9964 h 18448"/>
                    <a:gd name="connsiteX3" fmla="*/ 8181 w 17917"/>
                    <a:gd name="connsiteY3" fmla="*/ 18419 h 18448"/>
                    <a:gd name="connsiteX4" fmla="*/ 38 w 17917"/>
                    <a:gd name="connsiteY4" fmla="*/ 8484 h 18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7" h="18448">
                      <a:moveTo>
                        <a:pt x="38" y="8484"/>
                      </a:moveTo>
                      <a:cubicBezTo>
                        <a:pt x="494" y="3417"/>
                        <a:pt x="4850" y="-370"/>
                        <a:pt x="9747" y="29"/>
                      </a:cubicBezTo>
                      <a:cubicBezTo>
                        <a:pt x="14643" y="427"/>
                        <a:pt x="18287" y="4897"/>
                        <a:pt x="17888" y="9964"/>
                      </a:cubicBezTo>
                      <a:cubicBezTo>
                        <a:pt x="17490" y="15032"/>
                        <a:pt x="13134" y="18818"/>
                        <a:pt x="8181" y="18419"/>
                      </a:cubicBezTo>
                      <a:cubicBezTo>
                        <a:pt x="3227" y="18021"/>
                        <a:pt x="-417" y="13551"/>
                        <a:pt x="38" y="8484"/>
                      </a:cubicBezTo>
                      <a:close/>
                    </a:path>
                  </a:pathLst>
                </a:custGeom>
                <a:grpFill/>
                <a:ln w="2845"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6900728F-F305-2F45-7B68-ABB041739FB3}"/>
                    </a:ext>
                  </a:extLst>
                </p:cNvPr>
                <p:cNvSpPr/>
                <p:nvPr/>
              </p:nvSpPr>
              <p:spPr>
                <a:xfrm>
                  <a:off x="10636553" y="2390005"/>
                  <a:ext cx="17007" cy="17514"/>
                </a:xfrm>
                <a:custGeom>
                  <a:avLst/>
                  <a:gdLst>
                    <a:gd name="connsiteX0" fmla="*/ 83 w 17007"/>
                    <a:gd name="connsiteY0" fmla="*/ 7647 h 17514"/>
                    <a:gd name="connsiteX1" fmla="*/ 9620 w 17007"/>
                    <a:gd name="connsiteY1" fmla="*/ 74 h 17514"/>
                    <a:gd name="connsiteX2" fmla="*/ 16937 w 17007"/>
                    <a:gd name="connsiteY2" fmla="*/ 9867 h 17514"/>
                    <a:gd name="connsiteX3" fmla="*/ 7400 w 17007"/>
                    <a:gd name="connsiteY3" fmla="*/ 17440 h 17514"/>
                    <a:gd name="connsiteX4" fmla="*/ 83 w 17007"/>
                    <a:gd name="connsiteY4" fmla="*/ 7647 h 17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7" h="17514">
                      <a:moveTo>
                        <a:pt x="83" y="7647"/>
                      </a:moveTo>
                      <a:cubicBezTo>
                        <a:pt x="710" y="2864"/>
                        <a:pt x="5008" y="-552"/>
                        <a:pt x="9620" y="74"/>
                      </a:cubicBezTo>
                      <a:cubicBezTo>
                        <a:pt x="14260" y="672"/>
                        <a:pt x="17535" y="5084"/>
                        <a:pt x="16937" y="9867"/>
                      </a:cubicBezTo>
                      <a:cubicBezTo>
                        <a:pt x="16339" y="14678"/>
                        <a:pt x="12069" y="18066"/>
                        <a:pt x="7400" y="17440"/>
                      </a:cubicBezTo>
                      <a:cubicBezTo>
                        <a:pt x="2703" y="16813"/>
                        <a:pt x="-571" y="12429"/>
                        <a:pt x="83" y="7647"/>
                      </a:cubicBezTo>
                      <a:close/>
                    </a:path>
                  </a:pathLst>
                </a:custGeom>
                <a:grpFill/>
                <a:ln w="2845"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66587293-1CBC-57C4-C7AF-F212C4C02AE3}"/>
                    </a:ext>
                  </a:extLst>
                </p:cNvPr>
                <p:cNvSpPr/>
                <p:nvPr/>
              </p:nvSpPr>
              <p:spPr>
                <a:xfrm>
                  <a:off x="10564937" y="2379845"/>
                  <a:ext cx="16129" cy="16604"/>
                </a:xfrm>
                <a:custGeom>
                  <a:avLst/>
                  <a:gdLst>
                    <a:gd name="connsiteX0" fmla="*/ 131 w 16129"/>
                    <a:gd name="connsiteY0" fmla="*/ 6875 h 16604"/>
                    <a:gd name="connsiteX1" fmla="*/ 9440 w 16129"/>
                    <a:gd name="connsiteY1" fmla="*/ 128 h 16604"/>
                    <a:gd name="connsiteX2" fmla="*/ 16016 w 16129"/>
                    <a:gd name="connsiteY2" fmla="*/ 9579 h 16604"/>
                    <a:gd name="connsiteX3" fmla="*/ 6679 w 16129"/>
                    <a:gd name="connsiteY3" fmla="*/ 16497 h 16604"/>
                    <a:gd name="connsiteX4" fmla="*/ 131 w 16129"/>
                    <a:gd name="connsiteY4" fmla="*/ 6875 h 16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604">
                      <a:moveTo>
                        <a:pt x="131" y="6875"/>
                      </a:moveTo>
                      <a:cubicBezTo>
                        <a:pt x="928" y="2348"/>
                        <a:pt x="5084" y="-669"/>
                        <a:pt x="9440" y="128"/>
                      </a:cubicBezTo>
                      <a:cubicBezTo>
                        <a:pt x="13796" y="868"/>
                        <a:pt x="16756" y="5053"/>
                        <a:pt x="16016" y="9579"/>
                      </a:cubicBezTo>
                      <a:cubicBezTo>
                        <a:pt x="15276" y="14077"/>
                        <a:pt x="11091" y="17237"/>
                        <a:pt x="6679" y="16497"/>
                      </a:cubicBezTo>
                      <a:cubicBezTo>
                        <a:pt x="2266" y="15700"/>
                        <a:pt x="-667" y="11401"/>
                        <a:pt x="131" y="6875"/>
                      </a:cubicBezTo>
                      <a:close/>
                    </a:path>
                  </a:pathLst>
                </a:custGeom>
                <a:grpFill/>
                <a:ln w="2845"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E3E89AC3-16CC-7905-BCB4-56D77656E173}"/>
                    </a:ext>
                  </a:extLst>
                </p:cNvPr>
                <p:cNvSpPr/>
                <p:nvPr/>
              </p:nvSpPr>
              <p:spPr>
                <a:xfrm>
                  <a:off x="10493800" y="2366608"/>
                  <a:ext cx="15262" cy="15628"/>
                </a:xfrm>
                <a:custGeom>
                  <a:avLst/>
                  <a:gdLst>
                    <a:gd name="connsiteX0" fmla="*/ 182 w 15262"/>
                    <a:gd name="connsiteY0" fmla="*/ 6277 h 15628"/>
                    <a:gd name="connsiteX1" fmla="*/ 9264 w 15262"/>
                    <a:gd name="connsiteY1" fmla="*/ 156 h 15628"/>
                    <a:gd name="connsiteX2" fmla="*/ 15100 w 15262"/>
                    <a:gd name="connsiteY2" fmla="*/ 9351 h 15628"/>
                    <a:gd name="connsiteX3" fmla="*/ 6018 w 15262"/>
                    <a:gd name="connsiteY3" fmla="*/ 15472 h 15628"/>
                    <a:gd name="connsiteX4" fmla="*/ 182 w 15262"/>
                    <a:gd name="connsiteY4" fmla="*/ 6277 h 15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2" h="15628">
                      <a:moveTo>
                        <a:pt x="182" y="6277"/>
                      </a:moveTo>
                      <a:cubicBezTo>
                        <a:pt x="1094" y="2035"/>
                        <a:pt x="5164" y="-698"/>
                        <a:pt x="9264" y="156"/>
                      </a:cubicBezTo>
                      <a:cubicBezTo>
                        <a:pt x="13363" y="1010"/>
                        <a:pt x="15954" y="5110"/>
                        <a:pt x="15100" y="9351"/>
                      </a:cubicBezTo>
                      <a:cubicBezTo>
                        <a:pt x="14217" y="13593"/>
                        <a:pt x="10175" y="16326"/>
                        <a:pt x="6018" y="15472"/>
                      </a:cubicBezTo>
                      <a:cubicBezTo>
                        <a:pt x="1862" y="14618"/>
                        <a:pt x="-729" y="10490"/>
                        <a:pt x="182" y="6277"/>
                      </a:cubicBezTo>
                      <a:close/>
                    </a:path>
                  </a:pathLst>
                </a:custGeom>
                <a:grpFill/>
                <a:ln w="2845"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58364E3C-1249-95CE-0012-BABE8E6C0F2F}"/>
                    </a:ext>
                  </a:extLst>
                </p:cNvPr>
                <p:cNvSpPr/>
                <p:nvPr/>
              </p:nvSpPr>
              <p:spPr>
                <a:xfrm>
                  <a:off x="10423297" y="2350484"/>
                  <a:ext cx="14353" cy="14711"/>
                </a:xfrm>
                <a:custGeom>
                  <a:avLst/>
                  <a:gdLst>
                    <a:gd name="connsiteX0" fmla="*/ 255 w 14353"/>
                    <a:gd name="connsiteY0" fmla="*/ 5576 h 14711"/>
                    <a:gd name="connsiteX1" fmla="*/ 9023 w 14353"/>
                    <a:gd name="connsiteY1" fmla="*/ 224 h 14711"/>
                    <a:gd name="connsiteX2" fmla="*/ 14119 w 14353"/>
                    <a:gd name="connsiteY2" fmla="*/ 9135 h 14711"/>
                    <a:gd name="connsiteX3" fmla="*/ 5351 w 14353"/>
                    <a:gd name="connsiteY3" fmla="*/ 14487 h 14711"/>
                    <a:gd name="connsiteX4" fmla="*/ 255 w 14353"/>
                    <a:gd name="connsiteY4" fmla="*/ 5576 h 1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3" h="14711">
                      <a:moveTo>
                        <a:pt x="255" y="5576"/>
                      </a:moveTo>
                      <a:cubicBezTo>
                        <a:pt x="1280" y="1648"/>
                        <a:pt x="5209" y="-772"/>
                        <a:pt x="9023" y="224"/>
                      </a:cubicBezTo>
                      <a:cubicBezTo>
                        <a:pt x="12838" y="1192"/>
                        <a:pt x="15116" y="5206"/>
                        <a:pt x="14119" y="9135"/>
                      </a:cubicBezTo>
                      <a:cubicBezTo>
                        <a:pt x="13123" y="13063"/>
                        <a:pt x="9223" y="15483"/>
                        <a:pt x="5351" y="14487"/>
                      </a:cubicBezTo>
                      <a:cubicBezTo>
                        <a:pt x="1508" y="13491"/>
                        <a:pt x="-798" y="9505"/>
                        <a:pt x="255" y="5576"/>
                      </a:cubicBezTo>
                      <a:close/>
                    </a:path>
                  </a:pathLst>
                </a:custGeom>
                <a:grpFill/>
                <a:ln w="2845"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B0ABF17B-966B-BEB1-4C9D-EAE61B7CCEF7}"/>
                    </a:ext>
                  </a:extLst>
                </p:cNvPr>
                <p:cNvSpPr/>
                <p:nvPr/>
              </p:nvSpPr>
              <p:spPr>
                <a:xfrm>
                  <a:off x="10353541" y="2331519"/>
                  <a:ext cx="13415" cy="13810"/>
                </a:xfrm>
                <a:custGeom>
                  <a:avLst/>
                  <a:gdLst>
                    <a:gd name="connsiteX0" fmla="*/ 292 w 13415"/>
                    <a:gd name="connsiteY0" fmla="*/ 4926 h 13810"/>
                    <a:gd name="connsiteX1" fmla="*/ 8690 w 13415"/>
                    <a:gd name="connsiteY1" fmla="*/ 286 h 13810"/>
                    <a:gd name="connsiteX2" fmla="*/ 13132 w 13415"/>
                    <a:gd name="connsiteY2" fmla="*/ 8855 h 13810"/>
                    <a:gd name="connsiteX3" fmla="*/ 4734 w 13415"/>
                    <a:gd name="connsiteY3" fmla="*/ 13524 h 13810"/>
                    <a:gd name="connsiteX4" fmla="*/ 321 w 13415"/>
                    <a:gd name="connsiteY4" fmla="*/ 4926 h 1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5" h="13810">
                      <a:moveTo>
                        <a:pt x="292" y="4926"/>
                      </a:moveTo>
                      <a:cubicBezTo>
                        <a:pt x="1402" y="1283"/>
                        <a:pt x="5160" y="-795"/>
                        <a:pt x="8690" y="286"/>
                      </a:cubicBezTo>
                      <a:cubicBezTo>
                        <a:pt x="12220" y="1368"/>
                        <a:pt x="14184" y="5240"/>
                        <a:pt x="13132" y="8855"/>
                      </a:cubicBezTo>
                      <a:cubicBezTo>
                        <a:pt x="12049" y="12528"/>
                        <a:pt x="8292" y="14606"/>
                        <a:pt x="4734" y="13524"/>
                      </a:cubicBezTo>
                      <a:cubicBezTo>
                        <a:pt x="1175" y="12414"/>
                        <a:pt x="-818" y="8571"/>
                        <a:pt x="321" y="4926"/>
                      </a:cubicBezTo>
                      <a:close/>
                    </a:path>
                  </a:pathLst>
                </a:custGeom>
                <a:grpFill/>
                <a:ln w="2845"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9A0240F2-30D2-0304-8876-ECF47F33597D}"/>
                    </a:ext>
                  </a:extLst>
                </p:cNvPr>
                <p:cNvSpPr/>
                <p:nvPr/>
              </p:nvSpPr>
              <p:spPr>
                <a:xfrm>
                  <a:off x="10284602" y="2309676"/>
                  <a:ext cx="12590" cy="12829"/>
                </a:xfrm>
                <a:custGeom>
                  <a:avLst/>
                  <a:gdLst>
                    <a:gd name="connsiteX0" fmla="*/ 367 w 12590"/>
                    <a:gd name="connsiteY0" fmla="*/ 4422 h 12829"/>
                    <a:gd name="connsiteX1" fmla="*/ 8395 w 12590"/>
                    <a:gd name="connsiteY1" fmla="*/ 323 h 12829"/>
                    <a:gd name="connsiteX2" fmla="*/ 12238 w 12590"/>
                    <a:gd name="connsiteY2" fmla="*/ 8408 h 12829"/>
                    <a:gd name="connsiteX3" fmla="*/ 4210 w 12590"/>
                    <a:gd name="connsiteY3" fmla="*/ 12507 h 12829"/>
                    <a:gd name="connsiteX4" fmla="*/ 367 w 12590"/>
                    <a:gd name="connsiteY4" fmla="*/ 4422 h 12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0" h="12829">
                      <a:moveTo>
                        <a:pt x="367" y="4422"/>
                      </a:moveTo>
                      <a:cubicBezTo>
                        <a:pt x="1534" y="1063"/>
                        <a:pt x="5150" y="-788"/>
                        <a:pt x="8395" y="323"/>
                      </a:cubicBezTo>
                      <a:cubicBezTo>
                        <a:pt x="11669" y="1433"/>
                        <a:pt x="13377" y="5048"/>
                        <a:pt x="12238" y="8408"/>
                      </a:cubicBezTo>
                      <a:cubicBezTo>
                        <a:pt x="11099" y="11767"/>
                        <a:pt x="7484" y="13617"/>
                        <a:pt x="4210" y="12507"/>
                      </a:cubicBezTo>
                      <a:cubicBezTo>
                        <a:pt x="908" y="11397"/>
                        <a:pt x="-801" y="7781"/>
                        <a:pt x="367" y="4422"/>
                      </a:cubicBezTo>
                      <a:close/>
                    </a:path>
                  </a:pathLst>
                </a:custGeom>
                <a:grpFill/>
                <a:ln w="2845"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FC30658A-1693-16DC-81EA-EE817FA6441C}"/>
                    </a:ext>
                  </a:extLst>
                </p:cNvPr>
                <p:cNvSpPr/>
                <p:nvPr/>
              </p:nvSpPr>
              <p:spPr>
                <a:xfrm>
                  <a:off x="10216694" y="2284897"/>
                  <a:ext cx="11675" cy="11923"/>
                </a:xfrm>
                <a:custGeom>
                  <a:avLst/>
                  <a:gdLst>
                    <a:gd name="connsiteX0" fmla="*/ 435 w 11675"/>
                    <a:gd name="connsiteY0" fmla="*/ 3835 h 11923"/>
                    <a:gd name="connsiteX1" fmla="*/ 8035 w 11675"/>
                    <a:gd name="connsiteY1" fmla="*/ 390 h 11923"/>
                    <a:gd name="connsiteX2" fmla="*/ 11253 w 11675"/>
                    <a:gd name="connsiteY2" fmla="*/ 8077 h 11923"/>
                    <a:gd name="connsiteX3" fmla="*/ 3651 w 11675"/>
                    <a:gd name="connsiteY3" fmla="*/ 11521 h 11923"/>
                    <a:gd name="connsiteX4" fmla="*/ 435 w 11675"/>
                    <a:gd name="connsiteY4" fmla="*/ 3835 h 11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5" h="11923">
                      <a:moveTo>
                        <a:pt x="435" y="3835"/>
                      </a:moveTo>
                      <a:cubicBezTo>
                        <a:pt x="1659" y="761"/>
                        <a:pt x="5046" y="-777"/>
                        <a:pt x="8035" y="390"/>
                      </a:cubicBezTo>
                      <a:cubicBezTo>
                        <a:pt x="11025" y="1558"/>
                        <a:pt x="12448" y="5002"/>
                        <a:pt x="11253" y="8077"/>
                      </a:cubicBezTo>
                      <a:cubicBezTo>
                        <a:pt x="10057" y="11151"/>
                        <a:pt x="6669" y="12717"/>
                        <a:pt x="3651" y="11521"/>
                      </a:cubicBezTo>
                      <a:cubicBezTo>
                        <a:pt x="663" y="10354"/>
                        <a:pt x="-789" y="6910"/>
                        <a:pt x="435" y="3835"/>
                      </a:cubicBezTo>
                      <a:close/>
                    </a:path>
                  </a:pathLst>
                </a:custGeom>
                <a:grpFill/>
                <a:ln w="2845"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03F8C00B-FBFE-5487-8621-4F5FE43D080B}"/>
                    </a:ext>
                  </a:extLst>
                </p:cNvPr>
                <p:cNvSpPr/>
                <p:nvPr/>
              </p:nvSpPr>
              <p:spPr>
                <a:xfrm>
                  <a:off x="10149890" y="2257409"/>
                  <a:ext cx="10737" cy="11034"/>
                </a:xfrm>
                <a:custGeom>
                  <a:avLst/>
                  <a:gdLst>
                    <a:gd name="connsiteX0" fmla="*/ 481 w 10737"/>
                    <a:gd name="connsiteY0" fmla="*/ 3311 h 11034"/>
                    <a:gd name="connsiteX1" fmla="*/ 7598 w 10737"/>
                    <a:gd name="connsiteY1" fmla="*/ 464 h 11034"/>
                    <a:gd name="connsiteX2" fmla="*/ 10273 w 10737"/>
                    <a:gd name="connsiteY2" fmla="*/ 7724 h 11034"/>
                    <a:gd name="connsiteX3" fmla="*/ 3156 w 10737"/>
                    <a:gd name="connsiteY3" fmla="*/ 10570 h 11034"/>
                    <a:gd name="connsiteX4" fmla="*/ 481 w 10737"/>
                    <a:gd name="connsiteY4" fmla="*/ 3311 h 11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7" h="11034">
                      <a:moveTo>
                        <a:pt x="481" y="3311"/>
                      </a:moveTo>
                      <a:cubicBezTo>
                        <a:pt x="1733" y="521"/>
                        <a:pt x="4893" y="-760"/>
                        <a:pt x="7598" y="464"/>
                      </a:cubicBezTo>
                      <a:cubicBezTo>
                        <a:pt x="10273" y="1660"/>
                        <a:pt x="11469" y="4905"/>
                        <a:pt x="10273" y="7724"/>
                      </a:cubicBezTo>
                      <a:cubicBezTo>
                        <a:pt x="9050" y="10514"/>
                        <a:pt x="5861" y="11795"/>
                        <a:pt x="3156" y="10570"/>
                      </a:cubicBezTo>
                      <a:cubicBezTo>
                        <a:pt x="452" y="9346"/>
                        <a:pt x="-744" y="6101"/>
                        <a:pt x="481" y="3311"/>
                      </a:cubicBezTo>
                      <a:close/>
                    </a:path>
                  </a:pathLst>
                </a:custGeom>
                <a:grpFill/>
                <a:ln w="2845"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AA3A837B-588A-CA4B-2FAD-99016B4CADC6}"/>
                    </a:ext>
                  </a:extLst>
                </p:cNvPr>
                <p:cNvSpPr/>
                <p:nvPr/>
              </p:nvSpPr>
              <p:spPr>
                <a:xfrm>
                  <a:off x="10084210" y="2227198"/>
                  <a:ext cx="9924" cy="10021"/>
                </a:xfrm>
                <a:custGeom>
                  <a:avLst/>
                  <a:gdLst>
                    <a:gd name="connsiteX0" fmla="*/ 542 w 9924"/>
                    <a:gd name="connsiteY0" fmla="*/ 2890 h 10021"/>
                    <a:gd name="connsiteX1" fmla="*/ 7203 w 9924"/>
                    <a:gd name="connsiteY1" fmla="*/ 470 h 10021"/>
                    <a:gd name="connsiteX2" fmla="*/ 9395 w 9924"/>
                    <a:gd name="connsiteY2" fmla="*/ 7131 h 10021"/>
                    <a:gd name="connsiteX3" fmla="*/ 2734 w 9924"/>
                    <a:gd name="connsiteY3" fmla="*/ 9551 h 10021"/>
                    <a:gd name="connsiteX4" fmla="*/ 542 w 9924"/>
                    <a:gd name="connsiteY4" fmla="*/ 2890 h 10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4" h="10021">
                      <a:moveTo>
                        <a:pt x="542" y="2890"/>
                      </a:moveTo>
                      <a:cubicBezTo>
                        <a:pt x="1794" y="384"/>
                        <a:pt x="4755" y="-697"/>
                        <a:pt x="7203" y="470"/>
                      </a:cubicBezTo>
                      <a:cubicBezTo>
                        <a:pt x="9652" y="1637"/>
                        <a:pt x="10620" y="4626"/>
                        <a:pt x="9395" y="7131"/>
                      </a:cubicBezTo>
                      <a:cubicBezTo>
                        <a:pt x="8171" y="9637"/>
                        <a:pt x="5182" y="10718"/>
                        <a:pt x="2734" y="9551"/>
                      </a:cubicBezTo>
                      <a:cubicBezTo>
                        <a:pt x="285" y="8384"/>
                        <a:pt x="-711" y="5395"/>
                        <a:pt x="542" y="2890"/>
                      </a:cubicBezTo>
                      <a:close/>
                    </a:path>
                  </a:pathLst>
                </a:custGeom>
                <a:grpFill/>
                <a:ln w="2845"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id="{B9774799-1DD6-E65F-C9F9-06308F15EA65}"/>
                    </a:ext>
                  </a:extLst>
                </p:cNvPr>
                <p:cNvSpPr/>
                <p:nvPr/>
              </p:nvSpPr>
              <p:spPr>
                <a:xfrm>
                  <a:off x="10019980" y="2194122"/>
                  <a:ext cx="8995" cy="9114"/>
                </a:xfrm>
                <a:custGeom>
                  <a:avLst/>
                  <a:gdLst>
                    <a:gd name="connsiteX0" fmla="*/ 576 w 8995"/>
                    <a:gd name="connsiteY0" fmla="*/ 2430 h 9114"/>
                    <a:gd name="connsiteX1" fmla="*/ 6696 w 8995"/>
                    <a:gd name="connsiteY1" fmla="*/ 522 h 9114"/>
                    <a:gd name="connsiteX2" fmla="*/ 8433 w 8995"/>
                    <a:gd name="connsiteY2" fmla="*/ 6672 h 9114"/>
                    <a:gd name="connsiteX3" fmla="*/ 2312 w 8995"/>
                    <a:gd name="connsiteY3" fmla="*/ 8579 h 9114"/>
                    <a:gd name="connsiteX4" fmla="*/ 576 w 8995"/>
                    <a:gd name="connsiteY4" fmla="*/ 2430 h 9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5" h="9114">
                      <a:moveTo>
                        <a:pt x="576" y="2430"/>
                      </a:moveTo>
                      <a:cubicBezTo>
                        <a:pt x="1799" y="209"/>
                        <a:pt x="4532" y="-645"/>
                        <a:pt x="6696" y="522"/>
                      </a:cubicBezTo>
                      <a:cubicBezTo>
                        <a:pt x="8860" y="1690"/>
                        <a:pt x="9628" y="4451"/>
                        <a:pt x="8433" y="6672"/>
                      </a:cubicBezTo>
                      <a:cubicBezTo>
                        <a:pt x="7237" y="8892"/>
                        <a:pt x="4505" y="9775"/>
                        <a:pt x="2312" y="8579"/>
                      </a:cubicBezTo>
                      <a:cubicBezTo>
                        <a:pt x="149" y="7412"/>
                        <a:pt x="-648" y="4650"/>
                        <a:pt x="576" y="2430"/>
                      </a:cubicBezTo>
                      <a:close/>
                    </a:path>
                  </a:pathLst>
                </a:custGeom>
                <a:grpFill/>
                <a:ln w="2845"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id="{8455AD68-A56E-F71F-8331-3E74C5AE9222}"/>
                    </a:ext>
                  </a:extLst>
                </p:cNvPr>
                <p:cNvSpPr/>
                <p:nvPr/>
              </p:nvSpPr>
              <p:spPr>
                <a:xfrm>
                  <a:off x="9957150" y="2158509"/>
                  <a:ext cx="8063" cy="8246"/>
                </a:xfrm>
                <a:custGeom>
                  <a:avLst/>
                  <a:gdLst>
                    <a:gd name="connsiteX0" fmla="*/ 604 w 8063"/>
                    <a:gd name="connsiteY0" fmla="*/ 2031 h 8246"/>
                    <a:gd name="connsiteX1" fmla="*/ 6155 w 8063"/>
                    <a:gd name="connsiteY1" fmla="*/ 579 h 8246"/>
                    <a:gd name="connsiteX2" fmla="*/ 7466 w 8063"/>
                    <a:gd name="connsiteY2" fmla="*/ 6216 h 8246"/>
                    <a:gd name="connsiteX3" fmla="*/ 1914 w 8063"/>
                    <a:gd name="connsiteY3" fmla="*/ 7667 h 8246"/>
                    <a:gd name="connsiteX4" fmla="*/ 604 w 8063"/>
                    <a:gd name="connsiteY4" fmla="*/ 2031 h 8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3" h="8246">
                      <a:moveTo>
                        <a:pt x="604" y="2031"/>
                      </a:moveTo>
                      <a:cubicBezTo>
                        <a:pt x="1772" y="66"/>
                        <a:pt x="4277" y="-588"/>
                        <a:pt x="6155" y="579"/>
                      </a:cubicBezTo>
                      <a:cubicBezTo>
                        <a:pt x="8035" y="1746"/>
                        <a:pt x="8633" y="4251"/>
                        <a:pt x="7466" y="6216"/>
                      </a:cubicBezTo>
                      <a:cubicBezTo>
                        <a:pt x="6298" y="8180"/>
                        <a:pt x="3822" y="8835"/>
                        <a:pt x="1914" y="7667"/>
                      </a:cubicBezTo>
                      <a:cubicBezTo>
                        <a:pt x="7" y="6500"/>
                        <a:pt x="-563" y="3995"/>
                        <a:pt x="604" y="2031"/>
                      </a:cubicBezTo>
                      <a:close/>
                    </a:path>
                  </a:pathLst>
                </a:custGeom>
                <a:grpFill/>
                <a:ln w="2845"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id="{C7FF60BD-C55C-FCFF-4792-A95002A05FC7}"/>
                    </a:ext>
                  </a:extLst>
                </p:cNvPr>
                <p:cNvSpPr/>
                <p:nvPr/>
              </p:nvSpPr>
              <p:spPr>
                <a:xfrm>
                  <a:off x="9895826" y="2120336"/>
                  <a:ext cx="7210" cy="7228"/>
                </a:xfrm>
                <a:custGeom>
                  <a:avLst/>
                  <a:gdLst>
                    <a:gd name="connsiteX0" fmla="*/ 608 w 7210"/>
                    <a:gd name="connsiteY0" fmla="*/ 1686 h 7228"/>
                    <a:gd name="connsiteX1" fmla="*/ 5618 w 7210"/>
                    <a:gd name="connsiteY1" fmla="*/ 548 h 7228"/>
                    <a:gd name="connsiteX2" fmla="*/ 6615 w 7210"/>
                    <a:gd name="connsiteY2" fmla="*/ 5530 h 7228"/>
                    <a:gd name="connsiteX3" fmla="*/ 1605 w 7210"/>
                    <a:gd name="connsiteY3" fmla="*/ 6668 h 7228"/>
                    <a:gd name="connsiteX4" fmla="*/ 608 w 7210"/>
                    <a:gd name="connsiteY4" fmla="*/ 1686 h 7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0" h="7228">
                      <a:moveTo>
                        <a:pt x="608" y="1686"/>
                      </a:moveTo>
                      <a:cubicBezTo>
                        <a:pt x="1719" y="7"/>
                        <a:pt x="3968" y="-506"/>
                        <a:pt x="5618" y="548"/>
                      </a:cubicBezTo>
                      <a:cubicBezTo>
                        <a:pt x="7270" y="1601"/>
                        <a:pt x="7696" y="3850"/>
                        <a:pt x="6615" y="5530"/>
                      </a:cubicBezTo>
                      <a:cubicBezTo>
                        <a:pt x="5534" y="7209"/>
                        <a:pt x="3256" y="7750"/>
                        <a:pt x="1605" y="6668"/>
                      </a:cubicBezTo>
                      <a:cubicBezTo>
                        <a:pt x="-47" y="5615"/>
                        <a:pt x="-502" y="3366"/>
                        <a:pt x="608" y="1686"/>
                      </a:cubicBezTo>
                      <a:close/>
                    </a:path>
                  </a:pathLst>
                </a:custGeom>
                <a:grpFill/>
                <a:ln w="2845"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id="{40FF22A6-12CA-3F49-867F-15A0E78245B7}"/>
                    </a:ext>
                  </a:extLst>
                </p:cNvPr>
                <p:cNvSpPr/>
                <p:nvPr/>
              </p:nvSpPr>
              <p:spPr>
                <a:xfrm>
                  <a:off x="9836195" y="2079528"/>
                  <a:ext cx="6279" cy="6339"/>
                </a:xfrm>
                <a:custGeom>
                  <a:avLst/>
                  <a:gdLst>
                    <a:gd name="connsiteX0" fmla="*/ 626 w 6279"/>
                    <a:gd name="connsiteY0" fmla="*/ 1358 h 6339"/>
                    <a:gd name="connsiteX1" fmla="*/ 5010 w 6279"/>
                    <a:gd name="connsiteY1" fmla="*/ 561 h 6339"/>
                    <a:gd name="connsiteX2" fmla="*/ 5665 w 6279"/>
                    <a:gd name="connsiteY2" fmla="*/ 4974 h 6339"/>
                    <a:gd name="connsiteX3" fmla="*/ 1281 w 6279"/>
                    <a:gd name="connsiteY3" fmla="*/ 5771 h 6339"/>
                    <a:gd name="connsiteX4" fmla="*/ 626 w 6279"/>
                    <a:gd name="connsiteY4" fmla="*/ 1358 h 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9" h="6339">
                      <a:moveTo>
                        <a:pt x="626" y="1358"/>
                      </a:moveTo>
                      <a:cubicBezTo>
                        <a:pt x="1651" y="-65"/>
                        <a:pt x="3615" y="-435"/>
                        <a:pt x="5010" y="561"/>
                      </a:cubicBezTo>
                      <a:cubicBezTo>
                        <a:pt x="6405" y="1558"/>
                        <a:pt x="6690" y="3550"/>
                        <a:pt x="5665" y="4974"/>
                      </a:cubicBezTo>
                      <a:cubicBezTo>
                        <a:pt x="4641" y="6426"/>
                        <a:pt x="2676" y="6767"/>
                        <a:pt x="1281" y="5771"/>
                      </a:cubicBezTo>
                      <a:cubicBezTo>
                        <a:pt x="-114" y="4774"/>
                        <a:pt x="-427" y="2782"/>
                        <a:pt x="626" y="1358"/>
                      </a:cubicBezTo>
                      <a:close/>
                    </a:path>
                  </a:pathLst>
                </a:custGeom>
                <a:grpFill/>
                <a:ln w="2845"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id="{CAE1B533-3698-B45C-333D-0DA7E0505AD0}"/>
                    </a:ext>
                  </a:extLst>
                </p:cNvPr>
                <p:cNvSpPr/>
                <p:nvPr/>
              </p:nvSpPr>
              <p:spPr>
                <a:xfrm>
                  <a:off x="9778284" y="2036373"/>
                  <a:ext cx="5357" cy="5443"/>
                </a:xfrm>
                <a:custGeom>
                  <a:avLst/>
                  <a:gdLst>
                    <a:gd name="connsiteX0" fmla="*/ 605 w 5357"/>
                    <a:gd name="connsiteY0" fmla="*/ 1070 h 5443"/>
                    <a:gd name="connsiteX1" fmla="*/ 4363 w 5357"/>
                    <a:gd name="connsiteY1" fmla="*/ 558 h 5443"/>
                    <a:gd name="connsiteX2" fmla="*/ 4761 w 5357"/>
                    <a:gd name="connsiteY2" fmla="*/ 4373 h 5443"/>
                    <a:gd name="connsiteX3" fmla="*/ 1003 w 5357"/>
                    <a:gd name="connsiteY3" fmla="*/ 4885 h 5443"/>
                    <a:gd name="connsiteX4" fmla="*/ 605 w 5357"/>
                    <a:gd name="connsiteY4" fmla="*/ 1070 h 5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7" h="5443">
                      <a:moveTo>
                        <a:pt x="605" y="1070"/>
                      </a:moveTo>
                      <a:cubicBezTo>
                        <a:pt x="1544" y="-125"/>
                        <a:pt x="3224" y="-353"/>
                        <a:pt x="4363" y="558"/>
                      </a:cubicBezTo>
                      <a:cubicBezTo>
                        <a:pt x="5502" y="1469"/>
                        <a:pt x="5700" y="3177"/>
                        <a:pt x="4761" y="4373"/>
                      </a:cubicBezTo>
                      <a:cubicBezTo>
                        <a:pt x="3822" y="5568"/>
                        <a:pt x="2142" y="5796"/>
                        <a:pt x="1003" y="4885"/>
                      </a:cubicBezTo>
                      <a:cubicBezTo>
                        <a:pt x="-163" y="3974"/>
                        <a:pt x="-334" y="2266"/>
                        <a:pt x="605" y="1070"/>
                      </a:cubicBezTo>
                      <a:close/>
                    </a:path>
                  </a:pathLst>
                </a:custGeom>
                <a:grpFill/>
                <a:ln w="2845"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id="{232141AD-8BD0-A860-A080-C5A85882E1EF}"/>
                    </a:ext>
                  </a:extLst>
                </p:cNvPr>
                <p:cNvSpPr/>
                <p:nvPr/>
              </p:nvSpPr>
              <p:spPr>
                <a:xfrm>
                  <a:off x="9722235" y="1990837"/>
                  <a:ext cx="4473" cy="4505"/>
                </a:xfrm>
                <a:custGeom>
                  <a:avLst/>
                  <a:gdLst>
                    <a:gd name="connsiteX0" fmla="*/ 542 w 4473"/>
                    <a:gd name="connsiteY0" fmla="*/ 829 h 4505"/>
                    <a:gd name="connsiteX1" fmla="*/ 3703 w 4473"/>
                    <a:gd name="connsiteY1" fmla="*/ 516 h 4505"/>
                    <a:gd name="connsiteX2" fmla="*/ 3931 w 4473"/>
                    <a:gd name="connsiteY2" fmla="*/ 3676 h 4505"/>
                    <a:gd name="connsiteX3" fmla="*/ 770 w 4473"/>
                    <a:gd name="connsiteY3" fmla="*/ 3989 h 4505"/>
                    <a:gd name="connsiteX4" fmla="*/ 542 w 4473"/>
                    <a:gd name="connsiteY4" fmla="*/ 829 h 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3" h="4505">
                      <a:moveTo>
                        <a:pt x="542" y="829"/>
                      </a:moveTo>
                      <a:cubicBezTo>
                        <a:pt x="1368" y="-138"/>
                        <a:pt x="2791" y="-281"/>
                        <a:pt x="3703" y="516"/>
                      </a:cubicBezTo>
                      <a:cubicBezTo>
                        <a:pt x="4642" y="1314"/>
                        <a:pt x="4728" y="2708"/>
                        <a:pt x="3931" y="3676"/>
                      </a:cubicBezTo>
                      <a:cubicBezTo>
                        <a:pt x="3105" y="4644"/>
                        <a:pt x="1710" y="4787"/>
                        <a:pt x="770" y="3989"/>
                      </a:cubicBezTo>
                      <a:cubicBezTo>
                        <a:pt x="-169" y="3192"/>
                        <a:pt x="-254" y="1797"/>
                        <a:pt x="542" y="829"/>
                      </a:cubicBezTo>
                      <a:close/>
                    </a:path>
                  </a:pathLst>
                </a:custGeom>
                <a:grpFill/>
                <a:ln w="2845"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id="{59681487-E303-F3F9-B60C-E28E5F14A081}"/>
                    </a:ext>
                  </a:extLst>
                </p:cNvPr>
                <p:cNvSpPr/>
                <p:nvPr/>
              </p:nvSpPr>
              <p:spPr>
                <a:xfrm>
                  <a:off x="9668136" y="1943015"/>
                  <a:ext cx="3581" cy="3585"/>
                </a:xfrm>
                <a:custGeom>
                  <a:avLst/>
                  <a:gdLst>
                    <a:gd name="connsiteX0" fmla="*/ 496 w 3581"/>
                    <a:gd name="connsiteY0" fmla="*/ 597 h 3585"/>
                    <a:gd name="connsiteX1" fmla="*/ 3029 w 3581"/>
                    <a:gd name="connsiteY1" fmla="*/ 455 h 3585"/>
                    <a:gd name="connsiteX2" fmla="*/ 3086 w 3581"/>
                    <a:gd name="connsiteY2" fmla="*/ 2988 h 3585"/>
                    <a:gd name="connsiteX3" fmla="*/ 552 w 3581"/>
                    <a:gd name="connsiteY3" fmla="*/ 3131 h 3585"/>
                    <a:gd name="connsiteX4" fmla="*/ 496 w 3581"/>
                    <a:gd name="connsiteY4" fmla="*/ 597 h 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 h="3585">
                      <a:moveTo>
                        <a:pt x="496" y="597"/>
                      </a:moveTo>
                      <a:cubicBezTo>
                        <a:pt x="1179" y="-143"/>
                        <a:pt x="2317" y="-200"/>
                        <a:pt x="3029" y="455"/>
                      </a:cubicBezTo>
                      <a:cubicBezTo>
                        <a:pt x="3741" y="1109"/>
                        <a:pt x="3769" y="2248"/>
                        <a:pt x="3086" y="2988"/>
                      </a:cubicBezTo>
                      <a:cubicBezTo>
                        <a:pt x="2403" y="3729"/>
                        <a:pt x="1264" y="3785"/>
                        <a:pt x="552" y="3131"/>
                      </a:cubicBezTo>
                      <a:cubicBezTo>
                        <a:pt x="-160" y="2476"/>
                        <a:pt x="-188" y="1337"/>
                        <a:pt x="496" y="597"/>
                      </a:cubicBezTo>
                      <a:close/>
                    </a:path>
                  </a:pathLst>
                </a:custGeom>
                <a:grpFill/>
                <a:ln w="2845"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id="{2D0080BB-A325-DC39-FABE-85BEEECE6BE9}"/>
                    </a:ext>
                  </a:extLst>
                </p:cNvPr>
                <p:cNvSpPr/>
                <p:nvPr/>
              </p:nvSpPr>
              <p:spPr>
                <a:xfrm>
                  <a:off x="9615922" y="1893127"/>
                  <a:ext cx="2676" cy="2668"/>
                </a:xfrm>
                <a:custGeom>
                  <a:avLst/>
                  <a:gdLst>
                    <a:gd name="connsiteX0" fmla="*/ 384 w 2676"/>
                    <a:gd name="connsiteY0" fmla="*/ 409 h 2668"/>
                    <a:gd name="connsiteX1" fmla="*/ 2291 w 2676"/>
                    <a:gd name="connsiteY1" fmla="*/ 381 h 2668"/>
                    <a:gd name="connsiteX2" fmla="*/ 2291 w 2676"/>
                    <a:gd name="connsiteY2" fmla="*/ 2260 h 2668"/>
                    <a:gd name="connsiteX3" fmla="*/ 384 w 2676"/>
                    <a:gd name="connsiteY3" fmla="*/ 2288 h 2668"/>
                    <a:gd name="connsiteX4" fmla="*/ 384 w 2676"/>
                    <a:gd name="connsiteY4" fmla="*/ 409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 h="2668">
                      <a:moveTo>
                        <a:pt x="384" y="409"/>
                      </a:moveTo>
                      <a:cubicBezTo>
                        <a:pt x="925" y="-132"/>
                        <a:pt x="1751" y="-132"/>
                        <a:pt x="2291" y="381"/>
                      </a:cubicBezTo>
                      <a:cubicBezTo>
                        <a:pt x="2804" y="893"/>
                        <a:pt x="2804" y="1719"/>
                        <a:pt x="2291" y="2260"/>
                      </a:cubicBezTo>
                      <a:cubicBezTo>
                        <a:pt x="1751" y="2801"/>
                        <a:pt x="925" y="2801"/>
                        <a:pt x="384" y="2288"/>
                      </a:cubicBezTo>
                      <a:cubicBezTo>
                        <a:pt x="-128" y="1776"/>
                        <a:pt x="-128" y="950"/>
                        <a:pt x="384" y="409"/>
                      </a:cubicBezTo>
                      <a:close/>
                    </a:path>
                  </a:pathLst>
                </a:custGeom>
                <a:grpFill/>
                <a:ln w="2845" cap="flat">
                  <a:noFill/>
                  <a:prstDash val="solid"/>
                  <a:miter/>
                </a:ln>
              </p:spPr>
              <p:txBody>
                <a:bodyPr rtlCol="0" anchor="ctr"/>
                <a:lstStyle/>
                <a:p>
                  <a:endParaRPr lang="en-US"/>
                </a:p>
              </p:txBody>
            </p:sp>
          </p:grpSp>
          <p:grpSp>
            <p:nvGrpSpPr>
              <p:cNvPr id="15" name="Graphic 9">
                <a:extLst>
                  <a:ext uri="{FF2B5EF4-FFF2-40B4-BE49-F238E27FC236}">
                    <a16:creationId xmlns:a16="http://schemas.microsoft.com/office/drawing/2014/main" id="{E682D044-1640-901D-FB81-99AF790C92C2}"/>
                  </a:ext>
                </a:extLst>
              </p:cNvPr>
              <p:cNvGrpSpPr/>
              <p:nvPr/>
            </p:nvGrpSpPr>
            <p:grpSpPr>
              <a:xfrm>
                <a:off x="9565654" y="1936730"/>
                <a:ext cx="2616844" cy="557885"/>
                <a:chOff x="9565654" y="1936730"/>
                <a:chExt cx="2616844" cy="557885"/>
              </a:xfrm>
              <a:grpFill/>
            </p:grpSpPr>
            <p:sp>
              <p:nvSpPr>
                <p:cNvPr id="1819" name="Freeform: Shape 1818">
                  <a:extLst>
                    <a:ext uri="{FF2B5EF4-FFF2-40B4-BE49-F238E27FC236}">
                      <a16:creationId xmlns:a16="http://schemas.microsoft.com/office/drawing/2014/main" id="{BE562FDB-712A-A79C-1E82-34A1A2714E8B}"/>
                    </a:ext>
                  </a:extLst>
                </p:cNvPr>
                <p:cNvSpPr/>
                <p:nvPr/>
              </p:nvSpPr>
              <p:spPr>
                <a:xfrm>
                  <a:off x="12143625" y="1936730"/>
                  <a:ext cx="38873" cy="38779"/>
                </a:xfrm>
                <a:custGeom>
                  <a:avLst/>
                  <a:gdLst>
                    <a:gd name="connsiteX0" fmla="*/ 5672 w 38873"/>
                    <a:gd name="connsiteY0" fmla="*/ 32674 h 38779"/>
                    <a:gd name="connsiteX1" fmla="*/ 5558 w 38873"/>
                    <a:gd name="connsiteY1" fmla="*/ 5259 h 38779"/>
                    <a:gd name="connsiteX2" fmla="*/ 33031 w 38873"/>
                    <a:gd name="connsiteY2" fmla="*/ 5942 h 38779"/>
                    <a:gd name="connsiteX3" fmla="*/ 33144 w 38873"/>
                    <a:gd name="connsiteY3" fmla="*/ 33386 h 38779"/>
                    <a:gd name="connsiteX4" fmla="*/ 5644 w 38873"/>
                    <a:gd name="connsiteY4" fmla="*/ 32674 h 3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73" h="38779">
                      <a:moveTo>
                        <a:pt x="5672" y="32674"/>
                      </a:moveTo>
                      <a:cubicBezTo>
                        <a:pt x="-1843" y="24817"/>
                        <a:pt x="-1900" y="12547"/>
                        <a:pt x="5558" y="5259"/>
                      </a:cubicBezTo>
                      <a:cubicBezTo>
                        <a:pt x="13017" y="-2029"/>
                        <a:pt x="25372" y="-1687"/>
                        <a:pt x="33031" y="5942"/>
                      </a:cubicBezTo>
                      <a:cubicBezTo>
                        <a:pt x="40802" y="13657"/>
                        <a:pt x="40802" y="25898"/>
                        <a:pt x="33144" y="33386"/>
                      </a:cubicBezTo>
                      <a:cubicBezTo>
                        <a:pt x="25486" y="40844"/>
                        <a:pt x="13159" y="40531"/>
                        <a:pt x="5644" y="32674"/>
                      </a:cubicBezTo>
                      <a:close/>
                    </a:path>
                  </a:pathLst>
                </a:custGeom>
                <a:grpFill/>
                <a:ln w="2845"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695F80CD-FD67-F76E-61BA-E34540EF7611}"/>
                    </a:ext>
                  </a:extLst>
                </p:cNvPr>
                <p:cNvSpPr/>
                <p:nvPr/>
              </p:nvSpPr>
              <p:spPr>
                <a:xfrm>
                  <a:off x="12088992" y="1989100"/>
                  <a:ext cx="37815" cy="37947"/>
                </a:xfrm>
                <a:custGeom>
                  <a:avLst/>
                  <a:gdLst>
                    <a:gd name="connsiteX0" fmla="*/ 4963 w 37815"/>
                    <a:gd name="connsiteY0" fmla="*/ 31377 h 37947"/>
                    <a:gd name="connsiteX1" fmla="*/ 6044 w 37815"/>
                    <a:gd name="connsiteY1" fmla="*/ 4759 h 37947"/>
                    <a:gd name="connsiteX2" fmla="*/ 32634 w 37815"/>
                    <a:gd name="connsiteY2" fmla="*/ 6325 h 37947"/>
                    <a:gd name="connsiteX3" fmla="*/ 31837 w 37815"/>
                    <a:gd name="connsiteY3" fmla="*/ 33256 h 37947"/>
                    <a:gd name="connsiteX4" fmla="*/ 4963 w 37815"/>
                    <a:gd name="connsiteY4" fmla="*/ 31377 h 37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5" h="37947">
                      <a:moveTo>
                        <a:pt x="4963" y="31377"/>
                      </a:moveTo>
                      <a:cubicBezTo>
                        <a:pt x="-2069" y="23405"/>
                        <a:pt x="-1557" y="11534"/>
                        <a:pt x="6044" y="4759"/>
                      </a:cubicBezTo>
                      <a:cubicBezTo>
                        <a:pt x="13503" y="-2159"/>
                        <a:pt x="25403" y="-1447"/>
                        <a:pt x="32634" y="6325"/>
                      </a:cubicBezTo>
                      <a:cubicBezTo>
                        <a:pt x="39836" y="14125"/>
                        <a:pt x="39494" y="26167"/>
                        <a:pt x="31837" y="33256"/>
                      </a:cubicBezTo>
                      <a:cubicBezTo>
                        <a:pt x="24065" y="40202"/>
                        <a:pt x="11966" y="39319"/>
                        <a:pt x="4963" y="31377"/>
                      </a:cubicBezTo>
                      <a:close/>
                    </a:path>
                  </a:pathLst>
                </a:custGeom>
                <a:grpFill/>
                <a:ln w="2845"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734FC6B3-EE66-4C0A-3701-911FA6019025}"/>
                    </a:ext>
                  </a:extLst>
                </p:cNvPr>
                <p:cNvSpPr/>
                <p:nvPr/>
              </p:nvSpPr>
              <p:spPr>
                <a:xfrm>
                  <a:off x="12032289" y="2039223"/>
                  <a:ext cx="36830" cy="37083"/>
                </a:xfrm>
                <a:custGeom>
                  <a:avLst/>
                  <a:gdLst>
                    <a:gd name="connsiteX0" fmla="*/ 4388 w 36830"/>
                    <a:gd name="connsiteY0" fmla="*/ 30161 h 37083"/>
                    <a:gd name="connsiteX1" fmla="*/ 6352 w 36830"/>
                    <a:gd name="connsiteY1" fmla="*/ 4085 h 37083"/>
                    <a:gd name="connsiteX2" fmla="*/ 32315 w 36830"/>
                    <a:gd name="connsiteY2" fmla="*/ 6818 h 37083"/>
                    <a:gd name="connsiteX3" fmla="*/ 30351 w 36830"/>
                    <a:gd name="connsiteY3" fmla="*/ 32894 h 37083"/>
                    <a:gd name="connsiteX4" fmla="*/ 4388 w 36830"/>
                    <a:gd name="connsiteY4" fmla="*/ 30161 h 3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30" h="37083">
                      <a:moveTo>
                        <a:pt x="4388" y="30161"/>
                      </a:moveTo>
                      <a:cubicBezTo>
                        <a:pt x="-2160" y="22134"/>
                        <a:pt x="-1277" y="10461"/>
                        <a:pt x="6352" y="4085"/>
                      </a:cubicBezTo>
                      <a:cubicBezTo>
                        <a:pt x="13982" y="-2292"/>
                        <a:pt x="25597" y="-1068"/>
                        <a:pt x="32315" y="6818"/>
                      </a:cubicBezTo>
                      <a:cubicBezTo>
                        <a:pt x="39034" y="14703"/>
                        <a:pt x="38152" y="26375"/>
                        <a:pt x="30351" y="32894"/>
                      </a:cubicBezTo>
                      <a:cubicBezTo>
                        <a:pt x="22551" y="39414"/>
                        <a:pt x="10936" y="38189"/>
                        <a:pt x="4388" y="30161"/>
                      </a:cubicBezTo>
                      <a:close/>
                    </a:path>
                  </a:pathLst>
                </a:custGeom>
                <a:grpFill/>
                <a:ln w="2845"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5AE60AC5-E42B-DAD5-A724-F530FE1A1E02}"/>
                    </a:ext>
                  </a:extLst>
                </p:cNvPr>
                <p:cNvSpPr/>
                <p:nvPr/>
              </p:nvSpPr>
              <p:spPr>
                <a:xfrm>
                  <a:off x="11973555" y="2087075"/>
                  <a:ext cx="35910" cy="36039"/>
                </a:xfrm>
                <a:custGeom>
                  <a:avLst/>
                  <a:gdLst>
                    <a:gd name="connsiteX0" fmla="*/ 3766 w 35910"/>
                    <a:gd name="connsiteY0" fmla="*/ 28656 h 36039"/>
                    <a:gd name="connsiteX1" fmla="*/ 6811 w 35910"/>
                    <a:gd name="connsiteY1" fmla="*/ 3490 h 36039"/>
                    <a:gd name="connsiteX2" fmla="*/ 31949 w 35910"/>
                    <a:gd name="connsiteY2" fmla="*/ 7134 h 36039"/>
                    <a:gd name="connsiteX3" fmla="*/ 29017 w 35910"/>
                    <a:gd name="connsiteY3" fmla="*/ 32471 h 36039"/>
                    <a:gd name="connsiteX4" fmla="*/ 3766 w 35910"/>
                    <a:gd name="connsiteY4" fmla="*/ 28656 h 3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0" h="36039">
                      <a:moveTo>
                        <a:pt x="3766" y="28656"/>
                      </a:moveTo>
                      <a:cubicBezTo>
                        <a:pt x="-2270" y="20571"/>
                        <a:pt x="-903" y="9298"/>
                        <a:pt x="6811" y="3490"/>
                      </a:cubicBezTo>
                      <a:cubicBezTo>
                        <a:pt x="14583" y="-2260"/>
                        <a:pt x="25715" y="-808"/>
                        <a:pt x="31949" y="7134"/>
                      </a:cubicBezTo>
                      <a:cubicBezTo>
                        <a:pt x="38155" y="15048"/>
                        <a:pt x="36988" y="26578"/>
                        <a:pt x="29017" y="32471"/>
                      </a:cubicBezTo>
                      <a:cubicBezTo>
                        <a:pt x="21102" y="38449"/>
                        <a:pt x="9801" y="36741"/>
                        <a:pt x="3766" y="28656"/>
                      </a:cubicBezTo>
                      <a:close/>
                    </a:path>
                  </a:pathLst>
                </a:custGeom>
                <a:grpFill/>
                <a:ln w="2845"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1813C0C5-535E-0BCF-40FD-54994054AD44}"/>
                    </a:ext>
                  </a:extLst>
                </p:cNvPr>
                <p:cNvSpPr/>
                <p:nvPr/>
              </p:nvSpPr>
              <p:spPr>
                <a:xfrm>
                  <a:off x="11913007" y="2132280"/>
                  <a:ext cx="34796" cy="35309"/>
                </a:xfrm>
                <a:custGeom>
                  <a:avLst/>
                  <a:gdLst>
                    <a:gd name="connsiteX0" fmla="*/ 3220 w 34796"/>
                    <a:gd name="connsiteY0" fmla="*/ 27491 h 35309"/>
                    <a:gd name="connsiteX1" fmla="*/ 232 w 34796"/>
                    <a:gd name="connsiteY1" fmla="*/ 14310 h 35309"/>
                    <a:gd name="connsiteX2" fmla="*/ 2537 w 34796"/>
                    <a:gd name="connsiteY2" fmla="*/ 8104 h 35309"/>
                    <a:gd name="connsiteX3" fmla="*/ 7149 w 34796"/>
                    <a:gd name="connsiteY3" fmla="*/ 3094 h 35309"/>
                    <a:gd name="connsiteX4" fmla="*/ 31404 w 34796"/>
                    <a:gd name="connsiteY4" fmla="*/ 7592 h 35309"/>
                    <a:gd name="connsiteX5" fmla="*/ 27589 w 34796"/>
                    <a:gd name="connsiteY5" fmla="*/ 32188 h 35309"/>
                    <a:gd name="connsiteX6" fmla="*/ 21269 w 34796"/>
                    <a:gd name="connsiteY6" fmla="*/ 34978 h 35309"/>
                    <a:gd name="connsiteX7" fmla="*/ 14523 w 34796"/>
                    <a:gd name="connsiteY7" fmla="*/ 34978 h 35309"/>
                    <a:gd name="connsiteX8" fmla="*/ 3192 w 34796"/>
                    <a:gd name="connsiteY8" fmla="*/ 27491 h 3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96" h="35309">
                      <a:moveTo>
                        <a:pt x="3220" y="27491"/>
                      </a:moveTo>
                      <a:cubicBezTo>
                        <a:pt x="430" y="23449"/>
                        <a:pt x="-480" y="18694"/>
                        <a:pt x="232" y="14310"/>
                      </a:cubicBezTo>
                      <a:cubicBezTo>
                        <a:pt x="601" y="12118"/>
                        <a:pt x="1398" y="10040"/>
                        <a:pt x="2537" y="8104"/>
                      </a:cubicBezTo>
                      <a:cubicBezTo>
                        <a:pt x="3676" y="6168"/>
                        <a:pt x="5242" y="4460"/>
                        <a:pt x="7149" y="3094"/>
                      </a:cubicBezTo>
                      <a:cubicBezTo>
                        <a:pt x="14807" y="-2401"/>
                        <a:pt x="25682" y="-379"/>
                        <a:pt x="31404" y="7592"/>
                      </a:cubicBezTo>
                      <a:cubicBezTo>
                        <a:pt x="37126" y="15563"/>
                        <a:pt x="35446" y="26580"/>
                        <a:pt x="27589" y="32188"/>
                      </a:cubicBezTo>
                      <a:cubicBezTo>
                        <a:pt x="25625" y="33583"/>
                        <a:pt x="23490" y="34523"/>
                        <a:pt x="21269" y="34978"/>
                      </a:cubicBezTo>
                      <a:cubicBezTo>
                        <a:pt x="19049" y="35434"/>
                        <a:pt x="16743" y="35405"/>
                        <a:pt x="14523" y="34978"/>
                      </a:cubicBezTo>
                      <a:cubicBezTo>
                        <a:pt x="10081" y="34096"/>
                        <a:pt x="5954" y="31534"/>
                        <a:pt x="3192" y="27491"/>
                      </a:cubicBezTo>
                      <a:close/>
                    </a:path>
                  </a:pathLst>
                </a:custGeom>
                <a:grpFill/>
                <a:ln w="2845"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E6F9D430-C3A5-FF28-398E-951F2AE33FF1}"/>
                    </a:ext>
                  </a:extLst>
                </p:cNvPr>
                <p:cNvSpPr/>
                <p:nvPr/>
              </p:nvSpPr>
              <p:spPr>
                <a:xfrm>
                  <a:off x="11850621" y="2175031"/>
                  <a:ext cx="33899" cy="34295"/>
                </a:xfrm>
                <a:custGeom>
                  <a:avLst/>
                  <a:gdLst>
                    <a:gd name="connsiteX0" fmla="*/ 2749 w 33899"/>
                    <a:gd name="connsiteY0" fmla="*/ 26190 h 34295"/>
                    <a:gd name="connsiteX1" fmla="*/ 7532 w 33899"/>
                    <a:gd name="connsiteY1" fmla="*/ 2562 h 34295"/>
                    <a:gd name="connsiteX2" fmla="*/ 31018 w 33899"/>
                    <a:gd name="connsiteY2" fmla="*/ 8028 h 34295"/>
                    <a:gd name="connsiteX3" fmla="*/ 26235 w 33899"/>
                    <a:gd name="connsiteY3" fmla="*/ 31656 h 34295"/>
                    <a:gd name="connsiteX4" fmla="*/ 2749 w 33899"/>
                    <a:gd name="connsiteY4" fmla="*/ 26190 h 34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9" h="34295">
                      <a:moveTo>
                        <a:pt x="2749" y="26190"/>
                      </a:moveTo>
                      <a:cubicBezTo>
                        <a:pt x="-2318" y="18105"/>
                        <a:pt x="-183" y="7515"/>
                        <a:pt x="7532" y="2562"/>
                      </a:cubicBezTo>
                      <a:cubicBezTo>
                        <a:pt x="15246" y="-2392"/>
                        <a:pt x="25751" y="56"/>
                        <a:pt x="31018" y="8028"/>
                      </a:cubicBezTo>
                      <a:cubicBezTo>
                        <a:pt x="36285" y="15999"/>
                        <a:pt x="34121" y="26589"/>
                        <a:pt x="26235" y="31656"/>
                      </a:cubicBezTo>
                      <a:cubicBezTo>
                        <a:pt x="18350" y="36723"/>
                        <a:pt x="7817" y="34275"/>
                        <a:pt x="2749" y="26190"/>
                      </a:cubicBezTo>
                      <a:close/>
                    </a:path>
                  </a:pathLst>
                </a:custGeom>
                <a:grpFill/>
                <a:ln w="2845"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A1C11113-E2C9-7F99-4395-845DE4C4AC70}"/>
                    </a:ext>
                  </a:extLst>
                </p:cNvPr>
                <p:cNvSpPr/>
                <p:nvPr/>
              </p:nvSpPr>
              <p:spPr>
                <a:xfrm>
                  <a:off x="11786502" y="2215246"/>
                  <a:ext cx="32939" cy="33276"/>
                </a:xfrm>
                <a:custGeom>
                  <a:avLst/>
                  <a:gdLst>
                    <a:gd name="connsiteX0" fmla="*/ 2302 w 32939"/>
                    <a:gd name="connsiteY0" fmla="*/ 24749 h 33276"/>
                    <a:gd name="connsiteX1" fmla="*/ 7968 w 32939"/>
                    <a:gd name="connsiteY1" fmla="*/ 2116 h 33276"/>
                    <a:gd name="connsiteX2" fmla="*/ 14088 w 32939"/>
                    <a:gd name="connsiteY2" fmla="*/ 124 h 33276"/>
                    <a:gd name="connsiteX3" fmla="*/ 20322 w 32939"/>
                    <a:gd name="connsiteY3" fmla="*/ 551 h 33276"/>
                    <a:gd name="connsiteX4" fmla="*/ 30486 w 32939"/>
                    <a:gd name="connsiteY4" fmla="*/ 8294 h 33276"/>
                    <a:gd name="connsiteX5" fmla="*/ 32478 w 32939"/>
                    <a:gd name="connsiteY5" fmla="*/ 20991 h 33276"/>
                    <a:gd name="connsiteX6" fmla="*/ 29860 w 32939"/>
                    <a:gd name="connsiteY6" fmla="*/ 26798 h 33276"/>
                    <a:gd name="connsiteX7" fmla="*/ 24963 w 32939"/>
                    <a:gd name="connsiteY7" fmla="*/ 31126 h 33276"/>
                    <a:gd name="connsiteX8" fmla="*/ 2302 w 32939"/>
                    <a:gd name="connsiteY8" fmla="*/ 24749 h 3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9" h="33276">
                      <a:moveTo>
                        <a:pt x="2302" y="24749"/>
                      </a:moveTo>
                      <a:cubicBezTo>
                        <a:pt x="-2310" y="16692"/>
                        <a:pt x="224" y="6557"/>
                        <a:pt x="7968" y="2116"/>
                      </a:cubicBezTo>
                      <a:cubicBezTo>
                        <a:pt x="9903" y="1006"/>
                        <a:pt x="11981" y="351"/>
                        <a:pt x="14088" y="124"/>
                      </a:cubicBezTo>
                      <a:cubicBezTo>
                        <a:pt x="16166" y="-133"/>
                        <a:pt x="18301" y="10"/>
                        <a:pt x="20322" y="551"/>
                      </a:cubicBezTo>
                      <a:cubicBezTo>
                        <a:pt x="24393" y="1632"/>
                        <a:pt x="28094" y="4308"/>
                        <a:pt x="30486" y="8294"/>
                      </a:cubicBezTo>
                      <a:cubicBezTo>
                        <a:pt x="32877" y="12280"/>
                        <a:pt x="33475" y="16834"/>
                        <a:pt x="32478" y="20991"/>
                      </a:cubicBezTo>
                      <a:cubicBezTo>
                        <a:pt x="31995" y="23069"/>
                        <a:pt x="31112" y="25062"/>
                        <a:pt x="29860" y="26798"/>
                      </a:cubicBezTo>
                      <a:cubicBezTo>
                        <a:pt x="28579" y="28506"/>
                        <a:pt x="26956" y="29987"/>
                        <a:pt x="24963" y="31126"/>
                      </a:cubicBezTo>
                      <a:cubicBezTo>
                        <a:pt x="17049" y="35652"/>
                        <a:pt x="6914" y="32805"/>
                        <a:pt x="2302" y="24749"/>
                      </a:cubicBezTo>
                      <a:close/>
                    </a:path>
                  </a:pathLst>
                </a:custGeom>
                <a:grpFill/>
                <a:ln w="2845"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2E5E642D-59D7-1188-0C8F-208A5B42D4A4}"/>
                    </a:ext>
                  </a:extLst>
                </p:cNvPr>
                <p:cNvSpPr/>
                <p:nvPr/>
              </p:nvSpPr>
              <p:spPr>
                <a:xfrm>
                  <a:off x="11720863" y="2252566"/>
                  <a:ext cx="31881" cy="32548"/>
                </a:xfrm>
                <a:custGeom>
                  <a:avLst/>
                  <a:gdLst>
                    <a:gd name="connsiteX0" fmla="*/ 1895 w 31881"/>
                    <a:gd name="connsiteY0" fmla="*/ 23641 h 32548"/>
                    <a:gd name="connsiteX1" fmla="*/ 8243 w 31881"/>
                    <a:gd name="connsiteY1" fmla="*/ 1834 h 32548"/>
                    <a:gd name="connsiteX2" fmla="*/ 29851 w 31881"/>
                    <a:gd name="connsiteY2" fmla="*/ 8695 h 32548"/>
                    <a:gd name="connsiteX3" fmla="*/ 23588 w 31881"/>
                    <a:gd name="connsiteY3" fmla="*/ 30673 h 32548"/>
                    <a:gd name="connsiteX4" fmla="*/ 1895 w 31881"/>
                    <a:gd name="connsiteY4" fmla="*/ 23641 h 3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1" h="32548">
                      <a:moveTo>
                        <a:pt x="1895" y="23641"/>
                      </a:moveTo>
                      <a:cubicBezTo>
                        <a:pt x="-2262" y="15613"/>
                        <a:pt x="671" y="6019"/>
                        <a:pt x="8243" y="1834"/>
                      </a:cubicBezTo>
                      <a:cubicBezTo>
                        <a:pt x="15873" y="-2294"/>
                        <a:pt x="25552" y="781"/>
                        <a:pt x="29851" y="8695"/>
                      </a:cubicBezTo>
                      <a:cubicBezTo>
                        <a:pt x="34178" y="16609"/>
                        <a:pt x="31360" y="26459"/>
                        <a:pt x="23588" y="30673"/>
                      </a:cubicBezTo>
                      <a:cubicBezTo>
                        <a:pt x="15844" y="34943"/>
                        <a:pt x="6051" y="31640"/>
                        <a:pt x="1895" y="23641"/>
                      </a:cubicBezTo>
                      <a:close/>
                    </a:path>
                  </a:pathLst>
                </a:custGeom>
                <a:grpFill/>
                <a:ln w="2845"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3FD1AE91-0A3F-D603-B59E-B97C9117106F}"/>
                    </a:ext>
                  </a:extLst>
                </p:cNvPr>
                <p:cNvSpPr/>
                <p:nvPr/>
              </p:nvSpPr>
              <p:spPr>
                <a:xfrm>
                  <a:off x="11653705" y="2287193"/>
                  <a:ext cx="30964" cy="31557"/>
                </a:xfrm>
                <a:custGeom>
                  <a:avLst/>
                  <a:gdLst>
                    <a:gd name="connsiteX0" fmla="*/ 1554 w 30964"/>
                    <a:gd name="connsiteY0" fmla="*/ 22407 h 31557"/>
                    <a:gd name="connsiteX1" fmla="*/ 8586 w 30964"/>
                    <a:gd name="connsiteY1" fmla="*/ 1454 h 31557"/>
                    <a:gd name="connsiteX2" fmla="*/ 29311 w 30964"/>
                    <a:gd name="connsiteY2" fmla="*/ 9112 h 31557"/>
                    <a:gd name="connsiteX3" fmla="*/ 22279 w 30964"/>
                    <a:gd name="connsiteY3" fmla="*/ 30065 h 31557"/>
                    <a:gd name="connsiteX4" fmla="*/ 1554 w 30964"/>
                    <a:gd name="connsiteY4" fmla="*/ 22407 h 31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64" h="31557">
                      <a:moveTo>
                        <a:pt x="1554" y="22407"/>
                      </a:moveTo>
                      <a:cubicBezTo>
                        <a:pt x="-2147" y="14464"/>
                        <a:pt x="985" y="5098"/>
                        <a:pt x="8586" y="1454"/>
                      </a:cubicBezTo>
                      <a:cubicBezTo>
                        <a:pt x="16187" y="-2190"/>
                        <a:pt x="25468" y="1255"/>
                        <a:pt x="29311" y="9112"/>
                      </a:cubicBezTo>
                      <a:cubicBezTo>
                        <a:pt x="33183" y="16969"/>
                        <a:pt x="30022" y="26335"/>
                        <a:pt x="22279" y="30065"/>
                      </a:cubicBezTo>
                      <a:cubicBezTo>
                        <a:pt x="14536" y="33766"/>
                        <a:pt x="5255" y="30349"/>
                        <a:pt x="1554" y="22407"/>
                      </a:cubicBezTo>
                      <a:close/>
                    </a:path>
                  </a:pathLst>
                </a:custGeom>
                <a:grpFill/>
                <a:ln w="2845"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9F32DB27-018F-4746-8185-81A68AAA95FB}"/>
                    </a:ext>
                  </a:extLst>
                </p:cNvPr>
                <p:cNvSpPr/>
                <p:nvPr/>
              </p:nvSpPr>
              <p:spPr>
                <a:xfrm>
                  <a:off x="11585185" y="2319089"/>
                  <a:ext cx="30020" cy="30525"/>
                </a:xfrm>
                <a:custGeom>
                  <a:avLst/>
                  <a:gdLst>
                    <a:gd name="connsiteX0" fmla="*/ 1238 w 30020"/>
                    <a:gd name="connsiteY0" fmla="*/ 21029 h 30525"/>
                    <a:gd name="connsiteX1" fmla="*/ 8924 w 30020"/>
                    <a:gd name="connsiteY1" fmla="*/ 1130 h 30525"/>
                    <a:gd name="connsiteX2" fmla="*/ 28681 w 30020"/>
                    <a:gd name="connsiteY2" fmla="*/ 9300 h 30525"/>
                    <a:gd name="connsiteX3" fmla="*/ 21080 w 30020"/>
                    <a:gd name="connsiteY3" fmla="*/ 29370 h 30525"/>
                    <a:gd name="connsiteX4" fmla="*/ 1238 w 30020"/>
                    <a:gd name="connsiteY4" fmla="*/ 21029 h 3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0" h="30525">
                      <a:moveTo>
                        <a:pt x="1238" y="21029"/>
                      </a:moveTo>
                      <a:cubicBezTo>
                        <a:pt x="-2036" y="13200"/>
                        <a:pt x="1409" y="4290"/>
                        <a:pt x="8924" y="1130"/>
                      </a:cubicBezTo>
                      <a:cubicBezTo>
                        <a:pt x="16468" y="-1973"/>
                        <a:pt x="25237" y="1500"/>
                        <a:pt x="28681" y="9300"/>
                      </a:cubicBezTo>
                      <a:cubicBezTo>
                        <a:pt x="32098" y="17043"/>
                        <a:pt x="28767" y="26210"/>
                        <a:pt x="21080" y="29370"/>
                      </a:cubicBezTo>
                      <a:cubicBezTo>
                        <a:pt x="13394" y="32587"/>
                        <a:pt x="4540" y="28858"/>
                        <a:pt x="1238" y="21029"/>
                      </a:cubicBezTo>
                      <a:close/>
                    </a:path>
                  </a:pathLst>
                </a:custGeom>
                <a:grpFill/>
                <a:ln w="2845"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AF6332A2-59E1-7AA9-5713-58BDEE76436C}"/>
                    </a:ext>
                  </a:extLst>
                </p:cNvPr>
                <p:cNvSpPr/>
                <p:nvPr/>
              </p:nvSpPr>
              <p:spPr>
                <a:xfrm>
                  <a:off x="11515451" y="2347964"/>
                  <a:ext cx="29012" cy="29780"/>
                </a:xfrm>
                <a:custGeom>
                  <a:avLst/>
                  <a:gdLst>
                    <a:gd name="connsiteX0" fmla="*/ 968 w 29012"/>
                    <a:gd name="connsiteY0" fmla="*/ 19967 h 29780"/>
                    <a:gd name="connsiteX1" fmla="*/ 9196 w 29012"/>
                    <a:gd name="connsiteY1" fmla="*/ 950 h 29780"/>
                    <a:gd name="connsiteX2" fmla="*/ 27956 w 29012"/>
                    <a:gd name="connsiteY2" fmla="*/ 9604 h 29780"/>
                    <a:gd name="connsiteX3" fmla="*/ 19815 w 29012"/>
                    <a:gd name="connsiteY3" fmla="*/ 28792 h 29780"/>
                    <a:gd name="connsiteX4" fmla="*/ 968 w 29012"/>
                    <a:gd name="connsiteY4" fmla="*/ 19967 h 2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12" h="29780">
                      <a:moveTo>
                        <a:pt x="968" y="19967"/>
                      </a:moveTo>
                      <a:cubicBezTo>
                        <a:pt x="-1907" y="12223"/>
                        <a:pt x="1851" y="3911"/>
                        <a:pt x="9196" y="950"/>
                      </a:cubicBezTo>
                      <a:cubicBezTo>
                        <a:pt x="16569" y="-1925"/>
                        <a:pt x="24968" y="1946"/>
                        <a:pt x="27956" y="9604"/>
                      </a:cubicBezTo>
                      <a:cubicBezTo>
                        <a:pt x="30974" y="17262"/>
                        <a:pt x="27301" y="25860"/>
                        <a:pt x="19815" y="28792"/>
                      </a:cubicBezTo>
                      <a:cubicBezTo>
                        <a:pt x="12327" y="31809"/>
                        <a:pt x="3815" y="27653"/>
                        <a:pt x="968" y="19967"/>
                      </a:cubicBezTo>
                      <a:close/>
                    </a:path>
                  </a:pathLst>
                </a:custGeom>
                <a:grpFill/>
                <a:ln w="2845"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89A9AA79-669C-09A9-F15B-A58679F94194}"/>
                    </a:ext>
                  </a:extLst>
                </p:cNvPr>
                <p:cNvSpPr/>
                <p:nvPr/>
              </p:nvSpPr>
              <p:spPr>
                <a:xfrm>
                  <a:off x="11444600" y="2373972"/>
                  <a:ext cx="28082" cy="28725"/>
                </a:xfrm>
                <a:custGeom>
                  <a:avLst/>
                  <a:gdLst>
                    <a:gd name="connsiteX0" fmla="*/ 734 w 28082"/>
                    <a:gd name="connsiteY0" fmla="*/ 18812 h 28725"/>
                    <a:gd name="connsiteX1" fmla="*/ 9417 w 28082"/>
                    <a:gd name="connsiteY1" fmla="*/ 706 h 28725"/>
                    <a:gd name="connsiteX2" fmla="*/ 27267 w 28082"/>
                    <a:gd name="connsiteY2" fmla="*/ 9901 h 28725"/>
                    <a:gd name="connsiteX3" fmla="*/ 18584 w 28082"/>
                    <a:gd name="connsiteY3" fmla="*/ 28007 h 28725"/>
                    <a:gd name="connsiteX4" fmla="*/ 734 w 28082"/>
                    <a:gd name="connsiteY4" fmla="*/ 18812 h 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82" h="28725">
                      <a:moveTo>
                        <a:pt x="734" y="18812"/>
                      </a:moveTo>
                      <a:cubicBezTo>
                        <a:pt x="-1714" y="11239"/>
                        <a:pt x="2157" y="3125"/>
                        <a:pt x="9417" y="706"/>
                      </a:cubicBezTo>
                      <a:cubicBezTo>
                        <a:pt x="16677" y="-1743"/>
                        <a:pt x="24648" y="2385"/>
                        <a:pt x="27267" y="9901"/>
                      </a:cubicBezTo>
                      <a:cubicBezTo>
                        <a:pt x="29886" y="17417"/>
                        <a:pt x="25986" y="25530"/>
                        <a:pt x="18584" y="28007"/>
                      </a:cubicBezTo>
                      <a:cubicBezTo>
                        <a:pt x="11182" y="30483"/>
                        <a:pt x="3211" y="26356"/>
                        <a:pt x="734" y="18812"/>
                      </a:cubicBezTo>
                      <a:close/>
                    </a:path>
                  </a:pathLst>
                </a:custGeom>
                <a:grpFill/>
                <a:ln w="2845"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0AAAD500-F92D-C394-885D-71ABDA3CE7EC}"/>
                    </a:ext>
                  </a:extLst>
                </p:cNvPr>
                <p:cNvSpPr/>
                <p:nvPr/>
              </p:nvSpPr>
              <p:spPr>
                <a:xfrm>
                  <a:off x="11372712" y="2397078"/>
                  <a:ext cx="27127" cy="27757"/>
                </a:xfrm>
                <a:custGeom>
                  <a:avLst/>
                  <a:gdLst>
                    <a:gd name="connsiteX0" fmla="*/ 540 w 27127"/>
                    <a:gd name="connsiteY0" fmla="*/ 17541 h 27757"/>
                    <a:gd name="connsiteX1" fmla="*/ 9679 w 27127"/>
                    <a:gd name="connsiteY1" fmla="*/ 488 h 27757"/>
                    <a:gd name="connsiteX2" fmla="*/ 19956 w 27127"/>
                    <a:gd name="connsiteY2" fmla="*/ 1826 h 27757"/>
                    <a:gd name="connsiteX3" fmla="*/ 26532 w 27127"/>
                    <a:gd name="connsiteY3" fmla="*/ 10110 h 27757"/>
                    <a:gd name="connsiteX4" fmla="*/ 25536 w 27127"/>
                    <a:gd name="connsiteY4" fmla="*/ 20701 h 27757"/>
                    <a:gd name="connsiteX5" fmla="*/ 17423 w 27127"/>
                    <a:gd name="connsiteY5" fmla="*/ 27248 h 27757"/>
                    <a:gd name="connsiteX6" fmla="*/ 540 w 27127"/>
                    <a:gd name="connsiteY6" fmla="*/ 17541 h 2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27" h="27757">
                      <a:moveTo>
                        <a:pt x="540" y="17541"/>
                      </a:moveTo>
                      <a:cubicBezTo>
                        <a:pt x="-1538" y="10139"/>
                        <a:pt x="2562" y="2509"/>
                        <a:pt x="9679" y="488"/>
                      </a:cubicBezTo>
                      <a:cubicBezTo>
                        <a:pt x="13238" y="-508"/>
                        <a:pt x="16910" y="61"/>
                        <a:pt x="19956" y="1826"/>
                      </a:cubicBezTo>
                      <a:cubicBezTo>
                        <a:pt x="23002" y="3563"/>
                        <a:pt x="25422" y="6438"/>
                        <a:pt x="26532" y="10110"/>
                      </a:cubicBezTo>
                      <a:cubicBezTo>
                        <a:pt x="27614" y="13783"/>
                        <a:pt x="27187" y="17598"/>
                        <a:pt x="25536" y="20701"/>
                      </a:cubicBezTo>
                      <a:cubicBezTo>
                        <a:pt x="23885" y="23775"/>
                        <a:pt x="21038" y="26223"/>
                        <a:pt x="17423" y="27248"/>
                      </a:cubicBezTo>
                      <a:cubicBezTo>
                        <a:pt x="10163" y="29298"/>
                        <a:pt x="2618" y="24971"/>
                        <a:pt x="540" y="17541"/>
                      </a:cubicBezTo>
                      <a:close/>
                    </a:path>
                  </a:pathLst>
                </a:custGeom>
                <a:grpFill/>
                <a:ln w="2845"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D916458B-7BCF-4B6A-35A9-37A49E3829F6}"/>
                    </a:ext>
                  </a:extLst>
                </p:cNvPr>
                <p:cNvSpPr/>
                <p:nvPr/>
              </p:nvSpPr>
              <p:spPr>
                <a:xfrm>
                  <a:off x="11300024" y="2417161"/>
                  <a:ext cx="26168" cy="26921"/>
                </a:xfrm>
                <a:custGeom>
                  <a:avLst/>
                  <a:gdLst>
                    <a:gd name="connsiteX0" fmla="*/ 379 w 26168"/>
                    <a:gd name="connsiteY0" fmla="*/ 16446 h 26921"/>
                    <a:gd name="connsiteX1" fmla="*/ 1888 w 26168"/>
                    <a:gd name="connsiteY1" fmla="*/ 6340 h 26921"/>
                    <a:gd name="connsiteX2" fmla="*/ 9887 w 26168"/>
                    <a:gd name="connsiteY2" fmla="*/ 390 h 26921"/>
                    <a:gd name="connsiteX3" fmla="*/ 25744 w 26168"/>
                    <a:gd name="connsiteY3" fmla="*/ 10212 h 26921"/>
                    <a:gd name="connsiteX4" fmla="*/ 16321 w 26168"/>
                    <a:gd name="connsiteY4" fmla="*/ 26524 h 26921"/>
                    <a:gd name="connsiteX5" fmla="*/ 6357 w 26168"/>
                    <a:gd name="connsiteY5" fmla="*/ 24873 h 26921"/>
                    <a:gd name="connsiteX6" fmla="*/ 408 w 26168"/>
                    <a:gd name="connsiteY6" fmla="*/ 16503 h 2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68" h="26921">
                      <a:moveTo>
                        <a:pt x="379" y="16446"/>
                      </a:moveTo>
                      <a:cubicBezTo>
                        <a:pt x="-475" y="12831"/>
                        <a:pt x="151" y="9244"/>
                        <a:pt x="1888" y="6340"/>
                      </a:cubicBezTo>
                      <a:cubicBezTo>
                        <a:pt x="3596" y="3437"/>
                        <a:pt x="6414" y="1301"/>
                        <a:pt x="9887" y="390"/>
                      </a:cubicBezTo>
                      <a:cubicBezTo>
                        <a:pt x="16805" y="-1375"/>
                        <a:pt x="23894" y="3009"/>
                        <a:pt x="25744" y="10212"/>
                      </a:cubicBezTo>
                      <a:cubicBezTo>
                        <a:pt x="27566" y="17414"/>
                        <a:pt x="23352" y="24702"/>
                        <a:pt x="16321" y="26524"/>
                      </a:cubicBezTo>
                      <a:cubicBezTo>
                        <a:pt x="12819" y="27464"/>
                        <a:pt x="9232" y="26667"/>
                        <a:pt x="6357" y="24873"/>
                      </a:cubicBezTo>
                      <a:cubicBezTo>
                        <a:pt x="3482" y="23051"/>
                        <a:pt x="1262" y="20090"/>
                        <a:pt x="408" y="16503"/>
                      </a:cubicBezTo>
                      <a:close/>
                    </a:path>
                  </a:pathLst>
                </a:custGeom>
                <a:grpFill/>
                <a:ln w="2845"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36186F31-DA4A-707B-C854-CAB38C07200D}"/>
                    </a:ext>
                  </a:extLst>
                </p:cNvPr>
                <p:cNvSpPr/>
                <p:nvPr/>
              </p:nvSpPr>
              <p:spPr>
                <a:xfrm>
                  <a:off x="11226561" y="2434125"/>
                  <a:ext cx="25184" cy="25933"/>
                </a:xfrm>
                <a:custGeom>
                  <a:avLst/>
                  <a:gdLst>
                    <a:gd name="connsiteX0" fmla="*/ 251 w 25184"/>
                    <a:gd name="connsiteY0" fmla="*/ 15510 h 25933"/>
                    <a:gd name="connsiteX1" fmla="*/ 10015 w 25184"/>
                    <a:gd name="connsiteY1" fmla="*/ 251 h 25933"/>
                    <a:gd name="connsiteX2" fmla="*/ 24905 w 25184"/>
                    <a:gd name="connsiteY2" fmla="*/ 10414 h 25933"/>
                    <a:gd name="connsiteX3" fmla="*/ 15139 w 25184"/>
                    <a:gd name="connsiteY3" fmla="*/ 25673 h 25933"/>
                    <a:gd name="connsiteX4" fmla="*/ 251 w 25184"/>
                    <a:gd name="connsiteY4" fmla="*/ 15510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4" h="25933">
                      <a:moveTo>
                        <a:pt x="251" y="15510"/>
                      </a:moveTo>
                      <a:cubicBezTo>
                        <a:pt x="-1116" y="8479"/>
                        <a:pt x="3240" y="1646"/>
                        <a:pt x="10015" y="251"/>
                      </a:cubicBezTo>
                      <a:cubicBezTo>
                        <a:pt x="16762" y="-1144"/>
                        <a:pt x="23453" y="3411"/>
                        <a:pt x="24905" y="10414"/>
                      </a:cubicBezTo>
                      <a:cubicBezTo>
                        <a:pt x="26356" y="17418"/>
                        <a:pt x="22029" y="24250"/>
                        <a:pt x="15139" y="25673"/>
                      </a:cubicBezTo>
                      <a:cubicBezTo>
                        <a:pt x="8279" y="27097"/>
                        <a:pt x="1617" y="22542"/>
                        <a:pt x="251" y="15510"/>
                      </a:cubicBezTo>
                      <a:close/>
                    </a:path>
                  </a:pathLst>
                </a:custGeom>
                <a:grpFill/>
                <a:ln w="2845"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63E1CA76-ECA9-B202-E0AE-82B40A56C75C}"/>
                    </a:ext>
                  </a:extLst>
                </p:cNvPr>
                <p:cNvSpPr/>
                <p:nvPr/>
              </p:nvSpPr>
              <p:spPr>
                <a:xfrm>
                  <a:off x="11152449" y="2448156"/>
                  <a:ext cx="24265" cy="24942"/>
                </a:xfrm>
                <a:custGeom>
                  <a:avLst/>
                  <a:gdLst>
                    <a:gd name="connsiteX0" fmla="*/ 146 w 24265"/>
                    <a:gd name="connsiteY0" fmla="*/ 14347 h 24942"/>
                    <a:gd name="connsiteX1" fmla="*/ 10139 w 24265"/>
                    <a:gd name="connsiteY1" fmla="*/ 141 h 24942"/>
                    <a:gd name="connsiteX2" fmla="*/ 24088 w 24265"/>
                    <a:gd name="connsiteY2" fmla="*/ 10589 h 24942"/>
                    <a:gd name="connsiteX3" fmla="*/ 14096 w 24265"/>
                    <a:gd name="connsiteY3" fmla="*/ 24794 h 24942"/>
                    <a:gd name="connsiteX4" fmla="*/ 146 w 24265"/>
                    <a:gd name="connsiteY4" fmla="*/ 14347 h 2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2">
                      <a:moveTo>
                        <a:pt x="146" y="14347"/>
                      </a:moveTo>
                      <a:cubicBezTo>
                        <a:pt x="-878" y="7543"/>
                        <a:pt x="3591" y="1166"/>
                        <a:pt x="10139" y="141"/>
                      </a:cubicBezTo>
                      <a:cubicBezTo>
                        <a:pt x="16686" y="-884"/>
                        <a:pt x="22949" y="3785"/>
                        <a:pt x="24088" y="10589"/>
                      </a:cubicBezTo>
                      <a:cubicBezTo>
                        <a:pt x="25227" y="17393"/>
                        <a:pt x="20757" y="23741"/>
                        <a:pt x="14096" y="24794"/>
                      </a:cubicBezTo>
                      <a:cubicBezTo>
                        <a:pt x="7434" y="25848"/>
                        <a:pt x="1171" y="21151"/>
                        <a:pt x="146" y="14347"/>
                      </a:cubicBezTo>
                      <a:close/>
                    </a:path>
                  </a:pathLst>
                </a:custGeom>
                <a:grpFill/>
                <a:ln w="2845"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26192F5D-8BFC-88EC-3442-FBA092254F55}"/>
                    </a:ext>
                  </a:extLst>
                </p:cNvPr>
                <p:cNvSpPr/>
                <p:nvPr/>
              </p:nvSpPr>
              <p:spPr>
                <a:xfrm>
                  <a:off x="11077873" y="2459207"/>
                  <a:ext cx="23321" cy="23971"/>
                </a:xfrm>
                <a:custGeom>
                  <a:avLst/>
                  <a:gdLst>
                    <a:gd name="connsiteX0" fmla="*/ 79 w 23321"/>
                    <a:gd name="connsiteY0" fmla="*/ 13231 h 23971"/>
                    <a:gd name="connsiteX1" fmla="*/ 10242 w 23321"/>
                    <a:gd name="connsiteY1" fmla="*/ 78 h 23971"/>
                    <a:gd name="connsiteX2" fmla="*/ 23224 w 23321"/>
                    <a:gd name="connsiteY2" fmla="*/ 10526 h 23971"/>
                    <a:gd name="connsiteX3" fmla="*/ 13089 w 23321"/>
                    <a:gd name="connsiteY3" fmla="*/ 23906 h 23971"/>
                    <a:gd name="connsiteX4" fmla="*/ 79 w 23321"/>
                    <a:gd name="connsiteY4" fmla="*/ 13231 h 23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21" h="23971">
                      <a:moveTo>
                        <a:pt x="79" y="13231"/>
                      </a:moveTo>
                      <a:cubicBezTo>
                        <a:pt x="-661" y="6654"/>
                        <a:pt x="3894" y="762"/>
                        <a:pt x="10242" y="78"/>
                      </a:cubicBezTo>
                      <a:cubicBezTo>
                        <a:pt x="16591" y="-662"/>
                        <a:pt x="22370" y="3921"/>
                        <a:pt x="23224" y="10526"/>
                      </a:cubicBezTo>
                      <a:cubicBezTo>
                        <a:pt x="24050" y="17074"/>
                        <a:pt x="19523" y="23166"/>
                        <a:pt x="13089" y="23906"/>
                      </a:cubicBezTo>
                      <a:cubicBezTo>
                        <a:pt x="6655" y="24589"/>
                        <a:pt x="819" y="19835"/>
                        <a:pt x="79" y="13231"/>
                      </a:cubicBezTo>
                      <a:close/>
                    </a:path>
                  </a:pathLst>
                </a:custGeom>
                <a:grpFill/>
                <a:ln w="2845"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68B2DE1F-1418-D2B5-485E-8C8B9487BAE6}"/>
                    </a:ext>
                  </a:extLst>
                </p:cNvPr>
                <p:cNvSpPr/>
                <p:nvPr/>
              </p:nvSpPr>
              <p:spPr>
                <a:xfrm>
                  <a:off x="11002935" y="2466963"/>
                  <a:ext cx="22364" cy="23050"/>
                </a:xfrm>
                <a:custGeom>
                  <a:avLst/>
                  <a:gdLst>
                    <a:gd name="connsiteX0" fmla="*/ 31 w 22364"/>
                    <a:gd name="connsiteY0" fmla="*/ 12450 h 23050"/>
                    <a:gd name="connsiteX1" fmla="*/ 10279 w 22364"/>
                    <a:gd name="connsiteY1" fmla="*/ 38 h 23050"/>
                    <a:gd name="connsiteX2" fmla="*/ 22321 w 22364"/>
                    <a:gd name="connsiteY2" fmla="*/ 10600 h 23050"/>
                    <a:gd name="connsiteX3" fmla="*/ 12073 w 22364"/>
                    <a:gd name="connsiteY3" fmla="*/ 23012 h 23050"/>
                    <a:gd name="connsiteX4" fmla="*/ 31 w 22364"/>
                    <a:gd name="connsiteY4" fmla="*/ 12450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 h="23050">
                      <a:moveTo>
                        <a:pt x="31" y="12450"/>
                      </a:moveTo>
                      <a:cubicBezTo>
                        <a:pt x="-425" y="6130"/>
                        <a:pt x="4187" y="550"/>
                        <a:pt x="10279" y="38"/>
                      </a:cubicBezTo>
                      <a:cubicBezTo>
                        <a:pt x="16400" y="-474"/>
                        <a:pt x="21781" y="4251"/>
                        <a:pt x="22321" y="10600"/>
                      </a:cubicBezTo>
                      <a:cubicBezTo>
                        <a:pt x="22863" y="16948"/>
                        <a:pt x="18279" y="22499"/>
                        <a:pt x="12073" y="23012"/>
                      </a:cubicBezTo>
                      <a:cubicBezTo>
                        <a:pt x="5867" y="23524"/>
                        <a:pt x="486" y="18827"/>
                        <a:pt x="31" y="12450"/>
                      </a:cubicBezTo>
                      <a:close/>
                    </a:path>
                  </a:pathLst>
                </a:custGeom>
                <a:grpFill/>
                <a:ln w="2845"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3D097FC7-CD12-822E-6228-649C8D6B4549}"/>
                    </a:ext>
                  </a:extLst>
                </p:cNvPr>
                <p:cNvSpPr/>
                <p:nvPr/>
              </p:nvSpPr>
              <p:spPr>
                <a:xfrm>
                  <a:off x="10927748" y="2471720"/>
                  <a:ext cx="21422" cy="22074"/>
                </a:xfrm>
                <a:custGeom>
                  <a:avLst/>
                  <a:gdLst>
                    <a:gd name="connsiteX0" fmla="*/ 5 w 21422"/>
                    <a:gd name="connsiteY0" fmla="*/ 11422 h 22074"/>
                    <a:gd name="connsiteX1" fmla="*/ 10310 w 21422"/>
                    <a:gd name="connsiteY1" fmla="*/ 6 h 22074"/>
                    <a:gd name="connsiteX2" fmla="*/ 21413 w 21422"/>
                    <a:gd name="connsiteY2" fmla="*/ 10653 h 22074"/>
                    <a:gd name="connsiteX3" fmla="*/ 11108 w 21422"/>
                    <a:gd name="connsiteY3" fmla="*/ 22069 h 22074"/>
                    <a:gd name="connsiteX4" fmla="*/ 5 w 21422"/>
                    <a:gd name="connsiteY4" fmla="*/ 11422 h 22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 h="22074">
                      <a:moveTo>
                        <a:pt x="5" y="11422"/>
                      </a:moveTo>
                      <a:cubicBezTo>
                        <a:pt x="-166" y="5330"/>
                        <a:pt x="4446" y="205"/>
                        <a:pt x="10310" y="6"/>
                      </a:cubicBezTo>
                      <a:cubicBezTo>
                        <a:pt x="16175" y="-193"/>
                        <a:pt x="21157" y="4561"/>
                        <a:pt x="21413" y="10653"/>
                      </a:cubicBezTo>
                      <a:cubicBezTo>
                        <a:pt x="21669" y="16745"/>
                        <a:pt x="17057" y="21841"/>
                        <a:pt x="11108" y="22069"/>
                      </a:cubicBezTo>
                      <a:cubicBezTo>
                        <a:pt x="5157" y="22268"/>
                        <a:pt x="176" y="17514"/>
                        <a:pt x="5" y="11422"/>
                      </a:cubicBezTo>
                      <a:close/>
                    </a:path>
                  </a:pathLst>
                </a:custGeom>
                <a:grpFill/>
                <a:ln w="2845"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DD03A1BB-3A96-CDDB-0060-6768AC45BCEC}"/>
                    </a:ext>
                  </a:extLst>
                </p:cNvPr>
                <p:cNvSpPr/>
                <p:nvPr/>
              </p:nvSpPr>
              <p:spPr>
                <a:xfrm>
                  <a:off x="10852425" y="2473462"/>
                  <a:ext cx="20498" cy="21153"/>
                </a:xfrm>
                <a:custGeom>
                  <a:avLst/>
                  <a:gdLst>
                    <a:gd name="connsiteX0" fmla="*/ 1 w 20498"/>
                    <a:gd name="connsiteY0" fmla="*/ 10448 h 21153"/>
                    <a:gd name="connsiteX1" fmla="*/ 10307 w 20498"/>
                    <a:gd name="connsiteY1" fmla="*/ 1 h 21153"/>
                    <a:gd name="connsiteX2" fmla="*/ 17510 w 20498"/>
                    <a:gd name="connsiteY2" fmla="*/ 3189 h 21153"/>
                    <a:gd name="connsiteX3" fmla="*/ 20498 w 20498"/>
                    <a:gd name="connsiteY3" fmla="*/ 10648 h 21153"/>
                    <a:gd name="connsiteX4" fmla="*/ 17481 w 20498"/>
                    <a:gd name="connsiteY4" fmla="*/ 18135 h 21153"/>
                    <a:gd name="connsiteX5" fmla="*/ 10193 w 20498"/>
                    <a:gd name="connsiteY5" fmla="*/ 21153 h 21153"/>
                    <a:gd name="connsiteX6" fmla="*/ 1 w 20498"/>
                    <a:gd name="connsiteY6" fmla="*/ 10477 h 2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98" h="21153">
                      <a:moveTo>
                        <a:pt x="1" y="10448"/>
                      </a:moveTo>
                      <a:cubicBezTo>
                        <a:pt x="58" y="4612"/>
                        <a:pt x="4670" y="-56"/>
                        <a:pt x="10307" y="1"/>
                      </a:cubicBezTo>
                      <a:cubicBezTo>
                        <a:pt x="13125" y="29"/>
                        <a:pt x="15659" y="1253"/>
                        <a:pt x="17510" y="3189"/>
                      </a:cubicBezTo>
                      <a:cubicBezTo>
                        <a:pt x="19360" y="5125"/>
                        <a:pt x="20498" y="7715"/>
                        <a:pt x="20498" y="10648"/>
                      </a:cubicBezTo>
                      <a:cubicBezTo>
                        <a:pt x="20498" y="13551"/>
                        <a:pt x="19360" y="16227"/>
                        <a:pt x="17481" y="18135"/>
                      </a:cubicBezTo>
                      <a:cubicBezTo>
                        <a:pt x="15630" y="20014"/>
                        <a:pt x="13040" y="21181"/>
                        <a:pt x="10193" y="21153"/>
                      </a:cubicBezTo>
                      <a:cubicBezTo>
                        <a:pt x="4499" y="21096"/>
                        <a:pt x="-84" y="16313"/>
                        <a:pt x="1" y="10477"/>
                      </a:cubicBezTo>
                      <a:close/>
                    </a:path>
                  </a:pathLst>
                </a:custGeom>
                <a:grpFill/>
                <a:ln w="2845"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8FC28920-DD68-BFAF-F9A8-2F66FB18217D}"/>
                    </a:ext>
                  </a:extLst>
                </p:cNvPr>
                <p:cNvSpPr/>
                <p:nvPr/>
              </p:nvSpPr>
              <p:spPr>
                <a:xfrm>
                  <a:off x="10777142" y="2472121"/>
                  <a:ext cx="19552" cy="20137"/>
                </a:xfrm>
                <a:custGeom>
                  <a:avLst/>
                  <a:gdLst>
                    <a:gd name="connsiteX0" fmla="*/ 14 w 19552"/>
                    <a:gd name="connsiteY0" fmla="*/ 9597 h 20137"/>
                    <a:gd name="connsiteX1" fmla="*/ 10234 w 19552"/>
                    <a:gd name="connsiteY1" fmla="*/ 4 h 20137"/>
                    <a:gd name="connsiteX2" fmla="*/ 19543 w 19552"/>
                    <a:gd name="connsiteY2" fmla="*/ 10423 h 20137"/>
                    <a:gd name="connsiteX3" fmla="*/ 9323 w 19552"/>
                    <a:gd name="connsiteY3" fmla="*/ 20131 h 20137"/>
                    <a:gd name="connsiteX4" fmla="*/ 14 w 19552"/>
                    <a:gd name="connsiteY4" fmla="*/ 9597 h 20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2" h="20137">
                      <a:moveTo>
                        <a:pt x="14" y="9597"/>
                      </a:moveTo>
                      <a:cubicBezTo>
                        <a:pt x="299" y="4017"/>
                        <a:pt x="4882" y="-139"/>
                        <a:pt x="10234" y="4"/>
                      </a:cubicBezTo>
                      <a:cubicBezTo>
                        <a:pt x="15586" y="203"/>
                        <a:pt x="19771" y="4872"/>
                        <a:pt x="19543" y="10423"/>
                      </a:cubicBezTo>
                      <a:cubicBezTo>
                        <a:pt x="19315" y="15974"/>
                        <a:pt x="14732" y="20330"/>
                        <a:pt x="9323" y="20131"/>
                      </a:cubicBezTo>
                      <a:cubicBezTo>
                        <a:pt x="3886" y="19988"/>
                        <a:pt x="-271" y="15120"/>
                        <a:pt x="14" y="9597"/>
                      </a:cubicBezTo>
                      <a:close/>
                    </a:path>
                  </a:pathLst>
                </a:custGeom>
                <a:grpFill/>
                <a:ln w="2845"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CC74970E-9FDD-F484-46D8-BFD4AE84DEC4}"/>
                    </a:ext>
                  </a:extLst>
                </p:cNvPr>
                <p:cNvSpPr/>
                <p:nvPr/>
              </p:nvSpPr>
              <p:spPr>
                <a:xfrm>
                  <a:off x="10701987" y="2467567"/>
                  <a:ext cx="18635" cy="19169"/>
                </a:xfrm>
                <a:custGeom>
                  <a:avLst/>
                  <a:gdLst>
                    <a:gd name="connsiteX0" fmla="*/ 42 w 18635"/>
                    <a:gd name="connsiteY0" fmla="*/ 8800 h 19169"/>
                    <a:gd name="connsiteX1" fmla="*/ 10147 w 18635"/>
                    <a:gd name="connsiteY1" fmla="*/ 32 h 19169"/>
                    <a:gd name="connsiteX2" fmla="*/ 18602 w 18635"/>
                    <a:gd name="connsiteY2" fmla="*/ 10366 h 19169"/>
                    <a:gd name="connsiteX3" fmla="*/ 8497 w 18635"/>
                    <a:gd name="connsiteY3" fmla="*/ 19134 h 19169"/>
                    <a:gd name="connsiteX4" fmla="*/ 42 w 18635"/>
                    <a:gd name="connsiteY4" fmla="*/ 8800 h 19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35" h="19169">
                      <a:moveTo>
                        <a:pt x="42" y="8800"/>
                      </a:moveTo>
                      <a:cubicBezTo>
                        <a:pt x="525" y="3533"/>
                        <a:pt x="5052" y="-395"/>
                        <a:pt x="10147" y="32"/>
                      </a:cubicBezTo>
                      <a:cubicBezTo>
                        <a:pt x="15243" y="459"/>
                        <a:pt x="19030" y="5099"/>
                        <a:pt x="18602" y="10366"/>
                      </a:cubicBezTo>
                      <a:cubicBezTo>
                        <a:pt x="18176" y="15661"/>
                        <a:pt x="13649" y="19589"/>
                        <a:pt x="8497" y="19134"/>
                      </a:cubicBezTo>
                      <a:cubicBezTo>
                        <a:pt x="3344" y="18707"/>
                        <a:pt x="-443" y="14067"/>
                        <a:pt x="42" y="8800"/>
                      </a:cubicBezTo>
                      <a:close/>
                    </a:path>
                  </a:pathLst>
                </a:custGeom>
                <a:grpFill/>
                <a:ln w="2845"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8A9C8A4C-5FB7-E0BA-89BF-778A3B1F4A3D}"/>
                    </a:ext>
                  </a:extLst>
                </p:cNvPr>
                <p:cNvSpPr/>
                <p:nvPr/>
              </p:nvSpPr>
              <p:spPr>
                <a:xfrm>
                  <a:off x="10627134" y="2459982"/>
                  <a:ext cx="17712" cy="18221"/>
                </a:xfrm>
                <a:custGeom>
                  <a:avLst/>
                  <a:gdLst>
                    <a:gd name="connsiteX0" fmla="*/ 80 w 17712"/>
                    <a:gd name="connsiteY0" fmla="*/ 7958 h 18221"/>
                    <a:gd name="connsiteX1" fmla="*/ 10016 w 17712"/>
                    <a:gd name="connsiteY1" fmla="*/ 72 h 18221"/>
                    <a:gd name="connsiteX2" fmla="*/ 17645 w 17712"/>
                    <a:gd name="connsiteY2" fmla="*/ 10264 h 18221"/>
                    <a:gd name="connsiteX3" fmla="*/ 7710 w 17712"/>
                    <a:gd name="connsiteY3" fmla="*/ 18149 h 18221"/>
                    <a:gd name="connsiteX4" fmla="*/ 80 w 17712"/>
                    <a:gd name="connsiteY4" fmla="*/ 7958 h 18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2" h="18221">
                      <a:moveTo>
                        <a:pt x="80" y="7958"/>
                      </a:moveTo>
                      <a:cubicBezTo>
                        <a:pt x="735" y="2976"/>
                        <a:pt x="5176" y="-554"/>
                        <a:pt x="10016" y="72"/>
                      </a:cubicBezTo>
                      <a:cubicBezTo>
                        <a:pt x="14827" y="698"/>
                        <a:pt x="18243" y="5282"/>
                        <a:pt x="17645" y="10264"/>
                      </a:cubicBezTo>
                      <a:cubicBezTo>
                        <a:pt x="17047" y="15245"/>
                        <a:pt x="12606" y="18776"/>
                        <a:pt x="7710" y="18149"/>
                      </a:cubicBezTo>
                      <a:cubicBezTo>
                        <a:pt x="2842" y="17495"/>
                        <a:pt x="-574" y="12940"/>
                        <a:pt x="80" y="7958"/>
                      </a:cubicBezTo>
                      <a:close/>
                    </a:path>
                  </a:pathLst>
                </a:custGeom>
                <a:grpFill/>
                <a:ln w="2845" cap="flat">
                  <a:noFill/>
                  <a:prstDash val="solid"/>
                  <a:miter/>
                </a:ln>
              </p:spPr>
              <p:txBody>
                <a:bodyPr rtlCol="0" anchor="ctr"/>
                <a:lstStyle/>
                <a:p>
                  <a:endParaRPr lang="en-US"/>
                </a:p>
              </p:txBody>
            </p:sp>
            <p:sp>
              <p:nvSpPr>
                <p:cNvPr id="1842" name="Freeform: Shape 1841">
                  <a:extLst>
                    <a:ext uri="{FF2B5EF4-FFF2-40B4-BE49-F238E27FC236}">
                      <a16:creationId xmlns:a16="http://schemas.microsoft.com/office/drawing/2014/main" id="{0581EBFE-E003-A63B-0CB9-93689C84D427}"/>
                    </a:ext>
                  </a:extLst>
                </p:cNvPr>
                <p:cNvSpPr/>
                <p:nvPr/>
              </p:nvSpPr>
              <p:spPr>
                <a:xfrm>
                  <a:off x="10552634" y="2449418"/>
                  <a:ext cx="16764" cy="17247"/>
                </a:xfrm>
                <a:custGeom>
                  <a:avLst/>
                  <a:gdLst>
                    <a:gd name="connsiteX0" fmla="*/ 135 w 16764"/>
                    <a:gd name="connsiteY0" fmla="*/ 7135 h 17247"/>
                    <a:gd name="connsiteX1" fmla="*/ 9815 w 16764"/>
                    <a:gd name="connsiteY1" fmla="*/ 132 h 17247"/>
                    <a:gd name="connsiteX2" fmla="*/ 16647 w 16764"/>
                    <a:gd name="connsiteY2" fmla="*/ 9954 h 17247"/>
                    <a:gd name="connsiteX3" fmla="*/ 6939 w 16764"/>
                    <a:gd name="connsiteY3" fmla="*/ 17128 h 17247"/>
                    <a:gd name="connsiteX4" fmla="*/ 135 w 16764"/>
                    <a:gd name="connsiteY4" fmla="*/ 7135 h 1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 h="17247">
                      <a:moveTo>
                        <a:pt x="135" y="7135"/>
                      </a:moveTo>
                      <a:cubicBezTo>
                        <a:pt x="961" y="2438"/>
                        <a:pt x="5288" y="-694"/>
                        <a:pt x="9815" y="132"/>
                      </a:cubicBezTo>
                      <a:cubicBezTo>
                        <a:pt x="14341" y="901"/>
                        <a:pt x="17415" y="5256"/>
                        <a:pt x="16647" y="9954"/>
                      </a:cubicBezTo>
                      <a:cubicBezTo>
                        <a:pt x="15878" y="14651"/>
                        <a:pt x="11522" y="17925"/>
                        <a:pt x="6939" y="17128"/>
                      </a:cubicBezTo>
                      <a:cubicBezTo>
                        <a:pt x="2356" y="16302"/>
                        <a:pt x="-691" y="11832"/>
                        <a:pt x="135" y="7135"/>
                      </a:cubicBezTo>
                      <a:close/>
                    </a:path>
                  </a:pathLst>
                </a:custGeom>
                <a:grpFill/>
                <a:ln w="2845"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BC8F33BA-D275-0D96-83A9-A746A9D739C3}"/>
                    </a:ext>
                  </a:extLst>
                </p:cNvPr>
                <p:cNvSpPr/>
                <p:nvPr/>
              </p:nvSpPr>
              <p:spPr>
                <a:xfrm>
                  <a:off x="10478651" y="2435640"/>
                  <a:ext cx="15877" cy="16261"/>
                </a:xfrm>
                <a:custGeom>
                  <a:avLst/>
                  <a:gdLst>
                    <a:gd name="connsiteX0" fmla="*/ 186 w 15877"/>
                    <a:gd name="connsiteY0" fmla="*/ 6536 h 16261"/>
                    <a:gd name="connsiteX1" fmla="*/ 9638 w 15877"/>
                    <a:gd name="connsiteY1" fmla="*/ 159 h 16261"/>
                    <a:gd name="connsiteX2" fmla="*/ 15701 w 15877"/>
                    <a:gd name="connsiteY2" fmla="*/ 9725 h 16261"/>
                    <a:gd name="connsiteX3" fmla="*/ 6250 w 15877"/>
                    <a:gd name="connsiteY3" fmla="*/ 16101 h 16261"/>
                    <a:gd name="connsiteX4" fmla="*/ 186 w 15877"/>
                    <a:gd name="connsiteY4" fmla="*/ 6536 h 16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7" h="16261">
                      <a:moveTo>
                        <a:pt x="186" y="6536"/>
                      </a:moveTo>
                      <a:cubicBezTo>
                        <a:pt x="1155" y="2152"/>
                        <a:pt x="5368" y="-723"/>
                        <a:pt x="9638" y="159"/>
                      </a:cubicBezTo>
                      <a:cubicBezTo>
                        <a:pt x="13908" y="1042"/>
                        <a:pt x="16613" y="5312"/>
                        <a:pt x="15701" y="9725"/>
                      </a:cubicBezTo>
                      <a:cubicBezTo>
                        <a:pt x="14791" y="14137"/>
                        <a:pt x="10578" y="16984"/>
                        <a:pt x="6250" y="16101"/>
                      </a:cubicBezTo>
                      <a:cubicBezTo>
                        <a:pt x="1952" y="15219"/>
                        <a:pt x="-753" y="10920"/>
                        <a:pt x="186" y="6536"/>
                      </a:cubicBezTo>
                      <a:close/>
                    </a:path>
                  </a:pathLst>
                </a:custGeom>
                <a:grpFill/>
                <a:ln w="2845"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72961BAA-217A-74A9-0362-9A003E99DC05}"/>
                    </a:ext>
                  </a:extLst>
                </p:cNvPr>
                <p:cNvSpPr/>
                <p:nvPr/>
              </p:nvSpPr>
              <p:spPr>
                <a:xfrm>
                  <a:off x="10405338" y="2418859"/>
                  <a:ext cx="14921" cy="15319"/>
                </a:xfrm>
                <a:custGeom>
                  <a:avLst/>
                  <a:gdLst>
                    <a:gd name="connsiteX0" fmla="*/ 250 w 14921"/>
                    <a:gd name="connsiteY0" fmla="*/ 5809 h 15319"/>
                    <a:gd name="connsiteX1" fmla="*/ 9360 w 14921"/>
                    <a:gd name="connsiteY1" fmla="*/ 229 h 15319"/>
                    <a:gd name="connsiteX2" fmla="*/ 14684 w 14921"/>
                    <a:gd name="connsiteY2" fmla="*/ 9510 h 15319"/>
                    <a:gd name="connsiteX3" fmla="*/ 5574 w 14921"/>
                    <a:gd name="connsiteY3" fmla="*/ 15090 h 15319"/>
                    <a:gd name="connsiteX4" fmla="*/ 250 w 14921"/>
                    <a:gd name="connsiteY4" fmla="*/ 5809 h 15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 h="15319">
                      <a:moveTo>
                        <a:pt x="250" y="5809"/>
                      </a:moveTo>
                      <a:cubicBezTo>
                        <a:pt x="1304" y="1710"/>
                        <a:pt x="5403" y="-795"/>
                        <a:pt x="9360" y="229"/>
                      </a:cubicBezTo>
                      <a:cubicBezTo>
                        <a:pt x="13318" y="1254"/>
                        <a:pt x="15708" y="5411"/>
                        <a:pt x="14684" y="9510"/>
                      </a:cubicBezTo>
                      <a:cubicBezTo>
                        <a:pt x="13659" y="13610"/>
                        <a:pt x="9588" y="16115"/>
                        <a:pt x="5574" y="15090"/>
                      </a:cubicBezTo>
                      <a:cubicBezTo>
                        <a:pt x="1560" y="14065"/>
                        <a:pt x="-803" y="9909"/>
                        <a:pt x="250" y="5809"/>
                      </a:cubicBezTo>
                      <a:close/>
                    </a:path>
                  </a:pathLst>
                </a:custGeom>
                <a:grpFill/>
                <a:ln w="2845"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355FFA35-3C4D-EEFC-04C4-1E194D6DAF9E}"/>
                    </a:ext>
                  </a:extLst>
                </p:cNvPr>
                <p:cNvSpPr/>
                <p:nvPr/>
              </p:nvSpPr>
              <p:spPr>
                <a:xfrm>
                  <a:off x="10332766" y="2399170"/>
                  <a:ext cx="13967" cy="14359"/>
                </a:xfrm>
                <a:custGeom>
                  <a:avLst/>
                  <a:gdLst>
                    <a:gd name="connsiteX0" fmla="*/ 314 w 13967"/>
                    <a:gd name="connsiteY0" fmla="*/ 5115 h 14359"/>
                    <a:gd name="connsiteX1" fmla="*/ 9054 w 13967"/>
                    <a:gd name="connsiteY1" fmla="*/ 304 h 14359"/>
                    <a:gd name="connsiteX2" fmla="*/ 13666 w 13967"/>
                    <a:gd name="connsiteY2" fmla="*/ 9214 h 14359"/>
                    <a:gd name="connsiteX3" fmla="*/ 4926 w 13967"/>
                    <a:gd name="connsiteY3" fmla="*/ 14054 h 14359"/>
                    <a:gd name="connsiteX4" fmla="*/ 314 w 13967"/>
                    <a:gd name="connsiteY4" fmla="*/ 5115 h 14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7" h="14359">
                      <a:moveTo>
                        <a:pt x="314" y="5115"/>
                      </a:moveTo>
                      <a:cubicBezTo>
                        <a:pt x="1481" y="1329"/>
                        <a:pt x="5382" y="-835"/>
                        <a:pt x="9054" y="304"/>
                      </a:cubicBezTo>
                      <a:cubicBezTo>
                        <a:pt x="12726" y="1442"/>
                        <a:pt x="14776" y="5456"/>
                        <a:pt x="13666" y="9214"/>
                      </a:cubicBezTo>
                      <a:cubicBezTo>
                        <a:pt x="12527" y="13058"/>
                        <a:pt x="8627" y="15193"/>
                        <a:pt x="4926" y="14054"/>
                      </a:cubicBezTo>
                      <a:cubicBezTo>
                        <a:pt x="1225" y="12915"/>
                        <a:pt x="-824" y="8901"/>
                        <a:pt x="314" y="5115"/>
                      </a:cubicBezTo>
                      <a:close/>
                    </a:path>
                  </a:pathLst>
                </a:custGeom>
                <a:grpFill/>
                <a:ln w="2845"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77857215-A7EE-34C9-B77B-77C34DAA0C7B}"/>
                    </a:ext>
                  </a:extLst>
                </p:cNvPr>
                <p:cNvSpPr/>
                <p:nvPr/>
              </p:nvSpPr>
              <p:spPr>
                <a:xfrm>
                  <a:off x="10261066" y="2376427"/>
                  <a:ext cx="13113" cy="13327"/>
                </a:xfrm>
                <a:custGeom>
                  <a:avLst/>
                  <a:gdLst>
                    <a:gd name="connsiteX0" fmla="*/ 388 w 13113"/>
                    <a:gd name="connsiteY0" fmla="*/ 4600 h 13327"/>
                    <a:gd name="connsiteX1" fmla="*/ 8758 w 13113"/>
                    <a:gd name="connsiteY1" fmla="*/ 329 h 13327"/>
                    <a:gd name="connsiteX2" fmla="*/ 12743 w 13113"/>
                    <a:gd name="connsiteY2" fmla="*/ 8728 h 13327"/>
                    <a:gd name="connsiteX3" fmla="*/ 4374 w 13113"/>
                    <a:gd name="connsiteY3" fmla="*/ 12998 h 13327"/>
                    <a:gd name="connsiteX4" fmla="*/ 388 w 13113"/>
                    <a:gd name="connsiteY4" fmla="*/ 4600 h 13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3" h="13327">
                      <a:moveTo>
                        <a:pt x="388" y="4600"/>
                      </a:moveTo>
                      <a:cubicBezTo>
                        <a:pt x="1612" y="1098"/>
                        <a:pt x="5342" y="-809"/>
                        <a:pt x="8758" y="329"/>
                      </a:cubicBezTo>
                      <a:cubicBezTo>
                        <a:pt x="12145" y="1468"/>
                        <a:pt x="13939" y="5226"/>
                        <a:pt x="12743" y="8728"/>
                      </a:cubicBezTo>
                      <a:cubicBezTo>
                        <a:pt x="11548" y="12229"/>
                        <a:pt x="7818" y="14136"/>
                        <a:pt x="4374" y="12998"/>
                      </a:cubicBezTo>
                      <a:cubicBezTo>
                        <a:pt x="929" y="11859"/>
                        <a:pt x="-836" y="8073"/>
                        <a:pt x="388" y="4600"/>
                      </a:cubicBezTo>
                      <a:close/>
                    </a:path>
                  </a:pathLst>
                </a:custGeom>
                <a:grpFill/>
                <a:ln w="2845"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B4D3717A-DAF5-A78B-711D-34EE29DCC96E}"/>
                    </a:ext>
                  </a:extLst>
                </p:cNvPr>
                <p:cNvSpPr/>
                <p:nvPr/>
              </p:nvSpPr>
              <p:spPr>
                <a:xfrm>
                  <a:off x="10190469" y="2350669"/>
                  <a:ext cx="12111" cy="12407"/>
                </a:xfrm>
                <a:custGeom>
                  <a:avLst/>
                  <a:gdLst>
                    <a:gd name="connsiteX0" fmla="*/ 441 w 12111"/>
                    <a:gd name="connsiteY0" fmla="*/ 3996 h 12407"/>
                    <a:gd name="connsiteX1" fmla="*/ 8327 w 12111"/>
                    <a:gd name="connsiteY1" fmla="*/ 409 h 12407"/>
                    <a:gd name="connsiteX2" fmla="*/ 11686 w 12111"/>
                    <a:gd name="connsiteY2" fmla="*/ 8408 h 12407"/>
                    <a:gd name="connsiteX3" fmla="*/ 3800 w 12111"/>
                    <a:gd name="connsiteY3" fmla="*/ 11995 h 12407"/>
                    <a:gd name="connsiteX4" fmla="*/ 441 w 12111"/>
                    <a:gd name="connsiteY4" fmla="*/ 3996 h 12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 h="12407">
                      <a:moveTo>
                        <a:pt x="441" y="3996"/>
                      </a:moveTo>
                      <a:cubicBezTo>
                        <a:pt x="1694" y="807"/>
                        <a:pt x="5252" y="-816"/>
                        <a:pt x="8327" y="409"/>
                      </a:cubicBezTo>
                      <a:cubicBezTo>
                        <a:pt x="11401" y="1633"/>
                        <a:pt x="12910" y="5191"/>
                        <a:pt x="11686" y="8408"/>
                      </a:cubicBezTo>
                      <a:cubicBezTo>
                        <a:pt x="10434" y="11625"/>
                        <a:pt x="6903" y="13219"/>
                        <a:pt x="3800" y="11995"/>
                      </a:cubicBezTo>
                      <a:cubicBezTo>
                        <a:pt x="697" y="10771"/>
                        <a:pt x="-812" y="7184"/>
                        <a:pt x="441" y="3996"/>
                      </a:cubicBezTo>
                      <a:close/>
                    </a:path>
                  </a:pathLst>
                </a:custGeom>
                <a:grpFill/>
                <a:ln w="2845"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F5FFB068-BEA5-5D70-E3D9-E01BF96C8E7E}"/>
                    </a:ext>
                  </a:extLst>
                </p:cNvPr>
                <p:cNvSpPr/>
                <p:nvPr/>
              </p:nvSpPr>
              <p:spPr>
                <a:xfrm>
                  <a:off x="10120955" y="2322078"/>
                  <a:ext cx="11186" cy="11465"/>
                </a:xfrm>
                <a:custGeom>
                  <a:avLst/>
                  <a:gdLst>
                    <a:gd name="connsiteX0" fmla="*/ 520 w 11186"/>
                    <a:gd name="connsiteY0" fmla="*/ 3435 h 11465"/>
                    <a:gd name="connsiteX1" fmla="*/ 7922 w 11186"/>
                    <a:gd name="connsiteY1" fmla="*/ 475 h 11465"/>
                    <a:gd name="connsiteX2" fmla="*/ 10683 w 11186"/>
                    <a:gd name="connsiteY2" fmla="*/ 8019 h 11465"/>
                    <a:gd name="connsiteX3" fmla="*/ 3281 w 11186"/>
                    <a:gd name="connsiteY3" fmla="*/ 10979 h 11465"/>
                    <a:gd name="connsiteX4" fmla="*/ 520 w 11186"/>
                    <a:gd name="connsiteY4" fmla="*/ 3435 h 11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6" h="11465">
                      <a:moveTo>
                        <a:pt x="520" y="3435"/>
                      </a:moveTo>
                      <a:cubicBezTo>
                        <a:pt x="1801" y="531"/>
                        <a:pt x="5132" y="-778"/>
                        <a:pt x="7922" y="475"/>
                      </a:cubicBezTo>
                      <a:cubicBezTo>
                        <a:pt x="10712" y="1727"/>
                        <a:pt x="11964" y="5115"/>
                        <a:pt x="10683" y="8019"/>
                      </a:cubicBezTo>
                      <a:cubicBezTo>
                        <a:pt x="9402" y="10922"/>
                        <a:pt x="6100" y="12260"/>
                        <a:pt x="3281" y="10979"/>
                      </a:cubicBezTo>
                      <a:cubicBezTo>
                        <a:pt x="463" y="9698"/>
                        <a:pt x="-789" y="6339"/>
                        <a:pt x="520" y="3435"/>
                      </a:cubicBezTo>
                      <a:close/>
                    </a:path>
                  </a:pathLst>
                </a:custGeom>
                <a:grpFill/>
                <a:ln w="2845"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A0C8E81A-C80D-ED88-9178-636945C235B4}"/>
                    </a:ext>
                  </a:extLst>
                </p:cNvPr>
                <p:cNvSpPr/>
                <p:nvPr/>
              </p:nvSpPr>
              <p:spPr>
                <a:xfrm>
                  <a:off x="10052667" y="2290659"/>
                  <a:ext cx="10317" cy="10413"/>
                </a:xfrm>
                <a:custGeom>
                  <a:avLst/>
                  <a:gdLst>
                    <a:gd name="connsiteX0" fmla="*/ 570 w 10317"/>
                    <a:gd name="connsiteY0" fmla="*/ 2998 h 10413"/>
                    <a:gd name="connsiteX1" fmla="*/ 7487 w 10317"/>
                    <a:gd name="connsiteY1" fmla="*/ 493 h 10413"/>
                    <a:gd name="connsiteX2" fmla="*/ 9765 w 10317"/>
                    <a:gd name="connsiteY2" fmla="*/ 7411 h 10413"/>
                    <a:gd name="connsiteX3" fmla="*/ 2847 w 10317"/>
                    <a:gd name="connsiteY3" fmla="*/ 9916 h 10413"/>
                    <a:gd name="connsiteX4" fmla="*/ 570 w 10317"/>
                    <a:gd name="connsiteY4" fmla="*/ 2998 h 10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7" h="10413">
                      <a:moveTo>
                        <a:pt x="570" y="2998"/>
                      </a:moveTo>
                      <a:cubicBezTo>
                        <a:pt x="1851" y="407"/>
                        <a:pt x="4954" y="-731"/>
                        <a:pt x="7487" y="493"/>
                      </a:cubicBezTo>
                      <a:cubicBezTo>
                        <a:pt x="10021" y="1717"/>
                        <a:pt x="11046" y="4820"/>
                        <a:pt x="9765" y="7411"/>
                      </a:cubicBezTo>
                      <a:cubicBezTo>
                        <a:pt x="8484" y="10030"/>
                        <a:pt x="5381" y="11140"/>
                        <a:pt x="2847" y="9916"/>
                      </a:cubicBezTo>
                      <a:cubicBezTo>
                        <a:pt x="286" y="8692"/>
                        <a:pt x="-740" y="5589"/>
                        <a:pt x="570" y="2998"/>
                      </a:cubicBezTo>
                      <a:close/>
                    </a:path>
                  </a:pathLst>
                </a:custGeom>
                <a:grpFill/>
                <a:ln w="2845"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A9D11151-A5BE-C4DA-A3D4-7C4D34E72BE9}"/>
                    </a:ext>
                  </a:extLst>
                </p:cNvPr>
                <p:cNvSpPr/>
                <p:nvPr/>
              </p:nvSpPr>
              <p:spPr>
                <a:xfrm>
                  <a:off x="9985874" y="2256246"/>
                  <a:ext cx="9339" cy="9494"/>
                </a:xfrm>
                <a:custGeom>
                  <a:avLst/>
                  <a:gdLst>
                    <a:gd name="connsiteX0" fmla="*/ 605 w 9339"/>
                    <a:gd name="connsiteY0" fmla="*/ 2538 h 9494"/>
                    <a:gd name="connsiteX1" fmla="*/ 6953 w 9339"/>
                    <a:gd name="connsiteY1" fmla="*/ 545 h 9494"/>
                    <a:gd name="connsiteX2" fmla="*/ 8746 w 9339"/>
                    <a:gd name="connsiteY2" fmla="*/ 6951 h 9494"/>
                    <a:gd name="connsiteX3" fmla="*/ 2398 w 9339"/>
                    <a:gd name="connsiteY3" fmla="*/ 8943 h 9494"/>
                    <a:gd name="connsiteX4" fmla="*/ 605 w 9339"/>
                    <a:gd name="connsiteY4" fmla="*/ 2538 h 9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 h="9494">
                      <a:moveTo>
                        <a:pt x="605" y="2538"/>
                      </a:moveTo>
                      <a:cubicBezTo>
                        <a:pt x="1857" y="232"/>
                        <a:pt x="4733" y="-679"/>
                        <a:pt x="6953" y="545"/>
                      </a:cubicBezTo>
                      <a:cubicBezTo>
                        <a:pt x="9202" y="1769"/>
                        <a:pt x="10000" y="4616"/>
                        <a:pt x="8746" y="6951"/>
                      </a:cubicBezTo>
                      <a:cubicBezTo>
                        <a:pt x="7494" y="9285"/>
                        <a:pt x="4647" y="10168"/>
                        <a:pt x="2398" y="8943"/>
                      </a:cubicBezTo>
                      <a:cubicBezTo>
                        <a:pt x="150" y="7719"/>
                        <a:pt x="-676" y="4844"/>
                        <a:pt x="605" y="2538"/>
                      </a:cubicBezTo>
                      <a:close/>
                    </a:path>
                  </a:pathLst>
                </a:custGeom>
                <a:grpFill/>
                <a:ln w="2845"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A2F7D3C3-5837-BE47-5DA1-FDB0E56240D7}"/>
                    </a:ext>
                  </a:extLst>
                </p:cNvPr>
                <p:cNvSpPr/>
                <p:nvPr/>
              </p:nvSpPr>
              <p:spPr>
                <a:xfrm>
                  <a:off x="9920517" y="2219221"/>
                  <a:ext cx="8387" cy="8571"/>
                </a:xfrm>
                <a:custGeom>
                  <a:avLst/>
                  <a:gdLst>
                    <a:gd name="connsiteX0" fmla="*/ 628 w 8387"/>
                    <a:gd name="connsiteY0" fmla="*/ 2098 h 8571"/>
                    <a:gd name="connsiteX1" fmla="*/ 6407 w 8387"/>
                    <a:gd name="connsiteY1" fmla="*/ 589 h 8571"/>
                    <a:gd name="connsiteX2" fmla="*/ 7773 w 8387"/>
                    <a:gd name="connsiteY2" fmla="*/ 6454 h 8571"/>
                    <a:gd name="connsiteX3" fmla="*/ 1994 w 8387"/>
                    <a:gd name="connsiteY3" fmla="*/ 7963 h 8571"/>
                    <a:gd name="connsiteX4" fmla="*/ 628 w 8387"/>
                    <a:gd name="connsiteY4" fmla="*/ 2098 h 8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 h="8571">
                      <a:moveTo>
                        <a:pt x="628" y="2098"/>
                      </a:moveTo>
                      <a:cubicBezTo>
                        <a:pt x="1851" y="77"/>
                        <a:pt x="4442" y="-606"/>
                        <a:pt x="6407" y="589"/>
                      </a:cubicBezTo>
                      <a:cubicBezTo>
                        <a:pt x="8371" y="1785"/>
                        <a:pt x="8969" y="4404"/>
                        <a:pt x="7773" y="6454"/>
                      </a:cubicBezTo>
                      <a:cubicBezTo>
                        <a:pt x="6548" y="8504"/>
                        <a:pt x="3987" y="9187"/>
                        <a:pt x="1994" y="7963"/>
                      </a:cubicBezTo>
                      <a:cubicBezTo>
                        <a:pt x="30" y="6767"/>
                        <a:pt x="-597" y="4148"/>
                        <a:pt x="628" y="2098"/>
                      </a:cubicBezTo>
                      <a:close/>
                    </a:path>
                  </a:pathLst>
                </a:custGeom>
                <a:grpFill/>
                <a:ln w="2845"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A4191668-8552-B0DB-9AC3-D898F85D250F}"/>
                    </a:ext>
                  </a:extLst>
                </p:cNvPr>
                <p:cNvSpPr/>
                <p:nvPr/>
              </p:nvSpPr>
              <p:spPr>
                <a:xfrm>
                  <a:off x="9856729" y="2179533"/>
                  <a:ext cx="7507" cy="7518"/>
                </a:xfrm>
                <a:custGeom>
                  <a:avLst/>
                  <a:gdLst>
                    <a:gd name="connsiteX0" fmla="*/ 646 w 7507"/>
                    <a:gd name="connsiteY0" fmla="*/ 1760 h 7518"/>
                    <a:gd name="connsiteX1" fmla="*/ 5856 w 7507"/>
                    <a:gd name="connsiteY1" fmla="*/ 565 h 7518"/>
                    <a:gd name="connsiteX2" fmla="*/ 6881 w 7507"/>
                    <a:gd name="connsiteY2" fmla="*/ 5746 h 7518"/>
                    <a:gd name="connsiteX3" fmla="*/ 1672 w 7507"/>
                    <a:gd name="connsiteY3" fmla="*/ 6942 h 7518"/>
                    <a:gd name="connsiteX4" fmla="*/ 646 w 7507"/>
                    <a:gd name="connsiteY4" fmla="*/ 1760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7" h="7518">
                      <a:moveTo>
                        <a:pt x="646" y="1760"/>
                      </a:moveTo>
                      <a:cubicBezTo>
                        <a:pt x="1814" y="-5"/>
                        <a:pt x="4148" y="-517"/>
                        <a:pt x="5856" y="565"/>
                      </a:cubicBezTo>
                      <a:cubicBezTo>
                        <a:pt x="7565" y="1675"/>
                        <a:pt x="8020" y="3981"/>
                        <a:pt x="6881" y="5746"/>
                      </a:cubicBezTo>
                      <a:cubicBezTo>
                        <a:pt x="5742" y="7511"/>
                        <a:pt x="3408" y="8052"/>
                        <a:pt x="1672" y="6942"/>
                      </a:cubicBezTo>
                      <a:cubicBezTo>
                        <a:pt x="-65" y="5831"/>
                        <a:pt x="-521" y="3497"/>
                        <a:pt x="646" y="1760"/>
                      </a:cubicBezTo>
                      <a:close/>
                    </a:path>
                  </a:pathLst>
                </a:custGeom>
                <a:grpFill/>
                <a:ln w="2845"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F7B74179-9CB4-61ED-13F3-B7DC18A63B3E}"/>
                    </a:ext>
                  </a:extLst>
                </p:cNvPr>
                <p:cNvSpPr/>
                <p:nvPr/>
              </p:nvSpPr>
              <p:spPr>
                <a:xfrm>
                  <a:off x="9794755" y="2137072"/>
                  <a:ext cx="6556" cy="6588"/>
                </a:xfrm>
                <a:custGeom>
                  <a:avLst/>
                  <a:gdLst>
                    <a:gd name="connsiteX0" fmla="*/ 645 w 6556"/>
                    <a:gd name="connsiteY0" fmla="*/ 1405 h 6588"/>
                    <a:gd name="connsiteX1" fmla="*/ 5229 w 6556"/>
                    <a:gd name="connsiteY1" fmla="*/ 580 h 6588"/>
                    <a:gd name="connsiteX2" fmla="*/ 5912 w 6556"/>
                    <a:gd name="connsiteY2" fmla="*/ 5163 h 6588"/>
                    <a:gd name="connsiteX3" fmla="*/ 1328 w 6556"/>
                    <a:gd name="connsiteY3" fmla="*/ 5989 h 6588"/>
                    <a:gd name="connsiteX4" fmla="*/ 645 w 6556"/>
                    <a:gd name="connsiteY4" fmla="*/ 1405 h 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6" h="6588">
                      <a:moveTo>
                        <a:pt x="645" y="1405"/>
                      </a:moveTo>
                      <a:cubicBezTo>
                        <a:pt x="1727" y="-75"/>
                        <a:pt x="3777" y="-445"/>
                        <a:pt x="5229" y="580"/>
                      </a:cubicBezTo>
                      <a:cubicBezTo>
                        <a:pt x="6680" y="1605"/>
                        <a:pt x="6993" y="3683"/>
                        <a:pt x="5912" y="5163"/>
                      </a:cubicBezTo>
                      <a:cubicBezTo>
                        <a:pt x="4830" y="6672"/>
                        <a:pt x="2808" y="7042"/>
                        <a:pt x="1328" y="5989"/>
                      </a:cubicBezTo>
                      <a:cubicBezTo>
                        <a:pt x="-124" y="4935"/>
                        <a:pt x="-437" y="2886"/>
                        <a:pt x="645" y="1405"/>
                      </a:cubicBezTo>
                      <a:close/>
                    </a:path>
                  </a:pathLst>
                </a:custGeom>
                <a:grpFill/>
                <a:ln w="2845"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6E9851D0-70BA-1F02-B50A-867A32AC1DFF}"/>
                    </a:ext>
                  </a:extLst>
                </p:cNvPr>
                <p:cNvSpPr/>
                <p:nvPr/>
              </p:nvSpPr>
              <p:spPr>
                <a:xfrm>
                  <a:off x="9734518" y="2092214"/>
                  <a:ext cx="5573" cy="5668"/>
                </a:xfrm>
                <a:custGeom>
                  <a:avLst/>
                  <a:gdLst>
                    <a:gd name="connsiteX0" fmla="*/ 615 w 5573"/>
                    <a:gd name="connsiteY0" fmla="*/ 1112 h 5668"/>
                    <a:gd name="connsiteX1" fmla="*/ 4544 w 5573"/>
                    <a:gd name="connsiteY1" fmla="*/ 600 h 5668"/>
                    <a:gd name="connsiteX2" fmla="*/ 4971 w 5573"/>
                    <a:gd name="connsiteY2" fmla="*/ 4557 h 5668"/>
                    <a:gd name="connsiteX3" fmla="*/ 1042 w 5573"/>
                    <a:gd name="connsiteY3" fmla="*/ 5069 h 5668"/>
                    <a:gd name="connsiteX4" fmla="*/ 615 w 5573"/>
                    <a:gd name="connsiteY4" fmla="*/ 1112 h 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3" h="5668">
                      <a:moveTo>
                        <a:pt x="615" y="1112"/>
                      </a:moveTo>
                      <a:cubicBezTo>
                        <a:pt x="1583" y="-141"/>
                        <a:pt x="3348" y="-368"/>
                        <a:pt x="4544" y="600"/>
                      </a:cubicBezTo>
                      <a:cubicBezTo>
                        <a:pt x="5739" y="1539"/>
                        <a:pt x="5910" y="3332"/>
                        <a:pt x="4971" y="4557"/>
                      </a:cubicBezTo>
                      <a:cubicBezTo>
                        <a:pt x="4002" y="5809"/>
                        <a:pt x="2238" y="6037"/>
                        <a:pt x="1042" y="5069"/>
                      </a:cubicBezTo>
                      <a:cubicBezTo>
                        <a:pt x="-154" y="4101"/>
                        <a:pt x="-353" y="2336"/>
                        <a:pt x="615" y="1112"/>
                      </a:cubicBezTo>
                      <a:close/>
                    </a:path>
                  </a:pathLst>
                </a:custGeom>
                <a:grpFill/>
                <a:ln w="2845"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963804EF-CE6E-80B1-2BFA-14262EDD5642}"/>
                    </a:ext>
                  </a:extLst>
                </p:cNvPr>
                <p:cNvSpPr/>
                <p:nvPr/>
              </p:nvSpPr>
              <p:spPr>
                <a:xfrm>
                  <a:off x="9676198" y="2044843"/>
                  <a:ext cx="4680" cy="4643"/>
                </a:xfrm>
                <a:custGeom>
                  <a:avLst/>
                  <a:gdLst>
                    <a:gd name="connsiteX0" fmla="*/ 575 w 4680"/>
                    <a:gd name="connsiteY0" fmla="*/ 856 h 4643"/>
                    <a:gd name="connsiteX1" fmla="*/ 3877 w 4680"/>
                    <a:gd name="connsiteY1" fmla="*/ 514 h 4643"/>
                    <a:gd name="connsiteX2" fmla="*/ 4105 w 4680"/>
                    <a:gd name="connsiteY2" fmla="*/ 3788 h 4643"/>
                    <a:gd name="connsiteX3" fmla="*/ 803 w 4680"/>
                    <a:gd name="connsiteY3" fmla="*/ 4129 h 4643"/>
                    <a:gd name="connsiteX4" fmla="*/ 575 w 4680"/>
                    <a:gd name="connsiteY4" fmla="*/ 856 h 4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0" h="4643">
                      <a:moveTo>
                        <a:pt x="575" y="856"/>
                      </a:moveTo>
                      <a:cubicBezTo>
                        <a:pt x="1430" y="-141"/>
                        <a:pt x="2910" y="-283"/>
                        <a:pt x="3877" y="514"/>
                      </a:cubicBezTo>
                      <a:cubicBezTo>
                        <a:pt x="4846" y="1340"/>
                        <a:pt x="4960" y="2791"/>
                        <a:pt x="4105" y="3788"/>
                      </a:cubicBezTo>
                      <a:cubicBezTo>
                        <a:pt x="3251" y="4784"/>
                        <a:pt x="1771" y="4927"/>
                        <a:pt x="803" y="4129"/>
                      </a:cubicBezTo>
                      <a:cubicBezTo>
                        <a:pt x="-165" y="3304"/>
                        <a:pt x="-279" y="1852"/>
                        <a:pt x="575" y="856"/>
                      </a:cubicBezTo>
                      <a:close/>
                    </a:path>
                  </a:pathLst>
                </a:custGeom>
                <a:grpFill/>
                <a:ln w="2845"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80ED445C-486A-DF72-49DC-8E49D2122ABD}"/>
                    </a:ext>
                  </a:extLst>
                </p:cNvPr>
                <p:cNvSpPr/>
                <p:nvPr/>
              </p:nvSpPr>
              <p:spPr>
                <a:xfrm>
                  <a:off x="9619946" y="1995091"/>
                  <a:ext cx="3708" cy="3741"/>
                </a:xfrm>
                <a:custGeom>
                  <a:avLst/>
                  <a:gdLst>
                    <a:gd name="connsiteX0" fmla="*/ 516 w 3708"/>
                    <a:gd name="connsiteY0" fmla="*/ 618 h 3741"/>
                    <a:gd name="connsiteX1" fmla="*/ 3136 w 3708"/>
                    <a:gd name="connsiteY1" fmla="*/ 476 h 3741"/>
                    <a:gd name="connsiteX2" fmla="*/ 3192 w 3708"/>
                    <a:gd name="connsiteY2" fmla="*/ 3123 h 3741"/>
                    <a:gd name="connsiteX3" fmla="*/ 573 w 3708"/>
                    <a:gd name="connsiteY3" fmla="*/ 3266 h 3741"/>
                    <a:gd name="connsiteX4" fmla="*/ 516 w 3708"/>
                    <a:gd name="connsiteY4" fmla="*/ 618 h 3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8" h="3741">
                      <a:moveTo>
                        <a:pt x="516" y="618"/>
                      </a:moveTo>
                      <a:cubicBezTo>
                        <a:pt x="1228" y="-150"/>
                        <a:pt x="2396" y="-207"/>
                        <a:pt x="3136" y="476"/>
                      </a:cubicBezTo>
                      <a:cubicBezTo>
                        <a:pt x="3875" y="1159"/>
                        <a:pt x="3904" y="2355"/>
                        <a:pt x="3192" y="3123"/>
                      </a:cubicBezTo>
                      <a:cubicBezTo>
                        <a:pt x="2481" y="3892"/>
                        <a:pt x="1314" y="3949"/>
                        <a:pt x="573" y="3266"/>
                      </a:cubicBezTo>
                      <a:cubicBezTo>
                        <a:pt x="-167" y="2582"/>
                        <a:pt x="-195" y="1387"/>
                        <a:pt x="516" y="618"/>
                      </a:cubicBezTo>
                      <a:close/>
                    </a:path>
                  </a:pathLst>
                </a:custGeom>
                <a:grpFill/>
                <a:ln w="2845"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EF45A823-5242-2E48-6522-97B4E2EECA12}"/>
                    </a:ext>
                  </a:extLst>
                </p:cNvPr>
                <p:cNvSpPr/>
                <p:nvPr/>
              </p:nvSpPr>
              <p:spPr>
                <a:xfrm>
                  <a:off x="9565654" y="1943220"/>
                  <a:ext cx="2775" cy="2747"/>
                </a:xfrm>
                <a:custGeom>
                  <a:avLst/>
                  <a:gdLst>
                    <a:gd name="connsiteX0" fmla="*/ 406 w 2775"/>
                    <a:gd name="connsiteY0" fmla="*/ 420 h 2747"/>
                    <a:gd name="connsiteX1" fmla="*/ 2370 w 2775"/>
                    <a:gd name="connsiteY1" fmla="*/ 392 h 2747"/>
                    <a:gd name="connsiteX2" fmla="*/ 2370 w 2775"/>
                    <a:gd name="connsiteY2" fmla="*/ 2328 h 2747"/>
                    <a:gd name="connsiteX3" fmla="*/ 406 w 2775"/>
                    <a:gd name="connsiteY3" fmla="*/ 2356 h 2747"/>
                    <a:gd name="connsiteX4" fmla="*/ 406 w 2775"/>
                    <a:gd name="connsiteY4" fmla="*/ 420 h 2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 h="2747">
                      <a:moveTo>
                        <a:pt x="406" y="420"/>
                      </a:moveTo>
                      <a:cubicBezTo>
                        <a:pt x="947" y="-121"/>
                        <a:pt x="1829" y="-149"/>
                        <a:pt x="2370" y="392"/>
                      </a:cubicBezTo>
                      <a:cubicBezTo>
                        <a:pt x="2911" y="904"/>
                        <a:pt x="2911" y="1787"/>
                        <a:pt x="2370" y="2328"/>
                      </a:cubicBezTo>
                      <a:cubicBezTo>
                        <a:pt x="1829" y="2868"/>
                        <a:pt x="947" y="2897"/>
                        <a:pt x="406" y="2356"/>
                      </a:cubicBezTo>
                      <a:cubicBezTo>
                        <a:pt x="-135" y="1815"/>
                        <a:pt x="-135" y="961"/>
                        <a:pt x="406" y="420"/>
                      </a:cubicBezTo>
                      <a:close/>
                    </a:path>
                  </a:pathLst>
                </a:custGeom>
                <a:grpFill/>
                <a:ln w="2845" cap="flat">
                  <a:noFill/>
                  <a:prstDash val="solid"/>
                  <a:miter/>
                </a:ln>
              </p:spPr>
              <p:txBody>
                <a:bodyPr rtlCol="0" anchor="ctr"/>
                <a:lstStyle/>
                <a:p>
                  <a:endParaRPr lang="en-US"/>
                </a:p>
              </p:txBody>
            </p:sp>
          </p:grpSp>
          <p:grpSp>
            <p:nvGrpSpPr>
              <p:cNvPr id="16" name="Graphic 9">
                <a:extLst>
                  <a:ext uri="{FF2B5EF4-FFF2-40B4-BE49-F238E27FC236}">
                    <a16:creationId xmlns:a16="http://schemas.microsoft.com/office/drawing/2014/main" id="{16F11E75-19E0-ECBB-7476-C49E58A6B099}"/>
                  </a:ext>
                </a:extLst>
              </p:cNvPr>
              <p:cNvGrpSpPr/>
              <p:nvPr/>
            </p:nvGrpSpPr>
            <p:grpSpPr>
              <a:xfrm>
                <a:off x="9513376" y="1995320"/>
                <a:ext cx="2663604" cy="573426"/>
                <a:chOff x="9513376" y="1995320"/>
                <a:chExt cx="2663604" cy="573426"/>
              </a:xfrm>
              <a:grpFill/>
            </p:grpSpPr>
            <p:sp>
              <p:nvSpPr>
                <p:cNvPr id="1781" name="Freeform: Shape 1780">
                  <a:extLst>
                    <a:ext uri="{FF2B5EF4-FFF2-40B4-BE49-F238E27FC236}">
                      <a16:creationId xmlns:a16="http://schemas.microsoft.com/office/drawing/2014/main" id="{FB7B46FA-B856-E8AA-D834-BE418E5740FF}"/>
                    </a:ext>
                  </a:extLst>
                </p:cNvPr>
                <p:cNvSpPr/>
                <p:nvPr/>
              </p:nvSpPr>
              <p:spPr>
                <a:xfrm>
                  <a:off x="12137647" y="2043049"/>
                  <a:ext cx="39333" cy="39467"/>
                </a:xfrm>
                <a:custGeom>
                  <a:avLst/>
                  <a:gdLst>
                    <a:gd name="connsiteX0" fmla="*/ 5159 w 39333"/>
                    <a:gd name="connsiteY0" fmla="*/ 32627 h 39467"/>
                    <a:gd name="connsiteX1" fmla="*/ 6298 w 39333"/>
                    <a:gd name="connsiteY1" fmla="*/ 4956 h 39467"/>
                    <a:gd name="connsiteX2" fmla="*/ 33941 w 39333"/>
                    <a:gd name="connsiteY2" fmla="*/ 6578 h 39467"/>
                    <a:gd name="connsiteX3" fmla="*/ 33115 w 39333"/>
                    <a:gd name="connsiteY3" fmla="*/ 34591 h 39467"/>
                    <a:gd name="connsiteX4" fmla="*/ 5159 w 39333"/>
                    <a:gd name="connsiteY4" fmla="*/ 32627 h 3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3" h="39467">
                      <a:moveTo>
                        <a:pt x="5159" y="32627"/>
                      </a:moveTo>
                      <a:cubicBezTo>
                        <a:pt x="-2157" y="24343"/>
                        <a:pt x="-1616" y="11987"/>
                        <a:pt x="6298" y="4956"/>
                      </a:cubicBezTo>
                      <a:cubicBezTo>
                        <a:pt x="14070" y="-2247"/>
                        <a:pt x="26454" y="-1507"/>
                        <a:pt x="33941" y="6578"/>
                      </a:cubicBezTo>
                      <a:cubicBezTo>
                        <a:pt x="41428" y="14663"/>
                        <a:pt x="41087" y="27218"/>
                        <a:pt x="33115" y="34591"/>
                      </a:cubicBezTo>
                      <a:cubicBezTo>
                        <a:pt x="25030" y="41822"/>
                        <a:pt x="12447" y="40883"/>
                        <a:pt x="5159" y="32627"/>
                      </a:cubicBezTo>
                      <a:close/>
                    </a:path>
                  </a:pathLst>
                </a:custGeom>
                <a:grpFill/>
                <a:ln w="2845"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8EE779A1-C92A-619D-1FC9-3DAA5A3A7CF0}"/>
                    </a:ext>
                  </a:extLst>
                </p:cNvPr>
                <p:cNvSpPr/>
                <p:nvPr/>
              </p:nvSpPr>
              <p:spPr>
                <a:xfrm>
                  <a:off x="12078687" y="2095142"/>
                  <a:ext cx="38262" cy="38558"/>
                </a:xfrm>
                <a:custGeom>
                  <a:avLst/>
                  <a:gdLst>
                    <a:gd name="connsiteX0" fmla="*/ 4564 w 38262"/>
                    <a:gd name="connsiteY0" fmla="*/ 31378 h 38558"/>
                    <a:gd name="connsiteX1" fmla="*/ 6585 w 38262"/>
                    <a:gd name="connsiteY1" fmla="*/ 4248 h 38558"/>
                    <a:gd name="connsiteX2" fmla="*/ 33573 w 38262"/>
                    <a:gd name="connsiteY2" fmla="*/ 7067 h 38558"/>
                    <a:gd name="connsiteX3" fmla="*/ 31551 w 38262"/>
                    <a:gd name="connsiteY3" fmla="*/ 34197 h 38558"/>
                    <a:gd name="connsiteX4" fmla="*/ 4564 w 38262"/>
                    <a:gd name="connsiteY4" fmla="*/ 31378 h 3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62" h="38558">
                      <a:moveTo>
                        <a:pt x="4564" y="31378"/>
                      </a:moveTo>
                      <a:cubicBezTo>
                        <a:pt x="-2241" y="23037"/>
                        <a:pt x="-1330" y="10881"/>
                        <a:pt x="6585" y="4248"/>
                      </a:cubicBezTo>
                      <a:cubicBezTo>
                        <a:pt x="14499" y="-2385"/>
                        <a:pt x="26598" y="-1104"/>
                        <a:pt x="33573" y="7067"/>
                      </a:cubicBezTo>
                      <a:cubicBezTo>
                        <a:pt x="40547" y="15265"/>
                        <a:pt x="39637" y="27393"/>
                        <a:pt x="31551" y="34197"/>
                      </a:cubicBezTo>
                      <a:cubicBezTo>
                        <a:pt x="23438" y="40972"/>
                        <a:pt x="11367" y="39720"/>
                        <a:pt x="4564" y="31378"/>
                      </a:cubicBezTo>
                      <a:close/>
                    </a:path>
                  </a:pathLst>
                </a:custGeom>
                <a:grpFill/>
                <a:ln w="2845"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A865A122-51F6-6AD7-4A59-4819EBCB64DE}"/>
                    </a:ext>
                  </a:extLst>
                </p:cNvPr>
                <p:cNvSpPr/>
                <p:nvPr/>
              </p:nvSpPr>
              <p:spPr>
                <a:xfrm>
                  <a:off x="12017576" y="2144926"/>
                  <a:ext cx="37343" cy="37483"/>
                </a:xfrm>
                <a:custGeom>
                  <a:avLst/>
                  <a:gdLst>
                    <a:gd name="connsiteX0" fmla="*/ 3927 w 37343"/>
                    <a:gd name="connsiteY0" fmla="*/ 29819 h 37483"/>
                    <a:gd name="connsiteX1" fmla="*/ 7087 w 37343"/>
                    <a:gd name="connsiteY1" fmla="*/ 3629 h 37483"/>
                    <a:gd name="connsiteX2" fmla="*/ 33221 w 37343"/>
                    <a:gd name="connsiteY2" fmla="*/ 7415 h 37483"/>
                    <a:gd name="connsiteX3" fmla="*/ 30175 w 37343"/>
                    <a:gd name="connsiteY3" fmla="*/ 33777 h 37483"/>
                    <a:gd name="connsiteX4" fmla="*/ 3899 w 37343"/>
                    <a:gd name="connsiteY4" fmla="*/ 29819 h 37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3" h="37483">
                      <a:moveTo>
                        <a:pt x="3927" y="29819"/>
                      </a:moveTo>
                      <a:cubicBezTo>
                        <a:pt x="-2365" y="21421"/>
                        <a:pt x="-941" y="9692"/>
                        <a:pt x="7087" y="3629"/>
                      </a:cubicBezTo>
                      <a:cubicBezTo>
                        <a:pt x="15172" y="-2350"/>
                        <a:pt x="26730" y="-841"/>
                        <a:pt x="33221" y="7415"/>
                      </a:cubicBezTo>
                      <a:cubicBezTo>
                        <a:pt x="39683" y="15642"/>
                        <a:pt x="38459" y="27628"/>
                        <a:pt x="30175" y="33777"/>
                      </a:cubicBezTo>
                      <a:cubicBezTo>
                        <a:pt x="21947" y="39983"/>
                        <a:pt x="10190" y="38218"/>
                        <a:pt x="3899" y="29819"/>
                      </a:cubicBezTo>
                      <a:close/>
                    </a:path>
                  </a:pathLst>
                </a:custGeom>
                <a:grpFill/>
                <a:ln w="2845"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7C5B941B-AB94-4FC1-D4D2-51259024B2C4}"/>
                    </a:ext>
                  </a:extLst>
                </p:cNvPr>
                <p:cNvSpPr/>
                <p:nvPr/>
              </p:nvSpPr>
              <p:spPr>
                <a:xfrm>
                  <a:off x="11954606" y="2191976"/>
                  <a:ext cx="36213" cy="36688"/>
                </a:xfrm>
                <a:custGeom>
                  <a:avLst/>
                  <a:gdLst>
                    <a:gd name="connsiteX0" fmla="*/ 3356 w 36213"/>
                    <a:gd name="connsiteY0" fmla="*/ 28547 h 36688"/>
                    <a:gd name="connsiteX1" fmla="*/ 253 w 36213"/>
                    <a:gd name="connsiteY1" fmla="*/ 14853 h 36688"/>
                    <a:gd name="connsiteX2" fmla="*/ 2673 w 36213"/>
                    <a:gd name="connsiteY2" fmla="*/ 8420 h 36688"/>
                    <a:gd name="connsiteX3" fmla="*/ 7456 w 36213"/>
                    <a:gd name="connsiteY3" fmla="*/ 3210 h 36688"/>
                    <a:gd name="connsiteX4" fmla="*/ 32679 w 36213"/>
                    <a:gd name="connsiteY4" fmla="*/ 7879 h 36688"/>
                    <a:gd name="connsiteX5" fmla="*/ 28721 w 36213"/>
                    <a:gd name="connsiteY5" fmla="*/ 33443 h 36688"/>
                    <a:gd name="connsiteX6" fmla="*/ 22145 w 36213"/>
                    <a:gd name="connsiteY6" fmla="*/ 36347 h 36688"/>
                    <a:gd name="connsiteX7" fmla="*/ 15142 w 36213"/>
                    <a:gd name="connsiteY7" fmla="*/ 36347 h 36688"/>
                    <a:gd name="connsiteX8" fmla="*/ 3356 w 36213"/>
                    <a:gd name="connsiteY8" fmla="*/ 28547 h 3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13" h="36688">
                      <a:moveTo>
                        <a:pt x="3356" y="28547"/>
                      </a:moveTo>
                      <a:cubicBezTo>
                        <a:pt x="453" y="24333"/>
                        <a:pt x="-516" y="19408"/>
                        <a:pt x="253" y="14853"/>
                      </a:cubicBezTo>
                      <a:cubicBezTo>
                        <a:pt x="623" y="12576"/>
                        <a:pt x="1449" y="10412"/>
                        <a:pt x="2673" y="8420"/>
                      </a:cubicBezTo>
                      <a:cubicBezTo>
                        <a:pt x="3869" y="6427"/>
                        <a:pt x="5463" y="4633"/>
                        <a:pt x="7456" y="3210"/>
                      </a:cubicBezTo>
                      <a:cubicBezTo>
                        <a:pt x="15427" y="-2484"/>
                        <a:pt x="26729" y="-405"/>
                        <a:pt x="32679" y="7879"/>
                      </a:cubicBezTo>
                      <a:cubicBezTo>
                        <a:pt x="38657" y="16163"/>
                        <a:pt x="36864" y="27607"/>
                        <a:pt x="28721" y="33443"/>
                      </a:cubicBezTo>
                      <a:cubicBezTo>
                        <a:pt x="26700" y="34895"/>
                        <a:pt x="24451" y="35863"/>
                        <a:pt x="22145" y="36347"/>
                      </a:cubicBezTo>
                      <a:cubicBezTo>
                        <a:pt x="19840" y="36831"/>
                        <a:pt x="17448" y="36774"/>
                        <a:pt x="15142" y="36347"/>
                      </a:cubicBezTo>
                      <a:cubicBezTo>
                        <a:pt x="10530" y="35436"/>
                        <a:pt x="6232" y="32760"/>
                        <a:pt x="3356" y="28547"/>
                      </a:cubicBezTo>
                      <a:close/>
                    </a:path>
                  </a:pathLst>
                </a:custGeom>
                <a:grpFill/>
                <a:ln w="2845"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13D4C7E1-5368-A667-6E17-94FCB320E70E}"/>
                    </a:ext>
                  </a:extLst>
                </p:cNvPr>
                <p:cNvSpPr/>
                <p:nvPr/>
              </p:nvSpPr>
              <p:spPr>
                <a:xfrm>
                  <a:off x="11889700" y="2236416"/>
                  <a:ext cx="35246" cy="35674"/>
                </a:xfrm>
                <a:custGeom>
                  <a:avLst/>
                  <a:gdLst>
                    <a:gd name="connsiteX0" fmla="*/ 2870 w 35246"/>
                    <a:gd name="connsiteY0" fmla="*/ 27236 h 35674"/>
                    <a:gd name="connsiteX1" fmla="*/ 7824 w 35246"/>
                    <a:gd name="connsiteY1" fmla="*/ 2667 h 35674"/>
                    <a:gd name="connsiteX2" fmla="*/ 32249 w 35246"/>
                    <a:gd name="connsiteY2" fmla="*/ 8361 h 35674"/>
                    <a:gd name="connsiteX3" fmla="*/ 27296 w 35246"/>
                    <a:gd name="connsiteY3" fmla="*/ 32929 h 35674"/>
                    <a:gd name="connsiteX4" fmla="*/ 2870 w 35246"/>
                    <a:gd name="connsiteY4" fmla="*/ 27236 h 35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6" h="35674">
                      <a:moveTo>
                        <a:pt x="2870" y="27236"/>
                      </a:moveTo>
                      <a:cubicBezTo>
                        <a:pt x="-2425" y="18809"/>
                        <a:pt x="-176" y="7820"/>
                        <a:pt x="7824" y="2667"/>
                      </a:cubicBezTo>
                      <a:cubicBezTo>
                        <a:pt x="15824" y="-2485"/>
                        <a:pt x="26783" y="48"/>
                        <a:pt x="32249" y="8361"/>
                      </a:cubicBezTo>
                      <a:cubicBezTo>
                        <a:pt x="37716" y="16645"/>
                        <a:pt x="35495" y="27662"/>
                        <a:pt x="27296" y="32929"/>
                      </a:cubicBezTo>
                      <a:cubicBezTo>
                        <a:pt x="19097" y="38196"/>
                        <a:pt x="8165" y="35662"/>
                        <a:pt x="2870" y="27236"/>
                      </a:cubicBezTo>
                      <a:close/>
                    </a:path>
                  </a:pathLst>
                </a:custGeom>
                <a:grpFill/>
                <a:ln w="2845"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4FA92899-289E-EB56-6E33-42FC9DB4DCBA}"/>
                    </a:ext>
                  </a:extLst>
                </p:cNvPr>
                <p:cNvSpPr/>
                <p:nvPr/>
              </p:nvSpPr>
              <p:spPr>
                <a:xfrm>
                  <a:off x="11823054" y="2278206"/>
                  <a:ext cx="34260" cy="34632"/>
                </a:xfrm>
                <a:custGeom>
                  <a:avLst/>
                  <a:gdLst>
                    <a:gd name="connsiteX0" fmla="*/ 2389 w 34260"/>
                    <a:gd name="connsiteY0" fmla="*/ 25757 h 34632"/>
                    <a:gd name="connsiteX1" fmla="*/ 8282 w 34260"/>
                    <a:gd name="connsiteY1" fmla="*/ 2213 h 34632"/>
                    <a:gd name="connsiteX2" fmla="*/ 14659 w 34260"/>
                    <a:gd name="connsiteY2" fmla="*/ 135 h 34632"/>
                    <a:gd name="connsiteX3" fmla="*/ 21149 w 34260"/>
                    <a:gd name="connsiteY3" fmla="*/ 591 h 34632"/>
                    <a:gd name="connsiteX4" fmla="*/ 31711 w 34260"/>
                    <a:gd name="connsiteY4" fmla="*/ 8647 h 34632"/>
                    <a:gd name="connsiteX5" fmla="*/ 33789 w 34260"/>
                    <a:gd name="connsiteY5" fmla="*/ 21856 h 34632"/>
                    <a:gd name="connsiteX6" fmla="*/ 31056 w 34260"/>
                    <a:gd name="connsiteY6" fmla="*/ 27892 h 34632"/>
                    <a:gd name="connsiteX7" fmla="*/ 25960 w 34260"/>
                    <a:gd name="connsiteY7" fmla="*/ 32390 h 34632"/>
                    <a:gd name="connsiteX8" fmla="*/ 2389 w 34260"/>
                    <a:gd name="connsiteY8" fmla="*/ 25757 h 3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60" h="34632">
                      <a:moveTo>
                        <a:pt x="2389" y="25757"/>
                      </a:moveTo>
                      <a:cubicBezTo>
                        <a:pt x="-2394" y="17358"/>
                        <a:pt x="225" y="6825"/>
                        <a:pt x="8282" y="2213"/>
                      </a:cubicBezTo>
                      <a:cubicBezTo>
                        <a:pt x="10303" y="1046"/>
                        <a:pt x="12466" y="391"/>
                        <a:pt x="14659" y="135"/>
                      </a:cubicBezTo>
                      <a:cubicBezTo>
                        <a:pt x="16822" y="-149"/>
                        <a:pt x="19043" y="21"/>
                        <a:pt x="21149" y="591"/>
                      </a:cubicBezTo>
                      <a:cubicBezTo>
                        <a:pt x="25363" y="1729"/>
                        <a:pt x="29234" y="4491"/>
                        <a:pt x="31711" y="8647"/>
                      </a:cubicBezTo>
                      <a:cubicBezTo>
                        <a:pt x="34187" y="12804"/>
                        <a:pt x="34814" y="17529"/>
                        <a:pt x="33789" y="21856"/>
                      </a:cubicBezTo>
                      <a:cubicBezTo>
                        <a:pt x="33277" y="24020"/>
                        <a:pt x="32366" y="26070"/>
                        <a:pt x="31056" y="27892"/>
                      </a:cubicBezTo>
                      <a:cubicBezTo>
                        <a:pt x="29718" y="29685"/>
                        <a:pt x="28010" y="31222"/>
                        <a:pt x="25960" y="32390"/>
                      </a:cubicBezTo>
                      <a:cubicBezTo>
                        <a:pt x="17733" y="37115"/>
                        <a:pt x="7200" y="34126"/>
                        <a:pt x="2389" y="25757"/>
                      </a:cubicBezTo>
                      <a:close/>
                    </a:path>
                  </a:pathLst>
                </a:custGeom>
                <a:grpFill/>
                <a:ln w="2845"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10F5096F-FADE-1250-3A83-223D0537E407}"/>
                    </a:ext>
                  </a:extLst>
                </p:cNvPr>
                <p:cNvSpPr/>
                <p:nvPr/>
              </p:nvSpPr>
              <p:spPr>
                <a:xfrm>
                  <a:off x="11754775" y="2317030"/>
                  <a:ext cx="33178" cy="33867"/>
                </a:xfrm>
                <a:custGeom>
                  <a:avLst/>
                  <a:gdLst>
                    <a:gd name="connsiteX0" fmla="*/ 1974 w 33178"/>
                    <a:gd name="connsiteY0" fmla="*/ 24596 h 33867"/>
                    <a:gd name="connsiteX1" fmla="*/ 8578 w 33178"/>
                    <a:gd name="connsiteY1" fmla="*/ 1907 h 33867"/>
                    <a:gd name="connsiteX2" fmla="*/ 31069 w 33178"/>
                    <a:gd name="connsiteY2" fmla="*/ 9053 h 33867"/>
                    <a:gd name="connsiteX3" fmla="*/ 24549 w 33178"/>
                    <a:gd name="connsiteY3" fmla="*/ 31913 h 33867"/>
                    <a:gd name="connsiteX4" fmla="*/ 1974 w 33178"/>
                    <a:gd name="connsiteY4" fmla="*/ 24596 h 33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8" h="33867">
                      <a:moveTo>
                        <a:pt x="1974" y="24596"/>
                      </a:moveTo>
                      <a:cubicBezTo>
                        <a:pt x="-2353" y="16255"/>
                        <a:pt x="693" y="6263"/>
                        <a:pt x="8578" y="1907"/>
                      </a:cubicBezTo>
                      <a:cubicBezTo>
                        <a:pt x="16493" y="-2391"/>
                        <a:pt x="26570" y="825"/>
                        <a:pt x="31069" y="9053"/>
                      </a:cubicBezTo>
                      <a:cubicBezTo>
                        <a:pt x="35566" y="17280"/>
                        <a:pt x="32634" y="27529"/>
                        <a:pt x="24549" y="31913"/>
                      </a:cubicBezTo>
                      <a:cubicBezTo>
                        <a:pt x="16493" y="36354"/>
                        <a:pt x="6301" y="32938"/>
                        <a:pt x="1974" y="24596"/>
                      </a:cubicBezTo>
                      <a:close/>
                    </a:path>
                  </a:pathLst>
                </a:custGeom>
                <a:grpFill/>
                <a:ln w="2845"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0F3B7F5E-5EAA-64A4-1987-3C7799CF4CE4}"/>
                    </a:ext>
                  </a:extLst>
                </p:cNvPr>
                <p:cNvSpPr/>
                <p:nvPr/>
              </p:nvSpPr>
              <p:spPr>
                <a:xfrm>
                  <a:off x="11684931" y="2353037"/>
                  <a:ext cx="32224" cy="32795"/>
                </a:xfrm>
                <a:custGeom>
                  <a:avLst/>
                  <a:gdLst>
                    <a:gd name="connsiteX0" fmla="*/ 1614 w 32224"/>
                    <a:gd name="connsiteY0" fmla="*/ 23293 h 32795"/>
                    <a:gd name="connsiteX1" fmla="*/ 8931 w 32224"/>
                    <a:gd name="connsiteY1" fmla="*/ 1514 h 32795"/>
                    <a:gd name="connsiteX2" fmla="*/ 30510 w 32224"/>
                    <a:gd name="connsiteY2" fmla="*/ 9457 h 32795"/>
                    <a:gd name="connsiteX3" fmla="*/ 23194 w 32224"/>
                    <a:gd name="connsiteY3" fmla="*/ 31235 h 32795"/>
                    <a:gd name="connsiteX4" fmla="*/ 1614 w 32224"/>
                    <a:gd name="connsiteY4" fmla="*/ 23293 h 3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24" h="32795">
                      <a:moveTo>
                        <a:pt x="1614" y="23293"/>
                      </a:moveTo>
                      <a:cubicBezTo>
                        <a:pt x="-2228" y="15037"/>
                        <a:pt x="1017" y="5301"/>
                        <a:pt x="8931" y="1514"/>
                      </a:cubicBezTo>
                      <a:cubicBezTo>
                        <a:pt x="16817" y="-2272"/>
                        <a:pt x="26467" y="1287"/>
                        <a:pt x="30510" y="9457"/>
                      </a:cubicBezTo>
                      <a:cubicBezTo>
                        <a:pt x="34524" y="17627"/>
                        <a:pt x="31250" y="27392"/>
                        <a:pt x="23194" y="31235"/>
                      </a:cubicBezTo>
                      <a:cubicBezTo>
                        <a:pt x="15137" y="35107"/>
                        <a:pt x="5486" y="31520"/>
                        <a:pt x="1614" y="23293"/>
                      </a:cubicBezTo>
                      <a:close/>
                    </a:path>
                  </a:pathLst>
                </a:custGeom>
                <a:grpFill/>
                <a:ln w="2845"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A960C1D8-80B7-7344-F15D-F128AD623B07}"/>
                    </a:ext>
                  </a:extLst>
                </p:cNvPr>
                <p:cNvSpPr/>
                <p:nvPr/>
              </p:nvSpPr>
              <p:spPr>
                <a:xfrm>
                  <a:off x="11613684" y="2386235"/>
                  <a:ext cx="31241" cy="31725"/>
                </a:xfrm>
                <a:custGeom>
                  <a:avLst/>
                  <a:gdLst>
                    <a:gd name="connsiteX0" fmla="*/ 1293 w 31241"/>
                    <a:gd name="connsiteY0" fmla="*/ 21865 h 31725"/>
                    <a:gd name="connsiteX1" fmla="*/ 9293 w 31241"/>
                    <a:gd name="connsiteY1" fmla="*/ 1169 h 31725"/>
                    <a:gd name="connsiteX2" fmla="*/ 29847 w 31241"/>
                    <a:gd name="connsiteY2" fmla="*/ 9652 h 31725"/>
                    <a:gd name="connsiteX3" fmla="*/ 21932 w 31241"/>
                    <a:gd name="connsiteY3" fmla="*/ 30520 h 31725"/>
                    <a:gd name="connsiteX4" fmla="*/ 1322 w 31241"/>
                    <a:gd name="connsiteY4" fmla="*/ 21837 h 31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41" h="31725">
                      <a:moveTo>
                        <a:pt x="1293" y="21865"/>
                      </a:moveTo>
                      <a:cubicBezTo>
                        <a:pt x="-2123" y="13723"/>
                        <a:pt x="1464" y="4443"/>
                        <a:pt x="9293" y="1169"/>
                      </a:cubicBezTo>
                      <a:cubicBezTo>
                        <a:pt x="17149" y="-2048"/>
                        <a:pt x="26260" y="1567"/>
                        <a:pt x="29847" y="9652"/>
                      </a:cubicBezTo>
                      <a:cubicBezTo>
                        <a:pt x="33405" y="17709"/>
                        <a:pt x="29932" y="27246"/>
                        <a:pt x="21932" y="30520"/>
                      </a:cubicBezTo>
                      <a:cubicBezTo>
                        <a:pt x="13961" y="33879"/>
                        <a:pt x="4709" y="29979"/>
                        <a:pt x="1322" y="21837"/>
                      </a:cubicBezTo>
                      <a:close/>
                    </a:path>
                  </a:pathLst>
                </a:custGeom>
                <a:grpFill/>
                <a:ln w="2845"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B94BBCA1-A4D9-3FAB-6106-CBC72B13C8A3}"/>
                    </a:ext>
                  </a:extLst>
                </p:cNvPr>
                <p:cNvSpPr/>
                <p:nvPr/>
              </p:nvSpPr>
              <p:spPr>
                <a:xfrm>
                  <a:off x="11541176" y="2416278"/>
                  <a:ext cx="30172" cy="30968"/>
                </a:xfrm>
                <a:custGeom>
                  <a:avLst/>
                  <a:gdLst>
                    <a:gd name="connsiteX0" fmla="*/ 1008 w 30172"/>
                    <a:gd name="connsiteY0" fmla="*/ 20746 h 30968"/>
                    <a:gd name="connsiteX1" fmla="*/ 9548 w 30172"/>
                    <a:gd name="connsiteY1" fmla="*/ 989 h 30968"/>
                    <a:gd name="connsiteX2" fmla="*/ 29078 w 30172"/>
                    <a:gd name="connsiteY2" fmla="*/ 9985 h 30968"/>
                    <a:gd name="connsiteX3" fmla="*/ 20594 w 30172"/>
                    <a:gd name="connsiteY3" fmla="*/ 29941 h 30968"/>
                    <a:gd name="connsiteX4" fmla="*/ 1008 w 30172"/>
                    <a:gd name="connsiteY4" fmla="*/ 20774 h 30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2" h="30968">
                      <a:moveTo>
                        <a:pt x="1008" y="20746"/>
                      </a:moveTo>
                      <a:cubicBezTo>
                        <a:pt x="-1982" y="12689"/>
                        <a:pt x="1919" y="4035"/>
                        <a:pt x="9548" y="989"/>
                      </a:cubicBezTo>
                      <a:cubicBezTo>
                        <a:pt x="17206" y="-2000"/>
                        <a:pt x="25946" y="2014"/>
                        <a:pt x="29078" y="9985"/>
                      </a:cubicBezTo>
                      <a:cubicBezTo>
                        <a:pt x="32209" y="17956"/>
                        <a:pt x="28394" y="26866"/>
                        <a:pt x="20594" y="29941"/>
                      </a:cubicBezTo>
                      <a:cubicBezTo>
                        <a:pt x="12822" y="33073"/>
                        <a:pt x="3968" y="28774"/>
                        <a:pt x="1008" y="20774"/>
                      </a:cubicBezTo>
                      <a:close/>
                    </a:path>
                  </a:pathLst>
                </a:custGeom>
                <a:grpFill/>
                <a:ln w="2845"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587FDA18-676B-86F8-FF34-BC0F0F48D3B9}"/>
                    </a:ext>
                  </a:extLst>
                </p:cNvPr>
                <p:cNvSpPr/>
                <p:nvPr/>
              </p:nvSpPr>
              <p:spPr>
                <a:xfrm>
                  <a:off x="11467453" y="2443297"/>
                  <a:ext cx="29195" cy="29895"/>
                </a:xfrm>
                <a:custGeom>
                  <a:avLst/>
                  <a:gdLst>
                    <a:gd name="connsiteX0" fmla="*/ 770 w 29195"/>
                    <a:gd name="connsiteY0" fmla="*/ 19576 h 29895"/>
                    <a:gd name="connsiteX1" fmla="*/ 9794 w 29195"/>
                    <a:gd name="connsiteY1" fmla="*/ 730 h 29895"/>
                    <a:gd name="connsiteX2" fmla="*/ 28355 w 29195"/>
                    <a:gd name="connsiteY2" fmla="*/ 10295 h 29895"/>
                    <a:gd name="connsiteX3" fmla="*/ 19331 w 29195"/>
                    <a:gd name="connsiteY3" fmla="*/ 29141 h 29895"/>
                    <a:gd name="connsiteX4" fmla="*/ 770 w 29195"/>
                    <a:gd name="connsiteY4" fmla="*/ 19576 h 29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95" h="29895">
                      <a:moveTo>
                        <a:pt x="770" y="19576"/>
                      </a:moveTo>
                      <a:cubicBezTo>
                        <a:pt x="-1792" y="11719"/>
                        <a:pt x="2250" y="3264"/>
                        <a:pt x="9794" y="730"/>
                      </a:cubicBezTo>
                      <a:cubicBezTo>
                        <a:pt x="17338" y="-1804"/>
                        <a:pt x="25651" y="2467"/>
                        <a:pt x="28355" y="10295"/>
                      </a:cubicBezTo>
                      <a:cubicBezTo>
                        <a:pt x="31060" y="18124"/>
                        <a:pt x="27017" y="26551"/>
                        <a:pt x="19331" y="29141"/>
                      </a:cubicBezTo>
                      <a:cubicBezTo>
                        <a:pt x="11645" y="31732"/>
                        <a:pt x="3332" y="27433"/>
                        <a:pt x="770" y="19576"/>
                      </a:cubicBezTo>
                      <a:close/>
                    </a:path>
                  </a:pathLst>
                </a:custGeom>
                <a:grpFill/>
                <a:ln w="2845"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39C1B686-6A67-0EA1-AA37-42D7392D019B}"/>
                    </a:ext>
                  </a:extLst>
                </p:cNvPr>
                <p:cNvSpPr/>
                <p:nvPr/>
              </p:nvSpPr>
              <p:spPr>
                <a:xfrm>
                  <a:off x="11392732" y="2467337"/>
                  <a:ext cx="28234" cy="28888"/>
                </a:xfrm>
                <a:custGeom>
                  <a:avLst/>
                  <a:gdLst>
                    <a:gd name="connsiteX0" fmla="*/ 563 w 28234"/>
                    <a:gd name="connsiteY0" fmla="*/ 18253 h 28888"/>
                    <a:gd name="connsiteX1" fmla="*/ 10071 w 28234"/>
                    <a:gd name="connsiteY1" fmla="*/ 518 h 28888"/>
                    <a:gd name="connsiteX2" fmla="*/ 20775 w 28234"/>
                    <a:gd name="connsiteY2" fmla="*/ 1913 h 28888"/>
                    <a:gd name="connsiteX3" fmla="*/ 27607 w 28234"/>
                    <a:gd name="connsiteY3" fmla="*/ 10539 h 28888"/>
                    <a:gd name="connsiteX4" fmla="*/ 26583 w 28234"/>
                    <a:gd name="connsiteY4" fmla="*/ 21556 h 28888"/>
                    <a:gd name="connsiteX5" fmla="*/ 18156 w 28234"/>
                    <a:gd name="connsiteY5" fmla="*/ 28360 h 28888"/>
                    <a:gd name="connsiteX6" fmla="*/ 591 w 28234"/>
                    <a:gd name="connsiteY6" fmla="*/ 18282 h 2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4" h="28888">
                      <a:moveTo>
                        <a:pt x="563" y="18253"/>
                      </a:moveTo>
                      <a:cubicBezTo>
                        <a:pt x="-1601" y="10539"/>
                        <a:pt x="2669" y="2596"/>
                        <a:pt x="10071" y="518"/>
                      </a:cubicBezTo>
                      <a:cubicBezTo>
                        <a:pt x="13772" y="-536"/>
                        <a:pt x="17586" y="62"/>
                        <a:pt x="20775" y="1913"/>
                      </a:cubicBezTo>
                      <a:cubicBezTo>
                        <a:pt x="23935" y="3706"/>
                        <a:pt x="26469" y="6695"/>
                        <a:pt x="27607" y="10539"/>
                      </a:cubicBezTo>
                      <a:cubicBezTo>
                        <a:pt x="28746" y="14353"/>
                        <a:pt x="28291" y="18339"/>
                        <a:pt x="26583" y="21556"/>
                      </a:cubicBezTo>
                      <a:cubicBezTo>
                        <a:pt x="24874" y="24773"/>
                        <a:pt x="21914" y="27278"/>
                        <a:pt x="18156" y="28360"/>
                      </a:cubicBezTo>
                      <a:cubicBezTo>
                        <a:pt x="10612" y="30495"/>
                        <a:pt x="2755" y="25968"/>
                        <a:pt x="591" y="18282"/>
                      </a:cubicBezTo>
                      <a:close/>
                    </a:path>
                  </a:pathLst>
                </a:custGeom>
                <a:grpFill/>
                <a:ln w="2845"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758992B6-907B-5998-57C9-AD43E2D9BE60}"/>
                    </a:ext>
                  </a:extLst>
                </p:cNvPr>
                <p:cNvSpPr/>
                <p:nvPr/>
              </p:nvSpPr>
              <p:spPr>
                <a:xfrm>
                  <a:off x="11317094" y="2488196"/>
                  <a:ext cx="27197" cy="27978"/>
                </a:xfrm>
                <a:custGeom>
                  <a:avLst/>
                  <a:gdLst>
                    <a:gd name="connsiteX0" fmla="*/ 390 w 27197"/>
                    <a:gd name="connsiteY0" fmla="*/ 17123 h 27978"/>
                    <a:gd name="connsiteX1" fmla="*/ 1956 w 27197"/>
                    <a:gd name="connsiteY1" fmla="*/ 6618 h 27978"/>
                    <a:gd name="connsiteX2" fmla="*/ 10268 w 27197"/>
                    <a:gd name="connsiteY2" fmla="*/ 412 h 27978"/>
                    <a:gd name="connsiteX3" fmla="*/ 26752 w 27197"/>
                    <a:gd name="connsiteY3" fmla="*/ 10604 h 27978"/>
                    <a:gd name="connsiteX4" fmla="*/ 16930 w 27197"/>
                    <a:gd name="connsiteY4" fmla="*/ 27571 h 27978"/>
                    <a:gd name="connsiteX5" fmla="*/ 6567 w 27197"/>
                    <a:gd name="connsiteY5" fmla="*/ 25834 h 27978"/>
                    <a:gd name="connsiteX6" fmla="*/ 390 w 27197"/>
                    <a:gd name="connsiteY6" fmla="*/ 17123 h 2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97" h="27978">
                      <a:moveTo>
                        <a:pt x="390" y="17123"/>
                      </a:moveTo>
                      <a:cubicBezTo>
                        <a:pt x="-493" y="13365"/>
                        <a:pt x="162" y="9636"/>
                        <a:pt x="1956" y="6618"/>
                      </a:cubicBezTo>
                      <a:cubicBezTo>
                        <a:pt x="3749" y="3572"/>
                        <a:pt x="6681" y="1380"/>
                        <a:pt x="10268" y="412"/>
                      </a:cubicBezTo>
                      <a:cubicBezTo>
                        <a:pt x="17471" y="-1438"/>
                        <a:pt x="24844" y="3117"/>
                        <a:pt x="26752" y="10604"/>
                      </a:cubicBezTo>
                      <a:cubicBezTo>
                        <a:pt x="28659" y="18091"/>
                        <a:pt x="24275" y="25692"/>
                        <a:pt x="16930" y="27571"/>
                      </a:cubicBezTo>
                      <a:cubicBezTo>
                        <a:pt x="13286" y="28539"/>
                        <a:pt x="9557" y="27713"/>
                        <a:pt x="6567" y="25834"/>
                      </a:cubicBezTo>
                      <a:cubicBezTo>
                        <a:pt x="3578" y="23927"/>
                        <a:pt x="1273" y="20881"/>
                        <a:pt x="390" y="17123"/>
                      </a:cubicBezTo>
                      <a:close/>
                    </a:path>
                  </a:pathLst>
                </a:custGeom>
                <a:grpFill/>
                <a:ln w="2845"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D97CD7ED-FC7D-1441-5C31-8EF8B12E8AB8}"/>
                    </a:ext>
                  </a:extLst>
                </p:cNvPr>
                <p:cNvSpPr/>
                <p:nvPr/>
              </p:nvSpPr>
              <p:spPr>
                <a:xfrm>
                  <a:off x="11240700" y="2505854"/>
                  <a:ext cx="26181" cy="26950"/>
                </a:xfrm>
                <a:custGeom>
                  <a:avLst/>
                  <a:gdLst>
                    <a:gd name="connsiteX0" fmla="*/ 260 w 26181"/>
                    <a:gd name="connsiteY0" fmla="*/ 16119 h 26950"/>
                    <a:gd name="connsiteX1" fmla="*/ 10395 w 26181"/>
                    <a:gd name="connsiteY1" fmla="*/ 262 h 26950"/>
                    <a:gd name="connsiteX2" fmla="*/ 25882 w 26181"/>
                    <a:gd name="connsiteY2" fmla="*/ 10824 h 26950"/>
                    <a:gd name="connsiteX3" fmla="*/ 15748 w 26181"/>
                    <a:gd name="connsiteY3" fmla="*/ 26681 h 26950"/>
                    <a:gd name="connsiteX4" fmla="*/ 260 w 26181"/>
                    <a:gd name="connsiteY4" fmla="*/ 16119 h 2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1" h="26950">
                      <a:moveTo>
                        <a:pt x="260" y="16119"/>
                      </a:moveTo>
                      <a:cubicBezTo>
                        <a:pt x="-1163" y="8803"/>
                        <a:pt x="3392" y="1714"/>
                        <a:pt x="10395" y="262"/>
                      </a:cubicBezTo>
                      <a:cubicBezTo>
                        <a:pt x="17427" y="-1190"/>
                        <a:pt x="24344" y="3536"/>
                        <a:pt x="25882" y="10824"/>
                      </a:cubicBezTo>
                      <a:cubicBezTo>
                        <a:pt x="27419" y="18112"/>
                        <a:pt x="22893" y="25200"/>
                        <a:pt x="15748" y="26681"/>
                      </a:cubicBezTo>
                      <a:cubicBezTo>
                        <a:pt x="8602" y="28161"/>
                        <a:pt x="1655" y="23407"/>
                        <a:pt x="260" y="16119"/>
                      </a:cubicBezTo>
                      <a:close/>
                    </a:path>
                  </a:pathLst>
                </a:custGeom>
                <a:grpFill/>
                <a:ln w="2845"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5AAFB912-56BE-5465-1BCA-612C86AC723B}"/>
                    </a:ext>
                  </a:extLst>
                </p:cNvPr>
                <p:cNvSpPr/>
                <p:nvPr/>
              </p:nvSpPr>
              <p:spPr>
                <a:xfrm>
                  <a:off x="11163628" y="2520427"/>
                  <a:ext cx="25252" cy="25950"/>
                </a:xfrm>
                <a:custGeom>
                  <a:avLst/>
                  <a:gdLst>
                    <a:gd name="connsiteX0" fmla="*/ 156 w 25252"/>
                    <a:gd name="connsiteY0" fmla="*/ 14925 h 25950"/>
                    <a:gd name="connsiteX1" fmla="*/ 10546 w 25252"/>
                    <a:gd name="connsiteY1" fmla="*/ 150 h 25950"/>
                    <a:gd name="connsiteX2" fmla="*/ 25066 w 25252"/>
                    <a:gd name="connsiteY2" fmla="*/ 11025 h 25950"/>
                    <a:gd name="connsiteX3" fmla="*/ 14674 w 25252"/>
                    <a:gd name="connsiteY3" fmla="*/ 25800 h 25950"/>
                    <a:gd name="connsiteX4" fmla="*/ 156 w 25252"/>
                    <a:gd name="connsiteY4" fmla="*/ 14925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2" h="25950">
                      <a:moveTo>
                        <a:pt x="156" y="14925"/>
                      </a:moveTo>
                      <a:cubicBezTo>
                        <a:pt x="-926" y="7837"/>
                        <a:pt x="3743" y="1232"/>
                        <a:pt x="10546" y="150"/>
                      </a:cubicBezTo>
                      <a:cubicBezTo>
                        <a:pt x="17379" y="-931"/>
                        <a:pt x="23869" y="3937"/>
                        <a:pt x="25066" y="11025"/>
                      </a:cubicBezTo>
                      <a:cubicBezTo>
                        <a:pt x="26261" y="18085"/>
                        <a:pt x="21593" y="24719"/>
                        <a:pt x="14674" y="25800"/>
                      </a:cubicBezTo>
                      <a:cubicBezTo>
                        <a:pt x="7757" y="26882"/>
                        <a:pt x="1237" y="22014"/>
                        <a:pt x="156" y="14925"/>
                      </a:cubicBezTo>
                      <a:close/>
                    </a:path>
                  </a:pathLst>
                </a:custGeom>
                <a:grpFill/>
                <a:ln w="2845"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9ED2D13F-1EDF-3949-D61E-C0CC8CB2D2B7}"/>
                    </a:ext>
                  </a:extLst>
                </p:cNvPr>
                <p:cNvSpPr/>
                <p:nvPr/>
              </p:nvSpPr>
              <p:spPr>
                <a:xfrm>
                  <a:off x="11086069" y="2531913"/>
                  <a:ext cx="24265" cy="24944"/>
                </a:xfrm>
                <a:custGeom>
                  <a:avLst/>
                  <a:gdLst>
                    <a:gd name="connsiteX0" fmla="*/ 82 w 24265"/>
                    <a:gd name="connsiteY0" fmla="*/ 13774 h 24944"/>
                    <a:gd name="connsiteX1" fmla="*/ 10672 w 24265"/>
                    <a:gd name="connsiteY1" fmla="*/ 81 h 24944"/>
                    <a:gd name="connsiteX2" fmla="*/ 24166 w 24265"/>
                    <a:gd name="connsiteY2" fmla="*/ 10956 h 24944"/>
                    <a:gd name="connsiteX3" fmla="*/ 13604 w 24265"/>
                    <a:gd name="connsiteY3" fmla="*/ 24877 h 24944"/>
                    <a:gd name="connsiteX4" fmla="*/ 82 w 24265"/>
                    <a:gd name="connsiteY4" fmla="*/ 13774 h 24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4">
                      <a:moveTo>
                        <a:pt x="82" y="13774"/>
                      </a:moveTo>
                      <a:cubicBezTo>
                        <a:pt x="-687" y="6913"/>
                        <a:pt x="4067" y="793"/>
                        <a:pt x="10672" y="81"/>
                      </a:cubicBezTo>
                      <a:cubicBezTo>
                        <a:pt x="17276" y="-688"/>
                        <a:pt x="23283" y="4095"/>
                        <a:pt x="24166" y="10956"/>
                      </a:cubicBezTo>
                      <a:cubicBezTo>
                        <a:pt x="25020" y="17760"/>
                        <a:pt x="20322" y="24108"/>
                        <a:pt x="13604" y="24877"/>
                      </a:cubicBezTo>
                      <a:cubicBezTo>
                        <a:pt x="6885" y="25589"/>
                        <a:pt x="850" y="20635"/>
                        <a:pt x="82" y="13774"/>
                      </a:cubicBezTo>
                      <a:close/>
                    </a:path>
                  </a:pathLst>
                </a:custGeom>
                <a:grpFill/>
                <a:ln w="2845"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6DD96572-792E-D72C-4683-694EF894960B}"/>
                    </a:ext>
                  </a:extLst>
                </p:cNvPr>
                <p:cNvSpPr/>
                <p:nvPr/>
              </p:nvSpPr>
              <p:spPr>
                <a:xfrm>
                  <a:off x="11008146" y="2540038"/>
                  <a:ext cx="23278" cy="23966"/>
                </a:xfrm>
                <a:custGeom>
                  <a:avLst/>
                  <a:gdLst>
                    <a:gd name="connsiteX0" fmla="*/ 30 w 23278"/>
                    <a:gd name="connsiteY0" fmla="*/ 12937 h 23966"/>
                    <a:gd name="connsiteX1" fmla="*/ 10706 w 23278"/>
                    <a:gd name="connsiteY1" fmla="*/ 41 h 23966"/>
                    <a:gd name="connsiteX2" fmla="*/ 23232 w 23278"/>
                    <a:gd name="connsiteY2" fmla="*/ 11001 h 23966"/>
                    <a:gd name="connsiteX3" fmla="*/ 12557 w 23278"/>
                    <a:gd name="connsiteY3" fmla="*/ 23926 h 23966"/>
                    <a:gd name="connsiteX4" fmla="*/ 30 w 23278"/>
                    <a:gd name="connsiteY4" fmla="*/ 12937 h 23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78" h="23966">
                      <a:moveTo>
                        <a:pt x="30" y="12937"/>
                      </a:moveTo>
                      <a:cubicBezTo>
                        <a:pt x="-425" y="6360"/>
                        <a:pt x="4329" y="553"/>
                        <a:pt x="10706" y="41"/>
                      </a:cubicBezTo>
                      <a:cubicBezTo>
                        <a:pt x="17054" y="-500"/>
                        <a:pt x="22663" y="4425"/>
                        <a:pt x="23232" y="11001"/>
                      </a:cubicBezTo>
                      <a:cubicBezTo>
                        <a:pt x="23801" y="17605"/>
                        <a:pt x="19019" y="23385"/>
                        <a:pt x="12557" y="23926"/>
                      </a:cubicBezTo>
                      <a:cubicBezTo>
                        <a:pt x="6094" y="24466"/>
                        <a:pt x="515" y="19570"/>
                        <a:pt x="30" y="12937"/>
                      </a:cubicBezTo>
                      <a:close/>
                    </a:path>
                  </a:pathLst>
                </a:custGeom>
                <a:grpFill/>
                <a:ln w="2845"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586FCB24-5AC2-7315-58BF-5D3DDE0A6B9A}"/>
                    </a:ext>
                  </a:extLst>
                </p:cNvPr>
                <p:cNvSpPr/>
                <p:nvPr/>
              </p:nvSpPr>
              <p:spPr>
                <a:xfrm>
                  <a:off x="10929939" y="2544967"/>
                  <a:ext cx="22308" cy="22960"/>
                </a:xfrm>
                <a:custGeom>
                  <a:avLst/>
                  <a:gdLst>
                    <a:gd name="connsiteX0" fmla="*/ 6 w 22308"/>
                    <a:gd name="connsiteY0" fmla="*/ 11879 h 22960"/>
                    <a:gd name="connsiteX1" fmla="*/ 10739 w 22308"/>
                    <a:gd name="connsiteY1" fmla="*/ 8 h 22960"/>
                    <a:gd name="connsiteX2" fmla="*/ 22297 w 22308"/>
                    <a:gd name="connsiteY2" fmla="*/ 11082 h 22960"/>
                    <a:gd name="connsiteX3" fmla="*/ 11564 w 22308"/>
                    <a:gd name="connsiteY3" fmla="*/ 22953 h 22960"/>
                    <a:gd name="connsiteX4" fmla="*/ 6 w 22308"/>
                    <a:gd name="connsiteY4" fmla="*/ 11879 h 2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08" h="22960">
                      <a:moveTo>
                        <a:pt x="6" y="11879"/>
                      </a:moveTo>
                      <a:cubicBezTo>
                        <a:pt x="-193" y="5530"/>
                        <a:pt x="4618" y="235"/>
                        <a:pt x="10739" y="8"/>
                      </a:cubicBezTo>
                      <a:cubicBezTo>
                        <a:pt x="16860" y="-220"/>
                        <a:pt x="22012" y="4733"/>
                        <a:pt x="22297" y="11082"/>
                      </a:cubicBezTo>
                      <a:cubicBezTo>
                        <a:pt x="22582" y="17402"/>
                        <a:pt x="17770" y="22725"/>
                        <a:pt x="11564" y="22953"/>
                      </a:cubicBezTo>
                      <a:cubicBezTo>
                        <a:pt x="5358" y="23181"/>
                        <a:pt x="205" y="18227"/>
                        <a:pt x="6" y="11879"/>
                      </a:cubicBezTo>
                      <a:close/>
                    </a:path>
                  </a:pathLst>
                </a:custGeom>
                <a:grpFill/>
                <a:ln w="2845"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C3E9ACE5-B914-B85E-E2A5-80B05A4E8D9F}"/>
                    </a:ext>
                  </a:extLst>
                </p:cNvPr>
                <p:cNvSpPr/>
                <p:nvPr/>
              </p:nvSpPr>
              <p:spPr>
                <a:xfrm>
                  <a:off x="10851628" y="2546796"/>
                  <a:ext cx="21323" cy="21950"/>
                </a:xfrm>
                <a:custGeom>
                  <a:avLst/>
                  <a:gdLst>
                    <a:gd name="connsiteX0" fmla="*/ 1 w 21323"/>
                    <a:gd name="connsiteY0" fmla="*/ 10847 h 21950"/>
                    <a:gd name="connsiteX1" fmla="*/ 10705 w 21323"/>
                    <a:gd name="connsiteY1" fmla="*/ 1 h 21950"/>
                    <a:gd name="connsiteX2" fmla="*/ 18192 w 21323"/>
                    <a:gd name="connsiteY2" fmla="*/ 3304 h 21950"/>
                    <a:gd name="connsiteX3" fmla="*/ 21323 w 21323"/>
                    <a:gd name="connsiteY3" fmla="*/ 11047 h 21950"/>
                    <a:gd name="connsiteX4" fmla="*/ 18192 w 21323"/>
                    <a:gd name="connsiteY4" fmla="*/ 18819 h 21950"/>
                    <a:gd name="connsiteX5" fmla="*/ 10619 w 21323"/>
                    <a:gd name="connsiteY5" fmla="*/ 21950 h 21950"/>
                    <a:gd name="connsiteX6" fmla="*/ 1 w 21323"/>
                    <a:gd name="connsiteY6" fmla="*/ 10847 h 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21950">
                      <a:moveTo>
                        <a:pt x="1" y="10847"/>
                      </a:moveTo>
                      <a:cubicBezTo>
                        <a:pt x="57" y="4784"/>
                        <a:pt x="4868" y="-84"/>
                        <a:pt x="10705" y="1"/>
                      </a:cubicBezTo>
                      <a:cubicBezTo>
                        <a:pt x="13637" y="30"/>
                        <a:pt x="16284" y="1311"/>
                        <a:pt x="18192" y="3304"/>
                      </a:cubicBezTo>
                      <a:cubicBezTo>
                        <a:pt x="20099" y="5325"/>
                        <a:pt x="21295" y="8001"/>
                        <a:pt x="21323" y="11047"/>
                      </a:cubicBezTo>
                      <a:cubicBezTo>
                        <a:pt x="21323" y="14064"/>
                        <a:pt x="20128" y="16854"/>
                        <a:pt x="18192" y="18819"/>
                      </a:cubicBezTo>
                      <a:cubicBezTo>
                        <a:pt x="16256" y="20783"/>
                        <a:pt x="13580" y="21979"/>
                        <a:pt x="10619" y="21950"/>
                      </a:cubicBezTo>
                      <a:cubicBezTo>
                        <a:pt x="4698" y="21893"/>
                        <a:pt x="-56" y="16911"/>
                        <a:pt x="1" y="10847"/>
                      </a:cubicBezTo>
                      <a:close/>
                    </a:path>
                  </a:pathLst>
                </a:custGeom>
                <a:grpFill/>
                <a:ln w="2845"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56B3F17C-51E3-DDC9-162A-8FC75B078F85}"/>
                    </a:ext>
                  </a:extLst>
                </p:cNvPr>
                <p:cNvSpPr/>
                <p:nvPr/>
              </p:nvSpPr>
              <p:spPr>
                <a:xfrm>
                  <a:off x="10773325" y="2545369"/>
                  <a:ext cx="20351" cy="20935"/>
                </a:xfrm>
                <a:custGeom>
                  <a:avLst/>
                  <a:gdLst>
                    <a:gd name="connsiteX0" fmla="*/ 16 w 20351"/>
                    <a:gd name="connsiteY0" fmla="*/ 9969 h 20935"/>
                    <a:gd name="connsiteX1" fmla="*/ 10663 w 20351"/>
                    <a:gd name="connsiteY1" fmla="*/ 5 h 20935"/>
                    <a:gd name="connsiteX2" fmla="*/ 20343 w 20351"/>
                    <a:gd name="connsiteY2" fmla="*/ 10823 h 20935"/>
                    <a:gd name="connsiteX3" fmla="*/ 9696 w 20351"/>
                    <a:gd name="connsiteY3" fmla="*/ 20929 h 20935"/>
                    <a:gd name="connsiteX4" fmla="*/ 16 w 20351"/>
                    <a:gd name="connsiteY4" fmla="*/ 9969 h 2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 h="20935">
                      <a:moveTo>
                        <a:pt x="16" y="9969"/>
                      </a:moveTo>
                      <a:cubicBezTo>
                        <a:pt x="301" y="4161"/>
                        <a:pt x="5055" y="-166"/>
                        <a:pt x="10663" y="5"/>
                      </a:cubicBezTo>
                      <a:cubicBezTo>
                        <a:pt x="16243" y="204"/>
                        <a:pt x="20570" y="5044"/>
                        <a:pt x="20343" y="10823"/>
                      </a:cubicBezTo>
                      <a:cubicBezTo>
                        <a:pt x="20115" y="16602"/>
                        <a:pt x="15361" y="21128"/>
                        <a:pt x="9696" y="20929"/>
                      </a:cubicBezTo>
                      <a:cubicBezTo>
                        <a:pt x="4030" y="20787"/>
                        <a:pt x="-297" y="15719"/>
                        <a:pt x="16" y="9969"/>
                      </a:cubicBezTo>
                      <a:close/>
                    </a:path>
                  </a:pathLst>
                </a:custGeom>
                <a:grpFill/>
                <a:ln w="2845"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48444643-206F-A12E-B443-C867FB04203D}"/>
                    </a:ext>
                  </a:extLst>
                </p:cNvPr>
                <p:cNvSpPr/>
                <p:nvPr/>
              </p:nvSpPr>
              <p:spPr>
                <a:xfrm>
                  <a:off x="10695151" y="2540617"/>
                  <a:ext cx="19377" cy="19964"/>
                </a:xfrm>
                <a:custGeom>
                  <a:avLst/>
                  <a:gdLst>
                    <a:gd name="connsiteX0" fmla="*/ 45 w 19377"/>
                    <a:gd name="connsiteY0" fmla="*/ 9169 h 19964"/>
                    <a:gd name="connsiteX1" fmla="*/ 10549 w 19377"/>
                    <a:gd name="connsiteY1" fmla="*/ 31 h 19964"/>
                    <a:gd name="connsiteX2" fmla="*/ 19346 w 19377"/>
                    <a:gd name="connsiteY2" fmla="*/ 10792 h 19964"/>
                    <a:gd name="connsiteX3" fmla="*/ 8842 w 19377"/>
                    <a:gd name="connsiteY3" fmla="*/ 19930 h 19964"/>
                    <a:gd name="connsiteX4" fmla="*/ 45 w 19377"/>
                    <a:gd name="connsiteY4" fmla="*/ 9169 h 19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7" h="19964">
                      <a:moveTo>
                        <a:pt x="45" y="9169"/>
                      </a:moveTo>
                      <a:cubicBezTo>
                        <a:pt x="557" y="3675"/>
                        <a:pt x="5255" y="-396"/>
                        <a:pt x="10549" y="31"/>
                      </a:cubicBezTo>
                      <a:cubicBezTo>
                        <a:pt x="15845" y="458"/>
                        <a:pt x="19773" y="5297"/>
                        <a:pt x="19346" y="10792"/>
                      </a:cubicBezTo>
                      <a:cubicBezTo>
                        <a:pt x="18919" y="16286"/>
                        <a:pt x="14193" y="20385"/>
                        <a:pt x="8842" y="19930"/>
                      </a:cubicBezTo>
                      <a:cubicBezTo>
                        <a:pt x="3489" y="19475"/>
                        <a:pt x="-468" y="14663"/>
                        <a:pt x="45" y="9169"/>
                      </a:cubicBezTo>
                      <a:close/>
                    </a:path>
                  </a:pathLst>
                </a:custGeom>
                <a:grpFill/>
                <a:ln w="2845"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EE6CA07F-E148-01D3-19B5-A387204C93E8}"/>
                    </a:ext>
                  </a:extLst>
                </p:cNvPr>
                <p:cNvSpPr/>
                <p:nvPr/>
              </p:nvSpPr>
              <p:spPr>
                <a:xfrm>
                  <a:off x="10617273" y="2532744"/>
                  <a:ext cx="18411" cy="18968"/>
                </a:xfrm>
                <a:custGeom>
                  <a:avLst/>
                  <a:gdLst>
                    <a:gd name="connsiteX0" fmla="*/ 91 w 18411"/>
                    <a:gd name="connsiteY0" fmla="*/ 8274 h 18968"/>
                    <a:gd name="connsiteX1" fmla="*/ 10425 w 18411"/>
                    <a:gd name="connsiteY1" fmla="*/ 76 h 18968"/>
                    <a:gd name="connsiteX2" fmla="*/ 18339 w 18411"/>
                    <a:gd name="connsiteY2" fmla="*/ 10694 h 18968"/>
                    <a:gd name="connsiteX3" fmla="*/ 8005 w 18411"/>
                    <a:gd name="connsiteY3" fmla="*/ 18893 h 18968"/>
                    <a:gd name="connsiteX4" fmla="*/ 91 w 18411"/>
                    <a:gd name="connsiteY4" fmla="*/ 8274 h 18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1" h="18968">
                      <a:moveTo>
                        <a:pt x="91" y="8274"/>
                      </a:moveTo>
                      <a:cubicBezTo>
                        <a:pt x="775" y="3093"/>
                        <a:pt x="5415" y="-579"/>
                        <a:pt x="10425" y="76"/>
                      </a:cubicBezTo>
                      <a:cubicBezTo>
                        <a:pt x="15435" y="730"/>
                        <a:pt x="18965" y="5484"/>
                        <a:pt x="18339" y="10694"/>
                      </a:cubicBezTo>
                      <a:cubicBezTo>
                        <a:pt x="17713" y="15875"/>
                        <a:pt x="13072" y="19548"/>
                        <a:pt x="8005" y="18893"/>
                      </a:cubicBezTo>
                      <a:cubicBezTo>
                        <a:pt x="2937" y="18210"/>
                        <a:pt x="-621" y="13484"/>
                        <a:pt x="91" y="8274"/>
                      </a:cubicBezTo>
                      <a:close/>
                    </a:path>
                  </a:pathLst>
                </a:custGeom>
                <a:grpFill/>
                <a:ln w="2845"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397F99F2-7555-1AAC-DBEB-9D931AF53A66}"/>
                    </a:ext>
                  </a:extLst>
                </p:cNvPr>
                <p:cNvSpPr/>
                <p:nvPr/>
              </p:nvSpPr>
              <p:spPr>
                <a:xfrm>
                  <a:off x="10539820" y="2521779"/>
                  <a:ext cx="17455" cy="17959"/>
                </a:xfrm>
                <a:custGeom>
                  <a:avLst/>
                  <a:gdLst>
                    <a:gd name="connsiteX0" fmla="*/ 138 w 17455"/>
                    <a:gd name="connsiteY0" fmla="*/ 7424 h 17959"/>
                    <a:gd name="connsiteX1" fmla="*/ 10216 w 17455"/>
                    <a:gd name="connsiteY1" fmla="*/ 136 h 17959"/>
                    <a:gd name="connsiteX2" fmla="*/ 17333 w 17455"/>
                    <a:gd name="connsiteY2" fmla="*/ 10357 h 17959"/>
                    <a:gd name="connsiteX3" fmla="*/ 7227 w 17455"/>
                    <a:gd name="connsiteY3" fmla="*/ 17844 h 17959"/>
                    <a:gd name="connsiteX4" fmla="*/ 138 w 17455"/>
                    <a:gd name="connsiteY4" fmla="*/ 7453 h 17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5" h="17959">
                      <a:moveTo>
                        <a:pt x="138" y="7424"/>
                      </a:moveTo>
                      <a:cubicBezTo>
                        <a:pt x="993" y="2528"/>
                        <a:pt x="5491" y="-718"/>
                        <a:pt x="10216" y="136"/>
                      </a:cubicBezTo>
                      <a:cubicBezTo>
                        <a:pt x="14942" y="934"/>
                        <a:pt x="18131" y="5460"/>
                        <a:pt x="17333" y="10357"/>
                      </a:cubicBezTo>
                      <a:cubicBezTo>
                        <a:pt x="16536" y="15224"/>
                        <a:pt x="12010" y="18641"/>
                        <a:pt x="7227" y="17844"/>
                      </a:cubicBezTo>
                      <a:cubicBezTo>
                        <a:pt x="2473" y="16989"/>
                        <a:pt x="-716" y="12321"/>
                        <a:pt x="138" y="7453"/>
                      </a:cubicBezTo>
                      <a:close/>
                    </a:path>
                  </a:pathLst>
                </a:custGeom>
                <a:grpFill/>
                <a:ln w="2845"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id="{FFC4CA5C-D7C5-8225-940E-9201CF9AB07E}"/>
                    </a:ext>
                  </a:extLst>
                </p:cNvPr>
                <p:cNvSpPr/>
                <p:nvPr/>
              </p:nvSpPr>
              <p:spPr>
                <a:xfrm>
                  <a:off x="10462866" y="2507432"/>
                  <a:ext cx="16503" cy="16926"/>
                </a:xfrm>
                <a:custGeom>
                  <a:avLst/>
                  <a:gdLst>
                    <a:gd name="connsiteX0" fmla="*/ 200 w 16503"/>
                    <a:gd name="connsiteY0" fmla="*/ 6798 h 16926"/>
                    <a:gd name="connsiteX1" fmla="*/ 10022 w 16503"/>
                    <a:gd name="connsiteY1" fmla="*/ 165 h 16926"/>
                    <a:gd name="connsiteX2" fmla="*/ 16314 w 16503"/>
                    <a:gd name="connsiteY2" fmla="*/ 10129 h 16926"/>
                    <a:gd name="connsiteX3" fmla="*/ 6492 w 16503"/>
                    <a:gd name="connsiteY3" fmla="*/ 16761 h 16926"/>
                    <a:gd name="connsiteX4" fmla="*/ 200 w 16503"/>
                    <a:gd name="connsiteY4" fmla="*/ 6798 h 1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926">
                      <a:moveTo>
                        <a:pt x="200" y="6798"/>
                      </a:moveTo>
                      <a:cubicBezTo>
                        <a:pt x="1197" y="2214"/>
                        <a:pt x="5581" y="-746"/>
                        <a:pt x="10022" y="165"/>
                      </a:cubicBezTo>
                      <a:cubicBezTo>
                        <a:pt x="14463" y="1075"/>
                        <a:pt x="17281" y="5545"/>
                        <a:pt x="16314" y="10129"/>
                      </a:cubicBezTo>
                      <a:cubicBezTo>
                        <a:pt x="15374" y="14712"/>
                        <a:pt x="10961" y="17673"/>
                        <a:pt x="6492" y="16761"/>
                      </a:cubicBezTo>
                      <a:cubicBezTo>
                        <a:pt x="2023" y="15850"/>
                        <a:pt x="-796" y="11381"/>
                        <a:pt x="200" y="6798"/>
                      </a:cubicBezTo>
                      <a:close/>
                    </a:path>
                  </a:pathLst>
                </a:custGeom>
                <a:grpFill/>
                <a:ln w="2845"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AF95FDD2-2622-5120-7A21-73A33CF58075}"/>
                    </a:ext>
                  </a:extLst>
                </p:cNvPr>
                <p:cNvSpPr/>
                <p:nvPr/>
              </p:nvSpPr>
              <p:spPr>
                <a:xfrm>
                  <a:off x="10386620" y="2489996"/>
                  <a:ext cx="15521" cy="15927"/>
                </a:xfrm>
                <a:custGeom>
                  <a:avLst/>
                  <a:gdLst>
                    <a:gd name="connsiteX0" fmla="*/ 265 w 15521"/>
                    <a:gd name="connsiteY0" fmla="*/ 6042 h 15927"/>
                    <a:gd name="connsiteX1" fmla="*/ 9745 w 15521"/>
                    <a:gd name="connsiteY1" fmla="*/ 235 h 15927"/>
                    <a:gd name="connsiteX2" fmla="*/ 15268 w 15521"/>
                    <a:gd name="connsiteY2" fmla="*/ 9885 h 15927"/>
                    <a:gd name="connsiteX3" fmla="*/ 5789 w 15521"/>
                    <a:gd name="connsiteY3" fmla="*/ 15693 h 15927"/>
                    <a:gd name="connsiteX4" fmla="*/ 265 w 15521"/>
                    <a:gd name="connsiteY4" fmla="*/ 6042 h 15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1" h="15927">
                      <a:moveTo>
                        <a:pt x="265" y="6042"/>
                      </a:moveTo>
                      <a:cubicBezTo>
                        <a:pt x="1376" y="1772"/>
                        <a:pt x="5618" y="-819"/>
                        <a:pt x="9745" y="235"/>
                      </a:cubicBezTo>
                      <a:cubicBezTo>
                        <a:pt x="13873" y="1288"/>
                        <a:pt x="16350" y="5615"/>
                        <a:pt x="15268" y="9885"/>
                      </a:cubicBezTo>
                      <a:cubicBezTo>
                        <a:pt x="14187" y="14156"/>
                        <a:pt x="9973" y="16746"/>
                        <a:pt x="5789" y="15693"/>
                      </a:cubicBezTo>
                      <a:cubicBezTo>
                        <a:pt x="1632" y="14611"/>
                        <a:pt x="-845" y="10313"/>
                        <a:pt x="265" y="6042"/>
                      </a:cubicBezTo>
                      <a:close/>
                    </a:path>
                  </a:pathLst>
                </a:custGeom>
                <a:grpFill/>
                <a:ln w="2845"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131507D9-EF1F-529D-9F66-361EAA0BB7AD}"/>
                    </a:ext>
                  </a:extLst>
                </p:cNvPr>
                <p:cNvSpPr/>
                <p:nvPr/>
              </p:nvSpPr>
              <p:spPr>
                <a:xfrm>
                  <a:off x="10311169" y="2469498"/>
                  <a:ext cx="14515" cy="14961"/>
                </a:xfrm>
                <a:custGeom>
                  <a:avLst/>
                  <a:gdLst>
                    <a:gd name="connsiteX0" fmla="*/ 332 w 14515"/>
                    <a:gd name="connsiteY0" fmla="*/ 5331 h 14961"/>
                    <a:gd name="connsiteX1" fmla="*/ 9413 w 14515"/>
                    <a:gd name="connsiteY1" fmla="*/ 321 h 14961"/>
                    <a:gd name="connsiteX2" fmla="*/ 14196 w 14515"/>
                    <a:gd name="connsiteY2" fmla="*/ 9602 h 14961"/>
                    <a:gd name="connsiteX3" fmla="*/ 5115 w 14515"/>
                    <a:gd name="connsiteY3" fmla="*/ 14640 h 14961"/>
                    <a:gd name="connsiteX4" fmla="*/ 332 w 14515"/>
                    <a:gd name="connsiteY4" fmla="*/ 5331 h 1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15" h="14961">
                      <a:moveTo>
                        <a:pt x="332" y="5331"/>
                      </a:moveTo>
                      <a:cubicBezTo>
                        <a:pt x="1528" y="1374"/>
                        <a:pt x="5599" y="-875"/>
                        <a:pt x="9413" y="321"/>
                      </a:cubicBezTo>
                      <a:cubicBezTo>
                        <a:pt x="13228" y="1488"/>
                        <a:pt x="15363" y="5673"/>
                        <a:pt x="14196" y="9602"/>
                      </a:cubicBezTo>
                      <a:cubicBezTo>
                        <a:pt x="13029" y="13587"/>
                        <a:pt x="8958" y="15836"/>
                        <a:pt x="5115" y="14640"/>
                      </a:cubicBezTo>
                      <a:cubicBezTo>
                        <a:pt x="1272" y="13445"/>
                        <a:pt x="-864" y="9288"/>
                        <a:pt x="332" y="5331"/>
                      </a:cubicBezTo>
                      <a:close/>
                    </a:path>
                  </a:pathLst>
                </a:custGeom>
                <a:grpFill/>
                <a:ln w="2845"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46026079-1EED-360F-350E-9D917F1EBF2A}"/>
                    </a:ext>
                  </a:extLst>
                </p:cNvPr>
                <p:cNvSpPr/>
                <p:nvPr/>
              </p:nvSpPr>
              <p:spPr>
                <a:xfrm>
                  <a:off x="10236608" y="2445854"/>
                  <a:ext cx="13608" cy="13864"/>
                </a:xfrm>
                <a:custGeom>
                  <a:avLst/>
                  <a:gdLst>
                    <a:gd name="connsiteX0" fmla="*/ 392 w 13608"/>
                    <a:gd name="connsiteY0" fmla="*/ 4777 h 13864"/>
                    <a:gd name="connsiteX1" fmla="*/ 9074 w 13608"/>
                    <a:gd name="connsiteY1" fmla="*/ 336 h 13864"/>
                    <a:gd name="connsiteX2" fmla="*/ 13231 w 13608"/>
                    <a:gd name="connsiteY2" fmla="*/ 9076 h 13864"/>
                    <a:gd name="connsiteX3" fmla="*/ 4548 w 13608"/>
                    <a:gd name="connsiteY3" fmla="*/ 13517 h 13864"/>
                    <a:gd name="connsiteX4" fmla="*/ 392 w 13608"/>
                    <a:gd name="connsiteY4" fmla="*/ 4777 h 13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 h="13864">
                      <a:moveTo>
                        <a:pt x="392" y="4777"/>
                      </a:moveTo>
                      <a:cubicBezTo>
                        <a:pt x="1672" y="1133"/>
                        <a:pt x="5544" y="-831"/>
                        <a:pt x="9074" y="336"/>
                      </a:cubicBezTo>
                      <a:cubicBezTo>
                        <a:pt x="12604" y="1504"/>
                        <a:pt x="14455" y="5432"/>
                        <a:pt x="13231" y="9076"/>
                      </a:cubicBezTo>
                      <a:cubicBezTo>
                        <a:pt x="11978" y="12720"/>
                        <a:pt x="8106" y="14713"/>
                        <a:pt x="4548" y="13517"/>
                      </a:cubicBezTo>
                      <a:cubicBezTo>
                        <a:pt x="989" y="12321"/>
                        <a:pt x="-861" y="8393"/>
                        <a:pt x="392" y="4777"/>
                      </a:cubicBezTo>
                      <a:close/>
                    </a:path>
                  </a:pathLst>
                </a:custGeom>
                <a:grpFill/>
                <a:ln w="2845"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AA4F94EA-7A44-1C4A-E3D4-945EFC0CBD3E}"/>
                    </a:ext>
                  </a:extLst>
                </p:cNvPr>
                <p:cNvSpPr/>
                <p:nvPr/>
              </p:nvSpPr>
              <p:spPr>
                <a:xfrm>
                  <a:off x="10163175" y="2419069"/>
                  <a:ext cx="12610" cy="12890"/>
                </a:xfrm>
                <a:custGeom>
                  <a:avLst/>
                  <a:gdLst>
                    <a:gd name="connsiteX0" fmla="*/ 462 w 12610"/>
                    <a:gd name="connsiteY0" fmla="*/ 4148 h 12890"/>
                    <a:gd name="connsiteX1" fmla="*/ 8661 w 12610"/>
                    <a:gd name="connsiteY1" fmla="*/ 418 h 12890"/>
                    <a:gd name="connsiteX2" fmla="*/ 12163 w 12610"/>
                    <a:gd name="connsiteY2" fmla="*/ 8731 h 12890"/>
                    <a:gd name="connsiteX3" fmla="*/ 3964 w 12610"/>
                    <a:gd name="connsiteY3" fmla="*/ 12460 h 12890"/>
                    <a:gd name="connsiteX4" fmla="*/ 462 w 12610"/>
                    <a:gd name="connsiteY4" fmla="*/ 4148 h 12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0" h="12890">
                      <a:moveTo>
                        <a:pt x="462" y="4148"/>
                      </a:moveTo>
                      <a:cubicBezTo>
                        <a:pt x="1772" y="817"/>
                        <a:pt x="5444" y="-834"/>
                        <a:pt x="8661" y="418"/>
                      </a:cubicBezTo>
                      <a:cubicBezTo>
                        <a:pt x="11878" y="1671"/>
                        <a:pt x="13444" y="5400"/>
                        <a:pt x="12163" y="8731"/>
                      </a:cubicBezTo>
                      <a:cubicBezTo>
                        <a:pt x="10882" y="12062"/>
                        <a:pt x="7181" y="13742"/>
                        <a:pt x="3964" y="12460"/>
                      </a:cubicBezTo>
                      <a:cubicBezTo>
                        <a:pt x="719" y="11179"/>
                        <a:pt x="-847" y="7479"/>
                        <a:pt x="462" y="4148"/>
                      </a:cubicBezTo>
                      <a:close/>
                    </a:path>
                  </a:pathLst>
                </a:custGeom>
                <a:grpFill/>
                <a:ln w="2845"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id="{D6804FC9-8621-1845-DCE2-6346EAC7FADD}"/>
                    </a:ext>
                  </a:extLst>
                </p:cNvPr>
                <p:cNvSpPr/>
                <p:nvPr/>
              </p:nvSpPr>
              <p:spPr>
                <a:xfrm>
                  <a:off x="10090883" y="2389315"/>
                  <a:ext cx="11617" cy="11904"/>
                </a:xfrm>
                <a:custGeom>
                  <a:avLst/>
                  <a:gdLst>
                    <a:gd name="connsiteX0" fmla="*/ 530 w 11617"/>
                    <a:gd name="connsiteY0" fmla="*/ 3583 h 11904"/>
                    <a:gd name="connsiteX1" fmla="*/ 8217 w 11617"/>
                    <a:gd name="connsiteY1" fmla="*/ 480 h 11904"/>
                    <a:gd name="connsiteX2" fmla="*/ 11092 w 11617"/>
                    <a:gd name="connsiteY2" fmla="*/ 8309 h 11904"/>
                    <a:gd name="connsiteX3" fmla="*/ 3405 w 11617"/>
                    <a:gd name="connsiteY3" fmla="*/ 11412 h 11904"/>
                    <a:gd name="connsiteX4" fmla="*/ 530 w 11617"/>
                    <a:gd name="connsiteY4" fmla="*/ 3583 h 11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7" h="11904">
                      <a:moveTo>
                        <a:pt x="530" y="3583"/>
                      </a:moveTo>
                      <a:cubicBezTo>
                        <a:pt x="1869" y="565"/>
                        <a:pt x="5313" y="-801"/>
                        <a:pt x="8217" y="480"/>
                      </a:cubicBezTo>
                      <a:cubicBezTo>
                        <a:pt x="11121" y="1790"/>
                        <a:pt x="12430" y="5291"/>
                        <a:pt x="11092" y="8309"/>
                      </a:cubicBezTo>
                      <a:cubicBezTo>
                        <a:pt x="9782" y="11327"/>
                        <a:pt x="6338" y="12721"/>
                        <a:pt x="3405" y="11412"/>
                      </a:cubicBezTo>
                      <a:cubicBezTo>
                        <a:pt x="474" y="10102"/>
                        <a:pt x="-808" y="6572"/>
                        <a:pt x="530" y="3583"/>
                      </a:cubicBezTo>
                      <a:close/>
                    </a:path>
                  </a:pathLst>
                </a:custGeom>
                <a:grpFill/>
                <a:ln w="2845"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51365287-3BC7-7D96-205B-3C8491722576}"/>
                    </a:ext>
                  </a:extLst>
                </p:cNvPr>
                <p:cNvSpPr/>
                <p:nvPr/>
              </p:nvSpPr>
              <p:spPr>
                <a:xfrm>
                  <a:off x="10019867" y="2356639"/>
                  <a:ext cx="10730" cy="10839"/>
                </a:xfrm>
                <a:custGeom>
                  <a:avLst/>
                  <a:gdLst>
                    <a:gd name="connsiteX0" fmla="*/ 574 w 10730"/>
                    <a:gd name="connsiteY0" fmla="*/ 3122 h 10839"/>
                    <a:gd name="connsiteX1" fmla="*/ 7777 w 10730"/>
                    <a:gd name="connsiteY1" fmla="*/ 503 h 10839"/>
                    <a:gd name="connsiteX2" fmla="*/ 10168 w 10730"/>
                    <a:gd name="connsiteY2" fmla="*/ 7705 h 10839"/>
                    <a:gd name="connsiteX3" fmla="*/ 2966 w 10730"/>
                    <a:gd name="connsiteY3" fmla="*/ 10324 h 10839"/>
                    <a:gd name="connsiteX4" fmla="*/ 574 w 10730"/>
                    <a:gd name="connsiteY4" fmla="*/ 3122 h 10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0" h="10839">
                      <a:moveTo>
                        <a:pt x="574" y="3122"/>
                      </a:moveTo>
                      <a:cubicBezTo>
                        <a:pt x="1912" y="417"/>
                        <a:pt x="5129" y="-750"/>
                        <a:pt x="7777" y="503"/>
                      </a:cubicBezTo>
                      <a:cubicBezTo>
                        <a:pt x="10424" y="1755"/>
                        <a:pt x="11478" y="5001"/>
                        <a:pt x="10168" y="7705"/>
                      </a:cubicBezTo>
                      <a:cubicBezTo>
                        <a:pt x="8859" y="10410"/>
                        <a:pt x="5613" y="11605"/>
                        <a:pt x="2966" y="10324"/>
                      </a:cubicBezTo>
                      <a:cubicBezTo>
                        <a:pt x="319" y="9043"/>
                        <a:pt x="-764" y="5826"/>
                        <a:pt x="574" y="3122"/>
                      </a:cubicBezTo>
                      <a:close/>
                    </a:path>
                  </a:pathLst>
                </a:custGeom>
                <a:grpFill/>
                <a:ln w="2845"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8AF7584E-B0F6-F415-8978-8E40EE9F5375}"/>
                    </a:ext>
                  </a:extLst>
                </p:cNvPr>
                <p:cNvSpPr/>
                <p:nvPr/>
              </p:nvSpPr>
              <p:spPr>
                <a:xfrm>
                  <a:off x="9950421" y="2320882"/>
                  <a:ext cx="9700" cy="9861"/>
                </a:xfrm>
                <a:custGeom>
                  <a:avLst/>
                  <a:gdLst>
                    <a:gd name="connsiteX0" fmla="*/ 615 w 9700"/>
                    <a:gd name="connsiteY0" fmla="*/ 2639 h 9861"/>
                    <a:gd name="connsiteX1" fmla="*/ 7219 w 9700"/>
                    <a:gd name="connsiteY1" fmla="*/ 561 h 9861"/>
                    <a:gd name="connsiteX2" fmla="*/ 9098 w 9700"/>
                    <a:gd name="connsiteY2" fmla="*/ 7222 h 9861"/>
                    <a:gd name="connsiteX3" fmla="*/ 2494 w 9700"/>
                    <a:gd name="connsiteY3" fmla="*/ 9301 h 9861"/>
                    <a:gd name="connsiteX4" fmla="*/ 615 w 9700"/>
                    <a:gd name="connsiteY4" fmla="*/ 2639 h 9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0" h="9861">
                      <a:moveTo>
                        <a:pt x="615" y="2639"/>
                      </a:moveTo>
                      <a:cubicBezTo>
                        <a:pt x="1924" y="219"/>
                        <a:pt x="4885" y="-692"/>
                        <a:pt x="7219" y="561"/>
                      </a:cubicBezTo>
                      <a:cubicBezTo>
                        <a:pt x="9554" y="1814"/>
                        <a:pt x="10379" y="4803"/>
                        <a:pt x="9098" y="7222"/>
                      </a:cubicBezTo>
                      <a:cubicBezTo>
                        <a:pt x="7789" y="9642"/>
                        <a:pt x="4828" y="10553"/>
                        <a:pt x="2494" y="9301"/>
                      </a:cubicBezTo>
                      <a:cubicBezTo>
                        <a:pt x="159" y="8048"/>
                        <a:pt x="-694" y="5030"/>
                        <a:pt x="615" y="2639"/>
                      </a:cubicBezTo>
                      <a:close/>
                    </a:path>
                  </a:pathLst>
                </a:custGeom>
                <a:grpFill/>
                <a:ln w="2845"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CB40832F-F771-FB91-949E-D2CBCD6DA060}"/>
                    </a:ext>
                  </a:extLst>
                </p:cNvPr>
                <p:cNvSpPr/>
                <p:nvPr/>
              </p:nvSpPr>
              <p:spPr>
                <a:xfrm>
                  <a:off x="9882438" y="2282354"/>
                  <a:ext cx="8718" cy="8890"/>
                </a:xfrm>
                <a:custGeom>
                  <a:avLst/>
                  <a:gdLst>
                    <a:gd name="connsiteX0" fmla="*/ 644 w 8718"/>
                    <a:gd name="connsiteY0" fmla="*/ 2193 h 8890"/>
                    <a:gd name="connsiteX1" fmla="*/ 6651 w 8718"/>
                    <a:gd name="connsiteY1" fmla="*/ 599 h 8890"/>
                    <a:gd name="connsiteX2" fmla="*/ 8075 w 8718"/>
                    <a:gd name="connsiteY2" fmla="*/ 6691 h 8890"/>
                    <a:gd name="connsiteX3" fmla="*/ 2068 w 8718"/>
                    <a:gd name="connsiteY3" fmla="*/ 8285 h 8890"/>
                    <a:gd name="connsiteX4" fmla="*/ 644 w 8718"/>
                    <a:gd name="connsiteY4" fmla="*/ 2193 h 8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8" h="8890">
                      <a:moveTo>
                        <a:pt x="644" y="2193"/>
                      </a:moveTo>
                      <a:cubicBezTo>
                        <a:pt x="1925" y="86"/>
                        <a:pt x="4602" y="-625"/>
                        <a:pt x="6651" y="599"/>
                      </a:cubicBezTo>
                      <a:cubicBezTo>
                        <a:pt x="8701" y="1823"/>
                        <a:pt x="9327" y="4556"/>
                        <a:pt x="8075" y="6691"/>
                      </a:cubicBezTo>
                      <a:cubicBezTo>
                        <a:pt x="6822" y="8826"/>
                        <a:pt x="4117" y="9509"/>
                        <a:pt x="2068" y="8285"/>
                      </a:cubicBezTo>
                      <a:cubicBezTo>
                        <a:pt x="18" y="7033"/>
                        <a:pt x="-608" y="4300"/>
                        <a:pt x="644" y="2193"/>
                      </a:cubicBezTo>
                      <a:close/>
                    </a:path>
                  </a:pathLst>
                </a:custGeom>
                <a:grpFill/>
                <a:ln w="2845"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1E69F65B-B89A-22FF-019A-9C509FE64B80}"/>
                    </a:ext>
                  </a:extLst>
                </p:cNvPr>
                <p:cNvSpPr/>
                <p:nvPr/>
              </p:nvSpPr>
              <p:spPr>
                <a:xfrm>
                  <a:off x="9816074" y="2241066"/>
                  <a:ext cx="7805" cy="7849"/>
                </a:xfrm>
                <a:custGeom>
                  <a:avLst/>
                  <a:gdLst>
                    <a:gd name="connsiteX0" fmla="*/ 677 w 7805"/>
                    <a:gd name="connsiteY0" fmla="*/ 1832 h 7849"/>
                    <a:gd name="connsiteX1" fmla="*/ 6087 w 7805"/>
                    <a:gd name="connsiteY1" fmla="*/ 608 h 7849"/>
                    <a:gd name="connsiteX2" fmla="*/ 7140 w 7805"/>
                    <a:gd name="connsiteY2" fmla="*/ 6017 h 7849"/>
                    <a:gd name="connsiteX3" fmla="*/ 1731 w 7805"/>
                    <a:gd name="connsiteY3" fmla="*/ 7241 h 7849"/>
                    <a:gd name="connsiteX4" fmla="*/ 677 w 7805"/>
                    <a:gd name="connsiteY4" fmla="*/ 1832 h 7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5" h="7849">
                      <a:moveTo>
                        <a:pt x="677" y="1832"/>
                      </a:moveTo>
                      <a:cubicBezTo>
                        <a:pt x="1874" y="10"/>
                        <a:pt x="4321" y="-559"/>
                        <a:pt x="6087" y="608"/>
                      </a:cubicBezTo>
                      <a:cubicBezTo>
                        <a:pt x="7880" y="1747"/>
                        <a:pt x="8336" y="4167"/>
                        <a:pt x="7140" y="6017"/>
                      </a:cubicBezTo>
                      <a:cubicBezTo>
                        <a:pt x="5944" y="7839"/>
                        <a:pt x="3524" y="8408"/>
                        <a:pt x="1731" y="7241"/>
                      </a:cubicBezTo>
                      <a:cubicBezTo>
                        <a:pt x="-63" y="6103"/>
                        <a:pt x="-546" y="3683"/>
                        <a:pt x="677" y="1832"/>
                      </a:cubicBezTo>
                      <a:close/>
                    </a:path>
                  </a:pathLst>
                </a:custGeom>
                <a:grpFill/>
                <a:ln w="2845"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C4F772D2-230F-DAF7-CE82-8A40261AA3C5}"/>
                    </a:ext>
                  </a:extLst>
                </p:cNvPr>
                <p:cNvSpPr/>
                <p:nvPr/>
              </p:nvSpPr>
              <p:spPr>
                <a:xfrm>
                  <a:off x="9751624" y="2196930"/>
                  <a:ext cx="6805" cy="6873"/>
                </a:xfrm>
                <a:custGeom>
                  <a:avLst/>
                  <a:gdLst>
                    <a:gd name="connsiteX0" fmla="*/ 676 w 6805"/>
                    <a:gd name="connsiteY0" fmla="*/ 1473 h 6873"/>
                    <a:gd name="connsiteX1" fmla="*/ 5430 w 6805"/>
                    <a:gd name="connsiteY1" fmla="*/ 618 h 6873"/>
                    <a:gd name="connsiteX2" fmla="*/ 6142 w 6805"/>
                    <a:gd name="connsiteY2" fmla="*/ 5401 h 6873"/>
                    <a:gd name="connsiteX3" fmla="*/ 1388 w 6805"/>
                    <a:gd name="connsiteY3" fmla="*/ 6255 h 6873"/>
                    <a:gd name="connsiteX4" fmla="*/ 676 w 6805"/>
                    <a:gd name="connsiteY4" fmla="*/ 1473 h 6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5" h="6873">
                      <a:moveTo>
                        <a:pt x="676" y="1473"/>
                      </a:moveTo>
                      <a:cubicBezTo>
                        <a:pt x="1786" y="-93"/>
                        <a:pt x="3921" y="-463"/>
                        <a:pt x="5430" y="618"/>
                      </a:cubicBezTo>
                      <a:cubicBezTo>
                        <a:pt x="6939" y="1700"/>
                        <a:pt x="7252" y="3835"/>
                        <a:pt x="6142" y="5401"/>
                      </a:cubicBezTo>
                      <a:cubicBezTo>
                        <a:pt x="5032" y="6967"/>
                        <a:pt x="2896" y="7337"/>
                        <a:pt x="1388" y="6255"/>
                      </a:cubicBezTo>
                      <a:cubicBezTo>
                        <a:pt x="-121" y="5174"/>
                        <a:pt x="-463" y="3038"/>
                        <a:pt x="676" y="1473"/>
                      </a:cubicBezTo>
                      <a:close/>
                    </a:path>
                  </a:pathLst>
                </a:custGeom>
                <a:grpFill/>
                <a:ln w="2845"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2EEB2F49-2D8F-4907-C21B-108F1E9A1791}"/>
                    </a:ext>
                  </a:extLst>
                </p:cNvPr>
                <p:cNvSpPr/>
                <p:nvPr/>
              </p:nvSpPr>
              <p:spPr>
                <a:xfrm>
                  <a:off x="9688984" y="2150280"/>
                  <a:ext cx="5799" cy="5888"/>
                </a:xfrm>
                <a:custGeom>
                  <a:avLst/>
                  <a:gdLst>
                    <a:gd name="connsiteX0" fmla="*/ 657 w 5799"/>
                    <a:gd name="connsiteY0" fmla="*/ 1150 h 5888"/>
                    <a:gd name="connsiteX1" fmla="*/ 4728 w 5799"/>
                    <a:gd name="connsiteY1" fmla="*/ 610 h 5888"/>
                    <a:gd name="connsiteX2" fmla="*/ 5155 w 5799"/>
                    <a:gd name="connsiteY2" fmla="*/ 4737 h 5888"/>
                    <a:gd name="connsiteX3" fmla="*/ 1084 w 5799"/>
                    <a:gd name="connsiteY3" fmla="*/ 5278 h 5888"/>
                    <a:gd name="connsiteX4" fmla="*/ 657 w 5799"/>
                    <a:gd name="connsiteY4" fmla="*/ 1150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9" h="5888">
                      <a:moveTo>
                        <a:pt x="657" y="1150"/>
                      </a:moveTo>
                      <a:cubicBezTo>
                        <a:pt x="1653" y="-130"/>
                        <a:pt x="3504" y="-387"/>
                        <a:pt x="4728" y="610"/>
                      </a:cubicBezTo>
                      <a:cubicBezTo>
                        <a:pt x="5981" y="1606"/>
                        <a:pt x="6151" y="3456"/>
                        <a:pt x="5155" y="4737"/>
                      </a:cubicBezTo>
                      <a:cubicBezTo>
                        <a:pt x="4158" y="6019"/>
                        <a:pt x="2337" y="6275"/>
                        <a:pt x="1084" y="5278"/>
                      </a:cubicBezTo>
                      <a:cubicBezTo>
                        <a:pt x="-169" y="4282"/>
                        <a:pt x="-368" y="2432"/>
                        <a:pt x="657" y="1150"/>
                      </a:cubicBezTo>
                      <a:close/>
                    </a:path>
                  </a:pathLst>
                </a:custGeom>
                <a:grpFill/>
                <a:ln w="2845"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427021E7-6DC5-0E9D-3337-01067C147424}"/>
                    </a:ext>
                  </a:extLst>
                </p:cNvPr>
                <p:cNvSpPr/>
                <p:nvPr/>
              </p:nvSpPr>
              <p:spPr>
                <a:xfrm>
                  <a:off x="9628368" y="2101007"/>
                  <a:ext cx="4856" cy="4860"/>
                </a:xfrm>
                <a:custGeom>
                  <a:avLst/>
                  <a:gdLst>
                    <a:gd name="connsiteX0" fmla="*/ 578 w 4856"/>
                    <a:gd name="connsiteY0" fmla="*/ 889 h 4860"/>
                    <a:gd name="connsiteX1" fmla="*/ 4022 w 4856"/>
                    <a:gd name="connsiteY1" fmla="*/ 547 h 4860"/>
                    <a:gd name="connsiteX2" fmla="*/ 4250 w 4856"/>
                    <a:gd name="connsiteY2" fmla="*/ 3963 h 4860"/>
                    <a:gd name="connsiteX3" fmla="*/ 834 w 4856"/>
                    <a:gd name="connsiteY3" fmla="*/ 4305 h 4860"/>
                    <a:gd name="connsiteX4" fmla="*/ 606 w 4856"/>
                    <a:gd name="connsiteY4" fmla="*/ 889 h 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 h="4860">
                      <a:moveTo>
                        <a:pt x="578" y="889"/>
                      </a:moveTo>
                      <a:cubicBezTo>
                        <a:pt x="1460" y="-136"/>
                        <a:pt x="2998" y="-307"/>
                        <a:pt x="4022" y="547"/>
                      </a:cubicBezTo>
                      <a:cubicBezTo>
                        <a:pt x="5047" y="1401"/>
                        <a:pt x="5133" y="2910"/>
                        <a:pt x="4250" y="3963"/>
                      </a:cubicBezTo>
                      <a:cubicBezTo>
                        <a:pt x="3368" y="5016"/>
                        <a:pt x="1831" y="5159"/>
                        <a:pt x="834" y="4305"/>
                      </a:cubicBezTo>
                      <a:cubicBezTo>
                        <a:pt x="-191" y="3451"/>
                        <a:pt x="-276" y="1913"/>
                        <a:pt x="606" y="889"/>
                      </a:cubicBezTo>
                      <a:close/>
                    </a:path>
                  </a:pathLst>
                </a:custGeom>
                <a:grpFill/>
                <a:ln w="2845"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73BDB4B5-955D-345A-A64A-B9721F135360}"/>
                    </a:ext>
                  </a:extLst>
                </p:cNvPr>
                <p:cNvSpPr/>
                <p:nvPr/>
              </p:nvSpPr>
              <p:spPr>
                <a:xfrm>
                  <a:off x="9569821" y="2049273"/>
                  <a:ext cx="3865" cy="3869"/>
                </a:xfrm>
                <a:custGeom>
                  <a:avLst/>
                  <a:gdLst>
                    <a:gd name="connsiteX0" fmla="*/ 538 w 3865"/>
                    <a:gd name="connsiteY0" fmla="*/ 639 h 3869"/>
                    <a:gd name="connsiteX1" fmla="*/ 3271 w 3865"/>
                    <a:gd name="connsiteY1" fmla="*/ 497 h 3869"/>
                    <a:gd name="connsiteX2" fmla="*/ 3328 w 3865"/>
                    <a:gd name="connsiteY2" fmla="*/ 3230 h 3869"/>
                    <a:gd name="connsiteX3" fmla="*/ 595 w 3865"/>
                    <a:gd name="connsiteY3" fmla="*/ 3372 h 3869"/>
                    <a:gd name="connsiteX4" fmla="*/ 538 w 3865"/>
                    <a:gd name="connsiteY4" fmla="*/ 639 h 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 h="3869">
                      <a:moveTo>
                        <a:pt x="538" y="639"/>
                      </a:moveTo>
                      <a:cubicBezTo>
                        <a:pt x="1278" y="-158"/>
                        <a:pt x="2502" y="-215"/>
                        <a:pt x="3271" y="497"/>
                      </a:cubicBezTo>
                      <a:cubicBezTo>
                        <a:pt x="4039" y="1209"/>
                        <a:pt x="4068" y="2433"/>
                        <a:pt x="3328" y="3230"/>
                      </a:cubicBezTo>
                      <a:cubicBezTo>
                        <a:pt x="2587" y="4027"/>
                        <a:pt x="1363" y="4084"/>
                        <a:pt x="595" y="3372"/>
                      </a:cubicBezTo>
                      <a:cubicBezTo>
                        <a:pt x="-174" y="2661"/>
                        <a:pt x="-202" y="1436"/>
                        <a:pt x="538" y="639"/>
                      </a:cubicBezTo>
                      <a:close/>
                    </a:path>
                  </a:pathLst>
                </a:custGeom>
                <a:grpFill/>
                <a:ln w="2845"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09C65027-4AF0-6380-3D2C-EC246DC6428F}"/>
                    </a:ext>
                  </a:extLst>
                </p:cNvPr>
                <p:cNvSpPr/>
                <p:nvPr/>
              </p:nvSpPr>
              <p:spPr>
                <a:xfrm>
                  <a:off x="9513376" y="1995320"/>
                  <a:ext cx="2882" cy="2855"/>
                </a:xfrm>
                <a:custGeom>
                  <a:avLst/>
                  <a:gdLst>
                    <a:gd name="connsiteX0" fmla="*/ 416 w 2882"/>
                    <a:gd name="connsiteY0" fmla="*/ 445 h 2855"/>
                    <a:gd name="connsiteX1" fmla="*/ 2466 w 2882"/>
                    <a:gd name="connsiteY1" fmla="*/ 389 h 2855"/>
                    <a:gd name="connsiteX2" fmla="*/ 2466 w 2882"/>
                    <a:gd name="connsiteY2" fmla="*/ 2410 h 2855"/>
                    <a:gd name="connsiteX3" fmla="*/ 416 w 2882"/>
                    <a:gd name="connsiteY3" fmla="*/ 2467 h 2855"/>
                    <a:gd name="connsiteX4" fmla="*/ 416 w 2882"/>
                    <a:gd name="connsiteY4" fmla="*/ 445 h 2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2" h="2855">
                      <a:moveTo>
                        <a:pt x="416" y="445"/>
                      </a:moveTo>
                      <a:cubicBezTo>
                        <a:pt x="986" y="-124"/>
                        <a:pt x="1897" y="-152"/>
                        <a:pt x="2466" y="389"/>
                      </a:cubicBezTo>
                      <a:cubicBezTo>
                        <a:pt x="3035" y="929"/>
                        <a:pt x="3007" y="1840"/>
                        <a:pt x="2466" y="2410"/>
                      </a:cubicBezTo>
                      <a:cubicBezTo>
                        <a:pt x="1897" y="2979"/>
                        <a:pt x="986" y="3008"/>
                        <a:pt x="416" y="2467"/>
                      </a:cubicBezTo>
                      <a:cubicBezTo>
                        <a:pt x="-153" y="1926"/>
                        <a:pt x="-124" y="1015"/>
                        <a:pt x="416" y="445"/>
                      </a:cubicBezTo>
                      <a:close/>
                    </a:path>
                  </a:pathLst>
                </a:custGeom>
                <a:grpFill/>
                <a:ln w="2845" cap="flat">
                  <a:noFill/>
                  <a:prstDash val="solid"/>
                  <a:miter/>
                </a:ln>
              </p:spPr>
              <p:txBody>
                <a:bodyPr rtlCol="0" anchor="ctr"/>
                <a:lstStyle/>
                <a:p>
                  <a:endParaRPr lang="en-US"/>
                </a:p>
              </p:txBody>
            </p:sp>
          </p:grpSp>
          <p:grpSp>
            <p:nvGrpSpPr>
              <p:cNvPr id="17" name="Graphic 9">
                <a:extLst>
                  <a:ext uri="{FF2B5EF4-FFF2-40B4-BE49-F238E27FC236}">
                    <a16:creationId xmlns:a16="http://schemas.microsoft.com/office/drawing/2014/main" id="{0B2E50AC-4A9B-24B1-F537-990D7565CF96}"/>
                  </a:ext>
                </a:extLst>
              </p:cNvPr>
              <p:cNvGrpSpPr/>
              <p:nvPr/>
            </p:nvGrpSpPr>
            <p:grpSpPr>
              <a:xfrm>
                <a:off x="9458980" y="2049503"/>
                <a:ext cx="2770147" cy="596364"/>
                <a:chOff x="9458980" y="2049503"/>
                <a:chExt cx="2770147" cy="596364"/>
              </a:xfrm>
              <a:grpFill/>
            </p:grpSpPr>
            <p:sp>
              <p:nvSpPr>
                <p:cNvPr id="1743" name="Freeform: Shape 1742">
                  <a:extLst>
                    <a:ext uri="{FF2B5EF4-FFF2-40B4-BE49-F238E27FC236}">
                      <a16:creationId xmlns:a16="http://schemas.microsoft.com/office/drawing/2014/main" id="{8C4118C7-2EE6-FCA9-63C6-48FECBA9CC55}"/>
                    </a:ext>
                  </a:extLst>
                </p:cNvPr>
                <p:cNvSpPr/>
                <p:nvPr/>
              </p:nvSpPr>
              <p:spPr>
                <a:xfrm>
                  <a:off x="12188223" y="2099137"/>
                  <a:ext cx="40904" cy="41079"/>
                </a:xfrm>
                <a:custGeom>
                  <a:avLst/>
                  <a:gdLst>
                    <a:gd name="connsiteX0" fmla="*/ 5371 w 40904"/>
                    <a:gd name="connsiteY0" fmla="*/ 33931 h 41079"/>
                    <a:gd name="connsiteX1" fmla="*/ 6538 w 40904"/>
                    <a:gd name="connsiteY1" fmla="*/ 5150 h 41079"/>
                    <a:gd name="connsiteX2" fmla="*/ 35291 w 40904"/>
                    <a:gd name="connsiteY2" fmla="*/ 6858 h 41079"/>
                    <a:gd name="connsiteX3" fmla="*/ 34437 w 40904"/>
                    <a:gd name="connsiteY3" fmla="*/ 36009 h 41079"/>
                    <a:gd name="connsiteX4" fmla="*/ 5371 w 40904"/>
                    <a:gd name="connsiteY4" fmla="*/ 33960 h 4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04" h="41079">
                      <a:moveTo>
                        <a:pt x="5371" y="33931"/>
                      </a:moveTo>
                      <a:cubicBezTo>
                        <a:pt x="-2259" y="25305"/>
                        <a:pt x="-1661" y="12466"/>
                        <a:pt x="6538" y="5150"/>
                      </a:cubicBezTo>
                      <a:cubicBezTo>
                        <a:pt x="14623" y="-2337"/>
                        <a:pt x="27491" y="-1569"/>
                        <a:pt x="35291" y="6858"/>
                      </a:cubicBezTo>
                      <a:cubicBezTo>
                        <a:pt x="43091" y="15284"/>
                        <a:pt x="42721" y="28323"/>
                        <a:pt x="34437" y="36009"/>
                      </a:cubicBezTo>
                      <a:cubicBezTo>
                        <a:pt x="26010" y="43525"/>
                        <a:pt x="12943" y="42557"/>
                        <a:pt x="5371" y="33960"/>
                      </a:cubicBezTo>
                      <a:close/>
                    </a:path>
                  </a:pathLst>
                </a:custGeom>
                <a:grpFill/>
                <a:ln w="2845" cap="flat">
                  <a:noFill/>
                  <a:prstDash val="solid"/>
                  <a:miter/>
                </a:ln>
              </p:spPr>
              <p:txBody>
                <a:bodyPr rtlCol="0" anchor="ctr"/>
                <a:lstStyle/>
                <a:p>
                  <a:endParaRPr lang="en-US"/>
                </a:p>
              </p:txBody>
            </p:sp>
            <p:sp>
              <p:nvSpPr>
                <p:cNvPr id="1744" name="Freeform: Shape 1743">
                  <a:extLst>
                    <a:ext uri="{FF2B5EF4-FFF2-40B4-BE49-F238E27FC236}">
                      <a16:creationId xmlns:a16="http://schemas.microsoft.com/office/drawing/2014/main" id="{DED46BDB-A456-9B9A-1DF1-108500777731}"/>
                    </a:ext>
                  </a:extLst>
                </p:cNvPr>
                <p:cNvSpPr/>
                <p:nvPr/>
              </p:nvSpPr>
              <p:spPr>
                <a:xfrm>
                  <a:off x="12126911" y="2153332"/>
                  <a:ext cx="39796" cy="40107"/>
                </a:xfrm>
                <a:custGeom>
                  <a:avLst/>
                  <a:gdLst>
                    <a:gd name="connsiteX0" fmla="*/ 4736 w 39796"/>
                    <a:gd name="connsiteY0" fmla="*/ 32631 h 40107"/>
                    <a:gd name="connsiteX1" fmla="*/ 6843 w 39796"/>
                    <a:gd name="connsiteY1" fmla="*/ 4419 h 40107"/>
                    <a:gd name="connsiteX2" fmla="*/ 34912 w 39796"/>
                    <a:gd name="connsiteY2" fmla="*/ 7351 h 40107"/>
                    <a:gd name="connsiteX3" fmla="*/ 32806 w 39796"/>
                    <a:gd name="connsiteY3" fmla="*/ 35563 h 40107"/>
                    <a:gd name="connsiteX4" fmla="*/ 4736 w 39796"/>
                    <a:gd name="connsiteY4" fmla="*/ 32631 h 40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96" h="40107">
                      <a:moveTo>
                        <a:pt x="4736" y="32631"/>
                      </a:moveTo>
                      <a:cubicBezTo>
                        <a:pt x="-2324" y="23948"/>
                        <a:pt x="-1385" y="11308"/>
                        <a:pt x="6843" y="4419"/>
                      </a:cubicBezTo>
                      <a:cubicBezTo>
                        <a:pt x="15070" y="-2471"/>
                        <a:pt x="27653" y="-1161"/>
                        <a:pt x="34912" y="7351"/>
                      </a:cubicBezTo>
                      <a:cubicBezTo>
                        <a:pt x="42172" y="15863"/>
                        <a:pt x="41233" y="28503"/>
                        <a:pt x="32806" y="35563"/>
                      </a:cubicBezTo>
                      <a:cubicBezTo>
                        <a:pt x="24379" y="42623"/>
                        <a:pt x="11796" y="41313"/>
                        <a:pt x="4736" y="32631"/>
                      </a:cubicBezTo>
                      <a:close/>
                    </a:path>
                  </a:pathLst>
                </a:custGeom>
                <a:grpFill/>
                <a:ln w="2845"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6E19A462-DDDB-7428-D54D-A639357E5DFB}"/>
                    </a:ext>
                  </a:extLst>
                </p:cNvPr>
                <p:cNvSpPr/>
                <p:nvPr/>
              </p:nvSpPr>
              <p:spPr>
                <a:xfrm>
                  <a:off x="12063365" y="2205101"/>
                  <a:ext cx="38868" cy="39005"/>
                </a:xfrm>
                <a:custGeom>
                  <a:avLst/>
                  <a:gdLst>
                    <a:gd name="connsiteX0" fmla="*/ 4086 w 38868"/>
                    <a:gd name="connsiteY0" fmla="*/ 30993 h 39005"/>
                    <a:gd name="connsiteX1" fmla="*/ 7388 w 38868"/>
                    <a:gd name="connsiteY1" fmla="*/ 3778 h 39005"/>
                    <a:gd name="connsiteX2" fmla="*/ 34576 w 38868"/>
                    <a:gd name="connsiteY2" fmla="*/ 7735 h 39005"/>
                    <a:gd name="connsiteX3" fmla="*/ 31416 w 38868"/>
                    <a:gd name="connsiteY3" fmla="*/ 35150 h 39005"/>
                    <a:gd name="connsiteX4" fmla="*/ 4086 w 38868"/>
                    <a:gd name="connsiteY4" fmla="*/ 31022 h 39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8" h="39005">
                      <a:moveTo>
                        <a:pt x="4086" y="30993"/>
                      </a:moveTo>
                      <a:cubicBezTo>
                        <a:pt x="-2462" y="22254"/>
                        <a:pt x="-981" y="10069"/>
                        <a:pt x="7388" y="3778"/>
                      </a:cubicBezTo>
                      <a:cubicBezTo>
                        <a:pt x="15815" y="-2457"/>
                        <a:pt x="27829" y="-863"/>
                        <a:pt x="34576" y="7735"/>
                      </a:cubicBezTo>
                      <a:cubicBezTo>
                        <a:pt x="41294" y="16304"/>
                        <a:pt x="40041" y="28773"/>
                        <a:pt x="31416" y="35150"/>
                      </a:cubicBezTo>
                      <a:cubicBezTo>
                        <a:pt x="22875" y="41612"/>
                        <a:pt x="10634" y="39761"/>
                        <a:pt x="4086" y="31022"/>
                      </a:cubicBezTo>
                      <a:close/>
                    </a:path>
                  </a:pathLst>
                </a:custGeom>
                <a:grpFill/>
                <a:ln w="2845"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E5F48F07-F659-E6B8-0C75-CF2CD1BA7588}"/>
                    </a:ext>
                  </a:extLst>
                </p:cNvPr>
                <p:cNvSpPr/>
                <p:nvPr/>
              </p:nvSpPr>
              <p:spPr>
                <a:xfrm>
                  <a:off x="11997896" y="2253995"/>
                  <a:ext cx="37669" cy="38175"/>
                </a:xfrm>
                <a:custGeom>
                  <a:avLst/>
                  <a:gdLst>
                    <a:gd name="connsiteX0" fmla="*/ 3481 w 37669"/>
                    <a:gd name="connsiteY0" fmla="*/ 29727 h 38175"/>
                    <a:gd name="connsiteX1" fmla="*/ 263 w 37669"/>
                    <a:gd name="connsiteY1" fmla="*/ 15493 h 38175"/>
                    <a:gd name="connsiteX2" fmla="*/ 2769 w 37669"/>
                    <a:gd name="connsiteY2" fmla="*/ 8775 h 38175"/>
                    <a:gd name="connsiteX3" fmla="*/ 7751 w 37669"/>
                    <a:gd name="connsiteY3" fmla="*/ 3337 h 38175"/>
                    <a:gd name="connsiteX4" fmla="*/ 33998 w 37669"/>
                    <a:gd name="connsiteY4" fmla="*/ 8205 h 38175"/>
                    <a:gd name="connsiteX5" fmla="*/ 29871 w 37669"/>
                    <a:gd name="connsiteY5" fmla="*/ 34794 h 38175"/>
                    <a:gd name="connsiteX6" fmla="*/ 23038 w 37669"/>
                    <a:gd name="connsiteY6" fmla="*/ 37812 h 38175"/>
                    <a:gd name="connsiteX7" fmla="*/ 15751 w 37669"/>
                    <a:gd name="connsiteY7" fmla="*/ 37812 h 38175"/>
                    <a:gd name="connsiteX8" fmla="*/ 3481 w 37669"/>
                    <a:gd name="connsiteY8" fmla="*/ 29699 h 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69" h="38175">
                      <a:moveTo>
                        <a:pt x="3481" y="29727"/>
                      </a:moveTo>
                      <a:cubicBezTo>
                        <a:pt x="463" y="25343"/>
                        <a:pt x="-534" y="20219"/>
                        <a:pt x="263" y="15493"/>
                      </a:cubicBezTo>
                      <a:cubicBezTo>
                        <a:pt x="662" y="13102"/>
                        <a:pt x="1516" y="10853"/>
                        <a:pt x="2769" y="8775"/>
                      </a:cubicBezTo>
                      <a:cubicBezTo>
                        <a:pt x="4021" y="6696"/>
                        <a:pt x="5673" y="4846"/>
                        <a:pt x="7751" y="3337"/>
                      </a:cubicBezTo>
                      <a:cubicBezTo>
                        <a:pt x="16035" y="-2584"/>
                        <a:pt x="27793" y="-421"/>
                        <a:pt x="33998" y="8205"/>
                      </a:cubicBezTo>
                      <a:cubicBezTo>
                        <a:pt x="40204" y="16831"/>
                        <a:pt x="38354" y="28731"/>
                        <a:pt x="29871" y="34794"/>
                      </a:cubicBezTo>
                      <a:cubicBezTo>
                        <a:pt x="27764" y="36303"/>
                        <a:pt x="25429" y="37300"/>
                        <a:pt x="23038" y="37812"/>
                      </a:cubicBezTo>
                      <a:cubicBezTo>
                        <a:pt x="20647" y="38324"/>
                        <a:pt x="18141" y="38268"/>
                        <a:pt x="15751" y="37812"/>
                      </a:cubicBezTo>
                      <a:cubicBezTo>
                        <a:pt x="10939" y="36873"/>
                        <a:pt x="6498" y="34083"/>
                        <a:pt x="3481" y="29699"/>
                      </a:cubicBezTo>
                      <a:close/>
                    </a:path>
                  </a:pathLst>
                </a:custGeom>
                <a:grpFill/>
                <a:ln w="2845"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FC531284-068B-6A85-8C89-5150B423C344}"/>
                    </a:ext>
                  </a:extLst>
                </p:cNvPr>
                <p:cNvSpPr/>
                <p:nvPr/>
              </p:nvSpPr>
              <p:spPr>
                <a:xfrm>
                  <a:off x="11930381" y="2300229"/>
                  <a:ext cx="36647" cy="37109"/>
                </a:xfrm>
                <a:custGeom>
                  <a:avLst/>
                  <a:gdLst>
                    <a:gd name="connsiteX0" fmla="*/ 2985 w 36647"/>
                    <a:gd name="connsiteY0" fmla="*/ 28331 h 37109"/>
                    <a:gd name="connsiteX1" fmla="*/ 8137 w 36647"/>
                    <a:gd name="connsiteY1" fmla="*/ 2766 h 37109"/>
                    <a:gd name="connsiteX2" fmla="*/ 33531 w 36647"/>
                    <a:gd name="connsiteY2" fmla="*/ 8688 h 37109"/>
                    <a:gd name="connsiteX3" fmla="*/ 28379 w 36647"/>
                    <a:gd name="connsiteY3" fmla="*/ 34252 h 37109"/>
                    <a:gd name="connsiteX4" fmla="*/ 2985 w 36647"/>
                    <a:gd name="connsiteY4" fmla="*/ 28331 h 3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47" h="37109">
                      <a:moveTo>
                        <a:pt x="2985" y="28331"/>
                      </a:moveTo>
                      <a:cubicBezTo>
                        <a:pt x="-2510" y="19591"/>
                        <a:pt x="-204" y="8147"/>
                        <a:pt x="8137" y="2766"/>
                      </a:cubicBezTo>
                      <a:cubicBezTo>
                        <a:pt x="16478" y="-2586"/>
                        <a:pt x="27866" y="62"/>
                        <a:pt x="33531" y="8688"/>
                      </a:cubicBezTo>
                      <a:cubicBezTo>
                        <a:pt x="39225" y="17314"/>
                        <a:pt x="36891" y="28758"/>
                        <a:pt x="28379" y="34252"/>
                      </a:cubicBezTo>
                      <a:cubicBezTo>
                        <a:pt x="19838" y="39747"/>
                        <a:pt x="8479" y="37071"/>
                        <a:pt x="2985" y="28331"/>
                      </a:cubicBezTo>
                      <a:close/>
                    </a:path>
                  </a:pathLst>
                </a:custGeom>
                <a:grpFill/>
                <a:ln w="2845"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72EC341B-37B2-E0CF-BC92-76C47293070F}"/>
                    </a:ext>
                  </a:extLst>
                </p:cNvPr>
                <p:cNvSpPr/>
                <p:nvPr/>
              </p:nvSpPr>
              <p:spPr>
                <a:xfrm>
                  <a:off x="11861045" y="2343706"/>
                  <a:ext cx="35627" cy="36033"/>
                </a:xfrm>
                <a:custGeom>
                  <a:avLst/>
                  <a:gdLst>
                    <a:gd name="connsiteX0" fmla="*/ 2488 w 35627"/>
                    <a:gd name="connsiteY0" fmla="*/ 26788 h 36033"/>
                    <a:gd name="connsiteX1" fmla="*/ 8608 w 35627"/>
                    <a:gd name="connsiteY1" fmla="*/ 2305 h 36033"/>
                    <a:gd name="connsiteX2" fmla="*/ 15242 w 35627"/>
                    <a:gd name="connsiteY2" fmla="*/ 141 h 36033"/>
                    <a:gd name="connsiteX3" fmla="*/ 21988 w 35627"/>
                    <a:gd name="connsiteY3" fmla="*/ 597 h 36033"/>
                    <a:gd name="connsiteX4" fmla="*/ 32977 w 35627"/>
                    <a:gd name="connsiteY4" fmla="*/ 8966 h 36033"/>
                    <a:gd name="connsiteX5" fmla="*/ 35141 w 35627"/>
                    <a:gd name="connsiteY5" fmla="*/ 22717 h 36033"/>
                    <a:gd name="connsiteX6" fmla="*/ 32294 w 35627"/>
                    <a:gd name="connsiteY6" fmla="*/ 29008 h 36033"/>
                    <a:gd name="connsiteX7" fmla="*/ 26999 w 35627"/>
                    <a:gd name="connsiteY7" fmla="*/ 33705 h 36033"/>
                    <a:gd name="connsiteX8" fmla="*/ 2488 w 35627"/>
                    <a:gd name="connsiteY8" fmla="*/ 26816 h 3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27" h="36033">
                      <a:moveTo>
                        <a:pt x="2488" y="26788"/>
                      </a:moveTo>
                      <a:cubicBezTo>
                        <a:pt x="-2494" y="18076"/>
                        <a:pt x="239" y="7116"/>
                        <a:pt x="8608" y="2305"/>
                      </a:cubicBezTo>
                      <a:cubicBezTo>
                        <a:pt x="10715" y="1109"/>
                        <a:pt x="12964" y="397"/>
                        <a:pt x="15242" y="141"/>
                      </a:cubicBezTo>
                      <a:cubicBezTo>
                        <a:pt x="17490" y="-143"/>
                        <a:pt x="19796" y="-1"/>
                        <a:pt x="21988" y="597"/>
                      </a:cubicBezTo>
                      <a:cubicBezTo>
                        <a:pt x="26372" y="1764"/>
                        <a:pt x="30415" y="4668"/>
                        <a:pt x="32977" y="8966"/>
                      </a:cubicBezTo>
                      <a:cubicBezTo>
                        <a:pt x="35568" y="13265"/>
                        <a:pt x="36194" y="18219"/>
                        <a:pt x="35141" y="22717"/>
                      </a:cubicBezTo>
                      <a:cubicBezTo>
                        <a:pt x="34599" y="24966"/>
                        <a:pt x="33660" y="27101"/>
                        <a:pt x="32294" y="29008"/>
                      </a:cubicBezTo>
                      <a:cubicBezTo>
                        <a:pt x="30928" y="30859"/>
                        <a:pt x="29134" y="32481"/>
                        <a:pt x="26999" y="33705"/>
                      </a:cubicBezTo>
                      <a:cubicBezTo>
                        <a:pt x="18458" y="38602"/>
                        <a:pt x="7470" y="35527"/>
                        <a:pt x="2488" y="26816"/>
                      </a:cubicBezTo>
                      <a:close/>
                    </a:path>
                  </a:pathLst>
                </a:custGeom>
                <a:grpFill/>
                <a:ln w="2845"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9931DFF1-BE66-B25B-78F2-F174ECC69030}"/>
                    </a:ext>
                  </a:extLst>
                </p:cNvPr>
                <p:cNvSpPr/>
                <p:nvPr/>
              </p:nvSpPr>
              <p:spPr>
                <a:xfrm>
                  <a:off x="11790054" y="2384080"/>
                  <a:ext cx="34503" cy="35227"/>
                </a:xfrm>
                <a:custGeom>
                  <a:avLst/>
                  <a:gdLst>
                    <a:gd name="connsiteX0" fmla="*/ 2053 w 34503"/>
                    <a:gd name="connsiteY0" fmla="*/ 25586 h 35227"/>
                    <a:gd name="connsiteX1" fmla="*/ 8942 w 34503"/>
                    <a:gd name="connsiteY1" fmla="*/ 1986 h 35227"/>
                    <a:gd name="connsiteX2" fmla="*/ 32314 w 34503"/>
                    <a:gd name="connsiteY2" fmla="*/ 9416 h 35227"/>
                    <a:gd name="connsiteX3" fmla="*/ 25539 w 34503"/>
                    <a:gd name="connsiteY3" fmla="*/ 33187 h 35227"/>
                    <a:gd name="connsiteX4" fmla="*/ 2081 w 34503"/>
                    <a:gd name="connsiteY4" fmla="*/ 25586 h 35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3" h="35227">
                      <a:moveTo>
                        <a:pt x="2053" y="25586"/>
                      </a:moveTo>
                      <a:cubicBezTo>
                        <a:pt x="-2446" y="16903"/>
                        <a:pt x="715" y="6512"/>
                        <a:pt x="8942" y="1986"/>
                      </a:cubicBezTo>
                      <a:cubicBezTo>
                        <a:pt x="17198" y="-2484"/>
                        <a:pt x="27646" y="847"/>
                        <a:pt x="32314" y="9416"/>
                      </a:cubicBezTo>
                      <a:cubicBezTo>
                        <a:pt x="36983" y="17985"/>
                        <a:pt x="33937" y="28632"/>
                        <a:pt x="25539" y="33187"/>
                      </a:cubicBezTo>
                      <a:cubicBezTo>
                        <a:pt x="17169" y="37827"/>
                        <a:pt x="6551" y="34240"/>
                        <a:pt x="2081" y="25586"/>
                      </a:cubicBezTo>
                      <a:close/>
                    </a:path>
                  </a:pathLst>
                </a:custGeom>
                <a:grpFill/>
                <a:ln w="2845"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AF566421-AF0C-6A1C-BB4E-667E6ADE6EEC}"/>
                    </a:ext>
                  </a:extLst>
                </p:cNvPr>
                <p:cNvSpPr/>
                <p:nvPr/>
              </p:nvSpPr>
              <p:spPr>
                <a:xfrm>
                  <a:off x="11717431" y="2421533"/>
                  <a:ext cx="33504" cy="34106"/>
                </a:xfrm>
                <a:custGeom>
                  <a:avLst/>
                  <a:gdLst>
                    <a:gd name="connsiteX0" fmla="*/ 1683 w 33504"/>
                    <a:gd name="connsiteY0" fmla="*/ 24230 h 34106"/>
                    <a:gd name="connsiteX1" fmla="*/ 9284 w 33504"/>
                    <a:gd name="connsiteY1" fmla="*/ 1570 h 34106"/>
                    <a:gd name="connsiteX2" fmla="*/ 31717 w 33504"/>
                    <a:gd name="connsiteY2" fmla="*/ 9825 h 34106"/>
                    <a:gd name="connsiteX3" fmla="*/ 24116 w 33504"/>
                    <a:gd name="connsiteY3" fmla="*/ 32486 h 34106"/>
                    <a:gd name="connsiteX4" fmla="*/ 1683 w 33504"/>
                    <a:gd name="connsiteY4" fmla="*/ 24230 h 3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4" h="34106">
                      <a:moveTo>
                        <a:pt x="1683" y="24230"/>
                      </a:moveTo>
                      <a:cubicBezTo>
                        <a:pt x="-2331" y="15661"/>
                        <a:pt x="1085" y="5498"/>
                        <a:pt x="9284" y="1570"/>
                      </a:cubicBezTo>
                      <a:cubicBezTo>
                        <a:pt x="17483" y="-2359"/>
                        <a:pt x="27532" y="1342"/>
                        <a:pt x="31717" y="9825"/>
                      </a:cubicBezTo>
                      <a:cubicBezTo>
                        <a:pt x="35901" y="18309"/>
                        <a:pt x="32485" y="28472"/>
                        <a:pt x="24116" y="32486"/>
                      </a:cubicBezTo>
                      <a:cubicBezTo>
                        <a:pt x="15746" y="36500"/>
                        <a:pt x="5697" y="32799"/>
                        <a:pt x="1683" y="24230"/>
                      </a:cubicBezTo>
                      <a:close/>
                    </a:path>
                  </a:pathLst>
                </a:custGeom>
                <a:grpFill/>
                <a:ln w="2845"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1B0024B4-638B-D786-6817-5D3E9555BB4D}"/>
                    </a:ext>
                  </a:extLst>
                </p:cNvPr>
                <p:cNvSpPr/>
                <p:nvPr/>
              </p:nvSpPr>
              <p:spPr>
                <a:xfrm>
                  <a:off x="11643292" y="2456053"/>
                  <a:ext cx="32461" cy="33003"/>
                </a:xfrm>
                <a:custGeom>
                  <a:avLst/>
                  <a:gdLst>
                    <a:gd name="connsiteX0" fmla="*/ 1348 w 32461"/>
                    <a:gd name="connsiteY0" fmla="*/ 22734 h 33003"/>
                    <a:gd name="connsiteX1" fmla="*/ 9661 w 32461"/>
                    <a:gd name="connsiteY1" fmla="*/ 1212 h 33003"/>
                    <a:gd name="connsiteX2" fmla="*/ 31012 w 32461"/>
                    <a:gd name="connsiteY2" fmla="*/ 10037 h 33003"/>
                    <a:gd name="connsiteX3" fmla="*/ 22785 w 32461"/>
                    <a:gd name="connsiteY3" fmla="*/ 31758 h 33003"/>
                    <a:gd name="connsiteX4" fmla="*/ 1348 w 32461"/>
                    <a:gd name="connsiteY4" fmla="*/ 22734 h 33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61" h="33003">
                      <a:moveTo>
                        <a:pt x="1348" y="22734"/>
                      </a:moveTo>
                      <a:cubicBezTo>
                        <a:pt x="-2210" y="14250"/>
                        <a:pt x="1519" y="4628"/>
                        <a:pt x="9661" y="1212"/>
                      </a:cubicBezTo>
                      <a:cubicBezTo>
                        <a:pt x="17832" y="-2119"/>
                        <a:pt x="27312" y="1610"/>
                        <a:pt x="31012" y="10037"/>
                      </a:cubicBezTo>
                      <a:cubicBezTo>
                        <a:pt x="34713" y="18406"/>
                        <a:pt x="31098" y="28342"/>
                        <a:pt x="22785" y="31758"/>
                      </a:cubicBezTo>
                      <a:cubicBezTo>
                        <a:pt x="14473" y="35231"/>
                        <a:pt x="4878" y="31189"/>
                        <a:pt x="1348" y="22734"/>
                      </a:cubicBezTo>
                      <a:close/>
                    </a:path>
                  </a:pathLst>
                </a:custGeom>
                <a:grpFill/>
                <a:ln w="2845"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36BC0F43-B35B-FF37-2860-0881A8A47620}"/>
                    </a:ext>
                  </a:extLst>
                </p:cNvPr>
                <p:cNvSpPr/>
                <p:nvPr/>
              </p:nvSpPr>
              <p:spPr>
                <a:xfrm>
                  <a:off x="11567897" y="2487287"/>
                  <a:ext cx="31360" cy="32190"/>
                </a:xfrm>
                <a:custGeom>
                  <a:avLst/>
                  <a:gdLst>
                    <a:gd name="connsiteX0" fmla="*/ 1046 w 31360"/>
                    <a:gd name="connsiteY0" fmla="*/ 21590 h 32190"/>
                    <a:gd name="connsiteX1" fmla="*/ 9929 w 31360"/>
                    <a:gd name="connsiteY1" fmla="*/ 1036 h 32190"/>
                    <a:gd name="connsiteX2" fmla="*/ 30226 w 31360"/>
                    <a:gd name="connsiteY2" fmla="*/ 10373 h 32190"/>
                    <a:gd name="connsiteX3" fmla="*/ 21402 w 31360"/>
                    <a:gd name="connsiteY3" fmla="*/ 31127 h 32190"/>
                    <a:gd name="connsiteX4" fmla="*/ 1018 w 31360"/>
                    <a:gd name="connsiteY4" fmla="*/ 21590 h 3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60" h="32190">
                      <a:moveTo>
                        <a:pt x="1046" y="21590"/>
                      </a:moveTo>
                      <a:cubicBezTo>
                        <a:pt x="-2056" y="13220"/>
                        <a:pt x="1986" y="4224"/>
                        <a:pt x="9929" y="1036"/>
                      </a:cubicBezTo>
                      <a:cubicBezTo>
                        <a:pt x="17900" y="-2096"/>
                        <a:pt x="26981" y="2118"/>
                        <a:pt x="30226" y="10373"/>
                      </a:cubicBezTo>
                      <a:cubicBezTo>
                        <a:pt x="33472" y="18658"/>
                        <a:pt x="29515" y="27938"/>
                        <a:pt x="21402" y="31127"/>
                      </a:cubicBezTo>
                      <a:cubicBezTo>
                        <a:pt x="13316" y="34372"/>
                        <a:pt x="4121" y="29903"/>
                        <a:pt x="1018" y="21590"/>
                      </a:cubicBezTo>
                      <a:close/>
                    </a:path>
                  </a:pathLst>
                </a:custGeom>
                <a:grpFill/>
                <a:ln w="2845"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371143B7-7887-5241-93D8-02E79B52F9C7}"/>
                    </a:ext>
                  </a:extLst>
                </p:cNvPr>
                <p:cNvSpPr/>
                <p:nvPr/>
              </p:nvSpPr>
              <p:spPr>
                <a:xfrm>
                  <a:off x="11491256" y="2515403"/>
                  <a:ext cx="30365" cy="31091"/>
                </a:xfrm>
                <a:custGeom>
                  <a:avLst/>
                  <a:gdLst>
                    <a:gd name="connsiteX0" fmla="*/ 794 w 30365"/>
                    <a:gd name="connsiteY0" fmla="*/ 20349 h 31091"/>
                    <a:gd name="connsiteX1" fmla="*/ 10189 w 30365"/>
                    <a:gd name="connsiteY1" fmla="*/ 762 h 31091"/>
                    <a:gd name="connsiteX2" fmla="*/ 29490 w 30365"/>
                    <a:gd name="connsiteY2" fmla="*/ 10726 h 31091"/>
                    <a:gd name="connsiteX3" fmla="*/ 20096 w 30365"/>
                    <a:gd name="connsiteY3" fmla="*/ 30313 h 31091"/>
                    <a:gd name="connsiteX4" fmla="*/ 794 w 30365"/>
                    <a:gd name="connsiteY4" fmla="*/ 20349 h 31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5" h="31091">
                      <a:moveTo>
                        <a:pt x="794" y="20349"/>
                      </a:moveTo>
                      <a:cubicBezTo>
                        <a:pt x="-1853" y="12150"/>
                        <a:pt x="2331" y="3382"/>
                        <a:pt x="10189" y="762"/>
                      </a:cubicBezTo>
                      <a:cubicBezTo>
                        <a:pt x="18046" y="-1885"/>
                        <a:pt x="26672" y="2584"/>
                        <a:pt x="29490" y="10726"/>
                      </a:cubicBezTo>
                      <a:cubicBezTo>
                        <a:pt x="32309" y="18868"/>
                        <a:pt x="28095" y="27636"/>
                        <a:pt x="20096" y="30313"/>
                      </a:cubicBezTo>
                      <a:cubicBezTo>
                        <a:pt x="12097" y="32989"/>
                        <a:pt x="3471" y="28548"/>
                        <a:pt x="794" y="20349"/>
                      </a:cubicBezTo>
                      <a:close/>
                    </a:path>
                  </a:pathLst>
                </a:custGeom>
                <a:grpFill/>
                <a:ln w="2845"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6DCDD28D-263B-85EF-5623-6345C389A17C}"/>
                    </a:ext>
                  </a:extLst>
                </p:cNvPr>
                <p:cNvSpPr/>
                <p:nvPr/>
              </p:nvSpPr>
              <p:spPr>
                <a:xfrm>
                  <a:off x="11413518" y="2540404"/>
                  <a:ext cx="29369" cy="30031"/>
                </a:xfrm>
                <a:custGeom>
                  <a:avLst/>
                  <a:gdLst>
                    <a:gd name="connsiteX0" fmla="*/ 587 w 29369"/>
                    <a:gd name="connsiteY0" fmla="*/ 18976 h 30031"/>
                    <a:gd name="connsiteX1" fmla="*/ 10465 w 29369"/>
                    <a:gd name="connsiteY1" fmla="*/ 528 h 30031"/>
                    <a:gd name="connsiteX2" fmla="*/ 21596 w 29369"/>
                    <a:gd name="connsiteY2" fmla="*/ 1980 h 30031"/>
                    <a:gd name="connsiteX3" fmla="*/ 28713 w 29369"/>
                    <a:gd name="connsiteY3" fmla="*/ 10948 h 30031"/>
                    <a:gd name="connsiteX4" fmla="*/ 27632 w 29369"/>
                    <a:gd name="connsiteY4" fmla="*/ 22420 h 30031"/>
                    <a:gd name="connsiteX5" fmla="*/ 18863 w 29369"/>
                    <a:gd name="connsiteY5" fmla="*/ 29480 h 30031"/>
                    <a:gd name="connsiteX6" fmla="*/ 587 w 29369"/>
                    <a:gd name="connsiteY6" fmla="*/ 19004 h 3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69" h="30031">
                      <a:moveTo>
                        <a:pt x="587" y="18976"/>
                      </a:moveTo>
                      <a:cubicBezTo>
                        <a:pt x="-1662" y="10976"/>
                        <a:pt x="2750" y="2692"/>
                        <a:pt x="10465" y="528"/>
                      </a:cubicBezTo>
                      <a:cubicBezTo>
                        <a:pt x="14309" y="-554"/>
                        <a:pt x="18294" y="73"/>
                        <a:pt x="21596" y="1980"/>
                      </a:cubicBezTo>
                      <a:cubicBezTo>
                        <a:pt x="24899" y="3859"/>
                        <a:pt x="27518" y="6962"/>
                        <a:pt x="28713" y="10948"/>
                      </a:cubicBezTo>
                      <a:cubicBezTo>
                        <a:pt x="29909" y="14933"/>
                        <a:pt x="29425" y="19061"/>
                        <a:pt x="27632" y="22420"/>
                      </a:cubicBezTo>
                      <a:cubicBezTo>
                        <a:pt x="25838" y="25751"/>
                        <a:pt x="22764" y="28370"/>
                        <a:pt x="18863" y="29480"/>
                      </a:cubicBezTo>
                      <a:cubicBezTo>
                        <a:pt x="11034" y="31701"/>
                        <a:pt x="2836" y="27004"/>
                        <a:pt x="587" y="19004"/>
                      </a:cubicBezTo>
                      <a:close/>
                    </a:path>
                  </a:pathLst>
                </a:custGeom>
                <a:grpFill/>
                <a:ln w="2845"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9256DBC0-872A-BB84-F80F-C75AB9E063D2}"/>
                    </a:ext>
                  </a:extLst>
                </p:cNvPr>
                <p:cNvSpPr/>
                <p:nvPr/>
              </p:nvSpPr>
              <p:spPr>
                <a:xfrm>
                  <a:off x="11334863" y="2562080"/>
                  <a:ext cx="28294" cy="29108"/>
                </a:xfrm>
                <a:custGeom>
                  <a:avLst/>
                  <a:gdLst>
                    <a:gd name="connsiteX0" fmla="*/ 414 w 28294"/>
                    <a:gd name="connsiteY0" fmla="*/ 17826 h 29108"/>
                    <a:gd name="connsiteX1" fmla="*/ 2036 w 28294"/>
                    <a:gd name="connsiteY1" fmla="*/ 6894 h 29108"/>
                    <a:gd name="connsiteX2" fmla="*/ 10690 w 28294"/>
                    <a:gd name="connsiteY2" fmla="*/ 432 h 29108"/>
                    <a:gd name="connsiteX3" fmla="*/ 27828 w 28294"/>
                    <a:gd name="connsiteY3" fmla="*/ 11050 h 29108"/>
                    <a:gd name="connsiteX4" fmla="*/ 17637 w 28294"/>
                    <a:gd name="connsiteY4" fmla="*/ 28672 h 29108"/>
                    <a:gd name="connsiteX5" fmla="*/ 6876 w 28294"/>
                    <a:gd name="connsiteY5" fmla="*/ 26879 h 29108"/>
                    <a:gd name="connsiteX6" fmla="*/ 442 w 28294"/>
                    <a:gd name="connsiteY6" fmla="*/ 17826 h 2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94" h="29108">
                      <a:moveTo>
                        <a:pt x="414" y="17826"/>
                      </a:moveTo>
                      <a:cubicBezTo>
                        <a:pt x="-526" y="13926"/>
                        <a:pt x="186" y="10026"/>
                        <a:pt x="2036" y="6894"/>
                      </a:cubicBezTo>
                      <a:cubicBezTo>
                        <a:pt x="3887" y="3734"/>
                        <a:pt x="6933" y="1457"/>
                        <a:pt x="10690" y="432"/>
                      </a:cubicBezTo>
                      <a:cubicBezTo>
                        <a:pt x="18178" y="-1504"/>
                        <a:pt x="25864" y="3250"/>
                        <a:pt x="27828" y="11050"/>
                      </a:cubicBezTo>
                      <a:cubicBezTo>
                        <a:pt x="29821" y="18822"/>
                        <a:pt x="25238" y="26736"/>
                        <a:pt x="17637" y="28672"/>
                      </a:cubicBezTo>
                      <a:cubicBezTo>
                        <a:pt x="13851" y="29697"/>
                        <a:pt x="9979" y="28843"/>
                        <a:pt x="6876" y="26879"/>
                      </a:cubicBezTo>
                      <a:cubicBezTo>
                        <a:pt x="3744" y="24886"/>
                        <a:pt x="1381" y="21726"/>
                        <a:pt x="442" y="17826"/>
                      </a:cubicBezTo>
                      <a:close/>
                    </a:path>
                  </a:pathLst>
                </a:custGeom>
                <a:grpFill/>
                <a:ln w="2845"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F9FF6F56-4951-8198-672E-9614581519AC}"/>
                    </a:ext>
                  </a:extLst>
                </p:cNvPr>
                <p:cNvSpPr/>
                <p:nvPr/>
              </p:nvSpPr>
              <p:spPr>
                <a:xfrm>
                  <a:off x="11255408" y="2580488"/>
                  <a:ext cx="27255" cy="28024"/>
                </a:xfrm>
                <a:custGeom>
                  <a:avLst/>
                  <a:gdLst>
                    <a:gd name="connsiteX0" fmla="*/ 271 w 27255"/>
                    <a:gd name="connsiteY0" fmla="*/ 16755 h 28024"/>
                    <a:gd name="connsiteX1" fmla="*/ 10833 w 27255"/>
                    <a:gd name="connsiteY1" fmla="*/ 272 h 28024"/>
                    <a:gd name="connsiteX2" fmla="*/ 26946 w 27255"/>
                    <a:gd name="connsiteY2" fmla="*/ 11261 h 28024"/>
                    <a:gd name="connsiteX3" fmla="*/ 16384 w 27255"/>
                    <a:gd name="connsiteY3" fmla="*/ 27744 h 28024"/>
                    <a:gd name="connsiteX4" fmla="*/ 271 w 27255"/>
                    <a:gd name="connsiteY4" fmla="*/ 16755 h 28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5" h="28024">
                      <a:moveTo>
                        <a:pt x="271" y="16755"/>
                      </a:moveTo>
                      <a:cubicBezTo>
                        <a:pt x="-1209" y="9154"/>
                        <a:pt x="3516" y="1781"/>
                        <a:pt x="10833" y="272"/>
                      </a:cubicBezTo>
                      <a:cubicBezTo>
                        <a:pt x="18149" y="-1237"/>
                        <a:pt x="25351" y="3688"/>
                        <a:pt x="26946" y="11261"/>
                      </a:cubicBezTo>
                      <a:cubicBezTo>
                        <a:pt x="28540" y="18833"/>
                        <a:pt x="23815" y="26235"/>
                        <a:pt x="16384" y="27744"/>
                      </a:cubicBezTo>
                      <a:cubicBezTo>
                        <a:pt x="8954" y="29281"/>
                        <a:pt x="1752" y="24356"/>
                        <a:pt x="271" y="16755"/>
                      </a:cubicBezTo>
                      <a:close/>
                    </a:path>
                  </a:pathLst>
                </a:custGeom>
                <a:grpFill/>
                <a:ln w="2845"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1846B7A8-7971-4785-6769-85374BACA6B9}"/>
                    </a:ext>
                  </a:extLst>
                </p:cNvPr>
                <p:cNvSpPr/>
                <p:nvPr/>
              </p:nvSpPr>
              <p:spPr>
                <a:xfrm>
                  <a:off x="11175268" y="2595638"/>
                  <a:ext cx="26254" cy="26958"/>
                </a:xfrm>
                <a:custGeom>
                  <a:avLst/>
                  <a:gdLst>
                    <a:gd name="connsiteX0" fmla="*/ 158 w 26254"/>
                    <a:gd name="connsiteY0" fmla="*/ 15497 h 26958"/>
                    <a:gd name="connsiteX1" fmla="*/ 10977 w 26254"/>
                    <a:gd name="connsiteY1" fmla="*/ 153 h 26958"/>
                    <a:gd name="connsiteX2" fmla="*/ 26065 w 26254"/>
                    <a:gd name="connsiteY2" fmla="*/ 11454 h 26958"/>
                    <a:gd name="connsiteX3" fmla="*/ 15247 w 26254"/>
                    <a:gd name="connsiteY3" fmla="*/ 26799 h 26958"/>
                    <a:gd name="connsiteX4" fmla="*/ 158 w 26254"/>
                    <a:gd name="connsiteY4" fmla="*/ 15497 h 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4" h="26958">
                      <a:moveTo>
                        <a:pt x="158" y="15497"/>
                      </a:moveTo>
                      <a:cubicBezTo>
                        <a:pt x="-952" y="8124"/>
                        <a:pt x="3888" y="1263"/>
                        <a:pt x="10977" y="153"/>
                      </a:cubicBezTo>
                      <a:cubicBezTo>
                        <a:pt x="18065" y="-958"/>
                        <a:pt x="24841" y="4110"/>
                        <a:pt x="26065" y="11454"/>
                      </a:cubicBezTo>
                      <a:cubicBezTo>
                        <a:pt x="27289" y="18799"/>
                        <a:pt x="22449" y="25689"/>
                        <a:pt x="15247" y="26799"/>
                      </a:cubicBezTo>
                      <a:cubicBezTo>
                        <a:pt x="8044" y="27938"/>
                        <a:pt x="1269" y="22870"/>
                        <a:pt x="158" y="15497"/>
                      </a:cubicBezTo>
                      <a:close/>
                    </a:path>
                  </a:pathLst>
                </a:custGeom>
                <a:grpFill/>
                <a:ln w="2845"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326021BA-4F2E-B930-EE90-31A8FDA325A6}"/>
                    </a:ext>
                  </a:extLst>
                </p:cNvPr>
                <p:cNvSpPr/>
                <p:nvPr/>
              </p:nvSpPr>
              <p:spPr>
                <a:xfrm>
                  <a:off x="11094607" y="2607578"/>
                  <a:ext cx="25211" cy="25947"/>
                </a:xfrm>
                <a:custGeom>
                  <a:avLst/>
                  <a:gdLst>
                    <a:gd name="connsiteX0" fmla="*/ 85 w 25211"/>
                    <a:gd name="connsiteY0" fmla="*/ 14318 h 25947"/>
                    <a:gd name="connsiteX1" fmla="*/ 11073 w 25211"/>
                    <a:gd name="connsiteY1" fmla="*/ 84 h 25947"/>
                    <a:gd name="connsiteX2" fmla="*/ 25108 w 25211"/>
                    <a:gd name="connsiteY2" fmla="*/ 11386 h 25947"/>
                    <a:gd name="connsiteX3" fmla="*/ 14148 w 25211"/>
                    <a:gd name="connsiteY3" fmla="*/ 25876 h 25947"/>
                    <a:gd name="connsiteX4" fmla="*/ 85 w 25211"/>
                    <a:gd name="connsiteY4" fmla="*/ 14347 h 25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1" h="25947">
                      <a:moveTo>
                        <a:pt x="85" y="14318"/>
                      </a:moveTo>
                      <a:cubicBezTo>
                        <a:pt x="-713" y="7201"/>
                        <a:pt x="4212" y="824"/>
                        <a:pt x="11073" y="84"/>
                      </a:cubicBezTo>
                      <a:cubicBezTo>
                        <a:pt x="17934" y="-713"/>
                        <a:pt x="24197" y="4241"/>
                        <a:pt x="25108" y="11386"/>
                      </a:cubicBezTo>
                      <a:cubicBezTo>
                        <a:pt x="25990" y="18475"/>
                        <a:pt x="21094" y="25079"/>
                        <a:pt x="14148" y="25876"/>
                      </a:cubicBezTo>
                      <a:cubicBezTo>
                        <a:pt x="7173" y="26617"/>
                        <a:pt x="882" y="21464"/>
                        <a:pt x="85" y="14347"/>
                      </a:cubicBezTo>
                      <a:close/>
                    </a:path>
                  </a:pathLst>
                </a:custGeom>
                <a:grpFill/>
                <a:ln w="2845"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85D66DE0-6A03-D730-4AFD-D89D9AE4F081}"/>
                    </a:ext>
                  </a:extLst>
                </p:cNvPr>
                <p:cNvSpPr/>
                <p:nvPr/>
              </p:nvSpPr>
              <p:spPr>
                <a:xfrm>
                  <a:off x="11013553" y="2615992"/>
                  <a:ext cx="24189" cy="24931"/>
                </a:xfrm>
                <a:custGeom>
                  <a:avLst/>
                  <a:gdLst>
                    <a:gd name="connsiteX0" fmla="*/ 33 w 24189"/>
                    <a:gd name="connsiteY0" fmla="*/ 13448 h 24931"/>
                    <a:gd name="connsiteX1" fmla="*/ 11135 w 24189"/>
                    <a:gd name="connsiteY1" fmla="*/ 39 h 24931"/>
                    <a:gd name="connsiteX2" fmla="*/ 24145 w 24189"/>
                    <a:gd name="connsiteY2" fmla="*/ 11455 h 24931"/>
                    <a:gd name="connsiteX3" fmla="*/ 13042 w 24189"/>
                    <a:gd name="connsiteY3" fmla="*/ 24892 h 24931"/>
                    <a:gd name="connsiteX4" fmla="*/ 33 w 24189"/>
                    <a:gd name="connsiteY4" fmla="*/ 13476 h 2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89" h="24931">
                      <a:moveTo>
                        <a:pt x="33" y="13448"/>
                      </a:moveTo>
                      <a:cubicBezTo>
                        <a:pt x="-452" y="6616"/>
                        <a:pt x="4530" y="580"/>
                        <a:pt x="11135" y="39"/>
                      </a:cubicBezTo>
                      <a:cubicBezTo>
                        <a:pt x="17740" y="-502"/>
                        <a:pt x="23576" y="4594"/>
                        <a:pt x="24145" y="11455"/>
                      </a:cubicBezTo>
                      <a:cubicBezTo>
                        <a:pt x="24714" y="18316"/>
                        <a:pt x="19761" y="24323"/>
                        <a:pt x="13042" y="24892"/>
                      </a:cubicBezTo>
                      <a:cubicBezTo>
                        <a:pt x="6324" y="25433"/>
                        <a:pt x="516" y="20366"/>
                        <a:pt x="33" y="13476"/>
                      </a:cubicBezTo>
                      <a:close/>
                    </a:path>
                  </a:pathLst>
                </a:custGeom>
                <a:grpFill/>
                <a:ln w="2845"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11F87D8D-0175-7F4F-E4AD-CC2904BF4F91}"/>
                    </a:ext>
                  </a:extLst>
                </p:cNvPr>
                <p:cNvSpPr/>
                <p:nvPr/>
              </p:nvSpPr>
              <p:spPr>
                <a:xfrm>
                  <a:off x="10932217" y="2621120"/>
                  <a:ext cx="23190" cy="23899"/>
                </a:xfrm>
                <a:custGeom>
                  <a:avLst/>
                  <a:gdLst>
                    <a:gd name="connsiteX0" fmla="*/ 6 w 23190"/>
                    <a:gd name="connsiteY0" fmla="*/ 12363 h 23899"/>
                    <a:gd name="connsiteX1" fmla="*/ 11165 w 23190"/>
                    <a:gd name="connsiteY1" fmla="*/ 7 h 23899"/>
                    <a:gd name="connsiteX2" fmla="*/ 23179 w 23190"/>
                    <a:gd name="connsiteY2" fmla="*/ 11537 h 23899"/>
                    <a:gd name="connsiteX3" fmla="*/ 12019 w 23190"/>
                    <a:gd name="connsiteY3" fmla="*/ 23892 h 23899"/>
                    <a:gd name="connsiteX4" fmla="*/ 6 w 23190"/>
                    <a:gd name="connsiteY4" fmla="*/ 12363 h 23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90" h="23899">
                      <a:moveTo>
                        <a:pt x="6" y="12363"/>
                      </a:moveTo>
                      <a:cubicBezTo>
                        <a:pt x="-194" y="5786"/>
                        <a:pt x="4788" y="235"/>
                        <a:pt x="11165" y="7"/>
                      </a:cubicBezTo>
                      <a:cubicBezTo>
                        <a:pt x="17513" y="-220"/>
                        <a:pt x="22894" y="4932"/>
                        <a:pt x="23179" y="11537"/>
                      </a:cubicBezTo>
                      <a:cubicBezTo>
                        <a:pt x="23464" y="18113"/>
                        <a:pt x="18482" y="23665"/>
                        <a:pt x="12019" y="23892"/>
                      </a:cubicBezTo>
                      <a:cubicBezTo>
                        <a:pt x="5585" y="24120"/>
                        <a:pt x="205" y="18967"/>
                        <a:pt x="6" y="12363"/>
                      </a:cubicBezTo>
                      <a:close/>
                    </a:path>
                  </a:pathLst>
                </a:custGeom>
                <a:grpFill/>
                <a:ln w="2845"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DA5BD5D8-3454-8574-25C1-0298D39A4379}"/>
                    </a:ext>
                  </a:extLst>
                </p:cNvPr>
                <p:cNvSpPr/>
                <p:nvPr/>
              </p:nvSpPr>
              <p:spPr>
                <a:xfrm>
                  <a:off x="10850775" y="2623034"/>
                  <a:ext cx="22176" cy="22832"/>
                </a:xfrm>
                <a:custGeom>
                  <a:avLst/>
                  <a:gdLst>
                    <a:gd name="connsiteX0" fmla="*/ 0 w 22176"/>
                    <a:gd name="connsiteY0" fmla="*/ 11274 h 22832"/>
                    <a:gd name="connsiteX1" fmla="*/ 11131 w 22176"/>
                    <a:gd name="connsiteY1" fmla="*/ 1 h 22832"/>
                    <a:gd name="connsiteX2" fmla="*/ 18932 w 22176"/>
                    <a:gd name="connsiteY2" fmla="*/ 3446 h 22832"/>
                    <a:gd name="connsiteX3" fmla="*/ 22177 w 22176"/>
                    <a:gd name="connsiteY3" fmla="*/ 11502 h 22832"/>
                    <a:gd name="connsiteX4" fmla="*/ 18932 w 22176"/>
                    <a:gd name="connsiteY4" fmla="*/ 19587 h 22832"/>
                    <a:gd name="connsiteX5" fmla="*/ 11046 w 22176"/>
                    <a:gd name="connsiteY5" fmla="*/ 22832 h 22832"/>
                    <a:gd name="connsiteX6" fmla="*/ 0 w 22176"/>
                    <a:gd name="connsiteY6" fmla="*/ 11274 h 2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76" h="22832">
                      <a:moveTo>
                        <a:pt x="0" y="11274"/>
                      </a:moveTo>
                      <a:cubicBezTo>
                        <a:pt x="57" y="4983"/>
                        <a:pt x="5067" y="-84"/>
                        <a:pt x="11131" y="1"/>
                      </a:cubicBezTo>
                      <a:cubicBezTo>
                        <a:pt x="14178" y="30"/>
                        <a:pt x="16939" y="1339"/>
                        <a:pt x="18932" y="3446"/>
                      </a:cubicBezTo>
                      <a:cubicBezTo>
                        <a:pt x="20924" y="5524"/>
                        <a:pt x="22177" y="8342"/>
                        <a:pt x="22177" y="11502"/>
                      </a:cubicBezTo>
                      <a:cubicBezTo>
                        <a:pt x="22177" y="14634"/>
                        <a:pt x="20953" y="17537"/>
                        <a:pt x="18932" y="19587"/>
                      </a:cubicBezTo>
                      <a:cubicBezTo>
                        <a:pt x="16910" y="21637"/>
                        <a:pt x="14121" y="22861"/>
                        <a:pt x="11046" y="22832"/>
                      </a:cubicBezTo>
                      <a:cubicBezTo>
                        <a:pt x="4897" y="22747"/>
                        <a:pt x="-57" y="17594"/>
                        <a:pt x="0" y="11274"/>
                      </a:cubicBezTo>
                      <a:close/>
                    </a:path>
                  </a:pathLst>
                </a:custGeom>
                <a:grpFill/>
                <a:ln w="2845"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D33FFB4D-EB07-426F-FA53-1E246C699197}"/>
                    </a:ext>
                  </a:extLst>
                </p:cNvPr>
                <p:cNvSpPr/>
                <p:nvPr/>
              </p:nvSpPr>
              <p:spPr>
                <a:xfrm>
                  <a:off x="10769312" y="2621550"/>
                  <a:ext cx="21175" cy="21789"/>
                </a:xfrm>
                <a:custGeom>
                  <a:avLst/>
                  <a:gdLst>
                    <a:gd name="connsiteX0" fmla="*/ 44 w 21175"/>
                    <a:gd name="connsiteY0" fmla="*/ 10367 h 21789"/>
                    <a:gd name="connsiteX1" fmla="*/ 11089 w 21175"/>
                    <a:gd name="connsiteY1" fmla="*/ 5 h 21789"/>
                    <a:gd name="connsiteX2" fmla="*/ 21167 w 21175"/>
                    <a:gd name="connsiteY2" fmla="*/ 11278 h 21789"/>
                    <a:gd name="connsiteX3" fmla="*/ 10093 w 21175"/>
                    <a:gd name="connsiteY3" fmla="*/ 21783 h 21789"/>
                    <a:gd name="connsiteX4" fmla="*/ 15 w 21175"/>
                    <a:gd name="connsiteY4" fmla="*/ 10396 h 21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75" h="21789">
                      <a:moveTo>
                        <a:pt x="44" y="10367"/>
                      </a:moveTo>
                      <a:cubicBezTo>
                        <a:pt x="357" y="4332"/>
                        <a:pt x="5311" y="-166"/>
                        <a:pt x="11089" y="5"/>
                      </a:cubicBezTo>
                      <a:cubicBezTo>
                        <a:pt x="16897" y="204"/>
                        <a:pt x="21395" y="5243"/>
                        <a:pt x="21167" y="11278"/>
                      </a:cubicBezTo>
                      <a:cubicBezTo>
                        <a:pt x="20940" y="17285"/>
                        <a:pt x="15986" y="21982"/>
                        <a:pt x="10093" y="21783"/>
                      </a:cubicBezTo>
                      <a:cubicBezTo>
                        <a:pt x="4200" y="21612"/>
                        <a:pt x="-298" y="16374"/>
                        <a:pt x="15" y="10396"/>
                      </a:cubicBezTo>
                      <a:close/>
                    </a:path>
                  </a:pathLst>
                </a:custGeom>
                <a:grpFill/>
                <a:ln w="2845"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0C7EE9BA-11FE-D603-3FBD-7F406A5FDA27}"/>
                    </a:ext>
                  </a:extLst>
                </p:cNvPr>
                <p:cNvSpPr/>
                <p:nvPr/>
              </p:nvSpPr>
              <p:spPr>
                <a:xfrm>
                  <a:off x="10688060" y="2616596"/>
                  <a:ext cx="20152" cy="20763"/>
                </a:xfrm>
                <a:custGeom>
                  <a:avLst/>
                  <a:gdLst>
                    <a:gd name="connsiteX0" fmla="*/ 48 w 20152"/>
                    <a:gd name="connsiteY0" fmla="*/ 9542 h 20763"/>
                    <a:gd name="connsiteX1" fmla="*/ 10980 w 20152"/>
                    <a:gd name="connsiteY1" fmla="*/ 33 h 20763"/>
                    <a:gd name="connsiteX2" fmla="*/ 20118 w 20152"/>
                    <a:gd name="connsiteY2" fmla="*/ 11221 h 20763"/>
                    <a:gd name="connsiteX3" fmla="*/ 9186 w 20152"/>
                    <a:gd name="connsiteY3" fmla="*/ 20730 h 20763"/>
                    <a:gd name="connsiteX4" fmla="*/ 48 w 20152"/>
                    <a:gd name="connsiteY4" fmla="*/ 9542 h 20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2" h="20763">
                      <a:moveTo>
                        <a:pt x="48" y="9542"/>
                      </a:moveTo>
                      <a:cubicBezTo>
                        <a:pt x="560" y="3848"/>
                        <a:pt x="5457" y="-422"/>
                        <a:pt x="10980" y="33"/>
                      </a:cubicBezTo>
                      <a:cubicBezTo>
                        <a:pt x="16503" y="489"/>
                        <a:pt x="20573" y="5499"/>
                        <a:pt x="20118" y="11221"/>
                      </a:cubicBezTo>
                      <a:cubicBezTo>
                        <a:pt x="19663" y="16943"/>
                        <a:pt x="14766" y="21185"/>
                        <a:pt x="9186" y="20730"/>
                      </a:cubicBezTo>
                      <a:cubicBezTo>
                        <a:pt x="3606" y="20274"/>
                        <a:pt x="-493" y="15264"/>
                        <a:pt x="48" y="9542"/>
                      </a:cubicBezTo>
                      <a:close/>
                    </a:path>
                  </a:pathLst>
                </a:custGeom>
                <a:grpFill/>
                <a:ln w="2845"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93B34616-58B7-09AC-A899-BBEFA0A1DEF5}"/>
                    </a:ext>
                  </a:extLst>
                </p:cNvPr>
                <p:cNvSpPr/>
                <p:nvPr/>
              </p:nvSpPr>
              <p:spPr>
                <a:xfrm>
                  <a:off x="10607078" y="2608431"/>
                  <a:ext cx="19135" cy="19700"/>
                </a:xfrm>
                <a:custGeom>
                  <a:avLst/>
                  <a:gdLst>
                    <a:gd name="connsiteX0" fmla="*/ 94 w 19135"/>
                    <a:gd name="connsiteY0" fmla="*/ 8598 h 19700"/>
                    <a:gd name="connsiteX1" fmla="*/ 10827 w 19135"/>
                    <a:gd name="connsiteY1" fmla="*/ 85 h 19700"/>
                    <a:gd name="connsiteX2" fmla="*/ 19054 w 19135"/>
                    <a:gd name="connsiteY2" fmla="*/ 11103 h 19700"/>
                    <a:gd name="connsiteX3" fmla="*/ 8321 w 19135"/>
                    <a:gd name="connsiteY3" fmla="*/ 19615 h 19700"/>
                    <a:gd name="connsiteX4" fmla="*/ 94 w 19135"/>
                    <a:gd name="connsiteY4" fmla="*/ 8598 h 1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 h="19700">
                      <a:moveTo>
                        <a:pt x="94" y="8598"/>
                      </a:moveTo>
                      <a:cubicBezTo>
                        <a:pt x="806" y="3189"/>
                        <a:pt x="5617" y="-626"/>
                        <a:pt x="10827" y="85"/>
                      </a:cubicBezTo>
                      <a:cubicBezTo>
                        <a:pt x="16036" y="769"/>
                        <a:pt x="19737" y="5722"/>
                        <a:pt x="19054" y="11103"/>
                      </a:cubicBezTo>
                      <a:cubicBezTo>
                        <a:pt x="18399" y="16512"/>
                        <a:pt x="13588" y="20326"/>
                        <a:pt x="8321" y="19615"/>
                      </a:cubicBezTo>
                      <a:cubicBezTo>
                        <a:pt x="3055" y="18931"/>
                        <a:pt x="-646" y="13978"/>
                        <a:pt x="94" y="8598"/>
                      </a:cubicBezTo>
                      <a:close/>
                    </a:path>
                  </a:pathLst>
                </a:custGeom>
                <a:grpFill/>
                <a:ln w="2845"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2501B48F-5BF4-6CEF-B6E0-C12EBC5B74B8}"/>
                    </a:ext>
                  </a:extLst>
                </p:cNvPr>
                <p:cNvSpPr/>
                <p:nvPr/>
              </p:nvSpPr>
              <p:spPr>
                <a:xfrm>
                  <a:off x="10526513" y="2596990"/>
                  <a:ext cx="18126" cy="18677"/>
                </a:xfrm>
                <a:custGeom>
                  <a:avLst/>
                  <a:gdLst>
                    <a:gd name="connsiteX0" fmla="*/ 123 w 18126"/>
                    <a:gd name="connsiteY0" fmla="*/ 7740 h 18677"/>
                    <a:gd name="connsiteX1" fmla="*/ 10599 w 18126"/>
                    <a:gd name="connsiteY1" fmla="*/ 139 h 18677"/>
                    <a:gd name="connsiteX2" fmla="*/ 18001 w 18126"/>
                    <a:gd name="connsiteY2" fmla="*/ 10786 h 18677"/>
                    <a:gd name="connsiteX3" fmla="*/ 7496 w 18126"/>
                    <a:gd name="connsiteY3" fmla="*/ 18558 h 18677"/>
                    <a:gd name="connsiteX4" fmla="*/ 151 w 18126"/>
                    <a:gd name="connsiteY4" fmla="*/ 7740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6" h="18677">
                      <a:moveTo>
                        <a:pt x="123" y="7740"/>
                      </a:moveTo>
                      <a:cubicBezTo>
                        <a:pt x="1005" y="2673"/>
                        <a:pt x="5702" y="-744"/>
                        <a:pt x="10599" y="139"/>
                      </a:cubicBezTo>
                      <a:cubicBezTo>
                        <a:pt x="15495" y="965"/>
                        <a:pt x="18827" y="5662"/>
                        <a:pt x="18001" y="10786"/>
                      </a:cubicBezTo>
                      <a:cubicBezTo>
                        <a:pt x="17175" y="15853"/>
                        <a:pt x="12450" y="19383"/>
                        <a:pt x="7496" y="18558"/>
                      </a:cubicBezTo>
                      <a:cubicBezTo>
                        <a:pt x="2543" y="17647"/>
                        <a:pt x="-760" y="12807"/>
                        <a:pt x="151" y="7740"/>
                      </a:cubicBezTo>
                      <a:close/>
                    </a:path>
                  </a:pathLst>
                </a:custGeom>
                <a:grpFill/>
                <a:ln w="2845"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E3019662-7D21-9B1B-4038-FFBBB6DD65FC}"/>
                    </a:ext>
                  </a:extLst>
                </p:cNvPr>
                <p:cNvSpPr/>
                <p:nvPr/>
              </p:nvSpPr>
              <p:spPr>
                <a:xfrm>
                  <a:off x="10446455" y="2582120"/>
                  <a:ext cx="17175" cy="17605"/>
                </a:xfrm>
                <a:custGeom>
                  <a:avLst/>
                  <a:gdLst>
                    <a:gd name="connsiteX0" fmla="*/ 213 w 17175"/>
                    <a:gd name="connsiteY0" fmla="*/ 7066 h 17605"/>
                    <a:gd name="connsiteX1" fmla="*/ 10433 w 17175"/>
                    <a:gd name="connsiteY1" fmla="*/ 177 h 17605"/>
                    <a:gd name="connsiteX2" fmla="*/ 16981 w 17175"/>
                    <a:gd name="connsiteY2" fmla="*/ 10539 h 17605"/>
                    <a:gd name="connsiteX3" fmla="*/ 6761 w 17175"/>
                    <a:gd name="connsiteY3" fmla="*/ 17429 h 17605"/>
                    <a:gd name="connsiteX4" fmla="*/ 213 w 17175"/>
                    <a:gd name="connsiteY4" fmla="*/ 7066 h 17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 h="17605">
                      <a:moveTo>
                        <a:pt x="213" y="7066"/>
                      </a:moveTo>
                      <a:cubicBezTo>
                        <a:pt x="1238" y="2312"/>
                        <a:pt x="5821" y="-791"/>
                        <a:pt x="10433" y="177"/>
                      </a:cubicBezTo>
                      <a:cubicBezTo>
                        <a:pt x="15045" y="1116"/>
                        <a:pt x="17977" y="5757"/>
                        <a:pt x="16981" y="10539"/>
                      </a:cubicBezTo>
                      <a:cubicBezTo>
                        <a:pt x="15984" y="15294"/>
                        <a:pt x="11430" y="18396"/>
                        <a:pt x="6761" y="17429"/>
                      </a:cubicBezTo>
                      <a:cubicBezTo>
                        <a:pt x="2121" y="16461"/>
                        <a:pt x="-840" y="11849"/>
                        <a:pt x="213" y="7066"/>
                      </a:cubicBezTo>
                      <a:close/>
                    </a:path>
                  </a:pathLst>
                </a:custGeom>
                <a:grpFill/>
                <a:ln w="2845"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id="{CD44CF85-E53E-C6E9-9EA4-AE9E27FC8452}"/>
                    </a:ext>
                  </a:extLst>
                </p:cNvPr>
                <p:cNvSpPr/>
                <p:nvPr/>
              </p:nvSpPr>
              <p:spPr>
                <a:xfrm>
                  <a:off x="10367200" y="2563942"/>
                  <a:ext cx="16129" cy="16582"/>
                </a:xfrm>
                <a:custGeom>
                  <a:avLst/>
                  <a:gdLst>
                    <a:gd name="connsiteX0" fmla="*/ 270 w 16129"/>
                    <a:gd name="connsiteY0" fmla="*/ 6285 h 16582"/>
                    <a:gd name="connsiteX1" fmla="*/ 10120 w 16129"/>
                    <a:gd name="connsiteY1" fmla="*/ 249 h 16582"/>
                    <a:gd name="connsiteX2" fmla="*/ 15871 w 16129"/>
                    <a:gd name="connsiteY2" fmla="*/ 10298 h 16582"/>
                    <a:gd name="connsiteX3" fmla="*/ 6021 w 16129"/>
                    <a:gd name="connsiteY3" fmla="*/ 16334 h 16582"/>
                    <a:gd name="connsiteX4" fmla="*/ 270 w 16129"/>
                    <a:gd name="connsiteY4" fmla="*/ 6285 h 16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582">
                      <a:moveTo>
                        <a:pt x="270" y="6285"/>
                      </a:moveTo>
                      <a:cubicBezTo>
                        <a:pt x="1437" y="1844"/>
                        <a:pt x="5822" y="-861"/>
                        <a:pt x="10120" y="249"/>
                      </a:cubicBezTo>
                      <a:cubicBezTo>
                        <a:pt x="14419" y="1359"/>
                        <a:pt x="16981" y="5857"/>
                        <a:pt x="15871" y="10298"/>
                      </a:cubicBezTo>
                      <a:cubicBezTo>
                        <a:pt x="14760" y="14740"/>
                        <a:pt x="10348" y="17444"/>
                        <a:pt x="6021" y="16334"/>
                      </a:cubicBezTo>
                      <a:cubicBezTo>
                        <a:pt x="1694" y="15223"/>
                        <a:pt x="-869" y="10726"/>
                        <a:pt x="270" y="6285"/>
                      </a:cubicBezTo>
                      <a:close/>
                    </a:path>
                  </a:pathLst>
                </a:custGeom>
                <a:grpFill/>
                <a:ln w="2845"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7FEA42B4-4C3E-BB6E-65E1-7E541901312E}"/>
                    </a:ext>
                  </a:extLst>
                </p:cNvPr>
                <p:cNvSpPr/>
                <p:nvPr/>
              </p:nvSpPr>
              <p:spPr>
                <a:xfrm>
                  <a:off x="10288690" y="2542657"/>
                  <a:ext cx="15116" cy="15552"/>
                </a:xfrm>
                <a:custGeom>
                  <a:avLst/>
                  <a:gdLst>
                    <a:gd name="connsiteX0" fmla="*/ 349 w 15116"/>
                    <a:gd name="connsiteY0" fmla="*/ 5535 h 15552"/>
                    <a:gd name="connsiteX1" fmla="*/ 9801 w 15116"/>
                    <a:gd name="connsiteY1" fmla="*/ 326 h 15552"/>
                    <a:gd name="connsiteX2" fmla="*/ 14783 w 15116"/>
                    <a:gd name="connsiteY2" fmla="*/ 9976 h 15552"/>
                    <a:gd name="connsiteX3" fmla="*/ 5331 w 15116"/>
                    <a:gd name="connsiteY3" fmla="*/ 15214 h 15552"/>
                    <a:gd name="connsiteX4" fmla="*/ 349 w 15116"/>
                    <a:gd name="connsiteY4" fmla="*/ 5535 h 1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6" h="15552">
                      <a:moveTo>
                        <a:pt x="349" y="5535"/>
                      </a:moveTo>
                      <a:cubicBezTo>
                        <a:pt x="1602" y="1436"/>
                        <a:pt x="5815" y="-899"/>
                        <a:pt x="9801" y="326"/>
                      </a:cubicBezTo>
                      <a:cubicBezTo>
                        <a:pt x="13758" y="1550"/>
                        <a:pt x="16007" y="5877"/>
                        <a:pt x="14783" y="9976"/>
                      </a:cubicBezTo>
                      <a:cubicBezTo>
                        <a:pt x="13558" y="14133"/>
                        <a:pt x="9345" y="16467"/>
                        <a:pt x="5331" y="15214"/>
                      </a:cubicBezTo>
                      <a:cubicBezTo>
                        <a:pt x="1317" y="13990"/>
                        <a:pt x="-903" y="9635"/>
                        <a:pt x="349" y="5535"/>
                      </a:cubicBezTo>
                      <a:close/>
                    </a:path>
                  </a:pathLst>
                </a:custGeom>
                <a:grpFill/>
                <a:ln w="2845"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7C32217E-9CD4-9215-30B7-8AD7A0DD16B4}"/>
                    </a:ext>
                  </a:extLst>
                </p:cNvPr>
                <p:cNvSpPr/>
                <p:nvPr/>
              </p:nvSpPr>
              <p:spPr>
                <a:xfrm>
                  <a:off x="10211154" y="2518060"/>
                  <a:ext cx="14156" cy="14440"/>
                </a:xfrm>
                <a:custGeom>
                  <a:avLst/>
                  <a:gdLst>
                    <a:gd name="connsiteX0" fmla="*/ 424 w 14156"/>
                    <a:gd name="connsiteY0" fmla="*/ 4966 h 14440"/>
                    <a:gd name="connsiteX1" fmla="*/ 9448 w 14156"/>
                    <a:gd name="connsiteY1" fmla="*/ 354 h 14440"/>
                    <a:gd name="connsiteX2" fmla="*/ 13747 w 14156"/>
                    <a:gd name="connsiteY2" fmla="*/ 9464 h 14440"/>
                    <a:gd name="connsiteX3" fmla="*/ 4723 w 14156"/>
                    <a:gd name="connsiteY3" fmla="*/ 14076 h 14440"/>
                    <a:gd name="connsiteX4" fmla="*/ 424 w 14156"/>
                    <a:gd name="connsiteY4" fmla="*/ 4966 h 1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6" h="14440">
                      <a:moveTo>
                        <a:pt x="424" y="4966"/>
                      </a:moveTo>
                      <a:cubicBezTo>
                        <a:pt x="1733" y="1180"/>
                        <a:pt x="5804" y="-870"/>
                        <a:pt x="9448" y="354"/>
                      </a:cubicBezTo>
                      <a:cubicBezTo>
                        <a:pt x="13121" y="1578"/>
                        <a:pt x="15056" y="5649"/>
                        <a:pt x="13747" y="9464"/>
                      </a:cubicBezTo>
                      <a:cubicBezTo>
                        <a:pt x="12466" y="13250"/>
                        <a:pt x="8423" y="15328"/>
                        <a:pt x="4723" y="14076"/>
                      </a:cubicBezTo>
                      <a:cubicBezTo>
                        <a:pt x="1022" y="12823"/>
                        <a:pt x="-914" y="8752"/>
                        <a:pt x="424" y="4966"/>
                      </a:cubicBezTo>
                      <a:close/>
                    </a:path>
                  </a:pathLst>
                </a:custGeom>
                <a:grpFill/>
                <a:ln w="2845"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7562FD20-988B-4D9D-6FD5-B8A5AB3D6DCB}"/>
                    </a:ext>
                  </a:extLst>
                </p:cNvPr>
                <p:cNvSpPr/>
                <p:nvPr/>
              </p:nvSpPr>
              <p:spPr>
                <a:xfrm>
                  <a:off x="10134782" y="2490193"/>
                  <a:ext cx="13140" cy="13414"/>
                </a:xfrm>
                <a:custGeom>
                  <a:avLst/>
                  <a:gdLst>
                    <a:gd name="connsiteX0" fmla="*/ 500 w 13140"/>
                    <a:gd name="connsiteY0" fmla="*/ 4308 h 13414"/>
                    <a:gd name="connsiteX1" fmla="*/ 9041 w 13140"/>
                    <a:gd name="connsiteY1" fmla="*/ 437 h 13414"/>
                    <a:gd name="connsiteX2" fmla="*/ 12656 w 13140"/>
                    <a:gd name="connsiteY2" fmla="*/ 9091 h 13414"/>
                    <a:gd name="connsiteX3" fmla="*/ 4116 w 13140"/>
                    <a:gd name="connsiteY3" fmla="*/ 12963 h 13414"/>
                    <a:gd name="connsiteX4" fmla="*/ 500 w 13140"/>
                    <a:gd name="connsiteY4" fmla="*/ 4308 h 1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0" h="13414">
                      <a:moveTo>
                        <a:pt x="500" y="4308"/>
                      </a:moveTo>
                      <a:cubicBezTo>
                        <a:pt x="1867" y="864"/>
                        <a:pt x="5682" y="-873"/>
                        <a:pt x="9041" y="437"/>
                      </a:cubicBezTo>
                      <a:cubicBezTo>
                        <a:pt x="12400" y="1746"/>
                        <a:pt x="14023" y="5618"/>
                        <a:pt x="12656" y="9091"/>
                      </a:cubicBezTo>
                      <a:cubicBezTo>
                        <a:pt x="11318" y="12564"/>
                        <a:pt x="7503" y="14301"/>
                        <a:pt x="4116" y="12963"/>
                      </a:cubicBezTo>
                      <a:cubicBezTo>
                        <a:pt x="728" y="11653"/>
                        <a:pt x="-895" y="7781"/>
                        <a:pt x="500" y="4308"/>
                      </a:cubicBezTo>
                      <a:close/>
                    </a:path>
                  </a:pathLst>
                </a:custGeom>
                <a:grpFill/>
                <a:ln w="2845"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F95FA771-5695-6993-370C-2A07F20D2ACE}"/>
                    </a:ext>
                  </a:extLst>
                </p:cNvPr>
                <p:cNvSpPr/>
                <p:nvPr/>
              </p:nvSpPr>
              <p:spPr>
                <a:xfrm>
                  <a:off x="10059602" y="2459255"/>
                  <a:ext cx="12077" cy="12387"/>
                </a:xfrm>
                <a:custGeom>
                  <a:avLst/>
                  <a:gdLst>
                    <a:gd name="connsiteX0" fmla="*/ 552 w 12077"/>
                    <a:gd name="connsiteY0" fmla="*/ 3731 h 12387"/>
                    <a:gd name="connsiteX1" fmla="*/ 8552 w 12077"/>
                    <a:gd name="connsiteY1" fmla="*/ 514 h 12387"/>
                    <a:gd name="connsiteX2" fmla="*/ 11541 w 12077"/>
                    <a:gd name="connsiteY2" fmla="*/ 8656 h 12387"/>
                    <a:gd name="connsiteX3" fmla="*/ 3542 w 12077"/>
                    <a:gd name="connsiteY3" fmla="*/ 11873 h 12387"/>
                    <a:gd name="connsiteX4" fmla="*/ 552 w 12077"/>
                    <a:gd name="connsiteY4" fmla="*/ 3731 h 1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7" h="12387">
                      <a:moveTo>
                        <a:pt x="552" y="3731"/>
                      </a:moveTo>
                      <a:cubicBezTo>
                        <a:pt x="1947" y="600"/>
                        <a:pt x="5534" y="-852"/>
                        <a:pt x="8552" y="514"/>
                      </a:cubicBezTo>
                      <a:cubicBezTo>
                        <a:pt x="11570" y="1881"/>
                        <a:pt x="12908" y="5525"/>
                        <a:pt x="11541" y="8656"/>
                      </a:cubicBezTo>
                      <a:cubicBezTo>
                        <a:pt x="10175" y="11788"/>
                        <a:pt x="6588" y="13240"/>
                        <a:pt x="3542" y="11873"/>
                      </a:cubicBezTo>
                      <a:cubicBezTo>
                        <a:pt x="495" y="10507"/>
                        <a:pt x="-843" y="6863"/>
                        <a:pt x="552" y="3731"/>
                      </a:cubicBezTo>
                      <a:close/>
                    </a:path>
                  </a:pathLst>
                </a:custGeom>
                <a:grpFill/>
                <a:ln w="2845"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FB23E0B3-29AB-E3D8-EA51-757CAA5C073D}"/>
                    </a:ext>
                  </a:extLst>
                </p:cNvPr>
                <p:cNvSpPr/>
                <p:nvPr/>
              </p:nvSpPr>
              <p:spPr>
                <a:xfrm>
                  <a:off x="9985763" y="2425253"/>
                  <a:ext cx="11151" cy="11270"/>
                </a:xfrm>
                <a:custGeom>
                  <a:avLst/>
                  <a:gdLst>
                    <a:gd name="connsiteX0" fmla="*/ 602 w 11151"/>
                    <a:gd name="connsiteY0" fmla="*/ 3258 h 11270"/>
                    <a:gd name="connsiteX1" fmla="*/ 8090 w 11151"/>
                    <a:gd name="connsiteY1" fmla="*/ 525 h 11270"/>
                    <a:gd name="connsiteX2" fmla="*/ 10566 w 11151"/>
                    <a:gd name="connsiteY2" fmla="*/ 8012 h 11270"/>
                    <a:gd name="connsiteX3" fmla="*/ 3080 w 11151"/>
                    <a:gd name="connsiteY3" fmla="*/ 10745 h 11270"/>
                    <a:gd name="connsiteX4" fmla="*/ 602 w 11151"/>
                    <a:gd name="connsiteY4" fmla="*/ 3258 h 1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1" h="11270">
                      <a:moveTo>
                        <a:pt x="602" y="3258"/>
                      </a:moveTo>
                      <a:cubicBezTo>
                        <a:pt x="1997" y="440"/>
                        <a:pt x="5356" y="-784"/>
                        <a:pt x="8090" y="525"/>
                      </a:cubicBezTo>
                      <a:cubicBezTo>
                        <a:pt x="10823" y="1835"/>
                        <a:pt x="11933" y="5194"/>
                        <a:pt x="10566" y="8012"/>
                      </a:cubicBezTo>
                      <a:cubicBezTo>
                        <a:pt x="9200" y="10831"/>
                        <a:pt x="5841" y="12055"/>
                        <a:pt x="3080" y="10745"/>
                      </a:cubicBezTo>
                      <a:cubicBezTo>
                        <a:pt x="317" y="9436"/>
                        <a:pt x="-792" y="6076"/>
                        <a:pt x="602" y="3258"/>
                      </a:cubicBezTo>
                      <a:close/>
                    </a:path>
                  </a:pathLst>
                </a:custGeom>
                <a:grpFill/>
                <a:ln w="2845"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A5C888DE-C81A-E0CE-C513-BBE4120B5DC2}"/>
                    </a:ext>
                  </a:extLst>
                </p:cNvPr>
                <p:cNvSpPr/>
                <p:nvPr/>
              </p:nvSpPr>
              <p:spPr>
                <a:xfrm>
                  <a:off x="9913491" y="2388072"/>
                  <a:ext cx="10119" cy="10248"/>
                </a:xfrm>
                <a:custGeom>
                  <a:avLst/>
                  <a:gdLst>
                    <a:gd name="connsiteX0" fmla="*/ 651 w 10119"/>
                    <a:gd name="connsiteY0" fmla="*/ 2747 h 10248"/>
                    <a:gd name="connsiteX1" fmla="*/ 7540 w 10119"/>
                    <a:gd name="connsiteY1" fmla="*/ 584 h 10248"/>
                    <a:gd name="connsiteX2" fmla="*/ 9475 w 10119"/>
                    <a:gd name="connsiteY2" fmla="*/ 7501 h 10248"/>
                    <a:gd name="connsiteX3" fmla="*/ 2586 w 10119"/>
                    <a:gd name="connsiteY3" fmla="*/ 9665 h 10248"/>
                    <a:gd name="connsiteX4" fmla="*/ 651 w 10119"/>
                    <a:gd name="connsiteY4" fmla="*/ 2747 h 10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9" h="10248">
                      <a:moveTo>
                        <a:pt x="651" y="2747"/>
                      </a:moveTo>
                      <a:cubicBezTo>
                        <a:pt x="2017" y="242"/>
                        <a:pt x="5091" y="-726"/>
                        <a:pt x="7540" y="584"/>
                      </a:cubicBezTo>
                      <a:cubicBezTo>
                        <a:pt x="9959" y="1893"/>
                        <a:pt x="10842" y="4996"/>
                        <a:pt x="9475" y="7501"/>
                      </a:cubicBezTo>
                      <a:cubicBezTo>
                        <a:pt x="8109" y="10007"/>
                        <a:pt x="5034" y="10975"/>
                        <a:pt x="2586" y="9665"/>
                      </a:cubicBezTo>
                      <a:cubicBezTo>
                        <a:pt x="138" y="8355"/>
                        <a:pt x="-716" y="5253"/>
                        <a:pt x="651" y="2747"/>
                      </a:cubicBezTo>
                      <a:close/>
                    </a:path>
                  </a:pathLst>
                </a:custGeom>
                <a:grpFill/>
                <a:ln w="2845"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07F02472-FAB1-B073-F5B0-57FFD6053A54}"/>
                    </a:ext>
                  </a:extLst>
                </p:cNvPr>
                <p:cNvSpPr/>
                <p:nvPr/>
              </p:nvSpPr>
              <p:spPr>
                <a:xfrm>
                  <a:off x="9842809" y="2348030"/>
                  <a:ext cx="9062" cy="9227"/>
                </a:xfrm>
                <a:custGeom>
                  <a:avLst/>
                  <a:gdLst>
                    <a:gd name="connsiteX0" fmla="*/ 674 w 9062"/>
                    <a:gd name="connsiteY0" fmla="*/ 2280 h 9227"/>
                    <a:gd name="connsiteX1" fmla="*/ 6908 w 9062"/>
                    <a:gd name="connsiteY1" fmla="*/ 628 h 9227"/>
                    <a:gd name="connsiteX2" fmla="*/ 8389 w 9062"/>
                    <a:gd name="connsiteY2" fmla="*/ 6948 h 9227"/>
                    <a:gd name="connsiteX3" fmla="*/ 2154 w 9062"/>
                    <a:gd name="connsiteY3" fmla="*/ 8600 h 9227"/>
                    <a:gd name="connsiteX4" fmla="*/ 674 w 9062"/>
                    <a:gd name="connsiteY4" fmla="*/ 2280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2" h="9227">
                      <a:moveTo>
                        <a:pt x="674" y="2280"/>
                      </a:moveTo>
                      <a:cubicBezTo>
                        <a:pt x="1983" y="88"/>
                        <a:pt x="4802" y="-653"/>
                        <a:pt x="6908" y="628"/>
                      </a:cubicBezTo>
                      <a:cubicBezTo>
                        <a:pt x="9043" y="1910"/>
                        <a:pt x="9698" y="4756"/>
                        <a:pt x="8389" y="6948"/>
                      </a:cubicBezTo>
                      <a:cubicBezTo>
                        <a:pt x="7079" y="9140"/>
                        <a:pt x="4289" y="9881"/>
                        <a:pt x="2154" y="8600"/>
                      </a:cubicBezTo>
                      <a:cubicBezTo>
                        <a:pt x="19" y="7290"/>
                        <a:pt x="-636" y="4472"/>
                        <a:pt x="674" y="2280"/>
                      </a:cubicBezTo>
                      <a:close/>
                    </a:path>
                  </a:pathLst>
                </a:custGeom>
                <a:grpFill/>
                <a:ln w="2845"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CACB6784-8D40-6610-45DA-1072814E804A}"/>
                    </a:ext>
                  </a:extLst>
                </p:cNvPr>
                <p:cNvSpPr/>
                <p:nvPr/>
              </p:nvSpPr>
              <p:spPr>
                <a:xfrm>
                  <a:off x="9773810" y="2305074"/>
                  <a:ext cx="8128" cy="8139"/>
                </a:xfrm>
                <a:custGeom>
                  <a:avLst/>
                  <a:gdLst>
                    <a:gd name="connsiteX0" fmla="*/ 695 w 8128"/>
                    <a:gd name="connsiteY0" fmla="*/ 1906 h 8139"/>
                    <a:gd name="connsiteX1" fmla="*/ 6331 w 8128"/>
                    <a:gd name="connsiteY1" fmla="*/ 625 h 8139"/>
                    <a:gd name="connsiteX2" fmla="*/ 7441 w 8128"/>
                    <a:gd name="connsiteY2" fmla="*/ 6233 h 8139"/>
                    <a:gd name="connsiteX3" fmla="*/ 1804 w 8128"/>
                    <a:gd name="connsiteY3" fmla="*/ 7515 h 8139"/>
                    <a:gd name="connsiteX4" fmla="*/ 695 w 8128"/>
                    <a:gd name="connsiteY4" fmla="*/ 1906 h 8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8" h="8139">
                      <a:moveTo>
                        <a:pt x="695" y="1906"/>
                      </a:moveTo>
                      <a:cubicBezTo>
                        <a:pt x="1947" y="-1"/>
                        <a:pt x="4480" y="-570"/>
                        <a:pt x="6331" y="625"/>
                      </a:cubicBezTo>
                      <a:cubicBezTo>
                        <a:pt x="8181" y="1821"/>
                        <a:pt x="8694" y="4326"/>
                        <a:pt x="7441" y="6233"/>
                      </a:cubicBezTo>
                      <a:cubicBezTo>
                        <a:pt x="6189" y="8141"/>
                        <a:pt x="3684" y="8710"/>
                        <a:pt x="1804" y="7515"/>
                      </a:cubicBezTo>
                      <a:cubicBezTo>
                        <a:pt x="-74" y="6319"/>
                        <a:pt x="-558" y="3814"/>
                        <a:pt x="695" y="1906"/>
                      </a:cubicBezTo>
                      <a:close/>
                    </a:path>
                  </a:pathLst>
                </a:custGeom>
                <a:grpFill/>
                <a:ln w="2845"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id="{A316155B-3961-3C88-1036-57039B0B0989}"/>
                    </a:ext>
                  </a:extLst>
                </p:cNvPr>
                <p:cNvSpPr/>
                <p:nvPr/>
              </p:nvSpPr>
              <p:spPr>
                <a:xfrm>
                  <a:off x="9706796" y="2259159"/>
                  <a:ext cx="7082" cy="7163"/>
                </a:xfrm>
                <a:custGeom>
                  <a:avLst/>
                  <a:gdLst>
                    <a:gd name="connsiteX0" fmla="*/ 695 w 7082"/>
                    <a:gd name="connsiteY0" fmla="*/ 1532 h 7163"/>
                    <a:gd name="connsiteX1" fmla="*/ 5648 w 7082"/>
                    <a:gd name="connsiteY1" fmla="*/ 649 h 7163"/>
                    <a:gd name="connsiteX2" fmla="*/ 6388 w 7082"/>
                    <a:gd name="connsiteY2" fmla="*/ 5631 h 7163"/>
                    <a:gd name="connsiteX3" fmla="*/ 1435 w 7082"/>
                    <a:gd name="connsiteY3" fmla="*/ 6514 h 7163"/>
                    <a:gd name="connsiteX4" fmla="*/ 695 w 7082"/>
                    <a:gd name="connsiteY4" fmla="*/ 1532 h 7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 h="7163">
                      <a:moveTo>
                        <a:pt x="695" y="1532"/>
                      </a:moveTo>
                      <a:cubicBezTo>
                        <a:pt x="1862" y="-91"/>
                        <a:pt x="4082" y="-489"/>
                        <a:pt x="5648" y="649"/>
                      </a:cubicBezTo>
                      <a:cubicBezTo>
                        <a:pt x="7214" y="1788"/>
                        <a:pt x="7555" y="4009"/>
                        <a:pt x="6388" y="5631"/>
                      </a:cubicBezTo>
                      <a:cubicBezTo>
                        <a:pt x="5221" y="7254"/>
                        <a:pt x="3029" y="7653"/>
                        <a:pt x="1435" y="6514"/>
                      </a:cubicBezTo>
                      <a:cubicBezTo>
                        <a:pt x="-131" y="5375"/>
                        <a:pt x="-472" y="3155"/>
                        <a:pt x="695" y="1532"/>
                      </a:cubicBezTo>
                      <a:close/>
                    </a:path>
                  </a:pathLst>
                </a:custGeom>
                <a:grpFill/>
                <a:ln w="2845"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79AB0C9A-612F-3E2B-52FA-33590F05F4CD}"/>
                    </a:ext>
                  </a:extLst>
                </p:cNvPr>
                <p:cNvSpPr/>
                <p:nvPr/>
              </p:nvSpPr>
              <p:spPr>
                <a:xfrm>
                  <a:off x="9641623" y="2210642"/>
                  <a:ext cx="6026" cy="6124"/>
                </a:xfrm>
                <a:custGeom>
                  <a:avLst/>
                  <a:gdLst>
                    <a:gd name="connsiteX0" fmla="*/ 675 w 6026"/>
                    <a:gd name="connsiteY0" fmla="*/ 1198 h 6124"/>
                    <a:gd name="connsiteX1" fmla="*/ 4917 w 6026"/>
                    <a:gd name="connsiteY1" fmla="*/ 628 h 6124"/>
                    <a:gd name="connsiteX2" fmla="*/ 5372 w 6026"/>
                    <a:gd name="connsiteY2" fmla="*/ 4927 h 6124"/>
                    <a:gd name="connsiteX3" fmla="*/ 1131 w 6026"/>
                    <a:gd name="connsiteY3" fmla="*/ 5496 h 6124"/>
                    <a:gd name="connsiteX4" fmla="*/ 675 w 6026"/>
                    <a:gd name="connsiteY4" fmla="*/ 1198 h 6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6" h="6124">
                      <a:moveTo>
                        <a:pt x="675" y="1198"/>
                      </a:moveTo>
                      <a:cubicBezTo>
                        <a:pt x="1728" y="-140"/>
                        <a:pt x="3636" y="-397"/>
                        <a:pt x="4917" y="628"/>
                      </a:cubicBezTo>
                      <a:cubicBezTo>
                        <a:pt x="6198" y="1653"/>
                        <a:pt x="6397" y="3589"/>
                        <a:pt x="5372" y="4927"/>
                      </a:cubicBezTo>
                      <a:cubicBezTo>
                        <a:pt x="4319" y="6265"/>
                        <a:pt x="2440" y="6521"/>
                        <a:pt x="1131" y="5496"/>
                      </a:cubicBezTo>
                      <a:cubicBezTo>
                        <a:pt x="-179" y="4471"/>
                        <a:pt x="-378" y="2536"/>
                        <a:pt x="675" y="1198"/>
                      </a:cubicBezTo>
                      <a:close/>
                    </a:path>
                  </a:pathLst>
                </a:custGeom>
                <a:grpFill/>
                <a:ln w="2845"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218E22EC-84AF-5642-4146-173CA8603088}"/>
                    </a:ext>
                  </a:extLst>
                </p:cNvPr>
                <p:cNvSpPr/>
                <p:nvPr/>
              </p:nvSpPr>
              <p:spPr>
                <a:xfrm>
                  <a:off x="9578569" y="2159417"/>
                  <a:ext cx="5045" cy="5047"/>
                </a:xfrm>
                <a:custGeom>
                  <a:avLst/>
                  <a:gdLst>
                    <a:gd name="connsiteX0" fmla="*/ 615 w 5045"/>
                    <a:gd name="connsiteY0" fmla="*/ 924 h 5047"/>
                    <a:gd name="connsiteX1" fmla="*/ 4174 w 5045"/>
                    <a:gd name="connsiteY1" fmla="*/ 554 h 5047"/>
                    <a:gd name="connsiteX2" fmla="*/ 4430 w 5045"/>
                    <a:gd name="connsiteY2" fmla="*/ 4112 h 5047"/>
                    <a:gd name="connsiteX3" fmla="*/ 872 w 5045"/>
                    <a:gd name="connsiteY3" fmla="*/ 4482 h 5047"/>
                    <a:gd name="connsiteX4" fmla="*/ 615 w 5045"/>
                    <a:gd name="connsiteY4" fmla="*/ 924 h 5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 h="5047">
                      <a:moveTo>
                        <a:pt x="615" y="924"/>
                      </a:moveTo>
                      <a:cubicBezTo>
                        <a:pt x="1526" y="-158"/>
                        <a:pt x="3121" y="-300"/>
                        <a:pt x="4174" y="554"/>
                      </a:cubicBezTo>
                      <a:cubicBezTo>
                        <a:pt x="5227" y="1436"/>
                        <a:pt x="5341" y="3030"/>
                        <a:pt x="4430" y="4112"/>
                      </a:cubicBezTo>
                      <a:cubicBezTo>
                        <a:pt x="3519" y="5194"/>
                        <a:pt x="1925" y="5365"/>
                        <a:pt x="872" y="4482"/>
                      </a:cubicBezTo>
                      <a:cubicBezTo>
                        <a:pt x="-182" y="3600"/>
                        <a:pt x="-296" y="2005"/>
                        <a:pt x="615" y="924"/>
                      </a:cubicBezTo>
                      <a:close/>
                    </a:path>
                  </a:pathLst>
                </a:custGeom>
                <a:grpFill/>
                <a:ln w="2845"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BCD69217-1719-C9E6-7EB3-CFDDC3A74EC5}"/>
                    </a:ext>
                  </a:extLst>
                </p:cNvPr>
                <p:cNvSpPr/>
                <p:nvPr/>
              </p:nvSpPr>
              <p:spPr>
                <a:xfrm>
                  <a:off x="9517692" y="2105607"/>
                  <a:ext cx="4032" cy="4048"/>
                </a:xfrm>
                <a:custGeom>
                  <a:avLst/>
                  <a:gdLst>
                    <a:gd name="connsiteX0" fmla="*/ 570 w 4032"/>
                    <a:gd name="connsiteY0" fmla="*/ 672 h 4048"/>
                    <a:gd name="connsiteX1" fmla="*/ 3416 w 4032"/>
                    <a:gd name="connsiteY1" fmla="*/ 530 h 4048"/>
                    <a:gd name="connsiteX2" fmla="*/ 3473 w 4032"/>
                    <a:gd name="connsiteY2" fmla="*/ 3377 h 4048"/>
                    <a:gd name="connsiteX3" fmla="*/ 627 w 4032"/>
                    <a:gd name="connsiteY3" fmla="*/ 3519 h 4048"/>
                    <a:gd name="connsiteX4" fmla="*/ 570 w 4032"/>
                    <a:gd name="connsiteY4" fmla="*/ 672 h 4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2" h="4048">
                      <a:moveTo>
                        <a:pt x="570" y="672"/>
                      </a:moveTo>
                      <a:cubicBezTo>
                        <a:pt x="1338" y="-153"/>
                        <a:pt x="2619" y="-239"/>
                        <a:pt x="3416" y="530"/>
                      </a:cubicBezTo>
                      <a:cubicBezTo>
                        <a:pt x="4214" y="1270"/>
                        <a:pt x="4242" y="2551"/>
                        <a:pt x="3473" y="3377"/>
                      </a:cubicBezTo>
                      <a:cubicBezTo>
                        <a:pt x="2705" y="4202"/>
                        <a:pt x="1452" y="4288"/>
                        <a:pt x="627" y="3519"/>
                      </a:cubicBezTo>
                      <a:cubicBezTo>
                        <a:pt x="-199" y="2750"/>
                        <a:pt x="-199" y="1498"/>
                        <a:pt x="570" y="672"/>
                      </a:cubicBezTo>
                      <a:close/>
                    </a:path>
                  </a:pathLst>
                </a:custGeom>
                <a:grpFill/>
                <a:ln w="2845"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29C4E028-0107-A4DE-C01C-0C0AAE3DB1F7}"/>
                    </a:ext>
                  </a:extLst>
                </p:cNvPr>
                <p:cNvSpPr/>
                <p:nvPr/>
              </p:nvSpPr>
              <p:spPr>
                <a:xfrm>
                  <a:off x="9458980" y="2049503"/>
                  <a:ext cx="3010" cy="2983"/>
                </a:xfrm>
                <a:custGeom>
                  <a:avLst/>
                  <a:gdLst>
                    <a:gd name="connsiteX0" fmla="*/ 438 w 3010"/>
                    <a:gd name="connsiteY0" fmla="*/ 467 h 2983"/>
                    <a:gd name="connsiteX1" fmla="*/ 2573 w 3010"/>
                    <a:gd name="connsiteY1" fmla="*/ 410 h 2983"/>
                    <a:gd name="connsiteX2" fmla="*/ 2573 w 3010"/>
                    <a:gd name="connsiteY2" fmla="*/ 2516 h 2983"/>
                    <a:gd name="connsiteX3" fmla="*/ 438 w 3010"/>
                    <a:gd name="connsiteY3" fmla="*/ 2573 h 2983"/>
                    <a:gd name="connsiteX4" fmla="*/ 438 w 3010"/>
                    <a:gd name="connsiteY4" fmla="*/ 467 h 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0" h="2983">
                      <a:moveTo>
                        <a:pt x="438" y="467"/>
                      </a:moveTo>
                      <a:cubicBezTo>
                        <a:pt x="1036" y="-131"/>
                        <a:pt x="1975" y="-160"/>
                        <a:pt x="2573" y="410"/>
                      </a:cubicBezTo>
                      <a:cubicBezTo>
                        <a:pt x="3171" y="979"/>
                        <a:pt x="3143" y="1919"/>
                        <a:pt x="2573" y="2516"/>
                      </a:cubicBezTo>
                      <a:cubicBezTo>
                        <a:pt x="1975" y="3114"/>
                        <a:pt x="1036" y="3143"/>
                        <a:pt x="438" y="2573"/>
                      </a:cubicBezTo>
                      <a:cubicBezTo>
                        <a:pt x="-160" y="2004"/>
                        <a:pt x="-132" y="1065"/>
                        <a:pt x="438" y="467"/>
                      </a:cubicBezTo>
                      <a:close/>
                    </a:path>
                  </a:pathLst>
                </a:custGeom>
                <a:grpFill/>
                <a:ln w="2845" cap="flat">
                  <a:noFill/>
                  <a:prstDash val="solid"/>
                  <a:miter/>
                </a:ln>
              </p:spPr>
              <p:txBody>
                <a:bodyPr rtlCol="0" anchor="ctr"/>
                <a:lstStyle/>
                <a:p>
                  <a:endParaRPr lang="en-US"/>
                </a:p>
              </p:txBody>
            </p:sp>
          </p:grpSp>
          <p:grpSp>
            <p:nvGrpSpPr>
              <p:cNvPr id="18" name="Graphic 9">
                <a:extLst>
                  <a:ext uri="{FF2B5EF4-FFF2-40B4-BE49-F238E27FC236}">
                    <a16:creationId xmlns:a16="http://schemas.microsoft.com/office/drawing/2014/main" id="{D1C8633D-5951-1309-BE48-011A6D3E249F}"/>
                  </a:ext>
                </a:extLst>
              </p:cNvPr>
              <p:cNvGrpSpPr/>
              <p:nvPr/>
            </p:nvGrpSpPr>
            <p:grpSpPr>
              <a:xfrm>
                <a:off x="9402432" y="2105859"/>
                <a:ext cx="2816025" cy="620202"/>
                <a:chOff x="9402432" y="2105859"/>
                <a:chExt cx="2816025" cy="620202"/>
              </a:xfrm>
              <a:grpFill/>
            </p:grpSpPr>
            <p:sp>
              <p:nvSpPr>
                <p:cNvPr id="1706" name="Freeform: Shape 1705">
                  <a:extLst>
                    <a:ext uri="{FF2B5EF4-FFF2-40B4-BE49-F238E27FC236}">
                      <a16:creationId xmlns:a16="http://schemas.microsoft.com/office/drawing/2014/main" id="{113EC847-8227-8A4B-DFFC-70D8DB7FDA33}"/>
                    </a:ext>
                  </a:extLst>
                </p:cNvPr>
                <p:cNvSpPr/>
                <p:nvPr/>
              </p:nvSpPr>
              <p:spPr>
                <a:xfrm>
                  <a:off x="12177077" y="2213843"/>
                  <a:ext cx="41380" cy="41695"/>
                </a:xfrm>
                <a:custGeom>
                  <a:avLst/>
                  <a:gdLst>
                    <a:gd name="connsiteX0" fmla="*/ 4930 w 41380"/>
                    <a:gd name="connsiteY0" fmla="*/ 33923 h 41695"/>
                    <a:gd name="connsiteX1" fmla="*/ 7123 w 41380"/>
                    <a:gd name="connsiteY1" fmla="*/ 4601 h 41695"/>
                    <a:gd name="connsiteX2" fmla="*/ 36303 w 41380"/>
                    <a:gd name="connsiteY2" fmla="*/ 7647 h 41695"/>
                    <a:gd name="connsiteX3" fmla="*/ 34110 w 41380"/>
                    <a:gd name="connsiteY3" fmla="*/ 36969 h 41695"/>
                    <a:gd name="connsiteX4" fmla="*/ 4930 w 41380"/>
                    <a:gd name="connsiteY4" fmla="*/ 33923 h 4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80" h="41695">
                      <a:moveTo>
                        <a:pt x="4930" y="33923"/>
                      </a:moveTo>
                      <a:cubicBezTo>
                        <a:pt x="-2415" y="24899"/>
                        <a:pt x="-1446" y="11746"/>
                        <a:pt x="7123" y="4601"/>
                      </a:cubicBezTo>
                      <a:cubicBezTo>
                        <a:pt x="15692" y="-2573"/>
                        <a:pt x="28759" y="-1207"/>
                        <a:pt x="36303" y="7647"/>
                      </a:cubicBezTo>
                      <a:cubicBezTo>
                        <a:pt x="43846" y="16501"/>
                        <a:pt x="42879" y="29624"/>
                        <a:pt x="34110" y="36969"/>
                      </a:cubicBezTo>
                      <a:cubicBezTo>
                        <a:pt x="25342" y="44314"/>
                        <a:pt x="12275" y="42948"/>
                        <a:pt x="4930" y="33923"/>
                      </a:cubicBezTo>
                      <a:close/>
                    </a:path>
                  </a:pathLst>
                </a:custGeom>
                <a:grpFill/>
                <a:ln w="2845"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705E6499-AB50-F27A-4C4E-6B96367EF3A6}"/>
                    </a:ext>
                  </a:extLst>
                </p:cNvPr>
                <p:cNvSpPr/>
                <p:nvPr/>
              </p:nvSpPr>
              <p:spPr>
                <a:xfrm>
                  <a:off x="12111002" y="2267658"/>
                  <a:ext cx="40386" cy="40537"/>
                </a:xfrm>
                <a:custGeom>
                  <a:avLst/>
                  <a:gdLst>
                    <a:gd name="connsiteX0" fmla="*/ 4248 w 40386"/>
                    <a:gd name="connsiteY0" fmla="*/ 32263 h 40537"/>
                    <a:gd name="connsiteX1" fmla="*/ 7664 w 40386"/>
                    <a:gd name="connsiteY1" fmla="*/ 3937 h 40537"/>
                    <a:gd name="connsiteX2" fmla="*/ 35932 w 40386"/>
                    <a:gd name="connsiteY2" fmla="*/ 8036 h 40537"/>
                    <a:gd name="connsiteX3" fmla="*/ 32659 w 40386"/>
                    <a:gd name="connsiteY3" fmla="*/ 36533 h 40537"/>
                    <a:gd name="connsiteX4" fmla="*/ 4248 w 40386"/>
                    <a:gd name="connsiteY4" fmla="*/ 32234 h 40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6" h="40537">
                      <a:moveTo>
                        <a:pt x="4248" y="32263"/>
                      </a:moveTo>
                      <a:cubicBezTo>
                        <a:pt x="-2557" y="23181"/>
                        <a:pt x="-1019" y="10513"/>
                        <a:pt x="7664" y="3937"/>
                      </a:cubicBezTo>
                      <a:cubicBezTo>
                        <a:pt x="16404" y="-2554"/>
                        <a:pt x="28929" y="-903"/>
                        <a:pt x="35932" y="8036"/>
                      </a:cubicBezTo>
                      <a:cubicBezTo>
                        <a:pt x="42908" y="16947"/>
                        <a:pt x="41598" y="29900"/>
                        <a:pt x="32659" y="36533"/>
                      </a:cubicBezTo>
                      <a:cubicBezTo>
                        <a:pt x="23776" y="43251"/>
                        <a:pt x="11051" y="41316"/>
                        <a:pt x="4248" y="32234"/>
                      </a:cubicBezTo>
                      <a:close/>
                    </a:path>
                  </a:pathLst>
                </a:custGeom>
                <a:grpFill/>
                <a:ln w="2845"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EC3BC17F-98C9-8A0A-3606-E1D1547189D8}"/>
                    </a:ext>
                  </a:extLst>
                </p:cNvPr>
                <p:cNvSpPr/>
                <p:nvPr/>
              </p:nvSpPr>
              <p:spPr>
                <a:xfrm>
                  <a:off x="12042869" y="2318535"/>
                  <a:ext cx="39191" cy="39748"/>
                </a:xfrm>
                <a:custGeom>
                  <a:avLst/>
                  <a:gdLst>
                    <a:gd name="connsiteX0" fmla="*/ 3629 w 39191"/>
                    <a:gd name="connsiteY0" fmla="*/ 30892 h 39748"/>
                    <a:gd name="connsiteX1" fmla="*/ 270 w 39191"/>
                    <a:gd name="connsiteY1" fmla="*/ 16088 h 39748"/>
                    <a:gd name="connsiteX2" fmla="*/ 2889 w 39191"/>
                    <a:gd name="connsiteY2" fmla="*/ 9113 h 39748"/>
                    <a:gd name="connsiteX3" fmla="*/ 8070 w 39191"/>
                    <a:gd name="connsiteY3" fmla="*/ 3477 h 39748"/>
                    <a:gd name="connsiteX4" fmla="*/ 35372 w 39191"/>
                    <a:gd name="connsiteY4" fmla="*/ 8544 h 39748"/>
                    <a:gd name="connsiteX5" fmla="*/ 31073 w 39191"/>
                    <a:gd name="connsiteY5" fmla="*/ 36215 h 39748"/>
                    <a:gd name="connsiteX6" fmla="*/ 23956 w 39191"/>
                    <a:gd name="connsiteY6" fmla="*/ 39375 h 39748"/>
                    <a:gd name="connsiteX7" fmla="*/ 16383 w 39191"/>
                    <a:gd name="connsiteY7" fmla="*/ 39375 h 39748"/>
                    <a:gd name="connsiteX8" fmla="*/ 3629 w 39191"/>
                    <a:gd name="connsiteY8" fmla="*/ 30948 h 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1" h="39748">
                      <a:moveTo>
                        <a:pt x="3629" y="30892"/>
                      </a:moveTo>
                      <a:cubicBezTo>
                        <a:pt x="498" y="26337"/>
                        <a:pt x="-556" y="21013"/>
                        <a:pt x="270" y="16088"/>
                      </a:cubicBezTo>
                      <a:cubicBezTo>
                        <a:pt x="669" y="13611"/>
                        <a:pt x="1579" y="11277"/>
                        <a:pt x="2889" y="9113"/>
                      </a:cubicBezTo>
                      <a:cubicBezTo>
                        <a:pt x="4170" y="6950"/>
                        <a:pt x="5907" y="5014"/>
                        <a:pt x="8070" y="3477"/>
                      </a:cubicBezTo>
                      <a:cubicBezTo>
                        <a:pt x="16696" y="-2701"/>
                        <a:pt x="28909" y="-423"/>
                        <a:pt x="35372" y="8544"/>
                      </a:cubicBezTo>
                      <a:cubicBezTo>
                        <a:pt x="41834" y="17511"/>
                        <a:pt x="39898" y="29895"/>
                        <a:pt x="31073" y="36215"/>
                      </a:cubicBezTo>
                      <a:cubicBezTo>
                        <a:pt x="28881" y="37781"/>
                        <a:pt x="26461" y="38834"/>
                        <a:pt x="23956" y="39375"/>
                      </a:cubicBezTo>
                      <a:cubicBezTo>
                        <a:pt x="21450" y="39887"/>
                        <a:pt x="18860" y="39859"/>
                        <a:pt x="16383" y="39375"/>
                      </a:cubicBezTo>
                      <a:cubicBezTo>
                        <a:pt x="11402" y="38379"/>
                        <a:pt x="6761" y="35503"/>
                        <a:pt x="3629" y="30948"/>
                      </a:cubicBezTo>
                      <a:close/>
                    </a:path>
                  </a:pathLst>
                </a:custGeom>
                <a:grpFill/>
                <a:ln w="2845"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F7955C1D-989F-E801-82A5-62ECB80FE493}"/>
                    </a:ext>
                  </a:extLst>
                </p:cNvPr>
                <p:cNvSpPr/>
                <p:nvPr/>
              </p:nvSpPr>
              <p:spPr>
                <a:xfrm>
                  <a:off x="11972680" y="2366612"/>
                  <a:ext cx="38144" cy="38586"/>
                </a:xfrm>
                <a:custGeom>
                  <a:avLst/>
                  <a:gdLst>
                    <a:gd name="connsiteX0" fmla="*/ 3103 w 38144"/>
                    <a:gd name="connsiteY0" fmla="*/ 29474 h 38586"/>
                    <a:gd name="connsiteX1" fmla="*/ 8483 w 38144"/>
                    <a:gd name="connsiteY1" fmla="*/ 2885 h 38586"/>
                    <a:gd name="connsiteX2" fmla="*/ 34902 w 38144"/>
                    <a:gd name="connsiteY2" fmla="*/ 9034 h 38586"/>
                    <a:gd name="connsiteX3" fmla="*/ 29522 w 38144"/>
                    <a:gd name="connsiteY3" fmla="*/ 35623 h 38586"/>
                    <a:gd name="connsiteX4" fmla="*/ 3103 w 38144"/>
                    <a:gd name="connsiteY4" fmla="*/ 29474 h 38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4" h="38586">
                      <a:moveTo>
                        <a:pt x="3103" y="29474"/>
                      </a:moveTo>
                      <a:cubicBezTo>
                        <a:pt x="-2619" y="20364"/>
                        <a:pt x="-200" y="8465"/>
                        <a:pt x="8483" y="2885"/>
                      </a:cubicBezTo>
                      <a:cubicBezTo>
                        <a:pt x="17166" y="-2695"/>
                        <a:pt x="28980" y="67"/>
                        <a:pt x="34902" y="9034"/>
                      </a:cubicBezTo>
                      <a:cubicBezTo>
                        <a:pt x="40824" y="18002"/>
                        <a:pt x="38404" y="29901"/>
                        <a:pt x="29522" y="35623"/>
                      </a:cubicBezTo>
                      <a:cubicBezTo>
                        <a:pt x="20639" y="41317"/>
                        <a:pt x="8825" y="38556"/>
                        <a:pt x="3103" y="29474"/>
                      </a:cubicBezTo>
                      <a:close/>
                    </a:path>
                  </a:pathLst>
                </a:custGeom>
                <a:grpFill/>
                <a:ln w="2845"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11C248E9-ECF3-F773-2055-CA922D6170C4}"/>
                    </a:ext>
                  </a:extLst>
                </p:cNvPr>
                <p:cNvSpPr/>
                <p:nvPr/>
              </p:nvSpPr>
              <p:spPr>
                <a:xfrm>
                  <a:off x="11900575" y="2411847"/>
                  <a:ext cx="37086" cy="37474"/>
                </a:xfrm>
                <a:custGeom>
                  <a:avLst/>
                  <a:gdLst>
                    <a:gd name="connsiteX0" fmla="*/ 2586 w 37086"/>
                    <a:gd name="connsiteY0" fmla="*/ 27852 h 37474"/>
                    <a:gd name="connsiteX1" fmla="*/ 8963 w 37086"/>
                    <a:gd name="connsiteY1" fmla="*/ 2402 h 37474"/>
                    <a:gd name="connsiteX2" fmla="*/ 15852 w 37086"/>
                    <a:gd name="connsiteY2" fmla="*/ 153 h 37474"/>
                    <a:gd name="connsiteX3" fmla="*/ 22883 w 37086"/>
                    <a:gd name="connsiteY3" fmla="*/ 637 h 37474"/>
                    <a:gd name="connsiteX4" fmla="*/ 34328 w 37086"/>
                    <a:gd name="connsiteY4" fmla="*/ 9348 h 37474"/>
                    <a:gd name="connsiteX5" fmla="*/ 36577 w 37086"/>
                    <a:gd name="connsiteY5" fmla="*/ 23639 h 37474"/>
                    <a:gd name="connsiteX6" fmla="*/ 33616 w 37086"/>
                    <a:gd name="connsiteY6" fmla="*/ 30187 h 37474"/>
                    <a:gd name="connsiteX7" fmla="*/ 28122 w 37086"/>
                    <a:gd name="connsiteY7" fmla="*/ 35055 h 37474"/>
                    <a:gd name="connsiteX8" fmla="*/ 2643 w 37086"/>
                    <a:gd name="connsiteY8" fmla="*/ 27881 h 3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86" h="37474">
                      <a:moveTo>
                        <a:pt x="2586" y="27852"/>
                      </a:moveTo>
                      <a:cubicBezTo>
                        <a:pt x="-2595" y="18771"/>
                        <a:pt x="251" y="7384"/>
                        <a:pt x="8963" y="2402"/>
                      </a:cubicBezTo>
                      <a:cubicBezTo>
                        <a:pt x="11155" y="1149"/>
                        <a:pt x="13490" y="409"/>
                        <a:pt x="15852" y="153"/>
                      </a:cubicBezTo>
                      <a:cubicBezTo>
                        <a:pt x="18215" y="-160"/>
                        <a:pt x="20578" y="11"/>
                        <a:pt x="22883" y="637"/>
                      </a:cubicBezTo>
                      <a:cubicBezTo>
                        <a:pt x="27467" y="1861"/>
                        <a:pt x="31623" y="4850"/>
                        <a:pt x="34328" y="9348"/>
                      </a:cubicBezTo>
                      <a:cubicBezTo>
                        <a:pt x="37004" y="13818"/>
                        <a:pt x="37688" y="18970"/>
                        <a:pt x="36577" y="23639"/>
                      </a:cubicBezTo>
                      <a:cubicBezTo>
                        <a:pt x="36036" y="25974"/>
                        <a:pt x="35011" y="28194"/>
                        <a:pt x="33616" y="30187"/>
                      </a:cubicBezTo>
                      <a:cubicBezTo>
                        <a:pt x="32193" y="32123"/>
                        <a:pt x="30343" y="33774"/>
                        <a:pt x="28122" y="35055"/>
                      </a:cubicBezTo>
                      <a:cubicBezTo>
                        <a:pt x="19239" y="40151"/>
                        <a:pt x="7824" y="36934"/>
                        <a:pt x="2643" y="27881"/>
                      </a:cubicBezTo>
                      <a:close/>
                    </a:path>
                  </a:pathLst>
                </a:custGeom>
                <a:grpFill/>
                <a:ln w="2845"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0B416AB0-0279-B20C-0A94-257C59E8AA45}"/>
                    </a:ext>
                  </a:extLst>
                </p:cNvPr>
                <p:cNvSpPr/>
                <p:nvPr/>
              </p:nvSpPr>
              <p:spPr>
                <a:xfrm>
                  <a:off x="11826761" y="2453812"/>
                  <a:ext cx="35870" cy="36624"/>
                </a:xfrm>
                <a:custGeom>
                  <a:avLst/>
                  <a:gdLst>
                    <a:gd name="connsiteX0" fmla="*/ 2126 w 35870"/>
                    <a:gd name="connsiteY0" fmla="*/ 26598 h 36624"/>
                    <a:gd name="connsiteX1" fmla="*/ 9272 w 35870"/>
                    <a:gd name="connsiteY1" fmla="*/ 2058 h 36624"/>
                    <a:gd name="connsiteX2" fmla="*/ 33584 w 35870"/>
                    <a:gd name="connsiteY2" fmla="*/ 9801 h 36624"/>
                    <a:gd name="connsiteX3" fmla="*/ 26524 w 35870"/>
                    <a:gd name="connsiteY3" fmla="*/ 34512 h 36624"/>
                    <a:gd name="connsiteX4" fmla="*/ 2126 w 35870"/>
                    <a:gd name="connsiteY4" fmla="*/ 26598 h 3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0" h="36624">
                      <a:moveTo>
                        <a:pt x="2126" y="26598"/>
                      </a:moveTo>
                      <a:cubicBezTo>
                        <a:pt x="-2542" y="17573"/>
                        <a:pt x="760" y="6784"/>
                        <a:pt x="9272" y="2058"/>
                      </a:cubicBezTo>
                      <a:cubicBezTo>
                        <a:pt x="17841" y="-2582"/>
                        <a:pt x="28716" y="891"/>
                        <a:pt x="33584" y="9801"/>
                      </a:cubicBezTo>
                      <a:cubicBezTo>
                        <a:pt x="38452" y="18712"/>
                        <a:pt x="35292" y="29786"/>
                        <a:pt x="26524" y="34512"/>
                      </a:cubicBezTo>
                      <a:cubicBezTo>
                        <a:pt x="17812" y="39323"/>
                        <a:pt x="6795" y="35594"/>
                        <a:pt x="2126" y="26598"/>
                      </a:cubicBezTo>
                      <a:close/>
                    </a:path>
                  </a:pathLst>
                </a:custGeom>
                <a:grpFill/>
                <a:ln w="2845" cap="flat">
                  <a:noFill/>
                  <a:prstDash val="solid"/>
                  <a:miter/>
                </a:ln>
              </p:spPr>
              <p:txBody>
                <a:bodyPr rtlCol="0" anchor="ctr"/>
                <a:lstStyle/>
                <a:p>
                  <a:endParaRPr lang="en-US"/>
                </a:p>
              </p:txBody>
            </p:sp>
            <p:sp>
              <p:nvSpPr>
                <p:cNvPr id="1712" name="Freeform: Shape 1711">
                  <a:extLst>
                    <a:ext uri="{FF2B5EF4-FFF2-40B4-BE49-F238E27FC236}">
                      <a16:creationId xmlns:a16="http://schemas.microsoft.com/office/drawing/2014/main" id="{CAACEB30-BC46-B799-CCD4-28E27CF3ACFB}"/>
                    </a:ext>
                  </a:extLst>
                </p:cNvPr>
                <p:cNvSpPr/>
                <p:nvPr/>
              </p:nvSpPr>
              <p:spPr>
                <a:xfrm>
                  <a:off x="11751207" y="2492750"/>
                  <a:ext cx="34844" cy="35493"/>
                </a:xfrm>
                <a:custGeom>
                  <a:avLst/>
                  <a:gdLst>
                    <a:gd name="connsiteX0" fmla="*/ 1755 w 34844"/>
                    <a:gd name="connsiteY0" fmla="*/ 25208 h 35493"/>
                    <a:gd name="connsiteX1" fmla="*/ 9669 w 34844"/>
                    <a:gd name="connsiteY1" fmla="*/ 1637 h 35493"/>
                    <a:gd name="connsiteX2" fmla="*/ 32985 w 34844"/>
                    <a:gd name="connsiteY2" fmla="*/ 10234 h 35493"/>
                    <a:gd name="connsiteX3" fmla="*/ 25070 w 34844"/>
                    <a:gd name="connsiteY3" fmla="*/ 33806 h 35493"/>
                    <a:gd name="connsiteX4" fmla="*/ 1755 w 34844"/>
                    <a:gd name="connsiteY4" fmla="*/ 25208 h 3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44" h="35493">
                      <a:moveTo>
                        <a:pt x="1755" y="25208"/>
                      </a:moveTo>
                      <a:cubicBezTo>
                        <a:pt x="-2430" y="16298"/>
                        <a:pt x="1129" y="5736"/>
                        <a:pt x="9669" y="1637"/>
                      </a:cubicBezTo>
                      <a:cubicBezTo>
                        <a:pt x="18210" y="-2463"/>
                        <a:pt x="28657" y="1409"/>
                        <a:pt x="32985" y="10234"/>
                      </a:cubicBezTo>
                      <a:cubicBezTo>
                        <a:pt x="37340" y="19059"/>
                        <a:pt x="33782" y="29621"/>
                        <a:pt x="25070" y="33806"/>
                      </a:cubicBezTo>
                      <a:cubicBezTo>
                        <a:pt x="16359" y="37991"/>
                        <a:pt x="5911" y="34119"/>
                        <a:pt x="1755" y="25208"/>
                      </a:cubicBezTo>
                      <a:close/>
                    </a:path>
                  </a:pathLst>
                </a:custGeom>
                <a:grpFill/>
                <a:ln w="2845"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43FE678F-15AE-05E4-95DF-C49B718D7F49}"/>
                    </a:ext>
                  </a:extLst>
                </p:cNvPr>
                <p:cNvSpPr/>
                <p:nvPr/>
              </p:nvSpPr>
              <p:spPr>
                <a:xfrm>
                  <a:off x="11674142" y="2528682"/>
                  <a:ext cx="33783" cy="34331"/>
                </a:xfrm>
                <a:custGeom>
                  <a:avLst/>
                  <a:gdLst>
                    <a:gd name="connsiteX0" fmla="*/ 1387 w 33783"/>
                    <a:gd name="connsiteY0" fmla="*/ 23638 h 34331"/>
                    <a:gd name="connsiteX1" fmla="*/ 10041 w 33783"/>
                    <a:gd name="connsiteY1" fmla="*/ 1262 h 34331"/>
                    <a:gd name="connsiteX2" fmla="*/ 32275 w 33783"/>
                    <a:gd name="connsiteY2" fmla="*/ 10457 h 34331"/>
                    <a:gd name="connsiteX3" fmla="*/ 23706 w 33783"/>
                    <a:gd name="connsiteY3" fmla="*/ 33032 h 34331"/>
                    <a:gd name="connsiteX4" fmla="*/ 1387 w 33783"/>
                    <a:gd name="connsiteY4" fmla="*/ 23638 h 34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83" h="34331">
                      <a:moveTo>
                        <a:pt x="1387" y="23638"/>
                      </a:moveTo>
                      <a:cubicBezTo>
                        <a:pt x="-2286" y="14841"/>
                        <a:pt x="1586" y="4820"/>
                        <a:pt x="10041" y="1262"/>
                      </a:cubicBezTo>
                      <a:cubicBezTo>
                        <a:pt x="18553" y="-2211"/>
                        <a:pt x="28403" y="1689"/>
                        <a:pt x="32275" y="10457"/>
                      </a:cubicBezTo>
                      <a:cubicBezTo>
                        <a:pt x="36118" y="19168"/>
                        <a:pt x="32389" y="29502"/>
                        <a:pt x="23706" y="33032"/>
                      </a:cubicBezTo>
                      <a:cubicBezTo>
                        <a:pt x="15080" y="36648"/>
                        <a:pt x="5087" y="32463"/>
                        <a:pt x="1387" y="23638"/>
                      </a:cubicBezTo>
                      <a:close/>
                    </a:path>
                  </a:pathLst>
                </a:custGeom>
                <a:grpFill/>
                <a:ln w="2845"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9B9D8DE5-D290-2DA5-928B-049B0457F15F}"/>
                    </a:ext>
                  </a:extLst>
                </p:cNvPr>
                <p:cNvSpPr/>
                <p:nvPr/>
              </p:nvSpPr>
              <p:spPr>
                <a:xfrm>
                  <a:off x="11595704" y="2561124"/>
                  <a:ext cx="32642" cy="33499"/>
                </a:xfrm>
                <a:custGeom>
                  <a:avLst/>
                  <a:gdLst>
                    <a:gd name="connsiteX0" fmla="*/ 1082 w 32642"/>
                    <a:gd name="connsiteY0" fmla="*/ 22454 h 33499"/>
                    <a:gd name="connsiteX1" fmla="*/ 10334 w 32642"/>
                    <a:gd name="connsiteY1" fmla="*/ 1074 h 33499"/>
                    <a:gd name="connsiteX2" fmla="*/ 31458 w 32642"/>
                    <a:gd name="connsiteY2" fmla="*/ 10810 h 33499"/>
                    <a:gd name="connsiteX3" fmla="*/ 22291 w 32642"/>
                    <a:gd name="connsiteY3" fmla="*/ 32389 h 33499"/>
                    <a:gd name="connsiteX4" fmla="*/ 1110 w 32642"/>
                    <a:gd name="connsiteY4" fmla="*/ 22482 h 3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42" h="33499">
                      <a:moveTo>
                        <a:pt x="1082" y="22454"/>
                      </a:moveTo>
                      <a:cubicBezTo>
                        <a:pt x="-2135" y="13742"/>
                        <a:pt x="2078" y="4376"/>
                        <a:pt x="10334" y="1074"/>
                      </a:cubicBezTo>
                      <a:cubicBezTo>
                        <a:pt x="18618" y="-2171"/>
                        <a:pt x="28069" y="2184"/>
                        <a:pt x="31458" y="10810"/>
                      </a:cubicBezTo>
                      <a:cubicBezTo>
                        <a:pt x="34845" y="19408"/>
                        <a:pt x="30717" y="29087"/>
                        <a:pt x="22291" y="32389"/>
                      </a:cubicBezTo>
                      <a:cubicBezTo>
                        <a:pt x="13864" y="35777"/>
                        <a:pt x="4299" y="31108"/>
                        <a:pt x="1110" y="22482"/>
                      </a:cubicBezTo>
                      <a:close/>
                    </a:path>
                  </a:pathLst>
                </a:custGeom>
                <a:grpFill/>
                <a:ln w="2845"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EF38AE75-C9F6-05BE-C5D3-C30BCD89395E}"/>
                    </a:ext>
                  </a:extLst>
                </p:cNvPr>
                <p:cNvSpPr/>
                <p:nvPr/>
              </p:nvSpPr>
              <p:spPr>
                <a:xfrm>
                  <a:off x="11515989" y="2590367"/>
                  <a:ext cx="31574" cy="32340"/>
                </a:xfrm>
                <a:custGeom>
                  <a:avLst/>
                  <a:gdLst>
                    <a:gd name="connsiteX0" fmla="*/ 829 w 31574"/>
                    <a:gd name="connsiteY0" fmla="*/ 21167 h 32340"/>
                    <a:gd name="connsiteX1" fmla="*/ 10594 w 31574"/>
                    <a:gd name="connsiteY1" fmla="*/ 784 h 32340"/>
                    <a:gd name="connsiteX2" fmla="*/ 30664 w 31574"/>
                    <a:gd name="connsiteY2" fmla="*/ 11147 h 32340"/>
                    <a:gd name="connsiteX3" fmla="*/ 20899 w 31574"/>
                    <a:gd name="connsiteY3" fmla="*/ 31530 h 32340"/>
                    <a:gd name="connsiteX4" fmla="*/ 829 w 31574"/>
                    <a:gd name="connsiteY4" fmla="*/ 21167 h 3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74" h="32340">
                      <a:moveTo>
                        <a:pt x="829" y="21167"/>
                      </a:moveTo>
                      <a:cubicBezTo>
                        <a:pt x="-1932" y="12655"/>
                        <a:pt x="2423" y="3517"/>
                        <a:pt x="10594" y="784"/>
                      </a:cubicBezTo>
                      <a:cubicBezTo>
                        <a:pt x="18764" y="-1949"/>
                        <a:pt x="27732" y="2691"/>
                        <a:pt x="30664" y="11147"/>
                      </a:cubicBezTo>
                      <a:cubicBezTo>
                        <a:pt x="33596" y="19602"/>
                        <a:pt x="29212" y="28740"/>
                        <a:pt x="20899" y="31530"/>
                      </a:cubicBezTo>
                      <a:cubicBezTo>
                        <a:pt x="12587" y="34320"/>
                        <a:pt x="3591" y="29679"/>
                        <a:pt x="829" y="21167"/>
                      </a:cubicBezTo>
                      <a:close/>
                    </a:path>
                  </a:pathLst>
                </a:custGeom>
                <a:grpFill/>
                <a:ln w="2845"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6BED5480-E6F9-9362-B32A-3C34AE90DAD3}"/>
                    </a:ext>
                  </a:extLst>
                </p:cNvPr>
                <p:cNvSpPr/>
                <p:nvPr/>
              </p:nvSpPr>
              <p:spPr>
                <a:xfrm>
                  <a:off x="11435134" y="2616385"/>
                  <a:ext cx="30517" cy="31249"/>
                </a:xfrm>
                <a:custGeom>
                  <a:avLst/>
                  <a:gdLst>
                    <a:gd name="connsiteX0" fmla="*/ 607 w 30517"/>
                    <a:gd name="connsiteY0" fmla="*/ 19745 h 31249"/>
                    <a:gd name="connsiteX1" fmla="*/ 10883 w 30517"/>
                    <a:gd name="connsiteY1" fmla="*/ 558 h 31249"/>
                    <a:gd name="connsiteX2" fmla="*/ 22441 w 30517"/>
                    <a:gd name="connsiteY2" fmla="*/ 2067 h 31249"/>
                    <a:gd name="connsiteX3" fmla="*/ 29844 w 30517"/>
                    <a:gd name="connsiteY3" fmla="*/ 11404 h 31249"/>
                    <a:gd name="connsiteX4" fmla="*/ 28733 w 30517"/>
                    <a:gd name="connsiteY4" fmla="*/ 23332 h 31249"/>
                    <a:gd name="connsiteX5" fmla="*/ 19595 w 30517"/>
                    <a:gd name="connsiteY5" fmla="*/ 30677 h 31249"/>
                    <a:gd name="connsiteX6" fmla="*/ 607 w 30517"/>
                    <a:gd name="connsiteY6" fmla="*/ 19774 h 3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17" h="31249">
                      <a:moveTo>
                        <a:pt x="607" y="19745"/>
                      </a:moveTo>
                      <a:cubicBezTo>
                        <a:pt x="-1728" y="11404"/>
                        <a:pt x="2883" y="2835"/>
                        <a:pt x="10883" y="558"/>
                      </a:cubicBezTo>
                      <a:cubicBezTo>
                        <a:pt x="14898" y="-581"/>
                        <a:pt x="19025" y="74"/>
                        <a:pt x="22441" y="2067"/>
                      </a:cubicBezTo>
                      <a:cubicBezTo>
                        <a:pt x="25886" y="4031"/>
                        <a:pt x="28590" y="7248"/>
                        <a:pt x="29844" y="11404"/>
                      </a:cubicBezTo>
                      <a:cubicBezTo>
                        <a:pt x="31067" y="15532"/>
                        <a:pt x="30583" y="19831"/>
                        <a:pt x="28733" y="23332"/>
                      </a:cubicBezTo>
                      <a:cubicBezTo>
                        <a:pt x="26883" y="26805"/>
                        <a:pt x="23665" y="29538"/>
                        <a:pt x="19595" y="30677"/>
                      </a:cubicBezTo>
                      <a:cubicBezTo>
                        <a:pt x="11452" y="32983"/>
                        <a:pt x="2940" y="28115"/>
                        <a:pt x="607" y="19774"/>
                      </a:cubicBezTo>
                      <a:close/>
                    </a:path>
                  </a:pathLst>
                </a:custGeom>
                <a:grpFill/>
                <a:ln w="2845"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C7ACA809-27C2-C967-A4C4-023C89AA79BC}"/>
                    </a:ext>
                  </a:extLst>
                </p:cNvPr>
                <p:cNvSpPr/>
                <p:nvPr/>
              </p:nvSpPr>
              <p:spPr>
                <a:xfrm>
                  <a:off x="11353351" y="2638962"/>
                  <a:ext cx="29404" cy="30268"/>
                </a:xfrm>
                <a:custGeom>
                  <a:avLst/>
                  <a:gdLst>
                    <a:gd name="connsiteX0" fmla="*/ 430 w 29404"/>
                    <a:gd name="connsiteY0" fmla="*/ 18520 h 30268"/>
                    <a:gd name="connsiteX1" fmla="*/ 2109 w 29404"/>
                    <a:gd name="connsiteY1" fmla="*/ 7161 h 30268"/>
                    <a:gd name="connsiteX2" fmla="*/ 11106 w 29404"/>
                    <a:gd name="connsiteY2" fmla="*/ 442 h 30268"/>
                    <a:gd name="connsiteX3" fmla="*/ 28927 w 29404"/>
                    <a:gd name="connsiteY3" fmla="*/ 11488 h 30268"/>
                    <a:gd name="connsiteX4" fmla="*/ 18308 w 29404"/>
                    <a:gd name="connsiteY4" fmla="*/ 29822 h 30268"/>
                    <a:gd name="connsiteX5" fmla="*/ 7091 w 29404"/>
                    <a:gd name="connsiteY5" fmla="*/ 27943 h 30268"/>
                    <a:gd name="connsiteX6" fmla="*/ 402 w 29404"/>
                    <a:gd name="connsiteY6" fmla="*/ 18520 h 3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4" h="30268">
                      <a:moveTo>
                        <a:pt x="430" y="18520"/>
                      </a:moveTo>
                      <a:cubicBezTo>
                        <a:pt x="-538" y="14449"/>
                        <a:pt x="174" y="10406"/>
                        <a:pt x="2109" y="7161"/>
                      </a:cubicBezTo>
                      <a:cubicBezTo>
                        <a:pt x="4046" y="3887"/>
                        <a:pt x="7205" y="1496"/>
                        <a:pt x="11106" y="442"/>
                      </a:cubicBezTo>
                      <a:cubicBezTo>
                        <a:pt x="18906" y="-1550"/>
                        <a:pt x="26877" y="3375"/>
                        <a:pt x="28927" y="11488"/>
                      </a:cubicBezTo>
                      <a:cubicBezTo>
                        <a:pt x="30976" y="19573"/>
                        <a:pt x="26250" y="27800"/>
                        <a:pt x="18308" y="29822"/>
                      </a:cubicBezTo>
                      <a:cubicBezTo>
                        <a:pt x="14351" y="30875"/>
                        <a:pt x="10337" y="29992"/>
                        <a:pt x="7091" y="27943"/>
                      </a:cubicBezTo>
                      <a:cubicBezTo>
                        <a:pt x="3846" y="25893"/>
                        <a:pt x="1369" y="22591"/>
                        <a:pt x="402" y="18520"/>
                      </a:cubicBezTo>
                      <a:close/>
                    </a:path>
                  </a:pathLst>
                </a:custGeom>
                <a:grpFill/>
                <a:ln w="2845"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459FBFB7-A457-FFDD-FA0B-7B14BE57E342}"/>
                    </a:ext>
                  </a:extLst>
                </p:cNvPr>
                <p:cNvSpPr/>
                <p:nvPr/>
              </p:nvSpPr>
              <p:spPr>
                <a:xfrm>
                  <a:off x="11270714" y="2658083"/>
                  <a:ext cx="28329" cy="29146"/>
                </a:xfrm>
                <a:custGeom>
                  <a:avLst/>
                  <a:gdLst>
                    <a:gd name="connsiteX0" fmla="*/ 281 w 28329"/>
                    <a:gd name="connsiteY0" fmla="*/ 17419 h 29146"/>
                    <a:gd name="connsiteX1" fmla="*/ 11242 w 28329"/>
                    <a:gd name="connsiteY1" fmla="*/ 281 h 29146"/>
                    <a:gd name="connsiteX2" fmla="*/ 28009 w 28329"/>
                    <a:gd name="connsiteY2" fmla="*/ 11726 h 29146"/>
                    <a:gd name="connsiteX3" fmla="*/ 17049 w 28329"/>
                    <a:gd name="connsiteY3" fmla="*/ 28864 h 29146"/>
                    <a:gd name="connsiteX4" fmla="*/ 281 w 28329"/>
                    <a:gd name="connsiteY4" fmla="*/ 17419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9" h="29146">
                      <a:moveTo>
                        <a:pt x="281" y="17419"/>
                      </a:moveTo>
                      <a:cubicBezTo>
                        <a:pt x="-1256" y="9505"/>
                        <a:pt x="3669" y="1847"/>
                        <a:pt x="11242" y="281"/>
                      </a:cubicBezTo>
                      <a:cubicBezTo>
                        <a:pt x="18842" y="-1284"/>
                        <a:pt x="26329" y="3840"/>
                        <a:pt x="28009" y="11726"/>
                      </a:cubicBezTo>
                      <a:cubicBezTo>
                        <a:pt x="29661" y="19612"/>
                        <a:pt x="24764" y="27298"/>
                        <a:pt x="17049" y="28864"/>
                      </a:cubicBezTo>
                      <a:cubicBezTo>
                        <a:pt x="9334" y="30429"/>
                        <a:pt x="1818" y="25333"/>
                        <a:pt x="281" y="17419"/>
                      </a:cubicBezTo>
                      <a:close/>
                    </a:path>
                  </a:pathLst>
                </a:custGeom>
                <a:grpFill/>
                <a:ln w="2845"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CAE2393B-C7B4-D0E0-79D8-A83A6B24B8D4}"/>
                    </a:ext>
                  </a:extLst>
                </p:cNvPr>
                <p:cNvSpPr/>
                <p:nvPr/>
              </p:nvSpPr>
              <p:spPr>
                <a:xfrm>
                  <a:off x="11187358" y="2673831"/>
                  <a:ext cx="27298" cy="28052"/>
                </a:xfrm>
                <a:custGeom>
                  <a:avLst/>
                  <a:gdLst>
                    <a:gd name="connsiteX0" fmla="*/ 168 w 27298"/>
                    <a:gd name="connsiteY0" fmla="*/ 16133 h 28052"/>
                    <a:gd name="connsiteX1" fmla="*/ 11413 w 27298"/>
                    <a:gd name="connsiteY1" fmla="*/ 162 h 28052"/>
                    <a:gd name="connsiteX2" fmla="*/ 27099 w 27298"/>
                    <a:gd name="connsiteY2" fmla="*/ 11919 h 28052"/>
                    <a:gd name="connsiteX3" fmla="*/ 15854 w 27298"/>
                    <a:gd name="connsiteY3" fmla="*/ 27890 h 28052"/>
                    <a:gd name="connsiteX4" fmla="*/ 168 w 27298"/>
                    <a:gd name="connsiteY4" fmla="*/ 16133 h 28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98" h="28052">
                      <a:moveTo>
                        <a:pt x="168" y="16133"/>
                      </a:moveTo>
                      <a:cubicBezTo>
                        <a:pt x="-999" y="8475"/>
                        <a:pt x="4040" y="1329"/>
                        <a:pt x="11413" y="162"/>
                      </a:cubicBezTo>
                      <a:cubicBezTo>
                        <a:pt x="18786" y="-1005"/>
                        <a:pt x="25818" y="4261"/>
                        <a:pt x="27099" y="11919"/>
                      </a:cubicBezTo>
                      <a:cubicBezTo>
                        <a:pt x="28380" y="19577"/>
                        <a:pt x="23341" y="26723"/>
                        <a:pt x="15854" y="27890"/>
                      </a:cubicBezTo>
                      <a:cubicBezTo>
                        <a:pt x="8367" y="29057"/>
                        <a:pt x="1336" y="23791"/>
                        <a:pt x="168" y="16133"/>
                      </a:cubicBezTo>
                      <a:close/>
                    </a:path>
                  </a:pathLst>
                </a:custGeom>
                <a:grpFill/>
                <a:ln w="2845"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CEBE52C7-A2E6-6A37-780A-CCDFAE7C65B2}"/>
                    </a:ext>
                  </a:extLst>
                </p:cNvPr>
                <p:cNvSpPr/>
                <p:nvPr/>
              </p:nvSpPr>
              <p:spPr>
                <a:xfrm>
                  <a:off x="11103486" y="2686262"/>
                  <a:ext cx="26247" cy="26977"/>
                </a:xfrm>
                <a:custGeom>
                  <a:avLst/>
                  <a:gdLst>
                    <a:gd name="connsiteX0" fmla="*/ 87 w 26247"/>
                    <a:gd name="connsiteY0" fmla="*/ 14890 h 26977"/>
                    <a:gd name="connsiteX1" fmla="*/ 11532 w 26247"/>
                    <a:gd name="connsiteY1" fmla="*/ 87 h 26977"/>
                    <a:gd name="connsiteX2" fmla="*/ 26136 w 26247"/>
                    <a:gd name="connsiteY2" fmla="*/ 11844 h 26977"/>
                    <a:gd name="connsiteX3" fmla="*/ 14720 w 26247"/>
                    <a:gd name="connsiteY3" fmla="*/ 26904 h 26977"/>
                    <a:gd name="connsiteX4" fmla="*/ 87 w 26247"/>
                    <a:gd name="connsiteY4" fmla="*/ 14890 h 26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7" h="26977">
                      <a:moveTo>
                        <a:pt x="87" y="14890"/>
                      </a:moveTo>
                      <a:cubicBezTo>
                        <a:pt x="-738" y="7488"/>
                        <a:pt x="4386" y="855"/>
                        <a:pt x="11532" y="87"/>
                      </a:cubicBezTo>
                      <a:cubicBezTo>
                        <a:pt x="18677" y="-739"/>
                        <a:pt x="25196" y="4414"/>
                        <a:pt x="26136" y="11844"/>
                      </a:cubicBezTo>
                      <a:cubicBezTo>
                        <a:pt x="27075" y="19217"/>
                        <a:pt x="21980" y="26078"/>
                        <a:pt x="14720" y="26904"/>
                      </a:cubicBezTo>
                      <a:cubicBezTo>
                        <a:pt x="7461" y="27672"/>
                        <a:pt x="913" y="22320"/>
                        <a:pt x="87" y="14890"/>
                      </a:cubicBezTo>
                      <a:close/>
                    </a:path>
                  </a:pathLst>
                </a:custGeom>
                <a:grpFill/>
                <a:ln w="2845"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6FEA3FB8-DB91-44EC-CF6A-054A090F74AB}"/>
                    </a:ext>
                  </a:extLst>
                </p:cNvPr>
                <p:cNvSpPr/>
                <p:nvPr/>
              </p:nvSpPr>
              <p:spPr>
                <a:xfrm>
                  <a:off x="11019187" y="2695018"/>
                  <a:ext cx="25134" cy="25933"/>
                </a:xfrm>
                <a:custGeom>
                  <a:avLst/>
                  <a:gdLst>
                    <a:gd name="connsiteX0" fmla="*/ 35 w 25134"/>
                    <a:gd name="connsiteY0" fmla="*/ 13991 h 25933"/>
                    <a:gd name="connsiteX1" fmla="*/ 11565 w 25134"/>
                    <a:gd name="connsiteY1" fmla="*/ 42 h 25933"/>
                    <a:gd name="connsiteX2" fmla="*/ 25087 w 25134"/>
                    <a:gd name="connsiteY2" fmla="*/ 11913 h 25933"/>
                    <a:gd name="connsiteX3" fmla="*/ 13557 w 25134"/>
                    <a:gd name="connsiteY3" fmla="*/ 25891 h 25933"/>
                    <a:gd name="connsiteX4" fmla="*/ 6 w 25134"/>
                    <a:gd name="connsiteY4" fmla="*/ 13991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34" h="25933">
                      <a:moveTo>
                        <a:pt x="35" y="13991"/>
                      </a:moveTo>
                      <a:cubicBezTo>
                        <a:pt x="-477" y="6874"/>
                        <a:pt x="4703" y="611"/>
                        <a:pt x="11565" y="42"/>
                      </a:cubicBezTo>
                      <a:cubicBezTo>
                        <a:pt x="18425" y="-527"/>
                        <a:pt x="24489" y="4768"/>
                        <a:pt x="25087" y="11913"/>
                      </a:cubicBezTo>
                      <a:cubicBezTo>
                        <a:pt x="25685" y="19059"/>
                        <a:pt x="20532" y="25293"/>
                        <a:pt x="13557" y="25891"/>
                      </a:cubicBezTo>
                      <a:cubicBezTo>
                        <a:pt x="6583" y="26460"/>
                        <a:pt x="519" y="21165"/>
                        <a:pt x="6" y="13991"/>
                      </a:cubicBezTo>
                      <a:close/>
                    </a:path>
                  </a:pathLst>
                </a:custGeom>
                <a:grpFill/>
                <a:ln w="2845"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68946C32-ED7D-3BC3-8E19-A9FFE21D22E1}"/>
                    </a:ext>
                  </a:extLst>
                </p:cNvPr>
                <p:cNvSpPr/>
                <p:nvPr/>
              </p:nvSpPr>
              <p:spPr>
                <a:xfrm>
                  <a:off x="10934580" y="2700348"/>
                  <a:ext cx="24100" cy="24838"/>
                </a:xfrm>
                <a:custGeom>
                  <a:avLst/>
                  <a:gdLst>
                    <a:gd name="connsiteX0" fmla="*/ 6 w 24100"/>
                    <a:gd name="connsiteY0" fmla="*/ 12846 h 24838"/>
                    <a:gd name="connsiteX1" fmla="*/ 11592 w 24100"/>
                    <a:gd name="connsiteY1" fmla="*/ 7 h 24838"/>
                    <a:gd name="connsiteX2" fmla="*/ 24090 w 24100"/>
                    <a:gd name="connsiteY2" fmla="*/ 11992 h 24838"/>
                    <a:gd name="connsiteX3" fmla="*/ 12503 w 24100"/>
                    <a:gd name="connsiteY3" fmla="*/ 24831 h 24838"/>
                    <a:gd name="connsiteX4" fmla="*/ 6 w 24100"/>
                    <a:gd name="connsiteY4" fmla="*/ 12846 h 24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0" h="24838">
                      <a:moveTo>
                        <a:pt x="6" y="12846"/>
                      </a:moveTo>
                      <a:cubicBezTo>
                        <a:pt x="-194" y="5985"/>
                        <a:pt x="4988" y="235"/>
                        <a:pt x="11592" y="7"/>
                      </a:cubicBezTo>
                      <a:cubicBezTo>
                        <a:pt x="18196" y="-221"/>
                        <a:pt x="23805" y="5131"/>
                        <a:pt x="24090" y="11992"/>
                      </a:cubicBezTo>
                      <a:cubicBezTo>
                        <a:pt x="24375" y="18853"/>
                        <a:pt x="19193" y="24604"/>
                        <a:pt x="12503" y="24831"/>
                      </a:cubicBezTo>
                      <a:cubicBezTo>
                        <a:pt x="5813" y="25059"/>
                        <a:pt x="204" y="19707"/>
                        <a:pt x="6" y="12846"/>
                      </a:cubicBezTo>
                      <a:close/>
                    </a:path>
                  </a:pathLst>
                </a:custGeom>
                <a:grpFill/>
                <a:ln w="2845"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154721CF-C08D-D44F-F032-36569AC791B9}"/>
                    </a:ext>
                  </a:extLst>
                </p:cNvPr>
                <p:cNvSpPr/>
                <p:nvPr/>
              </p:nvSpPr>
              <p:spPr>
                <a:xfrm>
                  <a:off x="10849892" y="2702318"/>
                  <a:ext cx="23059" cy="23744"/>
                </a:xfrm>
                <a:custGeom>
                  <a:avLst/>
                  <a:gdLst>
                    <a:gd name="connsiteX0" fmla="*/ 1 w 23059"/>
                    <a:gd name="connsiteY0" fmla="*/ 11730 h 23744"/>
                    <a:gd name="connsiteX1" fmla="*/ 11587 w 23059"/>
                    <a:gd name="connsiteY1" fmla="*/ 1 h 23744"/>
                    <a:gd name="connsiteX2" fmla="*/ 19701 w 23059"/>
                    <a:gd name="connsiteY2" fmla="*/ 3588 h 23744"/>
                    <a:gd name="connsiteX3" fmla="*/ 23060 w 23059"/>
                    <a:gd name="connsiteY3" fmla="*/ 11958 h 23744"/>
                    <a:gd name="connsiteX4" fmla="*/ 19672 w 23059"/>
                    <a:gd name="connsiteY4" fmla="*/ 20356 h 23744"/>
                    <a:gd name="connsiteX5" fmla="*/ 11474 w 23059"/>
                    <a:gd name="connsiteY5" fmla="*/ 23744 h 23744"/>
                    <a:gd name="connsiteX6" fmla="*/ 1 w 23059"/>
                    <a:gd name="connsiteY6" fmla="*/ 11730 h 2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9" h="23744">
                      <a:moveTo>
                        <a:pt x="1" y="11730"/>
                      </a:moveTo>
                      <a:cubicBezTo>
                        <a:pt x="87" y="5182"/>
                        <a:pt x="5267" y="-84"/>
                        <a:pt x="11587" y="1"/>
                      </a:cubicBezTo>
                      <a:cubicBezTo>
                        <a:pt x="14747" y="30"/>
                        <a:pt x="17623" y="1396"/>
                        <a:pt x="19701" y="3588"/>
                      </a:cubicBezTo>
                      <a:cubicBezTo>
                        <a:pt x="21779" y="5752"/>
                        <a:pt x="23060" y="8684"/>
                        <a:pt x="23060" y="11958"/>
                      </a:cubicBezTo>
                      <a:cubicBezTo>
                        <a:pt x="23060" y="15232"/>
                        <a:pt x="21779" y="18249"/>
                        <a:pt x="19672" y="20356"/>
                      </a:cubicBezTo>
                      <a:cubicBezTo>
                        <a:pt x="17566" y="22491"/>
                        <a:pt x="14662" y="23772"/>
                        <a:pt x="11474" y="23744"/>
                      </a:cubicBezTo>
                      <a:cubicBezTo>
                        <a:pt x="5068" y="23658"/>
                        <a:pt x="-84" y="18278"/>
                        <a:pt x="1" y="11730"/>
                      </a:cubicBezTo>
                      <a:close/>
                    </a:path>
                  </a:pathLst>
                </a:custGeom>
                <a:grpFill/>
                <a:ln w="2845"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B056BED1-9F5C-79C8-709B-B0717B09F497}"/>
                    </a:ext>
                  </a:extLst>
                </p:cNvPr>
                <p:cNvSpPr/>
                <p:nvPr/>
              </p:nvSpPr>
              <p:spPr>
                <a:xfrm>
                  <a:off x="10765213" y="2700777"/>
                  <a:ext cx="22002" cy="22644"/>
                </a:xfrm>
                <a:custGeom>
                  <a:avLst/>
                  <a:gdLst>
                    <a:gd name="connsiteX0" fmla="*/ 15 w 22002"/>
                    <a:gd name="connsiteY0" fmla="*/ 10794 h 22644"/>
                    <a:gd name="connsiteX1" fmla="*/ 11516 w 22002"/>
                    <a:gd name="connsiteY1" fmla="*/ 5 h 22644"/>
                    <a:gd name="connsiteX2" fmla="*/ 21992 w 22002"/>
                    <a:gd name="connsiteY2" fmla="*/ 11705 h 22644"/>
                    <a:gd name="connsiteX3" fmla="*/ 10491 w 22002"/>
                    <a:gd name="connsiteY3" fmla="*/ 22637 h 22644"/>
                    <a:gd name="connsiteX4" fmla="*/ 15 w 22002"/>
                    <a:gd name="connsiteY4" fmla="*/ 10794 h 22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 h="22644">
                      <a:moveTo>
                        <a:pt x="15" y="10794"/>
                      </a:moveTo>
                      <a:cubicBezTo>
                        <a:pt x="328" y="4503"/>
                        <a:pt x="5481" y="-166"/>
                        <a:pt x="11516" y="5"/>
                      </a:cubicBezTo>
                      <a:cubicBezTo>
                        <a:pt x="17551" y="232"/>
                        <a:pt x="22248" y="5470"/>
                        <a:pt x="21992" y="11705"/>
                      </a:cubicBezTo>
                      <a:cubicBezTo>
                        <a:pt x="21736" y="17968"/>
                        <a:pt x="16583" y="22864"/>
                        <a:pt x="10491" y="22637"/>
                      </a:cubicBezTo>
                      <a:cubicBezTo>
                        <a:pt x="4371" y="22466"/>
                        <a:pt x="-299" y="17000"/>
                        <a:pt x="15" y="10794"/>
                      </a:cubicBezTo>
                      <a:close/>
                    </a:path>
                  </a:pathLst>
                </a:custGeom>
                <a:grpFill/>
                <a:ln w="2845"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EC8F3EC7-2247-4635-AEAC-42F9EFDBDA34}"/>
                    </a:ext>
                  </a:extLst>
                </p:cNvPr>
                <p:cNvSpPr/>
                <p:nvPr/>
              </p:nvSpPr>
              <p:spPr>
                <a:xfrm>
                  <a:off x="10680659" y="2695650"/>
                  <a:ext cx="20950" cy="21566"/>
                </a:xfrm>
                <a:custGeom>
                  <a:avLst/>
                  <a:gdLst>
                    <a:gd name="connsiteX0" fmla="*/ 46 w 20950"/>
                    <a:gd name="connsiteY0" fmla="*/ 9915 h 21566"/>
                    <a:gd name="connsiteX1" fmla="*/ 11406 w 20950"/>
                    <a:gd name="connsiteY1" fmla="*/ 36 h 21566"/>
                    <a:gd name="connsiteX2" fmla="*/ 20914 w 20950"/>
                    <a:gd name="connsiteY2" fmla="*/ 11651 h 21566"/>
                    <a:gd name="connsiteX3" fmla="*/ 9555 w 20950"/>
                    <a:gd name="connsiteY3" fmla="*/ 21530 h 21566"/>
                    <a:gd name="connsiteX4" fmla="*/ 46 w 20950"/>
                    <a:gd name="connsiteY4" fmla="*/ 9915 h 21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0" h="21566">
                      <a:moveTo>
                        <a:pt x="46" y="9915"/>
                      </a:moveTo>
                      <a:cubicBezTo>
                        <a:pt x="588" y="3993"/>
                        <a:pt x="5684" y="-448"/>
                        <a:pt x="11406" y="36"/>
                      </a:cubicBezTo>
                      <a:cubicBezTo>
                        <a:pt x="17127" y="520"/>
                        <a:pt x="21397" y="5730"/>
                        <a:pt x="20914" y="11651"/>
                      </a:cubicBezTo>
                      <a:cubicBezTo>
                        <a:pt x="20430" y="17601"/>
                        <a:pt x="15334" y="22014"/>
                        <a:pt x="9555" y="21530"/>
                      </a:cubicBezTo>
                      <a:cubicBezTo>
                        <a:pt x="3776" y="21046"/>
                        <a:pt x="-495" y="15836"/>
                        <a:pt x="46" y="9915"/>
                      </a:cubicBezTo>
                      <a:close/>
                    </a:path>
                  </a:pathLst>
                </a:custGeom>
                <a:grpFill/>
                <a:ln w="2845"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7E437201-6DDE-D308-745D-2B6014DDA971}"/>
                    </a:ext>
                  </a:extLst>
                </p:cNvPr>
                <p:cNvSpPr/>
                <p:nvPr/>
              </p:nvSpPr>
              <p:spPr>
                <a:xfrm>
                  <a:off x="10596434" y="2687148"/>
                  <a:ext cx="19898" cy="20497"/>
                </a:xfrm>
                <a:custGeom>
                  <a:avLst/>
                  <a:gdLst>
                    <a:gd name="connsiteX0" fmla="*/ 91 w 19898"/>
                    <a:gd name="connsiteY0" fmla="*/ 8936 h 20497"/>
                    <a:gd name="connsiteX1" fmla="*/ 11251 w 19898"/>
                    <a:gd name="connsiteY1" fmla="*/ 83 h 20497"/>
                    <a:gd name="connsiteX2" fmla="*/ 19820 w 19898"/>
                    <a:gd name="connsiteY2" fmla="*/ 11555 h 20497"/>
                    <a:gd name="connsiteX3" fmla="*/ 8660 w 19898"/>
                    <a:gd name="connsiteY3" fmla="*/ 20409 h 20497"/>
                    <a:gd name="connsiteX4" fmla="*/ 91 w 19898"/>
                    <a:gd name="connsiteY4" fmla="*/ 8936 h 2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8" h="20497">
                      <a:moveTo>
                        <a:pt x="91" y="8936"/>
                      </a:moveTo>
                      <a:cubicBezTo>
                        <a:pt x="831" y="3328"/>
                        <a:pt x="5842" y="-629"/>
                        <a:pt x="11251" y="83"/>
                      </a:cubicBezTo>
                      <a:cubicBezTo>
                        <a:pt x="16659" y="794"/>
                        <a:pt x="20503" y="5947"/>
                        <a:pt x="19820" y="11555"/>
                      </a:cubicBezTo>
                      <a:cubicBezTo>
                        <a:pt x="19136" y="17164"/>
                        <a:pt x="14126" y="21149"/>
                        <a:pt x="8660" y="20409"/>
                      </a:cubicBezTo>
                      <a:cubicBezTo>
                        <a:pt x="3194" y="19697"/>
                        <a:pt x="-649" y="14545"/>
                        <a:pt x="91" y="8936"/>
                      </a:cubicBezTo>
                      <a:close/>
                    </a:path>
                  </a:pathLst>
                </a:custGeom>
                <a:grpFill/>
                <a:ln w="2845"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A4B2E46C-CC10-43EE-24C2-84A01C13F6CB}"/>
                    </a:ext>
                  </a:extLst>
                </p:cNvPr>
                <p:cNvSpPr/>
                <p:nvPr/>
              </p:nvSpPr>
              <p:spPr>
                <a:xfrm>
                  <a:off x="10512653" y="2675265"/>
                  <a:ext cx="18866" cy="19412"/>
                </a:xfrm>
                <a:custGeom>
                  <a:avLst/>
                  <a:gdLst>
                    <a:gd name="connsiteX0" fmla="*/ 147 w 18866"/>
                    <a:gd name="connsiteY0" fmla="*/ 8037 h 19412"/>
                    <a:gd name="connsiteX1" fmla="*/ 11050 w 18866"/>
                    <a:gd name="connsiteY1" fmla="*/ 151 h 19412"/>
                    <a:gd name="connsiteX2" fmla="*/ 18737 w 18866"/>
                    <a:gd name="connsiteY2" fmla="*/ 11197 h 19412"/>
                    <a:gd name="connsiteX3" fmla="*/ 7805 w 18866"/>
                    <a:gd name="connsiteY3" fmla="*/ 19282 h 19412"/>
                    <a:gd name="connsiteX4" fmla="*/ 147 w 18866"/>
                    <a:gd name="connsiteY4" fmla="*/ 8037 h 19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6" h="19412">
                      <a:moveTo>
                        <a:pt x="147" y="8037"/>
                      </a:moveTo>
                      <a:cubicBezTo>
                        <a:pt x="1058" y="2742"/>
                        <a:pt x="5955" y="-788"/>
                        <a:pt x="11050" y="151"/>
                      </a:cubicBezTo>
                      <a:cubicBezTo>
                        <a:pt x="16146" y="1006"/>
                        <a:pt x="19591" y="5902"/>
                        <a:pt x="18737" y="11197"/>
                      </a:cubicBezTo>
                      <a:cubicBezTo>
                        <a:pt x="17883" y="16464"/>
                        <a:pt x="12958" y="20165"/>
                        <a:pt x="7805" y="19282"/>
                      </a:cubicBezTo>
                      <a:cubicBezTo>
                        <a:pt x="2652" y="18343"/>
                        <a:pt x="-764" y="13304"/>
                        <a:pt x="147" y="8037"/>
                      </a:cubicBezTo>
                      <a:close/>
                    </a:path>
                  </a:pathLst>
                </a:custGeom>
                <a:grpFill/>
                <a:ln w="2845"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555E4EA0-96EB-C336-729B-DAA9D38549AB}"/>
                    </a:ext>
                  </a:extLst>
                </p:cNvPr>
                <p:cNvSpPr/>
                <p:nvPr/>
              </p:nvSpPr>
              <p:spPr>
                <a:xfrm>
                  <a:off x="10429426" y="2659749"/>
                  <a:ext cx="17839" cy="18297"/>
                </a:xfrm>
                <a:custGeom>
                  <a:avLst/>
                  <a:gdLst>
                    <a:gd name="connsiteX0" fmla="*/ 218 w 17839"/>
                    <a:gd name="connsiteY0" fmla="*/ 7355 h 18297"/>
                    <a:gd name="connsiteX1" fmla="*/ 10837 w 17839"/>
                    <a:gd name="connsiteY1" fmla="*/ 181 h 18297"/>
                    <a:gd name="connsiteX2" fmla="*/ 17641 w 17839"/>
                    <a:gd name="connsiteY2" fmla="*/ 10942 h 18297"/>
                    <a:gd name="connsiteX3" fmla="*/ 7022 w 17839"/>
                    <a:gd name="connsiteY3" fmla="*/ 18116 h 18297"/>
                    <a:gd name="connsiteX4" fmla="*/ 218 w 17839"/>
                    <a:gd name="connsiteY4" fmla="*/ 7355 h 18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39" h="18297">
                      <a:moveTo>
                        <a:pt x="218" y="7355"/>
                      </a:moveTo>
                      <a:cubicBezTo>
                        <a:pt x="1300" y="2402"/>
                        <a:pt x="6054" y="-815"/>
                        <a:pt x="10837" y="181"/>
                      </a:cubicBezTo>
                      <a:cubicBezTo>
                        <a:pt x="15620" y="1178"/>
                        <a:pt x="18665" y="5989"/>
                        <a:pt x="17641" y="10942"/>
                      </a:cubicBezTo>
                      <a:cubicBezTo>
                        <a:pt x="16616" y="15896"/>
                        <a:pt x="11862" y="19112"/>
                        <a:pt x="7022" y="18116"/>
                      </a:cubicBezTo>
                      <a:cubicBezTo>
                        <a:pt x="2182" y="17120"/>
                        <a:pt x="-863" y="12309"/>
                        <a:pt x="218" y="7355"/>
                      </a:cubicBezTo>
                      <a:close/>
                    </a:path>
                  </a:pathLst>
                </a:custGeom>
                <a:grpFill/>
                <a:ln w="2845"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65FC777C-6CDC-5F51-0054-FA3F980F5BBF}"/>
                    </a:ext>
                  </a:extLst>
                </p:cNvPr>
                <p:cNvSpPr/>
                <p:nvPr/>
              </p:nvSpPr>
              <p:spPr>
                <a:xfrm>
                  <a:off x="10346972" y="2640906"/>
                  <a:ext cx="16785" cy="17238"/>
                </a:xfrm>
                <a:custGeom>
                  <a:avLst/>
                  <a:gdLst>
                    <a:gd name="connsiteX0" fmla="*/ 285 w 16785"/>
                    <a:gd name="connsiteY0" fmla="*/ 6527 h 17238"/>
                    <a:gd name="connsiteX1" fmla="*/ 10534 w 16785"/>
                    <a:gd name="connsiteY1" fmla="*/ 264 h 17238"/>
                    <a:gd name="connsiteX2" fmla="*/ 16512 w 16785"/>
                    <a:gd name="connsiteY2" fmla="*/ 10712 h 17238"/>
                    <a:gd name="connsiteX3" fmla="*/ 6264 w 16785"/>
                    <a:gd name="connsiteY3" fmla="*/ 16975 h 17238"/>
                    <a:gd name="connsiteX4" fmla="*/ 285 w 16785"/>
                    <a:gd name="connsiteY4" fmla="*/ 6527 h 1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85" h="17238">
                      <a:moveTo>
                        <a:pt x="285" y="6527"/>
                      </a:moveTo>
                      <a:cubicBezTo>
                        <a:pt x="1480" y="1915"/>
                        <a:pt x="6064" y="-904"/>
                        <a:pt x="10534" y="264"/>
                      </a:cubicBezTo>
                      <a:cubicBezTo>
                        <a:pt x="15003" y="1402"/>
                        <a:pt x="17679" y="6071"/>
                        <a:pt x="16512" y="10712"/>
                      </a:cubicBezTo>
                      <a:cubicBezTo>
                        <a:pt x="15345" y="15323"/>
                        <a:pt x="10761" y="18142"/>
                        <a:pt x="6264" y="16975"/>
                      </a:cubicBezTo>
                      <a:cubicBezTo>
                        <a:pt x="1765" y="15807"/>
                        <a:pt x="-911" y="11139"/>
                        <a:pt x="285" y="6527"/>
                      </a:cubicBezTo>
                      <a:close/>
                    </a:path>
                  </a:pathLst>
                </a:custGeom>
                <a:grpFill/>
                <a:ln w="2845"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73ADA305-7BCF-0277-C660-75161E68A51E}"/>
                    </a:ext>
                  </a:extLst>
                </p:cNvPr>
                <p:cNvSpPr/>
                <p:nvPr/>
              </p:nvSpPr>
              <p:spPr>
                <a:xfrm>
                  <a:off x="10265331" y="2618719"/>
                  <a:ext cx="15708" cy="16169"/>
                </a:xfrm>
                <a:custGeom>
                  <a:avLst/>
                  <a:gdLst>
                    <a:gd name="connsiteX0" fmla="*/ 365 w 15708"/>
                    <a:gd name="connsiteY0" fmla="*/ 5768 h 16169"/>
                    <a:gd name="connsiteX1" fmla="*/ 10186 w 15708"/>
                    <a:gd name="connsiteY1" fmla="*/ 330 h 16169"/>
                    <a:gd name="connsiteX2" fmla="*/ 15367 w 15708"/>
                    <a:gd name="connsiteY2" fmla="*/ 10379 h 16169"/>
                    <a:gd name="connsiteX3" fmla="*/ 5545 w 15708"/>
                    <a:gd name="connsiteY3" fmla="*/ 15817 h 16169"/>
                    <a:gd name="connsiteX4" fmla="*/ 365 w 15708"/>
                    <a:gd name="connsiteY4" fmla="*/ 5768 h 16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8" h="16169">
                      <a:moveTo>
                        <a:pt x="365" y="5768"/>
                      </a:moveTo>
                      <a:cubicBezTo>
                        <a:pt x="1674" y="1497"/>
                        <a:pt x="6058" y="-923"/>
                        <a:pt x="10186" y="330"/>
                      </a:cubicBezTo>
                      <a:cubicBezTo>
                        <a:pt x="14314" y="1611"/>
                        <a:pt x="16620" y="6109"/>
                        <a:pt x="15367" y="10379"/>
                      </a:cubicBezTo>
                      <a:cubicBezTo>
                        <a:pt x="14086" y="14678"/>
                        <a:pt x="9702" y="17126"/>
                        <a:pt x="5545" y="15817"/>
                      </a:cubicBezTo>
                      <a:cubicBezTo>
                        <a:pt x="1389" y="14536"/>
                        <a:pt x="-946" y="10038"/>
                        <a:pt x="365" y="5768"/>
                      </a:cubicBezTo>
                      <a:close/>
                    </a:path>
                  </a:pathLst>
                </a:custGeom>
                <a:grpFill/>
                <a:ln w="2845"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id="{50A6C269-4939-9159-5168-9ED514FBC5C5}"/>
                    </a:ext>
                  </a:extLst>
                </p:cNvPr>
                <p:cNvSpPr/>
                <p:nvPr/>
              </p:nvSpPr>
              <p:spPr>
                <a:xfrm>
                  <a:off x="10184689" y="2593159"/>
                  <a:ext cx="14732" cy="14999"/>
                </a:xfrm>
                <a:custGeom>
                  <a:avLst/>
                  <a:gdLst>
                    <a:gd name="connsiteX0" fmla="*/ 442 w 14732"/>
                    <a:gd name="connsiteY0" fmla="*/ 5165 h 14999"/>
                    <a:gd name="connsiteX1" fmla="*/ 9836 w 14732"/>
                    <a:gd name="connsiteY1" fmla="*/ 383 h 14999"/>
                    <a:gd name="connsiteX2" fmla="*/ 14306 w 14732"/>
                    <a:gd name="connsiteY2" fmla="*/ 9834 h 14999"/>
                    <a:gd name="connsiteX3" fmla="*/ 4912 w 14732"/>
                    <a:gd name="connsiteY3" fmla="*/ 14617 h 14999"/>
                    <a:gd name="connsiteX4" fmla="*/ 442 w 14732"/>
                    <a:gd name="connsiteY4" fmla="*/ 5165 h 14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2" h="14999">
                      <a:moveTo>
                        <a:pt x="442" y="5165"/>
                      </a:moveTo>
                      <a:cubicBezTo>
                        <a:pt x="1808" y="1237"/>
                        <a:pt x="6022" y="-927"/>
                        <a:pt x="9836" y="383"/>
                      </a:cubicBezTo>
                      <a:cubicBezTo>
                        <a:pt x="13651" y="1664"/>
                        <a:pt x="15672" y="5905"/>
                        <a:pt x="14306" y="9834"/>
                      </a:cubicBezTo>
                      <a:cubicBezTo>
                        <a:pt x="12968" y="13763"/>
                        <a:pt x="8754" y="15926"/>
                        <a:pt x="4912" y="14617"/>
                      </a:cubicBezTo>
                      <a:cubicBezTo>
                        <a:pt x="1068" y="13336"/>
                        <a:pt x="-953" y="9094"/>
                        <a:pt x="442" y="5165"/>
                      </a:cubicBezTo>
                      <a:close/>
                    </a:path>
                  </a:pathLst>
                </a:custGeom>
                <a:grpFill/>
                <a:ln w="2845"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E86B44E1-A94A-7193-EEED-032B906E7BE4}"/>
                    </a:ext>
                  </a:extLst>
                </p:cNvPr>
                <p:cNvSpPr/>
                <p:nvPr/>
              </p:nvSpPr>
              <p:spPr>
                <a:xfrm>
                  <a:off x="10105259" y="2564164"/>
                  <a:ext cx="13657" cy="13950"/>
                </a:xfrm>
                <a:custGeom>
                  <a:avLst/>
                  <a:gdLst>
                    <a:gd name="connsiteX0" fmla="*/ 502 w 13657"/>
                    <a:gd name="connsiteY0" fmla="*/ 4497 h 13950"/>
                    <a:gd name="connsiteX1" fmla="*/ 9385 w 13657"/>
                    <a:gd name="connsiteY1" fmla="*/ 454 h 13950"/>
                    <a:gd name="connsiteX2" fmla="*/ 13171 w 13657"/>
                    <a:gd name="connsiteY2" fmla="*/ 9450 h 13950"/>
                    <a:gd name="connsiteX3" fmla="*/ 4289 w 13657"/>
                    <a:gd name="connsiteY3" fmla="*/ 13493 h 13950"/>
                    <a:gd name="connsiteX4" fmla="*/ 502 w 13657"/>
                    <a:gd name="connsiteY4" fmla="*/ 4497 h 1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7" h="13950">
                      <a:moveTo>
                        <a:pt x="502" y="4497"/>
                      </a:moveTo>
                      <a:cubicBezTo>
                        <a:pt x="1926" y="910"/>
                        <a:pt x="5912" y="-912"/>
                        <a:pt x="9385" y="454"/>
                      </a:cubicBezTo>
                      <a:cubicBezTo>
                        <a:pt x="12858" y="1821"/>
                        <a:pt x="14566" y="5835"/>
                        <a:pt x="13171" y="9450"/>
                      </a:cubicBezTo>
                      <a:cubicBezTo>
                        <a:pt x="11776" y="13066"/>
                        <a:pt x="7790" y="14859"/>
                        <a:pt x="4289" y="13493"/>
                      </a:cubicBezTo>
                      <a:cubicBezTo>
                        <a:pt x="787" y="12126"/>
                        <a:pt x="-921" y="8084"/>
                        <a:pt x="502" y="4497"/>
                      </a:cubicBezTo>
                      <a:close/>
                    </a:path>
                  </a:pathLst>
                </a:custGeom>
                <a:grpFill/>
                <a:ln w="2845"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3BFF1080-B6B6-5BDE-5924-FD240651C248}"/>
                    </a:ext>
                  </a:extLst>
                </p:cNvPr>
                <p:cNvSpPr/>
                <p:nvPr/>
              </p:nvSpPr>
              <p:spPr>
                <a:xfrm>
                  <a:off x="10027098" y="2531998"/>
                  <a:ext cx="12565" cy="12892"/>
                </a:xfrm>
                <a:custGeom>
                  <a:avLst/>
                  <a:gdLst>
                    <a:gd name="connsiteX0" fmla="*/ 575 w 12565"/>
                    <a:gd name="connsiteY0" fmla="*/ 3868 h 12892"/>
                    <a:gd name="connsiteX1" fmla="*/ 8887 w 12565"/>
                    <a:gd name="connsiteY1" fmla="*/ 537 h 12892"/>
                    <a:gd name="connsiteX2" fmla="*/ 11991 w 12565"/>
                    <a:gd name="connsiteY2" fmla="*/ 9020 h 12892"/>
                    <a:gd name="connsiteX3" fmla="*/ 3678 w 12565"/>
                    <a:gd name="connsiteY3" fmla="*/ 12351 h 12892"/>
                    <a:gd name="connsiteX4" fmla="*/ 575 w 12565"/>
                    <a:gd name="connsiteY4" fmla="*/ 3868 h 12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5" h="12892">
                      <a:moveTo>
                        <a:pt x="575" y="3868"/>
                      </a:moveTo>
                      <a:cubicBezTo>
                        <a:pt x="2027" y="622"/>
                        <a:pt x="5756" y="-887"/>
                        <a:pt x="8887" y="537"/>
                      </a:cubicBezTo>
                      <a:cubicBezTo>
                        <a:pt x="12048" y="1960"/>
                        <a:pt x="13442" y="5746"/>
                        <a:pt x="11991" y="9020"/>
                      </a:cubicBezTo>
                      <a:cubicBezTo>
                        <a:pt x="10567" y="12294"/>
                        <a:pt x="6838" y="13775"/>
                        <a:pt x="3678" y="12351"/>
                      </a:cubicBezTo>
                      <a:cubicBezTo>
                        <a:pt x="518" y="10928"/>
                        <a:pt x="-877" y="7141"/>
                        <a:pt x="575" y="3868"/>
                      </a:cubicBezTo>
                      <a:close/>
                    </a:path>
                  </a:pathLst>
                </a:custGeom>
                <a:grpFill/>
                <a:ln w="2845"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66BAF135-7BA7-51FD-65BE-A6504CFC341A}"/>
                    </a:ext>
                  </a:extLst>
                </p:cNvPr>
                <p:cNvSpPr/>
                <p:nvPr/>
              </p:nvSpPr>
              <p:spPr>
                <a:xfrm>
                  <a:off x="9950263" y="2496653"/>
                  <a:ext cx="11618" cy="11736"/>
                </a:xfrm>
                <a:custGeom>
                  <a:avLst/>
                  <a:gdLst>
                    <a:gd name="connsiteX0" fmla="*/ 631 w 11618"/>
                    <a:gd name="connsiteY0" fmla="*/ 3371 h 11736"/>
                    <a:gd name="connsiteX1" fmla="*/ 8431 w 11618"/>
                    <a:gd name="connsiteY1" fmla="*/ 553 h 11736"/>
                    <a:gd name="connsiteX2" fmla="*/ 10993 w 11618"/>
                    <a:gd name="connsiteY2" fmla="*/ 8353 h 11736"/>
                    <a:gd name="connsiteX3" fmla="*/ 3192 w 11618"/>
                    <a:gd name="connsiteY3" fmla="*/ 11171 h 11736"/>
                    <a:gd name="connsiteX4" fmla="*/ 631 w 11618"/>
                    <a:gd name="connsiteY4" fmla="*/ 3371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8" h="11736">
                      <a:moveTo>
                        <a:pt x="631" y="3371"/>
                      </a:moveTo>
                      <a:cubicBezTo>
                        <a:pt x="2082" y="439"/>
                        <a:pt x="5556" y="-814"/>
                        <a:pt x="8431" y="553"/>
                      </a:cubicBezTo>
                      <a:cubicBezTo>
                        <a:pt x="11278" y="1919"/>
                        <a:pt x="12445" y="5421"/>
                        <a:pt x="10993" y="8353"/>
                      </a:cubicBezTo>
                      <a:cubicBezTo>
                        <a:pt x="9569" y="11285"/>
                        <a:pt x="6068" y="12566"/>
                        <a:pt x="3192" y="11171"/>
                      </a:cubicBezTo>
                      <a:cubicBezTo>
                        <a:pt x="317" y="9776"/>
                        <a:pt x="-821" y="6303"/>
                        <a:pt x="631" y="3371"/>
                      </a:cubicBezTo>
                      <a:close/>
                    </a:path>
                  </a:pathLst>
                </a:custGeom>
                <a:grpFill/>
                <a:ln w="2845"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62ACD6A5-ECDC-6DB5-063D-52CBD9DA6975}"/>
                    </a:ext>
                  </a:extLst>
                </p:cNvPr>
                <p:cNvSpPr/>
                <p:nvPr/>
              </p:nvSpPr>
              <p:spPr>
                <a:xfrm>
                  <a:off x="9875122" y="2457968"/>
                  <a:ext cx="10506" cy="10669"/>
                </a:xfrm>
                <a:custGeom>
                  <a:avLst/>
                  <a:gdLst>
                    <a:gd name="connsiteX0" fmla="*/ 673 w 10506"/>
                    <a:gd name="connsiteY0" fmla="*/ 2855 h 10669"/>
                    <a:gd name="connsiteX1" fmla="*/ 7818 w 10506"/>
                    <a:gd name="connsiteY1" fmla="*/ 606 h 10669"/>
                    <a:gd name="connsiteX2" fmla="*/ 9840 w 10506"/>
                    <a:gd name="connsiteY2" fmla="*/ 7809 h 10669"/>
                    <a:gd name="connsiteX3" fmla="*/ 2694 w 10506"/>
                    <a:gd name="connsiteY3" fmla="*/ 10058 h 10669"/>
                    <a:gd name="connsiteX4" fmla="*/ 673 w 10506"/>
                    <a:gd name="connsiteY4" fmla="*/ 2855 h 10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6" h="10669">
                      <a:moveTo>
                        <a:pt x="673" y="2855"/>
                      </a:moveTo>
                      <a:cubicBezTo>
                        <a:pt x="2096" y="265"/>
                        <a:pt x="5313" y="-760"/>
                        <a:pt x="7818" y="606"/>
                      </a:cubicBezTo>
                      <a:cubicBezTo>
                        <a:pt x="10324" y="1973"/>
                        <a:pt x="11263" y="5190"/>
                        <a:pt x="9840" y="7809"/>
                      </a:cubicBezTo>
                      <a:cubicBezTo>
                        <a:pt x="8445" y="10428"/>
                        <a:pt x="5228" y="11424"/>
                        <a:pt x="2694" y="10058"/>
                      </a:cubicBezTo>
                      <a:cubicBezTo>
                        <a:pt x="160" y="8692"/>
                        <a:pt x="-751" y="5446"/>
                        <a:pt x="673" y="2855"/>
                      </a:cubicBezTo>
                      <a:close/>
                    </a:path>
                  </a:pathLst>
                </a:custGeom>
                <a:grpFill/>
                <a:ln w="2845"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264626A2-4AAF-D4A9-FD18-AC844C99D72B}"/>
                    </a:ext>
                  </a:extLst>
                </p:cNvPr>
                <p:cNvSpPr/>
                <p:nvPr/>
              </p:nvSpPr>
              <p:spPr>
                <a:xfrm>
                  <a:off x="9801615" y="2416324"/>
                  <a:ext cx="9434" cy="9619"/>
                </a:xfrm>
                <a:custGeom>
                  <a:avLst/>
                  <a:gdLst>
                    <a:gd name="connsiteX0" fmla="*/ 703 w 9434"/>
                    <a:gd name="connsiteY0" fmla="*/ 2366 h 9619"/>
                    <a:gd name="connsiteX1" fmla="*/ 7194 w 9434"/>
                    <a:gd name="connsiteY1" fmla="*/ 658 h 9619"/>
                    <a:gd name="connsiteX2" fmla="*/ 8731 w 9434"/>
                    <a:gd name="connsiteY2" fmla="*/ 7234 h 9619"/>
                    <a:gd name="connsiteX3" fmla="*/ 2241 w 9434"/>
                    <a:gd name="connsiteY3" fmla="*/ 8942 h 9619"/>
                    <a:gd name="connsiteX4" fmla="*/ 703 w 9434"/>
                    <a:gd name="connsiteY4" fmla="*/ 2366 h 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 h="9619">
                      <a:moveTo>
                        <a:pt x="703" y="2366"/>
                      </a:moveTo>
                      <a:cubicBezTo>
                        <a:pt x="2070" y="89"/>
                        <a:pt x="4974" y="-680"/>
                        <a:pt x="7194" y="658"/>
                      </a:cubicBezTo>
                      <a:cubicBezTo>
                        <a:pt x="9414" y="1996"/>
                        <a:pt x="10097" y="4957"/>
                        <a:pt x="8731" y="7234"/>
                      </a:cubicBezTo>
                      <a:cubicBezTo>
                        <a:pt x="7365" y="9540"/>
                        <a:pt x="4461" y="10309"/>
                        <a:pt x="2241" y="8942"/>
                      </a:cubicBezTo>
                      <a:cubicBezTo>
                        <a:pt x="20" y="7604"/>
                        <a:pt x="-663" y="4643"/>
                        <a:pt x="703" y="2366"/>
                      </a:cubicBezTo>
                      <a:close/>
                    </a:path>
                  </a:pathLst>
                </a:custGeom>
                <a:grpFill/>
                <a:ln w="2845"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E60F5E50-0445-B8B6-0B65-191774FDF8AF}"/>
                    </a:ext>
                  </a:extLst>
                </p:cNvPr>
                <p:cNvSpPr/>
                <p:nvPr/>
              </p:nvSpPr>
              <p:spPr>
                <a:xfrm>
                  <a:off x="9729852" y="2371660"/>
                  <a:ext cx="8454" cy="8483"/>
                </a:xfrm>
                <a:custGeom>
                  <a:avLst/>
                  <a:gdLst>
                    <a:gd name="connsiteX0" fmla="*/ 725 w 8454"/>
                    <a:gd name="connsiteY0" fmla="*/ 1993 h 8483"/>
                    <a:gd name="connsiteX1" fmla="*/ 6590 w 8454"/>
                    <a:gd name="connsiteY1" fmla="*/ 655 h 8483"/>
                    <a:gd name="connsiteX2" fmla="*/ 7729 w 8454"/>
                    <a:gd name="connsiteY2" fmla="*/ 6491 h 8483"/>
                    <a:gd name="connsiteX3" fmla="*/ 1865 w 8454"/>
                    <a:gd name="connsiteY3" fmla="*/ 7829 h 8483"/>
                    <a:gd name="connsiteX4" fmla="*/ 725 w 8454"/>
                    <a:gd name="connsiteY4" fmla="*/ 1993 h 8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8483">
                      <a:moveTo>
                        <a:pt x="725" y="1993"/>
                      </a:moveTo>
                      <a:cubicBezTo>
                        <a:pt x="2035" y="0"/>
                        <a:pt x="4654" y="-598"/>
                        <a:pt x="6590" y="655"/>
                      </a:cubicBezTo>
                      <a:cubicBezTo>
                        <a:pt x="8526" y="1907"/>
                        <a:pt x="9039" y="4498"/>
                        <a:pt x="7729" y="6491"/>
                      </a:cubicBezTo>
                      <a:cubicBezTo>
                        <a:pt x="6448" y="8484"/>
                        <a:pt x="3800" y="9081"/>
                        <a:pt x="1865" y="7829"/>
                      </a:cubicBezTo>
                      <a:cubicBezTo>
                        <a:pt x="-71" y="6576"/>
                        <a:pt x="-584" y="3957"/>
                        <a:pt x="725" y="1993"/>
                      </a:cubicBezTo>
                      <a:close/>
                    </a:path>
                  </a:pathLst>
                </a:custGeom>
                <a:grpFill/>
                <a:ln w="2845"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3243928D-29CD-28AB-ADD7-A26370AACA1C}"/>
                    </a:ext>
                  </a:extLst>
                </p:cNvPr>
                <p:cNvSpPr/>
                <p:nvPr/>
              </p:nvSpPr>
              <p:spPr>
                <a:xfrm>
                  <a:off x="9660125" y="2323915"/>
                  <a:ext cx="7380" cy="7438"/>
                </a:xfrm>
                <a:custGeom>
                  <a:avLst/>
                  <a:gdLst>
                    <a:gd name="connsiteX0" fmla="*/ 734 w 7380"/>
                    <a:gd name="connsiteY0" fmla="*/ 1598 h 7438"/>
                    <a:gd name="connsiteX1" fmla="*/ 5887 w 7380"/>
                    <a:gd name="connsiteY1" fmla="*/ 659 h 7438"/>
                    <a:gd name="connsiteX2" fmla="*/ 6655 w 7380"/>
                    <a:gd name="connsiteY2" fmla="*/ 5840 h 7438"/>
                    <a:gd name="connsiteX3" fmla="*/ 1502 w 7380"/>
                    <a:gd name="connsiteY3" fmla="*/ 6779 h 7438"/>
                    <a:gd name="connsiteX4" fmla="*/ 734 w 7380"/>
                    <a:gd name="connsiteY4" fmla="*/ 1598 h 7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0" h="7438">
                      <a:moveTo>
                        <a:pt x="734" y="1598"/>
                      </a:moveTo>
                      <a:cubicBezTo>
                        <a:pt x="1930" y="-81"/>
                        <a:pt x="4236" y="-508"/>
                        <a:pt x="5887" y="659"/>
                      </a:cubicBezTo>
                      <a:cubicBezTo>
                        <a:pt x="7509" y="1826"/>
                        <a:pt x="7879" y="4132"/>
                        <a:pt x="6655" y="5840"/>
                      </a:cubicBezTo>
                      <a:cubicBezTo>
                        <a:pt x="5460" y="7520"/>
                        <a:pt x="3154" y="7947"/>
                        <a:pt x="1502" y="6779"/>
                      </a:cubicBezTo>
                      <a:cubicBezTo>
                        <a:pt x="-148" y="5612"/>
                        <a:pt x="-490" y="3306"/>
                        <a:pt x="734" y="1598"/>
                      </a:cubicBezTo>
                      <a:close/>
                    </a:path>
                  </a:pathLst>
                </a:custGeom>
                <a:grpFill/>
                <a:ln w="2845"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97A74464-8FCA-F8A9-29BA-233D9227173B}"/>
                    </a:ext>
                  </a:extLst>
                </p:cNvPr>
                <p:cNvSpPr/>
                <p:nvPr/>
              </p:nvSpPr>
              <p:spPr>
                <a:xfrm>
                  <a:off x="9592368" y="2273453"/>
                  <a:ext cx="6284" cy="6361"/>
                </a:xfrm>
                <a:custGeom>
                  <a:avLst/>
                  <a:gdLst>
                    <a:gd name="connsiteX0" fmla="*/ 708 w 6284"/>
                    <a:gd name="connsiteY0" fmla="*/ 1245 h 6361"/>
                    <a:gd name="connsiteX1" fmla="*/ 5120 w 6284"/>
                    <a:gd name="connsiteY1" fmla="*/ 647 h 6361"/>
                    <a:gd name="connsiteX2" fmla="*/ 5576 w 6284"/>
                    <a:gd name="connsiteY2" fmla="*/ 5117 h 6361"/>
                    <a:gd name="connsiteX3" fmla="*/ 1164 w 6284"/>
                    <a:gd name="connsiteY3" fmla="*/ 5714 h 6361"/>
                    <a:gd name="connsiteX4" fmla="*/ 708 w 6284"/>
                    <a:gd name="connsiteY4" fmla="*/ 1245 h 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4" h="6361">
                      <a:moveTo>
                        <a:pt x="708" y="1245"/>
                      </a:moveTo>
                      <a:cubicBezTo>
                        <a:pt x="1790" y="-150"/>
                        <a:pt x="3782" y="-406"/>
                        <a:pt x="5120" y="647"/>
                      </a:cubicBezTo>
                      <a:cubicBezTo>
                        <a:pt x="6459" y="1729"/>
                        <a:pt x="6686" y="3722"/>
                        <a:pt x="5576" y="5117"/>
                      </a:cubicBezTo>
                      <a:cubicBezTo>
                        <a:pt x="4494" y="6511"/>
                        <a:pt x="2502" y="6768"/>
                        <a:pt x="1164" y="5714"/>
                      </a:cubicBezTo>
                      <a:cubicBezTo>
                        <a:pt x="-174" y="4632"/>
                        <a:pt x="-402" y="2640"/>
                        <a:pt x="708" y="1245"/>
                      </a:cubicBezTo>
                      <a:close/>
                    </a:path>
                  </a:pathLst>
                </a:custGeom>
                <a:grpFill/>
                <a:ln w="2845"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17E4C90D-54B9-DDCD-3045-63602C6ECF52}"/>
                    </a:ext>
                  </a:extLst>
                </p:cNvPr>
                <p:cNvSpPr/>
                <p:nvPr/>
              </p:nvSpPr>
              <p:spPr>
                <a:xfrm>
                  <a:off x="9526800" y="2220192"/>
                  <a:ext cx="5262" cy="5243"/>
                </a:xfrm>
                <a:custGeom>
                  <a:avLst/>
                  <a:gdLst>
                    <a:gd name="connsiteX0" fmla="*/ 658 w 5262"/>
                    <a:gd name="connsiteY0" fmla="*/ 956 h 5243"/>
                    <a:gd name="connsiteX1" fmla="*/ 4359 w 5262"/>
                    <a:gd name="connsiteY1" fmla="*/ 586 h 5243"/>
                    <a:gd name="connsiteX2" fmla="*/ 4614 w 5262"/>
                    <a:gd name="connsiteY2" fmla="*/ 4287 h 5243"/>
                    <a:gd name="connsiteX3" fmla="*/ 914 w 5262"/>
                    <a:gd name="connsiteY3" fmla="*/ 4657 h 5243"/>
                    <a:gd name="connsiteX4" fmla="*/ 658 w 5262"/>
                    <a:gd name="connsiteY4" fmla="*/ 956 h 5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2" h="5243">
                      <a:moveTo>
                        <a:pt x="658" y="956"/>
                      </a:moveTo>
                      <a:cubicBezTo>
                        <a:pt x="1626" y="-154"/>
                        <a:pt x="3276" y="-325"/>
                        <a:pt x="4359" y="586"/>
                      </a:cubicBezTo>
                      <a:cubicBezTo>
                        <a:pt x="5440" y="1497"/>
                        <a:pt x="5582" y="3149"/>
                        <a:pt x="4614" y="4287"/>
                      </a:cubicBezTo>
                      <a:cubicBezTo>
                        <a:pt x="3675" y="5398"/>
                        <a:pt x="1995" y="5568"/>
                        <a:pt x="914" y="4657"/>
                      </a:cubicBezTo>
                      <a:cubicBezTo>
                        <a:pt x="-197" y="3746"/>
                        <a:pt x="-311" y="2095"/>
                        <a:pt x="658" y="956"/>
                      </a:cubicBezTo>
                      <a:close/>
                    </a:path>
                  </a:pathLst>
                </a:custGeom>
                <a:grpFill/>
                <a:ln w="2845"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13C42C83-0E0B-395C-6B01-57C23EE3E3A2}"/>
                    </a:ext>
                  </a:extLst>
                </p:cNvPr>
                <p:cNvSpPr/>
                <p:nvPr/>
              </p:nvSpPr>
              <p:spPr>
                <a:xfrm>
                  <a:off x="9463520" y="2164198"/>
                  <a:ext cx="4169" cy="4185"/>
                </a:xfrm>
                <a:custGeom>
                  <a:avLst/>
                  <a:gdLst>
                    <a:gd name="connsiteX0" fmla="*/ 567 w 4169"/>
                    <a:gd name="connsiteY0" fmla="*/ 698 h 4185"/>
                    <a:gd name="connsiteX1" fmla="*/ 3528 w 4169"/>
                    <a:gd name="connsiteY1" fmla="*/ 527 h 4185"/>
                    <a:gd name="connsiteX2" fmla="*/ 3613 w 4169"/>
                    <a:gd name="connsiteY2" fmla="*/ 3488 h 4185"/>
                    <a:gd name="connsiteX3" fmla="*/ 652 w 4169"/>
                    <a:gd name="connsiteY3" fmla="*/ 3658 h 4185"/>
                    <a:gd name="connsiteX4" fmla="*/ 567 w 4169"/>
                    <a:gd name="connsiteY4" fmla="*/ 698 h 4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9" h="4185">
                      <a:moveTo>
                        <a:pt x="567" y="698"/>
                      </a:moveTo>
                      <a:cubicBezTo>
                        <a:pt x="1364" y="-156"/>
                        <a:pt x="2674" y="-242"/>
                        <a:pt x="3528" y="527"/>
                      </a:cubicBezTo>
                      <a:cubicBezTo>
                        <a:pt x="4354" y="1295"/>
                        <a:pt x="4382" y="2634"/>
                        <a:pt x="3613" y="3488"/>
                      </a:cubicBezTo>
                      <a:cubicBezTo>
                        <a:pt x="2816" y="4342"/>
                        <a:pt x="1507" y="4427"/>
                        <a:pt x="652" y="3658"/>
                      </a:cubicBezTo>
                      <a:cubicBezTo>
                        <a:pt x="-173" y="2890"/>
                        <a:pt x="-230" y="1552"/>
                        <a:pt x="567" y="698"/>
                      </a:cubicBezTo>
                      <a:close/>
                    </a:path>
                  </a:pathLst>
                </a:custGeom>
                <a:grpFill/>
                <a:ln w="2845"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B0017DB3-6282-53AD-0473-88FB10941F94}"/>
                    </a:ext>
                  </a:extLst>
                </p:cNvPr>
                <p:cNvSpPr/>
                <p:nvPr/>
              </p:nvSpPr>
              <p:spPr>
                <a:xfrm>
                  <a:off x="9402432" y="2105859"/>
                  <a:ext cx="3117" cy="3089"/>
                </a:xfrm>
                <a:custGeom>
                  <a:avLst/>
                  <a:gdLst>
                    <a:gd name="connsiteX0" fmla="*/ 448 w 3117"/>
                    <a:gd name="connsiteY0" fmla="*/ 477 h 3089"/>
                    <a:gd name="connsiteX1" fmla="*/ 2669 w 3117"/>
                    <a:gd name="connsiteY1" fmla="*/ 420 h 3089"/>
                    <a:gd name="connsiteX2" fmla="*/ 2669 w 3117"/>
                    <a:gd name="connsiteY2" fmla="*/ 2612 h 3089"/>
                    <a:gd name="connsiteX3" fmla="*/ 448 w 3117"/>
                    <a:gd name="connsiteY3" fmla="*/ 2669 h 3089"/>
                    <a:gd name="connsiteX4" fmla="*/ 448 w 3117"/>
                    <a:gd name="connsiteY4" fmla="*/ 477 h 3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7" h="3089">
                      <a:moveTo>
                        <a:pt x="448" y="477"/>
                      </a:moveTo>
                      <a:cubicBezTo>
                        <a:pt x="1075" y="-149"/>
                        <a:pt x="2071" y="-149"/>
                        <a:pt x="2669" y="420"/>
                      </a:cubicBezTo>
                      <a:cubicBezTo>
                        <a:pt x="3267" y="1018"/>
                        <a:pt x="3267" y="1986"/>
                        <a:pt x="2669" y="2612"/>
                      </a:cubicBezTo>
                      <a:cubicBezTo>
                        <a:pt x="2071" y="3239"/>
                        <a:pt x="1046" y="3239"/>
                        <a:pt x="448" y="2669"/>
                      </a:cubicBezTo>
                      <a:cubicBezTo>
                        <a:pt x="-149" y="2071"/>
                        <a:pt x="-149" y="1103"/>
                        <a:pt x="448" y="477"/>
                      </a:cubicBezTo>
                      <a:close/>
                    </a:path>
                  </a:pathLst>
                </a:custGeom>
                <a:grpFill/>
                <a:ln w="2845" cap="flat">
                  <a:noFill/>
                  <a:prstDash val="solid"/>
                  <a:miter/>
                </a:ln>
              </p:spPr>
              <p:txBody>
                <a:bodyPr rtlCol="0" anchor="ctr"/>
                <a:lstStyle/>
                <a:p>
                  <a:endParaRPr lang="en-US"/>
                </a:p>
              </p:txBody>
            </p:sp>
          </p:grpSp>
          <p:grpSp>
            <p:nvGrpSpPr>
              <p:cNvPr id="19" name="Graphic 9">
                <a:extLst>
                  <a:ext uri="{FF2B5EF4-FFF2-40B4-BE49-F238E27FC236}">
                    <a16:creationId xmlns:a16="http://schemas.microsoft.com/office/drawing/2014/main" id="{2A66AF97-0698-178B-F863-90A5144209BB}"/>
                  </a:ext>
                </a:extLst>
              </p:cNvPr>
              <p:cNvGrpSpPr/>
              <p:nvPr/>
            </p:nvGrpSpPr>
            <p:grpSpPr>
              <a:xfrm>
                <a:off x="9343623" y="2164454"/>
                <a:ext cx="2858903" cy="645019"/>
                <a:chOff x="9343623" y="2164454"/>
                <a:chExt cx="2858903" cy="645019"/>
              </a:xfrm>
              <a:grpFill/>
            </p:grpSpPr>
            <p:sp>
              <p:nvSpPr>
                <p:cNvPr id="1670" name="Freeform: Shape 1669">
                  <a:extLst>
                    <a:ext uri="{FF2B5EF4-FFF2-40B4-BE49-F238E27FC236}">
                      <a16:creationId xmlns:a16="http://schemas.microsoft.com/office/drawing/2014/main" id="{7470477F-A8E7-8253-1F94-68C7515BF486}"/>
                    </a:ext>
                  </a:extLst>
                </p:cNvPr>
                <p:cNvSpPr/>
                <p:nvPr/>
              </p:nvSpPr>
              <p:spPr>
                <a:xfrm>
                  <a:off x="12160520" y="2332750"/>
                  <a:ext cx="42007" cy="42161"/>
                </a:xfrm>
                <a:custGeom>
                  <a:avLst/>
                  <a:gdLst>
                    <a:gd name="connsiteX0" fmla="*/ 4406 w 42007"/>
                    <a:gd name="connsiteY0" fmla="*/ 33530 h 42161"/>
                    <a:gd name="connsiteX1" fmla="*/ 7965 w 42007"/>
                    <a:gd name="connsiteY1" fmla="*/ 4094 h 42161"/>
                    <a:gd name="connsiteX2" fmla="*/ 37373 w 42007"/>
                    <a:gd name="connsiteY2" fmla="*/ 8364 h 42161"/>
                    <a:gd name="connsiteX3" fmla="*/ 33957 w 42007"/>
                    <a:gd name="connsiteY3" fmla="*/ 38000 h 42161"/>
                    <a:gd name="connsiteX4" fmla="*/ 4406 w 42007"/>
                    <a:gd name="connsiteY4" fmla="*/ 33530 h 4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07" h="42161">
                      <a:moveTo>
                        <a:pt x="4406" y="33530"/>
                      </a:moveTo>
                      <a:cubicBezTo>
                        <a:pt x="-2654" y="24079"/>
                        <a:pt x="-1059" y="10898"/>
                        <a:pt x="7965" y="4094"/>
                      </a:cubicBezTo>
                      <a:cubicBezTo>
                        <a:pt x="17075" y="-2653"/>
                        <a:pt x="30056" y="-945"/>
                        <a:pt x="37373" y="8364"/>
                      </a:cubicBezTo>
                      <a:cubicBezTo>
                        <a:pt x="44632" y="17616"/>
                        <a:pt x="43265" y="31110"/>
                        <a:pt x="33957" y="38000"/>
                      </a:cubicBezTo>
                      <a:cubicBezTo>
                        <a:pt x="24705" y="44974"/>
                        <a:pt x="11467" y="42982"/>
                        <a:pt x="4406" y="33530"/>
                      </a:cubicBezTo>
                      <a:close/>
                    </a:path>
                  </a:pathLst>
                </a:custGeom>
                <a:grpFill/>
                <a:ln w="2845"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2B7CCB7C-CE7E-B5E4-1C6C-5AF090AB5283}"/>
                    </a:ext>
                  </a:extLst>
                </p:cNvPr>
                <p:cNvSpPr/>
                <p:nvPr/>
              </p:nvSpPr>
              <p:spPr>
                <a:xfrm>
                  <a:off x="12089706" y="2385643"/>
                  <a:ext cx="40736" cy="41317"/>
                </a:xfrm>
                <a:custGeom>
                  <a:avLst/>
                  <a:gdLst>
                    <a:gd name="connsiteX0" fmla="*/ 3764 w 40736"/>
                    <a:gd name="connsiteY0" fmla="*/ 32136 h 41317"/>
                    <a:gd name="connsiteX1" fmla="*/ 291 w 40736"/>
                    <a:gd name="connsiteY1" fmla="*/ 16735 h 41317"/>
                    <a:gd name="connsiteX2" fmla="*/ 2996 w 40736"/>
                    <a:gd name="connsiteY2" fmla="*/ 9476 h 41317"/>
                    <a:gd name="connsiteX3" fmla="*/ 8377 w 40736"/>
                    <a:gd name="connsiteY3" fmla="*/ 3611 h 41317"/>
                    <a:gd name="connsiteX4" fmla="*/ 36759 w 40736"/>
                    <a:gd name="connsiteY4" fmla="*/ 8878 h 41317"/>
                    <a:gd name="connsiteX5" fmla="*/ 32290 w 40736"/>
                    <a:gd name="connsiteY5" fmla="*/ 37659 h 41317"/>
                    <a:gd name="connsiteX6" fmla="*/ 24888 w 40736"/>
                    <a:gd name="connsiteY6" fmla="*/ 40933 h 41317"/>
                    <a:gd name="connsiteX7" fmla="*/ 17003 w 40736"/>
                    <a:gd name="connsiteY7" fmla="*/ 40933 h 41317"/>
                    <a:gd name="connsiteX8" fmla="*/ 3736 w 40736"/>
                    <a:gd name="connsiteY8" fmla="*/ 32165 h 4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36" h="41317">
                      <a:moveTo>
                        <a:pt x="3764" y="32136"/>
                      </a:moveTo>
                      <a:cubicBezTo>
                        <a:pt x="519" y="27411"/>
                        <a:pt x="-591" y="21859"/>
                        <a:pt x="291" y="16735"/>
                      </a:cubicBezTo>
                      <a:cubicBezTo>
                        <a:pt x="719" y="14173"/>
                        <a:pt x="1658" y="11725"/>
                        <a:pt x="2996" y="9476"/>
                      </a:cubicBezTo>
                      <a:cubicBezTo>
                        <a:pt x="4334" y="7227"/>
                        <a:pt x="6156" y="5206"/>
                        <a:pt x="8377" y="3611"/>
                      </a:cubicBezTo>
                      <a:cubicBezTo>
                        <a:pt x="17344" y="-2794"/>
                        <a:pt x="30041" y="-460"/>
                        <a:pt x="36759" y="8878"/>
                      </a:cubicBezTo>
                      <a:cubicBezTo>
                        <a:pt x="43478" y="18216"/>
                        <a:pt x="41485" y="31083"/>
                        <a:pt x="32290" y="37659"/>
                      </a:cubicBezTo>
                      <a:cubicBezTo>
                        <a:pt x="30013" y="39310"/>
                        <a:pt x="27479" y="40392"/>
                        <a:pt x="24888" y="40933"/>
                      </a:cubicBezTo>
                      <a:cubicBezTo>
                        <a:pt x="22297" y="41474"/>
                        <a:pt x="19593" y="41417"/>
                        <a:pt x="17003" y="40933"/>
                      </a:cubicBezTo>
                      <a:cubicBezTo>
                        <a:pt x="11821" y="39908"/>
                        <a:pt x="6982" y="36891"/>
                        <a:pt x="3736" y="32165"/>
                      </a:cubicBezTo>
                      <a:close/>
                    </a:path>
                  </a:pathLst>
                </a:custGeom>
                <a:grpFill/>
                <a:ln w="2845"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9C83CFF5-BDCE-3EBA-9321-044FD3DA5073}"/>
                    </a:ext>
                  </a:extLst>
                </p:cNvPr>
                <p:cNvSpPr/>
                <p:nvPr/>
              </p:nvSpPr>
              <p:spPr>
                <a:xfrm>
                  <a:off x="12016679" y="2435644"/>
                  <a:ext cx="39650" cy="40136"/>
                </a:xfrm>
                <a:custGeom>
                  <a:avLst/>
                  <a:gdLst>
                    <a:gd name="connsiteX0" fmla="*/ 3230 w 39650"/>
                    <a:gd name="connsiteY0" fmla="*/ 30645 h 40136"/>
                    <a:gd name="connsiteX1" fmla="*/ 8810 w 39650"/>
                    <a:gd name="connsiteY1" fmla="*/ 3002 h 40136"/>
                    <a:gd name="connsiteX2" fmla="*/ 36281 w 39650"/>
                    <a:gd name="connsiteY2" fmla="*/ 9407 h 40136"/>
                    <a:gd name="connsiteX3" fmla="*/ 30702 w 39650"/>
                    <a:gd name="connsiteY3" fmla="*/ 37050 h 40136"/>
                    <a:gd name="connsiteX4" fmla="*/ 3230 w 39650"/>
                    <a:gd name="connsiteY4" fmla="*/ 30645 h 40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0" h="40136">
                      <a:moveTo>
                        <a:pt x="3230" y="30645"/>
                      </a:moveTo>
                      <a:cubicBezTo>
                        <a:pt x="-2720" y="21193"/>
                        <a:pt x="-214" y="8810"/>
                        <a:pt x="8810" y="3002"/>
                      </a:cubicBezTo>
                      <a:cubicBezTo>
                        <a:pt x="17834" y="-2805"/>
                        <a:pt x="30133" y="70"/>
                        <a:pt x="36281" y="9407"/>
                      </a:cubicBezTo>
                      <a:cubicBezTo>
                        <a:pt x="42431" y="18745"/>
                        <a:pt x="39925" y="31129"/>
                        <a:pt x="30702" y="37050"/>
                      </a:cubicBezTo>
                      <a:cubicBezTo>
                        <a:pt x="21478" y="42971"/>
                        <a:pt x="9180" y="40125"/>
                        <a:pt x="3230" y="30645"/>
                      </a:cubicBezTo>
                      <a:close/>
                    </a:path>
                  </a:pathLst>
                </a:custGeom>
                <a:grpFill/>
                <a:ln w="2845"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AF05C85E-1A1C-E85F-BBDC-C35A47D0ADA8}"/>
                    </a:ext>
                  </a:extLst>
                </p:cNvPr>
                <p:cNvSpPr/>
                <p:nvPr/>
              </p:nvSpPr>
              <p:spPr>
                <a:xfrm>
                  <a:off x="11941698" y="2482677"/>
                  <a:ext cx="38511" cy="38965"/>
                </a:xfrm>
                <a:custGeom>
                  <a:avLst/>
                  <a:gdLst>
                    <a:gd name="connsiteX0" fmla="*/ 2685 w 38511"/>
                    <a:gd name="connsiteY0" fmla="*/ 28962 h 38965"/>
                    <a:gd name="connsiteX1" fmla="*/ 9290 w 38511"/>
                    <a:gd name="connsiteY1" fmla="*/ 2486 h 38965"/>
                    <a:gd name="connsiteX2" fmla="*/ 16464 w 38511"/>
                    <a:gd name="connsiteY2" fmla="*/ 152 h 38965"/>
                    <a:gd name="connsiteX3" fmla="*/ 23751 w 38511"/>
                    <a:gd name="connsiteY3" fmla="*/ 664 h 38965"/>
                    <a:gd name="connsiteX4" fmla="*/ 35652 w 38511"/>
                    <a:gd name="connsiteY4" fmla="*/ 9717 h 38965"/>
                    <a:gd name="connsiteX5" fmla="*/ 37986 w 38511"/>
                    <a:gd name="connsiteY5" fmla="*/ 24578 h 38965"/>
                    <a:gd name="connsiteX6" fmla="*/ 34911 w 38511"/>
                    <a:gd name="connsiteY6" fmla="*/ 31382 h 38965"/>
                    <a:gd name="connsiteX7" fmla="*/ 29189 w 38511"/>
                    <a:gd name="connsiteY7" fmla="*/ 36449 h 38965"/>
                    <a:gd name="connsiteX8" fmla="*/ 2685 w 38511"/>
                    <a:gd name="connsiteY8" fmla="*/ 28990 h 3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511" h="38965">
                      <a:moveTo>
                        <a:pt x="2685" y="28962"/>
                      </a:moveTo>
                      <a:cubicBezTo>
                        <a:pt x="-2696" y="19539"/>
                        <a:pt x="265" y="7668"/>
                        <a:pt x="9290" y="2486"/>
                      </a:cubicBezTo>
                      <a:cubicBezTo>
                        <a:pt x="11567" y="1177"/>
                        <a:pt x="13987" y="408"/>
                        <a:pt x="16464" y="152"/>
                      </a:cubicBezTo>
                      <a:cubicBezTo>
                        <a:pt x="18912" y="-161"/>
                        <a:pt x="21389" y="10"/>
                        <a:pt x="23751" y="664"/>
                      </a:cubicBezTo>
                      <a:cubicBezTo>
                        <a:pt x="28506" y="1945"/>
                        <a:pt x="32862" y="5048"/>
                        <a:pt x="35652" y="9717"/>
                      </a:cubicBezTo>
                      <a:cubicBezTo>
                        <a:pt x="38441" y="14386"/>
                        <a:pt x="39125" y="19710"/>
                        <a:pt x="37986" y="24578"/>
                      </a:cubicBezTo>
                      <a:cubicBezTo>
                        <a:pt x="37416" y="26997"/>
                        <a:pt x="36363" y="29332"/>
                        <a:pt x="34911" y="31382"/>
                      </a:cubicBezTo>
                      <a:cubicBezTo>
                        <a:pt x="33431" y="33374"/>
                        <a:pt x="31495" y="35111"/>
                        <a:pt x="29189" y="36449"/>
                      </a:cubicBezTo>
                      <a:cubicBezTo>
                        <a:pt x="19937" y="41744"/>
                        <a:pt x="8065" y="38413"/>
                        <a:pt x="2685" y="28990"/>
                      </a:cubicBezTo>
                      <a:close/>
                    </a:path>
                  </a:pathLst>
                </a:custGeom>
                <a:grpFill/>
                <a:ln w="2845"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3A056D48-0C02-A4CE-E4E2-C0A411FD09C4}"/>
                    </a:ext>
                  </a:extLst>
                </p:cNvPr>
                <p:cNvSpPr/>
                <p:nvPr/>
              </p:nvSpPr>
              <p:spPr>
                <a:xfrm>
                  <a:off x="11864902" y="2526315"/>
                  <a:ext cx="37292" cy="38086"/>
                </a:xfrm>
                <a:custGeom>
                  <a:avLst/>
                  <a:gdLst>
                    <a:gd name="connsiteX0" fmla="*/ 2217 w 37292"/>
                    <a:gd name="connsiteY0" fmla="*/ 27685 h 38086"/>
                    <a:gd name="connsiteX1" fmla="*/ 9648 w 37292"/>
                    <a:gd name="connsiteY1" fmla="*/ 2149 h 38086"/>
                    <a:gd name="connsiteX2" fmla="*/ 34928 w 37292"/>
                    <a:gd name="connsiteY2" fmla="*/ 10177 h 38086"/>
                    <a:gd name="connsiteX3" fmla="*/ 27583 w 37292"/>
                    <a:gd name="connsiteY3" fmla="*/ 35884 h 38086"/>
                    <a:gd name="connsiteX4" fmla="*/ 2189 w 37292"/>
                    <a:gd name="connsiteY4" fmla="*/ 27657 h 3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2" h="38086">
                      <a:moveTo>
                        <a:pt x="2217" y="27685"/>
                      </a:moveTo>
                      <a:cubicBezTo>
                        <a:pt x="-2651" y="18319"/>
                        <a:pt x="794" y="7074"/>
                        <a:pt x="9648" y="2149"/>
                      </a:cubicBezTo>
                      <a:cubicBezTo>
                        <a:pt x="18559" y="-2691"/>
                        <a:pt x="29889" y="925"/>
                        <a:pt x="34928" y="10177"/>
                      </a:cubicBezTo>
                      <a:cubicBezTo>
                        <a:pt x="39966" y="19458"/>
                        <a:pt x="36693" y="30959"/>
                        <a:pt x="27583" y="35884"/>
                      </a:cubicBezTo>
                      <a:cubicBezTo>
                        <a:pt x="18530" y="40894"/>
                        <a:pt x="7057" y="37023"/>
                        <a:pt x="2189" y="27657"/>
                      </a:cubicBezTo>
                      <a:close/>
                    </a:path>
                  </a:pathLst>
                </a:custGeom>
                <a:grpFill/>
                <a:ln w="2845"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BB5C41DB-DF3C-AA70-23E8-DEE9AAC3EC74}"/>
                    </a:ext>
                  </a:extLst>
                </p:cNvPr>
                <p:cNvSpPr/>
                <p:nvPr/>
              </p:nvSpPr>
              <p:spPr>
                <a:xfrm>
                  <a:off x="11786334" y="2566851"/>
                  <a:ext cx="36234" cy="36892"/>
                </a:xfrm>
                <a:custGeom>
                  <a:avLst/>
                  <a:gdLst>
                    <a:gd name="connsiteX0" fmla="*/ 1815 w 36234"/>
                    <a:gd name="connsiteY0" fmla="*/ 26207 h 36892"/>
                    <a:gd name="connsiteX1" fmla="*/ 10042 w 36234"/>
                    <a:gd name="connsiteY1" fmla="*/ 1696 h 36892"/>
                    <a:gd name="connsiteX2" fmla="*/ 34297 w 36234"/>
                    <a:gd name="connsiteY2" fmla="*/ 10635 h 36892"/>
                    <a:gd name="connsiteX3" fmla="*/ 26070 w 36234"/>
                    <a:gd name="connsiteY3" fmla="*/ 35146 h 36892"/>
                    <a:gd name="connsiteX4" fmla="*/ 1815 w 36234"/>
                    <a:gd name="connsiteY4" fmla="*/ 26207 h 36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4" h="36892">
                      <a:moveTo>
                        <a:pt x="1815" y="26207"/>
                      </a:moveTo>
                      <a:cubicBezTo>
                        <a:pt x="-2512" y="16926"/>
                        <a:pt x="1160" y="5966"/>
                        <a:pt x="10042" y="1696"/>
                      </a:cubicBezTo>
                      <a:cubicBezTo>
                        <a:pt x="18924" y="-2546"/>
                        <a:pt x="29771" y="1440"/>
                        <a:pt x="34297" y="10635"/>
                      </a:cubicBezTo>
                      <a:cubicBezTo>
                        <a:pt x="38823" y="19830"/>
                        <a:pt x="35152" y="30790"/>
                        <a:pt x="26070" y="35146"/>
                      </a:cubicBezTo>
                      <a:cubicBezTo>
                        <a:pt x="17017" y="39473"/>
                        <a:pt x="6142" y="35488"/>
                        <a:pt x="1815" y="26207"/>
                      </a:cubicBezTo>
                      <a:close/>
                    </a:path>
                  </a:pathLst>
                </a:custGeom>
                <a:grpFill/>
                <a:ln w="2845"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AD151770-680A-7601-C68A-E63A04AE5D7F}"/>
                    </a:ext>
                  </a:extLst>
                </p:cNvPr>
                <p:cNvSpPr/>
                <p:nvPr/>
              </p:nvSpPr>
              <p:spPr>
                <a:xfrm>
                  <a:off x="11706187" y="2604183"/>
                  <a:ext cx="35129" cy="35717"/>
                </a:xfrm>
                <a:custGeom>
                  <a:avLst/>
                  <a:gdLst>
                    <a:gd name="connsiteX0" fmla="*/ 1454 w 35129"/>
                    <a:gd name="connsiteY0" fmla="*/ 24603 h 35717"/>
                    <a:gd name="connsiteX1" fmla="*/ 10450 w 35129"/>
                    <a:gd name="connsiteY1" fmla="*/ 1316 h 35717"/>
                    <a:gd name="connsiteX2" fmla="*/ 33566 w 35129"/>
                    <a:gd name="connsiteY2" fmla="*/ 10881 h 35717"/>
                    <a:gd name="connsiteX3" fmla="*/ 24655 w 35129"/>
                    <a:gd name="connsiteY3" fmla="*/ 34368 h 35717"/>
                    <a:gd name="connsiteX4" fmla="*/ 1454 w 35129"/>
                    <a:gd name="connsiteY4" fmla="*/ 24603 h 35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9" h="35717">
                      <a:moveTo>
                        <a:pt x="1454" y="24603"/>
                      </a:moveTo>
                      <a:cubicBezTo>
                        <a:pt x="-2390" y="15436"/>
                        <a:pt x="1653" y="5017"/>
                        <a:pt x="10450" y="1316"/>
                      </a:cubicBezTo>
                      <a:cubicBezTo>
                        <a:pt x="19275" y="-2299"/>
                        <a:pt x="29523" y="1743"/>
                        <a:pt x="33566" y="10881"/>
                      </a:cubicBezTo>
                      <a:cubicBezTo>
                        <a:pt x="37551" y="19934"/>
                        <a:pt x="33679" y="30667"/>
                        <a:pt x="24655" y="34368"/>
                      </a:cubicBezTo>
                      <a:cubicBezTo>
                        <a:pt x="15688" y="38125"/>
                        <a:pt x="5297" y="33770"/>
                        <a:pt x="1454" y="24603"/>
                      </a:cubicBezTo>
                      <a:close/>
                    </a:path>
                  </a:pathLst>
                </a:custGeom>
                <a:grpFill/>
                <a:ln w="2845"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7C65DA44-9E33-B7A9-9B46-FA3F80308C48}"/>
                    </a:ext>
                  </a:extLst>
                </p:cNvPr>
                <p:cNvSpPr/>
                <p:nvPr/>
              </p:nvSpPr>
              <p:spPr>
                <a:xfrm>
                  <a:off x="11624606" y="2637953"/>
                  <a:ext cx="33926" cy="34793"/>
                </a:xfrm>
                <a:custGeom>
                  <a:avLst/>
                  <a:gdLst>
                    <a:gd name="connsiteX0" fmla="*/ 1132 w 33926"/>
                    <a:gd name="connsiteY0" fmla="*/ 23343 h 34793"/>
                    <a:gd name="connsiteX1" fmla="*/ 10754 w 33926"/>
                    <a:gd name="connsiteY1" fmla="*/ 1109 h 34793"/>
                    <a:gd name="connsiteX2" fmla="*/ 32703 w 33926"/>
                    <a:gd name="connsiteY2" fmla="*/ 11216 h 34793"/>
                    <a:gd name="connsiteX3" fmla="*/ 23167 w 33926"/>
                    <a:gd name="connsiteY3" fmla="*/ 33649 h 34793"/>
                    <a:gd name="connsiteX4" fmla="*/ 1132 w 33926"/>
                    <a:gd name="connsiteY4" fmla="*/ 23343 h 34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26" h="34793">
                      <a:moveTo>
                        <a:pt x="1132" y="23343"/>
                      </a:moveTo>
                      <a:cubicBezTo>
                        <a:pt x="-2228" y="14290"/>
                        <a:pt x="2157" y="4554"/>
                        <a:pt x="10754" y="1109"/>
                      </a:cubicBezTo>
                      <a:cubicBezTo>
                        <a:pt x="19380" y="-2250"/>
                        <a:pt x="29202" y="2277"/>
                        <a:pt x="32703" y="11216"/>
                      </a:cubicBezTo>
                      <a:cubicBezTo>
                        <a:pt x="36205" y="20183"/>
                        <a:pt x="31934" y="30204"/>
                        <a:pt x="23167" y="33649"/>
                      </a:cubicBezTo>
                      <a:cubicBezTo>
                        <a:pt x="14427" y="37150"/>
                        <a:pt x="4463" y="32311"/>
                        <a:pt x="1132" y="23343"/>
                      </a:cubicBezTo>
                      <a:close/>
                    </a:path>
                  </a:pathLst>
                </a:custGeom>
                <a:grpFill/>
                <a:ln w="2845"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24BA1B56-9B26-4BE0-563D-C86BCD9D8A66}"/>
                    </a:ext>
                  </a:extLst>
                </p:cNvPr>
                <p:cNvSpPr/>
                <p:nvPr/>
              </p:nvSpPr>
              <p:spPr>
                <a:xfrm>
                  <a:off x="11541720" y="2668335"/>
                  <a:ext cx="32838" cy="33645"/>
                </a:xfrm>
                <a:custGeom>
                  <a:avLst/>
                  <a:gdLst>
                    <a:gd name="connsiteX0" fmla="*/ 861 w 32838"/>
                    <a:gd name="connsiteY0" fmla="*/ 22028 h 33645"/>
                    <a:gd name="connsiteX1" fmla="*/ 11025 w 32838"/>
                    <a:gd name="connsiteY1" fmla="*/ 819 h 33645"/>
                    <a:gd name="connsiteX2" fmla="*/ 31892 w 32838"/>
                    <a:gd name="connsiteY2" fmla="*/ 11580 h 33645"/>
                    <a:gd name="connsiteX3" fmla="*/ 21729 w 32838"/>
                    <a:gd name="connsiteY3" fmla="*/ 32789 h 33645"/>
                    <a:gd name="connsiteX4" fmla="*/ 861 w 32838"/>
                    <a:gd name="connsiteY4" fmla="*/ 22028 h 33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38" h="33645">
                      <a:moveTo>
                        <a:pt x="861" y="22028"/>
                      </a:moveTo>
                      <a:cubicBezTo>
                        <a:pt x="-2013" y="13174"/>
                        <a:pt x="2541" y="3694"/>
                        <a:pt x="11025" y="819"/>
                      </a:cubicBezTo>
                      <a:cubicBezTo>
                        <a:pt x="19508" y="-2028"/>
                        <a:pt x="28846" y="2783"/>
                        <a:pt x="31892" y="11580"/>
                      </a:cubicBezTo>
                      <a:cubicBezTo>
                        <a:pt x="34939" y="20377"/>
                        <a:pt x="30383" y="29857"/>
                        <a:pt x="21729" y="32789"/>
                      </a:cubicBezTo>
                      <a:cubicBezTo>
                        <a:pt x="13074" y="35721"/>
                        <a:pt x="3737" y="30882"/>
                        <a:pt x="861" y="22028"/>
                      </a:cubicBezTo>
                      <a:close/>
                    </a:path>
                  </a:pathLst>
                </a:custGeom>
                <a:grpFill/>
                <a:ln w="2845"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36EC0FF3-C53F-57DD-27E8-99AA6D977308}"/>
                    </a:ext>
                  </a:extLst>
                </p:cNvPr>
                <p:cNvSpPr/>
                <p:nvPr/>
              </p:nvSpPr>
              <p:spPr>
                <a:xfrm>
                  <a:off x="11457631" y="2695402"/>
                  <a:ext cx="31736" cy="32475"/>
                </a:xfrm>
                <a:custGeom>
                  <a:avLst/>
                  <a:gdLst>
                    <a:gd name="connsiteX0" fmla="*/ 628 w 31736"/>
                    <a:gd name="connsiteY0" fmla="*/ 20525 h 32475"/>
                    <a:gd name="connsiteX1" fmla="*/ 11304 w 31736"/>
                    <a:gd name="connsiteY1" fmla="*/ 568 h 32475"/>
                    <a:gd name="connsiteX2" fmla="*/ 23346 w 31736"/>
                    <a:gd name="connsiteY2" fmla="*/ 2134 h 32475"/>
                    <a:gd name="connsiteX3" fmla="*/ 31032 w 31736"/>
                    <a:gd name="connsiteY3" fmla="*/ 11842 h 32475"/>
                    <a:gd name="connsiteX4" fmla="*/ 29865 w 31736"/>
                    <a:gd name="connsiteY4" fmla="*/ 24226 h 32475"/>
                    <a:gd name="connsiteX5" fmla="*/ 20385 w 31736"/>
                    <a:gd name="connsiteY5" fmla="*/ 31883 h 32475"/>
                    <a:gd name="connsiteX6" fmla="*/ 628 w 31736"/>
                    <a:gd name="connsiteY6" fmla="*/ 20553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36" h="32475">
                      <a:moveTo>
                        <a:pt x="628" y="20525"/>
                      </a:moveTo>
                      <a:cubicBezTo>
                        <a:pt x="-1792" y="11870"/>
                        <a:pt x="2992" y="2931"/>
                        <a:pt x="11304" y="568"/>
                      </a:cubicBezTo>
                      <a:cubicBezTo>
                        <a:pt x="15489" y="-599"/>
                        <a:pt x="19759" y="85"/>
                        <a:pt x="23346" y="2134"/>
                      </a:cubicBezTo>
                      <a:cubicBezTo>
                        <a:pt x="26905" y="4155"/>
                        <a:pt x="29751" y="7515"/>
                        <a:pt x="31032" y="11842"/>
                      </a:cubicBezTo>
                      <a:cubicBezTo>
                        <a:pt x="32313" y="16140"/>
                        <a:pt x="31801" y="20610"/>
                        <a:pt x="29865" y="24226"/>
                      </a:cubicBezTo>
                      <a:cubicBezTo>
                        <a:pt x="27930" y="27841"/>
                        <a:pt x="24598" y="30659"/>
                        <a:pt x="20385" y="31883"/>
                      </a:cubicBezTo>
                      <a:cubicBezTo>
                        <a:pt x="11902" y="34275"/>
                        <a:pt x="3049" y="29207"/>
                        <a:pt x="628" y="20553"/>
                      </a:cubicBezTo>
                      <a:close/>
                    </a:path>
                  </a:pathLst>
                </a:custGeom>
                <a:grpFill/>
                <a:ln w="2845"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F7755814-8C6A-9ED2-82DB-C62BD236490A}"/>
                    </a:ext>
                  </a:extLst>
                </p:cNvPr>
                <p:cNvSpPr/>
                <p:nvPr/>
              </p:nvSpPr>
              <p:spPr>
                <a:xfrm>
                  <a:off x="11372585" y="2718909"/>
                  <a:ext cx="30573" cy="31478"/>
                </a:xfrm>
                <a:custGeom>
                  <a:avLst/>
                  <a:gdLst>
                    <a:gd name="connsiteX0" fmla="*/ 440 w 30573"/>
                    <a:gd name="connsiteY0" fmla="*/ 19251 h 31478"/>
                    <a:gd name="connsiteX1" fmla="*/ 2205 w 30573"/>
                    <a:gd name="connsiteY1" fmla="*/ 7437 h 31478"/>
                    <a:gd name="connsiteX2" fmla="*/ 11543 w 30573"/>
                    <a:gd name="connsiteY2" fmla="*/ 462 h 31478"/>
                    <a:gd name="connsiteX3" fmla="*/ 30076 w 30573"/>
                    <a:gd name="connsiteY3" fmla="*/ 11935 h 31478"/>
                    <a:gd name="connsiteX4" fmla="*/ 19030 w 30573"/>
                    <a:gd name="connsiteY4" fmla="*/ 31009 h 31478"/>
                    <a:gd name="connsiteX5" fmla="*/ 7386 w 30573"/>
                    <a:gd name="connsiteY5" fmla="*/ 29073 h 31478"/>
                    <a:gd name="connsiteX6" fmla="*/ 440 w 30573"/>
                    <a:gd name="connsiteY6" fmla="*/ 19280 h 3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73" h="31478">
                      <a:moveTo>
                        <a:pt x="440" y="19251"/>
                      </a:moveTo>
                      <a:cubicBezTo>
                        <a:pt x="-556" y="15038"/>
                        <a:pt x="184" y="10825"/>
                        <a:pt x="2205" y="7437"/>
                      </a:cubicBezTo>
                      <a:cubicBezTo>
                        <a:pt x="4226" y="4021"/>
                        <a:pt x="7500" y="1544"/>
                        <a:pt x="11543" y="462"/>
                      </a:cubicBezTo>
                      <a:cubicBezTo>
                        <a:pt x="19628" y="-1616"/>
                        <a:pt x="27940" y="3508"/>
                        <a:pt x="30076" y="11935"/>
                      </a:cubicBezTo>
                      <a:cubicBezTo>
                        <a:pt x="32211" y="20361"/>
                        <a:pt x="27286" y="28902"/>
                        <a:pt x="19030" y="31009"/>
                      </a:cubicBezTo>
                      <a:cubicBezTo>
                        <a:pt x="14930" y="32119"/>
                        <a:pt x="10746" y="31180"/>
                        <a:pt x="7386" y="29073"/>
                      </a:cubicBezTo>
                      <a:cubicBezTo>
                        <a:pt x="4027" y="26938"/>
                        <a:pt x="1436" y="23493"/>
                        <a:pt x="440" y="19280"/>
                      </a:cubicBezTo>
                      <a:close/>
                    </a:path>
                  </a:pathLst>
                </a:custGeom>
                <a:grpFill/>
                <a:ln w="2845"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id="{DDF2931B-3E6C-793B-CCAB-DAC87BEE0D2D}"/>
                    </a:ext>
                  </a:extLst>
                </p:cNvPr>
                <p:cNvSpPr/>
                <p:nvPr/>
              </p:nvSpPr>
              <p:spPr>
                <a:xfrm>
                  <a:off x="11286645" y="2738752"/>
                  <a:ext cx="29468" cy="30340"/>
                </a:xfrm>
                <a:custGeom>
                  <a:avLst/>
                  <a:gdLst>
                    <a:gd name="connsiteX0" fmla="*/ 292 w 29468"/>
                    <a:gd name="connsiteY0" fmla="*/ 18141 h 30340"/>
                    <a:gd name="connsiteX1" fmla="*/ 11708 w 29468"/>
                    <a:gd name="connsiteY1" fmla="*/ 291 h 30340"/>
                    <a:gd name="connsiteX2" fmla="*/ 29130 w 29468"/>
                    <a:gd name="connsiteY2" fmla="*/ 12191 h 30340"/>
                    <a:gd name="connsiteX3" fmla="*/ 17714 w 29468"/>
                    <a:gd name="connsiteY3" fmla="*/ 30041 h 30340"/>
                    <a:gd name="connsiteX4" fmla="*/ 292 w 29468"/>
                    <a:gd name="connsiteY4" fmla="*/ 18141 h 3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30340">
                      <a:moveTo>
                        <a:pt x="292" y="18141"/>
                      </a:moveTo>
                      <a:cubicBezTo>
                        <a:pt x="-1303" y="9913"/>
                        <a:pt x="3793" y="1942"/>
                        <a:pt x="11708" y="291"/>
                      </a:cubicBezTo>
                      <a:cubicBezTo>
                        <a:pt x="19593" y="-1332"/>
                        <a:pt x="27422" y="3992"/>
                        <a:pt x="29130" y="12191"/>
                      </a:cubicBezTo>
                      <a:cubicBezTo>
                        <a:pt x="30867" y="20390"/>
                        <a:pt x="25742" y="28361"/>
                        <a:pt x="17714" y="30041"/>
                      </a:cubicBezTo>
                      <a:cubicBezTo>
                        <a:pt x="9686" y="31692"/>
                        <a:pt x="1886" y="26368"/>
                        <a:pt x="292" y="18141"/>
                      </a:cubicBezTo>
                      <a:close/>
                    </a:path>
                  </a:pathLst>
                </a:custGeom>
                <a:grpFill/>
                <a:ln w="2845"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CC0DBA27-D0A3-AF04-4C75-0FE410BFB37E}"/>
                    </a:ext>
                  </a:extLst>
                </p:cNvPr>
                <p:cNvSpPr/>
                <p:nvPr/>
              </p:nvSpPr>
              <p:spPr>
                <a:xfrm>
                  <a:off x="11199932" y="2755163"/>
                  <a:ext cx="28398" cy="29145"/>
                </a:xfrm>
                <a:custGeom>
                  <a:avLst/>
                  <a:gdLst>
                    <a:gd name="connsiteX0" fmla="*/ 178 w 28398"/>
                    <a:gd name="connsiteY0" fmla="*/ 16761 h 29145"/>
                    <a:gd name="connsiteX1" fmla="*/ 11878 w 28398"/>
                    <a:gd name="connsiteY1" fmla="*/ 164 h 29145"/>
                    <a:gd name="connsiteX2" fmla="*/ 28190 w 28398"/>
                    <a:gd name="connsiteY2" fmla="*/ 12377 h 29145"/>
                    <a:gd name="connsiteX3" fmla="*/ 16490 w 28398"/>
                    <a:gd name="connsiteY3" fmla="*/ 28974 h 29145"/>
                    <a:gd name="connsiteX4" fmla="*/ 178 w 28398"/>
                    <a:gd name="connsiteY4" fmla="*/ 16761 h 2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8" h="29145">
                      <a:moveTo>
                        <a:pt x="178" y="16761"/>
                      </a:moveTo>
                      <a:cubicBezTo>
                        <a:pt x="-1047" y="8790"/>
                        <a:pt x="4191" y="1360"/>
                        <a:pt x="11878" y="164"/>
                      </a:cubicBezTo>
                      <a:cubicBezTo>
                        <a:pt x="19564" y="-1032"/>
                        <a:pt x="26852" y="4434"/>
                        <a:pt x="28190" y="12377"/>
                      </a:cubicBezTo>
                      <a:cubicBezTo>
                        <a:pt x="29528" y="20320"/>
                        <a:pt x="24290" y="27778"/>
                        <a:pt x="16490" y="28974"/>
                      </a:cubicBezTo>
                      <a:cubicBezTo>
                        <a:pt x="8690" y="30198"/>
                        <a:pt x="1373" y="24732"/>
                        <a:pt x="178" y="16761"/>
                      </a:cubicBezTo>
                      <a:close/>
                    </a:path>
                  </a:pathLst>
                </a:custGeom>
                <a:grpFill/>
                <a:ln w="2845"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BBD6A5B4-07C7-3A38-C668-C5C9A5E881F8}"/>
                    </a:ext>
                  </a:extLst>
                </p:cNvPr>
                <p:cNvSpPr/>
                <p:nvPr/>
              </p:nvSpPr>
              <p:spPr>
                <a:xfrm>
                  <a:off x="11112707" y="2768077"/>
                  <a:ext cx="27277" cy="28040"/>
                </a:xfrm>
                <a:custGeom>
                  <a:avLst/>
                  <a:gdLst>
                    <a:gd name="connsiteX0" fmla="*/ 90 w 27277"/>
                    <a:gd name="connsiteY0" fmla="*/ 15491 h 28040"/>
                    <a:gd name="connsiteX1" fmla="*/ 11990 w 27277"/>
                    <a:gd name="connsiteY1" fmla="*/ 89 h 28040"/>
                    <a:gd name="connsiteX2" fmla="*/ 27163 w 27277"/>
                    <a:gd name="connsiteY2" fmla="*/ 12302 h 28040"/>
                    <a:gd name="connsiteX3" fmla="*/ 15292 w 27277"/>
                    <a:gd name="connsiteY3" fmla="*/ 27960 h 28040"/>
                    <a:gd name="connsiteX4" fmla="*/ 90 w 27277"/>
                    <a:gd name="connsiteY4" fmla="*/ 15491 h 2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7" h="28040">
                      <a:moveTo>
                        <a:pt x="90" y="15491"/>
                      </a:moveTo>
                      <a:cubicBezTo>
                        <a:pt x="-764" y="7776"/>
                        <a:pt x="4560" y="887"/>
                        <a:pt x="11990" y="89"/>
                      </a:cubicBezTo>
                      <a:cubicBezTo>
                        <a:pt x="19420" y="-765"/>
                        <a:pt x="26196" y="4587"/>
                        <a:pt x="27163" y="12302"/>
                      </a:cubicBezTo>
                      <a:cubicBezTo>
                        <a:pt x="28131" y="19960"/>
                        <a:pt x="22836" y="27106"/>
                        <a:pt x="15292" y="27960"/>
                      </a:cubicBezTo>
                      <a:cubicBezTo>
                        <a:pt x="7748" y="28785"/>
                        <a:pt x="944" y="23177"/>
                        <a:pt x="90" y="15491"/>
                      </a:cubicBezTo>
                      <a:close/>
                    </a:path>
                  </a:pathLst>
                </a:custGeom>
                <a:grpFill/>
                <a:ln w="2845"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3BC0CD1E-9C3C-62F7-9410-9F9A79379711}"/>
                    </a:ext>
                  </a:extLst>
                </p:cNvPr>
                <p:cNvSpPr/>
                <p:nvPr/>
              </p:nvSpPr>
              <p:spPr>
                <a:xfrm>
                  <a:off x="11025024" y="2777175"/>
                  <a:ext cx="26188" cy="26962"/>
                </a:xfrm>
                <a:custGeom>
                  <a:avLst/>
                  <a:gdLst>
                    <a:gd name="connsiteX0" fmla="*/ 34 w 26188"/>
                    <a:gd name="connsiteY0" fmla="*/ 14563 h 26962"/>
                    <a:gd name="connsiteX1" fmla="*/ 12048 w 26188"/>
                    <a:gd name="connsiteY1" fmla="*/ 44 h 26962"/>
                    <a:gd name="connsiteX2" fmla="*/ 26139 w 26188"/>
                    <a:gd name="connsiteY2" fmla="*/ 12400 h 26962"/>
                    <a:gd name="connsiteX3" fmla="*/ 14154 w 26188"/>
                    <a:gd name="connsiteY3" fmla="*/ 26918 h 26962"/>
                    <a:gd name="connsiteX4" fmla="*/ 62 w 26188"/>
                    <a:gd name="connsiteY4" fmla="*/ 14563 h 26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8" h="26962">
                      <a:moveTo>
                        <a:pt x="34" y="14563"/>
                      </a:moveTo>
                      <a:cubicBezTo>
                        <a:pt x="-479" y="7161"/>
                        <a:pt x="4873" y="642"/>
                        <a:pt x="12048" y="44"/>
                      </a:cubicBezTo>
                      <a:cubicBezTo>
                        <a:pt x="19193" y="-553"/>
                        <a:pt x="25484" y="4969"/>
                        <a:pt x="26139" y="12400"/>
                      </a:cubicBezTo>
                      <a:cubicBezTo>
                        <a:pt x="26765" y="19830"/>
                        <a:pt x="21385" y="26321"/>
                        <a:pt x="14154" y="26918"/>
                      </a:cubicBezTo>
                      <a:cubicBezTo>
                        <a:pt x="6895" y="27516"/>
                        <a:pt x="603" y="22022"/>
                        <a:pt x="62" y="14563"/>
                      </a:cubicBezTo>
                      <a:close/>
                    </a:path>
                  </a:pathLst>
                </a:custGeom>
                <a:grpFill/>
                <a:ln w="2845"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D3FCAC5E-8FB1-D15C-16F8-75FB9094530F}"/>
                    </a:ext>
                  </a:extLst>
                </p:cNvPr>
                <p:cNvSpPr/>
                <p:nvPr/>
              </p:nvSpPr>
              <p:spPr>
                <a:xfrm>
                  <a:off x="10937057" y="2782733"/>
                  <a:ext cx="25098" cy="25837"/>
                </a:xfrm>
                <a:custGeom>
                  <a:avLst/>
                  <a:gdLst>
                    <a:gd name="connsiteX0" fmla="*/ 5 w 25098"/>
                    <a:gd name="connsiteY0" fmla="*/ 13360 h 25837"/>
                    <a:gd name="connsiteX1" fmla="*/ 12076 w 25098"/>
                    <a:gd name="connsiteY1" fmla="*/ 8 h 25837"/>
                    <a:gd name="connsiteX2" fmla="*/ 25086 w 25098"/>
                    <a:gd name="connsiteY2" fmla="*/ 12478 h 25837"/>
                    <a:gd name="connsiteX3" fmla="*/ 13016 w 25098"/>
                    <a:gd name="connsiteY3" fmla="*/ 25829 h 25837"/>
                    <a:gd name="connsiteX4" fmla="*/ 5 w 25098"/>
                    <a:gd name="connsiteY4" fmla="*/ 13360 h 2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98" h="25837">
                      <a:moveTo>
                        <a:pt x="5" y="13360"/>
                      </a:moveTo>
                      <a:cubicBezTo>
                        <a:pt x="-193" y="6243"/>
                        <a:pt x="5187" y="265"/>
                        <a:pt x="12076" y="8"/>
                      </a:cubicBezTo>
                      <a:cubicBezTo>
                        <a:pt x="18937" y="-248"/>
                        <a:pt x="24773" y="5332"/>
                        <a:pt x="25086" y="12478"/>
                      </a:cubicBezTo>
                      <a:cubicBezTo>
                        <a:pt x="25399" y="19595"/>
                        <a:pt x="19990" y="25573"/>
                        <a:pt x="13016" y="25829"/>
                      </a:cubicBezTo>
                      <a:cubicBezTo>
                        <a:pt x="6041" y="26085"/>
                        <a:pt x="233" y="20506"/>
                        <a:pt x="5" y="13360"/>
                      </a:cubicBezTo>
                      <a:close/>
                    </a:path>
                  </a:pathLst>
                </a:custGeom>
                <a:grpFill/>
                <a:ln w="2845"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0F415595-DEFE-820D-6D49-C739B5334BFE}"/>
                    </a:ext>
                  </a:extLst>
                </p:cNvPr>
                <p:cNvSpPr/>
                <p:nvPr/>
              </p:nvSpPr>
              <p:spPr>
                <a:xfrm>
                  <a:off x="10848952" y="2784762"/>
                  <a:ext cx="23999" cy="24711"/>
                </a:xfrm>
                <a:custGeom>
                  <a:avLst/>
                  <a:gdLst>
                    <a:gd name="connsiteX0" fmla="*/ 30 w 23999"/>
                    <a:gd name="connsiteY0" fmla="*/ 12214 h 24711"/>
                    <a:gd name="connsiteX1" fmla="*/ 12072 w 23999"/>
                    <a:gd name="connsiteY1" fmla="*/ 1 h 24711"/>
                    <a:gd name="connsiteX2" fmla="*/ 20498 w 23999"/>
                    <a:gd name="connsiteY2" fmla="*/ 3730 h 24711"/>
                    <a:gd name="connsiteX3" fmla="*/ 24000 w 23999"/>
                    <a:gd name="connsiteY3" fmla="*/ 12442 h 24711"/>
                    <a:gd name="connsiteX4" fmla="*/ 20470 w 23999"/>
                    <a:gd name="connsiteY4" fmla="*/ 21181 h 24711"/>
                    <a:gd name="connsiteX5" fmla="*/ 11929 w 23999"/>
                    <a:gd name="connsiteY5" fmla="*/ 24711 h 24711"/>
                    <a:gd name="connsiteX6" fmla="*/ 1 w 23999"/>
                    <a:gd name="connsiteY6" fmla="*/ 12214 h 2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99" h="24711">
                      <a:moveTo>
                        <a:pt x="30" y="12214"/>
                      </a:moveTo>
                      <a:cubicBezTo>
                        <a:pt x="115" y="5382"/>
                        <a:pt x="5495" y="-84"/>
                        <a:pt x="12072" y="1"/>
                      </a:cubicBezTo>
                      <a:cubicBezTo>
                        <a:pt x="15374" y="29"/>
                        <a:pt x="18334" y="1453"/>
                        <a:pt x="20498" y="3730"/>
                      </a:cubicBezTo>
                      <a:cubicBezTo>
                        <a:pt x="22662" y="5979"/>
                        <a:pt x="24000" y="9025"/>
                        <a:pt x="24000" y="12442"/>
                      </a:cubicBezTo>
                      <a:cubicBezTo>
                        <a:pt x="24000" y="15829"/>
                        <a:pt x="22662" y="18989"/>
                        <a:pt x="20470" y="21181"/>
                      </a:cubicBezTo>
                      <a:cubicBezTo>
                        <a:pt x="18277" y="23402"/>
                        <a:pt x="15260" y="24740"/>
                        <a:pt x="11929" y="24711"/>
                      </a:cubicBezTo>
                      <a:cubicBezTo>
                        <a:pt x="5268" y="24626"/>
                        <a:pt x="-84" y="19046"/>
                        <a:pt x="1" y="12214"/>
                      </a:cubicBezTo>
                      <a:close/>
                    </a:path>
                  </a:pathLst>
                </a:custGeom>
                <a:grpFill/>
                <a:ln w="2845"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4AABB869-71F6-D232-BF21-D3014ADDB015}"/>
                    </a:ext>
                  </a:extLst>
                </p:cNvPr>
                <p:cNvSpPr/>
                <p:nvPr/>
              </p:nvSpPr>
              <p:spPr>
                <a:xfrm>
                  <a:off x="10760887" y="2783193"/>
                  <a:ext cx="22883" cy="23554"/>
                </a:xfrm>
                <a:custGeom>
                  <a:avLst/>
                  <a:gdLst>
                    <a:gd name="connsiteX0" fmla="*/ 14 w 22883"/>
                    <a:gd name="connsiteY0" fmla="*/ 11221 h 23554"/>
                    <a:gd name="connsiteX1" fmla="*/ 11971 w 22883"/>
                    <a:gd name="connsiteY1" fmla="*/ 4 h 23554"/>
                    <a:gd name="connsiteX2" fmla="*/ 22874 w 22883"/>
                    <a:gd name="connsiteY2" fmla="*/ 12189 h 23554"/>
                    <a:gd name="connsiteX3" fmla="*/ 10917 w 22883"/>
                    <a:gd name="connsiteY3" fmla="*/ 23547 h 23554"/>
                    <a:gd name="connsiteX4" fmla="*/ 14 w 22883"/>
                    <a:gd name="connsiteY4" fmla="*/ 11221 h 2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3" h="23554">
                      <a:moveTo>
                        <a:pt x="14" y="11221"/>
                      </a:moveTo>
                      <a:cubicBezTo>
                        <a:pt x="356" y="4702"/>
                        <a:pt x="5708" y="-166"/>
                        <a:pt x="11971" y="4"/>
                      </a:cubicBezTo>
                      <a:cubicBezTo>
                        <a:pt x="18234" y="232"/>
                        <a:pt x="23130" y="5670"/>
                        <a:pt x="22874" y="12189"/>
                      </a:cubicBezTo>
                      <a:cubicBezTo>
                        <a:pt x="22618" y="18708"/>
                        <a:pt x="17266" y="23775"/>
                        <a:pt x="10917" y="23547"/>
                      </a:cubicBezTo>
                      <a:cubicBezTo>
                        <a:pt x="4569" y="23377"/>
                        <a:pt x="-299" y="17683"/>
                        <a:pt x="14" y="11221"/>
                      </a:cubicBezTo>
                      <a:close/>
                    </a:path>
                  </a:pathLst>
                </a:custGeom>
                <a:grpFill/>
                <a:ln w="2845"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2D3BB9DC-D945-35A6-A763-1F6202F29F1C}"/>
                    </a:ext>
                  </a:extLst>
                </p:cNvPr>
                <p:cNvSpPr/>
                <p:nvPr/>
              </p:nvSpPr>
              <p:spPr>
                <a:xfrm>
                  <a:off x="10672970" y="2777839"/>
                  <a:ext cx="21806" cy="22449"/>
                </a:xfrm>
                <a:custGeom>
                  <a:avLst/>
                  <a:gdLst>
                    <a:gd name="connsiteX0" fmla="*/ 49 w 21806"/>
                    <a:gd name="connsiteY0" fmla="*/ 10312 h 22449"/>
                    <a:gd name="connsiteX1" fmla="*/ 11864 w 21806"/>
                    <a:gd name="connsiteY1" fmla="*/ 35 h 22449"/>
                    <a:gd name="connsiteX2" fmla="*/ 21771 w 21806"/>
                    <a:gd name="connsiteY2" fmla="*/ 12134 h 22449"/>
                    <a:gd name="connsiteX3" fmla="*/ 9956 w 21806"/>
                    <a:gd name="connsiteY3" fmla="*/ 22411 h 22449"/>
                    <a:gd name="connsiteX4" fmla="*/ 49 w 21806"/>
                    <a:gd name="connsiteY4" fmla="*/ 10312 h 22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6" h="22449">
                      <a:moveTo>
                        <a:pt x="49" y="10312"/>
                      </a:moveTo>
                      <a:cubicBezTo>
                        <a:pt x="618" y="4134"/>
                        <a:pt x="5914" y="-449"/>
                        <a:pt x="11864" y="35"/>
                      </a:cubicBezTo>
                      <a:cubicBezTo>
                        <a:pt x="17813" y="519"/>
                        <a:pt x="22255" y="5956"/>
                        <a:pt x="21771" y="12134"/>
                      </a:cubicBezTo>
                      <a:cubicBezTo>
                        <a:pt x="21286" y="18312"/>
                        <a:pt x="15992" y="22923"/>
                        <a:pt x="9956" y="22411"/>
                      </a:cubicBezTo>
                      <a:cubicBezTo>
                        <a:pt x="3921" y="21899"/>
                        <a:pt x="-520" y="16490"/>
                        <a:pt x="49" y="10312"/>
                      </a:cubicBezTo>
                      <a:close/>
                    </a:path>
                  </a:pathLst>
                </a:custGeom>
                <a:grpFill/>
                <a:ln w="2845"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BE94EF8A-755E-2824-AB51-AB23AE033A19}"/>
                    </a:ext>
                  </a:extLst>
                </p:cNvPr>
                <p:cNvSpPr/>
                <p:nvPr/>
              </p:nvSpPr>
              <p:spPr>
                <a:xfrm>
                  <a:off x="10585384" y="2768991"/>
                  <a:ext cx="20702" cy="21323"/>
                </a:xfrm>
                <a:custGeom>
                  <a:avLst/>
                  <a:gdLst>
                    <a:gd name="connsiteX0" fmla="*/ 95 w 20702"/>
                    <a:gd name="connsiteY0" fmla="*/ 9310 h 21323"/>
                    <a:gd name="connsiteX1" fmla="*/ 11710 w 20702"/>
                    <a:gd name="connsiteY1" fmla="*/ 86 h 21323"/>
                    <a:gd name="connsiteX2" fmla="*/ 20620 w 20702"/>
                    <a:gd name="connsiteY2" fmla="*/ 12014 h 21323"/>
                    <a:gd name="connsiteX3" fmla="*/ 9006 w 20702"/>
                    <a:gd name="connsiteY3" fmla="*/ 21238 h 21323"/>
                    <a:gd name="connsiteX4" fmla="*/ 95 w 20702"/>
                    <a:gd name="connsiteY4" fmla="*/ 9310 h 2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2" h="21323">
                      <a:moveTo>
                        <a:pt x="95" y="9310"/>
                      </a:moveTo>
                      <a:cubicBezTo>
                        <a:pt x="864" y="3474"/>
                        <a:pt x="6073" y="-654"/>
                        <a:pt x="11710" y="86"/>
                      </a:cubicBezTo>
                      <a:cubicBezTo>
                        <a:pt x="17347" y="826"/>
                        <a:pt x="21332" y="6178"/>
                        <a:pt x="20620" y="12014"/>
                      </a:cubicBezTo>
                      <a:cubicBezTo>
                        <a:pt x="19909" y="17850"/>
                        <a:pt x="14699" y="21978"/>
                        <a:pt x="9006" y="21238"/>
                      </a:cubicBezTo>
                      <a:cubicBezTo>
                        <a:pt x="3312" y="20498"/>
                        <a:pt x="-674" y="15145"/>
                        <a:pt x="95" y="9310"/>
                      </a:cubicBezTo>
                      <a:close/>
                    </a:path>
                  </a:pathLst>
                </a:custGeom>
                <a:grpFill/>
                <a:ln w="2845"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E0BB44E0-1421-EF68-4010-AB1C375617F5}"/>
                    </a:ext>
                  </a:extLst>
                </p:cNvPr>
                <p:cNvSpPr/>
                <p:nvPr/>
              </p:nvSpPr>
              <p:spPr>
                <a:xfrm>
                  <a:off x="10498245" y="2756653"/>
                  <a:ext cx="19620" cy="20188"/>
                </a:xfrm>
                <a:custGeom>
                  <a:avLst/>
                  <a:gdLst>
                    <a:gd name="connsiteX0" fmla="*/ 150 w 19620"/>
                    <a:gd name="connsiteY0" fmla="*/ 8354 h 20188"/>
                    <a:gd name="connsiteX1" fmla="*/ 11481 w 19620"/>
                    <a:gd name="connsiteY1" fmla="*/ 155 h 20188"/>
                    <a:gd name="connsiteX2" fmla="*/ 19480 w 19620"/>
                    <a:gd name="connsiteY2" fmla="*/ 11656 h 20188"/>
                    <a:gd name="connsiteX3" fmla="*/ 8121 w 19620"/>
                    <a:gd name="connsiteY3" fmla="*/ 20054 h 20188"/>
                    <a:gd name="connsiteX4" fmla="*/ 150 w 19620"/>
                    <a:gd name="connsiteY4" fmla="*/ 8354 h 20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0" h="20188">
                      <a:moveTo>
                        <a:pt x="150" y="8354"/>
                      </a:moveTo>
                      <a:cubicBezTo>
                        <a:pt x="1118" y="2859"/>
                        <a:pt x="6185" y="-813"/>
                        <a:pt x="11481" y="155"/>
                      </a:cubicBezTo>
                      <a:cubicBezTo>
                        <a:pt x="16775" y="1037"/>
                        <a:pt x="20391" y="6133"/>
                        <a:pt x="19480" y="11656"/>
                      </a:cubicBezTo>
                      <a:cubicBezTo>
                        <a:pt x="18569" y="17150"/>
                        <a:pt x="13473" y="20965"/>
                        <a:pt x="8121" y="20054"/>
                      </a:cubicBezTo>
                      <a:cubicBezTo>
                        <a:pt x="2769" y="19086"/>
                        <a:pt x="-789" y="13848"/>
                        <a:pt x="150" y="8354"/>
                      </a:cubicBezTo>
                      <a:close/>
                    </a:path>
                  </a:pathLst>
                </a:custGeom>
                <a:grpFill/>
                <a:ln w="2845"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866DD21F-8535-DA62-1472-9654117B6EA3}"/>
                    </a:ext>
                  </a:extLst>
                </p:cNvPr>
                <p:cNvSpPr/>
                <p:nvPr/>
              </p:nvSpPr>
              <p:spPr>
                <a:xfrm>
                  <a:off x="10411687" y="2740538"/>
                  <a:ext cx="18558" cy="19017"/>
                </a:xfrm>
                <a:custGeom>
                  <a:avLst/>
                  <a:gdLst>
                    <a:gd name="connsiteX0" fmla="*/ 222 w 18558"/>
                    <a:gd name="connsiteY0" fmla="*/ 7644 h 19017"/>
                    <a:gd name="connsiteX1" fmla="*/ 11268 w 18558"/>
                    <a:gd name="connsiteY1" fmla="*/ 185 h 19017"/>
                    <a:gd name="connsiteX2" fmla="*/ 18357 w 18558"/>
                    <a:gd name="connsiteY2" fmla="*/ 11373 h 19017"/>
                    <a:gd name="connsiteX3" fmla="*/ 7311 w 18558"/>
                    <a:gd name="connsiteY3" fmla="*/ 18832 h 19017"/>
                    <a:gd name="connsiteX4" fmla="*/ 222 w 18558"/>
                    <a:gd name="connsiteY4" fmla="*/ 7644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8" h="19017">
                      <a:moveTo>
                        <a:pt x="222" y="7644"/>
                      </a:moveTo>
                      <a:cubicBezTo>
                        <a:pt x="1333" y="2491"/>
                        <a:pt x="6286" y="-840"/>
                        <a:pt x="11268" y="185"/>
                      </a:cubicBezTo>
                      <a:cubicBezTo>
                        <a:pt x="16250" y="1210"/>
                        <a:pt x="19410" y="6220"/>
                        <a:pt x="18357" y="11373"/>
                      </a:cubicBezTo>
                      <a:cubicBezTo>
                        <a:pt x="17303" y="16526"/>
                        <a:pt x="12349" y="19857"/>
                        <a:pt x="7311" y="18832"/>
                      </a:cubicBezTo>
                      <a:cubicBezTo>
                        <a:pt x="2272" y="17807"/>
                        <a:pt x="-888" y="12797"/>
                        <a:pt x="222" y="7644"/>
                      </a:cubicBezTo>
                      <a:close/>
                    </a:path>
                  </a:pathLst>
                </a:custGeom>
                <a:grpFill/>
                <a:ln w="2845"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F5D11AD0-CA9D-5CA8-E7BF-99044CF14FD1}"/>
                    </a:ext>
                  </a:extLst>
                </p:cNvPr>
                <p:cNvSpPr/>
                <p:nvPr/>
              </p:nvSpPr>
              <p:spPr>
                <a:xfrm>
                  <a:off x="10325920" y="2720898"/>
                  <a:ext cx="17440" cy="17899"/>
                </a:xfrm>
                <a:custGeom>
                  <a:avLst/>
                  <a:gdLst>
                    <a:gd name="connsiteX0" fmla="*/ 300 w 17440"/>
                    <a:gd name="connsiteY0" fmla="*/ 6786 h 17899"/>
                    <a:gd name="connsiteX1" fmla="*/ 10947 w 17440"/>
                    <a:gd name="connsiteY1" fmla="*/ 267 h 17899"/>
                    <a:gd name="connsiteX2" fmla="*/ 17153 w 17440"/>
                    <a:gd name="connsiteY2" fmla="*/ 11113 h 17899"/>
                    <a:gd name="connsiteX3" fmla="*/ 6506 w 17440"/>
                    <a:gd name="connsiteY3" fmla="*/ 17633 h 17899"/>
                    <a:gd name="connsiteX4" fmla="*/ 300 w 17440"/>
                    <a:gd name="connsiteY4" fmla="*/ 6786 h 17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0" h="17899">
                      <a:moveTo>
                        <a:pt x="300" y="6786"/>
                      </a:moveTo>
                      <a:cubicBezTo>
                        <a:pt x="1552" y="2004"/>
                        <a:pt x="6306" y="-929"/>
                        <a:pt x="10947" y="267"/>
                      </a:cubicBezTo>
                      <a:cubicBezTo>
                        <a:pt x="15587" y="1463"/>
                        <a:pt x="18377" y="6331"/>
                        <a:pt x="17153" y="11113"/>
                      </a:cubicBezTo>
                      <a:cubicBezTo>
                        <a:pt x="15929" y="15896"/>
                        <a:pt x="11174" y="18828"/>
                        <a:pt x="6506" y="17633"/>
                      </a:cubicBezTo>
                      <a:cubicBezTo>
                        <a:pt x="1837" y="16437"/>
                        <a:pt x="-953" y="11569"/>
                        <a:pt x="300" y="6786"/>
                      </a:cubicBezTo>
                      <a:close/>
                    </a:path>
                  </a:pathLst>
                </a:custGeom>
                <a:grpFill/>
                <a:ln w="2845"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223F4E01-11BB-05EA-ED9B-078384F7FA42}"/>
                    </a:ext>
                  </a:extLst>
                </p:cNvPr>
                <p:cNvSpPr/>
                <p:nvPr/>
              </p:nvSpPr>
              <p:spPr>
                <a:xfrm>
                  <a:off x="10241031" y="2697834"/>
                  <a:ext cx="16340" cy="16828"/>
                </a:xfrm>
                <a:custGeom>
                  <a:avLst/>
                  <a:gdLst>
                    <a:gd name="connsiteX0" fmla="*/ 382 w 16340"/>
                    <a:gd name="connsiteY0" fmla="*/ 5994 h 16828"/>
                    <a:gd name="connsiteX1" fmla="*/ 10601 w 16340"/>
                    <a:gd name="connsiteY1" fmla="*/ 358 h 16828"/>
                    <a:gd name="connsiteX2" fmla="*/ 15982 w 16340"/>
                    <a:gd name="connsiteY2" fmla="*/ 10806 h 16828"/>
                    <a:gd name="connsiteX3" fmla="*/ 5762 w 16340"/>
                    <a:gd name="connsiteY3" fmla="*/ 16471 h 16828"/>
                    <a:gd name="connsiteX4" fmla="*/ 382 w 16340"/>
                    <a:gd name="connsiteY4" fmla="*/ 5994 h 16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0" h="16828">
                      <a:moveTo>
                        <a:pt x="382" y="5994"/>
                      </a:moveTo>
                      <a:cubicBezTo>
                        <a:pt x="1720" y="1553"/>
                        <a:pt x="6303" y="-980"/>
                        <a:pt x="10601" y="358"/>
                      </a:cubicBezTo>
                      <a:cubicBezTo>
                        <a:pt x="14900" y="1696"/>
                        <a:pt x="17292" y="6365"/>
                        <a:pt x="15982" y="10806"/>
                      </a:cubicBezTo>
                      <a:cubicBezTo>
                        <a:pt x="14673" y="15275"/>
                        <a:pt x="10089" y="17809"/>
                        <a:pt x="5762" y="16471"/>
                      </a:cubicBezTo>
                      <a:cubicBezTo>
                        <a:pt x="1435" y="15133"/>
                        <a:pt x="-985" y="10435"/>
                        <a:pt x="382" y="5994"/>
                      </a:cubicBezTo>
                      <a:close/>
                    </a:path>
                  </a:pathLst>
                </a:custGeom>
                <a:grpFill/>
                <a:ln w="2845"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8AD75D06-F4B5-DF86-4B6E-497075911D5F}"/>
                    </a:ext>
                  </a:extLst>
                </p:cNvPr>
                <p:cNvSpPr/>
                <p:nvPr/>
              </p:nvSpPr>
              <p:spPr>
                <a:xfrm>
                  <a:off x="10157153" y="2671241"/>
                  <a:ext cx="15312" cy="15610"/>
                </a:xfrm>
                <a:custGeom>
                  <a:avLst/>
                  <a:gdLst>
                    <a:gd name="connsiteX0" fmla="*/ 448 w 15312"/>
                    <a:gd name="connsiteY0" fmla="*/ 5371 h 15610"/>
                    <a:gd name="connsiteX1" fmla="*/ 10213 w 15312"/>
                    <a:gd name="connsiteY1" fmla="*/ 389 h 15610"/>
                    <a:gd name="connsiteX2" fmla="*/ 14882 w 15312"/>
                    <a:gd name="connsiteY2" fmla="*/ 10239 h 15610"/>
                    <a:gd name="connsiteX3" fmla="*/ 5117 w 15312"/>
                    <a:gd name="connsiteY3" fmla="*/ 15221 h 15610"/>
                    <a:gd name="connsiteX4" fmla="*/ 448 w 15312"/>
                    <a:gd name="connsiteY4" fmla="*/ 5371 h 15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2" h="15610">
                      <a:moveTo>
                        <a:pt x="448" y="5371"/>
                      </a:moveTo>
                      <a:cubicBezTo>
                        <a:pt x="1871" y="1272"/>
                        <a:pt x="6256" y="-949"/>
                        <a:pt x="10213" y="389"/>
                      </a:cubicBezTo>
                      <a:cubicBezTo>
                        <a:pt x="14170" y="1727"/>
                        <a:pt x="16277" y="6140"/>
                        <a:pt x="14882" y="10239"/>
                      </a:cubicBezTo>
                      <a:cubicBezTo>
                        <a:pt x="13487" y="14339"/>
                        <a:pt x="9102" y="16559"/>
                        <a:pt x="5117" y="15221"/>
                      </a:cubicBezTo>
                      <a:cubicBezTo>
                        <a:pt x="1103" y="13883"/>
                        <a:pt x="-975" y="9471"/>
                        <a:pt x="448" y="5371"/>
                      </a:cubicBezTo>
                      <a:close/>
                    </a:path>
                  </a:pathLst>
                </a:custGeom>
                <a:grpFill/>
                <a:ln w="2845"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5C0E2E63-67EE-7401-7838-6AC2B6CD6B96}"/>
                    </a:ext>
                  </a:extLst>
                </p:cNvPr>
                <p:cNvSpPr/>
                <p:nvPr/>
              </p:nvSpPr>
              <p:spPr>
                <a:xfrm>
                  <a:off x="10074577" y="2641107"/>
                  <a:ext cx="14213" cy="14515"/>
                </a:xfrm>
                <a:custGeom>
                  <a:avLst/>
                  <a:gdLst>
                    <a:gd name="connsiteX0" fmla="*/ 524 w 14213"/>
                    <a:gd name="connsiteY0" fmla="*/ 4674 h 14515"/>
                    <a:gd name="connsiteX1" fmla="*/ 9776 w 14213"/>
                    <a:gd name="connsiteY1" fmla="*/ 461 h 14515"/>
                    <a:gd name="connsiteX2" fmla="*/ 13705 w 14213"/>
                    <a:gd name="connsiteY2" fmla="*/ 9827 h 14515"/>
                    <a:gd name="connsiteX3" fmla="*/ 4453 w 14213"/>
                    <a:gd name="connsiteY3" fmla="*/ 14040 h 14515"/>
                    <a:gd name="connsiteX4" fmla="*/ 524 w 14213"/>
                    <a:gd name="connsiteY4" fmla="*/ 4674 h 14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3" h="14515">
                      <a:moveTo>
                        <a:pt x="524" y="4674"/>
                      </a:moveTo>
                      <a:cubicBezTo>
                        <a:pt x="2004" y="945"/>
                        <a:pt x="6133" y="-934"/>
                        <a:pt x="9776" y="461"/>
                      </a:cubicBezTo>
                      <a:cubicBezTo>
                        <a:pt x="13392" y="1884"/>
                        <a:pt x="15157" y="6069"/>
                        <a:pt x="13705" y="9827"/>
                      </a:cubicBezTo>
                      <a:cubicBezTo>
                        <a:pt x="12253" y="13584"/>
                        <a:pt x="8125" y="15463"/>
                        <a:pt x="4453" y="14040"/>
                      </a:cubicBezTo>
                      <a:cubicBezTo>
                        <a:pt x="809" y="12616"/>
                        <a:pt x="-956" y="8432"/>
                        <a:pt x="524" y="4674"/>
                      </a:cubicBezTo>
                      <a:close/>
                    </a:path>
                  </a:pathLst>
                </a:custGeom>
                <a:grpFill/>
                <a:ln w="2845" cap="flat">
                  <a:noFill/>
                  <a:prstDash val="solid"/>
                  <a:miter/>
                </a:ln>
              </p:spPr>
              <p:txBody>
                <a:bodyPr rtlCol="0" anchor="ctr"/>
                <a:lstStyle/>
                <a:p>
                  <a:endParaRPr lang="en-US"/>
                </a:p>
              </p:txBody>
            </p:sp>
            <p:sp>
              <p:nvSpPr>
                <p:cNvPr id="1696" name="Freeform: Shape 1695">
                  <a:extLst>
                    <a:ext uri="{FF2B5EF4-FFF2-40B4-BE49-F238E27FC236}">
                      <a16:creationId xmlns:a16="http://schemas.microsoft.com/office/drawing/2014/main" id="{F4C2891D-DBCD-CBE1-4D34-BB3EE9BC4E68}"/>
                    </a:ext>
                  </a:extLst>
                </p:cNvPr>
                <p:cNvSpPr/>
                <p:nvPr/>
              </p:nvSpPr>
              <p:spPr>
                <a:xfrm>
                  <a:off x="9993256" y="2607644"/>
                  <a:ext cx="13075" cy="13415"/>
                </a:xfrm>
                <a:custGeom>
                  <a:avLst/>
                  <a:gdLst>
                    <a:gd name="connsiteX0" fmla="*/ 597 w 13075"/>
                    <a:gd name="connsiteY0" fmla="*/ 4032 h 13415"/>
                    <a:gd name="connsiteX1" fmla="*/ 9250 w 13075"/>
                    <a:gd name="connsiteY1" fmla="*/ 559 h 13415"/>
                    <a:gd name="connsiteX2" fmla="*/ 12496 w 13075"/>
                    <a:gd name="connsiteY2" fmla="*/ 9384 h 13415"/>
                    <a:gd name="connsiteX3" fmla="*/ 3842 w 13075"/>
                    <a:gd name="connsiteY3" fmla="*/ 12857 h 13415"/>
                    <a:gd name="connsiteX4" fmla="*/ 597 w 13075"/>
                    <a:gd name="connsiteY4" fmla="*/ 4032 h 1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5" h="13415">
                      <a:moveTo>
                        <a:pt x="597" y="4032"/>
                      </a:moveTo>
                      <a:cubicBezTo>
                        <a:pt x="2105" y="644"/>
                        <a:pt x="5977" y="-922"/>
                        <a:pt x="9250" y="559"/>
                      </a:cubicBezTo>
                      <a:cubicBezTo>
                        <a:pt x="12525" y="2039"/>
                        <a:pt x="13977" y="5968"/>
                        <a:pt x="12496" y="9384"/>
                      </a:cubicBezTo>
                      <a:cubicBezTo>
                        <a:pt x="11016" y="12771"/>
                        <a:pt x="7144" y="14337"/>
                        <a:pt x="3842" y="12857"/>
                      </a:cubicBezTo>
                      <a:cubicBezTo>
                        <a:pt x="540" y="11376"/>
                        <a:pt x="-912" y="7420"/>
                        <a:pt x="597" y="4032"/>
                      </a:cubicBezTo>
                      <a:close/>
                    </a:path>
                  </a:pathLst>
                </a:custGeom>
                <a:grpFill/>
                <a:ln w="2845"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F07D7865-E69A-52CE-94B1-9B65AF5ACC5F}"/>
                    </a:ext>
                  </a:extLst>
                </p:cNvPr>
                <p:cNvSpPr/>
                <p:nvPr/>
              </p:nvSpPr>
              <p:spPr>
                <a:xfrm>
                  <a:off x="9913375" y="2570904"/>
                  <a:ext cx="12048" cy="12207"/>
                </a:xfrm>
                <a:custGeom>
                  <a:avLst/>
                  <a:gdLst>
                    <a:gd name="connsiteX0" fmla="*/ 653 w 12048"/>
                    <a:gd name="connsiteY0" fmla="*/ 3507 h 12207"/>
                    <a:gd name="connsiteX1" fmla="*/ 8737 w 12048"/>
                    <a:gd name="connsiteY1" fmla="*/ 575 h 12207"/>
                    <a:gd name="connsiteX2" fmla="*/ 11414 w 12048"/>
                    <a:gd name="connsiteY2" fmla="*/ 8688 h 12207"/>
                    <a:gd name="connsiteX3" fmla="*/ 3329 w 12048"/>
                    <a:gd name="connsiteY3" fmla="*/ 11621 h 12207"/>
                    <a:gd name="connsiteX4" fmla="*/ 653 w 12048"/>
                    <a:gd name="connsiteY4" fmla="*/ 3507 h 12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8" h="12207">
                      <a:moveTo>
                        <a:pt x="653" y="3507"/>
                      </a:moveTo>
                      <a:cubicBezTo>
                        <a:pt x="2162" y="461"/>
                        <a:pt x="5777" y="-848"/>
                        <a:pt x="8737" y="575"/>
                      </a:cubicBezTo>
                      <a:cubicBezTo>
                        <a:pt x="11698" y="1998"/>
                        <a:pt x="12894" y="5614"/>
                        <a:pt x="11414" y="8688"/>
                      </a:cubicBezTo>
                      <a:cubicBezTo>
                        <a:pt x="9933" y="11735"/>
                        <a:pt x="6289" y="13072"/>
                        <a:pt x="3329" y="11621"/>
                      </a:cubicBezTo>
                      <a:cubicBezTo>
                        <a:pt x="339" y="10197"/>
                        <a:pt x="-856" y="6553"/>
                        <a:pt x="653" y="3507"/>
                      </a:cubicBezTo>
                      <a:close/>
                    </a:path>
                  </a:pathLst>
                </a:custGeom>
                <a:grpFill/>
                <a:ln w="2845"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71A6D87D-6EDA-326A-3D33-A568D8C84E55}"/>
                    </a:ext>
                  </a:extLst>
                </p:cNvPr>
                <p:cNvSpPr/>
                <p:nvPr/>
              </p:nvSpPr>
              <p:spPr>
                <a:xfrm>
                  <a:off x="9835238" y="2530647"/>
                  <a:ext cx="10920" cy="11090"/>
                </a:xfrm>
                <a:custGeom>
                  <a:avLst/>
                  <a:gdLst>
                    <a:gd name="connsiteX0" fmla="*/ 701 w 10920"/>
                    <a:gd name="connsiteY0" fmla="*/ 2969 h 11090"/>
                    <a:gd name="connsiteX1" fmla="*/ 8131 w 10920"/>
                    <a:gd name="connsiteY1" fmla="*/ 635 h 11090"/>
                    <a:gd name="connsiteX2" fmla="*/ 10238 w 10920"/>
                    <a:gd name="connsiteY2" fmla="*/ 8122 h 11090"/>
                    <a:gd name="connsiteX3" fmla="*/ 2807 w 10920"/>
                    <a:gd name="connsiteY3" fmla="*/ 10456 h 11090"/>
                    <a:gd name="connsiteX4" fmla="*/ 701 w 10920"/>
                    <a:gd name="connsiteY4" fmla="*/ 2969 h 11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0" h="11090">
                      <a:moveTo>
                        <a:pt x="701" y="2969"/>
                      </a:moveTo>
                      <a:cubicBezTo>
                        <a:pt x="2181" y="265"/>
                        <a:pt x="5512" y="-789"/>
                        <a:pt x="8131" y="635"/>
                      </a:cubicBezTo>
                      <a:cubicBezTo>
                        <a:pt x="10750" y="2058"/>
                        <a:pt x="11690" y="5417"/>
                        <a:pt x="10238" y="8122"/>
                      </a:cubicBezTo>
                      <a:cubicBezTo>
                        <a:pt x="8786" y="10826"/>
                        <a:pt x="5455" y="11880"/>
                        <a:pt x="2807" y="10456"/>
                      </a:cubicBezTo>
                      <a:cubicBezTo>
                        <a:pt x="160" y="9033"/>
                        <a:pt x="-779" y="5674"/>
                        <a:pt x="701" y="2969"/>
                      </a:cubicBezTo>
                      <a:close/>
                    </a:path>
                  </a:pathLst>
                </a:custGeom>
                <a:grpFill/>
                <a:ln w="2845"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94598184-E209-1E18-2401-065B77B56B3A}"/>
                    </a:ext>
                  </a:extLst>
                </p:cNvPr>
                <p:cNvSpPr/>
                <p:nvPr/>
              </p:nvSpPr>
              <p:spPr>
                <a:xfrm>
                  <a:off x="9758769" y="2487332"/>
                  <a:ext cx="9807" cy="10047"/>
                </a:xfrm>
                <a:custGeom>
                  <a:avLst/>
                  <a:gdLst>
                    <a:gd name="connsiteX0" fmla="*/ 733 w 9807"/>
                    <a:gd name="connsiteY0" fmla="*/ 2472 h 10047"/>
                    <a:gd name="connsiteX1" fmla="*/ 7480 w 9807"/>
                    <a:gd name="connsiteY1" fmla="*/ 706 h 10047"/>
                    <a:gd name="connsiteX2" fmla="*/ 9074 w 9807"/>
                    <a:gd name="connsiteY2" fmla="*/ 7567 h 10047"/>
                    <a:gd name="connsiteX3" fmla="*/ 2328 w 9807"/>
                    <a:gd name="connsiteY3" fmla="*/ 9361 h 10047"/>
                    <a:gd name="connsiteX4" fmla="*/ 733 w 9807"/>
                    <a:gd name="connsiteY4" fmla="*/ 2500 h 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7" h="10047">
                      <a:moveTo>
                        <a:pt x="733" y="2472"/>
                      </a:moveTo>
                      <a:cubicBezTo>
                        <a:pt x="2157" y="80"/>
                        <a:pt x="5174" y="-717"/>
                        <a:pt x="7480" y="706"/>
                      </a:cubicBezTo>
                      <a:cubicBezTo>
                        <a:pt x="9786" y="2102"/>
                        <a:pt x="10498" y="5176"/>
                        <a:pt x="9074" y="7567"/>
                      </a:cubicBezTo>
                      <a:cubicBezTo>
                        <a:pt x="7651" y="9959"/>
                        <a:pt x="4633" y="10756"/>
                        <a:pt x="2328" y="9361"/>
                      </a:cubicBezTo>
                      <a:cubicBezTo>
                        <a:pt x="21" y="7966"/>
                        <a:pt x="-690" y="4891"/>
                        <a:pt x="733" y="2500"/>
                      </a:cubicBezTo>
                      <a:close/>
                    </a:path>
                  </a:pathLst>
                </a:custGeom>
                <a:grpFill/>
                <a:ln w="2845"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45B51571-1A13-6918-0106-BEF6C9096F73}"/>
                    </a:ext>
                  </a:extLst>
                </p:cNvPr>
                <p:cNvSpPr/>
                <p:nvPr/>
              </p:nvSpPr>
              <p:spPr>
                <a:xfrm>
                  <a:off x="9684132" y="2440885"/>
                  <a:ext cx="8785" cy="8795"/>
                </a:xfrm>
                <a:custGeom>
                  <a:avLst/>
                  <a:gdLst>
                    <a:gd name="connsiteX0" fmla="*/ 755 w 8785"/>
                    <a:gd name="connsiteY0" fmla="*/ 2060 h 8795"/>
                    <a:gd name="connsiteX1" fmla="*/ 6847 w 8785"/>
                    <a:gd name="connsiteY1" fmla="*/ 665 h 8795"/>
                    <a:gd name="connsiteX2" fmla="*/ 8042 w 8785"/>
                    <a:gd name="connsiteY2" fmla="*/ 6729 h 8795"/>
                    <a:gd name="connsiteX3" fmla="*/ 1951 w 8785"/>
                    <a:gd name="connsiteY3" fmla="*/ 8124 h 8795"/>
                    <a:gd name="connsiteX4" fmla="*/ 755 w 8785"/>
                    <a:gd name="connsiteY4" fmla="*/ 2060 h 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5" h="8795">
                      <a:moveTo>
                        <a:pt x="755" y="2060"/>
                      </a:moveTo>
                      <a:cubicBezTo>
                        <a:pt x="2122" y="10"/>
                        <a:pt x="4826" y="-616"/>
                        <a:pt x="6847" y="665"/>
                      </a:cubicBezTo>
                      <a:cubicBezTo>
                        <a:pt x="8868" y="1946"/>
                        <a:pt x="9381" y="4679"/>
                        <a:pt x="8042" y="6729"/>
                      </a:cubicBezTo>
                      <a:cubicBezTo>
                        <a:pt x="6705" y="8807"/>
                        <a:pt x="3972" y="9405"/>
                        <a:pt x="1951" y="8124"/>
                      </a:cubicBezTo>
                      <a:cubicBezTo>
                        <a:pt x="-71" y="6843"/>
                        <a:pt x="-611" y="4110"/>
                        <a:pt x="755" y="2060"/>
                      </a:cubicBezTo>
                      <a:close/>
                    </a:path>
                  </a:pathLst>
                </a:custGeom>
                <a:grpFill/>
                <a:ln w="2845"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E51BB590-0FF3-38CF-5D6F-7F44A8DBEDBE}"/>
                    </a:ext>
                  </a:extLst>
                </p:cNvPr>
                <p:cNvSpPr/>
                <p:nvPr/>
              </p:nvSpPr>
              <p:spPr>
                <a:xfrm>
                  <a:off x="9611613" y="2391240"/>
                  <a:ext cx="7666" cy="7735"/>
                </a:xfrm>
                <a:custGeom>
                  <a:avLst/>
                  <a:gdLst>
                    <a:gd name="connsiteX0" fmla="*/ 765 w 7666"/>
                    <a:gd name="connsiteY0" fmla="*/ 1658 h 7735"/>
                    <a:gd name="connsiteX1" fmla="*/ 6117 w 7666"/>
                    <a:gd name="connsiteY1" fmla="*/ 690 h 7735"/>
                    <a:gd name="connsiteX2" fmla="*/ 6914 w 7666"/>
                    <a:gd name="connsiteY2" fmla="*/ 6070 h 7735"/>
                    <a:gd name="connsiteX3" fmla="*/ 1562 w 7666"/>
                    <a:gd name="connsiteY3" fmla="*/ 7038 h 7735"/>
                    <a:gd name="connsiteX4" fmla="*/ 765 w 7666"/>
                    <a:gd name="connsiteY4" fmla="*/ 1658 h 7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6" h="7735">
                      <a:moveTo>
                        <a:pt x="765" y="1658"/>
                      </a:moveTo>
                      <a:cubicBezTo>
                        <a:pt x="2018" y="-79"/>
                        <a:pt x="4408" y="-534"/>
                        <a:pt x="6117" y="690"/>
                      </a:cubicBezTo>
                      <a:cubicBezTo>
                        <a:pt x="7825" y="1914"/>
                        <a:pt x="8166" y="4305"/>
                        <a:pt x="6914" y="6070"/>
                      </a:cubicBezTo>
                      <a:cubicBezTo>
                        <a:pt x="5662" y="7835"/>
                        <a:pt x="3270" y="8262"/>
                        <a:pt x="1562" y="7038"/>
                      </a:cubicBezTo>
                      <a:cubicBezTo>
                        <a:pt x="-146" y="5814"/>
                        <a:pt x="-516" y="3423"/>
                        <a:pt x="765" y="1658"/>
                      </a:cubicBezTo>
                      <a:close/>
                    </a:path>
                  </a:pathLst>
                </a:custGeom>
                <a:grpFill/>
                <a:ln w="2845"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6714B5E6-4177-5F80-3A7A-8385E5927159}"/>
                    </a:ext>
                  </a:extLst>
                </p:cNvPr>
                <p:cNvSpPr/>
                <p:nvPr/>
              </p:nvSpPr>
              <p:spPr>
                <a:xfrm>
                  <a:off x="9541164" y="2338757"/>
                  <a:ext cx="6520" cy="6622"/>
                </a:xfrm>
                <a:custGeom>
                  <a:avLst/>
                  <a:gdLst>
                    <a:gd name="connsiteX0" fmla="*/ 727 w 6520"/>
                    <a:gd name="connsiteY0" fmla="*/ 1304 h 6622"/>
                    <a:gd name="connsiteX1" fmla="*/ 5310 w 6520"/>
                    <a:gd name="connsiteY1" fmla="*/ 678 h 6622"/>
                    <a:gd name="connsiteX2" fmla="*/ 5794 w 6520"/>
                    <a:gd name="connsiteY2" fmla="*/ 5318 h 6622"/>
                    <a:gd name="connsiteX3" fmla="*/ 1211 w 6520"/>
                    <a:gd name="connsiteY3" fmla="*/ 5944 h 6622"/>
                    <a:gd name="connsiteX4" fmla="*/ 727 w 6520"/>
                    <a:gd name="connsiteY4" fmla="*/ 1304 h 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0" h="6622">
                      <a:moveTo>
                        <a:pt x="727" y="1304"/>
                      </a:moveTo>
                      <a:cubicBezTo>
                        <a:pt x="1866" y="-148"/>
                        <a:pt x="3915" y="-432"/>
                        <a:pt x="5310" y="678"/>
                      </a:cubicBezTo>
                      <a:cubicBezTo>
                        <a:pt x="6705" y="1788"/>
                        <a:pt x="6933" y="3866"/>
                        <a:pt x="5794" y="5318"/>
                      </a:cubicBezTo>
                      <a:cubicBezTo>
                        <a:pt x="4655" y="6770"/>
                        <a:pt x="2606" y="7055"/>
                        <a:pt x="1211" y="5944"/>
                      </a:cubicBezTo>
                      <a:cubicBezTo>
                        <a:pt x="-184" y="4834"/>
                        <a:pt x="-412" y="2756"/>
                        <a:pt x="727" y="1304"/>
                      </a:cubicBezTo>
                      <a:close/>
                    </a:path>
                  </a:pathLst>
                </a:custGeom>
                <a:grpFill/>
                <a:ln w="2845"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E0B318FF-8C9B-08B9-71E7-3202485AC0BB}"/>
                    </a:ext>
                  </a:extLst>
                </p:cNvPr>
                <p:cNvSpPr/>
                <p:nvPr/>
              </p:nvSpPr>
              <p:spPr>
                <a:xfrm>
                  <a:off x="9472945" y="2283345"/>
                  <a:ext cx="5484" cy="5451"/>
                </a:xfrm>
                <a:custGeom>
                  <a:avLst/>
                  <a:gdLst>
                    <a:gd name="connsiteX0" fmla="*/ 679 w 5484"/>
                    <a:gd name="connsiteY0" fmla="*/ 1004 h 5451"/>
                    <a:gd name="connsiteX1" fmla="*/ 4550 w 5484"/>
                    <a:gd name="connsiteY1" fmla="*/ 605 h 5451"/>
                    <a:gd name="connsiteX2" fmla="*/ 4807 w 5484"/>
                    <a:gd name="connsiteY2" fmla="*/ 4448 h 5451"/>
                    <a:gd name="connsiteX3" fmla="*/ 935 w 5484"/>
                    <a:gd name="connsiteY3" fmla="*/ 4847 h 5451"/>
                    <a:gd name="connsiteX4" fmla="*/ 679 w 5484"/>
                    <a:gd name="connsiteY4" fmla="*/ 1004 h 5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4" h="5451">
                      <a:moveTo>
                        <a:pt x="679" y="1004"/>
                      </a:moveTo>
                      <a:cubicBezTo>
                        <a:pt x="1675" y="-164"/>
                        <a:pt x="3412" y="-334"/>
                        <a:pt x="4550" y="605"/>
                      </a:cubicBezTo>
                      <a:cubicBezTo>
                        <a:pt x="5689" y="1544"/>
                        <a:pt x="5803" y="3281"/>
                        <a:pt x="4807" y="4448"/>
                      </a:cubicBezTo>
                      <a:cubicBezTo>
                        <a:pt x="3810" y="5615"/>
                        <a:pt x="2102" y="5786"/>
                        <a:pt x="935" y="4847"/>
                      </a:cubicBezTo>
                      <a:cubicBezTo>
                        <a:pt x="-204" y="3879"/>
                        <a:pt x="-318" y="2171"/>
                        <a:pt x="679" y="1004"/>
                      </a:cubicBezTo>
                      <a:close/>
                    </a:path>
                  </a:pathLst>
                </a:custGeom>
                <a:grpFill/>
                <a:ln w="2845"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74D89D55-4705-D208-EB3C-A46CB9F7C595}"/>
                    </a:ext>
                  </a:extLst>
                </p:cNvPr>
                <p:cNvSpPr/>
                <p:nvPr/>
              </p:nvSpPr>
              <p:spPr>
                <a:xfrm>
                  <a:off x="9407150" y="2225156"/>
                  <a:ext cx="4346" cy="4351"/>
                </a:xfrm>
                <a:custGeom>
                  <a:avLst/>
                  <a:gdLst>
                    <a:gd name="connsiteX0" fmla="*/ 599 w 4346"/>
                    <a:gd name="connsiteY0" fmla="*/ 719 h 4351"/>
                    <a:gd name="connsiteX1" fmla="*/ 3673 w 4346"/>
                    <a:gd name="connsiteY1" fmla="*/ 548 h 4351"/>
                    <a:gd name="connsiteX2" fmla="*/ 3759 w 4346"/>
                    <a:gd name="connsiteY2" fmla="*/ 3623 h 4351"/>
                    <a:gd name="connsiteX3" fmla="*/ 684 w 4346"/>
                    <a:gd name="connsiteY3" fmla="*/ 3794 h 4351"/>
                    <a:gd name="connsiteX4" fmla="*/ 599 w 4346"/>
                    <a:gd name="connsiteY4" fmla="*/ 719 h 4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6" h="4351">
                      <a:moveTo>
                        <a:pt x="599" y="719"/>
                      </a:moveTo>
                      <a:cubicBezTo>
                        <a:pt x="1424" y="-164"/>
                        <a:pt x="2791" y="-249"/>
                        <a:pt x="3673" y="548"/>
                      </a:cubicBezTo>
                      <a:cubicBezTo>
                        <a:pt x="4528" y="1345"/>
                        <a:pt x="4584" y="2740"/>
                        <a:pt x="3759" y="3623"/>
                      </a:cubicBezTo>
                      <a:cubicBezTo>
                        <a:pt x="2933" y="4534"/>
                        <a:pt x="1567" y="4591"/>
                        <a:pt x="684" y="3794"/>
                      </a:cubicBezTo>
                      <a:cubicBezTo>
                        <a:pt x="-199" y="2996"/>
                        <a:pt x="-227" y="1601"/>
                        <a:pt x="599" y="719"/>
                      </a:cubicBezTo>
                      <a:close/>
                    </a:path>
                  </a:pathLst>
                </a:custGeom>
                <a:grpFill/>
                <a:ln w="2845"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56E455E1-1152-75C4-163B-752690C30115}"/>
                    </a:ext>
                  </a:extLst>
                </p:cNvPr>
                <p:cNvSpPr/>
                <p:nvPr/>
              </p:nvSpPr>
              <p:spPr>
                <a:xfrm>
                  <a:off x="9343623" y="2164454"/>
                  <a:ext cx="3245" cy="3207"/>
                </a:xfrm>
                <a:custGeom>
                  <a:avLst/>
                  <a:gdLst>
                    <a:gd name="connsiteX0" fmla="*/ 470 w 3245"/>
                    <a:gd name="connsiteY0" fmla="*/ 498 h 3207"/>
                    <a:gd name="connsiteX1" fmla="*/ 2776 w 3245"/>
                    <a:gd name="connsiteY1" fmla="*/ 442 h 3207"/>
                    <a:gd name="connsiteX2" fmla="*/ 2776 w 3245"/>
                    <a:gd name="connsiteY2" fmla="*/ 2719 h 3207"/>
                    <a:gd name="connsiteX3" fmla="*/ 470 w 3245"/>
                    <a:gd name="connsiteY3" fmla="*/ 2776 h 3207"/>
                    <a:gd name="connsiteX4" fmla="*/ 470 w 3245"/>
                    <a:gd name="connsiteY4" fmla="*/ 498 h 3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07">
                      <a:moveTo>
                        <a:pt x="470" y="498"/>
                      </a:moveTo>
                      <a:cubicBezTo>
                        <a:pt x="1125" y="-156"/>
                        <a:pt x="2149" y="-156"/>
                        <a:pt x="2776" y="442"/>
                      </a:cubicBezTo>
                      <a:cubicBezTo>
                        <a:pt x="3402" y="1068"/>
                        <a:pt x="3402" y="2093"/>
                        <a:pt x="2776" y="2719"/>
                      </a:cubicBezTo>
                      <a:cubicBezTo>
                        <a:pt x="2149" y="3345"/>
                        <a:pt x="1096" y="3374"/>
                        <a:pt x="470" y="2776"/>
                      </a:cubicBezTo>
                      <a:cubicBezTo>
                        <a:pt x="-157" y="2150"/>
                        <a:pt x="-157" y="1125"/>
                        <a:pt x="470" y="498"/>
                      </a:cubicBezTo>
                      <a:close/>
                    </a:path>
                  </a:pathLst>
                </a:custGeom>
                <a:grpFill/>
                <a:ln w="2845" cap="flat">
                  <a:noFill/>
                  <a:prstDash val="solid"/>
                  <a:miter/>
                </a:ln>
              </p:spPr>
              <p:txBody>
                <a:bodyPr rtlCol="0" anchor="ctr"/>
                <a:lstStyle/>
                <a:p>
                  <a:endParaRPr lang="en-US"/>
                </a:p>
              </p:txBody>
            </p:sp>
          </p:grpSp>
          <p:grpSp>
            <p:nvGrpSpPr>
              <p:cNvPr id="20" name="Graphic 9">
                <a:extLst>
                  <a:ext uri="{FF2B5EF4-FFF2-40B4-BE49-F238E27FC236}">
                    <a16:creationId xmlns:a16="http://schemas.microsoft.com/office/drawing/2014/main" id="{DA819764-40DF-7530-69BD-E50CCA3F700C}"/>
                  </a:ext>
                </a:extLst>
              </p:cNvPr>
              <p:cNvGrpSpPr/>
              <p:nvPr/>
            </p:nvGrpSpPr>
            <p:grpSpPr>
              <a:xfrm>
                <a:off x="9282452" y="2225422"/>
                <a:ext cx="2898301" cy="670795"/>
                <a:chOff x="9282452" y="2225422"/>
                <a:chExt cx="2898301" cy="670795"/>
              </a:xfrm>
              <a:grpFill/>
            </p:grpSpPr>
            <p:sp>
              <p:nvSpPr>
                <p:cNvPr id="1635" name="Freeform: Shape 1634">
                  <a:extLst>
                    <a:ext uri="{FF2B5EF4-FFF2-40B4-BE49-F238E27FC236}">
                      <a16:creationId xmlns:a16="http://schemas.microsoft.com/office/drawing/2014/main" id="{6E97D4A0-6AF2-891E-E7A1-5CC7502DB781}"/>
                    </a:ext>
                  </a:extLst>
                </p:cNvPr>
                <p:cNvSpPr/>
                <p:nvPr/>
              </p:nvSpPr>
              <p:spPr>
                <a:xfrm>
                  <a:off x="12138377" y="2455421"/>
                  <a:ext cx="42376" cy="42959"/>
                </a:xfrm>
                <a:custGeom>
                  <a:avLst/>
                  <a:gdLst>
                    <a:gd name="connsiteX0" fmla="*/ 3917 w 42376"/>
                    <a:gd name="connsiteY0" fmla="*/ 33443 h 42959"/>
                    <a:gd name="connsiteX1" fmla="*/ 302 w 42376"/>
                    <a:gd name="connsiteY1" fmla="*/ 17416 h 42959"/>
                    <a:gd name="connsiteX2" fmla="*/ 3120 w 42376"/>
                    <a:gd name="connsiteY2" fmla="*/ 9872 h 42959"/>
                    <a:gd name="connsiteX3" fmla="*/ 8728 w 42376"/>
                    <a:gd name="connsiteY3" fmla="*/ 3751 h 42959"/>
                    <a:gd name="connsiteX4" fmla="*/ 38250 w 42376"/>
                    <a:gd name="connsiteY4" fmla="*/ 9217 h 42959"/>
                    <a:gd name="connsiteX5" fmla="*/ 33609 w 42376"/>
                    <a:gd name="connsiteY5" fmla="*/ 39137 h 42959"/>
                    <a:gd name="connsiteX6" fmla="*/ 25923 w 42376"/>
                    <a:gd name="connsiteY6" fmla="*/ 42553 h 42959"/>
                    <a:gd name="connsiteX7" fmla="*/ 17724 w 42376"/>
                    <a:gd name="connsiteY7" fmla="*/ 42553 h 42959"/>
                    <a:gd name="connsiteX8" fmla="*/ 3917 w 42376"/>
                    <a:gd name="connsiteY8" fmla="*/ 33443 h 4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6" h="42959">
                      <a:moveTo>
                        <a:pt x="3917" y="33443"/>
                      </a:moveTo>
                      <a:cubicBezTo>
                        <a:pt x="530" y="28518"/>
                        <a:pt x="-610" y="22768"/>
                        <a:pt x="302" y="17416"/>
                      </a:cubicBezTo>
                      <a:cubicBezTo>
                        <a:pt x="728" y="14740"/>
                        <a:pt x="1725" y="12206"/>
                        <a:pt x="3120" y="9872"/>
                      </a:cubicBezTo>
                      <a:cubicBezTo>
                        <a:pt x="4515" y="7537"/>
                        <a:pt x="6393" y="5431"/>
                        <a:pt x="8728" y="3751"/>
                      </a:cubicBezTo>
                      <a:cubicBezTo>
                        <a:pt x="18037" y="-2911"/>
                        <a:pt x="31275" y="-462"/>
                        <a:pt x="38250" y="9217"/>
                      </a:cubicBezTo>
                      <a:cubicBezTo>
                        <a:pt x="45225" y="18924"/>
                        <a:pt x="43146" y="32305"/>
                        <a:pt x="33609" y="39137"/>
                      </a:cubicBezTo>
                      <a:cubicBezTo>
                        <a:pt x="31218" y="40845"/>
                        <a:pt x="28599" y="41955"/>
                        <a:pt x="25923" y="42553"/>
                      </a:cubicBezTo>
                      <a:cubicBezTo>
                        <a:pt x="23219" y="43122"/>
                        <a:pt x="20400" y="43066"/>
                        <a:pt x="17724" y="42553"/>
                      </a:cubicBezTo>
                      <a:cubicBezTo>
                        <a:pt x="12315" y="41471"/>
                        <a:pt x="7305" y="38368"/>
                        <a:pt x="3917" y="33443"/>
                      </a:cubicBezTo>
                      <a:close/>
                    </a:path>
                  </a:pathLst>
                </a:custGeom>
                <a:grpFill/>
                <a:ln w="2845" cap="flat">
                  <a:noFill/>
                  <a:prstDash val="solid"/>
                  <a:miter/>
                </a:ln>
              </p:spPr>
              <p:txBody>
                <a:bodyPr rtlCol="0" anchor="ctr"/>
                <a:lstStyle/>
                <a:p>
                  <a:endParaRPr lang="en-US"/>
                </a:p>
              </p:txBody>
            </p:sp>
            <p:sp>
              <p:nvSpPr>
                <p:cNvPr id="1636" name="Freeform: Shape 1635">
                  <a:extLst>
                    <a:ext uri="{FF2B5EF4-FFF2-40B4-BE49-F238E27FC236}">
                      <a16:creationId xmlns:a16="http://schemas.microsoft.com/office/drawing/2014/main" id="{5C6DB98F-1245-BE31-B00A-1292BD141787}"/>
                    </a:ext>
                  </a:extLst>
                </p:cNvPr>
                <p:cNvSpPr/>
                <p:nvPr/>
              </p:nvSpPr>
              <p:spPr>
                <a:xfrm>
                  <a:off x="12062444" y="2507438"/>
                  <a:ext cx="41252" cy="41750"/>
                </a:xfrm>
                <a:custGeom>
                  <a:avLst/>
                  <a:gdLst>
                    <a:gd name="connsiteX0" fmla="*/ 3356 w 41252"/>
                    <a:gd name="connsiteY0" fmla="*/ 31872 h 41750"/>
                    <a:gd name="connsiteX1" fmla="*/ 9163 w 41252"/>
                    <a:gd name="connsiteY1" fmla="*/ 3119 h 41750"/>
                    <a:gd name="connsiteX2" fmla="*/ 37745 w 41252"/>
                    <a:gd name="connsiteY2" fmla="*/ 9781 h 41750"/>
                    <a:gd name="connsiteX3" fmla="*/ 31938 w 41252"/>
                    <a:gd name="connsiteY3" fmla="*/ 38534 h 41750"/>
                    <a:gd name="connsiteX4" fmla="*/ 3356 w 41252"/>
                    <a:gd name="connsiteY4" fmla="*/ 31872 h 4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2" h="41750">
                      <a:moveTo>
                        <a:pt x="3356" y="31872"/>
                      </a:moveTo>
                      <a:cubicBezTo>
                        <a:pt x="-2822" y="22022"/>
                        <a:pt x="-231" y="9155"/>
                        <a:pt x="9163" y="3119"/>
                      </a:cubicBezTo>
                      <a:cubicBezTo>
                        <a:pt x="18558" y="-2916"/>
                        <a:pt x="31340" y="73"/>
                        <a:pt x="37745" y="9781"/>
                      </a:cubicBezTo>
                      <a:cubicBezTo>
                        <a:pt x="44151" y="19489"/>
                        <a:pt x="41532" y="32356"/>
                        <a:pt x="31938" y="38534"/>
                      </a:cubicBezTo>
                      <a:cubicBezTo>
                        <a:pt x="22344" y="44711"/>
                        <a:pt x="9534" y="41722"/>
                        <a:pt x="3356" y="31872"/>
                      </a:cubicBezTo>
                      <a:close/>
                    </a:path>
                  </a:pathLst>
                </a:custGeom>
                <a:grpFill/>
                <a:ln w="2845"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id="{B9106D0F-1EF2-D100-A514-A7AB2993D2A3}"/>
                    </a:ext>
                  </a:extLst>
                </p:cNvPr>
                <p:cNvSpPr/>
                <p:nvPr/>
              </p:nvSpPr>
              <p:spPr>
                <a:xfrm>
                  <a:off x="11984455" y="2556369"/>
                  <a:ext cx="40078" cy="40510"/>
                </a:xfrm>
                <a:custGeom>
                  <a:avLst/>
                  <a:gdLst>
                    <a:gd name="connsiteX0" fmla="*/ 2801 w 40078"/>
                    <a:gd name="connsiteY0" fmla="*/ 30113 h 40510"/>
                    <a:gd name="connsiteX1" fmla="*/ 9690 w 40078"/>
                    <a:gd name="connsiteY1" fmla="*/ 2584 h 40510"/>
                    <a:gd name="connsiteX2" fmla="*/ 17149 w 40078"/>
                    <a:gd name="connsiteY2" fmla="*/ 165 h 40510"/>
                    <a:gd name="connsiteX3" fmla="*/ 24750 w 40078"/>
                    <a:gd name="connsiteY3" fmla="*/ 677 h 40510"/>
                    <a:gd name="connsiteX4" fmla="*/ 37105 w 40078"/>
                    <a:gd name="connsiteY4" fmla="*/ 10100 h 40510"/>
                    <a:gd name="connsiteX5" fmla="*/ 39525 w 40078"/>
                    <a:gd name="connsiteY5" fmla="*/ 25558 h 40510"/>
                    <a:gd name="connsiteX6" fmla="*/ 36337 w 40078"/>
                    <a:gd name="connsiteY6" fmla="*/ 32618 h 40510"/>
                    <a:gd name="connsiteX7" fmla="*/ 30387 w 40078"/>
                    <a:gd name="connsiteY7" fmla="*/ 37885 h 40510"/>
                    <a:gd name="connsiteX8" fmla="*/ 2830 w 40078"/>
                    <a:gd name="connsiteY8" fmla="*/ 30113 h 4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78" h="40510">
                      <a:moveTo>
                        <a:pt x="2801" y="30113"/>
                      </a:moveTo>
                      <a:cubicBezTo>
                        <a:pt x="-2807" y="20292"/>
                        <a:pt x="267" y="7965"/>
                        <a:pt x="9690" y="2584"/>
                      </a:cubicBezTo>
                      <a:cubicBezTo>
                        <a:pt x="12053" y="1218"/>
                        <a:pt x="14587" y="449"/>
                        <a:pt x="17149" y="165"/>
                      </a:cubicBezTo>
                      <a:cubicBezTo>
                        <a:pt x="19683" y="-177"/>
                        <a:pt x="22273" y="22"/>
                        <a:pt x="24750" y="677"/>
                      </a:cubicBezTo>
                      <a:cubicBezTo>
                        <a:pt x="29703" y="2015"/>
                        <a:pt x="34202" y="5232"/>
                        <a:pt x="37105" y="10100"/>
                      </a:cubicBezTo>
                      <a:cubicBezTo>
                        <a:pt x="40009" y="14940"/>
                        <a:pt x="40720" y="20491"/>
                        <a:pt x="39525" y="25558"/>
                      </a:cubicBezTo>
                      <a:cubicBezTo>
                        <a:pt x="38927" y="28092"/>
                        <a:pt x="37845" y="30512"/>
                        <a:pt x="36337" y="32618"/>
                      </a:cubicBezTo>
                      <a:cubicBezTo>
                        <a:pt x="34771" y="34697"/>
                        <a:pt x="32778" y="36519"/>
                        <a:pt x="30387" y="37885"/>
                      </a:cubicBezTo>
                      <a:cubicBezTo>
                        <a:pt x="20764" y="43408"/>
                        <a:pt x="8438" y="39935"/>
                        <a:pt x="2830" y="30113"/>
                      </a:cubicBezTo>
                      <a:close/>
                    </a:path>
                  </a:pathLst>
                </a:custGeom>
                <a:grpFill/>
                <a:ln w="2845" cap="flat">
                  <a:noFill/>
                  <a:prstDash val="solid"/>
                  <a:miter/>
                </a:ln>
              </p:spPr>
              <p:txBody>
                <a:bodyPr rtlCol="0" anchor="ctr"/>
                <a:lstStyle/>
                <a:p>
                  <a:endParaRPr lang="en-US"/>
                </a:p>
              </p:txBody>
            </p:sp>
            <p:sp>
              <p:nvSpPr>
                <p:cNvPr id="1638" name="Freeform: Shape 1637">
                  <a:extLst>
                    <a:ext uri="{FF2B5EF4-FFF2-40B4-BE49-F238E27FC236}">
                      <a16:creationId xmlns:a16="http://schemas.microsoft.com/office/drawing/2014/main" id="{6576DD0D-2F7D-0EC4-4E94-1EC9D36099F7}"/>
                    </a:ext>
                  </a:extLst>
                </p:cNvPr>
                <p:cNvSpPr/>
                <p:nvPr/>
              </p:nvSpPr>
              <p:spPr>
                <a:xfrm>
                  <a:off x="11904611" y="2601764"/>
                  <a:ext cx="38811" cy="39619"/>
                </a:xfrm>
                <a:custGeom>
                  <a:avLst/>
                  <a:gdLst>
                    <a:gd name="connsiteX0" fmla="*/ 2308 w 38811"/>
                    <a:gd name="connsiteY0" fmla="*/ 28758 h 39619"/>
                    <a:gd name="connsiteX1" fmla="*/ 10051 w 38811"/>
                    <a:gd name="connsiteY1" fmla="*/ 2226 h 39619"/>
                    <a:gd name="connsiteX2" fmla="*/ 36355 w 38811"/>
                    <a:gd name="connsiteY2" fmla="*/ 10595 h 39619"/>
                    <a:gd name="connsiteX3" fmla="*/ 28725 w 38811"/>
                    <a:gd name="connsiteY3" fmla="*/ 37327 h 39619"/>
                    <a:gd name="connsiteX4" fmla="*/ 2336 w 38811"/>
                    <a:gd name="connsiteY4" fmla="*/ 28787 h 3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1" h="39619">
                      <a:moveTo>
                        <a:pt x="2308" y="28758"/>
                      </a:moveTo>
                      <a:cubicBezTo>
                        <a:pt x="-2760" y="18994"/>
                        <a:pt x="827" y="7322"/>
                        <a:pt x="10051" y="2226"/>
                      </a:cubicBezTo>
                      <a:cubicBezTo>
                        <a:pt x="19331" y="-2785"/>
                        <a:pt x="31089" y="945"/>
                        <a:pt x="36355" y="10595"/>
                      </a:cubicBezTo>
                      <a:cubicBezTo>
                        <a:pt x="41593" y="20246"/>
                        <a:pt x="38177" y="32203"/>
                        <a:pt x="28725" y="37327"/>
                      </a:cubicBezTo>
                      <a:cubicBezTo>
                        <a:pt x="19303" y="42537"/>
                        <a:pt x="7374" y="38523"/>
                        <a:pt x="2336" y="28787"/>
                      </a:cubicBezTo>
                      <a:close/>
                    </a:path>
                  </a:pathLst>
                </a:custGeom>
                <a:grpFill/>
                <a:ln w="2845" cap="flat">
                  <a:noFill/>
                  <a:prstDash val="solid"/>
                  <a:miter/>
                </a:ln>
              </p:spPr>
              <p:txBody>
                <a:bodyPr rtlCol="0" anchor="ctr"/>
                <a:lstStyle/>
                <a:p>
                  <a:endParaRPr lang="en-US"/>
                </a:p>
              </p:txBody>
            </p:sp>
            <p:sp>
              <p:nvSpPr>
                <p:cNvPr id="1639" name="Freeform: Shape 1638">
                  <a:extLst>
                    <a:ext uri="{FF2B5EF4-FFF2-40B4-BE49-F238E27FC236}">
                      <a16:creationId xmlns:a16="http://schemas.microsoft.com/office/drawing/2014/main" id="{6F445AAB-A5E9-41CD-F638-FA494BC2D9AC}"/>
                    </a:ext>
                  </a:extLst>
                </p:cNvPr>
                <p:cNvSpPr/>
                <p:nvPr/>
              </p:nvSpPr>
              <p:spPr>
                <a:xfrm>
                  <a:off x="11822900" y="2643905"/>
                  <a:ext cx="37660" cy="38376"/>
                </a:xfrm>
                <a:custGeom>
                  <a:avLst/>
                  <a:gdLst>
                    <a:gd name="connsiteX0" fmla="*/ 1887 w 37660"/>
                    <a:gd name="connsiteY0" fmla="*/ 27241 h 38376"/>
                    <a:gd name="connsiteX1" fmla="*/ 10428 w 37660"/>
                    <a:gd name="connsiteY1" fmla="*/ 1762 h 38376"/>
                    <a:gd name="connsiteX2" fmla="*/ 35651 w 37660"/>
                    <a:gd name="connsiteY2" fmla="*/ 11071 h 38376"/>
                    <a:gd name="connsiteX3" fmla="*/ 27111 w 37660"/>
                    <a:gd name="connsiteY3" fmla="*/ 36551 h 38376"/>
                    <a:gd name="connsiteX4" fmla="*/ 1887 w 37660"/>
                    <a:gd name="connsiteY4" fmla="*/ 27241 h 3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0" h="38376">
                      <a:moveTo>
                        <a:pt x="1887" y="27241"/>
                      </a:moveTo>
                      <a:cubicBezTo>
                        <a:pt x="-2611" y="17591"/>
                        <a:pt x="1204" y="6175"/>
                        <a:pt x="10428" y="1762"/>
                      </a:cubicBezTo>
                      <a:cubicBezTo>
                        <a:pt x="19652" y="-2650"/>
                        <a:pt x="30953" y="1506"/>
                        <a:pt x="35651" y="11071"/>
                      </a:cubicBezTo>
                      <a:cubicBezTo>
                        <a:pt x="40348" y="20637"/>
                        <a:pt x="36533" y="32024"/>
                        <a:pt x="27111" y="36551"/>
                      </a:cubicBezTo>
                      <a:cubicBezTo>
                        <a:pt x="17688" y="41077"/>
                        <a:pt x="6386" y="36892"/>
                        <a:pt x="1887" y="27241"/>
                      </a:cubicBezTo>
                      <a:close/>
                    </a:path>
                  </a:pathLst>
                </a:custGeom>
                <a:grpFill/>
                <a:ln w="2845"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id="{840D0E90-5F6D-75B8-13DE-464C709D2B50}"/>
                    </a:ext>
                  </a:extLst>
                </p:cNvPr>
                <p:cNvSpPr/>
                <p:nvPr/>
              </p:nvSpPr>
              <p:spPr>
                <a:xfrm>
                  <a:off x="11739526" y="2682733"/>
                  <a:ext cx="36532" cy="37138"/>
                </a:xfrm>
                <a:custGeom>
                  <a:avLst/>
                  <a:gdLst>
                    <a:gd name="connsiteX0" fmla="*/ 1508 w 36532"/>
                    <a:gd name="connsiteY0" fmla="*/ 25564 h 37138"/>
                    <a:gd name="connsiteX1" fmla="*/ 10874 w 36532"/>
                    <a:gd name="connsiteY1" fmla="*/ 1366 h 37138"/>
                    <a:gd name="connsiteX2" fmla="*/ 34902 w 36532"/>
                    <a:gd name="connsiteY2" fmla="*/ 11302 h 37138"/>
                    <a:gd name="connsiteX3" fmla="*/ 25649 w 36532"/>
                    <a:gd name="connsiteY3" fmla="*/ 35727 h 37138"/>
                    <a:gd name="connsiteX4" fmla="*/ 1537 w 36532"/>
                    <a:gd name="connsiteY4" fmla="*/ 25564 h 37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32" h="37138">
                      <a:moveTo>
                        <a:pt x="1508" y="25564"/>
                      </a:moveTo>
                      <a:cubicBezTo>
                        <a:pt x="-2478" y="16027"/>
                        <a:pt x="1707" y="5210"/>
                        <a:pt x="10874" y="1366"/>
                      </a:cubicBezTo>
                      <a:cubicBezTo>
                        <a:pt x="20070" y="-2391"/>
                        <a:pt x="30717" y="1822"/>
                        <a:pt x="34902" y="11302"/>
                      </a:cubicBezTo>
                      <a:cubicBezTo>
                        <a:pt x="39058" y="20725"/>
                        <a:pt x="35015" y="31884"/>
                        <a:pt x="25649" y="35727"/>
                      </a:cubicBezTo>
                      <a:cubicBezTo>
                        <a:pt x="16312" y="39656"/>
                        <a:pt x="5522" y="35101"/>
                        <a:pt x="1537" y="25564"/>
                      </a:cubicBezTo>
                      <a:close/>
                    </a:path>
                  </a:pathLst>
                </a:custGeom>
                <a:grpFill/>
                <a:ln w="2845" cap="flat">
                  <a:noFill/>
                  <a:prstDash val="solid"/>
                  <a:miter/>
                </a:ln>
              </p:spPr>
              <p:txBody>
                <a:bodyPr rtlCol="0" anchor="ctr"/>
                <a:lstStyle/>
                <a:p>
                  <a:endParaRPr lang="en-US"/>
                </a:p>
              </p:txBody>
            </p:sp>
            <p:sp>
              <p:nvSpPr>
                <p:cNvPr id="1641" name="Freeform: Shape 1640">
                  <a:extLst>
                    <a:ext uri="{FF2B5EF4-FFF2-40B4-BE49-F238E27FC236}">
                      <a16:creationId xmlns:a16="http://schemas.microsoft.com/office/drawing/2014/main" id="{6B391FA0-EF9F-D429-DB3C-58E456FCF985}"/>
                    </a:ext>
                  </a:extLst>
                </p:cNvPr>
                <p:cNvSpPr/>
                <p:nvPr/>
              </p:nvSpPr>
              <p:spPr>
                <a:xfrm>
                  <a:off x="11654678" y="2717842"/>
                  <a:ext cx="35276" cy="36202"/>
                </a:xfrm>
                <a:custGeom>
                  <a:avLst/>
                  <a:gdLst>
                    <a:gd name="connsiteX0" fmla="*/ 1179 w 35276"/>
                    <a:gd name="connsiteY0" fmla="*/ 24275 h 36202"/>
                    <a:gd name="connsiteX1" fmla="*/ 11171 w 35276"/>
                    <a:gd name="connsiteY1" fmla="*/ 1159 h 36202"/>
                    <a:gd name="connsiteX2" fmla="*/ 34003 w 35276"/>
                    <a:gd name="connsiteY2" fmla="*/ 11664 h 36202"/>
                    <a:gd name="connsiteX3" fmla="*/ 24096 w 35276"/>
                    <a:gd name="connsiteY3" fmla="*/ 35008 h 36202"/>
                    <a:gd name="connsiteX4" fmla="*/ 1179 w 35276"/>
                    <a:gd name="connsiteY4" fmla="*/ 24275 h 36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76" h="36202">
                      <a:moveTo>
                        <a:pt x="1179" y="24275"/>
                      </a:moveTo>
                      <a:cubicBezTo>
                        <a:pt x="-2323" y="14852"/>
                        <a:pt x="2261" y="4746"/>
                        <a:pt x="11171" y="1159"/>
                      </a:cubicBezTo>
                      <a:cubicBezTo>
                        <a:pt x="20139" y="-2342"/>
                        <a:pt x="30359" y="2355"/>
                        <a:pt x="34003" y="11664"/>
                      </a:cubicBezTo>
                      <a:cubicBezTo>
                        <a:pt x="37647" y="20973"/>
                        <a:pt x="33205" y="31421"/>
                        <a:pt x="24096" y="35008"/>
                      </a:cubicBezTo>
                      <a:cubicBezTo>
                        <a:pt x="14986" y="38652"/>
                        <a:pt x="4652" y="33642"/>
                        <a:pt x="1179" y="24275"/>
                      </a:cubicBezTo>
                      <a:close/>
                    </a:path>
                  </a:pathLst>
                </a:custGeom>
                <a:grpFill/>
                <a:ln w="2845" cap="flat">
                  <a:noFill/>
                  <a:prstDash val="solid"/>
                  <a:miter/>
                </a:ln>
              </p:spPr>
              <p:txBody>
                <a:bodyPr rtlCol="0" anchor="ctr"/>
                <a:lstStyle/>
                <a:p>
                  <a:endParaRPr lang="en-US"/>
                </a:p>
              </p:txBody>
            </p:sp>
            <p:sp>
              <p:nvSpPr>
                <p:cNvPr id="1642" name="Freeform: Shape 1641">
                  <a:extLst>
                    <a:ext uri="{FF2B5EF4-FFF2-40B4-BE49-F238E27FC236}">
                      <a16:creationId xmlns:a16="http://schemas.microsoft.com/office/drawing/2014/main" id="{EF92919F-6E04-5FF5-4FB7-8EDD259E9EAA}"/>
                    </a:ext>
                  </a:extLst>
                </p:cNvPr>
                <p:cNvSpPr/>
                <p:nvPr/>
              </p:nvSpPr>
              <p:spPr>
                <a:xfrm>
                  <a:off x="11568474" y="2749465"/>
                  <a:ext cx="34132" cy="34951"/>
                </a:xfrm>
                <a:custGeom>
                  <a:avLst/>
                  <a:gdLst>
                    <a:gd name="connsiteX0" fmla="*/ 897 w 34132"/>
                    <a:gd name="connsiteY0" fmla="*/ 22886 h 34951"/>
                    <a:gd name="connsiteX1" fmla="*/ 11459 w 34132"/>
                    <a:gd name="connsiteY1" fmla="*/ 851 h 34951"/>
                    <a:gd name="connsiteX2" fmla="*/ 33152 w 34132"/>
                    <a:gd name="connsiteY2" fmla="*/ 12039 h 34951"/>
                    <a:gd name="connsiteX3" fmla="*/ 22589 w 34132"/>
                    <a:gd name="connsiteY3" fmla="*/ 34074 h 34951"/>
                    <a:gd name="connsiteX4" fmla="*/ 897 w 34132"/>
                    <a:gd name="connsiteY4" fmla="*/ 22886 h 3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32" h="34951">
                      <a:moveTo>
                        <a:pt x="897" y="22886"/>
                      </a:moveTo>
                      <a:cubicBezTo>
                        <a:pt x="-2092" y="13690"/>
                        <a:pt x="2633" y="3812"/>
                        <a:pt x="11459" y="851"/>
                      </a:cubicBezTo>
                      <a:cubicBezTo>
                        <a:pt x="20284" y="-2109"/>
                        <a:pt x="29991" y="2901"/>
                        <a:pt x="33152" y="12039"/>
                      </a:cubicBezTo>
                      <a:cubicBezTo>
                        <a:pt x="36311" y="21178"/>
                        <a:pt x="31586" y="31056"/>
                        <a:pt x="22589" y="34074"/>
                      </a:cubicBezTo>
                      <a:cubicBezTo>
                        <a:pt x="13594" y="37091"/>
                        <a:pt x="3886" y="32081"/>
                        <a:pt x="897" y="22886"/>
                      </a:cubicBezTo>
                      <a:close/>
                    </a:path>
                  </a:pathLst>
                </a:custGeom>
                <a:grpFill/>
                <a:ln w="2845"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id="{BE6AA003-1829-9F55-6216-06D27AEB2959}"/>
                    </a:ext>
                  </a:extLst>
                </p:cNvPr>
                <p:cNvSpPr/>
                <p:nvPr/>
              </p:nvSpPr>
              <p:spPr>
                <a:xfrm>
                  <a:off x="11481028" y="2777589"/>
                  <a:ext cx="33022" cy="33758"/>
                </a:xfrm>
                <a:custGeom>
                  <a:avLst/>
                  <a:gdLst>
                    <a:gd name="connsiteX0" fmla="*/ 660 w 33022"/>
                    <a:gd name="connsiteY0" fmla="*/ 21351 h 33758"/>
                    <a:gd name="connsiteX1" fmla="*/ 11763 w 33022"/>
                    <a:gd name="connsiteY1" fmla="*/ 598 h 33758"/>
                    <a:gd name="connsiteX2" fmla="*/ 24289 w 33022"/>
                    <a:gd name="connsiteY2" fmla="*/ 2221 h 33758"/>
                    <a:gd name="connsiteX3" fmla="*/ 32289 w 33022"/>
                    <a:gd name="connsiteY3" fmla="*/ 12298 h 33758"/>
                    <a:gd name="connsiteX4" fmla="*/ 31064 w 33022"/>
                    <a:gd name="connsiteY4" fmla="*/ 25194 h 33758"/>
                    <a:gd name="connsiteX5" fmla="*/ 21186 w 33022"/>
                    <a:gd name="connsiteY5" fmla="*/ 33137 h 33758"/>
                    <a:gd name="connsiteX6" fmla="*/ 632 w 33022"/>
                    <a:gd name="connsiteY6" fmla="*/ 21351 h 3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22" h="33758">
                      <a:moveTo>
                        <a:pt x="660" y="21351"/>
                      </a:moveTo>
                      <a:cubicBezTo>
                        <a:pt x="-1873" y="12327"/>
                        <a:pt x="3109" y="3046"/>
                        <a:pt x="11763" y="598"/>
                      </a:cubicBezTo>
                      <a:cubicBezTo>
                        <a:pt x="16090" y="-626"/>
                        <a:pt x="20559" y="85"/>
                        <a:pt x="24289" y="2221"/>
                      </a:cubicBezTo>
                      <a:cubicBezTo>
                        <a:pt x="27990" y="4327"/>
                        <a:pt x="30950" y="7829"/>
                        <a:pt x="32289" y="12298"/>
                      </a:cubicBezTo>
                      <a:cubicBezTo>
                        <a:pt x="33627" y="16768"/>
                        <a:pt x="33085" y="21408"/>
                        <a:pt x="31064" y="25194"/>
                      </a:cubicBezTo>
                      <a:cubicBezTo>
                        <a:pt x="29043" y="28952"/>
                        <a:pt x="25598" y="31884"/>
                        <a:pt x="21186" y="33137"/>
                      </a:cubicBezTo>
                      <a:cubicBezTo>
                        <a:pt x="12361" y="35642"/>
                        <a:pt x="3166" y="30347"/>
                        <a:pt x="632" y="21351"/>
                      </a:cubicBezTo>
                      <a:close/>
                    </a:path>
                  </a:pathLst>
                </a:custGeom>
                <a:grpFill/>
                <a:ln w="2845" cap="flat">
                  <a:noFill/>
                  <a:prstDash val="solid"/>
                  <a:miter/>
                </a:ln>
              </p:spPr>
              <p:txBody>
                <a:bodyPr rtlCol="0" anchor="ctr"/>
                <a:lstStyle/>
                <a:p>
                  <a:endParaRPr lang="en-US"/>
                </a:p>
              </p:txBody>
            </p:sp>
            <p:sp>
              <p:nvSpPr>
                <p:cNvPr id="1644" name="Freeform: Shape 1643">
                  <a:extLst>
                    <a:ext uri="{FF2B5EF4-FFF2-40B4-BE49-F238E27FC236}">
                      <a16:creationId xmlns:a16="http://schemas.microsoft.com/office/drawing/2014/main" id="{5EBDA68C-A1CF-1D15-4B33-45946B5145BD}"/>
                    </a:ext>
                  </a:extLst>
                </p:cNvPr>
                <p:cNvSpPr/>
                <p:nvPr/>
              </p:nvSpPr>
              <p:spPr>
                <a:xfrm>
                  <a:off x="11392575" y="2802019"/>
                  <a:ext cx="31783" cy="32731"/>
                </a:xfrm>
                <a:custGeom>
                  <a:avLst/>
                  <a:gdLst>
                    <a:gd name="connsiteX0" fmla="*/ 464 w 31783"/>
                    <a:gd name="connsiteY0" fmla="*/ 20038 h 32731"/>
                    <a:gd name="connsiteX1" fmla="*/ 2286 w 31783"/>
                    <a:gd name="connsiteY1" fmla="*/ 7740 h 32731"/>
                    <a:gd name="connsiteX2" fmla="*/ 11993 w 31783"/>
                    <a:gd name="connsiteY2" fmla="*/ 480 h 32731"/>
                    <a:gd name="connsiteX3" fmla="*/ 31266 w 31783"/>
                    <a:gd name="connsiteY3" fmla="*/ 12408 h 32731"/>
                    <a:gd name="connsiteX4" fmla="*/ 19793 w 31783"/>
                    <a:gd name="connsiteY4" fmla="*/ 32251 h 32731"/>
                    <a:gd name="connsiteX5" fmla="*/ 7666 w 31783"/>
                    <a:gd name="connsiteY5" fmla="*/ 30230 h 32731"/>
                    <a:gd name="connsiteX6" fmla="*/ 435 w 31783"/>
                    <a:gd name="connsiteY6" fmla="*/ 20038 h 3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83" h="32731">
                      <a:moveTo>
                        <a:pt x="464" y="20038"/>
                      </a:moveTo>
                      <a:cubicBezTo>
                        <a:pt x="-590" y="15654"/>
                        <a:pt x="207" y="11270"/>
                        <a:pt x="2286" y="7740"/>
                      </a:cubicBezTo>
                      <a:cubicBezTo>
                        <a:pt x="4364" y="4181"/>
                        <a:pt x="7808" y="1619"/>
                        <a:pt x="11993" y="480"/>
                      </a:cubicBezTo>
                      <a:cubicBezTo>
                        <a:pt x="20420" y="-1683"/>
                        <a:pt x="29045" y="3669"/>
                        <a:pt x="31266" y="12408"/>
                      </a:cubicBezTo>
                      <a:cubicBezTo>
                        <a:pt x="33487" y="21148"/>
                        <a:pt x="28362" y="30059"/>
                        <a:pt x="19793" y="32251"/>
                      </a:cubicBezTo>
                      <a:cubicBezTo>
                        <a:pt x="15523" y="33390"/>
                        <a:pt x="11168" y="32422"/>
                        <a:pt x="7666" y="30230"/>
                      </a:cubicBezTo>
                      <a:cubicBezTo>
                        <a:pt x="4164" y="28009"/>
                        <a:pt x="1488" y="24422"/>
                        <a:pt x="435" y="20038"/>
                      </a:cubicBezTo>
                      <a:close/>
                    </a:path>
                  </a:pathLst>
                </a:custGeom>
                <a:grpFill/>
                <a:ln w="2845" cap="flat">
                  <a:noFill/>
                  <a:prstDash val="solid"/>
                  <a:miter/>
                </a:ln>
              </p:spPr>
              <p:txBody>
                <a:bodyPr rtlCol="0" anchor="ctr"/>
                <a:lstStyle/>
                <a:p>
                  <a:endParaRPr lang="en-US"/>
                </a:p>
              </p:txBody>
            </p:sp>
            <p:sp>
              <p:nvSpPr>
                <p:cNvPr id="1645" name="Freeform: Shape 1644">
                  <a:extLst>
                    <a:ext uri="{FF2B5EF4-FFF2-40B4-BE49-F238E27FC236}">
                      <a16:creationId xmlns:a16="http://schemas.microsoft.com/office/drawing/2014/main" id="{6E45C5BC-0200-D1A2-1577-FDD3EA675121}"/>
                    </a:ext>
                  </a:extLst>
                </p:cNvPr>
                <p:cNvSpPr/>
                <p:nvPr/>
              </p:nvSpPr>
              <p:spPr>
                <a:xfrm>
                  <a:off x="11303204" y="2822667"/>
                  <a:ext cx="30656" cy="31527"/>
                </a:xfrm>
                <a:custGeom>
                  <a:avLst/>
                  <a:gdLst>
                    <a:gd name="connsiteX0" fmla="*/ 301 w 30656"/>
                    <a:gd name="connsiteY0" fmla="*/ 18862 h 31527"/>
                    <a:gd name="connsiteX1" fmla="*/ 12173 w 30656"/>
                    <a:gd name="connsiteY1" fmla="*/ 301 h 31527"/>
                    <a:gd name="connsiteX2" fmla="*/ 30307 w 30656"/>
                    <a:gd name="connsiteY2" fmla="*/ 12656 h 31527"/>
                    <a:gd name="connsiteX3" fmla="*/ 18436 w 30656"/>
                    <a:gd name="connsiteY3" fmla="*/ 31217 h 31527"/>
                    <a:gd name="connsiteX4" fmla="*/ 301 w 30656"/>
                    <a:gd name="connsiteY4" fmla="*/ 18862 h 3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6" h="31527">
                      <a:moveTo>
                        <a:pt x="301" y="18862"/>
                      </a:moveTo>
                      <a:cubicBezTo>
                        <a:pt x="-1349" y="10322"/>
                        <a:pt x="3945" y="2009"/>
                        <a:pt x="12173" y="301"/>
                      </a:cubicBezTo>
                      <a:cubicBezTo>
                        <a:pt x="20400" y="-1379"/>
                        <a:pt x="28514" y="4144"/>
                        <a:pt x="30307" y="12656"/>
                      </a:cubicBezTo>
                      <a:cubicBezTo>
                        <a:pt x="32101" y="21168"/>
                        <a:pt x="26805" y="29481"/>
                        <a:pt x="18436" y="31217"/>
                      </a:cubicBezTo>
                      <a:cubicBezTo>
                        <a:pt x="10095" y="32925"/>
                        <a:pt x="1953" y="27403"/>
                        <a:pt x="301" y="18862"/>
                      </a:cubicBezTo>
                      <a:close/>
                    </a:path>
                  </a:pathLst>
                </a:custGeom>
                <a:grpFill/>
                <a:ln w="2845" cap="flat">
                  <a:noFill/>
                  <a:prstDash val="solid"/>
                  <a:miter/>
                </a:ln>
              </p:spPr>
              <p:txBody>
                <a:bodyPr rtlCol="0" anchor="ctr"/>
                <a:lstStyle/>
                <a:p>
                  <a:endParaRPr lang="en-US"/>
                </a:p>
              </p:txBody>
            </p:sp>
            <p:sp>
              <p:nvSpPr>
                <p:cNvPr id="1646" name="Freeform: Shape 1645">
                  <a:extLst>
                    <a:ext uri="{FF2B5EF4-FFF2-40B4-BE49-F238E27FC236}">
                      <a16:creationId xmlns:a16="http://schemas.microsoft.com/office/drawing/2014/main" id="{CD707605-310A-2E73-0021-A8C3749D4207}"/>
                    </a:ext>
                  </a:extLst>
                </p:cNvPr>
                <p:cNvSpPr/>
                <p:nvPr/>
              </p:nvSpPr>
              <p:spPr>
                <a:xfrm>
                  <a:off x="11213025" y="2839733"/>
                  <a:ext cx="29520" cy="30358"/>
                </a:xfrm>
                <a:custGeom>
                  <a:avLst/>
                  <a:gdLst>
                    <a:gd name="connsiteX0" fmla="*/ 179 w 29520"/>
                    <a:gd name="connsiteY0" fmla="*/ 17453 h 30358"/>
                    <a:gd name="connsiteX1" fmla="*/ 12335 w 29520"/>
                    <a:gd name="connsiteY1" fmla="*/ 173 h 30358"/>
                    <a:gd name="connsiteX2" fmla="*/ 29302 w 29520"/>
                    <a:gd name="connsiteY2" fmla="*/ 12898 h 30358"/>
                    <a:gd name="connsiteX3" fmla="*/ 17146 w 29520"/>
                    <a:gd name="connsiteY3" fmla="*/ 30178 h 30358"/>
                    <a:gd name="connsiteX4" fmla="*/ 179 w 29520"/>
                    <a:gd name="connsiteY4" fmla="*/ 17453 h 3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 h="30358">
                      <a:moveTo>
                        <a:pt x="179" y="17453"/>
                      </a:moveTo>
                      <a:cubicBezTo>
                        <a:pt x="-1073" y="9169"/>
                        <a:pt x="4364" y="1425"/>
                        <a:pt x="12335" y="173"/>
                      </a:cubicBezTo>
                      <a:cubicBezTo>
                        <a:pt x="20307" y="-1080"/>
                        <a:pt x="27907" y="4614"/>
                        <a:pt x="29302" y="12898"/>
                      </a:cubicBezTo>
                      <a:cubicBezTo>
                        <a:pt x="30697" y="21182"/>
                        <a:pt x="25260" y="28897"/>
                        <a:pt x="17146" y="30178"/>
                      </a:cubicBezTo>
                      <a:cubicBezTo>
                        <a:pt x="9033" y="31459"/>
                        <a:pt x="1433" y="25766"/>
                        <a:pt x="179" y="17453"/>
                      </a:cubicBezTo>
                      <a:close/>
                    </a:path>
                  </a:pathLst>
                </a:custGeom>
                <a:grpFill/>
                <a:ln w="2845" cap="flat">
                  <a:noFill/>
                  <a:prstDash val="solid"/>
                  <a:miter/>
                </a:ln>
              </p:spPr>
              <p:txBody>
                <a:bodyPr rtlCol="0" anchor="ctr"/>
                <a:lstStyle/>
                <a:p>
                  <a:endParaRPr lang="en-US"/>
                </a:p>
              </p:txBody>
            </p:sp>
            <p:sp>
              <p:nvSpPr>
                <p:cNvPr id="1647" name="Freeform: Shape 1646">
                  <a:extLst>
                    <a:ext uri="{FF2B5EF4-FFF2-40B4-BE49-F238E27FC236}">
                      <a16:creationId xmlns:a16="http://schemas.microsoft.com/office/drawing/2014/main" id="{54FA80E8-D76F-7FDC-CB97-4CF8F21C0AA9}"/>
                    </a:ext>
                  </a:extLst>
                </p:cNvPr>
                <p:cNvSpPr/>
                <p:nvPr/>
              </p:nvSpPr>
              <p:spPr>
                <a:xfrm>
                  <a:off x="11122298" y="2853137"/>
                  <a:ext cx="28364" cy="29156"/>
                </a:xfrm>
                <a:custGeom>
                  <a:avLst/>
                  <a:gdLst>
                    <a:gd name="connsiteX0" fmla="*/ 93 w 28364"/>
                    <a:gd name="connsiteY0" fmla="*/ 16120 h 29156"/>
                    <a:gd name="connsiteX1" fmla="*/ 12476 w 28364"/>
                    <a:gd name="connsiteY1" fmla="*/ 92 h 29156"/>
                    <a:gd name="connsiteX2" fmla="*/ 28247 w 28364"/>
                    <a:gd name="connsiteY2" fmla="*/ 12789 h 29156"/>
                    <a:gd name="connsiteX3" fmla="*/ 15893 w 28364"/>
                    <a:gd name="connsiteY3" fmla="*/ 29073 h 29156"/>
                    <a:gd name="connsiteX4" fmla="*/ 64 w 28364"/>
                    <a:gd name="connsiteY4" fmla="*/ 16091 h 2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4" h="29156">
                      <a:moveTo>
                        <a:pt x="93" y="16120"/>
                      </a:moveTo>
                      <a:cubicBezTo>
                        <a:pt x="-790" y="8092"/>
                        <a:pt x="4733" y="946"/>
                        <a:pt x="12476" y="92"/>
                      </a:cubicBezTo>
                      <a:cubicBezTo>
                        <a:pt x="20191" y="-790"/>
                        <a:pt x="27251" y="4761"/>
                        <a:pt x="28247" y="12789"/>
                      </a:cubicBezTo>
                      <a:cubicBezTo>
                        <a:pt x="29244" y="20760"/>
                        <a:pt x="23750" y="28190"/>
                        <a:pt x="15893" y="29073"/>
                      </a:cubicBezTo>
                      <a:cubicBezTo>
                        <a:pt x="8035" y="29927"/>
                        <a:pt x="975" y="24119"/>
                        <a:pt x="64" y="16091"/>
                      </a:cubicBezTo>
                      <a:close/>
                    </a:path>
                  </a:pathLst>
                </a:custGeom>
                <a:grpFill/>
                <a:ln w="2845" cap="flat">
                  <a:noFill/>
                  <a:prstDash val="solid"/>
                  <a:miter/>
                </a:ln>
              </p:spPr>
              <p:txBody>
                <a:bodyPr rtlCol="0" anchor="ctr"/>
                <a:lstStyle/>
                <a:p>
                  <a:endParaRPr lang="en-US"/>
                </a:p>
              </p:txBody>
            </p:sp>
            <p:sp>
              <p:nvSpPr>
                <p:cNvPr id="1648" name="Freeform: Shape 1647">
                  <a:extLst>
                    <a:ext uri="{FF2B5EF4-FFF2-40B4-BE49-F238E27FC236}">
                      <a16:creationId xmlns:a16="http://schemas.microsoft.com/office/drawing/2014/main" id="{C9A273DB-9EE0-61C2-2434-F0C7CB26FD07}"/>
                    </a:ext>
                  </a:extLst>
                </p:cNvPr>
                <p:cNvSpPr/>
                <p:nvPr/>
              </p:nvSpPr>
              <p:spPr>
                <a:xfrm>
                  <a:off x="11031114" y="2862634"/>
                  <a:ext cx="27190" cy="28049"/>
                </a:xfrm>
                <a:custGeom>
                  <a:avLst/>
                  <a:gdLst>
                    <a:gd name="connsiteX0" fmla="*/ 36 w 27190"/>
                    <a:gd name="connsiteY0" fmla="*/ 15135 h 28049"/>
                    <a:gd name="connsiteX1" fmla="*/ 12506 w 27190"/>
                    <a:gd name="connsiteY1" fmla="*/ 47 h 28049"/>
                    <a:gd name="connsiteX2" fmla="*/ 27138 w 27190"/>
                    <a:gd name="connsiteY2" fmla="*/ 12886 h 28049"/>
                    <a:gd name="connsiteX3" fmla="*/ 14669 w 27190"/>
                    <a:gd name="connsiteY3" fmla="*/ 28003 h 28049"/>
                    <a:gd name="connsiteX4" fmla="*/ 36 w 27190"/>
                    <a:gd name="connsiteY4" fmla="*/ 1513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0" h="28049">
                      <a:moveTo>
                        <a:pt x="36" y="15135"/>
                      </a:moveTo>
                      <a:cubicBezTo>
                        <a:pt x="-505" y="7448"/>
                        <a:pt x="5075" y="673"/>
                        <a:pt x="12506" y="47"/>
                      </a:cubicBezTo>
                      <a:cubicBezTo>
                        <a:pt x="19935" y="-580"/>
                        <a:pt x="26483" y="5171"/>
                        <a:pt x="27138" y="12886"/>
                      </a:cubicBezTo>
                      <a:cubicBezTo>
                        <a:pt x="27793" y="20601"/>
                        <a:pt x="22213" y="27376"/>
                        <a:pt x="14669" y="28003"/>
                      </a:cubicBezTo>
                      <a:cubicBezTo>
                        <a:pt x="7125" y="28629"/>
                        <a:pt x="577" y="22907"/>
                        <a:pt x="36" y="15135"/>
                      </a:cubicBezTo>
                      <a:close/>
                    </a:path>
                  </a:pathLst>
                </a:custGeom>
                <a:grpFill/>
                <a:ln w="2845" cap="flat">
                  <a:noFill/>
                  <a:prstDash val="solid"/>
                  <a:miter/>
                </a:ln>
              </p:spPr>
              <p:txBody>
                <a:bodyPr rtlCol="0" anchor="ctr"/>
                <a:lstStyle/>
                <a:p>
                  <a:endParaRPr lang="en-US"/>
                </a:p>
              </p:txBody>
            </p:sp>
            <p:sp>
              <p:nvSpPr>
                <p:cNvPr id="1649" name="Freeform: Shape 1648">
                  <a:extLst>
                    <a:ext uri="{FF2B5EF4-FFF2-40B4-BE49-F238E27FC236}">
                      <a16:creationId xmlns:a16="http://schemas.microsoft.com/office/drawing/2014/main" id="{BBC5C716-714A-A8F3-2F7A-F9263C0BFD0D}"/>
                    </a:ext>
                  </a:extLst>
                </p:cNvPr>
                <p:cNvSpPr/>
                <p:nvPr/>
              </p:nvSpPr>
              <p:spPr>
                <a:xfrm>
                  <a:off x="10939646" y="2868423"/>
                  <a:ext cx="26095" cy="26861"/>
                </a:xfrm>
                <a:custGeom>
                  <a:avLst/>
                  <a:gdLst>
                    <a:gd name="connsiteX0" fmla="*/ 7 w 26095"/>
                    <a:gd name="connsiteY0" fmla="*/ 13901 h 26861"/>
                    <a:gd name="connsiteX1" fmla="*/ 12561 w 26095"/>
                    <a:gd name="connsiteY1" fmla="*/ 8 h 26861"/>
                    <a:gd name="connsiteX2" fmla="*/ 26083 w 26095"/>
                    <a:gd name="connsiteY2" fmla="*/ 12961 h 26861"/>
                    <a:gd name="connsiteX3" fmla="*/ 13529 w 26095"/>
                    <a:gd name="connsiteY3" fmla="*/ 26854 h 26861"/>
                    <a:gd name="connsiteX4" fmla="*/ 7 w 26095"/>
                    <a:gd name="connsiteY4" fmla="*/ 13901 h 2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5" h="26861">
                      <a:moveTo>
                        <a:pt x="7" y="13901"/>
                      </a:moveTo>
                      <a:cubicBezTo>
                        <a:pt x="-221" y="6499"/>
                        <a:pt x="5415" y="264"/>
                        <a:pt x="12561" y="8"/>
                      </a:cubicBezTo>
                      <a:cubicBezTo>
                        <a:pt x="19706" y="-248"/>
                        <a:pt x="25770" y="5559"/>
                        <a:pt x="26083" y="12961"/>
                      </a:cubicBezTo>
                      <a:cubicBezTo>
                        <a:pt x="26397" y="20363"/>
                        <a:pt x="20788" y="26597"/>
                        <a:pt x="13529" y="26854"/>
                      </a:cubicBezTo>
                      <a:cubicBezTo>
                        <a:pt x="6270" y="27110"/>
                        <a:pt x="234" y="21302"/>
                        <a:pt x="7" y="13901"/>
                      </a:cubicBezTo>
                      <a:close/>
                    </a:path>
                  </a:pathLst>
                </a:custGeom>
                <a:grpFill/>
                <a:ln w="2845"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id="{DD996E7D-E0CA-2CDA-ADA0-D63147EBCB12}"/>
                    </a:ext>
                  </a:extLst>
                </p:cNvPr>
                <p:cNvSpPr/>
                <p:nvPr/>
              </p:nvSpPr>
              <p:spPr>
                <a:xfrm>
                  <a:off x="10848012" y="2870537"/>
                  <a:ext cx="24939" cy="25680"/>
                </a:xfrm>
                <a:custGeom>
                  <a:avLst/>
                  <a:gdLst>
                    <a:gd name="connsiteX0" fmla="*/ 1 w 24939"/>
                    <a:gd name="connsiteY0" fmla="*/ 12698 h 25680"/>
                    <a:gd name="connsiteX1" fmla="*/ 12527 w 24939"/>
                    <a:gd name="connsiteY1" fmla="*/ 1 h 25680"/>
                    <a:gd name="connsiteX2" fmla="*/ 21295 w 24939"/>
                    <a:gd name="connsiteY2" fmla="*/ 3873 h 25680"/>
                    <a:gd name="connsiteX3" fmla="*/ 24939 w 24939"/>
                    <a:gd name="connsiteY3" fmla="*/ 12925 h 25680"/>
                    <a:gd name="connsiteX4" fmla="*/ 21295 w 24939"/>
                    <a:gd name="connsiteY4" fmla="*/ 22035 h 25680"/>
                    <a:gd name="connsiteX5" fmla="*/ 12413 w 24939"/>
                    <a:gd name="connsiteY5" fmla="*/ 25679 h 25680"/>
                    <a:gd name="connsiteX6" fmla="*/ 1 w 24939"/>
                    <a:gd name="connsiteY6" fmla="*/ 12698 h 2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39" h="25680">
                      <a:moveTo>
                        <a:pt x="1" y="12698"/>
                      </a:moveTo>
                      <a:cubicBezTo>
                        <a:pt x="86" y="5609"/>
                        <a:pt x="5695" y="-85"/>
                        <a:pt x="12527" y="1"/>
                      </a:cubicBezTo>
                      <a:cubicBezTo>
                        <a:pt x="15943" y="29"/>
                        <a:pt x="19047" y="1510"/>
                        <a:pt x="21295" y="3873"/>
                      </a:cubicBezTo>
                      <a:cubicBezTo>
                        <a:pt x="23544" y="6236"/>
                        <a:pt x="24939" y="9367"/>
                        <a:pt x="24939" y="12925"/>
                      </a:cubicBezTo>
                      <a:cubicBezTo>
                        <a:pt x="24939" y="16456"/>
                        <a:pt x="23544" y="19729"/>
                        <a:pt x="21295" y="22035"/>
                      </a:cubicBezTo>
                      <a:cubicBezTo>
                        <a:pt x="19018" y="24341"/>
                        <a:pt x="15886" y="25736"/>
                        <a:pt x="12413" y="25679"/>
                      </a:cubicBezTo>
                      <a:cubicBezTo>
                        <a:pt x="5467" y="25594"/>
                        <a:pt x="-84" y="19786"/>
                        <a:pt x="1" y="12698"/>
                      </a:cubicBezTo>
                      <a:close/>
                    </a:path>
                  </a:pathLst>
                </a:custGeom>
                <a:grpFill/>
                <a:ln w="2845"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3773D7BB-6D8B-36AA-08C6-570F123152CC}"/>
                    </a:ext>
                  </a:extLst>
                </p:cNvPr>
                <p:cNvSpPr/>
                <p:nvPr/>
              </p:nvSpPr>
              <p:spPr>
                <a:xfrm>
                  <a:off x="10756415" y="2868883"/>
                  <a:ext cx="23798" cy="24495"/>
                </a:xfrm>
                <a:custGeom>
                  <a:avLst/>
                  <a:gdLst>
                    <a:gd name="connsiteX0" fmla="*/ 16 w 23798"/>
                    <a:gd name="connsiteY0" fmla="*/ 11676 h 24495"/>
                    <a:gd name="connsiteX1" fmla="*/ 12457 w 23798"/>
                    <a:gd name="connsiteY1" fmla="*/ 4 h 24495"/>
                    <a:gd name="connsiteX2" fmla="*/ 23788 w 23798"/>
                    <a:gd name="connsiteY2" fmla="*/ 12673 h 24495"/>
                    <a:gd name="connsiteX3" fmla="*/ 11347 w 23798"/>
                    <a:gd name="connsiteY3" fmla="*/ 24487 h 24495"/>
                    <a:gd name="connsiteX4" fmla="*/ 16 w 23798"/>
                    <a:gd name="connsiteY4" fmla="*/ 11676 h 2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8" h="24495">
                      <a:moveTo>
                        <a:pt x="16" y="11676"/>
                      </a:moveTo>
                      <a:cubicBezTo>
                        <a:pt x="358" y="4872"/>
                        <a:pt x="5938" y="-167"/>
                        <a:pt x="12457" y="4"/>
                      </a:cubicBezTo>
                      <a:cubicBezTo>
                        <a:pt x="18976" y="232"/>
                        <a:pt x="24072" y="5897"/>
                        <a:pt x="23788" y="12673"/>
                      </a:cubicBezTo>
                      <a:cubicBezTo>
                        <a:pt x="23531" y="19448"/>
                        <a:pt x="17951" y="24743"/>
                        <a:pt x="11347" y="24487"/>
                      </a:cubicBezTo>
                      <a:cubicBezTo>
                        <a:pt x="4742" y="24316"/>
                        <a:pt x="-325" y="18395"/>
                        <a:pt x="16" y="11676"/>
                      </a:cubicBezTo>
                      <a:close/>
                    </a:path>
                  </a:pathLst>
                </a:custGeom>
                <a:grpFill/>
                <a:ln w="2845"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4A55F5B6-1D26-A945-1F83-5181075EF19D}"/>
                    </a:ext>
                  </a:extLst>
                </p:cNvPr>
                <p:cNvSpPr/>
                <p:nvPr/>
              </p:nvSpPr>
              <p:spPr>
                <a:xfrm>
                  <a:off x="10664996" y="2863322"/>
                  <a:ext cx="22671" cy="23341"/>
                </a:xfrm>
                <a:custGeom>
                  <a:avLst/>
                  <a:gdLst>
                    <a:gd name="connsiteX0" fmla="*/ 52 w 22671"/>
                    <a:gd name="connsiteY0" fmla="*/ 10717 h 23341"/>
                    <a:gd name="connsiteX1" fmla="*/ 12351 w 22671"/>
                    <a:gd name="connsiteY1" fmla="*/ 41 h 23341"/>
                    <a:gd name="connsiteX2" fmla="*/ 22628 w 22671"/>
                    <a:gd name="connsiteY2" fmla="*/ 12624 h 23341"/>
                    <a:gd name="connsiteX3" fmla="*/ 10329 w 22671"/>
                    <a:gd name="connsiteY3" fmla="*/ 23300 h 23341"/>
                    <a:gd name="connsiteX4" fmla="*/ 52 w 22671"/>
                    <a:gd name="connsiteY4" fmla="*/ 10717 h 23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71" h="23341">
                      <a:moveTo>
                        <a:pt x="52" y="10717"/>
                      </a:moveTo>
                      <a:cubicBezTo>
                        <a:pt x="651" y="4312"/>
                        <a:pt x="6145" y="-499"/>
                        <a:pt x="12351" y="41"/>
                      </a:cubicBezTo>
                      <a:cubicBezTo>
                        <a:pt x="18556" y="554"/>
                        <a:pt x="23169" y="6191"/>
                        <a:pt x="22628" y="12624"/>
                      </a:cubicBezTo>
                      <a:cubicBezTo>
                        <a:pt x="22115" y="19058"/>
                        <a:pt x="16621" y="23841"/>
                        <a:pt x="10329" y="23300"/>
                      </a:cubicBezTo>
                      <a:cubicBezTo>
                        <a:pt x="4067" y="22788"/>
                        <a:pt x="-546" y="17151"/>
                        <a:pt x="52" y="10717"/>
                      </a:cubicBezTo>
                      <a:close/>
                    </a:path>
                  </a:pathLst>
                </a:custGeom>
                <a:grpFill/>
                <a:ln w="2845"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8EB3388E-3C29-986B-EC62-AC01CF447D65}"/>
                    </a:ext>
                  </a:extLst>
                </p:cNvPr>
                <p:cNvSpPr/>
                <p:nvPr/>
              </p:nvSpPr>
              <p:spPr>
                <a:xfrm>
                  <a:off x="10573880" y="2854108"/>
                  <a:ext cx="21534" cy="22183"/>
                </a:xfrm>
                <a:custGeom>
                  <a:avLst/>
                  <a:gdLst>
                    <a:gd name="connsiteX0" fmla="*/ 98 w 21534"/>
                    <a:gd name="connsiteY0" fmla="*/ 9683 h 22183"/>
                    <a:gd name="connsiteX1" fmla="*/ 12168 w 21534"/>
                    <a:gd name="connsiteY1" fmla="*/ 89 h 22183"/>
                    <a:gd name="connsiteX2" fmla="*/ 21449 w 21534"/>
                    <a:gd name="connsiteY2" fmla="*/ 12501 h 22183"/>
                    <a:gd name="connsiteX3" fmla="*/ 9378 w 21534"/>
                    <a:gd name="connsiteY3" fmla="*/ 22095 h 22183"/>
                    <a:gd name="connsiteX4" fmla="*/ 98 w 21534"/>
                    <a:gd name="connsiteY4" fmla="*/ 9683 h 2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4" h="22183">
                      <a:moveTo>
                        <a:pt x="98" y="9683"/>
                      </a:moveTo>
                      <a:cubicBezTo>
                        <a:pt x="895" y="3619"/>
                        <a:pt x="6304" y="-680"/>
                        <a:pt x="12168" y="89"/>
                      </a:cubicBezTo>
                      <a:cubicBezTo>
                        <a:pt x="18033" y="857"/>
                        <a:pt x="22189" y="6409"/>
                        <a:pt x="21449" y="12501"/>
                      </a:cubicBezTo>
                      <a:cubicBezTo>
                        <a:pt x="20709" y="18565"/>
                        <a:pt x="15300" y="22864"/>
                        <a:pt x="9378" y="22095"/>
                      </a:cubicBezTo>
                      <a:cubicBezTo>
                        <a:pt x="3458" y="21326"/>
                        <a:pt x="-699" y="15746"/>
                        <a:pt x="98" y="9683"/>
                      </a:cubicBezTo>
                      <a:close/>
                    </a:path>
                  </a:pathLst>
                </a:custGeom>
                <a:grpFill/>
                <a:ln w="2845"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C84494CD-BAF8-72F4-51C9-319200CC64AF}"/>
                    </a:ext>
                  </a:extLst>
                </p:cNvPr>
                <p:cNvSpPr/>
                <p:nvPr/>
              </p:nvSpPr>
              <p:spPr>
                <a:xfrm>
                  <a:off x="10483259" y="2841257"/>
                  <a:ext cx="20405" cy="20992"/>
                </a:xfrm>
                <a:custGeom>
                  <a:avLst/>
                  <a:gdLst>
                    <a:gd name="connsiteX0" fmla="*/ 162 w 20405"/>
                    <a:gd name="connsiteY0" fmla="*/ 8699 h 20992"/>
                    <a:gd name="connsiteX1" fmla="*/ 11948 w 20405"/>
                    <a:gd name="connsiteY1" fmla="*/ 158 h 20992"/>
                    <a:gd name="connsiteX2" fmla="*/ 20260 w 20405"/>
                    <a:gd name="connsiteY2" fmla="*/ 12115 h 20992"/>
                    <a:gd name="connsiteX3" fmla="*/ 8446 w 20405"/>
                    <a:gd name="connsiteY3" fmla="*/ 20855 h 20992"/>
                    <a:gd name="connsiteX4" fmla="*/ 162 w 20405"/>
                    <a:gd name="connsiteY4" fmla="*/ 8699 h 20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05" h="20992">
                      <a:moveTo>
                        <a:pt x="162" y="8699"/>
                      </a:moveTo>
                      <a:cubicBezTo>
                        <a:pt x="1158" y="2977"/>
                        <a:pt x="6425" y="-838"/>
                        <a:pt x="11948" y="158"/>
                      </a:cubicBezTo>
                      <a:cubicBezTo>
                        <a:pt x="17470" y="1098"/>
                        <a:pt x="21200" y="6393"/>
                        <a:pt x="20260" y="12115"/>
                      </a:cubicBezTo>
                      <a:cubicBezTo>
                        <a:pt x="19321" y="17837"/>
                        <a:pt x="14026" y="21794"/>
                        <a:pt x="8446" y="20855"/>
                      </a:cubicBezTo>
                      <a:cubicBezTo>
                        <a:pt x="2866" y="19858"/>
                        <a:pt x="-835" y="14392"/>
                        <a:pt x="162" y="8699"/>
                      </a:cubicBezTo>
                      <a:close/>
                    </a:path>
                  </a:pathLst>
                </a:custGeom>
                <a:grpFill/>
                <a:ln w="2845"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6ECD03F0-3E28-9C03-614E-6103C0669B65}"/>
                    </a:ext>
                  </a:extLst>
                </p:cNvPr>
                <p:cNvSpPr/>
                <p:nvPr/>
              </p:nvSpPr>
              <p:spPr>
                <a:xfrm>
                  <a:off x="10393227" y="2824535"/>
                  <a:ext cx="19295" cy="19781"/>
                </a:xfrm>
                <a:custGeom>
                  <a:avLst/>
                  <a:gdLst>
                    <a:gd name="connsiteX0" fmla="*/ 235 w 19295"/>
                    <a:gd name="connsiteY0" fmla="*/ 7941 h 19781"/>
                    <a:gd name="connsiteX1" fmla="*/ 11707 w 19295"/>
                    <a:gd name="connsiteY1" fmla="*/ 197 h 19781"/>
                    <a:gd name="connsiteX2" fmla="*/ 19081 w 19295"/>
                    <a:gd name="connsiteY2" fmla="*/ 11841 h 19781"/>
                    <a:gd name="connsiteX3" fmla="*/ 7608 w 19295"/>
                    <a:gd name="connsiteY3" fmla="*/ 19584 h 19781"/>
                    <a:gd name="connsiteX4" fmla="*/ 235 w 19295"/>
                    <a:gd name="connsiteY4" fmla="*/ 7941 h 19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5" h="19781">
                      <a:moveTo>
                        <a:pt x="235" y="7941"/>
                      </a:moveTo>
                      <a:cubicBezTo>
                        <a:pt x="1401" y="2589"/>
                        <a:pt x="6526" y="-884"/>
                        <a:pt x="11707" y="197"/>
                      </a:cubicBezTo>
                      <a:cubicBezTo>
                        <a:pt x="16889" y="1279"/>
                        <a:pt x="20191" y="6489"/>
                        <a:pt x="19081" y="11841"/>
                      </a:cubicBezTo>
                      <a:cubicBezTo>
                        <a:pt x="17970" y="17193"/>
                        <a:pt x="12817" y="20666"/>
                        <a:pt x="7608" y="19584"/>
                      </a:cubicBezTo>
                      <a:cubicBezTo>
                        <a:pt x="2370" y="18502"/>
                        <a:pt x="-932" y="13293"/>
                        <a:pt x="235" y="7941"/>
                      </a:cubicBezTo>
                      <a:close/>
                    </a:path>
                  </a:pathLst>
                </a:custGeom>
                <a:grpFill/>
                <a:ln w="2845"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B6B6F8DD-87ED-DCE7-DB6E-E5BEA4A85856}"/>
                    </a:ext>
                  </a:extLst>
                </p:cNvPr>
                <p:cNvSpPr/>
                <p:nvPr/>
              </p:nvSpPr>
              <p:spPr>
                <a:xfrm>
                  <a:off x="10304041" y="2804096"/>
                  <a:ext cx="18142" cy="18642"/>
                </a:xfrm>
                <a:custGeom>
                  <a:avLst/>
                  <a:gdLst>
                    <a:gd name="connsiteX0" fmla="*/ 314 w 18142"/>
                    <a:gd name="connsiteY0" fmla="*/ 7057 h 18642"/>
                    <a:gd name="connsiteX1" fmla="*/ 11389 w 18142"/>
                    <a:gd name="connsiteY1" fmla="*/ 282 h 18642"/>
                    <a:gd name="connsiteX2" fmla="*/ 17851 w 18142"/>
                    <a:gd name="connsiteY2" fmla="*/ 11583 h 18642"/>
                    <a:gd name="connsiteX3" fmla="*/ 6777 w 18142"/>
                    <a:gd name="connsiteY3" fmla="*/ 18359 h 18642"/>
                    <a:gd name="connsiteX4" fmla="*/ 314 w 18142"/>
                    <a:gd name="connsiteY4" fmla="*/ 7057 h 18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42" h="18642">
                      <a:moveTo>
                        <a:pt x="314" y="7057"/>
                      </a:moveTo>
                      <a:cubicBezTo>
                        <a:pt x="1624" y="2075"/>
                        <a:pt x="6577" y="-971"/>
                        <a:pt x="11389" y="282"/>
                      </a:cubicBezTo>
                      <a:cubicBezTo>
                        <a:pt x="16200" y="1506"/>
                        <a:pt x="19104" y="6573"/>
                        <a:pt x="17851" y="11583"/>
                      </a:cubicBezTo>
                      <a:cubicBezTo>
                        <a:pt x="16598" y="16594"/>
                        <a:pt x="11645" y="19611"/>
                        <a:pt x="6777" y="18359"/>
                      </a:cubicBezTo>
                      <a:cubicBezTo>
                        <a:pt x="1909" y="17106"/>
                        <a:pt x="-995" y="12039"/>
                        <a:pt x="314" y="7057"/>
                      </a:cubicBezTo>
                      <a:close/>
                    </a:path>
                  </a:pathLst>
                </a:custGeom>
                <a:grpFill/>
                <a:ln w="2845"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D3389771-C48D-EB93-A5AD-E47B8B28493F}"/>
                    </a:ext>
                  </a:extLst>
                </p:cNvPr>
                <p:cNvSpPr/>
                <p:nvPr/>
              </p:nvSpPr>
              <p:spPr>
                <a:xfrm>
                  <a:off x="10215775" y="2780120"/>
                  <a:ext cx="16985" cy="17486"/>
                </a:xfrm>
                <a:custGeom>
                  <a:avLst/>
                  <a:gdLst>
                    <a:gd name="connsiteX0" fmla="*/ 386 w 16985"/>
                    <a:gd name="connsiteY0" fmla="*/ 6237 h 17486"/>
                    <a:gd name="connsiteX1" fmla="*/ 11004 w 16985"/>
                    <a:gd name="connsiteY1" fmla="*/ 372 h 17486"/>
                    <a:gd name="connsiteX2" fmla="*/ 16613 w 16985"/>
                    <a:gd name="connsiteY2" fmla="*/ 11219 h 17486"/>
                    <a:gd name="connsiteX3" fmla="*/ 5994 w 16985"/>
                    <a:gd name="connsiteY3" fmla="*/ 17112 h 17486"/>
                    <a:gd name="connsiteX4" fmla="*/ 386 w 16985"/>
                    <a:gd name="connsiteY4" fmla="*/ 6237 h 17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5" h="17486">
                      <a:moveTo>
                        <a:pt x="386" y="6237"/>
                      </a:moveTo>
                      <a:cubicBezTo>
                        <a:pt x="1781" y="1625"/>
                        <a:pt x="6535" y="-1022"/>
                        <a:pt x="11004" y="372"/>
                      </a:cubicBezTo>
                      <a:cubicBezTo>
                        <a:pt x="15474" y="1767"/>
                        <a:pt x="17979" y="6636"/>
                        <a:pt x="16613" y="11219"/>
                      </a:cubicBezTo>
                      <a:cubicBezTo>
                        <a:pt x="15246" y="15888"/>
                        <a:pt x="10492" y="18507"/>
                        <a:pt x="5994" y="17112"/>
                      </a:cubicBezTo>
                      <a:cubicBezTo>
                        <a:pt x="1496" y="15717"/>
                        <a:pt x="-1009" y="10849"/>
                        <a:pt x="386" y="6237"/>
                      </a:cubicBezTo>
                      <a:close/>
                    </a:path>
                  </a:pathLst>
                </a:custGeom>
                <a:grpFill/>
                <a:ln w="2845"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AA027BD5-0366-9234-64C9-21F9D5CCF81E}"/>
                    </a:ext>
                  </a:extLst>
                </p:cNvPr>
                <p:cNvSpPr/>
                <p:nvPr/>
              </p:nvSpPr>
              <p:spPr>
                <a:xfrm>
                  <a:off x="10128554" y="2752475"/>
                  <a:ext cx="15920" cy="16212"/>
                </a:xfrm>
                <a:custGeom>
                  <a:avLst/>
                  <a:gdLst>
                    <a:gd name="connsiteX0" fmla="*/ 466 w 15920"/>
                    <a:gd name="connsiteY0" fmla="*/ 5585 h 16212"/>
                    <a:gd name="connsiteX1" fmla="*/ 10629 w 15920"/>
                    <a:gd name="connsiteY1" fmla="*/ 404 h 16212"/>
                    <a:gd name="connsiteX2" fmla="*/ 15469 w 15920"/>
                    <a:gd name="connsiteY2" fmla="*/ 10624 h 16212"/>
                    <a:gd name="connsiteX3" fmla="*/ 5305 w 15920"/>
                    <a:gd name="connsiteY3" fmla="*/ 15805 h 16212"/>
                    <a:gd name="connsiteX4" fmla="*/ 466 w 15920"/>
                    <a:gd name="connsiteY4" fmla="*/ 5585 h 1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0" h="16212">
                      <a:moveTo>
                        <a:pt x="466" y="5585"/>
                      </a:moveTo>
                      <a:cubicBezTo>
                        <a:pt x="1946" y="1344"/>
                        <a:pt x="6501" y="-991"/>
                        <a:pt x="10629" y="404"/>
                      </a:cubicBezTo>
                      <a:cubicBezTo>
                        <a:pt x="14757" y="1799"/>
                        <a:pt x="16921" y="6382"/>
                        <a:pt x="15469" y="10624"/>
                      </a:cubicBezTo>
                      <a:cubicBezTo>
                        <a:pt x="14017" y="14895"/>
                        <a:pt x="9462" y="17200"/>
                        <a:pt x="5305" y="15805"/>
                      </a:cubicBezTo>
                      <a:cubicBezTo>
                        <a:pt x="1149" y="14410"/>
                        <a:pt x="-1014" y="9827"/>
                        <a:pt x="466" y="5585"/>
                      </a:cubicBezTo>
                      <a:close/>
                    </a:path>
                  </a:pathLst>
                </a:custGeom>
                <a:grpFill/>
                <a:ln w="2845"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46194C3F-218A-3C5C-EEAE-693FEA47ABA1}"/>
                    </a:ext>
                  </a:extLst>
                </p:cNvPr>
                <p:cNvSpPr/>
                <p:nvPr/>
              </p:nvSpPr>
              <p:spPr>
                <a:xfrm>
                  <a:off x="10042630" y="2721110"/>
                  <a:ext cx="14752" cy="15095"/>
                </a:xfrm>
                <a:custGeom>
                  <a:avLst/>
                  <a:gdLst>
                    <a:gd name="connsiteX0" fmla="*/ 558 w 14752"/>
                    <a:gd name="connsiteY0" fmla="*/ 4866 h 15095"/>
                    <a:gd name="connsiteX1" fmla="*/ 10152 w 14752"/>
                    <a:gd name="connsiteY1" fmla="*/ 482 h 15095"/>
                    <a:gd name="connsiteX2" fmla="*/ 14222 w 14752"/>
                    <a:gd name="connsiteY2" fmla="*/ 10218 h 15095"/>
                    <a:gd name="connsiteX3" fmla="*/ 4629 w 14752"/>
                    <a:gd name="connsiteY3" fmla="*/ 14602 h 15095"/>
                    <a:gd name="connsiteX4" fmla="*/ 558 w 14752"/>
                    <a:gd name="connsiteY4" fmla="*/ 4866 h 15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2" h="15095">
                      <a:moveTo>
                        <a:pt x="558" y="4866"/>
                      </a:moveTo>
                      <a:cubicBezTo>
                        <a:pt x="2095" y="966"/>
                        <a:pt x="6394" y="-970"/>
                        <a:pt x="10152" y="482"/>
                      </a:cubicBezTo>
                      <a:cubicBezTo>
                        <a:pt x="13909" y="1962"/>
                        <a:pt x="15731" y="6318"/>
                        <a:pt x="14222" y="10218"/>
                      </a:cubicBezTo>
                      <a:cubicBezTo>
                        <a:pt x="12714" y="14118"/>
                        <a:pt x="8415" y="16082"/>
                        <a:pt x="4629" y="14602"/>
                      </a:cubicBezTo>
                      <a:cubicBezTo>
                        <a:pt x="842" y="13122"/>
                        <a:pt x="-1008" y="8766"/>
                        <a:pt x="558" y="4866"/>
                      </a:cubicBezTo>
                      <a:close/>
                    </a:path>
                  </a:pathLst>
                </a:custGeom>
                <a:grpFill/>
                <a:ln w="2845"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C29FE834-6B39-DB3D-0000-155B2F6CB8E8}"/>
                    </a:ext>
                  </a:extLst>
                </p:cNvPr>
                <p:cNvSpPr/>
                <p:nvPr/>
              </p:nvSpPr>
              <p:spPr>
                <a:xfrm>
                  <a:off x="9958075" y="2686337"/>
                  <a:ext cx="13593" cy="13942"/>
                </a:xfrm>
                <a:custGeom>
                  <a:avLst/>
                  <a:gdLst>
                    <a:gd name="connsiteX0" fmla="*/ 619 w 13593"/>
                    <a:gd name="connsiteY0" fmla="*/ 4196 h 13942"/>
                    <a:gd name="connsiteX1" fmla="*/ 9615 w 13593"/>
                    <a:gd name="connsiteY1" fmla="*/ 580 h 13942"/>
                    <a:gd name="connsiteX2" fmla="*/ 12974 w 13593"/>
                    <a:gd name="connsiteY2" fmla="*/ 9747 h 13942"/>
                    <a:gd name="connsiteX3" fmla="*/ 3978 w 13593"/>
                    <a:gd name="connsiteY3" fmla="*/ 13363 h 13942"/>
                    <a:gd name="connsiteX4" fmla="*/ 619 w 13593"/>
                    <a:gd name="connsiteY4" fmla="*/ 4196 h 1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3" h="13942">
                      <a:moveTo>
                        <a:pt x="619" y="4196"/>
                      </a:moveTo>
                      <a:cubicBezTo>
                        <a:pt x="2185" y="666"/>
                        <a:pt x="6227" y="-957"/>
                        <a:pt x="9615" y="580"/>
                      </a:cubicBezTo>
                      <a:cubicBezTo>
                        <a:pt x="13031" y="2118"/>
                        <a:pt x="14540" y="6217"/>
                        <a:pt x="12974" y="9747"/>
                      </a:cubicBezTo>
                      <a:cubicBezTo>
                        <a:pt x="11408" y="13277"/>
                        <a:pt x="7394" y="14900"/>
                        <a:pt x="3978" y="13363"/>
                      </a:cubicBezTo>
                      <a:cubicBezTo>
                        <a:pt x="562" y="11825"/>
                        <a:pt x="-947" y="7726"/>
                        <a:pt x="619" y="4196"/>
                      </a:cubicBezTo>
                      <a:close/>
                    </a:path>
                  </a:pathLst>
                </a:custGeom>
                <a:grpFill/>
                <a:ln w="2845" cap="flat">
                  <a:noFill/>
                  <a:prstDash val="solid"/>
                  <a:miter/>
                </a:ln>
              </p:spPr>
              <p:txBody>
                <a:bodyPr rtlCol="0" anchor="ctr"/>
                <a:lstStyle/>
                <a:p>
                  <a:endParaRPr lang="en-US"/>
                </a:p>
              </p:txBody>
            </p:sp>
            <p:sp>
              <p:nvSpPr>
                <p:cNvPr id="1661" name="Freeform: Shape 1660">
                  <a:extLst>
                    <a:ext uri="{FF2B5EF4-FFF2-40B4-BE49-F238E27FC236}">
                      <a16:creationId xmlns:a16="http://schemas.microsoft.com/office/drawing/2014/main" id="{0B4E1AE8-4501-96A5-DBAE-828825D0A016}"/>
                    </a:ext>
                  </a:extLst>
                </p:cNvPr>
                <p:cNvSpPr/>
                <p:nvPr/>
              </p:nvSpPr>
              <p:spPr>
                <a:xfrm>
                  <a:off x="9875006" y="2648105"/>
                  <a:ext cx="12548" cy="12677"/>
                </a:xfrm>
                <a:custGeom>
                  <a:avLst/>
                  <a:gdLst>
                    <a:gd name="connsiteX0" fmla="*/ 675 w 12548"/>
                    <a:gd name="connsiteY0" fmla="*/ 3654 h 12677"/>
                    <a:gd name="connsiteX1" fmla="*/ 9101 w 12548"/>
                    <a:gd name="connsiteY1" fmla="*/ 580 h 12677"/>
                    <a:gd name="connsiteX2" fmla="*/ 11891 w 12548"/>
                    <a:gd name="connsiteY2" fmla="*/ 9006 h 12677"/>
                    <a:gd name="connsiteX3" fmla="*/ 3465 w 12548"/>
                    <a:gd name="connsiteY3" fmla="*/ 12081 h 12677"/>
                    <a:gd name="connsiteX4" fmla="*/ 675 w 12548"/>
                    <a:gd name="connsiteY4" fmla="*/ 3654 h 12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8" h="12677">
                      <a:moveTo>
                        <a:pt x="675" y="3654"/>
                      </a:moveTo>
                      <a:cubicBezTo>
                        <a:pt x="2240" y="494"/>
                        <a:pt x="6027" y="-872"/>
                        <a:pt x="9101" y="580"/>
                      </a:cubicBezTo>
                      <a:cubicBezTo>
                        <a:pt x="12175" y="2060"/>
                        <a:pt x="13429" y="5818"/>
                        <a:pt x="11891" y="9006"/>
                      </a:cubicBezTo>
                      <a:cubicBezTo>
                        <a:pt x="10354" y="12195"/>
                        <a:pt x="6567" y="13561"/>
                        <a:pt x="3465" y="12081"/>
                      </a:cubicBezTo>
                      <a:cubicBezTo>
                        <a:pt x="361" y="10601"/>
                        <a:pt x="-891" y="6814"/>
                        <a:pt x="675" y="3654"/>
                      </a:cubicBezTo>
                      <a:close/>
                    </a:path>
                  </a:pathLst>
                </a:custGeom>
                <a:grpFill/>
                <a:ln w="2845"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644E7C04-5F04-62D4-B8ED-69F2B0FBAE43}"/>
                    </a:ext>
                  </a:extLst>
                </p:cNvPr>
                <p:cNvSpPr/>
                <p:nvPr/>
              </p:nvSpPr>
              <p:spPr>
                <a:xfrm>
                  <a:off x="9793731" y="2606259"/>
                  <a:ext cx="11375" cy="11545"/>
                </a:xfrm>
                <a:custGeom>
                  <a:avLst/>
                  <a:gdLst>
                    <a:gd name="connsiteX0" fmla="*/ 730 w 11375"/>
                    <a:gd name="connsiteY0" fmla="*/ 3083 h 11545"/>
                    <a:gd name="connsiteX1" fmla="*/ 8473 w 11375"/>
                    <a:gd name="connsiteY1" fmla="*/ 663 h 11545"/>
                    <a:gd name="connsiteX2" fmla="*/ 10665 w 11375"/>
                    <a:gd name="connsiteY2" fmla="*/ 8463 h 11545"/>
                    <a:gd name="connsiteX3" fmla="*/ 2922 w 11375"/>
                    <a:gd name="connsiteY3" fmla="*/ 10883 h 11545"/>
                    <a:gd name="connsiteX4" fmla="*/ 730 w 11375"/>
                    <a:gd name="connsiteY4" fmla="*/ 3083 h 11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5" h="11545">
                      <a:moveTo>
                        <a:pt x="730" y="3083"/>
                      </a:moveTo>
                      <a:cubicBezTo>
                        <a:pt x="2267" y="264"/>
                        <a:pt x="5740" y="-817"/>
                        <a:pt x="8473" y="663"/>
                      </a:cubicBezTo>
                      <a:cubicBezTo>
                        <a:pt x="11206" y="2143"/>
                        <a:pt x="12174" y="5645"/>
                        <a:pt x="10665" y="8463"/>
                      </a:cubicBezTo>
                      <a:cubicBezTo>
                        <a:pt x="9128" y="11282"/>
                        <a:pt x="5683" y="12363"/>
                        <a:pt x="2922" y="10883"/>
                      </a:cubicBezTo>
                      <a:cubicBezTo>
                        <a:pt x="160" y="9403"/>
                        <a:pt x="-808" y="5901"/>
                        <a:pt x="730" y="3083"/>
                      </a:cubicBezTo>
                      <a:close/>
                    </a:path>
                  </a:pathLst>
                </a:custGeom>
                <a:grpFill/>
                <a:ln w="2845"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47ABB6B7-4409-B2EE-01F5-BE938E81DBD5}"/>
                    </a:ext>
                  </a:extLst>
                </p:cNvPr>
                <p:cNvSpPr/>
                <p:nvPr/>
              </p:nvSpPr>
              <p:spPr>
                <a:xfrm>
                  <a:off x="9714214" y="2561198"/>
                  <a:ext cx="10208" cy="10399"/>
                </a:xfrm>
                <a:custGeom>
                  <a:avLst/>
                  <a:gdLst>
                    <a:gd name="connsiteX0" fmla="*/ 763 w 10208"/>
                    <a:gd name="connsiteY0" fmla="*/ 2566 h 10399"/>
                    <a:gd name="connsiteX1" fmla="*/ 7795 w 10208"/>
                    <a:gd name="connsiteY1" fmla="*/ 716 h 10399"/>
                    <a:gd name="connsiteX2" fmla="*/ 9446 w 10208"/>
                    <a:gd name="connsiteY2" fmla="*/ 7833 h 10399"/>
                    <a:gd name="connsiteX3" fmla="*/ 2414 w 10208"/>
                    <a:gd name="connsiteY3" fmla="*/ 9683 h 10399"/>
                    <a:gd name="connsiteX4" fmla="*/ 763 w 10208"/>
                    <a:gd name="connsiteY4" fmla="*/ 2566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8" h="10399">
                      <a:moveTo>
                        <a:pt x="763" y="2566"/>
                      </a:moveTo>
                      <a:cubicBezTo>
                        <a:pt x="2243" y="90"/>
                        <a:pt x="5403" y="-736"/>
                        <a:pt x="7795" y="716"/>
                      </a:cubicBezTo>
                      <a:cubicBezTo>
                        <a:pt x="10186" y="2168"/>
                        <a:pt x="10926" y="5356"/>
                        <a:pt x="9446" y="7833"/>
                      </a:cubicBezTo>
                      <a:cubicBezTo>
                        <a:pt x="7965" y="10310"/>
                        <a:pt x="4834" y="11135"/>
                        <a:pt x="2414" y="9683"/>
                      </a:cubicBezTo>
                      <a:cubicBezTo>
                        <a:pt x="23" y="8232"/>
                        <a:pt x="-718" y="5043"/>
                        <a:pt x="763" y="2566"/>
                      </a:cubicBezTo>
                      <a:close/>
                    </a:path>
                  </a:pathLst>
                </a:custGeom>
                <a:grpFill/>
                <a:ln w="2845"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CA6495E8-4256-01C1-C91C-A1836912624A}"/>
                    </a:ext>
                  </a:extLst>
                </p:cNvPr>
                <p:cNvSpPr/>
                <p:nvPr/>
              </p:nvSpPr>
              <p:spPr>
                <a:xfrm>
                  <a:off x="9636601" y="2512909"/>
                  <a:ext cx="9138" cy="9160"/>
                </a:xfrm>
                <a:custGeom>
                  <a:avLst/>
                  <a:gdLst>
                    <a:gd name="connsiteX0" fmla="*/ 772 w 9138"/>
                    <a:gd name="connsiteY0" fmla="*/ 2146 h 9160"/>
                    <a:gd name="connsiteX1" fmla="*/ 7121 w 9138"/>
                    <a:gd name="connsiteY1" fmla="*/ 695 h 9160"/>
                    <a:gd name="connsiteX2" fmla="*/ 8373 w 9138"/>
                    <a:gd name="connsiteY2" fmla="*/ 7014 h 9160"/>
                    <a:gd name="connsiteX3" fmla="*/ 2025 w 9138"/>
                    <a:gd name="connsiteY3" fmla="*/ 8466 h 9160"/>
                    <a:gd name="connsiteX4" fmla="*/ 772 w 9138"/>
                    <a:gd name="connsiteY4" fmla="*/ 2146 h 9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8" h="9160">
                      <a:moveTo>
                        <a:pt x="772" y="2146"/>
                      </a:moveTo>
                      <a:cubicBezTo>
                        <a:pt x="2195" y="11"/>
                        <a:pt x="5014" y="-644"/>
                        <a:pt x="7121" y="695"/>
                      </a:cubicBezTo>
                      <a:cubicBezTo>
                        <a:pt x="9199" y="2033"/>
                        <a:pt x="9768" y="4851"/>
                        <a:pt x="8373" y="7014"/>
                      </a:cubicBezTo>
                      <a:cubicBezTo>
                        <a:pt x="6979" y="9150"/>
                        <a:pt x="4132" y="9804"/>
                        <a:pt x="2025" y="8466"/>
                      </a:cubicBezTo>
                      <a:cubicBezTo>
                        <a:pt x="-82" y="7128"/>
                        <a:pt x="-623" y="4282"/>
                        <a:pt x="772" y="2146"/>
                      </a:cubicBezTo>
                      <a:close/>
                    </a:path>
                  </a:pathLst>
                </a:custGeom>
                <a:grpFill/>
                <a:ln w="2845"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F7084AF1-1556-4B04-FF15-00F3983EDF8E}"/>
                    </a:ext>
                  </a:extLst>
                </p:cNvPr>
                <p:cNvSpPr/>
                <p:nvPr/>
              </p:nvSpPr>
              <p:spPr>
                <a:xfrm>
                  <a:off x="9561199" y="2461262"/>
                  <a:ext cx="7927" cy="8033"/>
                </a:xfrm>
                <a:custGeom>
                  <a:avLst/>
                  <a:gdLst>
                    <a:gd name="connsiteX0" fmla="*/ 761 w 7927"/>
                    <a:gd name="connsiteY0" fmla="*/ 1725 h 8033"/>
                    <a:gd name="connsiteX1" fmla="*/ 6313 w 7927"/>
                    <a:gd name="connsiteY1" fmla="*/ 729 h 8033"/>
                    <a:gd name="connsiteX2" fmla="*/ 7166 w 7927"/>
                    <a:gd name="connsiteY2" fmla="*/ 6308 h 8033"/>
                    <a:gd name="connsiteX3" fmla="*/ 1615 w 7927"/>
                    <a:gd name="connsiteY3" fmla="*/ 7305 h 8033"/>
                    <a:gd name="connsiteX4" fmla="*/ 761 w 7927"/>
                    <a:gd name="connsiteY4" fmla="*/ 1725 h 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7" h="8033">
                      <a:moveTo>
                        <a:pt x="761" y="1725"/>
                      </a:moveTo>
                      <a:cubicBezTo>
                        <a:pt x="2071" y="-97"/>
                        <a:pt x="4547" y="-553"/>
                        <a:pt x="6313" y="729"/>
                      </a:cubicBezTo>
                      <a:cubicBezTo>
                        <a:pt x="8077" y="1981"/>
                        <a:pt x="8448" y="4486"/>
                        <a:pt x="7166" y="6308"/>
                      </a:cubicBezTo>
                      <a:cubicBezTo>
                        <a:pt x="5857" y="8130"/>
                        <a:pt x="3380" y="8586"/>
                        <a:pt x="1615" y="7305"/>
                      </a:cubicBezTo>
                      <a:cubicBezTo>
                        <a:pt x="-150" y="6024"/>
                        <a:pt x="-520" y="3547"/>
                        <a:pt x="761" y="1725"/>
                      </a:cubicBezTo>
                      <a:close/>
                    </a:path>
                  </a:pathLst>
                </a:custGeom>
                <a:grpFill/>
                <a:ln w="2845"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0204A846-1400-6B05-3159-06A5DCD5D20C}"/>
                    </a:ext>
                  </a:extLst>
                </p:cNvPr>
                <p:cNvSpPr/>
                <p:nvPr/>
              </p:nvSpPr>
              <p:spPr>
                <a:xfrm>
                  <a:off x="9487909" y="2406669"/>
                  <a:ext cx="6786" cy="6904"/>
                </a:xfrm>
                <a:custGeom>
                  <a:avLst/>
                  <a:gdLst>
                    <a:gd name="connsiteX0" fmla="*/ 745 w 6786"/>
                    <a:gd name="connsiteY0" fmla="*/ 1346 h 6904"/>
                    <a:gd name="connsiteX1" fmla="*/ 5528 w 6786"/>
                    <a:gd name="connsiteY1" fmla="*/ 719 h 6904"/>
                    <a:gd name="connsiteX2" fmla="*/ 6041 w 6786"/>
                    <a:gd name="connsiteY2" fmla="*/ 5559 h 6904"/>
                    <a:gd name="connsiteX3" fmla="*/ 1258 w 6786"/>
                    <a:gd name="connsiteY3" fmla="*/ 6185 h 6904"/>
                    <a:gd name="connsiteX4" fmla="*/ 745 w 6786"/>
                    <a:gd name="connsiteY4" fmla="*/ 1346 h 6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6" h="6904">
                      <a:moveTo>
                        <a:pt x="745" y="1346"/>
                      </a:moveTo>
                      <a:cubicBezTo>
                        <a:pt x="1941" y="-163"/>
                        <a:pt x="4076" y="-448"/>
                        <a:pt x="5528" y="719"/>
                      </a:cubicBezTo>
                      <a:cubicBezTo>
                        <a:pt x="6980" y="1886"/>
                        <a:pt x="7208" y="4050"/>
                        <a:pt x="6041" y="5559"/>
                      </a:cubicBezTo>
                      <a:cubicBezTo>
                        <a:pt x="4874" y="7068"/>
                        <a:pt x="2739" y="7352"/>
                        <a:pt x="1258" y="6185"/>
                      </a:cubicBezTo>
                      <a:cubicBezTo>
                        <a:pt x="-194" y="5018"/>
                        <a:pt x="-422" y="2854"/>
                        <a:pt x="745" y="1346"/>
                      </a:cubicBezTo>
                      <a:close/>
                    </a:path>
                  </a:pathLst>
                </a:custGeom>
                <a:grpFill/>
                <a:ln w="2845"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37585F3C-BAE1-D548-8BFF-50EA9B2E5F99}"/>
                    </a:ext>
                  </a:extLst>
                </p:cNvPr>
                <p:cNvSpPr/>
                <p:nvPr/>
              </p:nvSpPr>
              <p:spPr>
                <a:xfrm>
                  <a:off x="9416958" y="2349036"/>
                  <a:ext cx="5692" cy="5678"/>
                </a:xfrm>
                <a:custGeom>
                  <a:avLst/>
                  <a:gdLst>
                    <a:gd name="connsiteX0" fmla="*/ 697 w 5692"/>
                    <a:gd name="connsiteY0" fmla="*/ 1046 h 5678"/>
                    <a:gd name="connsiteX1" fmla="*/ 4711 w 5692"/>
                    <a:gd name="connsiteY1" fmla="*/ 647 h 5678"/>
                    <a:gd name="connsiteX2" fmla="*/ 4996 w 5692"/>
                    <a:gd name="connsiteY2" fmla="*/ 4633 h 5678"/>
                    <a:gd name="connsiteX3" fmla="*/ 982 w 5692"/>
                    <a:gd name="connsiteY3" fmla="*/ 5031 h 5678"/>
                    <a:gd name="connsiteX4" fmla="*/ 697 w 5692"/>
                    <a:gd name="connsiteY4" fmla="*/ 1046 h 5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2" h="5678">
                      <a:moveTo>
                        <a:pt x="697" y="1046"/>
                      </a:moveTo>
                      <a:cubicBezTo>
                        <a:pt x="1722" y="-178"/>
                        <a:pt x="3515" y="-349"/>
                        <a:pt x="4711" y="647"/>
                      </a:cubicBezTo>
                      <a:cubicBezTo>
                        <a:pt x="5907" y="1643"/>
                        <a:pt x="6021" y="3437"/>
                        <a:pt x="4996" y="4633"/>
                      </a:cubicBezTo>
                      <a:cubicBezTo>
                        <a:pt x="3971" y="5857"/>
                        <a:pt x="2177" y="6028"/>
                        <a:pt x="982" y="5031"/>
                      </a:cubicBezTo>
                      <a:cubicBezTo>
                        <a:pt x="-214" y="4035"/>
                        <a:pt x="-328" y="2241"/>
                        <a:pt x="697" y="1046"/>
                      </a:cubicBezTo>
                      <a:close/>
                    </a:path>
                  </a:pathLst>
                </a:custGeom>
                <a:grpFill/>
                <a:ln w="2845"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55260DE6-5B8C-8A91-33F0-28645493171E}"/>
                    </a:ext>
                  </a:extLst>
                </p:cNvPr>
                <p:cNvSpPr/>
                <p:nvPr/>
              </p:nvSpPr>
              <p:spPr>
                <a:xfrm>
                  <a:off x="9348512" y="2288523"/>
                  <a:ext cx="4513" cy="4557"/>
                </a:xfrm>
                <a:custGeom>
                  <a:avLst/>
                  <a:gdLst>
                    <a:gd name="connsiteX0" fmla="*/ 619 w 4513"/>
                    <a:gd name="connsiteY0" fmla="*/ 750 h 4557"/>
                    <a:gd name="connsiteX1" fmla="*/ 3808 w 4513"/>
                    <a:gd name="connsiteY1" fmla="*/ 579 h 4557"/>
                    <a:gd name="connsiteX2" fmla="*/ 3894 w 4513"/>
                    <a:gd name="connsiteY2" fmla="*/ 3796 h 4557"/>
                    <a:gd name="connsiteX3" fmla="*/ 705 w 4513"/>
                    <a:gd name="connsiteY3" fmla="*/ 3967 h 4557"/>
                    <a:gd name="connsiteX4" fmla="*/ 619 w 4513"/>
                    <a:gd name="connsiteY4" fmla="*/ 750 h 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3" h="4557">
                      <a:moveTo>
                        <a:pt x="619" y="750"/>
                      </a:moveTo>
                      <a:cubicBezTo>
                        <a:pt x="1474" y="-189"/>
                        <a:pt x="2897" y="-246"/>
                        <a:pt x="3808" y="579"/>
                      </a:cubicBezTo>
                      <a:cubicBezTo>
                        <a:pt x="4719" y="1405"/>
                        <a:pt x="4748" y="2857"/>
                        <a:pt x="3894" y="3796"/>
                      </a:cubicBezTo>
                      <a:cubicBezTo>
                        <a:pt x="3040" y="4736"/>
                        <a:pt x="1616" y="4821"/>
                        <a:pt x="705" y="3967"/>
                      </a:cubicBezTo>
                      <a:cubicBezTo>
                        <a:pt x="-206" y="3141"/>
                        <a:pt x="-234" y="1689"/>
                        <a:pt x="619" y="750"/>
                      </a:cubicBezTo>
                      <a:close/>
                    </a:path>
                  </a:pathLst>
                </a:custGeom>
                <a:grpFill/>
                <a:ln w="2845"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31C15EE2-1F5A-03D0-90E8-3A51E94EED59}"/>
                    </a:ext>
                  </a:extLst>
                </p:cNvPr>
                <p:cNvSpPr/>
                <p:nvPr/>
              </p:nvSpPr>
              <p:spPr>
                <a:xfrm>
                  <a:off x="9282452" y="2225422"/>
                  <a:ext cx="3373" cy="3335"/>
                </a:xfrm>
                <a:custGeom>
                  <a:avLst/>
                  <a:gdLst>
                    <a:gd name="connsiteX0" fmla="*/ 491 w 3373"/>
                    <a:gd name="connsiteY0" fmla="*/ 510 h 3335"/>
                    <a:gd name="connsiteX1" fmla="*/ 2883 w 3373"/>
                    <a:gd name="connsiteY1" fmla="*/ 453 h 3335"/>
                    <a:gd name="connsiteX2" fmla="*/ 2883 w 3373"/>
                    <a:gd name="connsiteY2" fmla="*/ 2815 h 3335"/>
                    <a:gd name="connsiteX3" fmla="*/ 491 w 3373"/>
                    <a:gd name="connsiteY3" fmla="*/ 2872 h 3335"/>
                    <a:gd name="connsiteX4" fmla="*/ 491 w 3373"/>
                    <a:gd name="connsiteY4" fmla="*/ 510 h 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3335">
                      <a:moveTo>
                        <a:pt x="491" y="510"/>
                      </a:moveTo>
                      <a:cubicBezTo>
                        <a:pt x="1146" y="-145"/>
                        <a:pt x="2228" y="-174"/>
                        <a:pt x="2883" y="453"/>
                      </a:cubicBezTo>
                      <a:cubicBezTo>
                        <a:pt x="3537" y="1079"/>
                        <a:pt x="3537" y="2161"/>
                        <a:pt x="2883" y="2815"/>
                      </a:cubicBezTo>
                      <a:cubicBezTo>
                        <a:pt x="2228" y="3499"/>
                        <a:pt x="1146" y="3499"/>
                        <a:pt x="491" y="2872"/>
                      </a:cubicBezTo>
                      <a:cubicBezTo>
                        <a:pt x="-164" y="2218"/>
                        <a:pt x="-164" y="1164"/>
                        <a:pt x="491" y="510"/>
                      </a:cubicBezTo>
                      <a:close/>
                    </a:path>
                  </a:pathLst>
                </a:custGeom>
                <a:grpFill/>
                <a:ln w="2845" cap="flat">
                  <a:noFill/>
                  <a:prstDash val="solid"/>
                  <a:miter/>
                </a:ln>
              </p:spPr>
              <p:txBody>
                <a:bodyPr rtlCol="0" anchor="ctr"/>
                <a:lstStyle/>
                <a:p>
                  <a:endParaRPr lang="en-US"/>
                </a:p>
              </p:txBody>
            </p:sp>
          </p:grpSp>
          <p:grpSp>
            <p:nvGrpSpPr>
              <p:cNvPr id="21" name="Graphic 9">
                <a:extLst>
                  <a:ext uri="{FF2B5EF4-FFF2-40B4-BE49-F238E27FC236}">
                    <a16:creationId xmlns:a16="http://schemas.microsoft.com/office/drawing/2014/main" id="{79B24881-A65C-FC25-1751-3C2FD80C6450}"/>
                  </a:ext>
                </a:extLst>
              </p:cNvPr>
              <p:cNvGrpSpPr/>
              <p:nvPr/>
            </p:nvGrpSpPr>
            <p:grpSpPr>
              <a:xfrm>
                <a:off x="9218833" y="2288800"/>
                <a:ext cx="3014214" cy="697633"/>
                <a:chOff x="9218833" y="2288800"/>
                <a:chExt cx="3014214" cy="697633"/>
              </a:xfrm>
              <a:grpFill/>
            </p:grpSpPr>
            <p:sp>
              <p:nvSpPr>
                <p:cNvPr id="1600" name="Freeform: Shape 1599">
                  <a:extLst>
                    <a:ext uri="{FF2B5EF4-FFF2-40B4-BE49-F238E27FC236}">
                      <a16:creationId xmlns:a16="http://schemas.microsoft.com/office/drawing/2014/main" id="{1F68AECC-358F-EFC4-6703-203B56752D84}"/>
                    </a:ext>
                  </a:extLst>
                </p:cNvPr>
                <p:cNvSpPr/>
                <p:nvPr/>
              </p:nvSpPr>
              <p:spPr>
                <a:xfrm>
                  <a:off x="12188984" y="2528028"/>
                  <a:ext cx="44064" cy="44704"/>
                </a:xfrm>
                <a:custGeom>
                  <a:avLst/>
                  <a:gdLst>
                    <a:gd name="connsiteX0" fmla="*/ 4070 w 44064"/>
                    <a:gd name="connsiteY0" fmla="*/ 34769 h 44704"/>
                    <a:gd name="connsiteX1" fmla="*/ 312 w 44064"/>
                    <a:gd name="connsiteY1" fmla="*/ 18115 h 44704"/>
                    <a:gd name="connsiteX2" fmla="*/ 3244 w 44064"/>
                    <a:gd name="connsiteY2" fmla="*/ 10257 h 44704"/>
                    <a:gd name="connsiteX3" fmla="*/ 9079 w 44064"/>
                    <a:gd name="connsiteY3" fmla="*/ 3909 h 44704"/>
                    <a:gd name="connsiteX4" fmla="*/ 39768 w 44064"/>
                    <a:gd name="connsiteY4" fmla="*/ 9603 h 44704"/>
                    <a:gd name="connsiteX5" fmla="*/ 34957 w 44064"/>
                    <a:gd name="connsiteY5" fmla="*/ 40718 h 44704"/>
                    <a:gd name="connsiteX6" fmla="*/ 26957 w 44064"/>
                    <a:gd name="connsiteY6" fmla="*/ 44277 h 44704"/>
                    <a:gd name="connsiteX7" fmla="*/ 18417 w 44064"/>
                    <a:gd name="connsiteY7" fmla="*/ 44277 h 44704"/>
                    <a:gd name="connsiteX8" fmla="*/ 4070 w 44064"/>
                    <a:gd name="connsiteY8" fmla="*/ 34797 h 4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64" h="44704">
                      <a:moveTo>
                        <a:pt x="4070" y="34769"/>
                      </a:moveTo>
                      <a:cubicBezTo>
                        <a:pt x="539" y="29644"/>
                        <a:pt x="-628" y="23638"/>
                        <a:pt x="312" y="18115"/>
                      </a:cubicBezTo>
                      <a:cubicBezTo>
                        <a:pt x="767" y="15325"/>
                        <a:pt x="1792" y="12706"/>
                        <a:pt x="3244" y="10257"/>
                      </a:cubicBezTo>
                      <a:cubicBezTo>
                        <a:pt x="4696" y="7809"/>
                        <a:pt x="6660" y="5646"/>
                        <a:pt x="9079" y="3909"/>
                      </a:cubicBezTo>
                      <a:cubicBezTo>
                        <a:pt x="18787" y="-3037"/>
                        <a:pt x="32509" y="-475"/>
                        <a:pt x="39768" y="9603"/>
                      </a:cubicBezTo>
                      <a:cubicBezTo>
                        <a:pt x="47028" y="19680"/>
                        <a:pt x="44864" y="33630"/>
                        <a:pt x="34957" y="40718"/>
                      </a:cubicBezTo>
                      <a:cubicBezTo>
                        <a:pt x="32481" y="42484"/>
                        <a:pt x="29747" y="43651"/>
                        <a:pt x="26957" y="44277"/>
                      </a:cubicBezTo>
                      <a:cubicBezTo>
                        <a:pt x="24139" y="44875"/>
                        <a:pt x="21235" y="44818"/>
                        <a:pt x="18417" y="44277"/>
                      </a:cubicBezTo>
                      <a:cubicBezTo>
                        <a:pt x="12809" y="43167"/>
                        <a:pt x="7600" y="39921"/>
                        <a:pt x="4070" y="34797"/>
                      </a:cubicBezTo>
                      <a:close/>
                    </a:path>
                  </a:pathLst>
                </a:custGeom>
                <a:grpFill/>
                <a:ln w="2845"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2DC22004-43FB-A763-D83A-9F51D96BDCC4}"/>
                    </a:ext>
                  </a:extLst>
                </p:cNvPr>
                <p:cNvSpPr/>
                <p:nvPr/>
              </p:nvSpPr>
              <p:spPr>
                <a:xfrm>
                  <a:off x="12110019" y="2582135"/>
                  <a:ext cx="42883" cy="43380"/>
                </a:xfrm>
                <a:custGeom>
                  <a:avLst/>
                  <a:gdLst>
                    <a:gd name="connsiteX0" fmla="*/ 3494 w 42883"/>
                    <a:gd name="connsiteY0" fmla="*/ 33128 h 43380"/>
                    <a:gd name="connsiteX1" fmla="*/ 9529 w 42883"/>
                    <a:gd name="connsiteY1" fmla="*/ 3237 h 43380"/>
                    <a:gd name="connsiteX2" fmla="*/ 39250 w 42883"/>
                    <a:gd name="connsiteY2" fmla="*/ 10155 h 43380"/>
                    <a:gd name="connsiteX3" fmla="*/ 33215 w 42883"/>
                    <a:gd name="connsiteY3" fmla="*/ 40046 h 43380"/>
                    <a:gd name="connsiteX4" fmla="*/ 3494 w 42883"/>
                    <a:gd name="connsiteY4" fmla="*/ 33128 h 4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83" h="43380">
                      <a:moveTo>
                        <a:pt x="3494" y="33128"/>
                      </a:moveTo>
                      <a:cubicBezTo>
                        <a:pt x="-2940" y="22880"/>
                        <a:pt x="-235" y="9500"/>
                        <a:pt x="9529" y="3237"/>
                      </a:cubicBezTo>
                      <a:cubicBezTo>
                        <a:pt x="19294" y="-3026"/>
                        <a:pt x="32588" y="77"/>
                        <a:pt x="39250" y="10155"/>
                      </a:cubicBezTo>
                      <a:cubicBezTo>
                        <a:pt x="45883" y="20261"/>
                        <a:pt x="43179" y="33641"/>
                        <a:pt x="33215" y="40046"/>
                      </a:cubicBezTo>
                      <a:cubicBezTo>
                        <a:pt x="23223" y="46452"/>
                        <a:pt x="9928" y="43348"/>
                        <a:pt x="3494" y="33128"/>
                      </a:cubicBezTo>
                      <a:close/>
                    </a:path>
                  </a:pathLst>
                </a:custGeom>
                <a:grpFill/>
                <a:ln w="2845"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8861A3AC-3969-C01C-413B-846FCBA4840B}"/>
                    </a:ext>
                  </a:extLst>
                </p:cNvPr>
                <p:cNvSpPr/>
                <p:nvPr/>
              </p:nvSpPr>
              <p:spPr>
                <a:xfrm>
                  <a:off x="12028925" y="2632978"/>
                  <a:ext cx="41669" cy="42155"/>
                </a:xfrm>
                <a:custGeom>
                  <a:avLst/>
                  <a:gdLst>
                    <a:gd name="connsiteX0" fmla="*/ 2912 w 41669"/>
                    <a:gd name="connsiteY0" fmla="*/ 31336 h 42155"/>
                    <a:gd name="connsiteX1" fmla="*/ 10057 w 41669"/>
                    <a:gd name="connsiteY1" fmla="*/ 2697 h 42155"/>
                    <a:gd name="connsiteX2" fmla="*/ 17829 w 41669"/>
                    <a:gd name="connsiteY2" fmla="*/ 164 h 42155"/>
                    <a:gd name="connsiteX3" fmla="*/ 25715 w 41669"/>
                    <a:gd name="connsiteY3" fmla="*/ 705 h 42155"/>
                    <a:gd name="connsiteX4" fmla="*/ 38583 w 41669"/>
                    <a:gd name="connsiteY4" fmla="*/ 10498 h 42155"/>
                    <a:gd name="connsiteX5" fmla="*/ 41087 w 41669"/>
                    <a:gd name="connsiteY5" fmla="*/ 26582 h 42155"/>
                    <a:gd name="connsiteX6" fmla="*/ 37757 w 41669"/>
                    <a:gd name="connsiteY6" fmla="*/ 33927 h 42155"/>
                    <a:gd name="connsiteX7" fmla="*/ 31579 w 41669"/>
                    <a:gd name="connsiteY7" fmla="*/ 39421 h 42155"/>
                    <a:gd name="connsiteX8" fmla="*/ 2912 w 41669"/>
                    <a:gd name="connsiteY8" fmla="*/ 31336 h 4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69" h="42155">
                      <a:moveTo>
                        <a:pt x="2912" y="31336"/>
                      </a:moveTo>
                      <a:cubicBezTo>
                        <a:pt x="-2924" y="21145"/>
                        <a:pt x="293" y="8306"/>
                        <a:pt x="10057" y="2697"/>
                      </a:cubicBezTo>
                      <a:cubicBezTo>
                        <a:pt x="12506" y="1302"/>
                        <a:pt x="15153" y="477"/>
                        <a:pt x="17829" y="164"/>
                      </a:cubicBezTo>
                      <a:cubicBezTo>
                        <a:pt x="20476" y="-178"/>
                        <a:pt x="23153" y="21"/>
                        <a:pt x="25715" y="705"/>
                      </a:cubicBezTo>
                      <a:cubicBezTo>
                        <a:pt x="30868" y="2099"/>
                        <a:pt x="35565" y="5459"/>
                        <a:pt x="38583" y="10498"/>
                      </a:cubicBezTo>
                      <a:cubicBezTo>
                        <a:pt x="41600" y="15537"/>
                        <a:pt x="42341" y="21316"/>
                        <a:pt x="41087" y="26582"/>
                      </a:cubicBezTo>
                      <a:cubicBezTo>
                        <a:pt x="40461" y="29201"/>
                        <a:pt x="39351" y="31735"/>
                        <a:pt x="37757" y="33927"/>
                      </a:cubicBezTo>
                      <a:cubicBezTo>
                        <a:pt x="36134" y="36091"/>
                        <a:pt x="34056" y="37969"/>
                        <a:pt x="31579" y="39421"/>
                      </a:cubicBezTo>
                      <a:cubicBezTo>
                        <a:pt x="21587" y="45172"/>
                        <a:pt x="8748" y="41556"/>
                        <a:pt x="2912" y="31336"/>
                      </a:cubicBezTo>
                      <a:close/>
                    </a:path>
                  </a:pathLst>
                </a:custGeom>
                <a:grpFill/>
                <a:ln w="2845"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0CDF554A-DF6F-F326-4FC1-3A4CBE345E97}"/>
                    </a:ext>
                  </a:extLst>
                </p:cNvPr>
                <p:cNvSpPr/>
                <p:nvPr/>
              </p:nvSpPr>
              <p:spPr>
                <a:xfrm>
                  <a:off x="11945879" y="2680189"/>
                  <a:ext cx="40382" cy="41189"/>
                </a:xfrm>
                <a:custGeom>
                  <a:avLst/>
                  <a:gdLst>
                    <a:gd name="connsiteX0" fmla="*/ 2403 w 40382"/>
                    <a:gd name="connsiteY0" fmla="*/ 29930 h 41189"/>
                    <a:gd name="connsiteX1" fmla="*/ 10460 w 40382"/>
                    <a:gd name="connsiteY1" fmla="*/ 2316 h 41189"/>
                    <a:gd name="connsiteX2" fmla="*/ 37818 w 40382"/>
                    <a:gd name="connsiteY2" fmla="*/ 10999 h 41189"/>
                    <a:gd name="connsiteX3" fmla="*/ 29875 w 40382"/>
                    <a:gd name="connsiteY3" fmla="*/ 38812 h 41189"/>
                    <a:gd name="connsiteX4" fmla="*/ 2432 w 40382"/>
                    <a:gd name="connsiteY4" fmla="*/ 29930 h 41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2" h="41189">
                      <a:moveTo>
                        <a:pt x="2403" y="29930"/>
                      </a:moveTo>
                      <a:cubicBezTo>
                        <a:pt x="-2863" y="19795"/>
                        <a:pt x="838" y="7640"/>
                        <a:pt x="10460" y="2316"/>
                      </a:cubicBezTo>
                      <a:cubicBezTo>
                        <a:pt x="20111" y="-2894"/>
                        <a:pt x="32352" y="978"/>
                        <a:pt x="37818" y="10999"/>
                      </a:cubicBezTo>
                      <a:cubicBezTo>
                        <a:pt x="43284" y="21020"/>
                        <a:pt x="39725" y="33460"/>
                        <a:pt x="29875" y="38812"/>
                      </a:cubicBezTo>
                      <a:cubicBezTo>
                        <a:pt x="20082" y="44221"/>
                        <a:pt x="7670" y="40036"/>
                        <a:pt x="2432" y="29930"/>
                      </a:cubicBezTo>
                      <a:close/>
                    </a:path>
                  </a:pathLst>
                </a:custGeom>
                <a:grpFill/>
                <a:ln w="2845"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9C7E4AE0-BA91-01D3-F8B5-1F14841F9A67}"/>
                    </a:ext>
                  </a:extLst>
                </p:cNvPr>
                <p:cNvSpPr/>
                <p:nvPr/>
              </p:nvSpPr>
              <p:spPr>
                <a:xfrm>
                  <a:off x="11860878" y="2724021"/>
                  <a:ext cx="39195" cy="39920"/>
                </a:xfrm>
                <a:custGeom>
                  <a:avLst/>
                  <a:gdLst>
                    <a:gd name="connsiteX0" fmla="*/ 1971 w 39195"/>
                    <a:gd name="connsiteY0" fmla="*/ 28345 h 39920"/>
                    <a:gd name="connsiteX1" fmla="*/ 10854 w 39195"/>
                    <a:gd name="connsiteY1" fmla="*/ 1841 h 39920"/>
                    <a:gd name="connsiteX2" fmla="*/ 37101 w 39195"/>
                    <a:gd name="connsiteY2" fmla="*/ 11520 h 39920"/>
                    <a:gd name="connsiteX3" fmla="*/ 28220 w 39195"/>
                    <a:gd name="connsiteY3" fmla="*/ 38024 h 39920"/>
                    <a:gd name="connsiteX4" fmla="*/ 1971 w 39195"/>
                    <a:gd name="connsiteY4" fmla="*/ 28345 h 39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95" h="39920">
                      <a:moveTo>
                        <a:pt x="1971" y="28345"/>
                      </a:moveTo>
                      <a:cubicBezTo>
                        <a:pt x="-2726" y="18296"/>
                        <a:pt x="1260" y="6453"/>
                        <a:pt x="10854" y="1841"/>
                      </a:cubicBezTo>
                      <a:cubicBezTo>
                        <a:pt x="20448" y="-2771"/>
                        <a:pt x="32205" y="1585"/>
                        <a:pt x="37101" y="11520"/>
                      </a:cubicBezTo>
                      <a:cubicBezTo>
                        <a:pt x="41998" y="21456"/>
                        <a:pt x="38013" y="33327"/>
                        <a:pt x="28220" y="38024"/>
                      </a:cubicBezTo>
                      <a:cubicBezTo>
                        <a:pt x="18426" y="42721"/>
                        <a:pt x="6669" y="38394"/>
                        <a:pt x="1971" y="28345"/>
                      </a:cubicBezTo>
                      <a:close/>
                    </a:path>
                  </a:pathLst>
                </a:custGeom>
                <a:grpFill/>
                <a:ln w="2845"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F2E731C7-FC29-D6F3-4C89-1CCF3654B582}"/>
                    </a:ext>
                  </a:extLst>
                </p:cNvPr>
                <p:cNvSpPr/>
                <p:nvPr/>
              </p:nvSpPr>
              <p:spPr>
                <a:xfrm>
                  <a:off x="11774191" y="2764412"/>
                  <a:ext cx="38002" cy="38609"/>
                </a:xfrm>
                <a:custGeom>
                  <a:avLst/>
                  <a:gdLst>
                    <a:gd name="connsiteX0" fmla="*/ 1574 w 38002"/>
                    <a:gd name="connsiteY0" fmla="*/ 26586 h 38609"/>
                    <a:gd name="connsiteX1" fmla="*/ 11310 w 38002"/>
                    <a:gd name="connsiteY1" fmla="*/ 1420 h 38609"/>
                    <a:gd name="connsiteX2" fmla="*/ 36306 w 38002"/>
                    <a:gd name="connsiteY2" fmla="*/ 11754 h 38609"/>
                    <a:gd name="connsiteX3" fmla="*/ 26684 w 38002"/>
                    <a:gd name="connsiteY3" fmla="*/ 37148 h 38609"/>
                    <a:gd name="connsiteX4" fmla="*/ 1603 w 38002"/>
                    <a:gd name="connsiteY4" fmla="*/ 26586 h 38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02" h="38609">
                      <a:moveTo>
                        <a:pt x="1574" y="26586"/>
                      </a:moveTo>
                      <a:cubicBezTo>
                        <a:pt x="-2582" y="16679"/>
                        <a:pt x="1774" y="5406"/>
                        <a:pt x="11310" y="1420"/>
                      </a:cubicBezTo>
                      <a:cubicBezTo>
                        <a:pt x="20876" y="-2480"/>
                        <a:pt x="31950" y="1876"/>
                        <a:pt x="36306" y="11754"/>
                      </a:cubicBezTo>
                      <a:cubicBezTo>
                        <a:pt x="40633" y="21547"/>
                        <a:pt x="36420" y="33162"/>
                        <a:pt x="26684" y="37148"/>
                      </a:cubicBezTo>
                      <a:cubicBezTo>
                        <a:pt x="16975" y="41219"/>
                        <a:pt x="5731" y="36493"/>
                        <a:pt x="1603" y="26586"/>
                      </a:cubicBezTo>
                      <a:close/>
                    </a:path>
                  </a:pathLst>
                </a:custGeom>
                <a:grpFill/>
                <a:ln w="2845"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987DBBF4-51F2-B64A-1149-C6169C5B2749}"/>
                    </a:ext>
                  </a:extLst>
                </p:cNvPr>
                <p:cNvSpPr/>
                <p:nvPr/>
              </p:nvSpPr>
              <p:spPr>
                <a:xfrm>
                  <a:off x="11685972" y="2800923"/>
                  <a:ext cx="36697" cy="37644"/>
                </a:xfrm>
                <a:custGeom>
                  <a:avLst/>
                  <a:gdLst>
                    <a:gd name="connsiteX0" fmla="*/ 1229 w 36697"/>
                    <a:gd name="connsiteY0" fmla="*/ 25261 h 37644"/>
                    <a:gd name="connsiteX1" fmla="*/ 11620 w 36697"/>
                    <a:gd name="connsiteY1" fmla="*/ 1205 h 37644"/>
                    <a:gd name="connsiteX2" fmla="*/ 35362 w 36697"/>
                    <a:gd name="connsiteY2" fmla="*/ 12137 h 37644"/>
                    <a:gd name="connsiteX3" fmla="*/ 25057 w 36697"/>
                    <a:gd name="connsiteY3" fmla="*/ 36392 h 37644"/>
                    <a:gd name="connsiteX4" fmla="*/ 1229 w 36697"/>
                    <a:gd name="connsiteY4" fmla="*/ 25233 h 37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97" h="37644">
                      <a:moveTo>
                        <a:pt x="1229" y="25261"/>
                      </a:moveTo>
                      <a:cubicBezTo>
                        <a:pt x="-2415" y="15468"/>
                        <a:pt x="2339" y="4935"/>
                        <a:pt x="11620" y="1205"/>
                      </a:cubicBezTo>
                      <a:cubicBezTo>
                        <a:pt x="20929" y="-2438"/>
                        <a:pt x="31576" y="2458"/>
                        <a:pt x="35362" y="12137"/>
                      </a:cubicBezTo>
                      <a:cubicBezTo>
                        <a:pt x="39177" y="21816"/>
                        <a:pt x="34536" y="32691"/>
                        <a:pt x="25057" y="36392"/>
                      </a:cubicBezTo>
                      <a:cubicBezTo>
                        <a:pt x="15577" y="40207"/>
                        <a:pt x="4816" y="34969"/>
                        <a:pt x="1229" y="25233"/>
                      </a:cubicBezTo>
                      <a:close/>
                    </a:path>
                  </a:pathLst>
                </a:custGeom>
                <a:grpFill/>
                <a:ln w="2845"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3D3C1C6E-F0FD-6C0A-BE0B-5B790D1A0C6D}"/>
                    </a:ext>
                  </a:extLst>
                </p:cNvPr>
                <p:cNvSpPr/>
                <p:nvPr/>
              </p:nvSpPr>
              <p:spPr>
                <a:xfrm>
                  <a:off x="11596309" y="2833813"/>
                  <a:ext cx="35511" cy="36353"/>
                </a:xfrm>
                <a:custGeom>
                  <a:avLst/>
                  <a:gdLst>
                    <a:gd name="connsiteX0" fmla="*/ 932 w 35511"/>
                    <a:gd name="connsiteY0" fmla="*/ 23800 h 36353"/>
                    <a:gd name="connsiteX1" fmla="*/ 11920 w 35511"/>
                    <a:gd name="connsiteY1" fmla="*/ 883 h 36353"/>
                    <a:gd name="connsiteX2" fmla="*/ 34496 w 35511"/>
                    <a:gd name="connsiteY2" fmla="*/ 12527 h 36353"/>
                    <a:gd name="connsiteX3" fmla="*/ 23507 w 35511"/>
                    <a:gd name="connsiteY3" fmla="*/ 35444 h 36353"/>
                    <a:gd name="connsiteX4" fmla="*/ 932 w 35511"/>
                    <a:gd name="connsiteY4" fmla="*/ 23800 h 36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11" h="36353">
                      <a:moveTo>
                        <a:pt x="932" y="23800"/>
                      </a:moveTo>
                      <a:cubicBezTo>
                        <a:pt x="-2171" y="14235"/>
                        <a:pt x="2725" y="3958"/>
                        <a:pt x="11920" y="883"/>
                      </a:cubicBezTo>
                      <a:cubicBezTo>
                        <a:pt x="21087" y="-2191"/>
                        <a:pt x="31193" y="3018"/>
                        <a:pt x="34496" y="12527"/>
                      </a:cubicBezTo>
                      <a:cubicBezTo>
                        <a:pt x="37770" y="22035"/>
                        <a:pt x="32873" y="32312"/>
                        <a:pt x="23507" y="35444"/>
                      </a:cubicBezTo>
                      <a:cubicBezTo>
                        <a:pt x="14141" y="38575"/>
                        <a:pt x="4063" y="33366"/>
                        <a:pt x="932" y="23800"/>
                      </a:cubicBezTo>
                      <a:close/>
                    </a:path>
                  </a:pathLst>
                </a:custGeom>
                <a:grpFill/>
                <a:ln w="2845"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0D08C57E-3AE2-E477-26B7-BF4ACB015BD3}"/>
                    </a:ext>
                  </a:extLst>
                </p:cNvPr>
                <p:cNvSpPr/>
                <p:nvPr/>
              </p:nvSpPr>
              <p:spPr>
                <a:xfrm>
                  <a:off x="11505375" y="2863078"/>
                  <a:ext cx="34327" cy="35117"/>
                </a:xfrm>
                <a:custGeom>
                  <a:avLst/>
                  <a:gdLst>
                    <a:gd name="connsiteX0" fmla="*/ 682 w 34327"/>
                    <a:gd name="connsiteY0" fmla="*/ 22206 h 35117"/>
                    <a:gd name="connsiteX1" fmla="*/ 12240 w 34327"/>
                    <a:gd name="connsiteY1" fmla="*/ 627 h 35117"/>
                    <a:gd name="connsiteX2" fmla="*/ 25250 w 34327"/>
                    <a:gd name="connsiteY2" fmla="*/ 2307 h 35117"/>
                    <a:gd name="connsiteX3" fmla="*/ 33563 w 34327"/>
                    <a:gd name="connsiteY3" fmla="*/ 12812 h 35117"/>
                    <a:gd name="connsiteX4" fmla="*/ 32310 w 34327"/>
                    <a:gd name="connsiteY4" fmla="*/ 26220 h 35117"/>
                    <a:gd name="connsiteX5" fmla="*/ 22033 w 34327"/>
                    <a:gd name="connsiteY5" fmla="*/ 34476 h 35117"/>
                    <a:gd name="connsiteX6" fmla="*/ 654 w 34327"/>
                    <a:gd name="connsiteY6" fmla="*/ 22206 h 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7" h="35117">
                      <a:moveTo>
                        <a:pt x="682" y="22206"/>
                      </a:moveTo>
                      <a:cubicBezTo>
                        <a:pt x="-1937" y="12840"/>
                        <a:pt x="3215" y="3161"/>
                        <a:pt x="12240" y="627"/>
                      </a:cubicBezTo>
                      <a:cubicBezTo>
                        <a:pt x="16738" y="-654"/>
                        <a:pt x="21379" y="86"/>
                        <a:pt x="25250" y="2307"/>
                      </a:cubicBezTo>
                      <a:cubicBezTo>
                        <a:pt x="29122" y="4499"/>
                        <a:pt x="32197" y="8115"/>
                        <a:pt x="33563" y="12812"/>
                      </a:cubicBezTo>
                      <a:cubicBezTo>
                        <a:pt x="34958" y="17452"/>
                        <a:pt x="34388" y="22292"/>
                        <a:pt x="32310" y="26220"/>
                      </a:cubicBezTo>
                      <a:cubicBezTo>
                        <a:pt x="30232" y="30120"/>
                        <a:pt x="26616" y="33195"/>
                        <a:pt x="22033" y="34476"/>
                      </a:cubicBezTo>
                      <a:cubicBezTo>
                        <a:pt x="12867" y="37067"/>
                        <a:pt x="3301" y="31572"/>
                        <a:pt x="654" y="22206"/>
                      </a:cubicBezTo>
                      <a:close/>
                    </a:path>
                  </a:pathLst>
                </a:custGeom>
                <a:grpFill/>
                <a:ln w="2845"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DB9F5E6D-9D6D-8661-E433-453E369CC2F1}"/>
                    </a:ext>
                  </a:extLst>
                </p:cNvPr>
                <p:cNvSpPr/>
                <p:nvPr/>
              </p:nvSpPr>
              <p:spPr>
                <a:xfrm>
                  <a:off x="11413341" y="2888486"/>
                  <a:ext cx="33100" cy="34060"/>
                </a:xfrm>
                <a:custGeom>
                  <a:avLst/>
                  <a:gdLst>
                    <a:gd name="connsiteX0" fmla="*/ 479 w 33100"/>
                    <a:gd name="connsiteY0" fmla="*/ 20826 h 34060"/>
                    <a:gd name="connsiteX1" fmla="*/ 2387 w 33100"/>
                    <a:gd name="connsiteY1" fmla="*/ 8044 h 34060"/>
                    <a:gd name="connsiteX2" fmla="*/ 12493 w 33100"/>
                    <a:gd name="connsiteY2" fmla="*/ 500 h 34060"/>
                    <a:gd name="connsiteX3" fmla="*/ 32563 w 33100"/>
                    <a:gd name="connsiteY3" fmla="*/ 12912 h 34060"/>
                    <a:gd name="connsiteX4" fmla="*/ 20635 w 33100"/>
                    <a:gd name="connsiteY4" fmla="*/ 33552 h 34060"/>
                    <a:gd name="connsiteX5" fmla="*/ 8024 w 33100"/>
                    <a:gd name="connsiteY5" fmla="*/ 31445 h 34060"/>
                    <a:gd name="connsiteX6" fmla="*/ 508 w 33100"/>
                    <a:gd name="connsiteY6" fmla="*/ 20826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0" h="34060">
                      <a:moveTo>
                        <a:pt x="479" y="20826"/>
                      </a:moveTo>
                      <a:cubicBezTo>
                        <a:pt x="-602" y="16243"/>
                        <a:pt x="195" y="11716"/>
                        <a:pt x="2387" y="8044"/>
                      </a:cubicBezTo>
                      <a:cubicBezTo>
                        <a:pt x="4551" y="4343"/>
                        <a:pt x="8109" y="1667"/>
                        <a:pt x="12493" y="500"/>
                      </a:cubicBezTo>
                      <a:cubicBezTo>
                        <a:pt x="21261" y="-1749"/>
                        <a:pt x="30229" y="3802"/>
                        <a:pt x="32563" y="12912"/>
                      </a:cubicBezTo>
                      <a:cubicBezTo>
                        <a:pt x="34869" y="22022"/>
                        <a:pt x="29546" y="31245"/>
                        <a:pt x="20635" y="33552"/>
                      </a:cubicBezTo>
                      <a:cubicBezTo>
                        <a:pt x="16194" y="34747"/>
                        <a:pt x="11668" y="33751"/>
                        <a:pt x="8024" y="31445"/>
                      </a:cubicBezTo>
                      <a:cubicBezTo>
                        <a:pt x="4380" y="29139"/>
                        <a:pt x="1590" y="25410"/>
                        <a:pt x="508" y="20826"/>
                      </a:cubicBezTo>
                      <a:close/>
                    </a:path>
                  </a:pathLst>
                </a:custGeom>
                <a:grpFill/>
                <a:ln w="2845"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3EDCF5E6-27D7-6F90-1048-AA91B37840A7}"/>
                    </a:ext>
                  </a:extLst>
                </p:cNvPr>
                <p:cNvSpPr/>
                <p:nvPr/>
              </p:nvSpPr>
              <p:spPr>
                <a:xfrm>
                  <a:off x="11320410" y="2909933"/>
                  <a:ext cx="31850" cy="32814"/>
                </a:xfrm>
                <a:custGeom>
                  <a:avLst/>
                  <a:gdLst>
                    <a:gd name="connsiteX0" fmla="*/ 319 w 31850"/>
                    <a:gd name="connsiteY0" fmla="*/ 19620 h 32814"/>
                    <a:gd name="connsiteX1" fmla="*/ 12646 w 31850"/>
                    <a:gd name="connsiteY1" fmla="*/ 318 h 32814"/>
                    <a:gd name="connsiteX2" fmla="*/ 31492 w 31850"/>
                    <a:gd name="connsiteY2" fmla="*/ 13186 h 32814"/>
                    <a:gd name="connsiteX3" fmla="*/ 19165 w 31850"/>
                    <a:gd name="connsiteY3" fmla="*/ 32487 h 32814"/>
                    <a:gd name="connsiteX4" fmla="*/ 319 w 31850"/>
                    <a:gd name="connsiteY4" fmla="*/ 19620 h 32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0" h="32814">
                      <a:moveTo>
                        <a:pt x="319" y="19620"/>
                      </a:moveTo>
                      <a:cubicBezTo>
                        <a:pt x="-1417" y="10738"/>
                        <a:pt x="4106" y="2083"/>
                        <a:pt x="12646" y="318"/>
                      </a:cubicBezTo>
                      <a:cubicBezTo>
                        <a:pt x="21187" y="-1447"/>
                        <a:pt x="29642" y="4304"/>
                        <a:pt x="31492" y="13186"/>
                      </a:cubicBezTo>
                      <a:cubicBezTo>
                        <a:pt x="33343" y="22068"/>
                        <a:pt x="27848" y="30694"/>
                        <a:pt x="19165" y="32487"/>
                      </a:cubicBezTo>
                      <a:cubicBezTo>
                        <a:pt x="10482" y="34281"/>
                        <a:pt x="2027" y="28530"/>
                        <a:pt x="319" y="19620"/>
                      </a:cubicBezTo>
                      <a:close/>
                    </a:path>
                  </a:pathLst>
                </a:custGeom>
                <a:grpFill/>
                <a:ln w="2845"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348C94F4-9353-D13F-D836-6FA57323F649}"/>
                    </a:ext>
                  </a:extLst>
                </p:cNvPr>
                <p:cNvSpPr/>
                <p:nvPr/>
              </p:nvSpPr>
              <p:spPr>
                <a:xfrm>
                  <a:off x="11226652" y="2927692"/>
                  <a:ext cx="30705" cy="31564"/>
                </a:xfrm>
                <a:custGeom>
                  <a:avLst/>
                  <a:gdLst>
                    <a:gd name="connsiteX0" fmla="*/ 188 w 30705"/>
                    <a:gd name="connsiteY0" fmla="*/ 18145 h 31564"/>
                    <a:gd name="connsiteX1" fmla="*/ 12828 w 30705"/>
                    <a:gd name="connsiteY1" fmla="*/ 181 h 31564"/>
                    <a:gd name="connsiteX2" fmla="*/ 30479 w 30705"/>
                    <a:gd name="connsiteY2" fmla="*/ 13419 h 31564"/>
                    <a:gd name="connsiteX3" fmla="*/ 17838 w 30705"/>
                    <a:gd name="connsiteY3" fmla="*/ 31383 h 31564"/>
                    <a:gd name="connsiteX4" fmla="*/ 188 w 30705"/>
                    <a:gd name="connsiteY4" fmla="*/ 18145 h 3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5" h="31564">
                      <a:moveTo>
                        <a:pt x="188" y="18145"/>
                      </a:moveTo>
                      <a:cubicBezTo>
                        <a:pt x="-1121" y="9519"/>
                        <a:pt x="4544" y="1491"/>
                        <a:pt x="12828" y="181"/>
                      </a:cubicBezTo>
                      <a:cubicBezTo>
                        <a:pt x="21141" y="-1128"/>
                        <a:pt x="29027" y="4793"/>
                        <a:pt x="30479" y="13419"/>
                      </a:cubicBezTo>
                      <a:cubicBezTo>
                        <a:pt x="31931" y="22017"/>
                        <a:pt x="26265" y="30073"/>
                        <a:pt x="17838" y="31383"/>
                      </a:cubicBezTo>
                      <a:cubicBezTo>
                        <a:pt x="9412" y="32692"/>
                        <a:pt x="1498" y="26771"/>
                        <a:pt x="188" y="18145"/>
                      </a:cubicBezTo>
                      <a:close/>
                    </a:path>
                  </a:pathLst>
                </a:custGeom>
                <a:grpFill/>
                <a:ln w="2845" cap="flat">
                  <a:noFill/>
                  <a:prstDash val="solid"/>
                  <a:miter/>
                </a:ln>
              </p:spPr>
              <p:txBody>
                <a:bodyPr rtlCol="0" anchor="ctr"/>
                <a:lstStyle/>
                <a:p>
                  <a:endParaRPr lang="en-US"/>
                </a:p>
              </p:txBody>
            </p:sp>
            <p:sp>
              <p:nvSpPr>
                <p:cNvPr id="1612" name="Freeform: Shape 1611">
                  <a:extLst>
                    <a:ext uri="{FF2B5EF4-FFF2-40B4-BE49-F238E27FC236}">
                      <a16:creationId xmlns:a16="http://schemas.microsoft.com/office/drawing/2014/main" id="{2B26CA4E-0A82-E2CA-FFAF-62A3974B6EFB}"/>
                    </a:ext>
                  </a:extLst>
                </p:cNvPr>
                <p:cNvSpPr/>
                <p:nvPr/>
              </p:nvSpPr>
              <p:spPr>
                <a:xfrm>
                  <a:off x="11132283" y="2941671"/>
                  <a:ext cx="29518" cy="30327"/>
                </a:xfrm>
                <a:custGeom>
                  <a:avLst/>
                  <a:gdLst>
                    <a:gd name="connsiteX0" fmla="*/ 100 w 29518"/>
                    <a:gd name="connsiteY0" fmla="*/ 16748 h 30327"/>
                    <a:gd name="connsiteX1" fmla="*/ 12968 w 29518"/>
                    <a:gd name="connsiteY1" fmla="*/ 94 h 30327"/>
                    <a:gd name="connsiteX2" fmla="*/ 29394 w 29518"/>
                    <a:gd name="connsiteY2" fmla="*/ 13304 h 30327"/>
                    <a:gd name="connsiteX3" fmla="*/ 16555 w 29518"/>
                    <a:gd name="connsiteY3" fmla="*/ 30242 h 30327"/>
                    <a:gd name="connsiteX4" fmla="*/ 100 w 29518"/>
                    <a:gd name="connsiteY4" fmla="*/ 16748 h 30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8" h="30327">
                      <a:moveTo>
                        <a:pt x="100" y="16748"/>
                      </a:moveTo>
                      <a:cubicBezTo>
                        <a:pt x="-840" y="8407"/>
                        <a:pt x="4940" y="949"/>
                        <a:pt x="12968" y="94"/>
                      </a:cubicBezTo>
                      <a:cubicBezTo>
                        <a:pt x="20995" y="-816"/>
                        <a:pt x="28340" y="4963"/>
                        <a:pt x="29394" y="13304"/>
                      </a:cubicBezTo>
                      <a:cubicBezTo>
                        <a:pt x="30447" y="21588"/>
                        <a:pt x="24696" y="29303"/>
                        <a:pt x="16555" y="30242"/>
                      </a:cubicBezTo>
                      <a:cubicBezTo>
                        <a:pt x="8384" y="31125"/>
                        <a:pt x="1040" y="25090"/>
                        <a:pt x="100" y="16748"/>
                      </a:cubicBezTo>
                      <a:close/>
                    </a:path>
                  </a:pathLst>
                </a:custGeom>
                <a:grpFill/>
                <a:ln w="2845" cap="flat">
                  <a:noFill/>
                  <a:prstDash val="solid"/>
                  <a:miter/>
                </a:ln>
              </p:spPr>
              <p:txBody>
                <a:bodyPr rtlCol="0" anchor="ctr"/>
                <a:lstStyle/>
                <a:p>
                  <a:endParaRPr lang="en-US"/>
                </a:p>
              </p:txBody>
            </p:sp>
            <p:sp>
              <p:nvSpPr>
                <p:cNvPr id="1613" name="Freeform: Shape 1612">
                  <a:extLst>
                    <a:ext uri="{FF2B5EF4-FFF2-40B4-BE49-F238E27FC236}">
                      <a16:creationId xmlns:a16="http://schemas.microsoft.com/office/drawing/2014/main" id="{E09E5037-4BD0-4929-1AD7-1AB41B93CF34}"/>
                    </a:ext>
                  </a:extLst>
                </p:cNvPr>
                <p:cNvSpPr/>
                <p:nvPr/>
              </p:nvSpPr>
              <p:spPr>
                <a:xfrm>
                  <a:off x="11037460" y="2951510"/>
                  <a:ext cx="28305" cy="29164"/>
                </a:xfrm>
                <a:custGeom>
                  <a:avLst/>
                  <a:gdLst>
                    <a:gd name="connsiteX0" fmla="*/ 39 w 28305"/>
                    <a:gd name="connsiteY0" fmla="*/ 15735 h 29164"/>
                    <a:gd name="connsiteX1" fmla="*/ 13020 w 28305"/>
                    <a:gd name="connsiteY1" fmla="*/ 49 h 29164"/>
                    <a:gd name="connsiteX2" fmla="*/ 28251 w 28305"/>
                    <a:gd name="connsiteY2" fmla="*/ 13400 h 29164"/>
                    <a:gd name="connsiteX3" fmla="*/ 15269 w 28305"/>
                    <a:gd name="connsiteY3" fmla="*/ 29115 h 29164"/>
                    <a:gd name="connsiteX4" fmla="*/ 39 w 28305"/>
                    <a:gd name="connsiteY4" fmla="*/ 15735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05" h="29164">
                      <a:moveTo>
                        <a:pt x="39" y="15735"/>
                      </a:moveTo>
                      <a:cubicBezTo>
                        <a:pt x="-531" y="7735"/>
                        <a:pt x="5277" y="675"/>
                        <a:pt x="13020" y="49"/>
                      </a:cubicBezTo>
                      <a:cubicBezTo>
                        <a:pt x="20763" y="-606"/>
                        <a:pt x="27567" y="5373"/>
                        <a:pt x="28251" y="13400"/>
                      </a:cubicBezTo>
                      <a:cubicBezTo>
                        <a:pt x="28934" y="21429"/>
                        <a:pt x="23127" y="28460"/>
                        <a:pt x="15269" y="29115"/>
                      </a:cubicBezTo>
                      <a:cubicBezTo>
                        <a:pt x="7412" y="29770"/>
                        <a:pt x="608" y="23820"/>
                        <a:pt x="39" y="15735"/>
                      </a:cubicBezTo>
                      <a:close/>
                    </a:path>
                  </a:pathLst>
                </a:custGeom>
                <a:grpFill/>
                <a:ln w="2845" cap="flat">
                  <a:noFill/>
                  <a:prstDash val="solid"/>
                  <a:miter/>
                </a:ln>
              </p:spPr>
              <p:txBody>
                <a:bodyPr rtlCol="0" anchor="ctr"/>
                <a:lstStyle/>
                <a:p>
                  <a:endParaRPr lang="en-US"/>
                </a:p>
              </p:txBody>
            </p:sp>
            <p:sp>
              <p:nvSpPr>
                <p:cNvPr id="1614" name="Freeform: Shape 1613">
                  <a:extLst>
                    <a:ext uri="{FF2B5EF4-FFF2-40B4-BE49-F238E27FC236}">
                      <a16:creationId xmlns:a16="http://schemas.microsoft.com/office/drawing/2014/main" id="{855E0653-BDE8-E6D1-959C-76725D6CB81A}"/>
                    </a:ext>
                  </a:extLst>
                </p:cNvPr>
                <p:cNvSpPr/>
                <p:nvPr/>
              </p:nvSpPr>
              <p:spPr>
                <a:xfrm>
                  <a:off x="10942294" y="2957529"/>
                  <a:ext cx="27122" cy="27914"/>
                </a:xfrm>
                <a:custGeom>
                  <a:avLst/>
                  <a:gdLst>
                    <a:gd name="connsiteX0" fmla="*/ 6 w 27122"/>
                    <a:gd name="connsiteY0" fmla="*/ 14441 h 27914"/>
                    <a:gd name="connsiteX1" fmla="*/ 13045 w 27122"/>
                    <a:gd name="connsiteY1" fmla="*/ 8 h 27914"/>
                    <a:gd name="connsiteX2" fmla="*/ 27108 w 27122"/>
                    <a:gd name="connsiteY2" fmla="*/ 13473 h 27914"/>
                    <a:gd name="connsiteX3" fmla="*/ 14070 w 27122"/>
                    <a:gd name="connsiteY3" fmla="*/ 27907 h 27914"/>
                    <a:gd name="connsiteX4" fmla="*/ 6 w 27122"/>
                    <a:gd name="connsiteY4" fmla="*/ 14441 h 27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22" h="27914">
                      <a:moveTo>
                        <a:pt x="6" y="14441"/>
                      </a:moveTo>
                      <a:cubicBezTo>
                        <a:pt x="-222" y="6726"/>
                        <a:pt x="5615" y="264"/>
                        <a:pt x="13045" y="8"/>
                      </a:cubicBezTo>
                      <a:cubicBezTo>
                        <a:pt x="20475" y="-248"/>
                        <a:pt x="26766" y="5787"/>
                        <a:pt x="27108" y="13473"/>
                      </a:cubicBezTo>
                      <a:cubicBezTo>
                        <a:pt x="27450" y="21188"/>
                        <a:pt x="21614" y="27650"/>
                        <a:pt x="14070" y="27907"/>
                      </a:cubicBezTo>
                      <a:cubicBezTo>
                        <a:pt x="6526" y="28163"/>
                        <a:pt x="234" y="22156"/>
                        <a:pt x="6" y="14441"/>
                      </a:cubicBezTo>
                      <a:close/>
                    </a:path>
                  </a:pathLst>
                </a:custGeom>
                <a:grpFill/>
                <a:ln w="2845" cap="flat">
                  <a:noFill/>
                  <a:prstDash val="solid"/>
                  <a:miter/>
                </a:ln>
              </p:spPr>
              <p:txBody>
                <a:bodyPr rtlCol="0" anchor="ctr"/>
                <a:lstStyle/>
                <a:p>
                  <a:endParaRPr lang="en-US"/>
                </a:p>
              </p:txBody>
            </p:sp>
            <p:sp>
              <p:nvSpPr>
                <p:cNvPr id="1615" name="Freeform: Shape 1614">
                  <a:extLst>
                    <a:ext uri="{FF2B5EF4-FFF2-40B4-BE49-F238E27FC236}">
                      <a16:creationId xmlns:a16="http://schemas.microsoft.com/office/drawing/2014/main" id="{A5BCB321-EBD6-DFB1-BE09-C7B336382121}"/>
                    </a:ext>
                  </a:extLst>
                </p:cNvPr>
                <p:cNvSpPr/>
                <p:nvPr/>
              </p:nvSpPr>
              <p:spPr>
                <a:xfrm>
                  <a:off x="10847016" y="2959728"/>
                  <a:ext cx="25935" cy="26704"/>
                </a:xfrm>
                <a:custGeom>
                  <a:avLst/>
                  <a:gdLst>
                    <a:gd name="connsiteX0" fmla="*/ 1 w 25935"/>
                    <a:gd name="connsiteY0" fmla="*/ 13210 h 26704"/>
                    <a:gd name="connsiteX1" fmla="*/ 13039 w 25935"/>
                    <a:gd name="connsiteY1" fmla="*/ 1 h 26704"/>
                    <a:gd name="connsiteX2" fmla="*/ 22149 w 25935"/>
                    <a:gd name="connsiteY2" fmla="*/ 4015 h 26704"/>
                    <a:gd name="connsiteX3" fmla="*/ 25935 w 25935"/>
                    <a:gd name="connsiteY3" fmla="*/ 13438 h 26704"/>
                    <a:gd name="connsiteX4" fmla="*/ 22121 w 25935"/>
                    <a:gd name="connsiteY4" fmla="*/ 22889 h 26704"/>
                    <a:gd name="connsiteX5" fmla="*/ 12897 w 25935"/>
                    <a:gd name="connsiteY5" fmla="*/ 26704 h 26704"/>
                    <a:gd name="connsiteX6" fmla="*/ 1 w 25935"/>
                    <a:gd name="connsiteY6" fmla="*/ 13182 h 2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35" h="26704">
                      <a:moveTo>
                        <a:pt x="1" y="13210"/>
                      </a:moveTo>
                      <a:cubicBezTo>
                        <a:pt x="86" y="5837"/>
                        <a:pt x="5922" y="-85"/>
                        <a:pt x="13039" y="1"/>
                      </a:cubicBezTo>
                      <a:cubicBezTo>
                        <a:pt x="16597" y="58"/>
                        <a:pt x="19815" y="1566"/>
                        <a:pt x="22149" y="4015"/>
                      </a:cubicBezTo>
                      <a:cubicBezTo>
                        <a:pt x="24483" y="6463"/>
                        <a:pt x="25935" y="9737"/>
                        <a:pt x="25935" y="13438"/>
                      </a:cubicBezTo>
                      <a:cubicBezTo>
                        <a:pt x="25935" y="17110"/>
                        <a:pt x="24483" y="20498"/>
                        <a:pt x="22121" y="22889"/>
                      </a:cubicBezTo>
                      <a:cubicBezTo>
                        <a:pt x="19758" y="25281"/>
                        <a:pt x="16513" y="26733"/>
                        <a:pt x="12897" y="26704"/>
                      </a:cubicBezTo>
                      <a:cubicBezTo>
                        <a:pt x="5695" y="26619"/>
                        <a:pt x="-85" y="20555"/>
                        <a:pt x="1" y="13182"/>
                      </a:cubicBezTo>
                      <a:close/>
                    </a:path>
                  </a:pathLst>
                </a:custGeom>
                <a:grpFill/>
                <a:ln w="2845" cap="flat">
                  <a:noFill/>
                  <a:prstDash val="solid"/>
                  <a:miter/>
                </a:ln>
              </p:spPr>
              <p:txBody>
                <a:bodyPr rtlCol="0" anchor="ctr"/>
                <a:lstStyle/>
                <a:p>
                  <a:endParaRPr lang="en-US"/>
                </a:p>
              </p:txBody>
            </p:sp>
            <p:sp>
              <p:nvSpPr>
                <p:cNvPr id="1616" name="Freeform: Shape 1615">
                  <a:extLst>
                    <a:ext uri="{FF2B5EF4-FFF2-40B4-BE49-F238E27FC236}">
                      <a16:creationId xmlns:a16="http://schemas.microsoft.com/office/drawing/2014/main" id="{C7B6F588-E358-2F3D-9D07-0AA3E29E48D0}"/>
                    </a:ext>
                  </a:extLst>
                </p:cNvPr>
                <p:cNvSpPr/>
                <p:nvPr/>
              </p:nvSpPr>
              <p:spPr>
                <a:xfrm>
                  <a:off x="10751744" y="2958016"/>
                  <a:ext cx="24768" cy="25491"/>
                </a:xfrm>
                <a:custGeom>
                  <a:avLst/>
                  <a:gdLst>
                    <a:gd name="connsiteX0" fmla="*/ 47 w 24768"/>
                    <a:gd name="connsiteY0" fmla="*/ 12133 h 25491"/>
                    <a:gd name="connsiteX1" fmla="*/ 12971 w 24768"/>
                    <a:gd name="connsiteY1" fmla="*/ 5 h 25491"/>
                    <a:gd name="connsiteX2" fmla="*/ 24757 w 24768"/>
                    <a:gd name="connsiteY2" fmla="*/ 13186 h 25491"/>
                    <a:gd name="connsiteX3" fmla="*/ 11804 w 24768"/>
                    <a:gd name="connsiteY3" fmla="*/ 25484 h 25491"/>
                    <a:gd name="connsiteX4" fmla="*/ 18 w 24768"/>
                    <a:gd name="connsiteY4" fmla="*/ 12161 h 25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8" h="25491">
                      <a:moveTo>
                        <a:pt x="47" y="12133"/>
                      </a:moveTo>
                      <a:cubicBezTo>
                        <a:pt x="417" y="5073"/>
                        <a:pt x="6196" y="-194"/>
                        <a:pt x="12971" y="5"/>
                      </a:cubicBezTo>
                      <a:cubicBezTo>
                        <a:pt x="19747" y="262"/>
                        <a:pt x="25041" y="6154"/>
                        <a:pt x="24757" y="13186"/>
                      </a:cubicBezTo>
                      <a:cubicBezTo>
                        <a:pt x="24472" y="20218"/>
                        <a:pt x="18693" y="25712"/>
                        <a:pt x="11804" y="25484"/>
                      </a:cubicBezTo>
                      <a:cubicBezTo>
                        <a:pt x="4915" y="25313"/>
                        <a:pt x="-352" y="19165"/>
                        <a:pt x="18" y="12161"/>
                      </a:cubicBezTo>
                      <a:close/>
                    </a:path>
                  </a:pathLst>
                </a:custGeom>
                <a:grpFill/>
                <a:ln w="2845"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6E34B9EC-BF02-87D3-ABDD-8F601DBBA6F4}"/>
                    </a:ext>
                  </a:extLst>
                </p:cNvPr>
                <p:cNvSpPr/>
                <p:nvPr/>
              </p:nvSpPr>
              <p:spPr>
                <a:xfrm>
                  <a:off x="10656681" y="2952230"/>
                  <a:ext cx="23582" cy="24250"/>
                </a:xfrm>
                <a:custGeom>
                  <a:avLst/>
                  <a:gdLst>
                    <a:gd name="connsiteX0" fmla="*/ 55 w 23582"/>
                    <a:gd name="connsiteY0" fmla="*/ 11143 h 24250"/>
                    <a:gd name="connsiteX1" fmla="*/ 12837 w 23582"/>
                    <a:gd name="connsiteY1" fmla="*/ 40 h 24250"/>
                    <a:gd name="connsiteX2" fmla="*/ 23541 w 23582"/>
                    <a:gd name="connsiteY2" fmla="*/ 13107 h 24250"/>
                    <a:gd name="connsiteX3" fmla="*/ 10759 w 23582"/>
                    <a:gd name="connsiteY3" fmla="*/ 24210 h 24250"/>
                    <a:gd name="connsiteX4" fmla="*/ 55 w 23582"/>
                    <a:gd name="connsiteY4" fmla="*/ 11143 h 24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82" h="24250">
                      <a:moveTo>
                        <a:pt x="55" y="11143"/>
                      </a:moveTo>
                      <a:cubicBezTo>
                        <a:pt x="681" y="4481"/>
                        <a:pt x="6403" y="-501"/>
                        <a:pt x="12837" y="40"/>
                      </a:cubicBezTo>
                      <a:cubicBezTo>
                        <a:pt x="19271" y="581"/>
                        <a:pt x="24082" y="6446"/>
                        <a:pt x="23541" y="13107"/>
                      </a:cubicBezTo>
                      <a:cubicBezTo>
                        <a:pt x="23000" y="19797"/>
                        <a:pt x="17278" y="24750"/>
                        <a:pt x="10759" y="24210"/>
                      </a:cubicBezTo>
                      <a:cubicBezTo>
                        <a:pt x="4240" y="23669"/>
                        <a:pt x="-571" y="17804"/>
                        <a:pt x="55" y="11143"/>
                      </a:cubicBezTo>
                      <a:close/>
                    </a:path>
                  </a:pathLst>
                </a:custGeom>
                <a:grpFill/>
                <a:ln w="2845"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A5AEE70B-3411-45B0-12B4-ED530065DAFD}"/>
                    </a:ext>
                  </a:extLst>
                </p:cNvPr>
                <p:cNvSpPr/>
                <p:nvPr/>
              </p:nvSpPr>
              <p:spPr>
                <a:xfrm>
                  <a:off x="10561948" y="2942664"/>
                  <a:ext cx="22395" cy="23056"/>
                </a:xfrm>
                <a:custGeom>
                  <a:avLst/>
                  <a:gdLst>
                    <a:gd name="connsiteX0" fmla="*/ 102 w 22395"/>
                    <a:gd name="connsiteY0" fmla="*/ 10062 h 23056"/>
                    <a:gd name="connsiteX1" fmla="*/ 12656 w 22395"/>
                    <a:gd name="connsiteY1" fmla="*/ 98 h 23056"/>
                    <a:gd name="connsiteX2" fmla="*/ 22307 w 22395"/>
                    <a:gd name="connsiteY2" fmla="*/ 12994 h 23056"/>
                    <a:gd name="connsiteX3" fmla="*/ 9753 w 22395"/>
                    <a:gd name="connsiteY3" fmla="*/ 22958 h 23056"/>
                    <a:gd name="connsiteX4" fmla="*/ 102 w 22395"/>
                    <a:gd name="connsiteY4" fmla="*/ 10062 h 2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 h="23056">
                      <a:moveTo>
                        <a:pt x="102" y="10062"/>
                      </a:moveTo>
                      <a:cubicBezTo>
                        <a:pt x="956" y="3742"/>
                        <a:pt x="6564" y="-727"/>
                        <a:pt x="12656" y="98"/>
                      </a:cubicBezTo>
                      <a:cubicBezTo>
                        <a:pt x="18748" y="924"/>
                        <a:pt x="23076" y="6675"/>
                        <a:pt x="22307" y="12994"/>
                      </a:cubicBezTo>
                      <a:cubicBezTo>
                        <a:pt x="21538" y="19314"/>
                        <a:pt x="15902" y="23784"/>
                        <a:pt x="9753" y="22958"/>
                      </a:cubicBezTo>
                      <a:cubicBezTo>
                        <a:pt x="3575" y="22133"/>
                        <a:pt x="-724" y="16382"/>
                        <a:pt x="102" y="10062"/>
                      </a:cubicBezTo>
                      <a:close/>
                    </a:path>
                  </a:pathLst>
                </a:custGeom>
                <a:grpFill/>
                <a:ln w="2845"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EEA26EEC-8B35-FFF0-3C75-3DF10389B5D2}"/>
                    </a:ext>
                  </a:extLst>
                </p:cNvPr>
                <p:cNvSpPr/>
                <p:nvPr/>
              </p:nvSpPr>
              <p:spPr>
                <a:xfrm>
                  <a:off x="10467705" y="2929277"/>
                  <a:ext cx="21216" cy="21831"/>
                </a:xfrm>
                <a:custGeom>
                  <a:avLst/>
                  <a:gdLst>
                    <a:gd name="connsiteX0" fmla="*/ 144 w 21216"/>
                    <a:gd name="connsiteY0" fmla="*/ 9044 h 21831"/>
                    <a:gd name="connsiteX1" fmla="*/ 12414 w 21216"/>
                    <a:gd name="connsiteY1" fmla="*/ 162 h 21831"/>
                    <a:gd name="connsiteX2" fmla="*/ 21068 w 21216"/>
                    <a:gd name="connsiteY2" fmla="*/ 12602 h 21831"/>
                    <a:gd name="connsiteX3" fmla="*/ 8770 w 21216"/>
                    <a:gd name="connsiteY3" fmla="*/ 21683 h 21831"/>
                    <a:gd name="connsiteX4" fmla="*/ 173 w 21216"/>
                    <a:gd name="connsiteY4" fmla="*/ 9015 h 2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6" h="21831">
                      <a:moveTo>
                        <a:pt x="144" y="9044"/>
                      </a:moveTo>
                      <a:cubicBezTo>
                        <a:pt x="1197" y="3094"/>
                        <a:pt x="6663" y="-863"/>
                        <a:pt x="12414" y="162"/>
                      </a:cubicBezTo>
                      <a:cubicBezTo>
                        <a:pt x="18164" y="1129"/>
                        <a:pt x="22036" y="6624"/>
                        <a:pt x="21068" y="12602"/>
                      </a:cubicBezTo>
                      <a:cubicBezTo>
                        <a:pt x="20101" y="18552"/>
                        <a:pt x="14577" y="22680"/>
                        <a:pt x="8770" y="21683"/>
                      </a:cubicBezTo>
                      <a:cubicBezTo>
                        <a:pt x="2991" y="20630"/>
                        <a:pt x="-881" y="14965"/>
                        <a:pt x="173" y="9015"/>
                      </a:cubicBezTo>
                      <a:close/>
                    </a:path>
                  </a:pathLst>
                </a:custGeom>
                <a:grpFill/>
                <a:ln w="2845"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249F939E-E4BF-637C-BE13-11D630531A22}"/>
                    </a:ext>
                  </a:extLst>
                </p:cNvPr>
                <p:cNvSpPr/>
                <p:nvPr/>
              </p:nvSpPr>
              <p:spPr>
                <a:xfrm>
                  <a:off x="10374055" y="2911873"/>
                  <a:ext cx="20060" cy="20565"/>
                </a:xfrm>
                <a:custGeom>
                  <a:avLst/>
                  <a:gdLst>
                    <a:gd name="connsiteX0" fmla="*/ 247 w 20060"/>
                    <a:gd name="connsiteY0" fmla="*/ 8257 h 20565"/>
                    <a:gd name="connsiteX1" fmla="*/ 12175 w 20060"/>
                    <a:gd name="connsiteY1" fmla="*/ 200 h 20565"/>
                    <a:gd name="connsiteX2" fmla="*/ 19833 w 20060"/>
                    <a:gd name="connsiteY2" fmla="*/ 12300 h 20565"/>
                    <a:gd name="connsiteX3" fmla="*/ 7905 w 20060"/>
                    <a:gd name="connsiteY3" fmla="*/ 20356 h 20565"/>
                    <a:gd name="connsiteX4" fmla="*/ 247 w 20060"/>
                    <a:gd name="connsiteY4" fmla="*/ 8257 h 20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0" h="20565">
                      <a:moveTo>
                        <a:pt x="247" y="8257"/>
                      </a:moveTo>
                      <a:cubicBezTo>
                        <a:pt x="1442" y="2706"/>
                        <a:pt x="6795" y="-910"/>
                        <a:pt x="12175" y="200"/>
                      </a:cubicBezTo>
                      <a:cubicBezTo>
                        <a:pt x="17556" y="1311"/>
                        <a:pt x="21001" y="6720"/>
                        <a:pt x="19833" y="12300"/>
                      </a:cubicBezTo>
                      <a:cubicBezTo>
                        <a:pt x="18694" y="17879"/>
                        <a:pt x="13343" y="21495"/>
                        <a:pt x="7905" y="20356"/>
                      </a:cubicBezTo>
                      <a:cubicBezTo>
                        <a:pt x="2468" y="19246"/>
                        <a:pt x="-977" y="13808"/>
                        <a:pt x="247" y="8257"/>
                      </a:cubicBezTo>
                      <a:close/>
                    </a:path>
                  </a:pathLst>
                </a:custGeom>
                <a:grpFill/>
                <a:ln w="2845"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DA02086A-A895-94E0-25F6-3E581B42D0B1}"/>
                    </a:ext>
                  </a:extLst>
                </p:cNvPr>
                <p:cNvSpPr/>
                <p:nvPr/>
              </p:nvSpPr>
              <p:spPr>
                <a:xfrm>
                  <a:off x="10281280" y="2890636"/>
                  <a:ext cx="18883" cy="19398"/>
                </a:xfrm>
                <a:custGeom>
                  <a:avLst/>
                  <a:gdLst>
                    <a:gd name="connsiteX0" fmla="*/ 329 w 18883"/>
                    <a:gd name="connsiteY0" fmla="*/ 7345 h 19398"/>
                    <a:gd name="connsiteX1" fmla="*/ 11859 w 18883"/>
                    <a:gd name="connsiteY1" fmla="*/ 285 h 19398"/>
                    <a:gd name="connsiteX2" fmla="*/ 18577 w 18883"/>
                    <a:gd name="connsiteY2" fmla="*/ 12042 h 19398"/>
                    <a:gd name="connsiteX3" fmla="*/ 7048 w 18883"/>
                    <a:gd name="connsiteY3" fmla="*/ 19102 h 19398"/>
                    <a:gd name="connsiteX4" fmla="*/ 329 w 18883"/>
                    <a:gd name="connsiteY4" fmla="*/ 7345 h 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3" h="19398">
                      <a:moveTo>
                        <a:pt x="329" y="7345"/>
                      </a:moveTo>
                      <a:cubicBezTo>
                        <a:pt x="1667" y="2164"/>
                        <a:pt x="6848" y="-996"/>
                        <a:pt x="11859" y="285"/>
                      </a:cubicBezTo>
                      <a:cubicBezTo>
                        <a:pt x="16869" y="1566"/>
                        <a:pt x="19887" y="6833"/>
                        <a:pt x="18577" y="12042"/>
                      </a:cubicBezTo>
                      <a:cubicBezTo>
                        <a:pt x="17267" y="17252"/>
                        <a:pt x="12115" y="20412"/>
                        <a:pt x="7048" y="19102"/>
                      </a:cubicBezTo>
                      <a:cubicBezTo>
                        <a:pt x="1980" y="17793"/>
                        <a:pt x="-1038" y="12555"/>
                        <a:pt x="329" y="7345"/>
                      </a:cubicBezTo>
                      <a:close/>
                    </a:path>
                  </a:pathLst>
                </a:custGeom>
                <a:grpFill/>
                <a:ln w="2845"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419859D2-E2E4-8C38-2E48-A875138716A1}"/>
                    </a:ext>
                  </a:extLst>
                </p:cNvPr>
                <p:cNvSpPr/>
                <p:nvPr/>
              </p:nvSpPr>
              <p:spPr>
                <a:xfrm>
                  <a:off x="10189484" y="2865707"/>
                  <a:ext cx="17659" cy="18201"/>
                </a:xfrm>
                <a:custGeom>
                  <a:avLst/>
                  <a:gdLst>
                    <a:gd name="connsiteX0" fmla="*/ 401 w 17659"/>
                    <a:gd name="connsiteY0" fmla="*/ 6482 h 18201"/>
                    <a:gd name="connsiteX1" fmla="*/ 11447 w 17659"/>
                    <a:gd name="connsiteY1" fmla="*/ 390 h 18201"/>
                    <a:gd name="connsiteX2" fmla="*/ 17282 w 17659"/>
                    <a:gd name="connsiteY2" fmla="*/ 11691 h 18201"/>
                    <a:gd name="connsiteX3" fmla="*/ 6237 w 17659"/>
                    <a:gd name="connsiteY3" fmla="*/ 17812 h 18201"/>
                    <a:gd name="connsiteX4" fmla="*/ 401 w 17659"/>
                    <a:gd name="connsiteY4" fmla="*/ 6482 h 18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9" h="18201">
                      <a:moveTo>
                        <a:pt x="401" y="6482"/>
                      </a:moveTo>
                      <a:cubicBezTo>
                        <a:pt x="1853" y="1671"/>
                        <a:pt x="6806" y="-1062"/>
                        <a:pt x="11447" y="390"/>
                      </a:cubicBezTo>
                      <a:cubicBezTo>
                        <a:pt x="16087" y="1842"/>
                        <a:pt x="18677" y="6880"/>
                        <a:pt x="17282" y="11691"/>
                      </a:cubicBezTo>
                      <a:cubicBezTo>
                        <a:pt x="15859" y="16531"/>
                        <a:pt x="10905" y="19264"/>
                        <a:pt x="6237" y="17812"/>
                      </a:cubicBezTo>
                      <a:cubicBezTo>
                        <a:pt x="1568" y="16360"/>
                        <a:pt x="-1051" y="11293"/>
                        <a:pt x="401" y="6482"/>
                      </a:cubicBezTo>
                      <a:close/>
                    </a:path>
                  </a:pathLst>
                </a:custGeom>
                <a:grpFill/>
                <a:ln w="2845"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0CAE0FEE-4DC6-CBE9-8901-D7804A703026}"/>
                    </a:ext>
                  </a:extLst>
                </p:cNvPr>
                <p:cNvSpPr/>
                <p:nvPr/>
              </p:nvSpPr>
              <p:spPr>
                <a:xfrm>
                  <a:off x="10098758" y="2836936"/>
                  <a:ext cx="16553" cy="16885"/>
                </a:xfrm>
                <a:custGeom>
                  <a:avLst/>
                  <a:gdLst>
                    <a:gd name="connsiteX0" fmla="*/ 483 w 16553"/>
                    <a:gd name="connsiteY0" fmla="*/ 5817 h 16885"/>
                    <a:gd name="connsiteX1" fmla="*/ 11046 w 16553"/>
                    <a:gd name="connsiteY1" fmla="*/ 408 h 16885"/>
                    <a:gd name="connsiteX2" fmla="*/ 16085 w 16553"/>
                    <a:gd name="connsiteY2" fmla="*/ 11055 h 16885"/>
                    <a:gd name="connsiteX3" fmla="*/ 5522 w 16553"/>
                    <a:gd name="connsiteY3" fmla="*/ 16464 h 16885"/>
                    <a:gd name="connsiteX4" fmla="*/ 483 w 16553"/>
                    <a:gd name="connsiteY4" fmla="*/ 5817 h 1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3" h="16885">
                      <a:moveTo>
                        <a:pt x="483" y="5817"/>
                      </a:moveTo>
                      <a:cubicBezTo>
                        <a:pt x="2021" y="1404"/>
                        <a:pt x="6775" y="-1015"/>
                        <a:pt x="11046" y="408"/>
                      </a:cubicBezTo>
                      <a:cubicBezTo>
                        <a:pt x="15344" y="1860"/>
                        <a:pt x="17593" y="6614"/>
                        <a:pt x="16085" y="11055"/>
                      </a:cubicBezTo>
                      <a:cubicBezTo>
                        <a:pt x="14576" y="15496"/>
                        <a:pt x="9849" y="17916"/>
                        <a:pt x="5522" y="16464"/>
                      </a:cubicBezTo>
                      <a:cubicBezTo>
                        <a:pt x="1195" y="15012"/>
                        <a:pt x="-1053" y="10258"/>
                        <a:pt x="483" y="5817"/>
                      </a:cubicBezTo>
                      <a:close/>
                    </a:path>
                  </a:pathLst>
                </a:custGeom>
                <a:grpFill/>
                <a:ln w="2845"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56085FAC-977D-EF6B-4B11-C628B88E113F}"/>
                    </a:ext>
                  </a:extLst>
                </p:cNvPr>
                <p:cNvSpPr/>
                <p:nvPr/>
              </p:nvSpPr>
              <p:spPr>
                <a:xfrm>
                  <a:off x="10009427" y="2804334"/>
                  <a:ext cx="15352" cy="15671"/>
                </a:xfrm>
                <a:custGeom>
                  <a:avLst/>
                  <a:gdLst>
                    <a:gd name="connsiteX0" fmla="*/ 567 w 15352"/>
                    <a:gd name="connsiteY0" fmla="*/ 5054 h 15671"/>
                    <a:gd name="connsiteX1" fmla="*/ 10559 w 15352"/>
                    <a:gd name="connsiteY1" fmla="*/ 500 h 15671"/>
                    <a:gd name="connsiteX2" fmla="*/ 14801 w 15352"/>
                    <a:gd name="connsiteY2" fmla="*/ 10606 h 15671"/>
                    <a:gd name="connsiteX3" fmla="*/ 4809 w 15352"/>
                    <a:gd name="connsiteY3" fmla="*/ 15161 h 15671"/>
                    <a:gd name="connsiteX4" fmla="*/ 567 w 15352"/>
                    <a:gd name="connsiteY4" fmla="*/ 5054 h 1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52" h="15671">
                      <a:moveTo>
                        <a:pt x="567" y="5054"/>
                      </a:moveTo>
                      <a:cubicBezTo>
                        <a:pt x="2161" y="1012"/>
                        <a:pt x="6631" y="-1009"/>
                        <a:pt x="10559" y="500"/>
                      </a:cubicBezTo>
                      <a:cubicBezTo>
                        <a:pt x="14488" y="2008"/>
                        <a:pt x="16367" y="6563"/>
                        <a:pt x="14801" y="10606"/>
                      </a:cubicBezTo>
                      <a:cubicBezTo>
                        <a:pt x="13235" y="14648"/>
                        <a:pt x="8766" y="16698"/>
                        <a:pt x="4809" y="15161"/>
                      </a:cubicBezTo>
                      <a:cubicBezTo>
                        <a:pt x="851" y="13623"/>
                        <a:pt x="-1027" y="9097"/>
                        <a:pt x="567" y="5054"/>
                      </a:cubicBezTo>
                      <a:close/>
                    </a:path>
                  </a:pathLst>
                </a:custGeom>
                <a:grpFill/>
                <a:ln w="2845"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DB1F7C9C-E455-CFCD-6953-457ABE7165F0}"/>
                    </a:ext>
                  </a:extLst>
                </p:cNvPr>
                <p:cNvSpPr/>
                <p:nvPr/>
              </p:nvSpPr>
              <p:spPr>
                <a:xfrm>
                  <a:off x="9921500" y="2768162"/>
                  <a:ext cx="14132" cy="14498"/>
                </a:xfrm>
                <a:custGeom>
                  <a:avLst/>
                  <a:gdLst>
                    <a:gd name="connsiteX0" fmla="*/ 640 w 14132"/>
                    <a:gd name="connsiteY0" fmla="*/ 4360 h 14498"/>
                    <a:gd name="connsiteX1" fmla="*/ 10007 w 14132"/>
                    <a:gd name="connsiteY1" fmla="*/ 602 h 14498"/>
                    <a:gd name="connsiteX2" fmla="*/ 13508 w 14132"/>
                    <a:gd name="connsiteY2" fmla="*/ 10139 h 14498"/>
                    <a:gd name="connsiteX3" fmla="*/ 4142 w 14132"/>
                    <a:gd name="connsiteY3" fmla="*/ 13897 h 14498"/>
                    <a:gd name="connsiteX4" fmla="*/ 640 w 14132"/>
                    <a:gd name="connsiteY4" fmla="*/ 4360 h 14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32" h="14498">
                      <a:moveTo>
                        <a:pt x="640" y="4360"/>
                      </a:moveTo>
                      <a:cubicBezTo>
                        <a:pt x="2263" y="688"/>
                        <a:pt x="6448" y="-992"/>
                        <a:pt x="10007" y="602"/>
                      </a:cubicBezTo>
                      <a:cubicBezTo>
                        <a:pt x="13537" y="2196"/>
                        <a:pt x="15103" y="6467"/>
                        <a:pt x="13508" y="10139"/>
                      </a:cubicBezTo>
                      <a:cubicBezTo>
                        <a:pt x="11914" y="13811"/>
                        <a:pt x="7701" y="15491"/>
                        <a:pt x="4142" y="13897"/>
                      </a:cubicBezTo>
                      <a:cubicBezTo>
                        <a:pt x="583" y="12303"/>
                        <a:pt x="-982" y="8032"/>
                        <a:pt x="640" y="4360"/>
                      </a:cubicBezTo>
                      <a:close/>
                    </a:path>
                  </a:pathLst>
                </a:custGeom>
                <a:grpFill/>
                <a:ln w="2845"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53994228-9C66-8CE0-FF34-7044AD5BF6E5}"/>
                    </a:ext>
                  </a:extLst>
                </p:cNvPr>
                <p:cNvSpPr/>
                <p:nvPr/>
              </p:nvSpPr>
              <p:spPr>
                <a:xfrm>
                  <a:off x="9835100" y="2728375"/>
                  <a:ext cx="13053" cy="13194"/>
                </a:xfrm>
                <a:custGeom>
                  <a:avLst/>
                  <a:gdLst>
                    <a:gd name="connsiteX0" fmla="*/ 697 w 13053"/>
                    <a:gd name="connsiteY0" fmla="*/ 3807 h 13194"/>
                    <a:gd name="connsiteX1" fmla="*/ 9465 w 13053"/>
                    <a:gd name="connsiteY1" fmla="*/ 619 h 13194"/>
                    <a:gd name="connsiteX2" fmla="*/ 12369 w 13053"/>
                    <a:gd name="connsiteY2" fmla="*/ 9387 h 13194"/>
                    <a:gd name="connsiteX3" fmla="*/ 3601 w 13053"/>
                    <a:gd name="connsiteY3" fmla="*/ 12576 h 13194"/>
                    <a:gd name="connsiteX4" fmla="*/ 697 w 13053"/>
                    <a:gd name="connsiteY4" fmla="*/ 3807 h 1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 h="13194">
                      <a:moveTo>
                        <a:pt x="697" y="3807"/>
                      </a:moveTo>
                      <a:cubicBezTo>
                        <a:pt x="2319" y="505"/>
                        <a:pt x="6248" y="-918"/>
                        <a:pt x="9465" y="619"/>
                      </a:cubicBezTo>
                      <a:cubicBezTo>
                        <a:pt x="12682" y="2156"/>
                        <a:pt x="13963" y="6085"/>
                        <a:pt x="12369" y="9387"/>
                      </a:cubicBezTo>
                      <a:cubicBezTo>
                        <a:pt x="10774" y="12690"/>
                        <a:pt x="6846" y="14113"/>
                        <a:pt x="3601" y="12576"/>
                      </a:cubicBezTo>
                      <a:cubicBezTo>
                        <a:pt x="384" y="11039"/>
                        <a:pt x="-926" y="7110"/>
                        <a:pt x="697" y="3807"/>
                      </a:cubicBezTo>
                      <a:close/>
                    </a:path>
                  </a:pathLst>
                </a:custGeom>
                <a:grpFill/>
                <a:ln w="2845" cap="flat">
                  <a:noFill/>
                  <a:prstDash val="solid"/>
                  <a:miter/>
                </a:ln>
              </p:spPr>
              <p:txBody>
                <a:bodyPr rtlCol="0" anchor="ctr"/>
                <a:lstStyle/>
                <a:p>
                  <a:endParaRPr lang="en-US"/>
                </a:p>
              </p:txBody>
            </p:sp>
            <p:sp>
              <p:nvSpPr>
                <p:cNvPr id="1627" name="Freeform: Shape 1626">
                  <a:extLst>
                    <a:ext uri="{FF2B5EF4-FFF2-40B4-BE49-F238E27FC236}">
                      <a16:creationId xmlns:a16="http://schemas.microsoft.com/office/drawing/2014/main" id="{819CA815-B7E7-3650-AB69-7E19FEEC3C52}"/>
                    </a:ext>
                  </a:extLst>
                </p:cNvPr>
                <p:cNvSpPr/>
                <p:nvPr/>
              </p:nvSpPr>
              <p:spPr>
                <a:xfrm>
                  <a:off x="9750551" y="2684889"/>
                  <a:ext cx="11838" cy="12013"/>
                </a:xfrm>
                <a:custGeom>
                  <a:avLst/>
                  <a:gdLst>
                    <a:gd name="connsiteX0" fmla="*/ 752 w 11838"/>
                    <a:gd name="connsiteY0" fmla="*/ 3196 h 12013"/>
                    <a:gd name="connsiteX1" fmla="*/ 8808 w 11838"/>
                    <a:gd name="connsiteY1" fmla="*/ 691 h 12013"/>
                    <a:gd name="connsiteX2" fmla="*/ 11086 w 11838"/>
                    <a:gd name="connsiteY2" fmla="*/ 8805 h 12013"/>
                    <a:gd name="connsiteX3" fmla="*/ 3029 w 11838"/>
                    <a:gd name="connsiteY3" fmla="*/ 11310 h 12013"/>
                    <a:gd name="connsiteX4" fmla="*/ 752 w 11838"/>
                    <a:gd name="connsiteY4" fmla="*/ 3196 h 12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8" h="12013">
                      <a:moveTo>
                        <a:pt x="752" y="3196"/>
                      </a:moveTo>
                      <a:cubicBezTo>
                        <a:pt x="2346" y="264"/>
                        <a:pt x="5962" y="-846"/>
                        <a:pt x="8808" y="691"/>
                      </a:cubicBezTo>
                      <a:cubicBezTo>
                        <a:pt x="11655" y="2229"/>
                        <a:pt x="12680" y="5872"/>
                        <a:pt x="11086" y="8805"/>
                      </a:cubicBezTo>
                      <a:cubicBezTo>
                        <a:pt x="9492" y="11737"/>
                        <a:pt x="5905" y="12876"/>
                        <a:pt x="3029" y="11310"/>
                      </a:cubicBezTo>
                      <a:cubicBezTo>
                        <a:pt x="182" y="9773"/>
                        <a:pt x="-842" y="6129"/>
                        <a:pt x="752" y="3196"/>
                      </a:cubicBezTo>
                      <a:close/>
                    </a:path>
                  </a:pathLst>
                </a:custGeom>
                <a:grpFill/>
                <a:ln w="2845"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70A41CD2-57B2-D925-C5A5-0853DDCF75AF}"/>
                    </a:ext>
                  </a:extLst>
                </p:cNvPr>
                <p:cNvSpPr/>
                <p:nvPr/>
              </p:nvSpPr>
              <p:spPr>
                <a:xfrm>
                  <a:off x="9667848" y="2638011"/>
                  <a:ext cx="10600" cy="10820"/>
                </a:xfrm>
                <a:custGeom>
                  <a:avLst/>
                  <a:gdLst>
                    <a:gd name="connsiteX0" fmla="*/ 811 w 10600"/>
                    <a:gd name="connsiteY0" fmla="*/ 2674 h 10820"/>
                    <a:gd name="connsiteX1" fmla="*/ 8099 w 10600"/>
                    <a:gd name="connsiteY1" fmla="*/ 738 h 10820"/>
                    <a:gd name="connsiteX2" fmla="*/ 9808 w 10600"/>
                    <a:gd name="connsiteY2" fmla="*/ 8140 h 10820"/>
                    <a:gd name="connsiteX3" fmla="*/ 2520 w 10600"/>
                    <a:gd name="connsiteY3" fmla="*/ 10076 h 10820"/>
                    <a:gd name="connsiteX4" fmla="*/ 811 w 10600"/>
                    <a:gd name="connsiteY4" fmla="*/ 2674 h 1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 h="10820">
                      <a:moveTo>
                        <a:pt x="811" y="2674"/>
                      </a:moveTo>
                      <a:cubicBezTo>
                        <a:pt x="2349" y="112"/>
                        <a:pt x="5623" y="-771"/>
                        <a:pt x="8099" y="738"/>
                      </a:cubicBezTo>
                      <a:cubicBezTo>
                        <a:pt x="10576" y="2247"/>
                        <a:pt x="11345" y="5578"/>
                        <a:pt x="9808" y="8140"/>
                      </a:cubicBezTo>
                      <a:cubicBezTo>
                        <a:pt x="8270" y="10730"/>
                        <a:pt x="4997" y="11584"/>
                        <a:pt x="2520" y="10076"/>
                      </a:cubicBezTo>
                      <a:cubicBezTo>
                        <a:pt x="15" y="8567"/>
                        <a:pt x="-754" y="5236"/>
                        <a:pt x="811" y="2674"/>
                      </a:cubicBezTo>
                      <a:close/>
                    </a:path>
                  </a:pathLst>
                </a:custGeom>
                <a:grpFill/>
                <a:ln w="2845" cap="flat">
                  <a:noFill/>
                  <a:prstDash val="solid"/>
                  <a:miter/>
                </a:ln>
              </p:spPr>
              <p:txBody>
                <a:bodyPr rtlCol="0" anchor="ctr"/>
                <a:lstStyle/>
                <a:p>
                  <a:endParaRPr lang="en-US"/>
                </a:p>
              </p:txBody>
            </p:sp>
            <p:sp>
              <p:nvSpPr>
                <p:cNvPr id="1629" name="Freeform: Shape 1628">
                  <a:extLst>
                    <a:ext uri="{FF2B5EF4-FFF2-40B4-BE49-F238E27FC236}">
                      <a16:creationId xmlns:a16="http://schemas.microsoft.com/office/drawing/2014/main" id="{BC10C638-CD31-F7BF-BB36-42E830BDC024}"/>
                    </a:ext>
                  </a:extLst>
                </p:cNvPr>
                <p:cNvSpPr/>
                <p:nvPr/>
              </p:nvSpPr>
              <p:spPr>
                <a:xfrm>
                  <a:off x="9587151" y="2587779"/>
                  <a:ext cx="9481" cy="9533"/>
                </a:xfrm>
                <a:custGeom>
                  <a:avLst/>
                  <a:gdLst>
                    <a:gd name="connsiteX0" fmla="*/ 802 w 9481"/>
                    <a:gd name="connsiteY0" fmla="*/ 2233 h 9533"/>
                    <a:gd name="connsiteX1" fmla="*/ 7378 w 9481"/>
                    <a:gd name="connsiteY1" fmla="*/ 724 h 9533"/>
                    <a:gd name="connsiteX2" fmla="*/ 8688 w 9481"/>
                    <a:gd name="connsiteY2" fmla="*/ 7300 h 9533"/>
                    <a:gd name="connsiteX3" fmla="*/ 2111 w 9481"/>
                    <a:gd name="connsiteY3" fmla="*/ 8809 h 9533"/>
                    <a:gd name="connsiteX4" fmla="*/ 802 w 9481"/>
                    <a:gd name="connsiteY4" fmla="*/ 2233 h 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1" h="9533">
                      <a:moveTo>
                        <a:pt x="802" y="2233"/>
                      </a:moveTo>
                      <a:cubicBezTo>
                        <a:pt x="2282" y="12"/>
                        <a:pt x="5214" y="-671"/>
                        <a:pt x="7378" y="724"/>
                      </a:cubicBezTo>
                      <a:cubicBezTo>
                        <a:pt x="9542" y="2119"/>
                        <a:pt x="10139" y="5051"/>
                        <a:pt x="8688" y="7300"/>
                      </a:cubicBezTo>
                      <a:cubicBezTo>
                        <a:pt x="7236" y="9521"/>
                        <a:pt x="4275" y="10204"/>
                        <a:pt x="2111" y="8809"/>
                      </a:cubicBezTo>
                      <a:cubicBezTo>
                        <a:pt x="-81" y="7414"/>
                        <a:pt x="-650" y="4453"/>
                        <a:pt x="802" y="2233"/>
                      </a:cubicBezTo>
                      <a:close/>
                    </a:path>
                  </a:pathLst>
                </a:custGeom>
                <a:grpFill/>
                <a:ln w="2845" cap="flat">
                  <a:noFill/>
                  <a:prstDash val="solid"/>
                  <a:miter/>
                </a:ln>
              </p:spPr>
              <p:txBody>
                <a:bodyPr rtlCol="0" anchor="ctr"/>
                <a:lstStyle/>
                <a:p>
                  <a:endParaRPr lang="en-US"/>
                </a:p>
              </p:txBody>
            </p:sp>
            <p:sp>
              <p:nvSpPr>
                <p:cNvPr id="1630" name="Freeform: Shape 1629">
                  <a:extLst>
                    <a:ext uri="{FF2B5EF4-FFF2-40B4-BE49-F238E27FC236}">
                      <a16:creationId xmlns:a16="http://schemas.microsoft.com/office/drawing/2014/main" id="{E949763C-63EF-56EF-4AE5-60406DACA052}"/>
                    </a:ext>
                  </a:extLst>
                </p:cNvPr>
                <p:cNvSpPr/>
                <p:nvPr/>
              </p:nvSpPr>
              <p:spPr>
                <a:xfrm>
                  <a:off x="9508722" y="2534074"/>
                  <a:ext cx="8254" cy="8344"/>
                </a:xfrm>
                <a:custGeom>
                  <a:avLst/>
                  <a:gdLst>
                    <a:gd name="connsiteX0" fmla="*/ 800 w 8254"/>
                    <a:gd name="connsiteY0" fmla="*/ 1791 h 8344"/>
                    <a:gd name="connsiteX1" fmla="*/ 6579 w 8254"/>
                    <a:gd name="connsiteY1" fmla="*/ 738 h 8344"/>
                    <a:gd name="connsiteX2" fmla="*/ 7462 w 8254"/>
                    <a:gd name="connsiteY2" fmla="*/ 6545 h 8344"/>
                    <a:gd name="connsiteX3" fmla="*/ 1683 w 8254"/>
                    <a:gd name="connsiteY3" fmla="*/ 7599 h 8344"/>
                    <a:gd name="connsiteX4" fmla="*/ 800 w 8254"/>
                    <a:gd name="connsiteY4" fmla="*/ 1791 h 8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4" h="8344">
                      <a:moveTo>
                        <a:pt x="800" y="1791"/>
                      </a:moveTo>
                      <a:cubicBezTo>
                        <a:pt x="2167" y="-88"/>
                        <a:pt x="4758" y="-572"/>
                        <a:pt x="6579" y="738"/>
                      </a:cubicBezTo>
                      <a:cubicBezTo>
                        <a:pt x="8401" y="2047"/>
                        <a:pt x="8800" y="4666"/>
                        <a:pt x="7462" y="6545"/>
                      </a:cubicBezTo>
                      <a:cubicBezTo>
                        <a:pt x="6096" y="8453"/>
                        <a:pt x="3505" y="8908"/>
                        <a:pt x="1683" y="7599"/>
                      </a:cubicBezTo>
                      <a:cubicBezTo>
                        <a:pt x="-168" y="6289"/>
                        <a:pt x="-538" y="3670"/>
                        <a:pt x="800" y="1791"/>
                      </a:cubicBezTo>
                      <a:close/>
                    </a:path>
                  </a:pathLst>
                </a:custGeom>
                <a:grpFill/>
                <a:ln w="2845" cap="flat">
                  <a:noFill/>
                  <a:prstDash val="solid"/>
                  <a:miter/>
                </a:ln>
              </p:spPr>
              <p:txBody>
                <a:bodyPr rtlCol="0" anchor="ctr"/>
                <a:lstStyle/>
                <a:p>
                  <a:endParaRPr lang="en-US"/>
                </a:p>
              </p:txBody>
            </p:sp>
            <p:sp>
              <p:nvSpPr>
                <p:cNvPr id="1631" name="Freeform: Shape 1630">
                  <a:extLst>
                    <a:ext uri="{FF2B5EF4-FFF2-40B4-BE49-F238E27FC236}">
                      <a16:creationId xmlns:a16="http://schemas.microsoft.com/office/drawing/2014/main" id="{27FF7896-0632-265F-3FF8-D4BEF62B4F4E}"/>
                    </a:ext>
                  </a:extLst>
                </p:cNvPr>
                <p:cNvSpPr/>
                <p:nvPr/>
              </p:nvSpPr>
              <p:spPr>
                <a:xfrm>
                  <a:off x="9432485" y="2477325"/>
                  <a:ext cx="7052" cy="7193"/>
                </a:xfrm>
                <a:custGeom>
                  <a:avLst/>
                  <a:gdLst>
                    <a:gd name="connsiteX0" fmla="*/ 799 w 7052"/>
                    <a:gd name="connsiteY0" fmla="*/ 1405 h 7193"/>
                    <a:gd name="connsiteX1" fmla="*/ 5753 w 7052"/>
                    <a:gd name="connsiteY1" fmla="*/ 750 h 7193"/>
                    <a:gd name="connsiteX2" fmla="*/ 6265 w 7052"/>
                    <a:gd name="connsiteY2" fmla="*/ 5789 h 7193"/>
                    <a:gd name="connsiteX3" fmla="*/ 1311 w 7052"/>
                    <a:gd name="connsiteY3" fmla="*/ 6444 h 7193"/>
                    <a:gd name="connsiteX4" fmla="*/ 799 w 7052"/>
                    <a:gd name="connsiteY4" fmla="*/ 1405 h 7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2" h="7193">
                      <a:moveTo>
                        <a:pt x="799" y="1405"/>
                      </a:moveTo>
                      <a:cubicBezTo>
                        <a:pt x="2023" y="-161"/>
                        <a:pt x="4244" y="-474"/>
                        <a:pt x="5753" y="750"/>
                      </a:cubicBezTo>
                      <a:cubicBezTo>
                        <a:pt x="7261" y="1946"/>
                        <a:pt x="7489" y="4195"/>
                        <a:pt x="6265" y="5789"/>
                      </a:cubicBezTo>
                      <a:cubicBezTo>
                        <a:pt x="5041" y="7355"/>
                        <a:pt x="2820" y="7668"/>
                        <a:pt x="1311" y="6444"/>
                      </a:cubicBezTo>
                      <a:cubicBezTo>
                        <a:pt x="-197" y="5248"/>
                        <a:pt x="-453" y="2999"/>
                        <a:pt x="799" y="1405"/>
                      </a:cubicBezTo>
                      <a:close/>
                    </a:path>
                  </a:pathLst>
                </a:custGeom>
                <a:grpFill/>
                <a:ln w="2845" cap="flat">
                  <a:noFill/>
                  <a:prstDash val="solid"/>
                  <a:miter/>
                </a:ln>
              </p:spPr>
              <p:txBody>
                <a:bodyPr rtlCol="0" anchor="ctr"/>
                <a:lstStyle/>
                <a:p>
                  <a:endParaRPr lang="en-US"/>
                </a:p>
              </p:txBody>
            </p:sp>
            <p:sp>
              <p:nvSpPr>
                <p:cNvPr id="1632" name="Freeform: Shape 1631">
                  <a:extLst>
                    <a:ext uri="{FF2B5EF4-FFF2-40B4-BE49-F238E27FC236}">
                      <a16:creationId xmlns:a16="http://schemas.microsoft.com/office/drawing/2014/main" id="{6C28CBEA-258A-8D4B-3D95-A0B7F9B412FA}"/>
                    </a:ext>
                  </a:extLst>
                </p:cNvPr>
                <p:cNvSpPr/>
                <p:nvPr/>
              </p:nvSpPr>
              <p:spPr>
                <a:xfrm>
                  <a:off x="9358736" y="2417379"/>
                  <a:ext cx="5929" cy="5896"/>
                </a:xfrm>
                <a:custGeom>
                  <a:avLst/>
                  <a:gdLst>
                    <a:gd name="connsiteX0" fmla="*/ 730 w 5929"/>
                    <a:gd name="connsiteY0" fmla="*/ 1084 h 5896"/>
                    <a:gd name="connsiteX1" fmla="*/ 4915 w 5929"/>
                    <a:gd name="connsiteY1" fmla="*/ 657 h 5896"/>
                    <a:gd name="connsiteX2" fmla="*/ 5200 w 5929"/>
                    <a:gd name="connsiteY2" fmla="*/ 4813 h 5896"/>
                    <a:gd name="connsiteX3" fmla="*/ 1015 w 5929"/>
                    <a:gd name="connsiteY3" fmla="*/ 5240 h 5896"/>
                    <a:gd name="connsiteX4" fmla="*/ 730 w 5929"/>
                    <a:gd name="connsiteY4" fmla="*/ 1084 h 5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 h="5896">
                      <a:moveTo>
                        <a:pt x="730" y="1084"/>
                      </a:moveTo>
                      <a:cubicBezTo>
                        <a:pt x="1811" y="-169"/>
                        <a:pt x="3662" y="-368"/>
                        <a:pt x="4915" y="657"/>
                      </a:cubicBezTo>
                      <a:cubicBezTo>
                        <a:pt x="6139" y="1681"/>
                        <a:pt x="6281" y="3560"/>
                        <a:pt x="5200" y="4813"/>
                      </a:cubicBezTo>
                      <a:cubicBezTo>
                        <a:pt x="4118" y="6066"/>
                        <a:pt x="2267" y="6265"/>
                        <a:pt x="1015" y="5240"/>
                      </a:cubicBezTo>
                      <a:cubicBezTo>
                        <a:pt x="-210" y="4215"/>
                        <a:pt x="-352" y="2336"/>
                        <a:pt x="730" y="1084"/>
                      </a:cubicBezTo>
                      <a:close/>
                    </a:path>
                  </a:pathLst>
                </a:custGeom>
                <a:grpFill/>
                <a:ln w="2845" cap="flat">
                  <a:noFill/>
                  <a:prstDash val="solid"/>
                  <a:miter/>
                </a:ln>
              </p:spPr>
              <p:txBody>
                <a:bodyPr rtlCol="0" anchor="ctr"/>
                <a:lstStyle/>
                <a:p>
                  <a:endParaRPr lang="en-US"/>
                </a:p>
              </p:txBody>
            </p:sp>
            <p:sp>
              <p:nvSpPr>
                <p:cNvPr id="1633" name="Freeform: Shape 1632">
                  <a:extLst>
                    <a:ext uri="{FF2B5EF4-FFF2-40B4-BE49-F238E27FC236}">
                      <a16:creationId xmlns:a16="http://schemas.microsoft.com/office/drawing/2014/main" id="{A2D53475-0C7B-F2EB-971D-56AE98367030}"/>
                    </a:ext>
                  </a:extLst>
                </p:cNvPr>
                <p:cNvSpPr/>
                <p:nvPr/>
              </p:nvSpPr>
              <p:spPr>
                <a:xfrm>
                  <a:off x="9287540" y="2354423"/>
                  <a:ext cx="4698" cy="4725"/>
                </a:xfrm>
                <a:custGeom>
                  <a:avLst/>
                  <a:gdLst>
                    <a:gd name="connsiteX0" fmla="*/ 641 w 4698"/>
                    <a:gd name="connsiteY0" fmla="*/ 783 h 4725"/>
                    <a:gd name="connsiteX1" fmla="*/ 3972 w 4698"/>
                    <a:gd name="connsiteY1" fmla="*/ 612 h 4725"/>
                    <a:gd name="connsiteX2" fmla="*/ 4057 w 4698"/>
                    <a:gd name="connsiteY2" fmla="*/ 3943 h 4725"/>
                    <a:gd name="connsiteX3" fmla="*/ 727 w 4698"/>
                    <a:gd name="connsiteY3" fmla="*/ 4113 h 4725"/>
                    <a:gd name="connsiteX4" fmla="*/ 641 w 4698"/>
                    <a:gd name="connsiteY4" fmla="*/ 783 h 4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8" h="4725">
                      <a:moveTo>
                        <a:pt x="641" y="783"/>
                      </a:moveTo>
                      <a:cubicBezTo>
                        <a:pt x="1524" y="-185"/>
                        <a:pt x="3033" y="-271"/>
                        <a:pt x="3972" y="612"/>
                      </a:cubicBezTo>
                      <a:cubicBezTo>
                        <a:pt x="4912" y="1494"/>
                        <a:pt x="4940" y="2975"/>
                        <a:pt x="4057" y="3943"/>
                      </a:cubicBezTo>
                      <a:cubicBezTo>
                        <a:pt x="3175" y="4911"/>
                        <a:pt x="1666" y="4996"/>
                        <a:pt x="727" y="4113"/>
                      </a:cubicBezTo>
                      <a:cubicBezTo>
                        <a:pt x="-213" y="3231"/>
                        <a:pt x="-241" y="1751"/>
                        <a:pt x="641" y="783"/>
                      </a:cubicBezTo>
                      <a:close/>
                    </a:path>
                  </a:pathLst>
                </a:custGeom>
                <a:grpFill/>
                <a:ln w="2845" cap="flat">
                  <a:noFill/>
                  <a:prstDash val="solid"/>
                  <a:miter/>
                </a:ln>
              </p:spPr>
              <p:txBody>
                <a:bodyPr rtlCol="0" anchor="ctr"/>
                <a:lstStyle/>
                <a:p>
                  <a:endParaRPr lang="en-US"/>
                </a:p>
              </p:txBody>
            </p:sp>
            <p:sp>
              <p:nvSpPr>
                <p:cNvPr id="1634" name="Freeform: Shape 1633">
                  <a:extLst>
                    <a:ext uri="{FF2B5EF4-FFF2-40B4-BE49-F238E27FC236}">
                      <a16:creationId xmlns:a16="http://schemas.microsoft.com/office/drawing/2014/main" id="{65B87416-3926-40F3-F714-17476ABF79CF}"/>
                    </a:ext>
                  </a:extLst>
                </p:cNvPr>
                <p:cNvSpPr/>
                <p:nvPr/>
              </p:nvSpPr>
              <p:spPr>
                <a:xfrm>
                  <a:off x="9218833" y="2288800"/>
                  <a:ext cx="3529" cy="3481"/>
                </a:xfrm>
                <a:custGeom>
                  <a:avLst/>
                  <a:gdLst>
                    <a:gd name="connsiteX0" fmla="*/ 512 w 3529"/>
                    <a:gd name="connsiteY0" fmla="*/ 531 h 3481"/>
                    <a:gd name="connsiteX1" fmla="*/ 3017 w 3529"/>
                    <a:gd name="connsiteY1" fmla="*/ 474 h 3481"/>
                    <a:gd name="connsiteX2" fmla="*/ 3017 w 3529"/>
                    <a:gd name="connsiteY2" fmla="*/ 2951 h 3481"/>
                    <a:gd name="connsiteX3" fmla="*/ 512 w 3529"/>
                    <a:gd name="connsiteY3" fmla="*/ 3007 h 3481"/>
                    <a:gd name="connsiteX4" fmla="*/ 512 w 3529"/>
                    <a:gd name="connsiteY4" fmla="*/ 531 h 3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 h="3481">
                      <a:moveTo>
                        <a:pt x="512" y="531"/>
                      </a:moveTo>
                      <a:cubicBezTo>
                        <a:pt x="1196" y="-153"/>
                        <a:pt x="2334" y="-181"/>
                        <a:pt x="3017" y="474"/>
                      </a:cubicBezTo>
                      <a:cubicBezTo>
                        <a:pt x="3700" y="1129"/>
                        <a:pt x="3700" y="2239"/>
                        <a:pt x="3017" y="2951"/>
                      </a:cubicBezTo>
                      <a:cubicBezTo>
                        <a:pt x="2334" y="3634"/>
                        <a:pt x="1196" y="3662"/>
                        <a:pt x="512" y="3007"/>
                      </a:cubicBezTo>
                      <a:cubicBezTo>
                        <a:pt x="-171" y="2353"/>
                        <a:pt x="-171" y="1242"/>
                        <a:pt x="512" y="531"/>
                      </a:cubicBezTo>
                      <a:close/>
                    </a:path>
                  </a:pathLst>
                </a:custGeom>
                <a:grpFill/>
                <a:ln w="2845" cap="flat">
                  <a:noFill/>
                  <a:prstDash val="solid"/>
                  <a:miter/>
                </a:ln>
              </p:spPr>
              <p:txBody>
                <a:bodyPr rtlCol="0" anchor="ctr"/>
                <a:lstStyle/>
                <a:p>
                  <a:endParaRPr lang="en-US"/>
                </a:p>
              </p:txBody>
            </p:sp>
          </p:grpSp>
          <p:grpSp>
            <p:nvGrpSpPr>
              <p:cNvPr id="22" name="Graphic 9">
                <a:extLst>
                  <a:ext uri="{FF2B5EF4-FFF2-40B4-BE49-F238E27FC236}">
                    <a16:creationId xmlns:a16="http://schemas.microsoft.com/office/drawing/2014/main" id="{1E0D94D3-C976-717A-FAE6-76C0DE184E83}"/>
                  </a:ext>
                </a:extLst>
              </p:cNvPr>
              <p:cNvGrpSpPr/>
              <p:nvPr/>
            </p:nvGrpSpPr>
            <p:grpSpPr>
              <a:xfrm>
                <a:off x="9152680" y="2354711"/>
                <a:ext cx="3051450" cy="725581"/>
                <a:chOff x="9152680" y="2354711"/>
                <a:chExt cx="3051450" cy="725581"/>
              </a:xfrm>
              <a:grpFill/>
            </p:grpSpPr>
            <p:sp>
              <p:nvSpPr>
                <p:cNvPr id="1566" name="Freeform: Shape 1565">
                  <a:extLst>
                    <a:ext uri="{FF2B5EF4-FFF2-40B4-BE49-F238E27FC236}">
                      <a16:creationId xmlns:a16="http://schemas.microsoft.com/office/drawing/2014/main" id="{DB61F195-CD71-18C7-A513-76B12BEE7702}"/>
                    </a:ext>
                  </a:extLst>
                </p:cNvPr>
                <p:cNvSpPr/>
                <p:nvPr/>
              </p:nvSpPr>
              <p:spPr>
                <a:xfrm>
                  <a:off x="12159502" y="2659775"/>
                  <a:ext cx="44628" cy="45131"/>
                </a:xfrm>
                <a:custGeom>
                  <a:avLst/>
                  <a:gdLst>
                    <a:gd name="connsiteX0" fmla="*/ 3631 w 44628"/>
                    <a:gd name="connsiteY0" fmla="*/ 34460 h 45131"/>
                    <a:gd name="connsiteX1" fmla="*/ 9922 w 44628"/>
                    <a:gd name="connsiteY1" fmla="*/ 3372 h 45131"/>
                    <a:gd name="connsiteX2" fmla="*/ 40838 w 44628"/>
                    <a:gd name="connsiteY2" fmla="*/ 10575 h 45131"/>
                    <a:gd name="connsiteX3" fmla="*/ 34547 w 44628"/>
                    <a:gd name="connsiteY3" fmla="*/ 41662 h 45131"/>
                    <a:gd name="connsiteX4" fmla="*/ 3631 w 44628"/>
                    <a:gd name="connsiteY4" fmla="*/ 34460 h 4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8" h="45131">
                      <a:moveTo>
                        <a:pt x="3631" y="34460"/>
                      </a:moveTo>
                      <a:cubicBezTo>
                        <a:pt x="-3059" y="23812"/>
                        <a:pt x="-241" y="9891"/>
                        <a:pt x="9922" y="3372"/>
                      </a:cubicBezTo>
                      <a:cubicBezTo>
                        <a:pt x="20085" y="-3147"/>
                        <a:pt x="33921" y="70"/>
                        <a:pt x="40838" y="10575"/>
                      </a:cubicBezTo>
                      <a:cubicBezTo>
                        <a:pt x="47757" y="21079"/>
                        <a:pt x="44938" y="35000"/>
                        <a:pt x="34547" y="41662"/>
                      </a:cubicBezTo>
                      <a:cubicBezTo>
                        <a:pt x="24156" y="48324"/>
                        <a:pt x="10320" y="45107"/>
                        <a:pt x="3631" y="34460"/>
                      </a:cubicBezTo>
                      <a:close/>
                    </a:path>
                  </a:pathLst>
                </a:custGeom>
                <a:grpFill/>
                <a:ln w="2845"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8392D747-EED7-FEFB-BB08-46A92C7CCBFB}"/>
                    </a:ext>
                  </a:extLst>
                </p:cNvPr>
                <p:cNvSpPr/>
                <p:nvPr/>
              </p:nvSpPr>
              <p:spPr>
                <a:xfrm>
                  <a:off x="12075157" y="2712684"/>
                  <a:ext cx="43372" cy="43834"/>
                </a:xfrm>
                <a:custGeom>
                  <a:avLst/>
                  <a:gdLst>
                    <a:gd name="connsiteX0" fmla="*/ 3027 w 43372"/>
                    <a:gd name="connsiteY0" fmla="*/ 32566 h 43834"/>
                    <a:gd name="connsiteX1" fmla="*/ 10485 w 43372"/>
                    <a:gd name="connsiteY1" fmla="*/ 2788 h 43834"/>
                    <a:gd name="connsiteX2" fmla="*/ 18570 w 43372"/>
                    <a:gd name="connsiteY2" fmla="*/ 169 h 43834"/>
                    <a:gd name="connsiteX3" fmla="*/ 26770 w 43372"/>
                    <a:gd name="connsiteY3" fmla="*/ 738 h 43834"/>
                    <a:gd name="connsiteX4" fmla="*/ 40150 w 43372"/>
                    <a:gd name="connsiteY4" fmla="*/ 10930 h 43834"/>
                    <a:gd name="connsiteX5" fmla="*/ 42768 w 43372"/>
                    <a:gd name="connsiteY5" fmla="*/ 27641 h 43834"/>
                    <a:gd name="connsiteX6" fmla="*/ 39295 w 43372"/>
                    <a:gd name="connsiteY6" fmla="*/ 35299 h 43834"/>
                    <a:gd name="connsiteX7" fmla="*/ 32861 w 43372"/>
                    <a:gd name="connsiteY7" fmla="*/ 40992 h 43834"/>
                    <a:gd name="connsiteX8" fmla="*/ 3055 w 43372"/>
                    <a:gd name="connsiteY8" fmla="*/ 32594 h 4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72" h="43834">
                      <a:moveTo>
                        <a:pt x="3027" y="32566"/>
                      </a:moveTo>
                      <a:cubicBezTo>
                        <a:pt x="-3037" y="21947"/>
                        <a:pt x="294" y="8624"/>
                        <a:pt x="10485" y="2788"/>
                      </a:cubicBezTo>
                      <a:cubicBezTo>
                        <a:pt x="13048" y="1336"/>
                        <a:pt x="15781" y="453"/>
                        <a:pt x="18570" y="169"/>
                      </a:cubicBezTo>
                      <a:cubicBezTo>
                        <a:pt x="21332" y="-173"/>
                        <a:pt x="24093" y="-2"/>
                        <a:pt x="26770" y="738"/>
                      </a:cubicBezTo>
                      <a:cubicBezTo>
                        <a:pt x="32121" y="2162"/>
                        <a:pt x="37018" y="5663"/>
                        <a:pt x="40150" y="10930"/>
                      </a:cubicBezTo>
                      <a:cubicBezTo>
                        <a:pt x="43281" y="16168"/>
                        <a:pt x="44078" y="22175"/>
                        <a:pt x="42768" y="27641"/>
                      </a:cubicBezTo>
                      <a:cubicBezTo>
                        <a:pt x="42114" y="30374"/>
                        <a:pt x="40947" y="32993"/>
                        <a:pt x="39295" y="35299"/>
                      </a:cubicBezTo>
                      <a:cubicBezTo>
                        <a:pt x="37615" y="37548"/>
                        <a:pt x="35452" y="39512"/>
                        <a:pt x="32861" y="40992"/>
                      </a:cubicBezTo>
                      <a:cubicBezTo>
                        <a:pt x="22471" y="46971"/>
                        <a:pt x="9119" y="43213"/>
                        <a:pt x="3055" y="32594"/>
                      </a:cubicBezTo>
                      <a:close/>
                    </a:path>
                  </a:pathLst>
                </a:custGeom>
                <a:grpFill/>
                <a:ln w="2845"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6EB281B2-CF91-395E-EB5C-DA88E0E6A589}"/>
                    </a:ext>
                  </a:extLst>
                </p:cNvPr>
                <p:cNvSpPr/>
                <p:nvPr/>
              </p:nvSpPr>
              <p:spPr>
                <a:xfrm>
                  <a:off x="11988805" y="2761763"/>
                  <a:ext cx="41963" cy="42871"/>
                </a:xfrm>
                <a:custGeom>
                  <a:avLst/>
                  <a:gdLst>
                    <a:gd name="connsiteX0" fmla="*/ 2494 w 41963"/>
                    <a:gd name="connsiteY0" fmla="*/ 31142 h 42871"/>
                    <a:gd name="connsiteX1" fmla="*/ 10863 w 41963"/>
                    <a:gd name="connsiteY1" fmla="*/ 2417 h 42871"/>
                    <a:gd name="connsiteX2" fmla="*/ 39303 w 41963"/>
                    <a:gd name="connsiteY2" fmla="*/ 11470 h 42871"/>
                    <a:gd name="connsiteX3" fmla="*/ 31047 w 41963"/>
                    <a:gd name="connsiteY3" fmla="*/ 40394 h 42871"/>
                    <a:gd name="connsiteX4" fmla="*/ 2494 w 41963"/>
                    <a:gd name="connsiteY4" fmla="*/ 31142 h 4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63" h="42871">
                      <a:moveTo>
                        <a:pt x="2494" y="31142"/>
                      </a:moveTo>
                      <a:cubicBezTo>
                        <a:pt x="-2972" y="20580"/>
                        <a:pt x="871" y="7940"/>
                        <a:pt x="10863" y="2417"/>
                      </a:cubicBezTo>
                      <a:cubicBezTo>
                        <a:pt x="20884" y="-3020"/>
                        <a:pt x="33638" y="1022"/>
                        <a:pt x="39303" y="11470"/>
                      </a:cubicBezTo>
                      <a:cubicBezTo>
                        <a:pt x="44968" y="21918"/>
                        <a:pt x="41295" y="34843"/>
                        <a:pt x="31047" y="40394"/>
                      </a:cubicBezTo>
                      <a:cubicBezTo>
                        <a:pt x="20855" y="46031"/>
                        <a:pt x="7959" y="41675"/>
                        <a:pt x="2494" y="31142"/>
                      </a:cubicBezTo>
                      <a:close/>
                    </a:path>
                  </a:pathLst>
                </a:custGeom>
                <a:grpFill/>
                <a:ln w="2845"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EBD4AEAA-F751-6435-A2F8-D813EB5CD36A}"/>
                    </a:ext>
                  </a:extLst>
                </p:cNvPr>
                <p:cNvSpPr/>
                <p:nvPr/>
              </p:nvSpPr>
              <p:spPr>
                <a:xfrm>
                  <a:off x="11900407" y="2807362"/>
                  <a:ext cx="40772" cy="41493"/>
                </a:xfrm>
                <a:custGeom>
                  <a:avLst/>
                  <a:gdLst>
                    <a:gd name="connsiteX0" fmla="*/ 2043 w 40772"/>
                    <a:gd name="connsiteY0" fmla="*/ 29469 h 41493"/>
                    <a:gd name="connsiteX1" fmla="*/ 11295 w 40772"/>
                    <a:gd name="connsiteY1" fmla="*/ 1912 h 41493"/>
                    <a:gd name="connsiteX2" fmla="*/ 38595 w 40772"/>
                    <a:gd name="connsiteY2" fmla="*/ 11961 h 41493"/>
                    <a:gd name="connsiteX3" fmla="*/ 29343 w 40772"/>
                    <a:gd name="connsiteY3" fmla="*/ 39519 h 41493"/>
                    <a:gd name="connsiteX4" fmla="*/ 2043 w 40772"/>
                    <a:gd name="connsiteY4" fmla="*/ 29469 h 4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72" h="41493">
                      <a:moveTo>
                        <a:pt x="2043" y="29469"/>
                      </a:moveTo>
                      <a:cubicBezTo>
                        <a:pt x="-2825" y="19022"/>
                        <a:pt x="1302" y="6695"/>
                        <a:pt x="11295" y="1912"/>
                      </a:cubicBezTo>
                      <a:cubicBezTo>
                        <a:pt x="21287" y="-2871"/>
                        <a:pt x="33500" y="1627"/>
                        <a:pt x="38595" y="11961"/>
                      </a:cubicBezTo>
                      <a:cubicBezTo>
                        <a:pt x="43691" y="22295"/>
                        <a:pt x="39535" y="34651"/>
                        <a:pt x="29343" y="39519"/>
                      </a:cubicBezTo>
                      <a:cubicBezTo>
                        <a:pt x="19152" y="44415"/>
                        <a:pt x="6939" y="39889"/>
                        <a:pt x="2043" y="29469"/>
                      </a:cubicBezTo>
                      <a:close/>
                    </a:path>
                  </a:pathLst>
                </a:custGeom>
                <a:grpFill/>
                <a:ln w="2845"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BEC9B574-ADC4-526C-5E4B-849711C7CFF0}"/>
                    </a:ext>
                  </a:extLst>
                </p:cNvPr>
                <p:cNvSpPr/>
                <p:nvPr/>
              </p:nvSpPr>
              <p:spPr>
                <a:xfrm>
                  <a:off x="11810239" y="2849356"/>
                  <a:ext cx="39513" cy="40183"/>
                </a:xfrm>
                <a:custGeom>
                  <a:avLst/>
                  <a:gdLst>
                    <a:gd name="connsiteX0" fmla="*/ 1624 w 39513"/>
                    <a:gd name="connsiteY0" fmla="*/ 27672 h 40183"/>
                    <a:gd name="connsiteX1" fmla="*/ 11759 w 39513"/>
                    <a:gd name="connsiteY1" fmla="*/ 1482 h 40183"/>
                    <a:gd name="connsiteX2" fmla="*/ 37750 w 39513"/>
                    <a:gd name="connsiteY2" fmla="*/ 12243 h 40183"/>
                    <a:gd name="connsiteX3" fmla="*/ 27729 w 39513"/>
                    <a:gd name="connsiteY3" fmla="*/ 38661 h 40183"/>
                    <a:gd name="connsiteX4" fmla="*/ 1624 w 39513"/>
                    <a:gd name="connsiteY4" fmla="*/ 27672 h 40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13" h="40183">
                      <a:moveTo>
                        <a:pt x="1624" y="27672"/>
                      </a:moveTo>
                      <a:cubicBezTo>
                        <a:pt x="-2675" y="17367"/>
                        <a:pt x="1852" y="5638"/>
                        <a:pt x="11759" y="1482"/>
                      </a:cubicBezTo>
                      <a:cubicBezTo>
                        <a:pt x="21694" y="-2589"/>
                        <a:pt x="33224" y="1966"/>
                        <a:pt x="37750" y="12243"/>
                      </a:cubicBezTo>
                      <a:cubicBezTo>
                        <a:pt x="42248" y="22434"/>
                        <a:pt x="37864" y="34505"/>
                        <a:pt x="27729" y="38661"/>
                      </a:cubicBezTo>
                      <a:cubicBezTo>
                        <a:pt x="17624" y="42903"/>
                        <a:pt x="5951" y="37978"/>
                        <a:pt x="1624" y="27672"/>
                      </a:cubicBezTo>
                      <a:close/>
                    </a:path>
                  </a:pathLst>
                </a:custGeom>
                <a:grpFill/>
                <a:ln w="2845"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EC1160CA-F654-84BE-8445-61C5B8714D44}"/>
                    </a:ext>
                  </a:extLst>
                </p:cNvPr>
                <p:cNvSpPr/>
                <p:nvPr/>
              </p:nvSpPr>
              <p:spPr>
                <a:xfrm>
                  <a:off x="11718494" y="2887336"/>
                  <a:ext cx="38188" cy="39188"/>
                </a:xfrm>
                <a:custGeom>
                  <a:avLst/>
                  <a:gdLst>
                    <a:gd name="connsiteX0" fmla="*/ 1275 w 38188"/>
                    <a:gd name="connsiteY0" fmla="*/ 26275 h 39188"/>
                    <a:gd name="connsiteX1" fmla="*/ 12092 w 38188"/>
                    <a:gd name="connsiteY1" fmla="*/ 1251 h 39188"/>
                    <a:gd name="connsiteX2" fmla="*/ 36803 w 38188"/>
                    <a:gd name="connsiteY2" fmla="*/ 12638 h 39188"/>
                    <a:gd name="connsiteX3" fmla="*/ 26071 w 38188"/>
                    <a:gd name="connsiteY3" fmla="*/ 37890 h 39188"/>
                    <a:gd name="connsiteX4" fmla="*/ 1275 w 38188"/>
                    <a:gd name="connsiteY4" fmla="*/ 26303 h 3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 h="39188">
                      <a:moveTo>
                        <a:pt x="1275" y="26275"/>
                      </a:moveTo>
                      <a:cubicBezTo>
                        <a:pt x="-2512" y="16083"/>
                        <a:pt x="2442" y="5151"/>
                        <a:pt x="12092" y="1251"/>
                      </a:cubicBezTo>
                      <a:cubicBezTo>
                        <a:pt x="21772" y="-2535"/>
                        <a:pt x="32846" y="2561"/>
                        <a:pt x="36803" y="12638"/>
                      </a:cubicBezTo>
                      <a:cubicBezTo>
                        <a:pt x="40760" y="22716"/>
                        <a:pt x="35949" y="34018"/>
                        <a:pt x="26071" y="37890"/>
                      </a:cubicBezTo>
                      <a:cubicBezTo>
                        <a:pt x="16221" y="41847"/>
                        <a:pt x="5032" y="36410"/>
                        <a:pt x="1275" y="26303"/>
                      </a:cubicBezTo>
                      <a:close/>
                    </a:path>
                  </a:pathLst>
                </a:custGeom>
                <a:grpFill/>
                <a:ln w="2845"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A9A21082-C10F-CC79-203B-3BB200116ADC}"/>
                    </a:ext>
                  </a:extLst>
                </p:cNvPr>
                <p:cNvSpPr/>
                <p:nvPr/>
              </p:nvSpPr>
              <p:spPr>
                <a:xfrm>
                  <a:off x="11625247" y="2921510"/>
                  <a:ext cx="36935" cy="37861"/>
                </a:xfrm>
                <a:custGeom>
                  <a:avLst/>
                  <a:gdLst>
                    <a:gd name="connsiteX0" fmla="*/ 975 w 36935"/>
                    <a:gd name="connsiteY0" fmla="*/ 24782 h 37861"/>
                    <a:gd name="connsiteX1" fmla="*/ 12391 w 36935"/>
                    <a:gd name="connsiteY1" fmla="*/ 926 h 37861"/>
                    <a:gd name="connsiteX2" fmla="*/ 35877 w 36935"/>
                    <a:gd name="connsiteY2" fmla="*/ 13053 h 37861"/>
                    <a:gd name="connsiteX3" fmla="*/ 24461 w 36935"/>
                    <a:gd name="connsiteY3" fmla="*/ 36909 h 37861"/>
                    <a:gd name="connsiteX4" fmla="*/ 975 w 36935"/>
                    <a:gd name="connsiteY4" fmla="*/ 24782 h 3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35" h="37861">
                      <a:moveTo>
                        <a:pt x="975" y="24782"/>
                      </a:moveTo>
                      <a:cubicBezTo>
                        <a:pt x="-2270" y="14818"/>
                        <a:pt x="2853" y="4142"/>
                        <a:pt x="12391" y="926"/>
                      </a:cubicBezTo>
                      <a:cubicBezTo>
                        <a:pt x="21928" y="-2291"/>
                        <a:pt x="32461" y="3146"/>
                        <a:pt x="35877" y="13053"/>
                      </a:cubicBezTo>
                      <a:cubicBezTo>
                        <a:pt x="39293" y="22960"/>
                        <a:pt x="34168" y="33636"/>
                        <a:pt x="24461" y="36909"/>
                      </a:cubicBezTo>
                      <a:cubicBezTo>
                        <a:pt x="14725" y="40183"/>
                        <a:pt x="4220" y="34746"/>
                        <a:pt x="975" y="24782"/>
                      </a:cubicBezTo>
                      <a:close/>
                    </a:path>
                  </a:pathLst>
                </a:custGeom>
                <a:grpFill/>
                <a:ln w="2845"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697C4A11-B99A-6B09-5C7C-416199FE79CE}"/>
                    </a:ext>
                  </a:extLst>
                </p:cNvPr>
                <p:cNvSpPr/>
                <p:nvPr/>
              </p:nvSpPr>
              <p:spPr>
                <a:xfrm>
                  <a:off x="11530654" y="2951955"/>
                  <a:ext cx="35696" cy="36514"/>
                </a:xfrm>
                <a:custGeom>
                  <a:avLst/>
                  <a:gdLst>
                    <a:gd name="connsiteX0" fmla="*/ 711 w 35696"/>
                    <a:gd name="connsiteY0" fmla="*/ 23090 h 36514"/>
                    <a:gd name="connsiteX1" fmla="*/ 12725 w 35696"/>
                    <a:gd name="connsiteY1" fmla="*/ 657 h 36514"/>
                    <a:gd name="connsiteX2" fmla="*/ 26247 w 35696"/>
                    <a:gd name="connsiteY2" fmla="*/ 2394 h 36514"/>
                    <a:gd name="connsiteX3" fmla="*/ 34902 w 35696"/>
                    <a:gd name="connsiteY3" fmla="*/ 13297 h 36514"/>
                    <a:gd name="connsiteX4" fmla="*/ 33592 w 35696"/>
                    <a:gd name="connsiteY4" fmla="*/ 27246 h 36514"/>
                    <a:gd name="connsiteX5" fmla="*/ 22917 w 35696"/>
                    <a:gd name="connsiteY5" fmla="*/ 35844 h 36514"/>
                    <a:gd name="connsiteX6" fmla="*/ 683 w 35696"/>
                    <a:gd name="connsiteY6" fmla="*/ 23090 h 3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696" h="36514">
                      <a:moveTo>
                        <a:pt x="711" y="23090"/>
                      </a:moveTo>
                      <a:cubicBezTo>
                        <a:pt x="-2021" y="13354"/>
                        <a:pt x="3360" y="3304"/>
                        <a:pt x="12725" y="657"/>
                      </a:cubicBezTo>
                      <a:cubicBezTo>
                        <a:pt x="17423" y="-681"/>
                        <a:pt x="22234" y="87"/>
                        <a:pt x="26247" y="2394"/>
                      </a:cubicBezTo>
                      <a:cubicBezTo>
                        <a:pt x="30262" y="4671"/>
                        <a:pt x="33450" y="8457"/>
                        <a:pt x="34902" y="13297"/>
                      </a:cubicBezTo>
                      <a:cubicBezTo>
                        <a:pt x="36354" y="18137"/>
                        <a:pt x="35756" y="23147"/>
                        <a:pt x="33592" y="27246"/>
                      </a:cubicBezTo>
                      <a:cubicBezTo>
                        <a:pt x="31429" y="31317"/>
                        <a:pt x="27671" y="34506"/>
                        <a:pt x="22917" y="35844"/>
                      </a:cubicBezTo>
                      <a:cubicBezTo>
                        <a:pt x="13380" y="38548"/>
                        <a:pt x="3416" y="32826"/>
                        <a:pt x="683" y="23090"/>
                      </a:cubicBezTo>
                      <a:close/>
                    </a:path>
                  </a:pathLst>
                </a:custGeom>
                <a:grpFill/>
                <a:ln w="2845"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B63C4C68-82E6-3BD4-64CD-46B288472262}"/>
                    </a:ext>
                  </a:extLst>
                </p:cNvPr>
                <p:cNvSpPr/>
                <p:nvPr/>
              </p:nvSpPr>
              <p:spPr>
                <a:xfrm>
                  <a:off x="11434981" y="2978370"/>
                  <a:ext cx="34404" cy="35398"/>
                </a:xfrm>
                <a:custGeom>
                  <a:avLst/>
                  <a:gdLst>
                    <a:gd name="connsiteX0" fmla="*/ 503 w 34404"/>
                    <a:gd name="connsiteY0" fmla="*/ 21670 h 35398"/>
                    <a:gd name="connsiteX1" fmla="*/ 2467 w 34404"/>
                    <a:gd name="connsiteY1" fmla="*/ 8375 h 35398"/>
                    <a:gd name="connsiteX2" fmla="*/ 12972 w 34404"/>
                    <a:gd name="connsiteY2" fmla="*/ 518 h 35398"/>
                    <a:gd name="connsiteX3" fmla="*/ 33839 w 34404"/>
                    <a:gd name="connsiteY3" fmla="*/ 13414 h 35398"/>
                    <a:gd name="connsiteX4" fmla="*/ 21427 w 34404"/>
                    <a:gd name="connsiteY4" fmla="*/ 34879 h 35398"/>
                    <a:gd name="connsiteX5" fmla="*/ 8332 w 34404"/>
                    <a:gd name="connsiteY5" fmla="*/ 32687 h 35398"/>
                    <a:gd name="connsiteX6" fmla="*/ 503 w 34404"/>
                    <a:gd name="connsiteY6" fmla="*/ 21670 h 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04" h="35398">
                      <a:moveTo>
                        <a:pt x="503" y="21670"/>
                      </a:moveTo>
                      <a:cubicBezTo>
                        <a:pt x="-636" y="16916"/>
                        <a:pt x="218" y="12190"/>
                        <a:pt x="2467" y="8375"/>
                      </a:cubicBezTo>
                      <a:cubicBezTo>
                        <a:pt x="4716" y="4532"/>
                        <a:pt x="8446" y="1742"/>
                        <a:pt x="12972" y="518"/>
                      </a:cubicBezTo>
                      <a:cubicBezTo>
                        <a:pt x="22082" y="-1817"/>
                        <a:pt x="31420" y="3962"/>
                        <a:pt x="33839" y="13414"/>
                      </a:cubicBezTo>
                      <a:cubicBezTo>
                        <a:pt x="36259" y="22894"/>
                        <a:pt x="30680" y="32488"/>
                        <a:pt x="21427" y="34879"/>
                      </a:cubicBezTo>
                      <a:cubicBezTo>
                        <a:pt x="16815" y="36103"/>
                        <a:pt x="12090" y="35078"/>
                        <a:pt x="8332" y="32687"/>
                      </a:cubicBezTo>
                      <a:cubicBezTo>
                        <a:pt x="4545" y="30267"/>
                        <a:pt x="1641" y="26395"/>
                        <a:pt x="503" y="21670"/>
                      </a:cubicBezTo>
                      <a:close/>
                    </a:path>
                  </a:pathLst>
                </a:custGeom>
                <a:grpFill/>
                <a:ln w="2845"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525FDA2D-4DC0-8408-AECA-7236D550601A}"/>
                    </a:ext>
                  </a:extLst>
                </p:cNvPr>
                <p:cNvSpPr/>
                <p:nvPr/>
              </p:nvSpPr>
              <p:spPr>
                <a:xfrm>
                  <a:off x="11338308" y="3000710"/>
                  <a:ext cx="33157" cy="34112"/>
                </a:xfrm>
                <a:custGeom>
                  <a:avLst/>
                  <a:gdLst>
                    <a:gd name="connsiteX0" fmla="*/ 328 w 33157"/>
                    <a:gd name="connsiteY0" fmla="*/ 20397 h 34112"/>
                    <a:gd name="connsiteX1" fmla="*/ 13167 w 33157"/>
                    <a:gd name="connsiteY1" fmla="*/ 327 h 34112"/>
                    <a:gd name="connsiteX2" fmla="*/ 32781 w 33157"/>
                    <a:gd name="connsiteY2" fmla="*/ 13707 h 34112"/>
                    <a:gd name="connsiteX3" fmla="*/ 19942 w 33157"/>
                    <a:gd name="connsiteY3" fmla="*/ 33777 h 34112"/>
                    <a:gd name="connsiteX4" fmla="*/ 328 w 33157"/>
                    <a:gd name="connsiteY4" fmla="*/ 20397 h 34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57" h="34112">
                      <a:moveTo>
                        <a:pt x="328" y="20397"/>
                      </a:moveTo>
                      <a:cubicBezTo>
                        <a:pt x="-1466" y="11145"/>
                        <a:pt x="4284" y="2177"/>
                        <a:pt x="13167" y="327"/>
                      </a:cubicBezTo>
                      <a:cubicBezTo>
                        <a:pt x="22049" y="-1495"/>
                        <a:pt x="30845" y="4483"/>
                        <a:pt x="32781" y="13707"/>
                      </a:cubicBezTo>
                      <a:cubicBezTo>
                        <a:pt x="34717" y="22930"/>
                        <a:pt x="28995" y="31898"/>
                        <a:pt x="19942" y="33777"/>
                      </a:cubicBezTo>
                      <a:cubicBezTo>
                        <a:pt x="10918" y="35627"/>
                        <a:pt x="2121" y="29649"/>
                        <a:pt x="328" y="20397"/>
                      </a:cubicBezTo>
                      <a:close/>
                    </a:path>
                  </a:pathLst>
                </a:custGeom>
                <a:grpFill/>
                <a:ln w="2845"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541CFE5F-E2A8-5E08-9985-E48DE43092EB}"/>
                    </a:ext>
                  </a:extLst>
                </p:cNvPr>
                <p:cNvSpPr/>
                <p:nvPr/>
              </p:nvSpPr>
              <p:spPr>
                <a:xfrm>
                  <a:off x="11240792" y="3019187"/>
                  <a:ext cx="31947" cy="32798"/>
                </a:xfrm>
                <a:custGeom>
                  <a:avLst/>
                  <a:gdLst>
                    <a:gd name="connsiteX0" fmla="*/ 197 w 31947"/>
                    <a:gd name="connsiteY0" fmla="*/ 18858 h 32798"/>
                    <a:gd name="connsiteX1" fmla="*/ 13350 w 31947"/>
                    <a:gd name="connsiteY1" fmla="*/ 183 h 32798"/>
                    <a:gd name="connsiteX2" fmla="*/ 31711 w 31947"/>
                    <a:gd name="connsiteY2" fmla="*/ 13933 h 32798"/>
                    <a:gd name="connsiteX3" fmla="*/ 18559 w 31947"/>
                    <a:gd name="connsiteY3" fmla="*/ 32608 h 32798"/>
                    <a:gd name="connsiteX4" fmla="*/ 197 w 31947"/>
                    <a:gd name="connsiteY4" fmla="*/ 18858 h 32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7" h="32798">
                      <a:moveTo>
                        <a:pt x="197" y="18858"/>
                      </a:moveTo>
                      <a:cubicBezTo>
                        <a:pt x="-1170" y="9891"/>
                        <a:pt x="4724" y="1521"/>
                        <a:pt x="13350" y="183"/>
                      </a:cubicBezTo>
                      <a:cubicBezTo>
                        <a:pt x="21975" y="-1155"/>
                        <a:pt x="30202" y="4994"/>
                        <a:pt x="31711" y="13933"/>
                      </a:cubicBezTo>
                      <a:cubicBezTo>
                        <a:pt x="33220" y="22872"/>
                        <a:pt x="27327" y="31242"/>
                        <a:pt x="18559" y="32608"/>
                      </a:cubicBezTo>
                      <a:cubicBezTo>
                        <a:pt x="9791" y="33975"/>
                        <a:pt x="1563" y="27825"/>
                        <a:pt x="197" y="18858"/>
                      </a:cubicBezTo>
                      <a:close/>
                    </a:path>
                  </a:pathLst>
                </a:custGeom>
                <a:grpFill/>
                <a:ln w="2845"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B879AB51-279F-A0F9-6767-126166596BE8}"/>
                    </a:ext>
                  </a:extLst>
                </p:cNvPr>
                <p:cNvSpPr/>
                <p:nvPr/>
              </p:nvSpPr>
              <p:spPr>
                <a:xfrm>
                  <a:off x="11142643" y="3033673"/>
                  <a:ext cx="30690" cy="31561"/>
                </a:xfrm>
                <a:custGeom>
                  <a:avLst/>
                  <a:gdLst>
                    <a:gd name="connsiteX0" fmla="*/ 102 w 30690"/>
                    <a:gd name="connsiteY0" fmla="*/ 17439 h 31561"/>
                    <a:gd name="connsiteX1" fmla="*/ 13482 w 30690"/>
                    <a:gd name="connsiteY1" fmla="*/ 102 h 31561"/>
                    <a:gd name="connsiteX2" fmla="*/ 30563 w 30690"/>
                    <a:gd name="connsiteY2" fmla="*/ 13852 h 31561"/>
                    <a:gd name="connsiteX3" fmla="*/ 17212 w 30690"/>
                    <a:gd name="connsiteY3" fmla="*/ 31474 h 31561"/>
                    <a:gd name="connsiteX4" fmla="*/ 102 w 30690"/>
                    <a:gd name="connsiteY4" fmla="*/ 17439 h 31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0" h="31561">
                      <a:moveTo>
                        <a:pt x="102" y="17439"/>
                      </a:moveTo>
                      <a:cubicBezTo>
                        <a:pt x="-865" y="8784"/>
                        <a:pt x="5141" y="1013"/>
                        <a:pt x="13482" y="102"/>
                      </a:cubicBezTo>
                      <a:cubicBezTo>
                        <a:pt x="21824" y="-866"/>
                        <a:pt x="29453" y="5169"/>
                        <a:pt x="30563" y="13852"/>
                      </a:cubicBezTo>
                      <a:cubicBezTo>
                        <a:pt x="31645" y="22478"/>
                        <a:pt x="25695" y="30506"/>
                        <a:pt x="17212" y="31474"/>
                      </a:cubicBezTo>
                      <a:cubicBezTo>
                        <a:pt x="8728" y="32385"/>
                        <a:pt x="1070" y="26093"/>
                        <a:pt x="102" y="17439"/>
                      </a:cubicBezTo>
                      <a:close/>
                    </a:path>
                  </a:pathLst>
                </a:custGeom>
                <a:grpFill/>
                <a:ln w="2845"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483E0DB4-9ECD-C31A-12E7-4FAEBB594EA9}"/>
                    </a:ext>
                  </a:extLst>
                </p:cNvPr>
                <p:cNvSpPr/>
                <p:nvPr/>
              </p:nvSpPr>
              <p:spPr>
                <a:xfrm>
                  <a:off x="11044037" y="3043944"/>
                  <a:ext cx="29416" cy="30335"/>
                </a:xfrm>
                <a:custGeom>
                  <a:avLst/>
                  <a:gdLst>
                    <a:gd name="connsiteX0" fmla="*/ 37 w 29416"/>
                    <a:gd name="connsiteY0" fmla="*/ 16363 h 30335"/>
                    <a:gd name="connsiteX1" fmla="*/ 13531 w 29416"/>
                    <a:gd name="connsiteY1" fmla="*/ 51 h 30335"/>
                    <a:gd name="connsiteX2" fmla="*/ 29360 w 29416"/>
                    <a:gd name="connsiteY2" fmla="*/ 13944 h 30335"/>
                    <a:gd name="connsiteX3" fmla="*/ 15866 w 29416"/>
                    <a:gd name="connsiteY3" fmla="*/ 30284 h 30335"/>
                    <a:gd name="connsiteX4" fmla="*/ 37 w 29416"/>
                    <a:gd name="connsiteY4" fmla="*/ 16392 h 3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16" h="30335">
                      <a:moveTo>
                        <a:pt x="37" y="16363"/>
                      </a:moveTo>
                      <a:cubicBezTo>
                        <a:pt x="-532" y="8051"/>
                        <a:pt x="5503" y="706"/>
                        <a:pt x="13531" y="51"/>
                      </a:cubicBezTo>
                      <a:cubicBezTo>
                        <a:pt x="21559" y="-632"/>
                        <a:pt x="28648" y="5602"/>
                        <a:pt x="29360" y="13944"/>
                      </a:cubicBezTo>
                      <a:cubicBezTo>
                        <a:pt x="30071" y="22285"/>
                        <a:pt x="24036" y="29601"/>
                        <a:pt x="15866" y="30284"/>
                      </a:cubicBezTo>
                      <a:cubicBezTo>
                        <a:pt x="7695" y="30968"/>
                        <a:pt x="606" y="24761"/>
                        <a:pt x="37" y="16392"/>
                      </a:cubicBezTo>
                      <a:close/>
                    </a:path>
                  </a:pathLst>
                </a:custGeom>
                <a:grpFill/>
                <a:ln w="2845"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6DA2F389-2456-38C3-DF3C-8FC2BB10C28C}"/>
                    </a:ext>
                  </a:extLst>
                </p:cNvPr>
                <p:cNvSpPr/>
                <p:nvPr/>
              </p:nvSpPr>
              <p:spPr>
                <a:xfrm>
                  <a:off x="10945084" y="3050192"/>
                  <a:ext cx="28203" cy="29056"/>
                </a:xfrm>
                <a:custGeom>
                  <a:avLst/>
                  <a:gdLst>
                    <a:gd name="connsiteX0" fmla="*/ 6 w 28203"/>
                    <a:gd name="connsiteY0" fmla="*/ 15041 h 29056"/>
                    <a:gd name="connsiteX1" fmla="*/ 13557 w 28203"/>
                    <a:gd name="connsiteY1" fmla="*/ 9 h 29056"/>
                    <a:gd name="connsiteX2" fmla="*/ 28190 w 28203"/>
                    <a:gd name="connsiteY2" fmla="*/ 14016 h 29056"/>
                    <a:gd name="connsiteX3" fmla="*/ 14639 w 28203"/>
                    <a:gd name="connsiteY3" fmla="*/ 29047 h 29056"/>
                    <a:gd name="connsiteX4" fmla="*/ 6 w 28203"/>
                    <a:gd name="connsiteY4" fmla="*/ 15041 h 29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3" h="29056">
                      <a:moveTo>
                        <a:pt x="6" y="15041"/>
                      </a:moveTo>
                      <a:cubicBezTo>
                        <a:pt x="-222" y="7013"/>
                        <a:pt x="5842" y="294"/>
                        <a:pt x="13557" y="9"/>
                      </a:cubicBezTo>
                      <a:cubicBezTo>
                        <a:pt x="21272" y="-275"/>
                        <a:pt x="27820" y="6016"/>
                        <a:pt x="28190" y="14016"/>
                      </a:cubicBezTo>
                      <a:cubicBezTo>
                        <a:pt x="28531" y="22044"/>
                        <a:pt x="22467" y="28762"/>
                        <a:pt x="14639" y="29047"/>
                      </a:cubicBezTo>
                      <a:cubicBezTo>
                        <a:pt x="6810" y="29332"/>
                        <a:pt x="263" y="23040"/>
                        <a:pt x="6" y="15041"/>
                      </a:cubicBezTo>
                      <a:close/>
                    </a:path>
                  </a:pathLst>
                </a:custGeom>
                <a:grpFill/>
                <a:ln w="2845"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186BC15D-5645-502D-D271-527E77390B7C}"/>
                    </a:ext>
                  </a:extLst>
                </p:cNvPr>
                <p:cNvSpPr/>
                <p:nvPr/>
              </p:nvSpPr>
              <p:spPr>
                <a:xfrm>
                  <a:off x="10845991" y="3052506"/>
                  <a:ext cx="26988" cy="27786"/>
                </a:xfrm>
                <a:custGeom>
                  <a:avLst/>
                  <a:gdLst>
                    <a:gd name="connsiteX0" fmla="*/ 1 w 26988"/>
                    <a:gd name="connsiteY0" fmla="*/ 13722 h 27786"/>
                    <a:gd name="connsiteX1" fmla="*/ 13552 w 26988"/>
                    <a:gd name="connsiteY1" fmla="*/ 1 h 27786"/>
                    <a:gd name="connsiteX2" fmla="*/ 23032 w 26988"/>
                    <a:gd name="connsiteY2" fmla="*/ 4186 h 27786"/>
                    <a:gd name="connsiteX3" fmla="*/ 26989 w 26988"/>
                    <a:gd name="connsiteY3" fmla="*/ 13979 h 27786"/>
                    <a:gd name="connsiteX4" fmla="*/ 23032 w 26988"/>
                    <a:gd name="connsiteY4" fmla="*/ 23829 h 27786"/>
                    <a:gd name="connsiteX5" fmla="*/ 13438 w 26988"/>
                    <a:gd name="connsiteY5" fmla="*/ 27786 h 27786"/>
                    <a:gd name="connsiteX6" fmla="*/ 1 w 26988"/>
                    <a:gd name="connsiteY6" fmla="*/ 13722 h 27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88" h="27786">
                      <a:moveTo>
                        <a:pt x="1" y="13722"/>
                      </a:moveTo>
                      <a:cubicBezTo>
                        <a:pt x="86" y="6065"/>
                        <a:pt x="6150" y="-85"/>
                        <a:pt x="13552" y="1"/>
                      </a:cubicBezTo>
                      <a:cubicBezTo>
                        <a:pt x="17253" y="58"/>
                        <a:pt x="20612" y="1652"/>
                        <a:pt x="23032" y="4186"/>
                      </a:cubicBezTo>
                      <a:cubicBezTo>
                        <a:pt x="25451" y="6719"/>
                        <a:pt x="26960" y="10136"/>
                        <a:pt x="26989" y="13979"/>
                      </a:cubicBezTo>
                      <a:cubicBezTo>
                        <a:pt x="26989" y="17794"/>
                        <a:pt x="25480" y="21324"/>
                        <a:pt x="23032" y="23829"/>
                      </a:cubicBezTo>
                      <a:cubicBezTo>
                        <a:pt x="20583" y="26306"/>
                        <a:pt x="17196" y="27814"/>
                        <a:pt x="13438" y="27786"/>
                      </a:cubicBezTo>
                      <a:cubicBezTo>
                        <a:pt x="5951" y="27700"/>
                        <a:pt x="-85" y="21409"/>
                        <a:pt x="1" y="13722"/>
                      </a:cubicBezTo>
                      <a:close/>
                    </a:path>
                  </a:pathLst>
                </a:custGeom>
                <a:grpFill/>
                <a:ln w="2845"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1742F7F5-7BA8-A36E-625E-3FA314E9B179}"/>
                    </a:ext>
                  </a:extLst>
                </p:cNvPr>
                <p:cNvSpPr/>
                <p:nvPr/>
              </p:nvSpPr>
              <p:spPr>
                <a:xfrm>
                  <a:off x="10746933" y="3050708"/>
                  <a:ext cx="25763" cy="26489"/>
                </a:xfrm>
                <a:custGeom>
                  <a:avLst/>
                  <a:gdLst>
                    <a:gd name="connsiteX0" fmla="*/ 18 w 25763"/>
                    <a:gd name="connsiteY0" fmla="*/ 12617 h 26489"/>
                    <a:gd name="connsiteX1" fmla="*/ 13483 w 25763"/>
                    <a:gd name="connsiteY1" fmla="*/ 5 h 26489"/>
                    <a:gd name="connsiteX2" fmla="*/ 25753 w 25763"/>
                    <a:gd name="connsiteY2" fmla="*/ 13699 h 26489"/>
                    <a:gd name="connsiteX3" fmla="*/ 12288 w 25763"/>
                    <a:gd name="connsiteY3" fmla="*/ 26481 h 26489"/>
                    <a:gd name="connsiteX4" fmla="*/ 18 w 25763"/>
                    <a:gd name="connsiteY4" fmla="*/ 12617 h 26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3" h="26489">
                      <a:moveTo>
                        <a:pt x="18" y="12617"/>
                      </a:moveTo>
                      <a:cubicBezTo>
                        <a:pt x="388" y="5272"/>
                        <a:pt x="6423" y="-194"/>
                        <a:pt x="13483" y="5"/>
                      </a:cubicBezTo>
                      <a:cubicBezTo>
                        <a:pt x="20544" y="261"/>
                        <a:pt x="26038" y="6382"/>
                        <a:pt x="25753" y="13699"/>
                      </a:cubicBezTo>
                      <a:cubicBezTo>
                        <a:pt x="25469" y="21015"/>
                        <a:pt x="19433" y="26737"/>
                        <a:pt x="12288" y="26481"/>
                      </a:cubicBezTo>
                      <a:cubicBezTo>
                        <a:pt x="5142" y="26281"/>
                        <a:pt x="-352" y="19905"/>
                        <a:pt x="18" y="12617"/>
                      </a:cubicBezTo>
                      <a:close/>
                    </a:path>
                  </a:pathLst>
                </a:custGeom>
                <a:grpFill/>
                <a:ln w="2845"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F4B37D31-7ADC-CEEC-92FB-01D840B50305}"/>
                    </a:ext>
                  </a:extLst>
                </p:cNvPr>
                <p:cNvSpPr/>
                <p:nvPr/>
              </p:nvSpPr>
              <p:spPr>
                <a:xfrm>
                  <a:off x="10648028" y="3044692"/>
                  <a:ext cx="24523" cy="25251"/>
                </a:xfrm>
                <a:custGeom>
                  <a:avLst/>
                  <a:gdLst>
                    <a:gd name="connsiteX0" fmla="*/ 53 w 24523"/>
                    <a:gd name="connsiteY0" fmla="*/ 11601 h 25251"/>
                    <a:gd name="connsiteX1" fmla="*/ 13348 w 24523"/>
                    <a:gd name="connsiteY1" fmla="*/ 43 h 25251"/>
                    <a:gd name="connsiteX2" fmla="*/ 24479 w 24523"/>
                    <a:gd name="connsiteY2" fmla="*/ 13651 h 25251"/>
                    <a:gd name="connsiteX3" fmla="*/ 11185 w 24523"/>
                    <a:gd name="connsiteY3" fmla="*/ 25209 h 25251"/>
                    <a:gd name="connsiteX4" fmla="*/ 53 w 24523"/>
                    <a:gd name="connsiteY4" fmla="*/ 11601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23" h="25251">
                      <a:moveTo>
                        <a:pt x="53" y="11601"/>
                      </a:moveTo>
                      <a:cubicBezTo>
                        <a:pt x="708" y="4655"/>
                        <a:pt x="6658" y="-527"/>
                        <a:pt x="13348" y="43"/>
                      </a:cubicBezTo>
                      <a:cubicBezTo>
                        <a:pt x="20038" y="612"/>
                        <a:pt x="25048" y="6704"/>
                        <a:pt x="24479" y="13651"/>
                      </a:cubicBezTo>
                      <a:cubicBezTo>
                        <a:pt x="23910" y="20597"/>
                        <a:pt x="17960" y="25778"/>
                        <a:pt x="11185" y="25209"/>
                      </a:cubicBezTo>
                      <a:cubicBezTo>
                        <a:pt x="4409" y="24639"/>
                        <a:pt x="-573" y="18547"/>
                        <a:pt x="53" y="11601"/>
                      </a:cubicBezTo>
                      <a:close/>
                    </a:path>
                  </a:pathLst>
                </a:custGeom>
                <a:grpFill/>
                <a:ln w="2845"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9D17BC31-E6A1-731E-D323-E30269CB4388}"/>
                    </a:ext>
                  </a:extLst>
                </p:cNvPr>
                <p:cNvSpPr/>
                <p:nvPr/>
              </p:nvSpPr>
              <p:spPr>
                <a:xfrm>
                  <a:off x="10549499" y="3034727"/>
                  <a:ext cx="23289" cy="23973"/>
                </a:xfrm>
                <a:custGeom>
                  <a:avLst/>
                  <a:gdLst>
                    <a:gd name="connsiteX0" fmla="*/ 111 w 23289"/>
                    <a:gd name="connsiteY0" fmla="*/ 10464 h 23973"/>
                    <a:gd name="connsiteX1" fmla="*/ 13177 w 23289"/>
                    <a:gd name="connsiteY1" fmla="*/ 101 h 23973"/>
                    <a:gd name="connsiteX2" fmla="*/ 23198 w 23289"/>
                    <a:gd name="connsiteY2" fmla="*/ 13510 h 23973"/>
                    <a:gd name="connsiteX3" fmla="*/ 10131 w 23289"/>
                    <a:gd name="connsiteY3" fmla="*/ 23872 h 23973"/>
                    <a:gd name="connsiteX4" fmla="*/ 111 w 23289"/>
                    <a:gd name="connsiteY4" fmla="*/ 10464 h 23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9" h="23973">
                      <a:moveTo>
                        <a:pt x="111" y="10464"/>
                      </a:moveTo>
                      <a:cubicBezTo>
                        <a:pt x="993" y="3887"/>
                        <a:pt x="6829" y="-753"/>
                        <a:pt x="13177" y="101"/>
                      </a:cubicBezTo>
                      <a:cubicBezTo>
                        <a:pt x="19525" y="927"/>
                        <a:pt x="23995" y="6933"/>
                        <a:pt x="23198" y="13510"/>
                      </a:cubicBezTo>
                      <a:cubicBezTo>
                        <a:pt x="22401" y="20086"/>
                        <a:pt x="16537" y="24726"/>
                        <a:pt x="10131" y="23872"/>
                      </a:cubicBezTo>
                      <a:cubicBezTo>
                        <a:pt x="3726" y="23018"/>
                        <a:pt x="-772" y="17011"/>
                        <a:pt x="111" y="10464"/>
                      </a:cubicBezTo>
                      <a:close/>
                    </a:path>
                  </a:pathLst>
                </a:custGeom>
                <a:grpFill/>
                <a:ln w="2845"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CB496D40-0DD2-3273-476F-F315890F2473}"/>
                    </a:ext>
                  </a:extLst>
                </p:cNvPr>
                <p:cNvSpPr/>
                <p:nvPr/>
              </p:nvSpPr>
              <p:spPr>
                <a:xfrm>
                  <a:off x="10451502" y="3020849"/>
                  <a:ext cx="22057" cy="22699"/>
                </a:xfrm>
                <a:custGeom>
                  <a:avLst/>
                  <a:gdLst>
                    <a:gd name="connsiteX0" fmla="*/ 148 w 22057"/>
                    <a:gd name="connsiteY0" fmla="*/ 9396 h 22699"/>
                    <a:gd name="connsiteX1" fmla="*/ 12902 w 22057"/>
                    <a:gd name="connsiteY1" fmla="*/ 172 h 22699"/>
                    <a:gd name="connsiteX2" fmla="*/ 21899 w 22057"/>
                    <a:gd name="connsiteY2" fmla="*/ 13097 h 22699"/>
                    <a:gd name="connsiteX3" fmla="*/ 9116 w 22057"/>
                    <a:gd name="connsiteY3" fmla="*/ 22548 h 22699"/>
                    <a:gd name="connsiteX4" fmla="*/ 177 w 22057"/>
                    <a:gd name="connsiteY4" fmla="*/ 9396 h 22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 h="22699">
                      <a:moveTo>
                        <a:pt x="148" y="9396"/>
                      </a:moveTo>
                      <a:cubicBezTo>
                        <a:pt x="1231" y="3218"/>
                        <a:pt x="6924" y="-909"/>
                        <a:pt x="12902" y="172"/>
                      </a:cubicBezTo>
                      <a:cubicBezTo>
                        <a:pt x="18881" y="1169"/>
                        <a:pt x="22923" y="6891"/>
                        <a:pt x="21899" y="13097"/>
                      </a:cubicBezTo>
                      <a:cubicBezTo>
                        <a:pt x="20873" y="19275"/>
                        <a:pt x="15151" y="23573"/>
                        <a:pt x="9116" y="22548"/>
                      </a:cubicBezTo>
                      <a:cubicBezTo>
                        <a:pt x="3081" y="21467"/>
                        <a:pt x="-904" y="15574"/>
                        <a:pt x="177" y="9396"/>
                      </a:cubicBezTo>
                      <a:close/>
                    </a:path>
                  </a:pathLst>
                </a:custGeom>
                <a:grpFill/>
                <a:ln w="2845"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5B7D7554-9C77-51E2-BB19-1A510113403B}"/>
                    </a:ext>
                  </a:extLst>
                </p:cNvPr>
                <p:cNvSpPr/>
                <p:nvPr/>
              </p:nvSpPr>
              <p:spPr>
                <a:xfrm>
                  <a:off x="10354095" y="3002712"/>
                  <a:ext cx="20865" cy="21396"/>
                </a:xfrm>
                <a:custGeom>
                  <a:avLst/>
                  <a:gdLst>
                    <a:gd name="connsiteX0" fmla="*/ 251 w 20865"/>
                    <a:gd name="connsiteY0" fmla="*/ 8602 h 21396"/>
                    <a:gd name="connsiteX1" fmla="*/ 12663 w 20865"/>
                    <a:gd name="connsiteY1" fmla="*/ 203 h 21396"/>
                    <a:gd name="connsiteX2" fmla="*/ 20634 w 20865"/>
                    <a:gd name="connsiteY2" fmla="*/ 12786 h 21396"/>
                    <a:gd name="connsiteX3" fmla="*/ 8222 w 20865"/>
                    <a:gd name="connsiteY3" fmla="*/ 21184 h 21396"/>
                    <a:gd name="connsiteX4" fmla="*/ 251 w 20865"/>
                    <a:gd name="connsiteY4" fmla="*/ 8602 h 2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65" h="21396">
                      <a:moveTo>
                        <a:pt x="251" y="8602"/>
                      </a:moveTo>
                      <a:cubicBezTo>
                        <a:pt x="1503" y="2823"/>
                        <a:pt x="7054" y="-935"/>
                        <a:pt x="12663" y="203"/>
                      </a:cubicBezTo>
                      <a:cubicBezTo>
                        <a:pt x="18271" y="1371"/>
                        <a:pt x="21830" y="7007"/>
                        <a:pt x="20634" y="12786"/>
                      </a:cubicBezTo>
                      <a:cubicBezTo>
                        <a:pt x="19438" y="18594"/>
                        <a:pt x="13887" y="22352"/>
                        <a:pt x="8222" y="21184"/>
                      </a:cubicBezTo>
                      <a:cubicBezTo>
                        <a:pt x="2557" y="20017"/>
                        <a:pt x="-1002" y="14381"/>
                        <a:pt x="251" y="8602"/>
                      </a:cubicBezTo>
                      <a:close/>
                    </a:path>
                  </a:pathLst>
                </a:custGeom>
                <a:grpFill/>
                <a:ln w="2845"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1682ADED-1DC8-09BD-8D48-7E01D57C6C92}"/>
                    </a:ext>
                  </a:extLst>
                </p:cNvPr>
                <p:cNvSpPr/>
                <p:nvPr/>
              </p:nvSpPr>
              <p:spPr>
                <a:xfrm>
                  <a:off x="10257649" y="2980640"/>
                  <a:ext cx="19629" cy="20154"/>
                </a:xfrm>
                <a:custGeom>
                  <a:avLst/>
                  <a:gdLst>
                    <a:gd name="connsiteX0" fmla="*/ 332 w 19629"/>
                    <a:gd name="connsiteY0" fmla="*/ 7642 h 20154"/>
                    <a:gd name="connsiteX1" fmla="*/ 12317 w 19629"/>
                    <a:gd name="connsiteY1" fmla="*/ 297 h 20154"/>
                    <a:gd name="connsiteX2" fmla="*/ 19321 w 19629"/>
                    <a:gd name="connsiteY2" fmla="*/ 12510 h 20154"/>
                    <a:gd name="connsiteX3" fmla="*/ 7335 w 19629"/>
                    <a:gd name="connsiteY3" fmla="*/ 19855 h 20154"/>
                    <a:gd name="connsiteX4" fmla="*/ 332 w 19629"/>
                    <a:gd name="connsiteY4" fmla="*/ 7642 h 2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9" h="20154">
                      <a:moveTo>
                        <a:pt x="332" y="7642"/>
                      </a:moveTo>
                      <a:cubicBezTo>
                        <a:pt x="1727" y="2262"/>
                        <a:pt x="7108" y="-1040"/>
                        <a:pt x="12317" y="297"/>
                      </a:cubicBezTo>
                      <a:cubicBezTo>
                        <a:pt x="17527" y="1635"/>
                        <a:pt x="20658" y="7101"/>
                        <a:pt x="19321" y="12510"/>
                      </a:cubicBezTo>
                      <a:cubicBezTo>
                        <a:pt x="17954" y="17920"/>
                        <a:pt x="12602" y="21193"/>
                        <a:pt x="7335" y="19855"/>
                      </a:cubicBezTo>
                      <a:cubicBezTo>
                        <a:pt x="2069" y="18517"/>
                        <a:pt x="-1063" y="13023"/>
                        <a:pt x="332" y="7642"/>
                      </a:cubicBezTo>
                      <a:close/>
                    </a:path>
                  </a:pathLst>
                </a:custGeom>
                <a:grpFill/>
                <a:ln w="2845"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6BC34B36-4E80-B7A0-B12B-65110295EADD}"/>
                    </a:ext>
                  </a:extLst>
                </p:cNvPr>
                <p:cNvSpPr/>
                <p:nvPr/>
              </p:nvSpPr>
              <p:spPr>
                <a:xfrm>
                  <a:off x="10162138" y="2954697"/>
                  <a:ext cx="18385" cy="18901"/>
                </a:xfrm>
                <a:custGeom>
                  <a:avLst/>
                  <a:gdLst>
                    <a:gd name="connsiteX0" fmla="*/ 446 w 18385"/>
                    <a:gd name="connsiteY0" fmla="*/ 6740 h 18901"/>
                    <a:gd name="connsiteX1" fmla="*/ 11918 w 18385"/>
                    <a:gd name="connsiteY1" fmla="*/ 392 h 18901"/>
                    <a:gd name="connsiteX2" fmla="*/ 17983 w 18385"/>
                    <a:gd name="connsiteY2" fmla="*/ 12121 h 18901"/>
                    <a:gd name="connsiteX3" fmla="*/ 6481 w 18385"/>
                    <a:gd name="connsiteY3" fmla="*/ 18497 h 18901"/>
                    <a:gd name="connsiteX4" fmla="*/ 418 w 18385"/>
                    <a:gd name="connsiteY4" fmla="*/ 6740 h 18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5" h="18901">
                      <a:moveTo>
                        <a:pt x="446" y="6740"/>
                      </a:moveTo>
                      <a:cubicBezTo>
                        <a:pt x="1955" y="1758"/>
                        <a:pt x="7108" y="-1089"/>
                        <a:pt x="11918" y="392"/>
                      </a:cubicBezTo>
                      <a:cubicBezTo>
                        <a:pt x="16730" y="1901"/>
                        <a:pt x="19463" y="7167"/>
                        <a:pt x="17983" y="12121"/>
                      </a:cubicBezTo>
                      <a:cubicBezTo>
                        <a:pt x="16502" y="17159"/>
                        <a:pt x="11349" y="20006"/>
                        <a:pt x="6481" y="18497"/>
                      </a:cubicBezTo>
                      <a:cubicBezTo>
                        <a:pt x="1613" y="16988"/>
                        <a:pt x="-1091" y="11722"/>
                        <a:pt x="418" y="6740"/>
                      </a:cubicBezTo>
                      <a:close/>
                    </a:path>
                  </a:pathLst>
                </a:custGeom>
                <a:grpFill/>
                <a:ln w="2845"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F9C0D88C-F44F-FFAB-D1AD-61982E5AA0F6}"/>
                    </a:ext>
                  </a:extLst>
                </p:cNvPr>
                <p:cNvSpPr/>
                <p:nvPr/>
              </p:nvSpPr>
              <p:spPr>
                <a:xfrm>
                  <a:off x="10067813" y="2924787"/>
                  <a:ext cx="17226" cy="17560"/>
                </a:xfrm>
                <a:custGeom>
                  <a:avLst/>
                  <a:gdLst>
                    <a:gd name="connsiteX0" fmla="*/ 512 w 17226"/>
                    <a:gd name="connsiteY0" fmla="*/ 6047 h 17560"/>
                    <a:gd name="connsiteX1" fmla="*/ 11501 w 17226"/>
                    <a:gd name="connsiteY1" fmla="*/ 439 h 17560"/>
                    <a:gd name="connsiteX2" fmla="*/ 16739 w 17226"/>
                    <a:gd name="connsiteY2" fmla="*/ 11513 h 17560"/>
                    <a:gd name="connsiteX3" fmla="*/ 5751 w 17226"/>
                    <a:gd name="connsiteY3" fmla="*/ 17121 h 17560"/>
                    <a:gd name="connsiteX4" fmla="*/ 512 w 17226"/>
                    <a:gd name="connsiteY4" fmla="*/ 6047 h 17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6" h="17560">
                      <a:moveTo>
                        <a:pt x="512" y="6047"/>
                      </a:moveTo>
                      <a:cubicBezTo>
                        <a:pt x="2135" y="1435"/>
                        <a:pt x="7032" y="-1070"/>
                        <a:pt x="11501" y="439"/>
                      </a:cubicBezTo>
                      <a:cubicBezTo>
                        <a:pt x="15970" y="1948"/>
                        <a:pt x="18305" y="6901"/>
                        <a:pt x="16739" y="11513"/>
                      </a:cubicBezTo>
                      <a:cubicBezTo>
                        <a:pt x="15173" y="16125"/>
                        <a:pt x="10248" y="18630"/>
                        <a:pt x="5751" y="17121"/>
                      </a:cubicBezTo>
                      <a:cubicBezTo>
                        <a:pt x="1253" y="15612"/>
                        <a:pt x="-1110" y="10659"/>
                        <a:pt x="512" y="6047"/>
                      </a:cubicBezTo>
                      <a:close/>
                    </a:path>
                  </a:pathLst>
                </a:custGeom>
                <a:grpFill/>
                <a:ln w="2845"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EE3D0188-D892-F0C6-C22E-8E2723359EDC}"/>
                    </a:ext>
                  </a:extLst>
                </p:cNvPr>
                <p:cNvSpPr/>
                <p:nvPr/>
              </p:nvSpPr>
              <p:spPr>
                <a:xfrm>
                  <a:off x="9974894" y="2890873"/>
                  <a:ext cx="15968" cy="16323"/>
                </a:xfrm>
                <a:custGeom>
                  <a:avLst/>
                  <a:gdLst>
                    <a:gd name="connsiteX0" fmla="*/ 596 w 15968"/>
                    <a:gd name="connsiteY0" fmla="*/ 5258 h 16323"/>
                    <a:gd name="connsiteX1" fmla="*/ 10987 w 15968"/>
                    <a:gd name="connsiteY1" fmla="*/ 532 h 16323"/>
                    <a:gd name="connsiteX2" fmla="*/ 15400 w 15968"/>
                    <a:gd name="connsiteY2" fmla="*/ 11065 h 16323"/>
                    <a:gd name="connsiteX3" fmla="*/ 5009 w 15968"/>
                    <a:gd name="connsiteY3" fmla="*/ 15791 h 16323"/>
                    <a:gd name="connsiteX4" fmla="*/ 596 w 15968"/>
                    <a:gd name="connsiteY4" fmla="*/ 5258 h 16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8" h="16323">
                      <a:moveTo>
                        <a:pt x="596" y="5258"/>
                      </a:moveTo>
                      <a:cubicBezTo>
                        <a:pt x="2276" y="1045"/>
                        <a:pt x="6916" y="-1062"/>
                        <a:pt x="10987" y="532"/>
                      </a:cubicBezTo>
                      <a:cubicBezTo>
                        <a:pt x="15058" y="2126"/>
                        <a:pt x="17022" y="6824"/>
                        <a:pt x="15400" y="11065"/>
                      </a:cubicBezTo>
                      <a:cubicBezTo>
                        <a:pt x="13777" y="15279"/>
                        <a:pt x="9108" y="17386"/>
                        <a:pt x="5009" y="15791"/>
                      </a:cubicBezTo>
                      <a:cubicBezTo>
                        <a:pt x="910" y="14197"/>
                        <a:pt x="-1083" y="9471"/>
                        <a:pt x="596" y="5258"/>
                      </a:cubicBezTo>
                      <a:close/>
                    </a:path>
                  </a:pathLst>
                </a:custGeom>
                <a:grpFill/>
                <a:ln w="2845"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9AB2EE09-E527-D3A0-B303-85F3F671EEB2}"/>
                    </a:ext>
                  </a:extLst>
                </p:cNvPr>
                <p:cNvSpPr/>
                <p:nvPr/>
              </p:nvSpPr>
              <p:spPr>
                <a:xfrm>
                  <a:off x="9883433" y="2853260"/>
                  <a:ext cx="14712" cy="15067"/>
                </a:xfrm>
                <a:custGeom>
                  <a:avLst/>
                  <a:gdLst>
                    <a:gd name="connsiteX0" fmla="*/ 675 w 14712"/>
                    <a:gd name="connsiteY0" fmla="*/ 4524 h 15067"/>
                    <a:gd name="connsiteX1" fmla="*/ 10411 w 14712"/>
                    <a:gd name="connsiteY1" fmla="*/ 624 h 15067"/>
                    <a:gd name="connsiteX2" fmla="*/ 14055 w 14712"/>
                    <a:gd name="connsiteY2" fmla="*/ 10531 h 15067"/>
                    <a:gd name="connsiteX3" fmla="*/ 4319 w 14712"/>
                    <a:gd name="connsiteY3" fmla="*/ 14431 h 15067"/>
                    <a:gd name="connsiteX4" fmla="*/ 675 w 14712"/>
                    <a:gd name="connsiteY4" fmla="*/ 4524 h 1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2" h="15067">
                      <a:moveTo>
                        <a:pt x="675" y="4524"/>
                      </a:moveTo>
                      <a:cubicBezTo>
                        <a:pt x="2382" y="709"/>
                        <a:pt x="6738" y="-1027"/>
                        <a:pt x="10411" y="624"/>
                      </a:cubicBezTo>
                      <a:cubicBezTo>
                        <a:pt x="14083" y="2275"/>
                        <a:pt x="15735" y="6716"/>
                        <a:pt x="14055" y="10531"/>
                      </a:cubicBezTo>
                      <a:cubicBezTo>
                        <a:pt x="12375" y="14346"/>
                        <a:pt x="8019" y="16111"/>
                        <a:pt x="4319" y="14431"/>
                      </a:cubicBezTo>
                      <a:cubicBezTo>
                        <a:pt x="618" y="12751"/>
                        <a:pt x="-1034" y="8310"/>
                        <a:pt x="675" y="4524"/>
                      </a:cubicBezTo>
                      <a:close/>
                    </a:path>
                  </a:pathLst>
                </a:custGeom>
                <a:grpFill/>
                <a:ln w="2845"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0639B864-38B5-F5E3-BC91-11D465DE8447}"/>
                    </a:ext>
                  </a:extLst>
                </p:cNvPr>
                <p:cNvSpPr/>
                <p:nvPr/>
              </p:nvSpPr>
              <p:spPr>
                <a:xfrm>
                  <a:off x="9793594" y="2811907"/>
                  <a:ext cx="13571" cy="13711"/>
                </a:xfrm>
                <a:custGeom>
                  <a:avLst/>
                  <a:gdLst>
                    <a:gd name="connsiteX0" fmla="*/ 724 w 13571"/>
                    <a:gd name="connsiteY0" fmla="*/ 3944 h 13711"/>
                    <a:gd name="connsiteX1" fmla="*/ 9834 w 13571"/>
                    <a:gd name="connsiteY1" fmla="*/ 641 h 13711"/>
                    <a:gd name="connsiteX2" fmla="*/ 12852 w 13571"/>
                    <a:gd name="connsiteY2" fmla="*/ 9751 h 13711"/>
                    <a:gd name="connsiteX3" fmla="*/ 3742 w 13571"/>
                    <a:gd name="connsiteY3" fmla="*/ 13054 h 13711"/>
                    <a:gd name="connsiteX4" fmla="*/ 724 w 13571"/>
                    <a:gd name="connsiteY4" fmla="*/ 3944 h 1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71" h="13711">
                      <a:moveTo>
                        <a:pt x="724" y="3944"/>
                      </a:moveTo>
                      <a:cubicBezTo>
                        <a:pt x="2433" y="527"/>
                        <a:pt x="6504" y="-953"/>
                        <a:pt x="9834" y="641"/>
                      </a:cubicBezTo>
                      <a:cubicBezTo>
                        <a:pt x="13165" y="2236"/>
                        <a:pt x="14532" y="6307"/>
                        <a:pt x="12852" y="9751"/>
                      </a:cubicBezTo>
                      <a:cubicBezTo>
                        <a:pt x="11172" y="13196"/>
                        <a:pt x="7101" y="14676"/>
                        <a:pt x="3742" y="13054"/>
                      </a:cubicBezTo>
                      <a:cubicBezTo>
                        <a:pt x="382" y="11431"/>
                        <a:pt x="-955" y="7360"/>
                        <a:pt x="724" y="3944"/>
                      </a:cubicBezTo>
                      <a:close/>
                    </a:path>
                  </a:pathLst>
                </a:custGeom>
                <a:grpFill/>
                <a:ln w="2845"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3EBE8347-0AD5-138C-2C44-E03423DD10A9}"/>
                    </a:ext>
                  </a:extLst>
                </p:cNvPr>
                <p:cNvSpPr/>
                <p:nvPr/>
              </p:nvSpPr>
              <p:spPr>
                <a:xfrm>
                  <a:off x="9705672" y="2766656"/>
                  <a:ext cx="12305" cy="12484"/>
                </a:xfrm>
                <a:custGeom>
                  <a:avLst/>
                  <a:gdLst>
                    <a:gd name="connsiteX0" fmla="*/ 793 w 12305"/>
                    <a:gd name="connsiteY0" fmla="*/ 3332 h 12484"/>
                    <a:gd name="connsiteX1" fmla="*/ 9163 w 12305"/>
                    <a:gd name="connsiteY1" fmla="*/ 713 h 12484"/>
                    <a:gd name="connsiteX2" fmla="*/ 11525 w 12305"/>
                    <a:gd name="connsiteY2" fmla="*/ 9140 h 12484"/>
                    <a:gd name="connsiteX3" fmla="*/ 3156 w 12305"/>
                    <a:gd name="connsiteY3" fmla="*/ 11759 h 12484"/>
                    <a:gd name="connsiteX4" fmla="*/ 793 w 12305"/>
                    <a:gd name="connsiteY4" fmla="*/ 3332 h 12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5" h="12484">
                      <a:moveTo>
                        <a:pt x="793" y="3332"/>
                      </a:moveTo>
                      <a:cubicBezTo>
                        <a:pt x="2473" y="286"/>
                        <a:pt x="6202" y="-881"/>
                        <a:pt x="9163" y="713"/>
                      </a:cubicBezTo>
                      <a:cubicBezTo>
                        <a:pt x="12123" y="2307"/>
                        <a:pt x="13177" y="6094"/>
                        <a:pt x="11525" y="9140"/>
                      </a:cubicBezTo>
                      <a:cubicBezTo>
                        <a:pt x="9875" y="12186"/>
                        <a:pt x="6117" y="13381"/>
                        <a:pt x="3156" y="11759"/>
                      </a:cubicBezTo>
                      <a:cubicBezTo>
                        <a:pt x="195" y="10136"/>
                        <a:pt x="-886" y="6378"/>
                        <a:pt x="793" y="3332"/>
                      </a:cubicBezTo>
                      <a:close/>
                    </a:path>
                  </a:pathLst>
                </a:custGeom>
                <a:grpFill/>
                <a:ln w="2845"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B0CEFDFE-0145-60A5-E518-957FE1DD1D69}"/>
                    </a:ext>
                  </a:extLst>
                </p:cNvPr>
                <p:cNvSpPr/>
                <p:nvPr/>
              </p:nvSpPr>
              <p:spPr>
                <a:xfrm>
                  <a:off x="9619664" y="2717914"/>
                  <a:ext cx="11043" cy="11268"/>
                </a:xfrm>
                <a:custGeom>
                  <a:avLst/>
                  <a:gdLst>
                    <a:gd name="connsiteX0" fmla="*/ 828 w 11043"/>
                    <a:gd name="connsiteY0" fmla="*/ 2767 h 11268"/>
                    <a:gd name="connsiteX1" fmla="*/ 8428 w 11043"/>
                    <a:gd name="connsiteY1" fmla="*/ 774 h 11268"/>
                    <a:gd name="connsiteX2" fmla="*/ 10222 w 11043"/>
                    <a:gd name="connsiteY2" fmla="*/ 8489 h 11268"/>
                    <a:gd name="connsiteX3" fmla="*/ 2621 w 11043"/>
                    <a:gd name="connsiteY3" fmla="*/ 10482 h 11268"/>
                    <a:gd name="connsiteX4" fmla="*/ 828 w 11043"/>
                    <a:gd name="connsiteY4" fmla="*/ 2767 h 1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3" h="11268">
                      <a:moveTo>
                        <a:pt x="828" y="2767"/>
                      </a:moveTo>
                      <a:cubicBezTo>
                        <a:pt x="2451" y="91"/>
                        <a:pt x="5838" y="-792"/>
                        <a:pt x="8428" y="774"/>
                      </a:cubicBezTo>
                      <a:cubicBezTo>
                        <a:pt x="11019" y="2340"/>
                        <a:pt x="11817" y="5784"/>
                        <a:pt x="10222" y="8489"/>
                      </a:cubicBezTo>
                      <a:cubicBezTo>
                        <a:pt x="8628" y="11165"/>
                        <a:pt x="5240" y="12076"/>
                        <a:pt x="2621" y="10482"/>
                      </a:cubicBezTo>
                      <a:cubicBezTo>
                        <a:pt x="2" y="8887"/>
                        <a:pt x="-767" y="5443"/>
                        <a:pt x="828" y="2767"/>
                      </a:cubicBezTo>
                      <a:close/>
                    </a:path>
                  </a:pathLst>
                </a:custGeom>
                <a:grpFill/>
                <a:ln w="2845" cap="flat">
                  <a:noFill/>
                  <a:prstDash val="solid"/>
                  <a:miter/>
                </a:ln>
              </p:spPr>
              <p:txBody>
                <a:bodyPr rtlCol="0" anchor="ctr"/>
                <a:lstStyle/>
                <a:p>
                  <a:endParaRPr lang="en-US"/>
                </a:p>
              </p:txBody>
            </p:sp>
            <p:sp>
              <p:nvSpPr>
                <p:cNvPr id="1594" name="Freeform: Shape 1593">
                  <a:extLst>
                    <a:ext uri="{FF2B5EF4-FFF2-40B4-BE49-F238E27FC236}">
                      <a16:creationId xmlns:a16="http://schemas.microsoft.com/office/drawing/2014/main" id="{D5EAFCDF-205C-D6C2-EC74-174CB01522A2}"/>
                    </a:ext>
                  </a:extLst>
                </p:cNvPr>
                <p:cNvSpPr/>
                <p:nvPr/>
              </p:nvSpPr>
              <p:spPr>
                <a:xfrm>
                  <a:off x="9535686" y="2665667"/>
                  <a:ext cx="9896" cy="9912"/>
                </a:xfrm>
                <a:custGeom>
                  <a:avLst/>
                  <a:gdLst>
                    <a:gd name="connsiteX0" fmla="*/ 853 w 9896"/>
                    <a:gd name="connsiteY0" fmla="*/ 2320 h 9912"/>
                    <a:gd name="connsiteX1" fmla="*/ 7713 w 9896"/>
                    <a:gd name="connsiteY1" fmla="*/ 754 h 9912"/>
                    <a:gd name="connsiteX2" fmla="*/ 9052 w 9896"/>
                    <a:gd name="connsiteY2" fmla="*/ 7586 h 9912"/>
                    <a:gd name="connsiteX3" fmla="*/ 2191 w 9896"/>
                    <a:gd name="connsiteY3" fmla="*/ 9152 h 9912"/>
                    <a:gd name="connsiteX4" fmla="*/ 853 w 9896"/>
                    <a:gd name="connsiteY4" fmla="*/ 2320 h 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6" h="9912">
                      <a:moveTo>
                        <a:pt x="853" y="2320"/>
                      </a:moveTo>
                      <a:cubicBezTo>
                        <a:pt x="2390" y="14"/>
                        <a:pt x="5437" y="-698"/>
                        <a:pt x="7713" y="754"/>
                      </a:cubicBezTo>
                      <a:cubicBezTo>
                        <a:pt x="9963" y="2206"/>
                        <a:pt x="10589" y="5252"/>
                        <a:pt x="9052" y="7586"/>
                      </a:cubicBezTo>
                      <a:cubicBezTo>
                        <a:pt x="7543" y="9920"/>
                        <a:pt x="4468" y="10604"/>
                        <a:pt x="2191" y="9152"/>
                      </a:cubicBezTo>
                      <a:cubicBezTo>
                        <a:pt x="-87" y="7700"/>
                        <a:pt x="-685" y="4625"/>
                        <a:pt x="853" y="2320"/>
                      </a:cubicBezTo>
                      <a:close/>
                    </a:path>
                  </a:pathLst>
                </a:custGeom>
                <a:grpFill/>
                <a:ln w="2845"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3751FD6A-1D39-974D-290A-60B0261FFAB4}"/>
                    </a:ext>
                  </a:extLst>
                </p:cNvPr>
                <p:cNvSpPr/>
                <p:nvPr/>
              </p:nvSpPr>
              <p:spPr>
                <a:xfrm>
                  <a:off x="9454162" y="2609818"/>
                  <a:ext cx="8592" cy="8670"/>
                </a:xfrm>
                <a:custGeom>
                  <a:avLst/>
                  <a:gdLst>
                    <a:gd name="connsiteX0" fmla="*/ 844 w 8592"/>
                    <a:gd name="connsiteY0" fmla="*/ 1858 h 8670"/>
                    <a:gd name="connsiteX1" fmla="*/ 6850 w 8592"/>
                    <a:gd name="connsiteY1" fmla="*/ 777 h 8670"/>
                    <a:gd name="connsiteX2" fmla="*/ 7761 w 8592"/>
                    <a:gd name="connsiteY2" fmla="*/ 6812 h 8670"/>
                    <a:gd name="connsiteX3" fmla="*/ 1754 w 8592"/>
                    <a:gd name="connsiteY3" fmla="*/ 7894 h 8670"/>
                    <a:gd name="connsiteX4" fmla="*/ 844 w 8592"/>
                    <a:gd name="connsiteY4" fmla="*/ 1858 h 8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2" h="8670">
                      <a:moveTo>
                        <a:pt x="844" y="1858"/>
                      </a:moveTo>
                      <a:cubicBezTo>
                        <a:pt x="2267" y="-106"/>
                        <a:pt x="4943" y="-590"/>
                        <a:pt x="6850" y="777"/>
                      </a:cubicBezTo>
                      <a:cubicBezTo>
                        <a:pt x="8758" y="2143"/>
                        <a:pt x="9156" y="4848"/>
                        <a:pt x="7761" y="6812"/>
                      </a:cubicBezTo>
                      <a:cubicBezTo>
                        <a:pt x="6366" y="8776"/>
                        <a:pt x="3662" y="9260"/>
                        <a:pt x="1754" y="7894"/>
                      </a:cubicBezTo>
                      <a:cubicBezTo>
                        <a:pt x="-153" y="6527"/>
                        <a:pt x="-580" y="3823"/>
                        <a:pt x="844" y="1858"/>
                      </a:cubicBezTo>
                      <a:close/>
                    </a:path>
                  </a:pathLst>
                </a:custGeom>
                <a:grpFill/>
                <a:ln w="2845"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3FEB94A8-7897-3A89-895A-1D4050450894}"/>
                    </a:ext>
                  </a:extLst>
                </p:cNvPr>
                <p:cNvSpPr/>
                <p:nvPr/>
              </p:nvSpPr>
              <p:spPr>
                <a:xfrm>
                  <a:off x="9374875" y="2550783"/>
                  <a:ext cx="7329" cy="7458"/>
                </a:xfrm>
                <a:custGeom>
                  <a:avLst/>
                  <a:gdLst>
                    <a:gd name="connsiteX0" fmla="*/ 818 w 7329"/>
                    <a:gd name="connsiteY0" fmla="*/ 1452 h 7458"/>
                    <a:gd name="connsiteX1" fmla="*/ 5971 w 7329"/>
                    <a:gd name="connsiteY1" fmla="*/ 769 h 7458"/>
                    <a:gd name="connsiteX2" fmla="*/ 6511 w 7329"/>
                    <a:gd name="connsiteY2" fmla="*/ 6007 h 7458"/>
                    <a:gd name="connsiteX3" fmla="*/ 1359 w 7329"/>
                    <a:gd name="connsiteY3" fmla="*/ 6690 h 7458"/>
                    <a:gd name="connsiteX4" fmla="*/ 818 w 7329"/>
                    <a:gd name="connsiteY4" fmla="*/ 1452 h 7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9" h="7458">
                      <a:moveTo>
                        <a:pt x="818" y="1452"/>
                      </a:moveTo>
                      <a:cubicBezTo>
                        <a:pt x="2099" y="-171"/>
                        <a:pt x="4405" y="-484"/>
                        <a:pt x="5971" y="769"/>
                      </a:cubicBezTo>
                      <a:cubicBezTo>
                        <a:pt x="7537" y="2021"/>
                        <a:pt x="7792" y="4356"/>
                        <a:pt x="6511" y="6007"/>
                      </a:cubicBezTo>
                      <a:cubicBezTo>
                        <a:pt x="5231" y="7630"/>
                        <a:pt x="2924" y="7943"/>
                        <a:pt x="1359" y="6690"/>
                      </a:cubicBezTo>
                      <a:cubicBezTo>
                        <a:pt x="-207" y="5438"/>
                        <a:pt x="-463" y="3103"/>
                        <a:pt x="818" y="1452"/>
                      </a:cubicBezTo>
                      <a:close/>
                    </a:path>
                  </a:pathLst>
                </a:custGeom>
                <a:grpFill/>
                <a:ln w="2845"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2D722C49-DFD0-C3B1-E54F-42EFB60DCDC8}"/>
                    </a:ext>
                  </a:extLst>
                </p:cNvPr>
                <p:cNvSpPr/>
                <p:nvPr/>
              </p:nvSpPr>
              <p:spPr>
                <a:xfrm>
                  <a:off x="9298166" y="2488450"/>
                  <a:ext cx="6136" cy="6151"/>
                </a:xfrm>
                <a:custGeom>
                  <a:avLst/>
                  <a:gdLst>
                    <a:gd name="connsiteX0" fmla="*/ 748 w 6136"/>
                    <a:gd name="connsiteY0" fmla="*/ 1126 h 6151"/>
                    <a:gd name="connsiteX1" fmla="*/ 5075 w 6136"/>
                    <a:gd name="connsiteY1" fmla="*/ 699 h 6151"/>
                    <a:gd name="connsiteX2" fmla="*/ 5388 w 6136"/>
                    <a:gd name="connsiteY2" fmla="*/ 5026 h 6151"/>
                    <a:gd name="connsiteX3" fmla="*/ 1062 w 6136"/>
                    <a:gd name="connsiteY3" fmla="*/ 5453 h 6151"/>
                    <a:gd name="connsiteX4" fmla="*/ 748 w 6136"/>
                    <a:gd name="connsiteY4" fmla="*/ 1126 h 6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6" h="6151">
                      <a:moveTo>
                        <a:pt x="748" y="1126"/>
                      </a:moveTo>
                      <a:cubicBezTo>
                        <a:pt x="1858" y="-184"/>
                        <a:pt x="3795" y="-383"/>
                        <a:pt x="5075" y="699"/>
                      </a:cubicBezTo>
                      <a:cubicBezTo>
                        <a:pt x="6356" y="1780"/>
                        <a:pt x="6499" y="3716"/>
                        <a:pt x="5388" y="5026"/>
                      </a:cubicBezTo>
                      <a:cubicBezTo>
                        <a:pt x="4278" y="6335"/>
                        <a:pt x="2343" y="6535"/>
                        <a:pt x="1062" y="5453"/>
                      </a:cubicBezTo>
                      <a:cubicBezTo>
                        <a:pt x="-220" y="4371"/>
                        <a:pt x="-362" y="2435"/>
                        <a:pt x="748" y="1126"/>
                      </a:cubicBezTo>
                      <a:close/>
                    </a:path>
                  </a:pathLst>
                </a:custGeom>
                <a:grpFill/>
                <a:ln w="2845"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BF853AAC-3E7A-FA82-0531-DBFE0877C9F0}"/>
                    </a:ext>
                  </a:extLst>
                </p:cNvPr>
                <p:cNvSpPr/>
                <p:nvPr/>
              </p:nvSpPr>
              <p:spPr>
                <a:xfrm>
                  <a:off x="9224137" y="2422978"/>
                  <a:ext cx="4877" cy="4900"/>
                </a:xfrm>
                <a:custGeom>
                  <a:avLst/>
                  <a:gdLst>
                    <a:gd name="connsiteX0" fmla="*/ 674 w 4877"/>
                    <a:gd name="connsiteY0" fmla="*/ 808 h 4900"/>
                    <a:gd name="connsiteX1" fmla="*/ 4118 w 4877"/>
                    <a:gd name="connsiteY1" fmla="*/ 609 h 4900"/>
                    <a:gd name="connsiteX2" fmla="*/ 4204 w 4877"/>
                    <a:gd name="connsiteY2" fmla="*/ 4082 h 4900"/>
                    <a:gd name="connsiteX3" fmla="*/ 759 w 4877"/>
                    <a:gd name="connsiteY3" fmla="*/ 4281 h 4900"/>
                    <a:gd name="connsiteX4" fmla="*/ 674 w 4877"/>
                    <a:gd name="connsiteY4" fmla="*/ 808 h 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7" h="4900">
                      <a:moveTo>
                        <a:pt x="674" y="808"/>
                      </a:moveTo>
                      <a:cubicBezTo>
                        <a:pt x="1613" y="-188"/>
                        <a:pt x="3151" y="-273"/>
                        <a:pt x="4118" y="609"/>
                      </a:cubicBezTo>
                      <a:cubicBezTo>
                        <a:pt x="5086" y="1520"/>
                        <a:pt x="5143" y="3057"/>
                        <a:pt x="4204" y="4082"/>
                      </a:cubicBezTo>
                      <a:cubicBezTo>
                        <a:pt x="3264" y="5107"/>
                        <a:pt x="1727" y="5164"/>
                        <a:pt x="759" y="4281"/>
                      </a:cubicBezTo>
                      <a:cubicBezTo>
                        <a:pt x="-209" y="3370"/>
                        <a:pt x="-266" y="1833"/>
                        <a:pt x="674" y="808"/>
                      </a:cubicBezTo>
                      <a:close/>
                    </a:path>
                  </a:pathLst>
                </a:custGeom>
                <a:grpFill/>
                <a:ln w="2845"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5972923E-FEB7-AB3E-1A90-487628B953AF}"/>
                    </a:ext>
                  </a:extLst>
                </p:cNvPr>
                <p:cNvSpPr/>
                <p:nvPr/>
              </p:nvSpPr>
              <p:spPr>
                <a:xfrm>
                  <a:off x="9152680" y="2354711"/>
                  <a:ext cx="3657" cy="3609"/>
                </a:xfrm>
                <a:custGeom>
                  <a:avLst/>
                  <a:gdLst>
                    <a:gd name="connsiteX0" fmla="*/ 534 w 3657"/>
                    <a:gd name="connsiteY0" fmla="*/ 552 h 3609"/>
                    <a:gd name="connsiteX1" fmla="*/ 3124 w 3657"/>
                    <a:gd name="connsiteY1" fmla="*/ 495 h 3609"/>
                    <a:gd name="connsiteX2" fmla="*/ 3124 w 3657"/>
                    <a:gd name="connsiteY2" fmla="*/ 3057 h 3609"/>
                    <a:gd name="connsiteX3" fmla="*/ 534 w 3657"/>
                    <a:gd name="connsiteY3" fmla="*/ 3114 h 3609"/>
                    <a:gd name="connsiteX4" fmla="*/ 534 w 3657"/>
                    <a:gd name="connsiteY4" fmla="*/ 552 h 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7" h="3609">
                      <a:moveTo>
                        <a:pt x="534" y="552"/>
                      </a:moveTo>
                      <a:cubicBezTo>
                        <a:pt x="1245" y="-160"/>
                        <a:pt x="2412" y="-188"/>
                        <a:pt x="3124" y="495"/>
                      </a:cubicBezTo>
                      <a:cubicBezTo>
                        <a:pt x="3836" y="1178"/>
                        <a:pt x="3836" y="2346"/>
                        <a:pt x="3124" y="3057"/>
                      </a:cubicBezTo>
                      <a:cubicBezTo>
                        <a:pt x="2412" y="3769"/>
                        <a:pt x="1245" y="3797"/>
                        <a:pt x="534" y="3114"/>
                      </a:cubicBezTo>
                      <a:cubicBezTo>
                        <a:pt x="-178" y="2431"/>
                        <a:pt x="-178" y="1264"/>
                        <a:pt x="534" y="552"/>
                      </a:cubicBezTo>
                      <a:close/>
                    </a:path>
                  </a:pathLst>
                </a:custGeom>
                <a:grpFill/>
                <a:ln w="2845" cap="flat">
                  <a:noFill/>
                  <a:prstDash val="solid"/>
                  <a:miter/>
                </a:ln>
              </p:spPr>
              <p:txBody>
                <a:bodyPr rtlCol="0" anchor="ctr"/>
                <a:lstStyle/>
                <a:p>
                  <a:endParaRPr lang="en-US"/>
                </a:p>
              </p:txBody>
            </p:sp>
          </p:grpSp>
          <p:grpSp>
            <p:nvGrpSpPr>
              <p:cNvPr id="23" name="Graphic 9">
                <a:extLst>
                  <a:ext uri="{FF2B5EF4-FFF2-40B4-BE49-F238E27FC236}">
                    <a16:creationId xmlns:a16="http://schemas.microsoft.com/office/drawing/2014/main" id="{0889406E-074F-978F-AD99-E2005E2DF07E}"/>
                  </a:ext>
                </a:extLst>
              </p:cNvPr>
              <p:cNvGrpSpPr/>
              <p:nvPr/>
            </p:nvGrpSpPr>
            <p:grpSpPr>
              <a:xfrm>
                <a:off x="9083850" y="2423269"/>
                <a:ext cx="3084512" cy="754556"/>
                <a:chOff x="9083850" y="2423269"/>
                <a:chExt cx="3084512" cy="754556"/>
              </a:xfrm>
              <a:grpFill/>
            </p:grpSpPr>
            <p:sp>
              <p:nvSpPr>
                <p:cNvPr id="1533" name="Freeform: Shape 1532">
                  <a:extLst>
                    <a:ext uri="{FF2B5EF4-FFF2-40B4-BE49-F238E27FC236}">
                      <a16:creationId xmlns:a16="http://schemas.microsoft.com/office/drawing/2014/main" id="{066ACEC4-8C13-743E-B76B-B43A7893C419}"/>
                    </a:ext>
                  </a:extLst>
                </p:cNvPr>
                <p:cNvSpPr/>
                <p:nvPr/>
              </p:nvSpPr>
              <p:spPr>
                <a:xfrm>
                  <a:off x="12123253" y="2795543"/>
                  <a:ext cx="45109" cy="45577"/>
                </a:xfrm>
                <a:custGeom>
                  <a:avLst/>
                  <a:gdLst>
                    <a:gd name="connsiteX0" fmla="*/ 3155 w 45109"/>
                    <a:gd name="connsiteY0" fmla="*/ 33887 h 45577"/>
                    <a:gd name="connsiteX1" fmla="*/ 10899 w 45109"/>
                    <a:gd name="connsiteY1" fmla="*/ 2913 h 45577"/>
                    <a:gd name="connsiteX2" fmla="*/ 19297 w 45109"/>
                    <a:gd name="connsiteY2" fmla="*/ 180 h 45577"/>
                    <a:gd name="connsiteX3" fmla="*/ 27837 w 45109"/>
                    <a:gd name="connsiteY3" fmla="*/ 778 h 45577"/>
                    <a:gd name="connsiteX4" fmla="*/ 41758 w 45109"/>
                    <a:gd name="connsiteY4" fmla="*/ 11368 h 45577"/>
                    <a:gd name="connsiteX5" fmla="*/ 44491 w 45109"/>
                    <a:gd name="connsiteY5" fmla="*/ 28763 h 45577"/>
                    <a:gd name="connsiteX6" fmla="*/ 40876 w 45109"/>
                    <a:gd name="connsiteY6" fmla="*/ 36705 h 45577"/>
                    <a:gd name="connsiteX7" fmla="*/ 34186 w 45109"/>
                    <a:gd name="connsiteY7" fmla="*/ 42627 h 45577"/>
                    <a:gd name="connsiteX8" fmla="*/ 3184 w 45109"/>
                    <a:gd name="connsiteY8" fmla="*/ 33887 h 4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109" h="45577">
                      <a:moveTo>
                        <a:pt x="3155" y="33887"/>
                      </a:moveTo>
                      <a:cubicBezTo>
                        <a:pt x="-3165" y="22841"/>
                        <a:pt x="309" y="8977"/>
                        <a:pt x="10899" y="2913"/>
                      </a:cubicBezTo>
                      <a:cubicBezTo>
                        <a:pt x="13547" y="1405"/>
                        <a:pt x="16393" y="494"/>
                        <a:pt x="19297" y="180"/>
                      </a:cubicBezTo>
                      <a:cubicBezTo>
                        <a:pt x="22143" y="-190"/>
                        <a:pt x="25047" y="10"/>
                        <a:pt x="27837" y="778"/>
                      </a:cubicBezTo>
                      <a:cubicBezTo>
                        <a:pt x="33389" y="2259"/>
                        <a:pt x="38485" y="5903"/>
                        <a:pt x="41758" y="11368"/>
                      </a:cubicBezTo>
                      <a:cubicBezTo>
                        <a:pt x="45032" y="16834"/>
                        <a:pt x="45829" y="23069"/>
                        <a:pt x="44491" y="28763"/>
                      </a:cubicBezTo>
                      <a:cubicBezTo>
                        <a:pt x="43808" y="31609"/>
                        <a:pt x="42613" y="34314"/>
                        <a:pt x="40876" y="36705"/>
                      </a:cubicBezTo>
                      <a:cubicBezTo>
                        <a:pt x="39140" y="39040"/>
                        <a:pt x="36890" y="41089"/>
                        <a:pt x="34186" y="42627"/>
                      </a:cubicBezTo>
                      <a:cubicBezTo>
                        <a:pt x="23368" y="48833"/>
                        <a:pt x="9475" y="44933"/>
                        <a:pt x="3184" y="33887"/>
                      </a:cubicBezTo>
                      <a:close/>
                    </a:path>
                  </a:pathLst>
                </a:custGeom>
                <a:grpFill/>
                <a:ln w="2845"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3BBDF400-B358-0025-A015-AAD5044F4753}"/>
                    </a:ext>
                  </a:extLst>
                </p:cNvPr>
                <p:cNvSpPr/>
                <p:nvPr/>
              </p:nvSpPr>
              <p:spPr>
                <a:xfrm>
                  <a:off x="12033426" y="2846600"/>
                  <a:ext cx="43647" cy="44537"/>
                </a:xfrm>
                <a:custGeom>
                  <a:avLst/>
                  <a:gdLst>
                    <a:gd name="connsiteX0" fmla="*/ 2596 w 43647"/>
                    <a:gd name="connsiteY0" fmla="*/ 32364 h 44537"/>
                    <a:gd name="connsiteX1" fmla="*/ 11307 w 43647"/>
                    <a:gd name="connsiteY1" fmla="*/ 2501 h 44537"/>
                    <a:gd name="connsiteX2" fmla="*/ 40885 w 43647"/>
                    <a:gd name="connsiteY2" fmla="*/ 11896 h 44537"/>
                    <a:gd name="connsiteX3" fmla="*/ 32288 w 43647"/>
                    <a:gd name="connsiteY3" fmla="*/ 41958 h 44537"/>
                    <a:gd name="connsiteX4" fmla="*/ 2596 w 43647"/>
                    <a:gd name="connsiteY4" fmla="*/ 32336 h 44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7" h="44537">
                      <a:moveTo>
                        <a:pt x="2596" y="32364"/>
                      </a:moveTo>
                      <a:cubicBezTo>
                        <a:pt x="-3098" y="21404"/>
                        <a:pt x="916" y="8252"/>
                        <a:pt x="11307" y="2501"/>
                      </a:cubicBezTo>
                      <a:cubicBezTo>
                        <a:pt x="21726" y="-3135"/>
                        <a:pt x="34993" y="1078"/>
                        <a:pt x="40885" y="11896"/>
                      </a:cubicBezTo>
                      <a:cubicBezTo>
                        <a:pt x="46778" y="22742"/>
                        <a:pt x="42935" y="36208"/>
                        <a:pt x="32288" y="41958"/>
                      </a:cubicBezTo>
                      <a:cubicBezTo>
                        <a:pt x="21669" y="47823"/>
                        <a:pt x="8261" y="43296"/>
                        <a:pt x="2596" y="32336"/>
                      </a:cubicBezTo>
                      <a:close/>
                    </a:path>
                  </a:pathLst>
                </a:custGeom>
                <a:grpFill/>
                <a:ln w="2845"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7B444C3E-574E-2D3F-480E-82E5D099783C}"/>
                    </a:ext>
                  </a:extLst>
                </p:cNvPr>
                <p:cNvSpPr/>
                <p:nvPr/>
              </p:nvSpPr>
              <p:spPr>
                <a:xfrm>
                  <a:off x="11941516" y="2894027"/>
                  <a:ext cx="42397" cy="43151"/>
                </a:xfrm>
                <a:custGeom>
                  <a:avLst/>
                  <a:gdLst>
                    <a:gd name="connsiteX0" fmla="*/ 2126 w 42397"/>
                    <a:gd name="connsiteY0" fmla="*/ 30658 h 43151"/>
                    <a:gd name="connsiteX1" fmla="*/ 11748 w 42397"/>
                    <a:gd name="connsiteY1" fmla="*/ 1990 h 43151"/>
                    <a:gd name="connsiteX2" fmla="*/ 40132 w 42397"/>
                    <a:gd name="connsiteY2" fmla="*/ 12438 h 43151"/>
                    <a:gd name="connsiteX3" fmla="*/ 30509 w 42397"/>
                    <a:gd name="connsiteY3" fmla="*/ 41106 h 43151"/>
                    <a:gd name="connsiteX4" fmla="*/ 2126 w 42397"/>
                    <a:gd name="connsiteY4" fmla="*/ 30658 h 4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7" h="43151">
                      <a:moveTo>
                        <a:pt x="2126" y="30658"/>
                      </a:moveTo>
                      <a:cubicBezTo>
                        <a:pt x="-2941" y="19811"/>
                        <a:pt x="1357" y="6972"/>
                        <a:pt x="11748" y="1990"/>
                      </a:cubicBezTo>
                      <a:cubicBezTo>
                        <a:pt x="22139" y="-2992"/>
                        <a:pt x="34836" y="1706"/>
                        <a:pt x="40132" y="12438"/>
                      </a:cubicBezTo>
                      <a:cubicBezTo>
                        <a:pt x="45426" y="23199"/>
                        <a:pt x="41128" y="36010"/>
                        <a:pt x="30509" y="41106"/>
                      </a:cubicBezTo>
                      <a:cubicBezTo>
                        <a:pt x="19919" y="46173"/>
                        <a:pt x="7194" y="41504"/>
                        <a:pt x="2126" y="30658"/>
                      </a:cubicBezTo>
                      <a:close/>
                    </a:path>
                  </a:pathLst>
                </a:custGeom>
                <a:grpFill/>
                <a:ln w="2845"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50C821D8-E564-A5A0-8B73-711C3099D07B}"/>
                    </a:ext>
                  </a:extLst>
                </p:cNvPr>
                <p:cNvSpPr/>
                <p:nvPr/>
              </p:nvSpPr>
              <p:spPr>
                <a:xfrm>
                  <a:off x="11847739" y="2937689"/>
                  <a:ext cx="41109" cy="41787"/>
                </a:xfrm>
                <a:custGeom>
                  <a:avLst/>
                  <a:gdLst>
                    <a:gd name="connsiteX0" fmla="*/ 1702 w 41109"/>
                    <a:gd name="connsiteY0" fmla="*/ 28787 h 41787"/>
                    <a:gd name="connsiteX1" fmla="*/ 12236 w 41109"/>
                    <a:gd name="connsiteY1" fmla="*/ 1543 h 41787"/>
                    <a:gd name="connsiteX2" fmla="*/ 39281 w 41109"/>
                    <a:gd name="connsiteY2" fmla="*/ 12731 h 41787"/>
                    <a:gd name="connsiteX3" fmla="*/ 28861 w 41109"/>
                    <a:gd name="connsiteY3" fmla="*/ 40203 h 41787"/>
                    <a:gd name="connsiteX4" fmla="*/ 1730 w 41109"/>
                    <a:gd name="connsiteY4" fmla="*/ 28787 h 41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09" h="41787">
                      <a:moveTo>
                        <a:pt x="1702" y="28787"/>
                      </a:moveTo>
                      <a:cubicBezTo>
                        <a:pt x="-2796" y="18083"/>
                        <a:pt x="1930" y="5870"/>
                        <a:pt x="12236" y="1543"/>
                      </a:cubicBezTo>
                      <a:cubicBezTo>
                        <a:pt x="22569" y="-2699"/>
                        <a:pt x="34554" y="2056"/>
                        <a:pt x="39281" y="12731"/>
                      </a:cubicBezTo>
                      <a:cubicBezTo>
                        <a:pt x="43949" y="23321"/>
                        <a:pt x="39394" y="35904"/>
                        <a:pt x="28861" y="40203"/>
                      </a:cubicBezTo>
                      <a:cubicBezTo>
                        <a:pt x="18356" y="44615"/>
                        <a:pt x="6200" y="39491"/>
                        <a:pt x="1730" y="28787"/>
                      </a:cubicBezTo>
                      <a:close/>
                    </a:path>
                  </a:pathLst>
                </a:custGeom>
                <a:grpFill/>
                <a:ln w="2845"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14ABAB35-331D-FD3D-9099-E7CF213198C6}"/>
                    </a:ext>
                  </a:extLst>
                </p:cNvPr>
                <p:cNvSpPr/>
                <p:nvPr/>
              </p:nvSpPr>
              <p:spPr>
                <a:xfrm>
                  <a:off x="11752321" y="2977178"/>
                  <a:ext cx="39682" cy="40742"/>
                </a:xfrm>
                <a:custGeom>
                  <a:avLst/>
                  <a:gdLst>
                    <a:gd name="connsiteX0" fmla="*/ 1324 w 39682"/>
                    <a:gd name="connsiteY0" fmla="*/ 27332 h 40742"/>
                    <a:gd name="connsiteX1" fmla="*/ 12569 w 39682"/>
                    <a:gd name="connsiteY1" fmla="*/ 1312 h 40742"/>
                    <a:gd name="connsiteX2" fmla="*/ 38248 w 39682"/>
                    <a:gd name="connsiteY2" fmla="*/ 13155 h 40742"/>
                    <a:gd name="connsiteX3" fmla="*/ 27088 w 39682"/>
                    <a:gd name="connsiteY3" fmla="*/ 39402 h 40742"/>
                    <a:gd name="connsiteX4" fmla="*/ 1296 w 39682"/>
                    <a:gd name="connsiteY4" fmla="*/ 27332 h 40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82" h="40742">
                      <a:moveTo>
                        <a:pt x="1324" y="27332"/>
                      </a:moveTo>
                      <a:cubicBezTo>
                        <a:pt x="-2605" y="16742"/>
                        <a:pt x="2520" y="5355"/>
                        <a:pt x="12569" y="1312"/>
                      </a:cubicBezTo>
                      <a:cubicBezTo>
                        <a:pt x="22647" y="-2645"/>
                        <a:pt x="34148" y="2650"/>
                        <a:pt x="38248" y="13155"/>
                      </a:cubicBezTo>
                      <a:cubicBezTo>
                        <a:pt x="42347" y="23659"/>
                        <a:pt x="37365" y="35388"/>
                        <a:pt x="27088" y="39402"/>
                      </a:cubicBezTo>
                      <a:cubicBezTo>
                        <a:pt x="16840" y="43502"/>
                        <a:pt x="5196" y="37837"/>
                        <a:pt x="1296" y="27332"/>
                      </a:cubicBezTo>
                      <a:close/>
                    </a:path>
                  </a:pathLst>
                </a:custGeom>
                <a:grpFill/>
                <a:ln w="2845"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762A6D83-3270-AEF2-8678-287354C7A929}"/>
                    </a:ext>
                  </a:extLst>
                </p:cNvPr>
                <p:cNvSpPr/>
                <p:nvPr/>
              </p:nvSpPr>
              <p:spPr>
                <a:xfrm>
                  <a:off x="11655334" y="3012776"/>
                  <a:ext cx="38408" cy="39349"/>
                </a:xfrm>
                <a:custGeom>
                  <a:avLst/>
                  <a:gdLst>
                    <a:gd name="connsiteX0" fmla="*/ 1007 w 38408"/>
                    <a:gd name="connsiteY0" fmla="*/ 25753 h 39349"/>
                    <a:gd name="connsiteX1" fmla="*/ 12878 w 38408"/>
                    <a:gd name="connsiteY1" fmla="*/ 957 h 39349"/>
                    <a:gd name="connsiteX2" fmla="*/ 37304 w 38408"/>
                    <a:gd name="connsiteY2" fmla="*/ 13569 h 39349"/>
                    <a:gd name="connsiteX3" fmla="*/ 25432 w 38408"/>
                    <a:gd name="connsiteY3" fmla="*/ 38365 h 39349"/>
                    <a:gd name="connsiteX4" fmla="*/ 1007 w 38408"/>
                    <a:gd name="connsiteY4" fmla="*/ 25753 h 3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8" h="39349">
                      <a:moveTo>
                        <a:pt x="1007" y="25753"/>
                      </a:moveTo>
                      <a:cubicBezTo>
                        <a:pt x="-2353" y="15391"/>
                        <a:pt x="2971" y="4288"/>
                        <a:pt x="12878" y="957"/>
                      </a:cubicBezTo>
                      <a:cubicBezTo>
                        <a:pt x="22813" y="-2373"/>
                        <a:pt x="33745" y="3263"/>
                        <a:pt x="37304" y="13569"/>
                      </a:cubicBezTo>
                      <a:cubicBezTo>
                        <a:pt x="40862" y="23875"/>
                        <a:pt x="35539" y="34977"/>
                        <a:pt x="25432" y="38365"/>
                      </a:cubicBezTo>
                      <a:cubicBezTo>
                        <a:pt x="15326" y="41752"/>
                        <a:pt x="4394" y="36116"/>
                        <a:pt x="1007" y="25753"/>
                      </a:cubicBezTo>
                      <a:close/>
                    </a:path>
                  </a:pathLst>
                </a:custGeom>
                <a:grpFill/>
                <a:ln w="2845"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38F97E4A-5BCA-1E01-9E7C-F7AB057CC6DB}"/>
                    </a:ext>
                  </a:extLst>
                </p:cNvPr>
                <p:cNvSpPr/>
                <p:nvPr/>
              </p:nvSpPr>
              <p:spPr>
                <a:xfrm>
                  <a:off x="11556986" y="3044410"/>
                  <a:ext cx="37150" cy="37976"/>
                </a:xfrm>
                <a:custGeom>
                  <a:avLst/>
                  <a:gdLst>
                    <a:gd name="connsiteX0" fmla="*/ 741 w 37150"/>
                    <a:gd name="connsiteY0" fmla="*/ 24010 h 37976"/>
                    <a:gd name="connsiteX1" fmla="*/ 13239 w 37150"/>
                    <a:gd name="connsiteY1" fmla="*/ 666 h 37976"/>
                    <a:gd name="connsiteX2" fmla="*/ 27331 w 37150"/>
                    <a:gd name="connsiteY2" fmla="*/ 2488 h 37976"/>
                    <a:gd name="connsiteX3" fmla="*/ 36326 w 37150"/>
                    <a:gd name="connsiteY3" fmla="*/ 13847 h 37976"/>
                    <a:gd name="connsiteX4" fmla="*/ 34960 w 37150"/>
                    <a:gd name="connsiteY4" fmla="*/ 28337 h 37976"/>
                    <a:gd name="connsiteX5" fmla="*/ 23858 w 37150"/>
                    <a:gd name="connsiteY5" fmla="*/ 37277 h 37976"/>
                    <a:gd name="connsiteX6" fmla="*/ 741 w 37150"/>
                    <a:gd name="connsiteY6" fmla="*/ 24010 h 3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50" h="37976">
                      <a:moveTo>
                        <a:pt x="741" y="24010"/>
                      </a:moveTo>
                      <a:cubicBezTo>
                        <a:pt x="-2106" y="13876"/>
                        <a:pt x="3502" y="3428"/>
                        <a:pt x="13239" y="666"/>
                      </a:cubicBezTo>
                      <a:cubicBezTo>
                        <a:pt x="18107" y="-700"/>
                        <a:pt x="23146" y="97"/>
                        <a:pt x="27331" y="2488"/>
                      </a:cubicBezTo>
                      <a:cubicBezTo>
                        <a:pt x="31515" y="4851"/>
                        <a:pt x="34817" y="8780"/>
                        <a:pt x="36326" y="13847"/>
                      </a:cubicBezTo>
                      <a:cubicBezTo>
                        <a:pt x="37835" y="18886"/>
                        <a:pt x="37209" y="24096"/>
                        <a:pt x="34960" y="28337"/>
                      </a:cubicBezTo>
                      <a:cubicBezTo>
                        <a:pt x="32711" y="32551"/>
                        <a:pt x="28811" y="35882"/>
                        <a:pt x="23858" y="37277"/>
                      </a:cubicBezTo>
                      <a:cubicBezTo>
                        <a:pt x="13922" y="40095"/>
                        <a:pt x="3588" y="34145"/>
                        <a:pt x="741" y="24010"/>
                      </a:cubicBezTo>
                      <a:close/>
                    </a:path>
                  </a:pathLst>
                </a:custGeom>
                <a:grpFill/>
                <a:ln w="2845"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A90653E4-356C-8E89-70A1-1057B9A326A4}"/>
                    </a:ext>
                  </a:extLst>
                </p:cNvPr>
                <p:cNvSpPr/>
                <p:nvPr/>
              </p:nvSpPr>
              <p:spPr>
                <a:xfrm>
                  <a:off x="11457461" y="3071861"/>
                  <a:ext cx="35772" cy="36843"/>
                </a:xfrm>
                <a:custGeom>
                  <a:avLst/>
                  <a:gdLst>
                    <a:gd name="connsiteX0" fmla="*/ 513 w 35772"/>
                    <a:gd name="connsiteY0" fmla="*/ 22551 h 36843"/>
                    <a:gd name="connsiteX1" fmla="*/ 2563 w 35772"/>
                    <a:gd name="connsiteY1" fmla="*/ 8715 h 36843"/>
                    <a:gd name="connsiteX2" fmla="*/ 13495 w 35772"/>
                    <a:gd name="connsiteY2" fmla="*/ 545 h 36843"/>
                    <a:gd name="connsiteX3" fmla="*/ 35188 w 35772"/>
                    <a:gd name="connsiteY3" fmla="*/ 13982 h 36843"/>
                    <a:gd name="connsiteX4" fmla="*/ 22263 w 35772"/>
                    <a:gd name="connsiteY4" fmla="*/ 36301 h 36843"/>
                    <a:gd name="connsiteX5" fmla="*/ 8627 w 35772"/>
                    <a:gd name="connsiteY5" fmla="*/ 34024 h 36843"/>
                    <a:gd name="connsiteX6" fmla="*/ 485 w 35772"/>
                    <a:gd name="connsiteY6" fmla="*/ 22551 h 3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72" h="36843">
                      <a:moveTo>
                        <a:pt x="513" y="22551"/>
                      </a:moveTo>
                      <a:cubicBezTo>
                        <a:pt x="-654" y="17597"/>
                        <a:pt x="229" y="12672"/>
                        <a:pt x="2563" y="8715"/>
                      </a:cubicBezTo>
                      <a:cubicBezTo>
                        <a:pt x="4926" y="4730"/>
                        <a:pt x="8769" y="1826"/>
                        <a:pt x="13495" y="545"/>
                      </a:cubicBezTo>
                      <a:cubicBezTo>
                        <a:pt x="22975" y="-1903"/>
                        <a:pt x="32682" y="4132"/>
                        <a:pt x="35188" y="13982"/>
                      </a:cubicBezTo>
                      <a:cubicBezTo>
                        <a:pt x="37693" y="23832"/>
                        <a:pt x="31914" y="33824"/>
                        <a:pt x="22263" y="36301"/>
                      </a:cubicBezTo>
                      <a:cubicBezTo>
                        <a:pt x="17452" y="37582"/>
                        <a:pt x="12555" y="36500"/>
                        <a:pt x="8627" y="34024"/>
                      </a:cubicBezTo>
                      <a:cubicBezTo>
                        <a:pt x="4670" y="31518"/>
                        <a:pt x="1652" y="27504"/>
                        <a:pt x="485" y="22551"/>
                      </a:cubicBezTo>
                      <a:close/>
                    </a:path>
                  </a:pathLst>
                </a:custGeom>
                <a:grpFill/>
                <a:ln w="2845"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5642879F-B16C-A294-F465-5B907C611596}"/>
                    </a:ext>
                  </a:extLst>
                </p:cNvPr>
                <p:cNvSpPr/>
                <p:nvPr/>
              </p:nvSpPr>
              <p:spPr>
                <a:xfrm>
                  <a:off x="11356937" y="3095122"/>
                  <a:ext cx="34472" cy="35483"/>
                </a:xfrm>
                <a:custGeom>
                  <a:avLst/>
                  <a:gdLst>
                    <a:gd name="connsiteX0" fmla="*/ 345 w 34472"/>
                    <a:gd name="connsiteY0" fmla="*/ 21211 h 35483"/>
                    <a:gd name="connsiteX1" fmla="*/ 13697 w 34472"/>
                    <a:gd name="connsiteY1" fmla="*/ 343 h 35483"/>
                    <a:gd name="connsiteX2" fmla="*/ 34080 w 34472"/>
                    <a:gd name="connsiteY2" fmla="*/ 14264 h 35483"/>
                    <a:gd name="connsiteX3" fmla="*/ 20728 w 34472"/>
                    <a:gd name="connsiteY3" fmla="*/ 35132 h 35483"/>
                    <a:gd name="connsiteX4" fmla="*/ 345 w 34472"/>
                    <a:gd name="connsiteY4" fmla="*/ 21211 h 3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2" h="35483">
                      <a:moveTo>
                        <a:pt x="345" y="21211"/>
                      </a:moveTo>
                      <a:cubicBezTo>
                        <a:pt x="-1534" y="11588"/>
                        <a:pt x="4445" y="2251"/>
                        <a:pt x="13697" y="343"/>
                      </a:cubicBezTo>
                      <a:cubicBezTo>
                        <a:pt x="22949" y="-1564"/>
                        <a:pt x="32059" y="4670"/>
                        <a:pt x="34080" y="14264"/>
                      </a:cubicBezTo>
                      <a:cubicBezTo>
                        <a:pt x="36102" y="23858"/>
                        <a:pt x="30123" y="33196"/>
                        <a:pt x="20728" y="35132"/>
                      </a:cubicBezTo>
                      <a:cubicBezTo>
                        <a:pt x="11334" y="37067"/>
                        <a:pt x="2196" y="30833"/>
                        <a:pt x="345" y="21211"/>
                      </a:cubicBezTo>
                      <a:close/>
                    </a:path>
                  </a:pathLst>
                </a:custGeom>
                <a:grpFill/>
                <a:ln w="2845"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AB9A461A-FEC3-46D2-FD96-BA674B9E5EA0}"/>
                    </a:ext>
                  </a:extLst>
                </p:cNvPr>
                <p:cNvSpPr/>
                <p:nvPr/>
              </p:nvSpPr>
              <p:spPr>
                <a:xfrm>
                  <a:off x="11255502" y="3114292"/>
                  <a:ext cx="33244" cy="34123"/>
                </a:xfrm>
                <a:custGeom>
                  <a:avLst/>
                  <a:gdLst>
                    <a:gd name="connsiteX0" fmla="*/ 206 w 33244"/>
                    <a:gd name="connsiteY0" fmla="*/ 19634 h 34123"/>
                    <a:gd name="connsiteX1" fmla="*/ 13898 w 33244"/>
                    <a:gd name="connsiteY1" fmla="*/ 191 h 34123"/>
                    <a:gd name="connsiteX2" fmla="*/ 33000 w 33244"/>
                    <a:gd name="connsiteY2" fmla="*/ 14482 h 34123"/>
                    <a:gd name="connsiteX3" fmla="*/ 19308 w 33244"/>
                    <a:gd name="connsiteY3" fmla="*/ 33926 h 34123"/>
                    <a:gd name="connsiteX4" fmla="*/ 206 w 33244"/>
                    <a:gd name="connsiteY4" fmla="*/ 19634 h 34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44" h="34123">
                      <a:moveTo>
                        <a:pt x="206" y="19634"/>
                      </a:moveTo>
                      <a:cubicBezTo>
                        <a:pt x="-1218" y="10297"/>
                        <a:pt x="4903" y="1614"/>
                        <a:pt x="13898" y="191"/>
                      </a:cubicBezTo>
                      <a:cubicBezTo>
                        <a:pt x="22866" y="-1204"/>
                        <a:pt x="31435" y="5201"/>
                        <a:pt x="33000" y="14482"/>
                      </a:cubicBezTo>
                      <a:cubicBezTo>
                        <a:pt x="34566" y="23791"/>
                        <a:pt x="28446" y="32474"/>
                        <a:pt x="19308" y="33926"/>
                      </a:cubicBezTo>
                      <a:cubicBezTo>
                        <a:pt x="10198" y="35349"/>
                        <a:pt x="1629" y="28944"/>
                        <a:pt x="206" y="19634"/>
                      </a:cubicBezTo>
                      <a:close/>
                    </a:path>
                  </a:pathLst>
                </a:custGeom>
                <a:grpFill/>
                <a:ln w="2845"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1E8ADCB3-571A-FD2B-38E8-C7EB12B43C3F}"/>
                    </a:ext>
                  </a:extLst>
                </p:cNvPr>
                <p:cNvSpPr/>
                <p:nvPr/>
              </p:nvSpPr>
              <p:spPr>
                <a:xfrm>
                  <a:off x="11153459" y="3129410"/>
                  <a:ext cx="31924" cy="32818"/>
                </a:xfrm>
                <a:custGeom>
                  <a:avLst/>
                  <a:gdLst>
                    <a:gd name="connsiteX0" fmla="*/ 105 w 31924"/>
                    <a:gd name="connsiteY0" fmla="*/ 18124 h 32818"/>
                    <a:gd name="connsiteX1" fmla="*/ 14026 w 31924"/>
                    <a:gd name="connsiteY1" fmla="*/ 104 h 32818"/>
                    <a:gd name="connsiteX2" fmla="*/ 31790 w 31924"/>
                    <a:gd name="connsiteY2" fmla="*/ 14395 h 32818"/>
                    <a:gd name="connsiteX3" fmla="*/ 17897 w 31924"/>
                    <a:gd name="connsiteY3" fmla="*/ 32729 h 32818"/>
                    <a:gd name="connsiteX4" fmla="*/ 105 w 31924"/>
                    <a:gd name="connsiteY4" fmla="*/ 18124 h 32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4" h="32818">
                      <a:moveTo>
                        <a:pt x="105" y="18124"/>
                      </a:moveTo>
                      <a:cubicBezTo>
                        <a:pt x="-892" y="9100"/>
                        <a:pt x="5343" y="1043"/>
                        <a:pt x="14026" y="104"/>
                      </a:cubicBezTo>
                      <a:cubicBezTo>
                        <a:pt x="22708" y="-893"/>
                        <a:pt x="30651" y="5371"/>
                        <a:pt x="31790" y="14395"/>
                      </a:cubicBezTo>
                      <a:cubicBezTo>
                        <a:pt x="32929" y="23362"/>
                        <a:pt x="26723" y="31704"/>
                        <a:pt x="17897" y="32729"/>
                      </a:cubicBezTo>
                      <a:cubicBezTo>
                        <a:pt x="9072" y="33668"/>
                        <a:pt x="1101" y="27149"/>
                        <a:pt x="105" y="18124"/>
                      </a:cubicBezTo>
                      <a:close/>
                    </a:path>
                  </a:pathLst>
                </a:custGeom>
                <a:grpFill/>
                <a:ln w="2845"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FBC80C0B-19EF-D79A-3EEF-3F4454CEEDD8}"/>
                    </a:ext>
                  </a:extLst>
                </p:cNvPr>
                <p:cNvSpPr/>
                <p:nvPr/>
              </p:nvSpPr>
              <p:spPr>
                <a:xfrm>
                  <a:off x="11050896" y="3140079"/>
                  <a:ext cx="30583" cy="31535"/>
                </a:xfrm>
                <a:custGeom>
                  <a:avLst/>
                  <a:gdLst>
                    <a:gd name="connsiteX0" fmla="*/ 39 w 30583"/>
                    <a:gd name="connsiteY0" fmla="*/ 17020 h 31535"/>
                    <a:gd name="connsiteX1" fmla="*/ 14075 w 30583"/>
                    <a:gd name="connsiteY1" fmla="*/ 53 h 31535"/>
                    <a:gd name="connsiteX2" fmla="*/ 30529 w 30583"/>
                    <a:gd name="connsiteY2" fmla="*/ 14487 h 31535"/>
                    <a:gd name="connsiteX3" fmla="*/ 16494 w 30583"/>
                    <a:gd name="connsiteY3" fmla="*/ 31482 h 31535"/>
                    <a:gd name="connsiteX4" fmla="*/ 11 w 30583"/>
                    <a:gd name="connsiteY4" fmla="*/ 17020 h 31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3" h="31535">
                      <a:moveTo>
                        <a:pt x="39" y="17020"/>
                      </a:moveTo>
                      <a:cubicBezTo>
                        <a:pt x="-558" y="8366"/>
                        <a:pt x="5705" y="737"/>
                        <a:pt x="14075" y="53"/>
                      </a:cubicBezTo>
                      <a:cubicBezTo>
                        <a:pt x="22444" y="-658"/>
                        <a:pt x="29817" y="5833"/>
                        <a:pt x="30529" y="14487"/>
                      </a:cubicBezTo>
                      <a:cubicBezTo>
                        <a:pt x="31241" y="23141"/>
                        <a:pt x="24978" y="30770"/>
                        <a:pt x="16494" y="31482"/>
                      </a:cubicBezTo>
                      <a:cubicBezTo>
                        <a:pt x="8011" y="32194"/>
                        <a:pt x="637" y="25760"/>
                        <a:pt x="11" y="17020"/>
                      </a:cubicBezTo>
                      <a:close/>
                    </a:path>
                  </a:pathLst>
                </a:custGeom>
                <a:grpFill/>
                <a:ln w="2845"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2F519B4C-24E0-129E-A588-94B0196171E4}"/>
                    </a:ext>
                  </a:extLst>
                </p:cNvPr>
                <p:cNvSpPr/>
                <p:nvPr/>
              </p:nvSpPr>
              <p:spPr>
                <a:xfrm>
                  <a:off x="10947987" y="3146557"/>
                  <a:ext cx="29345" cy="30222"/>
                </a:xfrm>
                <a:custGeom>
                  <a:avLst/>
                  <a:gdLst>
                    <a:gd name="connsiteX0" fmla="*/ 8 w 29345"/>
                    <a:gd name="connsiteY0" fmla="*/ 15638 h 30222"/>
                    <a:gd name="connsiteX1" fmla="*/ 14128 w 29345"/>
                    <a:gd name="connsiteY1" fmla="*/ 9 h 30222"/>
                    <a:gd name="connsiteX2" fmla="*/ 29330 w 29345"/>
                    <a:gd name="connsiteY2" fmla="*/ 14585 h 30222"/>
                    <a:gd name="connsiteX3" fmla="*/ 15210 w 29345"/>
                    <a:gd name="connsiteY3" fmla="*/ 30214 h 30222"/>
                    <a:gd name="connsiteX4" fmla="*/ 8 w 29345"/>
                    <a:gd name="connsiteY4" fmla="*/ 15638 h 3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5" h="30222">
                      <a:moveTo>
                        <a:pt x="8" y="15638"/>
                      </a:moveTo>
                      <a:cubicBezTo>
                        <a:pt x="-249" y="7297"/>
                        <a:pt x="6071" y="294"/>
                        <a:pt x="14128" y="9"/>
                      </a:cubicBezTo>
                      <a:cubicBezTo>
                        <a:pt x="22184" y="-276"/>
                        <a:pt x="28960" y="6243"/>
                        <a:pt x="29330" y="14585"/>
                      </a:cubicBezTo>
                      <a:cubicBezTo>
                        <a:pt x="29700" y="22926"/>
                        <a:pt x="23380" y="29901"/>
                        <a:pt x="15210" y="30214"/>
                      </a:cubicBezTo>
                      <a:cubicBezTo>
                        <a:pt x="7068" y="30498"/>
                        <a:pt x="264" y="23979"/>
                        <a:pt x="8" y="15638"/>
                      </a:cubicBezTo>
                      <a:close/>
                    </a:path>
                  </a:pathLst>
                </a:custGeom>
                <a:grpFill/>
                <a:ln w="2845"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1BF92714-5B4D-27E8-B11C-682ED4BADA78}"/>
                    </a:ext>
                  </a:extLst>
                </p:cNvPr>
                <p:cNvSpPr/>
                <p:nvPr/>
              </p:nvSpPr>
              <p:spPr>
                <a:xfrm>
                  <a:off x="10844939" y="3148957"/>
                  <a:ext cx="28040" cy="28869"/>
                </a:xfrm>
                <a:custGeom>
                  <a:avLst/>
                  <a:gdLst>
                    <a:gd name="connsiteX0" fmla="*/ 0 w 28040"/>
                    <a:gd name="connsiteY0" fmla="*/ 14292 h 28869"/>
                    <a:gd name="connsiteX1" fmla="*/ 14092 w 28040"/>
                    <a:gd name="connsiteY1" fmla="*/ 1 h 28869"/>
                    <a:gd name="connsiteX2" fmla="*/ 23942 w 28040"/>
                    <a:gd name="connsiteY2" fmla="*/ 4357 h 28869"/>
                    <a:gd name="connsiteX3" fmla="*/ 28041 w 28040"/>
                    <a:gd name="connsiteY3" fmla="*/ 14548 h 28869"/>
                    <a:gd name="connsiteX4" fmla="*/ 23942 w 28040"/>
                    <a:gd name="connsiteY4" fmla="*/ 24768 h 28869"/>
                    <a:gd name="connsiteX5" fmla="*/ 13978 w 28040"/>
                    <a:gd name="connsiteY5" fmla="*/ 28868 h 28869"/>
                    <a:gd name="connsiteX6" fmla="*/ 28 w 28040"/>
                    <a:gd name="connsiteY6" fmla="*/ 14263 h 2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40" h="28869">
                      <a:moveTo>
                        <a:pt x="0" y="14292"/>
                      </a:moveTo>
                      <a:cubicBezTo>
                        <a:pt x="85" y="6321"/>
                        <a:pt x="6405" y="-85"/>
                        <a:pt x="14092" y="1"/>
                      </a:cubicBezTo>
                      <a:cubicBezTo>
                        <a:pt x="17935" y="58"/>
                        <a:pt x="21437" y="1709"/>
                        <a:pt x="23942" y="4357"/>
                      </a:cubicBezTo>
                      <a:cubicBezTo>
                        <a:pt x="26476" y="7004"/>
                        <a:pt x="28041" y="10562"/>
                        <a:pt x="28041" y="14548"/>
                      </a:cubicBezTo>
                      <a:cubicBezTo>
                        <a:pt x="28041" y="18534"/>
                        <a:pt x="26476" y="22206"/>
                        <a:pt x="23942" y="24768"/>
                      </a:cubicBezTo>
                      <a:cubicBezTo>
                        <a:pt x="21380" y="27359"/>
                        <a:pt x="17850" y="28925"/>
                        <a:pt x="13978" y="28868"/>
                      </a:cubicBezTo>
                      <a:cubicBezTo>
                        <a:pt x="6177" y="28782"/>
                        <a:pt x="-57" y="22234"/>
                        <a:pt x="28" y="14263"/>
                      </a:cubicBezTo>
                      <a:close/>
                    </a:path>
                  </a:pathLst>
                </a:custGeom>
                <a:grpFill/>
                <a:ln w="2845"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F476FFC3-B28A-7FC6-16E9-A5422AA05CAE}"/>
                    </a:ext>
                  </a:extLst>
                </p:cNvPr>
                <p:cNvSpPr/>
                <p:nvPr/>
              </p:nvSpPr>
              <p:spPr>
                <a:xfrm>
                  <a:off x="10741895" y="3147102"/>
                  <a:ext cx="26787" cy="27570"/>
                </a:xfrm>
                <a:custGeom>
                  <a:avLst/>
                  <a:gdLst>
                    <a:gd name="connsiteX0" fmla="*/ 17 w 26787"/>
                    <a:gd name="connsiteY0" fmla="*/ 13129 h 27570"/>
                    <a:gd name="connsiteX1" fmla="*/ 14024 w 26787"/>
                    <a:gd name="connsiteY1" fmla="*/ 5 h 27570"/>
                    <a:gd name="connsiteX2" fmla="*/ 26778 w 26787"/>
                    <a:gd name="connsiteY2" fmla="*/ 14268 h 27570"/>
                    <a:gd name="connsiteX3" fmla="*/ 12771 w 26787"/>
                    <a:gd name="connsiteY3" fmla="*/ 27562 h 27570"/>
                    <a:gd name="connsiteX4" fmla="*/ 17 w 26787"/>
                    <a:gd name="connsiteY4" fmla="*/ 13129 h 27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7" h="27570">
                      <a:moveTo>
                        <a:pt x="17" y="13129"/>
                      </a:moveTo>
                      <a:cubicBezTo>
                        <a:pt x="416" y="5500"/>
                        <a:pt x="6679" y="-194"/>
                        <a:pt x="14024" y="5"/>
                      </a:cubicBezTo>
                      <a:cubicBezTo>
                        <a:pt x="21368" y="261"/>
                        <a:pt x="27062" y="6638"/>
                        <a:pt x="26778" y="14268"/>
                      </a:cubicBezTo>
                      <a:cubicBezTo>
                        <a:pt x="26493" y="21869"/>
                        <a:pt x="20201" y="27819"/>
                        <a:pt x="12771" y="27562"/>
                      </a:cubicBezTo>
                      <a:cubicBezTo>
                        <a:pt x="5341" y="27363"/>
                        <a:pt x="-353" y="20702"/>
                        <a:pt x="17" y="13129"/>
                      </a:cubicBezTo>
                      <a:close/>
                    </a:path>
                  </a:pathLst>
                </a:custGeom>
                <a:grpFill/>
                <a:ln w="2845"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C88295E9-8912-2DA5-AB9E-FE55817393FC}"/>
                    </a:ext>
                  </a:extLst>
                </p:cNvPr>
                <p:cNvSpPr/>
                <p:nvPr/>
              </p:nvSpPr>
              <p:spPr>
                <a:xfrm>
                  <a:off x="10639029" y="3140856"/>
                  <a:ext cx="25520" cy="26252"/>
                </a:xfrm>
                <a:custGeom>
                  <a:avLst/>
                  <a:gdLst>
                    <a:gd name="connsiteX0" fmla="*/ 56 w 25520"/>
                    <a:gd name="connsiteY0" fmla="*/ 12059 h 26252"/>
                    <a:gd name="connsiteX1" fmla="*/ 13892 w 25520"/>
                    <a:gd name="connsiteY1" fmla="*/ 45 h 26252"/>
                    <a:gd name="connsiteX2" fmla="*/ 25478 w 25520"/>
                    <a:gd name="connsiteY2" fmla="*/ 14194 h 26252"/>
                    <a:gd name="connsiteX3" fmla="*/ 11643 w 25520"/>
                    <a:gd name="connsiteY3" fmla="*/ 26208 h 26252"/>
                    <a:gd name="connsiteX4" fmla="*/ 56 w 25520"/>
                    <a:gd name="connsiteY4" fmla="*/ 12059 h 26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0" h="26252">
                      <a:moveTo>
                        <a:pt x="56" y="12059"/>
                      </a:moveTo>
                      <a:cubicBezTo>
                        <a:pt x="711" y="4828"/>
                        <a:pt x="6916" y="-553"/>
                        <a:pt x="13892" y="45"/>
                      </a:cubicBezTo>
                      <a:cubicBezTo>
                        <a:pt x="20866" y="643"/>
                        <a:pt x="26047" y="6963"/>
                        <a:pt x="25478" y="14194"/>
                      </a:cubicBezTo>
                      <a:cubicBezTo>
                        <a:pt x="24909" y="21425"/>
                        <a:pt x="18703" y="26805"/>
                        <a:pt x="11643" y="26208"/>
                      </a:cubicBezTo>
                      <a:cubicBezTo>
                        <a:pt x="4583" y="25610"/>
                        <a:pt x="-599" y="19290"/>
                        <a:pt x="56" y="12059"/>
                      </a:cubicBezTo>
                      <a:close/>
                    </a:path>
                  </a:pathLst>
                </a:custGeom>
                <a:grpFill/>
                <a:ln w="2845"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A33D98B0-91AA-4ACB-C462-1F094507441C}"/>
                    </a:ext>
                  </a:extLst>
                </p:cNvPr>
                <p:cNvSpPr/>
                <p:nvPr/>
              </p:nvSpPr>
              <p:spPr>
                <a:xfrm>
                  <a:off x="10536571" y="3130469"/>
                  <a:ext cx="24206" cy="24940"/>
                </a:xfrm>
                <a:custGeom>
                  <a:avLst/>
                  <a:gdLst>
                    <a:gd name="connsiteX0" fmla="*/ 114 w 24206"/>
                    <a:gd name="connsiteY0" fmla="*/ 10887 h 24940"/>
                    <a:gd name="connsiteX1" fmla="*/ 13693 w 24206"/>
                    <a:gd name="connsiteY1" fmla="*/ 98 h 24940"/>
                    <a:gd name="connsiteX2" fmla="*/ 24112 w 24206"/>
                    <a:gd name="connsiteY2" fmla="*/ 14047 h 24940"/>
                    <a:gd name="connsiteX3" fmla="*/ 10533 w 24206"/>
                    <a:gd name="connsiteY3" fmla="*/ 24837 h 24940"/>
                    <a:gd name="connsiteX4" fmla="*/ 114 w 24206"/>
                    <a:gd name="connsiteY4" fmla="*/ 10887 h 2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6" h="24940">
                      <a:moveTo>
                        <a:pt x="114" y="10887"/>
                      </a:moveTo>
                      <a:cubicBezTo>
                        <a:pt x="1025" y="4055"/>
                        <a:pt x="7117" y="-756"/>
                        <a:pt x="13693" y="98"/>
                      </a:cubicBezTo>
                      <a:cubicBezTo>
                        <a:pt x="20269" y="981"/>
                        <a:pt x="24938" y="7215"/>
                        <a:pt x="24112" y="14047"/>
                      </a:cubicBezTo>
                      <a:cubicBezTo>
                        <a:pt x="23286" y="20880"/>
                        <a:pt x="17195" y="25720"/>
                        <a:pt x="10533" y="24837"/>
                      </a:cubicBezTo>
                      <a:cubicBezTo>
                        <a:pt x="3872" y="23955"/>
                        <a:pt x="-798" y="17720"/>
                        <a:pt x="114" y="10887"/>
                      </a:cubicBezTo>
                      <a:close/>
                    </a:path>
                  </a:pathLst>
                </a:custGeom>
                <a:grpFill/>
                <a:ln w="2845"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9F1692A7-5A58-AE77-BC13-C4A5F830807D}"/>
                    </a:ext>
                  </a:extLst>
                </p:cNvPr>
                <p:cNvSpPr/>
                <p:nvPr/>
              </p:nvSpPr>
              <p:spPr>
                <a:xfrm>
                  <a:off x="10434610" y="3116036"/>
                  <a:ext cx="22959" cy="23631"/>
                </a:xfrm>
                <a:custGeom>
                  <a:avLst/>
                  <a:gdLst>
                    <a:gd name="connsiteX0" fmla="*/ 187 w 22959"/>
                    <a:gd name="connsiteY0" fmla="*/ 9777 h 23631"/>
                    <a:gd name="connsiteX1" fmla="*/ 13453 w 22959"/>
                    <a:gd name="connsiteY1" fmla="*/ 183 h 23631"/>
                    <a:gd name="connsiteX2" fmla="*/ 22790 w 22959"/>
                    <a:gd name="connsiteY2" fmla="*/ 13648 h 23631"/>
                    <a:gd name="connsiteX3" fmla="*/ 9496 w 22959"/>
                    <a:gd name="connsiteY3" fmla="*/ 23470 h 23631"/>
                    <a:gd name="connsiteX4" fmla="*/ 187 w 22959"/>
                    <a:gd name="connsiteY4" fmla="*/ 9777 h 2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9" h="23631">
                      <a:moveTo>
                        <a:pt x="187" y="9777"/>
                      </a:moveTo>
                      <a:cubicBezTo>
                        <a:pt x="1297" y="3343"/>
                        <a:pt x="7247" y="-956"/>
                        <a:pt x="13453" y="183"/>
                      </a:cubicBezTo>
                      <a:cubicBezTo>
                        <a:pt x="19659" y="1236"/>
                        <a:pt x="23873" y="7186"/>
                        <a:pt x="22790" y="13648"/>
                      </a:cubicBezTo>
                      <a:cubicBezTo>
                        <a:pt x="21737" y="20082"/>
                        <a:pt x="15759" y="24551"/>
                        <a:pt x="9496" y="23470"/>
                      </a:cubicBezTo>
                      <a:cubicBezTo>
                        <a:pt x="3233" y="22331"/>
                        <a:pt x="-952" y="16210"/>
                        <a:pt x="187" y="9777"/>
                      </a:cubicBezTo>
                      <a:close/>
                    </a:path>
                  </a:pathLst>
                </a:custGeom>
                <a:grpFill/>
                <a:ln w="2845"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B309B978-219E-3DAB-DDFF-F99BD6B1DF3B}"/>
                    </a:ext>
                  </a:extLst>
                </p:cNvPr>
                <p:cNvSpPr/>
                <p:nvPr/>
              </p:nvSpPr>
              <p:spPr>
                <a:xfrm>
                  <a:off x="10333357" y="3097206"/>
                  <a:ext cx="21715" cy="22254"/>
                </a:xfrm>
                <a:custGeom>
                  <a:avLst/>
                  <a:gdLst>
                    <a:gd name="connsiteX0" fmla="*/ 263 w 21715"/>
                    <a:gd name="connsiteY0" fmla="*/ 8935 h 22254"/>
                    <a:gd name="connsiteX1" fmla="*/ 13188 w 21715"/>
                    <a:gd name="connsiteY1" fmla="*/ 224 h 22254"/>
                    <a:gd name="connsiteX2" fmla="*/ 21472 w 21715"/>
                    <a:gd name="connsiteY2" fmla="*/ 13319 h 22254"/>
                    <a:gd name="connsiteX3" fmla="*/ 8548 w 21715"/>
                    <a:gd name="connsiteY3" fmla="*/ 22030 h 22254"/>
                    <a:gd name="connsiteX4" fmla="*/ 263 w 21715"/>
                    <a:gd name="connsiteY4" fmla="*/ 8935 h 2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5" h="22254">
                      <a:moveTo>
                        <a:pt x="263" y="8935"/>
                      </a:moveTo>
                      <a:cubicBezTo>
                        <a:pt x="1573" y="2928"/>
                        <a:pt x="7352" y="-1001"/>
                        <a:pt x="13188" y="224"/>
                      </a:cubicBezTo>
                      <a:cubicBezTo>
                        <a:pt x="19024" y="1419"/>
                        <a:pt x="22725" y="7284"/>
                        <a:pt x="21472" y="13319"/>
                      </a:cubicBezTo>
                      <a:cubicBezTo>
                        <a:pt x="20220" y="19354"/>
                        <a:pt x="14440" y="23254"/>
                        <a:pt x="8548" y="22030"/>
                      </a:cubicBezTo>
                      <a:cubicBezTo>
                        <a:pt x="2655" y="20806"/>
                        <a:pt x="-1046" y="14941"/>
                        <a:pt x="263" y="8935"/>
                      </a:cubicBezTo>
                      <a:close/>
                    </a:path>
                  </a:pathLst>
                </a:custGeom>
                <a:grpFill/>
                <a:ln w="2845"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2AB10221-2AC3-5FAA-403E-19206FD64A9A}"/>
                    </a:ext>
                  </a:extLst>
                </p:cNvPr>
                <p:cNvSpPr/>
                <p:nvPr/>
              </p:nvSpPr>
              <p:spPr>
                <a:xfrm>
                  <a:off x="10233028" y="3074230"/>
                  <a:ext cx="20419" cy="20959"/>
                </a:xfrm>
                <a:custGeom>
                  <a:avLst/>
                  <a:gdLst>
                    <a:gd name="connsiteX0" fmla="*/ 356 w 20419"/>
                    <a:gd name="connsiteY0" fmla="*/ 7941 h 20959"/>
                    <a:gd name="connsiteX1" fmla="*/ 12825 w 20419"/>
                    <a:gd name="connsiteY1" fmla="*/ 312 h 20959"/>
                    <a:gd name="connsiteX2" fmla="*/ 20084 w 20419"/>
                    <a:gd name="connsiteY2" fmla="*/ 13009 h 20959"/>
                    <a:gd name="connsiteX3" fmla="*/ 7616 w 20419"/>
                    <a:gd name="connsiteY3" fmla="*/ 20638 h 20959"/>
                    <a:gd name="connsiteX4" fmla="*/ 356 w 20419"/>
                    <a:gd name="connsiteY4" fmla="*/ 7941 h 20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19" h="20959">
                      <a:moveTo>
                        <a:pt x="356" y="7941"/>
                      </a:moveTo>
                      <a:cubicBezTo>
                        <a:pt x="1808" y="2333"/>
                        <a:pt x="7388" y="-1083"/>
                        <a:pt x="12825" y="312"/>
                      </a:cubicBezTo>
                      <a:cubicBezTo>
                        <a:pt x="18263" y="1707"/>
                        <a:pt x="21508" y="7400"/>
                        <a:pt x="20084" y="13009"/>
                      </a:cubicBezTo>
                      <a:cubicBezTo>
                        <a:pt x="18661" y="18617"/>
                        <a:pt x="13110" y="22062"/>
                        <a:pt x="7616" y="20638"/>
                      </a:cubicBezTo>
                      <a:cubicBezTo>
                        <a:pt x="2149" y="19243"/>
                        <a:pt x="-1124" y="13550"/>
                        <a:pt x="356" y="7941"/>
                      </a:cubicBezTo>
                      <a:close/>
                    </a:path>
                  </a:pathLst>
                </a:custGeom>
                <a:grpFill/>
                <a:ln w="2845"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D49EB378-1A31-D1B7-BF12-C7F094C29848}"/>
                    </a:ext>
                  </a:extLst>
                </p:cNvPr>
                <p:cNvSpPr/>
                <p:nvPr/>
              </p:nvSpPr>
              <p:spPr>
                <a:xfrm>
                  <a:off x="10133755" y="3047259"/>
                  <a:ext cx="19100" cy="19673"/>
                </a:xfrm>
                <a:custGeom>
                  <a:avLst/>
                  <a:gdLst>
                    <a:gd name="connsiteX0" fmla="*/ 417 w 19100"/>
                    <a:gd name="connsiteY0" fmla="*/ 7013 h 19673"/>
                    <a:gd name="connsiteX1" fmla="*/ 12374 w 19100"/>
                    <a:gd name="connsiteY1" fmla="*/ 409 h 19673"/>
                    <a:gd name="connsiteX2" fmla="*/ 18694 w 19100"/>
                    <a:gd name="connsiteY2" fmla="*/ 12621 h 19673"/>
                    <a:gd name="connsiteX3" fmla="*/ 6737 w 19100"/>
                    <a:gd name="connsiteY3" fmla="*/ 19254 h 19673"/>
                    <a:gd name="connsiteX4" fmla="*/ 445 w 19100"/>
                    <a:gd name="connsiteY4" fmla="*/ 7013 h 19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0" h="19673">
                      <a:moveTo>
                        <a:pt x="417" y="7013"/>
                      </a:moveTo>
                      <a:cubicBezTo>
                        <a:pt x="2011" y="1803"/>
                        <a:pt x="7335" y="-1129"/>
                        <a:pt x="12374" y="409"/>
                      </a:cubicBezTo>
                      <a:cubicBezTo>
                        <a:pt x="17385" y="1974"/>
                        <a:pt x="20203" y="7440"/>
                        <a:pt x="18694" y="12621"/>
                      </a:cubicBezTo>
                      <a:cubicBezTo>
                        <a:pt x="17157" y="17860"/>
                        <a:pt x="11804" y="20820"/>
                        <a:pt x="6737" y="19254"/>
                      </a:cubicBezTo>
                      <a:cubicBezTo>
                        <a:pt x="1670" y="17689"/>
                        <a:pt x="-1148" y="12223"/>
                        <a:pt x="445" y="7013"/>
                      </a:cubicBezTo>
                      <a:close/>
                    </a:path>
                  </a:pathLst>
                </a:custGeom>
                <a:grpFill/>
                <a:ln w="2845"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28AC31E8-C9C9-7FE1-54FE-A179952DE19B}"/>
                    </a:ext>
                  </a:extLst>
                </p:cNvPr>
                <p:cNvSpPr/>
                <p:nvPr/>
              </p:nvSpPr>
              <p:spPr>
                <a:xfrm>
                  <a:off x="10035595" y="3016155"/>
                  <a:ext cx="17930" cy="18247"/>
                </a:xfrm>
                <a:custGeom>
                  <a:avLst/>
                  <a:gdLst>
                    <a:gd name="connsiteX0" fmla="*/ 533 w 17930"/>
                    <a:gd name="connsiteY0" fmla="*/ 6289 h 18247"/>
                    <a:gd name="connsiteX1" fmla="*/ 11977 w 17930"/>
                    <a:gd name="connsiteY1" fmla="*/ 454 h 18247"/>
                    <a:gd name="connsiteX2" fmla="*/ 17414 w 17930"/>
                    <a:gd name="connsiteY2" fmla="*/ 11955 h 18247"/>
                    <a:gd name="connsiteX3" fmla="*/ 5971 w 17930"/>
                    <a:gd name="connsiteY3" fmla="*/ 17791 h 18247"/>
                    <a:gd name="connsiteX4" fmla="*/ 533 w 17930"/>
                    <a:gd name="connsiteY4" fmla="*/ 6289 h 1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0" h="18247">
                      <a:moveTo>
                        <a:pt x="533" y="6289"/>
                      </a:moveTo>
                      <a:cubicBezTo>
                        <a:pt x="2213" y="1507"/>
                        <a:pt x="7337" y="-1112"/>
                        <a:pt x="11977" y="454"/>
                      </a:cubicBezTo>
                      <a:cubicBezTo>
                        <a:pt x="16618" y="2019"/>
                        <a:pt x="19066" y="7172"/>
                        <a:pt x="17414" y="11955"/>
                      </a:cubicBezTo>
                      <a:cubicBezTo>
                        <a:pt x="15792" y="16766"/>
                        <a:pt x="10668" y="19357"/>
                        <a:pt x="5971" y="17791"/>
                      </a:cubicBezTo>
                      <a:cubicBezTo>
                        <a:pt x="1273" y="16225"/>
                        <a:pt x="-1146" y="11072"/>
                        <a:pt x="533" y="6289"/>
                      </a:cubicBezTo>
                      <a:close/>
                    </a:path>
                  </a:pathLst>
                </a:custGeom>
                <a:grpFill/>
                <a:ln w="2845"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4A2C24FF-CEFB-B76E-BB5C-D3E74A1635C9}"/>
                    </a:ext>
                  </a:extLst>
                </p:cNvPr>
                <p:cNvSpPr/>
                <p:nvPr/>
              </p:nvSpPr>
              <p:spPr>
                <a:xfrm>
                  <a:off x="9938974" y="2980872"/>
                  <a:ext cx="16621" cy="16956"/>
                </a:xfrm>
                <a:custGeom>
                  <a:avLst/>
                  <a:gdLst>
                    <a:gd name="connsiteX0" fmla="*/ 618 w 16621"/>
                    <a:gd name="connsiteY0" fmla="*/ 5475 h 16956"/>
                    <a:gd name="connsiteX1" fmla="*/ 11436 w 16621"/>
                    <a:gd name="connsiteY1" fmla="*/ 550 h 16956"/>
                    <a:gd name="connsiteX2" fmla="*/ 16019 w 16621"/>
                    <a:gd name="connsiteY2" fmla="*/ 11481 h 16956"/>
                    <a:gd name="connsiteX3" fmla="*/ 5201 w 16621"/>
                    <a:gd name="connsiteY3" fmla="*/ 16406 h 16956"/>
                    <a:gd name="connsiteX4" fmla="*/ 618 w 16621"/>
                    <a:gd name="connsiteY4" fmla="*/ 5475 h 16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1" h="16956">
                      <a:moveTo>
                        <a:pt x="618" y="5475"/>
                      </a:moveTo>
                      <a:cubicBezTo>
                        <a:pt x="2354" y="1090"/>
                        <a:pt x="7194" y="-1102"/>
                        <a:pt x="11436" y="550"/>
                      </a:cubicBezTo>
                      <a:cubicBezTo>
                        <a:pt x="15678" y="2201"/>
                        <a:pt x="17727" y="7097"/>
                        <a:pt x="16019" y="11481"/>
                      </a:cubicBezTo>
                      <a:cubicBezTo>
                        <a:pt x="14311" y="15866"/>
                        <a:pt x="9471" y="18058"/>
                        <a:pt x="5201" y="16406"/>
                      </a:cubicBezTo>
                      <a:cubicBezTo>
                        <a:pt x="931" y="14727"/>
                        <a:pt x="-1119" y="9830"/>
                        <a:pt x="618" y="5475"/>
                      </a:cubicBezTo>
                      <a:close/>
                    </a:path>
                  </a:pathLst>
                </a:custGeom>
                <a:grpFill/>
                <a:ln w="2845"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9525A364-18B6-2DB9-6921-2793C182E796}"/>
                    </a:ext>
                  </a:extLst>
                </p:cNvPr>
                <p:cNvSpPr/>
                <p:nvPr/>
              </p:nvSpPr>
              <p:spPr>
                <a:xfrm>
                  <a:off x="9843864" y="2941751"/>
                  <a:ext cx="15306" cy="15675"/>
                </a:xfrm>
                <a:custGeom>
                  <a:avLst/>
                  <a:gdLst>
                    <a:gd name="connsiteX0" fmla="*/ 701 w 15306"/>
                    <a:gd name="connsiteY0" fmla="*/ 4712 h 15675"/>
                    <a:gd name="connsiteX1" fmla="*/ 10836 w 15306"/>
                    <a:gd name="connsiteY1" fmla="*/ 641 h 15675"/>
                    <a:gd name="connsiteX2" fmla="*/ 14622 w 15306"/>
                    <a:gd name="connsiteY2" fmla="*/ 10947 h 15675"/>
                    <a:gd name="connsiteX3" fmla="*/ 4487 w 15306"/>
                    <a:gd name="connsiteY3" fmla="*/ 15018 h 15675"/>
                    <a:gd name="connsiteX4" fmla="*/ 701 w 15306"/>
                    <a:gd name="connsiteY4" fmla="*/ 4712 h 1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6" h="15675">
                      <a:moveTo>
                        <a:pt x="701" y="4712"/>
                      </a:moveTo>
                      <a:cubicBezTo>
                        <a:pt x="2466" y="755"/>
                        <a:pt x="6992" y="-1067"/>
                        <a:pt x="10836" y="641"/>
                      </a:cubicBezTo>
                      <a:cubicBezTo>
                        <a:pt x="14679" y="2350"/>
                        <a:pt x="16358" y="6990"/>
                        <a:pt x="14622" y="10947"/>
                      </a:cubicBezTo>
                      <a:cubicBezTo>
                        <a:pt x="12885" y="14932"/>
                        <a:pt x="8359" y="16754"/>
                        <a:pt x="4487" y="15018"/>
                      </a:cubicBezTo>
                      <a:cubicBezTo>
                        <a:pt x="615" y="13281"/>
                        <a:pt x="-1064" y="8669"/>
                        <a:pt x="701" y="4712"/>
                      </a:cubicBezTo>
                      <a:close/>
                    </a:path>
                  </a:pathLst>
                </a:custGeom>
                <a:grpFill/>
                <a:ln w="2845"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A93D49B3-09D7-7947-1536-0F8161F8A52D}"/>
                    </a:ext>
                  </a:extLst>
                </p:cNvPr>
                <p:cNvSpPr/>
                <p:nvPr/>
              </p:nvSpPr>
              <p:spPr>
                <a:xfrm>
                  <a:off x="9750397" y="2898742"/>
                  <a:ext cx="14121" cy="14267"/>
                </a:xfrm>
                <a:custGeom>
                  <a:avLst/>
                  <a:gdLst>
                    <a:gd name="connsiteX0" fmla="*/ 764 w 14121"/>
                    <a:gd name="connsiteY0" fmla="*/ 4108 h 14267"/>
                    <a:gd name="connsiteX1" fmla="*/ 10244 w 14121"/>
                    <a:gd name="connsiteY1" fmla="*/ 663 h 14267"/>
                    <a:gd name="connsiteX2" fmla="*/ 13376 w 14121"/>
                    <a:gd name="connsiteY2" fmla="*/ 10143 h 14267"/>
                    <a:gd name="connsiteX3" fmla="*/ 3895 w 14121"/>
                    <a:gd name="connsiteY3" fmla="*/ 13588 h 14267"/>
                    <a:gd name="connsiteX4" fmla="*/ 764 w 14121"/>
                    <a:gd name="connsiteY4" fmla="*/ 4108 h 14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1" h="14267">
                      <a:moveTo>
                        <a:pt x="764" y="4108"/>
                      </a:moveTo>
                      <a:cubicBezTo>
                        <a:pt x="2529" y="549"/>
                        <a:pt x="6771" y="-988"/>
                        <a:pt x="10244" y="663"/>
                      </a:cubicBezTo>
                      <a:cubicBezTo>
                        <a:pt x="13717" y="2314"/>
                        <a:pt x="15112" y="6556"/>
                        <a:pt x="13376" y="10143"/>
                      </a:cubicBezTo>
                      <a:cubicBezTo>
                        <a:pt x="11639" y="13730"/>
                        <a:pt x="7397" y="15267"/>
                        <a:pt x="3895" y="13588"/>
                      </a:cubicBezTo>
                      <a:cubicBezTo>
                        <a:pt x="394" y="11908"/>
                        <a:pt x="-1001" y="7666"/>
                        <a:pt x="764" y="4108"/>
                      </a:cubicBezTo>
                      <a:close/>
                    </a:path>
                  </a:pathLst>
                </a:custGeom>
                <a:grpFill/>
                <a:ln w="2845"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E84D099B-FE77-EA1D-3FA4-387978C972B4}"/>
                    </a:ext>
                  </a:extLst>
                </p:cNvPr>
                <p:cNvSpPr/>
                <p:nvPr/>
              </p:nvSpPr>
              <p:spPr>
                <a:xfrm>
                  <a:off x="9658978" y="2851669"/>
                  <a:ext cx="12808" cy="12976"/>
                </a:xfrm>
                <a:custGeom>
                  <a:avLst/>
                  <a:gdLst>
                    <a:gd name="connsiteX0" fmla="*/ 828 w 12808"/>
                    <a:gd name="connsiteY0" fmla="*/ 3468 h 12976"/>
                    <a:gd name="connsiteX1" fmla="*/ 9539 w 12808"/>
                    <a:gd name="connsiteY1" fmla="*/ 735 h 12976"/>
                    <a:gd name="connsiteX2" fmla="*/ 11987 w 12808"/>
                    <a:gd name="connsiteY2" fmla="*/ 9503 h 12976"/>
                    <a:gd name="connsiteX3" fmla="*/ 3275 w 12808"/>
                    <a:gd name="connsiteY3" fmla="*/ 12236 h 12976"/>
                    <a:gd name="connsiteX4" fmla="*/ 828 w 12808"/>
                    <a:gd name="connsiteY4" fmla="*/ 3468 h 1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976">
                      <a:moveTo>
                        <a:pt x="828" y="3468"/>
                      </a:moveTo>
                      <a:cubicBezTo>
                        <a:pt x="2564" y="308"/>
                        <a:pt x="6464" y="-916"/>
                        <a:pt x="9539" y="735"/>
                      </a:cubicBezTo>
                      <a:cubicBezTo>
                        <a:pt x="12613" y="2386"/>
                        <a:pt x="13724" y="6315"/>
                        <a:pt x="11987" y="9503"/>
                      </a:cubicBezTo>
                      <a:cubicBezTo>
                        <a:pt x="10279" y="12692"/>
                        <a:pt x="6379" y="13887"/>
                        <a:pt x="3275" y="12236"/>
                      </a:cubicBezTo>
                      <a:cubicBezTo>
                        <a:pt x="173" y="10557"/>
                        <a:pt x="-909" y="6628"/>
                        <a:pt x="828" y="3468"/>
                      </a:cubicBezTo>
                      <a:close/>
                    </a:path>
                  </a:pathLst>
                </a:custGeom>
                <a:grpFill/>
                <a:ln w="2845"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5D33899B-B08F-0C45-D41E-6C6D8FF91C04}"/>
                    </a:ext>
                  </a:extLst>
                </p:cNvPr>
                <p:cNvSpPr/>
                <p:nvPr/>
              </p:nvSpPr>
              <p:spPr>
                <a:xfrm>
                  <a:off x="9569518" y="2800985"/>
                  <a:ext cx="11469" cy="11695"/>
                </a:xfrm>
                <a:custGeom>
                  <a:avLst/>
                  <a:gdLst>
                    <a:gd name="connsiteX0" fmla="*/ 870 w 11469"/>
                    <a:gd name="connsiteY0" fmla="*/ 2881 h 11695"/>
                    <a:gd name="connsiteX1" fmla="*/ 8755 w 11469"/>
                    <a:gd name="connsiteY1" fmla="*/ 802 h 11695"/>
                    <a:gd name="connsiteX2" fmla="*/ 10606 w 11469"/>
                    <a:gd name="connsiteY2" fmla="*/ 8802 h 11695"/>
                    <a:gd name="connsiteX3" fmla="*/ 2720 w 11469"/>
                    <a:gd name="connsiteY3" fmla="*/ 10880 h 11695"/>
                    <a:gd name="connsiteX4" fmla="*/ 870 w 11469"/>
                    <a:gd name="connsiteY4" fmla="*/ 2881 h 1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11695">
                      <a:moveTo>
                        <a:pt x="870" y="2881"/>
                      </a:moveTo>
                      <a:cubicBezTo>
                        <a:pt x="2549" y="91"/>
                        <a:pt x="6079" y="-820"/>
                        <a:pt x="8755" y="802"/>
                      </a:cubicBezTo>
                      <a:cubicBezTo>
                        <a:pt x="11432" y="2425"/>
                        <a:pt x="12286" y="6012"/>
                        <a:pt x="10606" y="8802"/>
                      </a:cubicBezTo>
                      <a:cubicBezTo>
                        <a:pt x="8954" y="11592"/>
                        <a:pt x="5424" y="12531"/>
                        <a:pt x="2720" y="10880"/>
                      </a:cubicBezTo>
                      <a:cubicBezTo>
                        <a:pt x="16" y="9229"/>
                        <a:pt x="-810" y="5642"/>
                        <a:pt x="870" y="2881"/>
                      </a:cubicBezTo>
                      <a:close/>
                    </a:path>
                  </a:pathLst>
                </a:custGeom>
                <a:grpFill/>
                <a:ln w="2845"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8C90CC0D-C06A-D0F8-7068-361CD560A552}"/>
                    </a:ext>
                  </a:extLst>
                </p:cNvPr>
                <p:cNvSpPr/>
                <p:nvPr/>
              </p:nvSpPr>
              <p:spPr>
                <a:xfrm>
                  <a:off x="9482221" y="2746679"/>
                  <a:ext cx="10276" cy="10320"/>
                </a:xfrm>
                <a:custGeom>
                  <a:avLst/>
                  <a:gdLst>
                    <a:gd name="connsiteX0" fmla="*/ 882 w 10276"/>
                    <a:gd name="connsiteY0" fmla="*/ 2413 h 10320"/>
                    <a:gd name="connsiteX1" fmla="*/ 7999 w 10276"/>
                    <a:gd name="connsiteY1" fmla="*/ 790 h 10320"/>
                    <a:gd name="connsiteX2" fmla="*/ 9394 w 10276"/>
                    <a:gd name="connsiteY2" fmla="*/ 7907 h 10320"/>
                    <a:gd name="connsiteX3" fmla="*/ 2277 w 10276"/>
                    <a:gd name="connsiteY3" fmla="*/ 9530 h 10320"/>
                    <a:gd name="connsiteX4" fmla="*/ 882 w 10276"/>
                    <a:gd name="connsiteY4" fmla="*/ 2413 h 1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 h="10320">
                      <a:moveTo>
                        <a:pt x="882" y="2413"/>
                      </a:moveTo>
                      <a:cubicBezTo>
                        <a:pt x="2477" y="-7"/>
                        <a:pt x="5665" y="-718"/>
                        <a:pt x="7999" y="790"/>
                      </a:cubicBezTo>
                      <a:cubicBezTo>
                        <a:pt x="10362" y="2299"/>
                        <a:pt x="10989" y="5488"/>
                        <a:pt x="9394" y="7907"/>
                      </a:cubicBezTo>
                      <a:cubicBezTo>
                        <a:pt x="7828" y="10327"/>
                        <a:pt x="4640" y="11039"/>
                        <a:pt x="2277" y="9530"/>
                      </a:cubicBezTo>
                      <a:cubicBezTo>
                        <a:pt x="-85" y="8021"/>
                        <a:pt x="-712" y="4833"/>
                        <a:pt x="882" y="2413"/>
                      </a:cubicBezTo>
                      <a:close/>
                    </a:path>
                  </a:pathLst>
                </a:custGeom>
                <a:grpFill/>
                <a:ln w="2845" cap="flat">
                  <a:noFill/>
                  <a:prstDash val="solid"/>
                  <a:miter/>
                </a:ln>
              </p:spPr>
              <p:txBody>
                <a:bodyPr rtlCol="0" anchor="ctr"/>
                <a:lstStyle/>
                <a:p>
                  <a:endParaRPr lang="en-US"/>
                </a:p>
              </p:txBody>
            </p:sp>
            <p:sp>
              <p:nvSpPr>
                <p:cNvPr id="1561" name="Freeform: Shape 1560">
                  <a:extLst>
                    <a:ext uri="{FF2B5EF4-FFF2-40B4-BE49-F238E27FC236}">
                      <a16:creationId xmlns:a16="http://schemas.microsoft.com/office/drawing/2014/main" id="{3DBC0C08-095B-CFC3-126E-2A203E958361}"/>
                    </a:ext>
                  </a:extLst>
                </p:cNvPr>
                <p:cNvSpPr/>
                <p:nvPr/>
              </p:nvSpPr>
              <p:spPr>
                <a:xfrm>
                  <a:off x="9397414" y="2688560"/>
                  <a:ext cx="8968" cy="9042"/>
                </a:xfrm>
                <a:custGeom>
                  <a:avLst/>
                  <a:gdLst>
                    <a:gd name="connsiteX0" fmla="*/ 883 w 8968"/>
                    <a:gd name="connsiteY0" fmla="*/ 1945 h 9042"/>
                    <a:gd name="connsiteX1" fmla="*/ 7146 w 8968"/>
                    <a:gd name="connsiteY1" fmla="*/ 806 h 9042"/>
                    <a:gd name="connsiteX2" fmla="*/ 8085 w 8968"/>
                    <a:gd name="connsiteY2" fmla="*/ 7098 h 9042"/>
                    <a:gd name="connsiteX3" fmla="*/ 1822 w 8968"/>
                    <a:gd name="connsiteY3" fmla="*/ 8236 h 9042"/>
                    <a:gd name="connsiteX4" fmla="*/ 883 w 8968"/>
                    <a:gd name="connsiteY4" fmla="*/ 1945 h 9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8" h="9042">
                      <a:moveTo>
                        <a:pt x="883" y="1945"/>
                      </a:moveTo>
                      <a:cubicBezTo>
                        <a:pt x="2363" y="-105"/>
                        <a:pt x="5153" y="-617"/>
                        <a:pt x="7146" y="806"/>
                      </a:cubicBezTo>
                      <a:cubicBezTo>
                        <a:pt x="9139" y="2229"/>
                        <a:pt x="9566" y="5048"/>
                        <a:pt x="8085" y="7098"/>
                      </a:cubicBezTo>
                      <a:cubicBezTo>
                        <a:pt x="6633" y="9147"/>
                        <a:pt x="3815" y="9660"/>
                        <a:pt x="1822" y="8236"/>
                      </a:cubicBezTo>
                      <a:cubicBezTo>
                        <a:pt x="-170" y="6813"/>
                        <a:pt x="-598" y="3994"/>
                        <a:pt x="883" y="1945"/>
                      </a:cubicBezTo>
                      <a:close/>
                    </a:path>
                  </a:pathLst>
                </a:custGeom>
                <a:grpFill/>
                <a:ln w="2845"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097890C6-6B54-4F3B-F4EC-452973D1A19D}"/>
                    </a:ext>
                  </a:extLst>
                </p:cNvPr>
                <p:cNvSpPr/>
                <p:nvPr/>
              </p:nvSpPr>
              <p:spPr>
                <a:xfrm>
                  <a:off x="9314967" y="2627180"/>
                  <a:ext cx="7644" cy="7765"/>
                </a:xfrm>
                <a:custGeom>
                  <a:avLst/>
                  <a:gdLst>
                    <a:gd name="connsiteX0" fmla="*/ 857 w 7644"/>
                    <a:gd name="connsiteY0" fmla="*/ 1520 h 7765"/>
                    <a:gd name="connsiteX1" fmla="*/ 6238 w 7644"/>
                    <a:gd name="connsiteY1" fmla="*/ 808 h 7765"/>
                    <a:gd name="connsiteX2" fmla="*/ 6808 w 7644"/>
                    <a:gd name="connsiteY2" fmla="*/ 6246 h 7765"/>
                    <a:gd name="connsiteX3" fmla="*/ 1427 w 7644"/>
                    <a:gd name="connsiteY3" fmla="*/ 6957 h 7765"/>
                    <a:gd name="connsiteX4" fmla="*/ 857 w 7644"/>
                    <a:gd name="connsiteY4" fmla="*/ 1520 h 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4" h="7765">
                      <a:moveTo>
                        <a:pt x="857" y="1520"/>
                      </a:moveTo>
                      <a:cubicBezTo>
                        <a:pt x="2195" y="-188"/>
                        <a:pt x="4587" y="-501"/>
                        <a:pt x="6238" y="808"/>
                      </a:cubicBezTo>
                      <a:cubicBezTo>
                        <a:pt x="7861" y="2118"/>
                        <a:pt x="8117" y="4538"/>
                        <a:pt x="6808" y="6246"/>
                      </a:cubicBezTo>
                      <a:cubicBezTo>
                        <a:pt x="5498" y="7954"/>
                        <a:pt x="3078" y="8267"/>
                        <a:pt x="1427" y="6957"/>
                      </a:cubicBezTo>
                      <a:cubicBezTo>
                        <a:pt x="-224" y="5648"/>
                        <a:pt x="-480" y="3228"/>
                        <a:pt x="857" y="1520"/>
                      </a:cubicBezTo>
                      <a:close/>
                    </a:path>
                  </a:pathLst>
                </a:custGeom>
                <a:grpFill/>
                <a:ln w="2845"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id="{F0BC063E-7ADF-CADA-8168-D03031571D18}"/>
                    </a:ext>
                  </a:extLst>
                </p:cNvPr>
                <p:cNvSpPr/>
                <p:nvPr/>
              </p:nvSpPr>
              <p:spPr>
                <a:xfrm>
                  <a:off x="9235180" y="2562364"/>
                  <a:ext cx="6420" cy="6387"/>
                </a:xfrm>
                <a:custGeom>
                  <a:avLst/>
                  <a:gdLst>
                    <a:gd name="connsiteX0" fmla="*/ 790 w 6420"/>
                    <a:gd name="connsiteY0" fmla="*/ 1173 h 6387"/>
                    <a:gd name="connsiteX1" fmla="*/ 5317 w 6420"/>
                    <a:gd name="connsiteY1" fmla="*/ 717 h 6387"/>
                    <a:gd name="connsiteX2" fmla="*/ 5631 w 6420"/>
                    <a:gd name="connsiteY2" fmla="*/ 5215 h 6387"/>
                    <a:gd name="connsiteX3" fmla="*/ 1104 w 6420"/>
                    <a:gd name="connsiteY3" fmla="*/ 5671 h 6387"/>
                    <a:gd name="connsiteX4" fmla="*/ 790 w 6420"/>
                    <a:gd name="connsiteY4" fmla="*/ 1173 h 6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0" h="6387">
                      <a:moveTo>
                        <a:pt x="790" y="1173"/>
                      </a:moveTo>
                      <a:cubicBezTo>
                        <a:pt x="1958" y="-194"/>
                        <a:pt x="3979" y="-393"/>
                        <a:pt x="5317" y="717"/>
                      </a:cubicBezTo>
                      <a:cubicBezTo>
                        <a:pt x="6655" y="1827"/>
                        <a:pt x="6797" y="3849"/>
                        <a:pt x="5631" y="5215"/>
                      </a:cubicBezTo>
                      <a:cubicBezTo>
                        <a:pt x="4463" y="6582"/>
                        <a:pt x="2442" y="6781"/>
                        <a:pt x="1104" y="5671"/>
                      </a:cubicBezTo>
                      <a:cubicBezTo>
                        <a:pt x="-234" y="4560"/>
                        <a:pt x="-377" y="2539"/>
                        <a:pt x="790" y="1173"/>
                      </a:cubicBezTo>
                      <a:close/>
                    </a:path>
                  </a:pathLst>
                </a:custGeom>
                <a:grpFill/>
                <a:ln w="2845"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CF977C59-EF75-332D-5CDF-210543C60874}"/>
                    </a:ext>
                  </a:extLst>
                </p:cNvPr>
                <p:cNvSpPr/>
                <p:nvPr/>
              </p:nvSpPr>
              <p:spPr>
                <a:xfrm>
                  <a:off x="9158174" y="2494277"/>
                  <a:ext cx="5082" cy="5117"/>
                </a:xfrm>
                <a:custGeom>
                  <a:avLst/>
                  <a:gdLst>
                    <a:gd name="connsiteX0" fmla="*/ 705 w 5082"/>
                    <a:gd name="connsiteY0" fmla="*/ 851 h 5117"/>
                    <a:gd name="connsiteX1" fmla="*/ 4292 w 5082"/>
                    <a:gd name="connsiteY1" fmla="*/ 651 h 5117"/>
                    <a:gd name="connsiteX2" fmla="*/ 4378 w 5082"/>
                    <a:gd name="connsiteY2" fmla="*/ 4267 h 5117"/>
                    <a:gd name="connsiteX3" fmla="*/ 791 w 5082"/>
                    <a:gd name="connsiteY3" fmla="*/ 4466 h 5117"/>
                    <a:gd name="connsiteX4" fmla="*/ 705 w 5082"/>
                    <a:gd name="connsiteY4" fmla="*/ 851 h 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 h="5117">
                      <a:moveTo>
                        <a:pt x="705" y="851"/>
                      </a:moveTo>
                      <a:cubicBezTo>
                        <a:pt x="1673" y="-203"/>
                        <a:pt x="3296" y="-288"/>
                        <a:pt x="4292" y="651"/>
                      </a:cubicBezTo>
                      <a:cubicBezTo>
                        <a:pt x="5317" y="1591"/>
                        <a:pt x="5345" y="3214"/>
                        <a:pt x="4378" y="4267"/>
                      </a:cubicBezTo>
                      <a:cubicBezTo>
                        <a:pt x="3410" y="5320"/>
                        <a:pt x="1815" y="5406"/>
                        <a:pt x="791" y="4466"/>
                      </a:cubicBezTo>
                      <a:cubicBezTo>
                        <a:pt x="-234" y="3527"/>
                        <a:pt x="-263" y="1904"/>
                        <a:pt x="705" y="851"/>
                      </a:cubicBezTo>
                      <a:close/>
                    </a:path>
                  </a:pathLst>
                </a:custGeom>
                <a:grpFill/>
                <a:ln w="2845"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EEB1E950-1364-A114-BB11-4C984BDC2683}"/>
                    </a:ext>
                  </a:extLst>
                </p:cNvPr>
                <p:cNvSpPr/>
                <p:nvPr/>
              </p:nvSpPr>
              <p:spPr>
                <a:xfrm>
                  <a:off x="9083850" y="2423269"/>
                  <a:ext cx="3815" cy="3776"/>
                </a:xfrm>
                <a:custGeom>
                  <a:avLst/>
                  <a:gdLst>
                    <a:gd name="connsiteX0" fmla="*/ 555 w 3815"/>
                    <a:gd name="connsiteY0" fmla="*/ 573 h 3776"/>
                    <a:gd name="connsiteX1" fmla="*/ 3260 w 3815"/>
                    <a:gd name="connsiteY1" fmla="*/ 517 h 3776"/>
                    <a:gd name="connsiteX2" fmla="*/ 3260 w 3815"/>
                    <a:gd name="connsiteY2" fmla="*/ 3193 h 3776"/>
                    <a:gd name="connsiteX3" fmla="*/ 555 w 3815"/>
                    <a:gd name="connsiteY3" fmla="*/ 3249 h 3776"/>
                    <a:gd name="connsiteX4" fmla="*/ 555 w 3815"/>
                    <a:gd name="connsiteY4" fmla="*/ 573 h 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 h="3776">
                      <a:moveTo>
                        <a:pt x="555" y="573"/>
                      </a:moveTo>
                      <a:cubicBezTo>
                        <a:pt x="1295" y="-167"/>
                        <a:pt x="2520" y="-195"/>
                        <a:pt x="3260" y="517"/>
                      </a:cubicBezTo>
                      <a:cubicBezTo>
                        <a:pt x="4000" y="1228"/>
                        <a:pt x="4000" y="2424"/>
                        <a:pt x="3260" y="3193"/>
                      </a:cubicBezTo>
                      <a:cubicBezTo>
                        <a:pt x="2520" y="3961"/>
                        <a:pt x="1295" y="3961"/>
                        <a:pt x="555" y="3249"/>
                      </a:cubicBezTo>
                      <a:cubicBezTo>
                        <a:pt x="-185" y="2538"/>
                        <a:pt x="-185" y="1342"/>
                        <a:pt x="555" y="573"/>
                      </a:cubicBezTo>
                      <a:close/>
                    </a:path>
                  </a:pathLst>
                </a:custGeom>
                <a:grpFill/>
                <a:ln w="2845" cap="flat">
                  <a:noFill/>
                  <a:prstDash val="solid"/>
                  <a:miter/>
                </a:ln>
              </p:spPr>
              <p:txBody>
                <a:bodyPr rtlCol="0" anchor="ctr"/>
                <a:lstStyle/>
                <a:p>
                  <a:endParaRPr lang="en-US"/>
                </a:p>
              </p:txBody>
            </p:sp>
          </p:grpSp>
          <p:grpSp>
            <p:nvGrpSpPr>
              <p:cNvPr id="24" name="Graphic 9">
                <a:extLst>
                  <a:ext uri="{FF2B5EF4-FFF2-40B4-BE49-F238E27FC236}">
                    <a16:creationId xmlns:a16="http://schemas.microsoft.com/office/drawing/2014/main" id="{207B5C7D-F287-7561-7C80-221EF4F94EFD}"/>
                  </a:ext>
                </a:extLst>
              </p:cNvPr>
              <p:cNvGrpSpPr/>
              <p:nvPr/>
            </p:nvGrpSpPr>
            <p:grpSpPr>
              <a:xfrm>
                <a:off x="9012317" y="2494589"/>
                <a:ext cx="3207842" cy="784754"/>
                <a:chOff x="9012317" y="2494589"/>
                <a:chExt cx="3207842" cy="784754"/>
              </a:xfrm>
              <a:grpFill/>
            </p:grpSpPr>
            <p:sp>
              <p:nvSpPr>
                <p:cNvPr id="1500" name="Freeform: Shape 1499">
                  <a:extLst>
                    <a:ext uri="{FF2B5EF4-FFF2-40B4-BE49-F238E27FC236}">
                      <a16:creationId xmlns:a16="http://schemas.microsoft.com/office/drawing/2014/main" id="{CC4FF154-68BF-37B4-FBF7-B5C7B5E49988}"/>
                    </a:ext>
                  </a:extLst>
                </p:cNvPr>
                <p:cNvSpPr/>
                <p:nvPr/>
              </p:nvSpPr>
              <p:spPr>
                <a:xfrm>
                  <a:off x="12173258" y="2881716"/>
                  <a:ext cx="46900" cy="47405"/>
                </a:xfrm>
                <a:custGeom>
                  <a:avLst/>
                  <a:gdLst>
                    <a:gd name="connsiteX0" fmla="*/ 3283 w 46900"/>
                    <a:gd name="connsiteY0" fmla="*/ 35253 h 47405"/>
                    <a:gd name="connsiteX1" fmla="*/ 11339 w 46900"/>
                    <a:gd name="connsiteY1" fmla="*/ 3027 h 47405"/>
                    <a:gd name="connsiteX2" fmla="*/ 20079 w 46900"/>
                    <a:gd name="connsiteY2" fmla="*/ 180 h 47405"/>
                    <a:gd name="connsiteX3" fmla="*/ 28961 w 46900"/>
                    <a:gd name="connsiteY3" fmla="*/ 778 h 47405"/>
                    <a:gd name="connsiteX4" fmla="*/ 43423 w 46900"/>
                    <a:gd name="connsiteY4" fmla="*/ 11796 h 47405"/>
                    <a:gd name="connsiteX5" fmla="*/ 46241 w 46900"/>
                    <a:gd name="connsiteY5" fmla="*/ 29873 h 47405"/>
                    <a:gd name="connsiteX6" fmla="*/ 42484 w 46900"/>
                    <a:gd name="connsiteY6" fmla="*/ 38157 h 47405"/>
                    <a:gd name="connsiteX7" fmla="*/ 35537 w 46900"/>
                    <a:gd name="connsiteY7" fmla="*/ 44335 h 47405"/>
                    <a:gd name="connsiteX8" fmla="*/ 3283 w 46900"/>
                    <a:gd name="connsiteY8" fmla="*/ 35253 h 47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00" h="47405">
                      <a:moveTo>
                        <a:pt x="3283" y="35253"/>
                      </a:moveTo>
                      <a:cubicBezTo>
                        <a:pt x="-3293" y="23781"/>
                        <a:pt x="322" y="9347"/>
                        <a:pt x="11339" y="3027"/>
                      </a:cubicBezTo>
                      <a:cubicBezTo>
                        <a:pt x="14101" y="1433"/>
                        <a:pt x="17061" y="522"/>
                        <a:pt x="20079" y="180"/>
                      </a:cubicBezTo>
                      <a:cubicBezTo>
                        <a:pt x="23040" y="-190"/>
                        <a:pt x="26058" y="10"/>
                        <a:pt x="28961" y="778"/>
                      </a:cubicBezTo>
                      <a:cubicBezTo>
                        <a:pt x="34741" y="2344"/>
                        <a:pt x="40035" y="6130"/>
                        <a:pt x="43423" y="11796"/>
                      </a:cubicBezTo>
                      <a:cubicBezTo>
                        <a:pt x="46811" y="17461"/>
                        <a:pt x="47665" y="23951"/>
                        <a:pt x="46241" y="29873"/>
                      </a:cubicBezTo>
                      <a:cubicBezTo>
                        <a:pt x="45530" y="32833"/>
                        <a:pt x="44277" y="35652"/>
                        <a:pt x="42484" y="38157"/>
                      </a:cubicBezTo>
                      <a:cubicBezTo>
                        <a:pt x="40662" y="40605"/>
                        <a:pt x="38327" y="42712"/>
                        <a:pt x="35537" y="44335"/>
                      </a:cubicBezTo>
                      <a:cubicBezTo>
                        <a:pt x="24292" y="50797"/>
                        <a:pt x="9859" y="46726"/>
                        <a:pt x="3283" y="35253"/>
                      </a:cubicBezTo>
                      <a:close/>
                    </a:path>
                  </a:pathLst>
                </a:custGeom>
                <a:grpFill/>
                <a:ln w="2845"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1308B86B-AFCC-75EF-51EA-E722F9DAE730}"/>
                    </a:ext>
                  </a:extLst>
                </p:cNvPr>
                <p:cNvSpPr/>
                <p:nvPr/>
              </p:nvSpPr>
              <p:spPr>
                <a:xfrm>
                  <a:off x="12079870" y="2934837"/>
                  <a:ext cx="45407" cy="46361"/>
                </a:xfrm>
                <a:custGeom>
                  <a:avLst/>
                  <a:gdLst>
                    <a:gd name="connsiteX0" fmla="*/ 2698 w 45407"/>
                    <a:gd name="connsiteY0" fmla="*/ 33660 h 46361"/>
                    <a:gd name="connsiteX1" fmla="*/ 11750 w 45407"/>
                    <a:gd name="connsiteY1" fmla="*/ 2601 h 46361"/>
                    <a:gd name="connsiteX2" fmla="*/ 42525 w 45407"/>
                    <a:gd name="connsiteY2" fmla="*/ 12395 h 46361"/>
                    <a:gd name="connsiteX3" fmla="*/ 33585 w 45407"/>
                    <a:gd name="connsiteY3" fmla="*/ 43681 h 46361"/>
                    <a:gd name="connsiteX4" fmla="*/ 2698 w 45407"/>
                    <a:gd name="connsiteY4" fmla="*/ 33689 h 4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7" h="46361">
                      <a:moveTo>
                        <a:pt x="2698" y="33660"/>
                      </a:moveTo>
                      <a:cubicBezTo>
                        <a:pt x="-3224" y="22245"/>
                        <a:pt x="961" y="8580"/>
                        <a:pt x="11750" y="2601"/>
                      </a:cubicBezTo>
                      <a:cubicBezTo>
                        <a:pt x="22597" y="-3263"/>
                        <a:pt x="36375" y="1121"/>
                        <a:pt x="42525" y="12395"/>
                      </a:cubicBezTo>
                      <a:cubicBezTo>
                        <a:pt x="48674" y="23668"/>
                        <a:pt x="44660" y="37675"/>
                        <a:pt x="33585" y="43681"/>
                      </a:cubicBezTo>
                      <a:cubicBezTo>
                        <a:pt x="22569" y="49774"/>
                        <a:pt x="8619" y="45076"/>
                        <a:pt x="2698" y="33689"/>
                      </a:cubicBezTo>
                      <a:close/>
                    </a:path>
                  </a:pathLst>
                </a:custGeom>
                <a:grpFill/>
                <a:ln w="2845"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B61ED4BA-8771-F344-437D-3C4744F2BF1C}"/>
                    </a:ext>
                  </a:extLst>
                </p:cNvPr>
                <p:cNvSpPr/>
                <p:nvPr/>
              </p:nvSpPr>
              <p:spPr>
                <a:xfrm>
                  <a:off x="11984249" y="2984160"/>
                  <a:ext cx="44073" cy="44876"/>
                </a:xfrm>
                <a:custGeom>
                  <a:avLst/>
                  <a:gdLst>
                    <a:gd name="connsiteX0" fmla="*/ 2210 w 44073"/>
                    <a:gd name="connsiteY0" fmla="*/ 31879 h 44876"/>
                    <a:gd name="connsiteX1" fmla="*/ 12202 w 44073"/>
                    <a:gd name="connsiteY1" fmla="*/ 2072 h 44876"/>
                    <a:gd name="connsiteX2" fmla="*/ 41723 w 44073"/>
                    <a:gd name="connsiteY2" fmla="*/ 12947 h 44876"/>
                    <a:gd name="connsiteX3" fmla="*/ 31731 w 44073"/>
                    <a:gd name="connsiteY3" fmla="*/ 42754 h 44876"/>
                    <a:gd name="connsiteX4" fmla="*/ 2210 w 44073"/>
                    <a:gd name="connsiteY4" fmla="*/ 31879 h 4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73" h="44876">
                      <a:moveTo>
                        <a:pt x="2210" y="31879"/>
                      </a:moveTo>
                      <a:cubicBezTo>
                        <a:pt x="-3057" y="20577"/>
                        <a:pt x="1413" y="7254"/>
                        <a:pt x="12202" y="2072"/>
                      </a:cubicBezTo>
                      <a:cubicBezTo>
                        <a:pt x="22992" y="-3109"/>
                        <a:pt x="36229" y="1759"/>
                        <a:pt x="41723" y="12947"/>
                      </a:cubicBezTo>
                      <a:cubicBezTo>
                        <a:pt x="47218" y="24135"/>
                        <a:pt x="42748" y="37487"/>
                        <a:pt x="31731" y="42754"/>
                      </a:cubicBezTo>
                      <a:cubicBezTo>
                        <a:pt x="20714" y="48020"/>
                        <a:pt x="7504" y="43152"/>
                        <a:pt x="2210" y="31879"/>
                      </a:cubicBezTo>
                      <a:close/>
                    </a:path>
                  </a:pathLst>
                </a:custGeom>
                <a:grpFill/>
                <a:ln w="2845"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1A8F470D-899B-B339-44B0-5F2E28068A76}"/>
                    </a:ext>
                  </a:extLst>
                </p:cNvPr>
                <p:cNvSpPr/>
                <p:nvPr/>
              </p:nvSpPr>
              <p:spPr>
                <a:xfrm>
                  <a:off x="11886732" y="3029592"/>
                  <a:ext cx="42765" cy="43434"/>
                </a:xfrm>
                <a:custGeom>
                  <a:avLst/>
                  <a:gdLst>
                    <a:gd name="connsiteX0" fmla="*/ 1767 w 42765"/>
                    <a:gd name="connsiteY0" fmla="*/ 29918 h 43434"/>
                    <a:gd name="connsiteX1" fmla="*/ 12728 w 42765"/>
                    <a:gd name="connsiteY1" fmla="*/ 1593 h 43434"/>
                    <a:gd name="connsiteX2" fmla="*/ 40855 w 42765"/>
                    <a:gd name="connsiteY2" fmla="*/ 13207 h 43434"/>
                    <a:gd name="connsiteX3" fmla="*/ 30008 w 42765"/>
                    <a:gd name="connsiteY3" fmla="*/ 41790 h 43434"/>
                    <a:gd name="connsiteX4" fmla="*/ 1796 w 42765"/>
                    <a:gd name="connsiteY4" fmla="*/ 29918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65" h="43434">
                      <a:moveTo>
                        <a:pt x="1767" y="29918"/>
                      </a:moveTo>
                      <a:cubicBezTo>
                        <a:pt x="-2901" y="18759"/>
                        <a:pt x="1995" y="6090"/>
                        <a:pt x="12728" y="1593"/>
                      </a:cubicBezTo>
                      <a:cubicBezTo>
                        <a:pt x="23489" y="-2792"/>
                        <a:pt x="35958" y="2133"/>
                        <a:pt x="40855" y="13207"/>
                      </a:cubicBezTo>
                      <a:cubicBezTo>
                        <a:pt x="45723" y="24225"/>
                        <a:pt x="40997" y="37292"/>
                        <a:pt x="30008" y="41790"/>
                      </a:cubicBezTo>
                      <a:cubicBezTo>
                        <a:pt x="19076" y="46373"/>
                        <a:pt x="6437" y="41049"/>
                        <a:pt x="1796" y="29918"/>
                      </a:cubicBezTo>
                      <a:close/>
                    </a:path>
                  </a:pathLst>
                </a:custGeom>
                <a:grpFill/>
                <a:ln w="2845"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76B091E9-F92A-F158-AFFF-B1D5781B9145}"/>
                    </a:ext>
                  </a:extLst>
                </p:cNvPr>
                <p:cNvSpPr/>
                <p:nvPr/>
              </p:nvSpPr>
              <p:spPr>
                <a:xfrm>
                  <a:off x="11787507" y="3070650"/>
                  <a:ext cx="41309" cy="42354"/>
                </a:xfrm>
                <a:custGeom>
                  <a:avLst/>
                  <a:gdLst>
                    <a:gd name="connsiteX0" fmla="*/ 1382 w 41309"/>
                    <a:gd name="connsiteY0" fmla="*/ 28402 h 42354"/>
                    <a:gd name="connsiteX1" fmla="*/ 13082 w 41309"/>
                    <a:gd name="connsiteY1" fmla="*/ 1358 h 42354"/>
                    <a:gd name="connsiteX2" fmla="*/ 39814 w 41309"/>
                    <a:gd name="connsiteY2" fmla="*/ 13656 h 42354"/>
                    <a:gd name="connsiteX3" fmla="*/ 28199 w 41309"/>
                    <a:gd name="connsiteY3" fmla="*/ 40957 h 42354"/>
                    <a:gd name="connsiteX4" fmla="*/ 1382 w 41309"/>
                    <a:gd name="connsiteY4" fmla="*/ 28402 h 42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09" h="42354">
                      <a:moveTo>
                        <a:pt x="1382" y="28402"/>
                      </a:moveTo>
                      <a:cubicBezTo>
                        <a:pt x="-2718" y="17385"/>
                        <a:pt x="2635" y="5542"/>
                        <a:pt x="13082" y="1358"/>
                      </a:cubicBezTo>
                      <a:cubicBezTo>
                        <a:pt x="23558" y="-2742"/>
                        <a:pt x="35515" y="2753"/>
                        <a:pt x="39814" y="13656"/>
                      </a:cubicBezTo>
                      <a:cubicBezTo>
                        <a:pt x="44084" y="24559"/>
                        <a:pt x="38903" y="36772"/>
                        <a:pt x="28199" y="40957"/>
                      </a:cubicBezTo>
                      <a:cubicBezTo>
                        <a:pt x="17552" y="45227"/>
                        <a:pt x="5453" y="39334"/>
                        <a:pt x="1382" y="28402"/>
                      </a:cubicBezTo>
                      <a:close/>
                    </a:path>
                  </a:pathLst>
                </a:custGeom>
                <a:grpFill/>
                <a:ln w="2845"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F2B8AD7A-4D15-79E2-CFB9-0A6571E36FD9}"/>
                    </a:ext>
                  </a:extLst>
                </p:cNvPr>
                <p:cNvSpPr/>
                <p:nvPr/>
              </p:nvSpPr>
              <p:spPr>
                <a:xfrm>
                  <a:off x="11686633" y="3107646"/>
                  <a:ext cx="39948" cy="40914"/>
                </a:xfrm>
                <a:custGeom>
                  <a:avLst/>
                  <a:gdLst>
                    <a:gd name="connsiteX0" fmla="*/ 1052 w 39948"/>
                    <a:gd name="connsiteY0" fmla="*/ 26792 h 40914"/>
                    <a:gd name="connsiteX1" fmla="*/ 13407 w 39948"/>
                    <a:gd name="connsiteY1" fmla="*/ 1000 h 40914"/>
                    <a:gd name="connsiteX2" fmla="*/ 38801 w 39948"/>
                    <a:gd name="connsiteY2" fmla="*/ 14095 h 40914"/>
                    <a:gd name="connsiteX3" fmla="*/ 26446 w 39948"/>
                    <a:gd name="connsiteY3" fmla="*/ 39888 h 40914"/>
                    <a:gd name="connsiteX4" fmla="*/ 1052 w 39948"/>
                    <a:gd name="connsiteY4" fmla="*/ 26792 h 4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48" h="40914">
                      <a:moveTo>
                        <a:pt x="1052" y="26792"/>
                      </a:moveTo>
                      <a:cubicBezTo>
                        <a:pt x="-2449" y="16031"/>
                        <a:pt x="3073" y="4473"/>
                        <a:pt x="13407" y="1000"/>
                      </a:cubicBezTo>
                      <a:cubicBezTo>
                        <a:pt x="23741" y="-2473"/>
                        <a:pt x="35100" y="3391"/>
                        <a:pt x="38801" y="14095"/>
                      </a:cubicBezTo>
                      <a:cubicBezTo>
                        <a:pt x="42501" y="24799"/>
                        <a:pt x="36950" y="36358"/>
                        <a:pt x="26446" y="39888"/>
                      </a:cubicBezTo>
                      <a:cubicBezTo>
                        <a:pt x="15912" y="43418"/>
                        <a:pt x="4554" y="37553"/>
                        <a:pt x="1052" y="26792"/>
                      </a:cubicBezTo>
                      <a:close/>
                    </a:path>
                  </a:pathLst>
                </a:custGeom>
                <a:grpFill/>
                <a:ln w="2845"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1EB26A3F-E1C7-6E94-078D-FE8E0C086780}"/>
                    </a:ext>
                  </a:extLst>
                </p:cNvPr>
                <p:cNvSpPr/>
                <p:nvPr/>
              </p:nvSpPr>
              <p:spPr>
                <a:xfrm>
                  <a:off x="11584343" y="3140547"/>
                  <a:ext cx="38632" cy="39513"/>
                </a:xfrm>
                <a:custGeom>
                  <a:avLst/>
                  <a:gdLst>
                    <a:gd name="connsiteX0" fmla="*/ 770 w 38632"/>
                    <a:gd name="connsiteY0" fmla="*/ 24979 h 39513"/>
                    <a:gd name="connsiteX1" fmla="*/ 13780 w 38632"/>
                    <a:gd name="connsiteY1" fmla="*/ 696 h 39513"/>
                    <a:gd name="connsiteX2" fmla="*/ 28413 w 38632"/>
                    <a:gd name="connsiteY2" fmla="*/ 2575 h 39513"/>
                    <a:gd name="connsiteX3" fmla="*/ 37779 w 38632"/>
                    <a:gd name="connsiteY3" fmla="*/ 14389 h 39513"/>
                    <a:gd name="connsiteX4" fmla="*/ 36356 w 38632"/>
                    <a:gd name="connsiteY4" fmla="*/ 29477 h 39513"/>
                    <a:gd name="connsiteX5" fmla="*/ 24797 w 38632"/>
                    <a:gd name="connsiteY5" fmla="*/ 38787 h 39513"/>
                    <a:gd name="connsiteX6" fmla="*/ 770 w 38632"/>
                    <a:gd name="connsiteY6" fmla="*/ 24979 h 3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32" h="39513">
                      <a:moveTo>
                        <a:pt x="770" y="24979"/>
                      </a:moveTo>
                      <a:cubicBezTo>
                        <a:pt x="-2190" y="14446"/>
                        <a:pt x="3646" y="3571"/>
                        <a:pt x="13780" y="696"/>
                      </a:cubicBezTo>
                      <a:cubicBezTo>
                        <a:pt x="18847" y="-727"/>
                        <a:pt x="24057" y="98"/>
                        <a:pt x="28413" y="2575"/>
                      </a:cubicBezTo>
                      <a:cubicBezTo>
                        <a:pt x="32740" y="5051"/>
                        <a:pt x="36213" y="9122"/>
                        <a:pt x="37779" y="14389"/>
                      </a:cubicBezTo>
                      <a:cubicBezTo>
                        <a:pt x="39345" y="19627"/>
                        <a:pt x="38690" y="25036"/>
                        <a:pt x="36356" y="29477"/>
                      </a:cubicBezTo>
                      <a:cubicBezTo>
                        <a:pt x="33993" y="33861"/>
                        <a:pt x="29950" y="37335"/>
                        <a:pt x="24797" y="38787"/>
                      </a:cubicBezTo>
                      <a:cubicBezTo>
                        <a:pt x="14492" y="41718"/>
                        <a:pt x="3731" y="35513"/>
                        <a:pt x="770" y="24979"/>
                      </a:cubicBezTo>
                      <a:close/>
                    </a:path>
                  </a:pathLst>
                </a:custGeom>
                <a:grpFill/>
                <a:ln w="2845"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508CCE1B-7BBE-626F-D451-367588BFCDBD}"/>
                    </a:ext>
                  </a:extLst>
                </p:cNvPr>
                <p:cNvSpPr/>
                <p:nvPr/>
              </p:nvSpPr>
              <p:spPr>
                <a:xfrm>
                  <a:off x="11480834" y="3169148"/>
                  <a:ext cx="37222" cy="38278"/>
                </a:xfrm>
                <a:custGeom>
                  <a:avLst/>
                  <a:gdLst>
                    <a:gd name="connsiteX0" fmla="*/ 541 w 37222"/>
                    <a:gd name="connsiteY0" fmla="*/ 23422 h 38278"/>
                    <a:gd name="connsiteX1" fmla="*/ 2676 w 37222"/>
                    <a:gd name="connsiteY1" fmla="*/ 9046 h 38278"/>
                    <a:gd name="connsiteX2" fmla="*/ 14036 w 37222"/>
                    <a:gd name="connsiteY2" fmla="*/ 563 h 38278"/>
                    <a:gd name="connsiteX3" fmla="*/ 36611 w 37222"/>
                    <a:gd name="connsiteY3" fmla="*/ 14512 h 38278"/>
                    <a:gd name="connsiteX4" fmla="*/ 23174 w 37222"/>
                    <a:gd name="connsiteY4" fmla="*/ 37714 h 38278"/>
                    <a:gd name="connsiteX5" fmla="*/ 8997 w 37222"/>
                    <a:gd name="connsiteY5" fmla="*/ 35351 h 38278"/>
                    <a:gd name="connsiteX6" fmla="*/ 541 w 37222"/>
                    <a:gd name="connsiteY6" fmla="*/ 23422 h 3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2" h="38278">
                      <a:moveTo>
                        <a:pt x="541" y="23422"/>
                      </a:moveTo>
                      <a:cubicBezTo>
                        <a:pt x="-683" y="18270"/>
                        <a:pt x="228" y="13174"/>
                        <a:pt x="2676" y="9046"/>
                      </a:cubicBezTo>
                      <a:cubicBezTo>
                        <a:pt x="5125" y="4890"/>
                        <a:pt x="9139" y="1872"/>
                        <a:pt x="14036" y="563"/>
                      </a:cubicBezTo>
                      <a:cubicBezTo>
                        <a:pt x="23886" y="-1971"/>
                        <a:pt x="33991" y="4292"/>
                        <a:pt x="36611" y="14512"/>
                      </a:cubicBezTo>
                      <a:cubicBezTo>
                        <a:pt x="39230" y="24761"/>
                        <a:pt x="33195" y="35151"/>
                        <a:pt x="23174" y="37714"/>
                      </a:cubicBezTo>
                      <a:cubicBezTo>
                        <a:pt x="18192" y="39052"/>
                        <a:pt x="13096" y="37913"/>
                        <a:pt x="8997" y="35351"/>
                      </a:cubicBezTo>
                      <a:cubicBezTo>
                        <a:pt x="4897" y="32760"/>
                        <a:pt x="1766" y="28575"/>
                        <a:pt x="541" y="23422"/>
                      </a:cubicBezTo>
                      <a:close/>
                    </a:path>
                  </a:pathLst>
                </a:custGeom>
                <a:grpFill/>
                <a:ln w="2845"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28AA3BB8-BAC4-3B96-1E7B-72A199E07886}"/>
                    </a:ext>
                  </a:extLst>
                </p:cNvPr>
                <p:cNvSpPr/>
                <p:nvPr/>
              </p:nvSpPr>
              <p:spPr>
                <a:xfrm>
                  <a:off x="11376287" y="3193293"/>
                  <a:ext cx="35865" cy="36883"/>
                </a:xfrm>
                <a:custGeom>
                  <a:avLst/>
                  <a:gdLst>
                    <a:gd name="connsiteX0" fmla="*/ 354 w 35865"/>
                    <a:gd name="connsiteY0" fmla="*/ 22052 h 36883"/>
                    <a:gd name="connsiteX1" fmla="*/ 14246 w 35865"/>
                    <a:gd name="connsiteY1" fmla="*/ 360 h 36883"/>
                    <a:gd name="connsiteX2" fmla="*/ 35455 w 35865"/>
                    <a:gd name="connsiteY2" fmla="*/ 14822 h 36883"/>
                    <a:gd name="connsiteX3" fmla="*/ 21562 w 35865"/>
                    <a:gd name="connsiteY3" fmla="*/ 36514 h 36883"/>
                    <a:gd name="connsiteX4" fmla="*/ 354 w 35865"/>
                    <a:gd name="connsiteY4" fmla="*/ 22052 h 3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5" h="36883">
                      <a:moveTo>
                        <a:pt x="354" y="22052"/>
                      </a:moveTo>
                      <a:cubicBezTo>
                        <a:pt x="-1583" y="12060"/>
                        <a:pt x="4624" y="2324"/>
                        <a:pt x="14246" y="360"/>
                      </a:cubicBezTo>
                      <a:cubicBezTo>
                        <a:pt x="23869" y="-1633"/>
                        <a:pt x="33348" y="4858"/>
                        <a:pt x="35455" y="14822"/>
                      </a:cubicBezTo>
                      <a:cubicBezTo>
                        <a:pt x="37561" y="24786"/>
                        <a:pt x="31355" y="34521"/>
                        <a:pt x="21562" y="36514"/>
                      </a:cubicBezTo>
                      <a:cubicBezTo>
                        <a:pt x="11798" y="38536"/>
                        <a:pt x="2289" y="32045"/>
                        <a:pt x="354" y="22052"/>
                      </a:cubicBezTo>
                      <a:close/>
                    </a:path>
                  </a:pathLst>
                </a:custGeom>
                <a:grpFill/>
                <a:ln w="2845"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1951510D-49D7-6924-7489-00AEACEA10CA}"/>
                    </a:ext>
                  </a:extLst>
                </p:cNvPr>
                <p:cNvSpPr/>
                <p:nvPr/>
              </p:nvSpPr>
              <p:spPr>
                <a:xfrm>
                  <a:off x="11270810" y="3213239"/>
                  <a:ext cx="34542" cy="35505"/>
                </a:xfrm>
                <a:custGeom>
                  <a:avLst/>
                  <a:gdLst>
                    <a:gd name="connsiteX0" fmla="*/ 213 w 34542"/>
                    <a:gd name="connsiteY0" fmla="*/ 20411 h 35505"/>
                    <a:gd name="connsiteX1" fmla="*/ 14448 w 34542"/>
                    <a:gd name="connsiteY1" fmla="*/ 199 h 35505"/>
                    <a:gd name="connsiteX2" fmla="*/ 34290 w 34542"/>
                    <a:gd name="connsiteY2" fmla="*/ 15088 h 35505"/>
                    <a:gd name="connsiteX3" fmla="*/ 20056 w 34542"/>
                    <a:gd name="connsiteY3" fmla="*/ 35300 h 35505"/>
                    <a:gd name="connsiteX4" fmla="*/ 213 w 34542"/>
                    <a:gd name="connsiteY4" fmla="*/ 20411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42" h="35505">
                      <a:moveTo>
                        <a:pt x="213" y="20411"/>
                      </a:moveTo>
                      <a:cubicBezTo>
                        <a:pt x="-1267" y="10703"/>
                        <a:pt x="5110" y="1651"/>
                        <a:pt x="14448" y="199"/>
                      </a:cubicBezTo>
                      <a:cubicBezTo>
                        <a:pt x="23785" y="-1253"/>
                        <a:pt x="32667" y="5408"/>
                        <a:pt x="34290" y="15088"/>
                      </a:cubicBezTo>
                      <a:cubicBezTo>
                        <a:pt x="35913" y="24767"/>
                        <a:pt x="29536" y="33819"/>
                        <a:pt x="20056" y="35300"/>
                      </a:cubicBezTo>
                      <a:cubicBezTo>
                        <a:pt x="10576" y="36780"/>
                        <a:pt x="1694" y="30119"/>
                        <a:pt x="213" y="20411"/>
                      </a:cubicBezTo>
                      <a:close/>
                    </a:path>
                  </a:pathLst>
                </a:custGeom>
                <a:grpFill/>
                <a:ln w="2845"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3F40FBD5-5E0D-1521-C40C-674853201183}"/>
                    </a:ext>
                  </a:extLst>
                </p:cNvPr>
                <p:cNvSpPr/>
                <p:nvPr/>
              </p:nvSpPr>
              <p:spPr>
                <a:xfrm>
                  <a:off x="11164668" y="3228961"/>
                  <a:ext cx="33186" cy="34108"/>
                </a:xfrm>
                <a:custGeom>
                  <a:avLst/>
                  <a:gdLst>
                    <a:gd name="connsiteX0" fmla="*/ 112 w 33186"/>
                    <a:gd name="connsiteY0" fmla="*/ 18838 h 34108"/>
                    <a:gd name="connsiteX1" fmla="*/ 14574 w 33186"/>
                    <a:gd name="connsiteY1" fmla="*/ 106 h 34108"/>
                    <a:gd name="connsiteX2" fmla="*/ 33050 w 33186"/>
                    <a:gd name="connsiteY2" fmla="*/ 14967 h 34108"/>
                    <a:gd name="connsiteX3" fmla="*/ 18616 w 33186"/>
                    <a:gd name="connsiteY3" fmla="*/ 34012 h 34108"/>
                    <a:gd name="connsiteX4" fmla="*/ 112 w 33186"/>
                    <a:gd name="connsiteY4" fmla="*/ 18838 h 3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6" h="34108">
                      <a:moveTo>
                        <a:pt x="112" y="18838"/>
                      </a:moveTo>
                      <a:cubicBezTo>
                        <a:pt x="-941" y="9472"/>
                        <a:pt x="5550" y="1074"/>
                        <a:pt x="14574" y="106"/>
                      </a:cubicBezTo>
                      <a:cubicBezTo>
                        <a:pt x="23598" y="-918"/>
                        <a:pt x="31855" y="5572"/>
                        <a:pt x="33050" y="14967"/>
                      </a:cubicBezTo>
                      <a:cubicBezTo>
                        <a:pt x="34217" y="24304"/>
                        <a:pt x="27783" y="32959"/>
                        <a:pt x="18616" y="34012"/>
                      </a:cubicBezTo>
                      <a:cubicBezTo>
                        <a:pt x="9450" y="35008"/>
                        <a:pt x="1166" y="28204"/>
                        <a:pt x="112" y="18838"/>
                      </a:cubicBezTo>
                      <a:close/>
                    </a:path>
                  </a:pathLst>
                </a:custGeom>
                <a:grpFill/>
                <a:ln w="2845"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E0FCCEA4-7962-8CA1-1330-71364ED0CE76}"/>
                    </a:ext>
                  </a:extLst>
                </p:cNvPr>
                <p:cNvSpPr/>
                <p:nvPr/>
              </p:nvSpPr>
              <p:spPr>
                <a:xfrm>
                  <a:off x="11058011" y="3240029"/>
                  <a:ext cx="31845" cy="32821"/>
                </a:xfrm>
                <a:custGeom>
                  <a:avLst/>
                  <a:gdLst>
                    <a:gd name="connsiteX0" fmla="*/ 42 w 31845"/>
                    <a:gd name="connsiteY0" fmla="*/ 17706 h 32821"/>
                    <a:gd name="connsiteX1" fmla="*/ 14646 w 31845"/>
                    <a:gd name="connsiteY1" fmla="*/ 56 h 32821"/>
                    <a:gd name="connsiteX2" fmla="*/ 31784 w 31845"/>
                    <a:gd name="connsiteY2" fmla="*/ 15087 h 32821"/>
                    <a:gd name="connsiteX3" fmla="*/ 17180 w 31845"/>
                    <a:gd name="connsiteY3" fmla="*/ 32766 h 32821"/>
                    <a:gd name="connsiteX4" fmla="*/ 42 w 31845"/>
                    <a:gd name="connsiteY4" fmla="*/ 17734 h 32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45" h="32821">
                      <a:moveTo>
                        <a:pt x="42" y="17706"/>
                      </a:moveTo>
                      <a:cubicBezTo>
                        <a:pt x="-585" y="8710"/>
                        <a:pt x="5935" y="767"/>
                        <a:pt x="14646" y="56"/>
                      </a:cubicBezTo>
                      <a:cubicBezTo>
                        <a:pt x="23329" y="-685"/>
                        <a:pt x="31015" y="6062"/>
                        <a:pt x="31784" y="15087"/>
                      </a:cubicBezTo>
                      <a:cubicBezTo>
                        <a:pt x="32553" y="24111"/>
                        <a:pt x="26005" y="32025"/>
                        <a:pt x="17180" y="32766"/>
                      </a:cubicBezTo>
                      <a:cubicBezTo>
                        <a:pt x="8355" y="33506"/>
                        <a:pt x="696" y="26816"/>
                        <a:pt x="42" y="17734"/>
                      </a:cubicBezTo>
                      <a:close/>
                    </a:path>
                  </a:pathLst>
                </a:custGeom>
                <a:grpFill/>
                <a:ln w="2845"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2B53B743-78A7-FE89-50C8-076595461622}"/>
                    </a:ext>
                  </a:extLst>
                </p:cNvPr>
                <p:cNvSpPr/>
                <p:nvPr/>
              </p:nvSpPr>
              <p:spPr>
                <a:xfrm>
                  <a:off x="10950976" y="3246794"/>
                  <a:ext cx="30511" cy="31419"/>
                </a:xfrm>
                <a:custGeom>
                  <a:avLst/>
                  <a:gdLst>
                    <a:gd name="connsiteX0" fmla="*/ 7 w 30511"/>
                    <a:gd name="connsiteY0" fmla="*/ 16264 h 31419"/>
                    <a:gd name="connsiteX1" fmla="*/ 14668 w 30511"/>
                    <a:gd name="connsiteY1" fmla="*/ 9 h 31419"/>
                    <a:gd name="connsiteX2" fmla="*/ 30497 w 30511"/>
                    <a:gd name="connsiteY2" fmla="*/ 15154 h 31419"/>
                    <a:gd name="connsiteX3" fmla="*/ 15835 w 30511"/>
                    <a:gd name="connsiteY3" fmla="*/ 31409 h 31419"/>
                    <a:gd name="connsiteX4" fmla="*/ 7 w 30511"/>
                    <a:gd name="connsiteY4" fmla="*/ 16264 h 3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11" h="31419">
                      <a:moveTo>
                        <a:pt x="7" y="16264"/>
                      </a:moveTo>
                      <a:cubicBezTo>
                        <a:pt x="-249" y="7581"/>
                        <a:pt x="6327" y="322"/>
                        <a:pt x="14668" y="9"/>
                      </a:cubicBezTo>
                      <a:cubicBezTo>
                        <a:pt x="23038" y="-276"/>
                        <a:pt x="30098" y="6499"/>
                        <a:pt x="30497" y="15154"/>
                      </a:cubicBezTo>
                      <a:cubicBezTo>
                        <a:pt x="30866" y="23837"/>
                        <a:pt x="24291" y="31096"/>
                        <a:pt x="15835" y="31409"/>
                      </a:cubicBezTo>
                      <a:cubicBezTo>
                        <a:pt x="7352" y="31722"/>
                        <a:pt x="263" y="24918"/>
                        <a:pt x="7" y="16264"/>
                      </a:cubicBezTo>
                      <a:close/>
                    </a:path>
                  </a:pathLst>
                </a:custGeom>
                <a:grpFill/>
                <a:ln w="2845"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5FCCC666-501A-A33E-EAE3-ACCB37ADC858}"/>
                    </a:ext>
                  </a:extLst>
                </p:cNvPr>
                <p:cNvSpPr/>
                <p:nvPr/>
              </p:nvSpPr>
              <p:spPr>
                <a:xfrm>
                  <a:off x="10843800" y="3249279"/>
                  <a:ext cx="29179" cy="30064"/>
                </a:xfrm>
                <a:custGeom>
                  <a:avLst/>
                  <a:gdLst>
                    <a:gd name="connsiteX0" fmla="*/ 0 w 29179"/>
                    <a:gd name="connsiteY0" fmla="*/ 14861 h 30064"/>
                    <a:gd name="connsiteX1" fmla="*/ 14662 w 29179"/>
                    <a:gd name="connsiteY1" fmla="*/ 1 h 30064"/>
                    <a:gd name="connsiteX2" fmla="*/ 24910 w 29179"/>
                    <a:gd name="connsiteY2" fmla="*/ 4527 h 30064"/>
                    <a:gd name="connsiteX3" fmla="*/ 29180 w 29179"/>
                    <a:gd name="connsiteY3" fmla="*/ 15146 h 30064"/>
                    <a:gd name="connsiteX4" fmla="*/ 24910 w 29179"/>
                    <a:gd name="connsiteY4" fmla="*/ 25793 h 30064"/>
                    <a:gd name="connsiteX5" fmla="*/ 14548 w 29179"/>
                    <a:gd name="connsiteY5" fmla="*/ 30063 h 30064"/>
                    <a:gd name="connsiteX6" fmla="*/ 28 w 29179"/>
                    <a:gd name="connsiteY6" fmla="*/ 14861 h 3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79" h="30064">
                      <a:moveTo>
                        <a:pt x="0" y="14861"/>
                      </a:moveTo>
                      <a:cubicBezTo>
                        <a:pt x="85" y="6577"/>
                        <a:pt x="6662" y="-85"/>
                        <a:pt x="14662" y="1"/>
                      </a:cubicBezTo>
                      <a:cubicBezTo>
                        <a:pt x="18675" y="58"/>
                        <a:pt x="22291" y="1766"/>
                        <a:pt x="24910" y="4527"/>
                      </a:cubicBezTo>
                      <a:cubicBezTo>
                        <a:pt x="27529" y="7289"/>
                        <a:pt x="29180" y="10961"/>
                        <a:pt x="29180" y="15146"/>
                      </a:cubicBezTo>
                      <a:cubicBezTo>
                        <a:pt x="29180" y="19274"/>
                        <a:pt x="27558" y="23117"/>
                        <a:pt x="24910" y="25793"/>
                      </a:cubicBezTo>
                      <a:cubicBezTo>
                        <a:pt x="22262" y="28469"/>
                        <a:pt x="18590" y="30120"/>
                        <a:pt x="14548" y="30063"/>
                      </a:cubicBezTo>
                      <a:cubicBezTo>
                        <a:pt x="6434" y="29978"/>
                        <a:pt x="-57" y="23174"/>
                        <a:pt x="28" y="14861"/>
                      </a:cubicBezTo>
                      <a:close/>
                    </a:path>
                  </a:pathLst>
                </a:custGeom>
                <a:grpFill/>
                <a:ln w="2845" cap="flat">
                  <a:noFill/>
                  <a:prstDash val="solid"/>
                  <a:miter/>
                </a:ln>
              </p:spPr>
              <p:txBody>
                <a:bodyPr rtlCol="0" anchor="ctr"/>
                <a:lstStyle/>
                <a:p>
                  <a:endParaRPr lang="en-US"/>
                </a:p>
              </p:txBody>
            </p:sp>
            <p:sp>
              <p:nvSpPr>
                <p:cNvPr id="1514" name="Freeform: Shape 1513">
                  <a:extLst>
                    <a:ext uri="{FF2B5EF4-FFF2-40B4-BE49-F238E27FC236}">
                      <a16:creationId xmlns:a16="http://schemas.microsoft.com/office/drawing/2014/main" id="{DD8DDFD9-C8A2-8C22-F105-9EE7D35B1048}"/>
                    </a:ext>
                  </a:extLst>
                </p:cNvPr>
                <p:cNvSpPr/>
                <p:nvPr/>
              </p:nvSpPr>
              <p:spPr>
                <a:xfrm>
                  <a:off x="10736655" y="3247366"/>
                  <a:ext cx="27844" cy="28681"/>
                </a:xfrm>
                <a:custGeom>
                  <a:avLst/>
                  <a:gdLst>
                    <a:gd name="connsiteX0" fmla="*/ 19 w 27844"/>
                    <a:gd name="connsiteY0" fmla="*/ 13643 h 28681"/>
                    <a:gd name="connsiteX1" fmla="*/ 14566 w 27844"/>
                    <a:gd name="connsiteY1" fmla="*/ 6 h 28681"/>
                    <a:gd name="connsiteX2" fmla="*/ 27833 w 27844"/>
                    <a:gd name="connsiteY2" fmla="*/ 14839 h 28681"/>
                    <a:gd name="connsiteX3" fmla="*/ 13285 w 27844"/>
                    <a:gd name="connsiteY3" fmla="*/ 28674 h 28681"/>
                    <a:gd name="connsiteX4" fmla="*/ 19 w 27844"/>
                    <a:gd name="connsiteY4" fmla="*/ 13671 h 2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4" h="28681">
                      <a:moveTo>
                        <a:pt x="19" y="13643"/>
                      </a:moveTo>
                      <a:cubicBezTo>
                        <a:pt x="417" y="5700"/>
                        <a:pt x="6937" y="-221"/>
                        <a:pt x="14566" y="6"/>
                      </a:cubicBezTo>
                      <a:cubicBezTo>
                        <a:pt x="22196" y="291"/>
                        <a:pt x="28145" y="6924"/>
                        <a:pt x="27833" y="14839"/>
                      </a:cubicBezTo>
                      <a:cubicBezTo>
                        <a:pt x="27519" y="22752"/>
                        <a:pt x="21000" y="28930"/>
                        <a:pt x="13285" y="28674"/>
                      </a:cubicBezTo>
                      <a:cubicBezTo>
                        <a:pt x="5542" y="28475"/>
                        <a:pt x="-380" y="21557"/>
                        <a:pt x="19" y="13671"/>
                      </a:cubicBezTo>
                      <a:close/>
                    </a:path>
                  </a:pathLst>
                </a:custGeom>
                <a:grpFill/>
                <a:ln w="2845"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7AF65C4F-0E04-229D-EA42-5AE2F957A5BF}"/>
                    </a:ext>
                  </a:extLst>
                </p:cNvPr>
                <p:cNvSpPr/>
                <p:nvPr/>
              </p:nvSpPr>
              <p:spPr>
                <a:xfrm>
                  <a:off x="10629689" y="3240838"/>
                  <a:ext cx="26522" cy="27307"/>
                </a:xfrm>
                <a:custGeom>
                  <a:avLst/>
                  <a:gdLst>
                    <a:gd name="connsiteX0" fmla="*/ 58 w 26522"/>
                    <a:gd name="connsiteY0" fmla="*/ 12542 h 27307"/>
                    <a:gd name="connsiteX1" fmla="*/ 14435 w 26522"/>
                    <a:gd name="connsiteY1" fmla="*/ 44 h 27307"/>
                    <a:gd name="connsiteX2" fmla="*/ 26477 w 26522"/>
                    <a:gd name="connsiteY2" fmla="*/ 14762 h 27307"/>
                    <a:gd name="connsiteX3" fmla="*/ 12101 w 26522"/>
                    <a:gd name="connsiteY3" fmla="*/ 27259 h 27307"/>
                    <a:gd name="connsiteX4" fmla="*/ 58 w 26522"/>
                    <a:gd name="connsiteY4" fmla="*/ 12542 h 27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2" h="27307">
                      <a:moveTo>
                        <a:pt x="58" y="12542"/>
                      </a:moveTo>
                      <a:cubicBezTo>
                        <a:pt x="742" y="5026"/>
                        <a:pt x="7204" y="-554"/>
                        <a:pt x="14435" y="44"/>
                      </a:cubicBezTo>
                      <a:cubicBezTo>
                        <a:pt x="21695" y="642"/>
                        <a:pt x="27075" y="7246"/>
                        <a:pt x="26477" y="14762"/>
                      </a:cubicBezTo>
                      <a:cubicBezTo>
                        <a:pt x="25879" y="22277"/>
                        <a:pt x="19446" y="27886"/>
                        <a:pt x="12101" y="27259"/>
                      </a:cubicBezTo>
                      <a:cubicBezTo>
                        <a:pt x="4755" y="26633"/>
                        <a:pt x="-625" y="20057"/>
                        <a:pt x="58" y="12542"/>
                      </a:cubicBezTo>
                      <a:close/>
                    </a:path>
                  </a:pathLst>
                </a:custGeom>
                <a:grpFill/>
                <a:ln w="2845"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89A8832B-085F-6229-0AA4-2313D027F584}"/>
                    </a:ext>
                  </a:extLst>
                </p:cNvPr>
                <p:cNvSpPr/>
                <p:nvPr/>
              </p:nvSpPr>
              <p:spPr>
                <a:xfrm>
                  <a:off x="10523104" y="3230071"/>
                  <a:ext cx="25180" cy="25948"/>
                </a:xfrm>
                <a:custGeom>
                  <a:avLst/>
                  <a:gdLst>
                    <a:gd name="connsiteX0" fmla="*/ 116 w 25180"/>
                    <a:gd name="connsiteY0" fmla="*/ 11323 h 25948"/>
                    <a:gd name="connsiteX1" fmla="*/ 14236 w 25180"/>
                    <a:gd name="connsiteY1" fmla="*/ 106 h 25948"/>
                    <a:gd name="connsiteX2" fmla="*/ 25083 w 25180"/>
                    <a:gd name="connsiteY2" fmla="*/ 14625 h 25948"/>
                    <a:gd name="connsiteX3" fmla="*/ 10963 w 25180"/>
                    <a:gd name="connsiteY3" fmla="*/ 25842 h 25948"/>
                    <a:gd name="connsiteX4" fmla="*/ 116 w 25180"/>
                    <a:gd name="connsiteY4" fmla="*/ 11323 h 25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0" h="25948">
                      <a:moveTo>
                        <a:pt x="116" y="11323"/>
                      </a:moveTo>
                      <a:cubicBezTo>
                        <a:pt x="1055" y="4234"/>
                        <a:pt x="7376" y="-805"/>
                        <a:pt x="14236" y="106"/>
                      </a:cubicBezTo>
                      <a:cubicBezTo>
                        <a:pt x="21097" y="1017"/>
                        <a:pt x="25936" y="7508"/>
                        <a:pt x="25083" y="14625"/>
                      </a:cubicBezTo>
                      <a:cubicBezTo>
                        <a:pt x="24229" y="21742"/>
                        <a:pt x="17880" y="26753"/>
                        <a:pt x="10963" y="25842"/>
                      </a:cubicBezTo>
                      <a:cubicBezTo>
                        <a:pt x="4044" y="24931"/>
                        <a:pt x="-824" y="18440"/>
                        <a:pt x="116" y="11323"/>
                      </a:cubicBezTo>
                      <a:close/>
                    </a:path>
                  </a:pathLst>
                </a:custGeom>
                <a:grpFill/>
                <a:ln w="2845"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197A2037-DBDC-FFFF-17F6-5B56D842C0EC}"/>
                    </a:ext>
                  </a:extLst>
                </p:cNvPr>
                <p:cNvSpPr/>
                <p:nvPr/>
              </p:nvSpPr>
              <p:spPr>
                <a:xfrm>
                  <a:off x="10417071" y="3215046"/>
                  <a:ext cx="23869" cy="24576"/>
                </a:xfrm>
                <a:custGeom>
                  <a:avLst/>
                  <a:gdLst>
                    <a:gd name="connsiteX0" fmla="*/ 190 w 23869"/>
                    <a:gd name="connsiteY0" fmla="*/ 10178 h 24576"/>
                    <a:gd name="connsiteX1" fmla="*/ 13968 w 23869"/>
                    <a:gd name="connsiteY1" fmla="*/ 185 h 24576"/>
                    <a:gd name="connsiteX2" fmla="*/ 23705 w 23869"/>
                    <a:gd name="connsiteY2" fmla="*/ 14191 h 24576"/>
                    <a:gd name="connsiteX3" fmla="*/ 9869 w 23869"/>
                    <a:gd name="connsiteY3" fmla="*/ 24412 h 24576"/>
                    <a:gd name="connsiteX4" fmla="*/ 190 w 23869"/>
                    <a:gd name="connsiteY4" fmla="*/ 10178 h 24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9" h="24576">
                      <a:moveTo>
                        <a:pt x="190" y="10178"/>
                      </a:moveTo>
                      <a:cubicBezTo>
                        <a:pt x="1357" y="3487"/>
                        <a:pt x="7535" y="-982"/>
                        <a:pt x="13968" y="185"/>
                      </a:cubicBezTo>
                      <a:cubicBezTo>
                        <a:pt x="20431" y="1267"/>
                        <a:pt x="24787" y="7473"/>
                        <a:pt x="23705" y="14191"/>
                      </a:cubicBezTo>
                      <a:cubicBezTo>
                        <a:pt x="22623" y="20882"/>
                        <a:pt x="16417" y="25522"/>
                        <a:pt x="9869" y="24412"/>
                      </a:cubicBezTo>
                      <a:cubicBezTo>
                        <a:pt x="3350" y="23244"/>
                        <a:pt x="-977" y="16868"/>
                        <a:pt x="190" y="10178"/>
                      </a:cubicBezTo>
                      <a:close/>
                    </a:path>
                  </a:pathLst>
                </a:custGeom>
                <a:grpFill/>
                <a:ln w="2845"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E31F7992-4162-BA1F-CE08-BFA946A3A2EF}"/>
                    </a:ext>
                  </a:extLst>
                </p:cNvPr>
                <p:cNvSpPr/>
                <p:nvPr/>
              </p:nvSpPr>
              <p:spPr>
                <a:xfrm>
                  <a:off x="10311767" y="3195447"/>
                  <a:ext cx="22583" cy="23141"/>
                </a:xfrm>
                <a:custGeom>
                  <a:avLst/>
                  <a:gdLst>
                    <a:gd name="connsiteX0" fmla="*/ 274 w 22583"/>
                    <a:gd name="connsiteY0" fmla="*/ 9308 h 23141"/>
                    <a:gd name="connsiteX1" fmla="*/ 13712 w 22583"/>
                    <a:gd name="connsiteY1" fmla="*/ 226 h 23141"/>
                    <a:gd name="connsiteX2" fmla="*/ 22337 w 22583"/>
                    <a:gd name="connsiteY2" fmla="*/ 13834 h 23141"/>
                    <a:gd name="connsiteX3" fmla="*/ 8900 w 22583"/>
                    <a:gd name="connsiteY3" fmla="*/ 22916 h 23141"/>
                    <a:gd name="connsiteX4" fmla="*/ 274 w 22583"/>
                    <a:gd name="connsiteY4" fmla="*/ 9308 h 2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3" h="23141">
                      <a:moveTo>
                        <a:pt x="274" y="9308"/>
                      </a:moveTo>
                      <a:cubicBezTo>
                        <a:pt x="1641" y="3045"/>
                        <a:pt x="7648" y="-1026"/>
                        <a:pt x="13712" y="226"/>
                      </a:cubicBezTo>
                      <a:cubicBezTo>
                        <a:pt x="19775" y="1479"/>
                        <a:pt x="23619" y="7571"/>
                        <a:pt x="22337" y="13834"/>
                      </a:cubicBezTo>
                      <a:cubicBezTo>
                        <a:pt x="21028" y="20097"/>
                        <a:pt x="15021" y="24168"/>
                        <a:pt x="8900" y="22916"/>
                      </a:cubicBezTo>
                      <a:cubicBezTo>
                        <a:pt x="2780" y="21663"/>
                        <a:pt x="-1092" y="15542"/>
                        <a:pt x="274" y="9308"/>
                      </a:cubicBezTo>
                      <a:close/>
                    </a:path>
                  </a:pathLst>
                </a:custGeom>
                <a:grpFill/>
                <a:ln w="2845"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AD8A94DF-6447-C672-996F-046895CD79E8}"/>
                    </a:ext>
                  </a:extLst>
                </p:cNvPr>
                <p:cNvSpPr/>
                <p:nvPr/>
              </p:nvSpPr>
              <p:spPr>
                <a:xfrm>
                  <a:off x="10207432" y="3171550"/>
                  <a:ext cx="21220" cy="21800"/>
                </a:xfrm>
                <a:custGeom>
                  <a:avLst/>
                  <a:gdLst>
                    <a:gd name="connsiteX0" fmla="*/ 359 w 21220"/>
                    <a:gd name="connsiteY0" fmla="*/ 8267 h 21800"/>
                    <a:gd name="connsiteX1" fmla="*/ 13312 w 21220"/>
                    <a:gd name="connsiteY1" fmla="*/ 324 h 21800"/>
                    <a:gd name="connsiteX2" fmla="*/ 20884 w 21220"/>
                    <a:gd name="connsiteY2" fmla="*/ 13533 h 21800"/>
                    <a:gd name="connsiteX3" fmla="*/ 7931 w 21220"/>
                    <a:gd name="connsiteY3" fmla="*/ 21476 h 21800"/>
                    <a:gd name="connsiteX4" fmla="*/ 359 w 21220"/>
                    <a:gd name="connsiteY4" fmla="*/ 8267 h 21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20" h="21800">
                      <a:moveTo>
                        <a:pt x="359" y="8267"/>
                      </a:moveTo>
                      <a:cubicBezTo>
                        <a:pt x="1868" y="2431"/>
                        <a:pt x="7675" y="-1128"/>
                        <a:pt x="13312" y="324"/>
                      </a:cubicBezTo>
                      <a:cubicBezTo>
                        <a:pt x="18949" y="1776"/>
                        <a:pt x="22336" y="7698"/>
                        <a:pt x="20884" y="13533"/>
                      </a:cubicBezTo>
                      <a:cubicBezTo>
                        <a:pt x="19432" y="19369"/>
                        <a:pt x="13625" y="22928"/>
                        <a:pt x="7931" y="21476"/>
                      </a:cubicBezTo>
                      <a:cubicBezTo>
                        <a:pt x="2238" y="20024"/>
                        <a:pt x="-1150" y="14103"/>
                        <a:pt x="359" y="8267"/>
                      </a:cubicBezTo>
                      <a:close/>
                    </a:path>
                  </a:pathLst>
                </a:custGeom>
                <a:grpFill/>
                <a:ln w="2845"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E05C69ED-AF62-6C1F-DA9C-CDA411219383}"/>
                    </a:ext>
                  </a:extLst>
                </p:cNvPr>
                <p:cNvSpPr/>
                <p:nvPr/>
              </p:nvSpPr>
              <p:spPr>
                <a:xfrm>
                  <a:off x="10104134" y="3143514"/>
                  <a:ext cx="19882" cy="20463"/>
                </a:xfrm>
                <a:custGeom>
                  <a:avLst/>
                  <a:gdLst>
                    <a:gd name="connsiteX0" fmla="*/ 489 w 19882"/>
                    <a:gd name="connsiteY0" fmla="*/ 7294 h 20463"/>
                    <a:gd name="connsiteX1" fmla="*/ 12901 w 19882"/>
                    <a:gd name="connsiteY1" fmla="*/ 433 h 20463"/>
                    <a:gd name="connsiteX2" fmla="*/ 19448 w 19882"/>
                    <a:gd name="connsiteY2" fmla="*/ 13130 h 20463"/>
                    <a:gd name="connsiteX3" fmla="*/ 7008 w 19882"/>
                    <a:gd name="connsiteY3" fmla="*/ 20020 h 20463"/>
                    <a:gd name="connsiteX4" fmla="*/ 460 w 19882"/>
                    <a:gd name="connsiteY4" fmla="*/ 7294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2" h="20463">
                      <a:moveTo>
                        <a:pt x="489" y="7294"/>
                      </a:moveTo>
                      <a:cubicBezTo>
                        <a:pt x="2140" y="1885"/>
                        <a:pt x="7691" y="-1189"/>
                        <a:pt x="12901" y="433"/>
                      </a:cubicBezTo>
                      <a:cubicBezTo>
                        <a:pt x="18110" y="2056"/>
                        <a:pt x="21043" y="7750"/>
                        <a:pt x="19448" y="13130"/>
                      </a:cubicBezTo>
                      <a:cubicBezTo>
                        <a:pt x="17855" y="18568"/>
                        <a:pt x="12274" y="21671"/>
                        <a:pt x="7008" y="20020"/>
                      </a:cubicBezTo>
                      <a:cubicBezTo>
                        <a:pt x="1741" y="18397"/>
                        <a:pt x="-1191" y="12703"/>
                        <a:pt x="460" y="7294"/>
                      </a:cubicBezTo>
                      <a:close/>
                    </a:path>
                  </a:pathLst>
                </a:custGeom>
                <a:grpFill/>
                <a:ln w="2845"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ABBE14B2-E4CE-81C7-60C6-7535422AF6E0}"/>
                    </a:ext>
                  </a:extLst>
                </p:cNvPr>
                <p:cNvSpPr/>
                <p:nvPr/>
              </p:nvSpPr>
              <p:spPr>
                <a:xfrm>
                  <a:off x="10002130" y="3111165"/>
                  <a:ext cx="18644" cy="19001"/>
                </a:xfrm>
                <a:custGeom>
                  <a:avLst/>
                  <a:gdLst>
                    <a:gd name="connsiteX0" fmla="*/ 547 w 18644"/>
                    <a:gd name="connsiteY0" fmla="*/ 6535 h 19001"/>
                    <a:gd name="connsiteX1" fmla="*/ 12447 w 18644"/>
                    <a:gd name="connsiteY1" fmla="*/ 471 h 19001"/>
                    <a:gd name="connsiteX2" fmla="*/ 18112 w 18644"/>
                    <a:gd name="connsiteY2" fmla="*/ 12456 h 19001"/>
                    <a:gd name="connsiteX3" fmla="*/ 6212 w 18644"/>
                    <a:gd name="connsiteY3" fmla="*/ 18520 h 19001"/>
                    <a:gd name="connsiteX4" fmla="*/ 547 w 18644"/>
                    <a:gd name="connsiteY4" fmla="*/ 6535 h 1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4" h="19001">
                      <a:moveTo>
                        <a:pt x="547" y="6535"/>
                      </a:moveTo>
                      <a:cubicBezTo>
                        <a:pt x="2284" y="1553"/>
                        <a:pt x="7607" y="-1152"/>
                        <a:pt x="12447" y="471"/>
                      </a:cubicBezTo>
                      <a:cubicBezTo>
                        <a:pt x="17287" y="2093"/>
                        <a:pt x="19820" y="7446"/>
                        <a:pt x="18112" y="12456"/>
                      </a:cubicBezTo>
                      <a:cubicBezTo>
                        <a:pt x="16404" y="17438"/>
                        <a:pt x="11080" y="20171"/>
                        <a:pt x="6212" y="18520"/>
                      </a:cubicBezTo>
                      <a:cubicBezTo>
                        <a:pt x="1344" y="16869"/>
                        <a:pt x="-1189" y="11517"/>
                        <a:pt x="547" y="6535"/>
                      </a:cubicBezTo>
                      <a:close/>
                    </a:path>
                  </a:pathLst>
                </a:custGeom>
                <a:grpFill/>
                <a:ln w="2845"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8B617881-1270-A0CB-98EC-1154E460C3FD}"/>
                    </a:ext>
                  </a:extLst>
                </p:cNvPr>
                <p:cNvSpPr/>
                <p:nvPr/>
              </p:nvSpPr>
              <p:spPr>
                <a:xfrm>
                  <a:off x="9901635" y="3074487"/>
                  <a:ext cx="17281" cy="17657"/>
                </a:xfrm>
                <a:custGeom>
                  <a:avLst/>
                  <a:gdLst>
                    <a:gd name="connsiteX0" fmla="*/ 635 w 17281"/>
                    <a:gd name="connsiteY0" fmla="*/ 5691 h 17657"/>
                    <a:gd name="connsiteX1" fmla="*/ 11880 w 17281"/>
                    <a:gd name="connsiteY1" fmla="*/ 567 h 17657"/>
                    <a:gd name="connsiteX2" fmla="*/ 16663 w 17281"/>
                    <a:gd name="connsiteY2" fmla="*/ 11955 h 17657"/>
                    <a:gd name="connsiteX3" fmla="*/ 5418 w 17281"/>
                    <a:gd name="connsiteY3" fmla="*/ 17079 h 17657"/>
                    <a:gd name="connsiteX4" fmla="*/ 635 w 17281"/>
                    <a:gd name="connsiteY4" fmla="*/ 5691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1" h="17657">
                      <a:moveTo>
                        <a:pt x="635" y="5691"/>
                      </a:moveTo>
                      <a:cubicBezTo>
                        <a:pt x="2429" y="1136"/>
                        <a:pt x="7467" y="-1141"/>
                        <a:pt x="11880" y="567"/>
                      </a:cubicBezTo>
                      <a:cubicBezTo>
                        <a:pt x="16292" y="2304"/>
                        <a:pt x="18427" y="7399"/>
                        <a:pt x="16663" y="11955"/>
                      </a:cubicBezTo>
                      <a:cubicBezTo>
                        <a:pt x="14897" y="16509"/>
                        <a:pt x="9858" y="18815"/>
                        <a:pt x="5418" y="17079"/>
                      </a:cubicBezTo>
                      <a:cubicBezTo>
                        <a:pt x="977" y="15342"/>
                        <a:pt x="-1158" y="10246"/>
                        <a:pt x="635" y="5691"/>
                      </a:cubicBezTo>
                      <a:close/>
                    </a:path>
                  </a:pathLst>
                </a:custGeom>
                <a:grpFill/>
                <a:ln w="2845"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40D6CB34-75EB-2B1D-8C2F-E8C3060CF566}"/>
                    </a:ext>
                  </a:extLst>
                </p:cNvPr>
                <p:cNvSpPr/>
                <p:nvPr/>
              </p:nvSpPr>
              <p:spPr>
                <a:xfrm>
                  <a:off x="9802711" y="3033796"/>
                  <a:ext cx="15909" cy="16311"/>
                </a:xfrm>
                <a:custGeom>
                  <a:avLst/>
                  <a:gdLst>
                    <a:gd name="connsiteX0" fmla="*/ 718 w 15909"/>
                    <a:gd name="connsiteY0" fmla="*/ 4904 h 16311"/>
                    <a:gd name="connsiteX1" fmla="*/ 11251 w 15909"/>
                    <a:gd name="connsiteY1" fmla="*/ 663 h 16311"/>
                    <a:gd name="connsiteX2" fmla="*/ 15208 w 15909"/>
                    <a:gd name="connsiteY2" fmla="*/ 11395 h 16311"/>
                    <a:gd name="connsiteX3" fmla="*/ 4675 w 15909"/>
                    <a:gd name="connsiteY3" fmla="*/ 15637 h 16311"/>
                    <a:gd name="connsiteX4" fmla="*/ 718 w 15909"/>
                    <a:gd name="connsiteY4" fmla="*/ 4904 h 16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9" h="16311">
                      <a:moveTo>
                        <a:pt x="718" y="4904"/>
                      </a:moveTo>
                      <a:cubicBezTo>
                        <a:pt x="2540" y="776"/>
                        <a:pt x="7265" y="-1102"/>
                        <a:pt x="11251" y="663"/>
                      </a:cubicBezTo>
                      <a:cubicBezTo>
                        <a:pt x="15237" y="2456"/>
                        <a:pt x="17001" y="7267"/>
                        <a:pt x="15208" y="11395"/>
                      </a:cubicBezTo>
                      <a:cubicBezTo>
                        <a:pt x="13414" y="15523"/>
                        <a:pt x="8689" y="17430"/>
                        <a:pt x="4675" y="15637"/>
                      </a:cubicBezTo>
                      <a:cubicBezTo>
                        <a:pt x="661" y="13843"/>
                        <a:pt x="-1104" y="9032"/>
                        <a:pt x="718" y="4904"/>
                      </a:cubicBezTo>
                      <a:close/>
                    </a:path>
                  </a:pathLst>
                </a:custGeom>
                <a:grpFill/>
                <a:ln w="2845"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31C4C052-964B-A1FB-75DB-A55BD05EA591}"/>
                    </a:ext>
                  </a:extLst>
                </p:cNvPr>
                <p:cNvSpPr/>
                <p:nvPr/>
              </p:nvSpPr>
              <p:spPr>
                <a:xfrm>
                  <a:off x="9705491" y="2989078"/>
                  <a:ext cx="14685" cy="14823"/>
                </a:xfrm>
                <a:custGeom>
                  <a:avLst/>
                  <a:gdLst>
                    <a:gd name="connsiteX0" fmla="*/ 804 w 14685"/>
                    <a:gd name="connsiteY0" fmla="*/ 4272 h 14823"/>
                    <a:gd name="connsiteX1" fmla="*/ 10654 w 14685"/>
                    <a:gd name="connsiteY1" fmla="*/ 685 h 14823"/>
                    <a:gd name="connsiteX2" fmla="*/ 13899 w 14685"/>
                    <a:gd name="connsiteY2" fmla="*/ 10535 h 14823"/>
                    <a:gd name="connsiteX3" fmla="*/ 4049 w 14685"/>
                    <a:gd name="connsiteY3" fmla="*/ 14122 h 14823"/>
                    <a:gd name="connsiteX4" fmla="*/ 804 w 14685"/>
                    <a:gd name="connsiteY4" fmla="*/ 4272 h 14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14823">
                      <a:moveTo>
                        <a:pt x="804" y="4272"/>
                      </a:moveTo>
                      <a:cubicBezTo>
                        <a:pt x="2626" y="571"/>
                        <a:pt x="7039" y="-1023"/>
                        <a:pt x="10654" y="685"/>
                      </a:cubicBezTo>
                      <a:cubicBezTo>
                        <a:pt x="14270" y="2421"/>
                        <a:pt x="15722" y="6834"/>
                        <a:pt x="13899" y="10535"/>
                      </a:cubicBezTo>
                      <a:cubicBezTo>
                        <a:pt x="12078" y="14264"/>
                        <a:pt x="7665" y="15859"/>
                        <a:pt x="4049" y="14122"/>
                      </a:cubicBezTo>
                      <a:cubicBezTo>
                        <a:pt x="405" y="12385"/>
                        <a:pt x="-1047" y="7973"/>
                        <a:pt x="804" y="4272"/>
                      </a:cubicBezTo>
                      <a:close/>
                    </a:path>
                  </a:pathLst>
                </a:custGeom>
                <a:grpFill/>
                <a:ln w="2845"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84245D52-2069-575A-C9D9-1D178FBC027F}"/>
                    </a:ext>
                  </a:extLst>
                </p:cNvPr>
                <p:cNvSpPr/>
                <p:nvPr/>
              </p:nvSpPr>
              <p:spPr>
                <a:xfrm>
                  <a:off x="9610419" y="2940130"/>
                  <a:ext cx="13306" cy="13503"/>
                </a:xfrm>
                <a:custGeom>
                  <a:avLst/>
                  <a:gdLst>
                    <a:gd name="connsiteX0" fmla="*/ 849 w 13306"/>
                    <a:gd name="connsiteY0" fmla="*/ 3600 h 13503"/>
                    <a:gd name="connsiteX1" fmla="*/ 9902 w 13306"/>
                    <a:gd name="connsiteY1" fmla="*/ 782 h 13503"/>
                    <a:gd name="connsiteX2" fmla="*/ 12464 w 13306"/>
                    <a:gd name="connsiteY2" fmla="*/ 9891 h 13503"/>
                    <a:gd name="connsiteX3" fmla="*/ 3411 w 13306"/>
                    <a:gd name="connsiteY3" fmla="*/ 12710 h 13503"/>
                    <a:gd name="connsiteX4" fmla="*/ 849 w 13306"/>
                    <a:gd name="connsiteY4" fmla="*/ 3600 h 1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 h="13503">
                      <a:moveTo>
                        <a:pt x="849" y="3600"/>
                      </a:moveTo>
                      <a:cubicBezTo>
                        <a:pt x="2643" y="297"/>
                        <a:pt x="6713" y="-955"/>
                        <a:pt x="9902" y="782"/>
                      </a:cubicBezTo>
                      <a:cubicBezTo>
                        <a:pt x="13090" y="2518"/>
                        <a:pt x="14257" y="6589"/>
                        <a:pt x="12464" y="9891"/>
                      </a:cubicBezTo>
                      <a:cubicBezTo>
                        <a:pt x="10670" y="13194"/>
                        <a:pt x="6628" y="14475"/>
                        <a:pt x="3411" y="12710"/>
                      </a:cubicBezTo>
                      <a:cubicBezTo>
                        <a:pt x="194" y="10973"/>
                        <a:pt x="-944" y="6873"/>
                        <a:pt x="849" y="3600"/>
                      </a:cubicBezTo>
                      <a:close/>
                    </a:path>
                  </a:pathLst>
                </a:custGeom>
                <a:grpFill/>
                <a:ln w="2845"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429E3F83-BF2B-0F94-95BA-C6C5B0A3CAA9}"/>
                    </a:ext>
                  </a:extLst>
                </p:cNvPr>
                <p:cNvSpPr/>
                <p:nvPr/>
              </p:nvSpPr>
              <p:spPr>
                <a:xfrm>
                  <a:off x="9517392" y="2887402"/>
                  <a:ext cx="11924" cy="12191"/>
                </a:xfrm>
                <a:custGeom>
                  <a:avLst/>
                  <a:gdLst>
                    <a:gd name="connsiteX0" fmla="*/ 898 w 11924"/>
                    <a:gd name="connsiteY0" fmla="*/ 3007 h 12191"/>
                    <a:gd name="connsiteX1" fmla="*/ 9097 w 11924"/>
                    <a:gd name="connsiteY1" fmla="*/ 843 h 12191"/>
                    <a:gd name="connsiteX2" fmla="*/ 11033 w 11924"/>
                    <a:gd name="connsiteY2" fmla="*/ 9185 h 12191"/>
                    <a:gd name="connsiteX3" fmla="*/ 2834 w 11924"/>
                    <a:gd name="connsiteY3" fmla="*/ 11348 h 12191"/>
                    <a:gd name="connsiteX4" fmla="*/ 898 w 11924"/>
                    <a:gd name="connsiteY4" fmla="*/ 3007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 h="12191">
                      <a:moveTo>
                        <a:pt x="898" y="3007"/>
                      </a:moveTo>
                      <a:cubicBezTo>
                        <a:pt x="2635" y="103"/>
                        <a:pt x="6307" y="-865"/>
                        <a:pt x="9097" y="843"/>
                      </a:cubicBezTo>
                      <a:cubicBezTo>
                        <a:pt x="11887" y="2552"/>
                        <a:pt x="12769" y="6281"/>
                        <a:pt x="11033" y="9185"/>
                      </a:cubicBezTo>
                      <a:cubicBezTo>
                        <a:pt x="9296" y="12088"/>
                        <a:pt x="5624" y="13056"/>
                        <a:pt x="2834" y="11348"/>
                      </a:cubicBezTo>
                      <a:cubicBezTo>
                        <a:pt x="16" y="9640"/>
                        <a:pt x="-838" y="5911"/>
                        <a:pt x="898" y="3007"/>
                      </a:cubicBezTo>
                      <a:close/>
                    </a:path>
                  </a:pathLst>
                </a:custGeom>
                <a:grpFill/>
                <a:ln w="2845"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6DF9D407-251C-7DB6-5AC9-082255C7CB9B}"/>
                    </a:ext>
                  </a:extLst>
                </p:cNvPr>
                <p:cNvSpPr/>
                <p:nvPr/>
              </p:nvSpPr>
              <p:spPr>
                <a:xfrm>
                  <a:off x="9426593" y="2830903"/>
                  <a:ext cx="10677" cy="10746"/>
                </a:xfrm>
                <a:custGeom>
                  <a:avLst/>
                  <a:gdLst>
                    <a:gd name="connsiteX0" fmla="*/ 911 w 10677"/>
                    <a:gd name="connsiteY0" fmla="*/ 2512 h 10746"/>
                    <a:gd name="connsiteX1" fmla="*/ 8313 w 10677"/>
                    <a:gd name="connsiteY1" fmla="*/ 833 h 10746"/>
                    <a:gd name="connsiteX2" fmla="*/ 9765 w 10677"/>
                    <a:gd name="connsiteY2" fmla="*/ 8234 h 10746"/>
                    <a:gd name="connsiteX3" fmla="*/ 2363 w 10677"/>
                    <a:gd name="connsiteY3" fmla="*/ 9914 h 10746"/>
                    <a:gd name="connsiteX4" fmla="*/ 911 w 10677"/>
                    <a:gd name="connsiteY4" fmla="*/ 2512 h 10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7" h="10746">
                      <a:moveTo>
                        <a:pt x="911" y="2512"/>
                      </a:moveTo>
                      <a:cubicBezTo>
                        <a:pt x="2563" y="7"/>
                        <a:pt x="5893" y="-762"/>
                        <a:pt x="8313" y="833"/>
                      </a:cubicBezTo>
                      <a:cubicBezTo>
                        <a:pt x="10761" y="2398"/>
                        <a:pt x="11417" y="5701"/>
                        <a:pt x="9765" y="8234"/>
                      </a:cubicBezTo>
                      <a:cubicBezTo>
                        <a:pt x="8114" y="10739"/>
                        <a:pt x="4812" y="11508"/>
                        <a:pt x="2363" y="9914"/>
                      </a:cubicBezTo>
                      <a:cubicBezTo>
                        <a:pt x="-85" y="8320"/>
                        <a:pt x="-739" y="5017"/>
                        <a:pt x="911" y="2512"/>
                      </a:cubicBezTo>
                      <a:close/>
                    </a:path>
                  </a:pathLst>
                </a:custGeom>
                <a:grpFill/>
                <a:ln w="2845"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BE0D8344-F422-2597-1B1B-A105EE09793D}"/>
                    </a:ext>
                  </a:extLst>
                </p:cNvPr>
                <p:cNvSpPr/>
                <p:nvPr/>
              </p:nvSpPr>
              <p:spPr>
                <a:xfrm>
                  <a:off x="9338411" y="2770481"/>
                  <a:ext cx="9315" cy="9404"/>
                </a:xfrm>
                <a:custGeom>
                  <a:avLst/>
                  <a:gdLst>
                    <a:gd name="connsiteX0" fmla="*/ 900 w 9315"/>
                    <a:gd name="connsiteY0" fmla="*/ 2012 h 9404"/>
                    <a:gd name="connsiteX1" fmla="*/ 7419 w 9315"/>
                    <a:gd name="connsiteY1" fmla="*/ 845 h 9404"/>
                    <a:gd name="connsiteX2" fmla="*/ 8416 w 9315"/>
                    <a:gd name="connsiteY2" fmla="*/ 7393 h 9404"/>
                    <a:gd name="connsiteX3" fmla="*/ 1896 w 9315"/>
                    <a:gd name="connsiteY3" fmla="*/ 8560 h 9404"/>
                    <a:gd name="connsiteX4" fmla="*/ 900 w 9315"/>
                    <a:gd name="connsiteY4" fmla="*/ 2012 h 9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5" h="9404">
                      <a:moveTo>
                        <a:pt x="900" y="2012"/>
                      </a:moveTo>
                      <a:cubicBezTo>
                        <a:pt x="2437" y="-123"/>
                        <a:pt x="5341" y="-636"/>
                        <a:pt x="7419" y="845"/>
                      </a:cubicBezTo>
                      <a:cubicBezTo>
                        <a:pt x="9497" y="2325"/>
                        <a:pt x="9924" y="5257"/>
                        <a:pt x="8416" y="7393"/>
                      </a:cubicBezTo>
                      <a:cubicBezTo>
                        <a:pt x="6907" y="9528"/>
                        <a:pt x="3974" y="10040"/>
                        <a:pt x="1896" y="8560"/>
                      </a:cubicBezTo>
                      <a:cubicBezTo>
                        <a:pt x="-182" y="7079"/>
                        <a:pt x="-609" y="4147"/>
                        <a:pt x="900" y="2012"/>
                      </a:cubicBezTo>
                      <a:close/>
                    </a:path>
                  </a:pathLst>
                </a:custGeom>
                <a:grpFill/>
                <a:ln w="2845" cap="flat">
                  <a:noFill/>
                  <a:prstDash val="solid"/>
                  <a:miter/>
                </a:ln>
              </p:spPr>
              <p:txBody>
                <a:bodyPr rtlCol="0" anchor="ctr"/>
                <a:lstStyle/>
                <a:p>
                  <a:endParaRPr lang="en-US"/>
                </a:p>
              </p:txBody>
            </p:sp>
            <p:sp>
              <p:nvSpPr>
                <p:cNvPr id="1529" name="Freeform: Shape 1528">
                  <a:extLst>
                    <a:ext uri="{FF2B5EF4-FFF2-40B4-BE49-F238E27FC236}">
                      <a16:creationId xmlns:a16="http://schemas.microsoft.com/office/drawing/2014/main" id="{26E097A0-0BBD-DFD3-6DB0-EB58E333AE15}"/>
                    </a:ext>
                  </a:extLst>
                </p:cNvPr>
                <p:cNvSpPr/>
                <p:nvPr/>
              </p:nvSpPr>
              <p:spPr>
                <a:xfrm>
                  <a:off x="9252660" y="2706633"/>
                  <a:ext cx="7930" cy="8083"/>
                </a:xfrm>
                <a:custGeom>
                  <a:avLst/>
                  <a:gdLst>
                    <a:gd name="connsiteX0" fmla="*/ 876 w 7930"/>
                    <a:gd name="connsiteY0" fmla="*/ 1579 h 8083"/>
                    <a:gd name="connsiteX1" fmla="*/ 6456 w 7930"/>
                    <a:gd name="connsiteY1" fmla="*/ 839 h 8083"/>
                    <a:gd name="connsiteX2" fmla="*/ 7054 w 7930"/>
                    <a:gd name="connsiteY2" fmla="*/ 6504 h 8083"/>
                    <a:gd name="connsiteX3" fmla="*/ 1474 w 7930"/>
                    <a:gd name="connsiteY3" fmla="*/ 7244 h 8083"/>
                    <a:gd name="connsiteX4" fmla="*/ 876 w 7930"/>
                    <a:gd name="connsiteY4" fmla="*/ 1579 h 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0" h="8083">
                      <a:moveTo>
                        <a:pt x="876" y="1579"/>
                      </a:moveTo>
                      <a:cubicBezTo>
                        <a:pt x="2271" y="-186"/>
                        <a:pt x="4748" y="-527"/>
                        <a:pt x="6456" y="839"/>
                      </a:cubicBezTo>
                      <a:cubicBezTo>
                        <a:pt x="8164" y="2177"/>
                        <a:pt x="8420" y="4711"/>
                        <a:pt x="7054" y="6504"/>
                      </a:cubicBezTo>
                      <a:cubicBezTo>
                        <a:pt x="5687" y="8269"/>
                        <a:pt x="3182" y="8611"/>
                        <a:pt x="1474" y="7244"/>
                      </a:cubicBezTo>
                      <a:cubicBezTo>
                        <a:pt x="-234" y="5878"/>
                        <a:pt x="-490" y="3344"/>
                        <a:pt x="876" y="1579"/>
                      </a:cubicBezTo>
                      <a:close/>
                    </a:path>
                  </a:pathLst>
                </a:custGeom>
                <a:grpFill/>
                <a:ln w="2845"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2D11FBE8-B859-5938-5B15-85CF8D09CC84}"/>
                    </a:ext>
                  </a:extLst>
                </p:cNvPr>
                <p:cNvSpPr/>
                <p:nvPr/>
              </p:nvSpPr>
              <p:spPr>
                <a:xfrm>
                  <a:off x="9169685" y="2639209"/>
                  <a:ext cx="6657" cy="6624"/>
                </a:xfrm>
                <a:custGeom>
                  <a:avLst/>
                  <a:gdLst>
                    <a:gd name="connsiteX0" fmla="*/ 809 w 6657"/>
                    <a:gd name="connsiteY0" fmla="*/ 1220 h 6624"/>
                    <a:gd name="connsiteX1" fmla="*/ 5507 w 6657"/>
                    <a:gd name="connsiteY1" fmla="*/ 736 h 6624"/>
                    <a:gd name="connsiteX2" fmla="*/ 5848 w 6657"/>
                    <a:gd name="connsiteY2" fmla="*/ 5405 h 6624"/>
                    <a:gd name="connsiteX3" fmla="*/ 1151 w 6657"/>
                    <a:gd name="connsiteY3" fmla="*/ 5889 h 6624"/>
                    <a:gd name="connsiteX4" fmla="*/ 809 w 6657"/>
                    <a:gd name="connsiteY4" fmla="*/ 1220 h 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7" h="6624">
                      <a:moveTo>
                        <a:pt x="809" y="1220"/>
                      </a:moveTo>
                      <a:cubicBezTo>
                        <a:pt x="2005" y="-204"/>
                        <a:pt x="4112" y="-403"/>
                        <a:pt x="5507" y="736"/>
                      </a:cubicBezTo>
                      <a:cubicBezTo>
                        <a:pt x="6901" y="1903"/>
                        <a:pt x="7044" y="3981"/>
                        <a:pt x="5848" y="5405"/>
                      </a:cubicBezTo>
                      <a:cubicBezTo>
                        <a:pt x="4652" y="6828"/>
                        <a:pt x="2546" y="7027"/>
                        <a:pt x="1151" y="5889"/>
                      </a:cubicBezTo>
                      <a:cubicBezTo>
                        <a:pt x="-244" y="4721"/>
                        <a:pt x="-387" y="2643"/>
                        <a:pt x="809" y="1220"/>
                      </a:cubicBezTo>
                      <a:close/>
                    </a:path>
                  </a:pathLst>
                </a:custGeom>
                <a:grpFill/>
                <a:ln w="2845"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98FE22DD-FD54-A270-A0E2-B87F5F5FD57A}"/>
                    </a:ext>
                  </a:extLst>
                </p:cNvPr>
                <p:cNvSpPr/>
                <p:nvPr/>
              </p:nvSpPr>
              <p:spPr>
                <a:xfrm>
                  <a:off x="9089590" y="2568404"/>
                  <a:ext cx="5289" cy="5325"/>
                </a:xfrm>
                <a:custGeom>
                  <a:avLst/>
                  <a:gdLst>
                    <a:gd name="connsiteX0" fmla="*/ 737 w 5289"/>
                    <a:gd name="connsiteY0" fmla="*/ 883 h 5325"/>
                    <a:gd name="connsiteX1" fmla="*/ 4467 w 5289"/>
                    <a:gd name="connsiteY1" fmla="*/ 684 h 5325"/>
                    <a:gd name="connsiteX2" fmla="*/ 4552 w 5289"/>
                    <a:gd name="connsiteY2" fmla="*/ 4442 h 5325"/>
                    <a:gd name="connsiteX3" fmla="*/ 823 w 5289"/>
                    <a:gd name="connsiteY3" fmla="*/ 4641 h 5325"/>
                    <a:gd name="connsiteX4" fmla="*/ 737 w 5289"/>
                    <a:gd name="connsiteY4" fmla="*/ 883 h 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9" h="5325">
                      <a:moveTo>
                        <a:pt x="737" y="883"/>
                      </a:moveTo>
                      <a:cubicBezTo>
                        <a:pt x="1734" y="-198"/>
                        <a:pt x="3413" y="-312"/>
                        <a:pt x="4467" y="684"/>
                      </a:cubicBezTo>
                      <a:cubicBezTo>
                        <a:pt x="5520" y="1652"/>
                        <a:pt x="5577" y="3332"/>
                        <a:pt x="4552" y="4442"/>
                      </a:cubicBezTo>
                      <a:cubicBezTo>
                        <a:pt x="3556" y="5524"/>
                        <a:pt x="1876" y="5638"/>
                        <a:pt x="823" y="4641"/>
                      </a:cubicBezTo>
                      <a:cubicBezTo>
                        <a:pt x="-231" y="3673"/>
                        <a:pt x="-287" y="1994"/>
                        <a:pt x="737" y="883"/>
                      </a:cubicBezTo>
                      <a:close/>
                    </a:path>
                  </a:pathLst>
                </a:custGeom>
                <a:grpFill/>
                <a:ln w="2845"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FBF761B2-CDAB-0D27-EBF5-7C541C3E4E55}"/>
                    </a:ext>
                  </a:extLst>
                </p:cNvPr>
                <p:cNvSpPr/>
                <p:nvPr/>
              </p:nvSpPr>
              <p:spPr>
                <a:xfrm>
                  <a:off x="9012317" y="2494589"/>
                  <a:ext cx="3971" cy="3893"/>
                </a:xfrm>
                <a:custGeom>
                  <a:avLst/>
                  <a:gdLst>
                    <a:gd name="connsiteX0" fmla="*/ 577 w 3971"/>
                    <a:gd name="connsiteY0" fmla="*/ 595 h 3893"/>
                    <a:gd name="connsiteX1" fmla="*/ 3395 w 3971"/>
                    <a:gd name="connsiteY1" fmla="*/ 538 h 3893"/>
                    <a:gd name="connsiteX2" fmla="*/ 3395 w 3971"/>
                    <a:gd name="connsiteY2" fmla="*/ 3299 h 3893"/>
                    <a:gd name="connsiteX3" fmla="*/ 577 w 3971"/>
                    <a:gd name="connsiteY3" fmla="*/ 3356 h 3893"/>
                    <a:gd name="connsiteX4" fmla="*/ 577 w 3971"/>
                    <a:gd name="connsiteY4" fmla="*/ 595 h 3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1" h="3893">
                      <a:moveTo>
                        <a:pt x="577" y="595"/>
                      </a:moveTo>
                      <a:cubicBezTo>
                        <a:pt x="1345" y="-174"/>
                        <a:pt x="2626" y="-202"/>
                        <a:pt x="3395" y="538"/>
                      </a:cubicBezTo>
                      <a:cubicBezTo>
                        <a:pt x="4164" y="1278"/>
                        <a:pt x="4164" y="2530"/>
                        <a:pt x="3395" y="3299"/>
                      </a:cubicBezTo>
                      <a:cubicBezTo>
                        <a:pt x="2626" y="4068"/>
                        <a:pt x="1345" y="4096"/>
                        <a:pt x="577" y="3356"/>
                      </a:cubicBezTo>
                      <a:cubicBezTo>
                        <a:pt x="-192" y="2616"/>
                        <a:pt x="-192" y="1363"/>
                        <a:pt x="577" y="595"/>
                      </a:cubicBezTo>
                      <a:close/>
                    </a:path>
                  </a:pathLst>
                </a:custGeom>
                <a:grpFill/>
                <a:ln w="2845" cap="flat">
                  <a:noFill/>
                  <a:prstDash val="solid"/>
                  <a:miter/>
                </a:ln>
              </p:spPr>
              <p:txBody>
                <a:bodyPr rtlCol="0" anchor="ctr"/>
                <a:lstStyle/>
                <a:p>
                  <a:endParaRPr lang="en-US"/>
                </a:p>
              </p:txBody>
            </p:sp>
          </p:grpSp>
          <p:grpSp>
            <p:nvGrpSpPr>
              <p:cNvPr id="25" name="Graphic 9">
                <a:extLst>
                  <a:ext uri="{FF2B5EF4-FFF2-40B4-BE49-F238E27FC236}">
                    <a16:creationId xmlns:a16="http://schemas.microsoft.com/office/drawing/2014/main" id="{2E09139B-A225-2B85-9EBE-5576A92539DD}"/>
                  </a:ext>
                </a:extLst>
              </p:cNvPr>
              <p:cNvGrpSpPr/>
              <p:nvPr/>
            </p:nvGrpSpPr>
            <p:grpSpPr>
              <a:xfrm>
                <a:off x="8937880" y="2568707"/>
                <a:ext cx="3237479" cy="816140"/>
                <a:chOff x="8937880" y="2568707"/>
                <a:chExt cx="3237479" cy="816140"/>
              </a:xfrm>
              <a:grpFill/>
            </p:grpSpPr>
            <p:sp>
              <p:nvSpPr>
                <p:cNvPr id="1468" name="Freeform: Shape 1467">
                  <a:extLst>
                    <a:ext uri="{FF2B5EF4-FFF2-40B4-BE49-F238E27FC236}">
                      <a16:creationId xmlns:a16="http://schemas.microsoft.com/office/drawing/2014/main" id="{4758DF6E-D4FB-8366-F6AE-9B45C210EF66}"/>
                    </a:ext>
                  </a:extLst>
                </p:cNvPr>
                <p:cNvSpPr/>
                <p:nvPr/>
              </p:nvSpPr>
              <p:spPr>
                <a:xfrm>
                  <a:off x="12128131" y="3026584"/>
                  <a:ext cx="47229" cy="48216"/>
                </a:xfrm>
                <a:custGeom>
                  <a:avLst/>
                  <a:gdLst>
                    <a:gd name="connsiteX0" fmla="*/ 2805 w 47229"/>
                    <a:gd name="connsiteY0" fmla="*/ 35032 h 48216"/>
                    <a:gd name="connsiteX1" fmla="*/ 12228 w 47229"/>
                    <a:gd name="connsiteY1" fmla="*/ 2721 h 48216"/>
                    <a:gd name="connsiteX2" fmla="*/ 44226 w 47229"/>
                    <a:gd name="connsiteY2" fmla="*/ 12884 h 48216"/>
                    <a:gd name="connsiteX3" fmla="*/ 34945 w 47229"/>
                    <a:gd name="connsiteY3" fmla="*/ 45423 h 48216"/>
                    <a:gd name="connsiteX4" fmla="*/ 2833 w 47229"/>
                    <a:gd name="connsiteY4" fmla="*/ 35032 h 48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29" h="48216">
                      <a:moveTo>
                        <a:pt x="2805" y="35032"/>
                      </a:moveTo>
                      <a:cubicBezTo>
                        <a:pt x="-3345" y="23161"/>
                        <a:pt x="982" y="8956"/>
                        <a:pt x="12228" y="2721"/>
                      </a:cubicBezTo>
                      <a:cubicBezTo>
                        <a:pt x="23501" y="-3400"/>
                        <a:pt x="37821" y="1155"/>
                        <a:pt x="44226" y="12884"/>
                      </a:cubicBezTo>
                      <a:cubicBezTo>
                        <a:pt x="50631" y="24613"/>
                        <a:pt x="46446" y="39160"/>
                        <a:pt x="34945" y="45423"/>
                      </a:cubicBezTo>
                      <a:cubicBezTo>
                        <a:pt x="23473" y="51772"/>
                        <a:pt x="8982" y="46875"/>
                        <a:pt x="2833" y="35032"/>
                      </a:cubicBezTo>
                      <a:close/>
                    </a:path>
                  </a:pathLst>
                </a:custGeom>
                <a:grpFill/>
                <a:ln w="2845"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1B43E4EE-C6D3-7B35-8E45-CFA69803ECD9}"/>
                    </a:ext>
                  </a:extLst>
                </p:cNvPr>
                <p:cNvSpPr/>
                <p:nvPr/>
              </p:nvSpPr>
              <p:spPr>
                <a:xfrm>
                  <a:off x="12028707" y="3077886"/>
                  <a:ext cx="45829" cy="46671"/>
                </a:xfrm>
                <a:custGeom>
                  <a:avLst/>
                  <a:gdLst>
                    <a:gd name="connsiteX0" fmla="*/ 2305 w 45829"/>
                    <a:gd name="connsiteY0" fmla="*/ 33152 h 46671"/>
                    <a:gd name="connsiteX1" fmla="*/ 12696 w 45829"/>
                    <a:gd name="connsiteY1" fmla="*/ 2150 h 46671"/>
                    <a:gd name="connsiteX2" fmla="*/ 43384 w 45829"/>
                    <a:gd name="connsiteY2" fmla="*/ 13452 h 46671"/>
                    <a:gd name="connsiteX3" fmla="*/ 32994 w 45829"/>
                    <a:gd name="connsiteY3" fmla="*/ 44454 h 46671"/>
                    <a:gd name="connsiteX4" fmla="*/ 2305 w 45829"/>
                    <a:gd name="connsiteY4" fmla="*/ 33152 h 4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9" h="46671">
                      <a:moveTo>
                        <a:pt x="2305" y="33152"/>
                      </a:moveTo>
                      <a:cubicBezTo>
                        <a:pt x="-3189" y="21423"/>
                        <a:pt x="1479" y="7531"/>
                        <a:pt x="12696" y="2150"/>
                      </a:cubicBezTo>
                      <a:cubicBezTo>
                        <a:pt x="23941" y="-3230"/>
                        <a:pt x="37663" y="1837"/>
                        <a:pt x="43384" y="13452"/>
                      </a:cubicBezTo>
                      <a:cubicBezTo>
                        <a:pt x="49106" y="25067"/>
                        <a:pt x="44438" y="38959"/>
                        <a:pt x="32994" y="44454"/>
                      </a:cubicBezTo>
                      <a:cubicBezTo>
                        <a:pt x="21521" y="49948"/>
                        <a:pt x="7799" y="44881"/>
                        <a:pt x="2305" y="33152"/>
                      </a:cubicBezTo>
                      <a:close/>
                    </a:path>
                  </a:pathLst>
                </a:custGeom>
                <a:grpFill/>
                <a:ln w="2845"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D5AEBCF1-C217-CA0F-1BB5-B9D14ADB84B2}"/>
                    </a:ext>
                  </a:extLst>
                </p:cNvPr>
                <p:cNvSpPr/>
                <p:nvPr/>
              </p:nvSpPr>
              <p:spPr>
                <a:xfrm>
                  <a:off x="11927295" y="3125112"/>
                  <a:ext cx="44429" cy="45206"/>
                </a:xfrm>
                <a:custGeom>
                  <a:avLst/>
                  <a:gdLst>
                    <a:gd name="connsiteX0" fmla="*/ 1829 w 44429"/>
                    <a:gd name="connsiteY0" fmla="*/ 31133 h 45206"/>
                    <a:gd name="connsiteX1" fmla="*/ 13216 w 44429"/>
                    <a:gd name="connsiteY1" fmla="*/ 1669 h 45206"/>
                    <a:gd name="connsiteX2" fmla="*/ 42453 w 44429"/>
                    <a:gd name="connsiteY2" fmla="*/ 13768 h 45206"/>
                    <a:gd name="connsiteX3" fmla="*/ 31180 w 44429"/>
                    <a:gd name="connsiteY3" fmla="*/ 43489 h 45206"/>
                    <a:gd name="connsiteX4" fmla="*/ 1829 w 44429"/>
                    <a:gd name="connsiteY4" fmla="*/ 31133 h 45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29" h="45206">
                      <a:moveTo>
                        <a:pt x="1829" y="31133"/>
                      </a:moveTo>
                      <a:cubicBezTo>
                        <a:pt x="-3011" y="19547"/>
                        <a:pt x="2085" y="6366"/>
                        <a:pt x="13216" y="1669"/>
                      </a:cubicBezTo>
                      <a:cubicBezTo>
                        <a:pt x="24405" y="-2915"/>
                        <a:pt x="37357" y="2210"/>
                        <a:pt x="42453" y="13768"/>
                      </a:cubicBezTo>
                      <a:cubicBezTo>
                        <a:pt x="47492" y="25212"/>
                        <a:pt x="42595" y="38820"/>
                        <a:pt x="31180" y="43489"/>
                      </a:cubicBezTo>
                      <a:cubicBezTo>
                        <a:pt x="19821" y="48271"/>
                        <a:pt x="6669" y="42720"/>
                        <a:pt x="1829" y="31133"/>
                      </a:cubicBezTo>
                      <a:close/>
                    </a:path>
                  </a:pathLst>
                </a:custGeom>
                <a:grpFill/>
                <a:ln w="2845"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A8014939-A517-D36B-1437-BD78DCDC228F}"/>
                    </a:ext>
                  </a:extLst>
                </p:cNvPr>
                <p:cNvSpPr/>
                <p:nvPr/>
              </p:nvSpPr>
              <p:spPr>
                <a:xfrm>
                  <a:off x="11824100" y="3167841"/>
                  <a:ext cx="42921" cy="44034"/>
                </a:xfrm>
                <a:custGeom>
                  <a:avLst/>
                  <a:gdLst>
                    <a:gd name="connsiteX0" fmla="*/ 1427 w 42921"/>
                    <a:gd name="connsiteY0" fmla="*/ 29541 h 44034"/>
                    <a:gd name="connsiteX1" fmla="*/ 13583 w 42921"/>
                    <a:gd name="connsiteY1" fmla="*/ 1415 h 44034"/>
                    <a:gd name="connsiteX2" fmla="*/ 41368 w 42921"/>
                    <a:gd name="connsiteY2" fmla="*/ 14197 h 44034"/>
                    <a:gd name="connsiteX3" fmla="*/ 29298 w 42921"/>
                    <a:gd name="connsiteY3" fmla="*/ 42580 h 44034"/>
                    <a:gd name="connsiteX4" fmla="*/ 1427 w 42921"/>
                    <a:gd name="connsiteY4" fmla="*/ 29541 h 4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21" h="44034">
                      <a:moveTo>
                        <a:pt x="1427" y="29541"/>
                      </a:moveTo>
                      <a:cubicBezTo>
                        <a:pt x="-2814" y="18097"/>
                        <a:pt x="2737" y="5770"/>
                        <a:pt x="13583" y="1415"/>
                      </a:cubicBezTo>
                      <a:cubicBezTo>
                        <a:pt x="24487" y="-2855"/>
                        <a:pt x="36927" y="2867"/>
                        <a:pt x="41368" y="14197"/>
                      </a:cubicBezTo>
                      <a:cubicBezTo>
                        <a:pt x="45810" y="25527"/>
                        <a:pt x="40400" y="38253"/>
                        <a:pt x="29298" y="42580"/>
                      </a:cubicBezTo>
                      <a:cubicBezTo>
                        <a:pt x="18223" y="47021"/>
                        <a:pt x="5641" y="40900"/>
                        <a:pt x="1427" y="29541"/>
                      </a:cubicBezTo>
                      <a:close/>
                    </a:path>
                  </a:pathLst>
                </a:custGeom>
                <a:grpFill/>
                <a:ln w="2845"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04A47D09-B9A7-EF1C-37C3-B3292E718834}"/>
                    </a:ext>
                  </a:extLst>
                </p:cNvPr>
                <p:cNvSpPr/>
                <p:nvPr/>
              </p:nvSpPr>
              <p:spPr>
                <a:xfrm>
                  <a:off x="11719186" y="3206335"/>
                  <a:ext cx="41505" cy="42561"/>
                </a:xfrm>
                <a:custGeom>
                  <a:avLst/>
                  <a:gdLst>
                    <a:gd name="connsiteX0" fmla="*/ 1095 w 41505"/>
                    <a:gd name="connsiteY0" fmla="*/ 27856 h 42561"/>
                    <a:gd name="connsiteX1" fmla="*/ 13934 w 41505"/>
                    <a:gd name="connsiteY1" fmla="*/ 1039 h 42561"/>
                    <a:gd name="connsiteX2" fmla="*/ 40324 w 41505"/>
                    <a:gd name="connsiteY2" fmla="*/ 14676 h 42561"/>
                    <a:gd name="connsiteX3" fmla="*/ 27485 w 41505"/>
                    <a:gd name="connsiteY3" fmla="*/ 41493 h 42561"/>
                    <a:gd name="connsiteX4" fmla="*/ 1095 w 41505"/>
                    <a:gd name="connsiteY4" fmla="*/ 27856 h 42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05" h="42561">
                      <a:moveTo>
                        <a:pt x="1095" y="27856"/>
                      </a:moveTo>
                      <a:cubicBezTo>
                        <a:pt x="-2549" y="16668"/>
                        <a:pt x="3201" y="4655"/>
                        <a:pt x="13934" y="1039"/>
                      </a:cubicBezTo>
                      <a:cubicBezTo>
                        <a:pt x="24666" y="-2576"/>
                        <a:pt x="36509" y="3545"/>
                        <a:pt x="40324" y="14676"/>
                      </a:cubicBezTo>
                      <a:cubicBezTo>
                        <a:pt x="44138" y="25807"/>
                        <a:pt x="38416" y="37820"/>
                        <a:pt x="27485" y="41493"/>
                      </a:cubicBezTo>
                      <a:cubicBezTo>
                        <a:pt x="16553" y="45165"/>
                        <a:pt x="4710" y="39073"/>
                        <a:pt x="1095" y="27856"/>
                      </a:cubicBezTo>
                      <a:close/>
                    </a:path>
                  </a:pathLst>
                </a:custGeom>
                <a:grpFill/>
                <a:ln w="2845"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E9FFA1F0-16D5-E43C-C1DD-4BEDC7CED02A}"/>
                    </a:ext>
                  </a:extLst>
                </p:cNvPr>
                <p:cNvSpPr/>
                <p:nvPr/>
              </p:nvSpPr>
              <p:spPr>
                <a:xfrm>
                  <a:off x="11612811" y="3240556"/>
                  <a:ext cx="40178" cy="41079"/>
                </a:xfrm>
                <a:custGeom>
                  <a:avLst/>
                  <a:gdLst>
                    <a:gd name="connsiteX0" fmla="*/ 800 w 40178"/>
                    <a:gd name="connsiteY0" fmla="*/ 25976 h 41079"/>
                    <a:gd name="connsiteX1" fmla="*/ 14322 w 40178"/>
                    <a:gd name="connsiteY1" fmla="*/ 724 h 41079"/>
                    <a:gd name="connsiteX2" fmla="*/ 29552 w 40178"/>
                    <a:gd name="connsiteY2" fmla="*/ 2689 h 41079"/>
                    <a:gd name="connsiteX3" fmla="*/ 39289 w 40178"/>
                    <a:gd name="connsiteY3" fmla="*/ 14959 h 41079"/>
                    <a:gd name="connsiteX4" fmla="*/ 37808 w 40178"/>
                    <a:gd name="connsiteY4" fmla="*/ 30644 h 41079"/>
                    <a:gd name="connsiteX5" fmla="*/ 25795 w 40178"/>
                    <a:gd name="connsiteY5" fmla="*/ 40324 h 41079"/>
                    <a:gd name="connsiteX6" fmla="*/ 800 w 40178"/>
                    <a:gd name="connsiteY6" fmla="*/ 25976 h 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78" h="41079">
                      <a:moveTo>
                        <a:pt x="800" y="25976"/>
                      </a:moveTo>
                      <a:cubicBezTo>
                        <a:pt x="-2275" y="15015"/>
                        <a:pt x="3788" y="3713"/>
                        <a:pt x="14322" y="724"/>
                      </a:cubicBezTo>
                      <a:cubicBezTo>
                        <a:pt x="19588" y="-756"/>
                        <a:pt x="25026" y="98"/>
                        <a:pt x="29552" y="2689"/>
                      </a:cubicBezTo>
                      <a:cubicBezTo>
                        <a:pt x="34079" y="5251"/>
                        <a:pt x="37666" y="9493"/>
                        <a:pt x="39289" y="14959"/>
                      </a:cubicBezTo>
                      <a:cubicBezTo>
                        <a:pt x="40911" y="20396"/>
                        <a:pt x="40256" y="26032"/>
                        <a:pt x="37808" y="30644"/>
                      </a:cubicBezTo>
                      <a:cubicBezTo>
                        <a:pt x="35360" y="35199"/>
                        <a:pt x="31147" y="38815"/>
                        <a:pt x="25795" y="40324"/>
                      </a:cubicBezTo>
                      <a:cubicBezTo>
                        <a:pt x="15062" y="43370"/>
                        <a:pt x="3874" y="36936"/>
                        <a:pt x="800" y="25976"/>
                      </a:cubicBezTo>
                      <a:close/>
                    </a:path>
                  </a:pathLst>
                </a:custGeom>
                <a:grpFill/>
                <a:ln w="2845"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589E6611-8810-83AF-2464-3B33DAD0A96A}"/>
                    </a:ext>
                  </a:extLst>
                </p:cNvPr>
                <p:cNvSpPr/>
                <p:nvPr/>
              </p:nvSpPr>
              <p:spPr>
                <a:xfrm>
                  <a:off x="11505180" y="3270269"/>
                  <a:ext cx="38688" cy="39842"/>
                </a:xfrm>
                <a:custGeom>
                  <a:avLst/>
                  <a:gdLst>
                    <a:gd name="connsiteX0" fmla="*/ 564 w 38688"/>
                    <a:gd name="connsiteY0" fmla="*/ 24361 h 39842"/>
                    <a:gd name="connsiteX1" fmla="*/ 2785 w 38688"/>
                    <a:gd name="connsiteY1" fmla="*/ 9415 h 39842"/>
                    <a:gd name="connsiteX2" fmla="*/ 14599 w 38688"/>
                    <a:gd name="connsiteY2" fmla="*/ 590 h 39842"/>
                    <a:gd name="connsiteX3" fmla="*/ 38057 w 38688"/>
                    <a:gd name="connsiteY3" fmla="*/ 15109 h 39842"/>
                    <a:gd name="connsiteX4" fmla="*/ 24079 w 38688"/>
                    <a:gd name="connsiteY4" fmla="*/ 39250 h 39842"/>
                    <a:gd name="connsiteX5" fmla="*/ 9333 w 38688"/>
                    <a:gd name="connsiteY5" fmla="*/ 36801 h 39842"/>
                    <a:gd name="connsiteX6" fmla="*/ 536 w 38688"/>
                    <a:gd name="connsiteY6" fmla="*/ 24389 h 3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88" h="39842">
                      <a:moveTo>
                        <a:pt x="564" y="24361"/>
                      </a:moveTo>
                      <a:cubicBezTo>
                        <a:pt x="-717" y="19009"/>
                        <a:pt x="251" y="13685"/>
                        <a:pt x="2785" y="9415"/>
                      </a:cubicBezTo>
                      <a:cubicBezTo>
                        <a:pt x="5319" y="5088"/>
                        <a:pt x="9503" y="1956"/>
                        <a:pt x="14599" y="590"/>
                      </a:cubicBezTo>
                      <a:cubicBezTo>
                        <a:pt x="24848" y="-2058"/>
                        <a:pt x="35352" y="4462"/>
                        <a:pt x="38057" y="15109"/>
                      </a:cubicBezTo>
                      <a:cubicBezTo>
                        <a:pt x="40762" y="25756"/>
                        <a:pt x="34527" y="36573"/>
                        <a:pt x="24079" y="39250"/>
                      </a:cubicBezTo>
                      <a:cubicBezTo>
                        <a:pt x="18897" y="40645"/>
                        <a:pt x="13603" y="39477"/>
                        <a:pt x="9333" y="36801"/>
                      </a:cubicBezTo>
                      <a:cubicBezTo>
                        <a:pt x="5062" y="34097"/>
                        <a:pt x="1789" y="29741"/>
                        <a:pt x="536" y="24389"/>
                      </a:cubicBezTo>
                      <a:close/>
                    </a:path>
                  </a:pathLst>
                </a:custGeom>
                <a:grpFill/>
                <a:ln w="2845"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8A5C89CB-D96E-7708-5536-2FA5EF5D20E7}"/>
                    </a:ext>
                  </a:extLst>
                </p:cNvPr>
                <p:cNvSpPr/>
                <p:nvPr/>
              </p:nvSpPr>
              <p:spPr>
                <a:xfrm>
                  <a:off x="11396426" y="3295400"/>
                  <a:ext cx="37293" cy="38388"/>
                </a:xfrm>
                <a:custGeom>
                  <a:avLst/>
                  <a:gdLst>
                    <a:gd name="connsiteX0" fmla="*/ 370 w 37293"/>
                    <a:gd name="connsiteY0" fmla="*/ 22943 h 38388"/>
                    <a:gd name="connsiteX1" fmla="*/ 14804 w 37293"/>
                    <a:gd name="connsiteY1" fmla="*/ 368 h 38388"/>
                    <a:gd name="connsiteX2" fmla="*/ 36866 w 37293"/>
                    <a:gd name="connsiteY2" fmla="*/ 15428 h 38388"/>
                    <a:gd name="connsiteX3" fmla="*/ 22433 w 37293"/>
                    <a:gd name="connsiteY3" fmla="*/ 38003 h 38388"/>
                    <a:gd name="connsiteX4" fmla="*/ 370 w 37293"/>
                    <a:gd name="connsiteY4" fmla="*/ 22943 h 38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3" h="38388">
                      <a:moveTo>
                        <a:pt x="370" y="22943"/>
                      </a:moveTo>
                      <a:cubicBezTo>
                        <a:pt x="-1651" y="12552"/>
                        <a:pt x="4811" y="2446"/>
                        <a:pt x="14804" y="368"/>
                      </a:cubicBezTo>
                      <a:cubicBezTo>
                        <a:pt x="24796" y="-1682"/>
                        <a:pt x="34674" y="5037"/>
                        <a:pt x="36866" y="15428"/>
                      </a:cubicBezTo>
                      <a:cubicBezTo>
                        <a:pt x="39059" y="25790"/>
                        <a:pt x="32596" y="35897"/>
                        <a:pt x="22433" y="38003"/>
                      </a:cubicBezTo>
                      <a:cubicBezTo>
                        <a:pt x="12270" y="40110"/>
                        <a:pt x="2391" y="33363"/>
                        <a:pt x="370" y="22943"/>
                      </a:cubicBezTo>
                      <a:close/>
                    </a:path>
                  </a:pathLst>
                </a:custGeom>
                <a:grpFill/>
                <a:ln w="2845"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36BA91DE-2CC5-F076-1ADC-A082719BF128}"/>
                    </a:ext>
                  </a:extLst>
                </p:cNvPr>
                <p:cNvSpPr/>
                <p:nvPr/>
              </p:nvSpPr>
              <p:spPr>
                <a:xfrm>
                  <a:off x="11286744" y="3316172"/>
                  <a:ext cx="35925" cy="36888"/>
                </a:xfrm>
                <a:custGeom>
                  <a:avLst/>
                  <a:gdLst>
                    <a:gd name="connsiteX0" fmla="*/ 221 w 35925"/>
                    <a:gd name="connsiteY0" fmla="*/ 21216 h 36888"/>
                    <a:gd name="connsiteX1" fmla="*/ 15025 w 35925"/>
                    <a:gd name="connsiteY1" fmla="*/ 207 h 36888"/>
                    <a:gd name="connsiteX2" fmla="*/ 35664 w 35925"/>
                    <a:gd name="connsiteY2" fmla="*/ 15665 h 36888"/>
                    <a:gd name="connsiteX3" fmla="*/ 20861 w 35925"/>
                    <a:gd name="connsiteY3" fmla="*/ 36675 h 36888"/>
                    <a:gd name="connsiteX4" fmla="*/ 221 w 35925"/>
                    <a:gd name="connsiteY4" fmla="*/ 21216 h 36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5" h="36888">
                      <a:moveTo>
                        <a:pt x="221" y="21216"/>
                      </a:moveTo>
                      <a:cubicBezTo>
                        <a:pt x="-1316" y="11139"/>
                        <a:pt x="5317" y="1715"/>
                        <a:pt x="15025" y="207"/>
                      </a:cubicBezTo>
                      <a:cubicBezTo>
                        <a:pt x="24732" y="-1302"/>
                        <a:pt x="33984" y="5616"/>
                        <a:pt x="35664" y="15665"/>
                      </a:cubicBezTo>
                      <a:cubicBezTo>
                        <a:pt x="37343" y="25714"/>
                        <a:pt x="30739" y="35137"/>
                        <a:pt x="20861" y="36675"/>
                      </a:cubicBezTo>
                      <a:cubicBezTo>
                        <a:pt x="10982" y="38212"/>
                        <a:pt x="1758" y="31294"/>
                        <a:pt x="221" y="21216"/>
                      </a:cubicBezTo>
                      <a:close/>
                    </a:path>
                  </a:pathLst>
                </a:custGeom>
                <a:grpFill/>
                <a:ln w="2845"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42C4DE56-7D52-259C-8A6F-66F9F619564C}"/>
                    </a:ext>
                  </a:extLst>
                </p:cNvPr>
                <p:cNvSpPr/>
                <p:nvPr/>
              </p:nvSpPr>
              <p:spPr>
                <a:xfrm>
                  <a:off x="11176338" y="3332464"/>
                  <a:ext cx="34505" cy="35484"/>
                </a:xfrm>
                <a:custGeom>
                  <a:avLst/>
                  <a:gdLst>
                    <a:gd name="connsiteX0" fmla="*/ 114 w 34505"/>
                    <a:gd name="connsiteY0" fmla="*/ 19614 h 35484"/>
                    <a:gd name="connsiteX1" fmla="*/ 15174 w 34505"/>
                    <a:gd name="connsiteY1" fmla="*/ 113 h 35484"/>
                    <a:gd name="connsiteX2" fmla="*/ 34361 w 34505"/>
                    <a:gd name="connsiteY2" fmla="*/ 15572 h 35484"/>
                    <a:gd name="connsiteX3" fmla="*/ 19359 w 34505"/>
                    <a:gd name="connsiteY3" fmla="*/ 35386 h 35484"/>
                    <a:gd name="connsiteX4" fmla="*/ 114 w 34505"/>
                    <a:gd name="connsiteY4" fmla="*/ 19586 h 35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5484">
                      <a:moveTo>
                        <a:pt x="114" y="19614"/>
                      </a:moveTo>
                      <a:cubicBezTo>
                        <a:pt x="-968" y="9850"/>
                        <a:pt x="5779" y="1138"/>
                        <a:pt x="15174" y="113"/>
                      </a:cubicBezTo>
                      <a:cubicBezTo>
                        <a:pt x="24568" y="-968"/>
                        <a:pt x="33137" y="5807"/>
                        <a:pt x="34361" y="15572"/>
                      </a:cubicBezTo>
                      <a:cubicBezTo>
                        <a:pt x="35585" y="25279"/>
                        <a:pt x="28867" y="34304"/>
                        <a:pt x="19359" y="35386"/>
                      </a:cubicBezTo>
                      <a:cubicBezTo>
                        <a:pt x="9821" y="36410"/>
                        <a:pt x="1195" y="29350"/>
                        <a:pt x="114" y="19586"/>
                      </a:cubicBezTo>
                      <a:close/>
                    </a:path>
                  </a:pathLst>
                </a:custGeom>
                <a:grpFill/>
                <a:ln w="2845"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3EE0F748-93C2-123C-A03E-E11A18314447}"/>
                    </a:ext>
                  </a:extLst>
                </p:cNvPr>
                <p:cNvSpPr/>
                <p:nvPr/>
              </p:nvSpPr>
              <p:spPr>
                <a:xfrm>
                  <a:off x="11065411" y="3343993"/>
                  <a:ext cx="33101" cy="34135"/>
                </a:xfrm>
                <a:custGeom>
                  <a:avLst/>
                  <a:gdLst>
                    <a:gd name="connsiteX0" fmla="*/ 44 w 33101"/>
                    <a:gd name="connsiteY0" fmla="*/ 18420 h 34135"/>
                    <a:gd name="connsiteX1" fmla="*/ 15217 w 33101"/>
                    <a:gd name="connsiteY1" fmla="*/ 58 h 34135"/>
                    <a:gd name="connsiteX2" fmla="*/ 33039 w 33101"/>
                    <a:gd name="connsiteY2" fmla="*/ 15687 h 34135"/>
                    <a:gd name="connsiteX3" fmla="*/ 17865 w 33101"/>
                    <a:gd name="connsiteY3" fmla="*/ 34077 h 34135"/>
                    <a:gd name="connsiteX4" fmla="*/ 44 w 33101"/>
                    <a:gd name="connsiteY4" fmla="*/ 18448 h 34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01" h="34135">
                      <a:moveTo>
                        <a:pt x="44" y="18420"/>
                      </a:moveTo>
                      <a:cubicBezTo>
                        <a:pt x="-611" y="9082"/>
                        <a:pt x="6192" y="798"/>
                        <a:pt x="15217" y="58"/>
                      </a:cubicBezTo>
                      <a:cubicBezTo>
                        <a:pt x="24270" y="-711"/>
                        <a:pt x="32241" y="6292"/>
                        <a:pt x="33039" y="15687"/>
                      </a:cubicBezTo>
                      <a:cubicBezTo>
                        <a:pt x="33835" y="25081"/>
                        <a:pt x="27031" y="33308"/>
                        <a:pt x="17865" y="34077"/>
                      </a:cubicBezTo>
                      <a:cubicBezTo>
                        <a:pt x="8698" y="34846"/>
                        <a:pt x="727" y="27871"/>
                        <a:pt x="44" y="18448"/>
                      </a:cubicBezTo>
                      <a:close/>
                    </a:path>
                  </a:pathLst>
                </a:custGeom>
                <a:grpFill/>
                <a:ln w="2845"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8B65E241-3971-5B4C-1482-C912E9F7B414}"/>
                    </a:ext>
                  </a:extLst>
                </p:cNvPr>
                <p:cNvSpPr/>
                <p:nvPr/>
              </p:nvSpPr>
              <p:spPr>
                <a:xfrm>
                  <a:off x="10954108" y="3351072"/>
                  <a:ext cx="31737" cy="32673"/>
                </a:xfrm>
                <a:custGeom>
                  <a:avLst/>
                  <a:gdLst>
                    <a:gd name="connsiteX0" fmla="*/ 7 w 31737"/>
                    <a:gd name="connsiteY0" fmla="*/ 16892 h 32673"/>
                    <a:gd name="connsiteX1" fmla="*/ 15266 w 31737"/>
                    <a:gd name="connsiteY1" fmla="*/ 10 h 32673"/>
                    <a:gd name="connsiteX2" fmla="*/ 31721 w 31737"/>
                    <a:gd name="connsiteY2" fmla="*/ 15782 h 32673"/>
                    <a:gd name="connsiteX3" fmla="*/ 16462 w 31737"/>
                    <a:gd name="connsiteY3" fmla="*/ 32663 h 32673"/>
                    <a:gd name="connsiteX4" fmla="*/ 7 w 31737"/>
                    <a:gd name="connsiteY4" fmla="*/ 16892 h 32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37" h="32673">
                      <a:moveTo>
                        <a:pt x="7" y="16892"/>
                      </a:moveTo>
                      <a:cubicBezTo>
                        <a:pt x="-249" y="7867"/>
                        <a:pt x="6583" y="295"/>
                        <a:pt x="15266" y="10"/>
                      </a:cubicBezTo>
                      <a:cubicBezTo>
                        <a:pt x="23949" y="-303"/>
                        <a:pt x="31322" y="6757"/>
                        <a:pt x="31721" y="15782"/>
                      </a:cubicBezTo>
                      <a:cubicBezTo>
                        <a:pt x="32119" y="24806"/>
                        <a:pt x="25287" y="32350"/>
                        <a:pt x="16462" y="32663"/>
                      </a:cubicBezTo>
                      <a:cubicBezTo>
                        <a:pt x="7637" y="32976"/>
                        <a:pt x="292" y="25916"/>
                        <a:pt x="7" y="16892"/>
                      </a:cubicBezTo>
                      <a:close/>
                    </a:path>
                  </a:pathLst>
                </a:custGeom>
                <a:grpFill/>
                <a:ln w="2845"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916F08D1-0D3F-5E22-6761-4FFF7F0E18C5}"/>
                    </a:ext>
                  </a:extLst>
                </p:cNvPr>
                <p:cNvSpPr/>
                <p:nvPr/>
              </p:nvSpPr>
              <p:spPr>
                <a:xfrm>
                  <a:off x="10842662" y="3353615"/>
                  <a:ext cx="30346" cy="31231"/>
                </a:xfrm>
                <a:custGeom>
                  <a:avLst/>
                  <a:gdLst>
                    <a:gd name="connsiteX0" fmla="*/ 0 w 30346"/>
                    <a:gd name="connsiteY0" fmla="*/ 15459 h 31231"/>
                    <a:gd name="connsiteX1" fmla="*/ 15231 w 30346"/>
                    <a:gd name="connsiteY1" fmla="*/ 1 h 31231"/>
                    <a:gd name="connsiteX2" fmla="*/ 25906 w 30346"/>
                    <a:gd name="connsiteY2" fmla="*/ 4698 h 31231"/>
                    <a:gd name="connsiteX3" fmla="*/ 30347 w 30346"/>
                    <a:gd name="connsiteY3" fmla="*/ 15715 h 31231"/>
                    <a:gd name="connsiteX4" fmla="*/ 25906 w 30346"/>
                    <a:gd name="connsiteY4" fmla="*/ 26789 h 31231"/>
                    <a:gd name="connsiteX5" fmla="*/ 15117 w 30346"/>
                    <a:gd name="connsiteY5" fmla="*/ 31230 h 31231"/>
                    <a:gd name="connsiteX6" fmla="*/ 28 w 30346"/>
                    <a:gd name="connsiteY6" fmla="*/ 15430 h 3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6" h="31231">
                      <a:moveTo>
                        <a:pt x="0" y="15459"/>
                      </a:moveTo>
                      <a:cubicBezTo>
                        <a:pt x="85" y="6833"/>
                        <a:pt x="6918" y="-85"/>
                        <a:pt x="15231" y="1"/>
                      </a:cubicBezTo>
                      <a:cubicBezTo>
                        <a:pt x="19387" y="58"/>
                        <a:pt x="23173" y="1851"/>
                        <a:pt x="25906" y="4698"/>
                      </a:cubicBezTo>
                      <a:cubicBezTo>
                        <a:pt x="28639" y="7573"/>
                        <a:pt x="30347" y="11388"/>
                        <a:pt x="30347" y="15715"/>
                      </a:cubicBezTo>
                      <a:cubicBezTo>
                        <a:pt x="30347" y="20014"/>
                        <a:pt x="28668" y="23999"/>
                        <a:pt x="25906" y="26789"/>
                      </a:cubicBezTo>
                      <a:cubicBezTo>
                        <a:pt x="23144" y="29579"/>
                        <a:pt x="19330" y="31287"/>
                        <a:pt x="15117" y="31230"/>
                      </a:cubicBezTo>
                      <a:cubicBezTo>
                        <a:pt x="6690" y="31116"/>
                        <a:pt x="-85" y="24056"/>
                        <a:pt x="28" y="15430"/>
                      </a:cubicBezTo>
                      <a:close/>
                    </a:path>
                  </a:pathLst>
                </a:custGeom>
                <a:grpFill/>
                <a:ln w="2845"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E36370C3-C5E9-DB3A-FB48-428D6B62F68B}"/>
                    </a:ext>
                  </a:extLst>
                </p:cNvPr>
                <p:cNvSpPr/>
                <p:nvPr/>
              </p:nvSpPr>
              <p:spPr>
                <a:xfrm>
                  <a:off x="10731209" y="3351590"/>
                  <a:ext cx="28963" cy="29791"/>
                </a:xfrm>
                <a:custGeom>
                  <a:avLst/>
                  <a:gdLst>
                    <a:gd name="connsiteX0" fmla="*/ 0 w 28963"/>
                    <a:gd name="connsiteY0" fmla="*/ 14210 h 29791"/>
                    <a:gd name="connsiteX1" fmla="*/ 15145 w 28963"/>
                    <a:gd name="connsiteY1" fmla="*/ 5 h 29791"/>
                    <a:gd name="connsiteX2" fmla="*/ 28952 w 28963"/>
                    <a:gd name="connsiteY2" fmla="*/ 15406 h 29791"/>
                    <a:gd name="connsiteX3" fmla="*/ 13807 w 28963"/>
                    <a:gd name="connsiteY3" fmla="*/ 29782 h 29791"/>
                    <a:gd name="connsiteX4" fmla="*/ 28 w 28963"/>
                    <a:gd name="connsiteY4" fmla="*/ 14182 h 29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63" h="29791">
                      <a:moveTo>
                        <a:pt x="0" y="14210"/>
                      </a:moveTo>
                      <a:cubicBezTo>
                        <a:pt x="427" y="5954"/>
                        <a:pt x="7202" y="-195"/>
                        <a:pt x="15145" y="5"/>
                      </a:cubicBezTo>
                      <a:cubicBezTo>
                        <a:pt x="23087" y="289"/>
                        <a:pt x="29265" y="7178"/>
                        <a:pt x="28952" y="15406"/>
                      </a:cubicBezTo>
                      <a:cubicBezTo>
                        <a:pt x="28639" y="23633"/>
                        <a:pt x="21863" y="30067"/>
                        <a:pt x="13807" y="29782"/>
                      </a:cubicBezTo>
                      <a:cubicBezTo>
                        <a:pt x="5750" y="29554"/>
                        <a:pt x="-399" y="22381"/>
                        <a:pt x="28" y="14182"/>
                      </a:cubicBezTo>
                      <a:close/>
                    </a:path>
                  </a:pathLst>
                </a:custGeom>
                <a:grpFill/>
                <a:ln w="2845"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C35004B7-C5D0-8D0B-3C77-DA75C9E163D5}"/>
                    </a:ext>
                  </a:extLst>
                </p:cNvPr>
                <p:cNvSpPr/>
                <p:nvPr/>
              </p:nvSpPr>
              <p:spPr>
                <a:xfrm>
                  <a:off x="10619951" y="3344830"/>
                  <a:ext cx="27580" cy="28389"/>
                </a:xfrm>
                <a:custGeom>
                  <a:avLst/>
                  <a:gdLst>
                    <a:gd name="connsiteX0" fmla="*/ 61 w 27580"/>
                    <a:gd name="connsiteY0" fmla="*/ 13056 h 28389"/>
                    <a:gd name="connsiteX1" fmla="*/ 15007 w 27580"/>
                    <a:gd name="connsiteY1" fmla="*/ 46 h 28389"/>
                    <a:gd name="connsiteX2" fmla="*/ 27532 w 27580"/>
                    <a:gd name="connsiteY2" fmla="*/ 15333 h 28389"/>
                    <a:gd name="connsiteX3" fmla="*/ 12587 w 27580"/>
                    <a:gd name="connsiteY3" fmla="*/ 28344 h 28389"/>
                    <a:gd name="connsiteX4" fmla="*/ 61 w 27580"/>
                    <a:gd name="connsiteY4" fmla="*/ 13056 h 2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0" h="28389">
                      <a:moveTo>
                        <a:pt x="61" y="13056"/>
                      </a:moveTo>
                      <a:cubicBezTo>
                        <a:pt x="773" y="5256"/>
                        <a:pt x="7491" y="-580"/>
                        <a:pt x="15007" y="46"/>
                      </a:cubicBezTo>
                      <a:cubicBezTo>
                        <a:pt x="22551" y="673"/>
                        <a:pt x="28159" y="7533"/>
                        <a:pt x="27532" y="15333"/>
                      </a:cubicBezTo>
                      <a:cubicBezTo>
                        <a:pt x="26906" y="23162"/>
                        <a:pt x="20216" y="28970"/>
                        <a:pt x="12587" y="28344"/>
                      </a:cubicBezTo>
                      <a:cubicBezTo>
                        <a:pt x="4957" y="27717"/>
                        <a:pt x="-651" y="20856"/>
                        <a:pt x="61" y="13056"/>
                      </a:cubicBezTo>
                      <a:close/>
                    </a:path>
                  </a:pathLst>
                </a:custGeom>
                <a:grpFill/>
                <a:ln w="2845"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C8485065-E212-8774-B03C-D77691EE7598}"/>
                    </a:ext>
                  </a:extLst>
                </p:cNvPr>
                <p:cNvSpPr/>
                <p:nvPr/>
              </p:nvSpPr>
              <p:spPr>
                <a:xfrm>
                  <a:off x="10509116" y="3333636"/>
                  <a:ext cx="26194" cy="26978"/>
                </a:xfrm>
                <a:custGeom>
                  <a:avLst/>
                  <a:gdLst>
                    <a:gd name="connsiteX0" fmla="*/ 125 w 26194"/>
                    <a:gd name="connsiteY0" fmla="*/ 11781 h 26978"/>
                    <a:gd name="connsiteX1" fmla="*/ 14815 w 26194"/>
                    <a:gd name="connsiteY1" fmla="*/ 109 h 26978"/>
                    <a:gd name="connsiteX2" fmla="*/ 26088 w 26194"/>
                    <a:gd name="connsiteY2" fmla="*/ 15197 h 26978"/>
                    <a:gd name="connsiteX3" fmla="*/ 11399 w 26194"/>
                    <a:gd name="connsiteY3" fmla="*/ 26869 h 26978"/>
                    <a:gd name="connsiteX4" fmla="*/ 125 w 26194"/>
                    <a:gd name="connsiteY4" fmla="*/ 11781 h 2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4" h="26978">
                      <a:moveTo>
                        <a:pt x="125" y="11781"/>
                      </a:moveTo>
                      <a:cubicBezTo>
                        <a:pt x="1122" y="4408"/>
                        <a:pt x="7698" y="-831"/>
                        <a:pt x="14815" y="109"/>
                      </a:cubicBezTo>
                      <a:cubicBezTo>
                        <a:pt x="21932" y="1048"/>
                        <a:pt x="27000" y="7795"/>
                        <a:pt x="26088" y="15197"/>
                      </a:cubicBezTo>
                      <a:cubicBezTo>
                        <a:pt x="25177" y="22599"/>
                        <a:pt x="18601" y="27809"/>
                        <a:pt x="11399" y="26869"/>
                      </a:cubicBezTo>
                      <a:cubicBezTo>
                        <a:pt x="4196" y="25930"/>
                        <a:pt x="-871" y="19154"/>
                        <a:pt x="125" y="11781"/>
                      </a:cubicBezTo>
                      <a:close/>
                    </a:path>
                  </a:pathLst>
                </a:custGeom>
                <a:grpFill/>
                <a:ln w="2845"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F5ADFDB6-3179-BF7E-DA2B-A512EDC50925}"/>
                    </a:ext>
                  </a:extLst>
                </p:cNvPr>
                <p:cNvSpPr/>
                <p:nvPr/>
              </p:nvSpPr>
              <p:spPr>
                <a:xfrm>
                  <a:off x="10398848" y="3318013"/>
                  <a:ext cx="24822" cy="25548"/>
                </a:xfrm>
                <a:custGeom>
                  <a:avLst/>
                  <a:gdLst>
                    <a:gd name="connsiteX0" fmla="*/ 192 w 24822"/>
                    <a:gd name="connsiteY0" fmla="*/ 10579 h 25548"/>
                    <a:gd name="connsiteX1" fmla="*/ 14541 w 24822"/>
                    <a:gd name="connsiteY1" fmla="*/ 188 h 25548"/>
                    <a:gd name="connsiteX2" fmla="*/ 24647 w 24822"/>
                    <a:gd name="connsiteY2" fmla="*/ 14735 h 25548"/>
                    <a:gd name="connsiteX3" fmla="*/ 10270 w 24822"/>
                    <a:gd name="connsiteY3" fmla="*/ 25382 h 25548"/>
                    <a:gd name="connsiteX4" fmla="*/ 192 w 24822"/>
                    <a:gd name="connsiteY4" fmla="*/ 10579 h 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2" h="25548">
                      <a:moveTo>
                        <a:pt x="192" y="10579"/>
                      </a:moveTo>
                      <a:cubicBezTo>
                        <a:pt x="1417" y="3633"/>
                        <a:pt x="7822" y="-1008"/>
                        <a:pt x="14541" y="188"/>
                      </a:cubicBezTo>
                      <a:cubicBezTo>
                        <a:pt x="21259" y="1326"/>
                        <a:pt x="25785" y="7760"/>
                        <a:pt x="24647" y="14735"/>
                      </a:cubicBezTo>
                      <a:cubicBezTo>
                        <a:pt x="23508" y="21681"/>
                        <a:pt x="17046" y="26521"/>
                        <a:pt x="10270" y="25382"/>
                      </a:cubicBezTo>
                      <a:cubicBezTo>
                        <a:pt x="3495" y="24158"/>
                        <a:pt x="-1003" y="17525"/>
                        <a:pt x="192" y="10579"/>
                      </a:cubicBezTo>
                      <a:close/>
                    </a:path>
                  </a:pathLst>
                </a:custGeom>
                <a:grpFill/>
                <a:ln w="2845"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AEAD6EDD-6ED6-3FE0-A8D6-58AAAEF7A26D}"/>
                    </a:ext>
                  </a:extLst>
                </p:cNvPr>
                <p:cNvSpPr/>
                <p:nvPr/>
              </p:nvSpPr>
              <p:spPr>
                <a:xfrm>
                  <a:off x="10289322" y="3297636"/>
                  <a:ext cx="23490" cy="24086"/>
                </a:xfrm>
                <a:custGeom>
                  <a:avLst/>
                  <a:gdLst>
                    <a:gd name="connsiteX0" fmla="*/ 287 w 23490"/>
                    <a:gd name="connsiteY0" fmla="*/ 9662 h 24086"/>
                    <a:gd name="connsiteX1" fmla="*/ 14264 w 23490"/>
                    <a:gd name="connsiteY1" fmla="*/ 239 h 24086"/>
                    <a:gd name="connsiteX2" fmla="*/ 23232 w 23490"/>
                    <a:gd name="connsiteY2" fmla="*/ 14416 h 24086"/>
                    <a:gd name="connsiteX3" fmla="*/ 9254 w 23490"/>
                    <a:gd name="connsiteY3" fmla="*/ 23839 h 24086"/>
                    <a:gd name="connsiteX4" fmla="*/ 287 w 23490"/>
                    <a:gd name="connsiteY4" fmla="*/ 9662 h 24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0" h="24086">
                      <a:moveTo>
                        <a:pt x="287" y="9662"/>
                      </a:moveTo>
                      <a:cubicBezTo>
                        <a:pt x="1710" y="3142"/>
                        <a:pt x="7945" y="-1071"/>
                        <a:pt x="14264" y="239"/>
                      </a:cubicBezTo>
                      <a:cubicBezTo>
                        <a:pt x="20584" y="1548"/>
                        <a:pt x="24570" y="7868"/>
                        <a:pt x="23232" y="14416"/>
                      </a:cubicBezTo>
                      <a:cubicBezTo>
                        <a:pt x="21894" y="20963"/>
                        <a:pt x="15631" y="25177"/>
                        <a:pt x="9254" y="23839"/>
                      </a:cubicBezTo>
                      <a:cubicBezTo>
                        <a:pt x="2877" y="22529"/>
                        <a:pt x="-1137" y="16181"/>
                        <a:pt x="287" y="9662"/>
                      </a:cubicBezTo>
                      <a:close/>
                    </a:path>
                  </a:pathLst>
                </a:custGeom>
                <a:grpFill/>
                <a:ln w="2845"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E540CC74-E8DA-6673-9D01-1CE75CFBF4A7}"/>
                    </a:ext>
                  </a:extLst>
                </p:cNvPr>
                <p:cNvSpPr/>
                <p:nvPr/>
              </p:nvSpPr>
              <p:spPr>
                <a:xfrm>
                  <a:off x="10180819" y="3272799"/>
                  <a:ext cx="22065" cy="22681"/>
                </a:xfrm>
                <a:custGeom>
                  <a:avLst/>
                  <a:gdLst>
                    <a:gd name="connsiteX0" fmla="*/ 383 w 22065"/>
                    <a:gd name="connsiteY0" fmla="*/ 8593 h 22681"/>
                    <a:gd name="connsiteX1" fmla="*/ 13848 w 22065"/>
                    <a:gd name="connsiteY1" fmla="*/ 337 h 22681"/>
                    <a:gd name="connsiteX2" fmla="*/ 21705 w 22065"/>
                    <a:gd name="connsiteY2" fmla="*/ 14087 h 22681"/>
                    <a:gd name="connsiteX3" fmla="*/ 8240 w 22065"/>
                    <a:gd name="connsiteY3" fmla="*/ 22343 h 22681"/>
                    <a:gd name="connsiteX4" fmla="*/ 383 w 22065"/>
                    <a:gd name="connsiteY4" fmla="*/ 8593 h 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5" h="22681">
                      <a:moveTo>
                        <a:pt x="383" y="8593"/>
                      </a:moveTo>
                      <a:cubicBezTo>
                        <a:pt x="1949" y="2529"/>
                        <a:pt x="7984" y="-1172"/>
                        <a:pt x="13848" y="337"/>
                      </a:cubicBezTo>
                      <a:cubicBezTo>
                        <a:pt x="19713" y="1846"/>
                        <a:pt x="23243" y="7995"/>
                        <a:pt x="21705" y="14087"/>
                      </a:cubicBezTo>
                      <a:cubicBezTo>
                        <a:pt x="20197" y="20179"/>
                        <a:pt x="14162" y="23852"/>
                        <a:pt x="8240" y="22343"/>
                      </a:cubicBezTo>
                      <a:cubicBezTo>
                        <a:pt x="2319" y="20834"/>
                        <a:pt x="-1211" y="14657"/>
                        <a:pt x="383" y="8593"/>
                      </a:cubicBezTo>
                      <a:close/>
                    </a:path>
                  </a:pathLst>
                </a:custGeom>
                <a:grpFill/>
                <a:ln w="2845"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BB9938B0-812C-71A8-279B-0A791D476B98}"/>
                    </a:ext>
                  </a:extLst>
                </p:cNvPr>
                <p:cNvSpPr/>
                <p:nvPr/>
              </p:nvSpPr>
              <p:spPr>
                <a:xfrm>
                  <a:off x="10073430" y="3243624"/>
                  <a:ext cx="20649" cy="21287"/>
                </a:xfrm>
                <a:custGeom>
                  <a:avLst/>
                  <a:gdLst>
                    <a:gd name="connsiteX0" fmla="*/ 446 w 20649"/>
                    <a:gd name="connsiteY0" fmla="*/ 7591 h 21287"/>
                    <a:gd name="connsiteX1" fmla="*/ 13371 w 20649"/>
                    <a:gd name="connsiteY1" fmla="*/ 446 h 21287"/>
                    <a:gd name="connsiteX2" fmla="*/ 20203 w 20649"/>
                    <a:gd name="connsiteY2" fmla="*/ 13655 h 21287"/>
                    <a:gd name="connsiteX3" fmla="*/ 7279 w 20649"/>
                    <a:gd name="connsiteY3" fmla="*/ 20829 h 21287"/>
                    <a:gd name="connsiteX4" fmla="*/ 475 w 20649"/>
                    <a:gd name="connsiteY4" fmla="*/ 7591 h 21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49" h="21287">
                      <a:moveTo>
                        <a:pt x="446" y="7591"/>
                      </a:moveTo>
                      <a:cubicBezTo>
                        <a:pt x="2155" y="1983"/>
                        <a:pt x="7934" y="-1234"/>
                        <a:pt x="13371" y="446"/>
                      </a:cubicBezTo>
                      <a:cubicBezTo>
                        <a:pt x="18780" y="2125"/>
                        <a:pt x="21855" y="8047"/>
                        <a:pt x="20203" y="13655"/>
                      </a:cubicBezTo>
                      <a:cubicBezTo>
                        <a:pt x="18524" y="19320"/>
                        <a:pt x="12745" y="22537"/>
                        <a:pt x="7279" y="20829"/>
                      </a:cubicBezTo>
                      <a:cubicBezTo>
                        <a:pt x="1813" y="19149"/>
                        <a:pt x="-1233" y="13199"/>
                        <a:pt x="475" y="7591"/>
                      </a:cubicBezTo>
                      <a:close/>
                    </a:path>
                  </a:pathLst>
                </a:custGeom>
                <a:grpFill/>
                <a:ln w="2845"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A69BCF30-2317-EC1B-D404-BAFBDD61E821}"/>
                    </a:ext>
                  </a:extLst>
                </p:cNvPr>
                <p:cNvSpPr/>
                <p:nvPr/>
              </p:nvSpPr>
              <p:spPr>
                <a:xfrm>
                  <a:off x="9967285" y="3209963"/>
                  <a:ext cx="19399" cy="19742"/>
                </a:xfrm>
                <a:custGeom>
                  <a:avLst/>
                  <a:gdLst>
                    <a:gd name="connsiteX0" fmla="*/ 576 w 19399"/>
                    <a:gd name="connsiteY0" fmla="*/ 6805 h 19742"/>
                    <a:gd name="connsiteX1" fmla="*/ 12960 w 19399"/>
                    <a:gd name="connsiteY1" fmla="*/ 485 h 19742"/>
                    <a:gd name="connsiteX2" fmla="*/ 18852 w 19399"/>
                    <a:gd name="connsiteY2" fmla="*/ 12926 h 19742"/>
                    <a:gd name="connsiteX3" fmla="*/ 6469 w 19399"/>
                    <a:gd name="connsiteY3" fmla="*/ 19246 h 19742"/>
                    <a:gd name="connsiteX4" fmla="*/ 576 w 19399"/>
                    <a:gd name="connsiteY4" fmla="*/ 6805 h 19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99" h="19742">
                      <a:moveTo>
                        <a:pt x="576" y="6805"/>
                      </a:moveTo>
                      <a:cubicBezTo>
                        <a:pt x="2398" y="1624"/>
                        <a:pt x="7921" y="-1194"/>
                        <a:pt x="12960" y="485"/>
                      </a:cubicBezTo>
                      <a:cubicBezTo>
                        <a:pt x="17970" y="2165"/>
                        <a:pt x="20617" y="7745"/>
                        <a:pt x="18852" y="12926"/>
                      </a:cubicBezTo>
                      <a:cubicBezTo>
                        <a:pt x="17087" y="18107"/>
                        <a:pt x="11536" y="20954"/>
                        <a:pt x="6469" y="19246"/>
                      </a:cubicBezTo>
                      <a:cubicBezTo>
                        <a:pt x="1401" y="17538"/>
                        <a:pt x="-1246" y="11958"/>
                        <a:pt x="576" y="6805"/>
                      </a:cubicBezTo>
                      <a:close/>
                    </a:path>
                  </a:pathLst>
                </a:custGeom>
                <a:grpFill/>
                <a:ln w="2845"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7E44C863-C042-5F6A-C3C4-9721A517D8B2}"/>
                    </a:ext>
                  </a:extLst>
                </p:cNvPr>
                <p:cNvSpPr/>
                <p:nvPr/>
              </p:nvSpPr>
              <p:spPr>
                <a:xfrm>
                  <a:off x="9862771" y="3171819"/>
                  <a:ext cx="17974" cy="18362"/>
                </a:xfrm>
                <a:custGeom>
                  <a:avLst/>
                  <a:gdLst>
                    <a:gd name="connsiteX0" fmla="*/ 668 w 17974"/>
                    <a:gd name="connsiteY0" fmla="*/ 5920 h 18362"/>
                    <a:gd name="connsiteX1" fmla="*/ 12368 w 17974"/>
                    <a:gd name="connsiteY1" fmla="*/ 596 h 18362"/>
                    <a:gd name="connsiteX2" fmla="*/ 17322 w 17974"/>
                    <a:gd name="connsiteY2" fmla="*/ 12439 h 18362"/>
                    <a:gd name="connsiteX3" fmla="*/ 5622 w 17974"/>
                    <a:gd name="connsiteY3" fmla="*/ 17763 h 18362"/>
                    <a:gd name="connsiteX4" fmla="*/ 668 w 17974"/>
                    <a:gd name="connsiteY4" fmla="*/ 5920 h 1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74" h="18362">
                      <a:moveTo>
                        <a:pt x="668" y="5920"/>
                      </a:moveTo>
                      <a:cubicBezTo>
                        <a:pt x="2547" y="1194"/>
                        <a:pt x="7785" y="-1197"/>
                        <a:pt x="12368" y="596"/>
                      </a:cubicBezTo>
                      <a:cubicBezTo>
                        <a:pt x="16952" y="2390"/>
                        <a:pt x="19173" y="7685"/>
                        <a:pt x="17322" y="12439"/>
                      </a:cubicBezTo>
                      <a:cubicBezTo>
                        <a:pt x="15472" y="17193"/>
                        <a:pt x="10262" y="19556"/>
                        <a:pt x="5622" y="17763"/>
                      </a:cubicBezTo>
                      <a:cubicBezTo>
                        <a:pt x="1010" y="15969"/>
                        <a:pt x="-1211" y="10646"/>
                        <a:pt x="668" y="5920"/>
                      </a:cubicBezTo>
                      <a:close/>
                    </a:path>
                  </a:pathLst>
                </a:custGeom>
                <a:grpFill/>
                <a:ln w="2845"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A19D714B-0BCA-3C18-D4A2-B4BCD6C8235D}"/>
                    </a:ext>
                  </a:extLst>
                </p:cNvPr>
                <p:cNvSpPr/>
                <p:nvPr/>
              </p:nvSpPr>
              <p:spPr>
                <a:xfrm>
                  <a:off x="9759884" y="3129513"/>
                  <a:ext cx="16550" cy="16969"/>
                </a:xfrm>
                <a:custGeom>
                  <a:avLst/>
                  <a:gdLst>
                    <a:gd name="connsiteX0" fmla="*/ 756 w 16550"/>
                    <a:gd name="connsiteY0" fmla="*/ 5097 h 16969"/>
                    <a:gd name="connsiteX1" fmla="*/ 11717 w 16550"/>
                    <a:gd name="connsiteY1" fmla="*/ 713 h 16969"/>
                    <a:gd name="connsiteX2" fmla="*/ 15816 w 16550"/>
                    <a:gd name="connsiteY2" fmla="*/ 11872 h 16969"/>
                    <a:gd name="connsiteX3" fmla="*/ 4855 w 16550"/>
                    <a:gd name="connsiteY3" fmla="*/ 16256 h 16969"/>
                    <a:gd name="connsiteX4" fmla="*/ 756 w 16550"/>
                    <a:gd name="connsiteY4" fmla="*/ 5097 h 16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0" h="16969">
                      <a:moveTo>
                        <a:pt x="756" y="5097"/>
                      </a:moveTo>
                      <a:cubicBezTo>
                        <a:pt x="2664" y="798"/>
                        <a:pt x="7560" y="-1166"/>
                        <a:pt x="11717" y="713"/>
                      </a:cubicBezTo>
                      <a:cubicBezTo>
                        <a:pt x="15845" y="2563"/>
                        <a:pt x="17695" y="7573"/>
                        <a:pt x="15816" y="11872"/>
                      </a:cubicBezTo>
                      <a:cubicBezTo>
                        <a:pt x="13937" y="16171"/>
                        <a:pt x="9041" y="18135"/>
                        <a:pt x="4855" y="16256"/>
                      </a:cubicBezTo>
                      <a:cubicBezTo>
                        <a:pt x="671" y="14377"/>
                        <a:pt x="-1151" y="9395"/>
                        <a:pt x="756" y="5097"/>
                      </a:cubicBezTo>
                      <a:close/>
                    </a:path>
                  </a:pathLst>
                </a:custGeom>
                <a:grpFill/>
                <a:ln w="2845"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D70D5599-6659-D792-0B22-B448EB995379}"/>
                    </a:ext>
                  </a:extLst>
                </p:cNvPr>
                <p:cNvSpPr/>
                <p:nvPr/>
              </p:nvSpPr>
              <p:spPr>
                <a:xfrm>
                  <a:off x="9658810" y="3082989"/>
                  <a:ext cx="15269" cy="15420"/>
                </a:xfrm>
                <a:custGeom>
                  <a:avLst/>
                  <a:gdLst>
                    <a:gd name="connsiteX0" fmla="*/ 825 w 15269"/>
                    <a:gd name="connsiteY0" fmla="*/ 4448 h 15420"/>
                    <a:gd name="connsiteX1" fmla="*/ 11074 w 15269"/>
                    <a:gd name="connsiteY1" fmla="*/ 719 h 15420"/>
                    <a:gd name="connsiteX2" fmla="*/ 14462 w 15269"/>
                    <a:gd name="connsiteY2" fmla="*/ 10968 h 15420"/>
                    <a:gd name="connsiteX3" fmla="*/ 4213 w 15269"/>
                    <a:gd name="connsiteY3" fmla="*/ 14697 h 15420"/>
                    <a:gd name="connsiteX4" fmla="*/ 825 w 15269"/>
                    <a:gd name="connsiteY4" fmla="*/ 4448 h 15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9" h="15420">
                      <a:moveTo>
                        <a:pt x="825" y="4448"/>
                      </a:moveTo>
                      <a:cubicBezTo>
                        <a:pt x="2732" y="605"/>
                        <a:pt x="7316" y="-1075"/>
                        <a:pt x="11074" y="719"/>
                      </a:cubicBezTo>
                      <a:cubicBezTo>
                        <a:pt x="14831" y="2512"/>
                        <a:pt x="16340" y="7096"/>
                        <a:pt x="14462" y="10968"/>
                      </a:cubicBezTo>
                      <a:cubicBezTo>
                        <a:pt x="12583" y="14839"/>
                        <a:pt x="7999" y="16490"/>
                        <a:pt x="4213" y="14697"/>
                      </a:cubicBezTo>
                      <a:cubicBezTo>
                        <a:pt x="427" y="12875"/>
                        <a:pt x="-1082" y="8292"/>
                        <a:pt x="825" y="4448"/>
                      </a:cubicBezTo>
                      <a:close/>
                    </a:path>
                  </a:pathLst>
                </a:custGeom>
                <a:grpFill/>
                <a:ln w="2845"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DE33364E-A362-7DFF-86DB-E040246C0743}"/>
                    </a:ext>
                  </a:extLst>
                </p:cNvPr>
                <p:cNvSpPr/>
                <p:nvPr/>
              </p:nvSpPr>
              <p:spPr>
                <a:xfrm>
                  <a:off x="9559946" y="3032105"/>
                  <a:ext cx="13845" cy="14049"/>
                </a:xfrm>
                <a:custGeom>
                  <a:avLst/>
                  <a:gdLst>
                    <a:gd name="connsiteX0" fmla="*/ 876 w 13845"/>
                    <a:gd name="connsiteY0" fmla="*/ 3748 h 14049"/>
                    <a:gd name="connsiteX1" fmla="*/ 10299 w 13845"/>
                    <a:gd name="connsiteY1" fmla="*/ 816 h 14049"/>
                    <a:gd name="connsiteX2" fmla="*/ 12975 w 13845"/>
                    <a:gd name="connsiteY2" fmla="*/ 10296 h 14049"/>
                    <a:gd name="connsiteX3" fmla="*/ 3552 w 13845"/>
                    <a:gd name="connsiteY3" fmla="*/ 13228 h 14049"/>
                    <a:gd name="connsiteX4" fmla="*/ 876 w 13845"/>
                    <a:gd name="connsiteY4" fmla="*/ 3748 h 1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45" h="14049">
                      <a:moveTo>
                        <a:pt x="876" y="3748"/>
                      </a:moveTo>
                      <a:cubicBezTo>
                        <a:pt x="2755" y="332"/>
                        <a:pt x="6968" y="-1006"/>
                        <a:pt x="10299" y="816"/>
                      </a:cubicBezTo>
                      <a:cubicBezTo>
                        <a:pt x="13630" y="2638"/>
                        <a:pt x="14825" y="6851"/>
                        <a:pt x="12975" y="10296"/>
                      </a:cubicBezTo>
                      <a:cubicBezTo>
                        <a:pt x="11125" y="13741"/>
                        <a:pt x="6912" y="15050"/>
                        <a:pt x="3552" y="13228"/>
                      </a:cubicBezTo>
                      <a:cubicBezTo>
                        <a:pt x="193" y="11406"/>
                        <a:pt x="-974" y="7164"/>
                        <a:pt x="876" y="3748"/>
                      </a:cubicBezTo>
                      <a:close/>
                    </a:path>
                  </a:pathLst>
                </a:custGeom>
                <a:grpFill/>
                <a:ln w="2845"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D42344DB-F7BA-E017-C680-8D0F1DBC7F1A}"/>
                    </a:ext>
                  </a:extLst>
                </p:cNvPr>
                <p:cNvSpPr/>
                <p:nvPr/>
              </p:nvSpPr>
              <p:spPr>
                <a:xfrm>
                  <a:off x="9463189" y="2977276"/>
                  <a:ext cx="12408" cy="12647"/>
                </a:xfrm>
                <a:custGeom>
                  <a:avLst/>
                  <a:gdLst>
                    <a:gd name="connsiteX0" fmla="*/ 927 w 12408"/>
                    <a:gd name="connsiteY0" fmla="*/ 3121 h 12647"/>
                    <a:gd name="connsiteX1" fmla="*/ 9467 w 12408"/>
                    <a:gd name="connsiteY1" fmla="*/ 872 h 12647"/>
                    <a:gd name="connsiteX2" fmla="*/ 11488 w 12408"/>
                    <a:gd name="connsiteY2" fmla="*/ 9526 h 12647"/>
                    <a:gd name="connsiteX3" fmla="*/ 2948 w 12408"/>
                    <a:gd name="connsiteY3" fmla="*/ 11775 h 12647"/>
                    <a:gd name="connsiteX4" fmla="*/ 927 w 12408"/>
                    <a:gd name="connsiteY4" fmla="*/ 3121 h 12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8" h="12647">
                      <a:moveTo>
                        <a:pt x="927" y="3121"/>
                      </a:moveTo>
                      <a:cubicBezTo>
                        <a:pt x="2748" y="103"/>
                        <a:pt x="6563" y="-893"/>
                        <a:pt x="9467" y="872"/>
                      </a:cubicBezTo>
                      <a:cubicBezTo>
                        <a:pt x="12371" y="2637"/>
                        <a:pt x="13282" y="6509"/>
                        <a:pt x="11488" y="9526"/>
                      </a:cubicBezTo>
                      <a:cubicBezTo>
                        <a:pt x="9695" y="12544"/>
                        <a:pt x="5880" y="13540"/>
                        <a:pt x="2948" y="11775"/>
                      </a:cubicBezTo>
                      <a:cubicBezTo>
                        <a:pt x="16" y="10010"/>
                        <a:pt x="-867" y="6110"/>
                        <a:pt x="927" y="3121"/>
                      </a:cubicBezTo>
                      <a:close/>
                    </a:path>
                  </a:pathLst>
                </a:custGeom>
                <a:grpFill/>
                <a:ln w="2845"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593596FF-1A1A-8E4D-6CB2-F9B2EAA815D4}"/>
                    </a:ext>
                  </a:extLst>
                </p:cNvPr>
                <p:cNvSpPr/>
                <p:nvPr/>
              </p:nvSpPr>
              <p:spPr>
                <a:xfrm>
                  <a:off x="9368725" y="2918520"/>
                  <a:ext cx="11126" cy="11141"/>
                </a:xfrm>
                <a:custGeom>
                  <a:avLst/>
                  <a:gdLst>
                    <a:gd name="connsiteX0" fmla="*/ 962 w 11126"/>
                    <a:gd name="connsiteY0" fmla="*/ 2606 h 11141"/>
                    <a:gd name="connsiteX1" fmla="*/ 8676 w 11126"/>
                    <a:gd name="connsiteY1" fmla="*/ 841 h 11141"/>
                    <a:gd name="connsiteX2" fmla="*/ 10185 w 11126"/>
                    <a:gd name="connsiteY2" fmla="*/ 8528 h 11141"/>
                    <a:gd name="connsiteX3" fmla="*/ 2470 w 11126"/>
                    <a:gd name="connsiteY3" fmla="*/ 10293 h 11141"/>
                    <a:gd name="connsiteX4" fmla="*/ 962 w 11126"/>
                    <a:gd name="connsiteY4" fmla="*/ 2606 h 11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6" h="11141">
                      <a:moveTo>
                        <a:pt x="962" y="2606"/>
                      </a:moveTo>
                      <a:cubicBezTo>
                        <a:pt x="2669" y="16"/>
                        <a:pt x="6142" y="-781"/>
                        <a:pt x="8676" y="841"/>
                      </a:cubicBezTo>
                      <a:cubicBezTo>
                        <a:pt x="11210" y="2464"/>
                        <a:pt x="11893" y="5909"/>
                        <a:pt x="10185" y="8528"/>
                      </a:cubicBezTo>
                      <a:cubicBezTo>
                        <a:pt x="8477" y="11147"/>
                        <a:pt x="5032" y="11916"/>
                        <a:pt x="2470" y="10293"/>
                      </a:cubicBezTo>
                      <a:cubicBezTo>
                        <a:pt x="-92" y="8642"/>
                        <a:pt x="-775" y="5197"/>
                        <a:pt x="962" y="2606"/>
                      </a:cubicBezTo>
                      <a:close/>
                    </a:path>
                  </a:pathLst>
                </a:custGeom>
                <a:grpFill/>
                <a:ln w="2845"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71DA794D-68BF-CC40-4778-26F47A17ACDB}"/>
                    </a:ext>
                  </a:extLst>
                </p:cNvPr>
                <p:cNvSpPr/>
                <p:nvPr/>
              </p:nvSpPr>
              <p:spPr>
                <a:xfrm>
                  <a:off x="9277010" y="2855686"/>
                  <a:ext cx="9681" cy="9776"/>
                </a:xfrm>
                <a:custGeom>
                  <a:avLst/>
                  <a:gdLst>
                    <a:gd name="connsiteX0" fmla="*/ 951 w 9681"/>
                    <a:gd name="connsiteY0" fmla="*/ 2098 h 9776"/>
                    <a:gd name="connsiteX1" fmla="*/ 7727 w 9681"/>
                    <a:gd name="connsiteY1" fmla="*/ 874 h 9776"/>
                    <a:gd name="connsiteX2" fmla="*/ 8751 w 9681"/>
                    <a:gd name="connsiteY2" fmla="*/ 7678 h 9776"/>
                    <a:gd name="connsiteX3" fmla="*/ 1976 w 9681"/>
                    <a:gd name="connsiteY3" fmla="*/ 8902 h 9776"/>
                    <a:gd name="connsiteX4" fmla="*/ 951 w 9681"/>
                    <a:gd name="connsiteY4" fmla="*/ 2098 h 9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1" h="9776">
                      <a:moveTo>
                        <a:pt x="951" y="2098"/>
                      </a:moveTo>
                      <a:cubicBezTo>
                        <a:pt x="2545" y="-122"/>
                        <a:pt x="5563" y="-663"/>
                        <a:pt x="7727" y="874"/>
                      </a:cubicBezTo>
                      <a:cubicBezTo>
                        <a:pt x="9862" y="2412"/>
                        <a:pt x="10317" y="5458"/>
                        <a:pt x="8751" y="7678"/>
                      </a:cubicBezTo>
                      <a:cubicBezTo>
                        <a:pt x="7157" y="9899"/>
                        <a:pt x="4140" y="10440"/>
                        <a:pt x="1976" y="8902"/>
                      </a:cubicBezTo>
                      <a:cubicBezTo>
                        <a:pt x="-188" y="7365"/>
                        <a:pt x="-643" y="4319"/>
                        <a:pt x="951" y="2098"/>
                      </a:cubicBezTo>
                      <a:close/>
                    </a:path>
                  </a:pathLst>
                </a:custGeom>
                <a:grpFill/>
                <a:ln w="2845"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06B99950-94CC-1BAD-21C0-1E7C0870055E}"/>
                    </a:ext>
                  </a:extLst>
                </p:cNvPr>
                <p:cNvSpPr/>
                <p:nvPr/>
              </p:nvSpPr>
              <p:spPr>
                <a:xfrm>
                  <a:off x="9187840" y="2789274"/>
                  <a:ext cx="8265" cy="8381"/>
                </a:xfrm>
                <a:custGeom>
                  <a:avLst/>
                  <a:gdLst>
                    <a:gd name="connsiteX0" fmla="*/ 930 w 8265"/>
                    <a:gd name="connsiteY0" fmla="*/ 1639 h 8381"/>
                    <a:gd name="connsiteX1" fmla="*/ 6738 w 8265"/>
                    <a:gd name="connsiteY1" fmla="*/ 870 h 8381"/>
                    <a:gd name="connsiteX2" fmla="*/ 7336 w 8265"/>
                    <a:gd name="connsiteY2" fmla="*/ 6734 h 8381"/>
                    <a:gd name="connsiteX3" fmla="*/ 1528 w 8265"/>
                    <a:gd name="connsiteY3" fmla="*/ 7503 h 8381"/>
                    <a:gd name="connsiteX4" fmla="*/ 930 w 8265"/>
                    <a:gd name="connsiteY4" fmla="*/ 1639 h 8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 h="8381">
                      <a:moveTo>
                        <a:pt x="930" y="1639"/>
                      </a:moveTo>
                      <a:cubicBezTo>
                        <a:pt x="2382" y="-184"/>
                        <a:pt x="4972" y="-553"/>
                        <a:pt x="6738" y="870"/>
                      </a:cubicBezTo>
                      <a:cubicBezTo>
                        <a:pt x="8503" y="2265"/>
                        <a:pt x="8787" y="4912"/>
                        <a:pt x="7336" y="6734"/>
                      </a:cubicBezTo>
                      <a:cubicBezTo>
                        <a:pt x="5912" y="8585"/>
                        <a:pt x="3293" y="8926"/>
                        <a:pt x="1528" y="7503"/>
                      </a:cubicBezTo>
                      <a:cubicBezTo>
                        <a:pt x="-237" y="6080"/>
                        <a:pt x="-522" y="3461"/>
                        <a:pt x="930" y="1639"/>
                      </a:cubicBezTo>
                      <a:close/>
                    </a:path>
                  </a:pathLst>
                </a:custGeom>
                <a:grpFill/>
                <a:ln w="2845"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id="{F062B516-FC09-3B47-1158-3DC919B607BA}"/>
                    </a:ext>
                  </a:extLst>
                </p:cNvPr>
                <p:cNvSpPr/>
                <p:nvPr/>
              </p:nvSpPr>
              <p:spPr>
                <a:xfrm>
                  <a:off x="9101546" y="2719151"/>
                  <a:ext cx="6940" cy="6931"/>
                </a:xfrm>
                <a:custGeom>
                  <a:avLst/>
                  <a:gdLst>
                    <a:gd name="connsiteX0" fmla="*/ 851 w 6940"/>
                    <a:gd name="connsiteY0" fmla="*/ 1274 h 6931"/>
                    <a:gd name="connsiteX1" fmla="*/ 5748 w 6940"/>
                    <a:gd name="connsiteY1" fmla="*/ 790 h 6931"/>
                    <a:gd name="connsiteX2" fmla="*/ 6090 w 6940"/>
                    <a:gd name="connsiteY2" fmla="*/ 5658 h 6931"/>
                    <a:gd name="connsiteX3" fmla="*/ 1193 w 6940"/>
                    <a:gd name="connsiteY3" fmla="*/ 6142 h 6931"/>
                    <a:gd name="connsiteX4" fmla="*/ 851 w 6940"/>
                    <a:gd name="connsiteY4" fmla="*/ 1274 h 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0" h="6931">
                      <a:moveTo>
                        <a:pt x="851" y="1274"/>
                      </a:moveTo>
                      <a:cubicBezTo>
                        <a:pt x="2104" y="-207"/>
                        <a:pt x="4296" y="-434"/>
                        <a:pt x="5748" y="790"/>
                      </a:cubicBezTo>
                      <a:cubicBezTo>
                        <a:pt x="7200" y="1985"/>
                        <a:pt x="7342" y="4177"/>
                        <a:pt x="6090" y="5658"/>
                      </a:cubicBezTo>
                      <a:cubicBezTo>
                        <a:pt x="4837" y="7138"/>
                        <a:pt x="2645" y="7366"/>
                        <a:pt x="1193" y="6142"/>
                      </a:cubicBezTo>
                      <a:cubicBezTo>
                        <a:pt x="-259" y="4946"/>
                        <a:pt x="-401" y="2754"/>
                        <a:pt x="851" y="1274"/>
                      </a:cubicBezTo>
                      <a:close/>
                    </a:path>
                  </a:pathLst>
                </a:custGeom>
                <a:grpFill/>
                <a:ln w="2845"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2A09FDAB-A081-DE95-7421-3FCC4E60D7EA}"/>
                    </a:ext>
                  </a:extLst>
                </p:cNvPr>
                <p:cNvSpPr/>
                <p:nvPr/>
              </p:nvSpPr>
              <p:spPr>
                <a:xfrm>
                  <a:off x="9018245" y="2645521"/>
                  <a:ext cx="5495" cy="5529"/>
                </a:xfrm>
                <a:custGeom>
                  <a:avLst/>
                  <a:gdLst>
                    <a:gd name="connsiteX0" fmla="*/ 769 w 5495"/>
                    <a:gd name="connsiteY0" fmla="*/ 914 h 5529"/>
                    <a:gd name="connsiteX1" fmla="*/ 4641 w 5495"/>
                    <a:gd name="connsiteY1" fmla="*/ 715 h 5529"/>
                    <a:gd name="connsiteX2" fmla="*/ 4726 w 5495"/>
                    <a:gd name="connsiteY2" fmla="*/ 4615 h 5529"/>
                    <a:gd name="connsiteX3" fmla="*/ 854 w 5495"/>
                    <a:gd name="connsiteY3" fmla="*/ 4815 h 5529"/>
                    <a:gd name="connsiteX4" fmla="*/ 769 w 5495"/>
                    <a:gd name="connsiteY4" fmla="*/ 914 h 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 h="5529">
                      <a:moveTo>
                        <a:pt x="769" y="914"/>
                      </a:moveTo>
                      <a:cubicBezTo>
                        <a:pt x="1823" y="-224"/>
                        <a:pt x="3559" y="-310"/>
                        <a:pt x="4641" y="715"/>
                      </a:cubicBezTo>
                      <a:cubicBezTo>
                        <a:pt x="5751" y="1740"/>
                        <a:pt x="5779" y="3477"/>
                        <a:pt x="4726" y="4615"/>
                      </a:cubicBezTo>
                      <a:cubicBezTo>
                        <a:pt x="3673" y="5754"/>
                        <a:pt x="1937" y="5840"/>
                        <a:pt x="854" y="4815"/>
                      </a:cubicBezTo>
                      <a:cubicBezTo>
                        <a:pt x="-256" y="3790"/>
                        <a:pt x="-284" y="2053"/>
                        <a:pt x="769" y="914"/>
                      </a:cubicBezTo>
                      <a:close/>
                    </a:path>
                  </a:pathLst>
                </a:custGeom>
                <a:grpFill/>
                <a:ln w="2845"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8AE07A2E-65F4-72C6-6ABA-72F60316C338}"/>
                    </a:ext>
                  </a:extLst>
                </p:cNvPr>
                <p:cNvSpPr/>
                <p:nvPr/>
              </p:nvSpPr>
              <p:spPr>
                <a:xfrm>
                  <a:off x="8937880" y="2568707"/>
                  <a:ext cx="4127" cy="4093"/>
                </a:xfrm>
                <a:custGeom>
                  <a:avLst/>
                  <a:gdLst>
                    <a:gd name="connsiteX0" fmla="*/ 597 w 4127"/>
                    <a:gd name="connsiteY0" fmla="*/ 637 h 4093"/>
                    <a:gd name="connsiteX1" fmla="*/ 3530 w 4127"/>
                    <a:gd name="connsiteY1" fmla="*/ 581 h 4093"/>
                    <a:gd name="connsiteX2" fmla="*/ 3530 w 4127"/>
                    <a:gd name="connsiteY2" fmla="*/ 3456 h 4093"/>
                    <a:gd name="connsiteX3" fmla="*/ 597 w 4127"/>
                    <a:gd name="connsiteY3" fmla="*/ 3513 h 4093"/>
                    <a:gd name="connsiteX4" fmla="*/ 597 w 4127"/>
                    <a:gd name="connsiteY4" fmla="*/ 637 h 4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7" h="4093">
                      <a:moveTo>
                        <a:pt x="597" y="637"/>
                      </a:moveTo>
                      <a:cubicBezTo>
                        <a:pt x="1423" y="-188"/>
                        <a:pt x="2732" y="-217"/>
                        <a:pt x="3530" y="581"/>
                      </a:cubicBezTo>
                      <a:cubicBezTo>
                        <a:pt x="4327" y="1349"/>
                        <a:pt x="4327" y="2659"/>
                        <a:pt x="3530" y="3456"/>
                      </a:cubicBezTo>
                      <a:cubicBezTo>
                        <a:pt x="2704" y="4281"/>
                        <a:pt x="1423" y="4310"/>
                        <a:pt x="597" y="3513"/>
                      </a:cubicBezTo>
                      <a:cubicBezTo>
                        <a:pt x="-199" y="2744"/>
                        <a:pt x="-199" y="1435"/>
                        <a:pt x="597" y="637"/>
                      </a:cubicBezTo>
                      <a:close/>
                    </a:path>
                  </a:pathLst>
                </a:custGeom>
                <a:grpFill/>
                <a:ln w="2845" cap="flat">
                  <a:noFill/>
                  <a:prstDash val="solid"/>
                  <a:miter/>
                </a:ln>
              </p:spPr>
              <p:txBody>
                <a:bodyPr rtlCol="0" anchor="ctr"/>
                <a:lstStyle/>
                <a:p>
                  <a:endParaRPr lang="en-US"/>
                </a:p>
              </p:txBody>
            </p:sp>
          </p:grpSp>
          <p:grpSp>
            <p:nvGrpSpPr>
              <p:cNvPr id="26" name="Graphic 9">
                <a:extLst>
                  <a:ext uri="{FF2B5EF4-FFF2-40B4-BE49-F238E27FC236}">
                    <a16:creationId xmlns:a16="http://schemas.microsoft.com/office/drawing/2014/main" id="{6C281E4F-0BC8-C17C-F842-77A1C0179C7B}"/>
                  </a:ext>
                </a:extLst>
              </p:cNvPr>
              <p:cNvGrpSpPr/>
              <p:nvPr/>
            </p:nvGrpSpPr>
            <p:grpSpPr>
              <a:xfrm>
                <a:off x="8860482" y="2645834"/>
                <a:ext cx="3366967" cy="848813"/>
                <a:chOff x="8860482" y="2645834"/>
                <a:chExt cx="3366967" cy="848813"/>
              </a:xfrm>
              <a:grpFill/>
            </p:grpSpPr>
            <p:sp>
              <p:nvSpPr>
                <p:cNvPr id="1436" name="Freeform: Shape 1435">
                  <a:extLst>
                    <a:ext uri="{FF2B5EF4-FFF2-40B4-BE49-F238E27FC236}">
                      <a16:creationId xmlns:a16="http://schemas.microsoft.com/office/drawing/2014/main" id="{DED4682D-0DC5-37BC-D589-31EAED69F6CC}"/>
                    </a:ext>
                  </a:extLst>
                </p:cNvPr>
                <p:cNvSpPr/>
                <p:nvPr/>
              </p:nvSpPr>
              <p:spPr>
                <a:xfrm>
                  <a:off x="12178349" y="3122024"/>
                  <a:ext cx="49100" cy="50123"/>
                </a:xfrm>
                <a:custGeom>
                  <a:avLst/>
                  <a:gdLst>
                    <a:gd name="connsiteX0" fmla="*/ 2918 w 49100"/>
                    <a:gd name="connsiteY0" fmla="*/ 36413 h 50123"/>
                    <a:gd name="connsiteX1" fmla="*/ 12711 w 49100"/>
                    <a:gd name="connsiteY1" fmla="*/ 2820 h 50123"/>
                    <a:gd name="connsiteX2" fmla="*/ 45991 w 49100"/>
                    <a:gd name="connsiteY2" fmla="*/ 13411 h 50123"/>
                    <a:gd name="connsiteX3" fmla="*/ 36340 w 49100"/>
                    <a:gd name="connsiteY3" fmla="*/ 47231 h 50123"/>
                    <a:gd name="connsiteX4" fmla="*/ 2947 w 49100"/>
                    <a:gd name="connsiteY4" fmla="*/ 36413 h 5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0" h="50123">
                      <a:moveTo>
                        <a:pt x="2918" y="36413"/>
                      </a:moveTo>
                      <a:cubicBezTo>
                        <a:pt x="-3487" y="24058"/>
                        <a:pt x="1039" y="9283"/>
                        <a:pt x="12711" y="2820"/>
                      </a:cubicBezTo>
                      <a:cubicBezTo>
                        <a:pt x="24440" y="-3528"/>
                        <a:pt x="39329" y="1198"/>
                        <a:pt x="45991" y="13411"/>
                      </a:cubicBezTo>
                      <a:cubicBezTo>
                        <a:pt x="52624" y="25595"/>
                        <a:pt x="48296" y="40740"/>
                        <a:pt x="36340" y="47231"/>
                      </a:cubicBezTo>
                      <a:cubicBezTo>
                        <a:pt x="24412" y="53807"/>
                        <a:pt x="9323" y="48740"/>
                        <a:pt x="2947" y="36413"/>
                      </a:cubicBezTo>
                      <a:close/>
                    </a:path>
                  </a:pathLst>
                </a:custGeom>
                <a:grpFill/>
                <a:ln w="2845"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7B9B48B5-E4E8-5D14-DF04-3A2DB2B9A47D}"/>
                    </a:ext>
                  </a:extLst>
                </p:cNvPr>
                <p:cNvSpPr/>
                <p:nvPr/>
              </p:nvSpPr>
              <p:spPr>
                <a:xfrm>
                  <a:off x="12074958" y="3175357"/>
                  <a:ext cx="47674" cy="48563"/>
                </a:xfrm>
                <a:custGeom>
                  <a:avLst/>
                  <a:gdLst>
                    <a:gd name="connsiteX0" fmla="*/ 2400 w 47674"/>
                    <a:gd name="connsiteY0" fmla="*/ 34494 h 48563"/>
                    <a:gd name="connsiteX1" fmla="*/ 13218 w 47674"/>
                    <a:gd name="connsiteY1" fmla="*/ 2239 h 48563"/>
                    <a:gd name="connsiteX2" fmla="*/ 45130 w 47674"/>
                    <a:gd name="connsiteY2" fmla="*/ 13997 h 48563"/>
                    <a:gd name="connsiteX3" fmla="*/ 34312 w 47674"/>
                    <a:gd name="connsiteY3" fmla="*/ 46252 h 48563"/>
                    <a:gd name="connsiteX4" fmla="*/ 2400 w 47674"/>
                    <a:gd name="connsiteY4" fmla="*/ 34494 h 48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4" h="48563">
                      <a:moveTo>
                        <a:pt x="2400" y="34494"/>
                      </a:moveTo>
                      <a:cubicBezTo>
                        <a:pt x="-3323" y="22281"/>
                        <a:pt x="1545" y="7848"/>
                        <a:pt x="13218" y="2239"/>
                      </a:cubicBezTo>
                      <a:cubicBezTo>
                        <a:pt x="24889" y="-3369"/>
                        <a:pt x="39180" y="1926"/>
                        <a:pt x="45130" y="13997"/>
                      </a:cubicBezTo>
                      <a:cubicBezTo>
                        <a:pt x="51081" y="26096"/>
                        <a:pt x="46240" y="40529"/>
                        <a:pt x="34312" y="46252"/>
                      </a:cubicBezTo>
                      <a:cubicBezTo>
                        <a:pt x="22384" y="51974"/>
                        <a:pt x="8093" y="46707"/>
                        <a:pt x="2400" y="34494"/>
                      </a:cubicBezTo>
                      <a:close/>
                    </a:path>
                  </a:pathLst>
                </a:custGeom>
                <a:grpFill/>
                <a:ln w="2845"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38043FB4-05DD-212B-53CF-DC43252FD546}"/>
                    </a:ext>
                  </a:extLst>
                </p:cNvPr>
                <p:cNvSpPr/>
                <p:nvPr/>
              </p:nvSpPr>
              <p:spPr>
                <a:xfrm>
                  <a:off x="11969465" y="3224519"/>
                  <a:ext cx="46218" cy="47007"/>
                </a:xfrm>
                <a:custGeom>
                  <a:avLst/>
                  <a:gdLst>
                    <a:gd name="connsiteX0" fmla="*/ 1906 w 46218"/>
                    <a:gd name="connsiteY0" fmla="*/ 32361 h 47007"/>
                    <a:gd name="connsiteX1" fmla="*/ 13748 w 46218"/>
                    <a:gd name="connsiteY1" fmla="*/ 1730 h 47007"/>
                    <a:gd name="connsiteX2" fmla="*/ 44153 w 46218"/>
                    <a:gd name="connsiteY2" fmla="*/ 14312 h 47007"/>
                    <a:gd name="connsiteX3" fmla="*/ 32424 w 46218"/>
                    <a:gd name="connsiteY3" fmla="*/ 45229 h 47007"/>
                    <a:gd name="connsiteX4" fmla="*/ 1906 w 46218"/>
                    <a:gd name="connsiteY4" fmla="*/ 32390 h 4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8" h="47007">
                      <a:moveTo>
                        <a:pt x="1906" y="32361"/>
                      </a:moveTo>
                      <a:cubicBezTo>
                        <a:pt x="-3133" y="20319"/>
                        <a:pt x="2162" y="6597"/>
                        <a:pt x="13748" y="1730"/>
                      </a:cubicBezTo>
                      <a:cubicBezTo>
                        <a:pt x="25392" y="-3025"/>
                        <a:pt x="38858" y="2299"/>
                        <a:pt x="44153" y="14312"/>
                      </a:cubicBezTo>
                      <a:cubicBezTo>
                        <a:pt x="49419" y="26212"/>
                        <a:pt x="44295" y="40361"/>
                        <a:pt x="32424" y="45229"/>
                      </a:cubicBezTo>
                      <a:cubicBezTo>
                        <a:pt x="20610" y="50183"/>
                        <a:pt x="6945" y="44432"/>
                        <a:pt x="1906" y="32390"/>
                      </a:cubicBezTo>
                      <a:close/>
                    </a:path>
                  </a:pathLst>
                </a:custGeom>
                <a:grpFill/>
                <a:ln w="2845"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F14F5E6F-B830-B186-7CFF-6CBA004A714F}"/>
                    </a:ext>
                  </a:extLst>
                </p:cNvPr>
                <p:cNvSpPr/>
                <p:nvPr/>
              </p:nvSpPr>
              <p:spPr>
                <a:xfrm>
                  <a:off x="11862134" y="3268931"/>
                  <a:ext cx="44633" cy="45798"/>
                </a:xfrm>
                <a:custGeom>
                  <a:avLst/>
                  <a:gdLst>
                    <a:gd name="connsiteX0" fmla="*/ 1484 w 44633"/>
                    <a:gd name="connsiteY0" fmla="*/ 30737 h 45798"/>
                    <a:gd name="connsiteX1" fmla="*/ 14125 w 44633"/>
                    <a:gd name="connsiteY1" fmla="*/ 1472 h 45798"/>
                    <a:gd name="connsiteX2" fmla="*/ 43020 w 44633"/>
                    <a:gd name="connsiteY2" fmla="*/ 14766 h 45798"/>
                    <a:gd name="connsiteX3" fmla="*/ 30465 w 44633"/>
                    <a:gd name="connsiteY3" fmla="*/ 44288 h 45798"/>
                    <a:gd name="connsiteX4" fmla="*/ 1456 w 44633"/>
                    <a:gd name="connsiteY4" fmla="*/ 30709 h 4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33" h="45798">
                      <a:moveTo>
                        <a:pt x="1484" y="30737"/>
                      </a:moveTo>
                      <a:cubicBezTo>
                        <a:pt x="-2928" y="18809"/>
                        <a:pt x="2851" y="6026"/>
                        <a:pt x="14125" y="1472"/>
                      </a:cubicBezTo>
                      <a:cubicBezTo>
                        <a:pt x="25455" y="-2970"/>
                        <a:pt x="38408" y="2980"/>
                        <a:pt x="43020" y="14766"/>
                      </a:cubicBezTo>
                      <a:cubicBezTo>
                        <a:pt x="47632" y="26552"/>
                        <a:pt x="42023" y="39761"/>
                        <a:pt x="30465" y="44288"/>
                      </a:cubicBezTo>
                      <a:cubicBezTo>
                        <a:pt x="18936" y="48899"/>
                        <a:pt x="5868" y="42551"/>
                        <a:pt x="1456" y="30709"/>
                      </a:cubicBezTo>
                      <a:close/>
                    </a:path>
                  </a:pathLst>
                </a:custGeom>
                <a:grpFill/>
                <a:ln w="2845"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47345BE7-F12F-C35F-A491-5C1F8EBA38CE}"/>
                    </a:ext>
                  </a:extLst>
                </p:cNvPr>
                <p:cNvSpPr/>
                <p:nvPr/>
              </p:nvSpPr>
              <p:spPr>
                <a:xfrm>
                  <a:off x="11753049" y="3308949"/>
                  <a:ext cx="43235" cy="44266"/>
                </a:xfrm>
                <a:custGeom>
                  <a:avLst/>
                  <a:gdLst>
                    <a:gd name="connsiteX0" fmla="*/ 1137 w 43235"/>
                    <a:gd name="connsiteY0" fmla="*/ 28980 h 44266"/>
                    <a:gd name="connsiteX1" fmla="*/ 14517 w 43235"/>
                    <a:gd name="connsiteY1" fmla="*/ 1081 h 44266"/>
                    <a:gd name="connsiteX2" fmla="*/ 41989 w 43235"/>
                    <a:gd name="connsiteY2" fmla="*/ 15259 h 44266"/>
                    <a:gd name="connsiteX3" fmla="*/ 28638 w 43235"/>
                    <a:gd name="connsiteY3" fmla="*/ 43158 h 44266"/>
                    <a:gd name="connsiteX4" fmla="*/ 1165 w 43235"/>
                    <a:gd name="connsiteY4" fmla="*/ 28980 h 44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35" h="44266">
                      <a:moveTo>
                        <a:pt x="1137" y="28980"/>
                      </a:moveTo>
                      <a:cubicBezTo>
                        <a:pt x="-2650" y="17337"/>
                        <a:pt x="3329" y="4839"/>
                        <a:pt x="14517" y="1081"/>
                      </a:cubicBezTo>
                      <a:cubicBezTo>
                        <a:pt x="25705" y="-2676"/>
                        <a:pt x="37975" y="3672"/>
                        <a:pt x="41989" y="15259"/>
                      </a:cubicBezTo>
                      <a:cubicBezTo>
                        <a:pt x="46003" y="26845"/>
                        <a:pt x="39996" y="39314"/>
                        <a:pt x="28638" y="43158"/>
                      </a:cubicBezTo>
                      <a:cubicBezTo>
                        <a:pt x="17250" y="46972"/>
                        <a:pt x="4952" y="40624"/>
                        <a:pt x="1165" y="28980"/>
                      </a:cubicBezTo>
                      <a:close/>
                    </a:path>
                  </a:pathLst>
                </a:custGeom>
                <a:grpFill/>
                <a:ln w="2845"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AC44D7C6-D9E3-B90E-2EFB-BE5CF32CE41F}"/>
                    </a:ext>
                  </a:extLst>
                </p:cNvPr>
                <p:cNvSpPr/>
                <p:nvPr/>
              </p:nvSpPr>
              <p:spPr>
                <a:xfrm>
                  <a:off x="11642417" y="3344537"/>
                  <a:ext cx="41774" cy="42713"/>
                </a:xfrm>
                <a:custGeom>
                  <a:avLst/>
                  <a:gdLst>
                    <a:gd name="connsiteX0" fmla="*/ 829 w 41774"/>
                    <a:gd name="connsiteY0" fmla="*/ 27013 h 42713"/>
                    <a:gd name="connsiteX1" fmla="*/ 14892 w 41774"/>
                    <a:gd name="connsiteY1" fmla="*/ 765 h 42713"/>
                    <a:gd name="connsiteX2" fmla="*/ 30720 w 41774"/>
                    <a:gd name="connsiteY2" fmla="*/ 2815 h 42713"/>
                    <a:gd name="connsiteX3" fmla="*/ 40855 w 41774"/>
                    <a:gd name="connsiteY3" fmla="*/ 15569 h 42713"/>
                    <a:gd name="connsiteX4" fmla="*/ 39318 w 41774"/>
                    <a:gd name="connsiteY4" fmla="*/ 31881 h 42713"/>
                    <a:gd name="connsiteX5" fmla="*/ 26820 w 41774"/>
                    <a:gd name="connsiteY5" fmla="*/ 41931 h 42713"/>
                    <a:gd name="connsiteX6" fmla="*/ 829 w 41774"/>
                    <a:gd name="connsiteY6" fmla="*/ 27013 h 4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74" h="42713">
                      <a:moveTo>
                        <a:pt x="829" y="27013"/>
                      </a:moveTo>
                      <a:cubicBezTo>
                        <a:pt x="-2359" y="15626"/>
                        <a:pt x="3932" y="3868"/>
                        <a:pt x="14892" y="765"/>
                      </a:cubicBezTo>
                      <a:cubicBezTo>
                        <a:pt x="20387" y="-800"/>
                        <a:pt x="26023" y="111"/>
                        <a:pt x="30720" y="2815"/>
                      </a:cubicBezTo>
                      <a:cubicBezTo>
                        <a:pt x="35417" y="5491"/>
                        <a:pt x="39147" y="9904"/>
                        <a:pt x="40855" y="15569"/>
                      </a:cubicBezTo>
                      <a:cubicBezTo>
                        <a:pt x="42534" y="21234"/>
                        <a:pt x="41851" y="27099"/>
                        <a:pt x="39318" y="31881"/>
                      </a:cubicBezTo>
                      <a:cubicBezTo>
                        <a:pt x="36784" y="36635"/>
                        <a:pt x="32400" y="40365"/>
                        <a:pt x="26820" y="41931"/>
                      </a:cubicBezTo>
                      <a:cubicBezTo>
                        <a:pt x="15660" y="45091"/>
                        <a:pt x="4017" y="38400"/>
                        <a:pt x="829" y="27013"/>
                      </a:cubicBezTo>
                      <a:close/>
                    </a:path>
                  </a:pathLst>
                </a:custGeom>
                <a:grpFill/>
                <a:ln w="2845"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A339A868-4901-F9CE-2638-66200B1C4FCA}"/>
                    </a:ext>
                  </a:extLst>
                </p:cNvPr>
                <p:cNvSpPr/>
                <p:nvPr/>
              </p:nvSpPr>
              <p:spPr>
                <a:xfrm>
                  <a:off x="11530460" y="3375470"/>
                  <a:ext cx="40252" cy="41419"/>
                </a:xfrm>
                <a:custGeom>
                  <a:avLst/>
                  <a:gdLst>
                    <a:gd name="connsiteX0" fmla="*/ 592 w 40252"/>
                    <a:gd name="connsiteY0" fmla="*/ 25318 h 41419"/>
                    <a:gd name="connsiteX1" fmla="*/ 2898 w 40252"/>
                    <a:gd name="connsiteY1" fmla="*/ 9774 h 41419"/>
                    <a:gd name="connsiteX2" fmla="*/ 15196 w 40252"/>
                    <a:gd name="connsiteY2" fmla="*/ 607 h 41419"/>
                    <a:gd name="connsiteX3" fmla="*/ 39594 w 40252"/>
                    <a:gd name="connsiteY3" fmla="*/ 15695 h 41419"/>
                    <a:gd name="connsiteX4" fmla="*/ 25075 w 40252"/>
                    <a:gd name="connsiteY4" fmla="*/ 40805 h 41419"/>
                    <a:gd name="connsiteX5" fmla="*/ 9731 w 40252"/>
                    <a:gd name="connsiteY5" fmla="*/ 38242 h 41419"/>
                    <a:gd name="connsiteX6" fmla="*/ 564 w 40252"/>
                    <a:gd name="connsiteY6" fmla="*/ 25346 h 4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52" h="41419">
                      <a:moveTo>
                        <a:pt x="592" y="25318"/>
                      </a:moveTo>
                      <a:cubicBezTo>
                        <a:pt x="-746" y="19766"/>
                        <a:pt x="250" y="14215"/>
                        <a:pt x="2898" y="9774"/>
                      </a:cubicBezTo>
                      <a:cubicBezTo>
                        <a:pt x="5546" y="5276"/>
                        <a:pt x="9873" y="2031"/>
                        <a:pt x="15196" y="607"/>
                      </a:cubicBezTo>
                      <a:cubicBezTo>
                        <a:pt x="25843" y="-2126"/>
                        <a:pt x="36775" y="4621"/>
                        <a:pt x="39594" y="15695"/>
                      </a:cubicBezTo>
                      <a:cubicBezTo>
                        <a:pt x="42412" y="26770"/>
                        <a:pt x="35921" y="38015"/>
                        <a:pt x="25075" y="40805"/>
                      </a:cubicBezTo>
                      <a:cubicBezTo>
                        <a:pt x="19666" y="42256"/>
                        <a:pt x="14172" y="41032"/>
                        <a:pt x="9731" y="38242"/>
                      </a:cubicBezTo>
                      <a:cubicBezTo>
                        <a:pt x="5289" y="35424"/>
                        <a:pt x="1902" y="30898"/>
                        <a:pt x="564" y="25346"/>
                      </a:cubicBezTo>
                      <a:close/>
                    </a:path>
                  </a:pathLst>
                </a:custGeom>
                <a:grpFill/>
                <a:ln w="2845"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B3C7BD8B-F7C7-02CC-8106-7E069119E0CE}"/>
                    </a:ext>
                  </a:extLst>
                </p:cNvPr>
                <p:cNvSpPr/>
                <p:nvPr/>
              </p:nvSpPr>
              <p:spPr>
                <a:xfrm>
                  <a:off x="11417362" y="3401600"/>
                  <a:ext cx="38778" cy="39890"/>
                </a:xfrm>
                <a:custGeom>
                  <a:avLst/>
                  <a:gdLst>
                    <a:gd name="connsiteX0" fmla="*/ 386 w 38778"/>
                    <a:gd name="connsiteY0" fmla="*/ 23841 h 39890"/>
                    <a:gd name="connsiteX1" fmla="*/ 15389 w 38778"/>
                    <a:gd name="connsiteY1" fmla="*/ 383 h 39890"/>
                    <a:gd name="connsiteX2" fmla="*/ 38335 w 38778"/>
                    <a:gd name="connsiteY2" fmla="*/ 16041 h 39890"/>
                    <a:gd name="connsiteX3" fmla="*/ 23332 w 38778"/>
                    <a:gd name="connsiteY3" fmla="*/ 39498 h 39890"/>
                    <a:gd name="connsiteX4" fmla="*/ 386 w 38778"/>
                    <a:gd name="connsiteY4" fmla="*/ 23841 h 39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78" h="39890">
                      <a:moveTo>
                        <a:pt x="386" y="23841"/>
                      </a:moveTo>
                      <a:cubicBezTo>
                        <a:pt x="-1720" y="13023"/>
                        <a:pt x="4998" y="2518"/>
                        <a:pt x="15389" y="383"/>
                      </a:cubicBezTo>
                      <a:cubicBezTo>
                        <a:pt x="25780" y="-1752"/>
                        <a:pt x="36057" y="5251"/>
                        <a:pt x="38335" y="16041"/>
                      </a:cubicBezTo>
                      <a:cubicBezTo>
                        <a:pt x="40612" y="26830"/>
                        <a:pt x="33894" y="37335"/>
                        <a:pt x="23332" y="39498"/>
                      </a:cubicBezTo>
                      <a:cubicBezTo>
                        <a:pt x="12770" y="41662"/>
                        <a:pt x="2493" y="34659"/>
                        <a:pt x="386" y="23841"/>
                      </a:cubicBezTo>
                      <a:close/>
                    </a:path>
                  </a:pathLst>
                </a:custGeom>
                <a:grpFill/>
                <a:ln w="2845"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E3BA59AF-1C69-B363-0406-41D8088E24B1}"/>
                    </a:ext>
                  </a:extLst>
                </p:cNvPr>
                <p:cNvSpPr/>
                <p:nvPr/>
              </p:nvSpPr>
              <p:spPr>
                <a:xfrm>
                  <a:off x="11303305" y="3423178"/>
                  <a:ext cx="37371" cy="38389"/>
                </a:xfrm>
                <a:custGeom>
                  <a:avLst/>
                  <a:gdLst>
                    <a:gd name="connsiteX0" fmla="*/ 229 w 37371"/>
                    <a:gd name="connsiteY0" fmla="*/ 22077 h 38389"/>
                    <a:gd name="connsiteX1" fmla="*/ 15631 w 37371"/>
                    <a:gd name="connsiteY1" fmla="*/ 214 h 38389"/>
                    <a:gd name="connsiteX2" fmla="*/ 37096 w 37371"/>
                    <a:gd name="connsiteY2" fmla="*/ 16298 h 38389"/>
                    <a:gd name="connsiteX3" fmla="*/ 21694 w 37371"/>
                    <a:gd name="connsiteY3" fmla="*/ 38162 h 38389"/>
                    <a:gd name="connsiteX4" fmla="*/ 229 w 37371"/>
                    <a:gd name="connsiteY4" fmla="*/ 22077 h 3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1" h="38389">
                      <a:moveTo>
                        <a:pt x="229" y="22077"/>
                      </a:moveTo>
                      <a:cubicBezTo>
                        <a:pt x="-1365" y="11573"/>
                        <a:pt x="5525" y="1808"/>
                        <a:pt x="15631" y="214"/>
                      </a:cubicBezTo>
                      <a:cubicBezTo>
                        <a:pt x="25737" y="-1352"/>
                        <a:pt x="35331" y="5850"/>
                        <a:pt x="37096" y="16298"/>
                      </a:cubicBezTo>
                      <a:cubicBezTo>
                        <a:pt x="38861" y="26775"/>
                        <a:pt x="31972" y="36539"/>
                        <a:pt x="21694" y="38162"/>
                      </a:cubicBezTo>
                      <a:cubicBezTo>
                        <a:pt x="11418" y="39785"/>
                        <a:pt x="1824" y="32554"/>
                        <a:pt x="229" y="22077"/>
                      </a:cubicBezTo>
                      <a:close/>
                    </a:path>
                  </a:pathLst>
                </a:custGeom>
                <a:grpFill/>
                <a:ln w="2845"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248B9900-8E1F-FDFA-F6B7-00AEE111EAED}"/>
                    </a:ext>
                  </a:extLst>
                </p:cNvPr>
                <p:cNvSpPr/>
                <p:nvPr/>
              </p:nvSpPr>
              <p:spPr>
                <a:xfrm>
                  <a:off x="11188487" y="3440158"/>
                  <a:ext cx="35886" cy="36916"/>
                </a:xfrm>
                <a:custGeom>
                  <a:avLst/>
                  <a:gdLst>
                    <a:gd name="connsiteX0" fmla="*/ 121 w 35886"/>
                    <a:gd name="connsiteY0" fmla="*/ 20385 h 36916"/>
                    <a:gd name="connsiteX1" fmla="*/ 15779 w 35886"/>
                    <a:gd name="connsiteY1" fmla="*/ 115 h 36916"/>
                    <a:gd name="connsiteX2" fmla="*/ 35735 w 35886"/>
                    <a:gd name="connsiteY2" fmla="*/ 16200 h 36916"/>
                    <a:gd name="connsiteX3" fmla="*/ 20106 w 35886"/>
                    <a:gd name="connsiteY3" fmla="*/ 36811 h 36916"/>
                    <a:gd name="connsiteX4" fmla="*/ 93 w 35886"/>
                    <a:gd name="connsiteY4" fmla="*/ 20385 h 36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6" h="36916">
                      <a:moveTo>
                        <a:pt x="121" y="20385"/>
                      </a:moveTo>
                      <a:cubicBezTo>
                        <a:pt x="-1018" y="10250"/>
                        <a:pt x="6014" y="1169"/>
                        <a:pt x="15779" y="115"/>
                      </a:cubicBezTo>
                      <a:cubicBezTo>
                        <a:pt x="25543" y="-995"/>
                        <a:pt x="34454" y="6037"/>
                        <a:pt x="35735" y="16200"/>
                      </a:cubicBezTo>
                      <a:cubicBezTo>
                        <a:pt x="37016" y="26278"/>
                        <a:pt x="30041" y="35672"/>
                        <a:pt x="20106" y="36811"/>
                      </a:cubicBezTo>
                      <a:cubicBezTo>
                        <a:pt x="10170" y="37893"/>
                        <a:pt x="1231" y="30519"/>
                        <a:pt x="93" y="20385"/>
                      </a:cubicBezTo>
                      <a:close/>
                    </a:path>
                  </a:pathLst>
                </a:custGeom>
                <a:grpFill/>
                <a:ln w="2845"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D534A38E-0A18-4102-783A-DAF1C0150FDC}"/>
                    </a:ext>
                  </a:extLst>
                </p:cNvPr>
                <p:cNvSpPr/>
                <p:nvPr/>
              </p:nvSpPr>
              <p:spPr>
                <a:xfrm>
                  <a:off x="11073123" y="3452142"/>
                  <a:ext cx="34444" cy="35505"/>
                </a:xfrm>
                <a:custGeom>
                  <a:avLst/>
                  <a:gdLst>
                    <a:gd name="connsiteX0" fmla="*/ 46 w 34444"/>
                    <a:gd name="connsiteY0" fmla="*/ 19162 h 35505"/>
                    <a:gd name="connsiteX1" fmla="*/ 15846 w 34444"/>
                    <a:gd name="connsiteY1" fmla="*/ 60 h 35505"/>
                    <a:gd name="connsiteX2" fmla="*/ 34379 w 34444"/>
                    <a:gd name="connsiteY2" fmla="*/ 16315 h 35505"/>
                    <a:gd name="connsiteX3" fmla="*/ 18579 w 34444"/>
                    <a:gd name="connsiteY3" fmla="*/ 35445 h 35505"/>
                    <a:gd name="connsiteX4" fmla="*/ 46 w 34444"/>
                    <a:gd name="connsiteY4" fmla="*/ 19190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44" h="35505">
                      <a:moveTo>
                        <a:pt x="46" y="19162"/>
                      </a:moveTo>
                      <a:cubicBezTo>
                        <a:pt x="-638" y="9454"/>
                        <a:pt x="6423" y="857"/>
                        <a:pt x="15846" y="60"/>
                      </a:cubicBezTo>
                      <a:cubicBezTo>
                        <a:pt x="25240" y="-738"/>
                        <a:pt x="33553" y="6550"/>
                        <a:pt x="34379" y="16315"/>
                      </a:cubicBezTo>
                      <a:cubicBezTo>
                        <a:pt x="35204" y="26080"/>
                        <a:pt x="28144" y="34620"/>
                        <a:pt x="18579" y="35445"/>
                      </a:cubicBezTo>
                      <a:cubicBezTo>
                        <a:pt x="9041" y="36243"/>
                        <a:pt x="729" y="28983"/>
                        <a:pt x="46" y="19190"/>
                      </a:cubicBezTo>
                      <a:close/>
                    </a:path>
                  </a:pathLst>
                </a:custGeom>
                <a:grpFill/>
                <a:ln w="2845"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1F20D007-57BF-85F3-2198-0AF15FA33974}"/>
                    </a:ext>
                  </a:extLst>
                </p:cNvPr>
                <p:cNvSpPr/>
                <p:nvPr/>
              </p:nvSpPr>
              <p:spPr>
                <a:xfrm>
                  <a:off x="10957352" y="3459451"/>
                  <a:ext cx="32990" cy="33983"/>
                </a:xfrm>
                <a:custGeom>
                  <a:avLst/>
                  <a:gdLst>
                    <a:gd name="connsiteX0" fmla="*/ 8 w 32990"/>
                    <a:gd name="connsiteY0" fmla="*/ 17575 h 33983"/>
                    <a:gd name="connsiteX1" fmla="*/ 15865 w 32990"/>
                    <a:gd name="connsiteY1" fmla="*/ 10 h 33983"/>
                    <a:gd name="connsiteX2" fmla="*/ 32974 w 32990"/>
                    <a:gd name="connsiteY2" fmla="*/ 16407 h 33983"/>
                    <a:gd name="connsiteX3" fmla="*/ 17118 w 32990"/>
                    <a:gd name="connsiteY3" fmla="*/ 33972 h 33983"/>
                    <a:gd name="connsiteX4" fmla="*/ 8 w 32990"/>
                    <a:gd name="connsiteY4" fmla="*/ 17575 h 3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90" h="33983">
                      <a:moveTo>
                        <a:pt x="8" y="17575"/>
                      </a:moveTo>
                      <a:cubicBezTo>
                        <a:pt x="-277" y="8180"/>
                        <a:pt x="6840" y="323"/>
                        <a:pt x="15865" y="10"/>
                      </a:cubicBezTo>
                      <a:cubicBezTo>
                        <a:pt x="24918" y="-303"/>
                        <a:pt x="32576" y="7013"/>
                        <a:pt x="32974" y="16407"/>
                      </a:cubicBezTo>
                      <a:cubicBezTo>
                        <a:pt x="33373" y="25774"/>
                        <a:pt x="26284" y="33659"/>
                        <a:pt x="17118" y="33972"/>
                      </a:cubicBezTo>
                      <a:cubicBezTo>
                        <a:pt x="7951" y="34314"/>
                        <a:pt x="293" y="26969"/>
                        <a:pt x="8" y="17575"/>
                      </a:cubicBezTo>
                      <a:close/>
                    </a:path>
                  </a:pathLst>
                </a:custGeom>
                <a:grpFill/>
                <a:ln w="2845"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CBA2BA19-216A-E248-0E39-0208F1159D8A}"/>
                    </a:ext>
                  </a:extLst>
                </p:cNvPr>
                <p:cNvSpPr/>
                <p:nvPr/>
              </p:nvSpPr>
              <p:spPr>
                <a:xfrm>
                  <a:off x="10841437" y="3462135"/>
                  <a:ext cx="31571" cy="32512"/>
                </a:xfrm>
                <a:custGeom>
                  <a:avLst/>
                  <a:gdLst>
                    <a:gd name="connsiteX0" fmla="*/ 1 w 31571"/>
                    <a:gd name="connsiteY0" fmla="*/ 16057 h 32512"/>
                    <a:gd name="connsiteX1" fmla="*/ 15857 w 31571"/>
                    <a:gd name="connsiteY1" fmla="*/ 1 h 32512"/>
                    <a:gd name="connsiteX2" fmla="*/ 26960 w 31571"/>
                    <a:gd name="connsiteY2" fmla="*/ 4898 h 32512"/>
                    <a:gd name="connsiteX3" fmla="*/ 31572 w 31571"/>
                    <a:gd name="connsiteY3" fmla="*/ 16371 h 32512"/>
                    <a:gd name="connsiteX4" fmla="*/ 26932 w 31571"/>
                    <a:gd name="connsiteY4" fmla="*/ 27872 h 32512"/>
                    <a:gd name="connsiteX5" fmla="*/ 15715 w 31571"/>
                    <a:gd name="connsiteY5" fmla="*/ 32512 h 32512"/>
                    <a:gd name="connsiteX6" fmla="*/ 1 w 31571"/>
                    <a:gd name="connsiteY6" fmla="*/ 16086 h 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71" h="32512">
                      <a:moveTo>
                        <a:pt x="1" y="16057"/>
                      </a:moveTo>
                      <a:cubicBezTo>
                        <a:pt x="86" y="7090"/>
                        <a:pt x="7203" y="-113"/>
                        <a:pt x="15857" y="1"/>
                      </a:cubicBezTo>
                      <a:cubicBezTo>
                        <a:pt x="20184" y="58"/>
                        <a:pt x="24113" y="1909"/>
                        <a:pt x="26960" y="4898"/>
                      </a:cubicBezTo>
                      <a:cubicBezTo>
                        <a:pt x="29807" y="7887"/>
                        <a:pt x="31572" y="11873"/>
                        <a:pt x="31572" y="16371"/>
                      </a:cubicBezTo>
                      <a:cubicBezTo>
                        <a:pt x="31572" y="20840"/>
                        <a:pt x="29807" y="24968"/>
                        <a:pt x="26932" y="27872"/>
                      </a:cubicBezTo>
                      <a:cubicBezTo>
                        <a:pt x="24056" y="30775"/>
                        <a:pt x="20099" y="32540"/>
                        <a:pt x="15715" y="32512"/>
                      </a:cubicBezTo>
                      <a:cubicBezTo>
                        <a:pt x="6947" y="32398"/>
                        <a:pt x="-85" y="25053"/>
                        <a:pt x="1" y="16086"/>
                      </a:cubicBezTo>
                      <a:close/>
                    </a:path>
                  </a:pathLst>
                </a:custGeom>
                <a:grpFill/>
                <a:ln w="2845"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192C510D-3581-3B4A-22DB-675CD6783EEB}"/>
                    </a:ext>
                  </a:extLst>
                </p:cNvPr>
                <p:cNvSpPr/>
                <p:nvPr/>
              </p:nvSpPr>
              <p:spPr>
                <a:xfrm>
                  <a:off x="10725523" y="3460025"/>
                  <a:ext cx="30124" cy="30988"/>
                </a:xfrm>
                <a:custGeom>
                  <a:avLst/>
                  <a:gdLst>
                    <a:gd name="connsiteX0" fmla="*/ 20 w 30124"/>
                    <a:gd name="connsiteY0" fmla="*/ 14779 h 30988"/>
                    <a:gd name="connsiteX1" fmla="*/ 15763 w 30124"/>
                    <a:gd name="connsiteY1" fmla="*/ 5 h 30988"/>
                    <a:gd name="connsiteX2" fmla="*/ 30111 w 30124"/>
                    <a:gd name="connsiteY2" fmla="*/ 16032 h 30988"/>
                    <a:gd name="connsiteX3" fmla="*/ 14368 w 30124"/>
                    <a:gd name="connsiteY3" fmla="*/ 30978 h 30988"/>
                    <a:gd name="connsiteX4" fmla="*/ 20 w 30124"/>
                    <a:gd name="connsiteY4" fmla="*/ 14751 h 30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4" h="30988">
                      <a:moveTo>
                        <a:pt x="20" y="14779"/>
                      </a:moveTo>
                      <a:cubicBezTo>
                        <a:pt x="476" y="6182"/>
                        <a:pt x="7508" y="-195"/>
                        <a:pt x="15763" y="5"/>
                      </a:cubicBezTo>
                      <a:cubicBezTo>
                        <a:pt x="24019" y="289"/>
                        <a:pt x="30453" y="7463"/>
                        <a:pt x="30111" y="16032"/>
                      </a:cubicBezTo>
                      <a:cubicBezTo>
                        <a:pt x="29770" y="24601"/>
                        <a:pt x="22738" y="31291"/>
                        <a:pt x="14368" y="30978"/>
                      </a:cubicBezTo>
                      <a:cubicBezTo>
                        <a:pt x="5999" y="30750"/>
                        <a:pt x="-407" y="23263"/>
                        <a:pt x="20" y="14751"/>
                      </a:cubicBezTo>
                      <a:close/>
                    </a:path>
                  </a:pathLst>
                </a:custGeom>
                <a:grpFill/>
                <a:ln w="2845"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B9570C1A-1AE4-8930-23D8-57183A44B5B2}"/>
                    </a:ext>
                  </a:extLst>
                </p:cNvPr>
                <p:cNvSpPr/>
                <p:nvPr/>
              </p:nvSpPr>
              <p:spPr>
                <a:xfrm>
                  <a:off x="10609809" y="3453007"/>
                  <a:ext cx="28700" cy="29533"/>
                </a:xfrm>
                <a:custGeom>
                  <a:avLst/>
                  <a:gdLst>
                    <a:gd name="connsiteX0" fmla="*/ 97 w 28700"/>
                    <a:gd name="connsiteY0" fmla="*/ 13571 h 29533"/>
                    <a:gd name="connsiteX1" fmla="*/ 15640 w 28700"/>
                    <a:gd name="connsiteY1" fmla="*/ 48 h 29533"/>
                    <a:gd name="connsiteX2" fmla="*/ 28650 w 28700"/>
                    <a:gd name="connsiteY2" fmla="*/ 15962 h 29533"/>
                    <a:gd name="connsiteX3" fmla="*/ 13078 w 28700"/>
                    <a:gd name="connsiteY3" fmla="*/ 29485 h 29533"/>
                    <a:gd name="connsiteX4" fmla="*/ 68 w 28700"/>
                    <a:gd name="connsiteY4" fmla="*/ 13571 h 2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00" h="29533">
                      <a:moveTo>
                        <a:pt x="97" y="13571"/>
                      </a:moveTo>
                      <a:cubicBezTo>
                        <a:pt x="837" y="5457"/>
                        <a:pt x="7811" y="-606"/>
                        <a:pt x="15640" y="48"/>
                      </a:cubicBezTo>
                      <a:cubicBezTo>
                        <a:pt x="23497" y="703"/>
                        <a:pt x="29305" y="7821"/>
                        <a:pt x="28650" y="15962"/>
                      </a:cubicBezTo>
                      <a:cubicBezTo>
                        <a:pt x="27996" y="24104"/>
                        <a:pt x="21021" y="30140"/>
                        <a:pt x="13078" y="29485"/>
                      </a:cubicBezTo>
                      <a:cubicBezTo>
                        <a:pt x="5135" y="28830"/>
                        <a:pt x="-701" y="21685"/>
                        <a:pt x="68" y="13571"/>
                      </a:cubicBezTo>
                      <a:close/>
                    </a:path>
                  </a:pathLst>
                </a:custGeom>
                <a:grpFill/>
                <a:ln w="2845"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C1B2E0EF-80A6-00E6-B0CB-652C440DF611}"/>
                    </a:ext>
                  </a:extLst>
                </p:cNvPr>
                <p:cNvSpPr/>
                <p:nvPr/>
              </p:nvSpPr>
              <p:spPr>
                <a:xfrm>
                  <a:off x="10494567" y="3441351"/>
                  <a:ext cx="27252" cy="28049"/>
                </a:xfrm>
                <a:custGeom>
                  <a:avLst/>
                  <a:gdLst>
                    <a:gd name="connsiteX0" fmla="*/ 128 w 27252"/>
                    <a:gd name="connsiteY0" fmla="*/ 12245 h 28049"/>
                    <a:gd name="connsiteX1" fmla="*/ 15415 w 27252"/>
                    <a:gd name="connsiteY1" fmla="*/ 118 h 28049"/>
                    <a:gd name="connsiteX2" fmla="*/ 27144 w 27252"/>
                    <a:gd name="connsiteY2" fmla="*/ 15804 h 28049"/>
                    <a:gd name="connsiteX3" fmla="*/ 11856 w 27252"/>
                    <a:gd name="connsiteY3" fmla="*/ 27931 h 28049"/>
                    <a:gd name="connsiteX4" fmla="*/ 128 w 27252"/>
                    <a:gd name="connsiteY4" fmla="*/ 1224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2" h="28049">
                      <a:moveTo>
                        <a:pt x="128" y="12245"/>
                      </a:moveTo>
                      <a:cubicBezTo>
                        <a:pt x="1152" y="4559"/>
                        <a:pt x="7985" y="-879"/>
                        <a:pt x="15415" y="118"/>
                      </a:cubicBezTo>
                      <a:cubicBezTo>
                        <a:pt x="22817" y="1086"/>
                        <a:pt x="28084" y="8117"/>
                        <a:pt x="27144" y="15804"/>
                      </a:cubicBezTo>
                      <a:cubicBezTo>
                        <a:pt x="26204" y="23490"/>
                        <a:pt x="19372" y="28928"/>
                        <a:pt x="11856" y="27931"/>
                      </a:cubicBezTo>
                      <a:cubicBezTo>
                        <a:pt x="4369" y="26935"/>
                        <a:pt x="-898" y="19903"/>
                        <a:pt x="128" y="12245"/>
                      </a:cubicBezTo>
                      <a:close/>
                    </a:path>
                  </a:pathLst>
                </a:custGeom>
                <a:grpFill/>
                <a:ln w="2845"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164052FC-F378-F111-C5E4-30C085607167}"/>
                    </a:ext>
                  </a:extLst>
                </p:cNvPr>
                <p:cNvSpPr/>
                <p:nvPr/>
              </p:nvSpPr>
              <p:spPr>
                <a:xfrm>
                  <a:off x="10379907" y="3425121"/>
                  <a:ext cx="25810" cy="26593"/>
                </a:xfrm>
                <a:custGeom>
                  <a:avLst/>
                  <a:gdLst>
                    <a:gd name="connsiteX0" fmla="*/ 203 w 25810"/>
                    <a:gd name="connsiteY0" fmla="*/ 10995 h 26593"/>
                    <a:gd name="connsiteX1" fmla="*/ 15120 w 25810"/>
                    <a:gd name="connsiteY1" fmla="*/ 206 h 26593"/>
                    <a:gd name="connsiteX2" fmla="*/ 25625 w 25810"/>
                    <a:gd name="connsiteY2" fmla="*/ 15351 h 26593"/>
                    <a:gd name="connsiteX3" fmla="*/ 10679 w 25810"/>
                    <a:gd name="connsiteY3" fmla="*/ 26425 h 26593"/>
                    <a:gd name="connsiteX4" fmla="*/ 203 w 25810"/>
                    <a:gd name="connsiteY4" fmla="*/ 11024 h 26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0" h="26593">
                      <a:moveTo>
                        <a:pt x="203" y="10995"/>
                      </a:moveTo>
                      <a:cubicBezTo>
                        <a:pt x="1456" y="3764"/>
                        <a:pt x="8146" y="-1075"/>
                        <a:pt x="15120" y="206"/>
                      </a:cubicBezTo>
                      <a:cubicBezTo>
                        <a:pt x="22095" y="1373"/>
                        <a:pt x="26820" y="8091"/>
                        <a:pt x="25625" y="15351"/>
                      </a:cubicBezTo>
                      <a:cubicBezTo>
                        <a:pt x="24430" y="22582"/>
                        <a:pt x="17739" y="27592"/>
                        <a:pt x="10679" y="26425"/>
                      </a:cubicBezTo>
                      <a:cubicBezTo>
                        <a:pt x="3619" y="25144"/>
                        <a:pt x="-1049" y="18255"/>
                        <a:pt x="203" y="11024"/>
                      </a:cubicBezTo>
                      <a:close/>
                    </a:path>
                  </a:pathLst>
                </a:custGeom>
                <a:grpFill/>
                <a:ln w="2845"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D888653E-6B28-097C-0C1C-D207F2A2B3EF}"/>
                    </a:ext>
                  </a:extLst>
                </p:cNvPr>
                <p:cNvSpPr/>
                <p:nvPr/>
              </p:nvSpPr>
              <p:spPr>
                <a:xfrm>
                  <a:off x="10266005" y="3403907"/>
                  <a:ext cx="24413" cy="25028"/>
                </a:xfrm>
                <a:custGeom>
                  <a:avLst/>
                  <a:gdLst>
                    <a:gd name="connsiteX0" fmla="*/ 289 w 24413"/>
                    <a:gd name="connsiteY0" fmla="*/ 10062 h 25028"/>
                    <a:gd name="connsiteX1" fmla="*/ 14807 w 24413"/>
                    <a:gd name="connsiteY1" fmla="*/ 240 h 25028"/>
                    <a:gd name="connsiteX2" fmla="*/ 24145 w 24413"/>
                    <a:gd name="connsiteY2" fmla="*/ 14958 h 25028"/>
                    <a:gd name="connsiteX3" fmla="*/ 9627 w 24413"/>
                    <a:gd name="connsiteY3" fmla="*/ 24780 h 25028"/>
                    <a:gd name="connsiteX4" fmla="*/ 289 w 24413"/>
                    <a:gd name="connsiteY4" fmla="*/ 10062 h 25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3" h="25028">
                      <a:moveTo>
                        <a:pt x="289" y="10062"/>
                      </a:moveTo>
                      <a:cubicBezTo>
                        <a:pt x="1770" y="3286"/>
                        <a:pt x="8260" y="-1098"/>
                        <a:pt x="14807" y="240"/>
                      </a:cubicBezTo>
                      <a:cubicBezTo>
                        <a:pt x="21355" y="1578"/>
                        <a:pt x="25540" y="8183"/>
                        <a:pt x="24145" y="14958"/>
                      </a:cubicBezTo>
                      <a:cubicBezTo>
                        <a:pt x="22750" y="21734"/>
                        <a:pt x="16231" y="26146"/>
                        <a:pt x="9627" y="24780"/>
                      </a:cubicBezTo>
                      <a:cubicBezTo>
                        <a:pt x="2993" y="23413"/>
                        <a:pt x="-1163" y="16809"/>
                        <a:pt x="289" y="10062"/>
                      </a:cubicBezTo>
                      <a:close/>
                    </a:path>
                  </a:pathLst>
                </a:custGeom>
                <a:grpFill/>
                <a:ln w="2845"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FD6F6181-27AE-B33F-1684-4C67E5FC8281}"/>
                    </a:ext>
                  </a:extLst>
                </p:cNvPr>
                <p:cNvSpPr/>
                <p:nvPr/>
              </p:nvSpPr>
              <p:spPr>
                <a:xfrm>
                  <a:off x="10153135" y="3378062"/>
                  <a:ext cx="22944" cy="23587"/>
                </a:xfrm>
                <a:custGeom>
                  <a:avLst/>
                  <a:gdLst>
                    <a:gd name="connsiteX0" fmla="*/ 395 w 22944"/>
                    <a:gd name="connsiteY0" fmla="*/ 8947 h 23587"/>
                    <a:gd name="connsiteX1" fmla="*/ 14402 w 22944"/>
                    <a:gd name="connsiteY1" fmla="*/ 349 h 23587"/>
                    <a:gd name="connsiteX2" fmla="*/ 22572 w 22944"/>
                    <a:gd name="connsiteY2" fmla="*/ 14640 h 23587"/>
                    <a:gd name="connsiteX3" fmla="*/ 8566 w 22944"/>
                    <a:gd name="connsiteY3" fmla="*/ 23238 h 23587"/>
                    <a:gd name="connsiteX4" fmla="*/ 395 w 22944"/>
                    <a:gd name="connsiteY4" fmla="*/ 8947 h 23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4" h="23587">
                      <a:moveTo>
                        <a:pt x="395" y="8947"/>
                      </a:moveTo>
                      <a:cubicBezTo>
                        <a:pt x="2047" y="2627"/>
                        <a:pt x="8310" y="-1216"/>
                        <a:pt x="14402" y="349"/>
                      </a:cubicBezTo>
                      <a:cubicBezTo>
                        <a:pt x="20494" y="1915"/>
                        <a:pt x="24167" y="8321"/>
                        <a:pt x="22572" y="14640"/>
                      </a:cubicBezTo>
                      <a:cubicBezTo>
                        <a:pt x="20978" y="20960"/>
                        <a:pt x="14715" y="24803"/>
                        <a:pt x="8566" y="23238"/>
                      </a:cubicBezTo>
                      <a:cubicBezTo>
                        <a:pt x="2416" y="21644"/>
                        <a:pt x="-1255" y="15267"/>
                        <a:pt x="395" y="8947"/>
                      </a:cubicBezTo>
                      <a:close/>
                    </a:path>
                  </a:pathLst>
                </a:custGeom>
                <a:grpFill/>
                <a:ln w="2845"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7555600D-0DBB-CA49-00E2-4BDAFF1DAB04}"/>
                    </a:ext>
                  </a:extLst>
                </p:cNvPr>
                <p:cNvSpPr/>
                <p:nvPr/>
              </p:nvSpPr>
              <p:spPr>
                <a:xfrm>
                  <a:off x="10041446" y="3347746"/>
                  <a:ext cx="21488" cy="22113"/>
                </a:xfrm>
                <a:custGeom>
                  <a:avLst/>
                  <a:gdLst>
                    <a:gd name="connsiteX0" fmla="*/ 489 w 21488"/>
                    <a:gd name="connsiteY0" fmla="*/ 7890 h 22113"/>
                    <a:gd name="connsiteX1" fmla="*/ 13926 w 21488"/>
                    <a:gd name="connsiteY1" fmla="*/ 460 h 22113"/>
                    <a:gd name="connsiteX2" fmla="*/ 21015 w 21488"/>
                    <a:gd name="connsiteY2" fmla="*/ 14182 h 22113"/>
                    <a:gd name="connsiteX3" fmla="*/ 7578 w 21488"/>
                    <a:gd name="connsiteY3" fmla="*/ 21641 h 22113"/>
                    <a:gd name="connsiteX4" fmla="*/ 489 w 21488"/>
                    <a:gd name="connsiteY4" fmla="*/ 7862 h 22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8" h="22113">
                      <a:moveTo>
                        <a:pt x="489" y="7890"/>
                      </a:moveTo>
                      <a:cubicBezTo>
                        <a:pt x="2255" y="2055"/>
                        <a:pt x="8290" y="-1276"/>
                        <a:pt x="13926" y="460"/>
                      </a:cubicBezTo>
                      <a:cubicBezTo>
                        <a:pt x="19563" y="2197"/>
                        <a:pt x="22752" y="8374"/>
                        <a:pt x="21015" y="14182"/>
                      </a:cubicBezTo>
                      <a:cubicBezTo>
                        <a:pt x="19279" y="20075"/>
                        <a:pt x="13272" y="23406"/>
                        <a:pt x="7578" y="21641"/>
                      </a:cubicBezTo>
                      <a:cubicBezTo>
                        <a:pt x="1884" y="19875"/>
                        <a:pt x="-1276" y="13726"/>
                        <a:pt x="489" y="7862"/>
                      </a:cubicBezTo>
                      <a:close/>
                    </a:path>
                  </a:pathLst>
                </a:custGeom>
                <a:grpFill/>
                <a:ln w="2845"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AB1ED3FE-9EA2-2930-F6B6-19679A4CC1F8}"/>
                    </a:ext>
                  </a:extLst>
                </p:cNvPr>
                <p:cNvSpPr/>
                <p:nvPr/>
              </p:nvSpPr>
              <p:spPr>
                <a:xfrm>
                  <a:off x="9931056" y="3312748"/>
                  <a:ext cx="20156" cy="20542"/>
                </a:xfrm>
                <a:custGeom>
                  <a:avLst/>
                  <a:gdLst>
                    <a:gd name="connsiteX0" fmla="*/ 593 w 20156"/>
                    <a:gd name="connsiteY0" fmla="*/ 7076 h 20542"/>
                    <a:gd name="connsiteX1" fmla="*/ 13461 w 20156"/>
                    <a:gd name="connsiteY1" fmla="*/ 500 h 20542"/>
                    <a:gd name="connsiteX2" fmla="*/ 19581 w 20156"/>
                    <a:gd name="connsiteY2" fmla="*/ 13453 h 20542"/>
                    <a:gd name="connsiteX3" fmla="*/ 6713 w 20156"/>
                    <a:gd name="connsiteY3" fmla="*/ 20029 h 20542"/>
                    <a:gd name="connsiteX4" fmla="*/ 593 w 20156"/>
                    <a:gd name="connsiteY4" fmla="*/ 7076 h 2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6" h="20542">
                      <a:moveTo>
                        <a:pt x="593" y="7076"/>
                      </a:moveTo>
                      <a:cubicBezTo>
                        <a:pt x="2472" y="1696"/>
                        <a:pt x="8222" y="-1237"/>
                        <a:pt x="13461" y="500"/>
                      </a:cubicBezTo>
                      <a:cubicBezTo>
                        <a:pt x="18671" y="2265"/>
                        <a:pt x="21432" y="8044"/>
                        <a:pt x="19581" y="13453"/>
                      </a:cubicBezTo>
                      <a:cubicBezTo>
                        <a:pt x="17731" y="18862"/>
                        <a:pt x="11980" y="21794"/>
                        <a:pt x="6713" y="20029"/>
                      </a:cubicBezTo>
                      <a:cubicBezTo>
                        <a:pt x="1447" y="18264"/>
                        <a:pt x="-1286" y="12457"/>
                        <a:pt x="593" y="7076"/>
                      </a:cubicBezTo>
                      <a:close/>
                    </a:path>
                  </a:pathLst>
                </a:custGeom>
                <a:grpFill/>
                <a:ln w="2845"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362737CF-6FAB-199C-C496-70E3FB5DE972}"/>
                    </a:ext>
                  </a:extLst>
                </p:cNvPr>
                <p:cNvSpPr/>
                <p:nvPr/>
              </p:nvSpPr>
              <p:spPr>
                <a:xfrm>
                  <a:off x="9822371" y="3273077"/>
                  <a:ext cx="18690" cy="19078"/>
                </a:xfrm>
                <a:custGeom>
                  <a:avLst/>
                  <a:gdLst>
                    <a:gd name="connsiteX0" fmla="*/ 701 w 18690"/>
                    <a:gd name="connsiteY0" fmla="*/ 6151 h 19078"/>
                    <a:gd name="connsiteX1" fmla="*/ 12856 w 18690"/>
                    <a:gd name="connsiteY1" fmla="*/ 628 h 19078"/>
                    <a:gd name="connsiteX2" fmla="*/ 18009 w 18690"/>
                    <a:gd name="connsiteY2" fmla="*/ 12927 h 19078"/>
                    <a:gd name="connsiteX3" fmla="*/ 5853 w 18690"/>
                    <a:gd name="connsiteY3" fmla="*/ 18450 h 19078"/>
                    <a:gd name="connsiteX4" fmla="*/ 701 w 18690"/>
                    <a:gd name="connsiteY4" fmla="*/ 6151 h 1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9078">
                      <a:moveTo>
                        <a:pt x="701" y="6151"/>
                      </a:moveTo>
                      <a:cubicBezTo>
                        <a:pt x="2637" y="1226"/>
                        <a:pt x="8102" y="-1250"/>
                        <a:pt x="12856" y="628"/>
                      </a:cubicBezTo>
                      <a:cubicBezTo>
                        <a:pt x="17611" y="2479"/>
                        <a:pt x="19945" y="8002"/>
                        <a:pt x="18009" y="12927"/>
                      </a:cubicBezTo>
                      <a:cubicBezTo>
                        <a:pt x="16102" y="17852"/>
                        <a:pt x="10665" y="20329"/>
                        <a:pt x="5853" y="18450"/>
                      </a:cubicBezTo>
                      <a:cubicBezTo>
                        <a:pt x="1042" y="16571"/>
                        <a:pt x="-1264" y="11048"/>
                        <a:pt x="701" y="6151"/>
                      </a:cubicBezTo>
                      <a:close/>
                    </a:path>
                  </a:pathLst>
                </a:custGeom>
                <a:grpFill/>
                <a:ln w="2845"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0FCAE6B1-807A-966E-A720-912EC5400E2D}"/>
                    </a:ext>
                  </a:extLst>
                </p:cNvPr>
                <p:cNvSpPr/>
                <p:nvPr/>
              </p:nvSpPr>
              <p:spPr>
                <a:xfrm>
                  <a:off x="9715400" y="3229049"/>
                  <a:ext cx="17187" cy="17657"/>
                </a:xfrm>
                <a:custGeom>
                  <a:avLst/>
                  <a:gdLst>
                    <a:gd name="connsiteX0" fmla="*/ 773 w 17187"/>
                    <a:gd name="connsiteY0" fmla="*/ 5313 h 17657"/>
                    <a:gd name="connsiteX1" fmla="*/ 12161 w 17187"/>
                    <a:gd name="connsiteY1" fmla="*/ 729 h 17657"/>
                    <a:gd name="connsiteX2" fmla="*/ 16431 w 17187"/>
                    <a:gd name="connsiteY2" fmla="*/ 12344 h 17657"/>
                    <a:gd name="connsiteX3" fmla="*/ 5043 w 17187"/>
                    <a:gd name="connsiteY3" fmla="*/ 16928 h 17657"/>
                    <a:gd name="connsiteX4" fmla="*/ 773 w 17187"/>
                    <a:gd name="connsiteY4" fmla="*/ 5313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7" h="17657">
                      <a:moveTo>
                        <a:pt x="773" y="5313"/>
                      </a:moveTo>
                      <a:cubicBezTo>
                        <a:pt x="2766" y="843"/>
                        <a:pt x="7862" y="-1207"/>
                        <a:pt x="12161" y="729"/>
                      </a:cubicBezTo>
                      <a:cubicBezTo>
                        <a:pt x="16459" y="2665"/>
                        <a:pt x="18366" y="7847"/>
                        <a:pt x="16431" y="12344"/>
                      </a:cubicBezTo>
                      <a:cubicBezTo>
                        <a:pt x="14466" y="16814"/>
                        <a:pt x="9371" y="18864"/>
                        <a:pt x="5043" y="16928"/>
                      </a:cubicBezTo>
                      <a:cubicBezTo>
                        <a:pt x="716" y="14992"/>
                        <a:pt x="-1192" y="9782"/>
                        <a:pt x="773" y="5313"/>
                      </a:cubicBezTo>
                      <a:close/>
                    </a:path>
                  </a:pathLst>
                </a:custGeom>
                <a:grpFill/>
                <a:ln w="2845"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4B5E1A8C-F4DA-B7FF-4B6D-68E2D5845E4E}"/>
                    </a:ext>
                  </a:extLst>
                </p:cNvPr>
                <p:cNvSpPr/>
                <p:nvPr/>
              </p:nvSpPr>
              <p:spPr>
                <a:xfrm>
                  <a:off x="9610250" y="3180682"/>
                  <a:ext cx="15853" cy="16062"/>
                </a:xfrm>
                <a:custGeom>
                  <a:avLst/>
                  <a:gdLst>
                    <a:gd name="connsiteX0" fmla="*/ 847 w 15853"/>
                    <a:gd name="connsiteY0" fmla="*/ 4629 h 16062"/>
                    <a:gd name="connsiteX1" fmla="*/ 11494 w 15853"/>
                    <a:gd name="connsiteY1" fmla="*/ 758 h 16062"/>
                    <a:gd name="connsiteX2" fmla="*/ 15024 w 15853"/>
                    <a:gd name="connsiteY2" fmla="*/ 11433 h 16062"/>
                    <a:gd name="connsiteX3" fmla="*/ 4377 w 15853"/>
                    <a:gd name="connsiteY3" fmla="*/ 15305 h 16062"/>
                    <a:gd name="connsiteX4" fmla="*/ 847 w 15853"/>
                    <a:gd name="connsiteY4" fmla="*/ 4629 h 1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53" h="16062">
                      <a:moveTo>
                        <a:pt x="847" y="4629"/>
                      </a:moveTo>
                      <a:cubicBezTo>
                        <a:pt x="2840" y="615"/>
                        <a:pt x="7594" y="-1121"/>
                        <a:pt x="11494" y="758"/>
                      </a:cubicBezTo>
                      <a:cubicBezTo>
                        <a:pt x="15394" y="2636"/>
                        <a:pt x="16960" y="7391"/>
                        <a:pt x="15024" y="11433"/>
                      </a:cubicBezTo>
                      <a:cubicBezTo>
                        <a:pt x="13060" y="15447"/>
                        <a:pt x="8306" y="17184"/>
                        <a:pt x="4377" y="15305"/>
                      </a:cubicBezTo>
                      <a:cubicBezTo>
                        <a:pt x="448" y="13426"/>
                        <a:pt x="-1117" y="8644"/>
                        <a:pt x="847" y="4629"/>
                      </a:cubicBezTo>
                      <a:close/>
                    </a:path>
                  </a:pathLst>
                </a:custGeom>
                <a:grpFill/>
                <a:ln w="2845"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6CA9EE53-0F5E-8065-69C1-5EB5A835AF4B}"/>
                    </a:ext>
                  </a:extLst>
                </p:cNvPr>
                <p:cNvSpPr/>
                <p:nvPr/>
              </p:nvSpPr>
              <p:spPr>
                <a:xfrm>
                  <a:off x="9507397" y="3127750"/>
                  <a:ext cx="14395" cy="14620"/>
                </a:xfrm>
                <a:custGeom>
                  <a:avLst/>
                  <a:gdLst>
                    <a:gd name="connsiteX0" fmla="*/ 930 w 14395"/>
                    <a:gd name="connsiteY0" fmla="*/ 3899 h 14620"/>
                    <a:gd name="connsiteX1" fmla="*/ 10723 w 14395"/>
                    <a:gd name="connsiteY1" fmla="*/ 825 h 14620"/>
                    <a:gd name="connsiteX2" fmla="*/ 13484 w 14395"/>
                    <a:gd name="connsiteY2" fmla="*/ 10703 h 14620"/>
                    <a:gd name="connsiteX3" fmla="*/ 3691 w 14395"/>
                    <a:gd name="connsiteY3" fmla="*/ 13778 h 14620"/>
                    <a:gd name="connsiteX4" fmla="*/ 930 w 14395"/>
                    <a:gd name="connsiteY4" fmla="*/ 3928 h 1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5" h="14620">
                      <a:moveTo>
                        <a:pt x="930" y="3899"/>
                      </a:moveTo>
                      <a:cubicBezTo>
                        <a:pt x="2866" y="341"/>
                        <a:pt x="7250" y="-1026"/>
                        <a:pt x="10723" y="825"/>
                      </a:cubicBezTo>
                      <a:cubicBezTo>
                        <a:pt x="14168" y="2704"/>
                        <a:pt x="15420" y="7116"/>
                        <a:pt x="13484" y="10703"/>
                      </a:cubicBezTo>
                      <a:cubicBezTo>
                        <a:pt x="11549" y="14290"/>
                        <a:pt x="7164" y="15657"/>
                        <a:pt x="3691" y="13778"/>
                      </a:cubicBezTo>
                      <a:cubicBezTo>
                        <a:pt x="218" y="11899"/>
                        <a:pt x="-1034" y="7486"/>
                        <a:pt x="930" y="3928"/>
                      </a:cubicBezTo>
                      <a:close/>
                    </a:path>
                  </a:pathLst>
                </a:custGeom>
                <a:grpFill/>
                <a:ln w="2845"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9113757F-5A6F-3222-8A2B-28664CD9CC70}"/>
                    </a:ext>
                  </a:extLst>
                </p:cNvPr>
                <p:cNvSpPr/>
                <p:nvPr/>
              </p:nvSpPr>
              <p:spPr>
                <a:xfrm>
                  <a:off x="9406809" y="3070724"/>
                  <a:ext cx="12904" cy="13185"/>
                </a:xfrm>
                <a:custGeom>
                  <a:avLst/>
                  <a:gdLst>
                    <a:gd name="connsiteX0" fmla="*/ 968 w 12904"/>
                    <a:gd name="connsiteY0" fmla="*/ 3248 h 13185"/>
                    <a:gd name="connsiteX1" fmla="*/ 9850 w 12904"/>
                    <a:gd name="connsiteY1" fmla="*/ 913 h 13185"/>
                    <a:gd name="connsiteX2" fmla="*/ 11957 w 12904"/>
                    <a:gd name="connsiteY2" fmla="*/ 9938 h 13185"/>
                    <a:gd name="connsiteX3" fmla="*/ 3074 w 12904"/>
                    <a:gd name="connsiteY3" fmla="*/ 12272 h 13185"/>
                    <a:gd name="connsiteX4" fmla="*/ 968 w 12904"/>
                    <a:gd name="connsiteY4" fmla="*/ 3248 h 1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4" h="13185">
                      <a:moveTo>
                        <a:pt x="968" y="3248"/>
                      </a:moveTo>
                      <a:cubicBezTo>
                        <a:pt x="2846" y="116"/>
                        <a:pt x="6832" y="-937"/>
                        <a:pt x="9850" y="913"/>
                      </a:cubicBezTo>
                      <a:cubicBezTo>
                        <a:pt x="12867" y="2764"/>
                        <a:pt x="13807" y="6778"/>
                        <a:pt x="11957" y="9938"/>
                      </a:cubicBezTo>
                      <a:cubicBezTo>
                        <a:pt x="10077" y="13069"/>
                        <a:pt x="6120" y="14122"/>
                        <a:pt x="3074" y="12272"/>
                      </a:cubicBezTo>
                      <a:cubicBezTo>
                        <a:pt x="28" y="10422"/>
                        <a:pt x="-911" y="6379"/>
                        <a:pt x="968" y="3248"/>
                      </a:cubicBezTo>
                      <a:close/>
                    </a:path>
                  </a:pathLst>
                </a:custGeom>
                <a:grpFill/>
                <a:ln w="2845"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3BE10080-FAA4-A26C-F11B-62C45A550BD1}"/>
                    </a:ext>
                  </a:extLst>
                </p:cNvPr>
                <p:cNvSpPr/>
                <p:nvPr/>
              </p:nvSpPr>
              <p:spPr>
                <a:xfrm>
                  <a:off x="9308563" y="3009626"/>
                  <a:ext cx="11582" cy="11602"/>
                </a:xfrm>
                <a:custGeom>
                  <a:avLst/>
                  <a:gdLst>
                    <a:gd name="connsiteX0" fmla="*/ 998 w 11582"/>
                    <a:gd name="connsiteY0" fmla="*/ 2713 h 11602"/>
                    <a:gd name="connsiteX1" fmla="*/ 9026 w 11582"/>
                    <a:gd name="connsiteY1" fmla="*/ 891 h 11602"/>
                    <a:gd name="connsiteX2" fmla="*/ 10592 w 11582"/>
                    <a:gd name="connsiteY2" fmla="*/ 8890 h 11602"/>
                    <a:gd name="connsiteX3" fmla="*/ 2564 w 11582"/>
                    <a:gd name="connsiteY3" fmla="*/ 10712 h 11602"/>
                    <a:gd name="connsiteX4" fmla="*/ 998 w 11582"/>
                    <a:gd name="connsiteY4" fmla="*/ 2713 h 11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2" h="11602">
                      <a:moveTo>
                        <a:pt x="998" y="2713"/>
                      </a:moveTo>
                      <a:cubicBezTo>
                        <a:pt x="2792" y="8"/>
                        <a:pt x="6378" y="-817"/>
                        <a:pt x="9026" y="891"/>
                      </a:cubicBezTo>
                      <a:cubicBezTo>
                        <a:pt x="11674" y="2599"/>
                        <a:pt x="12385" y="6157"/>
                        <a:pt x="10592" y="8890"/>
                      </a:cubicBezTo>
                      <a:cubicBezTo>
                        <a:pt x="8827" y="11595"/>
                        <a:pt x="5240" y="12420"/>
                        <a:pt x="2564" y="10712"/>
                      </a:cubicBezTo>
                      <a:cubicBezTo>
                        <a:pt x="-112" y="9004"/>
                        <a:pt x="-795" y="5417"/>
                        <a:pt x="998" y="2713"/>
                      </a:cubicBezTo>
                      <a:close/>
                    </a:path>
                  </a:pathLst>
                </a:custGeom>
                <a:grpFill/>
                <a:ln w="2845"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361E3795-E0D3-380C-264B-18504FDEE621}"/>
                    </a:ext>
                  </a:extLst>
                </p:cNvPr>
                <p:cNvSpPr/>
                <p:nvPr/>
              </p:nvSpPr>
              <p:spPr>
                <a:xfrm>
                  <a:off x="9213174" y="2944278"/>
                  <a:ext cx="10057" cy="10148"/>
                </a:xfrm>
                <a:custGeom>
                  <a:avLst/>
                  <a:gdLst>
                    <a:gd name="connsiteX0" fmla="*/ 990 w 10057"/>
                    <a:gd name="connsiteY0" fmla="*/ 2185 h 10148"/>
                    <a:gd name="connsiteX1" fmla="*/ 8022 w 10057"/>
                    <a:gd name="connsiteY1" fmla="*/ 904 h 10148"/>
                    <a:gd name="connsiteX2" fmla="*/ 9076 w 10057"/>
                    <a:gd name="connsiteY2" fmla="*/ 7964 h 10148"/>
                    <a:gd name="connsiteX3" fmla="*/ 2044 w 10057"/>
                    <a:gd name="connsiteY3" fmla="*/ 9245 h 10148"/>
                    <a:gd name="connsiteX4" fmla="*/ 990 w 10057"/>
                    <a:gd name="connsiteY4" fmla="*/ 2185 h 1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57" h="10148">
                      <a:moveTo>
                        <a:pt x="990" y="2185"/>
                      </a:moveTo>
                      <a:cubicBezTo>
                        <a:pt x="2642" y="-121"/>
                        <a:pt x="5801" y="-691"/>
                        <a:pt x="8022" y="904"/>
                      </a:cubicBezTo>
                      <a:cubicBezTo>
                        <a:pt x="10243" y="2498"/>
                        <a:pt x="10726" y="5658"/>
                        <a:pt x="9076" y="7964"/>
                      </a:cubicBezTo>
                      <a:cubicBezTo>
                        <a:pt x="7424" y="10270"/>
                        <a:pt x="4264" y="10839"/>
                        <a:pt x="2044" y="9245"/>
                      </a:cubicBezTo>
                      <a:cubicBezTo>
                        <a:pt x="-205" y="7651"/>
                        <a:pt x="-661" y="4462"/>
                        <a:pt x="990" y="2185"/>
                      </a:cubicBezTo>
                      <a:close/>
                    </a:path>
                  </a:pathLst>
                </a:custGeom>
                <a:grpFill/>
                <a:ln w="2845"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44F4CF30-8948-37C2-114F-55F8DDCE21E3}"/>
                    </a:ext>
                  </a:extLst>
                </p:cNvPr>
                <p:cNvSpPr/>
                <p:nvPr/>
              </p:nvSpPr>
              <p:spPr>
                <a:xfrm>
                  <a:off x="9120445" y="2875208"/>
                  <a:ext cx="8600" cy="8736"/>
                </a:xfrm>
                <a:custGeom>
                  <a:avLst/>
                  <a:gdLst>
                    <a:gd name="connsiteX0" fmla="*/ 969 w 8600"/>
                    <a:gd name="connsiteY0" fmla="*/ 1706 h 8736"/>
                    <a:gd name="connsiteX1" fmla="*/ 7005 w 8600"/>
                    <a:gd name="connsiteY1" fmla="*/ 909 h 8736"/>
                    <a:gd name="connsiteX2" fmla="*/ 7631 w 8600"/>
                    <a:gd name="connsiteY2" fmla="*/ 7030 h 8736"/>
                    <a:gd name="connsiteX3" fmla="*/ 1596 w 8600"/>
                    <a:gd name="connsiteY3" fmla="*/ 7827 h 8736"/>
                    <a:gd name="connsiteX4" fmla="*/ 969 w 8600"/>
                    <a:gd name="connsiteY4" fmla="*/ 1706 h 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 h="8736">
                      <a:moveTo>
                        <a:pt x="969" y="1706"/>
                      </a:moveTo>
                      <a:cubicBezTo>
                        <a:pt x="2478" y="-201"/>
                        <a:pt x="5155" y="-571"/>
                        <a:pt x="7005" y="909"/>
                      </a:cubicBezTo>
                      <a:cubicBezTo>
                        <a:pt x="8855" y="2361"/>
                        <a:pt x="9140" y="5094"/>
                        <a:pt x="7631" y="7030"/>
                      </a:cubicBezTo>
                      <a:cubicBezTo>
                        <a:pt x="6151" y="8937"/>
                        <a:pt x="3446" y="9307"/>
                        <a:pt x="1596" y="7827"/>
                      </a:cubicBezTo>
                      <a:cubicBezTo>
                        <a:pt x="-255" y="6347"/>
                        <a:pt x="-539" y="3614"/>
                        <a:pt x="969" y="1706"/>
                      </a:cubicBezTo>
                      <a:close/>
                    </a:path>
                  </a:pathLst>
                </a:custGeom>
                <a:grpFill/>
                <a:ln w="2845" cap="flat">
                  <a:noFill/>
                  <a:prstDash val="solid"/>
                  <a:miter/>
                </a:ln>
              </p:spPr>
              <p:txBody>
                <a:bodyPr rtlCol="0" anchor="ctr"/>
                <a:lstStyle/>
                <a:p>
                  <a:endParaRPr lang="en-US"/>
                </a:p>
              </p:txBody>
            </p:sp>
            <p:sp>
              <p:nvSpPr>
                <p:cNvPr id="1465" name="Freeform: Shape 1464">
                  <a:extLst>
                    <a:ext uri="{FF2B5EF4-FFF2-40B4-BE49-F238E27FC236}">
                      <a16:creationId xmlns:a16="http://schemas.microsoft.com/office/drawing/2014/main" id="{43761DF5-890C-074D-2B99-35231A1F75FC}"/>
                    </a:ext>
                  </a:extLst>
                </p:cNvPr>
                <p:cNvSpPr/>
                <p:nvPr/>
              </p:nvSpPr>
              <p:spPr>
                <a:xfrm>
                  <a:off x="9030727" y="2802288"/>
                  <a:ext cx="7167" cy="7196"/>
                </a:xfrm>
                <a:custGeom>
                  <a:avLst/>
                  <a:gdLst>
                    <a:gd name="connsiteX0" fmla="*/ 870 w 7167"/>
                    <a:gd name="connsiteY0" fmla="*/ 1321 h 7196"/>
                    <a:gd name="connsiteX1" fmla="*/ 5937 w 7167"/>
                    <a:gd name="connsiteY1" fmla="*/ 808 h 7196"/>
                    <a:gd name="connsiteX2" fmla="*/ 6308 w 7167"/>
                    <a:gd name="connsiteY2" fmla="*/ 5876 h 7196"/>
                    <a:gd name="connsiteX3" fmla="*/ 1240 w 7167"/>
                    <a:gd name="connsiteY3" fmla="*/ 6388 h 7196"/>
                    <a:gd name="connsiteX4" fmla="*/ 870 w 7167"/>
                    <a:gd name="connsiteY4" fmla="*/ 1321 h 7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 h="7196">
                      <a:moveTo>
                        <a:pt x="870" y="1321"/>
                      </a:moveTo>
                      <a:cubicBezTo>
                        <a:pt x="2180" y="-216"/>
                        <a:pt x="4457" y="-444"/>
                        <a:pt x="5937" y="808"/>
                      </a:cubicBezTo>
                      <a:cubicBezTo>
                        <a:pt x="7418" y="2061"/>
                        <a:pt x="7588" y="4338"/>
                        <a:pt x="6308" y="5876"/>
                      </a:cubicBezTo>
                      <a:cubicBezTo>
                        <a:pt x="5027" y="7413"/>
                        <a:pt x="2721" y="7641"/>
                        <a:pt x="1240" y="6388"/>
                      </a:cubicBezTo>
                      <a:cubicBezTo>
                        <a:pt x="-269" y="5135"/>
                        <a:pt x="-411" y="2858"/>
                        <a:pt x="870" y="1321"/>
                      </a:cubicBezTo>
                      <a:close/>
                    </a:path>
                  </a:pathLst>
                </a:custGeom>
                <a:grpFill/>
                <a:ln w="2845"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id="{6F0FB254-E708-FFD8-7DD8-8F5FC54686CF}"/>
                    </a:ext>
                  </a:extLst>
                </p:cNvPr>
                <p:cNvSpPr/>
                <p:nvPr/>
              </p:nvSpPr>
              <p:spPr>
                <a:xfrm>
                  <a:off x="8944106" y="2725708"/>
                  <a:ext cx="5710" cy="5756"/>
                </a:xfrm>
                <a:custGeom>
                  <a:avLst/>
                  <a:gdLst>
                    <a:gd name="connsiteX0" fmla="*/ 777 w 5710"/>
                    <a:gd name="connsiteY0" fmla="*/ 951 h 5756"/>
                    <a:gd name="connsiteX1" fmla="*/ 4820 w 5710"/>
                    <a:gd name="connsiteY1" fmla="*/ 724 h 5756"/>
                    <a:gd name="connsiteX2" fmla="*/ 4934 w 5710"/>
                    <a:gd name="connsiteY2" fmla="*/ 4795 h 5756"/>
                    <a:gd name="connsiteX3" fmla="*/ 891 w 5710"/>
                    <a:gd name="connsiteY3" fmla="*/ 5022 h 5756"/>
                    <a:gd name="connsiteX4" fmla="*/ 777 w 5710"/>
                    <a:gd name="connsiteY4" fmla="*/ 951 h 5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0" h="5756">
                      <a:moveTo>
                        <a:pt x="777" y="951"/>
                      </a:moveTo>
                      <a:cubicBezTo>
                        <a:pt x="1859" y="-216"/>
                        <a:pt x="3681" y="-330"/>
                        <a:pt x="4820" y="724"/>
                      </a:cubicBezTo>
                      <a:cubicBezTo>
                        <a:pt x="5958" y="1777"/>
                        <a:pt x="6015" y="3599"/>
                        <a:pt x="4934" y="4795"/>
                      </a:cubicBezTo>
                      <a:cubicBezTo>
                        <a:pt x="3852" y="5990"/>
                        <a:pt x="2030" y="6076"/>
                        <a:pt x="891" y="5022"/>
                      </a:cubicBezTo>
                      <a:cubicBezTo>
                        <a:pt x="-248" y="3969"/>
                        <a:pt x="-305" y="2147"/>
                        <a:pt x="777" y="951"/>
                      </a:cubicBezTo>
                      <a:close/>
                    </a:path>
                  </a:pathLst>
                </a:custGeom>
                <a:grpFill/>
                <a:ln w="2845"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E326E375-42C9-5DF5-D9C5-E49BBBD35A8A}"/>
                    </a:ext>
                  </a:extLst>
                </p:cNvPr>
                <p:cNvSpPr/>
                <p:nvPr/>
              </p:nvSpPr>
              <p:spPr>
                <a:xfrm>
                  <a:off x="8860482" y="2645834"/>
                  <a:ext cx="4284" cy="4249"/>
                </a:xfrm>
                <a:custGeom>
                  <a:avLst/>
                  <a:gdLst>
                    <a:gd name="connsiteX0" fmla="*/ 619 w 4284"/>
                    <a:gd name="connsiteY0" fmla="*/ 659 h 4249"/>
                    <a:gd name="connsiteX1" fmla="*/ 3666 w 4284"/>
                    <a:gd name="connsiteY1" fmla="*/ 602 h 4249"/>
                    <a:gd name="connsiteX2" fmla="*/ 3666 w 4284"/>
                    <a:gd name="connsiteY2" fmla="*/ 3591 h 4249"/>
                    <a:gd name="connsiteX3" fmla="*/ 619 w 4284"/>
                    <a:gd name="connsiteY3" fmla="*/ 3648 h 4249"/>
                    <a:gd name="connsiteX4" fmla="*/ 619 w 4284"/>
                    <a:gd name="connsiteY4" fmla="*/ 659 h 4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 h="4249">
                      <a:moveTo>
                        <a:pt x="619" y="659"/>
                      </a:moveTo>
                      <a:cubicBezTo>
                        <a:pt x="1473" y="-195"/>
                        <a:pt x="2811" y="-224"/>
                        <a:pt x="3666" y="602"/>
                      </a:cubicBezTo>
                      <a:cubicBezTo>
                        <a:pt x="4491" y="1399"/>
                        <a:pt x="4491" y="2765"/>
                        <a:pt x="3666" y="3591"/>
                      </a:cubicBezTo>
                      <a:cubicBezTo>
                        <a:pt x="2811" y="4445"/>
                        <a:pt x="1473" y="4473"/>
                        <a:pt x="619" y="3648"/>
                      </a:cubicBezTo>
                      <a:cubicBezTo>
                        <a:pt x="-206" y="2822"/>
                        <a:pt x="-206" y="1484"/>
                        <a:pt x="619" y="659"/>
                      </a:cubicBezTo>
                      <a:close/>
                    </a:path>
                  </a:pathLst>
                </a:custGeom>
                <a:grpFill/>
                <a:ln w="2845" cap="flat">
                  <a:noFill/>
                  <a:prstDash val="solid"/>
                  <a:miter/>
                </a:ln>
              </p:spPr>
              <p:txBody>
                <a:bodyPr rtlCol="0" anchor="ctr"/>
                <a:lstStyle/>
                <a:p>
                  <a:endParaRPr lang="en-US"/>
                </a:p>
              </p:txBody>
            </p:sp>
          </p:grpSp>
          <p:grpSp>
            <p:nvGrpSpPr>
              <p:cNvPr id="27" name="Graphic 9">
                <a:extLst>
                  <a:ext uri="{FF2B5EF4-FFF2-40B4-BE49-F238E27FC236}">
                    <a16:creationId xmlns:a16="http://schemas.microsoft.com/office/drawing/2014/main" id="{9707F347-FB45-3548-3F5F-3DEFD29BFA27}"/>
                  </a:ext>
                </a:extLst>
              </p:cNvPr>
              <p:cNvGrpSpPr/>
              <p:nvPr/>
            </p:nvGrpSpPr>
            <p:grpSpPr>
              <a:xfrm>
                <a:off x="8780009" y="2726065"/>
                <a:ext cx="3392600" cy="882741"/>
                <a:chOff x="8780009" y="2726065"/>
                <a:chExt cx="3392600" cy="882741"/>
              </a:xfrm>
              <a:grpFill/>
            </p:grpSpPr>
            <p:sp>
              <p:nvSpPr>
                <p:cNvPr id="60" name="Freeform: Shape 59">
                  <a:extLst>
                    <a:ext uri="{FF2B5EF4-FFF2-40B4-BE49-F238E27FC236}">
                      <a16:creationId xmlns:a16="http://schemas.microsoft.com/office/drawing/2014/main" id="{A13B35EB-5A82-E4EE-F48E-996D39969CAF}"/>
                    </a:ext>
                  </a:extLst>
                </p:cNvPr>
                <p:cNvSpPr/>
                <p:nvPr/>
              </p:nvSpPr>
              <p:spPr>
                <a:xfrm>
                  <a:off x="12123027" y="3276765"/>
                  <a:ext cx="49582" cy="50497"/>
                </a:xfrm>
                <a:custGeom>
                  <a:avLst/>
                  <a:gdLst>
                    <a:gd name="connsiteX0" fmla="*/ 2499 w 49582"/>
                    <a:gd name="connsiteY0" fmla="*/ 35856 h 50497"/>
                    <a:gd name="connsiteX1" fmla="*/ 13744 w 49582"/>
                    <a:gd name="connsiteY1" fmla="*/ 2320 h 50497"/>
                    <a:gd name="connsiteX2" fmla="*/ 46938 w 49582"/>
                    <a:gd name="connsiteY2" fmla="*/ 14562 h 50497"/>
                    <a:gd name="connsiteX3" fmla="*/ 35693 w 49582"/>
                    <a:gd name="connsiteY3" fmla="*/ 48097 h 50497"/>
                    <a:gd name="connsiteX4" fmla="*/ 2499 w 49582"/>
                    <a:gd name="connsiteY4" fmla="*/ 35856 h 5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2" h="50497">
                      <a:moveTo>
                        <a:pt x="2499" y="35856"/>
                      </a:moveTo>
                      <a:cubicBezTo>
                        <a:pt x="-3451" y="23159"/>
                        <a:pt x="1588" y="8156"/>
                        <a:pt x="13744" y="2320"/>
                      </a:cubicBezTo>
                      <a:cubicBezTo>
                        <a:pt x="25900" y="-3487"/>
                        <a:pt x="40761" y="1979"/>
                        <a:pt x="46938" y="14562"/>
                      </a:cubicBezTo>
                      <a:cubicBezTo>
                        <a:pt x="53115" y="27145"/>
                        <a:pt x="48105" y="42147"/>
                        <a:pt x="35693" y="48097"/>
                      </a:cubicBezTo>
                      <a:cubicBezTo>
                        <a:pt x="23281" y="54047"/>
                        <a:pt x="8420" y="48553"/>
                        <a:pt x="2499" y="35856"/>
                      </a:cubicBezTo>
                      <a:close/>
                    </a:path>
                  </a:pathLst>
                </a:custGeom>
                <a:grpFill/>
                <a:ln w="284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70DB8A67-C95D-F6A9-285E-BB2CCD3535CD}"/>
                    </a:ext>
                  </a:extLst>
                </p:cNvPr>
                <p:cNvSpPr/>
                <p:nvPr/>
              </p:nvSpPr>
              <p:spPr>
                <a:xfrm>
                  <a:off x="12013343" y="3327843"/>
                  <a:ext cx="48080" cy="48859"/>
                </a:xfrm>
                <a:custGeom>
                  <a:avLst/>
                  <a:gdLst>
                    <a:gd name="connsiteX0" fmla="*/ 1982 w 48080"/>
                    <a:gd name="connsiteY0" fmla="*/ 33658 h 48859"/>
                    <a:gd name="connsiteX1" fmla="*/ 14309 w 48080"/>
                    <a:gd name="connsiteY1" fmla="*/ 1802 h 48859"/>
                    <a:gd name="connsiteX2" fmla="*/ 45937 w 48080"/>
                    <a:gd name="connsiteY2" fmla="*/ 14869 h 48859"/>
                    <a:gd name="connsiteX3" fmla="*/ 33753 w 48080"/>
                    <a:gd name="connsiteY3" fmla="*/ 47009 h 48859"/>
                    <a:gd name="connsiteX4" fmla="*/ 2011 w 48080"/>
                    <a:gd name="connsiteY4" fmla="*/ 33658 h 4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80" h="48859">
                      <a:moveTo>
                        <a:pt x="1982" y="33658"/>
                      </a:moveTo>
                      <a:cubicBezTo>
                        <a:pt x="-3255" y="21132"/>
                        <a:pt x="2239" y="6841"/>
                        <a:pt x="14309" y="1802"/>
                      </a:cubicBezTo>
                      <a:cubicBezTo>
                        <a:pt x="26408" y="-3152"/>
                        <a:pt x="40414" y="2400"/>
                        <a:pt x="45937" y="14869"/>
                      </a:cubicBezTo>
                      <a:cubicBezTo>
                        <a:pt x="51404" y="27253"/>
                        <a:pt x="46080" y="41971"/>
                        <a:pt x="33753" y="47009"/>
                      </a:cubicBezTo>
                      <a:cubicBezTo>
                        <a:pt x="21455" y="52162"/>
                        <a:pt x="7249" y="46184"/>
                        <a:pt x="2011" y="33658"/>
                      </a:cubicBezTo>
                      <a:close/>
                    </a:path>
                  </a:pathLst>
                </a:custGeom>
                <a:grpFill/>
                <a:ln w="284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586A21B-00E6-F849-7DA9-560E0B09237D}"/>
                    </a:ext>
                  </a:extLst>
                </p:cNvPr>
                <p:cNvSpPr/>
                <p:nvPr/>
              </p:nvSpPr>
              <p:spPr>
                <a:xfrm>
                  <a:off x="11901702" y="3374069"/>
                  <a:ext cx="46444" cy="47652"/>
                </a:xfrm>
                <a:custGeom>
                  <a:avLst/>
                  <a:gdLst>
                    <a:gd name="connsiteX0" fmla="*/ 1545 w 46444"/>
                    <a:gd name="connsiteY0" fmla="*/ 31957 h 47652"/>
                    <a:gd name="connsiteX1" fmla="*/ 14697 w 46444"/>
                    <a:gd name="connsiteY1" fmla="*/ 1524 h 47652"/>
                    <a:gd name="connsiteX2" fmla="*/ 44759 w 46444"/>
                    <a:gd name="connsiteY2" fmla="*/ 15360 h 47652"/>
                    <a:gd name="connsiteX3" fmla="*/ 31692 w 46444"/>
                    <a:gd name="connsiteY3" fmla="*/ 46077 h 47652"/>
                    <a:gd name="connsiteX4" fmla="*/ 1545 w 46444"/>
                    <a:gd name="connsiteY4" fmla="*/ 31957 h 47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44" h="47652">
                      <a:moveTo>
                        <a:pt x="1545" y="31957"/>
                      </a:moveTo>
                      <a:cubicBezTo>
                        <a:pt x="-3039" y="19573"/>
                        <a:pt x="2940" y="6250"/>
                        <a:pt x="14697" y="1524"/>
                      </a:cubicBezTo>
                      <a:cubicBezTo>
                        <a:pt x="26483" y="-3087"/>
                        <a:pt x="39948" y="3119"/>
                        <a:pt x="44759" y="15360"/>
                      </a:cubicBezTo>
                      <a:cubicBezTo>
                        <a:pt x="49570" y="27630"/>
                        <a:pt x="43734" y="41352"/>
                        <a:pt x="31692" y="46077"/>
                      </a:cubicBezTo>
                      <a:cubicBezTo>
                        <a:pt x="19707" y="50888"/>
                        <a:pt x="6099" y="44255"/>
                        <a:pt x="1545" y="31957"/>
                      </a:cubicBezTo>
                      <a:close/>
                    </a:path>
                  </a:pathLst>
                </a:custGeom>
                <a:grpFill/>
                <a:ln w="284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6ADD74BD-A678-C5D3-D098-175F0B27D24B}"/>
                    </a:ext>
                  </a:extLst>
                </p:cNvPr>
                <p:cNvSpPr/>
                <p:nvPr/>
              </p:nvSpPr>
              <p:spPr>
                <a:xfrm>
                  <a:off x="11788251" y="3415666"/>
                  <a:ext cx="44913" cy="46037"/>
                </a:xfrm>
                <a:custGeom>
                  <a:avLst/>
                  <a:gdLst>
                    <a:gd name="connsiteX0" fmla="*/ 1179 w 44913"/>
                    <a:gd name="connsiteY0" fmla="*/ 30130 h 46037"/>
                    <a:gd name="connsiteX1" fmla="*/ 15072 w 44913"/>
                    <a:gd name="connsiteY1" fmla="*/ 1121 h 46037"/>
                    <a:gd name="connsiteX2" fmla="*/ 43625 w 44913"/>
                    <a:gd name="connsiteY2" fmla="*/ 15868 h 46037"/>
                    <a:gd name="connsiteX3" fmla="*/ 29733 w 44913"/>
                    <a:gd name="connsiteY3" fmla="*/ 44876 h 46037"/>
                    <a:gd name="connsiteX4" fmla="*/ 1179 w 44913"/>
                    <a:gd name="connsiteY4" fmla="*/ 30130 h 4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13" h="46037">
                      <a:moveTo>
                        <a:pt x="1179" y="30130"/>
                      </a:moveTo>
                      <a:cubicBezTo>
                        <a:pt x="-2750" y="18003"/>
                        <a:pt x="3456" y="5021"/>
                        <a:pt x="15072" y="1121"/>
                      </a:cubicBezTo>
                      <a:cubicBezTo>
                        <a:pt x="26687" y="-2779"/>
                        <a:pt x="39469" y="3825"/>
                        <a:pt x="43625" y="15868"/>
                      </a:cubicBezTo>
                      <a:cubicBezTo>
                        <a:pt x="47782" y="27910"/>
                        <a:pt x="41547" y="40891"/>
                        <a:pt x="29733" y="44876"/>
                      </a:cubicBezTo>
                      <a:cubicBezTo>
                        <a:pt x="17890" y="48862"/>
                        <a:pt x="5108" y="42258"/>
                        <a:pt x="1179" y="30130"/>
                      </a:cubicBezTo>
                      <a:close/>
                    </a:path>
                  </a:pathLst>
                </a:custGeom>
                <a:grpFill/>
                <a:ln w="2845"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id="{2360FC53-0E67-4C88-A9A5-1C7220299269}"/>
                    </a:ext>
                  </a:extLst>
                </p:cNvPr>
                <p:cNvSpPr/>
                <p:nvPr/>
              </p:nvSpPr>
              <p:spPr>
                <a:xfrm>
                  <a:off x="11673180" y="3452688"/>
                  <a:ext cx="43486" cy="44420"/>
                </a:xfrm>
                <a:custGeom>
                  <a:avLst/>
                  <a:gdLst>
                    <a:gd name="connsiteX0" fmla="*/ 868 w 43486"/>
                    <a:gd name="connsiteY0" fmla="*/ 28095 h 44420"/>
                    <a:gd name="connsiteX1" fmla="*/ 15501 w 43486"/>
                    <a:gd name="connsiteY1" fmla="*/ 794 h 44420"/>
                    <a:gd name="connsiteX2" fmla="*/ 31984 w 43486"/>
                    <a:gd name="connsiteY2" fmla="*/ 2929 h 44420"/>
                    <a:gd name="connsiteX3" fmla="*/ 42517 w 43486"/>
                    <a:gd name="connsiteY3" fmla="*/ 16195 h 44420"/>
                    <a:gd name="connsiteX4" fmla="*/ 40923 w 43486"/>
                    <a:gd name="connsiteY4" fmla="*/ 33162 h 44420"/>
                    <a:gd name="connsiteX5" fmla="*/ 27942 w 43486"/>
                    <a:gd name="connsiteY5" fmla="*/ 43610 h 44420"/>
                    <a:gd name="connsiteX6" fmla="*/ 897 w 43486"/>
                    <a:gd name="connsiteY6" fmla="*/ 28095 h 4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86" h="44420">
                      <a:moveTo>
                        <a:pt x="868" y="28095"/>
                      </a:moveTo>
                      <a:cubicBezTo>
                        <a:pt x="-2463" y="16252"/>
                        <a:pt x="4085" y="4011"/>
                        <a:pt x="15501" y="794"/>
                      </a:cubicBezTo>
                      <a:cubicBezTo>
                        <a:pt x="21223" y="-829"/>
                        <a:pt x="27087" y="111"/>
                        <a:pt x="31984" y="2929"/>
                      </a:cubicBezTo>
                      <a:cubicBezTo>
                        <a:pt x="36880" y="5719"/>
                        <a:pt x="40752" y="10302"/>
                        <a:pt x="42517" y="16195"/>
                      </a:cubicBezTo>
                      <a:cubicBezTo>
                        <a:pt x="44282" y="22088"/>
                        <a:pt x="43571" y="28180"/>
                        <a:pt x="40923" y="33162"/>
                      </a:cubicBezTo>
                      <a:cubicBezTo>
                        <a:pt x="38275" y="38116"/>
                        <a:pt x="33721" y="41987"/>
                        <a:pt x="27942" y="43610"/>
                      </a:cubicBezTo>
                      <a:cubicBezTo>
                        <a:pt x="16326" y="46884"/>
                        <a:pt x="4227" y="39938"/>
                        <a:pt x="897" y="28095"/>
                      </a:cubicBezTo>
                      <a:close/>
                    </a:path>
                  </a:pathLst>
                </a:custGeom>
                <a:grpFill/>
                <a:ln w="2845"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id="{D52895FC-B441-B881-20D1-C8482F727ACB}"/>
                    </a:ext>
                  </a:extLst>
                </p:cNvPr>
                <p:cNvSpPr/>
                <p:nvPr/>
              </p:nvSpPr>
              <p:spPr>
                <a:xfrm>
                  <a:off x="11556783" y="3484848"/>
                  <a:ext cx="41855" cy="43090"/>
                </a:xfrm>
                <a:custGeom>
                  <a:avLst/>
                  <a:gdLst>
                    <a:gd name="connsiteX0" fmla="*/ 603 w 41855"/>
                    <a:gd name="connsiteY0" fmla="*/ 26339 h 43090"/>
                    <a:gd name="connsiteX1" fmla="*/ 2994 w 41855"/>
                    <a:gd name="connsiteY1" fmla="*/ 10169 h 43090"/>
                    <a:gd name="connsiteX2" fmla="*/ 15776 w 41855"/>
                    <a:gd name="connsiteY2" fmla="*/ 632 h 43090"/>
                    <a:gd name="connsiteX3" fmla="*/ 41170 w 41855"/>
                    <a:gd name="connsiteY3" fmla="*/ 16347 h 43090"/>
                    <a:gd name="connsiteX4" fmla="*/ 26053 w 41855"/>
                    <a:gd name="connsiteY4" fmla="*/ 42452 h 43090"/>
                    <a:gd name="connsiteX5" fmla="*/ 10111 w 41855"/>
                    <a:gd name="connsiteY5" fmla="*/ 39805 h 43090"/>
                    <a:gd name="connsiteX6" fmla="*/ 574 w 41855"/>
                    <a:gd name="connsiteY6" fmla="*/ 26396 h 4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55" h="43090">
                      <a:moveTo>
                        <a:pt x="603" y="26339"/>
                      </a:moveTo>
                      <a:cubicBezTo>
                        <a:pt x="-764" y="20560"/>
                        <a:pt x="261" y="14781"/>
                        <a:pt x="2994" y="10169"/>
                      </a:cubicBezTo>
                      <a:cubicBezTo>
                        <a:pt x="5755" y="5501"/>
                        <a:pt x="10253" y="2113"/>
                        <a:pt x="15776" y="632"/>
                      </a:cubicBezTo>
                      <a:cubicBezTo>
                        <a:pt x="26850" y="-2214"/>
                        <a:pt x="38209" y="4818"/>
                        <a:pt x="41170" y="16347"/>
                      </a:cubicBezTo>
                      <a:cubicBezTo>
                        <a:pt x="44102" y="27877"/>
                        <a:pt x="37355" y="39549"/>
                        <a:pt x="26053" y="42452"/>
                      </a:cubicBezTo>
                      <a:cubicBezTo>
                        <a:pt x="20445" y="43961"/>
                        <a:pt x="14723" y="42680"/>
                        <a:pt x="10111" y="39805"/>
                      </a:cubicBezTo>
                      <a:cubicBezTo>
                        <a:pt x="5499" y="36872"/>
                        <a:pt x="1969" y="32175"/>
                        <a:pt x="574" y="26396"/>
                      </a:cubicBezTo>
                      <a:close/>
                    </a:path>
                  </a:pathLst>
                </a:custGeom>
                <a:grpFill/>
                <a:ln w="2845"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id="{FB0EA79C-25B7-6320-357C-50B0E390820B}"/>
                    </a:ext>
                  </a:extLst>
                </p:cNvPr>
                <p:cNvSpPr/>
                <p:nvPr/>
              </p:nvSpPr>
              <p:spPr>
                <a:xfrm>
                  <a:off x="11439154" y="3512042"/>
                  <a:ext cx="40318" cy="41487"/>
                </a:xfrm>
                <a:custGeom>
                  <a:avLst/>
                  <a:gdLst>
                    <a:gd name="connsiteX0" fmla="*/ 402 w 40318"/>
                    <a:gd name="connsiteY0" fmla="*/ 24795 h 41487"/>
                    <a:gd name="connsiteX1" fmla="*/ 16002 w 40318"/>
                    <a:gd name="connsiteY1" fmla="*/ 398 h 41487"/>
                    <a:gd name="connsiteX2" fmla="*/ 39859 w 40318"/>
                    <a:gd name="connsiteY2" fmla="*/ 16682 h 41487"/>
                    <a:gd name="connsiteX3" fmla="*/ 24258 w 40318"/>
                    <a:gd name="connsiteY3" fmla="*/ 41079 h 41487"/>
                    <a:gd name="connsiteX4" fmla="*/ 402 w 40318"/>
                    <a:gd name="connsiteY4" fmla="*/ 24795 h 41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18" h="41487">
                      <a:moveTo>
                        <a:pt x="402" y="24795"/>
                      </a:moveTo>
                      <a:cubicBezTo>
                        <a:pt x="-1790" y="13551"/>
                        <a:pt x="5213" y="2619"/>
                        <a:pt x="16002" y="398"/>
                      </a:cubicBezTo>
                      <a:cubicBezTo>
                        <a:pt x="26820" y="-1822"/>
                        <a:pt x="37496" y="5465"/>
                        <a:pt x="39859" y="16682"/>
                      </a:cubicBezTo>
                      <a:cubicBezTo>
                        <a:pt x="42221" y="27898"/>
                        <a:pt x="35247" y="38830"/>
                        <a:pt x="24258" y="41079"/>
                      </a:cubicBezTo>
                      <a:cubicBezTo>
                        <a:pt x="13269" y="43328"/>
                        <a:pt x="2594" y="36069"/>
                        <a:pt x="402" y="24795"/>
                      </a:cubicBezTo>
                      <a:close/>
                    </a:path>
                  </a:pathLst>
                </a:custGeom>
                <a:grpFill/>
                <a:ln w="2845"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id="{EE59996C-D8BA-5215-DE56-207241D89736}"/>
                    </a:ext>
                  </a:extLst>
                </p:cNvPr>
                <p:cNvSpPr/>
                <p:nvPr/>
              </p:nvSpPr>
              <p:spPr>
                <a:xfrm>
                  <a:off x="11320520" y="3534445"/>
                  <a:ext cx="38867" cy="39948"/>
                </a:xfrm>
                <a:custGeom>
                  <a:avLst/>
                  <a:gdLst>
                    <a:gd name="connsiteX0" fmla="*/ 237 w 38867"/>
                    <a:gd name="connsiteY0" fmla="*/ 22974 h 39948"/>
                    <a:gd name="connsiteX1" fmla="*/ 16237 w 38867"/>
                    <a:gd name="connsiteY1" fmla="*/ 228 h 39948"/>
                    <a:gd name="connsiteX2" fmla="*/ 38584 w 38867"/>
                    <a:gd name="connsiteY2" fmla="*/ 16967 h 39948"/>
                    <a:gd name="connsiteX3" fmla="*/ 22585 w 38867"/>
                    <a:gd name="connsiteY3" fmla="*/ 39714 h 39948"/>
                    <a:gd name="connsiteX4" fmla="*/ 266 w 38867"/>
                    <a:gd name="connsiteY4" fmla="*/ 22974 h 3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7" h="39948">
                      <a:moveTo>
                        <a:pt x="237" y="22974"/>
                      </a:moveTo>
                      <a:cubicBezTo>
                        <a:pt x="-1414" y="12071"/>
                        <a:pt x="5731" y="1879"/>
                        <a:pt x="16237" y="228"/>
                      </a:cubicBezTo>
                      <a:cubicBezTo>
                        <a:pt x="26741" y="-1423"/>
                        <a:pt x="36734" y="6064"/>
                        <a:pt x="38584" y="16967"/>
                      </a:cubicBezTo>
                      <a:cubicBezTo>
                        <a:pt x="40406" y="27842"/>
                        <a:pt x="33261" y="38034"/>
                        <a:pt x="22585" y="39714"/>
                      </a:cubicBezTo>
                      <a:cubicBezTo>
                        <a:pt x="11909" y="41393"/>
                        <a:pt x="1917" y="33906"/>
                        <a:pt x="266" y="22974"/>
                      </a:cubicBezTo>
                      <a:close/>
                    </a:path>
                  </a:pathLst>
                </a:custGeom>
                <a:grpFill/>
                <a:ln w="2845"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id="{8477B0DE-74A7-98C1-192A-852B8484AEF6}"/>
                    </a:ext>
                  </a:extLst>
                </p:cNvPr>
                <p:cNvSpPr/>
                <p:nvPr/>
              </p:nvSpPr>
              <p:spPr>
                <a:xfrm>
                  <a:off x="11201125" y="3552145"/>
                  <a:ext cx="37341" cy="38404"/>
                </a:xfrm>
                <a:custGeom>
                  <a:avLst/>
                  <a:gdLst>
                    <a:gd name="connsiteX0" fmla="*/ 123 w 37341"/>
                    <a:gd name="connsiteY0" fmla="*/ 21188 h 38404"/>
                    <a:gd name="connsiteX1" fmla="*/ 16406 w 37341"/>
                    <a:gd name="connsiteY1" fmla="*/ 122 h 38404"/>
                    <a:gd name="connsiteX2" fmla="*/ 37188 w 37341"/>
                    <a:gd name="connsiteY2" fmla="*/ 16862 h 38404"/>
                    <a:gd name="connsiteX3" fmla="*/ 20962 w 37341"/>
                    <a:gd name="connsiteY3" fmla="*/ 38298 h 38404"/>
                    <a:gd name="connsiteX4" fmla="*/ 151 w 37341"/>
                    <a:gd name="connsiteY4" fmla="*/ 21217 h 38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1" h="38404">
                      <a:moveTo>
                        <a:pt x="123" y="21188"/>
                      </a:moveTo>
                      <a:cubicBezTo>
                        <a:pt x="-1044" y="10655"/>
                        <a:pt x="6243" y="1204"/>
                        <a:pt x="16406" y="122"/>
                      </a:cubicBezTo>
                      <a:cubicBezTo>
                        <a:pt x="26570" y="-1045"/>
                        <a:pt x="35850" y="6271"/>
                        <a:pt x="37188" y="16862"/>
                      </a:cubicBezTo>
                      <a:cubicBezTo>
                        <a:pt x="38498" y="27338"/>
                        <a:pt x="31267" y="37102"/>
                        <a:pt x="20962" y="38298"/>
                      </a:cubicBezTo>
                      <a:cubicBezTo>
                        <a:pt x="10627" y="39408"/>
                        <a:pt x="1318" y="31750"/>
                        <a:pt x="151" y="21217"/>
                      </a:cubicBezTo>
                      <a:close/>
                    </a:path>
                  </a:pathLst>
                </a:custGeom>
                <a:grpFill/>
                <a:ln w="2845"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id="{6C88F977-659C-8CC4-D7F8-01481BA63CC3}"/>
                    </a:ext>
                  </a:extLst>
                </p:cNvPr>
                <p:cNvSpPr/>
                <p:nvPr/>
              </p:nvSpPr>
              <p:spPr>
                <a:xfrm>
                  <a:off x="11081121" y="3564618"/>
                  <a:ext cx="35814" cy="36875"/>
                </a:xfrm>
                <a:custGeom>
                  <a:avLst/>
                  <a:gdLst>
                    <a:gd name="connsiteX0" fmla="*/ 48 w 35814"/>
                    <a:gd name="connsiteY0" fmla="*/ 19904 h 36875"/>
                    <a:gd name="connsiteX1" fmla="*/ 16474 w 35814"/>
                    <a:gd name="connsiteY1" fmla="*/ 62 h 36875"/>
                    <a:gd name="connsiteX2" fmla="*/ 35747 w 35814"/>
                    <a:gd name="connsiteY2" fmla="*/ 16943 h 36875"/>
                    <a:gd name="connsiteX3" fmla="*/ 19321 w 35814"/>
                    <a:gd name="connsiteY3" fmla="*/ 36814 h 36875"/>
                    <a:gd name="connsiteX4" fmla="*/ 48 w 35814"/>
                    <a:gd name="connsiteY4" fmla="*/ 19904 h 3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4" h="36875">
                      <a:moveTo>
                        <a:pt x="48" y="19904"/>
                      </a:moveTo>
                      <a:cubicBezTo>
                        <a:pt x="-664" y="9798"/>
                        <a:pt x="6680" y="858"/>
                        <a:pt x="16474" y="62"/>
                      </a:cubicBezTo>
                      <a:cubicBezTo>
                        <a:pt x="26267" y="-764"/>
                        <a:pt x="34893" y="6809"/>
                        <a:pt x="35747" y="16943"/>
                      </a:cubicBezTo>
                      <a:cubicBezTo>
                        <a:pt x="36600" y="27106"/>
                        <a:pt x="29256" y="35989"/>
                        <a:pt x="19321" y="36814"/>
                      </a:cubicBezTo>
                      <a:cubicBezTo>
                        <a:pt x="9385" y="37640"/>
                        <a:pt x="759" y="30095"/>
                        <a:pt x="48" y="19904"/>
                      </a:cubicBezTo>
                      <a:close/>
                    </a:path>
                  </a:pathLst>
                </a:custGeom>
                <a:grpFill/>
                <a:ln w="2845"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id="{0445D7C6-2C00-5BAC-7D9B-01E5761C1D7A}"/>
                    </a:ext>
                  </a:extLst>
                </p:cNvPr>
                <p:cNvSpPr/>
                <p:nvPr/>
              </p:nvSpPr>
              <p:spPr>
                <a:xfrm>
                  <a:off x="10960740" y="3572212"/>
                  <a:ext cx="34329" cy="35350"/>
                </a:xfrm>
                <a:custGeom>
                  <a:avLst/>
                  <a:gdLst>
                    <a:gd name="connsiteX0" fmla="*/ 8 w 34329"/>
                    <a:gd name="connsiteY0" fmla="*/ 18287 h 35350"/>
                    <a:gd name="connsiteX1" fmla="*/ 16520 w 34329"/>
                    <a:gd name="connsiteY1" fmla="*/ 11 h 35350"/>
                    <a:gd name="connsiteX2" fmla="*/ 34312 w 34329"/>
                    <a:gd name="connsiteY2" fmla="*/ 17064 h 35350"/>
                    <a:gd name="connsiteX3" fmla="*/ 17801 w 34329"/>
                    <a:gd name="connsiteY3" fmla="*/ 35340 h 35350"/>
                    <a:gd name="connsiteX4" fmla="*/ 8 w 34329"/>
                    <a:gd name="connsiteY4" fmla="*/ 18287 h 35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5350">
                      <a:moveTo>
                        <a:pt x="8" y="18287"/>
                      </a:moveTo>
                      <a:cubicBezTo>
                        <a:pt x="-277" y="8523"/>
                        <a:pt x="7097" y="353"/>
                        <a:pt x="16520" y="11"/>
                      </a:cubicBezTo>
                      <a:cubicBezTo>
                        <a:pt x="25914" y="-331"/>
                        <a:pt x="33885" y="7299"/>
                        <a:pt x="34312" y="17064"/>
                      </a:cubicBezTo>
                      <a:cubicBezTo>
                        <a:pt x="34739" y="26828"/>
                        <a:pt x="27338" y="34998"/>
                        <a:pt x="17801" y="35340"/>
                      </a:cubicBezTo>
                      <a:cubicBezTo>
                        <a:pt x="8264" y="35682"/>
                        <a:pt x="293" y="28052"/>
                        <a:pt x="8" y="18287"/>
                      </a:cubicBezTo>
                      <a:close/>
                    </a:path>
                  </a:pathLst>
                </a:custGeom>
                <a:grpFill/>
                <a:ln w="2845" cap="flat">
                  <a:noFill/>
                  <a:prstDash val="solid"/>
                  <a:miter/>
                </a:ln>
              </p:spPr>
              <p:txBody>
                <a:bodyPr rtlCol="0" anchor="ctr"/>
                <a:lstStyle/>
                <a:p>
                  <a:endParaRPr lang="en-US"/>
                </a:p>
              </p:txBody>
            </p:sp>
            <p:sp>
              <p:nvSpPr>
                <p:cNvPr id="1416" name="Freeform: Shape 1415">
                  <a:extLst>
                    <a:ext uri="{FF2B5EF4-FFF2-40B4-BE49-F238E27FC236}">
                      <a16:creationId xmlns:a16="http://schemas.microsoft.com/office/drawing/2014/main" id="{4F4998C0-FEC5-BDCC-C6CB-F3107A938184}"/>
                    </a:ext>
                  </a:extLst>
                </p:cNvPr>
                <p:cNvSpPr/>
                <p:nvPr/>
              </p:nvSpPr>
              <p:spPr>
                <a:xfrm>
                  <a:off x="10840184" y="3574983"/>
                  <a:ext cx="32824" cy="33822"/>
                </a:xfrm>
                <a:custGeom>
                  <a:avLst/>
                  <a:gdLst>
                    <a:gd name="connsiteX0" fmla="*/ 1 w 32824"/>
                    <a:gd name="connsiteY0" fmla="*/ 16712 h 33822"/>
                    <a:gd name="connsiteX1" fmla="*/ 16484 w 32824"/>
                    <a:gd name="connsiteY1" fmla="*/ 1 h 33822"/>
                    <a:gd name="connsiteX2" fmla="*/ 28014 w 32824"/>
                    <a:gd name="connsiteY2" fmla="*/ 5097 h 33822"/>
                    <a:gd name="connsiteX3" fmla="*/ 32825 w 32824"/>
                    <a:gd name="connsiteY3" fmla="*/ 17025 h 33822"/>
                    <a:gd name="connsiteX4" fmla="*/ 28014 w 32824"/>
                    <a:gd name="connsiteY4" fmla="*/ 29010 h 33822"/>
                    <a:gd name="connsiteX5" fmla="*/ 16341 w 32824"/>
                    <a:gd name="connsiteY5" fmla="*/ 33822 h 33822"/>
                    <a:gd name="connsiteX6" fmla="*/ 1 w 32824"/>
                    <a:gd name="connsiteY6" fmla="*/ 16712 h 3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24" h="33822">
                      <a:moveTo>
                        <a:pt x="1" y="16712"/>
                      </a:moveTo>
                      <a:cubicBezTo>
                        <a:pt x="115" y="7374"/>
                        <a:pt x="7488" y="-113"/>
                        <a:pt x="16484" y="1"/>
                      </a:cubicBezTo>
                      <a:cubicBezTo>
                        <a:pt x="20982" y="58"/>
                        <a:pt x="25053" y="1994"/>
                        <a:pt x="28014" y="5097"/>
                      </a:cubicBezTo>
                      <a:cubicBezTo>
                        <a:pt x="30975" y="8200"/>
                        <a:pt x="32796" y="12356"/>
                        <a:pt x="32825" y="17025"/>
                      </a:cubicBezTo>
                      <a:cubicBezTo>
                        <a:pt x="32825" y="21666"/>
                        <a:pt x="31003" y="25964"/>
                        <a:pt x="28014" y="29010"/>
                      </a:cubicBezTo>
                      <a:cubicBezTo>
                        <a:pt x="25024" y="32028"/>
                        <a:pt x="20897" y="33879"/>
                        <a:pt x="16341" y="33822"/>
                      </a:cubicBezTo>
                      <a:cubicBezTo>
                        <a:pt x="7232" y="33708"/>
                        <a:pt x="-84" y="26050"/>
                        <a:pt x="1" y="16712"/>
                      </a:cubicBezTo>
                      <a:close/>
                    </a:path>
                  </a:pathLst>
                </a:custGeom>
                <a:grpFill/>
                <a:ln w="2845" cap="flat">
                  <a:noFill/>
                  <a:prstDash val="solid"/>
                  <a:miter/>
                </a:ln>
              </p:spPr>
              <p:txBody>
                <a:bodyPr rtlCol="0" anchor="ctr"/>
                <a:lstStyle/>
                <a:p>
                  <a:endParaRPr lang="en-US"/>
                </a:p>
              </p:txBody>
            </p:sp>
            <p:sp>
              <p:nvSpPr>
                <p:cNvPr id="1417" name="Freeform: Shape 1416">
                  <a:extLst>
                    <a:ext uri="{FF2B5EF4-FFF2-40B4-BE49-F238E27FC236}">
                      <a16:creationId xmlns:a16="http://schemas.microsoft.com/office/drawing/2014/main" id="{1F868F76-ADBC-68D1-D69F-5393DAD4DB35}"/>
                    </a:ext>
                  </a:extLst>
                </p:cNvPr>
                <p:cNvSpPr/>
                <p:nvPr/>
              </p:nvSpPr>
              <p:spPr>
                <a:xfrm>
                  <a:off x="10719657" y="3572815"/>
                  <a:ext cx="31321" cy="32241"/>
                </a:xfrm>
                <a:custGeom>
                  <a:avLst/>
                  <a:gdLst>
                    <a:gd name="connsiteX0" fmla="*/ 22 w 31321"/>
                    <a:gd name="connsiteY0" fmla="*/ 15350 h 32241"/>
                    <a:gd name="connsiteX1" fmla="*/ 16391 w 31321"/>
                    <a:gd name="connsiteY1" fmla="*/ 6 h 32241"/>
                    <a:gd name="connsiteX2" fmla="*/ 31309 w 31321"/>
                    <a:gd name="connsiteY2" fmla="*/ 16688 h 32241"/>
                    <a:gd name="connsiteX3" fmla="*/ 14939 w 31321"/>
                    <a:gd name="connsiteY3" fmla="*/ 32232 h 32241"/>
                    <a:gd name="connsiteX4" fmla="*/ 22 w 31321"/>
                    <a:gd name="connsiteY4" fmla="*/ 15350 h 32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21" h="32241">
                      <a:moveTo>
                        <a:pt x="22" y="15350"/>
                      </a:moveTo>
                      <a:cubicBezTo>
                        <a:pt x="477" y="6411"/>
                        <a:pt x="7794" y="-222"/>
                        <a:pt x="16391" y="6"/>
                      </a:cubicBezTo>
                      <a:cubicBezTo>
                        <a:pt x="24989" y="319"/>
                        <a:pt x="31650" y="7777"/>
                        <a:pt x="31309" y="16688"/>
                      </a:cubicBezTo>
                      <a:cubicBezTo>
                        <a:pt x="30967" y="25599"/>
                        <a:pt x="23622" y="32545"/>
                        <a:pt x="14939" y="32232"/>
                      </a:cubicBezTo>
                      <a:cubicBezTo>
                        <a:pt x="6228" y="32004"/>
                        <a:pt x="-434" y="24204"/>
                        <a:pt x="22" y="15350"/>
                      </a:cubicBezTo>
                      <a:close/>
                    </a:path>
                  </a:pathLst>
                </a:custGeom>
                <a:grpFill/>
                <a:ln w="2845"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id="{9F6BABE7-700D-08A0-AF07-C4463E9E8F27}"/>
                    </a:ext>
                  </a:extLst>
                </p:cNvPr>
                <p:cNvSpPr/>
                <p:nvPr/>
              </p:nvSpPr>
              <p:spPr>
                <a:xfrm>
                  <a:off x="10599335" y="3565511"/>
                  <a:ext cx="29834" cy="30704"/>
                </a:xfrm>
                <a:custGeom>
                  <a:avLst/>
                  <a:gdLst>
                    <a:gd name="connsiteX0" fmla="*/ 66 w 29834"/>
                    <a:gd name="connsiteY0" fmla="*/ 14114 h 30704"/>
                    <a:gd name="connsiteX1" fmla="*/ 16235 w 29834"/>
                    <a:gd name="connsiteY1" fmla="*/ 51 h 30704"/>
                    <a:gd name="connsiteX2" fmla="*/ 29786 w 29834"/>
                    <a:gd name="connsiteY2" fmla="*/ 16591 h 30704"/>
                    <a:gd name="connsiteX3" fmla="*/ 13617 w 29834"/>
                    <a:gd name="connsiteY3" fmla="*/ 30654 h 30704"/>
                    <a:gd name="connsiteX4" fmla="*/ 66 w 29834"/>
                    <a:gd name="connsiteY4" fmla="*/ 14114 h 3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4" h="30704">
                      <a:moveTo>
                        <a:pt x="66" y="14114"/>
                      </a:moveTo>
                      <a:cubicBezTo>
                        <a:pt x="834" y="5659"/>
                        <a:pt x="8093" y="-632"/>
                        <a:pt x="16235" y="51"/>
                      </a:cubicBezTo>
                      <a:cubicBezTo>
                        <a:pt x="24378" y="734"/>
                        <a:pt x="30441" y="8136"/>
                        <a:pt x="29786" y="16591"/>
                      </a:cubicBezTo>
                      <a:cubicBezTo>
                        <a:pt x="29103" y="25046"/>
                        <a:pt x="21872" y="31337"/>
                        <a:pt x="13617" y="30654"/>
                      </a:cubicBezTo>
                      <a:cubicBezTo>
                        <a:pt x="5360" y="29971"/>
                        <a:pt x="-703" y="22541"/>
                        <a:pt x="66" y="14114"/>
                      </a:cubicBezTo>
                      <a:close/>
                    </a:path>
                  </a:pathLst>
                </a:custGeom>
                <a:grpFill/>
                <a:ln w="2845"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id="{7912E20C-501D-7834-F0AB-809FB64F6748}"/>
                    </a:ext>
                  </a:extLst>
                </p:cNvPr>
                <p:cNvSpPr/>
                <p:nvPr/>
              </p:nvSpPr>
              <p:spPr>
                <a:xfrm>
                  <a:off x="10479441" y="3553399"/>
                  <a:ext cx="28323" cy="29164"/>
                </a:xfrm>
                <a:custGeom>
                  <a:avLst/>
                  <a:gdLst>
                    <a:gd name="connsiteX0" fmla="*/ 136 w 28323"/>
                    <a:gd name="connsiteY0" fmla="*/ 12732 h 29164"/>
                    <a:gd name="connsiteX1" fmla="*/ 16022 w 28323"/>
                    <a:gd name="connsiteY1" fmla="*/ 120 h 29164"/>
                    <a:gd name="connsiteX2" fmla="*/ 28206 w 28323"/>
                    <a:gd name="connsiteY2" fmla="*/ 16433 h 29164"/>
                    <a:gd name="connsiteX3" fmla="*/ 12321 w 28323"/>
                    <a:gd name="connsiteY3" fmla="*/ 29044 h 29164"/>
                    <a:gd name="connsiteX4" fmla="*/ 136 w 28323"/>
                    <a:gd name="connsiteY4" fmla="*/ 12732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3" h="29164">
                      <a:moveTo>
                        <a:pt x="136" y="12732"/>
                      </a:moveTo>
                      <a:cubicBezTo>
                        <a:pt x="1190" y="4732"/>
                        <a:pt x="8307" y="-905"/>
                        <a:pt x="16022" y="120"/>
                      </a:cubicBezTo>
                      <a:cubicBezTo>
                        <a:pt x="23737" y="1145"/>
                        <a:pt x="29202" y="8462"/>
                        <a:pt x="28206" y="16433"/>
                      </a:cubicBezTo>
                      <a:cubicBezTo>
                        <a:pt x="27238" y="24432"/>
                        <a:pt x="20121" y="30069"/>
                        <a:pt x="12321" y="29044"/>
                      </a:cubicBezTo>
                      <a:cubicBezTo>
                        <a:pt x="4521" y="28019"/>
                        <a:pt x="-945" y="20703"/>
                        <a:pt x="136" y="12732"/>
                      </a:cubicBezTo>
                      <a:close/>
                    </a:path>
                  </a:pathLst>
                </a:custGeom>
                <a:grpFill/>
                <a:ln w="2845"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id="{28B7C585-0895-E4CF-8218-4533575D8F02}"/>
                    </a:ext>
                  </a:extLst>
                </p:cNvPr>
                <p:cNvSpPr/>
                <p:nvPr/>
              </p:nvSpPr>
              <p:spPr>
                <a:xfrm>
                  <a:off x="10360168" y="3536488"/>
                  <a:ext cx="26854" cy="27636"/>
                </a:xfrm>
                <a:custGeom>
                  <a:avLst/>
                  <a:gdLst>
                    <a:gd name="connsiteX0" fmla="*/ 213 w 26854"/>
                    <a:gd name="connsiteY0" fmla="*/ 11452 h 27636"/>
                    <a:gd name="connsiteX1" fmla="*/ 15728 w 26854"/>
                    <a:gd name="connsiteY1" fmla="*/ 207 h 27636"/>
                    <a:gd name="connsiteX2" fmla="*/ 26659 w 26854"/>
                    <a:gd name="connsiteY2" fmla="*/ 15950 h 27636"/>
                    <a:gd name="connsiteX3" fmla="*/ 11116 w 26854"/>
                    <a:gd name="connsiteY3" fmla="*/ 27451 h 27636"/>
                    <a:gd name="connsiteX4" fmla="*/ 213 w 26854"/>
                    <a:gd name="connsiteY4" fmla="*/ 11424 h 27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4" h="27636">
                      <a:moveTo>
                        <a:pt x="213" y="11452"/>
                      </a:moveTo>
                      <a:cubicBezTo>
                        <a:pt x="1522" y="3937"/>
                        <a:pt x="8468" y="-1102"/>
                        <a:pt x="15728" y="207"/>
                      </a:cubicBezTo>
                      <a:cubicBezTo>
                        <a:pt x="22988" y="1431"/>
                        <a:pt x="27913" y="8406"/>
                        <a:pt x="26659" y="15950"/>
                      </a:cubicBezTo>
                      <a:cubicBezTo>
                        <a:pt x="25435" y="23466"/>
                        <a:pt x="18461" y="28704"/>
                        <a:pt x="11116" y="27451"/>
                      </a:cubicBezTo>
                      <a:cubicBezTo>
                        <a:pt x="3772" y="26113"/>
                        <a:pt x="-1097" y="18939"/>
                        <a:pt x="213" y="11424"/>
                      </a:cubicBezTo>
                      <a:close/>
                    </a:path>
                  </a:pathLst>
                </a:custGeom>
                <a:grpFill/>
                <a:ln w="2845"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id="{CFB04EC9-2745-59FF-F500-82E077C78C66}"/>
                    </a:ext>
                  </a:extLst>
                </p:cNvPr>
                <p:cNvSpPr/>
                <p:nvPr/>
              </p:nvSpPr>
              <p:spPr>
                <a:xfrm>
                  <a:off x="10241739" y="3514439"/>
                  <a:ext cx="25404" cy="26037"/>
                </a:xfrm>
                <a:custGeom>
                  <a:avLst/>
                  <a:gdLst>
                    <a:gd name="connsiteX0" fmla="*/ 300 w 25404"/>
                    <a:gd name="connsiteY0" fmla="*/ 10470 h 26037"/>
                    <a:gd name="connsiteX1" fmla="*/ 15417 w 25404"/>
                    <a:gd name="connsiteY1" fmla="*/ 250 h 26037"/>
                    <a:gd name="connsiteX2" fmla="*/ 25124 w 25404"/>
                    <a:gd name="connsiteY2" fmla="*/ 15566 h 26037"/>
                    <a:gd name="connsiteX3" fmla="*/ 10007 w 25404"/>
                    <a:gd name="connsiteY3" fmla="*/ 25786 h 26037"/>
                    <a:gd name="connsiteX4" fmla="*/ 300 w 25404"/>
                    <a:gd name="connsiteY4" fmla="*/ 10470 h 2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4" h="26037">
                      <a:moveTo>
                        <a:pt x="300" y="10470"/>
                      </a:moveTo>
                      <a:cubicBezTo>
                        <a:pt x="1837" y="3438"/>
                        <a:pt x="8584" y="-1145"/>
                        <a:pt x="15417" y="250"/>
                      </a:cubicBezTo>
                      <a:cubicBezTo>
                        <a:pt x="22249" y="1645"/>
                        <a:pt x="26576" y="8506"/>
                        <a:pt x="25124" y="15566"/>
                      </a:cubicBezTo>
                      <a:cubicBezTo>
                        <a:pt x="23672" y="22626"/>
                        <a:pt x="16897" y="27181"/>
                        <a:pt x="10007" y="25786"/>
                      </a:cubicBezTo>
                      <a:cubicBezTo>
                        <a:pt x="3118" y="24363"/>
                        <a:pt x="-1209" y="17502"/>
                        <a:pt x="300" y="10470"/>
                      </a:cubicBezTo>
                      <a:close/>
                    </a:path>
                  </a:pathLst>
                </a:custGeom>
                <a:grpFill/>
                <a:ln w="2845"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id="{67CB7E1E-D70F-3CE3-8BE7-914332C0F71F}"/>
                    </a:ext>
                  </a:extLst>
                </p:cNvPr>
                <p:cNvSpPr/>
                <p:nvPr/>
              </p:nvSpPr>
              <p:spPr>
                <a:xfrm>
                  <a:off x="10124342" y="3487568"/>
                  <a:ext cx="23880" cy="24521"/>
                </a:xfrm>
                <a:custGeom>
                  <a:avLst/>
                  <a:gdLst>
                    <a:gd name="connsiteX0" fmla="*/ 408 w 23880"/>
                    <a:gd name="connsiteY0" fmla="*/ 9299 h 24521"/>
                    <a:gd name="connsiteX1" fmla="*/ 14983 w 23880"/>
                    <a:gd name="connsiteY1" fmla="*/ 360 h 24521"/>
                    <a:gd name="connsiteX2" fmla="*/ 23495 w 23880"/>
                    <a:gd name="connsiteY2" fmla="*/ 15221 h 24521"/>
                    <a:gd name="connsiteX3" fmla="*/ 8920 w 23880"/>
                    <a:gd name="connsiteY3" fmla="*/ 24160 h 24521"/>
                    <a:gd name="connsiteX4" fmla="*/ 408 w 23880"/>
                    <a:gd name="connsiteY4" fmla="*/ 9299 h 24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80" h="24521">
                      <a:moveTo>
                        <a:pt x="408" y="9299"/>
                      </a:moveTo>
                      <a:cubicBezTo>
                        <a:pt x="2116" y="2752"/>
                        <a:pt x="8635" y="-1262"/>
                        <a:pt x="14983" y="360"/>
                      </a:cubicBezTo>
                      <a:cubicBezTo>
                        <a:pt x="21332" y="1983"/>
                        <a:pt x="25147" y="8644"/>
                        <a:pt x="23495" y="15221"/>
                      </a:cubicBezTo>
                      <a:cubicBezTo>
                        <a:pt x="21845" y="21797"/>
                        <a:pt x="15325" y="25782"/>
                        <a:pt x="8920" y="24160"/>
                      </a:cubicBezTo>
                      <a:cubicBezTo>
                        <a:pt x="2514" y="22509"/>
                        <a:pt x="-1300" y="15847"/>
                        <a:pt x="408" y="9299"/>
                      </a:cubicBezTo>
                      <a:close/>
                    </a:path>
                  </a:pathLst>
                </a:custGeom>
                <a:grpFill/>
                <a:ln w="2845"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id="{737B0542-913E-92B7-A1FA-4178045B3636}"/>
                    </a:ext>
                  </a:extLst>
                </p:cNvPr>
                <p:cNvSpPr/>
                <p:nvPr/>
              </p:nvSpPr>
              <p:spPr>
                <a:xfrm>
                  <a:off x="10008170" y="3456013"/>
                  <a:ext cx="22353" cy="23019"/>
                </a:xfrm>
                <a:custGeom>
                  <a:avLst/>
                  <a:gdLst>
                    <a:gd name="connsiteX0" fmla="*/ 514 w 22353"/>
                    <a:gd name="connsiteY0" fmla="*/ 8202 h 23019"/>
                    <a:gd name="connsiteX1" fmla="*/ 14492 w 22353"/>
                    <a:gd name="connsiteY1" fmla="*/ 487 h 23019"/>
                    <a:gd name="connsiteX2" fmla="*/ 21865 w 22353"/>
                    <a:gd name="connsiteY2" fmla="*/ 14778 h 23019"/>
                    <a:gd name="connsiteX3" fmla="*/ 7887 w 22353"/>
                    <a:gd name="connsiteY3" fmla="*/ 22522 h 23019"/>
                    <a:gd name="connsiteX4" fmla="*/ 514 w 22353"/>
                    <a:gd name="connsiteY4" fmla="*/ 8202 h 23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53" h="23019">
                      <a:moveTo>
                        <a:pt x="514" y="8202"/>
                      </a:moveTo>
                      <a:cubicBezTo>
                        <a:pt x="2364" y="2110"/>
                        <a:pt x="8627" y="-1335"/>
                        <a:pt x="14492" y="487"/>
                      </a:cubicBezTo>
                      <a:cubicBezTo>
                        <a:pt x="20357" y="2309"/>
                        <a:pt x="23659" y="8715"/>
                        <a:pt x="21865" y="14778"/>
                      </a:cubicBezTo>
                      <a:cubicBezTo>
                        <a:pt x="20072" y="20899"/>
                        <a:pt x="13809" y="24372"/>
                        <a:pt x="7887" y="22522"/>
                      </a:cubicBezTo>
                      <a:cubicBezTo>
                        <a:pt x="1966" y="20700"/>
                        <a:pt x="-1337" y="14266"/>
                        <a:pt x="514" y="8202"/>
                      </a:cubicBezTo>
                      <a:close/>
                    </a:path>
                  </a:pathLst>
                </a:custGeom>
                <a:grpFill/>
                <a:ln w="2845"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id="{0700CC2F-CB2E-C690-5459-C3897DB2CCC1}"/>
                    </a:ext>
                  </a:extLst>
                </p:cNvPr>
                <p:cNvSpPr/>
                <p:nvPr/>
              </p:nvSpPr>
              <p:spPr>
                <a:xfrm>
                  <a:off x="9893396" y="3419618"/>
                  <a:ext cx="20967" cy="21353"/>
                </a:xfrm>
                <a:custGeom>
                  <a:avLst/>
                  <a:gdLst>
                    <a:gd name="connsiteX0" fmla="*/ 618 w 20967"/>
                    <a:gd name="connsiteY0" fmla="*/ 7360 h 21353"/>
                    <a:gd name="connsiteX1" fmla="*/ 13998 w 20967"/>
                    <a:gd name="connsiteY1" fmla="*/ 528 h 21353"/>
                    <a:gd name="connsiteX2" fmla="*/ 20375 w 20967"/>
                    <a:gd name="connsiteY2" fmla="*/ 13993 h 21353"/>
                    <a:gd name="connsiteX3" fmla="*/ 6995 w 20967"/>
                    <a:gd name="connsiteY3" fmla="*/ 20826 h 21353"/>
                    <a:gd name="connsiteX4" fmla="*/ 618 w 20967"/>
                    <a:gd name="connsiteY4" fmla="*/ 7360 h 21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7" h="21353">
                      <a:moveTo>
                        <a:pt x="618" y="7360"/>
                      </a:moveTo>
                      <a:cubicBezTo>
                        <a:pt x="2582" y="1752"/>
                        <a:pt x="8561" y="-1294"/>
                        <a:pt x="13998" y="528"/>
                      </a:cubicBezTo>
                      <a:cubicBezTo>
                        <a:pt x="19435" y="2350"/>
                        <a:pt x="22282" y="8385"/>
                        <a:pt x="20375" y="13993"/>
                      </a:cubicBezTo>
                      <a:cubicBezTo>
                        <a:pt x="18468" y="19601"/>
                        <a:pt x="12489" y="22648"/>
                        <a:pt x="6995" y="20826"/>
                      </a:cubicBezTo>
                      <a:cubicBezTo>
                        <a:pt x="1529" y="18975"/>
                        <a:pt x="-1346" y="12968"/>
                        <a:pt x="618" y="7360"/>
                      </a:cubicBezTo>
                      <a:close/>
                    </a:path>
                  </a:pathLst>
                </a:custGeom>
                <a:grpFill/>
                <a:ln w="2845"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id="{1DA5CFE9-3E38-978A-7548-2DFD981EDB76}"/>
                    </a:ext>
                  </a:extLst>
                </p:cNvPr>
                <p:cNvSpPr/>
                <p:nvPr/>
              </p:nvSpPr>
              <p:spPr>
                <a:xfrm>
                  <a:off x="9780367" y="3378364"/>
                  <a:ext cx="19432" cy="19864"/>
                </a:xfrm>
                <a:custGeom>
                  <a:avLst/>
                  <a:gdLst>
                    <a:gd name="connsiteX0" fmla="*/ 714 w 19432"/>
                    <a:gd name="connsiteY0" fmla="*/ 6396 h 19864"/>
                    <a:gd name="connsiteX1" fmla="*/ 13354 w 19432"/>
                    <a:gd name="connsiteY1" fmla="*/ 646 h 19864"/>
                    <a:gd name="connsiteX2" fmla="*/ 18734 w 19432"/>
                    <a:gd name="connsiteY2" fmla="*/ 13456 h 19864"/>
                    <a:gd name="connsiteX3" fmla="*/ 6094 w 19432"/>
                    <a:gd name="connsiteY3" fmla="*/ 19207 h 19864"/>
                    <a:gd name="connsiteX4" fmla="*/ 714 w 19432"/>
                    <a:gd name="connsiteY4" fmla="*/ 6396 h 1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2" h="19864">
                      <a:moveTo>
                        <a:pt x="714" y="6396"/>
                      </a:moveTo>
                      <a:cubicBezTo>
                        <a:pt x="2735" y="1272"/>
                        <a:pt x="8400" y="-1290"/>
                        <a:pt x="13354" y="646"/>
                      </a:cubicBezTo>
                      <a:cubicBezTo>
                        <a:pt x="18307" y="2582"/>
                        <a:pt x="20727" y="8304"/>
                        <a:pt x="18734" y="13456"/>
                      </a:cubicBezTo>
                      <a:cubicBezTo>
                        <a:pt x="16741" y="18581"/>
                        <a:pt x="11076" y="21171"/>
                        <a:pt x="6094" y="19207"/>
                      </a:cubicBezTo>
                      <a:cubicBezTo>
                        <a:pt x="1112" y="17243"/>
                        <a:pt x="-1308" y="11521"/>
                        <a:pt x="714" y="6396"/>
                      </a:cubicBezTo>
                      <a:close/>
                    </a:path>
                  </a:pathLst>
                </a:custGeom>
                <a:grpFill/>
                <a:ln w="2845"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id="{B9F9344F-B304-D0FE-AE0D-4D45EF2F5A26}"/>
                    </a:ext>
                  </a:extLst>
                </p:cNvPr>
                <p:cNvSpPr/>
                <p:nvPr/>
              </p:nvSpPr>
              <p:spPr>
                <a:xfrm>
                  <a:off x="9669073" y="3332583"/>
                  <a:ext cx="17884" cy="18350"/>
                </a:xfrm>
                <a:custGeom>
                  <a:avLst/>
                  <a:gdLst>
                    <a:gd name="connsiteX0" fmla="*/ 811 w 17884"/>
                    <a:gd name="connsiteY0" fmla="*/ 5517 h 18350"/>
                    <a:gd name="connsiteX1" fmla="*/ 12654 w 17884"/>
                    <a:gd name="connsiteY1" fmla="*/ 763 h 18350"/>
                    <a:gd name="connsiteX2" fmla="*/ 17095 w 17884"/>
                    <a:gd name="connsiteY2" fmla="*/ 12833 h 18350"/>
                    <a:gd name="connsiteX3" fmla="*/ 5252 w 17884"/>
                    <a:gd name="connsiteY3" fmla="*/ 17588 h 18350"/>
                    <a:gd name="connsiteX4" fmla="*/ 811 w 17884"/>
                    <a:gd name="connsiteY4" fmla="*/ 5517 h 18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 h="18350">
                      <a:moveTo>
                        <a:pt x="811" y="5517"/>
                      </a:moveTo>
                      <a:cubicBezTo>
                        <a:pt x="2861" y="877"/>
                        <a:pt x="8184" y="-1258"/>
                        <a:pt x="12654" y="763"/>
                      </a:cubicBezTo>
                      <a:cubicBezTo>
                        <a:pt x="17123" y="2784"/>
                        <a:pt x="19116" y="8165"/>
                        <a:pt x="17095" y="12833"/>
                      </a:cubicBezTo>
                      <a:cubicBezTo>
                        <a:pt x="15074" y="17474"/>
                        <a:pt x="9750" y="19609"/>
                        <a:pt x="5252" y="17588"/>
                      </a:cubicBezTo>
                      <a:cubicBezTo>
                        <a:pt x="725" y="15566"/>
                        <a:pt x="-1239" y="10157"/>
                        <a:pt x="811" y="5517"/>
                      </a:cubicBezTo>
                      <a:close/>
                    </a:path>
                  </a:pathLst>
                </a:custGeom>
                <a:grpFill/>
                <a:ln w="2845"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id="{5B23DC57-F28D-C4C6-F611-5D9EF46C0878}"/>
                    </a:ext>
                  </a:extLst>
                </p:cNvPr>
                <p:cNvSpPr/>
                <p:nvPr/>
              </p:nvSpPr>
              <p:spPr>
                <a:xfrm>
                  <a:off x="9559765" y="3282280"/>
                  <a:ext cx="16495" cy="16704"/>
                </a:xfrm>
                <a:custGeom>
                  <a:avLst/>
                  <a:gdLst>
                    <a:gd name="connsiteX0" fmla="*/ 886 w 16495"/>
                    <a:gd name="connsiteY0" fmla="*/ 4806 h 16704"/>
                    <a:gd name="connsiteX1" fmla="*/ 11960 w 16495"/>
                    <a:gd name="connsiteY1" fmla="*/ 792 h 16704"/>
                    <a:gd name="connsiteX2" fmla="*/ 15633 w 16495"/>
                    <a:gd name="connsiteY2" fmla="*/ 11894 h 16704"/>
                    <a:gd name="connsiteX3" fmla="*/ 4558 w 16495"/>
                    <a:gd name="connsiteY3" fmla="*/ 15909 h 16704"/>
                    <a:gd name="connsiteX4" fmla="*/ 886 w 16495"/>
                    <a:gd name="connsiteY4" fmla="*/ 4806 h 16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95" h="16704">
                      <a:moveTo>
                        <a:pt x="886" y="4806"/>
                      </a:moveTo>
                      <a:cubicBezTo>
                        <a:pt x="2935" y="649"/>
                        <a:pt x="7917" y="-1172"/>
                        <a:pt x="11960" y="792"/>
                      </a:cubicBezTo>
                      <a:cubicBezTo>
                        <a:pt x="16003" y="2756"/>
                        <a:pt x="17654" y="7710"/>
                        <a:pt x="15633" y="11894"/>
                      </a:cubicBezTo>
                      <a:cubicBezTo>
                        <a:pt x="13611" y="16079"/>
                        <a:pt x="8629" y="17873"/>
                        <a:pt x="4558" y="15909"/>
                      </a:cubicBezTo>
                      <a:cubicBezTo>
                        <a:pt x="459" y="13944"/>
                        <a:pt x="-1164" y="8991"/>
                        <a:pt x="886" y="4806"/>
                      </a:cubicBezTo>
                      <a:close/>
                    </a:path>
                  </a:pathLst>
                </a:custGeom>
                <a:grpFill/>
                <a:ln w="2845"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id="{F0A36E59-86B4-27AA-2AB0-63A1801A746F}"/>
                    </a:ext>
                  </a:extLst>
                </p:cNvPr>
                <p:cNvSpPr/>
                <p:nvPr/>
              </p:nvSpPr>
              <p:spPr>
                <a:xfrm>
                  <a:off x="9452795" y="3227235"/>
                  <a:ext cx="14976" cy="15184"/>
                </a:xfrm>
                <a:custGeom>
                  <a:avLst/>
                  <a:gdLst>
                    <a:gd name="connsiteX0" fmla="*/ 958 w 14976"/>
                    <a:gd name="connsiteY0" fmla="*/ 4053 h 15184"/>
                    <a:gd name="connsiteX1" fmla="*/ 11149 w 14976"/>
                    <a:gd name="connsiteY1" fmla="*/ 865 h 15184"/>
                    <a:gd name="connsiteX2" fmla="*/ 14025 w 14976"/>
                    <a:gd name="connsiteY2" fmla="*/ 11113 h 15184"/>
                    <a:gd name="connsiteX3" fmla="*/ 3833 w 14976"/>
                    <a:gd name="connsiteY3" fmla="*/ 14302 h 15184"/>
                    <a:gd name="connsiteX4" fmla="*/ 958 w 14976"/>
                    <a:gd name="connsiteY4" fmla="*/ 4053 h 15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6" h="15184">
                      <a:moveTo>
                        <a:pt x="958" y="4053"/>
                      </a:moveTo>
                      <a:cubicBezTo>
                        <a:pt x="2979" y="352"/>
                        <a:pt x="7534" y="-1071"/>
                        <a:pt x="11149" y="865"/>
                      </a:cubicBezTo>
                      <a:cubicBezTo>
                        <a:pt x="14736" y="2800"/>
                        <a:pt x="16046" y="7412"/>
                        <a:pt x="14025" y="11113"/>
                      </a:cubicBezTo>
                      <a:cubicBezTo>
                        <a:pt x="12032" y="14842"/>
                        <a:pt x="7448" y="16266"/>
                        <a:pt x="3833" y="14302"/>
                      </a:cubicBezTo>
                      <a:cubicBezTo>
                        <a:pt x="217" y="12337"/>
                        <a:pt x="-1064" y="7754"/>
                        <a:pt x="958" y="4053"/>
                      </a:cubicBezTo>
                      <a:close/>
                    </a:path>
                  </a:pathLst>
                </a:custGeom>
                <a:grpFill/>
                <a:ln w="2845"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id="{448A49C9-715A-7C94-7046-DDFB0DBEACB0}"/>
                    </a:ext>
                  </a:extLst>
                </p:cNvPr>
                <p:cNvSpPr/>
                <p:nvPr/>
              </p:nvSpPr>
              <p:spPr>
                <a:xfrm>
                  <a:off x="9348137" y="3167922"/>
                  <a:ext cx="13456" cy="13689"/>
                </a:xfrm>
                <a:custGeom>
                  <a:avLst/>
                  <a:gdLst>
                    <a:gd name="connsiteX0" fmla="*/ 1023 w 13456"/>
                    <a:gd name="connsiteY0" fmla="*/ 3382 h 13689"/>
                    <a:gd name="connsiteX1" fmla="*/ 10276 w 13456"/>
                    <a:gd name="connsiteY1" fmla="*/ 934 h 13689"/>
                    <a:gd name="connsiteX2" fmla="*/ 12439 w 13456"/>
                    <a:gd name="connsiteY2" fmla="*/ 10300 h 13689"/>
                    <a:gd name="connsiteX3" fmla="*/ 3187 w 13456"/>
                    <a:gd name="connsiteY3" fmla="*/ 12749 h 13689"/>
                    <a:gd name="connsiteX4" fmla="*/ 1023 w 13456"/>
                    <a:gd name="connsiteY4" fmla="*/ 3382 h 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6" h="13689">
                      <a:moveTo>
                        <a:pt x="1023" y="3382"/>
                      </a:moveTo>
                      <a:cubicBezTo>
                        <a:pt x="2988" y="137"/>
                        <a:pt x="7116" y="-973"/>
                        <a:pt x="10276" y="934"/>
                      </a:cubicBezTo>
                      <a:cubicBezTo>
                        <a:pt x="13436" y="2842"/>
                        <a:pt x="14404" y="7027"/>
                        <a:pt x="12439" y="10300"/>
                      </a:cubicBezTo>
                      <a:cubicBezTo>
                        <a:pt x="10503" y="13574"/>
                        <a:pt x="6376" y="14656"/>
                        <a:pt x="3187" y="12749"/>
                      </a:cubicBezTo>
                      <a:cubicBezTo>
                        <a:pt x="-1" y="10841"/>
                        <a:pt x="-941" y="6628"/>
                        <a:pt x="1023" y="3382"/>
                      </a:cubicBezTo>
                      <a:close/>
                    </a:path>
                  </a:pathLst>
                </a:custGeom>
                <a:grpFill/>
                <a:ln w="2845"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id="{5392B285-8EA1-19FE-4896-A569546FB605}"/>
                    </a:ext>
                  </a:extLst>
                </p:cNvPr>
                <p:cNvSpPr/>
                <p:nvPr/>
              </p:nvSpPr>
              <p:spPr>
                <a:xfrm>
                  <a:off x="9246026" y="3104368"/>
                  <a:ext cx="12017" cy="12057"/>
                </a:xfrm>
                <a:custGeom>
                  <a:avLst/>
                  <a:gdLst>
                    <a:gd name="connsiteX0" fmla="*/ 1019 w 12017"/>
                    <a:gd name="connsiteY0" fmla="*/ 2826 h 12057"/>
                    <a:gd name="connsiteX1" fmla="*/ 9360 w 12017"/>
                    <a:gd name="connsiteY1" fmla="*/ 919 h 12057"/>
                    <a:gd name="connsiteX2" fmla="*/ 11012 w 12017"/>
                    <a:gd name="connsiteY2" fmla="*/ 9231 h 12057"/>
                    <a:gd name="connsiteX3" fmla="*/ 2671 w 12017"/>
                    <a:gd name="connsiteY3" fmla="*/ 11139 h 12057"/>
                    <a:gd name="connsiteX4" fmla="*/ 1019 w 12017"/>
                    <a:gd name="connsiteY4" fmla="*/ 2826 h 12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 h="12057">
                      <a:moveTo>
                        <a:pt x="1019" y="2826"/>
                      </a:moveTo>
                      <a:cubicBezTo>
                        <a:pt x="2869" y="8"/>
                        <a:pt x="6599" y="-846"/>
                        <a:pt x="9360" y="919"/>
                      </a:cubicBezTo>
                      <a:cubicBezTo>
                        <a:pt x="12122" y="2684"/>
                        <a:pt x="12833" y="6413"/>
                        <a:pt x="11012" y="9231"/>
                      </a:cubicBezTo>
                      <a:cubicBezTo>
                        <a:pt x="9161" y="12050"/>
                        <a:pt x="5432" y="12904"/>
                        <a:pt x="2671" y="11139"/>
                      </a:cubicBezTo>
                      <a:cubicBezTo>
                        <a:pt x="-91" y="9374"/>
                        <a:pt x="-832" y="5644"/>
                        <a:pt x="1019" y="2826"/>
                      </a:cubicBezTo>
                      <a:close/>
                    </a:path>
                  </a:pathLst>
                </a:custGeom>
                <a:grpFill/>
                <a:ln w="2845" cap="flat">
                  <a:noFill/>
                  <a:prstDash val="solid"/>
                  <a:miter/>
                </a:ln>
              </p:spPr>
              <p:txBody>
                <a:bodyPr rtlCol="0" anchor="ctr"/>
                <a:lstStyle/>
                <a:p>
                  <a:endParaRPr lang="en-US"/>
                </a:p>
              </p:txBody>
            </p:sp>
            <p:sp>
              <p:nvSpPr>
                <p:cNvPr id="1431" name="Freeform: Shape 1430">
                  <a:extLst>
                    <a:ext uri="{FF2B5EF4-FFF2-40B4-BE49-F238E27FC236}">
                      <a16:creationId xmlns:a16="http://schemas.microsoft.com/office/drawing/2014/main" id="{30B42E4B-186A-4D32-9941-CA3EC020F81D}"/>
                    </a:ext>
                  </a:extLst>
                </p:cNvPr>
                <p:cNvSpPr/>
                <p:nvPr/>
              </p:nvSpPr>
              <p:spPr>
                <a:xfrm>
                  <a:off x="9146814" y="3036407"/>
                  <a:ext cx="10465" cy="10564"/>
                </a:xfrm>
                <a:custGeom>
                  <a:avLst/>
                  <a:gdLst>
                    <a:gd name="connsiteX0" fmla="*/ 1019 w 10465"/>
                    <a:gd name="connsiteY0" fmla="*/ 2264 h 10564"/>
                    <a:gd name="connsiteX1" fmla="*/ 8336 w 10465"/>
                    <a:gd name="connsiteY1" fmla="*/ 955 h 10564"/>
                    <a:gd name="connsiteX2" fmla="*/ 9446 w 10465"/>
                    <a:gd name="connsiteY2" fmla="*/ 8300 h 10564"/>
                    <a:gd name="connsiteX3" fmla="*/ 2130 w 10465"/>
                    <a:gd name="connsiteY3" fmla="*/ 9609 h 10564"/>
                    <a:gd name="connsiteX4" fmla="*/ 1019 w 10465"/>
                    <a:gd name="connsiteY4" fmla="*/ 2264 h 1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5" h="10564">
                      <a:moveTo>
                        <a:pt x="1019" y="2264"/>
                      </a:moveTo>
                      <a:cubicBezTo>
                        <a:pt x="2728" y="-127"/>
                        <a:pt x="6030" y="-725"/>
                        <a:pt x="8336" y="955"/>
                      </a:cubicBezTo>
                      <a:cubicBezTo>
                        <a:pt x="10670" y="2606"/>
                        <a:pt x="11154" y="5908"/>
                        <a:pt x="9446" y="8300"/>
                      </a:cubicBezTo>
                      <a:cubicBezTo>
                        <a:pt x="7738" y="10691"/>
                        <a:pt x="4464" y="11289"/>
                        <a:pt x="2130" y="9609"/>
                      </a:cubicBezTo>
                      <a:cubicBezTo>
                        <a:pt x="-205" y="7930"/>
                        <a:pt x="-689" y="4656"/>
                        <a:pt x="1019" y="2264"/>
                      </a:cubicBezTo>
                      <a:close/>
                    </a:path>
                  </a:pathLst>
                </a:custGeom>
                <a:grpFill/>
                <a:ln w="2845" cap="flat">
                  <a:noFill/>
                  <a:prstDash val="solid"/>
                  <a:miter/>
                </a:ln>
              </p:spPr>
              <p:txBody>
                <a:bodyPr rtlCol="0" anchor="ctr"/>
                <a:lstStyle/>
                <a:p>
                  <a:endParaRPr lang="en-US"/>
                </a:p>
              </p:txBody>
            </p:sp>
            <p:sp>
              <p:nvSpPr>
                <p:cNvPr id="1432" name="Freeform: Shape 1431">
                  <a:extLst>
                    <a:ext uri="{FF2B5EF4-FFF2-40B4-BE49-F238E27FC236}">
                      <a16:creationId xmlns:a16="http://schemas.microsoft.com/office/drawing/2014/main" id="{FDAF82BC-87AA-CE8D-9317-A5FD7C8452A5}"/>
                    </a:ext>
                  </a:extLst>
                </p:cNvPr>
                <p:cNvSpPr/>
                <p:nvPr/>
              </p:nvSpPr>
              <p:spPr>
                <a:xfrm>
                  <a:off x="9050354" y="2964582"/>
                  <a:ext cx="8946" cy="9054"/>
                </a:xfrm>
                <a:custGeom>
                  <a:avLst/>
                  <a:gdLst>
                    <a:gd name="connsiteX0" fmla="*/ 1000 w 8946"/>
                    <a:gd name="connsiteY0" fmla="*/ 1780 h 9054"/>
                    <a:gd name="connsiteX1" fmla="*/ 7292 w 8946"/>
                    <a:gd name="connsiteY1" fmla="*/ 926 h 9054"/>
                    <a:gd name="connsiteX2" fmla="*/ 7946 w 8946"/>
                    <a:gd name="connsiteY2" fmla="*/ 7275 h 9054"/>
                    <a:gd name="connsiteX3" fmla="*/ 1655 w 8946"/>
                    <a:gd name="connsiteY3" fmla="*/ 8128 h 9054"/>
                    <a:gd name="connsiteX4" fmla="*/ 1000 w 8946"/>
                    <a:gd name="connsiteY4" fmla="*/ 1780 h 9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 h="9054">
                      <a:moveTo>
                        <a:pt x="1000" y="1780"/>
                      </a:moveTo>
                      <a:cubicBezTo>
                        <a:pt x="2566" y="-213"/>
                        <a:pt x="5356" y="-583"/>
                        <a:pt x="7292" y="926"/>
                      </a:cubicBezTo>
                      <a:cubicBezTo>
                        <a:pt x="9199" y="2435"/>
                        <a:pt x="9512" y="5282"/>
                        <a:pt x="7946" y="7275"/>
                      </a:cubicBezTo>
                      <a:cubicBezTo>
                        <a:pt x="6409" y="9267"/>
                        <a:pt x="3591" y="9637"/>
                        <a:pt x="1655" y="8128"/>
                      </a:cubicBezTo>
                      <a:cubicBezTo>
                        <a:pt x="-252" y="6591"/>
                        <a:pt x="-566" y="3744"/>
                        <a:pt x="1000" y="1780"/>
                      </a:cubicBezTo>
                      <a:close/>
                    </a:path>
                  </a:pathLst>
                </a:custGeom>
                <a:grpFill/>
                <a:ln w="2845"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id="{B1C87317-CDF7-2572-77DC-86EC6B4E5187}"/>
                    </a:ext>
                  </a:extLst>
                </p:cNvPr>
                <p:cNvSpPr/>
                <p:nvPr/>
              </p:nvSpPr>
              <p:spPr>
                <a:xfrm>
                  <a:off x="8956998" y="2888756"/>
                  <a:ext cx="7512" cy="7473"/>
                </a:xfrm>
                <a:custGeom>
                  <a:avLst/>
                  <a:gdLst>
                    <a:gd name="connsiteX0" fmla="*/ 924 w 7512"/>
                    <a:gd name="connsiteY0" fmla="*/ 1368 h 7473"/>
                    <a:gd name="connsiteX1" fmla="*/ 6219 w 7512"/>
                    <a:gd name="connsiteY1" fmla="*/ 827 h 7473"/>
                    <a:gd name="connsiteX2" fmla="*/ 6589 w 7512"/>
                    <a:gd name="connsiteY2" fmla="*/ 6094 h 7473"/>
                    <a:gd name="connsiteX3" fmla="*/ 1294 w 7512"/>
                    <a:gd name="connsiteY3" fmla="*/ 6634 h 7473"/>
                    <a:gd name="connsiteX4" fmla="*/ 924 w 7512"/>
                    <a:gd name="connsiteY4" fmla="*/ 1368 h 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2" h="7473">
                      <a:moveTo>
                        <a:pt x="924" y="1368"/>
                      </a:moveTo>
                      <a:cubicBezTo>
                        <a:pt x="2290" y="-226"/>
                        <a:pt x="4653" y="-454"/>
                        <a:pt x="6219" y="827"/>
                      </a:cubicBezTo>
                      <a:cubicBezTo>
                        <a:pt x="7784" y="2136"/>
                        <a:pt x="7955" y="4499"/>
                        <a:pt x="6589" y="6094"/>
                      </a:cubicBezTo>
                      <a:cubicBezTo>
                        <a:pt x="5222" y="7688"/>
                        <a:pt x="2859" y="7944"/>
                        <a:pt x="1294" y="6634"/>
                      </a:cubicBezTo>
                      <a:cubicBezTo>
                        <a:pt x="-272" y="5325"/>
                        <a:pt x="-443" y="2962"/>
                        <a:pt x="924" y="1368"/>
                      </a:cubicBezTo>
                      <a:close/>
                    </a:path>
                  </a:pathLst>
                </a:custGeom>
                <a:grpFill/>
                <a:ln w="2845" cap="flat">
                  <a:noFill/>
                  <a:prstDash val="solid"/>
                  <a:miter/>
                </a:ln>
              </p:spPr>
              <p:txBody>
                <a:bodyPr rtlCol="0" anchor="ctr"/>
                <a:lstStyle/>
                <a:p>
                  <a:endParaRPr lang="en-US"/>
                </a:p>
              </p:txBody>
            </p:sp>
            <p:sp>
              <p:nvSpPr>
                <p:cNvPr id="1434" name="Freeform: Shape 1433">
                  <a:extLst>
                    <a:ext uri="{FF2B5EF4-FFF2-40B4-BE49-F238E27FC236}">
                      <a16:creationId xmlns:a16="http://schemas.microsoft.com/office/drawing/2014/main" id="{D960A095-193F-6F33-DE66-0F8D59755C59}"/>
                    </a:ext>
                  </a:extLst>
                </p:cNvPr>
                <p:cNvSpPr/>
                <p:nvPr/>
              </p:nvSpPr>
              <p:spPr>
                <a:xfrm>
                  <a:off x="8866954" y="2809106"/>
                  <a:ext cx="5944" cy="5973"/>
                </a:xfrm>
                <a:custGeom>
                  <a:avLst/>
                  <a:gdLst>
                    <a:gd name="connsiteX0" fmla="*/ 809 w 5944"/>
                    <a:gd name="connsiteY0" fmla="*/ 994 h 5973"/>
                    <a:gd name="connsiteX1" fmla="*/ 5022 w 5944"/>
                    <a:gd name="connsiteY1" fmla="*/ 766 h 5973"/>
                    <a:gd name="connsiteX2" fmla="*/ 5136 w 5944"/>
                    <a:gd name="connsiteY2" fmla="*/ 4980 h 5973"/>
                    <a:gd name="connsiteX3" fmla="*/ 923 w 5944"/>
                    <a:gd name="connsiteY3" fmla="*/ 5207 h 5973"/>
                    <a:gd name="connsiteX4" fmla="*/ 809 w 5944"/>
                    <a:gd name="connsiteY4" fmla="*/ 994 h 5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4" h="5973">
                      <a:moveTo>
                        <a:pt x="809" y="994"/>
                      </a:moveTo>
                      <a:cubicBezTo>
                        <a:pt x="1947" y="-230"/>
                        <a:pt x="3827" y="-344"/>
                        <a:pt x="5022" y="766"/>
                      </a:cubicBezTo>
                      <a:cubicBezTo>
                        <a:pt x="6218" y="1876"/>
                        <a:pt x="6246" y="3755"/>
                        <a:pt x="5136" y="4980"/>
                      </a:cubicBezTo>
                      <a:cubicBezTo>
                        <a:pt x="3997" y="6204"/>
                        <a:pt x="2118" y="6317"/>
                        <a:pt x="923" y="5207"/>
                      </a:cubicBezTo>
                      <a:cubicBezTo>
                        <a:pt x="-273" y="4097"/>
                        <a:pt x="-302" y="2218"/>
                        <a:pt x="809" y="994"/>
                      </a:cubicBezTo>
                      <a:close/>
                    </a:path>
                  </a:pathLst>
                </a:custGeom>
                <a:grpFill/>
                <a:ln w="2845"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id="{D010AD0A-866B-7416-A036-EEA6E3CA22C9}"/>
                    </a:ext>
                  </a:extLst>
                </p:cNvPr>
                <p:cNvSpPr/>
                <p:nvPr/>
              </p:nvSpPr>
              <p:spPr>
                <a:xfrm>
                  <a:off x="8780009" y="2726065"/>
                  <a:ext cx="4441" cy="4434"/>
                </a:xfrm>
                <a:custGeom>
                  <a:avLst/>
                  <a:gdLst>
                    <a:gd name="connsiteX0" fmla="*/ 641 w 4441"/>
                    <a:gd name="connsiteY0" fmla="*/ 680 h 4434"/>
                    <a:gd name="connsiteX1" fmla="*/ 3801 w 4441"/>
                    <a:gd name="connsiteY1" fmla="*/ 623 h 4434"/>
                    <a:gd name="connsiteX2" fmla="*/ 3801 w 4441"/>
                    <a:gd name="connsiteY2" fmla="*/ 3755 h 4434"/>
                    <a:gd name="connsiteX3" fmla="*/ 641 w 4441"/>
                    <a:gd name="connsiteY3" fmla="*/ 3812 h 4434"/>
                    <a:gd name="connsiteX4" fmla="*/ 641 w 4441"/>
                    <a:gd name="connsiteY4" fmla="*/ 680 h 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1" h="4434">
                      <a:moveTo>
                        <a:pt x="641" y="680"/>
                      </a:moveTo>
                      <a:cubicBezTo>
                        <a:pt x="1523" y="-202"/>
                        <a:pt x="2947" y="-231"/>
                        <a:pt x="3801" y="623"/>
                      </a:cubicBezTo>
                      <a:cubicBezTo>
                        <a:pt x="4655" y="1477"/>
                        <a:pt x="4655" y="2872"/>
                        <a:pt x="3801" y="3755"/>
                      </a:cubicBezTo>
                      <a:cubicBezTo>
                        <a:pt x="2918" y="4637"/>
                        <a:pt x="1495" y="4666"/>
                        <a:pt x="641" y="3812"/>
                      </a:cubicBezTo>
                      <a:cubicBezTo>
                        <a:pt x="-214" y="2958"/>
                        <a:pt x="-214" y="1563"/>
                        <a:pt x="641" y="680"/>
                      </a:cubicBezTo>
                      <a:close/>
                    </a:path>
                  </a:pathLst>
                </a:custGeom>
                <a:grpFill/>
                <a:ln w="2845" cap="flat">
                  <a:noFill/>
                  <a:prstDash val="solid"/>
                  <a:miter/>
                </a:ln>
              </p:spPr>
              <p:txBody>
                <a:bodyPr rtlCol="0" anchor="ctr"/>
                <a:lstStyle/>
                <a:p>
                  <a:endParaRPr lang="en-US"/>
                </a:p>
              </p:txBody>
            </p:sp>
          </p:grpSp>
          <p:grpSp>
            <p:nvGrpSpPr>
              <p:cNvPr id="28" name="Graphic 9">
                <a:extLst>
                  <a:ext uri="{FF2B5EF4-FFF2-40B4-BE49-F238E27FC236}">
                    <a16:creationId xmlns:a16="http://schemas.microsoft.com/office/drawing/2014/main" id="{9FA3EA36-C401-E733-C8A8-5A05ED20FFF6}"/>
                  </a:ext>
                </a:extLst>
              </p:cNvPr>
              <p:cNvGrpSpPr/>
              <p:nvPr/>
            </p:nvGrpSpPr>
            <p:grpSpPr>
              <a:xfrm>
                <a:off x="8696280" y="2809484"/>
                <a:ext cx="3528332" cy="918063"/>
                <a:chOff x="8696280" y="2809484"/>
                <a:chExt cx="3528332" cy="918063"/>
              </a:xfrm>
              <a:grpFill/>
            </p:grpSpPr>
            <p:sp>
              <p:nvSpPr>
                <p:cNvPr id="29" name="Freeform: Shape 28">
                  <a:extLst>
                    <a:ext uri="{FF2B5EF4-FFF2-40B4-BE49-F238E27FC236}">
                      <a16:creationId xmlns:a16="http://schemas.microsoft.com/office/drawing/2014/main" id="{C17CCE49-F9BC-0871-1689-6FBD5E7C6FEF}"/>
                    </a:ext>
                  </a:extLst>
                </p:cNvPr>
                <p:cNvSpPr/>
                <p:nvPr/>
              </p:nvSpPr>
              <p:spPr>
                <a:xfrm>
                  <a:off x="12173037" y="3382196"/>
                  <a:ext cx="51575" cy="52514"/>
                </a:xfrm>
                <a:custGeom>
                  <a:avLst/>
                  <a:gdLst>
                    <a:gd name="connsiteX0" fmla="*/ 2593 w 51575"/>
                    <a:gd name="connsiteY0" fmla="*/ 37295 h 52514"/>
                    <a:gd name="connsiteX1" fmla="*/ 14294 w 51575"/>
                    <a:gd name="connsiteY1" fmla="*/ 2422 h 52514"/>
                    <a:gd name="connsiteX2" fmla="*/ 48825 w 51575"/>
                    <a:gd name="connsiteY2" fmla="*/ 15147 h 52514"/>
                    <a:gd name="connsiteX3" fmla="*/ 37125 w 51575"/>
                    <a:gd name="connsiteY3" fmla="*/ 50020 h 52514"/>
                    <a:gd name="connsiteX4" fmla="*/ 2593 w 51575"/>
                    <a:gd name="connsiteY4" fmla="*/ 37295 h 52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5" h="52514">
                      <a:moveTo>
                        <a:pt x="2593" y="37295"/>
                      </a:moveTo>
                      <a:cubicBezTo>
                        <a:pt x="-3584" y="24086"/>
                        <a:pt x="1653" y="8485"/>
                        <a:pt x="14294" y="2422"/>
                      </a:cubicBezTo>
                      <a:cubicBezTo>
                        <a:pt x="26933" y="-3642"/>
                        <a:pt x="42392" y="2080"/>
                        <a:pt x="48825" y="15147"/>
                      </a:cubicBezTo>
                      <a:cubicBezTo>
                        <a:pt x="55259" y="28242"/>
                        <a:pt x="50021" y="43843"/>
                        <a:pt x="37125" y="50020"/>
                      </a:cubicBezTo>
                      <a:cubicBezTo>
                        <a:pt x="24229" y="56198"/>
                        <a:pt x="8770" y="50504"/>
                        <a:pt x="2593" y="37295"/>
                      </a:cubicBezTo>
                      <a:close/>
                    </a:path>
                  </a:pathLst>
                </a:custGeom>
                <a:grpFill/>
                <a:ln w="284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7C174D6B-F573-6410-A821-5438DAAD169F}"/>
                    </a:ext>
                  </a:extLst>
                </p:cNvPr>
                <p:cNvSpPr/>
                <p:nvPr/>
              </p:nvSpPr>
              <p:spPr>
                <a:xfrm>
                  <a:off x="12058950" y="3435325"/>
                  <a:ext cx="49990" cy="50837"/>
                </a:xfrm>
                <a:custGeom>
                  <a:avLst/>
                  <a:gdLst>
                    <a:gd name="connsiteX0" fmla="*/ 2067 w 49990"/>
                    <a:gd name="connsiteY0" fmla="*/ 35011 h 50837"/>
                    <a:gd name="connsiteX1" fmla="*/ 14878 w 49990"/>
                    <a:gd name="connsiteY1" fmla="*/ 1874 h 50837"/>
                    <a:gd name="connsiteX2" fmla="*/ 47759 w 49990"/>
                    <a:gd name="connsiteY2" fmla="*/ 15482 h 50837"/>
                    <a:gd name="connsiteX3" fmla="*/ 35090 w 49990"/>
                    <a:gd name="connsiteY3" fmla="*/ 48903 h 50837"/>
                    <a:gd name="connsiteX4" fmla="*/ 2067 w 49990"/>
                    <a:gd name="connsiteY4" fmla="*/ 35011 h 50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90" h="50837">
                      <a:moveTo>
                        <a:pt x="2067" y="35011"/>
                      </a:moveTo>
                      <a:cubicBezTo>
                        <a:pt x="-3399" y="21972"/>
                        <a:pt x="2352" y="7140"/>
                        <a:pt x="14878" y="1874"/>
                      </a:cubicBezTo>
                      <a:cubicBezTo>
                        <a:pt x="27460" y="-3279"/>
                        <a:pt x="42036" y="2500"/>
                        <a:pt x="47759" y="15482"/>
                      </a:cubicBezTo>
                      <a:cubicBezTo>
                        <a:pt x="53452" y="28349"/>
                        <a:pt x="47901" y="43665"/>
                        <a:pt x="35090" y="48903"/>
                      </a:cubicBezTo>
                      <a:cubicBezTo>
                        <a:pt x="22308" y="54284"/>
                        <a:pt x="7533" y="48049"/>
                        <a:pt x="2067" y="35011"/>
                      </a:cubicBezTo>
                      <a:close/>
                    </a:path>
                  </a:pathLst>
                </a:custGeom>
                <a:grpFill/>
                <a:ln w="284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02EF4533-7875-482A-AEDF-153C8A92B9D7}"/>
                    </a:ext>
                  </a:extLst>
                </p:cNvPr>
                <p:cNvSpPr/>
                <p:nvPr/>
              </p:nvSpPr>
              <p:spPr>
                <a:xfrm>
                  <a:off x="11942856" y="3483376"/>
                  <a:ext cx="48318" cy="49581"/>
                </a:xfrm>
                <a:custGeom>
                  <a:avLst/>
                  <a:gdLst>
                    <a:gd name="connsiteX0" fmla="*/ 1613 w 48318"/>
                    <a:gd name="connsiteY0" fmla="*/ 33249 h 49581"/>
                    <a:gd name="connsiteX1" fmla="*/ 15306 w 48318"/>
                    <a:gd name="connsiteY1" fmla="*/ 1592 h 49581"/>
                    <a:gd name="connsiteX2" fmla="*/ 46564 w 48318"/>
                    <a:gd name="connsiteY2" fmla="*/ 15997 h 49581"/>
                    <a:gd name="connsiteX3" fmla="*/ 32985 w 48318"/>
                    <a:gd name="connsiteY3" fmla="*/ 47938 h 49581"/>
                    <a:gd name="connsiteX4" fmla="*/ 1613 w 48318"/>
                    <a:gd name="connsiteY4" fmla="*/ 33249 h 4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18" h="49581">
                      <a:moveTo>
                        <a:pt x="1613" y="33249"/>
                      </a:moveTo>
                      <a:cubicBezTo>
                        <a:pt x="-3170" y="20353"/>
                        <a:pt x="3064" y="6517"/>
                        <a:pt x="15306" y="1592"/>
                      </a:cubicBezTo>
                      <a:cubicBezTo>
                        <a:pt x="27575" y="-3219"/>
                        <a:pt x="41554" y="3243"/>
                        <a:pt x="46564" y="15997"/>
                      </a:cubicBezTo>
                      <a:cubicBezTo>
                        <a:pt x="51574" y="28751"/>
                        <a:pt x="45482" y="43042"/>
                        <a:pt x="32985" y="47938"/>
                      </a:cubicBezTo>
                      <a:cubicBezTo>
                        <a:pt x="20515" y="52949"/>
                        <a:pt x="6366" y="46060"/>
                        <a:pt x="1613" y="33249"/>
                      </a:cubicBezTo>
                      <a:close/>
                    </a:path>
                  </a:pathLst>
                </a:custGeom>
                <a:grpFill/>
                <a:ln w="284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049AE565-0961-EC71-6A8C-CB4626829C79}"/>
                    </a:ext>
                  </a:extLst>
                </p:cNvPr>
                <p:cNvSpPr/>
                <p:nvPr/>
              </p:nvSpPr>
              <p:spPr>
                <a:xfrm>
                  <a:off x="11824865" y="3526668"/>
                  <a:ext cx="46727" cy="47866"/>
                </a:xfrm>
                <a:custGeom>
                  <a:avLst/>
                  <a:gdLst>
                    <a:gd name="connsiteX0" fmla="*/ 1232 w 46727"/>
                    <a:gd name="connsiteY0" fmla="*/ 31350 h 47866"/>
                    <a:gd name="connsiteX1" fmla="*/ 15694 w 46727"/>
                    <a:gd name="connsiteY1" fmla="*/ 1173 h 47866"/>
                    <a:gd name="connsiteX2" fmla="*/ 45386 w 46727"/>
                    <a:gd name="connsiteY2" fmla="*/ 16489 h 47866"/>
                    <a:gd name="connsiteX3" fmla="*/ 30924 w 46727"/>
                    <a:gd name="connsiteY3" fmla="*/ 46666 h 47866"/>
                    <a:gd name="connsiteX4" fmla="*/ 1232 w 46727"/>
                    <a:gd name="connsiteY4" fmla="*/ 31350 h 47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27" h="47866">
                      <a:moveTo>
                        <a:pt x="1232" y="31350"/>
                      </a:moveTo>
                      <a:cubicBezTo>
                        <a:pt x="-2867" y="18738"/>
                        <a:pt x="3595" y="5245"/>
                        <a:pt x="15694" y="1173"/>
                      </a:cubicBezTo>
                      <a:cubicBezTo>
                        <a:pt x="27765" y="-2897"/>
                        <a:pt x="41059" y="3963"/>
                        <a:pt x="45386" y="16489"/>
                      </a:cubicBezTo>
                      <a:cubicBezTo>
                        <a:pt x="49713" y="29015"/>
                        <a:pt x="43223" y="42509"/>
                        <a:pt x="30924" y="46666"/>
                      </a:cubicBezTo>
                      <a:cubicBezTo>
                        <a:pt x="18626" y="50794"/>
                        <a:pt x="5331" y="43933"/>
                        <a:pt x="1232" y="31350"/>
                      </a:cubicBezTo>
                      <a:close/>
                    </a:path>
                  </a:pathLst>
                </a:custGeom>
                <a:grpFill/>
                <a:ln w="284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48474D3-D312-8350-6D53-6FC687603FDF}"/>
                    </a:ext>
                  </a:extLst>
                </p:cNvPr>
                <p:cNvSpPr/>
                <p:nvPr/>
              </p:nvSpPr>
              <p:spPr>
                <a:xfrm>
                  <a:off x="11705199" y="3565166"/>
                  <a:ext cx="45203" cy="46221"/>
                </a:xfrm>
                <a:custGeom>
                  <a:avLst/>
                  <a:gdLst>
                    <a:gd name="connsiteX0" fmla="*/ 905 w 45203"/>
                    <a:gd name="connsiteY0" fmla="*/ 29234 h 46221"/>
                    <a:gd name="connsiteX1" fmla="*/ 16107 w 45203"/>
                    <a:gd name="connsiteY1" fmla="*/ 822 h 46221"/>
                    <a:gd name="connsiteX2" fmla="*/ 33245 w 45203"/>
                    <a:gd name="connsiteY2" fmla="*/ 3043 h 46221"/>
                    <a:gd name="connsiteX3" fmla="*/ 44205 w 45203"/>
                    <a:gd name="connsiteY3" fmla="*/ 16850 h 46221"/>
                    <a:gd name="connsiteX4" fmla="*/ 42554 w 45203"/>
                    <a:gd name="connsiteY4" fmla="*/ 34500 h 46221"/>
                    <a:gd name="connsiteX5" fmla="*/ 29031 w 45203"/>
                    <a:gd name="connsiteY5" fmla="*/ 45375 h 46221"/>
                    <a:gd name="connsiteX6" fmla="*/ 905 w 45203"/>
                    <a:gd name="connsiteY6" fmla="*/ 29234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03" h="46221">
                      <a:moveTo>
                        <a:pt x="905" y="29234"/>
                      </a:moveTo>
                      <a:cubicBezTo>
                        <a:pt x="-2568" y="16907"/>
                        <a:pt x="4264" y="4182"/>
                        <a:pt x="16107" y="822"/>
                      </a:cubicBezTo>
                      <a:cubicBezTo>
                        <a:pt x="22057" y="-857"/>
                        <a:pt x="28149" y="111"/>
                        <a:pt x="33245" y="3043"/>
                      </a:cubicBezTo>
                      <a:cubicBezTo>
                        <a:pt x="38312" y="5947"/>
                        <a:pt x="42354" y="10701"/>
                        <a:pt x="44205" y="16850"/>
                      </a:cubicBezTo>
                      <a:cubicBezTo>
                        <a:pt x="46027" y="22971"/>
                        <a:pt x="45287" y="29319"/>
                        <a:pt x="42554" y="34500"/>
                      </a:cubicBezTo>
                      <a:cubicBezTo>
                        <a:pt x="39792" y="39653"/>
                        <a:pt x="35067" y="43667"/>
                        <a:pt x="29031" y="45375"/>
                      </a:cubicBezTo>
                      <a:cubicBezTo>
                        <a:pt x="16961" y="48791"/>
                        <a:pt x="4378" y="41561"/>
                        <a:pt x="905" y="29234"/>
                      </a:cubicBezTo>
                      <a:close/>
                    </a:path>
                  </a:pathLst>
                </a:custGeom>
                <a:grpFill/>
                <a:ln w="284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56B1A5A1-4BEF-D261-C836-90B09902E2FF}"/>
                    </a:ext>
                  </a:extLst>
                </p:cNvPr>
                <p:cNvSpPr/>
                <p:nvPr/>
              </p:nvSpPr>
              <p:spPr>
                <a:xfrm>
                  <a:off x="11584142" y="3598582"/>
                  <a:ext cx="43530" cy="44822"/>
                </a:xfrm>
                <a:custGeom>
                  <a:avLst/>
                  <a:gdLst>
                    <a:gd name="connsiteX0" fmla="*/ 630 w 43530"/>
                    <a:gd name="connsiteY0" fmla="*/ 27417 h 44822"/>
                    <a:gd name="connsiteX1" fmla="*/ 3136 w 43530"/>
                    <a:gd name="connsiteY1" fmla="*/ 10593 h 44822"/>
                    <a:gd name="connsiteX2" fmla="*/ 16430 w 43530"/>
                    <a:gd name="connsiteY2" fmla="*/ 658 h 44822"/>
                    <a:gd name="connsiteX3" fmla="*/ 42820 w 43530"/>
                    <a:gd name="connsiteY3" fmla="*/ 16998 h 44822"/>
                    <a:gd name="connsiteX4" fmla="*/ 27106 w 43530"/>
                    <a:gd name="connsiteY4" fmla="*/ 44157 h 44822"/>
                    <a:gd name="connsiteX5" fmla="*/ 10508 w 43530"/>
                    <a:gd name="connsiteY5" fmla="*/ 41395 h 44822"/>
                    <a:gd name="connsiteX6" fmla="*/ 601 w 43530"/>
                    <a:gd name="connsiteY6" fmla="*/ 27446 h 4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30" h="44822">
                      <a:moveTo>
                        <a:pt x="630" y="27417"/>
                      </a:moveTo>
                      <a:cubicBezTo>
                        <a:pt x="-793" y="21411"/>
                        <a:pt x="260" y="15404"/>
                        <a:pt x="3136" y="10593"/>
                      </a:cubicBezTo>
                      <a:cubicBezTo>
                        <a:pt x="5982" y="5725"/>
                        <a:pt x="10679" y="2195"/>
                        <a:pt x="16430" y="658"/>
                      </a:cubicBezTo>
                      <a:cubicBezTo>
                        <a:pt x="27960" y="-2303"/>
                        <a:pt x="39774" y="5013"/>
                        <a:pt x="42820" y="16998"/>
                      </a:cubicBezTo>
                      <a:cubicBezTo>
                        <a:pt x="45866" y="28983"/>
                        <a:pt x="38835" y="41139"/>
                        <a:pt x="27106" y="44157"/>
                      </a:cubicBezTo>
                      <a:cubicBezTo>
                        <a:pt x="21269" y="45723"/>
                        <a:pt x="15320" y="44413"/>
                        <a:pt x="10508" y="41395"/>
                      </a:cubicBezTo>
                      <a:cubicBezTo>
                        <a:pt x="5697" y="38350"/>
                        <a:pt x="2025" y="33453"/>
                        <a:pt x="601" y="27446"/>
                      </a:cubicBezTo>
                      <a:close/>
                    </a:path>
                  </a:pathLst>
                </a:custGeom>
                <a:grpFill/>
                <a:ln w="284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E71FDF40-71F4-F43E-E455-EB3726B2E500}"/>
                    </a:ext>
                  </a:extLst>
                </p:cNvPr>
                <p:cNvSpPr/>
                <p:nvPr/>
              </p:nvSpPr>
              <p:spPr>
                <a:xfrm>
                  <a:off x="11461798" y="3626867"/>
                  <a:ext cx="41944" cy="43177"/>
                </a:xfrm>
                <a:custGeom>
                  <a:avLst/>
                  <a:gdLst>
                    <a:gd name="connsiteX0" fmla="*/ 418 w 41944"/>
                    <a:gd name="connsiteY0" fmla="*/ 25807 h 43177"/>
                    <a:gd name="connsiteX1" fmla="*/ 16645 w 41944"/>
                    <a:gd name="connsiteY1" fmla="*/ 413 h 43177"/>
                    <a:gd name="connsiteX2" fmla="*/ 41469 w 41944"/>
                    <a:gd name="connsiteY2" fmla="*/ 17352 h 43177"/>
                    <a:gd name="connsiteX3" fmla="*/ 25243 w 41944"/>
                    <a:gd name="connsiteY3" fmla="*/ 42746 h 43177"/>
                    <a:gd name="connsiteX4" fmla="*/ 418 w 41944"/>
                    <a:gd name="connsiteY4" fmla="*/ 25807 h 43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44" h="43177">
                      <a:moveTo>
                        <a:pt x="418" y="25807"/>
                      </a:moveTo>
                      <a:cubicBezTo>
                        <a:pt x="-1859" y="14106"/>
                        <a:pt x="5400" y="2748"/>
                        <a:pt x="16645" y="413"/>
                      </a:cubicBezTo>
                      <a:cubicBezTo>
                        <a:pt x="27890" y="-1893"/>
                        <a:pt x="38992" y="5680"/>
                        <a:pt x="41469" y="17352"/>
                      </a:cubicBezTo>
                      <a:cubicBezTo>
                        <a:pt x="43917" y="29024"/>
                        <a:pt x="36658" y="40383"/>
                        <a:pt x="25243" y="42746"/>
                      </a:cubicBezTo>
                      <a:cubicBezTo>
                        <a:pt x="13798" y="45108"/>
                        <a:pt x="2695" y="37536"/>
                        <a:pt x="418" y="25807"/>
                      </a:cubicBezTo>
                      <a:close/>
                    </a:path>
                  </a:pathLst>
                </a:custGeom>
                <a:grpFill/>
                <a:ln w="284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EEB09E9-699A-331E-B7F9-01ACD3D6C701}"/>
                    </a:ext>
                  </a:extLst>
                </p:cNvPr>
                <p:cNvSpPr/>
                <p:nvPr/>
              </p:nvSpPr>
              <p:spPr>
                <a:xfrm>
                  <a:off x="11338413" y="3650219"/>
                  <a:ext cx="40432" cy="41499"/>
                </a:xfrm>
                <a:custGeom>
                  <a:avLst/>
                  <a:gdLst>
                    <a:gd name="connsiteX0" fmla="*/ 251 w 40432"/>
                    <a:gd name="connsiteY0" fmla="*/ 23863 h 41499"/>
                    <a:gd name="connsiteX1" fmla="*/ 16905 w 40432"/>
                    <a:gd name="connsiteY1" fmla="*/ 235 h 41499"/>
                    <a:gd name="connsiteX2" fmla="*/ 40135 w 40432"/>
                    <a:gd name="connsiteY2" fmla="*/ 17629 h 41499"/>
                    <a:gd name="connsiteX3" fmla="*/ 23481 w 40432"/>
                    <a:gd name="connsiteY3" fmla="*/ 41257 h 41499"/>
                    <a:gd name="connsiteX4" fmla="*/ 251 w 40432"/>
                    <a:gd name="connsiteY4" fmla="*/ 23863 h 41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32" h="41499">
                      <a:moveTo>
                        <a:pt x="251" y="23863"/>
                      </a:moveTo>
                      <a:cubicBezTo>
                        <a:pt x="-1486" y="12504"/>
                        <a:pt x="5973" y="1943"/>
                        <a:pt x="16905" y="235"/>
                      </a:cubicBezTo>
                      <a:cubicBezTo>
                        <a:pt x="27837" y="-1474"/>
                        <a:pt x="38228" y="6327"/>
                        <a:pt x="40135" y="17629"/>
                      </a:cubicBezTo>
                      <a:cubicBezTo>
                        <a:pt x="42042" y="28959"/>
                        <a:pt x="34584" y="39521"/>
                        <a:pt x="23481" y="41257"/>
                      </a:cubicBezTo>
                      <a:cubicBezTo>
                        <a:pt x="12379" y="42994"/>
                        <a:pt x="1988" y="35193"/>
                        <a:pt x="251" y="23863"/>
                      </a:cubicBezTo>
                      <a:close/>
                    </a:path>
                  </a:pathLst>
                </a:custGeom>
                <a:grpFill/>
                <a:ln w="284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321E83E1-B149-F443-E9AA-854D2AE7AE2C}"/>
                    </a:ext>
                  </a:extLst>
                </p:cNvPr>
                <p:cNvSpPr/>
                <p:nvPr/>
              </p:nvSpPr>
              <p:spPr>
                <a:xfrm>
                  <a:off x="11214242" y="3668573"/>
                  <a:ext cx="38834" cy="39927"/>
                </a:xfrm>
                <a:custGeom>
                  <a:avLst/>
                  <a:gdLst>
                    <a:gd name="connsiteX0" fmla="*/ 129 w 38834"/>
                    <a:gd name="connsiteY0" fmla="*/ 22050 h 39927"/>
                    <a:gd name="connsiteX1" fmla="*/ 17068 w 38834"/>
                    <a:gd name="connsiteY1" fmla="*/ 129 h 39927"/>
                    <a:gd name="connsiteX2" fmla="*/ 38675 w 38834"/>
                    <a:gd name="connsiteY2" fmla="*/ 17523 h 39927"/>
                    <a:gd name="connsiteX3" fmla="*/ 21793 w 38834"/>
                    <a:gd name="connsiteY3" fmla="*/ 39814 h 39927"/>
                    <a:gd name="connsiteX4" fmla="*/ 158 w 38834"/>
                    <a:gd name="connsiteY4" fmla="*/ 22050 h 3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34" h="39927">
                      <a:moveTo>
                        <a:pt x="129" y="22050"/>
                      </a:moveTo>
                      <a:cubicBezTo>
                        <a:pt x="-1095" y="11089"/>
                        <a:pt x="6506" y="1268"/>
                        <a:pt x="17068" y="129"/>
                      </a:cubicBezTo>
                      <a:cubicBezTo>
                        <a:pt x="27630" y="-1095"/>
                        <a:pt x="37280" y="6534"/>
                        <a:pt x="38675" y="17523"/>
                      </a:cubicBezTo>
                      <a:cubicBezTo>
                        <a:pt x="40042" y="28426"/>
                        <a:pt x="32498" y="38589"/>
                        <a:pt x="21793" y="39814"/>
                      </a:cubicBezTo>
                      <a:cubicBezTo>
                        <a:pt x="11061" y="40981"/>
                        <a:pt x="1382" y="33010"/>
                        <a:pt x="158" y="22050"/>
                      </a:cubicBezTo>
                      <a:close/>
                    </a:path>
                  </a:pathLst>
                </a:custGeom>
                <a:grpFill/>
                <a:ln w="284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5ABAFDF5-D825-BEA8-7621-1FF9B5324250}"/>
                    </a:ext>
                  </a:extLst>
                </p:cNvPr>
                <p:cNvSpPr/>
                <p:nvPr/>
              </p:nvSpPr>
              <p:spPr>
                <a:xfrm>
                  <a:off x="11089460" y="3681563"/>
                  <a:ext cx="37241" cy="38360"/>
                </a:xfrm>
                <a:custGeom>
                  <a:avLst/>
                  <a:gdLst>
                    <a:gd name="connsiteX0" fmla="*/ 49 w 37241"/>
                    <a:gd name="connsiteY0" fmla="*/ 20703 h 38360"/>
                    <a:gd name="connsiteX1" fmla="*/ 17130 w 37241"/>
                    <a:gd name="connsiteY1" fmla="*/ 64 h 38360"/>
                    <a:gd name="connsiteX2" fmla="*/ 37172 w 37241"/>
                    <a:gd name="connsiteY2" fmla="*/ 17629 h 38360"/>
                    <a:gd name="connsiteX3" fmla="*/ 20091 w 37241"/>
                    <a:gd name="connsiteY3" fmla="*/ 38297 h 38360"/>
                    <a:gd name="connsiteX4" fmla="*/ 49 w 37241"/>
                    <a:gd name="connsiteY4" fmla="*/ 20703 h 38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41" h="38360">
                      <a:moveTo>
                        <a:pt x="49" y="20703"/>
                      </a:moveTo>
                      <a:cubicBezTo>
                        <a:pt x="-691" y="10198"/>
                        <a:pt x="6967" y="889"/>
                        <a:pt x="17130" y="64"/>
                      </a:cubicBezTo>
                      <a:cubicBezTo>
                        <a:pt x="27294" y="-791"/>
                        <a:pt x="36261" y="7067"/>
                        <a:pt x="37172" y="17629"/>
                      </a:cubicBezTo>
                      <a:cubicBezTo>
                        <a:pt x="38055" y="28190"/>
                        <a:pt x="30425" y="37442"/>
                        <a:pt x="20091" y="38297"/>
                      </a:cubicBezTo>
                      <a:cubicBezTo>
                        <a:pt x="9757" y="39150"/>
                        <a:pt x="790" y="31322"/>
                        <a:pt x="49" y="20703"/>
                      </a:cubicBezTo>
                      <a:close/>
                    </a:path>
                  </a:pathLst>
                </a:custGeom>
                <a:grpFill/>
                <a:ln w="284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A21E9CFC-87DA-30FA-020C-520DF7848335}"/>
                    </a:ext>
                  </a:extLst>
                </p:cNvPr>
                <p:cNvSpPr/>
                <p:nvPr/>
              </p:nvSpPr>
              <p:spPr>
                <a:xfrm>
                  <a:off x="10964269" y="3689445"/>
                  <a:ext cx="35696" cy="36773"/>
                </a:xfrm>
                <a:custGeom>
                  <a:avLst/>
                  <a:gdLst>
                    <a:gd name="connsiteX0" fmla="*/ 9 w 35696"/>
                    <a:gd name="connsiteY0" fmla="*/ 19028 h 36773"/>
                    <a:gd name="connsiteX1" fmla="*/ 17176 w 35696"/>
                    <a:gd name="connsiteY1" fmla="*/ 11 h 36773"/>
                    <a:gd name="connsiteX2" fmla="*/ 35680 w 35696"/>
                    <a:gd name="connsiteY2" fmla="*/ 17746 h 36773"/>
                    <a:gd name="connsiteX3" fmla="*/ 18514 w 35696"/>
                    <a:gd name="connsiteY3" fmla="*/ 36763 h 36773"/>
                    <a:gd name="connsiteX4" fmla="*/ 9 w 35696"/>
                    <a:gd name="connsiteY4" fmla="*/ 19028 h 3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96" h="36773">
                      <a:moveTo>
                        <a:pt x="9" y="19028"/>
                      </a:moveTo>
                      <a:cubicBezTo>
                        <a:pt x="-304" y="8893"/>
                        <a:pt x="7383" y="381"/>
                        <a:pt x="17176" y="11"/>
                      </a:cubicBezTo>
                      <a:cubicBezTo>
                        <a:pt x="26969" y="-331"/>
                        <a:pt x="35225" y="7612"/>
                        <a:pt x="35680" y="17746"/>
                      </a:cubicBezTo>
                      <a:cubicBezTo>
                        <a:pt x="36107" y="27881"/>
                        <a:pt x="28421" y="36393"/>
                        <a:pt x="18514" y="36763"/>
                      </a:cubicBezTo>
                      <a:cubicBezTo>
                        <a:pt x="8607" y="37105"/>
                        <a:pt x="323" y="29191"/>
                        <a:pt x="9" y="19028"/>
                      </a:cubicBezTo>
                      <a:close/>
                    </a:path>
                  </a:pathLst>
                </a:custGeom>
                <a:grpFill/>
                <a:ln w="284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447CBAED-6E8E-467B-BA7D-B9CB145D397A}"/>
                    </a:ext>
                  </a:extLst>
                </p:cNvPr>
                <p:cNvSpPr/>
                <p:nvPr/>
              </p:nvSpPr>
              <p:spPr>
                <a:xfrm>
                  <a:off x="10838846" y="3692387"/>
                  <a:ext cx="34134" cy="35160"/>
                </a:xfrm>
                <a:custGeom>
                  <a:avLst/>
                  <a:gdLst>
                    <a:gd name="connsiteX0" fmla="*/ 29 w 34134"/>
                    <a:gd name="connsiteY0" fmla="*/ 17367 h 35160"/>
                    <a:gd name="connsiteX1" fmla="*/ 17167 w 34134"/>
                    <a:gd name="connsiteY1" fmla="*/ 1 h 35160"/>
                    <a:gd name="connsiteX2" fmla="*/ 29152 w 34134"/>
                    <a:gd name="connsiteY2" fmla="*/ 5296 h 35160"/>
                    <a:gd name="connsiteX3" fmla="*/ 34134 w 34134"/>
                    <a:gd name="connsiteY3" fmla="*/ 17708 h 35160"/>
                    <a:gd name="connsiteX4" fmla="*/ 29124 w 34134"/>
                    <a:gd name="connsiteY4" fmla="*/ 30149 h 35160"/>
                    <a:gd name="connsiteX5" fmla="*/ 16996 w 34134"/>
                    <a:gd name="connsiteY5" fmla="*/ 35159 h 35160"/>
                    <a:gd name="connsiteX6" fmla="*/ 1 w 34134"/>
                    <a:gd name="connsiteY6" fmla="*/ 17367 h 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134" h="35160">
                      <a:moveTo>
                        <a:pt x="29" y="17367"/>
                      </a:moveTo>
                      <a:cubicBezTo>
                        <a:pt x="143" y="7659"/>
                        <a:pt x="7801" y="-113"/>
                        <a:pt x="17167" y="1"/>
                      </a:cubicBezTo>
                      <a:cubicBezTo>
                        <a:pt x="21865" y="58"/>
                        <a:pt x="26078" y="2079"/>
                        <a:pt x="29152" y="5296"/>
                      </a:cubicBezTo>
                      <a:cubicBezTo>
                        <a:pt x="32227" y="8513"/>
                        <a:pt x="34134" y="12840"/>
                        <a:pt x="34134" y="17708"/>
                      </a:cubicBezTo>
                      <a:cubicBezTo>
                        <a:pt x="34134" y="22548"/>
                        <a:pt x="32227" y="27018"/>
                        <a:pt x="29124" y="30149"/>
                      </a:cubicBezTo>
                      <a:cubicBezTo>
                        <a:pt x="26021" y="33280"/>
                        <a:pt x="21722" y="35216"/>
                        <a:pt x="16996" y="35159"/>
                      </a:cubicBezTo>
                      <a:cubicBezTo>
                        <a:pt x="7517" y="35045"/>
                        <a:pt x="-85" y="27075"/>
                        <a:pt x="1" y="17367"/>
                      </a:cubicBezTo>
                      <a:close/>
                    </a:path>
                  </a:pathLst>
                </a:custGeom>
                <a:grpFill/>
                <a:ln w="284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15EF62FA-B01F-332D-5BC2-D6BE7FF37CDD}"/>
                    </a:ext>
                  </a:extLst>
                </p:cNvPr>
                <p:cNvSpPr/>
                <p:nvPr/>
              </p:nvSpPr>
              <p:spPr>
                <a:xfrm>
                  <a:off x="10713508" y="3690105"/>
                  <a:ext cx="32575" cy="33524"/>
                </a:xfrm>
                <a:custGeom>
                  <a:avLst/>
                  <a:gdLst>
                    <a:gd name="connsiteX0" fmla="*/ 21 w 32575"/>
                    <a:gd name="connsiteY0" fmla="*/ 15976 h 33524"/>
                    <a:gd name="connsiteX1" fmla="*/ 17045 w 32575"/>
                    <a:gd name="connsiteY1" fmla="*/ 5 h 33524"/>
                    <a:gd name="connsiteX2" fmla="*/ 32561 w 32575"/>
                    <a:gd name="connsiteY2" fmla="*/ 17343 h 33524"/>
                    <a:gd name="connsiteX3" fmla="*/ 15537 w 32575"/>
                    <a:gd name="connsiteY3" fmla="*/ 33513 h 33524"/>
                    <a:gd name="connsiteX4" fmla="*/ 21 w 32575"/>
                    <a:gd name="connsiteY4" fmla="*/ 15976 h 3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3524">
                      <a:moveTo>
                        <a:pt x="21" y="15976"/>
                      </a:moveTo>
                      <a:cubicBezTo>
                        <a:pt x="506" y="6695"/>
                        <a:pt x="8106" y="-222"/>
                        <a:pt x="17045" y="5"/>
                      </a:cubicBezTo>
                      <a:cubicBezTo>
                        <a:pt x="25985" y="319"/>
                        <a:pt x="32931" y="8091"/>
                        <a:pt x="32561" y="17343"/>
                      </a:cubicBezTo>
                      <a:cubicBezTo>
                        <a:pt x="32190" y="26595"/>
                        <a:pt x="24561" y="33854"/>
                        <a:pt x="15537" y="33513"/>
                      </a:cubicBezTo>
                      <a:cubicBezTo>
                        <a:pt x="6484" y="33257"/>
                        <a:pt x="-434" y="25172"/>
                        <a:pt x="21" y="15976"/>
                      </a:cubicBezTo>
                      <a:close/>
                    </a:path>
                  </a:pathLst>
                </a:custGeom>
                <a:grpFill/>
                <a:ln w="284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23F92D44-A76D-6D89-F0DC-64740042D43B}"/>
                    </a:ext>
                  </a:extLst>
                </p:cNvPr>
                <p:cNvSpPr/>
                <p:nvPr/>
              </p:nvSpPr>
              <p:spPr>
                <a:xfrm>
                  <a:off x="10588400" y="3682485"/>
                  <a:ext cx="31035" cy="31932"/>
                </a:xfrm>
                <a:custGeom>
                  <a:avLst/>
                  <a:gdLst>
                    <a:gd name="connsiteX0" fmla="*/ 68 w 31035"/>
                    <a:gd name="connsiteY0" fmla="*/ 14685 h 31932"/>
                    <a:gd name="connsiteX1" fmla="*/ 16893 w 31035"/>
                    <a:gd name="connsiteY1" fmla="*/ 53 h 31932"/>
                    <a:gd name="connsiteX2" fmla="*/ 30985 w 31035"/>
                    <a:gd name="connsiteY2" fmla="*/ 17248 h 31932"/>
                    <a:gd name="connsiteX3" fmla="*/ 14160 w 31035"/>
                    <a:gd name="connsiteY3" fmla="*/ 31880 h 31932"/>
                    <a:gd name="connsiteX4" fmla="*/ 68 w 31035"/>
                    <a:gd name="connsiteY4" fmla="*/ 14685 h 3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5" h="31932">
                      <a:moveTo>
                        <a:pt x="68" y="14685"/>
                      </a:moveTo>
                      <a:cubicBezTo>
                        <a:pt x="865" y="5889"/>
                        <a:pt x="8409" y="-659"/>
                        <a:pt x="16893" y="53"/>
                      </a:cubicBezTo>
                      <a:cubicBezTo>
                        <a:pt x="25377" y="765"/>
                        <a:pt x="31668" y="8479"/>
                        <a:pt x="30985" y="17248"/>
                      </a:cubicBezTo>
                      <a:cubicBezTo>
                        <a:pt x="30302" y="26016"/>
                        <a:pt x="22757" y="32592"/>
                        <a:pt x="14160" y="31880"/>
                      </a:cubicBezTo>
                      <a:cubicBezTo>
                        <a:pt x="5562" y="31169"/>
                        <a:pt x="-729" y="23454"/>
                        <a:pt x="68" y="14685"/>
                      </a:cubicBezTo>
                      <a:close/>
                    </a:path>
                  </a:pathLst>
                </a:custGeom>
                <a:grpFill/>
                <a:ln w="284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2DA5B1BF-92DE-25F4-F22F-00FD0C38B9B2}"/>
                    </a:ext>
                  </a:extLst>
                </p:cNvPr>
                <p:cNvSpPr/>
                <p:nvPr/>
              </p:nvSpPr>
              <p:spPr>
                <a:xfrm>
                  <a:off x="10463724" y="3669889"/>
                  <a:ext cx="29438" cy="30341"/>
                </a:xfrm>
                <a:custGeom>
                  <a:avLst/>
                  <a:gdLst>
                    <a:gd name="connsiteX0" fmla="*/ 139 w 29438"/>
                    <a:gd name="connsiteY0" fmla="*/ 13246 h 30341"/>
                    <a:gd name="connsiteX1" fmla="*/ 16651 w 29438"/>
                    <a:gd name="connsiteY1" fmla="*/ 122 h 30341"/>
                    <a:gd name="connsiteX2" fmla="*/ 29319 w 29438"/>
                    <a:gd name="connsiteY2" fmla="*/ 17089 h 30341"/>
                    <a:gd name="connsiteX3" fmla="*/ 12807 w 29438"/>
                    <a:gd name="connsiteY3" fmla="*/ 30213 h 30341"/>
                    <a:gd name="connsiteX4" fmla="*/ 139 w 29438"/>
                    <a:gd name="connsiteY4" fmla="*/ 13246 h 30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38" h="30341">
                      <a:moveTo>
                        <a:pt x="139" y="13246"/>
                      </a:moveTo>
                      <a:cubicBezTo>
                        <a:pt x="1250" y="4933"/>
                        <a:pt x="8651" y="-931"/>
                        <a:pt x="16651" y="122"/>
                      </a:cubicBezTo>
                      <a:cubicBezTo>
                        <a:pt x="24679" y="1176"/>
                        <a:pt x="30344" y="8776"/>
                        <a:pt x="29319" y="17089"/>
                      </a:cubicBezTo>
                      <a:cubicBezTo>
                        <a:pt x="28294" y="25402"/>
                        <a:pt x="20921" y="31295"/>
                        <a:pt x="12807" y="30213"/>
                      </a:cubicBezTo>
                      <a:cubicBezTo>
                        <a:pt x="4694" y="29131"/>
                        <a:pt x="-971" y="21531"/>
                        <a:pt x="139" y="13246"/>
                      </a:cubicBezTo>
                      <a:close/>
                    </a:path>
                  </a:pathLst>
                </a:custGeom>
                <a:grpFill/>
                <a:ln w="284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163F44E4-460D-5674-8401-0C729E0A7616}"/>
                    </a:ext>
                  </a:extLst>
                </p:cNvPr>
                <p:cNvSpPr/>
                <p:nvPr/>
              </p:nvSpPr>
              <p:spPr>
                <a:xfrm>
                  <a:off x="10339690" y="3652315"/>
                  <a:ext cx="27919" cy="28737"/>
                </a:xfrm>
                <a:custGeom>
                  <a:avLst/>
                  <a:gdLst>
                    <a:gd name="connsiteX0" fmla="*/ 194 w 27919"/>
                    <a:gd name="connsiteY0" fmla="*/ 11890 h 28737"/>
                    <a:gd name="connsiteX1" fmla="*/ 16336 w 27919"/>
                    <a:gd name="connsiteY1" fmla="*/ 218 h 28737"/>
                    <a:gd name="connsiteX2" fmla="*/ 27723 w 27919"/>
                    <a:gd name="connsiteY2" fmla="*/ 16587 h 28737"/>
                    <a:gd name="connsiteX3" fmla="*/ 11553 w 27919"/>
                    <a:gd name="connsiteY3" fmla="*/ 28543 h 28737"/>
                    <a:gd name="connsiteX4" fmla="*/ 223 w 27919"/>
                    <a:gd name="connsiteY4" fmla="*/ 11890 h 28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9" h="28737">
                      <a:moveTo>
                        <a:pt x="194" y="11890"/>
                      </a:moveTo>
                      <a:cubicBezTo>
                        <a:pt x="1560" y="4061"/>
                        <a:pt x="8791" y="-1149"/>
                        <a:pt x="16336" y="218"/>
                      </a:cubicBezTo>
                      <a:cubicBezTo>
                        <a:pt x="23880" y="1499"/>
                        <a:pt x="29004" y="8730"/>
                        <a:pt x="27723" y="16587"/>
                      </a:cubicBezTo>
                      <a:cubicBezTo>
                        <a:pt x="26442" y="24387"/>
                        <a:pt x="19183" y="29853"/>
                        <a:pt x="11553" y="28543"/>
                      </a:cubicBezTo>
                      <a:cubicBezTo>
                        <a:pt x="3924" y="27148"/>
                        <a:pt x="-1144" y="19718"/>
                        <a:pt x="223" y="11890"/>
                      </a:cubicBezTo>
                      <a:close/>
                    </a:path>
                  </a:pathLst>
                </a:custGeom>
                <a:grpFill/>
                <a:ln w="284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1683CA8B-656B-6C60-135B-080FB0E4032E}"/>
                    </a:ext>
                  </a:extLst>
                </p:cNvPr>
                <p:cNvSpPr/>
                <p:nvPr/>
              </p:nvSpPr>
              <p:spPr>
                <a:xfrm>
                  <a:off x="10216466" y="3629383"/>
                  <a:ext cx="26413" cy="27091"/>
                </a:xfrm>
                <a:custGeom>
                  <a:avLst/>
                  <a:gdLst>
                    <a:gd name="connsiteX0" fmla="*/ 321 w 26413"/>
                    <a:gd name="connsiteY0" fmla="*/ 10880 h 27091"/>
                    <a:gd name="connsiteX1" fmla="*/ 16035 w 26413"/>
                    <a:gd name="connsiteY1" fmla="*/ 261 h 27091"/>
                    <a:gd name="connsiteX2" fmla="*/ 26113 w 26413"/>
                    <a:gd name="connsiteY2" fmla="*/ 16203 h 27091"/>
                    <a:gd name="connsiteX3" fmla="*/ 10399 w 26413"/>
                    <a:gd name="connsiteY3" fmla="*/ 26822 h 27091"/>
                    <a:gd name="connsiteX4" fmla="*/ 321 w 26413"/>
                    <a:gd name="connsiteY4" fmla="*/ 10880 h 2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3" h="27091">
                      <a:moveTo>
                        <a:pt x="321" y="10880"/>
                      </a:moveTo>
                      <a:cubicBezTo>
                        <a:pt x="1915" y="3563"/>
                        <a:pt x="8947" y="-1191"/>
                        <a:pt x="16035" y="261"/>
                      </a:cubicBezTo>
                      <a:cubicBezTo>
                        <a:pt x="23124" y="1713"/>
                        <a:pt x="27651" y="8858"/>
                        <a:pt x="26113" y="16203"/>
                      </a:cubicBezTo>
                      <a:cubicBezTo>
                        <a:pt x="24604" y="23548"/>
                        <a:pt x="17573" y="28302"/>
                        <a:pt x="10399" y="26822"/>
                      </a:cubicBezTo>
                      <a:cubicBezTo>
                        <a:pt x="3225" y="25342"/>
                        <a:pt x="-1273" y="18225"/>
                        <a:pt x="321" y="10880"/>
                      </a:cubicBezTo>
                      <a:close/>
                    </a:path>
                  </a:pathLst>
                </a:custGeom>
                <a:grpFill/>
                <a:ln w="284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0B119EFF-AE0A-DA8D-5BAC-5BF3B0D6B462}"/>
                    </a:ext>
                  </a:extLst>
                </p:cNvPr>
                <p:cNvSpPr/>
                <p:nvPr/>
              </p:nvSpPr>
              <p:spPr>
                <a:xfrm>
                  <a:off x="10094409" y="3601447"/>
                  <a:ext cx="24844" cy="25506"/>
                </a:xfrm>
                <a:custGeom>
                  <a:avLst/>
                  <a:gdLst>
                    <a:gd name="connsiteX0" fmla="*/ 420 w 24844"/>
                    <a:gd name="connsiteY0" fmla="*/ 9664 h 25506"/>
                    <a:gd name="connsiteX1" fmla="*/ 15593 w 24844"/>
                    <a:gd name="connsiteY1" fmla="*/ 384 h 25506"/>
                    <a:gd name="connsiteX2" fmla="*/ 24447 w 24844"/>
                    <a:gd name="connsiteY2" fmla="*/ 15842 h 25506"/>
                    <a:gd name="connsiteX3" fmla="*/ 9273 w 24844"/>
                    <a:gd name="connsiteY3" fmla="*/ 25123 h 25506"/>
                    <a:gd name="connsiteX4" fmla="*/ 420 w 24844"/>
                    <a:gd name="connsiteY4" fmla="*/ 9664 h 2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44" h="25506">
                      <a:moveTo>
                        <a:pt x="420" y="9664"/>
                      </a:moveTo>
                      <a:cubicBezTo>
                        <a:pt x="2185" y="2832"/>
                        <a:pt x="8989" y="-1324"/>
                        <a:pt x="15593" y="384"/>
                      </a:cubicBezTo>
                      <a:cubicBezTo>
                        <a:pt x="22198" y="2092"/>
                        <a:pt x="26156" y="9010"/>
                        <a:pt x="24447" y="15842"/>
                      </a:cubicBezTo>
                      <a:cubicBezTo>
                        <a:pt x="22739" y="22674"/>
                        <a:pt x="15935" y="26831"/>
                        <a:pt x="9273" y="25123"/>
                      </a:cubicBezTo>
                      <a:cubicBezTo>
                        <a:pt x="2612" y="23415"/>
                        <a:pt x="-1345" y="16497"/>
                        <a:pt x="420" y="9664"/>
                      </a:cubicBezTo>
                      <a:close/>
                    </a:path>
                  </a:pathLst>
                </a:custGeom>
                <a:grpFill/>
                <a:ln w="284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E1A8D8B4-DABA-BC5B-2CA2-62630A36786C}"/>
                    </a:ext>
                  </a:extLst>
                </p:cNvPr>
                <p:cNvSpPr/>
                <p:nvPr/>
              </p:nvSpPr>
              <p:spPr>
                <a:xfrm>
                  <a:off x="9973585" y="3568649"/>
                  <a:ext cx="23244" cy="23928"/>
                </a:xfrm>
                <a:custGeom>
                  <a:avLst/>
                  <a:gdLst>
                    <a:gd name="connsiteX0" fmla="*/ 539 w 23244"/>
                    <a:gd name="connsiteY0" fmla="*/ 8528 h 23928"/>
                    <a:gd name="connsiteX1" fmla="*/ 15058 w 23244"/>
                    <a:gd name="connsiteY1" fmla="*/ 499 h 23928"/>
                    <a:gd name="connsiteX2" fmla="*/ 22744 w 23244"/>
                    <a:gd name="connsiteY2" fmla="*/ 15360 h 23928"/>
                    <a:gd name="connsiteX3" fmla="*/ 8198 w 23244"/>
                    <a:gd name="connsiteY3" fmla="*/ 23416 h 23928"/>
                    <a:gd name="connsiteX4" fmla="*/ 539 w 23244"/>
                    <a:gd name="connsiteY4" fmla="*/ 8528 h 23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44" h="23928">
                      <a:moveTo>
                        <a:pt x="539" y="8528"/>
                      </a:moveTo>
                      <a:cubicBezTo>
                        <a:pt x="2475" y="2207"/>
                        <a:pt x="8966" y="-1380"/>
                        <a:pt x="15058" y="499"/>
                      </a:cubicBezTo>
                      <a:cubicBezTo>
                        <a:pt x="21150" y="2378"/>
                        <a:pt x="24595" y="9068"/>
                        <a:pt x="22744" y="15360"/>
                      </a:cubicBezTo>
                      <a:cubicBezTo>
                        <a:pt x="20866" y="21737"/>
                        <a:pt x="14346" y="25324"/>
                        <a:pt x="8198" y="23416"/>
                      </a:cubicBezTo>
                      <a:cubicBezTo>
                        <a:pt x="2048" y="21509"/>
                        <a:pt x="-1397" y="14847"/>
                        <a:pt x="539" y="8528"/>
                      </a:cubicBezTo>
                      <a:close/>
                    </a:path>
                  </a:pathLst>
                </a:custGeom>
                <a:grpFill/>
                <a:ln w="284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C8A998F1-E86C-E098-FECA-3AF94EB2770D}"/>
                    </a:ext>
                  </a:extLst>
                </p:cNvPr>
                <p:cNvSpPr/>
                <p:nvPr/>
              </p:nvSpPr>
              <p:spPr>
                <a:xfrm>
                  <a:off x="9854235" y="3530790"/>
                  <a:ext cx="21807" cy="22214"/>
                </a:xfrm>
                <a:custGeom>
                  <a:avLst/>
                  <a:gdLst>
                    <a:gd name="connsiteX0" fmla="*/ 635 w 21807"/>
                    <a:gd name="connsiteY0" fmla="*/ 7641 h 22214"/>
                    <a:gd name="connsiteX1" fmla="*/ 14556 w 21807"/>
                    <a:gd name="connsiteY1" fmla="*/ 553 h 22214"/>
                    <a:gd name="connsiteX2" fmla="*/ 21189 w 21807"/>
                    <a:gd name="connsiteY2" fmla="*/ 14559 h 22214"/>
                    <a:gd name="connsiteX3" fmla="*/ 7268 w 21807"/>
                    <a:gd name="connsiteY3" fmla="*/ 21648 h 22214"/>
                    <a:gd name="connsiteX4" fmla="*/ 635 w 21807"/>
                    <a:gd name="connsiteY4" fmla="*/ 7641 h 2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7" h="22214">
                      <a:moveTo>
                        <a:pt x="635" y="7641"/>
                      </a:moveTo>
                      <a:cubicBezTo>
                        <a:pt x="2656" y="1834"/>
                        <a:pt x="8891" y="-1354"/>
                        <a:pt x="14556" y="553"/>
                      </a:cubicBezTo>
                      <a:cubicBezTo>
                        <a:pt x="20192" y="2460"/>
                        <a:pt x="23182" y="8723"/>
                        <a:pt x="21189" y="14559"/>
                      </a:cubicBezTo>
                      <a:cubicBezTo>
                        <a:pt x="19197" y="20395"/>
                        <a:pt x="12962" y="23584"/>
                        <a:pt x="7268" y="21648"/>
                      </a:cubicBezTo>
                      <a:cubicBezTo>
                        <a:pt x="1575" y="19740"/>
                        <a:pt x="-1386" y="13449"/>
                        <a:pt x="635" y="7641"/>
                      </a:cubicBezTo>
                      <a:close/>
                    </a:path>
                  </a:pathLst>
                </a:custGeom>
                <a:grpFill/>
                <a:ln w="284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D32C4E33-4E83-7F35-A3C4-EFE1C3F6FF09}"/>
                    </a:ext>
                  </a:extLst>
                </p:cNvPr>
                <p:cNvSpPr/>
                <p:nvPr/>
              </p:nvSpPr>
              <p:spPr>
                <a:xfrm>
                  <a:off x="9736664" y="3487881"/>
                  <a:ext cx="20209" cy="20661"/>
                </a:xfrm>
                <a:custGeom>
                  <a:avLst/>
                  <a:gdLst>
                    <a:gd name="connsiteX0" fmla="*/ 747 w 20209"/>
                    <a:gd name="connsiteY0" fmla="*/ 6653 h 20661"/>
                    <a:gd name="connsiteX1" fmla="*/ 13899 w 20209"/>
                    <a:gd name="connsiteY1" fmla="*/ 674 h 20661"/>
                    <a:gd name="connsiteX2" fmla="*/ 19479 w 20209"/>
                    <a:gd name="connsiteY2" fmla="*/ 13997 h 20661"/>
                    <a:gd name="connsiteX3" fmla="*/ 6326 w 20209"/>
                    <a:gd name="connsiteY3" fmla="*/ 19976 h 20661"/>
                    <a:gd name="connsiteX4" fmla="*/ 747 w 20209"/>
                    <a:gd name="connsiteY4" fmla="*/ 6653 h 20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9" h="20661">
                      <a:moveTo>
                        <a:pt x="747" y="6653"/>
                      </a:moveTo>
                      <a:cubicBezTo>
                        <a:pt x="2853" y="1329"/>
                        <a:pt x="8746" y="-1347"/>
                        <a:pt x="13899" y="674"/>
                      </a:cubicBezTo>
                      <a:cubicBezTo>
                        <a:pt x="19052" y="2696"/>
                        <a:pt x="21557" y="8645"/>
                        <a:pt x="19479" y="13997"/>
                      </a:cubicBezTo>
                      <a:cubicBezTo>
                        <a:pt x="17400" y="19321"/>
                        <a:pt x="11536" y="22026"/>
                        <a:pt x="6326" y="19976"/>
                      </a:cubicBezTo>
                      <a:cubicBezTo>
                        <a:pt x="1145" y="17954"/>
                        <a:pt x="-1360" y="11976"/>
                        <a:pt x="747" y="6653"/>
                      </a:cubicBezTo>
                      <a:close/>
                    </a:path>
                  </a:pathLst>
                </a:custGeom>
                <a:grpFill/>
                <a:ln w="284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5F77C36-86DE-C3C7-BF4C-1EFA04E4FF2F}"/>
                    </a:ext>
                  </a:extLst>
                </p:cNvPr>
                <p:cNvSpPr/>
                <p:nvPr/>
              </p:nvSpPr>
              <p:spPr>
                <a:xfrm>
                  <a:off x="9620928" y="3440262"/>
                  <a:ext cx="18611" cy="19083"/>
                </a:xfrm>
                <a:custGeom>
                  <a:avLst/>
                  <a:gdLst>
                    <a:gd name="connsiteX0" fmla="*/ 845 w 18611"/>
                    <a:gd name="connsiteY0" fmla="*/ 5733 h 19083"/>
                    <a:gd name="connsiteX1" fmla="*/ 13171 w 18611"/>
                    <a:gd name="connsiteY1" fmla="*/ 780 h 19083"/>
                    <a:gd name="connsiteX2" fmla="*/ 17784 w 18611"/>
                    <a:gd name="connsiteY2" fmla="*/ 13334 h 19083"/>
                    <a:gd name="connsiteX3" fmla="*/ 5457 w 18611"/>
                    <a:gd name="connsiteY3" fmla="*/ 18288 h 19083"/>
                    <a:gd name="connsiteX4" fmla="*/ 845 w 18611"/>
                    <a:gd name="connsiteY4" fmla="*/ 5733 h 19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1" h="19083">
                      <a:moveTo>
                        <a:pt x="845" y="5733"/>
                      </a:moveTo>
                      <a:cubicBezTo>
                        <a:pt x="2980" y="922"/>
                        <a:pt x="8503" y="-1299"/>
                        <a:pt x="13171" y="780"/>
                      </a:cubicBezTo>
                      <a:cubicBezTo>
                        <a:pt x="17840" y="2858"/>
                        <a:pt x="19890" y="8494"/>
                        <a:pt x="17784" y="13334"/>
                      </a:cubicBezTo>
                      <a:cubicBezTo>
                        <a:pt x="15677" y="18174"/>
                        <a:pt x="10154" y="20394"/>
                        <a:pt x="5457" y="18288"/>
                      </a:cubicBezTo>
                      <a:cubicBezTo>
                        <a:pt x="759" y="16181"/>
                        <a:pt x="-1291" y="10573"/>
                        <a:pt x="845" y="5733"/>
                      </a:cubicBezTo>
                      <a:close/>
                    </a:path>
                  </a:pathLst>
                </a:custGeom>
                <a:grpFill/>
                <a:ln w="284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3C854EB3-B2F5-ECE2-71E7-BAEA97E17083}"/>
                    </a:ext>
                  </a:extLst>
                </p:cNvPr>
                <p:cNvSpPr/>
                <p:nvPr/>
              </p:nvSpPr>
              <p:spPr>
                <a:xfrm>
                  <a:off x="9507236" y="3387961"/>
                  <a:ext cx="17166" cy="17357"/>
                </a:xfrm>
                <a:custGeom>
                  <a:avLst/>
                  <a:gdLst>
                    <a:gd name="connsiteX0" fmla="*/ 920 w 17166"/>
                    <a:gd name="connsiteY0" fmla="*/ 4998 h 17357"/>
                    <a:gd name="connsiteX1" fmla="*/ 12450 w 17166"/>
                    <a:gd name="connsiteY1" fmla="*/ 813 h 17357"/>
                    <a:gd name="connsiteX2" fmla="*/ 16264 w 17166"/>
                    <a:gd name="connsiteY2" fmla="*/ 12343 h 17357"/>
                    <a:gd name="connsiteX3" fmla="*/ 4735 w 17166"/>
                    <a:gd name="connsiteY3" fmla="*/ 16527 h 17357"/>
                    <a:gd name="connsiteX4" fmla="*/ 920 w 17166"/>
                    <a:gd name="connsiteY4" fmla="*/ 4998 h 17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66" h="17357">
                      <a:moveTo>
                        <a:pt x="920" y="4998"/>
                      </a:moveTo>
                      <a:cubicBezTo>
                        <a:pt x="3055" y="670"/>
                        <a:pt x="8236" y="-1208"/>
                        <a:pt x="12450" y="813"/>
                      </a:cubicBezTo>
                      <a:cubicBezTo>
                        <a:pt x="16663" y="2834"/>
                        <a:pt x="18371" y="7987"/>
                        <a:pt x="16264" y="12343"/>
                      </a:cubicBezTo>
                      <a:cubicBezTo>
                        <a:pt x="14157" y="16698"/>
                        <a:pt x="8977" y="18577"/>
                        <a:pt x="4735" y="16527"/>
                      </a:cubicBezTo>
                      <a:cubicBezTo>
                        <a:pt x="493" y="14478"/>
                        <a:pt x="-1215" y="9325"/>
                        <a:pt x="920" y="4998"/>
                      </a:cubicBezTo>
                      <a:close/>
                    </a:path>
                  </a:pathLst>
                </a:custGeom>
                <a:grpFill/>
                <a:ln w="284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5E0FA4D6-D23B-271B-5C33-BE9B510AF5CA}"/>
                    </a:ext>
                  </a:extLst>
                </p:cNvPr>
                <p:cNvSpPr/>
                <p:nvPr/>
              </p:nvSpPr>
              <p:spPr>
                <a:xfrm>
                  <a:off x="9395989" y="3330692"/>
                  <a:ext cx="15556" cy="15817"/>
                </a:xfrm>
                <a:custGeom>
                  <a:avLst/>
                  <a:gdLst>
                    <a:gd name="connsiteX0" fmla="*/ 998 w 15556"/>
                    <a:gd name="connsiteY0" fmla="*/ 4219 h 15817"/>
                    <a:gd name="connsiteX1" fmla="*/ 11588 w 15556"/>
                    <a:gd name="connsiteY1" fmla="*/ 917 h 15817"/>
                    <a:gd name="connsiteX2" fmla="*/ 14577 w 15556"/>
                    <a:gd name="connsiteY2" fmla="*/ 11593 h 15817"/>
                    <a:gd name="connsiteX3" fmla="*/ 3987 w 15556"/>
                    <a:gd name="connsiteY3" fmla="*/ 14895 h 15817"/>
                    <a:gd name="connsiteX4" fmla="*/ 998 w 15556"/>
                    <a:gd name="connsiteY4" fmla="*/ 4219 h 1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6" h="15817">
                      <a:moveTo>
                        <a:pt x="998" y="4219"/>
                      </a:moveTo>
                      <a:cubicBezTo>
                        <a:pt x="3104" y="376"/>
                        <a:pt x="7859" y="-1133"/>
                        <a:pt x="11588" y="917"/>
                      </a:cubicBezTo>
                      <a:cubicBezTo>
                        <a:pt x="15317" y="2967"/>
                        <a:pt x="16655" y="7721"/>
                        <a:pt x="14577" y="11593"/>
                      </a:cubicBezTo>
                      <a:cubicBezTo>
                        <a:pt x="12499" y="15465"/>
                        <a:pt x="7745" y="16945"/>
                        <a:pt x="3987" y="14895"/>
                      </a:cubicBezTo>
                      <a:cubicBezTo>
                        <a:pt x="229" y="12845"/>
                        <a:pt x="-1109" y="8091"/>
                        <a:pt x="998" y="4219"/>
                      </a:cubicBezTo>
                      <a:close/>
                    </a:path>
                  </a:pathLst>
                </a:custGeom>
                <a:grpFill/>
                <a:ln w="284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60BCE332-B422-5F0B-BBA4-7BCBE374F435}"/>
                    </a:ext>
                  </a:extLst>
                </p:cNvPr>
                <p:cNvSpPr/>
                <p:nvPr/>
              </p:nvSpPr>
              <p:spPr>
                <a:xfrm>
                  <a:off x="9287173" y="3269023"/>
                  <a:ext cx="13932" cy="14233"/>
                </a:xfrm>
                <a:custGeom>
                  <a:avLst/>
                  <a:gdLst>
                    <a:gd name="connsiteX0" fmla="*/ 1037 w 13932"/>
                    <a:gd name="connsiteY0" fmla="*/ 3515 h 14233"/>
                    <a:gd name="connsiteX1" fmla="*/ 10631 w 13932"/>
                    <a:gd name="connsiteY1" fmla="*/ 982 h 14233"/>
                    <a:gd name="connsiteX2" fmla="*/ 12908 w 13932"/>
                    <a:gd name="connsiteY2" fmla="*/ 10718 h 14233"/>
                    <a:gd name="connsiteX3" fmla="*/ 3315 w 13932"/>
                    <a:gd name="connsiteY3" fmla="*/ 13251 h 14233"/>
                    <a:gd name="connsiteX4" fmla="*/ 1037 w 13932"/>
                    <a:gd name="connsiteY4" fmla="*/ 3515 h 14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2" h="14233">
                      <a:moveTo>
                        <a:pt x="1037" y="3515"/>
                      </a:moveTo>
                      <a:cubicBezTo>
                        <a:pt x="3087" y="128"/>
                        <a:pt x="7385" y="-1011"/>
                        <a:pt x="10631" y="982"/>
                      </a:cubicBezTo>
                      <a:cubicBezTo>
                        <a:pt x="13905" y="2974"/>
                        <a:pt x="14901" y="7330"/>
                        <a:pt x="12908" y="10718"/>
                      </a:cubicBezTo>
                      <a:cubicBezTo>
                        <a:pt x="10887" y="14106"/>
                        <a:pt x="6588" y="15244"/>
                        <a:pt x="3315" y="13251"/>
                      </a:cubicBezTo>
                      <a:cubicBezTo>
                        <a:pt x="40" y="11259"/>
                        <a:pt x="-984" y="6903"/>
                        <a:pt x="1037" y="3515"/>
                      </a:cubicBezTo>
                      <a:close/>
                    </a:path>
                  </a:pathLst>
                </a:custGeom>
                <a:grpFill/>
                <a:ln w="284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77622B21-E761-0262-654A-0C68BB96DADD}"/>
                    </a:ext>
                  </a:extLst>
                </p:cNvPr>
                <p:cNvSpPr/>
                <p:nvPr/>
              </p:nvSpPr>
              <p:spPr>
                <a:xfrm>
                  <a:off x="9180955" y="3202925"/>
                  <a:ext cx="12515" cy="12541"/>
                </a:xfrm>
                <a:custGeom>
                  <a:avLst/>
                  <a:gdLst>
                    <a:gd name="connsiteX0" fmla="*/ 1068 w 12515"/>
                    <a:gd name="connsiteY0" fmla="*/ 2940 h 12541"/>
                    <a:gd name="connsiteX1" fmla="*/ 9751 w 12515"/>
                    <a:gd name="connsiteY1" fmla="*/ 947 h 12541"/>
                    <a:gd name="connsiteX2" fmla="*/ 11460 w 12515"/>
                    <a:gd name="connsiteY2" fmla="*/ 9601 h 12541"/>
                    <a:gd name="connsiteX3" fmla="*/ 2777 w 12515"/>
                    <a:gd name="connsiteY3" fmla="*/ 11594 h 12541"/>
                    <a:gd name="connsiteX4" fmla="*/ 1068 w 12515"/>
                    <a:gd name="connsiteY4" fmla="*/ 2940 h 12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5" h="12541">
                      <a:moveTo>
                        <a:pt x="1068" y="2940"/>
                      </a:moveTo>
                      <a:cubicBezTo>
                        <a:pt x="3005" y="8"/>
                        <a:pt x="6876" y="-875"/>
                        <a:pt x="9751" y="947"/>
                      </a:cubicBezTo>
                      <a:cubicBezTo>
                        <a:pt x="12627" y="2769"/>
                        <a:pt x="13367" y="6641"/>
                        <a:pt x="11460" y="9601"/>
                      </a:cubicBezTo>
                      <a:cubicBezTo>
                        <a:pt x="9552" y="12534"/>
                        <a:pt x="5652" y="13416"/>
                        <a:pt x="2777" y="11594"/>
                      </a:cubicBezTo>
                      <a:cubicBezTo>
                        <a:pt x="-99" y="9744"/>
                        <a:pt x="-867" y="5872"/>
                        <a:pt x="1068" y="2940"/>
                      </a:cubicBezTo>
                      <a:close/>
                    </a:path>
                  </a:pathLst>
                </a:custGeom>
                <a:grpFill/>
                <a:ln w="284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F1A501AD-2FF1-FF62-DF71-82B3F8889260}"/>
                    </a:ext>
                  </a:extLst>
                </p:cNvPr>
                <p:cNvSpPr/>
                <p:nvPr/>
              </p:nvSpPr>
              <p:spPr>
                <a:xfrm>
                  <a:off x="9077755" y="3132259"/>
                  <a:ext cx="10881" cy="11000"/>
                </a:xfrm>
                <a:custGeom>
                  <a:avLst/>
                  <a:gdLst>
                    <a:gd name="connsiteX0" fmla="*/ 1071 w 10881"/>
                    <a:gd name="connsiteY0" fmla="*/ 2351 h 11000"/>
                    <a:gd name="connsiteX1" fmla="*/ 8672 w 10881"/>
                    <a:gd name="connsiteY1" fmla="*/ 984 h 11000"/>
                    <a:gd name="connsiteX2" fmla="*/ 9811 w 10881"/>
                    <a:gd name="connsiteY2" fmla="*/ 8642 h 11000"/>
                    <a:gd name="connsiteX3" fmla="*/ 2210 w 10881"/>
                    <a:gd name="connsiteY3" fmla="*/ 10009 h 11000"/>
                    <a:gd name="connsiteX4" fmla="*/ 1071 w 10881"/>
                    <a:gd name="connsiteY4" fmla="*/ 2351 h 1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 h="11000">
                      <a:moveTo>
                        <a:pt x="1071" y="2351"/>
                      </a:moveTo>
                      <a:cubicBezTo>
                        <a:pt x="2865" y="-126"/>
                        <a:pt x="6281" y="-752"/>
                        <a:pt x="8672" y="984"/>
                      </a:cubicBezTo>
                      <a:cubicBezTo>
                        <a:pt x="11092" y="2721"/>
                        <a:pt x="11604" y="6137"/>
                        <a:pt x="9811" y="8642"/>
                      </a:cubicBezTo>
                      <a:cubicBezTo>
                        <a:pt x="8017" y="11148"/>
                        <a:pt x="4629" y="11745"/>
                        <a:pt x="2210" y="10009"/>
                      </a:cubicBezTo>
                      <a:cubicBezTo>
                        <a:pt x="-210" y="8272"/>
                        <a:pt x="-722" y="4856"/>
                        <a:pt x="1071" y="2351"/>
                      </a:cubicBezTo>
                      <a:close/>
                    </a:path>
                  </a:pathLst>
                </a:custGeom>
                <a:grpFill/>
                <a:ln w="284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AEB5B6E7-60E0-390B-8F01-EAFE02C9B401}"/>
                    </a:ext>
                  </a:extLst>
                </p:cNvPr>
                <p:cNvSpPr/>
                <p:nvPr/>
              </p:nvSpPr>
              <p:spPr>
                <a:xfrm>
                  <a:off x="8977464" y="3057548"/>
                  <a:ext cx="9282" cy="9409"/>
                </a:xfrm>
                <a:custGeom>
                  <a:avLst/>
                  <a:gdLst>
                    <a:gd name="connsiteX0" fmla="*/ 1040 w 9282"/>
                    <a:gd name="connsiteY0" fmla="*/ 1848 h 9409"/>
                    <a:gd name="connsiteX1" fmla="*/ 7559 w 9282"/>
                    <a:gd name="connsiteY1" fmla="*/ 965 h 9409"/>
                    <a:gd name="connsiteX2" fmla="*/ 8242 w 9282"/>
                    <a:gd name="connsiteY2" fmla="*/ 7570 h 9409"/>
                    <a:gd name="connsiteX3" fmla="*/ 1723 w 9282"/>
                    <a:gd name="connsiteY3" fmla="*/ 8453 h 9409"/>
                    <a:gd name="connsiteX4" fmla="*/ 1040 w 9282"/>
                    <a:gd name="connsiteY4" fmla="*/ 1848 h 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2" h="9409">
                      <a:moveTo>
                        <a:pt x="1040" y="1848"/>
                      </a:moveTo>
                      <a:cubicBezTo>
                        <a:pt x="2663" y="-230"/>
                        <a:pt x="5595" y="-600"/>
                        <a:pt x="7559" y="965"/>
                      </a:cubicBezTo>
                      <a:cubicBezTo>
                        <a:pt x="9552" y="2560"/>
                        <a:pt x="9865" y="5520"/>
                        <a:pt x="8242" y="7570"/>
                      </a:cubicBezTo>
                      <a:cubicBezTo>
                        <a:pt x="6620" y="9620"/>
                        <a:pt x="3716" y="10018"/>
                        <a:pt x="1723" y="8453"/>
                      </a:cubicBezTo>
                      <a:cubicBezTo>
                        <a:pt x="-270" y="6858"/>
                        <a:pt x="-583" y="3898"/>
                        <a:pt x="1040" y="1848"/>
                      </a:cubicBezTo>
                      <a:close/>
                    </a:path>
                  </a:pathLst>
                </a:custGeom>
                <a:grpFill/>
                <a:ln w="284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F9B1EDD-80D4-0CA8-87E4-A11DA59E6BB4}"/>
                    </a:ext>
                  </a:extLst>
                </p:cNvPr>
                <p:cNvSpPr/>
                <p:nvPr/>
              </p:nvSpPr>
              <p:spPr>
                <a:xfrm>
                  <a:off x="8880399" y="2978691"/>
                  <a:ext cx="7777" cy="7768"/>
                </a:xfrm>
                <a:custGeom>
                  <a:avLst/>
                  <a:gdLst>
                    <a:gd name="connsiteX0" fmla="*/ 943 w 7777"/>
                    <a:gd name="connsiteY0" fmla="*/ 1422 h 7768"/>
                    <a:gd name="connsiteX1" fmla="*/ 6437 w 7777"/>
                    <a:gd name="connsiteY1" fmla="*/ 881 h 7768"/>
                    <a:gd name="connsiteX2" fmla="*/ 6835 w 7777"/>
                    <a:gd name="connsiteY2" fmla="*/ 6347 h 7768"/>
                    <a:gd name="connsiteX3" fmla="*/ 1341 w 7777"/>
                    <a:gd name="connsiteY3" fmla="*/ 6888 h 7768"/>
                    <a:gd name="connsiteX4" fmla="*/ 943 w 7777"/>
                    <a:gd name="connsiteY4" fmla="*/ 1422 h 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7" h="7768">
                      <a:moveTo>
                        <a:pt x="943" y="1422"/>
                      </a:moveTo>
                      <a:cubicBezTo>
                        <a:pt x="2366" y="-229"/>
                        <a:pt x="4814" y="-486"/>
                        <a:pt x="6437" y="881"/>
                      </a:cubicBezTo>
                      <a:cubicBezTo>
                        <a:pt x="8060" y="2247"/>
                        <a:pt x="8230" y="4695"/>
                        <a:pt x="6835" y="6347"/>
                      </a:cubicBezTo>
                      <a:cubicBezTo>
                        <a:pt x="5440" y="7998"/>
                        <a:pt x="2964" y="8254"/>
                        <a:pt x="1341" y="6888"/>
                      </a:cubicBezTo>
                      <a:cubicBezTo>
                        <a:pt x="-282" y="5521"/>
                        <a:pt x="-452" y="3073"/>
                        <a:pt x="943" y="1422"/>
                      </a:cubicBezTo>
                      <a:close/>
                    </a:path>
                  </a:pathLst>
                </a:custGeom>
                <a:grpFill/>
                <a:ln w="284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BCACC0CA-E390-8CD3-7612-823821933509}"/>
                    </a:ext>
                  </a:extLst>
                </p:cNvPr>
                <p:cNvSpPr/>
                <p:nvPr/>
              </p:nvSpPr>
              <p:spPr>
                <a:xfrm>
                  <a:off x="8786726" y="2895835"/>
                  <a:ext cx="6180" cy="6229"/>
                </a:xfrm>
                <a:custGeom>
                  <a:avLst/>
                  <a:gdLst>
                    <a:gd name="connsiteX0" fmla="*/ 841 w 6180"/>
                    <a:gd name="connsiteY0" fmla="*/ 1036 h 6229"/>
                    <a:gd name="connsiteX1" fmla="*/ 5225 w 6180"/>
                    <a:gd name="connsiteY1" fmla="*/ 809 h 6229"/>
                    <a:gd name="connsiteX2" fmla="*/ 5339 w 6180"/>
                    <a:gd name="connsiteY2" fmla="*/ 5193 h 6229"/>
                    <a:gd name="connsiteX3" fmla="*/ 955 w 6180"/>
                    <a:gd name="connsiteY3" fmla="*/ 5420 h 6229"/>
                    <a:gd name="connsiteX4" fmla="*/ 841 w 6180"/>
                    <a:gd name="connsiteY4" fmla="*/ 1036 h 6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0" h="6229">
                      <a:moveTo>
                        <a:pt x="841" y="1036"/>
                      </a:moveTo>
                      <a:cubicBezTo>
                        <a:pt x="2008" y="-245"/>
                        <a:pt x="3973" y="-358"/>
                        <a:pt x="5225" y="809"/>
                      </a:cubicBezTo>
                      <a:cubicBezTo>
                        <a:pt x="6450" y="1947"/>
                        <a:pt x="6507" y="3912"/>
                        <a:pt x="5339" y="5193"/>
                      </a:cubicBezTo>
                      <a:cubicBezTo>
                        <a:pt x="4172" y="6474"/>
                        <a:pt x="2208" y="6588"/>
                        <a:pt x="955" y="5420"/>
                      </a:cubicBezTo>
                      <a:cubicBezTo>
                        <a:pt x="-269" y="4282"/>
                        <a:pt x="-326" y="2318"/>
                        <a:pt x="841" y="1036"/>
                      </a:cubicBezTo>
                      <a:close/>
                    </a:path>
                  </a:pathLst>
                </a:custGeom>
                <a:grpFill/>
                <a:ln w="284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FF396306-E1F5-D994-1038-E72EA7F18683}"/>
                    </a:ext>
                  </a:extLst>
                </p:cNvPr>
                <p:cNvSpPr/>
                <p:nvPr/>
              </p:nvSpPr>
              <p:spPr>
                <a:xfrm>
                  <a:off x="8696280" y="2809484"/>
                  <a:ext cx="4619" cy="4591"/>
                </a:xfrm>
                <a:custGeom>
                  <a:avLst/>
                  <a:gdLst>
                    <a:gd name="connsiteX0" fmla="*/ 673 w 4619"/>
                    <a:gd name="connsiteY0" fmla="*/ 701 h 4591"/>
                    <a:gd name="connsiteX1" fmla="*/ 3946 w 4619"/>
                    <a:gd name="connsiteY1" fmla="*/ 644 h 4591"/>
                    <a:gd name="connsiteX2" fmla="*/ 3946 w 4619"/>
                    <a:gd name="connsiteY2" fmla="*/ 3890 h 4591"/>
                    <a:gd name="connsiteX3" fmla="*/ 673 w 4619"/>
                    <a:gd name="connsiteY3" fmla="*/ 3947 h 4591"/>
                    <a:gd name="connsiteX4" fmla="*/ 673 w 4619"/>
                    <a:gd name="connsiteY4" fmla="*/ 701 h 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4591">
                      <a:moveTo>
                        <a:pt x="673" y="701"/>
                      </a:moveTo>
                      <a:cubicBezTo>
                        <a:pt x="1584" y="-210"/>
                        <a:pt x="3064" y="-238"/>
                        <a:pt x="3946" y="644"/>
                      </a:cubicBezTo>
                      <a:cubicBezTo>
                        <a:pt x="4857" y="1527"/>
                        <a:pt x="4829" y="2979"/>
                        <a:pt x="3946" y="3890"/>
                      </a:cubicBezTo>
                      <a:cubicBezTo>
                        <a:pt x="3064" y="4801"/>
                        <a:pt x="1555" y="4829"/>
                        <a:pt x="673" y="3947"/>
                      </a:cubicBezTo>
                      <a:cubicBezTo>
                        <a:pt x="-238" y="3064"/>
                        <a:pt x="-210" y="1612"/>
                        <a:pt x="673" y="701"/>
                      </a:cubicBezTo>
                      <a:close/>
                    </a:path>
                  </a:pathLst>
                </a:custGeom>
                <a:grpFill/>
                <a:ln w="2845" cap="flat">
                  <a:noFill/>
                  <a:prstDash val="solid"/>
                  <a:miter/>
                </a:ln>
              </p:spPr>
              <p:txBody>
                <a:bodyPr rtlCol="0" anchor="ctr"/>
                <a:lstStyle/>
                <a:p>
                  <a:endParaRPr lang="en-US"/>
                </a:p>
              </p:txBody>
            </p:sp>
          </p:grpSp>
        </p:grpSp>
      </p:grpSp>
      <p:sp>
        <p:nvSpPr>
          <p:cNvPr id="2" name="Title 1">
            <a:extLst>
              <a:ext uri="{FF2B5EF4-FFF2-40B4-BE49-F238E27FC236}">
                <a16:creationId xmlns:a16="http://schemas.microsoft.com/office/drawing/2014/main" id="{90B7BC5B-DBAD-7839-A654-406F98C60469}"/>
              </a:ext>
            </a:extLst>
          </p:cNvPr>
          <p:cNvSpPr>
            <a:spLocks noGrp="1"/>
          </p:cNvSpPr>
          <p:nvPr>
            <p:ph type="title" hasCustomPrompt="1"/>
          </p:nvPr>
        </p:nvSpPr>
        <p:spPr>
          <a:xfrm>
            <a:off x="619027" y="347019"/>
            <a:ext cx="10972800" cy="568129"/>
          </a:xfrm>
          <a:prstGeom prst="rect">
            <a:avLst/>
          </a:prstGeom>
        </p:spPr>
        <p:txBody>
          <a:bodyPr lIns="0" bIns="0" anchor="b"/>
          <a:lstStyle>
            <a:lvl1pPr algn="l" defTabSz="914400" rtl="0" eaLnBrk="1" latinLnBrk="0" hangingPunct="1">
              <a:lnSpc>
                <a:spcPct val="90000"/>
              </a:lnSpc>
              <a:spcBef>
                <a:spcPct val="0"/>
              </a:spcBef>
              <a:buNone/>
              <a:defRPr lang="en-US" sz="3600" b="1" kern="1200" dirty="0">
                <a:solidFill>
                  <a:srgbClr val="000000"/>
                </a:solidFill>
                <a:latin typeface="Times New Roman" panose="02020603050405020304" pitchFamily="18" charset="0"/>
                <a:ea typeface="+mj-ea"/>
                <a:cs typeface="Times New Roman" panose="02020603050405020304" pitchFamily="18" charset="0"/>
              </a:defRPr>
            </a:lvl1pPr>
          </a:lstStyle>
          <a:p>
            <a:r>
              <a:rPr lang="en-US"/>
              <a:t>One Column</a:t>
            </a:r>
          </a:p>
        </p:txBody>
      </p:sp>
      <p:sp>
        <p:nvSpPr>
          <p:cNvPr id="6" name="Slide Number Placeholder 5">
            <a:extLst>
              <a:ext uri="{FF2B5EF4-FFF2-40B4-BE49-F238E27FC236}">
                <a16:creationId xmlns:a16="http://schemas.microsoft.com/office/drawing/2014/main" id="{ECD0C56D-E9BC-732E-F36E-2BD7ADBDBDFC}"/>
              </a:ext>
            </a:extLst>
          </p:cNvPr>
          <p:cNvSpPr>
            <a:spLocks noGrp="1"/>
          </p:cNvSpPr>
          <p:nvPr>
            <p:ph type="sldNum" sz="quarter" idx="12"/>
          </p:nvPr>
        </p:nvSpPr>
        <p:spPr>
          <a:xfrm>
            <a:off x="11170919" y="6526035"/>
            <a:ext cx="402053" cy="207111"/>
          </a:xfrm>
          <a:prstGeom prst="rect">
            <a:avLst/>
          </a:prstGeom>
          <a:noFill/>
        </p:spPr>
        <p:txBody>
          <a:bodyPr rIns="0"/>
          <a:lstStyle>
            <a:lvl1pPr algn="r">
              <a:defRPr lang="en-US" sz="800" kern="1200" spc="300" smtClean="0">
                <a:solidFill>
                  <a:schemeClr val="bg1">
                    <a:lumMod val="50000"/>
                  </a:schemeClr>
                </a:solidFill>
                <a:latin typeface="+mj-lt"/>
                <a:ea typeface="+mn-ea"/>
                <a:cs typeface="+mn-cs"/>
              </a:defRPr>
            </a:lvl1pPr>
          </a:lstStyle>
          <a:p>
            <a:fld id="{EE92FF9F-2BD3-4EDA-969E-BF1A9129306E}" type="slidenum">
              <a:rPr lang="en-US" smtClean="0"/>
              <a:pPr/>
              <a:t>‹#›</a:t>
            </a:fld>
            <a:endParaRPr lang="en-US"/>
          </a:p>
        </p:txBody>
      </p:sp>
      <p:sp>
        <p:nvSpPr>
          <p:cNvPr id="7" name="Text Placeholder 6">
            <a:extLst>
              <a:ext uri="{FF2B5EF4-FFF2-40B4-BE49-F238E27FC236}">
                <a16:creationId xmlns:a16="http://schemas.microsoft.com/office/drawing/2014/main" id="{A4BCA696-DEE4-4DB1-F871-3B0D93E41282}"/>
              </a:ext>
            </a:extLst>
          </p:cNvPr>
          <p:cNvSpPr>
            <a:spLocks noGrp="1"/>
          </p:cNvSpPr>
          <p:nvPr>
            <p:ph type="body" sz="quarter" idx="14" hasCustomPrompt="1"/>
          </p:nvPr>
        </p:nvSpPr>
        <p:spPr>
          <a:xfrm>
            <a:off x="619125" y="939745"/>
            <a:ext cx="10972800" cy="252412"/>
          </a:xfrm>
          <a:prstGeom prst="rect">
            <a:avLst/>
          </a:prstGeom>
        </p:spPr>
        <p:txBody>
          <a:bodyPr lIns="0" tIns="0"/>
          <a:lstStyle>
            <a:lvl1pPr marL="0" indent="0">
              <a:buNone/>
              <a:defRPr sz="1600"/>
            </a:lvl1pPr>
          </a:lstStyle>
          <a:p>
            <a:pPr lvl="0"/>
            <a:r>
              <a:rPr lang="en-US"/>
              <a:t>Sub Headline</a:t>
            </a:r>
          </a:p>
        </p:txBody>
      </p:sp>
      <p:sp>
        <p:nvSpPr>
          <p:cNvPr id="1415" name="Text Placeholder 3">
            <a:extLst>
              <a:ext uri="{FF2B5EF4-FFF2-40B4-BE49-F238E27FC236}">
                <a16:creationId xmlns:a16="http://schemas.microsoft.com/office/drawing/2014/main" id="{245275F9-3674-78BA-FA21-3539B61F5B99}"/>
              </a:ext>
            </a:extLst>
          </p:cNvPr>
          <p:cNvSpPr>
            <a:spLocks noGrp="1"/>
          </p:cNvSpPr>
          <p:nvPr>
            <p:ph type="body" sz="quarter" idx="13" hasCustomPrompt="1"/>
          </p:nvPr>
        </p:nvSpPr>
        <p:spPr>
          <a:xfrm>
            <a:off x="619124" y="1433789"/>
            <a:ext cx="10953847" cy="4830485"/>
          </a:xfrm>
          <a:prstGeom prst="rect">
            <a:avLst/>
          </a:prstGeom>
        </p:spPr>
        <p:txBody>
          <a:bodyPr lIns="0"/>
          <a:lstStyle>
            <a:lvl1pPr marL="0" indent="0" algn="l">
              <a:lnSpc>
                <a:spcPct val="100000"/>
              </a:lnSpc>
              <a:spcBef>
                <a:spcPts val="0"/>
              </a:spcBef>
              <a:spcAft>
                <a:spcPts val="0"/>
              </a:spcAft>
              <a:buFont typeface="Arial" panose="020B0604020202020204" pitchFamily="34" charset="0"/>
              <a:buNone/>
              <a:defRPr sz="1600" b="1"/>
            </a:lvl1pPr>
            <a:lvl2pPr marL="0" indent="0" algn="l">
              <a:lnSpc>
                <a:spcPct val="100000"/>
              </a:lnSpc>
              <a:spcBef>
                <a:spcPts val="0"/>
              </a:spcBef>
              <a:spcAft>
                <a:spcPts val="600"/>
              </a:spcAft>
              <a:buFont typeface="Arial" panose="020B0604020202020204" pitchFamily="34" charset="0"/>
              <a:buNone/>
              <a:defRPr sz="1400"/>
            </a:lvl2pPr>
            <a:lvl3pPr marL="0" indent="0" algn="l">
              <a:lnSpc>
                <a:spcPct val="100000"/>
              </a:lnSpc>
              <a:spcBef>
                <a:spcPts val="0"/>
              </a:spcBef>
              <a:spcAft>
                <a:spcPts val="600"/>
              </a:spcAft>
              <a:buNone/>
              <a:defRPr sz="1400"/>
            </a:lvl3pPr>
            <a:lvl4pPr marL="285750" indent="-285750" algn="l">
              <a:lnSpc>
                <a:spcPct val="100000"/>
              </a:lnSpc>
              <a:spcBef>
                <a:spcPts val="0"/>
              </a:spcBef>
              <a:spcAft>
                <a:spcPts val="0"/>
              </a:spcAft>
              <a:buFont typeface="Arial" panose="020B0604020202020204" pitchFamily="34" charset="0"/>
              <a:buChar char="•"/>
              <a:defRPr sz="1400"/>
            </a:lvl4pPr>
            <a:lvl5pPr marL="742950" indent="-285750" algn="l">
              <a:lnSpc>
                <a:spcPct val="100000"/>
              </a:lnSpc>
              <a:spcBef>
                <a:spcPts val="0"/>
              </a:spcBef>
              <a:spcAft>
                <a:spcPts val="600"/>
              </a:spcAft>
              <a:buFont typeface="Arial" panose="020B0604020202020204" pitchFamily="34" charset="0"/>
              <a:buChar char="•"/>
              <a:defRPr sz="1400"/>
            </a:lvl5pPr>
          </a:lstStyle>
          <a:p>
            <a:pPr lvl="0"/>
            <a:r>
              <a:rPr lang="en-US"/>
              <a:t>First Level</a:t>
            </a:r>
          </a:p>
          <a:p>
            <a:pPr lvl="1"/>
            <a:r>
              <a:rPr lang="en-US"/>
              <a:t>Second level</a:t>
            </a:r>
          </a:p>
          <a:p>
            <a:pPr lvl="2"/>
            <a:r>
              <a:rPr lang="en-US"/>
              <a:t>Body Text</a:t>
            </a:r>
          </a:p>
          <a:p>
            <a:pPr lvl="3"/>
            <a:r>
              <a:rPr lang="en-US"/>
              <a:t>First Level Bullet</a:t>
            </a:r>
          </a:p>
          <a:p>
            <a:pPr lvl="4"/>
            <a:r>
              <a:rPr lang="en-US"/>
              <a:t>Second Level Bullet</a:t>
            </a:r>
          </a:p>
        </p:txBody>
      </p:sp>
      <p:sp>
        <p:nvSpPr>
          <p:cNvPr id="2966" name="Picture Placeholder 2965">
            <a:extLst>
              <a:ext uri="{FF2B5EF4-FFF2-40B4-BE49-F238E27FC236}">
                <a16:creationId xmlns:a16="http://schemas.microsoft.com/office/drawing/2014/main" id="{B90F8188-57B0-8E57-D836-2FF8CA6B7F1F}"/>
              </a:ext>
            </a:extLst>
          </p:cNvPr>
          <p:cNvSpPr>
            <a:spLocks noGrp="1"/>
          </p:cNvSpPr>
          <p:nvPr>
            <p:ph type="pic" sz="quarter" idx="15"/>
          </p:nvPr>
        </p:nvSpPr>
        <p:spPr>
          <a:xfrm>
            <a:off x="6678613" y="2336800"/>
            <a:ext cx="1855787" cy="1855788"/>
          </a:xfrm>
          <a:prstGeom prst="ellipse">
            <a:avLst/>
          </a:prstGeom>
          <a:solidFill>
            <a:schemeClr val="accent2">
              <a:lumMod val="20000"/>
              <a:lumOff val="80000"/>
            </a:schemeClr>
          </a:solidFill>
        </p:spPr>
        <p:txBody>
          <a:bodyPr/>
          <a:lstStyle/>
          <a:p>
            <a:endParaRPr lang="en-US"/>
          </a:p>
        </p:txBody>
      </p:sp>
      <p:sp>
        <p:nvSpPr>
          <p:cNvPr id="2967" name="Picture Placeholder 2965">
            <a:extLst>
              <a:ext uri="{FF2B5EF4-FFF2-40B4-BE49-F238E27FC236}">
                <a16:creationId xmlns:a16="http://schemas.microsoft.com/office/drawing/2014/main" id="{19FE4651-F6FD-36E2-C7C5-C05C35D8A68A}"/>
              </a:ext>
            </a:extLst>
          </p:cNvPr>
          <p:cNvSpPr>
            <a:spLocks noGrp="1"/>
          </p:cNvSpPr>
          <p:nvPr>
            <p:ph type="pic" sz="quarter" idx="16"/>
          </p:nvPr>
        </p:nvSpPr>
        <p:spPr>
          <a:xfrm>
            <a:off x="8971984" y="3962400"/>
            <a:ext cx="1855787" cy="1855788"/>
          </a:xfrm>
          <a:prstGeom prst="ellipse">
            <a:avLst/>
          </a:prstGeom>
          <a:solidFill>
            <a:schemeClr val="accent2">
              <a:lumMod val="20000"/>
              <a:lumOff val="80000"/>
            </a:schemeClr>
          </a:solidFill>
        </p:spPr>
        <p:txBody>
          <a:bodyPr/>
          <a:lstStyle/>
          <a:p>
            <a:endParaRPr lang="en-US"/>
          </a:p>
        </p:txBody>
      </p:sp>
      <p:sp>
        <p:nvSpPr>
          <p:cNvPr id="2968" name="Picture Placeholder 2965">
            <a:extLst>
              <a:ext uri="{FF2B5EF4-FFF2-40B4-BE49-F238E27FC236}">
                <a16:creationId xmlns:a16="http://schemas.microsoft.com/office/drawing/2014/main" id="{11D70B76-9726-C6BA-BCCE-E680DDB81693}"/>
              </a:ext>
            </a:extLst>
          </p:cNvPr>
          <p:cNvSpPr>
            <a:spLocks noGrp="1"/>
          </p:cNvSpPr>
          <p:nvPr>
            <p:ph type="pic" sz="quarter" idx="17"/>
          </p:nvPr>
        </p:nvSpPr>
        <p:spPr>
          <a:xfrm>
            <a:off x="10098821" y="1209983"/>
            <a:ext cx="1855787" cy="1855788"/>
          </a:xfrm>
          <a:prstGeom prst="ellipse">
            <a:avLst/>
          </a:prstGeom>
          <a:solidFill>
            <a:schemeClr val="accent2">
              <a:lumMod val="20000"/>
              <a:lumOff val="80000"/>
            </a:schemeClr>
          </a:solidFill>
        </p:spPr>
        <p:txBody>
          <a:bodyPr/>
          <a:lstStyle/>
          <a:p>
            <a:endParaRPr lang="en-US"/>
          </a:p>
        </p:txBody>
      </p:sp>
    </p:spTree>
    <p:extLst>
      <p:ext uri="{BB962C8B-B14F-4D97-AF65-F5344CB8AC3E}">
        <p14:creationId xmlns:p14="http://schemas.microsoft.com/office/powerpoint/2010/main" val="32628937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orient="horz" pos="516">
          <p15:clr>
            <a:srgbClr val="FBAE40"/>
          </p15:clr>
        </p15:guide>
        <p15:guide id="3" pos="7032">
          <p15:clr>
            <a:srgbClr val="FBAE40"/>
          </p15:clr>
        </p15:guide>
        <p15:guide id="4" pos="7294">
          <p15:clr>
            <a:srgbClr val="FBAE40"/>
          </p15:clr>
        </p15:guide>
        <p15:guide id="5" orient="horz" pos="4104">
          <p15:clr>
            <a:srgbClr val="FBAE40"/>
          </p15:clr>
        </p15:guide>
        <p15:guide id="6" orient="horz" pos="4246">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Text Left Clipart Right">
    <p:bg>
      <p:bgPr>
        <a:solidFill>
          <a:schemeClr val="bg1">
            <a:lumMod val="95000"/>
            <a:alpha val="50000"/>
          </a:schemeClr>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solidFill>
                  <a:prstClr val="black">
                    <a:tint val="75000"/>
                  </a:prstClr>
                </a:solidFill>
              </a:rPr>
              <a:pPr/>
              <a:t>3/4/2026</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96E69268-9C8B-4EBF-A9EE-DC5DC2D48DC3}" type="slidenum">
              <a:rPr lang="en-US" smtClean="0">
                <a:solidFill>
                  <a:prstClr val="black">
                    <a:tint val="75000"/>
                  </a:prstClr>
                </a:solidFill>
              </a:rPr>
              <a:pPr/>
              <a:t>‹#›</a:t>
            </a:fld>
            <a:endParaRPr lang="en-US">
              <a:solidFill>
                <a:prstClr val="black">
                  <a:tint val="75000"/>
                </a:prstClr>
              </a:solidFill>
            </a:endParaRPr>
          </a:p>
        </p:txBody>
      </p:sp>
      <p:sp>
        <p:nvSpPr>
          <p:cNvPr id="9" name="Content Placeholder 7"/>
          <p:cNvSpPr>
            <a:spLocks noGrp="1"/>
          </p:cNvSpPr>
          <p:nvPr>
            <p:ph sz="quarter" idx="13" hasCustomPrompt="1"/>
          </p:nvPr>
        </p:nvSpPr>
        <p:spPr>
          <a:xfrm>
            <a:off x="684391" y="1066800"/>
            <a:ext cx="4192092" cy="762000"/>
          </a:xfrm>
        </p:spPr>
        <p:txBody>
          <a:bodyPr>
            <a:noAutofit/>
          </a:bodyPr>
          <a:lstStyle>
            <a:lvl1pPr>
              <a:defRPr sz="3999" b="1"/>
            </a:lvl1pPr>
          </a:lstStyle>
          <a:p>
            <a:pPr lvl="0"/>
            <a:r>
              <a:rPr lang="en-US"/>
              <a:t>CLICK TO EDIT</a:t>
            </a:r>
          </a:p>
        </p:txBody>
      </p:sp>
      <p:sp>
        <p:nvSpPr>
          <p:cNvPr id="12" name="Content Placeholder 10"/>
          <p:cNvSpPr>
            <a:spLocks noGrp="1"/>
          </p:cNvSpPr>
          <p:nvPr>
            <p:ph sz="quarter" idx="14"/>
          </p:nvPr>
        </p:nvSpPr>
        <p:spPr>
          <a:xfrm>
            <a:off x="684391" y="2057400"/>
            <a:ext cx="4192092" cy="381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09562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_Body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B7BC5B-DBAD-7839-A654-406F98C60469}"/>
              </a:ext>
            </a:extLst>
          </p:cNvPr>
          <p:cNvSpPr>
            <a:spLocks noGrp="1"/>
          </p:cNvSpPr>
          <p:nvPr>
            <p:ph type="title" hasCustomPrompt="1"/>
          </p:nvPr>
        </p:nvSpPr>
        <p:spPr>
          <a:xfrm>
            <a:off x="619027" y="347019"/>
            <a:ext cx="10972800" cy="568129"/>
          </a:xfrm>
          <a:prstGeom prst="rect">
            <a:avLst/>
          </a:prstGeom>
        </p:spPr>
        <p:txBody>
          <a:bodyPr lIns="0" bIns="0" anchor="b"/>
          <a:lstStyle>
            <a:lvl1pPr algn="l" defTabSz="914400" rtl="0" eaLnBrk="1" latinLnBrk="0" hangingPunct="1">
              <a:lnSpc>
                <a:spcPct val="90000"/>
              </a:lnSpc>
              <a:spcBef>
                <a:spcPct val="0"/>
              </a:spcBef>
              <a:buNone/>
              <a:defRPr lang="en-US" sz="3600" b="1" kern="1200" dirty="0">
                <a:solidFill>
                  <a:schemeClr val="tx1"/>
                </a:solidFill>
                <a:latin typeface="Times New Roman" panose="02020603050405020304" pitchFamily="18" charset="0"/>
                <a:ea typeface="+mj-ea"/>
                <a:cs typeface="Times New Roman" panose="02020603050405020304" pitchFamily="18" charset="0"/>
              </a:defRPr>
            </a:lvl1pPr>
          </a:lstStyle>
          <a:p>
            <a:r>
              <a:rPr lang="en-US"/>
              <a:t>Blank Slide</a:t>
            </a:r>
          </a:p>
        </p:txBody>
      </p:sp>
      <p:sp>
        <p:nvSpPr>
          <p:cNvPr id="6" name="Slide Number Placeholder 5">
            <a:extLst>
              <a:ext uri="{FF2B5EF4-FFF2-40B4-BE49-F238E27FC236}">
                <a16:creationId xmlns:a16="http://schemas.microsoft.com/office/drawing/2014/main" id="{ECD0C56D-E9BC-732E-F36E-2BD7ADBDBDFC}"/>
              </a:ext>
            </a:extLst>
          </p:cNvPr>
          <p:cNvSpPr>
            <a:spLocks noGrp="1"/>
          </p:cNvSpPr>
          <p:nvPr>
            <p:ph type="sldNum" sz="quarter" idx="12"/>
          </p:nvPr>
        </p:nvSpPr>
        <p:spPr>
          <a:xfrm>
            <a:off x="11170919" y="6526035"/>
            <a:ext cx="402053" cy="207111"/>
          </a:xfrm>
          <a:prstGeom prst="rect">
            <a:avLst/>
          </a:prstGeom>
          <a:noFill/>
        </p:spPr>
        <p:txBody>
          <a:bodyPr rIns="0"/>
          <a:lstStyle>
            <a:lvl1pPr algn="r">
              <a:defRPr lang="en-US" sz="800" kern="1200" spc="300" smtClean="0">
                <a:solidFill>
                  <a:schemeClr val="bg1">
                    <a:lumMod val="50000"/>
                  </a:schemeClr>
                </a:solidFill>
                <a:latin typeface="+mj-lt"/>
                <a:ea typeface="+mn-ea"/>
                <a:cs typeface="+mn-cs"/>
              </a:defRPr>
            </a:lvl1pPr>
          </a:lstStyle>
          <a:p>
            <a:fld id="{EE92FF9F-2BD3-4EDA-969E-BF1A9129306E}" type="slidenum">
              <a:rPr lang="en-US" smtClean="0"/>
              <a:pPr/>
              <a:t>‹#›</a:t>
            </a:fld>
            <a:endParaRPr lang="en-US"/>
          </a:p>
        </p:txBody>
      </p:sp>
      <p:sp>
        <p:nvSpPr>
          <p:cNvPr id="12" name="TextBox 11">
            <a:extLst>
              <a:ext uri="{FF2B5EF4-FFF2-40B4-BE49-F238E27FC236}">
                <a16:creationId xmlns:a16="http://schemas.microsoft.com/office/drawing/2014/main" id="{F8AF405E-FA52-ECCC-E95F-C03497166A31}"/>
              </a:ext>
            </a:extLst>
          </p:cNvPr>
          <p:cNvSpPr txBox="1"/>
          <p:nvPr userDrawn="1"/>
        </p:nvSpPr>
        <p:spPr>
          <a:xfrm>
            <a:off x="609600" y="6487802"/>
            <a:ext cx="8362384" cy="230832"/>
          </a:xfrm>
          <a:prstGeom prst="rect">
            <a:avLst/>
          </a:prstGeom>
          <a:noFill/>
        </p:spPr>
        <p:txBody>
          <a:bodyPr wrap="square" lIns="0" rtlCol="0">
            <a:noAutofit/>
          </a:bodyPr>
          <a:lstStyle/>
          <a:p>
            <a:r>
              <a:rPr lang="en-US" sz="900" spc="0">
                <a:solidFill>
                  <a:schemeClr val="bg1">
                    <a:lumMod val="50000"/>
                  </a:schemeClr>
                </a:solidFill>
                <a:latin typeface="+mj-lt"/>
              </a:rPr>
              <a:t>Patent Experience Keynote | Dec 2024</a:t>
            </a:r>
          </a:p>
        </p:txBody>
      </p:sp>
      <p:sp>
        <p:nvSpPr>
          <p:cNvPr id="7" name="Text Placeholder 6">
            <a:extLst>
              <a:ext uri="{FF2B5EF4-FFF2-40B4-BE49-F238E27FC236}">
                <a16:creationId xmlns:a16="http://schemas.microsoft.com/office/drawing/2014/main" id="{A4BCA696-DEE4-4DB1-F871-3B0D93E41282}"/>
              </a:ext>
            </a:extLst>
          </p:cNvPr>
          <p:cNvSpPr>
            <a:spLocks noGrp="1"/>
          </p:cNvSpPr>
          <p:nvPr>
            <p:ph type="body" sz="quarter" idx="14" hasCustomPrompt="1"/>
          </p:nvPr>
        </p:nvSpPr>
        <p:spPr>
          <a:xfrm>
            <a:off x="619125" y="939745"/>
            <a:ext cx="10972800" cy="252412"/>
          </a:xfrm>
          <a:prstGeom prst="rect">
            <a:avLst/>
          </a:prstGeom>
        </p:spPr>
        <p:txBody>
          <a:bodyPr lIns="0" tIns="0"/>
          <a:lstStyle>
            <a:lvl1pPr marL="0" indent="0">
              <a:buNone/>
              <a:defRPr sz="1600"/>
            </a:lvl1pPr>
          </a:lstStyle>
          <a:p>
            <a:pPr lvl="0"/>
            <a:r>
              <a:rPr lang="en-US"/>
              <a:t>Sub Headline</a:t>
            </a:r>
          </a:p>
        </p:txBody>
      </p:sp>
    </p:spTree>
    <p:extLst>
      <p:ext uri="{BB962C8B-B14F-4D97-AF65-F5344CB8AC3E}">
        <p14:creationId xmlns:p14="http://schemas.microsoft.com/office/powerpoint/2010/main" val="222521425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orient="horz" pos="516">
          <p15:clr>
            <a:srgbClr val="FBAE4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userDrawn="1">
  <p:cSld name="_Agenda slide">
    <p:spTree>
      <p:nvGrpSpPr>
        <p:cNvPr id="1" name=""/>
        <p:cNvGrpSpPr/>
        <p:nvPr/>
      </p:nvGrpSpPr>
      <p:grpSpPr>
        <a:xfrm>
          <a:off x="0" y="0"/>
          <a:ext cx="0" cy="0"/>
          <a:chOff x="0" y="0"/>
          <a:chExt cx="0" cy="0"/>
        </a:xfrm>
      </p:grpSpPr>
      <p:sp>
        <p:nvSpPr>
          <p:cNvPr id="8" name="Title Placeholder 1">
            <a:extLst>
              <a:ext uri="{FF2B5EF4-FFF2-40B4-BE49-F238E27FC236}">
                <a16:creationId xmlns:a16="http://schemas.microsoft.com/office/drawing/2014/main" id="{77453B95-48D4-84FB-135D-C3A1C9007CB8}"/>
              </a:ext>
            </a:extLst>
          </p:cNvPr>
          <p:cNvSpPr>
            <a:spLocks noGrp="1"/>
          </p:cNvSpPr>
          <p:nvPr>
            <p:ph type="title" hasCustomPrompt="1"/>
          </p:nvPr>
        </p:nvSpPr>
        <p:spPr>
          <a:xfrm>
            <a:off x="571501" y="285751"/>
            <a:ext cx="5105399" cy="912736"/>
          </a:xfrm>
          <a:prstGeom prst="rect">
            <a:avLst/>
          </a:prstGeom>
        </p:spPr>
        <p:txBody>
          <a:bodyPr vert="horz" lIns="0" tIns="0" rIns="0" bIns="0" rtlCol="0" anchor="ctr" anchorCtr="0">
            <a:noAutofit/>
          </a:bodyPr>
          <a:lstStyle>
            <a:lvl1pPr algn="l" defTabSz="914400" rtl="0" eaLnBrk="1" latinLnBrk="0" hangingPunct="1">
              <a:lnSpc>
                <a:spcPct val="90000"/>
              </a:lnSpc>
              <a:spcBef>
                <a:spcPct val="0"/>
              </a:spcBef>
              <a:buNone/>
              <a:defRPr lang="en-US" sz="6000" b="1" kern="1200" dirty="0">
                <a:solidFill>
                  <a:schemeClr val="tx1"/>
                </a:solidFill>
                <a:latin typeface="Times New Roman" panose="02020603050405020304" pitchFamily="18" charset="0"/>
                <a:ea typeface="+mj-ea"/>
                <a:cs typeface="Times New Roman" panose="02020603050405020304" pitchFamily="18" charset="0"/>
              </a:defRPr>
            </a:lvl1pPr>
          </a:lstStyle>
          <a:p>
            <a:r>
              <a:rPr lang="en-US"/>
              <a:t>Headline</a:t>
            </a:r>
          </a:p>
        </p:txBody>
      </p:sp>
      <p:sp>
        <p:nvSpPr>
          <p:cNvPr id="6" name="Picture Placeholder 5">
            <a:extLst>
              <a:ext uri="{FF2B5EF4-FFF2-40B4-BE49-F238E27FC236}">
                <a16:creationId xmlns:a16="http://schemas.microsoft.com/office/drawing/2014/main" id="{5AB16EF5-B2ED-ACDE-D8AA-0897172AE7DE}"/>
              </a:ext>
            </a:extLst>
          </p:cNvPr>
          <p:cNvSpPr>
            <a:spLocks noGrp="1"/>
          </p:cNvSpPr>
          <p:nvPr>
            <p:ph type="pic" sz="quarter" idx="15"/>
          </p:nvPr>
        </p:nvSpPr>
        <p:spPr>
          <a:xfrm>
            <a:off x="6515100" y="0"/>
            <a:ext cx="5676900" cy="6858000"/>
          </a:xfrm>
          <a:prstGeom prst="rect">
            <a:avLst/>
          </a:prstGeom>
          <a:solidFill>
            <a:schemeClr val="bg1">
              <a:lumMod val="95000"/>
            </a:schemeClr>
          </a:solidFill>
        </p:spPr>
        <p:txBody>
          <a:bodyPr anchor="ctr"/>
          <a:lstStyle>
            <a:lvl1pPr marL="0" indent="0" algn="ctr">
              <a:buNone/>
              <a:defRPr/>
            </a:lvl1pPr>
          </a:lstStyle>
          <a:p>
            <a:endParaRPr lang="en-US"/>
          </a:p>
        </p:txBody>
      </p:sp>
      <p:sp>
        <p:nvSpPr>
          <p:cNvPr id="9" name="TextBox 8">
            <a:extLst>
              <a:ext uri="{FF2B5EF4-FFF2-40B4-BE49-F238E27FC236}">
                <a16:creationId xmlns:a16="http://schemas.microsoft.com/office/drawing/2014/main" id="{0C24EF3A-2EAF-1C9A-67B2-CF3F75766095}"/>
              </a:ext>
            </a:extLst>
          </p:cNvPr>
          <p:cNvSpPr txBox="1"/>
          <p:nvPr userDrawn="1"/>
        </p:nvSpPr>
        <p:spPr>
          <a:xfrm>
            <a:off x="609600" y="6487802"/>
            <a:ext cx="8362384" cy="230832"/>
          </a:xfrm>
          <a:prstGeom prst="rect">
            <a:avLst/>
          </a:prstGeom>
          <a:noFill/>
        </p:spPr>
        <p:txBody>
          <a:bodyPr wrap="square" lIns="0" rtlCol="0">
            <a:noAutofit/>
          </a:bodyPr>
          <a:lstStyle/>
          <a:p>
            <a:r>
              <a:rPr lang="en-US" sz="900" spc="0">
                <a:solidFill>
                  <a:schemeClr val="bg1">
                    <a:lumMod val="50000"/>
                  </a:schemeClr>
                </a:solidFill>
                <a:latin typeface="+mj-lt"/>
              </a:rPr>
              <a:t>Patent Experience Keynote | Dec 2024</a:t>
            </a:r>
          </a:p>
        </p:txBody>
      </p:sp>
    </p:spTree>
    <p:extLst>
      <p:ext uri="{BB962C8B-B14F-4D97-AF65-F5344CB8AC3E}">
        <p14:creationId xmlns:p14="http://schemas.microsoft.com/office/powerpoint/2010/main" val="154895263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orient="horz" pos="3912">
          <p15:clr>
            <a:srgbClr val="FBAE40"/>
          </p15:clr>
        </p15:guide>
      </p15:sldGuideLst>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End Slide_dark design">
    <p:bg>
      <p:bgPr>
        <a:solidFill>
          <a:schemeClr val="bg1">
            <a:lumMod val="50000"/>
          </a:schemeClr>
        </a:solidFill>
        <a:effectLst/>
      </p:bgPr>
    </p:bg>
    <p:spTree>
      <p:nvGrpSpPr>
        <p:cNvPr id="1" name=""/>
        <p:cNvGrpSpPr/>
        <p:nvPr/>
      </p:nvGrpSpPr>
      <p:grpSpPr>
        <a:xfrm>
          <a:off x="0" y="0"/>
          <a:ext cx="0" cy="0"/>
          <a:chOff x="0" y="0"/>
          <a:chExt cx="0" cy="0"/>
        </a:xfrm>
      </p:grpSpPr>
      <p:grpSp>
        <p:nvGrpSpPr>
          <p:cNvPr id="2" name="Graphic 9">
            <a:extLst>
              <a:ext uri="{FF2B5EF4-FFF2-40B4-BE49-F238E27FC236}">
                <a16:creationId xmlns:a16="http://schemas.microsoft.com/office/drawing/2014/main" id="{E1D58B10-BF05-9077-D586-C8A5491A96E8}"/>
              </a:ext>
            </a:extLst>
          </p:cNvPr>
          <p:cNvGrpSpPr/>
          <p:nvPr userDrawn="1"/>
        </p:nvGrpSpPr>
        <p:grpSpPr>
          <a:xfrm>
            <a:off x="4386551" y="271676"/>
            <a:ext cx="7982819" cy="6391410"/>
            <a:chOff x="4316629" y="557977"/>
            <a:chExt cx="7982819" cy="6391410"/>
          </a:xfrm>
          <a:solidFill>
            <a:schemeClr val="tx1">
              <a:alpha val="25000"/>
            </a:schemeClr>
          </a:solidFill>
        </p:grpSpPr>
        <p:grpSp>
          <p:nvGrpSpPr>
            <p:cNvPr id="4" name="Graphic 9">
              <a:extLst>
                <a:ext uri="{FF2B5EF4-FFF2-40B4-BE49-F238E27FC236}">
                  <a16:creationId xmlns:a16="http://schemas.microsoft.com/office/drawing/2014/main" id="{E4EF5160-1DB9-1CE5-EA91-9335AFC0E8F4}"/>
                </a:ext>
              </a:extLst>
            </p:cNvPr>
            <p:cNvGrpSpPr/>
            <p:nvPr/>
          </p:nvGrpSpPr>
          <p:grpSpPr>
            <a:xfrm>
              <a:off x="4316629" y="557977"/>
              <a:ext cx="7982819" cy="6391410"/>
              <a:chOff x="4316629" y="557977"/>
              <a:chExt cx="7982819" cy="6391410"/>
            </a:xfrm>
            <a:grpFill/>
          </p:grpSpPr>
          <p:grpSp>
            <p:nvGrpSpPr>
              <p:cNvPr id="724" name="Graphic 9">
                <a:extLst>
                  <a:ext uri="{FF2B5EF4-FFF2-40B4-BE49-F238E27FC236}">
                    <a16:creationId xmlns:a16="http://schemas.microsoft.com/office/drawing/2014/main" id="{0CACFEFA-F12C-C5F2-BC12-7ED041E8D40E}"/>
                  </a:ext>
                </a:extLst>
              </p:cNvPr>
              <p:cNvGrpSpPr/>
              <p:nvPr/>
            </p:nvGrpSpPr>
            <p:grpSpPr>
              <a:xfrm>
                <a:off x="7632696" y="562902"/>
                <a:ext cx="4535610" cy="3264227"/>
                <a:chOff x="7632696" y="562902"/>
                <a:chExt cx="4535610" cy="3264227"/>
              </a:xfrm>
              <a:grpFill/>
            </p:grpSpPr>
            <p:sp>
              <p:nvSpPr>
                <p:cNvPr id="1563" name="Freeform: Shape 1562">
                  <a:extLst>
                    <a:ext uri="{FF2B5EF4-FFF2-40B4-BE49-F238E27FC236}">
                      <a16:creationId xmlns:a16="http://schemas.microsoft.com/office/drawing/2014/main" id="{ECEFE10D-10CB-E81D-A6A1-5E364B1B0CFC}"/>
                    </a:ext>
                  </a:extLst>
                </p:cNvPr>
                <p:cNvSpPr/>
                <p:nvPr/>
              </p:nvSpPr>
              <p:spPr>
                <a:xfrm>
                  <a:off x="12084575" y="3494692"/>
                  <a:ext cx="83732" cy="85566"/>
                </a:xfrm>
                <a:custGeom>
                  <a:avLst/>
                  <a:gdLst>
                    <a:gd name="connsiteX0" fmla="*/ 3316 w 83732"/>
                    <a:gd name="connsiteY0" fmla="*/ 58686 h 85566"/>
                    <a:gd name="connsiteX1" fmla="*/ 3004 w 83732"/>
                    <a:gd name="connsiteY1" fmla="*/ 26033 h 85566"/>
                    <a:gd name="connsiteX2" fmla="*/ 25066 w 83732"/>
                    <a:gd name="connsiteY2" fmla="*/ 3315 h 85566"/>
                    <a:gd name="connsiteX3" fmla="*/ 80010 w 83732"/>
                    <a:gd name="connsiteY3" fmla="*/ 26118 h 85566"/>
                    <a:gd name="connsiteX4" fmla="*/ 58602 w 83732"/>
                    <a:gd name="connsiteY4" fmla="*/ 82343 h 85566"/>
                    <a:gd name="connsiteX5" fmla="*/ 26205 w 83732"/>
                    <a:gd name="connsiteY5" fmla="*/ 82115 h 85566"/>
                    <a:gd name="connsiteX6" fmla="*/ 3316 w 83732"/>
                    <a:gd name="connsiteY6" fmla="*/ 58686 h 8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32" h="85566">
                      <a:moveTo>
                        <a:pt x="3316" y="58686"/>
                      </a:moveTo>
                      <a:cubicBezTo>
                        <a:pt x="-1181" y="47725"/>
                        <a:pt x="-925" y="36025"/>
                        <a:pt x="3004" y="26033"/>
                      </a:cubicBezTo>
                      <a:cubicBezTo>
                        <a:pt x="6932" y="15983"/>
                        <a:pt x="14647" y="7813"/>
                        <a:pt x="25066" y="3315"/>
                      </a:cubicBezTo>
                      <a:cubicBezTo>
                        <a:pt x="45820" y="-5766"/>
                        <a:pt x="70416" y="4454"/>
                        <a:pt x="80010" y="26118"/>
                      </a:cubicBezTo>
                      <a:cubicBezTo>
                        <a:pt x="89604" y="47782"/>
                        <a:pt x="80010" y="72948"/>
                        <a:pt x="58602" y="82343"/>
                      </a:cubicBezTo>
                      <a:cubicBezTo>
                        <a:pt x="47898" y="86955"/>
                        <a:pt x="36197" y="86385"/>
                        <a:pt x="26205" y="82115"/>
                      </a:cubicBezTo>
                      <a:cubicBezTo>
                        <a:pt x="16184" y="77816"/>
                        <a:pt x="7786" y="69646"/>
                        <a:pt x="3316" y="58686"/>
                      </a:cubicBezTo>
                      <a:close/>
                    </a:path>
                  </a:pathLst>
                </a:custGeom>
                <a:grpFill/>
                <a:ln w="2845"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05C5DF05-03AD-8AB2-1FCF-4E2BF6C8DD08}"/>
                    </a:ext>
                  </a:extLst>
                </p:cNvPr>
                <p:cNvSpPr/>
                <p:nvPr/>
              </p:nvSpPr>
              <p:spPr>
                <a:xfrm>
                  <a:off x="11962342" y="3544779"/>
                  <a:ext cx="82024" cy="83946"/>
                </a:xfrm>
                <a:custGeom>
                  <a:avLst/>
                  <a:gdLst>
                    <a:gd name="connsiteX0" fmla="*/ 2595 w 82024"/>
                    <a:gd name="connsiteY0" fmla="*/ 56140 h 83946"/>
                    <a:gd name="connsiteX1" fmla="*/ 3648 w 82024"/>
                    <a:gd name="connsiteY1" fmla="*/ 24227 h 83946"/>
                    <a:gd name="connsiteX2" fmla="*/ 26053 w 82024"/>
                    <a:gd name="connsiteY2" fmla="*/ 2535 h 83946"/>
                    <a:gd name="connsiteX3" fmla="*/ 79061 w 82024"/>
                    <a:gd name="connsiteY3" fmla="*/ 27387 h 83946"/>
                    <a:gd name="connsiteX4" fmla="*/ 55688 w 82024"/>
                    <a:gd name="connsiteY4" fmla="*/ 81277 h 83946"/>
                    <a:gd name="connsiteX5" fmla="*/ 24088 w 82024"/>
                    <a:gd name="connsiteY5" fmla="*/ 80110 h 83946"/>
                    <a:gd name="connsiteX6" fmla="*/ 2566 w 82024"/>
                    <a:gd name="connsiteY6" fmla="*/ 56140 h 8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4" h="83946">
                      <a:moveTo>
                        <a:pt x="2595" y="56140"/>
                      </a:moveTo>
                      <a:cubicBezTo>
                        <a:pt x="-1362" y="45208"/>
                        <a:pt x="-622" y="33821"/>
                        <a:pt x="3648" y="24227"/>
                      </a:cubicBezTo>
                      <a:cubicBezTo>
                        <a:pt x="7890" y="14463"/>
                        <a:pt x="15662" y="6463"/>
                        <a:pt x="26053" y="2535"/>
                      </a:cubicBezTo>
                      <a:cubicBezTo>
                        <a:pt x="46806" y="-5351"/>
                        <a:pt x="70549" y="5780"/>
                        <a:pt x="79061" y="27387"/>
                      </a:cubicBezTo>
                      <a:cubicBezTo>
                        <a:pt x="87573" y="49023"/>
                        <a:pt x="77124" y="73136"/>
                        <a:pt x="55688" y="81277"/>
                      </a:cubicBezTo>
                      <a:cubicBezTo>
                        <a:pt x="45012" y="85349"/>
                        <a:pt x="33682" y="84608"/>
                        <a:pt x="24088" y="80110"/>
                      </a:cubicBezTo>
                      <a:cubicBezTo>
                        <a:pt x="14437" y="75470"/>
                        <a:pt x="6524" y="67072"/>
                        <a:pt x="2566" y="56140"/>
                      </a:cubicBezTo>
                      <a:close/>
                    </a:path>
                  </a:pathLst>
                </a:custGeom>
                <a:grpFill/>
                <a:ln w="2845"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EA6E9336-BDD6-CC83-B736-214ED23F1336}"/>
                    </a:ext>
                  </a:extLst>
                </p:cNvPr>
                <p:cNvSpPr/>
                <p:nvPr/>
              </p:nvSpPr>
              <p:spPr>
                <a:xfrm>
                  <a:off x="11838090" y="3589798"/>
                  <a:ext cx="80333" cy="82155"/>
                </a:xfrm>
                <a:custGeom>
                  <a:avLst/>
                  <a:gdLst>
                    <a:gd name="connsiteX0" fmla="*/ 1985 w 80333"/>
                    <a:gd name="connsiteY0" fmla="*/ 53397 h 82155"/>
                    <a:gd name="connsiteX1" fmla="*/ 27151 w 80333"/>
                    <a:gd name="connsiteY1" fmla="*/ 1869 h 82155"/>
                    <a:gd name="connsiteX2" fmla="*/ 57584 w 80333"/>
                    <a:gd name="connsiteY2" fmla="*/ 4574 h 82155"/>
                    <a:gd name="connsiteX3" fmla="*/ 78024 w 80333"/>
                    <a:gd name="connsiteY3" fmla="*/ 28288 h 82155"/>
                    <a:gd name="connsiteX4" fmla="*/ 76345 w 80333"/>
                    <a:gd name="connsiteY4" fmla="*/ 59802 h 82155"/>
                    <a:gd name="connsiteX5" fmla="*/ 53001 w 80333"/>
                    <a:gd name="connsiteY5" fmla="*/ 80185 h 82155"/>
                    <a:gd name="connsiteX6" fmla="*/ 2014 w 80333"/>
                    <a:gd name="connsiteY6" fmla="*/ 53397 h 8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333" h="82155">
                      <a:moveTo>
                        <a:pt x="1985" y="53397"/>
                      </a:moveTo>
                      <a:cubicBezTo>
                        <a:pt x="-4818" y="31675"/>
                        <a:pt x="6426" y="8588"/>
                        <a:pt x="27151" y="1869"/>
                      </a:cubicBezTo>
                      <a:cubicBezTo>
                        <a:pt x="37514" y="-1547"/>
                        <a:pt x="48417" y="-67"/>
                        <a:pt x="57584" y="4574"/>
                      </a:cubicBezTo>
                      <a:cubicBezTo>
                        <a:pt x="66750" y="9242"/>
                        <a:pt x="74323" y="17527"/>
                        <a:pt x="78024" y="28288"/>
                      </a:cubicBezTo>
                      <a:cubicBezTo>
                        <a:pt x="81725" y="39049"/>
                        <a:pt x="80843" y="50294"/>
                        <a:pt x="76345" y="59802"/>
                      </a:cubicBezTo>
                      <a:cubicBezTo>
                        <a:pt x="71846" y="69310"/>
                        <a:pt x="63619" y="76684"/>
                        <a:pt x="53001" y="80185"/>
                      </a:cubicBezTo>
                      <a:cubicBezTo>
                        <a:pt x="31650" y="87131"/>
                        <a:pt x="8818" y="75118"/>
                        <a:pt x="2014" y="53397"/>
                      </a:cubicBezTo>
                      <a:close/>
                    </a:path>
                  </a:pathLst>
                </a:custGeom>
                <a:grpFill/>
                <a:ln w="2845" cap="flat">
                  <a:noFill/>
                  <a:prstDash val="solid"/>
                  <a:miter/>
                </a:ln>
              </p:spPr>
              <p:txBody>
                <a:bodyPr rtlCol="0" anchor="ctr"/>
                <a:lstStyle/>
                <a:p>
                  <a:endParaRPr lang="en-US"/>
                </a:p>
              </p:txBody>
            </p:sp>
            <p:sp>
              <p:nvSpPr>
                <p:cNvPr id="1566" name="Freeform: Shape 1565">
                  <a:extLst>
                    <a:ext uri="{FF2B5EF4-FFF2-40B4-BE49-F238E27FC236}">
                      <a16:creationId xmlns:a16="http://schemas.microsoft.com/office/drawing/2014/main" id="{C0031581-0818-1977-4B9D-A396C71861AD}"/>
                    </a:ext>
                  </a:extLst>
                </p:cNvPr>
                <p:cNvSpPr/>
                <p:nvPr/>
              </p:nvSpPr>
              <p:spPr>
                <a:xfrm>
                  <a:off x="11712100" y="3629572"/>
                  <a:ext cx="78639" cy="80648"/>
                </a:xfrm>
                <a:custGeom>
                  <a:avLst/>
                  <a:gdLst>
                    <a:gd name="connsiteX0" fmla="*/ 1462 w 78639"/>
                    <a:gd name="connsiteY0" fmla="*/ 50688 h 80648"/>
                    <a:gd name="connsiteX1" fmla="*/ 28251 w 78639"/>
                    <a:gd name="connsiteY1" fmla="*/ 1552 h 80648"/>
                    <a:gd name="connsiteX2" fmla="*/ 76903 w 78639"/>
                    <a:gd name="connsiteY2" fmla="*/ 29223 h 80648"/>
                    <a:gd name="connsiteX3" fmla="*/ 50371 w 78639"/>
                    <a:gd name="connsiteY3" fmla="*/ 79242 h 80648"/>
                    <a:gd name="connsiteX4" fmla="*/ 1462 w 78639"/>
                    <a:gd name="connsiteY4" fmla="*/ 50688 h 80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39" h="80648">
                      <a:moveTo>
                        <a:pt x="1462" y="50688"/>
                      </a:moveTo>
                      <a:cubicBezTo>
                        <a:pt x="-4345" y="29138"/>
                        <a:pt x="7669" y="7217"/>
                        <a:pt x="28251" y="1552"/>
                      </a:cubicBezTo>
                      <a:cubicBezTo>
                        <a:pt x="48691" y="-4540"/>
                        <a:pt x="70469" y="7843"/>
                        <a:pt x="76903" y="29223"/>
                      </a:cubicBezTo>
                      <a:cubicBezTo>
                        <a:pt x="83308" y="50603"/>
                        <a:pt x="71437" y="72979"/>
                        <a:pt x="50371" y="79242"/>
                      </a:cubicBezTo>
                      <a:cubicBezTo>
                        <a:pt x="29190" y="85078"/>
                        <a:pt x="7270" y="72210"/>
                        <a:pt x="1462" y="50688"/>
                      </a:cubicBezTo>
                      <a:close/>
                    </a:path>
                  </a:pathLst>
                </a:custGeom>
                <a:grpFill/>
                <a:ln w="2845"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583A4A03-9013-122D-0C3F-C0F7EF059EEE}"/>
                    </a:ext>
                  </a:extLst>
                </p:cNvPr>
                <p:cNvSpPr/>
                <p:nvPr/>
              </p:nvSpPr>
              <p:spPr>
                <a:xfrm>
                  <a:off x="11584687" y="3663929"/>
                  <a:ext cx="76924" cy="79056"/>
                </a:xfrm>
                <a:custGeom>
                  <a:avLst/>
                  <a:gdLst>
                    <a:gd name="connsiteX0" fmla="*/ 1024 w 76924"/>
                    <a:gd name="connsiteY0" fmla="*/ 48387 h 79056"/>
                    <a:gd name="connsiteX1" fmla="*/ 5693 w 76924"/>
                    <a:gd name="connsiteY1" fmla="*/ 18694 h 79056"/>
                    <a:gd name="connsiteX2" fmla="*/ 29122 w 76924"/>
                    <a:gd name="connsiteY2" fmla="*/ 1044 h 79056"/>
                    <a:gd name="connsiteX3" fmla="*/ 75668 w 76924"/>
                    <a:gd name="connsiteY3" fmla="*/ 30394 h 79056"/>
                    <a:gd name="connsiteX4" fmla="*/ 47598 w 76924"/>
                    <a:gd name="connsiteY4" fmla="*/ 77965 h 79056"/>
                    <a:gd name="connsiteX5" fmla="*/ 18276 w 76924"/>
                    <a:gd name="connsiteY5" fmla="*/ 73182 h 79056"/>
                    <a:gd name="connsiteX6" fmla="*/ 996 w 76924"/>
                    <a:gd name="connsiteY6" fmla="*/ 48387 h 7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24" h="79056">
                      <a:moveTo>
                        <a:pt x="1024" y="48387"/>
                      </a:moveTo>
                      <a:cubicBezTo>
                        <a:pt x="-1396" y="37711"/>
                        <a:pt x="597" y="27235"/>
                        <a:pt x="5693" y="18694"/>
                      </a:cubicBezTo>
                      <a:cubicBezTo>
                        <a:pt x="10760" y="10097"/>
                        <a:pt x="18959" y="3521"/>
                        <a:pt x="29122" y="1044"/>
                      </a:cubicBezTo>
                      <a:cubicBezTo>
                        <a:pt x="49420" y="-3910"/>
                        <a:pt x="70259" y="9243"/>
                        <a:pt x="75668" y="30394"/>
                      </a:cubicBezTo>
                      <a:cubicBezTo>
                        <a:pt x="81077" y="51547"/>
                        <a:pt x="68522" y="72841"/>
                        <a:pt x="47598" y="77965"/>
                      </a:cubicBezTo>
                      <a:cubicBezTo>
                        <a:pt x="37179" y="80499"/>
                        <a:pt x="26703" y="78506"/>
                        <a:pt x="18276" y="73182"/>
                      </a:cubicBezTo>
                      <a:cubicBezTo>
                        <a:pt x="9821" y="67802"/>
                        <a:pt x="3416" y="59005"/>
                        <a:pt x="996" y="48387"/>
                      </a:cubicBezTo>
                      <a:close/>
                    </a:path>
                  </a:pathLst>
                </a:custGeom>
                <a:grpFill/>
                <a:ln w="2845"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BD2E3D18-3E79-2D71-83E3-64A894EE389B}"/>
                    </a:ext>
                  </a:extLst>
                </p:cNvPr>
                <p:cNvSpPr/>
                <p:nvPr/>
              </p:nvSpPr>
              <p:spPr>
                <a:xfrm>
                  <a:off x="11455913" y="3693190"/>
                  <a:ext cx="75280" cy="77278"/>
                </a:xfrm>
                <a:custGeom>
                  <a:avLst/>
                  <a:gdLst>
                    <a:gd name="connsiteX0" fmla="*/ 666 w 75280"/>
                    <a:gd name="connsiteY0" fmla="*/ 45687 h 77278"/>
                    <a:gd name="connsiteX1" fmla="*/ 30102 w 75280"/>
                    <a:gd name="connsiteY1" fmla="*/ 650 h 77278"/>
                    <a:gd name="connsiteX2" fmla="*/ 58144 w 75280"/>
                    <a:gd name="connsiteY2" fmla="*/ 6742 h 77278"/>
                    <a:gd name="connsiteX3" fmla="*/ 74428 w 75280"/>
                    <a:gd name="connsiteY3" fmla="*/ 31196 h 77278"/>
                    <a:gd name="connsiteX4" fmla="*/ 69189 w 75280"/>
                    <a:gd name="connsiteY4" fmla="*/ 60348 h 77278"/>
                    <a:gd name="connsiteX5" fmla="*/ 45077 w 75280"/>
                    <a:gd name="connsiteY5" fmla="*/ 76603 h 77278"/>
                    <a:gd name="connsiteX6" fmla="*/ 694 w 75280"/>
                    <a:gd name="connsiteY6" fmla="*/ 45687 h 7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0" h="77278">
                      <a:moveTo>
                        <a:pt x="666" y="45687"/>
                      </a:moveTo>
                      <a:cubicBezTo>
                        <a:pt x="-3177" y="24649"/>
                        <a:pt x="10004" y="4493"/>
                        <a:pt x="30102" y="650"/>
                      </a:cubicBezTo>
                      <a:cubicBezTo>
                        <a:pt x="40152" y="-1314"/>
                        <a:pt x="50144" y="1305"/>
                        <a:pt x="58144" y="6742"/>
                      </a:cubicBezTo>
                      <a:cubicBezTo>
                        <a:pt x="66143" y="12179"/>
                        <a:pt x="72235" y="20748"/>
                        <a:pt x="74428" y="31196"/>
                      </a:cubicBezTo>
                      <a:cubicBezTo>
                        <a:pt x="76620" y="41644"/>
                        <a:pt x="74485" y="52035"/>
                        <a:pt x="69189" y="60348"/>
                      </a:cubicBezTo>
                      <a:cubicBezTo>
                        <a:pt x="63894" y="68661"/>
                        <a:pt x="55382" y="74582"/>
                        <a:pt x="45077" y="76603"/>
                      </a:cubicBezTo>
                      <a:cubicBezTo>
                        <a:pt x="24409" y="80560"/>
                        <a:pt x="4538" y="66725"/>
                        <a:pt x="694" y="45687"/>
                      </a:cubicBezTo>
                      <a:close/>
                    </a:path>
                  </a:pathLst>
                </a:custGeom>
                <a:grpFill/>
                <a:ln w="2845"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A7F68E35-A794-E39F-E6CC-BD83AE41D770}"/>
                    </a:ext>
                  </a:extLst>
                </p:cNvPr>
                <p:cNvSpPr/>
                <p:nvPr/>
              </p:nvSpPr>
              <p:spPr>
                <a:xfrm>
                  <a:off x="11326081" y="3717023"/>
                  <a:ext cx="73589" cy="75789"/>
                </a:xfrm>
                <a:custGeom>
                  <a:avLst/>
                  <a:gdLst>
                    <a:gd name="connsiteX0" fmla="*/ 398 w 73589"/>
                    <a:gd name="connsiteY0" fmla="*/ 43119 h 75789"/>
                    <a:gd name="connsiteX1" fmla="*/ 7174 w 73589"/>
                    <a:gd name="connsiteY1" fmla="*/ 15134 h 75789"/>
                    <a:gd name="connsiteX2" fmla="*/ 17451 w 73589"/>
                    <a:gd name="connsiteY2" fmla="*/ 5512 h 75789"/>
                    <a:gd name="connsiteX3" fmla="*/ 31002 w 73589"/>
                    <a:gd name="connsiteY3" fmla="*/ 473 h 75789"/>
                    <a:gd name="connsiteX4" fmla="*/ 73049 w 73589"/>
                    <a:gd name="connsiteY4" fmla="*/ 31874 h 75789"/>
                    <a:gd name="connsiteX5" fmla="*/ 42560 w 73589"/>
                    <a:gd name="connsiteY5" fmla="*/ 75316 h 75789"/>
                    <a:gd name="connsiteX6" fmla="*/ 27813 w 73589"/>
                    <a:gd name="connsiteY6" fmla="*/ 74519 h 75789"/>
                    <a:gd name="connsiteX7" fmla="*/ 14946 w 73589"/>
                    <a:gd name="connsiteY7" fmla="*/ 68142 h 75789"/>
                    <a:gd name="connsiteX8" fmla="*/ 398 w 73589"/>
                    <a:gd name="connsiteY8" fmla="*/ 43147 h 7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89" h="75789">
                      <a:moveTo>
                        <a:pt x="398" y="43119"/>
                      </a:moveTo>
                      <a:cubicBezTo>
                        <a:pt x="-1082" y="32756"/>
                        <a:pt x="1651" y="22821"/>
                        <a:pt x="7174" y="15134"/>
                      </a:cubicBezTo>
                      <a:cubicBezTo>
                        <a:pt x="9935" y="11291"/>
                        <a:pt x="13408" y="7989"/>
                        <a:pt x="17451" y="5512"/>
                      </a:cubicBezTo>
                      <a:cubicBezTo>
                        <a:pt x="21465" y="3007"/>
                        <a:pt x="26048" y="1327"/>
                        <a:pt x="31002" y="473"/>
                      </a:cubicBezTo>
                      <a:cubicBezTo>
                        <a:pt x="50758" y="-2801"/>
                        <a:pt x="69576" y="11263"/>
                        <a:pt x="73049" y="31874"/>
                      </a:cubicBezTo>
                      <a:cubicBezTo>
                        <a:pt x="76522" y="52485"/>
                        <a:pt x="62886" y="71928"/>
                        <a:pt x="42560" y="75316"/>
                      </a:cubicBezTo>
                      <a:cubicBezTo>
                        <a:pt x="37492" y="76199"/>
                        <a:pt x="32482" y="75800"/>
                        <a:pt x="27813" y="74519"/>
                      </a:cubicBezTo>
                      <a:cubicBezTo>
                        <a:pt x="23116" y="73238"/>
                        <a:pt x="18760" y="71046"/>
                        <a:pt x="14946" y="68142"/>
                      </a:cubicBezTo>
                      <a:cubicBezTo>
                        <a:pt x="7316" y="62306"/>
                        <a:pt x="1879" y="53481"/>
                        <a:pt x="398" y="43147"/>
                      </a:cubicBezTo>
                      <a:close/>
                    </a:path>
                  </a:pathLst>
                </a:custGeom>
                <a:grpFill/>
                <a:ln w="2845"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F796E3DA-DE13-867A-0101-5AEA31A414A6}"/>
                    </a:ext>
                  </a:extLst>
                </p:cNvPr>
                <p:cNvSpPr/>
                <p:nvPr/>
              </p:nvSpPr>
              <p:spPr>
                <a:xfrm>
                  <a:off x="11195447" y="3735266"/>
                  <a:ext cx="71919" cy="74046"/>
                </a:xfrm>
                <a:custGeom>
                  <a:avLst/>
                  <a:gdLst>
                    <a:gd name="connsiteX0" fmla="*/ 193 w 71919"/>
                    <a:gd name="connsiteY0" fmla="*/ 41103 h 74046"/>
                    <a:gd name="connsiteX1" fmla="*/ 31764 w 71919"/>
                    <a:gd name="connsiteY1" fmla="*/ 223 h 74046"/>
                    <a:gd name="connsiteX2" fmla="*/ 71620 w 71919"/>
                    <a:gd name="connsiteY2" fmla="*/ 32933 h 74046"/>
                    <a:gd name="connsiteX3" fmla="*/ 40048 w 71919"/>
                    <a:gd name="connsiteY3" fmla="*/ 73813 h 74046"/>
                    <a:gd name="connsiteX4" fmla="*/ 193 w 71919"/>
                    <a:gd name="connsiteY4" fmla="*/ 41103 h 74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19" h="74046">
                      <a:moveTo>
                        <a:pt x="193" y="41103"/>
                      </a:moveTo>
                      <a:cubicBezTo>
                        <a:pt x="-1829" y="20748"/>
                        <a:pt x="12292" y="2443"/>
                        <a:pt x="31764" y="223"/>
                      </a:cubicBezTo>
                      <a:cubicBezTo>
                        <a:pt x="51207" y="-1998"/>
                        <a:pt x="69057" y="12635"/>
                        <a:pt x="71620" y="32933"/>
                      </a:cubicBezTo>
                      <a:cubicBezTo>
                        <a:pt x="74181" y="53231"/>
                        <a:pt x="60061" y="71507"/>
                        <a:pt x="40048" y="73813"/>
                      </a:cubicBezTo>
                      <a:cubicBezTo>
                        <a:pt x="20063" y="76091"/>
                        <a:pt x="2214" y="61458"/>
                        <a:pt x="193" y="41103"/>
                      </a:cubicBezTo>
                      <a:close/>
                    </a:path>
                  </a:pathLst>
                </a:custGeom>
                <a:grpFill/>
                <a:ln w="2845"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35A7966D-D0A9-25EC-1FE1-C8FDDB098F94}"/>
                    </a:ext>
                  </a:extLst>
                </p:cNvPr>
                <p:cNvSpPr/>
                <p:nvPr/>
              </p:nvSpPr>
              <p:spPr>
                <a:xfrm>
                  <a:off x="11064164" y="3748399"/>
                  <a:ext cx="70283" cy="72338"/>
                </a:xfrm>
                <a:custGeom>
                  <a:avLst/>
                  <a:gdLst>
                    <a:gd name="connsiteX0" fmla="*/ 66 w 70283"/>
                    <a:gd name="connsiteY0" fmla="*/ 38389 h 72338"/>
                    <a:gd name="connsiteX1" fmla="*/ 32548 w 70283"/>
                    <a:gd name="connsiteY1" fmla="*/ 71 h 72338"/>
                    <a:gd name="connsiteX2" fmla="*/ 46270 w 70283"/>
                    <a:gd name="connsiteY2" fmla="*/ 2064 h 72338"/>
                    <a:gd name="connsiteX3" fmla="*/ 57884 w 70283"/>
                    <a:gd name="connsiteY3" fmla="*/ 8839 h 72338"/>
                    <a:gd name="connsiteX4" fmla="*/ 70154 w 70283"/>
                    <a:gd name="connsiteY4" fmla="*/ 33435 h 72338"/>
                    <a:gd name="connsiteX5" fmla="*/ 61927 w 70283"/>
                    <a:gd name="connsiteY5" fmla="*/ 59854 h 72338"/>
                    <a:gd name="connsiteX6" fmla="*/ 51309 w 70283"/>
                    <a:gd name="connsiteY6" fmla="*/ 68565 h 72338"/>
                    <a:gd name="connsiteX7" fmla="*/ 37729 w 70283"/>
                    <a:gd name="connsiteY7" fmla="*/ 72266 h 72338"/>
                    <a:gd name="connsiteX8" fmla="*/ 94 w 70283"/>
                    <a:gd name="connsiteY8" fmla="*/ 38389 h 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83" h="72338">
                      <a:moveTo>
                        <a:pt x="66" y="38389"/>
                      </a:moveTo>
                      <a:cubicBezTo>
                        <a:pt x="-1102" y="18433"/>
                        <a:pt x="13417" y="1295"/>
                        <a:pt x="32548" y="71"/>
                      </a:cubicBezTo>
                      <a:cubicBezTo>
                        <a:pt x="37330" y="-243"/>
                        <a:pt x="41971" y="498"/>
                        <a:pt x="46270" y="2064"/>
                      </a:cubicBezTo>
                      <a:cubicBezTo>
                        <a:pt x="50568" y="3572"/>
                        <a:pt x="54497" y="5850"/>
                        <a:pt x="57884" y="8839"/>
                      </a:cubicBezTo>
                      <a:cubicBezTo>
                        <a:pt x="64689" y="14817"/>
                        <a:pt x="69329" y="23471"/>
                        <a:pt x="70154" y="33435"/>
                      </a:cubicBezTo>
                      <a:cubicBezTo>
                        <a:pt x="70980" y="43399"/>
                        <a:pt x="67791" y="52765"/>
                        <a:pt x="61927" y="59854"/>
                      </a:cubicBezTo>
                      <a:cubicBezTo>
                        <a:pt x="58995" y="63384"/>
                        <a:pt x="55408" y="66402"/>
                        <a:pt x="51309" y="68565"/>
                      </a:cubicBezTo>
                      <a:cubicBezTo>
                        <a:pt x="47209" y="70672"/>
                        <a:pt x="42626" y="71953"/>
                        <a:pt x="37729" y="72266"/>
                      </a:cubicBezTo>
                      <a:cubicBezTo>
                        <a:pt x="18114" y="73519"/>
                        <a:pt x="1261" y="58345"/>
                        <a:pt x="94" y="38389"/>
                      </a:cubicBezTo>
                      <a:close/>
                    </a:path>
                  </a:pathLst>
                </a:custGeom>
                <a:grpFill/>
                <a:ln w="2845"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CC4FF66F-C518-4B7B-1F9D-AD6A663BA89C}"/>
                    </a:ext>
                  </a:extLst>
                </p:cNvPr>
                <p:cNvSpPr/>
                <p:nvPr/>
              </p:nvSpPr>
              <p:spPr>
                <a:xfrm>
                  <a:off x="10932501" y="3755962"/>
                  <a:ext cx="68621" cy="70689"/>
                </a:xfrm>
                <a:custGeom>
                  <a:avLst/>
                  <a:gdLst>
                    <a:gd name="connsiteX0" fmla="*/ 7 w 68621"/>
                    <a:gd name="connsiteY0" fmla="*/ 36235 h 70689"/>
                    <a:gd name="connsiteX1" fmla="*/ 33200 w 68621"/>
                    <a:gd name="connsiteY1" fmla="*/ 24 h 70689"/>
                    <a:gd name="connsiteX2" fmla="*/ 68586 w 68621"/>
                    <a:gd name="connsiteY2" fmla="*/ 34044 h 70689"/>
                    <a:gd name="connsiteX3" fmla="*/ 35393 w 68621"/>
                    <a:gd name="connsiteY3" fmla="*/ 70654 h 70689"/>
                    <a:gd name="connsiteX4" fmla="*/ 7 w 68621"/>
                    <a:gd name="connsiteY4" fmla="*/ 36235 h 70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21" h="70689">
                      <a:moveTo>
                        <a:pt x="7" y="36235"/>
                      </a:moveTo>
                      <a:cubicBezTo>
                        <a:pt x="-364" y="16678"/>
                        <a:pt x="14525" y="907"/>
                        <a:pt x="33200" y="24"/>
                      </a:cubicBezTo>
                      <a:cubicBezTo>
                        <a:pt x="51904" y="-688"/>
                        <a:pt x="67733" y="14543"/>
                        <a:pt x="68586" y="34044"/>
                      </a:cubicBezTo>
                      <a:cubicBezTo>
                        <a:pt x="69441" y="53544"/>
                        <a:pt x="54580" y="69942"/>
                        <a:pt x="35393" y="70654"/>
                      </a:cubicBezTo>
                      <a:cubicBezTo>
                        <a:pt x="16234" y="71536"/>
                        <a:pt x="377" y="55708"/>
                        <a:pt x="7" y="36235"/>
                      </a:cubicBezTo>
                      <a:close/>
                    </a:path>
                  </a:pathLst>
                </a:custGeom>
                <a:grpFill/>
                <a:ln w="2845"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27173C85-25BE-EFD5-DC3E-05515135B6CF}"/>
                    </a:ext>
                  </a:extLst>
                </p:cNvPr>
                <p:cNvSpPr/>
                <p:nvPr/>
              </p:nvSpPr>
              <p:spPr>
                <a:xfrm>
                  <a:off x="10800692" y="3758147"/>
                  <a:ext cx="66993" cy="68982"/>
                </a:xfrm>
                <a:custGeom>
                  <a:avLst/>
                  <a:gdLst>
                    <a:gd name="connsiteX0" fmla="*/ 8 w 66993"/>
                    <a:gd name="connsiteY0" fmla="*/ 34079 h 68982"/>
                    <a:gd name="connsiteX1" fmla="*/ 33828 w 66993"/>
                    <a:gd name="connsiteY1" fmla="*/ 3 h 68982"/>
                    <a:gd name="connsiteX2" fmla="*/ 66994 w 66993"/>
                    <a:gd name="connsiteY2" fmla="*/ 34848 h 68982"/>
                    <a:gd name="connsiteX3" fmla="*/ 33173 w 66993"/>
                    <a:gd name="connsiteY3" fmla="*/ 68981 h 68982"/>
                    <a:gd name="connsiteX4" fmla="*/ 8 w 66993"/>
                    <a:gd name="connsiteY4" fmla="*/ 34079 h 6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3" h="68982">
                      <a:moveTo>
                        <a:pt x="8" y="34079"/>
                      </a:moveTo>
                      <a:cubicBezTo>
                        <a:pt x="406" y="15034"/>
                        <a:pt x="15551" y="-225"/>
                        <a:pt x="33828" y="3"/>
                      </a:cubicBezTo>
                      <a:cubicBezTo>
                        <a:pt x="52105" y="202"/>
                        <a:pt x="66937" y="15916"/>
                        <a:pt x="66994" y="34848"/>
                      </a:cubicBezTo>
                      <a:cubicBezTo>
                        <a:pt x="67051" y="54007"/>
                        <a:pt x="51905" y="69180"/>
                        <a:pt x="33173" y="68981"/>
                      </a:cubicBezTo>
                      <a:cubicBezTo>
                        <a:pt x="14441" y="68753"/>
                        <a:pt x="-391" y="53124"/>
                        <a:pt x="8" y="34079"/>
                      </a:cubicBezTo>
                      <a:close/>
                    </a:path>
                  </a:pathLst>
                </a:custGeom>
                <a:grpFill/>
                <a:ln w="2845"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2335162F-8D57-D395-4469-3C5CB925241D}"/>
                    </a:ext>
                  </a:extLst>
                </p:cNvPr>
                <p:cNvSpPr/>
                <p:nvPr/>
              </p:nvSpPr>
              <p:spPr>
                <a:xfrm>
                  <a:off x="10668908" y="3755281"/>
                  <a:ext cx="65343" cy="67286"/>
                </a:xfrm>
                <a:custGeom>
                  <a:avLst/>
                  <a:gdLst>
                    <a:gd name="connsiteX0" fmla="*/ 69 w 65343"/>
                    <a:gd name="connsiteY0" fmla="*/ 31650 h 67286"/>
                    <a:gd name="connsiteX1" fmla="*/ 34344 w 65343"/>
                    <a:gd name="connsiteY1" fmla="*/ 50 h 67286"/>
                    <a:gd name="connsiteX2" fmla="*/ 65318 w 65343"/>
                    <a:gd name="connsiteY2" fmla="*/ 34895 h 67286"/>
                    <a:gd name="connsiteX3" fmla="*/ 30985 w 65343"/>
                    <a:gd name="connsiteY3" fmla="*/ 67263 h 67286"/>
                    <a:gd name="connsiteX4" fmla="*/ 69 w 65343"/>
                    <a:gd name="connsiteY4" fmla="*/ 31650 h 67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7286">
                      <a:moveTo>
                        <a:pt x="69" y="31650"/>
                      </a:moveTo>
                      <a:cubicBezTo>
                        <a:pt x="1207" y="13060"/>
                        <a:pt x="16552" y="-946"/>
                        <a:pt x="34344" y="50"/>
                      </a:cubicBezTo>
                      <a:cubicBezTo>
                        <a:pt x="52166" y="733"/>
                        <a:pt x="66029" y="16334"/>
                        <a:pt x="65318" y="34895"/>
                      </a:cubicBezTo>
                      <a:cubicBezTo>
                        <a:pt x="64606" y="53456"/>
                        <a:pt x="49233" y="67947"/>
                        <a:pt x="30985" y="67263"/>
                      </a:cubicBezTo>
                      <a:cubicBezTo>
                        <a:pt x="12765" y="66239"/>
                        <a:pt x="-1098" y="50183"/>
                        <a:pt x="69" y="31650"/>
                      </a:cubicBezTo>
                      <a:close/>
                    </a:path>
                  </a:pathLst>
                </a:custGeom>
                <a:grpFill/>
                <a:ln w="2845"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D4C3556F-FADA-EC13-0B9F-F00D346579AD}"/>
                    </a:ext>
                  </a:extLst>
                </p:cNvPr>
                <p:cNvSpPr/>
                <p:nvPr/>
              </p:nvSpPr>
              <p:spPr>
                <a:xfrm>
                  <a:off x="10537362" y="3746613"/>
                  <a:ext cx="63739" cy="65607"/>
                </a:xfrm>
                <a:custGeom>
                  <a:avLst/>
                  <a:gdLst>
                    <a:gd name="connsiteX0" fmla="*/ 177 w 63739"/>
                    <a:gd name="connsiteY0" fmla="*/ 29983 h 65607"/>
                    <a:gd name="connsiteX1" fmla="*/ 34880 w 63739"/>
                    <a:gd name="connsiteY1" fmla="*/ 120 h 65607"/>
                    <a:gd name="connsiteX2" fmla="*/ 63632 w 63739"/>
                    <a:gd name="connsiteY2" fmla="*/ 35620 h 65607"/>
                    <a:gd name="connsiteX3" fmla="*/ 28930 w 63739"/>
                    <a:gd name="connsiteY3" fmla="*/ 65483 h 65607"/>
                    <a:gd name="connsiteX4" fmla="*/ 177 w 63739"/>
                    <a:gd name="connsiteY4" fmla="*/ 29983 h 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39" h="65607">
                      <a:moveTo>
                        <a:pt x="177" y="29983"/>
                      </a:moveTo>
                      <a:cubicBezTo>
                        <a:pt x="2027" y="11963"/>
                        <a:pt x="17571" y="-1417"/>
                        <a:pt x="34880" y="120"/>
                      </a:cubicBezTo>
                      <a:cubicBezTo>
                        <a:pt x="52189" y="1658"/>
                        <a:pt x="65056" y="17543"/>
                        <a:pt x="63632" y="35620"/>
                      </a:cubicBezTo>
                      <a:cubicBezTo>
                        <a:pt x="62209" y="53669"/>
                        <a:pt x="46665" y="67049"/>
                        <a:pt x="28930" y="65483"/>
                      </a:cubicBezTo>
                      <a:cubicBezTo>
                        <a:pt x="11194" y="63918"/>
                        <a:pt x="-1674" y="48004"/>
                        <a:pt x="177" y="29983"/>
                      </a:cubicBezTo>
                      <a:close/>
                    </a:path>
                  </a:pathLst>
                </a:custGeom>
                <a:grpFill/>
                <a:ln w="2845"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1C256B29-AD4D-DED7-9E4D-7CD3C99B360F}"/>
                    </a:ext>
                  </a:extLst>
                </p:cNvPr>
                <p:cNvSpPr/>
                <p:nvPr/>
              </p:nvSpPr>
              <p:spPr>
                <a:xfrm>
                  <a:off x="10406359" y="3732834"/>
                  <a:ext cx="62101" cy="63981"/>
                </a:xfrm>
                <a:custGeom>
                  <a:avLst/>
                  <a:gdLst>
                    <a:gd name="connsiteX0" fmla="*/ 340 w 62101"/>
                    <a:gd name="connsiteY0" fmla="*/ 27678 h 63981"/>
                    <a:gd name="connsiteX1" fmla="*/ 35271 w 62101"/>
                    <a:gd name="connsiteY1" fmla="*/ 291 h 63981"/>
                    <a:gd name="connsiteX2" fmla="*/ 61860 w 62101"/>
                    <a:gd name="connsiteY2" fmla="*/ 35905 h 63981"/>
                    <a:gd name="connsiteX3" fmla="*/ 26873 w 62101"/>
                    <a:gd name="connsiteY3" fmla="*/ 63662 h 63981"/>
                    <a:gd name="connsiteX4" fmla="*/ 340 w 62101"/>
                    <a:gd name="connsiteY4" fmla="*/ 27678 h 6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1" h="63981">
                      <a:moveTo>
                        <a:pt x="340" y="27678"/>
                      </a:moveTo>
                      <a:cubicBezTo>
                        <a:pt x="2846" y="10199"/>
                        <a:pt x="18503" y="-2071"/>
                        <a:pt x="35271" y="291"/>
                      </a:cubicBezTo>
                      <a:cubicBezTo>
                        <a:pt x="52039" y="2797"/>
                        <a:pt x="63967" y="18369"/>
                        <a:pt x="61860" y="35905"/>
                      </a:cubicBezTo>
                      <a:cubicBezTo>
                        <a:pt x="59754" y="53385"/>
                        <a:pt x="44039" y="66195"/>
                        <a:pt x="26873" y="63662"/>
                      </a:cubicBezTo>
                      <a:cubicBezTo>
                        <a:pt x="9706" y="61270"/>
                        <a:pt x="-2193" y="45157"/>
                        <a:pt x="340" y="27678"/>
                      </a:cubicBezTo>
                      <a:close/>
                    </a:path>
                  </a:pathLst>
                </a:custGeom>
                <a:grpFill/>
                <a:ln w="2845"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09BA6A5F-234E-6260-1CD4-A13D02776874}"/>
                    </a:ext>
                  </a:extLst>
                </p:cNvPr>
                <p:cNvSpPr/>
                <p:nvPr/>
              </p:nvSpPr>
              <p:spPr>
                <a:xfrm>
                  <a:off x="10276058" y="3713671"/>
                  <a:ext cx="60495" cy="62082"/>
                </a:xfrm>
                <a:custGeom>
                  <a:avLst/>
                  <a:gdLst>
                    <a:gd name="connsiteX0" fmla="*/ 541 w 60495"/>
                    <a:gd name="connsiteY0" fmla="*/ 25690 h 62082"/>
                    <a:gd name="connsiteX1" fmla="*/ 13153 w 60495"/>
                    <a:gd name="connsiteY1" fmla="*/ 5705 h 62082"/>
                    <a:gd name="connsiteX2" fmla="*/ 23686 w 60495"/>
                    <a:gd name="connsiteY2" fmla="*/ 894 h 62082"/>
                    <a:gd name="connsiteX3" fmla="*/ 35614 w 60495"/>
                    <a:gd name="connsiteY3" fmla="*/ 381 h 62082"/>
                    <a:gd name="connsiteX4" fmla="*/ 60069 w 60495"/>
                    <a:gd name="connsiteY4" fmla="*/ 35967 h 62082"/>
                    <a:gd name="connsiteX5" fmla="*/ 24910 w 60495"/>
                    <a:gd name="connsiteY5" fmla="*/ 61674 h 62082"/>
                    <a:gd name="connsiteX6" fmla="*/ 13637 w 60495"/>
                    <a:gd name="connsiteY6" fmla="*/ 57318 h 62082"/>
                    <a:gd name="connsiteX7" fmla="*/ 5296 w 60495"/>
                    <a:gd name="connsiteY7" fmla="*/ 48977 h 62082"/>
                    <a:gd name="connsiteX8" fmla="*/ 541 w 60495"/>
                    <a:gd name="connsiteY8" fmla="*/ 25661 h 6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95" h="62082">
                      <a:moveTo>
                        <a:pt x="541" y="25690"/>
                      </a:moveTo>
                      <a:cubicBezTo>
                        <a:pt x="2107" y="17235"/>
                        <a:pt x="6832" y="10231"/>
                        <a:pt x="13153" y="5705"/>
                      </a:cubicBezTo>
                      <a:cubicBezTo>
                        <a:pt x="16313" y="3427"/>
                        <a:pt x="19900" y="1833"/>
                        <a:pt x="23686" y="894"/>
                      </a:cubicBezTo>
                      <a:cubicBezTo>
                        <a:pt x="27500" y="-74"/>
                        <a:pt x="31543" y="-273"/>
                        <a:pt x="35614" y="381"/>
                      </a:cubicBezTo>
                      <a:cubicBezTo>
                        <a:pt x="51898" y="3086"/>
                        <a:pt x="62830" y="19028"/>
                        <a:pt x="60069" y="35967"/>
                      </a:cubicBezTo>
                      <a:cubicBezTo>
                        <a:pt x="57307" y="52934"/>
                        <a:pt x="41564" y="64435"/>
                        <a:pt x="24910" y="61674"/>
                      </a:cubicBezTo>
                      <a:cubicBezTo>
                        <a:pt x="20754" y="60990"/>
                        <a:pt x="16939" y="59482"/>
                        <a:pt x="13637" y="57318"/>
                      </a:cubicBezTo>
                      <a:cubicBezTo>
                        <a:pt x="10306" y="55154"/>
                        <a:pt x="7516" y="52251"/>
                        <a:pt x="5296" y="48977"/>
                      </a:cubicBezTo>
                      <a:cubicBezTo>
                        <a:pt x="883" y="42401"/>
                        <a:pt x="-1025" y="34116"/>
                        <a:pt x="541" y="25661"/>
                      </a:cubicBezTo>
                      <a:close/>
                    </a:path>
                  </a:pathLst>
                </a:custGeom>
                <a:grpFill/>
                <a:ln w="2845"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3B946015-A3DF-9D03-6E28-57A9F26F0849}"/>
                    </a:ext>
                  </a:extLst>
                </p:cNvPr>
                <p:cNvSpPr/>
                <p:nvPr/>
              </p:nvSpPr>
              <p:spPr>
                <a:xfrm>
                  <a:off x="10146657" y="3688894"/>
                  <a:ext cx="58890" cy="60499"/>
                </a:xfrm>
                <a:custGeom>
                  <a:avLst/>
                  <a:gdLst>
                    <a:gd name="connsiteX0" fmla="*/ 782 w 58890"/>
                    <a:gd name="connsiteY0" fmla="*/ 23991 h 60499"/>
                    <a:gd name="connsiteX1" fmla="*/ 35940 w 58890"/>
                    <a:gd name="connsiteY1" fmla="*/ 647 h 60499"/>
                    <a:gd name="connsiteX2" fmla="*/ 58231 w 58890"/>
                    <a:gd name="connsiteY2" fmla="*/ 36489 h 60499"/>
                    <a:gd name="connsiteX3" fmla="*/ 23072 w 58890"/>
                    <a:gd name="connsiteY3" fmla="*/ 59833 h 60499"/>
                    <a:gd name="connsiteX4" fmla="*/ 782 w 58890"/>
                    <a:gd name="connsiteY4" fmla="*/ 23991 h 60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90" h="60499">
                      <a:moveTo>
                        <a:pt x="782" y="23991"/>
                      </a:moveTo>
                      <a:cubicBezTo>
                        <a:pt x="4512" y="7679"/>
                        <a:pt x="20254" y="-2769"/>
                        <a:pt x="35940" y="647"/>
                      </a:cubicBezTo>
                      <a:cubicBezTo>
                        <a:pt x="51626" y="4063"/>
                        <a:pt x="61618" y="20119"/>
                        <a:pt x="58231" y="36489"/>
                      </a:cubicBezTo>
                      <a:cubicBezTo>
                        <a:pt x="54843" y="52858"/>
                        <a:pt x="39129" y="63306"/>
                        <a:pt x="23072" y="59833"/>
                      </a:cubicBezTo>
                      <a:cubicBezTo>
                        <a:pt x="7017" y="56359"/>
                        <a:pt x="-2947" y="40303"/>
                        <a:pt x="782" y="23991"/>
                      </a:cubicBezTo>
                      <a:close/>
                    </a:path>
                  </a:pathLst>
                </a:custGeom>
                <a:grpFill/>
                <a:ln w="2845"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3BA78123-445B-343E-96E0-4AE7CBCCE56F}"/>
                    </a:ext>
                  </a:extLst>
                </p:cNvPr>
                <p:cNvSpPr/>
                <p:nvPr/>
              </p:nvSpPr>
              <p:spPr>
                <a:xfrm>
                  <a:off x="10018443" y="3658975"/>
                  <a:ext cx="57273" cy="58899"/>
                </a:xfrm>
                <a:custGeom>
                  <a:avLst/>
                  <a:gdLst>
                    <a:gd name="connsiteX0" fmla="*/ 1087 w 57273"/>
                    <a:gd name="connsiteY0" fmla="*/ 21969 h 58899"/>
                    <a:gd name="connsiteX1" fmla="*/ 36103 w 57273"/>
                    <a:gd name="connsiteY1" fmla="*/ 959 h 58899"/>
                    <a:gd name="connsiteX2" fmla="*/ 46153 w 57273"/>
                    <a:gd name="connsiteY2" fmla="*/ 6083 h 58899"/>
                    <a:gd name="connsiteX3" fmla="*/ 53355 w 57273"/>
                    <a:gd name="connsiteY3" fmla="*/ 14339 h 58899"/>
                    <a:gd name="connsiteX4" fmla="*/ 56344 w 57273"/>
                    <a:gd name="connsiteY4" fmla="*/ 36487 h 58899"/>
                    <a:gd name="connsiteX5" fmla="*/ 43078 w 57273"/>
                    <a:gd name="connsiteY5" fmla="*/ 54679 h 58899"/>
                    <a:gd name="connsiteX6" fmla="*/ 32630 w 57273"/>
                    <a:gd name="connsiteY6" fmla="*/ 58607 h 58899"/>
                    <a:gd name="connsiteX7" fmla="*/ 21214 w 57273"/>
                    <a:gd name="connsiteY7" fmla="*/ 57924 h 58899"/>
                    <a:gd name="connsiteX8" fmla="*/ 1059 w 57273"/>
                    <a:gd name="connsiteY8" fmla="*/ 21969 h 5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73" h="58899">
                      <a:moveTo>
                        <a:pt x="1087" y="21969"/>
                      </a:moveTo>
                      <a:cubicBezTo>
                        <a:pt x="5357" y="6283"/>
                        <a:pt x="21043" y="-3140"/>
                        <a:pt x="36103" y="959"/>
                      </a:cubicBezTo>
                      <a:cubicBezTo>
                        <a:pt x="39890" y="1984"/>
                        <a:pt x="43277" y="3749"/>
                        <a:pt x="46153" y="6083"/>
                      </a:cubicBezTo>
                      <a:cubicBezTo>
                        <a:pt x="49085" y="8332"/>
                        <a:pt x="51505" y="11150"/>
                        <a:pt x="53355" y="14339"/>
                      </a:cubicBezTo>
                      <a:cubicBezTo>
                        <a:pt x="57028" y="20716"/>
                        <a:pt x="58337" y="28602"/>
                        <a:pt x="56344" y="36487"/>
                      </a:cubicBezTo>
                      <a:cubicBezTo>
                        <a:pt x="54352" y="44373"/>
                        <a:pt x="49455" y="50750"/>
                        <a:pt x="43078" y="54679"/>
                      </a:cubicBezTo>
                      <a:cubicBezTo>
                        <a:pt x="39890" y="56643"/>
                        <a:pt x="36331" y="58009"/>
                        <a:pt x="32630" y="58607"/>
                      </a:cubicBezTo>
                      <a:cubicBezTo>
                        <a:pt x="28929" y="59148"/>
                        <a:pt x="25058" y="58949"/>
                        <a:pt x="21214" y="57924"/>
                      </a:cubicBezTo>
                      <a:cubicBezTo>
                        <a:pt x="5813" y="53768"/>
                        <a:pt x="-3211" y="37655"/>
                        <a:pt x="1059" y="21969"/>
                      </a:cubicBezTo>
                      <a:close/>
                    </a:path>
                  </a:pathLst>
                </a:custGeom>
                <a:grpFill/>
                <a:ln w="2845"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63DFAA9C-61BA-5445-EC7D-4CE0C4A2DA57}"/>
                    </a:ext>
                  </a:extLst>
                </p:cNvPr>
                <p:cNvSpPr/>
                <p:nvPr/>
              </p:nvSpPr>
              <p:spPr>
                <a:xfrm>
                  <a:off x="9891622" y="3623795"/>
                  <a:ext cx="55711" cy="56941"/>
                </a:xfrm>
                <a:custGeom>
                  <a:avLst/>
                  <a:gdLst>
                    <a:gd name="connsiteX0" fmla="*/ 1367 w 55711"/>
                    <a:gd name="connsiteY0" fmla="*/ 20225 h 56941"/>
                    <a:gd name="connsiteX1" fmla="*/ 36240 w 55711"/>
                    <a:gd name="connsiteY1" fmla="*/ 1095 h 56941"/>
                    <a:gd name="connsiteX2" fmla="*/ 54489 w 55711"/>
                    <a:gd name="connsiteY2" fmla="*/ 36366 h 56941"/>
                    <a:gd name="connsiteX3" fmla="*/ 19530 w 55711"/>
                    <a:gd name="connsiteY3" fmla="*/ 55782 h 56941"/>
                    <a:gd name="connsiteX4" fmla="*/ 1367 w 55711"/>
                    <a:gd name="connsiteY4" fmla="*/ 20225 h 5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11" h="56941">
                      <a:moveTo>
                        <a:pt x="1367" y="20225"/>
                      </a:moveTo>
                      <a:cubicBezTo>
                        <a:pt x="6150" y="5165"/>
                        <a:pt x="21665" y="-3119"/>
                        <a:pt x="36240" y="1095"/>
                      </a:cubicBezTo>
                      <a:cubicBezTo>
                        <a:pt x="50788" y="5421"/>
                        <a:pt x="58958" y="21193"/>
                        <a:pt x="54489" y="36366"/>
                      </a:cubicBezTo>
                      <a:cubicBezTo>
                        <a:pt x="50019" y="51512"/>
                        <a:pt x="34362" y="60223"/>
                        <a:pt x="19530" y="55782"/>
                      </a:cubicBezTo>
                      <a:cubicBezTo>
                        <a:pt x="4641" y="51483"/>
                        <a:pt x="-3387" y="35256"/>
                        <a:pt x="1367" y="20225"/>
                      </a:cubicBezTo>
                      <a:close/>
                    </a:path>
                  </a:pathLst>
                </a:custGeom>
                <a:grpFill/>
                <a:ln w="2845"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1EDE624C-627C-12E9-1AD4-00E27D8FFD14}"/>
                    </a:ext>
                  </a:extLst>
                </p:cNvPr>
                <p:cNvSpPr/>
                <p:nvPr/>
              </p:nvSpPr>
              <p:spPr>
                <a:xfrm>
                  <a:off x="9766397" y="3583106"/>
                  <a:ext cx="54074" cy="55353"/>
                </a:xfrm>
                <a:custGeom>
                  <a:avLst/>
                  <a:gdLst>
                    <a:gd name="connsiteX0" fmla="*/ 1702 w 54074"/>
                    <a:gd name="connsiteY0" fmla="*/ 18695 h 55353"/>
                    <a:gd name="connsiteX1" fmla="*/ 36319 w 54074"/>
                    <a:gd name="connsiteY1" fmla="*/ 1472 h 55353"/>
                    <a:gd name="connsiteX2" fmla="*/ 52517 w 54074"/>
                    <a:gd name="connsiteY2" fmla="*/ 36602 h 55353"/>
                    <a:gd name="connsiteX3" fmla="*/ 17900 w 54074"/>
                    <a:gd name="connsiteY3" fmla="*/ 53826 h 55353"/>
                    <a:gd name="connsiteX4" fmla="*/ 1702 w 54074"/>
                    <a:gd name="connsiteY4" fmla="*/ 18695 h 5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74" h="55353">
                      <a:moveTo>
                        <a:pt x="1702" y="18695"/>
                      </a:moveTo>
                      <a:cubicBezTo>
                        <a:pt x="6940" y="4291"/>
                        <a:pt x="22427" y="-3424"/>
                        <a:pt x="36319" y="1472"/>
                      </a:cubicBezTo>
                      <a:cubicBezTo>
                        <a:pt x="50212" y="6369"/>
                        <a:pt x="57471" y="22083"/>
                        <a:pt x="52517" y="36602"/>
                      </a:cubicBezTo>
                      <a:cubicBezTo>
                        <a:pt x="47564" y="51121"/>
                        <a:pt x="32077" y="58836"/>
                        <a:pt x="17900" y="53826"/>
                      </a:cubicBezTo>
                      <a:cubicBezTo>
                        <a:pt x="3723" y="48844"/>
                        <a:pt x="-3536" y="33101"/>
                        <a:pt x="1702" y="18695"/>
                      </a:cubicBezTo>
                      <a:close/>
                    </a:path>
                  </a:pathLst>
                </a:custGeom>
                <a:grpFill/>
                <a:ln w="2845"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D47559CD-9E7A-53C6-6AD4-3AD526A6ED3B}"/>
                    </a:ext>
                  </a:extLst>
                </p:cNvPr>
                <p:cNvSpPr/>
                <p:nvPr/>
              </p:nvSpPr>
              <p:spPr>
                <a:xfrm>
                  <a:off x="9643089" y="3537423"/>
                  <a:ext cx="52423" cy="53772"/>
                </a:xfrm>
                <a:custGeom>
                  <a:avLst/>
                  <a:gdLst>
                    <a:gd name="connsiteX0" fmla="*/ 2028 w 52423"/>
                    <a:gd name="connsiteY0" fmla="*/ 16979 h 53772"/>
                    <a:gd name="connsiteX1" fmla="*/ 36190 w 52423"/>
                    <a:gd name="connsiteY1" fmla="*/ 1862 h 53772"/>
                    <a:gd name="connsiteX2" fmla="*/ 50537 w 52423"/>
                    <a:gd name="connsiteY2" fmla="*/ 36423 h 53772"/>
                    <a:gd name="connsiteX3" fmla="*/ 16262 w 52423"/>
                    <a:gd name="connsiteY3" fmla="*/ 51853 h 53772"/>
                    <a:gd name="connsiteX4" fmla="*/ 2056 w 52423"/>
                    <a:gd name="connsiteY4" fmla="*/ 16979 h 53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23" h="53772">
                      <a:moveTo>
                        <a:pt x="2028" y="16979"/>
                      </a:moveTo>
                      <a:cubicBezTo>
                        <a:pt x="7665" y="3229"/>
                        <a:pt x="22952" y="-3547"/>
                        <a:pt x="36190" y="1862"/>
                      </a:cubicBezTo>
                      <a:cubicBezTo>
                        <a:pt x="49370" y="7385"/>
                        <a:pt x="55918" y="22502"/>
                        <a:pt x="50537" y="36423"/>
                      </a:cubicBezTo>
                      <a:cubicBezTo>
                        <a:pt x="45186" y="50230"/>
                        <a:pt x="29699" y="57489"/>
                        <a:pt x="16262" y="51853"/>
                      </a:cubicBezTo>
                      <a:cubicBezTo>
                        <a:pt x="2768" y="46330"/>
                        <a:pt x="-3581" y="30729"/>
                        <a:pt x="2056" y="16979"/>
                      </a:cubicBezTo>
                      <a:close/>
                    </a:path>
                  </a:pathLst>
                </a:custGeom>
                <a:grpFill/>
                <a:ln w="2845"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F6B6D143-6353-5F13-7B75-D3AB7C80C76D}"/>
                    </a:ext>
                  </a:extLst>
                </p:cNvPr>
                <p:cNvSpPr/>
                <p:nvPr/>
              </p:nvSpPr>
              <p:spPr>
                <a:xfrm>
                  <a:off x="9521642" y="3486757"/>
                  <a:ext cx="50931" cy="51737"/>
                </a:xfrm>
                <a:custGeom>
                  <a:avLst/>
                  <a:gdLst>
                    <a:gd name="connsiteX0" fmla="*/ 2428 w 50931"/>
                    <a:gd name="connsiteY0" fmla="*/ 15406 h 51737"/>
                    <a:gd name="connsiteX1" fmla="*/ 36134 w 50931"/>
                    <a:gd name="connsiteY1" fmla="*/ 2054 h 51737"/>
                    <a:gd name="connsiteX2" fmla="*/ 48661 w 50931"/>
                    <a:gd name="connsiteY2" fmla="*/ 35989 h 51737"/>
                    <a:gd name="connsiteX3" fmla="*/ 14840 w 50931"/>
                    <a:gd name="connsiteY3" fmla="*/ 49625 h 51737"/>
                    <a:gd name="connsiteX4" fmla="*/ 2428 w 50931"/>
                    <a:gd name="connsiteY4" fmla="*/ 15406 h 51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31" h="51737">
                      <a:moveTo>
                        <a:pt x="2428" y="15406"/>
                      </a:moveTo>
                      <a:cubicBezTo>
                        <a:pt x="8463" y="2282"/>
                        <a:pt x="23380" y="-3383"/>
                        <a:pt x="36134" y="2054"/>
                      </a:cubicBezTo>
                      <a:cubicBezTo>
                        <a:pt x="48802" y="7605"/>
                        <a:pt x="54440" y="22808"/>
                        <a:pt x="48661" y="35989"/>
                      </a:cubicBezTo>
                      <a:cubicBezTo>
                        <a:pt x="42910" y="49169"/>
                        <a:pt x="27765" y="55290"/>
                        <a:pt x="14840" y="49625"/>
                      </a:cubicBezTo>
                      <a:cubicBezTo>
                        <a:pt x="1858" y="44073"/>
                        <a:pt x="-3550" y="28444"/>
                        <a:pt x="2428" y="15406"/>
                      </a:cubicBezTo>
                      <a:close/>
                    </a:path>
                  </a:pathLst>
                </a:custGeom>
                <a:grpFill/>
                <a:ln w="2845"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0BC49C7A-3615-A54F-D254-3C15FF14D1E5}"/>
                    </a:ext>
                  </a:extLst>
                </p:cNvPr>
                <p:cNvSpPr/>
                <p:nvPr/>
              </p:nvSpPr>
              <p:spPr>
                <a:xfrm>
                  <a:off x="9402511" y="3430797"/>
                  <a:ext cx="49289" cy="50164"/>
                </a:xfrm>
                <a:custGeom>
                  <a:avLst/>
                  <a:gdLst>
                    <a:gd name="connsiteX0" fmla="*/ 2790 w 49289"/>
                    <a:gd name="connsiteY0" fmla="*/ 14144 h 50164"/>
                    <a:gd name="connsiteX1" fmla="*/ 35955 w 49289"/>
                    <a:gd name="connsiteY1" fmla="*/ 2472 h 50164"/>
                    <a:gd name="connsiteX2" fmla="*/ 46631 w 49289"/>
                    <a:gd name="connsiteY2" fmla="*/ 35951 h 50164"/>
                    <a:gd name="connsiteX3" fmla="*/ 13465 w 49289"/>
                    <a:gd name="connsiteY3" fmla="*/ 47623 h 50164"/>
                    <a:gd name="connsiteX4" fmla="*/ 2790 w 49289"/>
                    <a:gd name="connsiteY4" fmla="*/ 14144 h 50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89" h="50164">
                      <a:moveTo>
                        <a:pt x="2790" y="14144"/>
                      </a:moveTo>
                      <a:cubicBezTo>
                        <a:pt x="9110" y="1732"/>
                        <a:pt x="23970" y="-3506"/>
                        <a:pt x="35955" y="2472"/>
                      </a:cubicBezTo>
                      <a:cubicBezTo>
                        <a:pt x="47940" y="8422"/>
                        <a:pt x="52751" y="23425"/>
                        <a:pt x="46631" y="35951"/>
                      </a:cubicBezTo>
                      <a:cubicBezTo>
                        <a:pt x="40538" y="48477"/>
                        <a:pt x="25678" y="53715"/>
                        <a:pt x="13465" y="47623"/>
                      </a:cubicBezTo>
                      <a:cubicBezTo>
                        <a:pt x="1252" y="41559"/>
                        <a:pt x="-3531" y="26556"/>
                        <a:pt x="2790" y="14144"/>
                      </a:cubicBezTo>
                      <a:close/>
                    </a:path>
                  </a:pathLst>
                </a:custGeom>
                <a:grpFill/>
                <a:ln w="2845"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CAC20957-E80E-C044-753A-9503D013D362}"/>
                    </a:ext>
                  </a:extLst>
                </p:cNvPr>
                <p:cNvSpPr/>
                <p:nvPr/>
              </p:nvSpPr>
              <p:spPr>
                <a:xfrm>
                  <a:off x="9285894" y="3370070"/>
                  <a:ext cx="47557" cy="48573"/>
                </a:xfrm>
                <a:custGeom>
                  <a:avLst/>
                  <a:gdLst>
                    <a:gd name="connsiteX0" fmla="*/ 3170 w 47557"/>
                    <a:gd name="connsiteY0" fmla="*/ 12697 h 48573"/>
                    <a:gd name="connsiteX1" fmla="*/ 35595 w 47557"/>
                    <a:gd name="connsiteY1" fmla="*/ 2904 h 48573"/>
                    <a:gd name="connsiteX2" fmla="*/ 46669 w 47557"/>
                    <a:gd name="connsiteY2" fmla="*/ 17281 h 48573"/>
                    <a:gd name="connsiteX3" fmla="*/ 44563 w 47557"/>
                    <a:gd name="connsiteY3" fmla="*/ 35700 h 48573"/>
                    <a:gd name="connsiteX4" fmla="*/ 30215 w 47557"/>
                    <a:gd name="connsiteY4" fmla="*/ 47571 h 48573"/>
                    <a:gd name="connsiteX5" fmla="*/ 12080 w 47557"/>
                    <a:gd name="connsiteY5" fmla="*/ 45607 h 48573"/>
                    <a:gd name="connsiteX6" fmla="*/ 3170 w 47557"/>
                    <a:gd name="connsiteY6" fmla="*/ 12697 h 4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57" h="48573">
                      <a:moveTo>
                        <a:pt x="3170" y="12697"/>
                      </a:moveTo>
                      <a:cubicBezTo>
                        <a:pt x="9775" y="969"/>
                        <a:pt x="24293" y="-3444"/>
                        <a:pt x="35595" y="2904"/>
                      </a:cubicBezTo>
                      <a:cubicBezTo>
                        <a:pt x="41260" y="6064"/>
                        <a:pt x="45075" y="11331"/>
                        <a:pt x="46669" y="17281"/>
                      </a:cubicBezTo>
                      <a:cubicBezTo>
                        <a:pt x="48292" y="23202"/>
                        <a:pt x="47751" y="29750"/>
                        <a:pt x="44563" y="35700"/>
                      </a:cubicBezTo>
                      <a:cubicBezTo>
                        <a:pt x="41374" y="41621"/>
                        <a:pt x="36108" y="45778"/>
                        <a:pt x="30215" y="47571"/>
                      </a:cubicBezTo>
                      <a:cubicBezTo>
                        <a:pt x="24350" y="49336"/>
                        <a:pt x="17831" y="48823"/>
                        <a:pt x="12080" y="45607"/>
                      </a:cubicBezTo>
                      <a:cubicBezTo>
                        <a:pt x="579" y="39173"/>
                        <a:pt x="-3406" y="24426"/>
                        <a:pt x="3170" y="12697"/>
                      </a:cubicBezTo>
                      <a:close/>
                    </a:path>
                  </a:pathLst>
                </a:custGeom>
                <a:grpFill/>
                <a:ln w="2845"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1D0CF5AA-18DD-AE70-8EF1-0F0DC709C994}"/>
                    </a:ext>
                  </a:extLst>
                </p:cNvPr>
                <p:cNvSpPr/>
                <p:nvPr/>
              </p:nvSpPr>
              <p:spPr>
                <a:xfrm>
                  <a:off x="9171801" y="3304713"/>
                  <a:ext cx="46108" cy="46645"/>
                </a:xfrm>
                <a:custGeom>
                  <a:avLst/>
                  <a:gdLst>
                    <a:gd name="connsiteX0" fmla="*/ 3561 w 46108"/>
                    <a:gd name="connsiteY0" fmla="*/ 11353 h 46645"/>
                    <a:gd name="connsiteX1" fmla="*/ 17937 w 46108"/>
                    <a:gd name="connsiteY1" fmla="*/ 706 h 46645"/>
                    <a:gd name="connsiteX2" fmla="*/ 35218 w 46108"/>
                    <a:gd name="connsiteY2" fmla="*/ 3211 h 46645"/>
                    <a:gd name="connsiteX3" fmla="*/ 42705 w 46108"/>
                    <a:gd name="connsiteY3" fmla="*/ 34982 h 46645"/>
                    <a:gd name="connsiteX4" fmla="*/ 10849 w 46108"/>
                    <a:gd name="connsiteY4" fmla="*/ 43494 h 46645"/>
                    <a:gd name="connsiteX5" fmla="*/ 572 w 46108"/>
                    <a:gd name="connsiteY5" fmla="*/ 29117 h 46645"/>
                    <a:gd name="connsiteX6" fmla="*/ 3590 w 46108"/>
                    <a:gd name="connsiteY6" fmla="*/ 11381 h 4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08" h="46645">
                      <a:moveTo>
                        <a:pt x="3561" y="11353"/>
                      </a:moveTo>
                      <a:cubicBezTo>
                        <a:pt x="6977" y="5830"/>
                        <a:pt x="12215" y="2158"/>
                        <a:pt x="17937" y="706"/>
                      </a:cubicBezTo>
                      <a:cubicBezTo>
                        <a:pt x="23659" y="-775"/>
                        <a:pt x="29781" y="80"/>
                        <a:pt x="35218" y="3211"/>
                      </a:cubicBezTo>
                      <a:cubicBezTo>
                        <a:pt x="45979" y="9588"/>
                        <a:pt x="49338" y="23794"/>
                        <a:pt x="42705" y="34982"/>
                      </a:cubicBezTo>
                      <a:cubicBezTo>
                        <a:pt x="36072" y="46170"/>
                        <a:pt x="21809" y="49956"/>
                        <a:pt x="10849" y="43494"/>
                      </a:cubicBezTo>
                      <a:cubicBezTo>
                        <a:pt x="5355" y="40305"/>
                        <a:pt x="1910" y="34896"/>
                        <a:pt x="572" y="29117"/>
                      </a:cubicBezTo>
                      <a:cubicBezTo>
                        <a:pt x="-737" y="23281"/>
                        <a:pt x="173" y="16905"/>
                        <a:pt x="3590" y="11381"/>
                      </a:cubicBezTo>
                      <a:close/>
                    </a:path>
                  </a:pathLst>
                </a:custGeom>
                <a:grpFill/>
                <a:ln w="2845"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79ACF614-0C4E-A0F0-3FBB-644012C6B8A9}"/>
                    </a:ext>
                  </a:extLst>
                </p:cNvPr>
                <p:cNvSpPr/>
                <p:nvPr/>
              </p:nvSpPr>
              <p:spPr>
                <a:xfrm>
                  <a:off x="9060525" y="3234497"/>
                  <a:ext cx="44538" cy="44931"/>
                </a:xfrm>
                <a:custGeom>
                  <a:avLst/>
                  <a:gdLst>
                    <a:gd name="connsiteX0" fmla="*/ 3924 w 44538"/>
                    <a:gd name="connsiteY0" fmla="*/ 10314 h 44931"/>
                    <a:gd name="connsiteX1" fmla="*/ 34870 w 44538"/>
                    <a:gd name="connsiteY1" fmla="*/ 3510 h 44931"/>
                    <a:gd name="connsiteX2" fmla="*/ 40734 w 44538"/>
                    <a:gd name="connsiteY2" fmla="*/ 34540 h 44931"/>
                    <a:gd name="connsiteX3" fmla="*/ 9789 w 44538"/>
                    <a:gd name="connsiteY3" fmla="*/ 41344 h 44931"/>
                    <a:gd name="connsiteX4" fmla="*/ 3924 w 44538"/>
                    <a:gd name="connsiteY4" fmla="*/ 10314 h 4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8" h="44931">
                      <a:moveTo>
                        <a:pt x="3924" y="10314"/>
                      </a:moveTo>
                      <a:cubicBezTo>
                        <a:pt x="10928" y="-77"/>
                        <a:pt x="24792" y="-3124"/>
                        <a:pt x="34870" y="3510"/>
                      </a:cubicBezTo>
                      <a:cubicBezTo>
                        <a:pt x="44948" y="10143"/>
                        <a:pt x="47566" y="24035"/>
                        <a:pt x="40734" y="34540"/>
                      </a:cubicBezTo>
                      <a:cubicBezTo>
                        <a:pt x="33902" y="45045"/>
                        <a:pt x="20038" y="48091"/>
                        <a:pt x="9789" y="41344"/>
                      </a:cubicBezTo>
                      <a:cubicBezTo>
                        <a:pt x="-459" y="34597"/>
                        <a:pt x="-3079" y="20704"/>
                        <a:pt x="3924" y="10314"/>
                      </a:cubicBezTo>
                      <a:close/>
                    </a:path>
                  </a:pathLst>
                </a:custGeom>
                <a:grpFill/>
                <a:ln w="2845"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73D94D91-90CF-9322-7B89-A75FACE9BB47}"/>
                    </a:ext>
                  </a:extLst>
                </p:cNvPr>
                <p:cNvSpPr/>
                <p:nvPr/>
              </p:nvSpPr>
              <p:spPr>
                <a:xfrm>
                  <a:off x="8952357" y="3159758"/>
                  <a:ext cx="42796" cy="43330"/>
                </a:xfrm>
                <a:custGeom>
                  <a:avLst/>
                  <a:gdLst>
                    <a:gd name="connsiteX0" fmla="*/ 4312 w 42796"/>
                    <a:gd name="connsiteY0" fmla="*/ 9127 h 43330"/>
                    <a:gd name="connsiteX1" fmla="*/ 34260 w 42796"/>
                    <a:gd name="connsiteY1" fmla="*/ 3918 h 43330"/>
                    <a:gd name="connsiteX2" fmla="*/ 38587 w 42796"/>
                    <a:gd name="connsiteY2" fmla="*/ 34123 h 43330"/>
                    <a:gd name="connsiteX3" fmla="*/ 8639 w 42796"/>
                    <a:gd name="connsiteY3" fmla="*/ 39332 h 43330"/>
                    <a:gd name="connsiteX4" fmla="*/ 4312 w 42796"/>
                    <a:gd name="connsiteY4" fmla="*/ 9127 h 43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96" h="43330">
                      <a:moveTo>
                        <a:pt x="4312" y="9127"/>
                      </a:moveTo>
                      <a:cubicBezTo>
                        <a:pt x="11457" y="-580"/>
                        <a:pt x="24866" y="-2915"/>
                        <a:pt x="34260" y="3918"/>
                      </a:cubicBezTo>
                      <a:cubicBezTo>
                        <a:pt x="43655" y="10778"/>
                        <a:pt x="45591" y="24301"/>
                        <a:pt x="38587" y="34123"/>
                      </a:cubicBezTo>
                      <a:cubicBezTo>
                        <a:pt x="31584" y="43944"/>
                        <a:pt x="18175" y="46279"/>
                        <a:pt x="8639" y="39332"/>
                      </a:cubicBezTo>
                      <a:cubicBezTo>
                        <a:pt x="-898" y="32386"/>
                        <a:pt x="-2834" y="18864"/>
                        <a:pt x="4312" y="9127"/>
                      </a:cubicBezTo>
                      <a:close/>
                    </a:path>
                  </a:pathLst>
                </a:custGeom>
                <a:grpFill/>
                <a:ln w="2845"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40DE4119-C5B4-1F6E-F53F-D839037EEE61}"/>
                    </a:ext>
                  </a:extLst>
                </p:cNvPr>
                <p:cNvSpPr/>
                <p:nvPr/>
              </p:nvSpPr>
              <p:spPr>
                <a:xfrm>
                  <a:off x="8847314" y="3080725"/>
                  <a:ext cx="41222" cy="41614"/>
                </a:xfrm>
                <a:custGeom>
                  <a:avLst/>
                  <a:gdLst>
                    <a:gd name="connsiteX0" fmla="*/ 4677 w 41222"/>
                    <a:gd name="connsiteY0" fmla="*/ 8050 h 41614"/>
                    <a:gd name="connsiteX1" fmla="*/ 33572 w 41222"/>
                    <a:gd name="connsiteY1" fmla="*/ 4349 h 41614"/>
                    <a:gd name="connsiteX2" fmla="*/ 36703 w 41222"/>
                    <a:gd name="connsiteY2" fmla="*/ 33330 h 41614"/>
                    <a:gd name="connsiteX3" fmla="*/ 7580 w 41222"/>
                    <a:gd name="connsiteY3" fmla="*/ 37344 h 41614"/>
                    <a:gd name="connsiteX4" fmla="*/ 4705 w 41222"/>
                    <a:gd name="connsiteY4" fmla="*/ 8050 h 41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22" h="41614">
                      <a:moveTo>
                        <a:pt x="4677" y="8050"/>
                      </a:moveTo>
                      <a:cubicBezTo>
                        <a:pt x="11936" y="-1003"/>
                        <a:pt x="24861" y="-2682"/>
                        <a:pt x="33572" y="4349"/>
                      </a:cubicBezTo>
                      <a:cubicBezTo>
                        <a:pt x="42312" y="11296"/>
                        <a:pt x="43849" y="24135"/>
                        <a:pt x="36703" y="33330"/>
                      </a:cubicBezTo>
                      <a:cubicBezTo>
                        <a:pt x="29615" y="42468"/>
                        <a:pt x="16462" y="44404"/>
                        <a:pt x="7580" y="37344"/>
                      </a:cubicBezTo>
                      <a:cubicBezTo>
                        <a:pt x="-1273" y="30227"/>
                        <a:pt x="-2554" y="17103"/>
                        <a:pt x="4705" y="8050"/>
                      </a:cubicBezTo>
                      <a:close/>
                    </a:path>
                  </a:pathLst>
                </a:custGeom>
                <a:grpFill/>
                <a:ln w="2845"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F8A9C735-036B-5039-8E2F-D3CA152959E7}"/>
                    </a:ext>
                  </a:extLst>
                </p:cNvPr>
                <p:cNvSpPr/>
                <p:nvPr/>
              </p:nvSpPr>
              <p:spPr>
                <a:xfrm>
                  <a:off x="8745470" y="2997465"/>
                  <a:ext cx="39802" cy="39724"/>
                </a:xfrm>
                <a:custGeom>
                  <a:avLst/>
                  <a:gdLst>
                    <a:gd name="connsiteX0" fmla="*/ 5032 w 39802"/>
                    <a:gd name="connsiteY0" fmla="*/ 7159 h 39724"/>
                    <a:gd name="connsiteX1" fmla="*/ 33073 w 39802"/>
                    <a:gd name="connsiteY1" fmla="*/ 4511 h 39724"/>
                    <a:gd name="connsiteX2" fmla="*/ 34895 w 39802"/>
                    <a:gd name="connsiteY2" fmla="*/ 32467 h 39724"/>
                    <a:gd name="connsiteX3" fmla="*/ 6825 w 39802"/>
                    <a:gd name="connsiteY3" fmla="*/ 35143 h 39724"/>
                    <a:gd name="connsiteX4" fmla="*/ 5004 w 39802"/>
                    <a:gd name="connsiteY4" fmla="*/ 7159 h 39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2" h="39724">
                      <a:moveTo>
                        <a:pt x="5032" y="7159"/>
                      </a:moveTo>
                      <a:cubicBezTo>
                        <a:pt x="12291" y="-1211"/>
                        <a:pt x="24903" y="-2435"/>
                        <a:pt x="33073" y="4511"/>
                      </a:cubicBezTo>
                      <a:cubicBezTo>
                        <a:pt x="41272" y="11429"/>
                        <a:pt x="42097" y="23955"/>
                        <a:pt x="34895" y="32467"/>
                      </a:cubicBezTo>
                      <a:cubicBezTo>
                        <a:pt x="27693" y="40979"/>
                        <a:pt x="15138" y="42175"/>
                        <a:pt x="6825" y="35143"/>
                      </a:cubicBezTo>
                      <a:cubicBezTo>
                        <a:pt x="-1487" y="28111"/>
                        <a:pt x="-2341" y="15614"/>
                        <a:pt x="5004" y="7159"/>
                      </a:cubicBezTo>
                      <a:close/>
                    </a:path>
                  </a:pathLst>
                </a:custGeom>
                <a:grpFill/>
                <a:ln w="2845"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EC600DC4-7883-D247-BAE3-286A176E42D3}"/>
                    </a:ext>
                  </a:extLst>
                </p:cNvPr>
                <p:cNvSpPr/>
                <p:nvPr/>
              </p:nvSpPr>
              <p:spPr>
                <a:xfrm>
                  <a:off x="8647475" y="2909867"/>
                  <a:ext cx="38017" cy="38136"/>
                </a:xfrm>
                <a:custGeom>
                  <a:avLst/>
                  <a:gdLst>
                    <a:gd name="connsiteX0" fmla="*/ 5324 w 38017"/>
                    <a:gd name="connsiteY0" fmla="*/ 6248 h 38136"/>
                    <a:gd name="connsiteX1" fmla="*/ 32198 w 38017"/>
                    <a:gd name="connsiteY1" fmla="*/ 4882 h 38136"/>
                    <a:gd name="connsiteX2" fmla="*/ 32767 w 38017"/>
                    <a:gd name="connsiteY2" fmla="*/ 31813 h 38136"/>
                    <a:gd name="connsiteX3" fmla="*/ 5894 w 38017"/>
                    <a:gd name="connsiteY3" fmla="*/ 33179 h 38136"/>
                    <a:gd name="connsiteX4" fmla="*/ 5324 w 38017"/>
                    <a:gd name="connsiteY4" fmla="*/ 6248 h 38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136">
                      <a:moveTo>
                        <a:pt x="5324" y="6248"/>
                      </a:moveTo>
                      <a:cubicBezTo>
                        <a:pt x="12641" y="-1524"/>
                        <a:pt x="24683" y="-2121"/>
                        <a:pt x="32198" y="4882"/>
                      </a:cubicBezTo>
                      <a:cubicBezTo>
                        <a:pt x="39714" y="11885"/>
                        <a:pt x="39998" y="23956"/>
                        <a:pt x="32767" y="31813"/>
                      </a:cubicBezTo>
                      <a:cubicBezTo>
                        <a:pt x="25565" y="39670"/>
                        <a:pt x="13523" y="40297"/>
                        <a:pt x="5894" y="33179"/>
                      </a:cubicBezTo>
                      <a:cubicBezTo>
                        <a:pt x="-1736" y="26062"/>
                        <a:pt x="-1992" y="14020"/>
                        <a:pt x="5324" y="6248"/>
                      </a:cubicBezTo>
                      <a:close/>
                    </a:path>
                  </a:pathLst>
                </a:custGeom>
                <a:grpFill/>
                <a:ln w="2845"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62CEE141-1C88-708F-CA38-2542DB3C60AC}"/>
                    </a:ext>
                  </a:extLst>
                </p:cNvPr>
                <p:cNvSpPr/>
                <p:nvPr/>
              </p:nvSpPr>
              <p:spPr>
                <a:xfrm>
                  <a:off x="8552963" y="2818448"/>
                  <a:ext cx="36328" cy="36518"/>
                </a:xfrm>
                <a:custGeom>
                  <a:avLst/>
                  <a:gdLst>
                    <a:gd name="connsiteX0" fmla="*/ 5691 w 36328"/>
                    <a:gd name="connsiteY0" fmla="*/ 5402 h 36518"/>
                    <a:gd name="connsiteX1" fmla="*/ 31341 w 36328"/>
                    <a:gd name="connsiteY1" fmla="*/ 5231 h 36518"/>
                    <a:gd name="connsiteX2" fmla="*/ 36323 w 36328"/>
                    <a:gd name="connsiteY2" fmla="*/ 18071 h 36518"/>
                    <a:gd name="connsiteX3" fmla="*/ 30800 w 36328"/>
                    <a:gd name="connsiteY3" fmla="*/ 30995 h 36518"/>
                    <a:gd name="connsiteX4" fmla="*/ 17819 w 36328"/>
                    <a:gd name="connsiteY4" fmla="*/ 36518 h 36518"/>
                    <a:gd name="connsiteX5" fmla="*/ 5065 w 36328"/>
                    <a:gd name="connsiteY5" fmla="*/ 31223 h 36518"/>
                    <a:gd name="connsiteX6" fmla="*/ 5663 w 36328"/>
                    <a:gd name="connsiteY6" fmla="*/ 5374 h 3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28" h="36518">
                      <a:moveTo>
                        <a:pt x="5691" y="5402"/>
                      </a:moveTo>
                      <a:cubicBezTo>
                        <a:pt x="12979" y="-1743"/>
                        <a:pt x="24481" y="-1800"/>
                        <a:pt x="31341" y="5231"/>
                      </a:cubicBezTo>
                      <a:cubicBezTo>
                        <a:pt x="34786" y="8761"/>
                        <a:pt x="36437" y="13402"/>
                        <a:pt x="36323" y="18071"/>
                      </a:cubicBezTo>
                      <a:cubicBezTo>
                        <a:pt x="36209" y="22739"/>
                        <a:pt x="34416" y="27380"/>
                        <a:pt x="30800" y="30995"/>
                      </a:cubicBezTo>
                      <a:cubicBezTo>
                        <a:pt x="27213" y="34582"/>
                        <a:pt x="22459" y="36489"/>
                        <a:pt x="17819" y="36518"/>
                      </a:cubicBezTo>
                      <a:cubicBezTo>
                        <a:pt x="13179" y="36546"/>
                        <a:pt x="8567" y="34781"/>
                        <a:pt x="5065" y="31223"/>
                      </a:cubicBezTo>
                      <a:cubicBezTo>
                        <a:pt x="-1909" y="24077"/>
                        <a:pt x="-1654" y="12519"/>
                        <a:pt x="5663" y="5374"/>
                      </a:cubicBezTo>
                      <a:close/>
                    </a:path>
                  </a:pathLst>
                </a:custGeom>
                <a:grpFill/>
                <a:ln w="2845"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99AAE6E3-B516-88F5-F80B-FC53CEF75001}"/>
                    </a:ext>
                  </a:extLst>
                </p:cNvPr>
                <p:cNvSpPr/>
                <p:nvPr/>
              </p:nvSpPr>
              <p:spPr>
                <a:xfrm>
                  <a:off x="8462234" y="2723338"/>
                  <a:ext cx="34924" cy="34627"/>
                </a:xfrm>
                <a:custGeom>
                  <a:avLst/>
                  <a:gdLst>
                    <a:gd name="connsiteX0" fmla="*/ 5949 w 34924"/>
                    <a:gd name="connsiteY0" fmla="*/ 4631 h 34627"/>
                    <a:gd name="connsiteX1" fmla="*/ 30489 w 34924"/>
                    <a:gd name="connsiteY1" fmla="*/ 5428 h 34627"/>
                    <a:gd name="connsiteX2" fmla="*/ 29122 w 34924"/>
                    <a:gd name="connsiteY2" fmla="*/ 29854 h 34627"/>
                    <a:gd name="connsiteX3" fmla="*/ 4440 w 34924"/>
                    <a:gd name="connsiteY3" fmla="*/ 29228 h 34627"/>
                    <a:gd name="connsiteX4" fmla="*/ 5949 w 34924"/>
                    <a:gd name="connsiteY4" fmla="*/ 4659 h 34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24" h="34627">
                      <a:moveTo>
                        <a:pt x="5949" y="4631"/>
                      </a:moveTo>
                      <a:cubicBezTo>
                        <a:pt x="13208" y="-1917"/>
                        <a:pt x="23998" y="-1404"/>
                        <a:pt x="30489" y="5428"/>
                      </a:cubicBezTo>
                      <a:cubicBezTo>
                        <a:pt x="36894" y="12317"/>
                        <a:pt x="36296" y="23249"/>
                        <a:pt x="29122" y="29854"/>
                      </a:cubicBezTo>
                      <a:cubicBezTo>
                        <a:pt x="21977" y="36458"/>
                        <a:pt x="10930" y="36174"/>
                        <a:pt x="4440" y="29228"/>
                      </a:cubicBezTo>
                      <a:cubicBezTo>
                        <a:pt x="-2107" y="22310"/>
                        <a:pt x="-1254" y="11150"/>
                        <a:pt x="5949" y="4659"/>
                      </a:cubicBezTo>
                      <a:close/>
                    </a:path>
                  </a:pathLst>
                </a:custGeom>
                <a:grpFill/>
                <a:ln w="2845" cap="flat">
                  <a:noFill/>
                  <a:prstDash val="solid"/>
                  <a:miter/>
                </a:ln>
              </p:spPr>
              <p:txBody>
                <a:bodyPr rtlCol="0" anchor="ctr"/>
                <a:lstStyle/>
                <a:p>
                  <a:endParaRPr lang="en-US"/>
                </a:p>
              </p:txBody>
            </p:sp>
            <p:sp>
              <p:nvSpPr>
                <p:cNvPr id="1594" name="Freeform: Shape 1593">
                  <a:extLst>
                    <a:ext uri="{FF2B5EF4-FFF2-40B4-BE49-F238E27FC236}">
                      <a16:creationId xmlns:a16="http://schemas.microsoft.com/office/drawing/2014/main" id="{AF479810-33B0-713A-54EA-E5DEE30517CB}"/>
                    </a:ext>
                  </a:extLst>
                </p:cNvPr>
                <p:cNvSpPr/>
                <p:nvPr/>
              </p:nvSpPr>
              <p:spPr>
                <a:xfrm>
                  <a:off x="8375722" y="2624360"/>
                  <a:ext cx="33220" cy="32971"/>
                </a:xfrm>
                <a:custGeom>
                  <a:avLst/>
                  <a:gdLst>
                    <a:gd name="connsiteX0" fmla="*/ 6117 w 33220"/>
                    <a:gd name="connsiteY0" fmla="*/ 3999 h 32971"/>
                    <a:gd name="connsiteX1" fmla="*/ 29489 w 33220"/>
                    <a:gd name="connsiteY1" fmla="*/ 5650 h 32971"/>
                    <a:gd name="connsiteX2" fmla="*/ 27154 w 33220"/>
                    <a:gd name="connsiteY2" fmla="*/ 28909 h 32971"/>
                    <a:gd name="connsiteX3" fmla="*/ 3782 w 33220"/>
                    <a:gd name="connsiteY3" fmla="*/ 27258 h 32971"/>
                    <a:gd name="connsiteX4" fmla="*/ 6117 w 33220"/>
                    <a:gd name="connsiteY4" fmla="*/ 3999 h 32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0" h="32971">
                      <a:moveTo>
                        <a:pt x="6117" y="3999"/>
                      </a:moveTo>
                      <a:cubicBezTo>
                        <a:pt x="13262" y="-1922"/>
                        <a:pt x="23710" y="-1182"/>
                        <a:pt x="29489" y="5650"/>
                      </a:cubicBezTo>
                      <a:cubicBezTo>
                        <a:pt x="35268" y="12483"/>
                        <a:pt x="34215" y="22902"/>
                        <a:pt x="27154" y="28909"/>
                      </a:cubicBezTo>
                      <a:cubicBezTo>
                        <a:pt x="20094" y="34916"/>
                        <a:pt x="9618" y="34175"/>
                        <a:pt x="3782" y="27258"/>
                      </a:cubicBezTo>
                      <a:cubicBezTo>
                        <a:pt x="-2054" y="20340"/>
                        <a:pt x="-1029" y="9921"/>
                        <a:pt x="6117" y="3999"/>
                      </a:cubicBezTo>
                      <a:close/>
                    </a:path>
                  </a:pathLst>
                </a:custGeom>
                <a:grpFill/>
                <a:ln w="2845"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E5E9AB2D-734A-0616-6F2D-7030749C06D2}"/>
                    </a:ext>
                  </a:extLst>
                </p:cNvPr>
                <p:cNvSpPr/>
                <p:nvPr/>
              </p:nvSpPr>
              <p:spPr>
                <a:xfrm>
                  <a:off x="8293275" y="2521929"/>
                  <a:ext cx="31489" cy="31407"/>
                </a:xfrm>
                <a:custGeom>
                  <a:avLst/>
                  <a:gdLst>
                    <a:gd name="connsiteX0" fmla="*/ 6347 w 31489"/>
                    <a:gd name="connsiteY0" fmla="*/ 3374 h 31407"/>
                    <a:gd name="connsiteX1" fmla="*/ 28381 w 31489"/>
                    <a:gd name="connsiteY1" fmla="*/ 5908 h 31407"/>
                    <a:gd name="connsiteX2" fmla="*/ 25193 w 31489"/>
                    <a:gd name="connsiteY2" fmla="*/ 27971 h 31407"/>
                    <a:gd name="connsiteX3" fmla="*/ 3158 w 31489"/>
                    <a:gd name="connsiteY3" fmla="*/ 25437 h 31407"/>
                    <a:gd name="connsiteX4" fmla="*/ 6347 w 31489"/>
                    <a:gd name="connsiteY4" fmla="*/ 3403 h 3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89" h="31407">
                      <a:moveTo>
                        <a:pt x="6347" y="3374"/>
                      </a:moveTo>
                      <a:cubicBezTo>
                        <a:pt x="13350" y="-1978"/>
                        <a:pt x="23200" y="-839"/>
                        <a:pt x="28381" y="5908"/>
                      </a:cubicBezTo>
                      <a:cubicBezTo>
                        <a:pt x="33562" y="12655"/>
                        <a:pt x="32111" y="22533"/>
                        <a:pt x="25193" y="27971"/>
                      </a:cubicBezTo>
                      <a:cubicBezTo>
                        <a:pt x="18247" y="33408"/>
                        <a:pt x="8396" y="32270"/>
                        <a:pt x="3158" y="25437"/>
                      </a:cubicBezTo>
                      <a:cubicBezTo>
                        <a:pt x="-2080" y="18605"/>
                        <a:pt x="-656" y="8726"/>
                        <a:pt x="6347" y="3403"/>
                      </a:cubicBezTo>
                      <a:close/>
                    </a:path>
                  </a:pathLst>
                </a:custGeom>
                <a:grpFill/>
                <a:ln w="2845"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FB5A6E68-DD07-8350-1071-1543D940DCA3}"/>
                    </a:ext>
                  </a:extLst>
                </p:cNvPr>
                <p:cNvSpPr/>
                <p:nvPr/>
              </p:nvSpPr>
              <p:spPr>
                <a:xfrm>
                  <a:off x="8215016" y="2416282"/>
                  <a:ext cx="29882" cy="29659"/>
                </a:xfrm>
                <a:custGeom>
                  <a:avLst/>
                  <a:gdLst>
                    <a:gd name="connsiteX0" fmla="*/ 6546 w 29882"/>
                    <a:gd name="connsiteY0" fmla="*/ 2806 h 29659"/>
                    <a:gd name="connsiteX1" fmla="*/ 27214 w 29882"/>
                    <a:gd name="connsiteY1" fmla="*/ 6108 h 29659"/>
                    <a:gd name="connsiteX2" fmla="*/ 23513 w 29882"/>
                    <a:gd name="connsiteY2" fmla="*/ 26748 h 29659"/>
                    <a:gd name="connsiteX3" fmla="*/ 2589 w 29882"/>
                    <a:gd name="connsiteY3" fmla="*/ 23616 h 29659"/>
                    <a:gd name="connsiteX4" fmla="*/ 6546 w 29882"/>
                    <a:gd name="connsiteY4" fmla="*/ 2806 h 2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2" h="29659">
                      <a:moveTo>
                        <a:pt x="6546" y="2806"/>
                      </a:moveTo>
                      <a:cubicBezTo>
                        <a:pt x="13378" y="-1977"/>
                        <a:pt x="22630" y="-496"/>
                        <a:pt x="27214" y="6108"/>
                      </a:cubicBezTo>
                      <a:cubicBezTo>
                        <a:pt x="31882" y="12684"/>
                        <a:pt x="30288" y="21851"/>
                        <a:pt x="23513" y="26748"/>
                      </a:cubicBezTo>
                      <a:cubicBezTo>
                        <a:pt x="16766" y="31616"/>
                        <a:pt x="7314" y="30250"/>
                        <a:pt x="2589" y="23616"/>
                      </a:cubicBezTo>
                      <a:cubicBezTo>
                        <a:pt x="-2052" y="16926"/>
                        <a:pt x="-287" y="7617"/>
                        <a:pt x="6546" y="2806"/>
                      </a:cubicBezTo>
                      <a:close/>
                    </a:path>
                  </a:pathLst>
                </a:custGeom>
                <a:grpFill/>
                <a:ln w="2845"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73EFE9A2-0DC0-1083-1F68-F2FF1FB2B917}"/>
                    </a:ext>
                  </a:extLst>
                </p:cNvPr>
                <p:cNvSpPr/>
                <p:nvPr/>
              </p:nvSpPr>
              <p:spPr>
                <a:xfrm>
                  <a:off x="8141275" y="2307418"/>
                  <a:ext cx="28376" cy="27861"/>
                </a:xfrm>
                <a:custGeom>
                  <a:avLst/>
                  <a:gdLst>
                    <a:gd name="connsiteX0" fmla="*/ 6583 w 28376"/>
                    <a:gd name="connsiteY0" fmla="*/ 2353 h 27861"/>
                    <a:gd name="connsiteX1" fmla="*/ 26169 w 28376"/>
                    <a:gd name="connsiteY1" fmla="*/ 6139 h 27861"/>
                    <a:gd name="connsiteX2" fmla="*/ 21814 w 28376"/>
                    <a:gd name="connsiteY2" fmla="*/ 25469 h 27861"/>
                    <a:gd name="connsiteX3" fmla="*/ 2227 w 28376"/>
                    <a:gd name="connsiteY3" fmla="*/ 21683 h 27861"/>
                    <a:gd name="connsiteX4" fmla="*/ 6583 w 28376"/>
                    <a:gd name="connsiteY4" fmla="*/ 2353 h 2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76" h="27861">
                      <a:moveTo>
                        <a:pt x="6583" y="2353"/>
                      </a:moveTo>
                      <a:cubicBezTo>
                        <a:pt x="13216" y="-1918"/>
                        <a:pt x="21984" y="-210"/>
                        <a:pt x="26169" y="6139"/>
                      </a:cubicBezTo>
                      <a:cubicBezTo>
                        <a:pt x="30354" y="12487"/>
                        <a:pt x="28418" y="21142"/>
                        <a:pt x="21814" y="25469"/>
                      </a:cubicBezTo>
                      <a:cubicBezTo>
                        <a:pt x="15209" y="29796"/>
                        <a:pt x="6469" y="28088"/>
                        <a:pt x="2227" y="21683"/>
                      </a:cubicBezTo>
                      <a:cubicBezTo>
                        <a:pt x="-1986" y="15249"/>
                        <a:pt x="-50" y="6594"/>
                        <a:pt x="6583" y="2353"/>
                      </a:cubicBezTo>
                      <a:close/>
                    </a:path>
                  </a:pathLst>
                </a:custGeom>
                <a:grpFill/>
                <a:ln w="2845"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B26A680A-0805-5243-BFA1-2DC2AA60DCB3}"/>
                    </a:ext>
                  </a:extLst>
                </p:cNvPr>
                <p:cNvSpPr/>
                <p:nvPr/>
              </p:nvSpPr>
              <p:spPr>
                <a:xfrm>
                  <a:off x="8072146" y="2195526"/>
                  <a:ext cx="26627" cy="26290"/>
                </a:xfrm>
                <a:custGeom>
                  <a:avLst/>
                  <a:gdLst>
                    <a:gd name="connsiteX0" fmla="*/ 6704 w 26627"/>
                    <a:gd name="connsiteY0" fmla="*/ 1909 h 26290"/>
                    <a:gd name="connsiteX1" fmla="*/ 24867 w 26627"/>
                    <a:gd name="connsiteY1" fmla="*/ 6265 h 26290"/>
                    <a:gd name="connsiteX2" fmla="*/ 19942 w 26627"/>
                    <a:gd name="connsiteY2" fmla="*/ 24342 h 26290"/>
                    <a:gd name="connsiteX3" fmla="*/ 1779 w 26627"/>
                    <a:gd name="connsiteY3" fmla="*/ 19987 h 26290"/>
                    <a:gd name="connsiteX4" fmla="*/ 6704 w 26627"/>
                    <a:gd name="connsiteY4" fmla="*/ 1909 h 26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27" h="26290">
                      <a:moveTo>
                        <a:pt x="6704" y="1909"/>
                      </a:moveTo>
                      <a:cubicBezTo>
                        <a:pt x="13110" y="-1849"/>
                        <a:pt x="21223" y="116"/>
                        <a:pt x="24867" y="6265"/>
                      </a:cubicBezTo>
                      <a:cubicBezTo>
                        <a:pt x="28511" y="12443"/>
                        <a:pt x="26319" y="20527"/>
                        <a:pt x="19942" y="24342"/>
                      </a:cubicBezTo>
                      <a:cubicBezTo>
                        <a:pt x="13593" y="28157"/>
                        <a:pt x="5451" y="26193"/>
                        <a:pt x="1779" y="19987"/>
                      </a:cubicBezTo>
                      <a:cubicBezTo>
                        <a:pt x="-1893" y="13752"/>
                        <a:pt x="299" y="5667"/>
                        <a:pt x="6704" y="1909"/>
                      </a:cubicBezTo>
                      <a:close/>
                    </a:path>
                  </a:pathLst>
                </a:custGeom>
                <a:grpFill/>
                <a:ln w="2845"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948C3729-4B0E-AA10-0026-05C81769A1A0}"/>
                    </a:ext>
                  </a:extLst>
                </p:cNvPr>
                <p:cNvSpPr/>
                <p:nvPr/>
              </p:nvSpPr>
              <p:spPr>
                <a:xfrm>
                  <a:off x="8007624" y="2080953"/>
                  <a:ext cx="24885" cy="24676"/>
                </a:xfrm>
                <a:custGeom>
                  <a:avLst/>
                  <a:gdLst>
                    <a:gd name="connsiteX0" fmla="*/ 6746 w 24885"/>
                    <a:gd name="connsiteY0" fmla="*/ 1527 h 24676"/>
                    <a:gd name="connsiteX1" fmla="*/ 23513 w 24885"/>
                    <a:gd name="connsiteY1" fmla="*/ 6367 h 24676"/>
                    <a:gd name="connsiteX2" fmla="*/ 18190 w 24885"/>
                    <a:gd name="connsiteY2" fmla="*/ 23106 h 24676"/>
                    <a:gd name="connsiteX3" fmla="*/ 1394 w 24885"/>
                    <a:gd name="connsiteY3" fmla="*/ 18295 h 24676"/>
                    <a:gd name="connsiteX4" fmla="*/ 6774 w 24885"/>
                    <a:gd name="connsiteY4" fmla="*/ 1527 h 24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85" h="24676">
                      <a:moveTo>
                        <a:pt x="6746" y="1527"/>
                      </a:moveTo>
                      <a:cubicBezTo>
                        <a:pt x="12866" y="-1747"/>
                        <a:pt x="20382" y="417"/>
                        <a:pt x="23513" y="6367"/>
                      </a:cubicBezTo>
                      <a:cubicBezTo>
                        <a:pt x="26645" y="12316"/>
                        <a:pt x="24225" y="19803"/>
                        <a:pt x="18190" y="23106"/>
                      </a:cubicBezTo>
                      <a:cubicBezTo>
                        <a:pt x="12041" y="26437"/>
                        <a:pt x="4553" y="24301"/>
                        <a:pt x="1394" y="18295"/>
                      </a:cubicBezTo>
                      <a:cubicBezTo>
                        <a:pt x="-1766" y="12316"/>
                        <a:pt x="625" y="4801"/>
                        <a:pt x="6774" y="1527"/>
                      </a:cubicBezTo>
                      <a:close/>
                    </a:path>
                  </a:pathLst>
                </a:custGeom>
                <a:grpFill/>
                <a:ln w="2845" cap="flat">
                  <a:noFill/>
                  <a:prstDash val="solid"/>
                  <a:miter/>
                </a:ln>
              </p:spPr>
              <p:txBody>
                <a:bodyPr rtlCol="0" anchor="ctr"/>
                <a:lstStyle/>
                <a:p>
                  <a:endParaRPr lang="en-US"/>
                </a:p>
              </p:txBody>
            </p:sp>
            <p:sp>
              <p:nvSpPr>
                <p:cNvPr id="1600" name="Freeform: Shape 1599">
                  <a:extLst>
                    <a:ext uri="{FF2B5EF4-FFF2-40B4-BE49-F238E27FC236}">
                      <a16:creationId xmlns:a16="http://schemas.microsoft.com/office/drawing/2014/main" id="{51653880-5DBE-D399-1CEB-C884D312A666}"/>
                    </a:ext>
                  </a:extLst>
                </p:cNvPr>
                <p:cNvSpPr/>
                <p:nvPr/>
              </p:nvSpPr>
              <p:spPr>
                <a:xfrm>
                  <a:off x="7947837" y="1963811"/>
                  <a:ext cx="23445" cy="22865"/>
                </a:xfrm>
                <a:custGeom>
                  <a:avLst/>
                  <a:gdLst>
                    <a:gd name="connsiteX0" fmla="*/ 6664 w 23445"/>
                    <a:gd name="connsiteY0" fmla="*/ 1209 h 22865"/>
                    <a:gd name="connsiteX1" fmla="*/ 22293 w 23445"/>
                    <a:gd name="connsiteY1" fmla="*/ 6277 h 22865"/>
                    <a:gd name="connsiteX2" fmla="*/ 16799 w 23445"/>
                    <a:gd name="connsiteY2" fmla="*/ 21621 h 22865"/>
                    <a:gd name="connsiteX3" fmla="*/ 1169 w 23445"/>
                    <a:gd name="connsiteY3" fmla="*/ 16554 h 22865"/>
                    <a:gd name="connsiteX4" fmla="*/ 6664 w 23445"/>
                    <a:gd name="connsiteY4" fmla="*/ 1209 h 22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5" h="22865">
                      <a:moveTo>
                        <a:pt x="6664" y="1209"/>
                      </a:moveTo>
                      <a:cubicBezTo>
                        <a:pt x="12500" y="-1609"/>
                        <a:pt x="19503" y="668"/>
                        <a:pt x="22293" y="6277"/>
                      </a:cubicBezTo>
                      <a:cubicBezTo>
                        <a:pt x="25083" y="11885"/>
                        <a:pt x="22635" y="18746"/>
                        <a:pt x="16799" y="21621"/>
                      </a:cubicBezTo>
                      <a:cubicBezTo>
                        <a:pt x="10991" y="24496"/>
                        <a:pt x="3988" y="22219"/>
                        <a:pt x="1169" y="16554"/>
                      </a:cubicBezTo>
                      <a:cubicBezTo>
                        <a:pt x="-1649" y="10889"/>
                        <a:pt x="799" y="4028"/>
                        <a:pt x="6664" y="1209"/>
                      </a:cubicBezTo>
                      <a:close/>
                    </a:path>
                  </a:pathLst>
                </a:custGeom>
                <a:grpFill/>
                <a:ln w="2845"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0E124EF8-A2F7-2F4B-B724-68099DDDAF41}"/>
                    </a:ext>
                  </a:extLst>
                </p:cNvPr>
                <p:cNvSpPr/>
                <p:nvPr/>
              </p:nvSpPr>
              <p:spPr>
                <a:xfrm>
                  <a:off x="7893188" y="1844127"/>
                  <a:ext cx="21722" cy="21263"/>
                </a:xfrm>
                <a:custGeom>
                  <a:avLst/>
                  <a:gdLst>
                    <a:gd name="connsiteX0" fmla="*/ 6626 w 21722"/>
                    <a:gd name="connsiteY0" fmla="*/ 928 h 21263"/>
                    <a:gd name="connsiteX1" fmla="*/ 20860 w 21722"/>
                    <a:gd name="connsiteY1" fmla="*/ 6251 h 21263"/>
                    <a:gd name="connsiteX2" fmla="*/ 15109 w 21722"/>
                    <a:gd name="connsiteY2" fmla="*/ 20315 h 21263"/>
                    <a:gd name="connsiteX3" fmla="*/ 875 w 21722"/>
                    <a:gd name="connsiteY3" fmla="*/ 14991 h 21263"/>
                    <a:gd name="connsiteX4" fmla="*/ 6626 w 21722"/>
                    <a:gd name="connsiteY4" fmla="*/ 928 h 21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2" h="21263">
                      <a:moveTo>
                        <a:pt x="6626" y="928"/>
                      </a:moveTo>
                      <a:cubicBezTo>
                        <a:pt x="12148" y="-1463"/>
                        <a:pt x="18525" y="928"/>
                        <a:pt x="20860" y="6251"/>
                      </a:cubicBezTo>
                      <a:cubicBezTo>
                        <a:pt x="23194" y="11575"/>
                        <a:pt x="20632" y="17867"/>
                        <a:pt x="15109" y="20315"/>
                      </a:cubicBezTo>
                      <a:cubicBezTo>
                        <a:pt x="9615" y="22735"/>
                        <a:pt x="3238" y="20372"/>
                        <a:pt x="875" y="14991"/>
                      </a:cubicBezTo>
                      <a:cubicBezTo>
                        <a:pt x="-1488" y="9611"/>
                        <a:pt x="1103" y="3319"/>
                        <a:pt x="6626" y="928"/>
                      </a:cubicBezTo>
                      <a:close/>
                    </a:path>
                  </a:pathLst>
                </a:custGeom>
                <a:grpFill/>
                <a:ln w="2845"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64161911-3B3E-CC36-76A9-78ED0D6459B6}"/>
                    </a:ext>
                  </a:extLst>
                </p:cNvPr>
                <p:cNvSpPr/>
                <p:nvPr/>
              </p:nvSpPr>
              <p:spPr>
                <a:xfrm>
                  <a:off x="7843410" y="1722347"/>
                  <a:ext cx="19985" cy="19649"/>
                </a:xfrm>
                <a:custGeom>
                  <a:avLst/>
                  <a:gdLst>
                    <a:gd name="connsiteX0" fmla="*/ 6527 w 19985"/>
                    <a:gd name="connsiteY0" fmla="*/ 693 h 19649"/>
                    <a:gd name="connsiteX1" fmla="*/ 19366 w 19985"/>
                    <a:gd name="connsiteY1" fmla="*/ 6188 h 19649"/>
                    <a:gd name="connsiteX2" fmla="*/ 13473 w 19985"/>
                    <a:gd name="connsiteY2" fmla="*/ 18941 h 19649"/>
                    <a:gd name="connsiteX3" fmla="*/ 634 w 19985"/>
                    <a:gd name="connsiteY3" fmla="*/ 13447 h 19649"/>
                    <a:gd name="connsiteX4" fmla="*/ 6527 w 19985"/>
                    <a:gd name="connsiteY4" fmla="*/ 693 h 1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 h="19649">
                      <a:moveTo>
                        <a:pt x="6527" y="693"/>
                      </a:moveTo>
                      <a:cubicBezTo>
                        <a:pt x="11708" y="-1300"/>
                        <a:pt x="17459" y="1149"/>
                        <a:pt x="19366" y="6188"/>
                      </a:cubicBezTo>
                      <a:cubicBezTo>
                        <a:pt x="21273" y="11198"/>
                        <a:pt x="18626" y="16920"/>
                        <a:pt x="13473" y="18941"/>
                      </a:cubicBezTo>
                      <a:cubicBezTo>
                        <a:pt x="8321" y="20963"/>
                        <a:pt x="2570" y="18514"/>
                        <a:pt x="634" y="13447"/>
                      </a:cubicBezTo>
                      <a:cubicBezTo>
                        <a:pt x="-1302" y="8380"/>
                        <a:pt x="1346" y="2686"/>
                        <a:pt x="6527" y="693"/>
                      </a:cubicBezTo>
                      <a:close/>
                    </a:path>
                  </a:pathLst>
                </a:custGeom>
                <a:grpFill/>
                <a:ln w="2845"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BBFAB9B6-60FB-FD28-2A4A-B1018FBC1D7F}"/>
                    </a:ext>
                  </a:extLst>
                </p:cNvPr>
                <p:cNvSpPr/>
                <p:nvPr/>
              </p:nvSpPr>
              <p:spPr>
                <a:xfrm>
                  <a:off x="7798652" y="1598645"/>
                  <a:ext cx="18407" cy="17901"/>
                </a:xfrm>
                <a:custGeom>
                  <a:avLst/>
                  <a:gdLst>
                    <a:gd name="connsiteX0" fmla="*/ 6248 w 18407"/>
                    <a:gd name="connsiteY0" fmla="*/ 501 h 17901"/>
                    <a:gd name="connsiteX1" fmla="*/ 17921 w 18407"/>
                    <a:gd name="connsiteY1" fmla="*/ 5967 h 17901"/>
                    <a:gd name="connsiteX2" fmla="*/ 12170 w 18407"/>
                    <a:gd name="connsiteY2" fmla="*/ 17383 h 17901"/>
                    <a:gd name="connsiteX3" fmla="*/ 498 w 18407"/>
                    <a:gd name="connsiteY3" fmla="*/ 11917 h 17901"/>
                    <a:gd name="connsiteX4" fmla="*/ 6248 w 18407"/>
                    <a:gd name="connsiteY4" fmla="*/ 501 h 17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07" h="17901">
                      <a:moveTo>
                        <a:pt x="6248" y="501"/>
                      </a:moveTo>
                      <a:cubicBezTo>
                        <a:pt x="11060" y="-1122"/>
                        <a:pt x="16298" y="1327"/>
                        <a:pt x="17921" y="5967"/>
                      </a:cubicBezTo>
                      <a:cubicBezTo>
                        <a:pt x="19543" y="10607"/>
                        <a:pt x="16981" y="15703"/>
                        <a:pt x="12170" y="17383"/>
                      </a:cubicBezTo>
                      <a:cubicBezTo>
                        <a:pt x="7359" y="19034"/>
                        <a:pt x="2121" y="16614"/>
                        <a:pt x="498" y="11917"/>
                      </a:cubicBezTo>
                      <a:cubicBezTo>
                        <a:pt x="-1153" y="7248"/>
                        <a:pt x="1438" y="2124"/>
                        <a:pt x="6248" y="501"/>
                      </a:cubicBezTo>
                      <a:close/>
                    </a:path>
                  </a:pathLst>
                </a:custGeom>
                <a:grpFill/>
                <a:ln w="2845"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C81A88C8-4011-91C5-AFFA-E2ED6715B7FA}"/>
                    </a:ext>
                  </a:extLst>
                </p:cNvPr>
                <p:cNvSpPr/>
                <p:nvPr/>
              </p:nvSpPr>
              <p:spPr>
                <a:xfrm>
                  <a:off x="7759420" y="1472989"/>
                  <a:ext cx="16687" cy="16293"/>
                </a:xfrm>
                <a:custGeom>
                  <a:avLst/>
                  <a:gdLst>
                    <a:gd name="connsiteX0" fmla="*/ 6024 w 16687"/>
                    <a:gd name="connsiteY0" fmla="*/ 356 h 16293"/>
                    <a:gd name="connsiteX1" fmla="*/ 16358 w 16687"/>
                    <a:gd name="connsiteY1" fmla="*/ 5765 h 16293"/>
                    <a:gd name="connsiteX2" fmla="*/ 10664 w 16687"/>
                    <a:gd name="connsiteY2" fmla="*/ 15928 h 16293"/>
                    <a:gd name="connsiteX3" fmla="*/ 330 w 16687"/>
                    <a:gd name="connsiteY3" fmla="*/ 10519 h 16293"/>
                    <a:gd name="connsiteX4" fmla="*/ 6024 w 16687"/>
                    <a:gd name="connsiteY4" fmla="*/ 356 h 1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7" h="16293">
                      <a:moveTo>
                        <a:pt x="6024" y="356"/>
                      </a:moveTo>
                      <a:cubicBezTo>
                        <a:pt x="10465" y="-954"/>
                        <a:pt x="15077" y="1466"/>
                        <a:pt x="16358" y="5765"/>
                      </a:cubicBezTo>
                      <a:cubicBezTo>
                        <a:pt x="17639" y="10063"/>
                        <a:pt x="15077" y="14590"/>
                        <a:pt x="10664" y="15928"/>
                      </a:cubicBezTo>
                      <a:cubicBezTo>
                        <a:pt x="6252" y="17266"/>
                        <a:pt x="1611" y="14817"/>
                        <a:pt x="330" y="10519"/>
                      </a:cubicBezTo>
                      <a:cubicBezTo>
                        <a:pt x="-951" y="6220"/>
                        <a:pt x="1611" y="1665"/>
                        <a:pt x="6024" y="356"/>
                      </a:cubicBezTo>
                      <a:close/>
                    </a:path>
                  </a:pathLst>
                </a:custGeom>
                <a:grpFill/>
                <a:ln w="2845"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4A51FBA9-3551-0FF5-B29E-F0843E2E8141}"/>
                    </a:ext>
                  </a:extLst>
                </p:cNvPr>
                <p:cNvSpPr/>
                <p:nvPr/>
              </p:nvSpPr>
              <p:spPr>
                <a:xfrm>
                  <a:off x="7725181" y="1345892"/>
                  <a:ext cx="14982" cy="14672"/>
                </a:xfrm>
                <a:custGeom>
                  <a:avLst/>
                  <a:gdLst>
                    <a:gd name="connsiteX0" fmla="*/ 5759 w 14982"/>
                    <a:gd name="connsiteY0" fmla="*/ 228 h 14672"/>
                    <a:gd name="connsiteX1" fmla="*/ 14784 w 14982"/>
                    <a:gd name="connsiteY1" fmla="*/ 5495 h 14672"/>
                    <a:gd name="connsiteX2" fmla="*/ 9232 w 14982"/>
                    <a:gd name="connsiteY2" fmla="*/ 14434 h 14672"/>
                    <a:gd name="connsiteX3" fmla="*/ 208 w 14982"/>
                    <a:gd name="connsiteY3" fmla="*/ 9167 h 14672"/>
                    <a:gd name="connsiteX4" fmla="*/ 5759 w 14982"/>
                    <a:gd name="connsiteY4" fmla="*/ 228 h 1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2" h="14672">
                      <a:moveTo>
                        <a:pt x="5759" y="228"/>
                      </a:moveTo>
                      <a:cubicBezTo>
                        <a:pt x="9802" y="-768"/>
                        <a:pt x="13844" y="1594"/>
                        <a:pt x="14784" y="5495"/>
                      </a:cubicBezTo>
                      <a:cubicBezTo>
                        <a:pt x="15723" y="9395"/>
                        <a:pt x="13246" y="13409"/>
                        <a:pt x="9232" y="14434"/>
                      </a:cubicBezTo>
                      <a:cubicBezTo>
                        <a:pt x="5218" y="15459"/>
                        <a:pt x="1176" y="13096"/>
                        <a:pt x="208" y="9167"/>
                      </a:cubicBezTo>
                      <a:cubicBezTo>
                        <a:pt x="-760" y="5238"/>
                        <a:pt x="1745" y="1253"/>
                        <a:pt x="5759" y="228"/>
                      </a:cubicBezTo>
                      <a:close/>
                    </a:path>
                  </a:pathLst>
                </a:custGeom>
                <a:grpFill/>
                <a:ln w="2845"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F10A09ED-81C1-AB1D-7EA1-70983689E9D6}"/>
                    </a:ext>
                  </a:extLst>
                </p:cNvPr>
                <p:cNvSpPr/>
                <p:nvPr/>
              </p:nvSpPr>
              <p:spPr>
                <a:xfrm>
                  <a:off x="7696260" y="1217473"/>
                  <a:ext cx="13362" cy="12961"/>
                </a:xfrm>
                <a:custGeom>
                  <a:avLst/>
                  <a:gdLst>
                    <a:gd name="connsiteX0" fmla="*/ 5301 w 13362"/>
                    <a:gd name="connsiteY0" fmla="*/ 142 h 12961"/>
                    <a:gd name="connsiteX1" fmla="*/ 13215 w 13362"/>
                    <a:gd name="connsiteY1" fmla="*/ 5124 h 12961"/>
                    <a:gd name="connsiteX2" fmla="*/ 8062 w 13362"/>
                    <a:gd name="connsiteY2" fmla="*/ 12811 h 12961"/>
                    <a:gd name="connsiteX3" fmla="*/ 148 w 13362"/>
                    <a:gd name="connsiteY3" fmla="*/ 7829 h 12961"/>
                    <a:gd name="connsiteX4" fmla="*/ 5301 w 13362"/>
                    <a:gd name="connsiteY4" fmla="*/ 142 h 12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2" h="12961">
                      <a:moveTo>
                        <a:pt x="5301" y="142"/>
                      </a:moveTo>
                      <a:cubicBezTo>
                        <a:pt x="8916" y="-598"/>
                        <a:pt x="12446" y="1623"/>
                        <a:pt x="13215" y="5124"/>
                      </a:cubicBezTo>
                      <a:cubicBezTo>
                        <a:pt x="13983" y="8626"/>
                        <a:pt x="11678" y="12070"/>
                        <a:pt x="8062" y="12811"/>
                      </a:cubicBezTo>
                      <a:cubicBezTo>
                        <a:pt x="4447" y="13579"/>
                        <a:pt x="916" y="11330"/>
                        <a:pt x="148" y="7829"/>
                      </a:cubicBezTo>
                      <a:cubicBezTo>
                        <a:pt x="-621" y="4327"/>
                        <a:pt x="1685" y="882"/>
                        <a:pt x="5301" y="142"/>
                      </a:cubicBezTo>
                      <a:close/>
                    </a:path>
                  </a:pathLst>
                </a:custGeom>
                <a:grpFill/>
                <a:ln w="2845"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F3AF2C30-92F0-7E02-3A70-9D2080D38E16}"/>
                    </a:ext>
                  </a:extLst>
                </p:cNvPr>
                <p:cNvSpPr/>
                <p:nvPr/>
              </p:nvSpPr>
              <p:spPr>
                <a:xfrm>
                  <a:off x="7672904" y="1087864"/>
                  <a:ext cx="11679" cy="11351"/>
                </a:xfrm>
                <a:custGeom>
                  <a:avLst/>
                  <a:gdLst>
                    <a:gd name="connsiteX0" fmla="*/ 4915 w 11679"/>
                    <a:gd name="connsiteY0" fmla="*/ 78 h 11351"/>
                    <a:gd name="connsiteX1" fmla="*/ 11605 w 11679"/>
                    <a:gd name="connsiteY1" fmla="*/ 4718 h 11351"/>
                    <a:gd name="connsiteX2" fmla="*/ 6765 w 11679"/>
                    <a:gd name="connsiteY2" fmla="*/ 11266 h 11351"/>
                    <a:gd name="connsiteX3" fmla="*/ 75 w 11679"/>
                    <a:gd name="connsiteY3" fmla="*/ 6625 h 11351"/>
                    <a:gd name="connsiteX4" fmla="*/ 4915 w 11679"/>
                    <a:gd name="connsiteY4" fmla="*/ 78 h 11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9" h="11351">
                      <a:moveTo>
                        <a:pt x="4915" y="78"/>
                      </a:moveTo>
                      <a:cubicBezTo>
                        <a:pt x="8103" y="-435"/>
                        <a:pt x="11092" y="1643"/>
                        <a:pt x="11605" y="4718"/>
                      </a:cubicBezTo>
                      <a:cubicBezTo>
                        <a:pt x="12117" y="7793"/>
                        <a:pt x="9953" y="10725"/>
                        <a:pt x="6765" y="11266"/>
                      </a:cubicBezTo>
                      <a:cubicBezTo>
                        <a:pt x="3577" y="11807"/>
                        <a:pt x="588" y="9728"/>
                        <a:pt x="75" y="6625"/>
                      </a:cubicBezTo>
                      <a:cubicBezTo>
                        <a:pt x="-437" y="3522"/>
                        <a:pt x="1726" y="590"/>
                        <a:pt x="4915" y="78"/>
                      </a:cubicBezTo>
                      <a:close/>
                    </a:path>
                  </a:pathLst>
                </a:custGeom>
                <a:grpFill/>
                <a:ln w="2845"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86429E46-26A0-B932-B2F3-11604BDA1959}"/>
                    </a:ext>
                  </a:extLst>
                </p:cNvPr>
                <p:cNvSpPr/>
                <p:nvPr/>
              </p:nvSpPr>
              <p:spPr>
                <a:xfrm>
                  <a:off x="7654698" y="957403"/>
                  <a:ext cx="9967" cy="9730"/>
                </a:xfrm>
                <a:custGeom>
                  <a:avLst/>
                  <a:gdLst>
                    <a:gd name="connsiteX0" fmla="*/ 4445 w 9967"/>
                    <a:gd name="connsiteY0" fmla="*/ 40 h 9730"/>
                    <a:gd name="connsiteX1" fmla="*/ 9940 w 9967"/>
                    <a:gd name="connsiteY1" fmla="*/ 4253 h 9730"/>
                    <a:gd name="connsiteX2" fmla="*/ 5527 w 9967"/>
                    <a:gd name="connsiteY2" fmla="*/ 9691 h 9730"/>
                    <a:gd name="connsiteX3" fmla="*/ 32 w 9967"/>
                    <a:gd name="connsiteY3" fmla="*/ 5478 h 9730"/>
                    <a:gd name="connsiteX4" fmla="*/ 4445 w 9967"/>
                    <a:gd name="connsiteY4" fmla="*/ 40 h 9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7" h="9730">
                      <a:moveTo>
                        <a:pt x="4445" y="40"/>
                      </a:moveTo>
                      <a:cubicBezTo>
                        <a:pt x="7178" y="-302"/>
                        <a:pt x="9655" y="1577"/>
                        <a:pt x="9940" y="4253"/>
                      </a:cubicBezTo>
                      <a:cubicBezTo>
                        <a:pt x="10224" y="6929"/>
                        <a:pt x="8260" y="9349"/>
                        <a:pt x="5527" y="9691"/>
                      </a:cubicBezTo>
                      <a:cubicBezTo>
                        <a:pt x="2794" y="10032"/>
                        <a:pt x="317" y="8154"/>
                        <a:pt x="32" y="5478"/>
                      </a:cubicBezTo>
                      <a:cubicBezTo>
                        <a:pt x="-281" y="2802"/>
                        <a:pt x="1712" y="382"/>
                        <a:pt x="4445" y="40"/>
                      </a:cubicBezTo>
                      <a:close/>
                    </a:path>
                  </a:pathLst>
                </a:custGeom>
                <a:grpFill/>
                <a:ln w="2845"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7953346E-BD99-930C-4058-6C1C9FC92D46}"/>
                    </a:ext>
                  </a:extLst>
                </p:cNvPr>
                <p:cNvSpPr/>
                <p:nvPr/>
              </p:nvSpPr>
              <p:spPr>
                <a:xfrm>
                  <a:off x="7642046" y="826278"/>
                  <a:ext cx="8315" cy="8056"/>
                </a:xfrm>
                <a:custGeom>
                  <a:avLst/>
                  <a:gdLst>
                    <a:gd name="connsiteX0" fmla="*/ 3802 w 8315"/>
                    <a:gd name="connsiteY0" fmla="*/ 12 h 8056"/>
                    <a:gd name="connsiteX1" fmla="*/ 8300 w 8315"/>
                    <a:gd name="connsiteY1" fmla="*/ 3685 h 8056"/>
                    <a:gd name="connsiteX2" fmla="*/ 4514 w 8315"/>
                    <a:gd name="connsiteY2" fmla="*/ 8040 h 8056"/>
                    <a:gd name="connsiteX3" fmla="*/ 16 w 8315"/>
                    <a:gd name="connsiteY3" fmla="*/ 4368 h 8056"/>
                    <a:gd name="connsiteX4" fmla="*/ 3802 w 8315"/>
                    <a:gd name="connsiteY4" fmla="*/ 12 h 8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5" h="8056">
                      <a:moveTo>
                        <a:pt x="3802" y="12"/>
                      </a:moveTo>
                      <a:cubicBezTo>
                        <a:pt x="6080" y="-158"/>
                        <a:pt x="8101" y="1464"/>
                        <a:pt x="8300" y="3685"/>
                      </a:cubicBezTo>
                      <a:cubicBezTo>
                        <a:pt x="8499" y="5905"/>
                        <a:pt x="6791" y="7841"/>
                        <a:pt x="4514" y="8040"/>
                      </a:cubicBezTo>
                      <a:cubicBezTo>
                        <a:pt x="2236" y="8240"/>
                        <a:pt x="215" y="6588"/>
                        <a:pt x="16" y="4368"/>
                      </a:cubicBezTo>
                      <a:cubicBezTo>
                        <a:pt x="-183" y="2147"/>
                        <a:pt x="1525" y="212"/>
                        <a:pt x="3802" y="12"/>
                      </a:cubicBezTo>
                      <a:close/>
                    </a:path>
                  </a:pathLst>
                </a:custGeom>
                <a:grpFill/>
                <a:ln w="2845"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BF29E2EB-F832-EC53-A119-2AC621160B0B}"/>
                    </a:ext>
                  </a:extLst>
                </p:cNvPr>
                <p:cNvSpPr/>
                <p:nvPr/>
              </p:nvSpPr>
              <p:spPr>
                <a:xfrm>
                  <a:off x="7634830" y="694678"/>
                  <a:ext cx="6608" cy="6410"/>
                </a:xfrm>
                <a:custGeom>
                  <a:avLst/>
                  <a:gdLst>
                    <a:gd name="connsiteX0" fmla="*/ 3190 w 6608"/>
                    <a:gd name="connsiteY0" fmla="*/ 4 h 6410"/>
                    <a:gd name="connsiteX1" fmla="*/ 6606 w 6608"/>
                    <a:gd name="connsiteY1" fmla="*/ 3078 h 6410"/>
                    <a:gd name="connsiteX2" fmla="*/ 3418 w 6608"/>
                    <a:gd name="connsiteY2" fmla="*/ 6409 h 6410"/>
                    <a:gd name="connsiteX3" fmla="*/ 2 w 6608"/>
                    <a:gd name="connsiteY3" fmla="*/ 3335 h 6410"/>
                    <a:gd name="connsiteX4" fmla="*/ 3190 w 6608"/>
                    <a:gd name="connsiteY4" fmla="*/ 4 h 6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8" h="6410">
                      <a:moveTo>
                        <a:pt x="3190" y="4"/>
                      </a:moveTo>
                      <a:cubicBezTo>
                        <a:pt x="5012" y="-82"/>
                        <a:pt x="6549" y="1313"/>
                        <a:pt x="6606" y="3078"/>
                      </a:cubicBezTo>
                      <a:cubicBezTo>
                        <a:pt x="6663" y="4843"/>
                        <a:pt x="5240" y="6352"/>
                        <a:pt x="3418" y="6409"/>
                      </a:cubicBezTo>
                      <a:cubicBezTo>
                        <a:pt x="1596" y="6466"/>
                        <a:pt x="59" y="5100"/>
                        <a:pt x="2" y="3335"/>
                      </a:cubicBezTo>
                      <a:cubicBezTo>
                        <a:pt x="-55" y="1569"/>
                        <a:pt x="1368" y="61"/>
                        <a:pt x="3190" y="4"/>
                      </a:cubicBezTo>
                      <a:close/>
                    </a:path>
                  </a:pathLst>
                </a:custGeom>
                <a:grpFill/>
                <a:ln w="2845"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C8130661-D68F-175B-2D14-84EC0B273FBA}"/>
                    </a:ext>
                  </a:extLst>
                </p:cNvPr>
                <p:cNvSpPr/>
                <p:nvPr/>
              </p:nvSpPr>
              <p:spPr>
                <a:xfrm>
                  <a:off x="7632696" y="562902"/>
                  <a:ext cx="4924" cy="4782"/>
                </a:xfrm>
                <a:custGeom>
                  <a:avLst/>
                  <a:gdLst>
                    <a:gd name="connsiteX0" fmla="*/ 2420 w 4924"/>
                    <a:gd name="connsiteY0" fmla="*/ 0 h 4782"/>
                    <a:gd name="connsiteX1" fmla="*/ 4925 w 4924"/>
                    <a:gd name="connsiteY1" fmla="*/ 2391 h 4782"/>
                    <a:gd name="connsiteX2" fmla="*/ 2505 w 4924"/>
                    <a:gd name="connsiteY2" fmla="*/ 4783 h 4782"/>
                    <a:gd name="connsiteX3" fmla="*/ 0 w 4924"/>
                    <a:gd name="connsiteY3" fmla="*/ 2391 h 4782"/>
                    <a:gd name="connsiteX4" fmla="*/ 2420 w 4924"/>
                    <a:gd name="connsiteY4" fmla="*/ 0 h 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 h="4782">
                      <a:moveTo>
                        <a:pt x="2420" y="0"/>
                      </a:moveTo>
                      <a:cubicBezTo>
                        <a:pt x="3786" y="0"/>
                        <a:pt x="4897" y="1082"/>
                        <a:pt x="4925" y="2391"/>
                      </a:cubicBezTo>
                      <a:cubicBezTo>
                        <a:pt x="4925" y="3701"/>
                        <a:pt x="3843" y="4783"/>
                        <a:pt x="2505" y="4783"/>
                      </a:cubicBezTo>
                      <a:cubicBezTo>
                        <a:pt x="1139" y="4783"/>
                        <a:pt x="28" y="3701"/>
                        <a:pt x="0" y="2391"/>
                      </a:cubicBezTo>
                      <a:cubicBezTo>
                        <a:pt x="0" y="1082"/>
                        <a:pt x="1082" y="0"/>
                        <a:pt x="2420" y="0"/>
                      </a:cubicBezTo>
                      <a:close/>
                    </a:path>
                  </a:pathLst>
                </a:custGeom>
                <a:grpFill/>
                <a:ln w="2845" cap="flat">
                  <a:noFill/>
                  <a:prstDash val="solid"/>
                  <a:miter/>
                </a:ln>
              </p:spPr>
              <p:txBody>
                <a:bodyPr rtlCol="0" anchor="ctr"/>
                <a:lstStyle/>
                <a:p>
                  <a:endParaRPr lang="en-US"/>
                </a:p>
              </p:txBody>
            </p:sp>
          </p:grpSp>
          <p:grpSp>
            <p:nvGrpSpPr>
              <p:cNvPr id="725" name="Graphic 9">
                <a:extLst>
                  <a:ext uri="{FF2B5EF4-FFF2-40B4-BE49-F238E27FC236}">
                    <a16:creationId xmlns:a16="http://schemas.microsoft.com/office/drawing/2014/main" id="{2E76001A-356A-50CF-5644-0C4A4122BDF7}"/>
                  </a:ext>
                </a:extLst>
              </p:cNvPr>
              <p:cNvGrpSpPr/>
              <p:nvPr/>
            </p:nvGrpSpPr>
            <p:grpSpPr>
              <a:xfrm>
                <a:off x="7503365" y="562703"/>
                <a:ext cx="4717079" cy="3394811"/>
                <a:chOff x="7503365" y="562703"/>
                <a:chExt cx="4717079" cy="3394811"/>
              </a:xfrm>
              <a:grpFill/>
            </p:grpSpPr>
            <p:sp>
              <p:nvSpPr>
                <p:cNvPr id="1514" name="Freeform: Shape 1513">
                  <a:extLst>
                    <a:ext uri="{FF2B5EF4-FFF2-40B4-BE49-F238E27FC236}">
                      <a16:creationId xmlns:a16="http://schemas.microsoft.com/office/drawing/2014/main" id="{6CF7513B-86D9-DEB1-5B5E-36A50B2E62E3}"/>
                    </a:ext>
                  </a:extLst>
                </p:cNvPr>
                <p:cNvSpPr/>
                <p:nvPr/>
              </p:nvSpPr>
              <p:spPr>
                <a:xfrm>
                  <a:off x="12133355" y="3611786"/>
                  <a:ext cx="87089" cy="88953"/>
                </a:xfrm>
                <a:custGeom>
                  <a:avLst/>
                  <a:gdLst>
                    <a:gd name="connsiteX0" fmla="*/ 3445 w 87089"/>
                    <a:gd name="connsiteY0" fmla="*/ 61016 h 88953"/>
                    <a:gd name="connsiteX1" fmla="*/ 3131 w 87089"/>
                    <a:gd name="connsiteY1" fmla="*/ 27053 h 88953"/>
                    <a:gd name="connsiteX2" fmla="*/ 26077 w 87089"/>
                    <a:gd name="connsiteY2" fmla="*/ 3453 h 88953"/>
                    <a:gd name="connsiteX3" fmla="*/ 83212 w 87089"/>
                    <a:gd name="connsiteY3" fmla="*/ 27167 h 88953"/>
                    <a:gd name="connsiteX4" fmla="*/ 60951 w 87089"/>
                    <a:gd name="connsiteY4" fmla="*/ 85612 h 88953"/>
                    <a:gd name="connsiteX5" fmla="*/ 27244 w 87089"/>
                    <a:gd name="connsiteY5" fmla="*/ 85384 h 88953"/>
                    <a:gd name="connsiteX6" fmla="*/ 3416 w 87089"/>
                    <a:gd name="connsiteY6" fmla="*/ 61016 h 8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9" h="88953">
                      <a:moveTo>
                        <a:pt x="3445" y="61016"/>
                      </a:moveTo>
                      <a:cubicBezTo>
                        <a:pt x="-1224" y="49600"/>
                        <a:pt x="-968" y="37444"/>
                        <a:pt x="3131" y="27053"/>
                      </a:cubicBezTo>
                      <a:cubicBezTo>
                        <a:pt x="7231" y="16605"/>
                        <a:pt x="15230" y="8093"/>
                        <a:pt x="26077" y="3453"/>
                      </a:cubicBezTo>
                      <a:cubicBezTo>
                        <a:pt x="47656" y="-5999"/>
                        <a:pt x="73248" y="4620"/>
                        <a:pt x="83212" y="27167"/>
                      </a:cubicBezTo>
                      <a:cubicBezTo>
                        <a:pt x="93205" y="49714"/>
                        <a:pt x="83212" y="75876"/>
                        <a:pt x="60951" y="85612"/>
                      </a:cubicBezTo>
                      <a:cubicBezTo>
                        <a:pt x="49791" y="90395"/>
                        <a:pt x="37635" y="89797"/>
                        <a:pt x="27244" y="85384"/>
                      </a:cubicBezTo>
                      <a:cubicBezTo>
                        <a:pt x="16825" y="80915"/>
                        <a:pt x="8085" y="72432"/>
                        <a:pt x="3416" y="61016"/>
                      </a:cubicBezTo>
                      <a:close/>
                    </a:path>
                  </a:pathLst>
                </a:custGeom>
                <a:grpFill/>
                <a:ln w="2845"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4562B5CD-D832-74F0-E7F3-A9C0F4565164}"/>
                    </a:ext>
                  </a:extLst>
                </p:cNvPr>
                <p:cNvSpPr/>
                <p:nvPr/>
              </p:nvSpPr>
              <p:spPr>
                <a:xfrm>
                  <a:off x="12006222" y="3663845"/>
                  <a:ext cx="85319" cy="87300"/>
                </a:xfrm>
                <a:custGeom>
                  <a:avLst/>
                  <a:gdLst>
                    <a:gd name="connsiteX0" fmla="*/ 2698 w 85319"/>
                    <a:gd name="connsiteY0" fmla="*/ 58406 h 87300"/>
                    <a:gd name="connsiteX1" fmla="*/ 3780 w 85319"/>
                    <a:gd name="connsiteY1" fmla="*/ 25212 h 87300"/>
                    <a:gd name="connsiteX2" fmla="*/ 27095 w 85319"/>
                    <a:gd name="connsiteY2" fmla="*/ 2637 h 87300"/>
                    <a:gd name="connsiteX3" fmla="*/ 82238 w 85319"/>
                    <a:gd name="connsiteY3" fmla="*/ 28486 h 87300"/>
                    <a:gd name="connsiteX4" fmla="*/ 57955 w 85319"/>
                    <a:gd name="connsiteY4" fmla="*/ 84540 h 87300"/>
                    <a:gd name="connsiteX5" fmla="*/ 25103 w 85319"/>
                    <a:gd name="connsiteY5" fmla="*/ 83316 h 87300"/>
                    <a:gd name="connsiteX6" fmla="*/ 2726 w 85319"/>
                    <a:gd name="connsiteY6" fmla="*/ 58406 h 87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19" h="87300">
                      <a:moveTo>
                        <a:pt x="2698" y="58406"/>
                      </a:moveTo>
                      <a:cubicBezTo>
                        <a:pt x="-1401" y="47047"/>
                        <a:pt x="-661" y="35176"/>
                        <a:pt x="3780" y="25212"/>
                      </a:cubicBezTo>
                      <a:cubicBezTo>
                        <a:pt x="8193" y="15077"/>
                        <a:pt x="16277" y="6764"/>
                        <a:pt x="27095" y="2637"/>
                      </a:cubicBezTo>
                      <a:cubicBezTo>
                        <a:pt x="48703" y="-5562"/>
                        <a:pt x="73385" y="5996"/>
                        <a:pt x="82238" y="28486"/>
                      </a:cubicBezTo>
                      <a:cubicBezTo>
                        <a:pt x="91092" y="50976"/>
                        <a:pt x="80217" y="76085"/>
                        <a:pt x="57955" y="84540"/>
                      </a:cubicBezTo>
                      <a:cubicBezTo>
                        <a:pt x="46852" y="88753"/>
                        <a:pt x="35067" y="87984"/>
                        <a:pt x="25103" y="83316"/>
                      </a:cubicBezTo>
                      <a:cubicBezTo>
                        <a:pt x="15053" y="78476"/>
                        <a:pt x="6826" y="69765"/>
                        <a:pt x="2726" y="58406"/>
                      </a:cubicBezTo>
                      <a:close/>
                    </a:path>
                  </a:pathLst>
                </a:custGeom>
                <a:grpFill/>
                <a:ln w="2845"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7680947F-5EE9-D63D-5E13-607962817648}"/>
                    </a:ext>
                  </a:extLst>
                </p:cNvPr>
                <p:cNvSpPr/>
                <p:nvPr/>
              </p:nvSpPr>
              <p:spPr>
                <a:xfrm>
                  <a:off x="11877007" y="3710709"/>
                  <a:ext cx="83567" cy="85436"/>
                </a:xfrm>
                <a:custGeom>
                  <a:avLst/>
                  <a:gdLst>
                    <a:gd name="connsiteX0" fmla="*/ 2070 w 83567"/>
                    <a:gd name="connsiteY0" fmla="*/ 55525 h 85436"/>
                    <a:gd name="connsiteX1" fmla="*/ 28232 w 83567"/>
                    <a:gd name="connsiteY1" fmla="*/ 1948 h 85436"/>
                    <a:gd name="connsiteX2" fmla="*/ 59889 w 83567"/>
                    <a:gd name="connsiteY2" fmla="*/ 4766 h 85436"/>
                    <a:gd name="connsiteX3" fmla="*/ 81155 w 83567"/>
                    <a:gd name="connsiteY3" fmla="*/ 29420 h 85436"/>
                    <a:gd name="connsiteX4" fmla="*/ 79418 w 83567"/>
                    <a:gd name="connsiteY4" fmla="*/ 62187 h 85436"/>
                    <a:gd name="connsiteX5" fmla="*/ 55135 w 83567"/>
                    <a:gd name="connsiteY5" fmla="*/ 83396 h 85436"/>
                    <a:gd name="connsiteX6" fmla="*/ 2099 w 83567"/>
                    <a:gd name="connsiteY6" fmla="*/ 55525 h 85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67" h="85436">
                      <a:moveTo>
                        <a:pt x="2070" y="55525"/>
                      </a:moveTo>
                      <a:cubicBezTo>
                        <a:pt x="-5018" y="32922"/>
                        <a:pt x="6682" y="8923"/>
                        <a:pt x="28232" y="1948"/>
                      </a:cubicBezTo>
                      <a:cubicBezTo>
                        <a:pt x="39022" y="-1610"/>
                        <a:pt x="50352" y="-73"/>
                        <a:pt x="59889" y="4766"/>
                      </a:cubicBezTo>
                      <a:cubicBezTo>
                        <a:pt x="69426" y="9634"/>
                        <a:pt x="77283" y="18232"/>
                        <a:pt x="81155" y="29420"/>
                      </a:cubicBezTo>
                      <a:cubicBezTo>
                        <a:pt x="85026" y="40608"/>
                        <a:pt x="84087" y="52308"/>
                        <a:pt x="79418" y="62187"/>
                      </a:cubicBezTo>
                      <a:cubicBezTo>
                        <a:pt x="74750" y="72065"/>
                        <a:pt x="66209" y="79752"/>
                        <a:pt x="55135" y="83396"/>
                      </a:cubicBezTo>
                      <a:cubicBezTo>
                        <a:pt x="32929" y="90598"/>
                        <a:pt x="9187" y="78129"/>
                        <a:pt x="2099" y="55525"/>
                      </a:cubicBezTo>
                      <a:close/>
                    </a:path>
                  </a:pathLst>
                </a:custGeom>
                <a:grpFill/>
                <a:ln w="2845"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87837E10-9030-AC24-18D5-CDD6D325FDEF}"/>
                    </a:ext>
                  </a:extLst>
                </p:cNvPr>
                <p:cNvSpPr/>
                <p:nvPr/>
              </p:nvSpPr>
              <p:spPr>
                <a:xfrm>
                  <a:off x="11745978" y="3752043"/>
                  <a:ext cx="81755" cy="83890"/>
                </a:xfrm>
                <a:custGeom>
                  <a:avLst/>
                  <a:gdLst>
                    <a:gd name="connsiteX0" fmla="*/ 1519 w 81755"/>
                    <a:gd name="connsiteY0" fmla="*/ 52709 h 83890"/>
                    <a:gd name="connsiteX1" fmla="*/ 29360 w 81755"/>
                    <a:gd name="connsiteY1" fmla="*/ 1608 h 83890"/>
                    <a:gd name="connsiteX2" fmla="*/ 79948 w 81755"/>
                    <a:gd name="connsiteY2" fmla="*/ 30390 h 83890"/>
                    <a:gd name="connsiteX3" fmla="*/ 52363 w 81755"/>
                    <a:gd name="connsiteY3" fmla="*/ 82430 h 83890"/>
                    <a:gd name="connsiteX4" fmla="*/ 1519 w 81755"/>
                    <a:gd name="connsiteY4" fmla="*/ 52737 h 8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 h="83890">
                      <a:moveTo>
                        <a:pt x="1519" y="52709"/>
                      </a:moveTo>
                      <a:cubicBezTo>
                        <a:pt x="-4517" y="30276"/>
                        <a:pt x="7980" y="7501"/>
                        <a:pt x="29360" y="1608"/>
                      </a:cubicBezTo>
                      <a:cubicBezTo>
                        <a:pt x="50627" y="-4712"/>
                        <a:pt x="73287" y="8156"/>
                        <a:pt x="79948" y="30390"/>
                      </a:cubicBezTo>
                      <a:cubicBezTo>
                        <a:pt x="86610" y="52623"/>
                        <a:pt x="74283" y="75910"/>
                        <a:pt x="52363" y="82430"/>
                      </a:cubicBezTo>
                      <a:cubicBezTo>
                        <a:pt x="30328" y="88493"/>
                        <a:pt x="7525" y="75113"/>
                        <a:pt x="1519" y="52737"/>
                      </a:cubicBezTo>
                      <a:close/>
                    </a:path>
                  </a:pathLst>
                </a:custGeom>
                <a:grpFill/>
                <a:ln w="2845"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A28E8D7A-BF69-4DE5-CB4E-92ED308380BA}"/>
                    </a:ext>
                  </a:extLst>
                </p:cNvPr>
                <p:cNvSpPr/>
                <p:nvPr/>
              </p:nvSpPr>
              <p:spPr>
                <a:xfrm>
                  <a:off x="11613452" y="3787751"/>
                  <a:ext cx="80031" cy="82196"/>
                </a:xfrm>
                <a:custGeom>
                  <a:avLst/>
                  <a:gdLst>
                    <a:gd name="connsiteX0" fmla="*/ 1069 w 80031"/>
                    <a:gd name="connsiteY0" fmla="*/ 50337 h 82196"/>
                    <a:gd name="connsiteX1" fmla="*/ 5938 w 80031"/>
                    <a:gd name="connsiteY1" fmla="*/ 19449 h 82196"/>
                    <a:gd name="connsiteX2" fmla="*/ 30306 w 80031"/>
                    <a:gd name="connsiteY2" fmla="*/ 1087 h 82196"/>
                    <a:gd name="connsiteX3" fmla="*/ 78730 w 80031"/>
                    <a:gd name="connsiteY3" fmla="*/ 31605 h 82196"/>
                    <a:gd name="connsiteX4" fmla="*/ 49550 w 80031"/>
                    <a:gd name="connsiteY4" fmla="*/ 81054 h 82196"/>
                    <a:gd name="connsiteX5" fmla="*/ 19061 w 80031"/>
                    <a:gd name="connsiteY5" fmla="*/ 76101 h 82196"/>
                    <a:gd name="connsiteX6" fmla="*/ 1097 w 80031"/>
                    <a:gd name="connsiteY6" fmla="*/ 50308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31" h="82196">
                      <a:moveTo>
                        <a:pt x="1069" y="50337"/>
                      </a:moveTo>
                      <a:cubicBezTo>
                        <a:pt x="-1464" y="39234"/>
                        <a:pt x="642" y="28331"/>
                        <a:pt x="5938" y="19449"/>
                      </a:cubicBezTo>
                      <a:cubicBezTo>
                        <a:pt x="11232" y="10510"/>
                        <a:pt x="19744" y="3678"/>
                        <a:pt x="30306" y="1087"/>
                      </a:cubicBezTo>
                      <a:cubicBezTo>
                        <a:pt x="51430" y="-4066"/>
                        <a:pt x="73094" y="9599"/>
                        <a:pt x="78730" y="31605"/>
                      </a:cubicBezTo>
                      <a:cubicBezTo>
                        <a:pt x="84339" y="53611"/>
                        <a:pt x="71301" y="75759"/>
                        <a:pt x="49550" y="81054"/>
                      </a:cubicBezTo>
                      <a:cubicBezTo>
                        <a:pt x="38705" y="83702"/>
                        <a:pt x="27830" y="81623"/>
                        <a:pt x="19061" y="76101"/>
                      </a:cubicBezTo>
                      <a:cubicBezTo>
                        <a:pt x="10293" y="70492"/>
                        <a:pt x="3603" y="61354"/>
                        <a:pt x="1097" y="50308"/>
                      </a:cubicBezTo>
                      <a:close/>
                    </a:path>
                  </a:pathLst>
                </a:custGeom>
                <a:grpFill/>
                <a:ln w="2845"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0A9FD297-F31F-0CCD-735E-D92F14B2CAED}"/>
                    </a:ext>
                  </a:extLst>
                </p:cNvPr>
                <p:cNvSpPr/>
                <p:nvPr/>
              </p:nvSpPr>
              <p:spPr>
                <a:xfrm>
                  <a:off x="11479547" y="3818165"/>
                  <a:ext cx="78268" cy="80383"/>
                </a:xfrm>
                <a:custGeom>
                  <a:avLst/>
                  <a:gdLst>
                    <a:gd name="connsiteX0" fmla="*/ 690 w 78268"/>
                    <a:gd name="connsiteY0" fmla="*/ 47537 h 80383"/>
                    <a:gd name="connsiteX1" fmla="*/ 31293 w 78268"/>
                    <a:gd name="connsiteY1" fmla="*/ 679 h 80383"/>
                    <a:gd name="connsiteX2" fmla="*/ 60473 w 78268"/>
                    <a:gd name="connsiteY2" fmla="*/ 6999 h 80383"/>
                    <a:gd name="connsiteX3" fmla="*/ 77383 w 78268"/>
                    <a:gd name="connsiteY3" fmla="*/ 32449 h 80383"/>
                    <a:gd name="connsiteX4" fmla="*/ 71946 w 78268"/>
                    <a:gd name="connsiteY4" fmla="*/ 62768 h 80383"/>
                    <a:gd name="connsiteX5" fmla="*/ 46865 w 78268"/>
                    <a:gd name="connsiteY5" fmla="*/ 79678 h 80383"/>
                    <a:gd name="connsiteX6" fmla="*/ 690 w 78268"/>
                    <a:gd name="connsiteY6" fmla="*/ 47537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68" h="80383">
                      <a:moveTo>
                        <a:pt x="690" y="47537"/>
                      </a:moveTo>
                      <a:cubicBezTo>
                        <a:pt x="-3296" y="25674"/>
                        <a:pt x="10397" y="4693"/>
                        <a:pt x="31293" y="679"/>
                      </a:cubicBezTo>
                      <a:cubicBezTo>
                        <a:pt x="41741" y="-1371"/>
                        <a:pt x="52132" y="1362"/>
                        <a:pt x="60473" y="6999"/>
                      </a:cubicBezTo>
                      <a:cubicBezTo>
                        <a:pt x="68785" y="12635"/>
                        <a:pt x="75106" y="21574"/>
                        <a:pt x="77383" y="32449"/>
                      </a:cubicBezTo>
                      <a:cubicBezTo>
                        <a:pt x="79661" y="43324"/>
                        <a:pt x="77440" y="54113"/>
                        <a:pt x="71946" y="62768"/>
                      </a:cubicBezTo>
                      <a:cubicBezTo>
                        <a:pt x="66452" y="71422"/>
                        <a:pt x="57598" y="77571"/>
                        <a:pt x="46865" y="79678"/>
                      </a:cubicBezTo>
                      <a:cubicBezTo>
                        <a:pt x="25371" y="83806"/>
                        <a:pt x="4703" y="69401"/>
                        <a:pt x="690" y="47537"/>
                      </a:cubicBezTo>
                      <a:close/>
                    </a:path>
                  </a:pathLst>
                </a:custGeom>
                <a:grpFill/>
                <a:ln w="2845"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3054A8EB-395B-8D9E-7586-D6DC139D48AB}"/>
                    </a:ext>
                  </a:extLst>
                </p:cNvPr>
                <p:cNvSpPr/>
                <p:nvPr/>
              </p:nvSpPr>
              <p:spPr>
                <a:xfrm>
                  <a:off x="11344514" y="3842974"/>
                  <a:ext cx="76529" cy="78847"/>
                </a:xfrm>
                <a:custGeom>
                  <a:avLst/>
                  <a:gdLst>
                    <a:gd name="connsiteX0" fmla="*/ 413 w 76529"/>
                    <a:gd name="connsiteY0" fmla="*/ 44849 h 78847"/>
                    <a:gd name="connsiteX1" fmla="*/ 7473 w 76529"/>
                    <a:gd name="connsiteY1" fmla="*/ 15754 h 78847"/>
                    <a:gd name="connsiteX2" fmla="*/ 18148 w 76529"/>
                    <a:gd name="connsiteY2" fmla="*/ 5733 h 78847"/>
                    <a:gd name="connsiteX3" fmla="*/ 32240 w 76529"/>
                    <a:gd name="connsiteY3" fmla="*/ 495 h 78847"/>
                    <a:gd name="connsiteX4" fmla="*/ 75968 w 76529"/>
                    <a:gd name="connsiteY4" fmla="*/ 33176 h 78847"/>
                    <a:gd name="connsiteX5" fmla="*/ 44254 w 76529"/>
                    <a:gd name="connsiteY5" fmla="*/ 78355 h 78847"/>
                    <a:gd name="connsiteX6" fmla="*/ 28909 w 76529"/>
                    <a:gd name="connsiteY6" fmla="*/ 77530 h 78847"/>
                    <a:gd name="connsiteX7" fmla="*/ 15529 w 76529"/>
                    <a:gd name="connsiteY7" fmla="*/ 70897 h 78847"/>
                    <a:gd name="connsiteX8" fmla="*/ 413 w 76529"/>
                    <a:gd name="connsiteY8" fmla="*/ 44905 h 78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29" h="78847">
                      <a:moveTo>
                        <a:pt x="413" y="44849"/>
                      </a:moveTo>
                      <a:cubicBezTo>
                        <a:pt x="-1125" y="34088"/>
                        <a:pt x="1722" y="23754"/>
                        <a:pt x="7473" y="15754"/>
                      </a:cubicBezTo>
                      <a:cubicBezTo>
                        <a:pt x="10348" y="11740"/>
                        <a:pt x="13964" y="8324"/>
                        <a:pt x="18148" y="5733"/>
                      </a:cubicBezTo>
                      <a:cubicBezTo>
                        <a:pt x="22333" y="3143"/>
                        <a:pt x="27088" y="1406"/>
                        <a:pt x="32240" y="495"/>
                      </a:cubicBezTo>
                      <a:cubicBezTo>
                        <a:pt x="52795" y="-2921"/>
                        <a:pt x="72352" y="11712"/>
                        <a:pt x="75968" y="33176"/>
                      </a:cubicBezTo>
                      <a:cubicBezTo>
                        <a:pt x="79583" y="54613"/>
                        <a:pt x="65377" y="74854"/>
                        <a:pt x="44254" y="78355"/>
                      </a:cubicBezTo>
                      <a:cubicBezTo>
                        <a:pt x="38987" y="79267"/>
                        <a:pt x="33777" y="78868"/>
                        <a:pt x="28909" y="77530"/>
                      </a:cubicBezTo>
                      <a:cubicBezTo>
                        <a:pt x="24041" y="76192"/>
                        <a:pt x="19486" y="73915"/>
                        <a:pt x="15529" y="70897"/>
                      </a:cubicBezTo>
                      <a:cubicBezTo>
                        <a:pt x="7587" y="64805"/>
                        <a:pt x="1950" y="55666"/>
                        <a:pt x="413" y="44905"/>
                      </a:cubicBezTo>
                      <a:close/>
                    </a:path>
                  </a:pathLst>
                </a:custGeom>
                <a:grpFill/>
                <a:ln w="2845"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B6C7CD36-FD94-C0F5-8B23-0D581316286F}"/>
                    </a:ext>
                  </a:extLst>
                </p:cNvPr>
                <p:cNvSpPr/>
                <p:nvPr/>
              </p:nvSpPr>
              <p:spPr>
                <a:xfrm>
                  <a:off x="11208676" y="3861970"/>
                  <a:ext cx="74783" cy="76995"/>
                </a:xfrm>
                <a:custGeom>
                  <a:avLst/>
                  <a:gdLst>
                    <a:gd name="connsiteX0" fmla="*/ 201 w 74783"/>
                    <a:gd name="connsiteY0" fmla="*/ 42734 h 76995"/>
                    <a:gd name="connsiteX1" fmla="*/ 33025 w 74783"/>
                    <a:gd name="connsiteY1" fmla="*/ 231 h 76995"/>
                    <a:gd name="connsiteX2" fmla="*/ 74475 w 74783"/>
                    <a:gd name="connsiteY2" fmla="*/ 34250 h 76995"/>
                    <a:gd name="connsiteX3" fmla="*/ 41651 w 74783"/>
                    <a:gd name="connsiteY3" fmla="*/ 76754 h 76995"/>
                    <a:gd name="connsiteX4" fmla="*/ 201 w 74783"/>
                    <a:gd name="connsiteY4" fmla="*/ 42734 h 76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83" h="76995">
                      <a:moveTo>
                        <a:pt x="201" y="42734"/>
                      </a:moveTo>
                      <a:cubicBezTo>
                        <a:pt x="-1906" y="21582"/>
                        <a:pt x="12784" y="2537"/>
                        <a:pt x="33025" y="231"/>
                      </a:cubicBezTo>
                      <a:cubicBezTo>
                        <a:pt x="53266" y="-2075"/>
                        <a:pt x="71828" y="13155"/>
                        <a:pt x="74475" y="34250"/>
                      </a:cubicBezTo>
                      <a:cubicBezTo>
                        <a:pt x="77122" y="55345"/>
                        <a:pt x="62433" y="74390"/>
                        <a:pt x="41651" y="76754"/>
                      </a:cubicBezTo>
                      <a:cubicBezTo>
                        <a:pt x="20869" y="79116"/>
                        <a:pt x="2308" y="63886"/>
                        <a:pt x="201" y="42734"/>
                      </a:cubicBezTo>
                      <a:close/>
                    </a:path>
                  </a:pathLst>
                </a:custGeom>
                <a:grpFill/>
                <a:ln w="2845"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74BB74AA-A75F-8CF5-52BE-485F841FA4ED}"/>
                    </a:ext>
                  </a:extLst>
                </p:cNvPr>
                <p:cNvSpPr/>
                <p:nvPr/>
              </p:nvSpPr>
              <p:spPr>
                <a:xfrm>
                  <a:off x="11072131" y="3875653"/>
                  <a:ext cx="73081" cy="75185"/>
                </a:xfrm>
                <a:custGeom>
                  <a:avLst/>
                  <a:gdLst>
                    <a:gd name="connsiteX0" fmla="*/ 69 w 73081"/>
                    <a:gd name="connsiteY0" fmla="*/ 39897 h 75185"/>
                    <a:gd name="connsiteX1" fmla="*/ 33833 w 73081"/>
                    <a:gd name="connsiteY1" fmla="*/ 70 h 75185"/>
                    <a:gd name="connsiteX2" fmla="*/ 48096 w 73081"/>
                    <a:gd name="connsiteY2" fmla="*/ 2120 h 75185"/>
                    <a:gd name="connsiteX3" fmla="*/ 60195 w 73081"/>
                    <a:gd name="connsiteY3" fmla="*/ 9152 h 75185"/>
                    <a:gd name="connsiteX4" fmla="*/ 72948 w 73081"/>
                    <a:gd name="connsiteY4" fmla="*/ 34716 h 75185"/>
                    <a:gd name="connsiteX5" fmla="*/ 64379 w 73081"/>
                    <a:gd name="connsiteY5" fmla="*/ 62188 h 75185"/>
                    <a:gd name="connsiteX6" fmla="*/ 53334 w 73081"/>
                    <a:gd name="connsiteY6" fmla="*/ 71241 h 75185"/>
                    <a:gd name="connsiteX7" fmla="*/ 39213 w 73081"/>
                    <a:gd name="connsiteY7" fmla="*/ 75113 h 75185"/>
                    <a:gd name="connsiteX8" fmla="*/ 69 w 73081"/>
                    <a:gd name="connsiteY8" fmla="*/ 39897 h 7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81" h="75185">
                      <a:moveTo>
                        <a:pt x="69" y="39897"/>
                      </a:moveTo>
                      <a:cubicBezTo>
                        <a:pt x="-1155" y="19144"/>
                        <a:pt x="13962" y="1323"/>
                        <a:pt x="33833" y="70"/>
                      </a:cubicBezTo>
                      <a:cubicBezTo>
                        <a:pt x="38815" y="-243"/>
                        <a:pt x="43626" y="497"/>
                        <a:pt x="48096" y="2120"/>
                      </a:cubicBezTo>
                      <a:cubicBezTo>
                        <a:pt x="52565" y="3686"/>
                        <a:pt x="56636" y="6049"/>
                        <a:pt x="60195" y="9152"/>
                      </a:cubicBezTo>
                      <a:cubicBezTo>
                        <a:pt x="67255" y="15358"/>
                        <a:pt x="72094" y="24382"/>
                        <a:pt x="72948" y="34716"/>
                      </a:cubicBezTo>
                      <a:cubicBezTo>
                        <a:pt x="73803" y="45079"/>
                        <a:pt x="70500" y="54815"/>
                        <a:pt x="64379" y="62188"/>
                      </a:cubicBezTo>
                      <a:cubicBezTo>
                        <a:pt x="61333" y="65860"/>
                        <a:pt x="57576" y="68992"/>
                        <a:pt x="53334" y="71241"/>
                      </a:cubicBezTo>
                      <a:cubicBezTo>
                        <a:pt x="49064" y="73433"/>
                        <a:pt x="44309" y="74771"/>
                        <a:pt x="39213" y="75113"/>
                      </a:cubicBezTo>
                      <a:cubicBezTo>
                        <a:pt x="18802" y="76394"/>
                        <a:pt x="1294" y="60651"/>
                        <a:pt x="69" y="39897"/>
                      </a:cubicBezTo>
                      <a:close/>
                    </a:path>
                  </a:pathLst>
                </a:custGeom>
                <a:grpFill/>
                <a:ln w="2845"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68738535-70E9-ECF5-BDCC-9A24BF75576A}"/>
                    </a:ext>
                  </a:extLst>
                </p:cNvPr>
                <p:cNvSpPr/>
                <p:nvPr/>
              </p:nvSpPr>
              <p:spPr>
                <a:xfrm>
                  <a:off x="10935183" y="3883499"/>
                  <a:ext cx="71377" cy="73539"/>
                </a:xfrm>
                <a:custGeom>
                  <a:avLst/>
                  <a:gdLst>
                    <a:gd name="connsiteX0" fmla="*/ 28 w 71377"/>
                    <a:gd name="connsiteY0" fmla="*/ 37688 h 73539"/>
                    <a:gd name="connsiteX1" fmla="*/ 34560 w 71377"/>
                    <a:gd name="connsiteY1" fmla="*/ 25 h 73539"/>
                    <a:gd name="connsiteX2" fmla="*/ 71342 w 71377"/>
                    <a:gd name="connsiteY2" fmla="*/ 35411 h 73539"/>
                    <a:gd name="connsiteX3" fmla="*/ 36809 w 71377"/>
                    <a:gd name="connsiteY3" fmla="*/ 73501 h 73539"/>
                    <a:gd name="connsiteX4" fmla="*/ 0 w 71377"/>
                    <a:gd name="connsiteY4" fmla="*/ 37688 h 7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77" h="73539">
                      <a:moveTo>
                        <a:pt x="28" y="37688"/>
                      </a:moveTo>
                      <a:cubicBezTo>
                        <a:pt x="-342" y="17362"/>
                        <a:pt x="15117" y="936"/>
                        <a:pt x="34560" y="25"/>
                      </a:cubicBezTo>
                      <a:cubicBezTo>
                        <a:pt x="54004" y="-715"/>
                        <a:pt x="70459" y="15113"/>
                        <a:pt x="71342" y="35411"/>
                      </a:cubicBezTo>
                      <a:cubicBezTo>
                        <a:pt x="72224" y="55680"/>
                        <a:pt x="56766" y="72733"/>
                        <a:pt x="36809" y="73501"/>
                      </a:cubicBezTo>
                      <a:cubicBezTo>
                        <a:pt x="16881" y="74441"/>
                        <a:pt x="398" y="57958"/>
                        <a:pt x="0" y="37688"/>
                      </a:cubicBezTo>
                      <a:close/>
                    </a:path>
                  </a:pathLst>
                </a:custGeom>
                <a:grpFill/>
                <a:ln w="2845"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BB09DA8D-4837-B2D2-8382-05DA82B81257}"/>
                    </a:ext>
                  </a:extLst>
                </p:cNvPr>
                <p:cNvSpPr/>
                <p:nvPr/>
              </p:nvSpPr>
              <p:spPr>
                <a:xfrm>
                  <a:off x="10798100" y="3885770"/>
                  <a:ext cx="69642" cy="71744"/>
                </a:xfrm>
                <a:custGeom>
                  <a:avLst/>
                  <a:gdLst>
                    <a:gd name="connsiteX0" fmla="*/ 9 w 69642"/>
                    <a:gd name="connsiteY0" fmla="*/ 35446 h 71744"/>
                    <a:gd name="connsiteX1" fmla="*/ 35167 w 69642"/>
                    <a:gd name="connsiteY1" fmla="*/ 2 h 71744"/>
                    <a:gd name="connsiteX2" fmla="*/ 69642 w 69642"/>
                    <a:gd name="connsiteY2" fmla="*/ 36243 h 71744"/>
                    <a:gd name="connsiteX3" fmla="*/ 34483 w 69642"/>
                    <a:gd name="connsiteY3" fmla="*/ 71743 h 71744"/>
                    <a:gd name="connsiteX4" fmla="*/ 9 w 69642"/>
                    <a:gd name="connsiteY4" fmla="*/ 35417 h 7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42" h="71744">
                      <a:moveTo>
                        <a:pt x="9" y="35446"/>
                      </a:moveTo>
                      <a:cubicBezTo>
                        <a:pt x="435" y="15631"/>
                        <a:pt x="16178" y="-225"/>
                        <a:pt x="35167" y="2"/>
                      </a:cubicBezTo>
                      <a:cubicBezTo>
                        <a:pt x="54155" y="202"/>
                        <a:pt x="69613" y="16571"/>
                        <a:pt x="69642" y="36243"/>
                      </a:cubicBezTo>
                      <a:cubicBezTo>
                        <a:pt x="69699" y="56171"/>
                        <a:pt x="53956" y="71942"/>
                        <a:pt x="34483" y="71743"/>
                      </a:cubicBezTo>
                      <a:cubicBezTo>
                        <a:pt x="15011" y="71486"/>
                        <a:pt x="-419" y="55231"/>
                        <a:pt x="9" y="35417"/>
                      </a:cubicBezTo>
                      <a:close/>
                    </a:path>
                  </a:pathLst>
                </a:custGeom>
                <a:grpFill/>
                <a:ln w="2845"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FB9AAC20-068E-2A91-999B-B1574E7CA90F}"/>
                    </a:ext>
                  </a:extLst>
                </p:cNvPr>
                <p:cNvSpPr/>
                <p:nvPr/>
              </p:nvSpPr>
              <p:spPr>
                <a:xfrm>
                  <a:off x="10661050" y="3882789"/>
                  <a:ext cx="67965" cy="69966"/>
                </a:xfrm>
                <a:custGeom>
                  <a:avLst/>
                  <a:gdLst>
                    <a:gd name="connsiteX0" fmla="*/ 69 w 67965"/>
                    <a:gd name="connsiteY0" fmla="*/ 32931 h 69966"/>
                    <a:gd name="connsiteX1" fmla="*/ 35740 w 67965"/>
                    <a:gd name="connsiteY1" fmla="*/ 51 h 69966"/>
                    <a:gd name="connsiteX2" fmla="*/ 67938 w 67965"/>
                    <a:gd name="connsiteY2" fmla="*/ 36291 h 69966"/>
                    <a:gd name="connsiteX3" fmla="*/ 32239 w 67965"/>
                    <a:gd name="connsiteY3" fmla="*/ 69940 h 69966"/>
                    <a:gd name="connsiteX4" fmla="*/ 69 w 67965"/>
                    <a:gd name="connsiteY4" fmla="*/ 32903 h 69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65" h="69966">
                      <a:moveTo>
                        <a:pt x="69" y="32931"/>
                      </a:moveTo>
                      <a:cubicBezTo>
                        <a:pt x="1265" y="13602"/>
                        <a:pt x="17207" y="-974"/>
                        <a:pt x="35740" y="51"/>
                      </a:cubicBezTo>
                      <a:cubicBezTo>
                        <a:pt x="54273" y="763"/>
                        <a:pt x="68678" y="16989"/>
                        <a:pt x="67938" y="36291"/>
                      </a:cubicBezTo>
                      <a:cubicBezTo>
                        <a:pt x="67198" y="55592"/>
                        <a:pt x="51227" y="70680"/>
                        <a:pt x="32239" y="69940"/>
                      </a:cubicBezTo>
                      <a:cubicBezTo>
                        <a:pt x="13278" y="68887"/>
                        <a:pt x="-1126" y="52176"/>
                        <a:pt x="69" y="32903"/>
                      </a:cubicBezTo>
                      <a:close/>
                    </a:path>
                  </a:pathLst>
                </a:custGeom>
                <a:grpFill/>
                <a:ln w="2845"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38895479-94BD-C7E7-E680-DE2E19D705B4}"/>
                    </a:ext>
                  </a:extLst>
                </p:cNvPr>
                <p:cNvSpPr/>
                <p:nvPr/>
              </p:nvSpPr>
              <p:spPr>
                <a:xfrm>
                  <a:off x="10524263" y="3873777"/>
                  <a:ext cx="66310" cy="68235"/>
                </a:xfrm>
                <a:custGeom>
                  <a:avLst/>
                  <a:gdLst>
                    <a:gd name="connsiteX0" fmla="*/ 181 w 66310"/>
                    <a:gd name="connsiteY0" fmla="*/ 31183 h 68235"/>
                    <a:gd name="connsiteX1" fmla="*/ 36279 w 66310"/>
                    <a:gd name="connsiteY1" fmla="*/ 124 h 68235"/>
                    <a:gd name="connsiteX2" fmla="*/ 66199 w 66310"/>
                    <a:gd name="connsiteY2" fmla="*/ 37048 h 68235"/>
                    <a:gd name="connsiteX3" fmla="*/ 30101 w 66310"/>
                    <a:gd name="connsiteY3" fmla="*/ 68107 h 68235"/>
                    <a:gd name="connsiteX4" fmla="*/ 181 w 66310"/>
                    <a:gd name="connsiteY4" fmla="*/ 31183 h 68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10" h="68235">
                      <a:moveTo>
                        <a:pt x="181" y="31183"/>
                      </a:moveTo>
                      <a:cubicBezTo>
                        <a:pt x="2117" y="12451"/>
                        <a:pt x="18259" y="-1470"/>
                        <a:pt x="36279" y="124"/>
                      </a:cubicBezTo>
                      <a:cubicBezTo>
                        <a:pt x="54271" y="1718"/>
                        <a:pt x="67679" y="18259"/>
                        <a:pt x="66199" y="37048"/>
                      </a:cubicBezTo>
                      <a:cubicBezTo>
                        <a:pt x="64718" y="55837"/>
                        <a:pt x="48549" y="69729"/>
                        <a:pt x="30101" y="68107"/>
                      </a:cubicBezTo>
                      <a:cubicBezTo>
                        <a:pt x="11654" y="66455"/>
                        <a:pt x="-1726" y="49944"/>
                        <a:pt x="181" y="31183"/>
                      </a:cubicBezTo>
                      <a:close/>
                    </a:path>
                  </a:pathLst>
                </a:custGeom>
                <a:grpFill/>
                <a:ln w="2845"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E11DCA4A-720A-CBE8-F594-73727FCFF5BA}"/>
                    </a:ext>
                  </a:extLst>
                </p:cNvPr>
                <p:cNvSpPr/>
                <p:nvPr/>
              </p:nvSpPr>
              <p:spPr>
                <a:xfrm>
                  <a:off x="10387994" y="3859430"/>
                  <a:ext cx="64596" cy="66562"/>
                </a:xfrm>
                <a:custGeom>
                  <a:avLst/>
                  <a:gdLst>
                    <a:gd name="connsiteX0" fmla="*/ 372 w 64596"/>
                    <a:gd name="connsiteY0" fmla="*/ 28791 h 66562"/>
                    <a:gd name="connsiteX1" fmla="*/ 36697 w 64596"/>
                    <a:gd name="connsiteY1" fmla="*/ 295 h 66562"/>
                    <a:gd name="connsiteX2" fmla="*/ 64340 w 64596"/>
                    <a:gd name="connsiteY2" fmla="*/ 37360 h 66562"/>
                    <a:gd name="connsiteX3" fmla="*/ 27957 w 64596"/>
                    <a:gd name="connsiteY3" fmla="*/ 66227 h 66562"/>
                    <a:gd name="connsiteX4" fmla="*/ 343 w 64596"/>
                    <a:gd name="connsiteY4" fmla="*/ 28791 h 66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96" h="66562">
                      <a:moveTo>
                        <a:pt x="372" y="28791"/>
                      </a:moveTo>
                      <a:cubicBezTo>
                        <a:pt x="2991" y="10629"/>
                        <a:pt x="19246" y="-2125"/>
                        <a:pt x="36697" y="295"/>
                      </a:cubicBezTo>
                      <a:cubicBezTo>
                        <a:pt x="54120" y="2885"/>
                        <a:pt x="66560" y="19084"/>
                        <a:pt x="64340" y="37360"/>
                      </a:cubicBezTo>
                      <a:cubicBezTo>
                        <a:pt x="62148" y="55551"/>
                        <a:pt x="45807" y="68875"/>
                        <a:pt x="27957" y="66227"/>
                      </a:cubicBezTo>
                      <a:cubicBezTo>
                        <a:pt x="10108" y="63722"/>
                        <a:pt x="-2247" y="46982"/>
                        <a:pt x="343" y="28791"/>
                      </a:cubicBezTo>
                      <a:close/>
                    </a:path>
                  </a:pathLst>
                </a:custGeom>
                <a:grpFill/>
                <a:ln w="2845"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430D9FEB-6EBB-A17E-2DC2-F85866523E19}"/>
                    </a:ext>
                  </a:extLst>
                </p:cNvPr>
                <p:cNvSpPr/>
                <p:nvPr/>
              </p:nvSpPr>
              <p:spPr>
                <a:xfrm>
                  <a:off x="10252497" y="3839553"/>
                  <a:ext cx="62892" cy="64602"/>
                </a:xfrm>
                <a:custGeom>
                  <a:avLst/>
                  <a:gdLst>
                    <a:gd name="connsiteX0" fmla="*/ 530 w 62892"/>
                    <a:gd name="connsiteY0" fmla="*/ 26690 h 64602"/>
                    <a:gd name="connsiteX1" fmla="*/ 13654 w 62892"/>
                    <a:gd name="connsiteY1" fmla="*/ 5909 h 64602"/>
                    <a:gd name="connsiteX2" fmla="*/ 24614 w 62892"/>
                    <a:gd name="connsiteY2" fmla="*/ 927 h 64602"/>
                    <a:gd name="connsiteX3" fmla="*/ 36998 w 62892"/>
                    <a:gd name="connsiteY3" fmla="*/ 414 h 64602"/>
                    <a:gd name="connsiteX4" fmla="*/ 62448 w 62892"/>
                    <a:gd name="connsiteY4" fmla="*/ 37423 h 64602"/>
                    <a:gd name="connsiteX5" fmla="*/ 25895 w 62892"/>
                    <a:gd name="connsiteY5" fmla="*/ 64183 h 64602"/>
                    <a:gd name="connsiteX6" fmla="*/ 14166 w 62892"/>
                    <a:gd name="connsiteY6" fmla="*/ 59657 h 64602"/>
                    <a:gd name="connsiteX7" fmla="*/ 5512 w 62892"/>
                    <a:gd name="connsiteY7" fmla="*/ 50974 h 64602"/>
                    <a:gd name="connsiteX8" fmla="*/ 558 w 62892"/>
                    <a:gd name="connsiteY8" fmla="*/ 26719 h 6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92" h="64602">
                      <a:moveTo>
                        <a:pt x="530" y="26690"/>
                      </a:moveTo>
                      <a:cubicBezTo>
                        <a:pt x="2153" y="17894"/>
                        <a:pt x="7049" y="10606"/>
                        <a:pt x="13654" y="5909"/>
                      </a:cubicBezTo>
                      <a:cubicBezTo>
                        <a:pt x="16956" y="3546"/>
                        <a:pt x="20657" y="1895"/>
                        <a:pt x="24614" y="927"/>
                      </a:cubicBezTo>
                      <a:cubicBezTo>
                        <a:pt x="28571" y="-70"/>
                        <a:pt x="32784" y="-298"/>
                        <a:pt x="36998" y="414"/>
                      </a:cubicBezTo>
                      <a:cubicBezTo>
                        <a:pt x="53936" y="3204"/>
                        <a:pt x="65323" y="19801"/>
                        <a:pt x="62448" y="37423"/>
                      </a:cubicBezTo>
                      <a:cubicBezTo>
                        <a:pt x="59573" y="55073"/>
                        <a:pt x="43204" y="67030"/>
                        <a:pt x="25895" y="64183"/>
                      </a:cubicBezTo>
                      <a:cubicBezTo>
                        <a:pt x="21568" y="63471"/>
                        <a:pt x="17611" y="61906"/>
                        <a:pt x="14166" y="59657"/>
                      </a:cubicBezTo>
                      <a:cubicBezTo>
                        <a:pt x="10722" y="57408"/>
                        <a:pt x="7789" y="54362"/>
                        <a:pt x="5512" y="50974"/>
                      </a:cubicBezTo>
                      <a:cubicBezTo>
                        <a:pt x="929" y="44141"/>
                        <a:pt x="-1064" y="35515"/>
                        <a:pt x="558" y="26719"/>
                      </a:cubicBezTo>
                      <a:close/>
                    </a:path>
                  </a:pathLst>
                </a:custGeom>
                <a:grpFill/>
                <a:ln w="2845" cap="flat">
                  <a:noFill/>
                  <a:prstDash val="solid"/>
                  <a:miter/>
                </a:ln>
              </p:spPr>
              <p:txBody>
                <a:bodyPr rtlCol="0" anchor="ctr"/>
                <a:lstStyle/>
                <a:p>
                  <a:endParaRPr lang="en-US"/>
                </a:p>
              </p:txBody>
            </p:sp>
            <p:sp>
              <p:nvSpPr>
                <p:cNvPr id="1529" name="Freeform: Shape 1528">
                  <a:extLst>
                    <a:ext uri="{FF2B5EF4-FFF2-40B4-BE49-F238E27FC236}">
                      <a16:creationId xmlns:a16="http://schemas.microsoft.com/office/drawing/2014/main" id="{76674A3C-6E80-1019-89B5-2BBC62BBE6B1}"/>
                    </a:ext>
                  </a:extLst>
                </p:cNvPr>
                <p:cNvSpPr/>
                <p:nvPr/>
              </p:nvSpPr>
              <p:spPr>
                <a:xfrm>
                  <a:off x="10117923" y="3813755"/>
                  <a:ext cx="61234" cy="62899"/>
                </a:xfrm>
                <a:custGeom>
                  <a:avLst/>
                  <a:gdLst>
                    <a:gd name="connsiteX0" fmla="*/ 820 w 61234"/>
                    <a:gd name="connsiteY0" fmla="*/ 24931 h 62899"/>
                    <a:gd name="connsiteX1" fmla="*/ 37373 w 61234"/>
                    <a:gd name="connsiteY1" fmla="*/ 676 h 62899"/>
                    <a:gd name="connsiteX2" fmla="*/ 60546 w 61234"/>
                    <a:gd name="connsiteY2" fmla="*/ 37941 h 62899"/>
                    <a:gd name="connsiteX3" fmla="*/ 23993 w 61234"/>
                    <a:gd name="connsiteY3" fmla="*/ 62196 h 62899"/>
                    <a:gd name="connsiteX4" fmla="*/ 820 w 61234"/>
                    <a:gd name="connsiteY4" fmla="*/ 24931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34" h="62899">
                      <a:moveTo>
                        <a:pt x="820" y="24931"/>
                      </a:moveTo>
                      <a:cubicBezTo>
                        <a:pt x="4692" y="7964"/>
                        <a:pt x="21061" y="-2883"/>
                        <a:pt x="37373" y="676"/>
                      </a:cubicBezTo>
                      <a:cubicBezTo>
                        <a:pt x="53685" y="4234"/>
                        <a:pt x="64076" y="20917"/>
                        <a:pt x="60546" y="37941"/>
                      </a:cubicBezTo>
                      <a:cubicBezTo>
                        <a:pt x="57016" y="54965"/>
                        <a:pt x="40675" y="65840"/>
                        <a:pt x="23993" y="62196"/>
                      </a:cubicBezTo>
                      <a:cubicBezTo>
                        <a:pt x="7311" y="58552"/>
                        <a:pt x="-3080" y="41869"/>
                        <a:pt x="820" y="24931"/>
                      </a:cubicBezTo>
                      <a:close/>
                    </a:path>
                  </a:pathLst>
                </a:custGeom>
                <a:grpFill/>
                <a:ln w="2845"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4CA8D445-E9C5-CD99-DCAA-D428311F7E6F}"/>
                    </a:ext>
                  </a:extLst>
                </p:cNvPr>
                <p:cNvSpPr/>
                <p:nvPr/>
              </p:nvSpPr>
              <p:spPr>
                <a:xfrm>
                  <a:off x="9984636" y="3782639"/>
                  <a:ext cx="59530" cy="61225"/>
                </a:xfrm>
                <a:custGeom>
                  <a:avLst/>
                  <a:gdLst>
                    <a:gd name="connsiteX0" fmla="*/ 1075 w 59530"/>
                    <a:gd name="connsiteY0" fmla="*/ 22853 h 61225"/>
                    <a:gd name="connsiteX1" fmla="*/ 37486 w 59530"/>
                    <a:gd name="connsiteY1" fmla="*/ 989 h 61225"/>
                    <a:gd name="connsiteX2" fmla="*/ 47962 w 59530"/>
                    <a:gd name="connsiteY2" fmla="*/ 6313 h 61225"/>
                    <a:gd name="connsiteX3" fmla="*/ 55449 w 59530"/>
                    <a:gd name="connsiteY3" fmla="*/ 14882 h 61225"/>
                    <a:gd name="connsiteX4" fmla="*/ 58580 w 59530"/>
                    <a:gd name="connsiteY4" fmla="*/ 37913 h 61225"/>
                    <a:gd name="connsiteX5" fmla="*/ 44802 w 59530"/>
                    <a:gd name="connsiteY5" fmla="*/ 56816 h 61225"/>
                    <a:gd name="connsiteX6" fmla="*/ 33927 w 59530"/>
                    <a:gd name="connsiteY6" fmla="*/ 60915 h 61225"/>
                    <a:gd name="connsiteX7" fmla="*/ 22056 w 59530"/>
                    <a:gd name="connsiteY7" fmla="*/ 60203 h 61225"/>
                    <a:gd name="connsiteX8" fmla="*/ 1103 w 59530"/>
                    <a:gd name="connsiteY8" fmla="*/ 22824 h 6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30" h="61225">
                      <a:moveTo>
                        <a:pt x="1075" y="22853"/>
                      </a:moveTo>
                      <a:cubicBezTo>
                        <a:pt x="5516" y="6541"/>
                        <a:pt x="21828" y="-3253"/>
                        <a:pt x="37486" y="989"/>
                      </a:cubicBezTo>
                      <a:cubicBezTo>
                        <a:pt x="41414" y="2042"/>
                        <a:pt x="44944" y="3893"/>
                        <a:pt x="47962" y="6313"/>
                      </a:cubicBezTo>
                      <a:cubicBezTo>
                        <a:pt x="51008" y="8647"/>
                        <a:pt x="53541" y="11580"/>
                        <a:pt x="55449" y="14882"/>
                      </a:cubicBezTo>
                      <a:cubicBezTo>
                        <a:pt x="59264" y="21515"/>
                        <a:pt x="60630" y="29714"/>
                        <a:pt x="58580" y="37913"/>
                      </a:cubicBezTo>
                      <a:cubicBezTo>
                        <a:pt x="56531" y="46112"/>
                        <a:pt x="51406" y="52745"/>
                        <a:pt x="44802" y="56816"/>
                      </a:cubicBezTo>
                      <a:cubicBezTo>
                        <a:pt x="41499" y="58865"/>
                        <a:pt x="37798" y="60260"/>
                        <a:pt x="33927" y="60915"/>
                      </a:cubicBezTo>
                      <a:cubicBezTo>
                        <a:pt x="30084" y="61484"/>
                        <a:pt x="26041" y="61285"/>
                        <a:pt x="22056" y="60203"/>
                      </a:cubicBezTo>
                      <a:cubicBezTo>
                        <a:pt x="6028" y="55876"/>
                        <a:pt x="-3338" y="39137"/>
                        <a:pt x="1103" y="22824"/>
                      </a:cubicBezTo>
                      <a:close/>
                    </a:path>
                  </a:pathLst>
                </a:custGeom>
                <a:grpFill/>
                <a:ln w="2845"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AF427375-3DED-7308-6CB9-67D1ABBB8980}"/>
                    </a:ext>
                  </a:extLst>
                </p:cNvPr>
                <p:cNvSpPr/>
                <p:nvPr/>
              </p:nvSpPr>
              <p:spPr>
                <a:xfrm>
                  <a:off x="9852704" y="3746048"/>
                  <a:ext cx="57921" cy="59210"/>
                </a:xfrm>
                <a:custGeom>
                  <a:avLst/>
                  <a:gdLst>
                    <a:gd name="connsiteX0" fmla="*/ 1398 w 57921"/>
                    <a:gd name="connsiteY0" fmla="*/ 21040 h 59210"/>
                    <a:gd name="connsiteX1" fmla="*/ 37667 w 57921"/>
                    <a:gd name="connsiteY1" fmla="*/ 1141 h 59210"/>
                    <a:gd name="connsiteX2" fmla="*/ 56655 w 57921"/>
                    <a:gd name="connsiteY2" fmla="*/ 37808 h 59210"/>
                    <a:gd name="connsiteX3" fmla="*/ 20301 w 57921"/>
                    <a:gd name="connsiteY3" fmla="*/ 58020 h 59210"/>
                    <a:gd name="connsiteX4" fmla="*/ 1427 w 57921"/>
                    <a:gd name="connsiteY4" fmla="*/ 21040 h 59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21" h="59210">
                      <a:moveTo>
                        <a:pt x="1398" y="21040"/>
                      </a:moveTo>
                      <a:cubicBezTo>
                        <a:pt x="6352" y="5354"/>
                        <a:pt x="22522" y="-3244"/>
                        <a:pt x="37667" y="1141"/>
                      </a:cubicBezTo>
                      <a:cubicBezTo>
                        <a:pt x="52784" y="5638"/>
                        <a:pt x="61296" y="22065"/>
                        <a:pt x="56655" y="37808"/>
                      </a:cubicBezTo>
                      <a:cubicBezTo>
                        <a:pt x="52015" y="53551"/>
                        <a:pt x="35731" y="62603"/>
                        <a:pt x="20301" y="58020"/>
                      </a:cubicBezTo>
                      <a:cubicBezTo>
                        <a:pt x="4814" y="53551"/>
                        <a:pt x="-3527" y="36697"/>
                        <a:pt x="1427" y="21040"/>
                      </a:cubicBezTo>
                      <a:close/>
                    </a:path>
                  </a:pathLst>
                </a:custGeom>
                <a:grpFill/>
                <a:ln w="2845"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F5688CA4-3AFA-A5E6-1FD0-0EDCE638FC89}"/>
                    </a:ext>
                  </a:extLst>
                </p:cNvPr>
                <p:cNvSpPr/>
                <p:nvPr/>
              </p:nvSpPr>
              <p:spPr>
                <a:xfrm>
                  <a:off x="9722464" y="3703723"/>
                  <a:ext cx="56248" cy="57552"/>
                </a:xfrm>
                <a:custGeom>
                  <a:avLst/>
                  <a:gdLst>
                    <a:gd name="connsiteX0" fmla="*/ 1765 w 56248"/>
                    <a:gd name="connsiteY0" fmla="*/ 19439 h 57552"/>
                    <a:gd name="connsiteX1" fmla="*/ 37778 w 56248"/>
                    <a:gd name="connsiteY1" fmla="*/ 1533 h 57552"/>
                    <a:gd name="connsiteX2" fmla="*/ 54631 w 56248"/>
                    <a:gd name="connsiteY2" fmla="*/ 38057 h 57552"/>
                    <a:gd name="connsiteX3" fmla="*/ 18619 w 56248"/>
                    <a:gd name="connsiteY3" fmla="*/ 55964 h 57552"/>
                    <a:gd name="connsiteX4" fmla="*/ 1765 w 56248"/>
                    <a:gd name="connsiteY4" fmla="*/ 19439 h 57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8" h="57552">
                      <a:moveTo>
                        <a:pt x="1765" y="19439"/>
                      </a:moveTo>
                      <a:cubicBezTo>
                        <a:pt x="7203" y="4465"/>
                        <a:pt x="23316" y="-3563"/>
                        <a:pt x="37778" y="1533"/>
                      </a:cubicBezTo>
                      <a:cubicBezTo>
                        <a:pt x="52212" y="6628"/>
                        <a:pt x="59784" y="22969"/>
                        <a:pt x="54631" y="38057"/>
                      </a:cubicBezTo>
                      <a:cubicBezTo>
                        <a:pt x="49507" y="53146"/>
                        <a:pt x="33365" y="61174"/>
                        <a:pt x="18619" y="55964"/>
                      </a:cubicBezTo>
                      <a:cubicBezTo>
                        <a:pt x="3872" y="50783"/>
                        <a:pt x="-3672" y="34413"/>
                        <a:pt x="1765" y="19439"/>
                      </a:cubicBezTo>
                      <a:close/>
                    </a:path>
                  </a:pathLst>
                </a:custGeom>
                <a:grpFill/>
                <a:ln w="2845" cap="flat">
                  <a:noFill/>
                  <a:prstDash val="solid"/>
                  <a:miter/>
                </a:ln>
              </p:spPr>
              <p:txBody>
                <a:bodyPr rtlCol="0" anchor="ctr"/>
                <a:lstStyle/>
                <a:p>
                  <a:endParaRPr lang="en-US"/>
                </a:p>
              </p:txBody>
            </p:sp>
            <p:sp>
              <p:nvSpPr>
                <p:cNvPr id="1533" name="Freeform: Shape 1532">
                  <a:extLst>
                    <a:ext uri="{FF2B5EF4-FFF2-40B4-BE49-F238E27FC236}">
                      <a16:creationId xmlns:a16="http://schemas.microsoft.com/office/drawing/2014/main" id="{728CD05B-A70F-2AA8-1757-B005CA60892A}"/>
                    </a:ext>
                  </a:extLst>
                </p:cNvPr>
                <p:cNvSpPr/>
                <p:nvPr/>
              </p:nvSpPr>
              <p:spPr>
                <a:xfrm>
                  <a:off x="9594182" y="3656211"/>
                  <a:ext cx="54521" cy="55911"/>
                </a:xfrm>
                <a:custGeom>
                  <a:avLst/>
                  <a:gdLst>
                    <a:gd name="connsiteX0" fmla="*/ 2111 w 54521"/>
                    <a:gd name="connsiteY0" fmla="*/ 17644 h 55911"/>
                    <a:gd name="connsiteX1" fmla="*/ 37639 w 54521"/>
                    <a:gd name="connsiteY1" fmla="*/ 1930 h 55911"/>
                    <a:gd name="connsiteX2" fmla="*/ 52557 w 54521"/>
                    <a:gd name="connsiteY2" fmla="*/ 37885 h 55911"/>
                    <a:gd name="connsiteX3" fmla="*/ 16914 w 54521"/>
                    <a:gd name="connsiteY3" fmla="*/ 53913 h 55911"/>
                    <a:gd name="connsiteX4" fmla="*/ 2139 w 54521"/>
                    <a:gd name="connsiteY4" fmla="*/ 17644 h 55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21" h="55911">
                      <a:moveTo>
                        <a:pt x="2111" y="17644"/>
                      </a:moveTo>
                      <a:cubicBezTo>
                        <a:pt x="7976" y="3353"/>
                        <a:pt x="23890" y="-3679"/>
                        <a:pt x="37639" y="1930"/>
                      </a:cubicBezTo>
                      <a:cubicBezTo>
                        <a:pt x="51333" y="7680"/>
                        <a:pt x="58165" y="23395"/>
                        <a:pt x="52557" y="37885"/>
                      </a:cubicBezTo>
                      <a:cubicBezTo>
                        <a:pt x="47005" y="52233"/>
                        <a:pt x="30893" y="59777"/>
                        <a:pt x="16914" y="53913"/>
                      </a:cubicBezTo>
                      <a:cubicBezTo>
                        <a:pt x="2880" y="48190"/>
                        <a:pt x="-3725" y="31935"/>
                        <a:pt x="2139" y="17644"/>
                      </a:cubicBezTo>
                      <a:close/>
                    </a:path>
                  </a:pathLst>
                </a:custGeom>
                <a:grpFill/>
                <a:ln w="2845"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6D6D7F8B-42A6-BE18-AEA0-CF40E60D154A}"/>
                    </a:ext>
                  </a:extLst>
                </p:cNvPr>
                <p:cNvSpPr/>
                <p:nvPr/>
              </p:nvSpPr>
              <p:spPr>
                <a:xfrm>
                  <a:off x="9467873" y="3603515"/>
                  <a:ext cx="52963" cy="53820"/>
                </a:xfrm>
                <a:custGeom>
                  <a:avLst/>
                  <a:gdLst>
                    <a:gd name="connsiteX0" fmla="*/ 2534 w 52963"/>
                    <a:gd name="connsiteY0" fmla="*/ 16023 h 53820"/>
                    <a:gd name="connsiteX1" fmla="*/ 37578 w 52963"/>
                    <a:gd name="connsiteY1" fmla="*/ 2130 h 53820"/>
                    <a:gd name="connsiteX2" fmla="*/ 50616 w 52963"/>
                    <a:gd name="connsiteY2" fmla="*/ 37430 h 53820"/>
                    <a:gd name="connsiteX3" fmla="*/ 15430 w 52963"/>
                    <a:gd name="connsiteY3" fmla="*/ 51636 h 53820"/>
                    <a:gd name="connsiteX4" fmla="*/ 2534 w 52963"/>
                    <a:gd name="connsiteY4" fmla="*/ 16051 h 5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963" h="53820">
                      <a:moveTo>
                        <a:pt x="2534" y="16023"/>
                      </a:moveTo>
                      <a:cubicBezTo>
                        <a:pt x="8796" y="2358"/>
                        <a:pt x="24340" y="-3507"/>
                        <a:pt x="37578" y="2130"/>
                      </a:cubicBezTo>
                      <a:cubicBezTo>
                        <a:pt x="50759" y="7909"/>
                        <a:pt x="56595" y="23709"/>
                        <a:pt x="50616" y="37430"/>
                      </a:cubicBezTo>
                      <a:cubicBezTo>
                        <a:pt x="44638" y="51152"/>
                        <a:pt x="28867" y="57501"/>
                        <a:pt x="15430" y="51636"/>
                      </a:cubicBezTo>
                      <a:cubicBezTo>
                        <a:pt x="1936" y="45886"/>
                        <a:pt x="-3701" y="29602"/>
                        <a:pt x="2534" y="16051"/>
                      </a:cubicBezTo>
                      <a:close/>
                    </a:path>
                  </a:pathLst>
                </a:custGeom>
                <a:grpFill/>
                <a:ln w="2845"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17258B33-8476-E37E-1C64-B7523DA7158C}"/>
                    </a:ext>
                  </a:extLst>
                </p:cNvPr>
                <p:cNvSpPr/>
                <p:nvPr/>
              </p:nvSpPr>
              <p:spPr>
                <a:xfrm>
                  <a:off x="9344005" y="3545306"/>
                  <a:ext cx="51271" cy="52156"/>
                </a:xfrm>
                <a:custGeom>
                  <a:avLst/>
                  <a:gdLst>
                    <a:gd name="connsiteX0" fmla="*/ 2907 w 51271"/>
                    <a:gd name="connsiteY0" fmla="*/ 14705 h 52156"/>
                    <a:gd name="connsiteX1" fmla="*/ 37410 w 51271"/>
                    <a:gd name="connsiteY1" fmla="*/ 2549 h 52156"/>
                    <a:gd name="connsiteX2" fmla="*/ 48513 w 51271"/>
                    <a:gd name="connsiteY2" fmla="*/ 37365 h 52156"/>
                    <a:gd name="connsiteX3" fmla="*/ 14009 w 51271"/>
                    <a:gd name="connsiteY3" fmla="*/ 49521 h 52156"/>
                    <a:gd name="connsiteX4" fmla="*/ 2907 w 51271"/>
                    <a:gd name="connsiteY4" fmla="*/ 14705 h 5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71" h="52156">
                      <a:moveTo>
                        <a:pt x="2907" y="14705"/>
                      </a:moveTo>
                      <a:cubicBezTo>
                        <a:pt x="9483" y="1808"/>
                        <a:pt x="24942" y="-3629"/>
                        <a:pt x="37410" y="2549"/>
                      </a:cubicBezTo>
                      <a:cubicBezTo>
                        <a:pt x="49880" y="8755"/>
                        <a:pt x="54862" y="24327"/>
                        <a:pt x="48513" y="37365"/>
                      </a:cubicBezTo>
                      <a:cubicBezTo>
                        <a:pt x="42164" y="50404"/>
                        <a:pt x="26735" y="55841"/>
                        <a:pt x="14009" y="49521"/>
                      </a:cubicBezTo>
                      <a:cubicBezTo>
                        <a:pt x="1284" y="43201"/>
                        <a:pt x="-3669" y="27629"/>
                        <a:pt x="2907" y="14705"/>
                      </a:cubicBezTo>
                      <a:close/>
                    </a:path>
                  </a:pathLst>
                </a:custGeom>
                <a:grpFill/>
                <a:ln w="2845"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5007270D-0FB9-ED52-402B-D2A9122F01CA}"/>
                    </a:ext>
                  </a:extLst>
                </p:cNvPr>
                <p:cNvSpPr/>
                <p:nvPr/>
              </p:nvSpPr>
              <p:spPr>
                <a:xfrm>
                  <a:off x="9222720" y="3482186"/>
                  <a:ext cx="49446" cy="50522"/>
                </a:xfrm>
                <a:custGeom>
                  <a:avLst/>
                  <a:gdLst>
                    <a:gd name="connsiteX0" fmla="*/ 3286 w 49446"/>
                    <a:gd name="connsiteY0" fmla="*/ 13202 h 50522"/>
                    <a:gd name="connsiteX1" fmla="*/ 36993 w 49446"/>
                    <a:gd name="connsiteY1" fmla="*/ 3010 h 50522"/>
                    <a:gd name="connsiteX2" fmla="*/ 48523 w 49446"/>
                    <a:gd name="connsiteY2" fmla="*/ 17956 h 50522"/>
                    <a:gd name="connsiteX3" fmla="*/ 46331 w 49446"/>
                    <a:gd name="connsiteY3" fmla="*/ 37115 h 50522"/>
                    <a:gd name="connsiteX4" fmla="*/ 31413 w 49446"/>
                    <a:gd name="connsiteY4" fmla="*/ 49470 h 50522"/>
                    <a:gd name="connsiteX5" fmla="*/ 12567 w 49446"/>
                    <a:gd name="connsiteY5" fmla="*/ 47449 h 50522"/>
                    <a:gd name="connsiteX6" fmla="*/ 3315 w 49446"/>
                    <a:gd name="connsiteY6" fmla="*/ 13230 h 5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46" h="50522">
                      <a:moveTo>
                        <a:pt x="3286" y="13202"/>
                      </a:moveTo>
                      <a:cubicBezTo>
                        <a:pt x="10148" y="989"/>
                        <a:pt x="25236" y="-3566"/>
                        <a:pt x="36993" y="3010"/>
                      </a:cubicBezTo>
                      <a:cubicBezTo>
                        <a:pt x="42886" y="6313"/>
                        <a:pt x="46843" y="11778"/>
                        <a:pt x="48523" y="17956"/>
                      </a:cubicBezTo>
                      <a:cubicBezTo>
                        <a:pt x="50203" y="24105"/>
                        <a:pt x="49661" y="30938"/>
                        <a:pt x="46331" y="37115"/>
                      </a:cubicBezTo>
                      <a:cubicBezTo>
                        <a:pt x="43000" y="43264"/>
                        <a:pt x="37534" y="47591"/>
                        <a:pt x="31413" y="49470"/>
                      </a:cubicBezTo>
                      <a:cubicBezTo>
                        <a:pt x="25321" y="51321"/>
                        <a:pt x="18546" y="50780"/>
                        <a:pt x="12567" y="47449"/>
                      </a:cubicBezTo>
                      <a:cubicBezTo>
                        <a:pt x="582" y="40759"/>
                        <a:pt x="-3546" y="25443"/>
                        <a:pt x="3315" y="13230"/>
                      </a:cubicBezTo>
                      <a:close/>
                    </a:path>
                  </a:pathLst>
                </a:custGeom>
                <a:grpFill/>
                <a:ln w="2845"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3D190EBB-0A56-CFD6-1492-2CB0F18C9D40}"/>
                    </a:ext>
                  </a:extLst>
                </p:cNvPr>
                <p:cNvSpPr/>
                <p:nvPr/>
              </p:nvSpPr>
              <p:spPr>
                <a:xfrm>
                  <a:off x="9104024" y="3414203"/>
                  <a:ext cx="47958" cy="48501"/>
                </a:xfrm>
                <a:custGeom>
                  <a:avLst/>
                  <a:gdLst>
                    <a:gd name="connsiteX0" fmla="*/ 3726 w 47958"/>
                    <a:gd name="connsiteY0" fmla="*/ 11807 h 48501"/>
                    <a:gd name="connsiteX1" fmla="*/ 18672 w 47958"/>
                    <a:gd name="connsiteY1" fmla="*/ 734 h 48501"/>
                    <a:gd name="connsiteX2" fmla="*/ 36635 w 47958"/>
                    <a:gd name="connsiteY2" fmla="*/ 3352 h 48501"/>
                    <a:gd name="connsiteX3" fmla="*/ 44407 w 47958"/>
                    <a:gd name="connsiteY3" fmla="*/ 36375 h 48501"/>
                    <a:gd name="connsiteX4" fmla="*/ 11270 w 47958"/>
                    <a:gd name="connsiteY4" fmla="*/ 45229 h 48501"/>
                    <a:gd name="connsiteX5" fmla="*/ 594 w 47958"/>
                    <a:gd name="connsiteY5" fmla="*/ 30255 h 48501"/>
                    <a:gd name="connsiteX6" fmla="*/ 3726 w 47958"/>
                    <a:gd name="connsiteY6" fmla="*/ 11807 h 4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58" h="48501">
                      <a:moveTo>
                        <a:pt x="3726" y="11807"/>
                      </a:moveTo>
                      <a:cubicBezTo>
                        <a:pt x="7256" y="6057"/>
                        <a:pt x="12722" y="2242"/>
                        <a:pt x="18672" y="734"/>
                      </a:cubicBezTo>
                      <a:cubicBezTo>
                        <a:pt x="24621" y="-804"/>
                        <a:pt x="30998" y="78"/>
                        <a:pt x="36635" y="3352"/>
                      </a:cubicBezTo>
                      <a:cubicBezTo>
                        <a:pt x="47823" y="9986"/>
                        <a:pt x="51325" y="24761"/>
                        <a:pt x="44407" y="36375"/>
                      </a:cubicBezTo>
                      <a:cubicBezTo>
                        <a:pt x="37489" y="47991"/>
                        <a:pt x="22657" y="51948"/>
                        <a:pt x="11270" y="45229"/>
                      </a:cubicBezTo>
                      <a:cubicBezTo>
                        <a:pt x="5548" y="41927"/>
                        <a:pt x="1961" y="36290"/>
                        <a:pt x="594" y="30255"/>
                      </a:cubicBezTo>
                      <a:cubicBezTo>
                        <a:pt x="-772" y="24191"/>
                        <a:pt x="196" y="17558"/>
                        <a:pt x="3726" y="11807"/>
                      </a:cubicBezTo>
                      <a:close/>
                    </a:path>
                  </a:pathLst>
                </a:custGeom>
                <a:grpFill/>
                <a:ln w="2845"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E27B4191-3AB6-4E51-B0C1-1A8DA66DC693}"/>
                    </a:ext>
                  </a:extLst>
                </p:cNvPr>
                <p:cNvSpPr/>
                <p:nvPr/>
              </p:nvSpPr>
              <p:spPr>
                <a:xfrm>
                  <a:off x="8988314" y="3341153"/>
                  <a:ext cx="46306" cy="46725"/>
                </a:xfrm>
                <a:custGeom>
                  <a:avLst/>
                  <a:gdLst>
                    <a:gd name="connsiteX0" fmla="*/ 4083 w 46306"/>
                    <a:gd name="connsiteY0" fmla="*/ 10726 h 46725"/>
                    <a:gd name="connsiteX1" fmla="*/ 36252 w 46306"/>
                    <a:gd name="connsiteY1" fmla="*/ 3666 h 46725"/>
                    <a:gd name="connsiteX2" fmla="*/ 42344 w 46306"/>
                    <a:gd name="connsiteY2" fmla="*/ 35920 h 46725"/>
                    <a:gd name="connsiteX3" fmla="*/ 10175 w 46306"/>
                    <a:gd name="connsiteY3" fmla="*/ 42981 h 46725"/>
                    <a:gd name="connsiteX4" fmla="*/ 4083 w 46306"/>
                    <a:gd name="connsiteY4" fmla="*/ 10726 h 4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06" h="46725">
                      <a:moveTo>
                        <a:pt x="4083" y="10726"/>
                      </a:moveTo>
                      <a:cubicBezTo>
                        <a:pt x="11370" y="-92"/>
                        <a:pt x="25775" y="-3252"/>
                        <a:pt x="36252" y="3666"/>
                      </a:cubicBezTo>
                      <a:cubicBezTo>
                        <a:pt x="46728" y="10555"/>
                        <a:pt x="49461" y="25017"/>
                        <a:pt x="42344" y="35920"/>
                      </a:cubicBezTo>
                      <a:cubicBezTo>
                        <a:pt x="35227" y="46852"/>
                        <a:pt x="20822" y="50012"/>
                        <a:pt x="10175" y="42981"/>
                      </a:cubicBezTo>
                      <a:cubicBezTo>
                        <a:pt x="-472" y="35977"/>
                        <a:pt x="-3205" y="21515"/>
                        <a:pt x="4083" y="10726"/>
                      </a:cubicBezTo>
                      <a:close/>
                    </a:path>
                  </a:pathLst>
                </a:custGeom>
                <a:grpFill/>
                <a:ln w="2845"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0D05F774-FFE8-7A84-C326-DD9405503285}"/>
                    </a:ext>
                  </a:extLst>
                </p:cNvPr>
                <p:cNvSpPr/>
                <p:nvPr/>
              </p:nvSpPr>
              <p:spPr>
                <a:xfrm>
                  <a:off x="8875828" y="3263442"/>
                  <a:ext cx="44509" cy="45060"/>
                </a:xfrm>
                <a:custGeom>
                  <a:avLst/>
                  <a:gdLst>
                    <a:gd name="connsiteX0" fmla="*/ 4489 w 44509"/>
                    <a:gd name="connsiteY0" fmla="*/ 9494 h 45060"/>
                    <a:gd name="connsiteX1" fmla="*/ 35633 w 44509"/>
                    <a:gd name="connsiteY1" fmla="*/ 4085 h 45060"/>
                    <a:gd name="connsiteX2" fmla="*/ 40131 w 44509"/>
                    <a:gd name="connsiteY2" fmla="*/ 35486 h 45060"/>
                    <a:gd name="connsiteX3" fmla="*/ 8987 w 44509"/>
                    <a:gd name="connsiteY3" fmla="*/ 40894 h 45060"/>
                    <a:gd name="connsiteX4" fmla="*/ 4489 w 44509"/>
                    <a:gd name="connsiteY4" fmla="*/ 9494 h 45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09" h="45060">
                      <a:moveTo>
                        <a:pt x="4489" y="9494"/>
                      </a:moveTo>
                      <a:cubicBezTo>
                        <a:pt x="11920" y="-612"/>
                        <a:pt x="25869" y="-3032"/>
                        <a:pt x="35633" y="4085"/>
                      </a:cubicBezTo>
                      <a:cubicBezTo>
                        <a:pt x="45398" y="11202"/>
                        <a:pt x="47419" y="25265"/>
                        <a:pt x="40131" y="35486"/>
                      </a:cubicBezTo>
                      <a:cubicBezTo>
                        <a:pt x="32843" y="45706"/>
                        <a:pt x="18894" y="48126"/>
                        <a:pt x="8987" y="40894"/>
                      </a:cubicBezTo>
                      <a:cubicBezTo>
                        <a:pt x="-948" y="33664"/>
                        <a:pt x="-2941" y="19600"/>
                        <a:pt x="4489" y="9494"/>
                      </a:cubicBezTo>
                      <a:close/>
                    </a:path>
                  </a:pathLst>
                </a:custGeom>
                <a:grpFill/>
                <a:ln w="2845"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A795042C-433B-68A7-B0F5-59140631B503}"/>
                    </a:ext>
                  </a:extLst>
                </p:cNvPr>
                <p:cNvSpPr/>
                <p:nvPr/>
              </p:nvSpPr>
              <p:spPr>
                <a:xfrm>
                  <a:off x="8766567" y="3181238"/>
                  <a:ext cx="42876" cy="43302"/>
                </a:xfrm>
                <a:custGeom>
                  <a:avLst/>
                  <a:gdLst>
                    <a:gd name="connsiteX0" fmla="*/ 4887 w 42876"/>
                    <a:gd name="connsiteY0" fmla="*/ 8373 h 43302"/>
                    <a:gd name="connsiteX1" fmla="*/ 34921 w 42876"/>
                    <a:gd name="connsiteY1" fmla="*/ 4529 h 43302"/>
                    <a:gd name="connsiteX2" fmla="*/ 38166 w 42876"/>
                    <a:gd name="connsiteY2" fmla="*/ 34677 h 43302"/>
                    <a:gd name="connsiteX3" fmla="*/ 7876 w 42876"/>
                    <a:gd name="connsiteY3" fmla="*/ 38862 h 43302"/>
                    <a:gd name="connsiteX4" fmla="*/ 4887 w 42876"/>
                    <a:gd name="connsiteY4" fmla="*/ 8401 h 43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76" h="43302">
                      <a:moveTo>
                        <a:pt x="4887" y="8373"/>
                      </a:moveTo>
                      <a:cubicBezTo>
                        <a:pt x="12432" y="-1051"/>
                        <a:pt x="25868" y="-2787"/>
                        <a:pt x="34921" y="4529"/>
                      </a:cubicBezTo>
                      <a:cubicBezTo>
                        <a:pt x="44031" y="11760"/>
                        <a:pt x="45597" y="25112"/>
                        <a:pt x="38166" y="34677"/>
                      </a:cubicBezTo>
                      <a:cubicBezTo>
                        <a:pt x="30793" y="44185"/>
                        <a:pt x="17129" y="46207"/>
                        <a:pt x="7876" y="38862"/>
                      </a:cubicBezTo>
                      <a:cubicBezTo>
                        <a:pt x="-1319" y="31460"/>
                        <a:pt x="-2657" y="17824"/>
                        <a:pt x="4887" y="8401"/>
                      </a:cubicBezTo>
                      <a:close/>
                    </a:path>
                  </a:pathLst>
                </a:custGeom>
                <a:grpFill/>
                <a:ln w="2845"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89265A62-ED6B-17B6-73BA-39F8268C157D}"/>
                    </a:ext>
                  </a:extLst>
                </p:cNvPr>
                <p:cNvSpPr/>
                <p:nvPr/>
              </p:nvSpPr>
              <p:spPr>
                <a:xfrm>
                  <a:off x="8660741" y="3094656"/>
                  <a:ext cx="41348" cy="41300"/>
                </a:xfrm>
                <a:custGeom>
                  <a:avLst/>
                  <a:gdLst>
                    <a:gd name="connsiteX0" fmla="*/ 5181 w 41348"/>
                    <a:gd name="connsiteY0" fmla="*/ 7443 h 41300"/>
                    <a:gd name="connsiteX1" fmla="*/ 34361 w 41348"/>
                    <a:gd name="connsiteY1" fmla="*/ 4681 h 41300"/>
                    <a:gd name="connsiteX2" fmla="*/ 36269 w 41348"/>
                    <a:gd name="connsiteY2" fmla="*/ 33748 h 41300"/>
                    <a:gd name="connsiteX3" fmla="*/ 7089 w 41348"/>
                    <a:gd name="connsiteY3" fmla="*/ 36538 h 41300"/>
                    <a:gd name="connsiteX4" fmla="*/ 5210 w 41348"/>
                    <a:gd name="connsiteY4" fmla="*/ 7443 h 4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48" h="41300">
                      <a:moveTo>
                        <a:pt x="5181" y="7443"/>
                      </a:moveTo>
                      <a:cubicBezTo>
                        <a:pt x="12754" y="-1268"/>
                        <a:pt x="25821" y="-2521"/>
                        <a:pt x="34361" y="4681"/>
                      </a:cubicBezTo>
                      <a:cubicBezTo>
                        <a:pt x="42873" y="11884"/>
                        <a:pt x="43727" y="24894"/>
                        <a:pt x="36269" y="33748"/>
                      </a:cubicBezTo>
                      <a:cubicBezTo>
                        <a:pt x="28810" y="42601"/>
                        <a:pt x="15744" y="43854"/>
                        <a:pt x="7089" y="36538"/>
                      </a:cubicBezTo>
                      <a:cubicBezTo>
                        <a:pt x="-1565" y="29221"/>
                        <a:pt x="-2420" y="16240"/>
                        <a:pt x="5210" y="7443"/>
                      </a:cubicBezTo>
                      <a:close/>
                    </a:path>
                  </a:pathLst>
                </a:custGeom>
                <a:grpFill/>
                <a:ln w="2845"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402573E4-C18E-F803-A9FB-A835F0C2BF7F}"/>
                    </a:ext>
                  </a:extLst>
                </p:cNvPr>
                <p:cNvSpPr/>
                <p:nvPr/>
              </p:nvSpPr>
              <p:spPr>
                <a:xfrm>
                  <a:off x="8558757" y="3003559"/>
                  <a:ext cx="39537" cy="39668"/>
                </a:xfrm>
                <a:custGeom>
                  <a:avLst/>
                  <a:gdLst>
                    <a:gd name="connsiteX0" fmla="*/ 5534 w 39537"/>
                    <a:gd name="connsiteY0" fmla="*/ 6502 h 39668"/>
                    <a:gd name="connsiteX1" fmla="*/ 33490 w 39537"/>
                    <a:gd name="connsiteY1" fmla="*/ 5079 h 39668"/>
                    <a:gd name="connsiteX2" fmla="*/ 34088 w 39537"/>
                    <a:gd name="connsiteY2" fmla="*/ 33092 h 39668"/>
                    <a:gd name="connsiteX3" fmla="*/ 6132 w 39537"/>
                    <a:gd name="connsiteY3" fmla="*/ 34515 h 39668"/>
                    <a:gd name="connsiteX4" fmla="*/ 5534 w 39537"/>
                    <a:gd name="connsiteY4" fmla="*/ 6502 h 3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37" h="39668">
                      <a:moveTo>
                        <a:pt x="5534" y="6502"/>
                      </a:moveTo>
                      <a:cubicBezTo>
                        <a:pt x="13136" y="-1583"/>
                        <a:pt x="25661" y="-2209"/>
                        <a:pt x="33490" y="5079"/>
                      </a:cubicBezTo>
                      <a:cubicBezTo>
                        <a:pt x="41319" y="12367"/>
                        <a:pt x="41575" y="24921"/>
                        <a:pt x="34088" y="33092"/>
                      </a:cubicBezTo>
                      <a:cubicBezTo>
                        <a:pt x="26601" y="41262"/>
                        <a:pt x="14075" y="41917"/>
                        <a:pt x="6132" y="34515"/>
                      </a:cubicBezTo>
                      <a:cubicBezTo>
                        <a:pt x="-1810" y="27113"/>
                        <a:pt x="-2067" y="14587"/>
                        <a:pt x="5534" y="6502"/>
                      </a:cubicBezTo>
                      <a:close/>
                    </a:path>
                  </a:pathLst>
                </a:custGeom>
                <a:grpFill/>
                <a:ln w="2845"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24012B95-C25D-649B-F045-92010FB8ECA1}"/>
                    </a:ext>
                  </a:extLst>
                </p:cNvPr>
                <p:cNvSpPr/>
                <p:nvPr/>
              </p:nvSpPr>
              <p:spPr>
                <a:xfrm>
                  <a:off x="8460526" y="2908468"/>
                  <a:ext cx="37723" cy="37995"/>
                </a:xfrm>
                <a:custGeom>
                  <a:avLst/>
                  <a:gdLst>
                    <a:gd name="connsiteX0" fmla="*/ 5863 w 37723"/>
                    <a:gd name="connsiteY0" fmla="*/ 5626 h 37995"/>
                    <a:gd name="connsiteX1" fmla="*/ 32537 w 37723"/>
                    <a:gd name="connsiteY1" fmla="*/ 5456 h 37995"/>
                    <a:gd name="connsiteX2" fmla="*/ 37719 w 37723"/>
                    <a:gd name="connsiteY2" fmla="*/ 18807 h 37995"/>
                    <a:gd name="connsiteX3" fmla="*/ 31996 w 37723"/>
                    <a:gd name="connsiteY3" fmla="*/ 32244 h 37995"/>
                    <a:gd name="connsiteX4" fmla="*/ 18502 w 37723"/>
                    <a:gd name="connsiteY4" fmla="*/ 37995 h 37995"/>
                    <a:gd name="connsiteX5" fmla="*/ 5265 w 37723"/>
                    <a:gd name="connsiteY5" fmla="*/ 32472 h 37995"/>
                    <a:gd name="connsiteX6" fmla="*/ 5891 w 37723"/>
                    <a:gd name="connsiteY6" fmla="*/ 5598 h 3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723" h="37995">
                      <a:moveTo>
                        <a:pt x="5863" y="5626"/>
                      </a:moveTo>
                      <a:cubicBezTo>
                        <a:pt x="13435" y="-1804"/>
                        <a:pt x="25392" y="-1889"/>
                        <a:pt x="32537" y="5456"/>
                      </a:cubicBezTo>
                      <a:cubicBezTo>
                        <a:pt x="36124" y="9128"/>
                        <a:pt x="37833" y="13968"/>
                        <a:pt x="37719" y="18807"/>
                      </a:cubicBezTo>
                      <a:cubicBezTo>
                        <a:pt x="37605" y="23675"/>
                        <a:pt x="35754" y="28487"/>
                        <a:pt x="31996" y="32244"/>
                      </a:cubicBezTo>
                      <a:cubicBezTo>
                        <a:pt x="28267" y="36002"/>
                        <a:pt x="23342" y="37966"/>
                        <a:pt x="18502" y="37995"/>
                      </a:cubicBezTo>
                      <a:cubicBezTo>
                        <a:pt x="13663" y="38023"/>
                        <a:pt x="8881" y="36201"/>
                        <a:pt x="5265" y="32472"/>
                      </a:cubicBezTo>
                      <a:cubicBezTo>
                        <a:pt x="-1995" y="25042"/>
                        <a:pt x="-1710" y="13028"/>
                        <a:pt x="5891" y="5598"/>
                      </a:cubicBezTo>
                      <a:close/>
                    </a:path>
                  </a:pathLst>
                </a:custGeom>
                <a:grpFill/>
                <a:ln w="2845"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4E00295F-2F5D-905C-48ED-27C001DE8333}"/>
                    </a:ext>
                  </a:extLst>
                </p:cNvPr>
                <p:cNvSpPr/>
                <p:nvPr/>
              </p:nvSpPr>
              <p:spPr>
                <a:xfrm>
                  <a:off x="8366120" y="2809561"/>
                  <a:ext cx="36303" cy="36002"/>
                </a:xfrm>
                <a:custGeom>
                  <a:avLst/>
                  <a:gdLst>
                    <a:gd name="connsiteX0" fmla="*/ 6181 w 36303"/>
                    <a:gd name="connsiteY0" fmla="*/ 4809 h 36002"/>
                    <a:gd name="connsiteX1" fmla="*/ 31689 w 36303"/>
                    <a:gd name="connsiteY1" fmla="*/ 5635 h 36002"/>
                    <a:gd name="connsiteX2" fmla="*/ 30294 w 36303"/>
                    <a:gd name="connsiteY2" fmla="*/ 31029 h 36002"/>
                    <a:gd name="connsiteX3" fmla="*/ 4615 w 36303"/>
                    <a:gd name="connsiteY3" fmla="*/ 30374 h 36002"/>
                    <a:gd name="connsiteX4" fmla="*/ 6181 w 36303"/>
                    <a:gd name="connsiteY4" fmla="*/ 4809 h 36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03" h="36002">
                      <a:moveTo>
                        <a:pt x="6181" y="4809"/>
                      </a:moveTo>
                      <a:cubicBezTo>
                        <a:pt x="13725" y="-1994"/>
                        <a:pt x="24971" y="-1453"/>
                        <a:pt x="31689" y="5635"/>
                      </a:cubicBezTo>
                      <a:cubicBezTo>
                        <a:pt x="38351" y="12781"/>
                        <a:pt x="37724" y="24168"/>
                        <a:pt x="30294" y="31029"/>
                      </a:cubicBezTo>
                      <a:cubicBezTo>
                        <a:pt x="22864" y="37918"/>
                        <a:pt x="11363" y="37605"/>
                        <a:pt x="4615" y="30374"/>
                      </a:cubicBezTo>
                      <a:cubicBezTo>
                        <a:pt x="-2188" y="23200"/>
                        <a:pt x="-1306" y="11585"/>
                        <a:pt x="6181" y="4809"/>
                      </a:cubicBezTo>
                      <a:close/>
                    </a:path>
                  </a:pathLst>
                </a:custGeom>
                <a:grpFill/>
                <a:ln w="2845"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789156A1-316B-346A-E9E6-A9001693196D}"/>
                    </a:ext>
                  </a:extLst>
                </p:cNvPr>
                <p:cNvSpPr/>
                <p:nvPr/>
              </p:nvSpPr>
              <p:spPr>
                <a:xfrm>
                  <a:off x="8276118" y="2706600"/>
                  <a:ext cx="34560" cy="34318"/>
                </a:xfrm>
                <a:custGeom>
                  <a:avLst/>
                  <a:gdLst>
                    <a:gd name="connsiteX0" fmla="*/ 6366 w 34560"/>
                    <a:gd name="connsiteY0" fmla="*/ 4175 h 34318"/>
                    <a:gd name="connsiteX1" fmla="*/ 30678 w 34560"/>
                    <a:gd name="connsiteY1" fmla="*/ 5883 h 34318"/>
                    <a:gd name="connsiteX2" fmla="*/ 28258 w 34560"/>
                    <a:gd name="connsiteY2" fmla="*/ 30081 h 34318"/>
                    <a:gd name="connsiteX3" fmla="*/ 3946 w 34560"/>
                    <a:gd name="connsiteY3" fmla="*/ 28373 h 34318"/>
                    <a:gd name="connsiteX4" fmla="*/ 6366 w 34560"/>
                    <a:gd name="connsiteY4" fmla="*/ 4175 h 34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60" h="34318">
                      <a:moveTo>
                        <a:pt x="6366" y="4175"/>
                      </a:moveTo>
                      <a:cubicBezTo>
                        <a:pt x="13796" y="-2003"/>
                        <a:pt x="24671" y="-1234"/>
                        <a:pt x="30678" y="5883"/>
                      </a:cubicBezTo>
                      <a:cubicBezTo>
                        <a:pt x="36684" y="13000"/>
                        <a:pt x="35602" y="23818"/>
                        <a:pt x="28258" y="30081"/>
                      </a:cubicBezTo>
                      <a:cubicBezTo>
                        <a:pt x="20913" y="36344"/>
                        <a:pt x="10038" y="35575"/>
                        <a:pt x="3946" y="28373"/>
                      </a:cubicBezTo>
                      <a:cubicBezTo>
                        <a:pt x="-2146" y="21170"/>
                        <a:pt x="-1065" y="10352"/>
                        <a:pt x="6366" y="4175"/>
                      </a:cubicBezTo>
                      <a:close/>
                    </a:path>
                  </a:pathLst>
                </a:custGeom>
                <a:grpFill/>
                <a:ln w="2845"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0599EBE1-A5C2-A2E3-4C8D-3502C336EB60}"/>
                    </a:ext>
                  </a:extLst>
                </p:cNvPr>
                <p:cNvSpPr/>
                <p:nvPr/>
              </p:nvSpPr>
              <p:spPr>
                <a:xfrm>
                  <a:off x="8190387" y="2600086"/>
                  <a:ext cx="32758" cy="32608"/>
                </a:xfrm>
                <a:custGeom>
                  <a:avLst/>
                  <a:gdLst>
                    <a:gd name="connsiteX0" fmla="*/ 6607 w 32758"/>
                    <a:gd name="connsiteY0" fmla="*/ 3505 h 32608"/>
                    <a:gd name="connsiteX1" fmla="*/ 29524 w 32758"/>
                    <a:gd name="connsiteY1" fmla="*/ 6124 h 32608"/>
                    <a:gd name="connsiteX2" fmla="*/ 26193 w 32758"/>
                    <a:gd name="connsiteY2" fmla="*/ 29041 h 32608"/>
                    <a:gd name="connsiteX3" fmla="*/ 3276 w 32758"/>
                    <a:gd name="connsiteY3" fmla="*/ 26422 h 32608"/>
                    <a:gd name="connsiteX4" fmla="*/ 6607 w 32758"/>
                    <a:gd name="connsiteY4" fmla="*/ 3505 h 3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 h="32608">
                      <a:moveTo>
                        <a:pt x="6607" y="3505"/>
                      </a:moveTo>
                      <a:cubicBezTo>
                        <a:pt x="13895" y="-2046"/>
                        <a:pt x="24143" y="-879"/>
                        <a:pt x="29524" y="6124"/>
                      </a:cubicBezTo>
                      <a:cubicBezTo>
                        <a:pt x="34904" y="13156"/>
                        <a:pt x="33424" y="23404"/>
                        <a:pt x="26193" y="29041"/>
                      </a:cubicBezTo>
                      <a:cubicBezTo>
                        <a:pt x="18962" y="34678"/>
                        <a:pt x="8714" y="33511"/>
                        <a:pt x="3276" y="26422"/>
                      </a:cubicBezTo>
                      <a:cubicBezTo>
                        <a:pt x="-2161" y="19333"/>
                        <a:pt x="-681" y="9056"/>
                        <a:pt x="6607" y="3505"/>
                      </a:cubicBezTo>
                      <a:close/>
                    </a:path>
                  </a:pathLst>
                </a:custGeom>
                <a:grpFill/>
                <a:ln w="2845"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A55095A0-C5A7-C341-F4EA-AEBAA93C66B8}"/>
                    </a:ext>
                  </a:extLst>
                </p:cNvPr>
                <p:cNvSpPr/>
                <p:nvPr/>
              </p:nvSpPr>
              <p:spPr>
                <a:xfrm>
                  <a:off x="8108977" y="2490210"/>
                  <a:ext cx="31104" cy="30824"/>
                </a:xfrm>
                <a:custGeom>
                  <a:avLst/>
                  <a:gdLst>
                    <a:gd name="connsiteX0" fmla="*/ 6825 w 31104"/>
                    <a:gd name="connsiteY0" fmla="*/ 2924 h 30824"/>
                    <a:gd name="connsiteX1" fmla="*/ 28319 w 31104"/>
                    <a:gd name="connsiteY1" fmla="*/ 6369 h 30824"/>
                    <a:gd name="connsiteX2" fmla="*/ 24447 w 31104"/>
                    <a:gd name="connsiteY2" fmla="*/ 27805 h 30824"/>
                    <a:gd name="connsiteX3" fmla="*/ 2697 w 31104"/>
                    <a:gd name="connsiteY3" fmla="*/ 24560 h 30824"/>
                    <a:gd name="connsiteX4" fmla="*/ 6825 w 31104"/>
                    <a:gd name="connsiteY4" fmla="*/ 2924 h 30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04" h="30824">
                      <a:moveTo>
                        <a:pt x="6825" y="2924"/>
                      </a:moveTo>
                      <a:cubicBezTo>
                        <a:pt x="13914" y="-2058"/>
                        <a:pt x="23565" y="-521"/>
                        <a:pt x="28319" y="6369"/>
                      </a:cubicBezTo>
                      <a:cubicBezTo>
                        <a:pt x="33187" y="13201"/>
                        <a:pt x="31536" y="22738"/>
                        <a:pt x="24447" y="27805"/>
                      </a:cubicBezTo>
                      <a:cubicBezTo>
                        <a:pt x="17415" y="32844"/>
                        <a:pt x="7594" y="31449"/>
                        <a:pt x="2697" y="24560"/>
                      </a:cubicBezTo>
                      <a:cubicBezTo>
                        <a:pt x="-2142" y="17585"/>
                        <a:pt x="-292" y="7906"/>
                        <a:pt x="6825" y="2924"/>
                      </a:cubicBezTo>
                      <a:close/>
                    </a:path>
                  </a:pathLst>
                </a:custGeom>
                <a:grpFill/>
                <a:ln w="2845"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33A8F80D-A147-DF06-5767-0BE6B221B795}"/>
                    </a:ext>
                  </a:extLst>
                </p:cNvPr>
                <p:cNvSpPr/>
                <p:nvPr/>
              </p:nvSpPr>
              <p:spPr>
                <a:xfrm>
                  <a:off x="8032323" y="2377012"/>
                  <a:ext cx="29494" cy="29021"/>
                </a:xfrm>
                <a:custGeom>
                  <a:avLst/>
                  <a:gdLst>
                    <a:gd name="connsiteX0" fmla="*/ 6843 w 29494"/>
                    <a:gd name="connsiteY0" fmla="*/ 2449 h 29021"/>
                    <a:gd name="connsiteX1" fmla="*/ 27198 w 29494"/>
                    <a:gd name="connsiteY1" fmla="*/ 6406 h 29021"/>
                    <a:gd name="connsiteX2" fmla="*/ 22671 w 29494"/>
                    <a:gd name="connsiteY2" fmla="*/ 26533 h 29021"/>
                    <a:gd name="connsiteX3" fmla="*/ 2316 w 29494"/>
                    <a:gd name="connsiteY3" fmla="*/ 22576 h 29021"/>
                    <a:gd name="connsiteX4" fmla="*/ 6843 w 29494"/>
                    <a:gd name="connsiteY4" fmla="*/ 2449 h 29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94" h="29021">
                      <a:moveTo>
                        <a:pt x="6843" y="2449"/>
                      </a:moveTo>
                      <a:cubicBezTo>
                        <a:pt x="13732" y="-1992"/>
                        <a:pt x="22842" y="-227"/>
                        <a:pt x="27198" y="6406"/>
                      </a:cubicBezTo>
                      <a:cubicBezTo>
                        <a:pt x="31553" y="13039"/>
                        <a:pt x="29532" y="22035"/>
                        <a:pt x="22671" y="26533"/>
                      </a:cubicBezTo>
                      <a:cubicBezTo>
                        <a:pt x="15839" y="31031"/>
                        <a:pt x="6700" y="29266"/>
                        <a:pt x="2316" y="22576"/>
                      </a:cubicBezTo>
                      <a:cubicBezTo>
                        <a:pt x="-2068" y="15886"/>
                        <a:pt x="-47" y="6890"/>
                        <a:pt x="6843" y="2449"/>
                      </a:cubicBezTo>
                      <a:close/>
                    </a:path>
                  </a:pathLst>
                </a:custGeom>
                <a:grpFill/>
                <a:ln w="2845"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CE9CA803-2B75-32DD-7150-EA32040A0BC2}"/>
                    </a:ext>
                  </a:extLst>
                </p:cNvPr>
                <p:cNvSpPr/>
                <p:nvPr/>
              </p:nvSpPr>
              <p:spPr>
                <a:xfrm>
                  <a:off x="7960453" y="2260643"/>
                  <a:ext cx="27677" cy="27351"/>
                </a:xfrm>
                <a:custGeom>
                  <a:avLst/>
                  <a:gdLst>
                    <a:gd name="connsiteX0" fmla="*/ 6945 w 27677"/>
                    <a:gd name="connsiteY0" fmla="*/ 1984 h 27351"/>
                    <a:gd name="connsiteX1" fmla="*/ 25848 w 27677"/>
                    <a:gd name="connsiteY1" fmla="*/ 6539 h 27351"/>
                    <a:gd name="connsiteX2" fmla="*/ 20752 w 27677"/>
                    <a:gd name="connsiteY2" fmla="*/ 25328 h 27351"/>
                    <a:gd name="connsiteX3" fmla="*/ 1849 w 27677"/>
                    <a:gd name="connsiteY3" fmla="*/ 20773 h 27351"/>
                    <a:gd name="connsiteX4" fmla="*/ 6945 w 27677"/>
                    <a:gd name="connsiteY4" fmla="*/ 1984 h 27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7" h="27351">
                      <a:moveTo>
                        <a:pt x="6945" y="1984"/>
                      </a:moveTo>
                      <a:cubicBezTo>
                        <a:pt x="13606" y="-1916"/>
                        <a:pt x="22061" y="105"/>
                        <a:pt x="25848" y="6539"/>
                      </a:cubicBezTo>
                      <a:cubicBezTo>
                        <a:pt x="29634" y="12945"/>
                        <a:pt x="27356" y="21371"/>
                        <a:pt x="20752" y="25328"/>
                      </a:cubicBezTo>
                      <a:cubicBezTo>
                        <a:pt x="14147" y="29285"/>
                        <a:pt x="5692" y="27264"/>
                        <a:pt x="1849" y="20773"/>
                      </a:cubicBezTo>
                      <a:cubicBezTo>
                        <a:pt x="-1966" y="14311"/>
                        <a:pt x="311" y="5884"/>
                        <a:pt x="6945" y="1984"/>
                      </a:cubicBezTo>
                      <a:close/>
                    </a:path>
                  </a:pathLst>
                </a:custGeom>
                <a:grpFill/>
                <a:ln w="2845"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2DAF03D8-B2CB-8C9F-8EAD-5B7779659ED5}"/>
                    </a:ext>
                  </a:extLst>
                </p:cNvPr>
                <p:cNvSpPr/>
                <p:nvPr/>
              </p:nvSpPr>
              <p:spPr>
                <a:xfrm>
                  <a:off x="7893290" y="2141484"/>
                  <a:ext cx="25908" cy="25671"/>
                </a:xfrm>
                <a:custGeom>
                  <a:avLst/>
                  <a:gdLst>
                    <a:gd name="connsiteX0" fmla="*/ 7036 w 25908"/>
                    <a:gd name="connsiteY0" fmla="*/ 1577 h 25671"/>
                    <a:gd name="connsiteX1" fmla="*/ 24487 w 25908"/>
                    <a:gd name="connsiteY1" fmla="*/ 6616 h 25671"/>
                    <a:gd name="connsiteX2" fmla="*/ 18936 w 25908"/>
                    <a:gd name="connsiteY2" fmla="*/ 24038 h 25671"/>
                    <a:gd name="connsiteX3" fmla="*/ 1456 w 25908"/>
                    <a:gd name="connsiteY3" fmla="*/ 19028 h 25671"/>
                    <a:gd name="connsiteX4" fmla="*/ 7036 w 25908"/>
                    <a:gd name="connsiteY4" fmla="*/ 1577 h 2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 h="25671">
                      <a:moveTo>
                        <a:pt x="7036" y="1577"/>
                      </a:moveTo>
                      <a:cubicBezTo>
                        <a:pt x="13413" y="-1811"/>
                        <a:pt x="21213" y="438"/>
                        <a:pt x="24487" y="6616"/>
                      </a:cubicBezTo>
                      <a:cubicBezTo>
                        <a:pt x="27733" y="12793"/>
                        <a:pt x="25227" y="20594"/>
                        <a:pt x="18936" y="24038"/>
                      </a:cubicBezTo>
                      <a:cubicBezTo>
                        <a:pt x="12559" y="27512"/>
                        <a:pt x="4730" y="25262"/>
                        <a:pt x="1456" y="19028"/>
                      </a:cubicBezTo>
                      <a:cubicBezTo>
                        <a:pt x="-1846" y="12793"/>
                        <a:pt x="659" y="4993"/>
                        <a:pt x="7036" y="1577"/>
                      </a:cubicBezTo>
                      <a:close/>
                    </a:path>
                  </a:pathLst>
                </a:custGeom>
                <a:grpFill/>
                <a:ln w="2845"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D13A33FF-9598-0185-0342-8116C67F9F98}"/>
                    </a:ext>
                  </a:extLst>
                </p:cNvPr>
                <p:cNvSpPr/>
                <p:nvPr/>
              </p:nvSpPr>
              <p:spPr>
                <a:xfrm>
                  <a:off x="7831158" y="2019644"/>
                  <a:ext cx="24361" cy="23763"/>
                </a:xfrm>
                <a:custGeom>
                  <a:avLst/>
                  <a:gdLst>
                    <a:gd name="connsiteX0" fmla="*/ 6908 w 24361"/>
                    <a:gd name="connsiteY0" fmla="*/ 1260 h 23763"/>
                    <a:gd name="connsiteX1" fmla="*/ 23164 w 24361"/>
                    <a:gd name="connsiteY1" fmla="*/ 6526 h 23763"/>
                    <a:gd name="connsiteX2" fmla="*/ 17470 w 24361"/>
                    <a:gd name="connsiteY2" fmla="*/ 22468 h 23763"/>
                    <a:gd name="connsiteX3" fmla="*/ 1215 w 24361"/>
                    <a:gd name="connsiteY3" fmla="*/ 17202 h 23763"/>
                    <a:gd name="connsiteX4" fmla="*/ 6908 w 24361"/>
                    <a:gd name="connsiteY4" fmla="*/ 1260 h 23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61" h="23763">
                      <a:moveTo>
                        <a:pt x="6908" y="1260"/>
                      </a:moveTo>
                      <a:cubicBezTo>
                        <a:pt x="12972" y="-1673"/>
                        <a:pt x="20260" y="690"/>
                        <a:pt x="23164" y="6526"/>
                      </a:cubicBezTo>
                      <a:cubicBezTo>
                        <a:pt x="26067" y="12362"/>
                        <a:pt x="23505" y="19508"/>
                        <a:pt x="17470" y="22468"/>
                      </a:cubicBezTo>
                      <a:cubicBezTo>
                        <a:pt x="11435" y="25458"/>
                        <a:pt x="4147" y="23095"/>
                        <a:pt x="1215" y="17202"/>
                      </a:cubicBezTo>
                      <a:cubicBezTo>
                        <a:pt x="-1718" y="11309"/>
                        <a:pt x="845" y="4163"/>
                        <a:pt x="6908" y="1260"/>
                      </a:cubicBezTo>
                      <a:close/>
                    </a:path>
                  </a:pathLst>
                </a:custGeom>
                <a:grpFill/>
                <a:ln w="2845"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DCB296F2-6D65-647A-03B6-AFDB5F72DE52}"/>
                    </a:ext>
                  </a:extLst>
                </p:cNvPr>
                <p:cNvSpPr/>
                <p:nvPr/>
              </p:nvSpPr>
              <p:spPr>
                <a:xfrm>
                  <a:off x="7774329" y="1895195"/>
                  <a:ext cx="22552" cy="22109"/>
                </a:xfrm>
                <a:custGeom>
                  <a:avLst/>
                  <a:gdLst>
                    <a:gd name="connsiteX0" fmla="*/ 6886 w 22552"/>
                    <a:gd name="connsiteY0" fmla="*/ 960 h 22109"/>
                    <a:gd name="connsiteX1" fmla="*/ 21661 w 22552"/>
                    <a:gd name="connsiteY1" fmla="*/ 6512 h 22109"/>
                    <a:gd name="connsiteX2" fmla="*/ 15682 w 22552"/>
                    <a:gd name="connsiteY2" fmla="*/ 21116 h 22109"/>
                    <a:gd name="connsiteX3" fmla="*/ 907 w 22552"/>
                    <a:gd name="connsiteY3" fmla="*/ 15565 h 22109"/>
                    <a:gd name="connsiteX4" fmla="*/ 6886 w 22552"/>
                    <a:gd name="connsiteY4" fmla="*/ 960 h 22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52" h="22109">
                      <a:moveTo>
                        <a:pt x="6886" y="960"/>
                      </a:moveTo>
                      <a:cubicBezTo>
                        <a:pt x="12636" y="-1516"/>
                        <a:pt x="19241" y="960"/>
                        <a:pt x="21661" y="6512"/>
                      </a:cubicBezTo>
                      <a:cubicBezTo>
                        <a:pt x="24081" y="12063"/>
                        <a:pt x="21404" y="18582"/>
                        <a:pt x="15682" y="21116"/>
                      </a:cubicBezTo>
                      <a:cubicBezTo>
                        <a:pt x="9960" y="23650"/>
                        <a:pt x="3327" y="21173"/>
                        <a:pt x="907" y="15565"/>
                      </a:cubicBezTo>
                      <a:cubicBezTo>
                        <a:pt x="-1541" y="9985"/>
                        <a:pt x="1135" y="3437"/>
                        <a:pt x="6886" y="960"/>
                      </a:cubicBezTo>
                      <a:close/>
                    </a:path>
                  </a:pathLst>
                </a:custGeom>
                <a:grpFill/>
                <a:ln w="2845"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C101AC43-7E18-8209-A6A0-105894F58628}"/>
                    </a:ext>
                  </a:extLst>
                </p:cNvPr>
                <p:cNvSpPr/>
                <p:nvPr/>
              </p:nvSpPr>
              <p:spPr>
                <a:xfrm>
                  <a:off x="7722517" y="1768522"/>
                  <a:ext cx="20799" cy="20419"/>
                </a:xfrm>
                <a:custGeom>
                  <a:avLst/>
                  <a:gdLst>
                    <a:gd name="connsiteX0" fmla="*/ 6800 w 20799"/>
                    <a:gd name="connsiteY0" fmla="*/ 722 h 20419"/>
                    <a:gd name="connsiteX1" fmla="*/ 20152 w 20799"/>
                    <a:gd name="connsiteY1" fmla="*/ 6416 h 20419"/>
                    <a:gd name="connsiteX2" fmla="*/ 14003 w 20799"/>
                    <a:gd name="connsiteY2" fmla="*/ 19682 h 20419"/>
                    <a:gd name="connsiteX3" fmla="*/ 651 w 20799"/>
                    <a:gd name="connsiteY3" fmla="*/ 13988 h 20419"/>
                    <a:gd name="connsiteX4" fmla="*/ 6800 w 20799"/>
                    <a:gd name="connsiteY4" fmla="*/ 722 h 20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9" h="20419">
                      <a:moveTo>
                        <a:pt x="6800" y="722"/>
                      </a:moveTo>
                      <a:cubicBezTo>
                        <a:pt x="12181" y="-1356"/>
                        <a:pt x="18159" y="1206"/>
                        <a:pt x="20152" y="6416"/>
                      </a:cubicBezTo>
                      <a:cubicBezTo>
                        <a:pt x="22145" y="11626"/>
                        <a:pt x="19383" y="17575"/>
                        <a:pt x="14003" y="19682"/>
                      </a:cubicBezTo>
                      <a:cubicBezTo>
                        <a:pt x="8622" y="21789"/>
                        <a:pt x="2643" y="19227"/>
                        <a:pt x="651" y="13988"/>
                      </a:cubicBezTo>
                      <a:cubicBezTo>
                        <a:pt x="-1342" y="8722"/>
                        <a:pt x="1391" y="2800"/>
                        <a:pt x="6800" y="722"/>
                      </a:cubicBezTo>
                      <a:close/>
                    </a:path>
                  </a:pathLst>
                </a:custGeom>
                <a:grpFill/>
                <a:ln w="2845"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2F33E1AD-23EE-6224-F427-BE10CCCA05C1}"/>
                    </a:ext>
                  </a:extLst>
                </p:cNvPr>
                <p:cNvSpPr/>
                <p:nvPr/>
              </p:nvSpPr>
              <p:spPr>
                <a:xfrm>
                  <a:off x="7675993" y="1639878"/>
                  <a:ext cx="19165" cy="18599"/>
                </a:xfrm>
                <a:custGeom>
                  <a:avLst/>
                  <a:gdLst>
                    <a:gd name="connsiteX0" fmla="*/ 6494 w 19165"/>
                    <a:gd name="connsiteY0" fmla="*/ 519 h 18599"/>
                    <a:gd name="connsiteX1" fmla="*/ 18650 w 19165"/>
                    <a:gd name="connsiteY1" fmla="*/ 6184 h 18599"/>
                    <a:gd name="connsiteX2" fmla="*/ 12671 w 19165"/>
                    <a:gd name="connsiteY2" fmla="*/ 18055 h 18599"/>
                    <a:gd name="connsiteX3" fmla="*/ 515 w 19165"/>
                    <a:gd name="connsiteY3" fmla="*/ 12390 h 18599"/>
                    <a:gd name="connsiteX4" fmla="*/ 6494 w 19165"/>
                    <a:gd name="connsiteY4" fmla="*/ 519 h 18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5" h="18599">
                      <a:moveTo>
                        <a:pt x="6494" y="519"/>
                      </a:moveTo>
                      <a:cubicBezTo>
                        <a:pt x="11504" y="-1161"/>
                        <a:pt x="16942" y="1373"/>
                        <a:pt x="18650" y="6184"/>
                      </a:cubicBezTo>
                      <a:cubicBezTo>
                        <a:pt x="20358" y="11023"/>
                        <a:pt x="17682" y="16319"/>
                        <a:pt x="12671" y="18055"/>
                      </a:cubicBezTo>
                      <a:cubicBezTo>
                        <a:pt x="7661" y="19792"/>
                        <a:pt x="2223" y="17230"/>
                        <a:pt x="515" y="12390"/>
                      </a:cubicBezTo>
                      <a:cubicBezTo>
                        <a:pt x="-1193" y="7522"/>
                        <a:pt x="1483" y="2227"/>
                        <a:pt x="6494" y="519"/>
                      </a:cubicBezTo>
                      <a:close/>
                    </a:path>
                  </a:pathLst>
                </a:custGeom>
                <a:grpFill/>
                <a:ln w="2845"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B616184C-A391-D91F-6FB1-87DD34A94BC7}"/>
                    </a:ext>
                  </a:extLst>
                </p:cNvPr>
                <p:cNvSpPr/>
                <p:nvPr/>
              </p:nvSpPr>
              <p:spPr>
                <a:xfrm>
                  <a:off x="7635167" y="1509225"/>
                  <a:ext cx="17374" cy="16931"/>
                </a:xfrm>
                <a:custGeom>
                  <a:avLst/>
                  <a:gdLst>
                    <a:gd name="connsiteX0" fmla="*/ 6269 w 17374"/>
                    <a:gd name="connsiteY0" fmla="*/ 360 h 16931"/>
                    <a:gd name="connsiteX1" fmla="*/ 17030 w 17374"/>
                    <a:gd name="connsiteY1" fmla="*/ 5997 h 16931"/>
                    <a:gd name="connsiteX2" fmla="*/ 11108 w 17374"/>
                    <a:gd name="connsiteY2" fmla="*/ 16558 h 16931"/>
                    <a:gd name="connsiteX3" fmla="*/ 347 w 17374"/>
                    <a:gd name="connsiteY3" fmla="*/ 10922 h 16931"/>
                    <a:gd name="connsiteX4" fmla="*/ 6269 w 17374"/>
                    <a:gd name="connsiteY4" fmla="*/ 360 h 1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74" h="16931">
                      <a:moveTo>
                        <a:pt x="6269" y="360"/>
                      </a:moveTo>
                      <a:cubicBezTo>
                        <a:pt x="10881" y="-978"/>
                        <a:pt x="15691" y="1527"/>
                        <a:pt x="17030" y="5997"/>
                      </a:cubicBezTo>
                      <a:cubicBezTo>
                        <a:pt x="18368" y="10466"/>
                        <a:pt x="15691" y="15192"/>
                        <a:pt x="11108" y="16558"/>
                      </a:cubicBezTo>
                      <a:cubicBezTo>
                        <a:pt x="6496" y="17925"/>
                        <a:pt x="1685" y="15420"/>
                        <a:pt x="347" y="10922"/>
                      </a:cubicBezTo>
                      <a:cubicBezTo>
                        <a:pt x="-991" y="6424"/>
                        <a:pt x="1657" y="1698"/>
                        <a:pt x="6269" y="360"/>
                      </a:cubicBezTo>
                      <a:close/>
                    </a:path>
                  </a:pathLst>
                </a:custGeom>
                <a:grpFill/>
                <a:ln w="2845"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BA9091E6-13A8-1D81-6228-54A3AFD97FA8}"/>
                    </a:ext>
                  </a:extLst>
                </p:cNvPr>
                <p:cNvSpPr/>
                <p:nvPr/>
              </p:nvSpPr>
              <p:spPr>
                <a:xfrm>
                  <a:off x="7599574" y="1377020"/>
                  <a:ext cx="15599" cy="15235"/>
                </a:xfrm>
                <a:custGeom>
                  <a:avLst/>
                  <a:gdLst>
                    <a:gd name="connsiteX0" fmla="*/ 5992 w 15599"/>
                    <a:gd name="connsiteY0" fmla="*/ 244 h 15235"/>
                    <a:gd name="connsiteX1" fmla="*/ 15387 w 15599"/>
                    <a:gd name="connsiteY1" fmla="*/ 5710 h 15235"/>
                    <a:gd name="connsiteX2" fmla="*/ 9608 w 15599"/>
                    <a:gd name="connsiteY2" fmla="*/ 14991 h 15235"/>
                    <a:gd name="connsiteX3" fmla="*/ 213 w 15599"/>
                    <a:gd name="connsiteY3" fmla="*/ 9525 h 15235"/>
                    <a:gd name="connsiteX4" fmla="*/ 5992 w 15599"/>
                    <a:gd name="connsiteY4" fmla="*/ 244 h 1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9" h="15235">
                      <a:moveTo>
                        <a:pt x="5992" y="244"/>
                      </a:moveTo>
                      <a:cubicBezTo>
                        <a:pt x="10177" y="-809"/>
                        <a:pt x="14390" y="1639"/>
                        <a:pt x="15387" y="5710"/>
                      </a:cubicBezTo>
                      <a:cubicBezTo>
                        <a:pt x="16383" y="9781"/>
                        <a:pt x="13793" y="13938"/>
                        <a:pt x="9608" y="14991"/>
                      </a:cubicBezTo>
                      <a:cubicBezTo>
                        <a:pt x="5423" y="16044"/>
                        <a:pt x="1210" y="13596"/>
                        <a:pt x="213" y="9525"/>
                      </a:cubicBezTo>
                      <a:cubicBezTo>
                        <a:pt x="-783" y="5426"/>
                        <a:pt x="1807" y="1269"/>
                        <a:pt x="5992" y="244"/>
                      </a:cubicBezTo>
                      <a:close/>
                    </a:path>
                  </a:pathLst>
                </a:custGeom>
                <a:grpFill/>
                <a:ln w="2845"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FB80C3F0-3A75-D929-2850-8AE73B6F1F33}"/>
                    </a:ext>
                  </a:extLst>
                </p:cNvPr>
                <p:cNvSpPr/>
                <p:nvPr/>
              </p:nvSpPr>
              <p:spPr>
                <a:xfrm>
                  <a:off x="7569486" y="1243459"/>
                  <a:ext cx="13884" cy="13484"/>
                </a:xfrm>
                <a:custGeom>
                  <a:avLst/>
                  <a:gdLst>
                    <a:gd name="connsiteX0" fmla="*/ 5505 w 13884"/>
                    <a:gd name="connsiteY0" fmla="*/ 148 h 13484"/>
                    <a:gd name="connsiteX1" fmla="*/ 13732 w 13884"/>
                    <a:gd name="connsiteY1" fmla="*/ 5329 h 13484"/>
                    <a:gd name="connsiteX2" fmla="*/ 8380 w 13884"/>
                    <a:gd name="connsiteY2" fmla="*/ 13329 h 13484"/>
                    <a:gd name="connsiteX3" fmla="*/ 153 w 13884"/>
                    <a:gd name="connsiteY3" fmla="*/ 8147 h 13484"/>
                    <a:gd name="connsiteX4" fmla="*/ 5505 w 13884"/>
                    <a:gd name="connsiteY4" fmla="*/ 148 h 13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4" h="13484">
                      <a:moveTo>
                        <a:pt x="5505" y="148"/>
                      </a:moveTo>
                      <a:cubicBezTo>
                        <a:pt x="9263" y="-621"/>
                        <a:pt x="12935" y="1685"/>
                        <a:pt x="13732" y="5329"/>
                      </a:cubicBezTo>
                      <a:cubicBezTo>
                        <a:pt x="14530" y="8944"/>
                        <a:pt x="12110" y="12531"/>
                        <a:pt x="8380" y="13329"/>
                      </a:cubicBezTo>
                      <a:cubicBezTo>
                        <a:pt x="4623" y="14126"/>
                        <a:pt x="950" y="11791"/>
                        <a:pt x="153" y="8147"/>
                      </a:cubicBezTo>
                      <a:cubicBezTo>
                        <a:pt x="-644" y="4503"/>
                        <a:pt x="1747" y="916"/>
                        <a:pt x="5505" y="148"/>
                      </a:cubicBezTo>
                      <a:close/>
                    </a:path>
                  </a:pathLst>
                </a:custGeom>
                <a:grpFill/>
                <a:ln w="2845"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0AC8BF2E-EBA9-5F31-E924-3547FB03CCF2}"/>
                    </a:ext>
                  </a:extLst>
                </p:cNvPr>
                <p:cNvSpPr/>
                <p:nvPr/>
              </p:nvSpPr>
              <p:spPr>
                <a:xfrm>
                  <a:off x="7545218" y="1108669"/>
                  <a:ext cx="12117" cy="11781"/>
                </a:xfrm>
                <a:custGeom>
                  <a:avLst/>
                  <a:gdLst>
                    <a:gd name="connsiteX0" fmla="*/ 5091 w 12117"/>
                    <a:gd name="connsiteY0" fmla="*/ 83 h 11781"/>
                    <a:gd name="connsiteX1" fmla="*/ 12037 w 12117"/>
                    <a:gd name="connsiteY1" fmla="*/ 4894 h 11781"/>
                    <a:gd name="connsiteX2" fmla="*/ 7026 w 12117"/>
                    <a:gd name="connsiteY2" fmla="*/ 11698 h 11781"/>
                    <a:gd name="connsiteX3" fmla="*/ 80 w 12117"/>
                    <a:gd name="connsiteY3" fmla="*/ 6887 h 11781"/>
                    <a:gd name="connsiteX4" fmla="*/ 5091 w 12117"/>
                    <a:gd name="connsiteY4" fmla="*/ 83 h 11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781">
                      <a:moveTo>
                        <a:pt x="5091" y="83"/>
                      </a:moveTo>
                      <a:cubicBezTo>
                        <a:pt x="8393" y="-458"/>
                        <a:pt x="11525" y="1706"/>
                        <a:pt x="12037" y="4894"/>
                      </a:cubicBezTo>
                      <a:cubicBezTo>
                        <a:pt x="12578" y="8111"/>
                        <a:pt x="10329" y="11129"/>
                        <a:pt x="7026" y="11698"/>
                      </a:cubicBezTo>
                      <a:cubicBezTo>
                        <a:pt x="3724" y="12239"/>
                        <a:pt x="621" y="10104"/>
                        <a:pt x="80" y="6887"/>
                      </a:cubicBezTo>
                      <a:cubicBezTo>
                        <a:pt x="-461" y="3670"/>
                        <a:pt x="1788" y="624"/>
                        <a:pt x="5091" y="83"/>
                      </a:cubicBezTo>
                      <a:close/>
                    </a:path>
                  </a:pathLst>
                </a:custGeom>
                <a:grpFill/>
                <a:ln w="2845"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62921283-F8F4-513D-02F8-C65517E3F1BE}"/>
                    </a:ext>
                  </a:extLst>
                </p:cNvPr>
                <p:cNvSpPr/>
                <p:nvPr/>
              </p:nvSpPr>
              <p:spPr>
                <a:xfrm>
                  <a:off x="7526279" y="973005"/>
                  <a:ext cx="10368" cy="10104"/>
                </a:xfrm>
                <a:custGeom>
                  <a:avLst/>
                  <a:gdLst>
                    <a:gd name="connsiteX0" fmla="*/ 4615 w 10368"/>
                    <a:gd name="connsiteY0" fmla="*/ 39 h 10104"/>
                    <a:gd name="connsiteX1" fmla="*/ 10337 w 10368"/>
                    <a:gd name="connsiteY1" fmla="*/ 4423 h 10104"/>
                    <a:gd name="connsiteX2" fmla="*/ 5754 w 10368"/>
                    <a:gd name="connsiteY2" fmla="*/ 10059 h 10104"/>
                    <a:gd name="connsiteX3" fmla="*/ 32 w 10368"/>
                    <a:gd name="connsiteY3" fmla="*/ 5675 h 10104"/>
                    <a:gd name="connsiteX4" fmla="*/ 4615 w 10368"/>
                    <a:gd name="connsiteY4" fmla="*/ 39 h 10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8" h="10104">
                      <a:moveTo>
                        <a:pt x="4615" y="39"/>
                      </a:moveTo>
                      <a:cubicBezTo>
                        <a:pt x="7462" y="-303"/>
                        <a:pt x="10024" y="1661"/>
                        <a:pt x="10337" y="4423"/>
                      </a:cubicBezTo>
                      <a:cubicBezTo>
                        <a:pt x="10650" y="7184"/>
                        <a:pt x="8601" y="9718"/>
                        <a:pt x="5754" y="10059"/>
                      </a:cubicBezTo>
                      <a:cubicBezTo>
                        <a:pt x="2907" y="10430"/>
                        <a:pt x="345" y="8465"/>
                        <a:pt x="32" y="5675"/>
                      </a:cubicBezTo>
                      <a:cubicBezTo>
                        <a:pt x="-282" y="2914"/>
                        <a:pt x="1768" y="380"/>
                        <a:pt x="4615" y="39"/>
                      </a:cubicBezTo>
                      <a:close/>
                    </a:path>
                  </a:pathLst>
                </a:custGeom>
                <a:grpFill/>
                <a:ln w="2845"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D022DB19-8CA6-29F1-21DA-BED5A375D65B}"/>
                    </a:ext>
                  </a:extLst>
                </p:cNvPr>
                <p:cNvSpPr/>
                <p:nvPr/>
              </p:nvSpPr>
              <p:spPr>
                <a:xfrm>
                  <a:off x="7513143" y="836608"/>
                  <a:ext cx="8628" cy="8372"/>
                </a:xfrm>
                <a:custGeom>
                  <a:avLst/>
                  <a:gdLst>
                    <a:gd name="connsiteX0" fmla="*/ 3944 w 8628"/>
                    <a:gd name="connsiteY0" fmla="*/ 16 h 8372"/>
                    <a:gd name="connsiteX1" fmla="*/ 8613 w 8628"/>
                    <a:gd name="connsiteY1" fmla="*/ 3831 h 8372"/>
                    <a:gd name="connsiteX2" fmla="*/ 4684 w 8628"/>
                    <a:gd name="connsiteY2" fmla="*/ 8357 h 8372"/>
                    <a:gd name="connsiteX3" fmla="*/ 15 w 8628"/>
                    <a:gd name="connsiteY3" fmla="*/ 4542 h 8372"/>
                    <a:gd name="connsiteX4" fmla="*/ 3944 w 8628"/>
                    <a:gd name="connsiteY4" fmla="*/ 16 h 8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8" h="8372">
                      <a:moveTo>
                        <a:pt x="3944" y="16"/>
                      </a:moveTo>
                      <a:cubicBezTo>
                        <a:pt x="6307" y="-183"/>
                        <a:pt x="8414" y="1525"/>
                        <a:pt x="8613" y="3831"/>
                      </a:cubicBezTo>
                      <a:cubicBezTo>
                        <a:pt x="8812" y="6136"/>
                        <a:pt x="7047" y="8158"/>
                        <a:pt x="4684" y="8357"/>
                      </a:cubicBezTo>
                      <a:cubicBezTo>
                        <a:pt x="2321" y="8556"/>
                        <a:pt x="215" y="6848"/>
                        <a:pt x="15" y="4542"/>
                      </a:cubicBezTo>
                      <a:cubicBezTo>
                        <a:pt x="-184" y="2236"/>
                        <a:pt x="1581" y="215"/>
                        <a:pt x="3944" y="16"/>
                      </a:cubicBezTo>
                      <a:close/>
                    </a:path>
                  </a:pathLst>
                </a:custGeom>
                <a:grpFill/>
                <a:ln w="2845" cap="flat">
                  <a:noFill/>
                  <a:prstDash val="solid"/>
                  <a:miter/>
                </a:ln>
              </p:spPr>
              <p:txBody>
                <a:bodyPr rtlCol="0" anchor="ctr"/>
                <a:lstStyle/>
                <a:p>
                  <a:endParaRPr lang="en-US"/>
                </a:p>
              </p:txBody>
            </p:sp>
            <p:sp>
              <p:nvSpPr>
                <p:cNvPr id="1561" name="Freeform: Shape 1560">
                  <a:extLst>
                    <a:ext uri="{FF2B5EF4-FFF2-40B4-BE49-F238E27FC236}">
                      <a16:creationId xmlns:a16="http://schemas.microsoft.com/office/drawing/2014/main" id="{E6C6F2FD-02AD-1F52-4693-30655F9CC5F4}"/>
                    </a:ext>
                  </a:extLst>
                </p:cNvPr>
                <p:cNvSpPr/>
                <p:nvPr/>
              </p:nvSpPr>
              <p:spPr>
                <a:xfrm>
                  <a:off x="7505612" y="699774"/>
                  <a:ext cx="6864" cy="6668"/>
                </a:xfrm>
                <a:custGeom>
                  <a:avLst/>
                  <a:gdLst>
                    <a:gd name="connsiteX0" fmla="*/ 3304 w 6864"/>
                    <a:gd name="connsiteY0" fmla="*/ 4 h 6668"/>
                    <a:gd name="connsiteX1" fmla="*/ 6863 w 6864"/>
                    <a:gd name="connsiteY1" fmla="*/ 3192 h 6668"/>
                    <a:gd name="connsiteX2" fmla="*/ 3560 w 6864"/>
                    <a:gd name="connsiteY2" fmla="*/ 6665 h 6668"/>
                    <a:gd name="connsiteX3" fmla="*/ 2 w 6864"/>
                    <a:gd name="connsiteY3" fmla="*/ 3477 h 6668"/>
                    <a:gd name="connsiteX4" fmla="*/ 3304 w 6864"/>
                    <a:gd name="connsiteY4" fmla="*/ 4 h 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4" h="6668">
                      <a:moveTo>
                        <a:pt x="3304" y="4"/>
                      </a:moveTo>
                      <a:cubicBezTo>
                        <a:pt x="5211" y="-82"/>
                        <a:pt x="6806" y="1370"/>
                        <a:pt x="6863" y="3192"/>
                      </a:cubicBezTo>
                      <a:cubicBezTo>
                        <a:pt x="6920" y="5042"/>
                        <a:pt x="5439" y="6580"/>
                        <a:pt x="3560" y="6665"/>
                      </a:cubicBezTo>
                      <a:cubicBezTo>
                        <a:pt x="1653" y="6751"/>
                        <a:pt x="59" y="5327"/>
                        <a:pt x="2" y="3477"/>
                      </a:cubicBezTo>
                      <a:cubicBezTo>
                        <a:pt x="-55" y="1626"/>
                        <a:pt x="1425" y="89"/>
                        <a:pt x="3304" y="4"/>
                      </a:cubicBezTo>
                      <a:close/>
                    </a:path>
                  </a:pathLst>
                </a:custGeom>
                <a:grpFill/>
                <a:ln w="2845"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E045F4CD-8B55-F1F2-D0D3-673C07898CEC}"/>
                    </a:ext>
                  </a:extLst>
                </p:cNvPr>
                <p:cNvSpPr/>
                <p:nvPr/>
              </p:nvSpPr>
              <p:spPr>
                <a:xfrm>
                  <a:off x="7503365" y="562703"/>
                  <a:ext cx="5124" cy="4953"/>
                </a:xfrm>
                <a:custGeom>
                  <a:avLst/>
                  <a:gdLst>
                    <a:gd name="connsiteX0" fmla="*/ 2534 w 5124"/>
                    <a:gd name="connsiteY0" fmla="*/ 0 h 4953"/>
                    <a:gd name="connsiteX1" fmla="*/ 5124 w 5124"/>
                    <a:gd name="connsiteY1" fmla="*/ 2477 h 4953"/>
                    <a:gd name="connsiteX2" fmla="*/ 2590 w 5124"/>
                    <a:gd name="connsiteY2" fmla="*/ 4953 h 4953"/>
                    <a:gd name="connsiteX3" fmla="*/ 0 w 5124"/>
                    <a:gd name="connsiteY3" fmla="*/ 2477 h 4953"/>
                    <a:gd name="connsiteX4" fmla="*/ 2534 w 5124"/>
                    <a:gd name="connsiteY4" fmla="*/ 0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 h="4953">
                      <a:moveTo>
                        <a:pt x="2534" y="0"/>
                      </a:moveTo>
                      <a:cubicBezTo>
                        <a:pt x="3957" y="0"/>
                        <a:pt x="5124" y="1110"/>
                        <a:pt x="5124" y="2477"/>
                      </a:cubicBezTo>
                      <a:cubicBezTo>
                        <a:pt x="5124" y="3843"/>
                        <a:pt x="4014" y="4953"/>
                        <a:pt x="2590" y="4953"/>
                      </a:cubicBezTo>
                      <a:cubicBezTo>
                        <a:pt x="1167" y="4953"/>
                        <a:pt x="0" y="3843"/>
                        <a:pt x="0" y="2477"/>
                      </a:cubicBezTo>
                      <a:cubicBezTo>
                        <a:pt x="0" y="1110"/>
                        <a:pt x="1110" y="0"/>
                        <a:pt x="2534" y="0"/>
                      </a:cubicBezTo>
                      <a:close/>
                    </a:path>
                  </a:pathLst>
                </a:custGeom>
                <a:grpFill/>
                <a:ln w="2845" cap="flat">
                  <a:noFill/>
                  <a:prstDash val="solid"/>
                  <a:miter/>
                </a:ln>
              </p:spPr>
              <p:txBody>
                <a:bodyPr rtlCol="0" anchor="ctr"/>
                <a:lstStyle/>
                <a:p>
                  <a:endParaRPr lang="en-US"/>
                </a:p>
              </p:txBody>
            </p:sp>
          </p:grpSp>
          <p:grpSp>
            <p:nvGrpSpPr>
              <p:cNvPr id="726" name="Graphic 9">
                <a:extLst>
                  <a:ext uri="{FF2B5EF4-FFF2-40B4-BE49-F238E27FC236}">
                    <a16:creationId xmlns:a16="http://schemas.microsoft.com/office/drawing/2014/main" id="{A780FCC5-BB43-1448-9980-B922D8623B4D}"/>
                  </a:ext>
                </a:extLst>
              </p:cNvPr>
              <p:cNvGrpSpPr/>
              <p:nvPr/>
            </p:nvGrpSpPr>
            <p:grpSpPr>
              <a:xfrm>
                <a:off x="7368910" y="562504"/>
                <a:ext cx="4905751" cy="3530634"/>
                <a:chOff x="7368910" y="562504"/>
                <a:chExt cx="4905751" cy="3530634"/>
              </a:xfrm>
              <a:grpFill/>
            </p:grpSpPr>
            <p:sp>
              <p:nvSpPr>
                <p:cNvPr id="1465" name="Freeform: Shape 1464">
                  <a:extLst>
                    <a:ext uri="{FF2B5EF4-FFF2-40B4-BE49-F238E27FC236}">
                      <a16:creationId xmlns:a16="http://schemas.microsoft.com/office/drawing/2014/main" id="{F3D6E281-27F7-5088-88F5-742933AD6444}"/>
                    </a:ext>
                  </a:extLst>
                </p:cNvPr>
                <p:cNvSpPr/>
                <p:nvPr/>
              </p:nvSpPr>
              <p:spPr>
                <a:xfrm>
                  <a:off x="12184096" y="3733525"/>
                  <a:ext cx="90564" cy="92553"/>
                </a:xfrm>
                <a:custGeom>
                  <a:avLst/>
                  <a:gdLst>
                    <a:gd name="connsiteX0" fmla="*/ 3576 w 90564"/>
                    <a:gd name="connsiteY0" fmla="*/ 63483 h 92553"/>
                    <a:gd name="connsiteX1" fmla="*/ 3235 w 90564"/>
                    <a:gd name="connsiteY1" fmla="*/ 28154 h 92553"/>
                    <a:gd name="connsiteX2" fmla="*/ 27091 w 90564"/>
                    <a:gd name="connsiteY2" fmla="*/ 3586 h 92553"/>
                    <a:gd name="connsiteX3" fmla="*/ 86533 w 90564"/>
                    <a:gd name="connsiteY3" fmla="*/ 28268 h 92553"/>
                    <a:gd name="connsiteX4" fmla="*/ 63388 w 90564"/>
                    <a:gd name="connsiteY4" fmla="*/ 89076 h 92553"/>
                    <a:gd name="connsiteX5" fmla="*/ 28343 w 90564"/>
                    <a:gd name="connsiteY5" fmla="*/ 88820 h 92553"/>
                    <a:gd name="connsiteX6" fmla="*/ 3576 w 90564"/>
                    <a:gd name="connsiteY6" fmla="*/ 63483 h 9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64" h="92553">
                      <a:moveTo>
                        <a:pt x="3576" y="63483"/>
                      </a:moveTo>
                      <a:cubicBezTo>
                        <a:pt x="-1263" y="51612"/>
                        <a:pt x="-1007" y="38972"/>
                        <a:pt x="3235" y="28154"/>
                      </a:cubicBezTo>
                      <a:cubicBezTo>
                        <a:pt x="7477" y="17279"/>
                        <a:pt x="15818" y="8454"/>
                        <a:pt x="27091" y="3586"/>
                      </a:cubicBezTo>
                      <a:cubicBezTo>
                        <a:pt x="49524" y="-6236"/>
                        <a:pt x="76142" y="4810"/>
                        <a:pt x="86533" y="28268"/>
                      </a:cubicBezTo>
                      <a:cubicBezTo>
                        <a:pt x="96924" y="51726"/>
                        <a:pt x="86533" y="78941"/>
                        <a:pt x="63388" y="89076"/>
                      </a:cubicBezTo>
                      <a:cubicBezTo>
                        <a:pt x="51801" y="94058"/>
                        <a:pt x="39161" y="93432"/>
                        <a:pt x="28343" y="88820"/>
                      </a:cubicBezTo>
                      <a:cubicBezTo>
                        <a:pt x="17498" y="84180"/>
                        <a:pt x="8416" y="75354"/>
                        <a:pt x="3576" y="63483"/>
                      </a:cubicBezTo>
                      <a:close/>
                    </a:path>
                  </a:pathLst>
                </a:custGeom>
                <a:grpFill/>
                <a:ln w="2845"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id="{A1F57697-55FD-CF87-9838-1E970C4F7CC4}"/>
                    </a:ext>
                  </a:extLst>
                </p:cNvPr>
                <p:cNvSpPr/>
                <p:nvPr/>
              </p:nvSpPr>
              <p:spPr>
                <a:xfrm>
                  <a:off x="12051859" y="3787657"/>
                  <a:ext cx="88721" cy="90824"/>
                </a:xfrm>
                <a:custGeom>
                  <a:avLst/>
                  <a:gdLst>
                    <a:gd name="connsiteX0" fmla="*/ 2810 w 88721"/>
                    <a:gd name="connsiteY0" fmla="*/ 60765 h 90824"/>
                    <a:gd name="connsiteX1" fmla="*/ 3949 w 88721"/>
                    <a:gd name="connsiteY1" fmla="*/ 26233 h 90824"/>
                    <a:gd name="connsiteX2" fmla="*/ 28175 w 88721"/>
                    <a:gd name="connsiteY2" fmla="*/ 2747 h 90824"/>
                    <a:gd name="connsiteX3" fmla="*/ 85511 w 88721"/>
                    <a:gd name="connsiteY3" fmla="*/ 29649 h 90824"/>
                    <a:gd name="connsiteX4" fmla="*/ 60230 w 88721"/>
                    <a:gd name="connsiteY4" fmla="*/ 87952 h 90824"/>
                    <a:gd name="connsiteX5" fmla="*/ 26069 w 88721"/>
                    <a:gd name="connsiteY5" fmla="*/ 86671 h 90824"/>
                    <a:gd name="connsiteX6" fmla="*/ 2810 w 88721"/>
                    <a:gd name="connsiteY6" fmla="*/ 60765 h 9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721" h="90824">
                      <a:moveTo>
                        <a:pt x="2810" y="60765"/>
                      </a:moveTo>
                      <a:cubicBezTo>
                        <a:pt x="-1460" y="48951"/>
                        <a:pt x="-691" y="36624"/>
                        <a:pt x="3949" y="26233"/>
                      </a:cubicBezTo>
                      <a:cubicBezTo>
                        <a:pt x="8532" y="15671"/>
                        <a:pt x="16930" y="7045"/>
                        <a:pt x="28175" y="2747"/>
                      </a:cubicBezTo>
                      <a:cubicBezTo>
                        <a:pt x="50637" y="-5794"/>
                        <a:pt x="76315" y="6248"/>
                        <a:pt x="85511" y="29649"/>
                      </a:cubicBezTo>
                      <a:cubicBezTo>
                        <a:pt x="94734" y="53050"/>
                        <a:pt x="83404" y="79127"/>
                        <a:pt x="60230" y="87952"/>
                      </a:cubicBezTo>
                      <a:cubicBezTo>
                        <a:pt x="48673" y="92336"/>
                        <a:pt x="36431" y="91539"/>
                        <a:pt x="26069" y="86671"/>
                      </a:cubicBezTo>
                      <a:cubicBezTo>
                        <a:pt x="15621" y="81632"/>
                        <a:pt x="7080" y="72579"/>
                        <a:pt x="2810" y="60765"/>
                      </a:cubicBezTo>
                      <a:close/>
                    </a:path>
                  </a:pathLst>
                </a:custGeom>
                <a:grpFill/>
                <a:ln w="2845"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3104E861-E4D3-CC2B-7E5B-D2DF150FDC31}"/>
                    </a:ext>
                  </a:extLst>
                </p:cNvPr>
                <p:cNvSpPr/>
                <p:nvPr/>
              </p:nvSpPr>
              <p:spPr>
                <a:xfrm>
                  <a:off x="11917463" y="3836403"/>
                  <a:ext cx="86898" cy="88870"/>
                </a:xfrm>
                <a:custGeom>
                  <a:avLst/>
                  <a:gdLst>
                    <a:gd name="connsiteX0" fmla="*/ 2152 w 86898"/>
                    <a:gd name="connsiteY0" fmla="*/ 57768 h 88870"/>
                    <a:gd name="connsiteX1" fmla="*/ 29367 w 86898"/>
                    <a:gd name="connsiteY1" fmla="*/ 2027 h 88870"/>
                    <a:gd name="connsiteX2" fmla="*/ 62277 w 86898"/>
                    <a:gd name="connsiteY2" fmla="*/ 4959 h 88870"/>
                    <a:gd name="connsiteX3" fmla="*/ 84397 w 86898"/>
                    <a:gd name="connsiteY3" fmla="*/ 30609 h 88870"/>
                    <a:gd name="connsiteX4" fmla="*/ 82575 w 86898"/>
                    <a:gd name="connsiteY4" fmla="*/ 64686 h 88870"/>
                    <a:gd name="connsiteX5" fmla="*/ 57323 w 86898"/>
                    <a:gd name="connsiteY5" fmla="*/ 86749 h 88870"/>
                    <a:gd name="connsiteX6" fmla="*/ 2152 w 86898"/>
                    <a:gd name="connsiteY6" fmla="*/ 57768 h 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98" h="88870">
                      <a:moveTo>
                        <a:pt x="2152" y="57768"/>
                      </a:moveTo>
                      <a:cubicBezTo>
                        <a:pt x="-5221" y="34253"/>
                        <a:pt x="6963" y="9315"/>
                        <a:pt x="29367" y="2027"/>
                      </a:cubicBezTo>
                      <a:cubicBezTo>
                        <a:pt x="40584" y="-1674"/>
                        <a:pt x="52370" y="-80"/>
                        <a:pt x="62277" y="4959"/>
                      </a:cubicBezTo>
                      <a:cubicBezTo>
                        <a:pt x="72184" y="10027"/>
                        <a:pt x="80383" y="18966"/>
                        <a:pt x="84397" y="30609"/>
                      </a:cubicBezTo>
                      <a:cubicBezTo>
                        <a:pt x="88411" y="42253"/>
                        <a:pt x="87443" y="54409"/>
                        <a:pt x="82575" y="64686"/>
                      </a:cubicBezTo>
                      <a:cubicBezTo>
                        <a:pt x="77735" y="74963"/>
                        <a:pt x="68825" y="82962"/>
                        <a:pt x="57323" y="86749"/>
                      </a:cubicBezTo>
                      <a:cubicBezTo>
                        <a:pt x="34236" y="94236"/>
                        <a:pt x="9525" y="81283"/>
                        <a:pt x="2152" y="57768"/>
                      </a:cubicBezTo>
                      <a:close/>
                    </a:path>
                  </a:pathLst>
                </a:custGeom>
                <a:grpFill/>
                <a:ln w="2845" cap="flat">
                  <a:noFill/>
                  <a:prstDash val="solid"/>
                  <a:miter/>
                </a:ln>
              </p:spPr>
              <p:txBody>
                <a:bodyPr rtlCol="0" anchor="ctr"/>
                <a:lstStyle/>
                <a:p>
                  <a:endParaRPr lang="en-US"/>
                </a:p>
              </p:txBody>
            </p:sp>
            <p:sp>
              <p:nvSpPr>
                <p:cNvPr id="1468" name="Freeform: Shape 1467">
                  <a:extLst>
                    <a:ext uri="{FF2B5EF4-FFF2-40B4-BE49-F238E27FC236}">
                      <a16:creationId xmlns:a16="http://schemas.microsoft.com/office/drawing/2014/main" id="{9F363564-3A84-623E-BF85-01673018EBBD}"/>
                    </a:ext>
                  </a:extLst>
                </p:cNvPr>
                <p:cNvSpPr/>
                <p:nvPr/>
              </p:nvSpPr>
              <p:spPr>
                <a:xfrm>
                  <a:off x="11781222" y="3879430"/>
                  <a:ext cx="85050" cy="87236"/>
                </a:xfrm>
                <a:custGeom>
                  <a:avLst/>
                  <a:gdLst>
                    <a:gd name="connsiteX0" fmla="*/ 1575 w 85050"/>
                    <a:gd name="connsiteY0" fmla="*/ 54824 h 87236"/>
                    <a:gd name="connsiteX1" fmla="*/ 30555 w 85050"/>
                    <a:gd name="connsiteY1" fmla="*/ 1674 h 87236"/>
                    <a:gd name="connsiteX2" fmla="*/ 83164 w 85050"/>
                    <a:gd name="connsiteY2" fmla="*/ 31594 h 87236"/>
                    <a:gd name="connsiteX3" fmla="*/ 54469 w 85050"/>
                    <a:gd name="connsiteY3" fmla="*/ 85712 h 87236"/>
                    <a:gd name="connsiteX4" fmla="*/ 1575 w 85050"/>
                    <a:gd name="connsiteY4" fmla="*/ 54824 h 8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0" h="87236">
                      <a:moveTo>
                        <a:pt x="1575" y="54824"/>
                      </a:moveTo>
                      <a:cubicBezTo>
                        <a:pt x="-4688" y="31509"/>
                        <a:pt x="8293" y="7795"/>
                        <a:pt x="30555" y="1674"/>
                      </a:cubicBezTo>
                      <a:cubicBezTo>
                        <a:pt x="52675" y="-4902"/>
                        <a:pt x="76218" y="8478"/>
                        <a:pt x="83164" y="31594"/>
                      </a:cubicBezTo>
                      <a:cubicBezTo>
                        <a:pt x="90111" y="54710"/>
                        <a:pt x="77272" y="78937"/>
                        <a:pt x="54469" y="85712"/>
                      </a:cubicBezTo>
                      <a:cubicBezTo>
                        <a:pt x="31552" y="92032"/>
                        <a:pt x="7837" y="78111"/>
                        <a:pt x="1575" y="54824"/>
                      </a:cubicBezTo>
                      <a:close/>
                    </a:path>
                  </a:pathLst>
                </a:custGeom>
                <a:grpFill/>
                <a:ln w="2845"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501EE6B1-15F5-779A-7EB4-F9496C840548}"/>
                    </a:ext>
                  </a:extLst>
                </p:cNvPr>
                <p:cNvSpPr/>
                <p:nvPr/>
              </p:nvSpPr>
              <p:spPr>
                <a:xfrm>
                  <a:off x="11643391" y="3916586"/>
                  <a:ext cx="83234" cy="85504"/>
                </a:xfrm>
                <a:custGeom>
                  <a:avLst/>
                  <a:gdLst>
                    <a:gd name="connsiteX0" fmla="*/ 1107 w 83234"/>
                    <a:gd name="connsiteY0" fmla="*/ 52314 h 85504"/>
                    <a:gd name="connsiteX1" fmla="*/ 6146 w 83234"/>
                    <a:gd name="connsiteY1" fmla="*/ 20202 h 85504"/>
                    <a:gd name="connsiteX2" fmla="*/ 31512 w 83234"/>
                    <a:gd name="connsiteY2" fmla="*/ 1128 h 85504"/>
                    <a:gd name="connsiteX3" fmla="*/ 81872 w 83234"/>
                    <a:gd name="connsiteY3" fmla="*/ 32870 h 85504"/>
                    <a:gd name="connsiteX4" fmla="*/ 51525 w 83234"/>
                    <a:gd name="connsiteY4" fmla="*/ 84312 h 85504"/>
                    <a:gd name="connsiteX5" fmla="*/ 19811 w 83234"/>
                    <a:gd name="connsiteY5" fmla="*/ 79159 h 85504"/>
                    <a:gd name="connsiteX6" fmla="*/ 1107 w 83234"/>
                    <a:gd name="connsiteY6" fmla="*/ 52342 h 8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234" h="85504">
                      <a:moveTo>
                        <a:pt x="1107" y="52314"/>
                      </a:moveTo>
                      <a:cubicBezTo>
                        <a:pt x="-1511" y="40784"/>
                        <a:pt x="652" y="29425"/>
                        <a:pt x="6146" y="20202"/>
                      </a:cubicBezTo>
                      <a:cubicBezTo>
                        <a:pt x="11640" y="10892"/>
                        <a:pt x="20494" y="3804"/>
                        <a:pt x="31512" y="1128"/>
                      </a:cubicBezTo>
                      <a:cubicBezTo>
                        <a:pt x="53461" y="-4224"/>
                        <a:pt x="76008" y="9982"/>
                        <a:pt x="81872" y="32870"/>
                      </a:cubicBezTo>
                      <a:cubicBezTo>
                        <a:pt x="87737" y="55758"/>
                        <a:pt x="74129" y="78789"/>
                        <a:pt x="51525" y="84312"/>
                      </a:cubicBezTo>
                      <a:cubicBezTo>
                        <a:pt x="40251" y="87074"/>
                        <a:pt x="28921" y="84910"/>
                        <a:pt x="19811" y="79159"/>
                      </a:cubicBezTo>
                      <a:cubicBezTo>
                        <a:pt x="10673" y="73323"/>
                        <a:pt x="3727" y="63815"/>
                        <a:pt x="1107" y="52342"/>
                      </a:cubicBezTo>
                      <a:close/>
                    </a:path>
                  </a:pathLst>
                </a:custGeom>
                <a:grpFill/>
                <a:ln w="2845"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4AF3E9CE-634D-7892-C000-217A76E2C182}"/>
                    </a:ext>
                  </a:extLst>
                </p:cNvPr>
                <p:cNvSpPr/>
                <p:nvPr/>
              </p:nvSpPr>
              <p:spPr>
                <a:xfrm>
                  <a:off x="11504112" y="3948180"/>
                  <a:ext cx="81407" cy="83602"/>
                </a:xfrm>
                <a:custGeom>
                  <a:avLst/>
                  <a:gdLst>
                    <a:gd name="connsiteX0" fmla="*/ 721 w 81407"/>
                    <a:gd name="connsiteY0" fmla="*/ 49445 h 83602"/>
                    <a:gd name="connsiteX1" fmla="*/ 32549 w 81407"/>
                    <a:gd name="connsiteY1" fmla="*/ 707 h 83602"/>
                    <a:gd name="connsiteX2" fmla="*/ 62895 w 81407"/>
                    <a:gd name="connsiteY2" fmla="*/ 7283 h 83602"/>
                    <a:gd name="connsiteX3" fmla="*/ 80489 w 81407"/>
                    <a:gd name="connsiteY3" fmla="*/ 33759 h 83602"/>
                    <a:gd name="connsiteX4" fmla="*/ 74823 w 81407"/>
                    <a:gd name="connsiteY4" fmla="*/ 65302 h 83602"/>
                    <a:gd name="connsiteX5" fmla="*/ 48747 w 81407"/>
                    <a:gd name="connsiteY5" fmla="*/ 82866 h 83602"/>
                    <a:gd name="connsiteX6" fmla="*/ 721 w 81407"/>
                    <a:gd name="connsiteY6" fmla="*/ 49445 h 8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07" h="83602">
                      <a:moveTo>
                        <a:pt x="721" y="49445"/>
                      </a:moveTo>
                      <a:cubicBezTo>
                        <a:pt x="-3436" y="26698"/>
                        <a:pt x="10798" y="4892"/>
                        <a:pt x="32549" y="707"/>
                      </a:cubicBezTo>
                      <a:cubicBezTo>
                        <a:pt x="43424" y="-1428"/>
                        <a:pt x="54241" y="1419"/>
                        <a:pt x="62895" y="7283"/>
                      </a:cubicBezTo>
                      <a:cubicBezTo>
                        <a:pt x="71550" y="13148"/>
                        <a:pt x="78126" y="22428"/>
                        <a:pt x="80489" y="33759"/>
                      </a:cubicBezTo>
                      <a:cubicBezTo>
                        <a:pt x="82852" y="45089"/>
                        <a:pt x="80546" y="56277"/>
                        <a:pt x="74823" y="65302"/>
                      </a:cubicBezTo>
                      <a:cubicBezTo>
                        <a:pt x="69101" y="74297"/>
                        <a:pt x="59906" y="80703"/>
                        <a:pt x="48747" y="82866"/>
                      </a:cubicBezTo>
                      <a:cubicBezTo>
                        <a:pt x="26399" y="87165"/>
                        <a:pt x="4877" y="72191"/>
                        <a:pt x="721" y="49445"/>
                      </a:cubicBezTo>
                      <a:close/>
                    </a:path>
                  </a:pathLst>
                </a:custGeom>
                <a:grpFill/>
                <a:ln w="2845"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9339C90C-0F1E-C448-54FE-D044B6EC1F31}"/>
                    </a:ext>
                  </a:extLst>
                </p:cNvPr>
                <p:cNvSpPr/>
                <p:nvPr/>
              </p:nvSpPr>
              <p:spPr>
                <a:xfrm>
                  <a:off x="11363685" y="3973970"/>
                  <a:ext cx="79615" cy="81967"/>
                </a:xfrm>
                <a:custGeom>
                  <a:avLst/>
                  <a:gdLst>
                    <a:gd name="connsiteX0" fmla="*/ 429 w 79615"/>
                    <a:gd name="connsiteY0" fmla="*/ 46656 h 81967"/>
                    <a:gd name="connsiteX1" fmla="*/ 7774 w 79615"/>
                    <a:gd name="connsiteY1" fmla="*/ 16394 h 81967"/>
                    <a:gd name="connsiteX2" fmla="*/ 18877 w 79615"/>
                    <a:gd name="connsiteY2" fmla="*/ 5975 h 81967"/>
                    <a:gd name="connsiteX3" fmla="*/ 33538 w 79615"/>
                    <a:gd name="connsiteY3" fmla="*/ 509 h 81967"/>
                    <a:gd name="connsiteX4" fmla="*/ 79031 w 79615"/>
                    <a:gd name="connsiteY4" fmla="*/ 34472 h 81967"/>
                    <a:gd name="connsiteX5" fmla="*/ 46064 w 79615"/>
                    <a:gd name="connsiteY5" fmla="*/ 81444 h 81967"/>
                    <a:gd name="connsiteX6" fmla="*/ 30094 w 79615"/>
                    <a:gd name="connsiteY6" fmla="*/ 80590 h 81967"/>
                    <a:gd name="connsiteX7" fmla="*/ 16172 w 79615"/>
                    <a:gd name="connsiteY7" fmla="*/ 73673 h 81967"/>
                    <a:gd name="connsiteX8" fmla="*/ 458 w 79615"/>
                    <a:gd name="connsiteY8" fmla="*/ 46628 h 8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5" h="81967">
                      <a:moveTo>
                        <a:pt x="429" y="46656"/>
                      </a:moveTo>
                      <a:cubicBezTo>
                        <a:pt x="-1165" y="35468"/>
                        <a:pt x="1767" y="24707"/>
                        <a:pt x="7774" y="16394"/>
                      </a:cubicBezTo>
                      <a:cubicBezTo>
                        <a:pt x="10764" y="12238"/>
                        <a:pt x="14521" y="8679"/>
                        <a:pt x="18877" y="5975"/>
                      </a:cubicBezTo>
                      <a:cubicBezTo>
                        <a:pt x="23233" y="3270"/>
                        <a:pt x="28186" y="1448"/>
                        <a:pt x="33538" y="509"/>
                      </a:cubicBezTo>
                      <a:cubicBezTo>
                        <a:pt x="54890" y="-3021"/>
                        <a:pt x="75273" y="12181"/>
                        <a:pt x="79031" y="34472"/>
                      </a:cubicBezTo>
                      <a:cubicBezTo>
                        <a:pt x="82789" y="56762"/>
                        <a:pt x="68042" y="77800"/>
                        <a:pt x="46064" y="81444"/>
                      </a:cubicBezTo>
                      <a:cubicBezTo>
                        <a:pt x="40598" y="82412"/>
                        <a:pt x="35161" y="81985"/>
                        <a:pt x="30094" y="80590"/>
                      </a:cubicBezTo>
                      <a:cubicBezTo>
                        <a:pt x="25026" y="79195"/>
                        <a:pt x="20300" y="76833"/>
                        <a:pt x="16172" y="73673"/>
                      </a:cubicBezTo>
                      <a:cubicBezTo>
                        <a:pt x="7917" y="67353"/>
                        <a:pt x="2052" y="57816"/>
                        <a:pt x="458" y="46628"/>
                      </a:cubicBezTo>
                      <a:close/>
                    </a:path>
                  </a:pathLst>
                </a:custGeom>
                <a:grpFill/>
                <a:ln w="2845"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E409941E-A649-6EE6-F792-25C44050F479}"/>
                    </a:ext>
                  </a:extLst>
                </p:cNvPr>
                <p:cNvSpPr/>
                <p:nvPr/>
              </p:nvSpPr>
              <p:spPr>
                <a:xfrm>
                  <a:off x="11222390" y="3993736"/>
                  <a:ext cx="77766" cy="80096"/>
                </a:xfrm>
                <a:custGeom>
                  <a:avLst/>
                  <a:gdLst>
                    <a:gd name="connsiteX0" fmla="*/ 209 w 77766"/>
                    <a:gd name="connsiteY0" fmla="*/ 44455 h 80096"/>
                    <a:gd name="connsiteX1" fmla="*/ 34343 w 77766"/>
                    <a:gd name="connsiteY1" fmla="*/ 244 h 80096"/>
                    <a:gd name="connsiteX2" fmla="*/ 77444 w 77766"/>
                    <a:gd name="connsiteY2" fmla="*/ 35630 h 80096"/>
                    <a:gd name="connsiteX3" fmla="*/ 43310 w 77766"/>
                    <a:gd name="connsiteY3" fmla="*/ 79841 h 80096"/>
                    <a:gd name="connsiteX4" fmla="*/ 209 w 77766"/>
                    <a:gd name="connsiteY4" fmla="*/ 44455 h 80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66" h="80096">
                      <a:moveTo>
                        <a:pt x="209" y="44455"/>
                      </a:moveTo>
                      <a:cubicBezTo>
                        <a:pt x="-1983" y="22449"/>
                        <a:pt x="13305" y="2664"/>
                        <a:pt x="34343" y="244"/>
                      </a:cubicBezTo>
                      <a:cubicBezTo>
                        <a:pt x="55381" y="-2176"/>
                        <a:pt x="74682" y="13681"/>
                        <a:pt x="77444" y="35630"/>
                      </a:cubicBezTo>
                      <a:cubicBezTo>
                        <a:pt x="80205" y="57579"/>
                        <a:pt x="64917" y="77365"/>
                        <a:pt x="43310" y="79841"/>
                      </a:cubicBezTo>
                      <a:cubicBezTo>
                        <a:pt x="21703" y="82318"/>
                        <a:pt x="2373" y="66461"/>
                        <a:pt x="209" y="44455"/>
                      </a:cubicBezTo>
                      <a:close/>
                    </a:path>
                  </a:pathLst>
                </a:custGeom>
                <a:grpFill/>
                <a:ln w="2845"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094BCC44-35F6-7A18-F17D-64BC8D0D41E2}"/>
                    </a:ext>
                  </a:extLst>
                </p:cNvPr>
                <p:cNvSpPr/>
                <p:nvPr/>
              </p:nvSpPr>
              <p:spPr>
                <a:xfrm>
                  <a:off x="11080384" y="4007966"/>
                  <a:ext cx="76020" cy="78185"/>
                </a:xfrm>
                <a:custGeom>
                  <a:avLst/>
                  <a:gdLst>
                    <a:gd name="connsiteX0" fmla="*/ 73 w 76020"/>
                    <a:gd name="connsiteY0" fmla="*/ 41499 h 78185"/>
                    <a:gd name="connsiteX1" fmla="*/ 35202 w 76020"/>
                    <a:gd name="connsiteY1" fmla="*/ 78 h 78185"/>
                    <a:gd name="connsiteX2" fmla="*/ 50035 w 76020"/>
                    <a:gd name="connsiteY2" fmla="*/ 2213 h 78185"/>
                    <a:gd name="connsiteX3" fmla="*/ 62618 w 76020"/>
                    <a:gd name="connsiteY3" fmla="*/ 9529 h 78185"/>
                    <a:gd name="connsiteX4" fmla="*/ 75884 w 76020"/>
                    <a:gd name="connsiteY4" fmla="*/ 36119 h 78185"/>
                    <a:gd name="connsiteX5" fmla="*/ 66973 w 76020"/>
                    <a:gd name="connsiteY5" fmla="*/ 64672 h 78185"/>
                    <a:gd name="connsiteX6" fmla="*/ 55472 w 76020"/>
                    <a:gd name="connsiteY6" fmla="*/ 74095 h 78185"/>
                    <a:gd name="connsiteX7" fmla="*/ 40783 w 76020"/>
                    <a:gd name="connsiteY7" fmla="*/ 78109 h 78185"/>
                    <a:gd name="connsiteX8" fmla="*/ 73 w 76020"/>
                    <a:gd name="connsiteY8" fmla="*/ 41470 h 7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20" h="78185">
                      <a:moveTo>
                        <a:pt x="73" y="41499"/>
                      </a:moveTo>
                      <a:cubicBezTo>
                        <a:pt x="-1208" y="19920"/>
                        <a:pt x="14534" y="1359"/>
                        <a:pt x="35202" y="78"/>
                      </a:cubicBezTo>
                      <a:cubicBezTo>
                        <a:pt x="40384" y="-264"/>
                        <a:pt x="45394" y="533"/>
                        <a:pt x="50035" y="2213"/>
                      </a:cubicBezTo>
                      <a:cubicBezTo>
                        <a:pt x="54675" y="3835"/>
                        <a:pt x="58917" y="6312"/>
                        <a:pt x="62618" y="9529"/>
                      </a:cubicBezTo>
                      <a:cubicBezTo>
                        <a:pt x="69963" y="15991"/>
                        <a:pt x="75002" y="25358"/>
                        <a:pt x="75884" y="36119"/>
                      </a:cubicBezTo>
                      <a:cubicBezTo>
                        <a:pt x="76766" y="46879"/>
                        <a:pt x="73322" y="57014"/>
                        <a:pt x="66973" y="64672"/>
                      </a:cubicBezTo>
                      <a:cubicBezTo>
                        <a:pt x="63813" y="68487"/>
                        <a:pt x="59913" y="71761"/>
                        <a:pt x="55472" y="74095"/>
                      </a:cubicBezTo>
                      <a:cubicBezTo>
                        <a:pt x="51031" y="76372"/>
                        <a:pt x="46077" y="77767"/>
                        <a:pt x="40783" y="78109"/>
                      </a:cubicBezTo>
                      <a:cubicBezTo>
                        <a:pt x="19573" y="79447"/>
                        <a:pt x="1354" y="63049"/>
                        <a:pt x="73" y="41470"/>
                      </a:cubicBezTo>
                      <a:close/>
                    </a:path>
                  </a:pathLst>
                </a:custGeom>
                <a:grpFill/>
                <a:ln w="2845"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34B48631-BB17-88B1-CDA3-EB77719F14F0}"/>
                    </a:ext>
                  </a:extLst>
                </p:cNvPr>
                <p:cNvSpPr/>
                <p:nvPr/>
              </p:nvSpPr>
              <p:spPr>
                <a:xfrm>
                  <a:off x="10937995" y="4016131"/>
                  <a:ext cx="74203" cy="76445"/>
                </a:xfrm>
                <a:custGeom>
                  <a:avLst/>
                  <a:gdLst>
                    <a:gd name="connsiteX0" fmla="*/ 7 w 74203"/>
                    <a:gd name="connsiteY0" fmla="*/ 39198 h 76445"/>
                    <a:gd name="connsiteX1" fmla="*/ 35906 w 74203"/>
                    <a:gd name="connsiteY1" fmla="*/ 26 h 76445"/>
                    <a:gd name="connsiteX2" fmla="*/ 74167 w 74203"/>
                    <a:gd name="connsiteY2" fmla="*/ 36807 h 76445"/>
                    <a:gd name="connsiteX3" fmla="*/ 38268 w 74203"/>
                    <a:gd name="connsiteY3" fmla="*/ 76406 h 76445"/>
                    <a:gd name="connsiteX4" fmla="*/ 7 w 74203"/>
                    <a:gd name="connsiteY4" fmla="*/ 39170 h 76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03" h="76445">
                      <a:moveTo>
                        <a:pt x="7" y="39198"/>
                      </a:moveTo>
                      <a:cubicBezTo>
                        <a:pt x="-391" y="18046"/>
                        <a:pt x="15693" y="994"/>
                        <a:pt x="35906" y="26"/>
                      </a:cubicBezTo>
                      <a:cubicBezTo>
                        <a:pt x="56118" y="-743"/>
                        <a:pt x="73256" y="15740"/>
                        <a:pt x="74167" y="36807"/>
                      </a:cubicBezTo>
                      <a:cubicBezTo>
                        <a:pt x="75078" y="57902"/>
                        <a:pt x="58993" y="75638"/>
                        <a:pt x="38268" y="76406"/>
                      </a:cubicBezTo>
                      <a:cubicBezTo>
                        <a:pt x="17543" y="77374"/>
                        <a:pt x="377" y="60236"/>
                        <a:pt x="7" y="39170"/>
                      </a:cubicBezTo>
                      <a:close/>
                    </a:path>
                  </a:pathLst>
                </a:custGeom>
                <a:grpFill/>
                <a:ln w="2845"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8D0AC8A2-85DC-9221-B78A-126C037DAFF6}"/>
                    </a:ext>
                  </a:extLst>
                </p:cNvPr>
                <p:cNvSpPr/>
                <p:nvPr/>
              </p:nvSpPr>
              <p:spPr>
                <a:xfrm>
                  <a:off x="10795424" y="4018517"/>
                  <a:ext cx="72460" cy="74620"/>
                </a:xfrm>
                <a:custGeom>
                  <a:avLst/>
                  <a:gdLst>
                    <a:gd name="connsiteX0" fmla="*/ 8 w 72460"/>
                    <a:gd name="connsiteY0" fmla="*/ 36841 h 74620"/>
                    <a:gd name="connsiteX1" fmla="*/ 36590 w 72460"/>
                    <a:gd name="connsiteY1" fmla="*/ 3 h 74620"/>
                    <a:gd name="connsiteX2" fmla="*/ 72460 w 72460"/>
                    <a:gd name="connsiteY2" fmla="*/ 37695 h 74620"/>
                    <a:gd name="connsiteX3" fmla="*/ 35879 w 72460"/>
                    <a:gd name="connsiteY3" fmla="*/ 74618 h 74620"/>
                    <a:gd name="connsiteX4" fmla="*/ 8 w 72460"/>
                    <a:gd name="connsiteY4" fmla="*/ 36841 h 7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60" h="74620">
                      <a:moveTo>
                        <a:pt x="8" y="36841"/>
                      </a:moveTo>
                      <a:cubicBezTo>
                        <a:pt x="464" y="16230"/>
                        <a:pt x="16833" y="-253"/>
                        <a:pt x="36590" y="3"/>
                      </a:cubicBezTo>
                      <a:cubicBezTo>
                        <a:pt x="56347" y="231"/>
                        <a:pt x="72404" y="17226"/>
                        <a:pt x="72460" y="37695"/>
                      </a:cubicBezTo>
                      <a:cubicBezTo>
                        <a:pt x="72517" y="58420"/>
                        <a:pt x="56148" y="74846"/>
                        <a:pt x="35879" y="74618"/>
                      </a:cubicBezTo>
                      <a:cubicBezTo>
                        <a:pt x="15637" y="74362"/>
                        <a:pt x="-418" y="57452"/>
                        <a:pt x="8" y="36841"/>
                      </a:cubicBezTo>
                      <a:close/>
                    </a:path>
                  </a:pathLst>
                </a:custGeom>
                <a:grpFill/>
                <a:ln w="2845"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16BF0025-615B-49D2-049B-E548D98A1FE4}"/>
                    </a:ext>
                  </a:extLst>
                </p:cNvPr>
                <p:cNvSpPr/>
                <p:nvPr/>
              </p:nvSpPr>
              <p:spPr>
                <a:xfrm>
                  <a:off x="10652904" y="4015391"/>
                  <a:ext cx="70674" cy="72787"/>
                </a:xfrm>
                <a:custGeom>
                  <a:avLst/>
                  <a:gdLst>
                    <a:gd name="connsiteX0" fmla="*/ 45 w 70674"/>
                    <a:gd name="connsiteY0" fmla="*/ 34245 h 72787"/>
                    <a:gd name="connsiteX1" fmla="*/ 37139 w 70674"/>
                    <a:gd name="connsiteY1" fmla="*/ 54 h 72787"/>
                    <a:gd name="connsiteX2" fmla="*/ 70646 w 70674"/>
                    <a:gd name="connsiteY2" fmla="*/ 37746 h 72787"/>
                    <a:gd name="connsiteX3" fmla="*/ 33523 w 70674"/>
                    <a:gd name="connsiteY3" fmla="*/ 72762 h 72787"/>
                    <a:gd name="connsiteX4" fmla="*/ 73 w 70674"/>
                    <a:gd name="connsiteY4" fmla="*/ 34245 h 72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74" h="72787">
                      <a:moveTo>
                        <a:pt x="45" y="34245"/>
                      </a:moveTo>
                      <a:cubicBezTo>
                        <a:pt x="1298" y="14146"/>
                        <a:pt x="17894" y="-1027"/>
                        <a:pt x="37139" y="54"/>
                      </a:cubicBezTo>
                      <a:cubicBezTo>
                        <a:pt x="56412" y="795"/>
                        <a:pt x="71415" y="17648"/>
                        <a:pt x="70646" y="37746"/>
                      </a:cubicBezTo>
                      <a:cubicBezTo>
                        <a:pt x="69877" y="57845"/>
                        <a:pt x="53252" y="73503"/>
                        <a:pt x="33523" y="72762"/>
                      </a:cubicBezTo>
                      <a:cubicBezTo>
                        <a:pt x="13795" y="71652"/>
                        <a:pt x="-1179" y="54287"/>
                        <a:pt x="73" y="34245"/>
                      </a:cubicBezTo>
                      <a:close/>
                    </a:path>
                  </a:pathLst>
                </a:custGeom>
                <a:grpFill/>
                <a:ln w="2845"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B3CECE17-BF6B-B5B5-A662-A1422D139452}"/>
                    </a:ext>
                  </a:extLst>
                </p:cNvPr>
                <p:cNvSpPr/>
                <p:nvPr/>
              </p:nvSpPr>
              <p:spPr>
                <a:xfrm>
                  <a:off x="10510617" y="4006032"/>
                  <a:ext cx="68943" cy="70928"/>
                </a:xfrm>
                <a:custGeom>
                  <a:avLst/>
                  <a:gdLst>
                    <a:gd name="connsiteX0" fmla="*/ 190 w 68943"/>
                    <a:gd name="connsiteY0" fmla="*/ 32416 h 70928"/>
                    <a:gd name="connsiteX1" fmla="*/ 37711 w 68943"/>
                    <a:gd name="connsiteY1" fmla="*/ 133 h 70928"/>
                    <a:gd name="connsiteX2" fmla="*/ 68827 w 68943"/>
                    <a:gd name="connsiteY2" fmla="*/ 38508 h 70928"/>
                    <a:gd name="connsiteX3" fmla="*/ 31305 w 68943"/>
                    <a:gd name="connsiteY3" fmla="*/ 70791 h 70928"/>
                    <a:gd name="connsiteX4" fmla="*/ 190 w 68943"/>
                    <a:gd name="connsiteY4" fmla="*/ 32416 h 7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43" h="70928">
                      <a:moveTo>
                        <a:pt x="190" y="32416"/>
                      </a:moveTo>
                      <a:cubicBezTo>
                        <a:pt x="2182" y="12915"/>
                        <a:pt x="18979" y="-1547"/>
                        <a:pt x="37711" y="133"/>
                      </a:cubicBezTo>
                      <a:cubicBezTo>
                        <a:pt x="56443" y="1784"/>
                        <a:pt x="70364" y="18979"/>
                        <a:pt x="68827" y="38508"/>
                      </a:cubicBezTo>
                      <a:cubicBezTo>
                        <a:pt x="67290" y="58037"/>
                        <a:pt x="50465" y="72499"/>
                        <a:pt x="31305" y="70791"/>
                      </a:cubicBezTo>
                      <a:cubicBezTo>
                        <a:pt x="12118" y="69083"/>
                        <a:pt x="-1803" y="51888"/>
                        <a:pt x="190" y="32416"/>
                      </a:cubicBezTo>
                      <a:close/>
                    </a:path>
                  </a:pathLst>
                </a:custGeom>
                <a:grpFill/>
                <a:ln w="2845"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BE4C52A2-2D1F-2D84-03DE-20CA5C62AB62}"/>
                    </a:ext>
                  </a:extLst>
                </p:cNvPr>
                <p:cNvSpPr/>
                <p:nvPr/>
              </p:nvSpPr>
              <p:spPr>
                <a:xfrm>
                  <a:off x="10368926" y="3991080"/>
                  <a:ext cx="67162" cy="69213"/>
                </a:xfrm>
                <a:custGeom>
                  <a:avLst/>
                  <a:gdLst>
                    <a:gd name="connsiteX0" fmla="*/ 366 w 67162"/>
                    <a:gd name="connsiteY0" fmla="*/ 29945 h 69213"/>
                    <a:gd name="connsiteX1" fmla="*/ 38143 w 67162"/>
                    <a:gd name="connsiteY1" fmla="*/ 310 h 69213"/>
                    <a:gd name="connsiteX2" fmla="*/ 66897 w 67162"/>
                    <a:gd name="connsiteY2" fmla="*/ 38856 h 69213"/>
                    <a:gd name="connsiteX3" fmla="*/ 29062 w 67162"/>
                    <a:gd name="connsiteY3" fmla="*/ 68862 h 69213"/>
                    <a:gd name="connsiteX4" fmla="*/ 366 w 67162"/>
                    <a:gd name="connsiteY4" fmla="*/ 29945 h 69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62" h="69213">
                      <a:moveTo>
                        <a:pt x="366" y="29945"/>
                      </a:moveTo>
                      <a:cubicBezTo>
                        <a:pt x="3099" y="11042"/>
                        <a:pt x="20009" y="-2224"/>
                        <a:pt x="38143" y="310"/>
                      </a:cubicBezTo>
                      <a:cubicBezTo>
                        <a:pt x="56277" y="3015"/>
                        <a:pt x="69202" y="19839"/>
                        <a:pt x="66897" y="38856"/>
                      </a:cubicBezTo>
                      <a:cubicBezTo>
                        <a:pt x="64619" y="57787"/>
                        <a:pt x="47624" y="71623"/>
                        <a:pt x="29062" y="68862"/>
                      </a:cubicBezTo>
                      <a:cubicBezTo>
                        <a:pt x="10501" y="66271"/>
                        <a:pt x="-2367" y="48848"/>
                        <a:pt x="366" y="29945"/>
                      </a:cubicBezTo>
                      <a:close/>
                    </a:path>
                  </a:pathLst>
                </a:custGeom>
                <a:grpFill/>
                <a:ln w="2845"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4664E042-B7BC-372A-FFD0-F6F162D08786}"/>
                    </a:ext>
                  </a:extLst>
                </p:cNvPr>
                <p:cNvSpPr/>
                <p:nvPr/>
              </p:nvSpPr>
              <p:spPr>
                <a:xfrm>
                  <a:off x="10227940" y="3970403"/>
                  <a:ext cx="65460" cy="67178"/>
                </a:xfrm>
                <a:custGeom>
                  <a:avLst/>
                  <a:gdLst>
                    <a:gd name="connsiteX0" fmla="*/ 604 w 65460"/>
                    <a:gd name="connsiteY0" fmla="*/ 27763 h 67178"/>
                    <a:gd name="connsiteX1" fmla="*/ 14241 w 65460"/>
                    <a:gd name="connsiteY1" fmla="*/ 6155 h 67178"/>
                    <a:gd name="connsiteX2" fmla="*/ 25657 w 65460"/>
                    <a:gd name="connsiteY2" fmla="*/ 974 h 67178"/>
                    <a:gd name="connsiteX3" fmla="*/ 38552 w 65460"/>
                    <a:gd name="connsiteY3" fmla="*/ 433 h 67178"/>
                    <a:gd name="connsiteX4" fmla="*/ 64999 w 65460"/>
                    <a:gd name="connsiteY4" fmla="*/ 38922 h 67178"/>
                    <a:gd name="connsiteX5" fmla="*/ 26966 w 65460"/>
                    <a:gd name="connsiteY5" fmla="*/ 66735 h 67178"/>
                    <a:gd name="connsiteX6" fmla="*/ 14753 w 65460"/>
                    <a:gd name="connsiteY6" fmla="*/ 62038 h 67178"/>
                    <a:gd name="connsiteX7" fmla="*/ 5729 w 65460"/>
                    <a:gd name="connsiteY7" fmla="*/ 53014 h 67178"/>
                    <a:gd name="connsiteX8" fmla="*/ 576 w 65460"/>
                    <a:gd name="connsiteY8" fmla="*/ 27791 h 6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60" h="67178">
                      <a:moveTo>
                        <a:pt x="604" y="27763"/>
                      </a:moveTo>
                      <a:cubicBezTo>
                        <a:pt x="2284" y="18624"/>
                        <a:pt x="7408" y="11023"/>
                        <a:pt x="14241" y="6155"/>
                      </a:cubicBezTo>
                      <a:cubicBezTo>
                        <a:pt x="17657" y="3707"/>
                        <a:pt x="21528" y="1970"/>
                        <a:pt x="25657" y="974"/>
                      </a:cubicBezTo>
                      <a:cubicBezTo>
                        <a:pt x="29784" y="-79"/>
                        <a:pt x="34140" y="-307"/>
                        <a:pt x="38552" y="433"/>
                      </a:cubicBezTo>
                      <a:cubicBezTo>
                        <a:pt x="56146" y="3337"/>
                        <a:pt x="67989" y="20589"/>
                        <a:pt x="64999" y="38922"/>
                      </a:cubicBezTo>
                      <a:cubicBezTo>
                        <a:pt x="62011" y="57284"/>
                        <a:pt x="44986" y="69725"/>
                        <a:pt x="26966" y="66735"/>
                      </a:cubicBezTo>
                      <a:cubicBezTo>
                        <a:pt x="22468" y="65995"/>
                        <a:pt x="18340" y="64344"/>
                        <a:pt x="14753" y="62038"/>
                      </a:cubicBezTo>
                      <a:cubicBezTo>
                        <a:pt x="11166" y="59675"/>
                        <a:pt x="8120" y="56544"/>
                        <a:pt x="5729" y="53014"/>
                      </a:cubicBezTo>
                      <a:cubicBezTo>
                        <a:pt x="974" y="45897"/>
                        <a:pt x="-1104" y="36929"/>
                        <a:pt x="576" y="27791"/>
                      </a:cubicBezTo>
                      <a:close/>
                    </a:path>
                  </a:pathLst>
                </a:custGeom>
                <a:grpFill/>
                <a:ln w="2845"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ED309AEF-9FEF-28AD-1FF1-18C9D2A008A9}"/>
                    </a:ext>
                  </a:extLst>
                </p:cNvPr>
                <p:cNvSpPr/>
                <p:nvPr/>
              </p:nvSpPr>
              <p:spPr>
                <a:xfrm>
                  <a:off x="10088032" y="3943582"/>
                  <a:ext cx="63700" cy="65438"/>
                </a:xfrm>
                <a:custGeom>
                  <a:avLst/>
                  <a:gdLst>
                    <a:gd name="connsiteX0" fmla="*/ 847 w 63700"/>
                    <a:gd name="connsiteY0" fmla="*/ 25944 h 65438"/>
                    <a:gd name="connsiteX1" fmla="*/ 38881 w 63700"/>
                    <a:gd name="connsiteY1" fmla="*/ 692 h 65438"/>
                    <a:gd name="connsiteX2" fmla="*/ 62993 w 63700"/>
                    <a:gd name="connsiteY2" fmla="*/ 39466 h 65438"/>
                    <a:gd name="connsiteX3" fmla="*/ 24959 w 63700"/>
                    <a:gd name="connsiteY3" fmla="*/ 64717 h 65438"/>
                    <a:gd name="connsiteX4" fmla="*/ 847 w 63700"/>
                    <a:gd name="connsiteY4" fmla="*/ 25944 h 65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00" h="65438">
                      <a:moveTo>
                        <a:pt x="847" y="25944"/>
                      </a:moveTo>
                      <a:cubicBezTo>
                        <a:pt x="4889" y="8322"/>
                        <a:pt x="21913" y="-2980"/>
                        <a:pt x="38881" y="692"/>
                      </a:cubicBezTo>
                      <a:cubicBezTo>
                        <a:pt x="55848" y="4393"/>
                        <a:pt x="66637" y="21730"/>
                        <a:pt x="62993" y="39466"/>
                      </a:cubicBezTo>
                      <a:cubicBezTo>
                        <a:pt x="59349" y="57173"/>
                        <a:pt x="42325" y="68475"/>
                        <a:pt x="24959" y="64717"/>
                      </a:cubicBezTo>
                      <a:cubicBezTo>
                        <a:pt x="7623" y="60931"/>
                        <a:pt x="-3195" y="43594"/>
                        <a:pt x="847" y="25944"/>
                      </a:cubicBezTo>
                      <a:close/>
                    </a:path>
                  </a:pathLst>
                </a:custGeom>
                <a:grpFill/>
                <a:ln w="2845"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5781DE36-6829-56C3-F9F9-92B897EB6E98}"/>
                    </a:ext>
                  </a:extLst>
                </p:cNvPr>
                <p:cNvSpPr/>
                <p:nvPr/>
              </p:nvSpPr>
              <p:spPr>
                <a:xfrm>
                  <a:off x="9949352" y="3911246"/>
                  <a:ext cx="61950" cy="63755"/>
                </a:xfrm>
                <a:custGeom>
                  <a:avLst/>
                  <a:gdLst>
                    <a:gd name="connsiteX0" fmla="*/ 1171 w 61950"/>
                    <a:gd name="connsiteY0" fmla="*/ 23748 h 63755"/>
                    <a:gd name="connsiteX1" fmla="*/ 39062 w 61950"/>
                    <a:gd name="connsiteY1" fmla="*/ 1031 h 63755"/>
                    <a:gd name="connsiteX2" fmla="*/ 49937 w 61950"/>
                    <a:gd name="connsiteY2" fmla="*/ 6582 h 63755"/>
                    <a:gd name="connsiteX3" fmla="*/ 57709 w 61950"/>
                    <a:gd name="connsiteY3" fmla="*/ 15521 h 63755"/>
                    <a:gd name="connsiteX4" fmla="*/ 60954 w 61950"/>
                    <a:gd name="connsiteY4" fmla="*/ 39491 h 63755"/>
                    <a:gd name="connsiteX5" fmla="*/ 46607 w 61950"/>
                    <a:gd name="connsiteY5" fmla="*/ 59163 h 63755"/>
                    <a:gd name="connsiteX6" fmla="*/ 35304 w 61950"/>
                    <a:gd name="connsiteY6" fmla="*/ 63433 h 63755"/>
                    <a:gd name="connsiteX7" fmla="*/ 22950 w 61950"/>
                    <a:gd name="connsiteY7" fmla="*/ 62693 h 63755"/>
                    <a:gd name="connsiteX8" fmla="*/ 1142 w 61950"/>
                    <a:gd name="connsiteY8" fmla="*/ 23805 h 6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50" h="63755">
                      <a:moveTo>
                        <a:pt x="1171" y="23748"/>
                      </a:moveTo>
                      <a:cubicBezTo>
                        <a:pt x="5783" y="6781"/>
                        <a:pt x="22750" y="-3382"/>
                        <a:pt x="39062" y="1031"/>
                      </a:cubicBezTo>
                      <a:cubicBezTo>
                        <a:pt x="43133" y="2141"/>
                        <a:pt x="46806" y="4048"/>
                        <a:pt x="49937" y="6582"/>
                      </a:cubicBezTo>
                      <a:cubicBezTo>
                        <a:pt x="53097" y="9030"/>
                        <a:pt x="55717" y="12048"/>
                        <a:pt x="57709" y="15521"/>
                      </a:cubicBezTo>
                      <a:cubicBezTo>
                        <a:pt x="61694" y="22410"/>
                        <a:pt x="63089" y="30951"/>
                        <a:pt x="60954" y="39491"/>
                      </a:cubicBezTo>
                      <a:cubicBezTo>
                        <a:pt x="58819" y="48032"/>
                        <a:pt x="53496" y="54921"/>
                        <a:pt x="46607" y="59163"/>
                      </a:cubicBezTo>
                      <a:cubicBezTo>
                        <a:pt x="43162" y="61298"/>
                        <a:pt x="39319" y="62750"/>
                        <a:pt x="35304" y="63433"/>
                      </a:cubicBezTo>
                      <a:cubicBezTo>
                        <a:pt x="31291" y="64031"/>
                        <a:pt x="27106" y="63803"/>
                        <a:pt x="22950" y="62693"/>
                      </a:cubicBezTo>
                      <a:cubicBezTo>
                        <a:pt x="6295" y="58195"/>
                        <a:pt x="-3469" y="40772"/>
                        <a:pt x="1142" y="23805"/>
                      </a:cubicBezTo>
                      <a:close/>
                    </a:path>
                  </a:pathLst>
                </a:custGeom>
                <a:grpFill/>
                <a:ln w="2845"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B5CFCB9D-DD06-5FF1-9018-240A317E8A2B}"/>
                    </a:ext>
                  </a:extLst>
                </p:cNvPr>
                <p:cNvSpPr/>
                <p:nvPr/>
              </p:nvSpPr>
              <p:spPr>
                <a:xfrm>
                  <a:off x="9812136" y="3873172"/>
                  <a:ext cx="60284" cy="61588"/>
                </a:xfrm>
                <a:custGeom>
                  <a:avLst/>
                  <a:gdLst>
                    <a:gd name="connsiteX0" fmla="*/ 1512 w 60284"/>
                    <a:gd name="connsiteY0" fmla="*/ 21881 h 61588"/>
                    <a:gd name="connsiteX1" fmla="*/ 39233 w 60284"/>
                    <a:gd name="connsiteY1" fmla="*/ 1184 h 61588"/>
                    <a:gd name="connsiteX2" fmla="*/ 58961 w 60284"/>
                    <a:gd name="connsiteY2" fmla="*/ 39332 h 61588"/>
                    <a:gd name="connsiteX3" fmla="*/ 21126 w 60284"/>
                    <a:gd name="connsiteY3" fmla="*/ 60341 h 61588"/>
                    <a:gd name="connsiteX4" fmla="*/ 1484 w 60284"/>
                    <a:gd name="connsiteY4" fmla="*/ 21881 h 6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4" h="61588">
                      <a:moveTo>
                        <a:pt x="1512" y="21881"/>
                      </a:moveTo>
                      <a:cubicBezTo>
                        <a:pt x="6665" y="5569"/>
                        <a:pt x="23461" y="-3370"/>
                        <a:pt x="39233" y="1184"/>
                      </a:cubicBezTo>
                      <a:cubicBezTo>
                        <a:pt x="54947" y="5853"/>
                        <a:pt x="63800" y="22934"/>
                        <a:pt x="58961" y="39332"/>
                      </a:cubicBezTo>
                      <a:cubicBezTo>
                        <a:pt x="54121" y="55730"/>
                        <a:pt x="37211" y="65124"/>
                        <a:pt x="21126" y="60341"/>
                      </a:cubicBezTo>
                      <a:cubicBezTo>
                        <a:pt x="5014" y="55701"/>
                        <a:pt x="-3669" y="38165"/>
                        <a:pt x="1484" y="21881"/>
                      </a:cubicBezTo>
                      <a:close/>
                    </a:path>
                  </a:pathLst>
                </a:custGeom>
                <a:grpFill/>
                <a:ln w="2845"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1626F516-B4D0-C1F7-5224-9DA926727EAE}"/>
                    </a:ext>
                  </a:extLst>
                </p:cNvPr>
                <p:cNvSpPr/>
                <p:nvPr/>
              </p:nvSpPr>
              <p:spPr>
                <a:xfrm>
                  <a:off x="9676767" y="3829165"/>
                  <a:ext cx="58469" cy="59864"/>
                </a:xfrm>
                <a:custGeom>
                  <a:avLst/>
                  <a:gdLst>
                    <a:gd name="connsiteX0" fmla="*/ 1829 w 58469"/>
                    <a:gd name="connsiteY0" fmla="*/ 20225 h 59864"/>
                    <a:gd name="connsiteX1" fmla="*/ 39264 w 58469"/>
                    <a:gd name="connsiteY1" fmla="*/ 1578 h 59864"/>
                    <a:gd name="connsiteX2" fmla="*/ 56800 w 58469"/>
                    <a:gd name="connsiteY2" fmla="*/ 39583 h 59864"/>
                    <a:gd name="connsiteX3" fmla="*/ 19365 w 58469"/>
                    <a:gd name="connsiteY3" fmla="*/ 58230 h 59864"/>
                    <a:gd name="connsiteX4" fmla="*/ 1829 w 58469"/>
                    <a:gd name="connsiteY4" fmla="*/ 20225 h 5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69" h="59864">
                      <a:moveTo>
                        <a:pt x="1829" y="20225"/>
                      </a:moveTo>
                      <a:cubicBezTo>
                        <a:pt x="7494" y="4653"/>
                        <a:pt x="24233" y="-3688"/>
                        <a:pt x="39264" y="1578"/>
                      </a:cubicBezTo>
                      <a:cubicBezTo>
                        <a:pt x="54296" y="6873"/>
                        <a:pt x="62124" y="23869"/>
                        <a:pt x="56800" y="39583"/>
                      </a:cubicBezTo>
                      <a:cubicBezTo>
                        <a:pt x="51449" y="55269"/>
                        <a:pt x="34681" y="63611"/>
                        <a:pt x="19365" y="58230"/>
                      </a:cubicBezTo>
                      <a:cubicBezTo>
                        <a:pt x="4020" y="52821"/>
                        <a:pt x="-3809" y="35826"/>
                        <a:pt x="1829" y="20225"/>
                      </a:cubicBezTo>
                      <a:close/>
                    </a:path>
                  </a:pathLst>
                </a:custGeom>
                <a:grpFill/>
                <a:ln w="2845"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C55DBEE9-8522-D311-CD83-F25B85F523FF}"/>
                    </a:ext>
                  </a:extLst>
                </p:cNvPr>
                <p:cNvSpPr/>
                <p:nvPr/>
              </p:nvSpPr>
              <p:spPr>
                <a:xfrm>
                  <a:off x="9543345" y="3779770"/>
                  <a:ext cx="56705" cy="58143"/>
                </a:xfrm>
                <a:custGeom>
                  <a:avLst/>
                  <a:gdLst>
                    <a:gd name="connsiteX0" fmla="*/ 2190 w 56705"/>
                    <a:gd name="connsiteY0" fmla="*/ 18349 h 58143"/>
                    <a:gd name="connsiteX1" fmla="*/ 39142 w 56705"/>
                    <a:gd name="connsiteY1" fmla="*/ 2008 h 58143"/>
                    <a:gd name="connsiteX2" fmla="*/ 54657 w 56705"/>
                    <a:gd name="connsiteY2" fmla="*/ 39387 h 58143"/>
                    <a:gd name="connsiteX3" fmla="*/ 17591 w 56705"/>
                    <a:gd name="connsiteY3" fmla="*/ 56069 h 58143"/>
                    <a:gd name="connsiteX4" fmla="*/ 2218 w 56705"/>
                    <a:gd name="connsiteY4" fmla="*/ 18349 h 58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05" h="58143">
                      <a:moveTo>
                        <a:pt x="2190" y="18349"/>
                      </a:moveTo>
                      <a:cubicBezTo>
                        <a:pt x="8282" y="3488"/>
                        <a:pt x="24822" y="-3828"/>
                        <a:pt x="39142" y="2008"/>
                      </a:cubicBezTo>
                      <a:cubicBezTo>
                        <a:pt x="53405" y="7987"/>
                        <a:pt x="60493" y="24356"/>
                        <a:pt x="54657" y="39387"/>
                      </a:cubicBezTo>
                      <a:cubicBezTo>
                        <a:pt x="48878" y="54304"/>
                        <a:pt x="32110" y="62162"/>
                        <a:pt x="17591" y="56069"/>
                      </a:cubicBezTo>
                      <a:cubicBezTo>
                        <a:pt x="3015" y="50119"/>
                        <a:pt x="-3874" y="33209"/>
                        <a:pt x="2218" y="18349"/>
                      </a:cubicBezTo>
                      <a:close/>
                    </a:path>
                  </a:pathLst>
                </a:custGeom>
                <a:grpFill/>
                <a:ln w="2845"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C12A8F97-387B-FAC5-53F5-BA34679F7B95}"/>
                    </a:ext>
                  </a:extLst>
                </p:cNvPr>
                <p:cNvSpPr/>
                <p:nvPr/>
              </p:nvSpPr>
              <p:spPr>
                <a:xfrm>
                  <a:off x="9411983" y="3724946"/>
                  <a:ext cx="55068" cy="55967"/>
                </a:xfrm>
                <a:custGeom>
                  <a:avLst/>
                  <a:gdLst>
                    <a:gd name="connsiteX0" fmla="*/ 2626 w 55068"/>
                    <a:gd name="connsiteY0" fmla="*/ 16663 h 55967"/>
                    <a:gd name="connsiteX1" fmla="*/ 39066 w 55068"/>
                    <a:gd name="connsiteY1" fmla="*/ 2230 h 55967"/>
                    <a:gd name="connsiteX2" fmla="*/ 52617 w 55068"/>
                    <a:gd name="connsiteY2" fmla="*/ 38925 h 55967"/>
                    <a:gd name="connsiteX3" fmla="*/ 16035 w 55068"/>
                    <a:gd name="connsiteY3" fmla="*/ 53700 h 55967"/>
                    <a:gd name="connsiteX4" fmla="*/ 2626 w 55068"/>
                    <a:gd name="connsiteY4" fmla="*/ 16691 h 55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68" h="55967">
                      <a:moveTo>
                        <a:pt x="2626" y="16663"/>
                      </a:moveTo>
                      <a:cubicBezTo>
                        <a:pt x="9146" y="2457"/>
                        <a:pt x="25316" y="-3663"/>
                        <a:pt x="39066" y="2230"/>
                      </a:cubicBezTo>
                      <a:cubicBezTo>
                        <a:pt x="52788" y="8236"/>
                        <a:pt x="58851" y="24663"/>
                        <a:pt x="52617" y="38925"/>
                      </a:cubicBezTo>
                      <a:cubicBezTo>
                        <a:pt x="46382" y="53188"/>
                        <a:pt x="30013" y="59792"/>
                        <a:pt x="16035" y="53700"/>
                      </a:cubicBezTo>
                      <a:cubicBezTo>
                        <a:pt x="2000" y="47722"/>
                        <a:pt x="-3835" y="30783"/>
                        <a:pt x="2626" y="16691"/>
                      </a:cubicBezTo>
                      <a:close/>
                    </a:path>
                  </a:pathLst>
                </a:custGeom>
                <a:grpFill/>
                <a:ln w="2845"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489A1CD3-13F6-5C36-38E1-572CFDB79F8F}"/>
                    </a:ext>
                  </a:extLst>
                </p:cNvPr>
                <p:cNvSpPr/>
                <p:nvPr/>
              </p:nvSpPr>
              <p:spPr>
                <a:xfrm>
                  <a:off x="9283176" y="3664420"/>
                  <a:ext cx="53311" cy="54251"/>
                </a:xfrm>
                <a:custGeom>
                  <a:avLst/>
                  <a:gdLst>
                    <a:gd name="connsiteX0" fmla="*/ 3013 w 53311"/>
                    <a:gd name="connsiteY0" fmla="*/ 15299 h 54251"/>
                    <a:gd name="connsiteX1" fmla="*/ 38883 w 53311"/>
                    <a:gd name="connsiteY1" fmla="*/ 2659 h 54251"/>
                    <a:gd name="connsiteX2" fmla="*/ 50441 w 53311"/>
                    <a:gd name="connsiteY2" fmla="*/ 38871 h 54251"/>
                    <a:gd name="connsiteX3" fmla="*/ 14572 w 53311"/>
                    <a:gd name="connsiteY3" fmla="*/ 51511 h 54251"/>
                    <a:gd name="connsiteX4" fmla="*/ 3013 w 53311"/>
                    <a:gd name="connsiteY4" fmla="*/ 15299 h 5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11" h="54251">
                      <a:moveTo>
                        <a:pt x="3013" y="15299"/>
                      </a:moveTo>
                      <a:cubicBezTo>
                        <a:pt x="9845" y="1862"/>
                        <a:pt x="25902" y="-3775"/>
                        <a:pt x="38883" y="2659"/>
                      </a:cubicBezTo>
                      <a:cubicBezTo>
                        <a:pt x="51865" y="9122"/>
                        <a:pt x="57046" y="25320"/>
                        <a:pt x="50441" y="38871"/>
                      </a:cubicBezTo>
                      <a:cubicBezTo>
                        <a:pt x="43837" y="52422"/>
                        <a:pt x="27781" y="58087"/>
                        <a:pt x="14572" y="51511"/>
                      </a:cubicBezTo>
                      <a:cubicBezTo>
                        <a:pt x="1362" y="44934"/>
                        <a:pt x="-3819" y="28736"/>
                        <a:pt x="3013" y="15299"/>
                      </a:cubicBezTo>
                      <a:close/>
                    </a:path>
                  </a:pathLst>
                </a:custGeom>
                <a:grpFill/>
                <a:ln w="2845"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27501429-8E09-16BF-8B07-1BBD3A3D38D8}"/>
                    </a:ext>
                  </a:extLst>
                </p:cNvPr>
                <p:cNvSpPr/>
                <p:nvPr/>
              </p:nvSpPr>
              <p:spPr>
                <a:xfrm>
                  <a:off x="9156998" y="3598736"/>
                  <a:ext cx="51468" cy="52491"/>
                </a:xfrm>
                <a:custGeom>
                  <a:avLst/>
                  <a:gdLst>
                    <a:gd name="connsiteX0" fmla="*/ 3447 w 51468"/>
                    <a:gd name="connsiteY0" fmla="*/ 13741 h 52491"/>
                    <a:gd name="connsiteX1" fmla="*/ 38519 w 51468"/>
                    <a:gd name="connsiteY1" fmla="*/ 3122 h 52491"/>
                    <a:gd name="connsiteX2" fmla="*/ 50504 w 51468"/>
                    <a:gd name="connsiteY2" fmla="*/ 18666 h 52491"/>
                    <a:gd name="connsiteX3" fmla="*/ 48199 w 51468"/>
                    <a:gd name="connsiteY3" fmla="*/ 38565 h 52491"/>
                    <a:gd name="connsiteX4" fmla="*/ 32683 w 51468"/>
                    <a:gd name="connsiteY4" fmla="*/ 51405 h 52491"/>
                    <a:gd name="connsiteX5" fmla="*/ 13069 w 51468"/>
                    <a:gd name="connsiteY5" fmla="*/ 49298 h 52491"/>
                    <a:gd name="connsiteX6" fmla="*/ 3447 w 51468"/>
                    <a:gd name="connsiteY6" fmla="*/ 13712 h 5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68" h="52491">
                      <a:moveTo>
                        <a:pt x="3447" y="13741"/>
                      </a:moveTo>
                      <a:cubicBezTo>
                        <a:pt x="10593" y="1044"/>
                        <a:pt x="26278" y="-3710"/>
                        <a:pt x="38519" y="3122"/>
                      </a:cubicBezTo>
                      <a:cubicBezTo>
                        <a:pt x="44640" y="6539"/>
                        <a:pt x="48768" y="12232"/>
                        <a:pt x="50504" y="18666"/>
                      </a:cubicBezTo>
                      <a:cubicBezTo>
                        <a:pt x="52270" y="25072"/>
                        <a:pt x="51672" y="32160"/>
                        <a:pt x="48199" y="38565"/>
                      </a:cubicBezTo>
                      <a:cubicBezTo>
                        <a:pt x="44754" y="44942"/>
                        <a:pt x="39032" y="49469"/>
                        <a:pt x="32683" y="51405"/>
                      </a:cubicBezTo>
                      <a:cubicBezTo>
                        <a:pt x="26335" y="53312"/>
                        <a:pt x="19303" y="52771"/>
                        <a:pt x="13069" y="49298"/>
                      </a:cubicBezTo>
                      <a:cubicBezTo>
                        <a:pt x="629" y="42352"/>
                        <a:pt x="-3699" y="26409"/>
                        <a:pt x="3447" y="13712"/>
                      </a:cubicBezTo>
                      <a:close/>
                    </a:path>
                  </a:pathLst>
                </a:custGeom>
                <a:grpFill/>
                <a:ln w="2845"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AAA84C9C-6279-9BC3-BC27-089CE9442614}"/>
                    </a:ext>
                  </a:extLst>
                </p:cNvPr>
                <p:cNvSpPr/>
                <p:nvPr/>
              </p:nvSpPr>
              <p:spPr>
                <a:xfrm>
                  <a:off x="9033607" y="3528047"/>
                  <a:ext cx="49844" cy="50440"/>
                </a:xfrm>
                <a:custGeom>
                  <a:avLst/>
                  <a:gdLst>
                    <a:gd name="connsiteX0" fmla="*/ 3854 w 49844"/>
                    <a:gd name="connsiteY0" fmla="*/ 12291 h 50440"/>
                    <a:gd name="connsiteX1" fmla="*/ 19398 w 49844"/>
                    <a:gd name="connsiteY1" fmla="*/ 762 h 50440"/>
                    <a:gd name="connsiteX2" fmla="*/ 38073 w 49844"/>
                    <a:gd name="connsiteY2" fmla="*/ 3466 h 50440"/>
                    <a:gd name="connsiteX3" fmla="*/ 46158 w 49844"/>
                    <a:gd name="connsiteY3" fmla="*/ 37827 h 50440"/>
                    <a:gd name="connsiteX4" fmla="*/ 11711 w 49844"/>
                    <a:gd name="connsiteY4" fmla="*/ 47023 h 50440"/>
                    <a:gd name="connsiteX5" fmla="*/ 609 w 49844"/>
                    <a:gd name="connsiteY5" fmla="*/ 31450 h 50440"/>
                    <a:gd name="connsiteX6" fmla="*/ 3854 w 49844"/>
                    <a:gd name="connsiteY6" fmla="*/ 12263 h 5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4" h="50440">
                      <a:moveTo>
                        <a:pt x="3854" y="12291"/>
                      </a:moveTo>
                      <a:cubicBezTo>
                        <a:pt x="7527" y="6313"/>
                        <a:pt x="13220" y="2356"/>
                        <a:pt x="19398" y="762"/>
                      </a:cubicBezTo>
                      <a:cubicBezTo>
                        <a:pt x="25604" y="-832"/>
                        <a:pt x="32209" y="78"/>
                        <a:pt x="38073" y="3466"/>
                      </a:cubicBezTo>
                      <a:cubicBezTo>
                        <a:pt x="49717" y="10356"/>
                        <a:pt x="53332" y="25728"/>
                        <a:pt x="46158" y="37827"/>
                      </a:cubicBezTo>
                      <a:cubicBezTo>
                        <a:pt x="38984" y="49926"/>
                        <a:pt x="23555" y="54026"/>
                        <a:pt x="11711" y="47023"/>
                      </a:cubicBezTo>
                      <a:cubicBezTo>
                        <a:pt x="5762" y="43578"/>
                        <a:pt x="2032" y="37742"/>
                        <a:pt x="609" y="31450"/>
                      </a:cubicBezTo>
                      <a:cubicBezTo>
                        <a:pt x="-786" y="25131"/>
                        <a:pt x="182" y="18241"/>
                        <a:pt x="3854" y="12263"/>
                      </a:cubicBezTo>
                      <a:close/>
                    </a:path>
                  </a:pathLst>
                </a:custGeom>
                <a:grpFill/>
                <a:ln w="2845"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3126DEA5-8A96-0E19-FB86-56A26328B497}"/>
                    </a:ext>
                  </a:extLst>
                </p:cNvPr>
                <p:cNvSpPr/>
                <p:nvPr/>
              </p:nvSpPr>
              <p:spPr>
                <a:xfrm>
                  <a:off x="8913250" y="3452101"/>
                  <a:ext cx="48193" cy="48602"/>
                </a:xfrm>
                <a:custGeom>
                  <a:avLst/>
                  <a:gdLst>
                    <a:gd name="connsiteX0" fmla="*/ 4247 w 48193"/>
                    <a:gd name="connsiteY0" fmla="*/ 11146 h 48602"/>
                    <a:gd name="connsiteX1" fmla="*/ 37726 w 48193"/>
                    <a:gd name="connsiteY1" fmla="*/ 3801 h 48602"/>
                    <a:gd name="connsiteX2" fmla="*/ 44074 w 48193"/>
                    <a:gd name="connsiteY2" fmla="*/ 37365 h 48602"/>
                    <a:gd name="connsiteX3" fmla="*/ 10595 w 48193"/>
                    <a:gd name="connsiteY3" fmla="*/ 44710 h 48602"/>
                    <a:gd name="connsiteX4" fmla="*/ 4247 w 48193"/>
                    <a:gd name="connsiteY4" fmla="*/ 11146 h 4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3" h="48602">
                      <a:moveTo>
                        <a:pt x="4247" y="11146"/>
                      </a:moveTo>
                      <a:cubicBezTo>
                        <a:pt x="11819" y="-99"/>
                        <a:pt x="26822" y="-3372"/>
                        <a:pt x="37726" y="3801"/>
                      </a:cubicBezTo>
                      <a:cubicBezTo>
                        <a:pt x="48629" y="10975"/>
                        <a:pt x="51476" y="26007"/>
                        <a:pt x="44074" y="37365"/>
                      </a:cubicBezTo>
                      <a:cubicBezTo>
                        <a:pt x="36672" y="48724"/>
                        <a:pt x="21698" y="52027"/>
                        <a:pt x="10595" y="44710"/>
                      </a:cubicBezTo>
                      <a:cubicBezTo>
                        <a:pt x="-507" y="37394"/>
                        <a:pt x="-3325" y="22391"/>
                        <a:pt x="4247" y="11146"/>
                      </a:cubicBezTo>
                      <a:close/>
                    </a:path>
                  </a:pathLst>
                </a:custGeom>
                <a:grpFill/>
                <a:ln w="2845"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4497B1BD-AE5B-C0CC-7DAF-2593AF521845}"/>
                    </a:ext>
                  </a:extLst>
                </p:cNvPr>
                <p:cNvSpPr/>
                <p:nvPr/>
              </p:nvSpPr>
              <p:spPr>
                <a:xfrm>
                  <a:off x="8796262" y="3371264"/>
                  <a:ext cx="46284" cy="46865"/>
                </a:xfrm>
                <a:custGeom>
                  <a:avLst/>
                  <a:gdLst>
                    <a:gd name="connsiteX0" fmla="*/ 4657 w 46284"/>
                    <a:gd name="connsiteY0" fmla="*/ 9880 h 46865"/>
                    <a:gd name="connsiteX1" fmla="*/ 37053 w 46284"/>
                    <a:gd name="connsiteY1" fmla="*/ 4243 h 46865"/>
                    <a:gd name="connsiteX2" fmla="*/ 41751 w 46284"/>
                    <a:gd name="connsiteY2" fmla="*/ 36897 h 46865"/>
                    <a:gd name="connsiteX3" fmla="*/ 9354 w 46284"/>
                    <a:gd name="connsiteY3" fmla="*/ 42533 h 46865"/>
                    <a:gd name="connsiteX4" fmla="*/ 4657 w 46284"/>
                    <a:gd name="connsiteY4" fmla="*/ 9880 h 4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4" h="46865">
                      <a:moveTo>
                        <a:pt x="4657" y="9880"/>
                      </a:moveTo>
                      <a:cubicBezTo>
                        <a:pt x="12400" y="-625"/>
                        <a:pt x="26890" y="-3159"/>
                        <a:pt x="37053" y="4243"/>
                      </a:cubicBezTo>
                      <a:cubicBezTo>
                        <a:pt x="47217" y="11645"/>
                        <a:pt x="49295" y="26278"/>
                        <a:pt x="41751" y="36897"/>
                      </a:cubicBezTo>
                      <a:cubicBezTo>
                        <a:pt x="34178" y="47544"/>
                        <a:pt x="19688" y="50049"/>
                        <a:pt x="9354" y="42533"/>
                      </a:cubicBezTo>
                      <a:cubicBezTo>
                        <a:pt x="-980" y="35018"/>
                        <a:pt x="-3058" y="20385"/>
                        <a:pt x="4657" y="9880"/>
                      </a:cubicBezTo>
                      <a:close/>
                    </a:path>
                  </a:pathLst>
                </a:custGeom>
                <a:grpFill/>
                <a:ln w="2845"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A5D29129-F790-630A-A0D4-18FCF529CA61}"/>
                    </a:ext>
                  </a:extLst>
                </p:cNvPr>
                <p:cNvSpPr/>
                <p:nvPr/>
              </p:nvSpPr>
              <p:spPr>
                <a:xfrm>
                  <a:off x="8682605" y="3285787"/>
                  <a:ext cx="44603" cy="44995"/>
                </a:xfrm>
                <a:custGeom>
                  <a:avLst/>
                  <a:gdLst>
                    <a:gd name="connsiteX0" fmla="*/ 5096 w 44603"/>
                    <a:gd name="connsiteY0" fmla="*/ 8700 h 44995"/>
                    <a:gd name="connsiteX1" fmla="*/ 36325 w 44603"/>
                    <a:gd name="connsiteY1" fmla="*/ 4686 h 44995"/>
                    <a:gd name="connsiteX2" fmla="*/ 39713 w 44603"/>
                    <a:gd name="connsiteY2" fmla="*/ 36030 h 44995"/>
                    <a:gd name="connsiteX3" fmla="*/ 8198 w 44603"/>
                    <a:gd name="connsiteY3" fmla="*/ 40385 h 44995"/>
                    <a:gd name="connsiteX4" fmla="*/ 5067 w 44603"/>
                    <a:gd name="connsiteY4" fmla="*/ 8700 h 4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3" h="44995">
                      <a:moveTo>
                        <a:pt x="5096" y="8700"/>
                      </a:moveTo>
                      <a:cubicBezTo>
                        <a:pt x="12924" y="-1093"/>
                        <a:pt x="26931" y="-2886"/>
                        <a:pt x="36325" y="4686"/>
                      </a:cubicBezTo>
                      <a:cubicBezTo>
                        <a:pt x="45805" y="12202"/>
                        <a:pt x="47428" y="26094"/>
                        <a:pt x="39713" y="36030"/>
                      </a:cubicBezTo>
                      <a:cubicBezTo>
                        <a:pt x="32055" y="45908"/>
                        <a:pt x="17821" y="48015"/>
                        <a:pt x="8198" y="40385"/>
                      </a:cubicBezTo>
                      <a:cubicBezTo>
                        <a:pt x="-1367" y="32699"/>
                        <a:pt x="-2762" y="18493"/>
                        <a:pt x="5067" y="8700"/>
                      </a:cubicBezTo>
                      <a:close/>
                    </a:path>
                  </a:pathLst>
                </a:custGeom>
                <a:grpFill/>
                <a:ln w="2845"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E38DA6C7-D94C-E746-0B0C-51977F428354}"/>
                    </a:ext>
                  </a:extLst>
                </p:cNvPr>
                <p:cNvSpPr/>
                <p:nvPr/>
              </p:nvSpPr>
              <p:spPr>
                <a:xfrm>
                  <a:off x="8572569" y="3195735"/>
                  <a:ext cx="43012" cy="42946"/>
                </a:xfrm>
                <a:custGeom>
                  <a:avLst/>
                  <a:gdLst>
                    <a:gd name="connsiteX0" fmla="*/ 5387 w 43012"/>
                    <a:gd name="connsiteY0" fmla="*/ 7739 h 42946"/>
                    <a:gd name="connsiteX1" fmla="*/ 35734 w 43012"/>
                    <a:gd name="connsiteY1" fmla="*/ 4864 h 42946"/>
                    <a:gd name="connsiteX2" fmla="*/ 37727 w 43012"/>
                    <a:gd name="connsiteY2" fmla="*/ 35097 h 42946"/>
                    <a:gd name="connsiteX3" fmla="*/ 7380 w 43012"/>
                    <a:gd name="connsiteY3" fmla="*/ 38001 h 42946"/>
                    <a:gd name="connsiteX4" fmla="*/ 5416 w 43012"/>
                    <a:gd name="connsiteY4" fmla="*/ 7739 h 4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12" h="42946">
                      <a:moveTo>
                        <a:pt x="5387" y="7739"/>
                      </a:moveTo>
                      <a:cubicBezTo>
                        <a:pt x="13244" y="-1314"/>
                        <a:pt x="26881" y="-2623"/>
                        <a:pt x="35734" y="4864"/>
                      </a:cubicBezTo>
                      <a:cubicBezTo>
                        <a:pt x="44588" y="12351"/>
                        <a:pt x="45499" y="25902"/>
                        <a:pt x="37727" y="35097"/>
                      </a:cubicBezTo>
                      <a:cubicBezTo>
                        <a:pt x="29955" y="44292"/>
                        <a:pt x="16376" y="45602"/>
                        <a:pt x="7380" y="38001"/>
                      </a:cubicBezTo>
                      <a:cubicBezTo>
                        <a:pt x="-1616" y="30371"/>
                        <a:pt x="-2527" y="16877"/>
                        <a:pt x="5416" y="7739"/>
                      </a:cubicBezTo>
                      <a:close/>
                    </a:path>
                  </a:pathLst>
                </a:custGeom>
                <a:grpFill/>
                <a:ln w="2845"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56DAC387-4E99-BB0B-999A-921128DA2444}"/>
                    </a:ext>
                  </a:extLst>
                </p:cNvPr>
                <p:cNvSpPr/>
                <p:nvPr/>
              </p:nvSpPr>
              <p:spPr>
                <a:xfrm>
                  <a:off x="8466498" y="3101008"/>
                  <a:ext cx="41117" cy="41239"/>
                </a:xfrm>
                <a:custGeom>
                  <a:avLst/>
                  <a:gdLst>
                    <a:gd name="connsiteX0" fmla="*/ 5756 w 41117"/>
                    <a:gd name="connsiteY0" fmla="*/ 6756 h 41239"/>
                    <a:gd name="connsiteX1" fmla="*/ 34822 w 41117"/>
                    <a:gd name="connsiteY1" fmla="*/ 5276 h 41239"/>
                    <a:gd name="connsiteX2" fmla="*/ 35448 w 41117"/>
                    <a:gd name="connsiteY2" fmla="*/ 34399 h 41239"/>
                    <a:gd name="connsiteX3" fmla="*/ 6382 w 41117"/>
                    <a:gd name="connsiteY3" fmla="*/ 35879 h 41239"/>
                    <a:gd name="connsiteX4" fmla="*/ 5756 w 41117"/>
                    <a:gd name="connsiteY4" fmla="*/ 6756 h 41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17" h="41239">
                      <a:moveTo>
                        <a:pt x="5756" y="6756"/>
                      </a:moveTo>
                      <a:cubicBezTo>
                        <a:pt x="13669" y="-1642"/>
                        <a:pt x="26679" y="-2297"/>
                        <a:pt x="34822" y="5276"/>
                      </a:cubicBezTo>
                      <a:cubicBezTo>
                        <a:pt x="42963" y="12848"/>
                        <a:pt x="43248" y="25887"/>
                        <a:pt x="35448" y="34399"/>
                      </a:cubicBezTo>
                      <a:cubicBezTo>
                        <a:pt x="27648" y="42911"/>
                        <a:pt x="14637" y="43565"/>
                        <a:pt x="6382" y="35879"/>
                      </a:cubicBezTo>
                      <a:cubicBezTo>
                        <a:pt x="-1874" y="28192"/>
                        <a:pt x="-2159" y="15154"/>
                        <a:pt x="5756" y="6756"/>
                      </a:cubicBezTo>
                      <a:close/>
                    </a:path>
                  </a:pathLst>
                </a:custGeom>
                <a:grpFill/>
                <a:ln w="2845"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827AF35C-6A7F-38F3-2DF0-3A3A693522C7}"/>
                    </a:ext>
                  </a:extLst>
                </p:cNvPr>
                <p:cNvSpPr/>
                <p:nvPr/>
              </p:nvSpPr>
              <p:spPr>
                <a:xfrm>
                  <a:off x="8364318" y="3002111"/>
                  <a:ext cx="39246" cy="39493"/>
                </a:xfrm>
                <a:custGeom>
                  <a:avLst/>
                  <a:gdLst>
                    <a:gd name="connsiteX0" fmla="*/ 6105 w 39246"/>
                    <a:gd name="connsiteY0" fmla="*/ 5844 h 39493"/>
                    <a:gd name="connsiteX1" fmla="*/ 33861 w 39246"/>
                    <a:gd name="connsiteY1" fmla="*/ 5644 h 39493"/>
                    <a:gd name="connsiteX2" fmla="*/ 39241 w 39246"/>
                    <a:gd name="connsiteY2" fmla="*/ 19537 h 39493"/>
                    <a:gd name="connsiteX3" fmla="*/ 33291 w 39246"/>
                    <a:gd name="connsiteY3" fmla="*/ 33515 h 39493"/>
                    <a:gd name="connsiteX4" fmla="*/ 19257 w 39246"/>
                    <a:gd name="connsiteY4" fmla="*/ 39493 h 39493"/>
                    <a:gd name="connsiteX5" fmla="*/ 5478 w 39246"/>
                    <a:gd name="connsiteY5" fmla="*/ 33771 h 39493"/>
                    <a:gd name="connsiteX6" fmla="*/ 6105 w 39246"/>
                    <a:gd name="connsiteY6" fmla="*/ 5815 h 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6" h="39493">
                      <a:moveTo>
                        <a:pt x="6105" y="5844"/>
                      </a:moveTo>
                      <a:cubicBezTo>
                        <a:pt x="13990" y="-1871"/>
                        <a:pt x="26431" y="-1957"/>
                        <a:pt x="33861" y="5644"/>
                      </a:cubicBezTo>
                      <a:cubicBezTo>
                        <a:pt x="37590" y="9459"/>
                        <a:pt x="39355" y="14498"/>
                        <a:pt x="39241" y="19537"/>
                      </a:cubicBezTo>
                      <a:cubicBezTo>
                        <a:pt x="39127" y="24604"/>
                        <a:pt x="37192" y="29614"/>
                        <a:pt x="33291" y="33515"/>
                      </a:cubicBezTo>
                      <a:cubicBezTo>
                        <a:pt x="29420" y="37415"/>
                        <a:pt x="24267" y="39465"/>
                        <a:pt x="19257" y="39493"/>
                      </a:cubicBezTo>
                      <a:cubicBezTo>
                        <a:pt x="14246" y="39522"/>
                        <a:pt x="9236" y="37614"/>
                        <a:pt x="5478" y="33771"/>
                      </a:cubicBezTo>
                      <a:cubicBezTo>
                        <a:pt x="-2066" y="26056"/>
                        <a:pt x="-1781" y="13530"/>
                        <a:pt x="6105" y="5815"/>
                      </a:cubicBezTo>
                      <a:close/>
                    </a:path>
                  </a:pathLst>
                </a:custGeom>
                <a:grpFill/>
                <a:ln w="2845"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1F884ADB-98F6-7CD4-70C3-45297B747DD3}"/>
                    </a:ext>
                  </a:extLst>
                </p:cNvPr>
                <p:cNvSpPr/>
                <p:nvPr/>
              </p:nvSpPr>
              <p:spPr>
                <a:xfrm>
                  <a:off x="8266154" y="2899235"/>
                  <a:ext cx="37744" cy="37444"/>
                </a:xfrm>
                <a:custGeom>
                  <a:avLst/>
                  <a:gdLst>
                    <a:gd name="connsiteX0" fmla="*/ 6422 w 37744"/>
                    <a:gd name="connsiteY0" fmla="*/ 5009 h 37444"/>
                    <a:gd name="connsiteX1" fmla="*/ 32955 w 37744"/>
                    <a:gd name="connsiteY1" fmla="*/ 5863 h 37444"/>
                    <a:gd name="connsiteX2" fmla="*/ 31503 w 37744"/>
                    <a:gd name="connsiteY2" fmla="*/ 32282 h 37444"/>
                    <a:gd name="connsiteX3" fmla="*/ 4800 w 37744"/>
                    <a:gd name="connsiteY3" fmla="*/ 31599 h 37444"/>
                    <a:gd name="connsiteX4" fmla="*/ 6451 w 37744"/>
                    <a:gd name="connsiteY4" fmla="*/ 5009 h 3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44" h="37444">
                      <a:moveTo>
                        <a:pt x="6422" y="5009"/>
                      </a:moveTo>
                      <a:cubicBezTo>
                        <a:pt x="14280" y="-2079"/>
                        <a:pt x="25952" y="-1510"/>
                        <a:pt x="32955" y="5863"/>
                      </a:cubicBezTo>
                      <a:cubicBezTo>
                        <a:pt x="39873" y="13294"/>
                        <a:pt x="39218" y="25136"/>
                        <a:pt x="31503" y="32282"/>
                      </a:cubicBezTo>
                      <a:cubicBezTo>
                        <a:pt x="23760" y="39427"/>
                        <a:pt x="11803" y="39114"/>
                        <a:pt x="4800" y="31599"/>
                      </a:cubicBezTo>
                      <a:cubicBezTo>
                        <a:pt x="-2289" y="24140"/>
                        <a:pt x="-1349" y="12041"/>
                        <a:pt x="6451" y="5009"/>
                      </a:cubicBezTo>
                      <a:close/>
                    </a:path>
                  </a:pathLst>
                </a:custGeom>
                <a:grpFill/>
                <a:ln w="2845"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40DE66B5-1759-AC5C-F42D-94D097515B3C}"/>
                    </a:ext>
                  </a:extLst>
                </p:cNvPr>
                <p:cNvSpPr/>
                <p:nvPr/>
              </p:nvSpPr>
              <p:spPr>
                <a:xfrm>
                  <a:off x="8172570" y="2792163"/>
                  <a:ext cx="35929" cy="35662"/>
                </a:xfrm>
                <a:custGeom>
                  <a:avLst/>
                  <a:gdLst>
                    <a:gd name="connsiteX0" fmla="*/ 6603 w 35929"/>
                    <a:gd name="connsiteY0" fmla="*/ 4329 h 35662"/>
                    <a:gd name="connsiteX1" fmla="*/ 31883 w 35929"/>
                    <a:gd name="connsiteY1" fmla="*/ 6094 h 35662"/>
                    <a:gd name="connsiteX2" fmla="*/ 29378 w 35929"/>
                    <a:gd name="connsiteY2" fmla="*/ 31260 h 35662"/>
                    <a:gd name="connsiteX3" fmla="*/ 4098 w 35929"/>
                    <a:gd name="connsiteY3" fmla="*/ 29495 h 35662"/>
                    <a:gd name="connsiteX4" fmla="*/ 6603 w 35929"/>
                    <a:gd name="connsiteY4" fmla="*/ 4329 h 3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9" h="35662">
                      <a:moveTo>
                        <a:pt x="6603" y="4329"/>
                      </a:moveTo>
                      <a:cubicBezTo>
                        <a:pt x="14318" y="-2076"/>
                        <a:pt x="25648" y="-1279"/>
                        <a:pt x="31883" y="6094"/>
                      </a:cubicBezTo>
                      <a:cubicBezTo>
                        <a:pt x="38146" y="13496"/>
                        <a:pt x="37007" y="24741"/>
                        <a:pt x="29378" y="31260"/>
                      </a:cubicBezTo>
                      <a:cubicBezTo>
                        <a:pt x="21748" y="37751"/>
                        <a:pt x="10418" y="36982"/>
                        <a:pt x="4098" y="29495"/>
                      </a:cubicBezTo>
                      <a:cubicBezTo>
                        <a:pt x="-2222" y="22008"/>
                        <a:pt x="-1112" y="10763"/>
                        <a:pt x="6603" y="4329"/>
                      </a:cubicBezTo>
                      <a:close/>
                    </a:path>
                  </a:pathLst>
                </a:custGeom>
                <a:grpFill/>
                <a:ln w="2845"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id="{A9F10687-EE13-A733-A2DA-26DB25389DB9}"/>
                    </a:ext>
                  </a:extLst>
                </p:cNvPr>
                <p:cNvSpPr/>
                <p:nvPr/>
              </p:nvSpPr>
              <p:spPr>
                <a:xfrm>
                  <a:off x="8083405" y="2681393"/>
                  <a:ext cx="34056" cy="33943"/>
                </a:xfrm>
                <a:custGeom>
                  <a:avLst/>
                  <a:gdLst>
                    <a:gd name="connsiteX0" fmla="*/ 6861 w 34056"/>
                    <a:gd name="connsiteY0" fmla="*/ 3645 h 33943"/>
                    <a:gd name="connsiteX1" fmla="*/ 30689 w 34056"/>
                    <a:gd name="connsiteY1" fmla="*/ 6379 h 33943"/>
                    <a:gd name="connsiteX2" fmla="*/ 27244 w 34056"/>
                    <a:gd name="connsiteY2" fmla="*/ 30235 h 33943"/>
                    <a:gd name="connsiteX3" fmla="*/ 3417 w 34056"/>
                    <a:gd name="connsiteY3" fmla="*/ 27502 h 33943"/>
                    <a:gd name="connsiteX4" fmla="*/ 6861 w 34056"/>
                    <a:gd name="connsiteY4" fmla="*/ 3645 h 3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6" h="33943">
                      <a:moveTo>
                        <a:pt x="6861" y="3645"/>
                      </a:moveTo>
                      <a:cubicBezTo>
                        <a:pt x="14434" y="-2133"/>
                        <a:pt x="25109" y="-909"/>
                        <a:pt x="30689" y="6379"/>
                      </a:cubicBezTo>
                      <a:cubicBezTo>
                        <a:pt x="36298" y="13666"/>
                        <a:pt x="34732" y="24342"/>
                        <a:pt x="27244" y="30235"/>
                      </a:cubicBezTo>
                      <a:cubicBezTo>
                        <a:pt x="19729" y="36099"/>
                        <a:pt x="9082" y="34875"/>
                        <a:pt x="3417" y="27502"/>
                      </a:cubicBezTo>
                      <a:cubicBezTo>
                        <a:pt x="-2249" y="20129"/>
                        <a:pt x="-711" y="9453"/>
                        <a:pt x="6861" y="3645"/>
                      </a:cubicBezTo>
                      <a:close/>
                    </a:path>
                  </a:pathLst>
                </a:custGeom>
                <a:grpFill/>
                <a:ln w="2845"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8E907949-00D7-D1E1-01EB-63ACC3C341BA}"/>
                    </a:ext>
                  </a:extLst>
                </p:cNvPr>
                <p:cNvSpPr/>
                <p:nvPr/>
              </p:nvSpPr>
              <p:spPr>
                <a:xfrm>
                  <a:off x="7998736" y="2567099"/>
                  <a:ext cx="32324" cy="32084"/>
                </a:xfrm>
                <a:custGeom>
                  <a:avLst/>
                  <a:gdLst>
                    <a:gd name="connsiteX0" fmla="*/ 7094 w 32324"/>
                    <a:gd name="connsiteY0" fmla="*/ 3042 h 32084"/>
                    <a:gd name="connsiteX1" fmla="*/ 29441 w 32324"/>
                    <a:gd name="connsiteY1" fmla="*/ 6629 h 32084"/>
                    <a:gd name="connsiteX2" fmla="*/ 25427 w 32324"/>
                    <a:gd name="connsiteY2" fmla="*/ 28948 h 32084"/>
                    <a:gd name="connsiteX3" fmla="*/ 2795 w 32324"/>
                    <a:gd name="connsiteY3" fmla="*/ 25560 h 32084"/>
                    <a:gd name="connsiteX4" fmla="*/ 7065 w 32324"/>
                    <a:gd name="connsiteY4" fmla="*/ 3071 h 3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4" h="32084">
                      <a:moveTo>
                        <a:pt x="7094" y="3042"/>
                      </a:moveTo>
                      <a:cubicBezTo>
                        <a:pt x="14467" y="-2139"/>
                        <a:pt x="24488" y="-545"/>
                        <a:pt x="29441" y="6629"/>
                      </a:cubicBezTo>
                      <a:cubicBezTo>
                        <a:pt x="34480" y="13718"/>
                        <a:pt x="32772" y="23653"/>
                        <a:pt x="25427" y="28948"/>
                      </a:cubicBezTo>
                      <a:cubicBezTo>
                        <a:pt x="18111" y="34186"/>
                        <a:pt x="7919" y="32734"/>
                        <a:pt x="2795" y="25560"/>
                      </a:cubicBezTo>
                      <a:cubicBezTo>
                        <a:pt x="-2216" y="18329"/>
                        <a:pt x="-308" y="8252"/>
                        <a:pt x="7065" y="3071"/>
                      </a:cubicBezTo>
                      <a:close/>
                    </a:path>
                  </a:pathLst>
                </a:custGeom>
                <a:grpFill/>
                <a:ln w="2845"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CFC1CA64-92EA-BC1C-BD89-AD28C0B66848}"/>
                    </a:ext>
                  </a:extLst>
                </p:cNvPr>
                <p:cNvSpPr/>
                <p:nvPr/>
              </p:nvSpPr>
              <p:spPr>
                <a:xfrm>
                  <a:off x="7918996" y="2449402"/>
                  <a:ext cx="30687" cy="30148"/>
                </a:xfrm>
                <a:custGeom>
                  <a:avLst/>
                  <a:gdLst>
                    <a:gd name="connsiteX0" fmla="*/ 7122 w 30687"/>
                    <a:gd name="connsiteY0" fmla="*/ 2539 h 30148"/>
                    <a:gd name="connsiteX1" fmla="*/ 28302 w 30687"/>
                    <a:gd name="connsiteY1" fmla="*/ 6638 h 30148"/>
                    <a:gd name="connsiteX2" fmla="*/ 23605 w 30687"/>
                    <a:gd name="connsiteY2" fmla="*/ 27562 h 30148"/>
                    <a:gd name="connsiteX3" fmla="*/ 2425 w 30687"/>
                    <a:gd name="connsiteY3" fmla="*/ 23463 h 30148"/>
                    <a:gd name="connsiteX4" fmla="*/ 7122 w 30687"/>
                    <a:gd name="connsiteY4" fmla="*/ 2539 h 3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7" h="30148">
                      <a:moveTo>
                        <a:pt x="7122" y="2539"/>
                      </a:moveTo>
                      <a:cubicBezTo>
                        <a:pt x="14296" y="-2073"/>
                        <a:pt x="23776" y="-223"/>
                        <a:pt x="28302" y="6638"/>
                      </a:cubicBezTo>
                      <a:cubicBezTo>
                        <a:pt x="32829" y="13499"/>
                        <a:pt x="30722" y="22865"/>
                        <a:pt x="23605" y="27562"/>
                      </a:cubicBezTo>
                      <a:cubicBezTo>
                        <a:pt x="16488" y="32231"/>
                        <a:pt x="7008" y="30409"/>
                        <a:pt x="2425" y="23463"/>
                      </a:cubicBezTo>
                      <a:cubicBezTo>
                        <a:pt x="-2159" y="16517"/>
                        <a:pt x="-52" y="7151"/>
                        <a:pt x="7122" y="2539"/>
                      </a:cubicBezTo>
                      <a:close/>
                    </a:path>
                  </a:pathLst>
                </a:custGeom>
                <a:grpFill/>
                <a:ln w="2845" cap="flat">
                  <a:noFill/>
                  <a:prstDash val="solid"/>
                  <a:miter/>
                </a:ln>
              </p:spPr>
              <p:txBody>
                <a:bodyPr rtlCol="0" anchor="ctr"/>
                <a:lstStyle/>
                <a:p>
                  <a:endParaRPr lang="en-US"/>
                </a:p>
              </p:txBody>
            </p:sp>
            <p:sp>
              <p:nvSpPr>
                <p:cNvPr id="1500" name="Freeform: Shape 1499">
                  <a:extLst>
                    <a:ext uri="{FF2B5EF4-FFF2-40B4-BE49-F238E27FC236}">
                      <a16:creationId xmlns:a16="http://schemas.microsoft.com/office/drawing/2014/main" id="{48099335-242C-6DF9-E4F1-80E568FCAFE6}"/>
                    </a:ext>
                  </a:extLst>
                </p:cNvPr>
                <p:cNvSpPr/>
                <p:nvPr/>
              </p:nvSpPr>
              <p:spPr>
                <a:xfrm>
                  <a:off x="7844251" y="2328372"/>
                  <a:ext cx="28792" cy="28433"/>
                </a:xfrm>
                <a:custGeom>
                  <a:avLst/>
                  <a:gdLst>
                    <a:gd name="connsiteX0" fmla="*/ 7252 w 28792"/>
                    <a:gd name="connsiteY0" fmla="*/ 2066 h 28433"/>
                    <a:gd name="connsiteX1" fmla="*/ 26895 w 28792"/>
                    <a:gd name="connsiteY1" fmla="*/ 6792 h 28433"/>
                    <a:gd name="connsiteX2" fmla="*/ 21572 w 28792"/>
                    <a:gd name="connsiteY2" fmla="*/ 26321 h 28433"/>
                    <a:gd name="connsiteX3" fmla="*/ 1929 w 28792"/>
                    <a:gd name="connsiteY3" fmla="*/ 21596 h 28433"/>
                    <a:gd name="connsiteX4" fmla="*/ 7252 w 28792"/>
                    <a:gd name="connsiteY4" fmla="*/ 2066 h 2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8433">
                      <a:moveTo>
                        <a:pt x="7252" y="2066"/>
                      </a:moveTo>
                      <a:cubicBezTo>
                        <a:pt x="14170" y="-2005"/>
                        <a:pt x="22967" y="131"/>
                        <a:pt x="26895" y="6792"/>
                      </a:cubicBezTo>
                      <a:cubicBezTo>
                        <a:pt x="30824" y="13454"/>
                        <a:pt x="28461" y="22193"/>
                        <a:pt x="21572" y="26321"/>
                      </a:cubicBezTo>
                      <a:cubicBezTo>
                        <a:pt x="14683" y="30449"/>
                        <a:pt x="5886" y="28343"/>
                        <a:pt x="1929" y="21596"/>
                      </a:cubicBezTo>
                      <a:cubicBezTo>
                        <a:pt x="-2057" y="14849"/>
                        <a:pt x="335" y="6109"/>
                        <a:pt x="7252" y="2066"/>
                      </a:cubicBezTo>
                      <a:close/>
                    </a:path>
                  </a:pathLst>
                </a:custGeom>
                <a:grpFill/>
                <a:ln w="2845"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BC5B7569-F32C-866E-3ECA-3D549539BA5A}"/>
                    </a:ext>
                  </a:extLst>
                </p:cNvPr>
                <p:cNvSpPr/>
                <p:nvPr/>
              </p:nvSpPr>
              <p:spPr>
                <a:xfrm>
                  <a:off x="7774386" y="2204444"/>
                  <a:ext cx="26964" cy="26691"/>
                </a:xfrm>
                <a:custGeom>
                  <a:avLst/>
                  <a:gdLst>
                    <a:gd name="connsiteX0" fmla="*/ 7342 w 26964"/>
                    <a:gd name="connsiteY0" fmla="*/ 1645 h 26691"/>
                    <a:gd name="connsiteX1" fmla="*/ 25476 w 26964"/>
                    <a:gd name="connsiteY1" fmla="*/ 6884 h 26691"/>
                    <a:gd name="connsiteX2" fmla="*/ 19697 w 26964"/>
                    <a:gd name="connsiteY2" fmla="*/ 24989 h 26691"/>
                    <a:gd name="connsiteX3" fmla="*/ 1506 w 26964"/>
                    <a:gd name="connsiteY3" fmla="*/ 19780 h 26691"/>
                    <a:gd name="connsiteX4" fmla="*/ 7313 w 26964"/>
                    <a:gd name="connsiteY4" fmla="*/ 1645 h 26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4" h="26691">
                      <a:moveTo>
                        <a:pt x="7342" y="1645"/>
                      </a:moveTo>
                      <a:cubicBezTo>
                        <a:pt x="13975" y="-1885"/>
                        <a:pt x="22088" y="450"/>
                        <a:pt x="25476" y="6884"/>
                      </a:cubicBezTo>
                      <a:cubicBezTo>
                        <a:pt x="28864" y="13317"/>
                        <a:pt x="26273" y="21431"/>
                        <a:pt x="19697" y="24989"/>
                      </a:cubicBezTo>
                      <a:cubicBezTo>
                        <a:pt x="13064" y="28605"/>
                        <a:pt x="4922" y="26270"/>
                        <a:pt x="1506" y="19780"/>
                      </a:cubicBezTo>
                      <a:cubicBezTo>
                        <a:pt x="-1910" y="13289"/>
                        <a:pt x="680" y="5175"/>
                        <a:pt x="7313" y="1645"/>
                      </a:cubicBezTo>
                      <a:close/>
                    </a:path>
                  </a:pathLst>
                </a:custGeom>
                <a:grpFill/>
                <a:ln w="2845"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856969E3-5CF7-713D-6FD1-8D6584D744AA}"/>
                    </a:ext>
                  </a:extLst>
                </p:cNvPr>
                <p:cNvSpPr/>
                <p:nvPr/>
              </p:nvSpPr>
              <p:spPr>
                <a:xfrm>
                  <a:off x="7709777" y="2077726"/>
                  <a:ext cx="25342" cy="24717"/>
                </a:xfrm>
                <a:custGeom>
                  <a:avLst/>
                  <a:gdLst>
                    <a:gd name="connsiteX0" fmla="*/ 7186 w 25342"/>
                    <a:gd name="connsiteY0" fmla="*/ 1310 h 24717"/>
                    <a:gd name="connsiteX1" fmla="*/ 24096 w 25342"/>
                    <a:gd name="connsiteY1" fmla="*/ 6776 h 24717"/>
                    <a:gd name="connsiteX2" fmla="*/ 18174 w 25342"/>
                    <a:gd name="connsiteY2" fmla="*/ 23373 h 24717"/>
                    <a:gd name="connsiteX3" fmla="*/ 1264 w 25342"/>
                    <a:gd name="connsiteY3" fmla="*/ 17907 h 24717"/>
                    <a:gd name="connsiteX4" fmla="*/ 7186 w 25342"/>
                    <a:gd name="connsiteY4" fmla="*/ 1310 h 2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2" h="24717">
                      <a:moveTo>
                        <a:pt x="7186" y="1310"/>
                      </a:moveTo>
                      <a:cubicBezTo>
                        <a:pt x="13505" y="-1736"/>
                        <a:pt x="21078" y="712"/>
                        <a:pt x="24096" y="6776"/>
                      </a:cubicBezTo>
                      <a:cubicBezTo>
                        <a:pt x="27113" y="12839"/>
                        <a:pt x="24466" y="20270"/>
                        <a:pt x="18174" y="23373"/>
                      </a:cubicBezTo>
                      <a:cubicBezTo>
                        <a:pt x="11883" y="26476"/>
                        <a:pt x="4310" y="24028"/>
                        <a:pt x="1264" y="17907"/>
                      </a:cubicBezTo>
                      <a:cubicBezTo>
                        <a:pt x="-1782" y="11786"/>
                        <a:pt x="865" y="4356"/>
                        <a:pt x="7186" y="1310"/>
                      </a:cubicBezTo>
                      <a:close/>
                    </a:path>
                  </a:pathLst>
                </a:custGeom>
                <a:grpFill/>
                <a:ln w="2845"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A5DCD764-B0CC-BFCC-54E0-7A8F2D3F0C18}"/>
                    </a:ext>
                  </a:extLst>
                </p:cNvPr>
                <p:cNvSpPr/>
                <p:nvPr/>
              </p:nvSpPr>
              <p:spPr>
                <a:xfrm>
                  <a:off x="7650688" y="1948300"/>
                  <a:ext cx="23454" cy="22984"/>
                </a:xfrm>
                <a:custGeom>
                  <a:avLst/>
                  <a:gdLst>
                    <a:gd name="connsiteX0" fmla="*/ 7146 w 23454"/>
                    <a:gd name="connsiteY0" fmla="*/ 1006 h 22984"/>
                    <a:gd name="connsiteX1" fmla="*/ 22519 w 23454"/>
                    <a:gd name="connsiteY1" fmla="*/ 6756 h 22984"/>
                    <a:gd name="connsiteX2" fmla="*/ 16313 w 23454"/>
                    <a:gd name="connsiteY2" fmla="*/ 21958 h 22984"/>
                    <a:gd name="connsiteX3" fmla="*/ 940 w 23454"/>
                    <a:gd name="connsiteY3" fmla="*/ 16208 h 22984"/>
                    <a:gd name="connsiteX4" fmla="*/ 7146 w 23454"/>
                    <a:gd name="connsiteY4" fmla="*/ 1006 h 22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54" h="22984">
                      <a:moveTo>
                        <a:pt x="7146" y="1006"/>
                      </a:moveTo>
                      <a:cubicBezTo>
                        <a:pt x="13124" y="-1585"/>
                        <a:pt x="20014" y="1006"/>
                        <a:pt x="22519" y="6756"/>
                      </a:cubicBezTo>
                      <a:cubicBezTo>
                        <a:pt x="25052" y="12507"/>
                        <a:pt x="22263" y="19311"/>
                        <a:pt x="16313" y="21958"/>
                      </a:cubicBezTo>
                      <a:cubicBezTo>
                        <a:pt x="10363" y="24577"/>
                        <a:pt x="3474" y="22015"/>
                        <a:pt x="940" y="16208"/>
                      </a:cubicBezTo>
                      <a:cubicBezTo>
                        <a:pt x="-1594" y="10400"/>
                        <a:pt x="1168" y="3596"/>
                        <a:pt x="7146" y="1006"/>
                      </a:cubicBezTo>
                      <a:close/>
                    </a:path>
                  </a:pathLst>
                </a:custGeom>
                <a:grpFill/>
                <a:ln w="2845"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D5C20F15-A407-1A90-CE57-46F0823E4975}"/>
                    </a:ext>
                  </a:extLst>
                </p:cNvPr>
                <p:cNvSpPr/>
                <p:nvPr/>
              </p:nvSpPr>
              <p:spPr>
                <a:xfrm>
                  <a:off x="7596830" y="1816576"/>
                  <a:ext cx="21613" cy="21249"/>
                </a:xfrm>
                <a:custGeom>
                  <a:avLst/>
                  <a:gdLst>
                    <a:gd name="connsiteX0" fmla="*/ 7056 w 21613"/>
                    <a:gd name="connsiteY0" fmla="*/ 751 h 21249"/>
                    <a:gd name="connsiteX1" fmla="*/ 20949 w 21613"/>
                    <a:gd name="connsiteY1" fmla="*/ 6672 h 21249"/>
                    <a:gd name="connsiteX2" fmla="*/ 14572 w 21613"/>
                    <a:gd name="connsiteY2" fmla="*/ 20479 h 21249"/>
                    <a:gd name="connsiteX3" fmla="*/ 680 w 21613"/>
                    <a:gd name="connsiteY3" fmla="*/ 14558 h 21249"/>
                    <a:gd name="connsiteX4" fmla="*/ 7056 w 21613"/>
                    <a:gd name="connsiteY4" fmla="*/ 751 h 21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3" h="21249">
                      <a:moveTo>
                        <a:pt x="7056" y="751"/>
                      </a:moveTo>
                      <a:cubicBezTo>
                        <a:pt x="12665" y="-1413"/>
                        <a:pt x="18871" y="1263"/>
                        <a:pt x="20949" y="6672"/>
                      </a:cubicBezTo>
                      <a:cubicBezTo>
                        <a:pt x="22999" y="12110"/>
                        <a:pt x="20152" y="18287"/>
                        <a:pt x="14572" y="20479"/>
                      </a:cubicBezTo>
                      <a:cubicBezTo>
                        <a:pt x="8992" y="22671"/>
                        <a:pt x="2758" y="20024"/>
                        <a:pt x="680" y="14558"/>
                      </a:cubicBezTo>
                      <a:cubicBezTo>
                        <a:pt x="-1399" y="9092"/>
                        <a:pt x="1448" y="2915"/>
                        <a:pt x="7056" y="751"/>
                      </a:cubicBezTo>
                      <a:close/>
                    </a:path>
                  </a:pathLst>
                </a:custGeom>
                <a:grpFill/>
                <a:ln w="2845"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9881C8F9-9EAA-3291-FD9B-208E2C692404}"/>
                    </a:ext>
                  </a:extLst>
                </p:cNvPr>
                <p:cNvSpPr/>
                <p:nvPr/>
              </p:nvSpPr>
              <p:spPr>
                <a:xfrm>
                  <a:off x="7548427" y="1682751"/>
                  <a:ext cx="19919" cy="19328"/>
                </a:xfrm>
                <a:custGeom>
                  <a:avLst/>
                  <a:gdLst>
                    <a:gd name="connsiteX0" fmla="*/ 6750 w 19919"/>
                    <a:gd name="connsiteY0" fmla="*/ 547 h 19328"/>
                    <a:gd name="connsiteX1" fmla="*/ 19390 w 19919"/>
                    <a:gd name="connsiteY1" fmla="*/ 6440 h 19328"/>
                    <a:gd name="connsiteX2" fmla="*/ 13184 w 19919"/>
                    <a:gd name="connsiteY2" fmla="*/ 18767 h 19328"/>
                    <a:gd name="connsiteX3" fmla="*/ 544 w 19919"/>
                    <a:gd name="connsiteY3" fmla="*/ 12874 h 19328"/>
                    <a:gd name="connsiteX4" fmla="*/ 6750 w 19919"/>
                    <a:gd name="connsiteY4" fmla="*/ 547 h 19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19" h="19328">
                      <a:moveTo>
                        <a:pt x="6750" y="547"/>
                      </a:moveTo>
                      <a:cubicBezTo>
                        <a:pt x="11960" y="-1218"/>
                        <a:pt x="17625" y="1430"/>
                        <a:pt x="19390" y="6440"/>
                      </a:cubicBezTo>
                      <a:cubicBezTo>
                        <a:pt x="21155" y="11451"/>
                        <a:pt x="18365" y="16973"/>
                        <a:pt x="13184" y="18767"/>
                      </a:cubicBezTo>
                      <a:cubicBezTo>
                        <a:pt x="7974" y="20560"/>
                        <a:pt x="2337" y="17913"/>
                        <a:pt x="544" y="12874"/>
                      </a:cubicBezTo>
                      <a:cubicBezTo>
                        <a:pt x="-1250" y="7807"/>
                        <a:pt x="1540" y="2284"/>
                        <a:pt x="6750" y="547"/>
                      </a:cubicBezTo>
                      <a:close/>
                    </a:path>
                  </a:pathLst>
                </a:custGeom>
                <a:grpFill/>
                <a:ln w="2845"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CFF77BD4-94CD-F9A9-6670-06FCBE30D68D}"/>
                    </a:ext>
                  </a:extLst>
                </p:cNvPr>
                <p:cNvSpPr/>
                <p:nvPr/>
              </p:nvSpPr>
              <p:spPr>
                <a:xfrm>
                  <a:off x="7505935" y="1546874"/>
                  <a:ext cx="18076" cy="17615"/>
                </a:xfrm>
                <a:custGeom>
                  <a:avLst/>
                  <a:gdLst>
                    <a:gd name="connsiteX0" fmla="*/ 6539 w 18076"/>
                    <a:gd name="connsiteY0" fmla="*/ 375 h 17615"/>
                    <a:gd name="connsiteX1" fmla="*/ 17727 w 18076"/>
                    <a:gd name="connsiteY1" fmla="*/ 6239 h 17615"/>
                    <a:gd name="connsiteX2" fmla="*/ 11550 w 18076"/>
                    <a:gd name="connsiteY2" fmla="*/ 17228 h 17615"/>
                    <a:gd name="connsiteX3" fmla="*/ 362 w 18076"/>
                    <a:gd name="connsiteY3" fmla="*/ 11363 h 17615"/>
                    <a:gd name="connsiteX4" fmla="*/ 6539 w 18076"/>
                    <a:gd name="connsiteY4" fmla="*/ 375 h 17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 h="17615">
                      <a:moveTo>
                        <a:pt x="6539" y="375"/>
                      </a:moveTo>
                      <a:cubicBezTo>
                        <a:pt x="11322" y="-1020"/>
                        <a:pt x="16333" y="1599"/>
                        <a:pt x="17727" y="6239"/>
                      </a:cubicBezTo>
                      <a:cubicBezTo>
                        <a:pt x="19094" y="10880"/>
                        <a:pt x="16333" y="15805"/>
                        <a:pt x="11550" y="17228"/>
                      </a:cubicBezTo>
                      <a:cubicBezTo>
                        <a:pt x="6767" y="18651"/>
                        <a:pt x="1757" y="16032"/>
                        <a:pt x="362" y="11363"/>
                      </a:cubicBezTo>
                      <a:cubicBezTo>
                        <a:pt x="-1033" y="6695"/>
                        <a:pt x="1728" y="1770"/>
                        <a:pt x="6539" y="375"/>
                      </a:cubicBezTo>
                      <a:close/>
                    </a:path>
                  </a:pathLst>
                </a:custGeom>
                <a:grpFill/>
                <a:ln w="2845"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9D6B9FD2-0F88-0B35-E78B-928DE73D4E3F}"/>
                    </a:ext>
                  </a:extLst>
                </p:cNvPr>
                <p:cNvSpPr/>
                <p:nvPr/>
              </p:nvSpPr>
              <p:spPr>
                <a:xfrm>
                  <a:off x="7468956" y="1409384"/>
                  <a:ext cx="16208" cy="15853"/>
                </a:xfrm>
                <a:custGeom>
                  <a:avLst/>
                  <a:gdLst>
                    <a:gd name="connsiteX0" fmla="*/ 6225 w 16208"/>
                    <a:gd name="connsiteY0" fmla="*/ 250 h 15853"/>
                    <a:gd name="connsiteX1" fmla="*/ 15990 w 16208"/>
                    <a:gd name="connsiteY1" fmla="*/ 5943 h 15853"/>
                    <a:gd name="connsiteX2" fmla="*/ 9983 w 16208"/>
                    <a:gd name="connsiteY2" fmla="*/ 15594 h 15853"/>
                    <a:gd name="connsiteX3" fmla="*/ 219 w 16208"/>
                    <a:gd name="connsiteY3" fmla="*/ 9900 h 15853"/>
                    <a:gd name="connsiteX4" fmla="*/ 6225 w 16208"/>
                    <a:gd name="connsiteY4" fmla="*/ 250 h 15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08" h="15853">
                      <a:moveTo>
                        <a:pt x="6225" y="250"/>
                      </a:moveTo>
                      <a:cubicBezTo>
                        <a:pt x="10581" y="-832"/>
                        <a:pt x="14965" y="1701"/>
                        <a:pt x="15990" y="5943"/>
                      </a:cubicBezTo>
                      <a:cubicBezTo>
                        <a:pt x="17015" y="10157"/>
                        <a:pt x="14339" y="14484"/>
                        <a:pt x="9983" y="15594"/>
                      </a:cubicBezTo>
                      <a:cubicBezTo>
                        <a:pt x="5628" y="16704"/>
                        <a:pt x="1272" y="14142"/>
                        <a:pt x="219" y="9900"/>
                      </a:cubicBezTo>
                      <a:cubicBezTo>
                        <a:pt x="-806" y="5659"/>
                        <a:pt x="1870" y="1331"/>
                        <a:pt x="6225" y="250"/>
                      </a:cubicBezTo>
                      <a:close/>
                    </a:path>
                  </a:pathLst>
                </a:custGeom>
                <a:grpFill/>
                <a:ln w="2845"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F19D4B4F-0FC0-1FAA-3D0C-92EF27F976C0}"/>
                    </a:ext>
                  </a:extLst>
                </p:cNvPr>
                <p:cNvSpPr/>
                <p:nvPr/>
              </p:nvSpPr>
              <p:spPr>
                <a:xfrm>
                  <a:off x="7437645" y="1270498"/>
                  <a:ext cx="14463" cy="14007"/>
                </a:xfrm>
                <a:custGeom>
                  <a:avLst/>
                  <a:gdLst>
                    <a:gd name="connsiteX0" fmla="*/ 5737 w 14463"/>
                    <a:gd name="connsiteY0" fmla="*/ 153 h 14007"/>
                    <a:gd name="connsiteX1" fmla="*/ 14306 w 14463"/>
                    <a:gd name="connsiteY1" fmla="*/ 5534 h 14007"/>
                    <a:gd name="connsiteX2" fmla="*/ 8726 w 14463"/>
                    <a:gd name="connsiteY2" fmla="*/ 13846 h 14007"/>
                    <a:gd name="connsiteX3" fmla="*/ 157 w 14463"/>
                    <a:gd name="connsiteY3" fmla="*/ 8466 h 14007"/>
                    <a:gd name="connsiteX4" fmla="*/ 5737 w 14463"/>
                    <a:gd name="connsiteY4" fmla="*/ 153 h 1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 h="14007">
                      <a:moveTo>
                        <a:pt x="5737" y="153"/>
                      </a:moveTo>
                      <a:cubicBezTo>
                        <a:pt x="9637" y="-644"/>
                        <a:pt x="13481" y="1747"/>
                        <a:pt x="14306" y="5534"/>
                      </a:cubicBezTo>
                      <a:cubicBezTo>
                        <a:pt x="15132" y="9320"/>
                        <a:pt x="12627" y="13021"/>
                        <a:pt x="8726" y="13846"/>
                      </a:cubicBezTo>
                      <a:cubicBezTo>
                        <a:pt x="4826" y="14672"/>
                        <a:pt x="983" y="12252"/>
                        <a:pt x="157" y="8466"/>
                      </a:cubicBezTo>
                      <a:cubicBezTo>
                        <a:pt x="-668" y="4680"/>
                        <a:pt x="1837" y="950"/>
                        <a:pt x="5737" y="153"/>
                      </a:cubicBezTo>
                      <a:close/>
                    </a:path>
                  </a:pathLst>
                </a:custGeom>
                <a:grpFill/>
                <a:ln w="2845"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FBE05491-3588-37CC-059C-A066DD31990C}"/>
                    </a:ext>
                  </a:extLst>
                </p:cNvPr>
                <p:cNvSpPr/>
                <p:nvPr/>
              </p:nvSpPr>
              <p:spPr>
                <a:xfrm>
                  <a:off x="7412416" y="1130300"/>
                  <a:ext cx="12624" cy="12246"/>
                </a:xfrm>
                <a:custGeom>
                  <a:avLst/>
                  <a:gdLst>
                    <a:gd name="connsiteX0" fmla="*/ 5316 w 12624"/>
                    <a:gd name="connsiteY0" fmla="*/ 88 h 12246"/>
                    <a:gd name="connsiteX1" fmla="*/ 12547 w 12624"/>
                    <a:gd name="connsiteY1" fmla="*/ 5099 h 12246"/>
                    <a:gd name="connsiteX2" fmla="*/ 7309 w 12624"/>
                    <a:gd name="connsiteY2" fmla="*/ 12159 h 12246"/>
                    <a:gd name="connsiteX3" fmla="*/ 78 w 12624"/>
                    <a:gd name="connsiteY3" fmla="*/ 7148 h 12246"/>
                    <a:gd name="connsiteX4" fmla="*/ 5316 w 12624"/>
                    <a:gd name="connsiteY4" fmla="*/ 88 h 12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4" h="12246">
                      <a:moveTo>
                        <a:pt x="5316" y="88"/>
                      </a:moveTo>
                      <a:cubicBezTo>
                        <a:pt x="8761" y="-481"/>
                        <a:pt x="12006" y="1768"/>
                        <a:pt x="12547" y="5099"/>
                      </a:cubicBezTo>
                      <a:cubicBezTo>
                        <a:pt x="13088" y="8429"/>
                        <a:pt x="10753" y="11589"/>
                        <a:pt x="7309" y="12159"/>
                      </a:cubicBezTo>
                      <a:cubicBezTo>
                        <a:pt x="3864" y="12728"/>
                        <a:pt x="647" y="10479"/>
                        <a:pt x="78" y="7148"/>
                      </a:cubicBezTo>
                      <a:cubicBezTo>
                        <a:pt x="-463" y="3789"/>
                        <a:pt x="1871" y="629"/>
                        <a:pt x="5316" y="88"/>
                      </a:cubicBezTo>
                      <a:close/>
                    </a:path>
                  </a:pathLst>
                </a:custGeom>
                <a:grpFill/>
                <a:ln w="2845"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5150B80C-2221-25D8-A4BC-F429175169C8}"/>
                    </a:ext>
                  </a:extLst>
                </p:cNvPr>
                <p:cNvSpPr/>
                <p:nvPr/>
              </p:nvSpPr>
              <p:spPr>
                <a:xfrm>
                  <a:off x="7392730" y="989199"/>
                  <a:ext cx="10775" cy="10505"/>
                </a:xfrm>
                <a:custGeom>
                  <a:avLst/>
                  <a:gdLst>
                    <a:gd name="connsiteX0" fmla="*/ 4790 w 10775"/>
                    <a:gd name="connsiteY0" fmla="*/ 43 h 10505"/>
                    <a:gd name="connsiteX1" fmla="*/ 10740 w 10775"/>
                    <a:gd name="connsiteY1" fmla="*/ 4598 h 10505"/>
                    <a:gd name="connsiteX2" fmla="*/ 5986 w 10775"/>
                    <a:gd name="connsiteY2" fmla="*/ 10463 h 10505"/>
                    <a:gd name="connsiteX3" fmla="*/ 36 w 10775"/>
                    <a:gd name="connsiteY3" fmla="*/ 5908 h 10505"/>
                    <a:gd name="connsiteX4" fmla="*/ 4790 w 10775"/>
                    <a:gd name="connsiteY4" fmla="*/ 43 h 1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5" h="10505">
                      <a:moveTo>
                        <a:pt x="4790" y="43"/>
                      </a:moveTo>
                      <a:cubicBezTo>
                        <a:pt x="7751" y="-327"/>
                        <a:pt x="10427" y="1723"/>
                        <a:pt x="10740" y="4598"/>
                      </a:cubicBezTo>
                      <a:cubicBezTo>
                        <a:pt x="11082" y="7473"/>
                        <a:pt x="8946" y="10092"/>
                        <a:pt x="5986" y="10463"/>
                      </a:cubicBezTo>
                      <a:cubicBezTo>
                        <a:pt x="3025" y="10833"/>
                        <a:pt x="349" y="8783"/>
                        <a:pt x="36" y="5908"/>
                      </a:cubicBezTo>
                      <a:cubicBezTo>
                        <a:pt x="-306" y="3032"/>
                        <a:pt x="1829" y="385"/>
                        <a:pt x="4790" y="43"/>
                      </a:cubicBezTo>
                      <a:close/>
                    </a:path>
                  </a:pathLst>
                </a:custGeom>
                <a:grpFill/>
                <a:ln w="2845"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2E7D533F-16FB-8353-1CAA-FB7D33C4C6F1}"/>
                    </a:ext>
                  </a:extLst>
                </p:cNvPr>
                <p:cNvSpPr/>
                <p:nvPr/>
              </p:nvSpPr>
              <p:spPr>
                <a:xfrm>
                  <a:off x="7379029" y="847370"/>
                  <a:ext cx="8997" cy="8713"/>
                </a:xfrm>
                <a:custGeom>
                  <a:avLst/>
                  <a:gdLst>
                    <a:gd name="connsiteX0" fmla="*/ 4114 w 8997"/>
                    <a:gd name="connsiteY0" fmla="*/ 15 h 8713"/>
                    <a:gd name="connsiteX1" fmla="*/ 8982 w 8997"/>
                    <a:gd name="connsiteY1" fmla="*/ 4001 h 8713"/>
                    <a:gd name="connsiteX2" fmla="*/ 4883 w 8997"/>
                    <a:gd name="connsiteY2" fmla="*/ 8698 h 8713"/>
                    <a:gd name="connsiteX3" fmla="*/ 15 w 8997"/>
                    <a:gd name="connsiteY3" fmla="*/ 4712 h 8713"/>
                    <a:gd name="connsiteX4" fmla="*/ 4114 w 8997"/>
                    <a:gd name="connsiteY4" fmla="*/ 15 h 8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7" h="8713">
                      <a:moveTo>
                        <a:pt x="4114" y="15"/>
                      </a:moveTo>
                      <a:cubicBezTo>
                        <a:pt x="6591" y="-184"/>
                        <a:pt x="8755" y="1609"/>
                        <a:pt x="8982" y="4001"/>
                      </a:cubicBezTo>
                      <a:cubicBezTo>
                        <a:pt x="9182" y="6392"/>
                        <a:pt x="7360" y="8499"/>
                        <a:pt x="4883" y="8698"/>
                      </a:cubicBezTo>
                      <a:cubicBezTo>
                        <a:pt x="2406" y="8897"/>
                        <a:pt x="243" y="7132"/>
                        <a:pt x="15" y="4712"/>
                      </a:cubicBezTo>
                      <a:cubicBezTo>
                        <a:pt x="-184" y="2321"/>
                        <a:pt x="1638" y="214"/>
                        <a:pt x="4114" y="15"/>
                      </a:cubicBezTo>
                      <a:close/>
                    </a:path>
                  </a:pathLst>
                </a:custGeom>
                <a:grpFill/>
                <a:ln w="2845"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6B6C8209-43F4-4523-36A0-653022E8CC9F}"/>
                    </a:ext>
                  </a:extLst>
                </p:cNvPr>
                <p:cNvSpPr/>
                <p:nvPr/>
              </p:nvSpPr>
              <p:spPr>
                <a:xfrm>
                  <a:off x="7371212" y="705041"/>
                  <a:ext cx="7152" cy="6953"/>
                </a:xfrm>
                <a:custGeom>
                  <a:avLst/>
                  <a:gdLst>
                    <a:gd name="connsiteX0" fmla="*/ 3448 w 7152"/>
                    <a:gd name="connsiteY0" fmla="*/ 4 h 6953"/>
                    <a:gd name="connsiteX1" fmla="*/ 7149 w 7152"/>
                    <a:gd name="connsiteY1" fmla="*/ 3334 h 6953"/>
                    <a:gd name="connsiteX2" fmla="*/ 3704 w 7152"/>
                    <a:gd name="connsiteY2" fmla="*/ 6950 h 6953"/>
                    <a:gd name="connsiteX3" fmla="*/ 3 w 7152"/>
                    <a:gd name="connsiteY3" fmla="*/ 3619 h 6953"/>
                    <a:gd name="connsiteX4" fmla="*/ 3448 w 7152"/>
                    <a:gd name="connsiteY4" fmla="*/ 4 h 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2" h="6953">
                      <a:moveTo>
                        <a:pt x="3448" y="4"/>
                      </a:moveTo>
                      <a:cubicBezTo>
                        <a:pt x="5412" y="-82"/>
                        <a:pt x="7092" y="1398"/>
                        <a:pt x="7149" y="3334"/>
                      </a:cubicBezTo>
                      <a:cubicBezTo>
                        <a:pt x="7234" y="5242"/>
                        <a:pt x="5668" y="6864"/>
                        <a:pt x="3704" y="6950"/>
                      </a:cubicBezTo>
                      <a:cubicBezTo>
                        <a:pt x="1740" y="7035"/>
                        <a:pt x="60" y="5555"/>
                        <a:pt x="3" y="3619"/>
                      </a:cubicBezTo>
                      <a:cubicBezTo>
                        <a:pt x="-82" y="1712"/>
                        <a:pt x="1484" y="89"/>
                        <a:pt x="3448" y="4"/>
                      </a:cubicBezTo>
                      <a:close/>
                    </a:path>
                  </a:pathLst>
                </a:custGeom>
                <a:grpFill/>
                <a:ln w="2845"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9AA3EF8C-9EF2-4108-4363-CD17EF5AA115}"/>
                    </a:ext>
                  </a:extLst>
                </p:cNvPr>
                <p:cNvSpPr/>
                <p:nvPr/>
              </p:nvSpPr>
              <p:spPr>
                <a:xfrm>
                  <a:off x="7368910" y="562504"/>
                  <a:ext cx="5323" cy="5181"/>
                </a:xfrm>
                <a:custGeom>
                  <a:avLst/>
                  <a:gdLst>
                    <a:gd name="connsiteX0" fmla="*/ 2619 w 5323"/>
                    <a:gd name="connsiteY0" fmla="*/ 0 h 5181"/>
                    <a:gd name="connsiteX1" fmla="*/ 5324 w 5323"/>
                    <a:gd name="connsiteY1" fmla="*/ 2591 h 5181"/>
                    <a:gd name="connsiteX2" fmla="*/ 2704 w 5323"/>
                    <a:gd name="connsiteY2" fmla="*/ 5181 h 5181"/>
                    <a:gd name="connsiteX3" fmla="*/ 0 w 5323"/>
                    <a:gd name="connsiteY3" fmla="*/ 2591 h 5181"/>
                    <a:gd name="connsiteX4" fmla="*/ 2619 w 5323"/>
                    <a:gd name="connsiteY4" fmla="*/ 0 h 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3" h="5181">
                      <a:moveTo>
                        <a:pt x="2619" y="0"/>
                      </a:moveTo>
                      <a:cubicBezTo>
                        <a:pt x="4099" y="0"/>
                        <a:pt x="5295" y="1167"/>
                        <a:pt x="5324" y="2591"/>
                      </a:cubicBezTo>
                      <a:cubicBezTo>
                        <a:pt x="5324" y="4014"/>
                        <a:pt x="4156" y="5181"/>
                        <a:pt x="2704" y="5181"/>
                      </a:cubicBezTo>
                      <a:cubicBezTo>
                        <a:pt x="1224" y="5181"/>
                        <a:pt x="28" y="4014"/>
                        <a:pt x="0" y="2591"/>
                      </a:cubicBezTo>
                      <a:cubicBezTo>
                        <a:pt x="0" y="1167"/>
                        <a:pt x="1167" y="0"/>
                        <a:pt x="2619" y="0"/>
                      </a:cubicBezTo>
                      <a:close/>
                    </a:path>
                  </a:pathLst>
                </a:custGeom>
                <a:grpFill/>
                <a:ln w="2845" cap="flat">
                  <a:noFill/>
                  <a:prstDash val="solid"/>
                  <a:miter/>
                </a:ln>
              </p:spPr>
              <p:txBody>
                <a:bodyPr rtlCol="0" anchor="ctr"/>
                <a:lstStyle/>
                <a:p>
                  <a:endParaRPr lang="en-US"/>
                </a:p>
              </p:txBody>
            </p:sp>
          </p:grpSp>
          <p:grpSp>
            <p:nvGrpSpPr>
              <p:cNvPr id="727" name="Graphic 9">
                <a:extLst>
                  <a:ext uri="{FF2B5EF4-FFF2-40B4-BE49-F238E27FC236}">
                    <a16:creationId xmlns:a16="http://schemas.microsoft.com/office/drawing/2014/main" id="{DD2EC892-2655-9E9E-C538-E56A91C4D6D9}"/>
                  </a:ext>
                </a:extLst>
              </p:cNvPr>
              <p:cNvGrpSpPr/>
              <p:nvPr/>
            </p:nvGrpSpPr>
            <p:grpSpPr>
              <a:xfrm>
                <a:off x="7229045" y="562304"/>
                <a:ext cx="4962524" cy="3671864"/>
                <a:chOff x="7229045" y="562304"/>
                <a:chExt cx="4962524" cy="3671864"/>
              </a:xfrm>
              <a:grpFill/>
            </p:grpSpPr>
            <p:sp>
              <p:nvSpPr>
                <p:cNvPr id="1417" name="Freeform: Shape 1416">
                  <a:extLst>
                    <a:ext uri="{FF2B5EF4-FFF2-40B4-BE49-F238E27FC236}">
                      <a16:creationId xmlns:a16="http://schemas.microsoft.com/office/drawing/2014/main" id="{324357A6-56A8-9D58-7BC8-392958406E90}"/>
                    </a:ext>
                  </a:extLst>
                </p:cNvPr>
                <p:cNvSpPr/>
                <p:nvPr/>
              </p:nvSpPr>
              <p:spPr>
                <a:xfrm>
                  <a:off x="12099314" y="3916480"/>
                  <a:ext cx="92255" cy="94448"/>
                </a:xfrm>
                <a:custGeom>
                  <a:avLst/>
                  <a:gdLst>
                    <a:gd name="connsiteX0" fmla="*/ 2925 w 92255"/>
                    <a:gd name="connsiteY0" fmla="*/ 63181 h 94448"/>
                    <a:gd name="connsiteX1" fmla="*/ 4092 w 92255"/>
                    <a:gd name="connsiteY1" fmla="*/ 27282 h 94448"/>
                    <a:gd name="connsiteX2" fmla="*/ 29287 w 92255"/>
                    <a:gd name="connsiteY2" fmla="*/ 2856 h 94448"/>
                    <a:gd name="connsiteX3" fmla="*/ 88927 w 92255"/>
                    <a:gd name="connsiteY3" fmla="*/ 30812 h 94448"/>
                    <a:gd name="connsiteX4" fmla="*/ 62651 w 92255"/>
                    <a:gd name="connsiteY4" fmla="*/ 91450 h 94448"/>
                    <a:gd name="connsiteX5" fmla="*/ 27123 w 92255"/>
                    <a:gd name="connsiteY5" fmla="*/ 90140 h 94448"/>
                    <a:gd name="connsiteX6" fmla="*/ 2925 w 92255"/>
                    <a:gd name="connsiteY6" fmla="*/ 63181 h 9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55" h="94448">
                      <a:moveTo>
                        <a:pt x="2925" y="63181"/>
                      </a:moveTo>
                      <a:cubicBezTo>
                        <a:pt x="-1516" y="50882"/>
                        <a:pt x="-719" y="38072"/>
                        <a:pt x="4092" y="27282"/>
                      </a:cubicBezTo>
                      <a:cubicBezTo>
                        <a:pt x="8847" y="16322"/>
                        <a:pt x="17587" y="7326"/>
                        <a:pt x="29287" y="2856"/>
                      </a:cubicBezTo>
                      <a:cubicBezTo>
                        <a:pt x="52630" y="-6026"/>
                        <a:pt x="79334" y="6500"/>
                        <a:pt x="88927" y="30812"/>
                      </a:cubicBezTo>
                      <a:cubicBezTo>
                        <a:pt x="98493" y="55124"/>
                        <a:pt x="86735" y="82283"/>
                        <a:pt x="62651" y="91450"/>
                      </a:cubicBezTo>
                      <a:cubicBezTo>
                        <a:pt x="50638" y="96033"/>
                        <a:pt x="37884" y="95179"/>
                        <a:pt x="27123" y="90140"/>
                      </a:cubicBezTo>
                      <a:cubicBezTo>
                        <a:pt x="16276" y="84902"/>
                        <a:pt x="7366" y="75479"/>
                        <a:pt x="2925" y="63181"/>
                      </a:cubicBezTo>
                      <a:close/>
                    </a:path>
                  </a:pathLst>
                </a:custGeom>
                <a:grpFill/>
                <a:ln w="2845"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id="{09376008-3C41-B590-F392-FD72E012CCAC}"/>
                    </a:ext>
                  </a:extLst>
                </p:cNvPr>
                <p:cNvSpPr/>
                <p:nvPr/>
              </p:nvSpPr>
              <p:spPr>
                <a:xfrm>
                  <a:off x="11959571" y="3967164"/>
                  <a:ext cx="90373" cy="92426"/>
                </a:xfrm>
                <a:custGeom>
                  <a:avLst/>
                  <a:gdLst>
                    <a:gd name="connsiteX0" fmla="*/ 2233 w 90373"/>
                    <a:gd name="connsiteY0" fmla="*/ 60068 h 92426"/>
                    <a:gd name="connsiteX1" fmla="*/ 30531 w 90373"/>
                    <a:gd name="connsiteY1" fmla="*/ 2106 h 92426"/>
                    <a:gd name="connsiteX2" fmla="*/ 64779 w 90373"/>
                    <a:gd name="connsiteY2" fmla="*/ 5152 h 92426"/>
                    <a:gd name="connsiteX3" fmla="*/ 87781 w 90373"/>
                    <a:gd name="connsiteY3" fmla="*/ 31827 h 92426"/>
                    <a:gd name="connsiteX4" fmla="*/ 85902 w 90373"/>
                    <a:gd name="connsiteY4" fmla="*/ 67270 h 92426"/>
                    <a:gd name="connsiteX5" fmla="*/ 59626 w 90373"/>
                    <a:gd name="connsiteY5" fmla="*/ 90215 h 92426"/>
                    <a:gd name="connsiteX6" fmla="*/ 2262 w 90373"/>
                    <a:gd name="connsiteY6" fmla="*/ 60068 h 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73" h="92426">
                      <a:moveTo>
                        <a:pt x="2233" y="60068"/>
                      </a:moveTo>
                      <a:cubicBezTo>
                        <a:pt x="-5424" y="35613"/>
                        <a:pt x="7244" y="9679"/>
                        <a:pt x="30531" y="2106"/>
                      </a:cubicBezTo>
                      <a:cubicBezTo>
                        <a:pt x="42175" y="-1737"/>
                        <a:pt x="54445" y="-86"/>
                        <a:pt x="64779" y="5152"/>
                      </a:cubicBezTo>
                      <a:cubicBezTo>
                        <a:pt x="75084" y="10419"/>
                        <a:pt x="83596" y="19728"/>
                        <a:pt x="87781" y="31827"/>
                      </a:cubicBezTo>
                      <a:cubicBezTo>
                        <a:pt x="91937" y="43926"/>
                        <a:pt x="90941" y="56595"/>
                        <a:pt x="85902" y="67270"/>
                      </a:cubicBezTo>
                      <a:cubicBezTo>
                        <a:pt x="80863" y="77974"/>
                        <a:pt x="71611" y="86258"/>
                        <a:pt x="59626" y="90215"/>
                      </a:cubicBezTo>
                      <a:cubicBezTo>
                        <a:pt x="35599" y="98016"/>
                        <a:pt x="9920" y="84522"/>
                        <a:pt x="2262" y="60068"/>
                      </a:cubicBezTo>
                      <a:close/>
                    </a:path>
                  </a:pathLst>
                </a:custGeom>
                <a:grpFill/>
                <a:ln w="2845"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id="{B253F41A-6770-F23E-2C1F-A4CB4AFE7923}"/>
                    </a:ext>
                  </a:extLst>
                </p:cNvPr>
                <p:cNvSpPr/>
                <p:nvPr/>
              </p:nvSpPr>
              <p:spPr>
                <a:xfrm>
                  <a:off x="11817852" y="4011875"/>
                  <a:ext cx="88438" cy="90731"/>
                </a:xfrm>
                <a:custGeom>
                  <a:avLst/>
                  <a:gdLst>
                    <a:gd name="connsiteX0" fmla="*/ 1640 w 88438"/>
                    <a:gd name="connsiteY0" fmla="*/ 57033 h 90731"/>
                    <a:gd name="connsiteX1" fmla="*/ 31760 w 88438"/>
                    <a:gd name="connsiteY1" fmla="*/ 1748 h 90731"/>
                    <a:gd name="connsiteX2" fmla="*/ 86476 w 88438"/>
                    <a:gd name="connsiteY2" fmla="*/ 32864 h 90731"/>
                    <a:gd name="connsiteX3" fmla="*/ 56641 w 88438"/>
                    <a:gd name="connsiteY3" fmla="*/ 89146 h 90731"/>
                    <a:gd name="connsiteX4" fmla="*/ 1640 w 88438"/>
                    <a:gd name="connsiteY4" fmla="*/ 57033 h 9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38" h="90731">
                      <a:moveTo>
                        <a:pt x="1640" y="57033"/>
                      </a:moveTo>
                      <a:cubicBezTo>
                        <a:pt x="-4878" y="32778"/>
                        <a:pt x="8616" y="8125"/>
                        <a:pt x="31760" y="1748"/>
                      </a:cubicBezTo>
                      <a:cubicBezTo>
                        <a:pt x="54763" y="-5113"/>
                        <a:pt x="79273" y="8836"/>
                        <a:pt x="86476" y="32864"/>
                      </a:cubicBezTo>
                      <a:cubicBezTo>
                        <a:pt x="93707" y="56891"/>
                        <a:pt x="80327" y="82085"/>
                        <a:pt x="56641" y="89146"/>
                      </a:cubicBezTo>
                      <a:cubicBezTo>
                        <a:pt x="32814" y="95722"/>
                        <a:pt x="8160" y="81231"/>
                        <a:pt x="1640" y="57033"/>
                      </a:cubicBezTo>
                      <a:close/>
                    </a:path>
                  </a:pathLst>
                </a:custGeom>
                <a:grpFill/>
                <a:ln w="2845"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id="{90C129F9-1390-A0A6-1E3F-E3FDD816B841}"/>
                    </a:ext>
                  </a:extLst>
                </p:cNvPr>
                <p:cNvSpPr/>
                <p:nvPr/>
              </p:nvSpPr>
              <p:spPr>
                <a:xfrm>
                  <a:off x="11674514" y="4050537"/>
                  <a:ext cx="86553" cy="88928"/>
                </a:xfrm>
                <a:custGeom>
                  <a:avLst/>
                  <a:gdLst>
                    <a:gd name="connsiteX0" fmla="*/ 1157 w 86553"/>
                    <a:gd name="connsiteY0" fmla="*/ 54412 h 88928"/>
                    <a:gd name="connsiteX1" fmla="*/ 6424 w 86553"/>
                    <a:gd name="connsiteY1" fmla="*/ 21019 h 88928"/>
                    <a:gd name="connsiteX2" fmla="*/ 32785 w 86553"/>
                    <a:gd name="connsiteY2" fmla="*/ 1177 h 88928"/>
                    <a:gd name="connsiteX3" fmla="*/ 85138 w 86553"/>
                    <a:gd name="connsiteY3" fmla="*/ 34200 h 88928"/>
                    <a:gd name="connsiteX4" fmla="*/ 53567 w 86553"/>
                    <a:gd name="connsiteY4" fmla="*/ 87692 h 88928"/>
                    <a:gd name="connsiteX5" fmla="*/ 20601 w 86553"/>
                    <a:gd name="connsiteY5" fmla="*/ 82311 h 88928"/>
                    <a:gd name="connsiteX6" fmla="*/ 1157 w 86553"/>
                    <a:gd name="connsiteY6" fmla="*/ 54412 h 8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53" h="88928">
                      <a:moveTo>
                        <a:pt x="1157" y="54412"/>
                      </a:moveTo>
                      <a:cubicBezTo>
                        <a:pt x="-1576" y="42399"/>
                        <a:pt x="673" y="30613"/>
                        <a:pt x="6424" y="21019"/>
                      </a:cubicBezTo>
                      <a:cubicBezTo>
                        <a:pt x="12146" y="11340"/>
                        <a:pt x="21341" y="3966"/>
                        <a:pt x="32785" y="1177"/>
                      </a:cubicBezTo>
                      <a:cubicBezTo>
                        <a:pt x="55617" y="-4403"/>
                        <a:pt x="79075" y="10400"/>
                        <a:pt x="85138" y="34200"/>
                      </a:cubicBezTo>
                      <a:cubicBezTo>
                        <a:pt x="91231" y="57999"/>
                        <a:pt x="77082" y="81969"/>
                        <a:pt x="53567" y="87692"/>
                      </a:cubicBezTo>
                      <a:cubicBezTo>
                        <a:pt x="41838" y="90567"/>
                        <a:pt x="30053" y="88289"/>
                        <a:pt x="20601" y="82311"/>
                      </a:cubicBezTo>
                      <a:cubicBezTo>
                        <a:pt x="11093" y="76247"/>
                        <a:pt x="3890" y="66369"/>
                        <a:pt x="1157" y="54412"/>
                      </a:cubicBezTo>
                      <a:close/>
                    </a:path>
                  </a:pathLst>
                </a:custGeom>
                <a:grpFill/>
                <a:ln w="2845"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id="{1B58E242-EA2E-2374-44E4-502EA6DAA365}"/>
                    </a:ext>
                  </a:extLst>
                </p:cNvPr>
                <p:cNvSpPr/>
                <p:nvPr/>
              </p:nvSpPr>
              <p:spPr>
                <a:xfrm>
                  <a:off x="11529647" y="4083432"/>
                  <a:ext cx="84669" cy="86933"/>
                </a:xfrm>
                <a:custGeom>
                  <a:avLst/>
                  <a:gdLst>
                    <a:gd name="connsiteX0" fmla="*/ 750 w 84669"/>
                    <a:gd name="connsiteY0" fmla="*/ 51409 h 86933"/>
                    <a:gd name="connsiteX1" fmla="*/ 33859 w 84669"/>
                    <a:gd name="connsiteY1" fmla="*/ 735 h 86933"/>
                    <a:gd name="connsiteX2" fmla="*/ 65402 w 84669"/>
                    <a:gd name="connsiteY2" fmla="*/ 7568 h 86933"/>
                    <a:gd name="connsiteX3" fmla="*/ 83706 w 84669"/>
                    <a:gd name="connsiteY3" fmla="*/ 35096 h 86933"/>
                    <a:gd name="connsiteX4" fmla="*/ 77813 w 84669"/>
                    <a:gd name="connsiteY4" fmla="*/ 67892 h 86933"/>
                    <a:gd name="connsiteX5" fmla="*/ 50683 w 84669"/>
                    <a:gd name="connsiteY5" fmla="*/ 86169 h 86933"/>
                    <a:gd name="connsiteX6" fmla="*/ 750 w 84669"/>
                    <a:gd name="connsiteY6" fmla="*/ 51409 h 8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69" h="86933">
                      <a:moveTo>
                        <a:pt x="750" y="51409"/>
                      </a:moveTo>
                      <a:cubicBezTo>
                        <a:pt x="-3577" y="27752"/>
                        <a:pt x="11255" y="5063"/>
                        <a:pt x="33859" y="735"/>
                      </a:cubicBezTo>
                      <a:cubicBezTo>
                        <a:pt x="45160" y="-1485"/>
                        <a:pt x="56405" y="1476"/>
                        <a:pt x="65402" y="7568"/>
                      </a:cubicBezTo>
                      <a:cubicBezTo>
                        <a:pt x="74397" y="13660"/>
                        <a:pt x="81230" y="23310"/>
                        <a:pt x="83706" y="35096"/>
                      </a:cubicBezTo>
                      <a:cubicBezTo>
                        <a:pt x="86184" y="46854"/>
                        <a:pt x="83763" y="58526"/>
                        <a:pt x="77813" y="67892"/>
                      </a:cubicBezTo>
                      <a:cubicBezTo>
                        <a:pt x="71864" y="77258"/>
                        <a:pt x="62298" y="83919"/>
                        <a:pt x="50683" y="86169"/>
                      </a:cubicBezTo>
                      <a:cubicBezTo>
                        <a:pt x="27425" y="90638"/>
                        <a:pt x="5078" y="75066"/>
                        <a:pt x="750" y="51409"/>
                      </a:cubicBezTo>
                      <a:close/>
                    </a:path>
                  </a:pathLst>
                </a:custGeom>
                <a:grpFill/>
                <a:ln w="2845"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id="{43D87D2A-C0FE-13F5-5DBB-7A212DC5F6EB}"/>
                    </a:ext>
                  </a:extLst>
                </p:cNvPr>
                <p:cNvSpPr/>
                <p:nvPr/>
              </p:nvSpPr>
              <p:spPr>
                <a:xfrm>
                  <a:off x="11383627" y="4110227"/>
                  <a:ext cx="82781" cy="85245"/>
                </a:xfrm>
                <a:custGeom>
                  <a:avLst/>
                  <a:gdLst>
                    <a:gd name="connsiteX0" fmla="*/ 444 w 82781"/>
                    <a:gd name="connsiteY0" fmla="*/ 48527 h 85245"/>
                    <a:gd name="connsiteX1" fmla="*/ 8073 w 82781"/>
                    <a:gd name="connsiteY1" fmla="*/ 17042 h 85245"/>
                    <a:gd name="connsiteX2" fmla="*/ 19631 w 82781"/>
                    <a:gd name="connsiteY2" fmla="*/ 6195 h 85245"/>
                    <a:gd name="connsiteX3" fmla="*/ 34862 w 82781"/>
                    <a:gd name="connsiteY3" fmla="*/ 530 h 85245"/>
                    <a:gd name="connsiteX4" fmla="*/ 82176 w 82781"/>
                    <a:gd name="connsiteY4" fmla="*/ 35859 h 85245"/>
                    <a:gd name="connsiteX5" fmla="*/ 47901 w 82781"/>
                    <a:gd name="connsiteY5" fmla="*/ 84711 h 85245"/>
                    <a:gd name="connsiteX6" fmla="*/ 31304 w 82781"/>
                    <a:gd name="connsiteY6" fmla="*/ 83828 h 85245"/>
                    <a:gd name="connsiteX7" fmla="*/ 16813 w 82781"/>
                    <a:gd name="connsiteY7" fmla="*/ 76626 h 85245"/>
                    <a:gd name="connsiteX8" fmla="*/ 444 w 82781"/>
                    <a:gd name="connsiteY8" fmla="*/ 48499 h 8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1" h="85245">
                      <a:moveTo>
                        <a:pt x="444" y="48527"/>
                      </a:moveTo>
                      <a:cubicBezTo>
                        <a:pt x="-1207" y="36884"/>
                        <a:pt x="1839" y="25696"/>
                        <a:pt x="8073" y="17042"/>
                      </a:cubicBezTo>
                      <a:cubicBezTo>
                        <a:pt x="11176" y="12715"/>
                        <a:pt x="15105" y="9014"/>
                        <a:pt x="19631" y="6195"/>
                      </a:cubicBezTo>
                      <a:cubicBezTo>
                        <a:pt x="24158" y="3377"/>
                        <a:pt x="29311" y="1498"/>
                        <a:pt x="34862" y="530"/>
                      </a:cubicBezTo>
                      <a:cubicBezTo>
                        <a:pt x="57067" y="-3142"/>
                        <a:pt x="78248" y="12658"/>
                        <a:pt x="82176" y="35859"/>
                      </a:cubicBezTo>
                      <a:cubicBezTo>
                        <a:pt x="86076" y="59061"/>
                        <a:pt x="70732" y="80924"/>
                        <a:pt x="47901" y="84711"/>
                      </a:cubicBezTo>
                      <a:cubicBezTo>
                        <a:pt x="42207" y="85707"/>
                        <a:pt x="36570" y="85252"/>
                        <a:pt x="31304" y="83828"/>
                      </a:cubicBezTo>
                      <a:cubicBezTo>
                        <a:pt x="26037" y="82376"/>
                        <a:pt x="21112" y="79928"/>
                        <a:pt x="16813" y="76626"/>
                      </a:cubicBezTo>
                      <a:cubicBezTo>
                        <a:pt x="8215" y="70050"/>
                        <a:pt x="2124" y="60143"/>
                        <a:pt x="444" y="48499"/>
                      </a:cubicBezTo>
                      <a:close/>
                    </a:path>
                  </a:pathLst>
                </a:custGeom>
                <a:grpFill/>
                <a:ln w="2845"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id="{A9FF9592-4C27-EA2F-9DE8-8F120859721E}"/>
                    </a:ext>
                  </a:extLst>
                </p:cNvPr>
                <p:cNvSpPr/>
                <p:nvPr/>
              </p:nvSpPr>
              <p:spPr>
                <a:xfrm>
                  <a:off x="11236673" y="4130775"/>
                  <a:ext cx="80890" cy="83271"/>
                </a:xfrm>
                <a:custGeom>
                  <a:avLst/>
                  <a:gdLst>
                    <a:gd name="connsiteX0" fmla="*/ 217 w 80890"/>
                    <a:gd name="connsiteY0" fmla="*/ 46228 h 83271"/>
                    <a:gd name="connsiteX1" fmla="*/ 35717 w 80890"/>
                    <a:gd name="connsiteY1" fmla="*/ 252 h 83271"/>
                    <a:gd name="connsiteX2" fmla="*/ 80555 w 80890"/>
                    <a:gd name="connsiteY2" fmla="*/ 37033 h 83271"/>
                    <a:gd name="connsiteX3" fmla="*/ 45055 w 80890"/>
                    <a:gd name="connsiteY3" fmla="*/ 83009 h 83271"/>
                    <a:gd name="connsiteX4" fmla="*/ 217 w 80890"/>
                    <a:gd name="connsiteY4" fmla="*/ 46228 h 83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90" h="83271">
                      <a:moveTo>
                        <a:pt x="217" y="46228"/>
                      </a:moveTo>
                      <a:cubicBezTo>
                        <a:pt x="-2060" y="23339"/>
                        <a:pt x="13825" y="2757"/>
                        <a:pt x="35717" y="252"/>
                      </a:cubicBezTo>
                      <a:cubicBezTo>
                        <a:pt x="57609" y="-2254"/>
                        <a:pt x="77679" y="14230"/>
                        <a:pt x="80555" y="37033"/>
                      </a:cubicBezTo>
                      <a:cubicBezTo>
                        <a:pt x="83430" y="59864"/>
                        <a:pt x="67544" y="80447"/>
                        <a:pt x="45055" y="83009"/>
                      </a:cubicBezTo>
                      <a:cubicBezTo>
                        <a:pt x="22565" y="85571"/>
                        <a:pt x="2495" y="69117"/>
                        <a:pt x="217" y="46228"/>
                      </a:cubicBezTo>
                      <a:close/>
                    </a:path>
                  </a:pathLst>
                </a:custGeom>
                <a:grpFill/>
                <a:ln w="2845"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id="{9731CB91-E661-6064-8EDF-39A055289F5B}"/>
                    </a:ext>
                  </a:extLst>
                </p:cNvPr>
                <p:cNvSpPr/>
                <p:nvPr/>
              </p:nvSpPr>
              <p:spPr>
                <a:xfrm>
                  <a:off x="11089009" y="4145555"/>
                  <a:ext cx="79049" cy="81375"/>
                </a:xfrm>
                <a:custGeom>
                  <a:avLst/>
                  <a:gdLst>
                    <a:gd name="connsiteX0" fmla="*/ 74 w 79049"/>
                    <a:gd name="connsiteY0" fmla="*/ 43177 h 81375"/>
                    <a:gd name="connsiteX1" fmla="*/ 36598 w 79049"/>
                    <a:gd name="connsiteY1" fmla="*/ 76 h 81375"/>
                    <a:gd name="connsiteX2" fmla="*/ 52028 w 79049"/>
                    <a:gd name="connsiteY2" fmla="*/ 2296 h 81375"/>
                    <a:gd name="connsiteX3" fmla="*/ 65095 w 79049"/>
                    <a:gd name="connsiteY3" fmla="*/ 9926 h 81375"/>
                    <a:gd name="connsiteX4" fmla="*/ 78902 w 79049"/>
                    <a:gd name="connsiteY4" fmla="*/ 37597 h 81375"/>
                    <a:gd name="connsiteX5" fmla="*/ 69650 w 79049"/>
                    <a:gd name="connsiteY5" fmla="*/ 67318 h 81375"/>
                    <a:gd name="connsiteX6" fmla="*/ 57693 w 79049"/>
                    <a:gd name="connsiteY6" fmla="*/ 77111 h 81375"/>
                    <a:gd name="connsiteX7" fmla="*/ 42405 w 79049"/>
                    <a:gd name="connsiteY7" fmla="*/ 81296 h 81375"/>
                    <a:gd name="connsiteX8" fmla="*/ 74 w 79049"/>
                    <a:gd name="connsiteY8" fmla="*/ 43205 h 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049" h="81375">
                      <a:moveTo>
                        <a:pt x="74" y="43177"/>
                      </a:moveTo>
                      <a:cubicBezTo>
                        <a:pt x="-1236" y="20744"/>
                        <a:pt x="15105" y="1442"/>
                        <a:pt x="36598" y="76"/>
                      </a:cubicBezTo>
                      <a:cubicBezTo>
                        <a:pt x="41979" y="-266"/>
                        <a:pt x="47188" y="560"/>
                        <a:pt x="52028" y="2296"/>
                      </a:cubicBezTo>
                      <a:cubicBezTo>
                        <a:pt x="56839" y="3976"/>
                        <a:pt x="61280" y="6538"/>
                        <a:pt x="65095" y="9926"/>
                      </a:cubicBezTo>
                      <a:cubicBezTo>
                        <a:pt x="72753" y="16645"/>
                        <a:pt x="77962" y="26380"/>
                        <a:pt x="78902" y="37597"/>
                      </a:cubicBezTo>
                      <a:cubicBezTo>
                        <a:pt x="79842" y="48785"/>
                        <a:pt x="76255" y="59318"/>
                        <a:pt x="69650" y="67318"/>
                      </a:cubicBezTo>
                      <a:cubicBezTo>
                        <a:pt x="66348" y="71303"/>
                        <a:pt x="62305" y="74691"/>
                        <a:pt x="57693" y="77111"/>
                      </a:cubicBezTo>
                      <a:cubicBezTo>
                        <a:pt x="53081" y="79474"/>
                        <a:pt x="47928" y="80926"/>
                        <a:pt x="42405" y="81296"/>
                      </a:cubicBezTo>
                      <a:cubicBezTo>
                        <a:pt x="20343" y="82691"/>
                        <a:pt x="1383" y="65638"/>
                        <a:pt x="74" y="43205"/>
                      </a:cubicBezTo>
                      <a:close/>
                    </a:path>
                  </a:pathLst>
                </a:custGeom>
                <a:grpFill/>
                <a:ln w="2845"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id="{2570C193-6DD9-6EC6-9D7C-39441BBBD019}"/>
                    </a:ext>
                  </a:extLst>
                </p:cNvPr>
                <p:cNvSpPr/>
                <p:nvPr/>
              </p:nvSpPr>
              <p:spPr>
                <a:xfrm>
                  <a:off x="10940899" y="4154059"/>
                  <a:ext cx="77193" cy="79521"/>
                </a:xfrm>
                <a:custGeom>
                  <a:avLst/>
                  <a:gdLst>
                    <a:gd name="connsiteX0" fmla="*/ 7 w 77193"/>
                    <a:gd name="connsiteY0" fmla="*/ 40765 h 79521"/>
                    <a:gd name="connsiteX1" fmla="*/ 37357 w 77193"/>
                    <a:gd name="connsiteY1" fmla="*/ 27 h 79521"/>
                    <a:gd name="connsiteX2" fmla="*/ 77156 w 77193"/>
                    <a:gd name="connsiteY2" fmla="*/ 38288 h 79521"/>
                    <a:gd name="connsiteX3" fmla="*/ 39834 w 77193"/>
                    <a:gd name="connsiteY3" fmla="*/ 79482 h 79521"/>
                    <a:gd name="connsiteX4" fmla="*/ 35 w 77193"/>
                    <a:gd name="connsiteY4" fmla="*/ 40765 h 7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93" h="79521">
                      <a:moveTo>
                        <a:pt x="7" y="40765"/>
                      </a:moveTo>
                      <a:cubicBezTo>
                        <a:pt x="-392" y="18759"/>
                        <a:pt x="16319" y="1023"/>
                        <a:pt x="37357" y="27"/>
                      </a:cubicBezTo>
                      <a:cubicBezTo>
                        <a:pt x="58395" y="-770"/>
                        <a:pt x="76188" y="16367"/>
                        <a:pt x="77156" y="38288"/>
                      </a:cubicBezTo>
                      <a:cubicBezTo>
                        <a:pt x="78095" y="60209"/>
                        <a:pt x="61385" y="78656"/>
                        <a:pt x="39834" y="79482"/>
                      </a:cubicBezTo>
                      <a:cubicBezTo>
                        <a:pt x="18283" y="80478"/>
                        <a:pt x="434" y="62657"/>
                        <a:pt x="35" y="40765"/>
                      </a:cubicBezTo>
                      <a:close/>
                    </a:path>
                  </a:pathLst>
                </a:custGeom>
                <a:grpFill/>
                <a:ln w="2845"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id="{955F9DF7-A8F7-2B75-6762-4D36ED07CB6A}"/>
                    </a:ext>
                  </a:extLst>
                </p:cNvPr>
                <p:cNvSpPr/>
                <p:nvPr/>
              </p:nvSpPr>
              <p:spPr>
                <a:xfrm>
                  <a:off x="10792605" y="4156559"/>
                  <a:ext cx="75336" cy="77609"/>
                </a:xfrm>
                <a:custGeom>
                  <a:avLst/>
                  <a:gdLst>
                    <a:gd name="connsiteX0" fmla="*/ 9 w 75336"/>
                    <a:gd name="connsiteY0" fmla="*/ 38321 h 77609"/>
                    <a:gd name="connsiteX1" fmla="*/ 38043 w 75336"/>
                    <a:gd name="connsiteY1" fmla="*/ 3 h 77609"/>
                    <a:gd name="connsiteX2" fmla="*/ 75336 w 75336"/>
                    <a:gd name="connsiteY2" fmla="*/ 39204 h 77609"/>
                    <a:gd name="connsiteX3" fmla="*/ 37303 w 75336"/>
                    <a:gd name="connsiteY3" fmla="*/ 77607 h 77609"/>
                    <a:gd name="connsiteX4" fmla="*/ 9 w 75336"/>
                    <a:gd name="connsiteY4" fmla="*/ 38321 h 77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36" h="77609">
                      <a:moveTo>
                        <a:pt x="9" y="38321"/>
                      </a:moveTo>
                      <a:cubicBezTo>
                        <a:pt x="465" y="16885"/>
                        <a:pt x="17489" y="-253"/>
                        <a:pt x="38043" y="3"/>
                      </a:cubicBezTo>
                      <a:cubicBezTo>
                        <a:pt x="58597" y="231"/>
                        <a:pt x="75279" y="17909"/>
                        <a:pt x="75336" y="39204"/>
                      </a:cubicBezTo>
                      <a:cubicBezTo>
                        <a:pt x="75393" y="60783"/>
                        <a:pt x="58369" y="77835"/>
                        <a:pt x="37303" y="77607"/>
                      </a:cubicBezTo>
                      <a:cubicBezTo>
                        <a:pt x="16236" y="77351"/>
                        <a:pt x="-446" y="59758"/>
                        <a:pt x="9" y="38321"/>
                      </a:cubicBezTo>
                      <a:close/>
                    </a:path>
                  </a:pathLst>
                </a:custGeom>
                <a:grpFill/>
                <a:ln w="2845"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id="{7EC3EAB5-9873-2449-508E-13A37C064A50}"/>
                    </a:ext>
                  </a:extLst>
                </p:cNvPr>
                <p:cNvSpPr/>
                <p:nvPr/>
              </p:nvSpPr>
              <p:spPr>
                <a:xfrm>
                  <a:off x="10644420" y="4153290"/>
                  <a:ext cx="73494" cy="75693"/>
                </a:xfrm>
                <a:custGeom>
                  <a:avLst/>
                  <a:gdLst>
                    <a:gd name="connsiteX0" fmla="*/ 45 w 73494"/>
                    <a:gd name="connsiteY0" fmla="*/ 35612 h 75693"/>
                    <a:gd name="connsiteX1" fmla="*/ 38620 w 73494"/>
                    <a:gd name="connsiteY1" fmla="*/ 55 h 75693"/>
                    <a:gd name="connsiteX2" fmla="*/ 73465 w 73494"/>
                    <a:gd name="connsiteY2" fmla="*/ 39256 h 75693"/>
                    <a:gd name="connsiteX3" fmla="*/ 34862 w 73494"/>
                    <a:gd name="connsiteY3" fmla="*/ 75667 h 75693"/>
                    <a:gd name="connsiteX4" fmla="*/ 74 w 73494"/>
                    <a:gd name="connsiteY4" fmla="*/ 35612 h 7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94" h="75693">
                      <a:moveTo>
                        <a:pt x="45" y="35612"/>
                      </a:moveTo>
                      <a:cubicBezTo>
                        <a:pt x="1327" y="14716"/>
                        <a:pt x="18607" y="-1055"/>
                        <a:pt x="38620" y="55"/>
                      </a:cubicBezTo>
                      <a:cubicBezTo>
                        <a:pt x="58662" y="824"/>
                        <a:pt x="74262" y="18360"/>
                        <a:pt x="73465" y="39256"/>
                      </a:cubicBezTo>
                      <a:cubicBezTo>
                        <a:pt x="72668" y="60152"/>
                        <a:pt x="55388" y="76436"/>
                        <a:pt x="34862" y="75667"/>
                      </a:cubicBezTo>
                      <a:cubicBezTo>
                        <a:pt x="14365" y="74528"/>
                        <a:pt x="-1207" y="56451"/>
                        <a:pt x="74" y="35612"/>
                      </a:cubicBezTo>
                      <a:close/>
                    </a:path>
                  </a:pathLst>
                </a:custGeom>
                <a:grpFill/>
                <a:ln w="2845"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id="{0581E044-7C02-F56F-4DFD-D15EB0C6D4D1}"/>
                    </a:ext>
                  </a:extLst>
                </p:cNvPr>
                <p:cNvSpPr/>
                <p:nvPr/>
              </p:nvSpPr>
              <p:spPr>
                <a:xfrm>
                  <a:off x="10496431" y="4143563"/>
                  <a:ext cx="71692" cy="73778"/>
                </a:xfrm>
                <a:custGeom>
                  <a:avLst/>
                  <a:gdLst>
                    <a:gd name="connsiteX0" fmla="*/ 199 w 71692"/>
                    <a:gd name="connsiteY0" fmla="*/ 33725 h 73778"/>
                    <a:gd name="connsiteX1" fmla="*/ 39229 w 71692"/>
                    <a:gd name="connsiteY1" fmla="*/ 132 h 73778"/>
                    <a:gd name="connsiteX2" fmla="*/ 71569 w 71692"/>
                    <a:gd name="connsiteY2" fmla="*/ 40045 h 73778"/>
                    <a:gd name="connsiteX3" fmla="*/ 32539 w 71692"/>
                    <a:gd name="connsiteY3" fmla="*/ 73637 h 73778"/>
                    <a:gd name="connsiteX4" fmla="*/ 199 w 71692"/>
                    <a:gd name="connsiteY4" fmla="*/ 33725 h 73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92" h="73778">
                      <a:moveTo>
                        <a:pt x="199" y="33725"/>
                      </a:moveTo>
                      <a:cubicBezTo>
                        <a:pt x="2277" y="13455"/>
                        <a:pt x="19757" y="-1576"/>
                        <a:pt x="39229" y="132"/>
                      </a:cubicBezTo>
                      <a:cubicBezTo>
                        <a:pt x="58701" y="1869"/>
                        <a:pt x="73192" y="19747"/>
                        <a:pt x="71569" y="40045"/>
                      </a:cubicBezTo>
                      <a:cubicBezTo>
                        <a:pt x="69946" y="60371"/>
                        <a:pt x="52495" y="75402"/>
                        <a:pt x="32539" y="73637"/>
                      </a:cubicBezTo>
                      <a:cubicBezTo>
                        <a:pt x="12583" y="71872"/>
                        <a:pt x="-1879" y="53994"/>
                        <a:pt x="199" y="33725"/>
                      </a:cubicBezTo>
                      <a:close/>
                    </a:path>
                  </a:pathLst>
                </a:custGeom>
                <a:grpFill/>
                <a:ln w="2845"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id="{5C5BD31C-F9A6-CF2A-64E4-25FA4EC23640}"/>
                    </a:ext>
                  </a:extLst>
                </p:cNvPr>
                <p:cNvSpPr/>
                <p:nvPr/>
              </p:nvSpPr>
              <p:spPr>
                <a:xfrm>
                  <a:off x="10349074" y="4128054"/>
                  <a:ext cx="69851" cy="71975"/>
                </a:xfrm>
                <a:custGeom>
                  <a:avLst/>
                  <a:gdLst>
                    <a:gd name="connsiteX0" fmla="*/ 375 w 69851"/>
                    <a:gd name="connsiteY0" fmla="*/ 31128 h 71975"/>
                    <a:gd name="connsiteX1" fmla="*/ 39662 w 69851"/>
                    <a:gd name="connsiteY1" fmla="*/ 325 h 71975"/>
                    <a:gd name="connsiteX2" fmla="*/ 69582 w 69851"/>
                    <a:gd name="connsiteY2" fmla="*/ 40408 h 71975"/>
                    <a:gd name="connsiteX3" fmla="*/ 30239 w 69851"/>
                    <a:gd name="connsiteY3" fmla="*/ 71610 h 71975"/>
                    <a:gd name="connsiteX4" fmla="*/ 375 w 69851"/>
                    <a:gd name="connsiteY4" fmla="*/ 31128 h 7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1" h="71975">
                      <a:moveTo>
                        <a:pt x="375" y="31128"/>
                      </a:moveTo>
                      <a:cubicBezTo>
                        <a:pt x="3194" y="11485"/>
                        <a:pt x="20787" y="-2322"/>
                        <a:pt x="39662" y="325"/>
                      </a:cubicBezTo>
                      <a:cubicBezTo>
                        <a:pt x="58507" y="3144"/>
                        <a:pt x="71944" y="20652"/>
                        <a:pt x="69582" y="40408"/>
                      </a:cubicBezTo>
                      <a:cubicBezTo>
                        <a:pt x="67219" y="60080"/>
                        <a:pt x="49540" y="74485"/>
                        <a:pt x="30239" y="71610"/>
                      </a:cubicBezTo>
                      <a:cubicBezTo>
                        <a:pt x="10909" y="68905"/>
                        <a:pt x="-2443" y="50771"/>
                        <a:pt x="375" y="31128"/>
                      </a:cubicBezTo>
                      <a:close/>
                    </a:path>
                  </a:pathLst>
                </a:custGeom>
                <a:grpFill/>
                <a:ln w="2845"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id="{C15EBAC9-89F9-1A9C-CDD6-A57503B33FE1}"/>
                    </a:ext>
                  </a:extLst>
                </p:cNvPr>
                <p:cNvSpPr/>
                <p:nvPr/>
              </p:nvSpPr>
              <p:spPr>
                <a:xfrm>
                  <a:off x="10202543" y="4106470"/>
                  <a:ext cx="68043" cy="69881"/>
                </a:xfrm>
                <a:custGeom>
                  <a:avLst/>
                  <a:gdLst>
                    <a:gd name="connsiteX0" fmla="*/ 552 w 68043"/>
                    <a:gd name="connsiteY0" fmla="*/ 28912 h 69881"/>
                    <a:gd name="connsiteX1" fmla="*/ 14757 w 68043"/>
                    <a:gd name="connsiteY1" fmla="*/ 6422 h 69881"/>
                    <a:gd name="connsiteX2" fmla="*/ 26628 w 68043"/>
                    <a:gd name="connsiteY2" fmla="*/ 1013 h 69881"/>
                    <a:gd name="connsiteX3" fmla="*/ 40037 w 68043"/>
                    <a:gd name="connsiteY3" fmla="*/ 444 h 69881"/>
                    <a:gd name="connsiteX4" fmla="*/ 67565 w 68043"/>
                    <a:gd name="connsiteY4" fmla="*/ 40498 h 69881"/>
                    <a:gd name="connsiteX5" fmla="*/ 28023 w 68043"/>
                    <a:gd name="connsiteY5" fmla="*/ 69422 h 69881"/>
                    <a:gd name="connsiteX6" fmla="*/ 15327 w 68043"/>
                    <a:gd name="connsiteY6" fmla="*/ 64526 h 69881"/>
                    <a:gd name="connsiteX7" fmla="*/ 5961 w 68043"/>
                    <a:gd name="connsiteY7" fmla="*/ 55131 h 69881"/>
                    <a:gd name="connsiteX8" fmla="*/ 608 w 68043"/>
                    <a:gd name="connsiteY8" fmla="*/ 28912 h 6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043" h="69881">
                      <a:moveTo>
                        <a:pt x="552" y="28912"/>
                      </a:moveTo>
                      <a:cubicBezTo>
                        <a:pt x="2316" y="19404"/>
                        <a:pt x="7612" y="11518"/>
                        <a:pt x="14757" y="6422"/>
                      </a:cubicBezTo>
                      <a:cubicBezTo>
                        <a:pt x="18316" y="3860"/>
                        <a:pt x="22330" y="2066"/>
                        <a:pt x="26628" y="1013"/>
                      </a:cubicBezTo>
                      <a:cubicBezTo>
                        <a:pt x="30927" y="-69"/>
                        <a:pt x="35454" y="-325"/>
                        <a:pt x="40037" y="444"/>
                      </a:cubicBezTo>
                      <a:cubicBezTo>
                        <a:pt x="58342" y="3461"/>
                        <a:pt x="70669" y="21396"/>
                        <a:pt x="67565" y="40498"/>
                      </a:cubicBezTo>
                      <a:cubicBezTo>
                        <a:pt x="64463" y="59572"/>
                        <a:pt x="46756" y="72525"/>
                        <a:pt x="28023" y="69422"/>
                      </a:cubicBezTo>
                      <a:cubicBezTo>
                        <a:pt x="23355" y="68653"/>
                        <a:pt x="19056" y="66945"/>
                        <a:pt x="15327" y="64526"/>
                      </a:cubicBezTo>
                      <a:cubicBezTo>
                        <a:pt x="11597" y="62077"/>
                        <a:pt x="8437" y="58803"/>
                        <a:pt x="5961" y="55131"/>
                      </a:cubicBezTo>
                      <a:cubicBezTo>
                        <a:pt x="1007" y="47729"/>
                        <a:pt x="-1157" y="38420"/>
                        <a:pt x="608" y="28912"/>
                      </a:cubicBezTo>
                      <a:close/>
                    </a:path>
                  </a:pathLst>
                </a:custGeom>
                <a:grpFill/>
                <a:ln w="2845" cap="flat">
                  <a:noFill/>
                  <a:prstDash val="solid"/>
                  <a:miter/>
                </a:ln>
              </p:spPr>
              <p:txBody>
                <a:bodyPr rtlCol="0" anchor="ctr"/>
                <a:lstStyle/>
                <a:p>
                  <a:endParaRPr lang="en-US"/>
                </a:p>
              </p:txBody>
            </p:sp>
            <p:sp>
              <p:nvSpPr>
                <p:cNvPr id="1431" name="Freeform: Shape 1430">
                  <a:extLst>
                    <a:ext uri="{FF2B5EF4-FFF2-40B4-BE49-F238E27FC236}">
                      <a16:creationId xmlns:a16="http://schemas.microsoft.com/office/drawing/2014/main" id="{39261E33-E147-CF7D-3A27-4FB8AC62864A}"/>
                    </a:ext>
                  </a:extLst>
                </p:cNvPr>
                <p:cNvSpPr/>
                <p:nvPr/>
              </p:nvSpPr>
              <p:spPr>
                <a:xfrm>
                  <a:off x="10056945" y="4078629"/>
                  <a:ext cx="66233" cy="68043"/>
                </a:xfrm>
                <a:custGeom>
                  <a:avLst/>
                  <a:gdLst>
                    <a:gd name="connsiteX0" fmla="*/ 876 w 66233"/>
                    <a:gd name="connsiteY0" fmla="*/ 26976 h 68043"/>
                    <a:gd name="connsiteX1" fmla="*/ 40418 w 66233"/>
                    <a:gd name="connsiteY1" fmla="*/ 728 h 68043"/>
                    <a:gd name="connsiteX2" fmla="*/ 65498 w 66233"/>
                    <a:gd name="connsiteY2" fmla="*/ 41039 h 68043"/>
                    <a:gd name="connsiteX3" fmla="*/ 25956 w 66233"/>
                    <a:gd name="connsiteY3" fmla="*/ 67287 h 68043"/>
                    <a:gd name="connsiteX4" fmla="*/ 876 w 66233"/>
                    <a:gd name="connsiteY4" fmla="*/ 26976 h 68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33" h="68043">
                      <a:moveTo>
                        <a:pt x="876" y="26976"/>
                      </a:moveTo>
                      <a:cubicBezTo>
                        <a:pt x="5060" y="8642"/>
                        <a:pt x="22768" y="-3115"/>
                        <a:pt x="40418" y="728"/>
                      </a:cubicBezTo>
                      <a:cubicBezTo>
                        <a:pt x="58068" y="4571"/>
                        <a:pt x="69285" y="22620"/>
                        <a:pt x="65498" y="41039"/>
                      </a:cubicBezTo>
                      <a:cubicBezTo>
                        <a:pt x="61712" y="59458"/>
                        <a:pt x="44005" y="71215"/>
                        <a:pt x="25956" y="67287"/>
                      </a:cubicBezTo>
                      <a:cubicBezTo>
                        <a:pt x="7907" y="63358"/>
                        <a:pt x="-3309" y="45309"/>
                        <a:pt x="876" y="26976"/>
                      </a:cubicBezTo>
                      <a:close/>
                    </a:path>
                  </a:pathLst>
                </a:custGeom>
                <a:grpFill/>
                <a:ln w="2845" cap="flat">
                  <a:noFill/>
                  <a:prstDash val="solid"/>
                  <a:miter/>
                </a:ln>
              </p:spPr>
              <p:txBody>
                <a:bodyPr rtlCol="0" anchor="ctr"/>
                <a:lstStyle/>
                <a:p>
                  <a:endParaRPr lang="en-US"/>
                </a:p>
              </p:txBody>
            </p:sp>
            <p:sp>
              <p:nvSpPr>
                <p:cNvPr id="1432" name="Freeform: Shape 1431">
                  <a:extLst>
                    <a:ext uri="{FF2B5EF4-FFF2-40B4-BE49-F238E27FC236}">
                      <a16:creationId xmlns:a16="http://schemas.microsoft.com/office/drawing/2014/main" id="{86682784-900B-8EC1-1AE2-92C6A0F0822F}"/>
                    </a:ext>
                  </a:extLst>
                </p:cNvPr>
                <p:cNvSpPr/>
                <p:nvPr/>
              </p:nvSpPr>
              <p:spPr>
                <a:xfrm>
                  <a:off x="9912775" y="4044969"/>
                  <a:ext cx="64399" cy="66258"/>
                </a:xfrm>
                <a:custGeom>
                  <a:avLst/>
                  <a:gdLst>
                    <a:gd name="connsiteX0" fmla="*/ 1168 w 64399"/>
                    <a:gd name="connsiteY0" fmla="*/ 24708 h 66258"/>
                    <a:gd name="connsiteX1" fmla="*/ 40567 w 64399"/>
                    <a:gd name="connsiteY1" fmla="*/ 1080 h 66258"/>
                    <a:gd name="connsiteX2" fmla="*/ 51898 w 64399"/>
                    <a:gd name="connsiteY2" fmla="*/ 6830 h 66258"/>
                    <a:gd name="connsiteX3" fmla="*/ 59983 w 64399"/>
                    <a:gd name="connsiteY3" fmla="*/ 16111 h 66258"/>
                    <a:gd name="connsiteX4" fmla="*/ 63370 w 64399"/>
                    <a:gd name="connsiteY4" fmla="*/ 41021 h 66258"/>
                    <a:gd name="connsiteX5" fmla="*/ 48453 w 64399"/>
                    <a:gd name="connsiteY5" fmla="*/ 61489 h 66258"/>
                    <a:gd name="connsiteX6" fmla="*/ 36696 w 64399"/>
                    <a:gd name="connsiteY6" fmla="*/ 65930 h 66258"/>
                    <a:gd name="connsiteX7" fmla="*/ 23857 w 64399"/>
                    <a:gd name="connsiteY7" fmla="*/ 65162 h 66258"/>
                    <a:gd name="connsiteX8" fmla="*/ 1196 w 64399"/>
                    <a:gd name="connsiteY8" fmla="*/ 24737 h 6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99" h="66258">
                      <a:moveTo>
                        <a:pt x="1168" y="24708"/>
                      </a:moveTo>
                      <a:cubicBezTo>
                        <a:pt x="5978" y="7058"/>
                        <a:pt x="23600" y="-3532"/>
                        <a:pt x="40567" y="1080"/>
                      </a:cubicBezTo>
                      <a:cubicBezTo>
                        <a:pt x="44810" y="2218"/>
                        <a:pt x="48624" y="4211"/>
                        <a:pt x="51898" y="6830"/>
                      </a:cubicBezTo>
                      <a:cubicBezTo>
                        <a:pt x="55172" y="9364"/>
                        <a:pt x="57933" y="12524"/>
                        <a:pt x="59983" y="16111"/>
                      </a:cubicBezTo>
                      <a:cubicBezTo>
                        <a:pt x="64110" y="23285"/>
                        <a:pt x="65591" y="32167"/>
                        <a:pt x="63370" y="41021"/>
                      </a:cubicBezTo>
                      <a:cubicBezTo>
                        <a:pt x="61150" y="49874"/>
                        <a:pt x="55627" y="57048"/>
                        <a:pt x="48453" y="61489"/>
                      </a:cubicBezTo>
                      <a:cubicBezTo>
                        <a:pt x="44866" y="63710"/>
                        <a:pt x="40881" y="65219"/>
                        <a:pt x="36696" y="65930"/>
                      </a:cubicBezTo>
                      <a:cubicBezTo>
                        <a:pt x="32540" y="66528"/>
                        <a:pt x="28184" y="66329"/>
                        <a:pt x="23857" y="65162"/>
                      </a:cubicBezTo>
                      <a:cubicBezTo>
                        <a:pt x="6519" y="60464"/>
                        <a:pt x="-3615" y="42359"/>
                        <a:pt x="1196" y="24737"/>
                      </a:cubicBezTo>
                      <a:close/>
                    </a:path>
                  </a:pathLst>
                </a:custGeom>
                <a:grpFill/>
                <a:ln w="2845"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id="{02035A4F-9785-1528-D931-D2163846901F}"/>
                    </a:ext>
                  </a:extLst>
                </p:cNvPr>
                <p:cNvSpPr/>
                <p:nvPr/>
              </p:nvSpPr>
              <p:spPr>
                <a:xfrm>
                  <a:off x="9770050" y="4005394"/>
                  <a:ext cx="62675" cy="64033"/>
                </a:xfrm>
                <a:custGeom>
                  <a:avLst/>
                  <a:gdLst>
                    <a:gd name="connsiteX0" fmla="*/ 1551 w 62675"/>
                    <a:gd name="connsiteY0" fmla="*/ 22748 h 64033"/>
                    <a:gd name="connsiteX1" fmla="*/ 40781 w 62675"/>
                    <a:gd name="connsiteY1" fmla="*/ 1226 h 64033"/>
                    <a:gd name="connsiteX2" fmla="*/ 61306 w 62675"/>
                    <a:gd name="connsiteY2" fmla="*/ 40882 h 64033"/>
                    <a:gd name="connsiteX3" fmla="*/ 21963 w 62675"/>
                    <a:gd name="connsiteY3" fmla="*/ 62746 h 64033"/>
                    <a:gd name="connsiteX4" fmla="*/ 1551 w 62675"/>
                    <a:gd name="connsiteY4" fmla="*/ 22748 h 6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75" h="64033">
                      <a:moveTo>
                        <a:pt x="1551" y="22748"/>
                      </a:moveTo>
                      <a:cubicBezTo>
                        <a:pt x="6931" y="5809"/>
                        <a:pt x="24383" y="-3500"/>
                        <a:pt x="40781" y="1226"/>
                      </a:cubicBezTo>
                      <a:cubicBezTo>
                        <a:pt x="57150" y="6094"/>
                        <a:pt x="66317" y="23858"/>
                        <a:pt x="61306" y="40882"/>
                      </a:cubicBezTo>
                      <a:cubicBezTo>
                        <a:pt x="56296" y="57934"/>
                        <a:pt x="38674" y="67699"/>
                        <a:pt x="21963" y="62746"/>
                      </a:cubicBezTo>
                      <a:cubicBezTo>
                        <a:pt x="5224" y="57906"/>
                        <a:pt x="-3830" y="39658"/>
                        <a:pt x="1551" y="22748"/>
                      </a:cubicBezTo>
                      <a:close/>
                    </a:path>
                  </a:pathLst>
                </a:custGeom>
                <a:grpFill/>
                <a:ln w="2845" cap="flat">
                  <a:noFill/>
                  <a:prstDash val="solid"/>
                  <a:miter/>
                </a:ln>
              </p:spPr>
              <p:txBody>
                <a:bodyPr rtlCol="0" anchor="ctr"/>
                <a:lstStyle/>
                <a:p>
                  <a:endParaRPr lang="en-US"/>
                </a:p>
              </p:txBody>
            </p:sp>
            <p:sp>
              <p:nvSpPr>
                <p:cNvPr id="1434" name="Freeform: Shape 1433">
                  <a:extLst>
                    <a:ext uri="{FF2B5EF4-FFF2-40B4-BE49-F238E27FC236}">
                      <a16:creationId xmlns:a16="http://schemas.microsoft.com/office/drawing/2014/main" id="{5330EAE5-85E3-E30F-9DF8-D9D88B0C3633}"/>
                    </a:ext>
                  </a:extLst>
                </p:cNvPr>
                <p:cNvSpPr/>
                <p:nvPr/>
              </p:nvSpPr>
              <p:spPr>
                <a:xfrm>
                  <a:off x="9629196" y="3959621"/>
                  <a:ext cx="60833" cy="62254"/>
                </a:xfrm>
                <a:custGeom>
                  <a:avLst/>
                  <a:gdLst>
                    <a:gd name="connsiteX0" fmla="*/ 1914 w 60833"/>
                    <a:gd name="connsiteY0" fmla="*/ 21036 h 62254"/>
                    <a:gd name="connsiteX1" fmla="*/ 40859 w 60833"/>
                    <a:gd name="connsiteY1" fmla="*/ 1649 h 62254"/>
                    <a:gd name="connsiteX2" fmla="*/ 59079 w 60833"/>
                    <a:gd name="connsiteY2" fmla="*/ 41163 h 62254"/>
                    <a:gd name="connsiteX3" fmla="*/ 20134 w 60833"/>
                    <a:gd name="connsiteY3" fmla="*/ 60550 h 62254"/>
                    <a:gd name="connsiteX4" fmla="*/ 1914 w 60833"/>
                    <a:gd name="connsiteY4" fmla="*/ 21036 h 6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33" h="62254">
                      <a:moveTo>
                        <a:pt x="1914" y="21036"/>
                      </a:moveTo>
                      <a:cubicBezTo>
                        <a:pt x="7807" y="4837"/>
                        <a:pt x="25229" y="-3845"/>
                        <a:pt x="40859" y="1649"/>
                      </a:cubicBezTo>
                      <a:cubicBezTo>
                        <a:pt x="56488" y="7144"/>
                        <a:pt x="64658" y="24851"/>
                        <a:pt x="59079" y="41163"/>
                      </a:cubicBezTo>
                      <a:cubicBezTo>
                        <a:pt x="53499" y="57475"/>
                        <a:pt x="36076" y="66158"/>
                        <a:pt x="20134" y="60550"/>
                      </a:cubicBezTo>
                      <a:cubicBezTo>
                        <a:pt x="4192" y="54942"/>
                        <a:pt x="-3978" y="37234"/>
                        <a:pt x="1914" y="21036"/>
                      </a:cubicBezTo>
                      <a:close/>
                    </a:path>
                  </a:pathLst>
                </a:custGeom>
                <a:grpFill/>
                <a:ln w="2845"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id="{35EC22CA-78E2-31AC-DE79-FB436A599DF6}"/>
                    </a:ext>
                  </a:extLst>
                </p:cNvPr>
                <p:cNvSpPr/>
                <p:nvPr/>
              </p:nvSpPr>
              <p:spPr>
                <a:xfrm>
                  <a:off x="9490454" y="3908242"/>
                  <a:ext cx="58972" cy="60486"/>
                </a:xfrm>
                <a:custGeom>
                  <a:avLst/>
                  <a:gdLst>
                    <a:gd name="connsiteX0" fmla="*/ 2301 w 58972"/>
                    <a:gd name="connsiteY0" fmla="*/ 19094 h 60486"/>
                    <a:gd name="connsiteX1" fmla="*/ 40704 w 58972"/>
                    <a:gd name="connsiteY1" fmla="*/ 2098 h 60486"/>
                    <a:gd name="connsiteX2" fmla="*/ 56845 w 58972"/>
                    <a:gd name="connsiteY2" fmla="*/ 40986 h 60486"/>
                    <a:gd name="connsiteX3" fmla="*/ 18299 w 58972"/>
                    <a:gd name="connsiteY3" fmla="*/ 58323 h 60486"/>
                    <a:gd name="connsiteX4" fmla="*/ 2301 w 58972"/>
                    <a:gd name="connsiteY4" fmla="*/ 19094 h 60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2" h="60486">
                      <a:moveTo>
                        <a:pt x="2301" y="19094"/>
                      </a:moveTo>
                      <a:cubicBezTo>
                        <a:pt x="8649" y="3636"/>
                        <a:pt x="25844" y="-3994"/>
                        <a:pt x="40704" y="2098"/>
                      </a:cubicBezTo>
                      <a:cubicBezTo>
                        <a:pt x="55536" y="8304"/>
                        <a:pt x="62909" y="25328"/>
                        <a:pt x="56845" y="40986"/>
                      </a:cubicBezTo>
                      <a:cubicBezTo>
                        <a:pt x="50838" y="56501"/>
                        <a:pt x="33416" y="64672"/>
                        <a:pt x="18299" y="58323"/>
                      </a:cubicBezTo>
                      <a:cubicBezTo>
                        <a:pt x="3126" y="52117"/>
                        <a:pt x="-4019" y="34552"/>
                        <a:pt x="2301" y="19094"/>
                      </a:cubicBezTo>
                      <a:close/>
                    </a:path>
                  </a:pathLst>
                </a:custGeom>
                <a:grpFill/>
                <a:ln w="2845" cap="flat">
                  <a:noFill/>
                  <a:prstDash val="solid"/>
                  <a:miter/>
                </a:ln>
              </p:spPr>
              <p:txBody>
                <a:bodyPr rtlCol="0" anchor="ctr"/>
                <a:lstStyle/>
                <a:p>
                  <a:endParaRPr lang="en-US"/>
                </a:p>
              </p:txBody>
            </p:sp>
            <p:sp>
              <p:nvSpPr>
                <p:cNvPr id="1436" name="Freeform: Shape 1435">
                  <a:extLst>
                    <a:ext uri="{FF2B5EF4-FFF2-40B4-BE49-F238E27FC236}">
                      <a16:creationId xmlns:a16="http://schemas.microsoft.com/office/drawing/2014/main" id="{99857F8F-E3B4-1E96-5EA9-FA7BB8F609A1}"/>
                    </a:ext>
                  </a:extLst>
                </p:cNvPr>
                <p:cNvSpPr/>
                <p:nvPr/>
              </p:nvSpPr>
              <p:spPr>
                <a:xfrm>
                  <a:off x="9353860" y="3851246"/>
                  <a:ext cx="57294" cy="58199"/>
                </a:xfrm>
                <a:custGeom>
                  <a:avLst/>
                  <a:gdLst>
                    <a:gd name="connsiteX0" fmla="*/ 2731 w 57294"/>
                    <a:gd name="connsiteY0" fmla="*/ 17332 h 58199"/>
                    <a:gd name="connsiteX1" fmla="*/ 40651 w 57294"/>
                    <a:gd name="connsiteY1" fmla="*/ 2300 h 58199"/>
                    <a:gd name="connsiteX2" fmla="*/ 54743 w 57294"/>
                    <a:gd name="connsiteY2" fmla="*/ 40476 h 58199"/>
                    <a:gd name="connsiteX3" fmla="*/ 16680 w 57294"/>
                    <a:gd name="connsiteY3" fmla="*/ 55821 h 58199"/>
                    <a:gd name="connsiteX4" fmla="*/ 2731 w 57294"/>
                    <a:gd name="connsiteY4" fmla="*/ 17332 h 5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94" h="58199">
                      <a:moveTo>
                        <a:pt x="2731" y="17332"/>
                      </a:moveTo>
                      <a:cubicBezTo>
                        <a:pt x="9506" y="2556"/>
                        <a:pt x="26303" y="-3792"/>
                        <a:pt x="40651" y="2300"/>
                      </a:cubicBezTo>
                      <a:cubicBezTo>
                        <a:pt x="54914" y="8535"/>
                        <a:pt x="61234" y="25616"/>
                        <a:pt x="54743" y="40476"/>
                      </a:cubicBezTo>
                      <a:cubicBezTo>
                        <a:pt x="48252" y="55308"/>
                        <a:pt x="31228" y="62198"/>
                        <a:pt x="16680" y="55821"/>
                      </a:cubicBezTo>
                      <a:cubicBezTo>
                        <a:pt x="2076" y="49586"/>
                        <a:pt x="-3988" y="31993"/>
                        <a:pt x="2731" y="17332"/>
                      </a:cubicBezTo>
                      <a:close/>
                    </a:path>
                  </a:pathLst>
                </a:custGeom>
                <a:grpFill/>
                <a:ln w="2845"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B326A863-ECCA-F06F-3E37-4B6C5227FD92}"/>
                    </a:ext>
                  </a:extLst>
                </p:cNvPr>
                <p:cNvSpPr/>
                <p:nvPr/>
              </p:nvSpPr>
              <p:spPr>
                <a:xfrm>
                  <a:off x="9219875" y="3788281"/>
                  <a:ext cx="55459" cy="56416"/>
                </a:xfrm>
                <a:custGeom>
                  <a:avLst/>
                  <a:gdLst>
                    <a:gd name="connsiteX0" fmla="*/ 3143 w 55459"/>
                    <a:gd name="connsiteY0" fmla="*/ 15901 h 56416"/>
                    <a:gd name="connsiteX1" fmla="*/ 40464 w 55459"/>
                    <a:gd name="connsiteY1" fmla="*/ 2777 h 56416"/>
                    <a:gd name="connsiteX2" fmla="*/ 52478 w 55459"/>
                    <a:gd name="connsiteY2" fmla="*/ 40441 h 56416"/>
                    <a:gd name="connsiteX3" fmla="*/ 15156 w 55459"/>
                    <a:gd name="connsiteY3" fmla="*/ 53565 h 56416"/>
                    <a:gd name="connsiteX4" fmla="*/ 3143 w 55459"/>
                    <a:gd name="connsiteY4" fmla="*/ 15901 h 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59" h="56416">
                      <a:moveTo>
                        <a:pt x="3143" y="15901"/>
                      </a:moveTo>
                      <a:cubicBezTo>
                        <a:pt x="10260" y="1952"/>
                        <a:pt x="26970" y="-3941"/>
                        <a:pt x="40464" y="2777"/>
                      </a:cubicBezTo>
                      <a:cubicBezTo>
                        <a:pt x="53958" y="9496"/>
                        <a:pt x="59339" y="26349"/>
                        <a:pt x="52478" y="40441"/>
                      </a:cubicBezTo>
                      <a:cubicBezTo>
                        <a:pt x="45617" y="54533"/>
                        <a:pt x="28906" y="60397"/>
                        <a:pt x="15156" y="53565"/>
                      </a:cubicBezTo>
                      <a:cubicBezTo>
                        <a:pt x="1406" y="46732"/>
                        <a:pt x="-3975" y="29879"/>
                        <a:pt x="3143" y="15901"/>
                      </a:cubicBezTo>
                      <a:close/>
                    </a:path>
                  </a:pathLst>
                </a:custGeom>
                <a:grpFill/>
                <a:ln w="2845"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F14FEF23-A315-4A67-7104-A7DE8AFB0494}"/>
                    </a:ext>
                  </a:extLst>
                </p:cNvPr>
                <p:cNvSpPr/>
                <p:nvPr/>
              </p:nvSpPr>
              <p:spPr>
                <a:xfrm>
                  <a:off x="9088663" y="3719979"/>
                  <a:ext cx="53507" cy="54593"/>
                </a:xfrm>
                <a:custGeom>
                  <a:avLst/>
                  <a:gdLst>
                    <a:gd name="connsiteX0" fmla="*/ 3571 w 53507"/>
                    <a:gd name="connsiteY0" fmla="*/ 14286 h 54593"/>
                    <a:gd name="connsiteX1" fmla="*/ 40039 w 53507"/>
                    <a:gd name="connsiteY1" fmla="*/ 3240 h 54593"/>
                    <a:gd name="connsiteX2" fmla="*/ 52509 w 53507"/>
                    <a:gd name="connsiteY2" fmla="*/ 19410 h 54593"/>
                    <a:gd name="connsiteX3" fmla="*/ 50117 w 53507"/>
                    <a:gd name="connsiteY3" fmla="*/ 40107 h 54593"/>
                    <a:gd name="connsiteX4" fmla="*/ 33976 w 53507"/>
                    <a:gd name="connsiteY4" fmla="*/ 53458 h 54593"/>
                    <a:gd name="connsiteX5" fmla="*/ 13592 w 53507"/>
                    <a:gd name="connsiteY5" fmla="*/ 51266 h 54593"/>
                    <a:gd name="connsiteX6" fmla="*/ 3571 w 53507"/>
                    <a:gd name="connsiteY6" fmla="*/ 14257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507" h="54593">
                      <a:moveTo>
                        <a:pt x="3571" y="14286"/>
                      </a:moveTo>
                      <a:cubicBezTo>
                        <a:pt x="11002" y="1076"/>
                        <a:pt x="27314" y="-3849"/>
                        <a:pt x="40039" y="3240"/>
                      </a:cubicBezTo>
                      <a:cubicBezTo>
                        <a:pt x="46416" y="6798"/>
                        <a:pt x="50686" y="12720"/>
                        <a:pt x="52509" y="19410"/>
                      </a:cubicBezTo>
                      <a:cubicBezTo>
                        <a:pt x="54330" y="26072"/>
                        <a:pt x="53732" y="33445"/>
                        <a:pt x="50117" y="40107"/>
                      </a:cubicBezTo>
                      <a:cubicBezTo>
                        <a:pt x="46530" y="46740"/>
                        <a:pt x="40580" y="51437"/>
                        <a:pt x="33976" y="53458"/>
                      </a:cubicBezTo>
                      <a:cubicBezTo>
                        <a:pt x="27371" y="55451"/>
                        <a:pt x="20054" y="54881"/>
                        <a:pt x="13592" y="51266"/>
                      </a:cubicBezTo>
                      <a:cubicBezTo>
                        <a:pt x="639" y="44035"/>
                        <a:pt x="-3830" y="27466"/>
                        <a:pt x="3571" y="14257"/>
                      </a:cubicBezTo>
                      <a:close/>
                    </a:path>
                  </a:pathLst>
                </a:custGeom>
                <a:grpFill/>
                <a:ln w="2845"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1BEC6E53-EC56-C230-7E65-C85B65D5C9E7}"/>
                    </a:ext>
                  </a:extLst>
                </p:cNvPr>
                <p:cNvSpPr/>
                <p:nvPr/>
              </p:nvSpPr>
              <p:spPr>
                <a:xfrm>
                  <a:off x="8960332" y="3646464"/>
                  <a:ext cx="51867" cy="52468"/>
                </a:xfrm>
                <a:custGeom>
                  <a:avLst/>
                  <a:gdLst>
                    <a:gd name="connsiteX0" fmla="*/ 4023 w 51867"/>
                    <a:gd name="connsiteY0" fmla="*/ 12787 h 52468"/>
                    <a:gd name="connsiteX1" fmla="*/ 20193 w 51867"/>
                    <a:gd name="connsiteY1" fmla="*/ 802 h 52468"/>
                    <a:gd name="connsiteX2" fmla="*/ 39609 w 51867"/>
                    <a:gd name="connsiteY2" fmla="*/ 3620 h 52468"/>
                    <a:gd name="connsiteX3" fmla="*/ 48035 w 51867"/>
                    <a:gd name="connsiteY3" fmla="*/ 39348 h 52468"/>
                    <a:gd name="connsiteX4" fmla="*/ 12194 w 51867"/>
                    <a:gd name="connsiteY4" fmla="*/ 48913 h 52468"/>
                    <a:gd name="connsiteX5" fmla="*/ 636 w 51867"/>
                    <a:gd name="connsiteY5" fmla="*/ 32715 h 52468"/>
                    <a:gd name="connsiteX6" fmla="*/ 4023 w 51867"/>
                    <a:gd name="connsiteY6" fmla="*/ 12759 h 5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67" h="52468">
                      <a:moveTo>
                        <a:pt x="4023" y="12787"/>
                      </a:moveTo>
                      <a:cubicBezTo>
                        <a:pt x="7867" y="6552"/>
                        <a:pt x="13759" y="2453"/>
                        <a:pt x="20193" y="802"/>
                      </a:cubicBezTo>
                      <a:cubicBezTo>
                        <a:pt x="26655" y="-878"/>
                        <a:pt x="33517" y="90"/>
                        <a:pt x="39609" y="3620"/>
                      </a:cubicBezTo>
                      <a:cubicBezTo>
                        <a:pt x="51736" y="10794"/>
                        <a:pt x="55494" y="26765"/>
                        <a:pt x="48035" y="39348"/>
                      </a:cubicBezTo>
                      <a:cubicBezTo>
                        <a:pt x="40577" y="51931"/>
                        <a:pt x="24520" y="56201"/>
                        <a:pt x="12194" y="48913"/>
                      </a:cubicBezTo>
                      <a:cubicBezTo>
                        <a:pt x="5988" y="45326"/>
                        <a:pt x="2116" y="39263"/>
                        <a:pt x="636" y="32715"/>
                      </a:cubicBezTo>
                      <a:cubicBezTo>
                        <a:pt x="-816" y="26138"/>
                        <a:pt x="180" y="18993"/>
                        <a:pt x="4023" y="12759"/>
                      </a:cubicBezTo>
                      <a:close/>
                    </a:path>
                  </a:pathLst>
                </a:custGeom>
                <a:grpFill/>
                <a:ln w="2845"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E78D96A1-2F4D-8BE2-3941-697AC7065D1A}"/>
                    </a:ext>
                  </a:extLst>
                </p:cNvPr>
                <p:cNvSpPr/>
                <p:nvPr/>
              </p:nvSpPr>
              <p:spPr>
                <a:xfrm>
                  <a:off x="8835163" y="3567478"/>
                  <a:ext cx="50113" cy="50534"/>
                </a:xfrm>
                <a:custGeom>
                  <a:avLst/>
                  <a:gdLst>
                    <a:gd name="connsiteX0" fmla="*/ 4416 w 50113"/>
                    <a:gd name="connsiteY0" fmla="*/ 11606 h 50534"/>
                    <a:gd name="connsiteX1" fmla="*/ 39233 w 50113"/>
                    <a:gd name="connsiteY1" fmla="*/ 3948 h 50534"/>
                    <a:gd name="connsiteX2" fmla="*/ 45838 w 50113"/>
                    <a:gd name="connsiteY2" fmla="*/ 38850 h 50534"/>
                    <a:gd name="connsiteX3" fmla="*/ 11021 w 50113"/>
                    <a:gd name="connsiteY3" fmla="*/ 46508 h 50534"/>
                    <a:gd name="connsiteX4" fmla="*/ 4416 w 50113"/>
                    <a:gd name="connsiteY4" fmla="*/ 11606 h 50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3" h="50534">
                      <a:moveTo>
                        <a:pt x="4416" y="11606"/>
                      </a:moveTo>
                      <a:cubicBezTo>
                        <a:pt x="12302" y="-94"/>
                        <a:pt x="27874" y="-3510"/>
                        <a:pt x="39233" y="3948"/>
                      </a:cubicBezTo>
                      <a:cubicBezTo>
                        <a:pt x="50564" y="11407"/>
                        <a:pt x="53524" y="27036"/>
                        <a:pt x="45838" y="38850"/>
                      </a:cubicBezTo>
                      <a:cubicBezTo>
                        <a:pt x="38151" y="50664"/>
                        <a:pt x="22551" y="54081"/>
                        <a:pt x="11021" y="46508"/>
                      </a:cubicBezTo>
                      <a:cubicBezTo>
                        <a:pt x="-509" y="38935"/>
                        <a:pt x="-3470" y="23306"/>
                        <a:pt x="4416" y="11606"/>
                      </a:cubicBezTo>
                      <a:close/>
                    </a:path>
                  </a:pathLst>
                </a:custGeom>
                <a:grpFill/>
                <a:ln w="2845"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8C88B644-FDB8-7D9F-3782-7BAF10BB5DC5}"/>
                    </a:ext>
                  </a:extLst>
                </p:cNvPr>
                <p:cNvSpPr/>
                <p:nvPr/>
              </p:nvSpPr>
              <p:spPr>
                <a:xfrm>
                  <a:off x="8713502" y="3483406"/>
                  <a:ext cx="48140" cy="48726"/>
                </a:xfrm>
                <a:custGeom>
                  <a:avLst/>
                  <a:gdLst>
                    <a:gd name="connsiteX0" fmla="*/ 4859 w 48140"/>
                    <a:gd name="connsiteY0" fmla="*/ 10274 h 48726"/>
                    <a:gd name="connsiteX1" fmla="*/ 38537 w 48140"/>
                    <a:gd name="connsiteY1" fmla="*/ 4409 h 48726"/>
                    <a:gd name="connsiteX2" fmla="*/ 43405 w 48140"/>
                    <a:gd name="connsiteY2" fmla="*/ 38372 h 48726"/>
                    <a:gd name="connsiteX3" fmla="*/ 9727 w 48140"/>
                    <a:gd name="connsiteY3" fmla="*/ 44236 h 48726"/>
                    <a:gd name="connsiteX4" fmla="*/ 4859 w 48140"/>
                    <a:gd name="connsiteY4" fmla="*/ 10274 h 48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40" h="48726">
                      <a:moveTo>
                        <a:pt x="4859" y="10274"/>
                      </a:moveTo>
                      <a:cubicBezTo>
                        <a:pt x="12887" y="-658"/>
                        <a:pt x="27975" y="-3277"/>
                        <a:pt x="38537" y="4409"/>
                      </a:cubicBezTo>
                      <a:cubicBezTo>
                        <a:pt x="49099" y="12124"/>
                        <a:pt x="51291" y="27326"/>
                        <a:pt x="43405" y="38372"/>
                      </a:cubicBezTo>
                      <a:cubicBezTo>
                        <a:pt x="35520" y="49417"/>
                        <a:pt x="20460" y="52037"/>
                        <a:pt x="9727" y="44236"/>
                      </a:cubicBezTo>
                      <a:cubicBezTo>
                        <a:pt x="-1005" y="36408"/>
                        <a:pt x="-3197" y="21206"/>
                        <a:pt x="4859" y="10274"/>
                      </a:cubicBezTo>
                      <a:close/>
                    </a:path>
                  </a:pathLst>
                </a:custGeom>
                <a:grpFill/>
                <a:ln w="2845"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225AA754-7AA6-2677-D742-7F7CF1479F74}"/>
                    </a:ext>
                  </a:extLst>
                </p:cNvPr>
                <p:cNvSpPr/>
                <p:nvPr/>
              </p:nvSpPr>
              <p:spPr>
                <a:xfrm>
                  <a:off x="8595289" y="3394516"/>
                  <a:ext cx="46388" cy="46799"/>
                </a:xfrm>
                <a:custGeom>
                  <a:avLst/>
                  <a:gdLst>
                    <a:gd name="connsiteX0" fmla="*/ 5299 w 46388"/>
                    <a:gd name="connsiteY0" fmla="*/ 9061 h 46799"/>
                    <a:gd name="connsiteX1" fmla="*/ 37781 w 46388"/>
                    <a:gd name="connsiteY1" fmla="*/ 4876 h 46799"/>
                    <a:gd name="connsiteX2" fmla="*/ 41283 w 46388"/>
                    <a:gd name="connsiteY2" fmla="*/ 37473 h 46799"/>
                    <a:gd name="connsiteX3" fmla="*/ 8516 w 46388"/>
                    <a:gd name="connsiteY3" fmla="*/ 41999 h 46799"/>
                    <a:gd name="connsiteX4" fmla="*/ 5270 w 46388"/>
                    <a:gd name="connsiteY4" fmla="*/ 9061 h 46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88" h="46799">
                      <a:moveTo>
                        <a:pt x="5299" y="9061"/>
                      </a:moveTo>
                      <a:cubicBezTo>
                        <a:pt x="13441" y="-1130"/>
                        <a:pt x="27988" y="-3009"/>
                        <a:pt x="37781" y="4876"/>
                      </a:cubicBezTo>
                      <a:cubicBezTo>
                        <a:pt x="47631" y="12705"/>
                        <a:pt x="49339" y="27139"/>
                        <a:pt x="41283" y="37473"/>
                      </a:cubicBezTo>
                      <a:cubicBezTo>
                        <a:pt x="33312" y="47750"/>
                        <a:pt x="18508" y="49942"/>
                        <a:pt x="8516" y="41999"/>
                      </a:cubicBezTo>
                      <a:cubicBezTo>
                        <a:pt x="-1420" y="33999"/>
                        <a:pt x="-2871" y="19225"/>
                        <a:pt x="5270" y="9061"/>
                      </a:cubicBezTo>
                      <a:close/>
                    </a:path>
                  </a:pathLst>
                </a:custGeom>
                <a:grpFill/>
                <a:ln w="2845"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96939774-FAA3-248A-85BA-6F158CEF97C2}"/>
                    </a:ext>
                  </a:extLst>
                </p:cNvPr>
                <p:cNvSpPr/>
                <p:nvPr/>
              </p:nvSpPr>
              <p:spPr>
                <a:xfrm>
                  <a:off x="8480809" y="3300836"/>
                  <a:ext cx="44755" cy="44691"/>
                </a:xfrm>
                <a:custGeom>
                  <a:avLst/>
                  <a:gdLst>
                    <a:gd name="connsiteX0" fmla="*/ 5650 w 44755"/>
                    <a:gd name="connsiteY0" fmla="*/ 8056 h 44691"/>
                    <a:gd name="connsiteX1" fmla="*/ 37192 w 44755"/>
                    <a:gd name="connsiteY1" fmla="*/ 5067 h 44691"/>
                    <a:gd name="connsiteX2" fmla="*/ 39242 w 44755"/>
                    <a:gd name="connsiteY2" fmla="*/ 36525 h 44691"/>
                    <a:gd name="connsiteX3" fmla="*/ 7671 w 44755"/>
                    <a:gd name="connsiteY3" fmla="*/ 39542 h 44691"/>
                    <a:gd name="connsiteX4" fmla="*/ 5621 w 44755"/>
                    <a:gd name="connsiteY4" fmla="*/ 8085 h 44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691">
                      <a:moveTo>
                        <a:pt x="5650" y="8056"/>
                      </a:moveTo>
                      <a:cubicBezTo>
                        <a:pt x="13820" y="-1367"/>
                        <a:pt x="27997" y="-2733"/>
                        <a:pt x="37192" y="5067"/>
                      </a:cubicBezTo>
                      <a:cubicBezTo>
                        <a:pt x="46416" y="12867"/>
                        <a:pt x="47327" y="26931"/>
                        <a:pt x="39242" y="36525"/>
                      </a:cubicBezTo>
                      <a:cubicBezTo>
                        <a:pt x="31157" y="46090"/>
                        <a:pt x="17037" y="47456"/>
                        <a:pt x="7671" y="39542"/>
                      </a:cubicBezTo>
                      <a:cubicBezTo>
                        <a:pt x="-1667" y="31628"/>
                        <a:pt x="-2635" y="17565"/>
                        <a:pt x="5621" y="8085"/>
                      </a:cubicBezTo>
                      <a:close/>
                    </a:path>
                  </a:pathLst>
                </a:custGeom>
                <a:grpFill/>
                <a:ln w="2845"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43C488D0-D53B-BDFC-7500-96074E0B485F}"/>
                    </a:ext>
                  </a:extLst>
                </p:cNvPr>
                <p:cNvSpPr/>
                <p:nvPr/>
              </p:nvSpPr>
              <p:spPr>
                <a:xfrm>
                  <a:off x="8370556" y="3202336"/>
                  <a:ext cx="42776" cy="42899"/>
                </a:xfrm>
                <a:custGeom>
                  <a:avLst/>
                  <a:gdLst>
                    <a:gd name="connsiteX0" fmla="*/ 5987 w 42776"/>
                    <a:gd name="connsiteY0" fmla="*/ 7031 h 42899"/>
                    <a:gd name="connsiteX1" fmla="*/ 36220 w 42776"/>
                    <a:gd name="connsiteY1" fmla="*/ 5494 h 42899"/>
                    <a:gd name="connsiteX2" fmla="*/ 36875 w 42776"/>
                    <a:gd name="connsiteY2" fmla="*/ 35784 h 42899"/>
                    <a:gd name="connsiteX3" fmla="*/ 6641 w 42776"/>
                    <a:gd name="connsiteY3" fmla="*/ 37321 h 42899"/>
                    <a:gd name="connsiteX4" fmla="*/ 5987 w 42776"/>
                    <a:gd name="connsiteY4" fmla="*/ 7031 h 4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76" h="42899">
                      <a:moveTo>
                        <a:pt x="5987" y="7031"/>
                      </a:moveTo>
                      <a:cubicBezTo>
                        <a:pt x="14214" y="-1709"/>
                        <a:pt x="27765" y="-2392"/>
                        <a:pt x="36220" y="5494"/>
                      </a:cubicBezTo>
                      <a:cubicBezTo>
                        <a:pt x="44704" y="13379"/>
                        <a:pt x="44988" y="26930"/>
                        <a:pt x="36875" y="35784"/>
                      </a:cubicBezTo>
                      <a:cubicBezTo>
                        <a:pt x="28761" y="44638"/>
                        <a:pt x="15210" y="45321"/>
                        <a:pt x="6641" y="37321"/>
                      </a:cubicBezTo>
                      <a:cubicBezTo>
                        <a:pt x="-1956" y="29322"/>
                        <a:pt x="-2240" y="15771"/>
                        <a:pt x="5987" y="7031"/>
                      </a:cubicBezTo>
                      <a:close/>
                    </a:path>
                  </a:pathLst>
                </a:custGeom>
                <a:grpFill/>
                <a:ln w="2845"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A5B9D209-9F52-0DC6-8277-915000A8FAFB}"/>
                    </a:ext>
                  </a:extLst>
                </p:cNvPr>
                <p:cNvSpPr/>
                <p:nvPr/>
              </p:nvSpPr>
              <p:spPr>
                <a:xfrm>
                  <a:off x="8264298" y="3099493"/>
                  <a:ext cx="40822" cy="41123"/>
                </a:xfrm>
                <a:custGeom>
                  <a:avLst/>
                  <a:gdLst>
                    <a:gd name="connsiteX0" fmla="*/ 6343 w 40822"/>
                    <a:gd name="connsiteY0" fmla="*/ 6079 h 41123"/>
                    <a:gd name="connsiteX1" fmla="*/ 35210 w 40822"/>
                    <a:gd name="connsiteY1" fmla="*/ 5879 h 41123"/>
                    <a:gd name="connsiteX2" fmla="*/ 40818 w 40822"/>
                    <a:gd name="connsiteY2" fmla="*/ 20341 h 41123"/>
                    <a:gd name="connsiteX3" fmla="*/ 34612 w 40822"/>
                    <a:gd name="connsiteY3" fmla="*/ 34888 h 41123"/>
                    <a:gd name="connsiteX4" fmla="*/ 20008 w 40822"/>
                    <a:gd name="connsiteY4" fmla="*/ 41123 h 41123"/>
                    <a:gd name="connsiteX5" fmla="*/ 5688 w 40822"/>
                    <a:gd name="connsiteY5" fmla="*/ 35144 h 41123"/>
                    <a:gd name="connsiteX6" fmla="*/ 6343 w 40822"/>
                    <a:gd name="connsiteY6" fmla="*/ 6079 h 4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2" h="41123">
                      <a:moveTo>
                        <a:pt x="6343" y="6079"/>
                      </a:moveTo>
                      <a:cubicBezTo>
                        <a:pt x="14542" y="-1950"/>
                        <a:pt x="27466" y="-2035"/>
                        <a:pt x="35210" y="5879"/>
                      </a:cubicBezTo>
                      <a:cubicBezTo>
                        <a:pt x="39082" y="9836"/>
                        <a:pt x="40932" y="15075"/>
                        <a:pt x="40818" y="20341"/>
                      </a:cubicBezTo>
                      <a:cubicBezTo>
                        <a:pt x="40704" y="25608"/>
                        <a:pt x="38683" y="30817"/>
                        <a:pt x="34612" y="34888"/>
                      </a:cubicBezTo>
                      <a:cubicBezTo>
                        <a:pt x="30570" y="38931"/>
                        <a:pt x="25246" y="41094"/>
                        <a:pt x="20008" y="41123"/>
                      </a:cubicBezTo>
                      <a:cubicBezTo>
                        <a:pt x="14798" y="41151"/>
                        <a:pt x="9588" y="39159"/>
                        <a:pt x="5688" y="35144"/>
                      </a:cubicBezTo>
                      <a:cubicBezTo>
                        <a:pt x="-2141" y="27117"/>
                        <a:pt x="-1856" y="14106"/>
                        <a:pt x="6343" y="6079"/>
                      </a:cubicBezTo>
                      <a:close/>
                    </a:path>
                  </a:pathLst>
                </a:custGeom>
                <a:grpFill/>
                <a:ln w="2845"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9B03D95E-691C-46CE-4A70-F7ABACF8A6DB}"/>
                    </a:ext>
                  </a:extLst>
                </p:cNvPr>
                <p:cNvSpPr/>
                <p:nvPr/>
              </p:nvSpPr>
              <p:spPr>
                <a:xfrm>
                  <a:off x="8162191" y="2992497"/>
                  <a:ext cx="39274" cy="38936"/>
                </a:xfrm>
                <a:custGeom>
                  <a:avLst/>
                  <a:gdLst>
                    <a:gd name="connsiteX0" fmla="*/ 6705 w 39274"/>
                    <a:gd name="connsiteY0" fmla="*/ 5209 h 38936"/>
                    <a:gd name="connsiteX1" fmla="*/ 34291 w 39274"/>
                    <a:gd name="connsiteY1" fmla="*/ 6092 h 38936"/>
                    <a:gd name="connsiteX2" fmla="*/ 32753 w 39274"/>
                    <a:gd name="connsiteY2" fmla="*/ 33563 h 38936"/>
                    <a:gd name="connsiteX3" fmla="*/ 4997 w 39274"/>
                    <a:gd name="connsiteY3" fmla="*/ 32852 h 38936"/>
                    <a:gd name="connsiteX4" fmla="*/ 6705 w 39274"/>
                    <a:gd name="connsiteY4" fmla="*/ 5209 h 38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74" h="38936">
                      <a:moveTo>
                        <a:pt x="6705" y="5209"/>
                      </a:moveTo>
                      <a:cubicBezTo>
                        <a:pt x="14875" y="-2164"/>
                        <a:pt x="27031" y="-1566"/>
                        <a:pt x="34291" y="6092"/>
                      </a:cubicBezTo>
                      <a:cubicBezTo>
                        <a:pt x="41493" y="13835"/>
                        <a:pt x="40810" y="26133"/>
                        <a:pt x="32753" y="33563"/>
                      </a:cubicBezTo>
                      <a:cubicBezTo>
                        <a:pt x="24697" y="40993"/>
                        <a:pt x="12285" y="40680"/>
                        <a:pt x="4997" y="32852"/>
                      </a:cubicBezTo>
                      <a:cubicBezTo>
                        <a:pt x="-2377" y="25080"/>
                        <a:pt x="-1409" y="12525"/>
                        <a:pt x="6705" y="5209"/>
                      </a:cubicBezTo>
                      <a:close/>
                    </a:path>
                  </a:pathLst>
                </a:custGeom>
                <a:grpFill/>
                <a:ln w="2845"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8A3B9F50-4F88-B9EF-400A-66EE70E6FDF3}"/>
                    </a:ext>
                  </a:extLst>
                </p:cNvPr>
                <p:cNvSpPr/>
                <p:nvPr/>
              </p:nvSpPr>
              <p:spPr>
                <a:xfrm>
                  <a:off x="8064855" y="2881153"/>
                  <a:ext cx="37378" cy="37101"/>
                </a:xfrm>
                <a:custGeom>
                  <a:avLst/>
                  <a:gdLst>
                    <a:gd name="connsiteX0" fmla="*/ 6878 w 37378"/>
                    <a:gd name="connsiteY0" fmla="*/ 4502 h 37101"/>
                    <a:gd name="connsiteX1" fmla="*/ 33183 w 37378"/>
                    <a:gd name="connsiteY1" fmla="*/ 6352 h 37101"/>
                    <a:gd name="connsiteX2" fmla="*/ 30564 w 37378"/>
                    <a:gd name="connsiteY2" fmla="*/ 32515 h 37101"/>
                    <a:gd name="connsiteX3" fmla="*/ 4259 w 37378"/>
                    <a:gd name="connsiteY3" fmla="*/ 30664 h 37101"/>
                    <a:gd name="connsiteX4" fmla="*/ 6878 w 37378"/>
                    <a:gd name="connsiteY4" fmla="*/ 4502 h 37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8" h="37101">
                      <a:moveTo>
                        <a:pt x="6878" y="4502"/>
                      </a:moveTo>
                      <a:cubicBezTo>
                        <a:pt x="14906" y="-2160"/>
                        <a:pt x="26663" y="-1334"/>
                        <a:pt x="33183" y="6352"/>
                      </a:cubicBezTo>
                      <a:cubicBezTo>
                        <a:pt x="39673" y="14039"/>
                        <a:pt x="38506" y="25739"/>
                        <a:pt x="30564" y="32515"/>
                      </a:cubicBezTo>
                      <a:cubicBezTo>
                        <a:pt x="22621" y="39290"/>
                        <a:pt x="10835" y="38464"/>
                        <a:pt x="4259" y="30664"/>
                      </a:cubicBezTo>
                      <a:cubicBezTo>
                        <a:pt x="-2317" y="22892"/>
                        <a:pt x="-1150" y="11164"/>
                        <a:pt x="6878" y="4502"/>
                      </a:cubicBezTo>
                      <a:close/>
                    </a:path>
                  </a:pathLst>
                </a:custGeom>
                <a:grpFill/>
                <a:ln w="2845"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10E27B96-D2A8-3D82-F704-5CF466DD5812}"/>
                    </a:ext>
                  </a:extLst>
                </p:cNvPr>
                <p:cNvSpPr/>
                <p:nvPr/>
              </p:nvSpPr>
              <p:spPr>
                <a:xfrm>
                  <a:off x="7972135" y="2765937"/>
                  <a:ext cx="35423" cy="35295"/>
                </a:xfrm>
                <a:custGeom>
                  <a:avLst/>
                  <a:gdLst>
                    <a:gd name="connsiteX0" fmla="*/ 7134 w 35423"/>
                    <a:gd name="connsiteY0" fmla="*/ 3795 h 35295"/>
                    <a:gd name="connsiteX1" fmla="*/ 31930 w 35423"/>
                    <a:gd name="connsiteY1" fmla="*/ 6642 h 35295"/>
                    <a:gd name="connsiteX2" fmla="*/ 28343 w 35423"/>
                    <a:gd name="connsiteY2" fmla="*/ 31438 h 35295"/>
                    <a:gd name="connsiteX3" fmla="*/ 3547 w 35423"/>
                    <a:gd name="connsiteY3" fmla="*/ 28591 h 35295"/>
                    <a:gd name="connsiteX4" fmla="*/ 7134 w 35423"/>
                    <a:gd name="connsiteY4" fmla="*/ 3795 h 3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3" h="35295">
                      <a:moveTo>
                        <a:pt x="7134" y="3795"/>
                      </a:moveTo>
                      <a:cubicBezTo>
                        <a:pt x="14991" y="-2212"/>
                        <a:pt x="26094" y="-959"/>
                        <a:pt x="31930" y="6642"/>
                      </a:cubicBezTo>
                      <a:cubicBezTo>
                        <a:pt x="37737" y="14243"/>
                        <a:pt x="36143" y="25345"/>
                        <a:pt x="28343" y="31438"/>
                      </a:cubicBezTo>
                      <a:cubicBezTo>
                        <a:pt x="20543" y="37530"/>
                        <a:pt x="9440" y="36277"/>
                        <a:pt x="3547" y="28591"/>
                      </a:cubicBezTo>
                      <a:cubicBezTo>
                        <a:pt x="-2346" y="20904"/>
                        <a:pt x="-724" y="9802"/>
                        <a:pt x="7134" y="3795"/>
                      </a:cubicBezTo>
                      <a:close/>
                    </a:path>
                  </a:pathLst>
                </a:custGeom>
                <a:grpFill/>
                <a:ln w="2845"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63C5644C-35EA-E647-0AED-480818F8BC53}"/>
                    </a:ext>
                  </a:extLst>
                </p:cNvPr>
                <p:cNvSpPr/>
                <p:nvPr/>
              </p:nvSpPr>
              <p:spPr>
                <a:xfrm>
                  <a:off x="7884073" y="2647091"/>
                  <a:ext cx="33629" cy="33366"/>
                </a:xfrm>
                <a:custGeom>
                  <a:avLst/>
                  <a:gdLst>
                    <a:gd name="connsiteX0" fmla="*/ 7371 w 33629"/>
                    <a:gd name="connsiteY0" fmla="*/ 3160 h 33366"/>
                    <a:gd name="connsiteX1" fmla="*/ 30630 w 33629"/>
                    <a:gd name="connsiteY1" fmla="*/ 6889 h 33366"/>
                    <a:gd name="connsiteX2" fmla="*/ 26445 w 33629"/>
                    <a:gd name="connsiteY2" fmla="*/ 30091 h 33366"/>
                    <a:gd name="connsiteX3" fmla="*/ 2902 w 33629"/>
                    <a:gd name="connsiteY3" fmla="*/ 26561 h 33366"/>
                    <a:gd name="connsiteX4" fmla="*/ 7371 w 33629"/>
                    <a:gd name="connsiteY4" fmla="*/ 3160 h 33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9" h="33366">
                      <a:moveTo>
                        <a:pt x="7371" y="3160"/>
                      </a:moveTo>
                      <a:cubicBezTo>
                        <a:pt x="15058" y="-2221"/>
                        <a:pt x="25477" y="-569"/>
                        <a:pt x="30630" y="6889"/>
                      </a:cubicBezTo>
                      <a:cubicBezTo>
                        <a:pt x="35868" y="14263"/>
                        <a:pt x="34103" y="24597"/>
                        <a:pt x="26445" y="30091"/>
                      </a:cubicBezTo>
                      <a:cubicBezTo>
                        <a:pt x="18844" y="35557"/>
                        <a:pt x="8226" y="34048"/>
                        <a:pt x="2902" y="26561"/>
                      </a:cubicBezTo>
                      <a:cubicBezTo>
                        <a:pt x="-2308" y="19045"/>
                        <a:pt x="-315" y="8569"/>
                        <a:pt x="7371" y="3160"/>
                      </a:cubicBezTo>
                      <a:close/>
                    </a:path>
                  </a:pathLst>
                </a:custGeom>
                <a:grpFill/>
                <a:ln w="2845"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E8B0531C-F7E9-ADD4-B045-88AB77142753}"/>
                    </a:ext>
                  </a:extLst>
                </p:cNvPr>
                <p:cNvSpPr/>
                <p:nvPr/>
              </p:nvSpPr>
              <p:spPr>
                <a:xfrm>
                  <a:off x="7801136" y="2524662"/>
                  <a:ext cx="31887" cy="31349"/>
                </a:xfrm>
                <a:custGeom>
                  <a:avLst/>
                  <a:gdLst>
                    <a:gd name="connsiteX0" fmla="*/ 7409 w 31887"/>
                    <a:gd name="connsiteY0" fmla="*/ 2635 h 31349"/>
                    <a:gd name="connsiteX1" fmla="*/ 29415 w 31887"/>
                    <a:gd name="connsiteY1" fmla="*/ 6905 h 31349"/>
                    <a:gd name="connsiteX2" fmla="*/ 24518 w 31887"/>
                    <a:gd name="connsiteY2" fmla="*/ 28655 h 31349"/>
                    <a:gd name="connsiteX3" fmla="*/ 2512 w 31887"/>
                    <a:gd name="connsiteY3" fmla="*/ 24385 h 31349"/>
                    <a:gd name="connsiteX4" fmla="*/ 7409 w 31887"/>
                    <a:gd name="connsiteY4" fmla="*/ 2635 h 31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7" h="31349">
                      <a:moveTo>
                        <a:pt x="7409" y="2635"/>
                      </a:moveTo>
                      <a:cubicBezTo>
                        <a:pt x="14867" y="-2148"/>
                        <a:pt x="24718" y="-241"/>
                        <a:pt x="29415" y="6905"/>
                      </a:cubicBezTo>
                      <a:cubicBezTo>
                        <a:pt x="34112" y="14051"/>
                        <a:pt x="31920" y="23787"/>
                        <a:pt x="24518" y="28655"/>
                      </a:cubicBezTo>
                      <a:cubicBezTo>
                        <a:pt x="17117" y="33523"/>
                        <a:pt x="7267" y="31615"/>
                        <a:pt x="2512" y="24385"/>
                      </a:cubicBezTo>
                      <a:cubicBezTo>
                        <a:pt x="-2242" y="17154"/>
                        <a:pt x="-50" y="7417"/>
                        <a:pt x="7409" y="2635"/>
                      </a:cubicBezTo>
                      <a:close/>
                    </a:path>
                  </a:pathLst>
                </a:custGeom>
                <a:grpFill/>
                <a:ln w="2845"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C5CDC11A-86B3-7D52-2A00-3FA74C98B419}"/>
                    </a:ext>
                  </a:extLst>
                </p:cNvPr>
                <p:cNvSpPr/>
                <p:nvPr/>
              </p:nvSpPr>
              <p:spPr>
                <a:xfrm>
                  <a:off x="7723413" y="2398784"/>
                  <a:ext cx="29945" cy="29585"/>
                </a:xfrm>
                <a:custGeom>
                  <a:avLst/>
                  <a:gdLst>
                    <a:gd name="connsiteX0" fmla="*/ 7527 w 29945"/>
                    <a:gd name="connsiteY0" fmla="*/ 2141 h 29585"/>
                    <a:gd name="connsiteX1" fmla="*/ 27967 w 29945"/>
                    <a:gd name="connsiteY1" fmla="*/ 7066 h 29585"/>
                    <a:gd name="connsiteX2" fmla="*/ 22444 w 29945"/>
                    <a:gd name="connsiteY2" fmla="*/ 27393 h 29585"/>
                    <a:gd name="connsiteX3" fmla="*/ 2004 w 29945"/>
                    <a:gd name="connsiteY3" fmla="*/ 22468 h 29585"/>
                    <a:gd name="connsiteX4" fmla="*/ 7527 w 29945"/>
                    <a:gd name="connsiteY4" fmla="*/ 2141 h 2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45" h="29585">
                      <a:moveTo>
                        <a:pt x="7527" y="2141"/>
                      </a:moveTo>
                      <a:cubicBezTo>
                        <a:pt x="14729" y="-2072"/>
                        <a:pt x="23867" y="120"/>
                        <a:pt x="27967" y="7066"/>
                      </a:cubicBezTo>
                      <a:cubicBezTo>
                        <a:pt x="32066" y="14013"/>
                        <a:pt x="29589" y="23094"/>
                        <a:pt x="22444" y="27393"/>
                      </a:cubicBezTo>
                      <a:cubicBezTo>
                        <a:pt x="15298" y="31691"/>
                        <a:pt x="6132" y="29471"/>
                        <a:pt x="2004" y="22468"/>
                      </a:cubicBezTo>
                      <a:cubicBezTo>
                        <a:pt x="-2124" y="15464"/>
                        <a:pt x="324" y="6355"/>
                        <a:pt x="7527" y="2141"/>
                      </a:cubicBezTo>
                      <a:close/>
                    </a:path>
                  </a:pathLst>
                </a:custGeom>
                <a:grpFill/>
                <a:ln w="2845"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D2D907B6-8879-F6C7-8847-4ADE0317C31A}"/>
                    </a:ext>
                  </a:extLst>
                </p:cNvPr>
                <p:cNvSpPr/>
                <p:nvPr/>
              </p:nvSpPr>
              <p:spPr>
                <a:xfrm>
                  <a:off x="7650771" y="2269909"/>
                  <a:ext cx="28028" cy="27767"/>
                </a:xfrm>
                <a:custGeom>
                  <a:avLst/>
                  <a:gdLst>
                    <a:gd name="connsiteX0" fmla="*/ 7603 w 28028"/>
                    <a:gd name="connsiteY0" fmla="*/ 1714 h 27767"/>
                    <a:gd name="connsiteX1" fmla="*/ 26477 w 28028"/>
                    <a:gd name="connsiteY1" fmla="*/ 7151 h 27767"/>
                    <a:gd name="connsiteX2" fmla="*/ 20471 w 28028"/>
                    <a:gd name="connsiteY2" fmla="*/ 25997 h 27767"/>
                    <a:gd name="connsiteX3" fmla="*/ 1568 w 28028"/>
                    <a:gd name="connsiteY3" fmla="*/ 20588 h 27767"/>
                    <a:gd name="connsiteX4" fmla="*/ 7603 w 28028"/>
                    <a:gd name="connsiteY4" fmla="*/ 1714 h 27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28" h="27767">
                      <a:moveTo>
                        <a:pt x="7603" y="1714"/>
                      </a:moveTo>
                      <a:cubicBezTo>
                        <a:pt x="14492" y="-1959"/>
                        <a:pt x="22947" y="461"/>
                        <a:pt x="26477" y="7151"/>
                      </a:cubicBezTo>
                      <a:cubicBezTo>
                        <a:pt x="30008" y="13841"/>
                        <a:pt x="27303" y="22268"/>
                        <a:pt x="20471" y="25997"/>
                      </a:cubicBezTo>
                      <a:cubicBezTo>
                        <a:pt x="13553" y="29755"/>
                        <a:pt x="5126" y="27335"/>
                        <a:pt x="1568" y="20588"/>
                      </a:cubicBezTo>
                      <a:cubicBezTo>
                        <a:pt x="-1991" y="13841"/>
                        <a:pt x="714" y="5415"/>
                        <a:pt x="7603" y="1714"/>
                      </a:cubicBezTo>
                      <a:close/>
                    </a:path>
                  </a:pathLst>
                </a:custGeom>
                <a:grpFill/>
                <a:ln w="2845"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582436E4-88B1-8D0E-9D73-0F2E514A0F28}"/>
                    </a:ext>
                  </a:extLst>
                </p:cNvPr>
                <p:cNvSpPr/>
                <p:nvPr/>
              </p:nvSpPr>
              <p:spPr>
                <a:xfrm>
                  <a:off x="7583562" y="2138143"/>
                  <a:ext cx="26341" cy="25694"/>
                </a:xfrm>
                <a:custGeom>
                  <a:avLst/>
                  <a:gdLst>
                    <a:gd name="connsiteX0" fmla="*/ 7485 w 26341"/>
                    <a:gd name="connsiteY0" fmla="*/ 1359 h 25694"/>
                    <a:gd name="connsiteX1" fmla="*/ 25050 w 26341"/>
                    <a:gd name="connsiteY1" fmla="*/ 7053 h 25694"/>
                    <a:gd name="connsiteX2" fmla="*/ 18873 w 26341"/>
                    <a:gd name="connsiteY2" fmla="*/ 24305 h 25694"/>
                    <a:gd name="connsiteX3" fmla="*/ 1308 w 26341"/>
                    <a:gd name="connsiteY3" fmla="*/ 18611 h 25694"/>
                    <a:gd name="connsiteX4" fmla="*/ 7485 w 26341"/>
                    <a:gd name="connsiteY4" fmla="*/ 1359 h 25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1" h="25694">
                      <a:moveTo>
                        <a:pt x="7485" y="1359"/>
                      </a:moveTo>
                      <a:cubicBezTo>
                        <a:pt x="14062" y="-1801"/>
                        <a:pt x="21919" y="733"/>
                        <a:pt x="25050" y="7053"/>
                      </a:cubicBezTo>
                      <a:cubicBezTo>
                        <a:pt x="28182" y="13373"/>
                        <a:pt x="25420" y="21088"/>
                        <a:pt x="18873" y="24305"/>
                      </a:cubicBezTo>
                      <a:cubicBezTo>
                        <a:pt x="12325" y="27522"/>
                        <a:pt x="4468" y="24959"/>
                        <a:pt x="1308" y="18611"/>
                      </a:cubicBezTo>
                      <a:cubicBezTo>
                        <a:pt x="-1852" y="12234"/>
                        <a:pt x="909" y="4519"/>
                        <a:pt x="7485" y="1359"/>
                      </a:cubicBezTo>
                      <a:close/>
                    </a:path>
                  </a:pathLst>
                </a:custGeom>
                <a:grpFill/>
                <a:ln w="2845"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9A286057-406A-3E5A-872B-107023196983}"/>
                    </a:ext>
                  </a:extLst>
                </p:cNvPr>
                <p:cNvSpPr/>
                <p:nvPr/>
              </p:nvSpPr>
              <p:spPr>
                <a:xfrm>
                  <a:off x="7522113" y="2003525"/>
                  <a:ext cx="24409" cy="23914"/>
                </a:xfrm>
                <a:custGeom>
                  <a:avLst/>
                  <a:gdLst>
                    <a:gd name="connsiteX0" fmla="*/ 7442 w 24409"/>
                    <a:gd name="connsiteY0" fmla="*/ 1038 h 23914"/>
                    <a:gd name="connsiteX1" fmla="*/ 23441 w 24409"/>
                    <a:gd name="connsiteY1" fmla="*/ 7044 h 23914"/>
                    <a:gd name="connsiteX2" fmla="*/ 16979 w 24409"/>
                    <a:gd name="connsiteY2" fmla="*/ 22844 h 23914"/>
                    <a:gd name="connsiteX3" fmla="*/ 980 w 24409"/>
                    <a:gd name="connsiteY3" fmla="*/ 16837 h 23914"/>
                    <a:gd name="connsiteX4" fmla="*/ 7442 w 24409"/>
                    <a:gd name="connsiteY4" fmla="*/ 1038 h 23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9" h="23914">
                      <a:moveTo>
                        <a:pt x="7442" y="1038"/>
                      </a:moveTo>
                      <a:cubicBezTo>
                        <a:pt x="13648" y="-1638"/>
                        <a:pt x="20822" y="1038"/>
                        <a:pt x="23441" y="7044"/>
                      </a:cubicBezTo>
                      <a:cubicBezTo>
                        <a:pt x="26061" y="13051"/>
                        <a:pt x="23185" y="20111"/>
                        <a:pt x="16979" y="22844"/>
                      </a:cubicBezTo>
                      <a:cubicBezTo>
                        <a:pt x="10802" y="25577"/>
                        <a:pt x="3628" y="22901"/>
                        <a:pt x="980" y="16837"/>
                      </a:cubicBezTo>
                      <a:cubicBezTo>
                        <a:pt x="-1668" y="10802"/>
                        <a:pt x="1236" y="3714"/>
                        <a:pt x="7442" y="1038"/>
                      </a:cubicBezTo>
                      <a:close/>
                    </a:path>
                  </a:pathLst>
                </a:custGeom>
                <a:grpFill/>
                <a:ln w="2845"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787FAA66-1A13-7722-1ECD-84480837D1CD}"/>
                    </a:ext>
                  </a:extLst>
                </p:cNvPr>
                <p:cNvSpPr/>
                <p:nvPr/>
              </p:nvSpPr>
              <p:spPr>
                <a:xfrm>
                  <a:off x="7466104" y="1866506"/>
                  <a:ext cx="22467" cy="22106"/>
                </a:xfrm>
                <a:custGeom>
                  <a:avLst/>
                  <a:gdLst>
                    <a:gd name="connsiteX0" fmla="*/ 7341 w 22467"/>
                    <a:gd name="connsiteY0" fmla="*/ 783 h 22106"/>
                    <a:gd name="connsiteX1" fmla="*/ 21774 w 22467"/>
                    <a:gd name="connsiteY1" fmla="*/ 6961 h 22106"/>
                    <a:gd name="connsiteX2" fmla="*/ 15141 w 22467"/>
                    <a:gd name="connsiteY2" fmla="*/ 21308 h 22106"/>
                    <a:gd name="connsiteX3" fmla="*/ 708 w 22467"/>
                    <a:gd name="connsiteY3" fmla="*/ 15131 h 22106"/>
                    <a:gd name="connsiteX4" fmla="*/ 7341 w 22467"/>
                    <a:gd name="connsiteY4" fmla="*/ 783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67" h="22106">
                      <a:moveTo>
                        <a:pt x="7341" y="783"/>
                      </a:moveTo>
                      <a:cubicBezTo>
                        <a:pt x="13177" y="-1466"/>
                        <a:pt x="19639" y="1295"/>
                        <a:pt x="21774" y="6961"/>
                      </a:cubicBezTo>
                      <a:cubicBezTo>
                        <a:pt x="23909" y="12597"/>
                        <a:pt x="20949" y="19031"/>
                        <a:pt x="15141" y="21308"/>
                      </a:cubicBezTo>
                      <a:cubicBezTo>
                        <a:pt x="9334" y="23586"/>
                        <a:pt x="2871" y="20825"/>
                        <a:pt x="708" y="15131"/>
                      </a:cubicBezTo>
                      <a:cubicBezTo>
                        <a:pt x="-1455" y="9437"/>
                        <a:pt x="1505" y="3032"/>
                        <a:pt x="7341" y="783"/>
                      </a:cubicBezTo>
                      <a:close/>
                    </a:path>
                  </a:pathLst>
                </a:custGeom>
                <a:grpFill/>
                <a:ln w="2845"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D9EEFABE-2FDC-5258-7B65-48CB7B8B74FB}"/>
                    </a:ext>
                  </a:extLst>
                </p:cNvPr>
                <p:cNvSpPr/>
                <p:nvPr/>
              </p:nvSpPr>
              <p:spPr>
                <a:xfrm>
                  <a:off x="7415751" y="1727372"/>
                  <a:ext cx="20730" cy="20142"/>
                </a:xfrm>
                <a:custGeom>
                  <a:avLst/>
                  <a:gdLst>
                    <a:gd name="connsiteX0" fmla="*/ 7020 w 20730"/>
                    <a:gd name="connsiteY0" fmla="*/ 564 h 20142"/>
                    <a:gd name="connsiteX1" fmla="*/ 20173 w 20730"/>
                    <a:gd name="connsiteY1" fmla="*/ 6713 h 20142"/>
                    <a:gd name="connsiteX2" fmla="*/ 13710 w 20730"/>
                    <a:gd name="connsiteY2" fmla="*/ 19553 h 20142"/>
                    <a:gd name="connsiteX3" fmla="*/ 558 w 20730"/>
                    <a:gd name="connsiteY3" fmla="*/ 13403 h 20142"/>
                    <a:gd name="connsiteX4" fmla="*/ 7020 w 20730"/>
                    <a:gd name="connsiteY4" fmla="*/ 564 h 2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0" h="20142">
                      <a:moveTo>
                        <a:pt x="7020" y="564"/>
                      </a:moveTo>
                      <a:cubicBezTo>
                        <a:pt x="12429" y="-1258"/>
                        <a:pt x="18322" y="1475"/>
                        <a:pt x="20173" y="6713"/>
                      </a:cubicBezTo>
                      <a:cubicBezTo>
                        <a:pt x="22023" y="11923"/>
                        <a:pt x="19119" y="17674"/>
                        <a:pt x="13710" y="19553"/>
                      </a:cubicBezTo>
                      <a:cubicBezTo>
                        <a:pt x="8302" y="21431"/>
                        <a:pt x="2408" y="18670"/>
                        <a:pt x="558" y="13403"/>
                      </a:cubicBezTo>
                      <a:cubicBezTo>
                        <a:pt x="-1292" y="8137"/>
                        <a:pt x="1611" y="2415"/>
                        <a:pt x="7020" y="564"/>
                      </a:cubicBezTo>
                      <a:close/>
                    </a:path>
                  </a:pathLst>
                </a:custGeom>
                <a:grpFill/>
                <a:ln w="2845"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CEB23210-D286-D04A-9B48-BE9CE24A6333}"/>
                    </a:ext>
                  </a:extLst>
                </p:cNvPr>
                <p:cNvSpPr/>
                <p:nvPr/>
              </p:nvSpPr>
              <p:spPr>
                <a:xfrm>
                  <a:off x="7371579" y="1586057"/>
                  <a:ext cx="18761" cy="18304"/>
                </a:xfrm>
                <a:custGeom>
                  <a:avLst/>
                  <a:gdLst>
                    <a:gd name="connsiteX0" fmla="*/ 6782 w 18761"/>
                    <a:gd name="connsiteY0" fmla="*/ 392 h 18304"/>
                    <a:gd name="connsiteX1" fmla="*/ 18397 w 18761"/>
                    <a:gd name="connsiteY1" fmla="*/ 6484 h 18304"/>
                    <a:gd name="connsiteX2" fmla="*/ 11992 w 18761"/>
                    <a:gd name="connsiteY2" fmla="*/ 17900 h 18304"/>
                    <a:gd name="connsiteX3" fmla="*/ 377 w 18761"/>
                    <a:gd name="connsiteY3" fmla="*/ 11808 h 18304"/>
                    <a:gd name="connsiteX4" fmla="*/ 6782 w 18761"/>
                    <a:gd name="connsiteY4" fmla="*/ 392 h 1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1" h="18304">
                      <a:moveTo>
                        <a:pt x="6782" y="392"/>
                      </a:moveTo>
                      <a:cubicBezTo>
                        <a:pt x="11764" y="-1060"/>
                        <a:pt x="16973" y="1645"/>
                        <a:pt x="18397" y="6484"/>
                      </a:cubicBezTo>
                      <a:cubicBezTo>
                        <a:pt x="19820" y="11295"/>
                        <a:pt x="16945" y="16420"/>
                        <a:pt x="11992" y="17900"/>
                      </a:cubicBezTo>
                      <a:cubicBezTo>
                        <a:pt x="7010" y="19380"/>
                        <a:pt x="1800" y="16676"/>
                        <a:pt x="377" y="11808"/>
                      </a:cubicBezTo>
                      <a:cubicBezTo>
                        <a:pt x="-1075" y="6968"/>
                        <a:pt x="1800" y="1844"/>
                        <a:pt x="6782" y="392"/>
                      </a:cubicBezTo>
                      <a:close/>
                    </a:path>
                  </a:pathLst>
                </a:custGeom>
                <a:grpFill/>
                <a:ln w="2845"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F040197D-B64A-7B38-A201-C2E670260FA4}"/>
                    </a:ext>
                  </a:extLst>
                </p:cNvPr>
                <p:cNvSpPr/>
                <p:nvPr/>
              </p:nvSpPr>
              <p:spPr>
                <a:xfrm>
                  <a:off x="7333093" y="1443047"/>
                  <a:ext cx="16888" cy="16499"/>
                </a:xfrm>
                <a:custGeom>
                  <a:avLst/>
                  <a:gdLst>
                    <a:gd name="connsiteX0" fmla="*/ 6494 w 16888"/>
                    <a:gd name="connsiteY0" fmla="*/ 264 h 16499"/>
                    <a:gd name="connsiteX1" fmla="*/ 16657 w 16888"/>
                    <a:gd name="connsiteY1" fmla="*/ 6186 h 16499"/>
                    <a:gd name="connsiteX2" fmla="*/ 10394 w 16888"/>
                    <a:gd name="connsiteY2" fmla="*/ 16235 h 16499"/>
                    <a:gd name="connsiteX3" fmla="*/ 231 w 16888"/>
                    <a:gd name="connsiteY3" fmla="*/ 10313 h 16499"/>
                    <a:gd name="connsiteX4" fmla="*/ 6494 w 16888"/>
                    <a:gd name="connsiteY4" fmla="*/ 264 h 16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8" h="16499">
                      <a:moveTo>
                        <a:pt x="6494" y="264"/>
                      </a:moveTo>
                      <a:cubicBezTo>
                        <a:pt x="11020" y="-875"/>
                        <a:pt x="15575" y="1773"/>
                        <a:pt x="16657" y="6186"/>
                      </a:cubicBezTo>
                      <a:cubicBezTo>
                        <a:pt x="17739" y="10570"/>
                        <a:pt x="14921" y="15068"/>
                        <a:pt x="10394" y="16235"/>
                      </a:cubicBezTo>
                      <a:cubicBezTo>
                        <a:pt x="5868" y="17374"/>
                        <a:pt x="1313" y="14726"/>
                        <a:pt x="231" y="10313"/>
                      </a:cubicBezTo>
                      <a:cubicBezTo>
                        <a:pt x="-851" y="5901"/>
                        <a:pt x="1968" y="1403"/>
                        <a:pt x="6494" y="264"/>
                      </a:cubicBezTo>
                      <a:close/>
                    </a:path>
                  </a:pathLst>
                </a:custGeom>
                <a:grpFill/>
                <a:ln w="2845"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1FC9CDB4-29AE-FAE1-A927-EE2E6193C42F}"/>
                    </a:ext>
                  </a:extLst>
                </p:cNvPr>
                <p:cNvSpPr/>
                <p:nvPr/>
              </p:nvSpPr>
              <p:spPr>
                <a:xfrm>
                  <a:off x="7300537" y="1298620"/>
                  <a:ext cx="15043" cy="14586"/>
                </a:xfrm>
                <a:custGeom>
                  <a:avLst/>
                  <a:gdLst>
                    <a:gd name="connsiteX0" fmla="*/ 5970 w 15043"/>
                    <a:gd name="connsiteY0" fmla="*/ 157 h 14586"/>
                    <a:gd name="connsiteX1" fmla="*/ 14881 w 15043"/>
                    <a:gd name="connsiteY1" fmla="*/ 5766 h 14586"/>
                    <a:gd name="connsiteX2" fmla="*/ 9073 w 15043"/>
                    <a:gd name="connsiteY2" fmla="*/ 14420 h 14586"/>
                    <a:gd name="connsiteX3" fmla="*/ 163 w 15043"/>
                    <a:gd name="connsiteY3" fmla="*/ 8812 h 14586"/>
                    <a:gd name="connsiteX4" fmla="*/ 5970 w 15043"/>
                    <a:gd name="connsiteY4" fmla="*/ 157 h 1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3" h="14586">
                      <a:moveTo>
                        <a:pt x="5970" y="157"/>
                      </a:moveTo>
                      <a:cubicBezTo>
                        <a:pt x="10041" y="-668"/>
                        <a:pt x="14027" y="1837"/>
                        <a:pt x="14881" y="5766"/>
                      </a:cubicBezTo>
                      <a:cubicBezTo>
                        <a:pt x="15735" y="9694"/>
                        <a:pt x="13144" y="13566"/>
                        <a:pt x="9073" y="14420"/>
                      </a:cubicBezTo>
                      <a:cubicBezTo>
                        <a:pt x="5003" y="15274"/>
                        <a:pt x="1017" y="12769"/>
                        <a:pt x="163" y="8812"/>
                      </a:cubicBezTo>
                      <a:cubicBezTo>
                        <a:pt x="-691" y="4855"/>
                        <a:pt x="1899" y="983"/>
                        <a:pt x="5970" y="157"/>
                      </a:cubicBezTo>
                      <a:close/>
                    </a:path>
                  </a:pathLst>
                </a:custGeom>
                <a:grpFill/>
                <a:ln w="2845"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146A74B2-91D2-244C-98A1-1BA0A087151F}"/>
                    </a:ext>
                  </a:extLst>
                </p:cNvPr>
                <p:cNvSpPr/>
                <p:nvPr/>
              </p:nvSpPr>
              <p:spPr>
                <a:xfrm>
                  <a:off x="7274312" y="1152814"/>
                  <a:ext cx="13119" cy="12740"/>
                </a:xfrm>
                <a:custGeom>
                  <a:avLst/>
                  <a:gdLst>
                    <a:gd name="connsiteX0" fmla="*/ 5520 w 13119"/>
                    <a:gd name="connsiteY0" fmla="*/ 93 h 12740"/>
                    <a:gd name="connsiteX1" fmla="*/ 13036 w 13119"/>
                    <a:gd name="connsiteY1" fmla="*/ 5302 h 12740"/>
                    <a:gd name="connsiteX2" fmla="*/ 7599 w 13119"/>
                    <a:gd name="connsiteY2" fmla="*/ 12647 h 12740"/>
                    <a:gd name="connsiteX3" fmla="*/ 83 w 13119"/>
                    <a:gd name="connsiteY3" fmla="*/ 7437 h 12740"/>
                    <a:gd name="connsiteX4" fmla="*/ 5520 w 13119"/>
                    <a:gd name="connsiteY4" fmla="*/ 93 h 1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40">
                      <a:moveTo>
                        <a:pt x="5520" y="93"/>
                      </a:moveTo>
                      <a:cubicBezTo>
                        <a:pt x="9108" y="-505"/>
                        <a:pt x="12467" y="1858"/>
                        <a:pt x="13036" y="5302"/>
                      </a:cubicBezTo>
                      <a:cubicBezTo>
                        <a:pt x="13605" y="8775"/>
                        <a:pt x="11186" y="12049"/>
                        <a:pt x="7599" y="12647"/>
                      </a:cubicBezTo>
                      <a:cubicBezTo>
                        <a:pt x="4012" y="13245"/>
                        <a:pt x="653" y="10910"/>
                        <a:pt x="83" y="7437"/>
                      </a:cubicBezTo>
                      <a:cubicBezTo>
                        <a:pt x="-486" y="3964"/>
                        <a:pt x="1933" y="662"/>
                        <a:pt x="5520" y="93"/>
                      </a:cubicBezTo>
                      <a:close/>
                    </a:path>
                  </a:pathLst>
                </a:custGeom>
                <a:grpFill/>
                <a:ln w="2845"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CC8EAE8A-CB58-E868-4239-FC5D5E79C8A8}"/>
                    </a:ext>
                  </a:extLst>
                </p:cNvPr>
                <p:cNvSpPr/>
                <p:nvPr/>
              </p:nvSpPr>
              <p:spPr>
                <a:xfrm>
                  <a:off x="7253806" y="1006082"/>
                  <a:ext cx="11229" cy="10907"/>
                </a:xfrm>
                <a:custGeom>
                  <a:avLst/>
                  <a:gdLst>
                    <a:gd name="connsiteX0" fmla="*/ 4988 w 11229"/>
                    <a:gd name="connsiteY0" fmla="*/ 42 h 10907"/>
                    <a:gd name="connsiteX1" fmla="*/ 11194 w 11229"/>
                    <a:gd name="connsiteY1" fmla="*/ 4768 h 10907"/>
                    <a:gd name="connsiteX2" fmla="*/ 6241 w 11229"/>
                    <a:gd name="connsiteY2" fmla="*/ 10860 h 10907"/>
                    <a:gd name="connsiteX3" fmla="*/ 35 w 11229"/>
                    <a:gd name="connsiteY3" fmla="*/ 6134 h 10907"/>
                    <a:gd name="connsiteX4" fmla="*/ 4988 w 11229"/>
                    <a:gd name="connsiteY4" fmla="*/ 42 h 10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9" h="10907">
                      <a:moveTo>
                        <a:pt x="4988" y="42"/>
                      </a:moveTo>
                      <a:cubicBezTo>
                        <a:pt x="8063" y="-328"/>
                        <a:pt x="10853" y="1779"/>
                        <a:pt x="11194" y="4768"/>
                      </a:cubicBezTo>
                      <a:cubicBezTo>
                        <a:pt x="11536" y="7757"/>
                        <a:pt x="9315" y="10490"/>
                        <a:pt x="6241" y="10860"/>
                      </a:cubicBezTo>
                      <a:cubicBezTo>
                        <a:pt x="3166" y="11259"/>
                        <a:pt x="405" y="9123"/>
                        <a:pt x="35" y="6134"/>
                      </a:cubicBezTo>
                      <a:cubicBezTo>
                        <a:pt x="-307" y="3145"/>
                        <a:pt x="1914" y="412"/>
                        <a:pt x="4988" y="42"/>
                      </a:cubicBezTo>
                      <a:close/>
                    </a:path>
                  </a:pathLst>
                </a:custGeom>
                <a:grpFill/>
                <a:ln w="2845"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B943509F-9888-3D11-24F7-634BD80A5839}"/>
                    </a:ext>
                  </a:extLst>
                </p:cNvPr>
                <p:cNvSpPr/>
                <p:nvPr/>
              </p:nvSpPr>
              <p:spPr>
                <a:xfrm>
                  <a:off x="7239588" y="858559"/>
                  <a:ext cx="9317" cy="9058"/>
                </a:xfrm>
                <a:custGeom>
                  <a:avLst/>
                  <a:gdLst>
                    <a:gd name="connsiteX0" fmla="*/ 4260 w 9317"/>
                    <a:gd name="connsiteY0" fmla="*/ 15 h 9058"/>
                    <a:gd name="connsiteX1" fmla="*/ 9299 w 9317"/>
                    <a:gd name="connsiteY1" fmla="*/ 4143 h 9058"/>
                    <a:gd name="connsiteX2" fmla="*/ 5057 w 9317"/>
                    <a:gd name="connsiteY2" fmla="*/ 9039 h 9058"/>
                    <a:gd name="connsiteX3" fmla="*/ 18 w 9317"/>
                    <a:gd name="connsiteY3" fmla="*/ 4911 h 9058"/>
                    <a:gd name="connsiteX4" fmla="*/ 4260 w 9317"/>
                    <a:gd name="connsiteY4" fmla="*/ 15 h 9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7" h="9058">
                      <a:moveTo>
                        <a:pt x="4260" y="15"/>
                      </a:moveTo>
                      <a:cubicBezTo>
                        <a:pt x="6822" y="-185"/>
                        <a:pt x="9100" y="1666"/>
                        <a:pt x="9299" y="4143"/>
                      </a:cubicBezTo>
                      <a:cubicBezTo>
                        <a:pt x="9527" y="6619"/>
                        <a:pt x="7620" y="8811"/>
                        <a:pt x="5057" y="9039"/>
                      </a:cubicBezTo>
                      <a:cubicBezTo>
                        <a:pt x="2495" y="9267"/>
                        <a:pt x="218" y="7416"/>
                        <a:pt x="18" y="4911"/>
                      </a:cubicBezTo>
                      <a:cubicBezTo>
                        <a:pt x="-209" y="2406"/>
                        <a:pt x="1698" y="214"/>
                        <a:pt x="4260" y="15"/>
                      </a:cubicBezTo>
                      <a:close/>
                    </a:path>
                  </a:pathLst>
                </a:custGeom>
                <a:grpFill/>
                <a:ln w="2845"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330495AF-32CF-4ED2-48BB-91FA1C7BB485}"/>
                    </a:ext>
                  </a:extLst>
                </p:cNvPr>
                <p:cNvSpPr/>
                <p:nvPr/>
              </p:nvSpPr>
              <p:spPr>
                <a:xfrm>
                  <a:off x="7231462" y="710563"/>
                  <a:ext cx="7436" cy="7209"/>
                </a:xfrm>
                <a:custGeom>
                  <a:avLst/>
                  <a:gdLst>
                    <a:gd name="connsiteX0" fmla="*/ 3590 w 7436"/>
                    <a:gd name="connsiteY0" fmla="*/ 3 h 7209"/>
                    <a:gd name="connsiteX1" fmla="*/ 7433 w 7436"/>
                    <a:gd name="connsiteY1" fmla="*/ 3448 h 7209"/>
                    <a:gd name="connsiteX2" fmla="*/ 3846 w 7436"/>
                    <a:gd name="connsiteY2" fmla="*/ 7206 h 7209"/>
                    <a:gd name="connsiteX3" fmla="*/ 3 w 7436"/>
                    <a:gd name="connsiteY3" fmla="*/ 3761 h 7209"/>
                    <a:gd name="connsiteX4" fmla="*/ 3590 w 7436"/>
                    <a:gd name="connsiteY4" fmla="*/ 3 h 7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6" h="7209">
                      <a:moveTo>
                        <a:pt x="3590" y="3"/>
                      </a:moveTo>
                      <a:cubicBezTo>
                        <a:pt x="5640" y="-82"/>
                        <a:pt x="7376" y="1455"/>
                        <a:pt x="7433" y="3448"/>
                      </a:cubicBezTo>
                      <a:cubicBezTo>
                        <a:pt x="7519" y="5441"/>
                        <a:pt x="5896" y="7120"/>
                        <a:pt x="3846" y="7206"/>
                      </a:cubicBezTo>
                      <a:cubicBezTo>
                        <a:pt x="1797" y="7291"/>
                        <a:pt x="60" y="5754"/>
                        <a:pt x="3" y="3761"/>
                      </a:cubicBezTo>
                      <a:cubicBezTo>
                        <a:pt x="-82" y="1768"/>
                        <a:pt x="1541" y="89"/>
                        <a:pt x="3590" y="3"/>
                      </a:cubicBezTo>
                      <a:close/>
                    </a:path>
                  </a:pathLst>
                </a:custGeom>
                <a:grpFill/>
                <a:ln w="2845"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80A34D2E-A914-0BC2-B20D-5C6C7243B68C}"/>
                    </a:ext>
                  </a:extLst>
                </p:cNvPr>
                <p:cNvSpPr/>
                <p:nvPr/>
              </p:nvSpPr>
              <p:spPr>
                <a:xfrm>
                  <a:off x="7229045" y="562304"/>
                  <a:ext cx="5551" cy="5380"/>
                </a:xfrm>
                <a:custGeom>
                  <a:avLst/>
                  <a:gdLst>
                    <a:gd name="connsiteX0" fmla="*/ 2733 w 5551"/>
                    <a:gd name="connsiteY0" fmla="*/ 0 h 5380"/>
                    <a:gd name="connsiteX1" fmla="*/ 5551 w 5551"/>
                    <a:gd name="connsiteY1" fmla="*/ 2676 h 5380"/>
                    <a:gd name="connsiteX2" fmla="*/ 2818 w 5551"/>
                    <a:gd name="connsiteY2" fmla="*/ 5380 h 5380"/>
                    <a:gd name="connsiteX3" fmla="*/ 0 w 5551"/>
                    <a:gd name="connsiteY3" fmla="*/ 2704 h 5380"/>
                    <a:gd name="connsiteX4" fmla="*/ 2733 w 5551"/>
                    <a:gd name="connsiteY4" fmla="*/ 0 h 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 h="5380">
                      <a:moveTo>
                        <a:pt x="2733" y="0"/>
                      </a:moveTo>
                      <a:cubicBezTo>
                        <a:pt x="4270" y="0"/>
                        <a:pt x="5523" y="1196"/>
                        <a:pt x="5551" y="2676"/>
                      </a:cubicBezTo>
                      <a:cubicBezTo>
                        <a:pt x="5551" y="4156"/>
                        <a:pt x="4355" y="5352"/>
                        <a:pt x="2818" y="5380"/>
                      </a:cubicBezTo>
                      <a:cubicBezTo>
                        <a:pt x="1281" y="5380"/>
                        <a:pt x="28" y="4185"/>
                        <a:pt x="0" y="2704"/>
                      </a:cubicBezTo>
                      <a:cubicBezTo>
                        <a:pt x="0" y="1224"/>
                        <a:pt x="1195" y="0"/>
                        <a:pt x="2733" y="0"/>
                      </a:cubicBezTo>
                      <a:close/>
                    </a:path>
                  </a:pathLst>
                </a:custGeom>
                <a:grpFill/>
                <a:ln w="2845" cap="flat">
                  <a:noFill/>
                  <a:prstDash val="solid"/>
                  <a:miter/>
                </a:ln>
              </p:spPr>
              <p:txBody>
                <a:bodyPr rtlCol="0" anchor="ctr"/>
                <a:lstStyle/>
                <a:p>
                  <a:endParaRPr lang="en-US"/>
                </a:p>
              </p:txBody>
            </p:sp>
          </p:grpSp>
          <p:grpSp>
            <p:nvGrpSpPr>
              <p:cNvPr id="728" name="Graphic 9">
                <a:extLst>
                  <a:ext uri="{FF2B5EF4-FFF2-40B4-BE49-F238E27FC236}">
                    <a16:creationId xmlns:a16="http://schemas.microsoft.com/office/drawing/2014/main" id="{7BAB9390-7D9D-24C8-BF34-DBDEB600883F}"/>
                  </a:ext>
                </a:extLst>
              </p:cNvPr>
              <p:cNvGrpSpPr/>
              <p:nvPr/>
            </p:nvGrpSpPr>
            <p:grpSpPr>
              <a:xfrm>
                <a:off x="7083601" y="562077"/>
                <a:ext cx="5161088" cy="3818704"/>
                <a:chOff x="7083601" y="562077"/>
                <a:chExt cx="5161088" cy="3818704"/>
              </a:xfrm>
              <a:grpFill/>
            </p:grpSpPr>
            <p:sp>
              <p:nvSpPr>
                <p:cNvPr id="1369" name="Freeform: Shape 1368">
                  <a:extLst>
                    <a:ext uri="{FF2B5EF4-FFF2-40B4-BE49-F238E27FC236}">
                      <a16:creationId xmlns:a16="http://schemas.microsoft.com/office/drawing/2014/main" id="{B2A32C88-E025-E58E-A188-DE3C4E57CAAF}"/>
                    </a:ext>
                  </a:extLst>
                </p:cNvPr>
                <p:cNvSpPr/>
                <p:nvPr/>
              </p:nvSpPr>
              <p:spPr>
                <a:xfrm>
                  <a:off x="12148708" y="4050428"/>
                  <a:ext cx="95980" cy="98237"/>
                </a:xfrm>
                <a:custGeom>
                  <a:avLst/>
                  <a:gdLst>
                    <a:gd name="connsiteX0" fmla="*/ 3037 w 95980"/>
                    <a:gd name="connsiteY0" fmla="*/ 65709 h 98237"/>
                    <a:gd name="connsiteX1" fmla="*/ 4261 w 95980"/>
                    <a:gd name="connsiteY1" fmla="*/ 28359 h 98237"/>
                    <a:gd name="connsiteX2" fmla="*/ 30480 w 95980"/>
                    <a:gd name="connsiteY2" fmla="*/ 2965 h 98237"/>
                    <a:gd name="connsiteX3" fmla="*/ 92513 w 95980"/>
                    <a:gd name="connsiteY3" fmla="*/ 32060 h 98237"/>
                    <a:gd name="connsiteX4" fmla="*/ 65183 w 95980"/>
                    <a:gd name="connsiteY4" fmla="*/ 95117 h 98237"/>
                    <a:gd name="connsiteX5" fmla="*/ 28231 w 95980"/>
                    <a:gd name="connsiteY5" fmla="*/ 93751 h 98237"/>
                    <a:gd name="connsiteX6" fmla="*/ 3066 w 95980"/>
                    <a:gd name="connsiteY6" fmla="*/ 65738 h 9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980" h="98237">
                      <a:moveTo>
                        <a:pt x="3037" y="65709"/>
                      </a:moveTo>
                      <a:cubicBezTo>
                        <a:pt x="-1575" y="52927"/>
                        <a:pt x="-749" y="39604"/>
                        <a:pt x="4261" y="28359"/>
                      </a:cubicBezTo>
                      <a:cubicBezTo>
                        <a:pt x="9215" y="16943"/>
                        <a:pt x="18296" y="7606"/>
                        <a:pt x="30480" y="2965"/>
                      </a:cubicBezTo>
                      <a:cubicBezTo>
                        <a:pt x="54764" y="-6258"/>
                        <a:pt x="82549" y="6752"/>
                        <a:pt x="92513" y="32060"/>
                      </a:cubicBezTo>
                      <a:cubicBezTo>
                        <a:pt x="102477" y="57368"/>
                        <a:pt x="90235" y="85580"/>
                        <a:pt x="65183" y="95117"/>
                      </a:cubicBezTo>
                      <a:cubicBezTo>
                        <a:pt x="52686" y="99871"/>
                        <a:pt x="39448" y="99017"/>
                        <a:pt x="28231" y="93751"/>
                      </a:cubicBezTo>
                      <a:cubicBezTo>
                        <a:pt x="16929" y="88313"/>
                        <a:pt x="7677" y="78492"/>
                        <a:pt x="3066" y="65738"/>
                      </a:cubicBezTo>
                      <a:close/>
                    </a:path>
                  </a:pathLst>
                </a:custGeom>
                <a:grpFill/>
                <a:ln w="2845" cap="flat">
                  <a:noFill/>
                  <a:prstDash val="solid"/>
                  <a:miter/>
                </a:ln>
              </p:spPr>
              <p:txBody>
                <a:bodyPr rtlCol="0" anchor="ctr"/>
                <a:lstStyle/>
                <a:p>
                  <a:endParaRPr lang="en-US"/>
                </a:p>
              </p:txBody>
            </p:sp>
            <p:sp>
              <p:nvSpPr>
                <p:cNvPr id="1370" name="Freeform: Shape 1369">
                  <a:extLst>
                    <a:ext uri="{FF2B5EF4-FFF2-40B4-BE49-F238E27FC236}">
                      <a16:creationId xmlns:a16="http://schemas.microsoft.com/office/drawing/2014/main" id="{BE7EAD98-0A2E-7709-90AD-C4983C194371}"/>
                    </a:ext>
                  </a:extLst>
                </p:cNvPr>
                <p:cNvSpPr/>
                <p:nvPr/>
              </p:nvSpPr>
              <p:spPr>
                <a:xfrm>
                  <a:off x="12003349" y="4103164"/>
                  <a:ext cx="93991" cy="96123"/>
                </a:xfrm>
                <a:custGeom>
                  <a:avLst/>
                  <a:gdLst>
                    <a:gd name="connsiteX0" fmla="*/ 2326 w 93991"/>
                    <a:gd name="connsiteY0" fmla="*/ 62451 h 96123"/>
                    <a:gd name="connsiteX1" fmla="*/ 31761 w 93991"/>
                    <a:gd name="connsiteY1" fmla="*/ 2184 h 96123"/>
                    <a:gd name="connsiteX2" fmla="*/ 67375 w 93991"/>
                    <a:gd name="connsiteY2" fmla="*/ 5372 h 96123"/>
                    <a:gd name="connsiteX3" fmla="*/ 91289 w 93991"/>
                    <a:gd name="connsiteY3" fmla="*/ 33100 h 96123"/>
                    <a:gd name="connsiteX4" fmla="*/ 89325 w 93991"/>
                    <a:gd name="connsiteY4" fmla="*/ 69967 h 96123"/>
                    <a:gd name="connsiteX5" fmla="*/ 61995 w 93991"/>
                    <a:gd name="connsiteY5" fmla="*/ 93823 h 96123"/>
                    <a:gd name="connsiteX6" fmla="*/ 2326 w 93991"/>
                    <a:gd name="connsiteY6" fmla="*/ 62480 h 9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91" h="96123">
                      <a:moveTo>
                        <a:pt x="2326" y="62451"/>
                      </a:moveTo>
                      <a:cubicBezTo>
                        <a:pt x="-5646" y="37029"/>
                        <a:pt x="7535" y="10041"/>
                        <a:pt x="31761" y="2184"/>
                      </a:cubicBezTo>
                      <a:cubicBezTo>
                        <a:pt x="43889" y="-1802"/>
                        <a:pt x="56643" y="-94"/>
                        <a:pt x="67375" y="5372"/>
                      </a:cubicBezTo>
                      <a:cubicBezTo>
                        <a:pt x="78108" y="10838"/>
                        <a:pt x="86962" y="20517"/>
                        <a:pt x="91289" y="33100"/>
                      </a:cubicBezTo>
                      <a:cubicBezTo>
                        <a:pt x="95616" y="45683"/>
                        <a:pt x="94591" y="58836"/>
                        <a:pt x="89325" y="69967"/>
                      </a:cubicBezTo>
                      <a:cubicBezTo>
                        <a:pt x="84086" y="81098"/>
                        <a:pt x="74464" y="89724"/>
                        <a:pt x="61995" y="93823"/>
                      </a:cubicBezTo>
                      <a:cubicBezTo>
                        <a:pt x="37028" y="101937"/>
                        <a:pt x="10297" y="87902"/>
                        <a:pt x="2326" y="62480"/>
                      </a:cubicBezTo>
                      <a:close/>
                    </a:path>
                  </a:pathLst>
                </a:custGeom>
                <a:grpFill/>
                <a:ln w="2845" cap="flat">
                  <a:noFill/>
                  <a:prstDash val="solid"/>
                  <a:miter/>
                </a:ln>
              </p:spPr>
              <p:txBody>
                <a:bodyPr rtlCol="0" anchor="ctr"/>
                <a:lstStyle/>
                <a:p>
                  <a:endParaRPr lang="en-US"/>
                </a:p>
              </p:txBody>
            </p:sp>
            <p:sp>
              <p:nvSpPr>
                <p:cNvPr id="1371" name="Freeform: Shape 1370">
                  <a:extLst>
                    <a:ext uri="{FF2B5EF4-FFF2-40B4-BE49-F238E27FC236}">
                      <a16:creationId xmlns:a16="http://schemas.microsoft.com/office/drawing/2014/main" id="{BC6AA928-1F13-C5EF-876C-E45FF1415957}"/>
                    </a:ext>
                  </a:extLst>
                </p:cNvPr>
                <p:cNvSpPr/>
                <p:nvPr/>
              </p:nvSpPr>
              <p:spPr>
                <a:xfrm>
                  <a:off x="11855964" y="4149655"/>
                  <a:ext cx="91996" cy="94357"/>
                </a:xfrm>
                <a:custGeom>
                  <a:avLst/>
                  <a:gdLst>
                    <a:gd name="connsiteX0" fmla="*/ 1704 w 91996"/>
                    <a:gd name="connsiteY0" fmla="*/ 59288 h 94357"/>
                    <a:gd name="connsiteX1" fmla="*/ 33048 w 91996"/>
                    <a:gd name="connsiteY1" fmla="*/ 1811 h 94357"/>
                    <a:gd name="connsiteX2" fmla="*/ 89956 w 91996"/>
                    <a:gd name="connsiteY2" fmla="*/ 34180 h 94357"/>
                    <a:gd name="connsiteX3" fmla="*/ 58925 w 91996"/>
                    <a:gd name="connsiteY3" fmla="*/ 92710 h 94357"/>
                    <a:gd name="connsiteX4" fmla="*/ 1704 w 91996"/>
                    <a:gd name="connsiteY4" fmla="*/ 59288 h 94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96" h="94357">
                      <a:moveTo>
                        <a:pt x="1704" y="59288"/>
                      </a:moveTo>
                      <a:cubicBezTo>
                        <a:pt x="-5072" y="34066"/>
                        <a:pt x="8964" y="8416"/>
                        <a:pt x="33048" y="1811"/>
                      </a:cubicBezTo>
                      <a:cubicBezTo>
                        <a:pt x="56961" y="-5306"/>
                        <a:pt x="82440" y="9184"/>
                        <a:pt x="89956" y="34180"/>
                      </a:cubicBezTo>
                      <a:cubicBezTo>
                        <a:pt x="97471" y="59175"/>
                        <a:pt x="83579" y="85394"/>
                        <a:pt x="58925" y="92710"/>
                      </a:cubicBezTo>
                      <a:cubicBezTo>
                        <a:pt x="34129" y="99543"/>
                        <a:pt x="8479" y="84483"/>
                        <a:pt x="1704" y="59288"/>
                      </a:cubicBezTo>
                      <a:close/>
                    </a:path>
                  </a:pathLst>
                </a:custGeom>
                <a:grpFill/>
                <a:ln w="2845" cap="flat">
                  <a:noFill/>
                  <a:prstDash val="solid"/>
                  <a:miter/>
                </a:ln>
              </p:spPr>
              <p:txBody>
                <a:bodyPr rtlCol="0" anchor="ctr"/>
                <a:lstStyle/>
                <a:p>
                  <a:endParaRPr lang="en-US"/>
                </a:p>
              </p:txBody>
            </p:sp>
            <p:sp>
              <p:nvSpPr>
                <p:cNvPr id="1372" name="Freeform: Shape 1371">
                  <a:extLst>
                    <a:ext uri="{FF2B5EF4-FFF2-40B4-BE49-F238E27FC236}">
                      <a16:creationId xmlns:a16="http://schemas.microsoft.com/office/drawing/2014/main" id="{3F2F97C3-1710-D7CF-45D0-A0323E7F18F0}"/>
                    </a:ext>
                  </a:extLst>
                </p:cNvPr>
                <p:cNvSpPr/>
                <p:nvPr/>
              </p:nvSpPr>
              <p:spPr>
                <a:xfrm>
                  <a:off x="11706866" y="4189868"/>
                  <a:ext cx="90009" cy="92473"/>
                </a:xfrm>
                <a:custGeom>
                  <a:avLst/>
                  <a:gdLst>
                    <a:gd name="connsiteX0" fmla="*/ 1202 w 90009"/>
                    <a:gd name="connsiteY0" fmla="*/ 56597 h 92473"/>
                    <a:gd name="connsiteX1" fmla="*/ 6668 w 90009"/>
                    <a:gd name="connsiteY1" fmla="*/ 21866 h 92473"/>
                    <a:gd name="connsiteX2" fmla="*/ 34083 w 90009"/>
                    <a:gd name="connsiteY2" fmla="*/ 1226 h 92473"/>
                    <a:gd name="connsiteX3" fmla="*/ 88542 w 90009"/>
                    <a:gd name="connsiteY3" fmla="*/ 35559 h 92473"/>
                    <a:gd name="connsiteX4" fmla="*/ 55719 w 90009"/>
                    <a:gd name="connsiteY4" fmla="*/ 91186 h 92473"/>
                    <a:gd name="connsiteX5" fmla="*/ 21415 w 90009"/>
                    <a:gd name="connsiteY5" fmla="*/ 85606 h 92473"/>
                    <a:gd name="connsiteX6" fmla="*/ 1202 w 90009"/>
                    <a:gd name="connsiteY6" fmla="*/ 56597 h 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09" h="92473">
                      <a:moveTo>
                        <a:pt x="1202" y="56597"/>
                      </a:moveTo>
                      <a:cubicBezTo>
                        <a:pt x="-1645" y="44100"/>
                        <a:pt x="718" y="31858"/>
                        <a:pt x="6668" y="21866"/>
                      </a:cubicBezTo>
                      <a:cubicBezTo>
                        <a:pt x="12618" y="11788"/>
                        <a:pt x="22183" y="4130"/>
                        <a:pt x="34083" y="1226"/>
                      </a:cubicBezTo>
                      <a:cubicBezTo>
                        <a:pt x="57825" y="-4581"/>
                        <a:pt x="82223" y="10792"/>
                        <a:pt x="88542" y="35559"/>
                      </a:cubicBezTo>
                      <a:cubicBezTo>
                        <a:pt x="94862" y="60327"/>
                        <a:pt x="80173" y="85236"/>
                        <a:pt x="55719" y="91186"/>
                      </a:cubicBezTo>
                      <a:cubicBezTo>
                        <a:pt x="43506" y="94175"/>
                        <a:pt x="31265" y="91813"/>
                        <a:pt x="21415" y="85606"/>
                      </a:cubicBezTo>
                      <a:cubicBezTo>
                        <a:pt x="11536" y="79315"/>
                        <a:pt x="4020" y="69010"/>
                        <a:pt x="1202" y="56597"/>
                      </a:cubicBezTo>
                      <a:close/>
                    </a:path>
                  </a:pathLst>
                </a:custGeom>
                <a:grpFill/>
                <a:ln w="2845" cap="flat">
                  <a:noFill/>
                  <a:prstDash val="solid"/>
                  <a:miter/>
                </a:ln>
              </p:spPr>
              <p:txBody>
                <a:bodyPr rtlCol="0" anchor="ctr"/>
                <a:lstStyle/>
                <a:p>
                  <a:endParaRPr lang="en-US"/>
                </a:p>
              </p:txBody>
            </p:sp>
            <p:sp>
              <p:nvSpPr>
                <p:cNvPr id="1373" name="Freeform: Shape 1372">
                  <a:extLst>
                    <a:ext uri="{FF2B5EF4-FFF2-40B4-BE49-F238E27FC236}">
                      <a16:creationId xmlns:a16="http://schemas.microsoft.com/office/drawing/2014/main" id="{BAABB39D-446B-E56D-072D-E1DB3BF0CA9C}"/>
                    </a:ext>
                  </a:extLst>
                </p:cNvPr>
                <p:cNvSpPr/>
                <p:nvPr/>
              </p:nvSpPr>
              <p:spPr>
                <a:xfrm>
                  <a:off x="11556235" y="4224066"/>
                  <a:ext cx="88063" cy="90405"/>
                </a:xfrm>
                <a:custGeom>
                  <a:avLst/>
                  <a:gdLst>
                    <a:gd name="connsiteX0" fmla="*/ 780 w 88063"/>
                    <a:gd name="connsiteY0" fmla="*/ 53458 h 90405"/>
                    <a:gd name="connsiteX1" fmla="*/ 35199 w 88063"/>
                    <a:gd name="connsiteY1" fmla="*/ 763 h 90405"/>
                    <a:gd name="connsiteX2" fmla="*/ 68023 w 88063"/>
                    <a:gd name="connsiteY2" fmla="*/ 7881 h 90405"/>
                    <a:gd name="connsiteX3" fmla="*/ 87068 w 88063"/>
                    <a:gd name="connsiteY3" fmla="*/ 36491 h 90405"/>
                    <a:gd name="connsiteX4" fmla="*/ 80947 w 88063"/>
                    <a:gd name="connsiteY4" fmla="*/ 70596 h 90405"/>
                    <a:gd name="connsiteX5" fmla="*/ 52735 w 88063"/>
                    <a:gd name="connsiteY5" fmla="*/ 89613 h 90405"/>
                    <a:gd name="connsiteX6" fmla="*/ 809 w 88063"/>
                    <a:gd name="connsiteY6" fmla="*/ 53458 h 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63" h="90405">
                      <a:moveTo>
                        <a:pt x="780" y="53458"/>
                      </a:moveTo>
                      <a:cubicBezTo>
                        <a:pt x="-3717" y="28862"/>
                        <a:pt x="11684" y="5261"/>
                        <a:pt x="35199" y="763"/>
                      </a:cubicBezTo>
                      <a:cubicBezTo>
                        <a:pt x="46956" y="-1543"/>
                        <a:pt x="58656" y="1532"/>
                        <a:pt x="68023" y="7881"/>
                      </a:cubicBezTo>
                      <a:cubicBezTo>
                        <a:pt x="77389" y="14229"/>
                        <a:pt x="84506" y="24278"/>
                        <a:pt x="87068" y="36491"/>
                      </a:cubicBezTo>
                      <a:cubicBezTo>
                        <a:pt x="89630" y="48732"/>
                        <a:pt x="87125" y="60860"/>
                        <a:pt x="80947" y="70596"/>
                      </a:cubicBezTo>
                      <a:cubicBezTo>
                        <a:pt x="74769" y="80332"/>
                        <a:pt x="64805" y="87250"/>
                        <a:pt x="52735" y="89613"/>
                      </a:cubicBezTo>
                      <a:cubicBezTo>
                        <a:pt x="28537" y="94253"/>
                        <a:pt x="5307" y="78054"/>
                        <a:pt x="809" y="53458"/>
                      </a:cubicBezTo>
                      <a:close/>
                    </a:path>
                  </a:pathLst>
                </a:custGeom>
                <a:grpFill/>
                <a:ln w="2845" cap="flat">
                  <a:noFill/>
                  <a:prstDash val="solid"/>
                  <a:miter/>
                </a:ln>
              </p:spPr>
              <p:txBody>
                <a:bodyPr rtlCol="0" anchor="ctr"/>
                <a:lstStyle/>
                <a:p>
                  <a:endParaRPr lang="en-US"/>
                </a:p>
              </p:txBody>
            </p:sp>
            <p:sp>
              <p:nvSpPr>
                <p:cNvPr id="1374" name="Freeform: Shape 1373">
                  <a:extLst>
                    <a:ext uri="{FF2B5EF4-FFF2-40B4-BE49-F238E27FC236}">
                      <a16:creationId xmlns:a16="http://schemas.microsoft.com/office/drawing/2014/main" id="{843121D8-FB19-5324-024E-36412C96197A}"/>
                    </a:ext>
                  </a:extLst>
                </p:cNvPr>
                <p:cNvSpPr/>
                <p:nvPr/>
              </p:nvSpPr>
              <p:spPr>
                <a:xfrm>
                  <a:off x="11404355" y="4251944"/>
                  <a:ext cx="86080" cy="88689"/>
                </a:xfrm>
                <a:custGeom>
                  <a:avLst/>
                  <a:gdLst>
                    <a:gd name="connsiteX0" fmla="*/ 469 w 86080"/>
                    <a:gd name="connsiteY0" fmla="*/ 50462 h 88689"/>
                    <a:gd name="connsiteX1" fmla="*/ 8411 w 86080"/>
                    <a:gd name="connsiteY1" fmla="*/ 17723 h 88689"/>
                    <a:gd name="connsiteX2" fmla="*/ 20425 w 86080"/>
                    <a:gd name="connsiteY2" fmla="*/ 6450 h 88689"/>
                    <a:gd name="connsiteX3" fmla="*/ 36253 w 86080"/>
                    <a:gd name="connsiteY3" fmla="*/ 557 h 88689"/>
                    <a:gd name="connsiteX4" fmla="*/ 85447 w 86080"/>
                    <a:gd name="connsiteY4" fmla="*/ 37310 h 88689"/>
                    <a:gd name="connsiteX5" fmla="*/ 49776 w 86080"/>
                    <a:gd name="connsiteY5" fmla="*/ 88125 h 88689"/>
                    <a:gd name="connsiteX6" fmla="*/ 32524 w 86080"/>
                    <a:gd name="connsiteY6" fmla="*/ 87186 h 88689"/>
                    <a:gd name="connsiteX7" fmla="*/ 17464 w 86080"/>
                    <a:gd name="connsiteY7" fmla="*/ 79698 h 88689"/>
                    <a:gd name="connsiteX8" fmla="*/ 440 w 86080"/>
                    <a:gd name="connsiteY8" fmla="*/ 50462 h 8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080" h="88689">
                      <a:moveTo>
                        <a:pt x="469" y="50462"/>
                      </a:moveTo>
                      <a:cubicBezTo>
                        <a:pt x="-1268" y="38363"/>
                        <a:pt x="1921" y="26719"/>
                        <a:pt x="8411" y="17723"/>
                      </a:cubicBezTo>
                      <a:cubicBezTo>
                        <a:pt x="11656" y="13225"/>
                        <a:pt x="15728" y="9382"/>
                        <a:pt x="20425" y="6450"/>
                      </a:cubicBezTo>
                      <a:cubicBezTo>
                        <a:pt x="25122" y="3518"/>
                        <a:pt x="30474" y="1582"/>
                        <a:pt x="36253" y="557"/>
                      </a:cubicBezTo>
                      <a:cubicBezTo>
                        <a:pt x="59369" y="-3286"/>
                        <a:pt x="81375" y="13168"/>
                        <a:pt x="85447" y="37310"/>
                      </a:cubicBezTo>
                      <a:cubicBezTo>
                        <a:pt x="89517" y="61422"/>
                        <a:pt x="73546" y="84168"/>
                        <a:pt x="49776" y="88125"/>
                      </a:cubicBezTo>
                      <a:cubicBezTo>
                        <a:pt x="43854" y="89179"/>
                        <a:pt x="37990" y="88695"/>
                        <a:pt x="32524" y="87186"/>
                      </a:cubicBezTo>
                      <a:cubicBezTo>
                        <a:pt x="27030" y="85677"/>
                        <a:pt x="21934" y="83143"/>
                        <a:pt x="17464" y="79698"/>
                      </a:cubicBezTo>
                      <a:cubicBezTo>
                        <a:pt x="8525" y="72866"/>
                        <a:pt x="2177" y="62561"/>
                        <a:pt x="440" y="50462"/>
                      </a:cubicBezTo>
                      <a:close/>
                    </a:path>
                  </a:pathLst>
                </a:custGeom>
                <a:grpFill/>
                <a:ln w="2845" cap="flat">
                  <a:noFill/>
                  <a:prstDash val="solid"/>
                  <a:miter/>
                </a:ln>
              </p:spPr>
              <p:txBody>
                <a:bodyPr rtlCol="0" anchor="ctr"/>
                <a:lstStyle/>
                <a:p>
                  <a:endParaRPr lang="en-US"/>
                </a:p>
              </p:txBody>
            </p:sp>
            <p:sp>
              <p:nvSpPr>
                <p:cNvPr id="1375" name="Freeform: Shape 1374">
                  <a:extLst>
                    <a:ext uri="{FF2B5EF4-FFF2-40B4-BE49-F238E27FC236}">
                      <a16:creationId xmlns:a16="http://schemas.microsoft.com/office/drawing/2014/main" id="{3361C19F-EE35-0393-2A84-9B0CB0AD4C75}"/>
                    </a:ext>
                  </a:extLst>
                </p:cNvPr>
                <p:cNvSpPr/>
                <p:nvPr/>
              </p:nvSpPr>
              <p:spPr>
                <a:xfrm>
                  <a:off x="11251554" y="4273308"/>
                  <a:ext cx="84128" cy="86622"/>
                </a:xfrm>
                <a:custGeom>
                  <a:avLst/>
                  <a:gdLst>
                    <a:gd name="connsiteX0" fmla="*/ 225 w 84128"/>
                    <a:gd name="connsiteY0" fmla="*/ 48086 h 86622"/>
                    <a:gd name="connsiteX1" fmla="*/ 37148 w 84128"/>
                    <a:gd name="connsiteY1" fmla="*/ 259 h 86622"/>
                    <a:gd name="connsiteX2" fmla="*/ 83780 w 84128"/>
                    <a:gd name="connsiteY2" fmla="*/ 38521 h 86622"/>
                    <a:gd name="connsiteX3" fmla="*/ 46856 w 84128"/>
                    <a:gd name="connsiteY3" fmla="*/ 86347 h 86622"/>
                    <a:gd name="connsiteX4" fmla="*/ 225 w 84128"/>
                    <a:gd name="connsiteY4" fmla="*/ 48086 h 8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28" h="86622">
                      <a:moveTo>
                        <a:pt x="225" y="48086"/>
                      </a:moveTo>
                      <a:cubicBezTo>
                        <a:pt x="-2138" y="24286"/>
                        <a:pt x="14374" y="2878"/>
                        <a:pt x="37148" y="259"/>
                      </a:cubicBezTo>
                      <a:cubicBezTo>
                        <a:pt x="59923" y="-2331"/>
                        <a:pt x="80790" y="14778"/>
                        <a:pt x="83780" y="38521"/>
                      </a:cubicBezTo>
                      <a:cubicBezTo>
                        <a:pt x="86768" y="62263"/>
                        <a:pt x="70229" y="83671"/>
                        <a:pt x="46856" y="86347"/>
                      </a:cubicBezTo>
                      <a:cubicBezTo>
                        <a:pt x="23483" y="89023"/>
                        <a:pt x="2588" y="71885"/>
                        <a:pt x="225" y="48086"/>
                      </a:cubicBezTo>
                      <a:close/>
                    </a:path>
                  </a:pathLst>
                </a:custGeom>
                <a:grpFill/>
                <a:ln w="2845" cap="flat">
                  <a:noFill/>
                  <a:prstDash val="solid"/>
                  <a:miter/>
                </a:ln>
              </p:spPr>
              <p:txBody>
                <a:bodyPr rtlCol="0" anchor="ctr"/>
                <a:lstStyle/>
                <a:p>
                  <a:endParaRPr lang="en-US"/>
                </a:p>
              </p:txBody>
            </p:sp>
            <p:sp>
              <p:nvSpPr>
                <p:cNvPr id="1376" name="Freeform: Shape 1375">
                  <a:extLst>
                    <a:ext uri="{FF2B5EF4-FFF2-40B4-BE49-F238E27FC236}">
                      <a16:creationId xmlns:a16="http://schemas.microsoft.com/office/drawing/2014/main" id="{FB20F2E7-1E05-2ED2-8566-5EE61FE81601}"/>
                    </a:ext>
                  </a:extLst>
                </p:cNvPr>
                <p:cNvSpPr/>
                <p:nvPr/>
              </p:nvSpPr>
              <p:spPr>
                <a:xfrm>
                  <a:off x="11097945" y="4288693"/>
                  <a:ext cx="82188" cy="84567"/>
                </a:xfrm>
                <a:custGeom>
                  <a:avLst/>
                  <a:gdLst>
                    <a:gd name="connsiteX0" fmla="*/ 77 w 82188"/>
                    <a:gd name="connsiteY0" fmla="*/ 44885 h 84567"/>
                    <a:gd name="connsiteX1" fmla="*/ 38054 w 82188"/>
                    <a:gd name="connsiteY1" fmla="*/ 76 h 84567"/>
                    <a:gd name="connsiteX2" fmla="*/ 54081 w 82188"/>
                    <a:gd name="connsiteY2" fmla="*/ 2381 h 84567"/>
                    <a:gd name="connsiteX3" fmla="*/ 67689 w 82188"/>
                    <a:gd name="connsiteY3" fmla="*/ 10296 h 84567"/>
                    <a:gd name="connsiteX4" fmla="*/ 82037 w 82188"/>
                    <a:gd name="connsiteY4" fmla="*/ 39077 h 84567"/>
                    <a:gd name="connsiteX5" fmla="*/ 72415 w 82188"/>
                    <a:gd name="connsiteY5" fmla="*/ 69965 h 84567"/>
                    <a:gd name="connsiteX6" fmla="*/ 59974 w 82188"/>
                    <a:gd name="connsiteY6" fmla="*/ 80157 h 84567"/>
                    <a:gd name="connsiteX7" fmla="*/ 44089 w 82188"/>
                    <a:gd name="connsiteY7" fmla="*/ 84484 h 84567"/>
                    <a:gd name="connsiteX8" fmla="*/ 48 w 82188"/>
                    <a:gd name="connsiteY8" fmla="*/ 44856 h 8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88" h="84567">
                      <a:moveTo>
                        <a:pt x="77" y="44885"/>
                      </a:moveTo>
                      <a:cubicBezTo>
                        <a:pt x="-1289" y="21541"/>
                        <a:pt x="15706" y="1470"/>
                        <a:pt x="38054" y="76"/>
                      </a:cubicBezTo>
                      <a:cubicBezTo>
                        <a:pt x="43662" y="-266"/>
                        <a:pt x="49071" y="560"/>
                        <a:pt x="54081" y="2381"/>
                      </a:cubicBezTo>
                      <a:cubicBezTo>
                        <a:pt x="59092" y="4146"/>
                        <a:pt x="63704" y="6794"/>
                        <a:pt x="67689" y="10296"/>
                      </a:cubicBezTo>
                      <a:cubicBezTo>
                        <a:pt x="75632" y="17270"/>
                        <a:pt x="81069" y="27405"/>
                        <a:pt x="82037" y="39077"/>
                      </a:cubicBezTo>
                      <a:cubicBezTo>
                        <a:pt x="83005" y="50721"/>
                        <a:pt x="79276" y="61681"/>
                        <a:pt x="72415" y="69965"/>
                      </a:cubicBezTo>
                      <a:cubicBezTo>
                        <a:pt x="68970" y="74093"/>
                        <a:pt x="64785" y="77623"/>
                        <a:pt x="59974" y="80157"/>
                      </a:cubicBezTo>
                      <a:cubicBezTo>
                        <a:pt x="55192" y="82605"/>
                        <a:pt x="49811" y="84142"/>
                        <a:pt x="44089" y="84484"/>
                      </a:cubicBezTo>
                      <a:cubicBezTo>
                        <a:pt x="21144" y="85936"/>
                        <a:pt x="1415" y="68200"/>
                        <a:pt x="48" y="44856"/>
                      </a:cubicBezTo>
                      <a:close/>
                    </a:path>
                  </a:pathLst>
                </a:custGeom>
                <a:grpFill/>
                <a:ln w="2845" cap="flat">
                  <a:noFill/>
                  <a:prstDash val="solid"/>
                  <a:miter/>
                </a:ln>
              </p:spPr>
              <p:txBody>
                <a:bodyPr rtlCol="0" anchor="ctr"/>
                <a:lstStyle/>
                <a:p>
                  <a:endParaRPr lang="en-US"/>
                </a:p>
              </p:txBody>
            </p:sp>
            <p:sp>
              <p:nvSpPr>
                <p:cNvPr id="1377" name="Freeform: Shape 1376">
                  <a:extLst>
                    <a:ext uri="{FF2B5EF4-FFF2-40B4-BE49-F238E27FC236}">
                      <a16:creationId xmlns:a16="http://schemas.microsoft.com/office/drawing/2014/main" id="{72FA9944-0106-F12E-D6DC-723E47B1BFF8}"/>
                    </a:ext>
                  </a:extLst>
                </p:cNvPr>
                <p:cNvSpPr/>
                <p:nvPr/>
              </p:nvSpPr>
              <p:spPr>
                <a:xfrm>
                  <a:off x="10943944" y="4297538"/>
                  <a:ext cx="80271" cy="82713"/>
                </a:xfrm>
                <a:custGeom>
                  <a:avLst/>
                  <a:gdLst>
                    <a:gd name="connsiteX0" fmla="*/ 8 w 80271"/>
                    <a:gd name="connsiteY0" fmla="*/ 42388 h 82713"/>
                    <a:gd name="connsiteX1" fmla="*/ 38838 w 80271"/>
                    <a:gd name="connsiteY1" fmla="*/ 28 h 82713"/>
                    <a:gd name="connsiteX2" fmla="*/ 80231 w 80271"/>
                    <a:gd name="connsiteY2" fmla="*/ 39826 h 82713"/>
                    <a:gd name="connsiteX3" fmla="*/ 41400 w 80271"/>
                    <a:gd name="connsiteY3" fmla="*/ 82671 h 82713"/>
                    <a:gd name="connsiteX4" fmla="*/ 8 w 80271"/>
                    <a:gd name="connsiteY4" fmla="*/ 42388 h 8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71" h="82713">
                      <a:moveTo>
                        <a:pt x="8" y="42388"/>
                      </a:moveTo>
                      <a:cubicBezTo>
                        <a:pt x="-420" y="19500"/>
                        <a:pt x="16975" y="1052"/>
                        <a:pt x="38838" y="28"/>
                      </a:cubicBezTo>
                      <a:cubicBezTo>
                        <a:pt x="60702" y="-798"/>
                        <a:pt x="79234" y="17023"/>
                        <a:pt x="80231" y="39826"/>
                      </a:cubicBezTo>
                      <a:cubicBezTo>
                        <a:pt x="81227" y="62629"/>
                        <a:pt x="63833" y="81817"/>
                        <a:pt x="41400" y="82671"/>
                      </a:cubicBezTo>
                      <a:cubicBezTo>
                        <a:pt x="18967" y="83724"/>
                        <a:pt x="434" y="65163"/>
                        <a:pt x="8" y="42388"/>
                      </a:cubicBezTo>
                      <a:close/>
                    </a:path>
                  </a:pathLst>
                </a:custGeom>
                <a:grpFill/>
                <a:ln w="2845" cap="flat">
                  <a:noFill/>
                  <a:prstDash val="solid"/>
                  <a:miter/>
                </a:ln>
              </p:spPr>
              <p:txBody>
                <a:bodyPr rtlCol="0" anchor="ctr"/>
                <a:lstStyle/>
                <a:p>
                  <a:endParaRPr lang="en-US"/>
                </a:p>
              </p:txBody>
            </p:sp>
            <p:sp>
              <p:nvSpPr>
                <p:cNvPr id="1378" name="Freeform: Shape 1377">
                  <a:extLst>
                    <a:ext uri="{FF2B5EF4-FFF2-40B4-BE49-F238E27FC236}">
                      <a16:creationId xmlns:a16="http://schemas.microsoft.com/office/drawing/2014/main" id="{BCBA4D5F-750C-3F54-73DC-9B026106A467}"/>
                    </a:ext>
                  </a:extLst>
                </p:cNvPr>
                <p:cNvSpPr/>
                <p:nvPr/>
              </p:nvSpPr>
              <p:spPr>
                <a:xfrm>
                  <a:off x="10789702" y="4300097"/>
                  <a:ext cx="78353" cy="80684"/>
                </a:xfrm>
                <a:custGeom>
                  <a:avLst/>
                  <a:gdLst>
                    <a:gd name="connsiteX0" fmla="*/ 9 w 78353"/>
                    <a:gd name="connsiteY0" fmla="*/ 39858 h 80684"/>
                    <a:gd name="connsiteX1" fmla="*/ 39552 w 78353"/>
                    <a:gd name="connsiteY1" fmla="*/ 3 h 80684"/>
                    <a:gd name="connsiteX2" fmla="*/ 78353 w 78353"/>
                    <a:gd name="connsiteY2" fmla="*/ 40769 h 80684"/>
                    <a:gd name="connsiteX3" fmla="*/ 38811 w 78353"/>
                    <a:gd name="connsiteY3" fmla="*/ 80682 h 80684"/>
                    <a:gd name="connsiteX4" fmla="*/ 9 w 78353"/>
                    <a:gd name="connsiteY4" fmla="*/ 39830 h 80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53" h="80684">
                      <a:moveTo>
                        <a:pt x="9" y="39858"/>
                      </a:moveTo>
                      <a:cubicBezTo>
                        <a:pt x="493" y="17568"/>
                        <a:pt x="18200" y="-253"/>
                        <a:pt x="39552" y="3"/>
                      </a:cubicBezTo>
                      <a:cubicBezTo>
                        <a:pt x="60931" y="230"/>
                        <a:pt x="78296" y="18621"/>
                        <a:pt x="78353" y="40769"/>
                      </a:cubicBezTo>
                      <a:cubicBezTo>
                        <a:pt x="78410" y="63202"/>
                        <a:pt x="60703" y="80938"/>
                        <a:pt x="38811" y="80682"/>
                      </a:cubicBezTo>
                      <a:cubicBezTo>
                        <a:pt x="16919" y="80397"/>
                        <a:pt x="-446" y="62121"/>
                        <a:pt x="9" y="39830"/>
                      </a:cubicBezTo>
                      <a:close/>
                    </a:path>
                  </a:pathLst>
                </a:custGeom>
                <a:grpFill/>
                <a:ln w="2845" cap="flat">
                  <a:noFill/>
                  <a:prstDash val="solid"/>
                  <a:miter/>
                </a:ln>
              </p:spPr>
              <p:txBody>
                <a:bodyPr rtlCol="0" anchor="ctr"/>
                <a:lstStyle/>
                <a:p>
                  <a:endParaRPr lang="en-US"/>
                </a:p>
              </p:txBody>
            </p:sp>
            <p:sp>
              <p:nvSpPr>
                <p:cNvPr id="1379" name="Freeform: Shape 1378">
                  <a:extLst>
                    <a:ext uri="{FF2B5EF4-FFF2-40B4-BE49-F238E27FC236}">
                      <a16:creationId xmlns:a16="http://schemas.microsoft.com/office/drawing/2014/main" id="{1329F092-43CC-CDB5-1A7C-01A8B786A04D}"/>
                    </a:ext>
                  </a:extLst>
                </p:cNvPr>
                <p:cNvSpPr/>
                <p:nvPr/>
              </p:nvSpPr>
              <p:spPr>
                <a:xfrm>
                  <a:off x="10635563" y="4296738"/>
                  <a:ext cx="76459" cy="78716"/>
                </a:xfrm>
                <a:custGeom>
                  <a:avLst/>
                  <a:gdLst>
                    <a:gd name="connsiteX0" fmla="*/ 77 w 76459"/>
                    <a:gd name="connsiteY0" fmla="*/ 37039 h 78716"/>
                    <a:gd name="connsiteX1" fmla="*/ 40189 w 76459"/>
                    <a:gd name="connsiteY1" fmla="*/ 59 h 78716"/>
                    <a:gd name="connsiteX2" fmla="*/ 76429 w 76459"/>
                    <a:gd name="connsiteY2" fmla="*/ 40825 h 78716"/>
                    <a:gd name="connsiteX3" fmla="*/ 36260 w 76459"/>
                    <a:gd name="connsiteY3" fmla="*/ 78688 h 78716"/>
                    <a:gd name="connsiteX4" fmla="*/ 77 w 76459"/>
                    <a:gd name="connsiteY4" fmla="*/ 37039 h 7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59" h="78716">
                      <a:moveTo>
                        <a:pt x="77" y="37039"/>
                      </a:moveTo>
                      <a:cubicBezTo>
                        <a:pt x="1415" y="15317"/>
                        <a:pt x="19379" y="-1108"/>
                        <a:pt x="40189" y="59"/>
                      </a:cubicBezTo>
                      <a:cubicBezTo>
                        <a:pt x="61028" y="856"/>
                        <a:pt x="77254" y="19104"/>
                        <a:pt x="76429" y="40825"/>
                      </a:cubicBezTo>
                      <a:cubicBezTo>
                        <a:pt x="75604" y="62547"/>
                        <a:pt x="57611" y="79513"/>
                        <a:pt x="36260" y="78688"/>
                      </a:cubicBezTo>
                      <a:cubicBezTo>
                        <a:pt x="14938" y="77492"/>
                        <a:pt x="-1261" y="58703"/>
                        <a:pt x="77" y="37039"/>
                      </a:cubicBezTo>
                      <a:close/>
                    </a:path>
                  </a:pathLst>
                </a:custGeom>
                <a:grpFill/>
                <a:ln w="2845" cap="flat">
                  <a:noFill/>
                  <a:prstDash val="solid"/>
                  <a:miter/>
                </a:ln>
              </p:spPr>
              <p:txBody>
                <a:bodyPr rtlCol="0" anchor="ctr"/>
                <a:lstStyle/>
                <a:p>
                  <a:endParaRPr lang="en-US"/>
                </a:p>
              </p:txBody>
            </p:sp>
            <p:sp>
              <p:nvSpPr>
                <p:cNvPr id="1380" name="Freeform: Shape 1379">
                  <a:extLst>
                    <a:ext uri="{FF2B5EF4-FFF2-40B4-BE49-F238E27FC236}">
                      <a16:creationId xmlns:a16="http://schemas.microsoft.com/office/drawing/2014/main" id="{C8065AD0-E281-8A3F-6944-FAD0CE0240EA}"/>
                    </a:ext>
                  </a:extLst>
                </p:cNvPr>
                <p:cNvSpPr/>
                <p:nvPr/>
              </p:nvSpPr>
              <p:spPr>
                <a:xfrm>
                  <a:off x="10481677" y="4286608"/>
                  <a:ext cx="74579" cy="76725"/>
                </a:xfrm>
                <a:custGeom>
                  <a:avLst/>
                  <a:gdLst>
                    <a:gd name="connsiteX0" fmla="*/ 207 w 74579"/>
                    <a:gd name="connsiteY0" fmla="*/ 35070 h 76725"/>
                    <a:gd name="connsiteX1" fmla="*/ 40803 w 74579"/>
                    <a:gd name="connsiteY1" fmla="*/ 140 h 76725"/>
                    <a:gd name="connsiteX2" fmla="*/ 74452 w 74579"/>
                    <a:gd name="connsiteY2" fmla="*/ 41647 h 76725"/>
                    <a:gd name="connsiteX3" fmla="*/ 33856 w 74579"/>
                    <a:gd name="connsiteY3" fmla="*/ 76577 h 76725"/>
                    <a:gd name="connsiteX4" fmla="*/ 207 w 74579"/>
                    <a:gd name="connsiteY4" fmla="*/ 35070 h 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79" h="76725">
                      <a:moveTo>
                        <a:pt x="207" y="35070"/>
                      </a:moveTo>
                      <a:cubicBezTo>
                        <a:pt x="2370" y="13976"/>
                        <a:pt x="20533" y="-1653"/>
                        <a:pt x="40803" y="140"/>
                      </a:cubicBezTo>
                      <a:cubicBezTo>
                        <a:pt x="61043" y="1934"/>
                        <a:pt x="76131" y="20523"/>
                        <a:pt x="74452" y="41647"/>
                      </a:cubicBezTo>
                      <a:cubicBezTo>
                        <a:pt x="72772" y="62770"/>
                        <a:pt x="54609" y="78428"/>
                        <a:pt x="33856" y="76577"/>
                      </a:cubicBezTo>
                      <a:cubicBezTo>
                        <a:pt x="13103" y="74727"/>
                        <a:pt x="-1957" y="56137"/>
                        <a:pt x="207" y="35070"/>
                      </a:cubicBezTo>
                      <a:close/>
                    </a:path>
                  </a:pathLst>
                </a:custGeom>
                <a:grpFill/>
                <a:ln w="2845" cap="flat">
                  <a:noFill/>
                  <a:prstDash val="solid"/>
                  <a:miter/>
                </a:ln>
              </p:spPr>
              <p:txBody>
                <a:bodyPr rtlCol="0" anchor="ctr"/>
                <a:lstStyle/>
                <a:p>
                  <a:endParaRPr lang="en-US"/>
                </a:p>
              </p:txBody>
            </p:sp>
            <p:sp>
              <p:nvSpPr>
                <p:cNvPr id="1381" name="Freeform: Shape 1380">
                  <a:extLst>
                    <a:ext uri="{FF2B5EF4-FFF2-40B4-BE49-F238E27FC236}">
                      <a16:creationId xmlns:a16="http://schemas.microsoft.com/office/drawing/2014/main" id="{252D7B5C-16BE-A238-B7A1-793591CA4539}"/>
                    </a:ext>
                  </a:extLst>
                </p:cNvPr>
                <p:cNvSpPr/>
                <p:nvPr/>
              </p:nvSpPr>
              <p:spPr>
                <a:xfrm>
                  <a:off x="10328419" y="4270465"/>
                  <a:ext cx="72642" cy="74852"/>
                </a:xfrm>
                <a:custGeom>
                  <a:avLst/>
                  <a:gdLst>
                    <a:gd name="connsiteX0" fmla="*/ 391 w 72642"/>
                    <a:gd name="connsiteY0" fmla="*/ 32367 h 74852"/>
                    <a:gd name="connsiteX1" fmla="*/ 41243 w 72642"/>
                    <a:gd name="connsiteY1" fmla="*/ 340 h 74852"/>
                    <a:gd name="connsiteX2" fmla="*/ 72358 w 72642"/>
                    <a:gd name="connsiteY2" fmla="*/ 42018 h 74852"/>
                    <a:gd name="connsiteX3" fmla="*/ 31449 w 72642"/>
                    <a:gd name="connsiteY3" fmla="*/ 74472 h 74852"/>
                    <a:gd name="connsiteX4" fmla="*/ 391 w 72642"/>
                    <a:gd name="connsiteY4" fmla="*/ 32367 h 7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2" h="74852">
                      <a:moveTo>
                        <a:pt x="391" y="32367"/>
                      </a:moveTo>
                      <a:cubicBezTo>
                        <a:pt x="3323" y="11927"/>
                        <a:pt x="21628" y="-2421"/>
                        <a:pt x="41243" y="340"/>
                      </a:cubicBezTo>
                      <a:cubicBezTo>
                        <a:pt x="60857" y="3273"/>
                        <a:pt x="74835" y="21464"/>
                        <a:pt x="72358" y="42018"/>
                      </a:cubicBezTo>
                      <a:cubicBezTo>
                        <a:pt x="69881" y="62487"/>
                        <a:pt x="51519" y="77461"/>
                        <a:pt x="31449" y="74472"/>
                      </a:cubicBezTo>
                      <a:cubicBezTo>
                        <a:pt x="11351" y="71653"/>
                        <a:pt x="-2542" y="52807"/>
                        <a:pt x="391" y="32367"/>
                      </a:cubicBezTo>
                      <a:close/>
                    </a:path>
                  </a:pathLst>
                </a:custGeom>
                <a:grpFill/>
                <a:ln w="2845" cap="flat">
                  <a:noFill/>
                  <a:prstDash val="solid"/>
                  <a:miter/>
                </a:ln>
              </p:spPr>
              <p:txBody>
                <a:bodyPr rtlCol="0" anchor="ctr"/>
                <a:lstStyle/>
                <a:p>
                  <a:endParaRPr lang="en-US"/>
                </a:p>
              </p:txBody>
            </p:sp>
            <p:sp>
              <p:nvSpPr>
                <p:cNvPr id="1382" name="Freeform: Shape 1381">
                  <a:extLst>
                    <a:ext uri="{FF2B5EF4-FFF2-40B4-BE49-F238E27FC236}">
                      <a16:creationId xmlns:a16="http://schemas.microsoft.com/office/drawing/2014/main" id="{4F3A44DE-A84D-D091-495B-6A459AAC0594}"/>
                    </a:ext>
                  </a:extLst>
                </p:cNvPr>
                <p:cNvSpPr/>
                <p:nvPr/>
              </p:nvSpPr>
              <p:spPr>
                <a:xfrm>
                  <a:off x="10175936" y="4248065"/>
                  <a:ext cx="70789" cy="72664"/>
                </a:xfrm>
                <a:custGeom>
                  <a:avLst/>
                  <a:gdLst>
                    <a:gd name="connsiteX0" fmla="*/ 654 w 70789"/>
                    <a:gd name="connsiteY0" fmla="*/ 30028 h 72664"/>
                    <a:gd name="connsiteX1" fmla="*/ 15400 w 70789"/>
                    <a:gd name="connsiteY1" fmla="*/ 6656 h 72664"/>
                    <a:gd name="connsiteX2" fmla="*/ 27727 w 70789"/>
                    <a:gd name="connsiteY2" fmla="*/ 1047 h 72664"/>
                    <a:gd name="connsiteX3" fmla="*/ 41677 w 70789"/>
                    <a:gd name="connsiteY3" fmla="*/ 450 h 72664"/>
                    <a:gd name="connsiteX4" fmla="*/ 70287 w 70789"/>
                    <a:gd name="connsiteY4" fmla="*/ 42099 h 72664"/>
                    <a:gd name="connsiteX5" fmla="*/ 29151 w 70789"/>
                    <a:gd name="connsiteY5" fmla="*/ 72190 h 72664"/>
                    <a:gd name="connsiteX6" fmla="*/ 15941 w 70789"/>
                    <a:gd name="connsiteY6" fmla="*/ 67094 h 72664"/>
                    <a:gd name="connsiteX7" fmla="*/ 6205 w 70789"/>
                    <a:gd name="connsiteY7" fmla="*/ 57329 h 72664"/>
                    <a:gd name="connsiteX8" fmla="*/ 626 w 70789"/>
                    <a:gd name="connsiteY8" fmla="*/ 30057 h 72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89" h="72664">
                      <a:moveTo>
                        <a:pt x="654" y="30028"/>
                      </a:moveTo>
                      <a:cubicBezTo>
                        <a:pt x="2476" y="20150"/>
                        <a:pt x="7998" y="11923"/>
                        <a:pt x="15400" y="6656"/>
                      </a:cubicBezTo>
                      <a:cubicBezTo>
                        <a:pt x="19101" y="4008"/>
                        <a:pt x="23286" y="2129"/>
                        <a:pt x="27727" y="1047"/>
                      </a:cubicBezTo>
                      <a:cubicBezTo>
                        <a:pt x="32196" y="-91"/>
                        <a:pt x="36894" y="-319"/>
                        <a:pt x="41677" y="450"/>
                      </a:cubicBezTo>
                      <a:cubicBezTo>
                        <a:pt x="60722" y="3610"/>
                        <a:pt x="73532" y="22256"/>
                        <a:pt x="70287" y="42099"/>
                      </a:cubicBezTo>
                      <a:cubicBezTo>
                        <a:pt x="67042" y="61941"/>
                        <a:pt x="48623" y="75406"/>
                        <a:pt x="29151" y="72190"/>
                      </a:cubicBezTo>
                      <a:cubicBezTo>
                        <a:pt x="24283" y="71393"/>
                        <a:pt x="19842" y="69599"/>
                        <a:pt x="15941" y="67094"/>
                      </a:cubicBezTo>
                      <a:cubicBezTo>
                        <a:pt x="12070" y="64560"/>
                        <a:pt x="8767" y="61144"/>
                        <a:pt x="6205" y="57329"/>
                      </a:cubicBezTo>
                      <a:cubicBezTo>
                        <a:pt x="1052" y="49643"/>
                        <a:pt x="-1197" y="39935"/>
                        <a:pt x="626" y="30057"/>
                      </a:cubicBezTo>
                      <a:close/>
                    </a:path>
                  </a:pathLst>
                </a:custGeom>
                <a:grpFill/>
                <a:ln w="2845" cap="flat">
                  <a:noFill/>
                  <a:prstDash val="solid"/>
                  <a:miter/>
                </a:ln>
              </p:spPr>
              <p:txBody>
                <a:bodyPr rtlCol="0" anchor="ctr"/>
                <a:lstStyle/>
                <a:p>
                  <a:endParaRPr lang="en-US"/>
                </a:p>
              </p:txBody>
            </p:sp>
            <p:sp>
              <p:nvSpPr>
                <p:cNvPr id="1383" name="Freeform: Shape 1382">
                  <a:extLst>
                    <a:ext uri="{FF2B5EF4-FFF2-40B4-BE49-F238E27FC236}">
                      <a16:creationId xmlns:a16="http://schemas.microsoft.com/office/drawing/2014/main" id="{C1F9E213-9829-ACC4-263D-1F67D4F70A1B}"/>
                    </a:ext>
                  </a:extLst>
                </p:cNvPr>
                <p:cNvSpPr/>
                <p:nvPr/>
              </p:nvSpPr>
              <p:spPr>
                <a:xfrm>
                  <a:off x="10024597" y="4219065"/>
                  <a:ext cx="68895" cy="70771"/>
                </a:xfrm>
                <a:custGeom>
                  <a:avLst/>
                  <a:gdLst>
                    <a:gd name="connsiteX0" fmla="*/ 912 w 68895"/>
                    <a:gd name="connsiteY0" fmla="*/ 28055 h 70771"/>
                    <a:gd name="connsiteX1" fmla="*/ 42048 w 68895"/>
                    <a:gd name="connsiteY1" fmla="*/ 754 h 70771"/>
                    <a:gd name="connsiteX2" fmla="*/ 68125 w 68895"/>
                    <a:gd name="connsiteY2" fmla="*/ 42688 h 70771"/>
                    <a:gd name="connsiteX3" fmla="*/ 26988 w 68895"/>
                    <a:gd name="connsiteY3" fmla="*/ 69988 h 70771"/>
                    <a:gd name="connsiteX4" fmla="*/ 912 w 68895"/>
                    <a:gd name="connsiteY4" fmla="*/ 28055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95" h="70771">
                      <a:moveTo>
                        <a:pt x="912" y="28055"/>
                      </a:moveTo>
                      <a:cubicBezTo>
                        <a:pt x="5267" y="8981"/>
                        <a:pt x="23686" y="-3232"/>
                        <a:pt x="42048" y="754"/>
                      </a:cubicBezTo>
                      <a:cubicBezTo>
                        <a:pt x="60410" y="4739"/>
                        <a:pt x="72082" y="23528"/>
                        <a:pt x="68125" y="42688"/>
                      </a:cubicBezTo>
                      <a:cubicBezTo>
                        <a:pt x="64168" y="61847"/>
                        <a:pt x="45778" y="74060"/>
                        <a:pt x="26988" y="69988"/>
                      </a:cubicBezTo>
                      <a:cubicBezTo>
                        <a:pt x="8228" y="65889"/>
                        <a:pt x="-3444" y="47128"/>
                        <a:pt x="912" y="28055"/>
                      </a:cubicBezTo>
                      <a:close/>
                    </a:path>
                  </a:pathLst>
                </a:custGeom>
                <a:grpFill/>
                <a:ln w="2845" cap="flat">
                  <a:noFill/>
                  <a:prstDash val="solid"/>
                  <a:miter/>
                </a:ln>
              </p:spPr>
              <p:txBody>
                <a:bodyPr rtlCol="0" anchor="ctr"/>
                <a:lstStyle/>
                <a:p>
                  <a:endParaRPr lang="en-US"/>
                </a:p>
              </p:txBody>
            </p:sp>
            <p:sp>
              <p:nvSpPr>
                <p:cNvPr id="1384" name="Freeform: Shape 1383">
                  <a:extLst>
                    <a:ext uri="{FF2B5EF4-FFF2-40B4-BE49-F238E27FC236}">
                      <a16:creationId xmlns:a16="http://schemas.microsoft.com/office/drawing/2014/main" id="{F9942975-AA2F-3E26-283D-E48F8E9C4977}"/>
                    </a:ext>
                  </a:extLst>
                </p:cNvPr>
                <p:cNvSpPr/>
                <p:nvPr/>
              </p:nvSpPr>
              <p:spPr>
                <a:xfrm>
                  <a:off x="9874635" y="4184065"/>
                  <a:ext cx="67013" cy="68859"/>
                </a:xfrm>
                <a:custGeom>
                  <a:avLst/>
                  <a:gdLst>
                    <a:gd name="connsiteX0" fmla="*/ 1245 w 67013"/>
                    <a:gd name="connsiteY0" fmla="*/ 25704 h 68859"/>
                    <a:gd name="connsiteX1" fmla="*/ 42211 w 67013"/>
                    <a:gd name="connsiteY1" fmla="*/ 1108 h 68859"/>
                    <a:gd name="connsiteX2" fmla="*/ 53997 w 67013"/>
                    <a:gd name="connsiteY2" fmla="*/ 7086 h 68859"/>
                    <a:gd name="connsiteX3" fmla="*/ 62423 w 67013"/>
                    <a:gd name="connsiteY3" fmla="*/ 16737 h 68859"/>
                    <a:gd name="connsiteX4" fmla="*/ 65925 w 67013"/>
                    <a:gd name="connsiteY4" fmla="*/ 42643 h 68859"/>
                    <a:gd name="connsiteX5" fmla="*/ 50410 w 67013"/>
                    <a:gd name="connsiteY5" fmla="*/ 63909 h 68859"/>
                    <a:gd name="connsiteX6" fmla="*/ 38168 w 67013"/>
                    <a:gd name="connsiteY6" fmla="*/ 68520 h 68859"/>
                    <a:gd name="connsiteX7" fmla="*/ 24817 w 67013"/>
                    <a:gd name="connsiteY7" fmla="*/ 67723 h 68859"/>
                    <a:gd name="connsiteX8" fmla="*/ 1245 w 67013"/>
                    <a:gd name="connsiteY8" fmla="*/ 25676 h 68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13" h="68859">
                      <a:moveTo>
                        <a:pt x="1245" y="25704"/>
                      </a:moveTo>
                      <a:cubicBezTo>
                        <a:pt x="6256" y="7342"/>
                        <a:pt x="24590" y="-3647"/>
                        <a:pt x="42211" y="1108"/>
                      </a:cubicBezTo>
                      <a:cubicBezTo>
                        <a:pt x="46624" y="2303"/>
                        <a:pt x="50581" y="4381"/>
                        <a:pt x="53997" y="7086"/>
                      </a:cubicBezTo>
                      <a:cubicBezTo>
                        <a:pt x="57413" y="9733"/>
                        <a:pt x="60260" y="13007"/>
                        <a:pt x="62423" y="16737"/>
                      </a:cubicBezTo>
                      <a:cubicBezTo>
                        <a:pt x="66722" y="24195"/>
                        <a:pt x="68260" y="33447"/>
                        <a:pt x="65925" y="42643"/>
                      </a:cubicBezTo>
                      <a:cubicBezTo>
                        <a:pt x="63620" y="51866"/>
                        <a:pt x="57869" y="59325"/>
                        <a:pt x="50410" y="63909"/>
                      </a:cubicBezTo>
                      <a:cubicBezTo>
                        <a:pt x="46680" y="66214"/>
                        <a:pt x="42524" y="67780"/>
                        <a:pt x="38168" y="68520"/>
                      </a:cubicBezTo>
                      <a:cubicBezTo>
                        <a:pt x="33842" y="69147"/>
                        <a:pt x="29315" y="68919"/>
                        <a:pt x="24817" y="67723"/>
                      </a:cubicBezTo>
                      <a:cubicBezTo>
                        <a:pt x="6797" y="62855"/>
                        <a:pt x="-3765" y="44009"/>
                        <a:pt x="1245" y="25676"/>
                      </a:cubicBezTo>
                      <a:close/>
                    </a:path>
                  </a:pathLst>
                </a:custGeom>
                <a:grpFill/>
                <a:ln w="2845" cap="flat">
                  <a:noFill/>
                  <a:prstDash val="solid"/>
                  <a:miter/>
                </a:ln>
              </p:spPr>
              <p:txBody>
                <a:bodyPr rtlCol="0" anchor="ctr"/>
                <a:lstStyle/>
                <a:p>
                  <a:endParaRPr lang="en-US"/>
                </a:p>
              </p:txBody>
            </p:sp>
            <p:sp>
              <p:nvSpPr>
                <p:cNvPr id="1385" name="Freeform: Shape 1384">
                  <a:extLst>
                    <a:ext uri="{FF2B5EF4-FFF2-40B4-BE49-F238E27FC236}">
                      <a16:creationId xmlns:a16="http://schemas.microsoft.com/office/drawing/2014/main" id="{33A629EB-E6EE-6D70-F09B-0E742C1E2310}"/>
                    </a:ext>
                  </a:extLst>
                </p:cNvPr>
                <p:cNvSpPr/>
                <p:nvPr/>
              </p:nvSpPr>
              <p:spPr>
                <a:xfrm>
                  <a:off x="9726237" y="4142899"/>
                  <a:ext cx="65177" cy="66597"/>
                </a:xfrm>
                <a:custGeom>
                  <a:avLst/>
                  <a:gdLst>
                    <a:gd name="connsiteX0" fmla="*/ 1607 w 65177"/>
                    <a:gd name="connsiteY0" fmla="*/ 23656 h 66597"/>
                    <a:gd name="connsiteX1" fmla="*/ 42403 w 65177"/>
                    <a:gd name="connsiteY1" fmla="*/ 1280 h 66597"/>
                    <a:gd name="connsiteX2" fmla="*/ 63754 w 65177"/>
                    <a:gd name="connsiteY2" fmla="*/ 42530 h 66597"/>
                    <a:gd name="connsiteX3" fmla="*/ 22845 w 65177"/>
                    <a:gd name="connsiteY3" fmla="*/ 65248 h 66597"/>
                    <a:gd name="connsiteX4" fmla="*/ 1607 w 65177"/>
                    <a:gd name="connsiteY4" fmla="*/ 23656 h 6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6597">
                      <a:moveTo>
                        <a:pt x="1607" y="23656"/>
                      </a:moveTo>
                      <a:cubicBezTo>
                        <a:pt x="7187" y="6034"/>
                        <a:pt x="25350" y="-3645"/>
                        <a:pt x="42403" y="1280"/>
                      </a:cubicBezTo>
                      <a:cubicBezTo>
                        <a:pt x="59427" y="6347"/>
                        <a:pt x="68964" y="24794"/>
                        <a:pt x="63754" y="42530"/>
                      </a:cubicBezTo>
                      <a:cubicBezTo>
                        <a:pt x="58544" y="60238"/>
                        <a:pt x="40211" y="70429"/>
                        <a:pt x="22845" y="65248"/>
                      </a:cubicBezTo>
                      <a:cubicBezTo>
                        <a:pt x="5422" y="60238"/>
                        <a:pt x="-3972" y="41249"/>
                        <a:pt x="1607" y="23656"/>
                      </a:cubicBezTo>
                      <a:close/>
                    </a:path>
                  </a:pathLst>
                </a:custGeom>
                <a:grpFill/>
                <a:ln w="2845" cap="flat">
                  <a:noFill/>
                  <a:prstDash val="solid"/>
                  <a:miter/>
                </a:ln>
              </p:spPr>
              <p:txBody>
                <a:bodyPr rtlCol="0" anchor="ctr"/>
                <a:lstStyle/>
                <a:p>
                  <a:endParaRPr lang="en-US"/>
                </a:p>
              </p:txBody>
            </p:sp>
            <p:sp>
              <p:nvSpPr>
                <p:cNvPr id="1386" name="Freeform: Shape 1385">
                  <a:extLst>
                    <a:ext uri="{FF2B5EF4-FFF2-40B4-BE49-F238E27FC236}">
                      <a16:creationId xmlns:a16="http://schemas.microsoft.com/office/drawing/2014/main" id="{368339F0-C4FB-E800-44C7-D7297AF8138A}"/>
                    </a:ext>
                  </a:extLst>
                </p:cNvPr>
                <p:cNvSpPr/>
                <p:nvPr/>
              </p:nvSpPr>
              <p:spPr>
                <a:xfrm>
                  <a:off x="9579758" y="4095287"/>
                  <a:ext cx="63272" cy="64758"/>
                </a:xfrm>
                <a:custGeom>
                  <a:avLst/>
                  <a:gdLst>
                    <a:gd name="connsiteX0" fmla="*/ 1988 w 63272"/>
                    <a:gd name="connsiteY0" fmla="*/ 21875 h 64758"/>
                    <a:gd name="connsiteX1" fmla="*/ 42499 w 63272"/>
                    <a:gd name="connsiteY1" fmla="*/ 1720 h 64758"/>
                    <a:gd name="connsiteX2" fmla="*/ 61458 w 63272"/>
                    <a:gd name="connsiteY2" fmla="*/ 42828 h 64758"/>
                    <a:gd name="connsiteX3" fmla="*/ 20948 w 63272"/>
                    <a:gd name="connsiteY3" fmla="*/ 62983 h 64758"/>
                    <a:gd name="connsiteX4" fmla="*/ 1988 w 63272"/>
                    <a:gd name="connsiteY4" fmla="*/ 21875 h 6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72" h="64758">
                      <a:moveTo>
                        <a:pt x="1988" y="21875"/>
                      </a:moveTo>
                      <a:cubicBezTo>
                        <a:pt x="8109" y="5022"/>
                        <a:pt x="26243" y="-4003"/>
                        <a:pt x="42499" y="1720"/>
                      </a:cubicBezTo>
                      <a:cubicBezTo>
                        <a:pt x="58754" y="7442"/>
                        <a:pt x="67237" y="25832"/>
                        <a:pt x="61458" y="42828"/>
                      </a:cubicBezTo>
                      <a:cubicBezTo>
                        <a:pt x="55679" y="59795"/>
                        <a:pt x="37545" y="68819"/>
                        <a:pt x="20948" y="62983"/>
                      </a:cubicBezTo>
                      <a:cubicBezTo>
                        <a:pt x="4351" y="57147"/>
                        <a:pt x="-4133" y="38728"/>
                        <a:pt x="1988" y="21875"/>
                      </a:cubicBezTo>
                      <a:close/>
                    </a:path>
                  </a:pathLst>
                </a:custGeom>
                <a:grpFill/>
                <a:ln w="2845" cap="flat">
                  <a:noFill/>
                  <a:prstDash val="solid"/>
                  <a:miter/>
                </a:ln>
              </p:spPr>
              <p:txBody>
                <a:bodyPr rtlCol="0" anchor="ctr"/>
                <a:lstStyle/>
                <a:p>
                  <a:endParaRPr lang="en-US"/>
                </a:p>
              </p:txBody>
            </p:sp>
            <p:sp>
              <p:nvSpPr>
                <p:cNvPr id="1387" name="Freeform: Shape 1386">
                  <a:extLst>
                    <a:ext uri="{FF2B5EF4-FFF2-40B4-BE49-F238E27FC236}">
                      <a16:creationId xmlns:a16="http://schemas.microsoft.com/office/drawing/2014/main" id="{28EF7180-851A-491E-1EDE-CBE93FF4F738}"/>
                    </a:ext>
                  </a:extLst>
                </p:cNvPr>
                <p:cNvSpPr/>
                <p:nvPr/>
              </p:nvSpPr>
              <p:spPr>
                <a:xfrm>
                  <a:off x="9435432" y="4041851"/>
                  <a:ext cx="61332" cy="62887"/>
                </a:xfrm>
                <a:custGeom>
                  <a:avLst/>
                  <a:gdLst>
                    <a:gd name="connsiteX0" fmla="*/ 2407 w 61332"/>
                    <a:gd name="connsiteY0" fmla="*/ 19855 h 62887"/>
                    <a:gd name="connsiteX1" fmla="*/ 42348 w 61332"/>
                    <a:gd name="connsiteY1" fmla="*/ 2176 h 62887"/>
                    <a:gd name="connsiteX2" fmla="*/ 59115 w 61332"/>
                    <a:gd name="connsiteY2" fmla="*/ 42601 h 62887"/>
                    <a:gd name="connsiteX3" fmla="*/ 19032 w 61332"/>
                    <a:gd name="connsiteY3" fmla="*/ 60650 h 62887"/>
                    <a:gd name="connsiteX4" fmla="*/ 2407 w 61332"/>
                    <a:gd name="connsiteY4" fmla="*/ 19855 h 62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32" h="62887">
                      <a:moveTo>
                        <a:pt x="2407" y="19855"/>
                      </a:moveTo>
                      <a:cubicBezTo>
                        <a:pt x="9012" y="3770"/>
                        <a:pt x="26889" y="-4144"/>
                        <a:pt x="42348" y="2176"/>
                      </a:cubicBezTo>
                      <a:cubicBezTo>
                        <a:pt x="57749" y="8639"/>
                        <a:pt x="65435" y="26346"/>
                        <a:pt x="59115" y="42601"/>
                      </a:cubicBezTo>
                      <a:cubicBezTo>
                        <a:pt x="52852" y="58743"/>
                        <a:pt x="34746" y="67226"/>
                        <a:pt x="19032" y="60650"/>
                      </a:cubicBezTo>
                      <a:cubicBezTo>
                        <a:pt x="3261" y="54216"/>
                        <a:pt x="-4198" y="35940"/>
                        <a:pt x="2407" y="19855"/>
                      </a:cubicBezTo>
                      <a:close/>
                    </a:path>
                  </a:pathLst>
                </a:custGeom>
                <a:grpFill/>
                <a:ln w="2845" cap="flat">
                  <a:noFill/>
                  <a:prstDash val="solid"/>
                  <a:miter/>
                </a:ln>
              </p:spPr>
              <p:txBody>
                <a:bodyPr rtlCol="0" anchor="ctr"/>
                <a:lstStyle/>
                <a:p>
                  <a:endParaRPr lang="en-US"/>
                </a:p>
              </p:txBody>
            </p:sp>
            <p:sp>
              <p:nvSpPr>
                <p:cNvPr id="1388" name="Freeform: Shape 1387">
                  <a:extLst>
                    <a:ext uri="{FF2B5EF4-FFF2-40B4-BE49-F238E27FC236}">
                      <a16:creationId xmlns:a16="http://schemas.microsoft.com/office/drawing/2014/main" id="{0A1F79CE-8CA2-320E-4535-63E080B682E8}"/>
                    </a:ext>
                  </a:extLst>
                </p:cNvPr>
                <p:cNvSpPr/>
                <p:nvPr/>
              </p:nvSpPr>
              <p:spPr>
                <a:xfrm>
                  <a:off x="9293408" y="3982585"/>
                  <a:ext cx="59571" cy="60515"/>
                </a:xfrm>
                <a:custGeom>
                  <a:avLst/>
                  <a:gdLst>
                    <a:gd name="connsiteX0" fmla="*/ 2830 w 59571"/>
                    <a:gd name="connsiteY0" fmla="*/ 18028 h 60515"/>
                    <a:gd name="connsiteX1" fmla="*/ 42258 w 59571"/>
                    <a:gd name="connsiteY1" fmla="*/ 2399 h 60515"/>
                    <a:gd name="connsiteX2" fmla="*/ 56920 w 59571"/>
                    <a:gd name="connsiteY2" fmla="*/ 42084 h 60515"/>
                    <a:gd name="connsiteX3" fmla="*/ 17349 w 59571"/>
                    <a:gd name="connsiteY3" fmla="*/ 58054 h 60515"/>
                    <a:gd name="connsiteX4" fmla="*/ 2830 w 59571"/>
                    <a:gd name="connsiteY4" fmla="*/ 18028 h 60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 h="60515">
                      <a:moveTo>
                        <a:pt x="2830" y="18028"/>
                      </a:moveTo>
                      <a:cubicBezTo>
                        <a:pt x="9890" y="2655"/>
                        <a:pt x="27369" y="-3949"/>
                        <a:pt x="42258" y="2399"/>
                      </a:cubicBezTo>
                      <a:cubicBezTo>
                        <a:pt x="57091" y="8890"/>
                        <a:pt x="63666" y="26654"/>
                        <a:pt x="56920" y="42084"/>
                      </a:cubicBezTo>
                      <a:cubicBezTo>
                        <a:pt x="50173" y="57514"/>
                        <a:pt x="32465" y="64659"/>
                        <a:pt x="17349" y="58054"/>
                      </a:cubicBezTo>
                      <a:cubicBezTo>
                        <a:pt x="2176" y="51564"/>
                        <a:pt x="-4144" y="33259"/>
                        <a:pt x="2830" y="18028"/>
                      </a:cubicBezTo>
                      <a:close/>
                    </a:path>
                  </a:pathLst>
                </a:custGeom>
                <a:grpFill/>
                <a:ln w="2845" cap="flat">
                  <a:noFill/>
                  <a:prstDash val="solid"/>
                  <a:miter/>
                </a:ln>
              </p:spPr>
              <p:txBody>
                <a:bodyPr rtlCol="0" anchor="ctr"/>
                <a:lstStyle/>
                <a:p>
                  <a:endParaRPr lang="en-US"/>
                </a:p>
              </p:txBody>
            </p:sp>
            <p:sp>
              <p:nvSpPr>
                <p:cNvPr id="1389" name="Freeform: Shape 1388">
                  <a:extLst>
                    <a:ext uri="{FF2B5EF4-FFF2-40B4-BE49-F238E27FC236}">
                      <a16:creationId xmlns:a16="http://schemas.microsoft.com/office/drawing/2014/main" id="{79FCE4AA-8D3E-3554-3F83-62A4745066C4}"/>
                    </a:ext>
                  </a:extLst>
                </p:cNvPr>
                <p:cNvSpPr/>
                <p:nvPr/>
              </p:nvSpPr>
              <p:spPr>
                <a:xfrm>
                  <a:off x="9154047" y="3917109"/>
                  <a:ext cx="57670" cy="58687"/>
                </a:xfrm>
                <a:custGeom>
                  <a:avLst/>
                  <a:gdLst>
                    <a:gd name="connsiteX0" fmla="*/ 3266 w 57670"/>
                    <a:gd name="connsiteY0" fmla="*/ 16547 h 58687"/>
                    <a:gd name="connsiteX1" fmla="*/ 42068 w 57670"/>
                    <a:gd name="connsiteY1" fmla="*/ 2882 h 58687"/>
                    <a:gd name="connsiteX2" fmla="*/ 54566 w 57670"/>
                    <a:gd name="connsiteY2" fmla="*/ 42054 h 58687"/>
                    <a:gd name="connsiteX3" fmla="*/ 15763 w 57670"/>
                    <a:gd name="connsiteY3" fmla="*/ 55719 h 58687"/>
                    <a:gd name="connsiteX4" fmla="*/ 3266 w 57670"/>
                    <a:gd name="connsiteY4" fmla="*/ 16547 h 58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70" h="58687">
                      <a:moveTo>
                        <a:pt x="3266" y="16547"/>
                      </a:moveTo>
                      <a:cubicBezTo>
                        <a:pt x="10668" y="2028"/>
                        <a:pt x="28033" y="-4093"/>
                        <a:pt x="42068" y="2882"/>
                      </a:cubicBezTo>
                      <a:cubicBezTo>
                        <a:pt x="56103" y="9857"/>
                        <a:pt x="61711" y="27393"/>
                        <a:pt x="54566" y="42054"/>
                      </a:cubicBezTo>
                      <a:cubicBezTo>
                        <a:pt x="47420" y="56715"/>
                        <a:pt x="30054" y="62836"/>
                        <a:pt x="15763" y="55719"/>
                      </a:cubicBezTo>
                      <a:cubicBezTo>
                        <a:pt x="1472" y="48602"/>
                        <a:pt x="-4136" y="31094"/>
                        <a:pt x="3266" y="16547"/>
                      </a:cubicBezTo>
                      <a:close/>
                    </a:path>
                  </a:pathLst>
                </a:custGeom>
                <a:grpFill/>
                <a:ln w="2845" cap="flat">
                  <a:noFill/>
                  <a:prstDash val="solid"/>
                  <a:miter/>
                </a:ln>
              </p:spPr>
              <p:txBody>
                <a:bodyPr rtlCol="0" anchor="ctr"/>
                <a:lstStyle/>
                <a:p>
                  <a:endParaRPr lang="en-US"/>
                </a:p>
              </p:txBody>
            </p:sp>
            <p:sp>
              <p:nvSpPr>
                <p:cNvPr id="1390" name="Freeform: Shape 1389">
                  <a:extLst>
                    <a:ext uri="{FF2B5EF4-FFF2-40B4-BE49-F238E27FC236}">
                      <a16:creationId xmlns:a16="http://schemas.microsoft.com/office/drawing/2014/main" id="{B47E01F5-D339-6950-9C03-A37938EAAEFA}"/>
                    </a:ext>
                  </a:extLst>
                </p:cNvPr>
                <p:cNvSpPr/>
                <p:nvPr/>
              </p:nvSpPr>
              <p:spPr>
                <a:xfrm>
                  <a:off x="9017599" y="3846093"/>
                  <a:ext cx="55669" cy="56834"/>
                </a:xfrm>
                <a:custGeom>
                  <a:avLst/>
                  <a:gdLst>
                    <a:gd name="connsiteX0" fmla="*/ 3721 w 55669"/>
                    <a:gd name="connsiteY0" fmla="*/ 14856 h 56834"/>
                    <a:gd name="connsiteX1" fmla="*/ 41641 w 55669"/>
                    <a:gd name="connsiteY1" fmla="*/ 3383 h 56834"/>
                    <a:gd name="connsiteX2" fmla="*/ 54623 w 55669"/>
                    <a:gd name="connsiteY2" fmla="*/ 20208 h 56834"/>
                    <a:gd name="connsiteX3" fmla="*/ 52146 w 55669"/>
                    <a:gd name="connsiteY3" fmla="*/ 41758 h 56834"/>
                    <a:gd name="connsiteX4" fmla="*/ 35350 w 55669"/>
                    <a:gd name="connsiteY4" fmla="*/ 55651 h 56834"/>
                    <a:gd name="connsiteX5" fmla="*/ 14140 w 55669"/>
                    <a:gd name="connsiteY5" fmla="*/ 53373 h 56834"/>
                    <a:gd name="connsiteX6" fmla="*/ 3721 w 55669"/>
                    <a:gd name="connsiteY6" fmla="*/ 14884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669" h="56834">
                      <a:moveTo>
                        <a:pt x="3721" y="14856"/>
                      </a:moveTo>
                      <a:cubicBezTo>
                        <a:pt x="11436" y="1134"/>
                        <a:pt x="28403" y="-4019"/>
                        <a:pt x="41641" y="3383"/>
                      </a:cubicBezTo>
                      <a:cubicBezTo>
                        <a:pt x="48274" y="7084"/>
                        <a:pt x="52715" y="13233"/>
                        <a:pt x="54623" y="20208"/>
                      </a:cubicBezTo>
                      <a:cubicBezTo>
                        <a:pt x="56530" y="27126"/>
                        <a:pt x="55904" y="34812"/>
                        <a:pt x="52146" y="41758"/>
                      </a:cubicBezTo>
                      <a:cubicBezTo>
                        <a:pt x="48416" y="48676"/>
                        <a:pt x="42239" y="53544"/>
                        <a:pt x="35350" y="55651"/>
                      </a:cubicBezTo>
                      <a:cubicBezTo>
                        <a:pt x="28488" y="57729"/>
                        <a:pt x="20859" y="57131"/>
                        <a:pt x="14140" y="53373"/>
                      </a:cubicBezTo>
                      <a:cubicBezTo>
                        <a:pt x="675" y="45858"/>
                        <a:pt x="-3994" y="28606"/>
                        <a:pt x="3721" y="14884"/>
                      </a:cubicBezTo>
                      <a:close/>
                    </a:path>
                  </a:pathLst>
                </a:custGeom>
                <a:grpFill/>
                <a:ln w="2845" cap="flat">
                  <a:noFill/>
                  <a:prstDash val="solid"/>
                  <a:miter/>
                </a:ln>
              </p:spPr>
              <p:txBody>
                <a:bodyPr rtlCol="0" anchor="ctr"/>
                <a:lstStyle/>
                <a:p>
                  <a:endParaRPr lang="en-US"/>
                </a:p>
              </p:txBody>
            </p:sp>
            <p:sp>
              <p:nvSpPr>
                <p:cNvPr id="1391" name="Freeform: Shape 1390">
                  <a:extLst>
                    <a:ext uri="{FF2B5EF4-FFF2-40B4-BE49-F238E27FC236}">
                      <a16:creationId xmlns:a16="http://schemas.microsoft.com/office/drawing/2014/main" id="{ADB84A98-401A-4E9B-E18D-9027E5CEC988}"/>
                    </a:ext>
                  </a:extLst>
                </p:cNvPr>
                <p:cNvSpPr/>
                <p:nvPr/>
              </p:nvSpPr>
              <p:spPr>
                <a:xfrm>
                  <a:off x="8884117" y="3769618"/>
                  <a:ext cx="53946" cy="54554"/>
                </a:xfrm>
                <a:custGeom>
                  <a:avLst/>
                  <a:gdLst>
                    <a:gd name="connsiteX0" fmla="*/ 4200 w 53946"/>
                    <a:gd name="connsiteY0" fmla="*/ 13298 h 54554"/>
                    <a:gd name="connsiteX1" fmla="*/ 20996 w 53946"/>
                    <a:gd name="connsiteY1" fmla="*/ 829 h 54554"/>
                    <a:gd name="connsiteX2" fmla="*/ 41208 w 53946"/>
                    <a:gd name="connsiteY2" fmla="*/ 3762 h 54554"/>
                    <a:gd name="connsiteX3" fmla="*/ 49948 w 53946"/>
                    <a:gd name="connsiteY3" fmla="*/ 40913 h 54554"/>
                    <a:gd name="connsiteX4" fmla="*/ 12683 w 53946"/>
                    <a:gd name="connsiteY4" fmla="*/ 50848 h 54554"/>
                    <a:gd name="connsiteX5" fmla="*/ 670 w 53946"/>
                    <a:gd name="connsiteY5" fmla="*/ 34023 h 54554"/>
                    <a:gd name="connsiteX6" fmla="*/ 4200 w 53946"/>
                    <a:gd name="connsiteY6" fmla="*/ 13270 h 5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46" h="54554">
                      <a:moveTo>
                        <a:pt x="4200" y="13298"/>
                      </a:moveTo>
                      <a:cubicBezTo>
                        <a:pt x="8185" y="6836"/>
                        <a:pt x="14335" y="2538"/>
                        <a:pt x="20996" y="829"/>
                      </a:cubicBezTo>
                      <a:cubicBezTo>
                        <a:pt x="27715" y="-907"/>
                        <a:pt x="34860" y="89"/>
                        <a:pt x="41208" y="3762"/>
                      </a:cubicBezTo>
                      <a:cubicBezTo>
                        <a:pt x="53820" y="11220"/>
                        <a:pt x="57720" y="27846"/>
                        <a:pt x="49948" y="40913"/>
                      </a:cubicBezTo>
                      <a:cubicBezTo>
                        <a:pt x="42177" y="53980"/>
                        <a:pt x="25494" y="58449"/>
                        <a:pt x="12683" y="50848"/>
                      </a:cubicBezTo>
                      <a:cubicBezTo>
                        <a:pt x="6249" y="47119"/>
                        <a:pt x="2207" y="40799"/>
                        <a:pt x="670" y="34023"/>
                      </a:cubicBezTo>
                      <a:cubicBezTo>
                        <a:pt x="-868" y="27191"/>
                        <a:pt x="214" y="19761"/>
                        <a:pt x="4200" y="13270"/>
                      </a:cubicBezTo>
                      <a:close/>
                    </a:path>
                  </a:pathLst>
                </a:custGeom>
                <a:grpFill/>
                <a:ln w="2845" cap="flat">
                  <a:noFill/>
                  <a:prstDash val="solid"/>
                  <a:miter/>
                </a:ln>
              </p:spPr>
              <p:txBody>
                <a:bodyPr rtlCol="0" anchor="ctr"/>
                <a:lstStyle/>
                <a:p>
                  <a:endParaRPr lang="en-US"/>
                </a:p>
              </p:txBody>
            </p:sp>
            <p:sp>
              <p:nvSpPr>
                <p:cNvPr id="1392" name="Freeform: Shape 1391">
                  <a:extLst>
                    <a:ext uri="{FF2B5EF4-FFF2-40B4-BE49-F238E27FC236}">
                      <a16:creationId xmlns:a16="http://schemas.microsoft.com/office/drawing/2014/main" id="{6D8C58CA-3B12-0907-47D6-69D9DFA9186F}"/>
                    </a:ext>
                  </a:extLst>
                </p:cNvPr>
                <p:cNvSpPr/>
                <p:nvPr/>
              </p:nvSpPr>
              <p:spPr>
                <a:xfrm>
                  <a:off x="8753966" y="3687475"/>
                  <a:ext cx="52117" cy="52569"/>
                </a:xfrm>
                <a:custGeom>
                  <a:avLst/>
                  <a:gdLst>
                    <a:gd name="connsiteX0" fmla="*/ 4593 w 52117"/>
                    <a:gd name="connsiteY0" fmla="*/ 12059 h 52569"/>
                    <a:gd name="connsiteX1" fmla="*/ 40804 w 52117"/>
                    <a:gd name="connsiteY1" fmla="*/ 4116 h 52569"/>
                    <a:gd name="connsiteX2" fmla="*/ 47665 w 52117"/>
                    <a:gd name="connsiteY2" fmla="*/ 40413 h 52569"/>
                    <a:gd name="connsiteX3" fmla="*/ 11454 w 52117"/>
                    <a:gd name="connsiteY3" fmla="*/ 48356 h 52569"/>
                    <a:gd name="connsiteX4" fmla="*/ 4593 w 52117"/>
                    <a:gd name="connsiteY4" fmla="*/ 12059 h 52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17" h="52569">
                      <a:moveTo>
                        <a:pt x="4593" y="12059"/>
                      </a:moveTo>
                      <a:cubicBezTo>
                        <a:pt x="12792" y="-97"/>
                        <a:pt x="28990" y="-3656"/>
                        <a:pt x="40804" y="4116"/>
                      </a:cubicBezTo>
                      <a:cubicBezTo>
                        <a:pt x="52590" y="11888"/>
                        <a:pt x="55664" y="28115"/>
                        <a:pt x="47665" y="40413"/>
                      </a:cubicBezTo>
                      <a:cubicBezTo>
                        <a:pt x="39666" y="52711"/>
                        <a:pt x="23467" y="56270"/>
                        <a:pt x="11454" y="48356"/>
                      </a:cubicBezTo>
                      <a:cubicBezTo>
                        <a:pt x="-532" y="40470"/>
                        <a:pt x="-3606" y="24215"/>
                        <a:pt x="4593" y="12059"/>
                      </a:cubicBezTo>
                      <a:close/>
                    </a:path>
                  </a:pathLst>
                </a:custGeom>
                <a:grpFill/>
                <a:ln w="2845" cap="flat">
                  <a:noFill/>
                  <a:prstDash val="solid"/>
                  <a:miter/>
                </a:ln>
              </p:spPr>
              <p:txBody>
                <a:bodyPr rtlCol="0" anchor="ctr"/>
                <a:lstStyle/>
                <a:p>
                  <a:endParaRPr lang="en-US"/>
                </a:p>
              </p:txBody>
            </p:sp>
            <p:sp>
              <p:nvSpPr>
                <p:cNvPr id="1393" name="Freeform: Shape 1392">
                  <a:extLst>
                    <a:ext uri="{FF2B5EF4-FFF2-40B4-BE49-F238E27FC236}">
                      <a16:creationId xmlns:a16="http://schemas.microsoft.com/office/drawing/2014/main" id="{9E94FAB5-BDC0-D17F-B41A-44365C543454}"/>
                    </a:ext>
                  </a:extLst>
                </p:cNvPr>
                <p:cNvSpPr/>
                <p:nvPr/>
              </p:nvSpPr>
              <p:spPr>
                <a:xfrm>
                  <a:off x="8627425" y="3600033"/>
                  <a:ext cx="50083" cy="50697"/>
                </a:xfrm>
                <a:custGeom>
                  <a:avLst/>
                  <a:gdLst>
                    <a:gd name="connsiteX0" fmla="*/ 5047 w 50083"/>
                    <a:gd name="connsiteY0" fmla="*/ 10680 h 50697"/>
                    <a:gd name="connsiteX1" fmla="*/ 40092 w 50083"/>
                    <a:gd name="connsiteY1" fmla="*/ 4587 h 50697"/>
                    <a:gd name="connsiteX2" fmla="*/ 45159 w 50083"/>
                    <a:gd name="connsiteY2" fmla="*/ 39917 h 50697"/>
                    <a:gd name="connsiteX3" fmla="*/ 10115 w 50083"/>
                    <a:gd name="connsiteY3" fmla="*/ 46009 h 50697"/>
                    <a:gd name="connsiteX4" fmla="*/ 5047 w 50083"/>
                    <a:gd name="connsiteY4" fmla="*/ 10680 h 5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83" h="50697">
                      <a:moveTo>
                        <a:pt x="5047" y="10680"/>
                      </a:moveTo>
                      <a:cubicBezTo>
                        <a:pt x="13417" y="-679"/>
                        <a:pt x="29103" y="-3412"/>
                        <a:pt x="40092" y="4587"/>
                      </a:cubicBezTo>
                      <a:cubicBezTo>
                        <a:pt x="51081" y="12587"/>
                        <a:pt x="53358" y="28416"/>
                        <a:pt x="45159" y="39917"/>
                      </a:cubicBezTo>
                      <a:cubicBezTo>
                        <a:pt x="36961" y="51418"/>
                        <a:pt x="21275" y="54151"/>
                        <a:pt x="10115" y="46009"/>
                      </a:cubicBezTo>
                      <a:cubicBezTo>
                        <a:pt x="-1045" y="37867"/>
                        <a:pt x="-3322" y="22038"/>
                        <a:pt x="5047" y="10680"/>
                      </a:cubicBezTo>
                      <a:close/>
                    </a:path>
                  </a:pathLst>
                </a:custGeom>
                <a:grpFill/>
                <a:ln w="2845" cap="flat">
                  <a:noFill/>
                  <a:prstDash val="solid"/>
                  <a:miter/>
                </a:ln>
              </p:spPr>
              <p:txBody>
                <a:bodyPr rtlCol="0" anchor="ctr"/>
                <a:lstStyle/>
                <a:p>
                  <a:endParaRPr lang="en-US"/>
                </a:p>
              </p:txBody>
            </p:sp>
            <p:sp>
              <p:nvSpPr>
                <p:cNvPr id="1394" name="Freeform: Shape 1393">
                  <a:extLst>
                    <a:ext uri="{FF2B5EF4-FFF2-40B4-BE49-F238E27FC236}">
                      <a16:creationId xmlns:a16="http://schemas.microsoft.com/office/drawing/2014/main" id="{E918AAD6-D6C0-DC29-D799-5E34F0D5E817}"/>
                    </a:ext>
                  </a:extLst>
                </p:cNvPr>
                <p:cNvSpPr/>
                <p:nvPr/>
              </p:nvSpPr>
              <p:spPr>
                <a:xfrm>
                  <a:off x="8504507" y="3507578"/>
                  <a:ext cx="48237" cy="48682"/>
                </a:xfrm>
                <a:custGeom>
                  <a:avLst/>
                  <a:gdLst>
                    <a:gd name="connsiteX0" fmla="*/ 5495 w 48237"/>
                    <a:gd name="connsiteY0" fmla="*/ 9417 h 48682"/>
                    <a:gd name="connsiteX1" fmla="*/ 39287 w 48237"/>
                    <a:gd name="connsiteY1" fmla="*/ 5089 h 48682"/>
                    <a:gd name="connsiteX2" fmla="*/ 42931 w 48237"/>
                    <a:gd name="connsiteY2" fmla="*/ 38995 h 48682"/>
                    <a:gd name="connsiteX3" fmla="*/ 8854 w 48237"/>
                    <a:gd name="connsiteY3" fmla="*/ 43692 h 48682"/>
                    <a:gd name="connsiteX4" fmla="*/ 5495 w 48237"/>
                    <a:gd name="connsiteY4" fmla="*/ 9417 h 48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7" h="48682">
                      <a:moveTo>
                        <a:pt x="5495" y="9417"/>
                      </a:moveTo>
                      <a:cubicBezTo>
                        <a:pt x="13979" y="-1174"/>
                        <a:pt x="29095" y="-3138"/>
                        <a:pt x="39287" y="5089"/>
                      </a:cubicBezTo>
                      <a:cubicBezTo>
                        <a:pt x="49536" y="13231"/>
                        <a:pt x="51300" y="28234"/>
                        <a:pt x="42931" y="38995"/>
                      </a:cubicBezTo>
                      <a:cubicBezTo>
                        <a:pt x="34647" y="49671"/>
                        <a:pt x="19245" y="51948"/>
                        <a:pt x="8854" y="43692"/>
                      </a:cubicBezTo>
                      <a:cubicBezTo>
                        <a:pt x="-1480" y="35351"/>
                        <a:pt x="-2989" y="20035"/>
                        <a:pt x="5495" y="9417"/>
                      </a:cubicBezTo>
                      <a:close/>
                    </a:path>
                  </a:pathLst>
                </a:custGeom>
                <a:grpFill/>
                <a:ln w="2845" cap="flat">
                  <a:noFill/>
                  <a:prstDash val="solid"/>
                  <a:miter/>
                </a:ln>
              </p:spPr>
              <p:txBody>
                <a:bodyPr rtlCol="0" anchor="ctr"/>
                <a:lstStyle/>
                <a:p>
                  <a:endParaRPr lang="en-US"/>
                </a:p>
              </p:txBody>
            </p:sp>
            <p:sp>
              <p:nvSpPr>
                <p:cNvPr id="1395" name="Freeform: Shape 1394">
                  <a:extLst>
                    <a:ext uri="{FF2B5EF4-FFF2-40B4-BE49-F238E27FC236}">
                      <a16:creationId xmlns:a16="http://schemas.microsoft.com/office/drawing/2014/main" id="{04DCA98D-407B-2D92-7789-A7581FBBA31F}"/>
                    </a:ext>
                  </a:extLst>
                </p:cNvPr>
                <p:cNvSpPr/>
                <p:nvPr/>
              </p:nvSpPr>
              <p:spPr>
                <a:xfrm>
                  <a:off x="8385481" y="3410178"/>
                  <a:ext cx="46535" cy="46473"/>
                </a:xfrm>
                <a:custGeom>
                  <a:avLst/>
                  <a:gdLst>
                    <a:gd name="connsiteX0" fmla="*/ 5836 w 46535"/>
                    <a:gd name="connsiteY0" fmla="*/ 8373 h 46473"/>
                    <a:gd name="connsiteX1" fmla="*/ 38660 w 46535"/>
                    <a:gd name="connsiteY1" fmla="*/ 5270 h 46473"/>
                    <a:gd name="connsiteX2" fmla="*/ 40795 w 46535"/>
                    <a:gd name="connsiteY2" fmla="*/ 37980 h 46473"/>
                    <a:gd name="connsiteX3" fmla="*/ 7971 w 46535"/>
                    <a:gd name="connsiteY3" fmla="*/ 41112 h 46473"/>
                    <a:gd name="connsiteX4" fmla="*/ 5836 w 46535"/>
                    <a:gd name="connsiteY4" fmla="*/ 8373 h 46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5" h="46473">
                      <a:moveTo>
                        <a:pt x="5836" y="8373"/>
                      </a:moveTo>
                      <a:cubicBezTo>
                        <a:pt x="14348" y="-1420"/>
                        <a:pt x="29067" y="-2843"/>
                        <a:pt x="38660" y="5270"/>
                      </a:cubicBezTo>
                      <a:cubicBezTo>
                        <a:pt x="48254" y="13384"/>
                        <a:pt x="49222" y="28016"/>
                        <a:pt x="40795" y="37980"/>
                      </a:cubicBezTo>
                      <a:cubicBezTo>
                        <a:pt x="32397" y="47944"/>
                        <a:pt x="17680" y="49339"/>
                        <a:pt x="7971" y="41112"/>
                      </a:cubicBezTo>
                      <a:cubicBezTo>
                        <a:pt x="-1736" y="32884"/>
                        <a:pt x="-2733" y="18252"/>
                        <a:pt x="5836" y="8373"/>
                      </a:cubicBezTo>
                      <a:close/>
                    </a:path>
                  </a:pathLst>
                </a:custGeom>
                <a:grpFill/>
                <a:ln w="2845" cap="flat">
                  <a:noFill/>
                  <a:prstDash val="solid"/>
                  <a:miter/>
                </a:ln>
              </p:spPr>
              <p:txBody>
                <a:bodyPr rtlCol="0" anchor="ctr"/>
                <a:lstStyle/>
                <a:p>
                  <a:endParaRPr lang="en-US"/>
                </a:p>
              </p:txBody>
            </p:sp>
            <p:sp>
              <p:nvSpPr>
                <p:cNvPr id="1396" name="Freeform: Shape 1395">
                  <a:extLst>
                    <a:ext uri="{FF2B5EF4-FFF2-40B4-BE49-F238E27FC236}">
                      <a16:creationId xmlns:a16="http://schemas.microsoft.com/office/drawing/2014/main" id="{1E71F033-9092-112D-3B7B-A3A78C6C0561}"/>
                    </a:ext>
                  </a:extLst>
                </p:cNvPr>
                <p:cNvSpPr/>
                <p:nvPr/>
              </p:nvSpPr>
              <p:spPr>
                <a:xfrm>
                  <a:off x="8270771" y="3307735"/>
                  <a:ext cx="44481" cy="44617"/>
                </a:xfrm>
                <a:custGeom>
                  <a:avLst/>
                  <a:gdLst>
                    <a:gd name="connsiteX0" fmla="*/ 6218 w 44481"/>
                    <a:gd name="connsiteY0" fmla="*/ 7306 h 44617"/>
                    <a:gd name="connsiteX1" fmla="*/ 37675 w 44481"/>
                    <a:gd name="connsiteY1" fmla="*/ 5712 h 44617"/>
                    <a:gd name="connsiteX2" fmla="*/ 38359 w 44481"/>
                    <a:gd name="connsiteY2" fmla="*/ 37226 h 44617"/>
                    <a:gd name="connsiteX3" fmla="*/ 6901 w 44481"/>
                    <a:gd name="connsiteY3" fmla="*/ 38820 h 44617"/>
                    <a:gd name="connsiteX4" fmla="*/ 6218 w 44481"/>
                    <a:gd name="connsiteY4" fmla="*/ 7306 h 44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81" h="44617">
                      <a:moveTo>
                        <a:pt x="6218" y="7306"/>
                      </a:moveTo>
                      <a:cubicBezTo>
                        <a:pt x="14787" y="-1775"/>
                        <a:pt x="28850" y="-2487"/>
                        <a:pt x="37675" y="5712"/>
                      </a:cubicBezTo>
                      <a:cubicBezTo>
                        <a:pt x="46472" y="13911"/>
                        <a:pt x="46785" y="28031"/>
                        <a:pt x="38359" y="37226"/>
                      </a:cubicBezTo>
                      <a:cubicBezTo>
                        <a:pt x="29932" y="46421"/>
                        <a:pt x="15841" y="47133"/>
                        <a:pt x="6901" y="38820"/>
                      </a:cubicBezTo>
                      <a:cubicBezTo>
                        <a:pt x="-2038" y="30508"/>
                        <a:pt x="-2322" y="16387"/>
                        <a:pt x="6218" y="7306"/>
                      </a:cubicBezTo>
                      <a:close/>
                    </a:path>
                  </a:pathLst>
                </a:custGeom>
                <a:grpFill/>
                <a:ln w="2845" cap="flat">
                  <a:noFill/>
                  <a:prstDash val="solid"/>
                  <a:miter/>
                </a:ln>
              </p:spPr>
              <p:txBody>
                <a:bodyPr rtlCol="0" anchor="ctr"/>
                <a:lstStyle/>
                <a:p>
                  <a:endParaRPr lang="en-US"/>
                </a:p>
              </p:txBody>
            </p:sp>
            <p:sp>
              <p:nvSpPr>
                <p:cNvPr id="1397" name="Freeform: Shape 1396">
                  <a:extLst>
                    <a:ext uri="{FF2B5EF4-FFF2-40B4-BE49-F238E27FC236}">
                      <a16:creationId xmlns:a16="http://schemas.microsoft.com/office/drawing/2014/main" id="{B1CA5E7C-30A3-D142-CCA7-D6F0B6895E9B}"/>
                    </a:ext>
                  </a:extLst>
                </p:cNvPr>
                <p:cNvSpPr/>
                <p:nvPr/>
              </p:nvSpPr>
              <p:spPr>
                <a:xfrm>
                  <a:off x="8160215" y="3200776"/>
                  <a:ext cx="42477" cy="42724"/>
                </a:xfrm>
                <a:custGeom>
                  <a:avLst/>
                  <a:gdLst>
                    <a:gd name="connsiteX0" fmla="*/ 6631 w 42477"/>
                    <a:gd name="connsiteY0" fmla="*/ 6313 h 42724"/>
                    <a:gd name="connsiteX1" fmla="*/ 36637 w 42477"/>
                    <a:gd name="connsiteY1" fmla="*/ 6114 h 42724"/>
                    <a:gd name="connsiteX2" fmla="*/ 42473 w 42477"/>
                    <a:gd name="connsiteY2" fmla="*/ 21145 h 42724"/>
                    <a:gd name="connsiteX3" fmla="*/ 36011 w 42477"/>
                    <a:gd name="connsiteY3" fmla="*/ 36262 h 42724"/>
                    <a:gd name="connsiteX4" fmla="*/ 20837 w 42477"/>
                    <a:gd name="connsiteY4" fmla="*/ 42724 h 42724"/>
                    <a:gd name="connsiteX5" fmla="*/ 5920 w 42477"/>
                    <a:gd name="connsiteY5" fmla="*/ 36518 h 42724"/>
                    <a:gd name="connsiteX6" fmla="*/ 6603 w 42477"/>
                    <a:gd name="connsiteY6" fmla="*/ 6285 h 4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477" h="42724">
                      <a:moveTo>
                        <a:pt x="6631" y="6313"/>
                      </a:moveTo>
                      <a:cubicBezTo>
                        <a:pt x="15172" y="-2028"/>
                        <a:pt x="28609" y="-2113"/>
                        <a:pt x="36637" y="6114"/>
                      </a:cubicBezTo>
                      <a:cubicBezTo>
                        <a:pt x="40651" y="10242"/>
                        <a:pt x="42587" y="15679"/>
                        <a:pt x="42473" y="21145"/>
                      </a:cubicBezTo>
                      <a:cubicBezTo>
                        <a:pt x="42359" y="26611"/>
                        <a:pt x="40252" y="32049"/>
                        <a:pt x="36011" y="36262"/>
                      </a:cubicBezTo>
                      <a:cubicBezTo>
                        <a:pt x="31797" y="40475"/>
                        <a:pt x="26274" y="42696"/>
                        <a:pt x="20837" y="42724"/>
                      </a:cubicBezTo>
                      <a:cubicBezTo>
                        <a:pt x="15400" y="42753"/>
                        <a:pt x="9991" y="40703"/>
                        <a:pt x="5920" y="36518"/>
                      </a:cubicBezTo>
                      <a:cubicBezTo>
                        <a:pt x="-2222" y="28177"/>
                        <a:pt x="-1938" y="14626"/>
                        <a:pt x="6603" y="6285"/>
                      </a:cubicBezTo>
                      <a:close/>
                    </a:path>
                  </a:pathLst>
                </a:custGeom>
                <a:grpFill/>
                <a:ln w="2845" cap="flat">
                  <a:noFill/>
                  <a:prstDash val="solid"/>
                  <a:miter/>
                </a:ln>
              </p:spPr>
              <p:txBody>
                <a:bodyPr rtlCol="0" anchor="ctr"/>
                <a:lstStyle/>
                <a:p>
                  <a:endParaRPr lang="en-US"/>
                </a:p>
              </p:txBody>
            </p:sp>
            <p:sp>
              <p:nvSpPr>
                <p:cNvPr id="1398" name="Freeform: Shape 1397">
                  <a:extLst>
                    <a:ext uri="{FF2B5EF4-FFF2-40B4-BE49-F238E27FC236}">
                      <a16:creationId xmlns:a16="http://schemas.microsoft.com/office/drawing/2014/main" id="{A8451967-8F0E-2C5F-C132-19CA117E18E0}"/>
                    </a:ext>
                  </a:extLst>
                </p:cNvPr>
                <p:cNvSpPr/>
                <p:nvPr/>
              </p:nvSpPr>
              <p:spPr>
                <a:xfrm>
                  <a:off x="8054071" y="3089477"/>
                  <a:ext cx="40835" cy="40505"/>
                </a:xfrm>
                <a:custGeom>
                  <a:avLst/>
                  <a:gdLst>
                    <a:gd name="connsiteX0" fmla="*/ 6959 w 40835"/>
                    <a:gd name="connsiteY0" fmla="*/ 5419 h 40505"/>
                    <a:gd name="connsiteX1" fmla="*/ 35655 w 40835"/>
                    <a:gd name="connsiteY1" fmla="*/ 6330 h 40505"/>
                    <a:gd name="connsiteX2" fmla="*/ 34060 w 40835"/>
                    <a:gd name="connsiteY2" fmla="*/ 34912 h 40505"/>
                    <a:gd name="connsiteX3" fmla="*/ 5194 w 40835"/>
                    <a:gd name="connsiteY3" fmla="*/ 34172 h 40505"/>
                    <a:gd name="connsiteX4" fmla="*/ 6959 w 40835"/>
                    <a:gd name="connsiteY4" fmla="*/ 5419 h 4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35" h="40505">
                      <a:moveTo>
                        <a:pt x="6959" y="5419"/>
                      </a:moveTo>
                      <a:cubicBezTo>
                        <a:pt x="15442" y="-2239"/>
                        <a:pt x="28082" y="-1641"/>
                        <a:pt x="35655" y="6330"/>
                      </a:cubicBezTo>
                      <a:cubicBezTo>
                        <a:pt x="43142" y="14387"/>
                        <a:pt x="42430" y="27169"/>
                        <a:pt x="34060" y="34912"/>
                      </a:cubicBezTo>
                      <a:cubicBezTo>
                        <a:pt x="25691" y="42655"/>
                        <a:pt x="12766" y="42314"/>
                        <a:pt x="5194" y="34172"/>
                      </a:cubicBezTo>
                      <a:cubicBezTo>
                        <a:pt x="-2464" y="26087"/>
                        <a:pt x="-1468" y="13020"/>
                        <a:pt x="6959" y="5419"/>
                      </a:cubicBezTo>
                      <a:close/>
                    </a:path>
                  </a:pathLst>
                </a:custGeom>
                <a:grpFill/>
                <a:ln w="2845" cap="flat">
                  <a:noFill/>
                  <a:prstDash val="solid"/>
                  <a:miter/>
                </a:ln>
              </p:spPr>
              <p:txBody>
                <a:bodyPr rtlCol="0" anchor="ctr"/>
                <a:lstStyle/>
                <a:p>
                  <a:endParaRPr lang="en-US"/>
                </a:p>
              </p:txBody>
            </p:sp>
            <p:sp>
              <p:nvSpPr>
                <p:cNvPr id="1399" name="Freeform: Shape 1398">
                  <a:extLst>
                    <a:ext uri="{FF2B5EF4-FFF2-40B4-BE49-F238E27FC236}">
                      <a16:creationId xmlns:a16="http://schemas.microsoft.com/office/drawing/2014/main" id="{2CD9278A-4DEE-3FBB-C78A-51769C8783AF}"/>
                    </a:ext>
                  </a:extLst>
                </p:cNvPr>
                <p:cNvSpPr/>
                <p:nvPr/>
              </p:nvSpPr>
              <p:spPr>
                <a:xfrm>
                  <a:off x="7952833" y="2973686"/>
                  <a:ext cx="38886" cy="38574"/>
                </a:xfrm>
                <a:custGeom>
                  <a:avLst/>
                  <a:gdLst>
                    <a:gd name="connsiteX0" fmla="*/ 7162 w 38886"/>
                    <a:gd name="connsiteY0" fmla="*/ 4689 h 38574"/>
                    <a:gd name="connsiteX1" fmla="*/ 34520 w 38886"/>
                    <a:gd name="connsiteY1" fmla="*/ 6597 h 38574"/>
                    <a:gd name="connsiteX2" fmla="*/ 31787 w 38886"/>
                    <a:gd name="connsiteY2" fmla="*/ 33812 h 38574"/>
                    <a:gd name="connsiteX3" fmla="*/ 4429 w 38886"/>
                    <a:gd name="connsiteY3" fmla="*/ 31905 h 38574"/>
                    <a:gd name="connsiteX4" fmla="*/ 7162 w 38886"/>
                    <a:gd name="connsiteY4" fmla="*/ 4689 h 38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86" h="38574">
                      <a:moveTo>
                        <a:pt x="7162" y="4689"/>
                      </a:moveTo>
                      <a:cubicBezTo>
                        <a:pt x="15503" y="-2257"/>
                        <a:pt x="27745" y="-1375"/>
                        <a:pt x="34520" y="6597"/>
                      </a:cubicBezTo>
                      <a:cubicBezTo>
                        <a:pt x="41267" y="14596"/>
                        <a:pt x="40072" y="26780"/>
                        <a:pt x="31787" y="33812"/>
                      </a:cubicBezTo>
                      <a:cubicBezTo>
                        <a:pt x="23532" y="40844"/>
                        <a:pt x="11290" y="39990"/>
                        <a:pt x="4429" y="31905"/>
                      </a:cubicBezTo>
                      <a:cubicBezTo>
                        <a:pt x="-2403" y="23820"/>
                        <a:pt x="-1207" y="11636"/>
                        <a:pt x="7162" y="4689"/>
                      </a:cubicBezTo>
                      <a:close/>
                    </a:path>
                  </a:pathLst>
                </a:custGeom>
                <a:grpFill/>
                <a:ln w="2845" cap="flat">
                  <a:noFill/>
                  <a:prstDash val="solid"/>
                  <a:miter/>
                </a:ln>
              </p:spPr>
              <p:txBody>
                <a:bodyPr rtlCol="0" anchor="ctr"/>
                <a:lstStyle/>
                <a:p>
                  <a:endParaRPr lang="en-US"/>
                </a:p>
              </p:txBody>
            </p:sp>
            <p:sp>
              <p:nvSpPr>
                <p:cNvPr id="1400" name="Freeform: Shape 1399">
                  <a:extLst>
                    <a:ext uri="{FF2B5EF4-FFF2-40B4-BE49-F238E27FC236}">
                      <a16:creationId xmlns:a16="http://schemas.microsoft.com/office/drawing/2014/main" id="{D5281D08-AAF2-9E2D-5E10-48495CAEC5FD}"/>
                    </a:ext>
                  </a:extLst>
                </p:cNvPr>
                <p:cNvSpPr/>
                <p:nvPr/>
              </p:nvSpPr>
              <p:spPr>
                <a:xfrm>
                  <a:off x="7856415" y="2853865"/>
                  <a:ext cx="36851" cy="36719"/>
                </a:xfrm>
                <a:custGeom>
                  <a:avLst/>
                  <a:gdLst>
                    <a:gd name="connsiteX0" fmla="*/ 7415 w 36851"/>
                    <a:gd name="connsiteY0" fmla="*/ 3947 h 36719"/>
                    <a:gd name="connsiteX1" fmla="*/ 33207 w 36851"/>
                    <a:gd name="connsiteY1" fmla="*/ 6908 h 36719"/>
                    <a:gd name="connsiteX2" fmla="*/ 29478 w 36851"/>
                    <a:gd name="connsiteY2" fmla="*/ 32700 h 36719"/>
                    <a:gd name="connsiteX3" fmla="*/ 3685 w 36851"/>
                    <a:gd name="connsiteY3" fmla="*/ 29740 h 36719"/>
                    <a:gd name="connsiteX4" fmla="*/ 7415 w 36851"/>
                    <a:gd name="connsiteY4" fmla="*/ 3947 h 36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1" h="36719">
                      <a:moveTo>
                        <a:pt x="7415" y="3947"/>
                      </a:moveTo>
                      <a:cubicBezTo>
                        <a:pt x="15614" y="-2316"/>
                        <a:pt x="27143" y="-978"/>
                        <a:pt x="33207" y="6908"/>
                      </a:cubicBezTo>
                      <a:cubicBezTo>
                        <a:pt x="39271" y="14794"/>
                        <a:pt x="37591" y="26352"/>
                        <a:pt x="29478" y="32700"/>
                      </a:cubicBezTo>
                      <a:cubicBezTo>
                        <a:pt x="21364" y="39049"/>
                        <a:pt x="9835" y="37739"/>
                        <a:pt x="3685" y="29740"/>
                      </a:cubicBezTo>
                      <a:cubicBezTo>
                        <a:pt x="-2435" y="21740"/>
                        <a:pt x="-756" y="10210"/>
                        <a:pt x="7415" y="3947"/>
                      </a:cubicBezTo>
                      <a:close/>
                    </a:path>
                  </a:pathLst>
                </a:custGeom>
                <a:grpFill/>
                <a:ln w="2845" cap="flat">
                  <a:noFill/>
                  <a:prstDash val="solid"/>
                  <a:miter/>
                </a:ln>
              </p:spPr>
              <p:txBody>
                <a:bodyPr rtlCol="0" anchor="ctr"/>
                <a:lstStyle/>
                <a:p>
                  <a:endParaRPr lang="en-US"/>
                </a:p>
              </p:txBody>
            </p:sp>
            <p:sp>
              <p:nvSpPr>
                <p:cNvPr id="1401" name="Freeform: Shape 1400">
                  <a:extLst>
                    <a:ext uri="{FF2B5EF4-FFF2-40B4-BE49-F238E27FC236}">
                      <a16:creationId xmlns:a16="http://schemas.microsoft.com/office/drawing/2014/main" id="{09420225-6EA8-5A81-87A9-614CFBE11849}"/>
                    </a:ext>
                  </a:extLst>
                </p:cNvPr>
                <p:cNvSpPr/>
                <p:nvPr/>
              </p:nvSpPr>
              <p:spPr>
                <a:xfrm>
                  <a:off x="7764833" y="2730258"/>
                  <a:ext cx="34996" cy="34696"/>
                </a:xfrm>
                <a:custGeom>
                  <a:avLst/>
                  <a:gdLst>
                    <a:gd name="connsiteX0" fmla="*/ 7671 w 34996"/>
                    <a:gd name="connsiteY0" fmla="*/ 3290 h 34696"/>
                    <a:gd name="connsiteX1" fmla="*/ 31869 w 34996"/>
                    <a:gd name="connsiteY1" fmla="*/ 7162 h 34696"/>
                    <a:gd name="connsiteX2" fmla="*/ 27513 w 34996"/>
                    <a:gd name="connsiteY2" fmla="*/ 31303 h 34696"/>
                    <a:gd name="connsiteX3" fmla="*/ 3030 w 34996"/>
                    <a:gd name="connsiteY3" fmla="*/ 27631 h 34696"/>
                    <a:gd name="connsiteX4" fmla="*/ 7671 w 34996"/>
                    <a:gd name="connsiteY4" fmla="*/ 3290 h 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96" h="34696">
                      <a:moveTo>
                        <a:pt x="7671" y="3290"/>
                      </a:moveTo>
                      <a:cubicBezTo>
                        <a:pt x="15671" y="-2318"/>
                        <a:pt x="26489" y="-581"/>
                        <a:pt x="31869" y="7162"/>
                      </a:cubicBezTo>
                      <a:cubicBezTo>
                        <a:pt x="37335" y="14849"/>
                        <a:pt x="35484" y="25581"/>
                        <a:pt x="27513" y="31303"/>
                      </a:cubicBezTo>
                      <a:cubicBezTo>
                        <a:pt x="19599" y="36968"/>
                        <a:pt x="8553" y="35403"/>
                        <a:pt x="3030" y="27631"/>
                      </a:cubicBezTo>
                      <a:cubicBezTo>
                        <a:pt x="-2407" y="19802"/>
                        <a:pt x="-329" y="8899"/>
                        <a:pt x="7671" y="3290"/>
                      </a:cubicBezTo>
                      <a:close/>
                    </a:path>
                  </a:pathLst>
                </a:custGeom>
                <a:grpFill/>
                <a:ln w="2845" cap="flat">
                  <a:noFill/>
                  <a:prstDash val="solid"/>
                  <a:miter/>
                </a:ln>
              </p:spPr>
              <p:txBody>
                <a:bodyPr rtlCol="0" anchor="ctr"/>
                <a:lstStyle/>
                <a:p>
                  <a:endParaRPr lang="en-US"/>
                </a:p>
              </p:txBody>
            </p:sp>
            <p:sp>
              <p:nvSpPr>
                <p:cNvPr id="1402" name="Freeform: Shape 1401">
                  <a:extLst>
                    <a:ext uri="{FF2B5EF4-FFF2-40B4-BE49-F238E27FC236}">
                      <a16:creationId xmlns:a16="http://schemas.microsoft.com/office/drawing/2014/main" id="{EA84E2F7-59AB-58DB-D6DC-148312109DEC}"/>
                    </a:ext>
                  </a:extLst>
                </p:cNvPr>
                <p:cNvSpPr/>
                <p:nvPr/>
              </p:nvSpPr>
              <p:spPr>
                <a:xfrm>
                  <a:off x="7678558" y="2602926"/>
                  <a:ext cx="33183" cy="32620"/>
                </a:xfrm>
                <a:custGeom>
                  <a:avLst/>
                  <a:gdLst>
                    <a:gd name="connsiteX0" fmla="*/ 7715 w 33183"/>
                    <a:gd name="connsiteY0" fmla="*/ 2743 h 32620"/>
                    <a:gd name="connsiteX1" fmla="*/ 30604 w 33183"/>
                    <a:gd name="connsiteY1" fmla="*/ 7184 h 32620"/>
                    <a:gd name="connsiteX2" fmla="*/ 25508 w 33183"/>
                    <a:gd name="connsiteY2" fmla="*/ 29817 h 32620"/>
                    <a:gd name="connsiteX3" fmla="*/ 2619 w 33183"/>
                    <a:gd name="connsiteY3" fmla="*/ 25376 h 32620"/>
                    <a:gd name="connsiteX4" fmla="*/ 7715 w 33183"/>
                    <a:gd name="connsiteY4" fmla="*/ 2743 h 3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3" h="32620">
                      <a:moveTo>
                        <a:pt x="7715" y="2743"/>
                      </a:moveTo>
                      <a:cubicBezTo>
                        <a:pt x="15459" y="-2239"/>
                        <a:pt x="25707" y="-246"/>
                        <a:pt x="30604" y="7184"/>
                      </a:cubicBezTo>
                      <a:cubicBezTo>
                        <a:pt x="35500" y="14615"/>
                        <a:pt x="33223" y="24749"/>
                        <a:pt x="25508" y="29817"/>
                      </a:cubicBezTo>
                      <a:cubicBezTo>
                        <a:pt x="17821" y="34884"/>
                        <a:pt x="7544" y="32891"/>
                        <a:pt x="2619" y="25376"/>
                      </a:cubicBezTo>
                      <a:cubicBezTo>
                        <a:pt x="-2334" y="17860"/>
                        <a:pt x="-56" y="7725"/>
                        <a:pt x="7715" y="2743"/>
                      </a:cubicBezTo>
                      <a:close/>
                    </a:path>
                  </a:pathLst>
                </a:custGeom>
                <a:grpFill/>
                <a:ln w="2845" cap="flat">
                  <a:noFill/>
                  <a:prstDash val="solid"/>
                  <a:miter/>
                </a:ln>
              </p:spPr>
              <p:txBody>
                <a:bodyPr rtlCol="0" anchor="ctr"/>
                <a:lstStyle/>
                <a:p>
                  <a:endParaRPr lang="en-US"/>
                </a:p>
              </p:txBody>
            </p:sp>
            <p:sp>
              <p:nvSpPr>
                <p:cNvPr id="1403" name="Freeform: Shape 1402">
                  <a:extLst>
                    <a:ext uri="{FF2B5EF4-FFF2-40B4-BE49-F238E27FC236}">
                      <a16:creationId xmlns:a16="http://schemas.microsoft.com/office/drawing/2014/main" id="{5D5F1881-3C38-A7A2-2885-0089F1C01410}"/>
                    </a:ext>
                  </a:extLst>
                </p:cNvPr>
                <p:cNvSpPr/>
                <p:nvPr/>
              </p:nvSpPr>
              <p:spPr>
                <a:xfrm>
                  <a:off x="7597732" y="2472031"/>
                  <a:ext cx="31159" cy="30744"/>
                </a:xfrm>
                <a:custGeom>
                  <a:avLst/>
                  <a:gdLst>
                    <a:gd name="connsiteX0" fmla="*/ 7835 w 31159"/>
                    <a:gd name="connsiteY0" fmla="*/ 2229 h 30744"/>
                    <a:gd name="connsiteX1" fmla="*/ 29100 w 31159"/>
                    <a:gd name="connsiteY1" fmla="*/ 7353 h 30744"/>
                    <a:gd name="connsiteX2" fmla="*/ 23350 w 31159"/>
                    <a:gd name="connsiteY2" fmla="*/ 28477 h 30744"/>
                    <a:gd name="connsiteX3" fmla="*/ 2084 w 31159"/>
                    <a:gd name="connsiteY3" fmla="*/ 23352 h 30744"/>
                    <a:gd name="connsiteX4" fmla="*/ 7835 w 31159"/>
                    <a:gd name="connsiteY4" fmla="*/ 2229 h 30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59" h="30744">
                      <a:moveTo>
                        <a:pt x="7835" y="2229"/>
                      </a:moveTo>
                      <a:cubicBezTo>
                        <a:pt x="15322" y="-2155"/>
                        <a:pt x="24830" y="122"/>
                        <a:pt x="29100" y="7353"/>
                      </a:cubicBezTo>
                      <a:cubicBezTo>
                        <a:pt x="33370" y="14556"/>
                        <a:pt x="30780" y="24036"/>
                        <a:pt x="23350" y="28477"/>
                      </a:cubicBezTo>
                      <a:cubicBezTo>
                        <a:pt x="15919" y="32918"/>
                        <a:pt x="6383" y="30640"/>
                        <a:pt x="2084" y="23352"/>
                      </a:cubicBezTo>
                      <a:cubicBezTo>
                        <a:pt x="-2215" y="16065"/>
                        <a:pt x="347" y="6613"/>
                        <a:pt x="7835" y="2229"/>
                      </a:cubicBezTo>
                      <a:close/>
                    </a:path>
                  </a:pathLst>
                </a:custGeom>
                <a:grpFill/>
                <a:ln w="2845" cap="flat">
                  <a:noFill/>
                  <a:prstDash val="solid"/>
                  <a:miter/>
                </a:ln>
              </p:spPr>
              <p:txBody>
                <a:bodyPr rtlCol="0" anchor="ctr"/>
                <a:lstStyle/>
                <a:p>
                  <a:endParaRPr lang="en-US"/>
                </a:p>
              </p:txBody>
            </p:sp>
            <p:sp>
              <p:nvSpPr>
                <p:cNvPr id="1404" name="Freeform: Shape 1403">
                  <a:extLst>
                    <a:ext uri="{FF2B5EF4-FFF2-40B4-BE49-F238E27FC236}">
                      <a16:creationId xmlns:a16="http://schemas.microsoft.com/office/drawing/2014/main" id="{81BAF66E-1290-7E9A-A58F-C7CE2156221D}"/>
                    </a:ext>
                  </a:extLst>
                </p:cNvPr>
                <p:cNvSpPr/>
                <p:nvPr/>
              </p:nvSpPr>
              <p:spPr>
                <a:xfrm>
                  <a:off x="7522205" y="2338000"/>
                  <a:ext cx="29147" cy="28865"/>
                </a:xfrm>
                <a:custGeom>
                  <a:avLst/>
                  <a:gdLst>
                    <a:gd name="connsiteX0" fmla="*/ 7921 w 29147"/>
                    <a:gd name="connsiteY0" fmla="*/ 1776 h 28865"/>
                    <a:gd name="connsiteX1" fmla="*/ 27535 w 29147"/>
                    <a:gd name="connsiteY1" fmla="*/ 7441 h 28865"/>
                    <a:gd name="connsiteX2" fmla="*/ 21301 w 29147"/>
                    <a:gd name="connsiteY2" fmla="*/ 27027 h 28865"/>
                    <a:gd name="connsiteX3" fmla="*/ 1629 w 29147"/>
                    <a:gd name="connsiteY3" fmla="*/ 21390 h 28865"/>
                    <a:gd name="connsiteX4" fmla="*/ 7921 w 29147"/>
                    <a:gd name="connsiteY4" fmla="*/ 1776 h 28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7" h="28865">
                      <a:moveTo>
                        <a:pt x="7921" y="1776"/>
                      </a:moveTo>
                      <a:cubicBezTo>
                        <a:pt x="15094" y="-2039"/>
                        <a:pt x="23863" y="495"/>
                        <a:pt x="27535" y="7441"/>
                      </a:cubicBezTo>
                      <a:cubicBezTo>
                        <a:pt x="31207" y="14387"/>
                        <a:pt x="28389" y="23184"/>
                        <a:pt x="21301" y="27027"/>
                      </a:cubicBezTo>
                      <a:cubicBezTo>
                        <a:pt x="14127" y="30927"/>
                        <a:pt x="5330" y="28422"/>
                        <a:pt x="1629" y="21390"/>
                      </a:cubicBezTo>
                      <a:cubicBezTo>
                        <a:pt x="-2072" y="14387"/>
                        <a:pt x="747" y="5590"/>
                        <a:pt x="7921" y="1776"/>
                      </a:cubicBezTo>
                      <a:close/>
                    </a:path>
                  </a:pathLst>
                </a:custGeom>
                <a:grpFill/>
                <a:ln w="2845" cap="flat">
                  <a:noFill/>
                  <a:prstDash val="solid"/>
                  <a:miter/>
                </a:ln>
              </p:spPr>
              <p:txBody>
                <a:bodyPr rtlCol="0" anchor="ctr"/>
                <a:lstStyle/>
                <a:p>
                  <a:endParaRPr lang="en-US"/>
                </a:p>
              </p:txBody>
            </p:sp>
            <p:sp>
              <p:nvSpPr>
                <p:cNvPr id="1405" name="Freeform: Shape 1404">
                  <a:extLst>
                    <a:ext uri="{FF2B5EF4-FFF2-40B4-BE49-F238E27FC236}">
                      <a16:creationId xmlns:a16="http://schemas.microsoft.com/office/drawing/2014/main" id="{1A1C90D2-40FE-C2C3-B5E0-C8090C2487F0}"/>
                    </a:ext>
                  </a:extLst>
                </p:cNvPr>
                <p:cNvSpPr/>
                <p:nvPr/>
              </p:nvSpPr>
              <p:spPr>
                <a:xfrm>
                  <a:off x="7452290" y="2200944"/>
                  <a:ext cx="27404" cy="26723"/>
                </a:xfrm>
                <a:custGeom>
                  <a:avLst/>
                  <a:gdLst>
                    <a:gd name="connsiteX0" fmla="*/ 7775 w 27404"/>
                    <a:gd name="connsiteY0" fmla="*/ 1416 h 26723"/>
                    <a:gd name="connsiteX1" fmla="*/ 26052 w 27404"/>
                    <a:gd name="connsiteY1" fmla="*/ 7337 h 26723"/>
                    <a:gd name="connsiteX2" fmla="*/ 19646 w 27404"/>
                    <a:gd name="connsiteY2" fmla="*/ 25272 h 26723"/>
                    <a:gd name="connsiteX3" fmla="*/ 1370 w 27404"/>
                    <a:gd name="connsiteY3" fmla="*/ 19351 h 26723"/>
                    <a:gd name="connsiteX4" fmla="*/ 7775 w 27404"/>
                    <a:gd name="connsiteY4" fmla="*/ 1416 h 2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4" h="26723">
                      <a:moveTo>
                        <a:pt x="7775" y="1416"/>
                      </a:moveTo>
                      <a:cubicBezTo>
                        <a:pt x="14607" y="-1886"/>
                        <a:pt x="22778" y="790"/>
                        <a:pt x="26052" y="7337"/>
                      </a:cubicBezTo>
                      <a:cubicBezTo>
                        <a:pt x="29326" y="13914"/>
                        <a:pt x="26450" y="21942"/>
                        <a:pt x="19646" y="25272"/>
                      </a:cubicBezTo>
                      <a:cubicBezTo>
                        <a:pt x="12842" y="28632"/>
                        <a:pt x="4672" y="25956"/>
                        <a:pt x="1370" y="19351"/>
                      </a:cubicBezTo>
                      <a:cubicBezTo>
                        <a:pt x="-1932" y="12718"/>
                        <a:pt x="943" y="4690"/>
                        <a:pt x="7775" y="1416"/>
                      </a:cubicBezTo>
                      <a:close/>
                    </a:path>
                  </a:pathLst>
                </a:custGeom>
                <a:grpFill/>
                <a:ln w="2845" cap="flat">
                  <a:noFill/>
                  <a:prstDash val="solid"/>
                  <a:miter/>
                </a:ln>
              </p:spPr>
              <p:txBody>
                <a:bodyPr rtlCol="0" anchor="ctr"/>
                <a:lstStyle/>
                <a:p>
                  <a:endParaRPr lang="en-US"/>
                </a:p>
              </p:txBody>
            </p:sp>
            <p:sp>
              <p:nvSpPr>
                <p:cNvPr id="1406" name="Freeform: Shape 1405">
                  <a:extLst>
                    <a:ext uri="{FF2B5EF4-FFF2-40B4-BE49-F238E27FC236}">
                      <a16:creationId xmlns:a16="http://schemas.microsoft.com/office/drawing/2014/main" id="{749998B0-9729-19C6-3EEB-5918AF874B8D}"/>
                    </a:ext>
                  </a:extLst>
                </p:cNvPr>
                <p:cNvSpPr/>
                <p:nvPr/>
              </p:nvSpPr>
              <p:spPr>
                <a:xfrm>
                  <a:off x="7388383" y="2060958"/>
                  <a:ext cx="25375" cy="24858"/>
                </a:xfrm>
                <a:custGeom>
                  <a:avLst/>
                  <a:gdLst>
                    <a:gd name="connsiteX0" fmla="*/ 7742 w 25375"/>
                    <a:gd name="connsiteY0" fmla="*/ 1082 h 24858"/>
                    <a:gd name="connsiteX1" fmla="*/ 24368 w 25375"/>
                    <a:gd name="connsiteY1" fmla="*/ 7317 h 24858"/>
                    <a:gd name="connsiteX2" fmla="*/ 17649 w 25375"/>
                    <a:gd name="connsiteY2" fmla="*/ 23743 h 24858"/>
                    <a:gd name="connsiteX3" fmla="*/ 1024 w 25375"/>
                    <a:gd name="connsiteY3" fmla="*/ 17508 h 24858"/>
                    <a:gd name="connsiteX4" fmla="*/ 7742 w 25375"/>
                    <a:gd name="connsiteY4" fmla="*/ 1082 h 2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75" h="24858">
                      <a:moveTo>
                        <a:pt x="7742" y="1082"/>
                      </a:moveTo>
                      <a:cubicBezTo>
                        <a:pt x="14205" y="-1708"/>
                        <a:pt x="21663" y="1082"/>
                        <a:pt x="24368" y="7317"/>
                      </a:cubicBezTo>
                      <a:cubicBezTo>
                        <a:pt x="27101" y="13551"/>
                        <a:pt x="24083" y="20896"/>
                        <a:pt x="17649" y="23743"/>
                      </a:cubicBezTo>
                      <a:cubicBezTo>
                        <a:pt x="11215" y="26590"/>
                        <a:pt x="3757" y="23800"/>
                        <a:pt x="1024" y="17508"/>
                      </a:cubicBezTo>
                      <a:cubicBezTo>
                        <a:pt x="-1737" y="11217"/>
                        <a:pt x="1280" y="3872"/>
                        <a:pt x="7742" y="1082"/>
                      </a:cubicBezTo>
                      <a:close/>
                    </a:path>
                  </a:pathLst>
                </a:custGeom>
                <a:grpFill/>
                <a:ln w="2845" cap="flat">
                  <a:noFill/>
                  <a:prstDash val="solid"/>
                  <a:miter/>
                </a:ln>
              </p:spPr>
              <p:txBody>
                <a:bodyPr rtlCol="0" anchor="ctr"/>
                <a:lstStyle/>
                <a:p>
                  <a:endParaRPr lang="en-US"/>
                </a:p>
              </p:txBody>
            </p:sp>
            <p:sp>
              <p:nvSpPr>
                <p:cNvPr id="1407" name="Freeform: Shape 1406">
                  <a:extLst>
                    <a:ext uri="{FF2B5EF4-FFF2-40B4-BE49-F238E27FC236}">
                      <a16:creationId xmlns:a16="http://schemas.microsoft.com/office/drawing/2014/main" id="{84D3A325-8DF6-5D30-6B1F-B36544337C81}"/>
                    </a:ext>
                  </a:extLst>
                </p:cNvPr>
                <p:cNvSpPr/>
                <p:nvPr/>
              </p:nvSpPr>
              <p:spPr>
                <a:xfrm>
                  <a:off x="7330143" y="1918489"/>
                  <a:ext cx="23346" cy="22964"/>
                </a:xfrm>
                <a:custGeom>
                  <a:avLst/>
                  <a:gdLst>
                    <a:gd name="connsiteX0" fmla="*/ 7622 w 23346"/>
                    <a:gd name="connsiteY0" fmla="*/ 811 h 22964"/>
                    <a:gd name="connsiteX1" fmla="*/ 22625 w 23346"/>
                    <a:gd name="connsiteY1" fmla="*/ 7217 h 22964"/>
                    <a:gd name="connsiteX2" fmla="*/ 15736 w 23346"/>
                    <a:gd name="connsiteY2" fmla="*/ 22134 h 22964"/>
                    <a:gd name="connsiteX3" fmla="*/ 733 w 23346"/>
                    <a:gd name="connsiteY3" fmla="*/ 15729 h 22964"/>
                    <a:gd name="connsiteX4" fmla="*/ 7622 w 23346"/>
                    <a:gd name="connsiteY4" fmla="*/ 811 h 22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6" h="22964">
                      <a:moveTo>
                        <a:pt x="7622" y="811"/>
                      </a:moveTo>
                      <a:cubicBezTo>
                        <a:pt x="13686" y="-1523"/>
                        <a:pt x="20405" y="1352"/>
                        <a:pt x="22625" y="7217"/>
                      </a:cubicBezTo>
                      <a:cubicBezTo>
                        <a:pt x="24846" y="13081"/>
                        <a:pt x="21771" y="19771"/>
                        <a:pt x="15736" y="22134"/>
                      </a:cubicBezTo>
                      <a:cubicBezTo>
                        <a:pt x="9700" y="24497"/>
                        <a:pt x="2982" y="21650"/>
                        <a:pt x="733" y="15729"/>
                      </a:cubicBezTo>
                      <a:cubicBezTo>
                        <a:pt x="-1516" y="9807"/>
                        <a:pt x="1587" y="3146"/>
                        <a:pt x="7622" y="811"/>
                      </a:cubicBezTo>
                      <a:close/>
                    </a:path>
                  </a:pathLst>
                </a:custGeom>
                <a:grpFill/>
                <a:ln w="2845"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id="{B2C1A533-6906-0577-202D-F665D0B8E763}"/>
                    </a:ext>
                  </a:extLst>
                </p:cNvPr>
                <p:cNvSpPr/>
                <p:nvPr/>
              </p:nvSpPr>
              <p:spPr>
                <a:xfrm>
                  <a:off x="7277794" y="1773747"/>
                  <a:ext cx="21544" cy="20928"/>
                </a:xfrm>
                <a:custGeom>
                  <a:avLst/>
                  <a:gdLst>
                    <a:gd name="connsiteX0" fmla="*/ 7305 w 21544"/>
                    <a:gd name="connsiteY0" fmla="*/ 593 h 20928"/>
                    <a:gd name="connsiteX1" fmla="*/ 20970 w 21544"/>
                    <a:gd name="connsiteY1" fmla="*/ 6970 h 20928"/>
                    <a:gd name="connsiteX2" fmla="*/ 14251 w 21544"/>
                    <a:gd name="connsiteY2" fmla="*/ 20321 h 20928"/>
                    <a:gd name="connsiteX3" fmla="*/ 586 w 21544"/>
                    <a:gd name="connsiteY3" fmla="*/ 13944 h 20928"/>
                    <a:gd name="connsiteX4" fmla="*/ 7305 w 21544"/>
                    <a:gd name="connsiteY4" fmla="*/ 593 h 2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4" h="20928">
                      <a:moveTo>
                        <a:pt x="7305" y="593"/>
                      </a:moveTo>
                      <a:cubicBezTo>
                        <a:pt x="12941" y="-1315"/>
                        <a:pt x="19062" y="1532"/>
                        <a:pt x="20970" y="6970"/>
                      </a:cubicBezTo>
                      <a:cubicBezTo>
                        <a:pt x="22877" y="12407"/>
                        <a:pt x="19888" y="18385"/>
                        <a:pt x="14251" y="20321"/>
                      </a:cubicBezTo>
                      <a:cubicBezTo>
                        <a:pt x="8614" y="22257"/>
                        <a:pt x="2522" y="19410"/>
                        <a:pt x="586" y="13944"/>
                      </a:cubicBezTo>
                      <a:cubicBezTo>
                        <a:pt x="-1350" y="8478"/>
                        <a:pt x="1668" y="2500"/>
                        <a:pt x="7305" y="593"/>
                      </a:cubicBezTo>
                      <a:close/>
                    </a:path>
                  </a:pathLst>
                </a:custGeom>
                <a:grpFill/>
                <a:ln w="2845"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id="{5B800D29-9181-3A64-9CB4-9905DC6F564F}"/>
                    </a:ext>
                  </a:extLst>
                </p:cNvPr>
                <p:cNvSpPr/>
                <p:nvPr/>
              </p:nvSpPr>
              <p:spPr>
                <a:xfrm>
                  <a:off x="7231842" y="1626781"/>
                  <a:ext cx="19530" cy="19017"/>
                </a:xfrm>
                <a:custGeom>
                  <a:avLst/>
                  <a:gdLst>
                    <a:gd name="connsiteX0" fmla="*/ 7053 w 19530"/>
                    <a:gd name="connsiteY0" fmla="*/ 407 h 19017"/>
                    <a:gd name="connsiteX1" fmla="*/ 19152 w 19530"/>
                    <a:gd name="connsiteY1" fmla="*/ 6727 h 19017"/>
                    <a:gd name="connsiteX2" fmla="*/ 12490 w 19530"/>
                    <a:gd name="connsiteY2" fmla="*/ 18598 h 19017"/>
                    <a:gd name="connsiteX3" fmla="*/ 391 w 19530"/>
                    <a:gd name="connsiteY3" fmla="*/ 12278 h 19017"/>
                    <a:gd name="connsiteX4" fmla="*/ 7053 w 19530"/>
                    <a:gd name="connsiteY4" fmla="*/ 407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0" h="19017">
                      <a:moveTo>
                        <a:pt x="7053" y="407"/>
                      </a:moveTo>
                      <a:cubicBezTo>
                        <a:pt x="12234" y="-1102"/>
                        <a:pt x="17643" y="1716"/>
                        <a:pt x="19152" y="6727"/>
                      </a:cubicBezTo>
                      <a:cubicBezTo>
                        <a:pt x="20632" y="11737"/>
                        <a:pt x="17643" y="17061"/>
                        <a:pt x="12490" y="18598"/>
                      </a:cubicBezTo>
                      <a:cubicBezTo>
                        <a:pt x="7309" y="20135"/>
                        <a:pt x="1900" y="17317"/>
                        <a:pt x="391" y="12278"/>
                      </a:cubicBezTo>
                      <a:cubicBezTo>
                        <a:pt x="-1118" y="7239"/>
                        <a:pt x="1872" y="1915"/>
                        <a:pt x="7053" y="407"/>
                      </a:cubicBezTo>
                      <a:close/>
                    </a:path>
                  </a:pathLst>
                </a:custGeom>
                <a:grpFill/>
                <a:ln w="2845"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id="{8895E2A1-736C-9615-8018-E45A480C83A7}"/>
                    </a:ext>
                  </a:extLst>
                </p:cNvPr>
                <p:cNvSpPr/>
                <p:nvPr/>
              </p:nvSpPr>
              <p:spPr>
                <a:xfrm>
                  <a:off x="7191800" y="1478088"/>
                  <a:ext cx="17553" cy="17143"/>
                </a:xfrm>
                <a:custGeom>
                  <a:avLst/>
                  <a:gdLst>
                    <a:gd name="connsiteX0" fmla="*/ 6755 w 17553"/>
                    <a:gd name="connsiteY0" fmla="*/ 268 h 17143"/>
                    <a:gd name="connsiteX1" fmla="*/ 17317 w 17553"/>
                    <a:gd name="connsiteY1" fmla="*/ 6417 h 17143"/>
                    <a:gd name="connsiteX2" fmla="*/ 10798 w 17553"/>
                    <a:gd name="connsiteY2" fmla="*/ 16865 h 17143"/>
                    <a:gd name="connsiteX3" fmla="*/ 236 w 17553"/>
                    <a:gd name="connsiteY3" fmla="*/ 10715 h 17143"/>
                    <a:gd name="connsiteX4" fmla="*/ 6755 w 17553"/>
                    <a:gd name="connsiteY4" fmla="*/ 268 h 17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 h="17143">
                      <a:moveTo>
                        <a:pt x="6755" y="268"/>
                      </a:moveTo>
                      <a:cubicBezTo>
                        <a:pt x="11481" y="-900"/>
                        <a:pt x="16207" y="1862"/>
                        <a:pt x="17317" y="6417"/>
                      </a:cubicBezTo>
                      <a:cubicBezTo>
                        <a:pt x="18428" y="11000"/>
                        <a:pt x="15524" y="15669"/>
                        <a:pt x="10798" y="16865"/>
                      </a:cubicBezTo>
                      <a:cubicBezTo>
                        <a:pt x="6101" y="18060"/>
                        <a:pt x="1375" y="15299"/>
                        <a:pt x="236" y="10715"/>
                      </a:cubicBezTo>
                      <a:cubicBezTo>
                        <a:pt x="-874" y="6132"/>
                        <a:pt x="2030" y="1435"/>
                        <a:pt x="6755" y="268"/>
                      </a:cubicBezTo>
                      <a:close/>
                    </a:path>
                  </a:pathLst>
                </a:custGeom>
                <a:grpFill/>
                <a:ln w="2845"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id="{48E025A4-76BB-514B-A4E3-47D84ECD0E12}"/>
                    </a:ext>
                  </a:extLst>
                </p:cNvPr>
                <p:cNvSpPr/>
                <p:nvPr/>
              </p:nvSpPr>
              <p:spPr>
                <a:xfrm>
                  <a:off x="7157964" y="1327852"/>
                  <a:ext cx="15621" cy="15138"/>
                </a:xfrm>
                <a:custGeom>
                  <a:avLst/>
                  <a:gdLst>
                    <a:gd name="connsiteX0" fmla="*/ 6202 w 15621"/>
                    <a:gd name="connsiteY0" fmla="*/ 163 h 15138"/>
                    <a:gd name="connsiteX1" fmla="*/ 15454 w 15621"/>
                    <a:gd name="connsiteY1" fmla="*/ 5970 h 15138"/>
                    <a:gd name="connsiteX2" fmla="*/ 9419 w 15621"/>
                    <a:gd name="connsiteY2" fmla="*/ 14966 h 15138"/>
                    <a:gd name="connsiteX3" fmla="*/ 167 w 15621"/>
                    <a:gd name="connsiteY3" fmla="*/ 9159 h 15138"/>
                    <a:gd name="connsiteX4" fmla="*/ 6202 w 15621"/>
                    <a:gd name="connsiteY4" fmla="*/ 163 h 1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1" h="15138">
                      <a:moveTo>
                        <a:pt x="6202" y="163"/>
                      </a:moveTo>
                      <a:cubicBezTo>
                        <a:pt x="10415" y="-691"/>
                        <a:pt x="14572" y="1899"/>
                        <a:pt x="15454" y="5970"/>
                      </a:cubicBezTo>
                      <a:cubicBezTo>
                        <a:pt x="16337" y="10041"/>
                        <a:pt x="13632" y="14084"/>
                        <a:pt x="9419" y="14966"/>
                      </a:cubicBezTo>
                      <a:cubicBezTo>
                        <a:pt x="5206" y="15849"/>
                        <a:pt x="1049" y="13258"/>
                        <a:pt x="167" y="9159"/>
                      </a:cubicBezTo>
                      <a:cubicBezTo>
                        <a:pt x="-716" y="5059"/>
                        <a:pt x="1989" y="1017"/>
                        <a:pt x="6202" y="163"/>
                      </a:cubicBezTo>
                      <a:close/>
                    </a:path>
                  </a:pathLst>
                </a:custGeom>
                <a:grpFill/>
                <a:ln w="2845"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id="{B072659E-5232-4D47-2D93-D5580DE530A5}"/>
                    </a:ext>
                  </a:extLst>
                </p:cNvPr>
                <p:cNvSpPr/>
                <p:nvPr/>
              </p:nvSpPr>
              <p:spPr>
                <a:xfrm>
                  <a:off x="7130657" y="1176217"/>
                  <a:ext cx="13668" cy="13284"/>
                </a:xfrm>
                <a:custGeom>
                  <a:avLst/>
                  <a:gdLst>
                    <a:gd name="connsiteX0" fmla="*/ 5752 w 13668"/>
                    <a:gd name="connsiteY0" fmla="*/ 91 h 13284"/>
                    <a:gd name="connsiteX1" fmla="*/ 13581 w 13668"/>
                    <a:gd name="connsiteY1" fmla="*/ 5528 h 13284"/>
                    <a:gd name="connsiteX2" fmla="*/ 7916 w 13668"/>
                    <a:gd name="connsiteY2" fmla="*/ 13186 h 13284"/>
                    <a:gd name="connsiteX3" fmla="*/ 87 w 13668"/>
                    <a:gd name="connsiteY3" fmla="*/ 7749 h 13284"/>
                    <a:gd name="connsiteX4" fmla="*/ 5752 w 13668"/>
                    <a:gd name="connsiteY4" fmla="*/ 91 h 1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4">
                      <a:moveTo>
                        <a:pt x="5752" y="91"/>
                      </a:moveTo>
                      <a:cubicBezTo>
                        <a:pt x="9482" y="-507"/>
                        <a:pt x="12984" y="1913"/>
                        <a:pt x="13581" y="5528"/>
                      </a:cubicBezTo>
                      <a:cubicBezTo>
                        <a:pt x="14179" y="9144"/>
                        <a:pt x="11645" y="12560"/>
                        <a:pt x="7916" y="13186"/>
                      </a:cubicBezTo>
                      <a:cubicBezTo>
                        <a:pt x="4187" y="13812"/>
                        <a:pt x="685" y="11393"/>
                        <a:pt x="87" y="7749"/>
                      </a:cubicBezTo>
                      <a:cubicBezTo>
                        <a:pt x="-510" y="4133"/>
                        <a:pt x="2023" y="717"/>
                        <a:pt x="5752" y="91"/>
                      </a:cubicBezTo>
                      <a:close/>
                    </a:path>
                  </a:pathLst>
                </a:custGeom>
                <a:grpFill/>
                <a:ln w="2845"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id="{3F00ABF7-4314-B448-C903-A2F81B1A74C0}"/>
                    </a:ext>
                  </a:extLst>
                </p:cNvPr>
                <p:cNvSpPr/>
                <p:nvPr/>
              </p:nvSpPr>
              <p:spPr>
                <a:xfrm>
                  <a:off x="7109354" y="1023614"/>
                  <a:ext cx="11658" cy="11366"/>
                </a:xfrm>
                <a:custGeom>
                  <a:avLst/>
                  <a:gdLst>
                    <a:gd name="connsiteX0" fmla="*/ 5191 w 11658"/>
                    <a:gd name="connsiteY0" fmla="*/ 46 h 11366"/>
                    <a:gd name="connsiteX1" fmla="*/ 11625 w 11658"/>
                    <a:gd name="connsiteY1" fmla="*/ 4971 h 11366"/>
                    <a:gd name="connsiteX2" fmla="*/ 6472 w 11658"/>
                    <a:gd name="connsiteY2" fmla="*/ 11320 h 11366"/>
                    <a:gd name="connsiteX3" fmla="*/ 39 w 11658"/>
                    <a:gd name="connsiteY3" fmla="*/ 6395 h 11366"/>
                    <a:gd name="connsiteX4" fmla="*/ 5191 w 11658"/>
                    <a:gd name="connsiteY4" fmla="*/ 46 h 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 h="11366">
                      <a:moveTo>
                        <a:pt x="5191" y="46"/>
                      </a:moveTo>
                      <a:cubicBezTo>
                        <a:pt x="8380" y="-352"/>
                        <a:pt x="11283" y="1868"/>
                        <a:pt x="11625" y="4971"/>
                      </a:cubicBezTo>
                      <a:cubicBezTo>
                        <a:pt x="11967" y="8074"/>
                        <a:pt x="9661" y="10921"/>
                        <a:pt x="6472" y="11320"/>
                      </a:cubicBezTo>
                      <a:cubicBezTo>
                        <a:pt x="3284" y="11718"/>
                        <a:pt x="380" y="9526"/>
                        <a:pt x="39" y="6395"/>
                      </a:cubicBezTo>
                      <a:cubicBezTo>
                        <a:pt x="-331" y="3292"/>
                        <a:pt x="2003" y="445"/>
                        <a:pt x="5191" y="46"/>
                      </a:cubicBezTo>
                      <a:close/>
                    </a:path>
                  </a:pathLst>
                </a:custGeom>
                <a:grpFill/>
                <a:ln w="2845"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id="{537D2A03-E0F1-7013-4F48-FA71654B2DB8}"/>
                    </a:ext>
                  </a:extLst>
                </p:cNvPr>
                <p:cNvSpPr/>
                <p:nvPr/>
              </p:nvSpPr>
              <p:spPr>
                <a:xfrm>
                  <a:off x="7094571" y="870199"/>
                  <a:ext cx="9715" cy="9430"/>
                </a:xfrm>
                <a:custGeom>
                  <a:avLst/>
                  <a:gdLst>
                    <a:gd name="connsiteX0" fmla="*/ 4431 w 9715"/>
                    <a:gd name="connsiteY0" fmla="*/ 18 h 9430"/>
                    <a:gd name="connsiteX1" fmla="*/ 9697 w 9715"/>
                    <a:gd name="connsiteY1" fmla="*/ 4317 h 9430"/>
                    <a:gd name="connsiteX2" fmla="*/ 5285 w 9715"/>
                    <a:gd name="connsiteY2" fmla="*/ 9413 h 9430"/>
                    <a:gd name="connsiteX3" fmla="*/ 18 w 9715"/>
                    <a:gd name="connsiteY3" fmla="*/ 5114 h 9430"/>
                    <a:gd name="connsiteX4" fmla="*/ 4431 w 9715"/>
                    <a:gd name="connsiteY4" fmla="*/ 18 h 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 h="9430">
                      <a:moveTo>
                        <a:pt x="4431" y="18"/>
                      </a:moveTo>
                      <a:cubicBezTo>
                        <a:pt x="7107" y="-210"/>
                        <a:pt x="9470" y="1726"/>
                        <a:pt x="9697" y="4317"/>
                      </a:cubicBezTo>
                      <a:cubicBezTo>
                        <a:pt x="9925" y="6908"/>
                        <a:pt x="7961" y="9185"/>
                        <a:pt x="5285" y="9413"/>
                      </a:cubicBezTo>
                      <a:cubicBezTo>
                        <a:pt x="2609" y="9640"/>
                        <a:pt x="274" y="7705"/>
                        <a:pt x="18" y="5114"/>
                      </a:cubicBezTo>
                      <a:cubicBezTo>
                        <a:pt x="-210" y="2523"/>
                        <a:pt x="1755" y="246"/>
                        <a:pt x="4431" y="18"/>
                      </a:cubicBezTo>
                      <a:close/>
                    </a:path>
                  </a:pathLst>
                </a:custGeom>
                <a:grpFill/>
                <a:ln w="2845" cap="flat">
                  <a:noFill/>
                  <a:prstDash val="solid"/>
                  <a:miter/>
                </a:ln>
              </p:spPr>
              <p:txBody>
                <a:bodyPr rtlCol="0" anchor="ctr"/>
                <a:lstStyle/>
                <a:p>
                  <a:endParaRPr lang="en-US"/>
                </a:p>
              </p:txBody>
            </p:sp>
            <p:sp>
              <p:nvSpPr>
                <p:cNvPr id="1415" name="Freeform: Shape 1414">
                  <a:extLst>
                    <a:ext uri="{FF2B5EF4-FFF2-40B4-BE49-F238E27FC236}">
                      <a16:creationId xmlns:a16="http://schemas.microsoft.com/office/drawing/2014/main" id="{E3D5F58E-5020-A1B4-FD02-62884CA287B0}"/>
                    </a:ext>
                  </a:extLst>
                </p:cNvPr>
                <p:cNvSpPr/>
                <p:nvPr/>
              </p:nvSpPr>
              <p:spPr>
                <a:xfrm>
                  <a:off x="7086103" y="716257"/>
                  <a:ext cx="7749" cy="7493"/>
                </a:xfrm>
                <a:custGeom>
                  <a:avLst/>
                  <a:gdLst>
                    <a:gd name="connsiteX0" fmla="*/ 3733 w 7749"/>
                    <a:gd name="connsiteY0" fmla="*/ 3 h 7493"/>
                    <a:gd name="connsiteX1" fmla="*/ 7747 w 7749"/>
                    <a:gd name="connsiteY1" fmla="*/ 3590 h 7493"/>
                    <a:gd name="connsiteX2" fmla="*/ 4017 w 7749"/>
                    <a:gd name="connsiteY2" fmla="*/ 7490 h 7493"/>
                    <a:gd name="connsiteX3" fmla="*/ 3 w 7749"/>
                    <a:gd name="connsiteY3" fmla="*/ 3903 h 7493"/>
                    <a:gd name="connsiteX4" fmla="*/ 3733 w 7749"/>
                    <a:gd name="connsiteY4" fmla="*/ 3 h 7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 h="7493">
                      <a:moveTo>
                        <a:pt x="3733" y="3"/>
                      </a:moveTo>
                      <a:cubicBezTo>
                        <a:pt x="5868" y="-82"/>
                        <a:pt x="7661" y="1540"/>
                        <a:pt x="7747" y="3590"/>
                      </a:cubicBezTo>
                      <a:cubicBezTo>
                        <a:pt x="7832" y="5668"/>
                        <a:pt x="6152" y="7405"/>
                        <a:pt x="4017" y="7490"/>
                      </a:cubicBezTo>
                      <a:cubicBezTo>
                        <a:pt x="1882" y="7576"/>
                        <a:pt x="89" y="5982"/>
                        <a:pt x="3" y="3903"/>
                      </a:cubicBezTo>
                      <a:cubicBezTo>
                        <a:pt x="-82" y="1825"/>
                        <a:pt x="1597" y="89"/>
                        <a:pt x="3733" y="3"/>
                      </a:cubicBezTo>
                      <a:close/>
                    </a:path>
                  </a:pathLst>
                </a:custGeom>
                <a:grpFill/>
                <a:ln w="2845" cap="flat">
                  <a:noFill/>
                  <a:prstDash val="solid"/>
                  <a:miter/>
                </a:ln>
              </p:spPr>
              <p:txBody>
                <a:bodyPr rtlCol="0" anchor="ctr"/>
                <a:lstStyle/>
                <a:p>
                  <a:endParaRPr lang="en-US"/>
                </a:p>
              </p:txBody>
            </p:sp>
            <p:sp>
              <p:nvSpPr>
                <p:cNvPr id="1416" name="Freeform: Shape 1415">
                  <a:extLst>
                    <a:ext uri="{FF2B5EF4-FFF2-40B4-BE49-F238E27FC236}">
                      <a16:creationId xmlns:a16="http://schemas.microsoft.com/office/drawing/2014/main" id="{835396A1-4BCC-0B92-CD25-8822D57758D5}"/>
                    </a:ext>
                  </a:extLst>
                </p:cNvPr>
                <p:cNvSpPr/>
                <p:nvPr/>
              </p:nvSpPr>
              <p:spPr>
                <a:xfrm>
                  <a:off x="7083601" y="562077"/>
                  <a:ext cx="5750" cy="5579"/>
                </a:xfrm>
                <a:custGeom>
                  <a:avLst/>
                  <a:gdLst>
                    <a:gd name="connsiteX0" fmla="*/ 2847 w 5750"/>
                    <a:gd name="connsiteY0" fmla="*/ 0 h 5579"/>
                    <a:gd name="connsiteX1" fmla="*/ 5751 w 5750"/>
                    <a:gd name="connsiteY1" fmla="*/ 2790 h 5579"/>
                    <a:gd name="connsiteX2" fmla="*/ 2904 w 5750"/>
                    <a:gd name="connsiteY2" fmla="*/ 5580 h 5579"/>
                    <a:gd name="connsiteX3" fmla="*/ 0 w 5750"/>
                    <a:gd name="connsiteY3" fmla="*/ 2790 h 5579"/>
                    <a:gd name="connsiteX4" fmla="*/ 2847 w 5750"/>
                    <a:gd name="connsiteY4" fmla="*/ 0 h 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 h="5579">
                      <a:moveTo>
                        <a:pt x="2847" y="0"/>
                      </a:moveTo>
                      <a:cubicBezTo>
                        <a:pt x="4441" y="0"/>
                        <a:pt x="5751" y="1253"/>
                        <a:pt x="5751" y="2790"/>
                      </a:cubicBezTo>
                      <a:cubicBezTo>
                        <a:pt x="5751" y="4327"/>
                        <a:pt x="4498" y="5580"/>
                        <a:pt x="2904" y="5580"/>
                      </a:cubicBezTo>
                      <a:cubicBezTo>
                        <a:pt x="1310" y="5580"/>
                        <a:pt x="0" y="4327"/>
                        <a:pt x="0" y="2790"/>
                      </a:cubicBezTo>
                      <a:cubicBezTo>
                        <a:pt x="0" y="1253"/>
                        <a:pt x="1253" y="0"/>
                        <a:pt x="2847" y="0"/>
                      </a:cubicBezTo>
                      <a:close/>
                    </a:path>
                  </a:pathLst>
                </a:custGeom>
                <a:grpFill/>
                <a:ln w="2845" cap="flat">
                  <a:noFill/>
                  <a:prstDash val="solid"/>
                  <a:miter/>
                </a:ln>
              </p:spPr>
              <p:txBody>
                <a:bodyPr rtlCol="0" anchor="ctr"/>
                <a:lstStyle/>
                <a:p>
                  <a:endParaRPr lang="en-US"/>
                </a:p>
              </p:txBody>
            </p:sp>
          </p:grpSp>
          <p:grpSp>
            <p:nvGrpSpPr>
              <p:cNvPr id="729" name="Graphic 9">
                <a:extLst>
                  <a:ext uri="{FF2B5EF4-FFF2-40B4-BE49-F238E27FC236}">
                    <a16:creationId xmlns:a16="http://schemas.microsoft.com/office/drawing/2014/main" id="{B96549D6-1765-E56F-2904-A9FD4BDDA43B}"/>
                  </a:ext>
                </a:extLst>
              </p:cNvPr>
              <p:cNvGrpSpPr/>
              <p:nvPr/>
            </p:nvGrpSpPr>
            <p:grpSpPr>
              <a:xfrm>
                <a:off x="6932320" y="561849"/>
                <a:ext cx="5214285" cy="3971493"/>
                <a:chOff x="6932320" y="561849"/>
                <a:chExt cx="5214285" cy="3971493"/>
              </a:xfrm>
              <a:grpFill/>
            </p:grpSpPr>
            <p:sp>
              <p:nvSpPr>
                <p:cNvPr id="1322" name="Freeform: Shape 1321">
                  <a:extLst>
                    <a:ext uri="{FF2B5EF4-FFF2-40B4-BE49-F238E27FC236}">
                      <a16:creationId xmlns:a16="http://schemas.microsoft.com/office/drawing/2014/main" id="{869EA36E-AE1C-A052-2C9E-E3531554662D}"/>
                    </a:ext>
                  </a:extLst>
                </p:cNvPr>
                <p:cNvSpPr/>
                <p:nvPr/>
              </p:nvSpPr>
              <p:spPr>
                <a:xfrm>
                  <a:off x="12048864" y="4244560"/>
                  <a:ext cx="97742" cy="99916"/>
                </a:xfrm>
                <a:custGeom>
                  <a:avLst/>
                  <a:gdLst>
                    <a:gd name="connsiteX0" fmla="*/ 2418 w 97742"/>
                    <a:gd name="connsiteY0" fmla="*/ 64963 h 99916"/>
                    <a:gd name="connsiteX1" fmla="*/ 33021 w 97742"/>
                    <a:gd name="connsiteY1" fmla="*/ 2276 h 99916"/>
                    <a:gd name="connsiteX2" fmla="*/ 70058 w 97742"/>
                    <a:gd name="connsiteY2" fmla="*/ 5578 h 99916"/>
                    <a:gd name="connsiteX3" fmla="*/ 94939 w 97742"/>
                    <a:gd name="connsiteY3" fmla="*/ 34416 h 99916"/>
                    <a:gd name="connsiteX4" fmla="*/ 92890 w 97742"/>
                    <a:gd name="connsiteY4" fmla="*/ 72735 h 99916"/>
                    <a:gd name="connsiteX5" fmla="*/ 64478 w 97742"/>
                    <a:gd name="connsiteY5" fmla="*/ 97530 h 99916"/>
                    <a:gd name="connsiteX6" fmla="*/ 2418 w 97742"/>
                    <a:gd name="connsiteY6" fmla="*/ 64934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42" h="99916">
                      <a:moveTo>
                        <a:pt x="2418" y="64963"/>
                      </a:moveTo>
                      <a:cubicBezTo>
                        <a:pt x="-5867" y="38516"/>
                        <a:pt x="7826" y="10446"/>
                        <a:pt x="33021" y="2276"/>
                      </a:cubicBezTo>
                      <a:cubicBezTo>
                        <a:pt x="45632" y="-1881"/>
                        <a:pt x="58898" y="-87"/>
                        <a:pt x="70058" y="5578"/>
                      </a:cubicBezTo>
                      <a:cubicBezTo>
                        <a:pt x="81217" y="11271"/>
                        <a:pt x="90413" y="21321"/>
                        <a:pt x="94939" y="34416"/>
                      </a:cubicBezTo>
                      <a:cubicBezTo>
                        <a:pt x="99437" y="47512"/>
                        <a:pt x="98355" y="61205"/>
                        <a:pt x="92890" y="72735"/>
                      </a:cubicBezTo>
                      <a:cubicBezTo>
                        <a:pt x="87423" y="84292"/>
                        <a:pt x="77431" y="93289"/>
                        <a:pt x="64478" y="97530"/>
                      </a:cubicBezTo>
                      <a:cubicBezTo>
                        <a:pt x="38515" y="105957"/>
                        <a:pt x="10730" y="91353"/>
                        <a:pt x="2418" y="64934"/>
                      </a:cubicBezTo>
                      <a:close/>
                    </a:path>
                  </a:pathLst>
                </a:custGeom>
                <a:grpFill/>
                <a:ln w="2845" cap="flat">
                  <a:noFill/>
                  <a:prstDash val="solid"/>
                  <a:miter/>
                </a:ln>
              </p:spPr>
              <p:txBody>
                <a:bodyPr rtlCol="0" anchor="ctr"/>
                <a:lstStyle/>
                <a:p>
                  <a:endParaRPr lang="en-US"/>
                </a:p>
              </p:txBody>
            </p:sp>
            <p:sp>
              <p:nvSpPr>
                <p:cNvPr id="1323" name="Freeform: Shape 1322">
                  <a:extLst>
                    <a:ext uri="{FF2B5EF4-FFF2-40B4-BE49-F238E27FC236}">
                      <a16:creationId xmlns:a16="http://schemas.microsoft.com/office/drawing/2014/main" id="{A077C4EA-3D86-1D47-ACC6-C2FCC5A7B398}"/>
                    </a:ext>
                  </a:extLst>
                </p:cNvPr>
                <p:cNvSpPr/>
                <p:nvPr/>
              </p:nvSpPr>
              <p:spPr>
                <a:xfrm>
                  <a:off x="11895578" y="4292948"/>
                  <a:ext cx="95673" cy="98105"/>
                </a:xfrm>
                <a:custGeom>
                  <a:avLst/>
                  <a:gdLst>
                    <a:gd name="connsiteX0" fmla="*/ 1775 w 95673"/>
                    <a:gd name="connsiteY0" fmla="*/ 61668 h 98105"/>
                    <a:gd name="connsiteX1" fmla="*/ 34371 w 95673"/>
                    <a:gd name="connsiteY1" fmla="*/ 1884 h 98105"/>
                    <a:gd name="connsiteX2" fmla="*/ 93557 w 95673"/>
                    <a:gd name="connsiteY2" fmla="*/ 35534 h 98105"/>
                    <a:gd name="connsiteX3" fmla="*/ 61274 w 95673"/>
                    <a:gd name="connsiteY3" fmla="*/ 96399 h 98105"/>
                    <a:gd name="connsiteX4" fmla="*/ 1775 w 95673"/>
                    <a:gd name="connsiteY4" fmla="*/ 61639 h 9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73" h="98105">
                      <a:moveTo>
                        <a:pt x="1775" y="61668"/>
                      </a:moveTo>
                      <a:cubicBezTo>
                        <a:pt x="-5285" y="35420"/>
                        <a:pt x="9348" y="8774"/>
                        <a:pt x="34371" y="1884"/>
                      </a:cubicBezTo>
                      <a:cubicBezTo>
                        <a:pt x="59253" y="-5517"/>
                        <a:pt x="85757" y="9542"/>
                        <a:pt x="93557" y="35534"/>
                      </a:cubicBezTo>
                      <a:cubicBezTo>
                        <a:pt x="101357" y="61525"/>
                        <a:pt x="86924" y="88770"/>
                        <a:pt x="61274" y="96399"/>
                      </a:cubicBezTo>
                      <a:cubicBezTo>
                        <a:pt x="35482" y="103487"/>
                        <a:pt x="8835" y="87830"/>
                        <a:pt x="1775" y="61639"/>
                      </a:cubicBezTo>
                      <a:close/>
                    </a:path>
                  </a:pathLst>
                </a:custGeom>
                <a:grpFill/>
                <a:ln w="2845" cap="flat">
                  <a:noFill/>
                  <a:prstDash val="solid"/>
                  <a:miter/>
                </a:ln>
              </p:spPr>
              <p:txBody>
                <a:bodyPr rtlCol="0" anchor="ctr"/>
                <a:lstStyle/>
                <a:p>
                  <a:endParaRPr lang="en-US"/>
                </a:p>
              </p:txBody>
            </p:sp>
            <p:sp>
              <p:nvSpPr>
                <p:cNvPr id="1324" name="Freeform: Shape 1323">
                  <a:extLst>
                    <a:ext uri="{FF2B5EF4-FFF2-40B4-BE49-F238E27FC236}">
                      <a16:creationId xmlns:a16="http://schemas.microsoft.com/office/drawing/2014/main" id="{94FF340A-387D-E6D3-678C-3BC1B22C56B5}"/>
                    </a:ext>
                  </a:extLst>
                </p:cNvPr>
                <p:cNvSpPr/>
                <p:nvPr/>
              </p:nvSpPr>
              <p:spPr>
                <a:xfrm>
                  <a:off x="11740523" y="4334724"/>
                  <a:ext cx="93619" cy="96156"/>
                </a:xfrm>
                <a:custGeom>
                  <a:avLst/>
                  <a:gdLst>
                    <a:gd name="connsiteX0" fmla="*/ 1252 w 93619"/>
                    <a:gd name="connsiteY0" fmla="*/ 58865 h 96156"/>
                    <a:gd name="connsiteX1" fmla="*/ 6945 w 93619"/>
                    <a:gd name="connsiteY1" fmla="*/ 22739 h 96156"/>
                    <a:gd name="connsiteX2" fmla="*/ 35471 w 93619"/>
                    <a:gd name="connsiteY2" fmla="*/ 1273 h 96156"/>
                    <a:gd name="connsiteX3" fmla="*/ 92094 w 93619"/>
                    <a:gd name="connsiteY3" fmla="*/ 36973 h 96156"/>
                    <a:gd name="connsiteX4" fmla="*/ 57960 w 93619"/>
                    <a:gd name="connsiteY4" fmla="*/ 94820 h 96156"/>
                    <a:gd name="connsiteX5" fmla="*/ 22289 w 93619"/>
                    <a:gd name="connsiteY5" fmla="*/ 89013 h 96156"/>
                    <a:gd name="connsiteX6" fmla="*/ 1252 w 93619"/>
                    <a:gd name="connsiteY6" fmla="*/ 58836 h 9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19" h="96156">
                      <a:moveTo>
                        <a:pt x="1252" y="58865"/>
                      </a:moveTo>
                      <a:cubicBezTo>
                        <a:pt x="-1709" y="45883"/>
                        <a:pt x="739" y="33129"/>
                        <a:pt x="6945" y="22739"/>
                      </a:cubicBezTo>
                      <a:cubicBezTo>
                        <a:pt x="13123" y="12262"/>
                        <a:pt x="23087" y="4291"/>
                        <a:pt x="35471" y="1273"/>
                      </a:cubicBezTo>
                      <a:cubicBezTo>
                        <a:pt x="60181" y="-4762"/>
                        <a:pt x="85517" y="11237"/>
                        <a:pt x="92094" y="36973"/>
                      </a:cubicBezTo>
                      <a:cubicBezTo>
                        <a:pt x="98670" y="62708"/>
                        <a:pt x="83382" y="88643"/>
                        <a:pt x="57960" y="94820"/>
                      </a:cubicBezTo>
                      <a:cubicBezTo>
                        <a:pt x="45264" y="97923"/>
                        <a:pt x="32538" y="95475"/>
                        <a:pt x="22289" y="89013"/>
                      </a:cubicBezTo>
                      <a:cubicBezTo>
                        <a:pt x="12012" y="82465"/>
                        <a:pt x="4212" y="71761"/>
                        <a:pt x="1252" y="58836"/>
                      </a:cubicBezTo>
                      <a:close/>
                    </a:path>
                  </a:pathLst>
                </a:custGeom>
                <a:grpFill/>
                <a:ln w="2845" cap="flat">
                  <a:noFill/>
                  <a:prstDash val="solid"/>
                  <a:miter/>
                </a:ln>
              </p:spPr>
              <p:txBody>
                <a:bodyPr rtlCol="0" anchor="ctr"/>
                <a:lstStyle/>
                <a:p>
                  <a:endParaRPr lang="en-US"/>
                </a:p>
              </p:txBody>
            </p:sp>
            <p:sp>
              <p:nvSpPr>
                <p:cNvPr id="1325" name="Freeform: Shape 1324">
                  <a:extLst>
                    <a:ext uri="{FF2B5EF4-FFF2-40B4-BE49-F238E27FC236}">
                      <a16:creationId xmlns:a16="http://schemas.microsoft.com/office/drawing/2014/main" id="{BBDAF87E-BC82-2637-AA1D-1972B6D26260}"/>
                    </a:ext>
                  </a:extLst>
                </p:cNvPr>
                <p:cNvSpPr/>
                <p:nvPr/>
              </p:nvSpPr>
              <p:spPr>
                <a:xfrm>
                  <a:off x="11583878" y="4370308"/>
                  <a:ext cx="91551" cy="94048"/>
                </a:xfrm>
                <a:custGeom>
                  <a:avLst/>
                  <a:gdLst>
                    <a:gd name="connsiteX0" fmla="*/ 808 w 91551"/>
                    <a:gd name="connsiteY0" fmla="*/ 55593 h 94048"/>
                    <a:gd name="connsiteX1" fmla="*/ 36593 w 91551"/>
                    <a:gd name="connsiteY1" fmla="*/ 792 h 94048"/>
                    <a:gd name="connsiteX2" fmla="*/ 70727 w 91551"/>
                    <a:gd name="connsiteY2" fmla="*/ 8193 h 94048"/>
                    <a:gd name="connsiteX3" fmla="*/ 90512 w 91551"/>
                    <a:gd name="connsiteY3" fmla="*/ 37971 h 94048"/>
                    <a:gd name="connsiteX4" fmla="*/ 84135 w 91551"/>
                    <a:gd name="connsiteY4" fmla="*/ 73442 h 94048"/>
                    <a:gd name="connsiteX5" fmla="*/ 54813 w 91551"/>
                    <a:gd name="connsiteY5" fmla="*/ 93228 h 94048"/>
                    <a:gd name="connsiteX6" fmla="*/ 808 w 91551"/>
                    <a:gd name="connsiteY6" fmla="*/ 55621 h 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51" h="94048">
                      <a:moveTo>
                        <a:pt x="808" y="55593"/>
                      </a:moveTo>
                      <a:cubicBezTo>
                        <a:pt x="-3860" y="30000"/>
                        <a:pt x="12167" y="5460"/>
                        <a:pt x="36593" y="792"/>
                      </a:cubicBezTo>
                      <a:cubicBezTo>
                        <a:pt x="48835" y="-1600"/>
                        <a:pt x="60991" y="1588"/>
                        <a:pt x="70727" y="8193"/>
                      </a:cubicBezTo>
                      <a:cubicBezTo>
                        <a:pt x="80463" y="14798"/>
                        <a:pt x="87865" y="25246"/>
                        <a:pt x="90512" y="37971"/>
                      </a:cubicBezTo>
                      <a:cubicBezTo>
                        <a:pt x="93188" y="50696"/>
                        <a:pt x="90569" y="63308"/>
                        <a:pt x="84135" y="73442"/>
                      </a:cubicBezTo>
                      <a:cubicBezTo>
                        <a:pt x="77701" y="83549"/>
                        <a:pt x="67339" y="90751"/>
                        <a:pt x="54813" y="93228"/>
                      </a:cubicBezTo>
                      <a:cubicBezTo>
                        <a:pt x="29647" y="98039"/>
                        <a:pt x="5478" y="81214"/>
                        <a:pt x="808" y="55621"/>
                      </a:cubicBezTo>
                      <a:close/>
                    </a:path>
                  </a:pathLst>
                </a:custGeom>
                <a:grpFill/>
                <a:ln w="2845" cap="flat">
                  <a:noFill/>
                  <a:prstDash val="solid"/>
                  <a:miter/>
                </a:ln>
              </p:spPr>
              <p:txBody>
                <a:bodyPr rtlCol="0" anchor="ctr"/>
                <a:lstStyle/>
                <a:p>
                  <a:endParaRPr lang="en-US"/>
                </a:p>
              </p:txBody>
            </p:sp>
            <p:sp>
              <p:nvSpPr>
                <p:cNvPr id="1326" name="Freeform: Shape 1325">
                  <a:extLst>
                    <a:ext uri="{FF2B5EF4-FFF2-40B4-BE49-F238E27FC236}">
                      <a16:creationId xmlns:a16="http://schemas.microsoft.com/office/drawing/2014/main" id="{1A8B0BD3-B231-2828-1B0D-658BE078FFF8}"/>
                    </a:ext>
                  </a:extLst>
                </p:cNvPr>
                <p:cNvSpPr/>
                <p:nvPr/>
              </p:nvSpPr>
              <p:spPr>
                <a:xfrm>
                  <a:off x="11425920" y="4399276"/>
                  <a:ext cx="89530" cy="92200"/>
                </a:xfrm>
                <a:custGeom>
                  <a:avLst/>
                  <a:gdLst>
                    <a:gd name="connsiteX0" fmla="*/ 483 w 89530"/>
                    <a:gd name="connsiteY0" fmla="*/ 52502 h 92200"/>
                    <a:gd name="connsiteX1" fmla="*/ 8738 w 89530"/>
                    <a:gd name="connsiteY1" fmla="*/ 18454 h 92200"/>
                    <a:gd name="connsiteX2" fmla="*/ 21236 w 89530"/>
                    <a:gd name="connsiteY2" fmla="*/ 6725 h 92200"/>
                    <a:gd name="connsiteX3" fmla="*/ 37719 w 89530"/>
                    <a:gd name="connsiteY3" fmla="*/ 576 h 92200"/>
                    <a:gd name="connsiteX4" fmla="*/ 88877 w 89530"/>
                    <a:gd name="connsiteY4" fmla="*/ 38781 h 92200"/>
                    <a:gd name="connsiteX5" fmla="*/ 51783 w 89530"/>
                    <a:gd name="connsiteY5" fmla="*/ 91618 h 92200"/>
                    <a:gd name="connsiteX6" fmla="*/ 33819 w 89530"/>
                    <a:gd name="connsiteY6" fmla="*/ 90650 h 92200"/>
                    <a:gd name="connsiteX7" fmla="*/ 18162 w 89530"/>
                    <a:gd name="connsiteY7" fmla="*/ 82878 h 92200"/>
                    <a:gd name="connsiteX8" fmla="*/ 483 w 89530"/>
                    <a:gd name="connsiteY8" fmla="*/ 52474 h 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30" h="92200">
                      <a:moveTo>
                        <a:pt x="483" y="52502"/>
                      </a:moveTo>
                      <a:cubicBezTo>
                        <a:pt x="-1311" y="39919"/>
                        <a:pt x="1992" y="27820"/>
                        <a:pt x="8738" y="18454"/>
                      </a:cubicBezTo>
                      <a:cubicBezTo>
                        <a:pt x="12098" y="13786"/>
                        <a:pt x="16339" y="9772"/>
                        <a:pt x="21236" y="6725"/>
                      </a:cubicBezTo>
                      <a:cubicBezTo>
                        <a:pt x="26133" y="3679"/>
                        <a:pt x="31713" y="1658"/>
                        <a:pt x="37719" y="576"/>
                      </a:cubicBezTo>
                      <a:cubicBezTo>
                        <a:pt x="61747" y="-3409"/>
                        <a:pt x="84663" y="13700"/>
                        <a:pt x="88877" y="38781"/>
                      </a:cubicBezTo>
                      <a:cubicBezTo>
                        <a:pt x="93090" y="63861"/>
                        <a:pt x="76493" y="87518"/>
                        <a:pt x="51783" y="91618"/>
                      </a:cubicBezTo>
                      <a:cubicBezTo>
                        <a:pt x="45633" y="92700"/>
                        <a:pt x="39541" y="92215"/>
                        <a:pt x="33819" y="90650"/>
                      </a:cubicBezTo>
                      <a:cubicBezTo>
                        <a:pt x="28126" y="89084"/>
                        <a:pt x="22802" y="86436"/>
                        <a:pt x="18162" y="82878"/>
                      </a:cubicBezTo>
                      <a:cubicBezTo>
                        <a:pt x="8881" y="75761"/>
                        <a:pt x="2276" y="65057"/>
                        <a:pt x="483" y="52474"/>
                      </a:cubicBezTo>
                      <a:close/>
                    </a:path>
                  </a:pathLst>
                </a:custGeom>
                <a:grpFill/>
                <a:ln w="2845" cap="flat">
                  <a:noFill/>
                  <a:prstDash val="solid"/>
                  <a:miter/>
                </a:ln>
              </p:spPr>
              <p:txBody>
                <a:bodyPr rtlCol="0" anchor="ctr"/>
                <a:lstStyle/>
                <a:p>
                  <a:endParaRPr lang="en-US"/>
                </a:p>
              </p:txBody>
            </p:sp>
            <p:sp>
              <p:nvSpPr>
                <p:cNvPr id="1327" name="Freeform: Shape 1326">
                  <a:extLst>
                    <a:ext uri="{FF2B5EF4-FFF2-40B4-BE49-F238E27FC236}">
                      <a16:creationId xmlns:a16="http://schemas.microsoft.com/office/drawing/2014/main" id="{E347EA38-3C73-B4CC-21A1-03D61A68A92F}"/>
                    </a:ext>
                  </a:extLst>
                </p:cNvPr>
                <p:cNvSpPr/>
                <p:nvPr/>
              </p:nvSpPr>
              <p:spPr>
                <a:xfrm>
                  <a:off x="11267000" y="4421530"/>
                  <a:ext cx="87512" cy="90091"/>
                </a:xfrm>
                <a:custGeom>
                  <a:avLst/>
                  <a:gdLst>
                    <a:gd name="connsiteX0" fmla="*/ 237 w 87512"/>
                    <a:gd name="connsiteY0" fmla="*/ 50005 h 90091"/>
                    <a:gd name="connsiteX1" fmla="*/ 38641 w 87512"/>
                    <a:gd name="connsiteY1" fmla="*/ 271 h 90091"/>
                    <a:gd name="connsiteX2" fmla="*/ 87151 w 87512"/>
                    <a:gd name="connsiteY2" fmla="*/ 40070 h 90091"/>
                    <a:gd name="connsiteX3" fmla="*/ 48747 w 87512"/>
                    <a:gd name="connsiteY3" fmla="*/ 89804 h 90091"/>
                    <a:gd name="connsiteX4" fmla="*/ 237 w 87512"/>
                    <a:gd name="connsiteY4" fmla="*/ 50005 h 9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12" h="90091">
                      <a:moveTo>
                        <a:pt x="237" y="50005"/>
                      </a:moveTo>
                      <a:cubicBezTo>
                        <a:pt x="-2239" y="25238"/>
                        <a:pt x="14956" y="2976"/>
                        <a:pt x="38641" y="271"/>
                      </a:cubicBezTo>
                      <a:cubicBezTo>
                        <a:pt x="62327" y="-2433"/>
                        <a:pt x="84020" y="15388"/>
                        <a:pt x="87151" y="40070"/>
                      </a:cubicBezTo>
                      <a:cubicBezTo>
                        <a:pt x="90254" y="64752"/>
                        <a:pt x="73059" y="87014"/>
                        <a:pt x="48747" y="89804"/>
                      </a:cubicBezTo>
                      <a:cubicBezTo>
                        <a:pt x="24435" y="92594"/>
                        <a:pt x="2714" y="74773"/>
                        <a:pt x="237" y="50005"/>
                      </a:cubicBezTo>
                      <a:close/>
                    </a:path>
                  </a:pathLst>
                </a:custGeom>
                <a:grpFill/>
                <a:ln w="2845" cap="flat">
                  <a:noFill/>
                  <a:prstDash val="solid"/>
                  <a:miter/>
                </a:ln>
              </p:spPr>
              <p:txBody>
                <a:bodyPr rtlCol="0" anchor="ctr"/>
                <a:lstStyle/>
                <a:p>
                  <a:endParaRPr lang="en-US"/>
                </a:p>
              </p:txBody>
            </p:sp>
            <p:sp>
              <p:nvSpPr>
                <p:cNvPr id="1328" name="Freeform: Shape 1327">
                  <a:extLst>
                    <a:ext uri="{FF2B5EF4-FFF2-40B4-BE49-F238E27FC236}">
                      <a16:creationId xmlns:a16="http://schemas.microsoft.com/office/drawing/2014/main" id="{46E40EEF-2D99-9E2B-6932-136220AAF06A}"/>
                    </a:ext>
                  </a:extLst>
                </p:cNvPr>
                <p:cNvSpPr/>
                <p:nvPr/>
              </p:nvSpPr>
              <p:spPr>
                <a:xfrm>
                  <a:off x="11107251" y="4437518"/>
                  <a:ext cx="85497" cy="87993"/>
                </a:xfrm>
                <a:custGeom>
                  <a:avLst/>
                  <a:gdLst>
                    <a:gd name="connsiteX0" fmla="*/ 80 w 85497"/>
                    <a:gd name="connsiteY0" fmla="*/ 46685 h 87993"/>
                    <a:gd name="connsiteX1" fmla="*/ 39595 w 85497"/>
                    <a:gd name="connsiteY1" fmla="*/ 83 h 87993"/>
                    <a:gd name="connsiteX2" fmla="*/ 56277 w 85497"/>
                    <a:gd name="connsiteY2" fmla="*/ 2503 h 87993"/>
                    <a:gd name="connsiteX3" fmla="*/ 70425 w 85497"/>
                    <a:gd name="connsiteY3" fmla="*/ 10730 h 87993"/>
                    <a:gd name="connsiteX4" fmla="*/ 85343 w 85497"/>
                    <a:gd name="connsiteY4" fmla="*/ 40650 h 87993"/>
                    <a:gd name="connsiteX5" fmla="*/ 75322 w 85497"/>
                    <a:gd name="connsiteY5" fmla="*/ 72790 h 87993"/>
                    <a:gd name="connsiteX6" fmla="*/ 62397 w 85497"/>
                    <a:gd name="connsiteY6" fmla="*/ 83381 h 87993"/>
                    <a:gd name="connsiteX7" fmla="*/ 45886 w 85497"/>
                    <a:gd name="connsiteY7" fmla="*/ 87907 h 87993"/>
                    <a:gd name="connsiteX8" fmla="*/ 80 w 85497"/>
                    <a:gd name="connsiteY8" fmla="*/ 46714 h 8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97" h="87993">
                      <a:moveTo>
                        <a:pt x="80" y="46685"/>
                      </a:moveTo>
                      <a:cubicBezTo>
                        <a:pt x="-1343" y="22430"/>
                        <a:pt x="16336" y="1535"/>
                        <a:pt x="39595" y="83"/>
                      </a:cubicBezTo>
                      <a:cubicBezTo>
                        <a:pt x="45430" y="-287"/>
                        <a:pt x="51067" y="595"/>
                        <a:pt x="56277" y="2503"/>
                      </a:cubicBezTo>
                      <a:cubicBezTo>
                        <a:pt x="61486" y="4325"/>
                        <a:pt x="66269" y="7086"/>
                        <a:pt x="70425" y="10730"/>
                      </a:cubicBezTo>
                      <a:cubicBezTo>
                        <a:pt x="78681" y="17989"/>
                        <a:pt x="84347" y="28551"/>
                        <a:pt x="85343" y="40650"/>
                      </a:cubicBezTo>
                      <a:cubicBezTo>
                        <a:pt x="86339" y="52778"/>
                        <a:pt x="82467" y="64165"/>
                        <a:pt x="75322" y="72790"/>
                      </a:cubicBezTo>
                      <a:cubicBezTo>
                        <a:pt x="71763" y="77089"/>
                        <a:pt x="67379" y="80762"/>
                        <a:pt x="62397" y="83381"/>
                      </a:cubicBezTo>
                      <a:cubicBezTo>
                        <a:pt x="57415" y="85943"/>
                        <a:pt x="51835" y="87509"/>
                        <a:pt x="45886" y="87907"/>
                      </a:cubicBezTo>
                      <a:cubicBezTo>
                        <a:pt x="22029" y="89416"/>
                        <a:pt x="1532" y="70968"/>
                        <a:pt x="80" y="46714"/>
                      </a:cubicBezTo>
                      <a:close/>
                    </a:path>
                  </a:pathLst>
                </a:custGeom>
                <a:grpFill/>
                <a:ln w="2845" cap="flat">
                  <a:noFill/>
                  <a:prstDash val="solid"/>
                  <a:miter/>
                </a:ln>
              </p:spPr>
              <p:txBody>
                <a:bodyPr rtlCol="0" anchor="ctr"/>
                <a:lstStyle/>
                <a:p>
                  <a:endParaRPr lang="en-US"/>
                </a:p>
              </p:txBody>
            </p:sp>
            <p:sp>
              <p:nvSpPr>
                <p:cNvPr id="1329" name="Freeform: Shape 1328">
                  <a:extLst>
                    <a:ext uri="{FF2B5EF4-FFF2-40B4-BE49-F238E27FC236}">
                      <a16:creationId xmlns:a16="http://schemas.microsoft.com/office/drawing/2014/main" id="{FBE46F9A-87FA-DBB9-CD4C-5041749B6A90}"/>
                    </a:ext>
                  </a:extLst>
                </p:cNvPr>
                <p:cNvSpPr/>
                <p:nvPr/>
              </p:nvSpPr>
              <p:spPr>
                <a:xfrm>
                  <a:off x="10947075" y="4446711"/>
                  <a:ext cx="83490" cy="86017"/>
                </a:xfrm>
                <a:custGeom>
                  <a:avLst/>
                  <a:gdLst>
                    <a:gd name="connsiteX0" fmla="*/ 8 w 83490"/>
                    <a:gd name="connsiteY0" fmla="*/ 44097 h 86017"/>
                    <a:gd name="connsiteX1" fmla="*/ 40405 w 83490"/>
                    <a:gd name="connsiteY1" fmla="*/ 28 h 86017"/>
                    <a:gd name="connsiteX2" fmla="*/ 83449 w 83490"/>
                    <a:gd name="connsiteY2" fmla="*/ 41421 h 86017"/>
                    <a:gd name="connsiteX3" fmla="*/ 43081 w 83490"/>
                    <a:gd name="connsiteY3" fmla="*/ 85974 h 86017"/>
                    <a:gd name="connsiteX4" fmla="*/ 37 w 83490"/>
                    <a:gd name="connsiteY4" fmla="*/ 44097 h 86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86017">
                      <a:moveTo>
                        <a:pt x="8" y="44097"/>
                      </a:moveTo>
                      <a:cubicBezTo>
                        <a:pt x="-447" y="20298"/>
                        <a:pt x="17659" y="1110"/>
                        <a:pt x="40405" y="28"/>
                      </a:cubicBezTo>
                      <a:cubicBezTo>
                        <a:pt x="63151" y="-826"/>
                        <a:pt x="82424" y="17707"/>
                        <a:pt x="83449" y="41421"/>
                      </a:cubicBezTo>
                      <a:cubicBezTo>
                        <a:pt x="84474" y="65135"/>
                        <a:pt x="66397" y="85092"/>
                        <a:pt x="43081" y="85974"/>
                      </a:cubicBezTo>
                      <a:cubicBezTo>
                        <a:pt x="19765" y="87056"/>
                        <a:pt x="464" y="67783"/>
                        <a:pt x="37" y="44097"/>
                      </a:cubicBezTo>
                      <a:close/>
                    </a:path>
                  </a:pathLst>
                </a:custGeom>
                <a:grpFill/>
                <a:ln w="2845" cap="flat">
                  <a:noFill/>
                  <a:prstDash val="solid"/>
                  <a:miter/>
                </a:ln>
              </p:spPr>
              <p:txBody>
                <a:bodyPr rtlCol="0" anchor="ctr"/>
                <a:lstStyle/>
                <a:p>
                  <a:endParaRPr lang="en-US"/>
                </a:p>
              </p:txBody>
            </p:sp>
            <p:sp>
              <p:nvSpPr>
                <p:cNvPr id="1330" name="Freeform: Shape 1329">
                  <a:extLst>
                    <a:ext uri="{FF2B5EF4-FFF2-40B4-BE49-F238E27FC236}">
                      <a16:creationId xmlns:a16="http://schemas.microsoft.com/office/drawing/2014/main" id="{928C7B96-C262-6C24-CEDA-4F374D678A6E}"/>
                    </a:ext>
                  </a:extLst>
                </p:cNvPr>
                <p:cNvSpPr/>
                <p:nvPr/>
              </p:nvSpPr>
              <p:spPr>
                <a:xfrm>
                  <a:off x="10786683" y="4449384"/>
                  <a:ext cx="81486" cy="83958"/>
                </a:xfrm>
                <a:custGeom>
                  <a:avLst/>
                  <a:gdLst>
                    <a:gd name="connsiteX0" fmla="*/ 11 w 81486"/>
                    <a:gd name="connsiteY0" fmla="*/ 41453 h 83958"/>
                    <a:gd name="connsiteX1" fmla="*/ 41147 w 81486"/>
                    <a:gd name="connsiteY1" fmla="*/ 3 h 83958"/>
                    <a:gd name="connsiteX2" fmla="*/ 81486 w 81486"/>
                    <a:gd name="connsiteY2" fmla="*/ 42421 h 83958"/>
                    <a:gd name="connsiteX3" fmla="*/ 40350 w 81486"/>
                    <a:gd name="connsiteY3" fmla="*/ 83956 h 83958"/>
                    <a:gd name="connsiteX4" fmla="*/ 11 w 81486"/>
                    <a:gd name="connsiteY4" fmla="*/ 41481 h 83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86" h="83958">
                      <a:moveTo>
                        <a:pt x="11" y="41453"/>
                      </a:moveTo>
                      <a:cubicBezTo>
                        <a:pt x="494" y="18280"/>
                        <a:pt x="18913" y="-282"/>
                        <a:pt x="41147" y="3"/>
                      </a:cubicBezTo>
                      <a:cubicBezTo>
                        <a:pt x="63381" y="259"/>
                        <a:pt x="81429" y="19390"/>
                        <a:pt x="81486" y="42421"/>
                      </a:cubicBezTo>
                      <a:cubicBezTo>
                        <a:pt x="81543" y="65736"/>
                        <a:pt x="63125" y="84184"/>
                        <a:pt x="40350" y="83956"/>
                      </a:cubicBezTo>
                      <a:cubicBezTo>
                        <a:pt x="17575" y="83671"/>
                        <a:pt x="-502" y="64655"/>
                        <a:pt x="11" y="41481"/>
                      </a:cubicBezTo>
                      <a:close/>
                    </a:path>
                  </a:pathLst>
                </a:custGeom>
                <a:grpFill/>
                <a:ln w="2845" cap="flat">
                  <a:noFill/>
                  <a:prstDash val="solid"/>
                  <a:miter/>
                </a:ln>
              </p:spPr>
              <p:txBody>
                <a:bodyPr rtlCol="0" anchor="ctr"/>
                <a:lstStyle/>
                <a:p>
                  <a:endParaRPr lang="en-US"/>
                </a:p>
              </p:txBody>
            </p:sp>
            <p:sp>
              <p:nvSpPr>
                <p:cNvPr id="1331" name="Freeform: Shape 1330">
                  <a:extLst>
                    <a:ext uri="{FF2B5EF4-FFF2-40B4-BE49-F238E27FC236}">
                      <a16:creationId xmlns:a16="http://schemas.microsoft.com/office/drawing/2014/main" id="{E1E92AFA-B7B9-8ADA-7630-CCEADB6A81E7}"/>
                    </a:ext>
                  </a:extLst>
                </p:cNvPr>
                <p:cNvSpPr/>
                <p:nvPr/>
              </p:nvSpPr>
              <p:spPr>
                <a:xfrm>
                  <a:off x="10626365" y="4445880"/>
                  <a:ext cx="79509" cy="81852"/>
                </a:xfrm>
                <a:custGeom>
                  <a:avLst/>
                  <a:gdLst>
                    <a:gd name="connsiteX0" fmla="*/ 81 w 79509"/>
                    <a:gd name="connsiteY0" fmla="*/ 38522 h 81852"/>
                    <a:gd name="connsiteX1" fmla="*/ 41786 w 79509"/>
                    <a:gd name="connsiteY1" fmla="*/ 62 h 81852"/>
                    <a:gd name="connsiteX2" fmla="*/ 79478 w 79509"/>
                    <a:gd name="connsiteY2" fmla="*/ 42451 h 81852"/>
                    <a:gd name="connsiteX3" fmla="*/ 37716 w 79509"/>
                    <a:gd name="connsiteY3" fmla="*/ 81823 h 81852"/>
                    <a:gd name="connsiteX4" fmla="*/ 81 w 79509"/>
                    <a:gd name="connsiteY4" fmla="*/ 38494 h 81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09" h="81852">
                      <a:moveTo>
                        <a:pt x="81" y="38522"/>
                      </a:moveTo>
                      <a:cubicBezTo>
                        <a:pt x="1476" y="15919"/>
                        <a:pt x="20151" y="-1162"/>
                        <a:pt x="41786" y="62"/>
                      </a:cubicBezTo>
                      <a:cubicBezTo>
                        <a:pt x="63451" y="888"/>
                        <a:pt x="80333" y="19876"/>
                        <a:pt x="79478" y="42451"/>
                      </a:cubicBezTo>
                      <a:cubicBezTo>
                        <a:pt x="78624" y="65055"/>
                        <a:pt x="59921" y="82677"/>
                        <a:pt x="37716" y="81823"/>
                      </a:cubicBezTo>
                      <a:cubicBezTo>
                        <a:pt x="15539" y="80570"/>
                        <a:pt x="-1314" y="61041"/>
                        <a:pt x="81" y="38494"/>
                      </a:cubicBezTo>
                      <a:close/>
                    </a:path>
                  </a:pathLst>
                </a:custGeom>
                <a:grpFill/>
                <a:ln w="2845" cap="flat">
                  <a:noFill/>
                  <a:prstDash val="solid"/>
                  <a:miter/>
                </a:ln>
              </p:spPr>
              <p:txBody>
                <a:bodyPr rtlCol="0" anchor="ctr"/>
                <a:lstStyle/>
                <a:p>
                  <a:endParaRPr lang="en-US"/>
                </a:p>
              </p:txBody>
            </p:sp>
            <p:sp>
              <p:nvSpPr>
                <p:cNvPr id="1332" name="Freeform: Shape 1331">
                  <a:extLst>
                    <a:ext uri="{FF2B5EF4-FFF2-40B4-BE49-F238E27FC236}">
                      <a16:creationId xmlns:a16="http://schemas.microsoft.com/office/drawing/2014/main" id="{C4217248-2F55-2055-B589-7F0018BD97F6}"/>
                    </a:ext>
                  </a:extLst>
                </p:cNvPr>
                <p:cNvSpPr/>
                <p:nvPr/>
              </p:nvSpPr>
              <p:spPr>
                <a:xfrm>
                  <a:off x="10466324" y="4435347"/>
                  <a:ext cx="77552" cy="79811"/>
                </a:xfrm>
                <a:custGeom>
                  <a:avLst/>
                  <a:gdLst>
                    <a:gd name="connsiteX0" fmla="*/ 215 w 77552"/>
                    <a:gd name="connsiteY0" fmla="*/ 36473 h 79811"/>
                    <a:gd name="connsiteX1" fmla="*/ 42433 w 77552"/>
                    <a:gd name="connsiteY1" fmla="*/ 148 h 79811"/>
                    <a:gd name="connsiteX2" fmla="*/ 77421 w 77552"/>
                    <a:gd name="connsiteY2" fmla="*/ 43334 h 79811"/>
                    <a:gd name="connsiteX3" fmla="*/ 35202 w 77552"/>
                    <a:gd name="connsiteY3" fmla="*/ 79659 h 79811"/>
                    <a:gd name="connsiteX4" fmla="*/ 215 w 77552"/>
                    <a:gd name="connsiteY4" fmla="*/ 36473 h 7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52" h="79811">
                      <a:moveTo>
                        <a:pt x="215" y="36473"/>
                      </a:moveTo>
                      <a:cubicBezTo>
                        <a:pt x="2464" y="14552"/>
                        <a:pt x="21367" y="-1731"/>
                        <a:pt x="42433" y="148"/>
                      </a:cubicBezTo>
                      <a:cubicBezTo>
                        <a:pt x="63500" y="2026"/>
                        <a:pt x="79157" y="21356"/>
                        <a:pt x="77421" y="43334"/>
                      </a:cubicBezTo>
                      <a:cubicBezTo>
                        <a:pt x="75684" y="65311"/>
                        <a:pt x="56782" y="81567"/>
                        <a:pt x="35202" y="79659"/>
                      </a:cubicBezTo>
                      <a:cubicBezTo>
                        <a:pt x="13624" y="77752"/>
                        <a:pt x="-2034" y="58422"/>
                        <a:pt x="215" y="36473"/>
                      </a:cubicBezTo>
                      <a:close/>
                    </a:path>
                  </a:pathLst>
                </a:custGeom>
                <a:grpFill/>
                <a:ln w="2845" cap="flat">
                  <a:noFill/>
                  <a:prstDash val="solid"/>
                  <a:miter/>
                </a:ln>
              </p:spPr>
              <p:txBody>
                <a:bodyPr rtlCol="0" anchor="ctr"/>
                <a:lstStyle/>
                <a:p>
                  <a:endParaRPr lang="en-US"/>
                </a:p>
              </p:txBody>
            </p:sp>
            <p:sp>
              <p:nvSpPr>
                <p:cNvPr id="1333" name="Freeform: Shape 1332">
                  <a:extLst>
                    <a:ext uri="{FF2B5EF4-FFF2-40B4-BE49-F238E27FC236}">
                      <a16:creationId xmlns:a16="http://schemas.microsoft.com/office/drawing/2014/main" id="{3C96EDE6-49C9-997C-C263-3B7018A04AD2}"/>
                    </a:ext>
                  </a:extLst>
                </p:cNvPr>
                <p:cNvSpPr/>
                <p:nvPr/>
              </p:nvSpPr>
              <p:spPr>
                <a:xfrm>
                  <a:off x="10306933" y="4418571"/>
                  <a:ext cx="75553" cy="77869"/>
                </a:xfrm>
                <a:custGeom>
                  <a:avLst/>
                  <a:gdLst>
                    <a:gd name="connsiteX0" fmla="*/ 412 w 75553"/>
                    <a:gd name="connsiteY0" fmla="*/ 33663 h 77869"/>
                    <a:gd name="connsiteX1" fmla="*/ 42915 w 75553"/>
                    <a:gd name="connsiteY1" fmla="*/ 355 h 77869"/>
                    <a:gd name="connsiteX2" fmla="*/ 75255 w 75553"/>
                    <a:gd name="connsiteY2" fmla="*/ 43712 h 77869"/>
                    <a:gd name="connsiteX3" fmla="*/ 32695 w 75553"/>
                    <a:gd name="connsiteY3" fmla="*/ 77475 h 77869"/>
                    <a:gd name="connsiteX4" fmla="*/ 412 w 75553"/>
                    <a:gd name="connsiteY4" fmla="*/ 33691 h 7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53" h="77869">
                      <a:moveTo>
                        <a:pt x="412" y="33663"/>
                      </a:moveTo>
                      <a:cubicBezTo>
                        <a:pt x="3458" y="12397"/>
                        <a:pt x="22504" y="-2521"/>
                        <a:pt x="42915" y="355"/>
                      </a:cubicBezTo>
                      <a:cubicBezTo>
                        <a:pt x="63299" y="3401"/>
                        <a:pt x="77846" y="22332"/>
                        <a:pt x="75255" y="43712"/>
                      </a:cubicBezTo>
                      <a:cubicBezTo>
                        <a:pt x="72693" y="65006"/>
                        <a:pt x="53562" y="80578"/>
                        <a:pt x="32695" y="77475"/>
                      </a:cubicBezTo>
                      <a:cubicBezTo>
                        <a:pt x="11799" y="74543"/>
                        <a:pt x="-2663" y="54957"/>
                        <a:pt x="412" y="33691"/>
                      </a:cubicBezTo>
                      <a:close/>
                    </a:path>
                  </a:pathLst>
                </a:custGeom>
                <a:grpFill/>
                <a:ln w="2845" cap="flat">
                  <a:noFill/>
                  <a:prstDash val="solid"/>
                  <a:miter/>
                </a:ln>
              </p:spPr>
              <p:txBody>
                <a:bodyPr rtlCol="0" anchor="ctr"/>
                <a:lstStyle/>
                <a:p>
                  <a:endParaRPr lang="en-US"/>
                </a:p>
              </p:txBody>
            </p:sp>
            <p:sp>
              <p:nvSpPr>
                <p:cNvPr id="1334" name="Freeform: Shape 1333">
                  <a:extLst>
                    <a:ext uri="{FF2B5EF4-FFF2-40B4-BE49-F238E27FC236}">
                      <a16:creationId xmlns:a16="http://schemas.microsoft.com/office/drawing/2014/main" id="{1C1721CB-494D-F287-916F-F29C5B0A2055}"/>
                    </a:ext>
                  </a:extLst>
                </p:cNvPr>
                <p:cNvSpPr/>
                <p:nvPr/>
              </p:nvSpPr>
              <p:spPr>
                <a:xfrm>
                  <a:off x="10148362" y="4395292"/>
                  <a:ext cx="73620" cy="75544"/>
                </a:xfrm>
                <a:custGeom>
                  <a:avLst/>
                  <a:gdLst>
                    <a:gd name="connsiteX0" fmla="*/ 671 w 73620"/>
                    <a:gd name="connsiteY0" fmla="*/ 31235 h 75544"/>
                    <a:gd name="connsiteX1" fmla="*/ 16015 w 73620"/>
                    <a:gd name="connsiteY1" fmla="*/ 6923 h 75544"/>
                    <a:gd name="connsiteX2" fmla="*/ 28854 w 73620"/>
                    <a:gd name="connsiteY2" fmla="*/ 1087 h 75544"/>
                    <a:gd name="connsiteX3" fmla="*/ 43345 w 73620"/>
                    <a:gd name="connsiteY3" fmla="*/ 460 h 75544"/>
                    <a:gd name="connsiteX4" fmla="*/ 73094 w 73620"/>
                    <a:gd name="connsiteY4" fmla="*/ 43761 h 75544"/>
                    <a:gd name="connsiteX5" fmla="*/ 30306 w 73620"/>
                    <a:gd name="connsiteY5" fmla="*/ 75047 h 75544"/>
                    <a:gd name="connsiteX6" fmla="*/ 16584 w 73620"/>
                    <a:gd name="connsiteY6" fmla="*/ 69752 h 75544"/>
                    <a:gd name="connsiteX7" fmla="*/ 6450 w 73620"/>
                    <a:gd name="connsiteY7" fmla="*/ 59589 h 75544"/>
                    <a:gd name="connsiteX8" fmla="*/ 643 w 73620"/>
                    <a:gd name="connsiteY8" fmla="*/ 31206 h 7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0" h="75544">
                      <a:moveTo>
                        <a:pt x="671" y="31235"/>
                      </a:moveTo>
                      <a:cubicBezTo>
                        <a:pt x="2578" y="20958"/>
                        <a:pt x="8300" y="12417"/>
                        <a:pt x="16015" y="6923"/>
                      </a:cubicBezTo>
                      <a:cubicBezTo>
                        <a:pt x="19887" y="4161"/>
                        <a:pt x="24214" y="2225"/>
                        <a:pt x="28854" y="1087"/>
                      </a:cubicBezTo>
                      <a:cubicBezTo>
                        <a:pt x="33494" y="-80"/>
                        <a:pt x="38391" y="-337"/>
                        <a:pt x="43345" y="460"/>
                      </a:cubicBezTo>
                      <a:cubicBezTo>
                        <a:pt x="63159" y="3734"/>
                        <a:pt x="76482" y="23121"/>
                        <a:pt x="73094" y="43761"/>
                      </a:cubicBezTo>
                      <a:cubicBezTo>
                        <a:pt x="69734" y="64400"/>
                        <a:pt x="50575" y="78406"/>
                        <a:pt x="30306" y="75047"/>
                      </a:cubicBezTo>
                      <a:cubicBezTo>
                        <a:pt x="25239" y="74222"/>
                        <a:pt x="20627" y="72371"/>
                        <a:pt x="16584" y="69752"/>
                      </a:cubicBezTo>
                      <a:cubicBezTo>
                        <a:pt x="12542" y="67105"/>
                        <a:pt x="9126" y="63574"/>
                        <a:pt x="6450" y="59589"/>
                      </a:cubicBezTo>
                      <a:cubicBezTo>
                        <a:pt x="1098" y="51589"/>
                        <a:pt x="-1237" y="41512"/>
                        <a:pt x="643" y="31206"/>
                      </a:cubicBezTo>
                      <a:close/>
                    </a:path>
                  </a:pathLst>
                </a:custGeom>
                <a:grpFill/>
                <a:ln w="2845" cap="flat">
                  <a:noFill/>
                  <a:prstDash val="solid"/>
                  <a:miter/>
                </a:ln>
              </p:spPr>
              <p:txBody>
                <a:bodyPr rtlCol="0" anchor="ctr"/>
                <a:lstStyle/>
                <a:p>
                  <a:endParaRPr lang="en-US"/>
                </a:p>
              </p:txBody>
            </p:sp>
            <p:sp>
              <p:nvSpPr>
                <p:cNvPr id="1335" name="Freeform: Shape 1334">
                  <a:extLst>
                    <a:ext uri="{FF2B5EF4-FFF2-40B4-BE49-F238E27FC236}">
                      <a16:creationId xmlns:a16="http://schemas.microsoft.com/office/drawing/2014/main" id="{D48FC001-9B9F-61E5-D0B1-85F6E2D5D782}"/>
                    </a:ext>
                  </a:extLst>
                </p:cNvPr>
                <p:cNvSpPr/>
                <p:nvPr/>
              </p:nvSpPr>
              <p:spPr>
                <a:xfrm>
                  <a:off x="9990969" y="4365130"/>
                  <a:ext cx="71631" cy="73609"/>
                </a:xfrm>
                <a:custGeom>
                  <a:avLst/>
                  <a:gdLst>
                    <a:gd name="connsiteX0" fmla="*/ 947 w 71631"/>
                    <a:gd name="connsiteY0" fmla="*/ 29171 h 73609"/>
                    <a:gd name="connsiteX1" fmla="*/ 43707 w 71631"/>
                    <a:gd name="connsiteY1" fmla="*/ 788 h 73609"/>
                    <a:gd name="connsiteX2" fmla="*/ 70837 w 71631"/>
                    <a:gd name="connsiteY2" fmla="*/ 44402 h 73609"/>
                    <a:gd name="connsiteX3" fmla="*/ 28078 w 71631"/>
                    <a:gd name="connsiteY3" fmla="*/ 72784 h 73609"/>
                    <a:gd name="connsiteX4" fmla="*/ 947 w 71631"/>
                    <a:gd name="connsiteY4" fmla="*/ 29171 h 7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31" h="73609">
                      <a:moveTo>
                        <a:pt x="947" y="29171"/>
                      </a:moveTo>
                      <a:cubicBezTo>
                        <a:pt x="5474" y="9328"/>
                        <a:pt x="24633" y="-3368"/>
                        <a:pt x="43707" y="788"/>
                      </a:cubicBezTo>
                      <a:cubicBezTo>
                        <a:pt x="62780" y="4944"/>
                        <a:pt x="74936" y="24474"/>
                        <a:pt x="70837" y="44402"/>
                      </a:cubicBezTo>
                      <a:cubicBezTo>
                        <a:pt x="66738" y="64329"/>
                        <a:pt x="47579" y="77055"/>
                        <a:pt x="28078" y="72784"/>
                      </a:cubicBezTo>
                      <a:cubicBezTo>
                        <a:pt x="8549" y="68543"/>
                        <a:pt x="-3579" y="49013"/>
                        <a:pt x="947" y="29171"/>
                      </a:cubicBezTo>
                      <a:close/>
                    </a:path>
                  </a:pathLst>
                </a:custGeom>
                <a:grpFill/>
                <a:ln w="2845" cap="flat">
                  <a:noFill/>
                  <a:prstDash val="solid"/>
                  <a:miter/>
                </a:ln>
              </p:spPr>
              <p:txBody>
                <a:bodyPr rtlCol="0" anchor="ctr"/>
                <a:lstStyle/>
                <a:p>
                  <a:endParaRPr lang="en-US"/>
                </a:p>
              </p:txBody>
            </p:sp>
            <p:sp>
              <p:nvSpPr>
                <p:cNvPr id="1336" name="Freeform: Shape 1335">
                  <a:extLst>
                    <a:ext uri="{FF2B5EF4-FFF2-40B4-BE49-F238E27FC236}">
                      <a16:creationId xmlns:a16="http://schemas.microsoft.com/office/drawing/2014/main" id="{6E59ED85-A64C-ED82-6D86-95F3D956A51B}"/>
                    </a:ext>
                  </a:extLst>
                </p:cNvPr>
                <p:cNvSpPr/>
                <p:nvPr/>
              </p:nvSpPr>
              <p:spPr>
                <a:xfrm>
                  <a:off x="9834986" y="4328713"/>
                  <a:ext cx="69692" cy="71665"/>
                </a:xfrm>
                <a:custGeom>
                  <a:avLst/>
                  <a:gdLst>
                    <a:gd name="connsiteX0" fmla="*/ 1323 w 69692"/>
                    <a:gd name="connsiteY0" fmla="*/ 26729 h 71665"/>
                    <a:gd name="connsiteX1" fmla="*/ 43940 w 69692"/>
                    <a:gd name="connsiteY1" fmla="*/ 1164 h 71665"/>
                    <a:gd name="connsiteX2" fmla="*/ 56181 w 69692"/>
                    <a:gd name="connsiteY2" fmla="*/ 7399 h 71665"/>
                    <a:gd name="connsiteX3" fmla="*/ 64921 w 69692"/>
                    <a:gd name="connsiteY3" fmla="*/ 17448 h 71665"/>
                    <a:gd name="connsiteX4" fmla="*/ 68564 w 69692"/>
                    <a:gd name="connsiteY4" fmla="*/ 44407 h 71665"/>
                    <a:gd name="connsiteX5" fmla="*/ 52423 w 69692"/>
                    <a:gd name="connsiteY5" fmla="*/ 66527 h 71665"/>
                    <a:gd name="connsiteX6" fmla="*/ 39698 w 69692"/>
                    <a:gd name="connsiteY6" fmla="*/ 71310 h 71665"/>
                    <a:gd name="connsiteX7" fmla="*/ 25806 w 69692"/>
                    <a:gd name="connsiteY7" fmla="*/ 70456 h 71665"/>
                    <a:gd name="connsiteX8" fmla="*/ 1294 w 69692"/>
                    <a:gd name="connsiteY8" fmla="*/ 26729 h 7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92" h="71665">
                      <a:moveTo>
                        <a:pt x="1323" y="26729"/>
                      </a:moveTo>
                      <a:cubicBezTo>
                        <a:pt x="6533" y="7655"/>
                        <a:pt x="25606" y="-3818"/>
                        <a:pt x="43940" y="1164"/>
                      </a:cubicBezTo>
                      <a:cubicBezTo>
                        <a:pt x="48523" y="2417"/>
                        <a:pt x="52651" y="4552"/>
                        <a:pt x="56181" y="7399"/>
                      </a:cubicBezTo>
                      <a:cubicBezTo>
                        <a:pt x="59740" y="10132"/>
                        <a:pt x="62700" y="13548"/>
                        <a:pt x="64921" y="17448"/>
                      </a:cubicBezTo>
                      <a:cubicBezTo>
                        <a:pt x="69390" y="25220"/>
                        <a:pt x="70985" y="34814"/>
                        <a:pt x="68564" y="44407"/>
                      </a:cubicBezTo>
                      <a:cubicBezTo>
                        <a:pt x="66145" y="54001"/>
                        <a:pt x="60195" y="61745"/>
                        <a:pt x="52423" y="66527"/>
                      </a:cubicBezTo>
                      <a:cubicBezTo>
                        <a:pt x="48552" y="68919"/>
                        <a:pt x="44225" y="70570"/>
                        <a:pt x="39698" y="71310"/>
                      </a:cubicBezTo>
                      <a:cubicBezTo>
                        <a:pt x="35200" y="71965"/>
                        <a:pt x="30503" y="71737"/>
                        <a:pt x="25806" y="70456"/>
                      </a:cubicBezTo>
                      <a:cubicBezTo>
                        <a:pt x="7073" y="65389"/>
                        <a:pt x="-3916" y="45802"/>
                        <a:pt x="1294" y="26729"/>
                      </a:cubicBezTo>
                      <a:close/>
                    </a:path>
                  </a:pathLst>
                </a:custGeom>
                <a:grpFill/>
                <a:ln w="2845" cap="flat">
                  <a:noFill/>
                  <a:prstDash val="solid"/>
                  <a:miter/>
                </a:ln>
              </p:spPr>
              <p:txBody>
                <a:bodyPr rtlCol="0" anchor="ctr"/>
                <a:lstStyle/>
                <a:p>
                  <a:endParaRPr lang="en-US"/>
                </a:p>
              </p:txBody>
            </p:sp>
            <p:sp>
              <p:nvSpPr>
                <p:cNvPr id="1337" name="Freeform: Shape 1336">
                  <a:extLst>
                    <a:ext uri="{FF2B5EF4-FFF2-40B4-BE49-F238E27FC236}">
                      <a16:creationId xmlns:a16="http://schemas.microsoft.com/office/drawing/2014/main" id="{1C21B5AA-AD25-4883-8396-B7CAAB512847}"/>
                    </a:ext>
                  </a:extLst>
                </p:cNvPr>
                <p:cNvSpPr/>
                <p:nvPr/>
              </p:nvSpPr>
              <p:spPr>
                <a:xfrm>
                  <a:off x="9680709" y="4285911"/>
                  <a:ext cx="67779" cy="69252"/>
                </a:xfrm>
                <a:custGeom>
                  <a:avLst/>
                  <a:gdLst>
                    <a:gd name="connsiteX0" fmla="*/ 1643 w 67779"/>
                    <a:gd name="connsiteY0" fmla="*/ 24608 h 69252"/>
                    <a:gd name="connsiteX1" fmla="*/ 44090 w 67779"/>
                    <a:gd name="connsiteY1" fmla="*/ 1321 h 69252"/>
                    <a:gd name="connsiteX2" fmla="*/ 66295 w 67779"/>
                    <a:gd name="connsiteY2" fmla="*/ 44222 h 69252"/>
                    <a:gd name="connsiteX3" fmla="*/ 23763 w 67779"/>
                    <a:gd name="connsiteY3" fmla="*/ 67851 h 69252"/>
                    <a:gd name="connsiteX4" fmla="*/ 1672 w 67779"/>
                    <a:gd name="connsiteY4" fmla="*/ 24608 h 69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79" h="69252">
                      <a:moveTo>
                        <a:pt x="1643" y="24608"/>
                      </a:moveTo>
                      <a:cubicBezTo>
                        <a:pt x="7451" y="6274"/>
                        <a:pt x="26326" y="-3775"/>
                        <a:pt x="44090" y="1321"/>
                      </a:cubicBezTo>
                      <a:cubicBezTo>
                        <a:pt x="61769" y="6587"/>
                        <a:pt x="71732" y="25775"/>
                        <a:pt x="66295" y="44222"/>
                      </a:cubicBezTo>
                      <a:cubicBezTo>
                        <a:pt x="60857" y="62641"/>
                        <a:pt x="41812" y="73231"/>
                        <a:pt x="23763" y="67851"/>
                      </a:cubicBezTo>
                      <a:cubicBezTo>
                        <a:pt x="5658" y="62613"/>
                        <a:pt x="-4136" y="42884"/>
                        <a:pt x="1672" y="24608"/>
                      </a:cubicBezTo>
                      <a:close/>
                    </a:path>
                  </a:pathLst>
                </a:custGeom>
                <a:grpFill/>
                <a:ln w="2845" cap="flat">
                  <a:noFill/>
                  <a:prstDash val="solid"/>
                  <a:miter/>
                </a:ln>
              </p:spPr>
              <p:txBody>
                <a:bodyPr rtlCol="0" anchor="ctr"/>
                <a:lstStyle/>
                <a:p>
                  <a:endParaRPr lang="en-US"/>
                </a:p>
              </p:txBody>
            </p:sp>
            <p:sp>
              <p:nvSpPr>
                <p:cNvPr id="1338" name="Freeform: Shape 1337">
                  <a:extLst>
                    <a:ext uri="{FF2B5EF4-FFF2-40B4-BE49-F238E27FC236}">
                      <a16:creationId xmlns:a16="http://schemas.microsoft.com/office/drawing/2014/main" id="{AA854CD4-D451-A605-45D4-296A1889FB9A}"/>
                    </a:ext>
                  </a:extLst>
                </p:cNvPr>
                <p:cNvSpPr/>
                <p:nvPr/>
              </p:nvSpPr>
              <p:spPr>
                <a:xfrm>
                  <a:off x="9528359" y="4236391"/>
                  <a:ext cx="65776" cy="67329"/>
                </a:xfrm>
                <a:custGeom>
                  <a:avLst/>
                  <a:gdLst>
                    <a:gd name="connsiteX0" fmla="*/ 2059 w 65776"/>
                    <a:gd name="connsiteY0" fmla="*/ 22742 h 67329"/>
                    <a:gd name="connsiteX1" fmla="*/ 44163 w 65776"/>
                    <a:gd name="connsiteY1" fmla="*/ 1790 h 67329"/>
                    <a:gd name="connsiteX2" fmla="*/ 63892 w 65776"/>
                    <a:gd name="connsiteY2" fmla="*/ 44521 h 67329"/>
                    <a:gd name="connsiteX3" fmla="*/ 21787 w 65776"/>
                    <a:gd name="connsiteY3" fmla="*/ 65473 h 67329"/>
                    <a:gd name="connsiteX4" fmla="*/ 2059 w 65776"/>
                    <a:gd name="connsiteY4" fmla="*/ 22742 h 67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76" h="67329">
                      <a:moveTo>
                        <a:pt x="2059" y="22742"/>
                      </a:moveTo>
                      <a:cubicBezTo>
                        <a:pt x="8407" y="5206"/>
                        <a:pt x="27281" y="-4160"/>
                        <a:pt x="44163" y="1790"/>
                      </a:cubicBezTo>
                      <a:cubicBezTo>
                        <a:pt x="61073" y="7740"/>
                        <a:pt x="69898" y="26870"/>
                        <a:pt x="63892" y="44521"/>
                      </a:cubicBezTo>
                      <a:cubicBezTo>
                        <a:pt x="57884" y="62171"/>
                        <a:pt x="39010" y="71565"/>
                        <a:pt x="21787" y="65473"/>
                      </a:cubicBezTo>
                      <a:cubicBezTo>
                        <a:pt x="4535" y="59409"/>
                        <a:pt x="-4290" y="40250"/>
                        <a:pt x="2059" y="22742"/>
                      </a:cubicBezTo>
                      <a:close/>
                    </a:path>
                  </a:pathLst>
                </a:custGeom>
                <a:grpFill/>
                <a:ln w="2845" cap="flat">
                  <a:noFill/>
                  <a:prstDash val="solid"/>
                  <a:miter/>
                </a:ln>
              </p:spPr>
              <p:txBody>
                <a:bodyPr rtlCol="0" anchor="ctr"/>
                <a:lstStyle/>
                <a:p>
                  <a:endParaRPr lang="en-US"/>
                </a:p>
              </p:txBody>
            </p:sp>
            <p:sp>
              <p:nvSpPr>
                <p:cNvPr id="1339" name="Freeform: Shape 1338">
                  <a:extLst>
                    <a:ext uri="{FF2B5EF4-FFF2-40B4-BE49-F238E27FC236}">
                      <a16:creationId xmlns:a16="http://schemas.microsoft.com/office/drawing/2014/main" id="{33FD3EBF-EBAC-F58B-AB05-D73B53DBA0B8}"/>
                    </a:ext>
                  </a:extLst>
                </p:cNvPr>
                <p:cNvSpPr/>
                <p:nvPr/>
              </p:nvSpPr>
              <p:spPr>
                <a:xfrm>
                  <a:off x="9378276" y="4180829"/>
                  <a:ext cx="63793" cy="65412"/>
                </a:xfrm>
                <a:custGeom>
                  <a:avLst/>
                  <a:gdLst>
                    <a:gd name="connsiteX0" fmla="*/ 2484 w 63793"/>
                    <a:gd name="connsiteY0" fmla="*/ 20656 h 65412"/>
                    <a:gd name="connsiteX1" fmla="*/ 44048 w 63793"/>
                    <a:gd name="connsiteY1" fmla="*/ 2265 h 65412"/>
                    <a:gd name="connsiteX2" fmla="*/ 61499 w 63793"/>
                    <a:gd name="connsiteY2" fmla="*/ 44313 h 65412"/>
                    <a:gd name="connsiteX3" fmla="*/ 19793 w 63793"/>
                    <a:gd name="connsiteY3" fmla="*/ 63074 h 65412"/>
                    <a:gd name="connsiteX4" fmla="*/ 2484 w 63793"/>
                    <a:gd name="connsiteY4" fmla="*/ 20656 h 65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93" h="65412">
                      <a:moveTo>
                        <a:pt x="2484" y="20656"/>
                      </a:moveTo>
                      <a:cubicBezTo>
                        <a:pt x="9345" y="3916"/>
                        <a:pt x="27935" y="-4311"/>
                        <a:pt x="44048" y="2265"/>
                      </a:cubicBezTo>
                      <a:cubicBezTo>
                        <a:pt x="60075" y="8984"/>
                        <a:pt x="68047" y="27403"/>
                        <a:pt x="61499" y="44313"/>
                      </a:cubicBezTo>
                      <a:cubicBezTo>
                        <a:pt x="54979" y="61109"/>
                        <a:pt x="36162" y="69935"/>
                        <a:pt x="19793" y="63074"/>
                      </a:cubicBezTo>
                      <a:cubicBezTo>
                        <a:pt x="3395" y="56384"/>
                        <a:pt x="-4348" y="37367"/>
                        <a:pt x="2484" y="20656"/>
                      </a:cubicBezTo>
                      <a:close/>
                    </a:path>
                  </a:pathLst>
                </a:custGeom>
                <a:grpFill/>
                <a:ln w="2845" cap="flat">
                  <a:noFill/>
                  <a:prstDash val="solid"/>
                  <a:miter/>
                </a:ln>
              </p:spPr>
              <p:txBody>
                <a:bodyPr rtlCol="0" anchor="ctr"/>
                <a:lstStyle/>
                <a:p>
                  <a:endParaRPr lang="en-US"/>
                </a:p>
              </p:txBody>
            </p:sp>
            <p:sp>
              <p:nvSpPr>
                <p:cNvPr id="1340" name="Freeform: Shape 1339">
                  <a:extLst>
                    <a:ext uri="{FF2B5EF4-FFF2-40B4-BE49-F238E27FC236}">
                      <a16:creationId xmlns:a16="http://schemas.microsoft.com/office/drawing/2014/main" id="{9E4004F8-D027-61FD-0909-DC4506DB200D}"/>
                    </a:ext>
                  </a:extLst>
                </p:cNvPr>
                <p:cNvSpPr/>
                <p:nvPr/>
              </p:nvSpPr>
              <p:spPr>
                <a:xfrm>
                  <a:off x="9230530" y="4119195"/>
                  <a:ext cx="61967" cy="62940"/>
                </a:xfrm>
                <a:custGeom>
                  <a:avLst/>
                  <a:gdLst>
                    <a:gd name="connsiteX0" fmla="*/ 2964 w 61967"/>
                    <a:gd name="connsiteY0" fmla="*/ 18749 h 62940"/>
                    <a:gd name="connsiteX1" fmla="*/ 43958 w 61967"/>
                    <a:gd name="connsiteY1" fmla="*/ 2493 h 62940"/>
                    <a:gd name="connsiteX2" fmla="*/ 59217 w 61967"/>
                    <a:gd name="connsiteY2" fmla="*/ 43772 h 62940"/>
                    <a:gd name="connsiteX3" fmla="*/ 18052 w 61967"/>
                    <a:gd name="connsiteY3" fmla="*/ 60369 h 62940"/>
                    <a:gd name="connsiteX4" fmla="*/ 2964 w 61967"/>
                    <a:gd name="connsiteY4" fmla="*/ 18720 h 62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7" h="62940">
                      <a:moveTo>
                        <a:pt x="2964" y="18749"/>
                      </a:moveTo>
                      <a:cubicBezTo>
                        <a:pt x="10309" y="2778"/>
                        <a:pt x="28471" y="-4111"/>
                        <a:pt x="43958" y="2493"/>
                      </a:cubicBezTo>
                      <a:cubicBezTo>
                        <a:pt x="59388" y="9240"/>
                        <a:pt x="66220" y="27716"/>
                        <a:pt x="59217" y="43772"/>
                      </a:cubicBezTo>
                      <a:cubicBezTo>
                        <a:pt x="52214" y="59828"/>
                        <a:pt x="33795" y="67259"/>
                        <a:pt x="18052" y="60369"/>
                      </a:cubicBezTo>
                      <a:cubicBezTo>
                        <a:pt x="2252" y="53622"/>
                        <a:pt x="-4324" y="34577"/>
                        <a:pt x="2964" y="18720"/>
                      </a:cubicBezTo>
                      <a:close/>
                    </a:path>
                  </a:pathLst>
                </a:custGeom>
                <a:grpFill/>
                <a:ln w="2845" cap="flat">
                  <a:noFill/>
                  <a:prstDash val="solid"/>
                  <a:miter/>
                </a:ln>
              </p:spPr>
              <p:txBody>
                <a:bodyPr rtlCol="0" anchor="ctr"/>
                <a:lstStyle/>
                <a:p>
                  <a:endParaRPr lang="en-US"/>
                </a:p>
              </p:txBody>
            </p:sp>
            <p:sp>
              <p:nvSpPr>
                <p:cNvPr id="1341" name="Freeform: Shape 1340">
                  <a:extLst>
                    <a:ext uri="{FF2B5EF4-FFF2-40B4-BE49-F238E27FC236}">
                      <a16:creationId xmlns:a16="http://schemas.microsoft.com/office/drawing/2014/main" id="{5082309A-AAB6-72E1-7621-BC2C395A5D9A}"/>
                    </a:ext>
                  </a:extLst>
                </p:cNvPr>
                <p:cNvSpPr/>
                <p:nvPr/>
              </p:nvSpPr>
              <p:spPr>
                <a:xfrm>
                  <a:off x="9085630" y="4051078"/>
                  <a:ext cx="59981" cy="61032"/>
                </a:xfrm>
                <a:custGeom>
                  <a:avLst/>
                  <a:gdLst>
                    <a:gd name="connsiteX0" fmla="*/ 3388 w 59981"/>
                    <a:gd name="connsiteY0" fmla="*/ 17205 h 61032"/>
                    <a:gd name="connsiteX1" fmla="*/ 43756 w 59981"/>
                    <a:gd name="connsiteY1" fmla="*/ 2999 h 61032"/>
                    <a:gd name="connsiteX2" fmla="*/ 56766 w 59981"/>
                    <a:gd name="connsiteY2" fmla="*/ 43737 h 61032"/>
                    <a:gd name="connsiteX3" fmla="*/ 16398 w 59981"/>
                    <a:gd name="connsiteY3" fmla="*/ 57942 h 61032"/>
                    <a:gd name="connsiteX4" fmla="*/ 3388 w 59981"/>
                    <a:gd name="connsiteY4" fmla="*/ 17205 h 61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1" h="61032">
                      <a:moveTo>
                        <a:pt x="3388" y="17205"/>
                      </a:moveTo>
                      <a:cubicBezTo>
                        <a:pt x="11074" y="2116"/>
                        <a:pt x="29152" y="-4261"/>
                        <a:pt x="43756" y="2999"/>
                      </a:cubicBezTo>
                      <a:cubicBezTo>
                        <a:pt x="58360" y="10258"/>
                        <a:pt x="64168" y="28478"/>
                        <a:pt x="56766" y="43737"/>
                      </a:cubicBezTo>
                      <a:cubicBezTo>
                        <a:pt x="49364" y="58996"/>
                        <a:pt x="31287" y="65344"/>
                        <a:pt x="16398" y="57942"/>
                      </a:cubicBezTo>
                      <a:cubicBezTo>
                        <a:pt x="1538" y="50541"/>
                        <a:pt x="-4298" y="32321"/>
                        <a:pt x="3388" y="17205"/>
                      </a:cubicBezTo>
                      <a:close/>
                    </a:path>
                  </a:pathLst>
                </a:custGeom>
                <a:grpFill/>
                <a:ln w="2845" cap="flat">
                  <a:noFill/>
                  <a:prstDash val="solid"/>
                  <a:miter/>
                </a:ln>
              </p:spPr>
              <p:txBody>
                <a:bodyPr rtlCol="0" anchor="ctr"/>
                <a:lstStyle/>
                <a:p>
                  <a:endParaRPr lang="en-US"/>
                </a:p>
              </p:txBody>
            </p:sp>
            <p:sp>
              <p:nvSpPr>
                <p:cNvPr id="1342" name="Freeform: Shape 1341">
                  <a:extLst>
                    <a:ext uri="{FF2B5EF4-FFF2-40B4-BE49-F238E27FC236}">
                      <a16:creationId xmlns:a16="http://schemas.microsoft.com/office/drawing/2014/main" id="{486E5114-5FC1-F210-7B36-2A75AB80BDB2}"/>
                    </a:ext>
                  </a:extLst>
                </p:cNvPr>
                <p:cNvSpPr/>
                <p:nvPr/>
              </p:nvSpPr>
              <p:spPr>
                <a:xfrm>
                  <a:off x="8943682" y="3977225"/>
                  <a:ext cx="57893" cy="59122"/>
                </a:xfrm>
                <a:custGeom>
                  <a:avLst/>
                  <a:gdLst>
                    <a:gd name="connsiteX0" fmla="*/ 3877 w 57893"/>
                    <a:gd name="connsiteY0" fmla="*/ 15446 h 59122"/>
                    <a:gd name="connsiteX1" fmla="*/ 43305 w 57893"/>
                    <a:gd name="connsiteY1" fmla="*/ 3518 h 59122"/>
                    <a:gd name="connsiteX2" fmla="*/ 56799 w 57893"/>
                    <a:gd name="connsiteY2" fmla="*/ 21026 h 59122"/>
                    <a:gd name="connsiteX3" fmla="*/ 54209 w 57893"/>
                    <a:gd name="connsiteY3" fmla="*/ 43430 h 59122"/>
                    <a:gd name="connsiteX4" fmla="*/ 36758 w 57893"/>
                    <a:gd name="connsiteY4" fmla="*/ 57892 h 59122"/>
                    <a:gd name="connsiteX5" fmla="*/ 14695 w 57893"/>
                    <a:gd name="connsiteY5" fmla="*/ 55501 h 59122"/>
                    <a:gd name="connsiteX6" fmla="*/ 3877 w 57893"/>
                    <a:gd name="connsiteY6" fmla="*/ 15475 h 5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893" h="59122">
                      <a:moveTo>
                        <a:pt x="3877" y="15446"/>
                      </a:moveTo>
                      <a:cubicBezTo>
                        <a:pt x="11905" y="1155"/>
                        <a:pt x="29556" y="-4168"/>
                        <a:pt x="43305" y="3518"/>
                      </a:cubicBezTo>
                      <a:cubicBezTo>
                        <a:pt x="50195" y="7361"/>
                        <a:pt x="54835" y="13767"/>
                        <a:pt x="56799" y="21026"/>
                      </a:cubicBezTo>
                      <a:cubicBezTo>
                        <a:pt x="58793" y="28228"/>
                        <a:pt x="58137" y="36200"/>
                        <a:pt x="54209" y="43430"/>
                      </a:cubicBezTo>
                      <a:cubicBezTo>
                        <a:pt x="50309" y="50604"/>
                        <a:pt x="43903" y="55700"/>
                        <a:pt x="36758" y="57892"/>
                      </a:cubicBezTo>
                      <a:cubicBezTo>
                        <a:pt x="29613" y="60056"/>
                        <a:pt x="21698" y="59430"/>
                        <a:pt x="14695" y="55501"/>
                      </a:cubicBezTo>
                      <a:cubicBezTo>
                        <a:pt x="689" y="47672"/>
                        <a:pt x="-4151" y="29737"/>
                        <a:pt x="3877" y="15475"/>
                      </a:cubicBezTo>
                      <a:close/>
                    </a:path>
                  </a:pathLst>
                </a:custGeom>
                <a:grpFill/>
                <a:ln w="2845" cap="flat">
                  <a:noFill/>
                  <a:prstDash val="solid"/>
                  <a:miter/>
                </a:ln>
              </p:spPr>
              <p:txBody>
                <a:bodyPr rtlCol="0" anchor="ctr"/>
                <a:lstStyle/>
                <a:p>
                  <a:endParaRPr lang="en-US"/>
                </a:p>
              </p:txBody>
            </p:sp>
            <p:sp>
              <p:nvSpPr>
                <p:cNvPr id="1343" name="Freeform: Shape 1342">
                  <a:extLst>
                    <a:ext uri="{FF2B5EF4-FFF2-40B4-BE49-F238E27FC236}">
                      <a16:creationId xmlns:a16="http://schemas.microsoft.com/office/drawing/2014/main" id="{F4D4368A-B9C8-4A54-B47B-9752BDBFFB52}"/>
                    </a:ext>
                  </a:extLst>
                </p:cNvPr>
                <p:cNvSpPr/>
                <p:nvPr/>
              </p:nvSpPr>
              <p:spPr>
                <a:xfrm>
                  <a:off x="8804863" y="3897698"/>
                  <a:ext cx="56103" cy="56718"/>
                </a:xfrm>
                <a:custGeom>
                  <a:avLst/>
                  <a:gdLst>
                    <a:gd name="connsiteX0" fmla="*/ 4369 w 56103"/>
                    <a:gd name="connsiteY0" fmla="*/ 13810 h 56718"/>
                    <a:gd name="connsiteX1" fmla="*/ 21848 w 56103"/>
                    <a:gd name="connsiteY1" fmla="*/ 857 h 56718"/>
                    <a:gd name="connsiteX2" fmla="*/ 42858 w 56103"/>
                    <a:gd name="connsiteY2" fmla="*/ 3903 h 56718"/>
                    <a:gd name="connsiteX3" fmla="*/ 51968 w 56103"/>
                    <a:gd name="connsiteY3" fmla="*/ 42534 h 56718"/>
                    <a:gd name="connsiteX4" fmla="*/ 13194 w 56103"/>
                    <a:gd name="connsiteY4" fmla="*/ 52868 h 56718"/>
                    <a:gd name="connsiteX5" fmla="*/ 696 w 56103"/>
                    <a:gd name="connsiteY5" fmla="*/ 35361 h 56718"/>
                    <a:gd name="connsiteX6" fmla="*/ 4369 w 56103"/>
                    <a:gd name="connsiteY6" fmla="*/ 13781 h 5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3" h="56718">
                      <a:moveTo>
                        <a:pt x="4369" y="13810"/>
                      </a:moveTo>
                      <a:cubicBezTo>
                        <a:pt x="8525" y="7063"/>
                        <a:pt x="14902" y="2622"/>
                        <a:pt x="21848" y="857"/>
                      </a:cubicBezTo>
                      <a:cubicBezTo>
                        <a:pt x="28823" y="-936"/>
                        <a:pt x="36253" y="88"/>
                        <a:pt x="42858" y="3903"/>
                      </a:cubicBezTo>
                      <a:cubicBezTo>
                        <a:pt x="55954" y="11646"/>
                        <a:pt x="60024" y="28955"/>
                        <a:pt x="51968" y="42534"/>
                      </a:cubicBezTo>
                      <a:cubicBezTo>
                        <a:pt x="43883" y="56142"/>
                        <a:pt x="26546" y="60754"/>
                        <a:pt x="13194" y="52868"/>
                      </a:cubicBezTo>
                      <a:cubicBezTo>
                        <a:pt x="6504" y="48997"/>
                        <a:pt x="2291" y="42421"/>
                        <a:pt x="696" y="35361"/>
                      </a:cubicBezTo>
                      <a:cubicBezTo>
                        <a:pt x="-898" y="28272"/>
                        <a:pt x="213" y="20528"/>
                        <a:pt x="4369" y="13781"/>
                      </a:cubicBezTo>
                      <a:close/>
                    </a:path>
                  </a:pathLst>
                </a:custGeom>
                <a:grpFill/>
                <a:ln w="2845" cap="flat">
                  <a:noFill/>
                  <a:prstDash val="solid"/>
                  <a:miter/>
                </a:ln>
              </p:spPr>
              <p:txBody>
                <a:bodyPr rtlCol="0" anchor="ctr"/>
                <a:lstStyle/>
                <a:p>
                  <a:endParaRPr lang="en-US"/>
                </a:p>
              </p:txBody>
            </p:sp>
            <p:sp>
              <p:nvSpPr>
                <p:cNvPr id="1344" name="Freeform: Shape 1343">
                  <a:extLst>
                    <a:ext uri="{FF2B5EF4-FFF2-40B4-BE49-F238E27FC236}">
                      <a16:creationId xmlns:a16="http://schemas.microsoft.com/office/drawing/2014/main" id="{FE4DE332-DA43-164B-70C6-9758D64F92E5}"/>
                    </a:ext>
                  </a:extLst>
                </p:cNvPr>
                <p:cNvSpPr/>
                <p:nvPr/>
              </p:nvSpPr>
              <p:spPr>
                <a:xfrm>
                  <a:off x="8669525" y="3812276"/>
                  <a:ext cx="54168" cy="54654"/>
                </a:xfrm>
                <a:custGeom>
                  <a:avLst/>
                  <a:gdLst>
                    <a:gd name="connsiteX0" fmla="*/ 4768 w 54168"/>
                    <a:gd name="connsiteY0" fmla="*/ 12546 h 54654"/>
                    <a:gd name="connsiteX1" fmla="*/ 42403 w 54168"/>
                    <a:gd name="connsiteY1" fmla="*/ 4261 h 54654"/>
                    <a:gd name="connsiteX2" fmla="*/ 49548 w 54168"/>
                    <a:gd name="connsiteY2" fmla="*/ 42010 h 54654"/>
                    <a:gd name="connsiteX3" fmla="*/ 11914 w 54168"/>
                    <a:gd name="connsiteY3" fmla="*/ 50295 h 54654"/>
                    <a:gd name="connsiteX4" fmla="*/ 4768 w 54168"/>
                    <a:gd name="connsiteY4" fmla="*/ 12546 h 54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68" h="54654">
                      <a:moveTo>
                        <a:pt x="4768" y="12546"/>
                      </a:moveTo>
                      <a:cubicBezTo>
                        <a:pt x="13308" y="-94"/>
                        <a:pt x="30161" y="-3795"/>
                        <a:pt x="42403" y="4261"/>
                      </a:cubicBezTo>
                      <a:cubicBezTo>
                        <a:pt x="54644" y="12318"/>
                        <a:pt x="57861" y="29228"/>
                        <a:pt x="49548" y="42010"/>
                      </a:cubicBezTo>
                      <a:cubicBezTo>
                        <a:pt x="41235" y="54792"/>
                        <a:pt x="24382" y="58493"/>
                        <a:pt x="11914" y="50295"/>
                      </a:cubicBezTo>
                      <a:cubicBezTo>
                        <a:pt x="-556" y="42096"/>
                        <a:pt x="-3744" y="25185"/>
                        <a:pt x="4768" y="12546"/>
                      </a:cubicBezTo>
                      <a:close/>
                    </a:path>
                  </a:pathLst>
                </a:custGeom>
                <a:grpFill/>
                <a:ln w="2845" cap="flat">
                  <a:noFill/>
                  <a:prstDash val="solid"/>
                  <a:miter/>
                </a:ln>
              </p:spPr>
              <p:txBody>
                <a:bodyPr rtlCol="0" anchor="ctr"/>
                <a:lstStyle/>
                <a:p>
                  <a:endParaRPr lang="en-US"/>
                </a:p>
              </p:txBody>
            </p:sp>
            <p:sp>
              <p:nvSpPr>
                <p:cNvPr id="1345" name="Freeform: Shape 1344">
                  <a:extLst>
                    <a:ext uri="{FF2B5EF4-FFF2-40B4-BE49-F238E27FC236}">
                      <a16:creationId xmlns:a16="http://schemas.microsoft.com/office/drawing/2014/main" id="{1378A978-A70A-720B-3A60-DE5EA734F602}"/>
                    </a:ext>
                  </a:extLst>
                </p:cNvPr>
                <p:cNvSpPr/>
                <p:nvPr/>
              </p:nvSpPr>
              <p:spPr>
                <a:xfrm>
                  <a:off x="8537912" y="3721336"/>
                  <a:ext cx="52073" cy="52745"/>
                </a:xfrm>
                <a:custGeom>
                  <a:avLst/>
                  <a:gdLst>
                    <a:gd name="connsiteX0" fmla="*/ 5256 w 52073"/>
                    <a:gd name="connsiteY0" fmla="*/ 11106 h 52745"/>
                    <a:gd name="connsiteX1" fmla="*/ 41696 w 52073"/>
                    <a:gd name="connsiteY1" fmla="*/ 4786 h 52745"/>
                    <a:gd name="connsiteX2" fmla="*/ 46962 w 52073"/>
                    <a:gd name="connsiteY2" fmla="*/ 41539 h 52745"/>
                    <a:gd name="connsiteX3" fmla="*/ 10522 w 52073"/>
                    <a:gd name="connsiteY3" fmla="*/ 47859 h 52745"/>
                    <a:gd name="connsiteX4" fmla="*/ 5256 w 52073"/>
                    <a:gd name="connsiteY4" fmla="*/ 11106 h 5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73" h="52745">
                      <a:moveTo>
                        <a:pt x="5256" y="11106"/>
                      </a:moveTo>
                      <a:cubicBezTo>
                        <a:pt x="13968" y="-708"/>
                        <a:pt x="30280" y="-3555"/>
                        <a:pt x="41696" y="4786"/>
                      </a:cubicBezTo>
                      <a:cubicBezTo>
                        <a:pt x="53111" y="13127"/>
                        <a:pt x="55474" y="29582"/>
                        <a:pt x="46962" y="41539"/>
                      </a:cubicBezTo>
                      <a:cubicBezTo>
                        <a:pt x="38450" y="53495"/>
                        <a:pt x="22138" y="56342"/>
                        <a:pt x="10522" y="47859"/>
                      </a:cubicBezTo>
                      <a:cubicBezTo>
                        <a:pt x="-1092" y="39375"/>
                        <a:pt x="-3455" y="22949"/>
                        <a:pt x="5256" y="11106"/>
                      </a:cubicBezTo>
                      <a:close/>
                    </a:path>
                  </a:pathLst>
                </a:custGeom>
                <a:grpFill/>
                <a:ln w="2845" cap="flat">
                  <a:noFill/>
                  <a:prstDash val="solid"/>
                  <a:miter/>
                </a:ln>
              </p:spPr>
              <p:txBody>
                <a:bodyPr rtlCol="0" anchor="ctr"/>
                <a:lstStyle/>
                <a:p>
                  <a:endParaRPr lang="en-US"/>
                </a:p>
              </p:txBody>
            </p:sp>
            <p:sp>
              <p:nvSpPr>
                <p:cNvPr id="1346" name="Freeform: Shape 1345">
                  <a:extLst>
                    <a:ext uri="{FF2B5EF4-FFF2-40B4-BE49-F238E27FC236}">
                      <a16:creationId xmlns:a16="http://schemas.microsoft.com/office/drawing/2014/main" id="{665C9E52-1BC6-FCE9-D266-0D29B76E38BA}"/>
                    </a:ext>
                  </a:extLst>
                </p:cNvPr>
                <p:cNvSpPr/>
                <p:nvPr/>
              </p:nvSpPr>
              <p:spPr>
                <a:xfrm>
                  <a:off x="8410084" y="3625181"/>
                  <a:ext cx="50157" cy="50634"/>
                </a:xfrm>
                <a:custGeom>
                  <a:avLst/>
                  <a:gdLst>
                    <a:gd name="connsiteX0" fmla="*/ 5717 w 50157"/>
                    <a:gd name="connsiteY0" fmla="*/ 9786 h 50634"/>
                    <a:gd name="connsiteX1" fmla="*/ 40846 w 50157"/>
                    <a:gd name="connsiteY1" fmla="*/ 5288 h 50634"/>
                    <a:gd name="connsiteX2" fmla="*/ 44661 w 50157"/>
                    <a:gd name="connsiteY2" fmla="*/ 40560 h 50634"/>
                    <a:gd name="connsiteX3" fmla="*/ 9218 w 50157"/>
                    <a:gd name="connsiteY3" fmla="*/ 45457 h 50634"/>
                    <a:gd name="connsiteX4" fmla="*/ 5717 w 50157"/>
                    <a:gd name="connsiteY4" fmla="*/ 9814 h 5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57" h="50634">
                      <a:moveTo>
                        <a:pt x="5717" y="9786"/>
                      </a:moveTo>
                      <a:cubicBezTo>
                        <a:pt x="14542" y="-1231"/>
                        <a:pt x="30256" y="-3252"/>
                        <a:pt x="40846" y="5288"/>
                      </a:cubicBezTo>
                      <a:cubicBezTo>
                        <a:pt x="51494" y="13743"/>
                        <a:pt x="53344" y="29372"/>
                        <a:pt x="44661" y="40560"/>
                      </a:cubicBezTo>
                      <a:cubicBezTo>
                        <a:pt x="36035" y="51663"/>
                        <a:pt x="20036" y="54026"/>
                        <a:pt x="9218" y="45457"/>
                      </a:cubicBezTo>
                      <a:cubicBezTo>
                        <a:pt x="-1543" y="36802"/>
                        <a:pt x="-3109" y="20832"/>
                        <a:pt x="5717" y="9814"/>
                      </a:cubicBezTo>
                      <a:close/>
                    </a:path>
                  </a:pathLst>
                </a:custGeom>
                <a:grpFill/>
                <a:ln w="2845" cap="flat">
                  <a:noFill/>
                  <a:prstDash val="solid"/>
                  <a:miter/>
                </a:ln>
              </p:spPr>
              <p:txBody>
                <a:bodyPr rtlCol="0" anchor="ctr"/>
                <a:lstStyle/>
                <a:p>
                  <a:endParaRPr lang="en-US"/>
                </a:p>
              </p:txBody>
            </p:sp>
            <p:sp>
              <p:nvSpPr>
                <p:cNvPr id="1347" name="Freeform: Shape 1346">
                  <a:extLst>
                    <a:ext uri="{FF2B5EF4-FFF2-40B4-BE49-F238E27FC236}">
                      <a16:creationId xmlns:a16="http://schemas.microsoft.com/office/drawing/2014/main" id="{CD1919A1-1704-4279-23EF-A289C73AC4E4}"/>
                    </a:ext>
                  </a:extLst>
                </p:cNvPr>
                <p:cNvSpPr/>
                <p:nvPr/>
              </p:nvSpPr>
              <p:spPr>
                <a:xfrm>
                  <a:off x="8286261" y="3523855"/>
                  <a:ext cx="48382" cy="48345"/>
                </a:xfrm>
                <a:custGeom>
                  <a:avLst/>
                  <a:gdLst>
                    <a:gd name="connsiteX0" fmla="*/ 6073 w 48382"/>
                    <a:gd name="connsiteY0" fmla="*/ 8712 h 48345"/>
                    <a:gd name="connsiteX1" fmla="*/ 40206 w 48382"/>
                    <a:gd name="connsiteY1" fmla="*/ 5495 h 48345"/>
                    <a:gd name="connsiteX2" fmla="*/ 42427 w 48382"/>
                    <a:gd name="connsiteY2" fmla="*/ 39514 h 48345"/>
                    <a:gd name="connsiteX3" fmla="*/ 8293 w 48382"/>
                    <a:gd name="connsiteY3" fmla="*/ 42759 h 48345"/>
                    <a:gd name="connsiteX4" fmla="*/ 6073 w 48382"/>
                    <a:gd name="connsiteY4" fmla="*/ 8712 h 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2" h="48345">
                      <a:moveTo>
                        <a:pt x="6073" y="8712"/>
                      </a:moveTo>
                      <a:cubicBezTo>
                        <a:pt x="14927" y="-1480"/>
                        <a:pt x="30242" y="-2960"/>
                        <a:pt x="40206" y="5495"/>
                      </a:cubicBezTo>
                      <a:cubicBezTo>
                        <a:pt x="50170" y="13921"/>
                        <a:pt x="51167" y="29152"/>
                        <a:pt x="42427" y="39514"/>
                      </a:cubicBezTo>
                      <a:cubicBezTo>
                        <a:pt x="33687" y="49877"/>
                        <a:pt x="18400" y="51328"/>
                        <a:pt x="8293" y="42759"/>
                      </a:cubicBezTo>
                      <a:cubicBezTo>
                        <a:pt x="-1813" y="34190"/>
                        <a:pt x="-2838" y="18989"/>
                        <a:pt x="6073" y="8712"/>
                      </a:cubicBezTo>
                      <a:close/>
                    </a:path>
                  </a:pathLst>
                </a:custGeom>
                <a:grpFill/>
                <a:ln w="2845" cap="flat">
                  <a:noFill/>
                  <a:prstDash val="solid"/>
                  <a:miter/>
                </a:ln>
              </p:spPr>
              <p:txBody>
                <a:bodyPr rtlCol="0" anchor="ctr"/>
                <a:lstStyle/>
                <a:p>
                  <a:endParaRPr lang="en-US"/>
                </a:p>
              </p:txBody>
            </p:sp>
            <p:sp>
              <p:nvSpPr>
                <p:cNvPr id="1348" name="Freeform: Shape 1347">
                  <a:extLst>
                    <a:ext uri="{FF2B5EF4-FFF2-40B4-BE49-F238E27FC236}">
                      <a16:creationId xmlns:a16="http://schemas.microsoft.com/office/drawing/2014/main" id="{967DDF89-4C26-B3B3-AF8D-A8F234634475}"/>
                    </a:ext>
                  </a:extLst>
                </p:cNvPr>
                <p:cNvSpPr/>
                <p:nvPr/>
              </p:nvSpPr>
              <p:spPr>
                <a:xfrm>
                  <a:off x="8166990" y="3417322"/>
                  <a:ext cx="46257" cy="46385"/>
                </a:xfrm>
                <a:custGeom>
                  <a:avLst/>
                  <a:gdLst>
                    <a:gd name="connsiteX0" fmla="*/ 6461 w 46257"/>
                    <a:gd name="connsiteY0" fmla="*/ 7607 h 46385"/>
                    <a:gd name="connsiteX1" fmla="*/ 39171 w 46257"/>
                    <a:gd name="connsiteY1" fmla="*/ 5927 h 46385"/>
                    <a:gd name="connsiteX2" fmla="*/ 39882 w 46257"/>
                    <a:gd name="connsiteY2" fmla="*/ 38694 h 46385"/>
                    <a:gd name="connsiteX3" fmla="*/ 7172 w 46257"/>
                    <a:gd name="connsiteY3" fmla="*/ 40374 h 46385"/>
                    <a:gd name="connsiteX4" fmla="*/ 6461 w 46257"/>
                    <a:gd name="connsiteY4" fmla="*/ 7607 h 4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7" h="46385">
                      <a:moveTo>
                        <a:pt x="6461" y="7607"/>
                      </a:moveTo>
                      <a:cubicBezTo>
                        <a:pt x="15371" y="-1845"/>
                        <a:pt x="30004" y="-2585"/>
                        <a:pt x="39171" y="5927"/>
                      </a:cubicBezTo>
                      <a:cubicBezTo>
                        <a:pt x="48337" y="14467"/>
                        <a:pt x="48650" y="29129"/>
                        <a:pt x="39882" y="38694"/>
                      </a:cubicBezTo>
                      <a:cubicBezTo>
                        <a:pt x="31114" y="48259"/>
                        <a:pt x="16453" y="48999"/>
                        <a:pt x="7172" y="40374"/>
                      </a:cubicBezTo>
                      <a:cubicBezTo>
                        <a:pt x="-2108" y="31719"/>
                        <a:pt x="-2421" y="17058"/>
                        <a:pt x="6461" y="7607"/>
                      </a:cubicBezTo>
                      <a:close/>
                    </a:path>
                  </a:pathLst>
                </a:custGeom>
                <a:grpFill/>
                <a:ln w="2845" cap="flat">
                  <a:noFill/>
                  <a:prstDash val="solid"/>
                  <a:miter/>
                </a:ln>
              </p:spPr>
              <p:txBody>
                <a:bodyPr rtlCol="0" anchor="ctr"/>
                <a:lstStyle/>
                <a:p>
                  <a:endParaRPr lang="en-US"/>
                </a:p>
              </p:txBody>
            </p:sp>
            <p:sp>
              <p:nvSpPr>
                <p:cNvPr id="1349" name="Freeform: Shape 1348">
                  <a:extLst>
                    <a:ext uri="{FF2B5EF4-FFF2-40B4-BE49-F238E27FC236}">
                      <a16:creationId xmlns:a16="http://schemas.microsoft.com/office/drawing/2014/main" id="{9D2462DB-F02F-4593-A9B9-590959C40ADF}"/>
                    </a:ext>
                  </a:extLst>
                </p:cNvPr>
                <p:cNvSpPr/>
                <p:nvPr/>
              </p:nvSpPr>
              <p:spPr>
                <a:xfrm>
                  <a:off x="8051992" y="3306080"/>
                  <a:ext cx="44200" cy="44489"/>
                </a:xfrm>
                <a:custGeom>
                  <a:avLst/>
                  <a:gdLst>
                    <a:gd name="connsiteX0" fmla="*/ 6902 w 44200"/>
                    <a:gd name="connsiteY0" fmla="*/ 6569 h 44489"/>
                    <a:gd name="connsiteX1" fmla="*/ 38132 w 44200"/>
                    <a:gd name="connsiteY1" fmla="*/ 6370 h 44489"/>
                    <a:gd name="connsiteX2" fmla="*/ 44195 w 44200"/>
                    <a:gd name="connsiteY2" fmla="*/ 21999 h 44489"/>
                    <a:gd name="connsiteX3" fmla="*/ 37477 w 44200"/>
                    <a:gd name="connsiteY3" fmla="*/ 37742 h 44489"/>
                    <a:gd name="connsiteX4" fmla="*/ 21677 w 44200"/>
                    <a:gd name="connsiteY4" fmla="*/ 44489 h 44489"/>
                    <a:gd name="connsiteX5" fmla="*/ 6162 w 44200"/>
                    <a:gd name="connsiteY5" fmla="*/ 38027 h 44489"/>
                    <a:gd name="connsiteX6" fmla="*/ 6874 w 44200"/>
                    <a:gd name="connsiteY6" fmla="*/ 6569 h 4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0" h="44489">
                      <a:moveTo>
                        <a:pt x="6902" y="6569"/>
                      </a:moveTo>
                      <a:cubicBezTo>
                        <a:pt x="15784" y="-2113"/>
                        <a:pt x="29762" y="-2199"/>
                        <a:pt x="38132" y="6370"/>
                      </a:cubicBezTo>
                      <a:cubicBezTo>
                        <a:pt x="42316" y="10669"/>
                        <a:pt x="44309" y="16306"/>
                        <a:pt x="44195" y="21999"/>
                      </a:cubicBezTo>
                      <a:cubicBezTo>
                        <a:pt x="44053" y="27693"/>
                        <a:pt x="41889" y="33330"/>
                        <a:pt x="37477" y="37742"/>
                      </a:cubicBezTo>
                      <a:cubicBezTo>
                        <a:pt x="33121" y="42126"/>
                        <a:pt x="27342" y="44432"/>
                        <a:pt x="21677" y="44489"/>
                      </a:cubicBezTo>
                      <a:cubicBezTo>
                        <a:pt x="16040" y="44518"/>
                        <a:pt x="10404" y="42382"/>
                        <a:pt x="6162" y="38027"/>
                      </a:cubicBezTo>
                      <a:cubicBezTo>
                        <a:pt x="-2322" y="29344"/>
                        <a:pt x="-2008" y="15252"/>
                        <a:pt x="6874" y="6569"/>
                      </a:cubicBezTo>
                      <a:close/>
                    </a:path>
                  </a:pathLst>
                </a:custGeom>
                <a:grpFill/>
                <a:ln w="2845" cap="flat">
                  <a:noFill/>
                  <a:prstDash val="solid"/>
                  <a:miter/>
                </a:ln>
              </p:spPr>
              <p:txBody>
                <a:bodyPr rtlCol="0" anchor="ctr"/>
                <a:lstStyle/>
                <a:p>
                  <a:endParaRPr lang="en-US"/>
                </a:p>
              </p:txBody>
            </p:sp>
            <p:sp>
              <p:nvSpPr>
                <p:cNvPr id="1350" name="Freeform: Shape 1349">
                  <a:extLst>
                    <a:ext uri="{FF2B5EF4-FFF2-40B4-BE49-F238E27FC236}">
                      <a16:creationId xmlns:a16="http://schemas.microsoft.com/office/drawing/2014/main" id="{52DD52FC-6AAF-9A5E-801A-599001DB05C9}"/>
                    </a:ext>
                  </a:extLst>
                </p:cNvPr>
                <p:cNvSpPr/>
                <p:nvPr/>
              </p:nvSpPr>
              <p:spPr>
                <a:xfrm>
                  <a:off x="7941615" y="3190350"/>
                  <a:ext cx="42483" cy="42140"/>
                </a:xfrm>
                <a:custGeom>
                  <a:avLst/>
                  <a:gdLst>
                    <a:gd name="connsiteX0" fmla="*/ 7250 w 42483"/>
                    <a:gd name="connsiteY0" fmla="*/ 5637 h 42140"/>
                    <a:gd name="connsiteX1" fmla="*/ 37084 w 42483"/>
                    <a:gd name="connsiteY1" fmla="*/ 6605 h 42140"/>
                    <a:gd name="connsiteX2" fmla="*/ 35433 w 42483"/>
                    <a:gd name="connsiteY2" fmla="*/ 36326 h 42140"/>
                    <a:gd name="connsiteX3" fmla="*/ 5399 w 42483"/>
                    <a:gd name="connsiteY3" fmla="*/ 35557 h 42140"/>
                    <a:gd name="connsiteX4" fmla="*/ 7250 w 42483"/>
                    <a:gd name="connsiteY4" fmla="*/ 5666 h 4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 h="42140">
                      <a:moveTo>
                        <a:pt x="7250" y="5637"/>
                      </a:moveTo>
                      <a:cubicBezTo>
                        <a:pt x="16075" y="-2334"/>
                        <a:pt x="29227" y="-1708"/>
                        <a:pt x="37084" y="6605"/>
                      </a:cubicBezTo>
                      <a:cubicBezTo>
                        <a:pt x="44885" y="14975"/>
                        <a:pt x="44144" y="28269"/>
                        <a:pt x="35433" y="36326"/>
                      </a:cubicBezTo>
                      <a:cubicBezTo>
                        <a:pt x="26722" y="44382"/>
                        <a:pt x="13285" y="44012"/>
                        <a:pt x="5399" y="35557"/>
                      </a:cubicBezTo>
                      <a:cubicBezTo>
                        <a:pt x="-2572" y="27159"/>
                        <a:pt x="-1519" y="13551"/>
                        <a:pt x="7250" y="5666"/>
                      </a:cubicBezTo>
                      <a:close/>
                    </a:path>
                  </a:pathLst>
                </a:custGeom>
                <a:grpFill/>
                <a:ln w="2845" cap="flat">
                  <a:noFill/>
                  <a:prstDash val="solid"/>
                  <a:miter/>
                </a:ln>
              </p:spPr>
              <p:txBody>
                <a:bodyPr rtlCol="0" anchor="ctr"/>
                <a:lstStyle/>
                <a:p>
                  <a:endParaRPr lang="en-US"/>
                </a:p>
              </p:txBody>
            </p:sp>
            <p:sp>
              <p:nvSpPr>
                <p:cNvPr id="1351" name="Freeform: Shape 1350">
                  <a:extLst>
                    <a:ext uri="{FF2B5EF4-FFF2-40B4-BE49-F238E27FC236}">
                      <a16:creationId xmlns:a16="http://schemas.microsoft.com/office/drawing/2014/main" id="{FD02B7D2-CD5F-4C74-9F20-ED6E1DF4175F}"/>
                    </a:ext>
                  </a:extLst>
                </p:cNvPr>
                <p:cNvSpPr/>
                <p:nvPr/>
              </p:nvSpPr>
              <p:spPr>
                <a:xfrm>
                  <a:off x="7836365" y="3069926"/>
                  <a:ext cx="40404" cy="40118"/>
                </a:xfrm>
                <a:custGeom>
                  <a:avLst/>
                  <a:gdLst>
                    <a:gd name="connsiteX0" fmla="*/ 7423 w 40404"/>
                    <a:gd name="connsiteY0" fmla="*/ 4872 h 40118"/>
                    <a:gd name="connsiteX1" fmla="*/ 35863 w 40404"/>
                    <a:gd name="connsiteY1" fmla="*/ 6865 h 40118"/>
                    <a:gd name="connsiteX2" fmla="*/ 33045 w 40404"/>
                    <a:gd name="connsiteY2" fmla="*/ 35162 h 40118"/>
                    <a:gd name="connsiteX3" fmla="*/ 4605 w 40404"/>
                    <a:gd name="connsiteY3" fmla="*/ 33169 h 40118"/>
                    <a:gd name="connsiteX4" fmla="*/ 7423 w 40404"/>
                    <a:gd name="connsiteY4" fmla="*/ 4872 h 40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4" h="40118">
                      <a:moveTo>
                        <a:pt x="7423" y="4872"/>
                      </a:moveTo>
                      <a:cubicBezTo>
                        <a:pt x="16106" y="-2331"/>
                        <a:pt x="28831" y="-1448"/>
                        <a:pt x="35863" y="6865"/>
                      </a:cubicBezTo>
                      <a:cubicBezTo>
                        <a:pt x="42894" y="15177"/>
                        <a:pt x="41613" y="27846"/>
                        <a:pt x="33045" y="35162"/>
                      </a:cubicBezTo>
                      <a:cubicBezTo>
                        <a:pt x="24447" y="42478"/>
                        <a:pt x="11722" y="41596"/>
                        <a:pt x="4605" y="33169"/>
                      </a:cubicBezTo>
                      <a:cubicBezTo>
                        <a:pt x="-2512" y="24743"/>
                        <a:pt x="-1231" y="12074"/>
                        <a:pt x="7423" y="4872"/>
                      </a:cubicBezTo>
                      <a:close/>
                    </a:path>
                  </a:pathLst>
                </a:custGeom>
                <a:grpFill/>
                <a:ln w="2845" cap="flat">
                  <a:noFill/>
                  <a:prstDash val="solid"/>
                  <a:miter/>
                </a:ln>
              </p:spPr>
              <p:txBody>
                <a:bodyPr rtlCol="0" anchor="ctr"/>
                <a:lstStyle/>
                <a:p>
                  <a:endParaRPr lang="en-US"/>
                </a:p>
              </p:txBody>
            </p:sp>
            <p:sp>
              <p:nvSpPr>
                <p:cNvPr id="1352" name="Freeform: Shape 1351">
                  <a:extLst>
                    <a:ext uri="{FF2B5EF4-FFF2-40B4-BE49-F238E27FC236}">
                      <a16:creationId xmlns:a16="http://schemas.microsoft.com/office/drawing/2014/main" id="{5E478F37-EF2A-898D-F040-6B8306A5BD67}"/>
                    </a:ext>
                  </a:extLst>
                </p:cNvPr>
                <p:cNvSpPr/>
                <p:nvPr/>
              </p:nvSpPr>
              <p:spPr>
                <a:xfrm>
                  <a:off x="7736063" y="2945315"/>
                  <a:ext cx="38315" cy="38180"/>
                </a:xfrm>
                <a:custGeom>
                  <a:avLst/>
                  <a:gdLst>
                    <a:gd name="connsiteX0" fmla="*/ 7716 w 38315"/>
                    <a:gd name="connsiteY0" fmla="*/ 4109 h 38180"/>
                    <a:gd name="connsiteX1" fmla="*/ 34533 w 38315"/>
                    <a:gd name="connsiteY1" fmla="*/ 7183 h 38180"/>
                    <a:gd name="connsiteX2" fmla="*/ 30662 w 38315"/>
                    <a:gd name="connsiteY2" fmla="*/ 34001 h 38180"/>
                    <a:gd name="connsiteX3" fmla="*/ 3844 w 38315"/>
                    <a:gd name="connsiteY3" fmla="*/ 30926 h 38180"/>
                    <a:gd name="connsiteX4" fmla="*/ 7716 w 38315"/>
                    <a:gd name="connsiteY4" fmla="*/ 4109 h 38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15" h="38180">
                      <a:moveTo>
                        <a:pt x="7716" y="4109"/>
                      </a:moveTo>
                      <a:cubicBezTo>
                        <a:pt x="16228" y="-2410"/>
                        <a:pt x="28242" y="-1016"/>
                        <a:pt x="34533" y="7183"/>
                      </a:cubicBezTo>
                      <a:cubicBezTo>
                        <a:pt x="40825" y="15382"/>
                        <a:pt x="39088" y="27396"/>
                        <a:pt x="30662" y="34001"/>
                      </a:cubicBezTo>
                      <a:cubicBezTo>
                        <a:pt x="22235" y="40605"/>
                        <a:pt x="10221" y="39239"/>
                        <a:pt x="3844" y="30926"/>
                      </a:cubicBezTo>
                      <a:cubicBezTo>
                        <a:pt x="-2532" y="22613"/>
                        <a:pt x="-796" y="10599"/>
                        <a:pt x="7716" y="4109"/>
                      </a:cubicBezTo>
                      <a:close/>
                    </a:path>
                  </a:pathLst>
                </a:custGeom>
                <a:grpFill/>
                <a:ln w="2845" cap="flat">
                  <a:noFill/>
                  <a:prstDash val="solid"/>
                  <a:miter/>
                </a:ln>
              </p:spPr>
              <p:txBody>
                <a:bodyPr rtlCol="0" anchor="ctr"/>
                <a:lstStyle/>
                <a:p>
                  <a:endParaRPr lang="en-US"/>
                </a:p>
              </p:txBody>
            </p:sp>
            <p:sp>
              <p:nvSpPr>
                <p:cNvPr id="1353" name="Freeform: Shape 1352">
                  <a:extLst>
                    <a:ext uri="{FF2B5EF4-FFF2-40B4-BE49-F238E27FC236}">
                      <a16:creationId xmlns:a16="http://schemas.microsoft.com/office/drawing/2014/main" id="{786EA90C-0B9E-7B9B-ED4A-6E51250E1506}"/>
                    </a:ext>
                  </a:extLst>
                </p:cNvPr>
                <p:cNvSpPr/>
                <p:nvPr/>
              </p:nvSpPr>
              <p:spPr>
                <a:xfrm>
                  <a:off x="7640795" y="2816749"/>
                  <a:ext cx="36380" cy="36054"/>
                </a:xfrm>
                <a:custGeom>
                  <a:avLst/>
                  <a:gdLst>
                    <a:gd name="connsiteX0" fmla="*/ 7986 w 36380"/>
                    <a:gd name="connsiteY0" fmla="*/ 3429 h 36054"/>
                    <a:gd name="connsiteX1" fmla="*/ 33124 w 36380"/>
                    <a:gd name="connsiteY1" fmla="*/ 7443 h 36054"/>
                    <a:gd name="connsiteX2" fmla="*/ 28597 w 36380"/>
                    <a:gd name="connsiteY2" fmla="*/ 32523 h 36054"/>
                    <a:gd name="connsiteX3" fmla="*/ 3147 w 36380"/>
                    <a:gd name="connsiteY3" fmla="*/ 28709 h 36054"/>
                    <a:gd name="connsiteX4" fmla="*/ 7958 w 36380"/>
                    <a:gd name="connsiteY4" fmla="*/ 3400 h 3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0" h="36054">
                      <a:moveTo>
                        <a:pt x="7986" y="3429"/>
                      </a:moveTo>
                      <a:cubicBezTo>
                        <a:pt x="16299" y="-2407"/>
                        <a:pt x="27544" y="-614"/>
                        <a:pt x="33124" y="7443"/>
                      </a:cubicBezTo>
                      <a:cubicBezTo>
                        <a:pt x="38817" y="15442"/>
                        <a:pt x="36882" y="26602"/>
                        <a:pt x="28597" y="32523"/>
                      </a:cubicBezTo>
                      <a:cubicBezTo>
                        <a:pt x="20370" y="38416"/>
                        <a:pt x="8897" y="36793"/>
                        <a:pt x="3147" y="28709"/>
                      </a:cubicBezTo>
                      <a:cubicBezTo>
                        <a:pt x="-2490" y="20567"/>
                        <a:pt x="-355" y="9236"/>
                        <a:pt x="7958" y="3400"/>
                      </a:cubicBezTo>
                      <a:close/>
                    </a:path>
                  </a:pathLst>
                </a:custGeom>
                <a:grpFill/>
                <a:ln w="2845" cap="flat">
                  <a:noFill/>
                  <a:prstDash val="solid"/>
                  <a:miter/>
                </a:ln>
              </p:spPr>
              <p:txBody>
                <a:bodyPr rtlCol="0" anchor="ctr"/>
                <a:lstStyle/>
                <a:p>
                  <a:endParaRPr lang="en-US"/>
                </a:p>
              </p:txBody>
            </p:sp>
            <p:sp>
              <p:nvSpPr>
                <p:cNvPr id="1354" name="Freeform: Shape 1353">
                  <a:extLst>
                    <a:ext uri="{FF2B5EF4-FFF2-40B4-BE49-F238E27FC236}">
                      <a16:creationId xmlns:a16="http://schemas.microsoft.com/office/drawing/2014/main" id="{A0D47BFA-E03B-B4F8-7719-396B40A380AA}"/>
                    </a:ext>
                  </a:extLst>
                </p:cNvPr>
                <p:cNvSpPr/>
                <p:nvPr/>
              </p:nvSpPr>
              <p:spPr>
                <a:xfrm>
                  <a:off x="7551084" y="2684343"/>
                  <a:ext cx="34496" cy="33926"/>
                </a:xfrm>
                <a:custGeom>
                  <a:avLst/>
                  <a:gdLst>
                    <a:gd name="connsiteX0" fmla="*/ 8022 w 34496"/>
                    <a:gd name="connsiteY0" fmla="*/ 2859 h 33926"/>
                    <a:gd name="connsiteX1" fmla="*/ 31821 w 34496"/>
                    <a:gd name="connsiteY1" fmla="*/ 7471 h 33926"/>
                    <a:gd name="connsiteX2" fmla="*/ 26526 w 34496"/>
                    <a:gd name="connsiteY2" fmla="*/ 31015 h 33926"/>
                    <a:gd name="connsiteX3" fmla="*/ 2727 w 34496"/>
                    <a:gd name="connsiteY3" fmla="*/ 26403 h 33926"/>
                    <a:gd name="connsiteX4" fmla="*/ 8022 w 34496"/>
                    <a:gd name="connsiteY4" fmla="*/ 2859 h 33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33926">
                      <a:moveTo>
                        <a:pt x="8022" y="2859"/>
                      </a:moveTo>
                      <a:cubicBezTo>
                        <a:pt x="16078" y="-2322"/>
                        <a:pt x="26754" y="-272"/>
                        <a:pt x="31821" y="7471"/>
                      </a:cubicBezTo>
                      <a:cubicBezTo>
                        <a:pt x="36889" y="15215"/>
                        <a:pt x="34554" y="25748"/>
                        <a:pt x="26526" y="31015"/>
                      </a:cubicBezTo>
                      <a:cubicBezTo>
                        <a:pt x="18527" y="36281"/>
                        <a:pt x="7851" y="34203"/>
                        <a:pt x="2727" y="26403"/>
                      </a:cubicBezTo>
                      <a:cubicBezTo>
                        <a:pt x="-2426" y="18602"/>
                        <a:pt x="-63" y="8041"/>
                        <a:pt x="8022" y="2859"/>
                      </a:cubicBezTo>
                      <a:close/>
                    </a:path>
                  </a:pathLst>
                </a:custGeom>
                <a:grpFill/>
                <a:ln w="2845" cap="flat">
                  <a:noFill/>
                  <a:prstDash val="solid"/>
                  <a:miter/>
                </a:ln>
              </p:spPr>
              <p:txBody>
                <a:bodyPr rtlCol="0" anchor="ctr"/>
                <a:lstStyle/>
                <a:p>
                  <a:endParaRPr lang="en-US"/>
                </a:p>
              </p:txBody>
            </p:sp>
            <p:sp>
              <p:nvSpPr>
                <p:cNvPr id="1355" name="Freeform: Shape 1354">
                  <a:extLst>
                    <a:ext uri="{FF2B5EF4-FFF2-40B4-BE49-F238E27FC236}">
                      <a16:creationId xmlns:a16="http://schemas.microsoft.com/office/drawing/2014/main" id="{877381A0-9027-F14C-AFA5-D874A686E08D}"/>
                    </a:ext>
                  </a:extLst>
                </p:cNvPr>
                <p:cNvSpPr/>
                <p:nvPr/>
              </p:nvSpPr>
              <p:spPr>
                <a:xfrm>
                  <a:off x="7467039" y="2548210"/>
                  <a:ext cx="32407" cy="31985"/>
                </a:xfrm>
                <a:custGeom>
                  <a:avLst/>
                  <a:gdLst>
                    <a:gd name="connsiteX0" fmla="*/ 8142 w 32407"/>
                    <a:gd name="connsiteY0" fmla="*/ 2317 h 31985"/>
                    <a:gd name="connsiteX1" fmla="*/ 30262 w 32407"/>
                    <a:gd name="connsiteY1" fmla="*/ 7640 h 31985"/>
                    <a:gd name="connsiteX2" fmla="*/ 24284 w 32407"/>
                    <a:gd name="connsiteY2" fmla="*/ 29618 h 31985"/>
                    <a:gd name="connsiteX3" fmla="*/ 2164 w 32407"/>
                    <a:gd name="connsiteY3" fmla="*/ 24294 h 31985"/>
                    <a:gd name="connsiteX4" fmla="*/ 8142 w 32407"/>
                    <a:gd name="connsiteY4" fmla="*/ 2317 h 31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7" h="31985">
                      <a:moveTo>
                        <a:pt x="8142" y="2317"/>
                      </a:moveTo>
                      <a:cubicBezTo>
                        <a:pt x="15914" y="-2238"/>
                        <a:pt x="25821" y="125"/>
                        <a:pt x="30262" y="7640"/>
                      </a:cubicBezTo>
                      <a:cubicBezTo>
                        <a:pt x="34703" y="15127"/>
                        <a:pt x="32027" y="24977"/>
                        <a:pt x="24284" y="29618"/>
                      </a:cubicBezTo>
                      <a:cubicBezTo>
                        <a:pt x="16540" y="34258"/>
                        <a:pt x="6662" y="31867"/>
                        <a:pt x="2164" y="24294"/>
                      </a:cubicBezTo>
                      <a:cubicBezTo>
                        <a:pt x="-2306" y="16722"/>
                        <a:pt x="371" y="6872"/>
                        <a:pt x="8142" y="2317"/>
                      </a:cubicBezTo>
                      <a:close/>
                    </a:path>
                  </a:pathLst>
                </a:custGeom>
                <a:grpFill/>
                <a:ln w="2845" cap="flat">
                  <a:noFill/>
                  <a:prstDash val="solid"/>
                  <a:miter/>
                </a:ln>
              </p:spPr>
              <p:txBody>
                <a:bodyPr rtlCol="0" anchor="ctr"/>
                <a:lstStyle/>
                <a:p>
                  <a:endParaRPr lang="en-US"/>
                </a:p>
              </p:txBody>
            </p:sp>
            <p:sp>
              <p:nvSpPr>
                <p:cNvPr id="1356" name="Freeform: Shape 1355">
                  <a:extLst>
                    <a:ext uri="{FF2B5EF4-FFF2-40B4-BE49-F238E27FC236}">
                      <a16:creationId xmlns:a16="http://schemas.microsoft.com/office/drawing/2014/main" id="{54EE0648-E1E4-0D4C-E7CB-E0465C4B3E94}"/>
                    </a:ext>
                  </a:extLst>
                </p:cNvPr>
                <p:cNvSpPr/>
                <p:nvPr/>
              </p:nvSpPr>
              <p:spPr>
                <a:xfrm>
                  <a:off x="7388485" y="2408806"/>
                  <a:ext cx="30295" cy="30050"/>
                </a:xfrm>
                <a:custGeom>
                  <a:avLst/>
                  <a:gdLst>
                    <a:gd name="connsiteX0" fmla="*/ 8210 w 30295"/>
                    <a:gd name="connsiteY0" fmla="*/ 1856 h 30050"/>
                    <a:gd name="connsiteX1" fmla="*/ 28621 w 30295"/>
                    <a:gd name="connsiteY1" fmla="*/ 7749 h 30050"/>
                    <a:gd name="connsiteX2" fmla="*/ 22130 w 30295"/>
                    <a:gd name="connsiteY2" fmla="*/ 28132 h 30050"/>
                    <a:gd name="connsiteX3" fmla="*/ 1690 w 30295"/>
                    <a:gd name="connsiteY3" fmla="*/ 22268 h 30050"/>
                    <a:gd name="connsiteX4" fmla="*/ 8238 w 30295"/>
                    <a:gd name="connsiteY4" fmla="*/ 1856 h 3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95" h="30050">
                      <a:moveTo>
                        <a:pt x="8210" y="1856"/>
                      </a:moveTo>
                      <a:cubicBezTo>
                        <a:pt x="15668" y="-2130"/>
                        <a:pt x="24807" y="518"/>
                        <a:pt x="28621" y="7749"/>
                      </a:cubicBezTo>
                      <a:cubicBezTo>
                        <a:pt x="32436" y="14980"/>
                        <a:pt x="29504" y="24118"/>
                        <a:pt x="22130" y="28132"/>
                      </a:cubicBezTo>
                      <a:cubicBezTo>
                        <a:pt x="14672" y="32203"/>
                        <a:pt x="5533" y="29584"/>
                        <a:pt x="1690" y="22268"/>
                      </a:cubicBezTo>
                      <a:cubicBezTo>
                        <a:pt x="-2153" y="14980"/>
                        <a:pt x="779" y="5841"/>
                        <a:pt x="8238" y="1856"/>
                      </a:cubicBezTo>
                      <a:close/>
                    </a:path>
                  </a:pathLst>
                </a:custGeom>
                <a:grpFill/>
                <a:ln w="2845" cap="flat">
                  <a:noFill/>
                  <a:prstDash val="solid"/>
                  <a:miter/>
                </a:ln>
              </p:spPr>
              <p:txBody>
                <a:bodyPr rtlCol="0" anchor="ctr"/>
                <a:lstStyle/>
                <a:p>
                  <a:endParaRPr lang="en-US"/>
                </a:p>
              </p:txBody>
            </p:sp>
            <p:sp>
              <p:nvSpPr>
                <p:cNvPr id="1357" name="Freeform: Shape 1356">
                  <a:extLst>
                    <a:ext uri="{FF2B5EF4-FFF2-40B4-BE49-F238E27FC236}">
                      <a16:creationId xmlns:a16="http://schemas.microsoft.com/office/drawing/2014/main" id="{1CAE43C3-AE61-AF14-F863-65A798645945}"/>
                    </a:ext>
                  </a:extLst>
                </p:cNvPr>
                <p:cNvSpPr/>
                <p:nvPr/>
              </p:nvSpPr>
              <p:spPr>
                <a:xfrm>
                  <a:off x="7315797" y="2266286"/>
                  <a:ext cx="28488" cy="27790"/>
                </a:xfrm>
                <a:custGeom>
                  <a:avLst/>
                  <a:gdLst>
                    <a:gd name="connsiteX0" fmla="*/ 8075 w 28488"/>
                    <a:gd name="connsiteY0" fmla="*/ 1466 h 27790"/>
                    <a:gd name="connsiteX1" fmla="*/ 27092 w 28488"/>
                    <a:gd name="connsiteY1" fmla="*/ 7615 h 27790"/>
                    <a:gd name="connsiteX2" fmla="*/ 20430 w 28488"/>
                    <a:gd name="connsiteY2" fmla="*/ 26290 h 27790"/>
                    <a:gd name="connsiteX3" fmla="*/ 1414 w 28488"/>
                    <a:gd name="connsiteY3" fmla="*/ 20141 h 27790"/>
                    <a:gd name="connsiteX4" fmla="*/ 8075 w 28488"/>
                    <a:gd name="connsiteY4" fmla="*/ 1466 h 27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8" h="27790">
                      <a:moveTo>
                        <a:pt x="8075" y="1466"/>
                      </a:moveTo>
                      <a:cubicBezTo>
                        <a:pt x="15192" y="-1951"/>
                        <a:pt x="23676" y="811"/>
                        <a:pt x="27092" y="7615"/>
                      </a:cubicBezTo>
                      <a:cubicBezTo>
                        <a:pt x="30480" y="14447"/>
                        <a:pt x="27491" y="22788"/>
                        <a:pt x="20430" y="26290"/>
                      </a:cubicBezTo>
                      <a:cubicBezTo>
                        <a:pt x="13342" y="29763"/>
                        <a:pt x="4858" y="27002"/>
                        <a:pt x="1414" y="20141"/>
                      </a:cubicBezTo>
                      <a:cubicBezTo>
                        <a:pt x="-2003" y="13251"/>
                        <a:pt x="987" y="4910"/>
                        <a:pt x="8075" y="1466"/>
                      </a:cubicBezTo>
                      <a:close/>
                    </a:path>
                  </a:pathLst>
                </a:custGeom>
                <a:grpFill/>
                <a:ln w="2845" cap="flat">
                  <a:noFill/>
                  <a:prstDash val="solid"/>
                  <a:miter/>
                </a:ln>
              </p:spPr>
              <p:txBody>
                <a:bodyPr rtlCol="0" anchor="ctr"/>
                <a:lstStyle/>
                <a:p>
                  <a:endParaRPr lang="en-US"/>
                </a:p>
              </p:txBody>
            </p:sp>
            <p:sp>
              <p:nvSpPr>
                <p:cNvPr id="1358" name="Freeform: Shape 1357">
                  <a:extLst>
                    <a:ext uri="{FF2B5EF4-FFF2-40B4-BE49-F238E27FC236}">
                      <a16:creationId xmlns:a16="http://schemas.microsoft.com/office/drawing/2014/main" id="{CE36E6CF-C38E-6EFA-5EE7-3A68D81617C6}"/>
                    </a:ext>
                  </a:extLst>
                </p:cNvPr>
                <p:cNvSpPr/>
                <p:nvPr/>
              </p:nvSpPr>
              <p:spPr>
                <a:xfrm>
                  <a:off x="7249312" y="2120668"/>
                  <a:ext cx="26391" cy="25857"/>
                </a:xfrm>
                <a:custGeom>
                  <a:avLst/>
                  <a:gdLst>
                    <a:gd name="connsiteX0" fmla="*/ 8031 w 26391"/>
                    <a:gd name="connsiteY0" fmla="*/ 1126 h 25857"/>
                    <a:gd name="connsiteX1" fmla="*/ 25339 w 26391"/>
                    <a:gd name="connsiteY1" fmla="*/ 7617 h 25857"/>
                    <a:gd name="connsiteX2" fmla="*/ 18365 w 26391"/>
                    <a:gd name="connsiteY2" fmla="*/ 24698 h 25857"/>
                    <a:gd name="connsiteX3" fmla="*/ 1056 w 26391"/>
                    <a:gd name="connsiteY3" fmla="*/ 18207 h 25857"/>
                    <a:gd name="connsiteX4" fmla="*/ 8031 w 26391"/>
                    <a:gd name="connsiteY4" fmla="*/ 1126 h 2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1" h="25857">
                      <a:moveTo>
                        <a:pt x="8031" y="1126"/>
                      </a:moveTo>
                      <a:cubicBezTo>
                        <a:pt x="14749" y="-1777"/>
                        <a:pt x="22492" y="1126"/>
                        <a:pt x="25339" y="7617"/>
                      </a:cubicBezTo>
                      <a:cubicBezTo>
                        <a:pt x="28186" y="14108"/>
                        <a:pt x="25055" y="21766"/>
                        <a:pt x="18365" y="24698"/>
                      </a:cubicBezTo>
                      <a:cubicBezTo>
                        <a:pt x="11675" y="27659"/>
                        <a:pt x="3931" y="24755"/>
                        <a:pt x="1056" y="18207"/>
                      </a:cubicBezTo>
                      <a:cubicBezTo>
                        <a:pt x="-1791" y="11660"/>
                        <a:pt x="1312" y="4030"/>
                        <a:pt x="8031" y="1126"/>
                      </a:cubicBezTo>
                      <a:close/>
                    </a:path>
                  </a:pathLst>
                </a:custGeom>
                <a:grpFill/>
                <a:ln w="2845" cap="flat">
                  <a:noFill/>
                  <a:prstDash val="solid"/>
                  <a:miter/>
                </a:ln>
              </p:spPr>
              <p:txBody>
                <a:bodyPr rtlCol="0" anchor="ctr"/>
                <a:lstStyle/>
                <a:p>
                  <a:endParaRPr lang="en-US"/>
                </a:p>
              </p:txBody>
            </p:sp>
            <p:sp>
              <p:nvSpPr>
                <p:cNvPr id="1359" name="Freeform: Shape 1358">
                  <a:extLst>
                    <a:ext uri="{FF2B5EF4-FFF2-40B4-BE49-F238E27FC236}">
                      <a16:creationId xmlns:a16="http://schemas.microsoft.com/office/drawing/2014/main" id="{DD2A4829-CEF9-9056-2467-2EC0138FB757}"/>
                    </a:ext>
                  </a:extLst>
                </p:cNvPr>
                <p:cNvSpPr/>
                <p:nvPr/>
              </p:nvSpPr>
              <p:spPr>
                <a:xfrm>
                  <a:off x="7188713" y="1972521"/>
                  <a:ext cx="24325" cy="23887"/>
                </a:xfrm>
                <a:custGeom>
                  <a:avLst/>
                  <a:gdLst>
                    <a:gd name="connsiteX0" fmla="*/ 7935 w 24325"/>
                    <a:gd name="connsiteY0" fmla="*/ 840 h 23887"/>
                    <a:gd name="connsiteX1" fmla="*/ 23564 w 24325"/>
                    <a:gd name="connsiteY1" fmla="*/ 7501 h 23887"/>
                    <a:gd name="connsiteX2" fmla="*/ 16390 w 24325"/>
                    <a:gd name="connsiteY2" fmla="*/ 23016 h 23887"/>
                    <a:gd name="connsiteX3" fmla="*/ 761 w 24325"/>
                    <a:gd name="connsiteY3" fmla="*/ 16355 h 23887"/>
                    <a:gd name="connsiteX4" fmla="*/ 7935 w 24325"/>
                    <a:gd name="connsiteY4" fmla="*/ 840 h 2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 h="23887">
                      <a:moveTo>
                        <a:pt x="7935" y="840"/>
                      </a:moveTo>
                      <a:cubicBezTo>
                        <a:pt x="14227" y="-1580"/>
                        <a:pt x="21230" y="1409"/>
                        <a:pt x="23564" y="7501"/>
                      </a:cubicBezTo>
                      <a:cubicBezTo>
                        <a:pt x="25898" y="13593"/>
                        <a:pt x="22682" y="20568"/>
                        <a:pt x="16390" y="23016"/>
                      </a:cubicBezTo>
                      <a:cubicBezTo>
                        <a:pt x="10099" y="25493"/>
                        <a:pt x="3124" y="22504"/>
                        <a:pt x="761" y="16355"/>
                      </a:cubicBezTo>
                      <a:cubicBezTo>
                        <a:pt x="-1573" y="10206"/>
                        <a:pt x="1643" y="3260"/>
                        <a:pt x="7935" y="840"/>
                      </a:cubicBezTo>
                      <a:close/>
                    </a:path>
                  </a:pathLst>
                </a:custGeom>
                <a:grpFill/>
                <a:ln w="2845" cap="flat">
                  <a:noFill/>
                  <a:prstDash val="solid"/>
                  <a:miter/>
                </a:ln>
              </p:spPr>
              <p:txBody>
                <a:bodyPr rtlCol="0" anchor="ctr"/>
                <a:lstStyle/>
                <a:p>
                  <a:endParaRPr lang="en-US"/>
                </a:p>
              </p:txBody>
            </p:sp>
            <p:sp>
              <p:nvSpPr>
                <p:cNvPr id="1360" name="Freeform: Shape 1359">
                  <a:extLst>
                    <a:ext uri="{FF2B5EF4-FFF2-40B4-BE49-F238E27FC236}">
                      <a16:creationId xmlns:a16="http://schemas.microsoft.com/office/drawing/2014/main" id="{81C8898B-E6E1-CC54-CD30-885B868BF865}"/>
                    </a:ext>
                  </a:extLst>
                </p:cNvPr>
                <p:cNvSpPr/>
                <p:nvPr/>
              </p:nvSpPr>
              <p:spPr>
                <a:xfrm>
                  <a:off x="7134300" y="1821975"/>
                  <a:ext cx="22381" cy="21778"/>
                </a:xfrm>
                <a:custGeom>
                  <a:avLst/>
                  <a:gdLst>
                    <a:gd name="connsiteX0" fmla="*/ 7575 w 22381"/>
                    <a:gd name="connsiteY0" fmla="*/ 618 h 21778"/>
                    <a:gd name="connsiteX1" fmla="*/ 21781 w 22381"/>
                    <a:gd name="connsiteY1" fmla="*/ 7251 h 21778"/>
                    <a:gd name="connsiteX2" fmla="*/ 14806 w 22381"/>
                    <a:gd name="connsiteY2" fmla="*/ 21144 h 21778"/>
                    <a:gd name="connsiteX3" fmla="*/ 600 w 22381"/>
                    <a:gd name="connsiteY3" fmla="*/ 14510 h 21778"/>
                    <a:gd name="connsiteX4" fmla="*/ 7575 w 22381"/>
                    <a:gd name="connsiteY4" fmla="*/ 618 h 21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1" h="21778">
                      <a:moveTo>
                        <a:pt x="7575" y="618"/>
                      </a:moveTo>
                      <a:cubicBezTo>
                        <a:pt x="13440" y="-1375"/>
                        <a:pt x="19788" y="1614"/>
                        <a:pt x="21781" y="7251"/>
                      </a:cubicBezTo>
                      <a:cubicBezTo>
                        <a:pt x="23773" y="12888"/>
                        <a:pt x="20642" y="19122"/>
                        <a:pt x="14806" y="21144"/>
                      </a:cubicBezTo>
                      <a:cubicBezTo>
                        <a:pt x="8970" y="23165"/>
                        <a:pt x="2593" y="20204"/>
                        <a:pt x="600" y="14510"/>
                      </a:cubicBezTo>
                      <a:cubicBezTo>
                        <a:pt x="-1392" y="8817"/>
                        <a:pt x="1739" y="2611"/>
                        <a:pt x="7575" y="618"/>
                      </a:cubicBezTo>
                      <a:close/>
                    </a:path>
                  </a:pathLst>
                </a:custGeom>
                <a:grpFill/>
                <a:ln w="2845" cap="flat">
                  <a:noFill/>
                  <a:prstDash val="solid"/>
                  <a:miter/>
                </a:ln>
              </p:spPr>
              <p:txBody>
                <a:bodyPr rtlCol="0" anchor="ctr"/>
                <a:lstStyle/>
                <a:p>
                  <a:endParaRPr lang="en-US"/>
                </a:p>
              </p:txBody>
            </p:sp>
            <p:sp>
              <p:nvSpPr>
                <p:cNvPr id="1361" name="Freeform: Shape 1360">
                  <a:extLst>
                    <a:ext uri="{FF2B5EF4-FFF2-40B4-BE49-F238E27FC236}">
                      <a16:creationId xmlns:a16="http://schemas.microsoft.com/office/drawing/2014/main" id="{2F7FC909-D65F-5078-9BBD-A0AABC28F844}"/>
                    </a:ext>
                  </a:extLst>
                </p:cNvPr>
                <p:cNvSpPr/>
                <p:nvPr/>
              </p:nvSpPr>
              <p:spPr>
                <a:xfrm>
                  <a:off x="7086497" y="1669155"/>
                  <a:ext cx="20328" cy="19797"/>
                </a:xfrm>
                <a:custGeom>
                  <a:avLst/>
                  <a:gdLst>
                    <a:gd name="connsiteX0" fmla="*/ 7352 w 20328"/>
                    <a:gd name="connsiteY0" fmla="*/ 421 h 19797"/>
                    <a:gd name="connsiteX1" fmla="*/ 19935 w 20328"/>
                    <a:gd name="connsiteY1" fmla="*/ 6998 h 19797"/>
                    <a:gd name="connsiteX2" fmla="*/ 12989 w 20328"/>
                    <a:gd name="connsiteY2" fmla="*/ 19353 h 19797"/>
                    <a:gd name="connsiteX3" fmla="*/ 406 w 20328"/>
                    <a:gd name="connsiteY3" fmla="*/ 12777 h 19797"/>
                    <a:gd name="connsiteX4" fmla="*/ 7352 w 20328"/>
                    <a:gd name="connsiteY4" fmla="*/ 421 h 19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28" h="19797">
                      <a:moveTo>
                        <a:pt x="7352" y="421"/>
                      </a:moveTo>
                      <a:cubicBezTo>
                        <a:pt x="12732" y="-1144"/>
                        <a:pt x="18369" y="1788"/>
                        <a:pt x="19935" y="6998"/>
                      </a:cubicBezTo>
                      <a:cubicBezTo>
                        <a:pt x="21472" y="12207"/>
                        <a:pt x="18369" y="17730"/>
                        <a:pt x="12989" y="19353"/>
                      </a:cubicBezTo>
                      <a:cubicBezTo>
                        <a:pt x="7608" y="20975"/>
                        <a:pt x="1972" y="18015"/>
                        <a:pt x="406" y="12777"/>
                      </a:cubicBezTo>
                      <a:cubicBezTo>
                        <a:pt x="-1160" y="7538"/>
                        <a:pt x="1943" y="1987"/>
                        <a:pt x="7352" y="421"/>
                      </a:cubicBezTo>
                      <a:close/>
                    </a:path>
                  </a:pathLst>
                </a:custGeom>
                <a:grpFill/>
                <a:ln w="2845" cap="flat">
                  <a:noFill/>
                  <a:prstDash val="solid"/>
                  <a:miter/>
                </a:ln>
              </p:spPr>
              <p:txBody>
                <a:bodyPr rtlCol="0" anchor="ctr"/>
                <a:lstStyle/>
                <a:p>
                  <a:endParaRPr lang="en-US"/>
                </a:p>
              </p:txBody>
            </p:sp>
            <p:sp>
              <p:nvSpPr>
                <p:cNvPr id="1362" name="Freeform: Shape 1361">
                  <a:extLst>
                    <a:ext uri="{FF2B5EF4-FFF2-40B4-BE49-F238E27FC236}">
                      <a16:creationId xmlns:a16="http://schemas.microsoft.com/office/drawing/2014/main" id="{182F420F-D417-27B7-EB52-0B3505761F4B}"/>
                    </a:ext>
                  </a:extLst>
                </p:cNvPr>
                <p:cNvSpPr/>
                <p:nvPr/>
              </p:nvSpPr>
              <p:spPr>
                <a:xfrm>
                  <a:off x="7044861" y="1514484"/>
                  <a:ext cx="18264" cy="17855"/>
                </a:xfrm>
                <a:custGeom>
                  <a:avLst/>
                  <a:gdLst>
                    <a:gd name="connsiteX0" fmla="*/ 7026 w 18264"/>
                    <a:gd name="connsiteY0" fmla="*/ 282 h 17855"/>
                    <a:gd name="connsiteX1" fmla="*/ 18015 w 18264"/>
                    <a:gd name="connsiteY1" fmla="*/ 6687 h 17855"/>
                    <a:gd name="connsiteX2" fmla="*/ 11239 w 18264"/>
                    <a:gd name="connsiteY2" fmla="*/ 17562 h 17855"/>
                    <a:gd name="connsiteX3" fmla="*/ 251 w 18264"/>
                    <a:gd name="connsiteY3" fmla="*/ 11157 h 17855"/>
                    <a:gd name="connsiteX4" fmla="*/ 7026 w 18264"/>
                    <a:gd name="connsiteY4" fmla="*/ 282 h 1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4" h="17855">
                      <a:moveTo>
                        <a:pt x="7026" y="282"/>
                      </a:moveTo>
                      <a:cubicBezTo>
                        <a:pt x="11923" y="-942"/>
                        <a:pt x="16848" y="1933"/>
                        <a:pt x="18015" y="6687"/>
                      </a:cubicBezTo>
                      <a:cubicBezTo>
                        <a:pt x="19182" y="11442"/>
                        <a:pt x="16136" y="16310"/>
                        <a:pt x="11239" y="17562"/>
                      </a:cubicBezTo>
                      <a:cubicBezTo>
                        <a:pt x="6343" y="18815"/>
                        <a:pt x="1418" y="15940"/>
                        <a:pt x="251" y="11157"/>
                      </a:cubicBezTo>
                      <a:cubicBezTo>
                        <a:pt x="-917" y="6374"/>
                        <a:pt x="2101" y="1506"/>
                        <a:pt x="7026" y="282"/>
                      </a:cubicBezTo>
                      <a:close/>
                    </a:path>
                  </a:pathLst>
                </a:custGeom>
                <a:grpFill/>
                <a:ln w="2845" cap="flat">
                  <a:noFill/>
                  <a:prstDash val="solid"/>
                  <a:miter/>
                </a:ln>
              </p:spPr>
              <p:txBody>
                <a:bodyPr rtlCol="0" anchor="ctr"/>
                <a:lstStyle/>
                <a:p>
                  <a:endParaRPr lang="en-US"/>
                </a:p>
              </p:txBody>
            </p:sp>
            <p:sp>
              <p:nvSpPr>
                <p:cNvPr id="1363" name="Freeform: Shape 1362">
                  <a:extLst>
                    <a:ext uri="{FF2B5EF4-FFF2-40B4-BE49-F238E27FC236}">
                      <a16:creationId xmlns:a16="http://schemas.microsoft.com/office/drawing/2014/main" id="{A5D6C0E0-7298-9115-35DD-864FDCA6DDB4}"/>
                    </a:ext>
                  </a:extLst>
                </p:cNvPr>
                <p:cNvSpPr/>
                <p:nvPr/>
              </p:nvSpPr>
              <p:spPr>
                <a:xfrm>
                  <a:off x="7009687" y="1358242"/>
                  <a:ext cx="16238" cy="15782"/>
                </a:xfrm>
                <a:custGeom>
                  <a:avLst/>
                  <a:gdLst>
                    <a:gd name="connsiteX0" fmla="*/ 6444 w 16238"/>
                    <a:gd name="connsiteY0" fmla="*/ 176 h 15782"/>
                    <a:gd name="connsiteX1" fmla="*/ 16066 w 16238"/>
                    <a:gd name="connsiteY1" fmla="*/ 6240 h 15782"/>
                    <a:gd name="connsiteX2" fmla="*/ 9803 w 16238"/>
                    <a:gd name="connsiteY2" fmla="*/ 15606 h 15782"/>
                    <a:gd name="connsiteX3" fmla="*/ 181 w 16238"/>
                    <a:gd name="connsiteY3" fmla="*/ 9542 h 15782"/>
                    <a:gd name="connsiteX4" fmla="*/ 6444 w 16238"/>
                    <a:gd name="connsiteY4" fmla="*/ 176 h 1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8" h="15782">
                      <a:moveTo>
                        <a:pt x="6444" y="176"/>
                      </a:moveTo>
                      <a:cubicBezTo>
                        <a:pt x="10828" y="-735"/>
                        <a:pt x="15155" y="1970"/>
                        <a:pt x="16066" y="6240"/>
                      </a:cubicBezTo>
                      <a:cubicBezTo>
                        <a:pt x="16977" y="10482"/>
                        <a:pt x="14187" y="14667"/>
                        <a:pt x="9803" y="15606"/>
                      </a:cubicBezTo>
                      <a:cubicBezTo>
                        <a:pt x="5419" y="16517"/>
                        <a:pt x="1092" y="13813"/>
                        <a:pt x="181" y="9542"/>
                      </a:cubicBezTo>
                      <a:cubicBezTo>
                        <a:pt x="-759" y="5272"/>
                        <a:pt x="2059" y="1087"/>
                        <a:pt x="6444" y="176"/>
                      </a:cubicBezTo>
                      <a:close/>
                    </a:path>
                  </a:pathLst>
                </a:custGeom>
                <a:grpFill/>
                <a:ln w="2845" cap="flat">
                  <a:noFill/>
                  <a:prstDash val="solid"/>
                  <a:miter/>
                </a:ln>
              </p:spPr>
              <p:txBody>
                <a:bodyPr rtlCol="0" anchor="ctr"/>
                <a:lstStyle/>
                <a:p>
                  <a:endParaRPr lang="en-US"/>
                </a:p>
              </p:txBody>
            </p:sp>
            <p:sp>
              <p:nvSpPr>
                <p:cNvPr id="1364" name="Freeform: Shape 1363">
                  <a:extLst>
                    <a:ext uri="{FF2B5EF4-FFF2-40B4-BE49-F238E27FC236}">
                      <a16:creationId xmlns:a16="http://schemas.microsoft.com/office/drawing/2014/main" id="{9E1EC812-0983-DB45-2A3B-D645744CCA5C}"/>
                    </a:ext>
                  </a:extLst>
                </p:cNvPr>
                <p:cNvSpPr/>
                <p:nvPr/>
              </p:nvSpPr>
              <p:spPr>
                <a:xfrm>
                  <a:off x="6981279" y="1200553"/>
                  <a:ext cx="14189" cy="13806"/>
                </a:xfrm>
                <a:custGeom>
                  <a:avLst/>
                  <a:gdLst>
                    <a:gd name="connsiteX0" fmla="*/ 5956 w 14189"/>
                    <a:gd name="connsiteY0" fmla="*/ 95 h 13806"/>
                    <a:gd name="connsiteX1" fmla="*/ 14098 w 14189"/>
                    <a:gd name="connsiteY1" fmla="*/ 5732 h 13806"/>
                    <a:gd name="connsiteX2" fmla="*/ 8234 w 14189"/>
                    <a:gd name="connsiteY2" fmla="*/ 13703 h 13806"/>
                    <a:gd name="connsiteX3" fmla="*/ 92 w 14189"/>
                    <a:gd name="connsiteY3" fmla="*/ 8066 h 13806"/>
                    <a:gd name="connsiteX4" fmla="*/ 5956 w 14189"/>
                    <a:gd name="connsiteY4" fmla="*/ 95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9" h="13806">
                      <a:moveTo>
                        <a:pt x="5956" y="95"/>
                      </a:moveTo>
                      <a:cubicBezTo>
                        <a:pt x="9828" y="-531"/>
                        <a:pt x="13472" y="2003"/>
                        <a:pt x="14098" y="5732"/>
                      </a:cubicBezTo>
                      <a:cubicBezTo>
                        <a:pt x="14725" y="9490"/>
                        <a:pt x="12077" y="13048"/>
                        <a:pt x="8234" y="13703"/>
                      </a:cubicBezTo>
                      <a:cubicBezTo>
                        <a:pt x="4362" y="14358"/>
                        <a:pt x="718" y="11824"/>
                        <a:pt x="92" y="8066"/>
                      </a:cubicBezTo>
                      <a:cubicBezTo>
                        <a:pt x="-535" y="4308"/>
                        <a:pt x="2113" y="750"/>
                        <a:pt x="5956" y="95"/>
                      </a:cubicBezTo>
                      <a:close/>
                    </a:path>
                  </a:pathLst>
                </a:custGeom>
                <a:grpFill/>
                <a:ln w="2845" cap="flat">
                  <a:noFill/>
                  <a:prstDash val="solid"/>
                  <a:miter/>
                </a:ln>
              </p:spPr>
              <p:txBody>
                <a:bodyPr rtlCol="0" anchor="ctr"/>
                <a:lstStyle/>
                <a:p>
                  <a:endParaRPr lang="en-US"/>
                </a:p>
              </p:txBody>
            </p:sp>
            <p:sp>
              <p:nvSpPr>
                <p:cNvPr id="1365" name="Freeform: Shape 1364">
                  <a:extLst>
                    <a:ext uri="{FF2B5EF4-FFF2-40B4-BE49-F238E27FC236}">
                      <a16:creationId xmlns:a16="http://schemas.microsoft.com/office/drawing/2014/main" id="{571EA391-A999-7931-5566-5E76A9DEEC9E}"/>
                    </a:ext>
                  </a:extLst>
                </p:cNvPr>
                <p:cNvSpPr/>
                <p:nvPr/>
              </p:nvSpPr>
              <p:spPr>
                <a:xfrm>
                  <a:off x="6959128" y="1041835"/>
                  <a:ext cx="12117" cy="11825"/>
                </a:xfrm>
                <a:custGeom>
                  <a:avLst/>
                  <a:gdLst>
                    <a:gd name="connsiteX0" fmla="*/ 5390 w 12117"/>
                    <a:gd name="connsiteY0" fmla="*/ 45 h 11825"/>
                    <a:gd name="connsiteX1" fmla="*/ 12080 w 12117"/>
                    <a:gd name="connsiteY1" fmla="*/ 5170 h 11825"/>
                    <a:gd name="connsiteX2" fmla="*/ 6728 w 12117"/>
                    <a:gd name="connsiteY2" fmla="*/ 11774 h 11825"/>
                    <a:gd name="connsiteX3" fmla="*/ 38 w 12117"/>
                    <a:gd name="connsiteY3" fmla="*/ 6650 h 11825"/>
                    <a:gd name="connsiteX4" fmla="*/ 5390 w 12117"/>
                    <a:gd name="connsiteY4" fmla="*/ 45 h 1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825">
                      <a:moveTo>
                        <a:pt x="5390" y="45"/>
                      </a:moveTo>
                      <a:cubicBezTo>
                        <a:pt x="8721" y="-353"/>
                        <a:pt x="11710" y="1924"/>
                        <a:pt x="12080" y="5170"/>
                      </a:cubicBezTo>
                      <a:cubicBezTo>
                        <a:pt x="12450" y="8386"/>
                        <a:pt x="10059" y="11347"/>
                        <a:pt x="6728" y="11774"/>
                      </a:cubicBezTo>
                      <a:cubicBezTo>
                        <a:pt x="3397" y="12201"/>
                        <a:pt x="408" y="9895"/>
                        <a:pt x="38" y="6650"/>
                      </a:cubicBezTo>
                      <a:cubicBezTo>
                        <a:pt x="-332" y="3404"/>
                        <a:pt x="2059" y="444"/>
                        <a:pt x="5390" y="45"/>
                      </a:cubicBezTo>
                      <a:close/>
                    </a:path>
                  </a:pathLst>
                </a:custGeom>
                <a:grpFill/>
                <a:ln w="2845" cap="flat">
                  <a:noFill/>
                  <a:prstDash val="solid"/>
                  <a:miter/>
                </a:ln>
              </p:spPr>
              <p:txBody>
                <a:bodyPr rtlCol="0" anchor="ctr"/>
                <a:lstStyle/>
                <a:p>
                  <a:endParaRPr lang="en-US"/>
                </a:p>
              </p:txBody>
            </p:sp>
            <p:sp>
              <p:nvSpPr>
                <p:cNvPr id="1366" name="Freeform: Shape 1365">
                  <a:extLst>
                    <a:ext uri="{FF2B5EF4-FFF2-40B4-BE49-F238E27FC236}">
                      <a16:creationId xmlns:a16="http://schemas.microsoft.com/office/drawing/2014/main" id="{81BD90C0-6DEE-E8D5-9B04-45E08FB4147E}"/>
                    </a:ext>
                  </a:extLst>
                </p:cNvPr>
                <p:cNvSpPr/>
                <p:nvPr/>
              </p:nvSpPr>
              <p:spPr>
                <a:xfrm>
                  <a:off x="6943719" y="882298"/>
                  <a:ext cx="10112" cy="9800"/>
                </a:xfrm>
                <a:custGeom>
                  <a:avLst/>
                  <a:gdLst>
                    <a:gd name="connsiteX0" fmla="*/ 4629 w 10112"/>
                    <a:gd name="connsiteY0" fmla="*/ 18 h 9800"/>
                    <a:gd name="connsiteX1" fmla="*/ 10095 w 10112"/>
                    <a:gd name="connsiteY1" fmla="*/ 4487 h 9800"/>
                    <a:gd name="connsiteX2" fmla="*/ 5483 w 10112"/>
                    <a:gd name="connsiteY2" fmla="*/ 9782 h 9800"/>
                    <a:gd name="connsiteX3" fmla="*/ 17 w 10112"/>
                    <a:gd name="connsiteY3" fmla="*/ 5313 h 9800"/>
                    <a:gd name="connsiteX4" fmla="*/ 4629 w 10112"/>
                    <a:gd name="connsiteY4" fmla="*/ 18 h 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2" h="9800">
                      <a:moveTo>
                        <a:pt x="4629" y="18"/>
                      </a:moveTo>
                      <a:cubicBezTo>
                        <a:pt x="7419" y="-210"/>
                        <a:pt x="9868" y="1783"/>
                        <a:pt x="10095" y="4487"/>
                      </a:cubicBezTo>
                      <a:cubicBezTo>
                        <a:pt x="10323" y="7192"/>
                        <a:pt x="8273" y="9555"/>
                        <a:pt x="5483" y="9782"/>
                      </a:cubicBezTo>
                      <a:cubicBezTo>
                        <a:pt x="2693" y="10010"/>
                        <a:pt x="245" y="8017"/>
                        <a:pt x="17" y="5313"/>
                      </a:cubicBezTo>
                      <a:cubicBezTo>
                        <a:pt x="-210" y="2608"/>
                        <a:pt x="1839" y="246"/>
                        <a:pt x="4629" y="18"/>
                      </a:cubicBezTo>
                      <a:close/>
                    </a:path>
                  </a:pathLst>
                </a:custGeom>
                <a:grpFill/>
                <a:ln w="2845" cap="flat">
                  <a:noFill/>
                  <a:prstDash val="solid"/>
                  <a:miter/>
                </a:ln>
              </p:spPr>
              <p:txBody>
                <a:bodyPr rtlCol="0" anchor="ctr"/>
                <a:lstStyle/>
                <a:p>
                  <a:endParaRPr lang="en-US"/>
                </a:p>
              </p:txBody>
            </p:sp>
            <p:sp>
              <p:nvSpPr>
                <p:cNvPr id="1367" name="Freeform: Shape 1366">
                  <a:extLst>
                    <a:ext uri="{FF2B5EF4-FFF2-40B4-BE49-F238E27FC236}">
                      <a16:creationId xmlns:a16="http://schemas.microsoft.com/office/drawing/2014/main" id="{2CD4BB68-6011-DC88-89CC-D1D824962CB7}"/>
                    </a:ext>
                  </a:extLst>
                </p:cNvPr>
                <p:cNvSpPr/>
                <p:nvPr/>
              </p:nvSpPr>
              <p:spPr>
                <a:xfrm>
                  <a:off x="6934936" y="722207"/>
                  <a:ext cx="8034" cy="7806"/>
                </a:xfrm>
                <a:custGeom>
                  <a:avLst/>
                  <a:gdLst>
                    <a:gd name="connsiteX0" fmla="*/ 3875 w 8034"/>
                    <a:gd name="connsiteY0" fmla="*/ 3 h 7806"/>
                    <a:gd name="connsiteX1" fmla="*/ 8031 w 8034"/>
                    <a:gd name="connsiteY1" fmla="*/ 3732 h 7806"/>
                    <a:gd name="connsiteX2" fmla="*/ 4159 w 8034"/>
                    <a:gd name="connsiteY2" fmla="*/ 7803 h 7806"/>
                    <a:gd name="connsiteX3" fmla="*/ 3 w 8034"/>
                    <a:gd name="connsiteY3" fmla="*/ 4074 h 7806"/>
                    <a:gd name="connsiteX4" fmla="*/ 3875 w 8034"/>
                    <a:gd name="connsiteY4" fmla="*/ 3 h 7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4" h="7806">
                      <a:moveTo>
                        <a:pt x="3875" y="3"/>
                      </a:moveTo>
                      <a:cubicBezTo>
                        <a:pt x="6095" y="-82"/>
                        <a:pt x="7974" y="1597"/>
                        <a:pt x="8031" y="3732"/>
                      </a:cubicBezTo>
                      <a:cubicBezTo>
                        <a:pt x="8116" y="5896"/>
                        <a:pt x="6380" y="7718"/>
                        <a:pt x="4159" y="7803"/>
                      </a:cubicBezTo>
                      <a:cubicBezTo>
                        <a:pt x="1939" y="7889"/>
                        <a:pt x="60" y="6238"/>
                        <a:pt x="3" y="4074"/>
                      </a:cubicBezTo>
                      <a:cubicBezTo>
                        <a:pt x="-82" y="1910"/>
                        <a:pt x="1654" y="89"/>
                        <a:pt x="3875" y="3"/>
                      </a:cubicBezTo>
                      <a:close/>
                    </a:path>
                  </a:pathLst>
                </a:custGeom>
                <a:grpFill/>
                <a:ln w="2845" cap="flat">
                  <a:noFill/>
                  <a:prstDash val="solid"/>
                  <a:miter/>
                </a:ln>
              </p:spPr>
              <p:txBody>
                <a:bodyPr rtlCol="0" anchor="ctr"/>
                <a:lstStyle/>
                <a:p>
                  <a:endParaRPr lang="en-US"/>
                </a:p>
              </p:txBody>
            </p:sp>
            <p:sp>
              <p:nvSpPr>
                <p:cNvPr id="1368" name="Freeform: Shape 1367">
                  <a:extLst>
                    <a:ext uri="{FF2B5EF4-FFF2-40B4-BE49-F238E27FC236}">
                      <a16:creationId xmlns:a16="http://schemas.microsoft.com/office/drawing/2014/main" id="{D370B2C2-97D7-90B3-6856-F65113B04471}"/>
                    </a:ext>
                  </a:extLst>
                </p:cNvPr>
                <p:cNvSpPr/>
                <p:nvPr/>
              </p:nvSpPr>
              <p:spPr>
                <a:xfrm>
                  <a:off x="6932320" y="561849"/>
                  <a:ext cx="6007" cy="5807"/>
                </a:xfrm>
                <a:custGeom>
                  <a:avLst/>
                  <a:gdLst>
                    <a:gd name="connsiteX0" fmla="*/ 2961 w 6007"/>
                    <a:gd name="connsiteY0" fmla="*/ 0 h 5807"/>
                    <a:gd name="connsiteX1" fmla="*/ 6007 w 6007"/>
                    <a:gd name="connsiteY1" fmla="*/ 2904 h 5807"/>
                    <a:gd name="connsiteX2" fmla="*/ 3046 w 6007"/>
                    <a:gd name="connsiteY2" fmla="*/ 5808 h 5807"/>
                    <a:gd name="connsiteX3" fmla="*/ 0 w 6007"/>
                    <a:gd name="connsiteY3" fmla="*/ 2904 h 5807"/>
                    <a:gd name="connsiteX4" fmla="*/ 2961 w 6007"/>
                    <a:gd name="connsiteY4" fmla="*/ 0 h 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 h="5807">
                      <a:moveTo>
                        <a:pt x="2961" y="0"/>
                      </a:moveTo>
                      <a:cubicBezTo>
                        <a:pt x="4612" y="0"/>
                        <a:pt x="5979" y="1310"/>
                        <a:pt x="6007" y="2904"/>
                      </a:cubicBezTo>
                      <a:cubicBezTo>
                        <a:pt x="6007" y="4498"/>
                        <a:pt x="4697" y="5808"/>
                        <a:pt x="3046" y="5808"/>
                      </a:cubicBezTo>
                      <a:cubicBezTo>
                        <a:pt x="1395" y="5808"/>
                        <a:pt x="28" y="4498"/>
                        <a:pt x="0" y="2904"/>
                      </a:cubicBezTo>
                      <a:cubicBezTo>
                        <a:pt x="0" y="1310"/>
                        <a:pt x="1310" y="0"/>
                        <a:pt x="2961" y="0"/>
                      </a:cubicBezTo>
                      <a:close/>
                    </a:path>
                  </a:pathLst>
                </a:custGeom>
                <a:grpFill/>
                <a:ln w="2845" cap="flat">
                  <a:noFill/>
                  <a:prstDash val="solid"/>
                  <a:miter/>
                </a:ln>
              </p:spPr>
              <p:txBody>
                <a:bodyPr rtlCol="0" anchor="ctr"/>
                <a:lstStyle/>
                <a:p>
                  <a:endParaRPr lang="en-US"/>
                </a:p>
              </p:txBody>
            </p:sp>
          </p:grpSp>
          <p:grpSp>
            <p:nvGrpSpPr>
              <p:cNvPr id="730" name="Graphic 9">
                <a:extLst>
                  <a:ext uri="{FF2B5EF4-FFF2-40B4-BE49-F238E27FC236}">
                    <a16:creationId xmlns:a16="http://schemas.microsoft.com/office/drawing/2014/main" id="{11931732-403B-AE77-8CA0-B6FA21B7F89B}"/>
                  </a:ext>
                </a:extLst>
              </p:cNvPr>
              <p:cNvGrpSpPr/>
              <p:nvPr/>
            </p:nvGrpSpPr>
            <p:grpSpPr>
              <a:xfrm>
                <a:off x="6775005" y="561621"/>
                <a:ext cx="5422851" cy="4130346"/>
                <a:chOff x="6775005" y="561621"/>
                <a:chExt cx="5422851" cy="4130346"/>
              </a:xfrm>
              <a:grpFill/>
            </p:grpSpPr>
            <p:sp>
              <p:nvSpPr>
                <p:cNvPr id="1275" name="Freeform: Shape 1274">
                  <a:extLst>
                    <a:ext uri="{FF2B5EF4-FFF2-40B4-BE49-F238E27FC236}">
                      <a16:creationId xmlns:a16="http://schemas.microsoft.com/office/drawing/2014/main" id="{304C4898-A3E1-B010-A094-00C47D6D7D3A}"/>
                    </a:ext>
                  </a:extLst>
                </p:cNvPr>
                <p:cNvSpPr/>
                <p:nvPr/>
              </p:nvSpPr>
              <p:spPr>
                <a:xfrm>
                  <a:off x="12096192" y="4391650"/>
                  <a:ext cx="101664" cy="103948"/>
                </a:xfrm>
                <a:custGeom>
                  <a:avLst/>
                  <a:gdLst>
                    <a:gd name="connsiteX0" fmla="*/ 2517 w 101664"/>
                    <a:gd name="connsiteY0" fmla="*/ 67558 h 103948"/>
                    <a:gd name="connsiteX1" fmla="*/ 34344 w 101664"/>
                    <a:gd name="connsiteY1" fmla="*/ 2366 h 103948"/>
                    <a:gd name="connsiteX2" fmla="*/ 72862 w 101664"/>
                    <a:gd name="connsiteY2" fmla="*/ 5810 h 103948"/>
                    <a:gd name="connsiteX3" fmla="*/ 98740 w 101664"/>
                    <a:gd name="connsiteY3" fmla="*/ 35816 h 103948"/>
                    <a:gd name="connsiteX4" fmla="*/ 96605 w 101664"/>
                    <a:gd name="connsiteY4" fmla="*/ 75671 h 103948"/>
                    <a:gd name="connsiteX5" fmla="*/ 67054 w 101664"/>
                    <a:gd name="connsiteY5" fmla="*/ 101464 h 103948"/>
                    <a:gd name="connsiteX6" fmla="*/ 2517 w 101664"/>
                    <a:gd name="connsiteY6" fmla="*/ 67558 h 10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64" h="103948">
                      <a:moveTo>
                        <a:pt x="2517" y="67558"/>
                      </a:moveTo>
                      <a:cubicBezTo>
                        <a:pt x="-6109" y="40057"/>
                        <a:pt x="8154" y="10878"/>
                        <a:pt x="34344" y="2366"/>
                      </a:cubicBezTo>
                      <a:cubicBezTo>
                        <a:pt x="47468" y="-1962"/>
                        <a:pt x="61247" y="-83"/>
                        <a:pt x="72862" y="5810"/>
                      </a:cubicBezTo>
                      <a:cubicBezTo>
                        <a:pt x="84477" y="11732"/>
                        <a:pt x="94042" y="22179"/>
                        <a:pt x="98740" y="35816"/>
                      </a:cubicBezTo>
                      <a:cubicBezTo>
                        <a:pt x="103437" y="49452"/>
                        <a:pt x="102298" y="63658"/>
                        <a:pt x="96605" y="75671"/>
                      </a:cubicBezTo>
                      <a:cubicBezTo>
                        <a:pt x="90939" y="87713"/>
                        <a:pt x="80520" y="97051"/>
                        <a:pt x="67054" y="101464"/>
                      </a:cubicBezTo>
                      <a:cubicBezTo>
                        <a:pt x="40038" y="110232"/>
                        <a:pt x="11143" y="95058"/>
                        <a:pt x="2517" y="67558"/>
                      </a:cubicBezTo>
                      <a:close/>
                    </a:path>
                  </a:pathLst>
                </a:custGeom>
                <a:grpFill/>
                <a:ln w="2845" cap="flat">
                  <a:noFill/>
                  <a:prstDash val="solid"/>
                  <a:miter/>
                </a:ln>
              </p:spPr>
              <p:txBody>
                <a:bodyPr rtlCol="0" anchor="ctr"/>
                <a:lstStyle/>
                <a:p>
                  <a:endParaRPr lang="en-US"/>
                </a:p>
              </p:txBody>
            </p:sp>
            <p:sp>
              <p:nvSpPr>
                <p:cNvPr id="1276" name="Freeform: Shape 1275">
                  <a:extLst>
                    <a:ext uri="{FF2B5EF4-FFF2-40B4-BE49-F238E27FC236}">
                      <a16:creationId xmlns:a16="http://schemas.microsoft.com/office/drawing/2014/main" id="{53E940F3-21BE-815C-66E3-647E6511DD86}"/>
                    </a:ext>
                  </a:extLst>
                </p:cNvPr>
                <p:cNvSpPr/>
                <p:nvPr/>
              </p:nvSpPr>
              <p:spPr>
                <a:xfrm>
                  <a:off x="11936783" y="4441927"/>
                  <a:ext cx="99474" cy="102069"/>
                </a:xfrm>
                <a:custGeom>
                  <a:avLst/>
                  <a:gdLst>
                    <a:gd name="connsiteX0" fmla="*/ 1849 w 99474"/>
                    <a:gd name="connsiteY0" fmla="*/ 64140 h 102069"/>
                    <a:gd name="connsiteX1" fmla="*/ 35726 w 99474"/>
                    <a:gd name="connsiteY1" fmla="*/ 1965 h 102069"/>
                    <a:gd name="connsiteX2" fmla="*/ 97274 w 99474"/>
                    <a:gd name="connsiteY2" fmla="*/ 36981 h 102069"/>
                    <a:gd name="connsiteX3" fmla="*/ 63710 w 99474"/>
                    <a:gd name="connsiteY3" fmla="*/ 100295 h 102069"/>
                    <a:gd name="connsiteX4" fmla="*/ 1820 w 99474"/>
                    <a:gd name="connsiteY4" fmla="*/ 64168 h 102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74" h="102069">
                      <a:moveTo>
                        <a:pt x="1849" y="64140"/>
                      </a:moveTo>
                      <a:cubicBezTo>
                        <a:pt x="-5496" y="36867"/>
                        <a:pt x="9706" y="9139"/>
                        <a:pt x="35726" y="1965"/>
                      </a:cubicBezTo>
                      <a:cubicBezTo>
                        <a:pt x="61604" y="-5750"/>
                        <a:pt x="89161" y="9936"/>
                        <a:pt x="97274" y="36981"/>
                      </a:cubicBezTo>
                      <a:cubicBezTo>
                        <a:pt x="105388" y="64026"/>
                        <a:pt x="90357" y="92352"/>
                        <a:pt x="63710" y="100295"/>
                      </a:cubicBezTo>
                      <a:cubicBezTo>
                        <a:pt x="36893" y="107668"/>
                        <a:pt x="9165" y="91384"/>
                        <a:pt x="1820" y="64168"/>
                      </a:cubicBezTo>
                      <a:close/>
                    </a:path>
                  </a:pathLst>
                </a:custGeom>
                <a:grpFill/>
                <a:ln w="2845" cap="flat">
                  <a:noFill/>
                  <a:prstDash val="solid"/>
                  <a:miter/>
                </a:ln>
              </p:spPr>
              <p:txBody>
                <a:bodyPr rtlCol="0" anchor="ctr"/>
                <a:lstStyle/>
                <a:p>
                  <a:endParaRPr lang="en-US"/>
                </a:p>
              </p:txBody>
            </p:sp>
            <p:sp>
              <p:nvSpPr>
                <p:cNvPr id="1277" name="Freeform: Shape 1276">
                  <a:extLst>
                    <a:ext uri="{FF2B5EF4-FFF2-40B4-BE49-F238E27FC236}">
                      <a16:creationId xmlns:a16="http://schemas.microsoft.com/office/drawing/2014/main" id="{E808248A-FE44-5D39-CC65-48F404D321EA}"/>
                    </a:ext>
                  </a:extLst>
                </p:cNvPr>
                <p:cNvSpPr/>
                <p:nvPr/>
              </p:nvSpPr>
              <p:spPr>
                <a:xfrm>
                  <a:off x="11775546" y="4485446"/>
                  <a:ext cx="97372" cy="100038"/>
                </a:xfrm>
                <a:custGeom>
                  <a:avLst/>
                  <a:gdLst>
                    <a:gd name="connsiteX0" fmla="*/ 1301 w 97372"/>
                    <a:gd name="connsiteY0" fmla="*/ 61188 h 100038"/>
                    <a:gd name="connsiteX1" fmla="*/ 7222 w 97372"/>
                    <a:gd name="connsiteY1" fmla="*/ 23639 h 100038"/>
                    <a:gd name="connsiteX2" fmla="*/ 36886 w 97372"/>
                    <a:gd name="connsiteY2" fmla="*/ 1320 h 100038"/>
                    <a:gd name="connsiteX3" fmla="*/ 95787 w 97372"/>
                    <a:gd name="connsiteY3" fmla="*/ 38471 h 100038"/>
                    <a:gd name="connsiteX4" fmla="*/ 60287 w 97372"/>
                    <a:gd name="connsiteY4" fmla="*/ 98653 h 100038"/>
                    <a:gd name="connsiteX5" fmla="*/ 23193 w 97372"/>
                    <a:gd name="connsiteY5" fmla="*/ 92618 h 100038"/>
                    <a:gd name="connsiteX6" fmla="*/ 1329 w 97372"/>
                    <a:gd name="connsiteY6" fmla="*/ 61217 h 1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72" h="100038">
                      <a:moveTo>
                        <a:pt x="1301" y="61188"/>
                      </a:moveTo>
                      <a:cubicBezTo>
                        <a:pt x="-1773" y="47695"/>
                        <a:pt x="760" y="34428"/>
                        <a:pt x="7222" y="23639"/>
                      </a:cubicBezTo>
                      <a:cubicBezTo>
                        <a:pt x="13656" y="12735"/>
                        <a:pt x="24018" y="4451"/>
                        <a:pt x="36886" y="1320"/>
                      </a:cubicBezTo>
                      <a:cubicBezTo>
                        <a:pt x="62565" y="-4943"/>
                        <a:pt x="88955" y="11682"/>
                        <a:pt x="95787" y="38471"/>
                      </a:cubicBezTo>
                      <a:cubicBezTo>
                        <a:pt x="102620" y="65260"/>
                        <a:pt x="86734" y="92190"/>
                        <a:pt x="60287" y="98653"/>
                      </a:cubicBezTo>
                      <a:cubicBezTo>
                        <a:pt x="47078" y="101870"/>
                        <a:pt x="33841" y="99336"/>
                        <a:pt x="23193" y="92618"/>
                      </a:cubicBezTo>
                      <a:cubicBezTo>
                        <a:pt x="12518" y="85814"/>
                        <a:pt x="4376" y="74682"/>
                        <a:pt x="1329" y="61217"/>
                      </a:cubicBezTo>
                      <a:close/>
                    </a:path>
                  </a:pathLst>
                </a:custGeom>
                <a:grpFill/>
                <a:ln w="2845" cap="flat">
                  <a:noFill/>
                  <a:prstDash val="solid"/>
                  <a:miter/>
                </a:ln>
              </p:spPr>
              <p:txBody>
                <a:bodyPr rtlCol="0" anchor="ctr"/>
                <a:lstStyle/>
                <a:p>
                  <a:endParaRPr lang="en-US"/>
                </a:p>
              </p:txBody>
            </p:sp>
            <p:sp>
              <p:nvSpPr>
                <p:cNvPr id="1278" name="Freeform: Shape 1277">
                  <a:extLst>
                    <a:ext uri="{FF2B5EF4-FFF2-40B4-BE49-F238E27FC236}">
                      <a16:creationId xmlns:a16="http://schemas.microsoft.com/office/drawing/2014/main" id="{83B6D258-0A51-9F02-BAC2-DC2D898B5D43}"/>
                    </a:ext>
                  </a:extLst>
                </p:cNvPr>
                <p:cNvSpPr/>
                <p:nvPr/>
              </p:nvSpPr>
              <p:spPr>
                <a:xfrm>
                  <a:off x="11612624" y="4522414"/>
                  <a:ext cx="95234" cy="97783"/>
                </a:xfrm>
                <a:custGeom>
                  <a:avLst/>
                  <a:gdLst>
                    <a:gd name="connsiteX0" fmla="*/ 844 w 95234"/>
                    <a:gd name="connsiteY0" fmla="*/ 57813 h 97783"/>
                    <a:gd name="connsiteX1" fmla="*/ 38081 w 95234"/>
                    <a:gd name="connsiteY1" fmla="*/ 819 h 97783"/>
                    <a:gd name="connsiteX2" fmla="*/ 73581 w 95234"/>
                    <a:gd name="connsiteY2" fmla="*/ 8506 h 97783"/>
                    <a:gd name="connsiteX3" fmla="*/ 94163 w 95234"/>
                    <a:gd name="connsiteY3" fmla="*/ 39479 h 97783"/>
                    <a:gd name="connsiteX4" fmla="*/ 87530 w 95234"/>
                    <a:gd name="connsiteY4" fmla="*/ 76374 h 97783"/>
                    <a:gd name="connsiteX5" fmla="*/ 57012 w 95234"/>
                    <a:gd name="connsiteY5" fmla="*/ 96928 h 97783"/>
                    <a:gd name="connsiteX6" fmla="*/ 844 w 95234"/>
                    <a:gd name="connsiteY6" fmla="*/ 57813 h 9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34" h="97783">
                      <a:moveTo>
                        <a:pt x="844" y="57813"/>
                      </a:moveTo>
                      <a:cubicBezTo>
                        <a:pt x="-4024" y="31195"/>
                        <a:pt x="12658" y="5687"/>
                        <a:pt x="38081" y="819"/>
                      </a:cubicBezTo>
                      <a:cubicBezTo>
                        <a:pt x="50806" y="-1657"/>
                        <a:pt x="63446" y="1645"/>
                        <a:pt x="73581" y="8506"/>
                      </a:cubicBezTo>
                      <a:cubicBezTo>
                        <a:pt x="83686" y="15367"/>
                        <a:pt x="91402" y="26242"/>
                        <a:pt x="94163" y="39479"/>
                      </a:cubicBezTo>
                      <a:cubicBezTo>
                        <a:pt x="96925" y="52717"/>
                        <a:pt x="94220" y="65841"/>
                        <a:pt x="87530" y="76374"/>
                      </a:cubicBezTo>
                      <a:cubicBezTo>
                        <a:pt x="80840" y="86907"/>
                        <a:pt x="70079" y="94395"/>
                        <a:pt x="57012" y="96928"/>
                      </a:cubicBezTo>
                      <a:cubicBezTo>
                        <a:pt x="30850" y="101939"/>
                        <a:pt x="5712" y="84431"/>
                        <a:pt x="844" y="57813"/>
                      </a:cubicBezTo>
                      <a:close/>
                    </a:path>
                  </a:pathLst>
                </a:custGeom>
                <a:grpFill/>
                <a:ln w="2845" cap="flat">
                  <a:noFill/>
                  <a:prstDash val="solid"/>
                  <a:miter/>
                </a:ln>
              </p:spPr>
              <p:txBody>
                <a:bodyPr rtlCol="0" anchor="ctr"/>
                <a:lstStyle/>
                <a:p>
                  <a:endParaRPr lang="en-US"/>
                </a:p>
              </p:txBody>
            </p:sp>
            <p:sp>
              <p:nvSpPr>
                <p:cNvPr id="1279" name="Freeform: Shape 1278">
                  <a:extLst>
                    <a:ext uri="{FF2B5EF4-FFF2-40B4-BE49-F238E27FC236}">
                      <a16:creationId xmlns:a16="http://schemas.microsoft.com/office/drawing/2014/main" id="{8394D27B-98AD-4B08-EBD2-F96A9D78F254}"/>
                    </a:ext>
                  </a:extLst>
                </p:cNvPr>
                <p:cNvSpPr/>
                <p:nvPr/>
              </p:nvSpPr>
              <p:spPr>
                <a:xfrm>
                  <a:off x="11448329" y="4552580"/>
                  <a:ext cx="93140" cy="95900"/>
                </a:xfrm>
                <a:custGeom>
                  <a:avLst/>
                  <a:gdLst>
                    <a:gd name="connsiteX0" fmla="*/ 507 w 93140"/>
                    <a:gd name="connsiteY0" fmla="*/ 54577 h 95900"/>
                    <a:gd name="connsiteX1" fmla="*/ 9105 w 93140"/>
                    <a:gd name="connsiteY1" fmla="*/ 19163 h 95900"/>
                    <a:gd name="connsiteX2" fmla="*/ 22115 w 93140"/>
                    <a:gd name="connsiteY2" fmla="*/ 6979 h 95900"/>
                    <a:gd name="connsiteX3" fmla="*/ 39253 w 93140"/>
                    <a:gd name="connsiteY3" fmla="*/ 602 h 95900"/>
                    <a:gd name="connsiteX4" fmla="*/ 92460 w 93140"/>
                    <a:gd name="connsiteY4" fmla="*/ 40343 h 95900"/>
                    <a:gd name="connsiteX5" fmla="*/ 53885 w 93140"/>
                    <a:gd name="connsiteY5" fmla="*/ 95287 h 95900"/>
                    <a:gd name="connsiteX6" fmla="*/ 35210 w 93140"/>
                    <a:gd name="connsiteY6" fmla="*/ 94291 h 95900"/>
                    <a:gd name="connsiteX7" fmla="*/ 18926 w 93140"/>
                    <a:gd name="connsiteY7" fmla="*/ 86206 h 95900"/>
                    <a:gd name="connsiteX8" fmla="*/ 536 w 93140"/>
                    <a:gd name="connsiteY8" fmla="*/ 54577 h 9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900">
                      <a:moveTo>
                        <a:pt x="507" y="54577"/>
                      </a:moveTo>
                      <a:cubicBezTo>
                        <a:pt x="-1371" y="41482"/>
                        <a:pt x="2073" y="28899"/>
                        <a:pt x="9105" y="19163"/>
                      </a:cubicBezTo>
                      <a:cubicBezTo>
                        <a:pt x="12606" y="14295"/>
                        <a:pt x="17019" y="10138"/>
                        <a:pt x="22115" y="6979"/>
                      </a:cubicBezTo>
                      <a:cubicBezTo>
                        <a:pt x="27211" y="3819"/>
                        <a:pt x="32990" y="1712"/>
                        <a:pt x="39253" y="602"/>
                      </a:cubicBezTo>
                      <a:cubicBezTo>
                        <a:pt x="64248" y="-3555"/>
                        <a:pt x="88076" y="14266"/>
                        <a:pt x="92460" y="40343"/>
                      </a:cubicBezTo>
                      <a:cubicBezTo>
                        <a:pt x="96844" y="66449"/>
                        <a:pt x="79592" y="91045"/>
                        <a:pt x="53885" y="95287"/>
                      </a:cubicBezTo>
                      <a:cubicBezTo>
                        <a:pt x="47480" y="96426"/>
                        <a:pt x="41131" y="95913"/>
                        <a:pt x="35210" y="94291"/>
                      </a:cubicBezTo>
                      <a:cubicBezTo>
                        <a:pt x="29289" y="92668"/>
                        <a:pt x="23766" y="89907"/>
                        <a:pt x="18926" y="86206"/>
                      </a:cubicBezTo>
                      <a:cubicBezTo>
                        <a:pt x="9276" y="78804"/>
                        <a:pt x="2387" y="67673"/>
                        <a:pt x="536" y="54577"/>
                      </a:cubicBezTo>
                      <a:close/>
                    </a:path>
                  </a:pathLst>
                </a:custGeom>
                <a:grpFill/>
                <a:ln w="2845" cap="flat">
                  <a:noFill/>
                  <a:prstDash val="solid"/>
                  <a:miter/>
                </a:ln>
              </p:spPr>
              <p:txBody>
                <a:bodyPr rtlCol="0" anchor="ctr"/>
                <a:lstStyle/>
                <a:p>
                  <a:endParaRPr lang="en-US"/>
                </a:p>
              </p:txBody>
            </p:sp>
            <p:sp>
              <p:nvSpPr>
                <p:cNvPr id="1280" name="Freeform: Shape 1279">
                  <a:extLst>
                    <a:ext uri="{FF2B5EF4-FFF2-40B4-BE49-F238E27FC236}">
                      <a16:creationId xmlns:a16="http://schemas.microsoft.com/office/drawing/2014/main" id="{E5BA5BE8-7138-4A1C-F6C1-5F17739416C9}"/>
                    </a:ext>
                  </a:extLst>
                </p:cNvPr>
                <p:cNvSpPr/>
                <p:nvPr/>
              </p:nvSpPr>
              <p:spPr>
                <a:xfrm>
                  <a:off x="11283049" y="4575673"/>
                  <a:ext cx="91011" cy="93702"/>
                </a:xfrm>
                <a:custGeom>
                  <a:avLst/>
                  <a:gdLst>
                    <a:gd name="connsiteX0" fmla="*/ 244 w 91011"/>
                    <a:gd name="connsiteY0" fmla="*/ 52010 h 93702"/>
                    <a:gd name="connsiteX1" fmla="*/ 40185 w 91011"/>
                    <a:gd name="connsiteY1" fmla="*/ 283 h 93702"/>
                    <a:gd name="connsiteX2" fmla="*/ 90631 w 91011"/>
                    <a:gd name="connsiteY2" fmla="*/ 41676 h 93702"/>
                    <a:gd name="connsiteX3" fmla="*/ 50690 w 91011"/>
                    <a:gd name="connsiteY3" fmla="*/ 93403 h 93702"/>
                    <a:gd name="connsiteX4" fmla="*/ 244 w 91011"/>
                    <a:gd name="connsiteY4" fmla="*/ 52010 h 93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1" h="93702">
                      <a:moveTo>
                        <a:pt x="244" y="52010"/>
                      </a:moveTo>
                      <a:cubicBezTo>
                        <a:pt x="-2318" y="26275"/>
                        <a:pt x="15560" y="3102"/>
                        <a:pt x="40185" y="283"/>
                      </a:cubicBezTo>
                      <a:cubicBezTo>
                        <a:pt x="64810" y="-2535"/>
                        <a:pt x="87385" y="15998"/>
                        <a:pt x="90631" y="41676"/>
                      </a:cubicBezTo>
                      <a:cubicBezTo>
                        <a:pt x="93876" y="67354"/>
                        <a:pt x="75998" y="90499"/>
                        <a:pt x="50690" y="93403"/>
                      </a:cubicBezTo>
                      <a:cubicBezTo>
                        <a:pt x="25410" y="96307"/>
                        <a:pt x="2806" y="77774"/>
                        <a:pt x="244" y="52010"/>
                      </a:cubicBezTo>
                      <a:close/>
                    </a:path>
                  </a:pathLst>
                </a:custGeom>
                <a:grpFill/>
                <a:ln w="2845" cap="flat">
                  <a:noFill/>
                  <a:prstDash val="solid"/>
                  <a:miter/>
                </a:ln>
              </p:spPr>
              <p:txBody>
                <a:bodyPr rtlCol="0" anchor="ctr"/>
                <a:lstStyle/>
                <a:p>
                  <a:endParaRPr lang="en-US"/>
                </a:p>
              </p:txBody>
            </p:sp>
            <p:sp>
              <p:nvSpPr>
                <p:cNvPr id="1281" name="Freeform: Shape 1280">
                  <a:extLst>
                    <a:ext uri="{FF2B5EF4-FFF2-40B4-BE49-F238E27FC236}">
                      <a16:creationId xmlns:a16="http://schemas.microsoft.com/office/drawing/2014/main" id="{CFCB0623-762C-FDF1-73EF-7D4001E92078}"/>
                    </a:ext>
                  </a:extLst>
                </p:cNvPr>
                <p:cNvSpPr/>
                <p:nvPr/>
              </p:nvSpPr>
              <p:spPr>
                <a:xfrm>
                  <a:off x="11116926" y="4592302"/>
                  <a:ext cx="88899" cy="91496"/>
                </a:xfrm>
                <a:custGeom>
                  <a:avLst/>
                  <a:gdLst>
                    <a:gd name="connsiteX0" fmla="*/ 83 w 88899"/>
                    <a:gd name="connsiteY0" fmla="*/ 48562 h 91496"/>
                    <a:gd name="connsiteX1" fmla="*/ 41164 w 88899"/>
                    <a:gd name="connsiteY1" fmla="*/ 81 h 91496"/>
                    <a:gd name="connsiteX2" fmla="*/ 58500 w 88899"/>
                    <a:gd name="connsiteY2" fmla="*/ 2586 h 91496"/>
                    <a:gd name="connsiteX3" fmla="*/ 73219 w 88899"/>
                    <a:gd name="connsiteY3" fmla="*/ 11155 h 91496"/>
                    <a:gd name="connsiteX4" fmla="*/ 88734 w 88899"/>
                    <a:gd name="connsiteY4" fmla="*/ 42271 h 91496"/>
                    <a:gd name="connsiteX5" fmla="*/ 78315 w 88899"/>
                    <a:gd name="connsiteY5" fmla="*/ 75692 h 91496"/>
                    <a:gd name="connsiteX6" fmla="*/ 64877 w 88899"/>
                    <a:gd name="connsiteY6" fmla="*/ 86710 h 91496"/>
                    <a:gd name="connsiteX7" fmla="*/ 47683 w 88899"/>
                    <a:gd name="connsiteY7" fmla="*/ 91407 h 91496"/>
                    <a:gd name="connsiteX8" fmla="*/ 55 w 88899"/>
                    <a:gd name="connsiteY8" fmla="*/ 48562 h 9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99" h="91496">
                      <a:moveTo>
                        <a:pt x="83" y="48562"/>
                      </a:moveTo>
                      <a:cubicBezTo>
                        <a:pt x="-1396" y="23311"/>
                        <a:pt x="16994" y="1618"/>
                        <a:pt x="41164" y="81"/>
                      </a:cubicBezTo>
                      <a:cubicBezTo>
                        <a:pt x="47227" y="-289"/>
                        <a:pt x="53092" y="622"/>
                        <a:pt x="58500" y="2586"/>
                      </a:cubicBezTo>
                      <a:cubicBezTo>
                        <a:pt x="63910" y="4493"/>
                        <a:pt x="68892" y="7369"/>
                        <a:pt x="73219" y="11155"/>
                      </a:cubicBezTo>
                      <a:cubicBezTo>
                        <a:pt x="81816" y="18699"/>
                        <a:pt x="87709" y="29688"/>
                        <a:pt x="88734" y="42271"/>
                      </a:cubicBezTo>
                      <a:cubicBezTo>
                        <a:pt x="89787" y="54882"/>
                        <a:pt x="85745" y="66725"/>
                        <a:pt x="78315" y="75692"/>
                      </a:cubicBezTo>
                      <a:cubicBezTo>
                        <a:pt x="74614" y="80162"/>
                        <a:pt x="70059" y="83977"/>
                        <a:pt x="64877" y="86710"/>
                      </a:cubicBezTo>
                      <a:cubicBezTo>
                        <a:pt x="59696" y="89357"/>
                        <a:pt x="53889" y="91008"/>
                        <a:pt x="47683" y="91407"/>
                      </a:cubicBezTo>
                      <a:cubicBezTo>
                        <a:pt x="22858" y="92973"/>
                        <a:pt x="1535" y="73785"/>
                        <a:pt x="55" y="48562"/>
                      </a:cubicBezTo>
                      <a:close/>
                    </a:path>
                  </a:pathLst>
                </a:custGeom>
                <a:grpFill/>
                <a:ln w="2845" cap="flat">
                  <a:noFill/>
                  <a:prstDash val="solid"/>
                  <a:miter/>
                </a:ln>
              </p:spPr>
              <p:txBody>
                <a:bodyPr rtlCol="0" anchor="ctr"/>
                <a:lstStyle/>
                <a:p>
                  <a:endParaRPr lang="en-US"/>
                </a:p>
              </p:txBody>
            </p:sp>
            <p:sp>
              <p:nvSpPr>
                <p:cNvPr id="1282" name="Freeform: Shape 1281">
                  <a:extLst>
                    <a:ext uri="{FF2B5EF4-FFF2-40B4-BE49-F238E27FC236}">
                      <a16:creationId xmlns:a16="http://schemas.microsoft.com/office/drawing/2014/main" id="{8423283D-89A6-D468-50AC-0CAAC9EE94F1}"/>
                    </a:ext>
                  </a:extLst>
                </p:cNvPr>
                <p:cNvSpPr/>
                <p:nvPr/>
              </p:nvSpPr>
              <p:spPr>
                <a:xfrm>
                  <a:off x="10950349" y="4601860"/>
                  <a:ext cx="86823" cy="89467"/>
                </a:xfrm>
                <a:custGeom>
                  <a:avLst/>
                  <a:gdLst>
                    <a:gd name="connsiteX0" fmla="*/ 8 w 86823"/>
                    <a:gd name="connsiteY0" fmla="*/ 45865 h 89467"/>
                    <a:gd name="connsiteX1" fmla="*/ 42027 w 86823"/>
                    <a:gd name="connsiteY1" fmla="*/ 31 h 89467"/>
                    <a:gd name="connsiteX2" fmla="*/ 86779 w 86823"/>
                    <a:gd name="connsiteY2" fmla="*/ 43075 h 89467"/>
                    <a:gd name="connsiteX3" fmla="*/ 44789 w 86823"/>
                    <a:gd name="connsiteY3" fmla="*/ 89421 h 89467"/>
                    <a:gd name="connsiteX4" fmla="*/ 8 w 86823"/>
                    <a:gd name="connsiteY4" fmla="*/ 45865 h 8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23" h="89467">
                      <a:moveTo>
                        <a:pt x="8" y="45865"/>
                      </a:moveTo>
                      <a:cubicBezTo>
                        <a:pt x="-448" y="21126"/>
                        <a:pt x="18370" y="1170"/>
                        <a:pt x="42027" y="31"/>
                      </a:cubicBezTo>
                      <a:cubicBezTo>
                        <a:pt x="65684" y="-880"/>
                        <a:pt x="85726" y="18393"/>
                        <a:pt x="86779" y="43075"/>
                      </a:cubicBezTo>
                      <a:cubicBezTo>
                        <a:pt x="87861" y="67757"/>
                        <a:pt x="69044" y="88482"/>
                        <a:pt x="44789" y="89421"/>
                      </a:cubicBezTo>
                      <a:cubicBezTo>
                        <a:pt x="20534" y="90560"/>
                        <a:pt x="463" y="70490"/>
                        <a:pt x="8" y="45865"/>
                      </a:cubicBezTo>
                      <a:close/>
                    </a:path>
                  </a:pathLst>
                </a:custGeom>
                <a:grpFill/>
                <a:ln w="2845" cap="flat">
                  <a:noFill/>
                  <a:prstDash val="solid"/>
                  <a:miter/>
                </a:ln>
              </p:spPr>
              <p:txBody>
                <a:bodyPr rtlCol="0" anchor="ctr"/>
                <a:lstStyle/>
                <a:p>
                  <a:endParaRPr lang="en-US"/>
                </a:p>
              </p:txBody>
            </p:sp>
            <p:sp>
              <p:nvSpPr>
                <p:cNvPr id="1283" name="Freeform: Shape 1282">
                  <a:extLst>
                    <a:ext uri="{FF2B5EF4-FFF2-40B4-BE49-F238E27FC236}">
                      <a16:creationId xmlns:a16="http://schemas.microsoft.com/office/drawing/2014/main" id="{F8CB121A-A781-0FFB-2AAD-F5DD7CB1E3F6}"/>
                    </a:ext>
                  </a:extLst>
                </p:cNvPr>
                <p:cNvSpPr/>
                <p:nvPr/>
              </p:nvSpPr>
              <p:spPr>
                <a:xfrm>
                  <a:off x="10783551" y="4604678"/>
                  <a:ext cx="84760" cy="87289"/>
                </a:xfrm>
                <a:custGeom>
                  <a:avLst/>
                  <a:gdLst>
                    <a:gd name="connsiteX0" fmla="*/ 10 w 84760"/>
                    <a:gd name="connsiteY0" fmla="*/ 43104 h 87289"/>
                    <a:gd name="connsiteX1" fmla="*/ 42798 w 84760"/>
                    <a:gd name="connsiteY1" fmla="*/ 3 h 87289"/>
                    <a:gd name="connsiteX2" fmla="*/ 84760 w 84760"/>
                    <a:gd name="connsiteY2" fmla="*/ 44100 h 87289"/>
                    <a:gd name="connsiteX3" fmla="*/ 41972 w 84760"/>
                    <a:gd name="connsiteY3" fmla="*/ 87287 h 87289"/>
                    <a:gd name="connsiteX4" fmla="*/ 10 w 84760"/>
                    <a:gd name="connsiteY4" fmla="*/ 43104 h 87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60" h="87289">
                      <a:moveTo>
                        <a:pt x="10" y="43104"/>
                      </a:moveTo>
                      <a:cubicBezTo>
                        <a:pt x="522" y="18992"/>
                        <a:pt x="19682" y="-282"/>
                        <a:pt x="42798" y="3"/>
                      </a:cubicBezTo>
                      <a:cubicBezTo>
                        <a:pt x="65914" y="259"/>
                        <a:pt x="84703" y="20159"/>
                        <a:pt x="84760" y="44100"/>
                      </a:cubicBezTo>
                      <a:cubicBezTo>
                        <a:pt x="84817" y="68355"/>
                        <a:pt x="65658" y="87543"/>
                        <a:pt x="41972" y="87287"/>
                      </a:cubicBezTo>
                      <a:cubicBezTo>
                        <a:pt x="18287" y="87002"/>
                        <a:pt x="-502" y="67217"/>
                        <a:pt x="10" y="43104"/>
                      </a:cubicBezTo>
                      <a:close/>
                    </a:path>
                  </a:pathLst>
                </a:custGeom>
                <a:grpFill/>
                <a:ln w="2845" cap="flat">
                  <a:noFill/>
                  <a:prstDash val="solid"/>
                  <a:miter/>
                </a:ln>
              </p:spPr>
              <p:txBody>
                <a:bodyPr rtlCol="0" anchor="ctr"/>
                <a:lstStyle/>
                <a:p>
                  <a:endParaRPr lang="en-US"/>
                </a:p>
              </p:txBody>
            </p:sp>
            <p:sp>
              <p:nvSpPr>
                <p:cNvPr id="1284" name="Freeform: Shape 1283">
                  <a:extLst>
                    <a:ext uri="{FF2B5EF4-FFF2-40B4-BE49-F238E27FC236}">
                      <a16:creationId xmlns:a16="http://schemas.microsoft.com/office/drawing/2014/main" id="{751291AF-502D-F669-353B-C2A0689E8642}"/>
                    </a:ext>
                  </a:extLst>
                </p:cNvPr>
                <p:cNvSpPr/>
                <p:nvPr/>
              </p:nvSpPr>
              <p:spPr>
                <a:xfrm>
                  <a:off x="10616767" y="4601003"/>
                  <a:ext cx="82704" cy="85156"/>
                </a:xfrm>
                <a:custGeom>
                  <a:avLst/>
                  <a:gdLst>
                    <a:gd name="connsiteX0" fmla="*/ 113 w 82704"/>
                    <a:gd name="connsiteY0" fmla="*/ 40060 h 85156"/>
                    <a:gd name="connsiteX1" fmla="*/ 43498 w 82704"/>
                    <a:gd name="connsiteY1" fmla="*/ 62 h 85156"/>
                    <a:gd name="connsiteX2" fmla="*/ 82670 w 82704"/>
                    <a:gd name="connsiteY2" fmla="*/ 44160 h 85156"/>
                    <a:gd name="connsiteX3" fmla="*/ 39228 w 82704"/>
                    <a:gd name="connsiteY3" fmla="*/ 85126 h 85156"/>
                    <a:gd name="connsiteX4" fmla="*/ 84 w 82704"/>
                    <a:gd name="connsiteY4" fmla="*/ 40060 h 85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04" h="85156">
                      <a:moveTo>
                        <a:pt x="113" y="40060"/>
                      </a:moveTo>
                      <a:cubicBezTo>
                        <a:pt x="1564" y="16546"/>
                        <a:pt x="20980" y="-1190"/>
                        <a:pt x="43498" y="62"/>
                      </a:cubicBezTo>
                      <a:cubicBezTo>
                        <a:pt x="66045" y="917"/>
                        <a:pt x="83582" y="20673"/>
                        <a:pt x="82670" y="44160"/>
                      </a:cubicBezTo>
                      <a:cubicBezTo>
                        <a:pt x="81788" y="67646"/>
                        <a:pt x="62344" y="86008"/>
                        <a:pt x="39228" y="85126"/>
                      </a:cubicBezTo>
                      <a:cubicBezTo>
                        <a:pt x="16169" y="83816"/>
                        <a:pt x="-1368" y="63490"/>
                        <a:pt x="84" y="40060"/>
                      </a:cubicBezTo>
                      <a:close/>
                    </a:path>
                  </a:pathLst>
                </a:custGeom>
                <a:grpFill/>
                <a:ln w="2845" cap="flat">
                  <a:noFill/>
                  <a:prstDash val="solid"/>
                  <a:miter/>
                </a:ln>
              </p:spPr>
              <p:txBody>
                <a:bodyPr rtlCol="0" anchor="ctr"/>
                <a:lstStyle/>
                <a:p>
                  <a:endParaRPr lang="en-US"/>
                </a:p>
              </p:txBody>
            </p:sp>
            <p:sp>
              <p:nvSpPr>
                <p:cNvPr id="1285" name="Freeform: Shape 1284">
                  <a:extLst>
                    <a:ext uri="{FF2B5EF4-FFF2-40B4-BE49-F238E27FC236}">
                      <a16:creationId xmlns:a16="http://schemas.microsoft.com/office/drawing/2014/main" id="{41EE01FE-05FA-9213-0F86-9565B69878DA}"/>
                    </a:ext>
                  </a:extLst>
                </p:cNvPr>
                <p:cNvSpPr/>
                <p:nvPr/>
              </p:nvSpPr>
              <p:spPr>
                <a:xfrm>
                  <a:off x="10450374" y="4590068"/>
                  <a:ext cx="80642" cy="82981"/>
                </a:xfrm>
                <a:custGeom>
                  <a:avLst/>
                  <a:gdLst>
                    <a:gd name="connsiteX0" fmla="*/ 223 w 80642"/>
                    <a:gd name="connsiteY0" fmla="*/ 37928 h 82981"/>
                    <a:gd name="connsiteX1" fmla="*/ 44121 w 80642"/>
                    <a:gd name="connsiteY1" fmla="*/ 151 h 82981"/>
                    <a:gd name="connsiteX2" fmla="*/ 80503 w 80642"/>
                    <a:gd name="connsiteY2" fmla="*/ 45045 h 82981"/>
                    <a:gd name="connsiteX3" fmla="*/ 36605 w 80642"/>
                    <a:gd name="connsiteY3" fmla="*/ 82823 h 82981"/>
                    <a:gd name="connsiteX4" fmla="*/ 223 w 80642"/>
                    <a:gd name="connsiteY4" fmla="*/ 37928 h 82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42" h="82981">
                      <a:moveTo>
                        <a:pt x="223" y="37928"/>
                      </a:moveTo>
                      <a:cubicBezTo>
                        <a:pt x="2557" y="15125"/>
                        <a:pt x="22229" y="-1785"/>
                        <a:pt x="44121" y="151"/>
                      </a:cubicBezTo>
                      <a:cubicBezTo>
                        <a:pt x="66041" y="2087"/>
                        <a:pt x="82325" y="22214"/>
                        <a:pt x="80503" y="45045"/>
                      </a:cubicBezTo>
                      <a:cubicBezTo>
                        <a:pt x="78681" y="67877"/>
                        <a:pt x="59038" y="84815"/>
                        <a:pt x="36605" y="82823"/>
                      </a:cubicBezTo>
                      <a:cubicBezTo>
                        <a:pt x="14172" y="80830"/>
                        <a:pt x="-2112" y="60731"/>
                        <a:pt x="223" y="37928"/>
                      </a:cubicBezTo>
                      <a:close/>
                    </a:path>
                  </a:pathLst>
                </a:custGeom>
                <a:grpFill/>
                <a:ln w="2845" cap="flat">
                  <a:noFill/>
                  <a:prstDash val="solid"/>
                  <a:miter/>
                </a:ln>
              </p:spPr>
              <p:txBody>
                <a:bodyPr rtlCol="0" anchor="ctr"/>
                <a:lstStyle/>
                <a:p>
                  <a:endParaRPr lang="en-US"/>
                </a:p>
              </p:txBody>
            </p:sp>
            <p:sp>
              <p:nvSpPr>
                <p:cNvPr id="1286" name="Freeform: Shape 1285">
                  <a:extLst>
                    <a:ext uri="{FF2B5EF4-FFF2-40B4-BE49-F238E27FC236}">
                      <a16:creationId xmlns:a16="http://schemas.microsoft.com/office/drawing/2014/main" id="{2FAB2335-8B21-F7B2-B312-D3582A51C5E3}"/>
                    </a:ext>
                  </a:extLst>
                </p:cNvPr>
                <p:cNvSpPr/>
                <p:nvPr/>
              </p:nvSpPr>
              <p:spPr>
                <a:xfrm>
                  <a:off x="10284606" y="4572599"/>
                  <a:ext cx="78558" cy="80977"/>
                </a:xfrm>
                <a:custGeom>
                  <a:avLst/>
                  <a:gdLst>
                    <a:gd name="connsiteX0" fmla="*/ 419 w 78558"/>
                    <a:gd name="connsiteY0" fmla="*/ 35015 h 80977"/>
                    <a:gd name="connsiteX1" fmla="*/ 44602 w 78558"/>
                    <a:gd name="connsiteY1" fmla="*/ 369 h 80977"/>
                    <a:gd name="connsiteX2" fmla="*/ 78252 w 78558"/>
                    <a:gd name="connsiteY2" fmla="*/ 45463 h 80977"/>
                    <a:gd name="connsiteX3" fmla="*/ 34012 w 78558"/>
                    <a:gd name="connsiteY3" fmla="*/ 80564 h 80977"/>
                    <a:gd name="connsiteX4" fmla="*/ 419 w 78558"/>
                    <a:gd name="connsiteY4" fmla="*/ 35015 h 80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8" h="80977">
                      <a:moveTo>
                        <a:pt x="419" y="35015"/>
                      </a:moveTo>
                      <a:cubicBezTo>
                        <a:pt x="3608" y="12895"/>
                        <a:pt x="23394" y="-2620"/>
                        <a:pt x="44602" y="369"/>
                      </a:cubicBezTo>
                      <a:cubicBezTo>
                        <a:pt x="65812" y="3529"/>
                        <a:pt x="80928" y="23229"/>
                        <a:pt x="78252" y="45463"/>
                      </a:cubicBezTo>
                      <a:cubicBezTo>
                        <a:pt x="75576" y="67582"/>
                        <a:pt x="55705" y="83809"/>
                        <a:pt x="34012" y="80564"/>
                      </a:cubicBezTo>
                      <a:cubicBezTo>
                        <a:pt x="12291" y="77518"/>
                        <a:pt x="-2740" y="57134"/>
                        <a:pt x="419" y="35015"/>
                      </a:cubicBezTo>
                      <a:close/>
                    </a:path>
                  </a:pathLst>
                </a:custGeom>
                <a:grpFill/>
                <a:ln w="2845" cap="flat">
                  <a:noFill/>
                  <a:prstDash val="solid"/>
                  <a:miter/>
                </a:ln>
              </p:spPr>
              <p:txBody>
                <a:bodyPr rtlCol="0" anchor="ctr"/>
                <a:lstStyle/>
                <a:p>
                  <a:endParaRPr lang="en-US"/>
                </a:p>
              </p:txBody>
            </p:sp>
            <p:sp>
              <p:nvSpPr>
                <p:cNvPr id="1287" name="Freeform: Shape 1286">
                  <a:extLst>
                    <a:ext uri="{FF2B5EF4-FFF2-40B4-BE49-F238E27FC236}">
                      <a16:creationId xmlns:a16="http://schemas.microsoft.com/office/drawing/2014/main" id="{956DCCAB-2415-1447-07A2-0E5D0191CE27}"/>
                    </a:ext>
                  </a:extLst>
                </p:cNvPr>
                <p:cNvSpPr/>
                <p:nvPr/>
              </p:nvSpPr>
              <p:spPr>
                <a:xfrm>
                  <a:off x="10119719" y="4548411"/>
                  <a:ext cx="76570" cy="78596"/>
                </a:xfrm>
                <a:custGeom>
                  <a:avLst/>
                  <a:gdLst>
                    <a:gd name="connsiteX0" fmla="*/ 675 w 76570"/>
                    <a:gd name="connsiteY0" fmla="*/ 32471 h 78596"/>
                    <a:gd name="connsiteX1" fmla="*/ 16645 w 76570"/>
                    <a:gd name="connsiteY1" fmla="*/ 7191 h 78596"/>
                    <a:gd name="connsiteX2" fmla="*/ 29997 w 76570"/>
                    <a:gd name="connsiteY2" fmla="*/ 1127 h 78596"/>
                    <a:gd name="connsiteX3" fmla="*/ 45085 w 76570"/>
                    <a:gd name="connsiteY3" fmla="*/ 501 h 78596"/>
                    <a:gd name="connsiteX4" fmla="*/ 76030 w 76570"/>
                    <a:gd name="connsiteY4" fmla="*/ 45538 h 78596"/>
                    <a:gd name="connsiteX5" fmla="*/ 31534 w 76570"/>
                    <a:gd name="connsiteY5" fmla="*/ 78077 h 78596"/>
                    <a:gd name="connsiteX6" fmla="*/ 17243 w 76570"/>
                    <a:gd name="connsiteY6" fmla="*/ 72583 h 78596"/>
                    <a:gd name="connsiteX7" fmla="*/ 6709 w 76570"/>
                    <a:gd name="connsiteY7" fmla="*/ 62021 h 78596"/>
                    <a:gd name="connsiteX8" fmla="*/ 675 w 76570"/>
                    <a:gd name="connsiteY8" fmla="*/ 32528 h 7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70" h="78596">
                      <a:moveTo>
                        <a:pt x="675" y="32471"/>
                      </a:moveTo>
                      <a:cubicBezTo>
                        <a:pt x="2639" y="21767"/>
                        <a:pt x="8617" y="12885"/>
                        <a:pt x="16645" y="7191"/>
                      </a:cubicBezTo>
                      <a:cubicBezTo>
                        <a:pt x="20659" y="4316"/>
                        <a:pt x="25157" y="2295"/>
                        <a:pt x="29997" y="1127"/>
                      </a:cubicBezTo>
                      <a:cubicBezTo>
                        <a:pt x="34808" y="-97"/>
                        <a:pt x="39932" y="-353"/>
                        <a:pt x="45085" y="501"/>
                      </a:cubicBezTo>
                      <a:cubicBezTo>
                        <a:pt x="65667" y="3917"/>
                        <a:pt x="79531" y="24073"/>
                        <a:pt x="76030" y="45538"/>
                      </a:cubicBezTo>
                      <a:cubicBezTo>
                        <a:pt x="72528" y="67003"/>
                        <a:pt x="52601" y="81579"/>
                        <a:pt x="31534" y="78077"/>
                      </a:cubicBezTo>
                      <a:cubicBezTo>
                        <a:pt x="26267" y="77194"/>
                        <a:pt x="21456" y="75287"/>
                        <a:pt x="17243" y="72583"/>
                      </a:cubicBezTo>
                      <a:cubicBezTo>
                        <a:pt x="13058" y="69821"/>
                        <a:pt x="9499" y="66149"/>
                        <a:pt x="6709" y="62021"/>
                      </a:cubicBezTo>
                      <a:cubicBezTo>
                        <a:pt x="1130" y="53708"/>
                        <a:pt x="-1290" y="43204"/>
                        <a:pt x="675" y="32528"/>
                      </a:cubicBezTo>
                      <a:close/>
                    </a:path>
                  </a:pathLst>
                </a:custGeom>
                <a:grpFill/>
                <a:ln w="2845" cap="flat">
                  <a:noFill/>
                  <a:prstDash val="solid"/>
                  <a:miter/>
                </a:ln>
              </p:spPr>
              <p:txBody>
                <a:bodyPr rtlCol="0" anchor="ctr"/>
                <a:lstStyle/>
                <a:p>
                  <a:endParaRPr lang="en-US"/>
                </a:p>
              </p:txBody>
            </p:sp>
            <p:sp>
              <p:nvSpPr>
                <p:cNvPr id="1288" name="Freeform: Shape 1287">
                  <a:extLst>
                    <a:ext uri="{FF2B5EF4-FFF2-40B4-BE49-F238E27FC236}">
                      <a16:creationId xmlns:a16="http://schemas.microsoft.com/office/drawing/2014/main" id="{081547BD-B39B-F5A2-6316-A5780883585C}"/>
                    </a:ext>
                  </a:extLst>
                </p:cNvPr>
                <p:cNvSpPr/>
                <p:nvPr/>
              </p:nvSpPr>
              <p:spPr>
                <a:xfrm>
                  <a:off x="9955995" y="4517003"/>
                  <a:ext cx="74499" cy="76542"/>
                </a:xfrm>
                <a:custGeom>
                  <a:avLst/>
                  <a:gdLst>
                    <a:gd name="connsiteX0" fmla="*/ 990 w 74499"/>
                    <a:gd name="connsiteY0" fmla="*/ 30342 h 76542"/>
                    <a:gd name="connsiteX1" fmla="*/ 45458 w 74499"/>
                    <a:gd name="connsiteY1" fmla="*/ 821 h 76542"/>
                    <a:gd name="connsiteX2" fmla="*/ 73670 w 74499"/>
                    <a:gd name="connsiteY2" fmla="*/ 46171 h 76542"/>
                    <a:gd name="connsiteX3" fmla="*/ 29203 w 74499"/>
                    <a:gd name="connsiteY3" fmla="*/ 75693 h 76542"/>
                    <a:gd name="connsiteX4" fmla="*/ 990 w 74499"/>
                    <a:gd name="connsiteY4" fmla="*/ 30342 h 7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99" h="76542">
                      <a:moveTo>
                        <a:pt x="990" y="30342"/>
                      </a:moveTo>
                      <a:cubicBezTo>
                        <a:pt x="5717" y="9703"/>
                        <a:pt x="25616" y="-3506"/>
                        <a:pt x="45458" y="821"/>
                      </a:cubicBezTo>
                      <a:cubicBezTo>
                        <a:pt x="65300" y="5148"/>
                        <a:pt x="77940" y="25446"/>
                        <a:pt x="73670" y="46171"/>
                      </a:cubicBezTo>
                      <a:cubicBezTo>
                        <a:pt x="69400" y="66896"/>
                        <a:pt x="49472" y="80105"/>
                        <a:pt x="29203" y="75693"/>
                      </a:cubicBezTo>
                      <a:cubicBezTo>
                        <a:pt x="8905" y="71280"/>
                        <a:pt x="-3735" y="50982"/>
                        <a:pt x="990" y="30342"/>
                      </a:cubicBezTo>
                      <a:close/>
                    </a:path>
                  </a:pathLst>
                </a:custGeom>
                <a:grpFill/>
                <a:ln w="2845" cap="flat">
                  <a:noFill/>
                  <a:prstDash val="solid"/>
                  <a:miter/>
                </a:ln>
              </p:spPr>
              <p:txBody>
                <a:bodyPr rtlCol="0" anchor="ctr"/>
                <a:lstStyle/>
                <a:p>
                  <a:endParaRPr lang="en-US"/>
                </a:p>
              </p:txBody>
            </p:sp>
            <p:sp>
              <p:nvSpPr>
                <p:cNvPr id="1289" name="Freeform: Shape 1288">
                  <a:extLst>
                    <a:ext uri="{FF2B5EF4-FFF2-40B4-BE49-F238E27FC236}">
                      <a16:creationId xmlns:a16="http://schemas.microsoft.com/office/drawing/2014/main" id="{27CBF77D-A4A1-C410-C792-C4D9A045C18F}"/>
                    </a:ext>
                  </a:extLst>
                </p:cNvPr>
                <p:cNvSpPr/>
                <p:nvPr/>
              </p:nvSpPr>
              <p:spPr>
                <a:xfrm>
                  <a:off x="9793801" y="4479159"/>
                  <a:ext cx="72455" cy="74539"/>
                </a:xfrm>
                <a:custGeom>
                  <a:avLst/>
                  <a:gdLst>
                    <a:gd name="connsiteX0" fmla="*/ 1343 w 72455"/>
                    <a:gd name="connsiteY0" fmla="*/ 27791 h 74539"/>
                    <a:gd name="connsiteX1" fmla="*/ 45668 w 72455"/>
                    <a:gd name="connsiteY1" fmla="*/ 1201 h 74539"/>
                    <a:gd name="connsiteX2" fmla="*/ 58394 w 72455"/>
                    <a:gd name="connsiteY2" fmla="*/ 7692 h 74539"/>
                    <a:gd name="connsiteX3" fmla="*/ 67503 w 72455"/>
                    <a:gd name="connsiteY3" fmla="*/ 18140 h 74539"/>
                    <a:gd name="connsiteX4" fmla="*/ 71289 w 72455"/>
                    <a:gd name="connsiteY4" fmla="*/ 46181 h 74539"/>
                    <a:gd name="connsiteX5" fmla="*/ 54522 w 72455"/>
                    <a:gd name="connsiteY5" fmla="*/ 69183 h 74539"/>
                    <a:gd name="connsiteX6" fmla="*/ 41284 w 72455"/>
                    <a:gd name="connsiteY6" fmla="*/ 74165 h 74539"/>
                    <a:gd name="connsiteX7" fmla="*/ 26851 w 72455"/>
                    <a:gd name="connsiteY7" fmla="*/ 73283 h 74539"/>
                    <a:gd name="connsiteX8" fmla="*/ 1343 w 72455"/>
                    <a:gd name="connsiteY8" fmla="*/ 27791 h 7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455" h="74539">
                      <a:moveTo>
                        <a:pt x="1343" y="27791"/>
                      </a:moveTo>
                      <a:cubicBezTo>
                        <a:pt x="6752" y="7948"/>
                        <a:pt x="26594" y="-3952"/>
                        <a:pt x="45668" y="1201"/>
                      </a:cubicBezTo>
                      <a:cubicBezTo>
                        <a:pt x="50451" y="2482"/>
                        <a:pt x="54721" y="4731"/>
                        <a:pt x="58394" y="7692"/>
                      </a:cubicBezTo>
                      <a:cubicBezTo>
                        <a:pt x="62094" y="10539"/>
                        <a:pt x="65169" y="14097"/>
                        <a:pt x="67503" y="18140"/>
                      </a:cubicBezTo>
                      <a:cubicBezTo>
                        <a:pt x="72143" y="26225"/>
                        <a:pt x="73795" y="36189"/>
                        <a:pt x="71289" y="46181"/>
                      </a:cubicBezTo>
                      <a:cubicBezTo>
                        <a:pt x="68784" y="56145"/>
                        <a:pt x="62578" y="64230"/>
                        <a:pt x="54522" y="69183"/>
                      </a:cubicBezTo>
                      <a:cubicBezTo>
                        <a:pt x="50479" y="71660"/>
                        <a:pt x="46010" y="73397"/>
                        <a:pt x="41284" y="74165"/>
                      </a:cubicBezTo>
                      <a:cubicBezTo>
                        <a:pt x="36615" y="74849"/>
                        <a:pt x="31719" y="74621"/>
                        <a:pt x="26851" y="73283"/>
                      </a:cubicBezTo>
                      <a:cubicBezTo>
                        <a:pt x="7350" y="68016"/>
                        <a:pt x="-4066" y="47633"/>
                        <a:pt x="1343" y="27791"/>
                      </a:cubicBezTo>
                      <a:close/>
                    </a:path>
                  </a:pathLst>
                </a:custGeom>
                <a:grpFill/>
                <a:ln w="2845" cap="flat">
                  <a:noFill/>
                  <a:prstDash val="solid"/>
                  <a:miter/>
                </a:ln>
              </p:spPr>
              <p:txBody>
                <a:bodyPr rtlCol="0" anchor="ctr"/>
                <a:lstStyle/>
                <a:p>
                  <a:endParaRPr lang="en-US"/>
                </a:p>
              </p:txBody>
            </p:sp>
            <p:sp>
              <p:nvSpPr>
                <p:cNvPr id="1290" name="Freeform: Shape 1289">
                  <a:extLst>
                    <a:ext uri="{FF2B5EF4-FFF2-40B4-BE49-F238E27FC236}">
                      <a16:creationId xmlns:a16="http://schemas.microsoft.com/office/drawing/2014/main" id="{436EA221-9AE5-1609-C659-FFCDF5B5B009}"/>
                    </a:ext>
                  </a:extLst>
                </p:cNvPr>
                <p:cNvSpPr/>
                <p:nvPr/>
              </p:nvSpPr>
              <p:spPr>
                <a:xfrm>
                  <a:off x="9633300" y="4434635"/>
                  <a:ext cx="70490" cy="72027"/>
                </a:xfrm>
                <a:custGeom>
                  <a:avLst/>
                  <a:gdLst>
                    <a:gd name="connsiteX0" fmla="*/ 1739 w 70490"/>
                    <a:gd name="connsiteY0" fmla="*/ 25598 h 72027"/>
                    <a:gd name="connsiteX1" fmla="*/ 45864 w 70490"/>
                    <a:gd name="connsiteY1" fmla="*/ 1372 h 72027"/>
                    <a:gd name="connsiteX2" fmla="*/ 68952 w 70490"/>
                    <a:gd name="connsiteY2" fmla="*/ 45982 h 72027"/>
                    <a:gd name="connsiteX3" fmla="*/ 24712 w 70490"/>
                    <a:gd name="connsiteY3" fmla="*/ 70578 h 72027"/>
                    <a:gd name="connsiteX4" fmla="*/ 1739 w 70490"/>
                    <a:gd name="connsiteY4" fmla="*/ 25598 h 72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90" h="72027">
                      <a:moveTo>
                        <a:pt x="1739" y="25598"/>
                      </a:moveTo>
                      <a:cubicBezTo>
                        <a:pt x="7774" y="6525"/>
                        <a:pt x="27417" y="-3923"/>
                        <a:pt x="45864" y="1372"/>
                      </a:cubicBezTo>
                      <a:cubicBezTo>
                        <a:pt x="64255" y="6838"/>
                        <a:pt x="74588" y="26822"/>
                        <a:pt x="68952" y="45982"/>
                      </a:cubicBezTo>
                      <a:cubicBezTo>
                        <a:pt x="63315" y="65141"/>
                        <a:pt x="43501" y="76158"/>
                        <a:pt x="24712" y="70578"/>
                      </a:cubicBezTo>
                      <a:cubicBezTo>
                        <a:pt x="5866" y="65141"/>
                        <a:pt x="-4297" y="44615"/>
                        <a:pt x="1739" y="25598"/>
                      </a:cubicBezTo>
                      <a:close/>
                    </a:path>
                  </a:pathLst>
                </a:custGeom>
                <a:grpFill/>
                <a:ln w="2845" cap="flat">
                  <a:noFill/>
                  <a:prstDash val="solid"/>
                  <a:miter/>
                </a:ln>
              </p:spPr>
              <p:txBody>
                <a:bodyPr rtlCol="0" anchor="ctr"/>
                <a:lstStyle/>
                <a:p>
                  <a:endParaRPr lang="en-US"/>
                </a:p>
              </p:txBody>
            </p:sp>
            <p:sp>
              <p:nvSpPr>
                <p:cNvPr id="1291" name="Freeform: Shape 1290">
                  <a:extLst>
                    <a:ext uri="{FF2B5EF4-FFF2-40B4-BE49-F238E27FC236}">
                      <a16:creationId xmlns:a16="http://schemas.microsoft.com/office/drawing/2014/main" id="{058B1302-73D9-0CEF-C311-07D96BFC7616}"/>
                    </a:ext>
                  </a:extLst>
                </p:cNvPr>
                <p:cNvSpPr/>
                <p:nvPr/>
              </p:nvSpPr>
              <p:spPr>
                <a:xfrm>
                  <a:off x="9474856" y="4383138"/>
                  <a:ext cx="68431" cy="70020"/>
                </a:xfrm>
                <a:custGeom>
                  <a:avLst/>
                  <a:gdLst>
                    <a:gd name="connsiteX0" fmla="*/ 2155 w 68431"/>
                    <a:gd name="connsiteY0" fmla="*/ 23660 h 70020"/>
                    <a:gd name="connsiteX1" fmla="*/ 45968 w 68431"/>
                    <a:gd name="connsiteY1" fmla="*/ 1854 h 70020"/>
                    <a:gd name="connsiteX2" fmla="*/ 66465 w 68431"/>
                    <a:gd name="connsiteY2" fmla="*/ 46293 h 70020"/>
                    <a:gd name="connsiteX3" fmla="*/ 22652 w 68431"/>
                    <a:gd name="connsiteY3" fmla="*/ 68099 h 70020"/>
                    <a:gd name="connsiteX4" fmla="*/ 2155 w 68431"/>
                    <a:gd name="connsiteY4" fmla="*/ 23660 h 70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31" h="70020">
                      <a:moveTo>
                        <a:pt x="2155" y="23660"/>
                      </a:moveTo>
                      <a:cubicBezTo>
                        <a:pt x="8759" y="5441"/>
                        <a:pt x="28374" y="-4324"/>
                        <a:pt x="45968" y="1854"/>
                      </a:cubicBezTo>
                      <a:cubicBezTo>
                        <a:pt x="63533" y="8031"/>
                        <a:pt x="72728" y="27959"/>
                        <a:pt x="66465" y="46293"/>
                      </a:cubicBezTo>
                      <a:cubicBezTo>
                        <a:pt x="60202" y="64626"/>
                        <a:pt x="40616" y="74420"/>
                        <a:pt x="22652" y="68099"/>
                      </a:cubicBezTo>
                      <a:cubicBezTo>
                        <a:pt x="4717" y="61779"/>
                        <a:pt x="-4478" y="41880"/>
                        <a:pt x="2155" y="23660"/>
                      </a:cubicBezTo>
                      <a:close/>
                    </a:path>
                  </a:pathLst>
                </a:custGeom>
                <a:grpFill/>
                <a:ln w="2845" cap="flat">
                  <a:noFill/>
                  <a:prstDash val="solid"/>
                  <a:miter/>
                </a:ln>
              </p:spPr>
              <p:txBody>
                <a:bodyPr rtlCol="0" anchor="ctr"/>
                <a:lstStyle/>
                <a:p>
                  <a:endParaRPr lang="en-US"/>
                </a:p>
              </p:txBody>
            </p:sp>
            <p:sp>
              <p:nvSpPr>
                <p:cNvPr id="1292" name="Freeform: Shape 1291">
                  <a:extLst>
                    <a:ext uri="{FF2B5EF4-FFF2-40B4-BE49-F238E27FC236}">
                      <a16:creationId xmlns:a16="http://schemas.microsoft.com/office/drawing/2014/main" id="{6B16B506-1C9D-A2B4-36D7-59E408B76DE7}"/>
                    </a:ext>
                  </a:extLst>
                </p:cNvPr>
                <p:cNvSpPr/>
                <p:nvPr/>
              </p:nvSpPr>
              <p:spPr>
                <a:xfrm>
                  <a:off x="9318782" y="4325334"/>
                  <a:ext cx="66343" cy="68027"/>
                </a:xfrm>
                <a:custGeom>
                  <a:avLst/>
                  <a:gdLst>
                    <a:gd name="connsiteX0" fmla="*/ 2594 w 66343"/>
                    <a:gd name="connsiteY0" fmla="*/ 21481 h 68027"/>
                    <a:gd name="connsiteX1" fmla="*/ 45809 w 66343"/>
                    <a:gd name="connsiteY1" fmla="*/ 2351 h 68027"/>
                    <a:gd name="connsiteX2" fmla="*/ 63943 w 66343"/>
                    <a:gd name="connsiteY2" fmla="*/ 46078 h 68027"/>
                    <a:gd name="connsiteX3" fmla="*/ 20586 w 66343"/>
                    <a:gd name="connsiteY3" fmla="*/ 65607 h 68027"/>
                    <a:gd name="connsiteX4" fmla="*/ 2594 w 66343"/>
                    <a:gd name="connsiteY4" fmla="*/ 21481 h 6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43" h="68027">
                      <a:moveTo>
                        <a:pt x="2594" y="21481"/>
                      </a:moveTo>
                      <a:cubicBezTo>
                        <a:pt x="9739" y="4087"/>
                        <a:pt x="29069" y="-4482"/>
                        <a:pt x="45809" y="2351"/>
                      </a:cubicBezTo>
                      <a:cubicBezTo>
                        <a:pt x="62491" y="9354"/>
                        <a:pt x="70776" y="28484"/>
                        <a:pt x="63943" y="46078"/>
                      </a:cubicBezTo>
                      <a:cubicBezTo>
                        <a:pt x="57168" y="63529"/>
                        <a:pt x="37581" y="72724"/>
                        <a:pt x="20586" y="65607"/>
                      </a:cubicBezTo>
                      <a:cubicBezTo>
                        <a:pt x="3505" y="58632"/>
                        <a:pt x="-4524" y="38875"/>
                        <a:pt x="2594" y="21481"/>
                      </a:cubicBezTo>
                      <a:close/>
                    </a:path>
                  </a:pathLst>
                </a:custGeom>
                <a:grpFill/>
                <a:ln w="2845" cap="flat">
                  <a:noFill/>
                  <a:prstDash val="solid"/>
                  <a:miter/>
                </a:ln>
              </p:spPr>
              <p:txBody>
                <a:bodyPr rtlCol="0" anchor="ctr"/>
                <a:lstStyle/>
                <a:p>
                  <a:endParaRPr lang="en-US"/>
                </a:p>
              </p:txBody>
            </p:sp>
            <p:sp>
              <p:nvSpPr>
                <p:cNvPr id="1293" name="Freeform: Shape 1292">
                  <a:extLst>
                    <a:ext uri="{FF2B5EF4-FFF2-40B4-BE49-F238E27FC236}">
                      <a16:creationId xmlns:a16="http://schemas.microsoft.com/office/drawing/2014/main" id="{51323E05-0104-DB94-5A6F-9B29BC0333C5}"/>
                    </a:ext>
                  </a:extLst>
                </p:cNvPr>
                <p:cNvSpPr/>
                <p:nvPr/>
              </p:nvSpPr>
              <p:spPr>
                <a:xfrm>
                  <a:off x="9165137" y="4261239"/>
                  <a:ext cx="64447" cy="65462"/>
                </a:xfrm>
                <a:custGeom>
                  <a:avLst/>
                  <a:gdLst>
                    <a:gd name="connsiteX0" fmla="*/ 3080 w 64447"/>
                    <a:gd name="connsiteY0" fmla="*/ 19501 h 65462"/>
                    <a:gd name="connsiteX1" fmla="*/ 45725 w 64447"/>
                    <a:gd name="connsiteY1" fmla="*/ 2591 h 65462"/>
                    <a:gd name="connsiteX2" fmla="*/ 61581 w 64447"/>
                    <a:gd name="connsiteY2" fmla="*/ 45521 h 65462"/>
                    <a:gd name="connsiteX3" fmla="*/ 18766 w 64447"/>
                    <a:gd name="connsiteY3" fmla="*/ 62802 h 65462"/>
                    <a:gd name="connsiteX4" fmla="*/ 3080 w 64447"/>
                    <a:gd name="connsiteY4" fmla="*/ 19501 h 6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47" h="65462">
                      <a:moveTo>
                        <a:pt x="3080" y="19501"/>
                      </a:moveTo>
                      <a:cubicBezTo>
                        <a:pt x="10709" y="2876"/>
                        <a:pt x="29611" y="-4270"/>
                        <a:pt x="45725" y="2591"/>
                      </a:cubicBezTo>
                      <a:cubicBezTo>
                        <a:pt x="61781" y="9623"/>
                        <a:pt x="68869" y="28839"/>
                        <a:pt x="61581" y="45521"/>
                      </a:cubicBezTo>
                      <a:cubicBezTo>
                        <a:pt x="54294" y="62204"/>
                        <a:pt x="35135" y="69947"/>
                        <a:pt x="18766" y="62802"/>
                      </a:cubicBezTo>
                      <a:cubicBezTo>
                        <a:pt x="2339" y="55798"/>
                        <a:pt x="-4493" y="35985"/>
                        <a:pt x="3080" y="19501"/>
                      </a:cubicBezTo>
                      <a:close/>
                    </a:path>
                  </a:pathLst>
                </a:custGeom>
                <a:grpFill/>
                <a:ln w="2845" cap="flat">
                  <a:noFill/>
                  <a:prstDash val="solid"/>
                  <a:miter/>
                </a:ln>
              </p:spPr>
              <p:txBody>
                <a:bodyPr rtlCol="0" anchor="ctr"/>
                <a:lstStyle/>
                <a:p>
                  <a:endParaRPr lang="en-US"/>
                </a:p>
              </p:txBody>
            </p:sp>
            <p:sp>
              <p:nvSpPr>
                <p:cNvPr id="1294" name="Freeform: Shape 1293">
                  <a:extLst>
                    <a:ext uri="{FF2B5EF4-FFF2-40B4-BE49-F238E27FC236}">
                      <a16:creationId xmlns:a16="http://schemas.microsoft.com/office/drawing/2014/main" id="{F92EEDD5-22D3-61B3-334D-D624E710CF2F}"/>
                    </a:ext>
                  </a:extLst>
                </p:cNvPr>
                <p:cNvSpPr/>
                <p:nvPr/>
              </p:nvSpPr>
              <p:spPr>
                <a:xfrm>
                  <a:off x="9014432" y="4190423"/>
                  <a:ext cx="62363" cy="63461"/>
                </a:xfrm>
                <a:custGeom>
                  <a:avLst/>
                  <a:gdLst>
                    <a:gd name="connsiteX0" fmla="*/ 3529 w 62363"/>
                    <a:gd name="connsiteY0" fmla="*/ 17895 h 63461"/>
                    <a:gd name="connsiteX1" fmla="*/ 45491 w 62363"/>
                    <a:gd name="connsiteY1" fmla="*/ 3120 h 63461"/>
                    <a:gd name="connsiteX2" fmla="*/ 59013 w 62363"/>
                    <a:gd name="connsiteY2" fmla="*/ 45480 h 63461"/>
                    <a:gd name="connsiteX3" fmla="*/ 17051 w 62363"/>
                    <a:gd name="connsiteY3" fmla="*/ 60256 h 63461"/>
                    <a:gd name="connsiteX4" fmla="*/ 3529 w 62363"/>
                    <a:gd name="connsiteY4" fmla="*/ 17895 h 63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63" h="63461">
                      <a:moveTo>
                        <a:pt x="3529" y="17895"/>
                      </a:moveTo>
                      <a:cubicBezTo>
                        <a:pt x="11529" y="2180"/>
                        <a:pt x="30317" y="-4424"/>
                        <a:pt x="45491" y="3120"/>
                      </a:cubicBezTo>
                      <a:cubicBezTo>
                        <a:pt x="60664" y="10664"/>
                        <a:pt x="66728" y="29624"/>
                        <a:pt x="59013" y="45480"/>
                      </a:cubicBezTo>
                      <a:cubicBezTo>
                        <a:pt x="51299" y="61337"/>
                        <a:pt x="32509" y="67942"/>
                        <a:pt x="17051" y="60256"/>
                      </a:cubicBezTo>
                      <a:cubicBezTo>
                        <a:pt x="1592" y="52569"/>
                        <a:pt x="-4471" y="33609"/>
                        <a:pt x="3529" y="17895"/>
                      </a:cubicBezTo>
                      <a:close/>
                    </a:path>
                  </a:pathLst>
                </a:custGeom>
                <a:grpFill/>
                <a:ln w="2845" cap="flat">
                  <a:noFill/>
                  <a:prstDash val="solid"/>
                  <a:miter/>
                </a:ln>
              </p:spPr>
              <p:txBody>
                <a:bodyPr rtlCol="0" anchor="ctr"/>
                <a:lstStyle/>
                <a:p>
                  <a:endParaRPr lang="en-US"/>
                </a:p>
              </p:txBody>
            </p:sp>
            <p:sp>
              <p:nvSpPr>
                <p:cNvPr id="1295" name="Freeform: Shape 1294">
                  <a:extLst>
                    <a:ext uri="{FF2B5EF4-FFF2-40B4-BE49-F238E27FC236}">
                      <a16:creationId xmlns:a16="http://schemas.microsoft.com/office/drawing/2014/main" id="{AE8BAAE0-03AC-E939-1D1D-27360CC302DB}"/>
                    </a:ext>
                  </a:extLst>
                </p:cNvPr>
                <p:cNvSpPr/>
                <p:nvPr/>
              </p:nvSpPr>
              <p:spPr>
                <a:xfrm>
                  <a:off x="8866840" y="4113588"/>
                  <a:ext cx="60204" cy="61446"/>
                </a:xfrm>
                <a:custGeom>
                  <a:avLst/>
                  <a:gdLst>
                    <a:gd name="connsiteX0" fmla="*/ 4025 w 60204"/>
                    <a:gd name="connsiteY0" fmla="*/ 16071 h 61446"/>
                    <a:gd name="connsiteX1" fmla="*/ 45048 w 60204"/>
                    <a:gd name="connsiteY1" fmla="*/ 3659 h 61446"/>
                    <a:gd name="connsiteX2" fmla="*/ 59083 w 60204"/>
                    <a:gd name="connsiteY2" fmla="*/ 21851 h 61446"/>
                    <a:gd name="connsiteX3" fmla="*/ 56407 w 60204"/>
                    <a:gd name="connsiteY3" fmla="*/ 45137 h 61446"/>
                    <a:gd name="connsiteX4" fmla="*/ 38244 w 60204"/>
                    <a:gd name="connsiteY4" fmla="*/ 60169 h 61446"/>
                    <a:gd name="connsiteX5" fmla="*/ 15299 w 60204"/>
                    <a:gd name="connsiteY5" fmla="*/ 57692 h 61446"/>
                    <a:gd name="connsiteX6" fmla="*/ 4025 w 60204"/>
                    <a:gd name="connsiteY6" fmla="*/ 16043 h 6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04" h="61446">
                      <a:moveTo>
                        <a:pt x="4025" y="16071"/>
                      </a:moveTo>
                      <a:cubicBezTo>
                        <a:pt x="12366" y="1211"/>
                        <a:pt x="30728" y="-4340"/>
                        <a:pt x="45048" y="3659"/>
                      </a:cubicBezTo>
                      <a:cubicBezTo>
                        <a:pt x="52222" y="7673"/>
                        <a:pt x="57033" y="14306"/>
                        <a:pt x="59083" y="21851"/>
                      </a:cubicBezTo>
                      <a:cubicBezTo>
                        <a:pt x="61132" y="29338"/>
                        <a:pt x="60449" y="37622"/>
                        <a:pt x="56407" y="45137"/>
                      </a:cubicBezTo>
                      <a:cubicBezTo>
                        <a:pt x="52365" y="52625"/>
                        <a:pt x="45703" y="57891"/>
                        <a:pt x="38244" y="60169"/>
                      </a:cubicBezTo>
                      <a:cubicBezTo>
                        <a:pt x="30814" y="62418"/>
                        <a:pt x="22586" y="61763"/>
                        <a:pt x="15299" y="57692"/>
                      </a:cubicBezTo>
                      <a:cubicBezTo>
                        <a:pt x="723" y="49550"/>
                        <a:pt x="-4316" y="30903"/>
                        <a:pt x="4025" y="16043"/>
                      </a:cubicBezTo>
                      <a:close/>
                    </a:path>
                  </a:pathLst>
                </a:custGeom>
                <a:grpFill/>
                <a:ln w="2845" cap="flat">
                  <a:noFill/>
                  <a:prstDash val="solid"/>
                  <a:miter/>
                </a:ln>
              </p:spPr>
              <p:txBody>
                <a:bodyPr rtlCol="0" anchor="ctr"/>
                <a:lstStyle/>
                <a:p>
                  <a:endParaRPr lang="en-US"/>
                </a:p>
              </p:txBody>
            </p:sp>
            <p:sp>
              <p:nvSpPr>
                <p:cNvPr id="1296" name="Freeform: Shape 1295">
                  <a:extLst>
                    <a:ext uri="{FF2B5EF4-FFF2-40B4-BE49-F238E27FC236}">
                      <a16:creationId xmlns:a16="http://schemas.microsoft.com/office/drawing/2014/main" id="{CB499663-4D42-6E53-4720-9C3CFABE90C7}"/>
                    </a:ext>
                  </a:extLst>
                </p:cNvPr>
                <p:cNvSpPr/>
                <p:nvPr/>
              </p:nvSpPr>
              <p:spPr>
                <a:xfrm>
                  <a:off x="8722483" y="4030917"/>
                  <a:ext cx="58350" cy="59013"/>
                </a:xfrm>
                <a:custGeom>
                  <a:avLst/>
                  <a:gdLst>
                    <a:gd name="connsiteX0" fmla="*/ 4504 w 58350"/>
                    <a:gd name="connsiteY0" fmla="*/ 14363 h 59013"/>
                    <a:gd name="connsiteX1" fmla="*/ 22695 w 58350"/>
                    <a:gd name="connsiteY1" fmla="*/ 897 h 59013"/>
                    <a:gd name="connsiteX2" fmla="*/ 44559 w 58350"/>
                    <a:gd name="connsiteY2" fmla="*/ 4057 h 59013"/>
                    <a:gd name="connsiteX3" fmla="*/ 54039 w 58350"/>
                    <a:gd name="connsiteY3" fmla="*/ 44254 h 59013"/>
                    <a:gd name="connsiteX4" fmla="*/ 13728 w 58350"/>
                    <a:gd name="connsiteY4" fmla="*/ 55015 h 59013"/>
                    <a:gd name="connsiteX5" fmla="*/ 718 w 58350"/>
                    <a:gd name="connsiteY5" fmla="*/ 36796 h 59013"/>
                    <a:gd name="connsiteX6" fmla="*/ 4533 w 58350"/>
                    <a:gd name="connsiteY6" fmla="*/ 14363 h 5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50" h="59013">
                      <a:moveTo>
                        <a:pt x="4504" y="14363"/>
                      </a:moveTo>
                      <a:cubicBezTo>
                        <a:pt x="8803" y="7359"/>
                        <a:pt x="15464" y="2719"/>
                        <a:pt x="22695" y="897"/>
                      </a:cubicBezTo>
                      <a:cubicBezTo>
                        <a:pt x="29955" y="-982"/>
                        <a:pt x="37670" y="100"/>
                        <a:pt x="44559" y="4057"/>
                      </a:cubicBezTo>
                      <a:cubicBezTo>
                        <a:pt x="58195" y="12113"/>
                        <a:pt x="62437" y="30106"/>
                        <a:pt x="54039" y="44254"/>
                      </a:cubicBezTo>
                      <a:cubicBezTo>
                        <a:pt x="45641" y="58403"/>
                        <a:pt x="27592" y="63214"/>
                        <a:pt x="13728" y="55015"/>
                      </a:cubicBezTo>
                      <a:cubicBezTo>
                        <a:pt x="6753" y="51001"/>
                        <a:pt x="2398" y="44140"/>
                        <a:pt x="718" y="36796"/>
                      </a:cubicBezTo>
                      <a:cubicBezTo>
                        <a:pt x="-934" y="29422"/>
                        <a:pt x="234" y="21366"/>
                        <a:pt x="4533" y="14363"/>
                      </a:cubicBezTo>
                      <a:close/>
                    </a:path>
                  </a:pathLst>
                </a:custGeom>
                <a:grpFill/>
                <a:ln w="2845" cap="flat">
                  <a:noFill/>
                  <a:prstDash val="solid"/>
                  <a:miter/>
                </a:ln>
              </p:spPr>
              <p:txBody>
                <a:bodyPr rtlCol="0" anchor="ctr"/>
                <a:lstStyle/>
                <a:p>
                  <a:endParaRPr lang="en-US"/>
                </a:p>
              </p:txBody>
            </p:sp>
            <p:sp>
              <p:nvSpPr>
                <p:cNvPr id="1297" name="Freeform: Shape 1296">
                  <a:extLst>
                    <a:ext uri="{FF2B5EF4-FFF2-40B4-BE49-F238E27FC236}">
                      <a16:creationId xmlns:a16="http://schemas.microsoft.com/office/drawing/2014/main" id="{B9076C69-5B84-F8DE-82BC-731A7F524877}"/>
                    </a:ext>
                  </a:extLst>
                </p:cNvPr>
                <p:cNvSpPr/>
                <p:nvPr/>
              </p:nvSpPr>
              <p:spPr>
                <a:xfrm>
                  <a:off x="8581683" y="3942048"/>
                  <a:ext cx="56344" cy="56848"/>
                </a:xfrm>
                <a:custGeom>
                  <a:avLst/>
                  <a:gdLst>
                    <a:gd name="connsiteX0" fmla="*/ 4956 w 56344"/>
                    <a:gd name="connsiteY0" fmla="*/ 13045 h 56848"/>
                    <a:gd name="connsiteX1" fmla="*/ 44099 w 56344"/>
                    <a:gd name="connsiteY1" fmla="*/ 4448 h 56848"/>
                    <a:gd name="connsiteX2" fmla="*/ 51529 w 56344"/>
                    <a:gd name="connsiteY2" fmla="*/ 43705 h 56848"/>
                    <a:gd name="connsiteX3" fmla="*/ 12385 w 56344"/>
                    <a:gd name="connsiteY3" fmla="*/ 52302 h 56848"/>
                    <a:gd name="connsiteX4" fmla="*/ 4956 w 56344"/>
                    <a:gd name="connsiteY4" fmla="*/ 13045 h 56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4" h="56848">
                      <a:moveTo>
                        <a:pt x="4956" y="13045"/>
                      </a:moveTo>
                      <a:cubicBezTo>
                        <a:pt x="13837" y="-107"/>
                        <a:pt x="31346" y="-3951"/>
                        <a:pt x="44099" y="4448"/>
                      </a:cubicBezTo>
                      <a:cubicBezTo>
                        <a:pt x="56853" y="12846"/>
                        <a:pt x="60184" y="30411"/>
                        <a:pt x="51529" y="43705"/>
                      </a:cubicBezTo>
                      <a:cubicBezTo>
                        <a:pt x="42876" y="57000"/>
                        <a:pt x="25339" y="60843"/>
                        <a:pt x="12385" y="52302"/>
                      </a:cubicBezTo>
                      <a:cubicBezTo>
                        <a:pt x="-567" y="43762"/>
                        <a:pt x="-3898" y="26197"/>
                        <a:pt x="4956" y="13045"/>
                      </a:cubicBezTo>
                      <a:close/>
                    </a:path>
                  </a:pathLst>
                </a:custGeom>
                <a:grpFill/>
                <a:ln w="2845" cap="flat">
                  <a:noFill/>
                  <a:prstDash val="solid"/>
                  <a:miter/>
                </a:ln>
              </p:spPr>
              <p:txBody>
                <a:bodyPr rtlCol="0" anchor="ctr"/>
                <a:lstStyle/>
                <a:p>
                  <a:endParaRPr lang="en-US"/>
                </a:p>
              </p:txBody>
            </p:sp>
            <p:sp>
              <p:nvSpPr>
                <p:cNvPr id="1298" name="Freeform: Shape 1297">
                  <a:extLst>
                    <a:ext uri="{FF2B5EF4-FFF2-40B4-BE49-F238E27FC236}">
                      <a16:creationId xmlns:a16="http://schemas.microsoft.com/office/drawing/2014/main" id="{692AA853-B765-3406-A07E-E3F7173D2EB9}"/>
                    </a:ext>
                  </a:extLst>
                </p:cNvPr>
                <p:cNvSpPr/>
                <p:nvPr/>
              </p:nvSpPr>
              <p:spPr>
                <a:xfrm>
                  <a:off x="8444811" y="3847482"/>
                  <a:ext cx="54154" cy="54835"/>
                </a:xfrm>
                <a:custGeom>
                  <a:avLst/>
                  <a:gdLst>
                    <a:gd name="connsiteX0" fmla="*/ 5465 w 54154"/>
                    <a:gd name="connsiteY0" fmla="*/ 11559 h 54835"/>
                    <a:gd name="connsiteX1" fmla="*/ 43356 w 54154"/>
                    <a:gd name="connsiteY1" fmla="*/ 4983 h 54835"/>
                    <a:gd name="connsiteX2" fmla="*/ 48822 w 54154"/>
                    <a:gd name="connsiteY2" fmla="*/ 43187 h 54835"/>
                    <a:gd name="connsiteX3" fmla="*/ 10931 w 54154"/>
                    <a:gd name="connsiteY3" fmla="*/ 49763 h 54835"/>
                    <a:gd name="connsiteX4" fmla="*/ 5465 w 54154"/>
                    <a:gd name="connsiteY4" fmla="*/ 11559 h 5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54" h="54835">
                      <a:moveTo>
                        <a:pt x="5465" y="11559"/>
                      </a:moveTo>
                      <a:cubicBezTo>
                        <a:pt x="14518" y="-739"/>
                        <a:pt x="31485" y="-3700"/>
                        <a:pt x="43356" y="4983"/>
                      </a:cubicBezTo>
                      <a:cubicBezTo>
                        <a:pt x="55227" y="13666"/>
                        <a:pt x="57704" y="30747"/>
                        <a:pt x="48822" y="43187"/>
                      </a:cubicBezTo>
                      <a:cubicBezTo>
                        <a:pt x="39968" y="55628"/>
                        <a:pt x="23001" y="58560"/>
                        <a:pt x="10931" y="49763"/>
                      </a:cubicBezTo>
                      <a:cubicBezTo>
                        <a:pt x="-1140" y="40967"/>
                        <a:pt x="-3588" y="23857"/>
                        <a:pt x="5465" y="11559"/>
                      </a:cubicBezTo>
                      <a:close/>
                    </a:path>
                  </a:pathLst>
                </a:custGeom>
                <a:grpFill/>
                <a:ln w="2845" cap="flat">
                  <a:noFill/>
                  <a:prstDash val="solid"/>
                  <a:miter/>
                </a:ln>
              </p:spPr>
              <p:txBody>
                <a:bodyPr rtlCol="0" anchor="ctr"/>
                <a:lstStyle/>
                <a:p>
                  <a:endParaRPr lang="en-US"/>
                </a:p>
              </p:txBody>
            </p:sp>
            <p:sp>
              <p:nvSpPr>
                <p:cNvPr id="1299" name="Freeform: Shape 1298">
                  <a:extLst>
                    <a:ext uri="{FF2B5EF4-FFF2-40B4-BE49-F238E27FC236}">
                      <a16:creationId xmlns:a16="http://schemas.microsoft.com/office/drawing/2014/main" id="{F6103427-ACB8-84D5-666A-688A06CD30C5}"/>
                    </a:ext>
                  </a:extLst>
                </p:cNvPr>
                <p:cNvSpPr/>
                <p:nvPr/>
              </p:nvSpPr>
              <p:spPr>
                <a:xfrm>
                  <a:off x="8311874" y="3747484"/>
                  <a:ext cx="52167" cy="52628"/>
                </a:xfrm>
                <a:custGeom>
                  <a:avLst/>
                  <a:gdLst>
                    <a:gd name="connsiteX0" fmla="*/ 5938 w 52167"/>
                    <a:gd name="connsiteY0" fmla="*/ 10182 h 52628"/>
                    <a:gd name="connsiteX1" fmla="*/ 42492 w 52167"/>
                    <a:gd name="connsiteY1" fmla="*/ 5485 h 52628"/>
                    <a:gd name="connsiteX2" fmla="*/ 46449 w 52167"/>
                    <a:gd name="connsiteY2" fmla="*/ 42152 h 52628"/>
                    <a:gd name="connsiteX3" fmla="*/ 9583 w 52167"/>
                    <a:gd name="connsiteY3" fmla="*/ 47219 h 52628"/>
                    <a:gd name="connsiteX4" fmla="*/ 5938 w 52167"/>
                    <a:gd name="connsiteY4" fmla="*/ 10153 h 52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7" h="52628">
                      <a:moveTo>
                        <a:pt x="5938" y="10182"/>
                      </a:moveTo>
                      <a:cubicBezTo>
                        <a:pt x="15105" y="-1291"/>
                        <a:pt x="31475" y="-3369"/>
                        <a:pt x="42492" y="5485"/>
                      </a:cubicBezTo>
                      <a:cubicBezTo>
                        <a:pt x="53566" y="14281"/>
                        <a:pt x="55473" y="30508"/>
                        <a:pt x="46449" y="42152"/>
                      </a:cubicBezTo>
                      <a:cubicBezTo>
                        <a:pt x="37481" y="53710"/>
                        <a:pt x="20827" y="56158"/>
                        <a:pt x="9583" y="47219"/>
                      </a:cubicBezTo>
                      <a:cubicBezTo>
                        <a:pt x="-1606" y="38223"/>
                        <a:pt x="-3228" y="21626"/>
                        <a:pt x="5938" y="10153"/>
                      </a:cubicBezTo>
                      <a:close/>
                    </a:path>
                  </a:pathLst>
                </a:custGeom>
                <a:grpFill/>
                <a:ln w="2845" cap="flat">
                  <a:noFill/>
                  <a:prstDash val="solid"/>
                  <a:miter/>
                </a:ln>
              </p:spPr>
              <p:txBody>
                <a:bodyPr rtlCol="0" anchor="ctr"/>
                <a:lstStyle/>
                <a:p>
                  <a:endParaRPr lang="en-US"/>
                </a:p>
              </p:txBody>
            </p:sp>
            <p:sp>
              <p:nvSpPr>
                <p:cNvPr id="1300" name="Freeform: Shape 1299">
                  <a:extLst>
                    <a:ext uri="{FF2B5EF4-FFF2-40B4-BE49-F238E27FC236}">
                      <a16:creationId xmlns:a16="http://schemas.microsoft.com/office/drawing/2014/main" id="{E1ECFBF1-7C2E-31D4-904B-D8E9F2AD65A3}"/>
                    </a:ext>
                  </a:extLst>
                </p:cNvPr>
                <p:cNvSpPr/>
                <p:nvPr/>
              </p:nvSpPr>
              <p:spPr>
                <a:xfrm>
                  <a:off x="8183100" y="3642111"/>
                  <a:ext cx="50330" cy="50255"/>
                </a:xfrm>
                <a:custGeom>
                  <a:avLst/>
                  <a:gdLst>
                    <a:gd name="connsiteX0" fmla="*/ 6321 w 50330"/>
                    <a:gd name="connsiteY0" fmla="*/ 9055 h 50255"/>
                    <a:gd name="connsiteX1" fmla="*/ 41821 w 50330"/>
                    <a:gd name="connsiteY1" fmla="*/ 5696 h 50255"/>
                    <a:gd name="connsiteX2" fmla="*/ 44127 w 50330"/>
                    <a:gd name="connsiteY2" fmla="*/ 41082 h 50255"/>
                    <a:gd name="connsiteX3" fmla="*/ 8627 w 50330"/>
                    <a:gd name="connsiteY3" fmla="*/ 44469 h 50255"/>
                    <a:gd name="connsiteX4" fmla="*/ 6321 w 50330"/>
                    <a:gd name="connsiteY4" fmla="*/ 9083 h 5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0" h="50255">
                      <a:moveTo>
                        <a:pt x="6321" y="9055"/>
                      </a:moveTo>
                      <a:cubicBezTo>
                        <a:pt x="15516" y="-1536"/>
                        <a:pt x="31458" y="-3073"/>
                        <a:pt x="41821" y="5696"/>
                      </a:cubicBezTo>
                      <a:cubicBezTo>
                        <a:pt x="52183" y="14464"/>
                        <a:pt x="53237" y="30292"/>
                        <a:pt x="44127" y="41082"/>
                      </a:cubicBezTo>
                      <a:cubicBezTo>
                        <a:pt x="35045" y="51842"/>
                        <a:pt x="19132" y="53351"/>
                        <a:pt x="8627" y="44469"/>
                      </a:cubicBezTo>
                      <a:cubicBezTo>
                        <a:pt x="-1878" y="35559"/>
                        <a:pt x="-2960" y="19759"/>
                        <a:pt x="6321" y="9083"/>
                      </a:cubicBezTo>
                      <a:close/>
                    </a:path>
                  </a:pathLst>
                </a:custGeom>
                <a:grpFill/>
                <a:ln w="2845" cap="flat">
                  <a:noFill/>
                  <a:prstDash val="solid"/>
                  <a:miter/>
                </a:ln>
              </p:spPr>
              <p:txBody>
                <a:bodyPr rtlCol="0" anchor="ctr"/>
                <a:lstStyle/>
                <a:p>
                  <a:endParaRPr lang="en-US"/>
                </a:p>
              </p:txBody>
            </p:sp>
            <p:sp>
              <p:nvSpPr>
                <p:cNvPr id="1301" name="Freeform: Shape 1300">
                  <a:extLst>
                    <a:ext uri="{FF2B5EF4-FFF2-40B4-BE49-F238E27FC236}">
                      <a16:creationId xmlns:a16="http://schemas.microsoft.com/office/drawing/2014/main" id="{89E20D36-4848-E790-FE94-352BB4279016}"/>
                    </a:ext>
                  </a:extLst>
                </p:cNvPr>
                <p:cNvSpPr/>
                <p:nvPr/>
              </p:nvSpPr>
              <p:spPr>
                <a:xfrm>
                  <a:off x="8059059" y="3531326"/>
                  <a:ext cx="48112" cy="48252"/>
                </a:xfrm>
                <a:custGeom>
                  <a:avLst/>
                  <a:gdLst>
                    <a:gd name="connsiteX0" fmla="*/ 6724 w 48112"/>
                    <a:gd name="connsiteY0" fmla="*/ 7903 h 48252"/>
                    <a:gd name="connsiteX1" fmla="*/ 40744 w 48112"/>
                    <a:gd name="connsiteY1" fmla="*/ 6166 h 48252"/>
                    <a:gd name="connsiteX2" fmla="*/ 41484 w 48112"/>
                    <a:gd name="connsiteY2" fmla="*/ 40243 h 48252"/>
                    <a:gd name="connsiteX3" fmla="*/ 7465 w 48112"/>
                    <a:gd name="connsiteY3" fmla="*/ 41979 h 48252"/>
                    <a:gd name="connsiteX4" fmla="*/ 6724 w 48112"/>
                    <a:gd name="connsiteY4" fmla="*/ 7903 h 4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12" h="48252">
                      <a:moveTo>
                        <a:pt x="6724" y="7903"/>
                      </a:moveTo>
                      <a:cubicBezTo>
                        <a:pt x="15976" y="-1919"/>
                        <a:pt x="31207" y="-2687"/>
                        <a:pt x="40744" y="6166"/>
                      </a:cubicBezTo>
                      <a:cubicBezTo>
                        <a:pt x="50281" y="15020"/>
                        <a:pt x="50594" y="30279"/>
                        <a:pt x="41484" y="40243"/>
                      </a:cubicBezTo>
                      <a:cubicBezTo>
                        <a:pt x="32346" y="50207"/>
                        <a:pt x="17115" y="50975"/>
                        <a:pt x="7465" y="41979"/>
                      </a:cubicBezTo>
                      <a:cubicBezTo>
                        <a:pt x="-2186" y="32984"/>
                        <a:pt x="-2528" y="17725"/>
                        <a:pt x="6724" y="7903"/>
                      </a:cubicBezTo>
                      <a:close/>
                    </a:path>
                  </a:pathLst>
                </a:custGeom>
                <a:grpFill/>
                <a:ln w="2845" cap="flat">
                  <a:noFill/>
                  <a:prstDash val="solid"/>
                  <a:miter/>
                </a:ln>
              </p:spPr>
              <p:txBody>
                <a:bodyPr rtlCol="0" anchor="ctr"/>
                <a:lstStyle/>
                <a:p>
                  <a:endParaRPr lang="en-US"/>
                </a:p>
              </p:txBody>
            </p:sp>
            <p:sp>
              <p:nvSpPr>
                <p:cNvPr id="1302" name="Freeform: Shape 1301">
                  <a:extLst>
                    <a:ext uri="{FF2B5EF4-FFF2-40B4-BE49-F238E27FC236}">
                      <a16:creationId xmlns:a16="http://schemas.microsoft.com/office/drawing/2014/main" id="{777B8588-CEDD-773B-7D73-3787074795A5}"/>
                    </a:ext>
                  </a:extLst>
                </p:cNvPr>
                <p:cNvSpPr/>
                <p:nvPr/>
              </p:nvSpPr>
              <p:spPr>
                <a:xfrm>
                  <a:off x="7939471" y="3415612"/>
                  <a:ext cx="45925" cy="46240"/>
                </a:xfrm>
                <a:custGeom>
                  <a:avLst/>
                  <a:gdLst>
                    <a:gd name="connsiteX0" fmla="*/ 7173 w 45925"/>
                    <a:gd name="connsiteY0" fmla="*/ 6840 h 46240"/>
                    <a:gd name="connsiteX1" fmla="*/ 39627 w 45925"/>
                    <a:gd name="connsiteY1" fmla="*/ 6612 h 46240"/>
                    <a:gd name="connsiteX2" fmla="*/ 45918 w 45925"/>
                    <a:gd name="connsiteY2" fmla="*/ 22868 h 46240"/>
                    <a:gd name="connsiteX3" fmla="*/ 38944 w 45925"/>
                    <a:gd name="connsiteY3" fmla="*/ 39237 h 46240"/>
                    <a:gd name="connsiteX4" fmla="*/ 22517 w 45925"/>
                    <a:gd name="connsiteY4" fmla="*/ 46240 h 46240"/>
                    <a:gd name="connsiteX5" fmla="*/ 6404 w 45925"/>
                    <a:gd name="connsiteY5" fmla="*/ 39522 h 46240"/>
                    <a:gd name="connsiteX6" fmla="*/ 7144 w 45925"/>
                    <a:gd name="connsiteY6" fmla="*/ 6811 h 4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25" h="46240">
                      <a:moveTo>
                        <a:pt x="7173" y="6840"/>
                      </a:moveTo>
                      <a:cubicBezTo>
                        <a:pt x="16397" y="-2184"/>
                        <a:pt x="30944" y="-2298"/>
                        <a:pt x="39627" y="6612"/>
                      </a:cubicBezTo>
                      <a:cubicBezTo>
                        <a:pt x="43983" y="11082"/>
                        <a:pt x="46061" y="16946"/>
                        <a:pt x="45918" y="22868"/>
                      </a:cubicBezTo>
                      <a:cubicBezTo>
                        <a:pt x="45776" y="28789"/>
                        <a:pt x="43527" y="34653"/>
                        <a:pt x="38944" y="39237"/>
                      </a:cubicBezTo>
                      <a:cubicBezTo>
                        <a:pt x="34389" y="43792"/>
                        <a:pt x="28410" y="46212"/>
                        <a:pt x="22517" y="46240"/>
                      </a:cubicBezTo>
                      <a:cubicBezTo>
                        <a:pt x="16653" y="46269"/>
                        <a:pt x="10788" y="44048"/>
                        <a:pt x="6404" y="39522"/>
                      </a:cubicBezTo>
                      <a:cubicBezTo>
                        <a:pt x="-2421" y="30497"/>
                        <a:pt x="-2079" y="15865"/>
                        <a:pt x="7144" y="6811"/>
                      </a:cubicBezTo>
                      <a:close/>
                    </a:path>
                  </a:pathLst>
                </a:custGeom>
                <a:grpFill/>
                <a:ln w="2845" cap="flat">
                  <a:noFill/>
                  <a:prstDash val="solid"/>
                  <a:miter/>
                </a:ln>
              </p:spPr>
              <p:txBody>
                <a:bodyPr rtlCol="0" anchor="ctr"/>
                <a:lstStyle/>
                <a:p>
                  <a:endParaRPr lang="en-US"/>
                </a:p>
              </p:txBody>
            </p:sp>
            <p:sp>
              <p:nvSpPr>
                <p:cNvPr id="1303" name="Freeform: Shape 1302">
                  <a:extLst>
                    <a:ext uri="{FF2B5EF4-FFF2-40B4-BE49-F238E27FC236}">
                      <a16:creationId xmlns:a16="http://schemas.microsoft.com/office/drawing/2014/main" id="{4B1A0F12-E814-4C45-2313-42936EC62985}"/>
                    </a:ext>
                  </a:extLst>
                </p:cNvPr>
                <p:cNvSpPr/>
                <p:nvPr/>
              </p:nvSpPr>
              <p:spPr>
                <a:xfrm>
                  <a:off x="7824677" y="3295262"/>
                  <a:ext cx="44171" cy="43817"/>
                </a:xfrm>
                <a:custGeom>
                  <a:avLst/>
                  <a:gdLst>
                    <a:gd name="connsiteX0" fmla="*/ 7525 w 44171"/>
                    <a:gd name="connsiteY0" fmla="*/ 5858 h 43817"/>
                    <a:gd name="connsiteX1" fmla="*/ 38555 w 44171"/>
                    <a:gd name="connsiteY1" fmla="*/ 6855 h 43817"/>
                    <a:gd name="connsiteX2" fmla="*/ 36847 w 44171"/>
                    <a:gd name="connsiteY2" fmla="*/ 37771 h 43817"/>
                    <a:gd name="connsiteX3" fmla="*/ 5617 w 44171"/>
                    <a:gd name="connsiteY3" fmla="*/ 36974 h 43817"/>
                    <a:gd name="connsiteX4" fmla="*/ 7525 w 44171"/>
                    <a:gd name="connsiteY4" fmla="*/ 5887 h 43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71" h="43817">
                      <a:moveTo>
                        <a:pt x="7525" y="5858"/>
                      </a:moveTo>
                      <a:cubicBezTo>
                        <a:pt x="16720" y="-2426"/>
                        <a:pt x="30384" y="-1771"/>
                        <a:pt x="38555" y="6855"/>
                      </a:cubicBezTo>
                      <a:cubicBezTo>
                        <a:pt x="46669" y="15566"/>
                        <a:pt x="45900" y="29401"/>
                        <a:pt x="36847" y="37771"/>
                      </a:cubicBezTo>
                      <a:cubicBezTo>
                        <a:pt x="27794" y="46141"/>
                        <a:pt x="13816" y="45771"/>
                        <a:pt x="5617" y="36974"/>
                      </a:cubicBezTo>
                      <a:cubicBezTo>
                        <a:pt x="-2667" y="28234"/>
                        <a:pt x="-1585" y="14114"/>
                        <a:pt x="7525" y="5887"/>
                      </a:cubicBezTo>
                      <a:close/>
                    </a:path>
                  </a:pathLst>
                </a:custGeom>
                <a:grpFill/>
                <a:ln w="2845" cap="flat">
                  <a:noFill/>
                  <a:prstDash val="solid"/>
                  <a:miter/>
                </a:ln>
              </p:spPr>
              <p:txBody>
                <a:bodyPr rtlCol="0" anchor="ctr"/>
                <a:lstStyle/>
                <a:p>
                  <a:endParaRPr lang="en-US"/>
                </a:p>
              </p:txBody>
            </p:sp>
            <p:sp>
              <p:nvSpPr>
                <p:cNvPr id="1304" name="Freeform: Shape 1303">
                  <a:extLst>
                    <a:ext uri="{FF2B5EF4-FFF2-40B4-BE49-F238E27FC236}">
                      <a16:creationId xmlns:a16="http://schemas.microsoft.com/office/drawing/2014/main" id="{73E94CFE-0E01-38F3-3314-5B8AC2908C74}"/>
                    </a:ext>
                  </a:extLst>
                </p:cNvPr>
                <p:cNvSpPr/>
                <p:nvPr/>
              </p:nvSpPr>
              <p:spPr>
                <a:xfrm>
                  <a:off x="7715212" y="3170026"/>
                  <a:ext cx="42040" cy="41730"/>
                </a:xfrm>
                <a:custGeom>
                  <a:avLst/>
                  <a:gdLst>
                    <a:gd name="connsiteX0" fmla="*/ 7728 w 42040"/>
                    <a:gd name="connsiteY0" fmla="*/ 5066 h 41730"/>
                    <a:gd name="connsiteX1" fmla="*/ 37307 w 42040"/>
                    <a:gd name="connsiteY1" fmla="*/ 7144 h 41730"/>
                    <a:gd name="connsiteX2" fmla="*/ 34375 w 42040"/>
                    <a:gd name="connsiteY2" fmla="*/ 36580 h 41730"/>
                    <a:gd name="connsiteX3" fmla="*/ 4796 w 42040"/>
                    <a:gd name="connsiteY3" fmla="*/ 34502 h 41730"/>
                    <a:gd name="connsiteX4" fmla="*/ 7728 w 42040"/>
                    <a:gd name="connsiteY4" fmla="*/ 5066 h 41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40" h="41730">
                      <a:moveTo>
                        <a:pt x="7728" y="5066"/>
                      </a:moveTo>
                      <a:cubicBezTo>
                        <a:pt x="16753" y="-2421"/>
                        <a:pt x="29990" y="-1510"/>
                        <a:pt x="37307" y="7144"/>
                      </a:cubicBezTo>
                      <a:cubicBezTo>
                        <a:pt x="44623" y="15798"/>
                        <a:pt x="43314" y="28979"/>
                        <a:pt x="34375" y="36580"/>
                      </a:cubicBezTo>
                      <a:cubicBezTo>
                        <a:pt x="25436" y="44181"/>
                        <a:pt x="12198" y="43270"/>
                        <a:pt x="4796" y="34502"/>
                      </a:cubicBezTo>
                      <a:cubicBezTo>
                        <a:pt x="-2606" y="25762"/>
                        <a:pt x="-1296" y="12581"/>
                        <a:pt x="7728" y="5066"/>
                      </a:cubicBezTo>
                      <a:close/>
                    </a:path>
                  </a:pathLst>
                </a:custGeom>
                <a:grpFill/>
                <a:ln w="2845" cap="flat">
                  <a:noFill/>
                  <a:prstDash val="solid"/>
                  <a:miter/>
                </a:ln>
              </p:spPr>
              <p:txBody>
                <a:bodyPr rtlCol="0" anchor="ctr"/>
                <a:lstStyle/>
                <a:p>
                  <a:endParaRPr lang="en-US"/>
                </a:p>
              </p:txBody>
            </p:sp>
            <p:sp>
              <p:nvSpPr>
                <p:cNvPr id="1305" name="Freeform: Shape 1304">
                  <a:extLst>
                    <a:ext uri="{FF2B5EF4-FFF2-40B4-BE49-F238E27FC236}">
                      <a16:creationId xmlns:a16="http://schemas.microsoft.com/office/drawing/2014/main" id="{DC6103E9-77C1-3917-215C-4BFBE288FF58}"/>
                    </a:ext>
                  </a:extLst>
                </p:cNvPr>
                <p:cNvSpPr/>
                <p:nvPr/>
              </p:nvSpPr>
              <p:spPr>
                <a:xfrm>
                  <a:off x="7610882" y="3040408"/>
                  <a:ext cx="39837" cy="39698"/>
                </a:xfrm>
                <a:custGeom>
                  <a:avLst/>
                  <a:gdLst>
                    <a:gd name="connsiteX0" fmla="*/ 8036 w 39837"/>
                    <a:gd name="connsiteY0" fmla="*/ 4270 h 39698"/>
                    <a:gd name="connsiteX1" fmla="*/ 35906 w 39837"/>
                    <a:gd name="connsiteY1" fmla="*/ 7459 h 39698"/>
                    <a:gd name="connsiteX2" fmla="*/ 31864 w 39837"/>
                    <a:gd name="connsiteY2" fmla="*/ 35358 h 39698"/>
                    <a:gd name="connsiteX3" fmla="*/ 3993 w 39837"/>
                    <a:gd name="connsiteY3" fmla="*/ 32169 h 39698"/>
                    <a:gd name="connsiteX4" fmla="*/ 8036 w 39837"/>
                    <a:gd name="connsiteY4" fmla="*/ 4270 h 39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7" h="39698">
                      <a:moveTo>
                        <a:pt x="8036" y="4270"/>
                      </a:moveTo>
                      <a:cubicBezTo>
                        <a:pt x="16889" y="-2505"/>
                        <a:pt x="29387" y="-1053"/>
                        <a:pt x="35906" y="7459"/>
                      </a:cubicBezTo>
                      <a:cubicBezTo>
                        <a:pt x="42454" y="15999"/>
                        <a:pt x="40632" y="28497"/>
                        <a:pt x="31864" y="35358"/>
                      </a:cubicBezTo>
                      <a:cubicBezTo>
                        <a:pt x="23096" y="42218"/>
                        <a:pt x="10598" y="40795"/>
                        <a:pt x="3993" y="32169"/>
                      </a:cubicBezTo>
                      <a:cubicBezTo>
                        <a:pt x="-2640" y="23543"/>
                        <a:pt x="-818" y="11046"/>
                        <a:pt x="8036" y="4270"/>
                      </a:cubicBezTo>
                      <a:close/>
                    </a:path>
                  </a:pathLst>
                </a:custGeom>
                <a:grpFill/>
                <a:ln w="2845" cap="flat">
                  <a:noFill/>
                  <a:prstDash val="solid"/>
                  <a:miter/>
                </a:ln>
              </p:spPr>
              <p:txBody>
                <a:bodyPr rtlCol="0" anchor="ctr"/>
                <a:lstStyle/>
                <a:p>
                  <a:endParaRPr lang="en-US"/>
                </a:p>
              </p:txBody>
            </p:sp>
            <p:sp>
              <p:nvSpPr>
                <p:cNvPr id="1306" name="Freeform: Shape 1305">
                  <a:extLst>
                    <a:ext uri="{FF2B5EF4-FFF2-40B4-BE49-F238E27FC236}">
                      <a16:creationId xmlns:a16="http://schemas.microsoft.com/office/drawing/2014/main" id="{30C72FBC-9461-8F0A-BAA6-941F7D81F733}"/>
                    </a:ext>
                  </a:extLst>
                </p:cNvPr>
                <p:cNvSpPr/>
                <p:nvPr/>
              </p:nvSpPr>
              <p:spPr>
                <a:xfrm>
                  <a:off x="7511856" y="2906722"/>
                  <a:ext cx="37811" cy="37529"/>
                </a:xfrm>
                <a:custGeom>
                  <a:avLst/>
                  <a:gdLst>
                    <a:gd name="connsiteX0" fmla="*/ 8277 w 37811"/>
                    <a:gd name="connsiteY0" fmla="*/ 3557 h 37529"/>
                    <a:gd name="connsiteX1" fmla="*/ 34439 w 37811"/>
                    <a:gd name="connsiteY1" fmla="*/ 7742 h 37529"/>
                    <a:gd name="connsiteX2" fmla="*/ 29742 w 37811"/>
                    <a:gd name="connsiteY2" fmla="*/ 33848 h 37529"/>
                    <a:gd name="connsiteX3" fmla="*/ 3266 w 37811"/>
                    <a:gd name="connsiteY3" fmla="*/ 29891 h 37529"/>
                    <a:gd name="connsiteX4" fmla="*/ 8277 w 37811"/>
                    <a:gd name="connsiteY4" fmla="*/ 3557 h 37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1" h="37529">
                      <a:moveTo>
                        <a:pt x="8277" y="3557"/>
                      </a:moveTo>
                      <a:cubicBezTo>
                        <a:pt x="16902" y="-2506"/>
                        <a:pt x="28631" y="-627"/>
                        <a:pt x="34439" y="7742"/>
                      </a:cubicBezTo>
                      <a:cubicBezTo>
                        <a:pt x="40332" y="16055"/>
                        <a:pt x="38339" y="27670"/>
                        <a:pt x="29742" y="33848"/>
                      </a:cubicBezTo>
                      <a:cubicBezTo>
                        <a:pt x="21201" y="39997"/>
                        <a:pt x="9245" y="38289"/>
                        <a:pt x="3266" y="29891"/>
                      </a:cubicBezTo>
                      <a:cubicBezTo>
                        <a:pt x="-2598" y="21407"/>
                        <a:pt x="-349" y="9650"/>
                        <a:pt x="8277" y="3557"/>
                      </a:cubicBezTo>
                      <a:close/>
                    </a:path>
                  </a:pathLst>
                </a:custGeom>
                <a:grpFill/>
                <a:ln w="2845" cap="flat">
                  <a:noFill/>
                  <a:prstDash val="solid"/>
                  <a:miter/>
                </a:ln>
              </p:spPr>
              <p:txBody>
                <a:bodyPr rtlCol="0" anchor="ctr"/>
                <a:lstStyle/>
                <a:p>
                  <a:endParaRPr lang="en-US"/>
                </a:p>
              </p:txBody>
            </p:sp>
            <p:sp>
              <p:nvSpPr>
                <p:cNvPr id="1307" name="Freeform: Shape 1306">
                  <a:extLst>
                    <a:ext uri="{FF2B5EF4-FFF2-40B4-BE49-F238E27FC236}">
                      <a16:creationId xmlns:a16="http://schemas.microsoft.com/office/drawing/2014/main" id="{90EF156D-061A-1092-B737-5DAD4FE6A58B}"/>
                    </a:ext>
                  </a:extLst>
                </p:cNvPr>
                <p:cNvSpPr/>
                <p:nvPr/>
              </p:nvSpPr>
              <p:spPr>
                <a:xfrm>
                  <a:off x="7418550" y="2769014"/>
                  <a:ext cx="35876" cy="35286"/>
                </a:xfrm>
                <a:custGeom>
                  <a:avLst/>
                  <a:gdLst>
                    <a:gd name="connsiteX0" fmla="*/ 8321 w 35876"/>
                    <a:gd name="connsiteY0" fmla="*/ 2967 h 35286"/>
                    <a:gd name="connsiteX1" fmla="*/ 33089 w 35876"/>
                    <a:gd name="connsiteY1" fmla="*/ 7778 h 35286"/>
                    <a:gd name="connsiteX2" fmla="*/ 27594 w 35876"/>
                    <a:gd name="connsiteY2" fmla="*/ 32260 h 35286"/>
                    <a:gd name="connsiteX3" fmla="*/ 2827 w 35876"/>
                    <a:gd name="connsiteY3" fmla="*/ 27449 h 35286"/>
                    <a:gd name="connsiteX4" fmla="*/ 8321 w 35876"/>
                    <a:gd name="connsiteY4" fmla="*/ 2967 h 35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6" h="35286">
                      <a:moveTo>
                        <a:pt x="8321" y="2967"/>
                      </a:moveTo>
                      <a:cubicBezTo>
                        <a:pt x="16691" y="-2414"/>
                        <a:pt x="27794" y="-279"/>
                        <a:pt x="33089" y="7778"/>
                      </a:cubicBezTo>
                      <a:cubicBezTo>
                        <a:pt x="38384" y="15806"/>
                        <a:pt x="35907" y="26766"/>
                        <a:pt x="27594" y="32260"/>
                      </a:cubicBezTo>
                      <a:cubicBezTo>
                        <a:pt x="19253" y="37726"/>
                        <a:pt x="8179" y="35591"/>
                        <a:pt x="2827" y="27449"/>
                      </a:cubicBezTo>
                      <a:cubicBezTo>
                        <a:pt x="-2525" y="19336"/>
                        <a:pt x="-49" y="8375"/>
                        <a:pt x="8321" y="2967"/>
                      </a:cubicBezTo>
                      <a:close/>
                    </a:path>
                  </a:pathLst>
                </a:custGeom>
                <a:grpFill/>
                <a:ln w="2845" cap="flat">
                  <a:noFill/>
                  <a:prstDash val="solid"/>
                  <a:miter/>
                </a:ln>
              </p:spPr>
              <p:txBody>
                <a:bodyPr rtlCol="0" anchor="ctr"/>
                <a:lstStyle/>
                <a:p>
                  <a:endParaRPr lang="en-US"/>
                </a:p>
              </p:txBody>
            </p:sp>
            <p:sp>
              <p:nvSpPr>
                <p:cNvPr id="1308" name="Freeform: Shape 1307">
                  <a:extLst>
                    <a:ext uri="{FF2B5EF4-FFF2-40B4-BE49-F238E27FC236}">
                      <a16:creationId xmlns:a16="http://schemas.microsoft.com/office/drawing/2014/main" id="{3F3B94FE-0592-A42E-EF97-8B57C606E5E0}"/>
                    </a:ext>
                  </a:extLst>
                </p:cNvPr>
                <p:cNvSpPr/>
                <p:nvPr/>
              </p:nvSpPr>
              <p:spPr>
                <a:xfrm>
                  <a:off x="7331118" y="2627422"/>
                  <a:ext cx="33696" cy="33262"/>
                </a:xfrm>
                <a:custGeom>
                  <a:avLst/>
                  <a:gdLst>
                    <a:gd name="connsiteX0" fmla="*/ 8469 w 33696"/>
                    <a:gd name="connsiteY0" fmla="*/ 2417 h 33262"/>
                    <a:gd name="connsiteX1" fmla="*/ 31471 w 33696"/>
                    <a:gd name="connsiteY1" fmla="*/ 7940 h 33262"/>
                    <a:gd name="connsiteX2" fmla="*/ 25266 w 33696"/>
                    <a:gd name="connsiteY2" fmla="*/ 30800 h 33262"/>
                    <a:gd name="connsiteX3" fmla="*/ 2263 w 33696"/>
                    <a:gd name="connsiteY3" fmla="*/ 25277 h 33262"/>
                    <a:gd name="connsiteX4" fmla="*/ 8469 w 33696"/>
                    <a:gd name="connsiteY4" fmla="*/ 2417 h 33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6" h="33262">
                      <a:moveTo>
                        <a:pt x="8469" y="2417"/>
                      </a:moveTo>
                      <a:cubicBezTo>
                        <a:pt x="16554" y="-2337"/>
                        <a:pt x="26860" y="139"/>
                        <a:pt x="31471" y="7940"/>
                      </a:cubicBezTo>
                      <a:cubicBezTo>
                        <a:pt x="36083" y="15740"/>
                        <a:pt x="33293" y="25960"/>
                        <a:pt x="25266" y="30800"/>
                      </a:cubicBezTo>
                      <a:cubicBezTo>
                        <a:pt x="17209" y="35611"/>
                        <a:pt x="6932" y="33163"/>
                        <a:pt x="2263" y="25277"/>
                      </a:cubicBezTo>
                      <a:cubicBezTo>
                        <a:pt x="-2406" y="17391"/>
                        <a:pt x="384" y="7171"/>
                        <a:pt x="8469" y="2417"/>
                      </a:cubicBezTo>
                      <a:close/>
                    </a:path>
                  </a:pathLst>
                </a:custGeom>
                <a:grpFill/>
                <a:ln w="2845" cap="flat">
                  <a:noFill/>
                  <a:prstDash val="solid"/>
                  <a:miter/>
                </a:ln>
              </p:spPr>
              <p:txBody>
                <a:bodyPr rtlCol="0" anchor="ctr"/>
                <a:lstStyle/>
                <a:p>
                  <a:endParaRPr lang="en-US"/>
                </a:p>
              </p:txBody>
            </p:sp>
            <p:sp>
              <p:nvSpPr>
                <p:cNvPr id="1309" name="Freeform: Shape 1308">
                  <a:extLst>
                    <a:ext uri="{FF2B5EF4-FFF2-40B4-BE49-F238E27FC236}">
                      <a16:creationId xmlns:a16="http://schemas.microsoft.com/office/drawing/2014/main" id="{4DABEAED-61CA-F530-8177-1939BF4CEDC6}"/>
                    </a:ext>
                  </a:extLst>
                </p:cNvPr>
                <p:cNvSpPr/>
                <p:nvPr/>
              </p:nvSpPr>
              <p:spPr>
                <a:xfrm>
                  <a:off x="7249395" y="2482443"/>
                  <a:ext cx="31517" cy="31223"/>
                </a:xfrm>
                <a:custGeom>
                  <a:avLst/>
                  <a:gdLst>
                    <a:gd name="connsiteX0" fmla="*/ 8573 w 31517"/>
                    <a:gd name="connsiteY0" fmla="*/ 1924 h 31223"/>
                    <a:gd name="connsiteX1" fmla="*/ 29782 w 31517"/>
                    <a:gd name="connsiteY1" fmla="*/ 8044 h 31223"/>
                    <a:gd name="connsiteX2" fmla="*/ 23035 w 31517"/>
                    <a:gd name="connsiteY2" fmla="*/ 29225 h 31223"/>
                    <a:gd name="connsiteX3" fmla="*/ 1769 w 31517"/>
                    <a:gd name="connsiteY3" fmla="*/ 23132 h 31223"/>
                    <a:gd name="connsiteX4" fmla="*/ 8573 w 31517"/>
                    <a:gd name="connsiteY4" fmla="*/ 1924 h 3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7" h="31223">
                      <a:moveTo>
                        <a:pt x="8573" y="1924"/>
                      </a:moveTo>
                      <a:cubicBezTo>
                        <a:pt x="16317" y="-2204"/>
                        <a:pt x="25825" y="529"/>
                        <a:pt x="29782" y="8044"/>
                      </a:cubicBezTo>
                      <a:cubicBezTo>
                        <a:pt x="33739" y="15560"/>
                        <a:pt x="30693" y="25068"/>
                        <a:pt x="23035" y="29225"/>
                      </a:cubicBezTo>
                      <a:cubicBezTo>
                        <a:pt x="15264" y="33466"/>
                        <a:pt x="5755" y="30733"/>
                        <a:pt x="1769" y="23132"/>
                      </a:cubicBezTo>
                      <a:cubicBezTo>
                        <a:pt x="-2244" y="15560"/>
                        <a:pt x="801" y="6051"/>
                        <a:pt x="8573" y="1924"/>
                      </a:cubicBezTo>
                      <a:close/>
                    </a:path>
                  </a:pathLst>
                </a:custGeom>
                <a:grpFill/>
                <a:ln w="2845" cap="flat">
                  <a:noFill/>
                  <a:prstDash val="solid"/>
                  <a:miter/>
                </a:ln>
              </p:spPr>
              <p:txBody>
                <a:bodyPr rtlCol="0" anchor="ctr"/>
                <a:lstStyle/>
                <a:p>
                  <a:endParaRPr lang="en-US"/>
                </a:p>
              </p:txBody>
            </p:sp>
            <p:sp>
              <p:nvSpPr>
                <p:cNvPr id="1310" name="Freeform: Shape 1309">
                  <a:extLst>
                    <a:ext uri="{FF2B5EF4-FFF2-40B4-BE49-F238E27FC236}">
                      <a16:creationId xmlns:a16="http://schemas.microsoft.com/office/drawing/2014/main" id="{FD8F4A91-8AB1-AD77-7A99-192600B9DFCA}"/>
                    </a:ext>
                  </a:extLst>
                </p:cNvPr>
                <p:cNvSpPr/>
                <p:nvPr/>
              </p:nvSpPr>
              <p:spPr>
                <a:xfrm>
                  <a:off x="7173794" y="2334235"/>
                  <a:ext cx="29634" cy="28909"/>
                </a:xfrm>
                <a:custGeom>
                  <a:avLst/>
                  <a:gdLst>
                    <a:gd name="connsiteX0" fmla="*/ 8420 w 29634"/>
                    <a:gd name="connsiteY0" fmla="*/ 1527 h 28909"/>
                    <a:gd name="connsiteX1" fmla="*/ 28178 w 29634"/>
                    <a:gd name="connsiteY1" fmla="*/ 7932 h 28909"/>
                    <a:gd name="connsiteX2" fmla="*/ 21231 w 29634"/>
                    <a:gd name="connsiteY2" fmla="*/ 27348 h 28909"/>
                    <a:gd name="connsiteX3" fmla="*/ 1474 w 29634"/>
                    <a:gd name="connsiteY3" fmla="*/ 20942 h 28909"/>
                    <a:gd name="connsiteX4" fmla="*/ 8420 w 29634"/>
                    <a:gd name="connsiteY4" fmla="*/ 1527 h 28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34" h="28909">
                      <a:moveTo>
                        <a:pt x="8420" y="1527"/>
                      </a:moveTo>
                      <a:cubicBezTo>
                        <a:pt x="15822" y="-2032"/>
                        <a:pt x="24647" y="844"/>
                        <a:pt x="28178" y="7932"/>
                      </a:cubicBezTo>
                      <a:cubicBezTo>
                        <a:pt x="31708" y="15021"/>
                        <a:pt x="28605" y="23732"/>
                        <a:pt x="21231" y="27348"/>
                      </a:cubicBezTo>
                      <a:cubicBezTo>
                        <a:pt x="13886" y="30963"/>
                        <a:pt x="5033" y="28088"/>
                        <a:pt x="1474" y="20942"/>
                      </a:cubicBezTo>
                      <a:cubicBezTo>
                        <a:pt x="-2084" y="13768"/>
                        <a:pt x="1019" y="5085"/>
                        <a:pt x="8420" y="1527"/>
                      </a:cubicBezTo>
                      <a:close/>
                    </a:path>
                  </a:pathLst>
                </a:custGeom>
                <a:grpFill/>
                <a:ln w="2845" cap="flat">
                  <a:noFill/>
                  <a:prstDash val="solid"/>
                  <a:miter/>
                </a:ln>
              </p:spPr>
              <p:txBody>
                <a:bodyPr rtlCol="0" anchor="ctr"/>
                <a:lstStyle/>
                <a:p>
                  <a:endParaRPr lang="en-US"/>
                </a:p>
              </p:txBody>
            </p:sp>
            <p:sp>
              <p:nvSpPr>
                <p:cNvPr id="1311" name="Freeform: Shape 1310">
                  <a:extLst>
                    <a:ext uri="{FF2B5EF4-FFF2-40B4-BE49-F238E27FC236}">
                      <a16:creationId xmlns:a16="http://schemas.microsoft.com/office/drawing/2014/main" id="{6FF12A32-F8DF-D72D-BB1A-52084E897206}"/>
                    </a:ext>
                  </a:extLst>
                </p:cNvPr>
                <p:cNvSpPr/>
                <p:nvPr/>
              </p:nvSpPr>
              <p:spPr>
                <a:xfrm>
                  <a:off x="7104682" y="2182799"/>
                  <a:ext cx="27438" cy="26885"/>
                </a:xfrm>
                <a:custGeom>
                  <a:avLst/>
                  <a:gdLst>
                    <a:gd name="connsiteX0" fmla="*/ 8355 w 27438"/>
                    <a:gd name="connsiteY0" fmla="*/ 1170 h 26885"/>
                    <a:gd name="connsiteX1" fmla="*/ 26347 w 27438"/>
                    <a:gd name="connsiteY1" fmla="*/ 7918 h 26885"/>
                    <a:gd name="connsiteX2" fmla="*/ 19087 w 27438"/>
                    <a:gd name="connsiteY2" fmla="*/ 25682 h 26885"/>
                    <a:gd name="connsiteX3" fmla="*/ 1096 w 27438"/>
                    <a:gd name="connsiteY3" fmla="*/ 18935 h 26885"/>
                    <a:gd name="connsiteX4" fmla="*/ 8355 w 27438"/>
                    <a:gd name="connsiteY4" fmla="*/ 1170 h 2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8" h="26885">
                      <a:moveTo>
                        <a:pt x="8355" y="1170"/>
                      </a:moveTo>
                      <a:cubicBezTo>
                        <a:pt x="15330" y="-1847"/>
                        <a:pt x="23386" y="1170"/>
                        <a:pt x="26347" y="7918"/>
                      </a:cubicBezTo>
                      <a:cubicBezTo>
                        <a:pt x="29308" y="14665"/>
                        <a:pt x="26034" y="22607"/>
                        <a:pt x="19087" y="25682"/>
                      </a:cubicBezTo>
                      <a:cubicBezTo>
                        <a:pt x="12113" y="28756"/>
                        <a:pt x="4056" y="25739"/>
                        <a:pt x="1096" y="18935"/>
                      </a:cubicBezTo>
                      <a:cubicBezTo>
                        <a:pt x="-1865" y="12131"/>
                        <a:pt x="1380" y="4188"/>
                        <a:pt x="8355" y="1170"/>
                      </a:cubicBezTo>
                      <a:close/>
                    </a:path>
                  </a:pathLst>
                </a:custGeom>
                <a:grpFill/>
                <a:ln w="2845" cap="flat">
                  <a:noFill/>
                  <a:prstDash val="solid"/>
                  <a:miter/>
                </a:ln>
              </p:spPr>
              <p:txBody>
                <a:bodyPr rtlCol="0" anchor="ctr"/>
                <a:lstStyle/>
                <a:p>
                  <a:endParaRPr lang="en-US"/>
                </a:p>
              </p:txBody>
            </p:sp>
            <p:sp>
              <p:nvSpPr>
                <p:cNvPr id="1312" name="Freeform: Shape 1311">
                  <a:extLst>
                    <a:ext uri="{FF2B5EF4-FFF2-40B4-BE49-F238E27FC236}">
                      <a16:creationId xmlns:a16="http://schemas.microsoft.com/office/drawing/2014/main" id="{20265FA9-8957-82D4-4222-0BB1E4FD96F9}"/>
                    </a:ext>
                  </a:extLst>
                </p:cNvPr>
                <p:cNvSpPr/>
                <p:nvPr/>
              </p:nvSpPr>
              <p:spPr>
                <a:xfrm>
                  <a:off x="7041675" y="2028718"/>
                  <a:ext cx="25249" cy="24853"/>
                </a:xfrm>
                <a:custGeom>
                  <a:avLst/>
                  <a:gdLst>
                    <a:gd name="connsiteX0" fmla="*/ 8248 w 25249"/>
                    <a:gd name="connsiteY0" fmla="*/ 868 h 24853"/>
                    <a:gd name="connsiteX1" fmla="*/ 24475 w 25249"/>
                    <a:gd name="connsiteY1" fmla="*/ 7814 h 24853"/>
                    <a:gd name="connsiteX2" fmla="*/ 17016 w 25249"/>
                    <a:gd name="connsiteY2" fmla="*/ 23955 h 24853"/>
                    <a:gd name="connsiteX3" fmla="*/ 789 w 25249"/>
                    <a:gd name="connsiteY3" fmla="*/ 17009 h 24853"/>
                    <a:gd name="connsiteX4" fmla="*/ 8248 w 25249"/>
                    <a:gd name="connsiteY4" fmla="*/ 868 h 24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9" h="24853">
                      <a:moveTo>
                        <a:pt x="8248" y="868"/>
                      </a:moveTo>
                      <a:cubicBezTo>
                        <a:pt x="14796" y="-1638"/>
                        <a:pt x="22083" y="1466"/>
                        <a:pt x="24475" y="7814"/>
                      </a:cubicBezTo>
                      <a:cubicBezTo>
                        <a:pt x="26866" y="14162"/>
                        <a:pt x="23535" y="21393"/>
                        <a:pt x="17016" y="23955"/>
                      </a:cubicBezTo>
                      <a:cubicBezTo>
                        <a:pt x="10468" y="26518"/>
                        <a:pt x="3209" y="23414"/>
                        <a:pt x="789" y="17009"/>
                      </a:cubicBezTo>
                      <a:cubicBezTo>
                        <a:pt x="-1631" y="10604"/>
                        <a:pt x="1700" y="3373"/>
                        <a:pt x="8248" y="868"/>
                      </a:cubicBezTo>
                      <a:close/>
                    </a:path>
                  </a:pathLst>
                </a:custGeom>
                <a:grpFill/>
                <a:ln w="2845" cap="flat">
                  <a:noFill/>
                  <a:prstDash val="solid"/>
                  <a:miter/>
                </a:ln>
              </p:spPr>
              <p:txBody>
                <a:bodyPr rtlCol="0" anchor="ctr"/>
                <a:lstStyle/>
                <a:p>
                  <a:endParaRPr lang="en-US"/>
                </a:p>
              </p:txBody>
            </p:sp>
            <p:sp>
              <p:nvSpPr>
                <p:cNvPr id="1313" name="Freeform: Shape 1312">
                  <a:extLst>
                    <a:ext uri="{FF2B5EF4-FFF2-40B4-BE49-F238E27FC236}">
                      <a16:creationId xmlns:a16="http://schemas.microsoft.com/office/drawing/2014/main" id="{E5753290-858F-5349-14C0-8494AA7C99D5}"/>
                    </a:ext>
                  </a:extLst>
                </p:cNvPr>
                <p:cNvSpPr/>
                <p:nvPr/>
              </p:nvSpPr>
              <p:spPr>
                <a:xfrm>
                  <a:off x="6985042" y="1872176"/>
                  <a:ext cx="23288" cy="22618"/>
                </a:xfrm>
                <a:custGeom>
                  <a:avLst/>
                  <a:gdLst>
                    <a:gd name="connsiteX0" fmla="*/ 7888 w 23288"/>
                    <a:gd name="connsiteY0" fmla="*/ 635 h 22618"/>
                    <a:gd name="connsiteX1" fmla="*/ 22663 w 23288"/>
                    <a:gd name="connsiteY1" fmla="*/ 7524 h 22618"/>
                    <a:gd name="connsiteX2" fmla="*/ 15403 w 23288"/>
                    <a:gd name="connsiteY2" fmla="*/ 21958 h 22618"/>
                    <a:gd name="connsiteX3" fmla="*/ 628 w 23288"/>
                    <a:gd name="connsiteY3" fmla="*/ 15068 h 22618"/>
                    <a:gd name="connsiteX4" fmla="*/ 7888 w 23288"/>
                    <a:gd name="connsiteY4" fmla="*/ 635 h 2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8" h="22618">
                      <a:moveTo>
                        <a:pt x="7888" y="635"/>
                      </a:moveTo>
                      <a:cubicBezTo>
                        <a:pt x="13980" y="-1415"/>
                        <a:pt x="20613" y="1660"/>
                        <a:pt x="22663" y="7524"/>
                      </a:cubicBezTo>
                      <a:cubicBezTo>
                        <a:pt x="24741" y="13389"/>
                        <a:pt x="21467" y="19851"/>
                        <a:pt x="15403" y="21958"/>
                      </a:cubicBezTo>
                      <a:cubicBezTo>
                        <a:pt x="9311" y="24064"/>
                        <a:pt x="2707" y="20961"/>
                        <a:pt x="628" y="15068"/>
                      </a:cubicBezTo>
                      <a:cubicBezTo>
                        <a:pt x="-1450" y="9147"/>
                        <a:pt x="1795" y="2685"/>
                        <a:pt x="7888" y="635"/>
                      </a:cubicBezTo>
                      <a:close/>
                    </a:path>
                  </a:pathLst>
                </a:custGeom>
                <a:grpFill/>
                <a:ln w="2845" cap="flat">
                  <a:noFill/>
                  <a:prstDash val="solid"/>
                  <a:miter/>
                </a:ln>
              </p:spPr>
              <p:txBody>
                <a:bodyPr rtlCol="0" anchor="ctr"/>
                <a:lstStyle/>
                <a:p>
                  <a:endParaRPr lang="en-US"/>
                </a:p>
              </p:txBody>
            </p:sp>
            <p:sp>
              <p:nvSpPr>
                <p:cNvPr id="1314" name="Freeform: Shape 1313">
                  <a:extLst>
                    <a:ext uri="{FF2B5EF4-FFF2-40B4-BE49-F238E27FC236}">
                      <a16:creationId xmlns:a16="http://schemas.microsoft.com/office/drawing/2014/main" id="{87773250-DF96-2B55-2BF2-34CBB86BD945}"/>
                    </a:ext>
                  </a:extLst>
                </p:cNvPr>
                <p:cNvSpPr/>
                <p:nvPr/>
              </p:nvSpPr>
              <p:spPr>
                <a:xfrm>
                  <a:off x="6935347" y="1713199"/>
                  <a:ext cx="21134" cy="20577"/>
                </a:xfrm>
                <a:custGeom>
                  <a:avLst/>
                  <a:gdLst>
                    <a:gd name="connsiteX0" fmla="*/ 7649 w 21134"/>
                    <a:gd name="connsiteY0" fmla="*/ 446 h 20577"/>
                    <a:gd name="connsiteX1" fmla="*/ 20716 w 21134"/>
                    <a:gd name="connsiteY1" fmla="*/ 7279 h 20577"/>
                    <a:gd name="connsiteX2" fmla="*/ 13485 w 21134"/>
                    <a:gd name="connsiteY2" fmla="*/ 20118 h 20577"/>
                    <a:gd name="connsiteX3" fmla="*/ 418 w 21134"/>
                    <a:gd name="connsiteY3" fmla="*/ 13286 h 20577"/>
                    <a:gd name="connsiteX4" fmla="*/ 7649 w 21134"/>
                    <a:gd name="connsiteY4" fmla="*/ 446 h 20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4" h="20577">
                      <a:moveTo>
                        <a:pt x="7649" y="446"/>
                      </a:moveTo>
                      <a:cubicBezTo>
                        <a:pt x="13257" y="-1205"/>
                        <a:pt x="19122" y="1870"/>
                        <a:pt x="20716" y="7279"/>
                      </a:cubicBezTo>
                      <a:cubicBezTo>
                        <a:pt x="22339" y="12688"/>
                        <a:pt x="19093" y="18467"/>
                        <a:pt x="13485" y="20118"/>
                      </a:cubicBezTo>
                      <a:cubicBezTo>
                        <a:pt x="7877" y="21798"/>
                        <a:pt x="2041" y="18723"/>
                        <a:pt x="418" y="13286"/>
                      </a:cubicBezTo>
                      <a:cubicBezTo>
                        <a:pt x="-1205" y="7820"/>
                        <a:pt x="2041" y="2069"/>
                        <a:pt x="7649" y="446"/>
                      </a:cubicBezTo>
                      <a:close/>
                    </a:path>
                  </a:pathLst>
                </a:custGeom>
                <a:grpFill/>
                <a:ln w="2845" cap="flat">
                  <a:noFill/>
                  <a:prstDash val="solid"/>
                  <a:miter/>
                </a:ln>
              </p:spPr>
              <p:txBody>
                <a:bodyPr rtlCol="0" anchor="ctr"/>
                <a:lstStyle/>
                <a:p>
                  <a:endParaRPr lang="en-US"/>
                </a:p>
              </p:txBody>
            </p:sp>
            <p:sp>
              <p:nvSpPr>
                <p:cNvPr id="1315" name="Freeform: Shape 1314">
                  <a:extLst>
                    <a:ext uri="{FF2B5EF4-FFF2-40B4-BE49-F238E27FC236}">
                      <a16:creationId xmlns:a16="http://schemas.microsoft.com/office/drawing/2014/main" id="{36B46480-3032-B919-80D2-80BDCCC45050}"/>
                    </a:ext>
                  </a:extLst>
                </p:cNvPr>
                <p:cNvSpPr/>
                <p:nvPr/>
              </p:nvSpPr>
              <p:spPr>
                <a:xfrm>
                  <a:off x="6892059" y="1552361"/>
                  <a:ext cx="18965" cy="18567"/>
                </a:xfrm>
                <a:custGeom>
                  <a:avLst/>
                  <a:gdLst>
                    <a:gd name="connsiteX0" fmla="*/ 7295 w 18965"/>
                    <a:gd name="connsiteY0" fmla="*/ 297 h 18567"/>
                    <a:gd name="connsiteX1" fmla="*/ 18711 w 18965"/>
                    <a:gd name="connsiteY1" fmla="*/ 6958 h 18567"/>
                    <a:gd name="connsiteX2" fmla="*/ 11679 w 18965"/>
                    <a:gd name="connsiteY2" fmla="*/ 18260 h 18567"/>
                    <a:gd name="connsiteX3" fmla="*/ 263 w 18965"/>
                    <a:gd name="connsiteY3" fmla="*/ 11598 h 18567"/>
                    <a:gd name="connsiteX4" fmla="*/ 7295 w 18965"/>
                    <a:gd name="connsiteY4" fmla="*/ 297 h 1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65" h="18567">
                      <a:moveTo>
                        <a:pt x="7295" y="297"/>
                      </a:moveTo>
                      <a:cubicBezTo>
                        <a:pt x="12391" y="-985"/>
                        <a:pt x="17515" y="2005"/>
                        <a:pt x="18711" y="6958"/>
                      </a:cubicBezTo>
                      <a:cubicBezTo>
                        <a:pt x="19907" y="11911"/>
                        <a:pt x="16775" y="16950"/>
                        <a:pt x="11679" y="18260"/>
                      </a:cubicBezTo>
                      <a:cubicBezTo>
                        <a:pt x="6583" y="19569"/>
                        <a:pt x="1459" y="16580"/>
                        <a:pt x="263" y="11598"/>
                      </a:cubicBezTo>
                      <a:cubicBezTo>
                        <a:pt x="-961" y="6616"/>
                        <a:pt x="2199" y="1577"/>
                        <a:pt x="7295" y="297"/>
                      </a:cubicBezTo>
                      <a:close/>
                    </a:path>
                  </a:pathLst>
                </a:custGeom>
                <a:grpFill/>
                <a:ln w="2845" cap="flat">
                  <a:noFill/>
                  <a:prstDash val="solid"/>
                  <a:miter/>
                </a:ln>
              </p:spPr>
              <p:txBody>
                <a:bodyPr rtlCol="0" anchor="ctr"/>
                <a:lstStyle/>
                <a:p>
                  <a:endParaRPr lang="en-US"/>
                </a:p>
              </p:txBody>
            </p:sp>
            <p:sp>
              <p:nvSpPr>
                <p:cNvPr id="1316" name="Freeform: Shape 1315">
                  <a:extLst>
                    <a:ext uri="{FF2B5EF4-FFF2-40B4-BE49-F238E27FC236}">
                      <a16:creationId xmlns:a16="http://schemas.microsoft.com/office/drawing/2014/main" id="{9771A255-3902-8D8C-B8A6-4C489558669E}"/>
                    </a:ext>
                  </a:extLst>
                </p:cNvPr>
                <p:cNvSpPr/>
                <p:nvPr/>
              </p:nvSpPr>
              <p:spPr>
                <a:xfrm>
                  <a:off x="6855442" y="1389866"/>
                  <a:ext cx="16909" cy="16398"/>
                </a:xfrm>
                <a:custGeom>
                  <a:avLst/>
                  <a:gdLst>
                    <a:gd name="connsiteX0" fmla="*/ 6704 w 16909"/>
                    <a:gd name="connsiteY0" fmla="*/ 181 h 16398"/>
                    <a:gd name="connsiteX1" fmla="*/ 16725 w 16909"/>
                    <a:gd name="connsiteY1" fmla="*/ 6472 h 16398"/>
                    <a:gd name="connsiteX2" fmla="*/ 10206 w 16909"/>
                    <a:gd name="connsiteY2" fmla="*/ 16208 h 16398"/>
                    <a:gd name="connsiteX3" fmla="*/ 185 w 16909"/>
                    <a:gd name="connsiteY3" fmla="*/ 9917 h 16398"/>
                    <a:gd name="connsiteX4" fmla="*/ 6704 w 16909"/>
                    <a:gd name="connsiteY4" fmla="*/ 181 h 16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9" h="16398">
                      <a:moveTo>
                        <a:pt x="6704" y="181"/>
                      </a:moveTo>
                      <a:cubicBezTo>
                        <a:pt x="11287" y="-759"/>
                        <a:pt x="15757" y="2060"/>
                        <a:pt x="16725" y="6472"/>
                      </a:cubicBezTo>
                      <a:cubicBezTo>
                        <a:pt x="17693" y="10885"/>
                        <a:pt x="14760" y="15240"/>
                        <a:pt x="10206" y="16208"/>
                      </a:cubicBezTo>
                      <a:cubicBezTo>
                        <a:pt x="5651" y="17176"/>
                        <a:pt x="1153" y="14358"/>
                        <a:pt x="185" y="9917"/>
                      </a:cubicBezTo>
                      <a:cubicBezTo>
                        <a:pt x="-783" y="5476"/>
                        <a:pt x="2149" y="1120"/>
                        <a:pt x="6704" y="181"/>
                      </a:cubicBezTo>
                      <a:close/>
                    </a:path>
                  </a:pathLst>
                </a:custGeom>
                <a:grpFill/>
                <a:ln w="2845" cap="flat">
                  <a:noFill/>
                  <a:prstDash val="solid"/>
                  <a:miter/>
                </a:ln>
              </p:spPr>
              <p:txBody>
                <a:bodyPr rtlCol="0" anchor="ctr"/>
                <a:lstStyle/>
                <a:p>
                  <a:endParaRPr lang="en-US"/>
                </a:p>
              </p:txBody>
            </p:sp>
            <p:sp>
              <p:nvSpPr>
                <p:cNvPr id="1317" name="Freeform: Shape 1316">
                  <a:extLst>
                    <a:ext uri="{FF2B5EF4-FFF2-40B4-BE49-F238E27FC236}">
                      <a16:creationId xmlns:a16="http://schemas.microsoft.com/office/drawing/2014/main" id="{3BE61C40-B874-C795-8C10-C9060595B038}"/>
                    </a:ext>
                  </a:extLst>
                </p:cNvPr>
                <p:cNvSpPr/>
                <p:nvPr/>
              </p:nvSpPr>
              <p:spPr>
                <a:xfrm>
                  <a:off x="6825895" y="1225884"/>
                  <a:ext cx="14769" cy="14356"/>
                </a:xfrm>
                <a:custGeom>
                  <a:avLst/>
                  <a:gdLst>
                    <a:gd name="connsiteX0" fmla="*/ 6218 w 14769"/>
                    <a:gd name="connsiteY0" fmla="*/ 100 h 14356"/>
                    <a:gd name="connsiteX1" fmla="*/ 14673 w 14769"/>
                    <a:gd name="connsiteY1" fmla="*/ 5965 h 14356"/>
                    <a:gd name="connsiteX2" fmla="*/ 8552 w 14769"/>
                    <a:gd name="connsiteY2" fmla="*/ 14249 h 14356"/>
                    <a:gd name="connsiteX3" fmla="*/ 97 w 14769"/>
                    <a:gd name="connsiteY3" fmla="*/ 8385 h 14356"/>
                    <a:gd name="connsiteX4" fmla="*/ 6218 w 14769"/>
                    <a:gd name="connsiteY4" fmla="*/ 10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9" h="14356">
                      <a:moveTo>
                        <a:pt x="6218" y="100"/>
                      </a:moveTo>
                      <a:cubicBezTo>
                        <a:pt x="10232" y="-554"/>
                        <a:pt x="14018" y="2065"/>
                        <a:pt x="14673" y="5965"/>
                      </a:cubicBezTo>
                      <a:cubicBezTo>
                        <a:pt x="15327" y="9865"/>
                        <a:pt x="12594" y="13566"/>
                        <a:pt x="8552" y="14249"/>
                      </a:cubicBezTo>
                      <a:cubicBezTo>
                        <a:pt x="4538" y="14932"/>
                        <a:pt x="752" y="12285"/>
                        <a:pt x="97" y="8385"/>
                      </a:cubicBezTo>
                      <a:cubicBezTo>
                        <a:pt x="-558" y="4484"/>
                        <a:pt x="2175" y="755"/>
                        <a:pt x="6218" y="100"/>
                      </a:cubicBezTo>
                      <a:close/>
                    </a:path>
                  </a:pathLst>
                </a:custGeom>
                <a:grpFill/>
                <a:ln w="2845" cap="flat">
                  <a:noFill/>
                  <a:prstDash val="solid"/>
                  <a:miter/>
                </a:ln>
              </p:spPr>
              <p:txBody>
                <a:bodyPr rtlCol="0" anchor="ctr"/>
                <a:lstStyle/>
                <a:p>
                  <a:endParaRPr lang="en-US"/>
                </a:p>
              </p:txBody>
            </p:sp>
            <p:sp>
              <p:nvSpPr>
                <p:cNvPr id="1318" name="Freeform: Shape 1317">
                  <a:extLst>
                    <a:ext uri="{FF2B5EF4-FFF2-40B4-BE49-F238E27FC236}">
                      <a16:creationId xmlns:a16="http://schemas.microsoft.com/office/drawing/2014/main" id="{1176EFC5-5FB0-8506-782F-E6F90DBEF114}"/>
                    </a:ext>
                  </a:extLst>
                </p:cNvPr>
                <p:cNvSpPr/>
                <p:nvPr/>
              </p:nvSpPr>
              <p:spPr>
                <a:xfrm>
                  <a:off x="6802862" y="1060819"/>
                  <a:ext cx="12632" cy="12283"/>
                </a:xfrm>
                <a:custGeom>
                  <a:avLst/>
                  <a:gdLst>
                    <a:gd name="connsiteX0" fmla="*/ 5621 w 12632"/>
                    <a:gd name="connsiteY0" fmla="*/ 49 h 12283"/>
                    <a:gd name="connsiteX1" fmla="*/ 12596 w 12632"/>
                    <a:gd name="connsiteY1" fmla="*/ 5373 h 12283"/>
                    <a:gd name="connsiteX2" fmla="*/ 7017 w 12632"/>
                    <a:gd name="connsiteY2" fmla="*/ 12234 h 12283"/>
                    <a:gd name="connsiteX3" fmla="*/ 42 w 12632"/>
                    <a:gd name="connsiteY3" fmla="*/ 6910 h 12283"/>
                    <a:gd name="connsiteX4" fmla="*/ 5621 w 12632"/>
                    <a:gd name="connsiteY4" fmla="*/ 49 h 12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2" h="12283">
                      <a:moveTo>
                        <a:pt x="5621" y="49"/>
                      </a:moveTo>
                      <a:cubicBezTo>
                        <a:pt x="9095" y="-378"/>
                        <a:pt x="12198" y="2014"/>
                        <a:pt x="12596" y="5373"/>
                      </a:cubicBezTo>
                      <a:cubicBezTo>
                        <a:pt x="12966" y="8732"/>
                        <a:pt x="10490" y="11807"/>
                        <a:pt x="7017" y="12234"/>
                      </a:cubicBezTo>
                      <a:cubicBezTo>
                        <a:pt x="3543" y="12661"/>
                        <a:pt x="440" y="10298"/>
                        <a:pt x="42" y="6910"/>
                      </a:cubicBezTo>
                      <a:cubicBezTo>
                        <a:pt x="-357" y="3551"/>
                        <a:pt x="2148" y="476"/>
                        <a:pt x="5621" y="49"/>
                      </a:cubicBezTo>
                      <a:close/>
                    </a:path>
                  </a:pathLst>
                </a:custGeom>
                <a:grpFill/>
                <a:ln w="2845" cap="flat">
                  <a:noFill/>
                  <a:prstDash val="solid"/>
                  <a:miter/>
                </a:ln>
              </p:spPr>
              <p:txBody>
                <a:bodyPr rtlCol="0" anchor="ctr"/>
                <a:lstStyle/>
                <a:p>
                  <a:endParaRPr lang="en-US"/>
                </a:p>
              </p:txBody>
            </p:sp>
            <p:sp>
              <p:nvSpPr>
                <p:cNvPr id="1319" name="Freeform: Shape 1318">
                  <a:extLst>
                    <a:ext uri="{FF2B5EF4-FFF2-40B4-BE49-F238E27FC236}">
                      <a16:creationId xmlns:a16="http://schemas.microsoft.com/office/drawing/2014/main" id="{C48B7109-C786-A3AF-47DD-5B896F432127}"/>
                    </a:ext>
                  </a:extLst>
                </p:cNvPr>
                <p:cNvSpPr/>
                <p:nvPr/>
              </p:nvSpPr>
              <p:spPr>
                <a:xfrm>
                  <a:off x="6786884" y="894882"/>
                  <a:ext cx="10518" cy="10168"/>
                </a:xfrm>
                <a:custGeom>
                  <a:avLst/>
                  <a:gdLst>
                    <a:gd name="connsiteX0" fmla="*/ 4804 w 10518"/>
                    <a:gd name="connsiteY0" fmla="*/ 17 h 10168"/>
                    <a:gd name="connsiteX1" fmla="*/ 10497 w 10518"/>
                    <a:gd name="connsiteY1" fmla="*/ 4657 h 10168"/>
                    <a:gd name="connsiteX2" fmla="*/ 5714 w 10518"/>
                    <a:gd name="connsiteY2" fmla="*/ 10152 h 10168"/>
                    <a:gd name="connsiteX3" fmla="*/ 21 w 10518"/>
                    <a:gd name="connsiteY3" fmla="*/ 5511 h 10168"/>
                    <a:gd name="connsiteX4" fmla="*/ 4804 w 10518"/>
                    <a:gd name="connsiteY4" fmla="*/ 17 h 1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8" h="10168">
                      <a:moveTo>
                        <a:pt x="4804" y="17"/>
                      </a:moveTo>
                      <a:cubicBezTo>
                        <a:pt x="7707" y="-211"/>
                        <a:pt x="10241" y="1867"/>
                        <a:pt x="10497" y="4657"/>
                      </a:cubicBezTo>
                      <a:cubicBezTo>
                        <a:pt x="10753" y="7447"/>
                        <a:pt x="8618" y="9924"/>
                        <a:pt x="5714" y="10152"/>
                      </a:cubicBezTo>
                      <a:cubicBezTo>
                        <a:pt x="2839" y="10379"/>
                        <a:pt x="277" y="8301"/>
                        <a:pt x="21" y="5511"/>
                      </a:cubicBezTo>
                      <a:cubicBezTo>
                        <a:pt x="-235" y="2693"/>
                        <a:pt x="1900" y="245"/>
                        <a:pt x="4804" y="17"/>
                      </a:cubicBezTo>
                      <a:close/>
                    </a:path>
                  </a:pathLst>
                </a:custGeom>
                <a:grpFill/>
                <a:ln w="2845" cap="flat">
                  <a:noFill/>
                  <a:prstDash val="solid"/>
                  <a:miter/>
                </a:ln>
              </p:spPr>
              <p:txBody>
                <a:bodyPr rtlCol="0" anchor="ctr"/>
                <a:lstStyle/>
                <a:p>
                  <a:endParaRPr lang="en-US"/>
                </a:p>
              </p:txBody>
            </p:sp>
            <p:sp>
              <p:nvSpPr>
                <p:cNvPr id="1320" name="Freeform: Shape 1319">
                  <a:extLst>
                    <a:ext uri="{FF2B5EF4-FFF2-40B4-BE49-F238E27FC236}">
                      <a16:creationId xmlns:a16="http://schemas.microsoft.com/office/drawing/2014/main" id="{8E3D7D0F-A240-1CB2-CC0E-B315199B0592}"/>
                    </a:ext>
                  </a:extLst>
                </p:cNvPr>
                <p:cNvSpPr/>
                <p:nvPr/>
              </p:nvSpPr>
              <p:spPr>
                <a:xfrm>
                  <a:off x="6777735" y="728385"/>
                  <a:ext cx="8346" cy="8147"/>
                </a:xfrm>
                <a:custGeom>
                  <a:avLst/>
                  <a:gdLst>
                    <a:gd name="connsiteX0" fmla="*/ 4017 w 8346"/>
                    <a:gd name="connsiteY0" fmla="*/ 3 h 8147"/>
                    <a:gd name="connsiteX1" fmla="*/ 8344 w 8346"/>
                    <a:gd name="connsiteY1" fmla="*/ 3903 h 8147"/>
                    <a:gd name="connsiteX2" fmla="*/ 4330 w 8346"/>
                    <a:gd name="connsiteY2" fmla="*/ 8145 h 8147"/>
                    <a:gd name="connsiteX3" fmla="*/ 3 w 8346"/>
                    <a:gd name="connsiteY3" fmla="*/ 4245 h 8147"/>
                    <a:gd name="connsiteX4" fmla="*/ 4017 w 8346"/>
                    <a:gd name="connsiteY4" fmla="*/ 3 h 8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6" h="8147">
                      <a:moveTo>
                        <a:pt x="4017" y="3"/>
                      </a:moveTo>
                      <a:cubicBezTo>
                        <a:pt x="6323" y="-82"/>
                        <a:pt x="8259" y="1654"/>
                        <a:pt x="8344" y="3903"/>
                      </a:cubicBezTo>
                      <a:cubicBezTo>
                        <a:pt x="8429" y="6152"/>
                        <a:pt x="6636" y="8031"/>
                        <a:pt x="4330" y="8145"/>
                      </a:cubicBezTo>
                      <a:cubicBezTo>
                        <a:pt x="2024" y="8230"/>
                        <a:pt x="88" y="6494"/>
                        <a:pt x="3" y="4245"/>
                      </a:cubicBezTo>
                      <a:cubicBezTo>
                        <a:pt x="-83" y="1996"/>
                        <a:pt x="1711" y="117"/>
                        <a:pt x="4017" y="3"/>
                      </a:cubicBezTo>
                      <a:close/>
                    </a:path>
                  </a:pathLst>
                </a:custGeom>
                <a:grpFill/>
                <a:ln w="2845" cap="flat">
                  <a:noFill/>
                  <a:prstDash val="solid"/>
                  <a:miter/>
                </a:ln>
              </p:spPr>
              <p:txBody>
                <a:bodyPr rtlCol="0" anchor="ctr"/>
                <a:lstStyle/>
                <a:p>
                  <a:endParaRPr lang="en-US"/>
                </a:p>
              </p:txBody>
            </p:sp>
            <p:sp>
              <p:nvSpPr>
                <p:cNvPr id="1321" name="Freeform: Shape 1320">
                  <a:extLst>
                    <a:ext uri="{FF2B5EF4-FFF2-40B4-BE49-F238E27FC236}">
                      <a16:creationId xmlns:a16="http://schemas.microsoft.com/office/drawing/2014/main" id="{3717124C-B5B8-802E-902C-7949CBC5ACD6}"/>
                    </a:ext>
                  </a:extLst>
                </p:cNvPr>
                <p:cNvSpPr/>
                <p:nvPr/>
              </p:nvSpPr>
              <p:spPr>
                <a:xfrm>
                  <a:off x="6775005" y="561621"/>
                  <a:ext cx="6234" cy="6035"/>
                </a:xfrm>
                <a:custGeom>
                  <a:avLst/>
                  <a:gdLst>
                    <a:gd name="connsiteX0" fmla="*/ 3074 w 6234"/>
                    <a:gd name="connsiteY0" fmla="*/ 0 h 6035"/>
                    <a:gd name="connsiteX1" fmla="*/ 6234 w 6234"/>
                    <a:gd name="connsiteY1" fmla="*/ 3018 h 6035"/>
                    <a:gd name="connsiteX2" fmla="*/ 3160 w 6234"/>
                    <a:gd name="connsiteY2" fmla="*/ 6035 h 6035"/>
                    <a:gd name="connsiteX3" fmla="*/ 0 w 6234"/>
                    <a:gd name="connsiteY3" fmla="*/ 3018 h 6035"/>
                    <a:gd name="connsiteX4" fmla="*/ 3074 w 6234"/>
                    <a:gd name="connsiteY4" fmla="*/ 0 h 6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4" h="6035">
                      <a:moveTo>
                        <a:pt x="3074" y="0"/>
                      </a:moveTo>
                      <a:cubicBezTo>
                        <a:pt x="4782" y="0"/>
                        <a:pt x="6206" y="1366"/>
                        <a:pt x="6234" y="3018"/>
                      </a:cubicBezTo>
                      <a:cubicBezTo>
                        <a:pt x="6234" y="4697"/>
                        <a:pt x="4868" y="6035"/>
                        <a:pt x="3160" y="6035"/>
                      </a:cubicBezTo>
                      <a:cubicBezTo>
                        <a:pt x="1452" y="6035"/>
                        <a:pt x="28" y="4697"/>
                        <a:pt x="0" y="3018"/>
                      </a:cubicBezTo>
                      <a:cubicBezTo>
                        <a:pt x="0" y="1338"/>
                        <a:pt x="1366" y="0"/>
                        <a:pt x="3074" y="0"/>
                      </a:cubicBezTo>
                      <a:close/>
                    </a:path>
                  </a:pathLst>
                </a:custGeom>
                <a:grpFill/>
                <a:ln w="2845" cap="flat">
                  <a:noFill/>
                  <a:prstDash val="solid"/>
                  <a:miter/>
                </a:ln>
              </p:spPr>
              <p:txBody>
                <a:bodyPr rtlCol="0" anchor="ctr"/>
                <a:lstStyle/>
                <a:p>
                  <a:endParaRPr lang="en-US"/>
                </a:p>
              </p:txBody>
            </p:sp>
          </p:grpSp>
          <p:grpSp>
            <p:nvGrpSpPr>
              <p:cNvPr id="731" name="Graphic 9">
                <a:extLst>
                  <a:ext uri="{FF2B5EF4-FFF2-40B4-BE49-F238E27FC236}">
                    <a16:creationId xmlns:a16="http://schemas.microsoft.com/office/drawing/2014/main" id="{8DB92C4A-C7BE-18DE-C0D7-08BCA32D6715}"/>
                  </a:ext>
                </a:extLst>
              </p:cNvPr>
              <p:cNvGrpSpPr/>
              <p:nvPr/>
            </p:nvGrpSpPr>
            <p:grpSpPr>
              <a:xfrm>
                <a:off x="6611426" y="561393"/>
                <a:ext cx="5639718" cy="4295518"/>
                <a:chOff x="6611426" y="561393"/>
                <a:chExt cx="5639718" cy="4295518"/>
              </a:xfrm>
              <a:grpFill/>
            </p:grpSpPr>
            <p:sp>
              <p:nvSpPr>
                <p:cNvPr id="1228" name="Freeform: Shape 1227">
                  <a:extLst>
                    <a:ext uri="{FF2B5EF4-FFF2-40B4-BE49-F238E27FC236}">
                      <a16:creationId xmlns:a16="http://schemas.microsoft.com/office/drawing/2014/main" id="{015F29A1-75D3-E3E7-FFB6-06A0A9215CE3}"/>
                    </a:ext>
                  </a:extLst>
                </p:cNvPr>
                <p:cNvSpPr/>
                <p:nvPr/>
              </p:nvSpPr>
              <p:spPr>
                <a:xfrm>
                  <a:off x="12145429" y="4544570"/>
                  <a:ext cx="105716" cy="108099"/>
                </a:xfrm>
                <a:custGeom>
                  <a:avLst/>
                  <a:gdLst>
                    <a:gd name="connsiteX0" fmla="*/ 2616 w 105716"/>
                    <a:gd name="connsiteY0" fmla="*/ 70275 h 108099"/>
                    <a:gd name="connsiteX1" fmla="*/ 35724 w 105716"/>
                    <a:gd name="connsiteY1" fmla="*/ 2463 h 108099"/>
                    <a:gd name="connsiteX2" fmla="*/ 75779 w 105716"/>
                    <a:gd name="connsiteY2" fmla="*/ 6050 h 108099"/>
                    <a:gd name="connsiteX3" fmla="*/ 102682 w 105716"/>
                    <a:gd name="connsiteY3" fmla="*/ 37251 h 108099"/>
                    <a:gd name="connsiteX4" fmla="*/ 100461 w 105716"/>
                    <a:gd name="connsiteY4" fmla="*/ 78701 h 108099"/>
                    <a:gd name="connsiteX5" fmla="*/ 69715 w 105716"/>
                    <a:gd name="connsiteY5" fmla="*/ 105518 h 108099"/>
                    <a:gd name="connsiteX6" fmla="*/ 2616 w 105716"/>
                    <a:gd name="connsiteY6" fmla="*/ 70246 h 10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16" h="108099">
                      <a:moveTo>
                        <a:pt x="2616" y="70275"/>
                      </a:moveTo>
                      <a:cubicBezTo>
                        <a:pt x="-6352" y="41692"/>
                        <a:pt x="8481" y="11317"/>
                        <a:pt x="35724" y="2463"/>
                      </a:cubicBezTo>
                      <a:cubicBezTo>
                        <a:pt x="49361" y="-2035"/>
                        <a:pt x="63709" y="-99"/>
                        <a:pt x="75779" y="6050"/>
                      </a:cubicBezTo>
                      <a:cubicBezTo>
                        <a:pt x="87850" y="12199"/>
                        <a:pt x="97814" y="23074"/>
                        <a:pt x="102682" y="37251"/>
                      </a:cubicBezTo>
                      <a:cubicBezTo>
                        <a:pt x="107550" y="51429"/>
                        <a:pt x="106383" y="66203"/>
                        <a:pt x="100461" y="78701"/>
                      </a:cubicBezTo>
                      <a:cubicBezTo>
                        <a:pt x="94569" y="91227"/>
                        <a:pt x="83722" y="100935"/>
                        <a:pt x="69715" y="105518"/>
                      </a:cubicBezTo>
                      <a:cubicBezTo>
                        <a:pt x="41617" y="114628"/>
                        <a:pt x="11583" y="98856"/>
                        <a:pt x="2616" y="70246"/>
                      </a:cubicBezTo>
                      <a:close/>
                    </a:path>
                  </a:pathLst>
                </a:custGeom>
                <a:grpFill/>
                <a:ln w="2845" cap="flat">
                  <a:noFill/>
                  <a:prstDash val="solid"/>
                  <a:miter/>
                </a:ln>
              </p:spPr>
              <p:txBody>
                <a:bodyPr rtlCol="0" anchor="ctr"/>
                <a:lstStyle/>
                <a:p>
                  <a:endParaRPr lang="en-US"/>
                </a:p>
              </p:txBody>
            </p:sp>
            <p:sp>
              <p:nvSpPr>
                <p:cNvPr id="1229" name="Freeform: Shape 1228">
                  <a:extLst>
                    <a:ext uri="{FF2B5EF4-FFF2-40B4-BE49-F238E27FC236}">
                      <a16:creationId xmlns:a16="http://schemas.microsoft.com/office/drawing/2014/main" id="{AEB37EB9-8F16-B07B-3445-6FF740A019B7}"/>
                    </a:ext>
                  </a:extLst>
                </p:cNvPr>
                <p:cNvSpPr/>
                <p:nvPr/>
              </p:nvSpPr>
              <p:spPr>
                <a:xfrm>
                  <a:off x="11979671" y="4596923"/>
                  <a:ext cx="103483" cy="106147"/>
                </a:xfrm>
                <a:custGeom>
                  <a:avLst/>
                  <a:gdLst>
                    <a:gd name="connsiteX0" fmla="*/ 1920 w 103483"/>
                    <a:gd name="connsiteY0" fmla="*/ 66687 h 106147"/>
                    <a:gd name="connsiteX1" fmla="*/ 37163 w 103483"/>
                    <a:gd name="connsiteY1" fmla="*/ 2036 h 106147"/>
                    <a:gd name="connsiteX2" fmla="*/ 101188 w 103483"/>
                    <a:gd name="connsiteY2" fmla="*/ 38447 h 106147"/>
                    <a:gd name="connsiteX3" fmla="*/ 66286 w 103483"/>
                    <a:gd name="connsiteY3" fmla="*/ 104294 h 106147"/>
                    <a:gd name="connsiteX4" fmla="*/ 1948 w 103483"/>
                    <a:gd name="connsiteY4" fmla="*/ 66716 h 10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3" h="106147">
                      <a:moveTo>
                        <a:pt x="1920" y="66687"/>
                      </a:moveTo>
                      <a:cubicBezTo>
                        <a:pt x="-5710" y="38304"/>
                        <a:pt x="10090" y="9466"/>
                        <a:pt x="37163" y="2036"/>
                      </a:cubicBezTo>
                      <a:cubicBezTo>
                        <a:pt x="64065" y="-5964"/>
                        <a:pt x="92733" y="10320"/>
                        <a:pt x="101188" y="38447"/>
                      </a:cubicBezTo>
                      <a:cubicBezTo>
                        <a:pt x="109643" y="66573"/>
                        <a:pt x="94014" y="96038"/>
                        <a:pt x="66286" y="104294"/>
                      </a:cubicBezTo>
                      <a:cubicBezTo>
                        <a:pt x="38387" y="111980"/>
                        <a:pt x="9549" y="95042"/>
                        <a:pt x="1948" y="66716"/>
                      </a:cubicBezTo>
                      <a:close/>
                    </a:path>
                  </a:pathLst>
                </a:custGeom>
                <a:grpFill/>
                <a:ln w="2845" cap="flat">
                  <a:noFill/>
                  <a:prstDash val="solid"/>
                  <a:miter/>
                </a:ln>
              </p:spPr>
              <p:txBody>
                <a:bodyPr rtlCol="0" anchor="ctr"/>
                <a:lstStyle/>
                <a:p>
                  <a:endParaRPr lang="en-US"/>
                </a:p>
              </p:txBody>
            </p:sp>
            <p:sp>
              <p:nvSpPr>
                <p:cNvPr id="1230" name="Freeform: Shape 1229">
                  <a:extLst>
                    <a:ext uri="{FF2B5EF4-FFF2-40B4-BE49-F238E27FC236}">
                      <a16:creationId xmlns:a16="http://schemas.microsoft.com/office/drawing/2014/main" id="{0DCB81D9-65EB-C788-972E-3055D3F6BB17}"/>
                    </a:ext>
                  </a:extLst>
                </p:cNvPr>
                <p:cNvSpPr/>
                <p:nvPr/>
              </p:nvSpPr>
              <p:spPr>
                <a:xfrm>
                  <a:off x="11811969" y="4642136"/>
                  <a:ext cx="101241" cy="104027"/>
                </a:xfrm>
                <a:custGeom>
                  <a:avLst/>
                  <a:gdLst>
                    <a:gd name="connsiteX0" fmla="*/ 1345 w 101241"/>
                    <a:gd name="connsiteY0" fmla="*/ 63664 h 104027"/>
                    <a:gd name="connsiteX1" fmla="*/ 7494 w 101241"/>
                    <a:gd name="connsiteY1" fmla="*/ 24606 h 104027"/>
                    <a:gd name="connsiteX2" fmla="*/ 38326 w 101241"/>
                    <a:gd name="connsiteY2" fmla="*/ 1375 h 104027"/>
                    <a:gd name="connsiteX3" fmla="*/ 99589 w 101241"/>
                    <a:gd name="connsiteY3" fmla="*/ 40007 h 104027"/>
                    <a:gd name="connsiteX4" fmla="*/ 62666 w 101241"/>
                    <a:gd name="connsiteY4" fmla="*/ 102580 h 104027"/>
                    <a:gd name="connsiteX5" fmla="*/ 24091 w 101241"/>
                    <a:gd name="connsiteY5" fmla="*/ 96288 h 104027"/>
                    <a:gd name="connsiteX6" fmla="*/ 1345 w 101241"/>
                    <a:gd name="connsiteY6" fmla="*/ 63635 h 104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41" h="104027">
                      <a:moveTo>
                        <a:pt x="1345" y="63664"/>
                      </a:moveTo>
                      <a:cubicBezTo>
                        <a:pt x="-1843" y="49629"/>
                        <a:pt x="805" y="35822"/>
                        <a:pt x="7494" y="24606"/>
                      </a:cubicBezTo>
                      <a:cubicBezTo>
                        <a:pt x="14185" y="13275"/>
                        <a:pt x="24946" y="4649"/>
                        <a:pt x="38326" y="1375"/>
                      </a:cubicBezTo>
                      <a:cubicBezTo>
                        <a:pt x="65029" y="-5144"/>
                        <a:pt x="92472" y="12136"/>
                        <a:pt x="99589" y="40007"/>
                      </a:cubicBezTo>
                      <a:cubicBezTo>
                        <a:pt x="106706" y="67849"/>
                        <a:pt x="90166" y="95890"/>
                        <a:pt x="62666" y="102580"/>
                      </a:cubicBezTo>
                      <a:cubicBezTo>
                        <a:pt x="48944" y="105939"/>
                        <a:pt x="35166" y="103292"/>
                        <a:pt x="24091" y="96288"/>
                      </a:cubicBezTo>
                      <a:cubicBezTo>
                        <a:pt x="12989" y="89200"/>
                        <a:pt x="4534" y="77642"/>
                        <a:pt x="1345" y="63635"/>
                      </a:cubicBezTo>
                      <a:close/>
                    </a:path>
                  </a:pathLst>
                </a:custGeom>
                <a:grpFill/>
                <a:ln w="2845" cap="flat">
                  <a:noFill/>
                  <a:prstDash val="solid"/>
                  <a:miter/>
                </a:ln>
              </p:spPr>
              <p:txBody>
                <a:bodyPr rtlCol="0" anchor="ctr"/>
                <a:lstStyle/>
                <a:p>
                  <a:endParaRPr lang="en-US"/>
                </a:p>
              </p:txBody>
            </p:sp>
            <p:sp>
              <p:nvSpPr>
                <p:cNvPr id="1231" name="Freeform: Shape 1230">
                  <a:extLst>
                    <a:ext uri="{FF2B5EF4-FFF2-40B4-BE49-F238E27FC236}">
                      <a16:creationId xmlns:a16="http://schemas.microsoft.com/office/drawing/2014/main" id="{B8E3A6D2-7BF6-3407-D1C1-DF6ED2D8481E}"/>
                    </a:ext>
                  </a:extLst>
                </p:cNvPr>
                <p:cNvSpPr/>
                <p:nvPr/>
              </p:nvSpPr>
              <p:spPr>
                <a:xfrm>
                  <a:off x="11642508" y="4680601"/>
                  <a:ext cx="99043" cy="101671"/>
                </a:xfrm>
                <a:custGeom>
                  <a:avLst/>
                  <a:gdLst>
                    <a:gd name="connsiteX0" fmla="*/ 880 w 99043"/>
                    <a:gd name="connsiteY0" fmla="*/ 60130 h 101671"/>
                    <a:gd name="connsiteX1" fmla="*/ 39596 w 99043"/>
                    <a:gd name="connsiteY1" fmla="*/ 859 h 101671"/>
                    <a:gd name="connsiteX2" fmla="*/ 76520 w 99043"/>
                    <a:gd name="connsiteY2" fmla="*/ 8858 h 101671"/>
                    <a:gd name="connsiteX3" fmla="*/ 97928 w 99043"/>
                    <a:gd name="connsiteY3" fmla="*/ 41056 h 101671"/>
                    <a:gd name="connsiteX4" fmla="*/ 91039 w 99043"/>
                    <a:gd name="connsiteY4" fmla="*/ 79403 h 101671"/>
                    <a:gd name="connsiteX5" fmla="*/ 59297 w 99043"/>
                    <a:gd name="connsiteY5" fmla="*/ 100782 h 101671"/>
                    <a:gd name="connsiteX6" fmla="*/ 880 w 99043"/>
                    <a:gd name="connsiteY6" fmla="*/ 60101 h 10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43" h="101671">
                      <a:moveTo>
                        <a:pt x="880" y="60130"/>
                      </a:moveTo>
                      <a:cubicBezTo>
                        <a:pt x="-4188" y="32459"/>
                        <a:pt x="13150" y="5926"/>
                        <a:pt x="39596" y="859"/>
                      </a:cubicBezTo>
                      <a:cubicBezTo>
                        <a:pt x="52834" y="-1732"/>
                        <a:pt x="65986" y="1713"/>
                        <a:pt x="76520" y="8858"/>
                      </a:cubicBezTo>
                      <a:cubicBezTo>
                        <a:pt x="87053" y="16004"/>
                        <a:pt x="95053" y="27277"/>
                        <a:pt x="97928" y="41056"/>
                      </a:cubicBezTo>
                      <a:cubicBezTo>
                        <a:pt x="100803" y="54835"/>
                        <a:pt x="97985" y="68471"/>
                        <a:pt x="91039" y="79403"/>
                      </a:cubicBezTo>
                      <a:cubicBezTo>
                        <a:pt x="84092" y="90334"/>
                        <a:pt x="72876" y="98135"/>
                        <a:pt x="59297" y="100782"/>
                      </a:cubicBezTo>
                      <a:cubicBezTo>
                        <a:pt x="32081" y="105992"/>
                        <a:pt x="5947" y="87772"/>
                        <a:pt x="880" y="60101"/>
                      </a:cubicBezTo>
                      <a:close/>
                    </a:path>
                  </a:pathLst>
                </a:custGeom>
                <a:grpFill/>
                <a:ln w="2845" cap="flat">
                  <a:noFill/>
                  <a:prstDash val="solid"/>
                  <a:miter/>
                </a:ln>
              </p:spPr>
              <p:txBody>
                <a:bodyPr rtlCol="0" anchor="ctr"/>
                <a:lstStyle/>
                <a:p>
                  <a:endParaRPr lang="en-US"/>
                </a:p>
              </p:txBody>
            </p:sp>
            <p:sp>
              <p:nvSpPr>
                <p:cNvPr id="1232" name="Freeform: Shape 1231">
                  <a:extLst>
                    <a:ext uri="{FF2B5EF4-FFF2-40B4-BE49-F238E27FC236}">
                      <a16:creationId xmlns:a16="http://schemas.microsoft.com/office/drawing/2014/main" id="{2165337E-79C9-6C07-D6A0-94620C72F57B}"/>
                    </a:ext>
                  </a:extLst>
                </p:cNvPr>
                <p:cNvSpPr/>
                <p:nvPr/>
              </p:nvSpPr>
              <p:spPr>
                <a:xfrm>
                  <a:off x="11471661" y="4711955"/>
                  <a:ext cx="96858" cy="99722"/>
                </a:xfrm>
                <a:custGeom>
                  <a:avLst/>
                  <a:gdLst>
                    <a:gd name="connsiteX0" fmla="*/ 519 w 96858"/>
                    <a:gd name="connsiteY0" fmla="*/ 56760 h 99722"/>
                    <a:gd name="connsiteX1" fmla="*/ 9458 w 96858"/>
                    <a:gd name="connsiteY1" fmla="*/ 19922 h 99722"/>
                    <a:gd name="connsiteX2" fmla="*/ 22981 w 96858"/>
                    <a:gd name="connsiteY2" fmla="*/ 7253 h 99722"/>
                    <a:gd name="connsiteX3" fmla="*/ 40802 w 96858"/>
                    <a:gd name="connsiteY3" fmla="*/ 620 h 99722"/>
                    <a:gd name="connsiteX4" fmla="*/ 96144 w 96858"/>
                    <a:gd name="connsiteY4" fmla="*/ 41956 h 99722"/>
                    <a:gd name="connsiteX5" fmla="*/ 56032 w 96858"/>
                    <a:gd name="connsiteY5" fmla="*/ 99092 h 99722"/>
                    <a:gd name="connsiteX6" fmla="*/ 36617 w 96858"/>
                    <a:gd name="connsiteY6" fmla="*/ 98038 h 99722"/>
                    <a:gd name="connsiteX7" fmla="*/ 19678 w 96858"/>
                    <a:gd name="connsiteY7" fmla="*/ 89640 h 99722"/>
                    <a:gd name="connsiteX8" fmla="*/ 548 w 96858"/>
                    <a:gd name="connsiteY8" fmla="*/ 56731 h 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58" h="99722">
                      <a:moveTo>
                        <a:pt x="519" y="56760"/>
                      </a:moveTo>
                      <a:cubicBezTo>
                        <a:pt x="-1417" y="43152"/>
                        <a:pt x="2170" y="30056"/>
                        <a:pt x="9458" y="19922"/>
                      </a:cubicBezTo>
                      <a:cubicBezTo>
                        <a:pt x="13103" y="14854"/>
                        <a:pt x="17686" y="10527"/>
                        <a:pt x="22981" y="7253"/>
                      </a:cubicBezTo>
                      <a:cubicBezTo>
                        <a:pt x="28276" y="3980"/>
                        <a:pt x="34311" y="1759"/>
                        <a:pt x="40802" y="620"/>
                      </a:cubicBezTo>
                      <a:cubicBezTo>
                        <a:pt x="66793" y="-3679"/>
                        <a:pt x="91560" y="14826"/>
                        <a:pt x="96144" y="41956"/>
                      </a:cubicBezTo>
                      <a:cubicBezTo>
                        <a:pt x="100728" y="69086"/>
                        <a:pt x="82764" y="94679"/>
                        <a:pt x="56032" y="99092"/>
                      </a:cubicBezTo>
                      <a:cubicBezTo>
                        <a:pt x="49371" y="100259"/>
                        <a:pt x="42795" y="99746"/>
                        <a:pt x="36617" y="98038"/>
                      </a:cubicBezTo>
                      <a:cubicBezTo>
                        <a:pt x="30439" y="96359"/>
                        <a:pt x="24689" y="93484"/>
                        <a:pt x="19678" y="89640"/>
                      </a:cubicBezTo>
                      <a:cubicBezTo>
                        <a:pt x="9629" y="81954"/>
                        <a:pt x="2484" y="70367"/>
                        <a:pt x="548" y="56731"/>
                      </a:cubicBezTo>
                      <a:close/>
                    </a:path>
                  </a:pathLst>
                </a:custGeom>
                <a:grpFill/>
                <a:ln w="2845" cap="flat">
                  <a:noFill/>
                  <a:prstDash val="solid"/>
                  <a:miter/>
                </a:ln>
              </p:spPr>
              <p:txBody>
                <a:bodyPr rtlCol="0" anchor="ctr"/>
                <a:lstStyle/>
                <a:p>
                  <a:endParaRPr lang="en-US"/>
                </a:p>
              </p:txBody>
            </p:sp>
            <p:sp>
              <p:nvSpPr>
                <p:cNvPr id="1233" name="Freeform: Shape 1232">
                  <a:extLst>
                    <a:ext uri="{FF2B5EF4-FFF2-40B4-BE49-F238E27FC236}">
                      <a16:creationId xmlns:a16="http://schemas.microsoft.com/office/drawing/2014/main" id="{69777747-67F3-53F8-C479-082E5E7AC3D0}"/>
                    </a:ext>
                  </a:extLst>
                </p:cNvPr>
                <p:cNvSpPr/>
                <p:nvPr/>
              </p:nvSpPr>
              <p:spPr>
                <a:xfrm>
                  <a:off x="11299776" y="4736023"/>
                  <a:ext cx="94655" cy="97426"/>
                </a:xfrm>
                <a:custGeom>
                  <a:avLst/>
                  <a:gdLst>
                    <a:gd name="connsiteX0" fmla="*/ 256 w 94655"/>
                    <a:gd name="connsiteY0" fmla="*/ 54071 h 97426"/>
                    <a:gd name="connsiteX1" fmla="*/ 41791 w 94655"/>
                    <a:gd name="connsiteY1" fmla="*/ 295 h 97426"/>
                    <a:gd name="connsiteX2" fmla="*/ 94258 w 94655"/>
                    <a:gd name="connsiteY2" fmla="*/ 43339 h 97426"/>
                    <a:gd name="connsiteX3" fmla="*/ 52723 w 94655"/>
                    <a:gd name="connsiteY3" fmla="*/ 97115 h 97426"/>
                    <a:gd name="connsiteX4" fmla="*/ 256 w 94655"/>
                    <a:gd name="connsiteY4" fmla="*/ 54071 h 9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55" h="97426">
                      <a:moveTo>
                        <a:pt x="256" y="54071"/>
                      </a:moveTo>
                      <a:cubicBezTo>
                        <a:pt x="-2420" y="27311"/>
                        <a:pt x="16198" y="3227"/>
                        <a:pt x="41791" y="295"/>
                      </a:cubicBezTo>
                      <a:cubicBezTo>
                        <a:pt x="67384" y="-2637"/>
                        <a:pt x="90871" y="16636"/>
                        <a:pt x="94258" y="43339"/>
                      </a:cubicBezTo>
                      <a:cubicBezTo>
                        <a:pt x="97646" y="70042"/>
                        <a:pt x="79028" y="94126"/>
                        <a:pt x="52723" y="97115"/>
                      </a:cubicBezTo>
                      <a:cubicBezTo>
                        <a:pt x="26419" y="100133"/>
                        <a:pt x="2932" y="80860"/>
                        <a:pt x="256" y="54071"/>
                      </a:cubicBezTo>
                      <a:close/>
                    </a:path>
                  </a:pathLst>
                </a:custGeom>
                <a:grpFill/>
                <a:ln w="2845" cap="flat">
                  <a:noFill/>
                  <a:prstDash val="solid"/>
                  <a:miter/>
                </a:ln>
              </p:spPr>
              <p:txBody>
                <a:bodyPr rtlCol="0" anchor="ctr"/>
                <a:lstStyle/>
                <a:p>
                  <a:endParaRPr lang="en-US"/>
                </a:p>
              </p:txBody>
            </p:sp>
            <p:sp>
              <p:nvSpPr>
                <p:cNvPr id="1234" name="Freeform: Shape 1233">
                  <a:extLst>
                    <a:ext uri="{FF2B5EF4-FFF2-40B4-BE49-F238E27FC236}">
                      <a16:creationId xmlns:a16="http://schemas.microsoft.com/office/drawing/2014/main" id="{E71C0BF1-3D83-AE34-B6B6-FD46EB5B8AC0}"/>
                    </a:ext>
                  </a:extLst>
                </p:cNvPr>
                <p:cNvSpPr/>
                <p:nvPr/>
              </p:nvSpPr>
              <p:spPr>
                <a:xfrm>
                  <a:off x="11127001" y="4753281"/>
                  <a:ext cx="92464" cy="95183"/>
                </a:xfrm>
                <a:custGeom>
                  <a:avLst/>
                  <a:gdLst>
                    <a:gd name="connsiteX0" fmla="*/ 87 w 92464"/>
                    <a:gd name="connsiteY0" fmla="*/ 50507 h 95183"/>
                    <a:gd name="connsiteX1" fmla="*/ 42817 w 92464"/>
                    <a:gd name="connsiteY1" fmla="*/ 90 h 95183"/>
                    <a:gd name="connsiteX2" fmla="*/ 60867 w 92464"/>
                    <a:gd name="connsiteY2" fmla="*/ 2709 h 95183"/>
                    <a:gd name="connsiteX3" fmla="*/ 76154 w 92464"/>
                    <a:gd name="connsiteY3" fmla="*/ 11619 h 95183"/>
                    <a:gd name="connsiteX4" fmla="*/ 92296 w 92464"/>
                    <a:gd name="connsiteY4" fmla="*/ 43988 h 95183"/>
                    <a:gd name="connsiteX5" fmla="*/ 81478 w 92464"/>
                    <a:gd name="connsiteY5" fmla="*/ 78747 h 95183"/>
                    <a:gd name="connsiteX6" fmla="*/ 67500 w 92464"/>
                    <a:gd name="connsiteY6" fmla="*/ 90192 h 95183"/>
                    <a:gd name="connsiteX7" fmla="*/ 49622 w 92464"/>
                    <a:gd name="connsiteY7" fmla="*/ 95088 h 95183"/>
                    <a:gd name="connsiteX8" fmla="*/ 87 w 92464"/>
                    <a:gd name="connsiteY8" fmla="*/ 50536 h 9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64" h="95183">
                      <a:moveTo>
                        <a:pt x="87" y="50507"/>
                      </a:moveTo>
                      <a:cubicBezTo>
                        <a:pt x="-1451" y="24259"/>
                        <a:pt x="17680" y="1684"/>
                        <a:pt x="42817" y="90"/>
                      </a:cubicBezTo>
                      <a:cubicBezTo>
                        <a:pt x="49109" y="-309"/>
                        <a:pt x="55201" y="631"/>
                        <a:pt x="60867" y="2709"/>
                      </a:cubicBezTo>
                      <a:cubicBezTo>
                        <a:pt x="66503" y="4673"/>
                        <a:pt x="71685" y="7691"/>
                        <a:pt x="76154" y="11619"/>
                      </a:cubicBezTo>
                      <a:cubicBezTo>
                        <a:pt x="85093" y="19477"/>
                        <a:pt x="91213" y="30893"/>
                        <a:pt x="92296" y="43988"/>
                      </a:cubicBezTo>
                      <a:cubicBezTo>
                        <a:pt x="93377" y="57083"/>
                        <a:pt x="89192" y="69410"/>
                        <a:pt x="81478" y="78747"/>
                      </a:cubicBezTo>
                      <a:cubicBezTo>
                        <a:pt x="77606" y="83388"/>
                        <a:pt x="72880" y="87373"/>
                        <a:pt x="67500" y="90192"/>
                      </a:cubicBezTo>
                      <a:cubicBezTo>
                        <a:pt x="62119" y="92953"/>
                        <a:pt x="56056" y="94661"/>
                        <a:pt x="49622" y="95088"/>
                      </a:cubicBezTo>
                      <a:cubicBezTo>
                        <a:pt x="23801" y="96740"/>
                        <a:pt x="1624" y="76783"/>
                        <a:pt x="87" y="50536"/>
                      </a:cubicBezTo>
                      <a:close/>
                    </a:path>
                  </a:pathLst>
                </a:custGeom>
                <a:grpFill/>
                <a:ln w="2845" cap="flat">
                  <a:noFill/>
                  <a:prstDash val="solid"/>
                  <a:miter/>
                </a:ln>
              </p:spPr>
              <p:txBody>
                <a:bodyPr rtlCol="0" anchor="ctr"/>
                <a:lstStyle/>
                <a:p>
                  <a:endParaRPr lang="en-US"/>
                </a:p>
              </p:txBody>
            </p:sp>
            <p:sp>
              <p:nvSpPr>
                <p:cNvPr id="1235" name="Freeform: Shape 1234">
                  <a:extLst>
                    <a:ext uri="{FF2B5EF4-FFF2-40B4-BE49-F238E27FC236}">
                      <a16:creationId xmlns:a16="http://schemas.microsoft.com/office/drawing/2014/main" id="{B7097985-ABD7-AC47-98A0-891EBA0E2D71}"/>
                    </a:ext>
                  </a:extLst>
                </p:cNvPr>
                <p:cNvSpPr/>
                <p:nvPr/>
              </p:nvSpPr>
              <p:spPr>
                <a:xfrm>
                  <a:off x="10953765" y="4763246"/>
                  <a:ext cx="90297" cy="93027"/>
                </a:xfrm>
                <a:custGeom>
                  <a:avLst/>
                  <a:gdLst>
                    <a:gd name="connsiteX0" fmla="*/ 9 w 90297"/>
                    <a:gd name="connsiteY0" fmla="*/ 47688 h 93027"/>
                    <a:gd name="connsiteX1" fmla="*/ 43707 w 90297"/>
                    <a:gd name="connsiteY1" fmla="*/ 32 h 93027"/>
                    <a:gd name="connsiteX2" fmla="*/ 90253 w 90297"/>
                    <a:gd name="connsiteY2" fmla="*/ 44784 h 93027"/>
                    <a:gd name="connsiteX3" fmla="*/ 46582 w 90297"/>
                    <a:gd name="connsiteY3" fmla="*/ 92981 h 93027"/>
                    <a:gd name="connsiteX4" fmla="*/ 9 w 90297"/>
                    <a:gd name="connsiteY4" fmla="*/ 47688 h 93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 h="93027">
                      <a:moveTo>
                        <a:pt x="9" y="47688"/>
                      </a:moveTo>
                      <a:cubicBezTo>
                        <a:pt x="-476" y="21952"/>
                        <a:pt x="19111" y="1199"/>
                        <a:pt x="43707" y="32"/>
                      </a:cubicBezTo>
                      <a:cubicBezTo>
                        <a:pt x="68304" y="-908"/>
                        <a:pt x="89143" y="19134"/>
                        <a:pt x="90253" y="44784"/>
                      </a:cubicBezTo>
                      <a:cubicBezTo>
                        <a:pt x="91363" y="70434"/>
                        <a:pt x="71806" y="92013"/>
                        <a:pt x="46582" y="92981"/>
                      </a:cubicBezTo>
                      <a:cubicBezTo>
                        <a:pt x="21360" y="94148"/>
                        <a:pt x="493" y="73309"/>
                        <a:pt x="9" y="47688"/>
                      </a:cubicBezTo>
                      <a:close/>
                    </a:path>
                  </a:pathLst>
                </a:custGeom>
                <a:grpFill/>
                <a:ln w="2845" cap="flat">
                  <a:noFill/>
                  <a:prstDash val="solid"/>
                  <a:miter/>
                </a:ln>
              </p:spPr>
              <p:txBody>
                <a:bodyPr rtlCol="0" anchor="ctr"/>
                <a:lstStyle/>
                <a:p>
                  <a:endParaRPr lang="en-US"/>
                </a:p>
              </p:txBody>
            </p:sp>
            <p:sp>
              <p:nvSpPr>
                <p:cNvPr id="1236" name="Freeform: Shape 1235">
                  <a:extLst>
                    <a:ext uri="{FF2B5EF4-FFF2-40B4-BE49-F238E27FC236}">
                      <a16:creationId xmlns:a16="http://schemas.microsoft.com/office/drawing/2014/main" id="{80FA002F-928A-AF7E-CF24-51705F2E8653}"/>
                    </a:ext>
                  </a:extLst>
                </p:cNvPr>
                <p:cNvSpPr/>
                <p:nvPr/>
              </p:nvSpPr>
              <p:spPr>
                <a:xfrm>
                  <a:off x="10780277" y="4766121"/>
                  <a:ext cx="88148" cy="90790"/>
                </a:xfrm>
                <a:custGeom>
                  <a:avLst/>
                  <a:gdLst>
                    <a:gd name="connsiteX0" fmla="*/ 11 w 88148"/>
                    <a:gd name="connsiteY0" fmla="*/ 44840 h 90790"/>
                    <a:gd name="connsiteX1" fmla="*/ 44507 w 88148"/>
                    <a:gd name="connsiteY1" fmla="*/ 3 h 90790"/>
                    <a:gd name="connsiteX2" fmla="*/ 88149 w 88148"/>
                    <a:gd name="connsiteY2" fmla="*/ 45866 h 90790"/>
                    <a:gd name="connsiteX3" fmla="*/ 43652 w 88148"/>
                    <a:gd name="connsiteY3" fmla="*/ 90788 h 90790"/>
                    <a:gd name="connsiteX4" fmla="*/ 11 w 88148"/>
                    <a:gd name="connsiteY4" fmla="*/ 44840 h 9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48" h="90790">
                      <a:moveTo>
                        <a:pt x="11" y="44840"/>
                      </a:moveTo>
                      <a:cubicBezTo>
                        <a:pt x="552" y="19789"/>
                        <a:pt x="20479" y="-282"/>
                        <a:pt x="44507" y="3"/>
                      </a:cubicBezTo>
                      <a:cubicBezTo>
                        <a:pt x="68534" y="259"/>
                        <a:pt x="88092" y="20956"/>
                        <a:pt x="88149" y="45866"/>
                      </a:cubicBezTo>
                      <a:cubicBezTo>
                        <a:pt x="88206" y="71088"/>
                        <a:pt x="68306" y="91045"/>
                        <a:pt x="43652" y="90788"/>
                      </a:cubicBezTo>
                      <a:cubicBezTo>
                        <a:pt x="19028" y="90475"/>
                        <a:pt x="-530" y="69893"/>
                        <a:pt x="11" y="44840"/>
                      </a:cubicBezTo>
                      <a:close/>
                    </a:path>
                  </a:pathLst>
                </a:custGeom>
                <a:grpFill/>
                <a:ln w="2845" cap="flat">
                  <a:noFill/>
                  <a:prstDash val="solid"/>
                  <a:miter/>
                </a:ln>
              </p:spPr>
              <p:txBody>
                <a:bodyPr rtlCol="0" anchor="ctr"/>
                <a:lstStyle/>
                <a:p>
                  <a:endParaRPr lang="en-US"/>
                </a:p>
              </p:txBody>
            </p:sp>
            <p:sp>
              <p:nvSpPr>
                <p:cNvPr id="1237" name="Freeform: Shape 1236">
                  <a:extLst>
                    <a:ext uri="{FF2B5EF4-FFF2-40B4-BE49-F238E27FC236}">
                      <a16:creationId xmlns:a16="http://schemas.microsoft.com/office/drawing/2014/main" id="{8C3E7B92-4239-2A1C-9B21-E7F4F2495E14}"/>
                    </a:ext>
                  </a:extLst>
                </p:cNvPr>
                <p:cNvSpPr/>
                <p:nvPr/>
              </p:nvSpPr>
              <p:spPr>
                <a:xfrm>
                  <a:off x="10606857" y="4762358"/>
                  <a:ext cx="86008" cy="88547"/>
                </a:xfrm>
                <a:custGeom>
                  <a:avLst/>
                  <a:gdLst>
                    <a:gd name="connsiteX0" fmla="*/ 87 w 86008"/>
                    <a:gd name="connsiteY0" fmla="*/ 41658 h 88547"/>
                    <a:gd name="connsiteX1" fmla="*/ 45210 w 86008"/>
                    <a:gd name="connsiteY1" fmla="*/ 66 h 88547"/>
                    <a:gd name="connsiteX2" fmla="*/ 85976 w 86008"/>
                    <a:gd name="connsiteY2" fmla="*/ 45928 h 88547"/>
                    <a:gd name="connsiteX3" fmla="*/ 40797 w 86008"/>
                    <a:gd name="connsiteY3" fmla="*/ 88516 h 88547"/>
                    <a:gd name="connsiteX4" fmla="*/ 87 w 86008"/>
                    <a:gd name="connsiteY4" fmla="*/ 41658 h 8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8" h="88547">
                      <a:moveTo>
                        <a:pt x="87" y="41658"/>
                      </a:moveTo>
                      <a:cubicBezTo>
                        <a:pt x="1596" y="17204"/>
                        <a:pt x="21780" y="-1244"/>
                        <a:pt x="45210" y="66"/>
                      </a:cubicBezTo>
                      <a:cubicBezTo>
                        <a:pt x="68639" y="948"/>
                        <a:pt x="86887" y="21474"/>
                        <a:pt x="85976" y="45928"/>
                      </a:cubicBezTo>
                      <a:cubicBezTo>
                        <a:pt x="85065" y="70382"/>
                        <a:pt x="64824" y="89427"/>
                        <a:pt x="40797" y="88516"/>
                      </a:cubicBezTo>
                      <a:cubicBezTo>
                        <a:pt x="16799" y="87178"/>
                        <a:pt x="-1422" y="66027"/>
                        <a:pt x="87" y="41658"/>
                      </a:cubicBezTo>
                      <a:close/>
                    </a:path>
                  </a:pathLst>
                </a:custGeom>
                <a:grpFill/>
                <a:ln w="2845" cap="flat">
                  <a:noFill/>
                  <a:prstDash val="solid"/>
                  <a:miter/>
                </a:ln>
              </p:spPr>
              <p:txBody>
                <a:bodyPr rtlCol="0" anchor="ctr"/>
                <a:lstStyle/>
                <a:p>
                  <a:endParaRPr lang="en-US"/>
                </a:p>
              </p:txBody>
            </p:sp>
            <p:sp>
              <p:nvSpPr>
                <p:cNvPr id="1238" name="Freeform: Shape 1237">
                  <a:extLst>
                    <a:ext uri="{FF2B5EF4-FFF2-40B4-BE49-F238E27FC236}">
                      <a16:creationId xmlns:a16="http://schemas.microsoft.com/office/drawing/2014/main" id="{31BC9BE4-3EEF-6D75-C431-EECF28BBF203}"/>
                    </a:ext>
                  </a:extLst>
                </p:cNvPr>
                <p:cNvSpPr/>
                <p:nvPr/>
              </p:nvSpPr>
              <p:spPr>
                <a:xfrm>
                  <a:off x="10433765" y="4750964"/>
                  <a:ext cx="83875" cy="86327"/>
                </a:xfrm>
                <a:custGeom>
                  <a:avLst/>
                  <a:gdLst>
                    <a:gd name="connsiteX0" fmla="*/ 235 w 83875"/>
                    <a:gd name="connsiteY0" fmla="*/ 39444 h 86327"/>
                    <a:gd name="connsiteX1" fmla="*/ 45898 w 83875"/>
                    <a:gd name="connsiteY1" fmla="*/ 158 h 86327"/>
                    <a:gd name="connsiteX2" fmla="*/ 83733 w 83875"/>
                    <a:gd name="connsiteY2" fmla="*/ 46874 h 86327"/>
                    <a:gd name="connsiteX3" fmla="*/ 38070 w 83875"/>
                    <a:gd name="connsiteY3" fmla="*/ 86161 h 86327"/>
                    <a:gd name="connsiteX4" fmla="*/ 235 w 83875"/>
                    <a:gd name="connsiteY4" fmla="*/ 39444 h 8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5" h="86327">
                      <a:moveTo>
                        <a:pt x="235" y="39444"/>
                      </a:moveTo>
                      <a:cubicBezTo>
                        <a:pt x="2655" y="15730"/>
                        <a:pt x="23124" y="-1863"/>
                        <a:pt x="45898" y="158"/>
                      </a:cubicBezTo>
                      <a:cubicBezTo>
                        <a:pt x="68673" y="2179"/>
                        <a:pt x="85611" y="23103"/>
                        <a:pt x="83733" y="46874"/>
                      </a:cubicBezTo>
                      <a:cubicBezTo>
                        <a:pt x="81853" y="70646"/>
                        <a:pt x="61413" y="88239"/>
                        <a:pt x="38070" y="86161"/>
                      </a:cubicBezTo>
                      <a:cubicBezTo>
                        <a:pt x="14726" y="84082"/>
                        <a:pt x="-2213" y="63187"/>
                        <a:pt x="235" y="39444"/>
                      </a:cubicBezTo>
                      <a:close/>
                    </a:path>
                  </a:pathLst>
                </a:custGeom>
                <a:grpFill/>
                <a:ln w="2845" cap="flat">
                  <a:noFill/>
                  <a:prstDash val="solid"/>
                  <a:miter/>
                </a:ln>
              </p:spPr>
              <p:txBody>
                <a:bodyPr rtlCol="0" anchor="ctr"/>
                <a:lstStyle/>
                <a:p>
                  <a:endParaRPr lang="en-US"/>
                </a:p>
              </p:txBody>
            </p:sp>
            <p:sp>
              <p:nvSpPr>
                <p:cNvPr id="1239" name="Freeform: Shape 1238">
                  <a:extLst>
                    <a:ext uri="{FF2B5EF4-FFF2-40B4-BE49-F238E27FC236}">
                      <a16:creationId xmlns:a16="http://schemas.microsoft.com/office/drawing/2014/main" id="{60C99E53-5F35-E105-BB79-7A23760E283C}"/>
                    </a:ext>
                  </a:extLst>
                </p:cNvPr>
                <p:cNvSpPr/>
                <p:nvPr/>
              </p:nvSpPr>
              <p:spPr>
                <a:xfrm>
                  <a:off x="10261384" y="4732805"/>
                  <a:ext cx="81724" cy="84221"/>
                </a:xfrm>
                <a:custGeom>
                  <a:avLst/>
                  <a:gdLst>
                    <a:gd name="connsiteX0" fmla="*/ 440 w 81724"/>
                    <a:gd name="connsiteY0" fmla="*/ 36423 h 84221"/>
                    <a:gd name="connsiteX1" fmla="*/ 46416 w 81724"/>
                    <a:gd name="connsiteY1" fmla="*/ 382 h 84221"/>
                    <a:gd name="connsiteX2" fmla="*/ 81404 w 81724"/>
                    <a:gd name="connsiteY2" fmla="*/ 47269 h 84221"/>
                    <a:gd name="connsiteX3" fmla="*/ 35371 w 81724"/>
                    <a:gd name="connsiteY3" fmla="*/ 83794 h 84221"/>
                    <a:gd name="connsiteX4" fmla="*/ 440 w 81724"/>
                    <a:gd name="connsiteY4" fmla="*/ 36423 h 84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24" h="84221">
                      <a:moveTo>
                        <a:pt x="440" y="36423"/>
                      </a:moveTo>
                      <a:cubicBezTo>
                        <a:pt x="3742" y="13420"/>
                        <a:pt x="24325" y="-2721"/>
                        <a:pt x="46416" y="382"/>
                      </a:cubicBezTo>
                      <a:cubicBezTo>
                        <a:pt x="68479" y="3684"/>
                        <a:pt x="84194" y="24153"/>
                        <a:pt x="81404" y="47269"/>
                      </a:cubicBezTo>
                      <a:cubicBezTo>
                        <a:pt x="78614" y="70300"/>
                        <a:pt x="57946" y="87153"/>
                        <a:pt x="35371" y="83794"/>
                      </a:cubicBezTo>
                      <a:cubicBezTo>
                        <a:pt x="12767" y="80634"/>
                        <a:pt x="-2862" y="59425"/>
                        <a:pt x="440" y="36423"/>
                      </a:cubicBezTo>
                      <a:close/>
                    </a:path>
                  </a:pathLst>
                </a:custGeom>
                <a:grpFill/>
                <a:ln w="2845" cap="flat">
                  <a:noFill/>
                  <a:prstDash val="solid"/>
                  <a:miter/>
                </a:ln>
              </p:spPr>
              <p:txBody>
                <a:bodyPr rtlCol="0" anchor="ctr"/>
                <a:lstStyle/>
                <a:p>
                  <a:endParaRPr lang="en-US"/>
                </a:p>
              </p:txBody>
            </p:sp>
            <p:sp>
              <p:nvSpPr>
                <p:cNvPr id="1240" name="Freeform: Shape 1239">
                  <a:extLst>
                    <a:ext uri="{FF2B5EF4-FFF2-40B4-BE49-F238E27FC236}">
                      <a16:creationId xmlns:a16="http://schemas.microsoft.com/office/drawing/2014/main" id="{AA69D5BF-7A60-E4BC-F72E-CEF05E1ACED7}"/>
                    </a:ext>
                  </a:extLst>
                </p:cNvPr>
                <p:cNvSpPr/>
                <p:nvPr/>
              </p:nvSpPr>
              <p:spPr>
                <a:xfrm>
                  <a:off x="10089909" y="4707602"/>
                  <a:ext cx="79614" cy="81744"/>
                </a:xfrm>
                <a:custGeom>
                  <a:avLst/>
                  <a:gdLst>
                    <a:gd name="connsiteX0" fmla="*/ 707 w 79614"/>
                    <a:gd name="connsiteY0" fmla="*/ 33812 h 81744"/>
                    <a:gd name="connsiteX1" fmla="*/ 17304 w 79614"/>
                    <a:gd name="connsiteY1" fmla="*/ 7507 h 81744"/>
                    <a:gd name="connsiteX2" fmla="*/ 31168 w 79614"/>
                    <a:gd name="connsiteY2" fmla="*/ 1187 h 81744"/>
                    <a:gd name="connsiteX3" fmla="*/ 46854 w 79614"/>
                    <a:gd name="connsiteY3" fmla="*/ 532 h 81744"/>
                    <a:gd name="connsiteX4" fmla="*/ 79052 w 79614"/>
                    <a:gd name="connsiteY4" fmla="*/ 47363 h 81744"/>
                    <a:gd name="connsiteX5" fmla="*/ 32791 w 79614"/>
                    <a:gd name="connsiteY5" fmla="*/ 81211 h 81744"/>
                    <a:gd name="connsiteX6" fmla="*/ 17930 w 79614"/>
                    <a:gd name="connsiteY6" fmla="*/ 75489 h 81744"/>
                    <a:gd name="connsiteX7" fmla="*/ 6970 w 79614"/>
                    <a:gd name="connsiteY7" fmla="*/ 64500 h 81744"/>
                    <a:gd name="connsiteX8" fmla="*/ 707 w 79614"/>
                    <a:gd name="connsiteY8" fmla="*/ 33812 h 8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4" h="81744">
                      <a:moveTo>
                        <a:pt x="707" y="33812"/>
                      </a:moveTo>
                      <a:cubicBezTo>
                        <a:pt x="2757" y="22680"/>
                        <a:pt x="8963" y="13457"/>
                        <a:pt x="17304" y="7507"/>
                      </a:cubicBezTo>
                      <a:cubicBezTo>
                        <a:pt x="21488" y="4518"/>
                        <a:pt x="26157" y="2411"/>
                        <a:pt x="31168" y="1187"/>
                      </a:cubicBezTo>
                      <a:cubicBezTo>
                        <a:pt x="36178" y="-94"/>
                        <a:pt x="41502" y="-379"/>
                        <a:pt x="46854" y="532"/>
                      </a:cubicBezTo>
                      <a:cubicBezTo>
                        <a:pt x="68262" y="4091"/>
                        <a:pt x="82695" y="25043"/>
                        <a:pt x="79052" y="47363"/>
                      </a:cubicBezTo>
                      <a:cubicBezTo>
                        <a:pt x="75408" y="69682"/>
                        <a:pt x="54711" y="84827"/>
                        <a:pt x="32791" y="81211"/>
                      </a:cubicBezTo>
                      <a:cubicBezTo>
                        <a:pt x="27324" y="80300"/>
                        <a:pt x="22314" y="78307"/>
                        <a:pt x="17930" y="75489"/>
                      </a:cubicBezTo>
                      <a:cubicBezTo>
                        <a:pt x="13575" y="72642"/>
                        <a:pt x="9874" y="68799"/>
                        <a:pt x="6970" y="64500"/>
                      </a:cubicBezTo>
                      <a:cubicBezTo>
                        <a:pt x="1162" y="55846"/>
                        <a:pt x="-1343" y="44943"/>
                        <a:pt x="707" y="33812"/>
                      </a:cubicBezTo>
                      <a:close/>
                    </a:path>
                  </a:pathLst>
                </a:custGeom>
                <a:grpFill/>
                <a:ln w="2845" cap="flat">
                  <a:noFill/>
                  <a:prstDash val="solid"/>
                  <a:miter/>
                </a:ln>
              </p:spPr>
              <p:txBody>
                <a:bodyPr rtlCol="0" anchor="ctr"/>
                <a:lstStyle/>
                <a:p>
                  <a:endParaRPr lang="en-US"/>
                </a:p>
              </p:txBody>
            </p:sp>
            <p:sp>
              <p:nvSpPr>
                <p:cNvPr id="1241" name="Freeform: Shape 1240">
                  <a:extLst>
                    <a:ext uri="{FF2B5EF4-FFF2-40B4-BE49-F238E27FC236}">
                      <a16:creationId xmlns:a16="http://schemas.microsoft.com/office/drawing/2014/main" id="{3986E447-803E-03A5-F220-16893E2FA1B5}"/>
                    </a:ext>
                  </a:extLst>
                </p:cNvPr>
                <p:cNvSpPr/>
                <p:nvPr/>
              </p:nvSpPr>
              <p:spPr>
                <a:xfrm>
                  <a:off x="9919637" y="4674979"/>
                  <a:ext cx="77497" cy="79614"/>
                </a:xfrm>
                <a:custGeom>
                  <a:avLst/>
                  <a:gdLst>
                    <a:gd name="connsiteX0" fmla="*/ 1023 w 77497"/>
                    <a:gd name="connsiteY0" fmla="*/ 31561 h 79614"/>
                    <a:gd name="connsiteX1" fmla="*/ 47284 w 77497"/>
                    <a:gd name="connsiteY1" fmla="*/ 844 h 79614"/>
                    <a:gd name="connsiteX2" fmla="*/ 76635 w 77497"/>
                    <a:gd name="connsiteY2" fmla="*/ 48016 h 79614"/>
                    <a:gd name="connsiteX3" fmla="*/ 30374 w 77497"/>
                    <a:gd name="connsiteY3" fmla="*/ 78733 h 79614"/>
                    <a:gd name="connsiteX4" fmla="*/ 1023 w 77497"/>
                    <a:gd name="connsiteY4" fmla="*/ 31561 h 79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7" h="79614">
                      <a:moveTo>
                        <a:pt x="1023" y="31561"/>
                      </a:moveTo>
                      <a:cubicBezTo>
                        <a:pt x="5920" y="10096"/>
                        <a:pt x="26644" y="-3625"/>
                        <a:pt x="47284" y="844"/>
                      </a:cubicBezTo>
                      <a:cubicBezTo>
                        <a:pt x="67923" y="5342"/>
                        <a:pt x="81076" y="26465"/>
                        <a:pt x="76635" y="48016"/>
                      </a:cubicBezTo>
                      <a:cubicBezTo>
                        <a:pt x="72194" y="69566"/>
                        <a:pt x="51469" y="83316"/>
                        <a:pt x="30374" y="78733"/>
                      </a:cubicBezTo>
                      <a:cubicBezTo>
                        <a:pt x="9279" y="74150"/>
                        <a:pt x="-3873" y="53027"/>
                        <a:pt x="1023" y="31561"/>
                      </a:cubicBezTo>
                      <a:close/>
                    </a:path>
                  </a:pathLst>
                </a:custGeom>
                <a:grpFill/>
                <a:ln w="2845" cap="flat">
                  <a:noFill/>
                  <a:prstDash val="solid"/>
                  <a:miter/>
                </a:ln>
              </p:spPr>
              <p:txBody>
                <a:bodyPr rtlCol="0" anchor="ctr"/>
                <a:lstStyle/>
                <a:p>
                  <a:endParaRPr lang="en-US"/>
                </a:p>
              </p:txBody>
            </p:sp>
            <p:sp>
              <p:nvSpPr>
                <p:cNvPr id="1242" name="Freeform: Shape 1241">
                  <a:extLst>
                    <a:ext uri="{FF2B5EF4-FFF2-40B4-BE49-F238E27FC236}">
                      <a16:creationId xmlns:a16="http://schemas.microsoft.com/office/drawing/2014/main" id="{62578584-E324-3C21-41BD-87255213ACC2}"/>
                    </a:ext>
                  </a:extLst>
                </p:cNvPr>
                <p:cNvSpPr/>
                <p:nvPr/>
              </p:nvSpPr>
              <p:spPr>
                <a:xfrm>
                  <a:off x="9750983" y="4635621"/>
                  <a:ext cx="75342" cy="77510"/>
                </a:xfrm>
                <a:custGeom>
                  <a:avLst/>
                  <a:gdLst>
                    <a:gd name="connsiteX0" fmla="*/ 1373 w 75342"/>
                    <a:gd name="connsiteY0" fmla="*/ 28900 h 77510"/>
                    <a:gd name="connsiteX1" fmla="*/ 47463 w 75342"/>
                    <a:gd name="connsiteY1" fmla="*/ 1257 h 77510"/>
                    <a:gd name="connsiteX2" fmla="*/ 60701 w 75342"/>
                    <a:gd name="connsiteY2" fmla="*/ 8004 h 77510"/>
                    <a:gd name="connsiteX3" fmla="*/ 70181 w 75342"/>
                    <a:gd name="connsiteY3" fmla="*/ 18851 h 77510"/>
                    <a:gd name="connsiteX4" fmla="*/ 74138 w 75342"/>
                    <a:gd name="connsiteY4" fmla="*/ 48002 h 77510"/>
                    <a:gd name="connsiteX5" fmla="*/ 56687 w 75342"/>
                    <a:gd name="connsiteY5" fmla="*/ 71944 h 77510"/>
                    <a:gd name="connsiteX6" fmla="*/ 42936 w 75342"/>
                    <a:gd name="connsiteY6" fmla="*/ 77125 h 77510"/>
                    <a:gd name="connsiteX7" fmla="*/ 27906 w 75342"/>
                    <a:gd name="connsiteY7" fmla="*/ 76214 h 77510"/>
                    <a:gd name="connsiteX8" fmla="*/ 1402 w 75342"/>
                    <a:gd name="connsiteY8" fmla="*/ 28900 h 7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42" h="77510">
                      <a:moveTo>
                        <a:pt x="1373" y="28900"/>
                      </a:moveTo>
                      <a:cubicBezTo>
                        <a:pt x="6981" y="8261"/>
                        <a:pt x="27621" y="-4123"/>
                        <a:pt x="47463" y="1257"/>
                      </a:cubicBezTo>
                      <a:cubicBezTo>
                        <a:pt x="52417" y="2595"/>
                        <a:pt x="56886" y="4930"/>
                        <a:pt x="60701" y="8004"/>
                      </a:cubicBezTo>
                      <a:cubicBezTo>
                        <a:pt x="64544" y="10965"/>
                        <a:pt x="67761" y="14666"/>
                        <a:pt x="70181" y="18851"/>
                      </a:cubicBezTo>
                      <a:cubicBezTo>
                        <a:pt x="75020" y="27249"/>
                        <a:pt x="76729" y="37640"/>
                        <a:pt x="74138" y="48002"/>
                      </a:cubicBezTo>
                      <a:cubicBezTo>
                        <a:pt x="71547" y="58365"/>
                        <a:pt x="65056" y="66763"/>
                        <a:pt x="56687" y="71944"/>
                      </a:cubicBezTo>
                      <a:cubicBezTo>
                        <a:pt x="52502" y="74535"/>
                        <a:pt x="47834" y="76300"/>
                        <a:pt x="42936" y="77125"/>
                      </a:cubicBezTo>
                      <a:cubicBezTo>
                        <a:pt x="38068" y="77837"/>
                        <a:pt x="32973" y="77581"/>
                        <a:pt x="27906" y="76214"/>
                      </a:cubicBezTo>
                      <a:cubicBezTo>
                        <a:pt x="7636" y="70720"/>
                        <a:pt x="-4235" y="49540"/>
                        <a:pt x="1402" y="28900"/>
                      </a:cubicBezTo>
                      <a:close/>
                    </a:path>
                  </a:pathLst>
                </a:custGeom>
                <a:grpFill/>
                <a:ln w="2845" cap="flat">
                  <a:noFill/>
                  <a:prstDash val="solid"/>
                  <a:miter/>
                </a:ln>
              </p:spPr>
              <p:txBody>
                <a:bodyPr rtlCol="0" anchor="ctr"/>
                <a:lstStyle/>
                <a:p>
                  <a:endParaRPr lang="en-US"/>
                </a:p>
              </p:txBody>
            </p:sp>
            <p:sp>
              <p:nvSpPr>
                <p:cNvPr id="1243" name="Freeform: Shape 1242">
                  <a:extLst>
                    <a:ext uri="{FF2B5EF4-FFF2-40B4-BE49-F238E27FC236}">
                      <a16:creationId xmlns:a16="http://schemas.microsoft.com/office/drawing/2014/main" id="{95EAEAA4-590A-4C8F-0DFA-96E182529D92}"/>
                    </a:ext>
                  </a:extLst>
                </p:cNvPr>
                <p:cNvSpPr/>
                <p:nvPr/>
              </p:nvSpPr>
              <p:spPr>
                <a:xfrm>
                  <a:off x="9584004" y="4589327"/>
                  <a:ext cx="73315" cy="74911"/>
                </a:xfrm>
                <a:custGeom>
                  <a:avLst/>
                  <a:gdLst>
                    <a:gd name="connsiteX0" fmla="*/ 1813 w 73315"/>
                    <a:gd name="connsiteY0" fmla="*/ 26627 h 74911"/>
                    <a:gd name="connsiteX1" fmla="*/ 47704 w 73315"/>
                    <a:gd name="connsiteY1" fmla="*/ 1433 h 74911"/>
                    <a:gd name="connsiteX2" fmla="*/ 71703 w 73315"/>
                    <a:gd name="connsiteY2" fmla="*/ 47836 h 74911"/>
                    <a:gd name="connsiteX3" fmla="*/ 25698 w 73315"/>
                    <a:gd name="connsiteY3" fmla="*/ 73401 h 74911"/>
                    <a:gd name="connsiteX4" fmla="*/ 1813 w 73315"/>
                    <a:gd name="connsiteY4" fmla="*/ 26627 h 74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5" h="74911">
                      <a:moveTo>
                        <a:pt x="1813" y="26627"/>
                      </a:moveTo>
                      <a:cubicBezTo>
                        <a:pt x="8105" y="6785"/>
                        <a:pt x="28516" y="-4090"/>
                        <a:pt x="47704" y="1433"/>
                      </a:cubicBezTo>
                      <a:cubicBezTo>
                        <a:pt x="66835" y="7126"/>
                        <a:pt x="77595" y="27908"/>
                        <a:pt x="71703" y="47836"/>
                      </a:cubicBezTo>
                      <a:cubicBezTo>
                        <a:pt x="65838" y="67764"/>
                        <a:pt x="45227" y="79208"/>
                        <a:pt x="25698" y="73401"/>
                      </a:cubicBezTo>
                      <a:cubicBezTo>
                        <a:pt x="6112" y="67735"/>
                        <a:pt x="-4478" y="46413"/>
                        <a:pt x="1813" y="26627"/>
                      </a:cubicBezTo>
                      <a:close/>
                    </a:path>
                  </a:pathLst>
                </a:custGeom>
                <a:grpFill/>
                <a:ln w="2845" cap="flat">
                  <a:noFill/>
                  <a:prstDash val="solid"/>
                  <a:miter/>
                </a:ln>
              </p:spPr>
              <p:txBody>
                <a:bodyPr rtlCol="0" anchor="ctr"/>
                <a:lstStyle/>
                <a:p>
                  <a:endParaRPr lang="en-US"/>
                </a:p>
              </p:txBody>
            </p:sp>
            <p:sp>
              <p:nvSpPr>
                <p:cNvPr id="1244" name="Freeform: Shape 1243">
                  <a:extLst>
                    <a:ext uri="{FF2B5EF4-FFF2-40B4-BE49-F238E27FC236}">
                      <a16:creationId xmlns:a16="http://schemas.microsoft.com/office/drawing/2014/main" id="{BBBE2512-2479-9FB0-C15E-DF9F915327E1}"/>
                    </a:ext>
                  </a:extLst>
                </p:cNvPr>
                <p:cNvSpPr/>
                <p:nvPr/>
              </p:nvSpPr>
              <p:spPr>
                <a:xfrm>
                  <a:off x="9419262" y="4535750"/>
                  <a:ext cx="71156" cy="72843"/>
                </a:xfrm>
                <a:custGeom>
                  <a:avLst/>
                  <a:gdLst>
                    <a:gd name="connsiteX0" fmla="*/ 2236 w 71156"/>
                    <a:gd name="connsiteY0" fmla="*/ 24607 h 72843"/>
                    <a:gd name="connsiteX1" fmla="*/ 47786 w 71156"/>
                    <a:gd name="connsiteY1" fmla="*/ 1946 h 72843"/>
                    <a:gd name="connsiteX2" fmla="*/ 69108 w 71156"/>
                    <a:gd name="connsiteY2" fmla="*/ 48178 h 72843"/>
                    <a:gd name="connsiteX3" fmla="*/ 23559 w 71156"/>
                    <a:gd name="connsiteY3" fmla="*/ 70839 h 72843"/>
                    <a:gd name="connsiteX4" fmla="*/ 2236 w 71156"/>
                    <a:gd name="connsiteY4" fmla="*/ 24607 h 72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56" h="72843">
                      <a:moveTo>
                        <a:pt x="2236" y="24607"/>
                      </a:moveTo>
                      <a:cubicBezTo>
                        <a:pt x="9126" y="5647"/>
                        <a:pt x="29509" y="-4516"/>
                        <a:pt x="47786" y="1946"/>
                      </a:cubicBezTo>
                      <a:cubicBezTo>
                        <a:pt x="66062" y="8379"/>
                        <a:pt x="75628" y="29076"/>
                        <a:pt x="69108" y="48178"/>
                      </a:cubicBezTo>
                      <a:cubicBezTo>
                        <a:pt x="62617" y="67280"/>
                        <a:pt x="42206" y="77415"/>
                        <a:pt x="23559" y="70839"/>
                      </a:cubicBezTo>
                      <a:cubicBezTo>
                        <a:pt x="4912" y="64263"/>
                        <a:pt x="-4653" y="43566"/>
                        <a:pt x="2236" y="24607"/>
                      </a:cubicBezTo>
                      <a:close/>
                    </a:path>
                  </a:pathLst>
                </a:custGeom>
                <a:grpFill/>
                <a:ln w="2845" cap="flat">
                  <a:noFill/>
                  <a:prstDash val="solid"/>
                  <a:miter/>
                </a:ln>
              </p:spPr>
              <p:txBody>
                <a:bodyPr rtlCol="0" anchor="ctr"/>
                <a:lstStyle/>
                <a:p>
                  <a:endParaRPr lang="en-US"/>
                </a:p>
              </p:txBody>
            </p:sp>
            <p:sp>
              <p:nvSpPr>
                <p:cNvPr id="1245" name="Freeform: Shape 1244">
                  <a:extLst>
                    <a:ext uri="{FF2B5EF4-FFF2-40B4-BE49-F238E27FC236}">
                      <a16:creationId xmlns:a16="http://schemas.microsoft.com/office/drawing/2014/main" id="{B8F2F37A-1467-0EE4-F38D-95FAFE5FE9CB}"/>
                    </a:ext>
                  </a:extLst>
                </p:cNvPr>
                <p:cNvSpPr/>
                <p:nvPr/>
              </p:nvSpPr>
              <p:spPr>
                <a:xfrm>
                  <a:off x="9256946" y="4475644"/>
                  <a:ext cx="68993" cy="70749"/>
                </a:xfrm>
                <a:custGeom>
                  <a:avLst/>
                  <a:gdLst>
                    <a:gd name="connsiteX0" fmla="*/ 2682 w 68993"/>
                    <a:gd name="connsiteY0" fmla="*/ 22338 h 70749"/>
                    <a:gd name="connsiteX1" fmla="*/ 47633 w 68993"/>
                    <a:gd name="connsiteY1" fmla="*/ 2439 h 70749"/>
                    <a:gd name="connsiteX2" fmla="*/ 66508 w 68993"/>
                    <a:gd name="connsiteY2" fmla="*/ 47931 h 70749"/>
                    <a:gd name="connsiteX3" fmla="*/ 21414 w 68993"/>
                    <a:gd name="connsiteY3" fmla="*/ 68229 h 70749"/>
                    <a:gd name="connsiteX4" fmla="*/ 2710 w 68993"/>
                    <a:gd name="connsiteY4" fmla="*/ 22338 h 70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93" h="70749">
                      <a:moveTo>
                        <a:pt x="2682" y="22338"/>
                      </a:moveTo>
                      <a:cubicBezTo>
                        <a:pt x="10112" y="4233"/>
                        <a:pt x="30211" y="-4649"/>
                        <a:pt x="47633" y="2439"/>
                      </a:cubicBezTo>
                      <a:cubicBezTo>
                        <a:pt x="64971" y="9699"/>
                        <a:pt x="73597" y="29626"/>
                        <a:pt x="66508" y="47931"/>
                      </a:cubicBezTo>
                      <a:cubicBezTo>
                        <a:pt x="59476" y="66094"/>
                        <a:pt x="39093" y="75631"/>
                        <a:pt x="21414" y="68229"/>
                      </a:cubicBezTo>
                      <a:cubicBezTo>
                        <a:pt x="3650" y="60970"/>
                        <a:pt x="-4720" y="40444"/>
                        <a:pt x="2710" y="22338"/>
                      </a:cubicBezTo>
                      <a:close/>
                    </a:path>
                  </a:pathLst>
                </a:custGeom>
                <a:grpFill/>
                <a:ln w="2845" cap="flat">
                  <a:noFill/>
                  <a:prstDash val="solid"/>
                  <a:miter/>
                </a:ln>
              </p:spPr>
              <p:txBody>
                <a:bodyPr rtlCol="0" anchor="ctr"/>
                <a:lstStyle/>
                <a:p>
                  <a:endParaRPr lang="en-US"/>
                </a:p>
              </p:txBody>
            </p:sp>
            <p:sp>
              <p:nvSpPr>
                <p:cNvPr id="1246" name="Freeform: Shape 1245">
                  <a:extLst>
                    <a:ext uri="{FF2B5EF4-FFF2-40B4-BE49-F238E27FC236}">
                      <a16:creationId xmlns:a16="http://schemas.microsoft.com/office/drawing/2014/main" id="{095DEBBA-14E7-83ED-2187-4374F94D6263}"/>
                    </a:ext>
                  </a:extLst>
                </p:cNvPr>
                <p:cNvSpPr/>
                <p:nvPr/>
              </p:nvSpPr>
              <p:spPr>
                <a:xfrm>
                  <a:off x="9097141" y="4408993"/>
                  <a:ext cx="67032" cy="68101"/>
                </a:xfrm>
                <a:custGeom>
                  <a:avLst/>
                  <a:gdLst>
                    <a:gd name="connsiteX0" fmla="*/ 3207 w 67032"/>
                    <a:gd name="connsiteY0" fmla="*/ 20266 h 68101"/>
                    <a:gd name="connsiteX1" fmla="*/ 47561 w 67032"/>
                    <a:gd name="connsiteY1" fmla="*/ 2701 h 68101"/>
                    <a:gd name="connsiteX2" fmla="*/ 64044 w 67032"/>
                    <a:gd name="connsiteY2" fmla="*/ 47368 h 68101"/>
                    <a:gd name="connsiteX3" fmla="*/ 19519 w 67032"/>
                    <a:gd name="connsiteY3" fmla="*/ 65331 h 68101"/>
                    <a:gd name="connsiteX4" fmla="*/ 3207 w 67032"/>
                    <a:gd name="connsiteY4" fmla="*/ 20295 h 68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32" h="68101">
                      <a:moveTo>
                        <a:pt x="3207" y="20266"/>
                      </a:moveTo>
                      <a:cubicBezTo>
                        <a:pt x="11150" y="2986"/>
                        <a:pt x="30792" y="-4444"/>
                        <a:pt x="47561" y="2701"/>
                      </a:cubicBezTo>
                      <a:cubicBezTo>
                        <a:pt x="64243" y="9989"/>
                        <a:pt x="71645" y="30002"/>
                        <a:pt x="64044" y="47368"/>
                      </a:cubicBezTo>
                      <a:cubicBezTo>
                        <a:pt x="56471" y="64734"/>
                        <a:pt x="36543" y="72762"/>
                        <a:pt x="19519" y="65331"/>
                      </a:cubicBezTo>
                      <a:cubicBezTo>
                        <a:pt x="2438" y="58044"/>
                        <a:pt x="-4679" y="37433"/>
                        <a:pt x="3207" y="20295"/>
                      </a:cubicBezTo>
                      <a:close/>
                    </a:path>
                  </a:pathLst>
                </a:custGeom>
                <a:grpFill/>
                <a:ln w="2845" cap="flat">
                  <a:noFill/>
                  <a:prstDash val="solid"/>
                  <a:miter/>
                </a:ln>
              </p:spPr>
              <p:txBody>
                <a:bodyPr rtlCol="0" anchor="ctr"/>
                <a:lstStyle/>
                <a:p>
                  <a:endParaRPr lang="en-US"/>
                </a:p>
              </p:txBody>
            </p:sp>
            <p:sp>
              <p:nvSpPr>
                <p:cNvPr id="1247" name="Freeform: Shape 1246">
                  <a:extLst>
                    <a:ext uri="{FF2B5EF4-FFF2-40B4-BE49-F238E27FC236}">
                      <a16:creationId xmlns:a16="http://schemas.microsoft.com/office/drawing/2014/main" id="{74B944EF-233C-BAAE-A60E-E8C59CD0D60D}"/>
                    </a:ext>
                  </a:extLst>
                </p:cNvPr>
                <p:cNvSpPr/>
                <p:nvPr/>
              </p:nvSpPr>
              <p:spPr>
                <a:xfrm>
                  <a:off x="8940389" y="4335324"/>
                  <a:ext cx="64863" cy="65983"/>
                </a:xfrm>
                <a:custGeom>
                  <a:avLst/>
                  <a:gdLst>
                    <a:gd name="connsiteX0" fmla="*/ 3669 w 64863"/>
                    <a:gd name="connsiteY0" fmla="*/ 18608 h 65983"/>
                    <a:gd name="connsiteX1" fmla="*/ 47310 w 64863"/>
                    <a:gd name="connsiteY1" fmla="*/ 3236 h 65983"/>
                    <a:gd name="connsiteX2" fmla="*/ 61374 w 64863"/>
                    <a:gd name="connsiteY2" fmla="*/ 47276 h 65983"/>
                    <a:gd name="connsiteX3" fmla="*/ 17732 w 64863"/>
                    <a:gd name="connsiteY3" fmla="*/ 62649 h 65983"/>
                    <a:gd name="connsiteX4" fmla="*/ 3669 w 64863"/>
                    <a:gd name="connsiteY4" fmla="*/ 18608 h 6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63" h="65983">
                      <a:moveTo>
                        <a:pt x="3669" y="18608"/>
                      </a:moveTo>
                      <a:cubicBezTo>
                        <a:pt x="11981" y="2268"/>
                        <a:pt x="31538" y="-4593"/>
                        <a:pt x="47310" y="3236"/>
                      </a:cubicBezTo>
                      <a:cubicBezTo>
                        <a:pt x="63110" y="11093"/>
                        <a:pt x="69401" y="30793"/>
                        <a:pt x="61374" y="47276"/>
                      </a:cubicBezTo>
                      <a:cubicBezTo>
                        <a:pt x="53346" y="63759"/>
                        <a:pt x="33816" y="70648"/>
                        <a:pt x="17732" y="62649"/>
                      </a:cubicBezTo>
                      <a:cubicBezTo>
                        <a:pt x="1647" y="54649"/>
                        <a:pt x="-4645" y="34921"/>
                        <a:pt x="3669" y="18608"/>
                      </a:cubicBezTo>
                      <a:close/>
                    </a:path>
                  </a:pathLst>
                </a:custGeom>
                <a:grpFill/>
                <a:ln w="2845" cap="flat">
                  <a:noFill/>
                  <a:prstDash val="solid"/>
                  <a:miter/>
                </a:ln>
              </p:spPr>
              <p:txBody>
                <a:bodyPr rtlCol="0" anchor="ctr"/>
                <a:lstStyle/>
                <a:p>
                  <a:endParaRPr lang="en-US"/>
                </a:p>
              </p:txBody>
            </p:sp>
            <p:sp>
              <p:nvSpPr>
                <p:cNvPr id="1248" name="Freeform: Shape 1247">
                  <a:extLst>
                    <a:ext uri="{FF2B5EF4-FFF2-40B4-BE49-F238E27FC236}">
                      <a16:creationId xmlns:a16="http://schemas.microsoft.com/office/drawing/2014/main" id="{93981C8A-883F-0794-3B94-DEC3AC36FCD4}"/>
                    </a:ext>
                  </a:extLst>
                </p:cNvPr>
                <p:cNvSpPr/>
                <p:nvPr/>
              </p:nvSpPr>
              <p:spPr>
                <a:xfrm>
                  <a:off x="8786877" y="4255429"/>
                  <a:ext cx="62582" cy="63931"/>
                </a:xfrm>
                <a:custGeom>
                  <a:avLst/>
                  <a:gdLst>
                    <a:gd name="connsiteX0" fmla="*/ 4193 w 62582"/>
                    <a:gd name="connsiteY0" fmla="*/ 16715 h 63931"/>
                    <a:gd name="connsiteX1" fmla="*/ 46838 w 62582"/>
                    <a:gd name="connsiteY1" fmla="*/ 3819 h 63931"/>
                    <a:gd name="connsiteX2" fmla="*/ 61413 w 62582"/>
                    <a:gd name="connsiteY2" fmla="*/ 22750 h 63931"/>
                    <a:gd name="connsiteX3" fmla="*/ 58624 w 62582"/>
                    <a:gd name="connsiteY3" fmla="*/ 46977 h 63931"/>
                    <a:gd name="connsiteX4" fmla="*/ 39750 w 62582"/>
                    <a:gd name="connsiteY4" fmla="*/ 62606 h 63931"/>
                    <a:gd name="connsiteX5" fmla="*/ 15893 w 62582"/>
                    <a:gd name="connsiteY5" fmla="*/ 60044 h 63931"/>
                    <a:gd name="connsiteX6" fmla="*/ 4193 w 62582"/>
                    <a:gd name="connsiteY6" fmla="*/ 16744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582" h="63931">
                      <a:moveTo>
                        <a:pt x="4193" y="16715"/>
                      </a:moveTo>
                      <a:cubicBezTo>
                        <a:pt x="12875" y="1257"/>
                        <a:pt x="31978" y="-4523"/>
                        <a:pt x="46838" y="3819"/>
                      </a:cubicBezTo>
                      <a:cubicBezTo>
                        <a:pt x="54296" y="7975"/>
                        <a:pt x="59307" y="14893"/>
                        <a:pt x="61413" y="22750"/>
                      </a:cubicBezTo>
                      <a:cubicBezTo>
                        <a:pt x="63549" y="30551"/>
                        <a:pt x="62837" y="39177"/>
                        <a:pt x="58624" y="46977"/>
                      </a:cubicBezTo>
                      <a:cubicBezTo>
                        <a:pt x="54410" y="54749"/>
                        <a:pt x="47493" y="60243"/>
                        <a:pt x="39750" y="62606"/>
                      </a:cubicBezTo>
                      <a:cubicBezTo>
                        <a:pt x="32034" y="64940"/>
                        <a:pt x="23465" y="64257"/>
                        <a:pt x="15893" y="60044"/>
                      </a:cubicBezTo>
                      <a:cubicBezTo>
                        <a:pt x="747" y="51589"/>
                        <a:pt x="-4490" y="32202"/>
                        <a:pt x="4193" y="16744"/>
                      </a:cubicBezTo>
                      <a:close/>
                    </a:path>
                  </a:pathLst>
                </a:custGeom>
                <a:grpFill/>
                <a:ln w="2845" cap="flat">
                  <a:noFill/>
                  <a:prstDash val="solid"/>
                  <a:miter/>
                </a:ln>
              </p:spPr>
              <p:txBody>
                <a:bodyPr rtlCol="0" anchor="ctr"/>
                <a:lstStyle/>
                <a:p>
                  <a:endParaRPr lang="en-US"/>
                </a:p>
              </p:txBody>
            </p:sp>
            <p:sp>
              <p:nvSpPr>
                <p:cNvPr id="1249" name="Freeform: Shape 1248">
                  <a:extLst>
                    <a:ext uri="{FF2B5EF4-FFF2-40B4-BE49-F238E27FC236}">
                      <a16:creationId xmlns:a16="http://schemas.microsoft.com/office/drawing/2014/main" id="{EC5F9BBA-17C0-7D92-7EC3-8261B5147AAA}"/>
                    </a:ext>
                  </a:extLst>
                </p:cNvPr>
                <p:cNvSpPr/>
                <p:nvPr/>
              </p:nvSpPr>
              <p:spPr>
                <a:xfrm>
                  <a:off x="8636710" y="4169433"/>
                  <a:ext cx="60689" cy="61383"/>
                </a:xfrm>
                <a:custGeom>
                  <a:avLst/>
                  <a:gdLst>
                    <a:gd name="connsiteX0" fmla="*/ 4730 w 60689"/>
                    <a:gd name="connsiteY0" fmla="*/ 14943 h 61383"/>
                    <a:gd name="connsiteX1" fmla="*/ 23633 w 60689"/>
                    <a:gd name="connsiteY1" fmla="*/ 936 h 61383"/>
                    <a:gd name="connsiteX2" fmla="*/ 46350 w 60689"/>
                    <a:gd name="connsiteY2" fmla="*/ 4238 h 61383"/>
                    <a:gd name="connsiteX3" fmla="*/ 56200 w 60689"/>
                    <a:gd name="connsiteY3" fmla="*/ 46030 h 61383"/>
                    <a:gd name="connsiteX4" fmla="*/ 14267 w 60689"/>
                    <a:gd name="connsiteY4" fmla="*/ 57218 h 61383"/>
                    <a:gd name="connsiteX5" fmla="*/ 744 w 60689"/>
                    <a:gd name="connsiteY5" fmla="*/ 38287 h 61383"/>
                    <a:gd name="connsiteX6" fmla="*/ 4702 w 60689"/>
                    <a:gd name="connsiteY6" fmla="*/ 14943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89" h="61383">
                      <a:moveTo>
                        <a:pt x="4730" y="14943"/>
                      </a:moveTo>
                      <a:cubicBezTo>
                        <a:pt x="9200" y="7655"/>
                        <a:pt x="16117" y="2844"/>
                        <a:pt x="23633" y="936"/>
                      </a:cubicBezTo>
                      <a:cubicBezTo>
                        <a:pt x="31177" y="-1028"/>
                        <a:pt x="39233" y="111"/>
                        <a:pt x="46350" y="4238"/>
                      </a:cubicBezTo>
                      <a:cubicBezTo>
                        <a:pt x="60528" y="12608"/>
                        <a:pt x="64940" y="31340"/>
                        <a:pt x="56200" y="46030"/>
                      </a:cubicBezTo>
                      <a:cubicBezTo>
                        <a:pt x="47461" y="60748"/>
                        <a:pt x="28700" y="65758"/>
                        <a:pt x="14267" y="57218"/>
                      </a:cubicBezTo>
                      <a:cubicBezTo>
                        <a:pt x="7008" y="53033"/>
                        <a:pt x="2481" y="45916"/>
                        <a:pt x="744" y="38287"/>
                      </a:cubicBezTo>
                      <a:cubicBezTo>
                        <a:pt x="-963" y="30600"/>
                        <a:pt x="232" y="22231"/>
                        <a:pt x="4702" y="14943"/>
                      </a:cubicBezTo>
                      <a:close/>
                    </a:path>
                  </a:pathLst>
                </a:custGeom>
                <a:grpFill/>
                <a:ln w="2845" cap="flat">
                  <a:noFill/>
                  <a:prstDash val="solid"/>
                  <a:miter/>
                </a:ln>
              </p:spPr>
              <p:txBody>
                <a:bodyPr rtlCol="0" anchor="ctr"/>
                <a:lstStyle/>
                <a:p>
                  <a:endParaRPr lang="en-US"/>
                </a:p>
              </p:txBody>
            </p:sp>
            <p:sp>
              <p:nvSpPr>
                <p:cNvPr id="1250" name="Freeform: Shape 1249">
                  <a:extLst>
                    <a:ext uri="{FF2B5EF4-FFF2-40B4-BE49-F238E27FC236}">
                      <a16:creationId xmlns:a16="http://schemas.microsoft.com/office/drawing/2014/main" id="{96F53C9C-5897-EF02-9E6B-0CE75B08142B}"/>
                    </a:ext>
                  </a:extLst>
                </p:cNvPr>
                <p:cNvSpPr/>
                <p:nvPr/>
              </p:nvSpPr>
              <p:spPr>
                <a:xfrm>
                  <a:off x="8490341" y="4077037"/>
                  <a:ext cx="58605" cy="59111"/>
                </a:xfrm>
                <a:custGeom>
                  <a:avLst/>
                  <a:gdLst>
                    <a:gd name="connsiteX0" fmla="*/ 5171 w 58605"/>
                    <a:gd name="connsiteY0" fmla="*/ 13564 h 59111"/>
                    <a:gd name="connsiteX1" fmla="*/ 45881 w 58605"/>
                    <a:gd name="connsiteY1" fmla="*/ 4625 h 59111"/>
                    <a:gd name="connsiteX2" fmla="*/ 53595 w 58605"/>
                    <a:gd name="connsiteY2" fmla="*/ 45449 h 59111"/>
                    <a:gd name="connsiteX3" fmla="*/ 12886 w 58605"/>
                    <a:gd name="connsiteY3" fmla="*/ 54388 h 59111"/>
                    <a:gd name="connsiteX4" fmla="*/ 5171 w 58605"/>
                    <a:gd name="connsiteY4" fmla="*/ 13564 h 5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5" h="59111">
                      <a:moveTo>
                        <a:pt x="5171" y="13564"/>
                      </a:moveTo>
                      <a:cubicBezTo>
                        <a:pt x="14395" y="-101"/>
                        <a:pt x="32614" y="-4115"/>
                        <a:pt x="45881" y="4625"/>
                      </a:cubicBezTo>
                      <a:cubicBezTo>
                        <a:pt x="59147" y="13365"/>
                        <a:pt x="62591" y="31642"/>
                        <a:pt x="53595" y="45449"/>
                      </a:cubicBezTo>
                      <a:cubicBezTo>
                        <a:pt x="44599" y="59256"/>
                        <a:pt x="26351" y="63270"/>
                        <a:pt x="12886" y="54388"/>
                      </a:cubicBezTo>
                      <a:cubicBezTo>
                        <a:pt x="-608" y="45506"/>
                        <a:pt x="-4053" y="27229"/>
                        <a:pt x="5171" y="13564"/>
                      </a:cubicBezTo>
                      <a:close/>
                    </a:path>
                  </a:pathLst>
                </a:custGeom>
                <a:grpFill/>
                <a:ln w="2845" cap="flat">
                  <a:noFill/>
                  <a:prstDash val="solid"/>
                  <a:miter/>
                </a:ln>
              </p:spPr>
              <p:txBody>
                <a:bodyPr rtlCol="0" anchor="ctr"/>
                <a:lstStyle/>
                <a:p>
                  <a:endParaRPr lang="en-US"/>
                </a:p>
              </p:txBody>
            </p:sp>
            <p:sp>
              <p:nvSpPr>
                <p:cNvPr id="1251" name="Freeform: Shape 1250">
                  <a:extLst>
                    <a:ext uri="{FF2B5EF4-FFF2-40B4-BE49-F238E27FC236}">
                      <a16:creationId xmlns:a16="http://schemas.microsoft.com/office/drawing/2014/main" id="{C73DE5BC-CE7D-B3C3-56F5-6766AA8432B5}"/>
                    </a:ext>
                  </a:extLst>
                </p:cNvPr>
                <p:cNvSpPr/>
                <p:nvPr/>
              </p:nvSpPr>
              <p:spPr>
                <a:xfrm>
                  <a:off x="8347999" y="3978666"/>
                  <a:ext cx="56317" cy="57035"/>
                </a:xfrm>
                <a:custGeom>
                  <a:avLst/>
                  <a:gdLst>
                    <a:gd name="connsiteX0" fmla="*/ 5684 w 56317"/>
                    <a:gd name="connsiteY0" fmla="*/ 12012 h 57035"/>
                    <a:gd name="connsiteX1" fmla="*/ 45084 w 56317"/>
                    <a:gd name="connsiteY1" fmla="*/ 5180 h 57035"/>
                    <a:gd name="connsiteX2" fmla="*/ 50778 w 56317"/>
                    <a:gd name="connsiteY2" fmla="*/ 44921 h 57035"/>
                    <a:gd name="connsiteX3" fmla="*/ 11377 w 56317"/>
                    <a:gd name="connsiteY3" fmla="*/ 51754 h 57035"/>
                    <a:gd name="connsiteX4" fmla="*/ 5684 w 56317"/>
                    <a:gd name="connsiteY4" fmla="*/ 12012 h 57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7" h="57035">
                      <a:moveTo>
                        <a:pt x="5684" y="12012"/>
                      </a:moveTo>
                      <a:cubicBezTo>
                        <a:pt x="15079" y="-770"/>
                        <a:pt x="32729" y="-3845"/>
                        <a:pt x="45084" y="5180"/>
                      </a:cubicBezTo>
                      <a:cubicBezTo>
                        <a:pt x="57439" y="14204"/>
                        <a:pt x="60001" y="31997"/>
                        <a:pt x="50778" y="44921"/>
                      </a:cubicBezTo>
                      <a:cubicBezTo>
                        <a:pt x="41554" y="57846"/>
                        <a:pt x="23932" y="60921"/>
                        <a:pt x="11377" y="51754"/>
                      </a:cubicBezTo>
                      <a:cubicBezTo>
                        <a:pt x="-1177" y="42587"/>
                        <a:pt x="-3739" y="24795"/>
                        <a:pt x="5684" y="12012"/>
                      </a:cubicBezTo>
                      <a:close/>
                    </a:path>
                  </a:pathLst>
                </a:custGeom>
                <a:grpFill/>
                <a:ln w="2845" cap="flat">
                  <a:noFill/>
                  <a:prstDash val="solid"/>
                  <a:miter/>
                </a:ln>
              </p:spPr>
              <p:txBody>
                <a:bodyPr rtlCol="0" anchor="ctr"/>
                <a:lstStyle/>
                <a:p>
                  <a:endParaRPr lang="en-US"/>
                </a:p>
              </p:txBody>
            </p:sp>
            <p:sp>
              <p:nvSpPr>
                <p:cNvPr id="1252" name="Freeform: Shape 1251">
                  <a:extLst>
                    <a:ext uri="{FF2B5EF4-FFF2-40B4-BE49-F238E27FC236}">
                      <a16:creationId xmlns:a16="http://schemas.microsoft.com/office/drawing/2014/main" id="{38250C12-70FE-3C1E-BCA5-4DDD741FAC81}"/>
                    </a:ext>
                  </a:extLst>
                </p:cNvPr>
                <p:cNvSpPr/>
                <p:nvPr/>
              </p:nvSpPr>
              <p:spPr>
                <a:xfrm>
                  <a:off x="8209744" y="3874664"/>
                  <a:ext cx="54246" cy="54778"/>
                </a:xfrm>
                <a:custGeom>
                  <a:avLst/>
                  <a:gdLst>
                    <a:gd name="connsiteX0" fmla="*/ 6181 w 54246"/>
                    <a:gd name="connsiteY0" fmla="*/ 10596 h 54778"/>
                    <a:gd name="connsiteX1" fmla="*/ 44187 w 54246"/>
                    <a:gd name="connsiteY1" fmla="*/ 5728 h 54778"/>
                    <a:gd name="connsiteX2" fmla="*/ 48286 w 54246"/>
                    <a:gd name="connsiteY2" fmla="*/ 43876 h 54778"/>
                    <a:gd name="connsiteX3" fmla="*/ 9968 w 54246"/>
                    <a:gd name="connsiteY3" fmla="*/ 49171 h 54778"/>
                    <a:gd name="connsiteX4" fmla="*/ 6181 w 54246"/>
                    <a:gd name="connsiteY4" fmla="*/ 10625 h 54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46" h="54778">
                      <a:moveTo>
                        <a:pt x="6181" y="10596"/>
                      </a:moveTo>
                      <a:cubicBezTo>
                        <a:pt x="15719" y="-1332"/>
                        <a:pt x="32742" y="-3524"/>
                        <a:pt x="44187" y="5728"/>
                      </a:cubicBezTo>
                      <a:cubicBezTo>
                        <a:pt x="55716" y="14867"/>
                        <a:pt x="57681" y="31777"/>
                        <a:pt x="48286" y="43876"/>
                      </a:cubicBezTo>
                      <a:cubicBezTo>
                        <a:pt x="38948" y="55889"/>
                        <a:pt x="21640" y="58451"/>
                        <a:pt x="9968" y="49171"/>
                      </a:cubicBezTo>
                      <a:cubicBezTo>
                        <a:pt x="-1676" y="39805"/>
                        <a:pt x="-3355" y="22553"/>
                        <a:pt x="6181" y="10625"/>
                      </a:cubicBezTo>
                      <a:close/>
                    </a:path>
                  </a:pathLst>
                </a:custGeom>
                <a:grpFill/>
                <a:ln w="2845" cap="flat">
                  <a:noFill/>
                  <a:prstDash val="solid"/>
                  <a:miter/>
                </a:ln>
              </p:spPr>
              <p:txBody>
                <a:bodyPr rtlCol="0" anchor="ctr"/>
                <a:lstStyle/>
                <a:p>
                  <a:endParaRPr lang="en-US"/>
                </a:p>
              </p:txBody>
            </p:sp>
            <p:sp>
              <p:nvSpPr>
                <p:cNvPr id="1253" name="Freeform: Shape 1252">
                  <a:extLst>
                    <a:ext uri="{FF2B5EF4-FFF2-40B4-BE49-F238E27FC236}">
                      <a16:creationId xmlns:a16="http://schemas.microsoft.com/office/drawing/2014/main" id="{3D0A444D-265A-FB77-B994-540E53720EA7}"/>
                    </a:ext>
                  </a:extLst>
                </p:cNvPr>
                <p:cNvSpPr/>
                <p:nvPr/>
              </p:nvSpPr>
              <p:spPr>
                <a:xfrm>
                  <a:off x="8075831" y="3765099"/>
                  <a:ext cx="52330" cy="52248"/>
                </a:xfrm>
                <a:custGeom>
                  <a:avLst/>
                  <a:gdLst>
                    <a:gd name="connsiteX0" fmla="*/ 6579 w 52330"/>
                    <a:gd name="connsiteY0" fmla="*/ 9419 h 52248"/>
                    <a:gd name="connsiteX1" fmla="*/ 43473 w 52330"/>
                    <a:gd name="connsiteY1" fmla="*/ 5918 h 52248"/>
                    <a:gd name="connsiteX2" fmla="*/ 45893 w 52330"/>
                    <a:gd name="connsiteY2" fmla="*/ 42699 h 52248"/>
                    <a:gd name="connsiteX3" fmla="*/ 8970 w 52330"/>
                    <a:gd name="connsiteY3" fmla="*/ 46229 h 52248"/>
                    <a:gd name="connsiteX4" fmla="*/ 6579 w 52330"/>
                    <a:gd name="connsiteY4" fmla="*/ 9419 h 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30" h="52248">
                      <a:moveTo>
                        <a:pt x="6579" y="9419"/>
                      </a:moveTo>
                      <a:cubicBezTo>
                        <a:pt x="16144" y="-1598"/>
                        <a:pt x="32712" y="-3192"/>
                        <a:pt x="43473" y="5918"/>
                      </a:cubicBezTo>
                      <a:cubicBezTo>
                        <a:pt x="54263" y="15027"/>
                        <a:pt x="55345" y="31511"/>
                        <a:pt x="45893" y="42699"/>
                      </a:cubicBezTo>
                      <a:cubicBezTo>
                        <a:pt x="36442" y="53887"/>
                        <a:pt x="19902" y="55481"/>
                        <a:pt x="8970" y="46229"/>
                      </a:cubicBezTo>
                      <a:cubicBezTo>
                        <a:pt x="-1962" y="36977"/>
                        <a:pt x="-3072" y="20522"/>
                        <a:pt x="6579" y="9419"/>
                      </a:cubicBezTo>
                      <a:close/>
                    </a:path>
                  </a:pathLst>
                </a:custGeom>
                <a:grpFill/>
                <a:ln w="2845" cap="flat">
                  <a:noFill/>
                  <a:prstDash val="solid"/>
                  <a:miter/>
                </a:ln>
              </p:spPr>
              <p:txBody>
                <a:bodyPr rtlCol="0" anchor="ctr"/>
                <a:lstStyle/>
                <a:p>
                  <a:endParaRPr lang="en-US"/>
                </a:p>
              </p:txBody>
            </p:sp>
            <p:sp>
              <p:nvSpPr>
                <p:cNvPr id="1254" name="Freeform: Shape 1253">
                  <a:extLst>
                    <a:ext uri="{FF2B5EF4-FFF2-40B4-BE49-F238E27FC236}">
                      <a16:creationId xmlns:a16="http://schemas.microsoft.com/office/drawing/2014/main" id="{2931A5BE-36F5-82A1-1340-AA44DE4600BD}"/>
                    </a:ext>
                  </a:extLst>
                </p:cNvPr>
                <p:cNvSpPr/>
                <p:nvPr/>
              </p:nvSpPr>
              <p:spPr>
                <a:xfrm>
                  <a:off x="7946791" y="3649863"/>
                  <a:ext cx="50044" cy="50196"/>
                </a:xfrm>
                <a:custGeom>
                  <a:avLst/>
                  <a:gdLst>
                    <a:gd name="connsiteX0" fmla="*/ 6998 w 50044"/>
                    <a:gd name="connsiteY0" fmla="*/ 8220 h 50196"/>
                    <a:gd name="connsiteX1" fmla="*/ 42385 w 50044"/>
                    <a:gd name="connsiteY1" fmla="*/ 6427 h 50196"/>
                    <a:gd name="connsiteX2" fmla="*/ 43153 w 50044"/>
                    <a:gd name="connsiteY2" fmla="*/ 41870 h 50196"/>
                    <a:gd name="connsiteX3" fmla="*/ 7767 w 50044"/>
                    <a:gd name="connsiteY3" fmla="*/ 43664 h 50196"/>
                    <a:gd name="connsiteX4" fmla="*/ 6998 w 50044"/>
                    <a:gd name="connsiteY4" fmla="*/ 8220 h 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44" h="50196">
                      <a:moveTo>
                        <a:pt x="6998" y="8220"/>
                      </a:moveTo>
                      <a:cubicBezTo>
                        <a:pt x="16621" y="-2000"/>
                        <a:pt x="32477" y="-2797"/>
                        <a:pt x="42385" y="6427"/>
                      </a:cubicBezTo>
                      <a:cubicBezTo>
                        <a:pt x="52291" y="15651"/>
                        <a:pt x="52633" y="31508"/>
                        <a:pt x="43153" y="41870"/>
                      </a:cubicBezTo>
                      <a:cubicBezTo>
                        <a:pt x="33673" y="52233"/>
                        <a:pt x="17816" y="53029"/>
                        <a:pt x="7767" y="43664"/>
                      </a:cubicBezTo>
                      <a:cubicBezTo>
                        <a:pt x="-2282" y="34297"/>
                        <a:pt x="-2624" y="18441"/>
                        <a:pt x="6998" y="8220"/>
                      </a:cubicBezTo>
                      <a:close/>
                    </a:path>
                  </a:pathLst>
                </a:custGeom>
                <a:grpFill/>
                <a:ln w="2845" cap="flat">
                  <a:noFill/>
                  <a:prstDash val="solid"/>
                  <a:miter/>
                </a:ln>
              </p:spPr>
              <p:txBody>
                <a:bodyPr rtlCol="0" anchor="ctr"/>
                <a:lstStyle/>
                <a:p>
                  <a:endParaRPr lang="en-US"/>
                </a:p>
              </p:txBody>
            </p:sp>
            <p:sp>
              <p:nvSpPr>
                <p:cNvPr id="1255" name="Freeform: Shape 1254">
                  <a:extLst>
                    <a:ext uri="{FF2B5EF4-FFF2-40B4-BE49-F238E27FC236}">
                      <a16:creationId xmlns:a16="http://schemas.microsoft.com/office/drawing/2014/main" id="{F501A839-A3D1-19CE-8891-D83F3C23BF0E}"/>
                    </a:ext>
                  </a:extLst>
                </p:cNvPr>
                <p:cNvSpPr/>
                <p:nvPr/>
              </p:nvSpPr>
              <p:spPr>
                <a:xfrm>
                  <a:off x="7822441" y="3529560"/>
                  <a:ext cx="47771" cy="48101"/>
                </a:xfrm>
                <a:custGeom>
                  <a:avLst/>
                  <a:gdLst>
                    <a:gd name="connsiteX0" fmla="*/ 7454 w 47771"/>
                    <a:gd name="connsiteY0" fmla="*/ 7107 h 48101"/>
                    <a:gd name="connsiteX1" fmla="*/ 41217 w 47771"/>
                    <a:gd name="connsiteY1" fmla="*/ 6879 h 48101"/>
                    <a:gd name="connsiteX2" fmla="*/ 47765 w 47771"/>
                    <a:gd name="connsiteY2" fmla="*/ 23789 h 48101"/>
                    <a:gd name="connsiteX3" fmla="*/ 40506 w 47771"/>
                    <a:gd name="connsiteY3" fmla="*/ 40813 h 48101"/>
                    <a:gd name="connsiteX4" fmla="*/ 23425 w 47771"/>
                    <a:gd name="connsiteY4" fmla="*/ 48101 h 48101"/>
                    <a:gd name="connsiteX5" fmla="*/ 6657 w 47771"/>
                    <a:gd name="connsiteY5" fmla="*/ 41126 h 48101"/>
                    <a:gd name="connsiteX6" fmla="*/ 7426 w 47771"/>
                    <a:gd name="connsiteY6" fmla="*/ 7107 h 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71" h="48101">
                      <a:moveTo>
                        <a:pt x="7454" y="7107"/>
                      </a:moveTo>
                      <a:cubicBezTo>
                        <a:pt x="17048" y="-2288"/>
                        <a:pt x="32165" y="-2373"/>
                        <a:pt x="41217" y="6879"/>
                      </a:cubicBezTo>
                      <a:cubicBezTo>
                        <a:pt x="45744" y="11519"/>
                        <a:pt x="47907" y="17640"/>
                        <a:pt x="47765" y="23789"/>
                      </a:cubicBezTo>
                      <a:cubicBezTo>
                        <a:pt x="47623" y="29938"/>
                        <a:pt x="45260" y="36031"/>
                        <a:pt x="40506" y="40813"/>
                      </a:cubicBezTo>
                      <a:cubicBezTo>
                        <a:pt x="35780" y="45539"/>
                        <a:pt x="29546" y="48073"/>
                        <a:pt x="23425" y="48101"/>
                      </a:cubicBezTo>
                      <a:cubicBezTo>
                        <a:pt x="17304" y="48130"/>
                        <a:pt x="11241" y="45824"/>
                        <a:pt x="6657" y="41126"/>
                      </a:cubicBezTo>
                      <a:cubicBezTo>
                        <a:pt x="-2510" y="31732"/>
                        <a:pt x="-2168" y="16501"/>
                        <a:pt x="7426" y="7107"/>
                      </a:cubicBezTo>
                      <a:close/>
                    </a:path>
                  </a:pathLst>
                </a:custGeom>
                <a:grpFill/>
                <a:ln w="2845" cap="flat">
                  <a:noFill/>
                  <a:prstDash val="solid"/>
                  <a:miter/>
                </a:ln>
              </p:spPr>
              <p:txBody>
                <a:bodyPr rtlCol="0" anchor="ctr"/>
                <a:lstStyle/>
                <a:p>
                  <a:endParaRPr lang="en-US"/>
                </a:p>
              </p:txBody>
            </p:sp>
            <p:sp>
              <p:nvSpPr>
                <p:cNvPr id="1256" name="Freeform: Shape 1255">
                  <a:extLst>
                    <a:ext uri="{FF2B5EF4-FFF2-40B4-BE49-F238E27FC236}">
                      <a16:creationId xmlns:a16="http://schemas.microsoft.com/office/drawing/2014/main" id="{E23CB229-27B1-0B0F-8215-2038F34B0F1E}"/>
                    </a:ext>
                  </a:extLst>
                </p:cNvPr>
                <p:cNvSpPr/>
                <p:nvPr/>
              </p:nvSpPr>
              <p:spPr>
                <a:xfrm>
                  <a:off x="7703033" y="3404366"/>
                  <a:ext cx="45951" cy="45551"/>
                </a:xfrm>
                <a:custGeom>
                  <a:avLst/>
                  <a:gdLst>
                    <a:gd name="connsiteX0" fmla="*/ 7837 w 45951"/>
                    <a:gd name="connsiteY0" fmla="*/ 6101 h 45551"/>
                    <a:gd name="connsiteX1" fmla="*/ 40120 w 45951"/>
                    <a:gd name="connsiteY1" fmla="*/ 7126 h 45551"/>
                    <a:gd name="connsiteX2" fmla="*/ 38326 w 45951"/>
                    <a:gd name="connsiteY2" fmla="*/ 39266 h 45551"/>
                    <a:gd name="connsiteX3" fmla="*/ 5844 w 45951"/>
                    <a:gd name="connsiteY3" fmla="*/ 38412 h 45551"/>
                    <a:gd name="connsiteX4" fmla="*/ 7837 w 45951"/>
                    <a:gd name="connsiteY4" fmla="*/ 6072 h 45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51" h="45551">
                      <a:moveTo>
                        <a:pt x="7837" y="6101"/>
                      </a:moveTo>
                      <a:cubicBezTo>
                        <a:pt x="17402" y="-2525"/>
                        <a:pt x="31608" y="-1842"/>
                        <a:pt x="40120" y="7126"/>
                      </a:cubicBezTo>
                      <a:cubicBezTo>
                        <a:pt x="48546" y="16179"/>
                        <a:pt x="47749" y="30555"/>
                        <a:pt x="38326" y="39266"/>
                      </a:cubicBezTo>
                      <a:cubicBezTo>
                        <a:pt x="28903" y="47977"/>
                        <a:pt x="14384" y="47579"/>
                        <a:pt x="5844" y="38412"/>
                      </a:cubicBezTo>
                      <a:cubicBezTo>
                        <a:pt x="-2782" y="29331"/>
                        <a:pt x="-1643" y="14613"/>
                        <a:pt x="7837" y="6072"/>
                      </a:cubicBezTo>
                      <a:close/>
                    </a:path>
                  </a:pathLst>
                </a:custGeom>
                <a:grpFill/>
                <a:ln w="2845" cap="flat">
                  <a:noFill/>
                  <a:prstDash val="solid"/>
                  <a:miter/>
                </a:ln>
              </p:spPr>
              <p:txBody>
                <a:bodyPr rtlCol="0" anchor="ctr"/>
                <a:lstStyle/>
                <a:p>
                  <a:endParaRPr lang="en-US"/>
                </a:p>
              </p:txBody>
            </p:sp>
            <p:sp>
              <p:nvSpPr>
                <p:cNvPr id="1257" name="Freeform: Shape 1256">
                  <a:extLst>
                    <a:ext uri="{FF2B5EF4-FFF2-40B4-BE49-F238E27FC236}">
                      <a16:creationId xmlns:a16="http://schemas.microsoft.com/office/drawing/2014/main" id="{EFAD19A8-48A6-2093-224E-90A615489BEC}"/>
                    </a:ext>
                  </a:extLst>
                </p:cNvPr>
                <p:cNvSpPr/>
                <p:nvPr/>
              </p:nvSpPr>
              <p:spPr>
                <a:xfrm>
                  <a:off x="7589200" y="3274099"/>
                  <a:ext cx="43714" cy="43394"/>
                </a:xfrm>
                <a:custGeom>
                  <a:avLst/>
                  <a:gdLst>
                    <a:gd name="connsiteX0" fmla="*/ 8025 w 43714"/>
                    <a:gd name="connsiteY0" fmla="*/ 5271 h 43394"/>
                    <a:gd name="connsiteX1" fmla="*/ 38799 w 43714"/>
                    <a:gd name="connsiteY1" fmla="*/ 7435 h 43394"/>
                    <a:gd name="connsiteX2" fmla="*/ 35753 w 43714"/>
                    <a:gd name="connsiteY2" fmla="*/ 38038 h 43394"/>
                    <a:gd name="connsiteX3" fmla="*/ 4979 w 43714"/>
                    <a:gd name="connsiteY3" fmla="*/ 35875 h 43394"/>
                    <a:gd name="connsiteX4" fmla="*/ 8025 w 43714"/>
                    <a:gd name="connsiteY4" fmla="*/ 5271 h 43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4" h="43394">
                      <a:moveTo>
                        <a:pt x="8025" y="5271"/>
                      </a:moveTo>
                      <a:cubicBezTo>
                        <a:pt x="17419" y="-2529"/>
                        <a:pt x="31198" y="-1561"/>
                        <a:pt x="38799" y="7435"/>
                      </a:cubicBezTo>
                      <a:cubicBezTo>
                        <a:pt x="46400" y="16431"/>
                        <a:pt x="45033" y="30124"/>
                        <a:pt x="35753" y="38038"/>
                      </a:cubicBezTo>
                      <a:cubicBezTo>
                        <a:pt x="26472" y="45953"/>
                        <a:pt x="12693" y="44985"/>
                        <a:pt x="4979" y="35875"/>
                      </a:cubicBezTo>
                      <a:cubicBezTo>
                        <a:pt x="-2708" y="26765"/>
                        <a:pt x="-1342" y="13072"/>
                        <a:pt x="8025" y="5271"/>
                      </a:cubicBezTo>
                      <a:close/>
                    </a:path>
                  </a:pathLst>
                </a:custGeom>
                <a:grpFill/>
                <a:ln w="2845" cap="flat">
                  <a:noFill/>
                  <a:prstDash val="solid"/>
                  <a:miter/>
                </a:ln>
              </p:spPr>
              <p:txBody>
                <a:bodyPr rtlCol="0" anchor="ctr"/>
                <a:lstStyle/>
                <a:p>
                  <a:endParaRPr lang="en-US"/>
                </a:p>
              </p:txBody>
            </p:sp>
            <p:sp>
              <p:nvSpPr>
                <p:cNvPr id="1258" name="Freeform: Shape 1257">
                  <a:extLst>
                    <a:ext uri="{FF2B5EF4-FFF2-40B4-BE49-F238E27FC236}">
                      <a16:creationId xmlns:a16="http://schemas.microsoft.com/office/drawing/2014/main" id="{558DFA79-7FBA-A6D4-E321-C827833E4453}"/>
                    </a:ext>
                  </a:extLst>
                </p:cNvPr>
                <p:cNvSpPr/>
                <p:nvPr/>
              </p:nvSpPr>
              <p:spPr>
                <a:xfrm>
                  <a:off x="7480710" y="3139338"/>
                  <a:ext cx="41461" cy="41299"/>
                </a:xfrm>
                <a:custGeom>
                  <a:avLst/>
                  <a:gdLst>
                    <a:gd name="connsiteX0" fmla="*/ 8364 w 41461"/>
                    <a:gd name="connsiteY0" fmla="*/ 4438 h 41299"/>
                    <a:gd name="connsiteX1" fmla="*/ 37373 w 41461"/>
                    <a:gd name="connsiteY1" fmla="*/ 7769 h 41299"/>
                    <a:gd name="connsiteX2" fmla="*/ 33160 w 41461"/>
                    <a:gd name="connsiteY2" fmla="*/ 36778 h 41299"/>
                    <a:gd name="connsiteX3" fmla="*/ 4151 w 41461"/>
                    <a:gd name="connsiteY3" fmla="*/ 33447 h 41299"/>
                    <a:gd name="connsiteX4" fmla="*/ 8364 w 41461"/>
                    <a:gd name="connsiteY4" fmla="*/ 4438 h 4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1" h="41299">
                      <a:moveTo>
                        <a:pt x="8364" y="4438"/>
                      </a:moveTo>
                      <a:cubicBezTo>
                        <a:pt x="17559" y="-2594"/>
                        <a:pt x="30569" y="-1113"/>
                        <a:pt x="37373" y="7769"/>
                      </a:cubicBezTo>
                      <a:cubicBezTo>
                        <a:pt x="44177" y="16651"/>
                        <a:pt x="42298" y="29633"/>
                        <a:pt x="33160" y="36778"/>
                      </a:cubicBezTo>
                      <a:cubicBezTo>
                        <a:pt x="24021" y="43924"/>
                        <a:pt x="11040" y="42443"/>
                        <a:pt x="4151" y="33447"/>
                      </a:cubicBezTo>
                      <a:cubicBezTo>
                        <a:pt x="-2739" y="24451"/>
                        <a:pt x="-860" y="11470"/>
                        <a:pt x="8364" y="4438"/>
                      </a:cubicBezTo>
                      <a:close/>
                    </a:path>
                  </a:pathLst>
                </a:custGeom>
                <a:grpFill/>
                <a:ln w="2845" cap="flat">
                  <a:noFill/>
                  <a:prstDash val="solid"/>
                  <a:miter/>
                </a:ln>
              </p:spPr>
              <p:txBody>
                <a:bodyPr rtlCol="0" anchor="ctr"/>
                <a:lstStyle/>
                <a:p>
                  <a:endParaRPr lang="en-US"/>
                </a:p>
              </p:txBody>
            </p:sp>
            <p:sp>
              <p:nvSpPr>
                <p:cNvPr id="1259" name="Freeform: Shape 1258">
                  <a:extLst>
                    <a:ext uri="{FF2B5EF4-FFF2-40B4-BE49-F238E27FC236}">
                      <a16:creationId xmlns:a16="http://schemas.microsoft.com/office/drawing/2014/main" id="{05739DBD-40E5-F592-1028-ACD36CA2A31E}"/>
                    </a:ext>
                  </a:extLst>
                </p:cNvPr>
                <p:cNvSpPr/>
                <p:nvPr/>
              </p:nvSpPr>
              <p:spPr>
                <a:xfrm>
                  <a:off x="7377680" y="3000291"/>
                  <a:ext cx="39351" cy="39011"/>
                </a:xfrm>
                <a:custGeom>
                  <a:avLst/>
                  <a:gdLst>
                    <a:gd name="connsiteX0" fmla="*/ 8623 w 39351"/>
                    <a:gd name="connsiteY0" fmla="*/ 3706 h 39011"/>
                    <a:gd name="connsiteX1" fmla="*/ 35839 w 39351"/>
                    <a:gd name="connsiteY1" fmla="*/ 8062 h 39011"/>
                    <a:gd name="connsiteX2" fmla="*/ 30942 w 39351"/>
                    <a:gd name="connsiteY2" fmla="*/ 35192 h 39011"/>
                    <a:gd name="connsiteX3" fmla="*/ 3413 w 39351"/>
                    <a:gd name="connsiteY3" fmla="*/ 31064 h 39011"/>
                    <a:gd name="connsiteX4" fmla="*/ 8623 w 39351"/>
                    <a:gd name="connsiteY4" fmla="*/ 3678 h 39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1" h="39011">
                      <a:moveTo>
                        <a:pt x="8623" y="3706"/>
                      </a:moveTo>
                      <a:cubicBezTo>
                        <a:pt x="17619" y="-2614"/>
                        <a:pt x="29775" y="-649"/>
                        <a:pt x="35839" y="8062"/>
                      </a:cubicBezTo>
                      <a:cubicBezTo>
                        <a:pt x="41988" y="16688"/>
                        <a:pt x="39881" y="28787"/>
                        <a:pt x="30942" y="35192"/>
                      </a:cubicBezTo>
                      <a:cubicBezTo>
                        <a:pt x="22060" y="41569"/>
                        <a:pt x="9620" y="39804"/>
                        <a:pt x="3413" y="31064"/>
                      </a:cubicBezTo>
                      <a:cubicBezTo>
                        <a:pt x="-2707" y="22267"/>
                        <a:pt x="-373" y="9998"/>
                        <a:pt x="8623" y="3678"/>
                      </a:cubicBezTo>
                      <a:close/>
                    </a:path>
                  </a:pathLst>
                </a:custGeom>
                <a:grpFill/>
                <a:ln w="2845" cap="flat">
                  <a:noFill/>
                  <a:prstDash val="solid"/>
                  <a:miter/>
                </a:ln>
              </p:spPr>
              <p:txBody>
                <a:bodyPr rtlCol="0" anchor="ctr"/>
                <a:lstStyle/>
                <a:p>
                  <a:endParaRPr lang="en-US"/>
                </a:p>
              </p:txBody>
            </p:sp>
            <p:sp>
              <p:nvSpPr>
                <p:cNvPr id="1260" name="Freeform: Shape 1259">
                  <a:extLst>
                    <a:ext uri="{FF2B5EF4-FFF2-40B4-BE49-F238E27FC236}">
                      <a16:creationId xmlns:a16="http://schemas.microsoft.com/office/drawing/2014/main" id="{3337DAA8-A123-755E-C830-B13FE5F17531}"/>
                    </a:ext>
                  </a:extLst>
                </p:cNvPr>
                <p:cNvSpPr/>
                <p:nvPr/>
              </p:nvSpPr>
              <p:spPr>
                <a:xfrm>
                  <a:off x="7280686" y="2857059"/>
                  <a:ext cx="37312" cy="36675"/>
                </a:xfrm>
                <a:custGeom>
                  <a:avLst/>
                  <a:gdLst>
                    <a:gd name="connsiteX0" fmla="*/ 8655 w 37312"/>
                    <a:gd name="connsiteY0" fmla="*/ 3088 h 36675"/>
                    <a:gd name="connsiteX1" fmla="*/ 34419 w 37312"/>
                    <a:gd name="connsiteY1" fmla="*/ 8070 h 36675"/>
                    <a:gd name="connsiteX2" fmla="*/ 28696 w 37312"/>
                    <a:gd name="connsiteY2" fmla="*/ 33520 h 36675"/>
                    <a:gd name="connsiteX3" fmla="*/ 2933 w 37312"/>
                    <a:gd name="connsiteY3" fmla="*/ 28538 h 36675"/>
                    <a:gd name="connsiteX4" fmla="*/ 8655 w 37312"/>
                    <a:gd name="connsiteY4" fmla="*/ 3088 h 3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2" h="36675">
                      <a:moveTo>
                        <a:pt x="8655" y="3088"/>
                      </a:moveTo>
                      <a:cubicBezTo>
                        <a:pt x="17366" y="-2520"/>
                        <a:pt x="28896" y="-272"/>
                        <a:pt x="34419" y="8070"/>
                      </a:cubicBezTo>
                      <a:cubicBezTo>
                        <a:pt x="39913" y="16439"/>
                        <a:pt x="37351" y="27827"/>
                        <a:pt x="28696" y="33520"/>
                      </a:cubicBezTo>
                      <a:cubicBezTo>
                        <a:pt x="20042" y="39214"/>
                        <a:pt x="8513" y="36993"/>
                        <a:pt x="2933" y="28538"/>
                      </a:cubicBezTo>
                      <a:cubicBezTo>
                        <a:pt x="-2619" y="20083"/>
                        <a:pt x="-56" y="8696"/>
                        <a:pt x="8655" y="3088"/>
                      </a:cubicBezTo>
                      <a:close/>
                    </a:path>
                  </a:pathLst>
                </a:custGeom>
                <a:grpFill/>
                <a:ln w="2845" cap="flat">
                  <a:noFill/>
                  <a:prstDash val="solid"/>
                  <a:miter/>
                </a:ln>
              </p:spPr>
              <p:txBody>
                <a:bodyPr rtlCol="0" anchor="ctr"/>
                <a:lstStyle/>
                <a:p>
                  <a:endParaRPr lang="en-US"/>
                </a:p>
              </p:txBody>
            </p:sp>
            <p:sp>
              <p:nvSpPr>
                <p:cNvPr id="1261" name="Freeform: Shape 1260">
                  <a:extLst>
                    <a:ext uri="{FF2B5EF4-FFF2-40B4-BE49-F238E27FC236}">
                      <a16:creationId xmlns:a16="http://schemas.microsoft.com/office/drawing/2014/main" id="{12B157ED-9B80-6154-A48F-CCB1C3DE9427}"/>
                    </a:ext>
                  </a:extLst>
                </p:cNvPr>
                <p:cNvSpPr/>
                <p:nvPr/>
              </p:nvSpPr>
              <p:spPr>
                <a:xfrm>
                  <a:off x="7189751" y="2709837"/>
                  <a:ext cx="35028" cy="34586"/>
                </a:xfrm>
                <a:custGeom>
                  <a:avLst/>
                  <a:gdLst>
                    <a:gd name="connsiteX0" fmla="*/ 8805 w 35028"/>
                    <a:gd name="connsiteY0" fmla="*/ 2503 h 34586"/>
                    <a:gd name="connsiteX1" fmla="*/ 32718 w 35028"/>
                    <a:gd name="connsiteY1" fmla="*/ 8254 h 34586"/>
                    <a:gd name="connsiteX2" fmla="*/ 26256 w 35028"/>
                    <a:gd name="connsiteY2" fmla="*/ 32025 h 34586"/>
                    <a:gd name="connsiteX3" fmla="*/ 2342 w 35028"/>
                    <a:gd name="connsiteY3" fmla="*/ 26274 h 34586"/>
                    <a:gd name="connsiteX4" fmla="*/ 8805 w 35028"/>
                    <a:gd name="connsiteY4" fmla="*/ 2503 h 3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28" h="34586">
                      <a:moveTo>
                        <a:pt x="8805" y="2503"/>
                      </a:moveTo>
                      <a:cubicBezTo>
                        <a:pt x="17203" y="-2422"/>
                        <a:pt x="27936" y="140"/>
                        <a:pt x="32718" y="8254"/>
                      </a:cubicBezTo>
                      <a:cubicBezTo>
                        <a:pt x="37501" y="16367"/>
                        <a:pt x="34625" y="27015"/>
                        <a:pt x="26256" y="32025"/>
                      </a:cubicBezTo>
                      <a:cubicBezTo>
                        <a:pt x="17886" y="37035"/>
                        <a:pt x="7182" y="34473"/>
                        <a:pt x="2342" y="26274"/>
                      </a:cubicBezTo>
                      <a:cubicBezTo>
                        <a:pt x="-2497" y="18075"/>
                        <a:pt x="407" y="7428"/>
                        <a:pt x="8805" y="2503"/>
                      </a:cubicBezTo>
                      <a:close/>
                    </a:path>
                  </a:pathLst>
                </a:custGeom>
                <a:grpFill/>
                <a:ln w="2845" cap="flat">
                  <a:noFill/>
                  <a:prstDash val="solid"/>
                  <a:miter/>
                </a:ln>
              </p:spPr>
              <p:txBody>
                <a:bodyPr rtlCol="0" anchor="ctr"/>
                <a:lstStyle/>
                <a:p>
                  <a:endParaRPr lang="en-US"/>
                </a:p>
              </p:txBody>
            </p:sp>
            <p:sp>
              <p:nvSpPr>
                <p:cNvPr id="1262" name="Freeform: Shape 1261">
                  <a:extLst>
                    <a:ext uri="{FF2B5EF4-FFF2-40B4-BE49-F238E27FC236}">
                      <a16:creationId xmlns:a16="http://schemas.microsoft.com/office/drawing/2014/main" id="{51DDA40C-4540-CA4A-28A8-3F058474F90C}"/>
                    </a:ext>
                  </a:extLst>
                </p:cNvPr>
                <p:cNvSpPr/>
                <p:nvPr/>
              </p:nvSpPr>
              <p:spPr>
                <a:xfrm>
                  <a:off x="7104744" y="2559027"/>
                  <a:ext cx="32795" cy="32465"/>
                </a:xfrm>
                <a:custGeom>
                  <a:avLst/>
                  <a:gdLst>
                    <a:gd name="connsiteX0" fmla="*/ 8919 w 32795"/>
                    <a:gd name="connsiteY0" fmla="*/ 2004 h 32465"/>
                    <a:gd name="connsiteX1" fmla="*/ 30982 w 32795"/>
                    <a:gd name="connsiteY1" fmla="*/ 8352 h 32465"/>
                    <a:gd name="connsiteX2" fmla="*/ 23951 w 32795"/>
                    <a:gd name="connsiteY2" fmla="*/ 30387 h 32465"/>
                    <a:gd name="connsiteX3" fmla="*/ 1831 w 32795"/>
                    <a:gd name="connsiteY3" fmla="*/ 24067 h 32465"/>
                    <a:gd name="connsiteX4" fmla="*/ 8891 w 32795"/>
                    <a:gd name="connsiteY4" fmla="*/ 2004 h 32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95" h="32465">
                      <a:moveTo>
                        <a:pt x="8919" y="2004"/>
                      </a:moveTo>
                      <a:cubicBezTo>
                        <a:pt x="16976" y="-2295"/>
                        <a:pt x="26854" y="552"/>
                        <a:pt x="30982" y="8352"/>
                      </a:cubicBezTo>
                      <a:cubicBezTo>
                        <a:pt x="35110" y="16181"/>
                        <a:pt x="31950" y="26059"/>
                        <a:pt x="23951" y="30387"/>
                      </a:cubicBezTo>
                      <a:cubicBezTo>
                        <a:pt x="15865" y="34799"/>
                        <a:pt x="5987" y="31952"/>
                        <a:pt x="1831" y="24067"/>
                      </a:cubicBezTo>
                      <a:cubicBezTo>
                        <a:pt x="-2326" y="16181"/>
                        <a:pt x="834" y="6303"/>
                        <a:pt x="8891" y="2004"/>
                      </a:cubicBezTo>
                      <a:close/>
                    </a:path>
                  </a:pathLst>
                </a:custGeom>
                <a:grpFill/>
                <a:ln w="2845" cap="flat">
                  <a:noFill/>
                  <a:prstDash val="solid"/>
                  <a:miter/>
                </a:ln>
              </p:spPr>
              <p:txBody>
                <a:bodyPr rtlCol="0" anchor="ctr"/>
                <a:lstStyle/>
                <a:p>
                  <a:endParaRPr lang="en-US"/>
                </a:p>
              </p:txBody>
            </p:sp>
            <p:sp>
              <p:nvSpPr>
                <p:cNvPr id="1263" name="Freeform: Shape 1262">
                  <a:extLst>
                    <a:ext uri="{FF2B5EF4-FFF2-40B4-BE49-F238E27FC236}">
                      <a16:creationId xmlns:a16="http://schemas.microsoft.com/office/drawing/2014/main" id="{5855BE6C-BCF0-0814-2225-401353E7B0BE}"/>
                    </a:ext>
                  </a:extLst>
                </p:cNvPr>
                <p:cNvSpPr/>
                <p:nvPr/>
              </p:nvSpPr>
              <p:spPr>
                <a:xfrm>
                  <a:off x="7026154" y="2404889"/>
                  <a:ext cx="30805" cy="30057"/>
                </a:xfrm>
                <a:custGeom>
                  <a:avLst/>
                  <a:gdLst>
                    <a:gd name="connsiteX0" fmla="*/ 8738 w 30805"/>
                    <a:gd name="connsiteY0" fmla="*/ 1588 h 30057"/>
                    <a:gd name="connsiteX1" fmla="*/ 29292 w 30805"/>
                    <a:gd name="connsiteY1" fmla="*/ 8250 h 30057"/>
                    <a:gd name="connsiteX2" fmla="*/ 22090 w 30805"/>
                    <a:gd name="connsiteY2" fmla="*/ 28434 h 30057"/>
                    <a:gd name="connsiteX3" fmla="*/ 1535 w 30805"/>
                    <a:gd name="connsiteY3" fmla="*/ 21772 h 30057"/>
                    <a:gd name="connsiteX4" fmla="*/ 8738 w 30805"/>
                    <a:gd name="connsiteY4" fmla="*/ 1588 h 30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05" h="30057">
                      <a:moveTo>
                        <a:pt x="8738" y="1588"/>
                      </a:moveTo>
                      <a:cubicBezTo>
                        <a:pt x="16425" y="-2113"/>
                        <a:pt x="25620" y="876"/>
                        <a:pt x="29292" y="8250"/>
                      </a:cubicBezTo>
                      <a:cubicBezTo>
                        <a:pt x="32964" y="15623"/>
                        <a:pt x="29719" y="24676"/>
                        <a:pt x="22090" y="28434"/>
                      </a:cubicBezTo>
                      <a:cubicBezTo>
                        <a:pt x="14432" y="32191"/>
                        <a:pt x="5236" y="29202"/>
                        <a:pt x="1535" y="21772"/>
                      </a:cubicBezTo>
                      <a:cubicBezTo>
                        <a:pt x="-2165" y="14313"/>
                        <a:pt x="1052" y="5289"/>
                        <a:pt x="8738" y="1588"/>
                      </a:cubicBezTo>
                      <a:close/>
                    </a:path>
                  </a:pathLst>
                </a:custGeom>
                <a:grpFill/>
                <a:ln w="2845" cap="flat">
                  <a:noFill/>
                  <a:prstDash val="solid"/>
                  <a:miter/>
                </a:ln>
              </p:spPr>
              <p:txBody>
                <a:bodyPr rtlCol="0" anchor="ctr"/>
                <a:lstStyle/>
                <a:p>
                  <a:endParaRPr lang="en-US"/>
                </a:p>
              </p:txBody>
            </p:sp>
            <p:sp>
              <p:nvSpPr>
                <p:cNvPr id="1264" name="Freeform: Shape 1263">
                  <a:extLst>
                    <a:ext uri="{FF2B5EF4-FFF2-40B4-BE49-F238E27FC236}">
                      <a16:creationId xmlns:a16="http://schemas.microsoft.com/office/drawing/2014/main" id="{D3279735-F94D-D0E1-1BEA-3D71C2E24EF0}"/>
                    </a:ext>
                  </a:extLst>
                </p:cNvPr>
                <p:cNvSpPr/>
                <p:nvPr/>
              </p:nvSpPr>
              <p:spPr>
                <a:xfrm>
                  <a:off x="6954257" y="2247406"/>
                  <a:ext cx="28534" cy="27941"/>
                </a:xfrm>
                <a:custGeom>
                  <a:avLst/>
                  <a:gdLst>
                    <a:gd name="connsiteX0" fmla="*/ 8695 w 28534"/>
                    <a:gd name="connsiteY0" fmla="*/ 1215 h 27941"/>
                    <a:gd name="connsiteX1" fmla="*/ 27399 w 28534"/>
                    <a:gd name="connsiteY1" fmla="*/ 8218 h 27941"/>
                    <a:gd name="connsiteX2" fmla="*/ 19855 w 28534"/>
                    <a:gd name="connsiteY2" fmla="*/ 26694 h 27941"/>
                    <a:gd name="connsiteX3" fmla="*/ 1151 w 28534"/>
                    <a:gd name="connsiteY3" fmla="*/ 19690 h 27941"/>
                    <a:gd name="connsiteX4" fmla="*/ 8695 w 28534"/>
                    <a:gd name="connsiteY4" fmla="*/ 1215 h 2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34" h="27941">
                      <a:moveTo>
                        <a:pt x="8695" y="1215"/>
                      </a:moveTo>
                      <a:cubicBezTo>
                        <a:pt x="15955" y="-1917"/>
                        <a:pt x="24353" y="1215"/>
                        <a:pt x="27399" y="8218"/>
                      </a:cubicBezTo>
                      <a:cubicBezTo>
                        <a:pt x="30473" y="15221"/>
                        <a:pt x="27086" y="23505"/>
                        <a:pt x="19855" y="26694"/>
                      </a:cubicBezTo>
                      <a:cubicBezTo>
                        <a:pt x="12624" y="29882"/>
                        <a:pt x="4226" y="26751"/>
                        <a:pt x="1151" y="19690"/>
                      </a:cubicBezTo>
                      <a:cubicBezTo>
                        <a:pt x="-1952" y="12630"/>
                        <a:pt x="1436" y="4346"/>
                        <a:pt x="8695" y="1215"/>
                      </a:cubicBezTo>
                      <a:close/>
                    </a:path>
                  </a:pathLst>
                </a:custGeom>
                <a:grpFill/>
                <a:ln w="2845" cap="flat">
                  <a:noFill/>
                  <a:prstDash val="solid"/>
                  <a:miter/>
                </a:ln>
              </p:spPr>
              <p:txBody>
                <a:bodyPr rtlCol="0" anchor="ctr"/>
                <a:lstStyle/>
                <a:p>
                  <a:endParaRPr lang="en-US"/>
                </a:p>
              </p:txBody>
            </p:sp>
            <p:sp>
              <p:nvSpPr>
                <p:cNvPr id="1265" name="Freeform: Shape 1264">
                  <a:extLst>
                    <a:ext uri="{FF2B5EF4-FFF2-40B4-BE49-F238E27FC236}">
                      <a16:creationId xmlns:a16="http://schemas.microsoft.com/office/drawing/2014/main" id="{9FA142CD-C329-6847-6BD3-D57354D7284F}"/>
                    </a:ext>
                  </a:extLst>
                </p:cNvPr>
                <p:cNvSpPr/>
                <p:nvPr/>
              </p:nvSpPr>
              <p:spPr>
                <a:xfrm>
                  <a:off x="6888704" y="2087148"/>
                  <a:ext cx="26295" cy="25848"/>
                </a:xfrm>
                <a:custGeom>
                  <a:avLst/>
                  <a:gdLst>
                    <a:gd name="connsiteX0" fmla="*/ 8600 w 26295"/>
                    <a:gd name="connsiteY0" fmla="*/ 911 h 25848"/>
                    <a:gd name="connsiteX1" fmla="*/ 25482 w 26295"/>
                    <a:gd name="connsiteY1" fmla="*/ 8114 h 25848"/>
                    <a:gd name="connsiteX2" fmla="*/ 17710 w 26295"/>
                    <a:gd name="connsiteY2" fmla="*/ 24910 h 25848"/>
                    <a:gd name="connsiteX3" fmla="*/ 828 w 26295"/>
                    <a:gd name="connsiteY3" fmla="*/ 17708 h 25848"/>
                    <a:gd name="connsiteX4" fmla="*/ 8600 w 26295"/>
                    <a:gd name="connsiteY4" fmla="*/ 911 h 25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5" h="25848">
                      <a:moveTo>
                        <a:pt x="8600" y="911"/>
                      </a:moveTo>
                      <a:cubicBezTo>
                        <a:pt x="15404" y="-1708"/>
                        <a:pt x="22976" y="1509"/>
                        <a:pt x="25482" y="8114"/>
                      </a:cubicBezTo>
                      <a:cubicBezTo>
                        <a:pt x="27987" y="14719"/>
                        <a:pt x="24514" y="22234"/>
                        <a:pt x="17710" y="24910"/>
                      </a:cubicBezTo>
                      <a:cubicBezTo>
                        <a:pt x="10906" y="27586"/>
                        <a:pt x="3362" y="24341"/>
                        <a:pt x="828" y="17708"/>
                      </a:cubicBezTo>
                      <a:cubicBezTo>
                        <a:pt x="-1705" y="11046"/>
                        <a:pt x="1768" y="3531"/>
                        <a:pt x="8600" y="911"/>
                      </a:cubicBezTo>
                      <a:close/>
                    </a:path>
                  </a:pathLst>
                </a:custGeom>
                <a:grpFill/>
                <a:ln w="2845" cap="flat">
                  <a:noFill/>
                  <a:prstDash val="solid"/>
                  <a:miter/>
                </a:ln>
              </p:spPr>
              <p:txBody>
                <a:bodyPr rtlCol="0" anchor="ctr"/>
                <a:lstStyle/>
                <a:p>
                  <a:endParaRPr lang="en-US"/>
                </a:p>
              </p:txBody>
            </p:sp>
            <p:sp>
              <p:nvSpPr>
                <p:cNvPr id="1266" name="Freeform: Shape 1265">
                  <a:extLst>
                    <a:ext uri="{FF2B5EF4-FFF2-40B4-BE49-F238E27FC236}">
                      <a16:creationId xmlns:a16="http://schemas.microsoft.com/office/drawing/2014/main" id="{0CCCB870-D9E3-FDC5-7F07-1932F92DB84A}"/>
                    </a:ext>
                  </a:extLst>
                </p:cNvPr>
                <p:cNvSpPr/>
                <p:nvPr/>
              </p:nvSpPr>
              <p:spPr>
                <a:xfrm>
                  <a:off x="6829865" y="1924334"/>
                  <a:ext cx="24223" cy="23525"/>
                </a:xfrm>
                <a:custGeom>
                  <a:avLst/>
                  <a:gdLst>
                    <a:gd name="connsiteX0" fmla="*/ 8197 w 24223"/>
                    <a:gd name="connsiteY0" fmla="*/ 660 h 23525"/>
                    <a:gd name="connsiteX1" fmla="*/ 23570 w 24223"/>
                    <a:gd name="connsiteY1" fmla="*/ 7834 h 23525"/>
                    <a:gd name="connsiteX2" fmla="*/ 16026 w 24223"/>
                    <a:gd name="connsiteY2" fmla="*/ 22837 h 23525"/>
                    <a:gd name="connsiteX3" fmla="*/ 653 w 24223"/>
                    <a:gd name="connsiteY3" fmla="*/ 15663 h 23525"/>
                    <a:gd name="connsiteX4" fmla="*/ 8197 w 24223"/>
                    <a:gd name="connsiteY4" fmla="*/ 660 h 2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23" h="23525">
                      <a:moveTo>
                        <a:pt x="8197" y="660"/>
                      </a:moveTo>
                      <a:cubicBezTo>
                        <a:pt x="14546" y="-1475"/>
                        <a:pt x="21406" y="1742"/>
                        <a:pt x="23570" y="7834"/>
                      </a:cubicBezTo>
                      <a:cubicBezTo>
                        <a:pt x="25734" y="13955"/>
                        <a:pt x="22346" y="20673"/>
                        <a:pt x="16026" y="22837"/>
                      </a:cubicBezTo>
                      <a:cubicBezTo>
                        <a:pt x="9706" y="25029"/>
                        <a:pt x="2817" y="21812"/>
                        <a:pt x="653" y="15663"/>
                      </a:cubicBezTo>
                      <a:cubicBezTo>
                        <a:pt x="-1510" y="9514"/>
                        <a:pt x="1877" y="2795"/>
                        <a:pt x="8197" y="660"/>
                      </a:cubicBezTo>
                      <a:close/>
                    </a:path>
                  </a:pathLst>
                </a:custGeom>
                <a:grpFill/>
                <a:ln w="2845" cap="flat">
                  <a:noFill/>
                  <a:prstDash val="solid"/>
                  <a:miter/>
                </a:ln>
              </p:spPr>
              <p:txBody>
                <a:bodyPr rtlCol="0" anchor="ctr"/>
                <a:lstStyle/>
                <a:p>
                  <a:endParaRPr lang="en-US"/>
                </a:p>
              </p:txBody>
            </p:sp>
            <p:sp>
              <p:nvSpPr>
                <p:cNvPr id="1267" name="Freeform: Shape 1266">
                  <a:extLst>
                    <a:ext uri="{FF2B5EF4-FFF2-40B4-BE49-F238E27FC236}">
                      <a16:creationId xmlns:a16="http://schemas.microsoft.com/office/drawing/2014/main" id="{0A0B876E-6A14-DA79-A23E-12A55B4036CD}"/>
                    </a:ext>
                  </a:extLst>
                </p:cNvPr>
                <p:cNvSpPr/>
                <p:nvPr/>
              </p:nvSpPr>
              <p:spPr>
                <a:xfrm>
                  <a:off x="6778159" y="1759019"/>
                  <a:ext cx="21988" cy="21431"/>
                </a:xfrm>
                <a:custGeom>
                  <a:avLst/>
                  <a:gdLst>
                    <a:gd name="connsiteX0" fmla="*/ 7948 w 21988"/>
                    <a:gd name="connsiteY0" fmla="*/ 461 h 21431"/>
                    <a:gd name="connsiteX1" fmla="*/ 21556 w 21988"/>
                    <a:gd name="connsiteY1" fmla="*/ 7578 h 21431"/>
                    <a:gd name="connsiteX2" fmla="*/ 14040 w 21988"/>
                    <a:gd name="connsiteY2" fmla="*/ 20958 h 21431"/>
                    <a:gd name="connsiteX3" fmla="*/ 433 w 21988"/>
                    <a:gd name="connsiteY3" fmla="*/ 13841 h 21431"/>
                    <a:gd name="connsiteX4" fmla="*/ 7948 w 21988"/>
                    <a:gd name="connsiteY4" fmla="*/ 461 h 2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8" h="21431">
                      <a:moveTo>
                        <a:pt x="7948" y="461"/>
                      </a:moveTo>
                      <a:cubicBezTo>
                        <a:pt x="13784" y="-1247"/>
                        <a:pt x="19877" y="1941"/>
                        <a:pt x="21556" y="7578"/>
                      </a:cubicBezTo>
                      <a:cubicBezTo>
                        <a:pt x="23236" y="13215"/>
                        <a:pt x="19877" y="19193"/>
                        <a:pt x="14040" y="20958"/>
                      </a:cubicBezTo>
                      <a:cubicBezTo>
                        <a:pt x="8205" y="22694"/>
                        <a:pt x="2141" y="19506"/>
                        <a:pt x="433" y="13841"/>
                      </a:cubicBezTo>
                      <a:cubicBezTo>
                        <a:pt x="-1247" y="8176"/>
                        <a:pt x="2112" y="2169"/>
                        <a:pt x="7948" y="461"/>
                      </a:cubicBezTo>
                      <a:close/>
                    </a:path>
                  </a:pathLst>
                </a:custGeom>
                <a:grpFill/>
                <a:ln w="2845" cap="flat">
                  <a:noFill/>
                  <a:prstDash val="solid"/>
                  <a:miter/>
                </a:ln>
              </p:spPr>
              <p:txBody>
                <a:bodyPr rtlCol="0" anchor="ctr"/>
                <a:lstStyle/>
                <a:p>
                  <a:endParaRPr lang="en-US"/>
                </a:p>
              </p:txBody>
            </p:sp>
            <p:sp>
              <p:nvSpPr>
                <p:cNvPr id="1268" name="Freeform: Shape 1267">
                  <a:extLst>
                    <a:ext uri="{FF2B5EF4-FFF2-40B4-BE49-F238E27FC236}">
                      <a16:creationId xmlns:a16="http://schemas.microsoft.com/office/drawing/2014/main" id="{2329AFC0-46CE-EE49-DBFE-8AAAFC6F0DC5}"/>
                    </a:ext>
                  </a:extLst>
                </p:cNvPr>
                <p:cNvSpPr/>
                <p:nvPr/>
              </p:nvSpPr>
              <p:spPr>
                <a:xfrm>
                  <a:off x="6733117" y="1591758"/>
                  <a:ext cx="19721" cy="19286"/>
                </a:xfrm>
                <a:custGeom>
                  <a:avLst/>
                  <a:gdLst>
                    <a:gd name="connsiteX0" fmla="*/ 7583 w 19721"/>
                    <a:gd name="connsiteY0" fmla="*/ 300 h 19286"/>
                    <a:gd name="connsiteX1" fmla="*/ 19455 w 19721"/>
                    <a:gd name="connsiteY1" fmla="*/ 7218 h 19286"/>
                    <a:gd name="connsiteX2" fmla="*/ 12138 w 19721"/>
                    <a:gd name="connsiteY2" fmla="*/ 18975 h 19286"/>
                    <a:gd name="connsiteX3" fmla="*/ 267 w 19721"/>
                    <a:gd name="connsiteY3" fmla="*/ 12057 h 19286"/>
                    <a:gd name="connsiteX4" fmla="*/ 7583 w 19721"/>
                    <a:gd name="connsiteY4" fmla="*/ 300 h 19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 h="19286">
                      <a:moveTo>
                        <a:pt x="7583" y="300"/>
                      </a:moveTo>
                      <a:cubicBezTo>
                        <a:pt x="12878" y="-1010"/>
                        <a:pt x="18202" y="2093"/>
                        <a:pt x="19455" y="7218"/>
                      </a:cubicBezTo>
                      <a:cubicBezTo>
                        <a:pt x="20707" y="12370"/>
                        <a:pt x="17433" y="17609"/>
                        <a:pt x="12138" y="18975"/>
                      </a:cubicBezTo>
                      <a:cubicBezTo>
                        <a:pt x="6843" y="20313"/>
                        <a:pt x="1520" y="17210"/>
                        <a:pt x="267" y="12057"/>
                      </a:cubicBezTo>
                      <a:cubicBezTo>
                        <a:pt x="-986" y="6876"/>
                        <a:pt x="2288" y="1638"/>
                        <a:pt x="7583" y="300"/>
                      </a:cubicBezTo>
                      <a:close/>
                    </a:path>
                  </a:pathLst>
                </a:custGeom>
                <a:grpFill/>
                <a:ln w="2845" cap="flat">
                  <a:noFill/>
                  <a:prstDash val="solid"/>
                  <a:miter/>
                </a:ln>
              </p:spPr>
              <p:txBody>
                <a:bodyPr rtlCol="0" anchor="ctr"/>
                <a:lstStyle/>
                <a:p>
                  <a:endParaRPr lang="en-US"/>
                </a:p>
              </p:txBody>
            </p:sp>
            <p:sp>
              <p:nvSpPr>
                <p:cNvPr id="1269" name="Freeform: Shape 1268">
                  <a:extLst>
                    <a:ext uri="{FF2B5EF4-FFF2-40B4-BE49-F238E27FC236}">
                      <a16:creationId xmlns:a16="http://schemas.microsoft.com/office/drawing/2014/main" id="{33E1511F-5A00-9FC0-804E-6F3334B2D9F3}"/>
                    </a:ext>
                  </a:extLst>
                </p:cNvPr>
                <p:cNvSpPr/>
                <p:nvPr/>
              </p:nvSpPr>
              <p:spPr>
                <a:xfrm>
                  <a:off x="6695075" y="1422771"/>
                  <a:ext cx="17573" cy="17061"/>
                </a:xfrm>
                <a:custGeom>
                  <a:avLst/>
                  <a:gdLst>
                    <a:gd name="connsiteX0" fmla="*/ 6966 w 17573"/>
                    <a:gd name="connsiteY0" fmla="*/ 185 h 17061"/>
                    <a:gd name="connsiteX1" fmla="*/ 17385 w 17573"/>
                    <a:gd name="connsiteY1" fmla="*/ 6732 h 17061"/>
                    <a:gd name="connsiteX2" fmla="*/ 10609 w 17573"/>
                    <a:gd name="connsiteY2" fmla="*/ 16867 h 17061"/>
                    <a:gd name="connsiteX3" fmla="*/ 190 w 17573"/>
                    <a:gd name="connsiteY3" fmla="*/ 10319 h 17061"/>
                    <a:gd name="connsiteX4" fmla="*/ 6966 w 17573"/>
                    <a:gd name="connsiteY4" fmla="*/ 185 h 17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 h="17061">
                      <a:moveTo>
                        <a:pt x="6966" y="185"/>
                      </a:moveTo>
                      <a:cubicBezTo>
                        <a:pt x="11720" y="-783"/>
                        <a:pt x="16388" y="2149"/>
                        <a:pt x="17385" y="6732"/>
                      </a:cubicBezTo>
                      <a:cubicBezTo>
                        <a:pt x="18381" y="11316"/>
                        <a:pt x="15335" y="15871"/>
                        <a:pt x="10609" y="16867"/>
                      </a:cubicBezTo>
                      <a:cubicBezTo>
                        <a:pt x="5855" y="17863"/>
                        <a:pt x="1187" y="14931"/>
                        <a:pt x="190" y="10319"/>
                      </a:cubicBezTo>
                      <a:cubicBezTo>
                        <a:pt x="-806" y="5708"/>
                        <a:pt x="2211" y="1181"/>
                        <a:pt x="6966" y="185"/>
                      </a:cubicBezTo>
                      <a:close/>
                    </a:path>
                  </a:pathLst>
                </a:custGeom>
                <a:grpFill/>
                <a:ln w="2845" cap="flat">
                  <a:noFill/>
                  <a:prstDash val="solid"/>
                  <a:miter/>
                </a:ln>
              </p:spPr>
              <p:txBody>
                <a:bodyPr rtlCol="0" anchor="ctr"/>
                <a:lstStyle/>
                <a:p>
                  <a:endParaRPr lang="en-US"/>
                </a:p>
              </p:txBody>
            </p:sp>
            <p:sp>
              <p:nvSpPr>
                <p:cNvPr id="1270" name="Freeform: Shape 1269">
                  <a:extLst>
                    <a:ext uri="{FF2B5EF4-FFF2-40B4-BE49-F238E27FC236}">
                      <a16:creationId xmlns:a16="http://schemas.microsoft.com/office/drawing/2014/main" id="{AB966A93-D687-2A60-98AE-636FA4171276}"/>
                    </a:ext>
                  </a:extLst>
                </p:cNvPr>
                <p:cNvSpPr/>
                <p:nvPr/>
              </p:nvSpPr>
              <p:spPr>
                <a:xfrm>
                  <a:off x="6664361" y="1252213"/>
                  <a:ext cx="15347" cy="14907"/>
                </a:xfrm>
                <a:custGeom>
                  <a:avLst/>
                  <a:gdLst>
                    <a:gd name="connsiteX0" fmla="*/ 6450 w 15347"/>
                    <a:gd name="connsiteY0" fmla="*/ 105 h 14907"/>
                    <a:gd name="connsiteX1" fmla="*/ 15247 w 15347"/>
                    <a:gd name="connsiteY1" fmla="*/ 6197 h 14907"/>
                    <a:gd name="connsiteX2" fmla="*/ 8898 w 15347"/>
                    <a:gd name="connsiteY2" fmla="*/ 14794 h 14907"/>
                    <a:gd name="connsiteX3" fmla="*/ 101 w 15347"/>
                    <a:gd name="connsiteY3" fmla="*/ 8702 h 14907"/>
                    <a:gd name="connsiteX4" fmla="*/ 6450 w 15347"/>
                    <a:gd name="connsiteY4" fmla="*/ 105 h 14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7" h="14907">
                      <a:moveTo>
                        <a:pt x="6450" y="105"/>
                      </a:moveTo>
                      <a:cubicBezTo>
                        <a:pt x="10635" y="-579"/>
                        <a:pt x="14563" y="2154"/>
                        <a:pt x="15247" y="6197"/>
                      </a:cubicBezTo>
                      <a:cubicBezTo>
                        <a:pt x="15930" y="10239"/>
                        <a:pt x="13083" y="14111"/>
                        <a:pt x="8898" y="14794"/>
                      </a:cubicBezTo>
                      <a:cubicBezTo>
                        <a:pt x="4713" y="15506"/>
                        <a:pt x="784" y="12773"/>
                        <a:pt x="101" y="8702"/>
                      </a:cubicBezTo>
                      <a:cubicBezTo>
                        <a:pt x="-582" y="4631"/>
                        <a:pt x="2265" y="788"/>
                        <a:pt x="6450" y="105"/>
                      </a:cubicBezTo>
                      <a:close/>
                    </a:path>
                  </a:pathLst>
                </a:custGeom>
                <a:grpFill/>
                <a:ln w="2845" cap="flat">
                  <a:noFill/>
                  <a:prstDash val="solid"/>
                  <a:miter/>
                </a:ln>
              </p:spPr>
              <p:txBody>
                <a:bodyPr rtlCol="0" anchor="ctr"/>
                <a:lstStyle/>
                <a:p>
                  <a:endParaRPr lang="en-US"/>
                </a:p>
              </p:txBody>
            </p:sp>
            <p:sp>
              <p:nvSpPr>
                <p:cNvPr id="1271" name="Freeform: Shape 1270">
                  <a:extLst>
                    <a:ext uri="{FF2B5EF4-FFF2-40B4-BE49-F238E27FC236}">
                      <a16:creationId xmlns:a16="http://schemas.microsoft.com/office/drawing/2014/main" id="{B5D1C551-B305-210D-8B21-D78AA4F34AD5}"/>
                    </a:ext>
                  </a:extLst>
                </p:cNvPr>
                <p:cNvSpPr/>
                <p:nvPr/>
              </p:nvSpPr>
              <p:spPr>
                <a:xfrm>
                  <a:off x="6640367" y="1080521"/>
                  <a:ext cx="13119" cy="12770"/>
                </a:xfrm>
                <a:custGeom>
                  <a:avLst/>
                  <a:gdLst>
                    <a:gd name="connsiteX0" fmla="*/ 5848 w 13119"/>
                    <a:gd name="connsiteY0" fmla="*/ 48 h 12770"/>
                    <a:gd name="connsiteX1" fmla="*/ 13079 w 13119"/>
                    <a:gd name="connsiteY1" fmla="*/ 5571 h 12770"/>
                    <a:gd name="connsiteX2" fmla="*/ 7271 w 13119"/>
                    <a:gd name="connsiteY2" fmla="*/ 12716 h 12770"/>
                    <a:gd name="connsiteX3" fmla="*/ 40 w 13119"/>
                    <a:gd name="connsiteY3" fmla="*/ 7193 h 12770"/>
                    <a:gd name="connsiteX4" fmla="*/ 5848 w 13119"/>
                    <a:gd name="connsiteY4" fmla="*/ 48 h 12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70">
                      <a:moveTo>
                        <a:pt x="5848" y="48"/>
                      </a:moveTo>
                      <a:cubicBezTo>
                        <a:pt x="9463" y="-379"/>
                        <a:pt x="12680" y="2098"/>
                        <a:pt x="13079" y="5571"/>
                      </a:cubicBezTo>
                      <a:cubicBezTo>
                        <a:pt x="13477" y="9072"/>
                        <a:pt x="10887" y="12261"/>
                        <a:pt x="7271" y="12716"/>
                      </a:cubicBezTo>
                      <a:cubicBezTo>
                        <a:pt x="3684" y="13172"/>
                        <a:pt x="439" y="10695"/>
                        <a:pt x="40" y="7193"/>
                      </a:cubicBezTo>
                      <a:cubicBezTo>
                        <a:pt x="-358" y="3692"/>
                        <a:pt x="2233" y="503"/>
                        <a:pt x="5848" y="48"/>
                      </a:cubicBezTo>
                      <a:close/>
                    </a:path>
                  </a:pathLst>
                </a:custGeom>
                <a:grpFill/>
                <a:ln w="2845" cap="flat">
                  <a:noFill/>
                  <a:prstDash val="solid"/>
                  <a:miter/>
                </a:ln>
              </p:spPr>
              <p:txBody>
                <a:bodyPr rtlCol="0" anchor="ctr"/>
                <a:lstStyle/>
                <a:p>
                  <a:endParaRPr lang="en-US"/>
                </a:p>
              </p:txBody>
            </p:sp>
            <p:sp>
              <p:nvSpPr>
                <p:cNvPr id="1272" name="Freeform: Shape 1271">
                  <a:extLst>
                    <a:ext uri="{FF2B5EF4-FFF2-40B4-BE49-F238E27FC236}">
                      <a16:creationId xmlns:a16="http://schemas.microsoft.com/office/drawing/2014/main" id="{194643CD-13B3-1103-1CE8-26D3AC98D83C}"/>
                    </a:ext>
                  </a:extLst>
                </p:cNvPr>
                <p:cNvSpPr/>
                <p:nvPr/>
              </p:nvSpPr>
              <p:spPr>
                <a:xfrm>
                  <a:off x="6623733" y="907978"/>
                  <a:ext cx="10943" cy="10598"/>
                </a:xfrm>
                <a:custGeom>
                  <a:avLst/>
                  <a:gdLst>
                    <a:gd name="connsiteX0" fmla="*/ 5002 w 10943"/>
                    <a:gd name="connsiteY0" fmla="*/ 16 h 10598"/>
                    <a:gd name="connsiteX1" fmla="*/ 10923 w 10943"/>
                    <a:gd name="connsiteY1" fmla="*/ 4856 h 10598"/>
                    <a:gd name="connsiteX2" fmla="*/ 5941 w 10943"/>
                    <a:gd name="connsiteY2" fmla="*/ 10578 h 10598"/>
                    <a:gd name="connsiteX3" fmla="*/ 20 w 10943"/>
                    <a:gd name="connsiteY3" fmla="*/ 5739 h 10598"/>
                    <a:gd name="connsiteX4" fmla="*/ 5002 w 10943"/>
                    <a:gd name="connsiteY4" fmla="*/ 16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43" h="10598">
                      <a:moveTo>
                        <a:pt x="5002" y="16"/>
                      </a:moveTo>
                      <a:cubicBezTo>
                        <a:pt x="8020" y="-211"/>
                        <a:pt x="10667" y="1952"/>
                        <a:pt x="10923" y="4856"/>
                      </a:cubicBezTo>
                      <a:cubicBezTo>
                        <a:pt x="11179" y="7760"/>
                        <a:pt x="8959" y="10322"/>
                        <a:pt x="5941" y="10578"/>
                      </a:cubicBezTo>
                      <a:cubicBezTo>
                        <a:pt x="2924" y="10834"/>
                        <a:pt x="276" y="8671"/>
                        <a:pt x="20" y="5739"/>
                      </a:cubicBezTo>
                      <a:cubicBezTo>
                        <a:pt x="-236" y="2806"/>
                        <a:pt x="1984" y="244"/>
                        <a:pt x="5002" y="16"/>
                      </a:cubicBezTo>
                      <a:close/>
                    </a:path>
                  </a:pathLst>
                </a:custGeom>
                <a:grpFill/>
                <a:ln w="2845" cap="flat">
                  <a:noFill/>
                  <a:prstDash val="solid"/>
                  <a:miter/>
                </a:ln>
              </p:spPr>
              <p:txBody>
                <a:bodyPr rtlCol="0" anchor="ctr"/>
                <a:lstStyle/>
                <a:p>
                  <a:endParaRPr lang="en-US"/>
                </a:p>
              </p:txBody>
            </p:sp>
            <p:sp>
              <p:nvSpPr>
                <p:cNvPr id="1273" name="Freeform: Shape 1272">
                  <a:extLst>
                    <a:ext uri="{FF2B5EF4-FFF2-40B4-BE49-F238E27FC236}">
                      <a16:creationId xmlns:a16="http://schemas.microsoft.com/office/drawing/2014/main" id="{B9D781C3-86A0-D694-E182-5AC58027717F}"/>
                    </a:ext>
                  </a:extLst>
                </p:cNvPr>
                <p:cNvSpPr/>
                <p:nvPr/>
              </p:nvSpPr>
              <p:spPr>
                <a:xfrm>
                  <a:off x="6614213" y="734819"/>
                  <a:ext cx="8688" cy="8463"/>
                </a:xfrm>
                <a:custGeom>
                  <a:avLst/>
                  <a:gdLst>
                    <a:gd name="connsiteX0" fmla="*/ 4188 w 8688"/>
                    <a:gd name="connsiteY0" fmla="*/ 3 h 8463"/>
                    <a:gd name="connsiteX1" fmla="*/ 8686 w 8688"/>
                    <a:gd name="connsiteY1" fmla="*/ 4045 h 8463"/>
                    <a:gd name="connsiteX2" fmla="*/ 4501 w 8688"/>
                    <a:gd name="connsiteY2" fmla="*/ 8458 h 8463"/>
                    <a:gd name="connsiteX3" fmla="*/ 3 w 8688"/>
                    <a:gd name="connsiteY3" fmla="*/ 4416 h 8463"/>
                    <a:gd name="connsiteX4" fmla="*/ 4188 w 8688"/>
                    <a:gd name="connsiteY4" fmla="*/ 3 h 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8" h="8463">
                      <a:moveTo>
                        <a:pt x="4188" y="3"/>
                      </a:moveTo>
                      <a:cubicBezTo>
                        <a:pt x="6579" y="-82"/>
                        <a:pt x="8600" y="1711"/>
                        <a:pt x="8686" y="4045"/>
                      </a:cubicBezTo>
                      <a:cubicBezTo>
                        <a:pt x="8771" y="6380"/>
                        <a:pt x="6892" y="8344"/>
                        <a:pt x="4501" y="8458"/>
                      </a:cubicBezTo>
                      <a:cubicBezTo>
                        <a:pt x="2109" y="8572"/>
                        <a:pt x="88" y="6750"/>
                        <a:pt x="3" y="4416"/>
                      </a:cubicBezTo>
                      <a:cubicBezTo>
                        <a:pt x="-82" y="2081"/>
                        <a:pt x="1796" y="117"/>
                        <a:pt x="4188" y="3"/>
                      </a:cubicBezTo>
                      <a:close/>
                    </a:path>
                  </a:pathLst>
                </a:custGeom>
                <a:grpFill/>
                <a:ln w="2845" cap="flat">
                  <a:noFill/>
                  <a:prstDash val="solid"/>
                  <a:miter/>
                </a:ln>
              </p:spPr>
              <p:txBody>
                <a:bodyPr rtlCol="0" anchor="ctr"/>
                <a:lstStyle/>
                <a:p>
                  <a:endParaRPr lang="en-US"/>
                </a:p>
              </p:txBody>
            </p:sp>
            <p:sp>
              <p:nvSpPr>
                <p:cNvPr id="1274" name="Freeform: Shape 1273">
                  <a:extLst>
                    <a:ext uri="{FF2B5EF4-FFF2-40B4-BE49-F238E27FC236}">
                      <a16:creationId xmlns:a16="http://schemas.microsoft.com/office/drawing/2014/main" id="{A4A1A37D-0A49-B211-E80A-96843B28F52F}"/>
                    </a:ext>
                  </a:extLst>
                </p:cNvPr>
                <p:cNvSpPr/>
                <p:nvPr/>
              </p:nvSpPr>
              <p:spPr>
                <a:xfrm>
                  <a:off x="6611426" y="561393"/>
                  <a:ext cx="6462" cy="6291"/>
                </a:xfrm>
                <a:custGeom>
                  <a:avLst/>
                  <a:gdLst>
                    <a:gd name="connsiteX0" fmla="*/ 3188 w 6462"/>
                    <a:gd name="connsiteY0" fmla="*/ 0 h 6291"/>
                    <a:gd name="connsiteX1" fmla="*/ 6462 w 6462"/>
                    <a:gd name="connsiteY1" fmla="*/ 3132 h 6291"/>
                    <a:gd name="connsiteX2" fmla="*/ 3274 w 6462"/>
                    <a:gd name="connsiteY2" fmla="*/ 6292 h 6291"/>
                    <a:gd name="connsiteX3" fmla="*/ 0 w 6462"/>
                    <a:gd name="connsiteY3" fmla="*/ 3160 h 6291"/>
                    <a:gd name="connsiteX4" fmla="*/ 3188 w 6462"/>
                    <a:gd name="connsiteY4" fmla="*/ 0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2" h="6291">
                      <a:moveTo>
                        <a:pt x="3188" y="0"/>
                      </a:moveTo>
                      <a:cubicBezTo>
                        <a:pt x="4982" y="0"/>
                        <a:pt x="6462" y="1395"/>
                        <a:pt x="6462" y="3132"/>
                      </a:cubicBezTo>
                      <a:cubicBezTo>
                        <a:pt x="6462" y="4868"/>
                        <a:pt x="5039" y="6292"/>
                        <a:pt x="3274" y="6292"/>
                      </a:cubicBezTo>
                      <a:cubicBezTo>
                        <a:pt x="1480" y="6292"/>
                        <a:pt x="0" y="4897"/>
                        <a:pt x="0" y="3160"/>
                      </a:cubicBezTo>
                      <a:cubicBezTo>
                        <a:pt x="0" y="1423"/>
                        <a:pt x="1423" y="0"/>
                        <a:pt x="3188" y="0"/>
                      </a:cubicBezTo>
                      <a:close/>
                    </a:path>
                  </a:pathLst>
                </a:custGeom>
                <a:grpFill/>
                <a:ln w="2845" cap="flat">
                  <a:noFill/>
                  <a:prstDash val="solid"/>
                  <a:miter/>
                </a:ln>
              </p:spPr>
              <p:txBody>
                <a:bodyPr rtlCol="0" anchor="ctr"/>
                <a:lstStyle/>
                <a:p>
                  <a:endParaRPr lang="en-US"/>
                </a:p>
              </p:txBody>
            </p:sp>
          </p:grpSp>
          <p:grpSp>
            <p:nvGrpSpPr>
              <p:cNvPr id="732" name="Graphic 9">
                <a:extLst>
                  <a:ext uri="{FF2B5EF4-FFF2-40B4-BE49-F238E27FC236}">
                    <a16:creationId xmlns:a16="http://schemas.microsoft.com/office/drawing/2014/main" id="{1CD159C8-DE67-92E7-5C41-46B566C757DE}"/>
                  </a:ext>
                </a:extLst>
              </p:cNvPr>
              <p:cNvGrpSpPr/>
              <p:nvPr/>
            </p:nvGrpSpPr>
            <p:grpSpPr>
              <a:xfrm>
                <a:off x="6441243" y="561137"/>
                <a:ext cx="5690618" cy="4467382"/>
                <a:chOff x="6441243" y="561137"/>
                <a:chExt cx="5690618" cy="4467382"/>
              </a:xfrm>
              <a:grpFill/>
            </p:grpSpPr>
            <p:sp>
              <p:nvSpPr>
                <p:cNvPr id="1182" name="Freeform: Shape 1181">
                  <a:extLst>
                    <a:ext uri="{FF2B5EF4-FFF2-40B4-BE49-F238E27FC236}">
                      <a16:creationId xmlns:a16="http://schemas.microsoft.com/office/drawing/2014/main" id="{B85CFCB3-D387-999D-DD6A-0CF998F223B9}"/>
                    </a:ext>
                  </a:extLst>
                </p:cNvPr>
                <p:cNvSpPr/>
                <p:nvPr/>
              </p:nvSpPr>
              <p:spPr>
                <a:xfrm>
                  <a:off x="12024231" y="4758079"/>
                  <a:ext cx="107630" cy="110382"/>
                </a:xfrm>
                <a:custGeom>
                  <a:avLst/>
                  <a:gdLst>
                    <a:gd name="connsiteX0" fmla="*/ 1998 w 107630"/>
                    <a:gd name="connsiteY0" fmla="*/ 69366 h 110382"/>
                    <a:gd name="connsiteX1" fmla="*/ 38665 w 107630"/>
                    <a:gd name="connsiteY1" fmla="*/ 2124 h 110382"/>
                    <a:gd name="connsiteX2" fmla="*/ 105252 w 107630"/>
                    <a:gd name="connsiteY2" fmla="*/ 39987 h 110382"/>
                    <a:gd name="connsiteX3" fmla="*/ 68955 w 107630"/>
                    <a:gd name="connsiteY3" fmla="*/ 108453 h 110382"/>
                    <a:gd name="connsiteX4" fmla="*/ 2026 w 107630"/>
                    <a:gd name="connsiteY4" fmla="*/ 69366 h 110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30" h="110382">
                      <a:moveTo>
                        <a:pt x="1998" y="69366"/>
                      </a:moveTo>
                      <a:cubicBezTo>
                        <a:pt x="-5945" y="39845"/>
                        <a:pt x="10510" y="9867"/>
                        <a:pt x="38665" y="2124"/>
                      </a:cubicBezTo>
                      <a:cubicBezTo>
                        <a:pt x="66649" y="-6217"/>
                        <a:pt x="96455" y="10750"/>
                        <a:pt x="105252" y="39987"/>
                      </a:cubicBezTo>
                      <a:cubicBezTo>
                        <a:pt x="114021" y="69224"/>
                        <a:pt x="97793" y="99884"/>
                        <a:pt x="68955" y="108453"/>
                      </a:cubicBezTo>
                      <a:cubicBezTo>
                        <a:pt x="39946" y="116453"/>
                        <a:pt x="9969" y="98831"/>
                        <a:pt x="2026" y="69366"/>
                      </a:cubicBezTo>
                      <a:close/>
                    </a:path>
                  </a:pathLst>
                </a:custGeom>
                <a:grpFill/>
                <a:ln w="2845" cap="flat">
                  <a:noFill/>
                  <a:prstDash val="solid"/>
                  <a:miter/>
                </a:ln>
              </p:spPr>
              <p:txBody>
                <a:bodyPr rtlCol="0" anchor="ctr"/>
                <a:lstStyle/>
                <a:p>
                  <a:endParaRPr lang="en-US"/>
                </a:p>
              </p:txBody>
            </p:sp>
            <p:sp>
              <p:nvSpPr>
                <p:cNvPr id="1183" name="Freeform: Shape 1182">
                  <a:extLst>
                    <a:ext uri="{FF2B5EF4-FFF2-40B4-BE49-F238E27FC236}">
                      <a16:creationId xmlns:a16="http://schemas.microsoft.com/office/drawing/2014/main" id="{9DEED162-AD7F-249F-6F11-416012B5DE9A}"/>
                    </a:ext>
                  </a:extLst>
                </p:cNvPr>
                <p:cNvSpPr/>
                <p:nvPr/>
              </p:nvSpPr>
              <p:spPr>
                <a:xfrm>
                  <a:off x="11849828" y="4805122"/>
                  <a:ext cx="105326" cy="108171"/>
                </a:xfrm>
                <a:custGeom>
                  <a:avLst/>
                  <a:gdLst>
                    <a:gd name="connsiteX0" fmla="*/ 1407 w 105326"/>
                    <a:gd name="connsiteY0" fmla="*/ 66193 h 108171"/>
                    <a:gd name="connsiteX1" fmla="*/ 7812 w 105326"/>
                    <a:gd name="connsiteY1" fmla="*/ 25569 h 108171"/>
                    <a:gd name="connsiteX2" fmla="*/ 39896 w 105326"/>
                    <a:gd name="connsiteY2" fmla="*/ 1428 h 108171"/>
                    <a:gd name="connsiteX3" fmla="*/ 103608 w 105326"/>
                    <a:gd name="connsiteY3" fmla="*/ 41596 h 108171"/>
                    <a:gd name="connsiteX4" fmla="*/ 65204 w 105326"/>
                    <a:gd name="connsiteY4" fmla="*/ 106675 h 108171"/>
                    <a:gd name="connsiteX5" fmla="*/ 25093 w 105326"/>
                    <a:gd name="connsiteY5" fmla="*/ 100155 h 108171"/>
                    <a:gd name="connsiteX6" fmla="*/ 1435 w 105326"/>
                    <a:gd name="connsiteY6" fmla="*/ 66221 h 10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26" h="108171">
                      <a:moveTo>
                        <a:pt x="1407" y="66193"/>
                      </a:moveTo>
                      <a:cubicBezTo>
                        <a:pt x="-1924" y="51589"/>
                        <a:pt x="838" y="37241"/>
                        <a:pt x="7812" y="25569"/>
                      </a:cubicBezTo>
                      <a:cubicBezTo>
                        <a:pt x="14758" y="13783"/>
                        <a:pt x="25975" y="4815"/>
                        <a:pt x="39896" y="1428"/>
                      </a:cubicBezTo>
                      <a:cubicBezTo>
                        <a:pt x="67681" y="-5348"/>
                        <a:pt x="96206" y="12644"/>
                        <a:pt x="103608" y="41596"/>
                      </a:cubicBezTo>
                      <a:cubicBezTo>
                        <a:pt x="111010" y="70549"/>
                        <a:pt x="93815" y="99700"/>
                        <a:pt x="65204" y="106675"/>
                      </a:cubicBezTo>
                      <a:cubicBezTo>
                        <a:pt x="50941" y="110148"/>
                        <a:pt x="36593" y="107415"/>
                        <a:pt x="25093" y="100155"/>
                      </a:cubicBezTo>
                      <a:cubicBezTo>
                        <a:pt x="13534" y="92782"/>
                        <a:pt x="4738" y="80740"/>
                        <a:pt x="1435" y="66221"/>
                      </a:cubicBezTo>
                      <a:close/>
                    </a:path>
                  </a:pathLst>
                </a:custGeom>
                <a:grpFill/>
                <a:ln w="2845" cap="flat">
                  <a:noFill/>
                  <a:prstDash val="solid"/>
                  <a:miter/>
                </a:ln>
              </p:spPr>
              <p:txBody>
                <a:bodyPr rtlCol="0" anchor="ctr"/>
                <a:lstStyle/>
                <a:p>
                  <a:endParaRPr lang="en-US"/>
                </a:p>
              </p:txBody>
            </p:sp>
            <p:sp>
              <p:nvSpPr>
                <p:cNvPr id="1184" name="Freeform: Shape 1183">
                  <a:extLst>
                    <a:ext uri="{FF2B5EF4-FFF2-40B4-BE49-F238E27FC236}">
                      <a16:creationId xmlns:a16="http://schemas.microsoft.com/office/drawing/2014/main" id="{79FB4B69-A631-52A5-C57E-C16A59A7099D}"/>
                    </a:ext>
                  </a:extLst>
                </p:cNvPr>
                <p:cNvSpPr/>
                <p:nvPr/>
              </p:nvSpPr>
              <p:spPr>
                <a:xfrm>
                  <a:off x="11673589" y="4845124"/>
                  <a:ext cx="102997" cy="105742"/>
                </a:xfrm>
                <a:custGeom>
                  <a:avLst/>
                  <a:gdLst>
                    <a:gd name="connsiteX0" fmla="*/ 914 w 102997"/>
                    <a:gd name="connsiteY0" fmla="*/ 62545 h 105742"/>
                    <a:gd name="connsiteX1" fmla="*/ 41169 w 102997"/>
                    <a:gd name="connsiteY1" fmla="*/ 883 h 105742"/>
                    <a:gd name="connsiteX2" fmla="*/ 79572 w 102997"/>
                    <a:gd name="connsiteY2" fmla="*/ 9224 h 105742"/>
                    <a:gd name="connsiteX3" fmla="*/ 101834 w 102997"/>
                    <a:gd name="connsiteY3" fmla="*/ 42702 h 105742"/>
                    <a:gd name="connsiteX4" fmla="*/ 94660 w 102997"/>
                    <a:gd name="connsiteY4" fmla="*/ 82586 h 105742"/>
                    <a:gd name="connsiteX5" fmla="*/ 61666 w 102997"/>
                    <a:gd name="connsiteY5" fmla="*/ 104820 h 105742"/>
                    <a:gd name="connsiteX6" fmla="*/ 914 w 102997"/>
                    <a:gd name="connsiteY6" fmla="*/ 62516 h 10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97" h="105742">
                      <a:moveTo>
                        <a:pt x="914" y="62545"/>
                      </a:moveTo>
                      <a:cubicBezTo>
                        <a:pt x="-4352" y="33764"/>
                        <a:pt x="13668" y="6149"/>
                        <a:pt x="41169" y="883"/>
                      </a:cubicBezTo>
                      <a:cubicBezTo>
                        <a:pt x="54947" y="-1793"/>
                        <a:pt x="68612" y="1794"/>
                        <a:pt x="79572" y="9224"/>
                      </a:cubicBezTo>
                      <a:cubicBezTo>
                        <a:pt x="90504" y="16654"/>
                        <a:pt x="98845" y="28383"/>
                        <a:pt x="101834" y="42702"/>
                      </a:cubicBezTo>
                      <a:cubicBezTo>
                        <a:pt x="104823" y="57022"/>
                        <a:pt x="101920" y="71199"/>
                        <a:pt x="94660" y="82586"/>
                      </a:cubicBezTo>
                      <a:cubicBezTo>
                        <a:pt x="87430" y="93974"/>
                        <a:pt x="75786" y="102059"/>
                        <a:pt x="61666" y="104820"/>
                      </a:cubicBezTo>
                      <a:cubicBezTo>
                        <a:pt x="33368" y="110229"/>
                        <a:pt x="6181" y="91298"/>
                        <a:pt x="914" y="62516"/>
                      </a:cubicBezTo>
                      <a:close/>
                    </a:path>
                  </a:pathLst>
                </a:custGeom>
                <a:grpFill/>
                <a:ln w="2845" cap="flat">
                  <a:noFill/>
                  <a:prstDash val="solid"/>
                  <a:miter/>
                </a:ln>
              </p:spPr>
              <p:txBody>
                <a:bodyPr rtlCol="0" anchor="ctr"/>
                <a:lstStyle/>
                <a:p>
                  <a:endParaRPr lang="en-US"/>
                </a:p>
              </p:txBody>
            </p:sp>
            <p:sp>
              <p:nvSpPr>
                <p:cNvPr id="1185" name="Freeform: Shape 1184">
                  <a:extLst>
                    <a:ext uri="{FF2B5EF4-FFF2-40B4-BE49-F238E27FC236}">
                      <a16:creationId xmlns:a16="http://schemas.microsoft.com/office/drawing/2014/main" id="{3EE29E12-BEFE-0EB4-3BB4-5EF3B241F96F}"/>
                    </a:ext>
                  </a:extLst>
                </p:cNvPr>
                <p:cNvSpPr/>
                <p:nvPr/>
              </p:nvSpPr>
              <p:spPr>
                <a:xfrm>
                  <a:off x="11495920" y="4877759"/>
                  <a:ext cx="100722" cy="103734"/>
                </a:xfrm>
                <a:custGeom>
                  <a:avLst/>
                  <a:gdLst>
                    <a:gd name="connsiteX0" fmla="*/ 544 w 100722"/>
                    <a:gd name="connsiteY0" fmla="*/ 59005 h 103734"/>
                    <a:gd name="connsiteX1" fmla="*/ 9824 w 100722"/>
                    <a:gd name="connsiteY1" fmla="*/ 20715 h 103734"/>
                    <a:gd name="connsiteX2" fmla="*/ 23887 w 100722"/>
                    <a:gd name="connsiteY2" fmla="*/ 7534 h 103734"/>
                    <a:gd name="connsiteX3" fmla="*/ 42420 w 100722"/>
                    <a:gd name="connsiteY3" fmla="*/ 645 h 103734"/>
                    <a:gd name="connsiteX4" fmla="*/ 99984 w 100722"/>
                    <a:gd name="connsiteY4" fmla="*/ 43632 h 103734"/>
                    <a:gd name="connsiteX5" fmla="*/ 58277 w 100722"/>
                    <a:gd name="connsiteY5" fmla="*/ 103073 h 103734"/>
                    <a:gd name="connsiteX6" fmla="*/ 38094 w 100722"/>
                    <a:gd name="connsiteY6" fmla="*/ 101992 h 103734"/>
                    <a:gd name="connsiteX7" fmla="*/ 20471 w 100722"/>
                    <a:gd name="connsiteY7" fmla="*/ 93252 h 103734"/>
                    <a:gd name="connsiteX8" fmla="*/ 572 w 100722"/>
                    <a:gd name="connsiteY8" fmla="*/ 59033 h 10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734">
                      <a:moveTo>
                        <a:pt x="544" y="59005"/>
                      </a:moveTo>
                      <a:cubicBezTo>
                        <a:pt x="-1478" y="44827"/>
                        <a:pt x="2252" y="31248"/>
                        <a:pt x="9824" y="20715"/>
                      </a:cubicBezTo>
                      <a:cubicBezTo>
                        <a:pt x="13611" y="15448"/>
                        <a:pt x="18365" y="10950"/>
                        <a:pt x="23887" y="7534"/>
                      </a:cubicBezTo>
                      <a:cubicBezTo>
                        <a:pt x="29382" y="4118"/>
                        <a:pt x="35645" y="1812"/>
                        <a:pt x="42420" y="645"/>
                      </a:cubicBezTo>
                      <a:cubicBezTo>
                        <a:pt x="69465" y="-3825"/>
                        <a:pt x="95229" y="15420"/>
                        <a:pt x="99984" y="43632"/>
                      </a:cubicBezTo>
                      <a:cubicBezTo>
                        <a:pt x="104738" y="71844"/>
                        <a:pt x="86062" y="98462"/>
                        <a:pt x="58277" y="103073"/>
                      </a:cubicBezTo>
                      <a:cubicBezTo>
                        <a:pt x="51360" y="104298"/>
                        <a:pt x="44499" y="103757"/>
                        <a:pt x="38094" y="101992"/>
                      </a:cubicBezTo>
                      <a:cubicBezTo>
                        <a:pt x="31688" y="100255"/>
                        <a:pt x="25710" y="97238"/>
                        <a:pt x="20471" y="93252"/>
                      </a:cubicBezTo>
                      <a:cubicBezTo>
                        <a:pt x="10024" y="85252"/>
                        <a:pt x="2593" y="73210"/>
                        <a:pt x="572" y="59033"/>
                      </a:cubicBezTo>
                      <a:close/>
                    </a:path>
                  </a:pathLst>
                </a:custGeom>
                <a:grpFill/>
                <a:ln w="2845" cap="flat">
                  <a:noFill/>
                  <a:prstDash val="solid"/>
                  <a:miter/>
                </a:ln>
              </p:spPr>
              <p:txBody>
                <a:bodyPr rtlCol="0" anchor="ctr"/>
                <a:lstStyle/>
                <a:p>
                  <a:endParaRPr lang="en-US"/>
                </a:p>
              </p:txBody>
            </p:sp>
            <p:sp>
              <p:nvSpPr>
                <p:cNvPr id="1186" name="Freeform: Shape 1185">
                  <a:extLst>
                    <a:ext uri="{FF2B5EF4-FFF2-40B4-BE49-F238E27FC236}">
                      <a16:creationId xmlns:a16="http://schemas.microsoft.com/office/drawing/2014/main" id="{5D83DEEF-A65D-A52A-8DF3-1A4FB6F203C6}"/>
                    </a:ext>
                  </a:extLst>
                </p:cNvPr>
                <p:cNvSpPr/>
                <p:nvPr/>
              </p:nvSpPr>
              <p:spPr>
                <a:xfrm>
                  <a:off x="11317164" y="4902751"/>
                  <a:ext cx="98404" cy="101320"/>
                </a:xfrm>
                <a:custGeom>
                  <a:avLst/>
                  <a:gdLst>
                    <a:gd name="connsiteX0" fmla="*/ 263 w 98404"/>
                    <a:gd name="connsiteY0" fmla="*/ 56246 h 101320"/>
                    <a:gd name="connsiteX1" fmla="*/ 43449 w 98404"/>
                    <a:gd name="connsiteY1" fmla="*/ 306 h 101320"/>
                    <a:gd name="connsiteX2" fmla="*/ 97994 w 98404"/>
                    <a:gd name="connsiteY2" fmla="*/ 45058 h 101320"/>
                    <a:gd name="connsiteX3" fmla="*/ 54808 w 98404"/>
                    <a:gd name="connsiteY3" fmla="*/ 100998 h 101320"/>
                    <a:gd name="connsiteX4" fmla="*/ 263 w 98404"/>
                    <a:gd name="connsiteY4" fmla="*/ 56246 h 101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04" h="101320">
                      <a:moveTo>
                        <a:pt x="263" y="56246"/>
                      </a:moveTo>
                      <a:cubicBezTo>
                        <a:pt x="-2499" y="28404"/>
                        <a:pt x="16831" y="3352"/>
                        <a:pt x="43449" y="306"/>
                      </a:cubicBezTo>
                      <a:cubicBezTo>
                        <a:pt x="70067" y="-2740"/>
                        <a:pt x="94492" y="17301"/>
                        <a:pt x="97994" y="45058"/>
                      </a:cubicBezTo>
                      <a:cubicBezTo>
                        <a:pt x="101496" y="72815"/>
                        <a:pt x="82166" y="97867"/>
                        <a:pt x="54808" y="100998"/>
                      </a:cubicBezTo>
                      <a:cubicBezTo>
                        <a:pt x="27450" y="104130"/>
                        <a:pt x="3024" y="84088"/>
                        <a:pt x="263" y="56246"/>
                      </a:cubicBezTo>
                      <a:close/>
                    </a:path>
                  </a:pathLst>
                </a:custGeom>
                <a:grpFill/>
                <a:ln w="2845" cap="flat">
                  <a:noFill/>
                  <a:prstDash val="solid"/>
                  <a:miter/>
                </a:ln>
              </p:spPr>
              <p:txBody>
                <a:bodyPr rtlCol="0" anchor="ctr"/>
                <a:lstStyle/>
                <a:p>
                  <a:endParaRPr lang="en-US"/>
                </a:p>
              </p:txBody>
            </p:sp>
            <p:sp>
              <p:nvSpPr>
                <p:cNvPr id="1187" name="Freeform: Shape 1186">
                  <a:extLst>
                    <a:ext uri="{FF2B5EF4-FFF2-40B4-BE49-F238E27FC236}">
                      <a16:creationId xmlns:a16="http://schemas.microsoft.com/office/drawing/2014/main" id="{6B02796E-9113-5069-5D43-EC5E9B6C3A09}"/>
                    </a:ext>
                  </a:extLst>
                </p:cNvPr>
                <p:cNvSpPr/>
                <p:nvPr/>
              </p:nvSpPr>
              <p:spPr>
                <a:xfrm>
                  <a:off x="11137475" y="4920695"/>
                  <a:ext cx="96177" cy="98951"/>
                </a:xfrm>
                <a:custGeom>
                  <a:avLst/>
                  <a:gdLst>
                    <a:gd name="connsiteX0" fmla="*/ 90 w 96177"/>
                    <a:gd name="connsiteY0" fmla="*/ 52535 h 98951"/>
                    <a:gd name="connsiteX1" fmla="*/ 44528 w 96177"/>
                    <a:gd name="connsiteY1" fmla="*/ 97 h 98951"/>
                    <a:gd name="connsiteX2" fmla="*/ 63289 w 96177"/>
                    <a:gd name="connsiteY2" fmla="*/ 2801 h 98951"/>
                    <a:gd name="connsiteX3" fmla="*/ 79202 w 96177"/>
                    <a:gd name="connsiteY3" fmla="*/ 12082 h 98951"/>
                    <a:gd name="connsiteX4" fmla="*/ 95999 w 96177"/>
                    <a:gd name="connsiteY4" fmla="*/ 45732 h 98951"/>
                    <a:gd name="connsiteX5" fmla="*/ 84754 w 96177"/>
                    <a:gd name="connsiteY5" fmla="*/ 81886 h 98951"/>
                    <a:gd name="connsiteX6" fmla="*/ 70207 w 96177"/>
                    <a:gd name="connsiteY6" fmla="*/ 93786 h 98951"/>
                    <a:gd name="connsiteX7" fmla="*/ 51617 w 96177"/>
                    <a:gd name="connsiteY7" fmla="*/ 98853 h 98951"/>
                    <a:gd name="connsiteX8" fmla="*/ 118 w 96177"/>
                    <a:gd name="connsiteY8" fmla="*/ 52507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77" h="98951">
                      <a:moveTo>
                        <a:pt x="90" y="52535"/>
                      </a:moveTo>
                      <a:cubicBezTo>
                        <a:pt x="-1505" y="25234"/>
                        <a:pt x="18366" y="1777"/>
                        <a:pt x="44528" y="97"/>
                      </a:cubicBezTo>
                      <a:cubicBezTo>
                        <a:pt x="51076" y="-330"/>
                        <a:pt x="57424" y="666"/>
                        <a:pt x="63289" y="2801"/>
                      </a:cubicBezTo>
                      <a:cubicBezTo>
                        <a:pt x="69154" y="4851"/>
                        <a:pt x="74534" y="7983"/>
                        <a:pt x="79202" y="12082"/>
                      </a:cubicBezTo>
                      <a:cubicBezTo>
                        <a:pt x="88511" y="20252"/>
                        <a:pt x="94860" y="32124"/>
                        <a:pt x="95999" y="45732"/>
                      </a:cubicBezTo>
                      <a:cubicBezTo>
                        <a:pt x="97137" y="59368"/>
                        <a:pt x="92782" y="72179"/>
                        <a:pt x="84754" y="81886"/>
                      </a:cubicBezTo>
                      <a:cubicBezTo>
                        <a:pt x="80740" y="86726"/>
                        <a:pt x="75815" y="90854"/>
                        <a:pt x="70207" y="93786"/>
                      </a:cubicBezTo>
                      <a:cubicBezTo>
                        <a:pt x="64598" y="96661"/>
                        <a:pt x="58307" y="98427"/>
                        <a:pt x="51617" y="98853"/>
                      </a:cubicBezTo>
                      <a:cubicBezTo>
                        <a:pt x="24771" y="100562"/>
                        <a:pt x="1712" y="79808"/>
                        <a:pt x="118" y="52507"/>
                      </a:cubicBezTo>
                      <a:close/>
                    </a:path>
                  </a:pathLst>
                </a:custGeom>
                <a:grpFill/>
                <a:ln w="2845" cap="flat">
                  <a:noFill/>
                  <a:prstDash val="solid"/>
                  <a:miter/>
                </a:ln>
              </p:spPr>
              <p:txBody>
                <a:bodyPr rtlCol="0" anchor="ctr"/>
                <a:lstStyle/>
                <a:p>
                  <a:endParaRPr lang="en-US"/>
                </a:p>
              </p:txBody>
            </p:sp>
            <p:sp>
              <p:nvSpPr>
                <p:cNvPr id="1188" name="Freeform: Shape 1187">
                  <a:extLst>
                    <a:ext uri="{FF2B5EF4-FFF2-40B4-BE49-F238E27FC236}">
                      <a16:creationId xmlns:a16="http://schemas.microsoft.com/office/drawing/2014/main" id="{D684A90D-EEC1-FAF3-CC77-E7319B495798}"/>
                    </a:ext>
                  </a:extLst>
                </p:cNvPr>
                <p:cNvSpPr/>
                <p:nvPr/>
              </p:nvSpPr>
              <p:spPr>
                <a:xfrm>
                  <a:off x="10957295" y="4931066"/>
                  <a:ext cx="93915" cy="96759"/>
                </a:xfrm>
                <a:custGeom>
                  <a:avLst/>
                  <a:gdLst>
                    <a:gd name="connsiteX0" fmla="*/ 8 w 93915"/>
                    <a:gd name="connsiteY0" fmla="*/ 49596 h 96759"/>
                    <a:gd name="connsiteX1" fmla="*/ 45444 w 93915"/>
                    <a:gd name="connsiteY1" fmla="*/ 32 h 96759"/>
                    <a:gd name="connsiteX2" fmla="*/ 93868 w 93915"/>
                    <a:gd name="connsiteY2" fmla="*/ 46578 h 96759"/>
                    <a:gd name="connsiteX3" fmla="*/ 48433 w 93915"/>
                    <a:gd name="connsiteY3" fmla="*/ 96710 h 96759"/>
                    <a:gd name="connsiteX4" fmla="*/ 8 w 93915"/>
                    <a:gd name="connsiteY4" fmla="*/ 49596 h 9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15" h="96759">
                      <a:moveTo>
                        <a:pt x="8" y="49596"/>
                      </a:moveTo>
                      <a:cubicBezTo>
                        <a:pt x="-475" y="22835"/>
                        <a:pt x="19879" y="1228"/>
                        <a:pt x="45444" y="32"/>
                      </a:cubicBezTo>
                      <a:cubicBezTo>
                        <a:pt x="71037" y="-935"/>
                        <a:pt x="92701" y="19903"/>
                        <a:pt x="93868" y="46578"/>
                      </a:cubicBezTo>
                      <a:cubicBezTo>
                        <a:pt x="95035" y="73253"/>
                        <a:pt x="74681" y="95714"/>
                        <a:pt x="48433" y="96710"/>
                      </a:cubicBezTo>
                      <a:cubicBezTo>
                        <a:pt x="22185" y="97935"/>
                        <a:pt x="492" y="76242"/>
                        <a:pt x="8" y="49596"/>
                      </a:cubicBezTo>
                      <a:close/>
                    </a:path>
                  </a:pathLst>
                </a:custGeom>
                <a:grpFill/>
                <a:ln w="2845" cap="flat">
                  <a:noFill/>
                  <a:prstDash val="solid"/>
                  <a:miter/>
                </a:ln>
              </p:spPr>
              <p:txBody>
                <a:bodyPr rtlCol="0" anchor="ctr"/>
                <a:lstStyle/>
                <a:p>
                  <a:endParaRPr lang="en-US"/>
                </a:p>
              </p:txBody>
            </p:sp>
            <p:sp>
              <p:nvSpPr>
                <p:cNvPr id="1189" name="Freeform: Shape 1188">
                  <a:extLst>
                    <a:ext uri="{FF2B5EF4-FFF2-40B4-BE49-F238E27FC236}">
                      <a16:creationId xmlns:a16="http://schemas.microsoft.com/office/drawing/2014/main" id="{5F97C2A9-905F-57AA-1921-536D406EB75D}"/>
                    </a:ext>
                  </a:extLst>
                </p:cNvPr>
                <p:cNvSpPr/>
                <p:nvPr/>
              </p:nvSpPr>
              <p:spPr>
                <a:xfrm>
                  <a:off x="10776888" y="4934083"/>
                  <a:ext cx="91651" cy="94435"/>
                </a:xfrm>
                <a:custGeom>
                  <a:avLst/>
                  <a:gdLst>
                    <a:gd name="connsiteX0" fmla="*/ 12 w 91651"/>
                    <a:gd name="connsiteY0" fmla="*/ 46634 h 94435"/>
                    <a:gd name="connsiteX1" fmla="*/ 46273 w 91651"/>
                    <a:gd name="connsiteY1" fmla="*/ 3 h 94435"/>
                    <a:gd name="connsiteX2" fmla="*/ 91651 w 91651"/>
                    <a:gd name="connsiteY2" fmla="*/ 47716 h 94435"/>
                    <a:gd name="connsiteX3" fmla="*/ 45391 w 91651"/>
                    <a:gd name="connsiteY3" fmla="*/ 94433 h 94435"/>
                    <a:gd name="connsiteX4" fmla="*/ 12 w 91651"/>
                    <a:gd name="connsiteY4" fmla="*/ 46634 h 94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51" h="94435">
                      <a:moveTo>
                        <a:pt x="12" y="46634"/>
                      </a:moveTo>
                      <a:cubicBezTo>
                        <a:pt x="582" y="20558"/>
                        <a:pt x="21277" y="-310"/>
                        <a:pt x="46273" y="3"/>
                      </a:cubicBezTo>
                      <a:cubicBezTo>
                        <a:pt x="71268" y="288"/>
                        <a:pt x="91594" y="21810"/>
                        <a:pt x="91651" y="47716"/>
                      </a:cubicBezTo>
                      <a:cubicBezTo>
                        <a:pt x="91708" y="73964"/>
                        <a:pt x="71012" y="94717"/>
                        <a:pt x="45391" y="94433"/>
                      </a:cubicBezTo>
                      <a:cubicBezTo>
                        <a:pt x="19769" y="94120"/>
                        <a:pt x="-558" y="72711"/>
                        <a:pt x="12" y="46634"/>
                      </a:cubicBezTo>
                      <a:close/>
                    </a:path>
                  </a:pathLst>
                </a:custGeom>
                <a:grpFill/>
                <a:ln w="2845" cap="flat">
                  <a:noFill/>
                  <a:prstDash val="solid"/>
                  <a:miter/>
                </a:ln>
              </p:spPr>
              <p:txBody>
                <a:bodyPr rtlCol="0" anchor="ctr"/>
                <a:lstStyle/>
                <a:p>
                  <a:endParaRPr lang="en-US"/>
                </a:p>
              </p:txBody>
            </p:sp>
            <p:sp>
              <p:nvSpPr>
                <p:cNvPr id="1190" name="Freeform: Shape 1189">
                  <a:extLst>
                    <a:ext uri="{FF2B5EF4-FFF2-40B4-BE49-F238E27FC236}">
                      <a16:creationId xmlns:a16="http://schemas.microsoft.com/office/drawing/2014/main" id="{E77E5658-AF8F-A44F-A8B9-2EFF400A0476}"/>
                    </a:ext>
                  </a:extLst>
                </p:cNvPr>
                <p:cNvSpPr/>
                <p:nvPr/>
              </p:nvSpPr>
              <p:spPr>
                <a:xfrm>
                  <a:off x="10596520" y="4930144"/>
                  <a:ext cx="89430" cy="92086"/>
                </a:xfrm>
                <a:custGeom>
                  <a:avLst/>
                  <a:gdLst>
                    <a:gd name="connsiteX0" fmla="*/ 91 w 89430"/>
                    <a:gd name="connsiteY0" fmla="*/ 43315 h 92086"/>
                    <a:gd name="connsiteX1" fmla="*/ 47006 w 89430"/>
                    <a:gd name="connsiteY1" fmla="*/ 71 h 92086"/>
                    <a:gd name="connsiteX2" fmla="*/ 89395 w 89430"/>
                    <a:gd name="connsiteY2" fmla="*/ 47756 h 92086"/>
                    <a:gd name="connsiteX3" fmla="*/ 42422 w 89430"/>
                    <a:gd name="connsiteY3" fmla="*/ 92052 h 92086"/>
                    <a:gd name="connsiteX4" fmla="*/ 91 w 89430"/>
                    <a:gd name="connsiteY4" fmla="*/ 43315 h 9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30" h="92086">
                      <a:moveTo>
                        <a:pt x="91" y="43315"/>
                      </a:moveTo>
                      <a:cubicBezTo>
                        <a:pt x="1656" y="17893"/>
                        <a:pt x="22666" y="-1324"/>
                        <a:pt x="47006" y="71"/>
                      </a:cubicBezTo>
                      <a:cubicBezTo>
                        <a:pt x="71374" y="983"/>
                        <a:pt x="90363" y="22362"/>
                        <a:pt x="89395" y="47756"/>
                      </a:cubicBezTo>
                      <a:cubicBezTo>
                        <a:pt x="88428" y="73178"/>
                        <a:pt x="67389" y="93020"/>
                        <a:pt x="42422" y="92052"/>
                      </a:cubicBezTo>
                      <a:cubicBezTo>
                        <a:pt x="17456" y="90658"/>
                        <a:pt x="-1475" y="68652"/>
                        <a:pt x="91" y="43315"/>
                      </a:cubicBezTo>
                      <a:close/>
                    </a:path>
                  </a:pathLst>
                </a:custGeom>
                <a:grpFill/>
                <a:ln w="2845" cap="flat">
                  <a:noFill/>
                  <a:prstDash val="solid"/>
                  <a:miter/>
                </a:ln>
              </p:spPr>
              <p:txBody>
                <a:bodyPr rtlCol="0" anchor="ctr"/>
                <a:lstStyle/>
                <a:p>
                  <a:endParaRPr lang="en-US"/>
                </a:p>
              </p:txBody>
            </p:sp>
            <p:sp>
              <p:nvSpPr>
                <p:cNvPr id="1191" name="Freeform: Shape 1190">
                  <a:extLst>
                    <a:ext uri="{FF2B5EF4-FFF2-40B4-BE49-F238E27FC236}">
                      <a16:creationId xmlns:a16="http://schemas.microsoft.com/office/drawing/2014/main" id="{2B6347AF-479C-2FB8-C5B2-5EAF84AB11AE}"/>
                    </a:ext>
                  </a:extLst>
                </p:cNvPr>
                <p:cNvSpPr/>
                <p:nvPr/>
              </p:nvSpPr>
              <p:spPr>
                <a:xfrm>
                  <a:off x="10416511" y="4918293"/>
                  <a:ext cx="87239" cy="89757"/>
                </a:xfrm>
                <a:custGeom>
                  <a:avLst/>
                  <a:gdLst>
                    <a:gd name="connsiteX0" fmla="*/ 237 w 87239"/>
                    <a:gd name="connsiteY0" fmla="*/ 41017 h 89757"/>
                    <a:gd name="connsiteX1" fmla="*/ 47723 w 87239"/>
                    <a:gd name="connsiteY1" fmla="*/ 165 h 89757"/>
                    <a:gd name="connsiteX2" fmla="*/ 87094 w 87239"/>
                    <a:gd name="connsiteY2" fmla="*/ 48732 h 89757"/>
                    <a:gd name="connsiteX3" fmla="*/ 39609 w 87239"/>
                    <a:gd name="connsiteY3" fmla="*/ 89584 h 89757"/>
                    <a:gd name="connsiteX4" fmla="*/ 237 w 87239"/>
                    <a:gd name="connsiteY4" fmla="*/ 41017 h 89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39" h="89757">
                      <a:moveTo>
                        <a:pt x="237" y="41017"/>
                      </a:moveTo>
                      <a:cubicBezTo>
                        <a:pt x="2771" y="16335"/>
                        <a:pt x="24037" y="-1941"/>
                        <a:pt x="47723" y="165"/>
                      </a:cubicBezTo>
                      <a:cubicBezTo>
                        <a:pt x="71408" y="2272"/>
                        <a:pt x="89030" y="24022"/>
                        <a:pt x="87094" y="48732"/>
                      </a:cubicBezTo>
                      <a:cubicBezTo>
                        <a:pt x="85130" y="73443"/>
                        <a:pt x="63864" y="91748"/>
                        <a:pt x="39609" y="89584"/>
                      </a:cubicBezTo>
                      <a:cubicBezTo>
                        <a:pt x="15354" y="87421"/>
                        <a:pt x="-2268" y="65671"/>
                        <a:pt x="237" y="41017"/>
                      </a:cubicBezTo>
                      <a:close/>
                    </a:path>
                  </a:pathLst>
                </a:custGeom>
                <a:grpFill/>
                <a:ln w="2845" cap="flat">
                  <a:noFill/>
                  <a:prstDash val="solid"/>
                  <a:miter/>
                </a:ln>
              </p:spPr>
              <p:txBody>
                <a:bodyPr rtlCol="0" anchor="ctr"/>
                <a:lstStyle/>
                <a:p>
                  <a:endParaRPr lang="en-US"/>
                </a:p>
              </p:txBody>
            </p:sp>
            <p:sp>
              <p:nvSpPr>
                <p:cNvPr id="1192" name="Freeform: Shape 1191">
                  <a:extLst>
                    <a:ext uri="{FF2B5EF4-FFF2-40B4-BE49-F238E27FC236}">
                      <a16:creationId xmlns:a16="http://schemas.microsoft.com/office/drawing/2014/main" id="{D4D8D16D-B205-9152-AB7C-AB8C9DA26931}"/>
                    </a:ext>
                  </a:extLst>
                </p:cNvPr>
                <p:cNvSpPr/>
                <p:nvPr/>
              </p:nvSpPr>
              <p:spPr>
                <a:xfrm>
                  <a:off x="10237223" y="4899388"/>
                  <a:ext cx="84975" cy="87583"/>
                </a:xfrm>
                <a:custGeom>
                  <a:avLst/>
                  <a:gdLst>
                    <a:gd name="connsiteX0" fmla="*/ 460 w 84975"/>
                    <a:gd name="connsiteY0" fmla="*/ 37888 h 87583"/>
                    <a:gd name="connsiteX1" fmla="*/ 48259 w 84975"/>
                    <a:gd name="connsiteY1" fmla="*/ 395 h 87583"/>
                    <a:gd name="connsiteX2" fmla="*/ 84641 w 84975"/>
                    <a:gd name="connsiteY2" fmla="*/ 49161 h 87583"/>
                    <a:gd name="connsiteX3" fmla="*/ 36786 w 84975"/>
                    <a:gd name="connsiteY3" fmla="*/ 87137 h 87583"/>
                    <a:gd name="connsiteX4" fmla="*/ 460 w 84975"/>
                    <a:gd name="connsiteY4" fmla="*/ 37888 h 87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75" h="87583">
                      <a:moveTo>
                        <a:pt x="460" y="37888"/>
                      </a:moveTo>
                      <a:cubicBezTo>
                        <a:pt x="3905" y="13974"/>
                        <a:pt x="25313" y="-2822"/>
                        <a:pt x="48259" y="395"/>
                      </a:cubicBezTo>
                      <a:cubicBezTo>
                        <a:pt x="71204" y="3811"/>
                        <a:pt x="87545" y="25134"/>
                        <a:pt x="84641" y="49161"/>
                      </a:cubicBezTo>
                      <a:cubicBezTo>
                        <a:pt x="81737" y="73103"/>
                        <a:pt x="60244" y="90639"/>
                        <a:pt x="36786" y="87137"/>
                      </a:cubicBezTo>
                      <a:cubicBezTo>
                        <a:pt x="13271" y="83864"/>
                        <a:pt x="-2984" y="61801"/>
                        <a:pt x="460" y="37888"/>
                      </a:cubicBezTo>
                      <a:close/>
                    </a:path>
                  </a:pathLst>
                </a:custGeom>
                <a:grpFill/>
                <a:ln w="2845" cap="flat">
                  <a:noFill/>
                  <a:prstDash val="solid"/>
                  <a:miter/>
                </a:ln>
              </p:spPr>
              <p:txBody>
                <a:bodyPr rtlCol="0" anchor="ctr"/>
                <a:lstStyle/>
                <a:p>
                  <a:endParaRPr lang="en-US"/>
                </a:p>
              </p:txBody>
            </p:sp>
            <p:sp>
              <p:nvSpPr>
                <p:cNvPr id="1193" name="Freeform: Shape 1192">
                  <a:extLst>
                    <a:ext uri="{FF2B5EF4-FFF2-40B4-BE49-F238E27FC236}">
                      <a16:creationId xmlns:a16="http://schemas.microsoft.com/office/drawing/2014/main" id="{FA5292EE-3F07-920E-041D-55C155948A37}"/>
                    </a:ext>
                  </a:extLst>
                </p:cNvPr>
                <p:cNvSpPr/>
                <p:nvPr/>
              </p:nvSpPr>
              <p:spPr>
                <a:xfrm>
                  <a:off x="10058879" y="4873192"/>
                  <a:ext cx="82824" cy="85000"/>
                </a:xfrm>
                <a:custGeom>
                  <a:avLst/>
                  <a:gdLst>
                    <a:gd name="connsiteX0" fmla="*/ 735 w 82824"/>
                    <a:gd name="connsiteY0" fmla="*/ 35160 h 85000"/>
                    <a:gd name="connsiteX1" fmla="*/ 18016 w 82824"/>
                    <a:gd name="connsiteY1" fmla="*/ 7802 h 85000"/>
                    <a:gd name="connsiteX2" fmla="*/ 32449 w 82824"/>
                    <a:gd name="connsiteY2" fmla="*/ 1226 h 85000"/>
                    <a:gd name="connsiteX3" fmla="*/ 48761 w 82824"/>
                    <a:gd name="connsiteY3" fmla="*/ 543 h 85000"/>
                    <a:gd name="connsiteX4" fmla="*/ 82240 w 82824"/>
                    <a:gd name="connsiteY4" fmla="*/ 49252 h 85000"/>
                    <a:gd name="connsiteX5" fmla="*/ 34128 w 82824"/>
                    <a:gd name="connsiteY5" fmla="*/ 84439 h 85000"/>
                    <a:gd name="connsiteX6" fmla="*/ 18670 w 82824"/>
                    <a:gd name="connsiteY6" fmla="*/ 78489 h 85000"/>
                    <a:gd name="connsiteX7" fmla="*/ 7254 w 82824"/>
                    <a:gd name="connsiteY7" fmla="*/ 67045 h 85000"/>
                    <a:gd name="connsiteX8" fmla="*/ 735 w 82824"/>
                    <a:gd name="connsiteY8" fmla="*/ 35132 h 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24" h="85000">
                      <a:moveTo>
                        <a:pt x="735" y="35160"/>
                      </a:moveTo>
                      <a:cubicBezTo>
                        <a:pt x="2870" y="23602"/>
                        <a:pt x="9333" y="13980"/>
                        <a:pt x="18016" y="7802"/>
                      </a:cubicBezTo>
                      <a:cubicBezTo>
                        <a:pt x="22343" y="4699"/>
                        <a:pt x="27239" y="2507"/>
                        <a:pt x="32449" y="1226"/>
                      </a:cubicBezTo>
                      <a:cubicBezTo>
                        <a:pt x="37658" y="-83"/>
                        <a:pt x="43182" y="-397"/>
                        <a:pt x="48761" y="543"/>
                      </a:cubicBezTo>
                      <a:cubicBezTo>
                        <a:pt x="71023" y="4244"/>
                        <a:pt x="86026" y="26050"/>
                        <a:pt x="82240" y="49252"/>
                      </a:cubicBezTo>
                      <a:cubicBezTo>
                        <a:pt x="78454" y="72482"/>
                        <a:pt x="56903" y="88225"/>
                        <a:pt x="34128" y="84439"/>
                      </a:cubicBezTo>
                      <a:cubicBezTo>
                        <a:pt x="28435" y="83499"/>
                        <a:pt x="23225" y="81421"/>
                        <a:pt x="18670" y="78489"/>
                      </a:cubicBezTo>
                      <a:cubicBezTo>
                        <a:pt x="14144" y="75499"/>
                        <a:pt x="10272" y="71543"/>
                        <a:pt x="7254" y="67045"/>
                      </a:cubicBezTo>
                      <a:cubicBezTo>
                        <a:pt x="1219" y="58048"/>
                        <a:pt x="-1400" y="46690"/>
                        <a:pt x="735" y="35132"/>
                      </a:cubicBezTo>
                      <a:close/>
                    </a:path>
                  </a:pathLst>
                </a:custGeom>
                <a:grpFill/>
                <a:ln w="2845" cap="flat">
                  <a:noFill/>
                  <a:prstDash val="solid"/>
                  <a:miter/>
                </a:ln>
              </p:spPr>
              <p:txBody>
                <a:bodyPr rtlCol="0" anchor="ctr"/>
                <a:lstStyle/>
                <a:p>
                  <a:endParaRPr lang="en-US"/>
                </a:p>
              </p:txBody>
            </p:sp>
            <p:sp>
              <p:nvSpPr>
                <p:cNvPr id="1194" name="Freeform: Shape 1193">
                  <a:extLst>
                    <a:ext uri="{FF2B5EF4-FFF2-40B4-BE49-F238E27FC236}">
                      <a16:creationId xmlns:a16="http://schemas.microsoft.com/office/drawing/2014/main" id="{1BB51538-A0FE-B452-7DB3-4A726255B357}"/>
                    </a:ext>
                  </a:extLst>
                </p:cNvPr>
                <p:cNvSpPr/>
                <p:nvPr/>
              </p:nvSpPr>
              <p:spPr>
                <a:xfrm>
                  <a:off x="9881817" y="4839286"/>
                  <a:ext cx="80590" cy="82797"/>
                </a:xfrm>
                <a:custGeom>
                  <a:avLst/>
                  <a:gdLst>
                    <a:gd name="connsiteX0" fmla="*/ 1066 w 80590"/>
                    <a:gd name="connsiteY0" fmla="*/ 32825 h 82797"/>
                    <a:gd name="connsiteX1" fmla="*/ 49178 w 80590"/>
                    <a:gd name="connsiteY1" fmla="*/ 884 h 82797"/>
                    <a:gd name="connsiteX2" fmla="*/ 79695 w 80590"/>
                    <a:gd name="connsiteY2" fmla="*/ 49935 h 82797"/>
                    <a:gd name="connsiteX3" fmla="*/ 31584 w 80590"/>
                    <a:gd name="connsiteY3" fmla="*/ 81876 h 82797"/>
                    <a:gd name="connsiteX4" fmla="*/ 1066 w 80590"/>
                    <a:gd name="connsiteY4" fmla="*/ 32825 h 8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90" h="82797">
                      <a:moveTo>
                        <a:pt x="1066" y="32825"/>
                      </a:moveTo>
                      <a:cubicBezTo>
                        <a:pt x="6162" y="10506"/>
                        <a:pt x="27712" y="-3785"/>
                        <a:pt x="49178" y="884"/>
                      </a:cubicBezTo>
                      <a:cubicBezTo>
                        <a:pt x="70643" y="5553"/>
                        <a:pt x="84308" y="27530"/>
                        <a:pt x="79695" y="49935"/>
                      </a:cubicBezTo>
                      <a:cubicBezTo>
                        <a:pt x="75083" y="72339"/>
                        <a:pt x="53533" y="86659"/>
                        <a:pt x="31584" y="81876"/>
                      </a:cubicBezTo>
                      <a:cubicBezTo>
                        <a:pt x="9635" y="77093"/>
                        <a:pt x="-4029" y="55144"/>
                        <a:pt x="1066" y="32825"/>
                      </a:cubicBezTo>
                      <a:close/>
                    </a:path>
                  </a:pathLst>
                </a:custGeom>
                <a:grpFill/>
                <a:ln w="2845" cap="flat">
                  <a:noFill/>
                  <a:prstDash val="solid"/>
                  <a:miter/>
                </a:ln>
              </p:spPr>
              <p:txBody>
                <a:bodyPr rtlCol="0" anchor="ctr"/>
                <a:lstStyle/>
                <a:p>
                  <a:endParaRPr lang="en-US"/>
                </a:p>
              </p:txBody>
            </p:sp>
            <p:sp>
              <p:nvSpPr>
                <p:cNvPr id="1195" name="Freeform: Shape 1194">
                  <a:extLst>
                    <a:ext uri="{FF2B5EF4-FFF2-40B4-BE49-F238E27FC236}">
                      <a16:creationId xmlns:a16="http://schemas.microsoft.com/office/drawing/2014/main" id="{9B241ECA-4C5C-B6DA-AE70-1036C1AF8F71}"/>
                    </a:ext>
                  </a:extLst>
                </p:cNvPr>
                <p:cNvSpPr/>
                <p:nvPr/>
              </p:nvSpPr>
              <p:spPr>
                <a:xfrm>
                  <a:off x="9706357" y="4798358"/>
                  <a:ext cx="78418" cy="80591"/>
                </a:xfrm>
                <a:custGeom>
                  <a:avLst/>
                  <a:gdLst>
                    <a:gd name="connsiteX0" fmla="*/ 1474 w 78418"/>
                    <a:gd name="connsiteY0" fmla="*/ 30055 h 80591"/>
                    <a:gd name="connsiteX1" fmla="*/ 49415 w 78418"/>
                    <a:gd name="connsiteY1" fmla="*/ 1302 h 80591"/>
                    <a:gd name="connsiteX2" fmla="*/ 63194 w 78418"/>
                    <a:gd name="connsiteY2" fmla="*/ 8305 h 80591"/>
                    <a:gd name="connsiteX3" fmla="*/ 73044 w 78418"/>
                    <a:gd name="connsiteY3" fmla="*/ 19607 h 80591"/>
                    <a:gd name="connsiteX4" fmla="*/ 77143 w 78418"/>
                    <a:gd name="connsiteY4" fmla="*/ 49926 h 80591"/>
                    <a:gd name="connsiteX5" fmla="*/ 58981 w 78418"/>
                    <a:gd name="connsiteY5" fmla="*/ 74807 h 80591"/>
                    <a:gd name="connsiteX6" fmla="*/ 44661 w 78418"/>
                    <a:gd name="connsiteY6" fmla="*/ 80188 h 80591"/>
                    <a:gd name="connsiteX7" fmla="*/ 29032 w 78418"/>
                    <a:gd name="connsiteY7" fmla="*/ 79248 h 80591"/>
                    <a:gd name="connsiteX8" fmla="*/ 1446 w 78418"/>
                    <a:gd name="connsiteY8" fmla="*/ 30055 h 8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18" h="80591">
                      <a:moveTo>
                        <a:pt x="1474" y="30055"/>
                      </a:moveTo>
                      <a:cubicBezTo>
                        <a:pt x="7310" y="8590"/>
                        <a:pt x="28776" y="-4278"/>
                        <a:pt x="49415" y="1302"/>
                      </a:cubicBezTo>
                      <a:cubicBezTo>
                        <a:pt x="54568" y="2697"/>
                        <a:pt x="59208" y="5117"/>
                        <a:pt x="63194" y="8305"/>
                      </a:cubicBezTo>
                      <a:cubicBezTo>
                        <a:pt x="67179" y="11380"/>
                        <a:pt x="70510" y="15223"/>
                        <a:pt x="73044" y="19607"/>
                      </a:cubicBezTo>
                      <a:cubicBezTo>
                        <a:pt x="78083" y="28347"/>
                        <a:pt x="79876" y="39136"/>
                        <a:pt x="77143" y="49926"/>
                      </a:cubicBezTo>
                      <a:cubicBezTo>
                        <a:pt x="74439" y="60715"/>
                        <a:pt x="67720" y="69455"/>
                        <a:pt x="58981" y="74807"/>
                      </a:cubicBezTo>
                      <a:cubicBezTo>
                        <a:pt x="54625" y="77483"/>
                        <a:pt x="49757" y="79362"/>
                        <a:pt x="44661" y="80188"/>
                      </a:cubicBezTo>
                      <a:cubicBezTo>
                        <a:pt x="39594" y="80928"/>
                        <a:pt x="34298" y="80672"/>
                        <a:pt x="29032" y="79248"/>
                      </a:cubicBezTo>
                      <a:cubicBezTo>
                        <a:pt x="7965" y="73554"/>
                        <a:pt x="-4390" y="51520"/>
                        <a:pt x="1446" y="30055"/>
                      </a:cubicBezTo>
                      <a:close/>
                    </a:path>
                  </a:pathLst>
                </a:custGeom>
                <a:grpFill/>
                <a:ln w="2845" cap="flat">
                  <a:noFill/>
                  <a:prstDash val="solid"/>
                  <a:miter/>
                </a:ln>
              </p:spPr>
              <p:txBody>
                <a:bodyPr rtlCol="0" anchor="ctr"/>
                <a:lstStyle/>
                <a:p>
                  <a:endParaRPr lang="en-US"/>
                </a:p>
              </p:txBody>
            </p:sp>
            <p:sp>
              <p:nvSpPr>
                <p:cNvPr id="1196" name="Freeform: Shape 1195">
                  <a:extLst>
                    <a:ext uri="{FF2B5EF4-FFF2-40B4-BE49-F238E27FC236}">
                      <a16:creationId xmlns:a16="http://schemas.microsoft.com/office/drawing/2014/main" id="{8DF664F6-81E1-5670-7E49-313D678C201A}"/>
                    </a:ext>
                  </a:extLst>
                </p:cNvPr>
                <p:cNvSpPr/>
                <p:nvPr/>
              </p:nvSpPr>
              <p:spPr>
                <a:xfrm>
                  <a:off x="9532755" y="4750199"/>
                  <a:ext cx="76258" cy="77904"/>
                </a:xfrm>
                <a:custGeom>
                  <a:avLst/>
                  <a:gdLst>
                    <a:gd name="connsiteX0" fmla="*/ 1877 w 76258"/>
                    <a:gd name="connsiteY0" fmla="*/ 27682 h 77904"/>
                    <a:gd name="connsiteX1" fmla="*/ 49618 w 76258"/>
                    <a:gd name="connsiteY1" fmla="*/ 1492 h 77904"/>
                    <a:gd name="connsiteX2" fmla="*/ 74585 w 76258"/>
                    <a:gd name="connsiteY2" fmla="*/ 49745 h 77904"/>
                    <a:gd name="connsiteX3" fmla="*/ 26729 w 76258"/>
                    <a:gd name="connsiteY3" fmla="*/ 76335 h 77904"/>
                    <a:gd name="connsiteX4" fmla="*/ 1877 w 76258"/>
                    <a:gd name="connsiteY4" fmla="*/ 27682 h 77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58" h="77904">
                      <a:moveTo>
                        <a:pt x="1877" y="27682"/>
                      </a:moveTo>
                      <a:cubicBezTo>
                        <a:pt x="8425" y="7071"/>
                        <a:pt x="29662" y="-4259"/>
                        <a:pt x="49618" y="1492"/>
                      </a:cubicBezTo>
                      <a:cubicBezTo>
                        <a:pt x="69517" y="7413"/>
                        <a:pt x="80705" y="29021"/>
                        <a:pt x="74585" y="49745"/>
                      </a:cubicBezTo>
                      <a:cubicBezTo>
                        <a:pt x="68464" y="70470"/>
                        <a:pt x="47055" y="82370"/>
                        <a:pt x="26729" y="76335"/>
                      </a:cubicBezTo>
                      <a:cubicBezTo>
                        <a:pt x="6346" y="70470"/>
                        <a:pt x="-4643" y="48265"/>
                        <a:pt x="1877" y="27682"/>
                      </a:cubicBezTo>
                      <a:close/>
                    </a:path>
                  </a:pathLst>
                </a:custGeom>
                <a:grpFill/>
                <a:ln w="2845" cap="flat">
                  <a:noFill/>
                  <a:prstDash val="solid"/>
                  <a:miter/>
                </a:ln>
              </p:spPr>
              <p:txBody>
                <a:bodyPr rtlCol="0" anchor="ctr"/>
                <a:lstStyle/>
                <a:p>
                  <a:endParaRPr lang="en-US"/>
                </a:p>
              </p:txBody>
            </p:sp>
            <p:sp>
              <p:nvSpPr>
                <p:cNvPr id="1197" name="Freeform: Shape 1196">
                  <a:extLst>
                    <a:ext uri="{FF2B5EF4-FFF2-40B4-BE49-F238E27FC236}">
                      <a16:creationId xmlns:a16="http://schemas.microsoft.com/office/drawing/2014/main" id="{4C2AC679-5D72-74D0-E5D9-CBFE84E153F1}"/>
                    </a:ext>
                  </a:extLst>
                </p:cNvPr>
                <p:cNvSpPr/>
                <p:nvPr/>
              </p:nvSpPr>
              <p:spPr>
                <a:xfrm>
                  <a:off x="9361416" y="4694479"/>
                  <a:ext cx="73997" cy="75745"/>
                </a:xfrm>
                <a:custGeom>
                  <a:avLst/>
                  <a:gdLst>
                    <a:gd name="connsiteX0" fmla="*/ 2320 w 73997"/>
                    <a:gd name="connsiteY0" fmla="*/ 25584 h 75745"/>
                    <a:gd name="connsiteX1" fmla="*/ 49691 w 73997"/>
                    <a:gd name="connsiteY1" fmla="*/ 2012 h 75745"/>
                    <a:gd name="connsiteX2" fmla="*/ 71868 w 73997"/>
                    <a:gd name="connsiteY2" fmla="*/ 50095 h 75745"/>
                    <a:gd name="connsiteX3" fmla="*/ 24497 w 73997"/>
                    <a:gd name="connsiteY3" fmla="*/ 73667 h 75745"/>
                    <a:gd name="connsiteX4" fmla="*/ 2320 w 73997"/>
                    <a:gd name="connsiteY4" fmla="*/ 25584 h 7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97" h="75745">
                      <a:moveTo>
                        <a:pt x="2320" y="25584"/>
                      </a:moveTo>
                      <a:cubicBezTo>
                        <a:pt x="9466" y="5855"/>
                        <a:pt x="30675" y="-4678"/>
                        <a:pt x="49691" y="2012"/>
                      </a:cubicBezTo>
                      <a:cubicBezTo>
                        <a:pt x="68709" y="8702"/>
                        <a:pt x="78644" y="30224"/>
                        <a:pt x="71868" y="50095"/>
                      </a:cubicBezTo>
                      <a:cubicBezTo>
                        <a:pt x="65121" y="69937"/>
                        <a:pt x="43884" y="80499"/>
                        <a:pt x="24497" y="73667"/>
                      </a:cubicBezTo>
                      <a:cubicBezTo>
                        <a:pt x="5082" y="66834"/>
                        <a:pt x="-4825" y="45312"/>
                        <a:pt x="2320" y="25584"/>
                      </a:cubicBezTo>
                      <a:close/>
                    </a:path>
                  </a:pathLst>
                </a:custGeom>
                <a:grpFill/>
                <a:ln w="2845" cap="flat">
                  <a:noFill/>
                  <a:prstDash val="solid"/>
                  <a:miter/>
                </a:ln>
              </p:spPr>
              <p:txBody>
                <a:bodyPr rtlCol="0" anchor="ctr"/>
                <a:lstStyle/>
                <a:p>
                  <a:endParaRPr lang="en-US"/>
                </a:p>
              </p:txBody>
            </p:sp>
            <p:sp>
              <p:nvSpPr>
                <p:cNvPr id="1198" name="Freeform: Shape 1197">
                  <a:extLst>
                    <a:ext uri="{FF2B5EF4-FFF2-40B4-BE49-F238E27FC236}">
                      <a16:creationId xmlns:a16="http://schemas.microsoft.com/office/drawing/2014/main" id="{CC0785FA-CB93-32B5-6205-E8FBC49CBD6D}"/>
                    </a:ext>
                  </a:extLst>
                </p:cNvPr>
                <p:cNvSpPr/>
                <p:nvPr/>
              </p:nvSpPr>
              <p:spPr>
                <a:xfrm>
                  <a:off x="9192592" y="4631980"/>
                  <a:ext cx="71768" cy="73572"/>
                </a:xfrm>
                <a:custGeom>
                  <a:avLst/>
                  <a:gdLst>
                    <a:gd name="connsiteX0" fmla="*/ 2811 w 71768"/>
                    <a:gd name="connsiteY0" fmla="*/ 23232 h 73572"/>
                    <a:gd name="connsiteX1" fmla="*/ 49556 w 71768"/>
                    <a:gd name="connsiteY1" fmla="*/ 2535 h 73572"/>
                    <a:gd name="connsiteX2" fmla="*/ 69171 w 71768"/>
                    <a:gd name="connsiteY2" fmla="*/ 49850 h 73572"/>
                    <a:gd name="connsiteX3" fmla="*/ 22255 w 71768"/>
                    <a:gd name="connsiteY3" fmla="*/ 70945 h 73572"/>
                    <a:gd name="connsiteX4" fmla="*/ 2811 w 71768"/>
                    <a:gd name="connsiteY4" fmla="*/ 23232 h 7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68" h="73572">
                      <a:moveTo>
                        <a:pt x="2811" y="23232"/>
                      </a:moveTo>
                      <a:cubicBezTo>
                        <a:pt x="10527" y="4414"/>
                        <a:pt x="31450" y="-4838"/>
                        <a:pt x="49556" y="2535"/>
                      </a:cubicBezTo>
                      <a:cubicBezTo>
                        <a:pt x="67576" y="10108"/>
                        <a:pt x="76573" y="30805"/>
                        <a:pt x="69171" y="49850"/>
                      </a:cubicBezTo>
                      <a:cubicBezTo>
                        <a:pt x="61854" y="68724"/>
                        <a:pt x="40645" y="78659"/>
                        <a:pt x="22255" y="70945"/>
                      </a:cubicBezTo>
                      <a:cubicBezTo>
                        <a:pt x="3808" y="63401"/>
                        <a:pt x="-4904" y="42049"/>
                        <a:pt x="2811" y="23232"/>
                      </a:cubicBezTo>
                      <a:close/>
                    </a:path>
                  </a:pathLst>
                </a:custGeom>
                <a:grpFill/>
                <a:ln w="2845" cap="flat">
                  <a:noFill/>
                  <a:prstDash val="solid"/>
                  <a:miter/>
                </a:ln>
              </p:spPr>
              <p:txBody>
                <a:bodyPr rtlCol="0" anchor="ctr"/>
                <a:lstStyle/>
                <a:p>
                  <a:endParaRPr lang="en-US"/>
                </a:p>
              </p:txBody>
            </p:sp>
            <p:sp>
              <p:nvSpPr>
                <p:cNvPr id="1199" name="Freeform: Shape 1198">
                  <a:extLst>
                    <a:ext uri="{FF2B5EF4-FFF2-40B4-BE49-F238E27FC236}">
                      <a16:creationId xmlns:a16="http://schemas.microsoft.com/office/drawing/2014/main" id="{0121FB02-4CFB-66C9-30E5-F147D19D235D}"/>
                    </a:ext>
                  </a:extLst>
                </p:cNvPr>
                <p:cNvSpPr/>
                <p:nvPr/>
              </p:nvSpPr>
              <p:spPr>
                <a:xfrm>
                  <a:off x="9026442" y="4562645"/>
                  <a:ext cx="69675" cy="70800"/>
                </a:xfrm>
                <a:custGeom>
                  <a:avLst/>
                  <a:gdLst>
                    <a:gd name="connsiteX0" fmla="*/ 3305 w 69675"/>
                    <a:gd name="connsiteY0" fmla="*/ 21083 h 70800"/>
                    <a:gd name="connsiteX1" fmla="*/ 49423 w 69675"/>
                    <a:gd name="connsiteY1" fmla="*/ 2806 h 70800"/>
                    <a:gd name="connsiteX2" fmla="*/ 66590 w 69675"/>
                    <a:gd name="connsiteY2" fmla="*/ 49238 h 70800"/>
                    <a:gd name="connsiteX3" fmla="*/ 20300 w 69675"/>
                    <a:gd name="connsiteY3" fmla="*/ 67913 h 70800"/>
                    <a:gd name="connsiteX4" fmla="*/ 3333 w 69675"/>
                    <a:gd name="connsiteY4" fmla="*/ 21083 h 7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5" h="70800">
                      <a:moveTo>
                        <a:pt x="3305" y="21083"/>
                      </a:moveTo>
                      <a:cubicBezTo>
                        <a:pt x="11561" y="3120"/>
                        <a:pt x="32001" y="-4624"/>
                        <a:pt x="49423" y="2806"/>
                      </a:cubicBezTo>
                      <a:cubicBezTo>
                        <a:pt x="66789" y="10407"/>
                        <a:pt x="74447" y="31189"/>
                        <a:pt x="66590" y="49238"/>
                      </a:cubicBezTo>
                      <a:cubicBezTo>
                        <a:pt x="58704" y="67287"/>
                        <a:pt x="37979" y="75657"/>
                        <a:pt x="20300" y="67913"/>
                      </a:cubicBezTo>
                      <a:cubicBezTo>
                        <a:pt x="2536" y="60341"/>
                        <a:pt x="-4865" y="38904"/>
                        <a:pt x="3333" y="21083"/>
                      </a:cubicBezTo>
                      <a:close/>
                    </a:path>
                  </a:pathLst>
                </a:custGeom>
                <a:grpFill/>
                <a:ln w="2845" cap="flat">
                  <a:noFill/>
                  <a:prstDash val="solid"/>
                  <a:miter/>
                </a:ln>
              </p:spPr>
              <p:txBody>
                <a:bodyPr rtlCol="0" anchor="ctr"/>
                <a:lstStyle/>
                <a:p>
                  <a:endParaRPr lang="en-US"/>
                </a:p>
              </p:txBody>
            </p:sp>
            <p:sp>
              <p:nvSpPr>
                <p:cNvPr id="1200" name="Freeform: Shape 1199">
                  <a:extLst>
                    <a:ext uri="{FF2B5EF4-FFF2-40B4-BE49-F238E27FC236}">
                      <a16:creationId xmlns:a16="http://schemas.microsoft.com/office/drawing/2014/main" id="{899EABF0-6343-6B72-378C-93D4AC52CA9D}"/>
                    </a:ext>
                  </a:extLst>
                </p:cNvPr>
                <p:cNvSpPr/>
                <p:nvPr/>
              </p:nvSpPr>
              <p:spPr>
                <a:xfrm>
                  <a:off x="8863402" y="4486032"/>
                  <a:ext cx="67482" cy="68624"/>
                </a:xfrm>
                <a:custGeom>
                  <a:avLst/>
                  <a:gdLst>
                    <a:gd name="connsiteX0" fmla="*/ 3820 w 67482"/>
                    <a:gd name="connsiteY0" fmla="*/ 19351 h 68624"/>
                    <a:gd name="connsiteX1" fmla="*/ 49226 w 67482"/>
                    <a:gd name="connsiteY1" fmla="*/ 3381 h 68624"/>
                    <a:gd name="connsiteX2" fmla="*/ 63859 w 67482"/>
                    <a:gd name="connsiteY2" fmla="*/ 49186 h 68624"/>
                    <a:gd name="connsiteX3" fmla="*/ 18452 w 67482"/>
                    <a:gd name="connsiteY3" fmla="*/ 65157 h 68624"/>
                    <a:gd name="connsiteX4" fmla="*/ 3820 w 67482"/>
                    <a:gd name="connsiteY4" fmla="*/ 19351 h 68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82" h="68624">
                      <a:moveTo>
                        <a:pt x="3820" y="19351"/>
                      </a:moveTo>
                      <a:cubicBezTo>
                        <a:pt x="12473" y="2356"/>
                        <a:pt x="32800" y="-4790"/>
                        <a:pt x="49226" y="3381"/>
                      </a:cubicBezTo>
                      <a:cubicBezTo>
                        <a:pt x="65653" y="11551"/>
                        <a:pt x="72200" y="32049"/>
                        <a:pt x="63859" y="49186"/>
                      </a:cubicBezTo>
                      <a:cubicBezTo>
                        <a:pt x="55518" y="66324"/>
                        <a:pt x="35191" y="73470"/>
                        <a:pt x="18452" y="65157"/>
                      </a:cubicBezTo>
                      <a:cubicBezTo>
                        <a:pt x="1713" y="56844"/>
                        <a:pt x="-4835" y="36347"/>
                        <a:pt x="3820" y="19351"/>
                      </a:cubicBezTo>
                      <a:close/>
                    </a:path>
                  </a:pathLst>
                </a:custGeom>
                <a:grpFill/>
                <a:ln w="2845" cap="flat">
                  <a:noFill/>
                  <a:prstDash val="solid"/>
                  <a:miter/>
                </a:ln>
              </p:spPr>
              <p:txBody>
                <a:bodyPr rtlCol="0" anchor="ctr"/>
                <a:lstStyle/>
                <a:p>
                  <a:endParaRPr lang="en-US"/>
                </a:p>
              </p:txBody>
            </p:sp>
            <p:sp>
              <p:nvSpPr>
                <p:cNvPr id="1201" name="Freeform: Shape 1200">
                  <a:extLst>
                    <a:ext uri="{FF2B5EF4-FFF2-40B4-BE49-F238E27FC236}">
                      <a16:creationId xmlns:a16="http://schemas.microsoft.com/office/drawing/2014/main" id="{F986EA0E-3388-9AFB-0826-7C6685676876}"/>
                    </a:ext>
                  </a:extLst>
                </p:cNvPr>
                <p:cNvSpPr/>
                <p:nvPr/>
              </p:nvSpPr>
              <p:spPr>
                <a:xfrm>
                  <a:off x="8703732" y="4402953"/>
                  <a:ext cx="65122" cy="66460"/>
                </a:xfrm>
                <a:custGeom>
                  <a:avLst/>
                  <a:gdLst>
                    <a:gd name="connsiteX0" fmla="*/ 4380 w 65122"/>
                    <a:gd name="connsiteY0" fmla="*/ 17368 h 66460"/>
                    <a:gd name="connsiteX1" fmla="*/ 48734 w 65122"/>
                    <a:gd name="connsiteY1" fmla="*/ 3959 h 66460"/>
                    <a:gd name="connsiteX2" fmla="*/ 63907 w 65122"/>
                    <a:gd name="connsiteY2" fmla="*/ 23631 h 66460"/>
                    <a:gd name="connsiteX3" fmla="*/ 61004 w 65122"/>
                    <a:gd name="connsiteY3" fmla="*/ 48825 h 66460"/>
                    <a:gd name="connsiteX4" fmla="*/ 41361 w 65122"/>
                    <a:gd name="connsiteY4" fmla="*/ 65080 h 66460"/>
                    <a:gd name="connsiteX5" fmla="*/ 16536 w 65122"/>
                    <a:gd name="connsiteY5" fmla="*/ 62405 h 66460"/>
                    <a:gd name="connsiteX6" fmla="*/ 4352 w 65122"/>
                    <a:gd name="connsiteY6" fmla="*/ 17368 h 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22" h="66460">
                      <a:moveTo>
                        <a:pt x="4380" y="17368"/>
                      </a:moveTo>
                      <a:cubicBezTo>
                        <a:pt x="13405" y="1312"/>
                        <a:pt x="33276" y="-4695"/>
                        <a:pt x="48734" y="3959"/>
                      </a:cubicBezTo>
                      <a:cubicBezTo>
                        <a:pt x="56477" y="8286"/>
                        <a:pt x="61687" y="15489"/>
                        <a:pt x="63907" y="23631"/>
                      </a:cubicBezTo>
                      <a:cubicBezTo>
                        <a:pt x="66128" y="31744"/>
                        <a:pt x="65388" y="40712"/>
                        <a:pt x="61004" y="48825"/>
                      </a:cubicBezTo>
                      <a:cubicBezTo>
                        <a:pt x="56620" y="56910"/>
                        <a:pt x="49417" y="62604"/>
                        <a:pt x="41361" y="65080"/>
                      </a:cubicBezTo>
                      <a:cubicBezTo>
                        <a:pt x="33332" y="67500"/>
                        <a:pt x="24422" y="66817"/>
                        <a:pt x="16536" y="62405"/>
                      </a:cubicBezTo>
                      <a:cubicBezTo>
                        <a:pt x="793" y="53608"/>
                        <a:pt x="-4672" y="33424"/>
                        <a:pt x="4352" y="17368"/>
                      </a:cubicBezTo>
                      <a:close/>
                    </a:path>
                  </a:pathLst>
                </a:custGeom>
                <a:grpFill/>
                <a:ln w="2845" cap="flat">
                  <a:noFill/>
                  <a:prstDash val="solid"/>
                  <a:miter/>
                </a:ln>
              </p:spPr>
              <p:txBody>
                <a:bodyPr rtlCol="0" anchor="ctr"/>
                <a:lstStyle/>
                <a:p>
                  <a:endParaRPr lang="en-US"/>
                </a:p>
              </p:txBody>
            </p:sp>
            <p:sp>
              <p:nvSpPr>
                <p:cNvPr id="1202" name="Freeform: Shape 1201">
                  <a:extLst>
                    <a:ext uri="{FF2B5EF4-FFF2-40B4-BE49-F238E27FC236}">
                      <a16:creationId xmlns:a16="http://schemas.microsoft.com/office/drawing/2014/main" id="{9158E78A-A966-86E3-B48A-7C8F67B04F02}"/>
                    </a:ext>
                  </a:extLst>
                </p:cNvPr>
                <p:cNvSpPr/>
                <p:nvPr/>
              </p:nvSpPr>
              <p:spPr>
                <a:xfrm>
                  <a:off x="8547595" y="4313513"/>
                  <a:ext cx="63123" cy="63835"/>
                </a:xfrm>
                <a:custGeom>
                  <a:avLst/>
                  <a:gdLst>
                    <a:gd name="connsiteX0" fmla="*/ 4911 w 63123"/>
                    <a:gd name="connsiteY0" fmla="*/ 15539 h 63835"/>
                    <a:gd name="connsiteX1" fmla="*/ 24582 w 63123"/>
                    <a:gd name="connsiteY1" fmla="*/ 963 h 63835"/>
                    <a:gd name="connsiteX2" fmla="*/ 48211 w 63123"/>
                    <a:gd name="connsiteY2" fmla="*/ 4407 h 63835"/>
                    <a:gd name="connsiteX3" fmla="*/ 58460 w 63123"/>
                    <a:gd name="connsiteY3" fmla="*/ 47879 h 63835"/>
                    <a:gd name="connsiteX4" fmla="*/ 14846 w 63123"/>
                    <a:gd name="connsiteY4" fmla="*/ 59522 h 63835"/>
                    <a:gd name="connsiteX5" fmla="*/ 783 w 63123"/>
                    <a:gd name="connsiteY5" fmla="*/ 39822 h 63835"/>
                    <a:gd name="connsiteX6" fmla="*/ 4911 w 63123"/>
                    <a:gd name="connsiteY6" fmla="*/ 15539 h 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123" h="63835">
                      <a:moveTo>
                        <a:pt x="4911" y="15539"/>
                      </a:moveTo>
                      <a:cubicBezTo>
                        <a:pt x="9579" y="7966"/>
                        <a:pt x="16753" y="2956"/>
                        <a:pt x="24582" y="963"/>
                      </a:cubicBezTo>
                      <a:cubicBezTo>
                        <a:pt x="32439" y="-1059"/>
                        <a:pt x="40780" y="109"/>
                        <a:pt x="48211" y="4407"/>
                      </a:cubicBezTo>
                      <a:cubicBezTo>
                        <a:pt x="62957" y="13119"/>
                        <a:pt x="67541" y="32591"/>
                        <a:pt x="58460" y="47879"/>
                      </a:cubicBezTo>
                      <a:cubicBezTo>
                        <a:pt x="49378" y="63166"/>
                        <a:pt x="29849" y="68376"/>
                        <a:pt x="14846" y="59522"/>
                      </a:cubicBezTo>
                      <a:cubicBezTo>
                        <a:pt x="7302" y="55166"/>
                        <a:pt x="2605" y="47765"/>
                        <a:pt x="783" y="39822"/>
                      </a:cubicBezTo>
                      <a:cubicBezTo>
                        <a:pt x="-1011" y="31851"/>
                        <a:pt x="242" y="23111"/>
                        <a:pt x="4911" y="15539"/>
                      </a:cubicBezTo>
                      <a:close/>
                    </a:path>
                  </a:pathLst>
                </a:custGeom>
                <a:grpFill/>
                <a:ln w="2845" cap="flat">
                  <a:noFill/>
                  <a:prstDash val="solid"/>
                  <a:miter/>
                </a:ln>
              </p:spPr>
              <p:txBody>
                <a:bodyPr rtlCol="0" anchor="ctr"/>
                <a:lstStyle/>
                <a:p>
                  <a:endParaRPr lang="en-US"/>
                </a:p>
              </p:txBody>
            </p:sp>
            <p:sp>
              <p:nvSpPr>
                <p:cNvPr id="1203" name="Freeform: Shape 1202">
                  <a:extLst>
                    <a:ext uri="{FF2B5EF4-FFF2-40B4-BE49-F238E27FC236}">
                      <a16:creationId xmlns:a16="http://schemas.microsoft.com/office/drawing/2014/main" id="{0AB95259-2A17-D8CE-C244-7F9DB5FBCBF0}"/>
                    </a:ext>
                  </a:extLst>
                </p:cNvPr>
                <p:cNvSpPr/>
                <p:nvPr/>
              </p:nvSpPr>
              <p:spPr>
                <a:xfrm>
                  <a:off x="8395336" y="4217409"/>
                  <a:ext cx="60982" cy="61492"/>
                </a:xfrm>
                <a:custGeom>
                  <a:avLst/>
                  <a:gdLst>
                    <a:gd name="connsiteX0" fmla="*/ 5377 w 60982"/>
                    <a:gd name="connsiteY0" fmla="*/ 14111 h 61492"/>
                    <a:gd name="connsiteX1" fmla="*/ 47738 w 60982"/>
                    <a:gd name="connsiteY1" fmla="*/ 4802 h 61492"/>
                    <a:gd name="connsiteX2" fmla="*/ 55766 w 60982"/>
                    <a:gd name="connsiteY2" fmla="*/ 47276 h 61492"/>
                    <a:gd name="connsiteX3" fmla="*/ 13405 w 60982"/>
                    <a:gd name="connsiteY3" fmla="*/ 56585 h 61492"/>
                    <a:gd name="connsiteX4" fmla="*/ 5377 w 60982"/>
                    <a:gd name="connsiteY4" fmla="*/ 14111 h 61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82" h="61492">
                      <a:moveTo>
                        <a:pt x="5377" y="14111"/>
                      </a:moveTo>
                      <a:cubicBezTo>
                        <a:pt x="14971" y="-95"/>
                        <a:pt x="33931" y="-4280"/>
                        <a:pt x="47738" y="4802"/>
                      </a:cubicBezTo>
                      <a:cubicBezTo>
                        <a:pt x="61545" y="13883"/>
                        <a:pt x="65132" y="32900"/>
                        <a:pt x="55766" y="47276"/>
                      </a:cubicBezTo>
                      <a:cubicBezTo>
                        <a:pt x="46399" y="61653"/>
                        <a:pt x="27440" y="65809"/>
                        <a:pt x="13405" y="56585"/>
                      </a:cubicBezTo>
                      <a:cubicBezTo>
                        <a:pt x="-630" y="47361"/>
                        <a:pt x="-4217" y="28345"/>
                        <a:pt x="5377" y="14111"/>
                      </a:cubicBezTo>
                      <a:close/>
                    </a:path>
                  </a:pathLst>
                </a:custGeom>
                <a:grpFill/>
                <a:ln w="2845" cap="flat">
                  <a:noFill/>
                  <a:prstDash val="solid"/>
                  <a:miter/>
                </a:ln>
              </p:spPr>
              <p:txBody>
                <a:bodyPr rtlCol="0" anchor="ctr"/>
                <a:lstStyle/>
                <a:p>
                  <a:endParaRPr lang="en-US"/>
                </a:p>
              </p:txBody>
            </p:sp>
            <p:sp>
              <p:nvSpPr>
                <p:cNvPr id="1204" name="Freeform: Shape 1203">
                  <a:extLst>
                    <a:ext uri="{FF2B5EF4-FFF2-40B4-BE49-F238E27FC236}">
                      <a16:creationId xmlns:a16="http://schemas.microsoft.com/office/drawing/2014/main" id="{7E9E52A4-D792-092D-42C6-6EC9391F4FC1}"/>
                    </a:ext>
                  </a:extLst>
                </p:cNvPr>
                <p:cNvSpPr/>
                <p:nvPr/>
              </p:nvSpPr>
              <p:spPr>
                <a:xfrm>
                  <a:off x="8247307" y="4115118"/>
                  <a:ext cx="58585" cy="59324"/>
                </a:xfrm>
                <a:custGeom>
                  <a:avLst/>
                  <a:gdLst>
                    <a:gd name="connsiteX0" fmla="*/ 5911 w 58585"/>
                    <a:gd name="connsiteY0" fmla="*/ 12492 h 59324"/>
                    <a:gd name="connsiteX1" fmla="*/ 46905 w 58585"/>
                    <a:gd name="connsiteY1" fmla="*/ 5375 h 59324"/>
                    <a:gd name="connsiteX2" fmla="*/ 52827 w 58585"/>
                    <a:gd name="connsiteY2" fmla="*/ 46711 h 59324"/>
                    <a:gd name="connsiteX3" fmla="*/ 11833 w 58585"/>
                    <a:gd name="connsiteY3" fmla="*/ 53828 h 59324"/>
                    <a:gd name="connsiteX4" fmla="*/ 5911 w 58585"/>
                    <a:gd name="connsiteY4" fmla="*/ 12492 h 59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85" h="59324">
                      <a:moveTo>
                        <a:pt x="5911" y="12492"/>
                      </a:moveTo>
                      <a:cubicBezTo>
                        <a:pt x="15704" y="-803"/>
                        <a:pt x="34038" y="-3991"/>
                        <a:pt x="46905" y="5375"/>
                      </a:cubicBezTo>
                      <a:cubicBezTo>
                        <a:pt x="59745" y="14741"/>
                        <a:pt x="62421" y="33245"/>
                        <a:pt x="52827" y="46711"/>
                      </a:cubicBezTo>
                      <a:cubicBezTo>
                        <a:pt x="43233" y="60177"/>
                        <a:pt x="24899" y="63365"/>
                        <a:pt x="11833" y="53828"/>
                      </a:cubicBezTo>
                      <a:cubicBezTo>
                        <a:pt x="-1234" y="44291"/>
                        <a:pt x="-3882" y="25787"/>
                        <a:pt x="5911" y="12492"/>
                      </a:cubicBezTo>
                      <a:close/>
                    </a:path>
                  </a:pathLst>
                </a:custGeom>
                <a:grpFill/>
                <a:ln w="2845" cap="flat">
                  <a:noFill/>
                  <a:prstDash val="solid"/>
                  <a:miter/>
                </a:ln>
              </p:spPr>
              <p:txBody>
                <a:bodyPr rtlCol="0" anchor="ctr"/>
                <a:lstStyle/>
                <a:p>
                  <a:endParaRPr lang="en-US"/>
                </a:p>
              </p:txBody>
            </p:sp>
            <p:sp>
              <p:nvSpPr>
                <p:cNvPr id="1205" name="Freeform: Shape 1204">
                  <a:extLst>
                    <a:ext uri="{FF2B5EF4-FFF2-40B4-BE49-F238E27FC236}">
                      <a16:creationId xmlns:a16="http://schemas.microsoft.com/office/drawing/2014/main" id="{D55D9475-86F9-78A9-19F9-AEE856AA8F8A}"/>
                    </a:ext>
                  </a:extLst>
                </p:cNvPr>
                <p:cNvSpPr/>
                <p:nvPr/>
              </p:nvSpPr>
              <p:spPr>
                <a:xfrm>
                  <a:off x="8103525" y="4006966"/>
                  <a:ext cx="56417" cy="56933"/>
                </a:xfrm>
                <a:custGeom>
                  <a:avLst/>
                  <a:gdLst>
                    <a:gd name="connsiteX0" fmla="*/ 6413 w 56417"/>
                    <a:gd name="connsiteY0" fmla="*/ 11013 h 56933"/>
                    <a:gd name="connsiteX1" fmla="*/ 45955 w 56417"/>
                    <a:gd name="connsiteY1" fmla="*/ 5946 h 56933"/>
                    <a:gd name="connsiteX2" fmla="*/ 50225 w 56417"/>
                    <a:gd name="connsiteY2" fmla="*/ 45602 h 56933"/>
                    <a:gd name="connsiteX3" fmla="*/ 10370 w 56417"/>
                    <a:gd name="connsiteY3" fmla="*/ 51096 h 56933"/>
                    <a:gd name="connsiteX4" fmla="*/ 6413 w 56417"/>
                    <a:gd name="connsiteY4" fmla="*/ 11013 h 56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17" h="56933">
                      <a:moveTo>
                        <a:pt x="6413" y="11013"/>
                      </a:moveTo>
                      <a:cubicBezTo>
                        <a:pt x="16320" y="-1399"/>
                        <a:pt x="34027" y="-3648"/>
                        <a:pt x="45955" y="5946"/>
                      </a:cubicBezTo>
                      <a:cubicBezTo>
                        <a:pt x="57940" y="15454"/>
                        <a:pt x="59990" y="33019"/>
                        <a:pt x="50225" y="45602"/>
                      </a:cubicBezTo>
                      <a:cubicBezTo>
                        <a:pt x="40518" y="58100"/>
                        <a:pt x="22526" y="60747"/>
                        <a:pt x="10370" y="51096"/>
                      </a:cubicBezTo>
                      <a:cubicBezTo>
                        <a:pt x="-1729" y="41360"/>
                        <a:pt x="-3494" y="23397"/>
                        <a:pt x="6413" y="11013"/>
                      </a:cubicBezTo>
                      <a:close/>
                    </a:path>
                  </a:pathLst>
                </a:custGeom>
                <a:grpFill/>
                <a:ln w="2845" cap="flat">
                  <a:noFill/>
                  <a:prstDash val="solid"/>
                  <a:miter/>
                </a:ln>
              </p:spPr>
              <p:txBody>
                <a:bodyPr rtlCol="0" anchor="ctr"/>
                <a:lstStyle/>
                <a:p>
                  <a:endParaRPr lang="en-US"/>
                </a:p>
              </p:txBody>
            </p:sp>
            <p:sp>
              <p:nvSpPr>
                <p:cNvPr id="1206" name="Freeform: Shape 1205">
                  <a:extLst>
                    <a:ext uri="{FF2B5EF4-FFF2-40B4-BE49-F238E27FC236}">
                      <a16:creationId xmlns:a16="http://schemas.microsoft.com/office/drawing/2014/main" id="{8B2AC870-BD4D-13E3-3CD5-D0094A54E64B}"/>
                    </a:ext>
                  </a:extLst>
                </p:cNvPr>
                <p:cNvSpPr/>
                <p:nvPr/>
              </p:nvSpPr>
              <p:spPr>
                <a:xfrm>
                  <a:off x="7964222" y="3893001"/>
                  <a:ext cx="54423" cy="54348"/>
                </a:xfrm>
                <a:custGeom>
                  <a:avLst/>
                  <a:gdLst>
                    <a:gd name="connsiteX0" fmla="*/ 6848 w 54423"/>
                    <a:gd name="connsiteY0" fmla="*/ 9795 h 54348"/>
                    <a:gd name="connsiteX1" fmla="*/ 45223 w 54423"/>
                    <a:gd name="connsiteY1" fmla="*/ 6151 h 54348"/>
                    <a:gd name="connsiteX2" fmla="*/ 47728 w 54423"/>
                    <a:gd name="connsiteY2" fmla="*/ 44412 h 54348"/>
                    <a:gd name="connsiteX3" fmla="*/ 9324 w 54423"/>
                    <a:gd name="connsiteY3" fmla="*/ 48085 h 54348"/>
                    <a:gd name="connsiteX4" fmla="*/ 6848 w 54423"/>
                    <a:gd name="connsiteY4" fmla="*/ 9795 h 54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23" h="54348">
                      <a:moveTo>
                        <a:pt x="6848" y="9795"/>
                      </a:moveTo>
                      <a:cubicBezTo>
                        <a:pt x="16783" y="-1649"/>
                        <a:pt x="34035" y="-3329"/>
                        <a:pt x="45223" y="6151"/>
                      </a:cubicBezTo>
                      <a:cubicBezTo>
                        <a:pt x="56439" y="15631"/>
                        <a:pt x="57550" y="32769"/>
                        <a:pt x="47728" y="44412"/>
                      </a:cubicBezTo>
                      <a:cubicBezTo>
                        <a:pt x="37907" y="56056"/>
                        <a:pt x="20712" y="57707"/>
                        <a:pt x="9324" y="48085"/>
                      </a:cubicBezTo>
                      <a:cubicBezTo>
                        <a:pt x="-2034" y="38434"/>
                        <a:pt x="-3201" y="21353"/>
                        <a:pt x="6848" y="9795"/>
                      </a:cubicBezTo>
                      <a:close/>
                    </a:path>
                  </a:pathLst>
                </a:custGeom>
                <a:grpFill/>
                <a:ln w="2845" cap="flat">
                  <a:noFill/>
                  <a:prstDash val="solid"/>
                  <a:miter/>
                </a:ln>
              </p:spPr>
              <p:txBody>
                <a:bodyPr rtlCol="0" anchor="ctr"/>
                <a:lstStyle/>
                <a:p>
                  <a:endParaRPr lang="en-US"/>
                </a:p>
              </p:txBody>
            </p:sp>
            <p:sp>
              <p:nvSpPr>
                <p:cNvPr id="1207" name="Freeform: Shape 1206">
                  <a:extLst>
                    <a:ext uri="{FF2B5EF4-FFF2-40B4-BE49-F238E27FC236}">
                      <a16:creationId xmlns:a16="http://schemas.microsoft.com/office/drawing/2014/main" id="{210FFA7B-A235-A50C-0477-72D619493923}"/>
                    </a:ext>
                  </a:extLst>
                </p:cNvPr>
                <p:cNvSpPr/>
                <p:nvPr/>
              </p:nvSpPr>
              <p:spPr>
                <a:xfrm>
                  <a:off x="7830053" y="3773139"/>
                  <a:ext cx="52044" cy="52201"/>
                </a:xfrm>
                <a:custGeom>
                  <a:avLst/>
                  <a:gdLst>
                    <a:gd name="connsiteX0" fmla="*/ 7272 w 52044"/>
                    <a:gd name="connsiteY0" fmla="*/ 8554 h 52201"/>
                    <a:gd name="connsiteX1" fmla="*/ 44082 w 52044"/>
                    <a:gd name="connsiteY1" fmla="*/ 6675 h 52201"/>
                    <a:gd name="connsiteX2" fmla="*/ 44879 w 52044"/>
                    <a:gd name="connsiteY2" fmla="*/ 43541 h 52201"/>
                    <a:gd name="connsiteX3" fmla="*/ 8070 w 52044"/>
                    <a:gd name="connsiteY3" fmla="*/ 45420 h 52201"/>
                    <a:gd name="connsiteX4" fmla="*/ 7272 w 52044"/>
                    <a:gd name="connsiteY4" fmla="*/ 8554 h 52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44" h="52201">
                      <a:moveTo>
                        <a:pt x="7272" y="8554"/>
                      </a:moveTo>
                      <a:cubicBezTo>
                        <a:pt x="17293" y="-2065"/>
                        <a:pt x="33777" y="-2919"/>
                        <a:pt x="44082" y="6675"/>
                      </a:cubicBezTo>
                      <a:cubicBezTo>
                        <a:pt x="54388" y="16269"/>
                        <a:pt x="54729" y="32780"/>
                        <a:pt x="44879" y="43541"/>
                      </a:cubicBezTo>
                      <a:cubicBezTo>
                        <a:pt x="35001" y="54302"/>
                        <a:pt x="18546" y="55156"/>
                        <a:pt x="8070" y="45420"/>
                      </a:cubicBezTo>
                      <a:cubicBezTo>
                        <a:pt x="-2378" y="35684"/>
                        <a:pt x="-2720" y="19201"/>
                        <a:pt x="7272" y="8554"/>
                      </a:cubicBezTo>
                      <a:close/>
                    </a:path>
                  </a:pathLst>
                </a:custGeom>
                <a:grpFill/>
                <a:ln w="2845" cap="flat">
                  <a:noFill/>
                  <a:prstDash val="solid"/>
                  <a:miter/>
                </a:ln>
              </p:spPr>
              <p:txBody>
                <a:bodyPr rtlCol="0" anchor="ctr"/>
                <a:lstStyle/>
                <a:p>
                  <a:endParaRPr lang="en-US"/>
                </a:p>
              </p:txBody>
            </p:sp>
            <p:sp>
              <p:nvSpPr>
                <p:cNvPr id="1208" name="Freeform: Shape 1207">
                  <a:extLst>
                    <a:ext uri="{FF2B5EF4-FFF2-40B4-BE49-F238E27FC236}">
                      <a16:creationId xmlns:a16="http://schemas.microsoft.com/office/drawing/2014/main" id="{83580BD1-B83A-C319-4FD8-57A438391AC9}"/>
                    </a:ext>
                  </a:extLst>
                </p:cNvPr>
                <p:cNvSpPr/>
                <p:nvPr/>
              </p:nvSpPr>
              <p:spPr>
                <a:xfrm>
                  <a:off x="7700732" y="3648012"/>
                  <a:ext cx="49686" cy="50041"/>
                </a:xfrm>
                <a:custGeom>
                  <a:avLst/>
                  <a:gdLst>
                    <a:gd name="connsiteX0" fmla="*/ 7746 w 49686"/>
                    <a:gd name="connsiteY0" fmla="*/ 7395 h 50041"/>
                    <a:gd name="connsiteX1" fmla="*/ 42848 w 49686"/>
                    <a:gd name="connsiteY1" fmla="*/ 7167 h 50041"/>
                    <a:gd name="connsiteX2" fmla="*/ 49680 w 49686"/>
                    <a:gd name="connsiteY2" fmla="*/ 24761 h 50041"/>
                    <a:gd name="connsiteX3" fmla="*/ 42136 w 49686"/>
                    <a:gd name="connsiteY3" fmla="*/ 42468 h 50041"/>
                    <a:gd name="connsiteX4" fmla="*/ 24372 w 49686"/>
                    <a:gd name="connsiteY4" fmla="*/ 50041 h 50041"/>
                    <a:gd name="connsiteX5" fmla="*/ 6921 w 49686"/>
                    <a:gd name="connsiteY5" fmla="*/ 42781 h 50041"/>
                    <a:gd name="connsiteX6" fmla="*/ 7718 w 49686"/>
                    <a:gd name="connsiteY6" fmla="*/ 7424 h 5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86" h="50041">
                      <a:moveTo>
                        <a:pt x="7746" y="7395"/>
                      </a:moveTo>
                      <a:cubicBezTo>
                        <a:pt x="17739" y="-2370"/>
                        <a:pt x="33453" y="-2483"/>
                        <a:pt x="42848" y="7167"/>
                      </a:cubicBezTo>
                      <a:cubicBezTo>
                        <a:pt x="47545" y="11979"/>
                        <a:pt x="49823" y="18355"/>
                        <a:pt x="49680" y="24761"/>
                      </a:cubicBezTo>
                      <a:cubicBezTo>
                        <a:pt x="49538" y="31166"/>
                        <a:pt x="47090" y="37486"/>
                        <a:pt x="42136" y="42468"/>
                      </a:cubicBezTo>
                      <a:cubicBezTo>
                        <a:pt x="37211" y="47393"/>
                        <a:pt x="30720" y="50012"/>
                        <a:pt x="24372" y="50041"/>
                      </a:cubicBezTo>
                      <a:cubicBezTo>
                        <a:pt x="18023" y="50098"/>
                        <a:pt x="11703" y="47649"/>
                        <a:pt x="6921" y="42781"/>
                      </a:cubicBezTo>
                      <a:cubicBezTo>
                        <a:pt x="-2616" y="33017"/>
                        <a:pt x="-2246" y="17188"/>
                        <a:pt x="7718" y="7424"/>
                      </a:cubicBezTo>
                      <a:close/>
                    </a:path>
                  </a:pathLst>
                </a:custGeom>
                <a:grpFill/>
                <a:ln w="2845" cap="flat">
                  <a:noFill/>
                  <a:prstDash val="solid"/>
                  <a:miter/>
                </a:ln>
              </p:spPr>
              <p:txBody>
                <a:bodyPr rtlCol="0" anchor="ctr"/>
                <a:lstStyle/>
                <a:p>
                  <a:endParaRPr lang="en-US"/>
                </a:p>
              </p:txBody>
            </p:sp>
            <p:sp>
              <p:nvSpPr>
                <p:cNvPr id="1209" name="Freeform: Shape 1208">
                  <a:extLst>
                    <a:ext uri="{FF2B5EF4-FFF2-40B4-BE49-F238E27FC236}">
                      <a16:creationId xmlns:a16="http://schemas.microsoft.com/office/drawing/2014/main" id="{ED30B60E-7AAC-25E7-9213-EE3F1E861E49}"/>
                    </a:ext>
                  </a:extLst>
                </p:cNvPr>
                <p:cNvSpPr/>
                <p:nvPr/>
              </p:nvSpPr>
              <p:spPr>
                <a:xfrm>
                  <a:off x="7576550" y="3517829"/>
                  <a:ext cx="47784" cy="47381"/>
                </a:xfrm>
                <a:custGeom>
                  <a:avLst/>
                  <a:gdLst>
                    <a:gd name="connsiteX0" fmla="*/ 8149 w 47784"/>
                    <a:gd name="connsiteY0" fmla="*/ 6340 h 47381"/>
                    <a:gd name="connsiteX1" fmla="*/ 41713 w 47784"/>
                    <a:gd name="connsiteY1" fmla="*/ 7422 h 47381"/>
                    <a:gd name="connsiteX2" fmla="*/ 39863 w 47784"/>
                    <a:gd name="connsiteY2" fmla="*/ 40844 h 47381"/>
                    <a:gd name="connsiteX3" fmla="*/ 6071 w 47784"/>
                    <a:gd name="connsiteY3" fmla="*/ 39961 h 47381"/>
                    <a:gd name="connsiteX4" fmla="*/ 8149 w 47784"/>
                    <a:gd name="connsiteY4" fmla="*/ 6340 h 4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84" h="47381">
                      <a:moveTo>
                        <a:pt x="8149" y="6340"/>
                      </a:moveTo>
                      <a:cubicBezTo>
                        <a:pt x="18084" y="-2628"/>
                        <a:pt x="32859" y="-1916"/>
                        <a:pt x="41713" y="7422"/>
                      </a:cubicBezTo>
                      <a:cubicBezTo>
                        <a:pt x="50481" y="16845"/>
                        <a:pt x="49656" y="31790"/>
                        <a:pt x="39863" y="40844"/>
                      </a:cubicBezTo>
                      <a:cubicBezTo>
                        <a:pt x="30070" y="49896"/>
                        <a:pt x="14953" y="49498"/>
                        <a:pt x="6071" y="39961"/>
                      </a:cubicBezTo>
                      <a:cubicBezTo>
                        <a:pt x="-2897" y="30510"/>
                        <a:pt x="-1701" y="15222"/>
                        <a:pt x="8149" y="6340"/>
                      </a:cubicBezTo>
                      <a:close/>
                    </a:path>
                  </a:pathLst>
                </a:custGeom>
                <a:grpFill/>
                <a:ln w="2845" cap="flat">
                  <a:noFill/>
                  <a:prstDash val="solid"/>
                  <a:miter/>
                </a:ln>
              </p:spPr>
              <p:txBody>
                <a:bodyPr rtlCol="0" anchor="ctr"/>
                <a:lstStyle/>
                <a:p>
                  <a:endParaRPr lang="en-US"/>
                </a:p>
              </p:txBody>
            </p:sp>
            <p:sp>
              <p:nvSpPr>
                <p:cNvPr id="1210" name="Freeform: Shape 1209">
                  <a:extLst>
                    <a:ext uri="{FF2B5EF4-FFF2-40B4-BE49-F238E27FC236}">
                      <a16:creationId xmlns:a16="http://schemas.microsoft.com/office/drawing/2014/main" id="{63854744-E8E7-EBDC-DC32-A2AB45AF3403}"/>
                    </a:ext>
                  </a:extLst>
                </p:cNvPr>
                <p:cNvSpPr/>
                <p:nvPr/>
              </p:nvSpPr>
              <p:spPr>
                <a:xfrm>
                  <a:off x="7458159" y="3382348"/>
                  <a:ext cx="45482" cy="45134"/>
                </a:xfrm>
                <a:custGeom>
                  <a:avLst/>
                  <a:gdLst>
                    <a:gd name="connsiteX0" fmla="*/ 8368 w 45482"/>
                    <a:gd name="connsiteY0" fmla="*/ 5487 h 45134"/>
                    <a:gd name="connsiteX1" fmla="*/ 40366 w 45482"/>
                    <a:gd name="connsiteY1" fmla="*/ 7736 h 45134"/>
                    <a:gd name="connsiteX2" fmla="*/ 37177 w 45482"/>
                    <a:gd name="connsiteY2" fmla="*/ 39563 h 45134"/>
                    <a:gd name="connsiteX3" fmla="*/ 5179 w 45482"/>
                    <a:gd name="connsiteY3" fmla="*/ 37314 h 45134"/>
                    <a:gd name="connsiteX4" fmla="*/ 8368 w 45482"/>
                    <a:gd name="connsiteY4" fmla="*/ 5487 h 4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2" h="45134">
                      <a:moveTo>
                        <a:pt x="8368" y="5487"/>
                      </a:moveTo>
                      <a:cubicBezTo>
                        <a:pt x="18132" y="-2627"/>
                        <a:pt x="32452" y="-1630"/>
                        <a:pt x="40366" y="7736"/>
                      </a:cubicBezTo>
                      <a:cubicBezTo>
                        <a:pt x="48280" y="17102"/>
                        <a:pt x="46857" y="31336"/>
                        <a:pt x="37177" y="39563"/>
                      </a:cubicBezTo>
                      <a:cubicBezTo>
                        <a:pt x="27527" y="47791"/>
                        <a:pt x="13179" y="46794"/>
                        <a:pt x="5179" y="37314"/>
                      </a:cubicBezTo>
                      <a:cubicBezTo>
                        <a:pt x="-2820" y="27834"/>
                        <a:pt x="-1397" y="13600"/>
                        <a:pt x="8368" y="5487"/>
                      </a:cubicBezTo>
                      <a:close/>
                    </a:path>
                  </a:pathLst>
                </a:custGeom>
                <a:grpFill/>
                <a:ln w="2845" cap="flat">
                  <a:noFill/>
                  <a:prstDash val="solid"/>
                  <a:miter/>
                </a:ln>
              </p:spPr>
              <p:txBody>
                <a:bodyPr rtlCol="0" anchor="ctr"/>
                <a:lstStyle/>
                <a:p>
                  <a:endParaRPr lang="en-US"/>
                </a:p>
              </p:txBody>
            </p:sp>
            <p:sp>
              <p:nvSpPr>
                <p:cNvPr id="1211" name="Freeform: Shape 1210">
                  <a:extLst>
                    <a:ext uri="{FF2B5EF4-FFF2-40B4-BE49-F238E27FC236}">
                      <a16:creationId xmlns:a16="http://schemas.microsoft.com/office/drawing/2014/main" id="{166E91C3-5F16-7B82-AFFB-D7FE72D6C4B0}"/>
                    </a:ext>
                  </a:extLst>
                </p:cNvPr>
                <p:cNvSpPr/>
                <p:nvPr/>
              </p:nvSpPr>
              <p:spPr>
                <a:xfrm>
                  <a:off x="7345316" y="3242185"/>
                  <a:ext cx="43110" cy="42969"/>
                </a:xfrm>
                <a:custGeom>
                  <a:avLst/>
                  <a:gdLst>
                    <a:gd name="connsiteX0" fmla="*/ 8704 w 43110"/>
                    <a:gd name="connsiteY0" fmla="*/ 4618 h 42969"/>
                    <a:gd name="connsiteX1" fmla="*/ 38852 w 43110"/>
                    <a:gd name="connsiteY1" fmla="*/ 8091 h 42969"/>
                    <a:gd name="connsiteX2" fmla="*/ 34468 w 43110"/>
                    <a:gd name="connsiteY2" fmla="*/ 38267 h 42969"/>
                    <a:gd name="connsiteX3" fmla="*/ 4320 w 43110"/>
                    <a:gd name="connsiteY3" fmla="*/ 34794 h 42969"/>
                    <a:gd name="connsiteX4" fmla="*/ 8704 w 43110"/>
                    <a:gd name="connsiteY4" fmla="*/ 4618 h 42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10" h="42969">
                      <a:moveTo>
                        <a:pt x="8704" y="4618"/>
                      </a:moveTo>
                      <a:cubicBezTo>
                        <a:pt x="18270" y="-2698"/>
                        <a:pt x="31792" y="-1161"/>
                        <a:pt x="38852" y="8091"/>
                      </a:cubicBezTo>
                      <a:cubicBezTo>
                        <a:pt x="45941" y="17315"/>
                        <a:pt x="43976" y="30837"/>
                        <a:pt x="34468" y="38267"/>
                      </a:cubicBezTo>
                      <a:cubicBezTo>
                        <a:pt x="24988" y="45698"/>
                        <a:pt x="11466" y="44161"/>
                        <a:pt x="4320" y="34794"/>
                      </a:cubicBezTo>
                      <a:cubicBezTo>
                        <a:pt x="-2854" y="25457"/>
                        <a:pt x="-890" y="11934"/>
                        <a:pt x="8704" y="4618"/>
                      </a:cubicBezTo>
                      <a:close/>
                    </a:path>
                  </a:pathLst>
                </a:custGeom>
                <a:grpFill/>
                <a:ln w="2845" cap="flat">
                  <a:noFill/>
                  <a:prstDash val="solid"/>
                  <a:miter/>
                </a:ln>
              </p:spPr>
              <p:txBody>
                <a:bodyPr rtlCol="0" anchor="ctr"/>
                <a:lstStyle/>
                <a:p>
                  <a:endParaRPr lang="en-US"/>
                </a:p>
              </p:txBody>
            </p:sp>
            <p:sp>
              <p:nvSpPr>
                <p:cNvPr id="1212" name="Freeform: Shape 1211">
                  <a:extLst>
                    <a:ext uri="{FF2B5EF4-FFF2-40B4-BE49-F238E27FC236}">
                      <a16:creationId xmlns:a16="http://schemas.microsoft.com/office/drawing/2014/main" id="{7E38495A-E8F8-61EE-E417-BD510BBDB435}"/>
                    </a:ext>
                  </a:extLst>
                </p:cNvPr>
                <p:cNvSpPr/>
                <p:nvPr/>
              </p:nvSpPr>
              <p:spPr>
                <a:xfrm>
                  <a:off x="7238173" y="3097601"/>
                  <a:ext cx="40922" cy="40586"/>
                </a:xfrm>
                <a:custGeom>
                  <a:avLst/>
                  <a:gdLst>
                    <a:gd name="connsiteX0" fmla="*/ 8978 w 40922"/>
                    <a:gd name="connsiteY0" fmla="*/ 3843 h 40586"/>
                    <a:gd name="connsiteX1" fmla="*/ 37275 w 40922"/>
                    <a:gd name="connsiteY1" fmla="*/ 8369 h 40586"/>
                    <a:gd name="connsiteX2" fmla="*/ 32180 w 40922"/>
                    <a:gd name="connsiteY2" fmla="*/ 36610 h 40586"/>
                    <a:gd name="connsiteX3" fmla="*/ 3541 w 40922"/>
                    <a:gd name="connsiteY3" fmla="*/ 32311 h 40586"/>
                    <a:gd name="connsiteX4" fmla="*/ 8950 w 40922"/>
                    <a:gd name="connsiteY4" fmla="*/ 3843 h 40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22" h="40586">
                      <a:moveTo>
                        <a:pt x="8978" y="3843"/>
                      </a:moveTo>
                      <a:cubicBezTo>
                        <a:pt x="18316" y="-2705"/>
                        <a:pt x="30984" y="-684"/>
                        <a:pt x="37275" y="8369"/>
                      </a:cubicBezTo>
                      <a:cubicBezTo>
                        <a:pt x="43652" y="17365"/>
                        <a:pt x="41489" y="29920"/>
                        <a:pt x="32180" y="36610"/>
                      </a:cubicBezTo>
                      <a:cubicBezTo>
                        <a:pt x="22928" y="43243"/>
                        <a:pt x="10003" y="41421"/>
                        <a:pt x="3541" y="32311"/>
                      </a:cubicBezTo>
                      <a:cubicBezTo>
                        <a:pt x="-2808" y="23144"/>
                        <a:pt x="-388" y="10391"/>
                        <a:pt x="8950" y="3843"/>
                      </a:cubicBezTo>
                      <a:close/>
                    </a:path>
                  </a:pathLst>
                </a:custGeom>
                <a:grpFill/>
                <a:ln w="2845" cap="flat">
                  <a:noFill/>
                  <a:prstDash val="solid"/>
                  <a:miter/>
                </a:ln>
              </p:spPr>
              <p:txBody>
                <a:bodyPr rtlCol="0" anchor="ctr"/>
                <a:lstStyle/>
                <a:p>
                  <a:endParaRPr lang="en-US"/>
                </a:p>
              </p:txBody>
            </p:sp>
            <p:sp>
              <p:nvSpPr>
                <p:cNvPr id="1213" name="Freeform: Shape 1212">
                  <a:extLst>
                    <a:ext uri="{FF2B5EF4-FFF2-40B4-BE49-F238E27FC236}">
                      <a16:creationId xmlns:a16="http://schemas.microsoft.com/office/drawing/2014/main" id="{EFA7631C-864D-3CBC-C60C-DB9A35BD0843}"/>
                    </a:ext>
                  </a:extLst>
                </p:cNvPr>
                <p:cNvSpPr/>
                <p:nvPr/>
              </p:nvSpPr>
              <p:spPr>
                <a:xfrm>
                  <a:off x="7137280" y="2948628"/>
                  <a:ext cx="38815" cy="38146"/>
                </a:xfrm>
                <a:custGeom>
                  <a:avLst/>
                  <a:gdLst>
                    <a:gd name="connsiteX0" fmla="*/ 9008 w 38815"/>
                    <a:gd name="connsiteY0" fmla="*/ 3215 h 38146"/>
                    <a:gd name="connsiteX1" fmla="*/ 35797 w 38815"/>
                    <a:gd name="connsiteY1" fmla="*/ 8396 h 38146"/>
                    <a:gd name="connsiteX2" fmla="*/ 29847 w 38815"/>
                    <a:gd name="connsiteY2" fmla="*/ 34872 h 38146"/>
                    <a:gd name="connsiteX3" fmla="*/ 3058 w 38815"/>
                    <a:gd name="connsiteY3" fmla="*/ 29690 h 38146"/>
                    <a:gd name="connsiteX4" fmla="*/ 9008 w 38815"/>
                    <a:gd name="connsiteY4" fmla="*/ 3215 h 3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5" h="38146">
                      <a:moveTo>
                        <a:pt x="9008" y="3215"/>
                      </a:moveTo>
                      <a:cubicBezTo>
                        <a:pt x="18090" y="-2621"/>
                        <a:pt x="30075" y="-287"/>
                        <a:pt x="35797" y="8396"/>
                      </a:cubicBezTo>
                      <a:cubicBezTo>
                        <a:pt x="41519" y="17107"/>
                        <a:pt x="38871" y="28950"/>
                        <a:pt x="29847" y="34872"/>
                      </a:cubicBezTo>
                      <a:cubicBezTo>
                        <a:pt x="20851" y="40793"/>
                        <a:pt x="8837" y="38459"/>
                        <a:pt x="3058" y="29690"/>
                      </a:cubicBezTo>
                      <a:cubicBezTo>
                        <a:pt x="-2721" y="20894"/>
                        <a:pt x="-73" y="9051"/>
                        <a:pt x="9008" y="3215"/>
                      </a:cubicBezTo>
                      <a:close/>
                    </a:path>
                  </a:pathLst>
                </a:custGeom>
                <a:grpFill/>
                <a:ln w="2845" cap="flat">
                  <a:noFill/>
                  <a:prstDash val="solid"/>
                  <a:miter/>
                </a:ln>
              </p:spPr>
              <p:txBody>
                <a:bodyPr rtlCol="0" anchor="ctr"/>
                <a:lstStyle/>
                <a:p>
                  <a:endParaRPr lang="en-US"/>
                </a:p>
              </p:txBody>
            </p:sp>
            <p:sp>
              <p:nvSpPr>
                <p:cNvPr id="1214" name="Freeform: Shape 1213">
                  <a:extLst>
                    <a:ext uri="{FF2B5EF4-FFF2-40B4-BE49-F238E27FC236}">
                      <a16:creationId xmlns:a16="http://schemas.microsoft.com/office/drawing/2014/main" id="{3CC40941-1FC6-7A2F-F71B-8CBC34C6B6A9}"/>
                    </a:ext>
                  </a:extLst>
                </p:cNvPr>
                <p:cNvSpPr/>
                <p:nvPr/>
              </p:nvSpPr>
              <p:spPr>
                <a:xfrm>
                  <a:off x="7042728" y="2795512"/>
                  <a:ext cx="36442" cy="35951"/>
                </a:xfrm>
                <a:custGeom>
                  <a:avLst/>
                  <a:gdLst>
                    <a:gd name="connsiteX0" fmla="*/ 9159 w 36442"/>
                    <a:gd name="connsiteY0" fmla="*/ 2603 h 35951"/>
                    <a:gd name="connsiteX1" fmla="*/ 34040 w 36442"/>
                    <a:gd name="connsiteY1" fmla="*/ 8581 h 35951"/>
                    <a:gd name="connsiteX2" fmla="*/ 27321 w 36442"/>
                    <a:gd name="connsiteY2" fmla="*/ 33291 h 35951"/>
                    <a:gd name="connsiteX3" fmla="*/ 2440 w 36442"/>
                    <a:gd name="connsiteY3" fmla="*/ 27313 h 35951"/>
                    <a:gd name="connsiteX4" fmla="*/ 9159 w 36442"/>
                    <a:gd name="connsiteY4" fmla="*/ 2603 h 35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42" h="35951">
                      <a:moveTo>
                        <a:pt x="9159" y="2603"/>
                      </a:moveTo>
                      <a:cubicBezTo>
                        <a:pt x="17899" y="-2522"/>
                        <a:pt x="29030" y="154"/>
                        <a:pt x="34040" y="8581"/>
                      </a:cubicBezTo>
                      <a:cubicBezTo>
                        <a:pt x="39022" y="17007"/>
                        <a:pt x="36004" y="28082"/>
                        <a:pt x="27321" y="33291"/>
                      </a:cubicBezTo>
                      <a:cubicBezTo>
                        <a:pt x="18610" y="38501"/>
                        <a:pt x="7479" y="35825"/>
                        <a:pt x="2440" y="27313"/>
                      </a:cubicBezTo>
                      <a:cubicBezTo>
                        <a:pt x="-2598" y="18801"/>
                        <a:pt x="419" y="7727"/>
                        <a:pt x="9159" y="2603"/>
                      </a:cubicBezTo>
                      <a:close/>
                    </a:path>
                  </a:pathLst>
                </a:custGeom>
                <a:grpFill/>
                <a:ln w="2845" cap="flat">
                  <a:noFill/>
                  <a:prstDash val="solid"/>
                  <a:miter/>
                </a:ln>
              </p:spPr>
              <p:txBody>
                <a:bodyPr rtlCol="0" anchor="ctr"/>
                <a:lstStyle/>
                <a:p>
                  <a:endParaRPr lang="en-US"/>
                </a:p>
              </p:txBody>
            </p:sp>
            <p:sp>
              <p:nvSpPr>
                <p:cNvPr id="1215" name="Freeform: Shape 1214">
                  <a:extLst>
                    <a:ext uri="{FF2B5EF4-FFF2-40B4-BE49-F238E27FC236}">
                      <a16:creationId xmlns:a16="http://schemas.microsoft.com/office/drawing/2014/main" id="{76CFE5CF-ECA2-7F02-F7F2-0C612909D51D}"/>
                    </a:ext>
                  </a:extLst>
                </p:cNvPr>
                <p:cNvSpPr/>
                <p:nvPr/>
              </p:nvSpPr>
              <p:spPr>
                <a:xfrm>
                  <a:off x="6954330" y="2638688"/>
                  <a:ext cx="34096" cy="33762"/>
                </a:xfrm>
                <a:custGeom>
                  <a:avLst/>
                  <a:gdLst>
                    <a:gd name="connsiteX0" fmla="*/ 9277 w 34096"/>
                    <a:gd name="connsiteY0" fmla="*/ 2083 h 33762"/>
                    <a:gd name="connsiteX1" fmla="*/ 32222 w 34096"/>
                    <a:gd name="connsiteY1" fmla="*/ 8688 h 33762"/>
                    <a:gd name="connsiteX2" fmla="*/ 24906 w 34096"/>
                    <a:gd name="connsiteY2" fmla="*/ 31605 h 33762"/>
                    <a:gd name="connsiteX3" fmla="*/ 1904 w 34096"/>
                    <a:gd name="connsiteY3" fmla="*/ 25028 h 33762"/>
                    <a:gd name="connsiteX4" fmla="*/ 9249 w 34096"/>
                    <a:gd name="connsiteY4" fmla="*/ 2083 h 33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96" h="33762">
                      <a:moveTo>
                        <a:pt x="9277" y="2083"/>
                      </a:moveTo>
                      <a:cubicBezTo>
                        <a:pt x="17675" y="-2386"/>
                        <a:pt x="27952" y="574"/>
                        <a:pt x="32222" y="8688"/>
                      </a:cubicBezTo>
                      <a:cubicBezTo>
                        <a:pt x="36493" y="16830"/>
                        <a:pt x="33219" y="27078"/>
                        <a:pt x="24906" y="31605"/>
                      </a:cubicBezTo>
                      <a:cubicBezTo>
                        <a:pt x="16508" y="36188"/>
                        <a:pt x="6231" y="33227"/>
                        <a:pt x="1904" y="25028"/>
                      </a:cubicBezTo>
                      <a:cubicBezTo>
                        <a:pt x="-2424" y="16830"/>
                        <a:pt x="879" y="6553"/>
                        <a:pt x="9249" y="2083"/>
                      </a:cubicBezTo>
                      <a:close/>
                    </a:path>
                  </a:pathLst>
                </a:custGeom>
                <a:grpFill/>
                <a:ln w="2845" cap="flat">
                  <a:noFill/>
                  <a:prstDash val="solid"/>
                  <a:miter/>
                </a:ln>
              </p:spPr>
              <p:txBody>
                <a:bodyPr rtlCol="0" anchor="ctr"/>
                <a:lstStyle/>
                <a:p>
                  <a:endParaRPr lang="en-US"/>
                </a:p>
              </p:txBody>
            </p:sp>
            <p:sp>
              <p:nvSpPr>
                <p:cNvPr id="1216" name="Freeform: Shape 1215">
                  <a:extLst>
                    <a:ext uri="{FF2B5EF4-FFF2-40B4-BE49-F238E27FC236}">
                      <a16:creationId xmlns:a16="http://schemas.microsoft.com/office/drawing/2014/main" id="{895CFA7D-FC1C-8643-5DBE-FCE3129B65C7}"/>
                    </a:ext>
                  </a:extLst>
                </p:cNvPr>
                <p:cNvSpPr/>
                <p:nvPr/>
              </p:nvSpPr>
              <p:spPr>
                <a:xfrm>
                  <a:off x="6872597" y="2478390"/>
                  <a:ext cx="32031" cy="31306"/>
                </a:xfrm>
                <a:custGeom>
                  <a:avLst/>
                  <a:gdLst>
                    <a:gd name="connsiteX0" fmla="*/ 9078 w 32031"/>
                    <a:gd name="connsiteY0" fmla="*/ 1649 h 31306"/>
                    <a:gd name="connsiteX1" fmla="*/ 30458 w 32031"/>
                    <a:gd name="connsiteY1" fmla="*/ 8595 h 31306"/>
                    <a:gd name="connsiteX2" fmla="*/ 22971 w 32031"/>
                    <a:gd name="connsiteY2" fmla="*/ 29604 h 31306"/>
                    <a:gd name="connsiteX3" fmla="*/ 1591 w 32031"/>
                    <a:gd name="connsiteY3" fmla="*/ 22658 h 31306"/>
                    <a:gd name="connsiteX4" fmla="*/ 9078 w 32031"/>
                    <a:gd name="connsiteY4" fmla="*/ 1649 h 31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1" h="31306">
                      <a:moveTo>
                        <a:pt x="9078" y="1649"/>
                      </a:moveTo>
                      <a:cubicBezTo>
                        <a:pt x="17078" y="-2194"/>
                        <a:pt x="26643" y="909"/>
                        <a:pt x="30458" y="8595"/>
                      </a:cubicBezTo>
                      <a:cubicBezTo>
                        <a:pt x="34273" y="16281"/>
                        <a:pt x="30913" y="25676"/>
                        <a:pt x="22971" y="29604"/>
                      </a:cubicBezTo>
                      <a:cubicBezTo>
                        <a:pt x="15000" y="33533"/>
                        <a:pt x="5434" y="30430"/>
                        <a:pt x="1591" y="22658"/>
                      </a:cubicBezTo>
                      <a:cubicBezTo>
                        <a:pt x="-2252" y="14886"/>
                        <a:pt x="1107" y="5520"/>
                        <a:pt x="9078" y="1649"/>
                      </a:cubicBezTo>
                      <a:close/>
                    </a:path>
                  </a:pathLst>
                </a:custGeom>
                <a:grpFill/>
                <a:ln w="2845" cap="flat">
                  <a:noFill/>
                  <a:prstDash val="solid"/>
                  <a:miter/>
                </a:ln>
              </p:spPr>
              <p:txBody>
                <a:bodyPr rtlCol="0" anchor="ctr"/>
                <a:lstStyle/>
                <a:p>
                  <a:endParaRPr lang="en-US"/>
                </a:p>
              </p:txBody>
            </p:sp>
            <p:sp>
              <p:nvSpPr>
                <p:cNvPr id="1217" name="Freeform: Shape 1216">
                  <a:extLst>
                    <a:ext uri="{FF2B5EF4-FFF2-40B4-BE49-F238E27FC236}">
                      <a16:creationId xmlns:a16="http://schemas.microsoft.com/office/drawing/2014/main" id="{B0E11487-C6E9-FB6C-2F12-BA9C02B1A115}"/>
                    </a:ext>
                  </a:extLst>
                </p:cNvPr>
                <p:cNvSpPr/>
                <p:nvPr/>
              </p:nvSpPr>
              <p:spPr>
                <a:xfrm>
                  <a:off x="6797813" y="2314592"/>
                  <a:ext cx="29694" cy="29078"/>
                </a:xfrm>
                <a:custGeom>
                  <a:avLst/>
                  <a:gdLst>
                    <a:gd name="connsiteX0" fmla="*/ 9048 w 29694"/>
                    <a:gd name="connsiteY0" fmla="*/ 1270 h 29078"/>
                    <a:gd name="connsiteX1" fmla="*/ 28520 w 29694"/>
                    <a:gd name="connsiteY1" fmla="*/ 8558 h 29078"/>
                    <a:gd name="connsiteX2" fmla="*/ 20663 w 29694"/>
                    <a:gd name="connsiteY2" fmla="*/ 27774 h 29078"/>
                    <a:gd name="connsiteX3" fmla="*/ 1190 w 29694"/>
                    <a:gd name="connsiteY3" fmla="*/ 20486 h 29078"/>
                    <a:gd name="connsiteX4" fmla="*/ 9048 w 29694"/>
                    <a:gd name="connsiteY4" fmla="*/ 1270 h 2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4" h="29078">
                      <a:moveTo>
                        <a:pt x="9048" y="1270"/>
                      </a:moveTo>
                      <a:cubicBezTo>
                        <a:pt x="16592" y="-2003"/>
                        <a:pt x="25331" y="1270"/>
                        <a:pt x="28520" y="8558"/>
                      </a:cubicBezTo>
                      <a:cubicBezTo>
                        <a:pt x="31708" y="15846"/>
                        <a:pt x="28178" y="24472"/>
                        <a:pt x="20663" y="27774"/>
                      </a:cubicBezTo>
                      <a:cubicBezTo>
                        <a:pt x="13119" y="31105"/>
                        <a:pt x="4407" y="27831"/>
                        <a:pt x="1190" y="20486"/>
                      </a:cubicBezTo>
                      <a:cubicBezTo>
                        <a:pt x="-2027" y="13142"/>
                        <a:pt x="1503" y="4516"/>
                        <a:pt x="9048" y="1270"/>
                      </a:cubicBezTo>
                      <a:close/>
                    </a:path>
                  </a:pathLst>
                </a:custGeom>
                <a:grpFill/>
                <a:ln w="2845" cap="flat">
                  <a:noFill/>
                  <a:prstDash val="solid"/>
                  <a:miter/>
                </a:ln>
              </p:spPr>
              <p:txBody>
                <a:bodyPr rtlCol="0" anchor="ctr"/>
                <a:lstStyle/>
                <a:p>
                  <a:endParaRPr lang="en-US"/>
                </a:p>
              </p:txBody>
            </p:sp>
            <p:sp>
              <p:nvSpPr>
                <p:cNvPr id="1218" name="Freeform: Shape 1217">
                  <a:extLst>
                    <a:ext uri="{FF2B5EF4-FFF2-40B4-BE49-F238E27FC236}">
                      <a16:creationId xmlns:a16="http://schemas.microsoft.com/office/drawing/2014/main" id="{3576645C-C4CB-9253-42C0-3CE43681745D}"/>
                    </a:ext>
                  </a:extLst>
                </p:cNvPr>
                <p:cNvSpPr/>
                <p:nvPr/>
              </p:nvSpPr>
              <p:spPr>
                <a:xfrm>
                  <a:off x="6729656" y="2147917"/>
                  <a:ext cx="27355" cy="26871"/>
                </a:xfrm>
                <a:custGeom>
                  <a:avLst/>
                  <a:gdLst>
                    <a:gd name="connsiteX0" fmla="*/ 8938 w 27355"/>
                    <a:gd name="connsiteY0" fmla="*/ 951 h 26871"/>
                    <a:gd name="connsiteX1" fmla="*/ 26503 w 27355"/>
                    <a:gd name="connsiteY1" fmla="*/ 8438 h 26871"/>
                    <a:gd name="connsiteX2" fmla="*/ 18417 w 27355"/>
                    <a:gd name="connsiteY2" fmla="*/ 25889 h 26871"/>
                    <a:gd name="connsiteX3" fmla="*/ 853 w 27355"/>
                    <a:gd name="connsiteY3" fmla="*/ 18402 h 26871"/>
                    <a:gd name="connsiteX4" fmla="*/ 8938 w 27355"/>
                    <a:gd name="connsiteY4" fmla="*/ 951 h 2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55" h="26871">
                      <a:moveTo>
                        <a:pt x="8938" y="951"/>
                      </a:moveTo>
                      <a:cubicBezTo>
                        <a:pt x="16026" y="-1782"/>
                        <a:pt x="23884" y="1577"/>
                        <a:pt x="26503" y="8438"/>
                      </a:cubicBezTo>
                      <a:cubicBezTo>
                        <a:pt x="29122" y="15299"/>
                        <a:pt x="25506" y="23128"/>
                        <a:pt x="18417" y="25889"/>
                      </a:cubicBezTo>
                      <a:cubicBezTo>
                        <a:pt x="11357" y="28679"/>
                        <a:pt x="3472" y="25320"/>
                        <a:pt x="853" y="18402"/>
                      </a:cubicBezTo>
                      <a:cubicBezTo>
                        <a:pt x="-1766" y="11484"/>
                        <a:pt x="1849" y="3656"/>
                        <a:pt x="8938" y="951"/>
                      </a:cubicBezTo>
                      <a:close/>
                    </a:path>
                  </a:pathLst>
                </a:custGeom>
                <a:grpFill/>
                <a:ln w="2845" cap="flat">
                  <a:noFill/>
                  <a:prstDash val="solid"/>
                  <a:miter/>
                </a:ln>
              </p:spPr>
              <p:txBody>
                <a:bodyPr rtlCol="0" anchor="ctr"/>
                <a:lstStyle/>
                <a:p>
                  <a:endParaRPr lang="en-US"/>
                </a:p>
              </p:txBody>
            </p:sp>
            <p:sp>
              <p:nvSpPr>
                <p:cNvPr id="1219" name="Freeform: Shape 1218">
                  <a:extLst>
                    <a:ext uri="{FF2B5EF4-FFF2-40B4-BE49-F238E27FC236}">
                      <a16:creationId xmlns:a16="http://schemas.microsoft.com/office/drawing/2014/main" id="{F6A58B82-E481-E603-0414-DB2E7778F6FF}"/>
                    </a:ext>
                  </a:extLst>
                </p:cNvPr>
                <p:cNvSpPr/>
                <p:nvPr/>
              </p:nvSpPr>
              <p:spPr>
                <a:xfrm>
                  <a:off x="6668425" y="1978623"/>
                  <a:ext cx="25212" cy="24460"/>
                </a:xfrm>
                <a:custGeom>
                  <a:avLst/>
                  <a:gdLst>
                    <a:gd name="connsiteX0" fmla="*/ 8535 w 25212"/>
                    <a:gd name="connsiteY0" fmla="*/ 688 h 24460"/>
                    <a:gd name="connsiteX1" fmla="*/ 24535 w 25212"/>
                    <a:gd name="connsiteY1" fmla="*/ 8147 h 24460"/>
                    <a:gd name="connsiteX2" fmla="*/ 16677 w 25212"/>
                    <a:gd name="connsiteY2" fmla="*/ 23747 h 24460"/>
                    <a:gd name="connsiteX3" fmla="*/ 678 w 25212"/>
                    <a:gd name="connsiteY3" fmla="*/ 16289 h 24460"/>
                    <a:gd name="connsiteX4" fmla="*/ 8535 w 25212"/>
                    <a:gd name="connsiteY4" fmla="*/ 688 h 2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2" h="24460">
                      <a:moveTo>
                        <a:pt x="8535" y="688"/>
                      </a:moveTo>
                      <a:cubicBezTo>
                        <a:pt x="15140" y="-1533"/>
                        <a:pt x="22285" y="1798"/>
                        <a:pt x="24535" y="8147"/>
                      </a:cubicBezTo>
                      <a:cubicBezTo>
                        <a:pt x="26784" y="14495"/>
                        <a:pt x="23254" y="21498"/>
                        <a:pt x="16677" y="23747"/>
                      </a:cubicBezTo>
                      <a:cubicBezTo>
                        <a:pt x="10101" y="26025"/>
                        <a:pt x="2956" y="22665"/>
                        <a:pt x="678" y="16289"/>
                      </a:cubicBezTo>
                      <a:cubicBezTo>
                        <a:pt x="-1571" y="9883"/>
                        <a:pt x="1959" y="2908"/>
                        <a:pt x="8535" y="688"/>
                      </a:cubicBezTo>
                      <a:close/>
                    </a:path>
                  </a:pathLst>
                </a:custGeom>
                <a:grpFill/>
                <a:ln w="2845" cap="flat">
                  <a:noFill/>
                  <a:prstDash val="solid"/>
                  <a:miter/>
                </a:ln>
              </p:spPr>
              <p:txBody>
                <a:bodyPr rtlCol="0" anchor="ctr"/>
                <a:lstStyle/>
                <a:p>
                  <a:endParaRPr lang="en-US"/>
                </a:p>
              </p:txBody>
            </p:sp>
            <p:sp>
              <p:nvSpPr>
                <p:cNvPr id="1220" name="Freeform: Shape 1219">
                  <a:extLst>
                    <a:ext uri="{FF2B5EF4-FFF2-40B4-BE49-F238E27FC236}">
                      <a16:creationId xmlns:a16="http://schemas.microsoft.com/office/drawing/2014/main" id="{2D156ED6-69A6-33A6-7582-3522F286CCB5}"/>
                    </a:ext>
                  </a:extLst>
                </p:cNvPr>
                <p:cNvSpPr/>
                <p:nvPr/>
              </p:nvSpPr>
              <p:spPr>
                <a:xfrm>
                  <a:off x="6614670" y="1806688"/>
                  <a:ext cx="22853" cy="22268"/>
                </a:xfrm>
                <a:custGeom>
                  <a:avLst/>
                  <a:gdLst>
                    <a:gd name="connsiteX0" fmla="*/ 8258 w 22853"/>
                    <a:gd name="connsiteY0" fmla="*/ 475 h 22268"/>
                    <a:gd name="connsiteX1" fmla="*/ 22406 w 22853"/>
                    <a:gd name="connsiteY1" fmla="*/ 7877 h 22268"/>
                    <a:gd name="connsiteX2" fmla="*/ 14606 w 22853"/>
                    <a:gd name="connsiteY2" fmla="*/ 21770 h 22268"/>
                    <a:gd name="connsiteX3" fmla="*/ 457 w 22853"/>
                    <a:gd name="connsiteY3" fmla="*/ 14368 h 22268"/>
                    <a:gd name="connsiteX4" fmla="*/ 8258 w 22853"/>
                    <a:gd name="connsiteY4" fmla="*/ 475 h 22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3" h="22268">
                      <a:moveTo>
                        <a:pt x="8258" y="475"/>
                      </a:moveTo>
                      <a:cubicBezTo>
                        <a:pt x="14321" y="-1290"/>
                        <a:pt x="20670" y="2013"/>
                        <a:pt x="22406" y="7877"/>
                      </a:cubicBezTo>
                      <a:cubicBezTo>
                        <a:pt x="24143" y="13742"/>
                        <a:pt x="20670" y="19976"/>
                        <a:pt x="14606" y="21770"/>
                      </a:cubicBezTo>
                      <a:cubicBezTo>
                        <a:pt x="8542" y="23591"/>
                        <a:pt x="2222" y="20261"/>
                        <a:pt x="457" y="14368"/>
                      </a:cubicBezTo>
                      <a:cubicBezTo>
                        <a:pt x="-1308" y="8475"/>
                        <a:pt x="2194" y="2240"/>
                        <a:pt x="8258" y="475"/>
                      </a:cubicBezTo>
                      <a:close/>
                    </a:path>
                  </a:pathLst>
                </a:custGeom>
                <a:grpFill/>
                <a:ln w="2845" cap="flat">
                  <a:noFill/>
                  <a:prstDash val="solid"/>
                  <a:miter/>
                </a:ln>
              </p:spPr>
              <p:txBody>
                <a:bodyPr rtlCol="0" anchor="ctr"/>
                <a:lstStyle/>
                <a:p>
                  <a:endParaRPr lang="en-US"/>
                </a:p>
              </p:txBody>
            </p:sp>
            <p:sp>
              <p:nvSpPr>
                <p:cNvPr id="1221" name="Freeform: Shape 1220">
                  <a:extLst>
                    <a:ext uri="{FF2B5EF4-FFF2-40B4-BE49-F238E27FC236}">
                      <a16:creationId xmlns:a16="http://schemas.microsoft.com/office/drawing/2014/main" id="{3D07C2A8-9DB2-A481-BA94-0CF3E9B6BF1E}"/>
                    </a:ext>
                  </a:extLst>
                </p:cNvPr>
                <p:cNvSpPr/>
                <p:nvPr/>
              </p:nvSpPr>
              <p:spPr>
                <a:xfrm>
                  <a:off x="6567847" y="1632709"/>
                  <a:ext cx="20515" cy="20054"/>
                </a:xfrm>
                <a:custGeom>
                  <a:avLst/>
                  <a:gdLst>
                    <a:gd name="connsiteX0" fmla="*/ 7881 w 20515"/>
                    <a:gd name="connsiteY0" fmla="*/ 314 h 20054"/>
                    <a:gd name="connsiteX1" fmla="*/ 20236 w 20515"/>
                    <a:gd name="connsiteY1" fmla="*/ 7517 h 20054"/>
                    <a:gd name="connsiteX2" fmla="*/ 12635 w 20515"/>
                    <a:gd name="connsiteY2" fmla="*/ 19730 h 20054"/>
                    <a:gd name="connsiteX3" fmla="*/ 280 w 20515"/>
                    <a:gd name="connsiteY3" fmla="*/ 12527 h 20054"/>
                    <a:gd name="connsiteX4" fmla="*/ 7881 w 20515"/>
                    <a:gd name="connsiteY4" fmla="*/ 314 h 20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 h="20054">
                      <a:moveTo>
                        <a:pt x="7881" y="314"/>
                      </a:moveTo>
                      <a:cubicBezTo>
                        <a:pt x="13403" y="-1052"/>
                        <a:pt x="18926" y="2165"/>
                        <a:pt x="20236" y="7517"/>
                      </a:cubicBezTo>
                      <a:cubicBezTo>
                        <a:pt x="21545" y="12869"/>
                        <a:pt x="18129" y="18335"/>
                        <a:pt x="12635" y="19730"/>
                      </a:cubicBezTo>
                      <a:cubicBezTo>
                        <a:pt x="7112" y="21124"/>
                        <a:pt x="1589" y="17908"/>
                        <a:pt x="280" y="12527"/>
                      </a:cubicBezTo>
                      <a:cubicBezTo>
                        <a:pt x="-1030" y="7147"/>
                        <a:pt x="2386" y="1681"/>
                        <a:pt x="7881" y="314"/>
                      </a:cubicBezTo>
                      <a:close/>
                    </a:path>
                  </a:pathLst>
                </a:custGeom>
                <a:grpFill/>
                <a:ln w="2845" cap="flat">
                  <a:noFill/>
                  <a:prstDash val="solid"/>
                  <a:miter/>
                </a:ln>
              </p:spPr>
              <p:txBody>
                <a:bodyPr rtlCol="0" anchor="ctr"/>
                <a:lstStyle/>
                <a:p>
                  <a:endParaRPr lang="en-US"/>
                </a:p>
              </p:txBody>
            </p:sp>
            <p:sp>
              <p:nvSpPr>
                <p:cNvPr id="1222" name="Freeform: Shape 1221">
                  <a:extLst>
                    <a:ext uri="{FF2B5EF4-FFF2-40B4-BE49-F238E27FC236}">
                      <a16:creationId xmlns:a16="http://schemas.microsoft.com/office/drawing/2014/main" id="{2E6DD484-EBE7-9240-DB14-BA473924B17E}"/>
                    </a:ext>
                  </a:extLst>
                </p:cNvPr>
                <p:cNvSpPr/>
                <p:nvPr/>
              </p:nvSpPr>
              <p:spPr>
                <a:xfrm>
                  <a:off x="6528239" y="1456948"/>
                  <a:ext cx="18310" cy="17742"/>
                </a:xfrm>
                <a:custGeom>
                  <a:avLst/>
                  <a:gdLst>
                    <a:gd name="connsiteX0" fmla="*/ 7263 w 18310"/>
                    <a:gd name="connsiteY0" fmla="*/ 198 h 17742"/>
                    <a:gd name="connsiteX1" fmla="*/ 18109 w 18310"/>
                    <a:gd name="connsiteY1" fmla="*/ 7002 h 17742"/>
                    <a:gd name="connsiteX2" fmla="*/ 11049 w 18310"/>
                    <a:gd name="connsiteY2" fmla="*/ 17536 h 17742"/>
                    <a:gd name="connsiteX3" fmla="*/ 202 w 18310"/>
                    <a:gd name="connsiteY3" fmla="*/ 10732 h 17742"/>
                    <a:gd name="connsiteX4" fmla="*/ 7263 w 18310"/>
                    <a:gd name="connsiteY4" fmla="*/ 198 h 17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0" h="17742">
                      <a:moveTo>
                        <a:pt x="7263" y="198"/>
                      </a:moveTo>
                      <a:cubicBezTo>
                        <a:pt x="12216" y="-826"/>
                        <a:pt x="17056" y="2220"/>
                        <a:pt x="18109" y="7002"/>
                      </a:cubicBezTo>
                      <a:cubicBezTo>
                        <a:pt x="19162" y="11785"/>
                        <a:pt x="15974" y="16482"/>
                        <a:pt x="11049" y="17536"/>
                      </a:cubicBezTo>
                      <a:cubicBezTo>
                        <a:pt x="6124" y="18589"/>
                        <a:pt x="1256" y="15514"/>
                        <a:pt x="202" y="10732"/>
                      </a:cubicBezTo>
                      <a:cubicBezTo>
                        <a:pt x="-851" y="5921"/>
                        <a:pt x="2309" y="1223"/>
                        <a:pt x="7263" y="198"/>
                      </a:cubicBezTo>
                      <a:close/>
                    </a:path>
                  </a:pathLst>
                </a:custGeom>
                <a:grpFill/>
                <a:ln w="2845" cap="flat">
                  <a:noFill/>
                  <a:prstDash val="solid"/>
                  <a:miter/>
                </a:ln>
              </p:spPr>
              <p:txBody>
                <a:bodyPr rtlCol="0" anchor="ctr"/>
                <a:lstStyle/>
                <a:p>
                  <a:endParaRPr lang="en-US"/>
                </a:p>
              </p:txBody>
            </p:sp>
            <p:sp>
              <p:nvSpPr>
                <p:cNvPr id="1223" name="Freeform: Shape 1222">
                  <a:extLst>
                    <a:ext uri="{FF2B5EF4-FFF2-40B4-BE49-F238E27FC236}">
                      <a16:creationId xmlns:a16="http://schemas.microsoft.com/office/drawing/2014/main" id="{7197D6BF-77EA-1A2C-1E36-301BF0D3665A}"/>
                    </a:ext>
                  </a:extLst>
                </p:cNvPr>
                <p:cNvSpPr/>
                <p:nvPr/>
              </p:nvSpPr>
              <p:spPr>
                <a:xfrm>
                  <a:off x="6496309" y="1279567"/>
                  <a:ext cx="15954" cy="15513"/>
                </a:xfrm>
                <a:custGeom>
                  <a:avLst/>
                  <a:gdLst>
                    <a:gd name="connsiteX0" fmla="*/ 6710 w 15954"/>
                    <a:gd name="connsiteY0" fmla="*/ 109 h 15513"/>
                    <a:gd name="connsiteX1" fmla="*/ 15849 w 15954"/>
                    <a:gd name="connsiteY1" fmla="*/ 6457 h 15513"/>
                    <a:gd name="connsiteX2" fmla="*/ 9244 w 15954"/>
                    <a:gd name="connsiteY2" fmla="*/ 15396 h 15513"/>
                    <a:gd name="connsiteX3" fmla="*/ 106 w 15954"/>
                    <a:gd name="connsiteY3" fmla="*/ 9048 h 15513"/>
                    <a:gd name="connsiteX4" fmla="*/ 6710 w 15954"/>
                    <a:gd name="connsiteY4" fmla="*/ 109 h 15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54" h="15513">
                      <a:moveTo>
                        <a:pt x="6710" y="109"/>
                      </a:moveTo>
                      <a:cubicBezTo>
                        <a:pt x="11066" y="-603"/>
                        <a:pt x="15165" y="2244"/>
                        <a:pt x="15849" y="6457"/>
                      </a:cubicBezTo>
                      <a:cubicBezTo>
                        <a:pt x="16560" y="10671"/>
                        <a:pt x="13600" y="14685"/>
                        <a:pt x="9244" y="15396"/>
                      </a:cubicBezTo>
                      <a:cubicBezTo>
                        <a:pt x="4888" y="16137"/>
                        <a:pt x="789" y="13290"/>
                        <a:pt x="106" y="9048"/>
                      </a:cubicBezTo>
                      <a:cubicBezTo>
                        <a:pt x="-606" y="4806"/>
                        <a:pt x="2355" y="821"/>
                        <a:pt x="6710" y="109"/>
                      </a:cubicBezTo>
                      <a:close/>
                    </a:path>
                  </a:pathLst>
                </a:custGeom>
                <a:grpFill/>
                <a:ln w="2845" cap="flat">
                  <a:noFill/>
                  <a:prstDash val="solid"/>
                  <a:miter/>
                </a:ln>
              </p:spPr>
              <p:txBody>
                <a:bodyPr rtlCol="0" anchor="ctr"/>
                <a:lstStyle/>
                <a:p>
                  <a:endParaRPr lang="en-US"/>
                </a:p>
              </p:txBody>
            </p:sp>
            <p:sp>
              <p:nvSpPr>
                <p:cNvPr id="1224" name="Freeform: Shape 1223">
                  <a:extLst>
                    <a:ext uri="{FF2B5EF4-FFF2-40B4-BE49-F238E27FC236}">
                      <a16:creationId xmlns:a16="http://schemas.microsoft.com/office/drawing/2014/main" id="{335CFE2E-2D8D-2465-589F-280CC3406951}"/>
                    </a:ext>
                  </a:extLst>
                </p:cNvPr>
                <p:cNvSpPr/>
                <p:nvPr/>
              </p:nvSpPr>
              <p:spPr>
                <a:xfrm>
                  <a:off x="6471375" y="1101042"/>
                  <a:ext cx="13668" cy="13285"/>
                </a:xfrm>
                <a:custGeom>
                  <a:avLst/>
                  <a:gdLst>
                    <a:gd name="connsiteX0" fmla="*/ 6080 w 13668"/>
                    <a:gd name="connsiteY0" fmla="*/ 52 h 13285"/>
                    <a:gd name="connsiteX1" fmla="*/ 13624 w 13668"/>
                    <a:gd name="connsiteY1" fmla="*/ 5803 h 13285"/>
                    <a:gd name="connsiteX2" fmla="*/ 7588 w 13668"/>
                    <a:gd name="connsiteY2" fmla="*/ 13233 h 13285"/>
                    <a:gd name="connsiteX3" fmla="*/ 44 w 13668"/>
                    <a:gd name="connsiteY3" fmla="*/ 7482 h 13285"/>
                    <a:gd name="connsiteX4" fmla="*/ 6080 w 13668"/>
                    <a:gd name="connsiteY4" fmla="*/ 52 h 1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5">
                      <a:moveTo>
                        <a:pt x="6080" y="52"/>
                      </a:moveTo>
                      <a:cubicBezTo>
                        <a:pt x="9837" y="-404"/>
                        <a:pt x="13197" y="2187"/>
                        <a:pt x="13624" y="5803"/>
                      </a:cubicBezTo>
                      <a:cubicBezTo>
                        <a:pt x="14051" y="9446"/>
                        <a:pt x="11346" y="12749"/>
                        <a:pt x="7588" y="13233"/>
                      </a:cubicBezTo>
                      <a:cubicBezTo>
                        <a:pt x="3831" y="13688"/>
                        <a:pt x="471" y="11126"/>
                        <a:pt x="44" y="7482"/>
                      </a:cubicBezTo>
                      <a:cubicBezTo>
                        <a:pt x="-383" y="3838"/>
                        <a:pt x="2322" y="507"/>
                        <a:pt x="6080" y="52"/>
                      </a:cubicBezTo>
                      <a:close/>
                    </a:path>
                  </a:pathLst>
                </a:custGeom>
                <a:grpFill/>
                <a:ln w="2845" cap="flat">
                  <a:noFill/>
                  <a:prstDash val="solid"/>
                  <a:miter/>
                </a:ln>
              </p:spPr>
              <p:txBody>
                <a:bodyPr rtlCol="0" anchor="ctr"/>
                <a:lstStyle/>
                <a:p>
                  <a:endParaRPr lang="en-US"/>
                </a:p>
              </p:txBody>
            </p:sp>
            <p:sp>
              <p:nvSpPr>
                <p:cNvPr id="1225" name="Freeform: Shape 1224">
                  <a:extLst>
                    <a:ext uri="{FF2B5EF4-FFF2-40B4-BE49-F238E27FC236}">
                      <a16:creationId xmlns:a16="http://schemas.microsoft.com/office/drawing/2014/main" id="{09C755EE-90EF-CA24-31F5-65AAECDBBD76}"/>
                    </a:ext>
                  </a:extLst>
                </p:cNvPr>
                <p:cNvSpPr/>
                <p:nvPr/>
              </p:nvSpPr>
              <p:spPr>
                <a:xfrm>
                  <a:off x="6454063" y="921582"/>
                  <a:ext cx="11369" cy="11028"/>
                </a:xfrm>
                <a:custGeom>
                  <a:avLst/>
                  <a:gdLst>
                    <a:gd name="connsiteX0" fmla="*/ 5201 w 11369"/>
                    <a:gd name="connsiteY0" fmla="*/ 20 h 11028"/>
                    <a:gd name="connsiteX1" fmla="*/ 11350 w 11369"/>
                    <a:gd name="connsiteY1" fmla="*/ 5059 h 11028"/>
                    <a:gd name="connsiteX2" fmla="*/ 6169 w 11369"/>
                    <a:gd name="connsiteY2" fmla="*/ 11009 h 11028"/>
                    <a:gd name="connsiteX3" fmla="*/ 19 w 11369"/>
                    <a:gd name="connsiteY3" fmla="*/ 5970 h 11028"/>
                    <a:gd name="connsiteX4" fmla="*/ 5201 w 11369"/>
                    <a:gd name="connsiteY4" fmla="*/ 20 h 11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9" h="11028">
                      <a:moveTo>
                        <a:pt x="5201" y="20"/>
                      </a:moveTo>
                      <a:cubicBezTo>
                        <a:pt x="8332" y="-236"/>
                        <a:pt x="11065" y="2013"/>
                        <a:pt x="11350" y="5059"/>
                      </a:cubicBezTo>
                      <a:cubicBezTo>
                        <a:pt x="11606" y="8076"/>
                        <a:pt x="9300" y="10752"/>
                        <a:pt x="6169" y="11009"/>
                      </a:cubicBezTo>
                      <a:cubicBezTo>
                        <a:pt x="3037" y="11265"/>
                        <a:pt x="304" y="9016"/>
                        <a:pt x="19" y="5970"/>
                      </a:cubicBezTo>
                      <a:cubicBezTo>
                        <a:pt x="-237" y="2924"/>
                        <a:pt x="2069" y="276"/>
                        <a:pt x="5201" y="20"/>
                      </a:cubicBezTo>
                      <a:close/>
                    </a:path>
                  </a:pathLst>
                </a:custGeom>
                <a:grpFill/>
                <a:ln w="2845" cap="flat">
                  <a:noFill/>
                  <a:prstDash val="solid"/>
                  <a:miter/>
                </a:ln>
              </p:spPr>
              <p:txBody>
                <a:bodyPr rtlCol="0" anchor="ctr"/>
                <a:lstStyle/>
                <a:p>
                  <a:endParaRPr lang="en-US"/>
                </a:p>
              </p:txBody>
            </p:sp>
            <p:sp>
              <p:nvSpPr>
                <p:cNvPr id="1226" name="Freeform: Shape 1225">
                  <a:extLst>
                    <a:ext uri="{FF2B5EF4-FFF2-40B4-BE49-F238E27FC236}">
                      <a16:creationId xmlns:a16="http://schemas.microsoft.com/office/drawing/2014/main" id="{0CC05376-11D5-90D0-453B-F2ED086AB818}"/>
                    </a:ext>
                  </a:extLst>
                </p:cNvPr>
                <p:cNvSpPr/>
                <p:nvPr/>
              </p:nvSpPr>
              <p:spPr>
                <a:xfrm>
                  <a:off x="6444173" y="741507"/>
                  <a:ext cx="9058" cy="8806"/>
                </a:xfrm>
                <a:custGeom>
                  <a:avLst/>
                  <a:gdLst>
                    <a:gd name="connsiteX0" fmla="*/ 4358 w 9058"/>
                    <a:gd name="connsiteY0" fmla="*/ 5 h 8806"/>
                    <a:gd name="connsiteX1" fmla="*/ 9056 w 9058"/>
                    <a:gd name="connsiteY1" fmla="*/ 4218 h 8806"/>
                    <a:gd name="connsiteX2" fmla="*/ 4700 w 9058"/>
                    <a:gd name="connsiteY2" fmla="*/ 8802 h 8806"/>
                    <a:gd name="connsiteX3" fmla="*/ 3 w 9058"/>
                    <a:gd name="connsiteY3" fmla="*/ 4588 h 8806"/>
                    <a:gd name="connsiteX4" fmla="*/ 4358 w 9058"/>
                    <a:gd name="connsiteY4" fmla="*/ 5 h 8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8" h="8806">
                      <a:moveTo>
                        <a:pt x="4358" y="5"/>
                      </a:moveTo>
                      <a:cubicBezTo>
                        <a:pt x="6864" y="-109"/>
                        <a:pt x="8942" y="1798"/>
                        <a:pt x="9056" y="4218"/>
                      </a:cubicBezTo>
                      <a:cubicBezTo>
                        <a:pt x="9141" y="6638"/>
                        <a:pt x="7205" y="8688"/>
                        <a:pt x="4700" y="8802"/>
                      </a:cubicBezTo>
                      <a:cubicBezTo>
                        <a:pt x="2195" y="8915"/>
                        <a:pt x="117" y="7037"/>
                        <a:pt x="3" y="4588"/>
                      </a:cubicBezTo>
                      <a:cubicBezTo>
                        <a:pt x="-83" y="2168"/>
                        <a:pt x="1853" y="119"/>
                        <a:pt x="4358" y="5"/>
                      </a:cubicBezTo>
                      <a:close/>
                    </a:path>
                  </a:pathLst>
                </a:custGeom>
                <a:grpFill/>
                <a:ln w="2845" cap="flat">
                  <a:noFill/>
                  <a:prstDash val="solid"/>
                  <a:miter/>
                </a:ln>
              </p:spPr>
              <p:txBody>
                <a:bodyPr rtlCol="0" anchor="ctr"/>
                <a:lstStyle/>
                <a:p>
                  <a:endParaRPr lang="en-US"/>
                </a:p>
              </p:txBody>
            </p:sp>
            <p:sp>
              <p:nvSpPr>
                <p:cNvPr id="1227" name="Freeform: Shape 1226">
                  <a:extLst>
                    <a:ext uri="{FF2B5EF4-FFF2-40B4-BE49-F238E27FC236}">
                      <a16:creationId xmlns:a16="http://schemas.microsoft.com/office/drawing/2014/main" id="{EC74D132-7435-5BCF-EB78-3DD632A6FE81}"/>
                    </a:ext>
                  </a:extLst>
                </p:cNvPr>
                <p:cNvSpPr/>
                <p:nvPr/>
              </p:nvSpPr>
              <p:spPr>
                <a:xfrm>
                  <a:off x="6441243" y="561137"/>
                  <a:ext cx="6747" cy="6547"/>
                </a:xfrm>
                <a:custGeom>
                  <a:avLst/>
                  <a:gdLst>
                    <a:gd name="connsiteX0" fmla="*/ 3331 w 6747"/>
                    <a:gd name="connsiteY0" fmla="*/ 0 h 6547"/>
                    <a:gd name="connsiteX1" fmla="*/ 6747 w 6747"/>
                    <a:gd name="connsiteY1" fmla="*/ 3274 h 6547"/>
                    <a:gd name="connsiteX2" fmla="*/ 3416 w 6747"/>
                    <a:gd name="connsiteY2" fmla="*/ 6548 h 6547"/>
                    <a:gd name="connsiteX3" fmla="*/ 0 w 6747"/>
                    <a:gd name="connsiteY3" fmla="*/ 3274 h 6547"/>
                    <a:gd name="connsiteX4" fmla="*/ 3331 w 6747"/>
                    <a:gd name="connsiteY4" fmla="*/ 0 h 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7" h="6547">
                      <a:moveTo>
                        <a:pt x="3331" y="0"/>
                      </a:moveTo>
                      <a:cubicBezTo>
                        <a:pt x="5181" y="0"/>
                        <a:pt x="6719" y="1452"/>
                        <a:pt x="6747" y="3274"/>
                      </a:cubicBezTo>
                      <a:cubicBezTo>
                        <a:pt x="6747" y="5067"/>
                        <a:pt x="5267" y="6548"/>
                        <a:pt x="3416" y="6548"/>
                      </a:cubicBezTo>
                      <a:cubicBezTo>
                        <a:pt x="1566" y="6548"/>
                        <a:pt x="28" y="5096"/>
                        <a:pt x="0" y="3274"/>
                      </a:cubicBezTo>
                      <a:cubicBezTo>
                        <a:pt x="0" y="1452"/>
                        <a:pt x="1480" y="0"/>
                        <a:pt x="3331" y="0"/>
                      </a:cubicBezTo>
                      <a:close/>
                    </a:path>
                  </a:pathLst>
                </a:custGeom>
                <a:grpFill/>
                <a:ln w="2845" cap="flat">
                  <a:noFill/>
                  <a:prstDash val="solid"/>
                  <a:miter/>
                </a:ln>
              </p:spPr>
              <p:txBody>
                <a:bodyPr rtlCol="0" anchor="ctr"/>
                <a:lstStyle/>
                <a:p>
                  <a:endParaRPr lang="en-US"/>
                </a:p>
              </p:txBody>
            </p:sp>
          </p:grpSp>
          <p:grpSp>
            <p:nvGrpSpPr>
              <p:cNvPr id="733" name="Graphic 9">
                <a:extLst>
                  <a:ext uri="{FF2B5EF4-FFF2-40B4-BE49-F238E27FC236}">
                    <a16:creationId xmlns:a16="http://schemas.microsoft.com/office/drawing/2014/main" id="{74972CD3-4BD2-D324-0EF2-8FA90297C821}"/>
                  </a:ext>
                </a:extLst>
              </p:cNvPr>
              <p:cNvGrpSpPr/>
              <p:nvPr/>
            </p:nvGrpSpPr>
            <p:grpSpPr>
              <a:xfrm>
                <a:off x="6264285" y="560881"/>
                <a:ext cx="5918209" cy="4646049"/>
                <a:chOff x="6264285" y="560881"/>
                <a:chExt cx="5918209" cy="4646049"/>
              </a:xfrm>
              <a:grpFill/>
            </p:grpSpPr>
            <p:sp>
              <p:nvSpPr>
                <p:cNvPr id="1136" name="Freeform: Shape 1135">
                  <a:extLst>
                    <a:ext uri="{FF2B5EF4-FFF2-40B4-BE49-F238E27FC236}">
                      <a16:creationId xmlns:a16="http://schemas.microsoft.com/office/drawing/2014/main" id="{4143F0BB-04FB-E2A7-75A7-01A3140DEAAA}"/>
                    </a:ext>
                  </a:extLst>
                </p:cNvPr>
                <p:cNvSpPr/>
                <p:nvPr/>
              </p:nvSpPr>
              <p:spPr>
                <a:xfrm>
                  <a:off x="12070584" y="4925707"/>
                  <a:ext cx="111909" cy="114776"/>
                </a:xfrm>
                <a:custGeom>
                  <a:avLst/>
                  <a:gdLst>
                    <a:gd name="connsiteX0" fmla="*/ 2076 w 111909"/>
                    <a:gd name="connsiteY0" fmla="*/ 72149 h 114776"/>
                    <a:gd name="connsiteX1" fmla="*/ 40195 w 111909"/>
                    <a:gd name="connsiteY1" fmla="*/ 2202 h 114776"/>
                    <a:gd name="connsiteX2" fmla="*/ 109430 w 111909"/>
                    <a:gd name="connsiteY2" fmla="*/ 41574 h 114776"/>
                    <a:gd name="connsiteX3" fmla="*/ 71681 w 111909"/>
                    <a:gd name="connsiteY3" fmla="*/ 112773 h 114776"/>
                    <a:gd name="connsiteX4" fmla="*/ 2076 w 111909"/>
                    <a:gd name="connsiteY4" fmla="*/ 72120 h 114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09" h="114776">
                      <a:moveTo>
                        <a:pt x="2076" y="72149"/>
                      </a:moveTo>
                      <a:cubicBezTo>
                        <a:pt x="-6180" y="41460"/>
                        <a:pt x="10930" y="10259"/>
                        <a:pt x="40195" y="2202"/>
                      </a:cubicBezTo>
                      <a:cubicBezTo>
                        <a:pt x="69290" y="-6452"/>
                        <a:pt x="100292" y="11170"/>
                        <a:pt x="109430" y="41574"/>
                      </a:cubicBezTo>
                      <a:cubicBezTo>
                        <a:pt x="118568" y="71978"/>
                        <a:pt x="101658" y="103862"/>
                        <a:pt x="71681" y="112773"/>
                      </a:cubicBezTo>
                      <a:cubicBezTo>
                        <a:pt x="41533" y="121086"/>
                        <a:pt x="10332" y="102752"/>
                        <a:pt x="2076" y="72120"/>
                      </a:cubicBezTo>
                      <a:close/>
                    </a:path>
                  </a:pathLst>
                </a:custGeom>
                <a:grpFill/>
                <a:ln w="2845" cap="flat">
                  <a:noFill/>
                  <a:prstDash val="solid"/>
                  <a:miter/>
                </a:ln>
              </p:spPr>
              <p:txBody>
                <a:bodyPr rtlCol="0" anchor="ctr"/>
                <a:lstStyle/>
                <a:p>
                  <a:endParaRPr lang="en-US"/>
                </a:p>
              </p:txBody>
            </p:sp>
            <p:sp>
              <p:nvSpPr>
                <p:cNvPr id="1137" name="Freeform: Shape 1136">
                  <a:extLst>
                    <a:ext uri="{FF2B5EF4-FFF2-40B4-BE49-F238E27FC236}">
                      <a16:creationId xmlns:a16="http://schemas.microsoft.com/office/drawing/2014/main" id="{DBE802D4-647E-85D1-ABD3-5E44A1BE500C}"/>
                    </a:ext>
                  </a:extLst>
                </p:cNvPr>
                <p:cNvSpPr/>
                <p:nvPr/>
              </p:nvSpPr>
              <p:spPr>
                <a:xfrm>
                  <a:off x="11889207" y="4974616"/>
                  <a:ext cx="109510" cy="112508"/>
                </a:xfrm>
                <a:custGeom>
                  <a:avLst/>
                  <a:gdLst>
                    <a:gd name="connsiteX0" fmla="*/ 1456 w 109510"/>
                    <a:gd name="connsiteY0" fmla="*/ 68846 h 112508"/>
                    <a:gd name="connsiteX1" fmla="*/ 8117 w 109510"/>
                    <a:gd name="connsiteY1" fmla="*/ 26599 h 112508"/>
                    <a:gd name="connsiteX2" fmla="*/ 41482 w 109510"/>
                    <a:gd name="connsiteY2" fmla="*/ 1490 h 112508"/>
                    <a:gd name="connsiteX3" fmla="*/ 107728 w 109510"/>
                    <a:gd name="connsiteY3" fmla="*/ 43253 h 112508"/>
                    <a:gd name="connsiteX4" fmla="*/ 67787 w 109510"/>
                    <a:gd name="connsiteY4" fmla="*/ 110951 h 112508"/>
                    <a:gd name="connsiteX5" fmla="*/ 26052 w 109510"/>
                    <a:gd name="connsiteY5" fmla="*/ 104147 h 112508"/>
                    <a:gd name="connsiteX6" fmla="*/ 1456 w 109510"/>
                    <a:gd name="connsiteY6" fmla="*/ 68846 h 11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10" h="112508">
                      <a:moveTo>
                        <a:pt x="1456" y="68846"/>
                      </a:moveTo>
                      <a:cubicBezTo>
                        <a:pt x="-1989" y="53644"/>
                        <a:pt x="858" y="38727"/>
                        <a:pt x="8117" y="26599"/>
                      </a:cubicBezTo>
                      <a:cubicBezTo>
                        <a:pt x="15348" y="14358"/>
                        <a:pt x="26992" y="5020"/>
                        <a:pt x="41482" y="1490"/>
                      </a:cubicBezTo>
                      <a:cubicBezTo>
                        <a:pt x="70378" y="-5570"/>
                        <a:pt x="100041" y="13134"/>
                        <a:pt x="107728" y="43253"/>
                      </a:cubicBezTo>
                      <a:cubicBezTo>
                        <a:pt x="115414" y="73373"/>
                        <a:pt x="97536" y="103691"/>
                        <a:pt x="67787" y="110951"/>
                      </a:cubicBezTo>
                      <a:cubicBezTo>
                        <a:pt x="52926" y="114566"/>
                        <a:pt x="38038" y="111720"/>
                        <a:pt x="26052" y="104147"/>
                      </a:cubicBezTo>
                      <a:cubicBezTo>
                        <a:pt x="14039" y="96489"/>
                        <a:pt x="4901" y="83963"/>
                        <a:pt x="1456" y="68846"/>
                      </a:cubicBezTo>
                      <a:close/>
                    </a:path>
                  </a:pathLst>
                </a:custGeom>
                <a:grpFill/>
                <a:ln w="2845" cap="flat">
                  <a:noFill/>
                  <a:prstDash val="solid"/>
                  <a:miter/>
                </a:ln>
              </p:spPr>
              <p:txBody>
                <a:bodyPr rtlCol="0" anchor="ctr"/>
                <a:lstStyle/>
                <a:p>
                  <a:endParaRPr lang="en-US"/>
                </a:p>
              </p:txBody>
            </p:sp>
            <p:sp>
              <p:nvSpPr>
                <p:cNvPr id="1138" name="Freeform: Shape 1137">
                  <a:extLst>
                    <a:ext uri="{FF2B5EF4-FFF2-40B4-BE49-F238E27FC236}">
                      <a16:creationId xmlns:a16="http://schemas.microsoft.com/office/drawing/2014/main" id="{92FB2898-98B3-EC23-04D8-7DB87AC248F7}"/>
                    </a:ext>
                  </a:extLst>
                </p:cNvPr>
                <p:cNvSpPr/>
                <p:nvPr/>
              </p:nvSpPr>
              <p:spPr>
                <a:xfrm>
                  <a:off x="11705925" y="5016235"/>
                  <a:ext cx="107129" cy="109978"/>
                </a:xfrm>
                <a:custGeom>
                  <a:avLst/>
                  <a:gdLst>
                    <a:gd name="connsiteX0" fmla="*/ 948 w 107129"/>
                    <a:gd name="connsiteY0" fmla="*/ 65032 h 109978"/>
                    <a:gd name="connsiteX1" fmla="*/ 42825 w 107129"/>
                    <a:gd name="connsiteY1" fmla="*/ 922 h 109978"/>
                    <a:gd name="connsiteX2" fmla="*/ 82766 w 107129"/>
                    <a:gd name="connsiteY2" fmla="*/ 9576 h 109978"/>
                    <a:gd name="connsiteX3" fmla="*/ 105910 w 107129"/>
                    <a:gd name="connsiteY3" fmla="*/ 44393 h 109978"/>
                    <a:gd name="connsiteX4" fmla="*/ 98452 w 107129"/>
                    <a:gd name="connsiteY4" fmla="*/ 85871 h 109978"/>
                    <a:gd name="connsiteX5" fmla="*/ 64147 w 107129"/>
                    <a:gd name="connsiteY5" fmla="*/ 109016 h 109978"/>
                    <a:gd name="connsiteX6" fmla="*/ 948 w 107129"/>
                    <a:gd name="connsiteY6" fmla="*/ 65032 h 10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29" h="109978">
                      <a:moveTo>
                        <a:pt x="948" y="65032"/>
                      </a:moveTo>
                      <a:cubicBezTo>
                        <a:pt x="-4519" y="35112"/>
                        <a:pt x="14214" y="6388"/>
                        <a:pt x="42825" y="922"/>
                      </a:cubicBezTo>
                      <a:cubicBezTo>
                        <a:pt x="57144" y="-1868"/>
                        <a:pt x="71350" y="1861"/>
                        <a:pt x="82766" y="9576"/>
                      </a:cubicBezTo>
                      <a:cubicBezTo>
                        <a:pt x="94153" y="17291"/>
                        <a:pt x="102807" y="29504"/>
                        <a:pt x="105910" y="44393"/>
                      </a:cubicBezTo>
                      <a:cubicBezTo>
                        <a:pt x="109042" y="59282"/>
                        <a:pt x="105995" y="74029"/>
                        <a:pt x="98452" y="85871"/>
                      </a:cubicBezTo>
                      <a:cubicBezTo>
                        <a:pt x="90936" y="97714"/>
                        <a:pt x="78808" y="106140"/>
                        <a:pt x="64147" y="109016"/>
                      </a:cubicBezTo>
                      <a:cubicBezTo>
                        <a:pt x="34711" y="114652"/>
                        <a:pt x="6442" y="94953"/>
                        <a:pt x="948" y="65032"/>
                      </a:cubicBezTo>
                      <a:close/>
                    </a:path>
                  </a:pathLst>
                </a:custGeom>
                <a:grpFill/>
                <a:ln w="2845" cap="flat">
                  <a:noFill/>
                  <a:prstDash val="solid"/>
                  <a:miter/>
                </a:ln>
              </p:spPr>
              <p:txBody>
                <a:bodyPr rtlCol="0" anchor="ctr"/>
                <a:lstStyle/>
                <a:p>
                  <a:endParaRPr lang="en-US"/>
                </a:p>
              </p:txBody>
            </p:sp>
            <p:sp>
              <p:nvSpPr>
                <p:cNvPr id="1139" name="Freeform: Shape 1138">
                  <a:extLst>
                    <a:ext uri="{FF2B5EF4-FFF2-40B4-BE49-F238E27FC236}">
                      <a16:creationId xmlns:a16="http://schemas.microsoft.com/office/drawing/2014/main" id="{6503F2A4-AB28-9AA1-7100-0E3E932E4995}"/>
                    </a:ext>
                  </a:extLst>
                </p:cNvPr>
                <p:cNvSpPr/>
                <p:nvPr/>
              </p:nvSpPr>
              <p:spPr>
                <a:xfrm>
                  <a:off x="11521147" y="5050159"/>
                  <a:ext cx="104763" cy="107846"/>
                </a:xfrm>
                <a:custGeom>
                  <a:avLst/>
                  <a:gdLst>
                    <a:gd name="connsiteX0" fmla="*/ 568 w 104763"/>
                    <a:gd name="connsiteY0" fmla="*/ 61370 h 107846"/>
                    <a:gd name="connsiteX1" fmla="*/ 10218 w 104763"/>
                    <a:gd name="connsiteY1" fmla="*/ 21543 h 107846"/>
                    <a:gd name="connsiteX2" fmla="*/ 24852 w 104763"/>
                    <a:gd name="connsiteY2" fmla="*/ 7850 h 107846"/>
                    <a:gd name="connsiteX3" fmla="*/ 44125 w 104763"/>
                    <a:gd name="connsiteY3" fmla="*/ 676 h 107846"/>
                    <a:gd name="connsiteX4" fmla="*/ 103993 w 104763"/>
                    <a:gd name="connsiteY4" fmla="*/ 45371 h 107846"/>
                    <a:gd name="connsiteX5" fmla="*/ 60607 w 104763"/>
                    <a:gd name="connsiteY5" fmla="*/ 107176 h 107846"/>
                    <a:gd name="connsiteX6" fmla="*/ 39598 w 104763"/>
                    <a:gd name="connsiteY6" fmla="*/ 106037 h 107846"/>
                    <a:gd name="connsiteX7" fmla="*/ 21264 w 104763"/>
                    <a:gd name="connsiteY7" fmla="*/ 96927 h 107846"/>
                    <a:gd name="connsiteX8" fmla="*/ 568 w 104763"/>
                    <a:gd name="connsiteY8" fmla="*/ 61342 h 10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63" h="107846">
                      <a:moveTo>
                        <a:pt x="568" y="61370"/>
                      </a:moveTo>
                      <a:cubicBezTo>
                        <a:pt x="-1539" y="46624"/>
                        <a:pt x="2333" y="32504"/>
                        <a:pt x="10218" y="21543"/>
                      </a:cubicBezTo>
                      <a:cubicBezTo>
                        <a:pt x="14176" y="16077"/>
                        <a:pt x="19101" y="11380"/>
                        <a:pt x="24852" y="7850"/>
                      </a:cubicBezTo>
                      <a:cubicBezTo>
                        <a:pt x="30574" y="4291"/>
                        <a:pt x="37092" y="1900"/>
                        <a:pt x="44125" y="676"/>
                      </a:cubicBezTo>
                      <a:cubicBezTo>
                        <a:pt x="72251" y="-3993"/>
                        <a:pt x="99039" y="16020"/>
                        <a:pt x="103993" y="45371"/>
                      </a:cubicBezTo>
                      <a:cubicBezTo>
                        <a:pt x="108947" y="74722"/>
                        <a:pt x="89503" y="102393"/>
                        <a:pt x="60607" y="107176"/>
                      </a:cubicBezTo>
                      <a:cubicBezTo>
                        <a:pt x="53405" y="108428"/>
                        <a:pt x="46288" y="107859"/>
                        <a:pt x="39598" y="106037"/>
                      </a:cubicBezTo>
                      <a:cubicBezTo>
                        <a:pt x="32936" y="104215"/>
                        <a:pt x="26702" y="101112"/>
                        <a:pt x="21264" y="96927"/>
                      </a:cubicBezTo>
                      <a:cubicBezTo>
                        <a:pt x="10389" y="88614"/>
                        <a:pt x="2675" y="76088"/>
                        <a:pt x="568" y="61342"/>
                      </a:cubicBezTo>
                      <a:close/>
                    </a:path>
                  </a:pathLst>
                </a:custGeom>
                <a:grpFill/>
                <a:ln w="2845" cap="flat">
                  <a:noFill/>
                  <a:prstDash val="solid"/>
                  <a:miter/>
                </a:ln>
              </p:spPr>
              <p:txBody>
                <a:bodyPr rtlCol="0" anchor="ctr"/>
                <a:lstStyle/>
                <a:p>
                  <a:endParaRPr lang="en-US"/>
                </a:p>
              </p:txBody>
            </p:sp>
            <p:sp>
              <p:nvSpPr>
                <p:cNvPr id="1140" name="Freeform: Shape 1139">
                  <a:extLst>
                    <a:ext uri="{FF2B5EF4-FFF2-40B4-BE49-F238E27FC236}">
                      <a16:creationId xmlns:a16="http://schemas.microsoft.com/office/drawing/2014/main" id="{78CF7FC4-9FC6-FDA0-07C5-C1076B05A846}"/>
                    </a:ext>
                  </a:extLst>
                </p:cNvPr>
                <p:cNvSpPr/>
                <p:nvPr/>
              </p:nvSpPr>
              <p:spPr>
                <a:xfrm>
                  <a:off x="11335230" y="5076168"/>
                  <a:ext cx="102360" cy="105356"/>
                </a:xfrm>
                <a:custGeom>
                  <a:avLst/>
                  <a:gdLst>
                    <a:gd name="connsiteX0" fmla="*/ 274 w 102360"/>
                    <a:gd name="connsiteY0" fmla="*/ 58478 h 105356"/>
                    <a:gd name="connsiteX1" fmla="*/ 45197 w 102360"/>
                    <a:gd name="connsiteY1" fmla="*/ 317 h 105356"/>
                    <a:gd name="connsiteX2" fmla="*/ 101934 w 102360"/>
                    <a:gd name="connsiteY2" fmla="*/ 46863 h 105356"/>
                    <a:gd name="connsiteX3" fmla="*/ 57012 w 102360"/>
                    <a:gd name="connsiteY3" fmla="*/ 105023 h 105356"/>
                    <a:gd name="connsiteX4" fmla="*/ 274 w 102360"/>
                    <a:gd name="connsiteY4" fmla="*/ 58478 h 105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60" h="105356">
                      <a:moveTo>
                        <a:pt x="274" y="58478"/>
                      </a:moveTo>
                      <a:cubicBezTo>
                        <a:pt x="-2602" y="29525"/>
                        <a:pt x="17497" y="3477"/>
                        <a:pt x="45197" y="317"/>
                      </a:cubicBezTo>
                      <a:cubicBezTo>
                        <a:pt x="72896" y="-2843"/>
                        <a:pt x="98290" y="17996"/>
                        <a:pt x="101934" y="46863"/>
                      </a:cubicBezTo>
                      <a:cubicBezTo>
                        <a:pt x="105578" y="75729"/>
                        <a:pt x="85451" y="101778"/>
                        <a:pt x="57012" y="105023"/>
                      </a:cubicBezTo>
                      <a:cubicBezTo>
                        <a:pt x="28572" y="108268"/>
                        <a:pt x="3149" y="87430"/>
                        <a:pt x="274" y="58478"/>
                      </a:cubicBezTo>
                      <a:close/>
                    </a:path>
                  </a:pathLst>
                </a:custGeom>
                <a:grpFill/>
                <a:ln w="2845" cap="flat">
                  <a:noFill/>
                  <a:prstDash val="solid"/>
                  <a:miter/>
                </a:ln>
              </p:spPr>
              <p:txBody>
                <a:bodyPr rtlCol="0" anchor="ctr"/>
                <a:lstStyle/>
                <a:p>
                  <a:endParaRPr lang="en-US"/>
                </a:p>
              </p:txBody>
            </p:sp>
            <p:sp>
              <p:nvSpPr>
                <p:cNvPr id="1141" name="Freeform: Shape 1140">
                  <a:extLst>
                    <a:ext uri="{FF2B5EF4-FFF2-40B4-BE49-F238E27FC236}">
                      <a16:creationId xmlns:a16="http://schemas.microsoft.com/office/drawing/2014/main" id="{BF3435EA-CF53-2CB6-69F5-8A45B3023F9D}"/>
                    </a:ext>
                  </a:extLst>
                </p:cNvPr>
                <p:cNvSpPr/>
                <p:nvPr/>
              </p:nvSpPr>
              <p:spPr>
                <a:xfrm>
                  <a:off x="11148372" y="5094838"/>
                  <a:ext cx="99972" cy="102966"/>
                </a:xfrm>
                <a:custGeom>
                  <a:avLst/>
                  <a:gdLst>
                    <a:gd name="connsiteX0" fmla="*/ 95 w 99972"/>
                    <a:gd name="connsiteY0" fmla="*/ 54612 h 102966"/>
                    <a:gd name="connsiteX1" fmla="*/ 46299 w 99972"/>
                    <a:gd name="connsiteY1" fmla="*/ 95 h 102966"/>
                    <a:gd name="connsiteX2" fmla="*/ 65800 w 99972"/>
                    <a:gd name="connsiteY2" fmla="*/ 2914 h 102966"/>
                    <a:gd name="connsiteX3" fmla="*/ 82341 w 99972"/>
                    <a:gd name="connsiteY3" fmla="*/ 12564 h 102966"/>
                    <a:gd name="connsiteX4" fmla="*/ 99791 w 99972"/>
                    <a:gd name="connsiteY4" fmla="*/ 47580 h 102966"/>
                    <a:gd name="connsiteX5" fmla="*/ 88091 w 99972"/>
                    <a:gd name="connsiteY5" fmla="*/ 85187 h 102966"/>
                    <a:gd name="connsiteX6" fmla="*/ 72974 w 99972"/>
                    <a:gd name="connsiteY6" fmla="*/ 97571 h 102966"/>
                    <a:gd name="connsiteX7" fmla="*/ 53644 w 99972"/>
                    <a:gd name="connsiteY7" fmla="*/ 102866 h 102966"/>
                    <a:gd name="connsiteX8" fmla="*/ 67 w 99972"/>
                    <a:gd name="connsiteY8" fmla="*/ 54669 h 1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972" h="102966">
                      <a:moveTo>
                        <a:pt x="95" y="54612"/>
                      </a:moveTo>
                      <a:cubicBezTo>
                        <a:pt x="-1584" y="26229"/>
                        <a:pt x="19113" y="1803"/>
                        <a:pt x="46299" y="95"/>
                      </a:cubicBezTo>
                      <a:cubicBezTo>
                        <a:pt x="53104" y="-332"/>
                        <a:pt x="59708" y="693"/>
                        <a:pt x="65800" y="2914"/>
                      </a:cubicBezTo>
                      <a:cubicBezTo>
                        <a:pt x="71892" y="5049"/>
                        <a:pt x="77500" y="8294"/>
                        <a:pt x="82341" y="12564"/>
                      </a:cubicBezTo>
                      <a:cubicBezTo>
                        <a:pt x="92019" y="21048"/>
                        <a:pt x="98624" y="33403"/>
                        <a:pt x="99791" y="47580"/>
                      </a:cubicBezTo>
                      <a:cubicBezTo>
                        <a:pt x="100959" y="61757"/>
                        <a:pt x="96432" y="75081"/>
                        <a:pt x="88091" y="85187"/>
                      </a:cubicBezTo>
                      <a:cubicBezTo>
                        <a:pt x="83906" y="90225"/>
                        <a:pt x="78782" y="94496"/>
                        <a:pt x="72974" y="97571"/>
                      </a:cubicBezTo>
                      <a:cubicBezTo>
                        <a:pt x="67138" y="100559"/>
                        <a:pt x="60619" y="102410"/>
                        <a:pt x="53644" y="102866"/>
                      </a:cubicBezTo>
                      <a:cubicBezTo>
                        <a:pt x="25717" y="104631"/>
                        <a:pt x="1747" y="83051"/>
                        <a:pt x="67" y="54669"/>
                      </a:cubicBezTo>
                      <a:close/>
                    </a:path>
                  </a:pathLst>
                </a:custGeom>
                <a:grpFill/>
                <a:ln w="2845" cap="flat">
                  <a:noFill/>
                  <a:prstDash val="solid"/>
                  <a:miter/>
                </a:ln>
              </p:spPr>
              <p:txBody>
                <a:bodyPr rtlCol="0" anchor="ctr"/>
                <a:lstStyle/>
                <a:p>
                  <a:endParaRPr lang="en-US"/>
                </a:p>
              </p:txBody>
            </p:sp>
            <p:sp>
              <p:nvSpPr>
                <p:cNvPr id="1142" name="Freeform: Shape 1141">
                  <a:extLst>
                    <a:ext uri="{FF2B5EF4-FFF2-40B4-BE49-F238E27FC236}">
                      <a16:creationId xmlns:a16="http://schemas.microsoft.com/office/drawing/2014/main" id="{993FA7AC-1612-712B-C746-0594B2C4E7C1}"/>
                    </a:ext>
                  </a:extLst>
                </p:cNvPr>
                <p:cNvSpPr/>
                <p:nvPr/>
              </p:nvSpPr>
              <p:spPr>
                <a:xfrm>
                  <a:off x="10960967" y="5105602"/>
                  <a:ext cx="97675" cy="100636"/>
                </a:xfrm>
                <a:custGeom>
                  <a:avLst/>
                  <a:gdLst>
                    <a:gd name="connsiteX0" fmla="*/ 9 w 97675"/>
                    <a:gd name="connsiteY0" fmla="*/ 51591 h 100636"/>
                    <a:gd name="connsiteX1" fmla="*/ 47266 w 97675"/>
                    <a:gd name="connsiteY1" fmla="*/ 35 h 100636"/>
                    <a:gd name="connsiteX2" fmla="*/ 97627 w 97675"/>
                    <a:gd name="connsiteY2" fmla="*/ 48459 h 100636"/>
                    <a:gd name="connsiteX3" fmla="*/ 50398 w 97675"/>
                    <a:gd name="connsiteY3" fmla="*/ 100585 h 100636"/>
                    <a:gd name="connsiteX4" fmla="*/ 38 w 97675"/>
                    <a:gd name="connsiteY4" fmla="*/ 51591 h 100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75" h="100636">
                      <a:moveTo>
                        <a:pt x="9" y="51591"/>
                      </a:moveTo>
                      <a:cubicBezTo>
                        <a:pt x="-504" y="23749"/>
                        <a:pt x="20677" y="1316"/>
                        <a:pt x="47266" y="35"/>
                      </a:cubicBezTo>
                      <a:cubicBezTo>
                        <a:pt x="73884" y="-990"/>
                        <a:pt x="96402" y="20703"/>
                        <a:pt x="97627" y="48459"/>
                      </a:cubicBezTo>
                      <a:cubicBezTo>
                        <a:pt x="98822" y="76216"/>
                        <a:pt x="77671" y="99560"/>
                        <a:pt x="50398" y="100585"/>
                      </a:cubicBezTo>
                      <a:cubicBezTo>
                        <a:pt x="23125" y="101866"/>
                        <a:pt x="550" y="79291"/>
                        <a:pt x="38" y="51591"/>
                      </a:cubicBezTo>
                      <a:close/>
                    </a:path>
                  </a:pathLst>
                </a:custGeom>
                <a:grpFill/>
                <a:ln w="2845" cap="flat">
                  <a:noFill/>
                  <a:prstDash val="solid"/>
                  <a:miter/>
                </a:ln>
              </p:spPr>
              <p:txBody>
                <a:bodyPr rtlCol="0" anchor="ctr"/>
                <a:lstStyle/>
                <a:p>
                  <a:endParaRPr lang="en-US"/>
                </a:p>
              </p:txBody>
            </p:sp>
            <p:sp>
              <p:nvSpPr>
                <p:cNvPr id="1143" name="Freeform: Shape 1142">
                  <a:extLst>
                    <a:ext uri="{FF2B5EF4-FFF2-40B4-BE49-F238E27FC236}">
                      <a16:creationId xmlns:a16="http://schemas.microsoft.com/office/drawing/2014/main" id="{D6F370A1-E38D-B22A-DA65-52B58857F2AC}"/>
                    </a:ext>
                  </a:extLst>
                </p:cNvPr>
                <p:cNvSpPr/>
                <p:nvPr/>
              </p:nvSpPr>
              <p:spPr>
                <a:xfrm>
                  <a:off x="10773330" y="5108736"/>
                  <a:ext cx="95322" cy="98194"/>
                </a:xfrm>
                <a:custGeom>
                  <a:avLst/>
                  <a:gdLst>
                    <a:gd name="connsiteX0" fmla="*/ 11 w 95322"/>
                    <a:gd name="connsiteY0" fmla="*/ 48485 h 98194"/>
                    <a:gd name="connsiteX1" fmla="*/ 48123 w 95322"/>
                    <a:gd name="connsiteY1" fmla="*/ 4 h 98194"/>
                    <a:gd name="connsiteX2" fmla="*/ 95323 w 95322"/>
                    <a:gd name="connsiteY2" fmla="*/ 49624 h 98194"/>
                    <a:gd name="connsiteX3" fmla="*/ 47212 w 95322"/>
                    <a:gd name="connsiteY3" fmla="*/ 98191 h 98194"/>
                    <a:gd name="connsiteX4" fmla="*/ 11 w 95322"/>
                    <a:gd name="connsiteY4" fmla="*/ 48485 h 98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22" h="98194">
                      <a:moveTo>
                        <a:pt x="11" y="48485"/>
                      </a:moveTo>
                      <a:cubicBezTo>
                        <a:pt x="581" y="21384"/>
                        <a:pt x="22131" y="-338"/>
                        <a:pt x="48123" y="4"/>
                      </a:cubicBezTo>
                      <a:cubicBezTo>
                        <a:pt x="74114" y="289"/>
                        <a:pt x="95238" y="22665"/>
                        <a:pt x="95323" y="49624"/>
                      </a:cubicBezTo>
                      <a:cubicBezTo>
                        <a:pt x="95380" y="76897"/>
                        <a:pt x="73858" y="98504"/>
                        <a:pt x="47212" y="98191"/>
                      </a:cubicBezTo>
                      <a:cubicBezTo>
                        <a:pt x="20565" y="97849"/>
                        <a:pt x="-558" y="75615"/>
                        <a:pt x="11" y="48485"/>
                      </a:cubicBezTo>
                      <a:close/>
                    </a:path>
                  </a:pathLst>
                </a:custGeom>
                <a:grpFill/>
                <a:ln w="2845" cap="flat">
                  <a:noFill/>
                  <a:prstDash val="solid"/>
                  <a:miter/>
                </a:ln>
              </p:spPr>
              <p:txBody>
                <a:bodyPr rtlCol="0" anchor="ctr"/>
                <a:lstStyle/>
                <a:p>
                  <a:endParaRPr lang="en-US"/>
                </a:p>
              </p:txBody>
            </p:sp>
            <p:sp>
              <p:nvSpPr>
                <p:cNvPr id="1144" name="Freeform: Shape 1143">
                  <a:extLst>
                    <a:ext uri="{FF2B5EF4-FFF2-40B4-BE49-F238E27FC236}">
                      <a16:creationId xmlns:a16="http://schemas.microsoft.com/office/drawing/2014/main" id="{82EE33B2-AABA-40B6-D8A3-ADB25919A265}"/>
                    </a:ext>
                  </a:extLst>
                </p:cNvPr>
                <p:cNvSpPr/>
                <p:nvPr/>
              </p:nvSpPr>
              <p:spPr>
                <a:xfrm>
                  <a:off x="10585782" y="5104654"/>
                  <a:ext cx="92997" cy="95759"/>
                </a:xfrm>
                <a:custGeom>
                  <a:avLst/>
                  <a:gdLst>
                    <a:gd name="connsiteX0" fmla="*/ 97 w 92997"/>
                    <a:gd name="connsiteY0" fmla="*/ 45052 h 95759"/>
                    <a:gd name="connsiteX1" fmla="*/ 48891 w 92997"/>
                    <a:gd name="connsiteY1" fmla="*/ 72 h 95759"/>
                    <a:gd name="connsiteX2" fmla="*/ 92960 w 92997"/>
                    <a:gd name="connsiteY2" fmla="*/ 49663 h 95759"/>
                    <a:gd name="connsiteX3" fmla="*/ 44108 w 92997"/>
                    <a:gd name="connsiteY3" fmla="*/ 95725 h 95759"/>
                    <a:gd name="connsiteX4" fmla="*/ 97 w 92997"/>
                    <a:gd name="connsiteY4" fmla="*/ 45052 h 95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97" h="95759">
                      <a:moveTo>
                        <a:pt x="97" y="45052"/>
                      </a:moveTo>
                      <a:cubicBezTo>
                        <a:pt x="1719" y="18604"/>
                        <a:pt x="23583" y="-1352"/>
                        <a:pt x="48891" y="72"/>
                      </a:cubicBezTo>
                      <a:cubicBezTo>
                        <a:pt x="74257" y="1039"/>
                        <a:pt x="93985" y="23245"/>
                        <a:pt x="92960" y="49663"/>
                      </a:cubicBezTo>
                      <a:cubicBezTo>
                        <a:pt x="91964" y="76082"/>
                        <a:pt x="70071" y="96721"/>
                        <a:pt x="44108" y="95725"/>
                      </a:cubicBezTo>
                      <a:cubicBezTo>
                        <a:pt x="18145" y="94273"/>
                        <a:pt x="-1555" y="71413"/>
                        <a:pt x="97" y="45052"/>
                      </a:cubicBezTo>
                      <a:close/>
                    </a:path>
                  </a:pathLst>
                </a:custGeom>
                <a:grpFill/>
                <a:ln w="2845" cap="flat">
                  <a:noFill/>
                  <a:prstDash val="solid"/>
                  <a:miter/>
                </a:ln>
              </p:spPr>
              <p:txBody>
                <a:bodyPr rtlCol="0" anchor="ctr"/>
                <a:lstStyle/>
                <a:p>
                  <a:endParaRPr lang="en-US"/>
                </a:p>
              </p:txBody>
            </p:sp>
            <p:sp>
              <p:nvSpPr>
                <p:cNvPr id="1145" name="Freeform: Shape 1144">
                  <a:extLst>
                    <a:ext uri="{FF2B5EF4-FFF2-40B4-BE49-F238E27FC236}">
                      <a16:creationId xmlns:a16="http://schemas.microsoft.com/office/drawing/2014/main" id="{AA6E9F4F-075D-A516-9193-EB29C1F5E630}"/>
                    </a:ext>
                  </a:extLst>
                </p:cNvPr>
                <p:cNvSpPr/>
                <p:nvPr/>
              </p:nvSpPr>
              <p:spPr>
                <a:xfrm>
                  <a:off x="10398564" y="5092317"/>
                  <a:ext cx="90731" cy="93349"/>
                </a:xfrm>
                <a:custGeom>
                  <a:avLst/>
                  <a:gdLst>
                    <a:gd name="connsiteX0" fmla="*/ 249 w 90731"/>
                    <a:gd name="connsiteY0" fmla="*/ 42671 h 93349"/>
                    <a:gd name="connsiteX1" fmla="*/ 49641 w 90731"/>
                    <a:gd name="connsiteY1" fmla="*/ 168 h 93349"/>
                    <a:gd name="connsiteX2" fmla="*/ 90579 w 90731"/>
                    <a:gd name="connsiteY2" fmla="*/ 50670 h 93349"/>
                    <a:gd name="connsiteX3" fmla="*/ 41186 w 90731"/>
                    <a:gd name="connsiteY3" fmla="*/ 93174 h 93349"/>
                    <a:gd name="connsiteX4" fmla="*/ 249 w 90731"/>
                    <a:gd name="connsiteY4" fmla="*/ 42671 h 93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31" h="93349">
                      <a:moveTo>
                        <a:pt x="249" y="42671"/>
                      </a:moveTo>
                      <a:cubicBezTo>
                        <a:pt x="2868" y="17021"/>
                        <a:pt x="24988" y="-1996"/>
                        <a:pt x="49641" y="168"/>
                      </a:cubicBezTo>
                      <a:cubicBezTo>
                        <a:pt x="74295" y="2360"/>
                        <a:pt x="92600" y="24964"/>
                        <a:pt x="90579" y="50670"/>
                      </a:cubicBezTo>
                      <a:cubicBezTo>
                        <a:pt x="88530" y="76377"/>
                        <a:pt x="66438" y="95394"/>
                        <a:pt x="41186" y="93174"/>
                      </a:cubicBezTo>
                      <a:cubicBezTo>
                        <a:pt x="15936" y="90925"/>
                        <a:pt x="-2370" y="68321"/>
                        <a:pt x="249" y="42671"/>
                      </a:cubicBezTo>
                      <a:close/>
                    </a:path>
                  </a:pathLst>
                </a:custGeom>
                <a:grpFill/>
                <a:ln w="2845" cap="flat">
                  <a:noFill/>
                  <a:prstDash val="solid"/>
                  <a:miter/>
                </a:ln>
              </p:spPr>
              <p:txBody>
                <a:bodyPr rtlCol="0" anchor="ctr"/>
                <a:lstStyle/>
                <a:p>
                  <a:endParaRPr lang="en-US"/>
                </a:p>
              </p:txBody>
            </p:sp>
            <p:sp>
              <p:nvSpPr>
                <p:cNvPr id="1146" name="Freeform: Shape 1145">
                  <a:extLst>
                    <a:ext uri="{FF2B5EF4-FFF2-40B4-BE49-F238E27FC236}">
                      <a16:creationId xmlns:a16="http://schemas.microsoft.com/office/drawing/2014/main" id="{A1FDEF56-FFBE-13BD-BD24-2AC2EDF92D0F}"/>
                    </a:ext>
                  </a:extLst>
                </p:cNvPr>
                <p:cNvSpPr/>
                <p:nvPr/>
              </p:nvSpPr>
              <p:spPr>
                <a:xfrm>
                  <a:off x="10212094" y="5072684"/>
                  <a:ext cx="88395" cy="91065"/>
                </a:xfrm>
                <a:custGeom>
                  <a:avLst/>
                  <a:gdLst>
                    <a:gd name="connsiteX0" fmla="*/ 508 w 88395"/>
                    <a:gd name="connsiteY0" fmla="*/ 39387 h 91065"/>
                    <a:gd name="connsiteX1" fmla="*/ 50214 w 88395"/>
                    <a:gd name="connsiteY1" fmla="*/ 414 h 91065"/>
                    <a:gd name="connsiteX2" fmla="*/ 88048 w 88395"/>
                    <a:gd name="connsiteY2" fmla="*/ 51116 h 91065"/>
                    <a:gd name="connsiteX3" fmla="*/ 38257 w 88395"/>
                    <a:gd name="connsiteY3" fmla="*/ 90601 h 91065"/>
                    <a:gd name="connsiteX4" fmla="*/ 480 w 88395"/>
                    <a:gd name="connsiteY4" fmla="*/ 39387 h 91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395" h="91065">
                      <a:moveTo>
                        <a:pt x="508" y="39387"/>
                      </a:moveTo>
                      <a:cubicBezTo>
                        <a:pt x="4095" y="14506"/>
                        <a:pt x="26358" y="-2945"/>
                        <a:pt x="50214" y="414"/>
                      </a:cubicBezTo>
                      <a:cubicBezTo>
                        <a:pt x="74071" y="3973"/>
                        <a:pt x="91066" y="26121"/>
                        <a:pt x="88048" y="51116"/>
                      </a:cubicBezTo>
                      <a:cubicBezTo>
                        <a:pt x="85030" y="76026"/>
                        <a:pt x="62683" y="94245"/>
                        <a:pt x="38257" y="90601"/>
                      </a:cubicBezTo>
                      <a:cubicBezTo>
                        <a:pt x="13803" y="87185"/>
                        <a:pt x="-3107" y="64240"/>
                        <a:pt x="480" y="39387"/>
                      </a:cubicBezTo>
                      <a:close/>
                    </a:path>
                  </a:pathLst>
                </a:custGeom>
                <a:grpFill/>
                <a:ln w="2845" cap="flat">
                  <a:noFill/>
                  <a:prstDash val="solid"/>
                  <a:miter/>
                </a:ln>
              </p:spPr>
              <p:txBody>
                <a:bodyPr rtlCol="0" anchor="ctr"/>
                <a:lstStyle/>
                <a:p>
                  <a:endParaRPr lang="en-US"/>
                </a:p>
              </p:txBody>
            </p:sp>
            <p:sp>
              <p:nvSpPr>
                <p:cNvPr id="1147" name="Freeform: Shape 1146">
                  <a:extLst>
                    <a:ext uri="{FF2B5EF4-FFF2-40B4-BE49-F238E27FC236}">
                      <a16:creationId xmlns:a16="http://schemas.microsoft.com/office/drawing/2014/main" id="{9F5FE277-7CC3-262B-ABA8-FDB123FF880F}"/>
                    </a:ext>
                  </a:extLst>
                </p:cNvPr>
                <p:cNvSpPr/>
                <p:nvPr/>
              </p:nvSpPr>
              <p:spPr>
                <a:xfrm>
                  <a:off x="10026625" y="5045434"/>
                  <a:ext cx="86119" cy="88426"/>
                </a:xfrm>
                <a:custGeom>
                  <a:avLst/>
                  <a:gdLst>
                    <a:gd name="connsiteX0" fmla="*/ 763 w 86119"/>
                    <a:gd name="connsiteY0" fmla="*/ 36545 h 88426"/>
                    <a:gd name="connsiteX1" fmla="*/ 18727 w 86119"/>
                    <a:gd name="connsiteY1" fmla="*/ 8106 h 88426"/>
                    <a:gd name="connsiteX2" fmla="*/ 33730 w 86119"/>
                    <a:gd name="connsiteY2" fmla="*/ 1273 h 88426"/>
                    <a:gd name="connsiteX3" fmla="*/ 50697 w 86119"/>
                    <a:gd name="connsiteY3" fmla="*/ 561 h 88426"/>
                    <a:gd name="connsiteX4" fmla="*/ 85513 w 86119"/>
                    <a:gd name="connsiteY4" fmla="*/ 51235 h 88426"/>
                    <a:gd name="connsiteX5" fmla="*/ 35466 w 86119"/>
                    <a:gd name="connsiteY5" fmla="*/ 87845 h 88426"/>
                    <a:gd name="connsiteX6" fmla="*/ 19410 w 86119"/>
                    <a:gd name="connsiteY6" fmla="*/ 81667 h 88426"/>
                    <a:gd name="connsiteX7" fmla="*/ 7539 w 86119"/>
                    <a:gd name="connsiteY7" fmla="*/ 69768 h 88426"/>
                    <a:gd name="connsiteX8" fmla="*/ 763 w 86119"/>
                    <a:gd name="connsiteY8" fmla="*/ 36574 h 8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19" h="88426">
                      <a:moveTo>
                        <a:pt x="763" y="36545"/>
                      </a:moveTo>
                      <a:cubicBezTo>
                        <a:pt x="2984" y="24503"/>
                        <a:pt x="9703" y="14539"/>
                        <a:pt x="18727" y="8106"/>
                      </a:cubicBezTo>
                      <a:cubicBezTo>
                        <a:pt x="23253" y="4860"/>
                        <a:pt x="28321" y="2611"/>
                        <a:pt x="33730" y="1273"/>
                      </a:cubicBezTo>
                      <a:cubicBezTo>
                        <a:pt x="39167" y="-93"/>
                        <a:pt x="44889" y="-406"/>
                        <a:pt x="50697" y="561"/>
                      </a:cubicBezTo>
                      <a:cubicBezTo>
                        <a:pt x="73870" y="4405"/>
                        <a:pt x="89442" y="27094"/>
                        <a:pt x="85513" y="51235"/>
                      </a:cubicBezTo>
                      <a:cubicBezTo>
                        <a:pt x="81585" y="75376"/>
                        <a:pt x="59180" y="91774"/>
                        <a:pt x="35466" y="87845"/>
                      </a:cubicBezTo>
                      <a:cubicBezTo>
                        <a:pt x="29545" y="86877"/>
                        <a:pt x="24136" y="84714"/>
                        <a:pt x="19410" y="81667"/>
                      </a:cubicBezTo>
                      <a:cubicBezTo>
                        <a:pt x="14684" y="78564"/>
                        <a:pt x="10698" y="74436"/>
                        <a:pt x="7539" y="69768"/>
                      </a:cubicBezTo>
                      <a:cubicBezTo>
                        <a:pt x="1276" y="60402"/>
                        <a:pt x="-1457" y="48616"/>
                        <a:pt x="763" y="36574"/>
                      </a:cubicBezTo>
                      <a:close/>
                    </a:path>
                  </a:pathLst>
                </a:custGeom>
                <a:grpFill/>
                <a:ln w="2845" cap="flat">
                  <a:noFill/>
                  <a:prstDash val="solid"/>
                  <a:miter/>
                </a:ln>
              </p:spPr>
              <p:txBody>
                <a:bodyPr rtlCol="0" anchor="ctr"/>
                <a:lstStyle/>
                <a:p>
                  <a:endParaRPr lang="en-US"/>
                </a:p>
              </p:txBody>
            </p:sp>
            <p:sp>
              <p:nvSpPr>
                <p:cNvPr id="1148" name="Freeform: Shape 1147">
                  <a:extLst>
                    <a:ext uri="{FF2B5EF4-FFF2-40B4-BE49-F238E27FC236}">
                      <a16:creationId xmlns:a16="http://schemas.microsoft.com/office/drawing/2014/main" id="{F8DD5726-8CD9-6BC4-8A92-2C23FFF97AEB}"/>
                    </a:ext>
                  </a:extLst>
                </p:cNvPr>
                <p:cNvSpPr/>
                <p:nvPr/>
              </p:nvSpPr>
              <p:spPr>
                <a:xfrm>
                  <a:off x="9842461" y="5010151"/>
                  <a:ext cx="83822" cy="86103"/>
                </a:xfrm>
                <a:custGeom>
                  <a:avLst/>
                  <a:gdLst>
                    <a:gd name="connsiteX0" fmla="*/ 1107 w 83822"/>
                    <a:gd name="connsiteY0" fmla="*/ 34136 h 86103"/>
                    <a:gd name="connsiteX1" fmla="*/ 51154 w 83822"/>
                    <a:gd name="connsiteY1" fmla="*/ 914 h 86103"/>
                    <a:gd name="connsiteX2" fmla="*/ 82897 w 83822"/>
                    <a:gd name="connsiteY2" fmla="*/ 51929 h 86103"/>
                    <a:gd name="connsiteX3" fmla="*/ 32849 w 83822"/>
                    <a:gd name="connsiteY3" fmla="*/ 85151 h 86103"/>
                    <a:gd name="connsiteX4" fmla="*/ 1107 w 83822"/>
                    <a:gd name="connsiteY4" fmla="*/ 34136 h 8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2" h="86103">
                      <a:moveTo>
                        <a:pt x="1107" y="34136"/>
                      </a:moveTo>
                      <a:cubicBezTo>
                        <a:pt x="6402" y="10935"/>
                        <a:pt x="28807" y="-3926"/>
                        <a:pt x="51154" y="914"/>
                      </a:cubicBezTo>
                      <a:cubicBezTo>
                        <a:pt x="73473" y="5782"/>
                        <a:pt x="87679" y="28613"/>
                        <a:pt x="82897" y="51929"/>
                      </a:cubicBezTo>
                      <a:cubicBezTo>
                        <a:pt x="78114" y="75244"/>
                        <a:pt x="55681" y="90105"/>
                        <a:pt x="32849" y="85151"/>
                      </a:cubicBezTo>
                      <a:cubicBezTo>
                        <a:pt x="10018" y="80169"/>
                        <a:pt x="-4188" y="57338"/>
                        <a:pt x="1107" y="34136"/>
                      </a:cubicBezTo>
                      <a:close/>
                    </a:path>
                  </a:pathLst>
                </a:custGeom>
                <a:grpFill/>
                <a:ln w="2845" cap="flat">
                  <a:noFill/>
                  <a:prstDash val="solid"/>
                  <a:miter/>
                </a:ln>
              </p:spPr>
              <p:txBody>
                <a:bodyPr rtlCol="0" anchor="ctr"/>
                <a:lstStyle/>
                <a:p>
                  <a:endParaRPr lang="en-US"/>
                </a:p>
              </p:txBody>
            </p:sp>
            <p:sp>
              <p:nvSpPr>
                <p:cNvPr id="1149" name="Freeform: Shape 1148">
                  <a:extLst>
                    <a:ext uri="{FF2B5EF4-FFF2-40B4-BE49-F238E27FC236}">
                      <a16:creationId xmlns:a16="http://schemas.microsoft.com/office/drawing/2014/main" id="{93A01D8D-B97D-24A3-256F-6D5780C70710}"/>
                    </a:ext>
                  </a:extLst>
                </p:cNvPr>
                <p:cNvSpPr/>
                <p:nvPr/>
              </p:nvSpPr>
              <p:spPr>
                <a:xfrm>
                  <a:off x="9660012" y="4967550"/>
                  <a:ext cx="81530" cy="83842"/>
                </a:xfrm>
                <a:custGeom>
                  <a:avLst/>
                  <a:gdLst>
                    <a:gd name="connsiteX0" fmla="*/ 1530 w 81530"/>
                    <a:gd name="connsiteY0" fmla="*/ 31274 h 83842"/>
                    <a:gd name="connsiteX1" fmla="*/ 51378 w 81530"/>
                    <a:gd name="connsiteY1" fmla="*/ 1354 h 83842"/>
                    <a:gd name="connsiteX2" fmla="*/ 65698 w 81530"/>
                    <a:gd name="connsiteY2" fmla="*/ 8642 h 83842"/>
                    <a:gd name="connsiteX3" fmla="*/ 75946 w 81530"/>
                    <a:gd name="connsiteY3" fmla="*/ 20399 h 83842"/>
                    <a:gd name="connsiteX4" fmla="*/ 80217 w 81530"/>
                    <a:gd name="connsiteY4" fmla="*/ 51942 h 83842"/>
                    <a:gd name="connsiteX5" fmla="*/ 61342 w 81530"/>
                    <a:gd name="connsiteY5" fmla="*/ 77820 h 83842"/>
                    <a:gd name="connsiteX6" fmla="*/ 46453 w 81530"/>
                    <a:gd name="connsiteY6" fmla="*/ 83428 h 83842"/>
                    <a:gd name="connsiteX7" fmla="*/ 30198 w 81530"/>
                    <a:gd name="connsiteY7" fmla="*/ 82432 h 83842"/>
                    <a:gd name="connsiteX8" fmla="*/ 1502 w 81530"/>
                    <a:gd name="connsiteY8" fmla="*/ 31274 h 8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0" h="83842">
                      <a:moveTo>
                        <a:pt x="1530" y="31274"/>
                      </a:moveTo>
                      <a:cubicBezTo>
                        <a:pt x="7623" y="8955"/>
                        <a:pt x="29914" y="-4453"/>
                        <a:pt x="51378" y="1354"/>
                      </a:cubicBezTo>
                      <a:cubicBezTo>
                        <a:pt x="56759" y="2806"/>
                        <a:pt x="61570" y="5340"/>
                        <a:pt x="65698" y="8642"/>
                      </a:cubicBezTo>
                      <a:cubicBezTo>
                        <a:pt x="69854" y="11859"/>
                        <a:pt x="73328" y="15845"/>
                        <a:pt x="75946" y="20399"/>
                      </a:cubicBezTo>
                      <a:cubicBezTo>
                        <a:pt x="81185" y="29481"/>
                        <a:pt x="83035" y="40726"/>
                        <a:pt x="80217" y="51942"/>
                      </a:cubicBezTo>
                      <a:cubicBezTo>
                        <a:pt x="77398" y="63159"/>
                        <a:pt x="70395" y="72240"/>
                        <a:pt x="61342" y="77820"/>
                      </a:cubicBezTo>
                      <a:cubicBezTo>
                        <a:pt x="56816" y="80610"/>
                        <a:pt x="51748" y="82545"/>
                        <a:pt x="46453" y="83428"/>
                      </a:cubicBezTo>
                      <a:cubicBezTo>
                        <a:pt x="41187" y="84197"/>
                        <a:pt x="35692" y="83912"/>
                        <a:pt x="30198" y="82432"/>
                      </a:cubicBezTo>
                      <a:cubicBezTo>
                        <a:pt x="8277" y="76510"/>
                        <a:pt x="-4562" y="53593"/>
                        <a:pt x="1502" y="31274"/>
                      </a:cubicBezTo>
                      <a:close/>
                    </a:path>
                  </a:pathLst>
                </a:custGeom>
                <a:grpFill/>
                <a:ln w="2845" cap="flat">
                  <a:noFill/>
                  <a:prstDash val="solid"/>
                  <a:miter/>
                </a:ln>
              </p:spPr>
              <p:txBody>
                <a:bodyPr rtlCol="0" anchor="ctr"/>
                <a:lstStyle/>
                <a:p>
                  <a:endParaRPr lang="en-US"/>
                </a:p>
              </p:txBody>
            </p:sp>
            <p:sp>
              <p:nvSpPr>
                <p:cNvPr id="1150" name="Freeform: Shape 1149">
                  <a:extLst>
                    <a:ext uri="{FF2B5EF4-FFF2-40B4-BE49-F238E27FC236}">
                      <a16:creationId xmlns:a16="http://schemas.microsoft.com/office/drawing/2014/main" id="{548EAC97-B4C0-14F2-5992-2A268BD89DF1}"/>
                    </a:ext>
                  </a:extLst>
                </p:cNvPr>
                <p:cNvSpPr/>
                <p:nvPr/>
              </p:nvSpPr>
              <p:spPr>
                <a:xfrm>
                  <a:off x="9479476" y="4917477"/>
                  <a:ext cx="79294" cy="81022"/>
                </a:xfrm>
                <a:custGeom>
                  <a:avLst/>
                  <a:gdLst>
                    <a:gd name="connsiteX0" fmla="*/ 1948 w 79294"/>
                    <a:gd name="connsiteY0" fmla="*/ 28794 h 81022"/>
                    <a:gd name="connsiteX1" fmla="*/ 51597 w 79294"/>
                    <a:gd name="connsiteY1" fmla="*/ 1550 h 81022"/>
                    <a:gd name="connsiteX2" fmla="*/ 77559 w 79294"/>
                    <a:gd name="connsiteY2" fmla="*/ 51740 h 81022"/>
                    <a:gd name="connsiteX3" fmla="*/ 27797 w 79294"/>
                    <a:gd name="connsiteY3" fmla="*/ 79382 h 81022"/>
                    <a:gd name="connsiteX4" fmla="*/ 1948 w 79294"/>
                    <a:gd name="connsiteY4" fmla="*/ 28794 h 81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94" h="81022">
                      <a:moveTo>
                        <a:pt x="1948" y="28794"/>
                      </a:moveTo>
                      <a:cubicBezTo>
                        <a:pt x="8752" y="7357"/>
                        <a:pt x="30843" y="-4428"/>
                        <a:pt x="51597" y="1550"/>
                      </a:cubicBezTo>
                      <a:cubicBezTo>
                        <a:pt x="72293" y="7699"/>
                        <a:pt x="83908" y="30160"/>
                        <a:pt x="77559" y="51740"/>
                      </a:cubicBezTo>
                      <a:cubicBezTo>
                        <a:pt x="71211" y="73318"/>
                        <a:pt x="48921" y="85673"/>
                        <a:pt x="27797" y="79382"/>
                      </a:cubicBezTo>
                      <a:cubicBezTo>
                        <a:pt x="6617" y="73261"/>
                        <a:pt x="-4828" y="50174"/>
                        <a:pt x="1948" y="28794"/>
                      </a:cubicBezTo>
                      <a:close/>
                    </a:path>
                  </a:pathLst>
                </a:custGeom>
                <a:grpFill/>
                <a:ln w="2845" cap="flat">
                  <a:noFill/>
                  <a:prstDash val="solid"/>
                  <a:miter/>
                </a:ln>
              </p:spPr>
              <p:txBody>
                <a:bodyPr rtlCol="0" anchor="ctr"/>
                <a:lstStyle/>
                <a:p>
                  <a:endParaRPr lang="en-US"/>
                </a:p>
              </p:txBody>
            </p:sp>
            <p:sp>
              <p:nvSpPr>
                <p:cNvPr id="1151" name="Freeform: Shape 1150">
                  <a:extLst>
                    <a:ext uri="{FF2B5EF4-FFF2-40B4-BE49-F238E27FC236}">
                      <a16:creationId xmlns:a16="http://schemas.microsoft.com/office/drawing/2014/main" id="{F4FB0ACD-2A58-A9DE-69C3-39F361634449}"/>
                    </a:ext>
                  </a:extLst>
                </p:cNvPr>
                <p:cNvSpPr/>
                <p:nvPr/>
              </p:nvSpPr>
              <p:spPr>
                <a:xfrm>
                  <a:off x="9301244" y="4859566"/>
                  <a:ext cx="76968" cy="78766"/>
                </a:xfrm>
                <a:custGeom>
                  <a:avLst/>
                  <a:gdLst>
                    <a:gd name="connsiteX0" fmla="*/ 2424 w 76968"/>
                    <a:gd name="connsiteY0" fmla="*/ 26609 h 78766"/>
                    <a:gd name="connsiteX1" fmla="*/ 51702 w 76968"/>
                    <a:gd name="connsiteY1" fmla="*/ 2098 h 78766"/>
                    <a:gd name="connsiteX2" fmla="*/ 74762 w 76968"/>
                    <a:gd name="connsiteY2" fmla="*/ 52088 h 78766"/>
                    <a:gd name="connsiteX3" fmla="*/ 25483 w 76968"/>
                    <a:gd name="connsiteY3" fmla="*/ 76599 h 78766"/>
                    <a:gd name="connsiteX4" fmla="*/ 2424 w 76968"/>
                    <a:gd name="connsiteY4" fmla="*/ 26609 h 7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68" h="78766">
                      <a:moveTo>
                        <a:pt x="2424" y="26609"/>
                      </a:moveTo>
                      <a:cubicBezTo>
                        <a:pt x="9854" y="6112"/>
                        <a:pt x="31917" y="-4877"/>
                        <a:pt x="51702" y="2098"/>
                      </a:cubicBezTo>
                      <a:cubicBezTo>
                        <a:pt x="71459" y="9072"/>
                        <a:pt x="81793" y="31448"/>
                        <a:pt x="74762" y="52088"/>
                      </a:cubicBezTo>
                      <a:cubicBezTo>
                        <a:pt x="67730" y="72727"/>
                        <a:pt x="45667" y="83716"/>
                        <a:pt x="25483" y="76599"/>
                      </a:cubicBezTo>
                      <a:cubicBezTo>
                        <a:pt x="5299" y="69482"/>
                        <a:pt x="-5035" y="47106"/>
                        <a:pt x="2424" y="26609"/>
                      </a:cubicBezTo>
                      <a:close/>
                    </a:path>
                  </a:pathLst>
                </a:custGeom>
                <a:grpFill/>
                <a:ln w="2845" cap="flat">
                  <a:noFill/>
                  <a:prstDash val="solid"/>
                  <a:miter/>
                </a:ln>
              </p:spPr>
              <p:txBody>
                <a:bodyPr rtlCol="0" anchor="ctr"/>
                <a:lstStyle/>
                <a:p>
                  <a:endParaRPr lang="en-US"/>
                </a:p>
              </p:txBody>
            </p:sp>
            <p:sp>
              <p:nvSpPr>
                <p:cNvPr id="1152" name="Freeform: Shape 1151">
                  <a:extLst>
                    <a:ext uri="{FF2B5EF4-FFF2-40B4-BE49-F238E27FC236}">
                      <a16:creationId xmlns:a16="http://schemas.microsoft.com/office/drawing/2014/main" id="{DF9BEDB1-3793-A11C-CC5D-0EBB1BC1152A}"/>
                    </a:ext>
                  </a:extLst>
                </p:cNvPr>
                <p:cNvSpPr/>
                <p:nvPr/>
              </p:nvSpPr>
              <p:spPr>
                <a:xfrm>
                  <a:off x="9125637" y="4794540"/>
                  <a:ext cx="74656" cy="76520"/>
                </a:xfrm>
                <a:custGeom>
                  <a:avLst/>
                  <a:gdLst>
                    <a:gd name="connsiteX0" fmla="*/ 2951 w 74656"/>
                    <a:gd name="connsiteY0" fmla="*/ 24165 h 76520"/>
                    <a:gd name="connsiteX1" fmla="*/ 51547 w 74656"/>
                    <a:gd name="connsiteY1" fmla="*/ 2643 h 76520"/>
                    <a:gd name="connsiteX2" fmla="*/ 71958 w 74656"/>
                    <a:gd name="connsiteY2" fmla="*/ 51836 h 76520"/>
                    <a:gd name="connsiteX3" fmla="*/ 23164 w 74656"/>
                    <a:gd name="connsiteY3" fmla="*/ 73785 h 76520"/>
                    <a:gd name="connsiteX4" fmla="*/ 2923 w 74656"/>
                    <a:gd name="connsiteY4" fmla="*/ 24137 h 7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6" h="76520">
                      <a:moveTo>
                        <a:pt x="2951" y="24165"/>
                      </a:moveTo>
                      <a:cubicBezTo>
                        <a:pt x="10979" y="4608"/>
                        <a:pt x="32729" y="-5043"/>
                        <a:pt x="51547" y="2643"/>
                      </a:cubicBezTo>
                      <a:cubicBezTo>
                        <a:pt x="70307" y="10500"/>
                        <a:pt x="79645" y="32022"/>
                        <a:pt x="71958" y="51836"/>
                      </a:cubicBezTo>
                      <a:cubicBezTo>
                        <a:pt x="64357" y="71479"/>
                        <a:pt x="42294" y="81813"/>
                        <a:pt x="23164" y="73785"/>
                      </a:cubicBezTo>
                      <a:cubicBezTo>
                        <a:pt x="3976" y="65956"/>
                        <a:pt x="-5105" y="43723"/>
                        <a:pt x="2923" y="24137"/>
                      </a:cubicBezTo>
                      <a:close/>
                    </a:path>
                  </a:pathLst>
                </a:custGeom>
                <a:grpFill/>
                <a:ln w="2845" cap="flat">
                  <a:noFill/>
                  <a:prstDash val="solid"/>
                  <a:miter/>
                </a:ln>
              </p:spPr>
              <p:txBody>
                <a:bodyPr rtlCol="0" anchor="ctr"/>
                <a:lstStyle/>
                <a:p>
                  <a:endParaRPr lang="en-US"/>
                </a:p>
              </p:txBody>
            </p:sp>
            <p:sp>
              <p:nvSpPr>
                <p:cNvPr id="1153" name="Freeform: Shape 1152">
                  <a:extLst>
                    <a:ext uri="{FF2B5EF4-FFF2-40B4-BE49-F238E27FC236}">
                      <a16:creationId xmlns:a16="http://schemas.microsoft.com/office/drawing/2014/main" id="{73915144-E736-3540-78C8-2D192DB4124C}"/>
                    </a:ext>
                  </a:extLst>
                </p:cNvPr>
                <p:cNvSpPr/>
                <p:nvPr/>
              </p:nvSpPr>
              <p:spPr>
                <a:xfrm>
                  <a:off x="8952896" y="4722443"/>
                  <a:ext cx="72470" cy="73648"/>
                </a:xfrm>
                <a:custGeom>
                  <a:avLst/>
                  <a:gdLst>
                    <a:gd name="connsiteX0" fmla="*/ 3431 w 72470"/>
                    <a:gd name="connsiteY0" fmla="*/ 21932 h 73648"/>
                    <a:gd name="connsiteX1" fmla="*/ 51401 w 72470"/>
                    <a:gd name="connsiteY1" fmla="*/ 2915 h 73648"/>
                    <a:gd name="connsiteX2" fmla="*/ 69250 w 72470"/>
                    <a:gd name="connsiteY2" fmla="*/ 51225 h 73648"/>
                    <a:gd name="connsiteX3" fmla="*/ 21111 w 72470"/>
                    <a:gd name="connsiteY3" fmla="*/ 70641 h 73648"/>
                    <a:gd name="connsiteX4" fmla="*/ 3460 w 72470"/>
                    <a:gd name="connsiteY4" fmla="*/ 21932 h 7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70" h="73648">
                      <a:moveTo>
                        <a:pt x="3431" y="21932"/>
                      </a:moveTo>
                      <a:cubicBezTo>
                        <a:pt x="12000" y="3228"/>
                        <a:pt x="33266" y="-4800"/>
                        <a:pt x="51401" y="2915"/>
                      </a:cubicBezTo>
                      <a:cubicBezTo>
                        <a:pt x="69450" y="10801"/>
                        <a:pt x="77449" y="32436"/>
                        <a:pt x="69250" y="51225"/>
                      </a:cubicBezTo>
                      <a:cubicBezTo>
                        <a:pt x="61051" y="70014"/>
                        <a:pt x="39501" y="78697"/>
                        <a:pt x="21111" y="70641"/>
                      </a:cubicBezTo>
                      <a:cubicBezTo>
                        <a:pt x="2634" y="62755"/>
                        <a:pt x="-5052" y="40465"/>
                        <a:pt x="3460" y="21932"/>
                      </a:cubicBezTo>
                      <a:close/>
                    </a:path>
                  </a:pathLst>
                </a:custGeom>
                <a:grpFill/>
                <a:ln w="2845" cap="flat">
                  <a:noFill/>
                  <a:prstDash val="solid"/>
                  <a:miter/>
                </a:ln>
              </p:spPr>
              <p:txBody>
                <a:bodyPr rtlCol="0" anchor="ctr"/>
                <a:lstStyle/>
                <a:p>
                  <a:endParaRPr lang="en-US"/>
                </a:p>
              </p:txBody>
            </p:sp>
            <p:sp>
              <p:nvSpPr>
                <p:cNvPr id="1154" name="Freeform: Shape 1153">
                  <a:extLst>
                    <a:ext uri="{FF2B5EF4-FFF2-40B4-BE49-F238E27FC236}">
                      <a16:creationId xmlns:a16="http://schemas.microsoft.com/office/drawing/2014/main" id="{78E9462B-4FD1-AE2C-DEE8-B91A6B03512E}"/>
                    </a:ext>
                  </a:extLst>
                </p:cNvPr>
                <p:cNvSpPr/>
                <p:nvPr/>
              </p:nvSpPr>
              <p:spPr>
                <a:xfrm>
                  <a:off x="8783312" y="4642765"/>
                  <a:ext cx="70176" cy="71395"/>
                </a:xfrm>
                <a:custGeom>
                  <a:avLst/>
                  <a:gdLst>
                    <a:gd name="connsiteX0" fmla="*/ 3971 w 70176"/>
                    <a:gd name="connsiteY0" fmla="*/ 20133 h 71395"/>
                    <a:gd name="connsiteX1" fmla="*/ 51200 w 70176"/>
                    <a:gd name="connsiteY1" fmla="*/ 3508 h 71395"/>
                    <a:gd name="connsiteX2" fmla="*/ 66402 w 70176"/>
                    <a:gd name="connsiteY2" fmla="*/ 51163 h 71395"/>
                    <a:gd name="connsiteX3" fmla="*/ 19173 w 70176"/>
                    <a:gd name="connsiteY3" fmla="*/ 67789 h 71395"/>
                    <a:gd name="connsiteX4" fmla="*/ 3971 w 70176"/>
                    <a:gd name="connsiteY4" fmla="*/ 20133 h 7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6" h="71395">
                      <a:moveTo>
                        <a:pt x="3971" y="20133"/>
                      </a:moveTo>
                      <a:cubicBezTo>
                        <a:pt x="12967" y="2454"/>
                        <a:pt x="34119" y="-4976"/>
                        <a:pt x="51200" y="3508"/>
                      </a:cubicBezTo>
                      <a:cubicBezTo>
                        <a:pt x="68281" y="11991"/>
                        <a:pt x="75085" y="33314"/>
                        <a:pt x="66402" y="51163"/>
                      </a:cubicBezTo>
                      <a:cubicBezTo>
                        <a:pt x="57719" y="68985"/>
                        <a:pt x="36595" y="76443"/>
                        <a:pt x="19173" y="67789"/>
                      </a:cubicBezTo>
                      <a:cubicBezTo>
                        <a:pt x="1779" y="59135"/>
                        <a:pt x="-5025" y="37812"/>
                        <a:pt x="3971" y="20133"/>
                      </a:cubicBezTo>
                      <a:close/>
                    </a:path>
                  </a:pathLst>
                </a:custGeom>
                <a:grpFill/>
                <a:ln w="2845" cap="flat">
                  <a:noFill/>
                  <a:prstDash val="solid"/>
                  <a:miter/>
                </a:ln>
              </p:spPr>
              <p:txBody>
                <a:bodyPr rtlCol="0" anchor="ctr"/>
                <a:lstStyle/>
                <a:p>
                  <a:endParaRPr lang="en-US"/>
                </a:p>
              </p:txBody>
            </p:sp>
            <p:sp>
              <p:nvSpPr>
                <p:cNvPr id="1155" name="Freeform: Shape 1154">
                  <a:extLst>
                    <a:ext uri="{FF2B5EF4-FFF2-40B4-BE49-F238E27FC236}">
                      <a16:creationId xmlns:a16="http://schemas.microsoft.com/office/drawing/2014/main" id="{5D4BF3BE-E077-AD8E-7A44-DFFDEDA943C9}"/>
                    </a:ext>
                  </a:extLst>
                </p:cNvPr>
                <p:cNvSpPr/>
                <p:nvPr/>
              </p:nvSpPr>
              <p:spPr>
                <a:xfrm>
                  <a:off x="8617318" y="4556353"/>
                  <a:ext cx="67687" cy="69125"/>
                </a:xfrm>
                <a:custGeom>
                  <a:avLst/>
                  <a:gdLst>
                    <a:gd name="connsiteX0" fmla="*/ 4507 w 67687"/>
                    <a:gd name="connsiteY0" fmla="*/ 18066 h 69125"/>
                    <a:gd name="connsiteX1" fmla="*/ 50655 w 67687"/>
                    <a:gd name="connsiteY1" fmla="*/ 4117 h 69125"/>
                    <a:gd name="connsiteX2" fmla="*/ 66426 w 67687"/>
                    <a:gd name="connsiteY2" fmla="*/ 24586 h 69125"/>
                    <a:gd name="connsiteX3" fmla="*/ 63409 w 67687"/>
                    <a:gd name="connsiteY3" fmla="*/ 50776 h 69125"/>
                    <a:gd name="connsiteX4" fmla="*/ 42997 w 67687"/>
                    <a:gd name="connsiteY4" fmla="*/ 67687 h 69125"/>
                    <a:gd name="connsiteX5" fmla="*/ 17205 w 67687"/>
                    <a:gd name="connsiteY5" fmla="*/ 64897 h 69125"/>
                    <a:gd name="connsiteX6" fmla="*/ 4536 w 67687"/>
                    <a:gd name="connsiteY6" fmla="*/ 18066 h 6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87" h="69125">
                      <a:moveTo>
                        <a:pt x="4507" y="18066"/>
                      </a:moveTo>
                      <a:cubicBezTo>
                        <a:pt x="13902" y="1355"/>
                        <a:pt x="34542" y="-4879"/>
                        <a:pt x="50655" y="4117"/>
                      </a:cubicBezTo>
                      <a:cubicBezTo>
                        <a:pt x="58711" y="8615"/>
                        <a:pt x="64149" y="16102"/>
                        <a:pt x="66426" y="24586"/>
                      </a:cubicBezTo>
                      <a:cubicBezTo>
                        <a:pt x="68732" y="33012"/>
                        <a:pt x="67963" y="42350"/>
                        <a:pt x="63409" y="50776"/>
                      </a:cubicBezTo>
                      <a:cubicBezTo>
                        <a:pt x="58854" y="59175"/>
                        <a:pt x="51367" y="65124"/>
                        <a:pt x="42997" y="67687"/>
                      </a:cubicBezTo>
                      <a:cubicBezTo>
                        <a:pt x="34656" y="70220"/>
                        <a:pt x="25375" y="69480"/>
                        <a:pt x="17205" y="64897"/>
                      </a:cubicBezTo>
                      <a:cubicBezTo>
                        <a:pt x="807" y="55730"/>
                        <a:pt x="-4858" y="34777"/>
                        <a:pt x="4536" y="18066"/>
                      </a:cubicBezTo>
                      <a:close/>
                    </a:path>
                  </a:pathLst>
                </a:custGeom>
                <a:grpFill/>
                <a:ln w="2845" cap="flat">
                  <a:noFill/>
                  <a:prstDash val="solid"/>
                  <a:miter/>
                </a:ln>
              </p:spPr>
              <p:txBody>
                <a:bodyPr rtlCol="0" anchor="ctr"/>
                <a:lstStyle/>
                <a:p>
                  <a:endParaRPr lang="en-US"/>
                </a:p>
              </p:txBody>
            </p:sp>
            <p:sp>
              <p:nvSpPr>
                <p:cNvPr id="1156" name="Freeform: Shape 1155">
                  <a:extLst>
                    <a:ext uri="{FF2B5EF4-FFF2-40B4-BE49-F238E27FC236}">
                      <a16:creationId xmlns:a16="http://schemas.microsoft.com/office/drawing/2014/main" id="{D5E5570E-FC05-9B9C-F07C-DD978A87EDE6}"/>
                    </a:ext>
                  </a:extLst>
                </p:cNvPr>
                <p:cNvSpPr/>
                <p:nvPr/>
              </p:nvSpPr>
              <p:spPr>
                <a:xfrm>
                  <a:off x="8454847" y="4463358"/>
                  <a:ext cx="65643" cy="66367"/>
                </a:xfrm>
                <a:custGeom>
                  <a:avLst/>
                  <a:gdLst>
                    <a:gd name="connsiteX0" fmla="*/ 5136 w 65643"/>
                    <a:gd name="connsiteY0" fmla="*/ 16148 h 66367"/>
                    <a:gd name="connsiteX1" fmla="*/ 25576 w 65643"/>
                    <a:gd name="connsiteY1" fmla="*/ 1003 h 66367"/>
                    <a:gd name="connsiteX2" fmla="*/ 50145 w 65643"/>
                    <a:gd name="connsiteY2" fmla="*/ 4561 h 66367"/>
                    <a:gd name="connsiteX3" fmla="*/ 60792 w 65643"/>
                    <a:gd name="connsiteY3" fmla="*/ 49769 h 66367"/>
                    <a:gd name="connsiteX4" fmla="*/ 15441 w 65643"/>
                    <a:gd name="connsiteY4" fmla="*/ 61868 h 66367"/>
                    <a:gd name="connsiteX5" fmla="*/ 809 w 65643"/>
                    <a:gd name="connsiteY5" fmla="*/ 41400 h 66367"/>
                    <a:gd name="connsiteX6" fmla="*/ 5108 w 65643"/>
                    <a:gd name="connsiteY6" fmla="*/ 16148 h 6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43" h="66367">
                      <a:moveTo>
                        <a:pt x="5136" y="16148"/>
                      </a:moveTo>
                      <a:cubicBezTo>
                        <a:pt x="9976" y="8262"/>
                        <a:pt x="17462" y="3053"/>
                        <a:pt x="25576" y="1003"/>
                      </a:cubicBezTo>
                      <a:cubicBezTo>
                        <a:pt x="33747" y="-1104"/>
                        <a:pt x="42429" y="121"/>
                        <a:pt x="50145" y="4561"/>
                      </a:cubicBezTo>
                      <a:cubicBezTo>
                        <a:pt x="65460" y="13614"/>
                        <a:pt x="70243" y="33855"/>
                        <a:pt x="60792" y="49769"/>
                      </a:cubicBezTo>
                      <a:cubicBezTo>
                        <a:pt x="51340" y="65683"/>
                        <a:pt x="31042" y="71092"/>
                        <a:pt x="15441" y="61868"/>
                      </a:cubicBezTo>
                      <a:cubicBezTo>
                        <a:pt x="7612" y="57342"/>
                        <a:pt x="2688" y="49655"/>
                        <a:pt x="809" y="41400"/>
                      </a:cubicBezTo>
                      <a:cubicBezTo>
                        <a:pt x="-1042" y="33087"/>
                        <a:pt x="240" y="24034"/>
                        <a:pt x="5108" y="16148"/>
                      </a:cubicBezTo>
                      <a:close/>
                    </a:path>
                  </a:pathLst>
                </a:custGeom>
                <a:grpFill/>
                <a:ln w="2845" cap="flat">
                  <a:noFill/>
                  <a:prstDash val="solid"/>
                  <a:miter/>
                </a:ln>
              </p:spPr>
              <p:txBody>
                <a:bodyPr rtlCol="0" anchor="ctr"/>
                <a:lstStyle/>
                <a:p>
                  <a:endParaRPr lang="en-US"/>
                </a:p>
              </p:txBody>
            </p:sp>
            <p:sp>
              <p:nvSpPr>
                <p:cNvPr id="1157" name="Freeform: Shape 1156">
                  <a:extLst>
                    <a:ext uri="{FF2B5EF4-FFF2-40B4-BE49-F238E27FC236}">
                      <a16:creationId xmlns:a16="http://schemas.microsoft.com/office/drawing/2014/main" id="{8D46AB7F-A78D-586A-D524-C30681DFC67E}"/>
                    </a:ext>
                  </a:extLst>
                </p:cNvPr>
                <p:cNvSpPr/>
                <p:nvPr/>
              </p:nvSpPr>
              <p:spPr>
                <a:xfrm>
                  <a:off x="8296531" y="4363397"/>
                  <a:ext cx="63399" cy="63933"/>
                </a:xfrm>
                <a:custGeom>
                  <a:avLst/>
                  <a:gdLst>
                    <a:gd name="connsiteX0" fmla="*/ 5596 w 63399"/>
                    <a:gd name="connsiteY0" fmla="*/ 14677 h 63933"/>
                    <a:gd name="connsiteX1" fmla="*/ 49636 w 63399"/>
                    <a:gd name="connsiteY1" fmla="*/ 4998 h 63933"/>
                    <a:gd name="connsiteX2" fmla="*/ 57977 w 63399"/>
                    <a:gd name="connsiteY2" fmla="*/ 49152 h 63933"/>
                    <a:gd name="connsiteX3" fmla="*/ 13937 w 63399"/>
                    <a:gd name="connsiteY3" fmla="*/ 58831 h 63933"/>
                    <a:gd name="connsiteX4" fmla="*/ 5596 w 63399"/>
                    <a:gd name="connsiteY4" fmla="*/ 14677 h 63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99" h="63933">
                      <a:moveTo>
                        <a:pt x="5596" y="14677"/>
                      </a:moveTo>
                      <a:cubicBezTo>
                        <a:pt x="15560" y="-98"/>
                        <a:pt x="35288" y="-4454"/>
                        <a:pt x="49636" y="4998"/>
                      </a:cubicBezTo>
                      <a:cubicBezTo>
                        <a:pt x="63984" y="14449"/>
                        <a:pt x="67713" y="34206"/>
                        <a:pt x="57977" y="49152"/>
                      </a:cubicBezTo>
                      <a:cubicBezTo>
                        <a:pt x="48241" y="64098"/>
                        <a:pt x="28513" y="68425"/>
                        <a:pt x="13937" y="58831"/>
                      </a:cubicBezTo>
                      <a:cubicBezTo>
                        <a:pt x="-639" y="49237"/>
                        <a:pt x="-4397" y="29452"/>
                        <a:pt x="5596" y="14677"/>
                      </a:cubicBezTo>
                      <a:close/>
                    </a:path>
                  </a:pathLst>
                </a:custGeom>
                <a:grpFill/>
                <a:ln w="2845" cap="flat">
                  <a:noFill/>
                  <a:prstDash val="solid"/>
                  <a:miter/>
                </a:ln>
              </p:spPr>
              <p:txBody>
                <a:bodyPr rtlCol="0" anchor="ctr"/>
                <a:lstStyle/>
                <a:p>
                  <a:endParaRPr lang="en-US"/>
                </a:p>
              </p:txBody>
            </p:sp>
            <p:sp>
              <p:nvSpPr>
                <p:cNvPr id="1158" name="Freeform: Shape 1157">
                  <a:extLst>
                    <a:ext uri="{FF2B5EF4-FFF2-40B4-BE49-F238E27FC236}">
                      <a16:creationId xmlns:a16="http://schemas.microsoft.com/office/drawing/2014/main" id="{4E1930C3-3091-A819-63BE-F4AFFD270A06}"/>
                    </a:ext>
                  </a:extLst>
                </p:cNvPr>
                <p:cNvSpPr/>
                <p:nvPr/>
              </p:nvSpPr>
              <p:spPr>
                <a:xfrm>
                  <a:off x="8142583" y="4257016"/>
                  <a:ext cx="60909" cy="61691"/>
                </a:xfrm>
                <a:custGeom>
                  <a:avLst/>
                  <a:gdLst>
                    <a:gd name="connsiteX0" fmla="*/ 6157 w 60909"/>
                    <a:gd name="connsiteY0" fmla="*/ 12992 h 61691"/>
                    <a:gd name="connsiteX1" fmla="*/ 48774 w 60909"/>
                    <a:gd name="connsiteY1" fmla="*/ 5590 h 61691"/>
                    <a:gd name="connsiteX2" fmla="*/ 54923 w 60909"/>
                    <a:gd name="connsiteY2" fmla="*/ 48578 h 61691"/>
                    <a:gd name="connsiteX3" fmla="*/ 12306 w 60909"/>
                    <a:gd name="connsiteY3" fmla="*/ 55979 h 61691"/>
                    <a:gd name="connsiteX4" fmla="*/ 6128 w 60909"/>
                    <a:gd name="connsiteY4" fmla="*/ 12992 h 61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09" h="61691">
                      <a:moveTo>
                        <a:pt x="6157" y="12992"/>
                      </a:moveTo>
                      <a:cubicBezTo>
                        <a:pt x="16320" y="-843"/>
                        <a:pt x="35422" y="-4146"/>
                        <a:pt x="48774" y="5590"/>
                      </a:cubicBezTo>
                      <a:cubicBezTo>
                        <a:pt x="62125" y="15327"/>
                        <a:pt x="64887" y="34571"/>
                        <a:pt x="54923" y="48578"/>
                      </a:cubicBezTo>
                      <a:cubicBezTo>
                        <a:pt x="44959" y="62584"/>
                        <a:pt x="25885" y="65886"/>
                        <a:pt x="12306" y="55979"/>
                      </a:cubicBezTo>
                      <a:cubicBezTo>
                        <a:pt x="-1273" y="46073"/>
                        <a:pt x="-4035" y="26828"/>
                        <a:pt x="6128" y="12992"/>
                      </a:cubicBezTo>
                      <a:close/>
                    </a:path>
                  </a:pathLst>
                </a:custGeom>
                <a:grpFill/>
                <a:ln w="2845" cap="flat">
                  <a:noFill/>
                  <a:prstDash val="solid"/>
                  <a:miter/>
                </a:ln>
              </p:spPr>
              <p:txBody>
                <a:bodyPr rtlCol="0" anchor="ctr"/>
                <a:lstStyle/>
                <a:p>
                  <a:endParaRPr lang="en-US"/>
                </a:p>
              </p:txBody>
            </p:sp>
            <p:sp>
              <p:nvSpPr>
                <p:cNvPr id="1159" name="Freeform: Shape 1158">
                  <a:extLst>
                    <a:ext uri="{FF2B5EF4-FFF2-40B4-BE49-F238E27FC236}">
                      <a16:creationId xmlns:a16="http://schemas.microsoft.com/office/drawing/2014/main" id="{101719AB-85A8-6A9C-940E-C9BB8431A943}"/>
                    </a:ext>
                  </a:extLst>
                </p:cNvPr>
                <p:cNvSpPr/>
                <p:nvPr/>
              </p:nvSpPr>
              <p:spPr>
                <a:xfrm>
                  <a:off x="7993049" y="4144539"/>
                  <a:ext cx="58682" cy="59236"/>
                </a:xfrm>
                <a:custGeom>
                  <a:avLst/>
                  <a:gdLst>
                    <a:gd name="connsiteX0" fmla="*/ 6689 w 58682"/>
                    <a:gd name="connsiteY0" fmla="*/ 11454 h 59236"/>
                    <a:gd name="connsiteX1" fmla="*/ 47797 w 58682"/>
                    <a:gd name="connsiteY1" fmla="*/ 6187 h 59236"/>
                    <a:gd name="connsiteX2" fmla="*/ 52238 w 58682"/>
                    <a:gd name="connsiteY2" fmla="*/ 47438 h 59236"/>
                    <a:gd name="connsiteX3" fmla="*/ 10788 w 58682"/>
                    <a:gd name="connsiteY3" fmla="*/ 53160 h 59236"/>
                    <a:gd name="connsiteX4" fmla="*/ 6689 w 58682"/>
                    <a:gd name="connsiteY4" fmla="*/ 11454 h 59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82" h="59236">
                      <a:moveTo>
                        <a:pt x="6689" y="11454"/>
                      </a:moveTo>
                      <a:cubicBezTo>
                        <a:pt x="16994" y="-1442"/>
                        <a:pt x="35413" y="-3805"/>
                        <a:pt x="47797" y="6187"/>
                      </a:cubicBezTo>
                      <a:cubicBezTo>
                        <a:pt x="60266" y="16094"/>
                        <a:pt x="62401" y="34342"/>
                        <a:pt x="52238" y="47438"/>
                      </a:cubicBezTo>
                      <a:cubicBezTo>
                        <a:pt x="42160" y="60448"/>
                        <a:pt x="23428" y="63209"/>
                        <a:pt x="10788" y="53160"/>
                      </a:cubicBezTo>
                      <a:cubicBezTo>
                        <a:pt x="-1795" y="43025"/>
                        <a:pt x="-3645" y="24350"/>
                        <a:pt x="6689" y="11454"/>
                      </a:cubicBezTo>
                      <a:close/>
                    </a:path>
                  </a:pathLst>
                </a:custGeom>
                <a:grpFill/>
                <a:ln w="2845" cap="flat">
                  <a:noFill/>
                  <a:prstDash val="solid"/>
                  <a:miter/>
                </a:ln>
              </p:spPr>
              <p:txBody>
                <a:bodyPr rtlCol="0" anchor="ctr"/>
                <a:lstStyle/>
                <a:p>
                  <a:endParaRPr lang="en-US"/>
                </a:p>
              </p:txBody>
            </p:sp>
            <p:sp>
              <p:nvSpPr>
                <p:cNvPr id="1160" name="Freeform: Shape 1159">
                  <a:extLst>
                    <a:ext uri="{FF2B5EF4-FFF2-40B4-BE49-F238E27FC236}">
                      <a16:creationId xmlns:a16="http://schemas.microsoft.com/office/drawing/2014/main" id="{A9B46554-D91F-B317-E230-F87FBD2A8256}"/>
                    </a:ext>
                  </a:extLst>
                </p:cNvPr>
                <p:cNvSpPr/>
                <p:nvPr/>
              </p:nvSpPr>
              <p:spPr>
                <a:xfrm>
                  <a:off x="7848204" y="4026006"/>
                  <a:ext cx="56607" cy="56525"/>
                </a:xfrm>
                <a:custGeom>
                  <a:avLst/>
                  <a:gdLst>
                    <a:gd name="connsiteX0" fmla="*/ 7114 w 56607"/>
                    <a:gd name="connsiteY0" fmla="*/ 10192 h 56525"/>
                    <a:gd name="connsiteX1" fmla="*/ 47027 w 56607"/>
                    <a:gd name="connsiteY1" fmla="*/ 6406 h 56525"/>
                    <a:gd name="connsiteX2" fmla="*/ 49646 w 56607"/>
                    <a:gd name="connsiteY2" fmla="*/ 46204 h 56525"/>
                    <a:gd name="connsiteX3" fmla="*/ 9705 w 56607"/>
                    <a:gd name="connsiteY3" fmla="*/ 50019 h 56525"/>
                    <a:gd name="connsiteX4" fmla="*/ 7114 w 56607"/>
                    <a:gd name="connsiteY4" fmla="*/ 10192 h 56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07" h="56525">
                      <a:moveTo>
                        <a:pt x="7114" y="10192"/>
                      </a:moveTo>
                      <a:cubicBezTo>
                        <a:pt x="17448" y="-1707"/>
                        <a:pt x="35383" y="-3473"/>
                        <a:pt x="47027" y="6406"/>
                      </a:cubicBezTo>
                      <a:cubicBezTo>
                        <a:pt x="58699" y="16256"/>
                        <a:pt x="59866" y="34077"/>
                        <a:pt x="49646" y="46204"/>
                      </a:cubicBezTo>
                      <a:cubicBezTo>
                        <a:pt x="39426" y="58303"/>
                        <a:pt x="21548" y="60012"/>
                        <a:pt x="9705" y="50019"/>
                      </a:cubicBezTo>
                      <a:cubicBezTo>
                        <a:pt x="-2109" y="39999"/>
                        <a:pt x="-3334" y="22234"/>
                        <a:pt x="7114" y="10192"/>
                      </a:cubicBezTo>
                      <a:close/>
                    </a:path>
                  </a:pathLst>
                </a:custGeom>
                <a:grpFill/>
                <a:ln w="2845" cap="flat">
                  <a:noFill/>
                  <a:prstDash val="solid"/>
                  <a:miter/>
                </a:ln>
              </p:spPr>
              <p:txBody>
                <a:bodyPr rtlCol="0" anchor="ctr"/>
                <a:lstStyle/>
                <a:p>
                  <a:endParaRPr lang="en-US"/>
                </a:p>
              </p:txBody>
            </p:sp>
            <p:sp>
              <p:nvSpPr>
                <p:cNvPr id="1161" name="Freeform: Shape 1160">
                  <a:extLst>
                    <a:ext uri="{FF2B5EF4-FFF2-40B4-BE49-F238E27FC236}">
                      <a16:creationId xmlns:a16="http://schemas.microsoft.com/office/drawing/2014/main" id="{85F05ACA-02D8-CD4F-0D40-7DC6118E7982}"/>
                    </a:ext>
                  </a:extLst>
                </p:cNvPr>
                <p:cNvSpPr/>
                <p:nvPr/>
              </p:nvSpPr>
              <p:spPr>
                <a:xfrm>
                  <a:off x="7708643" y="3901363"/>
                  <a:ext cx="54116" cy="54302"/>
                </a:xfrm>
                <a:custGeom>
                  <a:avLst/>
                  <a:gdLst>
                    <a:gd name="connsiteX0" fmla="*/ 7579 w 54116"/>
                    <a:gd name="connsiteY0" fmla="*/ 8893 h 54302"/>
                    <a:gd name="connsiteX1" fmla="*/ 45840 w 54116"/>
                    <a:gd name="connsiteY1" fmla="*/ 6957 h 54302"/>
                    <a:gd name="connsiteX2" fmla="*/ 46666 w 54116"/>
                    <a:gd name="connsiteY2" fmla="*/ 45303 h 54302"/>
                    <a:gd name="connsiteX3" fmla="*/ 8404 w 54116"/>
                    <a:gd name="connsiteY3" fmla="*/ 47239 h 54302"/>
                    <a:gd name="connsiteX4" fmla="*/ 7579 w 54116"/>
                    <a:gd name="connsiteY4" fmla="*/ 8893 h 5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16" h="54302">
                      <a:moveTo>
                        <a:pt x="7579" y="8893"/>
                      </a:moveTo>
                      <a:cubicBezTo>
                        <a:pt x="17998" y="-2153"/>
                        <a:pt x="35136" y="-3036"/>
                        <a:pt x="45840" y="6957"/>
                      </a:cubicBezTo>
                      <a:cubicBezTo>
                        <a:pt x="56544" y="16921"/>
                        <a:pt x="56914" y="34087"/>
                        <a:pt x="46666" y="45303"/>
                      </a:cubicBezTo>
                      <a:cubicBezTo>
                        <a:pt x="36389" y="56491"/>
                        <a:pt x="19279" y="57374"/>
                        <a:pt x="8404" y="47239"/>
                      </a:cubicBezTo>
                      <a:cubicBezTo>
                        <a:pt x="-2470" y="37133"/>
                        <a:pt x="-2841" y="19966"/>
                        <a:pt x="7579" y="8893"/>
                      </a:cubicBezTo>
                      <a:close/>
                    </a:path>
                  </a:pathLst>
                </a:custGeom>
                <a:grpFill/>
                <a:ln w="2845" cap="flat">
                  <a:noFill/>
                  <a:prstDash val="solid"/>
                  <a:miter/>
                </a:ln>
              </p:spPr>
              <p:txBody>
                <a:bodyPr rtlCol="0" anchor="ctr"/>
                <a:lstStyle/>
                <a:p>
                  <a:endParaRPr lang="en-US"/>
                </a:p>
              </p:txBody>
            </p:sp>
            <p:sp>
              <p:nvSpPr>
                <p:cNvPr id="1162" name="Freeform: Shape 1161">
                  <a:extLst>
                    <a:ext uri="{FF2B5EF4-FFF2-40B4-BE49-F238E27FC236}">
                      <a16:creationId xmlns:a16="http://schemas.microsoft.com/office/drawing/2014/main" id="{53AC7135-9612-B45E-D59F-2CDC004C6119}"/>
                    </a:ext>
                  </a:extLst>
                </p:cNvPr>
                <p:cNvSpPr/>
                <p:nvPr/>
              </p:nvSpPr>
              <p:spPr>
                <a:xfrm>
                  <a:off x="7574176" y="3771233"/>
                  <a:ext cx="51665" cy="52023"/>
                </a:xfrm>
                <a:custGeom>
                  <a:avLst/>
                  <a:gdLst>
                    <a:gd name="connsiteX0" fmla="*/ 8046 w 51665"/>
                    <a:gd name="connsiteY0" fmla="*/ 7698 h 52023"/>
                    <a:gd name="connsiteX1" fmla="*/ 44571 w 51665"/>
                    <a:gd name="connsiteY1" fmla="*/ 7441 h 52023"/>
                    <a:gd name="connsiteX2" fmla="*/ 51659 w 51665"/>
                    <a:gd name="connsiteY2" fmla="*/ 25718 h 52023"/>
                    <a:gd name="connsiteX3" fmla="*/ 43802 w 51665"/>
                    <a:gd name="connsiteY3" fmla="*/ 44137 h 52023"/>
                    <a:gd name="connsiteX4" fmla="*/ 25326 w 51665"/>
                    <a:gd name="connsiteY4" fmla="*/ 52023 h 52023"/>
                    <a:gd name="connsiteX5" fmla="*/ 7192 w 51665"/>
                    <a:gd name="connsiteY5" fmla="*/ 44479 h 52023"/>
                    <a:gd name="connsiteX6" fmla="*/ 8046 w 51665"/>
                    <a:gd name="connsiteY6" fmla="*/ 7698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65" h="52023">
                      <a:moveTo>
                        <a:pt x="8046" y="7698"/>
                      </a:moveTo>
                      <a:cubicBezTo>
                        <a:pt x="18437" y="-2466"/>
                        <a:pt x="34777" y="-2579"/>
                        <a:pt x="44571" y="7441"/>
                      </a:cubicBezTo>
                      <a:cubicBezTo>
                        <a:pt x="49467" y="12452"/>
                        <a:pt x="51801" y="19085"/>
                        <a:pt x="51659" y="25718"/>
                      </a:cubicBezTo>
                      <a:cubicBezTo>
                        <a:pt x="51517" y="32380"/>
                        <a:pt x="48955" y="38956"/>
                        <a:pt x="43802" y="44137"/>
                      </a:cubicBezTo>
                      <a:cubicBezTo>
                        <a:pt x="38678" y="49261"/>
                        <a:pt x="31931" y="51966"/>
                        <a:pt x="25326" y="52023"/>
                      </a:cubicBezTo>
                      <a:cubicBezTo>
                        <a:pt x="18721" y="52080"/>
                        <a:pt x="12145" y="49546"/>
                        <a:pt x="7192" y="44479"/>
                      </a:cubicBezTo>
                      <a:cubicBezTo>
                        <a:pt x="-2715" y="34316"/>
                        <a:pt x="-2345" y="17861"/>
                        <a:pt x="8046" y="7698"/>
                      </a:cubicBezTo>
                      <a:close/>
                    </a:path>
                  </a:pathLst>
                </a:custGeom>
                <a:grpFill/>
                <a:ln w="2845" cap="flat">
                  <a:noFill/>
                  <a:prstDash val="solid"/>
                  <a:miter/>
                </a:ln>
              </p:spPr>
              <p:txBody>
                <a:bodyPr rtlCol="0" anchor="ctr"/>
                <a:lstStyle/>
                <a:p>
                  <a:endParaRPr lang="en-US"/>
                </a:p>
              </p:txBody>
            </p:sp>
            <p:sp>
              <p:nvSpPr>
                <p:cNvPr id="1163" name="Freeform: Shape 1162">
                  <a:extLst>
                    <a:ext uri="{FF2B5EF4-FFF2-40B4-BE49-F238E27FC236}">
                      <a16:creationId xmlns:a16="http://schemas.microsoft.com/office/drawing/2014/main" id="{35503645-004D-AB60-DEA2-7044BA78E0D6}"/>
                    </a:ext>
                  </a:extLst>
                </p:cNvPr>
                <p:cNvSpPr/>
                <p:nvPr/>
              </p:nvSpPr>
              <p:spPr>
                <a:xfrm>
                  <a:off x="7445018" y="3635822"/>
                  <a:ext cx="49680" cy="49275"/>
                </a:xfrm>
                <a:custGeom>
                  <a:avLst/>
                  <a:gdLst>
                    <a:gd name="connsiteX0" fmla="*/ 8471 w 49680"/>
                    <a:gd name="connsiteY0" fmla="*/ 6604 h 49275"/>
                    <a:gd name="connsiteX1" fmla="*/ 43373 w 49680"/>
                    <a:gd name="connsiteY1" fmla="*/ 7714 h 49275"/>
                    <a:gd name="connsiteX2" fmla="*/ 41437 w 49680"/>
                    <a:gd name="connsiteY2" fmla="*/ 42474 h 49275"/>
                    <a:gd name="connsiteX3" fmla="*/ 6307 w 49680"/>
                    <a:gd name="connsiteY3" fmla="*/ 41563 h 49275"/>
                    <a:gd name="connsiteX4" fmla="*/ 8471 w 49680"/>
                    <a:gd name="connsiteY4" fmla="*/ 6575 h 49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80" h="49275">
                      <a:moveTo>
                        <a:pt x="8471" y="6604"/>
                      </a:moveTo>
                      <a:cubicBezTo>
                        <a:pt x="18805" y="-2734"/>
                        <a:pt x="34178" y="-1994"/>
                        <a:pt x="43373" y="7714"/>
                      </a:cubicBezTo>
                      <a:cubicBezTo>
                        <a:pt x="52483" y="17507"/>
                        <a:pt x="51629" y="33079"/>
                        <a:pt x="41437" y="42474"/>
                      </a:cubicBezTo>
                      <a:cubicBezTo>
                        <a:pt x="31274" y="51897"/>
                        <a:pt x="15531" y="51470"/>
                        <a:pt x="6307" y="41563"/>
                      </a:cubicBezTo>
                      <a:cubicBezTo>
                        <a:pt x="-3002" y="31741"/>
                        <a:pt x="-1778" y="15827"/>
                        <a:pt x="8471" y="6575"/>
                      </a:cubicBezTo>
                      <a:close/>
                    </a:path>
                  </a:pathLst>
                </a:custGeom>
                <a:grpFill/>
                <a:ln w="2845" cap="flat">
                  <a:noFill/>
                  <a:prstDash val="solid"/>
                  <a:miter/>
                </a:ln>
              </p:spPr>
              <p:txBody>
                <a:bodyPr rtlCol="0" anchor="ctr"/>
                <a:lstStyle/>
                <a:p>
                  <a:endParaRPr lang="en-US"/>
                </a:p>
              </p:txBody>
            </p:sp>
            <p:sp>
              <p:nvSpPr>
                <p:cNvPr id="1164" name="Freeform: Shape 1163">
                  <a:extLst>
                    <a:ext uri="{FF2B5EF4-FFF2-40B4-BE49-F238E27FC236}">
                      <a16:creationId xmlns:a16="http://schemas.microsoft.com/office/drawing/2014/main" id="{ED726C46-8E02-2728-2DEE-415B9783AC65}"/>
                    </a:ext>
                  </a:extLst>
                </p:cNvPr>
                <p:cNvSpPr/>
                <p:nvPr/>
              </p:nvSpPr>
              <p:spPr>
                <a:xfrm>
                  <a:off x="7321878" y="3494952"/>
                  <a:ext cx="47283" cy="46943"/>
                </a:xfrm>
                <a:custGeom>
                  <a:avLst/>
                  <a:gdLst>
                    <a:gd name="connsiteX0" fmla="*/ 8685 w 47283"/>
                    <a:gd name="connsiteY0" fmla="*/ 5702 h 46943"/>
                    <a:gd name="connsiteX1" fmla="*/ 41964 w 47283"/>
                    <a:gd name="connsiteY1" fmla="*/ 8036 h 46943"/>
                    <a:gd name="connsiteX2" fmla="*/ 38662 w 47283"/>
                    <a:gd name="connsiteY2" fmla="*/ 41145 h 46943"/>
                    <a:gd name="connsiteX3" fmla="*/ 5383 w 47283"/>
                    <a:gd name="connsiteY3" fmla="*/ 38811 h 46943"/>
                    <a:gd name="connsiteX4" fmla="*/ 8685 w 47283"/>
                    <a:gd name="connsiteY4" fmla="*/ 5702 h 46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3" h="46943">
                      <a:moveTo>
                        <a:pt x="8685" y="5702"/>
                      </a:moveTo>
                      <a:cubicBezTo>
                        <a:pt x="18848" y="-2725"/>
                        <a:pt x="33737" y="-1700"/>
                        <a:pt x="41964" y="8036"/>
                      </a:cubicBezTo>
                      <a:cubicBezTo>
                        <a:pt x="50192" y="17773"/>
                        <a:pt x="48711" y="32576"/>
                        <a:pt x="38662" y="41145"/>
                      </a:cubicBezTo>
                      <a:cubicBezTo>
                        <a:pt x="28612" y="49714"/>
                        <a:pt x="13724" y="48661"/>
                        <a:pt x="5383" y="38811"/>
                      </a:cubicBezTo>
                      <a:cubicBezTo>
                        <a:pt x="-2930" y="28961"/>
                        <a:pt x="-1450" y="14129"/>
                        <a:pt x="8685" y="5702"/>
                      </a:cubicBezTo>
                      <a:close/>
                    </a:path>
                  </a:pathLst>
                </a:custGeom>
                <a:grpFill/>
                <a:ln w="2845" cap="flat">
                  <a:noFill/>
                  <a:prstDash val="solid"/>
                  <a:miter/>
                </a:ln>
              </p:spPr>
              <p:txBody>
                <a:bodyPr rtlCol="0" anchor="ctr"/>
                <a:lstStyle/>
                <a:p>
                  <a:endParaRPr lang="en-US"/>
                </a:p>
              </p:txBody>
            </p:sp>
            <p:sp>
              <p:nvSpPr>
                <p:cNvPr id="1165" name="Freeform: Shape 1164">
                  <a:extLst>
                    <a:ext uri="{FF2B5EF4-FFF2-40B4-BE49-F238E27FC236}">
                      <a16:creationId xmlns:a16="http://schemas.microsoft.com/office/drawing/2014/main" id="{4E657F9B-FCE3-62F8-B0D6-332576FF6F42}"/>
                    </a:ext>
                  </a:extLst>
                </p:cNvPr>
                <p:cNvSpPr/>
                <p:nvPr/>
              </p:nvSpPr>
              <p:spPr>
                <a:xfrm>
                  <a:off x="7204514" y="3349145"/>
                  <a:ext cx="44843" cy="44655"/>
                </a:xfrm>
                <a:custGeom>
                  <a:avLst/>
                  <a:gdLst>
                    <a:gd name="connsiteX0" fmla="*/ 9044 w 44843"/>
                    <a:gd name="connsiteY0" fmla="*/ 4812 h 44655"/>
                    <a:gd name="connsiteX1" fmla="*/ 40416 w 44843"/>
                    <a:gd name="connsiteY1" fmla="*/ 8399 h 44655"/>
                    <a:gd name="connsiteX2" fmla="*/ 35861 w 44843"/>
                    <a:gd name="connsiteY2" fmla="*/ 39772 h 44655"/>
                    <a:gd name="connsiteX3" fmla="*/ 4489 w 44843"/>
                    <a:gd name="connsiteY3" fmla="*/ 36185 h 44655"/>
                    <a:gd name="connsiteX4" fmla="*/ 9044 w 44843"/>
                    <a:gd name="connsiteY4" fmla="*/ 4812 h 44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3" h="44655">
                      <a:moveTo>
                        <a:pt x="9044" y="4812"/>
                      </a:moveTo>
                      <a:cubicBezTo>
                        <a:pt x="19008" y="-2817"/>
                        <a:pt x="33043" y="-1194"/>
                        <a:pt x="40416" y="8399"/>
                      </a:cubicBezTo>
                      <a:cubicBezTo>
                        <a:pt x="47789" y="17993"/>
                        <a:pt x="45740" y="32056"/>
                        <a:pt x="35861" y="39772"/>
                      </a:cubicBezTo>
                      <a:cubicBezTo>
                        <a:pt x="25983" y="47486"/>
                        <a:pt x="11948" y="45892"/>
                        <a:pt x="4489" y="36185"/>
                      </a:cubicBezTo>
                      <a:cubicBezTo>
                        <a:pt x="-2969" y="26477"/>
                        <a:pt x="-920" y="12414"/>
                        <a:pt x="9044" y="4812"/>
                      </a:cubicBezTo>
                      <a:close/>
                    </a:path>
                  </a:pathLst>
                </a:custGeom>
                <a:grpFill/>
                <a:ln w="2845" cap="flat">
                  <a:noFill/>
                  <a:prstDash val="solid"/>
                  <a:miter/>
                </a:ln>
              </p:spPr>
              <p:txBody>
                <a:bodyPr rtlCol="0" anchor="ctr"/>
                <a:lstStyle/>
                <a:p>
                  <a:endParaRPr lang="en-US"/>
                </a:p>
              </p:txBody>
            </p:sp>
            <p:sp>
              <p:nvSpPr>
                <p:cNvPr id="1166" name="Freeform: Shape 1165">
                  <a:extLst>
                    <a:ext uri="{FF2B5EF4-FFF2-40B4-BE49-F238E27FC236}">
                      <a16:creationId xmlns:a16="http://schemas.microsoft.com/office/drawing/2014/main" id="{64A66676-DBB8-CB1D-F3F7-2C010BCDD0EB}"/>
                    </a:ext>
                  </a:extLst>
                </p:cNvPr>
                <p:cNvSpPr/>
                <p:nvPr/>
              </p:nvSpPr>
              <p:spPr>
                <a:xfrm>
                  <a:off x="7093131" y="3198779"/>
                  <a:ext cx="42545" cy="42197"/>
                </a:xfrm>
                <a:custGeom>
                  <a:avLst/>
                  <a:gdLst>
                    <a:gd name="connsiteX0" fmla="*/ 9315 w 42545"/>
                    <a:gd name="connsiteY0" fmla="*/ 4012 h 42197"/>
                    <a:gd name="connsiteX1" fmla="*/ 38752 w 42545"/>
                    <a:gd name="connsiteY1" fmla="*/ 8709 h 42197"/>
                    <a:gd name="connsiteX2" fmla="*/ 33457 w 42545"/>
                    <a:gd name="connsiteY2" fmla="*/ 38060 h 42197"/>
                    <a:gd name="connsiteX3" fmla="*/ 3679 w 42545"/>
                    <a:gd name="connsiteY3" fmla="*/ 33591 h 42197"/>
                    <a:gd name="connsiteX4" fmla="*/ 9315 w 42545"/>
                    <a:gd name="connsiteY4" fmla="*/ 3984 h 42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5" h="42197">
                      <a:moveTo>
                        <a:pt x="9315" y="4012"/>
                      </a:moveTo>
                      <a:cubicBezTo>
                        <a:pt x="19023" y="-2820"/>
                        <a:pt x="32204" y="-713"/>
                        <a:pt x="38752" y="8709"/>
                      </a:cubicBezTo>
                      <a:cubicBezTo>
                        <a:pt x="45385" y="18047"/>
                        <a:pt x="43135" y="31114"/>
                        <a:pt x="33457" y="38060"/>
                      </a:cubicBezTo>
                      <a:cubicBezTo>
                        <a:pt x="23834" y="44978"/>
                        <a:pt x="10397" y="43042"/>
                        <a:pt x="3679" y="33591"/>
                      </a:cubicBezTo>
                      <a:cubicBezTo>
                        <a:pt x="-2926" y="24054"/>
                        <a:pt x="-392" y="10816"/>
                        <a:pt x="9315" y="3984"/>
                      </a:cubicBezTo>
                      <a:close/>
                    </a:path>
                  </a:pathLst>
                </a:custGeom>
                <a:grpFill/>
                <a:ln w="2845" cap="flat">
                  <a:noFill/>
                  <a:prstDash val="solid"/>
                  <a:miter/>
                </a:ln>
              </p:spPr>
              <p:txBody>
                <a:bodyPr rtlCol="0" anchor="ctr"/>
                <a:lstStyle/>
                <a:p>
                  <a:endParaRPr lang="en-US"/>
                </a:p>
              </p:txBody>
            </p:sp>
            <p:sp>
              <p:nvSpPr>
                <p:cNvPr id="1167" name="Freeform: Shape 1166">
                  <a:extLst>
                    <a:ext uri="{FF2B5EF4-FFF2-40B4-BE49-F238E27FC236}">
                      <a16:creationId xmlns:a16="http://schemas.microsoft.com/office/drawing/2014/main" id="{22FA31CD-83A5-8DF9-F321-5677F8F73561}"/>
                    </a:ext>
                  </a:extLst>
                </p:cNvPr>
                <p:cNvSpPr/>
                <p:nvPr/>
              </p:nvSpPr>
              <p:spPr>
                <a:xfrm>
                  <a:off x="6988174" y="3043871"/>
                  <a:ext cx="40374" cy="39678"/>
                </a:xfrm>
                <a:custGeom>
                  <a:avLst/>
                  <a:gdLst>
                    <a:gd name="connsiteX0" fmla="*/ 9367 w 40374"/>
                    <a:gd name="connsiteY0" fmla="*/ 3340 h 39678"/>
                    <a:gd name="connsiteX1" fmla="*/ 37237 w 40374"/>
                    <a:gd name="connsiteY1" fmla="*/ 8749 h 39678"/>
                    <a:gd name="connsiteX2" fmla="*/ 31059 w 40374"/>
                    <a:gd name="connsiteY2" fmla="*/ 36278 h 39678"/>
                    <a:gd name="connsiteX3" fmla="*/ 3189 w 40374"/>
                    <a:gd name="connsiteY3" fmla="*/ 30869 h 39678"/>
                    <a:gd name="connsiteX4" fmla="*/ 9367 w 40374"/>
                    <a:gd name="connsiteY4" fmla="*/ 3340 h 39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74" h="39678">
                      <a:moveTo>
                        <a:pt x="9367" y="3340"/>
                      </a:moveTo>
                      <a:cubicBezTo>
                        <a:pt x="18790" y="-2723"/>
                        <a:pt x="31259" y="-304"/>
                        <a:pt x="37237" y="8749"/>
                      </a:cubicBezTo>
                      <a:cubicBezTo>
                        <a:pt x="43187" y="17802"/>
                        <a:pt x="40426" y="30129"/>
                        <a:pt x="31059" y="36278"/>
                      </a:cubicBezTo>
                      <a:cubicBezTo>
                        <a:pt x="21694" y="42427"/>
                        <a:pt x="9225" y="40008"/>
                        <a:pt x="3189" y="30869"/>
                      </a:cubicBezTo>
                      <a:cubicBezTo>
                        <a:pt x="-2846" y="21731"/>
                        <a:pt x="-56" y="9404"/>
                        <a:pt x="9367" y="3340"/>
                      </a:cubicBezTo>
                      <a:close/>
                    </a:path>
                  </a:pathLst>
                </a:custGeom>
                <a:grpFill/>
                <a:ln w="2845" cap="flat">
                  <a:noFill/>
                  <a:prstDash val="solid"/>
                  <a:miter/>
                </a:ln>
              </p:spPr>
              <p:txBody>
                <a:bodyPr rtlCol="0" anchor="ctr"/>
                <a:lstStyle/>
                <a:p>
                  <a:endParaRPr lang="en-US"/>
                </a:p>
              </p:txBody>
            </p:sp>
            <p:sp>
              <p:nvSpPr>
                <p:cNvPr id="1168" name="Freeform: Shape 1167">
                  <a:extLst>
                    <a:ext uri="{FF2B5EF4-FFF2-40B4-BE49-F238E27FC236}">
                      <a16:creationId xmlns:a16="http://schemas.microsoft.com/office/drawing/2014/main" id="{10F8289B-F9A7-5E25-60A7-9B3C6BA95136}"/>
                    </a:ext>
                  </a:extLst>
                </p:cNvPr>
                <p:cNvSpPr/>
                <p:nvPr/>
              </p:nvSpPr>
              <p:spPr>
                <a:xfrm>
                  <a:off x="6889814" y="2884613"/>
                  <a:ext cx="37930" cy="37412"/>
                </a:xfrm>
                <a:custGeom>
                  <a:avLst/>
                  <a:gdLst>
                    <a:gd name="connsiteX0" fmla="*/ 9540 w 37930"/>
                    <a:gd name="connsiteY0" fmla="*/ 2721 h 37412"/>
                    <a:gd name="connsiteX1" fmla="*/ 35418 w 37930"/>
                    <a:gd name="connsiteY1" fmla="*/ 8927 h 37412"/>
                    <a:gd name="connsiteX2" fmla="*/ 28415 w 37930"/>
                    <a:gd name="connsiteY2" fmla="*/ 34634 h 37412"/>
                    <a:gd name="connsiteX3" fmla="*/ 2537 w 37930"/>
                    <a:gd name="connsiteY3" fmla="*/ 28428 h 37412"/>
                    <a:gd name="connsiteX4" fmla="*/ 9540 w 37930"/>
                    <a:gd name="connsiteY4" fmla="*/ 2721 h 37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30" h="37412">
                      <a:moveTo>
                        <a:pt x="9540" y="2721"/>
                      </a:moveTo>
                      <a:cubicBezTo>
                        <a:pt x="18650" y="-2631"/>
                        <a:pt x="30208" y="159"/>
                        <a:pt x="35418" y="8927"/>
                      </a:cubicBezTo>
                      <a:cubicBezTo>
                        <a:pt x="40628" y="17695"/>
                        <a:pt x="37468" y="29225"/>
                        <a:pt x="28415" y="34634"/>
                      </a:cubicBezTo>
                      <a:cubicBezTo>
                        <a:pt x="19362" y="40071"/>
                        <a:pt x="7775" y="37281"/>
                        <a:pt x="2537" y="28428"/>
                      </a:cubicBezTo>
                      <a:cubicBezTo>
                        <a:pt x="-2701" y="19574"/>
                        <a:pt x="431" y="8044"/>
                        <a:pt x="9540" y="2721"/>
                      </a:cubicBezTo>
                      <a:close/>
                    </a:path>
                  </a:pathLst>
                </a:custGeom>
                <a:grpFill/>
                <a:ln w="2845" cap="flat">
                  <a:noFill/>
                  <a:prstDash val="solid"/>
                  <a:miter/>
                </a:ln>
              </p:spPr>
              <p:txBody>
                <a:bodyPr rtlCol="0" anchor="ctr"/>
                <a:lstStyle/>
                <a:p>
                  <a:endParaRPr lang="en-US"/>
                </a:p>
              </p:txBody>
            </p:sp>
            <p:sp>
              <p:nvSpPr>
                <p:cNvPr id="1169" name="Freeform: Shape 1168">
                  <a:extLst>
                    <a:ext uri="{FF2B5EF4-FFF2-40B4-BE49-F238E27FC236}">
                      <a16:creationId xmlns:a16="http://schemas.microsoft.com/office/drawing/2014/main" id="{22FB9143-8639-F3C3-D5FF-0BD260EAA6EA}"/>
                    </a:ext>
                  </a:extLst>
                </p:cNvPr>
                <p:cNvSpPr/>
                <p:nvPr/>
              </p:nvSpPr>
              <p:spPr>
                <a:xfrm>
                  <a:off x="6797905" y="2721537"/>
                  <a:ext cx="35442" cy="35115"/>
                </a:xfrm>
                <a:custGeom>
                  <a:avLst/>
                  <a:gdLst>
                    <a:gd name="connsiteX0" fmla="*/ 9639 w 35442"/>
                    <a:gd name="connsiteY0" fmla="*/ 2162 h 35115"/>
                    <a:gd name="connsiteX1" fmla="*/ 33496 w 35442"/>
                    <a:gd name="connsiteY1" fmla="*/ 9051 h 35115"/>
                    <a:gd name="connsiteX2" fmla="*/ 25894 w 35442"/>
                    <a:gd name="connsiteY2" fmla="*/ 32879 h 35115"/>
                    <a:gd name="connsiteX3" fmla="*/ 1981 w 35442"/>
                    <a:gd name="connsiteY3" fmla="*/ 26018 h 35115"/>
                    <a:gd name="connsiteX4" fmla="*/ 9639 w 35442"/>
                    <a:gd name="connsiteY4" fmla="*/ 2162 h 35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2" h="35115">
                      <a:moveTo>
                        <a:pt x="9639" y="2162"/>
                      </a:moveTo>
                      <a:cubicBezTo>
                        <a:pt x="18351" y="-2479"/>
                        <a:pt x="29055" y="596"/>
                        <a:pt x="33496" y="9051"/>
                      </a:cubicBezTo>
                      <a:cubicBezTo>
                        <a:pt x="37937" y="17506"/>
                        <a:pt x="34520" y="28182"/>
                        <a:pt x="25894" y="32879"/>
                      </a:cubicBezTo>
                      <a:cubicBezTo>
                        <a:pt x="17155" y="37633"/>
                        <a:pt x="6479" y="34558"/>
                        <a:pt x="1981" y="26018"/>
                      </a:cubicBezTo>
                      <a:cubicBezTo>
                        <a:pt x="-2517" y="17477"/>
                        <a:pt x="900" y="6802"/>
                        <a:pt x="9639" y="2162"/>
                      </a:cubicBezTo>
                      <a:close/>
                    </a:path>
                  </a:pathLst>
                </a:custGeom>
                <a:grpFill/>
                <a:ln w="2845" cap="flat">
                  <a:noFill/>
                  <a:prstDash val="solid"/>
                  <a:miter/>
                </a:ln>
              </p:spPr>
              <p:txBody>
                <a:bodyPr rtlCol="0" anchor="ctr"/>
                <a:lstStyle/>
                <a:p>
                  <a:endParaRPr lang="en-US"/>
                </a:p>
              </p:txBody>
            </p:sp>
            <p:sp>
              <p:nvSpPr>
                <p:cNvPr id="1170" name="Freeform: Shape 1169">
                  <a:extLst>
                    <a:ext uri="{FF2B5EF4-FFF2-40B4-BE49-F238E27FC236}">
                      <a16:creationId xmlns:a16="http://schemas.microsoft.com/office/drawing/2014/main" id="{40D880D8-F787-980C-5205-3A95A785EDD4}"/>
                    </a:ext>
                  </a:extLst>
                </p:cNvPr>
                <p:cNvSpPr/>
                <p:nvPr/>
              </p:nvSpPr>
              <p:spPr>
                <a:xfrm>
                  <a:off x="6712875" y="2554811"/>
                  <a:ext cx="33331" cy="32523"/>
                </a:xfrm>
                <a:custGeom>
                  <a:avLst/>
                  <a:gdLst>
                    <a:gd name="connsiteX0" fmla="*/ 9464 w 33331"/>
                    <a:gd name="connsiteY0" fmla="*/ 1723 h 32523"/>
                    <a:gd name="connsiteX1" fmla="*/ 31697 w 33331"/>
                    <a:gd name="connsiteY1" fmla="*/ 8925 h 32523"/>
                    <a:gd name="connsiteX2" fmla="*/ 23897 w 33331"/>
                    <a:gd name="connsiteY2" fmla="*/ 30760 h 32523"/>
                    <a:gd name="connsiteX3" fmla="*/ 1663 w 33331"/>
                    <a:gd name="connsiteY3" fmla="*/ 23558 h 32523"/>
                    <a:gd name="connsiteX4" fmla="*/ 9464 w 33331"/>
                    <a:gd name="connsiteY4" fmla="*/ 1723 h 32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1" h="32523">
                      <a:moveTo>
                        <a:pt x="9464" y="1723"/>
                      </a:moveTo>
                      <a:cubicBezTo>
                        <a:pt x="17776" y="-2292"/>
                        <a:pt x="27740" y="954"/>
                        <a:pt x="31697" y="8925"/>
                      </a:cubicBezTo>
                      <a:cubicBezTo>
                        <a:pt x="35655" y="16924"/>
                        <a:pt x="32182" y="26689"/>
                        <a:pt x="23897" y="30760"/>
                      </a:cubicBezTo>
                      <a:cubicBezTo>
                        <a:pt x="15613" y="34831"/>
                        <a:pt x="5677" y="31614"/>
                        <a:pt x="1663" y="23558"/>
                      </a:cubicBezTo>
                      <a:cubicBezTo>
                        <a:pt x="-2350" y="15501"/>
                        <a:pt x="1151" y="5736"/>
                        <a:pt x="9464" y="1723"/>
                      </a:cubicBezTo>
                      <a:close/>
                    </a:path>
                  </a:pathLst>
                </a:custGeom>
                <a:grpFill/>
                <a:ln w="2845" cap="flat">
                  <a:noFill/>
                  <a:prstDash val="solid"/>
                  <a:miter/>
                </a:ln>
              </p:spPr>
              <p:txBody>
                <a:bodyPr rtlCol="0" anchor="ctr"/>
                <a:lstStyle/>
                <a:p>
                  <a:endParaRPr lang="en-US"/>
                </a:p>
              </p:txBody>
            </p:sp>
            <p:sp>
              <p:nvSpPr>
                <p:cNvPr id="1171" name="Freeform: Shape 1170">
                  <a:extLst>
                    <a:ext uri="{FF2B5EF4-FFF2-40B4-BE49-F238E27FC236}">
                      <a16:creationId xmlns:a16="http://schemas.microsoft.com/office/drawing/2014/main" id="{F9E19827-49F2-BFAC-D3E8-1AAFBAD85B88}"/>
                    </a:ext>
                  </a:extLst>
                </p:cNvPr>
                <p:cNvSpPr/>
                <p:nvPr/>
              </p:nvSpPr>
              <p:spPr>
                <a:xfrm>
                  <a:off x="6635091" y="2384467"/>
                  <a:ext cx="30886" cy="30218"/>
                </a:xfrm>
                <a:custGeom>
                  <a:avLst/>
                  <a:gdLst>
                    <a:gd name="connsiteX0" fmla="*/ 9416 w 30886"/>
                    <a:gd name="connsiteY0" fmla="*/ 1314 h 30218"/>
                    <a:gd name="connsiteX1" fmla="*/ 29657 w 30886"/>
                    <a:gd name="connsiteY1" fmla="*/ 8887 h 30218"/>
                    <a:gd name="connsiteX2" fmla="*/ 21486 w 30886"/>
                    <a:gd name="connsiteY2" fmla="*/ 28871 h 30218"/>
                    <a:gd name="connsiteX3" fmla="*/ 1245 w 30886"/>
                    <a:gd name="connsiteY3" fmla="*/ 21299 h 30218"/>
                    <a:gd name="connsiteX4" fmla="*/ 9416 w 30886"/>
                    <a:gd name="connsiteY4" fmla="*/ 1314 h 30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86" h="30218">
                      <a:moveTo>
                        <a:pt x="9416" y="1314"/>
                      </a:moveTo>
                      <a:cubicBezTo>
                        <a:pt x="17273" y="-2074"/>
                        <a:pt x="26326" y="1314"/>
                        <a:pt x="29657" y="8887"/>
                      </a:cubicBezTo>
                      <a:cubicBezTo>
                        <a:pt x="32988" y="16459"/>
                        <a:pt x="29315" y="25427"/>
                        <a:pt x="21486" y="28871"/>
                      </a:cubicBezTo>
                      <a:cubicBezTo>
                        <a:pt x="13658" y="32316"/>
                        <a:pt x="4605" y="28928"/>
                        <a:pt x="1245" y="21299"/>
                      </a:cubicBezTo>
                      <a:cubicBezTo>
                        <a:pt x="-2114" y="13641"/>
                        <a:pt x="1559" y="4702"/>
                        <a:pt x="9416" y="1314"/>
                      </a:cubicBezTo>
                      <a:close/>
                    </a:path>
                  </a:pathLst>
                </a:custGeom>
                <a:grpFill/>
                <a:ln w="2845" cap="flat">
                  <a:noFill/>
                  <a:prstDash val="solid"/>
                  <a:miter/>
                </a:ln>
              </p:spPr>
              <p:txBody>
                <a:bodyPr rtlCol="0" anchor="ctr"/>
                <a:lstStyle/>
                <a:p>
                  <a:endParaRPr lang="en-US"/>
                </a:p>
              </p:txBody>
            </p:sp>
            <p:sp>
              <p:nvSpPr>
                <p:cNvPr id="1172" name="Freeform: Shape 1171">
                  <a:extLst>
                    <a:ext uri="{FF2B5EF4-FFF2-40B4-BE49-F238E27FC236}">
                      <a16:creationId xmlns:a16="http://schemas.microsoft.com/office/drawing/2014/main" id="{399DB5F0-4C06-F6CD-838A-4102CB4CCA87}"/>
                    </a:ext>
                  </a:extLst>
                </p:cNvPr>
                <p:cNvSpPr/>
                <p:nvPr/>
              </p:nvSpPr>
              <p:spPr>
                <a:xfrm>
                  <a:off x="6564217" y="2211134"/>
                  <a:ext cx="28443" cy="27962"/>
                </a:xfrm>
                <a:custGeom>
                  <a:avLst/>
                  <a:gdLst>
                    <a:gd name="connsiteX0" fmla="*/ 9290 w 28443"/>
                    <a:gd name="connsiteY0" fmla="*/ 990 h 27962"/>
                    <a:gd name="connsiteX1" fmla="*/ 27567 w 28443"/>
                    <a:gd name="connsiteY1" fmla="*/ 8791 h 27962"/>
                    <a:gd name="connsiteX2" fmla="*/ 19169 w 28443"/>
                    <a:gd name="connsiteY2" fmla="*/ 26953 h 27962"/>
                    <a:gd name="connsiteX3" fmla="*/ 892 w 28443"/>
                    <a:gd name="connsiteY3" fmla="*/ 19153 h 27962"/>
                    <a:gd name="connsiteX4" fmla="*/ 9290 w 28443"/>
                    <a:gd name="connsiteY4" fmla="*/ 990 h 27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43" h="27962">
                      <a:moveTo>
                        <a:pt x="9290" y="990"/>
                      </a:moveTo>
                      <a:cubicBezTo>
                        <a:pt x="16663" y="-1856"/>
                        <a:pt x="24834" y="1645"/>
                        <a:pt x="27567" y="8791"/>
                      </a:cubicBezTo>
                      <a:cubicBezTo>
                        <a:pt x="30271" y="15936"/>
                        <a:pt x="26513" y="24078"/>
                        <a:pt x="19169" y="26953"/>
                      </a:cubicBezTo>
                      <a:cubicBezTo>
                        <a:pt x="11824" y="29829"/>
                        <a:pt x="3625" y="26356"/>
                        <a:pt x="892" y="19153"/>
                      </a:cubicBezTo>
                      <a:cubicBezTo>
                        <a:pt x="-1841" y="11951"/>
                        <a:pt x="1917" y="3837"/>
                        <a:pt x="9290" y="990"/>
                      </a:cubicBezTo>
                      <a:close/>
                    </a:path>
                  </a:pathLst>
                </a:custGeom>
                <a:grpFill/>
                <a:ln w="2845" cap="flat">
                  <a:noFill/>
                  <a:prstDash val="solid"/>
                  <a:miter/>
                </a:ln>
              </p:spPr>
              <p:txBody>
                <a:bodyPr rtlCol="0" anchor="ctr"/>
                <a:lstStyle/>
                <a:p>
                  <a:endParaRPr lang="en-US"/>
                </a:p>
              </p:txBody>
            </p:sp>
            <p:sp>
              <p:nvSpPr>
                <p:cNvPr id="1173" name="Freeform: Shape 1172">
                  <a:extLst>
                    <a:ext uri="{FF2B5EF4-FFF2-40B4-BE49-F238E27FC236}">
                      <a16:creationId xmlns:a16="http://schemas.microsoft.com/office/drawing/2014/main" id="{0D2943F3-6AD7-71EA-7A36-35DE213F3D83}"/>
                    </a:ext>
                  </a:extLst>
                </p:cNvPr>
                <p:cNvSpPr/>
                <p:nvPr/>
              </p:nvSpPr>
              <p:spPr>
                <a:xfrm>
                  <a:off x="6500548" y="2035051"/>
                  <a:ext cx="26204" cy="25452"/>
                </a:xfrm>
                <a:custGeom>
                  <a:avLst/>
                  <a:gdLst>
                    <a:gd name="connsiteX0" fmla="*/ 8876 w 26204"/>
                    <a:gd name="connsiteY0" fmla="*/ 713 h 25452"/>
                    <a:gd name="connsiteX1" fmla="*/ 25502 w 26204"/>
                    <a:gd name="connsiteY1" fmla="*/ 8485 h 25452"/>
                    <a:gd name="connsiteX2" fmla="*/ 17331 w 26204"/>
                    <a:gd name="connsiteY2" fmla="*/ 24712 h 25452"/>
                    <a:gd name="connsiteX3" fmla="*/ 706 w 26204"/>
                    <a:gd name="connsiteY3" fmla="*/ 16940 h 25452"/>
                    <a:gd name="connsiteX4" fmla="*/ 8876 w 26204"/>
                    <a:gd name="connsiteY4" fmla="*/ 713 h 2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04" h="25452">
                      <a:moveTo>
                        <a:pt x="8876" y="713"/>
                      </a:moveTo>
                      <a:cubicBezTo>
                        <a:pt x="15737" y="-1593"/>
                        <a:pt x="23167" y="1880"/>
                        <a:pt x="25502" y="8485"/>
                      </a:cubicBezTo>
                      <a:cubicBezTo>
                        <a:pt x="27836" y="15089"/>
                        <a:pt x="24164" y="22349"/>
                        <a:pt x="17331" y="24712"/>
                      </a:cubicBezTo>
                      <a:cubicBezTo>
                        <a:pt x="10499" y="27074"/>
                        <a:pt x="3040" y="23601"/>
                        <a:pt x="706" y="16940"/>
                      </a:cubicBezTo>
                      <a:cubicBezTo>
                        <a:pt x="-1629" y="10278"/>
                        <a:pt x="2015" y="3019"/>
                        <a:pt x="8876" y="713"/>
                      </a:cubicBezTo>
                      <a:close/>
                    </a:path>
                  </a:pathLst>
                </a:custGeom>
                <a:grpFill/>
                <a:ln w="2845" cap="flat">
                  <a:noFill/>
                  <a:prstDash val="solid"/>
                  <a:miter/>
                </a:ln>
              </p:spPr>
              <p:txBody>
                <a:bodyPr rtlCol="0" anchor="ctr"/>
                <a:lstStyle/>
                <a:p>
                  <a:endParaRPr lang="en-US"/>
                </a:p>
              </p:txBody>
            </p:sp>
            <p:sp>
              <p:nvSpPr>
                <p:cNvPr id="1174" name="Freeform: Shape 1173">
                  <a:extLst>
                    <a:ext uri="{FF2B5EF4-FFF2-40B4-BE49-F238E27FC236}">
                      <a16:creationId xmlns:a16="http://schemas.microsoft.com/office/drawing/2014/main" id="{880C8436-4EDB-F49C-3EFB-CF5B7F5A1603}"/>
                    </a:ext>
                  </a:extLst>
                </p:cNvPr>
                <p:cNvSpPr/>
                <p:nvPr/>
              </p:nvSpPr>
              <p:spPr>
                <a:xfrm>
                  <a:off x="6444645" y="1856227"/>
                  <a:ext cx="23770" cy="23161"/>
                </a:xfrm>
                <a:custGeom>
                  <a:avLst/>
                  <a:gdLst>
                    <a:gd name="connsiteX0" fmla="*/ 8583 w 23770"/>
                    <a:gd name="connsiteY0" fmla="*/ 500 h 23161"/>
                    <a:gd name="connsiteX1" fmla="*/ 23301 w 23770"/>
                    <a:gd name="connsiteY1" fmla="*/ 8186 h 23161"/>
                    <a:gd name="connsiteX2" fmla="*/ 15187 w 23770"/>
                    <a:gd name="connsiteY2" fmla="*/ 22648 h 23161"/>
                    <a:gd name="connsiteX3" fmla="*/ 469 w 23770"/>
                    <a:gd name="connsiteY3" fmla="*/ 14962 h 23161"/>
                    <a:gd name="connsiteX4" fmla="*/ 8583 w 23770"/>
                    <a:gd name="connsiteY4" fmla="*/ 500 h 23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70" h="23161">
                      <a:moveTo>
                        <a:pt x="8583" y="500"/>
                      </a:moveTo>
                      <a:cubicBezTo>
                        <a:pt x="14903" y="-1350"/>
                        <a:pt x="21479" y="2094"/>
                        <a:pt x="23301" y="8186"/>
                      </a:cubicBezTo>
                      <a:cubicBezTo>
                        <a:pt x="25123" y="14279"/>
                        <a:pt x="21479" y="20770"/>
                        <a:pt x="15187" y="22648"/>
                      </a:cubicBezTo>
                      <a:cubicBezTo>
                        <a:pt x="8896" y="24527"/>
                        <a:pt x="2291" y="21083"/>
                        <a:pt x="469" y="14962"/>
                      </a:cubicBezTo>
                      <a:cubicBezTo>
                        <a:pt x="-1353" y="8813"/>
                        <a:pt x="2291" y="2350"/>
                        <a:pt x="8583" y="500"/>
                      </a:cubicBezTo>
                      <a:close/>
                    </a:path>
                  </a:pathLst>
                </a:custGeom>
                <a:grpFill/>
                <a:ln w="2845" cap="flat">
                  <a:noFill/>
                  <a:prstDash val="solid"/>
                  <a:miter/>
                </a:ln>
              </p:spPr>
              <p:txBody>
                <a:bodyPr rtlCol="0" anchor="ctr"/>
                <a:lstStyle/>
                <a:p>
                  <a:endParaRPr lang="en-US"/>
                </a:p>
              </p:txBody>
            </p:sp>
            <p:sp>
              <p:nvSpPr>
                <p:cNvPr id="1175" name="Freeform: Shape 1174">
                  <a:extLst>
                    <a:ext uri="{FF2B5EF4-FFF2-40B4-BE49-F238E27FC236}">
                      <a16:creationId xmlns:a16="http://schemas.microsoft.com/office/drawing/2014/main" id="{B92C935E-CD3D-3763-0951-D91B072F22D1}"/>
                    </a:ext>
                  </a:extLst>
                </p:cNvPr>
                <p:cNvSpPr/>
                <p:nvPr/>
              </p:nvSpPr>
              <p:spPr>
                <a:xfrm>
                  <a:off x="6395943" y="1675313"/>
                  <a:ext cx="21337" cy="20848"/>
                </a:xfrm>
                <a:custGeom>
                  <a:avLst/>
                  <a:gdLst>
                    <a:gd name="connsiteX0" fmla="*/ 8206 w 21337"/>
                    <a:gd name="connsiteY0" fmla="*/ 327 h 20848"/>
                    <a:gd name="connsiteX1" fmla="*/ 21046 w 21337"/>
                    <a:gd name="connsiteY1" fmla="*/ 7814 h 20848"/>
                    <a:gd name="connsiteX2" fmla="*/ 13131 w 21337"/>
                    <a:gd name="connsiteY2" fmla="*/ 20511 h 20848"/>
                    <a:gd name="connsiteX3" fmla="*/ 292 w 21337"/>
                    <a:gd name="connsiteY3" fmla="*/ 13024 h 20848"/>
                    <a:gd name="connsiteX4" fmla="*/ 8206 w 21337"/>
                    <a:gd name="connsiteY4" fmla="*/ 327 h 20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7" h="20848">
                      <a:moveTo>
                        <a:pt x="8206" y="327"/>
                      </a:moveTo>
                      <a:cubicBezTo>
                        <a:pt x="13957" y="-1097"/>
                        <a:pt x="19707" y="2263"/>
                        <a:pt x="21046" y="7814"/>
                      </a:cubicBezTo>
                      <a:cubicBezTo>
                        <a:pt x="22412" y="13365"/>
                        <a:pt x="18854" y="19059"/>
                        <a:pt x="13131" y="20511"/>
                      </a:cubicBezTo>
                      <a:cubicBezTo>
                        <a:pt x="7409" y="21963"/>
                        <a:pt x="1659" y="18604"/>
                        <a:pt x="292" y="13024"/>
                      </a:cubicBezTo>
                      <a:cubicBezTo>
                        <a:pt x="-1074" y="7444"/>
                        <a:pt x="2484" y="1750"/>
                        <a:pt x="8206" y="327"/>
                      </a:cubicBezTo>
                      <a:close/>
                    </a:path>
                  </a:pathLst>
                </a:custGeom>
                <a:grpFill/>
                <a:ln w="2845" cap="flat">
                  <a:noFill/>
                  <a:prstDash val="solid"/>
                  <a:miter/>
                </a:ln>
              </p:spPr>
              <p:txBody>
                <a:bodyPr rtlCol="0" anchor="ctr"/>
                <a:lstStyle/>
                <a:p>
                  <a:endParaRPr lang="en-US"/>
                </a:p>
              </p:txBody>
            </p:sp>
            <p:sp>
              <p:nvSpPr>
                <p:cNvPr id="1176" name="Freeform: Shape 1175">
                  <a:extLst>
                    <a:ext uri="{FF2B5EF4-FFF2-40B4-BE49-F238E27FC236}">
                      <a16:creationId xmlns:a16="http://schemas.microsoft.com/office/drawing/2014/main" id="{36E1A41E-B703-40DC-485F-5F6D9D19E893}"/>
                    </a:ext>
                  </a:extLst>
                </p:cNvPr>
                <p:cNvSpPr/>
                <p:nvPr/>
              </p:nvSpPr>
              <p:spPr>
                <a:xfrm>
                  <a:off x="6354749" y="1492529"/>
                  <a:ext cx="19031" cy="18463"/>
                </a:xfrm>
                <a:custGeom>
                  <a:avLst/>
                  <a:gdLst>
                    <a:gd name="connsiteX0" fmla="*/ 7551 w 19031"/>
                    <a:gd name="connsiteY0" fmla="*/ 202 h 18463"/>
                    <a:gd name="connsiteX1" fmla="*/ 18825 w 19031"/>
                    <a:gd name="connsiteY1" fmla="*/ 7291 h 18463"/>
                    <a:gd name="connsiteX2" fmla="*/ 11480 w 19031"/>
                    <a:gd name="connsiteY2" fmla="*/ 18251 h 18463"/>
                    <a:gd name="connsiteX3" fmla="*/ 207 w 19031"/>
                    <a:gd name="connsiteY3" fmla="*/ 11163 h 18463"/>
                    <a:gd name="connsiteX4" fmla="*/ 7551 w 19031"/>
                    <a:gd name="connsiteY4" fmla="*/ 202 h 1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 h="18463">
                      <a:moveTo>
                        <a:pt x="7551" y="202"/>
                      </a:moveTo>
                      <a:cubicBezTo>
                        <a:pt x="12704" y="-851"/>
                        <a:pt x="17743" y="2309"/>
                        <a:pt x="18825" y="7291"/>
                      </a:cubicBezTo>
                      <a:cubicBezTo>
                        <a:pt x="19907" y="12245"/>
                        <a:pt x="16633" y="17170"/>
                        <a:pt x="11480" y="18251"/>
                      </a:cubicBezTo>
                      <a:cubicBezTo>
                        <a:pt x="6356" y="19333"/>
                        <a:pt x="1288" y="16173"/>
                        <a:pt x="207" y="11163"/>
                      </a:cubicBezTo>
                      <a:cubicBezTo>
                        <a:pt x="-875" y="6181"/>
                        <a:pt x="2399" y="1256"/>
                        <a:pt x="7551" y="202"/>
                      </a:cubicBezTo>
                      <a:close/>
                    </a:path>
                  </a:pathLst>
                </a:custGeom>
                <a:grpFill/>
                <a:ln w="2845" cap="flat">
                  <a:noFill/>
                  <a:prstDash val="solid"/>
                  <a:miter/>
                </a:ln>
              </p:spPr>
              <p:txBody>
                <a:bodyPr rtlCol="0" anchor="ctr"/>
                <a:lstStyle/>
                <a:p>
                  <a:endParaRPr lang="en-US"/>
                </a:p>
              </p:txBody>
            </p:sp>
            <p:sp>
              <p:nvSpPr>
                <p:cNvPr id="1177" name="Freeform: Shape 1176">
                  <a:extLst>
                    <a:ext uri="{FF2B5EF4-FFF2-40B4-BE49-F238E27FC236}">
                      <a16:creationId xmlns:a16="http://schemas.microsoft.com/office/drawing/2014/main" id="{A296EE98-6F13-CB81-6780-8DD73EC54054}"/>
                    </a:ext>
                  </a:extLst>
                </p:cNvPr>
                <p:cNvSpPr/>
                <p:nvPr/>
              </p:nvSpPr>
              <p:spPr>
                <a:xfrm>
                  <a:off x="6321539" y="1308059"/>
                  <a:ext cx="16615" cy="16148"/>
                </a:xfrm>
                <a:custGeom>
                  <a:avLst/>
                  <a:gdLst>
                    <a:gd name="connsiteX0" fmla="*/ 6998 w 16615"/>
                    <a:gd name="connsiteY0" fmla="*/ 113 h 16148"/>
                    <a:gd name="connsiteX1" fmla="*/ 16507 w 16615"/>
                    <a:gd name="connsiteY1" fmla="*/ 6718 h 16148"/>
                    <a:gd name="connsiteX2" fmla="*/ 9617 w 16615"/>
                    <a:gd name="connsiteY2" fmla="*/ 16027 h 16148"/>
                    <a:gd name="connsiteX3" fmla="*/ 109 w 16615"/>
                    <a:gd name="connsiteY3" fmla="*/ 9423 h 16148"/>
                    <a:gd name="connsiteX4" fmla="*/ 6998 w 16615"/>
                    <a:gd name="connsiteY4" fmla="*/ 113 h 1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5" h="16148">
                      <a:moveTo>
                        <a:pt x="6998" y="113"/>
                      </a:moveTo>
                      <a:cubicBezTo>
                        <a:pt x="11525" y="-627"/>
                        <a:pt x="15795" y="2334"/>
                        <a:pt x="16507" y="6718"/>
                      </a:cubicBezTo>
                      <a:cubicBezTo>
                        <a:pt x="17247" y="11102"/>
                        <a:pt x="14144" y="15259"/>
                        <a:pt x="9617" y="16027"/>
                      </a:cubicBezTo>
                      <a:cubicBezTo>
                        <a:pt x="5091" y="16796"/>
                        <a:pt x="821" y="13835"/>
                        <a:pt x="109" y="9423"/>
                      </a:cubicBezTo>
                      <a:cubicBezTo>
                        <a:pt x="-631" y="5010"/>
                        <a:pt x="2472" y="854"/>
                        <a:pt x="6998" y="113"/>
                      </a:cubicBezTo>
                      <a:close/>
                    </a:path>
                  </a:pathLst>
                </a:custGeom>
                <a:grpFill/>
                <a:ln w="2845" cap="flat">
                  <a:noFill/>
                  <a:prstDash val="solid"/>
                  <a:miter/>
                </a:ln>
              </p:spPr>
              <p:txBody>
                <a:bodyPr rtlCol="0" anchor="ctr"/>
                <a:lstStyle/>
                <a:p>
                  <a:endParaRPr lang="en-US"/>
                </a:p>
              </p:txBody>
            </p:sp>
            <p:sp>
              <p:nvSpPr>
                <p:cNvPr id="1178" name="Freeform: Shape 1177">
                  <a:extLst>
                    <a:ext uri="{FF2B5EF4-FFF2-40B4-BE49-F238E27FC236}">
                      <a16:creationId xmlns:a16="http://schemas.microsoft.com/office/drawing/2014/main" id="{067B1E5E-3897-F523-3A18-22DF84BED420}"/>
                    </a:ext>
                  </a:extLst>
                </p:cNvPr>
                <p:cNvSpPr/>
                <p:nvPr/>
              </p:nvSpPr>
              <p:spPr>
                <a:xfrm>
                  <a:off x="6295642" y="1122389"/>
                  <a:ext cx="14177" cy="13806"/>
                </a:xfrm>
                <a:custGeom>
                  <a:avLst/>
                  <a:gdLst>
                    <a:gd name="connsiteX0" fmla="*/ 6306 w 14177"/>
                    <a:gd name="connsiteY0" fmla="*/ 57 h 13806"/>
                    <a:gd name="connsiteX1" fmla="*/ 14135 w 14177"/>
                    <a:gd name="connsiteY1" fmla="*/ 6035 h 13806"/>
                    <a:gd name="connsiteX2" fmla="*/ 7872 w 14177"/>
                    <a:gd name="connsiteY2" fmla="*/ 13750 h 13806"/>
                    <a:gd name="connsiteX3" fmla="*/ 43 w 14177"/>
                    <a:gd name="connsiteY3" fmla="*/ 7771 h 13806"/>
                    <a:gd name="connsiteX4" fmla="*/ 6306 w 14177"/>
                    <a:gd name="connsiteY4" fmla="*/ 57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7" h="13806">
                      <a:moveTo>
                        <a:pt x="6306" y="57"/>
                      </a:moveTo>
                      <a:cubicBezTo>
                        <a:pt x="10206" y="-427"/>
                        <a:pt x="13708" y="2249"/>
                        <a:pt x="14135" y="6035"/>
                      </a:cubicBezTo>
                      <a:cubicBezTo>
                        <a:pt x="14562" y="9821"/>
                        <a:pt x="11772" y="13266"/>
                        <a:pt x="7872" y="13750"/>
                      </a:cubicBezTo>
                      <a:cubicBezTo>
                        <a:pt x="3971" y="14234"/>
                        <a:pt x="470" y="11558"/>
                        <a:pt x="43" y="7771"/>
                      </a:cubicBezTo>
                      <a:cubicBezTo>
                        <a:pt x="-384" y="3985"/>
                        <a:pt x="2406" y="512"/>
                        <a:pt x="6306" y="57"/>
                      </a:cubicBezTo>
                      <a:close/>
                    </a:path>
                  </a:pathLst>
                </a:custGeom>
                <a:grpFill/>
                <a:ln w="2845" cap="flat">
                  <a:noFill/>
                  <a:prstDash val="solid"/>
                  <a:miter/>
                </a:ln>
              </p:spPr>
              <p:txBody>
                <a:bodyPr rtlCol="0" anchor="ctr"/>
                <a:lstStyle/>
                <a:p>
                  <a:endParaRPr lang="en-US"/>
                </a:p>
              </p:txBody>
            </p:sp>
            <p:sp>
              <p:nvSpPr>
                <p:cNvPr id="1179" name="Freeform: Shape 1178">
                  <a:extLst>
                    <a:ext uri="{FF2B5EF4-FFF2-40B4-BE49-F238E27FC236}">
                      <a16:creationId xmlns:a16="http://schemas.microsoft.com/office/drawing/2014/main" id="{9B26A874-B773-B437-500C-C6766526E55F}"/>
                    </a:ext>
                  </a:extLst>
                </p:cNvPr>
                <p:cNvSpPr/>
                <p:nvPr/>
              </p:nvSpPr>
              <p:spPr>
                <a:xfrm>
                  <a:off x="6277642" y="935731"/>
                  <a:ext cx="11831" cy="11486"/>
                </a:xfrm>
                <a:custGeom>
                  <a:avLst/>
                  <a:gdLst>
                    <a:gd name="connsiteX0" fmla="*/ 5403 w 11831"/>
                    <a:gd name="connsiteY0" fmla="*/ 19 h 11486"/>
                    <a:gd name="connsiteX1" fmla="*/ 11809 w 11831"/>
                    <a:gd name="connsiteY1" fmla="*/ 5257 h 11486"/>
                    <a:gd name="connsiteX2" fmla="*/ 6428 w 11831"/>
                    <a:gd name="connsiteY2" fmla="*/ 11463 h 11486"/>
                    <a:gd name="connsiteX3" fmla="*/ 23 w 11831"/>
                    <a:gd name="connsiteY3" fmla="*/ 6225 h 11486"/>
                    <a:gd name="connsiteX4" fmla="*/ 5403 w 11831"/>
                    <a:gd name="connsiteY4" fmla="*/ 19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1" h="11486">
                      <a:moveTo>
                        <a:pt x="5403" y="19"/>
                      </a:moveTo>
                      <a:cubicBezTo>
                        <a:pt x="8649" y="-237"/>
                        <a:pt x="11524" y="2097"/>
                        <a:pt x="11809" y="5257"/>
                      </a:cubicBezTo>
                      <a:cubicBezTo>
                        <a:pt x="12093" y="8417"/>
                        <a:pt x="9674" y="11179"/>
                        <a:pt x="6428" y="11463"/>
                      </a:cubicBezTo>
                      <a:cubicBezTo>
                        <a:pt x="3183" y="11748"/>
                        <a:pt x="307" y="9385"/>
                        <a:pt x="23" y="6225"/>
                      </a:cubicBezTo>
                      <a:cubicBezTo>
                        <a:pt x="-262" y="3065"/>
                        <a:pt x="2158" y="304"/>
                        <a:pt x="5403" y="19"/>
                      </a:cubicBezTo>
                      <a:close/>
                    </a:path>
                  </a:pathLst>
                </a:custGeom>
                <a:grpFill/>
                <a:ln w="2845" cap="flat">
                  <a:noFill/>
                  <a:prstDash val="solid"/>
                  <a:miter/>
                </a:ln>
              </p:spPr>
              <p:txBody>
                <a:bodyPr rtlCol="0" anchor="ctr"/>
                <a:lstStyle/>
                <a:p>
                  <a:endParaRPr lang="en-US"/>
                </a:p>
              </p:txBody>
            </p:sp>
            <p:sp>
              <p:nvSpPr>
                <p:cNvPr id="1180" name="Freeform: Shape 1179">
                  <a:extLst>
                    <a:ext uri="{FF2B5EF4-FFF2-40B4-BE49-F238E27FC236}">
                      <a16:creationId xmlns:a16="http://schemas.microsoft.com/office/drawing/2014/main" id="{C21298B5-FCE1-B0F8-B358-3B5BA47F95E5}"/>
                    </a:ext>
                  </a:extLst>
                </p:cNvPr>
                <p:cNvSpPr/>
                <p:nvPr/>
              </p:nvSpPr>
              <p:spPr>
                <a:xfrm>
                  <a:off x="6267328" y="748453"/>
                  <a:ext cx="9399" cy="9147"/>
                </a:xfrm>
                <a:custGeom>
                  <a:avLst/>
                  <a:gdLst>
                    <a:gd name="connsiteX0" fmla="*/ 4529 w 9399"/>
                    <a:gd name="connsiteY0" fmla="*/ 5 h 9147"/>
                    <a:gd name="connsiteX1" fmla="*/ 9397 w 9399"/>
                    <a:gd name="connsiteY1" fmla="*/ 4389 h 9147"/>
                    <a:gd name="connsiteX2" fmla="*/ 4871 w 9399"/>
                    <a:gd name="connsiteY2" fmla="*/ 9143 h 9147"/>
                    <a:gd name="connsiteX3" fmla="*/ 3 w 9399"/>
                    <a:gd name="connsiteY3" fmla="*/ 4759 h 9147"/>
                    <a:gd name="connsiteX4" fmla="*/ 4529 w 9399"/>
                    <a:gd name="connsiteY4" fmla="*/ 5 h 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9" h="9147">
                      <a:moveTo>
                        <a:pt x="4529" y="5"/>
                      </a:moveTo>
                      <a:cubicBezTo>
                        <a:pt x="7120" y="-109"/>
                        <a:pt x="9312" y="1855"/>
                        <a:pt x="9397" y="4389"/>
                      </a:cubicBezTo>
                      <a:cubicBezTo>
                        <a:pt x="9483" y="6894"/>
                        <a:pt x="7461" y="9029"/>
                        <a:pt x="4871" y="9143"/>
                      </a:cubicBezTo>
                      <a:cubicBezTo>
                        <a:pt x="2280" y="9257"/>
                        <a:pt x="88" y="7293"/>
                        <a:pt x="3" y="4759"/>
                      </a:cubicBezTo>
                      <a:cubicBezTo>
                        <a:pt x="-83" y="2225"/>
                        <a:pt x="1939" y="90"/>
                        <a:pt x="4529" y="5"/>
                      </a:cubicBezTo>
                      <a:close/>
                    </a:path>
                  </a:pathLst>
                </a:custGeom>
                <a:grpFill/>
                <a:ln w="2845" cap="flat">
                  <a:noFill/>
                  <a:prstDash val="solid"/>
                  <a:miter/>
                </a:ln>
              </p:spPr>
              <p:txBody>
                <a:bodyPr rtlCol="0" anchor="ctr"/>
                <a:lstStyle/>
                <a:p>
                  <a:endParaRPr lang="en-US"/>
                </a:p>
              </p:txBody>
            </p:sp>
            <p:sp>
              <p:nvSpPr>
                <p:cNvPr id="1181" name="Freeform: Shape 1180">
                  <a:extLst>
                    <a:ext uri="{FF2B5EF4-FFF2-40B4-BE49-F238E27FC236}">
                      <a16:creationId xmlns:a16="http://schemas.microsoft.com/office/drawing/2014/main" id="{19E8F365-C686-3B1B-87E8-3ED0E4E892C2}"/>
                    </a:ext>
                  </a:extLst>
                </p:cNvPr>
                <p:cNvSpPr/>
                <p:nvPr/>
              </p:nvSpPr>
              <p:spPr>
                <a:xfrm>
                  <a:off x="6264285" y="560881"/>
                  <a:ext cx="7031" cy="6803"/>
                </a:xfrm>
                <a:custGeom>
                  <a:avLst/>
                  <a:gdLst>
                    <a:gd name="connsiteX0" fmla="*/ 3473 w 7031"/>
                    <a:gd name="connsiteY0" fmla="*/ 0 h 6803"/>
                    <a:gd name="connsiteX1" fmla="*/ 7032 w 7031"/>
                    <a:gd name="connsiteY1" fmla="*/ 3388 h 6803"/>
                    <a:gd name="connsiteX2" fmla="*/ 3559 w 7031"/>
                    <a:gd name="connsiteY2" fmla="*/ 6804 h 6803"/>
                    <a:gd name="connsiteX3" fmla="*/ 0 w 7031"/>
                    <a:gd name="connsiteY3" fmla="*/ 3416 h 6803"/>
                    <a:gd name="connsiteX4" fmla="*/ 3473 w 7031"/>
                    <a:gd name="connsiteY4" fmla="*/ 0 h 6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1" h="6803">
                      <a:moveTo>
                        <a:pt x="3473" y="0"/>
                      </a:moveTo>
                      <a:cubicBezTo>
                        <a:pt x="5409" y="0"/>
                        <a:pt x="7003" y="1509"/>
                        <a:pt x="7032" y="3388"/>
                      </a:cubicBezTo>
                      <a:cubicBezTo>
                        <a:pt x="7060" y="5267"/>
                        <a:pt x="5494" y="6804"/>
                        <a:pt x="3559" y="6804"/>
                      </a:cubicBezTo>
                      <a:cubicBezTo>
                        <a:pt x="1623" y="6804"/>
                        <a:pt x="28" y="5295"/>
                        <a:pt x="0" y="3416"/>
                      </a:cubicBezTo>
                      <a:cubicBezTo>
                        <a:pt x="0" y="1537"/>
                        <a:pt x="1537" y="0"/>
                        <a:pt x="3473" y="0"/>
                      </a:cubicBezTo>
                      <a:close/>
                    </a:path>
                  </a:pathLst>
                </a:custGeom>
                <a:grpFill/>
                <a:ln w="2845" cap="flat">
                  <a:noFill/>
                  <a:prstDash val="solid"/>
                  <a:miter/>
                </a:ln>
              </p:spPr>
              <p:txBody>
                <a:bodyPr rtlCol="0" anchor="ctr"/>
                <a:lstStyle/>
                <a:p>
                  <a:endParaRPr lang="en-US"/>
                </a:p>
              </p:txBody>
            </p:sp>
          </p:grpSp>
          <p:grpSp>
            <p:nvGrpSpPr>
              <p:cNvPr id="734" name="Graphic 9">
                <a:extLst>
                  <a:ext uri="{FF2B5EF4-FFF2-40B4-BE49-F238E27FC236}">
                    <a16:creationId xmlns:a16="http://schemas.microsoft.com/office/drawing/2014/main" id="{C746CE3C-4A64-7FCA-8F24-BC6B458DE097}"/>
                  </a:ext>
                </a:extLst>
              </p:cNvPr>
              <p:cNvGrpSpPr/>
              <p:nvPr/>
            </p:nvGrpSpPr>
            <p:grpSpPr>
              <a:xfrm>
                <a:off x="6080237" y="560596"/>
                <a:ext cx="6154995" cy="4831917"/>
                <a:chOff x="6080237" y="560596"/>
                <a:chExt cx="6154995" cy="4831917"/>
              </a:xfrm>
              <a:grpFill/>
            </p:grpSpPr>
            <p:sp>
              <p:nvSpPr>
                <p:cNvPr id="1090" name="Freeform: Shape 1089">
                  <a:extLst>
                    <a:ext uri="{FF2B5EF4-FFF2-40B4-BE49-F238E27FC236}">
                      <a16:creationId xmlns:a16="http://schemas.microsoft.com/office/drawing/2014/main" id="{3E609509-BA71-6C47-6EB3-B297B0D5BD82}"/>
                    </a:ext>
                  </a:extLst>
                </p:cNvPr>
                <p:cNvSpPr/>
                <p:nvPr/>
              </p:nvSpPr>
              <p:spPr>
                <a:xfrm>
                  <a:off x="12118807" y="5100018"/>
                  <a:ext cx="116425" cy="119386"/>
                </a:xfrm>
                <a:custGeom>
                  <a:avLst/>
                  <a:gdLst>
                    <a:gd name="connsiteX0" fmla="*/ 2164 w 116425"/>
                    <a:gd name="connsiteY0" fmla="*/ 75024 h 119386"/>
                    <a:gd name="connsiteX1" fmla="*/ 41820 w 116425"/>
                    <a:gd name="connsiteY1" fmla="*/ 2288 h 119386"/>
                    <a:gd name="connsiteX2" fmla="*/ 113845 w 116425"/>
                    <a:gd name="connsiteY2" fmla="*/ 43254 h 119386"/>
                    <a:gd name="connsiteX3" fmla="*/ 74587 w 116425"/>
                    <a:gd name="connsiteY3" fmla="*/ 117300 h 119386"/>
                    <a:gd name="connsiteX4" fmla="*/ 2193 w 116425"/>
                    <a:gd name="connsiteY4" fmla="*/ 75024 h 11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25" h="119386">
                      <a:moveTo>
                        <a:pt x="2164" y="75024"/>
                      </a:moveTo>
                      <a:cubicBezTo>
                        <a:pt x="-6433" y="43111"/>
                        <a:pt x="11359" y="10657"/>
                        <a:pt x="41820" y="2288"/>
                      </a:cubicBezTo>
                      <a:cubicBezTo>
                        <a:pt x="72082" y="-6708"/>
                        <a:pt x="104336" y="11625"/>
                        <a:pt x="113845" y="43254"/>
                      </a:cubicBezTo>
                      <a:cubicBezTo>
                        <a:pt x="123354" y="74882"/>
                        <a:pt x="105760" y="108047"/>
                        <a:pt x="74587" y="117300"/>
                      </a:cubicBezTo>
                      <a:cubicBezTo>
                        <a:pt x="43215" y="125954"/>
                        <a:pt x="10762" y="106880"/>
                        <a:pt x="2193" y="75024"/>
                      </a:cubicBezTo>
                      <a:close/>
                    </a:path>
                  </a:pathLst>
                </a:custGeom>
                <a:grpFill/>
                <a:ln w="2845" cap="flat">
                  <a:noFill/>
                  <a:prstDash val="solid"/>
                  <a:miter/>
                </a:ln>
              </p:spPr>
              <p:txBody>
                <a:bodyPr rtlCol="0" anchor="ctr"/>
                <a:lstStyle/>
                <a:p>
                  <a:endParaRPr lang="en-US"/>
                </a:p>
              </p:txBody>
            </p:sp>
            <p:sp>
              <p:nvSpPr>
                <p:cNvPr id="1091" name="Freeform: Shape 1090">
                  <a:extLst>
                    <a:ext uri="{FF2B5EF4-FFF2-40B4-BE49-F238E27FC236}">
                      <a16:creationId xmlns:a16="http://schemas.microsoft.com/office/drawing/2014/main" id="{464DCB4B-AB0B-7973-23D5-C50DC6B96897}"/>
                    </a:ext>
                  </a:extLst>
                </p:cNvPr>
                <p:cNvSpPr/>
                <p:nvPr/>
              </p:nvSpPr>
              <p:spPr>
                <a:xfrm>
                  <a:off x="11930169" y="5150861"/>
                  <a:ext cx="113886" cy="117012"/>
                </a:xfrm>
                <a:custGeom>
                  <a:avLst/>
                  <a:gdLst>
                    <a:gd name="connsiteX0" fmla="*/ 1517 w 113886"/>
                    <a:gd name="connsiteY0" fmla="*/ 71638 h 117012"/>
                    <a:gd name="connsiteX1" fmla="*/ 8434 w 113886"/>
                    <a:gd name="connsiteY1" fmla="*/ 27684 h 117012"/>
                    <a:gd name="connsiteX2" fmla="*/ 43137 w 113886"/>
                    <a:gd name="connsiteY2" fmla="*/ 1550 h 117012"/>
                    <a:gd name="connsiteX3" fmla="*/ 112030 w 113886"/>
                    <a:gd name="connsiteY3" fmla="*/ 44992 h 117012"/>
                    <a:gd name="connsiteX4" fmla="*/ 70495 w 113886"/>
                    <a:gd name="connsiteY4" fmla="*/ 115394 h 117012"/>
                    <a:gd name="connsiteX5" fmla="*/ 27110 w 113886"/>
                    <a:gd name="connsiteY5" fmla="*/ 108334 h 117012"/>
                    <a:gd name="connsiteX6" fmla="*/ 1517 w 113886"/>
                    <a:gd name="connsiteY6" fmla="*/ 71610 h 1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886" h="117012">
                      <a:moveTo>
                        <a:pt x="1517" y="71638"/>
                      </a:moveTo>
                      <a:cubicBezTo>
                        <a:pt x="-2070" y="55838"/>
                        <a:pt x="891" y="40323"/>
                        <a:pt x="8434" y="27684"/>
                      </a:cubicBezTo>
                      <a:cubicBezTo>
                        <a:pt x="15950" y="14929"/>
                        <a:pt x="28077" y="5251"/>
                        <a:pt x="43137" y="1550"/>
                      </a:cubicBezTo>
                      <a:cubicBezTo>
                        <a:pt x="73200" y="-5795"/>
                        <a:pt x="104031" y="13677"/>
                        <a:pt x="112030" y="44992"/>
                      </a:cubicBezTo>
                      <a:cubicBezTo>
                        <a:pt x="120030" y="76307"/>
                        <a:pt x="101440" y="107850"/>
                        <a:pt x="70495" y="115394"/>
                      </a:cubicBezTo>
                      <a:cubicBezTo>
                        <a:pt x="55066" y="119152"/>
                        <a:pt x="39579" y="116191"/>
                        <a:pt x="27110" y="108334"/>
                      </a:cubicBezTo>
                      <a:cubicBezTo>
                        <a:pt x="14612" y="100363"/>
                        <a:pt x="5104" y="87353"/>
                        <a:pt x="1517" y="71610"/>
                      </a:cubicBezTo>
                      <a:close/>
                    </a:path>
                  </a:pathLst>
                </a:custGeom>
                <a:grpFill/>
                <a:ln w="2845" cap="flat">
                  <a:noFill/>
                  <a:prstDash val="solid"/>
                  <a:miter/>
                </a:ln>
              </p:spPr>
              <p:txBody>
                <a:bodyPr rtlCol="0" anchor="ctr"/>
                <a:lstStyle/>
                <a:p>
                  <a:endParaRPr lang="en-US"/>
                </a:p>
              </p:txBody>
            </p:sp>
            <p:sp>
              <p:nvSpPr>
                <p:cNvPr id="1092" name="Freeform: Shape 1091">
                  <a:extLst>
                    <a:ext uri="{FF2B5EF4-FFF2-40B4-BE49-F238E27FC236}">
                      <a16:creationId xmlns:a16="http://schemas.microsoft.com/office/drawing/2014/main" id="{65EF57CB-75AC-69FB-171B-84A27703A501}"/>
                    </a:ext>
                  </a:extLst>
                </p:cNvPr>
                <p:cNvSpPr/>
                <p:nvPr/>
              </p:nvSpPr>
              <p:spPr>
                <a:xfrm>
                  <a:off x="11739562" y="5194180"/>
                  <a:ext cx="111426" cy="114383"/>
                </a:xfrm>
                <a:custGeom>
                  <a:avLst/>
                  <a:gdLst>
                    <a:gd name="connsiteX0" fmla="*/ 988 w 111426"/>
                    <a:gd name="connsiteY0" fmla="*/ 67634 h 114383"/>
                    <a:gd name="connsiteX1" fmla="*/ 44544 w 111426"/>
                    <a:gd name="connsiteY1" fmla="*/ 961 h 114383"/>
                    <a:gd name="connsiteX2" fmla="*/ 86080 w 111426"/>
                    <a:gd name="connsiteY2" fmla="*/ 9957 h 114383"/>
                    <a:gd name="connsiteX3" fmla="*/ 110164 w 111426"/>
                    <a:gd name="connsiteY3" fmla="*/ 46168 h 114383"/>
                    <a:gd name="connsiteX4" fmla="*/ 102420 w 111426"/>
                    <a:gd name="connsiteY4" fmla="*/ 89326 h 114383"/>
                    <a:gd name="connsiteX5" fmla="*/ 66721 w 111426"/>
                    <a:gd name="connsiteY5" fmla="*/ 113382 h 114383"/>
                    <a:gd name="connsiteX6" fmla="*/ 1016 w 111426"/>
                    <a:gd name="connsiteY6" fmla="*/ 67634 h 11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26" h="114383">
                      <a:moveTo>
                        <a:pt x="988" y="67634"/>
                      </a:moveTo>
                      <a:cubicBezTo>
                        <a:pt x="-4706" y="36518"/>
                        <a:pt x="14795" y="6655"/>
                        <a:pt x="44544" y="961"/>
                      </a:cubicBezTo>
                      <a:cubicBezTo>
                        <a:pt x="59433" y="-1943"/>
                        <a:pt x="74236" y="1929"/>
                        <a:pt x="86080" y="9957"/>
                      </a:cubicBezTo>
                      <a:cubicBezTo>
                        <a:pt x="97922" y="17985"/>
                        <a:pt x="106918" y="30682"/>
                        <a:pt x="110164" y="46168"/>
                      </a:cubicBezTo>
                      <a:cubicBezTo>
                        <a:pt x="113409" y="61655"/>
                        <a:pt x="110249" y="76999"/>
                        <a:pt x="102420" y="89326"/>
                      </a:cubicBezTo>
                      <a:cubicBezTo>
                        <a:pt x="94592" y="101625"/>
                        <a:pt x="81980" y="110393"/>
                        <a:pt x="66721" y="113382"/>
                      </a:cubicBezTo>
                      <a:cubicBezTo>
                        <a:pt x="36118" y="119246"/>
                        <a:pt x="6710" y="98749"/>
                        <a:pt x="1016" y="67634"/>
                      </a:cubicBezTo>
                      <a:close/>
                    </a:path>
                  </a:pathLst>
                </a:custGeom>
                <a:grpFill/>
                <a:ln w="2845" cap="flat">
                  <a:noFill/>
                  <a:prstDash val="solid"/>
                  <a:miter/>
                </a:ln>
              </p:spPr>
              <p:txBody>
                <a:bodyPr rtlCol="0" anchor="ctr"/>
                <a:lstStyle/>
                <a:p>
                  <a:endParaRPr lang="en-US"/>
                </a:p>
              </p:txBody>
            </p:sp>
            <p:sp>
              <p:nvSpPr>
                <p:cNvPr id="1093" name="Freeform: Shape 1092">
                  <a:extLst>
                    <a:ext uri="{FF2B5EF4-FFF2-40B4-BE49-F238E27FC236}">
                      <a16:creationId xmlns:a16="http://schemas.microsoft.com/office/drawing/2014/main" id="{EFE6F959-A049-F790-D1B6-ECAF8EC1A4E9}"/>
                    </a:ext>
                  </a:extLst>
                </p:cNvPr>
                <p:cNvSpPr/>
                <p:nvPr/>
              </p:nvSpPr>
              <p:spPr>
                <a:xfrm>
                  <a:off x="11547373" y="5229458"/>
                  <a:ext cx="108945" cy="112171"/>
                </a:xfrm>
                <a:custGeom>
                  <a:avLst/>
                  <a:gdLst>
                    <a:gd name="connsiteX0" fmla="*/ 590 w 108945"/>
                    <a:gd name="connsiteY0" fmla="*/ 63842 h 112171"/>
                    <a:gd name="connsiteX1" fmla="*/ 10639 w 108945"/>
                    <a:gd name="connsiteY1" fmla="*/ 22420 h 112171"/>
                    <a:gd name="connsiteX2" fmla="*/ 25841 w 108945"/>
                    <a:gd name="connsiteY2" fmla="*/ 8158 h 112171"/>
                    <a:gd name="connsiteX3" fmla="*/ 45883 w 108945"/>
                    <a:gd name="connsiteY3" fmla="*/ 699 h 112171"/>
                    <a:gd name="connsiteX4" fmla="*/ 108143 w 108945"/>
                    <a:gd name="connsiteY4" fmla="*/ 47188 h 112171"/>
                    <a:gd name="connsiteX5" fmla="*/ 63021 w 108945"/>
                    <a:gd name="connsiteY5" fmla="*/ 111469 h 112171"/>
                    <a:gd name="connsiteX6" fmla="*/ 41186 w 108945"/>
                    <a:gd name="connsiteY6" fmla="*/ 110302 h 112171"/>
                    <a:gd name="connsiteX7" fmla="*/ 22141 w 108945"/>
                    <a:gd name="connsiteY7" fmla="*/ 100850 h 112171"/>
                    <a:gd name="connsiteX8" fmla="*/ 618 w 108945"/>
                    <a:gd name="connsiteY8" fmla="*/ 63842 h 11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45" h="112171">
                      <a:moveTo>
                        <a:pt x="590" y="63842"/>
                      </a:moveTo>
                      <a:cubicBezTo>
                        <a:pt x="-1602" y="48526"/>
                        <a:pt x="2440" y="33807"/>
                        <a:pt x="10639" y="22420"/>
                      </a:cubicBezTo>
                      <a:cubicBezTo>
                        <a:pt x="14739" y="16726"/>
                        <a:pt x="19891" y="11858"/>
                        <a:pt x="25841" y="8158"/>
                      </a:cubicBezTo>
                      <a:cubicBezTo>
                        <a:pt x="31791" y="4457"/>
                        <a:pt x="38567" y="1980"/>
                        <a:pt x="45883" y="699"/>
                      </a:cubicBezTo>
                      <a:cubicBezTo>
                        <a:pt x="75120" y="-4141"/>
                        <a:pt x="102990" y="16670"/>
                        <a:pt x="108143" y="47188"/>
                      </a:cubicBezTo>
                      <a:cubicBezTo>
                        <a:pt x="113296" y="77706"/>
                        <a:pt x="93083" y="106487"/>
                        <a:pt x="63021" y="111469"/>
                      </a:cubicBezTo>
                      <a:cubicBezTo>
                        <a:pt x="55534" y="112779"/>
                        <a:pt x="48103" y="112181"/>
                        <a:pt x="41186" y="110302"/>
                      </a:cubicBezTo>
                      <a:cubicBezTo>
                        <a:pt x="34240" y="108423"/>
                        <a:pt x="27777" y="105177"/>
                        <a:pt x="22141" y="100850"/>
                      </a:cubicBezTo>
                      <a:cubicBezTo>
                        <a:pt x="10839" y="92196"/>
                        <a:pt x="2811" y="79157"/>
                        <a:pt x="618" y="63842"/>
                      </a:cubicBezTo>
                      <a:close/>
                    </a:path>
                  </a:pathLst>
                </a:custGeom>
                <a:grpFill/>
                <a:ln w="2845" cap="flat">
                  <a:noFill/>
                  <a:prstDash val="solid"/>
                  <a:miter/>
                </a:ln>
              </p:spPr>
              <p:txBody>
                <a:bodyPr rtlCol="0" anchor="ctr"/>
                <a:lstStyle/>
                <a:p>
                  <a:endParaRPr lang="en-US"/>
                </a:p>
              </p:txBody>
            </p:sp>
            <p:sp>
              <p:nvSpPr>
                <p:cNvPr id="1094" name="Freeform: Shape 1093">
                  <a:extLst>
                    <a:ext uri="{FF2B5EF4-FFF2-40B4-BE49-F238E27FC236}">
                      <a16:creationId xmlns:a16="http://schemas.microsoft.com/office/drawing/2014/main" id="{951B7E1C-A6A9-C02C-C7EC-601C1630D51A}"/>
                    </a:ext>
                  </a:extLst>
                </p:cNvPr>
                <p:cNvSpPr/>
                <p:nvPr/>
              </p:nvSpPr>
              <p:spPr>
                <a:xfrm>
                  <a:off x="11354037" y="5256500"/>
                  <a:ext cx="106458" cy="109599"/>
                </a:xfrm>
                <a:custGeom>
                  <a:avLst/>
                  <a:gdLst>
                    <a:gd name="connsiteX0" fmla="*/ 285 w 106458"/>
                    <a:gd name="connsiteY0" fmla="*/ 60827 h 109599"/>
                    <a:gd name="connsiteX1" fmla="*/ 47001 w 106458"/>
                    <a:gd name="connsiteY1" fmla="*/ 332 h 109599"/>
                    <a:gd name="connsiteX2" fmla="*/ 106015 w 106458"/>
                    <a:gd name="connsiteY2" fmla="*/ 48756 h 109599"/>
                    <a:gd name="connsiteX3" fmla="*/ 59299 w 106458"/>
                    <a:gd name="connsiteY3" fmla="*/ 109251 h 109599"/>
                    <a:gd name="connsiteX4" fmla="*/ 285 w 106458"/>
                    <a:gd name="connsiteY4" fmla="*/ 60827 h 10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58" h="109599">
                      <a:moveTo>
                        <a:pt x="285" y="60827"/>
                      </a:moveTo>
                      <a:cubicBezTo>
                        <a:pt x="-2705" y="30708"/>
                        <a:pt x="18191" y="3634"/>
                        <a:pt x="47001" y="332"/>
                      </a:cubicBezTo>
                      <a:cubicBezTo>
                        <a:pt x="75811" y="-2970"/>
                        <a:pt x="102230" y="18723"/>
                        <a:pt x="106015" y="48756"/>
                      </a:cubicBezTo>
                      <a:cubicBezTo>
                        <a:pt x="109802" y="78791"/>
                        <a:pt x="88878" y="105864"/>
                        <a:pt x="59299" y="109251"/>
                      </a:cubicBezTo>
                      <a:cubicBezTo>
                        <a:pt x="29721" y="112639"/>
                        <a:pt x="3302" y="90947"/>
                        <a:pt x="285" y="60827"/>
                      </a:cubicBezTo>
                      <a:close/>
                    </a:path>
                  </a:pathLst>
                </a:custGeom>
                <a:grpFill/>
                <a:ln w="2845" cap="flat">
                  <a:noFill/>
                  <a:prstDash val="solid"/>
                  <a:miter/>
                </a:ln>
              </p:spPr>
              <p:txBody>
                <a:bodyPr rtlCol="0" anchor="ctr"/>
                <a:lstStyle/>
                <a:p>
                  <a:endParaRPr lang="en-US"/>
                </a:p>
              </p:txBody>
            </p:sp>
            <p:sp>
              <p:nvSpPr>
                <p:cNvPr id="1095" name="Freeform: Shape 1094">
                  <a:extLst>
                    <a:ext uri="{FF2B5EF4-FFF2-40B4-BE49-F238E27FC236}">
                      <a16:creationId xmlns:a16="http://schemas.microsoft.com/office/drawing/2014/main" id="{E7AFEE8B-F83F-9696-A7D0-87096E61B40D}"/>
                    </a:ext>
                  </a:extLst>
                </p:cNvPr>
                <p:cNvSpPr/>
                <p:nvPr/>
              </p:nvSpPr>
              <p:spPr>
                <a:xfrm>
                  <a:off x="11159671" y="5275917"/>
                  <a:ext cx="103999" cy="107049"/>
                </a:xfrm>
                <a:custGeom>
                  <a:avLst/>
                  <a:gdLst>
                    <a:gd name="connsiteX0" fmla="*/ 98 w 103999"/>
                    <a:gd name="connsiteY0" fmla="*/ 56811 h 107049"/>
                    <a:gd name="connsiteX1" fmla="*/ 48153 w 103999"/>
                    <a:gd name="connsiteY1" fmla="*/ 102 h 107049"/>
                    <a:gd name="connsiteX2" fmla="*/ 68450 w 103999"/>
                    <a:gd name="connsiteY2" fmla="*/ 3034 h 107049"/>
                    <a:gd name="connsiteX3" fmla="*/ 85645 w 103999"/>
                    <a:gd name="connsiteY3" fmla="*/ 13055 h 107049"/>
                    <a:gd name="connsiteX4" fmla="*/ 103808 w 103999"/>
                    <a:gd name="connsiteY4" fmla="*/ 49466 h 107049"/>
                    <a:gd name="connsiteX5" fmla="*/ 91624 w 103999"/>
                    <a:gd name="connsiteY5" fmla="*/ 88553 h 107049"/>
                    <a:gd name="connsiteX6" fmla="*/ 75909 w 103999"/>
                    <a:gd name="connsiteY6" fmla="*/ 101449 h 107049"/>
                    <a:gd name="connsiteX7" fmla="*/ 55811 w 103999"/>
                    <a:gd name="connsiteY7" fmla="*/ 106943 h 107049"/>
                    <a:gd name="connsiteX8" fmla="*/ 98 w 103999"/>
                    <a:gd name="connsiteY8" fmla="*/ 56811 h 10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99" h="107049">
                      <a:moveTo>
                        <a:pt x="98" y="56811"/>
                      </a:moveTo>
                      <a:cubicBezTo>
                        <a:pt x="-1638" y="27289"/>
                        <a:pt x="19884" y="1896"/>
                        <a:pt x="48153" y="102"/>
                      </a:cubicBezTo>
                      <a:cubicBezTo>
                        <a:pt x="55241" y="-353"/>
                        <a:pt x="62102" y="729"/>
                        <a:pt x="68450" y="3034"/>
                      </a:cubicBezTo>
                      <a:cubicBezTo>
                        <a:pt x="74799" y="5255"/>
                        <a:pt x="80606" y="8614"/>
                        <a:pt x="85645" y="13055"/>
                      </a:cubicBezTo>
                      <a:cubicBezTo>
                        <a:pt x="95695" y="21880"/>
                        <a:pt x="102584" y="34719"/>
                        <a:pt x="103808" y="49466"/>
                      </a:cubicBezTo>
                      <a:cubicBezTo>
                        <a:pt x="105032" y="64212"/>
                        <a:pt x="100307" y="78077"/>
                        <a:pt x="91624" y="88553"/>
                      </a:cubicBezTo>
                      <a:cubicBezTo>
                        <a:pt x="87297" y="93791"/>
                        <a:pt x="81944" y="98232"/>
                        <a:pt x="75909" y="101449"/>
                      </a:cubicBezTo>
                      <a:cubicBezTo>
                        <a:pt x="69845" y="104552"/>
                        <a:pt x="63042" y="106488"/>
                        <a:pt x="55811" y="106943"/>
                      </a:cubicBezTo>
                      <a:cubicBezTo>
                        <a:pt x="26773" y="108794"/>
                        <a:pt x="1835" y="86332"/>
                        <a:pt x="98" y="56811"/>
                      </a:cubicBezTo>
                      <a:close/>
                    </a:path>
                  </a:pathLst>
                </a:custGeom>
                <a:grpFill/>
                <a:ln w="2845" cap="flat">
                  <a:noFill/>
                  <a:prstDash val="solid"/>
                  <a:miter/>
                </a:ln>
              </p:spPr>
              <p:txBody>
                <a:bodyPr rtlCol="0" anchor="ctr"/>
                <a:lstStyle/>
                <a:p>
                  <a:endParaRPr lang="en-US"/>
                </a:p>
              </p:txBody>
            </p:sp>
            <p:sp>
              <p:nvSpPr>
                <p:cNvPr id="1096" name="Freeform: Shape 1095">
                  <a:extLst>
                    <a:ext uri="{FF2B5EF4-FFF2-40B4-BE49-F238E27FC236}">
                      <a16:creationId xmlns:a16="http://schemas.microsoft.com/office/drawing/2014/main" id="{6534062E-76E3-35F8-1D9C-156CFFDAA427}"/>
                    </a:ext>
                  </a:extLst>
                </p:cNvPr>
                <p:cNvSpPr/>
                <p:nvPr/>
              </p:nvSpPr>
              <p:spPr>
                <a:xfrm>
                  <a:off x="10964790" y="5287115"/>
                  <a:ext cx="101569" cy="104653"/>
                </a:xfrm>
                <a:custGeom>
                  <a:avLst/>
                  <a:gdLst>
                    <a:gd name="connsiteX0" fmla="*/ 28 w 101569"/>
                    <a:gd name="connsiteY0" fmla="*/ 53641 h 104653"/>
                    <a:gd name="connsiteX1" fmla="*/ 49165 w 101569"/>
                    <a:gd name="connsiteY1" fmla="*/ 35 h 104653"/>
                    <a:gd name="connsiteX2" fmla="*/ 101518 w 101569"/>
                    <a:gd name="connsiteY2" fmla="*/ 50396 h 104653"/>
                    <a:gd name="connsiteX3" fmla="*/ 52382 w 101569"/>
                    <a:gd name="connsiteY3" fmla="*/ 104599 h 104653"/>
                    <a:gd name="connsiteX4" fmla="*/ 0 w 101569"/>
                    <a:gd name="connsiteY4" fmla="*/ 53641 h 104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69" h="104653">
                      <a:moveTo>
                        <a:pt x="28" y="53641"/>
                      </a:moveTo>
                      <a:cubicBezTo>
                        <a:pt x="-512" y="24689"/>
                        <a:pt x="21522" y="1345"/>
                        <a:pt x="49165" y="35"/>
                      </a:cubicBezTo>
                      <a:cubicBezTo>
                        <a:pt x="76836" y="-1018"/>
                        <a:pt x="100265" y="21529"/>
                        <a:pt x="101518" y="50396"/>
                      </a:cubicBezTo>
                      <a:cubicBezTo>
                        <a:pt x="102771" y="79263"/>
                        <a:pt x="80765" y="103518"/>
                        <a:pt x="52382" y="104599"/>
                      </a:cubicBezTo>
                      <a:cubicBezTo>
                        <a:pt x="23999" y="105938"/>
                        <a:pt x="541" y="82451"/>
                        <a:pt x="0" y="53641"/>
                      </a:cubicBezTo>
                      <a:close/>
                    </a:path>
                  </a:pathLst>
                </a:custGeom>
                <a:grpFill/>
                <a:ln w="2845" cap="flat">
                  <a:noFill/>
                  <a:prstDash val="solid"/>
                  <a:miter/>
                </a:ln>
              </p:spPr>
              <p:txBody>
                <a:bodyPr rtlCol="0" anchor="ctr"/>
                <a:lstStyle/>
                <a:p>
                  <a:endParaRPr lang="en-US"/>
                </a:p>
              </p:txBody>
            </p:sp>
            <p:sp>
              <p:nvSpPr>
                <p:cNvPr id="1097" name="Freeform: Shape 1096">
                  <a:extLst>
                    <a:ext uri="{FF2B5EF4-FFF2-40B4-BE49-F238E27FC236}">
                      <a16:creationId xmlns:a16="http://schemas.microsoft.com/office/drawing/2014/main" id="{2676FDC9-DEF6-0B93-256B-10685303B934}"/>
                    </a:ext>
                  </a:extLst>
                </p:cNvPr>
                <p:cNvSpPr/>
                <p:nvPr/>
              </p:nvSpPr>
              <p:spPr>
                <a:xfrm>
                  <a:off x="10769657" y="5290392"/>
                  <a:ext cx="99138" cy="102122"/>
                </a:xfrm>
                <a:custGeom>
                  <a:avLst/>
                  <a:gdLst>
                    <a:gd name="connsiteX0" fmla="*/ 12 w 99138"/>
                    <a:gd name="connsiteY0" fmla="*/ 50421 h 102122"/>
                    <a:gd name="connsiteX1" fmla="*/ 50059 w 99138"/>
                    <a:gd name="connsiteY1" fmla="*/ 4 h 102122"/>
                    <a:gd name="connsiteX2" fmla="*/ 99139 w 99138"/>
                    <a:gd name="connsiteY2" fmla="*/ 51588 h 102122"/>
                    <a:gd name="connsiteX3" fmla="*/ 49092 w 99138"/>
                    <a:gd name="connsiteY3" fmla="*/ 102119 h 102122"/>
                    <a:gd name="connsiteX4" fmla="*/ 12 w 99138"/>
                    <a:gd name="connsiteY4" fmla="*/ 50449 h 10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8" h="102122">
                      <a:moveTo>
                        <a:pt x="12" y="50421"/>
                      </a:moveTo>
                      <a:cubicBezTo>
                        <a:pt x="610" y="22238"/>
                        <a:pt x="23014" y="-338"/>
                        <a:pt x="50059" y="4"/>
                      </a:cubicBezTo>
                      <a:cubicBezTo>
                        <a:pt x="77104" y="317"/>
                        <a:pt x="99082" y="23576"/>
                        <a:pt x="99139" y="51588"/>
                      </a:cubicBezTo>
                      <a:cubicBezTo>
                        <a:pt x="99224" y="79971"/>
                        <a:pt x="76791" y="102404"/>
                        <a:pt x="49092" y="102119"/>
                      </a:cubicBezTo>
                      <a:cubicBezTo>
                        <a:pt x="21363" y="101778"/>
                        <a:pt x="-586" y="78633"/>
                        <a:pt x="12" y="50449"/>
                      </a:cubicBezTo>
                      <a:close/>
                    </a:path>
                  </a:pathLst>
                </a:custGeom>
                <a:grpFill/>
                <a:ln w="2845" cap="flat">
                  <a:noFill/>
                  <a:prstDash val="solid"/>
                  <a:miter/>
                </a:ln>
              </p:spPr>
              <p:txBody>
                <a:bodyPr rtlCol="0" anchor="ctr"/>
                <a:lstStyle/>
                <a:p>
                  <a:endParaRPr lang="en-US"/>
                </a:p>
              </p:txBody>
            </p:sp>
            <p:sp>
              <p:nvSpPr>
                <p:cNvPr id="1098" name="Freeform: Shape 1097">
                  <a:extLst>
                    <a:ext uri="{FF2B5EF4-FFF2-40B4-BE49-F238E27FC236}">
                      <a16:creationId xmlns:a16="http://schemas.microsoft.com/office/drawing/2014/main" id="{DA96EA9C-E5F3-0580-EBD6-3C8594DF7A07}"/>
                    </a:ext>
                  </a:extLst>
                </p:cNvPr>
                <p:cNvSpPr/>
                <p:nvPr/>
              </p:nvSpPr>
              <p:spPr>
                <a:xfrm>
                  <a:off x="10574590" y="5286134"/>
                  <a:ext cx="96731" cy="99608"/>
                </a:xfrm>
                <a:custGeom>
                  <a:avLst/>
                  <a:gdLst>
                    <a:gd name="connsiteX0" fmla="*/ 99 w 96731"/>
                    <a:gd name="connsiteY0" fmla="*/ 46851 h 99608"/>
                    <a:gd name="connsiteX1" fmla="*/ 50859 w 96731"/>
                    <a:gd name="connsiteY1" fmla="*/ 77 h 99608"/>
                    <a:gd name="connsiteX2" fmla="*/ 96693 w 96731"/>
                    <a:gd name="connsiteY2" fmla="*/ 51662 h 99608"/>
                    <a:gd name="connsiteX3" fmla="*/ 45877 w 96731"/>
                    <a:gd name="connsiteY3" fmla="*/ 99574 h 99608"/>
                    <a:gd name="connsiteX4" fmla="*/ 99 w 96731"/>
                    <a:gd name="connsiteY4" fmla="*/ 46851 h 9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31" h="99608">
                      <a:moveTo>
                        <a:pt x="99" y="46851"/>
                      </a:moveTo>
                      <a:cubicBezTo>
                        <a:pt x="1808" y="19350"/>
                        <a:pt x="24497" y="-1432"/>
                        <a:pt x="50859" y="77"/>
                      </a:cubicBezTo>
                      <a:cubicBezTo>
                        <a:pt x="77220" y="1074"/>
                        <a:pt x="97746" y="24161"/>
                        <a:pt x="96693" y="51662"/>
                      </a:cubicBezTo>
                      <a:cubicBezTo>
                        <a:pt x="95639" y="79162"/>
                        <a:pt x="72893" y="100598"/>
                        <a:pt x="45877" y="99574"/>
                      </a:cubicBezTo>
                      <a:cubicBezTo>
                        <a:pt x="18889" y="98065"/>
                        <a:pt x="-1608" y="74265"/>
                        <a:pt x="99" y="46851"/>
                      </a:cubicBezTo>
                      <a:close/>
                    </a:path>
                  </a:pathLst>
                </a:custGeom>
                <a:grpFill/>
                <a:ln w="2845" cap="flat">
                  <a:noFill/>
                  <a:prstDash val="solid"/>
                  <a:miter/>
                </a:ln>
              </p:spPr>
              <p:txBody>
                <a:bodyPr rtlCol="0" anchor="ctr"/>
                <a:lstStyle/>
                <a:p>
                  <a:endParaRPr lang="en-US"/>
                </a:p>
              </p:txBody>
            </p:sp>
            <p:sp>
              <p:nvSpPr>
                <p:cNvPr id="1099" name="Freeform: Shape 1098">
                  <a:extLst>
                    <a:ext uri="{FF2B5EF4-FFF2-40B4-BE49-F238E27FC236}">
                      <a16:creationId xmlns:a16="http://schemas.microsoft.com/office/drawing/2014/main" id="{7ABA5E45-F983-DC56-5CE0-7561C3CA65F1}"/>
                    </a:ext>
                  </a:extLst>
                </p:cNvPr>
                <p:cNvSpPr/>
                <p:nvPr/>
              </p:nvSpPr>
              <p:spPr>
                <a:xfrm>
                  <a:off x="10379906" y="5273307"/>
                  <a:ext cx="94340" cy="97072"/>
                </a:xfrm>
                <a:custGeom>
                  <a:avLst/>
                  <a:gdLst>
                    <a:gd name="connsiteX0" fmla="*/ 261 w 94340"/>
                    <a:gd name="connsiteY0" fmla="*/ 44361 h 97072"/>
                    <a:gd name="connsiteX1" fmla="*/ 51618 w 94340"/>
                    <a:gd name="connsiteY1" fmla="*/ 178 h 97072"/>
                    <a:gd name="connsiteX2" fmla="*/ 94178 w 94340"/>
                    <a:gd name="connsiteY2" fmla="*/ 52702 h 97072"/>
                    <a:gd name="connsiteX3" fmla="*/ 42821 w 94340"/>
                    <a:gd name="connsiteY3" fmla="*/ 96885 h 97072"/>
                    <a:gd name="connsiteX4" fmla="*/ 261 w 94340"/>
                    <a:gd name="connsiteY4" fmla="*/ 44361 h 9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0" h="97072">
                      <a:moveTo>
                        <a:pt x="261" y="44361"/>
                      </a:moveTo>
                      <a:cubicBezTo>
                        <a:pt x="2994" y="17687"/>
                        <a:pt x="25996" y="-2099"/>
                        <a:pt x="51618" y="178"/>
                      </a:cubicBezTo>
                      <a:cubicBezTo>
                        <a:pt x="77239" y="2456"/>
                        <a:pt x="96313" y="25971"/>
                        <a:pt x="94178" y="52702"/>
                      </a:cubicBezTo>
                      <a:cubicBezTo>
                        <a:pt x="92071" y="79434"/>
                        <a:pt x="69068" y="99219"/>
                        <a:pt x="42821" y="96885"/>
                      </a:cubicBezTo>
                      <a:cubicBezTo>
                        <a:pt x="16573" y="94551"/>
                        <a:pt x="-2472" y="71036"/>
                        <a:pt x="261" y="44361"/>
                      </a:cubicBezTo>
                      <a:close/>
                    </a:path>
                  </a:pathLst>
                </a:custGeom>
                <a:grpFill/>
                <a:ln w="2845" cap="flat">
                  <a:noFill/>
                  <a:prstDash val="solid"/>
                  <a:miter/>
                </a:ln>
              </p:spPr>
              <p:txBody>
                <a:bodyPr rtlCol="0" anchor="ctr"/>
                <a:lstStyle/>
                <a:p>
                  <a:endParaRPr lang="en-US"/>
                </a:p>
              </p:txBody>
            </p:sp>
            <p:sp>
              <p:nvSpPr>
                <p:cNvPr id="1100" name="Freeform: Shape 1099">
                  <a:extLst>
                    <a:ext uri="{FF2B5EF4-FFF2-40B4-BE49-F238E27FC236}">
                      <a16:creationId xmlns:a16="http://schemas.microsoft.com/office/drawing/2014/main" id="{BDE82E48-50DD-97D6-4F35-69F3288FF542}"/>
                    </a:ext>
                  </a:extLst>
                </p:cNvPr>
                <p:cNvSpPr/>
                <p:nvPr/>
              </p:nvSpPr>
              <p:spPr>
                <a:xfrm>
                  <a:off x="10185941" y="5252875"/>
                  <a:ext cx="91933" cy="94711"/>
                </a:xfrm>
                <a:custGeom>
                  <a:avLst/>
                  <a:gdLst>
                    <a:gd name="connsiteX0" fmla="*/ 527 w 91933"/>
                    <a:gd name="connsiteY0" fmla="*/ 40965 h 94711"/>
                    <a:gd name="connsiteX1" fmla="*/ 52225 w 91933"/>
                    <a:gd name="connsiteY1" fmla="*/ 426 h 94711"/>
                    <a:gd name="connsiteX2" fmla="*/ 91569 w 91933"/>
                    <a:gd name="connsiteY2" fmla="*/ 53149 h 94711"/>
                    <a:gd name="connsiteX3" fmla="*/ 39785 w 91933"/>
                    <a:gd name="connsiteY3" fmla="*/ 94229 h 94711"/>
                    <a:gd name="connsiteX4" fmla="*/ 499 w 91933"/>
                    <a:gd name="connsiteY4" fmla="*/ 40965 h 9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33" h="94711">
                      <a:moveTo>
                        <a:pt x="527" y="40965"/>
                      </a:moveTo>
                      <a:cubicBezTo>
                        <a:pt x="4257" y="15087"/>
                        <a:pt x="27401" y="-3047"/>
                        <a:pt x="52225" y="426"/>
                      </a:cubicBezTo>
                      <a:cubicBezTo>
                        <a:pt x="77021" y="4127"/>
                        <a:pt x="94729" y="27158"/>
                        <a:pt x="91569" y="53149"/>
                      </a:cubicBezTo>
                      <a:cubicBezTo>
                        <a:pt x="88437" y="79055"/>
                        <a:pt x="65178" y="98015"/>
                        <a:pt x="39785" y="94229"/>
                      </a:cubicBezTo>
                      <a:cubicBezTo>
                        <a:pt x="14362" y="90671"/>
                        <a:pt x="-3231" y="66814"/>
                        <a:pt x="499" y="40965"/>
                      </a:cubicBezTo>
                      <a:close/>
                    </a:path>
                  </a:pathLst>
                </a:custGeom>
                <a:grpFill/>
                <a:ln w="2845" cap="flat">
                  <a:noFill/>
                  <a:prstDash val="solid"/>
                  <a:miter/>
                </a:ln>
              </p:spPr>
              <p:txBody>
                <a:bodyPr rtlCol="0" anchor="ctr"/>
                <a:lstStyle/>
                <a:p>
                  <a:endParaRPr lang="en-US"/>
                </a:p>
              </p:txBody>
            </p:sp>
            <p:sp>
              <p:nvSpPr>
                <p:cNvPr id="1101" name="Freeform: Shape 1100">
                  <a:extLst>
                    <a:ext uri="{FF2B5EF4-FFF2-40B4-BE49-F238E27FC236}">
                      <a16:creationId xmlns:a16="http://schemas.microsoft.com/office/drawing/2014/main" id="{D75EDA0A-6630-4D7C-A5E0-B5DF7F059751}"/>
                    </a:ext>
                  </a:extLst>
                </p:cNvPr>
                <p:cNvSpPr/>
                <p:nvPr/>
              </p:nvSpPr>
              <p:spPr>
                <a:xfrm>
                  <a:off x="9993090" y="5224538"/>
                  <a:ext cx="89562" cy="91945"/>
                </a:xfrm>
                <a:custGeom>
                  <a:avLst/>
                  <a:gdLst>
                    <a:gd name="connsiteX0" fmla="*/ 791 w 89562"/>
                    <a:gd name="connsiteY0" fmla="*/ 38016 h 91945"/>
                    <a:gd name="connsiteX1" fmla="*/ 19466 w 89562"/>
                    <a:gd name="connsiteY1" fmla="*/ 8437 h 91945"/>
                    <a:gd name="connsiteX2" fmla="*/ 35067 w 89562"/>
                    <a:gd name="connsiteY2" fmla="*/ 1320 h 91945"/>
                    <a:gd name="connsiteX3" fmla="*/ 52718 w 89562"/>
                    <a:gd name="connsiteY3" fmla="*/ 580 h 91945"/>
                    <a:gd name="connsiteX4" fmla="*/ 88929 w 89562"/>
                    <a:gd name="connsiteY4" fmla="*/ 53275 h 91945"/>
                    <a:gd name="connsiteX5" fmla="*/ 36889 w 89562"/>
                    <a:gd name="connsiteY5" fmla="*/ 91337 h 91945"/>
                    <a:gd name="connsiteX6" fmla="*/ 20178 w 89562"/>
                    <a:gd name="connsiteY6" fmla="*/ 84903 h 91945"/>
                    <a:gd name="connsiteX7" fmla="*/ 7852 w 89562"/>
                    <a:gd name="connsiteY7" fmla="*/ 72548 h 91945"/>
                    <a:gd name="connsiteX8" fmla="*/ 791 w 89562"/>
                    <a:gd name="connsiteY8" fmla="*/ 38044 h 9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62" h="91945">
                      <a:moveTo>
                        <a:pt x="791" y="38016"/>
                      </a:moveTo>
                      <a:cubicBezTo>
                        <a:pt x="3097" y="25518"/>
                        <a:pt x="10100" y="15127"/>
                        <a:pt x="19466" y="8437"/>
                      </a:cubicBezTo>
                      <a:cubicBezTo>
                        <a:pt x="24164" y="5078"/>
                        <a:pt x="29430" y="2715"/>
                        <a:pt x="35067" y="1320"/>
                      </a:cubicBezTo>
                      <a:cubicBezTo>
                        <a:pt x="40703" y="-103"/>
                        <a:pt x="46682" y="-416"/>
                        <a:pt x="52718" y="580"/>
                      </a:cubicBezTo>
                      <a:cubicBezTo>
                        <a:pt x="76802" y="4565"/>
                        <a:pt x="93028" y="28166"/>
                        <a:pt x="88929" y="53275"/>
                      </a:cubicBezTo>
                      <a:cubicBezTo>
                        <a:pt x="84829" y="78384"/>
                        <a:pt x="61542" y="95436"/>
                        <a:pt x="36889" y="91337"/>
                      </a:cubicBezTo>
                      <a:cubicBezTo>
                        <a:pt x="30739" y="90312"/>
                        <a:pt x="25103" y="88063"/>
                        <a:pt x="20178" y="84903"/>
                      </a:cubicBezTo>
                      <a:cubicBezTo>
                        <a:pt x="15281" y="81686"/>
                        <a:pt x="11097" y="77387"/>
                        <a:pt x="7852" y="72548"/>
                      </a:cubicBezTo>
                      <a:cubicBezTo>
                        <a:pt x="1332" y="62812"/>
                        <a:pt x="-1515" y="50542"/>
                        <a:pt x="791" y="38044"/>
                      </a:cubicBezTo>
                      <a:close/>
                    </a:path>
                  </a:pathLst>
                </a:custGeom>
                <a:grpFill/>
                <a:ln w="2845" cap="flat">
                  <a:noFill/>
                  <a:prstDash val="solid"/>
                  <a:miter/>
                </a:ln>
              </p:spPr>
              <p:txBody>
                <a:bodyPr rtlCol="0" anchor="ctr"/>
                <a:lstStyle/>
                <a:p>
                  <a:endParaRPr lang="en-US"/>
                </a:p>
              </p:txBody>
            </p:sp>
            <p:sp>
              <p:nvSpPr>
                <p:cNvPr id="1102" name="Freeform: Shape 1101">
                  <a:extLst>
                    <a:ext uri="{FF2B5EF4-FFF2-40B4-BE49-F238E27FC236}">
                      <a16:creationId xmlns:a16="http://schemas.microsoft.com/office/drawing/2014/main" id="{EC2BBFB1-0555-BA40-7556-B043EA9C535F}"/>
                    </a:ext>
                  </a:extLst>
                </p:cNvPr>
                <p:cNvSpPr/>
                <p:nvPr/>
              </p:nvSpPr>
              <p:spPr>
                <a:xfrm>
                  <a:off x="9801559" y="5187859"/>
                  <a:ext cx="87168" cy="89558"/>
                </a:xfrm>
                <a:custGeom>
                  <a:avLst/>
                  <a:gdLst>
                    <a:gd name="connsiteX0" fmla="*/ 1157 w 87168"/>
                    <a:gd name="connsiteY0" fmla="*/ 35494 h 89558"/>
                    <a:gd name="connsiteX1" fmla="*/ 53197 w 87168"/>
                    <a:gd name="connsiteY1" fmla="*/ 962 h 89558"/>
                    <a:gd name="connsiteX2" fmla="*/ 86192 w 87168"/>
                    <a:gd name="connsiteY2" fmla="*/ 54027 h 89558"/>
                    <a:gd name="connsiteX3" fmla="*/ 34152 w 87168"/>
                    <a:gd name="connsiteY3" fmla="*/ 88558 h 89558"/>
                    <a:gd name="connsiteX4" fmla="*/ 1157 w 87168"/>
                    <a:gd name="connsiteY4" fmla="*/ 35494 h 89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68" h="89558">
                      <a:moveTo>
                        <a:pt x="1157" y="35494"/>
                      </a:moveTo>
                      <a:cubicBezTo>
                        <a:pt x="6680" y="11352"/>
                        <a:pt x="29967" y="-4106"/>
                        <a:pt x="53197" y="962"/>
                      </a:cubicBezTo>
                      <a:cubicBezTo>
                        <a:pt x="76427" y="6029"/>
                        <a:pt x="91203" y="29772"/>
                        <a:pt x="86192" y="54027"/>
                      </a:cubicBezTo>
                      <a:cubicBezTo>
                        <a:pt x="81210" y="78281"/>
                        <a:pt x="57894" y="93740"/>
                        <a:pt x="34152" y="88558"/>
                      </a:cubicBezTo>
                      <a:cubicBezTo>
                        <a:pt x="10409" y="83377"/>
                        <a:pt x="-4365" y="59635"/>
                        <a:pt x="1157" y="35494"/>
                      </a:cubicBezTo>
                      <a:close/>
                    </a:path>
                  </a:pathLst>
                </a:custGeom>
                <a:grpFill/>
                <a:ln w="2845" cap="flat">
                  <a:noFill/>
                  <a:prstDash val="solid"/>
                  <a:miter/>
                </a:ln>
              </p:spPr>
              <p:txBody>
                <a:bodyPr rtlCol="0" anchor="ctr"/>
                <a:lstStyle/>
                <a:p>
                  <a:endParaRPr lang="en-US"/>
                </a:p>
              </p:txBody>
            </p:sp>
            <p:sp>
              <p:nvSpPr>
                <p:cNvPr id="1103" name="Freeform: Shape 1102">
                  <a:extLst>
                    <a:ext uri="{FF2B5EF4-FFF2-40B4-BE49-F238E27FC236}">
                      <a16:creationId xmlns:a16="http://schemas.microsoft.com/office/drawing/2014/main" id="{EB097062-8514-218B-043C-9141BEB23FD8}"/>
                    </a:ext>
                  </a:extLst>
                </p:cNvPr>
                <p:cNvSpPr/>
                <p:nvPr/>
              </p:nvSpPr>
              <p:spPr>
                <a:xfrm>
                  <a:off x="9611778" y="5143572"/>
                  <a:ext cx="84778" cy="87188"/>
                </a:xfrm>
                <a:custGeom>
                  <a:avLst/>
                  <a:gdLst>
                    <a:gd name="connsiteX0" fmla="*/ 1597 w 84778"/>
                    <a:gd name="connsiteY0" fmla="*/ 32524 h 87188"/>
                    <a:gd name="connsiteX1" fmla="*/ 53437 w 84778"/>
                    <a:gd name="connsiteY1" fmla="*/ 1408 h 87188"/>
                    <a:gd name="connsiteX2" fmla="*/ 68326 w 84778"/>
                    <a:gd name="connsiteY2" fmla="*/ 8981 h 87188"/>
                    <a:gd name="connsiteX3" fmla="*/ 78973 w 84778"/>
                    <a:gd name="connsiteY3" fmla="*/ 21193 h 87188"/>
                    <a:gd name="connsiteX4" fmla="*/ 83414 w 84778"/>
                    <a:gd name="connsiteY4" fmla="*/ 53989 h 87188"/>
                    <a:gd name="connsiteX5" fmla="*/ 63771 w 84778"/>
                    <a:gd name="connsiteY5" fmla="*/ 80920 h 87188"/>
                    <a:gd name="connsiteX6" fmla="*/ 48285 w 84778"/>
                    <a:gd name="connsiteY6" fmla="*/ 86756 h 87188"/>
                    <a:gd name="connsiteX7" fmla="*/ 31403 w 84778"/>
                    <a:gd name="connsiteY7" fmla="*/ 85731 h 87188"/>
                    <a:gd name="connsiteX8" fmla="*/ 1568 w 84778"/>
                    <a:gd name="connsiteY8" fmla="*/ 32524 h 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8" h="87188">
                      <a:moveTo>
                        <a:pt x="1597" y="32524"/>
                      </a:moveTo>
                      <a:cubicBezTo>
                        <a:pt x="7916" y="9294"/>
                        <a:pt x="31118" y="-4627"/>
                        <a:pt x="53437" y="1408"/>
                      </a:cubicBezTo>
                      <a:cubicBezTo>
                        <a:pt x="59017" y="2917"/>
                        <a:pt x="64027" y="5536"/>
                        <a:pt x="68326" y="8981"/>
                      </a:cubicBezTo>
                      <a:cubicBezTo>
                        <a:pt x="72653" y="12311"/>
                        <a:pt x="76240" y="16468"/>
                        <a:pt x="78973" y="21193"/>
                      </a:cubicBezTo>
                      <a:cubicBezTo>
                        <a:pt x="84411" y="30645"/>
                        <a:pt x="86347" y="42317"/>
                        <a:pt x="83414" y="53989"/>
                      </a:cubicBezTo>
                      <a:cubicBezTo>
                        <a:pt x="80482" y="65661"/>
                        <a:pt x="73223" y="75084"/>
                        <a:pt x="63771" y="80920"/>
                      </a:cubicBezTo>
                      <a:cubicBezTo>
                        <a:pt x="59045" y="83824"/>
                        <a:pt x="53808" y="85845"/>
                        <a:pt x="48285" y="86756"/>
                      </a:cubicBezTo>
                      <a:cubicBezTo>
                        <a:pt x="42819" y="87553"/>
                        <a:pt x="37068" y="87268"/>
                        <a:pt x="31403" y="85731"/>
                      </a:cubicBezTo>
                      <a:cubicBezTo>
                        <a:pt x="8600" y="79553"/>
                        <a:pt x="-4752" y="55754"/>
                        <a:pt x="1568" y="32524"/>
                      </a:cubicBezTo>
                      <a:close/>
                    </a:path>
                  </a:pathLst>
                </a:custGeom>
                <a:grpFill/>
                <a:ln w="2845" cap="flat">
                  <a:noFill/>
                  <a:prstDash val="solid"/>
                  <a:miter/>
                </a:ln>
              </p:spPr>
              <p:txBody>
                <a:bodyPr rtlCol="0" anchor="ctr"/>
                <a:lstStyle/>
                <a:p>
                  <a:endParaRPr lang="en-US"/>
                </a:p>
              </p:txBody>
            </p:sp>
            <p:sp>
              <p:nvSpPr>
                <p:cNvPr id="1104" name="Freeform: Shape 1103">
                  <a:extLst>
                    <a:ext uri="{FF2B5EF4-FFF2-40B4-BE49-F238E27FC236}">
                      <a16:creationId xmlns:a16="http://schemas.microsoft.com/office/drawing/2014/main" id="{9B6287AF-FD8B-B71D-86C3-7D9E373268AC}"/>
                    </a:ext>
                  </a:extLst>
                </p:cNvPr>
                <p:cNvSpPr/>
                <p:nvPr/>
              </p:nvSpPr>
              <p:spPr>
                <a:xfrm>
                  <a:off x="9424049" y="5091500"/>
                  <a:ext cx="82466" cy="84252"/>
                </a:xfrm>
                <a:custGeom>
                  <a:avLst/>
                  <a:gdLst>
                    <a:gd name="connsiteX0" fmla="*/ 2004 w 82466"/>
                    <a:gd name="connsiteY0" fmla="*/ 29936 h 84252"/>
                    <a:gd name="connsiteX1" fmla="*/ 53646 w 82466"/>
                    <a:gd name="connsiteY1" fmla="*/ 1611 h 84252"/>
                    <a:gd name="connsiteX2" fmla="*/ 80662 w 82466"/>
                    <a:gd name="connsiteY2" fmla="*/ 53793 h 84252"/>
                    <a:gd name="connsiteX3" fmla="*/ 28907 w 82466"/>
                    <a:gd name="connsiteY3" fmla="*/ 82546 h 84252"/>
                    <a:gd name="connsiteX4" fmla="*/ 2033 w 82466"/>
                    <a:gd name="connsiteY4" fmla="*/ 29936 h 84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6" h="84252">
                      <a:moveTo>
                        <a:pt x="2004" y="29936"/>
                      </a:moveTo>
                      <a:cubicBezTo>
                        <a:pt x="9064" y="7617"/>
                        <a:pt x="32038" y="-4596"/>
                        <a:pt x="53646" y="1611"/>
                      </a:cubicBezTo>
                      <a:cubicBezTo>
                        <a:pt x="75168" y="8016"/>
                        <a:pt x="87267" y="31388"/>
                        <a:pt x="80662" y="53793"/>
                      </a:cubicBezTo>
                      <a:cubicBezTo>
                        <a:pt x="74057" y="76226"/>
                        <a:pt x="50885" y="89093"/>
                        <a:pt x="28907" y="82546"/>
                      </a:cubicBezTo>
                      <a:cubicBezTo>
                        <a:pt x="6873" y="76197"/>
                        <a:pt x="-5027" y="52170"/>
                        <a:pt x="2033" y="29936"/>
                      </a:cubicBezTo>
                      <a:close/>
                    </a:path>
                  </a:pathLst>
                </a:custGeom>
                <a:grpFill/>
                <a:ln w="2845" cap="flat">
                  <a:noFill/>
                  <a:prstDash val="solid"/>
                  <a:miter/>
                </a:ln>
              </p:spPr>
              <p:txBody>
                <a:bodyPr rtlCol="0" anchor="ctr"/>
                <a:lstStyle/>
                <a:p>
                  <a:endParaRPr lang="en-US"/>
                </a:p>
              </p:txBody>
            </p:sp>
            <p:sp>
              <p:nvSpPr>
                <p:cNvPr id="1105" name="Freeform: Shape 1104">
                  <a:extLst>
                    <a:ext uri="{FF2B5EF4-FFF2-40B4-BE49-F238E27FC236}">
                      <a16:creationId xmlns:a16="http://schemas.microsoft.com/office/drawing/2014/main" id="{9434C2B2-26B4-0BAB-B945-B904BABEB70C}"/>
                    </a:ext>
                  </a:extLst>
                </p:cNvPr>
                <p:cNvSpPr/>
                <p:nvPr/>
              </p:nvSpPr>
              <p:spPr>
                <a:xfrm>
                  <a:off x="9238708" y="5031241"/>
                  <a:ext cx="80036" cy="81931"/>
                </a:xfrm>
                <a:custGeom>
                  <a:avLst/>
                  <a:gdLst>
                    <a:gd name="connsiteX0" fmla="*/ 2501 w 80036"/>
                    <a:gd name="connsiteY0" fmla="*/ 27679 h 81931"/>
                    <a:gd name="connsiteX1" fmla="*/ 53743 w 80036"/>
                    <a:gd name="connsiteY1" fmla="*/ 2171 h 81931"/>
                    <a:gd name="connsiteX2" fmla="*/ 77742 w 80036"/>
                    <a:gd name="connsiteY2" fmla="*/ 54183 h 81931"/>
                    <a:gd name="connsiteX3" fmla="*/ 26499 w 80036"/>
                    <a:gd name="connsiteY3" fmla="*/ 79691 h 81931"/>
                    <a:gd name="connsiteX4" fmla="*/ 2501 w 80036"/>
                    <a:gd name="connsiteY4" fmla="*/ 27679 h 81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36" h="81931">
                      <a:moveTo>
                        <a:pt x="2501" y="27679"/>
                      </a:moveTo>
                      <a:cubicBezTo>
                        <a:pt x="10244" y="6357"/>
                        <a:pt x="33189" y="-5059"/>
                        <a:pt x="53743" y="2171"/>
                      </a:cubicBezTo>
                      <a:cubicBezTo>
                        <a:pt x="74297" y="9402"/>
                        <a:pt x="85058" y="32690"/>
                        <a:pt x="77742" y="54183"/>
                      </a:cubicBezTo>
                      <a:cubicBezTo>
                        <a:pt x="70426" y="75648"/>
                        <a:pt x="47480" y="87064"/>
                        <a:pt x="26499" y="79691"/>
                      </a:cubicBezTo>
                      <a:cubicBezTo>
                        <a:pt x="5518" y="72289"/>
                        <a:pt x="-5214" y="49030"/>
                        <a:pt x="2501" y="27679"/>
                      </a:cubicBezTo>
                      <a:close/>
                    </a:path>
                  </a:pathLst>
                </a:custGeom>
                <a:grpFill/>
                <a:ln w="2845" cap="flat">
                  <a:noFill/>
                  <a:prstDash val="solid"/>
                  <a:miter/>
                </a:ln>
              </p:spPr>
              <p:txBody>
                <a:bodyPr rtlCol="0" anchor="ctr"/>
                <a:lstStyle/>
                <a:p>
                  <a:endParaRPr lang="en-US"/>
                </a:p>
              </p:txBody>
            </p:sp>
            <p:sp>
              <p:nvSpPr>
                <p:cNvPr id="1106" name="Freeform: Shape 1105">
                  <a:extLst>
                    <a:ext uri="{FF2B5EF4-FFF2-40B4-BE49-F238E27FC236}">
                      <a16:creationId xmlns:a16="http://schemas.microsoft.com/office/drawing/2014/main" id="{695EACB2-BDF2-7117-688B-1FA01ECD5667}"/>
                    </a:ext>
                  </a:extLst>
                </p:cNvPr>
                <p:cNvSpPr/>
                <p:nvPr/>
              </p:nvSpPr>
              <p:spPr>
                <a:xfrm>
                  <a:off x="9056116" y="4963616"/>
                  <a:ext cx="77600" cy="79585"/>
                </a:xfrm>
                <a:custGeom>
                  <a:avLst/>
                  <a:gdLst>
                    <a:gd name="connsiteX0" fmla="*/ 3010 w 77600"/>
                    <a:gd name="connsiteY0" fmla="*/ 25130 h 79585"/>
                    <a:gd name="connsiteX1" fmla="*/ 53570 w 77600"/>
                    <a:gd name="connsiteY1" fmla="*/ 2754 h 79585"/>
                    <a:gd name="connsiteX2" fmla="*/ 74807 w 77600"/>
                    <a:gd name="connsiteY2" fmla="*/ 53911 h 79585"/>
                    <a:gd name="connsiteX3" fmla="*/ 24076 w 77600"/>
                    <a:gd name="connsiteY3" fmla="*/ 76743 h 79585"/>
                    <a:gd name="connsiteX4" fmla="*/ 3038 w 77600"/>
                    <a:gd name="connsiteY4" fmla="*/ 25130 h 7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00" h="79585">
                      <a:moveTo>
                        <a:pt x="3010" y="25130"/>
                      </a:moveTo>
                      <a:cubicBezTo>
                        <a:pt x="11351" y="4775"/>
                        <a:pt x="33983" y="-5246"/>
                        <a:pt x="53570" y="2754"/>
                      </a:cubicBezTo>
                      <a:cubicBezTo>
                        <a:pt x="73070" y="10924"/>
                        <a:pt x="82778" y="33329"/>
                        <a:pt x="74807" y="53911"/>
                      </a:cubicBezTo>
                      <a:cubicBezTo>
                        <a:pt x="66893" y="74352"/>
                        <a:pt x="43975" y="85084"/>
                        <a:pt x="24076" y="76743"/>
                      </a:cubicBezTo>
                      <a:cubicBezTo>
                        <a:pt x="4120" y="68601"/>
                        <a:pt x="-5303" y="45485"/>
                        <a:pt x="3038" y="25130"/>
                      </a:cubicBezTo>
                      <a:close/>
                    </a:path>
                  </a:pathLst>
                </a:custGeom>
                <a:grpFill/>
                <a:ln w="2845" cap="flat">
                  <a:noFill/>
                  <a:prstDash val="solid"/>
                  <a:miter/>
                </a:ln>
              </p:spPr>
              <p:txBody>
                <a:bodyPr rtlCol="0" anchor="ctr"/>
                <a:lstStyle/>
                <a:p>
                  <a:endParaRPr lang="en-US"/>
                </a:p>
              </p:txBody>
            </p:sp>
            <p:sp>
              <p:nvSpPr>
                <p:cNvPr id="1107" name="Freeform: Shape 1106">
                  <a:extLst>
                    <a:ext uri="{FF2B5EF4-FFF2-40B4-BE49-F238E27FC236}">
                      <a16:creationId xmlns:a16="http://schemas.microsoft.com/office/drawing/2014/main" id="{415D8415-8423-4904-2D13-F52643AD6EB9}"/>
                    </a:ext>
                  </a:extLst>
                </p:cNvPr>
                <p:cNvSpPr/>
                <p:nvPr/>
              </p:nvSpPr>
              <p:spPr>
                <a:xfrm>
                  <a:off x="8876349" y="4888622"/>
                  <a:ext cx="75376" cy="76597"/>
                </a:xfrm>
                <a:custGeom>
                  <a:avLst/>
                  <a:gdLst>
                    <a:gd name="connsiteX0" fmla="*/ 3598 w 75376"/>
                    <a:gd name="connsiteY0" fmla="*/ 22805 h 76597"/>
                    <a:gd name="connsiteX1" fmla="*/ 53474 w 75376"/>
                    <a:gd name="connsiteY1" fmla="*/ 3048 h 76597"/>
                    <a:gd name="connsiteX2" fmla="*/ 72036 w 75376"/>
                    <a:gd name="connsiteY2" fmla="*/ 53266 h 76597"/>
                    <a:gd name="connsiteX3" fmla="*/ 21960 w 75376"/>
                    <a:gd name="connsiteY3" fmla="*/ 73478 h 76597"/>
                    <a:gd name="connsiteX4" fmla="*/ 3598 w 75376"/>
                    <a:gd name="connsiteY4" fmla="*/ 22805 h 7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76" h="76597">
                      <a:moveTo>
                        <a:pt x="3598" y="22805"/>
                      </a:moveTo>
                      <a:cubicBezTo>
                        <a:pt x="12508" y="3361"/>
                        <a:pt x="34628" y="-5009"/>
                        <a:pt x="53474" y="3048"/>
                      </a:cubicBezTo>
                      <a:cubicBezTo>
                        <a:pt x="72235" y="11247"/>
                        <a:pt x="80548" y="33736"/>
                        <a:pt x="72036" y="53266"/>
                      </a:cubicBezTo>
                      <a:cubicBezTo>
                        <a:pt x="63523" y="72795"/>
                        <a:pt x="41091" y="81848"/>
                        <a:pt x="21960" y="73478"/>
                      </a:cubicBezTo>
                      <a:cubicBezTo>
                        <a:pt x="2744" y="65279"/>
                        <a:pt x="-5256" y="42106"/>
                        <a:pt x="3598" y="22805"/>
                      </a:cubicBezTo>
                      <a:close/>
                    </a:path>
                  </a:pathLst>
                </a:custGeom>
                <a:grpFill/>
                <a:ln w="2845" cap="flat">
                  <a:noFill/>
                  <a:prstDash val="solid"/>
                  <a:miter/>
                </a:ln>
              </p:spPr>
              <p:txBody>
                <a:bodyPr rtlCol="0" anchor="ctr"/>
                <a:lstStyle/>
                <a:p>
                  <a:endParaRPr lang="en-US"/>
                </a:p>
              </p:txBody>
            </p:sp>
            <p:sp>
              <p:nvSpPr>
                <p:cNvPr id="1108" name="Freeform: Shape 1107">
                  <a:extLst>
                    <a:ext uri="{FF2B5EF4-FFF2-40B4-BE49-F238E27FC236}">
                      <a16:creationId xmlns:a16="http://schemas.microsoft.com/office/drawing/2014/main" id="{B165A525-2354-1882-0103-90E411F03F38}"/>
                    </a:ext>
                  </a:extLst>
                </p:cNvPr>
                <p:cNvSpPr/>
                <p:nvPr/>
              </p:nvSpPr>
              <p:spPr>
                <a:xfrm>
                  <a:off x="8700063" y="4805778"/>
                  <a:ext cx="72976" cy="74240"/>
                </a:xfrm>
                <a:custGeom>
                  <a:avLst/>
                  <a:gdLst>
                    <a:gd name="connsiteX0" fmla="*/ 4121 w 72976"/>
                    <a:gd name="connsiteY0" fmla="*/ 20927 h 74240"/>
                    <a:gd name="connsiteX1" fmla="*/ 53229 w 72976"/>
                    <a:gd name="connsiteY1" fmla="*/ 3647 h 74240"/>
                    <a:gd name="connsiteX2" fmla="*/ 69057 w 72976"/>
                    <a:gd name="connsiteY2" fmla="*/ 53210 h 74240"/>
                    <a:gd name="connsiteX3" fmla="*/ 19949 w 72976"/>
                    <a:gd name="connsiteY3" fmla="*/ 70490 h 74240"/>
                    <a:gd name="connsiteX4" fmla="*/ 4121 w 72976"/>
                    <a:gd name="connsiteY4" fmla="*/ 20955 h 74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76" h="74240">
                      <a:moveTo>
                        <a:pt x="4121" y="20927"/>
                      </a:moveTo>
                      <a:cubicBezTo>
                        <a:pt x="13487" y="2565"/>
                        <a:pt x="35465" y="-5178"/>
                        <a:pt x="53229" y="3647"/>
                      </a:cubicBezTo>
                      <a:cubicBezTo>
                        <a:pt x="70993" y="12472"/>
                        <a:pt x="78081" y="34649"/>
                        <a:pt x="69057" y="53210"/>
                      </a:cubicBezTo>
                      <a:cubicBezTo>
                        <a:pt x="60032" y="71743"/>
                        <a:pt x="38055" y="79486"/>
                        <a:pt x="19949" y="70490"/>
                      </a:cubicBezTo>
                      <a:cubicBezTo>
                        <a:pt x="1843" y="61494"/>
                        <a:pt x="-5217" y="39318"/>
                        <a:pt x="4121" y="20955"/>
                      </a:cubicBezTo>
                      <a:close/>
                    </a:path>
                  </a:pathLst>
                </a:custGeom>
                <a:grpFill/>
                <a:ln w="2845" cap="flat">
                  <a:noFill/>
                  <a:prstDash val="solid"/>
                  <a:miter/>
                </a:ln>
              </p:spPr>
              <p:txBody>
                <a:bodyPr rtlCol="0" anchor="ctr"/>
                <a:lstStyle/>
                <a:p>
                  <a:endParaRPr lang="en-US"/>
                </a:p>
              </p:txBody>
            </p:sp>
            <p:sp>
              <p:nvSpPr>
                <p:cNvPr id="1109" name="Freeform: Shape 1108">
                  <a:extLst>
                    <a:ext uri="{FF2B5EF4-FFF2-40B4-BE49-F238E27FC236}">
                      <a16:creationId xmlns:a16="http://schemas.microsoft.com/office/drawing/2014/main" id="{DF0BE1B1-5048-9F91-FBCF-91D7098D4D64}"/>
                    </a:ext>
                  </a:extLst>
                </p:cNvPr>
                <p:cNvSpPr/>
                <p:nvPr/>
              </p:nvSpPr>
              <p:spPr>
                <a:xfrm>
                  <a:off x="8527380" y="4715896"/>
                  <a:ext cx="70437" cy="71898"/>
                </a:xfrm>
                <a:custGeom>
                  <a:avLst/>
                  <a:gdLst>
                    <a:gd name="connsiteX0" fmla="*/ 4713 w 70437"/>
                    <a:gd name="connsiteY0" fmla="*/ 18800 h 71898"/>
                    <a:gd name="connsiteX1" fmla="*/ 52711 w 70437"/>
                    <a:gd name="connsiteY1" fmla="*/ 4281 h 71898"/>
                    <a:gd name="connsiteX2" fmla="*/ 69109 w 70437"/>
                    <a:gd name="connsiteY2" fmla="*/ 25575 h 71898"/>
                    <a:gd name="connsiteX3" fmla="*/ 65977 w 70437"/>
                    <a:gd name="connsiteY3" fmla="*/ 52819 h 71898"/>
                    <a:gd name="connsiteX4" fmla="*/ 44740 w 70437"/>
                    <a:gd name="connsiteY4" fmla="*/ 70413 h 71898"/>
                    <a:gd name="connsiteX5" fmla="*/ 17895 w 70437"/>
                    <a:gd name="connsiteY5" fmla="*/ 67509 h 71898"/>
                    <a:gd name="connsiteX6" fmla="*/ 4713 w 70437"/>
                    <a:gd name="connsiteY6" fmla="*/ 18800 h 7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37" h="71898">
                      <a:moveTo>
                        <a:pt x="4713" y="18800"/>
                      </a:moveTo>
                      <a:cubicBezTo>
                        <a:pt x="14479" y="1434"/>
                        <a:pt x="35972" y="-5085"/>
                        <a:pt x="52711" y="4281"/>
                      </a:cubicBezTo>
                      <a:cubicBezTo>
                        <a:pt x="61081" y="8978"/>
                        <a:pt x="66746" y="16750"/>
                        <a:pt x="69109" y="25575"/>
                      </a:cubicBezTo>
                      <a:cubicBezTo>
                        <a:pt x="71529" y="34343"/>
                        <a:pt x="70732" y="44051"/>
                        <a:pt x="65977" y="52819"/>
                      </a:cubicBezTo>
                      <a:cubicBezTo>
                        <a:pt x="61252" y="61559"/>
                        <a:pt x="53451" y="67736"/>
                        <a:pt x="44740" y="70413"/>
                      </a:cubicBezTo>
                      <a:cubicBezTo>
                        <a:pt x="36057" y="73031"/>
                        <a:pt x="26407" y="72263"/>
                        <a:pt x="17895" y="67509"/>
                      </a:cubicBezTo>
                      <a:cubicBezTo>
                        <a:pt x="842" y="57972"/>
                        <a:pt x="-5051" y="36165"/>
                        <a:pt x="4713" y="18800"/>
                      </a:cubicBezTo>
                      <a:close/>
                    </a:path>
                  </a:pathLst>
                </a:custGeom>
                <a:grpFill/>
                <a:ln w="2845" cap="flat">
                  <a:noFill/>
                  <a:prstDash val="solid"/>
                  <a:miter/>
                </a:ln>
              </p:spPr>
              <p:txBody>
                <a:bodyPr rtlCol="0" anchor="ctr"/>
                <a:lstStyle/>
                <a:p>
                  <a:endParaRPr lang="en-US"/>
                </a:p>
              </p:txBody>
            </p:sp>
            <p:sp>
              <p:nvSpPr>
                <p:cNvPr id="1110" name="Freeform: Shape 1109">
                  <a:extLst>
                    <a:ext uri="{FF2B5EF4-FFF2-40B4-BE49-F238E27FC236}">
                      <a16:creationId xmlns:a16="http://schemas.microsoft.com/office/drawing/2014/main" id="{FDEFC785-6A58-0A19-9810-F53FD1EA18A6}"/>
                    </a:ext>
                  </a:extLst>
                </p:cNvPr>
                <p:cNvSpPr/>
                <p:nvPr/>
              </p:nvSpPr>
              <p:spPr>
                <a:xfrm>
                  <a:off x="8358478" y="4619154"/>
                  <a:ext cx="68261" cy="69033"/>
                </a:xfrm>
                <a:custGeom>
                  <a:avLst/>
                  <a:gdLst>
                    <a:gd name="connsiteX0" fmla="*/ 5312 w 68261"/>
                    <a:gd name="connsiteY0" fmla="*/ 16813 h 69033"/>
                    <a:gd name="connsiteX1" fmla="*/ 26577 w 68261"/>
                    <a:gd name="connsiteY1" fmla="*/ 1042 h 69033"/>
                    <a:gd name="connsiteX2" fmla="*/ 52142 w 68261"/>
                    <a:gd name="connsiteY2" fmla="*/ 4743 h 69033"/>
                    <a:gd name="connsiteX3" fmla="*/ 63216 w 68261"/>
                    <a:gd name="connsiteY3" fmla="*/ 51772 h 69033"/>
                    <a:gd name="connsiteX4" fmla="*/ 16044 w 68261"/>
                    <a:gd name="connsiteY4" fmla="*/ 64356 h 69033"/>
                    <a:gd name="connsiteX5" fmla="*/ 842 w 68261"/>
                    <a:gd name="connsiteY5" fmla="*/ 43061 h 69033"/>
                    <a:gd name="connsiteX6" fmla="*/ 5312 w 68261"/>
                    <a:gd name="connsiteY6" fmla="*/ 16813 h 6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1" h="69033">
                      <a:moveTo>
                        <a:pt x="5312" y="16813"/>
                      </a:moveTo>
                      <a:cubicBezTo>
                        <a:pt x="10351" y="8615"/>
                        <a:pt x="18122" y="3205"/>
                        <a:pt x="26577" y="1042"/>
                      </a:cubicBezTo>
                      <a:cubicBezTo>
                        <a:pt x="35061" y="-1150"/>
                        <a:pt x="44113" y="131"/>
                        <a:pt x="52142" y="4743"/>
                      </a:cubicBezTo>
                      <a:cubicBezTo>
                        <a:pt x="68084" y="14166"/>
                        <a:pt x="73038" y="35204"/>
                        <a:pt x="63216" y="51772"/>
                      </a:cubicBezTo>
                      <a:cubicBezTo>
                        <a:pt x="53394" y="68313"/>
                        <a:pt x="32271" y="73949"/>
                        <a:pt x="16044" y="64356"/>
                      </a:cubicBezTo>
                      <a:cubicBezTo>
                        <a:pt x="7902" y="59658"/>
                        <a:pt x="2778" y="51630"/>
                        <a:pt x="842" y="43061"/>
                      </a:cubicBezTo>
                      <a:cubicBezTo>
                        <a:pt x="-1094" y="34435"/>
                        <a:pt x="273" y="25012"/>
                        <a:pt x="5312" y="16813"/>
                      </a:cubicBezTo>
                      <a:close/>
                    </a:path>
                  </a:pathLst>
                </a:custGeom>
                <a:grpFill/>
                <a:ln w="2845" cap="flat">
                  <a:noFill/>
                  <a:prstDash val="solid"/>
                  <a:miter/>
                </a:ln>
              </p:spPr>
              <p:txBody>
                <a:bodyPr rtlCol="0" anchor="ctr"/>
                <a:lstStyle/>
                <a:p>
                  <a:endParaRPr lang="en-US"/>
                </a:p>
              </p:txBody>
            </p:sp>
            <p:sp>
              <p:nvSpPr>
                <p:cNvPr id="1111" name="Freeform: Shape 1110">
                  <a:extLst>
                    <a:ext uri="{FF2B5EF4-FFF2-40B4-BE49-F238E27FC236}">
                      <a16:creationId xmlns:a16="http://schemas.microsoft.com/office/drawing/2014/main" id="{7C5F16D0-A7F9-FDD8-3C2F-793C8187DAD2}"/>
                    </a:ext>
                  </a:extLst>
                </p:cNvPr>
                <p:cNvSpPr/>
                <p:nvPr/>
              </p:nvSpPr>
              <p:spPr>
                <a:xfrm>
                  <a:off x="8193805" y="4515223"/>
                  <a:ext cx="65936" cy="66486"/>
                </a:xfrm>
                <a:custGeom>
                  <a:avLst/>
                  <a:gdLst>
                    <a:gd name="connsiteX0" fmla="*/ 5808 w 65936"/>
                    <a:gd name="connsiteY0" fmla="*/ 15270 h 66486"/>
                    <a:gd name="connsiteX1" fmla="*/ 51613 w 65936"/>
                    <a:gd name="connsiteY1" fmla="*/ 5192 h 66486"/>
                    <a:gd name="connsiteX2" fmla="*/ 60296 w 65936"/>
                    <a:gd name="connsiteY2" fmla="*/ 51112 h 66486"/>
                    <a:gd name="connsiteX3" fmla="*/ 14491 w 65936"/>
                    <a:gd name="connsiteY3" fmla="*/ 61189 h 66486"/>
                    <a:gd name="connsiteX4" fmla="*/ 5808 w 65936"/>
                    <a:gd name="connsiteY4" fmla="*/ 15270 h 66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36" h="66486">
                      <a:moveTo>
                        <a:pt x="5808" y="15270"/>
                      </a:moveTo>
                      <a:cubicBezTo>
                        <a:pt x="16170" y="-103"/>
                        <a:pt x="36696" y="-4629"/>
                        <a:pt x="51613" y="5192"/>
                      </a:cubicBezTo>
                      <a:cubicBezTo>
                        <a:pt x="66531" y="15014"/>
                        <a:pt x="70431" y="35568"/>
                        <a:pt x="60296" y="51112"/>
                      </a:cubicBezTo>
                      <a:cubicBezTo>
                        <a:pt x="50162" y="66655"/>
                        <a:pt x="29664" y="71153"/>
                        <a:pt x="14491" y="61189"/>
                      </a:cubicBezTo>
                      <a:cubicBezTo>
                        <a:pt x="-683" y="51197"/>
                        <a:pt x="-4555" y="30643"/>
                        <a:pt x="5808" y="15270"/>
                      </a:cubicBezTo>
                      <a:close/>
                    </a:path>
                  </a:pathLst>
                </a:custGeom>
                <a:grpFill/>
                <a:ln w="2845" cap="flat">
                  <a:noFill/>
                  <a:prstDash val="solid"/>
                  <a:miter/>
                </a:ln>
              </p:spPr>
              <p:txBody>
                <a:bodyPr rtlCol="0" anchor="ctr"/>
                <a:lstStyle/>
                <a:p>
                  <a:endParaRPr lang="en-US"/>
                </a:p>
              </p:txBody>
            </p:sp>
            <p:sp>
              <p:nvSpPr>
                <p:cNvPr id="1112" name="Freeform: Shape 1111">
                  <a:extLst>
                    <a:ext uri="{FF2B5EF4-FFF2-40B4-BE49-F238E27FC236}">
                      <a16:creationId xmlns:a16="http://schemas.microsoft.com/office/drawing/2014/main" id="{B9B2DE09-4833-773D-F714-97664AE7847A}"/>
                    </a:ext>
                  </a:extLst>
                </p:cNvPr>
                <p:cNvSpPr/>
                <p:nvPr/>
              </p:nvSpPr>
              <p:spPr>
                <a:xfrm>
                  <a:off x="8033688" y="4404583"/>
                  <a:ext cx="63343" cy="64152"/>
                </a:xfrm>
                <a:custGeom>
                  <a:avLst/>
                  <a:gdLst>
                    <a:gd name="connsiteX0" fmla="*/ 6389 w 63343"/>
                    <a:gd name="connsiteY0" fmla="*/ 13517 h 64152"/>
                    <a:gd name="connsiteX1" fmla="*/ 50714 w 63343"/>
                    <a:gd name="connsiteY1" fmla="*/ 5831 h 64152"/>
                    <a:gd name="connsiteX2" fmla="*/ 57119 w 63343"/>
                    <a:gd name="connsiteY2" fmla="*/ 50526 h 64152"/>
                    <a:gd name="connsiteX3" fmla="*/ 12794 w 63343"/>
                    <a:gd name="connsiteY3" fmla="*/ 58213 h 64152"/>
                    <a:gd name="connsiteX4" fmla="*/ 6389 w 63343"/>
                    <a:gd name="connsiteY4" fmla="*/ 13517 h 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3" h="64152">
                      <a:moveTo>
                        <a:pt x="6389" y="13517"/>
                      </a:moveTo>
                      <a:cubicBezTo>
                        <a:pt x="16979" y="-859"/>
                        <a:pt x="36821" y="-4332"/>
                        <a:pt x="50714" y="5831"/>
                      </a:cubicBezTo>
                      <a:cubicBezTo>
                        <a:pt x="64606" y="15966"/>
                        <a:pt x="67482" y="35979"/>
                        <a:pt x="57119" y="50526"/>
                      </a:cubicBezTo>
                      <a:cubicBezTo>
                        <a:pt x="46757" y="65073"/>
                        <a:pt x="26914" y="68518"/>
                        <a:pt x="12794" y="58213"/>
                      </a:cubicBezTo>
                      <a:cubicBezTo>
                        <a:pt x="-1326" y="47907"/>
                        <a:pt x="-4202" y="27894"/>
                        <a:pt x="6389" y="13517"/>
                      </a:cubicBezTo>
                      <a:close/>
                    </a:path>
                  </a:pathLst>
                </a:custGeom>
                <a:grpFill/>
                <a:ln w="2845" cap="flat">
                  <a:noFill/>
                  <a:prstDash val="solid"/>
                  <a:miter/>
                </a:ln>
              </p:spPr>
              <p:txBody>
                <a:bodyPr rtlCol="0" anchor="ctr"/>
                <a:lstStyle/>
                <a:p>
                  <a:endParaRPr lang="en-US"/>
                </a:p>
              </p:txBody>
            </p:sp>
            <p:sp>
              <p:nvSpPr>
                <p:cNvPr id="1113" name="Freeform: Shape 1112">
                  <a:extLst>
                    <a:ext uri="{FF2B5EF4-FFF2-40B4-BE49-F238E27FC236}">
                      <a16:creationId xmlns:a16="http://schemas.microsoft.com/office/drawing/2014/main" id="{0A1B0707-A41C-1143-B61D-0DA019312561}"/>
                    </a:ext>
                  </a:extLst>
                </p:cNvPr>
                <p:cNvSpPr/>
                <p:nvPr/>
              </p:nvSpPr>
              <p:spPr>
                <a:xfrm>
                  <a:off x="7878146" y="4287621"/>
                  <a:ext cx="61030" cy="61582"/>
                </a:xfrm>
                <a:custGeom>
                  <a:avLst/>
                  <a:gdLst>
                    <a:gd name="connsiteX0" fmla="*/ 6950 w 61030"/>
                    <a:gd name="connsiteY0" fmla="*/ 11909 h 61582"/>
                    <a:gd name="connsiteX1" fmla="*/ 49709 w 61030"/>
                    <a:gd name="connsiteY1" fmla="*/ 6415 h 61582"/>
                    <a:gd name="connsiteX2" fmla="*/ 54321 w 61030"/>
                    <a:gd name="connsiteY2" fmla="*/ 49317 h 61582"/>
                    <a:gd name="connsiteX3" fmla="*/ 11220 w 61030"/>
                    <a:gd name="connsiteY3" fmla="*/ 55266 h 61582"/>
                    <a:gd name="connsiteX4" fmla="*/ 6950 w 61030"/>
                    <a:gd name="connsiteY4" fmla="*/ 11909 h 61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30" h="61582">
                      <a:moveTo>
                        <a:pt x="6950" y="11909"/>
                      </a:moveTo>
                      <a:cubicBezTo>
                        <a:pt x="17683" y="-1500"/>
                        <a:pt x="36813" y="-3948"/>
                        <a:pt x="49709" y="6415"/>
                      </a:cubicBezTo>
                      <a:cubicBezTo>
                        <a:pt x="62662" y="16692"/>
                        <a:pt x="64911" y="35709"/>
                        <a:pt x="54321" y="49317"/>
                      </a:cubicBezTo>
                      <a:cubicBezTo>
                        <a:pt x="43845" y="62839"/>
                        <a:pt x="24373" y="65714"/>
                        <a:pt x="11220" y="55266"/>
                      </a:cubicBezTo>
                      <a:cubicBezTo>
                        <a:pt x="-1875" y="44733"/>
                        <a:pt x="-3782" y="25318"/>
                        <a:pt x="6950" y="11909"/>
                      </a:cubicBezTo>
                      <a:close/>
                    </a:path>
                  </a:pathLst>
                </a:custGeom>
                <a:grpFill/>
                <a:ln w="2845" cap="flat">
                  <a:noFill/>
                  <a:prstDash val="solid"/>
                  <a:miter/>
                </a:ln>
              </p:spPr>
              <p:txBody>
                <a:bodyPr rtlCol="0" anchor="ctr"/>
                <a:lstStyle/>
                <a:p>
                  <a:endParaRPr lang="en-US"/>
                </a:p>
              </p:txBody>
            </p:sp>
            <p:sp>
              <p:nvSpPr>
                <p:cNvPr id="1114" name="Freeform: Shape 1113">
                  <a:extLst>
                    <a:ext uri="{FF2B5EF4-FFF2-40B4-BE49-F238E27FC236}">
                      <a16:creationId xmlns:a16="http://schemas.microsoft.com/office/drawing/2014/main" id="{D0637F12-4527-7E4E-6728-E7C4C69271B5}"/>
                    </a:ext>
                  </a:extLst>
                </p:cNvPr>
                <p:cNvSpPr/>
                <p:nvPr/>
              </p:nvSpPr>
              <p:spPr>
                <a:xfrm>
                  <a:off x="7727511" y="4164326"/>
                  <a:ext cx="58877" cy="58801"/>
                </a:xfrm>
                <a:custGeom>
                  <a:avLst/>
                  <a:gdLst>
                    <a:gd name="connsiteX0" fmla="*/ 7414 w 58877"/>
                    <a:gd name="connsiteY0" fmla="*/ 10598 h 58801"/>
                    <a:gd name="connsiteX1" fmla="*/ 48921 w 58877"/>
                    <a:gd name="connsiteY1" fmla="*/ 6670 h 58801"/>
                    <a:gd name="connsiteX2" fmla="*/ 51625 w 58877"/>
                    <a:gd name="connsiteY2" fmla="*/ 48063 h 58801"/>
                    <a:gd name="connsiteX3" fmla="*/ 10090 w 58877"/>
                    <a:gd name="connsiteY3" fmla="*/ 52020 h 58801"/>
                    <a:gd name="connsiteX4" fmla="*/ 7414 w 58877"/>
                    <a:gd name="connsiteY4" fmla="*/ 10598 h 58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77" h="58801">
                      <a:moveTo>
                        <a:pt x="7414" y="10598"/>
                      </a:moveTo>
                      <a:cubicBezTo>
                        <a:pt x="18175" y="-1785"/>
                        <a:pt x="36822" y="-3607"/>
                        <a:pt x="48921" y="6670"/>
                      </a:cubicBezTo>
                      <a:cubicBezTo>
                        <a:pt x="61048" y="16918"/>
                        <a:pt x="62273" y="35451"/>
                        <a:pt x="51625" y="48063"/>
                      </a:cubicBezTo>
                      <a:cubicBezTo>
                        <a:pt x="41007" y="60646"/>
                        <a:pt x="22389" y="62439"/>
                        <a:pt x="10090" y="52020"/>
                      </a:cubicBezTo>
                      <a:cubicBezTo>
                        <a:pt x="-2208" y="41600"/>
                        <a:pt x="-3461" y="23125"/>
                        <a:pt x="7414" y="10598"/>
                      </a:cubicBezTo>
                      <a:close/>
                    </a:path>
                  </a:pathLst>
                </a:custGeom>
                <a:grpFill/>
                <a:ln w="2845" cap="flat">
                  <a:noFill/>
                  <a:prstDash val="solid"/>
                  <a:miter/>
                </a:ln>
              </p:spPr>
              <p:txBody>
                <a:bodyPr rtlCol="0" anchor="ctr"/>
                <a:lstStyle/>
                <a:p>
                  <a:endParaRPr lang="en-US"/>
                </a:p>
              </p:txBody>
            </p:sp>
            <p:sp>
              <p:nvSpPr>
                <p:cNvPr id="1115" name="Freeform: Shape 1114">
                  <a:extLst>
                    <a:ext uri="{FF2B5EF4-FFF2-40B4-BE49-F238E27FC236}">
                      <a16:creationId xmlns:a16="http://schemas.microsoft.com/office/drawing/2014/main" id="{02B14D83-56EC-2896-839D-9B5C79281865}"/>
                    </a:ext>
                  </a:extLst>
                </p:cNvPr>
                <p:cNvSpPr/>
                <p:nvPr/>
              </p:nvSpPr>
              <p:spPr>
                <a:xfrm>
                  <a:off x="7582376" y="4034714"/>
                  <a:ext cx="56294" cy="56454"/>
                </a:xfrm>
                <a:custGeom>
                  <a:avLst/>
                  <a:gdLst>
                    <a:gd name="connsiteX0" fmla="*/ 7874 w 56294"/>
                    <a:gd name="connsiteY0" fmla="*/ 9257 h 56454"/>
                    <a:gd name="connsiteX1" fmla="*/ 47673 w 56294"/>
                    <a:gd name="connsiteY1" fmla="*/ 7236 h 56454"/>
                    <a:gd name="connsiteX2" fmla="*/ 48527 w 56294"/>
                    <a:gd name="connsiteY2" fmla="*/ 47091 h 56454"/>
                    <a:gd name="connsiteX3" fmla="*/ 8728 w 56294"/>
                    <a:gd name="connsiteY3" fmla="*/ 49112 h 56454"/>
                    <a:gd name="connsiteX4" fmla="*/ 7874 w 56294"/>
                    <a:gd name="connsiteY4" fmla="*/ 9257 h 56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94" h="56454">
                      <a:moveTo>
                        <a:pt x="7874" y="9257"/>
                      </a:moveTo>
                      <a:cubicBezTo>
                        <a:pt x="18721" y="-2244"/>
                        <a:pt x="36513" y="-3155"/>
                        <a:pt x="47673" y="7236"/>
                      </a:cubicBezTo>
                      <a:cubicBezTo>
                        <a:pt x="58832" y="17598"/>
                        <a:pt x="59202" y="35448"/>
                        <a:pt x="48527" y="47091"/>
                      </a:cubicBezTo>
                      <a:cubicBezTo>
                        <a:pt x="37851" y="58735"/>
                        <a:pt x="20030" y="59646"/>
                        <a:pt x="8728" y="49112"/>
                      </a:cubicBezTo>
                      <a:cubicBezTo>
                        <a:pt x="-2574" y="38579"/>
                        <a:pt x="-2944" y="20730"/>
                        <a:pt x="7874" y="9257"/>
                      </a:cubicBezTo>
                      <a:close/>
                    </a:path>
                  </a:pathLst>
                </a:custGeom>
                <a:grpFill/>
                <a:ln w="2845" cap="flat">
                  <a:noFill/>
                  <a:prstDash val="solid"/>
                  <a:miter/>
                </a:ln>
              </p:spPr>
              <p:txBody>
                <a:bodyPr rtlCol="0" anchor="ctr"/>
                <a:lstStyle/>
                <a:p>
                  <a:endParaRPr lang="en-US"/>
                </a:p>
              </p:txBody>
            </p:sp>
            <p:sp>
              <p:nvSpPr>
                <p:cNvPr id="1116" name="Freeform: Shape 1115">
                  <a:extLst>
                    <a:ext uri="{FF2B5EF4-FFF2-40B4-BE49-F238E27FC236}">
                      <a16:creationId xmlns:a16="http://schemas.microsoft.com/office/drawing/2014/main" id="{A74D989D-0BB0-8F11-6D2C-1F06719D7A71}"/>
                    </a:ext>
                  </a:extLst>
                </p:cNvPr>
                <p:cNvSpPr/>
                <p:nvPr/>
              </p:nvSpPr>
              <p:spPr>
                <a:xfrm>
                  <a:off x="7442500" y="3899383"/>
                  <a:ext cx="53756" cy="54116"/>
                </a:xfrm>
                <a:custGeom>
                  <a:avLst/>
                  <a:gdLst>
                    <a:gd name="connsiteX0" fmla="*/ 8398 w 53756"/>
                    <a:gd name="connsiteY0" fmla="*/ 7997 h 54116"/>
                    <a:gd name="connsiteX1" fmla="*/ 46374 w 53756"/>
                    <a:gd name="connsiteY1" fmla="*/ 7740 h 54116"/>
                    <a:gd name="connsiteX2" fmla="*/ 53748 w 53756"/>
                    <a:gd name="connsiteY2" fmla="*/ 26757 h 54116"/>
                    <a:gd name="connsiteX3" fmla="*/ 45578 w 53756"/>
                    <a:gd name="connsiteY3" fmla="*/ 45916 h 54116"/>
                    <a:gd name="connsiteX4" fmla="*/ 26361 w 53756"/>
                    <a:gd name="connsiteY4" fmla="*/ 54115 h 54116"/>
                    <a:gd name="connsiteX5" fmla="*/ 7487 w 53756"/>
                    <a:gd name="connsiteY5" fmla="*/ 46258 h 54116"/>
                    <a:gd name="connsiteX6" fmla="*/ 8369 w 53756"/>
                    <a:gd name="connsiteY6" fmla="*/ 7997 h 5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56" h="54116">
                      <a:moveTo>
                        <a:pt x="8398" y="7997"/>
                      </a:moveTo>
                      <a:cubicBezTo>
                        <a:pt x="19187" y="-2565"/>
                        <a:pt x="36211" y="-2679"/>
                        <a:pt x="46374" y="7740"/>
                      </a:cubicBezTo>
                      <a:cubicBezTo>
                        <a:pt x="51470" y="12950"/>
                        <a:pt x="53919" y="19839"/>
                        <a:pt x="53748" y="26757"/>
                      </a:cubicBezTo>
                      <a:cubicBezTo>
                        <a:pt x="53577" y="33675"/>
                        <a:pt x="50930" y="40536"/>
                        <a:pt x="45578" y="45916"/>
                      </a:cubicBezTo>
                      <a:cubicBezTo>
                        <a:pt x="40254" y="51240"/>
                        <a:pt x="33251" y="54058"/>
                        <a:pt x="26361" y="54115"/>
                      </a:cubicBezTo>
                      <a:cubicBezTo>
                        <a:pt x="19501" y="54172"/>
                        <a:pt x="12640" y="51553"/>
                        <a:pt x="7487" y="46258"/>
                      </a:cubicBezTo>
                      <a:cubicBezTo>
                        <a:pt x="-2818" y="35696"/>
                        <a:pt x="-2448" y="18558"/>
                        <a:pt x="8369" y="7997"/>
                      </a:cubicBezTo>
                      <a:close/>
                    </a:path>
                  </a:pathLst>
                </a:custGeom>
                <a:grpFill/>
                <a:ln w="2845" cap="flat">
                  <a:noFill/>
                  <a:prstDash val="solid"/>
                  <a:miter/>
                </a:ln>
              </p:spPr>
              <p:txBody>
                <a:bodyPr rtlCol="0" anchor="ctr"/>
                <a:lstStyle/>
                <a:p>
                  <a:endParaRPr lang="en-US"/>
                </a:p>
              </p:txBody>
            </p:sp>
            <p:sp>
              <p:nvSpPr>
                <p:cNvPr id="1117" name="Freeform: Shape 1116">
                  <a:extLst>
                    <a:ext uri="{FF2B5EF4-FFF2-40B4-BE49-F238E27FC236}">
                      <a16:creationId xmlns:a16="http://schemas.microsoft.com/office/drawing/2014/main" id="{96D07601-9716-323E-875A-E4CCD125C283}"/>
                    </a:ext>
                  </a:extLst>
                </p:cNvPr>
                <p:cNvSpPr/>
                <p:nvPr/>
              </p:nvSpPr>
              <p:spPr>
                <a:xfrm>
                  <a:off x="7308198" y="3758544"/>
                  <a:ext cx="51669" cy="51262"/>
                </a:xfrm>
                <a:custGeom>
                  <a:avLst/>
                  <a:gdLst>
                    <a:gd name="connsiteX0" fmla="*/ 8814 w 51669"/>
                    <a:gd name="connsiteY0" fmla="*/ 6864 h 51262"/>
                    <a:gd name="connsiteX1" fmla="*/ 45111 w 51669"/>
                    <a:gd name="connsiteY1" fmla="*/ 8031 h 51262"/>
                    <a:gd name="connsiteX2" fmla="*/ 43118 w 51669"/>
                    <a:gd name="connsiteY2" fmla="*/ 44186 h 51262"/>
                    <a:gd name="connsiteX3" fmla="*/ 6565 w 51669"/>
                    <a:gd name="connsiteY3" fmla="*/ 43247 h 51262"/>
                    <a:gd name="connsiteX4" fmla="*/ 8814 w 51669"/>
                    <a:gd name="connsiteY4" fmla="*/ 6864 h 51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9" h="51262">
                      <a:moveTo>
                        <a:pt x="8814" y="6864"/>
                      </a:moveTo>
                      <a:cubicBezTo>
                        <a:pt x="19575" y="-2843"/>
                        <a:pt x="35546" y="-2075"/>
                        <a:pt x="45111" y="8031"/>
                      </a:cubicBezTo>
                      <a:cubicBezTo>
                        <a:pt x="54591" y="18223"/>
                        <a:pt x="53680" y="34393"/>
                        <a:pt x="43118" y="44186"/>
                      </a:cubicBezTo>
                      <a:cubicBezTo>
                        <a:pt x="32557" y="53979"/>
                        <a:pt x="16159" y="53552"/>
                        <a:pt x="6565" y="43247"/>
                      </a:cubicBezTo>
                      <a:cubicBezTo>
                        <a:pt x="-3114" y="33027"/>
                        <a:pt x="-1862" y="16487"/>
                        <a:pt x="8814" y="6864"/>
                      </a:cubicBezTo>
                      <a:close/>
                    </a:path>
                  </a:pathLst>
                </a:custGeom>
                <a:grpFill/>
                <a:ln w="2845" cap="flat">
                  <a:noFill/>
                  <a:prstDash val="solid"/>
                  <a:miter/>
                </a:ln>
              </p:spPr>
              <p:txBody>
                <a:bodyPr rtlCol="0" anchor="ctr"/>
                <a:lstStyle/>
                <a:p>
                  <a:endParaRPr lang="en-US"/>
                </a:p>
              </p:txBody>
            </p:sp>
            <p:sp>
              <p:nvSpPr>
                <p:cNvPr id="1118" name="Freeform: Shape 1117">
                  <a:extLst>
                    <a:ext uri="{FF2B5EF4-FFF2-40B4-BE49-F238E27FC236}">
                      <a16:creationId xmlns:a16="http://schemas.microsoft.com/office/drawing/2014/main" id="{18988F63-762D-A5D3-C04F-4E51BFD9B384}"/>
                    </a:ext>
                  </a:extLst>
                </p:cNvPr>
                <p:cNvSpPr/>
                <p:nvPr/>
              </p:nvSpPr>
              <p:spPr>
                <a:xfrm>
                  <a:off x="7180140" y="3612043"/>
                  <a:ext cx="49186" cy="48791"/>
                </a:xfrm>
                <a:custGeom>
                  <a:avLst/>
                  <a:gdLst>
                    <a:gd name="connsiteX0" fmla="*/ 9049 w 49186"/>
                    <a:gd name="connsiteY0" fmla="*/ 5929 h 48791"/>
                    <a:gd name="connsiteX1" fmla="*/ 43666 w 49186"/>
                    <a:gd name="connsiteY1" fmla="*/ 8348 h 48791"/>
                    <a:gd name="connsiteX2" fmla="*/ 40222 w 49186"/>
                    <a:gd name="connsiteY2" fmla="*/ 42766 h 48791"/>
                    <a:gd name="connsiteX3" fmla="*/ 5604 w 49186"/>
                    <a:gd name="connsiteY3" fmla="*/ 40347 h 48791"/>
                    <a:gd name="connsiteX4" fmla="*/ 9049 w 49186"/>
                    <a:gd name="connsiteY4" fmla="*/ 5929 h 48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6" h="48791">
                      <a:moveTo>
                        <a:pt x="9049" y="5929"/>
                      </a:moveTo>
                      <a:cubicBezTo>
                        <a:pt x="19611" y="-2839"/>
                        <a:pt x="35097" y="-1758"/>
                        <a:pt x="43666" y="8348"/>
                      </a:cubicBezTo>
                      <a:cubicBezTo>
                        <a:pt x="52207" y="18455"/>
                        <a:pt x="50670" y="33884"/>
                        <a:pt x="40222" y="42766"/>
                      </a:cubicBezTo>
                      <a:cubicBezTo>
                        <a:pt x="29774" y="51677"/>
                        <a:pt x="14287" y="50567"/>
                        <a:pt x="5604" y="40347"/>
                      </a:cubicBezTo>
                      <a:cubicBezTo>
                        <a:pt x="-3050" y="30098"/>
                        <a:pt x="-1513" y="14697"/>
                        <a:pt x="9049" y="5929"/>
                      </a:cubicBezTo>
                      <a:close/>
                    </a:path>
                  </a:pathLst>
                </a:custGeom>
                <a:grpFill/>
                <a:ln w="2845" cap="flat">
                  <a:noFill/>
                  <a:prstDash val="solid"/>
                  <a:miter/>
                </a:ln>
              </p:spPr>
              <p:txBody>
                <a:bodyPr rtlCol="0" anchor="ctr"/>
                <a:lstStyle/>
                <a:p>
                  <a:endParaRPr lang="en-US"/>
                </a:p>
              </p:txBody>
            </p:sp>
            <p:sp>
              <p:nvSpPr>
                <p:cNvPr id="1119" name="Freeform: Shape 1118">
                  <a:extLst>
                    <a:ext uri="{FF2B5EF4-FFF2-40B4-BE49-F238E27FC236}">
                      <a16:creationId xmlns:a16="http://schemas.microsoft.com/office/drawing/2014/main" id="{43E06BE7-0DC7-CF0A-019A-9842B2F903AA}"/>
                    </a:ext>
                  </a:extLst>
                </p:cNvPr>
                <p:cNvSpPr/>
                <p:nvPr/>
              </p:nvSpPr>
              <p:spPr>
                <a:xfrm>
                  <a:off x="7058095" y="3460420"/>
                  <a:ext cx="46622" cy="46446"/>
                </a:xfrm>
                <a:custGeom>
                  <a:avLst/>
                  <a:gdLst>
                    <a:gd name="connsiteX0" fmla="*/ 9393 w 46622"/>
                    <a:gd name="connsiteY0" fmla="*/ 4990 h 46446"/>
                    <a:gd name="connsiteX1" fmla="*/ 42017 w 46622"/>
                    <a:gd name="connsiteY1" fmla="*/ 8748 h 46446"/>
                    <a:gd name="connsiteX2" fmla="*/ 37292 w 46622"/>
                    <a:gd name="connsiteY2" fmla="*/ 41373 h 46446"/>
                    <a:gd name="connsiteX3" fmla="*/ 4667 w 46622"/>
                    <a:gd name="connsiteY3" fmla="*/ 37615 h 46446"/>
                    <a:gd name="connsiteX4" fmla="*/ 9393 w 46622"/>
                    <a:gd name="connsiteY4" fmla="*/ 4990 h 4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22" h="46446">
                      <a:moveTo>
                        <a:pt x="9393" y="4990"/>
                      </a:moveTo>
                      <a:cubicBezTo>
                        <a:pt x="19755" y="-2924"/>
                        <a:pt x="34359" y="-1244"/>
                        <a:pt x="42017" y="8748"/>
                      </a:cubicBezTo>
                      <a:cubicBezTo>
                        <a:pt x="49675" y="18740"/>
                        <a:pt x="47569" y="33345"/>
                        <a:pt x="37292" y="41373"/>
                      </a:cubicBezTo>
                      <a:cubicBezTo>
                        <a:pt x="27015" y="49401"/>
                        <a:pt x="12410" y="47721"/>
                        <a:pt x="4667" y="37615"/>
                      </a:cubicBezTo>
                      <a:cubicBezTo>
                        <a:pt x="-3076" y="27509"/>
                        <a:pt x="-970" y="12904"/>
                        <a:pt x="9393" y="4990"/>
                      </a:cubicBezTo>
                      <a:close/>
                    </a:path>
                  </a:pathLst>
                </a:custGeom>
                <a:grpFill/>
                <a:ln w="2845" cap="flat">
                  <a:noFill/>
                  <a:prstDash val="solid"/>
                  <a:miter/>
                </a:ln>
              </p:spPr>
              <p:txBody>
                <a:bodyPr rtlCol="0" anchor="ctr"/>
                <a:lstStyle/>
                <a:p>
                  <a:endParaRPr lang="en-US"/>
                </a:p>
              </p:txBody>
            </p:sp>
            <p:sp>
              <p:nvSpPr>
                <p:cNvPr id="1120" name="Freeform: Shape 1119">
                  <a:extLst>
                    <a:ext uri="{FF2B5EF4-FFF2-40B4-BE49-F238E27FC236}">
                      <a16:creationId xmlns:a16="http://schemas.microsoft.com/office/drawing/2014/main" id="{399BB307-FC17-E880-23B2-ACAC58EEB02D}"/>
                    </a:ext>
                  </a:extLst>
                </p:cNvPr>
                <p:cNvSpPr/>
                <p:nvPr/>
              </p:nvSpPr>
              <p:spPr>
                <a:xfrm>
                  <a:off x="6942218" y="3304049"/>
                  <a:ext cx="44246" cy="43868"/>
                </a:xfrm>
                <a:custGeom>
                  <a:avLst/>
                  <a:gdLst>
                    <a:gd name="connsiteX0" fmla="*/ 9689 w 44246"/>
                    <a:gd name="connsiteY0" fmla="*/ 4159 h 43868"/>
                    <a:gd name="connsiteX1" fmla="*/ 40292 w 44246"/>
                    <a:gd name="connsiteY1" fmla="*/ 9056 h 43868"/>
                    <a:gd name="connsiteX2" fmla="*/ 34798 w 44246"/>
                    <a:gd name="connsiteY2" fmla="*/ 39574 h 43868"/>
                    <a:gd name="connsiteX3" fmla="*/ 3824 w 44246"/>
                    <a:gd name="connsiteY3" fmla="*/ 34934 h 43868"/>
                    <a:gd name="connsiteX4" fmla="*/ 9689 w 44246"/>
                    <a:gd name="connsiteY4" fmla="*/ 4131 h 43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46" h="43868">
                      <a:moveTo>
                        <a:pt x="9689" y="4159"/>
                      </a:moveTo>
                      <a:cubicBezTo>
                        <a:pt x="19795" y="-2929"/>
                        <a:pt x="33488" y="-737"/>
                        <a:pt x="40292" y="9056"/>
                      </a:cubicBezTo>
                      <a:cubicBezTo>
                        <a:pt x="47210" y="18764"/>
                        <a:pt x="44847" y="32372"/>
                        <a:pt x="34798" y="39574"/>
                      </a:cubicBezTo>
                      <a:cubicBezTo>
                        <a:pt x="24805" y="46748"/>
                        <a:pt x="10827" y="44755"/>
                        <a:pt x="3824" y="34934"/>
                      </a:cubicBezTo>
                      <a:cubicBezTo>
                        <a:pt x="-3037" y="25027"/>
                        <a:pt x="-417" y="11248"/>
                        <a:pt x="9689" y="4131"/>
                      </a:cubicBezTo>
                      <a:close/>
                    </a:path>
                  </a:pathLst>
                </a:custGeom>
                <a:grpFill/>
                <a:ln w="2845" cap="flat">
                  <a:noFill/>
                  <a:prstDash val="solid"/>
                  <a:miter/>
                </a:ln>
              </p:spPr>
              <p:txBody>
                <a:bodyPr rtlCol="0" anchor="ctr"/>
                <a:lstStyle/>
                <a:p>
                  <a:endParaRPr lang="en-US"/>
                </a:p>
              </p:txBody>
            </p:sp>
            <p:sp>
              <p:nvSpPr>
                <p:cNvPr id="1121" name="Freeform: Shape 1120">
                  <a:extLst>
                    <a:ext uri="{FF2B5EF4-FFF2-40B4-BE49-F238E27FC236}">
                      <a16:creationId xmlns:a16="http://schemas.microsoft.com/office/drawing/2014/main" id="{49D1CF4A-BE12-9C26-6685-6437013A99E4}"/>
                    </a:ext>
                  </a:extLst>
                </p:cNvPr>
                <p:cNvSpPr/>
                <p:nvPr/>
              </p:nvSpPr>
              <p:spPr>
                <a:xfrm>
                  <a:off x="6833069" y="3142915"/>
                  <a:ext cx="41995" cy="41274"/>
                </a:xfrm>
                <a:custGeom>
                  <a:avLst/>
                  <a:gdLst>
                    <a:gd name="connsiteX0" fmla="*/ 9747 w 41995"/>
                    <a:gd name="connsiteY0" fmla="*/ 3480 h 41274"/>
                    <a:gd name="connsiteX1" fmla="*/ 38728 w 41995"/>
                    <a:gd name="connsiteY1" fmla="*/ 9088 h 41274"/>
                    <a:gd name="connsiteX2" fmla="*/ 32294 w 41995"/>
                    <a:gd name="connsiteY2" fmla="*/ 37727 h 41274"/>
                    <a:gd name="connsiteX3" fmla="*/ 3313 w 41995"/>
                    <a:gd name="connsiteY3" fmla="*/ 32119 h 41274"/>
                    <a:gd name="connsiteX4" fmla="*/ 9747 w 41995"/>
                    <a:gd name="connsiteY4" fmla="*/ 3480 h 41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5" h="41274">
                      <a:moveTo>
                        <a:pt x="9747" y="3480"/>
                      </a:moveTo>
                      <a:cubicBezTo>
                        <a:pt x="19569" y="-2840"/>
                        <a:pt x="32522" y="-306"/>
                        <a:pt x="38728" y="9088"/>
                      </a:cubicBezTo>
                      <a:cubicBezTo>
                        <a:pt x="44934" y="18483"/>
                        <a:pt x="42030" y="31322"/>
                        <a:pt x="32294" y="37727"/>
                      </a:cubicBezTo>
                      <a:cubicBezTo>
                        <a:pt x="22558" y="44133"/>
                        <a:pt x="9576" y="41628"/>
                        <a:pt x="3313" y="32119"/>
                      </a:cubicBezTo>
                      <a:cubicBezTo>
                        <a:pt x="-2950" y="22611"/>
                        <a:pt x="-74" y="9800"/>
                        <a:pt x="9747" y="3480"/>
                      </a:cubicBezTo>
                      <a:close/>
                    </a:path>
                  </a:pathLst>
                </a:custGeom>
                <a:grpFill/>
                <a:ln w="2845" cap="flat">
                  <a:noFill/>
                  <a:prstDash val="solid"/>
                  <a:miter/>
                </a:ln>
              </p:spPr>
              <p:txBody>
                <a:bodyPr rtlCol="0" anchor="ctr"/>
                <a:lstStyle/>
                <a:p>
                  <a:endParaRPr lang="en-US"/>
                </a:p>
              </p:txBody>
            </p:sp>
            <p:sp>
              <p:nvSpPr>
                <p:cNvPr id="1122" name="Freeform: Shape 1121">
                  <a:extLst>
                    <a:ext uri="{FF2B5EF4-FFF2-40B4-BE49-F238E27FC236}">
                      <a16:creationId xmlns:a16="http://schemas.microsoft.com/office/drawing/2014/main" id="{B90A730B-B71B-526F-F1C7-4BA78C0FF8FB}"/>
                    </a:ext>
                  </a:extLst>
                </p:cNvPr>
                <p:cNvSpPr/>
                <p:nvPr/>
              </p:nvSpPr>
              <p:spPr>
                <a:xfrm>
                  <a:off x="6730806" y="2977293"/>
                  <a:ext cx="39394" cy="38896"/>
                </a:xfrm>
                <a:custGeom>
                  <a:avLst/>
                  <a:gdLst>
                    <a:gd name="connsiteX0" fmla="*/ 9895 w 39394"/>
                    <a:gd name="connsiteY0" fmla="*/ 2819 h 38896"/>
                    <a:gd name="connsiteX1" fmla="*/ 36797 w 39394"/>
                    <a:gd name="connsiteY1" fmla="*/ 9281 h 38896"/>
                    <a:gd name="connsiteX2" fmla="*/ 29538 w 39394"/>
                    <a:gd name="connsiteY2" fmla="*/ 36013 h 38896"/>
                    <a:gd name="connsiteX3" fmla="*/ 2635 w 39394"/>
                    <a:gd name="connsiteY3" fmla="*/ 29550 h 38896"/>
                    <a:gd name="connsiteX4" fmla="*/ 9895 w 39394"/>
                    <a:gd name="connsiteY4" fmla="*/ 2819 h 38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8896">
                      <a:moveTo>
                        <a:pt x="9895" y="2819"/>
                      </a:moveTo>
                      <a:cubicBezTo>
                        <a:pt x="19346" y="-2732"/>
                        <a:pt x="31388" y="171"/>
                        <a:pt x="36797" y="9281"/>
                      </a:cubicBezTo>
                      <a:cubicBezTo>
                        <a:pt x="42178" y="18420"/>
                        <a:pt x="38932" y="30376"/>
                        <a:pt x="29538" y="36013"/>
                      </a:cubicBezTo>
                      <a:cubicBezTo>
                        <a:pt x="20115" y="41650"/>
                        <a:pt x="8073" y="38774"/>
                        <a:pt x="2635" y="29550"/>
                      </a:cubicBezTo>
                      <a:cubicBezTo>
                        <a:pt x="-2802" y="20327"/>
                        <a:pt x="444" y="8370"/>
                        <a:pt x="9895" y="2819"/>
                      </a:cubicBezTo>
                      <a:close/>
                    </a:path>
                  </a:pathLst>
                </a:custGeom>
                <a:grpFill/>
                <a:ln w="2845" cap="flat">
                  <a:noFill/>
                  <a:prstDash val="solid"/>
                  <a:miter/>
                </a:ln>
              </p:spPr>
              <p:txBody>
                <a:bodyPr rtlCol="0" anchor="ctr"/>
                <a:lstStyle/>
                <a:p>
                  <a:endParaRPr lang="en-US"/>
                </a:p>
              </p:txBody>
            </p:sp>
            <p:sp>
              <p:nvSpPr>
                <p:cNvPr id="1123" name="Freeform: Shape 1122">
                  <a:extLst>
                    <a:ext uri="{FF2B5EF4-FFF2-40B4-BE49-F238E27FC236}">
                      <a16:creationId xmlns:a16="http://schemas.microsoft.com/office/drawing/2014/main" id="{1B3770BC-EC04-FDCE-33A3-AEAF7B47201C}"/>
                    </a:ext>
                  </a:extLst>
                </p:cNvPr>
                <p:cNvSpPr/>
                <p:nvPr/>
              </p:nvSpPr>
              <p:spPr>
                <a:xfrm>
                  <a:off x="6635193" y="2807676"/>
                  <a:ext cx="36886" cy="36523"/>
                </a:xfrm>
                <a:custGeom>
                  <a:avLst/>
                  <a:gdLst>
                    <a:gd name="connsiteX0" fmla="*/ 10025 w 36886"/>
                    <a:gd name="connsiteY0" fmla="*/ 2253 h 36523"/>
                    <a:gd name="connsiteX1" fmla="*/ 34850 w 36886"/>
                    <a:gd name="connsiteY1" fmla="*/ 9399 h 36523"/>
                    <a:gd name="connsiteX2" fmla="*/ 26936 w 36886"/>
                    <a:gd name="connsiteY2" fmla="*/ 34195 h 36523"/>
                    <a:gd name="connsiteX3" fmla="*/ 2054 w 36886"/>
                    <a:gd name="connsiteY3" fmla="*/ 27078 h 36523"/>
                    <a:gd name="connsiteX4" fmla="*/ 9997 w 36886"/>
                    <a:gd name="connsiteY4" fmla="*/ 2253 h 3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6" h="36523">
                      <a:moveTo>
                        <a:pt x="10025" y="2253"/>
                      </a:moveTo>
                      <a:cubicBezTo>
                        <a:pt x="19107" y="-2586"/>
                        <a:pt x="30210" y="631"/>
                        <a:pt x="34850" y="9399"/>
                      </a:cubicBezTo>
                      <a:cubicBezTo>
                        <a:pt x="39490" y="18196"/>
                        <a:pt x="35931" y="29298"/>
                        <a:pt x="26936" y="34195"/>
                      </a:cubicBezTo>
                      <a:cubicBezTo>
                        <a:pt x="17854" y="39148"/>
                        <a:pt x="6723" y="35931"/>
                        <a:pt x="2054" y="27078"/>
                      </a:cubicBezTo>
                      <a:cubicBezTo>
                        <a:pt x="-2614" y="18196"/>
                        <a:pt x="944" y="7093"/>
                        <a:pt x="9997" y="2253"/>
                      </a:cubicBezTo>
                      <a:close/>
                    </a:path>
                  </a:pathLst>
                </a:custGeom>
                <a:grpFill/>
                <a:ln w="2845" cap="flat">
                  <a:noFill/>
                  <a:prstDash val="solid"/>
                  <a:miter/>
                </a:ln>
              </p:spPr>
              <p:txBody>
                <a:bodyPr rtlCol="0" anchor="ctr"/>
                <a:lstStyle/>
                <a:p>
                  <a:endParaRPr lang="en-US"/>
                </a:p>
              </p:txBody>
            </p:sp>
            <p:sp>
              <p:nvSpPr>
                <p:cNvPr id="1124" name="Freeform: Shape 1123">
                  <a:extLst>
                    <a:ext uri="{FF2B5EF4-FFF2-40B4-BE49-F238E27FC236}">
                      <a16:creationId xmlns:a16="http://schemas.microsoft.com/office/drawing/2014/main" id="{00DB90EB-354F-BA03-58D3-3FC87379699D}"/>
                    </a:ext>
                  </a:extLst>
                </p:cNvPr>
                <p:cNvSpPr/>
                <p:nvPr/>
              </p:nvSpPr>
              <p:spPr>
                <a:xfrm>
                  <a:off x="6546760" y="2634290"/>
                  <a:ext cx="34654" cy="33823"/>
                </a:xfrm>
                <a:custGeom>
                  <a:avLst/>
                  <a:gdLst>
                    <a:gd name="connsiteX0" fmla="*/ 9837 w 34654"/>
                    <a:gd name="connsiteY0" fmla="*/ 1783 h 33823"/>
                    <a:gd name="connsiteX1" fmla="*/ 32953 w 34654"/>
                    <a:gd name="connsiteY1" fmla="*/ 9270 h 33823"/>
                    <a:gd name="connsiteX2" fmla="*/ 24840 w 34654"/>
                    <a:gd name="connsiteY2" fmla="*/ 31988 h 33823"/>
                    <a:gd name="connsiteX3" fmla="*/ 1723 w 34654"/>
                    <a:gd name="connsiteY3" fmla="*/ 24501 h 33823"/>
                    <a:gd name="connsiteX4" fmla="*/ 9837 w 34654"/>
                    <a:gd name="connsiteY4" fmla="*/ 1783 h 3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54" h="33823">
                      <a:moveTo>
                        <a:pt x="9837" y="1783"/>
                      </a:moveTo>
                      <a:cubicBezTo>
                        <a:pt x="18491" y="-2373"/>
                        <a:pt x="28825" y="986"/>
                        <a:pt x="32953" y="9270"/>
                      </a:cubicBezTo>
                      <a:cubicBezTo>
                        <a:pt x="37081" y="17555"/>
                        <a:pt x="33437" y="27746"/>
                        <a:pt x="24840" y="31988"/>
                      </a:cubicBezTo>
                      <a:cubicBezTo>
                        <a:pt x="16242" y="36230"/>
                        <a:pt x="5880" y="32870"/>
                        <a:pt x="1723" y="24501"/>
                      </a:cubicBezTo>
                      <a:cubicBezTo>
                        <a:pt x="-2433" y="16131"/>
                        <a:pt x="1183" y="5968"/>
                        <a:pt x="9837" y="1783"/>
                      </a:cubicBezTo>
                      <a:close/>
                    </a:path>
                  </a:pathLst>
                </a:custGeom>
                <a:grpFill/>
                <a:ln w="2845" cap="flat">
                  <a:noFill/>
                  <a:prstDash val="solid"/>
                  <a:miter/>
                </a:ln>
              </p:spPr>
              <p:txBody>
                <a:bodyPr rtlCol="0" anchor="ctr"/>
                <a:lstStyle/>
                <a:p>
                  <a:endParaRPr lang="en-US"/>
                </a:p>
              </p:txBody>
            </p:sp>
            <p:sp>
              <p:nvSpPr>
                <p:cNvPr id="1125" name="Freeform: Shape 1124">
                  <a:extLst>
                    <a:ext uri="{FF2B5EF4-FFF2-40B4-BE49-F238E27FC236}">
                      <a16:creationId xmlns:a16="http://schemas.microsoft.com/office/drawing/2014/main" id="{3E2C3966-78DE-D3E1-33D2-629893624ADF}"/>
                    </a:ext>
                  </a:extLst>
                </p:cNvPr>
                <p:cNvSpPr/>
                <p:nvPr/>
              </p:nvSpPr>
              <p:spPr>
                <a:xfrm>
                  <a:off x="6465890" y="2457148"/>
                  <a:ext cx="32110" cy="31468"/>
                </a:xfrm>
                <a:custGeom>
                  <a:avLst/>
                  <a:gdLst>
                    <a:gd name="connsiteX0" fmla="*/ 9800 w 32110"/>
                    <a:gd name="connsiteY0" fmla="*/ 1369 h 31468"/>
                    <a:gd name="connsiteX1" fmla="*/ 30838 w 32110"/>
                    <a:gd name="connsiteY1" fmla="*/ 9255 h 31468"/>
                    <a:gd name="connsiteX2" fmla="*/ 22326 w 32110"/>
                    <a:gd name="connsiteY2" fmla="*/ 30065 h 31468"/>
                    <a:gd name="connsiteX3" fmla="*/ 1288 w 32110"/>
                    <a:gd name="connsiteY3" fmla="*/ 22180 h 31468"/>
                    <a:gd name="connsiteX4" fmla="*/ 9800 w 32110"/>
                    <a:gd name="connsiteY4" fmla="*/ 1369 h 3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0" h="31468">
                      <a:moveTo>
                        <a:pt x="9800" y="1369"/>
                      </a:moveTo>
                      <a:cubicBezTo>
                        <a:pt x="17971" y="-2161"/>
                        <a:pt x="27394" y="1369"/>
                        <a:pt x="30838" y="9255"/>
                      </a:cubicBezTo>
                      <a:cubicBezTo>
                        <a:pt x="34283" y="17141"/>
                        <a:pt x="30497" y="26450"/>
                        <a:pt x="22326" y="30065"/>
                      </a:cubicBezTo>
                      <a:cubicBezTo>
                        <a:pt x="14184" y="33652"/>
                        <a:pt x="4761" y="30122"/>
                        <a:pt x="1288" y="22180"/>
                      </a:cubicBezTo>
                      <a:cubicBezTo>
                        <a:pt x="-2185" y="14237"/>
                        <a:pt x="1601" y="4928"/>
                        <a:pt x="9800" y="1369"/>
                      </a:cubicBezTo>
                      <a:close/>
                    </a:path>
                  </a:pathLst>
                </a:custGeom>
                <a:grpFill/>
                <a:ln w="2845" cap="flat">
                  <a:noFill/>
                  <a:prstDash val="solid"/>
                  <a:miter/>
                </a:ln>
              </p:spPr>
              <p:txBody>
                <a:bodyPr rtlCol="0" anchor="ctr"/>
                <a:lstStyle/>
                <a:p>
                  <a:endParaRPr lang="en-US"/>
                </a:p>
              </p:txBody>
            </p:sp>
            <p:sp>
              <p:nvSpPr>
                <p:cNvPr id="1126" name="Freeform: Shape 1125">
                  <a:extLst>
                    <a:ext uri="{FF2B5EF4-FFF2-40B4-BE49-F238E27FC236}">
                      <a16:creationId xmlns:a16="http://schemas.microsoft.com/office/drawing/2014/main" id="{A3FE98F4-21C5-3F85-2A73-A24A0F37696C}"/>
                    </a:ext>
                  </a:extLst>
                </p:cNvPr>
                <p:cNvSpPr/>
                <p:nvPr/>
              </p:nvSpPr>
              <p:spPr>
                <a:xfrm>
                  <a:off x="6392173" y="2276856"/>
                  <a:ext cx="29574" cy="29066"/>
                </a:xfrm>
                <a:custGeom>
                  <a:avLst/>
                  <a:gdLst>
                    <a:gd name="connsiteX0" fmla="*/ 9670 w 29574"/>
                    <a:gd name="connsiteY0" fmla="*/ 1030 h 29066"/>
                    <a:gd name="connsiteX1" fmla="*/ 28659 w 29574"/>
                    <a:gd name="connsiteY1" fmla="*/ 9143 h 29066"/>
                    <a:gd name="connsiteX2" fmla="*/ 19919 w 29574"/>
                    <a:gd name="connsiteY2" fmla="*/ 28018 h 29066"/>
                    <a:gd name="connsiteX3" fmla="*/ 931 w 29574"/>
                    <a:gd name="connsiteY3" fmla="*/ 19904 h 29066"/>
                    <a:gd name="connsiteX4" fmla="*/ 9670 w 29574"/>
                    <a:gd name="connsiteY4" fmla="*/ 1030 h 29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4" h="29066">
                      <a:moveTo>
                        <a:pt x="9670" y="1030"/>
                      </a:moveTo>
                      <a:cubicBezTo>
                        <a:pt x="17329" y="-1931"/>
                        <a:pt x="25841" y="1713"/>
                        <a:pt x="28659" y="9143"/>
                      </a:cubicBezTo>
                      <a:cubicBezTo>
                        <a:pt x="31477" y="16573"/>
                        <a:pt x="27577" y="25028"/>
                        <a:pt x="19919" y="28018"/>
                      </a:cubicBezTo>
                      <a:cubicBezTo>
                        <a:pt x="12261" y="31007"/>
                        <a:pt x="3778" y="27391"/>
                        <a:pt x="931" y="19904"/>
                      </a:cubicBezTo>
                      <a:cubicBezTo>
                        <a:pt x="-1916" y="12417"/>
                        <a:pt x="1984" y="3962"/>
                        <a:pt x="9670" y="1030"/>
                      </a:cubicBezTo>
                      <a:close/>
                    </a:path>
                  </a:pathLst>
                </a:custGeom>
                <a:grpFill/>
                <a:ln w="2845" cap="flat">
                  <a:noFill/>
                  <a:prstDash val="solid"/>
                  <a:miter/>
                </a:ln>
              </p:spPr>
              <p:txBody>
                <a:bodyPr rtlCol="0" anchor="ctr"/>
                <a:lstStyle/>
                <a:p>
                  <a:endParaRPr lang="en-US"/>
                </a:p>
              </p:txBody>
            </p:sp>
            <p:sp>
              <p:nvSpPr>
                <p:cNvPr id="1127" name="Freeform: Shape 1126">
                  <a:extLst>
                    <a:ext uri="{FF2B5EF4-FFF2-40B4-BE49-F238E27FC236}">
                      <a16:creationId xmlns:a16="http://schemas.microsoft.com/office/drawing/2014/main" id="{4CF99A0A-B6F2-A50D-88CE-9321323AEBC5}"/>
                    </a:ext>
                  </a:extLst>
                </p:cNvPr>
                <p:cNvSpPr/>
                <p:nvPr/>
              </p:nvSpPr>
              <p:spPr>
                <a:xfrm>
                  <a:off x="6325946" y="2093742"/>
                  <a:ext cx="27261" cy="26484"/>
                </a:xfrm>
                <a:custGeom>
                  <a:avLst/>
                  <a:gdLst>
                    <a:gd name="connsiteX0" fmla="*/ 9253 w 27261"/>
                    <a:gd name="connsiteY0" fmla="*/ 752 h 26484"/>
                    <a:gd name="connsiteX1" fmla="*/ 26534 w 27261"/>
                    <a:gd name="connsiteY1" fmla="*/ 8837 h 26484"/>
                    <a:gd name="connsiteX2" fmla="*/ 18022 w 27261"/>
                    <a:gd name="connsiteY2" fmla="*/ 25718 h 26484"/>
                    <a:gd name="connsiteX3" fmla="*/ 741 w 27261"/>
                    <a:gd name="connsiteY3" fmla="*/ 17633 h 26484"/>
                    <a:gd name="connsiteX4" fmla="*/ 9253 w 27261"/>
                    <a:gd name="connsiteY4" fmla="*/ 752 h 2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61" h="26484">
                      <a:moveTo>
                        <a:pt x="9253" y="752"/>
                      </a:moveTo>
                      <a:cubicBezTo>
                        <a:pt x="16370" y="-1668"/>
                        <a:pt x="24114" y="1947"/>
                        <a:pt x="26534" y="8837"/>
                      </a:cubicBezTo>
                      <a:cubicBezTo>
                        <a:pt x="28953" y="15726"/>
                        <a:pt x="25139" y="23270"/>
                        <a:pt x="18022" y="25718"/>
                      </a:cubicBezTo>
                      <a:cubicBezTo>
                        <a:pt x="10905" y="28166"/>
                        <a:pt x="3161" y="24551"/>
                        <a:pt x="741" y="17633"/>
                      </a:cubicBezTo>
                      <a:cubicBezTo>
                        <a:pt x="-1707" y="10715"/>
                        <a:pt x="2108" y="3171"/>
                        <a:pt x="9253" y="752"/>
                      </a:cubicBezTo>
                      <a:close/>
                    </a:path>
                  </a:pathLst>
                </a:custGeom>
                <a:grpFill/>
                <a:ln w="2845" cap="flat">
                  <a:noFill/>
                  <a:prstDash val="solid"/>
                  <a:miter/>
                </a:ln>
              </p:spPr>
              <p:txBody>
                <a:bodyPr rtlCol="0" anchor="ctr"/>
                <a:lstStyle/>
                <a:p>
                  <a:endParaRPr lang="en-US"/>
                </a:p>
              </p:txBody>
            </p:sp>
            <p:sp>
              <p:nvSpPr>
                <p:cNvPr id="1128" name="Freeform: Shape 1127">
                  <a:extLst>
                    <a:ext uri="{FF2B5EF4-FFF2-40B4-BE49-F238E27FC236}">
                      <a16:creationId xmlns:a16="http://schemas.microsoft.com/office/drawing/2014/main" id="{D8E973A2-1B84-A875-497A-BC9F99DCF278}"/>
                    </a:ext>
                  </a:extLst>
                </p:cNvPr>
                <p:cNvSpPr/>
                <p:nvPr/>
              </p:nvSpPr>
              <p:spPr>
                <a:xfrm>
                  <a:off x="6267805" y="1907797"/>
                  <a:ext cx="24717" cy="24082"/>
                </a:xfrm>
                <a:custGeom>
                  <a:avLst/>
                  <a:gdLst>
                    <a:gd name="connsiteX0" fmla="*/ 8949 w 24717"/>
                    <a:gd name="connsiteY0" fmla="*/ 514 h 24082"/>
                    <a:gd name="connsiteX1" fmla="*/ 24237 w 24717"/>
                    <a:gd name="connsiteY1" fmla="*/ 8514 h 24082"/>
                    <a:gd name="connsiteX2" fmla="*/ 15782 w 24717"/>
                    <a:gd name="connsiteY2" fmla="*/ 23545 h 24082"/>
                    <a:gd name="connsiteX3" fmla="*/ 494 w 24717"/>
                    <a:gd name="connsiteY3" fmla="*/ 15546 h 24082"/>
                    <a:gd name="connsiteX4" fmla="*/ 8949 w 24717"/>
                    <a:gd name="connsiteY4" fmla="*/ 514 h 24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7" h="24082">
                      <a:moveTo>
                        <a:pt x="8949" y="514"/>
                      </a:moveTo>
                      <a:cubicBezTo>
                        <a:pt x="15525" y="-1393"/>
                        <a:pt x="22358" y="2165"/>
                        <a:pt x="24237" y="8514"/>
                      </a:cubicBezTo>
                      <a:cubicBezTo>
                        <a:pt x="26115" y="14862"/>
                        <a:pt x="22329" y="21581"/>
                        <a:pt x="15782" y="23545"/>
                      </a:cubicBezTo>
                      <a:cubicBezTo>
                        <a:pt x="9234" y="25509"/>
                        <a:pt x="2373" y="21922"/>
                        <a:pt x="494" y="15546"/>
                      </a:cubicBezTo>
                      <a:cubicBezTo>
                        <a:pt x="-1413" y="9169"/>
                        <a:pt x="2373" y="2422"/>
                        <a:pt x="8949" y="514"/>
                      </a:cubicBezTo>
                      <a:close/>
                    </a:path>
                  </a:pathLst>
                </a:custGeom>
                <a:grpFill/>
                <a:ln w="2845" cap="flat">
                  <a:noFill/>
                  <a:prstDash val="solid"/>
                  <a:miter/>
                </a:ln>
              </p:spPr>
              <p:txBody>
                <a:bodyPr rtlCol="0" anchor="ctr"/>
                <a:lstStyle/>
                <a:p>
                  <a:endParaRPr lang="en-US"/>
                </a:p>
              </p:txBody>
            </p:sp>
            <p:sp>
              <p:nvSpPr>
                <p:cNvPr id="1129" name="Freeform: Shape 1128">
                  <a:extLst>
                    <a:ext uri="{FF2B5EF4-FFF2-40B4-BE49-F238E27FC236}">
                      <a16:creationId xmlns:a16="http://schemas.microsoft.com/office/drawing/2014/main" id="{F845B510-E648-A0D7-6E86-34B4DD97F0AB}"/>
                    </a:ext>
                  </a:extLst>
                </p:cNvPr>
                <p:cNvSpPr/>
                <p:nvPr/>
              </p:nvSpPr>
              <p:spPr>
                <a:xfrm>
                  <a:off x="6217178" y="1719624"/>
                  <a:ext cx="22188" cy="21674"/>
                </a:xfrm>
                <a:custGeom>
                  <a:avLst/>
                  <a:gdLst>
                    <a:gd name="connsiteX0" fmla="*/ 8532 w 22188"/>
                    <a:gd name="connsiteY0" fmla="*/ 341 h 21674"/>
                    <a:gd name="connsiteX1" fmla="*/ 21884 w 22188"/>
                    <a:gd name="connsiteY1" fmla="*/ 8113 h 21674"/>
                    <a:gd name="connsiteX2" fmla="*/ 13657 w 22188"/>
                    <a:gd name="connsiteY2" fmla="*/ 21322 h 21674"/>
                    <a:gd name="connsiteX3" fmla="*/ 305 w 22188"/>
                    <a:gd name="connsiteY3" fmla="*/ 13550 h 21674"/>
                    <a:gd name="connsiteX4" fmla="*/ 8532 w 22188"/>
                    <a:gd name="connsiteY4" fmla="*/ 341 h 21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88" h="21674">
                      <a:moveTo>
                        <a:pt x="8532" y="341"/>
                      </a:moveTo>
                      <a:cubicBezTo>
                        <a:pt x="14510" y="-1139"/>
                        <a:pt x="20489" y="2334"/>
                        <a:pt x="21884" y="8113"/>
                      </a:cubicBezTo>
                      <a:cubicBezTo>
                        <a:pt x="23307" y="13892"/>
                        <a:pt x="19606" y="19814"/>
                        <a:pt x="13657" y="21322"/>
                      </a:cubicBezTo>
                      <a:cubicBezTo>
                        <a:pt x="7706" y="22831"/>
                        <a:pt x="1728" y="19358"/>
                        <a:pt x="305" y="13550"/>
                      </a:cubicBezTo>
                      <a:cubicBezTo>
                        <a:pt x="-1119" y="7743"/>
                        <a:pt x="2582" y="1822"/>
                        <a:pt x="8532" y="341"/>
                      </a:cubicBezTo>
                      <a:close/>
                    </a:path>
                  </a:pathLst>
                </a:custGeom>
                <a:grpFill/>
                <a:ln w="2845" cap="flat">
                  <a:noFill/>
                  <a:prstDash val="solid"/>
                  <a:miter/>
                </a:ln>
              </p:spPr>
              <p:txBody>
                <a:bodyPr rtlCol="0" anchor="ctr"/>
                <a:lstStyle/>
                <a:p>
                  <a:endParaRPr lang="en-US"/>
                </a:p>
              </p:txBody>
            </p:sp>
            <p:sp>
              <p:nvSpPr>
                <p:cNvPr id="1130" name="Freeform: Shape 1129">
                  <a:extLst>
                    <a:ext uri="{FF2B5EF4-FFF2-40B4-BE49-F238E27FC236}">
                      <a16:creationId xmlns:a16="http://schemas.microsoft.com/office/drawing/2014/main" id="{CA4145BE-F0B1-E193-0211-AAF70FCFF8A6}"/>
                    </a:ext>
                  </a:extLst>
                </p:cNvPr>
                <p:cNvSpPr/>
                <p:nvPr/>
              </p:nvSpPr>
              <p:spPr>
                <a:xfrm>
                  <a:off x="6174334" y="1529526"/>
                  <a:ext cx="19795" cy="19191"/>
                </a:xfrm>
                <a:custGeom>
                  <a:avLst/>
                  <a:gdLst>
                    <a:gd name="connsiteX0" fmla="*/ 7848 w 19795"/>
                    <a:gd name="connsiteY0" fmla="*/ 215 h 19191"/>
                    <a:gd name="connsiteX1" fmla="*/ 19577 w 19795"/>
                    <a:gd name="connsiteY1" fmla="*/ 7588 h 19191"/>
                    <a:gd name="connsiteX2" fmla="*/ 11948 w 19795"/>
                    <a:gd name="connsiteY2" fmla="*/ 18975 h 19191"/>
                    <a:gd name="connsiteX3" fmla="*/ 219 w 19795"/>
                    <a:gd name="connsiteY3" fmla="*/ 11602 h 19191"/>
                    <a:gd name="connsiteX4" fmla="*/ 7848 w 19795"/>
                    <a:gd name="connsiteY4" fmla="*/ 215 h 1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5" h="19191">
                      <a:moveTo>
                        <a:pt x="7848" y="215"/>
                      </a:moveTo>
                      <a:cubicBezTo>
                        <a:pt x="13200" y="-895"/>
                        <a:pt x="18439" y="2407"/>
                        <a:pt x="19577" y="7588"/>
                      </a:cubicBezTo>
                      <a:cubicBezTo>
                        <a:pt x="20716" y="12741"/>
                        <a:pt x="17271" y="17865"/>
                        <a:pt x="11948" y="18975"/>
                      </a:cubicBezTo>
                      <a:cubicBezTo>
                        <a:pt x="6596" y="20086"/>
                        <a:pt x="1358" y="16812"/>
                        <a:pt x="219" y="11602"/>
                      </a:cubicBezTo>
                      <a:cubicBezTo>
                        <a:pt x="-920" y="6421"/>
                        <a:pt x="2497" y="1297"/>
                        <a:pt x="7848" y="215"/>
                      </a:cubicBezTo>
                      <a:close/>
                    </a:path>
                  </a:pathLst>
                </a:custGeom>
                <a:grpFill/>
                <a:ln w="2845" cap="flat">
                  <a:noFill/>
                  <a:prstDash val="solid"/>
                  <a:miter/>
                </a:ln>
              </p:spPr>
              <p:txBody>
                <a:bodyPr rtlCol="0" anchor="ctr"/>
                <a:lstStyle/>
                <a:p>
                  <a:endParaRPr lang="en-US"/>
                </a:p>
              </p:txBody>
            </p:sp>
            <p:sp>
              <p:nvSpPr>
                <p:cNvPr id="1131" name="Freeform: Shape 1130">
                  <a:extLst>
                    <a:ext uri="{FF2B5EF4-FFF2-40B4-BE49-F238E27FC236}">
                      <a16:creationId xmlns:a16="http://schemas.microsoft.com/office/drawing/2014/main" id="{7CC4AF78-082C-6C7D-510D-E275E8B93E5B}"/>
                    </a:ext>
                  </a:extLst>
                </p:cNvPr>
                <p:cNvSpPr/>
                <p:nvPr/>
              </p:nvSpPr>
              <p:spPr>
                <a:xfrm>
                  <a:off x="6139822" y="1337661"/>
                  <a:ext cx="17251" cy="16783"/>
                </a:xfrm>
                <a:custGeom>
                  <a:avLst/>
                  <a:gdLst>
                    <a:gd name="connsiteX0" fmla="*/ 7231 w 17251"/>
                    <a:gd name="connsiteY0" fmla="*/ 118 h 16783"/>
                    <a:gd name="connsiteX1" fmla="*/ 17138 w 17251"/>
                    <a:gd name="connsiteY1" fmla="*/ 6979 h 16783"/>
                    <a:gd name="connsiteX2" fmla="*/ 9992 w 17251"/>
                    <a:gd name="connsiteY2" fmla="*/ 16658 h 16783"/>
                    <a:gd name="connsiteX3" fmla="*/ 114 w 17251"/>
                    <a:gd name="connsiteY3" fmla="*/ 9797 h 16783"/>
                    <a:gd name="connsiteX4" fmla="*/ 7259 w 17251"/>
                    <a:gd name="connsiteY4" fmla="*/ 118 h 16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1" h="16783">
                      <a:moveTo>
                        <a:pt x="7231" y="118"/>
                      </a:moveTo>
                      <a:cubicBezTo>
                        <a:pt x="11928" y="-651"/>
                        <a:pt x="16369" y="2424"/>
                        <a:pt x="17138" y="6979"/>
                      </a:cubicBezTo>
                      <a:cubicBezTo>
                        <a:pt x="17906" y="11533"/>
                        <a:pt x="14689" y="15861"/>
                        <a:pt x="9992" y="16658"/>
                      </a:cubicBezTo>
                      <a:cubicBezTo>
                        <a:pt x="5295" y="17455"/>
                        <a:pt x="854" y="14380"/>
                        <a:pt x="114" y="9797"/>
                      </a:cubicBezTo>
                      <a:cubicBezTo>
                        <a:pt x="-655" y="5214"/>
                        <a:pt x="2562" y="886"/>
                        <a:pt x="7259" y="118"/>
                      </a:cubicBezTo>
                      <a:close/>
                    </a:path>
                  </a:pathLst>
                </a:custGeom>
                <a:grpFill/>
                <a:ln w="2845" cap="flat">
                  <a:noFill/>
                  <a:prstDash val="solid"/>
                  <a:miter/>
                </a:ln>
              </p:spPr>
              <p:txBody>
                <a:bodyPr rtlCol="0" anchor="ctr"/>
                <a:lstStyle/>
                <a:p>
                  <a:endParaRPr lang="en-US"/>
                </a:p>
              </p:txBody>
            </p:sp>
            <p:sp>
              <p:nvSpPr>
                <p:cNvPr id="1132" name="Freeform: Shape 1131">
                  <a:extLst>
                    <a:ext uri="{FF2B5EF4-FFF2-40B4-BE49-F238E27FC236}">
                      <a16:creationId xmlns:a16="http://schemas.microsoft.com/office/drawing/2014/main" id="{A24555BB-E384-28E3-1646-DF1BDB9C4F4C}"/>
                    </a:ext>
                  </a:extLst>
                </p:cNvPr>
                <p:cNvSpPr/>
                <p:nvPr/>
              </p:nvSpPr>
              <p:spPr>
                <a:xfrm>
                  <a:off x="6112844" y="1144568"/>
                  <a:ext cx="14754" cy="14377"/>
                </a:xfrm>
                <a:custGeom>
                  <a:avLst/>
                  <a:gdLst>
                    <a:gd name="connsiteX0" fmla="*/ 6566 w 14754"/>
                    <a:gd name="connsiteY0" fmla="*/ 55 h 14377"/>
                    <a:gd name="connsiteX1" fmla="*/ 14708 w 14754"/>
                    <a:gd name="connsiteY1" fmla="*/ 6289 h 14377"/>
                    <a:gd name="connsiteX2" fmla="*/ 8189 w 14754"/>
                    <a:gd name="connsiteY2" fmla="*/ 14317 h 14377"/>
                    <a:gd name="connsiteX3" fmla="*/ 47 w 14754"/>
                    <a:gd name="connsiteY3" fmla="*/ 8083 h 14377"/>
                    <a:gd name="connsiteX4" fmla="*/ 6566 w 14754"/>
                    <a:gd name="connsiteY4" fmla="*/ 55 h 14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4" h="14377">
                      <a:moveTo>
                        <a:pt x="6566" y="55"/>
                      </a:moveTo>
                      <a:cubicBezTo>
                        <a:pt x="10609" y="-429"/>
                        <a:pt x="14252" y="2360"/>
                        <a:pt x="14708" y="6289"/>
                      </a:cubicBezTo>
                      <a:cubicBezTo>
                        <a:pt x="15163" y="10218"/>
                        <a:pt x="12231" y="13805"/>
                        <a:pt x="8189" y="14317"/>
                      </a:cubicBezTo>
                      <a:cubicBezTo>
                        <a:pt x="4146" y="14830"/>
                        <a:pt x="502" y="12040"/>
                        <a:pt x="47" y="8083"/>
                      </a:cubicBezTo>
                      <a:cubicBezTo>
                        <a:pt x="-409" y="4125"/>
                        <a:pt x="2523" y="538"/>
                        <a:pt x="6566" y="55"/>
                      </a:cubicBezTo>
                      <a:close/>
                    </a:path>
                  </a:pathLst>
                </a:custGeom>
                <a:grpFill/>
                <a:ln w="2845" cap="flat">
                  <a:noFill/>
                  <a:prstDash val="solid"/>
                  <a:miter/>
                </a:ln>
              </p:spPr>
              <p:txBody>
                <a:bodyPr rtlCol="0" anchor="ctr"/>
                <a:lstStyle/>
                <a:p>
                  <a:endParaRPr lang="en-US"/>
                </a:p>
              </p:txBody>
            </p:sp>
            <p:sp>
              <p:nvSpPr>
                <p:cNvPr id="1133" name="Freeform: Shape 1132">
                  <a:extLst>
                    <a:ext uri="{FF2B5EF4-FFF2-40B4-BE49-F238E27FC236}">
                      <a16:creationId xmlns:a16="http://schemas.microsoft.com/office/drawing/2014/main" id="{DBFC012A-3708-0D31-BDB8-965FEC8FFCD3}"/>
                    </a:ext>
                  </a:extLst>
                </p:cNvPr>
                <p:cNvSpPr/>
                <p:nvPr/>
              </p:nvSpPr>
              <p:spPr>
                <a:xfrm>
                  <a:off x="6094108" y="950446"/>
                  <a:ext cx="12313" cy="11916"/>
                </a:xfrm>
                <a:custGeom>
                  <a:avLst/>
                  <a:gdLst>
                    <a:gd name="connsiteX0" fmla="*/ 5630 w 12313"/>
                    <a:gd name="connsiteY0" fmla="*/ 23 h 11916"/>
                    <a:gd name="connsiteX1" fmla="*/ 12292 w 12313"/>
                    <a:gd name="connsiteY1" fmla="*/ 5460 h 11916"/>
                    <a:gd name="connsiteX2" fmla="*/ 6684 w 12313"/>
                    <a:gd name="connsiteY2" fmla="*/ 11894 h 11916"/>
                    <a:gd name="connsiteX3" fmla="*/ 22 w 12313"/>
                    <a:gd name="connsiteY3" fmla="*/ 6456 h 11916"/>
                    <a:gd name="connsiteX4" fmla="*/ 5630 w 12313"/>
                    <a:gd name="connsiteY4" fmla="*/ 23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3" h="11916">
                      <a:moveTo>
                        <a:pt x="5630" y="23"/>
                      </a:moveTo>
                      <a:cubicBezTo>
                        <a:pt x="9018" y="-262"/>
                        <a:pt x="11979" y="2186"/>
                        <a:pt x="12292" y="5460"/>
                      </a:cubicBezTo>
                      <a:cubicBezTo>
                        <a:pt x="12577" y="8734"/>
                        <a:pt x="10071" y="11609"/>
                        <a:pt x="6684" y="11894"/>
                      </a:cubicBezTo>
                      <a:cubicBezTo>
                        <a:pt x="3296" y="12179"/>
                        <a:pt x="335" y="9730"/>
                        <a:pt x="22" y="6456"/>
                      </a:cubicBezTo>
                      <a:cubicBezTo>
                        <a:pt x="-263" y="3183"/>
                        <a:pt x="2243" y="279"/>
                        <a:pt x="5630" y="23"/>
                      </a:cubicBezTo>
                      <a:close/>
                    </a:path>
                  </a:pathLst>
                </a:custGeom>
                <a:grpFill/>
                <a:ln w="2845" cap="flat">
                  <a:noFill/>
                  <a:prstDash val="solid"/>
                  <a:miter/>
                </a:ln>
              </p:spPr>
              <p:txBody>
                <a:bodyPr rtlCol="0" anchor="ctr"/>
                <a:lstStyle/>
                <a:p>
                  <a:endParaRPr lang="en-US"/>
                </a:p>
              </p:txBody>
            </p:sp>
            <p:sp>
              <p:nvSpPr>
                <p:cNvPr id="1134" name="Freeform: Shape 1133">
                  <a:extLst>
                    <a:ext uri="{FF2B5EF4-FFF2-40B4-BE49-F238E27FC236}">
                      <a16:creationId xmlns:a16="http://schemas.microsoft.com/office/drawing/2014/main" id="{2EF9C34D-587B-4400-81BF-E6A08E81F0A6}"/>
                    </a:ext>
                  </a:extLst>
                </p:cNvPr>
                <p:cNvSpPr/>
                <p:nvPr/>
              </p:nvSpPr>
              <p:spPr>
                <a:xfrm>
                  <a:off x="6083421" y="755685"/>
                  <a:ext cx="9771" cy="9517"/>
                </a:xfrm>
                <a:custGeom>
                  <a:avLst/>
                  <a:gdLst>
                    <a:gd name="connsiteX0" fmla="*/ 4702 w 9771"/>
                    <a:gd name="connsiteY0" fmla="*/ 5 h 9517"/>
                    <a:gd name="connsiteX1" fmla="*/ 9769 w 9771"/>
                    <a:gd name="connsiteY1" fmla="*/ 4559 h 9517"/>
                    <a:gd name="connsiteX2" fmla="*/ 5072 w 9771"/>
                    <a:gd name="connsiteY2" fmla="*/ 9513 h 9517"/>
                    <a:gd name="connsiteX3" fmla="*/ 4 w 9771"/>
                    <a:gd name="connsiteY3" fmla="*/ 4958 h 9517"/>
                    <a:gd name="connsiteX4" fmla="*/ 4702 w 9771"/>
                    <a:gd name="connsiteY4" fmla="*/ 5 h 9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1" h="9517">
                      <a:moveTo>
                        <a:pt x="4702" y="5"/>
                      </a:moveTo>
                      <a:cubicBezTo>
                        <a:pt x="7406" y="-109"/>
                        <a:pt x="9684" y="1940"/>
                        <a:pt x="9769" y="4559"/>
                      </a:cubicBezTo>
                      <a:cubicBezTo>
                        <a:pt x="9854" y="7178"/>
                        <a:pt x="7748" y="9399"/>
                        <a:pt x="5072" y="9513"/>
                      </a:cubicBezTo>
                      <a:cubicBezTo>
                        <a:pt x="2367" y="9627"/>
                        <a:pt x="90" y="7577"/>
                        <a:pt x="4" y="4958"/>
                      </a:cubicBezTo>
                      <a:cubicBezTo>
                        <a:pt x="-110" y="2339"/>
                        <a:pt x="2025" y="118"/>
                        <a:pt x="4702" y="5"/>
                      </a:cubicBezTo>
                      <a:close/>
                    </a:path>
                  </a:pathLst>
                </a:custGeom>
                <a:grpFill/>
                <a:ln w="2845" cap="flat">
                  <a:noFill/>
                  <a:prstDash val="solid"/>
                  <a:miter/>
                </a:ln>
              </p:spPr>
              <p:txBody>
                <a:bodyPr rtlCol="0" anchor="ctr"/>
                <a:lstStyle/>
                <a:p>
                  <a:endParaRPr lang="en-US"/>
                </a:p>
              </p:txBody>
            </p:sp>
            <p:sp>
              <p:nvSpPr>
                <p:cNvPr id="1135" name="Freeform: Shape 1134">
                  <a:extLst>
                    <a:ext uri="{FF2B5EF4-FFF2-40B4-BE49-F238E27FC236}">
                      <a16:creationId xmlns:a16="http://schemas.microsoft.com/office/drawing/2014/main" id="{73C4E1F7-EC8E-3A52-E564-92255F07BD5B}"/>
                    </a:ext>
                  </a:extLst>
                </p:cNvPr>
                <p:cNvSpPr/>
                <p:nvPr/>
              </p:nvSpPr>
              <p:spPr>
                <a:xfrm>
                  <a:off x="6080237" y="560596"/>
                  <a:ext cx="7316" cy="7060"/>
                </a:xfrm>
                <a:custGeom>
                  <a:avLst/>
                  <a:gdLst>
                    <a:gd name="connsiteX0" fmla="*/ 3616 w 7316"/>
                    <a:gd name="connsiteY0" fmla="*/ 0 h 7060"/>
                    <a:gd name="connsiteX1" fmla="*/ 7316 w 7316"/>
                    <a:gd name="connsiteY1" fmla="*/ 3530 h 7060"/>
                    <a:gd name="connsiteX2" fmla="*/ 3701 w 7316"/>
                    <a:gd name="connsiteY2" fmla="*/ 7060 h 7060"/>
                    <a:gd name="connsiteX3" fmla="*/ 0 w 7316"/>
                    <a:gd name="connsiteY3" fmla="*/ 3530 h 7060"/>
                    <a:gd name="connsiteX4" fmla="*/ 3616 w 7316"/>
                    <a:gd name="connsiteY4" fmla="*/ 0 h 7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6" h="7060">
                      <a:moveTo>
                        <a:pt x="3616" y="0"/>
                      </a:moveTo>
                      <a:cubicBezTo>
                        <a:pt x="5637" y="0"/>
                        <a:pt x="7288" y="1594"/>
                        <a:pt x="7316" y="3530"/>
                      </a:cubicBezTo>
                      <a:cubicBezTo>
                        <a:pt x="7316" y="5494"/>
                        <a:pt x="5722" y="7060"/>
                        <a:pt x="3701" y="7060"/>
                      </a:cubicBezTo>
                      <a:cubicBezTo>
                        <a:pt x="1680" y="7060"/>
                        <a:pt x="28" y="5466"/>
                        <a:pt x="0" y="3530"/>
                      </a:cubicBezTo>
                      <a:cubicBezTo>
                        <a:pt x="0" y="1566"/>
                        <a:pt x="1594" y="0"/>
                        <a:pt x="3616" y="0"/>
                      </a:cubicBezTo>
                      <a:close/>
                    </a:path>
                  </a:pathLst>
                </a:custGeom>
                <a:grpFill/>
                <a:ln w="2845" cap="flat">
                  <a:noFill/>
                  <a:prstDash val="solid"/>
                  <a:miter/>
                </a:ln>
              </p:spPr>
              <p:txBody>
                <a:bodyPr rtlCol="0" anchor="ctr"/>
                <a:lstStyle/>
                <a:p>
                  <a:endParaRPr lang="en-US"/>
                </a:p>
              </p:txBody>
            </p:sp>
          </p:grpSp>
          <p:grpSp>
            <p:nvGrpSpPr>
              <p:cNvPr id="735" name="Graphic 9">
                <a:extLst>
                  <a:ext uri="{FF2B5EF4-FFF2-40B4-BE49-F238E27FC236}">
                    <a16:creationId xmlns:a16="http://schemas.microsoft.com/office/drawing/2014/main" id="{65ED3691-FB7D-564F-4313-E8DEC17CCC4C}"/>
                  </a:ext>
                </a:extLst>
              </p:cNvPr>
              <p:cNvGrpSpPr/>
              <p:nvPr/>
            </p:nvGrpSpPr>
            <p:grpSpPr>
              <a:xfrm>
                <a:off x="5888845" y="560312"/>
                <a:ext cx="6401146" cy="5025217"/>
                <a:chOff x="5888845" y="560312"/>
                <a:chExt cx="6401146" cy="5025217"/>
              </a:xfrm>
              <a:grpFill/>
            </p:grpSpPr>
            <p:sp>
              <p:nvSpPr>
                <p:cNvPr id="1044" name="Freeform: Shape 1043">
                  <a:extLst>
                    <a:ext uri="{FF2B5EF4-FFF2-40B4-BE49-F238E27FC236}">
                      <a16:creationId xmlns:a16="http://schemas.microsoft.com/office/drawing/2014/main" id="{A5C86253-0E91-D41F-111B-643BB7E5BD3E}"/>
                    </a:ext>
                  </a:extLst>
                </p:cNvPr>
                <p:cNvSpPr/>
                <p:nvPr/>
              </p:nvSpPr>
              <p:spPr>
                <a:xfrm>
                  <a:off x="12168939" y="5281322"/>
                  <a:ext cx="121052" cy="124174"/>
                </a:xfrm>
                <a:custGeom>
                  <a:avLst/>
                  <a:gdLst>
                    <a:gd name="connsiteX0" fmla="*/ 2250 w 121052"/>
                    <a:gd name="connsiteY0" fmla="*/ 78023 h 124174"/>
                    <a:gd name="connsiteX1" fmla="*/ 43472 w 121052"/>
                    <a:gd name="connsiteY1" fmla="*/ 2383 h 124174"/>
                    <a:gd name="connsiteX2" fmla="*/ 118372 w 121052"/>
                    <a:gd name="connsiteY2" fmla="*/ 44972 h 124174"/>
                    <a:gd name="connsiteX3" fmla="*/ 77520 w 121052"/>
                    <a:gd name="connsiteY3" fmla="*/ 122007 h 124174"/>
                    <a:gd name="connsiteX4" fmla="*/ 2250 w 121052"/>
                    <a:gd name="connsiteY4" fmla="*/ 78052 h 124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52" h="124174">
                      <a:moveTo>
                        <a:pt x="2250" y="78023"/>
                      </a:moveTo>
                      <a:cubicBezTo>
                        <a:pt x="-6689" y="44830"/>
                        <a:pt x="11815" y="11095"/>
                        <a:pt x="43472" y="2383"/>
                      </a:cubicBezTo>
                      <a:cubicBezTo>
                        <a:pt x="74958" y="-6983"/>
                        <a:pt x="108493" y="12091"/>
                        <a:pt x="118372" y="44972"/>
                      </a:cubicBezTo>
                      <a:cubicBezTo>
                        <a:pt x="128250" y="77853"/>
                        <a:pt x="109974" y="112356"/>
                        <a:pt x="77520" y="122007"/>
                      </a:cubicBezTo>
                      <a:cubicBezTo>
                        <a:pt x="44895" y="131003"/>
                        <a:pt x="11161" y="111160"/>
                        <a:pt x="2250" y="78052"/>
                      </a:cubicBezTo>
                      <a:close/>
                    </a:path>
                  </a:pathLst>
                </a:custGeom>
                <a:grpFill/>
                <a:ln w="2845"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id="{9BFEA73F-DAB3-BD7E-C170-1F52523ACFD8}"/>
                    </a:ext>
                  </a:extLst>
                </p:cNvPr>
                <p:cNvSpPr/>
                <p:nvPr/>
              </p:nvSpPr>
              <p:spPr>
                <a:xfrm>
                  <a:off x="11972754" y="5334222"/>
                  <a:ext cx="118460" cy="121699"/>
                </a:xfrm>
                <a:custGeom>
                  <a:avLst/>
                  <a:gdLst>
                    <a:gd name="connsiteX0" fmla="*/ 1578 w 118460"/>
                    <a:gd name="connsiteY0" fmla="*/ 74459 h 121699"/>
                    <a:gd name="connsiteX1" fmla="*/ 8780 w 118460"/>
                    <a:gd name="connsiteY1" fmla="*/ 28767 h 121699"/>
                    <a:gd name="connsiteX2" fmla="*/ 44878 w 118460"/>
                    <a:gd name="connsiteY2" fmla="*/ 1609 h 121699"/>
                    <a:gd name="connsiteX3" fmla="*/ 116532 w 118460"/>
                    <a:gd name="connsiteY3" fmla="*/ 46788 h 121699"/>
                    <a:gd name="connsiteX4" fmla="*/ 73346 w 118460"/>
                    <a:gd name="connsiteY4" fmla="*/ 120008 h 121699"/>
                    <a:gd name="connsiteX5" fmla="*/ 28223 w 118460"/>
                    <a:gd name="connsiteY5" fmla="*/ 112663 h 121699"/>
                    <a:gd name="connsiteX6" fmla="*/ 1606 w 118460"/>
                    <a:gd name="connsiteY6" fmla="*/ 74487 h 12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60" h="121699">
                      <a:moveTo>
                        <a:pt x="1578" y="74459"/>
                      </a:moveTo>
                      <a:cubicBezTo>
                        <a:pt x="-2152" y="58033"/>
                        <a:pt x="923" y="41891"/>
                        <a:pt x="8780" y="28767"/>
                      </a:cubicBezTo>
                      <a:cubicBezTo>
                        <a:pt x="16609" y="15529"/>
                        <a:pt x="29192" y="5423"/>
                        <a:pt x="44878" y="1609"/>
                      </a:cubicBezTo>
                      <a:cubicBezTo>
                        <a:pt x="76136" y="-6021"/>
                        <a:pt x="108219" y="14220"/>
                        <a:pt x="116532" y="46788"/>
                      </a:cubicBezTo>
                      <a:cubicBezTo>
                        <a:pt x="124845" y="79355"/>
                        <a:pt x="105515" y="112151"/>
                        <a:pt x="73346" y="120008"/>
                      </a:cubicBezTo>
                      <a:cubicBezTo>
                        <a:pt x="57290" y="123937"/>
                        <a:pt x="41177" y="120833"/>
                        <a:pt x="28223" y="112663"/>
                      </a:cubicBezTo>
                      <a:cubicBezTo>
                        <a:pt x="15214" y="104379"/>
                        <a:pt x="5336" y="90828"/>
                        <a:pt x="1606" y="74487"/>
                      </a:cubicBezTo>
                      <a:close/>
                    </a:path>
                  </a:pathLst>
                </a:custGeom>
                <a:grpFill/>
                <a:ln w="2845" cap="flat">
                  <a:noFill/>
                  <a:prstDash val="solid"/>
                  <a:miter/>
                </a:ln>
              </p:spPr>
              <p:txBody>
                <a:bodyPr rtlCol="0" anchor="ctr"/>
                <a:lstStyle/>
                <a:p>
                  <a:endParaRPr lang="en-US"/>
                </a:p>
              </p:txBody>
            </p:sp>
            <p:sp>
              <p:nvSpPr>
                <p:cNvPr id="1046" name="Freeform: Shape 1045">
                  <a:extLst>
                    <a:ext uri="{FF2B5EF4-FFF2-40B4-BE49-F238E27FC236}">
                      <a16:creationId xmlns:a16="http://schemas.microsoft.com/office/drawing/2014/main" id="{6E1500FD-BE09-913D-C209-D3E90C5F0356}"/>
                    </a:ext>
                  </a:extLst>
                </p:cNvPr>
                <p:cNvSpPr/>
                <p:nvPr/>
              </p:nvSpPr>
              <p:spPr>
                <a:xfrm>
                  <a:off x="11774538" y="5379217"/>
                  <a:ext cx="115877" cy="118955"/>
                </a:xfrm>
                <a:custGeom>
                  <a:avLst/>
                  <a:gdLst>
                    <a:gd name="connsiteX0" fmla="*/ 1028 w 115877"/>
                    <a:gd name="connsiteY0" fmla="*/ 70345 h 118955"/>
                    <a:gd name="connsiteX1" fmla="*/ 46320 w 115877"/>
                    <a:gd name="connsiteY1" fmla="*/ 996 h 118955"/>
                    <a:gd name="connsiteX2" fmla="*/ 89507 w 115877"/>
                    <a:gd name="connsiteY2" fmla="*/ 10362 h 118955"/>
                    <a:gd name="connsiteX3" fmla="*/ 114559 w 115877"/>
                    <a:gd name="connsiteY3" fmla="*/ 48026 h 118955"/>
                    <a:gd name="connsiteX4" fmla="*/ 106503 w 115877"/>
                    <a:gd name="connsiteY4" fmla="*/ 92892 h 118955"/>
                    <a:gd name="connsiteX5" fmla="*/ 69380 w 115877"/>
                    <a:gd name="connsiteY5" fmla="*/ 117915 h 118955"/>
                    <a:gd name="connsiteX6" fmla="*/ 1028 w 115877"/>
                    <a:gd name="connsiteY6" fmla="*/ 70345 h 1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877" h="118955">
                      <a:moveTo>
                        <a:pt x="1028" y="70345"/>
                      </a:moveTo>
                      <a:cubicBezTo>
                        <a:pt x="-4894" y="37976"/>
                        <a:pt x="15376" y="6917"/>
                        <a:pt x="46320" y="996"/>
                      </a:cubicBezTo>
                      <a:cubicBezTo>
                        <a:pt x="61808" y="-2022"/>
                        <a:pt x="77180" y="2021"/>
                        <a:pt x="89507" y="10362"/>
                      </a:cubicBezTo>
                      <a:cubicBezTo>
                        <a:pt x="101806" y="18703"/>
                        <a:pt x="111171" y="31913"/>
                        <a:pt x="114559" y="48026"/>
                      </a:cubicBezTo>
                      <a:cubicBezTo>
                        <a:pt x="117947" y="64139"/>
                        <a:pt x="114644" y="80081"/>
                        <a:pt x="106503" y="92892"/>
                      </a:cubicBezTo>
                      <a:cubicBezTo>
                        <a:pt x="98361" y="105703"/>
                        <a:pt x="85266" y="114812"/>
                        <a:pt x="69380" y="117915"/>
                      </a:cubicBezTo>
                      <a:cubicBezTo>
                        <a:pt x="37553" y="124007"/>
                        <a:pt x="6949" y="102713"/>
                        <a:pt x="1028" y="70345"/>
                      </a:cubicBezTo>
                      <a:close/>
                    </a:path>
                  </a:pathLst>
                </a:custGeom>
                <a:grpFill/>
                <a:ln w="2845" cap="flat">
                  <a:noFill/>
                  <a:prstDash val="solid"/>
                  <a:miter/>
                </a:ln>
              </p:spPr>
              <p:txBody>
                <a:bodyPr rtlCol="0" anchor="ctr"/>
                <a:lstStyle/>
                <a:p>
                  <a:endParaRPr lang="en-US"/>
                </a:p>
              </p:txBody>
            </p:sp>
            <p:sp>
              <p:nvSpPr>
                <p:cNvPr id="1047" name="Freeform: Shape 1046">
                  <a:extLst>
                    <a:ext uri="{FF2B5EF4-FFF2-40B4-BE49-F238E27FC236}">
                      <a16:creationId xmlns:a16="http://schemas.microsoft.com/office/drawing/2014/main" id="{EBEFEB7E-9B61-782B-FE92-A2871BE1F1A4}"/>
                    </a:ext>
                  </a:extLst>
                </p:cNvPr>
                <p:cNvSpPr/>
                <p:nvPr/>
              </p:nvSpPr>
              <p:spPr>
                <a:xfrm>
                  <a:off x="11574650" y="5415895"/>
                  <a:ext cx="113269" cy="116671"/>
                </a:xfrm>
                <a:custGeom>
                  <a:avLst/>
                  <a:gdLst>
                    <a:gd name="connsiteX0" fmla="*/ 614 w 113269"/>
                    <a:gd name="connsiteY0" fmla="*/ 66405 h 116671"/>
                    <a:gd name="connsiteX1" fmla="*/ 11062 w 113269"/>
                    <a:gd name="connsiteY1" fmla="*/ 23332 h 116671"/>
                    <a:gd name="connsiteX2" fmla="*/ 26862 w 113269"/>
                    <a:gd name="connsiteY2" fmla="*/ 8501 h 116671"/>
                    <a:gd name="connsiteX3" fmla="*/ 47700 w 113269"/>
                    <a:gd name="connsiteY3" fmla="*/ 728 h 116671"/>
                    <a:gd name="connsiteX4" fmla="*/ 112437 w 113269"/>
                    <a:gd name="connsiteY4" fmla="*/ 49096 h 116671"/>
                    <a:gd name="connsiteX5" fmla="*/ 65521 w 113269"/>
                    <a:gd name="connsiteY5" fmla="*/ 115940 h 116671"/>
                    <a:gd name="connsiteX6" fmla="*/ 42804 w 113269"/>
                    <a:gd name="connsiteY6" fmla="*/ 114715 h 116671"/>
                    <a:gd name="connsiteX7" fmla="*/ 22990 w 113269"/>
                    <a:gd name="connsiteY7" fmla="*/ 104865 h 116671"/>
                    <a:gd name="connsiteX8" fmla="*/ 614 w 113269"/>
                    <a:gd name="connsiteY8" fmla="*/ 66376 h 1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269" h="116671">
                      <a:moveTo>
                        <a:pt x="614" y="66405"/>
                      </a:moveTo>
                      <a:cubicBezTo>
                        <a:pt x="-1664" y="50463"/>
                        <a:pt x="2521" y="35175"/>
                        <a:pt x="11062" y="23332"/>
                      </a:cubicBezTo>
                      <a:cubicBezTo>
                        <a:pt x="15332" y="17411"/>
                        <a:pt x="20684" y="12344"/>
                        <a:pt x="26862" y="8501"/>
                      </a:cubicBezTo>
                      <a:cubicBezTo>
                        <a:pt x="33068" y="4657"/>
                        <a:pt x="40099" y="2067"/>
                        <a:pt x="47700" y="728"/>
                      </a:cubicBezTo>
                      <a:cubicBezTo>
                        <a:pt x="78105" y="-4310"/>
                        <a:pt x="107085" y="17326"/>
                        <a:pt x="112437" y="49096"/>
                      </a:cubicBezTo>
                      <a:cubicBezTo>
                        <a:pt x="117789" y="80838"/>
                        <a:pt x="96779" y="110787"/>
                        <a:pt x="65521" y="115940"/>
                      </a:cubicBezTo>
                      <a:cubicBezTo>
                        <a:pt x="57721" y="117306"/>
                        <a:pt x="50006" y="116680"/>
                        <a:pt x="42804" y="114715"/>
                      </a:cubicBezTo>
                      <a:cubicBezTo>
                        <a:pt x="35601" y="112751"/>
                        <a:pt x="28854" y="109392"/>
                        <a:pt x="22990" y="104865"/>
                      </a:cubicBezTo>
                      <a:cubicBezTo>
                        <a:pt x="11233" y="95869"/>
                        <a:pt x="2891" y="82318"/>
                        <a:pt x="614" y="66376"/>
                      </a:cubicBezTo>
                      <a:close/>
                    </a:path>
                  </a:pathLst>
                </a:custGeom>
                <a:grpFill/>
                <a:ln w="2845" cap="flat">
                  <a:noFill/>
                  <a:prstDash val="solid"/>
                  <a:miter/>
                </a:ln>
              </p:spPr>
              <p:txBody>
                <a:bodyPr rtlCol="0" anchor="ctr"/>
                <a:lstStyle/>
                <a:p>
                  <a:endParaRPr lang="en-US"/>
                </a:p>
              </p:txBody>
            </p:sp>
            <p:sp>
              <p:nvSpPr>
                <p:cNvPr id="1048" name="Freeform: Shape 1047">
                  <a:extLst>
                    <a:ext uri="{FF2B5EF4-FFF2-40B4-BE49-F238E27FC236}">
                      <a16:creationId xmlns:a16="http://schemas.microsoft.com/office/drawing/2014/main" id="{6686710A-D660-5C42-2F06-FFA01E8064A1}"/>
                    </a:ext>
                  </a:extLst>
                </p:cNvPr>
                <p:cNvSpPr/>
                <p:nvPr/>
              </p:nvSpPr>
              <p:spPr>
                <a:xfrm>
                  <a:off x="11373580" y="5444038"/>
                  <a:ext cx="110736" cy="113981"/>
                </a:xfrm>
                <a:custGeom>
                  <a:avLst/>
                  <a:gdLst>
                    <a:gd name="connsiteX0" fmla="*/ 300 w 110736"/>
                    <a:gd name="connsiteY0" fmla="*/ 63257 h 113981"/>
                    <a:gd name="connsiteX1" fmla="*/ 48894 w 110736"/>
                    <a:gd name="connsiteY1" fmla="*/ 342 h 113981"/>
                    <a:gd name="connsiteX2" fmla="*/ 110272 w 110736"/>
                    <a:gd name="connsiteY2" fmla="*/ 50703 h 113981"/>
                    <a:gd name="connsiteX3" fmla="*/ 61677 w 110736"/>
                    <a:gd name="connsiteY3" fmla="*/ 113617 h 113981"/>
                    <a:gd name="connsiteX4" fmla="*/ 300 w 110736"/>
                    <a:gd name="connsiteY4" fmla="*/ 63257 h 11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36" h="113981">
                      <a:moveTo>
                        <a:pt x="300" y="63257"/>
                      </a:moveTo>
                      <a:cubicBezTo>
                        <a:pt x="-2832" y="31942"/>
                        <a:pt x="18946" y="3759"/>
                        <a:pt x="48894" y="342"/>
                      </a:cubicBezTo>
                      <a:cubicBezTo>
                        <a:pt x="78843" y="-3074"/>
                        <a:pt x="106315" y="19473"/>
                        <a:pt x="110272" y="50703"/>
                      </a:cubicBezTo>
                      <a:cubicBezTo>
                        <a:pt x="114229" y="81932"/>
                        <a:pt x="92451" y="110116"/>
                        <a:pt x="61677" y="113617"/>
                      </a:cubicBezTo>
                      <a:cubicBezTo>
                        <a:pt x="30903" y="117147"/>
                        <a:pt x="3431" y="94601"/>
                        <a:pt x="300" y="63257"/>
                      </a:cubicBezTo>
                      <a:close/>
                    </a:path>
                  </a:pathLst>
                </a:custGeom>
                <a:grpFill/>
                <a:ln w="2845"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id="{5AF06383-78AE-0697-F55B-29AB191073D1}"/>
                    </a:ext>
                  </a:extLst>
                </p:cNvPr>
                <p:cNvSpPr/>
                <p:nvPr/>
              </p:nvSpPr>
              <p:spPr>
                <a:xfrm>
                  <a:off x="11171455" y="5464236"/>
                  <a:ext cx="108138" cy="111320"/>
                </a:xfrm>
                <a:custGeom>
                  <a:avLst/>
                  <a:gdLst>
                    <a:gd name="connsiteX0" fmla="*/ 101 w 108138"/>
                    <a:gd name="connsiteY0" fmla="*/ 59087 h 111320"/>
                    <a:gd name="connsiteX1" fmla="*/ 50091 w 108138"/>
                    <a:gd name="connsiteY1" fmla="*/ 100 h 111320"/>
                    <a:gd name="connsiteX2" fmla="*/ 71186 w 108138"/>
                    <a:gd name="connsiteY2" fmla="*/ 3146 h 111320"/>
                    <a:gd name="connsiteX3" fmla="*/ 89064 w 108138"/>
                    <a:gd name="connsiteY3" fmla="*/ 13566 h 111320"/>
                    <a:gd name="connsiteX4" fmla="*/ 107938 w 108138"/>
                    <a:gd name="connsiteY4" fmla="*/ 51429 h 111320"/>
                    <a:gd name="connsiteX5" fmla="*/ 95270 w 108138"/>
                    <a:gd name="connsiteY5" fmla="*/ 92081 h 111320"/>
                    <a:gd name="connsiteX6" fmla="*/ 78901 w 108138"/>
                    <a:gd name="connsiteY6" fmla="*/ 105490 h 111320"/>
                    <a:gd name="connsiteX7" fmla="*/ 58005 w 108138"/>
                    <a:gd name="connsiteY7" fmla="*/ 111212 h 111320"/>
                    <a:gd name="connsiteX8" fmla="*/ 72 w 108138"/>
                    <a:gd name="connsiteY8" fmla="*/ 59087 h 1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138" h="111320">
                      <a:moveTo>
                        <a:pt x="101" y="59087"/>
                      </a:moveTo>
                      <a:cubicBezTo>
                        <a:pt x="-1693" y="28369"/>
                        <a:pt x="20683" y="1979"/>
                        <a:pt x="50091" y="100"/>
                      </a:cubicBezTo>
                      <a:cubicBezTo>
                        <a:pt x="57464" y="-355"/>
                        <a:pt x="64581" y="755"/>
                        <a:pt x="71186" y="3146"/>
                      </a:cubicBezTo>
                      <a:cubicBezTo>
                        <a:pt x="77791" y="5452"/>
                        <a:pt x="83854" y="8954"/>
                        <a:pt x="89064" y="13566"/>
                      </a:cubicBezTo>
                      <a:cubicBezTo>
                        <a:pt x="99540" y="22761"/>
                        <a:pt x="106686" y="36084"/>
                        <a:pt x="107938" y="51429"/>
                      </a:cubicBezTo>
                      <a:cubicBezTo>
                        <a:pt x="109219" y="66744"/>
                        <a:pt x="104294" y="81178"/>
                        <a:pt x="95270" y="92081"/>
                      </a:cubicBezTo>
                      <a:cubicBezTo>
                        <a:pt x="90743" y="97519"/>
                        <a:pt x="85221" y="102159"/>
                        <a:pt x="78901" y="105490"/>
                      </a:cubicBezTo>
                      <a:cubicBezTo>
                        <a:pt x="72581" y="108707"/>
                        <a:pt x="65521" y="110728"/>
                        <a:pt x="58005" y="111212"/>
                      </a:cubicBezTo>
                      <a:cubicBezTo>
                        <a:pt x="27800" y="113119"/>
                        <a:pt x="1865" y="89775"/>
                        <a:pt x="72" y="59087"/>
                      </a:cubicBezTo>
                      <a:close/>
                    </a:path>
                  </a:pathLst>
                </a:custGeom>
                <a:grpFill/>
                <a:ln w="2845" cap="flat">
                  <a:noFill/>
                  <a:prstDash val="solid"/>
                  <a:miter/>
                </a:ln>
              </p:spPr>
              <p:txBody>
                <a:bodyPr rtlCol="0" anchor="ctr"/>
                <a:lstStyle/>
                <a:p>
                  <a:endParaRPr lang="en-US"/>
                </a:p>
              </p:txBody>
            </p:sp>
            <p:sp>
              <p:nvSpPr>
                <p:cNvPr id="1050" name="Freeform: Shape 1049">
                  <a:extLst>
                    <a:ext uri="{FF2B5EF4-FFF2-40B4-BE49-F238E27FC236}">
                      <a16:creationId xmlns:a16="http://schemas.microsoft.com/office/drawing/2014/main" id="{40F39749-4A48-2799-C8C9-AB3A5F8F79BF}"/>
                    </a:ext>
                  </a:extLst>
                </p:cNvPr>
                <p:cNvSpPr/>
                <p:nvPr/>
              </p:nvSpPr>
              <p:spPr>
                <a:xfrm>
                  <a:off x="10968794" y="5475916"/>
                  <a:ext cx="105623" cy="108810"/>
                </a:xfrm>
                <a:custGeom>
                  <a:avLst/>
                  <a:gdLst>
                    <a:gd name="connsiteX0" fmla="*/ 10 w 105623"/>
                    <a:gd name="connsiteY0" fmla="*/ 55777 h 108810"/>
                    <a:gd name="connsiteX1" fmla="*/ 51111 w 105623"/>
                    <a:gd name="connsiteY1" fmla="*/ 36 h 108810"/>
                    <a:gd name="connsiteX2" fmla="*/ 105570 w 105623"/>
                    <a:gd name="connsiteY2" fmla="*/ 52389 h 108810"/>
                    <a:gd name="connsiteX3" fmla="*/ 54470 w 105623"/>
                    <a:gd name="connsiteY3" fmla="*/ 108756 h 108810"/>
                    <a:gd name="connsiteX4" fmla="*/ 10 w 105623"/>
                    <a:gd name="connsiteY4" fmla="*/ 55748 h 108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23" h="108810">
                      <a:moveTo>
                        <a:pt x="10" y="55777"/>
                      </a:moveTo>
                      <a:cubicBezTo>
                        <a:pt x="-560" y="25686"/>
                        <a:pt x="22358" y="1374"/>
                        <a:pt x="51111" y="36"/>
                      </a:cubicBezTo>
                      <a:cubicBezTo>
                        <a:pt x="79892" y="-1046"/>
                        <a:pt x="104261" y="22384"/>
                        <a:pt x="105570" y="52389"/>
                      </a:cubicBezTo>
                      <a:cubicBezTo>
                        <a:pt x="106880" y="82394"/>
                        <a:pt x="83992" y="107646"/>
                        <a:pt x="54470" y="108756"/>
                      </a:cubicBezTo>
                      <a:cubicBezTo>
                        <a:pt x="24949" y="110122"/>
                        <a:pt x="551" y="85725"/>
                        <a:pt x="10" y="55748"/>
                      </a:cubicBezTo>
                      <a:close/>
                    </a:path>
                  </a:pathLst>
                </a:custGeom>
                <a:grpFill/>
                <a:ln w="2845" cap="flat">
                  <a:noFill/>
                  <a:prstDash val="solid"/>
                  <a:miter/>
                </a:ln>
              </p:spPr>
              <p:txBody>
                <a:bodyPr rtlCol="0" anchor="ctr"/>
                <a:lstStyle/>
                <a:p>
                  <a:endParaRPr lang="en-US"/>
                </a:p>
              </p:txBody>
            </p:sp>
            <p:sp>
              <p:nvSpPr>
                <p:cNvPr id="1051" name="Freeform: Shape 1050">
                  <a:extLst>
                    <a:ext uri="{FF2B5EF4-FFF2-40B4-BE49-F238E27FC236}">
                      <a16:creationId xmlns:a16="http://schemas.microsoft.com/office/drawing/2014/main" id="{C5A66448-9514-81A7-5302-8B9EF94B0CAD}"/>
                    </a:ext>
                  </a:extLst>
                </p:cNvPr>
                <p:cNvSpPr/>
                <p:nvPr/>
              </p:nvSpPr>
              <p:spPr>
                <a:xfrm>
                  <a:off x="10765842" y="5479306"/>
                  <a:ext cx="103096" cy="106222"/>
                </a:xfrm>
                <a:custGeom>
                  <a:avLst/>
                  <a:gdLst>
                    <a:gd name="connsiteX0" fmla="*/ 13 w 103096"/>
                    <a:gd name="connsiteY0" fmla="*/ 52443 h 106222"/>
                    <a:gd name="connsiteX1" fmla="*/ 52053 w 103096"/>
                    <a:gd name="connsiteY1" fmla="*/ 4 h 106222"/>
                    <a:gd name="connsiteX2" fmla="*/ 103096 w 103096"/>
                    <a:gd name="connsiteY2" fmla="*/ 53667 h 106222"/>
                    <a:gd name="connsiteX3" fmla="*/ 51056 w 103096"/>
                    <a:gd name="connsiteY3" fmla="*/ 106220 h 106222"/>
                    <a:gd name="connsiteX4" fmla="*/ 13 w 103096"/>
                    <a:gd name="connsiteY4" fmla="*/ 52471 h 106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96" h="106222">
                      <a:moveTo>
                        <a:pt x="13" y="52443"/>
                      </a:moveTo>
                      <a:cubicBezTo>
                        <a:pt x="639" y="23121"/>
                        <a:pt x="23954" y="-366"/>
                        <a:pt x="52053" y="4"/>
                      </a:cubicBezTo>
                      <a:cubicBezTo>
                        <a:pt x="80179" y="317"/>
                        <a:pt x="103039" y="24515"/>
                        <a:pt x="103096" y="53667"/>
                      </a:cubicBezTo>
                      <a:cubicBezTo>
                        <a:pt x="103181" y="83189"/>
                        <a:pt x="79866" y="106533"/>
                        <a:pt x="51056" y="106220"/>
                      </a:cubicBezTo>
                      <a:cubicBezTo>
                        <a:pt x="22246" y="105849"/>
                        <a:pt x="-614" y="81794"/>
                        <a:pt x="13" y="52471"/>
                      </a:cubicBezTo>
                      <a:close/>
                    </a:path>
                  </a:pathLst>
                </a:custGeom>
                <a:grpFill/>
                <a:ln w="2845" cap="flat">
                  <a:noFill/>
                  <a:prstDash val="solid"/>
                  <a:miter/>
                </a:ln>
              </p:spPr>
              <p:txBody>
                <a:bodyPr rtlCol="0" anchor="ctr"/>
                <a:lstStyle/>
                <a:p>
                  <a:endParaRPr lang="en-US"/>
                </a:p>
              </p:txBody>
            </p:sp>
            <p:sp>
              <p:nvSpPr>
                <p:cNvPr id="1052" name="Freeform: Shape 1051">
                  <a:extLst>
                    <a:ext uri="{FF2B5EF4-FFF2-40B4-BE49-F238E27FC236}">
                      <a16:creationId xmlns:a16="http://schemas.microsoft.com/office/drawing/2014/main" id="{BAB2E0D4-7692-94B4-D6FF-C9095D7C90F6}"/>
                    </a:ext>
                  </a:extLst>
                </p:cNvPr>
                <p:cNvSpPr/>
                <p:nvPr/>
              </p:nvSpPr>
              <p:spPr>
                <a:xfrm>
                  <a:off x="10562973" y="5474850"/>
                  <a:ext cx="100606" cy="103568"/>
                </a:xfrm>
                <a:custGeom>
                  <a:avLst/>
                  <a:gdLst>
                    <a:gd name="connsiteX0" fmla="*/ 102 w 100606"/>
                    <a:gd name="connsiteY0" fmla="*/ 48729 h 103568"/>
                    <a:gd name="connsiteX1" fmla="*/ 52882 w 100606"/>
                    <a:gd name="connsiteY1" fmla="*/ 77 h 103568"/>
                    <a:gd name="connsiteX2" fmla="*/ 100567 w 100606"/>
                    <a:gd name="connsiteY2" fmla="*/ 53711 h 103568"/>
                    <a:gd name="connsiteX3" fmla="*/ 47729 w 100606"/>
                    <a:gd name="connsiteY3" fmla="*/ 103531 h 103568"/>
                    <a:gd name="connsiteX4" fmla="*/ 102 w 100606"/>
                    <a:gd name="connsiteY4" fmla="*/ 48701 h 10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6" h="103568">
                      <a:moveTo>
                        <a:pt x="102" y="48729"/>
                      </a:moveTo>
                      <a:cubicBezTo>
                        <a:pt x="1867" y="20119"/>
                        <a:pt x="25496" y="-1460"/>
                        <a:pt x="52882" y="77"/>
                      </a:cubicBezTo>
                      <a:cubicBezTo>
                        <a:pt x="80297" y="1102"/>
                        <a:pt x="101648" y="25129"/>
                        <a:pt x="100567" y="53711"/>
                      </a:cubicBezTo>
                      <a:cubicBezTo>
                        <a:pt x="99485" y="82294"/>
                        <a:pt x="75827" y="104613"/>
                        <a:pt x="47729" y="103531"/>
                      </a:cubicBezTo>
                      <a:cubicBezTo>
                        <a:pt x="19659" y="101965"/>
                        <a:pt x="-1663" y="77226"/>
                        <a:pt x="102" y="48701"/>
                      </a:cubicBezTo>
                      <a:close/>
                    </a:path>
                  </a:pathLst>
                </a:custGeom>
                <a:grpFill/>
                <a:ln w="2845"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id="{71E5FB2A-D79F-87EC-C2BC-CBD1CCF0CC05}"/>
                    </a:ext>
                  </a:extLst>
                </p:cNvPr>
                <p:cNvSpPr/>
                <p:nvPr/>
              </p:nvSpPr>
              <p:spPr>
                <a:xfrm>
                  <a:off x="10360479" y="5461529"/>
                  <a:ext cx="98112" cy="100964"/>
                </a:xfrm>
                <a:custGeom>
                  <a:avLst/>
                  <a:gdLst>
                    <a:gd name="connsiteX0" fmla="*/ 272 w 98112"/>
                    <a:gd name="connsiteY0" fmla="*/ 46137 h 100964"/>
                    <a:gd name="connsiteX1" fmla="*/ 53679 w 98112"/>
                    <a:gd name="connsiteY1" fmla="*/ 189 h 100964"/>
                    <a:gd name="connsiteX2" fmla="*/ 97947 w 98112"/>
                    <a:gd name="connsiteY2" fmla="*/ 54819 h 100964"/>
                    <a:gd name="connsiteX3" fmla="*/ 44540 w 98112"/>
                    <a:gd name="connsiteY3" fmla="*/ 100767 h 100964"/>
                    <a:gd name="connsiteX4" fmla="*/ 272 w 98112"/>
                    <a:gd name="connsiteY4" fmla="*/ 46137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12" h="100964">
                      <a:moveTo>
                        <a:pt x="272" y="46137"/>
                      </a:moveTo>
                      <a:cubicBezTo>
                        <a:pt x="3119" y="18380"/>
                        <a:pt x="27032" y="-2203"/>
                        <a:pt x="53679" y="189"/>
                      </a:cubicBezTo>
                      <a:cubicBezTo>
                        <a:pt x="80325" y="2552"/>
                        <a:pt x="100139" y="27006"/>
                        <a:pt x="97947" y="54819"/>
                      </a:cubicBezTo>
                      <a:cubicBezTo>
                        <a:pt x="95755" y="82633"/>
                        <a:pt x="71841" y="103215"/>
                        <a:pt x="44540" y="100767"/>
                      </a:cubicBezTo>
                      <a:cubicBezTo>
                        <a:pt x="17239" y="98347"/>
                        <a:pt x="-2575" y="73893"/>
                        <a:pt x="272" y="46137"/>
                      </a:cubicBezTo>
                      <a:close/>
                    </a:path>
                  </a:pathLst>
                </a:custGeom>
                <a:grpFill/>
                <a:ln w="2845" cap="flat">
                  <a:noFill/>
                  <a:prstDash val="solid"/>
                  <a:miter/>
                </a:ln>
              </p:spPr>
              <p:txBody>
                <a:bodyPr rtlCol="0" anchor="ctr"/>
                <a:lstStyle/>
                <a:p>
                  <a:endParaRPr lang="en-US"/>
                </a:p>
              </p:txBody>
            </p:sp>
            <p:sp>
              <p:nvSpPr>
                <p:cNvPr id="1054" name="Freeform: Shape 1053">
                  <a:extLst>
                    <a:ext uri="{FF2B5EF4-FFF2-40B4-BE49-F238E27FC236}">
                      <a16:creationId xmlns:a16="http://schemas.microsoft.com/office/drawing/2014/main" id="{BE255EFD-635F-0864-777E-89DC90814076}"/>
                    </a:ext>
                  </a:extLst>
                </p:cNvPr>
                <p:cNvSpPr/>
                <p:nvPr/>
              </p:nvSpPr>
              <p:spPr>
                <a:xfrm>
                  <a:off x="10158849" y="5440264"/>
                  <a:ext cx="95574" cy="98532"/>
                </a:xfrm>
                <a:custGeom>
                  <a:avLst/>
                  <a:gdLst>
                    <a:gd name="connsiteX0" fmla="*/ 489 w 95574"/>
                    <a:gd name="connsiteY0" fmla="*/ 42605 h 98532"/>
                    <a:gd name="connsiteX1" fmla="*/ 54265 w 95574"/>
                    <a:gd name="connsiteY1" fmla="*/ 444 h 98532"/>
                    <a:gd name="connsiteX2" fmla="*/ 95203 w 95574"/>
                    <a:gd name="connsiteY2" fmla="*/ 55302 h 98532"/>
                    <a:gd name="connsiteX3" fmla="*/ 41370 w 95574"/>
                    <a:gd name="connsiteY3" fmla="*/ 98033 h 98532"/>
                    <a:gd name="connsiteX4" fmla="*/ 517 w 95574"/>
                    <a:gd name="connsiteY4" fmla="*/ 42634 h 9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74" h="98532">
                      <a:moveTo>
                        <a:pt x="489" y="42605"/>
                      </a:moveTo>
                      <a:cubicBezTo>
                        <a:pt x="4361" y="15703"/>
                        <a:pt x="28445" y="-3172"/>
                        <a:pt x="54265" y="444"/>
                      </a:cubicBezTo>
                      <a:cubicBezTo>
                        <a:pt x="80058" y="4287"/>
                        <a:pt x="98448" y="28257"/>
                        <a:pt x="95203" y="55302"/>
                      </a:cubicBezTo>
                      <a:cubicBezTo>
                        <a:pt x="91958" y="82233"/>
                        <a:pt x="67760" y="101962"/>
                        <a:pt x="41370" y="98033"/>
                      </a:cubicBezTo>
                      <a:cubicBezTo>
                        <a:pt x="14923" y="94332"/>
                        <a:pt x="-3355" y="69536"/>
                        <a:pt x="517" y="42634"/>
                      </a:cubicBezTo>
                      <a:close/>
                    </a:path>
                  </a:pathLst>
                </a:custGeom>
                <a:grpFill/>
                <a:ln w="2845" cap="flat">
                  <a:noFill/>
                  <a:prstDash val="solid"/>
                  <a:miter/>
                </a:ln>
              </p:spPr>
              <p:txBody>
                <a:bodyPr rtlCol="0" anchor="ctr"/>
                <a:lstStyle/>
                <a:p>
                  <a:endParaRPr lang="en-US"/>
                </a:p>
              </p:txBody>
            </p:sp>
            <p:sp>
              <p:nvSpPr>
                <p:cNvPr id="1055" name="Freeform: Shape 1054">
                  <a:extLst>
                    <a:ext uri="{FF2B5EF4-FFF2-40B4-BE49-F238E27FC236}">
                      <a16:creationId xmlns:a16="http://schemas.microsoft.com/office/drawing/2014/main" id="{3F976F1A-DA9C-A27A-A3F7-175C4EC7EA95}"/>
                    </a:ext>
                  </a:extLst>
                </p:cNvPr>
                <p:cNvSpPr/>
                <p:nvPr/>
              </p:nvSpPr>
              <p:spPr>
                <a:xfrm>
                  <a:off x="9958188" y="5410775"/>
                  <a:ext cx="93140" cy="95638"/>
                </a:xfrm>
                <a:custGeom>
                  <a:avLst/>
                  <a:gdLst>
                    <a:gd name="connsiteX0" fmla="*/ 819 w 93140"/>
                    <a:gd name="connsiteY0" fmla="*/ 39556 h 95638"/>
                    <a:gd name="connsiteX1" fmla="*/ 20234 w 93140"/>
                    <a:gd name="connsiteY1" fmla="*/ 8781 h 95638"/>
                    <a:gd name="connsiteX2" fmla="*/ 36461 w 93140"/>
                    <a:gd name="connsiteY2" fmla="*/ 1380 h 95638"/>
                    <a:gd name="connsiteX3" fmla="*/ 54824 w 93140"/>
                    <a:gd name="connsiteY3" fmla="*/ 611 h 95638"/>
                    <a:gd name="connsiteX4" fmla="*/ 92487 w 93140"/>
                    <a:gd name="connsiteY4" fmla="*/ 55412 h 95638"/>
                    <a:gd name="connsiteX5" fmla="*/ 38369 w 93140"/>
                    <a:gd name="connsiteY5" fmla="*/ 95012 h 95638"/>
                    <a:gd name="connsiteX6" fmla="*/ 21003 w 93140"/>
                    <a:gd name="connsiteY6" fmla="*/ 88322 h 95638"/>
                    <a:gd name="connsiteX7" fmla="*/ 8164 w 93140"/>
                    <a:gd name="connsiteY7" fmla="*/ 75454 h 95638"/>
                    <a:gd name="connsiteX8" fmla="*/ 819 w 93140"/>
                    <a:gd name="connsiteY8" fmla="*/ 39556 h 9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638">
                      <a:moveTo>
                        <a:pt x="819" y="39556"/>
                      </a:moveTo>
                      <a:cubicBezTo>
                        <a:pt x="3210" y="26546"/>
                        <a:pt x="10498" y="15756"/>
                        <a:pt x="20234" y="8781"/>
                      </a:cubicBezTo>
                      <a:cubicBezTo>
                        <a:pt x="25131" y="5280"/>
                        <a:pt x="30597" y="2832"/>
                        <a:pt x="36461" y="1380"/>
                      </a:cubicBezTo>
                      <a:cubicBezTo>
                        <a:pt x="42326" y="-101"/>
                        <a:pt x="48532" y="-442"/>
                        <a:pt x="54824" y="611"/>
                      </a:cubicBezTo>
                      <a:cubicBezTo>
                        <a:pt x="79875" y="4768"/>
                        <a:pt x="96729" y="29307"/>
                        <a:pt x="92487" y="55412"/>
                      </a:cubicBezTo>
                      <a:cubicBezTo>
                        <a:pt x="88217" y="81518"/>
                        <a:pt x="63990" y="99254"/>
                        <a:pt x="38369" y="95012"/>
                      </a:cubicBezTo>
                      <a:cubicBezTo>
                        <a:pt x="31964" y="93959"/>
                        <a:pt x="26099" y="91624"/>
                        <a:pt x="21003" y="88322"/>
                      </a:cubicBezTo>
                      <a:cubicBezTo>
                        <a:pt x="15907" y="84963"/>
                        <a:pt x="11580" y="80493"/>
                        <a:pt x="8164" y="75454"/>
                      </a:cubicBezTo>
                      <a:cubicBezTo>
                        <a:pt x="1389" y="65319"/>
                        <a:pt x="-1572" y="52566"/>
                        <a:pt x="819" y="39556"/>
                      </a:cubicBezTo>
                      <a:close/>
                    </a:path>
                  </a:pathLst>
                </a:custGeom>
                <a:grpFill/>
                <a:ln w="2845" cap="flat">
                  <a:noFill/>
                  <a:prstDash val="solid"/>
                  <a:miter/>
                </a:ln>
              </p:spPr>
              <p:txBody>
                <a:bodyPr rtlCol="0" anchor="ctr"/>
                <a:lstStyle/>
                <a:p>
                  <a:endParaRPr lang="en-US"/>
                </a:p>
              </p:txBody>
            </p:sp>
            <p:sp>
              <p:nvSpPr>
                <p:cNvPr id="1056" name="Freeform: Shape 1055">
                  <a:extLst>
                    <a:ext uri="{FF2B5EF4-FFF2-40B4-BE49-F238E27FC236}">
                      <a16:creationId xmlns:a16="http://schemas.microsoft.com/office/drawing/2014/main" id="{252215E7-9B06-7E30-737C-2C3594E3585C}"/>
                    </a:ext>
                  </a:extLst>
                </p:cNvPr>
                <p:cNvSpPr/>
                <p:nvPr/>
              </p:nvSpPr>
              <p:spPr>
                <a:xfrm>
                  <a:off x="9759018" y="5372638"/>
                  <a:ext cx="90650" cy="93134"/>
                </a:xfrm>
                <a:custGeom>
                  <a:avLst/>
                  <a:gdLst>
                    <a:gd name="connsiteX0" fmla="*/ 1195 w 90650"/>
                    <a:gd name="connsiteY0" fmla="*/ 36926 h 93134"/>
                    <a:gd name="connsiteX1" fmla="*/ 55314 w 90650"/>
                    <a:gd name="connsiteY1" fmla="*/ 999 h 93134"/>
                    <a:gd name="connsiteX2" fmla="*/ 89646 w 90650"/>
                    <a:gd name="connsiteY2" fmla="*/ 56170 h 93134"/>
                    <a:gd name="connsiteX3" fmla="*/ 35528 w 90650"/>
                    <a:gd name="connsiteY3" fmla="*/ 92097 h 93134"/>
                    <a:gd name="connsiteX4" fmla="*/ 1195 w 90650"/>
                    <a:gd name="connsiteY4" fmla="*/ 36926 h 93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50" h="93134">
                      <a:moveTo>
                        <a:pt x="1195" y="36926"/>
                      </a:moveTo>
                      <a:cubicBezTo>
                        <a:pt x="6946" y="11817"/>
                        <a:pt x="31172" y="-4268"/>
                        <a:pt x="55314" y="999"/>
                      </a:cubicBezTo>
                      <a:cubicBezTo>
                        <a:pt x="79455" y="6265"/>
                        <a:pt x="94827" y="30947"/>
                        <a:pt x="89646" y="56170"/>
                      </a:cubicBezTo>
                      <a:cubicBezTo>
                        <a:pt x="84465" y="81393"/>
                        <a:pt x="60210" y="97478"/>
                        <a:pt x="35528" y="92097"/>
                      </a:cubicBezTo>
                      <a:cubicBezTo>
                        <a:pt x="10846" y="86717"/>
                        <a:pt x="-4527" y="62006"/>
                        <a:pt x="1195" y="36926"/>
                      </a:cubicBezTo>
                      <a:close/>
                    </a:path>
                  </a:pathLst>
                </a:custGeom>
                <a:grpFill/>
                <a:ln w="2845" cap="flat">
                  <a:noFill/>
                  <a:prstDash val="solid"/>
                  <a:miter/>
                </a:ln>
              </p:spPr>
              <p:txBody>
                <a:bodyPr rtlCol="0" anchor="ctr"/>
                <a:lstStyle/>
                <a:p>
                  <a:endParaRPr lang="en-US"/>
                </a:p>
              </p:txBody>
            </p:sp>
            <p:sp>
              <p:nvSpPr>
                <p:cNvPr id="1057" name="Freeform: Shape 1056">
                  <a:extLst>
                    <a:ext uri="{FF2B5EF4-FFF2-40B4-BE49-F238E27FC236}">
                      <a16:creationId xmlns:a16="http://schemas.microsoft.com/office/drawing/2014/main" id="{E7F06F7C-515E-0B94-8E9B-C1323EA818FA}"/>
                    </a:ext>
                  </a:extLst>
                </p:cNvPr>
                <p:cNvSpPr/>
                <p:nvPr/>
              </p:nvSpPr>
              <p:spPr>
                <a:xfrm>
                  <a:off x="9561695" y="5326618"/>
                  <a:ext cx="88144" cy="90684"/>
                </a:xfrm>
                <a:custGeom>
                  <a:avLst/>
                  <a:gdLst>
                    <a:gd name="connsiteX0" fmla="*/ 1632 w 88144"/>
                    <a:gd name="connsiteY0" fmla="*/ 33810 h 90684"/>
                    <a:gd name="connsiteX1" fmla="*/ 55551 w 88144"/>
                    <a:gd name="connsiteY1" fmla="*/ 1470 h 90684"/>
                    <a:gd name="connsiteX2" fmla="*/ 71037 w 88144"/>
                    <a:gd name="connsiteY2" fmla="*/ 9355 h 90684"/>
                    <a:gd name="connsiteX3" fmla="*/ 82111 w 88144"/>
                    <a:gd name="connsiteY3" fmla="*/ 22052 h 90684"/>
                    <a:gd name="connsiteX4" fmla="*/ 86724 w 88144"/>
                    <a:gd name="connsiteY4" fmla="*/ 56157 h 90684"/>
                    <a:gd name="connsiteX5" fmla="*/ 66312 w 88144"/>
                    <a:gd name="connsiteY5" fmla="*/ 84170 h 90684"/>
                    <a:gd name="connsiteX6" fmla="*/ 50227 w 88144"/>
                    <a:gd name="connsiteY6" fmla="*/ 90234 h 90684"/>
                    <a:gd name="connsiteX7" fmla="*/ 32662 w 88144"/>
                    <a:gd name="connsiteY7" fmla="*/ 89180 h 90684"/>
                    <a:gd name="connsiteX8" fmla="*/ 1632 w 88144"/>
                    <a:gd name="connsiteY8" fmla="*/ 33838 h 9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44" h="90684">
                      <a:moveTo>
                        <a:pt x="1632" y="33810"/>
                      </a:moveTo>
                      <a:cubicBezTo>
                        <a:pt x="8208" y="9669"/>
                        <a:pt x="32349" y="-4822"/>
                        <a:pt x="55551" y="1470"/>
                      </a:cubicBezTo>
                      <a:cubicBezTo>
                        <a:pt x="61359" y="3036"/>
                        <a:pt x="66568" y="5768"/>
                        <a:pt x="71037" y="9355"/>
                      </a:cubicBezTo>
                      <a:cubicBezTo>
                        <a:pt x="75536" y="12828"/>
                        <a:pt x="79293" y="17156"/>
                        <a:pt x="82111" y="22052"/>
                      </a:cubicBezTo>
                      <a:cubicBezTo>
                        <a:pt x="87776" y="31874"/>
                        <a:pt x="89770" y="44030"/>
                        <a:pt x="86724" y="56157"/>
                      </a:cubicBezTo>
                      <a:cubicBezTo>
                        <a:pt x="83677" y="68285"/>
                        <a:pt x="76105" y="78106"/>
                        <a:pt x="66312" y="84170"/>
                      </a:cubicBezTo>
                      <a:cubicBezTo>
                        <a:pt x="61415" y="87187"/>
                        <a:pt x="55949" y="89294"/>
                        <a:pt x="50227" y="90234"/>
                      </a:cubicBezTo>
                      <a:cubicBezTo>
                        <a:pt x="44533" y="91059"/>
                        <a:pt x="38584" y="90775"/>
                        <a:pt x="32662" y="89180"/>
                      </a:cubicBezTo>
                      <a:cubicBezTo>
                        <a:pt x="8948" y="82775"/>
                        <a:pt x="-4944" y="57979"/>
                        <a:pt x="1632" y="33838"/>
                      </a:cubicBezTo>
                      <a:close/>
                    </a:path>
                  </a:pathLst>
                </a:custGeom>
                <a:grpFill/>
                <a:ln w="2845" cap="flat">
                  <a:noFill/>
                  <a:prstDash val="solid"/>
                  <a:miter/>
                </a:ln>
              </p:spPr>
              <p:txBody>
                <a:bodyPr rtlCol="0" anchor="ctr"/>
                <a:lstStyle/>
                <a:p>
                  <a:endParaRPr lang="en-US"/>
                </a:p>
              </p:txBody>
            </p:sp>
            <p:sp>
              <p:nvSpPr>
                <p:cNvPr id="1058" name="Freeform: Shape 1057">
                  <a:extLst>
                    <a:ext uri="{FF2B5EF4-FFF2-40B4-BE49-F238E27FC236}">
                      <a16:creationId xmlns:a16="http://schemas.microsoft.com/office/drawing/2014/main" id="{BEE88C97-E4E9-494E-9F10-AEECC80E0AC9}"/>
                    </a:ext>
                  </a:extLst>
                </p:cNvPr>
                <p:cNvSpPr/>
                <p:nvPr/>
              </p:nvSpPr>
              <p:spPr>
                <a:xfrm>
                  <a:off x="9366376" y="5272435"/>
                  <a:ext cx="85776" cy="87655"/>
                </a:xfrm>
                <a:custGeom>
                  <a:avLst/>
                  <a:gdLst>
                    <a:gd name="connsiteX0" fmla="*/ 2114 w 85776"/>
                    <a:gd name="connsiteY0" fmla="*/ 31141 h 87655"/>
                    <a:gd name="connsiteX1" fmla="*/ 55806 w 85776"/>
                    <a:gd name="connsiteY1" fmla="*/ 1677 h 87655"/>
                    <a:gd name="connsiteX2" fmla="*/ 83903 w 85776"/>
                    <a:gd name="connsiteY2" fmla="*/ 55965 h 87655"/>
                    <a:gd name="connsiteX3" fmla="*/ 30070 w 85776"/>
                    <a:gd name="connsiteY3" fmla="*/ 85886 h 87655"/>
                    <a:gd name="connsiteX4" fmla="*/ 2114 w 85776"/>
                    <a:gd name="connsiteY4" fmla="*/ 31170 h 87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76" h="87655">
                      <a:moveTo>
                        <a:pt x="2114" y="31141"/>
                      </a:moveTo>
                      <a:cubicBezTo>
                        <a:pt x="9459" y="7939"/>
                        <a:pt x="33372" y="-4786"/>
                        <a:pt x="55806" y="1677"/>
                      </a:cubicBezTo>
                      <a:cubicBezTo>
                        <a:pt x="78181" y="8338"/>
                        <a:pt x="90765" y="32650"/>
                        <a:pt x="83903" y="55965"/>
                      </a:cubicBezTo>
                      <a:cubicBezTo>
                        <a:pt x="77043" y="79281"/>
                        <a:pt x="52930" y="92689"/>
                        <a:pt x="30070" y="85886"/>
                      </a:cubicBezTo>
                      <a:cubicBezTo>
                        <a:pt x="7153" y="79281"/>
                        <a:pt x="-5230" y="54314"/>
                        <a:pt x="2114" y="31170"/>
                      </a:cubicBezTo>
                      <a:close/>
                    </a:path>
                  </a:pathLst>
                </a:custGeom>
                <a:grpFill/>
                <a:ln w="2845" cap="flat">
                  <a:noFill/>
                  <a:prstDash val="solid"/>
                  <a:miter/>
                </a:ln>
              </p:spPr>
              <p:txBody>
                <a:bodyPr rtlCol="0" anchor="ctr"/>
                <a:lstStyle/>
                <a:p>
                  <a:endParaRPr lang="en-US"/>
                </a:p>
              </p:txBody>
            </p:sp>
            <p:sp>
              <p:nvSpPr>
                <p:cNvPr id="1059" name="Freeform: Shape 1058">
                  <a:extLst>
                    <a:ext uri="{FF2B5EF4-FFF2-40B4-BE49-F238E27FC236}">
                      <a16:creationId xmlns:a16="http://schemas.microsoft.com/office/drawing/2014/main" id="{2A0E37FB-4BFA-FA0C-5E2E-9F737C21008B}"/>
                    </a:ext>
                  </a:extLst>
                </p:cNvPr>
                <p:cNvSpPr/>
                <p:nvPr/>
              </p:nvSpPr>
              <p:spPr>
                <a:xfrm>
                  <a:off x="9173626" y="5209766"/>
                  <a:ext cx="83246" cy="85218"/>
                </a:xfrm>
                <a:custGeom>
                  <a:avLst/>
                  <a:gdLst>
                    <a:gd name="connsiteX0" fmla="*/ 2618 w 83246"/>
                    <a:gd name="connsiteY0" fmla="*/ 28789 h 85218"/>
                    <a:gd name="connsiteX1" fmla="*/ 55910 w 83246"/>
                    <a:gd name="connsiteY1" fmla="*/ 2256 h 85218"/>
                    <a:gd name="connsiteX2" fmla="*/ 80849 w 83246"/>
                    <a:gd name="connsiteY2" fmla="*/ 56346 h 85218"/>
                    <a:gd name="connsiteX3" fmla="*/ 27556 w 83246"/>
                    <a:gd name="connsiteY3" fmla="*/ 82878 h 85218"/>
                    <a:gd name="connsiteX4" fmla="*/ 2618 w 83246"/>
                    <a:gd name="connsiteY4" fmla="*/ 28789 h 85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46" h="85218">
                      <a:moveTo>
                        <a:pt x="2618" y="28789"/>
                      </a:moveTo>
                      <a:cubicBezTo>
                        <a:pt x="10675" y="6612"/>
                        <a:pt x="34531" y="-5259"/>
                        <a:pt x="55910" y="2256"/>
                      </a:cubicBezTo>
                      <a:cubicBezTo>
                        <a:pt x="77290" y="9800"/>
                        <a:pt x="88479" y="33998"/>
                        <a:pt x="80849" y="56346"/>
                      </a:cubicBezTo>
                      <a:cubicBezTo>
                        <a:pt x="73248" y="78694"/>
                        <a:pt x="49392" y="90565"/>
                        <a:pt x="27556" y="82878"/>
                      </a:cubicBezTo>
                      <a:cubicBezTo>
                        <a:pt x="5721" y="75192"/>
                        <a:pt x="-5438" y="50966"/>
                        <a:pt x="2618" y="28789"/>
                      </a:cubicBezTo>
                      <a:close/>
                    </a:path>
                  </a:pathLst>
                </a:custGeom>
                <a:grpFill/>
                <a:ln w="2845" cap="flat">
                  <a:noFill/>
                  <a:prstDash val="solid"/>
                  <a:miter/>
                </a:ln>
              </p:spPr>
              <p:txBody>
                <a:bodyPr rtlCol="0" anchor="ctr"/>
                <a:lstStyle/>
                <a:p>
                  <a:endParaRPr lang="en-US"/>
                </a:p>
              </p:txBody>
            </p:sp>
            <p:sp>
              <p:nvSpPr>
                <p:cNvPr id="1060" name="Freeform: Shape 1059">
                  <a:extLst>
                    <a:ext uri="{FF2B5EF4-FFF2-40B4-BE49-F238E27FC236}">
                      <a16:creationId xmlns:a16="http://schemas.microsoft.com/office/drawing/2014/main" id="{75B06E03-7DC8-9707-7DFD-BD37C9DF675E}"/>
                    </a:ext>
                  </a:extLst>
                </p:cNvPr>
                <p:cNvSpPr/>
                <p:nvPr/>
              </p:nvSpPr>
              <p:spPr>
                <a:xfrm>
                  <a:off x="8983712" y="5139468"/>
                  <a:ext cx="80721" cy="82771"/>
                </a:xfrm>
                <a:custGeom>
                  <a:avLst/>
                  <a:gdLst>
                    <a:gd name="connsiteX0" fmla="*/ 3161 w 80721"/>
                    <a:gd name="connsiteY0" fmla="*/ 26123 h 82771"/>
                    <a:gd name="connsiteX1" fmla="*/ 55742 w 80721"/>
                    <a:gd name="connsiteY1" fmla="*/ 2864 h 82771"/>
                    <a:gd name="connsiteX2" fmla="*/ 77805 w 80721"/>
                    <a:gd name="connsiteY2" fmla="*/ 56072 h 82771"/>
                    <a:gd name="connsiteX3" fmla="*/ 25054 w 80721"/>
                    <a:gd name="connsiteY3" fmla="*/ 79814 h 82771"/>
                    <a:gd name="connsiteX4" fmla="*/ 3161 w 80721"/>
                    <a:gd name="connsiteY4" fmla="*/ 26123 h 82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21" h="82771">
                      <a:moveTo>
                        <a:pt x="3161" y="26123"/>
                      </a:moveTo>
                      <a:cubicBezTo>
                        <a:pt x="11844" y="4943"/>
                        <a:pt x="35387" y="-5448"/>
                        <a:pt x="55742" y="2864"/>
                      </a:cubicBezTo>
                      <a:cubicBezTo>
                        <a:pt x="76011" y="11376"/>
                        <a:pt x="86118" y="34664"/>
                        <a:pt x="77805" y="56072"/>
                      </a:cubicBezTo>
                      <a:cubicBezTo>
                        <a:pt x="69578" y="77309"/>
                        <a:pt x="45722" y="88497"/>
                        <a:pt x="25054" y="79814"/>
                      </a:cubicBezTo>
                      <a:cubicBezTo>
                        <a:pt x="4300" y="71331"/>
                        <a:pt x="-5521" y="47303"/>
                        <a:pt x="3161" y="26123"/>
                      </a:cubicBezTo>
                      <a:close/>
                    </a:path>
                  </a:pathLst>
                </a:custGeom>
                <a:grpFill/>
                <a:ln w="2845" cap="flat">
                  <a:noFill/>
                  <a:prstDash val="solid"/>
                  <a:miter/>
                </a:ln>
              </p:spPr>
              <p:txBody>
                <a:bodyPr rtlCol="0" anchor="ctr"/>
                <a:lstStyle/>
                <a:p>
                  <a:endParaRPr lang="en-US"/>
                </a:p>
              </p:txBody>
            </p:sp>
            <p:sp>
              <p:nvSpPr>
                <p:cNvPr id="1061" name="Freeform: Shape 1060">
                  <a:extLst>
                    <a:ext uri="{FF2B5EF4-FFF2-40B4-BE49-F238E27FC236}">
                      <a16:creationId xmlns:a16="http://schemas.microsoft.com/office/drawing/2014/main" id="{675217C8-4481-CC7C-7CB6-0DA4432941D7}"/>
                    </a:ext>
                  </a:extLst>
                </p:cNvPr>
                <p:cNvSpPr/>
                <p:nvPr/>
              </p:nvSpPr>
              <p:spPr>
                <a:xfrm>
                  <a:off x="8796813" y="5061479"/>
                  <a:ext cx="78384" cy="79659"/>
                </a:xfrm>
                <a:custGeom>
                  <a:avLst/>
                  <a:gdLst>
                    <a:gd name="connsiteX0" fmla="*/ 3735 w 78384"/>
                    <a:gd name="connsiteY0" fmla="*/ 23717 h 79659"/>
                    <a:gd name="connsiteX1" fmla="*/ 55604 w 78384"/>
                    <a:gd name="connsiteY1" fmla="*/ 3163 h 79659"/>
                    <a:gd name="connsiteX2" fmla="*/ 74906 w 78384"/>
                    <a:gd name="connsiteY2" fmla="*/ 55403 h 79659"/>
                    <a:gd name="connsiteX3" fmla="*/ 22837 w 78384"/>
                    <a:gd name="connsiteY3" fmla="*/ 76412 h 79659"/>
                    <a:gd name="connsiteX4" fmla="*/ 3735 w 78384"/>
                    <a:gd name="connsiteY4" fmla="*/ 23717 h 7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84" h="79659">
                      <a:moveTo>
                        <a:pt x="3735" y="23717"/>
                      </a:moveTo>
                      <a:cubicBezTo>
                        <a:pt x="13016" y="3505"/>
                        <a:pt x="36019" y="-5206"/>
                        <a:pt x="55604" y="3163"/>
                      </a:cubicBezTo>
                      <a:cubicBezTo>
                        <a:pt x="75134" y="11704"/>
                        <a:pt x="83760" y="35105"/>
                        <a:pt x="74906" y="55403"/>
                      </a:cubicBezTo>
                      <a:cubicBezTo>
                        <a:pt x="66053" y="75700"/>
                        <a:pt x="42737" y="85123"/>
                        <a:pt x="22837" y="76412"/>
                      </a:cubicBezTo>
                      <a:cubicBezTo>
                        <a:pt x="2853" y="67872"/>
                        <a:pt x="-5460" y="43787"/>
                        <a:pt x="3735" y="23717"/>
                      </a:cubicBezTo>
                      <a:close/>
                    </a:path>
                  </a:pathLst>
                </a:custGeom>
                <a:grpFill/>
                <a:ln w="2845" cap="flat">
                  <a:noFill/>
                  <a:prstDash val="solid"/>
                  <a:miter/>
                </a:ln>
              </p:spPr>
              <p:txBody>
                <a:bodyPr rtlCol="0" anchor="ctr"/>
                <a:lstStyle/>
                <a:p>
                  <a:endParaRPr lang="en-US"/>
                </a:p>
              </p:txBody>
            </p:sp>
            <p:sp>
              <p:nvSpPr>
                <p:cNvPr id="1062" name="Freeform: Shape 1061">
                  <a:extLst>
                    <a:ext uri="{FF2B5EF4-FFF2-40B4-BE49-F238E27FC236}">
                      <a16:creationId xmlns:a16="http://schemas.microsoft.com/office/drawing/2014/main" id="{A771E382-FA3F-74BF-8E9D-2D074C04DF67}"/>
                    </a:ext>
                  </a:extLst>
                </p:cNvPr>
                <p:cNvSpPr/>
                <p:nvPr/>
              </p:nvSpPr>
              <p:spPr>
                <a:xfrm>
                  <a:off x="8613430" y="4975311"/>
                  <a:ext cx="75904" cy="77192"/>
                </a:xfrm>
                <a:custGeom>
                  <a:avLst/>
                  <a:gdLst>
                    <a:gd name="connsiteX0" fmla="*/ 4296 w 75904"/>
                    <a:gd name="connsiteY0" fmla="*/ 21777 h 77192"/>
                    <a:gd name="connsiteX1" fmla="*/ 55368 w 75904"/>
                    <a:gd name="connsiteY1" fmla="*/ 3785 h 77192"/>
                    <a:gd name="connsiteX2" fmla="*/ 71823 w 75904"/>
                    <a:gd name="connsiteY2" fmla="*/ 55312 h 77192"/>
                    <a:gd name="connsiteX3" fmla="*/ 20751 w 75904"/>
                    <a:gd name="connsiteY3" fmla="*/ 73304 h 77192"/>
                    <a:gd name="connsiteX4" fmla="*/ 4296 w 75904"/>
                    <a:gd name="connsiteY4" fmla="*/ 21777 h 77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04" h="77192">
                      <a:moveTo>
                        <a:pt x="4296" y="21777"/>
                      </a:moveTo>
                      <a:cubicBezTo>
                        <a:pt x="14032" y="2674"/>
                        <a:pt x="36892" y="-5382"/>
                        <a:pt x="55368" y="3785"/>
                      </a:cubicBezTo>
                      <a:cubicBezTo>
                        <a:pt x="73844" y="12951"/>
                        <a:pt x="81217" y="36039"/>
                        <a:pt x="71823" y="55312"/>
                      </a:cubicBezTo>
                      <a:cubicBezTo>
                        <a:pt x="62428" y="74585"/>
                        <a:pt x="39568" y="82642"/>
                        <a:pt x="20751" y="73304"/>
                      </a:cubicBezTo>
                      <a:cubicBezTo>
                        <a:pt x="1933" y="63967"/>
                        <a:pt x="-5440" y="40879"/>
                        <a:pt x="4296" y="21777"/>
                      </a:cubicBezTo>
                      <a:close/>
                    </a:path>
                  </a:pathLst>
                </a:custGeom>
                <a:grpFill/>
                <a:ln w="2845" cap="flat">
                  <a:noFill/>
                  <a:prstDash val="solid"/>
                  <a:miter/>
                </a:ln>
              </p:spPr>
              <p:txBody>
                <a:bodyPr rtlCol="0" anchor="ctr"/>
                <a:lstStyle/>
                <a:p>
                  <a:endParaRPr lang="en-US"/>
                </a:p>
              </p:txBody>
            </p:sp>
            <p:sp>
              <p:nvSpPr>
                <p:cNvPr id="1063" name="Freeform: Shape 1062">
                  <a:extLst>
                    <a:ext uri="{FF2B5EF4-FFF2-40B4-BE49-F238E27FC236}">
                      <a16:creationId xmlns:a16="http://schemas.microsoft.com/office/drawing/2014/main" id="{CEC99B5E-C387-8112-AB6F-33FFA1223C69}"/>
                    </a:ext>
                  </a:extLst>
                </p:cNvPr>
                <p:cNvSpPr/>
                <p:nvPr/>
              </p:nvSpPr>
              <p:spPr>
                <a:xfrm>
                  <a:off x="8433893" y="4881833"/>
                  <a:ext cx="73240" cy="74787"/>
                </a:xfrm>
                <a:custGeom>
                  <a:avLst/>
                  <a:gdLst>
                    <a:gd name="connsiteX0" fmla="*/ 4881 w 73240"/>
                    <a:gd name="connsiteY0" fmla="*/ 19544 h 74787"/>
                    <a:gd name="connsiteX1" fmla="*/ 54786 w 73240"/>
                    <a:gd name="connsiteY1" fmla="*/ 4456 h 74787"/>
                    <a:gd name="connsiteX2" fmla="*/ 71867 w 73240"/>
                    <a:gd name="connsiteY2" fmla="*/ 26605 h 74787"/>
                    <a:gd name="connsiteX3" fmla="*/ 68593 w 73240"/>
                    <a:gd name="connsiteY3" fmla="*/ 54959 h 74787"/>
                    <a:gd name="connsiteX4" fmla="*/ 46502 w 73240"/>
                    <a:gd name="connsiteY4" fmla="*/ 73236 h 74787"/>
                    <a:gd name="connsiteX5" fmla="*/ 18603 w 73240"/>
                    <a:gd name="connsiteY5" fmla="*/ 70218 h 74787"/>
                    <a:gd name="connsiteX6" fmla="*/ 4910 w 73240"/>
                    <a:gd name="connsiteY6" fmla="*/ 19573 h 7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40" h="74787">
                      <a:moveTo>
                        <a:pt x="4881" y="19544"/>
                      </a:moveTo>
                      <a:cubicBezTo>
                        <a:pt x="15044" y="1467"/>
                        <a:pt x="37392" y="-5280"/>
                        <a:pt x="54786" y="4456"/>
                      </a:cubicBezTo>
                      <a:cubicBezTo>
                        <a:pt x="63497" y="9324"/>
                        <a:pt x="69362" y="17437"/>
                        <a:pt x="71867" y="26605"/>
                      </a:cubicBezTo>
                      <a:cubicBezTo>
                        <a:pt x="74372" y="35714"/>
                        <a:pt x="73546" y="45821"/>
                        <a:pt x="68593" y="54959"/>
                      </a:cubicBezTo>
                      <a:cubicBezTo>
                        <a:pt x="63668" y="64040"/>
                        <a:pt x="55554" y="70474"/>
                        <a:pt x="46502" y="73236"/>
                      </a:cubicBezTo>
                      <a:cubicBezTo>
                        <a:pt x="37477" y="75968"/>
                        <a:pt x="27428" y="75171"/>
                        <a:pt x="18603" y="70218"/>
                      </a:cubicBezTo>
                      <a:cubicBezTo>
                        <a:pt x="867" y="60311"/>
                        <a:pt x="-5253" y="37622"/>
                        <a:pt x="4910" y="19573"/>
                      </a:cubicBezTo>
                      <a:close/>
                    </a:path>
                  </a:pathLst>
                </a:custGeom>
                <a:grpFill/>
                <a:ln w="2845" cap="flat">
                  <a:noFill/>
                  <a:prstDash val="solid"/>
                  <a:miter/>
                </a:ln>
              </p:spPr>
              <p:txBody>
                <a:bodyPr rtlCol="0" anchor="ctr"/>
                <a:lstStyle/>
                <a:p>
                  <a:endParaRPr lang="en-US"/>
                </a:p>
              </p:txBody>
            </p:sp>
            <p:sp>
              <p:nvSpPr>
                <p:cNvPr id="1064" name="Freeform: Shape 1063">
                  <a:extLst>
                    <a:ext uri="{FF2B5EF4-FFF2-40B4-BE49-F238E27FC236}">
                      <a16:creationId xmlns:a16="http://schemas.microsoft.com/office/drawing/2014/main" id="{429AE34C-F469-1D6C-2DCC-FD82A54BB400}"/>
                    </a:ext>
                  </a:extLst>
                </p:cNvPr>
                <p:cNvSpPr/>
                <p:nvPr/>
              </p:nvSpPr>
              <p:spPr>
                <a:xfrm>
                  <a:off x="8258215" y="4781208"/>
                  <a:ext cx="70990" cy="71816"/>
                </a:xfrm>
                <a:custGeom>
                  <a:avLst/>
                  <a:gdLst>
                    <a:gd name="connsiteX0" fmla="*/ 5508 w 70990"/>
                    <a:gd name="connsiteY0" fmla="*/ 17484 h 71816"/>
                    <a:gd name="connsiteX1" fmla="*/ 27628 w 70990"/>
                    <a:gd name="connsiteY1" fmla="*/ 1086 h 71816"/>
                    <a:gd name="connsiteX2" fmla="*/ 54217 w 70990"/>
                    <a:gd name="connsiteY2" fmla="*/ 4958 h 71816"/>
                    <a:gd name="connsiteX3" fmla="*/ 65747 w 70990"/>
                    <a:gd name="connsiteY3" fmla="*/ 53867 h 71816"/>
                    <a:gd name="connsiteX4" fmla="*/ 16696 w 70990"/>
                    <a:gd name="connsiteY4" fmla="*/ 66962 h 71816"/>
                    <a:gd name="connsiteX5" fmla="*/ 868 w 70990"/>
                    <a:gd name="connsiteY5" fmla="*/ 44814 h 71816"/>
                    <a:gd name="connsiteX6" fmla="*/ 5508 w 70990"/>
                    <a:gd name="connsiteY6" fmla="*/ 17513 h 7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90" h="71816">
                      <a:moveTo>
                        <a:pt x="5508" y="17484"/>
                      </a:moveTo>
                      <a:cubicBezTo>
                        <a:pt x="10746" y="8972"/>
                        <a:pt x="18831" y="3335"/>
                        <a:pt x="27628" y="1086"/>
                      </a:cubicBezTo>
                      <a:cubicBezTo>
                        <a:pt x="36453" y="-1191"/>
                        <a:pt x="45876" y="119"/>
                        <a:pt x="54217" y="4958"/>
                      </a:cubicBezTo>
                      <a:cubicBezTo>
                        <a:pt x="70786" y="14751"/>
                        <a:pt x="75967" y="36643"/>
                        <a:pt x="65747" y="53867"/>
                      </a:cubicBezTo>
                      <a:cubicBezTo>
                        <a:pt x="55527" y="71061"/>
                        <a:pt x="33578" y="76926"/>
                        <a:pt x="16696" y="66962"/>
                      </a:cubicBezTo>
                      <a:cubicBezTo>
                        <a:pt x="8213" y="62065"/>
                        <a:pt x="2917" y="53753"/>
                        <a:pt x="868" y="44814"/>
                      </a:cubicBezTo>
                      <a:cubicBezTo>
                        <a:pt x="-1125" y="35846"/>
                        <a:pt x="270" y="26025"/>
                        <a:pt x="5508" y="17513"/>
                      </a:cubicBezTo>
                      <a:close/>
                    </a:path>
                  </a:pathLst>
                </a:custGeom>
                <a:grpFill/>
                <a:ln w="2845" cap="flat">
                  <a:noFill/>
                  <a:prstDash val="solid"/>
                  <a:miter/>
                </a:ln>
              </p:spPr>
              <p:txBody>
                <a:bodyPr rtlCol="0" anchor="ctr"/>
                <a:lstStyle/>
                <a:p>
                  <a:endParaRPr lang="en-US"/>
                </a:p>
              </p:txBody>
            </p:sp>
            <p:sp>
              <p:nvSpPr>
                <p:cNvPr id="1065" name="Freeform: Shape 1064">
                  <a:extLst>
                    <a:ext uri="{FF2B5EF4-FFF2-40B4-BE49-F238E27FC236}">
                      <a16:creationId xmlns:a16="http://schemas.microsoft.com/office/drawing/2014/main" id="{8DEEC0E2-D2D4-F402-FD60-92AEFB6E9921}"/>
                    </a:ext>
                  </a:extLst>
                </p:cNvPr>
                <p:cNvSpPr/>
                <p:nvPr/>
              </p:nvSpPr>
              <p:spPr>
                <a:xfrm>
                  <a:off x="8086926" y="4673121"/>
                  <a:ext cx="68561" cy="69177"/>
                </a:xfrm>
                <a:custGeom>
                  <a:avLst/>
                  <a:gdLst>
                    <a:gd name="connsiteX0" fmla="*/ 6045 w 68561"/>
                    <a:gd name="connsiteY0" fmla="*/ 15883 h 69177"/>
                    <a:gd name="connsiteX1" fmla="*/ 53672 w 68561"/>
                    <a:gd name="connsiteY1" fmla="*/ 5407 h 69177"/>
                    <a:gd name="connsiteX2" fmla="*/ 62697 w 68561"/>
                    <a:gd name="connsiteY2" fmla="*/ 53176 h 69177"/>
                    <a:gd name="connsiteX3" fmla="*/ 15070 w 68561"/>
                    <a:gd name="connsiteY3" fmla="*/ 63653 h 69177"/>
                    <a:gd name="connsiteX4" fmla="*/ 6045 w 68561"/>
                    <a:gd name="connsiteY4" fmla="*/ 15883 h 69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1" h="69177">
                      <a:moveTo>
                        <a:pt x="6045" y="15883"/>
                      </a:moveTo>
                      <a:cubicBezTo>
                        <a:pt x="16835" y="-116"/>
                        <a:pt x="38157" y="-4814"/>
                        <a:pt x="53672" y="5407"/>
                      </a:cubicBezTo>
                      <a:cubicBezTo>
                        <a:pt x="69188" y="15627"/>
                        <a:pt x="73230" y="37007"/>
                        <a:pt x="62697" y="53176"/>
                      </a:cubicBezTo>
                      <a:cubicBezTo>
                        <a:pt x="52164" y="69346"/>
                        <a:pt x="30841" y="74044"/>
                        <a:pt x="15070" y="63653"/>
                      </a:cubicBezTo>
                      <a:cubicBezTo>
                        <a:pt x="-702" y="53262"/>
                        <a:pt x="-4744" y="31882"/>
                        <a:pt x="6045" y="15883"/>
                      </a:cubicBezTo>
                      <a:close/>
                    </a:path>
                  </a:pathLst>
                </a:custGeom>
                <a:grpFill/>
                <a:ln w="2845" cap="flat">
                  <a:noFill/>
                  <a:prstDash val="solid"/>
                  <a:miter/>
                </a:ln>
              </p:spPr>
              <p:txBody>
                <a:bodyPr rtlCol="0" anchor="ctr"/>
                <a:lstStyle/>
                <a:p>
                  <a:endParaRPr lang="en-US"/>
                </a:p>
              </p:txBody>
            </p:sp>
            <p:sp>
              <p:nvSpPr>
                <p:cNvPr id="1066" name="Freeform: Shape 1065">
                  <a:extLst>
                    <a:ext uri="{FF2B5EF4-FFF2-40B4-BE49-F238E27FC236}">
                      <a16:creationId xmlns:a16="http://schemas.microsoft.com/office/drawing/2014/main" id="{67C8F46F-8F87-B84B-0641-B99762C6CAAE}"/>
                    </a:ext>
                  </a:extLst>
                </p:cNvPr>
                <p:cNvSpPr/>
                <p:nvPr/>
              </p:nvSpPr>
              <p:spPr>
                <a:xfrm>
                  <a:off x="7920439" y="4558049"/>
                  <a:ext cx="65880" cy="66740"/>
                </a:xfrm>
                <a:custGeom>
                  <a:avLst/>
                  <a:gdLst>
                    <a:gd name="connsiteX0" fmla="*/ 6647 w 65880"/>
                    <a:gd name="connsiteY0" fmla="*/ 14065 h 66740"/>
                    <a:gd name="connsiteX1" fmla="*/ 52737 w 65880"/>
                    <a:gd name="connsiteY1" fmla="*/ 6065 h 66740"/>
                    <a:gd name="connsiteX2" fmla="*/ 59399 w 65880"/>
                    <a:gd name="connsiteY2" fmla="*/ 52554 h 66740"/>
                    <a:gd name="connsiteX3" fmla="*/ 13308 w 65880"/>
                    <a:gd name="connsiteY3" fmla="*/ 60553 h 66740"/>
                    <a:gd name="connsiteX4" fmla="*/ 6647 w 65880"/>
                    <a:gd name="connsiteY4" fmla="*/ 14065 h 6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80" h="66740">
                      <a:moveTo>
                        <a:pt x="6647" y="14065"/>
                      </a:moveTo>
                      <a:cubicBezTo>
                        <a:pt x="17664" y="-910"/>
                        <a:pt x="38304" y="-4497"/>
                        <a:pt x="52737" y="6065"/>
                      </a:cubicBezTo>
                      <a:cubicBezTo>
                        <a:pt x="67199" y="16598"/>
                        <a:pt x="70188" y="37437"/>
                        <a:pt x="59399" y="52554"/>
                      </a:cubicBezTo>
                      <a:cubicBezTo>
                        <a:pt x="48638" y="67699"/>
                        <a:pt x="27970" y="71286"/>
                        <a:pt x="13308" y="60553"/>
                      </a:cubicBezTo>
                      <a:cubicBezTo>
                        <a:pt x="-1381" y="49849"/>
                        <a:pt x="-4370" y="29011"/>
                        <a:pt x="6647" y="14065"/>
                      </a:cubicBezTo>
                      <a:close/>
                    </a:path>
                  </a:pathLst>
                </a:custGeom>
                <a:grpFill/>
                <a:ln w="2845" cap="flat">
                  <a:noFill/>
                  <a:prstDash val="solid"/>
                  <a:miter/>
                </a:ln>
              </p:spPr>
              <p:txBody>
                <a:bodyPr rtlCol="0" anchor="ctr"/>
                <a:lstStyle/>
                <a:p>
                  <a:endParaRPr lang="en-US"/>
                </a:p>
              </p:txBody>
            </p:sp>
            <p:sp>
              <p:nvSpPr>
                <p:cNvPr id="1067" name="Freeform: Shape 1066">
                  <a:extLst>
                    <a:ext uri="{FF2B5EF4-FFF2-40B4-BE49-F238E27FC236}">
                      <a16:creationId xmlns:a16="http://schemas.microsoft.com/office/drawing/2014/main" id="{28224DF8-D6D1-F127-A891-30B31D9FD847}"/>
                    </a:ext>
                  </a:extLst>
                </p:cNvPr>
                <p:cNvSpPr/>
                <p:nvPr/>
              </p:nvSpPr>
              <p:spPr>
                <a:xfrm>
                  <a:off x="7758676" y="4436392"/>
                  <a:ext cx="63461" cy="64039"/>
                </a:xfrm>
                <a:custGeom>
                  <a:avLst/>
                  <a:gdLst>
                    <a:gd name="connsiteX0" fmla="*/ 7224 w 63461"/>
                    <a:gd name="connsiteY0" fmla="*/ 12397 h 64039"/>
                    <a:gd name="connsiteX1" fmla="*/ 51691 w 63461"/>
                    <a:gd name="connsiteY1" fmla="*/ 6675 h 64039"/>
                    <a:gd name="connsiteX2" fmla="*/ 56502 w 63461"/>
                    <a:gd name="connsiteY2" fmla="*/ 51285 h 64039"/>
                    <a:gd name="connsiteX3" fmla="*/ 11665 w 63461"/>
                    <a:gd name="connsiteY3" fmla="*/ 57462 h 64039"/>
                    <a:gd name="connsiteX4" fmla="*/ 7224 w 63461"/>
                    <a:gd name="connsiteY4" fmla="*/ 12369 h 6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61" h="64039">
                      <a:moveTo>
                        <a:pt x="7224" y="12397"/>
                      </a:moveTo>
                      <a:cubicBezTo>
                        <a:pt x="18383" y="-1552"/>
                        <a:pt x="38282" y="-4114"/>
                        <a:pt x="51691" y="6675"/>
                      </a:cubicBezTo>
                      <a:cubicBezTo>
                        <a:pt x="65156" y="17379"/>
                        <a:pt x="67491" y="37136"/>
                        <a:pt x="56502" y="51285"/>
                      </a:cubicBezTo>
                      <a:cubicBezTo>
                        <a:pt x="45599" y="65348"/>
                        <a:pt x="25358" y="68337"/>
                        <a:pt x="11665" y="57462"/>
                      </a:cubicBezTo>
                      <a:cubicBezTo>
                        <a:pt x="-1943" y="46502"/>
                        <a:pt x="-3936" y="26318"/>
                        <a:pt x="7224" y="12369"/>
                      </a:cubicBezTo>
                      <a:close/>
                    </a:path>
                  </a:pathLst>
                </a:custGeom>
                <a:grpFill/>
                <a:ln w="2845" cap="flat">
                  <a:noFill/>
                  <a:prstDash val="solid"/>
                  <a:miter/>
                </a:ln>
              </p:spPr>
              <p:txBody>
                <a:bodyPr rtlCol="0" anchor="ctr"/>
                <a:lstStyle/>
                <a:p>
                  <a:endParaRPr lang="en-US"/>
                </a:p>
              </p:txBody>
            </p:sp>
            <p:sp>
              <p:nvSpPr>
                <p:cNvPr id="1068" name="Freeform: Shape 1067">
                  <a:extLst>
                    <a:ext uri="{FF2B5EF4-FFF2-40B4-BE49-F238E27FC236}">
                      <a16:creationId xmlns:a16="http://schemas.microsoft.com/office/drawing/2014/main" id="{2590D2A1-0F0B-969E-78BE-79AAED21B2F8}"/>
                    </a:ext>
                  </a:extLst>
                </p:cNvPr>
                <p:cNvSpPr/>
                <p:nvPr/>
              </p:nvSpPr>
              <p:spPr>
                <a:xfrm>
                  <a:off x="7601992" y="4308208"/>
                  <a:ext cx="61246" cy="61137"/>
                </a:xfrm>
                <a:custGeom>
                  <a:avLst/>
                  <a:gdLst>
                    <a:gd name="connsiteX0" fmla="*/ 7702 w 61246"/>
                    <a:gd name="connsiteY0" fmla="*/ 11022 h 61137"/>
                    <a:gd name="connsiteX1" fmla="*/ 50888 w 61246"/>
                    <a:gd name="connsiteY1" fmla="*/ 6922 h 61137"/>
                    <a:gd name="connsiteX2" fmla="*/ 53707 w 61246"/>
                    <a:gd name="connsiteY2" fmla="*/ 49966 h 61137"/>
                    <a:gd name="connsiteX3" fmla="*/ 10492 w 61246"/>
                    <a:gd name="connsiteY3" fmla="*/ 54094 h 61137"/>
                    <a:gd name="connsiteX4" fmla="*/ 7702 w 61246"/>
                    <a:gd name="connsiteY4" fmla="*/ 11022 h 61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46" h="61137">
                      <a:moveTo>
                        <a:pt x="7702" y="11022"/>
                      </a:moveTo>
                      <a:cubicBezTo>
                        <a:pt x="18890" y="-1846"/>
                        <a:pt x="38277" y="-3753"/>
                        <a:pt x="50888" y="6922"/>
                      </a:cubicBezTo>
                      <a:cubicBezTo>
                        <a:pt x="63500" y="17598"/>
                        <a:pt x="64781" y="36871"/>
                        <a:pt x="53707" y="49966"/>
                      </a:cubicBezTo>
                      <a:cubicBezTo>
                        <a:pt x="42661" y="63062"/>
                        <a:pt x="23302" y="64912"/>
                        <a:pt x="10492" y="54094"/>
                      </a:cubicBezTo>
                      <a:cubicBezTo>
                        <a:pt x="-2290" y="43248"/>
                        <a:pt x="-3600" y="24032"/>
                        <a:pt x="7702" y="11022"/>
                      </a:cubicBezTo>
                      <a:close/>
                    </a:path>
                  </a:pathLst>
                </a:custGeom>
                <a:grpFill/>
                <a:ln w="2845" cap="flat">
                  <a:noFill/>
                  <a:prstDash val="solid"/>
                  <a:miter/>
                </a:ln>
              </p:spPr>
              <p:txBody>
                <a:bodyPr rtlCol="0" anchor="ctr"/>
                <a:lstStyle/>
                <a:p>
                  <a:endParaRPr lang="en-US"/>
                </a:p>
              </p:txBody>
            </p:sp>
            <p:sp>
              <p:nvSpPr>
                <p:cNvPr id="1069" name="Freeform: Shape 1068">
                  <a:extLst>
                    <a:ext uri="{FF2B5EF4-FFF2-40B4-BE49-F238E27FC236}">
                      <a16:creationId xmlns:a16="http://schemas.microsoft.com/office/drawing/2014/main" id="{6C4DA7FD-32CB-9533-3EE7-6EDAB04280C7}"/>
                    </a:ext>
                  </a:extLst>
                </p:cNvPr>
                <p:cNvSpPr/>
                <p:nvPr/>
              </p:nvSpPr>
              <p:spPr>
                <a:xfrm>
                  <a:off x="7451066" y="4173388"/>
                  <a:ext cx="58551" cy="58692"/>
                </a:xfrm>
                <a:custGeom>
                  <a:avLst/>
                  <a:gdLst>
                    <a:gd name="connsiteX0" fmla="*/ 8202 w 58551"/>
                    <a:gd name="connsiteY0" fmla="*/ 9621 h 58692"/>
                    <a:gd name="connsiteX1" fmla="*/ 49595 w 58551"/>
                    <a:gd name="connsiteY1" fmla="*/ 7515 h 58692"/>
                    <a:gd name="connsiteX2" fmla="*/ 50477 w 58551"/>
                    <a:gd name="connsiteY2" fmla="*/ 48965 h 58692"/>
                    <a:gd name="connsiteX3" fmla="*/ 9084 w 58551"/>
                    <a:gd name="connsiteY3" fmla="*/ 51071 h 58692"/>
                    <a:gd name="connsiteX4" fmla="*/ 8202 w 58551"/>
                    <a:gd name="connsiteY4" fmla="*/ 9621 h 58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51" h="58692">
                      <a:moveTo>
                        <a:pt x="8202" y="9621"/>
                      </a:moveTo>
                      <a:cubicBezTo>
                        <a:pt x="19475" y="-2335"/>
                        <a:pt x="38008" y="-3275"/>
                        <a:pt x="49595" y="7515"/>
                      </a:cubicBezTo>
                      <a:cubicBezTo>
                        <a:pt x="61182" y="18304"/>
                        <a:pt x="61580" y="36866"/>
                        <a:pt x="50477" y="48965"/>
                      </a:cubicBezTo>
                      <a:cubicBezTo>
                        <a:pt x="39375" y="61064"/>
                        <a:pt x="20842" y="62003"/>
                        <a:pt x="9084" y="51071"/>
                      </a:cubicBezTo>
                      <a:cubicBezTo>
                        <a:pt x="-2673" y="40139"/>
                        <a:pt x="-3072" y="21578"/>
                        <a:pt x="8202" y="9621"/>
                      </a:cubicBezTo>
                      <a:close/>
                    </a:path>
                  </a:pathLst>
                </a:custGeom>
                <a:grpFill/>
                <a:ln w="2845" cap="flat">
                  <a:noFill/>
                  <a:prstDash val="solid"/>
                  <a:miter/>
                </a:ln>
              </p:spPr>
              <p:txBody>
                <a:bodyPr rtlCol="0" anchor="ctr"/>
                <a:lstStyle/>
                <a:p>
                  <a:endParaRPr lang="en-US"/>
                </a:p>
              </p:txBody>
            </p:sp>
            <p:sp>
              <p:nvSpPr>
                <p:cNvPr id="1070" name="Freeform: Shape 1069">
                  <a:extLst>
                    <a:ext uri="{FF2B5EF4-FFF2-40B4-BE49-F238E27FC236}">
                      <a16:creationId xmlns:a16="http://schemas.microsoft.com/office/drawing/2014/main" id="{E3CA0D88-8714-1882-DB84-B2E39D0B8F02}"/>
                    </a:ext>
                  </a:extLst>
                </p:cNvPr>
                <p:cNvSpPr/>
                <p:nvPr/>
              </p:nvSpPr>
              <p:spPr>
                <a:xfrm>
                  <a:off x="7305603" y="4032636"/>
                  <a:ext cx="55884" cy="56258"/>
                </a:xfrm>
                <a:custGeom>
                  <a:avLst/>
                  <a:gdLst>
                    <a:gd name="connsiteX0" fmla="*/ 8733 w 55884"/>
                    <a:gd name="connsiteY0" fmla="*/ 8317 h 56258"/>
                    <a:gd name="connsiteX1" fmla="*/ 48218 w 55884"/>
                    <a:gd name="connsiteY1" fmla="*/ 8061 h 56258"/>
                    <a:gd name="connsiteX2" fmla="*/ 55876 w 55884"/>
                    <a:gd name="connsiteY2" fmla="*/ 27846 h 56258"/>
                    <a:gd name="connsiteX3" fmla="*/ 47393 w 55884"/>
                    <a:gd name="connsiteY3" fmla="*/ 47746 h 56258"/>
                    <a:gd name="connsiteX4" fmla="*/ 27408 w 55884"/>
                    <a:gd name="connsiteY4" fmla="*/ 56258 h 56258"/>
                    <a:gd name="connsiteX5" fmla="*/ 7793 w 55884"/>
                    <a:gd name="connsiteY5" fmla="*/ 48087 h 56258"/>
                    <a:gd name="connsiteX6" fmla="*/ 8704 w 55884"/>
                    <a:gd name="connsiteY6" fmla="*/ 8288 h 5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84" h="56258">
                      <a:moveTo>
                        <a:pt x="8733" y="8317"/>
                      </a:moveTo>
                      <a:cubicBezTo>
                        <a:pt x="19949" y="-2672"/>
                        <a:pt x="37657" y="-2786"/>
                        <a:pt x="48218" y="8061"/>
                      </a:cubicBezTo>
                      <a:cubicBezTo>
                        <a:pt x="53513" y="13498"/>
                        <a:pt x="56047" y="20644"/>
                        <a:pt x="55876" y="27846"/>
                      </a:cubicBezTo>
                      <a:cubicBezTo>
                        <a:pt x="55705" y="35048"/>
                        <a:pt x="52944" y="42166"/>
                        <a:pt x="47393" y="47746"/>
                      </a:cubicBezTo>
                      <a:cubicBezTo>
                        <a:pt x="41870" y="53297"/>
                        <a:pt x="34553" y="56229"/>
                        <a:pt x="27408" y="56258"/>
                      </a:cubicBezTo>
                      <a:cubicBezTo>
                        <a:pt x="20263" y="56314"/>
                        <a:pt x="13145" y="53581"/>
                        <a:pt x="7793" y="48087"/>
                      </a:cubicBezTo>
                      <a:cubicBezTo>
                        <a:pt x="-2939" y="37098"/>
                        <a:pt x="-2541" y="19277"/>
                        <a:pt x="8704" y="8288"/>
                      </a:cubicBezTo>
                      <a:close/>
                    </a:path>
                  </a:pathLst>
                </a:custGeom>
                <a:grpFill/>
                <a:ln w="2845" cap="flat">
                  <a:noFill/>
                  <a:prstDash val="solid"/>
                  <a:miter/>
                </a:ln>
              </p:spPr>
              <p:txBody>
                <a:bodyPr rtlCol="0" anchor="ctr"/>
                <a:lstStyle/>
                <a:p>
                  <a:endParaRPr lang="en-US"/>
                </a:p>
              </p:txBody>
            </p:sp>
            <p:sp>
              <p:nvSpPr>
                <p:cNvPr id="1071" name="Freeform: Shape 1070">
                  <a:extLst>
                    <a:ext uri="{FF2B5EF4-FFF2-40B4-BE49-F238E27FC236}">
                      <a16:creationId xmlns:a16="http://schemas.microsoft.com/office/drawing/2014/main" id="{57DFA839-5EE4-3C8C-0F90-9F855801BD75}"/>
                    </a:ext>
                  </a:extLst>
                </p:cNvPr>
                <p:cNvSpPr/>
                <p:nvPr/>
              </p:nvSpPr>
              <p:spPr>
                <a:xfrm>
                  <a:off x="7165910" y="3886189"/>
                  <a:ext cx="53724" cy="53288"/>
                </a:xfrm>
                <a:custGeom>
                  <a:avLst/>
                  <a:gdLst>
                    <a:gd name="connsiteX0" fmla="*/ 9159 w 53724"/>
                    <a:gd name="connsiteY0" fmla="*/ 7128 h 53288"/>
                    <a:gd name="connsiteX1" fmla="*/ 46908 w 53724"/>
                    <a:gd name="connsiteY1" fmla="*/ 8324 h 53288"/>
                    <a:gd name="connsiteX2" fmla="*/ 44830 w 53724"/>
                    <a:gd name="connsiteY2" fmla="*/ 45930 h 53288"/>
                    <a:gd name="connsiteX3" fmla="*/ 6825 w 53724"/>
                    <a:gd name="connsiteY3" fmla="*/ 44934 h 53288"/>
                    <a:gd name="connsiteX4" fmla="*/ 9159 w 53724"/>
                    <a:gd name="connsiteY4" fmla="*/ 7099 h 5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24" h="53288">
                      <a:moveTo>
                        <a:pt x="9159" y="7128"/>
                      </a:moveTo>
                      <a:cubicBezTo>
                        <a:pt x="20347" y="-2950"/>
                        <a:pt x="36972" y="-2153"/>
                        <a:pt x="46908" y="8324"/>
                      </a:cubicBezTo>
                      <a:cubicBezTo>
                        <a:pt x="56758" y="18914"/>
                        <a:pt x="55818" y="35739"/>
                        <a:pt x="44830" y="45930"/>
                      </a:cubicBezTo>
                      <a:cubicBezTo>
                        <a:pt x="33812" y="56122"/>
                        <a:pt x="16817" y="55666"/>
                        <a:pt x="6825" y="44934"/>
                      </a:cubicBezTo>
                      <a:cubicBezTo>
                        <a:pt x="-3253" y="34287"/>
                        <a:pt x="-1915" y="17092"/>
                        <a:pt x="9159" y="7099"/>
                      </a:cubicBezTo>
                      <a:close/>
                    </a:path>
                  </a:pathLst>
                </a:custGeom>
                <a:grpFill/>
                <a:ln w="2845" cap="flat">
                  <a:noFill/>
                  <a:prstDash val="solid"/>
                  <a:miter/>
                </a:ln>
              </p:spPr>
              <p:txBody>
                <a:bodyPr rtlCol="0" anchor="ctr"/>
                <a:lstStyle/>
                <a:p>
                  <a:endParaRPr lang="en-US"/>
                </a:p>
              </p:txBody>
            </p:sp>
            <p:sp>
              <p:nvSpPr>
                <p:cNvPr id="1072" name="Freeform: Shape 1071">
                  <a:extLst>
                    <a:ext uri="{FF2B5EF4-FFF2-40B4-BE49-F238E27FC236}">
                      <a16:creationId xmlns:a16="http://schemas.microsoft.com/office/drawing/2014/main" id="{6E86A719-1EE0-8566-CBB8-1B4B3F96D6CB}"/>
                    </a:ext>
                  </a:extLst>
                </p:cNvPr>
                <p:cNvSpPr/>
                <p:nvPr/>
              </p:nvSpPr>
              <p:spPr>
                <a:xfrm>
                  <a:off x="7032709" y="3733812"/>
                  <a:ext cx="51139" cy="50779"/>
                </a:xfrm>
                <a:custGeom>
                  <a:avLst/>
                  <a:gdLst>
                    <a:gd name="connsiteX0" fmla="*/ 9413 w 51139"/>
                    <a:gd name="connsiteY0" fmla="*/ 6174 h 50779"/>
                    <a:gd name="connsiteX1" fmla="*/ 45397 w 51139"/>
                    <a:gd name="connsiteY1" fmla="*/ 8708 h 50779"/>
                    <a:gd name="connsiteX2" fmla="*/ 41810 w 51139"/>
                    <a:gd name="connsiteY2" fmla="*/ 44521 h 50779"/>
                    <a:gd name="connsiteX3" fmla="*/ 5826 w 51139"/>
                    <a:gd name="connsiteY3" fmla="*/ 41987 h 50779"/>
                    <a:gd name="connsiteX4" fmla="*/ 9413 w 51139"/>
                    <a:gd name="connsiteY4" fmla="*/ 6174 h 5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39" h="50779">
                      <a:moveTo>
                        <a:pt x="9413" y="6174"/>
                      </a:moveTo>
                      <a:cubicBezTo>
                        <a:pt x="20402" y="-2964"/>
                        <a:pt x="36515" y="-1825"/>
                        <a:pt x="45397" y="8708"/>
                      </a:cubicBezTo>
                      <a:cubicBezTo>
                        <a:pt x="54279" y="19241"/>
                        <a:pt x="52685" y="35269"/>
                        <a:pt x="41810" y="44521"/>
                      </a:cubicBezTo>
                      <a:cubicBezTo>
                        <a:pt x="30935" y="53773"/>
                        <a:pt x="14822" y="52634"/>
                        <a:pt x="5826" y="41987"/>
                      </a:cubicBezTo>
                      <a:cubicBezTo>
                        <a:pt x="-3170" y="31340"/>
                        <a:pt x="-1575" y="15312"/>
                        <a:pt x="9413" y="6174"/>
                      </a:cubicBezTo>
                      <a:close/>
                    </a:path>
                  </a:pathLst>
                </a:custGeom>
                <a:grpFill/>
                <a:ln w="2845" cap="flat">
                  <a:noFill/>
                  <a:prstDash val="solid"/>
                  <a:miter/>
                </a:ln>
              </p:spPr>
              <p:txBody>
                <a:bodyPr rtlCol="0" anchor="ctr"/>
                <a:lstStyle/>
                <a:p>
                  <a:endParaRPr lang="en-US"/>
                </a:p>
              </p:txBody>
            </p:sp>
            <p:sp>
              <p:nvSpPr>
                <p:cNvPr id="1073" name="Freeform: Shape 1072">
                  <a:extLst>
                    <a:ext uri="{FF2B5EF4-FFF2-40B4-BE49-F238E27FC236}">
                      <a16:creationId xmlns:a16="http://schemas.microsoft.com/office/drawing/2014/main" id="{3E1FD204-6D99-6C1F-EE72-2D0EA581E94E}"/>
                    </a:ext>
                  </a:extLst>
                </p:cNvPr>
                <p:cNvSpPr/>
                <p:nvPr/>
              </p:nvSpPr>
              <p:spPr>
                <a:xfrm>
                  <a:off x="6905801" y="3576142"/>
                  <a:ext cx="48499" cy="48312"/>
                </a:xfrm>
                <a:custGeom>
                  <a:avLst/>
                  <a:gdLst>
                    <a:gd name="connsiteX0" fmla="*/ 9781 w 48499"/>
                    <a:gd name="connsiteY0" fmla="*/ 5191 h 48312"/>
                    <a:gd name="connsiteX1" fmla="*/ 43714 w 48499"/>
                    <a:gd name="connsiteY1" fmla="*/ 9091 h 48312"/>
                    <a:gd name="connsiteX2" fmla="*/ 38789 w 48499"/>
                    <a:gd name="connsiteY2" fmla="*/ 43026 h 48312"/>
                    <a:gd name="connsiteX3" fmla="*/ 4855 w 48499"/>
                    <a:gd name="connsiteY3" fmla="*/ 39126 h 48312"/>
                    <a:gd name="connsiteX4" fmla="*/ 9781 w 48499"/>
                    <a:gd name="connsiteY4" fmla="*/ 5191 h 48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99" h="48312">
                      <a:moveTo>
                        <a:pt x="9781" y="5191"/>
                      </a:moveTo>
                      <a:cubicBezTo>
                        <a:pt x="20541" y="-3036"/>
                        <a:pt x="35744" y="-1300"/>
                        <a:pt x="43714" y="9091"/>
                      </a:cubicBezTo>
                      <a:cubicBezTo>
                        <a:pt x="51686" y="19482"/>
                        <a:pt x="49465" y="34684"/>
                        <a:pt x="38789" y="43026"/>
                      </a:cubicBezTo>
                      <a:cubicBezTo>
                        <a:pt x="28114" y="51395"/>
                        <a:pt x="12912" y="49630"/>
                        <a:pt x="4855" y="39126"/>
                      </a:cubicBezTo>
                      <a:cubicBezTo>
                        <a:pt x="-3201" y="28621"/>
                        <a:pt x="-1009" y="13419"/>
                        <a:pt x="9781" y="5191"/>
                      </a:cubicBezTo>
                      <a:close/>
                    </a:path>
                  </a:pathLst>
                </a:custGeom>
                <a:grpFill/>
                <a:ln w="2845" cap="flat">
                  <a:noFill/>
                  <a:prstDash val="solid"/>
                  <a:miter/>
                </a:ln>
              </p:spPr>
              <p:txBody>
                <a:bodyPr rtlCol="0" anchor="ctr"/>
                <a:lstStyle/>
                <a:p>
                  <a:endParaRPr lang="en-US"/>
                </a:p>
              </p:txBody>
            </p:sp>
            <p:sp>
              <p:nvSpPr>
                <p:cNvPr id="1074" name="Freeform: Shape 1073">
                  <a:extLst>
                    <a:ext uri="{FF2B5EF4-FFF2-40B4-BE49-F238E27FC236}">
                      <a16:creationId xmlns:a16="http://schemas.microsoft.com/office/drawing/2014/main" id="{5D442352-477E-D2A7-FD44-13375B292EB5}"/>
                    </a:ext>
                  </a:extLst>
                </p:cNvPr>
                <p:cNvSpPr/>
                <p:nvPr/>
              </p:nvSpPr>
              <p:spPr>
                <a:xfrm>
                  <a:off x="6785313" y="3413484"/>
                  <a:ext cx="46009" cy="45649"/>
                </a:xfrm>
                <a:custGeom>
                  <a:avLst/>
                  <a:gdLst>
                    <a:gd name="connsiteX0" fmla="*/ 10075 w 46009"/>
                    <a:gd name="connsiteY0" fmla="*/ 4327 h 45649"/>
                    <a:gd name="connsiteX1" fmla="*/ 41902 w 46009"/>
                    <a:gd name="connsiteY1" fmla="*/ 9423 h 45649"/>
                    <a:gd name="connsiteX2" fmla="*/ 36180 w 46009"/>
                    <a:gd name="connsiteY2" fmla="*/ 41165 h 45649"/>
                    <a:gd name="connsiteX3" fmla="*/ 3982 w 46009"/>
                    <a:gd name="connsiteY3" fmla="*/ 36354 h 45649"/>
                    <a:gd name="connsiteX4" fmla="*/ 10075 w 46009"/>
                    <a:gd name="connsiteY4" fmla="*/ 4327 h 4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9" h="45649">
                      <a:moveTo>
                        <a:pt x="10075" y="4327"/>
                      </a:moveTo>
                      <a:cubicBezTo>
                        <a:pt x="20580" y="-3046"/>
                        <a:pt x="34842" y="-769"/>
                        <a:pt x="41902" y="9423"/>
                      </a:cubicBezTo>
                      <a:cubicBezTo>
                        <a:pt x="49076" y="19529"/>
                        <a:pt x="46656" y="33649"/>
                        <a:pt x="36180" y="41165"/>
                      </a:cubicBezTo>
                      <a:cubicBezTo>
                        <a:pt x="25789" y="48652"/>
                        <a:pt x="11242" y="46574"/>
                        <a:pt x="3982" y="36354"/>
                      </a:cubicBezTo>
                      <a:cubicBezTo>
                        <a:pt x="-3163" y="26048"/>
                        <a:pt x="-430" y="11701"/>
                        <a:pt x="10075" y="4327"/>
                      </a:cubicBezTo>
                      <a:close/>
                    </a:path>
                  </a:pathLst>
                </a:custGeom>
                <a:grpFill/>
                <a:ln w="2845" cap="flat">
                  <a:noFill/>
                  <a:prstDash val="solid"/>
                  <a:miter/>
                </a:ln>
              </p:spPr>
              <p:txBody>
                <a:bodyPr rtlCol="0" anchor="ctr"/>
                <a:lstStyle/>
                <a:p>
                  <a:endParaRPr lang="en-US"/>
                </a:p>
              </p:txBody>
            </p:sp>
            <p:sp>
              <p:nvSpPr>
                <p:cNvPr id="1075" name="Freeform: Shape 1074">
                  <a:extLst>
                    <a:ext uri="{FF2B5EF4-FFF2-40B4-BE49-F238E27FC236}">
                      <a16:creationId xmlns:a16="http://schemas.microsoft.com/office/drawing/2014/main" id="{36AC05B5-38D8-8657-DB9A-CBCC5C270BAE}"/>
                    </a:ext>
                  </a:extLst>
                </p:cNvPr>
                <p:cNvSpPr/>
                <p:nvPr/>
              </p:nvSpPr>
              <p:spPr>
                <a:xfrm>
                  <a:off x="6671780" y="3245951"/>
                  <a:ext cx="43644" cy="42912"/>
                </a:xfrm>
                <a:custGeom>
                  <a:avLst/>
                  <a:gdLst>
                    <a:gd name="connsiteX0" fmla="*/ 10133 w 43644"/>
                    <a:gd name="connsiteY0" fmla="*/ 3613 h 42912"/>
                    <a:gd name="connsiteX1" fmla="*/ 40253 w 43644"/>
                    <a:gd name="connsiteY1" fmla="*/ 9449 h 42912"/>
                    <a:gd name="connsiteX2" fmla="*/ 33563 w 43644"/>
                    <a:gd name="connsiteY2" fmla="*/ 39227 h 42912"/>
                    <a:gd name="connsiteX3" fmla="*/ 3443 w 43644"/>
                    <a:gd name="connsiteY3" fmla="*/ 33391 h 42912"/>
                    <a:gd name="connsiteX4" fmla="*/ 10133 w 43644"/>
                    <a:gd name="connsiteY4" fmla="*/ 3613 h 42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4" h="42912">
                      <a:moveTo>
                        <a:pt x="10133" y="3613"/>
                      </a:moveTo>
                      <a:cubicBezTo>
                        <a:pt x="20325" y="-2934"/>
                        <a:pt x="33819" y="-344"/>
                        <a:pt x="40253" y="9449"/>
                      </a:cubicBezTo>
                      <a:cubicBezTo>
                        <a:pt x="46686" y="19242"/>
                        <a:pt x="43697" y="32565"/>
                        <a:pt x="33563" y="39227"/>
                      </a:cubicBezTo>
                      <a:cubicBezTo>
                        <a:pt x="23428" y="45888"/>
                        <a:pt x="9934" y="43269"/>
                        <a:pt x="3443" y="33391"/>
                      </a:cubicBezTo>
                      <a:cubicBezTo>
                        <a:pt x="-3076" y="23512"/>
                        <a:pt x="-58" y="10161"/>
                        <a:pt x="10133" y="3613"/>
                      </a:cubicBezTo>
                      <a:close/>
                    </a:path>
                  </a:pathLst>
                </a:custGeom>
                <a:grpFill/>
                <a:ln w="2845" cap="flat">
                  <a:noFill/>
                  <a:prstDash val="solid"/>
                  <a:miter/>
                </a:ln>
              </p:spPr>
              <p:txBody>
                <a:bodyPr rtlCol="0" anchor="ctr"/>
                <a:lstStyle/>
                <a:p>
                  <a:endParaRPr lang="en-US"/>
                </a:p>
              </p:txBody>
            </p:sp>
            <p:sp>
              <p:nvSpPr>
                <p:cNvPr id="1076" name="Freeform: Shape 1075">
                  <a:extLst>
                    <a:ext uri="{FF2B5EF4-FFF2-40B4-BE49-F238E27FC236}">
                      <a16:creationId xmlns:a16="http://schemas.microsoft.com/office/drawing/2014/main" id="{B2B1F8EF-B787-9605-4530-900D2ECA7F0B}"/>
                    </a:ext>
                  </a:extLst>
                </p:cNvPr>
                <p:cNvSpPr/>
                <p:nvPr/>
              </p:nvSpPr>
              <p:spPr>
                <a:xfrm>
                  <a:off x="6565411" y="3073683"/>
                  <a:ext cx="41007" cy="40462"/>
                </a:xfrm>
                <a:custGeom>
                  <a:avLst/>
                  <a:gdLst>
                    <a:gd name="connsiteX0" fmla="*/ 10317 w 41007"/>
                    <a:gd name="connsiteY0" fmla="*/ 2936 h 40462"/>
                    <a:gd name="connsiteX1" fmla="*/ 38301 w 41007"/>
                    <a:gd name="connsiteY1" fmla="*/ 9655 h 40462"/>
                    <a:gd name="connsiteX2" fmla="*/ 30728 w 41007"/>
                    <a:gd name="connsiteY2" fmla="*/ 37468 h 40462"/>
                    <a:gd name="connsiteX3" fmla="*/ 2744 w 41007"/>
                    <a:gd name="connsiteY3" fmla="*/ 30750 h 40462"/>
                    <a:gd name="connsiteX4" fmla="*/ 10317 w 41007"/>
                    <a:gd name="connsiteY4" fmla="*/ 2936 h 40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07" h="40462">
                      <a:moveTo>
                        <a:pt x="10317" y="2936"/>
                      </a:moveTo>
                      <a:cubicBezTo>
                        <a:pt x="20167" y="-2843"/>
                        <a:pt x="32693" y="175"/>
                        <a:pt x="38301" y="9655"/>
                      </a:cubicBezTo>
                      <a:cubicBezTo>
                        <a:pt x="43909" y="19135"/>
                        <a:pt x="40522" y="31604"/>
                        <a:pt x="30728" y="37468"/>
                      </a:cubicBezTo>
                      <a:cubicBezTo>
                        <a:pt x="20935" y="43333"/>
                        <a:pt x="8409" y="40315"/>
                        <a:pt x="2744" y="30750"/>
                      </a:cubicBezTo>
                      <a:cubicBezTo>
                        <a:pt x="-2921" y="21156"/>
                        <a:pt x="467" y="8715"/>
                        <a:pt x="10317" y="2936"/>
                      </a:cubicBezTo>
                      <a:close/>
                    </a:path>
                  </a:pathLst>
                </a:custGeom>
                <a:grpFill/>
                <a:ln w="2845" cap="flat">
                  <a:noFill/>
                  <a:prstDash val="solid"/>
                  <a:miter/>
                </a:ln>
              </p:spPr>
              <p:txBody>
                <a:bodyPr rtlCol="0" anchor="ctr"/>
                <a:lstStyle/>
                <a:p>
                  <a:endParaRPr lang="en-US"/>
                </a:p>
              </p:txBody>
            </p:sp>
            <p:sp>
              <p:nvSpPr>
                <p:cNvPr id="1077" name="Freeform: Shape 1076">
                  <a:extLst>
                    <a:ext uri="{FF2B5EF4-FFF2-40B4-BE49-F238E27FC236}">
                      <a16:creationId xmlns:a16="http://schemas.microsoft.com/office/drawing/2014/main" id="{28116836-7710-4A5B-7BAD-D2A260859D0B}"/>
                    </a:ext>
                  </a:extLst>
                </p:cNvPr>
                <p:cNvSpPr/>
                <p:nvPr/>
              </p:nvSpPr>
              <p:spPr>
                <a:xfrm>
                  <a:off x="6466002" y="2897282"/>
                  <a:ext cx="38358" cy="37998"/>
                </a:xfrm>
                <a:custGeom>
                  <a:avLst/>
                  <a:gdLst>
                    <a:gd name="connsiteX0" fmla="*/ 10428 w 38358"/>
                    <a:gd name="connsiteY0" fmla="*/ 2350 h 37998"/>
                    <a:gd name="connsiteX1" fmla="*/ 36249 w 38358"/>
                    <a:gd name="connsiteY1" fmla="*/ 9781 h 37998"/>
                    <a:gd name="connsiteX2" fmla="*/ 28021 w 38358"/>
                    <a:gd name="connsiteY2" fmla="*/ 35573 h 37998"/>
                    <a:gd name="connsiteX3" fmla="*/ 2144 w 38358"/>
                    <a:gd name="connsiteY3" fmla="*/ 28171 h 37998"/>
                    <a:gd name="connsiteX4" fmla="*/ 10428 w 38358"/>
                    <a:gd name="connsiteY4" fmla="*/ 2350 h 37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58" h="37998">
                      <a:moveTo>
                        <a:pt x="10428" y="2350"/>
                      </a:moveTo>
                      <a:cubicBezTo>
                        <a:pt x="19851" y="-2688"/>
                        <a:pt x="31438" y="642"/>
                        <a:pt x="36249" y="9781"/>
                      </a:cubicBezTo>
                      <a:cubicBezTo>
                        <a:pt x="41060" y="18919"/>
                        <a:pt x="37359" y="30477"/>
                        <a:pt x="28021" y="35573"/>
                      </a:cubicBezTo>
                      <a:cubicBezTo>
                        <a:pt x="18570" y="40726"/>
                        <a:pt x="7012" y="37395"/>
                        <a:pt x="2144" y="28171"/>
                      </a:cubicBezTo>
                      <a:cubicBezTo>
                        <a:pt x="-2724" y="18947"/>
                        <a:pt x="976" y="7389"/>
                        <a:pt x="10428" y="2350"/>
                      </a:cubicBezTo>
                      <a:close/>
                    </a:path>
                  </a:pathLst>
                </a:custGeom>
                <a:grpFill/>
                <a:ln w="2845" cap="flat">
                  <a:noFill/>
                  <a:prstDash val="solid"/>
                  <a:miter/>
                </a:ln>
              </p:spPr>
              <p:txBody>
                <a:bodyPr rtlCol="0" anchor="ctr"/>
                <a:lstStyle/>
                <a:p>
                  <a:endParaRPr lang="en-US"/>
                </a:p>
              </p:txBody>
            </p:sp>
            <p:sp>
              <p:nvSpPr>
                <p:cNvPr id="1078" name="Freeform: Shape 1077">
                  <a:extLst>
                    <a:ext uri="{FF2B5EF4-FFF2-40B4-BE49-F238E27FC236}">
                      <a16:creationId xmlns:a16="http://schemas.microsoft.com/office/drawing/2014/main" id="{EE68B11F-8754-AE18-AFAC-CE5C36AF6F30}"/>
                    </a:ext>
                  </a:extLst>
                </p:cNvPr>
                <p:cNvSpPr/>
                <p:nvPr/>
              </p:nvSpPr>
              <p:spPr>
                <a:xfrm>
                  <a:off x="6374032" y="2716975"/>
                  <a:ext cx="36047" cy="35192"/>
                </a:xfrm>
                <a:custGeom>
                  <a:avLst/>
                  <a:gdLst>
                    <a:gd name="connsiteX0" fmla="*/ 10218 w 36047"/>
                    <a:gd name="connsiteY0" fmla="*/ 1855 h 35192"/>
                    <a:gd name="connsiteX1" fmla="*/ 34273 w 36047"/>
                    <a:gd name="connsiteY1" fmla="*/ 9656 h 35192"/>
                    <a:gd name="connsiteX2" fmla="*/ 25847 w 36047"/>
                    <a:gd name="connsiteY2" fmla="*/ 33284 h 35192"/>
                    <a:gd name="connsiteX3" fmla="*/ 1791 w 36047"/>
                    <a:gd name="connsiteY3" fmla="*/ 25484 h 35192"/>
                    <a:gd name="connsiteX4" fmla="*/ 10218 w 36047"/>
                    <a:gd name="connsiteY4" fmla="*/ 1855 h 35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 h="35192">
                      <a:moveTo>
                        <a:pt x="10218" y="1855"/>
                      </a:moveTo>
                      <a:cubicBezTo>
                        <a:pt x="19213" y="-2472"/>
                        <a:pt x="29975" y="1030"/>
                        <a:pt x="34273" y="9656"/>
                      </a:cubicBezTo>
                      <a:cubicBezTo>
                        <a:pt x="38572" y="18282"/>
                        <a:pt x="34786" y="28872"/>
                        <a:pt x="25847" y="33284"/>
                      </a:cubicBezTo>
                      <a:cubicBezTo>
                        <a:pt x="16908" y="37697"/>
                        <a:pt x="6118" y="34195"/>
                        <a:pt x="1791" y="25484"/>
                      </a:cubicBezTo>
                      <a:cubicBezTo>
                        <a:pt x="-2536" y="16773"/>
                        <a:pt x="1250" y="6211"/>
                        <a:pt x="10218" y="1855"/>
                      </a:cubicBezTo>
                      <a:close/>
                    </a:path>
                  </a:pathLst>
                </a:custGeom>
                <a:grpFill/>
                <a:ln w="2845" cap="flat">
                  <a:noFill/>
                  <a:prstDash val="solid"/>
                  <a:miter/>
                </a:ln>
              </p:spPr>
              <p:txBody>
                <a:bodyPr rtlCol="0" anchor="ctr"/>
                <a:lstStyle/>
                <a:p>
                  <a:endParaRPr lang="en-US"/>
                </a:p>
              </p:txBody>
            </p:sp>
            <p:sp>
              <p:nvSpPr>
                <p:cNvPr id="1079" name="Freeform: Shape 1078">
                  <a:extLst>
                    <a:ext uri="{FF2B5EF4-FFF2-40B4-BE49-F238E27FC236}">
                      <a16:creationId xmlns:a16="http://schemas.microsoft.com/office/drawing/2014/main" id="{8FB46D56-E701-D11A-105E-F4FD9E271607}"/>
                    </a:ext>
                  </a:extLst>
                </p:cNvPr>
                <p:cNvSpPr/>
                <p:nvPr/>
              </p:nvSpPr>
              <p:spPr>
                <a:xfrm>
                  <a:off x="6289905" y="2532732"/>
                  <a:ext cx="33407" cy="32717"/>
                </a:xfrm>
                <a:custGeom>
                  <a:avLst/>
                  <a:gdLst>
                    <a:gd name="connsiteX0" fmla="*/ 10193 w 33407"/>
                    <a:gd name="connsiteY0" fmla="*/ 1425 h 32717"/>
                    <a:gd name="connsiteX1" fmla="*/ 32085 w 33407"/>
                    <a:gd name="connsiteY1" fmla="*/ 9624 h 32717"/>
                    <a:gd name="connsiteX2" fmla="*/ 23231 w 33407"/>
                    <a:gd name="connsiteY2" fmla="*/ 31260 h 32717"/>
                    <a:gd name="connsiteX3" fmla="*/ 1339 w 33407"/>
                    <a:gd name="connsiteY3" fmla="*/ 23061 h 32717"/>
                    <a:gd name="connsiteX4" fmla="*/ 10193 w 33407"/>
                    <a:gd name="connsiteY4" fmla="*/ 1425 h 32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7" h="32717">
                      <a:moveTo>
                        <a:pt x="10193" y="1425"/>
                      </a:moveTo>
                      <a:cubicBezTo>
                        <a:pt x="18705" y="-2248"/>
                        <a:pt x="28498" y="1425"/>
                        <a:pt x="32085" y="9624"/>
                      </a:cubicBezTo>
                      <a:cubicBezTo>
                        <a:pt x="35672" y="17822"/>
                        <a:pt x="31715" y="27502"/>
                        <a:pt x="23231" y="31260"/>
                      </a:cubicBezTo>
                      <a:cubicBezTo>
                        <a:pt x="14747" y="34989"/>
                        <a:pt x="4954" y="31316"/>
                        <a:pt x="1339" y="23061"/>
                      </a:cubicBezTo>
                      <a:cubicBezTo>
                        <a:pt x="-2277" y="14776"/>
                        <a:pt x="1681" y="5097"/>
                        <a:pt x="10193" y="1425"/>
                      </a:cubicBezTo>
                      <a:close/>
                    </a:path>
                  </a:pathLst>
                </a:custGeom>
                <a:grpFill/>
                <a:ln w="2845" cap="flat">
                  <a:noFill/>
                  <a:prstDash val="solid"/>
                  <a:miter/>
                </a:ln>
              </p:spPr>
              <p:txBody>
                <a:bodyPr rtlCol="0" anchor="ctr"/>
                <a:lstStyle/>
                <a:p>
                  <a:endParaRPr lang="en-US"/>
                </a:p>
              </p:txBody>
            </p:sp>
            <p:sp>
              <p:nvSpPr>
                <p:cNvPr id="1080" name="Freeform: Shape 1079">
                  <a:extLst>
                    <a:ext uri="{FF2B5EF4-FFF2-40B4-BE49-F238E27FC236}">
                      <a16:creationId xmlns:a16="http://schemas.microsoft.com/office/drawing/2014/main" id="{0D83C17E-3BF5-FC06-9C2F-FFC57941AFC2}"/>
                    </a:ext>
                  </a:extLst>
                </p:cNvPr>
                <p:cNvSpPr/>
                <p:nvPr/>
              </p:nvSpPr>
              <p:spPr>
                <a:xfrm>
                  <a:off x="6213271" y="2345226"/>
                  <a:ext cx="30756" cy="30238"/>
                </a:xfrm>
                <a:custGeom>
                  <a:avLst/>
                  <a:gdLst>
                    <a:gd name="connsiteX0" fmla="*/ 10048 w 30756"/>
                    <a:gd name="connsiteY0" fmla="*/ 1069 h 30238"/>
                    <a:gd name="connsiteX1" fmla="*/ 29805 w 30756"/>
                    <a:gd name="connsiteY1" fmla="*/ 9496 h 30238"/>
                    <a:gd name="connsiteX2" fmla="*/ 20723 w 30756"/>
                    <a:gd name="connsiteY2" fmla="*/ 29139 h 30238"/>
                    <a:gd name="connsiteX3" fmla="*/ 966 w 30756"/>
                    <a:gd name="connsiteY3" fmla="*/ 20712 h 30238"/>
                    <a:gd name="connsiteX4" fmla="*/ 10048 w 30756"/>
                    <a:gd name="connsiteY4" fmla="*/ 1069 h 3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56" h="30238">
                      <a:moveTo>
                        <a:pt x="10048" y="1069"/>
                      </a:moveTo>
                      <a:cubicBezTo>
                        <a:pt x="18019" y="-2006"/>
                        <a:pt x="26873" y="1781"/>
                        <a:pt x="29805" y="9496"/>
                      </a:cubicBezTo>
                      <a:cubicBezTo>
                        <a:pt x="32737" y="17210"/>
                        <a:pt x="28666" y="26007"/>
                        <a:pt x="20723" y="29139"/>
                      </a:cubicBezTo>
                      <a:cubicBezTo>
                        <a:pt x="12781" y="32270"/>
                        <a:pt x="3927" y="28484"/>
                        <a:pt x="966" y="20712"/>
                      </a:cubicBezTo>
                      <a:cubicBezTo>
                        <a:pt x="-1994" y="12940"/>
                        <a:pt x="2077" y="4144"/>
                        <a:pt x="10048" y="1069"/>
                      </a:cubicBezTo>
                      <a:close/>
                    </a:path>
                  </a:pathLst>
                </a:custGeom>
                <a:grpFill/>
                <a:ln w="2845" cap="flat">
                  <a:noFill/>
                  <a:prstDash val="solid"/>
                  <a:miter/>
                </a:ln>
              </p:spPr>
              <p:txBody>
                <a:bodyPr rtlCol="0" anchor="ctr"/>
                <a:lstStyle/>
                <a:p>
                  <a:endParaRPr lang="en-US"/>
                </a:p>
              </p:txBody>
            </p:sp>
            <p:sp>
              <p:nvSpPr>
                <p:cNvPr id="1081" name="Freeform: Shape 1080">
                  <a:extLst>
                    <a:ext uri="{FF2B5EF4-FFF2-40B4-BE49-F238E27FC236}">
                      <a16:creationId xmlns:a16="http://schemas.microsoft.com/office/drawing/2014/main" id="{B75BE0F1-5DDD-AC22-06D5-DB4EAD5931BF}"/>
                    </a:ext>
                  </a:extLst>
                </p:cNvPr>
                <p:cNvSpPr/>
                <p:nvPr/>
              </p:nvSpPr>
              <p:spPr>
                <a:xfrm>
                  <a:off x="6144379" y="2154782"/>
                  <a:ext cx="28363" cy="27544"/>
                </a:xfrm>
                <a:custGeom>
                  <a:avLst/>
                  <a:gdLst>
                    <a:gd name="connsiteX0" fmla="*/ 9619 w 28363"/>
                    <a:gd name="connsiteY0" fmla="*/ 776 h 27544"/>
                    <a:gd name="connsiteX1" fmla="*/ 27611 w 28363"/>
                    <a:gd name="connsiteY1" fmla="*/ 9174 h 27544"/>
                    <a:gd name="connsiteX2" fmla="*/ 18758 w 28363"/>
                    <a:gd name="connsiteY2" fmla="*/ 26739 h 27544"/>
                    <a:gd name="connsiteX3" fmla="*/ 766 w 28363"/>
                    <a:gd name="connsiteY3" fmla="*/ 18341 h 27544"/>
                    <a:gd name="connsiteX4" fmla="*/ 9619 w 28363"/>
                    <a:gd name="connsiteY4" fmla="*/ 776 h 2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3" h="27544">
                      <a:moveTo>
                        <a:pt x="9619" y="776"/>
                      </a:moveTo>
                      <a:cubicBezTo>
                        <a:pt x="17050" y="-1729"/>
                        <a:pt x="25078" y="2029"/>
                        <a:pt x="27611" y="9174"/>
                      </a:cubicBezTo>
                      <a:cubicBezTo>
                        <a:pt x="30116" y="16320"/>
                        <a:pt x="26159" y="24177"/>
                        <a:pt x="18758" y="26739"/>
                      </a:cubicBezTo>
                      <a:cubicBezTo>
                        <a:pt x="11356" y="29302"/>
                        <a:pt x="3299" y="25544"/>
                        <a:pt x="766" y="18341"/>
                      </a:cubicBezTo>
                      <a:cubicBezTo>
                        <a:pt x="-1768" y="11139"/>
                        <a:pt x="2189" y="3282"/>
                        <a:pt x="9619" y="776"/>
                      </a:cubicBezTo>
                      <a:close/>
                    </a:path>
                  </a:pathLst>
                </a:custGeom>
                <a:grpFill/>
                <a:ln w="2845" cap="flat">
                  <a:noFill/>
                  <a:prstDash val="solid"/>
                  <a:miter/>
                </a:ln>
              </p:spPr>
              <p:txBody>
                <a:bodyPr rtlCol="0" anchor="ctr"/>
                <a:lstStyle/>
                <a:p>
                  <a:endParaRPr lang="en-US"/>
                </a:p>
              </p:txBody>
            </p:sp>
            <p:sp>
              <p:nvSpPr>
                <p:cNvPr id="1082" name="Freeform: Shape 1081">
                  <a:extLst>
                    <a:ext uri="{FF2B5EF4-FFF2-40B4-BE49-F238E27FC236}">
                      <a16:creationId xmlns:a16="http://schemas.microsoft.com/office/drawing/2014/main" id="{DCE73E49-985B-8BCA-7B78-FE014887A59D}"/>
                    </a:ext>
                  </a:extLst>
                </p:cNvPr>
                <p:cNvSpPr/>
                <p:nvPr/>
              </p:nvSpPr>
              <p:spPr>
                <a:xfrm>
                  <a:off x="6083945" y="1961380"/>
                  <a:ext cx="25694" cy="25069"/>
                </a:xfrm>
                <a:custGeom>
                  <a:avLst/>
                  <a:gdLst>
                    <a:gd name="connsiteX0" fmla="*/ 9274 w 25694"/>
                    <a:gd name="connsiteY0" fmla="*/ 537 h 25069"/>
                    <a:gd name="connsiteX1" fmla="*/ 25188 w 25694"/>
                    <a:gd name="connsiteY1" fmla="*/ 8878 h 25069"/>
                    <a:gd name="connsiteX2" fmla="*/ 16420 w 25694"/>
                    <a:gd name="connsiteY2" fmla="*/ 24507 h 25069"/>
                    <a:gd name="connsiteX3" fmla="*/ 506 w 25694"/>
                    <a:gd name="connsiteY3" fmla="*/ 16166 h 25069"/>
                    <a:gd name="connsiteX4" fmla="*/ 9274 w 25694"/>
                    <a:gd name="connsiteY4" fmla="*/ 537 h 2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4" h="25069">
                      <a:moveTo>
                        <a:pt x="9274" y="537"/>
                      </a:moveTo>
                      <a:cubicBezTo>
                        <a:pt x="16106" y="-1456"/>
                        <a:pt x="23224" y="2273"/>
                        <a:pt x="25188" y="8878"/>
                      </a:cubicBezTo>
                      <a:cubicBezTo>
                        <a:pt x="27152" y="15482"/>
                        <a:pt x="23224" y="22486"/>
                        <a:pt x="16420" y="24507"/>
                      </a:cubicBezTo>
                      <a:cubicBezTo>
                        <a:pt x="9616" y="26557"/>
                        <a:pt x="2470" y="22827"/>
                        <a:pt x="506" y="16166"/>
                      </a:cubicBezTo>
                      <a:cubicBezTo>
                        <a:pt x="-1458" y="9533"/>
                        <a:pt x="2470" y="2529"/>
                        <a:pt x="9274" y="537"/>
                      </a:cubicBezTo>
                      <a:close/>
                    </a:path>
                  </a:pathLst>
                </a:custGeom>
                <a:grpFill/>
                <a:ln w="2845" cap="flat">
                  <a:noFill/>
                  <a:prstDash val="solid"/>
                  <a:miter/>
                </a:ln>
              </p:spPr>
              <p:txBody>
                <a:bodyPr rtlCol="0" anchor="ctr"/>
                <a:lstStyle/>
                <a:p>
                  <a:endParaRPr lang="en-US"/>
                </a:p>
              </p:txBody>
            </p:sp>
            <p:sp>
              <p:nvSpPr>
                <p:cNvPr id="1083" name="Freeform: Shape 1082">
                  <a:extLst>
                    <a:ext uri="{FF2B5EF4-FFF2-40B4-BE49-F238E27FC236}">
                      <a16:creationId xmlns:a16="http://schemas.microsoft.com/office/drawing/2014/main" id="{72166E9D-244C-AD33-2169-C7D9B24012E1}"/>
                    </a:ext>
                  </a:extLst>
                </p:cNvPr>
                <p:cNvSpPr/>
                <p:nvPr/>
              </p:nvSpPr>
              <p:spPr>
                <a:xfrm>
                  <a:off x="6031240" y="1765702"/>
                  <a:ext cx="23095" cy="22553"/>
                </a:xfrm>
                <a:custGeom>
                  <a:avLst/>
                  <a:gdLst>
                    <a:gd name="connsiteX0" fmla="*/ 8886 w 23095"/>
                    <a:gd name="connsiteY0" fmla="*/ 354 h 22553"/>
                    <a:gd name="connsiteX1" fmla="*/ 22779 w 23095"/>
                    <a:gd name="connsiteY1" fmla="*/ 8439 h 22553"/>
                    <a:gd name="connsiteX2" fmla="*/ 14210 w 23095"/>
                    <a:gd name="connsiteY2" fmla="*/ 22189 h 22553"/>
                    <a:gd name="connsiteX3" fmla="*/ 317 w 23095"/>
                    <a:gd name="connsiteY3" fmla="*/ 14104 h 22553"/>
                    <a:gd name="connsiteX4" fmla="*/ 8886 w 23095"/>
                    <a:gd name="connsiteY4" fmla="*/ 354 h 2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5" h="22553">
                      <a:moveTo>
                        <a:pt x="8886" y="354"/>
                      </a:moveTo>
                      <a:cubicBezTo>
                        <a:pt x="15092" y="-1184"/>
                        <a:pt x="21298" y="2432"/>
                        <a:pt x="22779" y="8439"/>
                      </a:cubicBezTo>
                      <a:cubicBezTo>
                        <a:pt x="24259" y="14446"/>
                        <a:pt x="20416" y="20595"/>
                        <a:pt x="14210" y="22189"/>
                      </a:cubicBezTo>
                      <a:cubicBezTo>
                        <a:pt x="8004" y="23755"/>
                        <a:pt x="1798" y="20139"/>
                        <a:pt x="317" y="14104"/>
                      </a:cubicBezTo>
                      <a:cubicBezTo>
                        <a:pt x="-1163" y="8069"/>
                        <a:pt x="2680" y="1891"/>
                        <a:pt x="8886" y="354"/>
                      </a:cubicBezTo>
                      <a:close/>
                    </a:path>
                  </a:pathLst>
                </a:custGeom>
                <a:grpFill/>
                <a:ln w="2845" cap="flat">
                  <a:noFill/>
                  <a:prstDash val="solid"/>
                  <a:miter/>
                </a:ln>
              </p:spPr>
              <p:txBody>
                <a:bodyPr rtlCol="0" anchor="ctr"/>
                <a:lstStyle/>
                <a:p>
                  <a:endParaRPr lang="en-US"/>
                </a:p>
              </p:txBody>
            </p:sp>
            <p:sp>
              <p:nvSpPr>
                <p:cNvPr id="1084" name="Freeform: Shape 1083">
                  <a:extLst>
                    <a:ext uri="{FF2B5EF4-FFF2-40B4-BE49-F238E27FC236}">
                      <a16:creationId xmlns:a16="http://schemas.microsoft.com/office/drawing/2014/main" id="{F7CE0D40-8AA4-47A5-266E-7B0C1D726948}"/>
                    </a:ext>
                  </a:extLst>
                </p:cNvPr>
                <p:cNvSpPr/>
                <p:nvPr/>
              </p:nvSpPr>
              <p:spPr>
                <a:xfrm>
                  <a:off x="5986697" y="1568011"/>
                  <a:ext cx="20570" cy="19948"/>
                </a:xfrm>
                <a:custGeom>
                  <a:avLst/>
                  <a:gdLst>
                    <a:gd name="connsiteX0" fmla="*/ 8164 w 20570"/>
                    <a:gd name="connsiteY0" fmla="*/ 219 h 19948"/>
                    <a:gd name="connsiteX1" fmla="*/ 20349 w 20570"/>
                    <a:gd name="connsiteY1" fmla="*/ 7877 h 19948"/>
                    <a:gd name="connsiteX2" fmla="*/ 12406 w 20570"/>
                    <a:gd name="connsiteY2" fmla="*/ 19720 h 19948"/>
                    <a:gd name="connsiteX3" fmla="*/ 222 w 20570"/>
                    <a:gd name="connsiteY3" fmla="*/ 12062 h 19948"/>
                    <a:gd name="connsiteX4" fmla="*/ 8164 w 20570"/>
                    <a:gd name="connsiteY4" fmla="*/ 219 h 1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0" h="19948">
                      <a:moveTo>
                        <a:pt x="8164" y="219"/>
                      </a:moveTo>
                      <a:cubicBezTo>
                        <a:pt x="13716" y="-920"/>
                        <a:pt x="19182" y="2496"/>
                        <a:pt x="20349" y="7877"/>
                      </a:cubicBezTo>
                      <a:cubicBezTo>
                        <a:pt x="21516" y="13257"/>
                        <a:pt x="17957" y="18552"/>
                        <a:pt x="12406" y="19720"/>
                      </a:cubicBezTo>
                      <a:cubicBezTo>
                        <a:pt x="6855" y="20887"/>
                        <a:pt x="1389" y="17471"/>
                        <a:pt x="222" y="12062"/>
                      </a:cubicBezTo>
                      <a:cubicBezTo>
                        <a:pt x="-946" y="6653"/>
                        <a:pt x="2613" y="1358"/>
                        <a:pt x="8164" y="219"/>
                      </a:cubicBezTo>
                      <a:close/>
                    </a:path>
                  </a:pathLst>
                </a:custGeom>
                <a:grpFill/>
                <a:ln w="2845" cap="flat">
                  <a:noFill/>
                  <a:prstDash val="solid"/>
                  <a:miter/>
                </a:ln>
              </p:spPr>
              <p:txBody>
                <a:bodyPr rtlCol="0" anchor="ctr"/>
                <a:lstStyle/>
                <a:p>
                  <a:endParaRPr lang="en-US"/>
                </a:p>
              </p:txBody>
            </p:sp>
            <p:sp>
              <p:nvSpPr>
                <p:cNvPr id="1085" name="Freeform: Shape 1084">
                  <a:extLst>
                    <a:ext uri="{FF2B5EF4-FFF2-40B4-BE49-F238E27FC236}">
                      <a16:creationId xmlns:a16="http://schemas.microsoft.com/office/drawing/2014/main" id="{579329B2-4E50-D08D-C57C-700AC13B3273}"/>
                    </a:ext>
                  </a:extLst>
                </p:cNvPr>
                <p:cNvSpPr/>
                <p:nvPr/>
              </p:nvSpPr>
              <p:spPr>
                <a:xfrm>
                  <a:off x="5950788" y="1368460"/>
                  <a:ext cx="17943" cy="17474"/>
                </a:xfrm>
                <a:custGeom>
                  <a:avLst/>
                  <a:gdLst>
                    <a:gd name="connsiteX0" fmla="*/ 7548 w 17943"/>
                    <a:gd name="connsiteY0" fmla="*/ 122 h 17474"/>
                    <a:gd name="connsiteX1" fmla="*/ 17825 w 17943"/>
                    <a:gd name="connsiteY1" fmla="*/ 7268 h 17474"/>
                    <a:gd name="connsiteX2" fmla="*/ 10395 w 17943"/>
                    <a:gd name="connsiteY2" fmla="*/ 17345 h 17474"/>
                    <a:gd name="connsiteX3" fmla="*/ 118 w 17943"/>
                    <a:gd name="connsiteY3" fmla="*/ 10200 h 17474"/>
                    <a:gd name="connsiteX4" fmla="*/ 7548 w 17943"/>
                    <a:gd name="connsiteY4" fmla="*/ 122 h 17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43" h="17474">
                      <a:moveTo>
                        <a:pt x="7548" y="122"/>
                      </a:moveTo>
                      <a:cubicBezTo>
                        <a:pt x="12445" y="-675"/>
                        <a:pt x="17057" y="2513"/>
                        <a:pt x="17825" y="7268"/>
                      </a:cubicBezTo>
                      <a:cubicBezTo>
                        <a:pt x="18622" y="12022"/>
                        <a:pt x="15292" y="16520"/>
                        <a:pt x="10395" y="17345"/>
                      </a:cubicBezTo>
                      <a:cubicBezTo>
                        <a:pt x="5498" y="18171"/>
                        <a:pt x="886" y="14954"/>
                        <a:pt x="118" y="10200"/>
                      </a:cubicBezTo>
                      <a:cubicBezTo>
                        <a:pt x="-679" y="5446"/>
                        <a:pt x="2652" y="919"/>
                        <a:pt x="7548" y="122"/>
                      </a:cubicBezTo>
                      <a:close/>
                    </a:path>
                  </a:pathLst>
                </a:custGeom>
                <a:grpFill/>
                <a:ln w="2845" cap="flat">
                  <a:noFill/>
                  <a:prstDash val="solid"/>
                  <a:miter/>
                </a:ln>
              </p:spPr>
              <p:txBody>
                <a:bodyPr rtlCol="0" anchor="ctr"/>
                <a:lstStyle/>
                <a:p>
                  <a:endParaRPr lang="en-US"/>
                </a:p>
              </p:txBody>
            </p:sp>
            <p:sp>
              <p:nvSpPr>
                <p:cNvPr id="1086" name="Freeform: Shape 1085">
                  <a:extLst>
                    <a:ext uri="{FF2B5EF4-FFF2-40B4-BE49-F238E27FC236}">
                      <a16:creationId xmlns:a16="http://schemas.microsoft.com/office/drawing/2014/main" id="{A450709A-4753-5B5F-37A5-71CCBC2AAE5B}"/>
                    </a:ext>
                  </a:extLst>
                </p:cNvPr>
                <p:cNvSpPr/>
                <p:nvPr/>
              </p:nvSpPr>
              <p:spPr>
                <a:xfrm>
                  <a:off x="5922762" y="1167651"/>
                  <a:ext cx="15349" cy="14926"/>
                </a:xfrm>
                <a:custGeom>
                  <a:avLst/>
                  <a:gdLst>
                    <a:gd name="connsiteX0" fmla="*/ 6821 w 15349"/>
                    <a:gd name="connsiteY0" fmla="*/ 59 h 14926"/>
                    <a:gd name="connsiteX1" fmla="*/ 15304 w 15349"/>
                    <a:gd name="connsiteY1" fmla="*/ 6521 h 14926"/>
                    <a:gd name="connsiteX2" fmla="*/ 8529 w 15349"/>
                    <a:gd name="connsiteY2" fmla="*/ 14862 h 14926"/>
                    <a:gd name="connsiteX3" fmla="*/ 45 w 15349"/>
                    <a:gd name="connsiteY3" fmla="*/ 8400 h 14926"/>
                    <a:gd name="connsiteX4" fmla="*/ 6821 w 15349"/>
                    <a:gd name="connsiteY4" fmla="*/ 59 h 14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9" h="14926">
                      <a:moveTo>
                        <a:pt x="6821" y="59"/>
                      </a:moveTo>
                      <a:cubicBezTo>
                        <a:pt x="11034" y="-454"/>
                        <a:pt x="14821" y="2450"/>
                        <a:pt x="15304" y="6521"/>
                      </a:cubicBezTo>
                      <a:cubicBezTo>
                        <a:pt x="15760" y="10620"/>
                        <a:pt x="12742" y="14350"/>
                        <a:pt x="8529" y="14862"/>
                      </a:cubicBezTo>
                      <a:cubicBezTo>
                        <a:pt x="4316" y="15403"/>
                        <a:pt x="530" y="12499"/>
                        <a:pt x="45" y="8400"/>
                      </a:cubicBezTo>
                      <a:cubicBezTo>
                        <a:pt x="-410" y="4300"/>
                        <a:pt x="2608" y="571"/>
                        <a:pt x="6821" y="59"/>
                      </a:cubicBezTo>
                      <a:close/>
                    </a:path>
                  </a:pathLst>
                </a:custGeom>
                <a:grpFill/>
                <a:ln w="2845" cap="flat">
                  <a:noFill/>
                  <a:prstDash val="solid"/>
                  <a:miter/>
                </a:ln>
              </p:spPr>
              <p:txBody>
                <a:bodyPr rtlCol="0" anchor="ctr"/>
                <a:lstStyle/>
                <a:p>
                  <a:endParaRPr lang="en-US"/>
                </a:p>
              </p:txBody>
            </p:sp>
            <p:sp>
              <p:nvSpPr>
                <p:cNvPr id="1087" name="Freeform: Shape 1086">
                  <a:extLst>
                    <a:ext uri="{FF2B5EF4-FFF2-40B4-BE49-F238E27FC236}">
                      <a16:creationId xmlns:a16="http://schemas.microsoft.com/office/drawing/2014/main" id="{238405FD-991C-123C-A6B7-EBFA0CCFCC8D}"/>
                    </a:ext>
                  </a:extLst>
                </p:cNvPr>
                <p:cNvSpPr/>
                <p:nvPr/>
              </p:nvSpPr>
              <p:spPr>
                <a:xfrm>
                  <a:off x="5903282" y="965763"/>
                  <a:ext cx="12776" cy="12398"/>
                </a:xfrm>
                <a:custGeom>
                  <a:avLst/>
                  <a:gdLst>
                    <a:gd name="connsiteX0" fmla="*/ 5833 w 12776"/>
                    <a:gd name="connsiteY0" fmla="*/ 22 h 12398"/>
                    <a:gd name="connsiteX1" fmla="*/ 12751 w 12776"/>
                    <a:gd name="connsiteY1" fmla="*/ 5687 h 12398"/>
                    <a:gd name="connsiteX2" fmla="*/ 6943 w 12776"/>
                    <a:gd name="connsiteY2" fmla="*/ 12377 h 12398"/>
                    <a:gd name="connsiteX3" fmla="*/ 25 w 12776"/>
                    <a:gd name="connsiteY3" fmla="*/ 6712 h 12398"/>
                    <a:gd name="connsiteX4" fmla="*/ 5833 w 12776"/>
                    <a:gd name="connsiteY4" fmla="*/ 22 h 12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6" h="12398">
                      <a:moveTo>
                        <a:pt x="5833" y="22"/>
                      </a:moveTo>
                      <a:cubicBezTo>
                        <a:pt x="9363" y="-263"/>
                        <a:pt x="12438" y="2271"/>
                        <a:pt x="12751" y="5687"/>
                      </a:cubicBezTo>
                      <a:cubicBezTo>
                        <a:pt x="13064" y="9103"/>
                        <a:pt x="10445" y="12092"/>
                        <a:pt x="6943" y="12377"/>
                      </a:cubicBezTo>
                      <a:cubicBezTo>
                        <a:pt x="3442" y="12662"/>
                        <a:pt x="339" y="10128"/>
                        <a:pt x="25" y="6712"/>
                      </a:cubicBezTo>
                      <a:cubicBezTo>
                        <a:pt x="-288" y="3296"/>
                        <a:pt x="2331" y="307"/>
                        <a:pt x="5833" y="22"/>
                      </a:cubicBezTo>
                      <a:close/>
                    </a:path>
                  </a:pathLst>
                </a:custGeom>
                <a:grpFill/>
                <a:ln w="2845" cap="flat">
                  <a:noFill/>
                  <a:prstDash val="solid"/>
                  <a:miter/>
                </a:ln>
              </p:spPr>
              <p:txBody>
                <a:bodyPr rtlCol="0" anchor="ctr"/>
                <a:lstStyle/>
                <a:p>
                  <a:endParaRPr lang="en-US"/>
                </a:p>
              </p:txBody>
            </p:sp>
            <p:sp>
              <p:nvSpPr>
                <p:cNvPr id="1088" name="Freeform: Shape 1087">
                  <a:extLst>
                    <a:ext uri="{FF2B5EF4-FFF2-40B4-BE49-F238E27FC236}">
                      <a16:creationId xmlns:a16="http://schemas.microsoft.com/office/drawing/2014/main" id="{B0076CDA-4215-3858-84C7-45993A43CC4B}"/>
                    </a:ext>
                  </a:extLst>
                </p:cNvPr>
                <p:cNvSpPr/>
                <p:nvPr/>
              </p:nvSpPr>
              <p:spPr>
                <a:xfrm>
                  <a:off x="5892144" y="763200"/>
                  <a:ext cx="10171" cy="9887"/>
                </a:xfrm>
                <a:custGeom>
                  <a:avLst/>
                  <a:gdLst>
                    <a:gd name="connsiteX0" fmla="*/ 4901 w 10171"/>
                    <a:gd name="connsiteY0" fmla="*/ 4 h 9887"/>
                    <a:gd name="connsiteX1" fmla="*/ 10167 w 10171"/>
                    <a:gd name="connsiteY1" fmla="*/ 4730 h 9887"/>
                    <a:gd name="connsiteX2" fmla="*/ 5271 w 10171"/>
                    <a:gd name="connsiteY2" fmla="*/ 9883 h 9887"/>
                    <a:gd name="connsiteX3" fmla="*/ 4 w 10171"/>
                    <a:gd name="connsiteY3" fmla="*/ 5157 h 9887"/>
                    <a:gd name="connsiteX4" fmla="*/ 4901 w 10171"/>
                    <a:gd name="connsiteY4" fmla="*/ 4 h 9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1" h="9887">
                      <a:moveTo>
                        <a:pt x="4901" y="4"/>
                      </a:moveTo>
                      <a:cubicBezTo>
                        <a:pt x="7719" y="-109"/>
                        <a:pt x="10082" y="1997"/>
                        <a:pt x="10167" y="4730"/>
                      </a:cubicBezTo>
                      <a:cubicBezTo>
                        <a:pt x="10281" y="7463"/>
                        <a:pt x="8089" y="9769"/>
                        <a:pt x="5271" y="9883"/>
                      </a:cubicBezTo>
                      <a:cubicBezTo>
                        <a:pt x="2452" y="9997"/>
                        <a:pt x="89" y="7890"/>
                        <a:pt x="4" y="5157"/>
                      </a:cubicBezTo>
                      <a:cubicBezTo>
                        <a:pt x="-110" y="2424"/>
                        <a:pt x="2082" y="118"/>
                        <a:pt x="4901" y="4"/>
                      </a:cubicBezTo>
                      <a:close/>
                    </a:path>
                  </a:pathLst>
                </a:custGeom>
                <a:grpFill/>
                <a:ln w="2845" cap="flat">
                  <a:noFill/>
                  <a:prstDash val="solid"/>
                  <a:miter/>
                </a:ln>
              </p:spPr>
              <p:txBody>
                <a:bodyPr rtlCol="0" anchor="ctr"/>
                <a:lstStyle/>
                <a:p>
                  <a:endParaRPr lang="en-US"/>
                </a:p>
              </p:txBody>
            </p:sp>
            <p:sp>
              <p:nvSpPr>
                <p:cNvPr id="1089" name="Freeform: Shape 1088">
                  <a:extLst>
                    <a:ext uri="{FF2B5EF4-FFF2-40B4-BE49-F238E27FC236}">
                      <a16:creationId xmlns:a16="http://schemas.microsoft.com/office/drawing/2014/main" id="{202CE3F2-8A5C-C8C9-7696-D1174E0C6540}"/>
                    </a:ext>
                  </a:extLst>
                </p:cNvPr>
                <p:cNvSpPr/>
                <p:nvPr/>
              </p:nvSpPr>
              <p:spPr>
                <a:xfrm>
                  <a:off x="5888845" y="560312"/>
                  <a:ext cx="7600" cy="7344"/>
                </a:xfrm>
                <a:custGeom>
                  <a:avLst/>
                  <a:gdLst>
                    <a:gd name="connsiteX0" fmla="*/ 3758 w 7600"/>
                    <a:gd name="connsiteY0" fmla="*/ 0 h 7344"/>
                    <a:gd name="connsiteX1" fmla="*/ 7601 w 7600"/>
                    <a:gd name="connsiteY1" fmla="*/ 3672 h 7344"/>
                    <a:gd name="connsiteX2" fmla="*/ 3843 w 7600"/>
                    <a:gd name="connsiteY2" fmla="*/ 7345 h 7344"/>
                    <a:gd name="connsiteX3" fmla="*/ 0 w 7600"/>
                    <a:gd name="connsiteY3" fmla="*/ 3672 h 7344"/>
                    <a:gd name="connsiteX4" fmla="*/ 3758 w 7600"/>
                    <a:gd name="connsiteY4" fmla="*/ 0 h 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0" h="7344">
                      <a:moveTo>
                        <a:pt x="3758" y="0"/>
                      </a:moveTo>
                      <a:cubicBezTo>
                        <a:pt x="5864" y="0"/>
                        <a:pt x="7573" y="1651"/>
                        <a:pt x="7601" y="3672"/>
                      </a:cubicBezTo>
                      <a:cubicBezTo>
                        <a:pt x="7601" y="5694"/>
                        <a:pt x="5950" y="7345"/>
                        <a:pt x="3843" y="7345"/>
                      </a:cubicBezTo>
                      <a:cubicBezTo>
                        <a:pt x="1737" y="7345"/>
                        <a:pt x="28" y="5694"/>
                        <a:pt x="0" y="3672"/>
                      </a:cubicBezTo>
                      <a:cubicBezTo>
                        <a:pt x="0" y="1651"/>
                        <a:pt x="1651" y="0"/>
                        <a:pt x="3758" y="0"/>
                      </a:cubicBezTo>
                      <a:close/>
                    </a:path>
                  </a:pathLst>
                </a:custGeom>
                <a:grpFill/>
                <a:ln w="2845" cap="flat">
                  <a:noFill/>
                  <a:prstDash val="solid"/>
                  <a:miter/>
                </a:ln>
              </p:spPr>
              <p:txBody>
                <a:bodyPr rtlCol="0" anchor="ctr"/>
                <a:lstStyle/>
                <a:p>
                  <a:endParaRPr lang="en-US"/>
                </a:p>
              </p:txBody>
            </p:sp>
          </p:grpSp>
          <p:grpSp>
            <p:nvGrpSpPr>
              <p:cNvPr id="736" name="Graphic 9">
                <a:extLst>
                  <a:ext uri="{FF2B5EF4-FFF2-40B4-BE49-F238E27FC236}">
                    <a16:creationId xmlns:a16="http://schemas.microsoft.com/office/drawing/2014/main" id="{6D4BC3FC-65CC-1E49-9E39-BFCB12F83E4C}"/>
                  </a:ext>
                </a:extLst>
              </p:cNvPr>
              <p:cNvGrpSpPr/>
              <p:nvPr/>
            </p:nvGrpSpPr>
            <p:grpSpPr>
              <a:xfrm>
                <a:off x="5689795" y="560027"/>
                <a:ext cx="6450465" cy="5226146"/>
                <a:chOff x="5689795" y="560027"/>
                <a:chExt cx="6450465" cy="5226146"/>
              </a:xfrm>
              <a:grpFill/>
            </p:grpSpPr>
            <p:sp>
              <p:nvSpPr>
                <p:cNvPr id="999" name="Freeform: Shape 998">
                  <a:extLst>
                    <a:ext uri="{FF2B5EF4-FFF2-40B4-BE49-F238E27FC236}">
                      <a16:creationId xmlns:a16="http://schemas.microsoft.com/office/drawing/2014/main" id="{7924414E-329C-05A8-51C2-0E89B13D6EFD}"/>
                    </a:ext>
                  </a:extLst>
                </p:cNvPr>
                <p:cNvSpPr/>
                <p:nvPr/>
              </p:nvSpPr>
              <p:spPr>
                <a:xfrm>
                  <a:off x="12017063" y="5524863"/>
                  <a:ext cx="123198" cy="126582"/>
                </a:xfrm>
                <a:custGeom>
                  <a:avLst/>
                  <a:gdLst>
                    <a:gd name="connsiteX0" fmla="*/ 1650 w 123198"/>
                    <a:gd name="connsiteY0" fmla="*/ 77459 h 126582"/>
                    <a:gd name="connsiteX1" fmla="*/ 9138 w 123198"/>
                    <a:gd name="connsiteY1" fmla="*/ 29917 h 126582"/>
                    <a:gd name="connsiteX2" fmla="*/ 46659 w 123198"/>
                    <a:gd name="connsiteY2" fmla="*/ 1677 h 126582"/>
                    <a:gd name="connsiteX3" fmla="*/ 121189 w 123198"/>
                    <a:gd name="connsiteY3" fmla="*/ 48678 h 126582"/>
                    <a:gd name="connsiteX4" fmla="*/ 76266 w 123198"/>
                    <a:gd name="connsiteY4" fmla="*/ 124830 h 126582"/>
                    <a:gd name="connsiteX5" fmla="*/ 29322 w 123198"/>
                    <a:gd name="connsiteY5" fmla="*/ 117201 h 126582"/>
                    <a:gd name="connsiteX6" fmla="*/ 1650 w 123198"/>
                    <a:gd name="connsiteY6" fmla="*/ 77488 h 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198" h="126582">
                      <a:moveTo>
                        <a:pt x="1650" y="77459"/>
                      </a:moveTo>
                      <a:cubicBezTo>
                        <a:pt x="-2249" y="60378"/>
                        <a:pt x="967" y="43582"/>
                        <a:pt x="9138" y="29917"/>
                      </a:cubicBezTo>
                      <a:cubicBezTo>
                        <a:pt x="17280" y="16138"/>
                        <a:pt x="30375" y="5633"/>
                        <a:pt x="46659" y="1677"/>
                      </a:cubicBezTo>
                      <a:cubicBezTo>
                        <a:pt x="79170" y="-6266"/>
                        <a:pt x="112535" y="14772"/>
                        <a:pt x="121189" y="48678"/>
                      </a:cubicBezTo>
                      <a:cubicBezTo>
                        <a:pt x="129843" y="82555"/>
                        <a:pt x="109745" y="116660"/>
                        <a:pt x="76266" y="124830"/>
                      </a:cubicBezTo>
                      <a:cubicBezTo>
                        <a:pt x="59555" y="128901"/>
                        <a:pt x="42816" y="125684"/>
                        <a:pt x="29322" y="117201"/>
                      </a:cubicBezTo>
                      <a:cubicBezTo>
                        <a:pt x="15800" y="108575"/>
                        <a:pt x="5522" y="94512"/>
                        <a:pt x="1650" y="77488"/>
                      </a:cubicBezTo>
                      <a:close/>
                    </a:path>
                  </a:pathLst>
                </a:custGeom>
                <a:grpFill/>
                <a:ln w="2845" cap="flat">
                  <a:noFill/>
                  <a:prstDash val="solid"/>
                  <a:miter/>
                </a:ln>
              </p:spPr>
              <p:txBody>
                <a:bodyPr rtlCol="0" anchor="ctr"/>
                <a:lstStyle/>
                <a:p>
                  <a:endParaRPr lang="en-US"/>
                </a:p>
              </p:txBody>
            </p:sp>
            <p:sp>
              <p:nvSpPr>
                <p:cNvPr id="1000" name="Freeform: Shape 999">
                  <a:extLst>
                    <a:ext uri="{FF2B5EF4-FFF2-40B4-BE49-F238E27FC236}">
                      <a16:creationId xmlns:a16="http://schemas.microsoft.com/office/drawing/2014/main" id="{2D5E5EBA-9ACD-0DF8-3F67-E4B52BEC3302}"/>
                    </a:ext>
                  </a:extLst>
                </p:cNvPr>
                <p:cNvSpPr/>
                <p:nvPr/>
              </p:nvSpPr>
              <p:spPr>
                <a:xfrm>
                  <a:off x="11810912" y="5571698"/>
                  <a:ext cx="120512" cy="123719"/>
                </a:xfrm>
                <a:custGeom>
                  <a:avLst/>
                  <a:gdLst>
                    <a:gd name="connsiteX0" fmla="*/ 1065 w 120512"/>
                    <a:gd name="connsiteY0" fmla="*/ 73156 h 123719"/>
                    <a:gd name="connsiteX1" fmla="*/ 48180 w 120512"/>
                    <a:gd name="connsiteY1" fmla="*/ 1046 h 123719"/>
                    <a:gd name="connsiteX2" fmla="*/ 93103 w 120512"/>
                    <a:gd name="connsiteY2" fmla="*/ 10782 h 123719"/>
                    <a:gd name="connsiteX3" fmla="*/ 119152 w 120512"/>
                    <a:gd name="connsiteY3" fmla="*/ 49954 h 123719"/>
                    <a:gd name="connsiteX4" fmla="*/ 110754 w 120512"/>
                    <a:gd name="connsiteY4" fmla="*/ 96614 h 123719"/>
                    <a:gd name="connsiteX5" fmla="*/ 72150 w 120512"/>
                    <a:gd name="connsiteY5" fmla="*/ 122634 h 123719"/>
                    <a:gd name="connsiteX6" fmla="*/ 1065 w 120512"/>
                    <a:gd name="connsiteY6" fmla="*/ 73156 h 12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512" h="123719">
                      <a:moveTo>
                        <a:pt x="1065" y="73156"/>
                      </a:moveTo>
                      <a:cubicBezTo>
                        <a:pt x="-5084" y="39478"/>
                        <a:pt x="16011" y="7195"/>
                        <a:pt x="48180" y="1046"/>
                      </a:cubicBezTo>
                      <a:cubicBezTo>
                        <a:pt x="64293" y="-2114"/>
                        <a:pt x="80293" y="2100"/>
                        <a:pt x="93103" y="10782"/>
                      </a:cubicBezTo>
                      <a:cubicBezTo>
                        <a:pt x="105914" y="19465"/>
                        <a:pt x="115650" y="33215"/>
                        <a:pt x="119152" y="49954"/>
                      </a:cubicBezTo>
                      <a:cubicBezTo>
                        <a:pt x="122653" y="66694"/>
                        <a:pt x="119237" y="83291"/>
                        <a:pt x="110754" y="96614"/>
                      </a:cubicBezTo>
                      <a:cubicBezTo>
                        <a:pt x="102299" y="109937"/>
                        <a:pt x="88662" y="119417"/>
                        <a:pt x="72150" y="122634"/>
                      </a:cubicBezTo>
                      <a:cubicBezTo>
                        <a:pt x="39042" y="128982"/>
                        <a:pt x="7214" y="106834"/>
                        <a:pt x="1065" y="73156"/>
                      </a:cubicBezTo>
                      <a:close/>
                    </a:path>
                  </a:pathLst>
                </a:custGeom>
                <a:grpFill/>
                <a:ln w="2845"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id="{9B4302C8-AEA8-2F1C-468B-ECD0784EECB5}"/>
                    </a:ext>
                  </a:extLst>
                </p:cNvPr>
                <p:cNvSpPr/>
                <p:nvPr/>
              </p:nvSpPr>
              <p:spPr>
                <a:xfrm>
                  <a:off x="11603039" y="5609821"/>
                  <a:ext cx="117847" cy="121349"/>
                </a:xfrm>
                <a:custGeom>
                  <a:avLst/>
                  <a:gdLst>
                    <a:gd name="connsiteX0" fmla="*/ 636 w 117847"/>
                    <a:gd name="connsiteY0" fmla="*/ 69080 h 121349"/>
                    <a:gd name="connsiteX1" fmla="*/ 11510 w 117847"/>
                    <a:gd name="connsiteY1" fmla="*/ 24271 h 121349"/>
                    <a:gd name="connsiteX2" fmla="*/ 27965 w 117847"/>
                    <a:gd name="connsiteY2" fmla="*/ 8842 h 121349"/>
                    <a:gd name="connsiteX3" fmla="*/ 49658 w 117847"/>
                    <a:gd name="connsiteY3" fmla="*/ 757 h 121349"/>
                    <a:gd name="connsiteX4" fmla="*/ 116985 w 117847"/>
                    <a:gd name="connsiteY4" fmla="*/ 51060 h 121349"/>
                    <a:gd name="connsiteX5" fmla="*/ 68191 w 117847"/>
                    <a:gd name="connsiteY5" fmla="*/ 120580 h 121349"/>
                    <a:gd name="connsiteX6" fmla="*/ 44562 w 117847"/>
                    <a:gd name="connsiteY6" fmla="*/ 119327 h 121349"/>
                    <a:gd name="connsiteX7" fmla="*/ 23951 w 117847"/>
                    <a:gd name="connsiteY7" fmla="*/ 109107 h 121349"/>
                    <a:gd name="connsiteX8" fmla="*/ 664 w 117847"/>
                    <a:gd name="connsiteY8" fmla="*/ 69080 h 1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47" h="121349">
                      <a:moveTo>
                        <a:pt x="636" y="69080"/>
                      </a:moveTo>
                      <a:cubicBezTo>
                        <a:pt x="-1727" y="52512"/>
                        <a:pt x="2628" y="36598"/>
                        <a:pt x="11510" y="24271"/>
                      </a:cubicBezTo>
                      <a:cubicBezTo>
                        <a:pt x="15951" y="18122"/>
                        <a:pt x="21503" y="12856"/>
                        <a:pt x="27965" y="8842"/>
                      </a:cubicBezTo>
                      <a:cubicBezTo>
                        <a:pt x="34399" y="4856"/>
                        <a:pt x="41744" y="2152"/>
                        <a:pt x="49658" y="757"/>
                      </a:cubicBezTo>
                      <a:cubicBezTo>
                        <a:pt x="81286" y="-4482"/>
                        <a:pt x="111434" y="18037"/>
                        <a:pt x="116985" y="51060"/>
                      </a:cubicBezTo>
                      <a:cubicBezTo>
                        <a:pt x="122536" y="84083"/>
                        <a:pt x="100701" y="115199"/>
                        <a:pt x="68191" y="120580"/>
                      </a:cubicBezTo>
                      <a:cubicBezTo>
                        <a:pt x="60077" y="122003"/>
                        <a:pt x="52077" y="121376"/>
                        <a:pt x="44562" y="119327"/>
                      </a:cubicBezTo>
                      <a:cubicBezTo>
                        <a:pt x="37046" y="117277"/>
                        <a:pt x="30072" y="113776"/>
                        <a:pt x="23951" y="109107"/>
                      </a:cubicBezTo>
                      <a:cubicBezTo>
                        <a:pt x="11710" y="99741"/>
                        <a:pt x="3027" y="85649"/>
                        <a:pt x="664" y="69080"/>
                      </a:cubicBezTo>
                      <a:close/>
                    </a:path>
                  </a:pathLst>
                </a:custGeom>
                <a:grpFill/>
                <a:ln w="2845" cap="flat">
                  <a:noFill/>
                  <a:prstDash val="solid"/>
                  <a:miter/>
                </a:ln>
              </p:spPr>
              <p:txBody>
                <a:bodyPr rtlCol="0" anchor="ctr"/>
                <a:lstStyle/>
                <a:p>
                  <a:endParaRPr lang="en-US"/>
                </a:p>
              </p:txBody>
            </p:sp>
            <p:sp>
              <p:nvSpPr>
                <p:cNvPr id="1002" name="Freeform: Shape 1001">
                  <a:extLst>
                    <a:ext uri="{FF2B5EF4-FFF2-40B4-BE49-F238E27FC236}">
                      <a16:creationId xmlns:a16="http://schemas.microsoft.com/office/drawing/2014/main" id="{D0BB6DBD-1C5F-617F-C351-1A9686DDDDCB}"/>
                    </a:ext>
                  </a:extLst>
                </p:cNvPr>
                <p:cNvSpPr/>
                <p:nvPr/>
              </p:nvSpPr>
              <p:spPr>
                <a:xfrm>
                  <a:off x="11393896" y="5639088"/>
                  <a:ext cx="115146" cy="118531"/>
                </a:xfrm>
                <a:custGeom>
                  <a:avLst/>
                  <a:gdLst>
                    <a:gd name="connsiteX0" fmla="*/ 310 w 115146"/>
                    <a:gd name="connsiteY0" fmla="*/ 65805 h 118531"/>
                    <a:gd name="connsiteX1" fmla="*/ 50841 w 115146"/>
                    <a:gd name="connsiteY1" fmla="*/ 357 h 118531"/>
                    <a:gd name="connsiteX2" fmla="*/ 114666 w 115146"/>
                    <a:gd name="connsiteY2" fmla="*/ 52710 h 118531"/>
                    <a:gd name="connsiteX3" fmla="*/ 64135 w 115146"/>
                    <a:gd name="connsiteY3" fmla="*/ 118158 h 118531"/>
                    <a:gd name="connsiteX4" fmla="*/ 310 w 115146"/>
                    <a:gd name="connsiteY4" fmla="*/ 65805 h 118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46" h="118531">
                      <a:moveTo>
                        <a:pt x="310" y="65805"/>
                      </a:moveTo>
                      <a:cubicBezTo>
                        <a:pt x="-2935" y="33238"/>
                        <a:pt x="19697" y="3944"/>
                        <a:pt x="50841" y="357"/>
                      </a:cubicBezTo>
                      <a:cubicBezTo>
                        <a:pt x="81985" y="-3202"/>
                        <a:pt x="110567" y="20256"/>
                        <a:pt x="114666" y="52710"/>
                      </a:cubicBezTo>
                      <a:cubicBezTo>
                        <a:pt x="118766" y="85192"/>
                        <a:pt x="96133" y="114486"/>
                        <a:pt x="64135" y="118158"/>
                      </a:cubicBezTo>
                      <a:cubicBezTo>
                        <a:pt x="32137" y="121802"/>
                        <a:pt x="3555" y="98373"/>
                        <a:pt x="310" y="65805"/>
                      </a:cubicBezTo>
                      <a:close/>
                    </a:path>
                  </a:pathLst>
                </a:custGeom>
                <a:grpFill/>
                <a:ln w="2845" cap="flat">
                  <a:noFill/>
                  <a:prstDash val="solid"/>
                  <a:miter/>
                </a:ln>
              </p:spPr>
              <p:txBody>
                <a:bodyPr rtlCol="0" anchor="ctr"/>
                <a:lstStyle/>
                <a:p>
                  <a:endParaRPr lang="en-US"/>
                </a:p>
              </p:txBody>
            </p:sp>
            <p:sp>
              <p:nvSpPr>
                <p:cNvPr id="1003" name="Freeform: Shape 1002">
                  <a:extLst>
                    <a:ext uri="{FF2B5EF4-FFF2-40B4-BE49-F238E27FC236}">
                      <a16:creationId xmlns:a16="http://schemas.microsoft.com/office/drawing/2014/main" id="{CE1B5134-0FFA-7765-3095-DD3218E7D7F1}"/>
                    </a:ext>
                  </a:extLst>
                </p:cNvPr>
                <p:cNvSpPr/>
                <p:nvPr/>
              </p:nvSpPr>
              <p:spPr>
                <a:xfrm>
                  <a:off x="11183719" y="5660119"/>
                  <a:ext cx="112502" cy="115745"/>
                </a:xfrm>
                <a:custGeom>
                  <a:avLst/>
                  <a:gdLst>
                    <a:gd name="connsiteX0" fmla="*/ 106 w 112502"/>
                    <a:gd name="connsiteY0" fmla="*/ 61428 h 115745"/>
                    <a:gd name="connsiteX1" fmla="*/ 52089 w 112502"/>
                    <a:gd name="connsiteY1" fmla="*/ 108 h 115745"/>
                    <a:gd name="connsiteX2" fmla="*/ 74038 w 112502"/>
                    <a:gd name="connsiteY2" fmla="*/ 3267 h 115745"/>
                    <a:gd name="connsiteX3" fmla="*/ 92657 w 112502"/>
                    <a:gd name="connsiteY3" fmla="*/ 14114 h 115745"/>
                    <a:gd name="connsiteX4" fmla="*/ 112299 w 112502"/>
                    <a:gd name="connsiteY4" fmla="*/ 53485 h 115745"/>
                    <a:gd name="connsiteX5" fmla="*/ 99118 w 112502"/>
                    <a:gd name="connsiteY5" fmla="*/ 95761 h 115745"/>
                    <a:gd name="connsiteX6" fmla="*/ 82094 w 112502"/>
                    <a:gd name="connsiteY6" fmla="*/ 109682 h 115745"/>
                    <a:gd name="connsiteX7" fmla="*/ 60345 w 112502"/>
                    <a:gd name="connsiteY7" fmla="*/ 115632 h 115745"/>
                    <a:gd name="connsiteX8" fmla="*/ 78 w 112502"/>
                    <a:gd name="connsiteY8" fmla="*/ 61400 h 11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02" h="115745">
                      <a:moveTo>
                        <a:pt x="106" y="61428"/>
                      </a:moveTo>
                      <a:cubicBezTo>
                        <a:pt x="-1773" y="29487"/>
                        <a:pt x="21514" y="2043"/>
                        <a:pt x="52089" y="108"/>
                      </a:cubicBezTo>
                      <a:cubicBezTo>
                        <a:pt x="59747" y="-377"/>
                        <a:pt x="67177" y="791"/>
                        <a:pt x="74038" y="3267"/>
                      </a:cubicBezTo>
                      <a:cubicBezTo>
                        <a:pt x="80899" y="5659"/>
                        <a:pt x="87190" y="9303"/>
                        <a:pt x="92657" y="14114"/>
                      </a:cubicBezTo>
                      <a:cubicBezTo>
                        <a:pt x="103531" y="23679"/>
                        <a:pt x="110990" y="37543"/>
                        <a:pt x="112299" y="53485"/>
                      </a:cubicBezTo>
                      <a:cubicBezTo>
                        <a:pt x="113609" y="69428"/>
                        <a:pt x="108513" y="84402"/>
                        <a:pt x="99118" y="95761"/>
                      </a:cubicBezTo>
                      <a:cubicBezTo>
                        <a:pt x="94421" y="101426"/>
                        <a:pt x="88671" y="106237"/>
                        <a:pt x="82094" y="109682"/>
                      </a:cubicBezTo>
                      <a:cubicBezTo>
                        <a:pt x="75547" y="113041"/>
                        <a:pt x="68174" y="115119"/>
                        <a:pt x="60345" y="115632"/>
                      </a:cubicBezTo>
                      <a:cubicBezTo>
                        <a:pt x="28944" y="117625"/>
                        <a:pt x="1956" y="93341"/>
                        <a:pt x="78" y="61400"/>
                      </a:cubicBezTo>
                      <a:close/>
                    </a:path>
                  </a:pathLst>
                </a:custGeom>
                <a:grpFill/>
                <a:ln w="2845"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id="{40FB1DDF-4EB2-0FD0-D992-77CBC372E7F0}"/>
                    </a:ext>
                  </a:extLst>
                </p:cNvPr>
                <p:cNvSpPr/>
                <p:nvPr/>
              </p:nvSpPr>
              <p:spPr>
                <a:xfrm>
                  <a:off x="10972904" y="5672202"/>
                  <a:ext cx="109856" cy="113199"/>
                </a:xfrm>
                <a:custGeom>
                  <a:avLst/>
                  <a:gdLst>
                    <a:gd name="connsiteX0" fmla="*/ 28 w 109856"/>
                    <a:gd name="connsiteY0" fmla="*/ 58028 h 113199"/>
                    <a:gd name="connsiteX1" fmla="*/ 53178 w 109856"/>
                    <a:gd name="connsiteY1" fmla="*/ 38 h 113199"/>
                    <a:gd name="connsiteX2" fmla="*/ 109802 w 109856"/>
                    <a:gd name="connsiteY2" fmla="*/ 54498 h 113199"/>
                    <a:gd name="connsiteX3" fmla="*/ 56652 w 109856"/>
                    <a:gd name="connsiteY3" fmla="*/ 113143 h 113199"/>
                    <a:gd name="connsiteX4" fmla="*/ 0 w 109856"/>
                    <a:gd name="connsiteY4" fmla="*/ 58028 h 113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56" h="113199">
                      <a:moveTo>
                        <a:pt x="28" y="58028"/>
                      </a:moveTo>
                      <a:cubicBezTo>
                        <a:pt x="-541" y="26713"/>
                        <a:pt x="23258" y="1462"/>
                        <a:pt x="53178" y="38"/>
                      </a:cubicBezTo>
                      <a:cubicBezTo>
                        <a:pt x="83099" y="-1101"/>
                        <a:pt x="108464" y="23297"/>
                        <a:pt x="109802" y="54498"/>
                      </a:cubicBezTo>
                      <a:cubicBezTo>
                        <a:pt x="111140" y="85728"/>
                        <a:pt x="87369" y="111976"/>
                        <a:pt x="56652" y="113143"/>
                      </a:cubicBezTo>
                      <a:cubicBezTo>
                        <a:pt x="25963" y="114566"/>
                        <a:pt x="569" y="89201"/>
                        <a:pt x="0" y="58028"/>
                      </a:cubicBezTo>
                      <a:close/>
                    </a:path>
                  </a:pathLst>
                </a:custGeom>
                <a:grpFill/>
                <a:ln w="2845"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id="{B282DBC4-4F0C-D517-1287-358E28A2AC56}"/>
                    </a:ext>
                  </a:extLst>
                </p:cNvPr>
                <p:cNvSpPr/>
                <p:nvPr/>
              </p:nvSpPr>
              <p:spPr>
                <a:xfrm>
                  <a:off x="10761855" y="5675738"/>
                  <a:ext cx="107253" cy="110436"/>
                </a:xfrm>
                <a:custGeom>
                  <a:avLst/>
                  <a:gdLst>
                    <a:gd name="connsiteX0" fmla="*/ 13 w 107253"/>
                    <a:gd name="connsiteY0" fmla="*/ 54549 h 110436"/>
                    <a:gd name="connsiteX1" fmla="*/ 54160 w 107253"/>
                    <a:gd name="connsiteY1" fmla="*/ 4 h 110436"/>
                    <a:gd name="connsiteX2" fmla="*/ 107254 w 107253"/>
                    <a:gd name="connsiteY2" fmla="*/ 55802 h 110436"/>
                    <a:gd name="connsiteX3" fmla="*/ 53107 w 107253"/>
                    <a:gd name="connsiteY3" fmla="*/ 110433 h 110436"/>
                    <a:gd name="connsiteX4" fmla="*/ 13 w 107253"/>
                    <a:gd name="connsiteY4" fmla="*/ 54521 h 1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53" h="110436">
                      <a:moveTo>
                        <a:pt x="13" y="54549"/>
                      </a:moveTo>
                      <a:cubicBezTo>
                        <a:pt x="669" y="24060"/>
                        <a:pt x="24894" y="-366"/>
                        <a:pt x="54160" y="4"/>
                      </a:cubicBezTo>
                      <a:cubicBezTo>
                        <a:pt x="83397" y="346"/>
                        <a:pt x="107168" y="25512"/>
                        <a:pt x="107254" y="55802"/>
                      </a:cubicBezTo>
                      <a:cubicBezTo>
                        <a:pt x="107339" y="86491"/>
                        <a:pt x="83084" y="110774"/>
                        <a:pt x="53107" y="110433"/>
                      </a:cubicBezTo>
                      <a:cubicBezTo>
                        <a:pt x="23130" y="110062"/>
                        <a:pt x="-642" y="85039"/>
                        <a:pt x="13" y="54521"/>
                      </a:cubicBezTo>
                      <a:close/>
                    </a:path>
                  </a:pathLst>
                </a:custGeom>
                <a:grpFill/>
                <a:ln w="2845"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id="{85CDE606-2A14-C22A-5D77-0915FB7E2FC1}"/>
                    </a:ext>
                  </a:extLst>
                </p:cNvPr>
                <p:cNvSpPr/>
                <p:nvPr/>
              </p:nvSpPr>
              <p:spPr>
                <a:xfrm>
                  <a:off x="10550871" y="5671135"/>
                  <a:ext cx="104622" cy="107728"/>
                </a:xfrm>
                <a:custGeom>
                  <a:avLst/>
                  <a:gdLst>
                    <a:gd name="connsiteX0" fmla="*/ 105 w 104622"/>
                    <a:gd name="connsiteY0" fmla="*/ 50696 h 107728"/>
                    <a:gd name="connsiteX1" fmla="*/ 54992 w 104622"/>
                    <a:gd name="connsiteY1" fmla="*/ 80 h 107728"/>
                    <a:gd name="connsiteX2" fmla="*/ 104583 w 104622"/>
                    <a:gd name="connsiteY2" fmla="*/ 55878 h 107728"/>
                    <a:gd name="connsiteX3" fmla="*/ 49639 w 104622"/>
                    <a:gd name="connsiteY3" fmla="*/ 107690 h 107728"/>
                    <a:gd name="connsiteX4" fmla="*/ 105 w 104622"/>
                    <a:gd name="connsiteY4" fmla="*/ 50668 h 107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22" h="107728">
                      <a:moveTo>
                        <a:pt x="105" y="50696"/>
                      </a:moveTo>
                      <a:cubicBezTo>
                        <a:pt x="1955" y="20947"/>
                        <a:pt x="26495" y="-1514"/>
                        <a:pt x="54992" y="80"/>
                      </a:cubicBezTo>
                      <a:cubicBezTo>
                        <a:pt x="83517" y="1162"/>
                        <a:pt x="105693" y="26128"/>
                        <a:pt x="104583" y="55878"/>
                      </a:cubicBezTo>
                      <a:cubicBezTo>
                        <a:pt x="103445" y="85599"/>
                        <a:pt x="78848" y="108800"/>
                        <a:pt x="49639" y="107690"/>
                      </a:cubicBezTo>
                      <a:cubicBezTo>
                        <a:pt x="20459" y="106039"/>
                        <a:pt x="-1718" y="80332"/>
                        <a:pt x="105" y="50668"/>
                      </a:cubicBezTo>
                      <a:close/>
                    </a:path>
                  </a:pathLst>
                </a:custGeom>
                <a:grpFill/>
                <a:ln w="2845"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id="{C627088E-59E9-92C5-9BFB-C1FCB89D529E}"/>
                    </a:ext>
                  </a:extLst>
                </p:cNvPr>
                <p:cNvSpPr/>
                <p:nvPr/>
              </p:nvSpPr>
              <p:spPr>
                <a:xfrm>
                  <a:off x="10340284" y="5657274"/>
                  <a:ext cx="102034" cy="105015"/>
                </a:xfrm>
                <a:custGeom>
                  <a:avLst/>
                  <a:gdLst>
                    <a:gd name="connsiteX0" fmla="*/ 283 w 102034"/>
                    <a:gd name="connsiteY0" fmla="*/ 47989 h 105015"/>
                    <a:gd name="connsiteX1" fmla="*/ 55824 w 102034"/>
                    <a:gd name="connsiteY1" fmla="*/ 191 h 105015"/>
                    <a:gd name="connsiteX2" fmla="*/ 101858 w 102034"/>
                    <a:gd name="connsiteY2" fmla="*/ 57013 h 105015"/>
                    <a:gd name="connsiteX3" fmla="*/ 46316 w 102034"/>
                    <a:gd name="connsiteY3" fmla="*/ 104812 h 105015"/>
                    <a:gd name="connsiteX4" fmla="*/ 283 w 102034"/>
                    <a:gd name="connsiteY4" fmla="*/ 47989 h 105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34" h="105015">
                      <a:moveTo>
                        <a:pt x="283" y="47989"/>
                      </a:moveTo>
                      <a:cubicBezTo>
                        <a:pt x="3244" y="19122"/>
                        <a:pt x="28125" y="-2257"/>
                        <a:pt x="55824" y="191"/>
                      </a:cubicBezTo>
                      <a:cubicBezTo>
                        <a:pt x="83552" y="2639"/>
                        <a:pt x="104163" y="28090"/>
                        <a:pt x="101858" y="57013"/>
                      </a:cubicBezTo>
                      <a:cubicBezTo>
                        <a:pt x="99580" y="85937"/>
                        <a:pt x="74699" y="107345"/>
                        <a:pt x="46316" y="104812"/>
                      </a:cubicBezTo>
                      <a:cubicBezTo>
                        <a:pt x="17934" y="102278"/>
                        <a:pt x="-2677" y="76856"/>
                        <a:pt x="283" y="47989"/>
                      </a:cubicBezTo>
                      <a:close/>
                    </a:path>
                  </a:pathLst>
                </a:custGeom>
                <a:grpFill/>
                <a:ln w="2845"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id="{8F348A15-0982-007B-31B0-A8313C32E4C3}"/>
                    </a:ext>
                  </a:extLst>
                </p:cNvPr>
                <p:cNvSpPr/>
                <p:nvPr/>
              </p:nvSpPr>
              <p:spPr>
                <a:xfrm>
                  <a:off x="10130535" y="5635197"/>
                  <a:ext cx="99429" cy="102466"/>
                </a:xfrm>
                <a:custGeom>
                  <a:avLst/>
                  <a:gdLst>
                    <a:gd name="connsiteX0" fmla="*/ 563 w 99429"/>
                    <a:gd name="connsiteY0" fmla="*/ 44302 h 102466"/>
                    <a:gd name="connsiteX1" fmla="*/ 56475 w 99429"/>
                    <a:gd name="connsiteY1" fmla="*/ 461 h 102466"/>
                    <a:gd name="connsiteX2" fmla="*/ 99035 w 99429"/>
                    <a:gd name="connsiteY2" fmla="*/ 57512 h 102466"/>
                    <a:gd name="connsiteX3" fmla="*/ 43038 w 99429"/>
                    <a:gd name="connsiteY3" fmla="*/ 101951 h 102466"/>
                    <a:gd name="connsiteX4" fmla="*/ 535 w 99429"/>
                    <a:gd name="connsiteY4" fmla="*/ 44331 h 102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29" h="102466">
                      <a:moveTo>
                        <a:pt x="563" y="44302"/>
                      </a:moveTo>
                      <a:cubicBezTo>
                        <a:pt x="4577" y="16318"/>
                        <a:pt x="29629" y="-3296"/>
                        <a:pt x="56475" y="461"/>
                      </a:cubicBezTo>
                      <a:cubicBezTo>
                        <a:pt x="83292" y="4475"/>
                        <a:pt x="102451" y="29385"/>
                        <a:pt x="99035" y="57512"/>
                      </a:cubicBezTo>
                      <a:cubicBezTo>
                        <a:pt x="95647" y="85524"/>
                        <a:pt x="70509" y="106021"/>
                        <a:pt x="43038" y="101951"/>
                      </a:cubicBezTo>
                      <a:cubicBezTo>
                        <a:pt x="15538" y="98107"/>
                        <a:pt x="-3480" y="72315"/>
                        <a:pt x="535" y="44331"/>
                      </a:cubicBezTo>
                      <a:close/>
                    </a:path>
                  </a:pathLst>
                </a:custGeom>
                <a:grpFill/>
                <a:ln w="2845"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id="{AA668B13-B2E2-9CD1-3ED7-A39649352B3E}"/>
                    </a:ext>
                  </a:extLst>
                </p:cNvPr>
                <p:cNvSpPr/>
                <p:nvPr/>
              </p:nvSpPr>
              <p:spPr>
                <a:xfrm>
                  <a:off x="9921905" y="5604539"/>
                  <a:ext cx="96882" cy="99447"/>
                </a:xfrm>
                <a:custGeom>
                  <a:avLst/>
                  <a:gdLst>
                    <a:gd name="connsiteX0" fmla="*/ 862 w 96882"/>
                    <a:gd name="connsiteY0" fmla="*/ 41112 h 99447"/>
                    <a:gd name="connsiteX1" fmla="*/ 21075 w 96882"/>
                    <a:gd name="connsiteY1" fmla="*/ 9113 h 99447"/>
                    <a:gd name="connsiteX2" fmla="*/ 37957 w 96882"/>
                    <a:gd name="connsiteY2" fmla="*/ 1427 h 99447"/>
                    <a:gd name="connsiteX3" fmla="*/ 57031 w 96882"/>
                    <a:gd name="connsiteY3" fmla="*/ 630 h 99447"/>
                    <a:gd name="connsiteX4" fmla="*/ 96202 w 96882"/>
                    <a:gd name="connsiteY4" fmla="*/ 57623 h 99447"/>
                    <a:gd name="connsiteX5" fmla="*/ 39921 w 96882"/>
                    <a:gd name="connsiteY5" fmla="*/ 98788 h 99447"/>
                    <a:gd name="connsiteX6" fmla="*/ 21844 w 96882"/>
                    <a:gd name="connsiteY6" fmla="*/ 91813 h 99447"/>
                    <a:gd name="connsiteX7" fmla="*/ 8492 w 96882"/>
                    <a:gd name="connsiteY7" fmla="*/ 78433 h 99447"/>
                    <a:gd name="connsiteX8" fmla="*/ 862 w 96882"/>
                    <a:gd name="connsiteY8" fmla="*/ 41112 h 9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82" h="99447">
                      <a:moveTo>
                        <a:pt x="862" y="41112"/>
                      </a:moveTo>
                      <a:cubicBezTo>
                        <a:pt x="3368" y="27589"/>
                        <a:pt x="10912" y="16344"/>
                        <a:pt x="21075" y="9113"/>
                      </a:cubicBezTo>
                      <a:cubicBezTo>
                        <a:pt x="26143" y="5469"/>
                        <a:pt x="31865" y="2936"/>
                        <a:pt x="37957" y="1427"/>
                      </a:cubicBezTo>
                      <a:cubicBezTo>
                        <a:pt x="44049" y="-110"/>
                        <a:pt x="50511" y="-452"/>
                        <a:pt x="57031" y="630"/>
                      </a:cubicBezTo>
                      <a:cubicBezTo>
                        <a:pt x="83079" y="4957"/>
                        <a:pt x="100615" y="30464"/>
                        <a:pt x="96202" y="57623"/>
                      </a:cubicBezTo>
                      <a:cubicBezTo>
                        <a:pt x="91762" y="84782"/>
                        <a:pt x="66567" y="103229"/>
                        <a:pt x="39921" y="98788"/>
                      </a:cubicBezTo>
                      <a:cubicBezTo>
                        <a:pt x="33260" y="97678"/>
                        <a:pt x="27167" y="95258"/>
                        <a:pt x="21844" y="91813"/>
                      </a:cubicBezTo>
                      <a:cubicBezTo>
                        <a:pt x="16520" y="88340"/>
                        <a:pt x="12022" y="83671"/>
                        <a:pt x="8492" y="78433"/>
                      </a:cubicBezTo>
                      <a:cubicBezTo>
                        <a:pt x="1432" y="67900"/>
                        <a:pt x="-1643" y="54634"/>
                        <a:pt x="862" y="41112"/>
                      </a:cubicBezTo>
                      <a:close/>
                    </a:path>
                  </a:pathLst>
                </a:custGeom>
                <a:grpFill/>
                <a:ln w="2845"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id="{A7449981-72E6-27A4-527D-46A7017D8F06}"/>
                    </a:ext>
                  </a:extLst>
                </p:cNvPr>
                <p:cNvSpPr/>
                <p:nvPr/>
              </p:nvSpPr>
              <p:spPr>
                <a:xfrm>
                  <a:off x="9714759" y="5564847"/>
                  <a:ext cx="94275" cy="96860"/>
                </a:xfrm>
                <a:custGeom>
                  <a:avLst/>
                  <a:gdLst>
                    <a:gd name="connsiteX0" fmla="*/ 1244 w 94275"/>
                    <a:gd name="connsiteY0" fmla="*/ 38386 h 96860"/>
                    <a:gd name="connsiteX1" fmla="*/ 57525 w 94275"/>
                    <a:gd name="connsiteY1" fmla="*/ 1036 h 96860"/>
                    <a:gd name="connsiteX2" fmla="*/ 93225 w 94275"/>
                    <a:gd name="connsiteY2" fmla="*/ 58428 h 96860"/>
                    <a:gd name="connsiteX3" fmla="*/ 36943 w 94275"/>
                    <a:gd name="connsiteY3" fmla="*/ 95778 h 96860"/>
                    <a:gd name="connsiteX4" fmla="*/ 1244 w 94275"/>
                    <a:gd name="connsiteY4" fmla="*/ 38386 h 9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75" h="96860">
                      <a:moveTo>
                        <a:pt x="1244" y="38386"/>
                      </a:moveTo>
                      <a:cubicBezTo>
                        <a:pt x="7222" y="12281"/>
                        <a:pt x="32416" y="-4430"/>
                        <a:pt x="57525" y="1036"/>
                      </a:cubicBezTo>
                      <a:cubicBezTo>
                        <a:pt x="82635" y="6502"/>
                        <a:pt x="98633" y="32208"/>
                        <a:pt x="93225" y="58428"/>
                      </a:cubicBezTo>
                      <a:cubicBezTo>
                        <a:pt x="87815" y="84647"/>
                        <a:pt x="62621" y="101386"/>
                        <a:pt x="36943" y="95778"/>
                      </a:cubicBezTo>
                      <a:cubicBezTo>
                        <a:pt x="11265" y="90198"/>
                        <a:pt x="-4706" y="64492"/>
                        <a:pt x="1244" y="38386"/>
                      </a:cubicBezTo>
                      <a:close/>
                    </a:path>
                  </a:pathLst>
                </a:custGeom>
                <a:grpFill/>
                <a:ln w="2845"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id="{8951A222-6E9A-D986-1350-E8022C1439DB}"/>
                    </a:ext>
                  </a:extLst>
                </p:cNvPr>
                <p:cNvSpPr/>
                <p:nvPr/>
              </p:nvSpPr>
              <p:spPr>
                <a:xfrm>
                  <a:off x="9509554" y="5516964"/>
                  <a:ext cx="91684" cy="94281"/>
                </a:xfrm>
                <a:custGeom>
                  <a:avLst/>
                  <a:gdLst>
                    <a:gd name="connsiteX0" fmla="*/ 1677 w 91684"/>
                    <a:gd name="connsiteY0" fmla="*/ 35169 h 94281"/>
                    <a:gd name="connsiteX1" fmla="*/ 57759 w 91684"/>
                    <a:gd name="connsiteY1" fmla="*/ 1519 h 94281"/>
                    <a:gd name="connsiteX2" fmla="*/ 73872 w 91684"/>
                    <a:gd name="connsiteY2" fmla="*/ 9718 h 94281"/>
                    <a:gd name="connsiteX3" fmla="*/ 85402 w 91684"/>
                    <a:gd name="connsiteY3" fmla="*/ 22928 h 94281"/>
                    <a:gd name="connsiteX4" fmla="*/ 90213 w 91684"/>
                    <a:gd name="connsiteY4" fmla="*/ 58399 h 94281"/>
                    <a:gd name="connsiteX5" fmla="*/ 68976 w 91684"/>
                    <a:gd name="connsiteY5" fmla="*/ 87522 h 94281"/>
                    <a:gd name="connsiteX6" fmla="*/ 52237 w 91684"/>
                    <a:gd name="connsiteY6" fmla="*/ 93814 h 94281"/>
                    <a:gd name="connsiteX7" fmla="*/ 33959 w 91684"/>
                    <a:gd name="connsiteY7" fmla="*/ 92703 h 94281"/>
                    <a:gd name="connsiteX8" fmla="*/ 1705 w 91684"/>
                    <a:gd name="connsiteY8" fmla="*/ 35141 h 94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84" h="94281">
                      <a:moveTo>
                        <a:pt x="1677" y="35169"/>
                      </a:moveTo>
                      <a:cubicBezTo>
                        <a:pt x="8509" y="10060"/>
                        <a:pt x="33618" y="-5000"/>
                        <a:pt x="57759" y="1519"/>
                      </a:cubicBezTo>
                      <a:cubicBezTo>
                        <a:pt x="63794" y="3142"/>
                        <a:pt x="69232" y="5989"/>
                        <a:pt x="73872" y="9718"/>
                      </a:cubicBezTo>
                      <a:cubicBezTo>
                        <a:pt x="78541" y="13334"/>
                        <a:pt x="82441" y="17832"/>
                        <a:pt x="85402" y="22928"/>
                      </a:cubicBezTo>
                      <a:cubicBezTo>
                        <a:pt x="91295" y="33148"/>
                        <a:pt x="93373" y="45788"/>
                        <a:pt x="90213" y="58399"/>
                      </a:cubicBezTo>
                      <a:cubicBezTo>
                        <a:pt x="87053" y="71011"/>
                        <a:pt x="79167" y="81231"/>
                        <a:pt x="68976" y="87522"/>
                      </a:cubicBezTo>
                      <a:cubicBezTo>
                        <a:pt x="63880" y="90654"/>
                        <a:pt x="58186" y="92846"/>
                        <a:pt x="52237" y="93814"/>
                      </a:cubicBezTo>
                      <a:cubicBezTo>
                        <a:pt x="46315" y="94667"/>
                        <a:pt x="40109" y="94383"/>
                        <a:pt x="33959" y="92703"/>
                      </a:cubicBezTo>
                      <a:cubicBezTo>
                        <a:pt x="9306" y="86042"/>
                        <a:pt x="-5156" y="60278"/>
                        <a:pt x="1705" y="35141"/>
                      </a:cubicBezTo>
                      <a:close/>
                    </a:path>
                  </a:pathLst>
                </a:custGeom>
                <a:grpFill/>
                <a:ln w="2845"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id="{30370564-EC6B-0DEE-FB01-0FE4F81ACE3C}"/>
                    </a:ext>
                  </a:extLst>
                </p:cNvPr>
                <p:cNvSpPr/>
                <p:nvPr/>
              </p:nvSpPr>
              <p:spPr>
                <a:xfrm>
                  <a:off x="9306397" y="5460628"/>
                  <a:ext cx="89212" cy="91148"/>
                </a:xfrm>
                <a:custGeom>
                  <a:avLst/>
                  <a:gdLst>
                    <a:gd name="connsiteX0" fmla="*/ 2224 w 89212"/>
                    <a:gd name="connsiteY0" fmla="*/ 32376 h 91148"/>
                    <a:gd name="connsiteX1" fmla="*/ 58051 w 89212"/>
                    <a:gd name="connsiteY1" fmla="*/ 1745 h 91148"/>
                    <a:gd name="connsiteX2" fmla="*/ 87259 w 89212"/>
                    <a:gd name="connsiteY2" fmla="*/ 58197 h 91148"/>
                    <a:gd name="connsiteX3" fmla="*/ 31262 w 89212"/>
                    <a:gd name="connsiteY3" fmla="*/ 89313 h 91148"/>
                    <a:gd name="connsiteX4" fmla="*/ 2196 w 89212"/>
                    <a:gd name="connsiteY4" fmla="*/ 32405 h 91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12" h="91148">
                      <a:moveTo>
                        <a:pt x="2224" y="32376"/>
                      </a:moveTo>
                      <a:cubicBezTo>
                        <a:pt x="9883" y="8235"/>
                        <a:pt x="34735" y="-4974"/>
                        <a:pt x="58051" y="1745"/>
                      </a:cubicBezTo>
                      <a:cubicBezTo>
                        <a:pt x="81338" y="8662"/>
                        <a:pt x="94405" y="33942"/>
                        <a:pt x="87259" y="58197"/>
                      </a:cubicBezTo>
                      <a:cubicBezTo>
                        <a:pt x="80114" y="82452"/>
                        <a:pt x="55061" y="96373"/>
                        <a:pt x="31262" y="89313"/>
                      </a:cubicBezTo>
                      <a:cubicBezTo>
                        <a:pt x="7434" y="82423"/>
                        <a:pt x="-5434" y="56460"/>
                        <a:pt x="2196" y="32405"/>
                      </a:cubicBezTo>
                      <a:close/>
                    </a:path>
                  </a:pathLst>
                </a:custGeom>
                <a:grpFill/>
                <a:ln w="2845"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id="{B306CE93-4EE0-62CB-F054-D925FCEC95A5}"/>
                    </a:ext>
                  </a:extLst>
                </p:cNvPr>
                <p:cNvSpPr/>
                <p:nvPr/>
              </p:nvSpPr>
              <p:spPr>
                <a:xfrm>
                  <a:off x="9105969" y="5395454"/>
                  <a:ext cx="86567" cy="88626"/>
                </a:xfrm>
                <a:custGeom>
                  <a:avLst/>
                  <a:gdLst>
                    <a:gd name="connsiteX0" fmla="*/ 2720 w 86567"/>
                    <a:gd name="connsiteY0" fmla="*/ 29938 h 88626"/>
                    <a:gd name="connsiteX1" fmla="*/ 58148 w 86567"/>
                    <a:gd name="connsiteY1" fmla="*/ 2352 h 88626"/>
                    <a:gd name="connsiteX2" fmla="*/ 84083 w 86567"/>
                    <a:gd name="connsiteY2" fmla="*/ 58605 h 88626"/>
                    <a:gd name="connsiteX3" fmla="*/ 28655 w 86567"/>
                    <a:gd name="connsiteY3" fmla="*/ 86191 h 88626"/>
                    <a:gd name="connsiteX4" fmla="*/ 2720 w 86567"/>
                    <a:gd name="connsiteY4" fmla="*/ 29938 h 88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67" h="88626">
                      <a:moveTo>
                        <a:pt x="2720" y="29938"/>
                      </a:moveTo>
                      <a:cubicBezTo>
                        <a:pt x="11090" y="6878"/>
                        <a:pt x="35915" y="-5477"/>
                        <a:pt x="58148" y="2352"/>
                      </a:cubicBezTo>
                      <a:cubicBezTo>
                        <a:pt x="80382" y="10181"/>
                        <a:pt x="91997" y="35375"/>
                        <a:pt x="84083" y="58605"/>
                      </a:cubicBezTo>
                      <a:cubicBezTo>
                        <a:pt x="76168" y="81835"/>
                        <a:pt x="51373" y="94190"/>
                        <a:pt x="28655" y="86191"/>
                      </a:cubicBezTo>
                      <a:cubicBezTo>
                        <a:pt x="5937" y="78191"/>
                        <a:pt x="-5649" y="53025"/>
                        <a:pt x="2720" y="29938"/>
                      </a:cubicBezTo>
                      <a:close/>
                    </a:path>
                  </a:pathLst>
                </a:custGeom>
                <a:grpFill/>
                <a:ln w="2845"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id="{76D10018-BF10-6E11-D1F4-AD47E3956EB4}"/>
                    </a:ext>
                  </a:extLst>
                </p:cNvPr>
                <p:cNvSpPr/>
                <p:nvPr/>
              </p:nvSpPr>
              <p:spPr>
                <a:xfrm>
                  <a:off x="8908454" y="5322319"/>
                  <a:ext cx="83963" cy="86078"/>
                </a:xfrm>
                <a:custGeom>
                  <a:avLst/>
                  <a:gdLst>
                    <a:gd name="connsiteX0" fmla="*/ 3292 w 83963"/>
                    <a:gd name="connsiteY0" fmla="*/ 27177 h 86078"/>
                    <a:gd name="connsiteX1" fmla="*/ 57979 w 83963"/>
                    <a:gd name="connsiteY1" fmla="*/ 2979 h 86078"/>
                    <a:gd name="connsiteX2" fmla="*/ 80925 w 83963"/>
                    <a:gd name="connsiteY2" fmla="*/ 58321 h 86078"/>
                    <a:gd name="connsiteX3" fmla="*/ 26038 w 83963"/>
                    <a:gd name="connsiteY3" fmla="*/ 83003 h 86078"/>
                    <a:gd name="connsiteX4" fmla="*/ 3292 w 83963"/>
                    <a:gd name="connsiteY4" fmla="*/ 27177 h 8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63" h="86078">
                      <a:moveTo>
                        <a:pt x="3292" y="27177"/>
                      </a:moveTo>
                      <a:cubicBezTo>
                        <a:pt x="12316" y="5171"/>
                        <a:pt x="36799" y="-5676"/>
                        <a:pt x="57979" y="2979"/>
                      </a:cubicBezTo>
                      <a:cubicBezTo>
                        <a:pt x="79075" y="11833"/>
                        <a:pt x="89579" y="36031"/>
                        <a:pt x="80925" y="58321"/>
                      </a:cubicBezTo>
                      <a:cubicBezTo>
                        <a:pt x="72356" y="80413"/>
                        <a:pt x="47560" y="92028"/>
                        <a:pt x="26038" y="83003"/>
                      </a:cubicBezTo>
                      <a:cubicBezTo>
                        <a:pt x="4430" y="74178"/>
                        <a:pt x="-5732" y="49183"/>
                        <a:pt x="3292" y="27177"/>
                      </a:cubicBezTo>
                      <a:close/>
                    </a:path>
                  </a:pathLst>
                </a:custGeom>
                <a:grpFill/>
                <a:ln w="2845"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id="{397620CF-DF94-4314-3BB5-7D4B133345E7}"/>
                    </a:ext>
                  </a:extLst>
                </p:cNvPr>
                <p:cNvSpPr/>
                <p:nvPr/>
              </p:nvSpPr>
              <p:spPr>
                <a:xfrm>
                  <a:off x="8714050" y="5241210"/>
                  <a:ext cx="81553" cy="82849"/>
                </a:xfrm>
                <a:custGeom>
                  <a:avLst/>
                  <a:gdLst>
                    <a:gd name="connsiteX0" fmla="*/ 3913 w 81553"/>
                    <a:gd name="connsiteY0" fmla="*/ 24674 h 82849"/>
                    <a:gd name="connsiteX1" fmla="*/ 57860 w 81553"/>
                    <a:gd name="connsiteY1" fmla="*/ 3295 h 82849"/>
                    <a:gd name="connsiteX2" fmla="*/ 77930 w 81553"/>
                    <a:gd name="connsiteY2" fmla="*/ 57612 h 82849"/>
                    <a:gd name="connsiteX3" fmla="*/ 23755 w 81553"/>
                    <a:gd name="connsiteY3" fmla="*/ 79476 h 82849"/>
                    <a:gd name="connsiteX4" fmla="*/ 3884 w 81553"/>
                    <a:gd name="connsiteY4" fmla="*/ 24674 h 82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53" h="82849">
                      <a:moveTo>
                        <a:pt x="3913" y="24674"/>
                      </a:moveTo>
                      <a:cubicBezTo>
                        <a:pt x="13564" y="3636"/>
                        <a:pt x="37477" y="-5417"/>
                        <a:pt x="57860" y="3295"/>
                      </a:cubicBezTo>
                      <a:cubicBezTo>
                        <a:pt x="78158" y="12177"/>
                        <a:pt x="87154" y="36489"/>
                        <a:pt x="77930" y="57612"/>
                      </a:cubicBezTo>
                      <a:cubicBezTo>
                        <a:pt x="68707" y="78735"/>
                        <a:pt x="44452" y="88529"/>
                        <a:pt x="23755" y="79476"/>
                      </a:cubicBezTo>
                      <a:cubicBezTo>
                        <a:pt x="2974" y="70594"/>
                        <a:pt x="-5681" y="45541"/>
                        <a:pt x="3884" y="24674"/>
                      </a:cubicBezTo>
                      <a:close/>
                    </a:path>
                  </a:pathLst>
                </a:custGeom>
                <a:grpFill/>
                <a:ln w="2845"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id="{C3BD1969-6575-C9C9-0429-0E00E82633BA}"/>
                    </a:ext>
                  </a:extLst>
                </p:cNvPr>
                <p:cNvSpPr/>
                <p:nvPr/>
              </p:nvSpPr>
              <p:spPr>
                <a:xfrm>
                  <a:off x="8523366" y="5151602"/>
                  <a:ext cx="78932" cy="80292"/>
                </a:xfrm>
                <a:custGeom>
                  <a:avLst/>
                  <a:gdLst>
                    <a:gd name="connsiteX0" fmla="*/ 4457 w 78932"/>
                    <a:gd name="connsiteY0" fmla="*/ 22644 h 80292"/>
                    <a:gd name="connsiteX1" fmla="*/ 57580 w 78932"/>
                    <a:gd name="connsiteY1" fmla="*/ 3940 h 80292"/>
                    <a:gd name="connsiteX2" fmla="*/ 74689 w 78932"/>
                    <a:gd name="connsiteY2" fmla="*/ 57546 h 80292"/>
                    <a:gd name="connsiteX3" fmla="*/ 21567 w 78932"/>
                    <a:gd name="connsiteY3" fmla="*/ 76249 h 80292"/>
                    <a:gd name="connsiteX4" fmla="*/ 4457 w 78932"/>
                    <a:gd name="connsiteY4" fmla="*/ 22644 h 8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2" h="80292">
                      <a:moveTo>
                        <a:pt x="4457" y="22644"/>
                      </a:moveTo>
                      <a:cubicBezTo>
                        <a:pt x="14592" y="2773"/>
                        <a:pt x="38363" y="-5597"/>
                        <a:pt x="57580" y="3940"/>
                      </a:cubicBezTo>
                      <a:cubicBezTo>
                        <a:pt x="76796" y="13477"/>
                        <a:pt x="84453" y="37476"/>
                        <a:pt x="74689" y="57546"/>
                      </a:cubicBezTo>
                      <a:cubicBezTo>
                        <a:pt x="64924" y="77587"/>
                        <a:pt x="41153" y="85957"/>
                        <a:pt x="21567" y="76249"/>
                      </a:cubicBezTo>
                      <a:cubicBezTo>
                        <a:pt x="2009" y="66513"/>
                        <a:pt x="-5648" y="42543"/>
                        <a:pt x="4457" y="22644"/>
                      </a:cubicBezTo>
                      <a:close/>
                    </a:path>
                  </a:pathLst>
                </a:custGeom>
                <a:grpFill/>
                <a:ln w="2845" cap="flat">
                  <a:noFill/>
                  <a:prstDash val="solid"/>
                  <a:miter/>
                </a:ln>
              </p:spPr>
              <p:txBody>
                <a:bodyPr rtlCol="0" anchor="ctr"/>
                <a:lstStyle/>
                <a:p>
                  <a:endParaRPr lang="en-US"/>
                </a:p>
              </p:txBody>
            </p:sp>
            <p:sp>
              <p:nvSpPr>
                <p:cNvPr id="1017" name="Freeform: Shape 1016">
                  <a:extLst>
                    <a:ext uri="{FF2B5EF4-FFF2-40B4-BE49-F238E27FC236}">
                      <a16:creationId xmlns:a16="http://schemas.microsoft.com/office/drawing/2014/main" id="{3E9CEAB8-664B-936D-8111-2A259E34E14E}"/>
                    </a:ext>
                  </a:extLst>
                </p:cNvPr>
                <p:cNvSpPr/>
                <p:nvPr/>
              </p:nvSpPr>
              <p:spPr>
                <a:xfrm>
                  <a:off x="8336578" y="5054387"/>
                  <a:ext cx="76173" cy="77749"/>
                </a:xfrm>
                <a:custGeom>
                  <a:avLst/>
                  <a:gdLst>
                    <a:gd name="connsiteX0" fmla="*/ 5120 w 76173"/>
                    <a:gd name="connsiteY0" fmla="*/ 20333 h 77749"/>
                    <a:gd name="connsiteX1" fmla="*/ 57017 w 76173"/>
                    <a:gd name="connsiteY1" fmla="*/ 4618 h 77749"/>
                    <a:gd name="connsiteX2" fmla="*/ 74753 w 76173"/>
                    <a:gd name="connsiteY2" fmla="*/ 27649 h 77749"/>
                    <a:gd name="connsiteX3" fmla="*/ 71366 w 76173"/>
                    <a:gd name="connsiteY3" fmla="*/ 57114 h 77749"/>
                    <a:gd name="connsiteX4" fmla="*/ 48391 w 76173"/>
                    <a:gd name="connsiteY4" fmla="*/ 76130 h 77749"/>
                    <a:gd name="connsiteX5" fmla="*/ 19354 w 76173"/>
                    <a:gd name="connsiteY5" fmla="*/ 72999 h 77749"/>
                    <a:gd name="connsiteX6" fmla="*/ 5091 w 76173"/>
                    <a:gd name="connsiteY6" fmla="*/ 20304 h 7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73" h="77749">
                      <a:moveTo>
                        <a:pt x="5120" y="20333"/>
                      </a:moveTo>
                      <a:cubicBezTo>
                        <a:pt x="15681" y="1544"/>
                        <a:pt x="38911" y="-5488"/>
                        <a:pt x="57017" y="4618"/>
                      </a:cubicBezTo>
                      <a:cubicBezTo>
                        <a:pt x="66070" y="9686"/>
                        <a:pt x="72191" y="18112"/>
                        <a:pt x="74753" y="27649"/>
                      </a:cubicBezTo>
                      <a:cubicBezTo>
                        <a:pt x="77343" y="37129"/>
                        <a:pt x="76490" y="47634"/>
                        <a:pt x="71366" y="57114"/>
                      </a:cubicBezTo>
                      <a:cubicBezTo>
                        <a:pt x="66241" y="66565"/>
                        <a:pt x="57815" y="73255"/>
                        <a:pt x="48391" y="76130"/>
                      </a:cubicBezTo>
                      <a:cubicBezTo>
                        <a:pt x="38997" y="78977"/>
                        <a:pt x="28578" y="78152"/>
                        <a:pt x="19354" y="72999"/>
                      </a:cubicBezTo>
                      <a:cubicBezTo>
                        <a:pt x="935" y="62693"/>
                        <a:pt x="-5470" y="39122"/>
                        <a:pt x="5091" y="20304"/>
                      </a:cubicBezTo>
                      <a:close/>
                    </a:path>
                  </a:pathLst>
                </a:custGeom>
                <a:grpFill/>
                <a:ln w="2845"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id="{22977563-A7C0-5209-4C11-3D6A20C203D7}"/>
                    </a:ext>
                  </a:extLst>
                </p:cNvPr>
                <p:cNvSpPr/>
                <p:nvPr/>
              </p:nvSpPr>
              <p:spPr>
                <a:xfrm>
                  <a:off x="8153897" y="4949758"/>
                  <a:ext cx="73831" cy="74655"/>
                </a:xfrm>
                <a:custGeom>
                  <a:avLst/>
                  <a:gdLst>
                    <a:gd name="connsiteX0" fmla="*/ 5746 w 73831"/>
                    <a:gd name="connsiteY0" fmla="*/ 18178 h 74655"/>
                    <a:gd name="connsiteX1" fmla="*/ 28748 w 73831"/>
                    <a:gd name="connsiteY1" fmla="*/ 1125 h 74655"/>
                    <a:gd name="connsiteX2" fmla="*/ 56391 w 73831"/>
                    <a:gd name="connsiteY2" fmla="*/ 5140 h 74655"/>
                    <a:gd name="connsiteX3" fmla="*/ 68376 w 73831"/>
                    <a:gd name="connsiteY3" fmla="*/ 55984 h 74655"/>
                    <a:gd name="connsiteX4" fmla="*/ 17361 w 73831"/>
                    <a:gd name="connsiteY4" fmla="*/ 69592 h 74655"/>
                    <a:gd name="connsiteX5" fmla="*/ 906 w 73831"/>
                    <a:gd name="connsiteY5" fmla="*/ 46561 h 74655"/>
                    <a:gd name="connsiteX6" fmla="*/ 5718 w 73831"/>
                    <a:gd name="connsiteY6" fmla="*/ 18149 h 7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31" h="74655">
                      <a:moveTo>
                        <a:pt x="5746" y="18178"/>
                      </a:moveTo>
                      <a:cubicBezTo>
                        <a:pt x="11212" y="9324"/>
                        <a:pt x="19610" y="3460"/>
                        <a:pt x="28748" y="1125"/>
                      </a:cubicBezTo>
                      <a:cubicBezTo>
                        <a:pt x="37915" y="-1237"/>
                        <a:pt x="47708" y="129"/>
                        <a:pt x="56391" y="5140"/>
                      </a:cubicBezTo>
                      <a:cubicBezTo>
                        <a:pt x="73643" y="15331"/>
                        <a:pt x="78995" y="38106"/>
                        <a:pt x="68376" y="55984"/>
                      </a:cubicBezTo>
                      <a:cubicBezTo>
                        <a:pt x="57757" y="73862"/>
                        <a:pt x="34898" y="79983"/>
                        <a:pt x="17361" y="69592"/>
                      </a:cubicBezTo>
                      <a:cubicBezTo>
                        <a:pt x="8536" y="64496"/>
                        <a:pt x="3041" y="55842"/>
                        <a:pt x="906" y="46561"/>
                      </a:cubicBezTo>
                      <a:cubicBezTo>
                        <a:pt x="-1172" y="37223"/>
                        <a:pt x="280" y="27032"/>
                        <a:pt x="5718" y="18149"/>
                      </a:cubicBezTo>
                      <a:close/>
                    </a:path>
                  </a:pathLst>
                </a:custGeom>
                <a:grpFill/>
                <a:ln w="2845"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id="{8AD0C07B-6E7D-D7B6-4A2A-06AF1EE76571}"/>
                    </a:ext>
                  </a:extLst>
                </p:cNvPr>
                <p:cNvSpPr/>
                <p:nvPr/>
              </p:nvSpPr>
              <p:spPr>
                <a:xfrm>
                  <a:off x="7975806" y="4837327"/>
                  <a:ext cx="71310" cy="71944"/>
                </a:xfrm>
                <a:custGeom>
                  <a:avLst/>
                  <a:gdLst>
                    <a:gd name="connsiteX0" fmla="*/ 6281 w 71310"/>
                    <a:gd name="connsiteY0" fmla="*/ 16509 h 71944"/>
                    <a:gd name="connsiteX1" fmla="*/ 55815 w 71310"/>
                    <a:gd name="connsiteY1" fmla="*/ 5634 h 71944"/>
                    <a:gd name="connsiteX2" fmla="*/ 65210 w 71310"/>
                    <a:gd name="connsiteY2" fmla="*/ 55311 h 71944"/>
                    <a:gd name="connsiteX3" fmla="*/ 15675 w 71310"/>
                    <a:gd name="connsiteY3" fmla="*/ 66185 h 71944"/>
                    <a:gd name="connsiteX4" fmla="*/ 6281 w 71310"/>
                    <a:gd name="connsiteY4" fmla="*/ 16509 h 71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10" h="71944">
                      <a:moveTo>
                        <a:pt x="6281" y="16509"/>
                      </a:moveTo>
                      <a:cubicBezTo>
                        <a:pt x="17497" y="-117"/>
                        <a:pt x="39674" y="-5014"/>
                        <a:pt x="55815" y="5634"/>
                      </a:cubicBezTo>
                      <a:cubicBezTo>
                        <a:pt x="71957" y="16252"/>
                        <a:pt x="76170" y="38486"/>
                        <a:pt x="65210" y="55311"/>
                      </a:cubicBezTo>
                      <a:cubicBezTo>
                        <a:pt x="54250" y="72136"/>
                        <a:pt x="32073" y="77004"/>
                        <a:pt x="15675" y="66185"/>
                      </a:cubicBezTo>
                      <a:cubicBezTo>
                        <a:pt x="-722" y="55396"/>
                        <a:pt x="-4936" y="33134"/>
                        <a:pt x="6281" y="16509"/>
                      </a:cubicBezTo>
                      <a:close/>
                    </a:path>
                  </a:pathLst>
                </a:custGeom>
                <a:grpFill/>
                <a:ln w="2845"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id="{8BAF96D9-FD7A-617E-A1C7-6925FB8EE13E}"/>
                    </a:ext>
                  </a:extLst>
                </p:cNvPr>
                <p:cNvSpPr/>
                <p:nvPr/>
              </p:nvSpPr>
              <p:spPr>
                <a:xfrm>
                  <a:off x="7802646" y="4717645"/>
                  <a:ext cx="68499" cy="69409"/>
                </a:xfrm>
                <a:custGeom>
                  <a:avLst/>
                  <a:gdLst>
                    <a:gd name="connsiteX0" fmla="*/ 6895 w 68499"/>
                    <a:gd name="connsiteY0" fmla="*/ 14631 h 69409"/>
                    <a:gd name="connsiteX1" fmla="*/ 54836 w 68499"/>
                    <a:gd name="connsiteY1" fmla="*/ 6290 h 69409"/>
                    <a:gd name="connsiteX2" fmla="*/ 61782 w 68499"/>
                    <a:gd name="connsiteY2" fmla="*/ 54657 h 69409"/>
                    <a:gd name="connsiteX3" fmla="*/ 13841 w 68499"/>
                    <a:gd name="connsiteY3" fmla="*/ 62999 h 69409"/>
                    <a:gd name="connsiteX4" fmla="*/ 6895 w 68499"/>
                    <a:gd name="connsiteY4" fmla="*/ 14631 h 6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9409">
                      <a:moveTo>
                        <a:pt x="6895" y="14631"/>
                      </a:moveTo>
                      <a:cubicBezTo>
                        <a:pt x="18339" y="-941"/>
                        <a:pt x="39804" y="-4670"/>
                        <a:pt x="54836" y="6290"/>
                      </a:cubicBezTo>
                      <a:cubicBezTo>
                        <a:pt x="69867" y="17250"/>
                        <a:pt x="72970" y="38914"/>
                        <a:pt x="61782" y="54657"/>
                      </a:cubicBezTo>
                      <a:cubicBezTo>
                        <a:pt x="50565" y="70400"/>
                        <a:pt x="29100" y="74129"/>
                        <a:pt x="13841" y="62999"/>
                      </a:cubicBezTo>
                      <a:cubicBezTo>
                        <a:pt x="-1418" y="51867"/>
                        <a:pt x="-4549" y="30203"/>
                        <a:pt x="6895" y="14631"/>
                      </a:cubicBezTo>
                      <a:close/>
                    </a:path>
                  </a:pathLst>
                </a:custGeom>
                <a:grpFill/>
                <a:ln w="2845"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id="{C7A85D57-C473-3D98-6F57-F1F1CDE8A0BE}"/>
                    </a:ext>
                  </a:extLst>
                </p:cNvPr>
                <p:cNvSpPr/>
                <p:nvPr/>
              </p:nvSpPr>
              <p:spPr>
                <a:xfrm>
                  <a:off x="7634402" y="4591132"/>
                  <a:ext cx="65991" cy="66615"/>
                </a:xfrm>
                <a:custGeom>
                  <a:avLst/>
                  <a:gdLst>
                    <a:gd name="connsiteX0" fmla="*/ 7518 w 65991"/>
                    <a:gd name="connsiteY0" fmla="*/ 12894 h 66615"/>
                    <a:gd name="connsiteX1" fmla="*/ 53750 w 65991"/>
                    <a:gd name="connsiteY1" fmla="*/ 6944 h 66615"/>
                    <a:gd name="connsiteX2" fmla="*/ 58761 w 65991"/>
                    <a:gd name="connsiteY2" fmla="*/ 53347 h 66615"/>
                    <a:gd name="connsiteX3" fmla="*/ 12130 w 65991"/>
                    <a:gd name="connsiteY3" fmla="*/ 59781 h 66615"/>
                    <a:gd name="connsiteX4" fmla="*/ 7518 w 65991"/>
                    <a:gd name="connsiteY4" fmla="*/ 12894 h 6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1" h="66615">
                      <a:moveTo>
                        <a:pt x="7518" y="12894"/>
                      </a:moveTo>
                      <a:cubicBezTo>
                        <a:pt x="19133" y="-1625"/>
                        <a:pt x="39830" y="-4273"/>
                        <a:pt x="53750" y="6944"/>
                      </a:cubicBezTo>
                      <a:cubicBezTo>
                        <a:pt x="67757" y="18075"/>
                        <a:pt x="70176" y="38629"/>
                        <a:pt x="58761" y="53347"/>
                      </a:cubicBezTo>
                      <a:cubicBezTo>
                        <a:pt x="47430" y="67980"/>
                        <a:pt x="26364" y="71083"/>
                        <a:pt x="12130" y="59781"/>
                      </a:cubicBezTo>
                      <a:cubicBezTo>
                        <a:pt x="-2019" y="48394"/>
                        <a:pt x="-4097" y="27384"/>
                        <a:pt x="7518" y="12894"/>
                      </a:cubicBezTo>
                      <a:close/>
                    </a:path>
                  </a:pathLst>
                </a:custGeom>
                <a:grpFill/>
                <a:ln w="2845"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id="{74C8B19D-4AD4-D562-0652-B37238D6643F}"/>
                    </a:ext>
                  </a:extLst>
                </p:cNvPr>
                <p:cNvSpPr/>
                <p:nvPr/>
              </p:nvSpPr>
              <p:spPr>
                <a:xfrm>
                  <a:off x="7471469" y="4457825"/>
                  <a:ext cx="63674" cy="63590"/>
                </a:xfrm>
                <a:custGeom>
                  <a:avLst/>
                  <a:gdLst>
                    <a:gd name="connsiteX0" fmla="*/ 8011 w 63674"/>
                    <a:gd name="connsiteY0" fmla="*/ 11461 h 63590"/>
                    <a:gd name="connsiteX1" fmla="*/ 52905 w 63674"/>
                    <a:gd name="connsiteY1" fmla="*/ 7219 h 63590"/>
                    <a:gd name="connsiteX2" fmla="*/ 55837 w 63674"/>
                    <a:gd name="connsiteY2" fmla="*/ 51971 h 63590"/>
                    <a:gd name="connsiteX3" fmla="*/ 10915 w 63674"/>
                    <a:gd name="connsiteY3" fmla="*/ 56241 h 63590"/>
                    <a:gd name="connsiteX4" fmla="*/ 8011 w 63674"/>
                    <a:gd name="connsiteY4" fmla="*/ 11461 h 6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74" h="63590">
                      <a:moveTo>
                        <a:pt x="8011" y="11461"/>
                      </a:moveTo>
                      <a:cubicBezTo>
                        <a:pt x="19654" y="-1919"/>
                        <a:pt x="39810" y="-3912"/>
                        <a:pt x="52905" y="7219"/>
                      </a:cubicBezTo>
                      <a:cubicBezTo>
                        <a:pt x="66029" y="18321"/>
                        <a:pt x="67339" y="38363"/>
                        <a:pt x="55837" y="51971"/>
                      </a:cubicBezTo>
                      <a:cubicBezTo>
                        <a:pt x="44336" y="65607"/>
                        <a:pt x="24209" y="67515"/>
                        <a:pt x="10915" y="56241"/>
                      </a:cubicBezTo>
                      <a:cubicBezTo>
                        <a:pt x="-2380" y="44968"/>
                        <a:pt x="-3747" y="24983"/>
                        <a:pt x="8011" y="11461"/>
                      </a:cubicBezTo>
                      <a:close/>
                    </a:path>
                  </a:pathLst>
                </a:custGeom>
                <a:grpFill/>
                <a:ln w="2845"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id="{FD3035A9-5722-D883-7239-5AE0D84B8445}"/>
                    </a:ext>
                  </a:extLst>
                </p:cNvPr>
                <p:cNvSpPr/>
                <p:nvPr/>
              </p:nvSpPr>
              <p:spPr>
                <a:xfrm>
                  <a:off x="7314489" y="4317621"/>
                  <a:ext cx="60886" cy="61068"/>
                </a:xfrm>
                <a:custGeom>
                  <a:avLst/>
                  <a:gdLst>
                    <a:gd name="connsiteX0" fmla="*/ 8530 w 60886"/>
                    <a:gd name="connsiteY0" fmla="*/ 10007 h 61068"/>
                    <a:gd name="connsiteX1" fmla="*/ 51574 w 60886"/>
                    <a:gd name="connsiteY1" fmla="*/ 7815 h 61068"/>
                    <a:gd name="connsiteX2" fmla="*/ 52485 w 60886"/>
                    <a:gd name="connsiteY2" fmla="*/ 50944 h 61068"/>
                    <a:gd name="connsiteX3" fmla="*/ 9441 w 60886"/>
                    <a:gd name="connsiteY3" fmla="*/ 53137 h 61068"/>
                    <a:gd name="connsiteX4" fmla="*/ 8530 w 60886"/>
                    <a:gd name="connsiteY4" fmla="*/ 10007 h 61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6" h="61068">
                      <a:moveTo>
                        <a:pt x="8530" y="10007"/>
                      </a:moveTo>
                      <a:cubicBezTo>
                        <a:pt x="20259" y="-2434"/>
                        <a:pt x="39531" y="-3402"/>
                        <a:pt x="51574" y="7815"/>
                      </a:cubicBezTo>
                      <a:cubicBezTo>
                        <a:pt x="63616" y="19031"/>
                        <a:pt x="64043" y="38333"/>
                        <a:pt x="52485" y="50944"/>
                      </a:cubicBezTo>
                      <a:cubicBezTo>
                        <a:pt x="40927" y="63527"/>
                        <a:pt x="21654" y="64524"/>
                        <a:pt x="9441" y="53137"/>
                      </a:cubicBezTo>
                      <a:cubicBezTo>
                        <a:pt x="-2772" y="41749"/>
                        <a:pt x="-3199" y="22448"/>
                        <a:pt x="8530" y="10007"/>
                      </a:cubicBezTo>
                      <a:close/>
                    </a:path>
                  </a:pathLst>
                </a:custGeom>
                <a:grpFill/>
                <a:ln w="2845" cap="flat">
                  <a:noFill/>
                  <a:prstDash val="solid"/>
                  <a:miter/>
                </a:ln>
              </p:spPr>
              <p:txBody>
                <a:bodyPr rtlCol="0" anchor="ctr"/>
                <a:lstStyle/>
                <a:p>
                  <a:endParaRPr lang="en-US"/>
                </a:p>
              </p:txBody>
            </p:sp>
            <p:sp>
              <p:nvSpPr>
                <p:cNvPr id="1024" name="Freeform: Shape 1023">
                  <a:extLst>
                    <a:ext uri="{FF2B5EF4-FFF2-40B4-BE49-F238E27FC236}">
                      <a16:creationId xmlns:a16="http://schemas.microsoft.com/office/drawing/2014/main" id="{4C00F2EC-79AA-B57A-4488-C29F7DF5E94D}"/>
                    </a:ext>
                  </a:extLst>
                </p:cNvPr>
                <p:cNvSpPr/>
                <p:nvPr/>
              </p:nvSpPr>
              <p:spPr>
                <a:xfrm>
                  <a:off x="7163212" y="4171226"/>
                  <a:ext cx="58126" cy="58500"/>
                </a:xfrm>
                <a:custGeom>
                  <a:avLst/>
                  <a:gdLst>
                    <a:gd name="connsiteX0" fmla="*/ 9068 w 58126"/>
                    <a:gd name="connsiteY0" fmla="*/ 8652 h 58500"/>
                    <a:gd name="connsiteX1" fmla="*/ 50148 w 58126"/>
                    <a:gd name="connsiteY1" fmla="*/ 8367 h 58500"/>
                    <a:gd name="connsiteX2" fmla="*/ 58118 w 58126"/>
                    <a:gd name="connsiteY2" fmla="*/ 28949 h 58500"/>
                    <a:gd name="connsiteX3" fmla="*/ 49293 w 58126"/>
                    <a:gd name="connsiteY3" fmla="*/ 49646 h 58500"/>
                    <a:gd name="connsiteX4" fmla="*/ 28512 w 58126"/>
                    <a:gd name="connsiteY4" fmla="*/ 58500 h 58500"/>
                    <a:gd name="connsiteX5" fmla="*/ 8100 w 58126"/>
                    <a:gd name="connsiteY5" fmla="*/ 50016 h 58500"/>
                    <a:gd name="connsiteX6" fmla="*/ 9039 w 58126"/>
                    <a:gd name="connsiteY6" fmla="*/ 8652 h 5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26" h="58500">
                      <a:moveTo>
                        <a:pt x="9068" y="8652"/>
                      </a:moveTo>
                      <a:cubicBezTo>
                        <a:pt x="20740" y="-2764"/>
                        <a:pt x="39130" y="-2907"/>
                        <a:pt x="50148" y="8367"/>
                      </a:cubicBezTo>
                      <a:cubicBezTo>
                        <a:pt x="55670" y="14004"/>
                        <a:pt x="58289" y="21462"/>
                        <a:pt x="58118" y="28949"/>
                      </a:cubicBezTo>
                      <a:cubicBezTo>
                        <a:pt x="57948" y="36437"/>
                        <a:pt x="55072" y="43867"/>
                        <a:pt x="49293" y="49646"/>
                      </a:cubicBezTo>
                      <a:cubicBezTo>
                        <a:pt x="43543" y="55397"/>
                        <a:pt x="35942" y="58471"/>
                        <a:pt x="28512" y="58500"/>
                      </a:cubicBezTo>
                      <a:cubicBezTo>
                        <a:pt x="21081" y="58557"/>
                        <a:pt x="13680" y="55710"/>
                        <a:pt x="8100" y="50016"/>
                      </a:cubicBezTo>
                      <a:cubicBezTo>
                        <a:pt x="-3060" y="38600"/>
                        <a:pt x="-2633" y="20067"/>
                        <a:pt x="9039" y="8652"/>
                      </a:cubicBezTo>
                      <a:close/>
                    </a:path>
                  </a:pathLst>
                </a:custGeom>
                <a:grpFill/>
                <a:ln w="2845"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id="{BF56183F-5C21-FF00-5AEF-748560A84301}"/>
                    </a:ext>
                  </a:extLst>
                </p:cNvPr>
                <p:cNvSpPr/>
                <p:nvPr/>
              </p:nvSpPr>
              <p:spPr>
                <a:xfrm>
                  <a:off x="7017938" y="4018939"/>
                  <a:ext cx="55876" cy="55431"/>
                </a:xfrm>
                <a:custGeom>
                  <a:avLst/>
                  <a:gdLst>
                    <a:gd name="connsiteX0" fmla="*/ 9523 w 55876"/>
                    <a:gd name="connsiteY0" fmla="*/ 7410 h 55431"/>
                    <a:gd name="connsiteX1" fmla="*/ 48781 w 55876"/>
                    <a:gd name="connsiteY1" fmla="*/ 8663 h 55431"/>
                    <a:gd name="connsiteX2" fmla="*/ 46617 w 55876"/>
                    <a:gd name="connsiteY2" fmla="*/ 47778 h 55431"/>
                    <a:gd name="connsiteX3" fmla="*/ 7103 w 55876"/>
                    <a:gd name="connsiteY3" fmla="*/ 46753 h 55431"/>
                    <a:gd name="connsiteX4" fmla="*/ 9523 w 55876"/>
                    <a:gd name="connsiteY4" fmla="*/ 7410 h 5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76" h="55431">
                      <a:moveTo>
                        <a:pt x="9523" y="7410"/>
                      </a:moveTo>
                      <a:cubicBezTo>
                        <a:pt x="21166" y="-3066"/>
                        <a:pt x="38447" y="-2241"/>
                        <a:pt x="48781" y="8663"/>
                      </a:cubicBezTo>
                      <a:cubicBezTo>
                        <a:pt x="59029" y="19680"/>
                        <a:pt x="58062" y="37188"/>
                        <a:pt x="46617" y="47778"/>
                      </a:cubicBezTo>
                      <a:cubicBezTo>
                        <a:pt x="35173" y="58368"/>
                        <a:pt x="17466" y="57913"/>
                        <a:pt x="7103" y="46753"/>
                      </a:cubicBezTo>
                      <a:cubicBezTo>
                        <a:pt x="-3373" y="35679"/>
                        <a:pt x="-2006" y="17801"/>
                        <a:pt x="9523" y="7410"/>
                      </a:cubicBezTo>
                      <a:close/>
                    </a:path>
                  </a:pathLst>
                </a:custGeom>
                <a:grpFill/>
                <a:ln w="2845"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id="{6900F7A1-5417-3A20-107C-35EE34EE383B}"/>
                    </a:ext>
                  </a:extLst>
                </p:cNvPr>
                <p:cNvSpPr/>
                <p:nvPr/>
              </p:nvSpPr>
              <p:spPr>
                <a:xfrm>
                  <a:off x="6879430" y="3860459"/>
                  <a:ext cx="53201" cy="52782"/>
                </a:xfrm>
                <a:custGeom>
                  <a:avLst/>
                  <a:gdLst>
                    <a:gd name="connsiteX0" fmla="*/ 9790 w 53201"/>
                    <a:gd name="connsiteY0" fmla="*/ 6411 h 52782"/>
                    <a:gd name="connsiteX1" fmla="*/ 47225 w 53201"/>
                    <a:gd name="connsiteY1" fmla="*/ 9030 h 52782"/>
                    <a:gd name="connsiteX2" fmla="*/ 43496 w 53201"/>
                    <a:gd name="connsiteY2" fmla="*/ 46266 h 52782"/>
                    <a:gd name="connsiteX3" fmla="*/ 6060 w 53201"/>
                    <a:gd name="connsiteY3" fmla="*/ 43647 h 52782"/>
                    <a:gd name="connsiteX4" fmla="*/ 9790 w 53201"/>
                    <a:gd name="connsiteY4" fmla="*/ 6411 h 5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1" h="52782">
                      <a:moveTo>
                        <a:pt x="9790" y="6411"/>
                      </a:moveTo>
                      <a:cubicBezTo>
                        <a:pt x="21205" y="-3069"/>
                        <a:pt x="37973" y="-1902"/>
                        <a:pt x="47225" y="9030"/>
                      </a:cubicBezTo>
                      <a:cubicBezTo>
                        <a:pt x="56477" y="19961"/>
                        <a:pt x="54798" y="36644"/>
                        <a:pt x="43496" y="46266"/>
                      </a:cubicBezTo>
                      <a:cubicBezTo>
                        <a:pt x="32194" y="55888"/>
                        <a:pt x="15426" y="54721"/>
                        <a:pt x="6060" y="43647"/>
                      </a:cubicBezTo>
                      <a:cubicBezTo>
                        <a:pt x="-3306" y="32573"/>
                        <a:pt x="-1626" y="15891"/>
                        <a:pt x="9790" y="6411"/>
                      </a:cubicBezTo>
                      <a:close/>
                    </a:path>
                  </a:pathLst>
                </a:custGeom>
                <a:grpFill/>
                <a:ln w="2845"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id="{7C84BE87-BEB0-D7ED-F4BF-BBF5B101CF9B}"/>
                    </a:ext>
                  </a:extLst>
                </p:cNvPr>
                <p:cNvSpPr/>
                <p:nvPr/>
              </p:nvSpPr>
              <p:spPr>
                <a:xfrm>
                  <a:off x="6747443" y="3696463"/>
                  <a:ext cx="50421" cy="50243"/>
                </a:xfrm>
                <a:custGeom>
                  <a:avLst/>
                  <a:gdLst>
                    <a:gd name="connsiteX0" fmla="*/ 10168 w 50421"/>
                    <a:gd name="connsiteY0" fmla="*/ 5404 h 50243"/>
                    <a:gd name="connsiteX1" fmla="*/ 45440 w 50421"/>
                    <a:gd name="connsiteY1" fmla="*/ 9447 h 50243"/>
                    <a:gd name="connsiteX2" fmla="*/ 40316 w 50421"/>
                    <a:gd name="connsiteY2" fmla="*/ 44747 h 50243"/>
                    <a:gd name="connsiteX3" fmla="*/ 5044 w 50421"/>
                    <a:gd name="connsiteY3" fmla="*/ 40705 h 50243"/>
                    <a:gd name="connsiteX4" fmla="*/ 10168 w 50421"/>
                    <a:gd name="connsiteY4" fmla="*/ 5404 h 50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1" h="50243">
                      <a:moveTo>
                        <a:pt x="10168" y="5404"/>
                      </a:moveTo>
                      <a:cubicBezTo>
                        <a:pt x="21384" y="-3165"/>
                        <a:pt x="37156" y="-1343"/>
                        <a:pt x="45440" y="9447"/>
                      </a:cubicBezTo>
                      <a:cubicBezTo>
                        <a:pt x="53724" y="20236"/>
                        <a:pt x="51447" y="36064"/>
                        <a:pt x="40316" y="44747"/>
                      </a:cubicBezTo>
                      <a:cubicBezTo>
                        <a:pt x="29213" y="53430"/>
                        <a:pt x="13413" y="51636"/>
                        <a:pt x="5044" y="40705"/>
                      </a:cubicBezTo>
                      <a:cubicBezTo>
                        <a:pt x="-3326" y="29773"/>
                        <a:pt x="-1049" y="13973"/>
                        <a:pt x="10168" y="5404"/>
                      </a:cubicBezTo>
                      <a:close/>
                    </a:path>
                  </a:pathLst>
                </a:custGeom>
                <a:grpFill/>
                <a:ln w="2845"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id="{B68979A4-B811-52E7-11CF-7288B2C02E03}"/>
                    </a:ext>
                  </a:extLst>
                </p:cNvPr>
                <p:cNvSpPr/>
                <p:nvPr/>
              </p:nvSpPr>
              <p:spPr>
                <a:xfrm>
                  <a:off x="6622091" y="3527320"/>
                  <a:ext cx="47874" cy="47477"/>
                </a:xfrm>
                <a:custGeom>
                  <a:avLst/>
                  <a:gdLst>
                    <a:gd name="connsiteX0" fmla="*/ 10487 w 47874"/>
                    <a:gd name="connsiteY0" fmla="*/ 4507 h 47477"/>
                    <a:gd name="connsiteX1" fmla="*/ 43596 w 47874"/>
                    <a:gd name="connsiteY1" fmla="*/ 9802 h 47477"/>
                    <a:gd name="connsiteX2" fmla="*/ 37646 w 47874"/>
                    <a:gd name="connsiteY2" fmla="*/ 42825 h 47477"/>
                    <a:gd name="connsiteX3" fmla="*/ 4139 w 47874"/>
                    <a:gd name="connsiteY3" fmla="*/ 37815 h 47477"/>
                    <a:gd name="connsiteX4" fmla="*/ 10487 w 47874"/>
                    <a:gd name="connsiteY4" fmla="*/ 4507 h 4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74" h="47477">
                      <a:moveTo>
                        <a:pt x="10487" y="4507"/>
                      </a:moveTo>
                      <a:cubicBezTo>
                        <a:pt x="21419" y="-3179"/>
                        <a:pt x="36251" y="-788"/>
                        <a:pt x="43596" y="9802"/>
                      </a:cubicBezTo>
                      <a:cubicBezTo>
                        <a:pt x="51083" y="20307"/>
                        <a:pt x="48521" y="35025"/>
                        <a:pt x="37646" y="42825"/>
                      </a:cubicBezTo>
                      <a:cubicBezTo>
                        <a:pt x="26828" y="50597"/>
                        <a:pt x="11711" y="48434"/>
                        <a:pt x="4139" y="37815"/>
                      </a:cubicBezTo>
                      <a:cubicBezTo>
                        <a:pt x="-3291" y="27111"/>
                        <a:pt x="-444" y="12193"/>
                        <a:pt x="10487" y="4507"/>
                      </a:cubicBezTo>
                      <a:close/>
                    </a:path>
                  </a:pathLst>
                </a:custGeom>
                <a:grpFill/>
                <a:ln w="2845"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id="{2D6E53A8-B48E-C308-7CD4-24307A4177AA}"/>
                    </a:ext>
                  </a:extLst>
                </p:cNvPr>
                <p:cNvSpPr/>
                <p:nvPr/>
              </p:nvSpPr>
              <p:spPr>
                <a:xfrm>
                  <a:off x="6504080" y="3353069"/>
                  <a:ext cx="45397" cy="44632"/>
                </a:xfrm>
                <a:custGeom>
                  <a:avLst/>
                  <a:gdLst>
                    <a:gd name="connsiteX0" fmla="*/ 10526 w 45397"/>
                    <a:gd name="connsiteY0" fmla="*/ 3764 h 44632"/>
                    <a:gd name="connsiteX1" fmla="*/ 41870 w 45397"/>
                    <a:gd name="connsiteY1" fmla="*/ 9828 h 44632"/>
                    <a:gd name="connsiteX2" fmla="*/ 34924 w 45397"/>
                    <a:gd name="connsiteY2" fmla="*/ 40801 h 44632"/>
                    <a:gd name="connsiteX3" fmla="*/ 3580 w 45397"/>
                    <a:gd name="connsiteY3" fmla="*/ 34737 h 44632"/>
                    <a:gd name="connsiteX4" fmla="*/ 10526 w 45397"/>
                    <a:gd name="connsiteY4" fmla="*/ 3764 h 44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97" h="44632">
                      <a:moveTo>
                        <a:pt x="10526" y="3764"/>
                      </a:moveTo>
                      <a:cubicBezTo>
                        <a:pt x="21145" y="-3069"/>
                        <a:pt x="35151" y="-336"/>
                        <a:pt x="41870" y="9828"/>
                      </a:cubicBezTo>
                      <a:cubicBezTo>
                        <a:pt x="48560" y="19991"/>
                        <a:pt x="45457" y="33855"/>
                        <a:pt x="34924" y="40801"/>
                      </a:cubicBezTo>
                      <a:cubicBezTo>
                        <a:pt x="24390" y="47719"/>
                        <a:pt x="10356" y="45014"/>
                        <a:pt x="3580" y="34737"/>
                      </a:cubicBezTo>
                      <a:cubicBezTo>
                        <a:pt x="-3195" y="24460"/>
                        <a:pt x="-64" y="10596"/>
                        <a:pt x="10526" y="3764"/>
                      </a:cubicBezTo>
                      <a:close/>
                    </a:path>
                  </a:pathLst>
                </a:custGeom>
                <a:grpFill/>
                <a:ln w="2845"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id="{9E56AE7D-FC8D-6F3E-54E6-2AFDE81AE6B8}"/>
                    </a:ext>
                  </a:extLst>
                </p:cNvPr>
                <p:cNvSpPr/>
                <p:nvPr/>
              </p:nvSpPr>
              <p:spPr>
                <a:xfrm>
                  <a:off x="6393438" y="3173918"/>
                  <a:ext cx="42621" cy="42089"/>
                </a:xfrm>
                <a:custGeom>
                  <a:avLst/>
                  <a:gdLst>
                    <a:gd name="connsiteX0" fmla="*/ 10711 w 42621"/>
                    <a:gd name="connsiteY0" fmla="*/ 3052 h 42089"/>
                    <a:gd name="connsiteX1" fmla="*/ 39806 w 42621"/>
                    <a:gd name="connsiteY1" fmla="*/ 10056 h 42089"/>
                    <a:gd name="connsiteX2" fmla="*/ 31948 w 42621"/>
                    <a:gd name="connsiteY2" fmla="*/ 38979 h 42089"/>
                    <a:gd name="connsiteX3" fmla="*/ 2854 w 42621"/>
                    <a:gd name="connsiteY3" fmla="*/ 31976 h 42089"/>
                    <a:gd name="connsiteX4" fmla="*/ 10711 w 42621"/>
                    <a:gd name="connsiteY4" fmla="*/ 3052 h 42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21" h="42089">
                      <a:moveTo>
                        <a:pt x="10711" y="3052"/>
                      </a:moveTo>
                      <a:cubicBezTo>
                        <a:pt x="20960" y="-2955"/>
                        <a:pt x="33970" y="177"/>
                        <a:pt x="39806" y="10056"/>
                      </a:cubicBezTo>
                      <a:cubicBezTo>
                        <a:pt x="45642" y="19934"/>
                        <a:pt x="42111" y="32887"/>
                        <a:pt x="31948" y="38979"/>
                      </a:cubicBezTo>
                      <a:cubicBezTo>
                        <a:pt x="21785" y="45071"/>
                        <a:pt x="8747" y="41940"/>
                        <a:pt x="2854" y="31976"/>
                      </a:cubicBezTo>
                      <a:cubicBezTo>
                        <a:pt x="-3039" y="22012"/>
                        <a:pt x="491" y="9059"/>
                        <a:pt x="10711" y="3052"/>
                      </a:cubicBezTo>
                      <a:close/>
                    </a:path>
                  </a:pathLst>
                </a:custGeom>
                <a:grpFill/>
                <a:ln w="2845" cap="flat">
                  <a:noFill/>
                  <a:prstDash val="solid"/>
                  <a:miter/>
                </a:ln>
              </p:spPr>
              <p:txBody>
                <a:bodyPr rtlCol="0" anchor="ctr"/>
                <a:lstStyle/>
                <a:p>
                  <a:endParaRPr lang="en-US"/>
                </a:p>
              </p:txBody>
            </p:sp>
            <p:sp>
              <p:nvSpPr>
                <p:cNvPr id="1031" name="Freeform: Shape 1030">
                  <a:extLst>
                    <a:ext uri="{FF2B5EF4-FFF2-40B4-BE49-F238E27FC236}">
                      <a16:creationId xmlns:a16="http://schemas.microsoft.com/office/drawing/2014/main" id="{409183D2-7169-2BF7-400B-69D57BE3A890}"/>
                    </a:ext>
                  </a:extLst>
                </p:cNvPr>
                <p:cNvSpPr/>
                <p:nvPr/>
              </p:nvSpPr>
              <p:spPr>
                <a:xfrm>
                  <a:off x="6290035" y="2990454"/>
                  <a:ext cx="39876" cy="39516"/>
                </a:xfrm>
                <a:custGeom>
                  <a:avLst/>
                  <a:gdLst>
                    <a:gd name="connsiteX0" fmla="*/ 10831 w 39876"/>
                    <a:gd name="connsiteY0" fmla="*/ 2441 h 39516"/>
                    <a:gd name="connsiteX1" fmla="*/ 37677 w 39876"/>
                    <a:gd name="connsiteY1" fmla="*/ 10184 h 39516"/>
                    <a:gd name="connsiteX2" fmla="*/ 29137 w 39876"/>
                    <a:gd name="connsiteY2" fmla="*/ 37001 h 39516"/>
                    <a:gd name="connsiteX3" fmla="*/ 2234 w 39876"/>
                    <a:gd name="connsiteY3" fmla="*/ 29286 h 39516"/>
                    <a:gd name="connsiteX4" fmla="*/ 10831 w 39876"/>
                    <a:gd name="connsiteY4" fmla="*/ 2441 h 39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6" h="39516">
                      <a:moveTo>
                        <a:pt x="10831" y="2441"/>
                      </a:moveTo>
                      <a:cubicBezTo>
                        <a:pt x="20653" y="-2798"/>
                        <a:pt x="32667" y="675"/>
                        <a:pt x="37677" y="10184"/>
                      </a:cubicBezTo>
                      <a:cubicBezTo>
                        <a:pt x="42687" y="19692"/>
                        <a:pt x="38844" y="31706"/>
                        <a:pt x="29137" y="37001"/>
                      </a:cubicBezTo>
                      <a:cubicBezTo>
                        <a:pt x="19315" y="42353"/>
                        <a:pt x="7273" y="38880"/>
                        <a:pt x="2234" y="29286"/>
                      </a:cubicBezTo>
                      <a:cubicBezTo>
                        <a:pt x="-2833" y="19692"/>
                        <a:pt x="1010" y="7679"/>
                        <a:pt x="10831" y="2441"/>
                      </a:cubicBezTo>
                      <a:close/>
                    </a:path>
                  </a:pathLst>
                </a:custGeom>
                <a:grpFill/>
                <a:ln w="2845" cap="flat">
                  <a:noFill/>
                  <a:prstDash val="solid"/>
                  <a:miter/>
                </a:ln>
              </p:spPr>
              <p:txBody>
                <a:bodyPr rtlCol="0" anchor="ctr"/>
                <a:lstStyle/>
                <a:p>
                  <a:endParaRPr lang="en-US"/>
                </a:p>
              </p:txBody>
            </p:sp>
            <p:sp>
              <p:nvSpPr>
                <p:cNvPr id="1032" name="Freeform: Shape 1031">
                  <a:extLst>
                    <a:ext uri="{FF2B5EF4-FFF2-40B4-BE49-F238E27FC236}">
                      <a16:creationId xmlns:a16="http://schemas.microsoft.com/office/drawing/2014/main" id="{79349906-53EE-2EDB-4A0F-8EC4C507BCA1}"/>
                    </a:ext>
                  </a:extLst>
                </p:cNvPr>
                <p:cNvSpPr/>
                <p:nvPr/>
              </p:nvSpPr>
              <p:spPr>
                <a:xfrm>
                  <a:off x="6194383" y="2802929"/>
                  <a:ext cx="37499" cy="36595"/>
                </a:xfrm>
                <a:custGeom>
                  <a:avLst/>
                  <a:gdLst>
                    <a:gd name="connsiteX0" fmla="*/ 10631 w 37499"/>
                    <a:gd name="connsiteY0" fmla="*/ 1933 h 36595"/>
                    <a:gd name="connsiteX1" fmla="*/ 35654 w 37499"/>
                    <a:gd name="connsiteY1" fmla="*/ 10046 h 36595"/>
                    <a:gd name="connsiteX2" fmla="*/ 26886 w 37499"/>
                    <a:gd name="connsiteY2" fmla="*/ 34614 h 36595"/>
                    <a:gd name="connsiteX3" fmla="*/ 1863 w 37499"/>
                    <a:gd name="connsiteY3" fmla="*/ 26501 h 36595"/>
                    <a:gd name="connsiteX4" fmla="*/ 10631 w 37499"/>
                    <a:gd name="connsiteY4" fmla="*/ 1933 h 36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9" h="36595">
                      <a:moveTo>
                        <a:pt x="10631" y="1933"/>
                      </a:moveTo>
                      <a:cubicBezTo>
                        <a:pt x="19968" y="-2565"/>
                        <a:pt x="31185" y="1050"/>
                        <a:pt x="35654" y="10046"/>
                      </a:cubicBezTo>
                      <a:cubicBezTo>
                        <a:pt x="40124" y="19042"/>
                        <a:pt x="36195" y="30031"/>
                        <a:pt x="26886" y="34614"/>
                      </a:cubicBezTo>
                      <a:cubicBezTo>
                        <a:pt x="17577" y="39198"/>
                        <a:pt x="6389" y="35554"/>
                        <a:pt x="1863" y="26501"/>
                      </a:cubicBezTo>
                      <a:cubicBezTo>
                        <a:pt x="-2635" y="17448"/>
                        <a:pt x="1293" y="6431"/>
                        <a:pt x="10631" y="1933"/>
                      </a:cubicBezTo>
                      <a:close/>
                    </a:path>
                  </a:pathLst>
                </a:custGeom>
                <a:grpFill/>
                <a:ln w="2845" cap="flat">
                  <a:noFill/>
                  <a:prstDash val="solid"/>
                  <a:miter/>
                </a:ln>
              </p:spPr>
              <p:txBody>
                <a:bodyPr rtlCol="0" anchor="ctr"/>
                <a:lstStyle/>
                <a:p>
                  <a:endParaRPr lang="en-US"/>
                </a:p>
              </p:txBody>
            </p:sp>
            <p:sp>
              <p:nvSpPr>
                <p:cNvPr id="1033" name="Freeform: Shape 1032">
                  <a:extLst>
                    <a:ext uri="{FF2B5EF4-FFF2-40B4-BE49-F238E27FC236}">
                      <a16:creationId xmlns:a16="http://schemas.microsoft.com/office/drawing/2014/main" id="{398828D3-F138-B438-270E-D9BBC1CC1209}"/>
                    </a:ext>
                  </a:extLst>
                </p:cNvPr>
                <p:cNvSpPr/>
                <p:nvPr/>
              </p:nvSpPr>
              <p:spPr>
                <a:xfrm>
                  <a:off x="6106913" y="2611335"/>
                  <a:ext cx="34741" cy="34034"/>
                </a:xfrm>
                <a:custGeom>
                  <a:avLst/>
                  <a:gdLst>
                    <a:gd name="connsiteX0" fmla="*/ 10589 w 34741"/>
                    <a:gd name="connsiteY0" fmla="*/ 1479 h 34034"/>
                    <a:gd name="connsiteX1" fmla="*/ 33363 w 34741"/>
                    <a:gd name="connsiteY1" fmla="*/ 10020 h 34034"/>
                    <a:gd name="connsiteX2" fmla="*/ 24168 w 34741"/>
                    <a:gd name="connsiteY2" fmla="*/ 32510 h 34034"/>
                    <a:gd name="connsiteX3" fmla="*/ 1394 w 34741"/>
                    <a:gd name="connsiteY3" fmla="*/ 23969 h 34034"/>
                    <a:gd name="connsiteX4" fmla="*/ 10589 w 34741"/>
                    <a:gd name="connsiteY4" fmla="*/ 1479 h 3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41" h="34034">
                      <a:moveTo>
                        <a:pt x="10589" y="1479"/>
                      </a:moveTo>
                      <a:cubicBezTo>
                        <a:pt x="19442" y="-2335"/>
                        <a:pt x="29634" y="1479"/>
                        <a:pt x="33363" y="10020"/>
                      </a:cubicBezTo>
                      <a:cubicBezTo>
                        <a:pt x="37093" y="18560"/>
                        <a:pt x="32993" y="28610"/>
                        <a:pt x="24168" y="32510"/>
                      </a:cubicBezTo>
                      <a:cubicBezTo>
                        <a:pt x="15343" y="36410"/>
                        <a:pt x="5152" y="32567"/>
                        <a:pt x="1394" y="23969"/>
                      </a:cubicBezTo>
                      <a:cubicBezTo>
                        <a:pt x="-2364" y="15372"/>
                        <a:pt x="1735" y="5294"/>
                        <a:pt x="10589" y="1479"/>
                      </a:cubicBezTo>
                      <a:close/>
                    </a:path>
                  </a:pathLst>
                </a:custGeom>
                <a:grpFill/>
                <a:ln w="2845" cap="flat">
                  <a:noFill/>
                  <a:prstDash val="solid"/>
                  <a:miter/>
                </a:ln>
              </p:spPr>
              <p:txBody>
                <a:bodyPr rtlCol="0" anchor="ctr"/>
                <a:lstStyle/>
                <a:p>
                  <a:endParaRPr lang="en-US"/>
                </a:p>
              </p:txBody>
            </p:sp>
            <p:sp>
              <p:nvSpPr>
                <p:cNvPr id="1034" name="Freeform: Shape 1033">
                  <a:extLst>
                    <a:ext uri="{FF2B5EF4-FFF2-40B4-BE49-F238E27FC236}">
                      <a16:creationId xmlns:a16="http://schemas.microsoft.com/office/drawing/2014/main" id="{A09BBE50-EC6B-2171-27BD-31547307EEEC}"/>
                    </a:ext>
                  </a:extLst>
                </p:cNvPr>
                <p:cNvSpPr/>
                <p:nvPr/>
              </p:nvSpPr>
              <p:spPr>
                <a:xfrm>
                  <a:off x="6027164" y="2416329"/>
                  <a:ext cx="32000" cy="31455"/>
                </a:xfrm>
                <a:custGeom>
                  <a:avLst/>
                  <a:gdLst>
                    <a:gd name="connsiteX0" fmla="*/ 10457 w 32000"/>
                    <a:gd name="connsiteY0" fmla="*/ 1108 h 31455"/>
                    <a:gd name="connsiteX1" fmla="*/ 31011 w 32000"/>
                    <a:gd name="connsiteY1" fmla="*/ 9876 h 31455"/>
                    <a:gd name="connsiteX2" fmla="*/ 21559 w 32000"/>
                    <a:gd name="connsiteY2" fmla="*/ 30316 h 31455"/>
                    <a:gd name="connsiteX3" fmla="*/ 1005 w 32000"/>
                    <a:gd name="connsiteY3" fmla="*/ 21548 h 31455"/>
                    <a:gd name="connsiteX4" fmla="*/ 10457 w 32000"/>
                    <a:gd name="connsiteY4" fmla="*/ 1108 h 3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00" h="31455">
                      <a:moveTo>
                        <a:pt x="10457" y="1108"/>
                      </a:moveTo>
                      <a:cubicBezTo>
                        <a:pt x="18741" y="-2081"/>
                        <a:pt x="27965" y="1848"/>
                        <a:pt x="31011" y="9876"/>
                      </a:cubicBezTo>
                      <a:cubicBezTo>
                        <a:pt x="34057" y="17904"/>
                        <a:pt x="29843" y="27043"/>
                        <a:pt x="21559" y="30316"/>
                      </a:cubicBezTo>
                      <a:cubicBezTo>
                        <a:pt x="13275" y="33562"/>
                        <a:pt x="4080" y="29633"/>
                        <a:pt x="1005" y="21548"/>
                      </a:cubicBezTo>
                      <a:cubicBezTo>
                        <a:pt x="-2069" y="13463"/>
                        <a:pt x="2144" y="4296"/>
                        <a:pt x="10457" y="1108"/>
                      </a:cubicBezTo>
                      <a:close/>
                    </a:path>
                  </a:pathLst>
                </a:custGeom>
                <a:grpFill/>
                <a:ln w="2845"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id="{8DE01723-FD7A-8D43-97F9-0142C84338C2}"/>
                    </a:ext>
                  </a:extLst>
                </p:cNvPr>
                <p:cNvSpPr/>
                <p:nvPr/>
              </p:nvSpPr>
              <p:spPr>
                <a:xfrm>
                  <a:off x="5955542" y="2218259"/>
                  <a:ext cx="29487" cy="28657"/>
                </a:xfrm>
                <a:custGeom>
                  <a:avLst/>
                  <a:gdLst>
                    <a:gd name="connsiteX0" fmla="*/ 9997 w 29487"/>
                    <a:gd name="connsiteY0" fmla="*/ 812 h 28657"/>
                    <a:gd name="connsiteX1" fmla="*/ 28700 w 29487"/>
                    <a:gd name="connsiteY1" fmla="*/ 9552 h 28657"/>
                    <a:gd name="connsiteX2" fmla="*/ 19505 w 29487"/>
                    <a:gd name="connsiteY2" fmla="*/ 27828 h 28657"/>
                    <a:gd name="connsiteX3" fmla="*/ 801 w 29487"/>
                    <a:gd name="connsiteY3" fmla="*/ 19089 h 28657"/>
                    <a:gd name="connsiteX4" fmla="*/ 9997 w 29487"/>
                    <a:gd name="connsiteY4" fmla="*/ 812 h 28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7" h="28657">
                      <a:moveTo>
                        <a:pt x="9997" y="812"/>
                      </a:moveTo>
                      <a:cubicBezTo>
                        <a:pt x="17712" y="-1807"/>
                        <a:pt x="26081" y="2122"/>
                        <a:pt x="28700" y="9552"/>
                      </a:cubicBezTo>
                      <a:cubicBezTo>
                        <a:pt x="31319" y="16982"/>
                        <a:pt x="27192" y="25152"/>
                        <a:pt x="19505" y="27828"/>
                      </a:cubicBezTo>
                      <a:cubicBezTo>
                        <a:pt x="11819" y="30476"/>
                        <a:pt x="3449" y="26576"/>
                        <a:pt x="801" y="19089"/>
                      </a:cubicBezTo>
                      <a:cubicBezTo>
                        <a:pt x="-1846" y="11602"/>
                        <a:pt x="2282" y="3431"/>
                        <a:pt x="9997" y="812"/>
                      </a:cubicBezTo>
                      <a:close/>
                    </a:path>
                  </a:pathLst>
                </a:custGeom>
                <a:grpFill/>
                <a:ln w="2845" cap="flat">
                  <a:noFill/>
                  <a:prstDash val="solid"/>
                  <a:miter/>
                </a:ln>
              </p:spPr>
              <p:txBody>
                <a:bodyPr rtlCol="0" anchor="ctr"/>
                <a:lstStyle/>
                <a:p>
                  <a:endParaRPr lang="en-US"/>
                </a:p>
              </p:txBody>
            </p:sp>
            <p:sp>
              <p:nvSpPr>
                <p:cNvPr id="1036" name="Freeform: Shape 1035">
                  <a:extLst>
                    <a:ext uri="{FF2B5EF4-FFF2-40B4-BE49-F238E27FC236}">
                      <a16:creationId xmlns:a16="http://schemas.microsoft.com/office/drawing/2014/main" id="{7E468C97-5D28-FF5F-9E59-556D2782C700}"/>
                    </a:ext>
                  </a:extLst>
                </p:cNvPr>
                <p:cNvSpPr/>
                <p:nvPr/>
              </p:nvSpPr>
              <p:spPr>
                <a:xfrm>
                  <a:off x="5892673" y="2017125"/>
                  <a:ext cx="26734" cy="26045"/>
                </a:xfrm>
                <a:custGeom>
                  <a:avLst/>
                  <a:gdLst>
                    <a:gd name="connsiteX0" fmla="*/ 9666 w 26734"/>
                    <a:gd name="connsiteY0" fmla="*/ 561 h 26045"/>
                    <a:gd name="connsiteX1" fmla="*/ 26206 w 26734"/>
                    <a:gd name="connsiteY1" fmla="*/ 9216 h 26045"/>
                    <a:gd name="connsiteX2" fmla="*/ 17068 w 26734"/>
                    <a:gd name="connsiteY2" fmla="*/ 25471 h 26045"/>
                    <a:gd name="connsiteX3" fmla="*/ 528 w 26734"/>
                    <a:gd name="connsiteY3" fmla="*/ 16817 h 26045"/>
                    <a:gd name="connsiteX4" fmla="*/ 9666 w 26734"/>
                    <a:gd name="connsiteY4" fmla="*/ 561 h 2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4" h="26045">
                      <a:moveTo>
                        <a:pt x="9666" y="561"/>
                      </a:moveTo>
                      <a:cubicBezTo>
                        <a:pt x="16755" y="-1517"/>
                        <a:pt x="24185" y="2355"/>
                        <a:pt x="26206" y="9216"/>
                      </a:cubicBezTo>
                      <a:cubicBezTo>
                        <a:pt x="28256" y="16077"/>
                        <a:pt x="24157" y="23364"/>
                        <a:pt x="17068" y="25471"/>
                      </a:cubicBezTo>
                      <a:cubicBezTo>
                        <a:pt x="9979" y="27578"/>
                        <a:pt x="2578" y="23706"/>
                        <a:pt x="528" y="16817"/>
                      </a:cubicBezTo>
                      <a:cubicBezTo>
                        <a:pt x="-1522" y="9899"/>
                        <a:pt x="2578" y="2639"/>
                        <a:pt x="9666" y="561"/>
                      </a:cubicBezTo>
                      <a:close/>
                    </a:path>
                  </a:pathLst>
                </a:custGeom>
                <a:grpFill/>
                <a:ln w="2845" cap="flat">
                  <a:noFill/>
                  <a:prstDash val="solid"/>
                  <a:miter/>
                </a:ln>
              </p:spPr>
              <p:txBody>
                <a:bodyPr rtlCol="0" anchor="ctr"/>
                <a:lstStyle/>
                <a:p>
                  <a:endParaRPr lang="en-US"/>
                </a:p>
              </p:txBody>
            </p:sp>
            <p:sp>
              <p:nvSpPr>
                <p:cNvPr id="1037" name="Freeform: Shape 1036">
                  <a:extLst>
                    <a:ext uri="{FF2B5EF4-FFF2-40B4-BE49-F238E27FC236}">
                      <a16:creationId xmlns:a16="http://schemas.microsoft.com/office/drawing/2014/main" id="{0BEAB650-BEEC-1299-2D2E-A3B3DDFD95CD}"/>
                    </a:ext>
                  </a:extLst>
                </p:cNvPr>
                <p:cNvSpPr/>
                <p:nvPr/>
              </p:nvSpPr>
              <p:spPr>
                <a:xfrm>
                  <a:off x="5837871" y="1813630"/>
                  <a:ext cx="24031" cy="23470"/>
                </a:xfrm>
                <a:custGeom>
                  <a:avLst/>
                  <a:gdLst>
                    <a:gd name="connsiteX0" fmla="*/ 9240 w 24031"/>
                    <a:gd name="connsiteY0" fmla="*/ 366 h 23470"/>
                    <a:gd name="connsiteX1" fmla="*/ 23702 w 24031"/>
                    <a:gd name="connsiteY1" fmla="*/ 8793 h 23470"/>
                    <a:gd name="connsiteX2" fmla="*/ 14791 w 24031"/>
                    <a:gd name="connsiteY2" fmla="*/ 23084 h 23470"/>
                    <a:gd name="connsiteX3" fmla="*/ 330 w 24031"/>
                    <a:gd name="connsiteY3" fmla="*/ 14657 h 23470"/>
                    <a:gd name="connsiteX4" fmla="*/ 9240 w 24031"/>
                    <a:gd name="connsiteY4" fmla="*/ 366 h 2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1" h="23470">
                      <a:moveTo>
                        <a:pt x="9240" y="366"/>
                      </a:moveTo>
                      <a:cubicBezTo>
                        <a:pt x="15703" y="-1228"/>
                        <a:pt x="22165" y="2530"/>
                        <a:pt x="23702" y="8793"/>
                      </a:cubicBezTo>
                      <a:cubicBezTo>
                        <a:pt x="25239" y="15056"/>
                        <a:pt x="21254" y="21461"/>
                        <a:pt x="14791" y="23084"/>
                      </a:cubicBezTo>
                      <a:cubicBezTo>
                        <a:pt x="8358" y="24735"/>
                        <a:pt x="1867" y="20949"/>
                        <a:pt x="330" y="14657"/>
                      </a:cubicBezTo>
                      <a:cubicBezTo>
                        <a:pt x="-1208" y="8366"/>
                        <a:pt x="2778" y="1960"/>
                        <a:pt x="9240" y="366"/>
                      </a:cubicBezTo>
                      <a:close/>
                    </a:path>
                  </a:pathLst>
                </a:custGeom>
                <a:grpFill/>
                <a:ln w="2845"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id="{C8490C4D-9AF4-2F8A-E1DB-EA1E7A3F0399}"/>
                    </a:ext>
                  </a:extLst>
                </p:cNvPr>
                <p:cNvSpPr/>
                <p:nvPr/>
              </p:nvSpPr>
              <p:spPr>
                <a:xfrm>
                  <a:off x="5791563" y="1608026"/>
                  <a:ext cx="21392" cy="20767"/>
                </a:xfrm>
                <a:custGeom>
                  <a:avLst/>
                  <a:gdLst>
                    <a:gd name="connsiteX0" fmla="*/ 8490 w 21392"/>
                    <a:gd name="connsiteY0" fmla="*/ 230 h 20767"/>
                    <a:gd name="connsiteX1" fmla="*/ 21158 w 21392"/>
                    <a:gd name="connsiteY1" fmla="*/ 8201 h 20767"/>
                    <a:gd name="connsiteX2" fmla="*/ 12902 w 21392"/>
                    <a:gd name="connsiteY2" fmla="*/ 20528 h 20767"/>
                    <a:gd name="connsiteX3" fmla="*/ 234 w 21392"/>
                    <a:gd name="connsiteY3" fmla="*/ 12557 h 20767"/>
                    <a:gd name="connsiteX4" fmla="*/ 8490 w 21392"/>
                    <a:gd name="connsiteY4" fmla="*/ 230 h 2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92" h="20767">
                      <a:moveTo>
                        <a:pt x="8490" y="230"/>
                      </a:moveTo>
                      <a:cubicBezTo>
                        <a:pt x="14269" y="-966"/>
                        <a:pt x="19962" y="2621"/>
                        <a:pt x="21158" y="8201"/>
                      </a:cubicBezTo>
                      <a:cubicBezTo>
                        <a:pt x="22382" y="13781"/>
                        <a:pt x="18681" y="19304"/>
                        <a:pt x="12902" y="20528"/>
                      </a:cubicBezTo>
                      <a:cubicBezTo>
                        <a:pt x="7123" y="21752"/>
                        <a:pt x="1458" y="18165"/>
                        <a:pt x="234" y="12557"/>
                      </a:cubicBezTo>
                      <a:cubicBezTo>
                        <a:pt x="-990" y="6948"/>
                        <a:pt x="2711" y="1426"/>
                        <a:pt x="8490" y="230"/>
                      </a:cubicBezTo>
                      <a:close/>
                    </a:path>
                  </a:pathLst>
                </a:custGeom>
                <a:grpFill/>
                <a:ln w="2845"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id="{188C14E7-B649-9D06-2F92-09A8DF32D576}"/>
                    </a:ext>
                  </a:extLst>
                </p:cNvPr>
                <p:cNvSpPr/>
                <p:nvPr/>
              </p:nvSpPr>
              <p:spPr>
                <a:xfrm>
                  <a:off x="5754183" y="1400511"/>
                  <a:ext cx="18690" cy="18165"/>
                </a:xfrm>
                <a:custGeom>
                  <a:avLst/>
                  <a:gdLst>
                    <a:gd name="connsiteX0" fmla="*/ 7865 w 18690"/>
                    <a:gd name="connsiteY0" fmla="*/ 126 h 18165"/>
                    <a:gd name="connsiteX1" fmla="*/ 18569 w 18690"/>
                    <a:gd name="connsiteY1" fmla="*/ 7556 h 18165"/>
                    <a:gd name="connsiteX2" fmla="*/ 10826 w 18690"/>
                    <a:gd name="connsiteY2" fmla="*/ 18032 h 18165"/>
                    <a:gd name="connsiteX3" fmla="*/ 121 w 18690"/>
                    <a:gd name="connsiteY3" fmla="*/ 10602 h 18165"/>
                    <a:gd name="connsiteX4" fmla="*/ 7865 w 18690"/>
                    <a:gd name="connsiteY4" fmla="*/ 126 h 18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8165">
                      <a:moveTo>
                        <a:pt x="7865" y="126"/>
                      </a:moveTo>
                      <a:cubicBezTo>
                        <a:pt x="12961" y="-700"/>
                        <a:pt x="17743" y="2631"/>
                        <a:pt x="18569" y="7556"/>
                      </a:cubicBezTo>
                      <a:cubicBezTo>
                        <a:pt x="19394" y="12481"/>
                        <a:pt x="15921" y="17178"/>
                        <a:pt x="10826" y="18032"/>
                      </a:cubicBezTo>
                      <a:cubicBezTo>
                        <a:pt x="5730" y="18886"/>
                        <a:pt x="947" y="15555"/>
                        <a:pt x="121" y="10602"/>
                      </a:cubicBezTo>
                      <a:cubicBezTo>
                        <a:pt x="-704" y="5648"/>
                        <a:pt x="2769" y="951"/>
                        <a:pt x="7865" y="126"/>
                      </a:cubicBezTo>
                      <a:close/>
                    </a:path>
                  </a:pathLst>
                </a:custGeom>
                <a:grpFill/>
                <a:ln w="2845"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id="{19AEBFBB-7F7F-BB69-2B9C-758197D2DB9C}"/>
                    </a:ext>
                  </a:extLst>
                </p:cNvPr>
                <p:cNvSpPr/>
                <p:nvPr/>
              </p:nvSpPr>
              <p:spPr>
                <a:xfrm>
                  <a:off x="5725047" y="1191646"/>
                  <a:ext cx="15983" cy="15526"/>
                </a:xfrm>
                <a:custGeom>
                  <a:avLst/>
                  <a:gdLst>
                    <a:gd name="connsiteX0" fmla="*/ 7109 w 15983"/>
                    <a:gd name="connsiteY0" fmla="*/ 63 h 15526"/>
                    <a:gd name="connsiteX1" fmla="*/ 15934 w 15983"/>
                    <a:gd name="connsiteY1" fmla="*/ 6781 h 15526"/>
                    <a:gd name="connsiteX2" fmla="*/ 8874 w 15983"/>
                    <a:gd name="connsiteY2" fmla="*/ 15464 h 15526"/>
                    <a:gd name="connsiteX3" fmla="*/ 49 w 15983"/>
                    <a:gd name="connsiteY3" fmla="*/ 8746 h 15526"/>
                    <a:gd name="connsiteX4" fmla="*/ 7109 w 15983"/>
                    <a:gd name="connsiteY4" fmla="*/ 63 h 1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83" h="15526">
                      <a:moveTo>
                        <a:pt x="7109" y="63"/>
                      </a:moveTo>
                      <a:cubicBezTo>
                        <a:pt x="11493" y="-478"/>
                        <a:pt x="15450" y="2540"/>
                        <a:pt x="15934" y="6781"/>
                      </a:cubicBezTo>
                      <a:cubicBezTo>
                        <a:pt x="16418" y="11023"/>
                        <a:pt x="13258" y="14923"/>
                        <a:pt x="8874" y="15464"/>
                      </a:cubicBezTo>
                      <a:cubicBezTo>
                        <a:pt x="4490" y="16005"/>
                        <a:pt x="562" y="12987"/>
                        <a:pt x="49" y="8746"/>
                      </a:cubicBezTo>
                      <a:cubicBezTo>
                        <a:pt x="-435" y="4475"/>
                        <a:pt x="2725" y="604"/>
                        <a:pt x="7109" y="63"/>
                      </a:cubicBezTo>
                      <a:close/>
                    </a:path>
                  </a:pathLst>
                </a:custGeom>
                <a:grpFill/>
                <a:ln w="2845"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id="{131CED24-B1E6-0CE2-F33E-582E5B527183}"/>
                    </a:ext>
                  </a:extLst>
                </p:cNvPr>
                <p:cNvSpPr/>
                <p:nvPr/>
              </p:nvSpPr>
              <p:spPr>
                <a:xfrm>
                  <a:off x="5704773" y="981706"/>
                  <a:ext cx="13315" cy="12913"/>
                </a:xfrm>
                <a:custGeom>
                  <a:avLst/>
                  <a:gdLst>
                    <a:gd name="connsiteX0" fmla="*/ 6088 w 13315"/>
                    <a:gd name="connsiteY0" fmla="*/ 21 h 12913"/>
                    <a:gd name="connsiteX1" fmla="*/ 13291 w 13315"/>
                    <a:gd name="connsiteY1" fmla="*/ 5914 h 12913"/>
                    <a:gd name="connsiteX2" fmla="*/ 7227 w 13315"/>
                    <a:gd name="connsiteY2" fmla="*/ 12889 h 12913"/>
                    <a:gd name="connsiteX3" fmla="*/ 25 w 13315"/>
                    <a:gd name="connsiteY3" fmla="*/ 6996 h 12913"/>
                    <a:gd name="connsiteX4" fmla="*/ 6088 w 13315"/>
                    <a:gd name="connsiteY4" fmla="*/ 21 h 1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15" h="12913">
                      <a:moveTo>
                        <a:pt x="6088" y="21"/>
                      </a:moveTo>
                      <a:cubicBezTo>
                        <a:pt x="9732" y="-264"/>
                        <a:pt x="12978" y="2356"/>
                        <a:pt x="13291" y="5914"/>
                      </a:cubicBezTo>
                      <a:cubicBezTo>
                        <a:pt x="13604" y="9444"/>
                        <a:pt x="10899" y="12576"/>
                        <a:pt x="7227" y="12889"/>
                      </a:cubicBezTo>
                      <a:cubicBezTo>
                        <a:pt x="3583" y="13202"/>
                        <a:pt x="338" y="10554"/>
                        <a:pt x="25" y="6996"/>
                      </a:cubicBezTo>
                      <a:cubicBezTo>
                        <a:pt x="-288" y="3437"/>
                        <a:pt x="2416" y="334"/>
                        <a:pt x="6088" y="21"/>
                      </a:cubicBezTo>
                      <a:close/>
                    </a:path>
                  </a:pathLst>
                </a:custGeom>
                <a:grpFill/>
                <a:ln w="2845" cap="flat">
                  <a:noFill/>
                  <a:prstDash val="solid"/>
                  <a:miter/>
                </a:ln>
              </p:spPr>
              <p:txBody>
                <a:bodyPr rtlCol="0" anchor="ctr"/>
                <a:lstStyle/>
                <a:p>
                  <a:endParaRPr lang="en-US"/>
                </a:p>
              </p:txBody>
            </p:sp>
            <p:sp>
              <p:nvSpPr>
                <p:cNvPr id="1042" name="Freeform: Shape 1041">
                  <a:extLst>
                    <a:ext uri="{FF2B5EF4-FFF2-40B4-BE49-F238E27FC236}">
                      <a16:creationId xmlns:a16="http://schemas.microsoft.com/office/drawing/2014/main" id="{3ECE74F7-D8C6-CADC-DAFD-AAB470E652B2}"/>
                    </a:ext>
                  </a:extLst>
                </p:cNvPr>
                <p:cNvSpPr/>
                <p:nvPr/>
              </p:nvSpPr>
              <p:spPr>
                <a:xfrm>
                  <a:off x="5693208" y="771029"/>
                  <a:ext cx="10598" cy="10285"/>
                </a:xfrm>
                <a:custGeom>
                  <a:avLst/>
                  <a:gdLst>
                    <a:gd name="connsiteX0" fmla="*/ 5100 w 10598"/>
                    <a:gd name="connsiteY0" fmla="*/ 4 h 10285"/>
                    <a:gd name="connsiteX1" fmla="*/ 10594 w 10598"/>
                    <a:gd name="connsiteY1" fmla="*/ 4929 h 10285"/>
                    <a:gd name="connsiteX2" fmla="*/ 5498 w 10598"/>
                    <a:gd name="connsiteY2" fmla="*/ 10281 h 10285"/>
                    <a:gd name="connsiteX3" fmla="*/ 4 w 10598"/>
                    <a:gd name="connsiteY3" fmla="*/ 5356 h 10285"/>
                    <a:gd name="connsiteX4" fmla="*/ 5100 w 10598"/>
                    <a:gd name="connsiteY4" fmla="*/ 4 h 1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8" h="10285">
                      <a:moveTo>
                        <a:pt x="5100" y="4"/>
                      </a:moveTo>
                      <a:cubicBezTo>
                        <a:pt x="8032" y="-110"/>
                        <a:pt x="10480" y="2082"/>
                        <a:pt x="10594" y="4929"/>
                      </a:cubicBezTo>
                      <a:cubicBezTo>
                        <a:pt x="10708" y="7776"/>
                        <a:pt x="8431" y="10167"/>
                        <a:pt x="5498" y="10281"/>
                      </a:cubicBezTo>
                      <a:cubicBezTo>
                        <a:pt x="2566" y="10395"/>
                        <a:pt x="118" y="8203"/>
                        <a:pt x="4" y="5356"/>
                      </a:cubicBezTo>
                      <a:cubicBezTo>
                        <a:pt x="-110" y="2509"/>
                        <a:pt x="2167" y="118"/>
                        <a:pt x="5100" y="4"/>
                      </a:cubicBezTo>
                      <a:close/>
                    </a:path>
                  </a:pathLst>
                </a:custGeom>
                <a:grpFill/>
                <a:ln w="2845" cap="flat">
                  <a:noFill/>
                  <a:prstDash val="solid"/>
                  <a:miter/>
                </a:ln>
              </p:spPr>
              <p:txBody>
                <a:bodyPr rtlCol="0" anchor="ctr"/>
                <a:lstStyle/>
                <a:p>
                  <a:endParaRPr lang="en-US"/>
                </a:p>
              </p:txBody>
            </p:sp>
            <p:sp>
              <p:nvSpPr>
                <p:cNvPr id="1043" name="Freeform: Shape 1042">
                  <a:extLst>
                    <a:ext uri="{FF2B5EF4-FFF2-40B4-BE49-F238E27FC236}">
                      <a16:creationId xmlns:a16="http://schemas.microsoft.com/office/drawing/2014/main" id="{F6B3E1A0-C4F1-60E3-F450-2C1001B340EC}"/>
                    </a:ext>
                  </a:extLst>
                </p:cNvPr>
                <p:cNvSpPr/>
                <p:nvPr/>
              </p:nvSpPr>
              <p:spPr>
                <a:xfrm>
                  <a:off x="5689795" y="560027"/>
                  <a:ext cx="7885" cy="7658"/>
                </a:xfrm>
                <a:custGeom>
                  <a:avLst/>
                  <a:gdLst>
                    <a:gd name="connsiteX0" fmla="*/ 3900 w 7885"/>
                    <a:gd name="connsiteY0" fmla="*/ 0 h 7658"/>
                    <a:gd name="connsiteX1" fmla="*/ 7886 w 7885"/>
                    <a:gd name="connsiteY1" fmla="*/ 3815 h 7658"/>
                    <a:gd name="connsiteX2" fmla="*/ 3986 w 7885"/>
                    <a:gd name="connsiteY2" fmla="*/ 7658 h 7658"/>
                    <a:gd name="connsiteX3" fmla="*/ 0 w 7885"/>
                    <a:gd name="connsiteY3" fmla="*/ 3843 h 7658"/>
                    <a:gd name="connsiteX4" fmla="*/ 3900 w 7885"/>
                    <a:gd name="connsiteY4" fmla="*/ 0 h 7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5" h="7658">
                      <a:moveTo>
                        <a:pt x="3900" y="0"/>
                      </a:moveTo>
                      <a:cubicBezTo>
                        <a:pt x="6092" y="0"/>
                        <a:pt x="7857" y="1708"/>
                        <a:pt x="7886" y="3815"/>
                      </a:cubicBezTo>
                      <a:cubicBezTo>
                        <a:pt x="7886" y="5921"/>
                        <a:pt x="6178" y="7629"/>
                        <a:pt x="3986" y="7658"/>
                      </a:cubicBezTo>
                      <a:cubicBezTo>
                        <a:pt x="1794" y="7686"/>
                        <a:pt x="28" y="5950"/>
                        <a:pt x="0" y="3843"/>
                      </a:cubicBezTo>
                      <a:cubicBezTo>
                        <a:pt x="0" y="1737"/>
                        <a:pt x="1708" y="0"/>
                        <a:pt x="3900" y="0"/>
                      </a:cubicBezTo>
                      <a:close/>
                    </a:path>
                  </a:pathLst>
                </a:custGeom>
                <a:grpFill/>
                <a:ln w="2845" cap="flat">
                  <a:noFill/>
                  <a:prstDash val="solid"/>
                  <a:miter/>
                </a:ln>
              </p:spPr>
              <p:txBody>
                <a:bodyPr rtlCol="0" anchor="ctr"/>
                <a:lstStyle/>
                <a:p>
                  <a:endParaRPr lang="en-US"/>
                </a:p>
              </p:txBody>
            </p:sp>
          </p:grpSp>
          <p:grpSp>
            <p:nvGrpSpPr>
              <p:cNvPr id="737" name="Graphic 9">
                <a:extLst>
                  <a:ext uri="{FF2B5EF4-FFF2-40B4-BE49-F238E27FC236}">
                    <a16:creationId xmlns:a16="http://schemas.microsoft.com/office/drawing/2014/main" id="{D6ECA658-F04B-9D13-F0CD-A2C43B89D354}"/>
                  </a:ext>
                </a:extLst>
              </p:cNvPr>
              <p:cNvGrpSpPr/>
              <p:nvPr/>
            </p:nvGrpSpPr>
            <p:grpSpPr>
              <a:xfrm>
                <a:off x="5482774" y="559714"/>
                <a:ext cx="6708465" cy="5435217"/>
                <a:chOff x="5482774" y="559714"/>
                <a:chExt cx="6708465" cy="5435217"/>
              </a:xfrm>
              <a:grpFill/>
            </p:grpSpPr>
            <p:sp>
              <p:nvSpPr>
                <p:cNvPr id="954" name="Freeform: Shape 953">
                  <a:extLst>
                    <a:ext uri="{FF2B5EF4-FFF2-40B4-BE49-F238E27FC236}">
                      <a16:creationId xmlns:a16="http://schemas.microsoft.com/office/drawing/2014/main" id="{583A009D-CBEC-2441-DAA7-ED73B1C7AE36}"/>
                    </a:ext>
                  </a:extLst>
                </p:cNvPr>
                <p:cNvSpPr/>
                <p:nvPr/>
              </p:nvSpPr>
              <p:spPr>
                <a:xfrm>
                  <a:off x="12063121" y="5723165"/>
                  <a:ext cx="128118" cy="131649"/>
                </a:xfrm>
                <a:custGeom>
                  <a:avLst/>
                  <a:gdLst>
                    <a:gd name="connsiteX0" fmla="*/ 1711 w 128118"/>
                    <a:gd name="connsiteY0" fmla="*/ 80542 h 131649"/>
                    <a:gd name="connsiteX1" fmla="*/ 9483 w 128118"/>
                    <a:gd name="connsiteY1" fmla="*/ 31121 h 131649"/>
                    <a:gd name="connsiteX2" fmla="*/ 48513 w 128118"/>
                    <a:gd name="connsiteY2" fmla="*/ 1741 h 131649"/>
                    <a:gd name="connsiteX3" fmla="*/ 126032 w 128118"/>
                    <a:gd name="connsiteY3" fmla="*/ 50622 h 131649"/>
                    <a:gd name="connsiteX4" fmla="*/ 79316 w 128118"/>
                    <a:gd name="connsiteY4" fmla="*/ 129820 h 131649"/>
                    <a:gd name="connsiteX5" fmla="*/ 30492 w 128118"/>
                    <a:gd name="connsiteY5" fmla="*/ 121877 h 131649"/>
                    <a:gd name="connsiteX6" fmla="*/ 1711 w 128118"/>
                    <a:gd name="connsiteY6" fmla="*/ 80570 h 13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8" h="131649">
                      <a:moveTo>
                        <a:pt x="1711" y="80542"/>
                      </a:moveTo>
                      <a:cubicBezTo>
                        <a:pt x="-2332" y="62777"/>
                        <a:pt x="1000" y="45326"/>
                        <a:pt x="9483" y="31121"/>
                      </a:cubicBezTo>
                      <a:cubicBezTo>
                        <a:pt x="17938" y="16801"/>
                        <a:pt x="31574" y="5870"/>
                        <a:pt x="48513" y="1741"/>
                      </a:cubicBezTo>
                      <a:cubicBezTo>
                        <a:pt x="82304" y="-6514"/>
                        <a:pt x="117008" y="15378"/>
                        <a:pt x="126032" y="50622"/>
                      </a:cubicBezTo>
                      <a:cubicBezTo>
                        <a:pt x="135028" y="85865"/>
                        <a:pt x="114104" y="121308"/>
                        <a:pt x="79316" y="129820"/>
                      </a:cubicBezTo>
                      <a:cubicBezTo>
                        <a:pt x="61950" y="134062"/>
                        <a:pt x="44528" y="130731"/>
                        <a:pt x="30492" y="121877"/>
                      </a:cubicBezTo>
                      <a:cubicBezTo>
                        <a:pt x="16429" y="112910"/>
                        <a:pt x="5725" y="98277"/>
                        <a:pt x="1711" y="80570"/>
                      </a:cubicBezTo>
                      <a:close/>
                    </a:path>
                  </a:pathLst>
                </a:custGeom>
                <a:grpFill/>
                <a:ln w="2845" cap="flat">
                  <a:noFill/>
                  <a:prstDash val="solid"/>
                  <a:miter/>
                </a:ln>
              </p:spPr>
              <p:txBody>
                <a:bodyPr rtlCol="0" anchor="ctr"/>
                <a:lstStyle/>
                <a:p>
                  <a:endParaRPr lang="en-US"/>
                </a:p>
              </p:txBody>
            </p:sp>
            <p:sp>
              <p:nvSpPr>
                <p:cNvPr id="955" name="Freeform: Shape 954">
                  <a:extLst>
                    <a:ext uri="{FF2B5EF4-FFF2-40B4-BE49-F238E27FC236}">
                      <a16:creationId xmlns:a16="http://schemas.microsoft.com/office/drawing/2014/main" id="{F6444916-E966-B64E-537A-9509DE298CC0}"/>
                    </a:ext>
                  </a:extLst>
                </p:cNvPr>
                <p:cNvSpPr/>
                <p:nvPr/>
              </p:nvSpPr>
              <p:spPr>
                <a:xfrm>
                  <a:off x="11848729" y="5771848"/>
                  <a:ext cx="125338" cy="128697"/>
                </a:xfrm>
                <a:custGeom>
                  <a:avLst/>
                  <a:gdLst>
                    <a:gd name="connsiteX0" fmla="*/ 1111 w 125338"/>
                    <a:gd name="connsiteY0" fmla="*/ 76098 h 128697"/>
                    <a:gd name="connsiteX1" fmla="*/ 50105 w 125338"/>
                    <a:gd name="connsiteY1" fmla="*/ 1085 h 128697"/>
                    <a:gd name="connsiteX2" fmla="*/ 96821 w 125338"/>
                    <a:gd name="connsiteY2" fmla="*/ 11219 h 128697"/>
                    <a:gd name="connsiteX3" fmla="*/ 123923 w 125338"/>
                    <a:gd name="connsiteY3" fmla="*/ 51957 h 128697"/>
                    <a:gd name="connsiteX4" fmla="*/ 115211 w 125338"/>
                    <a:gd name="connsiteY4" fmla="*/ 100496 h 128697"/>
                    <a:gd name="connsiteX5" fmla="*/ 75071 w 125338"/>
                    <a:gd name="connsiteY5" fmla="*/ 127569 h 128697"/>
                    <a:gd name="connsiteX6" fmla="*/ 1139 w 125338"/>
                    <a:gd name="connsiteY6" fmla="*/ 76098 h 12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38" h="128697">
                      <a:moveTo>
                        <a:pt x="1111" y="76098"/>
                      </a:moveTo>
                      <a:cubicBezTo>
                        <a:pt x="-5295" y="41083"/>
                        <a:pt x="16654" y="7490"/>
                        <a:pt x="50105" y="1085"/>
                      </a:cubicBezTo>
                      <a:cubicBezTo>
                        <a:pt x="66844" y="-2189"/>
                        <a:pt x="83498" y="2166"/>
                        <a:pt x="96821" y="11219"/>
                      </a:cubicBezTo>
                      <a:cubicBezTo>
                        <a:pt x="110144" y="20244"/>
                        <a:pt x="120250" y="34535"/>
                        <a:pt x="123923" y="51957"/>
                      </a:cubicBezTo>
                      <a:cubicBezTo>
                        <a:pt x="127567" y="69380"/>
                        <a:pt x="124008" y="86631"/>
                        <a:pt x="115211" y="100496"/>
                      </a:cubicBezTo>
                      <a:cubicBezTo>
                        <a:pt x="106415" y="114359"/>
                        <a:pt x="92238" y="124210"/>
                        <a:pt x="75071" y="127569"/>
                      </a:cubicBezTo>
                      <a:cubicBezTo>
                        <a:pt x="40653" y="134174"/>
                        <a:pt x="7545" y="111114"/>
                        <a:pt x="1139" y="76098"/>
                      </a:cubicBezTo>
                      <a:close/>
                    </a:path>
                  </a:pathLst>
                </a:custGeom>
                <a:grpFill/>
                <a:ln w="2845" cap="flat">
                  <a:noFill/>
                  <a:prstDash val="solid"/>
                  <a:miter/>
                </a:ln>
              </p:spPr>
              <p:txBody>
                <a:bodyPr rtlCol="0" anchor="ctr"/>
                <a:lstStyle/>
                <a:p>
                  <a:endParaRPr lang="en-US"/>
                </a:p>
              </p:txBody>
            </p:sp>
            <p:sp>
              <p:nvSpPr>
                <p:cNvPr id="956" name="Freeform: Shape 955">
                  <a:extLst>
                    <a:ext uri="{FF2B5EF4-FFF2-40B4-BE49-F238E27FC236}">
                      <a16:creationId xmlns:a16="http://schemas.microsoft.com/office/drawing/2014/main" id="{4D3D8663-A430-52F3-BA50-ABF448DF97F0}"/>
                    </a:ext>
                  </a:extLst>
                </p:cNvPr>
                <p:cNvSpPr/>
                <p:nvPr/>
              </p:nvSpPr>
              <p:spPr>
                <a:xfrm>
                  <a:off x="11632567" y="5811541"/>
                  <a:ext cx="122545" cy="126196"/>
                </a:xfrm>
                <a:custGeom>
                  <a:avLst/>
                  <a:gdLst>
                    <a:gd name="connsiteX0" fmla="*/ 657 w 122545"/>
                    <a:gd name="connsiteY0" fmla="*/ 71819 h 126196"/>
                    <a:gd name="connsiteX1" fmla="*/ 11959 w 122545"/>
                    <a:gd name="connsiteY1" fmla="*/ 25217 h 126196"/>
                    <a:gd name="connsiteX2" fmla="*/ 29069 w 122545"/>
                    <a:gd name="connsiteY2" fmla="*/ 9190 h 126196"/>
                    <a:gd name="connsiteX3" fmla="*/ 51616 w 122545"/>
                    <a:gd name="connsiteY3" fmla="*/ 791 h 126196"/>
                    <a:gd name="connsiteX4" fmla="*/ 121647 w 122545"/>
                    <a:gd name="connsiteY4" fmla="*/ 53088 h 126196"/>
                    <a:gd name="connsiteX5" fmla="*/ 70888 w 122545"/>
                    <a:gd name="connsiteY5" fmla="*/ 125397 h 126196"/>
                    <a:gd name="connsiteX6" fmla="*/ 46320 w 122545"/>
                    <a:gd name="connsiteY6" fmla="*/ 124087 h 126196"/>
                    <a:gd name="connsiteX7" fmla="*/ 24884 w 122545"/>
                    <a:gd name="connsiteY7" fmla="*/ 113440 h 126196"/>
                    <a:gd name="connsiteX8" fmla="*/ 657 w 122545"/>
                    <a:gd name="connsiteY8" fmla="*/ 71819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545" h="126196">
                      <a:moveTo>
                        <a:pt x="657" y="71819"/>
                      </a:moveTo>
                      <a:cubicBezTo>
                        <a:pt x="-1791" y="54597"/>
                        <a:pt x="2735" y="38028"/>
                        <a:pt x="11959" y="25217"/>
                      </a:cubicBezTo>
                      <a:cubicBezTo>
                        <a:pt x="16571" y="18812"/>
                        <a:pt x="22350" y="13346"/>
                        <a:pt x="29069" y="9190"/>
                      </a:cubicBezTo>
                      <a:cubicBezTo>
                        <a:pt x="35759" y="5033"/>
                        <a:pt x="43388" y="2243"/>
                        <a:pt x="51616" y="791"/>
                      </a:cubicBezTo>
                      <a:cubicBezTo>
                        <a:pt x="84496" y="-4674"/>
                        <a:pt x="115840" y="18755"/>
                        <a:pt x="121647" y="53088"/>
                      </a:cubicBezTo>
                      <a:cubicBezTo>
                        <a:pt x="127426" y="87421"/>
                        <a:pt x="104709" y="119789"/>
                        <a:pt x="70888" y="125397"/>
                      </a:cubicBezTo>
                      <a:cubicBezTo>
                        <a:pt x="62462" y="126877"/>
                        <a:pt x="54121" y="126223"/>
                        <a:pt x="46320" y="124087"/>
                      </a:cubicBezTo>
                      <a:cubicBezTo>
                        <a:pt x="38520" y="121952"/>
                        <a:pt x="31232" y="118308"/>
                        <a:pt x="24884" y="113440"/>
                      </a:cubicBezTo>
                      <a:cubicBezTo>
                        <a:pt x="12159" y="103704"/>
                        <a:pt x="3134" y="89043"/>
                        <a:pt x="657" y="71819"/>
                      </a:cubicBezTo>
                      <a:close/>
                    </a:path>
                  </a:pathLst>
                </a:custGeom>
                <a:grpFill/>
                <a:ln w="2845" cap="flat">
                  <a:noFill/>
                  <a:prstDash val="solid"/>
                  <a:miter/>
                </a:ln>
              </p:spPr>
              <p:txBody>
                <a:bodyPr rtlCol="0" anchor="ctr"/>
                <a:lstStyle/>
                <a:p>
                  <a:endParaRPr lang="en-US"/>
                </a:p>
              </p:txBody>
            </p:sp>
            <p:sp>
              <p:nvSpPr>
                <p:cNvPr id="957" name="Freeform: Shape 956">
                  <a:extLst>
                    <a:ext uri="{FF2B5EF4-FFF2-40B4-BE49-F238E27FC236}">
                      <a16:creationId xmlns:a16="http://schemas.microsoft.com/office/drawing/2014/main" id="{401D58F0-3D19-9DD7-72C8-820628E76230}"/>
                    </a:ext>
                  </a:extLst>
                </p:cNvPr>
                <p:cNvSpPr/>
                <p:nvPr/>
              </p:nvSpPr>
              <p:spPr>
                <a:xfrm>
                  <a:off x="11415066" y="5841966"/>
                  <a:ext cx="119731" cy="123263"/>
                </a:xfrm>
                <a:custGeom>
                  <a:avLst/>
                  <a:gdLst>
                    <a:gd name="connsiteX0" fmla="*/ 319 w 119731"/>
                    <a:gd name="connsiteY0" fmla="*/ 68410 h 123263"/>
                    <a:gd name="connsiteX1" fmla="*/ 52872 w 119731"/>
                    <a:gd name="connsiteY1" fmla="*/ 372 h 123263"/>
                    <a:gd name="connsiteX2" fmla="*/ 119231 w 119731"/>
                    <a:gd name="connsiteY2" fmla="*/ 54832 h 123263"/>
                    <a:gd name="connsiteX3" fmla="*/ 66679 w 119731"/>
                    <a:gd name="connsiteY3" fmla="*/ 122870 h 123263"/>
                    <a:gd name="connsiteX4" fmla="*/ 319 w 119731"/>
                    <a:gd name="connsiteY4" fmla="*/ 68410 h 12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731" h="123263">
                      <a:moveTo>
                        <a:pt x="319" y="68410"/>
                      </a:moveTo>
                      <a:cubicBezTo>
                        <a:pt x="-3040" y="34533"/>
                        <a:pt x="20475" y="4073"/>
                        <a:pt x="52872" y="372"/>
                      </a:cubicBezTo>
                      <a:cubicBezTo>
                        <a:pt x="85269" y="-3330"/>
                        <a:pt x="114990" y="21039"/>
                        <a:pt x="119231" y="54832"/>
                      </a:cubicBezTo>
                      <a:cubicBezTo>
                        <a:pt x="123502" y="88595"/>
                        <a:pt x="99958" y="119084"/>
                        <a:pt x="66679" y="122870"/>
                      </a:cubicBezTo>
                      <a:cubicBezTo>
                        <a:pt x="33400" y="126685"/>
                        <a:pt x="3678" y="102288"/>
                        <a:pt x="319" y="68410"/>
                      </a:cubicBezTo>
                      <a:close/>
                    </a:path>
                  </a:pathLst>
                </a:custGeom>
                <a:grpFill/>
                <a:ln w="2845" cap="flat">
                  <a:noFill/>
                  <a:prstDash val="solid"/>
                  <a:miter/>
                </a:ln>
              </p:spPr>
              <p:txBody>
                <a:bodyPr rtlCol="0" anchor="ctr"/>
                <a:lstStyle/>
                <a:p>
                  <a:endParaRPr lang="en-US"/>
                </a:p>
              </p:txBody>
            </p:sp>
            <p:sp>
              <p:nvSpPr>
                <p:cNvPr id="958" name="Freeform: Shape 957">
                  <a:extLst>
                    <a:ext uri="{FF2B5EF4-FFF2-40B4-BE49-F238E27FC236}">
                      <a16:creationId xmlns:a16="http://schemas.microsoft.com/office/drawing/2014/main" id="{68F6330C-0A67-6188-99A4-06DFE2AB7B37}"/>
                    </a:ext>
                  </a:extLst>
                </p:cNvPr>
                <p:cNvSpPr/>
                <p:nvPr/>
              </p:nvSpPr>
              <p:spPr>
                <a:xfrm>
                  <a:off x="11196439" y="5863801"/>
                  <a:ext cx="117015" cy="120400"/>
                </a:xfrm>
                <a:custGeom>
                  <a:avLst/>
                  <a:gdLst>
                    <a:gd name="connsiteX0" fmla="*/ 112 w 117015"/>
                    <a:gd name="connsiteY0" fmla="*/ 63914 h 120400"/>
                    <a:gd name="connsiteX1" fmla="*/ 54173 w 117015"/>
                    <a:gd name="connsiteY1" fmla="*/ 116 h 120400"/>
                    <a:gd name="connsiteX2" fmla="*/ 77004 w 117015"/>
                    <a:gd name="connsiteY2" fmla="*/ 3419 h 120400"/>
                    <a:gd name="connsiteX3" fmla="*/ 96362 w 117015"/>
                    <a:gd name="connsiteY3" fmla="*/ 14692 h 120400"/>
                    <a:gd name="connsiteX4" fmla="*/ 116803 w 117015"/>
                    <a:gd name="connsiteY4" fmla="*/ 55630 h 120400"/>
                    <a:gd name="connsiteX5" fmla="*/ 103109 w 117015"/>
                    <a:gd name="connsiteY5" fmla="*/ 99613 h 120400"/>
                    <a:gd name="connsiteX6" fmla="*/ 85431 w 117015"/>
                    <a:gd name="connsiteY6" fmla="*/ 114103 h 120400"/>
                    <a:gd name="connsiteX7" fmla="*/ 62827 w 117015"/>
                    <a:gd name="connsiteY7" fmla="*/ 120281 h 120400"/>
                    <a:gd name="connsiteX8" fmla="*/ 169 w 117015"/>
                    <a:gd name="connsiteY8" fmla="*/ 63885 h 1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015" h="120400">
                      <a:moveTo>
                        <a:pt x="112" y="63914"/>
                      </a:moveTo>
                      <a:cubicBezTo>
                        <a:pt x="-1853" y="30691"/>
                        <a:pt x="22373" y="2138"/>
                        <a:pt x="54173" y="116"/>
                      </a:cubicBezTo>
                      <a:cubicBezTo>
                        <a:pt x="62144" y="-396"/>
                        <a:pt x="69859" y="800"/>
                        <a:pt x="77004" y="3419"/>
                      </a:cubicBezTo>
                      <a:cubicBezTo>
                        <a:pt x="84150" y="5924"/>
                        <a:pt x="90697" y="9710"/>
                        <a:pt x="96362" y="14692"/>
                      </a:cubicBezTo>
                      <a:cubicBezTo>
                        <a:pt x="107693" y="24627"/>
                        <a:pt x="115408" y="39061"/>
                        <a:pt x="116803" y="55630"/>
                      </a:cubicBezTo>
                      <a:cubicBezTo>
                        <a:pt x="118169" y="72198"/>
                        <a:pt x="112874" y="87799"/>
                        <a:pt x="103109" y="99613"/>
                      </a:cubicBezTo>
                      <a:cubicBezTo>
                        <a:pt x="98213" y="105506"/>
                        <a:pt x="92234" y="110516"/>
                        <a:pt x="85431" y="114103"/>
                      </a:cubicBezTo>
                      <a:cubicBezTo>
                        <a:pt x="78598" y="117605"/>
                        <a:pt x="70969" y="119769"/>
                        <a:pt x="62827" y="120281"/>
                      </a:cubicBezTo>
                      <a:cubicBezTo>
                        <a:pt x="30173" y="122359"/>
                        <a:pt x="2104" y="97107"/>
                        <a:pt x="169" y="63885"/>
                      </a:cubicBezTo>
                      <a:close/>
                    </a:path>
                  </a:pathLst>
                </a:custGeom>
                <a:grpFill/>
                <a:ln w="2845" cap="flat">
                  <a:noFill/>
                  <a:prstDash val="solid"/>
                  <a:miter/>
                </a:ln>
              </p:spPr>
              <p:txBody>
                <a:bodyPr rtlCol="0" anchor="ctr"/>
                <a:lstStyle/>
                <a:p>
                  <a:endParaRPr lang="en-US"/>
                </a:p>
              </p:txBody>
            </p:sp>
            <p:sp>
              <p:nvSpPr>
                <p:cNvPr id="959" name="Freeform: Shape 958">
                  <a:extLst>
                    <a:ext uri="{FF2B5EF4-FFF2-40B4-BE49-F238E27FC236}">
                      <a16:creationId xmlns:a16="http://schemas.microsoft.com/office/drawing/2014/main" id="{8280C87A-0E54-BB73-3D32-01665FC38AAB}"/>
                    </a:ext>
                  </a:extLst>
                </p:cNvPr>
                <p:cNvSpPr/>
                <p:nvPr/>
              </p:nvSpPr>
              <p:spPr>
                <a:xfrm>
                  <a:off x="10977221" y="5876402"/>
                  <a:ext cx="114252" cy="117730"/>
                </a:xfrm>
                <a:custGeom>
                  <a:avLst/>
                  <a:gdLst>
                    <a:gd name="connsiteX0" fmla="*/ 11 w 114252"/>
                    <a:gd name="connsiteY0" fmla="*/ 60336 h 117730"/>
                    <a:gd name="connsiteX1" fmla="*/ 55296 w 114252"/>
                    <a:gd name="connsiteY1" fmla="*/ 41 h 117730"/>
                    <a:gd name="connsiteX2" fmla="*/ 114196 w 114252"/>
                    <a:gd name="connsiteY2" fmla="*/ 56693 h 117730"/>
                    <a:gd name="connsiteX3" fmla="*/ 58940 w 114252"/>
                    <a:gd name="connsiteY3" fmla="*/ 117672 h 117730"/>
                    <a:gd name="connsiteX4" fmla="*/ 11 w 114252"/>
                    <a:gd name="connsiteY4" fmla="*/ 60365 h 117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52" h="117730">
                      <a:moveTo>
                        <a:pt x="11" y="60336"/>
                      </a:moveTo>
                      <a:cubicBezTo>
                        <a:pt x="-587" y="27769"/>
                        <a:pt x="24180" y="1492"/>
                        <a:pt x="55296" y="41"/>
                      </a:cubicBezTo>
                      <a:cubicBezTo>
                        <a:pt x="86411" y="-1155"/>
                        <a:pt x="112801" y="24210"/>
                        <a:pt x="114196" y="56693"/>
                      </a:cubicBezTo>
                      <a:cubicBezTo>
                        <a:pt x="115591" y="89175"/>
                        <a:pt x="90853" y="116448"/>
                        <a:pt x="58940" y="117672"/>
                      </a:cubicBezTo>
                      <a:cubicBezTo>
                        <a:pt x="27027" y="119152"/>
                        <a:pt x="637" y="92762"/>
                        <a:pt x="11" y="60365"/>
                      </a:cubicBezTo>
                      <a:close/>
                    </a:path>
                  </a:pathLst>
                </a:custGeom>
                <a:grpFill/>
                <a:ln w="2845" cap="flat">
                  <a:noFill/>
                  <a:prstDash val="solid"/>
                  <a:miter/>
                </a:ln>
              </p:spPr>
              <p:txBody>
                <a:bodyPr rtlCol="0" anchor="ctr"/>
                <a:lstStyle/>
                <a:p>
                  <a:endParaRPr lang="en-US"/>
                </a:p>
              </p:txBody>
            </p:sp>
            <p:sp>
              <p:nvSpPr>
                <p:cNvPr id="960" name="Freeform: Shape 959">
                  <a:extLst>
                    <a:ext uri="{FF2B5EF4-FFF2-40B4-BE49-F238E27FC236}">
                      <a16:creationId xmlns:a16="http://schemas.microsoft.com/office/drawing/2014/main" id="{EA433B2B-4518-8DBC-5EB5-2DA98F7BE91C}"/>
                    </a:ext>
                  </a:extLst>
                </p:cNvPr>
                <p:cNvSpPr/>
                <p:nvPr/>
              </p:nvSpPr>
              <p:spPr>
                <a:xfrm>
                  <a:off x="10757727" y="5880054"/>
                  <a:ext cx="111524" cy="114877"/>
                </a:xfrm>
                <a:custGeom>
                  <a:avLst/>
                  <a:gdLst>
                    <a:gd name="connsiteX0" fmla="*/ 14 w 111524"/>
                    <a:gd name="connsiteY0" fmla="*/ 56741 h 114877"/>
                    <a:gd name="connsiteX1" fmla="*/ 56324 w 111524"/>
                    <a:gd name="connsiteY1" fmla="*/ 4 h 114877"/>
                    <a:gd name="connsiteX2" fmla="*/ 111524 w 111524"/>
                    <a:gd name="connsiteY2" fmla="*/ 58051 h 114877"/>
                    <a:gd name="connsiteX3" fmla="*/ 55214 w 111524"/>
                    <a:gd name="connsiteY3" fmla="*/ 114874 h 114877"/>
                    <a:gd name="connsiteX4" fmla="*/ 14 w 111524"/>
                    <a:gd name="connsiteY4" fmla="*/ 56741 h 1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24" h="114877">
                      <a:moveTo>
                        <a:pt x="14" y="56741"/>
                      </a:moveTo>
                      <a:cubicBezTo>
                        <a:pt x="697" y="25028"/>
                        <a:pt x="25892" y="-366"/>
                        <a:pt x="56324" y="4"/>
                      </a:cubicBezTo>
                      <a:cubicBezTo>
                        <a:pt x="86728" y="346"/>
                        <a:pt x="111467" y="26508"/>
                        <a:pt x="111524" y="58051"/>
                      </a:cubicBezTo>
                      <a:cubicBezTo>
                        <a:pt x="111609" y="89964"/>
                        <a:pt x="86387" y="115215"/>
                        <a:pt x="55214" y="114874"/>
                      </a:cubicBezTo>
                      <a:cubicBezTo>
                        <a:pt x="24041" y="114475"/>
                        <a:pt x="-669" y="88455"/>
                        <a:pt x="14" y="56741"/>
                      </a:cubicBezTo>
                      <a:close/>
                    </a:path>
                  </a:pathLst>
                </a:custGeom>
                <a:grpFill/>
                <a:ln w="2845" cap="flat">
                  <a:noFill/>
                  <a:prstDash val="solid"/>
                  <a:miter/>
                </a:ln>
              </p:spPr>
              <p:txBody>
                <a:bodyPr rtlCol="0" anchor="ctr"/>
                <a:lstStyle/>
                <a:p>
                  <a:endParaRPr lang="en-US"/>
                </a:p>
              </p:txBody>
            </p:sp>
            <p:sp>
              <p:nvSpPr>
                <p:cNvPr id="961" name="Freeform: Shape 960">
                  <a:extLst>
                    <a:ext uri="{FF2B5EF4-FFF2-40B4-BE49-F238E27FC236}">
                      <a16:creationId xmlns:a16="http://schemas.microsoft.com/office/drawing/2014/main" id="{62464E31-DB97-576F-57A4-C5B3467893EC}"/>
                    </a:ext>
                  </a:extLst>
                </p:cNvPr>
                <p:cNvSpPr/>
                <p:nvPr/>
              </p:nvSpPr>
              <p:spPr>
                <a:xfrm>
                  <a:off x="10538282" y="5875279"/>
                  <a:ext cx="108818" cy="112031"/>
                </a:xfrm>
                <a:custGeom>
                  <a:avLst/>
                  <a:gdLst>
                    <a:gd name="connsiteX0" fmla="*/ 139 w 108818"/>
                    <a:gd name="connsiteY0" fmla="*/ 52720 h 112031"/>
                    <a:gd name="connsiteX1" fmla="*/ 57218 w 108818"/>
                    <a:gd name="connsiteY1" fmla="*/ 82 h 112031"/>
                    <a:gd name="connsiteX2" fmla="*/ 108774 w 108818"/>
                    <a:gd name="connsiteY2" fmla="*/ 58100 h 112031"/>
                    <a:gd name="connsiteX3" fmla="*/ 51610 w 108818"/>
                    <a:gd name="connsiteY3" fmla="*/ 111991 h 112031"/>
                    <a:gd name="connsiteX4" fmla="*/ 110 w 108818"/>
                    <a:gd name="connsiteY4" fmla="*/ 52692 h 11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8" h="112031">
                      <a:moveTo>
                        <a:pt x="139" y="52720"/>
                      </a:moveTo>
                      <a:cubicBezTo>
                        <a:pt x="2047" y="21775"/>
                        <a:pt x="27611" y="-1569"/>
                        <a:pt x="57218" y="82"/>
                      </a:cubicBezTo>
                      <a:cubicBezTo>
                        <a:pt x="86882" y="1192"/>
                        <a:pt x="109969" y="27184"/>
                        <a:pt x="108774" y="58100"/>
                      </a:cubicBezTo>
                      <a:cubicBezTo>
                        <a:pt x="107606" y="89017"/>
                        <a:pt x="82013" y="113158"/>
                        <a:pt x="51610" y="111991"/>
                      </a:cubicBezTo>
                      <a:cubicBezTo>
                        <a:pt x="21263" y="110283"/>
                        <a:pt x="-1797" y="83522"/>
                        <a:pt x="110" y="52692"/>
                      </a:cubicBezTo>
                      <a:close/>
                    </a:path>
                  </a:pathLst>
                </a:custGeom>
                <a:grpFill/>
                <a:ln w="2845" cap="flat">
                  <a:noFill/>
                  <a:prstDash val="solid"/>
                  <a:miter/>
                </a:ln>
              </p:spPr>
              <p:txBody>
                <a:bodyPr rtlCol="0" anchor="ctr"/>
                <a:lstStyle/>
                <a:p>
                  <a:endParaRPr lang="en-US"/>
                </a:p>
              </p:txBody>
            </p:sp>
            <p:sp>
              <p:nvSpPr>
                <p:cNvPr id="962" name="Freeform: Shape 961">
                  <a:extLst>
                    <a:ext uri="{FF2B5EF4-FFF2-40B4-BE49-F238E27FC236}">
                      <a16:creationId xmlns:a16="http://schemas.microsoft.com/office/drawing/2014/main" id="{C8BD37C9-F46C-945C-85BA-E1A0E8C751F9}"/>
                    </a:ext>
                  </a:extLst>
                </p:cNvPr>
                <p:cNvSpPr/>
                <p:nvPr/>
              </p:nvSpPr>
              <p:spPr>
                <a:xfrm>
                  <a:off x="10319293" y="5860869"/>
                  <a:ext cx="106120" cy="109215"/>
                </a:xfrm>
                <a:custGeom>
                  <a:avLst/>
                  <a:gdLst>
                    <a:gd name="connsiteX0" fmla="*/ 293 w 106120"/>
                    <a:gd name="connsiteY0" fmla="*/ 49906 h 109215"/>
                    <a:gd name="connsiteX1" fmla="*/ 58056 w 106120"/>
                    <a:gd name="connsiteY1" fmla="*/ 201 h 109215"/>
                    <a:gd name="connsiteX2" fmla="*/ 105939 w 106120"/>
                    <a:gd name="connsiteY2" fmla="*/ 59301 h 109215"/>
                    <a:gd name="connsiteX3" fmla="*/ 48177 w 106120"/>
                    <a:gd name="connsiteY3" fmla="*/ 109006 h 109215"/>
                    <a:gd name="connsiteX4" fmla="*/ 293 w 106120"/>
                    <a:gd name="connsiteY4" fmla="*/ 49906 h 109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20" h="109215">
                      <a:moveTo>
                        <a:pt x="293" y="49906"/>
                      </a:moveTo>
                      <a:cubicBezTo>
                        <a:pt x="3368" y="19901"/>
                        <a:pt x="29245" y="-2362"/>
                        <a:pt x="58056" y="201"/>
                      </a:cubicBezTo>
                      <a:cubicBezTo>
                        <a:pt x="86894" y="2763"/>
                        <a:pt x="108330" y="29210"/>
                        <a:pt x="105939" y="59301"/>
                      </a:cubicBezTo>
                      <a:cubicBezTo>
                        <a:pt x="103548" y="89363"/>
                        <a:pt x="77698" y="111625"/>
                        <a:pt x="48177" y="109006"/>
                      </a:cubicBezTo>
                      <a:cubicBezTo>
                        <a:pt x="18655" y="106387"/>
                        <a:pt x="-2781" y="79912"/>
                        <a:pt x="293" y="49906"/>
                      </a:cubicBezTo>
                      <a:close/>
                    </a:path>
                  </a:pathLst>
                </a:custGeom>
                <a:grpFill/>
                <a:ln w="2845" cap="flat">
                  <a:noFill/>
                  <a:prstDash val="solid"/>
                  <a:miter/>
                </a:ln>
              </p:spPr>
              <p:txBody>
                <a:bodyPr rtlCol="0" anchor="ctr"/>
                <a:lstStyle/>
                <a:p>
                  <a:endParaRPr lang="en-US"/>
                </a:p>
              </p:txBody>
            </p:sp>
            <p:sp>
              <p:nvSpPr>
                <p:cNvPr id="963" name="Freeform: Shape 962">
                  <a:extLst>
                    <a:ext uri="{FF2B5EF4-FFF2-40B4-BE49-F238E27FC236}">
                      <a16:creationId xmlns:a16="http://schemas.microsoft.com/office/drawing/2014/main" id="{715EE45E-58ED-D26B-5052-B47EE049826B}"/>
                    </a:ext>
                  </a:extLst>
                </p:cNvPr>
                <p:cNvSpPr/>
                <p:nvPr/>
              </p:nvSpPr>
              <p:spPr>
                <a:xfrm>
                  <a:off x="10101160" y="5837875"/>
                  <a:ext cx="103392" cy="106547"/>
                </a:xfrm>
                <a:custGeom>
                  <a:avLst/>
                  <a:gdLst>
                    <a:gd name="connsiteX0" fmla="*/ 558 w 103392"/>
                    <a:gd name="connsiteY0" fmla="*/ 46084 h 106547"/>
                    <a:gd name="connsiteX1" fmla="*/ 58719 w 103392"/>
                    <a:gd name="connsiteY1" fmla="*/ 478 h 106547"/>
                    <a:gd name="connsiteX2" fmla="*/ 102987 w 103392"/>
                    <a:gd name="connsiteY2" fmla="*/ 59805 h 106547"/>
                    <a:gd name="connsiteX3" fmla="*/ 44741 w 103392"/>
                    <a:gd name="connsiteY3" fmla="*/ 106009 h 106547"/>
                    <a:gd name="connsiteX4" fmla="*/ 558 w 103392"/>
                    <a:gd name="connsiteY4" fmla="*/ 46084 h 10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92" h="106547">
                      <a:moveTo>
                        <a:pt x="558" y="46084"/>
                      </a:moveTo>
                      <a:cubicBezTo>
                        <a:pt x="4743" y="16989"/>
                        <a:pt x="30792" y="-3423"/>
                        <a:pt x="58719" y="478"/>
                      </a:cubicBezTo>
                      <a:cubicBezTo>
                        <a:pt x="86618" y="4634"/>
                        <a:pt x="106517" y="30568"/>
                        <a:pt x="102987" y="59805"/>
                      </a:cubicBezTo>
                      <a:cubicBezTo>
                        <a:pt x="99457" y="88928"/>
                        <a:pt x="73323" y="110251"/>
                        <a:pt x="44741" y="106009"/>
                      </a:cubicBezTo>
                      <a:cubicBezTo>
                        <a:pt x="16159" y="102024"/>
                        <a:pt x="-3626" y="75178"/>
                        <a:pt x="558" y="46084"/>
                      </a:cubicBezTo>
                      <a:close/>
                    </a:path>
                  </a:pathLst>
                </a:custGeom>
                <a:grpFill/>
                <a:ln w="2845" cap="flat">
                  <a:noFill/>
                  <a:prstDash val="solid"/>
                  <a:miter/>
                </a:ln>
              </p:spPr>
              <p:txBody>
                <a:bodyPr rtlCol="0" anchor="ctr"/>
                <a:lstStyle/>
                <a:p>
                  <a:endParaRPr lang="en-US"/>
                </a:p>
              </p:txBody>
            </p:sp>
            <p:sp>
              <p:nvSpPr>
                <p:cNvPr id="964" name="Freeform: Shape 963">
                  <a:extLst>
                    <a:ext uri="{FF2B5EF4-FFF2-40B4-BE49-F238E27FC236}">
                      <a16:creationId xmlns:a16="http://schemas.microsoft.com/office/drawing/2014/main" id="{44E4E48B-4F4B-32EA-E0A3-913FCE773169}"/>
                    </a:ext>
                  </a:extLst>
                </p:cNvPr>
                <p:cNvSpPr/>
                <p:nvPr/>
              </p:nvSpPr>
              <p:spPr>
                <a:xfrm>
                  <a:off x="9884213" y="5806000"/>
                  <a:ext cx="100722" cy="103410"/>
                </a:xfrm>
                <a:custGeom>
                  <a:avLst/>
                  <a:gdLst>
                    <a:gd name="connsiteX0" fmla="*/ 862 w 100722"/>
                    <a:gd name="connsiteY0" fmla="*/ 42772 h 103410"/>
                    <a:gd name="connsiteX1" fmla="*/ 21871 w 100722"/>
                    <a:gd name="connsiteY1" fmla="*/ 9492 h 103410"/>
                    <a:gd name="connsiteX2" fmla="*/ 39436 w 100722"/>
                    <a:gd name="connsiteY2" fmla="*/ 1493 h 103410"/>
                    <a:gd name="connsiteX3" fmla="*/ 59278 w 100722"/>
                    <a:gd name="connsiteY3" fmla="*/ 639 h 103410"/>
                    <a:gd name="connsiteX4" fmla="*/ 100017 w 100722"/>
                    <a:gd name="connsiteY4" fmla="*/ 59910 h 103410"/>
                    <a:gd name="connsiteX5" fmla="*/ 41486 w 100722"/>
                    <a:gd name="connsiteY5" fmla="*/ 102726 h 103410"/>
                    <a:gd name="connsiteX6" fmla="*/ 22697 w 100722"/>
                    <a:gd name="connsiteY6" fmla="*/ 95495 h 103410"/>
                    <a:gd name="connsiteX7" fmla="*/ 8833 w 100722"/>
                    <a:gd name="connsiteY7" fmla="*/ 81574 h 103410"/>
                    <a:gd name="connsiteX8" fmla="*/ 890 w 100722"/>
                    <a:gd name="connsiteY8" fmla="*/ 42743 h 1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410">
                      <a:moveTo>
                        <a:pt x="862" y="42772"/>
                      </a:moveTo>
                      <a:cubicBezTo>
                        <a:pt x="3453" y="28709"/>
                        <a:pt x="11310" y="17008"/>
                        <a:pt x="21871" y="9492"/>
                      </a:cubicBezTo>
                      <a:cubicBezTo>
                        <a:pt x="27166" y="5706"/>
                        <a:pt x="33088" y="3059"/>
                        <a:pt x="39436" y="1493"/>
                      </a:cubicBezTo>
                      <a:cubicBezTo>
                        <a:pt x="45784" y="-101"/>
                        <a:pt x="52503" y="-471"/>
                        <a:pt x="59278" y="639"/>
                      </a:cubicBezTo>
                      <a:cubicBezTo>
                        <a:pt x="86380" y="5137"/>
                        <a:pt x="104600" y="31669"/>
                        <a:pt x="100017" y="59910"/>
                      </a:cubicBezTo>
                      <a:cubicBezTo>
                        <a:pt x="95405" y="88150"/>
                        <a:pt x="69214" y="107337"/>
                        <a:pt x="41486" y="102726"/>
                      </a:cubicBezTo>
                      <a:cubicBezTo>
                        <a:pt x="34568" y="101587"/>
                        <a:pt x="28220" y="99053"/>
                        <a:pt x="22697" y="95495"/>
                      </a:cubicBezTo>
                      <a:cubicBezTo>
                        <a:pt x="17174" y="91879"/>
                        <a:pt x="12505" y="87040"/>
                        <a:pt x="8833" y="81574"/>
                      </a:cubicBezTo>
                      <a:cubicBezTo>
                        <a:pt x="1488" y="70614"/>
                        <a:pt x="-1700" y="56806"/>
                        <a:pt x="890" y="42743"/>
                      </a:cubicBezTo>
                      <a:close/>
                    </a:path>
                  </a:pathLst>
                </a:custGeom>
                <a:grpFill/>
                <a:ln w="2845" cap="flat">
                  <a:noFill/>
                  <a:prstDash val="solid"/>
                  <a:miter/>
                </a:ln>
              </p:spPr>
              <p:txBody>
                <a:bodyPr rtlCol="0" anchor="ctr"/>
                <a:lstStyle/>
                <a:p>
                  <a:endParaRPr lang="en-US"/>
                </a:p>
              </p:txBody>
            </p:sp>
            <p:sp>
              <p:nvSpPr>
                <p:cNvPr id="965" name="Freeform: Shape 964">
                  <a:extLst>
                    <a:ext uri="{FF2B5EF4-FFF2-40B4-BE49-F238E27FC236}">
                      <a16:creationId xmlns:a16="http://schemas.microsoft.com/office/drawing/2014/main" id="{F35C2D58-AC80-3837-470F-D5D95A41FE28}"/>
                    </a:ext>
                  </a:extLst>
                </p:cNvPr>
                <p:cNvSpPr/>
                <p:nvPr/>
              </p:nvSpPr>
              <p:spPr>
                <a:xfrm>
                  <a:off x="9668727" y="5764737"/>
                  <a:ext cx="98041" cy="100724"/>
                </a:xfrm>
                <a:custGeom>
                  <a:avLst/>
                  <a:gdLst>
                    <a:gd name="connsiteX0" fmla="*/ 1299 w 98041"/>
                    <a:gd name="connsiteY0" fmla="*/ 39937 h 100724"/>
                    <a:gd name="connsiteX1" fmla="*/ 59830 w 98041"/>
                    <a:gd name="connsiteY1" fmla="*/ 1078 h 100724"/>
                    <a:gd name="connsiteX2" fmla="*/ 96952 w 98041"/>
                    <a:gd name="connsiteY2" fmla="*/ 60748 h 100724"/>
                    <a:gd name="connsiteX3" fmla="*/ 38421 w 98041"/>
                    <a:gd name="connsiteY3" fmla="*/ 99607 h 100724"/>
                    <a:gd name="connsiteX4" fmla="*/ 1299 w 98041"/>
                    <a:gd name="connsiteY4" fmla="*/ 39937 h 10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41" h="100724">
                      <a:moveTo>
                        <a:pt x="1299" y="39937"/>
                      </a:moveTo>
                      <a:cubicBezTo>
                        <a:pt x="7505" y="12807"/>
                        <a:pt x="33724" y="-4615"/>
                        <a:pt x="59830" y="1078"/>
                      </a:cubicBezTo>
                      <a:cubicBezTo>
                        <a:pt x="85964" y="6772"/>
                        <a:pt x="102560" y="33475"/>
                        <a:pt x="96952" y="60748"/>
                      </a:cubicBezTo>
                      <a:cubicBezTo>
                        <a:pt x="91344" y="88020"/>
                        <a:pt x="65125" y="105414"/>
                        <a:pt x="38421" y="99607"/>
                      </a:cubicBezTo>
                      <a:cubicBezTo>
                        <a:pt x="11718" y="93799"/>
                        <a:pt x="-4907" y="67068"/>
                        <a:pt x="1299" y="39937"/>
                      </a:cubicBezTo>
                      <a:close/>
                    </a:path>
                  </a:pathLst>
                </a:custGeom>
                <a:grpFill/>
                <a:ln w="2845" cap="flat">
                  <a:noFill/>
                  <a:prstDash val="solid"/>
                  <a:miter/>
                </a:ln>
              </p:spPr>
              <p:txBody>
                <a:bodyPr rtlCol="0" anchor="ctr"/>
                <a:lstStyle/>
                <a:p>
                  <a:endParaRPr lang="en-US"/>
                </a:p>
              </p:txBody>
            </p:sp>
            <p:sp>
              <p:nvSpPr>
                <p:cNvPr id="966" name="Freeform: Shape 965">
                  <a:extLst>
                    <a:ext uri="{FF2B5EF4-FFF2-40B4-BE49-F238E27FC236}">
                      <a16:creationId xmlns:a16="http://schemas.microsoft.com/office/drawing/2014/main" id="{DD6317DC-82A7-FEE5-D4EB-F561A78458EE}"/>
                    </a:ext>
                  </a:extLst>
                </p:cNvPr>
                <p:cNvSpPr/>
                <p:nvPr/>
              </p:nvSpPr>
              <p:spPr>
                <a:xfrm>
                  <a:off x="9455327" y="5714920"/>
                  <a:ext cx="95343" cy="98074"/>
                </a:xfrm>
                <a:custGeom>
                  <a:avLst/>
                  <a:gdLst>
                    <a:gd name="connsiteX0" fmla="*/ 1756 w 95343"/>
                    <a:gd name="connsiteY0" fmla="*/ 36576 h 98074"/>
                    <a:gd name="connsiteX1" fmla="*/ 60059 w 95343"/>
                    <a:gd name="connsiteY1" fmla="*/ 1588 h 98074"/>
                    <a:gd name="connsiteX2" fmla="*/ 76827 w 95343"/>
                    <a:gd name="connsiteY2" fmla="*/ 10100 h 98074"/>
                    <a:gd name="connsiteX3" fmla="*/ 88812 w 95343"/>
                    <a:gd name="connsiteY3" fmla="*/ 23850 h 98074"/>
                    <a:gd name="connsiteX4" fmla="*/ 93822 w 95343"/>
                    <a:gd name="connsiteY4" fmla="*/ 60745 h 98074"/>
                    <a:gd name="connsiteX5" fmla="*/ 71731 w 95343"/>
                    <a:gd name="connsiteY5" fmla="*/ 91035 h 98074"/>
                    <a:gd name="connsiteX6" fmla="*/ 54337 w 95343"/>
                    <a:gd name="connsiteY6" fmla="*/ 97583 h 98074"/>
                    <a:gd name="connsiteX7" fmla="*/ 35321 w 95343"/>
                    <a:gd name="connsiteY7" fmla="*/ 96444 h 98074"/>
                    <a:gd name="connsiteX8" fmla="*/ 1756 w 95343"/>
                    <a:gd name="connsiteY8" fmla="*/ 36604 h 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43" h="98074">
                      <a:moveTo>
                        <a:pt x="1756" y="36576"/>
                      </a:moveTo>
                      <a:cubicBezTo>
                        <a:pt x="8873" y="10470"/>
                        <a:pt x="34979" y="-5216"/>
                        <a:pt x="60059" y="1588"/>
                      </a:cubicBezTo>
                      <a:cubicBezTo>
                        <a:pt x="66351" y="3296"/>
                        <a:pt x="71987" y="6229"/>
                        <a:pt x="76827" y="10100"/>
                      </a:cubicBezTo>
                      <a:cubicBezTo>
                        <a:pt x="81695" y="13858"/>
                        <a:pt x="85738" y="18527"/>
                        <a:pt x="88812" y="23850"/>
                      </a:cubicBezTo>
                      <a:cubicBezTo>
                        <a:pt x="94933" y="34469"/>
                        <a:pt x="97097" y="47621"/>
                        <a:pt x="93822" y="60745"/>
                      </a:cubicBezTo>
                      <a:cubicBezTo>
                        <a:pt x="90520" y="73869"/>
                        <a:pt x="82350" y="84488"/>
                        <a:pt x="71731" y="91035"/>
                      </a:cubicBezTo>
                      <a:cubicBezTo>
                        <a:pt x="66436" y="94309"/>
                        <a:pt x="60515" y="96558"/>
                        <a:pt x="54337" y="97583"/>
                      </a:cubicBezTo>
                      <a:cubicBezTo>
                        <a:pt x="48188" y="98494"/>
                        <a:pt x="41726" y="98152"/>
                        <a:pt x="35321" y="96444"/>
                      </a:cubicBezTo>
                      <a:cubicBezTo>
                        <a:pt x="9671" y="89498"/>
                        <a:pt x="-5332" y="62710"/>
                        <a:pt x="1756" y="36604"/>
                      </a:cubicBezTo>
                      <a:close/>
                    </a:path>
                  </a:pathLst>
                </a:custGeom>
                <a:grpFill/>
                <a:ln w="2845" cap="flat">
                  <a:noFill/>
                  <a:prstDash val="solid"/>
                  <a:miter/>
                </a:ln>
              </p:spPr>
              <p:txBody>
                <a:bodyPr rtlCol="0" anchor="ctr"/>
                <a:lstStyle/>
                <a:p>
                  <a:endParaRPr lang="en-US"/>
                </a:p>
              </p:txBody>
            </p:sp>
            <p:sp>
              <p:nvSpPr>
                <p:cNvPr id="967" name="Freeform: Shape 966">
                  <a:extLst>
                    <a:ext uri="{FF2B5EF4-FFF2-40B4-BE49-F238E27FC236}">
                      <a16:creationId xmlns:a16="http://schemas.microsoft.com/office/drawing/2014/main" id="{7399CC23-CB9A-ABFE-0616-5B07C71C3639}"/>
                    </a:ext>
                  </a:extLst>
                </p:cNvPr>
                <p:cNvSpPr/>
                <p:nvPr/>
              </p:nvSpPr>
              <p:spPr>
                <a:xfrm>
                  <a:off x="9244074" y="5656359"/>
                  <a:ext cx="92768" cy="94781"/>
                </a:xfrm>
                <a:custGeom>
                  <a:avLst/>
                  <a:gdLst>
                    <a:gd name="connsiteX0" fmla="*/ 2288 w 92768"/>
                    <a:gd name="connsiteY0" fmla="*/ 33674 h 94781"/>
                    <a:gd name="connsiteX1" fmla="*/ 60363 w 92768"/>
                    <a:gd name="connsiteY1" fmla="*/ 1818 h 94781"/>
                    <a:gd name="connsiteX2" fmla="*/ 90739 w 92768"/>
                    <a:gd name="connsiteY2" fmla="*/ 60520 h 94781"/>
                    <a:gd name="connsiteX3" fmla="*/ 32520 w 92768"/>
                    <a:gd name="connsiteY3" fmla="*/ 92860 h 94781"/>
                    <a:gd name="connsiteX4" fmla="*/ 2288 w 92768"/>
                    <a:gd name="connsiteY4" fmla="*/ 33674 h 9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68" h="94781">
                      <a:moveTo>
                        <a:pt x="2288" y="33674"/>
                      </a:moveTo>
                      <a:cubicBezTo>
                        <a:pt x="10230" y="8594"/>
                        <a:pt x="36079" y="-5185"/>
                        <a:pt x="60363" y="1818"/>
                      </a:cubicBezTo>
                      <a:cubicBezTo>
                        <a:pt x="84561" y="9020"/>
                        <a:pt x="98168" y="35297"/>
                        <a:pt x="90739" y="60520"/>
                      </a:cubicBezTo>
                      <a:cubicBezTo>
                        <a:pt x="83308" y="85743"/>
                        <a:pt x="57231" y="100233"/>
                        <a:pt x="32520" y="92860"/>
                      </a:cubicBezTo>
                      <a:cubicBezTo>
                        <a:pt x="7725" y="85714"/>
                        <a:pt x="-5655" y="58698"/>
                        <a:pt x="2288" y="33674"/>
                      </a:cubicBezTo>
                      <a:close/>
                    </a:path>
                  </a:pathLst>
                </a:custGeom>
                <a:grpFill/>
                <a:ln w="2845" cap="flat">
                  <a:noFill/>
                  <a:prstDash val="solid"/>
                  <a:miter/>
                </a:ln>
              </p:spPr>
              <p:txBody>
                <a:bodyPr rtlCol="0" anchor="ctr"/>
                <a:lstStyle/>
                <a:p>
                  <a:endParaRPr lang="en-US"/>
                </a:p>
              </p:txBody>
            </p:sp>
            <p:sp>
              <p:nvSpPr>
                <p:cNvPr id="968" name="Freeform: Shape 967">
                  <a:extLst>
                    <a:ext uri="{FF2B5EF4-FFF2-40B4-BE49-F238E27FC236}">
                      <a16:creationId xmlns:a16="http://schemas.microsoft.com/office/drawing/2014/main" id="{32832314-0239-3405-C9B4-B67A1380D8DF}"/>
                    </a:ext>
                  </a:extLst>
                </p:cNvPr>
                <p:cNvSpPr/>
                <p:nvPr/>
              </p:nvSpPr>
              <p:spPr>
                <a:xfrm>
                  <a:off x="9035603" y="5588573"/>
                  <a:ext cx="90043" cy="92175"/>
                </a:xfrm>
                <a:custGeom>
                  <a:avLst/>
                  <a:gdLst>
                    <a:gd name="connsiteX0" fmla="*/ 2827 w 90043"/>
                    <a:gd name="connsiteY0" fmla="*/ 31143 h 92175"/>
                    <a:gd name="connsiteX1" fmla="*/ 60475 w 90043"/>
                    <a:gd name="connsiteY1" fmla="*/ 2447 h 92175"/>
                    <a:gd name="connsiteX2" fmla="*/ 87463 w 90043"/>
                    <a:gd name="connsiteY2" fmla="*/ 60949 h 92175"/>
                    <a:gd name="connsiteX3" fmla="*/ 29815 w 90043"/>
                    <a:gd name="connsiteY3" fmla="*/ 89645 h 92175"/>
                    <a:gd name="connsiteX4" fmla="*/ 2827 w 90043"/>
                    <a:gd name="connsiteY4" fmla="*/ 31143 h 9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43" h="92175">
                      <a:moveTo>
                        <a:pt x="2827" y="31143"/>
                      </a:moveTo>
                      <a:cubicBezTo>
                        <a:pt x="11538" y="7144"/>
                        <a:pt x="37331" y="-5695"/>
                        <a:pt x="60475" y="2447"/>
                      </a:cubicBezTo>
                      <a:cubicBezTo>
                        <a:pt x="83592" y="10589"/>
                        <a:pt x="95691" y="36780"/>
                        <a:pt x="87463" y="60949"/>
                      </a:cubicBezTo>
                      <a:cubicBezTo>
                        <a:pt x="79236" y="85119"/>
                        <a:pt x="53444" y="97958"/>
                        <a:pt x="29815" y="89645"/>
                      </a:cubicBezTo>
                      <a:cubicBezTo>
                        <a:pt x="6215" y="81333"/>
                        <a:pt x="-5884" y="55142"/>
                        <a:pt x="2827" y="31143"/>
                      </a:cubicBezTo>
                      <a:close/>
                    </a:path>
                  </a:pathLst>
                </a:custGeom>
                <a:grpFill/>
                <a:ln w="2845" cap="flat">
                  <a:noFill/>
                  <a:prstDash val="solid"/>
                  <a:miter/>
                </a:ln>
              </p:spPr>
              <p:txBody>
                <a:bodyPr rtlCol="0" anchor="ctr"/>
                <a:lstStyle/>
                <a:p>
                  <a:endParaRPr lang="en-US"/>
                </a:p>
              </p:txBody>
            </p:sp>
            <p:sp>
              <p:nvSpPr>
                <p:cNvPr id="969" name="Freeform: Shape 968">
                  <a:extLst>
                    <a:ext uri="{FF2B5EF4-FFF2-40B4-BE49-F238E27FC236}">
                      <a16:creationId xmlns:a16="http://schemas.microsoft.com/office/drawing/2014/main" id="{13C6DACA-43BA-B9C6-66F7-E53AA947AAC4}"/>
                    </a:ext>
                  </a:extLst>
                </p:cNvPr>
                <p:cNvSpPr/>
                <p:nvPr/>
              </p:nvSpPr>
              <p:spPr>
                <a:xfrm>
                  <a:off x="8830175" y="5512511"/>
                  <a:ext cx="87306" cy="89509"/>
                </a:xfrm>
                <a:custGeom>
                  <a:avLst/>
                  <a:gdLst>
                    <a:gd name="connsiteX0" fmla="*/ 3426 w 87306"/>
                    <a:gd name="connsiteY0" fmla="*/ 28263 h 89509"/>
                    <a:gd name="connsiteX1" fmla="*/ 60277 w 87306"/>
                    <a:gd name="connsiteY1" fmla="*/ 3096 h 89509"/>
                    <a:gd name="connsiteX2" fmla="*/ 84162 w 87306"/>
                    <a:gd name="connsiteY2" fmla="*/ 60631 h 89509"/>
                    <a:gd name="connsiteX3" fmla="*/ 27083 w 87306"/>
                    <a:gd name="connsiteY3" fmla="*/ 86309 h 89509"/>
                    <a:gd name="connsiteX4" fmla="*/ 3426 w 87306"/>
                    <a:gd name="connsiteY4" fmla="*/ 28234 h 89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06" h="89509">
                      <a:moveTo>
                        <a:pt x="3426" y="28263"/>
                      </a:moveTo>
                      <a:cubicBezTo>
                        <a:pt x="12821" y="5374"/>
                        <a:pt x="38271" y="-5899"/>
                        <a:pt x="60277" y="3096"/>
                      </a:cubicBezTo>
                      <a:cubicBezTo>
                        <a:pt x="82226" y="12292"/>
                        <a:pt x="93129" y="37486"/>
                        <a:pt x="84162" y="60631"/>
                      </a:cubicBezTo>
                      <a:cubicBezTo>
                        <a:pt x="75251" y="83605"/>
                        <a:pt x="49459" y="95704"/>
                        <a:pt x="27083" y="86309"/>
                      </a:cubicBezTo>
                      <a:cubicBezTo>
                        <a:pt x="4621" y="77142"/>
                        <a:pt x="-5969" y="51122"/>
                        <a:pt x="3426" y="28234"/>
                      </a:cubicBezTo>
                      <a:close/>
                    </a:path>
                  </a:pathLst>
                </a:custGeom>
                <a:grpFill/>
                <a:ln w="2845" cap="flat">
                  <a:noFill/>
                  <a:prstDash val="solid"/>
                  <a:miter/>
                </a:ln>
              </p:spPr>
              <p:txBody>
                <a:bodyPr rtlCol="0" anchor="ctr"/>
                <a:lstStyle/>
                <a:p>
                  <a:endParaRPr lang="en-US"/>
                </a:p>
              </p:txBody>
            </p:sp>
            <p:sp>
              <p:nvSpPr>
                <p:cNvPr id="970" name="Freeform: Shape 969">
                  <a:extLst>
                    <a:ext uri="{FF2B5EF4-FFF2-40B4-BE49-F238E27FC236}">
                      <a16:creationId xmlns:a16="http://schemas.microsoft.com/office/drawing/2014/main" id="{A497EE4D-449C-167A-3236-415368206F78}"/>
                    </a:ext>
                  </a:extLst>
                </p:cNvPr>
                <p:cNvSpPr/>
                <p:nvPr/>
              </p:nvSpPr>
              <p:spPr>
                <a:xfrm>
                  <a:off x="8628012" y="5428148"/>
                  <a:ext cx="84811" cy="86165"/>
                </a:xfrm>
                <a:custGeom>
                  <a:avLst/>
                  <a:gdLst>
                    <a:gd name="connsiteX0" fmla="*/ 4062 w 84811"/>
                    <a:gd name="connsiteY0" fmla="*/ 25655 h 86165"/>
                    <a:gd name="connsiteX1" fmla="*/ 60172 w 84811"/>
                    <a:gd name="connsiteY1" fmla="*/ 3421 h 86165"/>
                    <a:gd name="connsiteX2" fmla="*/ 81040 w 84811"/>
                    <a:gd name="connsiteY2" fmla="*/ 59931 h 86165"/>
                    <a:gd name="connsiteX3" fmla="*/ 24701 w 84811"/>
                    <a:gd name="connsiteY3" fmla="*/ 82649 h 86165"/>
                    <a:gd name="connsiteX4" fmla="*/ 4033 w 84811"/>
                    <a:gd name="connsiteY4" fmla="*/ 25655 h 86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1" h="86165">
                      <a:moveTo>
                        <a:pt x="4062" y="25655"/>
                      </a:moveTo>
                      <a:cubicBezTo>
                        <a:pt x="14082" y="3791"/>
                        <a:pt x="38964" y="-5631"/>
                        <a:pt x="60172" y="3421"/>
                      </a:cubicBezTo>
                      <a:cubicBezTo>
                        <a:pt x="81296" y="12645"/>
                        <a:pt x="90633" y="37953"/>
                        <a:pt x="81040" y="59931"/>
                      </a:cubicBezTo>
                      <a:cubicBezTo>
                        <a:pt x="71446" y="81908"/>
                        <a:pt x="46223" y="92071"/>
                        <a:pt x="24701" y="82649"/>
                      </a:cubicBezTo>
                      <a:cubicBezTo>
                        <a:pt x="3093" y="73425"/>
                        <a:pt x="-5902" y="47376"/>
                        <a:pt x="4033" y="25655"/>
                      </a:cubicBezTo>
                      <a:close/>
                    </a:path>
                  </a:pathLst>
                </a:custGeom>
                <a:grpFill/>
                <a:ln w="2845" cap="flat">
                  <a:noFill/>
                  <a:prstDash val="solid"/>
                  <a:miter/>
                </a:ln>
              </p:spPr>
              <p:txBody>
                <a:bodyPr rtlCol="0" anchor="ctr"/>
                <a:lstStyle/>
                <a:p>
                  <a:endParaRPr lang="en-US"/>
                </a:p>
              </p:txBody>
            </p:sp>
            <p:sp>
              <p:nvSpPr>
                <p:cNvPr id="971" name="Freeform: Shape 970">
                  <a:extLst>
                    <a:ext uri="{FF2B5EF4-FFF2-40B4-BE49-F238E27FC236}">
                      <a16:creationId xmlns:a16="http://schemas.microsoft.com/office/drawing/2014/main" id="{96C26173-4200-490B-691B-5CF595E14E12}"/>
                    </a:ext>
                  </a:extLst>
                </p:cNvPr>
                <p:cNvSpPr/>
                <p:nvPr/>
              </p:nvSpPr>
              <p:spPr>
                <a:xfrm>
                  <a:off x="8429685" y="5334969"/>
                  <a:ext cx="82087" cy="83507"/>
                </a:xfrm>
                <a:custGeom>
                  <a:avLst/>
                  <a:gdLst>
                    <a:gd name="connsiteX0" fmla="*/ 4649 w 82087"/>
                    <a:gd name="connsiteY0" fmla="*/ 23551 h 83507"/>
                    <a:gd name="connsiteX1" fmla="*/ 59877 w 82087"/>
                    <a:gd name="connsiteY1" fmla="*/ 4107 h 83507"/>
                    <a:gd name="connsiteX2" fmla="*/ 77670 w 82087"/>
                    <a:gd name="connsiteY2" fmla="*/ 59848 h 83507"/>
                    <a:gd name="connsiteX3" fmla="*/ 22442 w 82087"/>
                    <a:gd name="connsiteY3" fmla="*/ 79292 h 83507"/>
                    <a:gd name="connsiteX4" fmla="*/ 4649 w 82087"/>
                    <a:gd name="connsiteY4" fmla="*/ 23551 h 83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87" h="83507">
                      <a:moveTo>
                        <a:pt x="4649" y="23551"/>
                      </a:moveTo>
                      <a:cubicBezTo>
                        <a:pt x="15182" y="2883"/>
                        <a:pt x="39892" y="-5829"/>
                        <a:pt x="59877" y="4107"/>
                      </a:cubicBezTo>
                      <a:cubicBezTo>
                        <a:pt x="79862" y="14042"/>
                        <a:pt x="87833" y="38980"/>
                        <a:pt x="77670" y="59848"/>
                      </a:cubicBezTo>
                      <a:cubicBezTo>
                        <a:pt x="67506" y="80715"/>
                        <a:pt x="42796" y="89398"/>
                        <a:pt x="22442" y="79292"/>
                      </a:cubicBezTo>
                      <a:cubicBezTo>
                        <a:pt x="2086" y="69186"/>
                        <a:pt x="-5884" y="44219"/>
                        <a:pt x="4649" y="23551"/>
                      </a:cubicBezTo>
                      <a:close/>
                    </a:path>
                  </a:pathLst>
                </a:custGeom>
                <a:grpFill/>
                <a:ln w="2845" cap="flat">
                  <a:noFill/>
                  <a:prstDash val="solid"/>
                  <a:miter/>
                </a:ln>
              </p:spPr>
              <p:txBody>
                <a:bodyPr rtlCol="0" anchor="ctr"/>
                <a:lstStyle/>
                <a:p>
                  <a:endParaRPr lang="en-US"/>
                </a:p>
              </p:txBody>
            </p:sp>
            <p:sp>
              <p:nvSpPr>
                <p:cNvPr id="972" name="Freeform: Shape 971">
                  <a:extLst>
                    <a:ext uri="{FF2B5EF4-FFF2-40B4-BE49-F238E27FC236}">
                      <a16:creationId xmlns:a16="http://schemas.microsoft.com/office/drawing/2014/main" id="{6B906AF2-E185-9828-35A5-B8F1D2104C43}"/>
                    </a:ext>
                  </a:extLst>
                </p:cNvPr>
                <p:cNvSpPr/>
                <p:nvPr/>
              </p:nvSpPr>
              <p:spPr>
                <a:xfrm>
                  <a:off x="8235464" y="5233865"/>
                  <a:ext cx="79193" cy="80877"/>
                </a:xfrm>
                <a:custGeom>
                  <a:avLst/>
                  <a:gdLst>
                    <a:gd name="connsiteX0" fmla="*/ 5286 w 79193"/>
                    <a:gd name="connsiteY0" fmla="*/ 21145 h 80877"/>
                    <a:gd name="connsiteX1" fmla="*/ 59261 w 79193"/>
                    <a:gd name="connsiteY1" fmla="*/ 4804 h 80877"/>
                    <a:gd name="connsiteX2" fmla="*/ 77709 w 79193"/>
                    <a:gd name="connsiteY2" fmla="*/ 28746 h 80877"/>
                    <a:gd name="connsiteX3" fmla="*/ 74179 w 79193"/>
                    <a:gd name="connsiteY3" fmla="*/ 59406 h 80877"/>
                    <a:gd name="connsiteX4" fmla="*/ 50294 w 79193"/>
                    <a:gd name="connsiteY4" fmla="*/ 79192 h 80877"/>
                    <a:gd name="connsiteX5" fmla="*/ 20117 w 79193"/>
                    <a:gd name="connsiteY5" fmla="*/ 75947 h 80877"/>
                    <a:gd name="connsiteX6" fmla="*/ 5286 w 79193"/>
                    <a:gd name="connsiteY6" fmla="*/ 21145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93" h="80877">
                      <a:moveTo>
                        <a:pt x="5286" y="21145"/>
                      </a:moveTo>
                      <a:cubicBezTo>
                        <a:pt x="16274" y="1588"/>
                        <a:pt x="40444" y="-5701"/>
                        <a:pt x="59261" y="4804"/>
                      </a:cubicBezTo>
                      <a:cubicBezTo>
                        <a:pt x="68684" y="10071"/>
                        <a:pt x="75033" y="18839"/>
                        <a:pt x="77709" y="28746"/>
                      </a:cubicBezTo>
                      <a:cubicBezTo>
                        <a:pt x="80413" y="38625"/>
                        <a:pt x="79531" y="49528"/>
                        <a:pt x="74179" y="59406"/>
                      </a:cubicBezTo>
                      <a:cubicBezTo>
                        <a:pt x="68855" y="69256"/>
                        <a:pt x="60087" y="76174"/>
                        <a:pt x="50294" y="79192"/>
                      </a:cubicBezTo>
                      <a:cubicBezTo>
                        <a:pt x="40529" y="82152"/>
                        <a:pt x="29683" y="81299"/>
                        <a:pt x="20117" y="75947"/>
                      </a:cubicBezTo>
                      <a:cubicBezTo>
                        <a:pt x="958" y="65242"/>
                        <a:pt x="-5675" y="40703"/>
                        <a:pt x="5286" y="21145"/>
                      </a:cubicBezTo>
                      <a:close/>
                    </a:path>
                  </a:pathLst>
                </a:custGeom>
                <a:grpFill/>
                <a:ln w="2845"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id="{B405B8C4-F4AD-B0E2-155F-8442CFFDA0D7}"/>
                    </a:ext>
                  </a:extLst>
                </p:cNvPr>
                <p:cNvSpPr/>
                <p:nvPr/>
              </p:nvSpPr>
              <p:spPr>
                <a:xfrm>
                  <a:off x="8045481" y="5125043"/>
                  <a:ext cx="76761" cy="77668"/>
                </a:xfrm>
                <a:custGeom>
                  <a:avLst/>
                  <a:gdLst>
                    <a:gd name="connsiteX0" fmla="*/ 5954 w 76761"/>
                    <a:gd name="connsiteY0" fmla="*/ 18912 h 77668"/>
                    <a:gd name="connsiteX1" fmla="*/ 29867 w 76761"/>
                    <a:gd name="connsiteY1" fmla="*/ 1177 h 77668"/>
                    <a:gd name="connsiteX2" fmla="*/ 58621 w 76761"/>
                    <a:gd name="connsiteY2" fmla="*/ 5361 h 77668"/>
                    <a:gd name="connsiteX3" fmla="*/ 71090 w 76761"/>
                    <a:gd name="connsiteY3" fmla="*/ 58255 h 77668"/>
                    <a:gd name="connsiteX4" fmla="*/ 18053 w 76761"/>
                    <a:gd name="connsiteY4" fmla="*/ 72404 h 77668"/>
                    <a:gd name="connsiteX5" fmla="*/ 944 w 76761"/>
                    <a:gd name="connsiteY5" fmla="*/ 48434 h 77668"/>
                    <a:gd name="connsiteX6" fmla="*/ 5954 w 76761"/>
                    <a:gd name="connsiteY6" fmla="*/ 18912 h 7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61" h="77668">
                      <a:moveTo>
                        <a:pt x="5954" y="18912"/>
                      </a:moveTo>
                      <a:cubicBezTo>
                        <a:pt x="11620" y="9689"/>
                        <a:pt x="20359" y="3596"/>
                        <a:pt x="29867" y="1177"/>
                      </a:cubicBezTo>
                      <a:cubicBezTo>
                        <a:pt x="39405" y="-1300"/>
                        <a:pt x="49596" y="151"/>
                        <a:pt x="58621" y="5361"/>
                      </a:cubicBezTo>
                      <a:cubicBezTo>
                        <a:pt x="76555" y="15951"/>
                        <a:pt x="82135" y="39637"/>
                        <a:pt x="71090" y="58255"/>
                      </a:cubicBezTo>
                      <a:cubicBezTo>
                        <a:pt x="60044" y="76873"/>
                        <a:pt x="36273" y="83193"/>
                        <a:pt x="18053" y="72404"/>
                      </a:cubicBezTo>
                      <a:cubicBezTo>
                        <a:pt x="8886" y="67109"/>
                        <a:pt x="3136" y="58113"/>
                        <a:pt x="944" y="48434"/>
                      </a:cubicBezTo>
                      <a:cubicBezTo>
                        <a:pt x="-1220" y="38726"/>
                        <a:pt x="289" y="28107"/>
                        <a:pt x="5954" y="18912"/>
                      </a:cubicBezTo>
                      <a:close/>
                    </a:path>
                  </a:pathLst>
                </a:custGeom>
                <a:grpFill/>
                <a:ln w="2845"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id="{55CACCED-BE63-97C7-4BBF-09F558026C4C}"/>
                    </a:ext>
                  </a:extLst>
                </p:cNvPr>
                <p:cNvSpPr/>
                <p:nvPr/>
              </p:nvSpPr>
              <p:spPr>
                <a:xfrm>
                  <a:off x="7860226" y="5008124"/>
                  <a:ext cx="74172" cy="74808"/>
                </a:xfrm>
                <a:custGeom>
                  <a:avLst/>
                  <a:gdLst>
                    <a:gd name="connsiteX0" fmla="*/ 6537 w 74172"/>
                    <a:gd name="connsiteY0" fmla="*/ 17176 h 74808"/>
                    <a:gd name="connsiteX1" fmla="*/ 58064 w 74172"/>
                    <a:gd name="connsiteY1" fmla="*/ 5845 h 74808"/>
                    <a:gd name="connsiteX2" fmla="*/ 67829 w 74172"/>
                    <a:gd name="connsiteY2" fmla="*/ 57515 h 74808"/>
                    <a:gd name="connsiteX3" fmla="*/ 16301 w 74172"/>
                    <a:gd name="connsiteY3" fmla="*/ 68846 h 74808"/>
                    <a:gd name="connsiteX4" fmla="*/ 6537 w 74172"/>
                    <a:gd name="connsiteY4" fmla="*/ 17176 h 74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72" h="74808">
                      <a:moveTo>
                        <a:pt x="6537" y="17176"/>
                      </a:moveTo>
                      <a:cubicBezTo>
                        <a:pt x="18209" y="-133"/>
                        <a:pt x="41268" y="-5200"/>
                        <a:pt x="58064" y="5845"/>
                      </a:cubicBezTo>
                      <a:cubicBezTo>
                        <a:pt x="74861" y="16891"/>
                        <a:pt x="79216" y="40036"/>
                        <a:pt x="67829" y="57515"/>
                      </a:cubicBezTo>
                      <a:cubicBezTo>
                        <a:pt x="56441" y="74995"/>
                        <a:pt x="33382" y="80062"/>
                        <a:pt x="16301" y="68846"/>
                      </a:cubicBezTo>
                      <a:cubicBezTo>
                        <a:pt x="-751" y="57601"/>
                        <a:pt x="-5136" y="34485"/>
                        <a:pt x="6537" y="17176"/>
                      </a:cubicBezTo>
                      <a:close/>
                    </a:path>
                  </a:pathLst>
                </a:custGeom>
                <a:grpFill/>
                <a:ln w="2845" cap="flat">
                  <a:noFill/>
                  <a:prstDash val="solid"/>
                  <a:miter/>
                </a:ln>
              </p:spPr>
              <p:txBody>
                <a:bodyPr rtlCol="0" anchor="ctr"/>
                <a:lstStyle/>
                <a:p>
                  <a:endParaRPr lang="en-US"/>
                </a:p>
              </p:txBody>
            </p:sp>
            <p:sp>
              <p:nvSpPr>
                <p:cNvPr id="975" name="Freeform: Shape 974">
                  <a:extLst>
                    <a:ext uri="{FF2B5EF4-FFF2-40B4-BE49-F238E27FC236}">
                      <a16:creationId xmlns:a16="http://schemas.microsoft.com/office/drawing/2014/main" id="{D9D5A31C-080F-A4CD-53FF-4AB5C1C22665}"/>
                    </a:ext>
                  </a:extLst>
                </p:cNvPr>
                <p:cNvSpPr/>
                <p:nvPr/>
              </p:nvSpPr>
              <p:spPr>
                <a:xfrm>
                  <a:off x="7680144" y="4883661"/>
                  <a:ext cx="71270" cy="72164"/>
                </a:xfrm>
                <a:custGeom>
                  <a:avLst/>
                  <a:gdLst>
                    <a:gd name="connsiteX0" fmla="*/ 7183 w 71270"/>
                    <a:gd name="connsiteY0" fmla="*/ 15211 h 72164"/>
                    <a:gd name="connsiteX1" fmla="*/ 57059 w 71270"/>
                    <a:gd name="connsiteY1" fmla="*/ 6557 h 72164"/>
                    <a:gd name="connsiteX2" fmla="*/ 64261 w 71270"/>
                    <a:gd name="connsiteY2" fmla="*/ 56831 h 72164"/>
                    <a:gd name="connsiteX3" fmla="*/ 14385 w 71270"/>
                    <a:gd name="connsiteY3" fmla="*/ 65486 h 72164"/>
                    <a:gd name="connsiteX4" fmla="*/ 7183 w 71270"/>
                    <a:gd name="connsiteY4" fmla="*/ 15211 h 72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70" h="72164">
                      <a:moveTo>
                        <a:pt x="7183" y="15211"/>
                      </a:moveTo>
                      <a:cubicBezTo>
                        <a:pt x="19082" y="-988"/>
                        <a:pt x="41401" y="-4859"/>
                        <a:pt x="57059" y="6557"/>
                      </a:cubicBezTo>
                      <a:cubicBezTo>
                        <a:pt x="72688" y="17972"/>
                        <a:pt x="75933" y="40462"/>
                        <a:pt x="64261" y="56831"/>
                      </a:cubicBezTo>
                      <a:cubicBezTo>
                        <a:pt x="52618" y="73201"/>
                        <a:pt x="30270" y="77073"/>
                        <a:pt x="14385" y="65486"/>
                      </a:cubicBezTo>
                      <a:cubicBezTo>
                        <a:pt x="-1500" y="53899"/>
                        <a:pt x="-4717" y="31381"/>
                        <a:pt x="7183" y="15211"/>
                      </a:cubicBezTo>
                      <a:close/>
                    </a:path>
                  </a:pathLst>
                </a:custGeom>
                <a:grpFill/>
                <a:ln w="2845"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id="{255F2F12-DA39-9508-A3D8-95FA44BD94ED}"/>
                    </a:ext>
                  </a:extLst>
                </p:cNvPr>
                <p:cNvSpPr/>
                <p:nvPr/>
              </p:nvSpPr>
              <p:spPr>
                <a:xfrm>
                  <a:off x="7505149" y="4752096"/>
                  <a:ext cx="68653" cy="69274"/>
                </a:xfrm>
                <a:custGeom>
                  <a:avLst/>
                  <a:gdLst>
                    <a:gd name="connsiteX0" fmla="*/ 7838 w 68653"/>
                    <a:gd name="connsiteY0" fmla="*/ 13403 h 69274"/>
                    <a:gd name="connsiteX1" fmla="*/ 55921 w 68653"/>
                    <a:gd name="connsiteY1" fmla="*/ 7225 h 69274"/>
                    <a:gd name="connsiteX2" fmla="*/ 61131 w 68653"/>
                    <a:gd name="connsiteY2" fmla="*/ 55479 h 69274"/>
                    <a:gd name="connsiteX3" fmla="*/ 12621 w 68653"/>
                    <a:gd name="connsiteY3" fmla="*/ 62169 h 69274"/>
                    <a:gd name="connsiteX4" fmla="*/ 7810 w 68653"/>
                    <a:gd name="connsiteY4" fmla="*/ 13403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3" h="69274">
                      <a:moveTo>
                        <a:pt x="7838" y="13403"/>
                      </a:moveTo>
                      <a:cubicBezTo>
                        <a:pt x="19909" y="-1685"/>
                        <a:pt x="41431" y="-4447"/>
                        <a:pt x="55921" y="7225"/>
                      </a:cubicBezTo>
                      <a:cubicBezTo>
                        <a:pt x="70497" y="18812"/>
                        <a:pt x="73002" y="40163"/>
                        <a:pt x="61131" y="55479"/>
                      </a:cubicBezTo>
                      <a:cubicBezTo>
                        <a:pt x="49345" y="70681"/>
                        <a:pt x="27425" y="73926"/>
                        <a:pt x="12621" y="62169"/>
                      </a:cubicBezTo>
                      <a:cubicBezTo>
                        <a:pt x="-2097" y="50326"/>
                        <a:pt x="-4261" y="28491"/>
                        <a:pt x="7810" y="13403"/>
                      </a:cubicBezTo>
                      <a:close/>
                    </a:path>
                  </a:pathLst>
                </a:custGeom>
                <a:grpFill/>
                <a:ln w="2845"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id="{9C216D99-3D64-0E15-B8A2-5D2E5CE6E84F}"/>
                    </a:ext>
                  </a:extLst>
                </p:cNvPr>
                <p:cNvSpPr/>
                <p:nvPr/>
              </p:nvSpPr>
              <p:spPr>
                <a:xfrm>
                  <a:off x="7335727" y="4613435"/>
                  <a:ext cx="66208" cy="66131"/>
                </a:xfrm>
                <a:custGeom>
                  <a:avLst/>
                  <a:gdLst>
                    <a:gd name="connsiteX0" fmla="*/ 8329 w 66208"/>
                    <a:gd name="connsiteY0" fmla="*/ 11914 h 66131"/>
                    <a:gd name="connsiteX1" fmla="*/ 55017 w 66208"/>
                    <a:gd name="connsiteY1" fmla="*/ 7501 h 66131"/>
                    <a:gd name="connsiteX2" fmla="*/ 58063 w 66208"/>
                    <a:gd name="connsiteY2" fmla="*/ 54047 h 66131"/>
                    <a:gd name="connsiteX3" fmla="*/ 11347 w 66208"/>
                    <a:gd name="connsiteY3" fmla="*/ 58488 h 66131"/>
                    <a:gd name="connsiteX4" fmla="*/ 8329 w 66208"/>
                    <a:gd name="connsiteY4" fmla="*/ 11914 h 66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08" h="66131">
                      <a:moveTo>
                        <a:pt x="8329" y="11914"/>
                      </a:moveTo>
                      <a:cubicBezTo>
                        <a:pt x="20428" y="-2007"/>
                        <a:pt x="41409" y="-4056"/>
                        <a:pt x="55017" y="7501"/>
                      </a:cubicBezTo>
                      <a:cubicBezTo>
                        <a:pt x="68654" y="19031"/>
                        <a:pt x="70020" y="39870"/>
                        <a:pt x="58063" y="54047"/>
                      </a:cubicBezTo>
                      <a:cubicBezTo>
                        <a:pt x="46107" y="68224"/>
                        <a:pt x="25182" y="70217"/>
                        <a:pt x="11347" y="58488"/>
                      </a:cubicBezTo>
                      <a:cubicBezTo>
                        <a:pt x="-2489" y="46759"/>
                        <a:pt x="-3883" y="25978"/>
                        <a:pt x="8329" y="11914"/>
                      </a:cubicBezTo>
                      <a:close/>
                    </a:path>
                  </a:pathLst>
                </a:custGeom>
                <a:grpFill/>
                <a:ln w="2845"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id="{E7A3D358-88F3-0A0B-62BD-156755A30E33}"/>
                    </a:ext>
                  </a:extLst>
                </p:cNvPr>
                <p:cNvSpPr/>
                <p:nvPr/>
              </p:nvSpPr>
              <p:spPr>
                <a:xfrm>
                  <a:off x="7172468" y="4467622"/>
                  <a:ext cx="63328" cy="63495"/>
                </a:xfrm>
                <a:custGeom>
                  <a:avLst/>
                  <a:gdLst>
                    <a:gd name="connsiteX0" fmla="*/ 8865 w 63328"/>
                    <a:gd name="connsiteY0" fmla="*/ 10404 h 63495"/>
                    <a:gd name="connsiteX1" fmla="*/ 53645 w 63328"/>
                    <a:gd name="connsiteY1" fmla="*/ 8126 h 63495"/>
                    <a:gd name="connsiteX2" fmla="*/ 54613 w 63328"/>
                    <a:gd name="connsiteY2" fmla="*/ 52964 h 63495"/>
                    <a:gd name="connsiteX3" fmla="*/ 9832 w 63328"/>
                    <a:gd name="connsiteY3" fmla="*/ 55242 h 63495"/>
                    <a:gd name="connsiteX4" fmla="*/ 8865 w 63328"/>
                    <a:gd name="connsiteY4" fmla="*/ 10404 h 6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28" h="63495">
                      <a:moveTo>
                        <a:pt x="8865" y="10404"/>
                      </a:moveTo>
                      <a:cubicBezTo>
                        <a:pt x="21049" y="-2521"/>
                        <a:pt x="41090" y="-3545"/>
                        <a:pt x="53645" y="8126"/>
                      </a:cubicBezTo>
                      <a:cubicBezTo>
                        <a:pt x="66171" y="19799"/>
                        <a:pt x="66598" y="39869"/>
                        <a:pt x="54613" y="52964"/>
                      </a:cubicBezTo>
                      <a:cubicBezTo>
                        <a:pt x="42599" y="66060"/>
                        <a:pt x="22558" y="67084"/>
                        <a:pt x="9832" y="55242"/>
                      </a:cubicBezTo>
                      <a:cubicBezTo>
                        <a:pt x="-2893" y="43399"/>
                        <a:pt x="-3320" y="23329"/>
                        <a:pt x="8865" y="10404"/>
                      </a:cubicBezTo>
                      <a:close/>
                    </a:path>
                  </a:pathLst>
                </a:custGeom>
                <a:grpFill/>
                <a:ln w="2845"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id="{C54599D2-EBE7-DB0D-7FC7-86A2191EFFD6}"/>
                    </a:ext>
                  </a:extLst>
                </p:cNvPr>
                <p:cNvSpPr/>
                <p:nvPr/>
              </p:nvSpPr>
              <p:spPr>
                <a:xfrm>
                  <a:off x="7015165" y="4315390"/>
                  <a:ext cx="60417" cy="60863"/>
                </a:xfrm>
                <a:custGeom>
                  <a:avLst/>
                  <a:gdLst>
                    <a:gd name="connsiteX0" fmla="*/ 9392 w 60417"/>
                    <a:gd name="connsiteY0" fmla="*/ 8993 h 60863"/>
                    <a:gd name="connsiteX1" fmla="*/ 52123 w 60417"/>
                    <a:gd name="connsiteY1" fmla="*/ 8709 h 60863"/>
                    <a:gd name="connsiteX2" fmla="*/ 60407 w 60417"/>
                    <a:gd name="connsiteY2" fmla="*/ 30116 h 60863"/>
                    <a:gd name="connsiteX3" fmla="*/ 51241 w 60417"/>
                    <a:gd name="connsiteY3" fmla="*/ 51639 h 60863"/>
                    <a:gd name="connsiteX4" fmla="*/ 29633 w 60417"/>
                    <a:gd name="connsiteY4" fmla="*/ 60862 h 60863"/>
                    <a:gd name="connsiteX5" fmla="*/ 8424 w 60417"/>
                    <a:gd name="connsiteY5" fmla="*/ 52037 h 60863"/>
                    <a:gd name="connsiteX6" fmla="*/ 9421 w 60417"/>
                    <a:gd name="connsiteY6" fmla="*/ 8993 h 6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17" h="60863">
                      <a:moveTo>
                        <a:pt x="9392" y="8993"/>
                      </a:moveTo>
                      <a:cubicBezTo>
                        <a:pt x="21548" y="-2878"/>
                        <a:pt x="40679" y="-3020"/>
                        <a:pt x="52123" y="8709"/>
                      </a:cubicBezTo>
                      <a:cubicBezTo>
                        <a:pt x="57845" y="14573"/>
                        <a:pt x="60606" y="22316"/>
                        <a:pt x="60407" y="30116"/>
                      </a:cubicBezTo>
                      <a:cubicBezTo>
                        <a:pt x="60236" y="37917"/>
                        <a:pt x="57247" y="45603"/>
                        <a:pt x="51241" y="51639"/>
                      </a:cubicBezTo>
                      <a:cubicBezTo>
                        <a:pt x="45262" y="57645"/>
                        <a:pt x="37377" y="60805"/>
                        <a:pt x="29633" y="60862"/>
                      </a:cubicBezTo>
                      <a:cubicBezTo>
                        <a:pt x="21890" y="60919"/>
                        <a:pt x="14203" y="57958"/>
                        <a:pt x="8424" y="52037"/>
                      </a:cubicBezTo>
                      <a:cubicBezTo>
                        <a:pt x="-3191" y="40166"/>
                        <a:pt x="-2735" y="20893"/>
                        <a:pt x="9421" y="8993"/>
                      </a:cubicBezTo>
                      <a:close/>
                    </a:path>
                  </a:pathLst>
                </a:custGeom>
                <a:grpFill/>
                <a:ln w="2845"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id="{FB70AD86-6731-7E19-8E13-4922390B114F}"/>
                    </a:ext>
                  </a:extLst>
                </p:cNvPr>
                <p:cNvSpPr/>
                <p:nvPr/>
              </p:nvSpPr>
              <p:spPr>
                <a:xfrm>
                  <a:off x="6864074" y="4156991"/>
                  <a:ext cx="58112" cy="57663"/>
                </a:xfrm>
                <a:custGeom>
                  <a:avLst/>
                  <a:gdLst>
                    <a:gd name="connsiteX0" fmla="*/ 9886 w 58112"/>
                    <a:gd name="connsiteY0" fmla="*/ 7713 h 57663"/>
                    <a:gd name="connsiteX1" fmla="*/ 50739 w 58112"/>
                    <a:gd name="connsiteY1" fmla="*/ 9023 h 57663"/>
                    <a:gd name="connsiteX2" fmla="*/ 48489 w 58112"/>
                    <a:gd name="connsiteY2" fmla="*/ 49704 h 57663"/>
                    <a:gd name="connsiteX3" fmla="*/ 7381 w 58112"/>
                    <a:gd name="connsiteY3" fmla="*/ 48651 h 57663"/>
                    <a:gd name="connsiteX4" fmla="*/ 9915 w 58112"/>
                    <a:gd name="connsiteY4" fmla="*/ 7742 h 57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12" h="57663">
                      <a:moveTo>
                        <a:pt x="9886" y="7713"/>
                      </a:moveTo>
                      <a:cubicBezTo>
                        <a:pt x="21985" y="-3190"/>
                        <a:pt x="39949" y="-2336"/>
                        <a:pt x="50739" y="9023"/>
                      </a:cubicBezTo>
                      <a:cubicBezTo>
                        <a:pt x="61386" y="20467"/>
                        <a:pt x="60389" y="38687"/>
                        <a:pt x="48489" y="49704"/>
                      </a:cubicBezTo>
                      <a:cubicBezTo>
                        <a:pt x="36590" y="60721"/>
                        <a:pt x="18171" y="60237"/>
                        <a:pt x="7381" y="48651"/>
                      </a:cubicBezTo>
                      <a:cubicBezTo>
                        <a:pt x="-3522" y="37149"/>
                        <a:pt x="-2070" y="18560"/>
                        <a:pt x="9915" y="7742"/>
                      </a:cubicBezTo>
                      <a:close/>
                    </a:path>
                  </a:pathLst>
                </a:custGeom>
                <a:grpFill/>
                <a:ln w="2845"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id="{278E8512-2F8C-2CC8-A9A5-DDCF977DE9F6}"/>
                    </a:ext>
                  </a:extLst>
                </p:cNvPr>
                <p:cNvSpPr/>
                <p:nvPr/>
              </p:nvSpPr>
              <p:spPr>
                <a:xfrm>
                  <a:off x="6719993" y="3992171"/>
                  <a:ext cx="55309" cy="54909"/>
                </a:xfrm>
                <a:custGeom>
                  <a:avLst/>
                  <a:gdLst>
                    <a:gd name="connsiteX0" fmla="*/ 10175 w 55309"/>
                    <a:gd name="connsiteY0" fmla="*/ 6677 h 54909"/>
                    <a:gd name="connsiteX1" fmla="*/ 49091 w 55309"/>
                    <a:gd name="connsiteY1" fmla="*/ 9410 h 54909"/>
                    <a:gd name="connsiteX2" fmla="*/ 45219 w 55309"/>
                    <a:gd name="connsiteY2" fmla="*/ 48127 h 54909"/>
                    <a:gd name="connsiteX3" fmla="*/ 6303 w 55309"/>
                    <a:gd name="connsiteY3" fmla="*/ 45394 h 54909"/>
                    <a:gd name="connsiteX4" fmla="*/ 10175 w 55309"/>
                    <a:gd name="connsiteY4" fmla="*/ 6677 h 54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09" h="54909">
                      <a:moveTo>
                        <a:pt x="10175" y="6677"/>
                      </a:moveTo>
                      <a:cubicBezTo>
                        <a:pt x="22046" y="-3201"/>
                        <a:pt x="39468" y="-1977"/>
                        <a:pt x="49091" y="9410"/>
                      </a:cubicBezTo>
                      <a:cubicBezTo>
                        <a:pt x="58713" y="20797"/>
                        <a:pt x="56976" y="38134"/>
                        <a:pt x="45219" y="48127"/>
                      </a:cubicBezTo>
                      <a:cubicBezTo>
                        <a:pt x="33462" y="58148"/>
                        <a:pt x="16039" y="56923"/>
                        <a:pt x="6303" y="45394"/>
                      </a:cubicBezTo>
                      <a:cubicBezTo>
                        <a:pt x="-3433" y="33864"/>
                        <a:pt x="-1697" y="16527"/>
                        <a:pt x="10175" y="6677"/>
                      </a:cubicBezTo>
                      <a:close/>
                    </a:path>
                  </a:pathLst>
                </a:custGeom>
                <a:grpFill/>
                <a:ln w="2845"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id="{B2620787-B332-D0BB-DC6A-6358268559DF}"/>
                    </a:ext>
                  </a:extLst>
                </p:cNvPr>
                <p:cNvSpPr/>
                <p:nvPr/>
              </p:nvSpPr>
              <p:spPr>
                <a:xfrm>
                  <a:off x="6582725" y="3821618"/>
                  <a:ext cx="52445" cy="52280"/>
                </a:xfrm>
                <a:custGeom>
                  <a:avLst/>
                  <a:gdLst>
                    <a:gd name="connsiteX0" fmla="*/ 10567 w 52445"/>
                    <a:gd name="connsiteY0" fmla="*/ 5624 h 52280"/>
                    <a:gd name="connsiteX1" fmla="*/ 47263 w 52445"/>
                    <a:gd name="connsiteY1" fmla="*/ 9837 h 52280"/>
                    <a:gd name="connsiteX2" fmla="*/ 41939 w 52445"/>
                    <a:gd name="connsiteY2" fmla="*/ 46561 h 52280"/>
                    <a:gd name="connsiteX3" fmla="*/ 5244 w 52445"/>
                    <a:gd name="connsiteY3" fmla="*/ 42348 h 52280"/>
                    <a:gd name="connsiteX4" fmla="*/ 10567 w 52445"/>
                    <a:gd name="connsiteY4" fmla="*/ 5624 h 52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45" h="52280">
                      <a:moveTo>
                        <a:pt x="10567" y="5624"/>
                      </a:moveTo>
                      <a:cubicBezTo>
                        <a:pt x="22211" y="-3287"/>
                        <a:pt x="38637" y="-1408"/>
                        <a:pt x="47263" y="9837"/>
                      </a:cubicBezTo>
                      <a:cubicBezTo>
                        <a:pt x="55889" y="21082"/>
                        <a:pt x="53498" y="37508"/>
                        <a:pt x="41939" y="46561"/>
                      </a:cubicBezTo>
                      <a:cubicBezTo>
                        <a:pt x="30381" y="55614"/>
                        <a:pt x="13955" y="53707"/>
                        <a:pt x="5244" y="42348"/>
                      </a:cubicBezTo>
                      <a:cubicBezTo>
                        <a:pt x="-3467" y="30989"/>
                        <a:pt x="-1076" y="14534"/>
                        <a:pt x="10567" y="5624"/>
                      </a:cubicBezTo>
                      <a:close/>
                    </a:path>
                  </a:pathLst>
                </a:custGeom>
                <a:grpFill/>
                <a:ln w="2845"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id="{06CF6E91-4C38-B623-6AFF-51F40F5478DD}"/>
                    </a:ext>
                  </a:extLst>
                </p:cNvPr>
                <p:cNvSpPr/>
                <p:nvPr/>
              </p:nvSpPr>
              <p:spPr>
                <a:xfrm>
                  <a:off x="6452370" y="3645714"/>
                  <a:ext cx="49769" cy="49350"/>
                </a:xfrm>
                <a:custGeom>
                  <a:avLst/>
                  <a:gdLst>
                    <a:gd name="connsiteX0" fmla="*/ 10908 w 49769"/>
                    <a:gd name="connsiteY0" fmla="*/ 4683 h 49350"/>
                    <a:gd name="connsiteX1" fmla="*/ 45326 w 49769"/>
                    <a:gd name="connsiteY1" fmla="*/ 10177 h 49350"/>
                    <a:gd name="connsiteX2" fmla="*/ 39148 w 49769"/>
                    <a:gd name="connsiteY2" fmla="*/ 44510 h 49350"/>
                    <a:gd name="connsiteX3" fmla="*/ 4303 w 49769"/>
                    <a:gd name="connsiteY3" fmla="*/ 39300 h 49350"/>
                    <a:gd name="connsiteX4" fmla="*/ 10908 w 49769"/>
                    <a:gd name="connsiteY4" fmla="*/ 4654 h 49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9" h="49350">
                      <a:moveTo>
                        <a:pt x="10908" y="4683"/>
                      </a:moveTo>
                      <a:cubicBezTo>
                        <a:pt x="22267" y="-3288"/>
                        <a:pt x="37696" y="-840"/>
                        <a:pt x="45326" y="10177"/>
                      </a:cubicBezTo>
                      <a:cubicBezTo>
                        <a:pt x="53098" y="21109"/>
                        <a:pt x="50450" y="36397"/>
                        <a:pt x="39148" y="44510"/>
                      </a:cubicBezTo>
                      <a:cubicBezTo>
                        <a:pt x="27903" y="52595"/>
                        <a:pt x="12160" y="50346"/>
                        <a:pt x="4303" y="39300"/>
                      </a:cubicBezTo>
                      <a:cubicBezTo>
                        <a:pt x="-3412" y="28141"/>
                        <a:pt x="-479" y="12654"/>
                        <a:pt x="10908" y="4654"/>
                      </a:cubicBezTo>
                      <a:close/>
                    </a:path>
                  </a:pathLst>
                </a:custGeom>
                <a:grpFill/>
                <a:ln w="2845" cap="flat">
                  <a:noFill/>
                  <a:prstDash val="solid"/>
                  <a:miter/>
                </a:ln>
              </p:spPr>
              <p:txBody>
                <a:bodyPr rtlCol="0" anchor="ctr"/>
                <a:lstStyle/>
                <a:p>
                  <a:endParaRPr lang="en-US"/>
                </a:p>
              </p:txBody>
            </p:sp>
            <p:sp>
              <p:nvSpPr>
                <p:cNvPr id="984" name="Freeform: Shape 983">
                  <a:extLst>
                    <a:ext uri="{FF2B5EF4-FFF2-40B4-BE49-F238E27FC236}">
                      <a16:creationId xmlns:a16="http://schemas.microsoft.com/office/drawing/2014/main" id="{396761AA-7352-D53C-FEA1-A7558A1B01B0}"/>
                    </a:ext>
                  </a:extLst>
                </p:cNvPr>
                <p:cNvSpPr/>
                <p:nvPr/>
              </p:nvSpPr>
              <p:spPr>
                <a:xfrm>
                  <a:off x="6329605" y="3464492"/>
                  <a:ext cx="47218" cy="46413"/>
                </a:xfrm>
                <a:custGeom>
                  <a:avLst/>
                  <a:gdLst>
                    <a:gd name="connsiteX0" fmla="*/ 10946 w 47218"/>
                    <a:gd name="connsiteY0" fmla="*/ 3908 h 46413"/>
                    <a:gd name="connsiteX1" fmla="*/ 43543 w 47218"/>
                    <a:gd name="connsiteY1" fmla="*/ 10228 h 46413"/>
                    <a:gd name="connsiteX2" fmla="*/ 36312 w 47218"/>
                    <a:gd name="connsiteY2" fmla="*/ 42426 h 46413"/>
                    <a:gd name="connsiteX3" fmla="*/ 3716 w 47218"/>
                    <a:gd name="connsiteY3" fmla="*/ 36106 h 46413"/>
                    <a:gd name="connsiteX4" fmla="*/ 10946 w 47218"/>
                    <a:gd name="connsiteY4" fmla="*/ 3908 h 46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18" h="46413">
                      <a:moveTo>
                        <a:pt x="10946" y="3908"/>
                      </a:moveTo>
                      <a:cubicBezTo>
                        <a:pt x="21992" y="-3181"/>
                        <a:pt x="36568" y="-362"/>
                        <a:pt x="43543" y="10228"/>
                      </a:cubicBezTo>
                      <a:cubicBezTo>
                        <a:pt x="50517" y="20818"/>
                        <a:pt x="47272" y="35223"/>
                        <a:pt x="36312" y="42426"/>
                      </a:cubicBezTo>
                      <a:cubicBezTo>
                        <a:pt x="25351" y="49628"/>
                        <a:pt x="10747" y="46810"/>
                        <a:pt x="3716" y="36106"/>
                      </a:cubicBezTo>
                      <a:cubicBezTo>
                        <a:pt x="-3316" y="25402"/>
                        <a:pt x="-71" y="10996"/>
                        <a:pt x="10946" y="3908"/>
                      </a:cubicBezTo>
                      <a:close/>
                    </a:path>
                  </a:pathLst>
                </a:custGeom>
                <a:grpFill/>
                <a:ln w="2845" cap="flat">
                  <a:noFill/>
                  <a:prstDash val="solid"/>
                  <a:miter/>
                </a:ln>
              </p:spPr>
              <p:txBody>
                <a:bodyPr rtlCol="0" anchor="ctr"/>
                <a:lstStyle/>
                <a:p>
                  <a:endParaRPr lang="en-US"/>
                </a:p>
              </p:txBody>
            </p:sp>
            <p:sp>
              <p:nvSpPr>
                <p:cNvPr id="985" name="Freeform: Shape 984">
                  <a:extLst>
                    <a:ext uri="{FF2B5EF4-FFF2-40B4-BE49-F238E27FC236}">
                      <a16:creationId xmlns:a16="http://schemas.microsoft.com/office/drawing/2014/main" id="{DD741816-3664-AAFA-CB7F-51C252879D97}"/>
                    </a:ext>
                  </a:extLst>
                </p:cNvPr>
                <p:cNvSpPr/>
                <p:nvPr/>
              </p:nvSpPr>
              <p:spPr>
                <a:xfrm>
                  <a:off x="6214542" y="3278166"/>
                  <a:ext cx="44331" cy="43792"/>
                </a:xfrm>
                <a:custGeom>
                  <a:avLst/>
                  <a:gdLst>
                    <a:gd name="connsiteX0" fmla="*/ 11139 w 44331"/>
                    <a:gd name="connsiteY0" fmla="*/ 3168 h 43792"/>
                    <a:gd name="connsiteX1" fmla="*/ 41401 w 44331"/>
                    <a:gd name="connsiteY1" fmla="*/ 10456 h 43792"/>
                    <a:gd name="connsiteX2" fmla="*/ 33230 w 44331"/>
                    <a:gd name="connsiteY2" fmla="*/ 40547 h 43792"/>
                    <a:gd name="connsiteX3" fmla="*/ 2969 w 44331"/>
                    <a:gd name="connsiteY3" fmla="*/ 33259 h 43792"/>
                    <a:gd name="connsiteX4" fmla="*/ 11139 w 44331"/>
                    <a:gd name="connsiteY4" fmla="*/ 3168 h 43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31" h="43792">
                      <a:moveTo>
                        <a:pt x="11139" y="3168"/>
                      </a:moveTo>
                      <a:cubicBezTo>
                        <a:pt x="21786" y="-3066"/>
                        <a:pt x="35337" y="179"/>
                        <a:pt x="41401" y="10456"/>
                      </a:cubicBezTo>
                      <a:cubicBezTo>
                        <a:pt x="47465" y="20733"/>
                        <a:pt x="43821" y="34199"/>
                        <a:pt x="33230" y="40547"/>
                      </a:cubicBezTo>
                      <a:cubicBezTo>
                        <a:pt x="22640" y="46896"/>
                        <a:pt x="9089" y="43650"/>
                        <a:pt x="2969" y="33259"/>
                      </a:cubicBezTo>
                      <a:cubicBezTo>
                        <a:pt x="-3152" y="22897"/>
                        <a:pt x="492" y="9431"/>
                        <a:pt x="11139" y="3168"/>
                      </a:cubicBezTo>
                      <a:close/>
                    </a:path>
                  </a:pathLst>
                </a:custGeom>
                <a:grpFill/>
                <a:ln w="2845" cap="flat">
                  <a:noFill/>
                  <a:prstDash val="solid"/>
                  <a:miter/>
                </a:ln>
              </p:spPr>
              <p:txBody>
                <a:bodyPr rtlCol="0" anchor="ctr"/>
                <a:lstStyle/>
                <a:p>
                  <a:endParaRPr lang="en-US"/>
                </a:p>
              </p:txBody>
            </p:sp>
            <p:sp>
              <p:nvSpPr>
                <p:cNvPr id="986" name="Freeform: Shape 985">
                  <a:extLst>
                    <a:ext uri="{FF2B5EF4-FFF2-40B4-BE49-F238E27FC236}">
                      <a16:creationId xmlns:a16="http://schemas.microsoft.com/office/drawing/2014/main" id="{AF475A32-042D-DCD2-2906-2F0F6C9AEA91}"/>
                    </a:ext>
                  </a:extLst>
                </p:cNvPr>
                <p:cNvSpPr/>
                <p:nvPr/>
              </p:nvSpPr>
              <p:spPr>
                <a:xfrm>
                  <a:off x="6107042" y="3087378"/>
                  <a:ext cx="41468" cy="41116"/>
                </a:xfrm>
                <a:custGeom>
                  <a:avLst/>
                  <a:gdLst>
                    <a:gd name="connsiteX0" fmla="*/ 11257 w 41468"/>
                    <a:gd name="connsiteY0" fmla="*/ 2537 h 41116"/>
                    <a:gd name="connsiteX1" fmla="*/ 39185 w 41468"/>
                    <a:gd name="connsiteY1" fmla="*/ 10593 h 41116"/>
                    <a:gd name="connsiteX2" fmla="*/ 30302 w 41468"/>
                    <a:gd name="connsiteY2" fmla="*/ 38492 h 41116"/>
                    <a:gd name="connsiteX3" fmla="*/ 2318 w 41468"/>
                    <a:gd name="connsiteY3" fmla="*/ 30464 h 41116"/>
                    <a:gd name="connsiteX4" fmla="*/ 11257 w 41468"/>
                    <a:gd name="connsiteY4" fmla="*/ 2537 h 4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8" h="41116">
                      <a:moveTo>
                        <a:pt x="11257" y="2537"/>
                      </a:moveTo>
                      <a:cubicBezTo>
                        <a:pt x="21477" y="-2901"/>
                        <a:pt x="33975" y="686"/>
                        <a:pt x="39185" y="10593"/>
                      </a:cubicBezTo>
                      <a:cubicBezTo>
                        <a:pt x="44394" y="20471"/>
                        <a:pt x="40380" y="32969"/>
                        <a:pt x="30302" y="38492"/>
                      </a:cubicBezTo>
                      <a:cubicBezTo>
                        <a:pt x="20082" y="44072"/>
                        <a:pt x="7585" y="40456"/>
                        <a:pt x="2318" y="30464"/>
                      </a:cubicBezTo>
                      <a:cubicBezTo>
                        <a:pt x="-2949" y="20500"/>
                        <a:pt x="1066" y="7974"/>
                        <a:pt x="11257" y="2537"/>
                      </a:cubicBezTo>
                      <a:close/>
                    </a:path>
                  </a:pathLst>
                </a:custGeom>
                <a:grpFill/>
                <a:ln w="2845" cap="flat">
                  <a:noFill/>
                  <a:prstDash val="solid"/>
                  <a:miter/>
                </a:ln>
              </p:spPr>
              <p:txBody>
                <a:bodyPr rtlCol="0" anchor="ctr"/>
                <a:lstStyle/>
                <a:p>
                  <a:endParaRPr lang="en-US"/>
                </a:p>
              </p:txBody>
            </p:sp>
            <p:sp>
              <p:nvSpPr>
                <p:cNvPr id="987" name="Freeform: Shape 986">
                  <a:extLst>
                    <a:ext uri="{FF2B5EF4-FFF2-40B4-BE49-F238E27FC236}">
                      <a16:creationId xmlns:a16="http://schemas.microsoft.com/office/drawing/2014/main" id="{A36B1D76-D918-458D-587B-FFE540BD9BFA}"/>
                    </a:ext>
                  </a:extLst>
                </p:cNvPr>
                <p:cNvSpPr/>
                <p:nvPr/>
              </p:nvSpPr>
              <p:spPr>
                <a:xfrm>
                  <a:off x="6007532" y="2892320"/>
                  <a:ext cx="39008" cy="38038"/>
                </a:xfrm>
                <a:custGeom>
                  <a:avLst/>
                  <a:gdLst>
                    <a:gd name="connsiteX0" fmla="*/ 11072 w 39008"/>
                    <a:gd name="connsiteY0" fmla="*/ 2018 h 38038"/>
                    <a:gd name="connsiteX1" fmla="*/ 37092 w 39008"/>
                    <a:gd name="connsiteY1" fmla="*/ 10444 h 38038"/>
                    <a:gd name="connsiteX2" fmla="*/ 27954 w 39008"/>
                    <a:gd name="connsiteY2" fmla="*/ 35980 h 38038"/>
                    <a:gd name="connsiteX3" fmla="*/ 1934 w 39008"/>
                    <a:gd name="connsiteY3" fmla="*/ 27554 h 38038"/>
                    <a:gd name="connsiteX4" fmla="*/ 11072 w 39008"/>
                    <a:gd name="connsiteY4" fmla="*/ 2018 h 38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08" h="38038">
                      <a:moveTo>
                        <a:pt x="11072" y="2018"/>
                      </a:moveTo>
                      <a:cubicBezTo>
                        <a:pt x="20808" y="-2680"/>
                        <a:pt x="32452" y="1107"/>
                        <a:pt x="37092" y="10444"/>
                      </a:cubicBezTo>
                      <a:cubicBezTo>
                        <a:pt x="41732" y="19782"/>
                        <a:pt x="37661" y="31226"/>
                        <a:pt x="27954" y="35980"/>
                      </a:cubicBezTo>
                      <a:cubicBezTo>
                        <a:pt x="18274" y="40735"/>
                        <a:pt x="6631" y="36977"/>
                        <a:pt x="1934" y="27554"/>
                      </a:cubicBezTo>
                      <a:cubicBezTo>
                        <a:pt x="-2735" y="18131"/>
                        <a:pt x="1336" y="6687"/>
                        <a:pt x="11072" y="2018"/>
                      </a:cubicBezTo>
                      <a:close/>
                    </a:path>
                  </a:pathLst>
                </a:custGeom>
                <a:grpFill/>
                <a:ln w="2845"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id="{70D97507-4D0D-9347-7CF3-8EBE4EADF502}"/>
                    </a:ext>
                  </a:extLst>
                </p:cNvPr>
                <p:cNvSpPr/>
                <p:nvPr/>
              </p:nvSpPr>
              <p:spPr>
                <a:xfrm>
                  <a:off x="5916581" y="2693058"/>
                  <a:ext cx="36122" cy="35413"/>
                </a:xfrm>
                <a:custGeom>
                  <a:avLst/>
                  <a:gdLst>
                    <a:gd name="connsiteX0" fmla="*/ 11009 w 36122"/>
                    <a:gd name="connsiteY0" fmla="*/ 1547 h 35413"/>
                    <a:gd name="connsiteX1" fmla="*/ 34695 w 36122"/>
                    <a:gd name="connsiteY1" fmla="*/ 10429 h 35413"/>
                    <a:gd name="connsiteX2" fmla="*/ 25129 w 36122"/>
                    <a:gd name="connsiteY2" fmla="*/ 33829 h 35413"/>
                    <a:gd name="connsiteX3" fmla="*/ 1444 w 36122"/>
                    <a:gd name="connsiteY3" fmla="*/ 24947 h 35413"/>
                    <a:gd name="connsiteX4" fmla="*/ 11009 w 36122"/>
                    <a:gd name="connsiteY4" fmla="*/ 1547 h 35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2" h="35413">
                      <a:moveTo>
                        <a:pt x="11009" y="1547"/>
                      </a:moveTo>
                      <a:cubicBezTo>
                        <a:pt x="20204" y="-2439"/>
                        <a:pt x="30794" y="1547"/>
                        <a:pt x="34695" y="10429"/>
                      </a:cubicBezTo>
                      <a:cubicBezTo>
                        <a:pt x="38566" y="19311"/>
                        <a:pt x="34296" y="29787"/>
                        <a:pt x="25129" y="33829"/>
                      </a:cubicBezTo>
                      <a:cubicBezTo>
                        <a:pt x="15963" y="37872"/>
                        <a:pt x="5373" y="33915"/>
                        <a:pt x="1444" y="24947"/>
                      </a:cubicBezTo>
                      <a:cubicBezTo>
                        <a:pt x="-2456" y="16008"/>
                        <a:pt x="1814" y="5532"/>
                        <a:pt x="11009" y="1547"/>
                      </a:cubicBezTo>
                      <a:close/>
                    </a:path>
                  </a:pathLst>
                </a:custGeom>
                <a:grpFill/>
                <a:ln w="2845" cap="flat">
                  <a:noFill/>
                  <a:prstDash val="solid"/>
                  <a:miter/>
                </a:ln>
              </p:spPr>
              <p:txBody>
                <a:bodyPr rtlCol="0" anchor="ctr"/>
                <a:lstStyle/>
                <a:p>
                  <a:endParaRPr lang="en-US"/>
                </a:p>
              </p:txBody>
            </p:sp>
            <p:sp>
              <p:nvSpPr>
                <p:cNvPr id="989" name="Freeform: Shape 988">
                  <a:extLst>
                    <a:ext uri="{FF2B5EF4-FFF2-40B4-BE49-F238E27FC236}">
                      <a16:creationId xmlns:a16="http://schemas.microsoft.com/office/drawing/2014/main" id="{24B13FDC-74A5-F5B5-8D53-724BA7B0A87E}"/>
                    </a:ext>
                  </a:extLst>
                </p:cNvPr>
                <p:cNvSpPr/>
                <p:nvPr/>
              </p:nvSpPr>
              <p:spPr>
                <a:xfrm>
                  <a:off x="5833658" y="2490280"/>
                  <a:ext cx="33278" cy="32711"/>
                </a:xfrm>
                <a:custGeom>
                  <a:avLst/>
                  <a:gdLst>
                    <a:gd name="connsiteX0" fmla="*/ 10862 w 33278"/>
                    <a:gd name="connsiteY0" fmla="*/ 1146 h 32711"/>
                    <a:gd name="connsiteX1" fmla="*/ 32241 w 33278"/>
                    <a:gd name="connsiteY1" fmla="*/ 10285 h 32711"/>
                    <a:gd name="connsiteX2" fmla="*/ 22420 w 33278"/>
                    <a:gd name="connsiteY2" fmla="*/ 31522 h 32711"/>
                    <a:gd name="connsiteX3" fmla="*/ 1040 w 33278"/>
                    <a:gd name="connsiteY3" fmla="*/ 22384 h 32711"/>
                    <a:gd name="connsiteX4" fmla="*/ 10862 w 33278"/>
                    <a:gd name="connsiteY4" fmla="*/ 1146 h 32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78" h="32711">
                      <a:moveTo>
                        <a:pt x="10862" y="1146"/>
                      </a:moveTo>
                      <a:cubicBezTo>
                        <a:pt x="19488" y="-2156"/>
                        <a:pt x="29053" y="1915"/>
                        <a:pt x="32241" y="10285"/>
                      </a:cubicBezTo>
                      <a:cubicBezTo>
                        <a:pt x="35430" y="18654"/>
                        <a:pt x="31017" y="28163"/>
                        <a:pt x="22420" y="31522"/>
                      </a:cubicBezTo>
                      <a:cubicBezTo>
                        <a:pt x="13823" y="34910"/>
                        <a:pt x="4257" y="30810"/>
                        <a:pt x="1040" y="22384"/>
                      </a:cubicBezTo>
                      <a:cubicBezTo>
                        <a:pt x="-2148" y="13957"/>
                        <a:pt x="2236" y="4449"/>
                        <a:pt x="10862" y="1146"/>
                      </a:cubicBezTo>
                      <a:close/>
                    </a:path>
                  </a:pathLst>
                </a:custGeom>
                <a:grpFill/>
                <a:ln w="2845" cap="flat">
                  <a:noFill/>
                  <a:prstDash val="solid"/>
                  <a:miter/>
                </a:ln>
              </p:spPr>
              <p:txBody>
                <a:bodyPr rtlCol="0" anchor="ctr"/>
                <a:lstStyle/>
                <a:p>
                  <a:endParaRPr lang="en-US"/>
                </a:p>
              </p:txBody>
            </p:sp>
            <p:sp>
              <p:nvSpPr>
                <p:cNvPr id="990" name="Freeform: Shape 989">
                  <a:extLst>
                    <a:ext uri="{FF2B5EF4-FFF2-40B4-BE49-F238E27FC236}">
                      <a16:creationId xmlns:a16="http://schemas.microsoft.com/office/drawing/2014/main" id="{DFDA8C9F-D4C6-924B-AD9A-EE4AEDC8BF9D}"/>
                    </a:ext>
                  </a:extLst>
                </p:cNvPr>
                <p:cNvSpPr/>
                <p:nvPr/>
              </p:nvSpPr>
              <p:spPr>
                <a:xfrm>
                  <a:off x="5759172" y="2284281"/>
                  <a:ext cx="30657" cy="29771"/>
                </a:xfrm>
                <a:custGeom>
                  <a:avLst/>
                  <a:gdLst>
                    <a:gd name="connsiteX0" fmla="*/ 10391 w 30657"/>
                    <a:gd name="connsiteY0" fmla="*/ 836 h 29771"/>
                    <a:gd name="connsiteX1" fmla="*/ 29835 w 30657"/>
                    <a:gd name="connsiteY1" fmla="*/ 9918 h 29771"/>
                    <a:gd name="connsiteX2" fmla="*/ 20269 w 30657"/>
                    <a:gd name="connsiteY2" fmla="*/ 28906 h 29771"/>
                    <a:gd name="connsiteX3" fmla="*/ 826 w 30657"/>
                    <a:gd name="connsiteY3" fmla="*/ 19825 h 29771"/>
                    <a:gd name="connsiteX4" fmla="*/ 10391 w 30657"/>
                    <a:gd name="connsiteY4" fmla="*/ 836 h 2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7" h="29771">
                      <a:moveTo>
                        <a:pt x="10391" y="836"/>
                      </a:moveTo>
                      <a:cubicBezTo>
                        <a:pt x="18419" y="-1868"/>
                        <a:pt x="27130" y="2203"/>
                        <a:pt x="29835" y="9918"/>
                      </a:cubicBezTo>
                      <a:cubicBezTo>
                        <a:pt x="32568" y="17633"/>
                        <a:pt x="28269" y="26145"/>
                        <a:pt x="20269" y="28906"/>
                      </a:cubicBezTo>
                      <a:cubicBezTo>
                        <a:pt x="12270" y="31668"/>
                        <a:pt x="3559" y="27597"/>
                        <a:pt x="826" y="19825"/>
                      </a:cubicBezTo>
                      <a:cubicBezTo>
                        <a:pt x="-1907" y="12053"/>
                        <a:pt x="2363" y="3541"/>
                        <a:pt x="10391" y="836"/>
                      </a:cubicBezTo>
                      <a:close/>
                    </a:path>
                  </a:pathLst>
                </a:custGeom>
                <a:grpFill/>
                <a:ln w="2845" cap="flat">
                  <a:no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id="{1A450D21-303D-E078-B739-DB475899A336}"/>
                    </a:ext>
                  </a:extLst>
                </p:cNvPr>
                <p:cNvSpPr/>
                <p:nvPr/>
              </p:nvSpPr>
              <p:spPr>
                <a:xfrm>
                  <a:off x="5693769" y="2075121"/>
                  <a:ext cx="27805" cy="27088"/>
                </a:xfrm>
                <a:custGeom>
                  <a:avLst/>
                  <a:gdLst>
                    <a:gd name="connsiteX0" fmla="*/ 10032 w 27805"/>
                    <a:gd name="connsiteY0" fmla="*/ 584 h 27088"/>
                    <a:gd name="connsiteX1" fmla="*/ 27256 w 27805"/>
                    <a:gd name="connsiteY1" fmla="*/ 9579 h 27088"/>
                    <a:gd name="connsiteX2" fmla="*/ 17747 w 27805"/>
                    <a:gd name="connsiteY2" fmla="*/ 26490 h 27088"/>
                    <a:gd name="connsiteX3" fmla="*/ 552 w 27805"/>
                    <a:gd name="connsiteY3" fmla="*/ 17494 h 27088"/>
                    <a:gd name="connsiteX4" fmla="*/ 10061 w 27805"/>
                    <a:gd name="connsiteY4" fmla="*/ 584 h 27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7088">
                      <a:moveTo>
                        <a:pt x="10032" y="584"/>
                      </a:moveTo>
                      <a:cubicBezTo>
                        <a:pt x="17406" y="-1580"/>
                        <a:pt x="25120" y="2462"/>
                        <a:pt x="27256" y="9579"/>
                      </a:cubicBezTo>
                      <a:cubicBezTo>
                        <a:pt x="29391" y="16696"/>
                        <a:pt x="25120" y="24298"/>
                        <a:pt x="17747" y="26490"/>
                      </a:cubicBezTo>
                      <a:cubicBezTo>
                        <a:pt x="10374" y="28682"/>
                        <a:pt x="2687" y="24668"/>
                        <a:pt x="552" y="17494"/>
                      </a:cubicBezTo>
                      <a:cubicBezTo>
                        <a:pt x="-1583" y="10320"/>
                        <a:pt x="2659" y="2747"/>
                        <a:pt x="10061" y="584"/>
                      </a:cubicBezTo>
                      <a:close/>
                    </a:path>
                  </a:pathLst>
                </a:custGeom>
                <a:grpFill/>
                <a:ln w="2845" cap="flat">
                  <a:noFill/>
                  <a:prstDash val="solid"/>
                  <a:miter/>
                </a:ln>
              </p:spPr>
              <p:txBody>
                <a:bodyPr rtlCol="0" anchor="ctr"/>
                <a:lstStyle/>
                <a:p>
                  <a:endParaRPr lang="en-US"/>
                </a:p>
              </p:txBody>
            </p:sp>
            <p:sp>
              <p:nvSpPr>
                <p:cNvPr id="992" name="Freeform: Shape 991">
                  <a:extLst>
                    <a:ext uri="{FF2B5EF4-FFF2-40B4-BE49-F238E27FC236}">
                      <a16:creationId xmlns:a16="http://schemas.microsoft.com/office/drawing/2014/main" id="{C3DEC786-4669-841A-0A0E-27690221C4D0}"/>
                    </a:ext>
                  </a:extLst>
                </p:cNvPr>
                <p:cNvSpPr/>
                <p:nvPr/>
              </p:nvSpPr>
              <p:spPr>
                <a:xfrm>
                  <a:off x="5636789" y="1863456"/>
                  <a:ext cx="24964" cy="24416"/>
                </a:xfrm>
                <a:custGeom>
                  <a:avLst/>
                  <a:gdLst>
                    <a:gd name="connsiteX0" fmla="*/ 9593 w 24964"/>
                    <a:gd name="connsiteY0" fmla="*/ 388 h 24416"/>
                    <a:gd name="connsiteX1" fmla="*/ 24624 w 24964"/>
                    <a:gd name="connsiteY1" fmla="*/ 9156 h 24416"/>
                    <a:gd name="connsiteX2" fmla="*/ 15372 w 24964"/>
                    <a:gd name="connsiteY2" fmla="*/ 24017 h 24416"/>
                    <a:gd name="connsiteX3" fmla="*/ 341 w 24964"/>
                    <a:gd name="connsiteY3" fmla="*/ 15248 h 24416"/>
                    <a:gd name="connsiteX4" fmla="*/ 9593 w 24964"/>
                    <a:gd name="connsiteY4" fmla="*/ 388 h 24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4" h="24416">
                      <a:moveTo>
                        <a:pt x="9593" y="388"/>
                      </a:moveTo>
                      <a:cubicBezTo>
                        <a:pt x="16311" y="-1292"/>
                        <a:pt x="23030" y="2637"/>
                        <a:pt x="24624" y="9156"/>
                      </a:cubicBezTo>
                      <a:cubicBezTo>
                        <a:pt x="26218" y="15676"/>
                        <a:pt x="22062" y="22309"/>
                        <a:pt x="15372" y="24017"/>
                      </a:cubicBezTo>
                      <a:cubicBezTo>
                        <a:pt x="8682" y="25725"/>
                        <a:pt x="1935" y="21796"/>
                        <a:pt x="341" y="15248"/>
                      </a:cubicBezTo>
                      <a:cubicBezTo>
                        <a:pt x="-1254" y="8701"/>
                        <a:pt x="2903" y="2039"/>
                        <a:pt x="9593" y="388"/>
                      </a:cubicBezTo>
                      <a:close/>
                    </a:path>
                  </a:pathLst>
                </a:custGeom>
                <a:grpFill/>
                <a:ln w="2845" cap="flat">
                  <a:noFill/>
                  <a:prstDash val="solid"/>
                  <a:miter/>
                </a:ln>
              </p:spPr>
              <p:txBody>
                <a:bodyPr rtlCol="0" anchor="ctr"/>
                <a:lstStyle/>
                <a:p>
                  <a:endParaRPr lang="en-US"/>
                </a:p>
              </p:txBody>
            </p:sp>
            <p:sp>
              <p:nvSpPr>
                <p:cNvPr id="993" name="Freeform: Shape 992">
                  <a:extLst>
                    <a:ext uri="{FF2B5EF4-FFF2-40B4-BE49-F238E27FC236}">
                      <a16:creationId xmlns:a16="http://schemas.microsoft.com/office/drawing/2014/main" id="{0A7E0519-F41E-8CBC-7845-C22AE9229BDD}"/>
                    </a:ext>
                  </a:extLst>
                </p:cNvPr>
                <p:cNvSpPr/>
                <p:nvPr/>
              </p:nvSpPr>
              <p:spPr>
                <a:xfrm>
                  <a:off x="5588601" y="1649643"/>
                  <a:ext cx="22261" cy="21572"/>
                </a:xfrm>
                <a:custGeom>
                  <a:avLst/>
                  <a:gdLst>
                    <a:gd name="connsiteX0" fmla="*/ 8844 w 22261"/>
                    <a:gd name="connsiteY0" fmla="*/ 234 h 21572"/>
                    <a:gd name="connsiteX1" fmla="*/ 22025 w 22261"/>
                    <a:gd name="connsiteY1" fmla="*/ 8518 h 21572"/>
                    <a:gd name="connsiteX2" fmla="*/ 13427 w 22261"/>
                    <a:gd name="connsiteY2" fmla="*/ 21329 h 21572"/>
                    <a:gd name="connsiteX3" fmla="*/ 246 w 22261"/>
                    <a:gd name="connsiteY3" fmla="*/ 13045 h 21572"/>
                    <a:gd name="connsiteX4" fmla="*/ 8844 w 22261"/>
                    <a:gd name="connsiteY4" fmla="*/ 234 h 21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61" h="21572">
                      <a:moveTo>
                        <a:pt x="8844" y="234"/>
                      </a:moveTo>
                      <a:cubicBezTo>
                        <a:pt x="14851" y="-990"/>
                        <a:pt x="20772" y="2711"/>
                        <a:pt x="22025" y="8518"/>
                      </a:cubicBezTo>
                      <a:cubicBezTo>
                        <a:pt x="23277" y="14326"/>
                        <a:pt x="19434" y="20076"/>
                        <a:pt x="13427" y="21329"/>
                      </a:cubicBezTo>
                      <a:cubicBezTo>
                        <a:pt x="7420" y="22582"/>
                        <a:pt x="1527" y="18881"/>
                        <a:pt x="246" y="13045"/>
                      </a:cubicBezTo>
                      <a:cubicBezTo>
                        <a:pt x="-1035" y="7209"/>
                        <a:pt x="2809" y="1458"/>
                        <a:pt x="8844" y="234"/>
                      </a:cubicBezTo>
                      <a:close/>
                    </a:path>
                  </a:pathLst>
                </a:custGeom>
                <a:grpFill/>
                <a:ln w="2845"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id="{08CCBBF8-193D-62CD-5238-78965328C906}"/>
                    </a:ext>
                  </a:extLst>
                </p:cNvPr>
                <p:cNvSpPr/>
                <p:nvPr/>
              </p:nvSpPr>
              <p:spPr>
                <a:xfrm>
                  <a:off x="5549749" y="1433815"/>
                  <a:ext cx="19437" cy="18886"/>
                </a:xfrm>
                <a:custGeom>
                  <a:avLst/>
                  <a:gdLst>
                    <a:gd name="connsiteX0" fmla="*/ 8182 w 19437"/>
                    <a:gd name="connsiteY0" fmla="*/ 130 h 18886"/>
                    <a:gd name="connsiteX1" fmla="*/ 19312 w 19437"/>
                    <a:gd name="connsiteY1" fmla="*/ 7845 h 18886"/>
                    <a:gd name="connsiteX2" fmla="*/ 11256 w 19437"/>
                    <a:gd name="connsiteY2" fmla="*/ 18748 h 18886"/>
                    <a:gd name="connsiteX3" fmla="*/ 125 w 19437"/>
                    <a:gd name="connsiteY3" fmla="*/ 11033 h 18886"/>
                    <a:gd name="connsiteX4" fmla="*/ 8182 w 19437"/>
                    <a:gd name="connsiteY4" fmla="*/ 13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7" h="18886">
                      <a:moveTo>
                        <a:pt x="8182" y="130"/>
                      </a:moveTo>
                      <a:cubicBezTo>
                        <a:pt x="13477" y="-724"/>
                        <a:pt x="18459" y="2720"/>
                        <a:pt x="19312" y="7845"/>
                      </a:cubicBezTo>
                      <a:cubicBezTo>
                        <a:pt x="20167" y="12969"/>
                        <a:pt x="16551" y="17837"/>
                        <a:pt x="11256" y="18748"/>
                      </a:cubicBezTo>
                      <a:cubicBezTo>
                        <a:pt x="5961" y="19631"/>
                        <a:pt x="979" y="16186"/>
                        <a:pt x="125" y="11033"/>
                      </a:cubicBezTo>
                      <a:cubicBezTo>
                        <a:pt x="-729" y="5881"/>
                        <a:pt x="2887" y="1012"/>
                        <a:pt x="8182" y="130"/>
                      </a:cubicBezTo>
                      <a:close/>
                    </a:path>
                  </a:pathLst>
                </a:custGeom>
                <a:grpFill/>
                <a:ln w="2845" cap="flat">
                  <a:noFill/>
                  <a:prstDash val="solid"/>
                  <a:miter/>
                </a:ln>
              </p:spPr>
              <p:txBody>
                <a:bodyPr rtlCol="0" anchor="ctr"/>
                <a:lstStyle/>
                <a:p>
                  <a:endParaRPr lang="en-US"/>
                </a:p>
              </p:txBody>
            </p:sp>
            <p:sp>
              <p:nvSpPr>
                <p:cNvPr id="995" name="Freeform: Shape 994">
                  <a:extLst>
                    <a:ext uri="{FF2B5EF4-FFF2-40B4-BE49-F238E27FC236}">
                      <a16:creationId xmlns:a16="http://schemas.microsoft.com/office/drawing/2014/main" id="{4381C7D3-B1B6-D74E-D3D3-31A8E94A42B3}"/>
                    </a:ext>
                  </a:extLst>
                </p:cNvPr>
                <p:cNvSpPr/>
                <p:nvPr/>
              </p:nvSpPr>
              <p:spPr>
                <a:xfrm>
                  <a:off x="5519417" y="1216615"/>
                  <a:ext cx="16616" cy="16155"/>
                </a:xfrm>
                <a:custGeom>
                  <a:avLst/>
                  <a:gdLst>
                    <a:gd name="connsiteX0" fmla="*/ 7397 w 16616"/>
                    <a:gd name="connsiteY0" fmla="*/ 61 h 16155"/>
                    <a:gd name="connsiteX1" fmla="*/ 16564 w 16616"/>
                    <a:gd name="connsiteY1" fmla="*/ 7064 h 16155"/>
                    <a:gd name="connsiteX2" fmla="*/ 9219 w 16616"/>
                    <a:gd name="connsiteY2" fmla="*/ 16088 h 16155"/>
                    <a:gd name="connsiteX3" fmla="*/ 52 w 16616"/>
                    <a:gd name="connsiteY3" fmla="*/ 9085 h 16155"/>
                    <a:gd name="connsiteX4" fmla="*/ 7397 w 16616"/>
                    <a:gd name="connsiteY4" fmla="*/ 61 h 1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 h="16155">
                      <a:moveTo>
                        <a:pt x="7397" y="61"/>
                      </a:moveTo>
                      <a:cubicBezTo>
                        <a:pt x="11952" y="-480"/>
                        <a:pt x="16052" y="2651"/>
                        <a:pt x="16564" y="7064"/>
                      </a:cubicBezTo>
                      <a:cubicBezTo>
                        <a:pt x="17076" y="11477"/>
                        <a:pt x="13774" y="15519"/>
                        <a:pt x="9219" y="16088"/>
                      </a:cubicBezTo>
                      <a:cubicBezTo>
                        <a:pt x="4664" y="16658"/>
                        <a:pt x="565" y="13526"/>
                        <a:pt x="52" y="9085"/>
                      </a:cubicBezTo>
                      <a:cubicBezTo>
                        <a:pt x="-460" y="4644"/>
                        <a:pt x="2842" y="602"/>
                        <a:pt x="7397" y="61"/>
                      </a:cubicBezTo>
                      <a:close/>
                    </a:path>
                  </a:pathLst>
                </a:custGeom>
                <a:grpFill/>
                <a:ln w="2845" cap="flat">
                  <a:noFill/>
                  <a:prstDash val="solid"/>
                  <a:miter/>
                </a:ln>
              </p:spPr>
              <p:txBody>
                <a:bodyPr rtlCol="0" anchor="ctr"/>
                <a:lstStyle/>
                <a:p>
                  <a:endParaRPr lang="en-US"/>
                </a:p>
              </p:txBody>
            </p:sp>
            <p:sp>
              <p:nvSpPr>
                <p:cNvPr id="996" name="Freeform: Shape 995">
                  <a:extLst>
                    <a:ext uri="{FF2B5EF4-FFF2-40B4-BE49-F238E27FC236}">
                      <a16:creationId xmlns:a16="http://schemas.microsoft.com/office/drawing/2014/main" id="{4D7F3035-6B04-5E9A-8872-CC3F9E08583C}"/>
                    </a:ext>
                  </a:extLst>
                </p:cNvPr>
                <p:cNvSpPr/>
                <p:nvPr/>
              </p:nvSpPr>
              <p:spPr>
                <a:xfrm>
                  <a:off x="5498375" y="998243"/>
                  <a:ext cx="13830" cy="13428"/>
                </a:xfrm>
                <a:custGeom>
                  <a:avLst/>
                  <a:gdLst>
                    <a:gd name="connsiteX0" fmla="*/ 6319 w 13830"/>
                    <a:gd name="connsiteY0" fmla="*/ 24 h 13428"/>
                    <a:gd name="connsiteX1" fmla="*/ 13807 w 13830"/>
                    <a:gd name="connsiteY1" fmla="*/ 6145 h 13428"/>
                    <a:gd name="connsiteX2" fmla="*/ 7515 w 13830"/>
                    <a:gd name="connsiteY2" fmla="*/ 13404 h 13428"/>
                    <a:gd name="connsiteX3" fmla="*/ 28 w 13830"/>
                    <a:gd name="connsiteY3" fmla="*/ 7284 h 13428"/>
                    <a:gd name="connsiteX4" fmla="*/ 6319 w 13830"/>
                    <a:gd name="connsiteY4" fmla="*/ 24 h 1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 h="13428">
                      <a:moveTo>
                        <a:pt x="6319" y="24"/>
                      </a:moveTo>
                      <a:cubicBezTo>
                        <a:pt x="10134" y="-289"/>
                        <a:pt x="13465" y="2444"/>
                        <a:pt x="13807" y="6145"/>
                      </a:cubicBezTo>
                      <a:cubicBezTo>
                        <a:pt x="14120" y="9818"/>
                        <a:pt x="11330" y="13063"/>
                        <a:pt x="7515" y="13404"/>
                      </a:cubicBezTo>
                      <a:cubicBezTo>
                        <a:pt x="3701" y="13718"/>
                        <a:pt x="370" y="10985"/>
                        <a:pt x="28" y="7284"/>
                      </a:cubicBezTo>
                      <a:cubicBezTo>
                        <a:pt x="-314" y="3583"/>
                        <a:pt x="2505" y="338"/>
                        <a:pt x="6319" y="24"/>
                      </a:cubicBezTo>
                      <a:close/>
                    </a:path>
                  </a:pathLst>
                </a:custGeom>
                <a:grpFill/>
                <a:ln w="2845" cap="flat">
                  <a:noFill/>
                  <a:prstDash val="solid"/>
                  <a:miter/>
                </a:ln>
              </p:spPr>
              <p:txBody>
                <a:bodyPr rtlCol="0" anchor="ctr"/>
                <a:lstStyle/>
                <a:p>
                  <a:endParaRPr lang="en-US"/>
                </a:p>
              </p:txBody>
            </p:sp>
            <p:sp>
              <p:nvSpPr>
                <p:cNvPr id="997" name="Freeform: Shape 996">
                  <a:extLst>
                    <a:ext uri="{FF2B5EF4-FFF2-40B4-BE49-F238E27FC236}">
                      <a16:creationId xmlns:a16="http://schemas.microsoft.com/office/drawing/2014/main" id="{17DB69F5-FB01-B69B-3739-E072F8DD91E7}"/>
                    </a:ext>
                  </a:extLst>
                </p:cNvPr>
                <p:cNvSpPr/>
                <p:nvPr/>
              </p:nvSpPr>
              <p:spPr>
                <a:xfrm>
                  <a:off x="5486329" y="779171"/>
                  <a:ext cx="10996" cy="10714"/>
                </a:xfrm>
                <a:custGeom>
                  <a:avLst/>
                  <a:gdLst>
                    <a:gd name="connsiteX0" fmla="*/ 5299 w 10996"/>
                    <a:gd name="connsiteY0" fmla="*/ 4 h 10714"/>
                    <a:gd name="connsiteX1" fmla="*/ 10993 w 10996"/>
                    <a:gd name="connsiteY1" fmla="*/ 5128 h 10714"/>
                    <a:gd name="connsiteX2" fmla="*/ 5698 w 10996"/>
                    <a:gd name="connsiteY2" fmla="*/ 10708 h 10714"/>
                    <a:gd name="connsiteX3" fmla="*/ 4 w 10996"/>
                    <a:gd name="connsiteY3" fmla="*/ 5584 h 10714"/>
                    <a:gd name="connsiteX4" fmla="*/ 5299 w 10996"/>
                    <a:gd name="connsiteY4" fmla="*/ 4 h 1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6" h="10714">
                      <a:moveTo>
                        <a:pt x="5299" y="4"/>
                      </a:moveTo>
                      <a:cubicBezTo>
                        <a:pt x="8345" y="-110"/>
                        <a:pt x="10879" y="2168"/>
                        <a:pt x="10993" y="5128"/>
                      </a:cubicBezTo>
                      <a:cubicBezTo>
                        <a:pt x="11107" y="8089"/>
                        <a:pt x="8744" y="10566"/>
                        <a:pt x="5698" y="10708"/>
                      </a:cubicBezTo>
                      <a:cubicBezTo>
                        <a:pt x="2651" y="10850"/>
                        <a:pt x="118" y="8545"/>
                        <a:pt x="4" y="5584"/>
                      </a:cubicBezTo>
                      <a:cubicBezTo>
                        <a:pt x="-110" y="2623"/>
                        <a:pt x="2253" y="146"/>
                        <a:pt x="5299" y="4"/>
                      </a:cubicBezTo>
                      <a:close/>
                    </a:path>
                  </a:pathLst>
                </a:custGeom>
                <a:grpFill/>
                <a:ln w="2845"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id="{1E0CBD2F-1C34-C2C6-4D97-BD705C6E65D7}"/>
                    </a:ext>
                  </a:extLst>
                </p:cNvPr>
                <p:cNvSpPr/>
                <p:nvPr/>
              </p:nvSpPr>
              <p:spPr>
                <a:xfrm>
                  <a:off x="5482774" y="559714"/>
                  <a:ext cx="8199" cy="7971"/>
                </a:xfrm>
                <a:custGeom>
                  <a:avLst/>
                  <a:gdLst>
                    <a:gd name="connsiteX0" fmla="*/ 4043 w 8199"/>
                    <a:gd name="connsiteY0" fmla="*/ 0 h 7971"/>
                    <a:gd name="connsiteX1" fmla="*/ 8199 w 8199"/>
                    <a:gd name="connsiteY1" fmla="*/ 3986 h 7971"/>
                    <a:gd name="connsiteX2" fmla="*/ 4156 w 8199"/>
                    <a:gd name="connsiteY2" fmla="*/ 7971 h 7971"/>
                    <a:gd name="connsiteX3" fmla="*/ 0 w 8199"/>
                    <a:gd name="connsiteY3" fmla="*/ 3986 h 7971"/>
                    <a:gd name="connsiteX4" fmla="*/ 4043 w 8199"/>
                    <a:gd name="connsiteY4" fmla="*/ 0 h 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9" h="7971">
                      <a:moveTo>
                        <a:pt x="4043" y="0"/>
                      </a:moveTo>
                      <a:cubicBezTo>
                        <a:pt x="6320" y="0"/>
                        <a:pt x="8170" y="1794"/>
                        <a:pt x="8199" y="3986"/>
                      </a:cubicBezTo>
                      <a:cubicBezTo>
                        <a:pt x="8227" y="6178"/>
                        <a:pt x="6405" y="7971"/>
                        <a:pt x="4156" y="7971"/>
                      </a:cubicBezTo>
                      <a:cubicBezTo>
                        <a:pt x="1879" y="7971"/>
                        <a:pt x="28" y="6206"/>
                        <a:pt x="0" y="3986"/>
                      </a:cubicBezTo>
                      <a:cubicBezTo>
                        <a:pt x="0" y="1794"/>
                        <a:pt x="1794" y="0"/>
                        <a:pt x="4043" y="0"/>
                      </a:cubicBezTo>
                      <a:close/>
                    </a:path>
                  </a:pathLst>
                </a:custGeom>
                <a:grpFill/>
                <a:ln w="2845" cap="flat">
                  <a:noFill/>
                  <a:prstDash val="solid"/>
                  <a:miter/>
                </a:ln>
              </p:spPr>
              <p:txBody>
                <a:bodyPr rtlCol="0" anchor="ctr"/>
                <a:lstStyle/>
                <a:p>
                  <a:endParaRPr lang="en-US"/>
                </a:p>
              </p:txBody>
            </p:sp>
          </p:grpSp>
          <p:grpSp>
            <p:nvGrpSpPr>
              <p:cNvPr id="738" name="Graphic 9">
                <a:extLst>
                  <a:ext uri="{FF2B5EF4-FFF2-40B4-BE49-F238E27FC236}">
                    <a16:creationId xmlns:a16="http://schemas.microsoft.com/office/drawing/2014/main" id="{DBFA5E4B-0C5A-16E4-B70C-B98037BB9E41}"/>
                  </a:ext>
                </a:extLst>
              </p:cNvPr>
              <p:cNvGrpSpPr/>
              <p:nvPr/>
            </p:nvGrpSpPr>
            <p:grpSpPr>
              <a:xfrm>
                <a:off x="5267469" y="559400"/>
                <a:ext cx="6976838" cy="5652630"/>
                <a:chOff x="5267469" y="559400"/>
                <a:chExt cx="6976838" cy="5652630"/>
              </a:xfrm>
              <a:grpFill/>
            </p:grpSpPr>
            <p:sp>
              <p:nvSpPr>
                <p:cNvPr id="909" name="Freeform: Shape 908">
                  <a:extLst>
                    <a:ext uri="{FF2B5EF4-FFF2-40B4-BE49-F238E27FC236}">
                      <a16:creationId xmlns:a16="http://schemas.microsoft.com/office/drawing/2014/main" id="{415D5ECE-FB9C-87CA-75CF-51C524F077F0}"/>
                    </a:ext>
                  </a:extLst>
                </p:cNvPr>
                <p:cNvSpPr/>
                <p:nvPr/>
              </p:nvSpPr>
              <p:spPr>
                <a:xfrm>
                  <a:off x="12111046" y="5929410"/>
                  <a:ext cx="133261" cy="136882"/>
                </a:xfrm>
                <a:custGeom>
                  <a:avLst/>
                  <a:gdLst>
                    <a:gd name="connsiteX0" fmla="*/ 1783 w 133261"/>
                    <a:gd name="connsiteY0" fmla="*/ 83766 h 136882"/>
                    <a:gd name="connsiteX1" fmla="*/ 9869 w 133261"/>
                    <a:gd name="connsiteY1" fmla="*/ 32352 h 136882"/>
                    <a:gd name="connsiteX2" fmla="*/ 50464 w 133261"/>
                    <a:gd name="connsiteY2" fmla="*/ 1806 h 136882"/>
                    <a:gd name="connsiteX3" fmla="*/ 131087 w 133261"/>
                    <a:gd name="connsiteY3" fmla="*/ 52622 h 136882"/>
                    <a:gd name="connsiteX4" fmla="*/ 82491 w 133261"/>
                    <a:gd name="connsiteY4" fmla="*/ 134981 h 136882"/>
                    <a:gd name="connsiteX5" fmla="*/ 31732 w 133261"/>
                    <a:gd name="connsiteY5" fmla="*/ 126725 h 136882"/>
                    <a:gd name="connsiteX6" fmla="*/ 1812 w 133261"/>
                    <a:gd name="connsiteY6" fmla="*/ 83766 h 13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261" h="136882">
                      <a:moveTo>
                        <a:pt x="1783" y="83766"/>
                      </a:moveTo>
                      <a:cubicBezTo>
                        <a:pt x="-2430" y="65290"/>
                        <a:pt x="1043" y="47128"/>
                        <a:pt x="9869" y="32352"/>
                      </a:cubicBezTo>
                      <a:cubicBezTo>
                        <a:pt x="18666" y="17435"/>
                        <a:pt x="32843" y="6105"/>
                        <a:pt x="50464" y="1806"/>
                      </a:cubicBezTo>
                      <a:cubicBezTo>
                        <a:pt x="85622" y="-6763"/>
                        <a:pt x="121721" y="15983"/>
                        <a:pt x="131087" y="52622"/>
                      </a:cubicBezTo>
                      <a:cubicBezTo>
                        <a:pt x="140452" y="89260"/>
                        <a:pt x="118703" y="126155"/>
                        <a:pt x="82491" y="134981"/>
                      </a:cubicBezTo>
                      <a:cubicBezTo>
                        <a:pt x="64414" y="139393"/>
                        <a:pt x="46308" y="135920"/>
                        <a:pt x="31732" y="126725"/>
                      </a:cubicBezTo>
                      <a:cubicBezTo>
                        <a:pt x="17100" y="117387"/>
                        <a:pt x="5997" y="102185"/>
                        <a:pt x="1812" y="83766"/>
                      </a:cubicBezTo>
                      <a:close/>
                    </a:path>
                  </a:pathLst>
                </a:custGeom>
                <a:grpFill/>
                <a:ln w="2845" cap="flat">
                  <a:noFill/>
                  <a:prstDash val="solid"/>
                  <a:miter/>
                </a:ln>
              </p:spPr>
              <p:txBody>
                <a:bodyPr rtlCol="0" anchor="ctr"/>
                <a:lstStyle/>
                <a:p>
                  <a:endParaRPr lang="en-US"/>
                </a:p>
              </p:txBody>
            </p:sp>
            <p:sp>
              <p:nvSpPr>
                <p:cNvPr id="910" name="Freeform: Shape 909">
                  <a:extLst>
                    <a:ext uri="{FF2B5EF4-FFF2-40B4-BE49-F238E27FC236}">
                      <a16:creationId xmlns:a16="http://schemas.microsoft.com/office/drawing/2014/main" id="{5DF4565F-BAF2-B7AA-39C9-381D83F48F4C}"/>
                    </a:ext>
                  </a:extLst>
                </p:cNvPr>
                <p:cNvSpPr/>
                <p:nvPr/>
              </p:nvSpPr>
              <p:spPr>
                <a:xfrm>
                  <a:off x="11888055" y="5980018"/>
                  <a:ext cx="130335" cy="133825"/>
                </a:xfrm>
                <a:custGeom>
                  <a:avLst/>
                  <a:gdLst>
                    <a:gd name="connsiteX0" fmla="*/ 1156 w 130335"/>
                    <a:gd name="connsiteY0" fmla="*/ 79134 h 133825"/>
                    <a:gd name="connsiteX1" fmla="*/ 52115 w 130335"/>
                    <a:gd name="connsiteY1" fmla="*/ 1131 h 133825"/>
                    <a:gd name="connsiteX2" fmla="*/ 100682 w 130335"/>
                    <a:gd name="connsiteY2" fmla="*/ 11664 h 133825"/>
                    <a:gd name="connsiteX3" fmla="*/ 128865 w 130335"/>
                    <a:gd name="connsiteY3" fmla="*/ 54025 h 133825"/>
                    <a:gd name="connsiteX4" fmla="*/ 119784 w 130335"/>
                    <a:gd name="connsiteY4" fmla="*/ 104499 h 133825"/>
                    <a:gd name="connsiteX5" fmla="*/ 78020 w 130335"/>
                    <a:gd name="connsiteY5" fmla="*/ 132654 h 133825"/>
                    <a:gd name="connsiteX6" fmla="*/ 1156 w 130335"/>
                    <a:gd name="connsiteY6" fmla="*/ 79134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35" h="133825">
                      <a:moveTo>
                        <a:pt x="1156" y="79134"/>
                      </a:moveTo>
                      <a:cubicBezTo>
                        <a:pt x="-5505" y="42723"/>
                        <a:pt x="17298" y="7793"/>
                        <a:pt x="52115" y="1131"/>
                      </a:cubicBezTo>
                      <a:cubicBezTo>
                        <a:pt x="69537" y="-2285"/>
                        <a:pt x="86846" y="2269"/>
                        <a:pt x="100682" y="11664"/>
                      </a:cubicBezTo>
                      <a:cubicBezTo>
                        <a:pt x="114517" y="21059"/>
                        <a:pt x="125050" y="35919"/>
                        <a:pt x="128865" y="54025"/>
                      </a:cubicBezTo>
                      <a:cubicBezTo>
                        <a:pt x="132651" y="72131"/>
                        <a:pt x="128950" y="90094"/>
                        <a:pt x="119784" y="104499"/>
                      </a:cubicBezTo>
                      <a:cubicBezTo>
                        <a:pt x="110617" y="118904"/>
                        <a:pt x="95898" y="129153"/>
                        <a:pt x="78020" y="132654"/>
                      </a:cubicBezTo>
                      <a:cubicBezTo>
                        <a:pt x="42208" y="139515"/>
                        <a:pt x="7789" y="115545"/>
                        <a:pt x="1156" y="79134"/>
                      </a:cubicBezTo>
                      <a:close/>
                    </a:path>
                  </a:pathLst>
                </a:custGeom>
                <a:grpFill/>
                <a:ln w="2845" cap="flat">
                  <a:noFill/>
                  <a:prstDash val="solid"/>
                  <a:miter/>
                </a:ln>
              </p:spPr>
              <p:txBody>
                <a:bodyPr rtlCol="0" anchor="ctr"/>
                <a:lstStyle/>
                <a:p>
                  <a:endParaRPr lang="en-US"/>
                </a:p>
              </p:txBody>
            </p:sp>
            <p:sp>
              <p:nvSpPr>
                <p:cNvPr id="911" name="Freeform: Shape 910">
                  <a:extLst>
                    <a:ext uri="{FF2B5EF4-FFF2-40B4-BE49-F238E27FC236}">
                      <a16:creationId xmlns:a16="http://schemas.microsoft.com/office/drawing/2014/main" id="{92826222-55AA-3E0D-1179-121A96CE4EFF}"/>
                    </a:ext>
                  </a:extLst>
                </p:cNvPr>
                <p:cNvSpPr/>
                <p:nvPr/>
              </p:nvSpPr>
              <p:spPr>
                <a:xfrm>
                  <a:off x="11663253" y="6021268"/>
                  <a:ext cx="127451" cy="131263"/>
                </a:xfrm>
                <a:custGeom>
                  <a:avLst/>
                  <a:gdLst>
                    <a:gd name="connsiteX0" fmla="*/ 689 w 127451"/>
                    <a:gd name="connsiteY0" fmla="*/ 74694 h 131263"/>
                    <a:gd name="connsiteX1" fmla="*/ 12446 w 127451"/>
                    <a:gd name="connsiteY1" fmla="*/ 26241 h 131263"/>
                    <a:gd name="connsiteX2" fmla="*/ 30239 w 127451"/>
                    <a:gd name="connsiteY2" fmla="*/ 9558 h 131263"/>
                    <a:gd name="connsiteX3" fmla="*/ 53697 w 127451"/>
                    <a:gd name="connsiteY3" fmla="*/ 819 h 131263"/>
                    <a:gd name="connsiteX4" fmla="*/ 126519 w 127451"/>
                    <a:gd name="connsiteY4" fmla="*/ 55221 h 131263"/>
                    <a:gd name="connsiteX5" fmla="*/ 73738 w 127451"/>
                    <a:gd name="connsiteY5" fmla="*/ 130434 h 131263"/>
                    <a:gd name="connsiteX6" fmla="*/ 48174 w 127451"/>
                    <a:gd name="connsiteY6" fmla="*/ 129068 h 131263"/>
                    <a:gd name="connsiteX7" fmla="*/ 25884 w 127451"/>
                    <a:gd name="connsiteY7" fmla="*/ 117994 h 131263"/>
                    <a:gd name="connsiteX8" fmla="*/ 689 w 127451"/>
                    <a:gd name="connsiteY8" fmla="*/ 74694 h 13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451" h="131263">
                      <a:moveTo>
                        <a:pt x="689" y="74694"/>
                      </a:moveTo>
                      <a:cubicBezTo>
                        <a:pt x="-1873" y="56759"/>
                        <a:pt x="2853" y="39564"/>
                        <a:pt x="12446" y="26241"/>
                      </a:cubicBezTo>
                      <a:cubicBezTo>
                        <a:pt x="17258" y="19579"/>
                        <a:pt x="23264" y="13885"/>
                        <a:pt x="30239" y="9558"/>
                      </a:cubicBezTo>
                      <a:cubicBezTo>
                        <a:pt x="37214" y="5231"/>
                        <a:pt x="45128" y="2327"/>
                        <a:pt x="53697" y="819"/>
                      </a:cubicBezTo>
                      <a:cubicBezTo>
                        <a:pt x="87887" y="-4847"/>
                        <a:pt x="120512" y="19493"/>
                        <a:pt x="126519" y="55221"/>
                      </a:cubicBezTo>
                      <a:cubicBezTo>
                        <a:pt x="132526" y="90949"/>
                        <a:pt x="108897" y="124599"/>
                        <a:pt x="73738" y="130434"/>
                      </a:cubicBezTo>
                      <a:cubicBezTo>
                        <a:pt x="64971" y="131971"/>
                        <a:pt x="56288" y="131288"/>
                        <a:pt x="48174" y="129068"/>
                      </a:cubicBezTo>
                      <a:cubicBezTo>
                        <a:pt x="40061" y="126847"/>
                        <a:pt x="32488" y="123061"/>
                        <a:pt x="25884" y="117994"/>
                      </a:cubicBezTo>
                      <a:cubicBezTo>
                        <a:pt x="12646" y="107859"/>
                        <a:pt x="3251" y="92629"/>
                        <a:pt x="689" y="74694"/>
                      </a:cubicBezTo>
                      <a:close/>
                    </a:path>
                  </a:pathLst>
                </a:custGeom>
                <a:grpFill/>
                <a:ln w="2845" cap="flat">
                  <a:noFill/>
                  <a:prstDash val="solid"/>
                  <a:miter/>
                </a:ln>
              </p:spPr>
              <p:txBody>
                <a:bodyPr rtlCol="0" anchor="ctr"/>
                <a:lstStyle/>
                <a:p>
                  <a:endParaRPr lang="en-US"/>
                </a:p>
              </p:txBody>
            </p:sp>
            <p:sp>
              <p:nvSpPr>
                <p:cNvPr id="912" name="Freeform: Shape 911">
                  <a:extLst>
                    <a:ext uri="{FF2B5EF4-FFF2-40B4-BE49-F238E27FC236}">
                      <a16:creationId xmlns:a16="http://schemas.microsoft.com/office/drawing/2014/main" id="{9FD6DF57-DD66-F0E4-F677-6B9E98C90307}"/>
                    </a:ext>
                  </a:extLst>
                </p:cNvPr>
                <p:cNvSpPr/>
                <p:nvPr/>
              </p:nvSpPr>
              <p:spPr>
                <a:xfrm>
                  <a:off x="11437058" y="6052931"/>
                  <a:ext cx="124548" cy="128187"/>
                </a:xfrm>
                <a:custGeom>
                  <a:avLst/>
                  <a:gdLst>
                    <a:gd name="connsiteX0" fmla="*/ 334 w 124548"/>
                    <a:gd name="connsiteY0" fmla="*/ 71157 h 128187"/>
                    <a:gd name="connsiteX1" fmla="*/ 54993 w 124548"/>
                    <a:gd name="connsiteY1" fmla="*/ 385 h 128187"/>
                    <a:gd name="connsiteX2" fmla="*/ 124028 w 124548"/>
                    <a:gd name="connsiteY2" fmla="*/ 57008 h 128187"/>
                    <a:gd name="connsiteX3" fmla="*/ 69369 w 124548"/>
                    <a:gd name="connsiteY3" fmla="*/ 127780 h 128187"/>
                    <a:gd name="connsiteX4" fmla="*/ 334 w 124548"/>
                    <a:gd name="connsiteY4" fmla="*/ 71157 h 128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48" h="128187">
                      <a:moveTo>
                        <a:pt x="334" y="71157"/>
                      </a:moveTo>
                      <a:cubicBezTo>
                        <a:pt x="-3168" y="35913"/>
                        <a:pt x="21287" y="4228"/>
                        <a:pt x="54993" y="385"/>
                      </a:cubicBezTo>
                      <a:cubicBezTo>
                        <a:pt x="88671" y="-3458"/>
                        <a:pt x="119588" y="21907"/>
                        <a:pt x="124028" y="57008"/>
                      </a:cubicBezTo>
                      <a:cubicBezTo>
                        <a:pt x="128469" y="92138"/>
                        <a:pt x="103987" y="123823"/>
                        <a:pt x="69369" y="127780"/>
                      </a:cubicBezTo>
                      <a:cubicBezTo>
                        <a:pt x="34752" y="131737"/>
                        <a:pt x="3835" y="106372"/>
                        <a:pt x="334" y="71157"/>
                      </a:cubicBezTo>
                      <a:close/>
                    </a:path>
                  </a:pathLst>
                </a:custGeom>
                <a:grpFill/>
                <a:ln w="2845" cap="flat">
                  <a:noFill/>
                  <a:prstDash val="solid"/>
                  <a:miter/>
                </a:ln>
              </p:spPr>
              <p:txBody>
                <a:bodyPr rtlCol="0" anchor="ctr"/>
                <a:lstStyle/>
                <a:p>
                  <a:endParaRPr lang="en-US"/>
                </a:p>
              </p:txBody>
            </p:sp>
            <p:sp>
              <p:nvSpPr>
                <p:cNvPr id="913" name="Freeform: Shape 912">
                  <a:extLst>
                    <a:ext uri="{FF2B5EF4-FFF2-40B4-BE49-F238E27FC236}">
                      <a16:creationId xmlns:a16="http://schemas.microsoft.com/office/drawing/2014/main" id="{46E6B1F0-FB80-421B-CA19-BF8B995A1EC2}"/>
                    </a:ext>
                  </a:extLst>
                </p:cNvPr>
                <p:cNvSpPr/>
                <p:nvPr/>
              </p:nvSpPr>
              <p:spPr>
                <a:xfrm>
                  <a:off x="11209703" y="6075663"/>
                  <a:ext cx="121667" cy="125242"/>
                </a:xfrm>
                <a:custGeom>
                  <a:avLst/>
                  <a:gdLst>
                    <a:gd name="connsiteX0" fmla="*/ 114 w 121667"/>
                    <a:gd name="connsiteY0" fmla="*/ 66445 h 125242"/>
                    <a:gd name="connsiteX1" fmla="*/ 56338 w 121667"/>
                    <a:gd name="connsiteY1" fmla="*/ 114 h 125242"/>
                    <a:gd name="connsiteX2" fmla="*/ 80081 w 121667"/>
                    <a:gd name="connsiteY2" fmla="*/ 3559 h 125242"/>
                    <a:gd name="connsiteX3" fmla="*/ 100208 w 121667"/>
                    <a:gd name="connsiteY3" fmla="*/ 15288 h 125242"/>
                    <a:gd name="connsiteX4" fmla="*/ 121446 w 121667"/>
                    <a:gd name="connsiteY4" fmla="*/ 57876 h 125242"/>
                    <a:gd name="connsiteX5" fmla="*/ 107212 w 121667"/>
                    <a:gd name="connsiteY5" fmla="*/ 103625 h 125242"/>
                    <a:gd name="connsiteX6" fmla="*/ 88821 w 121667"/>
                    <a:gd name="connsiteY6" fmla="*/ 118684 h 125242"/>
                    <a:gd name="connsiteX7" fmla="*/ 65306 w 121667"/>
                    <a:gd name="connsiteY7" fmla="*/ 125118 h 125242"/>
                    <a:gd name="connsiteX8" fmla="*/ 114 w 121667"/>
                    <a:gd name="connsiteY8" fmla="*/ 66474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667" h="125242">
                      <a:moveTo>
                        <a:pt x="114" y="66445"/>
                      </a:moveTo>
                      <a:cubicBezTo>
                        <a:pt x="-1907" y="31913"/>
                        <a:pt x="23259" y="2192"/>
                        <a:pt x="56338" y="114"/>
                      </a:cubicBezTo>
                      <a:cubicBezTo>
                        <a:pt x="64622" y="-398"/>
                        <a:pt x="72651" y="826"/>
                        <a:pt x="80081" y="3559"/>
                      </a:cubicBezTo>
                      <a:cubicBezTo>
                        <a:pt x="87511" y="6150"/>
                        <a:pt x="94315" y="10106"/>
                        <a:pt x="100208" y="15288"/>
                      </a:cubicBezTo>
                      <a:cubicBezTo>
                        <a:pt x="111966" y="25622"/>
                        <a:pt x="120022" y="40624"/>
                        <a:pt x="121446" y="57876"/>
                      </a:cubicBezTo>
                      <a:cubicBezTo>
                        <a:pt x="122869" y="75128"/>
                        <a:pt x="117346" y="91326"/>
                        <a:pt x="107212" y="103625"/>
                      </a:cubicBezTo>
                      <a:cubicBezTo>
                        <a:pt x="102144" y="109745"/>
                        <a:pt x="95909" y="114955"/>
                        <a:pt x="88821" y="118684"/>
                      </a:cubicBezTo>
                      <a:cubicBezTo>
                        <a:pt x="81732" y="122300"/>
                        <a:pt x="73790" y="124577"/>
                        <a:pt x="65306" y="125118"/>
                      </a:cubicBezTo>
                      <a:cubicBezTo>
                        <a:pt x="31343" y="127282"/>
                        <a:pt x="2163" y="101005"/>
                        <a:pt x="114" y="66474"/>
                      </a:cubicBezTo>
                      <a:close/>
                    </a:path>
                  </a:pathLst>
                </a:custGeom>
                <a:grpFill/>
                <a:ln w="2845" cap="flat">
                  <a:noFill/>
                  <a:prstDash val="solid"/>
                  <a:miter/>
                </a:ln>
              </p:spPr>
              <p:txBody>
                <a:bodyPr rtlCol="0" anchor="ctr"/>
                <a:lstStyle/>
                <a:p>
                  <a:endParaRPr lang="en-US"/>
                </a:p>
              </p:txBody>
            </p:sp>
            <p:sp>
              <p:nvSpPr>
                <p:cNvPr id="914" name="Freeform: Shape 913">
                  <a:extLst>
                    <a:ext uri="{FF2B5EF4-FFF2-40B4-BE49-F238E27FC236}">
                      <a16:creationId xmlns:a16="http://schemas.microsoft.com/office/drawing/2014/main" id="{5AD5158D-317E-D938-E35A-4304B2FF3D3C}"/>
                    </a:ext>
                  </a:extLst>
                </p:cNvPr>
                <p:cNvSpPr/>
                <p:nvPr/>
              </p:nvSpPr>
              <p:spPr>
                <a:xfrm>
                  <a:off x="10981718" y="6088747"/>
                  <a:ext cx="118839" cy="122432"/>
                </a:xfrm>
                <a:custGeom>
                  <a:avLst/>
                  <a:gdLst>
                    <a:gd name="connsiteX0" fmla="*/ 11 w 118839"/>
                    <a:gd name="connsiteY0" fmla="*/ 62757 h 122432"/>
                    <a:gd name="connsiteX1" fmla="*/ 57517 w 118839"/>
                    <a:gd name="connsiteY1" fmla="*/ 41 h 122432"/>
                    <a:gd name="connsiteX2" fmla="*/ 118781 w 118839"/>
                    <a:gd name="connsiteY2" fmla="*/ 58942 h 122432"/>
                    <a:gd name="connsiteX3" fmla="*/ 61303 w 118839"/>
                    <a:gd name="connsiteY3" fmla="*/ 122369 h 122432"/>
                    <a:gd name="connsiteX4" fmla="*/ 39 w 118839"/>
                    <a:gd name="connsiteY4" fmla="*/ 62757 h 1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39" h="122432">
                      <a:moveTo>
                        <a:pt x="11" y="62757"/>
                      </a:moveTo>
                      <a:cubicBezTo>
                        <a:pt x="-616" y="28907"/>
                        <a:pt x="25148" y="1578"/>
                        <a:pt x="57517" y="41"/>
                      </a:cubicBezTo>
                      <a:cubicBezTo>
                        <a:pt x="89885" y="-1183"/>
                        <a:pt x="117300" y="25178"/>
                        <a:pt x="118781" y="58942"/>
                      </a:cubicBezTo>
                      <a:cubicBezTo>
                        <a:pt x="120233" y="92705"/>
                        <a:pt x="94497" y="121088"/>
                        <a:pt x="61303" y="122369"/>
                      </a:cubicBezTo>
                      <a:cubicBezTo>
                        <a:pt x="28109" y="123935"/>
                        <a:pt x="666" y="96463"/>
                        <a:pt x="39" y="62757"/>
                      </a:cubicBezTo>
                      <a:close/>
                    </a:path>
                  </a:pathLst>
                </a:custGeom>
                <a:grpFill/>
                <a:ln w="2845" cap="flat">
                  <a:noFill/>
                  <a:prstDash val="solid"/>
                  <a:miter/>
                </a:ln>
              </p:spPr>
              <p:txBody>
                <a:bodyPr rtlCol="0" anchor="ctr"/>
                <a:lstStyle/>
                <a:p>
                  <a:endParaRPr lang="en-US"/>
                </a:p>
              </p:txBody>
            </p:sp>
            <p:sp>
              <p:nvSpPr>
                <p:cNvPr id="915" name="Freeform: Shape 914">
                  <a:extLst>
                    <a:ext uri="{FF2B5EF4-FFF2-40B4-BE49-F238E27FC236}">
                      <a16:creationId xmlns:a16="http://schemas.microsoft.com/office/drawing/2014/main" id="{AD59B62D-47C0-AEC5-C03B-7C96368EDED9}"/>
                    </a:ext>
                  </a:extLst>
                </p:cNvPr>
                <p:cNvSpPr/>
                <p:nvPr/>
              </p:nvSpPr>
              <p:spPr>
                <a:xfrm>
                  <a:off x="10753428" y="6092569"/>
                  <a:ext cx="115994" cy="119461"/>
                </a:xfrm>
                <a:custGeom>
                  <a:avLst/>
                  <a:gdLst>
                    <a:gd name="connsiteX0" fmla="*/ 14 w 115994"/>
                    <a:gd name="connsiteY0" fmla="*/ 58991 h 119461"/>
                    <a:gd name="connsiteX1" fmla="*/ 58574 w 115994"/>
                    <a:gd name="connsiteY1" fmla="*/ 4 h 119461"/>
                    <a:gd name="connsiteX2" fmla="*/ 115994 w 115994"/>
                    <a:gd name="connsiteY2" fmla="*/ 60358 h 119461"/>
                    <a:gd name="connsiteX3" fmla="*/ 57435 w 115994"/>
                    <a:gd name="connsiteY3" fmla="*/ 119458 h 119461"/>
                    <a:gd name="connsiteX4" fmla="*/ 14 w 115994"/>
                    <a:gd name="connsiteY4" fmla="*/ 58991 h 11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94" h="119461">
                      <a:moveTo>
                        <a:pt x="14" y="58991"/>
                      </a:moveTo>
                      <a:cubicBezTo>
                        <a:pt x="726" y="25996"/>
                        <a:pt x="26945" y="-394"/>
                        <a:pt x="58574" y="4"/>
                      </a:cubicBezTo>
                      <a:cubicBezTo>
                        <a:pt x="90202" y="346"/>
                        <a:pt x="115909" y="27591"/>
                        <a:pt x="115994" y="60358"/>
                      </a:cubicBezTo>
                      <a:cubicBezTo>
                        <a:pt x="116080" y="93551"/>
                        <a:pt x="89860" y="119828"/>
                        <a:pt x="57435" y="119458"/>
                      </a:cubicBezTo>
                      <a:cubicBezTo>
                        <a:pt x="25010" y="119059"/>
                        <a:pt x="-697" y="91986"/>
                        <a:pt x="14" y="58991"/>
                      </a:cubicBezTo>
                      <a:close/>
                    </a:path>
                  </a:pathLst>
                </a:custGeom>
                <a:grpFill/>
                <a:ln w="2845" cap="flat">
                  <a:noFill/>
                  <a:prstDash val="solid"/>
                  <a:miter/>
                </a:ln>
              </p:spPr>
              <p:txBody>
                <a:bodyPr rtlCol="0" anchor="ctr"/>
                <a:lstStyle/>
                <a:p>
                  <a:endParaRPr lang="en-US"/>
                </a:p>
              </p:txBody>
            </p:sp>
            <p:sp>
              <p:nvSpPr>
                <p:cNvPr id="916" name="Freeform: Shape 915">
                  <a:extLst>
                    <a:ext uri="{FF2B5EF4-FFF2-40B4-BE49-F238E27FC236}">
                      <a16:creationId xmlns:a16="http://schemas.microsoft.com/office/drawing/2014/main" id="{4E16582F-2257-38EC-083C-85B0A72DADE6}"/>
                    </a:ext>
                  </a:extLst>
                </p:cNvPr>
                <p:cNvSpPr/>
                <p:nvPr/>
              </p:nvSpPr>
              <p:spPr>
                <a:xfrm>
                  <a:off x="10525267" y="6087561"/>
                  <a:ext cx="113150" cy="116535"/>
                </a:xfrm>
                <a:custGeom>
                  <a:avLst/>
                  <a:gdLst>
                    <a:gd name="connsiteX0" fmla="*/ 87 w 113150"/>
                    <a:gd name="connsiteY0" fmla="*/ 54832 h 116535"/>
                    <a:gd name="connsiteX1" fmla="*/ 59472 w 113150"/>
                    <a:gd name="connsiteY1" fmla="*/ 87 h 116535"/>
                    <a:gd name="connsiteX2" fmla="*/ 113106 w 113150"/>
                    <a:gd name="connsiteY2" fmla="*/ 60441 h 116535"/>
                    <a:gd name="connsiteX3" fmla="*/ 53664 w 113150"/>
                    <a:gd name="connsiteY3" fmla="*/ 116495 h 116535"/>
                    <a:gd name="connsiteX4" fmla="*/ 116 w 113150"/>
                    <a:gd name="connsiteY4" fmla="*/ 54832 h 11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50" h="116535">
                      <a:moveTo>
                        <a:pt x="87" y="54832"/>
                      </a:moveTo>
                      <a:cubicBezTo>
                        <a:pt x="2080" y="22663"/>
                        <a:pt x="28641" y="-1649"/>
                        <a:pt x="59472" y="87"/>
                      </a:cubicBezTo>
                      <a:cubicBezTo>
                        <a:pt x="90303" y="1255"/>
                        <a:pt x="114330" y="28271"/>
                        <a:pt x="113106" y="60441"/>
                      </a:cubicBezTo>
                      <a:cubicBezTo>
                        <a:pt x="111882" y="92609"/>
                        <a:pt x="85264" y="117690"/>
                        <a:pt x="53664" y="116495"/>
                      </a:cubicBezTo>
                      <a:cubicBezTo>
                        <a:pt x="22093" y="114729"/>
                        <a:pt x="-1877" y="86887"/>
                        <a:pt x="116" y="54832"/>
                      </a:cubicBezTo>
                      <a:close/>
                    </a:path>
                  </a:pathLst>
                </a:custGeom>
                <a:grpFill/>
                <a:ln w="2845" cap="flat">
                  <a:noFill/>
                  <a:prstDash val="solid"/>
                  <a:miter/>
                </a:ln>
              </p:spPr>
              <p:txBody>
                <a:bodyPr rtlCol="0" anchor="ctr"/>
                <a:lstStyle/>
                <a:p>
                  <a:endParaRPr lang="en-US"/>
                </a:p>
              </p:txBody>
            </p:sp>
            <p:sp>
              <p:nvSpPr>
                <p:cNvPr id="917" name="Freeform: Shape 916">
                  <a:extLst>
                    <a:ext uri="{FF2B5EF4-FFF2-40B4-BE49-F238E27FC236}">
                      <a16:creationId xmlns:a16="http://schemas.microsoft.com/office/drawing/2014/main" id="{8A4E1A11-15F0-B30B-E663-FFCD68D6FD73}"/>
                    </a:ext>
                  </a:extLst>
                </p:cNvPr>
                <p:cNvSpPr/>
                <p:nvPr/>
              </p:nvSpPr>
              <p:spPr>
                <a:xfrm>
                  <a:off x="10297442" y="6072578"/>
                  <a:ext cx="110355" cy="113590"/>
                </a:xfrm>
                <a:custGeom>
                  <a:avLst/>
                  <a:gdLst>
                    <a:gd name="connsiteX0" fmla="*/ 309 w 110355"/>
                    <a:gd name="connsiteY0" fmla="*/ 51909 h 113590"/>
                    <a:gd name="connsiteX1" fmla="*/ 60376 w 110355"/>
                    <a:gd name="connsiteY1" fmla="*/ 210 h 113590"/>
                    <a:gd name="connsiteX2" fmla="*/ 110167 w 110355"/>
                    <a:gd name="connsiteY2" fmla="*/ 61673 h 113590"/>
                    <a:gd name="connsiteX3" fmla="*/ 50100 w 110355"/>
                    <a:gd name="connsiteY3" fmla="*/ 113372 h 113590"/>
                    <a:gd name="connsiteX4" fmla="*/ 309 w 110355"/>
                    <a:gd name="connsiteY4" fmla="*/ 51909 h 11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55" h="113590">
                      <a:moveTo>
                        <a:pt x="309" y="51909"/>
                      </a:moveTo>
                      <a:cubicBezTo>
                        <a:pt x="3497" y="20707"/>
                        <a:pt x="30399" y="-2466"/>
                        <a:pt x="60376" y="210"/>
                      </a:cubicBezTo>
                      <a:cubicBezTo>
                        <a:pt x="90353" y="2858"/>
                        <a:pt x="112644" y="30387"/>
                        <a:pt x="110167" y="61673"/>
                      </a:cubicBezTo>
                      <a:cubicBezTo>
                        <a:pt x="107691" y="92960"/>
                        <a:pt x="80788" y="116104"/>
                        <a:pt x="50100" y="113372"/>
                      </a:cubicBezTo>
                      <a:cubicBezTo>
                        <a:pt x="19382" y="110639"/>
                        <a:pt x="-2909" y="83139"/>
                        <a:pt x="309" y="51909"/>
                      </a:cubicBezTo>
                      <a:close/>
                    </a:path>
                  </a:pathLst>
                </a:custGeom>
                <a:grpFill/>
                <a:ln w="2845" cap="flat">
                  <a:noFill/>
                  <a:prstDash val="solid"/>
                  <a:miter/>
                </a:ln>
              </p:spPr>
              <p:txBody>
                <a:bodyPr rtlCol="0" anchor="ctr"/>
                <a:lstStyle/>
                <a:p>
                  <a:endParaRPr lang="en-US"/>
                </a:p>
              </p:txBody>
            </p:sp>
            <p:sp>
              <p:nvSpPr>
                <p:cNvPr id="918" name="Freeform: Shape 917">
                  <a:extLst>
                    <a:ext uri="{FF2B5EF4-FFF2-40B4-BE49-F238E27FC236}">
                      <a16:creationId xmlns:a16="http://schemas.microsoft.com/office/drawing/2014/main" id="{31AA727A-0DC9-B132-F71B-56674BA1E350}"/>
                    </a:ext>
                  </a:extLst>
                </p:cNvPr>
                <p:cNvSpPr/>
                <p:nvPr/>
              </p:nvSpPr>
              <p:spPr>
                <a:xfrm>
                  <a:off x="10070619" y="6048688"/>
                  <a:ext cx="107503" cy="110805"/>
                </a:xfrm>
                <a:custGeom>
                  <a:avLst/>
                  <a:gdLst>
                    <a:gd name="connsiteX0" fmla="*/ 554 w 107503"/>
                    <a:gd name="connsiteY0" fmla="*/ 47928 h 110805"/>
                    <a:gd name="connsiteX1" fmla="*/ 61049 w 107503"/>
                    <a:gd name="connsiteY1" fmla="*/ 500 h 110805"/>
                    <a:gd name="connsiteX2" fmla="*/ 107082 w 107503"/>
                    <a:gd name="connsiteY2" fmla="*/ 62191 h 110805"/>
                    <a:gd name="connsiteX3" fmla="*/ 46530 w 107503"/>
                    <a:gd name="connsiteY3" fmla="*/ 110245 h 110805"/>
                    <a:gd name="connsiteX4" fmla="*/ 582 w 107503"/>
                    <a:gd name="connsiteY4" fmla="*/ 47928 h 110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03" h="110805">
                      <a:moveTo>
                        <a:pt x="554" y="47928"/>
                      </a:moveTo>
                      <a:cubicBezTo>
                        <a:pt x="4909" y="17666"/>
                        <a:pt x="31983" y="-3571"/>
                        <a:pt x="61049" y="500"/>
                      </a:cubicBezTo>
                      <a:cubicBezTo>
                        <a:pt x="90058" y="4827"/>
                        <a:pt x="110754" y="31786"/>
                        <a:pt x="107082" y="62191"/>
                      </a:cubicBezTo>
                      <a:cubicBezTo>
                        <a:pt x="103409" y="92481"/>
                        <a:pt x="76223" y="114658"/>
                        <a:pt x="46530" y="110245"/>
                      </a:cubicBezTo>
                      <a:cubicBezTo>
                        <a:pt x="16780" y="106089"/>
                        <a:pt x="-3774" y="78190"/>
                        <a:pt x="582" y="47928"/>
                      </a:cubicBezTo>
                      <a:close/>
                    </a:path>
                  </a:pathLst>
                </a:custGeom>
                <a:grpFill/>
                <a:ln w="2845" cap="flat">
                  <a:noFill/>
                  <a:prstDash val="solid"/>
                  <a:miter/>
                </a:ln>
              </p:spPr>
              <p:txBody>
                <a:bodyPr rtlCol="0" anchor="ctr"/>
                <a:lstStyle/>
                <a:p>
                  <a:endParaRPr lang="en-US"/>
                </a:p>
              </p:txBody>
            </p:sp>
            <p:sp>
              <p:nvSpPr>
                <p:cNvPr id="919" name="Freeform: Shape 918">
                  <a:extLst>
                    <a:ext uri="{FF2B5EF4-FFF2-40B4-BE49-F238E27FC236}">
                      <a16:creationId xmlns:a16="http://schemas.microsoft.com/office/drawing/2014/main" id="{0F5C0C7A-0342-B548-2006-A14161DF9DDA}"/>
                    </a:ext>
                  </a:extLst>
                </p:cNvPr>
                <p:cNvSpPr/>
                <p:nvPr/>
              </p:nvSpPr>
              <p:spPr>
                <a:xfrm>
                  <a:off x="9844945" y="6015516"/>
                  <a:ext cx="104780" cy="107565"/>
                </a:xfrm>
                <a:custGeom>
                  <a:avLst/>
                  <a:gdLst>
                    <a:gd name="connsiteX0" fmla="*/ 929 w 104780"/>
                    <a:gd name="connsiteY0" fmla="*/ 44490 h 107565"/>
                    <a:gd name="connsiteX1" fmla="*/ 22793 w 104780"/>
                    <a:gd name="connsiteY1" fmla="*/ 9873 h 107565"/>
                    <a:gd name="connsiteX2" fmla="*/ 41041 w 104780"/>
                    <a:gd name="connsiteY2" fmla="*/ 1561 h 107565"/>
                    <a:gd name="connsiteX3" fmla="*/ 61681 w 104780"/>
                    <a:gd name="connsiteY3" fmla="*/ 678 h 107565"/>
                    <a:gd name="connsiteX4" fmla="*/ 104042 w 104780"/>
                    <a:gd name="connsiteY4" fmla="*/ 62311 h 107565"/>
                    <a:gd name="connsiteX5" fmla="*/ 43148 w 104780"/>
                    <a:gd name="connsiteY5" fmla="*/ 106865 h 107565"/>
                    <a:gd name="connsiteX6" fmla="*/ 23619 w 104780"/>
                    <a:gd name="connsiteY6" fmla="*/ 99320 h 107565"/>
                    <a:gd name="connsiteX7" fmla="*/ 9186 w 104780"/>
                    <a:gd name="connsiteY7" fmla="*/ 84859 h 107565"/>
                    <a:gd name="connsiteX8" fmla="*/ 929 w 104780"/>
                    <a:gd name="connsiteY8" fmla="*/ 44490 h 10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80" h="107565">
                      <a:moveTo>
                        <a:pt x="929" y="44490"/>
                      </a:moveTo>
                      <a:cubicBezTo>
                        <a:pt x="3634" y="29858"/>
                        <a:pt x="11804" y="17702"/>
                        <a:pt x="22793" y="9873"/>
                      </a:cubicBezTo>
                      <a:cubicBezTo>
                        <a:pt x="28288" y="5944"/>
                        <a:pt x="34465" y="3183"/>
                        <a:pt x="41041" y="1561"/>
                      </a:cubicBezTo>
                      <a:cubicBezTo>
                        <a:pt x="47646" y="-119"/>
                        <a:pt x="54621" y="-490"/>
                        <a:pt x="61681" y="678"/>
                      </a:cubicBezTo>
                      <a:cubicBezTo>
                        <a:pt x="89865" y="5346"/>
                        <a:pt x="108824" y="32932"/>
                        <a:pt x="104042" y="62311"/>
                      </a:cubicBezTo>
                      <a:cubicBezTo>
                        <a:pt x="99259" y="91691"/>
                        <a:pt x="71987" y="111619"/>
                        <a:pt x="43148" y="106865"/>
                      </a:cubicBezTo>
                      <a:cubicBezTo>
                        <a:pt x="35945" y="105668"/>
                        <a:pt x="29370" y="103050"/>
                        <a:pt x="23619" y="99320"/>
                      </a:cubicBezTo>
                      <a:cubicBezTo>
                        <a:pt x="17869" y="95562"/>
                        <a:pt x="13001" y="90524"/>
                        <a:pt x="9186" y="84859"/>
                      </a:cubicBezTo>
                      <a:cubicBezTo>
                        <a:pt x="1556" y="73471"/>
                        <a:pt x="-1775" y="59123"/>
                        <a:pt x="929" y="44490"/>
                      </a:cubicBezTo>
                      <a:close/>
                    </a:path>
                  </a:pathLst>
                </a:custGeom>
                <a:grpFill/>
                <a:ln w="2845" cap="flat">
                  <a:noFill/>
                  <a:prstDash val="solid"/>
                  <a:miter/>
                </a:ln>
              </p:spPr>
              <p:txBody>
                <a:bodyPr rtlCol="0" anchor="ctr"/>
                <a:lstStyle/>
                <a:p>
                  <a:endParaRPr lang="en-US"/>
                </a:p>
              </p:txBody>
            </p:sp>
            <p:sp>
              <p:nvSpPr>
                <p:cNvPr id="920" name="Freeform: Shape 919">
                  <a:extLst>
                    <a:ext uri="{FF2B5EF4-FFF2-40B4-BE49-F238E27FC236}">
                      <a16:creationId xmlns:a16="http://schemas.microsoft.com/office/drawing/2014/main" id="{057A2733-DA6B-A023-1C69-53EA79B447B6}"/>
                    </a:ext>
                  </a:extLst>
                </p:cNvPr>
                <p:cNvSpPr/>
                <p:nvPr/>
              </p:nvSpPr>
              <p:spPr>
                <a:xfrm>
                  <a:off x="9620874" y="5972624"/>
                  <a:ext cx="101955" cy="104750"/>
                </a:xfrm>
                <a:custGeom>
                  <a:avLst/>
                  <a:gdLst>
                    <a:gd name="connsiteX0" fmla="*/ 1355 w 101955"/>
                    <a:gd name="connsiteY0" fmla="*/ 41520 h 104750"/>
                    <a:gd name="connsiteX1" fmla="*/ 62219 w 101955"/>
                    <a:gd name="connsiteY1" fmla="*/ 1123 h 104750"/>
                    <a:gd name="connsiteX2" fmla="*/ 100823 w 101955"/>
                    <a:gd name="connsiteY2" fmla="*/ 63184 h 104750"/>
                    <a:gd name="connsiteX3" fmla="*/ 39957 w 101955"/>
                    <a:gd name="connsiteY3" fmla="*/ 103580 h 104750"/>
                    <a:gd name="connsiteX4" fmla="*/ 1355 w 101955"/>
                    <a:gd name="connsiteY4" fmla="*/ 41520 h 104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55" h="104750">
                      <a:moveTo>
                        <a:pt x="1355" y="41520"/>
                      </a:moveTo>
                      <a:cubicBezTo>
                        <a:pt x="7817" y="13279"/>
                        <a:pt x="35061" y="-4798"/>
                        <a:pt x="62219" y="1123"/>
                      </a:cubicBezTo>
                      <a:cubicBezTo>
                        <a:pt x="89378" y="7045"/>
                        <a:pt x="106659" y="34830"/>
                        <a:pt x="100823" y="63184"/>
                      </a:cubicBezTo>
                      <a:cubicBezTo>
                        <a:pt x="94986" y="91538"/>
                        <a:pt x="67714" y="109644"/>
                        <a:pt x="39957" y="103580"/>
                      </a:cubicBezTo>
                      <a:cubicBezTo>
                        <a:pt x="12173" y="97545"/>
                        <a:pt x="-5108" y="69732"/>
                        <a:pt x="1355" y="41520"/>
                      </a:cubicBezTo>
                      <a:close/>
                    </a:path>
                  </a:pathLst>
                </a:custGeom>
                <a:grpFill/>
                <a:ln w="2845" cap="flat">
                  <a:noFill/>
                  <a:prstDash val="solid"/>
                  <a:miter/>
                </a:ln>
              </p:spPr>
              <p:txBody>
                <a:bodyPr rtlCol="0" anchor="ctr"/>
                <a:lstStyle/>
                <a:p>
                  <a:endParaRPr lang="en-US"/>
                </a:p>
              </p:txBody>
            </p:sp>
            <p:sp>
              <p:nvSpPr>
                <p:cNvPr id="921" name="Freeform: Shape 920">
                  <a:extLst>
                    <a:ext uri="{FF2B5EF4-FFF2-40B4-BE49-F238E27FC236}">
                      <a16:creationId xmlns:a16="http://schemas.microsoft.com/office/drawing/2014/main" id="{32C79F42-72B9-3F00-022C-2612EC40EB7D}"/>
                    </a:ext>
                  </a:extLst>
                </p:cNvPr>
                <p:cNvSpPr/>
                <p:nvPr/>
              </p:nvSpPr>
              <p:spPr>
                <a:xfrm>
                  <a:off x="9398908" y="5920819"/>
                  <a:ext cx="99166" cy="102003"/>
                </a:xfrm>
                <a:custGeom>
                  <a:avLst/>
                  <a:gdLst>
                    <a:gd name="connsiteX0" fmla="*/ 1837 w 99166"/>
                    <a:gd name="connsiteY0" fmla="*/ 38039 h 102003"/>
                    <a:gd name="connsiteX1" fmla="*/ 62475 w 99166"/>
                    <a:gd name="connsiteY1" fmla="*/ 1657 h 102003"/>
                    <a:gd name="connsiteX2" fmla="*/ 79897 w 99166"/>
                    <a:gd name="connsiteY2" fmla="*/ 10511 h 102003"/>
                    <a:gd name="connsiteX3" fmla="*/ 92367 w 99166"/>
                    <a:gd name="connsiteY3" fmla="*/ 24802 h 102003"/>
                    <a:gd name="connsiteX4" fmla="*/ 97576 w 99166"/>
                    <a:gd name="connsiteY4" fmla="*/ 63177 h 102003"/>
                    <a:gd name="connsiteX5" fmla="*/ 74602 w 99166"/>
                    <a:gd name="connsiteY5" fmla="*/ 94663 h 102003"/>
                    <a:gd name="connsiteX6" fmla="*/ 56496 w 99166"/>
                    <a:gd name="connsiteY6" fmla="*/ 101495 h 102003"/>
                    <a:gd name="connsiteX7" fmla="*/ 36739 w 99166"/>
                    <a:gd name="connsiteY7" fmla="*/ 100300 h 102003"/>
                    <a:gd name="connsiteX8" fmla="*/ 1837 w 99166"/>
                    <a:gd name="connsiteY8" fmla="*/ 38039 h 10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166" h="102003">
                      <a:moveTo>
                        <a:pt x="1837" y="38039"/>
                      </a:moveTo>
                      <a:cubicBezTo>
                        <a:pt x="9239" y="10881"/>
                        <a:pt x="36398" y="-5432"/>
                        <a:pt x="62475" y="1657"/>
                      </a:cubicBezTo>
                      <a:cubicBezTo>
                        <a:pt x="69023" y="3422"/>
                        <a:pt x="74887" y="6497"/>
                        <a:pt x="79897" y="10511"/>
                      </a:cubicBezTo>
                      <a:cubicBezTo>
                        <a:pt x="84965" y="14411"/>
                        <a:pt x="89178" y="19279"/>
                        <a:pt x="92367" y="24802"/>
                      </a:cubicBezTo>
                      <a:cubicBezTo>
                        <a:pt x="98743" y="35847"/>
                        <a:pt x="100992" y="49512"/>
                        <a:pt x="97576" y="63177"/>
                      </a:cubicBezTo>
                      <a:cubicBezTo>
                        <a:pt x="94160" y="76842"/>
                        <a:pt x="85648" y="87859"/>
                        <a:pt x="74602" y="94663"/>
                      </a:cubicBezTo>
                      <a:cubicBezTo>
                        <a:pt x="69079" y="98051"/>
                        <a:pt x="62930" y="100414"/>
                        <a:pt x="56496" y="101495"/>
                      </a:cubicBezTo>
                      <a:cubicBezTo>
                        <a:pt x="50091" y="102435"/>
                        <a:pt x="43401" y="102093"/>
                        <a:pt x="36739" y="100300"/>
                      </a:cubicBezTo>
                      <a:cubicBezTo>
                        <a:pt x="10064" y="93097"/>
                        <a:pt x="-5565" y="65227"/>
                        <a:pt x="1837" y="38039"/>
                      </a:cubicBezTo>
                      <a:close/>
                    </a:path>
                  </a:pathLst>
                </a:custGeom>
                <a:grpFill/>
                <a:ln w="2845" cap="flat">
                  <a:noFill/>
                  <a:prstDash val="solid"/>
                  <a:miter/>
                </a:ln>
              </p:spPr>
              <p:txBody>
                <a:bodyPr rtlCol="0" anchor="ctr"/>
                <a:lstStyle/>
                <a:p>
                  <a:endParaRPr lang="en-US"/>
                </a:p>
              </p:txBody>
            </p:sp>
            <p:sp>
              <p:nvSpPr>
                <p:cNvPr id="922" name="Freeform: Shape 921">
                  <a:extLst>
                    <a:ext uri="{FF2B5EF4-FFF2-40B4-BE49-F238E27FC236}">
                      <a16:creationId xmlns:a16="http://schemas.microsoft.com/office/drawing/2014/main" id="{52AAE0D8-2EC6-C215-00D5-AF4B8AA05815}"/>
                    </a:ext>
                  </a:extLst>
                </p:cNvPr>
                <p:cNvSpPr/>
                <p:nvPr/>
              </p:nvSpPr>
              <p:spPr>
                <a:xfrm>
                  <a:off x="9179246" y="5859898"/>
                  <a:ext cx="96465" cy="98590"/>
                </a:xfrm>
                <a:custGeom>
                  <a:avLst/>
                  <a:gdLst>
                    <a:gd name="connsiteX0" fmla="*/ 2351 w 96465"/>
                    <a:gd name="connsiteY0" fmla="*/ 35020 h 98590"/>
                    <a:gd name="connsiteX1" fmla="*/ 62760 w 96465"/>
                    <a:gd name="connsiteY1" fmla="*/ 1883 h 98590"/>
                    <a:gd name="connsiteX2" fmla="*/ 94360 w 96465"/>
                    <a:gd name="connsiteY2" fmla="*/ 62948 h 98590"/>
                    <a:gd name="connsiteX3" fmla="*/ 33808 w 96465"/>
                    <a:gd name="connsiteY3" fmla="*/ 96597 h 98590"/>
                    <a:gd name="connsiteX4" fmla="*/ 2379 w 96465"/>
                    <a:gd name="connsiteY4" fmla="*/ 35049 h 98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5" h="98590">
                      <a:moveTo>
                        <a:pt x="2351" y="35020"/>
                      </a:moveTo>
                      <a:cubicBezTo>
                        <a:pt x="10635" y="8915"/>
                        <a:pt x="37509" y="-5376"/>
                        <a:pt x="62760" y="1883"/>
                      </a:cubicBezTo>
                      <a:cubicBezTo>
                        <a:pt x="87926" y="9370"/>
                        <a:pt x="102075" y="36700"/>
                        <a:pt x="94360" y="62948"/>
                      </a:cubicBezTo>
                      <a:cubicBezTo>
                        <a:pt x="86645" y="89167"/>
                        <a:pt x="59515" y="104255"/>
                        <a:pt x="33808" y="96597"/>
                      </a:cubicBezTo>
                      <a:cubicBezTo>
                        <a:pt x="8016" y="89167"/>
                        <a:pt x="-5877" y="61069"/>
                        <a:pt x="2379" y="35049"/>
                      </a:cubicBezTo>
                      <a:close/>
                    </a:path>
                  </a:pathLst>
                </a:custGeom>
                <a:grpFill/>
                <a:ln w="2845" cap="flat">
                  <a:noFill/>
                  <a:prstDash val="solid"/>
                  <a:miter/>
                </a:ln>
              </p:spPr>
              <p:txBody>
                <a:bodyPr rtlCol="0" anchor="ctr"/>
                <a:lstStyle/>
                <a:p>
                  <a:endParaRPr lang="en-US"/>
                </a:p>
              </p:txBody>
            </p:sp>
            <p:sp>
              <p:nvSpPr>
                <p:cNvPr id="923" name="Freeform: Shape 922">
                  <a:extLst>
                    <a:ext uri="{FF2B5EF4-FFF2-40B4-BE49-F238E27FC236}">
                      <a16:creationId xmlns:a16="http://schemas.microsoft.com/office/drawing/2014/main" id="{837F3219-D07E-92D7-4AE3-EE701460A8B2}"/>
                    </a:ext>
                  </a:extLst>
                </p:cNvPr>
                <p:cNvSpPr/>
                <p:nvPr/>
              </p:nvSpPr>
              <p:spPr>
                <a:xfrm>
                  <a:off x="8962415" y="5789399"/>
                  <a:ext cx="93639" cy="95857"/>
                </a:xfrm>
                <a:custGeom>
                  <a:avLst/>
                  <a:gdLst>
                    <a:gd name="connsiteX0" fmla="*/ 2937 w 93639"/>
                    <a:gd name="connsiteY0" fmla="*/ 32384 h 95857"/>
                    <a:gd name="connsiteX1" fmla="*/ 62890 w 93639"/>
                    <a:gd name="connsiteY1" fmla="*/ 2550 h 95857"/>
                    <a:gd name="connsiteX2" fmla="*/ 90960 w 93639"/>
                    <a:gd name="connsiteY2" fmla="*/ 63386 h 95857"/>
                    <a:gd name="connsiteX3" fmla="*/ 31006 w 93639"/>
                    <a:gd name="connsiteY3" fmla="*/ 93221 h 95857"/>
                    <a:gd name="connsiteX4" fmla="*/ 2937 w 93639"/>
                    <a:gd name="connsiteY4" fmla="*/ 32384 h 9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39" h="95857">
                      <a:moveTo>
                        <a:pt x="2937" y="32384"/>
                      </a:moveTo>
                      <a:cubicBezTo>
                        <a:pt x="11989" y="7446"/>
                        <a:pt x="38835" y="-5934"/>
                        <a:pt x="62890" y="2550"/>
                      </a:cubicBezTo>
                      <a:cubicBezTo>
                        <a:pt x="86946" y="11033"/>
                        <a:pt x="99501" y="38249"/>
                        <a:pt x="90960" y="63386"/>
                      </a:cubicBezTo>
                      <a:cubicBezTo>
                        <a:pt x="82420" y="88524"/>
                        <a:pt x="55574" y="101875"/>
                        <a:pt x="31006" y="93221"/>
                      </a:cubicBezTo>
                      <a:cubicBezTo>
                        <a:pt x="6467" y="84567"/>
                        <a:pt x="-6117" y="57351"/>
                        <a:pt x="2937" y="32384"/>
                      </a:cubicBezTo>
                      <a:close/>
                    </a:path>
                  </a:pathLst>
                </a:custGeom>
                <a:grpFill/>
                <a:ln w="2845" cap="flat">
                  <a:noFill/>
                  <a:prstDash val="solid"/>
                  <a:miter/>
                </a:ln>
              </p:spPr>
              <p:txBody>
                <a:bodyPr rtlCol="0" anchor="ctr"/>
                <a:lstStyle/>
                <a:p>
                  <a:endParaRPr lang="en-US"/>
                </a:p>
              </p:txBody>
            </p:sp>
            <p:sp>
              <p:nvSpPr>
                <p:cNvPr id="924" name="Freeform: Shape 923">
                  <a:extLst>
                    <a:ext uri="{FF2B5EF4-FFF2-40B4-BE49-F238E27FC236}">
                      <a16:creationId xmlns:a16="http://schemas.microsoft.com/office/drawing/2014/main" id="{29FAED31-40F0-CCD1-F423-396C986DF476}"/>
                    </a:ext>
                  </a:extLst>
                </p:cNvPr>
                <p:cNvSpPr/>
                <p:nvPr/>
              </p:nvSpPr>
              <p:spPr>
                <a:xfrm>
                  <a:off x="8748769" y="5710322"/>
                  <a:ext cx="90811" cy="93094"/>
                </a:xfrm>
                <a:custGeom>
                  <a:avLst/>
                  <a:gdLst>
                    <a:gd name="connsiteX0" fmla="*/ 3583 w 90811"/>
                    <a:gd name="connsiteY0" fmla="*/ 29388 h 93094"/>
                    <a:gd name="connsiteX1" fmla="*/ 62712 w 90811"/>
                    <a:gd name="connsiteY1" fmla="*/ 3225 h 93094"/>
                    <a:gd name="connsiteX2" fmla="*/ 87536 w 90811"/>
                    <a:gd name="connsiteY2" fmla="*/ 63066 h 93094"/>
                    <a:gd name="connsiteX3" fmla="*/ 28180 w 90811"/>
                    <a:gd name="connsiteY3" fmla="*/ 89769 h 93094"/>
                    <a:gd name="connsiteX4" fmla="*/ 3555 w 90811"/>
                    <a:gd name="connsiteY4" fmla="*/ 29388 h 9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11" h="93094">
                      <a:moveTo>
                        <a:pt x="3583" y="29388"/>
                      </a:moveTo>
                      <a:cubicBezTo>
                        <a:pt x="13348" y="5588"/>
                        <a:pt x="39823" y="-6141"/>
                        <a:pt x="62712" y="3225"/>
                      </a:cubicBezTo>
                      <a:cubicBezTo>
                        <a:pt x="85515" y="12791"/>
                        <a:pt x="96874" y="38982"/>
                        <a:pt x="87536" y="63066"/>
                      </a:cubicBezTo>
                      <a:cubicBezTo>
                        <a:pt x="78284" y="86951"/>
                        <a:pt x="51467" y="99533"/>
                        <a:pt x="28180" y="89769"/>
                      </a:cubicBezTo>
                      <a:cubicBezTo>
                        <a:pt x="4836" y="80232"/>
                        <a:pt x="-6209" y="53187"/>
                        <a:pt x="3555" y="29388"/>
                      </a:cubicBezTo>
                      <a:close/>
                    </a:path>
                  </a:pathLst>
                </a:custGeom>
                <a:grpFill/>
                <a:ln w="2845" cap="flat">
                  <a:noFill/>
                  <a:prstDash val="solid"/>
                  <a:miter/>
                </a:ln>
              </p:spPr>
              <p:txBody>
                <a:bodyPr rtlCol="0" anchor="ctr"/>
                <a:lstStyle/>
                <a:p>
                  <a:endParaRPr lang="en-US"/>
                </a:p>
              </p:txBody>
            </p:sp>
            <p:sp>
              <p:nvSpPr>
                <p:cNvPr id="925" name="Freeform: Shape 924">
                  <a:extLst>
                    <a:ext uri="{FF2B5EF4-FFF2-40B4-BE49-F238E27FC236}">
                      <a16:creationId xmlns:a16="http://schemas.microsoft.com/office/drawing/2014/main" id="{A8A4D90A-C727-7A70-0B02-E4C0BCDA9362}"/>
                    </a:ext>
                  </a:extLst>
                </p:cNvPr>
                <p:cNvSpPr/>
                <p:nvPr/>
              </p:nvSpPr>
              <p:spPr>
                <a:xfrm>
                  <a:off x="8538547" y="5622586"/>
                  <a:ext cx="88185" cy="89605"/>
                </a:xfrm>
                <a:custGeom>
                  <a:avLst/>
                  <a:gdLst>
                    <a:gd name="connsiteX0" fmla="*/ 4193 w 88185"/>
                    <a:gd name="connsiteY0" fmla="*/ 26680 h 89605"/>
                    <a:gd name="connsiteX1" fmla="*/ 62553 w 88185"/>
                    <a:gd name="connsiteY1" fmla="*/ 3564 h 89605"/>
                    <a:gd name="connsiteX2" fmla="*/ 84275 w 88185"/>
                    <a:gd name="connsiteY2" fmla="*/ 62322 h 89605"/>
                    <a:gd name="connsiteX3" fmla="*/ 25687 w 88185"/>
                    <a:gd name="connsiteY3" fmla="*/ 85951 h 89605"/>
                    <a:gd name="connsiteX4" fmla="*/ 4193 w 88185"/>
                    <a:gd name="connsiteY4" fmla="*/ 26680 h 89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5" h="89605">
                      <a:moveTo>
                        <a:pt x="4193" y="26680"/>
                      </a:moveTo>
                      <a:cubicBezTo>
                        <a:pt x="14642" y="3934"/>
                        <a:pt x="40490" y="-5859"/>
                        <a:pt x="62553" y="3564"/>
                      </a:cubicBezTo>
                      <a:cubicBezTo>
                        <a:pt x="84503" y="13158"/>
                        <a:pt x="94239" y="39491"/>
                        <a:pt x="84275" y="62322"/>
                      </a:cubicBezTo>
                      <a:cubicBezTo>
                        <a:pt x="74311" y="85182"/>
                        <a:pt x="48063" y="95744"/>
                        <a:pt x="25687" y="85951"/>
                      </a:cubicBezTo>
                      <a:cubicBezTo>
                        <a:pt x="3226" y="76357"/>
                        <a:pt x="-6140" y="49255"/>
                        <a:pt x="4193" y="26680"/>
                      </a:cubicBezTo>
                      <a:close/>
                    </a:path>
                  </a:pathLst>
                </a:custGeom>
                <a:grpFill/>
                <a:ln w="2845" cap="flat">
                  <a:noFill/>
                  <a:prstDash val="solid"/>
                  <a:miter/>
                </a:ln>
              </p:spPr>
              <p:txBody>
                <a:bodyPr rtlCol="0" anchor="ctr"/>
                <a:lstStyle/>
                <a:p>
                  <a:endParaRPr lang="en-US"/>
                </a:p>
              </p:txBody>
            </p:sp>
            <p:sp>
              <p:nvSpPr>
                <p:cNvPr id="926" name="Freeform: Shape 925">
                  <a:extLst>
                    <a:ext uri="{FF2B5EF4-FFF2-40B4-BE49-F238E27FC236}">
                      <a16:creationId xmlns:a16="http://schemas.microsoft.com/office/drawing/2014/main" id="{3C8261A4-D466-A30C-8FA0-B4FB7588125D}"/>
                    </a:ext>
                  </a:extLst>
                </p:cNvPr>
                <p:cNvSpPr/>
                <p:nvPr/>
              </p:nvSpPr>
              <p:spPr>
                <a:xfrm>
                  <a:off x="8332264" y="5525654"/>
                  <a:ext cx="85365" cy="86841"/>
                </a:xfrm>
                <a:custGeom>
                  <a:avLst/>
                  <a:gdLst>
                    <a:gd name="connsiteX0" fmla="*/ 4822 w 85365"/>
                    <a:gd name="connsiteY0" fmla="*/ 24486 h 86841"/>
                    <a:gd name="connsiteX1" fmla="*/ 62271 w 85365"/>
                    <a:gd name="connsiteY1" fmla="*/ 4273 h 86841"/>
                    <a:gd name="connsiteX2" fmla="*/ 80775 w 85365"/>
                    <a:gd name="connsiteY2" fmla="*/ 62235 h 86841"/>
                    <a:gd name="connsiteX3" fmla="*/ 23326 w 85365"/>
                    <a:gd name="connsiteY3" fmla="*/ 82447 h 86841"/>
                    <a:gd name="connsiteX4" fmla="*/ 4822 w 85365"/>
                    <a:gd name="connsiteY4" fmla="*/ 24486 h 86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65" h="86841">
                      <a:moveTo>
                        <a:pt x="4822" y="24486"/>
                      </a:moveTo>
                      <a:cubicBezTo>
                        <a:pt x="15782" y="2992"/>
                        <a:pt x="41489" y="-6061"/>
                        <a:pt x="62271" y="4273"/>
                      </a:cubicBezTo>
                      <a:cubicBezTo>
                        <a:pt x="83053" y="14607"/>
                        <a:pt x="91337" y="40542"/>
                        <a:pt x="80775" y="62235"/>
                      </a:cubicBezTo>
                      <a:cubicBezTo>
                        <a:pt x="70214" y="83927"/>
                        <a:pt x="44507" y="92980"/>
                        <a:pt x="23326" y="82447"/>
                      </a:cubicBezTo>
                      <a:cubicBezTo>
                        <a:pt x="2174" y="71942"/>
                        <a:pt x="-6110" y="45979"/>
                        <a:pt x="4822" y="24486"/>
                      </a:cubicBezTo>
                      <a:close/>
                    </a:path>
                  </a:pathLst>
                </a:custGeom>
                <a:grpFill/>
                <a:ln w="2845" cap="flat">
                  <a:noFill/>
                  <a:prstDash val="solid"/>
                  <a:miter/>
                </a:ln>
              </p:spPr>
              <p:txBody>
                <a:bodyPr rtlCol="0" anchor="ctr"/>
                <a:lstStyle/>
                <a:p>
                  <a:endParaRPr lang="en-US"/>
                </a:p>
              </p:txBody>
            </p:sp>
            <p:sp>
              <p:nvSpPr>
                <p:cNvPr id="927" name="Freeform: Shape 926">
                  <a:extLst>
                    <a:ext uri="{FF2B5EF4-FFF2-40B4-BE49-F238E27FC236}">
                      <a16:creationId xmlns:a16="http://schemas.microsoft.com/office/drawing/2014/main" id="{0327DDFC-9C77-4C76-68AD-47E11E967C04}"/>
                    </a:ext>
                  </a:extLst>
                </p:cNvPr>
                <p:cNvSpPr/>
                <p:nvPr/>
              </p:nvSpPr>
              <p:spPr>
                <a:xfrm>
                  <a:off x="8130263" y="5420509"/>
                  <a:ext cx="82393" cy="84123"/>
                </a:xfrm>
                <a:custGeom>
                  <a:avLst/>
                  <a:gdLst>
                    <a:gd name="connsiteX0" fmla="*/ 5524 w 82393"/>
                    <a:gd name="connsiteY0" fmla="*/ 21992 h 84123"/>
                    <a:gd name="connsiteX1" fmla="*/ 61663 w 82393"/>
                    <a:gd name="connsiteY1" fmla="*/ 4997 h 84123"/>
                    <a:gd name="connsiteX2" fmla="*/ 80851 w 82393"/>
                    <a:gd name="connsiteY2" fmla="*/ 29906 h 84123"/>
                    <a:gd name="connsiteX3" fmla="*/ 77178 w 82393"/>
                    <a:gd name="connsiteY3" fmla="*/ 61791 h 84123"/>
                    <a:gd name="connsiteX4" fmla="*/ 52325 w 82393"/>
                    <a:gd name="connsiteY4" fmla="*/ 82373 h 84123"/>
                    <a:gd name="connsiteX5" fmla="*/ 20925 w 82393"/>
                    <a:gd name="connsiteY5" fmla="*/ 78986 h 84123"/>
                    <a:gd name="connsiteX6" fmla="*/ 5524 w 82393"/>
                    <a:gd name="connsiteY6" fmla="*/ 21992 h 8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93" h="84123">
                      <a:moveTo>
                        <a:pt x="5524" y="21992"/>
                      </a:moveTo>
                      <a:cubicBezTo>
                        <a:pt x="16939" y="1666"/>
                        <a:pt x="42077" y="-5935"/>
                        <a:pt x="61663" y="4997"/>
                      </a:cubicBezTo>
                      <a:cubicBezTo>
                        <a:pt x="71456" y="10491"/>
                        <a:pt x="78061" y="19572"/>
                        <a:pt x="80851" y="29906"/>
                      </a:cubicBezTo>
                      <a:cubicBezTo>
                        <a:pt x="83669" y="40155"/>
                        <a:pt x="82730" y="51514"/>
                        <a:pt x="77178" y="61791"/>
                      </a:cubicBezTo>
                      <a:cubicBezTo>
                        <a:pt x="71655" y="72011"/>
                        <a:pt x="62517" y="79242"/>
                        <a:pt x="52325" y="82373"/>
                      </a:cubicBezTo>
                      <a:cubicBezTo>
                        <a:pt x="42162" y="85448"/>
                        <a:pt x="30889" y="84565"/>
                        <a:pt x="20925" y="78986"/>
                      </a:cubicBezTo>
                      <a:cubicBezTo>
                        <a:pt x="997" y="67854"/>
                        <a:pt x="-5921" y="42319"/>
                        <a:pt x="5524" y="21992"/>
                      </a:cubicBezTo>
                      <a:close/>
                    </a:path>
                  </a:pathLst>
                </a:custGeom>
                <a:grpFill/>
                <a:ln w="2845" cap="flat">
                  <a:noFill/>
                  <a:prstDash val="solid"/>
                  <a:miter/>
                </a:ln>
              </p:spPr>
              <p:txBody>
                <a:bodyPr rtlCol="0" anchor="ctr"/>
                <a:lstStyle/>
                <a:p>
                  <a:endParaRPr lang="en-US"/>
                </a:p>
              </p:txBody>
            </p:sp>
            <p:sp>
              <p:nvSpPr>
                <p:cNvPr id="928" name="Freeform: Shape 927">
                  <a:extLst>
                    <a:ext uri="{FF2B5EF4-FFF2-40B4-BE49-F238E27FC236}">
                      <a16:creationId xmlns:a16="http://schemas.microsoft.com/office/drawing/2014/main" id="{18B83BF7-C7E1-4DCC-F254-0E29880B4103}"/>
                    </a:ext>
                  </a:extLst>
                </p:cNvPr>
                <p:cNvSpPr/>
                <p:nvPr/>
              </p:nvSpPr>
              <p:spPr>
                <a:xfrm>
                  <a:off x="7932681" y="5307338"/>
                  <a:ext cx="79852" cy="80766"/>
                </a:xfrm>
                <a:custGeom>
                  <a:avLst/>
                  <a:gdLst>
                    <a:gd name="connsiteX0" fmla="*/ 6191 w 79852"/>
                    <a:gd name="connsiteY0" fmla="*/ 19668 h 80766"/>
                    <a:gd name="connsiteX1" fmla="*/ 31073 w 79852"/>
                    <a:gd name="connsiteY1" fmla="*/ 1221 h 80766"/>
                    <a:gd name="connsiteX2" fmla="*/ 60993 w 79852"/>
                    <a:gd name="connsiteY2" fmla="*/ 5576 h 80766"/>
                    <a:gd name="connsiteX3" fmla="*/ 73946 w 79852"/>
                    <a:gd name="connsiteY3" fmla="*/ 60577 h 80766"/>
                    <a:gd name="connsiteX4" fmla="*/ 18774 w 79852"/>
                    <a:gd name="connsiteY4" fmla="*/ 75295 h 80766"/>
                    <a:gd name="connsiteX5" fmla="*/ 982 w 79852"/>
                    <a:gd name="connsiteY5" fmla="*/ 50385 h 80766"/>
                    <a:gd name="connsiteX6" fmla="*/ 6191 w 79852"/>
                    <a:gd name="connsiteY6" fmla="*/ 19668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52" h="80766">
                      <a:moveTo>
                        <a:pt x="6191" y="19668"/>
                      </a:moveTo>
                      <a:cubicBezTo>
                        <a:pt x="12084" y="10074"/>
                        <a:pt x="21166" y="3754"/>
                        <a:pt x="31073" y="1221"/>
                      </a:cubicBezTo>
                      <a:cubicBezTo>
                        <a:pt x="41008" y="-1342"/>
                        <a:pt x="51570" y="139"/>
                        <a:pt x="60993" y="5576"/>
                      </a:cubicBezTo>
                      <a:cubicBezTo>
                        <a:pt x="79640" y="16594"/>
                        <a:pt x="85447" y="41219"/>
                        <a:pt x="73946" y="60577"/>
                      </a:cubicBezTo>
                      <a:cubicBezTo>
                        <a:pt x="62445" y="79935"/>
                        <a:pt x="37763" y="86511"/>
                        <a:pt x="18774" y="75295"/>
                      </a:cubicBezTo>
                      <a:cubicBezTo>
                        <a:pt x="9237" y="69801"/>
                        <a:pt x="3259" y="60435"/>
                        <a:pt x="982" y="50385"/>
                      </a:cubicBezTo>
                      <a:cubicBezTo>
                        <a:pt x="-1267" y="40279"/>
                        <a:pt x="298" y="29262"/>
                        <a:pt x="6191" y="19668"/>
                      </a:cubicBezTo>
                      <a:close/>
                    </a:path>
                  </a:pathLst>
                </a:custGeom>
                <a:grpFill/>
                <a:ln w="2845" cap="flat">
                  <a:noFill/>
                  <a:prstDash val="solid"/>
                  <a:miter/>
                </a:ln>
              </p:spPr>
              <p:txBody>
                <a:bodyPr rtlCol="0" anchor="ctr"/>
                <a:lstStyle/>
                <a:p>
                  <a:endParaRPr lang="en-US"/>
                </a:p>
              </p:txBody>
            </p:sp>
            <p:sp>
              <p:nvSpPr>
                <p:cNvPr id="929" name="Freeform: Shape 928">
                  <a:extLst>
                    <a:ext uri="{FF2B5EF4-FFF2-40B4-BE49-F238E27FC236}">
                      <a16:creationId xmlns:a16="http://schemas.microsoft.com/office/drawing/2014/main" id="{D7045D7F-D16A-E5CB-A432-61595D4E33C8}"/>
                    </a:ext>
                  </a:extLst>
                </p:cNvPr>
                <p:cNvSpPr/>
                <p:nvPr/>
              </p:nvSpPr>
              <p:spPr>
                <a:xfrm>
                  <a:off x="7740035" y="5185740"/>
                  <a:ext cx="77121" cy="77782"/>
                </a:xfrm>
                <a:custGeom>
                  <a:avLst/>
                  <a:gdLst>
                    <a:gd name="connsiteX0" fmla="*/ 6791 w 77121"/>
                    <a:gd name="connsiteY0" fmla="*/ 17856 h 77782"/>
                    <a:gd name="connsiteX1" fmla="*/ 60368 w 77121"/>
                    <a:gd name="connsiteY1" fmla="*/ 6070 h 77782"/>
                    <a:gd name="connsiteX2" fmla="*/ 70531 w 77121"/>
                    <a:gd name="connsiteY2" fmla="*/ 59789 h 77782"/>
                    <a:gd name="connsiteX3" fmla="*/ 16954 w 77121"/>
                    <a:gd name="connsiteY3" fmla="*/ 71575 h 77782"/>
                    <a:gd name="connsiteX4" fmla="*/ 6791 w 77121"/>
                    <a:gd name="connsiteY4" fmla="*/ 17856 h 7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21" h="77782">
                      <a:moveTo>
                        <a:pt x="6791" y="17856"/>
                      </a:moveTo>
                      <a:cubicBezTo>
                        <a:pt x="18918" y="-136"/>
                        <a:pt x="42917" y="-5403"/>
                        <a:pt x="60368" y="6070"/>
                      </a:cubicBezTo>
                      <a:cubicBezTo>
                        <a:pt x="77819" y="17571"/>
                        <a:pt x="82374" y="41627"/>
                        <a:pt x="70531" y="59789"/>
                      </a:cubicBezTo>
                      <a:cubicBezTo>
                        <a:pt x="58688" y="77981"/>
                        <a:pt x="34689" y="83247"/>
                        <a:pt x="16954" y="71575"/>
                      </a:cubicBezTo>
                      <a:cubicBezTo>
                        <a:pt x="-782" y="59903"/>
                        <a:pt x="-5337" y="35848"/>
                        <a:pt x="6791" y="17856"/>
                      </a:cubicBezTo>
                      <a:close/>
                    </a:path>
                  </a:pathLst>
                </a:custGeom>
                <a:grpFill/>
                <a:ln w="2845" cap="flat">
                  <a:noFill/>
                  <a:prstDash val="solid"/>
                  <a:miter/>
                </a:ln>
              </p:spPr>
              <p:txBody>
                <a:bodyPr rtlCol="0" anchor="ctr"/>
                <a:lstStyle/>
                <a:p>
                  <a:endParaRPr lang="en-US"/>
                </a:p>
              </p:txBody>
            </p:sp>
            <p:sp>
              <p:nvSpPr>
                <p:cNvPr id="930" name="Freeform: Shape 929">
                  <a:extLst>
                    <a:ext uri="{FF2B5EF4-FFF2-40B4-BE49-F238E27FC236}">
                      <a16:creationId xmlns:a16="http://schemas.microsoft.com/office/drawing/2014/main" id="{190C9782-91F2-9F06-CE18-0E46687E6410}"/>
                    </a:ext>
                  </a:extLst>
                </p:cNvPr>
                <p:cNvSpPr/>
                <p:nvPr/>
              </p:nvSpPr>
              <p:spPr>
                <a:xfrm>
                  <a:off x="7552716" y="5056320"/>
                  <a:ext cx="74114" cy="75062"/>
                </a:xfrm>
                <a:custGeom>
                  <a:avLst/>
                  <a:gdLst>
                    <a:gd name="connsiteX0" fmla="*/ 7472 w 74114"/>
                    <a:gd name="connsiteY0" fmla="*/ 15810 h 75062"/>
                    <a:gd name="connsiteX1" fmla="*/ 59341 w 74114"/>
                    <a:gd name="connsiteY1" fmla="*/ 6814 h 75062"/>
                    <a:gd name="connsiteX2" fmla="*/ 66828 w 74114"/>
                    <a:gd name="connsiteY2" fmla="*/ 59110 h 75062"/>
                    <a:gd name="connsiteX3" fmla="*/ 14959 w 74114"/>
                    <a:gd name="connsiteY3" fmla="*/ 68106 h 75062"/>
                    <a:gd name="connsiteX4" fmla="*/ 7472 w 74114"/>
                    <a:gd name="connsiteY4" fmla="*/ 15810 h 7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14" h="75062">
                      <a:moveTo>
                        <a:pt x="7472" y="15810"/>
                      </a:moveTo>
                      <a:cubicBezTo>
                        <a:pt x="19855" y="-1015"/>
                        <a:pt x="43086" y="-5057"/>
                        <a:pt x="59341" y="6814"/>
                      </a:cubicBezTo>
                      <a:cubicBezTo>
                        <a:pt x="75596" y="18685"/>
                        <a:pt x="78955" y="42086"/>
                        <a:pt x="66828" y="59110"/>
                      </a:cubicBezTo>
                      <a:cubicBezTo>
                        <a:pt x="54700" y="76134"/>
                        <a:pt x="31499" y="80177"/>
                        <a:pt x="14959" y="68106"/>
                      </a:cubicBezTo>
                      <a:cubicBezTo>
                        <a:pt x="-1553" y="56064"/>
                        <a:pt x="-4912" y="32634"/>
                        <a:pt x="7472" y="15810"/>
                      </a:cubicBezTo>
                      <a:close/>
                    </a:path>
                  </a:pathLst>
                </a:custGeom>
                <a:grpFill/>
                <a:ln w="2845" cap="flat">
                  <a:noFill/>
                  <a:prstDash val="solid"/>
                  <a:miter/>
                </a:ln>
              </p:spPr>
              <p:txBody>
                <a:bodyPr rtlCol="0" anchor="ctr"/>
                <a:lstStyle/>
                <a:p>
                  <a:endParaRPr lang="en-US"/>
                </a:p>
              </p:txBody>
            </p:sp>
            <p:sp>
              <p:nvSpPr>
                <p:cNvPr id="931" name="Freeform: Shape 930">
                  <a:extLst>
                    <a:ext uri="{FF2B5EF4-FFF2-40B4-BE49-F238E27FC236}">
                      <a16:creationId xmlns:a16="http://schemas.microsoft.com/office/drawing/2014/main" id="{2F97782C-6262-C4C9-CF95-C3D4B25033C1}"/>
                    </a:ext>
                  </a:extLst>
                </p:cNvPr>
                <p:cNvSpPr/>
                <p:nvPr/>
              </p:nvSpPr>
              <p:spPr>
                <a:xfrm>
                  <a:off x="7370767" y="4919466"/>
                  <a:ext cx="71388" cy="72045"/>
                </a:xfrm>
                <a:custGeom>
                  <a:avLst/>
                  <a:gdLst>
                    <a:gd name="connsiteX0" fmla="*/ 8135 w 71388"/>
                    <a:gd name="connsiteY0" fmla="*/ 13938 h 72045"/>
                    <a:gd name="connsiteX1" fmla="*/ 58153 w 71388"/>
                    <a:gd name="connsiteY1" fmla="*/ 7504 h 72045"/>
                    <a:gd name="connsiteX2" fmla="*/ 63562 w 71388"/>
                    <a:gd name="connsiteY2" fmla="*/ 57693 h 72045"/>
                    <a:gd name="connsiteX3" fmla="*/ 13116 w 71388"/>
                    <a:gd name="connsiteY3" fmla="*/ 64640 h 72045"/>
                    <a:gd name="connsiteX4" fmla="*/ 8135 w 71388"/>
                    <a:gd name="connsiteY4" fmla="*/ 13909 h 72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88" h="72045">
                      <a:moveTo>
                        <a:pt x="8135" y="13938"/>
                      </a:moveTo>
                      <a:cubicBezTo>
                        <a:pt x="20689" y="-1748"/>
                        <a:pt x="43093" y="-4623"/>
                        <a:pt x="58153" y="7504"/>
                      </a:cubicBezTo>
                      <a:cubicBezTo>
                        <a:pt x="73298" y="19546"/>
                        <a:pt x="75917" y="41780"/>
                        <a:pt x="63562" y="57693"/>
                      </a:cubicBezTo>
                      <a:cubicBezTo>
                        <a:pt x="51292" y="73522"/>
                        <a:pt x="28518" y="76881"/>
                        <a:pt x="13116" y="64640"/>
                      </a:cubicBezTo>
                      <a:cubicBezTo>
                        <a:pt x="-2199" y="52313"/>
                        <a:pt x="-4420" y="29595"/>
                        <a:pt x="8135" y="13909"/>
                      </a:cubicBezTo>
                      <a:close/>
                    </a:path>
                  </a:pathLst>
                </a:custGeom>
                <a:grpFill/>
                <a:ln w="2845" cap="flat">
                  <a:noFill/>
                  <a:prstDash val="solid"/>
                  <a:miter/>
                </a:ln>
              </p:spPr>
              <p:txBody>
                <a:bodyPr rtlCol="0" anchor="ctr"/>
                <a:lstStyle/>
                <a:p>
                  <a:endParaRPr lang="en-US"/>
                </a:p>
              </p:txBody>
            </p:sp>
            <p:sp>
              <p:nvSpPr>
                <p:cNvPr id="932" name="Freeform: Shape 931">
                  <a:extLst>
                    <a:ext uri="{FF2B5EF4-FFF2-40B4-BE49-F238E27FC236}">
                      <a16:creationId xmlns:a16="http://schemas.microsoft.com/office/drawing/2014/main" id="{5438D553-03A6-32AD-0FCD-F8C01087E4B1}"/>
                    </a:ext>
                  </a:extLst>
                </p:cNvPr>
                <p:cNvSpPr/>
                <p:nvPr/>
              </p:nvSpPr>
              <p:spPr>
                <a:xfrm>
                  <a:off x="7194553" y="4775246"/>
                  <a:ext cx="68859" cy="68817"/>
                </a:xfrm>
                <a:custGeom>
                  <a:avLst/>
                  <a:gdLst>
                    <a:gd name="connsiteX0" fmla="*/ 8642 w 68859"/>
                    <a:gd name="connsiteY0" fmla="*/ 12400 h 68817"/>
                    <a:gd name="connsiteX1" fmla="*/ 57209 w 68859"/>
                    <a:gd name="connsiteY1" fmla="*/ 7817 h 68817"/>
                    <a:gd name="connsiteX2" fmla="*/ 60398 w 68859"/>
                    <a:gd name="connsiteY2" fmla="*/ 56241 h 68817"/>
                    <a:gd name="connsiteX3" fmla="*/ 11802 w 68859"/>
                    <a:gd name="connsiteY3" fmla="*/ 60882 h 68817"/>
                    <a:gd name="connsiteX4" fmla="*/ 8671 w 68859"/>
                    <a:gd name="connsiteY4" fmla="*/ 12429 h 6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59" h="68817">
                      <a:moveTo>
                        <a:pt x="8642" y="12400"/>
                      </a:moveTo>
                      <a:cubicBezTo>
                        <a:pt x="21225" y="-2090"/>
                        <a:pt x="43032" y="-4225"/>
                        <a:pt x="57209" y="7817"/>
                      </a:cubicBezTo>
                      <a:cubicBezTo>
                        <a:pt x="71415" y="19830"/>
                        <a:pt x="72810" y="41495"/>
                        <a:pt x="60398" y="56241"/>
                      </a:cubicBezTo>
                      <a:cubicBezTo>
                        <a:pt x="47957" y="70988"/>
                        <a:pt x="26207" y="73066"/>
                        <a:pt x="11802" y="60882"/>
                      </a:cubicBezTo>
                      <a:cubicBezTo>
                        <a:pt x="-2574" y="48697"/>
                        <a:pt x="-4054" y="27062"/>
                        <a:pt x="8671" y="12429"/>
                      </a:cubicBezTo>
                      <a:close/>
                    </a:path>
                  </a:pathLst>
                </a:custGeom>
                <a:grpFill/>
                <a:ln w="2845" cap="flat">
                  <a:noFill/>
                  <a:prstDash val="solid"/>
                  <a:miter/>
                </a:ln>
              </p:spPr>
              <p:txBody>
                <a:bodyPr rtlCol="0" anchor="ctr"/>
                <a:lstStyle/>
                <a:p>
                  <a:endParaRPr lang="en-US"/>
                </a:p>
              </p:txBody>
            </p:sp>
            <p:sp>
              <p:nvSpPr>
                <p:cNvPr id="933" name="Freeform: Shape 932">
                  <a:extLst>
                    <a:ext uri="{FF2B5EF4-FFF2-40B4-BE49-F238E27FC236}">
                      <a16:creationId xmlns:a16="http://schemas.microsoft.com/office/drawing/2014/main" id="{82E7CB5B-DB45-A1C1-E945-C34B235E06D7}"/>
                    </a:ext>
                  </a:extLst>
                </p:cNvPr>
                <p:cNvSpPr/>
                <p:nvPr/>
              </p:nvSpPr>
              <p:spPr>
                <a:xfrm>
                  <a:off x="7024757" y="4623608"/>
                  <a:ext cx="65851" cy="66040"/>
                </a:xfrm>
                <a:custGeom>
                  <a:avLst/>
                  <a:gdLst>
                    <a:gd name="connsiteX0" fmla="*/ 9224 w 65851"/>
                    <a:gd name="connsiteY0" fmla="*/ 10822 h 66040"/>
                    <a:gd name="connsiteX1" fmla="*/ 55770 w 65851"/>
                    <a:gd name="connsiteY1" fmla="*/ 8459 h 66040"/>
                    <a:gd name="connsiteX2" fmla="*/ 56766 w 65851"/>
                    <a:gd name="connsiteY2" fmla="*/ 55090 h 66040"/>
                    <a:gd name="connsiteX3" fmla="*/ 10220 w 65851"/>
                    <a:gd name="connsiteY3" fmla="*/ 57453 h 66040"/>
                    <a:gd name="connsiteX4" fmla="*/ 9224 w 65851"/>
                    <a:gd name="connsiteY4" fmla="*/ 10822 h 66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51" h="66040">
                      <a:moveTo>
                        <a:pt x="9224" y="10822"/>
                      </a:moveTo>
                      <a:cubicBezTo>
                        <a:pt x="21892" y="-2615"/>
                        <a:pt x="42731" y="-3697"/>
                        <a:pt x="55770" y="8459"/>
                      </a:cubicBezTo>
                      <a:cubicBezTo>
                        <a:pt x="68808" y="20587"/>
                        <a:pt x="69264" y="41482"/>
                        <a:pt x="56766" y="55090"/>
                      </a:cubicBezTo>
                      <a:cubicBezTo>
                        <a:pt x="44268" y="68698"/>
                        <a:pt x="23430" y="69780"/>
                        <a:pt x="10220" y="57453"/>
                      </a:cubicBezTo>
                      <a:cubicBezTo>
                        <a:pt x="-3017" y="45155"/>
                        <a:pt x="-3445" y="24259"/>
                        <a:pt x="9224" y="10822"/>
                      </a:cubicBezTo>
                      <a:close/>
                    </a:path>
                  </a:pathLst>
                </a:custGeom>
                <a:grpFill/>
                <a:ln w="2845" cap="flat">
                  <a:noFill/>
                  <a:prstDash val="solid"/>
                  <a:miter/>
                </a:ln>
              </p:spPr>
              <p:txBody>
                <a:bodyPr rtlCol="0" anchor="ctr"/>
                <a:lstStyle/>
                <a:p>
                  <a:endParaRPr lang="en-US"/>
                </a:p>
              </p:txBody>
            </p:sp>
            <p:sp>
              <p:nvSpPr>
                <p:cNvPr id="934" name="Freeform: Shape 933">
                  <a:extLst>
                    <a:ext uri="{FF2B5EF4-FFF2-40B4-BE49-F238E27FC236}">
                      <a16:creationId xmlns:a16="http://schemas.microsoft.com/office/drawing/2014/main" id="{5DD591A3-89E7-CAF9-DB14-DE6FCAE6EA49}"/>
                    </a:ext>
                  </a:extLst>
                </p:cNvPr>
                <p:cNvSpPr/>
                <p:nvPr/>
              </p:nvSpPr>
              <p:spPr>
                <a:xfrm>
                  <a:off x="6861184" y="4465282"/>
                  <a:ext cx="62833" cy="63332"/>
                </a:xfrm>
                <a:custGeom>
                  <a:avLst/>
                  <a:gdLst>
                    <a:gd name="connsiteX0" fmla="*/ 9759 w 62833"/>
                    <a:gd name="connsiteY0" fmla="*/ 9356 h 63332"/>
                    <a:gd name="connsiteX1" fmla="*/ 54198 w 62833"/>
                    <a:gd name="connsiteY1" fmla="*/ 9071 h 63332"/>
                    <a:gd name="connsiteX2" fmla="*/ 62824 w 62833"/>
                    <a:gd name="connsiteY2" fmla="*/ 31334 h 63332"/>
                    <a:gd name="connsiteX3" fmla="*/ 53287 w 62833"/>
                    <a:gd name="connsiteY3" fmla="*/ 53738 h 63332"/>
                    <a:gd name="connsiteX4" fmla="*/ 30825 w 62833"/>
                    <a:gd name="connsiteY4" fmla="*/ 63332 h 63332"/>
                    <a:gd name="connsiteX5" fmla="*/ 8762 w 62833"/>
                    <a:gd name="connsiteY5" fmla="*/ 54137 h 63332"/>
                    <a:gd name="connsiteX6" fmla="*/ 9787 w 62833"/>
                    <a:gd name="connsiteY6" fmla="*/ 9385 h 63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33" h="63332">
                      <a:moveTo>
                        <a:pt x="9759" y="9356"/>
                      </a:moveTo>
                      <a:cubicBezTo>
                        <a:pt x="22398" y="-2999"/>
                        <a:pt x="42270" y="-3141"/>
                        <a:pt x="54198" y="9071"/>
                      </a:cubicBezTo>
                      <a:cubicBezTo>
                        <a:pt x="60147" y="15164"/>
                        <a:pt x="63023" y="23220"/>
                        <a:pt x="62824" y="31334"/>
                      </a:cubicBezTo>
                      <a:cubicBezTo>
                        <a:pt x="62624" y="39447"/>
                        <a:pt x="59550" y="47447"/>
                        <a:pt x="53287" y="53738"/>
                      </a:cubicBezTo>
                      <a:cubicBezTo>
                        <a:pt x="47081" y="59972"/>
                        <a:pt x="38853" y="63275"/>
                        <a:pt x="30825" y="63332"/>
                      </a:cubicBezTo>
                      <a:cubicBezTo>
                        <a:pt x="22797" y="63389"/>
                        <a:pt x="14798" y="60314"/>
                        <a:pt x="8762" y="54137"/>
                      </a:cubicBezTo>
                      <a:cubicBezTo>
                        <a:pt x="-3308" y="41781"/>
                        <a:pt x="-2853" y="21740"/>
                        <a:pt x="9787" y="9385"/>
                      </a:cubicBezTo>
                      <a:close/>
                    </a:path>
                  </a:pathLst>
                </a:custGeom>
                <a:grpFill/>
                <a:ln w="2845" cap="flat">
                  <a:noFill/>
                  <a:prstDash val="solid"/>
                  <a:miter/>
                </a:ln>
              </p:spPr>
              <p:txBody>
                <a:bodyPr rtlCol="0" anchor="ctr"/>
                <a:lstStyle/>
                <a:p>
                  <a:endParaRPr lang="en-US"/>
                </a:p>
              </p:txBody>
            </p:sp>
            <p:sp>
              <p:nvSpPr>
                <p:cNvPr id="935" name="Freeform: Shape 934">
                  <a:extLst>
                    <a:ext uri="{FF2B5EF4-FFF2-40B4-BE49-F238E27FC236}">
                      <a16:creationId xmlns:a16="http://schemas.microsoft.com/office/drawing/2014/main" id="{3A64834D-A77D-6317-C6C3-74BDB56FBCAA}"/>
                    </a:ext>
                  </a:extLst>
                </p:cNvPr>
                <p:cNvSpPr/>
                <p:nvPr/>
              </p:nvSpPr>
              <p:spPr>
                <a:xfrm>
                  <a:off x="6704010" y="4300555"/>
                  <a:ext cx="60449" cy="59971"/>
                </a:xfrm>
                <a:custGeom>
                  <a:avLst/>
                  <a:gdLst>
                    <a:gd name="connsiteX0" fmla="*/ 10300 w 60449"/>
                    <a:gd name="connsiteY0" fmla="*/ 8028 h 59971"/>
                    <a:gd name="connsiteX1" fmla="*/ 52775 w 60449"/>
                    <a:gd name="connsiteY1" fmla="*/ 9394 h 59971"/>
                    <a:gd name="connsiteX2" fmla="*/ 50441 w 60449"/>
                    <a:gd name="connsiteY2" fmla="*/ 51698 h 59971"/>
                    <a:gd name="connsiteX3" fmla="*/ 7681 w 60449"/>
                    <a:gd name="connsiteY3" fmla="*/ 50588 h 59971"/>
                    <a:gd name="connsiteX4" fmla="*/ 10300 w 60449"/>
                    <a:gd name="connsiteY4" fmla="*/ 8028 h 59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9" h="59971">
                      <a:moveTo>
                        <a:pt x="10300" y="8028"/>
                      </a:moveTo>
                      <a:cubicBezTo>
                        <a:pt x="22884" y="-3331"/>
                        <a:pt x="41587" y="-2420"/>
                        <a:pt x="52775" y="9394"/>
                      </a:cubicBezTo>
                      <a:cubicBezTo>
                        <a:pt x="63849" y="21294"/>
                        <a:pt x="62825" y="40254"/>
                        <a:pt x="50441" y="51698"/>
                      </a:cubicBezTo>
                      <a:cubicBezTo>
                        <a:pt x="38057" y="63142"/>
                        <a:pt x="18926" y="62658"/>
                        <a:pt x="7681" y="50588"/>
                      </a:cubicBezTo>
                      <a:cubicBezTo>
                        <a:pt x="-3649" y="38631"/>
                        <a:pt x="-2169" y="19273"/>
                        <a:pt x="10300" y="8028"/>
                      </a:cubicBezTo>
                      <a:close/>
                    </a:path>
                  </a:pathLst>
                </a:custGeom>
                <a:grpFill/>
                <a:ln w="2845" cap="flat">
                  <a:noFill/>
                  <a:prstDash val="solid"/>
                  <a:miter/>
                </a:ln>
              </p:spPr>
              <p:txBody>
                <a:bodyPr rtlCol="0" anchor="ctr"/>
                <a:lstStyle/>
                <a:p>
                  <a:endParaRPr lang="en-US"/>
                </a:p>
              </p:txBody>
            </p:sp>
            <p:sp>
              <p:nvSpPr>
                <p:cNvPr id="936" name="Freeform: Shape 935">
                  <a:extLst>
                    <a:ext uri="{FF2B5EF4-FFF2-40B4-BE49-F238E27FC236}">
                      <a16:creationId xmlns:a16="http://schemas.microsoft.com/office/drawing/2014/main" id="{5999ABA9-8610-2A86-2313-CEE3C989E120}"/>
                    </a:ext>
                  </a:extLst>
                </p:cNvPr>
                <p:cNvSpPr/>
                <p:nvPr/>
              </p:nvSpPr>
              <p:spPr>
                <a:xfrm>
                  <a:off x="6554195" y="4129150"/>
                  <a:ext cx="57515" cy="57122"/>
                </a:xfrm>
                <a:custGeom>
                  <a:avLst/>
                  <a:gdLst>
                    <a:gd name="connsiteX0" fmla="*/ 10572 w 57515"/>
                    <a:gd name="connsiteY0" fmla="*/ 6944 h 57122"/>
                    <a:gd name="connsiteX1" fmla="*/ 51054 w 57515"/>
                    <a:gd name="connsiteY1" fmla="*/ 9790 h 57122"/>
                    <a:gd name="connsiteX2" fmla="*/ 47040 w 57515"/>
                    <a:gd name="connsiteY2" fmla="*/ 50073 h 57122"/>
                    <a:gd name="connsiteX3" fmla="*/ 6558 w 57515"/>
                    <a:gd name="connsiteY3" fmla="*/ 47226 h 57122"/>
                    <a:gd name="connsiteX4" fmla="*/ 10572 w 57515"/>
                    <a:gd name="connsiteY4" fmla="*/ 6944 h 57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15" h="57122">
                      <a:moveTo>
                        <a:pt x="10572" y="6944"/>
                      </a:moveTo>
                      <a:cubicBezTo>
                        <a:pt x="22927" y="-3333"/>
                        <a:pt x="41061" y="-2052"/>
                        <a:pt x="51054" y="9790"/>
                      </a:cubicBezTo>
                      <a:cubicBezTo>
                        <a:pt x="61046" y="21633"/>
                        <a:pt x="59253" y="39654"/>
                        <a:pt x="47040" y="50073"/>
                      </a:cubicBezTo>
                      <a:cubicBezTo>
                        <a:pt x="34798" y="60492"/>
                        <a:pt x="16692" y="59211"/>
                        <a:pt x="6558" y="47226"/>
                      </a:cubicBezTo>
                      <a:cubicBezTo>
                        <a:pt x="-3577" y="35241"/>
                        <a:pt x="-1755" y="17221"/>
                        <a:pt x="10572" y="6944"/>
                      </a:cubicBezTo>
                      <a:close/>
                    </a:path>
                  </a:pathLst>
                </a:custGeom>
                <a:grpFill/>
                <a:ln w="2845" cap="flat">
                  <a:noFill/>
                  <a:prstDash val="solid"/>
                  <a:miter/>
                </a:ln>
              </p:spPr>
              <p:txBody>
                <a:bodyPr rtlCol="0" anchor="ctr"/>
                <a:lstStyle/>
                <a:p>
                  <a:endParaRPr lang="en-US"/>
                </a:p>
              </p:txBody>
            </p:sp>
            <p:sp>
              <p:nvSpPr>
                <p:cNvPr id="937" name="Freeform: Shape 936">
                  <a:extLst>
                    <a:ext uri="{FF2B5EF4-FFF2-40B4-BE49-F238E27FC236}">
                      <a16:creationId xmlns:a16="http://schemas.microsoft.com/office/drawing/2014/main" id="{25F25518-5D9C-128A-B312-4A2242B8DDED}"/>
                    </a:ext>
                  </a:extLst>
                </p:cNvPr>
                <p:cNvSpPr/>
                <p:nvPr/>
              </p:nvSpPr>
              <p:spPr>
                <a:xfrm>
                  <a:off x="6411422" y="3951783"/>
                  <a:ext cx="54542" cy="54342"/>
                </a:xfrm>
                <a:custGeom>
                  <a:avLst/>
                  <a:gdLst>
                    <a:gd name="connsiteX0" fmla="*/ 11004 w 54542"/>
                    <a:gd name="connsiteY0" fmla="*/ 5843 h 54342"/>
                    <a:gd name="connsiteX1" fmla="*/ 49151 w 54542"/>
                    <a:gd name="connsiteY1" fmla="*/ 10227 h 54342"/>
                    <a:gd name="connsiteX2" fmla="*/ 43629 w 54542"/>
                    <a:gd name="connsiteY2" fmla="*/ 48403 h 54342"/>
                    <a:gd name="connsiteX3" fmla="*/ 5453 w 54542"/>
                    <a:gd name="connsiteY3" fmla="*/ 44019 h 54342"/>
                    <a:gd name="connsiteX4" fmla="*/ 10975 w 54542"/>
                    <a:gd name="connsiteY4" fmla="*/ 5843 h 54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2" h="54342">
                      <a:moveTo>
                        <a:pt x="11004" y="5843"/>
                      </a:moveTo>
                      <a:cubicBezTo>
                        <a:pt x="23131" y="-3409"/>
                        <a:pt x="40212" y="-1473"/>
                        <a:pt x="49151" y="10227"/>
                      </a:cubicBezTo>
                      <a:cubicBezTo>
                        <a:pt x="58119" y="21899"/>
                        <a:pt x="55642" y="39009"/>
                        <a:pt x="43629" y="48403"/>
                      </a:cubicBezTo>
                      <a:cubicBezTo>
                        <a:pt x="31615" y="57798"/>
                        <a:pt x="14534" y="55834"/>
                        <a:pt x="5453" y="44019"/>
                      </a:cubicBezTo>
                      <a:cubicBezTo>
                        <a:pt x="-3600" y="32205"/>
                        <a:pt x="-1124" y="15095"/>
                        <a:pt x="10975" y="5843"/>
                      </a:cubicBezTo>
                      <a:close/>
                    </a:path>
                  </a:pathLst>
                </a:custGeom>
                <a:grpFill/>
                <a:ln w="2845" cap="flat">
                  <a:noFill/>
                  <a:prstDash val="solid"/>
                  <a:miter/>
                </a:ln>
              </p:spPr>
              <p:txBody>
                <a:bodyPr rtlCol="0" anchor="ctr"/>
                <a:lstStyle/>
                <a:p>
                  <a:endParaRPr lang="en-US"/>
                </a:p>
              </p:txBody>
            </p:sp>
            <p:sp>
              <p:nvSpPr>
                <p:cNvPr id="938" name="Freeform: Shape 937">
                  <a:extLst>
                    <a:ext uri="{FF2B5EF4-FFF2-40B4-BE49-F238E27FC236}">
                      <a16:creationId xmlns:a16="http://schemas.microsoft.com/office/drawing/2014/main" id="{7545B196-6479-8C95-C6AF-576032E9A591}"/>
                    </a:ext>
                  </a:extLst>
                </p:cNvPr>
                <p:cNvSpPr/>
                <p:nvPr/>
              </p:nvSpPr>
              <p:spPr>
                <a:xfrm>
                  <a:off x="6275840" y="3768812"/>
                  <a:ext cx="51766" cy="51359"/>
                </a:xfrm>
                <a:custGeom>
                  <a:avLst/>
                  <a:gdLst>
                    <a:gd name="connsiteX0" fmla="*/ 11362 w 51766"/>
                    <a:gd name="connsiteY0" fmla="*/ 4881 h 51359"/>
                    <a:gd name="connsiteX1" fmla="*/ 47146 w 51766"/>
                    <a:gd name="connsiteY1" fmla="*/ 10603 h 51359"/>
                    <a:gd name="connsiteX2" fmla="*/ 40712 w 51766"/>
                    <a:gd name="connsiteY2" fmla="*/ 46331 h 51359"/>
                    <a:gd name="connsiteX3" fmla="*/ 4472 w 51766"/>
                    <a:gd name="connsiteY3" fmla="*/ 40922 h 51359"/>
                    <a:gd name="connsiteX4" fmla="*/ 11333 w 51766"/>
                    <a:gd name="connsiteY4" fmla="*/ 4910 h 5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66" h="51359">
                      <a:moveTo>
                        <a:pt x="11362" y="4881"/>
                      </a:moveTo>
                      <a:cubicBezTo>
                        <a:pt x="23176" y="-3431"/>
                        <a:pt x="39204" y="-869"/>
                        <a:pt x="47146" y="10603"/>
                      </a:cubicBezTo>
                      <a:cubicBezTo>
                        <a:pt x="55231" y="21962"/>
                        <a:pt x="52470" y="37876"/>
                        <a:pt x="40712" y="46331"/>
                      </a:cubicBezTo>
                      <a:cubicBezTo>
                        <a:pt x="29012" y="54729"/>
                        <a:pt x="12671" y="52395"/>
                        <a:pt x="4472" y="40922"/>
                      </a:cubicBezTo>
                      <a:cubicBezTo>
                        <a:pt x="-3556" y="29336"/>
                        <a:pt x="-481" y="13194"/>
                        <a:pt x="11333" y="4910"/>
                      </a:cubicBezTo>
                      <a:close/>
                    </a:path>
                  </a:pathLst>
                </a:custGeom>
                <a:grpFill/>
                <a:ln w="2845" cap="flat">
                  <a:noFill/>
                  <a:prstDash val="solid"/>
                  <a:miter/>
                </a:ln>
              </p:spPr>
              <p:txBody>
                <a:bodyPr rtlCol="0" anchor="ctr"/>
                <a:lstStyle/>
                <a:p>
                  <a:endParaRPr lang="en-US"/>
                </a:p>
              </p:txBody>
            </p:sp>
            <p:sp>
              <p:nvSpPr>
                <p:cNvPr id="939" name="Freeform: Shape 938">
                  <a:extLst>
                    <a:ext uri="{FF2B5EF4-FFF2-40B4-BE49-F238E27FC236}">
                      <a16:creationId xmlns:a16="http://schemas.microsoft.com/office/drawing/2014/main" id="{CF01DF62-B11D-63AB-78AE-39CDE2CEB2F4}"/>
                    </a:ext>
                  </a:extLst>
                </p:cNvPr>
                <p:cNvSpPr/>
                <p:nvPr/>
              </p:nvSpPr>
              <p:spPr>
                <a:xfrm>
                  <a:off x="6148192" y="3580372"/>
                  <a:ext cx="49103" cy="48292"/>
                </a:xfrm>
                <a:custGeom>
                  <a:avLst/>
                  <a:gdLst>
                    <a:gd name="connsiteX0" fmla="*/ 11386 w 49103"/>
                    <a:gd name="connsiteY0" fmla="*/ 4064 h 48292"/>
                    <a:gd name="connsiteX1" fmla="*/ 45292 w 49103"/>
                    <a:gd name="connsiteY1" fmla="*/ 10641 h 48292"/>
                    <a:gd name="connsiteX2" fmla="*/ 37776 w 49103"/>
                    <a:gd name="connsiteY2" fmla="*/ 44148 h 48292"/>
                    <a:gd name="connsiteX3" fmla="*/ 3871 w 49103"/>
                    <a:gd name="connsiteY3" fmla="*/ 37572 h 48292"/>
                    <a:gd name="connsiteX4" fmla="*/ 11386 w 49103"/>
                    <a:gd name="connsiteY4" fmla="*/ 4064 h 48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3" h="48292">
                      <a:moveTo>
                        <a:pt x="11386" y="4064"/>
                      </a:moveTo>
                      <a:cubicBezTo>
                        <a:pt x="22859" y="-3309"/>
                        <a:pt x="38032" y="-376"/>
                        <a:pt x="45292" y="10641"/>
                      </a:cubicBezTo>
                      <a:cubicBezTo>
                        <a:pt x="52523" y="21658"/>
                        <a:pt x="49164" y="36632"/>
                        <a:pt x="37776" y="44148"/>
                      </a:cubicBezTo>
                      <a:cubicBezTo>
                        <a:pt x="26389" y="51635"/>
                        <a:pt x="11215" y="48703"/>
                        <a:pt x="3871" y="37572"/>
                      </a:cubicBezTo>
                      <a:cubicBezTo>
                        <a:pt x="-3446" y="26440"/>
                        <a:pt x="-87" y="11466"/>
                        <a:pt x="11386" y="4064"/>
                      </a:cubicBezTo>
                      <a:close/>
                    </a:path>
                  </a:pathLst>
                </a:custGeom>
                <a:grpFill/>
                <a:ln w="2845" cap="flat">
                  <a:noFill/>
                  <a:prstDash val="solid"/>
                  <a:miter/>
                </a:ln>
              </p:spPr>
              <p:txBody>
                <a:bodyPr rtlCol="0" anchor="ctr"/>
                <a:lstStyle/>
                <a:p>
                  <a:endParaRPr lang="en-US"/>
                </a:p>
              </p:txBody>
            </p:sp>
            <p:sp>
              <p:nvSpPr>
                <p:cNvPr id="940" name="Freeform: Shape 939">
                  <a:extLst>
                    <a:ext uri="{FF2B5EF4-FFF2-40B4-BE49-F238E27FC236}">
                      <a16:creationId xmlns:a16="http://schemas.microsoft.com/office/drawing/2014/main" id="{C648C6DF-2FCB-C327-8194-DC94FEE3B6F0}"/>
                    </a:ext>
                  </a:extLst>
                </p:cNvPr>
                <p:cNvSpPr/>
                <p:nvPr/>
              </p:nvSpPr>
              <p:spPr>
                <a:xfrm>
                  <a:off x="6028525" y="3386587"/>
                  <a:ext cx="46096" cy="45530"/>
                </a:xfrm>
                <a:custGeom>
                  <a:avLst/>
                  <a:gdLst>
                    <a:gd name="connsiteX0" fmla="*/ 11601 w 46096"/>
                    <a:gd name="connsiteY0" fmla="*/ 3297 h 45530"/>
                    <a:gd name="connsiteX1" fmla="*/ 43058 w 46096"/>
                    <a:gd name="connsiteY1" fmla="*/ 10870 h 45530"/>
                    <a:gd name="connsiteX2" fmla="*/ 34546 w 46096"/>
                    <a:gd name="connsiteY2" fmla="*/ 42156 h 45530"/>
                    <a:gd name="connsiteX3" fmla="*/ 3089 w 46096"/>
                    <a:gd name="connsiteY3" fmla="*/ 34584 h 45530"/>
                    <a:gd name="connsiteX4" fmla="*/ 11601 w 46096"/>
                    <a:gd name="connsiteY4" fmla="*/ 3297 h 45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96" h="45530">
                      <a:moveTo>
                        <a:pt x="11601" y="3297"/>
                      </a:moveTo>
                      <a:cubicBezTo>
                        <a:pt x="22675" y="-3194"/>
                        <a:pt x="36767" y="194"/>
                        <a:pt x="43058" y="10870"/>
                      </a:cubicBezTo>
                      <a:cubicBezTo>
                        <a:pt x="49350" y="21545"/>
                        <a:pt x="45563" y="35551"/>
                        <a:pt x="34546" y="42156"/>
                      </a:cubicBezTo>
                      <a:cubicBezTo>
                        <a:pt x="23529" y="48761"/>
                        <a:pt x="9437" y="45373"/>
                        <a:pt x="3089" y="34584"/>
                      </a:cubicBezTo>
                      <a:cubicBezTo>
                        <a:pt x="-3288" y="23794"/>
                        <a:pt x="527" y="9788"/>
                        <a:pt x="11601" y="3297"/>
                      </a:cubicBezTo>
                      <a:close/>
                    </a:path>
                  </a:pathLst>
                </a:custGeom>
                <a:grpFill/>
                <a:ln w="2845" cap="flat">
                  <a:noFill/>
                  <a:prstDash val="solid"/>
                  <a:miter/>
                </a:ln>
              </p:spPr>
              <p:txBody>
                <a:bodyPr rtlCol="0" anchor="ctr"/>
                <a:lstStyle/>
                <a:p>
                  <a:endParaRPr lang="en-US"/>
                </a:p>
              </p:txBody>
            </p:sp>
            <p:sp>
              <p:nvSpPr>
                <p:cNvPr id="941" name="Freeform: Shape 940">
                  <a:extLst>
                    <a:ext uri="{FF2B5EF4-FFF2-40B4-BE49-F238E27FC236}">
                      <a16:creationId xmlns:a16="http://schemas.microsoft.com/office/drawing/2014/main" id="{B4BC847D-955F-1C04-A197-73B9B22535F8}"/>
                    </a:ext>
                  </a:extLst>
                </p:cNvPr>
                <p:cNvSpPr/>
                <p:nvPr/>
              </p:nvSpPr>
              <p:spPr>
                <a:xfrm>
                  <a:off x="5916700" y="3188166"/>
                  <a:ext cx="43125" cy="42738"/>
                </a:xfrm>
                <a:custGeom>
                  <a:avLst/>
                  <a:gdLst>
                    <a:gd name="connsiteX0" fmla="*/ 11716 w 43125"/>
                    <a:gd name="connsiteY0" fmla="*/ 2639 h 42738"/>
                    <a:gd name="connsiteX1" fmla="*/ 40753 w 43125"/>
                    <a:gd name="connsiteY1" fmla="*/ 11009 h 42738"/>
                    <a:gd name="connsiteX2" fmla="*/ 31501 w 43125"/>
                    <a:gd name="connsiteY2" fmla="*/ 40018 h 42738"/>
                    <a:gd name="connsiteX3" fmla="*/ 2407 w 43125"/>
                    <a:gd name="connsiteY3" fmla="*/ 31677 h 42738"/>
                    <a:gd name="connsiteX4" fmla="*/ 11716 w 43125"/>
                    <a:gd name="connsiteY4" fmla="*/ 2639 h 4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5" h="42738">
                      <a:moveTo>
                        <a:pt x="11716" y="2639"/>
                      </a:moveTo>
                      <a:cubicBezTo>
                        <a:pt x="22335" y="-3026"/>
                        <a:pt x="35344" y="732"/>
                        <a:pt x="40753" y="11009"/>
                      </a:cubicBezTo>
                      <a:cubicBezTo>
                        <a:pt x="46162" y="21286"/>
                        <a:pt x="42006" y="34296"/>
                        <a:pt x="31501" y="40018"/>
                      </a:cubicBezTo>
                      <a:cubicBezTo>
                        <a:pt x="20883" y="45797"/>
                        <a:pt x="7872" y="42068"/>
                        <a:pt x="2407" y="31677"/>
                      </a:cubicBezTo>
                      <a:cubicBezTo>
                        <a:pt x="-3059" y="21286"/>
                        <a:pt x="1097" y="8304"/>
                        <a:pt x="11716" y="2639"/>
                      </a:cubicBezTo>
                      <a:close/>
                    </a:path>
                  </a:pathLst>
                </a:custGeom>
                <a:grpFill/>
                <a:ln w="2845" cap="flat">
                  <a:noFill/>
                  <a:prstDash val="solid"/>
                  <a:miter/>
                </a:ln>
              </p:spPr>
              <p:txBody>
                <a:bodyPr rtlCol="0" anchor="ctr"/>
                <a:lstStyle/>
                <a:p>
                  <a:endParaRPr lang="en-US"/>
                </a:p>
              </p:txBody>
            </p:sp>
            <p:sp>
              <p:nvSpPr>
                <p:cNvPr id="942" name="Freeform: Shape 941">
                  <a:extLst>
                    <a:ext uri="{FF2B5EF4-FFF2-40B4-BE49-F238E27FC236}">
                      <a16:creationId xmlns:a16="http://schemas.microsoft.com/office/drawing/2014/main" id="{A3EBE95A-4A94-EF3D-5B2B-E708FDCBEB78}"/>
                    </a:ext>
                  </a:extLst>
                </p:cNvPr>
                <p:cNvSpPr/>
                <p:nvPr/>
              </p:nvSpPr>
              <p:spPr>
                <a:xfrm>
                  <a:off x="5813237" y="2985339"/>
                  <a:ext cx="40538" cy="39561"/>
                </a:xfrm>
                <a:custGeom>
                  <a:avLst/>
                  <a:gdLst>
                    <a:gd name="connsiteX0" fmla="*/ 11498 w 40538"/>
                    <a:gd name="connsiteY0" fmla="*/ 2089 h 39561"/>
                    <a:gd name="connsiteX1" fmla="*/ 38543 w 40538"/>
                    <a:gd name="connsiteY1" fmla="*/ 10857 h 39561"/>
                    <a:gd name="connsiteX2" fmla="*/ 29063 w 40538"/>
                    <a:gd name="connsiteY2" fmla="*/ 37419 h 39561"/>
                    <a:gd name="connsiteX3" fmla="*/ 2018 w 40538"/>
                    <a:gd name="connsiteY3" fmla="*/ 28650 h 39561"/>
                    <a:gd name="connsiteX4" fmla="*/ 11498 w 40538"/>
                    <a:gd name="connsiteY4" fmla="*/ 2089 h 39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38" h="39561">
                      <a:moveTo>
                        <a:pt x="11498" y="2089"/>
                      </a:moveTo>
                      <a:cubicBezTo>
                        <a:pt x="21604" y="-2779"/>
                        <a:pt x="33731" y="1150"/>
                        <a:pt x="38543" y="10857"/>
                      </a:cubicBezTo>
                      <a:cubicBezTo>
                        <a:pt x="43382" y="20565"/>
                        <a:pt x="39112" y="32465"/>
                        <a:pt x="29063" y="37419"/>
                      </a:cubicBezTo>
                      <a:cubicBezTo>
                        <a:pt x="18985" y="42372"/>
                        <a:pt x="6886" y="38443"/>
                        <a:pt x="2018" y="28650"/>
                      </a:cubicBezTo>
                      <a:cubicBezTo>
                        <a:pt x="-2850" y="18857"/>
                        <a:pt x="1391" y="6957"/>
                        <a:pt x="11498" y="2089"/>
                      </a:cubicBezTo>
                      <a:close/>
                    </a:path>
                  </a:pathLst>
                </a:custGeom>
                <a:grpFill/>
                <a:ln w="2845" cap="flat">
                  <a:noFill/>
                  <a:prstDash val="solid"/>
                  <a:miter/>
                </a:ln>
              </p:spPr>
              <p:txBody>
                <a:bodyPr rtlCol="0" anchor="ctr"/>
                <a:lstStyle/>
                <a:p>
                  <a:endParaRPr lang="en-US"/>
                </a:p>
              </p:txBody>
            </p:sp>
            <p:sp>
              <p:nvSpPr>
                <p:cNvPr id="943" name="Freeform: Shape 942">
                  <a:extLst>
                    <a:ext uri="{FF2B5EF4-FFF2-40B4-BE49-F238E27FC236}">
                      <a16:creationId xmlns:a16="http://schemas.microsoft.com/office/drawing/2014/main" id="{661BDE31-AD5B-1F27-4346-40B8B0AF0120}"/>
                    </a:ext>
                  </a:extLst>
                </p:cNvPr>
                <p:cNvSpPr/>
                <p:nvPr/>
              </p:nvSpPr>
              <p:spPr>
                <a:xfrm>
                  <a:off x="5718632" y="2778094"/>
                  <a:ext cx="37560" cy="36816"/>
                </a:xfrm>
                <a:custGeom>
                  <a:avLst/>
                  <a:gdLst>
                    <a:gd name="connsiteX0" fmla="*/ 11446 w 37560"/>
                    <a:gd name="connsiteY0" fmla="*/ 1601 h 36816"/>
                    <a:gd name="connsiteX1" fmla="*/ 36071 w 37560"/>
                    <a:gd name="connsiteY1" fmla="*/ 10825 h 36816"/>
                    <a:gd name="connsiteX2" fmla="*/ 26135 w 37560"/>
                    <a:gd name="connsiteY2" fmla="*/ 35165 h 36816"/>
                    <a:gd name="connsiteX3" fmla="*/ 1510 w 37560"/>
                    <a:gd name="connsiteY3" fmla="*/ 25942 h 36816"/>
                    <a:gd name="connsiteX4" fmla="*/ 11446 w 37560"/>
                    <a:gd name="connsiteY4" fmla="*/ 1601 h 36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60" h="36816">
                      <a:moveTo>
                        <a:pt x="11446" y="1601"/>
                      </a:moveTo>
                      <a:cubicBezTo>
                        <a:pt x="21011" y="-2527"/>
                        <a:pt x="32028" y="1601"/>
                        <a:pt x="36071" y="10825"/>
                      </a:cubicBezTo>
                      <a:cubicBezTo>
                        <a:pt x="40113" y="20049"/>
                        <a:pt x="35644" y="30952"/>
                        <a:pt x="26135" y="35165"/>
                      </a:cubicBezTo>
                      <a:cubicBezTo>
                        <a:pt x="16598" y="39379"/>
                        <a:pt x="5581" y="35251"/>
                        <a:pt x="1510" y="25942"/>
                      </a:cubicBezTo>
                      <a:cubicBezTo>
                        <a:pt x="-2561" y="16633"/>
                        <a:pt x="1880" y="5758"/>
                        <a:pt x="11446" y="1601"/>
                      </a:cubicBezTo>
                      <a:close/>
                    </a:path>
                  </a:pathLst>
                </a:custGeom>
                <a:grpFill/>
                <a:ln w="2845" cap="flat">
                  <a:noFill/>
                  <a:prstDash val="solid"/>
                  <a:miter/>
                </a:ln>
              </p:spPr>
              <p:txBody>
                <a:bodyPr rtlCol="0" anchor="ctr"/>
                <a:lstStyle/>
                <a:p>
                  <a:endParaRPr lang="en-US"/>
                </a:p>
              </p:txBody>
            </p:sp>
            <p:sp>
              <p:nvSpPr>
                <p:cNvPr id="944" name="Freeform: Shape 943">
                  <a:extLst>
                    <a:ext uri="{FF2B5EF4-FFF2-40B4-BE49-F238E27FC236}">
                      <a16:creationId xmlns:a16="http://schemas.microsoft.com/office/drawing/2014/main" id="{AD24951A-B89B-90D7-9AE7-0B0E65FFE7A9}"/>
                    </a:ext>
                  </a:extLst>
                </p:cNvPr>
                <p:cNvSpPr/>
                <p:nvPr/>
              </p:nvSpPr>
              <p:spPr>
                <a:xfrm>
                  <a:off x="5632370" y="2567179"/>
                  <a:ext cx="34612" cy="33996"/>
                </a:xfrm>
                <a:custGeom>
                  <a:avLst/>
                  <a:gdLst>
                    <a:gd name="connsiteX0" fmla="*/ 11307 w 34612"/>
                    <a:gd name="connsiteY0" fmla="*/ 1197 h 33996"/>
                    <a:gd name="connsiteX1" fmla="*/ 33541 w 34612"/>
                    <a:gd name="connsiteY1" fmla="*/ 10677 h 33996"/>
                    <a:gd name="connsiteX2" fmla="*/ 23321 w 34612"/>
                    <a:gd name="connsiteY2" fmla="*/ 32769 h 33996"/>
                    <a:gd name="connsiteX3" fmla="*/ 1087 w 34612"/>
                    <a:gd name="connsiteY3" fmla="*/ 23289 h 33996"/>
                    <a:gd name="connsiteX4" fmla="*/ 11307 w 34612"/>
                    <a:gd name="connsiteY4" fmla="*/ 1197 h 3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12" h="33996">
                      <a:moveTo>
                        <a:pt x="11307" y="1197"/>
                      </a:moveTo>
                      <a:cubicBezTo>
                        <a:pt x="20275" y="-2248"/>
                        <a:pt x="30238" y="1994"/>
                        <a:pt x="33541" y="10677"/>
                      </a:cubicBezTo>
                      <a:cubicBezTo>
                        <a:pt x="36843" y="19360"/>
                        <a:pt x="32260" y="29267"/>
                        <a:pt x="23321" y="32769"/>
                      </a:cubicBezTo>
                      <a:cubicBezTo>
                        <a:pt x="14381" y="36270"/>
                        <a:pt x="4418" y="32028"/>
                        <a:pt x="1087" y="23289"/>
                      </a:cubicBezTo>
                      <a:cubicBezTo>
                        <a:pt x="-2244" y="14520"/>
                        <a:pt x="2339" y="4642"/>
                        <a:pt x="11307" y="1197"/>
                      </a:cubicBezTo>
                      <a:close/>
                    </a:path>
                  </a:pathLst>
                </a:custGeom>
                <a:grpFill/>
                <a:ln w="2845" cap="flat">
                  <a:noFill/>
                  <a:prstDash val="solid"/>
                  <a:miter/>
                </a:ln>
              </p:spPr>
              <p:txBody>
                <a:bodyPr rtlCol="0" anchor="ctr"/>
                <a:lstStyle/>
                <a:p>
                  <a:endParaRPr lang="en-US"/>
                </a:p>
              </p:txBody>
            </p:sp>
            <p:sp>
              <p:nvSpPr>
                <p:cNvPr id="945" name="Freeform: Shape 944">
                  <a:extLst>
                    <a:ext uri="{FF2B5EF4-FFF2-40B4-BE49-F238E27FC236}">
                      <a16:creationId xmlns:a16="http://schemas.microsoft.com/office/drawing/2014/main" id="{EA837B6A-9D8A-5591-1B0B-36D69FDB2138}"/>
                    </a:ext>
                  </a:extLst>
                </p:cNvPr>
                <p:cNvSpPr/>
                <p:nvPr/>
              </p:nvSpPr>
              <p:spPr>
                <a:xfrm>
                  <a:off x="5554934" y="2352968"/>
                  <a:ext cx="31884" cy="30980"/>
                </a:xfrm>
                <a:custGeom>
                  <a:avLst/>
                  <a:gdLst>
                    <a:gd name="connsiteX0" fmla="*/ 10797 w 31884"/>
                    <a:gd name="connsiteY0" fmla="*/ 872 h 30980"/>
                    <a:gd name="connsiteX1" fmla="*/ 31037 w 31884"/>
                    <a:gd name="connsiteY1" fmla="*/ 10323 h 30980"/>
                    <a:gd name="connsiteX2" fmla="*/ 21102 w 31884"/>
                    <a:gd name="connsiteY2" fmla="*/ 30080 h 30980"/>
                    <a:gd name="connsiteX3" fmla="*/ 861 w 31884"/>
                    <a:gd name="connsiteY3" fmla="*/ 20629 h 30980"/>
                    <a:gd name="connsiteX4" fmla="*/ 10797 w 31884"/>
                    <a:gd name="connsiteY4" fmla="*/ 872 h 3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4" h="30980">
                      <a:moveTo>
                        <a:pt x="10797" y="872"/>
                      </a:moveTo>
                      <a:cubicBezTo>
                        <a:pt x="19138" y="-1947"/>
                        <a:pt x="28191" y="2295"/>
                        <a:pt x="31037" y="10323"/>
                      </a:cubicBezTo>
                      <a:cubicBezTo>
                        <a:pt x="33856" y="18351"/>
                        <a:pt x="29415" y="27205"/>
                        <a:pt x="21102" y="30080"/>
                      </a:cubicBezTo>
                      <a:cubicBezTo>
                        <a:pt x="12789" y="32955"/>
                        <a:pt x="3708" y="28714"/>
                        <a:pt x="861" y="20629"/>
                      </a:cubicBezTo>
                      <a:cubicBezTo>
                        <a:pt x="-1986" y="12544"/>
                        <a:pt x="2455" y="3690"/>
                        <a:pt x="10797" y="872"/>
                      </a:cubicBezTo>
                      <a:close/>
                    </a:path>
                  </a:pathLst>
                </a:custGeom>
                <a:grpFill/>
                <a:ln w="2845" cap="flat">
                  <a:noFill/>
                  <a:prstDash val="solid"/>
                  <a:miter/>
                </a:ln>
              </p:spPr>
              <p:txBody>
                <a:bodyPr rtlCol="0" anchor="ctr"/>
                <a:lstStyle/>
                <a:p>
                  <a:endParaRPr lang="en-US"/>
                </a:p>
              </p:txBody>
            </p:sp>
            <p:sp>
              <p:nvSpPr>
                <p:cNvPr id="946" name="Freeform: Shape 945">
                  <a:extLst>
                    <a:ext uri="{FF2B5EF4-FFF2-40B4-BE49-F238E27FC236}">
                      <a16:creationId xmlns:a16="http://schemas.microsoft.com/office/drawing/2014/main" id="{B2533835-B917-51B6-3D48-3DC641B2D849}"/>
                    </a:ext>
                  </a:extLst>
                </p:cNvPr>
                <p:cNvSpPr/>
                <p:nvPr/>
              </p:nvSpPr>
              <p:spPr>
                <a:xfrm>
                  <a:off x="5486897" y="2135421"/>
                  <a:ext cx="28931" cy="28198"/>
                </a:xfrm>
                <a:custGeom>
                  <a:avLst/>
                  <a:gdLst>
                    <a:gd name="connsiteX0" fmla="*/ 10453 w 28931"/>
                    <a:gd name="connsiteY0" fmla="*/ 608 h 28198"/>
                    <a:gd name="connsiteX1" fmla="*/ 28359 w 28931"/>
                    <a:gd name="connsiteY1" fmla="*/ 9974 h 28198"/>
                    <a:gd name="connsiteX2" fmla="*/ 18481 w 28931"/>
                    <a:gd name="connsiteY2" fmla="*/ 27567 h 28198"/>
                    <a:gd name="connsiteX3" fmla="*/ 574 w 28931"/>
                    <a:gd name="connsiteY3" fmla="*/ 18201 h 28198"/>
                    <a:gd name="connsiteX4" fmla="*/ 10453 w 28931"/>
                    <a:gd name="connsiteY4" fmla="*/ 608 h 28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1" h="28198">
                      <a:moveTo>
                        <a:pt x="10453" y="608"/>
                      </a:moveTo>
                      <a:cubicBezTo>
                        <a:pt x="18139" y="-1641"/>
                        <a:pt x="26139" y="2544"/>
                        <a:pt x="28359" y="9974"/>
                      </a:cubicBezTo>
                      <a:cubicBezTo>
                        <a:pt x="30580" y="17404"/>
                        <a:pt x="26139" y="25261"/>
                        <a:pt x="18481" y="27567"/>
                      </a:cubicBezTo>
                      <a:cubicBezTo>
                        <a:pt x="10823" y="29873"/>
                        <a:pt x="2795" y="25660"/>
                        <a:pt x="574" y="18201"/>
                      </a:cubicBezTo>
                      <a:cubicBezTo>
                        <a:pt x="-1646" y="10743"/>
                        <a:pt x="2766" y="2857"/>
                        <a:pt x="10453" y="608"/>
                      </a:cubicBezTo>
                      <a:close/>
                    </a:path>
                  </a:pathLst>
                </a:custGeom>
                <a:grpFill/>
                <a:ln w="2845" cap="flat">
                  <a:noFill/>
                  <a:prstDash val="solid"/>
                  <a:miter/>
                </a:ln>
              </p:spPr>
              <p:txBody>
                <a:bodyPr rtlCol="0" anchor="ctr"/>
                <a:lstStyle/>
                <a:p>
                  <a:endParaRPr lang="en-US"/>
                </a:p>
              </p:txBody>
            </p:sp>
            <p:sp>
              <p:nvSpPr>
                <p:cNvPr id="947" name="Freeform: Shape 946">
                  <a:extLst>
                    <a:ext uri="{FF2B5EF4-FFF2-40B4-BE49-F238E27FC236}">
                      <a16:creationId xmlns:a16="http://schemas.microsoft.com/office/drawing/2014/main" id="{9FDB1354-56F9-F344-DC2E-87240AB64480}"/>
                    </a:ext>
                  </a:extLst>
                </p:cNvPr>
                <p:cNvSpPr/>
                <p:nvPr/>
              </p:nvSpPr>
              <p:spPr>
                <a:xfrm>
                  <a:off x="5427648" y="1915284"/>
                  <a:ext cx="25955" cy="25380"/>
                </a:xfrm>
                <a:custGeom>
                  <a:avLst/>
                  <a:gdLst>
                    <a:gd name="connsiteX0" fmla="*/ 9975 w 25955"/>
                    <a:gd name="connsiteY0" fmla="*/ 400 h 25380"/>
                    <a:gd name="connsiteX1" fmla="*/ 25604 w 25955"/>
                    <a:gd name="connsiteY1" fmla="*/ 9510 h 25380"/>
                    <a:gd name="connsiteX2" fmla="*/ 15982 w 25955"/>
                    <a:gd name="connsiteY2" fmla="*/ 24969 h 25380"/>
                    <a:gd name="connsiteX3" fmla="*/ 353 w 25955"/>
                    <a:gd name="connsiteY3" fmla="*/ 15859 h 25380"/>
                    <a:gd name="connsiteX4" fmla="*/ 9975 w 25955"/>
                    <a:gd name="connsiteY4" fmla="*/ 400 h 2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55" h="25380">
                      <a:moveTo>
                        <a:pt x="9975" y="400"/>
                      </a:moveTo>
                      <a:cubicBezTo>
                        <a:pt x="16950" y="-1336"/>
                        <a:pt x="23953" y="2735"/>
                        <a:pt x="25604" y="9510"/>
                      </a:cubicBezTo>
                      <a:cubicBezTo>
                        <a:pt x="27255" y="16286"/>
                        <a:pt x="22928" y="23204"/>
                        <a:pt x="15982" y="24969"/>
                      </a:cubicBezTo>
                      <a:cubicBezTo>
                        <a:pt x="9007" y="26734"/>
                        <a:pt x="2004" y="22663"/>
                        <a:pt x="353" y="15859"/>
                      </a:cubicBezTo>
                      <a:cubicBezTo>
                        <a:pt x="-1298" y="9055"/>
                        <a:pt x="3000" y="2137"/>
                        <a:pt x="9975" y="400"/>
                      </a:cubicBezTo>
                      <a:close/>
                    </a:path>
                  </a:pathLst>
                </a:custGeom>
                <a:grpFill/>
                <a:ln w="2845" cap="flat">
                  <a:noFill/>
                  <a:prstDash val="solid"/>
                  <a:miter/>
                </a:ln>
              </p:spPr>
              <p:txBody>
                <a:bodyPr rtlCol="0" anchor="ctr"/>
                <a:lstStyle/>
                <a:p>
                  <a:endParaRPr lang="en-US"/>
                </a:p>
              </p:txBody>
            </p:sp>
            <p:sp>
              <p:nvSpPr>
                <p:cNvPr id="948" name="Freeform: Shape 947">
                  <a:extLst>
                    <a:ext uri="{FF2B5EF4-FFF2-40B4-BE49-F238E27FC236}">
                      <a16:creationId xmlns:a16="http://schemas.microsoft.com/office/drawing/2014/main" id="{675B4574-CE0E-B9A3-4333-BA115C61EAE4}"/>
                    </a:ext>
                  </a:extLst>
                </p:cNvPr>
                <p:cNvSpPr/>
                <p:nvPr/>
              </p:nvSpPr>
              <p:spPr>
                <a:xfrm>
                  <a:off x="5377534" y="1692902"/>
                  <a:ext cx="23158" cy="22451"/>
                </a:xfrm>
                <a:custGeom>
                  <a:avLst/>
                  <a:gdLst>
                    <a:gd name="connsiteX0" fmla="*/ 9188 w 23158"/>
                    <a:gd name="connsiteY0" fmla="*/ 246 h 22451"/>
                    <a:gd name="connsiteX1" fmla="*/ 22910 w 23158"/>
                    <a:gd name="connsiteY1" fmla="*/ 8872 h 22451"/>
                    <a:gd name="connsiteX2" fmla="*/ 13971 w 23158"/>
                    <a:gd name="connsiteY2" fmla="*/ 22195 h 22451"/>
                    <a:gd name="connsiteX3" fmla="*/ 249 w 23158"/>
                    <a:gd name="connsiteY3" fmla="*/ 13569 h 22451"/>
                    <a:gd name="connsiteX4" fmla="*/ 9188 w 23158"/>
                    <a:gd name="connsiteY4" fmla="*/ 246 h 2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58" h="22451">
                      <a:moveTo>
                        <a:pt x="9188" y="246"/>
                      </a:moveTo>
                      <a:cubicBezTo>
                        <a:pt x="15451" y="-1035"/>
                        <a:pt x="21572" y="2808"/>
                        <a:pt x="22910" y="8872"/>
                      </a:cubicBezTo>
                      <a:cubicBezTo>
                        <a:pt x="24219" y="14907"/>
                        <a:pt x="20234" y="20886"/>
                        <a:pt x="13971" y="22195"/>
                      </a:cubicBezTo>
                      <a:cubicBezTo>
                        <a:pt x="7708" y="23505"/>
                        <a:pt x="1587" y="19662"/>
                        <a:pt x="249" y="13569"/>
                      </a:cubicBezTo>
                      <a:cubicBezTo>
                        <a:pt x="-1061" y="7506"/>
                        <a:pt x="2925" y="1527"/>
                        <a:pt x="9188" y="246"/>
                      </a:cubicBezTo>
                      <a:close/>
                    </a:path>
                  </a:pathLst>
                </a:custGeom>
                <a:grpFill/>
                <a:ln w="2845" cap="flat">
                  <a:noFill/>
                  <a:prstDash val="solid"/>
                  <a:miter/>
                </a:ln>
              </p:spPr>
              <p:txBody>
                <a:bodyPr rtlCol="0" anchor="ctr"/>
                <a:lstStyle/>
                <a:p>
                  <a:endParaRPr lang="en-US"/>
                </a:p>
              </p:txBody>
            </p:sp>
            <p:sp>
              <p:nvSpPr>
                <p:cNvPr id="949" name="Freeform: Shape 948">
                  <a:extLst>
                    <a:ext uri="{FF2B5EF4-FFF2-40B4-BE49-F238E27FC236}">
                      <a16:creationId xmlns:a16="http://schemas.microsoft.com/office/drawing/2014/main" id="{BE8A8678-AF25-D1C0-C38D-1AF9BA5EC997}"/>
                    </a:ext>
                  </a:extLst>
                </p:cNvPr>
                <p:cNvSpPr/>
                <p:nvPr/>
              </p:nvSpPr>
              <p:spPr>
                <a:xfrm>
                  <a:off x="5337144" y="1468450"/>
                  <a:ext cx="20213" cy="19640"/>
                </a:xfrm>
                <a:custGeom>
                  <a:avLst/>
                  <a:gdLst>
                    <a:gd name="connsiteX0" fmla="*/ 8499 w 20213"/>
                    <a:gd name="connsiteY0" fmla="*/ 141 h 19640"/>
                    <a:gd name="connsiteX1" fmla="*/ 20085 w 20213"/>
                    <a:gd name="connsiteY1" fmla="*/ 8169 h 19640"/>
                    <a:gd name="connsiteX2" fmla="*/ 11716 w 20213"/>
                    <a:gd name="connsiteY2" fmla="*/ 19499 h 19640"/>
                    <a:gd name="connsiteX3" fmla="*/ 129 w 20213"/>
                    <a:gd name="connsiteY3" fmla="*/ 11471 h 19640"/>
                    <a:gd name="connsiteX4" fmla="*/ 8499 w 20213"/>
                    <a:gd name="connsiteY4" fmla="*/ 141 h 1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13" h="19640">
                      <a:moveTo>
                        <a:pt x="8499" y="141"/>
                      </a:moveTo>
                      <a:cubicBezTo>
                        <a:pt x="13993" y="-770"/>
                        <a:pt x="19175" y="2845"/>
                        <a:pt x="20085" y="8169"/>
                      </a:cubicBezTo>
                      <a:cubicBezTo>
                        <a:pt x="20968" y="13492"/>
                        <a:pt x="17210" y="18560"/>
                        <a:pt x="11716" y="19499"/>
                      </a:cubicBezTo>
                      <a:cubicBezTo>
                        <a:pt x="6221" y="20410"/>
                        <a:pt x="1040" y="16823"/>
                        <a:pt x="129" y="11471"/>
                      </a:cubicBezTo>
                      <a:cubicBezTo>
                        <a:pt x="-753" y="6119"/>
                        <a:pt x="2976" y="1052"/>
                        <a:pt x="8499" y="141"/>
                      </a:cubicBezTo>
                      <a:close/>
                    </a:path>
                  </a:pathLst>
                </a:custGeom>
                <a:grpFill/>
                <a:ln w="2845" cap="flat">
                  <a:noFill/>
                  <a:prstDash val="solid"/>
                  <a:miter/>
                </a:ln>
              </p:spPr>
              <p:txBody>
                <a:bodyPr rtlCol="0" anchor="ctr"/>
                <a:lstStyle/>
                <a:p>
                  <a:endParaRPr lang="en-US"/>
                </a:p>
              </p:txBody>
            </p:sp>
            <p:sp>
              <p:nvSpPr>
                <p:cNvPr id="950" name="Freeform: Shape 949">
                  <a:extLst>
                    <a:ext uri="{FF2B5EF4-FFF2-40B4-BE49-F238E27FC236}">
                      <a16:creationId xmlns:a16="http://schemas.microsoft.com/office/drawing/2014/main" id="{916CDC54-B3BF-1115-9110-1429959EF23E}"/>
                    </a:ext>
                  </a:extLst>
                </p:cNvPr>
                <p:cNvSpPr/>
                <p:nvPr/>
              </p:nvSpPr>
              <p:spPr>
                <a:xfrm>
                  <a:off x="5305588" y="1242574"/>
                  <a:ext cx="17273" cy="16817"/>
                </a:xfrm>
                <a:custGeom>
                  <a:avLst/>
                  <a:gdLst>
                    <a:gd name="connsiteX0" fmla="*/ 7686 w 17273"/>
                    <a:gd name="connsiteY0" fmla="*/ 65 h 16817"/>
                    <a:gd name="connsiteX1" fmla="*/ 17223 w 17273"/>
                    <a:gd name="connsiteY1" fmla="*/ 7353 h 16817"/>
                    <a:gd name="connsiteX2" fmla="*/ 9593 w 17273"/>
                    <a:gd name="connsiteY2" fmla="*/ 16747 h 16817"/>
                    <a:gd name="connsiteX3" fmla="*/ 56 w 17273"/>
                    <a:gd name="connsiteY3" fmla="*/ 9459 h 16817"/>
                    <a:gd name="connsiteX4" fmla="*/ 7686 w 17273"/>
                    <a:gd name="connsiteY4" fmla="*/ 65 h 1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3" h="16817">
                      <a:moveTo>
                        <a:pt x="7686" y="65"/>
                      </a:moveTo>
                      <a:cubicBezTo>
                        <a:pt x="12412" y="-505"/>
                        <a:pt x="16682" y="2741"/>
                        <a:pt x="17223" y="7353"/>
                      </a:cubicBezTo>
                      <a:cubicBezTo>
                        <a:pt x="17735" y="11936"/>
                        <a:pt x="14347" y="16149"/>
                        <a:pt x="9593" y="16747"/>
                      </a:cubicBezTo>
                      <a:cubicBezTo>
                        <a:pt x="4867" y="17345"/>
                        <a:pt x="597" y="14071"/>
                        <a:pt x="56" y="9459"/>
                      </a:cubicBezTo>
                      <a:cubicBezTo>
                        <a:pt x="-485" y="4847"/>
                        <a:pt x="2932" y="634"/>
                        <a:pt x="7686" y="65"/>
                      </a:cubicBezTo>
                      <a:close/>
                    </a:path>
                  </a:pathLst>
                </a:custGeom>
                <a:grpFill/>
                <a:ln w="2845" cap="flat">
                  <a:noFill/>
                  <a:prstDash val="solid"/>
                  <a:miter/>
                </a:ln>
              </p:spPr>
              <p:txBody>
                <a:bodyPr rtlCol="0" anchor="ctr"/>
                <a:lstStyle/>
                <a:p>
                  <a:endParaRPr lang="en-US"/>
                </a:p>
              </p:txBody>
            </p:sp>
            <p:sp>
              <p:nvSpPr>
                <p:cNvPr id="951" name="Freeform: Shape 950">
                  <a:extLst>
                    <a:ext uri="{FF2B5EF4-FFF2-40B4-BE49-F238E27FC236}">
                      <a16:creationId xmlns:a16="http://schemas.microsoft.com/office/drawing/2014/main" id="{5E35BC9F-79A8-0F70-E745-F58712CF3896}"/>
                    </a:ext>
                  </a:extLst>
                </p:cNvPr>
                <p:cNvSpPr/>
                <p:nvPr/>
              </p:nvSpPr>
              <p:spPr>
                <a:xfrm>
                  <a:off x="5283697" y="1015467"/>
                  <a:ext cx="14373" cy="13943"/>
                </a:xfrm>
                <a:custGeom>
                  <a:avLst/>
                  <a:gdLst>
                    <a:gd name="connsiteX0" fmla="*/ 6575 w 14373"/>
                    <a:gd name="connsiteY0" fmla="*/ 24 h 13943"/>
                    <a:gd name="connsiteX1" fmla="*/ 14347 w 14373"/>
                    <a:gd name="connsiteY1" fmla="*/ 6372 h 13943"/>
                    <a:gd name="connsiteX2" fmla="*/ 7799 w 14373"/>
                    <a:gd name="connsiteY2" fmla="*/ 13916 h 13943"/>
                    <a:gd name="connsiteX3" fmla="*/ 27 w 14373"/>
                    <a:gd name="connsiteY3" fmla="*/ 7568 h 13943"/>
                    <a:gd name="connsiteX4" fmla="*/ 6575 w 14373"/>
                    <a:gd name="connsiteY4" fmla="*/ 24 h 1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73" h="13943">
                      <a:moveTo>
                        <a:pt x="6575" y="24"/>
                      </a:moveTo>
                      <a:cubicBezTo>
                        <a:pt x="10532" y="-290"/>
                        <a:pt x="14005" y="2557"/>
                        <a:pt x="14347" y="6372"/>
                      </a:cubicBezTo>
                      <a:cubicBezTo>
                        <a:pt x="14688" y="10215"/>
                        <a:pt x="11756" y="13574"/>
                        <a:pt x="7799" y="13916"/>
                      </a:cubicBezTo>
                      <a:cubicBezTo>
                        <a:pt x="3842" y="14258"/>
                        <a:pt x="369" y="11411"/>
                        <a:pt x="27" y="7568"/>
                      </a:cubicBezTo>
                      <a:cubicBezTo>
                        <a:pt x="-315" y="3724"/>
                        <a:pt x="2618" y="337"/>
                        <a:pt x="6575" y="24"/>
                      </a:cubicBezTo>
                      <a:close/>
                    </a:path>
                  </a:pathLst>
                </a:custGeom>
                <a:grpFill/>
                <a:ln w="2845" cap="flat">
                  <a:noFill/>
                  <a:prstDash val="solid"/>
                  <a:miter/>
                </a:ln>
              </p:spPr>
              <p:txBody>
                <a:bodyPr rtlCol="0" anchor="ctr"/>
                <a:lstStyle/>
                <a:p>
                  <a:endParaRPr lang="en-US"/>
                </a:p>
              </p:txBody>
            </p:sp>
            <p:sp>
              <p:nvSpPr>
                <p:cNvPr id="952" name="Freeform: Shape 951">
                  <a:extLst>
                    <a:ext uri="{FF2B5EF4-FFF2-40B4-BE49-F238E27FC236}">
                      <a16:creationId xmlns:a16="http://schemas.microsoft.com/office/drawing/2014/main" id="{E14E470E-5160-C182-868A-323992814436}"/>
                    </a:ext>
                  </a:extLst>
                </p:cNvPr>
                <p:cNvSpPr/>
                <p:nvPr/>
              </p:nvSpPr>
              <p:spPr>
                <a:xfrm>
                  <a:off x="5271166" y="787626"/>
                  <a:ext cx="11451" cy="11112"/>
                </a:xfrm>
                <a:custGeom>
                  <a:avLst/>
                  <a:gdLst>
                    <a:gd name="connsiteX0" fmla="*/ 5527 w 11451"/>
                    <a:gd name="connsiteY0" fmla="*/ 4 h 11112"/>
                    <a:gd name="connsiteX1" fmla="*/ 11448 w 11451"/>
                    <a:gd name="connsiteY1" fmla="*/ 5327 h 11112"/>
                    <a:gd name="connsiteX2" fmla="*/ 5925 w 11451"/>
                    <a:gd name="connsiteY2" fmla="*/ 11107 h 11112"/>
                    <a:gd name="connsiteX3" fmla="*/ 4 w 11451"/>
                    <a:gd name="connsiteY3" fmla="*/ 5783 h 11112"/>
                    <a:gd name="connsiteX4" fmla="*/ 5527 w 11451"/>
                    <a:gd name="connsiteY4" fmla="*/ 4 h 11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51" h="11112">
                      <a:moveTo>
                        <a:pt x="5527" y="4"/>
                      </a:moveTo>
                      <a:cubicBezTo>
                        <a:pt x="8687" y="-110"/>
                        <a:pt x="11334" y="2253"/>
                        <a:pt x="11448" y="5327"/>
                      </a:cubicBezTo>
                      <a:cubicBezTo>
                        <a:pt x="11562" y="8402"/>
                        <a:pt x="9085" y="10993"/>
                        <a:pt x="5925" y="11107"/>
                      </a:cubicBezTo>
                      <a:cubicBezTo>
                        <a:pt x="2765" y="11249"/>
                        <a:pt x="118" y="8858"/>
                        <a:pt x="4" y="5783"/>
                      </a:cubicBezTo>
                      <a:cubicBezTo>
                        <a:pt x="-110" y="2708"/>
                        <a:pt x="2367" y="118"/>
                        <a:pt x="5527" y="4"/>
                      </a:cubicBezTo>
                      <a:close/>
                    </a:path>
                  </a:pathLst>
                </a:custGeom>
                <a:grpFill/>
                <a:ln w="2845" cap="flat">
                  <a:noFill/>
                  <a:prstDash val="solid"/>
                  <a:miter/>
                </a:ln>
              </p:spPr>
              <p:txBody>
                <a:bodyPr rtlCol="0" anchor="ctr"/>
                <a:lstStyle/>
                <a:p>
                  <a:endParaRPr lang="en-US"/>
                </a:p>
              </p:txBody>
            </p:sp>
            <p:sp>
              <p:nvSpPr>
                <p:cNvPr id="953" name="Freeform: Shape 952">
                  <a:extLst>
                    <a:ext uri="{FF2B5EF4-FFF2-40B4-BE49-F238E27FC236}">
                      <a16:creationId xmlns:a16="http://schemas.microsoft.com/office/drawing/2014/main" id="{8ACFA1AE-F9C3-A346-EFB8-9C5A0ECD7178}"/>
                    </a:ext>
                  </a:extLst>
                </p:cNvPr>
                <p:cNvSpPr/>
                <p:nvPr/>
              </p:nvSpPr>
              <p:spPr>
                <a:xfrm>
                  <a:off x="5267469" y="559400"/>
                  <a:ext cx="8540" cy="8284"/>
                </a:xfrm>
                <a:custGeom>
                  <a:avLst/>
                  <a:gdLst>
                    <a:gd name="connsiteX0" fmla="*/ 4214 w 8540"/>
                    <a:gd name="connsiteY0" fmla="*/ 0 h 8284"/>
                    <a:gd name="connsiteX1" fmla="*/ 8541 w 8540"/>
                    <a:gd name="connsiteY1" fmla="*/ 4128 h 8284"/>
                    <a:gd name="connsiteX2" fmla="*/ 4328 w 8540"/>
                    <a:gd name="connsiteY2" fmla="*/ 8284 h 8284"/>
                    <a:gd name="connsiteX3" fmla="*/ 0 w 8540"/>
                    <a:gd name="connsiteY3" fmla="*/ 4156 h 8284"/>
                    <a:gd name="connsiteX4" fmla="*/ 4214 w 8540"/>
                    <a:gd name="connsiteY4" fmla="*/ 0 h 8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40" h="8284">
                      <a:moveTo>
                        <a:pt x="4214" y="0"/>
                      </a:moveTo>
                      <a:cubicBezTo>
                        <a:pt x="6576" y="0"/>
                        <a:pt x="8512" y="1850"/>
                        <a:pt x="8541" y="4128"/>
                      </a:cubicBezTo>
                      <a:cubicBezTo>
                        <a:pt x="8541" y="6405"/>
                        <a:pt x="6690" y="8256"/>
                        <a:pt x="4328" y="8284"/>
                      </a:cubicBezTo>
                      <a:cubicBezTo>
                        <a:pt x="1965" y="8284"/>
                        <a:pt x="29" y="6434"/>
                        <a:pt x="0" y="4156"/>
                      </a:cubicBezTo>
                      <a:cubicBezTo>
                        <a:pt x="-28" y="1879"/>
                        <a:pt x="1851" y="0"/>
                        <a:pt x="4214" y="0"/>
                      </a:cubicBezTo>
                      <a:close/>
                    </a:path>
                  </a:pathLst>
                </a:custGeom>
                <a:grpFill/>
                <a:ln w="2845" cap="flat">
                  <a:noFill/>
                  <a:prstDash val="solid"/>
                  <a:miter/>
                </a:ln>
              </p:spPr>
              <p:txBody>
                <a:bodyPr rtlCol="0" anchor="ctr"/>
                <a:lstStyle/>
                <a:p>
                  <a:endParaRPr lang="en-US"/>
                </a:p>
              </p:txBody>
            </p:sp>
          </p:grpSp>
          <p:grpSp>
            <p:nvGrpSpPr>
              <p:cNvPr id="739" name="Graphic 9">
                <a:extLst>
                  <a:ext uri="{FF2B5EF4-FFF2-40B4-BE49-F238E27FC236}">
                    <a16:creationId xmlns:a16="http://schemas.microsoft.com/office/drawing/2014/main" id="{7BB3762D-7B9E-CD1C-BB54-9517C91B7B04}"/>
                  </a:ext>
                </a:extLst>
              </p:cNvPr>
              <p:cNvGrpSpPr/>
              <p:nvPr/>
            </p:nvGrpSpPr>
            <p:grpSpPr>
              <a:xfrm>
                <a:off x="5043566" y="559059"/>
                <a:ext cx="7255883" cy="5878752"/>
                <a:chOff x="5043566" y="559059"/>
                <a:chExt cx="7255883" cy="5878752"/>
              </a:xfrm>
              <a:grpFill/>
            </p:grpSpPr>
            <p:sp>
              <p:nvSpPr>
                <p:cNvPr id="864" name="Freeform: Shape 863">
                  <a:extLst>
                    <a:ext uri="{FF2B5EF4-FFF2-40B4-BE49-F238E27FC236}">
                      <a16:creationId xmlns:a16="http://schemas.microsoft.com/office/drawing/2014/main" id="{29A20108-3258-8992-2EC3-4F2CCBF9AB6C}"/>
                    </a:ext>
                  </a:extLst>
                </p:cNvPr>
                <p:cNvSpPr/>
                <p:nvPr/>
              </p:nvSpPr>
              <p:spPr>
                <a:xfrm>
                  <a:off x="12160878" y="6143875"/>
                  <a:ext cx="138570" cy="142378"/>
                </a:xfrm>
                <a:custGeom>
                  <a:avLst/>
                  <a:gdLst>
                    <a:gd name="connsiteX0" fmla="*/ 1856 w 138570"/>
                    <a:gd name="connsiteY0" fmla="*/ 87112 h 142378"/>
                    <a:gd name="connsiteX1" fmla="*/ 10254 w 138570"/>
                    <a:gd name="connsiteY1" fmla="*/ 33648 h 142378"/>
                    <a:gd name="connsiteX2" fmla="*/ 52473 w 138570"/>
                    <a:gd name="connsiteY2" fmla="*/ 1878 h 142378"/>
                    <a:gd name="connsiteX3" fmla="*/ 136311 w 138570"/>
                    <a:gd name="connsiteY3" fmla="*/ 54743 h 142378"/>
                    <a:gd name="connsiteX4" fmla="*/ 85780 w 138570"/>
                    <a:gd name="connsiteY4" fmla="*/ 140404 h 142378"/>
                    <a:gd name="connsiteX5" fmla="*/ 32972 w 138570"/>
                    <a:gd name="connsiteY5" fmla="*/ 131807 h 142378"/>
                    <a:gd name="connsiteX6" fmla="*/ 1856 w 138570"/>
                    <a:gd name="connsiteY6" fmla="*/ 87140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570" h="142378">
                      <a:moveTo>
                        <a:pt x="1856" y="87112"/>
                      </a:moveTo>
                      <a:cubicBezTo>
                        <a:pt x="-2528" y="67895"/>
                        <a:pt x="1087" y="49021"/>
                        <a:pt x="10254" y="33648"/>
                      </a:cubicBezTo>
                      <a:cubicBezTo>
                        <a:pt x="19392" y="18162"/>
                        <a:pt x="34139" y="6347"/>
                        <a:pt x="52473" y="1878"/>
                      </a:cubicBezTo>
                      <a:cubicBezTo>
                        <a:pt x="89026" y="-7033"/>
                        <a:pt x="126575" y="16624"/>
                        <a:pt x="136311" y="54743"/>
                      </a:cubicBezTo>
                      <a:cubicBezTo>
                        <a:pt x="146048" y="92862"/>
                        <a:pt x="123415" y="131209"/>
                        <a:pt x="85780" y="140404"/>
                      </a:cubicBezTo>
                      <a:cubicBezTo>
                        <a:pt x="66992" y="144988"/>
                        <a:pt x="48145" y="141372"/>
                        <a:pt x="32972" y="131807"/>
                      </a:cubicBezTo>
                      <a:cubicBezTo>
                        <a:pt x="17770" y="122099"/>
                        <a:pt x="6183" y="106271"/>
                        <a:pt x="1856" y="87140"/>
                      </a:cubicBezTo>
                      <a:close/>
                    </a:path>
                  </a:pathLst>
                </a:custGeom>
                <a:grpFill/>
                <a:ln w="2845" cap="flat">
                  <a:noFill/>
                  <a:prstDash val="solid"/>
                  <a:miter/>
                </a:ln>
              </p:spPr>
              <p:txBody>
                <a:bodyPr rtlCol="0" anchor="ctr"/>
                <a:lstStyle/>
                <a:p>
                  <a:endParaRPr lang="en-US"/>
                </a:p>
              </p:txBody>
            </p:sp>
            <p:sp>
              <p:nvSpPr>
                <p:cNvPr id="865" name="Freeform: Shape 864">
                  <a:extLst>
                    <a:ext uri="{FF2B5EF4-FFF2-40B4-BE49-F238E27FC236}">
                      <a16:creationId xmlns:a16="http://schemas.microsoft.com/office/drawing/2014/main" id="{54AC8732-DFE5-2986-A1D1-BB650B77B659}"/>
                    </a:ext>
                  </a:extLst>
                </p:cNvPr>
                <p:cNvSpPr/>
                <p:nvPr/>
              </p:nvSpPr>
              <p:spPr>
                <a:xfrm>
                  <a:off x="11928978" y="6196513"/>
                  <a:ext cx="135541" cy="139177"/>
                </a:xfrm>
                <a:custGeom>
                  <a:avLst/>
                  <a:gdLst>
                    <a:gd name="connsiteX0" fmla="*/ 1199 w 135541"/>
                    <a:gd name="connsiteY0" fmla="*/ 82300 h 139177"/>
                    <a:gd name="connsiteX1" fmla="*/ 54178 w 135541"/>
                    <a:gd name="connsiteY1" fmla="*/ 1166 h 139177"/>
                    <a:gd name="connsiteX2" fmla="*/ 104709 w 135541"/>
                    <a:gd name="connsiteY2" fmla="*/ 12126 h 139177"/>
                    <a:gd name="connsiteX3" fmla="*/ 134003 w 135541"/>
                    <a:gd name="connsiteY3" fmla="*/ 56194 h 139177"/>
                    <a:gd name="connsiteX4" fmla="*/ 124581 w 135541"/>
                    <a:gd name="connsiteY4" fmla="*/ 108690 h 139177"/>
                    <a:gd name="connsiteX5" fmla="*/ 81167 w 135541"/>
                    <a:gd name="connsiteY5" fmla="*/ 137956 h 139177"/>
                    <a:gd name="connsiteX6" fmla="*/ 1199 w 135541"/>
                    <a:gd name="connsiteY6" fmla="*/ 82300 h 13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41" h="139177">
                      <a:moveTo>
                        <a:pt x="1199" y="82300"/>
                      </a:moveTo>
                      <a:cubicBezTo>
                        <a:pt x="-5718" y="44437"/>
                        <a:pt x="17995" y="8112"/>
                        <a:pt x="54178" y="1166"/>
                      </a:cubicBezTo>
                      <a:cubicBezTo>
                        <a:pt x="72284" y="-2364"/>
                        <a:pt x="90276" y="2361"/>
                        <a:pt x="104709" y="12126"/>
                      </a:cubicBezTo>
                      <a:cubicBezTo>
                        <a:pt x="119114" y="21891"/>
                        <a:pt x="130075" y="37349"/>
                        <a:pt x="134003" y="56194"/>
                      </a:cubicBezTo>
                      <a:cubicBezTo>
                        <a:pt x="137961" y="75041"/>
                        <a:pt x="134089" y="93716"/>
                        <a:pt x="124581" y="108690"/>
                      </a:cubicBezTo>
                      <a:cubicBezTo>
                        <a:pt x="115044" y="123665"/>
                        <a:pt x="99727" y="134340"/>
                        <a:pt x="81167" y="137956"/>
                      </a:cubicBezTo>
                      <a:cubicBezTo>
                        <a:pt x="43930" y="145101"/>
                        <a:pt x="8145" y="120163"/>
                        <a:pt x="1199" y="82300"/>
                      </a:cubicBezTo>
                      <a:close/>
                    </a:path>
                  </a:pathLst>
                </a:custGeom>
                <a:grpFill/>
                <a:ln w="2845" cap="flat">
                  <a:noFill/>
                  <a:prstDash val="solid"/>
                  <a:miter/>
                </a:ln>
              </p:spPr>
              <p:txBody>
                <a:bodyPr rtlCol="0" anchor="ctr"/>
                <a:lstStyle/>
                <a:p>
                  <a:endParaRPr lang="en-US"/>
                </a:p>
              </p:txBody>
            </p:sp>
            <p:sp>
              <p:nvSpPr>
                <p:cNvPr id="866" name="Freeform: Shape 865">
                  <a:extLst>
                    <a:ext uri="{FF2B5EF4-FFF2-40B4-BE49-F238E27FC236}">
                      <a16:creationId xmlns:a16="http://schemas.microsoft.com/office/drawing/2014/main" id="{71EEC878-B26C-BCCA-AD75-77786FB580EA}"/>
                    </a:ext>
                  </a:extLst>
                </p:cNvPr>
                <p:cNvSpPr/>
                <p:nvPr/>
              </p:nvSpPr>
              <p:spPr>
                <a:xfrm>
                  <a:off x="11695173" y="6239444"/>
                  <a:ext cx="132524" cy="136478"/>
                </a:xfrm>
                <a:custGeom>
                  <a:avLst/>
                  <a:gdLst>
                    <a:gd name="connsiteX0" fmla="*/ 711 w 132524"/>
                    <a:gd name="connsiteY0" fmla="*/ 77658 h 136478"/>
                    <a:gd name="connsiteX1" fmla="*/ 12924 w 132524"/>
                    <a:gd name="connsiteY1" fmla="*/ 27270 h 136478"/>
                    <a:gd name="connsiteX2" fmla="*/ 31428 w 132524"/>
                    <a:gd name="connsiteY2" fmla="*/ 9932 h 136478"/>
                    <a:gd name="connsiteX3" fmla="*/ 55826 w 132524"/>
                    <a:gd name="connsiteY3" fmla="*/ 851 h 136478"/>
                    <a:gd name="connsiteX4" fmla="*/ 131551 w 132524"/>
                    <a:gd name="connsiteY4" fmla="*/ 57417 h 136478"/>
                    <a:gd name="connsiteX5" fmla="*/ 76664 w 132524"/>
                    <a:gd name="connsiteY5" fmla="*/ 135620 h 136478"/>
                    <a:gd name="connsiteX6" fmla="*/ 50075 w 132524"/>
                    <a:gd name="connsiteY6" fmla="*/ 134197 h 136478"/>
                    <a:gd name="connsiteX7" fmla="*/ 26901 w 132524"/>
                    <a:gd name="connsiteY7" fmla="*/ 122695 h 136478"/>
                    <a:gd name="connsiteX8" fmla="*/ 711 w 132524"/>
                    <a:gd name="connsiteY8" fmla="*/ 77658 h 13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24" h="136478">
                      <a:moveTo>
                        <a:pt x="711" y="77658"/>
                      </a:moveTo>
                      <a:cubicBezTo>
                        <a:pt x="-1937" y="59012"/>
                        <a:pt x="2960" y="41105"/>
                        <a:pt x="12924" y="27270"/>
                      </a:cubicBezTo>
                      <a:cubicBezTo>
                        <a:pt x="17906" y="20352"/>
                        <a:pt x="24169" y="14431"/>
                        <a:pt x="31428" y="9932"/>
                      </a:cubicBezTo>
                      <a:cubicBezTo>
                        <a:pt x="38688" y="5434"/>
                        <a:pt x="46915" y="2417"/>
                        <a:pt x="55826" y="851"/>
                      </a:cubicBezTo>
                      <a:cubicBezTo>
                        <a:pt x="91411" y="-5042"/>
                        <a:pt x="125316" y="20295"/>
                        <a:pt x="131551" y="57417"/>
                      </a:cubicBezTo>
                      <a:cubicBezTo>
                        <a:pt x="137814" y="94568"/>
                        <a:pt x="113217" y="129584"/>
                        <a:pt x="76664" y="135620"/>
                      </a:cubicBezTo>
                      <a:cubicBezTo>
                        <a:pt x="67554" y="137214"/>
                        <a:pt x="58530" y="136502"/>
                        <a:pt x="50075" y="134197"/>
                      </a:cubicBezTo>
                      <a:cubicBezTo>
                        <a:pt x="41620" y="131891"/>
                        <a:pt x="33763" y="127962"/>
                        <a:pt x="26901" y="122695"/>
                      </a:cubicBezTo>
                      <a:cubicBezTo>
                        <a:pt x="13152" y="112162"/>
                        <a:pt x="3387" y="96305"/>
                        <a:pt x="711" y="77658"/>
                      </a:cubicBezTo>
                      <a:close/>
                    </a:path>
                  </a:pathLst>
                </a:custGeom>
                <a:grpFill/>
                <a:ln w="2845" cap="flat">
                  <a:noFill/>
                  <a:prstDash val="solid"/>
                  <a:miter/>
                </a:ln>
              </p:spPr>
              <p:txBody>
                <a:bodyPr rtlCol="0" anchor="ctr"/>
                <a:lstStyle/>
                <a:p>
                  <a:endParaRPr lang="en-US"/>
                </a:p>
              </p:txBody>
            </p:sp>
            <p:sp>
              <p:nvSpPr>
                <p:cNvPr id="867" name="Freeform: Shape 866">
                  <a:extLst>
                    <a:ext uri="{FF2B5EF4-FFF2-40B4-BE49-F238E27FC236}">
                      <a16:creationId xmlns:a16="http://schemas.microsoft.com/office/drawing/2014/main" id="{DE9488D1-D29C-740F-1133-CE4FC3D3980E}"/>
                    </a:ext>
                  </a:extLst>
                </p:cNvPr>
                <p:cNvSpPr/>
                <p:nvPr/>
              </p:nvSpPr>
              <p:spPr>
                <a:xfrm>
                  <a:off x="11459904" y="6272317"/>
                  <a:ext cx="129534" cy="133348"/>
                </a:xfrm>
                <a:custGeom>
                  <a:avLst/>
                  <a:gdLst>
                    <a:gd name="connsiteX0" fmla="*/ 347 w 129534"/>
                    <a:gd name="connsiteY0" fmla="*/ 74023 h 133348"/>
                    <a:gd name="connsiteX1" fmla="*/ 57198 w 129534"/>
                    <a:gd name="connsiteY1" fmla="*/ 403 h 133348"/>
                    <a:gd name="connsiteX2" fmla="*/ 128995 w 129534"/>
                    <a:gd name="connsiteY2" fmla="*/ 59305 h 133348"/>
                    <a:gd name="connsiteX3" fmla="*/ 72144 w 129534"/>
                    <a:gd name="connsiteY3" fmla="*/ 132923 h 133348"/>
                    <a:gd name="connsiteX4" fmla="*/ 347 w 129534"/>
                    <a:gd name="connsiteY4" fmla="*/ 74023 h 13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34" h="133348">
                      <a:moveTo>
                        <a:pt x="347" y="74023"/>
                      </a:moveTo>
                      <a:cubicBezTo>
                        <a:pt x="-3297" y="37384"/>
                        <a:pt x="22154" y="4418"/>
                        <a:pt x="57198" y="403"/>
                      </a:cubicBezTo>
                      <a:cubicBezTo>
                        <a:pt x="92243" y="-3610"/>
                        <a:pt x="124384" y="22780"/>
                        <a:pt x="128995" y="59305"/>
                      </a:cubicBezTo>
                      <a:cubicBezTo>
                        <a:pt x="133607" y="95829"/>
                        <a:pt x="108157" y="128796"/>
                        <a:pt x="72144" y="132923"/>
                      </a:cubicBezTo>
                      <a:cubicBezTo>
                        <a:pt x="36132" y="137051"/>
                        <a:pt x="3991" y="110661"/>
                        <a:pt x="347" y="74023"/>
                      </a:cubicBezTo>
                      <a:close/>
                    </a:path>
                  </a:pathLst>
                </a:custGeom>
                <a:grpFill/>
                <a:ln w="2845" cap="flat">
                  <a:noFill/>
                  <a:prstDash val="solid"/>
                  <a:miter/>
                </a:ln>
              </p:spPr>
              <p:txBody>
                <a:bodyPr rtlCol="0" anchor="ctr"/>
                <a:lstStyle/>
                <a:p>
                  <a:endParaRPr lang="en-US"/>
                </a:p>
              </p:txBody>
            </p:sp>
            <p:sp>
              <p:nvSpPr>
                <p:cNvPr id="868" name="Freeform: Shape 867">
                  <a:extLst>
                    <a:ext uri="{FF2B5EF4-FFF2-40B4-BE49-F238E27FC236}">
                      <a16:creationId xmlns:a16="http://schemas.microsoft.com/office/drawing/2014/main" id="{1E7BCED8-296E-AA9E-63AD-71F7EE70E61F}"/>
                    </a:ext>
                  </a:extLst>
                </p:cNvPr>
                <p:cNvSpPr/>
                <p:nvPr/>
              </p:nvSpPr>
              <p:spPr>
                <a:xfrm>
                  <a:off x="11223477" y="6296000"/>
                  <a:ext cx="126520" cy="130237"/>
                </a:xfrm>
                <a:custGeom>
                  <a:avLst/>
                  <a:gdLst>
                    <a:gd name="connsiteX0" fmla="*/ 119 w 126520"/>
                    <a:gd name="connsiteY0" fmla="*/ 69101 h 130237"/>
                    <a:gd name="connsiteX1" fmla="*/ 58593 w 126520"/>
                    <a:gd name="connsiteY1" fmla="*/ 121 h 130237"/>
                    <a:gd name="connsiteX2" fmla="*/ 83274 w 126520"/>
                    <a:gd name="connsiteY2" fmla="*/ 3680 h 130237"/>
                    <a:gd name="connsiteX3" fmla="*/ 104198 w 126520"/>
                    <a:gd name="connsiteY3" fmla="*/ 15864 h 130237"/>
                    <a:gd name="connsiteX4" fmla="*/ 126290 w 126520"/>
                    <a:gd name="connsiteY4" fmla="*/ 60161 h 130237"/>
                    <a:gd name="connsiteX5" fmla="*/ 111486 w 126520"/>
                    <a:gd name="connsiteY5" fmla="*/ 107731 h 130237"/>
                    <a:gd name="connsiteX6" fmla="*/ 92356 w 126520"/>
                    <a:gd name="connsiteY6" fmla="*/ 123417 h 130237"/>
                    <a:gd name="connsiteX7" fmla="*/ 67901 w 126520"/>
                    <a:gd name="connsiteY7" fmla="*/ 130108 h 130237"/>
                    <a:gd name="connsiteX8" fmla="*/ 119 w 126520"/>
                    <a:gd name="connsiteY8" fmla="*/ 69129 h 13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520" h="130237">
                      <a:moveTo>
                        <a:pt x="119" y="69101"/>
                      </a:moveTo>
                      <a:cubicBezTo>
                        <a:pt x="-1988" y="33173"/>
                        <a:pt x="24174" y="2285"/>
                        <a:pt x="58593" y="121"/>
                      </a:cubicBezTo>
                      <a:cubicBezTo>
                        <a:pt x="67218" y="-419"/>
                        <a:pt x="75560" y="862"/>
                        <a:pt x="83274" y="3680"/>
                      </a:cubicBezTo>
                      <a:cubicBezTo>
                        <a:pt x="90989" y="6385"/>
                        <a:pt x="98078" y="10484"/>
                        <a:pt x="104198" y="15864"/>
                      </a:cubicBezTo>
                      <a:cubicBezTo>
                        <a:pt x="116440" y="26625"/>
                        <a:pt x="124809" y="42226"/>
                        <a:pt x="126290" y="60161"/>
                      </a:cubicBezTo>
                      <a:cubicBezTo>
                        <a:pt x="127770" y="78096"/>
                        <a:pt x="122048" y="94949"/>
                        <a:pt x="111486" y="107731"/>
                      </a:cubicBezTo>
                      <a:cubicBezTo>
                        <a:pt x="106192" y="114108"/>
                        <a:pt x="99729" y="119518"/>
                        <a:pt x="92356" y="123417"/>
                      </a:cubicBezTo>
                      <a:cubicBezTo>
                        <a:pt x="84982" y="127204"/>
                        <a:pt x="76698" y="129539"/>
                        <a:pt x="67901" y="130108"/>
                      </a:cubicBezTo>
                      <a:cubicBezTo>
                        <a:pt x="32572" y="132357"/>
                        <a:pt x="2225" y="105027"/>
                        <a:pt x="119" y="69129"/>
                      </a:cubicBezTo>
                      <a:close/>
                    </a:path>
                  </a:pathLst>
                </a:custGeom>
                <a:grpFill/>
                <a:ln w="2845" cap="flat">
                  <a:noFill/>
                  <a:prstDash val="solid"/>
                  <a:miter/>
                </a:ln>
              </p:spPr>
              <p:txBody>
                <a:bodyPr rtlCol="0" anchor="ctr"/>
                <a:lstStyle/>
                <a:p>
                  <a:endParaRPr lang="en-US"/>
                </a:p>
              </p:txBody>
            </p:sp>
            <p:sp>
              <p:nvSpPr>
                <p:cNvPr id="869" name="Freeform: Shape 868">
                  <a:extLst>
                    <a:ext uri="{FF2B5EF4-FFF2-40B4-BE49-F238E27FC236}">
                      <a16:creationId xmlns:a16="http://schemas.microsoft.com/office/drawing/2014/main" id="{B16C5FE5-D111-902F-6046-FD762AEFDB82}"/>
                    </a:ext>
                  </a:extLst>
                </p:cNvPr>
                <p:cNvSpPr/>
                <p:nvPr/>
              </p:nvSpPr>
              <p:spPr>
                <a:xfrm>
                  <a:off x="10986358" y="6309601"/>
                  <a:ext cx="123567" cy="127334"/>
                </a:xfrm>
                <a:custGeom>
                  <a:avLst/>
                  <a:gdLst>
                    <a:gd name="connsiteX0" fmla="*/ 12 w 123567"/>
                    <a:gd name="connsiteY0" fmla="*/ 65264 h 127334"/>
                    <a:gd name="connsiteX1" fmla="*/ 59795 w 123567"/>
                    <a:gd name="connsiteY1" fmla="*/ 43 h 127334"/>
                    <a:gd name="connsiteX2" fmla="*/ 123507 w 123567"/>
                    <a:gd name="connsiteY2" fmla="*/ 61307 h 127334"/>
                    <a:gd name="connsiteX3" fmla="*/ 63723 w 123567"/>
                    <a:gd name="connsiteY3" fmla="*/ 127268 h 127334"/>
                    <a:gd name="connsiteX4" fmla="*/ 12 w 123567"/>
                    <a:gd name="connsiteY4" fmla="*/ 65264 h 12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67" h="127334">
                      <a:moveTo>
                        <a:pt x="12" y="65264"/>
                      </a:moveTo>
                      <a:cubicBezTo>
                        <a:pt x="-643" y="30049"/>
                        <a:pt x="26145" y="1637"/>
                        <a:pt x="59795" y="43"/>
                      </a:cubicBezTo>
                      <a:cubicBezTo>
                        <a:pt x="93445" y="-1238"/>
                        <a:pt x="121970" y="26206"/>
                        <a:pt x="123507" y="61307"/>
                      </a:cubicBezTo>
                      <a:cubicBezTo>
                        <a:pt x="125016" y="96408"/>
                        <a:pt x="98256" y="125959"/>
                        <a:pt x="63723" y="127268"/>
                      </a:cubicBezTo>
                      <a:cubicBezTo>
                        <a:pt x="29192" y="128890"/>
                        <a:pt x="638" y="100337"/>
                        <a:pt x="12" y="65264"/>
                      </a:cubicBezTo>
                      <a:close/>
                    </a:path>
                  </a:pathLst>
                </a:custGeom>
                <a:grpFill/>
                <a:ln w="2845" cap="flat">
                  <a:noFill/>
                  <a:prstDash val="solid"/>
                  <a:miter/>
                </a:ln>
              </p:spPr>
              <p:txBody>
                <a:bodyPr rtlCol="0" anchor="ctr"/>
                <a:lstStyle/>
                <a:p>
                  <a:endParaRPr lang="en-US"/>
                </a:p>
              </p:txBody>
            </p:sp>
            <p:sp>
              <p:nvSpPr>
                <p:cNvPr id="870" name="Freeform: Shape 869">
                  <a:extLst>
                    <a:ext uri="{FF2B5EF4-FFF2-40B4-BE49-F238E27FC236}">
                      <a16:creationId xmlns:a16="http://schemas.microsoft.com/office/drawing/2014/main" id="{B5D17C95-EAE1-EA3F-242B-A5B7097B8069}"/>
                    </a:ext>
                  </a:extLst>
                </p:cNvPr>
                <p:cNvSpPr/>
                <p:nvPr/>
              </p:nvSpPr>
              <p:spPr>
                <a:xfrm>
                  <a:off x="10748958" y="6313568"/>
                  <a:ext cx="120634" cy="124243"/>
                </a:xfrm>
                <a:custGeom>
                  <a:avLst/>
                  <a:gdLst>
                    <a:gd name="connsiteX0" fmla="*/ 15 w 120634"/>
                    <a:gd name="connsiteY0" fmla="*/ 61354 h 124243"/>
                    <a:gd name="connsiteX1" fmla="*/ 60908 w 120634"/>
                    <a:gd name="connsiteY1" fmla="*/ 5 h 124243"/>
                    <a:gd name="connsiteX2" fmla="*/ 120635 w 120634"/>
                    <a:gd name="connsiteY2" fmla="*/ 62778 h 124243"/>
                    <a:gd name="connsiteX3" fmla="*/ 59741 w 120634"/>
                    <a:gd name="connsiteY3" fmla="*/ 124240 h 124243"/>
                    <a:gd name="connsiteX4" fmla="*/ 15 w 120634"/>
                    <a:gd name="connsiteY4" fmla="*/ 61354 h 1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4" h="124243">
                      <a:moveTo>
                        <a:pt x="15" y="61354"/>
                      </a:moveTo>
                      <a:cubicBezTo>
                        <a:pt x="755" y="27050"/>
                        <a:pt x="28027" y="-422"/>
                        <a:pt x="60908" y="5"/>
                      </a:cubicBezTo>
                      <a:cubicBezTo>
                        <a:pt x="93789" y="375"/>
                        <a:pt x="120549" y="28673"/>
                        <a:pt x="120635" y="62778"/>
                      </a:cubicBezTo>
                      <a:cubicBezTo>
                        <a:pt x="120720" y="97309"/>
                        <a:pt x="93447" y="124610"/>
                        <a:pt x="59741" y="124240"/>
                      </a:cubicBezTo>
                      <a:cubicBezTo>
                        <a:pt x="26035" y="123813"/>
                        <a:pt x="-725" y="95658"/>
                        <a:pt x="15" y="61354"/>
                      </a:cubicBezTo>
                      <a:close/>
                    </a:path>
                  </a:pathLst>
                </a:custGeom>
                <a:grpFill/>
                <a:ln w="2845" cap="flat">
                  <a:noFill/>
                  <a:prstDash val="solid"/>
                  <a:miter/>
                </a:ln>
              </p:spPr>
              <p:txBody>
                <a:bodyPr rtlCol="0" anchor="ctr"/>
                <a:lstStyle/>
                <a:p>
                  <a:endParaRPr lang="en-US"/>
                </a:p>
              </p:txBody>
            </p:sp>
            <p:sp>
              <p:nvSpPr>
                <p:cNvPr id="871" name="Freeform: Shape 870">
                  <a:extLst>
                    <a:ext uri="{FF2B5EF4-FFF2-40B4-BE49-F238E27FC236}">
                      <a16:creationId xmlns:a16="http://schemas.microsoft.com/office/drawing/2014/main" id="{F9CDEDA7-098D-F349-EB9D-66BE90A30F4F}"/>
                    </a:ext>
                  </a:extLst>
                </p:cNvPr>
                <p:cNvSpPr/>
                <p:nvPr/>
              </p:nvSpPr>
              <p:spPr>
                <a:xfrm>
                  <a:off x="10511629" y="6308384"/>
                  <a:ext cx="117681" cy="121211"/>
                </a:xfrm>
                <a:custGeom>
                  <a:avLst/>
                  <a:gdLst>
                    <a:gd name="connsiteX0" fmla="*/ 118 w 117681"/>
                    <a:gd name="connsiteY0" fmla="*/ 57001 h 121211"/>
                    <a:gd name="connsiteX1" fmla="*/ 61865 w 117681"/>
                    <a:gd name="connsiteY1" fmla="*/ 93 h 121211"/>
                    <a:gd name="connsiteX2" fmla="*/ 117635 w 117681"/>
                    <a:gd name="connsiteY2" fmla="*/ 62865 h 121211"/>
                    <a:gd name="connsiteX3" fmla="*/ 55830 w 117681"/>
                    <a:gd name="connsiteY3" fmla="*/ 121168 h 121211"/>
                    <a:gd name="connsiteX4" fmla="*/ 118 w 117681"/>
                    <a:gd name="connsiteY4" fmla="*/ 57029 h 12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81" h="121211">
                      <a:moveTo>
                        <a:pt x="118" y="57001"/>
                      </a:moveTo>
                      <a:cubicBezTo>
                        <a:pt x="2196" y="23550"/>
                        <a:pt x="29810" y="-1729"/>
                        <a:pt x="61865" y="93"/>
                      </a:cubicBezTo>
                      <a:cubicBezTo>
                        <a:pt x="93949" y="1317"/>
                        <a:pt x="118916" y="29415"/>
                        <a:pt x="117635" y="62865"/>
                      </a:cubicBezTo>
                      <a:cubicBezTo>
                        <a:pt x="116354" y="96315"/>
                        <a:pt x="88682" y="122421"/>
                        <a:pt x="55830" y="121168"/>
                      </a:cubicBezTo>
                      <a:cubicBezTo>
                        <a:pt x="23006" y="119318"/>
                        <a:pt x="-1932" y="90394"/>
                        <a:pt x="118" y="57029"/>
                      </a:cubicBezTo>
                      <a:close/>
                    </a:path>
                  </a:pathLst>
                </a:custGeom>
                <a:grpFill/>
                <a:ln w="2845" cap="flat">
                  <a:noFill/>
                  <a:prstDash val="solid"/>
                  <a:miter/>
                </a:ln>
              </p:spPr>
              <p:txBody>
                <a:bodyPr rtlCol="0" anchor="ctr"/>
                <a:lstStyle/>
                <a:p>
                  <a:endParaRPr lang="en-US"/>
                </a:p>
              </p:txBody>
            </p:sp>
            <p:sp>
              <p:nvSpPr>
                <p:cNvPr id="872" name="Freeform: Shape 871">
                  <a:extLst>
                    <a:ext uri="{FF2B5EF4-FFF2-40B4-BE49-F238E27FC236}">
                      <a16:creationId xmlns:a16="http://schemas.microsoft.com/office/drawing/2014/main" id="{DBDF02F3-0FE4-0F31-6872-0C6F6FCB6198}"/>
                    </a:ext>
                  </a:extLst>
                </p:cNvPr>
                <p:cNvSpPr/>
                <p:nvPr/>
              </p:nvSpPr>
              <p:spPr>
                <a:xfrm>
                  <a:off x="10274743" y="6292775"/>
                  <a:ext cx="114787" cy="118127"/>
                </a:xfrm>
                <a:custGeom>
                  <a:avLst/>
                  <a:gdLst>
                    <a:gd name="connsiteX0" fmla="*/ 318 w 114787"/>
                    <a:gd name="connsiteY0" fmla="*/ 53992 h 118127"/>
                    <a:gd name="connsiteX1" fmla="*/ 62807 w 114787"/>
                    <a:gd name="connsiteY1" fmla="*/ 216 h 118127"/>
                    <a:gd name="connsiteX2" fmla="*/ 114590 w 114787"/>
                    <a:gd name="connsiteY2" fmla="*/ 64127 h 118127"/>
                    <a:gd name="connsiteX3" fmla="*/ 52103 w 114787"/>
                    <a:gd name="connsiteY3" fmla="*/ 117904 h 118127"/>
                    <a:gd name="connsiteX4" fmla="*/ 318 w 114787"/>
                    <a:gd name="connsiteY4" fmla="*/ 53992 h 118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87" h="118127">
                      <a:moveTo>
                        <a:pt x="318" y="53992"/>
                      </a:moveTo>
                      <a:cubicBezTo>
                        <a:pt x="3650" y="21538"/>
                        <a:pt x="31634" y="-2546"/>
                        <a:pt x="62807" y="216"/>
                      </a:cubicBezTo>
                      <a:cubicBezTo>
                        <a:pt x="93979" y="2977"/>
                        <a:pt x="117181" y="31588"/>
                        <a:pt x="114590" y="64127"/>
                      </a:cubicBezTo>
                      <a:cubicBezTo>
                        <a:pt x="112028" y="96666"/>
                        <a:pt x="84044" y="120722"/>
                        <a:pt x="52103" y="117904"/>
                      </a:cubicBezTo>
                      <a:cubicBezTo>
                        <a:pt x="20161" y="115057"/>
                        <a:pt x="-3012" y="86446"/>
                        <a:pt x="318" y="53992"/>
                      </a:cubicBezTo>
                      <a:close/>
                    </a:path>
                  </a:pathLst>
                </a:custGeom>
                <a:grpFill/>
                <a:ln w="2845" cap="flat">
                  <a:noFill/>
                  <a:prstDash val="solid"/>
                  <a:miter/>
                </a:ln>
              </p:spPr>
              <p:txBody>
                <a:bodyPr rtlCol="0" anchor="ctr"/>
                <a:lstStyle/>
                <a:p>
                  <a:endParaRPr lang="en-US"/>
                </a:p>
              </p:txBody>
            </p:sp>
            <p:sp>
              <p:nvSpPr>
                <p:cNvPr id="873" name="Freeform: Shape 872">
                  <a:extLst>
                    <a:ext uri="{FF2B5EF4-FFF2-40B4-BE49-F238E27FC236}">
                      <a16:creationId xmlns:a16="http://schemas.microsoft.com/office/drawing/2014/main" id="{760438DA-8FE9-A94F-FA2F-AF3336D35437}"/>
                    </a:ext>
                  </a:extLst>
                </p:cNvPr>
                <p:cNvSpPr/>
                <p:nvPr/>
              </p:nvSpPr>
              <p:spPr>
                <a:xfrm>
                  <a:off x="10038854" y="6267935"/>
                  <a:ext cx="111812" cy="115232"/>
                </a:xfrm>
                <a:custGeom>
                  <a:avLst/>
                  <a:gdLst>
                    <a:gd name="connsiteX0" fmla="*/ 576 w 111812"/>
                    <a:gd name="connsiteY0" fmla="*/ 49851 h 115232"/>
                    <a:gd name="connsiteX1" fmla="*/ 63490 w 111812"/>
                    <a:gd name="connsiteY1" fmla="*/ 515 h 115232"/>
                    <a:gd name="connsiteX2" fmla="*/ 111374 w 111812"/>
                    <a:gd name="connsiteY2" fmla="*/ 64683 h 115232"/>
                    <a:gd name="connsiteX3" fmla="*/ 48402 w 111812"/>
                    <a:gd name="connsiteY3" fmla="*/ 114645 h 115232"/>
                    <a:gd name="connsiteX4" fmla="*/ 604 w 111812"/>
                    <a:gd name="connsiteY4" fmla="*/ 49822 h 1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12" h="115232">
                      <a:moveTo>
                        <a:pt x="576" y="49851"/>
                      </a:moveTo>
                      <a:cubicBezTo>
                        <a:pt x="5102" y="18393"/>
                        <a:pt x="33257" y="-3698"/>
                        <a:pt x="63490" y="515"/>
                      </a:cubicBezTo>
                      <a:cubicBezTo>
                        <a:pt x="93667" y="5013"/>
                        <a:pt x="115188" y="33055"/>
                        <a:pt x="111374" y="64683"/>
                      </a:cubicBezTo>
                      <a:cubicBezTo>
                        <a:pt x="107559" y="96197"/>
                        <a:pt x="79290" y="119257"/>
                        <a:pt x="48402" y="114645"/>
                      </a:cubicBezTo>
                      <a:cubicBezTo>
                        <a:pt x="17486" y="110317"/>
                        <a:pt x="-3922" y="81308"/>
                        <a:pt x="604" y="49822"/>
                      </a:cubicBezTo>
                      <a:close/>
                    </a:path>
                  </a:pathLst>
                </a:custGeom>
                <a:grpFill/>
                <a:ln w="2845" cap="flat">
                  <a:noFill/>
                  <a:prstDash val="solid"/>
                  <a:miter/>
                </a:ln>
              </p:spPr>
              <p:txBody>
                <a:bodyPr rtlCol="0" anchor="ctr"/>
                <a:lstStyle/>
                <a:p>
                  <a:endParaRPr lang="en-US"/>
                </a:p>
              </p:txBody>
            </p:sp>
            <p:sp>
              <p:nvSpPr>
                <p:cNvPr id="874" name="Freeform: Shape 873">
                  <a:extLst>
                    <a:ext uri="{FF2B5EF4-FFF2-40B4-BE49-F238E27FC236}">
                      <a16:creationId xmlns:a16="http://schemas.microsoft.com/office/drawing/2014/main" id="{D052B128-1EB6-F5E0-C81C-092963FD005D}"/>
                    </a:ext>
                  </a:extLst>
                </p:cNvPr>
                <p:cNvSpPr/>
                <p:nvPr/>
              </p:nvSpPr>
              <p:spPr>
                <a:xfrm>
                  <a:off x="9804107" y="6233438"/>
                  <a:ext cx="108953" cy="111875"/>
                </a:xfrm>
                <a:custGeom>
                  <a:avLst/>
                  <a:gdLst>
                    <a:gd name="connsiteX0" fmla="*/ 972 w 108953"/>
                    <a:gd name="connsiteY0" fmla="*/ 46258 h 111875"/>
                    <a:gd name="connsiteX1" fmla="*/ 23690 w 108953"/>
                    <a:gd name="connsiteY1" fmla="*/ 10274 h 111875"/>
                    <a:gd name="connsiteX2" fmla="*/ 42678 w 108953"/>
                    <a:gd name="connsiteY2" fmla="*/ 1619 h 111875"/>
                    <a:gd name="connsiteX3" fmla="*/ 64143 w 108953"/>
                    <a:gd name="connsiteY3" fmla="*/ 709 h 111875"/>
                    <a:gd name="connsiteX4" fmla="*/ 108183 w 108953"/>
                    <a:gd name="connsiteY4" fmla="*/ 64819 h 111875"/>
                    <a:gd name="connsiteX5" fmla="*/ 44870 w 108953"/>
                    <a:gd name="connsiteY5" fmla="*/ 111137 h 111875"/>
                    <a:gd name="connsiteX6" fmla="*/ 24544 w 108953"/>
                    <a:gd name="connsiteY6" fmla="*/ 103308 h 111875"/>
                    <a:gd name="connsiteX7" fmla="*/ 9541 w 108953"/>
                    <a:gd name="connsiteY7" fmla="*/ 88277 h 111875"/>
                    <a:gd name="connsiteX8" fmla="*/ 972 w 108953"/>
                    <a:gd name="connsiteY8" fmla="*/ 46287 h 11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53" h="111875">
                      <a:moveTo>
                        <a:pt x="972" y="46258"/>
                      </a:moveTo>
                      <a:cubicBezTo>
                        <a:pt x="3791" y="31027"/>
                        <a:pt x="12274" y="18388"/>
                        <a:pt x="23690" y="10274"/>
                      </a:cubicBezTo>
                      <a:cubicBezTo>
                        <a:pt x="29412" y="6175"/>
                        <a:pt x="35817" y="3328"/>
                        <a:pt x="42678" y="1619"/>
                      </a:cubicBezTo>
                      <a:cubicBezTo>
                        <a:pt x="49539" y="-117"/>
                        <a:pt x="56798" y="-516"/>
                        <a:pt x="64143" y="709"/>
                      </a:cubicBezTo>
                      <a:cubicBezTo>
                        <a:pt x="93466" y="5548"/>
                        <a:pt x="113165" y="34272"/>
                        <a:pt x="108183" y="64819"/>
                      </a:cubicBezTo>
                      <a:cubicBezTo>
                        <a:pt x="103202" y="95366"/>
                        <a:pt x="74847" y="116119"/>
                        <a:pt x="44870" y="111137"/>
                      </a:cubicBezTo>
                      <a:cubicBezTo>
                        <a:pt x="37383" y="109884"/>
                        <a:pt x="30522" y="107180"/>
                        <a:pt x="24544" y="103308"/>
                      </a:cubicBezTo>
                      <a:cubicBezTo>
                        <a:pt x="18566" y="99380"/>
                        <a:pt x="13498" y="94170"/>
                        <a:pt x="9541" y="88277"/>
                      </a:cubicBezTo>
                      <a:cubicBezTo>
                        <a:pt x="1599" y="76434"/>
                        <a:pt x="-1846" y="61488"/>
                        <a:pt x="972" y="46287"/>
                      </a:cubicBezTo>
                      <a:close/>
                    </a:path>
                  </a:pathLst>
                </a:custGeom>
                <a:grpFill/>
                <a:ln w="2845" cap="flat">
                  <a:noFill/>
                  <a:prstDash val="solid"/>
                  <a:miter/>
                </a:ln>
              </p:spPr>
              <p:txBody>
                <a:bodyPr rtlCol="0" anchor="ctr"/>
                <a:lstStyle/>
                <a:p>
                  <a:endParaRPr lang="en-US"/>
                </a:p>
              </p:txBody>
            </p:sp>
            <p:sp>
              <p:nvSpPr>
                <p:cNvPr id="875" name="Freeform: Shape 874">
                  <a:extLst>
                    <a:ext uri="{FF2B5EF4-FFF2-40B4-BE49-F238E27FC236}">
                      <a16:creationId xmlns:a16="http://schemas.microsoft.com/office/drawing/2014/main" id="{DC2FA936-F5C1-DC06-7629-841A33A3788A}"/>
                    </a:ext>
                  </a:extLst>
                </p:cNvPr>
                <p:cNvSpPr/>
                <p:nvPr/>
              </p:nvSpPr>
              <p:spPr>
                <a:xfrm>
                  <a:off x="9571086" y="6188828"/>
                  <a:ext cx="106047" cy="108933"/>
                </a:xfrm>
                <a:custGeom>
                  <a:avLst/>
                  <a:gdLst>
                    <a:gd name="connsiteX0" fmla="*/ 1409 w 106047"/>
                    <a:gd name="connsiteY0" fmla="*/ 43184 h 108933"/>
                    <a:gd name="connsiteX1" fmla="*/ 64722 w 106047"/>
                    <a:gd name="connsiteY1" fmla="*/ 1165 h 108933"/>
                    <a:gd name="connsiteX2" fmla="*/ 104862 w 106047"/>
                    <a:gd name="connsiteY2" fmla="*/ 65702 h 108933"/>
                    <a:gd name="connsiteX3" fmla="*/ 41548 w 106047"/>
                    <a:gd name="connsiteY3" fmla="*/ 107721 h 108933"/>
                    <a:gd name="connsiteX4" fmla="*/ 1409 w 106047"/>
                    <a:gd name="connsiteY4" fmla="*/ 43184 h 108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47" h="108933">
                      <a:moveTo>
                        <a:pt x="1409" y="43184"/>
                      </a:moveTo>
                      <a:cubicBezTo>
                        <a:pt x="8127" y="13833"/>
                        <a:pt x="36481" y="-4985"/>
                        <a:pt x="64722" y="1165"/>
                      </a:cubicBezTo>
                      <a:cubicBezTo>
                        <a:pt x="92962" y="7313"/>
                        <a:pt x="110954" y="36208"/>
                        <a:pt x="104862" y="65702"/>
                      </a:cubicBezTo>
                      <a:cubicBezTo>
                        <a:pt x="98798" y="95195"/>
                        <a:pt x="70444" y="114012"/>
                        <a:pt x="41548" y="107721"/>
                      </a:cubicBezTo>
                      <a:cubicBezTo>
                        <a:pt x="12653" y="101430"/>
                        <a:pt x="-5310" y="72534"/>
                        <a:pt x="1409" y="43184"/>
                      </a:cubicBezTo>
                      <a:close/>
                    </a:path>
                  </a:pathLst>
                </a:custGeom>
                <a:grpFill/>
                <a:ln w="2845" cap="flat">
                  <a:noFill/>
                  <a:prstDash val="solid"/>
                  <a:miter/>
                </a:ln>
              </p:spPr>
              <p:txBody>
                <a:bodyPr rtlCol="0" anchor="ctr"/>
                <a:lstStyle/>
                <a:p>
                  <a:endParaRPr lang="en-US"/>
                </a:p>
              </p:txBody>
            </p:sp>
            <p:sp>
              <p:nvSpPr>
                <p:cNvPr id="876" name="Freeform: Shape 875">
                  <a:extLst>
                    <a:ext uri="{FF2B5EF4-FFF2-40B4-BE49-F238E27FC236}">
                      <a16:creationId xmlns:a16="http://schemas.microsoft.com/office/drawing/2014/main" id="{21B317C8-6401-5D68-D552-EDB0C982A100}"/>
                    </a:ext>
                  </a:extLst>
                </p:cNvPr>
                <p:cNvSpPr/>
                <p:nvPr/>
              </p:nvSpPr>
              <p:spPr>
                <a:xfrm>
                  <a:off x="9340280" y="6134931"/>
                  <a:ext cx="103117" cy="106089"/>
                </a:xfrm>
                <a:custGeom>
                  <a:avLst/>
                  <a:gdLst>
                    <a:gd name="connsiteX0" fmla="*/ 1877 w 103117"/>
                    <a:gd name="connsiteY0" fmla="*/ 39574 h 106089"/>
                    <a:gd name="connsiteX1" fmla="*/ 64963 w 103117"/>
                    <a:gd name="connsiteY1" fmla="*/ 1712 h 106089"/>
                    <a:gd name="connsiteX2" fmla="*/ 83097 w 103117"/>
                    <a:gd name="connsiteY2" fmla="*/ 10936 h 106089"/>
                    <a:gd name="connsiteX3" fmla="*/ 96051 w 103117"/>
                    <a:gd name="connsiteY3" fmla="*/ 25796 h 106089"/>
                    <a:gd name="connsiteX4" fmla="*/ 101459 w 103117"/>
                    <a:gd name="connsiteY4" fmla="*/ 65709 h 106089"/>
                    <a:gd name="connsiteX5" fmla="*/ 77575 w 103117"/>
                    <a:gd name="connsiteY5" fmla="*/ 98476 h 106089"/>
                    <a:gd name="connsiteX6" fmla="*/ 58757 w 103117"/>
                    <a:gd name="connsiteY6" fmla="*/ 105564 h 106089"/>
                    <a:gd name="connsiteX7" fmla="*/ 38203 w 103117"/>
                    <a:gd name="connsiteY7" fmla="*/ 104311 h 106089"/>
                    <a:gd name="connsiteX8" fmla="*/ 1906 w 103117"/>
                    <a:gd name="connsiteY8" fmla="*/ 39574 h 10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117" h="106089">
                      <a:moveTo>
                        <a:pt x="1877" y="39574"/>
                      </a:moveTo>
                      <a:cubicBezTo>
                        <a:pt x="9564" y="11334"/>
                        <a:pt x="37805" y="-5633"/>
                        <a:pt x="64963" y="1712"/>
                      </a:cubicBezTo>
                      <a:cubicBezTo>
                        <a:pt x="71767" y="3562"/>
                        <a:pt x="77859" y="6750"/>
                        <a:pt x="83097" y="10936"/>
                      </a:cubicBezTo>
                      <a:cubicBezTo>
                        <a:pt x="88364" y="15007"/>
                        <a:pt x="92748" y="20046"/>
                        <a:pt x="96051" y="25796"/>
                      </a:cubicBezTo>
                      <a:cubicBezTo>
                        <a:pt x="102684" y="37298"/>
                        <a:pt x="105018" y="51503"/>
                        <a:pt x="101459" y="65709"/>
                      </a:cubicBezTo>
                      <a:cubicBezTo>
                        <a:pt x="97901" y="79914"/>
                        <a:pt x="89047" y="91387"/>
                        <a:pt x="77575" y="98476"/>
                      </a:cubicBezTo>
                      <a:cubicBezTo>
                        <a:pt x="71853" y="102006"/>
                        <a:pt x="65447" y="104454"/>
                        <a:pt x="58757" y="105564"/>
                      </a:cubicBezTo>
                      <a:cubicBezTo>
                        <a:pt x="52096" y="106532"/>
                        <a:pt x="45120" y="106191"/>
                        <a:pt x="38203" y="104311"/>
                      </a:cubicBezTo>
                      <a:cubicBezTo>
                        <a:pt x="10475" y="96796"/>
                        <a:pt x="-5780" y="67815"/>
                        <a:pt x="1906" y="39574"/>
                      </a:cubicBezTo>
                      <a:close/>
                    </a:path>
                  </a:pathLst>
                </a:custGeom>
                <a:grpFill/>
                <a:ln w="2845" cap="flat">
                  <a:noFill/>
                  <a:prstDash val="solid"/>
                  <a:miter/>
                </a:ln>
              </p:spPr>
              <p:txBody>
                <a:bodyPr rtlCol="0" anchor="ctr"/>
                <a:lstStyle/>
                <a:p>
                  <a:endParaRPr lang="en-US"/>
                </a:p>
              </p:txBody>
            </p:sp>
            <p:sp>
              <p:nvSpPr>
                <p:cNvPr id="877" name="Freeform: Shape 876">
                  <a:extLst>
                    <a:ext uri="{FF2B5EF4-FFF2-40B4-BE49-F238E27FC236}">
                      <a16:creationId xmlns:a16="http://schemas.microsoft.com/office/drawing/2014/main" id="{EF2F189E-9606-081C-58F2-149CEDC68861}"/>
                    </a:ext>
                  </a:extLst>
                </p:cNvPr>
                <p:cNvSpPr/>
                <p:nvPr/>
              </p:nvSpPr>
              <p:spPr>
                <a:xfrm>
                  <a:off x="9111776" y="6071574"/>
                  <a:ext cx="100351" cy="102502"/>
                </a:xfrm>
                <a:custGeom>
                  <a:avLst/>
                  <a:gdLst>
                    <a:gd name="connsiteX0" fmla="*/ 2493 w 100351"/>
                    <a:gd name="connsiteY0" fmla="*/ 36429 h 102502"/>
                    <a:gd name="connsiteX1" fmla="*/ 65294 w 100351"/>
                    <a:gd name="connsiteY1" fmla="*/ 1954 h 102502"/>
                    <a:gd name="connsiteX2" fmla="*/ 98147 w 100351"/>
                    <a:gd name="connsiteY2" fmla="*/ 65438 h 102502"/>
                    <a:gd name="connsiteX3" fmla="*/ 35175 w 100351"/>
                    <a:gd name="connsiteY3" fmla="*/ 100426 h 102502"/>
                    <a:gd name="connsiteX4" fmla="*/ 2464 w 100351"/>
                    <a:gd name="connsiteY4" fmla="*/ 36401 h 102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51" h="102502">
                      <a:moveTo>
                        <a:pt x="2493" y="36429"/>
                      </a:moveTo>
                      <a:cubicBezTo>
                        <a:pt x="11090" y="9299"/>
                        <a:pt x="39046" y="-5590"/>
                        <a:pt x="65294" y="1954"/>
                      </a:cubicBezTo>
                      <a:cubicBezTo>
                        <a:pt x="91485" y="9754"/>
                        <a:pt x="106203" y="38166"/>
                        <a:pt x="98147" y="65438"/>
                      </a:cubicBezTo>
                      <a:cubicBezTo>
                        <a:pt x="90118" y="92711"/>
                        <a:pt x="61907" y="108397"/>
                        <a:pt x="35175" y="100426"/>
                      </a:cubicBezTo>
                      <a:cubicBezTo>
                        <a:pt x="8358" y="92683"/>
                        <a:pt x="-6104" y="63474"/>
                        <a:pt x="2464" y="36401"/>
                      </a:cubicBezTo>
                      <a:close/>
                    </a:path>
                  </a:pathLst>
                </a:custGeom>
                <a:grpFill/>
                <a:ln w="2845" cap="flat">
                  <a:noFill/>
                  <a:prstDash val="solid"/>
                  <a:miter/>
                </a:ln>
              </p:spPr>
              <p:txBody>
                <a:bodyPr rtlCol="0" anchor="ctr"/>
                <a:lstStyle/>
                <a:p>
                  <a:endParaRPr lang="en-US"/>
                </a:p>
              </p:txBody>
            </p:sp>
            <p:sp>
              <p:nvSpPr>
                <p:cNvPr id="878" name="Freeform: Shape 877">
                  <a:extLst>
                    <a:ext uri="{FF2B5EF4-FFF2-40B4-BE49-F238E27FC236}">
                      <a16:creationId xmlns:a16="http://schemas.microsoft.com/office/drawing/2014/main" id="{79039193-5826-40BB-74DE-8BF29EAAF791}"/>
                    </a:ext>
                  </a:extLst>
                </p:cNvPr>
                <p:cNvSpPr/>
                <p:nvPr/>
              </p:nvSpPr>
              <p:spPr>
                <a:xfrm>
                  <a:off x="8886281" y="5998293"/>
                  <a:ext cx="97385" cy="99663"/>
                </a:xfrm>
                <a:custGeom>
                  <a:avLst/>
                  <a:gdLst>
                    <a:gd name="connsiteX0" fmla="*/ 3060 w 97385"/>
                    <a:gd name="connsiteY0" fmla="*/ 33672 h 99663"/>
                    <a:gd name="connsiteX1" fmla="*/ 65406 w 97385"/>
                    <a:gd name="connsiteY1" fmla="*/ 2641 h 99663"/>
                    <a:gd name="connsiteX2" fmla="*/ 94586 w 97385"/>
                    <a:gd name="connsiteY2" fmla="*/ 65897 h 99663"/>
                    <a:gd name="connsiteX3" fmla="*/ 32240 w 97385"/>
                    <a:gd name="connsiteY3" fmla="*/ 96928 h 99663"/>
                    <a:gd name="connsiteX4" fmla="*/ 3060 w 97385"/>
                    <a:gd name="connsiteY4" fmla="*/ 33672 h 99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85" h="99663">
                      <a:moveTo>
                        <a:pt x="3060" y="33672"/>
                      </a:moveTo>
                      <a:cubicBezTo>
                        <a:pt x="12483" y="7737"/>
                        <a:pt x="40382" y="-6155"/>
                        <a:pt x="65406" y="2641"/>
                      </a:cubicBezTo>
                      <a:cubicBezTo>
                        <a:pt x="90430" y="11467"/>
                        <a:pt x="103496" y="39792"/>
                        <a:pt x="94586" y="65897"/>
                      </a:cubicBezTo>
                      <a:cubicBezTo>
                        <a:pt x="85675" y="92003"/>
                        <a:pt x="57777" y="105924"/>
                        <a:pt x="32240" y="96928"/>
                      </a:cubicBezTo>
                      <a:cubicBezTo>
                        <a:pt x="6704" y="87932"/>
                        <a:pt x="-6362" y="59606"/>
                        <a:pt x="3060" y="33672"/>
                      </a:cubicBezTo>
                      <a:close/>
                    </a:path>
                  </a:pathLst>
                </a:custGeom>
                <a:grpFill/>
                <a:ln w="2845" cap="flat">
                  <a:noFill/>
                  <a:prstDash val="solid"/>
                  <a:miter/>
                </a:ln>
              </p:spPr>
              <p:txBody>
                <a:bodyPr rtlCol="0" anchor="ctr"/>
                <a:lstStyle/>
                <a:p>
                  <a:endParaRPr lang="en-US"/>
                </a:p>
              </p:txBody>
            </p:sp>
            <p:sp>
              <p:nvSpPr>
                <p:cNvPr id="879" name="Freeform: Shape 878">
                  <a:extLst>
                    <a:ext uri="{FF2B5EF4-FFF2-40B4-BE49-F238E27FC236}">
                      <a16:creationId xmlns:a16="http://schemas.microsoft.com/office/drawing/2014/main" id="{8812E48A-D9CE-026D-6997-CFA27DD4C225}"/>
                    </a:ext>
                  </a:extLst>
                </p:cNvPr>
                <p:cNvSpPr/>
                <p:nvPr/>
              </p:nvSpPr>
              <p:spPr>
                <a:xfrm>
                  <a:off x="8664126" y="5916020"/>
                  <a:ext cx="94419" cy="96819"/>
                </a:xfrm>
                <a:custGeom>
                  <a:avLst/>
                  <a:gdLst>
                    <a:gd name="connsiteX0" fmla="*/ 3704 w 94419"/>
                    <a:gd name="connsiteY0" fmla="*/ 30569 h 96819"/>
                    <a:gd name="connsiteX1" fmla="*/ 65195 w 94419"/>
                    <a:gd name="connsiteY1" fmla="*/ 3354 h 96819"/>
                    <a:gd name="connsiteX2" fmla="*/ 91016 w 94419"/>
                    <a:gd name="connsiteY2" fmla="*/ 65585 h 96819"/>
                    <a:gd name="connsiteX3" fmla="*/ 29297 w 94419"/>
                    <a:gd name="connsiteY3" fmla="*/ 93370 h 96819"/>
                    <a:gd name="connsiteX4" fmla="*/ 3704 w 94419"/>
                    <a:gd name="connsiteY4" fmla="*/ 30569 h 96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19" h="96819">
                      <a:moveTo>
                        <a:pt x="3704" y="30569"/>
                      </a:moveTo>
                      <a:cubicBezTo>
                        <a:pt x="13867" y="5801"/>
                        <a:pt x="41396" y="-6382"/>
                        <a:pt x="65195" y="3354"/>
                      </a:cubicBezTo>
                      <a:cubicBezTo>
                        <a:pt x="88909" y="13317"/>
                        <a:pt x="100723" y="40533"/>
                        <a:pt x="91016" y="65585"/>
                      </a:cubicBezTo>
                      <a:cubicBezTo>
                        <a:pt x="81394" y="90437"/>
                        <a:pt x="53495" y="103505"/>
                        <a:pt x="29297" y="93370"/>
                      </a:cubicBezTo>
                      <a:cubicBezTo>
                        <a:pt x="5013" y="83434"/>
                        <a:pt x="-6459" y="55337"/>
                        <a:pt x="3704" y="30569"/>
                      </a:cubicBezTo>
                      <a:close/>
                    </a:path>
                  </a:pathLst>
                </a:custGeom>
                <a:grpFill/>
                <a:ln w="2845" cap="flat">
                  <a:noFill/>
                  <a:prstDash val="solid"/>
                  <a:miter/>
                </a:ln>
              </p:spPr>
              <p:txBody>
                <a:bodyPr rtlCol="0" anchor="ctr"/>
                <a:lstStyle/>
                <a:p>
                  <a:endParaRPr lang="en-US"/>
                </a:p>
              </p:txBody>
            </p:sp>
            <p:sp>
              <p:nvSpPr>
                <p:cNvPr id="880" name="Freeform: Shape 879">
                  <a:extLst>
                    <a:ext uri="{FF2B5EF4-FFF2-40B4-BE49-F238E27FC236}">
                      <a16:creationId xmlns:a16="http://schemas.microsoft.com/office/drawing/2014/main" id="{FC06FDCE-5752-A59A-CB46-5070342BAEDD}"/>
                    </a:ext>
                  </a:extLst>
                </p:cNvPr>
                <p:cNvSpPr/>
                <p:nvPr/>
              </p:nvSpPr>
              <p:spPr>
                <a:xfrm>
                  <a:off x="8445478" y="5824773"/>
                  <a:ext cx="91709" cy="93194"/>
                </a:xfrm>
                <a:custGeom>
                  <a:avLst/>
                  <a:gdLst>
                    <a:gd name="connsiteX0" fmla="*/ 4370 w 91709"/>
                    <a:gd name="connsiteY0" fmla="*/ 27757 h 93194"/>
                    <a:gd name="connsiteX1" fmla="*/ 65065 w 91709"/>
                    <a:gd name="connsiteY1" fmla="*/ 3701 h 93194"/>
                    <a:gd name="connsiteX2" fmla="*/ 87640 w 91709"/>
                    <a:gd name="connsiteY2" fmla="*/ 64823 h 93194"/>
                    <a:gd name="connsiteX3" fmla="*/ 26718 w 91709"/>
                    <a:gd name="connsiteY3" fmla="*/ 89391 h 93194"/>
                    <a:gd name="connsiteX4" fmla="*/ 4370 w 91709"/>
                    <a:gd name="connsiteY4" fmla="*/ 27757 h 9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09" h="93194">
                      <a:moveTo>
                        <a:pt x="4370" y="27757"/>
                      </a:moveTo>
                      <a:cubicBezTo>
                        <a:pt x="15217" y="4100"/>
                        <a:pt x="42119" y="-6092"/>
                        <a:pt x="65065" y="3701"/>
                      </a:cubicBezTo>
                      <a:cubicBezTo>
                        <a:pt x="87896" y="13694"/>
                        <a:pt x="98002" y="41052"/>
                        <a:pt x="87640" y="64823"/>
                      </a:cubicBezTo>
                      <a:cubicBezTo>
                        <a:pt x="77278" y="88593"/>
                        <a:pt x="50005" y="99582"/>
                        <a:pt x="26718" y="89391"/>
                      </a:cubicBezTo>
                      <a:cubicBezTo>
                        <a:pt x="3345" y="79427"/>
                        <a:pt x="-6391" y="51215"/>
                        <a:pt x="4370" y="27757"/>
                      </a:cubicBezTo>
                      <a:close/>
                    </a:path>
                  </a:pathLst>
                </a:custGeom>
                <a:grpFill/>
                <a:ln w="2845" cap="flat">
                  <a:noFill/>
                  <a:prstDash val="solid"/>
                  <a:miter/>
                </a:ln>
              </p:spPr>
              <p:txBody>
                <a:bodyPr rtlCol="0" anchor="ctr"/>
                <a:lstStyle/>
                <a:p>
                  <a:endParaRPr lang="en-US"/>
                </a:p>
              </p:txBody>
            </p:sp>
            <p:sp>
              <p:nvSpPr>
                <p:cNvPr id="881" name="Freeform: Shape 880">
                  <a:extLst>
                    <a:ext uri="{FF2B5EF4-FFF2-40B4-BE49-F238E27FC236}">
                      <a16:creationId xmlns:a16="http://schemas.microsoft.com/office/drawing/2014/main" id="{D91F805D-76A5-CC42-DFFC-16D75B732671}"/>
                    </a:ext>
                  </a:extLst>
                </p:cNvPr>
                <p:cNvSpPr/>
                <p:nvPr/>
              </p:nvSpPr>
              <p:spPr>
                <a:xfrm>
                  <a:off x="8230943" y="5723974"/>
                  <a:ext cx="88797" cy="90321"/>
                </a:xfrm>
                <a:custGeom>
                  <a:avLst/>
                  <a:gdLst>
                    <a:gd name="connsiteX0" fmla="*/ 5024 w 88797"/>
                    <a:gd name="connsiteY0" fmla="*/ 25472 h 90321"/>
                    <a:gd name="connsiteX1" fmla="*/ 64779 w 88797"/>
                    <a:gd name="connsiteY1" fmla="*/ 4433 h 90321"/>
                    <a:gd name="connsiteX2" fmla="*/ 84023 w 88797"/>
                    <a:gd name="connsiteY2" fmla="*/ 64729 h 90321"/>
                    <a:gd name="connsiteX3" fmla="*/ 24269 w 88797"/>
                    <a:gd name="connsiteY3" fmla="*/ 85767 h 90321"/>
                    <a:gd name="connsiteX4" fmla="*/ 5024 w 88797"/>
                    <a:gd name="connsiteY4" fmla="*/ 25472 h 90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97" h="90321">
                      <a:moveTo>
                        <a:pt x="5024" y="25472"/>
                      </a:moveTo>
                      <a:cubicBezTo>
                        <a:pt x="16411" y="3124"/>
                        <a:pt x="43143" y="-6299"/>
                        <a:pt x="64779" y="4433"/>
                      </a:cubicBezTo>
                      <a:cubicBezTo>
                        <a:pt x="86386" y="15166"/>
                        <a:pt x="95012" y="42154"/>
                        <a:pt x="84023" y="64729"/>
                      </a:cubicBezTo>
                      <a:cubicBezTo>
                        <a:pt x="73035" y="87276"/>
                        <a:pt x="46303" y="96699"/>
                        <a:pt x="24269" y="85767"/>
                      </a:cubicBezTo>
                      <a:cubicBezTo>
                        <a:pt x="2263" y="74835"/>
                        <a:pt x="-6363" y="47848"/>
                        <a:pt x="5024" y="25472"/>
                      </a:cubicBezTo>
                      <a:close/>
                    </a:path>
                  </a:pathLst>
                </a:custGeom>
                <a:grpFill/>
                <a:ln w="2845" cap="flat">
                  <a:noFill/>
                  <a:prstDash val="solid"/>
                  <a:miter/>
                </a:ln>
              </p:spPr>
              <p:txBody>
                <a:bodyPr rtlCol="0" anchor="ctr"/>
                <a:lstStyle/>
                <a:p>
                  <a:endParaRPr lang="en-US"/>
                </a:p>
              </p:txBody>
            </p:sp>
            <p:sp>
              <p:nvSpPr>
                <p:cNvPr id="882" name="Freeform: Shape 881">
                  <a:extLst>
                    <a:ext uri="{FF2B5EF4-FFF2-40B4-BE49-F238E27FC236}">
                      <a16:creationId xmlns:a16="http://schemas.microsoft.com/office/drawing/2014/main" id="{5D40F012-77DA-2351-9C62-1A4BEB327769}"/>
                    </a:ext>
                  </a:extLst>
                </p:cNvPr>
                <p:cNvSpPr/>
                <p:nvPr/>
              </p:nvSpPr>
              <p:spPr>
                <a:xfrm>
                  <a:off x="8020883" y="5614646"/>
                  <a:ext cx="85680" cy="87479"/>
                </a:xfrm>
                <a:custGeom>
                  <a:avLst/>
                  <a:gdLst>
                    <a:gd name="connsiteX0" fmla="*/ 5728 w 85680"/>
                    <a:gd name="connsiteY0" fmla="*/ 22863 h 87479"/>
                    <a:gd name="connsiteX1" fmla="*/ 64117 w 85680"/>
                    <a:gd name="connsiteY1" fmla="*/ 5213 h 87479"/>
                    <a:gd name="connsiteX2" fmla="*/ 84073 w 85680"/>
                    <a:gd name="connsiteY2" fmla="*/ 31119 h 87479"/>
                    <a:gd name="connsiteX3" fmla="*/ 80258 w 85680"/>
                    <a:gd name="connsiteY3" fmla="*/ 64284 h 87479"/>
                    <a:gd name="connsiteX4" fmla="*/ 54409 w 85680"/>
                    <a:gd name="connsiteY4" fmla="*/ 85664 h 87479"/>
                    <a:gd name="connsiteX5" fmla="*/ 21756 w 85680"/>
                    <a:gd name="connsiteY5" fmla="*/ 82134 h 87479"/>
                    <a:gd name="connsiteX6" fmla="*/ 5728 w 85680"/>
                    <a:gd name="connsiteY6" fmla="*/ 22863 h 8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80" h="87479">
                      <a:moveTo>
                        <a:pt x="5728" y="22863"/>
                      </a:moveTo>
                      <a:cubicBezTo>
                        <a:pt x="17600" y="1711"/>
                        <a:pt x="43734" y="-6175"/>
                        <a:pt x="64117" y="5213"/>
                      </a:cubicBezTo>
                      <a:cubicBezTo>
                        <a:pt x="74308" y="10906"/>
                        <a:pt x="81169" y="20387"/>
                        <a:pt x="84073" y="31119"/>
                      </a:cubicBezTo>
                      <a:cubicBezTo>
                        <a:pt x="87005" y="41795"/>
                        <a:pt x="86037" y="53580"/>
                        <a:pt x="80258" y="64284"/>
                      </a:cubicBezTo>
                      <a:cubicBezTo>
                        <a:pt x="74508" y="74931"/>
                        <a:pt x="64999" y="82419"/>
                        <a:pt x="54409" y="85664"/>
                      </a:cubicBezTo>
                      <a:cubicBezTo>
                        <a:pt x="43847" y="88852"/>
                        <a:pt x="32118" y="87942"/>
                        <a:pt x="21756" y="82134"/>
                      </a:cubicBezTo>
                      <a:cubicBezTo>
                        <a:pt x="1031" y="70548"/>
                        <a:pt x="-6143" y="44015"/>
                        <a:pt x="5728" y="22863"/>
                      </a:cubicBezTo>
                      <a:close/>
                    </a:path>
                  </a:pathLst>
                </a:custGeom>
                <a:grpFill/>
                <a:ln w="2845" cap="flat">
                  <a:noFill/>
                  <a:prstDash val="solid"/>
                  <a:miter/>
                </a:ln>
              </p:spPr>
              <p:txBody>
                <a:bodyPr rtlCol="0" anchor="ctr"/>
                <a:lstStyle/>
                <a:p>
                  <a:endParaRPr lang="en-US"/>
                </a:p>
              </p:txBody>
            </p:sp>
            <p:sp>
              <p:nvSpPr>
                <p:cNvPr id="883" name="Freeform: Shape 882">
                  <a:extLst>
                    <a:ext uri="{FF2B5EF4-FFF2-40B4-BE49-F238E27FC236}">
                      <a16:creationId xmlns:a16="http://schemas.microsoft.com/office/drawing/2014/main" id="{4841EF81-1C09-0CAB-7D8B-A59E45E4EE6D}"/>
                    </a:ext>
                  </a:extLst>
                </p:cNvPr>
                <p:cNvSpPr/>
                <p:nvPr/>
              </p:nvSpPr>
              <p:spPr>
                <a:xfrm>
                  <a:off x="7815383" y="5496914"/>
                  <a:ext cx="83028" cy="83996"/>
                </a:xfrm>
                <a:custGeom>
                  <a:avLst/>
                  <a:gdLst>
                    <a:gd name="connsiteX0" fmla="*/ 6428 w 83028"/>
                    <a:gd name="connsiteY0" fmla="*/ 20459 h 83996"/>
                    <a:gd name="connsiteX1" fmla="*/ 32305 w 83028"/>
                    <a:gd name="connsiteY1" fmla="*/ 1272 h 83996"/>
                    <a:gd name="connsiteX2" fmla="*/ 63421 w 83028"/>
                    <a:gd name="connsiteY2" fmla="*/ 5798 h 83996"/>
                    <a:gd name="connsiteX3" fmla="*/ 76887 w 83028"/>
                    <a:gd name="connsiteY3" fmla="*/ 62991 h 83996"/>
                    <a:gd name="connsiteX4" fmla="*/ 19523 w 83028"/>
                    <a:gd name="connsiteY4" fmla="*/ 78307 h 83996"/>
                    <a:gd name="connsiteX5" fmla="*/ 1019 w 83028"/>
                    <a:gd name="connsiteY5" fmla="*/ 52401 h 83996"/>
                    <a:gd name="connsiteX6" fmla="*/ 6456 w 83028"/>
                    <a:gd name="connsiteY6" fmla="*/ 20459 h 8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28" h="83996">
                      <a:moveTo>
                        <a:pt x="6428" y="20459"/>
                      </a:moveTo>
                      <a:cubicBezTo>
                        <a:pt x="12548" y="10495"/>
                        <a:pt x="22028" y="3891"/>
                        <a:pt x="32305" y="1272"/>
                      </a:cubicBezTo>
                      <a:cubicBezTo>
                        <a:pt x="42639" y="-1404"/>
                        <a:pt x="53628" y="161"/>
                        <a:pt x="63421" y="5798"/>
                      </a:cubicBezTo>
                      <a:cubicBezTo>
                        <a:pt x="82808" y="17271"/>
                        <a:pt x="88843" y="42864"/>
                        <a:pt x="76887" y="62991"/>
                      </a:cubicBezTo>
                      <a:cubicBezTo>
                        <a:pt x="64930" y="83118"/>
                        <a:pt x="39252" y="89979"/>
                        <a:pt x="19523" y="78307"/>
                      </a:cubicBezTo>
                      <a:cubicBezTo>
                        <a:pt x="9616" y="72585"/>
                        <a:pt x="3410" y="62848"/>
                        <a:pt x="1019" y="52401"/>
                      </a:cubicBezTo>
                      <a:cubicBezTo>
                        <a:pt x="-1316" y="41896"/>
                        <a:pt x="307" y="30423"/>
                        <a:pt x="6456" y="20459"/>
                      </a:cubicBezTo>
                      <a:close/>
                    </a:path>
                  </a:pathLst>
                </a:custGeom>
                <a:grpFill/>
                <a:ln w="2845" cap="flat">
                  <a:noFill/>
                  <a:prstDash val="solid"/>
                  <a:miter/>
                </a:ln>
              </p:spPr>
              <p:txBody>
                <a:bodyPr rtlCol="0" anchor="ctr"/>
                <a:lstStyle/>
                <a:p>
                  <a:endParaRPr lang="en-US"/>
                </a:p>
              </p:txBody>
            </p:sp>
            <p:sp>
              <p:nvSpPr>
                <p:cNvPr id="884" name="Freeform: Shape 883">
                  <a:extLst>
                    <a:ext uri="{FF2B5EF4-FFF2-40B4-BE49-F238E27FC236}">
                      <a16:creationId xmlns:a16="http://schemas.microsoft.com/office/drawing/2014/main" id="{509865B8-755F-EF42-8189-4AC16BB747A9}"/>
                    </a:ext>
                  </a:extLst>
                </p:cNvPr>
                <p:cNvSpPr/>
                <p:nvPr/>
              </p:nvSpPr>
              <p:spPr>
                <a:xfrm>
                  <a:off x="7615012" y="5370470"/>
                  <a:ext cx="80203" cy="80914"/>
                </a:xfrm>
                <a:custGeom>
                  <a:avLst/>
                  <a:gdLst>
                    <a:gd name="connsiteX0" fmla="*/ 7065 w 80203"/>
                    <a:gd name="connsiteY0" fmla="*/ 18568 h 80914"/>
                    <a:gd name="connsiteX1" fmla="*/ 62778 w 80203"/>
                    <a:gd name="connsiteY1" fmla="*/ 6326 h 80914"/>
                    <a:gd name="connsiteX2" fmla="*/ 73339 w 80203"/>
                    <a:gd name="connsiteY2" fmla="*/ 62209 h 80914"/>
                    <a:gd name="connsiteX3" fmla="*/ 17627 w 80203"/>
                    <a:gd name="connsiteY3" fmla="*/ 74451 h 80914"/>
                    <a:gd name="connsiteX4" fmla="*/ 7065 w 80203"/>
                    <a:gd name="connsiteY4" fmla="*/ 18568 h 8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03" h="80914">
                      <a:moveTo>
                        <a:pt x="7065" y="18568"/>
                      </a:moveTo>
                      <a:cubicBezTo>
                        <a:pt x="19677" y="-136"/>
                        <a:pt x="44643" y="-5630"/>
                        <a:pt x="62778" y="6326"/>
                      </a:cubicBezTo>
                      <a:cubicBezTo>
                        <a:pt x="80940" y="18283"/>
                        <a:pt x="85666" y="43306"/>
                        <a:pt x="73339" y="62209"/>
                      </a:cubicBezTo>
                      <a:cubicBezTo>
                        <a:pt x="61013" y="81112"/>
                        <a:pt x="36074" y="86607"/>
                        <a:pt x="17627" y="74451"/>
                      </a:cubicBezTo>
                      <a:cubicBezTo>
                        <a:pt x="-821" y="62295"/>
                        <a:pt x="-5546" y="37271"/>
                        <a:pt x="7065" y="18568"/>
                      </a:cubicBezTo>
                      <a:close/>
                    </a:path>
                  </a:pathLst>
                </a:custGeom>
                <a:grpFill/>
                <a:ln w="2845" cap="flat">
                  <a:noFill/>
                  <a:prstDash val="solid"/>
                  <a:miter/>
                </a:ln>
              </p:spPr>
              <p:txBody>
                <a:bodyPr rtlCol="0" anchor="ctr"/>
                <a:lstStyle/>
                <a:p>
                  <a:endParaRPr lang="en-US"/>
                </a:p>
              </p:txBody>
            </p:sp>
            <p:sp>
              <p:nvSpPr>
                <p:cNvPr id="885" name="Freeform: Shape 884">
                  <a:extLst>
                    <a:ext uri="{FF2B5EF4-FFF2-40B4-BE49-F238E27FC236}">
                      <a16:creationId xmlns:a16="http://schemas.microsoft.com/office/drawing/2014/main" id="{7A251F30-65E0-15CA-20C3-CDCCDD6F222A}"/>
                    </a:ext>
                  </a:extLst>
                </p:cNvPr>
                <p:cNvSpPr/>
                <p:nvPr/>
              </p:nvSpPr>
              <p:spPr>
                <a:xfrm>
                  <a:off x="7420242" y="5235862"/>
                  <a:ext cx="77088" cy="78065"/>
                </a:xfrm>
                <a:custGeom>
                  <a:avLst/>
                  <a:gdLst>
                    <a:gd name="connsiteX0" fmla="*/ 7768 w 77088"/>
                    <a:gd name="connsiteY0" fmla="*/ 16443 h 78065"/>
                    <a:gd name="connsiteX1" fmla="*/ 61715 w 77088"/>
                    <a:gd name="connsiteY1" fmla="*/ 7078 h 78065"/>
                    <a:gd name="connsiteX2" fmla="*/ 69515 w 77088"/>
                    <a:gd name="connsiteY2" fmla="*/ 61480 h 78065"/>
                    <a:gd name="connsiteX3" fmla="*/ 15568 w 77088"/>
                    <a:gd name="connsiteY3" fmla="*/ 70846 h 78065"/>
                    <a:gd name="connsiteX4" fmla="*/ 7768 w 77088"/>
                    <a:gd name="connsiteY4" fmla="*/ 16443 h 7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88" h="78065">
                      <a:moveTo>
                        <a:pt x="7768" y="16443"/>
                      </a:moveTo>
                      <a:cubicBezTo>
                        <a:pt x="20635" y="-1065"/>
                        <a:pt x="44804" y="-5249"/>
                        <a:pt x="61715" y="7078"/>
                      </a:cubicBezTo>
                      <a:cubicBezTo>
                        <a:pt x="78625" y="19404"/>
                        <a:pt x="82127" y="43773"/>
                        <a:pt x="69515" y="61480"/>
                      </a:cubicBezTo>
                      <a:cubicBezTo>
                        <a:pt x="56903" y="79188"/>
                        <a:pt x="32762" y="83372"/>
                        <a:pt x="15568" y="70846"/>
                      </a:cubicBezTo>
                      <a:cubicBezTo>
                        <a:pt x="-1627" y="58320"/>
                        <a:pt x="-5100" y="33951"/>
                        <a:pt x="7768" y="16443"/>
                      </a:cubicBezTo>
                      <a:close/>
                    </a:path>
                  </a:pathLst>
                </a:custGeom>
                <a:grpFill/>
                <a:ln w="2845" cap="flat">
                  <a:noFill/>
                  <a:prstDash val="solid"/>
                  <a:miter/>
                </a:ln>
              </p:spPr>
              <p:txBody>
                <a:bodyPr rtlCol="0" anchor="ctr"/>
                <a:lstStyle/>
                <a:p>
                  <a:endParaRPr lang="en-US"/>
                </a:p>
              </p:txBody>
            </p:sp>
            <p:sp>
              <p:nvSpPr>
                <p:cNvPr id="886" name="Freeform: Shape 885">
                  <a:extLst>
                    <a:ext uri="{FF2B5EF4-FFF2-40B4-BE49-F238E27FC236}">
                      <a16:creationId xmlns:a16="http://schemas.microsoft.com/office/drawing/2014/main" id="{B2C4E533-6A68-7E04-D914-CB76B5925D22}"/>
                    </a:ext>
                  </a:extLst>
                </p:cNvPr>
                <p:cNvSpPr/>
                <p:nvPr/>
              </p:nvSpPr>
              <p:spPr>
                <a:xfrm>
                  <a:off x="7230976" y="5093534"/>
                  <a:ext cx="74245" cy="74940"/>
                </a:xfrm>
                <a:custGeom>
                  <a:avLst/>
                  <a:gdLst>
                    <a:gd name="connsiteX0" fmla="*/ 8459 w 74245"/>
                    <a:gd name="connsiteY0" fmla="*/ 14494 h 74940"/>
                    <a:gd name="connsiteX1" fmla="*/ 60471 w 74245"/>
                    <a:gd name="connsiteY1" fmla="*/ 7804 h 74940"/>
                    <a:gd name="connsiteX2" fmla="*/ 66107 w 74245"/>
                    <a:gd name="connsiteY2" fmla="*/ 60015 h 74940"/>
                    <a:gd name="connsiteX3" fmla="*/ 13641 w 74245"/>
                    <a:gd name="connsiteY3" fmla="*/ 67245 h 74940"/>
                    <a:gd name="connsiteX4" fmla="*/ 8459 w 74245"/>
                    <a:gd name="connsiteY4" fmla="*/ 14494 h 7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45" h="74940">
                      <a:moveTo>
                        <a:pt x="8459" y="14494"/>
                      </a:moveTo>
                      <a:cubicBezTo>
                        <a:pt x="21498" y="-1818"/>
                        <a:pt x="44813" y="-4808"/>
                        <a:pt x="60471" y="7804"/>
                      </a:cubicBezTo>
                      <a:cubicBezTo>
                        <a:pt x="76242" y="20330"/>
                        <a:pt x="78947" y="43446"/>
                        <a:pt x="66107" y="60015"/>
                      </a:cubicBezTo>
                      <a:cubicBezTo>
                        <a:pt x="53354" y="76469"/>
                        <a:pt x="29668" y="79971"/>
                        <a:pt x="13641" y="67245"/>
                      </a:cubicBezTo>
                      <a:cubicBezTo>
                        <a:pt x="-2273" y="54435"/>
                        <a:pt x="-4608" y="30806"/>
                        <a:pt x="8459" y="14494"/>
                      </a:cubicBezTo>
                      <a:close/>
                    </a:path>
                  </a:pathLst>
                </a:custGeom>
                <a:grpFill/>
                <a:ln w="2845" cap="flat">
                  <a:noFill/>
                  <a:prstDash val="solid"/>
                  <a:miter/>
                </a:ln>
              </p:spPr>
              <p:txBody>
                <a:bodyPr rtlCol="0" anchor="ctr"/>
                <a:lstStyle/>
                <a:p>
                  <a:endParaRPr lang="en-US"/>
                </a:p>
              </p:txBody>
            </p:sp>
            <p:sp>
              <p:nvSpPr>
                <p:cNvPr id="887" name="Freeform: Shape 886">
                  <a:extLst>
                    <a:ext uri="{FF2B5EF4-FFF2-40B4-BE49-F238E27FC236}">
                      <a16:creationId xmlns:a16="http://schemas.microsoft.com/office/drawing/2014/main" id="{C5BD6C4B-8397-377B-9063-8425004E9C55}"/>
                    </a:ext>
                  </a:extLst>
                </p:cNvPr>
                <p:cNvSpPr/>
                <p:nvPr/>
              </p:nvSpPr>
              <p:spPr>
                <a:xfrm>
                  <a:off x="7047719" y="4943571"/>
                  <a:ext cx="71615" cy="71531"/>
                </a:xfrm>
                <a:custGeom>
                  <a:avLst/>
                  <a:gdLst>
                    <a:gd name="connsiteX0" fmla="*/ 9008 w 71615"/>
                    <a:gd name="connsiteY0" fmla="*/ 12892 h 71531"/>
                    <a:gd name="connsiteX1" fmla="*/ 59511 w 71615"/>
                    <a:gd name="connsiteY1" fmla="*/ 8109 h 71531"/>
                    <a:gd name="connsiteX2" fmla="*/ 62813 w 71615"/>
                    <a:gd name="connsiteY2" fmla="*/ 58470 h 71531"/>
                    <a:gd name="connsiteX3" fmla="*/ 12282 w 71615"/>
                    <a:gd name="connsiteY3" fmla="*/ 63280 h 71531"/>
                    <a:gd name="connsiteX4" fmla="*/ 9008 w 71615"/>
                    <a:gd name="connsiteY4" fmla="*/ 12892 h 71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15" h="71531">
                      <a:moveTo>
                        <a:pt x="9008" y="12892"/>
                      </a:moveTo>
                      <a:cubicBezTo>
                        <a:pt x="22103" y="-2168"/>
                        <a:pt x="44764" y="-4389"/>
                        <a:pt x="59511" y="8109"/>
                      </a:cubicBezTo>
                      <a:cubicBezTo>
                        <a:pt x="74257" y="20578"/>
                        <a:pt x="75737" y="43125"/>
                        <a:pt x="62813" y="58470"/>
                      </a:cubicBezTo>
                      <a:cubicBezTo>
                        <a:pt x="49888" y="73785"/>
                        <a:pt x="27256" y="75949"/>
                        <a:pt x="12282" y="63280"/>
                      </a:cubicBezTo>
                      <a:cubicBezTo>
                        <a:pt x="-2693" y="50612"/>
                        <a:pt x="-4201" y="28122"/>
                        <a:pt x="9008" y="12892"/>
                      </a:cubicBezTo>
                      <a:close/>
                    </a:path>
                  </a:pathLst>
                </a:custGeom>
                <a:grpFill/>
                <a:ln w="2845" cap="flat">
                  <a:noFill/>
                  <a:prstDash val="solid"/>
                  <a:miter/>
                </a:ln>
              </p:spPr>
              <p:txBody>
                <a:bodyPr rtlCol="0" anchor="ctr"/>
                <a:lstStyle/>
                <a:p>
                  <a:endParaRPr lang="en-US"/>
                </a:p>
              </p:txBody>
            </p:sp>
            <p:sp>
              <p:nvSpPr>
                <p:cNvPr id="888" name="Freeform: Shape 887">
                  <a:extLst>
                    <a:ext uri="{FF2B5EF4-FFF2-40B4-BE49-F238E27FC236}">
                      <a16:creationId xmlns:a16="http://schemas.microsoft.com/office/drawing/2014/main" id="{5FE6A45E-618B-819B-9CFC-233C5223B951}"/>
                    </a:ext>
                  </a:extLst>
                </p:cNvPr>
                <p:cNvSpPr/>
                <p:nvPr/>
              </p:nvSpPr>
              <p:spPr>
                <a:xfrm>
                  <a:off x="6871113" y="4785843"/>
                  <a:ext cx="68499" cy="68679"/>
                </a:xfrm>
                <a:custGeom>
                  <a:avLst/>
                  <a:gdLst>
                    <a:gd name="connsiteX0" fmla="*/ 9594 w 68499"/>
                    <a:gd name="connsiteY0" fmla="*/ 11255 h 68679"/>
                    <a:gd name="connsiteX1" fmla="*/ 58019 w 68499"/>
                    <a:gd name="connsiteY1" fmla="*/ 8778 h 68679"/>
                    <a:gd name="connsiteX2" fmla="*/ 59044 w 68499"/>
                    <a:gd name="connsiteY2" fmla="*/ 57288 h 68679"/>
                    <a:gd name="connsiteX3" fmla="*/ 10619 w 68499"/>
                    <a:gd name="connsiteY3" fmla="*/ 59765 h 68679"/>
                    <a:gd name="connsiteX4" fmla="*/ 9594 w 68499"/>
                    <a:gd name="connsiteY4" fmla="*/ 11255 h 6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8679">
                      <a:moveTo>
                        <a:pt x="9594" y="11255"/>
                      </a:moveTo>
                      <a:cubicBezTo>
                        <a:pt x="22775" y="-2723"/>
                        <a:pt x="44468" y="-3833"/>
                        <a:pt x="58019" y="8778"/>
                      </a:cubicBezTo>
                      <a:cubicBezTo>
                        <a:pt x="71569" y="21389"/>
                        <a:pt x="72054" y="43111"/>
                        <a:pt x="59044" y="57288"/>
                      </a:cubicBezTo>
                      <a:cubicBezTo>
                        <a:pt x="46062" y="71465"/>
                        <a:pt x="24369" y="72547"/>
                        <a:pt x="10619" y="59765"/>
                      </a:cubicBezTo>
                      <a:cubicBezTo>
                        <a:pt x="-3131" y="46954"/>
                        <a:pt x="-3586" y="25233"/>
                        <a:pt x="9594" y="11255"/>
                      </a:cubicBezTo>
                      <a:close/>
                    </a:path>
                  </a:pathLst>
                </a:custGeom>
                <a:grpFill/>
                <a:ln w="2845" cap="flat">
                  <a:noFill/>
                  <a:prstDash val="solid"/>
                  <a:miter/>
                </a:ln>
              </p:spPr>
              <p:txBody>
                <a:bodyPr rtlCol="0" anchor="ctr"/>
                <a:lstStyle/>
                <a:p>
                  <a:endParaRPr lang="en-US"/>
                </a:p>
              </p:txBody>
            </p:sp>
            <p:sp>
              <p:nvSpPr>
                <p:cNvPr id="889" name="Freeform: Shape 888">
                  <a:extLst>
                    <a:ext uri="{FF2B5EF4-FFF2-40B4-BE49-F238E27FC236}">
                      <a16:creationId xmlns:a16="http://schemas.microsoft.com/office/drawing/2014/main" id="{AF223A03-AE68-94DD-A965-17D5B1391F1E}"/>
                    </a:ext>
                  </a:extLst>
                </p:cNvPr>
                <p:cNvSpPr/>
                <p:nvPr/>
              </p:nvSpPr>
              <p:spPr>
                <a:xfrm>
                  <a:off x="6700957" y="4621206"/>
                  <a:ext cx="65374" cy="65806"/>
                </a:xfrm>
                <a:custGeom>
                  <a:avLst/>
                  <a:gdLst>
                    <a:gd name="connsiteX0" fmla="*/ 10193 w 65374"/>
                    <a:gd name="connsiteY0" fmla="*/ 9723 h 65806"/>
                    <a:gd name="connsiteX1" fmla="*/ 56397 w 65374"/>
                    <a:gd name="connsiteY1" fmla="*/ 9409 h 65806"/>
                    <a:gd name="connsiteX2" fmla="*/ 65365 w 65374"/>
                    <a:gd name="connsiteY2" fmla="*/ 32554 h 65806"/>
                    <a:gd name="connsiteX3" fmla="*/ 55429 w 65374"/>
                    <a:gd name="connsiteY3" fmla="*/ 55841 h 65806"/>
                    <a:gd name="connsiteX4" fmla="*/ 32057 w 65374"/>
                    <a:gd name="connsiteY4" fmla="*/ 65805 h 65806"/>
                    <a:gd name="connsiteX5" fmla="*/ 9111 w 65374"/>
                    <a:gd name="connsiteY5" fmla="*/ 56268 h 65806"/>
                    <a:gd name="connsiteX6" fmla="*/ 10165 w 65374"/>
                    <a:gd name="connsiteY6" fmla="*/ 9723 h 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74" h="65806">
                      <a:moveTo>
                        <a:pt x="10193" y="9723"/>
                      </a:moveTo>
                      <a:cubicBezTo>
                        <a:pt x="23317" y="-3117"/>
                        <a:pt x="44013" y="-3259"/>
                        <a:pt x="56397" y="9409"/>
                      </a:cubicBezTo>
                      <a:cubicBezTo>
                        <a:pt x="62603" y="15758"/>
                        <a:pt x="65564" y="24128"/>
                        <a:pt x="65365" y="32554"/>
                      </a:cubicBezTo>
                      <a:cubicBezTo>
                        <a:pt x="65166" y="40981"/>
                        <a:pt x="61949" y="49322"/>
                        <a:pt x="55429" y="55841"/>
                      </a:cubicBezTo>
                      <a:cubicBezTo>
                        <a:pt x="48967" y="62332"/>
                        <a:pt x="40426" y="65748"/>
                        <a:pt x="32057" y="65805"/>
                      </a:cubicBezTo>
                      <a:cubicBezTo>
                        <a:pt x="23687" y="65862"/>
                        <a:pt x="15374" y="62674"/>
                        <a:pt x="9111" y="56268"/>
                      </a:cubicBezTo>
                      <a:cubicBezTo>
                        <a:pt x="-3443" y="43429"/>
                        <a:pt x="-2959" y="22590"/>
                        <a:pt x="10165" y="9723"/>
                      </a:cubicBezTo>
                      <a:close/>
                    </a:path>
                  </a:pathLst>
                </a:custGeom>
                <a:grpFill/>
                <a:ln w="2845" cap="flat">
                  <a:noFill/>
                  <a:prstDash val="solid"/>
                  <a:miter/>
                </a:ln>
              </p:spPr>
              <p:txBody>
                <a:bodyPr rtlCol="0" anchor="ctr"/>
                <a:lstStyle/>
                <a:p>
                  <a:endParaRPr lang="en-US"/>
                </a:p>
              </p:txBody>
            </p:sp>
            <p:sp>
              <p:nvSpPr>
                <p:cNvPr id="890" name="Freeform: Shape 889">
                  <a:extLst>
                    <a:ext uri="{FF2B5EF4-FFF2-40B4-BE49-F238E27FC236}">
                      <a16:creationId xmlns:a16="http://schemas.microsoft.com/office/drawing/2014/main" id="{7639526D-6243-5281-3AA0-BCDE660CEEE9}"/>
                    </a:ext>
                  </a:extLst>
                </p:cNvPr>
                <p:cNvSpPr/>
                <p:nvPr/>
              </p:nvSpPr>
              <p:spPr>
                <a:xfrm>
                  <a:off x="6537532" y="4449860"/>
                  <a:ext cx="62889" cy="62359"/>
                </a:xfrm>
                <a:custGeom>
                  <a:avLst/>
                  <a:gdLst>
                    <a:gd name="connsiteX0" fmla="*/ 10723 w 62889"/>
                    <a:gd name="connsiteY0" fmla="*/ 8352 h 62359"/>
                    <a:gd name="connsiteX1" fmla="*/ 54906 w 62889"/>
                    <a:gd name="connsiteY1" fmla="*/ 9776 h 62359"/>
                    <a:gd name="connsiteX2" fmla="*/ 52457 w 62889"/>
                    <a:gd name="connsiteY2" fmla="*/ 53759 h 62359"/>
                    <a:gd name="connsiteX3" fmla="*/ 7990 w 62889"/>
                    <a:gd name="connsiteY3" fmla="*/ 52620 h 62359"/>
                    <a:gd name="connsiteX4" fmla="*/ 10723 w 62889"/>
                    <a:gd name="connsiteY4" fmla="*/ 8381 h 62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89" h="62359">
                      <a:moveTo>
                        <a:pt x="10723" y="8352"/>
                      </a:moveTo>
                      <a:cubicBezTo>
                        <a:pt x="23819" y="-3462"/>
                        <a:pt x="43262" y="-2523"/>
                        <a:pt x="54906" y="9776"/>
                      </a:cubicBezTo>
                      <a:cubicBezTo>
                        <a:pt x="66435" y="22159"/>
                        <a:pt x="65354" y="41859"/>
                        <a:pt x="52457" y="53759"/>
                      </a:cubicBezTo>
                      <a:cubicBezTo>
                        <a:pt x="39562" y="65659"/>
                        <a:pt x="19662" y="65146"/>
                        <a:pt x="7990" y="52620"/>
                      </a:cubicBezTo>
                      <a:cubicBezTo>
                        <a:pt x="-3796" y="40180"/>
                        <a:pt x="-2259" y="20053"/>
                        <a:pt x="10723" y="8381"/>
                      </a:cubicBezTo>
                      <a:close/>
                    </a:path>
                  </a:pathLst>
                </a:custGeom>
                <a:grpFill/>
                <a:ln w="2845" cap="flat">
                  <a:noFill/>
                  <a:prstDash val="solid"/>
                  <a:miter/>
                </a:ln>
              </p:spPr>
              <p:txBody>
                <a:bodyPr rtlCol="0" anchor="ctr"/>
                <a:lstStyle/>
                <a:p>
                  <a:endParaRPr lang="en-US"/>
                </a:p>
              </p:txBody>
            </p:sp>
            <p:sp>
              <p:nvSpPr>
                <p:cNvPr id="891" name="Freeform: Shape 890">
                  <a:extLst>
                    <a:ext uri="{FF2B5EF4-FFF2-40B4-BE49-F238E27FC236}">
                      <a16:creationId xmlns:a16="http://schemas.microsoft.com/office/drawing/2014/main" id="{F7B29404-BC06-64A8-789A-F2F96687CE86}"/>
                    </a:ext>
                  </a:extLst>
                </p:cNvPr>
                <p:cNvSpPr/>
                <p:nvPr/>
              </p:nvSpPr>
              <p:spPr>
                <a:xfrm>
                  <a:off x="6381729" y="4271614"/>
                  <a:ext cx="59843" cy="59382"/>
                </a:xfrm>
                <a:custGeom>
                  <a:avLst/>
                  <a:gdLst>
                    <a:gd name="connsiteX0" fmla="*/ 11004 w 59843"/>
                    <a:gd name="connsiteY0" fmla="*/ 7220 h 59382"/>
                    <a:gd name="connsiteX1" fmla="*/ 53109 w 59843"/>
                    <a:gd name="connsiteY1" fmla="*/ 10181 h 59382"/>
                    <a:gd name="connsiteX2" fmla="*/ 48924 w 59843"/>
                    <a:gd name="connsiteY2" fmla="*/ 52057 h 59382"/>
                    <a:gd name="connsiteX3" fmla="*/ 6819 w 59843"/>
                    <a:gd name="connsiteY3" fmla="*/ 49096 h 59382"/>
                    <a:gd name="connsiteX4" fmla="*/ 11004 w 59843"/>
                    <a:gd name="connsiteY4" fmla="*/ 7220 h 59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43" h="59382">
                      <a:moveTo>
                        <a:pt x="11004" y="7220"/>
                      </a:moveTo>
                      <a:cubicBezTo>
                        <a:pt x="23843" y="-3456"/>
                        <a:pt x="42689" y="-2146"/>
                        <a:pt x="53109" y="10181"/>
                      </a:cubicBezTo>
                      <a:cubicBezTo>
                        <a:pt x="63528" y="22479"/>
                        <a:pt x="61649" y="41239"/>
                        <a:pt x="48924" y="52057"/>
                      </a:cubicBezTo>
                      <a:cubicBezTo>
                        <a:pt x="36199" y="62875"/>
                        <a:pt x="17353" y="61566"/>
                        <a:pt x="6819" y="49096"/>
                      </a:cubicBezTo>
                      <a:cubicBezTo>
                        <a:pt x="-3714" y="36627"/>
                        <a:pt x="-1835" y="17895"/>
                        <a:pt x="11004" y="7220"/>
                      </a:cubicBezTo>
                      <a:close/>
                    </a:path>
                  </a:pathLst>
                </a:custGeom>
                <a:grpFill/>
                <a:ln w="2845" cap="flat">
                  <a:noFill/>
                  <a:prstDash val="solid"/>
                  <a:miter/>
                </a:ln>
              </p:spPr>
              <p:txBody>
                <a:bodyPr rtlCol="0" anchor="ctr"/>
                <a:lstStyle/>
                <a:p>
                  <a:endParaRPr lang="en-US"/>
                </a:p>
              </p:txBody>
            </p:sp>
            <p:sp>
              <p:nvSpPr>
                <p:cNvPr id="892" name="Freeform: Shape 891">
                  <a:extLst>
                    <a:ext uri="{FF2B5EF4-FFF2-40B4-BE49-F238E27FC236}">
                      <a16:creationId xmlns:a16="http://schemas.microsoft.com/office/drawing/2014/main" id="{50D05A98-8821-957F-12B2-5B5AE9FCF9CD}"/>
                    </a:ext>
                  </a:extLst>
                </p:cNvPr>
                <p:cNvSpPr/>
                <p:nvPr/>
              </p:nvSpPr>
              <p:spPr>
                <a:xfrm>
                  <a:off x="6233268" y="4087134"/>
                  <a:ext cx="56712" cy="56534"/>
                </a:xfrm>
                <a:custGeom>
                  <a:avLst/>
                  <a:gdLst>
                    <a:gd name="connsiteX0" fmla="*/ 11431 w 56712"/>
                    <a:gd name="connsiteY0" fmla="*/ 6087 h 56534"/>
                    <a:gd name="connsiteX1" fmla="*/ 51115 w 56712"/>
                    <a:gd name="connsiteY1" fmla="*/ 10642 h 56534"/>
                    <a:gd name="connsiteX2" fmla="*/ 45365 w 56712"/>
                    <a:gd name="connsiteY2" fmla="*/ 50355 h 56534"/>
                    <a:gd name="connsiteX3" fmla="*/ 5680 w 56712"/>
                    <a:gd name="connsiteY3" fmla="*/ 45800 h 56534"/>
                    <a:gd name="connsiteX4" fmla="*/ 11431 w 56712"/>
                    <a:gd name="connsiteY4" fmla="*/ 6087 h 5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12" h="56534">
                      <a:moveTo>
                        <a:pt x="11431" y="6087"/>
                      </a:moveTo>
                      <a:cubicBezTo>
                        <a:pt x="24042" y="-3564"/>
                        <a:pt x="41806" y="-1514"/>
                        <a:pt x="51115" y="10642"/>
                      </a:cubicBezTo>
                      <a:cubicBezTo>
                        <a:pt x="60424" y="22798"/>
                        <a:pt x="57862" y="40562"/>
                        <a:pt x="45365" y="50355"/>
                      </a:cubicBezTo>
                      <a:cubicBezTo>
                        <a:pt x="32867" y="60120"/>
                        <a:pt x="15103" y="58098"/>
                        <a:pt x="5680" y="45800"/>
                      </a:cubicBezTo>
                      <a:cubicBezTo>
                        <a:pt x="-3743" y="33502"/>
                        <a:pt x="-1181" y="15737"/>
                        <a:pt x="11431" y="6087"/>
                      </a:cubicBezTo>
                      <a:close/>
                    </a:path>
                  </a:pathLst>
                </a:custGeom>
                <a:grpFill/>
                <a:ln w="2845" cap="flat">
                  <a:noFill/>
                  <a:prstDash val="solid"/>
                  <a:miter/>
                </a:ln>
              </p:spPr>
              <p:txBody>
                <a:bodyPr rtlCol="0" anchor="ctr"/>
                <a:lstStyle/>
                <a:p>
                  <a:endParaRPr lang="en-US"/>
                </a:p>
              </p:txBody>
            </p:sp>
            <p:sp>
              <p:nvSpPr>
                <p:cNvPr id="893" name="Freeform: Shape 892">
                  <a:extLst>
                    <a:ext uri="{FF2B5EF4-FFF2-40B4-BE49-F238E27FC236}">
                      <a16:creationId xmlns:a16="http://schemas.microsoft.com/office/drawing/2014/main" id="{8A7AB446-25BF-51DE-F077-1D668F2CC735}"/>
                    </a:ext>
                  </a:extLst>
                </p:cNvPr>
                <p:cNvSpPr/>
                <p:nvPr/>
              </p:nvSpPr>
              <p:spPr>
                <a:xfrm>
                  <a:off x="6092317" y="3896875"/>
                  <a:ext cx="53818" cy="53403"/>
                </a:xfrm>
                <a:custGeom>
                  <a:avLst/>
                  <a:gdLst>
                    <a:gd name="connsiteX0" fmla="*/ 11777 w 53818"/>
                    <a:gd name="connsiteY0" fmla="*/ 5068 h 53403"/>
                    <a:gd name="connsiteX1" fmla="*/ 49013 w 53818"/>
                    <a:gd name="connsiteY1" fmla="*/ 11018 h 53403"/>
                    <a:gd name="connsiteX2" fmla="*/ 42324 w 53818"/>
                    <a:gd name="connsiteY2" fmla="*/ 48169 h 53403"/>
                    <a:gd name="connsiteX3" fmla="*/ 4660 w 53818"/>
                    <a:gd name="connsiteY3" fmla="*/ 42532 h 53403"/>
                    <a:gd name="connsiteX4" fmla="*/ 11806 w 53818"/>
                    <a:gd name="connsiteY4" fmla="*/ 5068 h 53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8" h="53403">
                      <a:moveTo>
                        <a:pt x="11777" y="5068"/>
                      </a:moveTo>
                      <a:cubicBezTo>
                        <a:pt x="24075" y="-3558"/>
                        <a:pt x="40729" y="-910"/>
                        <a:pt x="49013" y="11018"/>
                      </a:cubicBezTo>
                      <a:cubicBezTo>
                        <a:pt x="57412" y="22832"/>
                        <a:pt x="54565" y="39372"/>
                        <a:pt x="42324" y="48169"/>
                      </a:cubicBezTo>
                      <a:cubicBezTo>
                        <a:pt x="30139" y="56908"/>
                        <a:pt x="13144" y="54489"/>
                        <a:pt x="4660" y="42532"/>
                      </a:cubicBezTo>
                      <a:cubicBezTo>
                        <a:pt x="-3710" y="30490"/>
                        <a:pt x="-493" y="13694"/>
                        <a:pt x="11806" y="5068"/>
                      </a:cubicBezTo>
                      <a:close/>
                    </a:path>
                  </a:pathLst>
                </a:custGeom>
                <a:grpFill/>
                <a:ln w="2845" cap="flat">
                  <a:noFill/>
                  <a:prstDash val="solid"/>
                  <a:miter/>
                </a:ln>
              </p:spPr>
              <p:txBody>
                <a:bodyPr rtlCol="0" anchor="ctr"/>
                <a:lstStyle/>
                <a:p>
                  <a:endParaRPr lang="en-US"/>
                </a:p>
              </p:txBody>
            </p:sp>
            <p:sp>
              <p:nvSpPr>
                <p:cNvPr id="894" name="Freeform: Shape 893">
                  <a:extLst>
                    <a:ext uri="{FF2B5EF4-FFF2-40B4-BE49-F238E27FC236}">
                      <a16:creationId xmlns:a16="http://schemas.microsoft.com/office/drawing/2014/main" id="{24DAA94B-9C2B-5F32-9D8C-9A5BD3DB7F2A}"/>
                    </a:ext>
                  </a:extLst>
                </p:cNvPr>
                <p:cNvSpPr/>
                <p:nvPr/>
              </p:nvSpPr>
              <p:spPr>
                <a:xfrm>
                  <a:off x="5959500" y="3700851"/>
                  <a:ext cx="51068" cy="50224"/>
                </a:xfrm>
                <a:custGeom>
                  <a:avLst/>
                  <a:gdLst>
                    <a:gd name="connsiteX0" fmla="*/ 11846 w 51068"/>
                    <a:gd name="connsiteY0" fmla="*/ 4234 h 50224"/>
                    <a:gd name="connsiteX1" fmla="*/ 47090 w 51068"/>
                    <a:gd name="connsiteY1" fmla="*/ 11066 h 50224"/>
                    <a:gd name="connsiteX2" fmla="*/ 39261 w 51068"/>
                    <a:gd name="connsiteY2" fmla="*/ 45911 h 50224"/>
                    <a:gd name="connsiteX3" fmla="*/ 4018 w 51068"/>
                    <a:gd name="connsiteY3" fmla="*/ 39079 h 50224"/>
                    <a:gd name="connsiteX4" fmla="*/ 11846 w 51068"/>
                    <a:gd name="connsiteY4" fmla="*/ 4234 h 50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8" h="50224">
                      <a:moveTo>
                        <a:pt x="11846" y="4234"/>
                      </a:moveTo>
                      <a:cubicBezTo>
                        <a:pt x="23774" y="-3453"/>
                        <a:pt x="39574" y="-378"/>
                        <a:pt x="47090" y="11066"/>
                      </a:cubicBezTo>
                      <a:cubicBezTo>
                        <a:pt x="54634" y="22510"/>
                        <a:pt x="51133" y="38111"/>
                        <a:pt x="39261" y="45911"/>
                      </a:cubicBezTo>
                      <a:cubicBezTo>
                        <a:pt x="27418" y="53711"/>
                        <a:pt x="11619" y="50637"/>
                        <a:pt x="4018" y="39079"/>
                      </a:cubicBezTo>
                      <a:cubicBezTo>
                        <a:pt x="-3584" y="27521"/>
                        <a:pt x="-82" y="11920"/>
                        <a:pt x="11846" y="4234"/>
                      </a:cubicBezTo>
                      <a:close/>
                    </a:path>
                  </a:pathLst>
                </a:custGeom>
                <a:grpFill/>
                <a:ln w="2845" cap="flat">
                  <a:noFill/>
                  <a:prstDash val="solid"/>
                  <a:miter/>
                </a:ln>
              </p:spPr>
              <p:txBody>
                <a:bodyPr rtlCol="0" anchor="ctr"/>
                <a:lstStyle/>
                <a:p>
                  <a:endParaRPr lang="en-US"/>
                </a:p>
              </p:txBody>
            </p:sp>
            <p:sp>
              <p:nvSpPr>
                <p:cNvPr id="895" name="Freeform: Shape 894">
                  <a:extLst>
                    <a:ext uri="{FF2B5EF4-FFF2-40B4-BE49-F238E27FC236}">
                      <a16:creationId xmlns:a16="http://schemas.microsoft.com/office/drawing/2014/main" id="{81C78659-D085-E1A7-71F5-E90EC95B6D6E}"/>
                    </a:ext>
                  </a:extLst>
                </p:cNvPr>
                <p:cNvSpPr/>
                <p:nvPr/>
              </p:nvSpPr>
              <p:spPr>
                <a:xfrm>
                  <a:off x="5835042" y="3499357"/>
                  <a:ext cx="47979" cy="47331"/>
                </a:xfrm>
                <a:custGeom>
                  <a:avLst/>
                  <a:gdLst>
                    <a:gd name="connsiteX0" fmla="*/ 12069 w 47979"/>
                    <a:gd name="connsiteY0" fmla="*/ 3432 h 47331"/>
                    <a:gd name="connsiteX1" fmla="*/ 44808 w 47979"/>
                    <a:gd name="connsiteY1" fmla="*/ 11290 h 47331"/>
                    <a:gd name="connsiteX2" fmla="*/ 35954 w 47979"/>
                    <a:gd name="connsiteY2" fmla="*/ 43829 h 47331"/>
                    <a:gd name="connsiteX3" fmla="*/ 3215 w 47979"/>
                    <a:gd name="connsiteY3" fmla="*/ 35971 h 47331"/>
                    <a:gd name="connsiteX4" fmla="*/ 12069 w 47979"/>
                    <a:gd name="connsiteY4" fmla="*/ 3432 h 47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79" h="47331">
                      <a:moveTo>
                        <a:pt x="12069" y="3432"/>
                      </a:moveTo>
                      <a:cubicBezTo>
                        <a:pt x="23570" y="-3315"/>
                        <a:pt x="38232" y="187"/>
                        <a:pt x="44808" y="11290"/>
                      </a:cubicBezTo>
                      <a:cubicBezTo>
                        <a:pt x="51384" y="22392"/>
                        <a:pt x="47398" y="36968"/>
                        <a:pt x="35954" y="43829"/>
                      </a:cubicBezTo>
                      <a:cubicBezTo>
                        <a:pt x="24510" y="50690"/>
                        <a:pt x="9848" y="47160"/>
                        <a:pt x="3215" y="35971"/>
                      </a:cubicBezTo>
                      <a:cubicBezTo>
                        <a:pt x="-3418" y="24755"/>
                        <a:pt x="539" y="10208"/>
                        <a:pt x="12069" y="3432"/>
                      </a:cubicBezTo>
                      <a:close/>
                    </a:path>
                  </a:pathLst>
                </a:custGeom>
                <a:grpFill/>
                <a:ln w="2845" cap="flat">
                  <a:noFill/>
                  <a:prstDash val="solid"/>
                  <a:miter/>
                </a:ln>
              </p:spPr>
              <p:txBody>
                <a:bodyPr rtlCol="0" anchor="ctr"/>
                <a:lstStyle/>
                <a:p>
                  <a:endParaRPr lang="en-US"/>
                </a:p>
              </p:txBody>
            </p:sp>
            <p:sp>
              <p:nvSpPr>
                <p:cNvPr id="896" name="Freeform: Shape 895">
                  <a:extLst>
                    <a:ext uri="{FF2B5EF4-FFF2-40B4-BE49-F238E27FC236}">
                      <a16:creationId xmlns:a16="http://schemas.microsoft.com/office/drawing/2014/main" id="{73D42EA8-1E4B-0501-2866-48AB5AD04BE8}"/>
                    </a:ext>
                  </a:extLst>
                </p:cNvPr>
                <p:cNvSpPr/>
                <p:nvPr/>
              </p:nvSpPr>
              <p:spPr>
                <a:xfrm>
                  <a:off x="5718774" y="3292992"/>
                  <a:ext cx="44865" cy="44476"/>
                </a:xfrm>
                <a:custGeom>
                  <a:avLst/>
                  <a:gdLst>
                    <a:gd name="connsiteX0" fmla="*/ 12187 w 44865"/>
                    <a:gd name="connsiteY0" fmla="*/ 2747 h 44476"/>
                    <a:gd name="connsiteX1" fmla="*/ 42392 w 44865"/>
                    <a:gd name="connsiteY1" fmla="*/ 11458 h 44476"/>
                    <a:gd name="connsiteX2" fmla="*/ 32770 w 44865"/>
                    <a:gd name="connsiteY2" fmla="*/ 41635 h 44476"/>
                    <a:gd name="connsiteX3" fmla="*/ 2508 w 44865"/>
                    <a:gd name="connsiteY3" fmla="*/ 32981 h 44476"/>
                    <a:gd name="connsiteX4" fmla="*/ 12187 w 44865"/>
                    <a:gd name="connsiteY4" fmla="*/ 2776 h 4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5" h="44476">
                      <a:moveTo>
                        <a:pt x="12187" y="2747"/>
                      </a:moveTo>
                      <a:cubicBezTo>
                        <a:pt x="23232" y="-3146"/>
                        <a:pt x="36755" y="754"/>
                        <a:pt x="42392" y="11458"/>
                      </a:cubicBezTo>
                      <a:cubicBezTo>
                        <a:pt x="48029" y="22163"/>
                        <a:pt x="43701" y="35685"/>
                        <a:pt x="32770" y="41635"/>
                      </a:cubicBezTo>
                      <a:cubicBezTo>
                        <a:pt x="21724" y="47670"/>
                        <a:pt x="8202" y="43770"/>
                        <a:pt x="2508" y="32981"/>
                      </a:cubicBezTo>
                      <a:cubicBezTo>
                        <a:pt x="-3186" y="22191"/>
                        <a:pt x="1141" y="8669"/>
                        <a:pt x="12187" y="2776"/>
                      </a:cubicBezTo>
                      <a:close/>
                    </a:path>
                  </a:pathLst>
                </a:custGeom>
                <a:grpFill/>
                <a:ln w="2845" cap="flat">
                  <a:noFill/>
                  <a:prstDash val="solid"/>
                  <a:miter/>
                </a:ln>
              </p:spPr>
              <p:txBody>
                <a:bodyPr rtlCol="0" anchor="ctr"/>
                <a:lstStyle/>
                <a:p>
                  <a:endParaRPr lang="en-US"/>
                </a:p>
              </p:txBody>
            </p:sp>
            <p:sp>
              <p:nvSpPr>
                <p:cNvPr id="897" name="Freeform: Shape 896">
                  <a:extLst>
                    <a:ext uri="{FF2B5EF4-FFF2-40B4-BE49-F238E27FC236}">
                      <a16:creationId xmlns:a16="http://schemas.microsoft.com/office/drawing/2014/main" id="{86E3F6F7-FA4E-D1FC-3AC6-F308D83A67CB}"/>
                    </a:ext>
                  </a:extLst>
                </p:cNvPr>
                <p:cNvSpPr/>
                <p:nvPr/>
              </p:nvSpPr>
              <p:spPr>
                <a:xfrm>
                  <a:off x="5611144" y="3082042"/>
                  <a:ext cx="42171" cy="41175"/>
                </a:xfrm>
                <a:custGeom>
                  <a:avLst/>
                  <a:gdLst>
                    <a:gd name="connsiteX0" fmla="*/ 11979 w 42171"/>
                    <a:gd name="connsiteY0" fmla="*/ 2179 h 41175"/>
                    <a:gd name="connsiteX1" fmla="*/ 40106 w 42171"/>
                    <a:gd name="connsiteY1" fmla="*/ 11288 h 41175"/>
                    <a:gd name="connsiteX2" fmla="*/ 30227 w 42171"/>
                    <a:gd name="connsiteY2" fmla="*/ 38931 h 41175"/>
                    <a:gd name="connsiteX3" fmla="*/ 2101 w 42171"/>
                    <a:gd name="connsiteY3" fmla="*/ 29821 h 41175"/>
                    <a:gd name="connsiteX4" fmla="*/ 11979 w 42171"/>
                    <a:gd name="connsiteY4" fmla="*/ 2207 h 41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1" h="41175">
                      <a:moveTo>
                        <a:pt x="11979" y="2179"/>
                      </a:moveTo>
                      <a:cubicBezTo>
                        <a:pt x="22484" y="-2889"/>
                        <a:pt x="35095" y="1182"/>
                        <a:pt x="40106" y="11288"/>
                      </a:cubicBezTo>
                      <a:cubicBezTo>
                        <a:pt x="45116" y="21395"/>
                        <a:pt x="40704" y="33750"/>
                        <a:pt x="30227" y="38931"/>
                      </a:cubicBezTo>
                      <a:cubicBezTo>
                        <a:pt x="19751" y="44112"/>
                        <a:pt x="7168" y="40013"/>
                        <a:pt x="2101" y="29821"/>
                      </a:cubicBezTo>
                      <a:cubicBezTo>
                        <a:pt x="-2967" y="19630"/>
                        <a:pt x="1446" y="7246"/>
                        <a:pt x="11979" y="2207"/>
                      </a:cubicBezTo>
                      <a:close/>
                    </a:path>
                  </a:pathLst>
                </a:custGeom>
                <a:grpFill/>
                <a:ln w="2845" cap="flat">
                  <a:noFill/>
                  <a:prstDash val="solid"/>
                  <a:miter/>
                </a:ln>
              </p:spPr>
              <p:txBody>
                <a:bodyPr rtlCol="0" anchor="ctr"/>
                <a:lstStyle/>
                <a:p>
                  <a:endParaRPr lang="en-US"/>
                </a:p>
              </p:txBody>
            </p:sp>
            <p:sp>
              <p:nvSpPr>
                <p:cNvPr id="898" name="Freeform: Shape 897">
                  <a:extLst>
                    <a:ext uri="{FF2B5EF4-FFF2-40B4-BE49-F238E27FC236}">
                      <a16:creationId xmlns:a16="http://schemas.microsoft.com/office/drawing/2014/main" id="{48B6858D-0E84-1C13-F43E-115F57B443C6}"/>
                    </a:ext>
                  </a:extLst>
                </p:cNvPr>
                <p:cNvSpPr/>
                <p:nvPr/>
              </p:nvSpPr>
              <p:spPr>
                <a:xfrm>
                  <a:off x="5512745" y="2866507"/>
                  <a:ext cx="39071" cy="38287"/>
                </a:xfrm>
                <a:custGeom>
                  <a:avLst/>
                  <a:gdLst>
                    <a:gd name="connsiteX0" fmla="*/ 11906 w 39071"/>
                    <a:gd name="connsiteY0" fmla="*/ 1668 h 38287"/>
                    <a:gd name="connsiteX1" fmla="*/ 37527 w 39071"/>
                    <a:gd name="connsiteY1" fmla="*/ 11262 h 38287"/>
                    <a:gd name="connsiteX2" fmla="*/ 27193 w 39071"/>
                    <a:gd name="connsiteY2" fmla="*/ 36570 h 38287"/>
                    <a:gd name="connsiteX3" fmla="*/ 1572 w 39071"/>
                    <a:gd name="connsiteY3" fmla="*/ 26976 h 38287"/>
                    <a:gd name="connsiteX4" fmla="*/ 11906 w 39071"/>
                    <a:gd name="connsiteY4" fmla="*/ 1668 h 3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1" h="38287">
                      <a:moveTo>
                        <a:pt x="11906" y="1668"/>
                      </a:moveTo>
                      <a:cubicBezTo>
                        <a:pt x="21841" y="-2631"/>
                        <a:pt x="33314" y="1668"/>
                        <a:pt x="37527" y="11262"/>
                      </a:cubicBezTo>
                      <a:cubicBezTo>
                        <a:pt x="41712" y="20855"/>
                        <a:pt x="37100" y="32186"/>
                        <a:pt x="27193" y="36570"/>
                      </a:cubicBezTo>
                      <a:cubicBezTo>
                        <a:pt x="17287" y="40954"/>
                        <a:pt x="5814" y="36655"/>
                        <a:pt x="1572" y="26976"/>
                      </a:cubicBezTo>
                      <a:cubicBezTo>
                        <a:pt x="-2670" y="17297"/>
                        <a:pt x="1971" y="5966"/>
                        <a:pt x="11906" y="1668"/>
                      </a:cubicBezTo>
                      <a:close/>
                    </a:path>
                  </a:pathLst>
                </a:custGeom>
                <a:grpFill/>
                <a:ln w="2845" cap="flat">
                  <a:noFill/>
                  <a:prstDash val="solid"/>
                  <a:miter/>
                </a:ln>
              </p:spPr>
              <p:txBody>
                <a:bodyPr rtlCol="0" anchor="ctr"/>
                <a:lstStyle/>
                <a:p>
                  <a:endParaRPr lang="en-US"/>
                </a:p>
              </p:txBody>
            </p:sp>
            <p:sp>
              <p:nvSpPr>
                <p:cNvPr id="899" name="Freeform: Shape 898">
                  <a:extLst>
                    <a:ext uri="{FF2B5EF4-FFF2-40B4-BE49-F238E27FC236}">
                      <a16:creationId xmlns:a16="http://schemas.microsoft.com/office/drawing/2014/main" id="{3EF44C9F-2AEE-6728-CE5F-CEF3C755E918}"/>
                    </a:ext>
                  </a:extLst>
                </p:cNvPr>
                <p:cNvSpPr/>
                <p:nvPr/>
              </p:nvSpPr>
              <p:spPr>
                <a:xfrm>
                  <a:off x="5423082" y="2647182"/>
                  <a:ext cx="35990" cy="35377"/>
                </a:xfrm>
                <a:custGeom>
                  <a:avLst/>
                  <a:gdLst>
                    <a:gd name="connsiteX0" fmla="*/ 11752 w 35990"/>
                    <a:gd name="connsiteY0" fmla="*/ 1247 h 35377"/>
                    <a:gd name="connsiteX1" fmla="*/ 34868 w 35990"/>
                    <a:gd name="connsiteY1" fmla="*/ 11126 h 35377"/>
                    <a:gd name="connsiteX2" fmla="*/ 24250 w 35990"/>
                    <a:gd name="connsiteY2" fmla="*/ 34099 h 35377"/>
                    <a:gd name="connsiteX3" fmla="*/ 1133 w 35990"/>
                    <a:gd name="connsiteY3" fmla="*/ 24221 h 35377"/>
                    <a:gd name="connsiteX4" fmla="*/ 11752 w 35990"/>
                    <a:gd name="connsiteY4" fmla="*/ 1247 h 35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0" h="35377">
                      <a:moveTo>
                        <a:pt x="11752" y="1247"/>
                      </a:moveTo>
                      <a:cubicBezTo>
                        <a:pt x="21089" y="-2340"/>
                        <a:pt x="31423" y="2073"/>
                        <a:pt x="34868" y="11126"/>
                      </a:cubicBezTo>
                      <a:cubicBezTo>
                        <a:pt x="38313" y="20150"/>
                        <a:pt x="33559" y="30456"/>
                        <a:pt x="24250" y="34099"/>
                      </a:cubicBezTo>
                      <a:cubicBezTo>
                        <a:pt x="14941" y="37743"/>
                        <a:pt x="4607" y="33331"/>
                        <a:pt x="1133" y="24221"/>
                      </a:cubicBezTo>
                      <a:cubicBezTo>
                        <a:pt x="-2340" y="15111"/>
                        <a:pt x="2443" y="4834"/>
                        <a:pt x="11752" y="1247"/>
                      </a:cubicBezTo>
                      <a:close/>
                    </a:path>
                  </a:pathLst>
                </a:custGeom>
                <a:grpFill/>
                <a:ln w="2845" cap="flat">
                  <a:noFill/>
                  <a:prstDash val="solid"/>
                  <a:miter/>
                </a:ln>
              </p:spPr>
              <p:txBody>
                <a:bodyPr rtlCol="0" anchor="ctr"/>
                <a:lstStyle/>
                <a:p>
                  <a:endParaRPr lang="en-US"/>
                </a:p>
              </p:txBody>
            </p:sp>
            <p:sp>
              <p:nvSpPr>
                <p:cNvPr id="900" name="Freeform: Shape 899">
                  <a:extLst>
                    <a:ext uri="{FF2B5EF4-FFF2-40B4-BE49-F238E27FC236}">
                      <a16:creationId xmlns:a16="http://schemas.microsoft.com/office/drawing/2014/main" id="{050EF369-28EF-B60B-70A3-0A44767D1A17}"/>
                    </a:ext>
                  </a:extLst>
                </p:cNvPr>
                <p:cNvSpPr/>
                <p:nvPr/>
              </p:nvSpPr>
              <p:spPr>
                <a:xfrm>
                  <a:off x="5342500" y="2424359"/>
                  <a:ext cx="33147" cy="32218"/>
                </a:xfrm>
                <a:custGeom>
                  <a:avLst/>
                  <a:gdLst>
                    <a:gd name="connsiteX0" fmla="*/ 11227 w 33147"/>
                    <a:gd name="connsiteY0" fmla="*/ 907 h 32218"/>
                    <a:gd name="connsiteX1" fmla="*/ 32265 w 33147"/>
                    <a:gd name="connsiteY1" fmla="*/ 10729 h 32218"/>
                    <a:gd name="connsiteX2" fmla="*/ 21931 w 33147"/>
                    <a:gd name="connsiteY2" fmla="*/ 31283 h 32218"/>
                    <a:gd name="connsiteX3" fmla="*/ 893 w 33147"/>
                    <a:gd name="connsiteY3" fmla="*/ 21461 h 32218"/>
                    <a:gd name="connsiteX4" fmla="*/ 11227 w 33147"/>
                    <a:gd name="connsiteY4" fmla="*/ 907 h 32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2218">
                      <a:moveTo>
                        <a:pt x="11227" y="907"/>
                      </a:moveTo>
                      <a:cubicBezTo>
                        <a:pt x="19910" y="-2025"/>
                        <a:pt x="29333" y="2388"/>
                        <a:pt x="32265" y="10729"/>
                      </a:cubicBezTo>
                      <a:cubicBezTo>
                        <a:pt x="35198" y="19098"/>
                        <a:pt x="30586" y="28294"/>
                        <a:pt x="21931" y="31283"/>
                      </a:cubicBezTo>
                      <a:cubicBezTo>
                        <a:pt x="13277" y="34272"/>
                        <a:pt x="3854" y="29860"/>
                        <a:pt x="893" y="21461"/>
                      </a:cubicBezTo>
                      <a:cubicBezTo>
                        <a:pt x="-2067" y="13063"/>
                        <a:pt x="2573" y="3839"/>
                        <a:pt x="11227" y="907"/>
                      </a:cubicBezTo>
                      <a:close/>
                    </a:path>
                  </a:pathLst>
                </a:custGeom>
                <a:grpFill/>
                <a:ln w="2845" cap="flat">
                  <a:noFill/>
                  <a:prstDash val="solid"/>
                  <a:miter/>
                </a:ln>
              </p:spPr>
              <p:txBody>
                <a:bodyPr rtlCol="0" anchor="ctr"/>
                <a:lstStyle/>
                <a:p>
                  <a:endParaRPr lang="en-US"/>
                </a:p>
              </p:txBody>
            </p:sp>
            <p:sp>
              <p:nvSpPr>
                <p:cNvPr id="901" name="Freeform: Shape 900">
                  <a:extLst>
                    <a:ext uri="{FF2B5EF4-FFF2-40B4-BE49-F238E27FC236}">
                      <a16:creationId xmlns:a16="http://schemas.microsoft.com/office/drawing/2014/main" id="{9AE52EA3-0C41-70AB-F6DC-05DB844C0283}"/>
                    </a:ext>
                  </a:extLst>
                </p:cNvPr>
                <p:cNvSpPr/>
                <p:nvPr/>
              </p:nvSpPr>
              <p:spPr>
                <a:xfrm>
                  <a:off x="5271769" y="2198114"/>
                  <a:ext cx="30085" cy="29326"/>
                </a:xfrm>
                <a:custGeom>
                  <a:avLst/>
                  <a:gdLst>
                    <a:gd name="connsiteX0" fmla="*/ 10873 w 30085"/>
                    <a:gd name="connsiteY0" fmla="*/ 630 h 29326"/>
                    <a:gd name="connsiteX1" fmla="*/ 29492 w 30085"/>
                    <a:gd name="connsiteY1" fmla="*/ 10366 h 29326"/>
                    <a:gd name="connsiteX2" fmla="*/ 19215 w 30085"/>
                    <a:gd name="connsiteY2" fmla="*/ 28671 h 29326"/>
                    <a:gd name="connsiteX3" fmla="*/ 596 w 30085"/>
                    <a:gd name="connsiteY3" fmla="*/ 18935 h 29326"/>
                    <a:gd name="connsiteX4" fmla="*/ 10873 w 30085"/>
                    <a:gd name="connsiteY4" fmla="*/ 630 h 29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85" h="29326">
                      <a:moveTo>
                        <a:pt x="10873" y="630"/>
                      </a:moveTo>
                      <a:cubicBezTo>
                        <a:pt x="18844" y="-1704"/>
                        <a:pt x="27186" y="2651"/>
                        <a:pt x="29492" y="10366"/>
                      </a:cubicBezTo>
                      <a:cubicBezTo>
                        <a:pt x="31798" y="18081"/>
                        <a:pt x="27186" y="26280"/>
                        <a:pt x="19215" y="28671"/>
                      </a:cubicBezTo>
                      <a:cubicBezTo>
                        <a:pt x="11244" y="31062"/>
                        <a:pt x="2902" y="26707"/>
                        <a:pt x="596" y="18935"/>
                      </a:cubicBezTo>
                      <a:cubicBezTo>
                        <a:pt x="-1710" y="11163"/>
                        <a:pt x="2874" y="2993"/>
                        <a:pt x="10873" y="630"/>
                      </a:cubicBezTo>
                      <a:close/>
                    </a:path>
                  </a:pathLst>
                </a:custGeom>
                <a:grpFill/>
                <a:ln w="2845" cap="flat">
                  <a:noFill/>
                  <a:prstDash val="solid"/>
                  <a:miter/>
                </a:ln>
              </p:spPr>
              <p:txBody>
                <a:bodyPr rtlCol="0" anchor="ctr"/>
                <a:lstStyle/>
                <a:p>
                  <a:endParaRPr lang="en-US"/>
                </a:p>
              </p:txBody>
            </p:sp>
            <p:sp>
              <p:nvSpPr>
                <p:cNvPr id="902" name="Freeform: Shape 901">
                  <a:extLst>
                    <a:ext uri="{FF2B5EF4-FFF2-40B4-BE49-F238E27FC236}">
                      <a16:creationId xmlns:a16="http://schemas.microsoft.com/office/drawing/2014/main" id="{5D3E5276-707F-ECC7-0324-28E33F55EEE4}"/>
                    </a:ext>
                  </a:extLst>
                </p:cNvPr>
                <p:cNvSpPr/>
                <p:nvPr/>
              </p:nvSpPr>
              <p:spPr>
                <a:xfrm>
                  <a:off x="5210131" y="1969192"/>
                  <a:ext cx="27012" cy="26409"/>
                </a:xfrm>
                <a:custGeom>
                  <a:avLst/>
                  <a:gdLst>
                    <a:gd name="connsiteX0" fmla="*/ 10394 w 27012"/>
                    <a:gd name="connsiteY0" fmla="*/ 411 h 26409"/>
                    <a:gd name="connsiteX1" fmla="*/ 26649 w 27012"/>
                    <a:gd name="connsiteY1" fmla="*/ 9891 h 26409"/>
                    <a:gd name="connsiteX2" fmla="*/ 16628 w 27012"/>
                    <a:gd name="connsiteY2" fmla="*/ 25976 h 26409"/>
                    <a:gd name="connsiteX3" fmla="*/ 373 w 27012"/>
                    <a:gd name="connsiteY3" fmla="*/ 16496 h 26409"/>
                    <a:gd name="connsiteX4" fmla="*/ 10394 w 27012"/>
                    <a:gd name="connsiteY4" fmla="*/ 411 h 26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2" h="26409">
                      <a:moveTo>
                        <a:pt x="10394" y="411"/>
                      </a:moveTo>
                      <a:cubicBezTo>
                        <a:pt x="17653" y="-1382"/>
                        <a:pt x="24941" y="2859"/>
                        <a:pt x="26649" y="9891"/>
                      </a:cubicBezTo>
                      <a:cubicBezTo>
                        <a:pt x="28357" y="16923"/>
                        <a:pt x="23888" y="24125"/>
                        <a:pt x="16628" y="25976"/>
                      </a:cubicBezTo>
                      <a:cubicBezTo>
                        <a:pt x="9369" y="27826"/>
                        <a:pt x="2109" y="23584"/>
                        <a:pt x="373" y="16496"/>
                      </a:cubicBezTo>
                      <a:cubicBezTo>
                        <a:pt x="-1364" y="9407"/>
                        <a:pt x="3134" y="2233"/>
                        <a:pt x="10394" y="411"/>
                      </a:cubicBezTo>
                      <a:close/>
                    </a:path>
                  </a:pathLst>
                </a:custGeom>
                <a:grpFill/>
                <a:ln w="2845" cap="flat">
                  <a:noFill/>
                  <a:prstDash val="solid"/>
                  <a:miter/>
                </a:ln>
              </p:spPr>
              <p:txBody>
                <a:bodyPr rtlCol="0" anchor="ctr"/>
                <a:lstStyle/>
                <a:p>
                  <a:endParaRPr lang="en-US"/>
                </a:p>
              </p:txBody>
            </p:sp>
            <p:sp>
              <p:nvSpPr>
                <p:cNvPr id="903" name="Freeform: Shape 902">
                  <a:extLst>
                    <a:ext uri="{FF2B5EF4-FFF2-40B4-BE49-F238E27FC236}">
                      <a16:creationId xmlns:a16="http://schemas.microsoft.com/office/drawing/2014/main" id="{9B4DDA98-95F7-C101-39ED-C301E37BE6BD}"/>
                    </a:ext>
                  </a:extLst>
                </p:cNvPr>
                <p:cNvSpPr/>
                <p:nvPr/>
              </p:nvSpPr>
              <p:spPr>
                <a:xfrm>
                  <a:off x="5158033" y="1737928"/>
                  <a:ext cx="24063" cy="23355"/>
                </a:xfrm>
                <a:custGeom>
                  <a:avLst/>
                  <a:gdLst>
                    <a:gd name="connsiteX0" fmla="*/ 9540 w 24063"/>
                    <a:gd name="connsiteY0" fmla="*/ 257 h 23355"/>
                    <a:gd name="connsiteX1" fmla="*/ 23803 w 24063"/>
                    <a:gd name="connsiteY1" fmla="*/ 9225 h 23355"/>
                    <a:gd name="connsiteX2" fmla="*/ 14522 w 24063"/>
                    <a:gd name="connsiteY2" fmla="*/ 23089 h 23355"/>
                    <a:gd name="connsiteX3" fmla="*/ 260 w 24063"/>
                    <a:gd name="connsiteY3" fmla="*/ 14121 h 23355"/>
                    <a:gd name="connsiteX4" fmla="*/ 9540 w 24063"/>
                    <a:gd name="connsiteY4" fmla="*/ 257 h 2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3" h="23355">
                      <a:moveTo>
                        <a:pt x="9540" y="257"/>
                      </a:moveTo>
                      <a:cubicBezTo>
                        <a:pt x="16060" y="-1081"/>
                        <a:pt x="22437" y="2933"/>
                        <a:pt x="23803" y="9225"/>
                      </a:cubicBezTo>
                      <a:cubicBezTo>
                        <a:pt x="25170" y="15516"/>
                        <a:pt x="21013" y="21722"/>
                        <a:pt x="14522" y="23089"/>
                      </a:cubicBezTo>
                      <a:cubicBezTo>
                        <a:pt x="8032" y="24455"/>
                        <a:pt x="1626" y="20441"/>
                        <a:pt x="260" y="14121"/>
                      </a:cubicBezTo>
                      <a:cubicBezTo>
                        <a:pt x="-1107" y="7801"/>
                        <a:pt x="3050" y="1595"/>
                        <a:pt x="9540" y="257"/>
                      </a:cubicBezTo>
                      <a:close/>
                    </a:path>
                  </a:pathLst>
                </a:custGeom>
                <a:grpFill/>
                <a:ln w="2845" cap="flat">
                  <a:noFill/>
                  <a:prstDash val="solid"/>
                  <a:miter/>
                </a:ln>
              </p:spPr>
              <p:txBody>
                <a:bodyPr rtlCol="0" anchor="ctr"/>
                <a:lstStyle/>
                <a:p>
                  <a:endParaRPr lang="en-US"/>
                </a:p>
              </p:txBody>
            </p:sp>
            <p:sp>
              <p:nvSpPr>
                <p:cNvPr id="904" name="Freeform: Shape 903">
                  <a:extLst>
                    <a:ext uri="{FF2B5EF4-FFF2-40B4-BE49-F238E27FC236}">
                      <a16:creationId xmlns:a16="http://schemas.microsoft.com/office/drawing/2014/main" id="{DA6B52B8-E67D-AB73-5D59-32FB9FED4946}"/>
                    </a:ext>
                  </a:extLst>
                </p:cNvPr>
                <p:cNvSpPr/>
                <p:nvPr/>
              </p:nvSpPr>
              <p:spPr>
                <a:xfrm>
                  <a:off x="5115999" y="1504488"/>
                  <a:ext cx="21018" cy="20422"/>
                </a:xfrm>
                <a:custGeom>
                  <a:avLst/>
                  <a:gdLst>
                    <a:gd name="connsiteX0" fmla="*/ 8844 w 21018"/>
                    <a:gd name="connsiteY0" fmla="*/ 144 h 20422"/>
                    <a:gd name="connsiteX1" fmla="*/ 20886 w 21018"/>
                    <a:gd name="connsiteY1" fmla="*/ 8485 h 20422"/>
                    <a:gd name="connsiteX2" fmla="*/ 12175 w 21018"/>
                    <a:gd name="connsiteY2" fmla="*/ 20271 h 20422"/>
                    <a:gd name="connsiteX3" fmla="*/ 133 w 21018"/>
                    <a:gd name="connsiteY3" fmla="*/ 11930 h 20422"/>
                    <a:gd name="connsiteX4" fmla="*/ 8844 w 21018"/>
                    <a:gd name="connsiteY4" fmla="*/ 144 h 20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8" h="20422">
                      <a:moveTo>
                        <a:pt x="8844" y="144"/>
                      </a:moveTo>
                      <a:cubicBezTo>
                        <a:pt x="14566" y="-795"/>
                        <a:pt x="19975" y="2962"/>
                        <a:pt x="20886" y="8485"/>
                      </a:cubicBezTo>
                      <a:cubicBezTo>
                        <a:pt x="21797" y="14036"/>
                        <a:pt x="17897" y="19303"/>
                        <a:pt x="12175" y="20271"/>
                      </a:cubicBezTo>
                      <a:cubicBezTo>
                        <a:pt x="6453" y="21239"/>
                        <a:pt x="1072" y="17481"/>
                        <a:pt x="133" y="11930"/>
                      </a:cubicBezTo>
                      <a:cubicBezTo>
                        <a:pt x="-778" y="6350"/>
                        <a:pt x="3094" y="1083"/>
                        <a:pt x="8844" y="144"/>
                      </a:cubicBezTo>
                      <a:close/>
                    </a:path>
                  </a:pathLst>
                </a:custGeom>
                <a:grpFill/>
                <a:ln w="2845" cap="flat">
                  <a:noFill/>
                  <a:prstDash val="solid"/>
                  <a:miter/>
                </a:ln>
              </p:spPr>
              <p:txBody>
                <a:bodyPr rtlCol="0" anchor="ctr"/>
                <a:lstStyle/>
                <a:p>
                  <a:endParaRPr lang="en-US"/>
                </a:p>
              </p:txBody>
            </p:sp>
            <p:sp>
              <p:nvSpPr>
                <p:cNvPr id="905" name="Freeform: Shape 904">
                  <a:extLst>
                    <a:ext uri="{FF2B5EF4-FFF2-40B4-BE49-F238E27FC236}">
                      <a16:creationId xmlns:a16="http://schemas.microsoft.com/office/drawing/2014/main" id="{AE4E0F79-9ED7-1581-EDE5-9EA46B53B396}"/>
                    </a:ext>
                  </a:extLst>
                </p:cNvPr>
                <p:cNvSpPr/>
                <p:nvPr/>
              </p:nvSpPr>
              <p:spPr>
                <a:xfrm>
                  <a:off x="5083196" y="1269558"/>
                  <a:ext cx="17958" cy="17480"/>
                </a:xfrm>
                <a:custGeom>
                  <a:avLst/>
                  <a:gdLst>
                    <a:gd name="connsiteX0" fmla="*/ 7997 w 17958"/>
                    <a:gd name="connsiteY0" fmla="*/ 68 h 17480"/>
                    <a:gd name="connsiteX1" fmla="*/ 17904 w 17958"/>
                    <a:gd name="connsiteY1" fmla="*/ 7641 h 17480"/>
                    <a:gd name="connsiteX2" fmla="*/ 9962 w 17958"/>
                    <a:gd name="connsiteY2" fmla="*/ 17406 h 17480"/>
                    <a:gd name="connsiteX3" fmla="*/ 55 w 17958"/>
                    <a:gd name="connsiteY3" fmla="*/ 9833 h 17480"/>
                    <a:gd name="connsiteX4" fmla="*/ 7997 w 17958"/>
                    <a:gd name="connsiteY4" fmla="*/ 68 h 17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8" h="17480">
                      <a:moveTo>
                        <a:pt x="7997" y="68"/>
                      </a:moveTo>
                      <a:cubicBezTo>
                        <a:pt x="12922" y="-529"/>
                        <a:pt x="17363" y="2858"/>
                        <a:pt x="17904" y="7641"/>
                      </a:cubicBezTo>
                      <a:cubicBezTo>
                        <a:pt x="18445" y="12424"/>
                        <a:pt x="14887" y="16808"/>
                        <a:pt x="9962" y="17406"/>
                      </a:cubicBezTo>
                      <a:cubicBezTo>
                        <a:pt x="5037" y="18032"/>
                        <a:pt x="596" y="14644"/>
                        <a:pt x="55" y="9833"/>
                      </a:cubicBezTo>
                      <a:cubicBezTo>
                        <a:pt x="-486" y="5022"/>
                        <a:pt x="3044" y="666"/>
                        <a:pt x="7997" y="68"/>
                      </a:cubicBezTo>
                      <a:close/>
                    </a:path>
                  </a:pathLst>
                </a:custGeom>
                <a:grpFill/>
                <a:ln w="2845" cap="flat">
                  <a:noFill/>
                  <a:prstDash val="solid"/>
                  <a:miter/>
                </a:ln>
              </p:spPr>
              <p:txBody>
                <a:bodyPr rtlCol="0" anchor="ctr"/>
                <a:lstStyle/>
                <a:p>
                  <a:endParaRPr lang="en-US"/>
                </a:p>
              </p:txBody>
            </p:sp>
            <p:sp>
              <p:nvSpPr>
                <p:cNvPr id="906" name="Freeform: Shape 905">
                  <a:extLst>
                    <a:ext uri="{FF2B5EF4-FFF2-40B4-BE49-F238E27FC236}">
                      <a16:creationId xmlns:a16="http://schemas.microsoft.com/office/drawing/2014/main" id="{B17E8D0B-C26F-CF4A-D484-5B6895EE70F0}"/>
                    </a:ext>
                  </a:extLst>
                </p:cNvPr>
                <p:cNvSpPr/>
                <p:nvPr/>
              </p:nvSpPr>
              <p:spPr>
                <a:xfrm>
                  <a:off x="5060450" y="1033398"/>
                  <a:ext cx="14941" cy="14487"/>
                </a:xfrm>
                <a:custGeom>
                  <a:avLst/>
                  <a:gdLst>
                    <a:gd name="connsiteX0" fmla="*/ 6830 w 14941"/>
                    <a:gd name="connsiteY0" fmla="*/ 27 h 14487"/>
                    <a:gd name="connsiteX1" fmla="*/ 14915 w 14941"/>
                    <a:gd name="connsiteY1" fmla="*/ 6631 h 14487"/>
                    <a:gd name="connsiteX2" fmla="*/ 8111 w 14941"/>
                    <a:gd name="connsiteY2" fmla="*/ 14460 h 14487"/>
                    <a:gd name="connsiteX3" fmla="*/ 26 w 14941"/>
                    <a:gd name="connsiteY3" fmla="*/ 7856 h 14487"/>
                    <a:gd name="connsiteX4" fmla="*/ 6830 w 14941"/>
                    <a:gd name="connsiteY4" fmla="*/ 27 h 1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1" h="14487">
                      <a:moveTo>
                        <a:pt x="6830" y="27"/>
                      </a:moveTo>
                      <a:cubicBezTo>
                        <a:pt x="10930" y="-315"/>
                        <a:pt x="14574" y="2646"/>
                        <a:pt x="14915" y="6631"/>
                      </a:cubicBezTo>
                      <a:cubicBezTo>
                        <a:pt x="15257" y="10617"/>
                        <a:pt x="12211" y="14119"/>
                        <a:pt x="8111" y="14460"/>
                      </a:cubicBezTo>
                      <a:cubicBezTo>
                        <a:pt x="4012" y="14802"/>
                        <a:pt x="368" y="11841"/>
                        <a:pt x="26" y="7856"/>
                      </a:cubicBezTo>
                      <a:cubicBezTo>
                        <a:pt x="-315" y="3870"/>
                        <a:pt x="2731" y="340"/>
                        <a:pt x="6830" y="27"/>
                      </a:cubicBezTo>
                      <a:close/>
                    </a:path>
                  </a:pathLst>
                </a:custGeom>
                <a:grpFill/>
                <a:ln w="2845" cap="flat">
                  <a:noFill/>
                  <a:prstDash val="solid"/>
                  <a:miter/>
                </a:ln>
              </p:spPr>
              <p:txBody>
                <a:bodyPr rtlCol="0" anchor="ctr"/>
                <a:lstStyle/>
                <a:p>
                  <a:endParaRPr lang="en-US"/>
                </a:p>
              </p:txBody>
            </p:sp>
            <p:sp>
              <p:nvSpPr>
                <p:cNvPr id="907" name="Freeform: Shape 906">
                  <a:extLst>
                    <a:ext uri="{FF2B5EF4-FFF2-40B4-BE49-F238E27FC236}">
                      <a16:creationId xmlns:a16="http://schemas.microsoft.com/office/drawing/2014/main" id="{68A4FF46-649C-5C00-ED83-5001A06507E9}"/>
                    </a:ext>
                  </a:extLst>
                </p:cNvPr>
                <p:cNvSpPr/>
                <p:nvPr/>
              </p:nvSpPr>
              <p:spPr>
                <a:xfrm>
                  <a:off x="5047434" y="796421"/>
                  <a:ext cx="11907" cy="11569"/>
                </a:xfrm>
                <a:custGeom>
                  <a:avLst/>
                  <a:gdLst>
                    <a:gd name="connsiteX0" fmla="*/ 5726 w 11907"/>
                    <a:gd name="connsiteY0" fmla="*/ 6 h 11569"/>
                    <a:gd name="connsiteX1" fmla="*/ 11903 w 11907"/>
                    <a:gd name="connsiteY1" fmla="*/ 5529 h 11569"/>
                    <a:gd name="connsiteX2" fmla="*/ 6181 w 11907"/>
                    <a:gd name="connsiteY2" fmla="*/ 11564 h 11569"/>
                    <a:gd name="connsiteX3" fmla="*/ 4 w 11907"/>
                    <a:gd name="connsiteY3" fmla="*/ 6041 h 11569"/>
                    <a:gd name="connsiteX4" fmla="*/ 5726 w 11907"/>
                    <a:gd name="connsiteY4" fmla="*/ 6 h 1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7" h="11569">
                      <a:moveTo>
                        <a:pt x="5726" y="6"/>
                      </a:moveTo>
                      <a:cubicBezTo>
                        <a:pt x="9000" y="-137"/>
                        <a:pt x="11761" y="2340"/>
                        <a:pt x="11903" y="5529"/>
                      </a:cubicBezTo>
                      <a:cubicBezTo>
                        <a:pt x="12017" y="8717"/>
                        <a:pt x="9455" y="11422"/>
                        <a:pt x="6181" y="11564"/>
                      </a:cubicBezTo>
                      <a:cubicBezTo>
                        <a:pt x="2907" y="11706"/>
                        <a:pt x="146" y="9230"/>
                        <a:pt x="4" y="6041"/>
                      </a:cubicBezTo>
                      <a:cubicBezTo>
                        <a:pt x="-110" y="2853"/>
                        <a:pt x="2452" y="148"/>
                        <a:pt x="5726" y="6"/>
                      </a:cubicBezTo>
                      <a:close/>
                    </a:path>
                  </a:pathLst>
                </a:custGeom>
                <a:grpFill/>
                <a:ln w="2845" cap="flat">
                  <a:noFill/>
                  <a:prstDash val="solid"/>
                  <a:miter/>
                </a:ln>
              </p:spPr>
              <p:txBody>
                <a:bodyPr rtlCol="0" anchor="ctr"/>
                <a:lstStyle/>
                <a:p>
                  <a:endParaRPr lang="en-US"/>
                </a:p>
              </p:txBody>
            </p:sp>
            <p:sp>
              <p:nvSpPr>
                <p:cNvPr id="908" name="Freeform: Shape 907">
                  <a:extLst>
                    <a:ext uri="{FF2B5EF4-FFF2-40B4-BE49-F238E27FC236}">
                      <a16:creationId xmlns:a16="http://schemas.microsoft.com/office/drawing/2014/main" id="{59925022-A84D-FD01-1815-8771061FD643}"/>
                    </a:ext>
                  </a:extLst>
                </p:cNvPr>
                <p:cNvSpPr/>
                <p:nvPr/>
              </p:nvSpPr>
              <p:spPr>
                <a:xfrm>
                  <a:off x="5043566" y="559059"/>
                  <a:ext cx="8882" cy="8597"/>
                </a:xfrm>
                <a:custGeom>
                  <a:avLst/>
                  <a:gdLst>
                    <a:gd name="connsiteX0" fmla="*/ 4385 w 8882"/>
                    <a:gd name="connsiteY0" fmla="*/ 0 h 8597"/>
                    <a:gd name="connsiteX1" fmla="*/ 8882 w 8882"/>
                    <a:gd name="connsiteY1" fmla="*/ 4299 h 8597"/>
                    <a:gd name="connsiteX2" fmla="*/ 4498 w 8882"/>
                    <a:gd name="connsiteY2" fmla="*/ 8597 h 8597"/>
                    <a:gd name="connsiteX3" fmla="*/ 0 w 8882"/>
                    <a:gd name="connsiteY3" fmla="*/ 4299 h 8597"/>
                    <a:gd name="connsiteX4" fmla="*/ 4385 w 8882"/>
                    <a:gd name="connsiteY4" fmla="*/ 0 h 8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2" h="8597">
                      <a:moveTo>
                        <a:pt x="4385" y="0"/>
                      </a:moveTo>
                      <a:cubicBezTo>
                        <a:pt x="6833" y="0"/>
                        <a:pt x="8854" y="1936"/>
                        <a:pt x="8882" y="4299"/>
                      </a:cubicBezTo>
                      <a:cubicBezTo>
                        <a:pt x="8911" y="6662"/>
                        <a:pt x="6947" y="8597"/>
                        <a:pt x="4498" y="8597"/>
                      </a:cubicBezTo>
                      <a:cubicBezTo>
                        <a:pt x="2050" y="8597"/>
                        <a:pt x="29" y="6662"/>
                        <a:pt x="0" y="4299"/>
                      </a:cubicBezTo>
                      <a:cubicBezTo>
                        <a:pt x="-28" y="1907"/>
                        <a:pt x="1936" y="0"/>
                        <a:pt x="4385" y="0"/>
                      </a:cubicBezTo>
                      <a:close/>
                    </a:path>
                  </a:pathLst>
                </a:custGeom>
                <a:grpFill/>
                <a:ln w="2845" cap="flat">
                  <a:noFill/>
                  <a:prstDash val="solid"/>
                  <a:miter/>
                </a:ln>
              </p:spPr>
              <p:txBody>
                <a:bodyPr rtlCol="0" anchor="ctr"/>
                <a:lstStyle/>
                <a:p>
                  <a:endParaRPr lang="en-US"/>
                </a:p>
              </p:txBody>
            </p:sp>
          </p:grpSp>
          <p:grpSp>
            <p:nvGrpSpPr>
              <p:cNvPr id="740" name="Graphic 9">
                <a:extLst>
                  <a:ext uri="{FF2B5EF4-FFF2-40B4-BE49-F238E27FC236}">
                    <a16:creationId xmlns:a16="http://schemas.microsoft.com/office/drawing/2014/main" id="{72056202-05FC-FD19-D969-96ED309F4A8F}"/>
                  </a:ext>
                </a:extLst>
              </p:cNvPr>
              <p:cNvGrpSpPr/>
              <p:nvPr/>
            </p:nvGrpSpPr>
            <p:grpSpPr>
              <a:xfrm>
                <a:off x="4810696" y="558717"/>
                <a:ext cx="7301793" cy="6113900"/>
                <a:chOff x="4810696" y="558717"/>
                <a:chExt cx="7301793" cy="6113900"/>
              </a:xfrm>
              <a:grpFill/>
            </p:grpSpPr>
            <p:sp>
              <p:nvSpPr>
                <p:cNvPr id="820" name="Freeform: Shape 819">
                  <a:extLst>
                    <a:ext uri="{FF2B5EF4-FFF2-40B4-BE49-F238E27FC236}">
                      <a16:creationId xmlns:a16="http://schemas.microsoft.com/office/drawing/2014/main" id="{6A2BA3EA-C7F1-F1FF-56C4-3DF30B0B2D7B}"/>
                    </a:ext>
                  </a:extLst>
                </p:cNvPr>
                <p:cNvSpPr/>
                <p:nvPr/>
              </p:nvSpPr>
              <p:spPr>
                <a:xfrm>
                  <a:off x="11971516" y="6421647"/>
                  <a:ext cx="140972" cy="144741"/>
                </a:xfrm>
                <a:custGeom>
                  <a:avLst/>
                  <a:gdLst>
                    <a:gd name="connsiteX0" fmla="*/ 1249 w 140972"/>
                    <a:gd name="connsiteY0" fmla="*/ 85595 h 144741"/>
                    <a:gd name="connsiteX1" fmla="*/ 56364 w 140972"/>
                    <a:gd name="connsiteY1" fmla="*/ 1215 h 144741"/>
                    <a:gd name="connsiteX2" fmla="*/ 108916 w 140972"/>
                    <a:gd name="connsiteY2" fmla="*/ 12602 h 144741"/>
                    <a:gd name="connsiteX3" fmla="*/ 139377 w 140972"/>
                    <a:gd name="connsiteY3" fmla="*/ 58436 h 144741"/>
                    <a:gd name="connsiteX4" fmla="*/ 129556 w 140972"/>
                    <a:gd name="connsiteY4" fmla="*/ 113038 h 144741"/>
                    <a:gd name="connsiteX5" fmla="*/ 84405 w 140972"/>
                    <a:gd name="connsiteY5" fmla="*/ 143471 h 144741"/>
                    <a:gd name="connsiteX6" fmla="*/ 1249 w 140972"/>
                    <a:gd name="connsiteY6" fmla="*/ 85595 h 14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72" h="144741">
                      <a:moveTo>
                        <a:pt x="1249" y="85595"/>
                      </a:moveTo>
                      <a:cubicBezTo>
                        <a:pt x="-5954" y="46195"/>
                        <a:pt x="18728" y="8417"/>
                        <a:pt x="56364" y="1215"/>
                      </a:cubicBezTo>
                      <a:cubicBezTo>
                        <a:pt x="75209" y="-2457"/>
                        <a:pt x="93913" y="2439"/>
                        <a:pt x="108916" y="12602"/>
                      </a:cubicBezTo>
                      <a:cubicBezTo>
                        <a:pt x="123890" y="22765"/>
                        <a:pt x="135278" y="38822"/>
                        <a:pt x="139377" y="58436"/>
                      </a:cubicBezTo>
                      <a:cubicBezTo>
                        <a:pt x="143476" y="78022"/>
                        <a:pt x="139491" y="97438"/>
                        <a:pt x="129556" y="113038"/>
                      </a:cubicBezTo>
                      <a:cubicBezTo>
                        <a:pt x="119649" y="128610"/>
                        <a:pt x="103706" y="139713"/>
                        <a:pt x="84405" y="143471"/>
                      </a:cubicBezTo>
                      <a:cubicBezTo>
                        <a:pt x="45688" y="150901"/>
                        <a:pt x="8452" y="124967"/>
                        <a:pt x="1249" y="85595"/>
                      </a:cubicBezTo>
                      <a:close/>
                    </a:path>
                  </a:pathLst>
                </a:custGeom>
                <a:grpFill/>
                <a:ln w="2845" cap="flat">
                  <a:noFill/>
                  <a:prstDash val="solid"/>
                  <a:miter/>
                </a:ln>
              </p:spPr>
              <p:txBody>
                <a:bodyPr rtlCol="0" anchor="ctr"/>
                <a:lstStyle/>
                <a:p>
                  <a:endParaRPr lang="en-US"/>
                </a:p>
              </p:txBody>
            </p:sp>
            <p:sp>
              <p:nvSpPr>
                <p:cNvPr id="821" name="Freeform: Shape 820">
                  <a:extLst>
                    <a:ext uri="{FF2B5EF4-FFF2-40B4-BE49-F238E27FC236}">
                      <a16:creationId xmlns:a16="http://schemas.microsoft.com/office/drawing/2014/main" id="{0D9C1B86-DF13-09A7-1A78-D16FDD7358D5}"/>
                    </a:ext>
                  </a:extLst>
                </p:cNvPr>
                <p:cNvSpPr/>
                <p:nvPr/>
              </p:nvSpPr>
              <p:spPr>
                <a:xfrm>
                  <a:off x="11728363" y="6466275"/>
                  <a:ext cx="137836" cy="141949"/>
                </a:xfrm>
                <a:custGeom>
                  <a:avLst/>
                  <a:gdLst>
                    <a:gd name="connsiteX0" fmla="*/ 743 w 137836"/>
                    <a:gd name="connsiteY0" fmla="*/ 80794 h 141949"/>
                    <a:gd name="connsiteX1" fmla="*/ 13440 w 137836"/>
                    <a:gd name="connsiteY1" fmla="*/ 28384 h 141949"/>
                    <a:gd name="connsiteX2" fmla="*/ 32685 w 137836"/>
                    <a:gd name="connsiteY2" fmla="*/ 10335 h 141949"/>
                    <a:gd name="connsiteX3" fmla="*/ 58049 w 137836"/>
                    <a:gd name="connsiteY3" fmla="*/ 883 h 141949"/>
                    <a:gd name="connsiteX4" fmla="*/ 136821 w 137836"/>
                    <a:gd name="connsiteY4" fmla="*/ 59727 h 141949"/>
                    <a:gd name="connsiteX5" fmla="*/ 79742 w 137836"/>
                    <a:gd name="connsiteY5" fmla="*/ 141061 h 141949"/>
                    <a:gd name="connsiteX6" fmla="*/ 52099 w 137836"/>
                    <a:gd name="connsiteY6" fmla="*/ 139581 h 141949"/>
                    <a:gd name="connsiteX7" fmla="*/ 27987 w 137836"/>
                    <a:gd name="connsiteY7" fmla="*/ 127624 h 141949"/>
                    <a:gd name="connsiteX8" fmla="*/ 743 w 137836"/>
                    <a:gd name="connsiteY8" fmla="*/ 80794 h 14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36" h="141949">
                      <a:moveTo>
                        <a:pt x="743" y="80794"/>
                      </a:moveTo>
                      <a:cubicBezTo>
                        <a:pt x="-2019" y="61407"/>
                        <a:pt x="3077" y="42789"/>
                        <a:pt x="13440" y="28384"/>
                      </a:cubicBezTo>
                      <a:cubicBezTo>
                        <a:pt x="18621" y="21182"/>
                        <a:pt x="25140" y="15032"/>
                        <a:pt x="32685" y="10335"/>
                      </a:cubicBezTo>
                      <a:cubicBezTo>
                        <a:pt x="40228" y="5666"/>
                        <a:pt x="48797" y="2506"/>
                        <a:pt x="58049" y="883"/>
                      </a:cubicBezTo>
                      <a:cubicBezTo>
                        <a:pt x="95030" y="-5237"/>
                        <a:pt x="130302" y="21096"/>
                        <a:pt x="136821" y="59727"/>
                      </a:cubicBezTo>
                      <a:cubicBezTo>
                        <a:pt x="143340" y="98359"/>
                        <a:pt x="117776" y="134770"/>
                        <a:pt x="79742" y="141061"/>
                      </a:cubicBezTo>
                      <a:cubicBezTo>
                        <a:pt x="70262" y="142712"/>
                        <a:pt x="60868" y="141972"/>
                        <a:pt x="52099" y="139581"/>
                      </a:cubicBezTo>
                      <a:cubicBezTo>
                        <a:pt x="43332" y="137190"/>
                        <a:pt x="35132" y="133090"/>
                        <a:pt x="27987" y="127624"/>
                      </a:cubicBezTo>
                      <a:cubicBezTo>
                        <a:pt x="13667" y="116663"/>
                        <a:pt x="3505" y="100181"/>
                        <a:pt x="743" y="80794"/>
                      </a:cubicBezTo>
                      <a:close/>
                    </a:path>
                  </a:pathLst>
                </a:custGeom>
                <a:grpFill/>
                <a:ln w="2845" cap="flat">
                  <a:noFill/>
                  <a:prstDash val="solid"/>
                  <a:miter/>
                </a:ln>
              </p:spPr>
              <p:txBody>
                <a:bodyPr rtlCol="0" anchor="ctr"/>
                <a:lstStyle/>
                <a:p>
                  <a:endParaRPr lang="en-US"/>
                </a:p>
              </p:txBody>
            </p:sp>
            <p:sp>
              <p:nvSpPr>
                <p:cNvPr id="822" name="Freeform: Shape 821">
                  <a:extLst>
                    <a:ext uri="{FF2B5EF4-FFF2-40B4-BE49-F238E27FC236}">
                      <a16:creationId xmlns:a16="http://schemas.microsoft.com/office/drawing/2014/main" id="{4E15EBC2-BC93-19FF-72A0-AAAA8339992A}"/>
                    </a:ext>
                  </a:extLst>
                </p:cNvPr>
                <p:cNvSpPr/>
                <p:nvPr/>
              </p:nvSpPr>
              <p:spPr>
                <a:xfrm>
                  <a:off x="11483719" y="6500506"/>
                  <a:ext cx="134691" cy="138669"/>
                </a:xfrm>
                <a:custGeom>
                  <a:avLst/>
                  <a:gdLst>
                    <a:gd name="connsiteX0" fmla="*/ 361 w 134691"/>
                    <a:gd name="connsiteY0" fmla="*/ 76967 h 138669"/>
                    <a:gd name="connsiteX1" fmla="*/ 59461 w 134691"/>
                    <a:gd name="connsiteY1" fmla="*/ 417 h 138669"/>
                    <a:gd name="connsiteX2" fmla="*/ 134133 w 134691"/>
                    <a:gd name="connsiteY2" fmla="*/ 61680 h 138669"/>
                    <a:gd name="connsiteX3" fmla="*/ 75033 w 134691"/>
                    <a:gd name="connsiteY3" fmla="*/ 138231 h 138669"/>
                    <a:gd name="connsiteX4" fmla="*/ 361 w 134691"/>
                    <a:gd name="connsiteY4" fmla="*/ 76967 h 13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1" h="138669">
                      <a:moveTo>
                        <a:pt x="361" y="76967"/>
                      </a:moveTo>
                      <a:cubicBezTo>
                        <a:pt x="-3426" y="38849"/>
                        <a:pt x="23021" y="4573"/>
                        <a:pt x="59461" y="417"/>
                      </a:cubicBezTo>
                      <a:cubicBezTo>
                        <a:pt x="95900" y="-3740"/>
                        <a:pt x="129321" y="23675"/>
                        <a:pt x="134133" y="61680"/>
                      </a:cubicBezTo>
                      <a:cubicBezTo>
                        <a:pt x="138916" y="99685"/>
                        <a:pt x="112468" y="133961"/>
                        <a:pt x="75033" y="138231"/>
                      </a:cubicBezTo>
                      <a:cubicBezTo>
                        <a:pt x="37597" y="142501"/>
                        <a:pt x="4175" y="115087"/>
                        <a:pt x="361" y="76967"/>
                      </a:cubicBezTo>
                      <a:close/>
                    </a:path>
                  </a:pathLst>
                </a:custGeom>
                <a:grpFill/>
                <a:ln w="2845" cap="flat">
                  <a:noFill/>
                  <a:prstDash val="solid"/>
                  <a:miter/>
                </a:ln>
              </p:spPr>
              <p:txBody>
                <a:bodyPr rtlCol="0" anchor="ctr"/>
                <a:lstStyle/>
                <a:p>
                  <a:endParaRPr lang="en-US"/>
                </a:p>
              </p:txBody>
            </p:sp>
            <p:sp>
              <p:nvSpPr>
                <p:cNvPr id="823" name="Freeform: Shape 822">
                  <a:extLst>
                    <a:ext uri="{FF2B5EF4-FFF2-40B4-BE49-F238E27FC236}">
                      <a16:creationId xmlns:a16="http://schemas.microsoft.com/office/drawing/2014/main" id="{B95ABBED-A413-7CDC-F89A-DD99F0708942}"/>
                    </a:ext>
                  </a:extLst>
                </p:cNvPr>
                <p:cNvSpPr/>
                <p:nvPr/>
              </p:nvSpPr>
              <p:spPr>
                <a:xfrm>
                  <a:off x="11237791" y="6525107"/>
                  <a:ext cx="131601" cy="135456"/>
                </a:xfrm>
                <a:custGeom>
                  <a:avLst/>
                  <a:gdLst>
                    <a:gd name="connsiteX0" fmla="*/ 124 w 131601"/>
                    <a:gd name="connsiteY0" fmla="*/ 71867 h 135456"/>
                    <a:gd name="connsiteX1" fmla="*/ 60931 w 131601"/>
                    <a:gd name="connsiteY1" fmla="*/ 127 h 135456"/>
                    <a:gd name="connsiteX2" fmla="*/ 86610 w 131601"/>
                    <a:gd name="connsiteY2" fmla="*/ 3827 h 135456"/>
                    <a:gd name="connsiteX3" fmla="*/ 108388 w 131601"/>
                    <a:gd name="connsiteY3" fmla="*/ 16525 h 135456"/>
                    <a:gd name="connsiteX4" fmla="*/ 131362 w 131601"/>
                    <a:gd name="connsiteY4" fmla="*/ 62586 h 135456"/>
                    <a:gd name="connsiteX5" fmla="*/ 115961 w 131601"/>
                    <a:gd name="connsiteY5" fmla="*/ 112064 h 135456"/>
                    <a:gd name="connsiteX6" fmla="*/ 96062 w 131601"/>
                    <a:gd name="connsiteY6" fmla="*/ 128376 h 135456"/>
                    <a:gd name="connsiteX7" fmla="*/ 70611 w 131601"/>
                    <a:gd name="connsiteY7" fmla="*/ 135323 h 135456"/>
                    <a:gd name="connsiteX8" fmla="*/ 124 w 131601"/>
                    <a:gd name="connsiteY8" fmla="*/ 71895 h 13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1" h="135456">
                      <a:moveTo>
                        <a:pt x="124" y="71867"/>
                      </a:moveTo>
                      <a:cubicBezTo>
                        <a:pt x="-2068" y="34516"/>
                        <a:pt x="25147" y="2376"/>
                        <a:pt x="60931" y="127"/>
                      </a:cubicBezTo>
                      <a:cubicBezTo>
                        <a:pt x="69899" y="-443"/>
                        <a:pt x="78582" y="924"/>
                        <a:pt x="86610" y="3827"/>
                      </a:cubicBezTo>
                      <a:cubicBezTo>
                        <a:pt x="94638" y="6646"/>
                        <a:pt x="102011" y="10916"/>
                        <a:pt x="108388" y="16525"/>
                      </a:cubicBezTo>
                      <a:cubicBezTo>
                        <a:pt x="121114" y="27713"/>
                        <a:pt x="129824" y="43939"/>
                        <a:pt x="131362" y="62586"/>
                      </a:cubicBezTo>
                      <a:cubicBezTo>
                        <a:pt x="132899" y="81233"/>
                        <a:pt x="126949" y="98769"/>
                        <a:pt x="115961" y="112064"/>
                      </a:cubicBezTo>
                      <a:cubicBezTo>
                        <a:pt x="110467" y="118697"/>
                        <a:pt x="103719" y="124334"/>
                        <a:pt x="96062" y="128376"/>
                      </a:cubicBezTo>
                      <a:cubicBezTo>
                        <a:pt x="88375" y="132305"/>
                        <a:pt x="79778" y="134753"/>
                        <a:pt x="70611" y="135323"/>
                      </a:cubicBezTo>
                      <a:cubicBezTo>
                        <a:pt x="33887" y="137657"/>
                        <a:pt x="2315" y="109245"/>
                        <a:pt x="124" y="71895"/>
                      </a:cubicBezTo>
                      <a:close/>
                    </a:path>
                  </a:pathLst>
                </a:custGeom>
                <a:grpFill/>
                <a:ln w="2845" cap="flat">
                  <a:noFill/>
                  <a:prstDash val="solid"/>
                  <a:miter/>
                </a:ln>
              </p:spPr>
              <p:txBody>
                <a:bodyPr rtlCol="0" anchor="ctr"/>
                <a:lstStyle/>
                <a:p>
                  <a:endParaRPr lang="en-US"/>
                </a:p>
              </p:txBody>
            </p:sp>
            <p:sp>
              <p:nvSpPr>
                <p:cNvPr id="824" name="Freeform: Shape 823">
                  <a:extLst>
                    <a:ext uri="{FF2B5EF4-FFF2-40B4-BE49-F238E27FC236}">
                      <a16:creationId xmlns:a16="http://schemas.microsoft.com/office/drawing/2014/main" id="{EE57B493-DBB0-C3C1-4184-BC7E9C9DDC17}"/>
                    </a:ext>
                  </a:extLst>
                </p:cNvPr>
                <p:cNvSpPr/>
                <p:nvPr/>
              </p:nvSpPr>
              <p:spPr>
                <a:xfrm>
                  <a:off x="10991209" y="6539252"/>
                  <a:ext cx="128514" cy="132404"/>
                </a:xfrm>
                <a:custGeom>
                  <a:avLst/>
                  <a:gdLst>
                    <a:gd name="connsiteX0" fmla="*/ 28 w 128514"/>
                    <a:gd name="connsiteY0" fmla="*/ 67885 h 132404"/>
                    <a:gd name="connsiteX1" fmla="*/ 62203 w 128514"/>
                    <a:gd name="connsiteY1" fmla="*/ 45 h 132404"/>
                    <a:gd name="connsiteX2" fmla="*/ 128449 w 128514"/>
                    <a:gd name="connsiteY2" fmla="*/ 63757 h 132404"/>
                    <a:gd name="connsiteX3" fmla="*/ 66274 w 128514"/>
                    <a:gd name="connsiteY3" fmla="*/ 132337 h 132404"/>
                    <a:gd name="connsiteX4" fmla="*/ 0 w 128514"/>
                    <a:gd name="connsiteY4" fmla="*/ 67857 h 132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14" h="132404">
                      <a:moveTo>
                        <a:pt x="28" y="67885"/>
                      </a:moveTo>
                      <a:cubicBezTo>
                        <a:pt x="-655" y="31275"/>
                        <a:pt x="27216" y="1696"/>
                        <a:pt x="62203" y="45"/>
                      </a:cubicBezTo>
                      <a:cubicBezTo>
                        <a:pt x="97219" y="-1293"/>
                        <a:pt x="126883" y="27233"/>
                        <a:pt x="128449" y="63757"/>
                      </a:cubicBezTo>
                      <a:cubicBezTo>
                        <a:pt x="130043" y="100282"/>
                        <a:pt x="102201" y="130999"/>
                        <a:pt x="66274" y="132337"/>
                      </a:cubicBezTo>
                      <a:cubicBezTo>
                        <a:pt x="30376" y="134017"/>
                        <a:pt x="683" y="104324"/>
                        <a:pt x="0" y="67857"/>
                      </a:cubicBezTo>
                      <a:close/>
                    </a:path>
                  </a:pathLst>
                </a:custGeom>
                <a:grpFill/>
                <a:ln w="2845" cap="flat">
                  <a:noFill/>
                  <a:prstDash val="solid"/>
                  <a:miter/>
                </a:ln>
              </p:spPr>
              <p:txBody>
                <a:bodyPr rtlCol="0" anchor="ctr"/>
                <a:lstStyle/>
                <a:p>
                  <a:endParaRPr lang="en-US"/>
                </a:p>
              </p:txBody>
            </p:sp>
            <p:sp>
              <p:nvSpPr>
                <p:cNvPr id="825" name="Freeform: Shape 824">
                  <a:extLst>
                    <a:ext uri="{FF2B5EF4-FFF2-40B4-BE49-F238E27FC236}">
                      <a16:creationId xmlns:a16="http://schemas.microsoft.com/office/drawing/2014/main" id="{F1DA5EE3-C52B-8A2D-339F-ABBC0BBDD07E}"/>
                    </a:ext>
                  </a:extLst>
                </p:cNvPr>
                <p:cNvSpPr/>
                <p:nvPr/>
              </p:nvSpPr>
              <p:spPr>
                <a:xfrm>
                  <a:off x="10744288" y="6543420"/>
                  <a:ext cx="125475" cy="129198"/>
                </a:xfrm>
                <a:custGeom>
                  <a:avLst/>
                  <a:gdLst>
                    <a:gd name="connsiteX0" fmla="*/ 16 w 125475"/>
                    <a:gd name="connsiteY0" fmla="*/ 63802 h 129198"/>
                    <a:gd name="connsiteX1" fmla="*/ 63357 w 125475"/>
                    <a:gd name="connsiteY1" fmla="*/ 5 h 129198"/>
                    <a:gd name="connsiteX2" fmla="*/ 125475 w 125475"/>
                    <a:gd name="connsiteY2" fmla="*/ 65283 h 129198"/>
                    <a:gd name="connsiteX3" fmla="*/ 62133 w 125475"/>
                    <a:gd name="connsiteY3" fmla="*/ 129194 h 129198"/>
                    <a:gd name="connsiteX4" fmla="*/ 16 w 125475"/>
                    <a:gd name="connsiteY4" fmla="*/ 63802 h 129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75" h="129198">
                      <a:moveTo>
                        <a:pt x="16" y="63802"/>
                      </a:moveTo>
                      <a:cubicBezTo>
                        <a:pt x="784" y="28132"/>
                        <a:pt x="29139" y="-450"/>
                        <a:pt x="63357" y="5"/>
                      </a:cubicBezTo>
                      <a:cubicBezTo>
                        <a:pt x="97576" y="375"/>
                        <a:pt x="125361" y="29840"/>
                        <a:pt x="125475" y="65283"/>
                      </a:cubicBezTo>
                      <a:cubicBezTo>
                        <a:pt x="125561" y="101182"/>
                        <a:pt x="97207" y="129593"/>
                        <a:pt x="62133" y="129194"/>
                      </a:cubicBezTo>
                      <a:cubicBezTo>
                        <a:pt x="27060" y="128739"/>
                        <a:pt x="-753" y="99473"/>
                        <a:pt x="16" y="63802"/>
                      </a:cubicBezTo>
                      <a:close/>
                    </a:path>
                  </a:pathLst>
                </a:custGeom>
                <a:grpFill/>
                <a:ln w="2845" cap="flat">
                  <a:noFill/>
                  <a:prstDash val="solid"/>
                  <a:miter/>
                </a:ln>
              </p:spPr>
              <p:txBody>
                <a:bodyPr rtlCol="0" anchor="ctr"/>
                <a:lstStyle/>
                <a:p>
                  <a:endParaRPr lang="en-US"/>
                </a:p>
              </p:txBody>
            </p:sp>
            <p:sp>
              <p:nvSpPr>
                <p:cNvPr id="826" name="Freeform: Shape 825">
                  <a:extLst>
                    <a:ext uri="{FF2B5EF4-FFF2-40B4-BE49-F238E27FC236}">
                      <a16:creationId xmlns:a16="http://schemas.microsoft.com/office/drawing/2014/main" id="{DF015CDB-FA1D-DF66-D6C6-4C0D9B80A706}"/>
                    </a:ext>
                  </a:extLst>
                </p:cNvPr>
                <p:cNvSpPr/>
                <p:nvPr/>
              </p:nvSpPr>
              <p:spPr>
                <a:xfrm>
                  <a:off x="10497504" y="6538007"/>
                  <a:ext cx="122384" cy="126053"/>
                </a:xfrm>
                <a:custGeom>
                  <a:avLst/>
                  <a:gdLst>
                    <a:gd name="connsiteX0" fmla="*/ 95 w 122384"/>
                    <a:gd name="connsiteY0" fmla="*/ 59280 h 126053"/>
                    <a:gd name="connsiteX1" fmla="*/ 64319 w 122384"/>
                    <a:gd name="connsiteY1" fmla="*/ 95 h 126053"/>
                    <a:gd name="connsiteX2" fmla="*/ 122337 w 122384"/>
                    <a:gd name="connsiteY2" fmla="*/ 65373 h 126053"/>
                    <a:gd name="connsiteX3" fmla="*/ 58056 w 122384"/>
                    <a:gd name="connsiteY3" fmla="*/ 126010 h 126053"/>
                    <a:gd name="connsiteX4" fmla="*/ 123 w 122384"/>
                    <a:gd name="connsiteY4" fmla="*/ 59309 h 126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84" h="126053">
                      <a:moveTo>
                        <a:pt x="95" y="59280"/>
                      </a:moveTo>
                      <a:cubicBezTo>
                        <a:pt x="2258" y="24492"/>
                        <a:pt x="30982" y="-1784"/>
                        <a:pt x="64319" y="95"/>
                      </a:cubicBezTo>
                      <a:cubicBezTo>
                        <a:pt x="97684" y="1348"/>
                        <a:pt x="123646" y="30585"/>
                        <a:pt x="122337" y="65373"/>
                      </a:cubicBezTo>
                      <a:cubicBezTo>
                        <a:pt x="120999" y="100161"/>
                        <a:pt x="92217" y="127291"/>
                        <a:pt x="58056" y="126010"/>
                      </a:cubicBezTo>
                      <a:cubicBezTo>
                        <a:pt x="23894" y="124103"/>
                        <a:pt x="-2012" y="94012"/>
                        <a:pt x="123" y="59309"/>
                      </a:cubicBezTo>
                      <a:close/>
                    </a:path>
                  </a:pathLst>
                </a:custGeom>
                <a:grpFill/>
                <a:ln w="2845" cap="flat">
                  <a:noFill/>
                  <a:prstDash val="solid"/>
                  <a:miter/>
                </a:ln>
              </p:spPr>
              <p:txBody>
                <a:bodyPr rtlCol="0" anchor="ctr"/>
                <a:lstStyle/>
                <a:p>
                  <a:endParaRPr lang="en-US"/>
                </a:p>
              </p:txBody>
            </p:sp>
            <p:sp>
              <p:nvSpPr>
                <p:cNvPr id="827" name="Freeform: Shape 826">
                  <a:extLst>
                    <a:ext uri="{FF2B5EF4-FFF2-40B4-BE49-F238E27FC236}">
                      <a16:creationId xmlns:a16="http://schemas.microsoft.com/office/drawing/2014/main" id="{EB70C883-EBE7-F4DB-F642-1AF3C13F919D}"/>
                    </a:ext>
                  </a:extLst>
                </p:cNvPr>
                <p:cNvSpPr/>
                <p:nvPr/>
              </p:nvSpPr>
              <p:spPr>
                <a:xfrm>
                  <a:off x="10251129" y="6521792"/>
                  <a:ext cx="119390" cy="122847"/>
                </a:xfrm>
                <a:custGeom>
                  <a:avLst/>
                  <a:gdLst>
                    <a:gd name="connsiteX0" fmla="*/ 333 w 119390"/>
                    <a:gd name="connsiteY0" fmla="*/ 56137 h 122847"/>
                    <a:gd name="connsiteX1" fmla="*/ 65325 w 119390"/>
                    <a:gd name="connsiteY1" fmla="*/ 225 h 122847"/>
                    <a:gd name="connsiteX2" fmla="*/ 119188 w 119390"/>
                    <a:gd name="connsiteY2" fmla="*/ 66699 h 122847"/>
                    <a:gd name="connsiteX3" fmla="*/ 54195 w 119390"/>
                    <a:gd name="connsiteY3" fmla="*/ 122610 h 122847"/>
                    <a:gd name="connsiteX4" fmla="*/ 333 w 119390"/>
                    <a:gd name="connsiteY4" fmla="*/ 56137 h 12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0" h="122847">
                      <a:moveTo>
                        <a:pt x="333" y="56137"/>
                      </a:moveTo>
                      <a:cubicBezTo>
                        <a:pt x="3806" y="22373"/>
                        <a:pt x="32900" y="-2650"/>
                        <a:pt x="65325" y="225"/>
                      </a:cubicBezTo>
                      <a:cubicBezTo>
                        <a:pt x="97751" y="3100"/>
                        <a:pt x="121864" y="32878"/>
                        <a:pt x="119188" y="66699"/>
                      </a:cubicBezTo>
                      <a:cubicBezTo>
                        <a:pt x="116511" y="100519"/>
                        <a:pt x="87417" y="125571"/>
                        <a:pt x="54195" y="122610"/>
                      </a:cubicBezTo>
                      <a:cubicBezTo>
                        <a:pt x="20972" y="119649"/>
                        <a:pt x="-3141" y="89900"/>
                        <a:pt x="333" y="56137"/>
                      </a:cubicBezTo>
                      <a:close/>
                    </a:path>
                  </a:pathLst>
                </a:custGeom>
                <a:grpFill/>
                <a:ln w="2845" cap="flat">
                  <a:noFill/>
                  <a:prstDash val="solid"/>
                  <a:miter/>
                </a:ln>
              </p:spPr>
              <p:txBody>
                <a:bodyPr rtlCol="0" anchor="ctr"/>
                <a:lstStyle/>
                <a:p>
                  <a:endParaRPr lang="en-US"/>
                </a:p>
              </p:txBody>
            </p:sp>
            <p:sp>
              <p:nvSpPr>
                <p:cNvPr id="828" name="Freeform: Shape 827">
                  <a:extLst>
                    <a:ext uri="{FF2B5EF4-FFF2-40B4-BE49-F238E27FC236}">
                      <a16:creationId xmlns:a16="http://schemas.microsoft.com/office/drawing/2014/main" id="{DA78EE1D-70E4-12D5-5078-43D222796A34}"/>
                    </a:ext>
                  </a:extLst>
                </p:cNvPr>
                <p:cNvSpPr/>
                <p:nvPr/>
              </p:nvSpPr>
              <p:spPr>
                <a:xfrm>
                  <a:off x="10005746" y="6495944"/>
                  <a:ext cx="116302" cy="119857"/>
                </a:xfrm>
                <a:custGeom>
                  <a:avLst/>
                  <a:gdLst>
                    <a:gd name="connsiteX0" fmla="*/ 633 w 116302"/>
                    <a:gd name="connsiteY0" fmla="*/ 51837 h 119857"/>
                    <a:gd name="connsiteX1" fmla="*/ 66053 w 116302"/>
                    <a:gd name="connsiteY1" fmla="*/ 537 h 119857"/>
                    <a:gd name="connsiteX2" fmla="*/ 115843 w 116302"/>
                    <a:gd name="connsiteY2" fmla="*/ 67266 h 119857"/>
                    <a:gd name="connsiteX3" fmla="*/ 50338 w 116302"/>
                    <a:gd name="connsiteY3" fmla="*/ 119249 h 119857"/>
                    <a:gd name="connsiteX4" fmla="*/ 633 w 116302"/>
                    <a:gd name="connsiteY4" fmla="*/ 51837 h 119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02" h="119857">
                      <a:moveTo>
                        <a:pt x="633" y="51837"/>
                      </a:moveTo>
                      <a:cubicBezTo>
                        <a:pt x="5330" y="19098"/>
                        <a:pt x="34623" y="-3847"/>
                        <a:pt x="66053" y="537"/>
                      </a:cubicBezTo>
                      <a:cubicBezTo>
                        <a:pt x="97425" y="5205"/>
                        <a:pt x="119829" y="34385"/>
                        <a:pt x="115843" y="67266"/>
                      </a:cubicBezTo>
                      <a:cubicBezTo>
                        <a:pt x="111887" y="100033"/>
                        <a:pt x="82479" y="124032"/>
                        <a:pt x="50338" y="119249"/>
                      </a:cubicBezTo>
                      <a:cubicBezTo>
                        <a:pt x="18169" y="114751"/>
                        <a:pt x="-4093" y="84575"/>
                        <a:pt x="633" y="51837"/>
                      </a:cubicBezTo>
                      <a:close/>
                    </a:path>
                  </a:pathLst>
                </a:custGeom>
                <a:grpFill/>
                <a:ln w="2845" cap="flat">
                  <a:noFill/>
                  <a:prstDash val="solid"/>
                  <a:miter/>
                </a:ln>
              </p:spPr>
              <p:txBody>
                <a:bodyPr rtlCol="0" anchor="ctr"/>
                <a:lstStyle/>
                <a:p>
                  <a:endParaRPr lang="en-US"/>
                </a:p>
              </p:txBody>
            </p:sp>
            <p:sp>
              <p:nvSpPr>
                <p:cNvPr id="829" name="Freeform: Shape 828">
                  <a:extLst>
                    <a:ext uri="{FF2B5EF4-FFF2-40B4-BE49-F238E27FC236}">
                      <a16:creationId xmlns:a16="http://schemas.microsoft.com/office/drawing/2014/main" id="{A719C05A-FA73-8345-E107-E80A4D635BC3}"/>
                    </a:ext>
                  </a:extLst>
                </p:cNvPr>
                <p:cNvSpPr/>
                <p:nvPr/>
              </p:nvSpPr>
              <p:spPr>
                <a:xfrm>
                  <a:off x="9761666" y="6460063"/>
                  <a:ext cx="113335" cy="116356"/>
                </a:xfrm>
                <a:custGeom>
                  <a:avLst/>
                  <a:gdLst>
                    <a:gd name="connsiteX0" fmla="*/ 1024 w 113335"/>
                    <a:gd name="connsiteY0" fmla="*/ 48119 h 116356"/>
                    <a:gd name="connsiteX1" fmla="*/ 24653 w 113335"/>
                    <a:gd name="connsiteY1" fmla="*/ 10683 h 116356"/>
                    <a:gd name="connsiteX2" fmla="*/ 44410 w 113335"/>
                    <a:gd name="connsiteY2" fmla="*/ 1687 h 116356"/>
                    <a:gd name="connsiteX3" fmla="*/ 66729 w 113335"/>
                    <a:gd name="connsiteY3" fmla="*/ 748 h 116356"/>
                    <a:gd name="connsiteX4" fmla="*/ 112535 w 113335"/>
                    <a:gd name="connsiteY4" fmla="*/ 67420 h 116356"/>
                    <a:gd name="connsiteX5" fmla="*/ 46687 w 113335"/>
                    <a:gd name="connsiteY5" fmla="*/ 115589 h 116356"/>
                    <a:gd name="connsiteX6" fmla="*/ 25536 w 113335"/>
                    <a:gd name="connsiteY6" fmla="*/ 107447 h 116356"/>
                    <a:gd name="connsiteX7" fmla="*/ 9935 w 113335"/>
                    <a:gd name="connsiteY7" fmla="*/ 91789 h 116356"/>
                    <a:gd name="connsiteX8" fmla="*/ 996 w 113335"/>
                    <a:gd name="connsiteY8" fmla="*/ 48119 h 11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335" h="116356">
                      <a:moveTo>
                        <a:pt x="1024" y="48119"/>
                      </a:moveTo>
                      <a:cubicBezTo>
                        <a:pt x="3957" y="32291"/>
                        <a:pt x="12782" y="19138"/>
                        <a:pt x="24653" y="10683"/>
                      </a:cubicBezTo>
                      <a:cubicBezTo>
                        <a:pt x="30603" y="6413"/>
                        <a:pt x="37264" y="3452"/>
                        <a:pt x="44410" y="1687"/>
                      </a:cubicBezTo>
                      <a:cubicBezTo>
                        <a:pt x="51555" y="-135"/>
                        <a:pt x="59100" y="-533"/>
                        <a:pt x="66729" y="748"/>
                      </a:cubicBezTo>
                      <a:cubicBezTo>
                        <a:pt x="97219" y="5787"/>
                        <a:pt x="117716" y="35650"/>
                        <a:pt x="112535" y="67420"/>
                      </a:cubicBezTo>
                      <a:cubicBezTo>
                        <a:pt x="107353" y="99191"/>
                        <a:pt x="77860" y="120770"/>
                        <a:pt x="46687" y="115589"/>
                      </a:cubicBezTo>
                      <a:cubicBezTo>
                        <a:pt x="38916" y="114308"/>
                        <a:pt x="31770" y="111461"/>
                        <a:pt x="25536" y="107447"/>
                      </a:cubicBezTo>
                      <a:cubicBezTo>
                        <a:pt x="19330" y="103376"/>
                        <a:pt x="14063" y="97939"/>
                        <a:pt x="9935" y="91789"/>
                      </a:cubicBezTo>
                      <a:cubicBezTo>
                        <a:pt x="1679" y="79462"/>
                        <a:pt x="-1908" y="63947"/>
                        <a:pt x="996" y="48119"/>
                      </a:cubicBezTo>
                      <a:close/>
                    </a:path>
                  </a:pathLst>
                </a:custGeom>
                <a:grpFill/>
                <a:ln w="2845" cap="flat">
                  <a:noFill/>
                  <a:prstDash val="solid"/>
                  <a:miter/>
                </a:ln>
              </p:spPr>
              <p:txBody>
                <a:bodyPr rtlCol="0" anchor="ctr"/>
                <a:lstStyle/>
                <a:p>
                  <a:endParaRPr lang="en-US"/>
                </a:p>
              </p:txBody>
            </p:sp>
            <p:sp>
              <p:nvSpPr>
                <p:cNvPr id="830" name="Freeform: Shape 829">
                  <a:extLst>
                    <a:ext uri="{FF2B5EF4-FFF2-40B4-BE49-F238E27FC236}">
                      <a16:creationId xmlns:a16="http://schemas.microsoft.com/office/drawing/2014/main" id="{42F0E27C-CB7D-7B59-4EC8-61007EEEF01D}"/>
                    </a:ext>
                  </a:extLst>
                </p:cNvPr>
                <p:cNvSpPr/>
                <p:nvPr/>
              </p:nvSpPr>
              <p:spPr>
                <a:xfrm>
                  <a:off x="9519336" y="6413677"/>
                  <a:ext cx="110296" cy="113304"/>
                </a:xfrm>
                <a:custGeom>
                  <a:avLst/>
                  <a:gdLst>
                    <a:gd name="connsiteX0" fmla="*/ 1459 w 110296"/>
                    <a:gd name="connsiteY0" fmla="*/ 44913 h 113304"/>
                    <a:gd name="connsiteX1" fmla="*/ 67306 w 110296"/>
                    <a:gd name="connsiteY1" fmla="*/ 1215 h 113304"/>
                    <a:gd name="connsiteX2" fmla="*/ 109069 w 110296"/>
                    <a:gd name="connsiteY2" fmla="*/ 68343 h 113304"/>
                    <a:gd name="connsiteX3" fmla="*/ 43222 w 110296"/>
                    <a:gd name="connsiteY3" fmla="*/ 112042 h 113304"/>
                    <a:gd name="connsiteX4" fmla="*/ 1459 w 110296"/>
                    <a:gd name="connsiteY4" fmla="*/ 44913 h 113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96" h="113304">
                      <a:moveTo>
                        <a:pt x="1459" y="44913"/>
                      </a:moveTo>
                      <a:cubicBezTo>
                        <a:pt x="8434" y="14367"/>
                        <a:pt x="37927" y="-5190"/>
                        <a:pt x="67306" y="1215"/>
                      </a:cubicBezTo>
                      <a:cubicBezTo>
                        <a:pt x="96685" y="7620"/>
                        <a:pt x="115389" y="37682"/>
                        <a:pt x="109069" y="68343"/>
                      </a:cubicBezTo>
                      <a:cubicBezTo>
                        <a:pt x="102749" y="99031"/>
                        <a:pt x="73256" y="118589"/>
                        <a:pt x="43222" y="112042"/>
                      </a:cubicBezTo>
                      <a:cubicBezTo>
                        <a:pt x="13188" y="105494"/>
                        <a:pt x="-5516" y="75431"/>
                        <a:pt x="1459" y="44913"/>
                      </a:cubicBezTo>
                      <a:close/>
                    </a:path>
                  </a:pathLst>
                </a:custGeom>
                <a:grpFill/>
                <a:ln w="2845" cap="flat">
                  <a:noFill/>
                  <a:prstDash val="solid"/>
                  <a:miter/>
                </a:ln>
              </p:spPr>
              <p:txBody>
                <a:bodyPr rtlCol="0" anchor="ctr"/>
                <a:lstStyle/>
                <a:p>
                  <a:endParaRPr lang="en-US"/>
                </a:p>
              </p:txBody>
            </p:sp>
            <p:sp>
              <p:nvSpPr>
                <p:cNvPr id="831" name="Freeform: Shape 830">
                  <a:extLst>
                    <a:ext uri="{FF2B5EF4-FFF2-40B4-BE49-F238E27FC236}">
                      <a16:creationId xmlns:a16="http://schemas.microsoft.com/office/drawing/2014/main" id="{6F82BD58-28D2-FA51-91C7-27FCBF3551EA}"/>
                    </a:ext>
                  </a:extLst>
                </p:cNvPr>
                <p:cNvSpPr/>
                <p:nvPr/>
              </p:nvSpPr>
              <p:spPr>
                <a:xfrm>
                  <a:off x="9279194" y="6357628"/>
                  <a:ext cx="107291" cy="110343"/>
                </a:xfrm>
                <a:custGeom>
                  <a:avLst/>
                  <a:gdLst>
                    <a:gd name="connsiteX0" fmla="*/ 2041 w 107291"/>
                    <a:gd name="connsiteY0" fmla="*/ 41150 h 110343"/>
                    <a:gd name="connsiteX1" fmla="*/ 67632 w 107291"/>
                    <a:gd name="connsiteY1" fmla="*/ 1779 h 110343"/>
                    <a:gd name="connsiteX2" fmla="*/ 86478 w 107291"/>
                    <a:gd name="connsiteY2" fmla="*/ 11372 h 110343"/>
                    <a:gd name="connsiteX3" fmla="*/ 99943 w 107291"/>
                    <a:gd name="connsiteY3" fmla="*/ 26830 h 110343"/>
                    <a:gd name="connsiteX4" fmla="*/ 105551 w 107291"/>
                    <a:gd name="connsiteY4" fmla="*/ 68337 h 110343"/>
                    <a:gd name="connsiteX5" fmla="*/ 80699 w 107291"/>
                    <a:gd name="connsiteY5" fmla="*/ 102413 h 110343"/>
                    <a:gd name="connsiteX6" fmla="*/ 61113 w 107291"/>
                    <a:gd name="connsiteY6" fmla="*/ 109787 h 110343"/>
                    <a:gd name="connsiteX7" fmla="*/ 39733 w 107291"/>
                    <a:gd name="connsiteY7" fmla="*/ 108506 h 110343"/>
                    <a:gd name="connsiteX8" fmla="*/ 1984 w 107291"/>
                    <a:gd name="connsiteY8" fmla="*/ 41178 h 11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291" h="110343">
                      <a:moveTo>
                        <a:pt x="2041" y="41150"/>
                      </a:moveTo>
                      <a:cubicBezTo>
                        <a:pt x="10041" y="11771"/>
                        <a:pt x="39420" y="-5851"/>
                        <a:pt x="67632" y="1779"/>
                      </a:cubicBezTo>
                      <a:cubicBezTo>
                        <a:pt x="74692" y="3686"/>
                        <a:pt x="81041" y="7016"/>
                        <a:pt x="86478" y="11372"/>
                      </a:cubicBezTo>
                      <a:cubicBezTo>
                        <a:pt x="91944" y="15585"/>
                        <a:pt x="96499" y="20852"/>
                        <a:pt x="99943" y="26830"/>
                      </a:cubicBezTo>
                      <a:cubicBezTo>
                        <a:pt x="106833" y="38787"/>
                        <a:pt x="109281" y="53562"/>
                        <a:pt x="105551" y="68337"/>
                      </a:cubicBezTo>
                      <a:cubicBezTo>
                        <a:pt x="101851" y="83112"/>
                        <a:pt x="92656" y="95041"/>
                        <a:pt x="80699" y="102413"/>
                      </a:cubicBezTo>
                      <a:cubicBezTo>
                        <a:pt x="74721" y="106086"/>
                        <a:pt x="68087" y="108619"/>
                        <a:pt x="61113" y="109787"/>
                      </a:cubicBezTo>
                      <a:cubicBezTo>
                        <a:pt x="54195" y="110811"/>
                        <a:pt x="46936" y="110442"/>
                        <a:pt x="39733" y="108506"/>
                      </a:cubicBezTo>
                      <a:cubicBezTo>
                        <a:pt x="10894" y="100706"/>
                        <a:pt x="-6015" y="70558"/>
                        <a:pt x="1984" y="41178"/>
                      </a:cubicBezTo>
                      <a:close/>
                    </a:path>
                  </a:pathLst>
                </a:custGeom>
                <a:grpFill/>
                <a:ln w="2845" cap="flat">
                  <a:noFill/>
                  <a:prstDash val="solid"/>
                  <a:miter/>
                </a:ln>
              </p:spPr>
              <p:txBody>
                <a:bodyPr rtlCol="0" anchor="ctr"/>
                <a:lstStyle/>
                <a:p>
                  <a:endParaRPr lang="en-US"/>
                </a:p>
              </p:txBody>
            </p:sp>
            <p:sp>
              <p:nvSpPr>
                <p:cNvPr id="832" name="Freeform: Shape 831">
                  <a:extLst>
                    <a:ext uri="{FF2B5EF4-FFF2-40B4-BE49-F238E27FC236}">
                      <a16:creationId xmlns:a16="http://schemas.microsoft.com/office/drawing/2014/main" id="{7E473DD0-8743-07E3-ACC5-8ECF1ED32AA7}"/>
                    </a:ext>
                  </a:extLst>
                </p:cNvPr>
                <p:cNvSpPr/>
                <p:nvPr/>
              </p:nvSpPr>
              <p:spPr>
                <a:xfrm>
                  <a:off x="9041645" y="6291750"/>
                  <a:ext cx="104365" cy="106624"/>
                </a:xfrm>
                <a:custGeom>
                  <a:avLst/>
                  <a:gdLst>
                    <a:gd name="connsiteX0" fmla="*/ 2564 w 104365"/>
                    <a:gd name="connsiteY0" fmla="*/ 37878 h 106624"/>
                    <a:gd name="connsiteX1" fmla="*/ 67898 w 104365"/>
                    <a:gd name="connsiteY1" fmla="*/ 2037 h 106624"/>
                    <a:gd name="connsiteX2" fmla="*/ 102089 w 104365"/>
                    <a:gd name="connsiteY2" fmla="*/ 68083 h 106624"/>
                    <a:gd name="connsiteX3" fmla="*/ 36583 w 104365"/>
                    <a:gd name="connsiteY3" fmla="*/ 104466 h 106624"/>
                    <a:gd name="connsiteX4" fmla="*/ 2564 w 104365"/>
                    <a:gd name="connsiteY4" fmla="*/ 37878 h 10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5" h="106624">
                      <a:moveTo>
                        <a:pt x="2564" y="37878"/>
                      </a:moveTo>
                      <a:cubicBezTo>
                        <a:pt x="11503" y="9667"/>
                        <a:pt x="40568" y="-5820"/>
                        <a:pt x="67898" y="2037"/>
                      </a:cubicBezTo>
                      <a:cubicBezTo>
                        <a:pt x="95143" y="10122"/>
                        <a:pt x="110430" y="39701"/>
                        <a:pt x="102089" y="68083"/>
                      </a:cubicBezTo>
                      <a:cubicBezTo>
                        <a:pt x="93719" y="96466"/>
                        <a:pt x="64397" y="112750"/>
                        <a:pt x="36583" y="104466"/>
                      </a:cubicBezTo>
                      <a:cubicBezTo>
                        <a:pt x="8684" y="96409"/>
                        <a:pt x="-6347" y="66034"/>
                        <a:pt x="2564" y="37878"/>
                      </a:cubicBezTo>
                      <a:close/>
                    </a:path>
                  </a:pathLst>
                </a:custGeom>
                <a:grpFill/>
                <a:ln w="2845" cap="flat">
                  <a:noFill/>
                  <a:prstDash val="solid"/>
                  <a:miter/>
                </a:ln>
              </p:spPr>
              <p:txBody>
                <a:bodyPr rtlCol="0" anchor="ctr"/>
                <a:lstStyle/>
                <a:p>
                  <a:endParaRPr lang="en-US"/>
                </a:p>
              </p:txBody>
            </p:sp>
            <p:sp>
              <p:nvSpPr>
                <p:cNvPr id="833" name="Freeform: Shape 832">
                  <a:extLst>
                    <a:ext uri="{FF2B5EF4-FFF2-40B4-BE49-F238E27FC236}">
                      <a16:creationId xmlns:a16="http://schemas.microsoft.com/office/drawing/2014/main" id="{7EDF2C6E-6190-9BC8-4042-C84446769EBC}"/>
                    </a:ext>
                  </a:extLst>
                </p:cNvPr>
                <p:cNvSpPr/>
                <p:nvPr/>
              </p:nvSpPr>
              <p:spPr>
                <a:xfrm>
                  <a:off x="8807133" y="6215504"/>
                  <a:ext cx="101283" cy="103656"/>
                </a:xfrm>
                <a:custGeom>
                  <a:avLst/>
                  <a:gdLst>
                    <a:gd name="connsiteX0" fmla="*/ 3181 w 101283"/>
                    <a:gd name="connsiteY0" fmla="*/ 35012 h 103656"/>
                    <a:gd name="connsiteX1" fmla="*/ 68031 w 101283"/>
                    <a:gd name="connsiteY1" fmla="*/ 2757 h 103656"/>
                    <a:gd name="connsiteX2" fmla="*/ 98378 w 101283"/>
                    <a:gd name="connsiteY2" fmla="*/ 68547 h 103656"/>
                    <a:gd name="connsiteX3" fmla="*/ 33528 w 101283"/>
                    <a:gd name="connsiteY3" fmla="*/ 100802 h 103656"/>
                    <a:gd name="connsiteX4" fmla="*/ 3181 w 101283"/>
                    <a:gd name="connsiteY4" fmla="*/ 35012 h 103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83" h="103656">
                      <a:moveTo>
                        <a:pt x="3181" y="35012"/>
                      </a:moveTo>
                      <a:cubicBezTo>
                        <a:pt x="12974" y="8024"/>
                        <a:pt x="42011" y="-6409"/>
                        <a:pt x="68031" y="2757"/>
                      </a:cubicBezTo>
                      <a:cubicBezTo>
                        <a:pt x="94051" y="11924"/>
                        <a:pt x="107630" y="41389"/>
                        <a:pt x="98378" y="68547"/>
                      </a:cubicBezTo>
                      <a:cubicBezTo>
                        <a:pt x="89126" y="95734"/>
                        <a:pt x="60089" y="110168"/>
                        <a:pt x="33528" y="100802"/>
                      </a:cubicBezTo>
                      <a:cubicBezTo>
                        <a:pt x="6966" y="91436"/>
                        <a:pt x="-6613" y="62000"/>
                        <a:pt x="3181" y="35012"/>
                      </a:cubicBezTo>
                      <a:close/>
                    </a:path>
                  </a:pathLst>
                </a:custGeom>
                <a:grpFill/>
                <a:ln w="2845" cap="flat">
                  <a:noFill/>
                  <a:prstDash val="solid"/>
                  <a:miter/>
                </a:ln>
              </p:spPr>
              <p:txBody>
                <a:bodyPr rtlCol="0" anchor="ctr"/>
                <a:lstStyle/>
                <a:p>
                  <a:endParaRPr lang="en-US"/>
                </a:p>
              </p:txBody>
            </p:sp>
            <p:sp>
              <p:nvSpPr>
                <p:cNvPr id="834" name="Freeform: Shape 833">
                  <a:extLst>
                    <a:ext uri="{FF2B5EF4-FFF2-40B4-BE49-F238E27FC236}">
                      <a16:creationId xmlns:a16="http://schemas.microsoft.com/office/drawing/2014/main" id="{0B5BB1D5-CAA1-4F11-CBCD-49ED0199F697}"/>
                    </a:ext>
                  </a:extLst>
                </p:cNvPr>
                <p:cNvSpPr/>
                <p:nvPr/>
              </p:nvSpPr>
              <p:spPr>
                <a:xfrm>
                  <a:off x="8576072" y="6129961"/>
                  <a:ext cx="98209" cy="100710"/>
                </a:xfrm>
                <a:custGeom>
                  <a:avLst/>
                  <a:gdLst>
                    <a:gd name="connsiteX0" fmla="*/ 3848 w 98209"/>
                    <a:gd name="connsiteY0" fmla="*/ 31791 h 100710"/>
                    <a:gd name="connsiteX1" fmla="*/ 67816 w 98209"/>
                    <a:gd name="connsiteY1" fmla="*/ 3493 h 100710"/>
                    <a:gd name="connsiteX2" fmla="*/ 94662 w 98209"/>
                    <a:gd name="connsiteY2" fmla="*/ 68230 h 100710"/>
                    <a:gd name="connsiteX3" fmla="*/ 30466 w 98209"/>
                    <a:gd name="connsiteY3" fmla="*/ 97125 h 100710"/>
                    <a:gd name="connsiteX4" fmla="*/ 3848 w 98209"/>
                    <a:gd name="connsiteY4" fmla="*/ 31819 h 100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09" h="100710">
                      <a:moveTo>
                        <a:pt x="3848" y="31791"/>
                      </a:moveTo>
                      <a:cubicBezTo>
                        <a:pt x="14410" y="6027"/>
                        <a:pt x="43049" y="-6642"/>
                        <a:pt x="67816" y="3493"/>
                      </a:cubicBezTo>
                      <a:cubicBezTo>
                        <a:pt x="92499" y="13855"/>
                        <a:pt x="104768" y="42182"/>
                        <a:pt x="94662" y="68230"/>
                      </a:cubicBezTo>
                      <a:cubicBezTo>
                        <a:pt x="84641" y="94079"/>
                        <a:pt x="55632" y="107659"/>
                        <a:pt x="30466" y="97125"/>
                      </a:cubicBezTo>
                      <a:cubicBezTo>
                        <a:pt x="5214" y="86820"/>
                        <a:pt x="-6714" y="57554"/>
                        <a:pt x="3848" y="31819"/>
                      </a:cubicBezTo>
                      <a:close/>
                    </a:path>
                  </a:pathLst>
                </a:custGeom>
                <a:grpFill/>
                <a:ln w="2845" cap="flat">
                  <a:noFill/>
                  <a:prstDash val="solid"/>
                  <a:miter/>
                </a:ln>
              </p:spPr>
              <p:txBody>
                <a:bodyPr rtlCol="0" anchor="ctr"/>
                <a:lstStyle/>
                <a:p>
                  <a:endParaRPr lang="en-US"/>
                </a:p>
              </p:txBody>
            </p:sp>
            <p:sp>
              <p:nvSpPr>
                <p:cNvPr id="835" name="Freeform: Shape 834">
                  <a:extLst>
                    <a:ext uri="{FF2B5EF4-FFF2-40B4-BE49-F238E27FC236}">
                      <a16:creationId xmlns:a16="http://schemas.microsoft.com/office/drawing/2014/main" id="{27346C9A-F9FA-5D57-940D-0B67EA6B14D9}"/>
                    </a:ext>
                  </a:extLst>
                </p:cNvPr>
                <p:cNvSpPr/>
                <p:nvPr/>
              </p:nvSpPr>
              <p:spPr>
                <a:xfrm>
                  <a:off x="8348681" y="6035044"/>
                  <a:ext cx="95383" cy="96921"/>
                </a:xfrm>
                <a:custGeom>
                  <a:avLst/>
                  <a:gdLst>
                    <a:gd name="connsiteX0" fmla="*/ 4547 w 95383"/>
                    <a:gd name="connsiteY0" fmla="*/ 28862 h 96921"/>
                    <a:gd name="connsiteX1" fmla="*/ 67661 w 95383"/>
                    <a:gd name="connsiteY1" fmla="*/ 3838 h 96921"/>
                    <a:gd name="connsiteX2" fmla="*/ 91147 w 95383"/>
                    <a:gd name="connsiteY2" fmla="*/ 67408 h 96921"/>
                    <a:gd name="connsiteX3" fmla="*/ 27777 w 95383"/>
                    <a:gd name="connsiteY3" fmla="*/ 92973 h 96921"/>
                    <a:gd name="connsiteX4" fmla="*/ 4547 w 95383"/>
                    <a:gd name="connsiteY4" fmla="*/ 28862 h 96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83" h="96921">
                      <a:moveTo>
                        <a:pt x="4547" y="28862"/>
                      </a:moveTo>
                      <a:cubicBezTo>
                        <a:pt x="15820" y="4265"/>
                        <a:pt x="43805" y="-6325"/>
                        <a:pt x="67661" y="3838"/>
                      </a:cubicBezTo>
                      <a:cubicBezTo>
                        <a:pt x="91403" y="14229"/>
                        <a:pt x="101936" y="42669"/>
                        <a:pt x="91147" y="67408"/>
                      </a:cubicBezTo>
                      <a:cubicBezTo>
                        <a:pt x="80357" y="92118"/>
                        <a:pt x="52003" y="103563"/>
                        <a:pt x="27777" y="92973"/>
                      </a:cubicBezTo>
                      <a:cubicBezTo>
                        <a:pt x="3465" y="82581"/>
                        <a:pt x="-6642" y="53287"/>
                        <a:pt x="4547" y="28862"/>
                      </a:cubicBezTo>
                      <a:close/>
                    </a:path>
                  </a:pathLst>
                </a:custGeom>
                <a:grpFill/>
                <a:ln w="2845" cap="flat">
                  <a:noFill/>
                  <a:prstDash val="solid"/>
                  <a:miter/>
                </a:ln>
              </p:spPr>
              <p:txBody>
                <a:bodyPr rtlCol="0" anchor="ctr"/>
                <a:lstStyle/>
                <a:p>
                  <a:endParaRPr lang="en-US"/>
                </a:p>
              </p:txBody>
            </p:sp>
            <p:sp>
              <p:nvSpPr>
                <p:cNvPr id="836" name="Freeform: Shape 835">
                  <a:extLst>
                    <a:ext uri="{FF2B5EF4-FFF2-40B4-BE49-F238E27FC236}">
                      <a16:creationId xmlns:a16="http://schemas.microsoft.com/office/drawing/2014/main" id="{C395E5CF-E437-6F36-82D7-BB9B9F1A7466}"/>
                    </a:ext>
                  </a:extLst>
                </p:cNvPr>
                <p:cNvSpPr/>
                <p:nvPr/>
              </p:nvSpPr>
              <p:spPr>
                <a:xfrm>
                  <a:off x="8125579" y="5930232"/>
                  <a:ext cx="92314" cy="93927"/>
                </a:xfrm>
                <a:custGeom>
                  <a:avLst/>
                  <a:gdLst>
                    <a:gd name="connsiteX0" fmla="*/ 5226 w 92314"/>
                    <a:gd name="connsiteY0" fmla="*/ 26492 h 93927"/>
                    <a:gd name="connsiteX1" fmla="*/ 67343 w 92314"/>
                    <a:gd name="connsiteY1" fmla="*/ 4628 h 93927"/>
                    <a:gd name="connsiteX2" fmla="*/ 87357 w 92314"/>
                    <a:gd name="connsiteY2" fmla="*/ 67315 h 93927"/>
                    <a:gd name="connsiteX3" fmla="*/ 25239 w 92314"/>
                    <a:gd name="connsiteY3" fmla="*/ 89179 h 93927"/>
                    <a:gd name="connsiteX4" fmla="*/ 5226 w 92314"/>
                    <a:gd name="connsiteY4" fmla="*/ 26492 h 9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4" h="93927">
                      <a:moveTo>
                        <a:pt x="5226" y="26492"/>
                      </a:moveTo>
                      <a:cubicBezTo>
                        <a:pt x="17068" y="3233"/>
                        <a:pt x="44882" y="-6560"/>
                        <a:pt x="67343" y="4628"/>
                      </a:cubicBezTo>
                      <a:cubicBezTo>
                        <a:pt x="89805" y="15787"/>
                        <a:pt x="98772" y="43857"/>
                        <a:pt x="87357" y="67315"/>
                      </a:cubicBezTo>
                      <a:cubicBezTo>
                        <a:pt x="75941" y="90773"/>
                        <a:pt x="48127" y="100566"/>
                        <a:pt x="25239" y="89179"/>
                      </a:cubicBezTo>
                      <a:cubicBezTo>
                        <a:pt x="2351" y="77791"/>
                        <a:pt x="-6617" y="49722"/>
                        <a:pt x="5226" y="26492"/>
                      </a:cubicBezTo>
                      <a:close/>
                    </a:path>
                  </a:pathLst>
                </a:custGeom>
                <a:grpFill/>
                <a:ln w="2845" cap="flat">
                  <a:noFill/>
                  <a:prstDash val="solid"/>
                  <a:miter/>
                </a:ln>
              </p:spPr>
              <p:txBody>
                <a:bodyPr rtlCol="0" anchor="ctr"/>
                <a:lstStyle/>
                <a:p>
                  <a:endParaRPr lang="en-US"/>
                </a:p>
              </p:txBody>
            </p:sp>
            <p:sp>
              <p:nvSpPr>
                <p:cNvPr id="837" name="Freeform: Shape 836">
                  <a:extLst>
                    <a:ext uri="{FF2B5EF4-FFF2-40B4-BE49-F238E27FC236}">
                      <a16:creationId xmlns:a16="http://schemas.microsoft.com/office/drawing/2014/main" id="{6667C319-FD4E-C2CB-D1D0-118B89EBC9BF}"/>
                    </a:ext>
                  </a:extLst>
                </p:cNvPr>
                <p:cNvSpPr/>
                <p:nvPr/>
              </p:nvSpPr>
              <p:spPr>
                <a:xfrm>
                  <a:off x="7907066" y="5816510"/>
                  <a:ext cx="89133" cy="90948"/>
                </a:xfrm>
                <a:custGeom>
                  <a:avLst/>
                  <a:gdLst>
                    <a:gd name="connsiteX0" fmla="*/ 5986 w 89133"/>
                    <a:gd name="connsiteY0" fmla="*/ 23778 h 90948"/>
                    <a:gd name="connsiteX1" fmla="*/ 66709 w 89133"/>
                    <a:gd name="connsiteY1" fmla="*/ 5416 h 90948"/>
                    <a:gd name="connsiteX2" fmla="*/ 87462 w 89133"/>
                    <a:gd name="connsiteY2" fmla="*/ 32347 h 90948"/>
                    <a:gd name="connsiteX3" fmla="*/ 83477 w 89133"/>
                    <a:gd name="connsiteY3" fmla="*/ 66821 h 90948"/>
                    <a:gd name="connsiteX4" fmla="*/ 56602 w 89133"/>
                    <a:gd name="connsiteY4" fmla="*/ 89055 h 90948"/>
                    <a:gd name="connsiteX5" fmla="*/ 22640 w 89133"/>
                    <a:gd name="connsiteY5" fmla="*/ 85383 h 90948"/>
                    <a:gd name="connsiteX6" fmla="*/ 5958 w 89133"/>
                    <a:gd name="connsiteY6" fmla="*/ 23749 h 9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33" h="90948">
                      <a:moveTo>
                        <a:pt x="5986" y="23778"/>
                      </a:moveTo>
                      <a:cubicBezTo>
                        <a:pt x="18341" y="1800"/>
                        <a:pt x="45528" y="-6427"/>
                        <a:pt x="66709" y="5416"/>
                      </a:cubicBezTo>
                      <a:cubicBezTo>
                        <a:pt x="77299" y="11337"/>
                        <a:pt x="84444" y="21187"/>
                        <a:pt x="87462" y="32347"/>
                      </a:cubicBezTo>
                      <a:cubicBezTo>
                        <a:pt x="90508" y="43449"/>
                        <a:pt x="89512" y="55719"/>
                        <a:pt x="83477" y="66821"/>
                      </a:cubicBezTo>
                      <a:cubicBezTo>
                        <a:pt x="77498" y="77896"/>
                        <a:pt x="67620" y="85696"/>
                        <a:pt x="56602" y="89055"/>
                      </a:cubicBezTo>
                      <a:cubicBezTo>
                        <a:pt x="45614" y="92387"/>
                        <a:pt x="33401" y="91418"/>
                        <a:pt x="22640" y="85383"/>
                      </a:cubicBezTo>
                      <a:cubicBezTo>
                        <a:pt x="1089" y="73341"/>
                        <a:pt x="-6398" y="45727"/>
                        <a:pt x="5958" y="23749"/>
                      </a:cubicBezTo>
                      <a:close/>
                    </a:path>
                  </a:pathLst>
                </a:custGeom>
                <a:grpFill/>
                <a:ln w="2845" cap="flat">
                  <a:noFill/>
                  <a:prstDash val="solid"/>
                  <a:miter/>
                </a:ln>
              </p:spPr>
              <p:txBody>
                <a:bodyPr rtlCol="0" anchor="ctr"/>
                <a:lstStyle/>
                <a:p>
                  <a:endParaRPr lang="en-US"/>
                </a:p>
              </p:txBody>
            </p:sp>
            <p:sp>
              <p:nvSpPr>
                <p:cNvPr id="838" name="Freeform: Shape 837">
                  <a:extLst>
                    <a:ext uri="{FF2B5EF4-FFF2-40B4-BE49-F238E27FC236}">
                      <a16:creationId xmlns:a16="http://schemas.microsoft.com/office/drawing/2014/main" id="{02838DA4-DB3D-ED12-2511-F96288CBE3B7}"/>
                    </a:ext>
                  </a:extLst>
                </p:cNvPr>
                <p:cNvSpPr/>
                <p:nvPr/>
              </p:nvSpPr>
              <p:spPr>
                <a:xfrm>
                  <a:off x="7693347" y="5694085"/>
                  <a:ext cx="86377" cy="87373"/>
                </a:xfrm>
                <a:custGeom>
                  <a:avLst/>
                  <a:gdLst>
                    <a:gd name="connsiteX0" fmla="*/ 6734 w 86377"/>
                    <a:gd name="connsiteY0" fmla="*/ 21285 h 87373"/>
                    <a:gd name="connsiteX1" fmla="*/ 33636 w 86377"/>
                    <a:gd name="connsiteY1" fmla="*/ 1328 h 87373"/>
                    <a:gd name="connsiteX2" fmla="*/ 65976 w 86377"/>
                    <a:gd name="connsiteY2" fmla="*/ 6026 h 87373"/>
                    <a:gd name="connsiteX3" fmla="*/ 79983 w 86377"/>
                    <a:gd name="connsiteY3" fmla="*/ 65524 h 87373"/>
                    <a:gd name="connsiteX4" fmla="*/ 20313 w 86377"/>
                    <a:gd name="connsiteY4" fmla="*/ 81467 h 87373"/>
                    <a:gd name="connsiteX5" fmla="*/ 1069 w 86377"/>
                    <a:gd name="connsiteY5" fmla="*/ 54507 h 87373"/>
                    <a:gd name="connsiteX6" fmla="*/ 6705 w 86377"/>
                    <a:gd name="connsiteY6" fmla="*/ 21285 h 8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77" h="87373">
                      <a:moveTo>
                        <a:pt x="6734" y="21285"/>
                      </a:moveTo>
                      <a:cubicBezTo>
                        <a:pt x="13111" y="10922"/>
                        <a:pt x="22932" y="4061"/>
                        <a:pt x="33636" y="1328"/>
                      </a:cubicBezTo>
                      <a:cubicBezTo>
                        <a:pt x="44369" y="-1461"/>
                        <a:pt x="55813" y="161"/>
                        <a:pt x="65976" y="6026"/>
                      </a:cubicBezTo>
                      <a:cubicBezTo>
                        <a:pt x="86160" y="17954"/>
                        <a:pt x="92423" y="44572"/>
                        <a:pt x="79983" y="65524"/>
                      </a:cubicBezTo>
                      <a:cubicBezTo>
                        <a:pt x="67542" y="86449"/>
                        <a:pt x="40839" y="93594"/>
                        <a:pt x="20313" y="81467"/>
                      </a:cubicBezTo>
                      <a:cubicBezTo>
                        <a:pt x="10008" y="75517"/>
                        <a:pt x="3546" y="65382"/>
                        <a:pt x="1069" y="54507"/>
                      </a:cubicBezTo>
                      <a:cubicBezTo>
                        <a:pt x="-1379" y="43575"/>
                        <a:pt x="329" y="31647"/>
                        <a:pt x="6705" y="21285"/>
                      </a:cubicBezTo>
                      <a:close/>
                    </a:path>
                  </a:pathLst>
                </a:custGeom>
                <a:grpFill/>
                <a:ln w="2845" cap="flat">
                  <a:noFill/>
                  <a:prstDash val="solid"/>
                  <a:miter/>
                </a:ln>
              </p:spPr>
              <p:txBody>
                <a:bodyPr rtlCol="0" anchor="ctr"/>
                <a:lstStyle/>
                <a:p>
                  <a:endParaRPr lang="en-US"/>
                </a:p>
              </p:txBody>
            </p:sp>
            <p:sp>
              <p:nvSpPr>
                <p:cNvPr id="839" name="Freeform: Shape 838">
                  <a:extLst>
                    <a:ext uri="{FF2B5EF4-FFF2-40B4-BE49-F238E27FC236}">
                      <a16:creationId xmlns:a16="http://schemas.microsoft.com/office/drawing/2014/main" id="{B34216EE-8538-18DE-BC37-29A02B8B17D7}"/>
                    </a:ext>
                  </a:extLst>
                </p:cNvPr>
                <p:cNvSpPr/>
                <p:nvPr/>
              </p:nvSpPr>
              <p:spPr>
                <a:xfrm>
                  <a:off x="7484998" y="5562568"/>
                  <a:ext cx="83429" cy="84143"/>
                </a:xfrm>
                <a:custGeom>
                  <a:avLst/>
                  <a:gdLst>
                    <a:gd name="connsiteX0" fmla="*/ 7350 w 83429"/>
                    <a:gd name="connsiteY0" fmla="*/ 19314 h 84143"/>
                    <a:gd name="connsiteX1" fmla="*/ 65312 w 83429"/>
                    <a:gd name="connsiteY1" fmla="*/ 6589 h 84143"/>
                    <a:gd name="connsiteX2" fmla="*/ 76300 w 83429"/>
                    <a:gd name="connsiteY2" fmla="*/ 64692 h 84143"/>
                    <a:gd name="connsiteX3" fmla="*/ 18339 w 83429"/>
                    <a:gd name="connsiteY3" fmla="*/ 77418 h 84143"/>
                    <a:gd name="connsiteX4" fmla="*/ 7350 w 83429"/>
                    <a:gd name="connsiteY4" fmla="*/ 19314 h 84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29" h="84143">
                      <a:moveTo>
                        <a:pt x="7350" y="19314"/>
                      </a:moveTo>
                      <a:cubicBezTo>
                        <a:pt x="20474" y="-158"/>
                        <a:pt x="46437" y="-5852"/>
                        <a:pt x="65312" y="6589"/>
                      </a:cubicBezTo>
                      <a:cubicBezTo>
                        <a:pt x="84186" y="19029"/>
                        <a:pt x="89111" y="45021"/>
                        <a:pt x="76300" y="64692"/>
                      </a:cubicBezTo>
                      <a:cubicBezTo>
                        <a:pt x="63490" y="84364"/>
                        <a:pt x="37527" y="90057"/>
                        <a:pt x="18339" y="77418"/>
                      </a:cubicBezTo>
                      <a:cubicBezTo>
                        <a:pt x="-849" y="64778"/>
                        <a:pt x="-5774" y="38758"/>
                        <a:pt x="7350" y="19314"/>
                      </a:cubicBezTo>
                      <a:close/>
                    </a:path>
                  </a:pathLst>
                </a:custGeom>
                <a:grpFill/>
                <a:ln w="2845" cap="flat">
                  <a:noFill/>
                  <a:prstDash val="solid"/>
                  <a:miter/>
                </a:ln>
              </p:spPr>
              <p:txBody>
                <a:bodyPr rtlCol="0" anchor="ctr"/>
                <a:lstStyle/>
                <a:p>
                  <a:endParaRPr lang="en-US"/>
                </a:p>
              </p:txBody>
            </p:sp>
            <p:sp>
              <p:nvSpPr>
                <p:cNvPr id="840" name="Freeform: Shape 839">
                  <a:extLst>
                    <a:ext uri="{FF2B5EF4-FFF2-40B4-BE49-F238E27FC236}">
                      <a16:creationId xmlns:a16="http://schemas.microsoft.com/office/drawing/2014/main" id="{8010893A-FF10-0297-CDD4-636B5AA782DB}"/>
                    </a:ext>
                  </a:extLst>
                </p:cNvPr>
                <p:cNvSpPr/>
                <p:nvPr/>
              </p:nvSpPr>
              <p:spPr>
                <a:xfrm>
                  <a:off x="7282432" y="5422573"/>
                  <a:ext cx="80140" cy="81191"/>
                </a:xfrm>
                <a:custGeom>
                  <a:avLst/>
                  <a:gdLst>
                    <a:gd name="connsiteX0" fmla="*/ 8075 w 80140"/>
                    <a:gd name="connsiteY0" fmla="*/ 17110 h 81191"/>
                    <a:gd name="connsiteX1" fmla="*/ 64158 w 80140"/>
                    <a:gd name="connsiteY1" fmla="*/ 7374 h 81191"/>
                    <a:gd name="connsiteX2" fmla="*/ 72271 w 80140"/>
                    <a:gd name="connsiteY2" fmla="*/ 63940 h 81191"/>
                    <a:gd name="connsiteX3" fmla="*/ 16189 w 80140"/>
                    <a:gd name="connsiteY3" fmla="*/ 73676 h 81191"/>
                    <a:gd name="connsiteX4" fmla="*/ 8075 w 80140"/>
                    <a:gd name="connsiteY4" fmla="*/ 17110 h 8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40" h="81191">
                      <a:moveTo>
                        <a:pt x="8075" y="17110"/>
                      </a:moveTo>
                      <a:cubicBezTo>
                        <a:pt x="21455" y="-1110"/>
                        <a:pt x="46593" y="-5466"/>
                        <a:pt x="64158" y="7374"/>
                      </a:cubicBezTo>
                      <a:cubicBezTo>
                        <a:pt x="81751" y="20213"/>
                        <a:pt x="85367" y="45521"/>
                        <a:pt x="72271" y="63940"/>
                      </a:cubicBezTo>
                      <a:cubicBezTo>
                        <a:pt x="59176" y="82359"/>
                        <a:pt x="34038" y="86715"/>
                        <a:pt x="16189" y="73676"/>
                      </a:cubicBezTo>
                      <a:cubicBezTo>
                        <a:pt x="-1689" y="60638"/>
                        <a:pt x="-5305" y="35329"/>
                        <a:pt x="8075" y="17110"/>
                      </a:cubicBezTo>
                      <a:close/>
                    </a:path>
                  </a:pathLst>
                </a:custGeom>
                <a:grpFill/>
                <a:ln w="2845" cap="flat">
                  <a:noFill/>
                  <a:prstDash val="solid"/>
                  <a:miter/>
                </a:ln>
              </p:spPr>
              <p:txBody>
                <a:bodyPr rtlCol="0" anchor="ctr"/>
                <a:lstStyle/>
                <a:p>
                  <a:endParaRPr lang="en-US"/>
                </a:p>
              </p:txBody>
            </p:sp>
            <p:sp>
              <p:nvSpPr>
                <p:cNvPr id="841" name="Freeform: Shape 840">
                  <a:extLst>
                    <a:ext uri="{FF2B5EF4-FFF2-40B4-BE49-F238E27FC236}">
                      <a16:creationId xmlns:a16="http://schemas.microsoft.com/office/drawing/2014/main" id="{9C6290FB-DD7A-57BD-0972-FAE74ED42C80}"/>
                    </a:ext>
                  </a:extLst>
                </p:cNvPr>
                <p:cNvSpPr/>
                <p:nvPr/>
              </p:nvSpPr>
              <p:spPr>
                <a:xfrm>
                  <a:off x="7085627" y="5274585"/>
                  <a:ext cx="77205" cy="77933"/>
                </a:xfrm>
                <a:custGeom>
                  <a:avLst/>
                  <a:gdLst>
                    <a:gd name="connsiteX0" fmla="*/ 8791 w 77205"/>
                    <a:gd name="connsiteY0" fmla="*/ 15070 h 77933"/>
                    <a:gd name="connsiteX1" fmla="*/ 62881 w 77205"/>
                    <a:gd name="connsiteY1" fmla="*/ 8124 h 77933"/>
                    <a:gd name="connsiteX2" fmla="*/ 68745 w 77205"/>
                    <a:gd name="connsiteY2" fmla="*/ 62413 h 77933"/>
                    <a:gd name="connsiteX3" fmla="*/ 14200 w 77205"/>
                    <a:gd name="connsiteY3" fmla="*/ 69929 h 77933"/>
                    <a:gd name="connsiteX4" fmla="*/ 8791 w 77205"/>
                    <a:gd name="connsiteY4" fmla="*/ 15070 h 77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05" h="77933">
                      <a:moveTo>
                        <a:pt x="8791" y="15070"/>
                      </a:moveTo>
                      <a:cubicBezTo>
                        <a:pt x="22371" y="-1897"/>
                        <a:pt x="46597" y="-5000"/>
                        <a:pt x="62881" y="8124"/>
                      </a:cubicBezTo>
                      <a:cubicBezTo>
                        <a:pt x="79279" y="21134"/>
                        <a:pt x="82097" y="45190"/>
                        <a:pt x="68745" y="62413"/>
                      </a:cubicBezTo>
                      <a:cubicBezTo>
                        <a:pt x="55479" y="79522"/>
                        <a:pt x="30826" y="83167"/>
                        <a:pt x="14200" y="69929"/>
                      </a:cubicBezTo>
                      <a:cubicBezTo>
                        <a:pt x="-2369" y="56606"/>
                        <a:pt x="-4788" y="32038"/>
                        <a:pt x="8791" y="15070"/>
                      </a:cubicBezTo>
                      <a:close/>
                    </a:path>
                  </a:pathLst>
                </a:custGeom>
                <a:grpFill/>
                <a:ln w="2845" cap="flat">
                  <a:noFill/>
                  <a:prstDash val="solid"/>
                  <a:miter/>
                </a:ln>
              </p:spPr>
              <p:txBody>
                <a:bodyPr rtlCol="0" anchor="ctr"/>
                <a:lstStyle/>
                <a:p>
                  <a:endParaRPr lang="en-US"/>
                </a:p>
              </p:txBody>
            </p:sp>
            <p:sp>
              <p:nvSpPr>
                <p:cNvPr id="842" name="Freeform: Shape 841">
                  <a:extLst>
                    <a:ext uri="{FF2B5EF4-FFF2-40B4-BE49-F238E27FC236}">
                      <a16:creationId xmlns:a16="http://schemas.microsoft.com/office/drawing/2014/main" id="{371C9341-C739-CFEC-CF46-8FC8B59616DA}"/>
                    </a:ext>
                  </a:extLst>
                </p:cNvPr>
                <p:cNvSpPr/>
                <p:nvPr/>
              </p:nvSpPr>
              <p:spPr>
                <a:xfrm>
                  <a:off x="6895013" y="5118594"/>
                  <a:ext cx="74471" cy="74370"/>
                </a:xfrm>
                <a:custGeom>
                  <a:avLst/>
                  <a:gdLst>
                    <a:gd name="connsiteX0" fmla="*/ 9352 w 74471"/>
                    <a:gd name="connsiteY0" fmla="*/ 13404 h 74370"/>
                    <a:gd name="connsiteX1" fmla="*/ 61876 w 74471"/>
                    <a:gd name="connsiteY1" fmla="*/ 8422 h 74370"/>
                    <a:gd name="connsiteX2" fmla="*/ 65321 w 74471"/>
                    <a:gd name="connsiteY2" fmla="*/ 60775 h 74370"/>
                    <a:gd name="connsiteX3" fmla="*/ 12768 w 74471"/>
                    <a:gd name="connsiteY3" fmla="*/ 65786 h 74370"/>
                    <a:gd name="connsiteX4" fmla="*/ 9380 w 74471"/>
                    <a:gd name="connsiteY4" fmla="*/ 13375 h 74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71" h="74370">
                      <a:moveTo>
                        <a:pt x="9352" y="13404"/>
                      </a:moveTo>
                      <a:cubicBezTo>
                        <a:pt x="22960" y="-2254"/>
                        <a:pt x="46560" y="-4559"/>
                        <a:pt x="61876" y="8422"/>
                      </a:cubicBezTo>
                      <a:cubicBezTo>
                        <a:pt x="77220" y="21404"/>
                        <a:pt x="78757" y="44833"/>
                        <a:pt x="65321" y="60775"/>
                      </a:cubicBezTo>
                      <a:cubicBezTo>
                        <a:pt x="51855" y="76717"/>
                        <a:pt x="28340" y="78966"/>
                        <a:pt x="12768" y="65786"/>
                      </a:cubicBezTo>
                      <a:cubicBezTo>
                        <a:pt x="-2804" y="52605"/>
                        <a:pt x="-4370" y="29204"/>
                        <a:pt x="9380" y="13375"/>
                      </a:cubicBezTo>
                      <a:close/>
                    </a:path>
                  </a:pathLst>
                </a:custGeom>
                <a:grpFill/>
                <a:ln w="2845" cap="flat">
                  <a:noFill/>
                  <a:prstDash val="solid"/>
                  <a:miter/>
                </a:ln>
              </p:spPr>
              <p:txBody>
                <a:bodyPr rtlCol="0" anchor="ctr"/>
                <a:lstStyle/>
                <a:p>
                  <a:endParaRPr lang="en-US"/>
                </a:p>
              </p:txBody>
            </p:sp>
            <p:sp>
              <p:nvSpPr>
                <p:cNvPr id="843" name="Freeform: Shape 842">
                  <a:extLst>
                    <a:ext uri="{FF2B5EF4-FFF2-40B4-BE49-F238E27FC236}">
                      <a16:creationId xmlns:a16="http://schemas.microsoft.com/office/drawing/2014/main" id="{C922024E-D08B-1D50-8BDB-1E90D3A3DC76}"/>
                    </a:ext>
                  </a:extLst>
                </p:cNvPr>
                <p:cNvSpPr/>
                <p:nvPr/>
              </p:nvSpPr>
              <p:spPr>
                <a:xfrm>
                  <a:off x="6711381" y="4954581"/>
                  <a:ext cx="71215" cy="71430"/>
                </a:xfrm>
                <a:custGeom>
                  <a:avLst/>
                  <a:gdLst>
                    <a:gd name="connsiteX0" fmla="*/ 9961 w 71215"/>
                    <a:gd name="connsiteY0" fmla="*/ 11704 h 71430"/>
                    <a:gd name="connsiteX1" fmla="*/ 60322 w 71215"/>
                    <a:gd name="connsiteY1" fmla="*/ 9142 h 71430"/>
                    <a:gd name="connsiteX2" fmla="*/ 61404 w 71215"/>
                    <a:gd name="connsiteY2" fmla="*/ 59588 h 71430"/>
                    <a:gd name="connsiteX3" fmla="*/ 11043 w 71215"/>
                    <a:gd name="connsiteY3" fmla="*/ 62150 h 71430"/>
                    <a:gd name="connsiteX4" fmla="*/ 9961 w 71215"/>
                    <a:gd name="connsiteY4" fmla="*/ 11704 h 7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15" h="71430">
                      <a:moveTo>
                        <a:pt x="9961" y="11704"/>
                      </a:moveTo>
                      <a:cubicBezTo>
                        <a:pt x="23683" y="-2843"/>
                        <a:pt x="46230" y="-3982"/>
                        <a:pt x="60322" y="9142"/>
                      </a:cubicBezTo>
                      <a:cubicBezTo>
                        <a:pt x="74414" y="22266"/>
                        <a:pt x="74898" y="44841"/>
                        <a:pt x="61404" y="59588"/>
                      </a:cubicBezTo>
                      <a:cubicBezTo>
                        <a:pt x="47881" y="74306"/>
                        <a:pt x="25363" y="75473"/>
                        <a:pt x="11043" y="62150"/>
                      </a:cubicBezTo>
                      <a:cubicBezTo>
                        <a:pt x="-3248" y="48827"/>
                        <a:pt x="-3732" y="26251"/>
                        <a:pt x="9961" y="11704"/>
                      </a:cubicBezTo>
                      <a:close/>
                    </a:path>
                  </a:pathLst>
                </a:custGeom>
                <a:grpFill/>
                <a:ln w="2845" cap="flat">
                  <a:noFill/>
                  <a:prstDash val="solid"/>
                  <a:miter/>
                </a:ln>
              </p:spPr>
              <p:txBody>
                <a:bodyPr rtlCol="0" anchor="ctr"/>
                <a:lstStyle/>
                <a:p>
                  <a:endParaRPr lang="en-US"/>
                </a:p>
              </p:txBody>
            </p:sp>
            <p:sp>
              <p:nvSpPr>
                <p:cNvPr id="844" name="Freeform: Shape 843">
                  <a:extLst>
                    <a:ext uri="{FF2B5EF4-FFF2-40B4-BE49-F238E27FC236}">
                      <a16:creationId xmlns:a16="http://schemas.microsoft.com/office/drawing/2014/main" id="{6E3C3C54-F47B-2EA8-45EE-EDE4286F1E91}"/>
                    </a:ext>
                  </a:extLst>
                </p:cNvPr>
                <p:cNvSpPr/>
                <p:nvPr/>
              </p:nvSpPr>
              <p:spPr>
                <a:xfrm>
                  <a:off x="6534432" y="4783326"/>
                  <a:ext cx="67978" cy="68460"/>
                </a:xfrm>
                <a:custGeom>
                  <a:avLst/>
                  <a:gdLst>
                    <a:gd name="connsiteX0" fmla="*/ 10578 w 67978"/>
                    <a:gd name="connsiteY0" fmla="*/ 10128 h 68460"/>
                    <a:gd name="connsiteX1" fmla="*/ 58632 w 67978"/>
                    <a:gd name="connsiteY1" fmla="*/ 9815 h 68460"/>
                    <a:gd name="connsiteX2" fmla="*/ 67970 w 67978"/>
                    <a:gd name="connsiteY2" fmla="*/ 33871 h 68460"/>
                    <a:gd name="connsiteX3" fmla="*/ 57636 w 67978"/>
                    <a:gd name="connsiteY3" fmla="*/ 58097 h 68460"/>
                    <a:gd name="connsiteX4" fmla="*/ 33324 w 67978"/>
                    <a:gd name="connsiteY4" fmla="*/ 68460 h 68460"/>
                    <a:gd name="connsiteX5" fmla="*/ 9467 w 67978"/>
                    <a:gd name="connsiteY5" fmla="*/ 58524 h 68460"/>
                    <a:gd name="connsiteX6" fmla="*/ 10578 w 67978"/>
                    <a:gd name="connsiteY6" fmla="*/ 10128 h 6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78" h="68460">
                      <a:moveTo>
                        <a:pt x="10578" y="10128"/>
                      </a:moveTo>
                      <a:cubicBezTo>
                        <a:pt x="24242" y="-3252"/>
                        <a:pt x="45764" y="-3394"/>
                        <a:pt x="58632" y="9815"/>
                      </a:cubicBezTo>
                      <a:cubicBezTo>
                        <a:pt x="65066" y="16420"/>
                        <a:pt x="68169" y="25131"/>
                        <a:pt x="67970" y="33871"/>
                      </a:cubicBezTo>
                      <a:cubicBezTo>
                        <a:pt x="67770" y="42639"/>
                        <a:pt x="64411" y="51293"/>
                        <a:pt x="57636" y="58097"/>
                      </a:cubicBezTo>
                      <a:cubicBezTo>
                        <a:pt x="50917" y="64844"/>
                        <a:pt x="42035" y="68403"/>
                        <a:pt x="33324" y="68460"/>
                      </a:cubicBezTo>
                      <a:cubicBezTo>
                        <a:pt x="24641" y="68517"/>
                        <a:pt x="15987" y="65214"/>
                        <a:pt x="9467" y="58524"/>
                      </a:cubicBezTo>
                      <a:cubicBezTo>
                        <a:pt x="-3571" y="45144"/>
                        <a:pt x="-3087" y="23480"/>
                        <a:pt x="10578" y="10128"/>
                      </a:cubicBezTo>
                      <a:close/>
                    </a:path>
                  </a:pathLst>
                </a:custGeom>
                <a:grpFill/>
                <a:ln w="2845" cap="flat">
                  <a:noFill/>
                  <a:prstDash val="solid"/>
                  <a:miter/>
                </a:ln>
              </p:spPr>
              <p:txBody>
                <a:bodyPr rtlCol="0" anchor="ctr"/>
                <a:lstStyle/>
                <a:p>
                  <a:endParaRPr lang="en-US"/>
                </a:p>
              </p:txBody>
            </p:sp>
            <p:sp>
              <p:nvSpPr>
                <p:cNvPr id="845" name="Freeform: Shape 844">
                  <a:extLst>
                    <a:ext uri="{FF2B5EF4-FFF2-40B4-BE49-F238E27FC236}">
                      <a16:creationId xmlns:a16="http://schemas.microsoft.com/office/drawing/2014/main" id="{73C52A7F-94BA-B9AB-B0C0-2AE70754EFDB}"/>
                    </a:ext>
                  </a:extLst>
                </p:cNvPr>
                <p:cNvSpPr/>
                <p:nvPr/>
              </p:nvSpPr>
              <p:spPr>
                <a:xfrm>
                  <a:off x="6364466" y="4605171"/>
                  <a:ext cx="65371" cy="64852"/>
                </a:xfrm>
                <a:custGeom>
                  <a:avLst/>
                  <a:gdLst>
                    <a:gd name="connsiteX0" fmla="*/ 11129 w 65371"/>
                    <a:gd name="connsiteY0" fmla="*/ 8677 h 64852"/>
                    <a:gd name="connsiteX1" fmla="*/ 57077 w 65371"/>
                    <a:gd name="connsiteY1" fmla="*/ 10157 h 64852"/>
                    <a:gd name="connsiteX2" fmla="*/ 54543 w 65371"/>
                    <a:gd name="connsiteY2" fmla="*/ 55906 h 64852"/>
                    <a:gd name="connsiteX3" fmla="*/ 8311 w 65371"/>
                    <a:gd name="connsiteY3" fmla="*/ 54710 h 64852"/>
                    <a:gd name="connsiteX4" fmla="*/ 11157 w 65371"/>
                    <a:gd name="connsiteY4" fmla="*/ 8677 h 6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71" h="64852">
                      <a:moveTo>
                        <a:pt x="11129" y="8677"/>
                      </a:moveTo>
                      <a:cubicBezTo>
                        <a:pt x="24737" y="-3593"/>
                        <a:pt x="44949" y="-2625"/>
                        <a:pt x="57077" y="10157"/>
                      </a:cubicBezTo>
                      <a:cubicBezTo>
                        <a:pt x="69062" y="23025"/>
                        <a:pt x="67923" y="43522"/>
                        <a:pt x="54543" y="55906"/>
                      </a:cubicBezTo>
                      <a:cubicBezTo>
                        <a:pt x="41163" y="68289"/>
                        <a:pt x="20438" y="67748"/>
                        <a:pt x="8311" y="54710"/>
                      </a:cubicBezTo>
                      <a:cubicBezTo>
                        <a:pt x="-3959" y="41757"/>
                        <a:pt x="-2337" y="20861"/>
                        <a:pt x="11157" y="8677"/>
                      </a:cubicBezTo>
                      <a:close/>
                    </a:path>
                  </a:pathLst>
                </a:custGeom>
                <a:grpFill/>
                <a:ln w="2845" cap="flat">
                  <a:noFill/>
                  <a:prstDash val="solid"/>
                  <a:miter/>
                </a:ln>
              </p:spPr>
              <p:txBody>
                <a:bodyPr rtlCol="0" anchor="ctr"/>
                <a:lstStyle/>
                <a:p>
                  <a:endParaRPr lang="en-US"/>
                </a:p>
              </p:txBody>
            </p:sp>
            <p:sp>
              <p:nvSpPr>
                <p:cNvPr id="846" name="Freeform: Shape 845">
                  <a:extLst>
                    <a:ext uri="{FF2B5EF4-FFF2-40B4-BE49-F238E27FC236}">
                      <a16:creationId xmlns:a16="http://schemas.microsoft.com/office/drawing/2014/main" id="{01E4E90A-92B6-3D8E-70D8-ADA142439E85}"/>
                    </a:ext>
                  </a:extLst>
                </p:cNvPr>
                <p:cNvSpPr/>
                <p:nvPr/>
              </p:nvSpPr>
              <p:spPr>
                <a:xfrm>
                  <a:off x="6202391" y="4419760"/>
                  <a:ext cx="62229" cy="61763"/>
                </a:xfrm>
                <a:custGeom>
                  <a:avLst/>
                  <a:gdLst>
                    <a:gd name="connsiteX0" fmla="*/ 11448 w 62229"/>
                    <a:gd name="connsiteY0" fmla="*/ 7508 h 61763"/>
                    <a:gd name="connsiteX1" fmla="*/ 55232 w 62229"/>
                    <a:gd name="connsiteY1" fmla="*/ 10582 h 61763"/>
                    <a:gd name="connsiteX2" fmla="*/ 50877 w 62229"/>
                    <a:gd name="connsiteY2" fmla="*/ 54139 h 61763"/>
                    <a:gd name="connsiteX3" fmla="*/ 7093 w 62229"/>
                    <a:gd name="connsiteY3" fmla="*/ 51064 h 61763"/>
                    <a:gd name="connsiteX4" fmla="*/ 11448 w 62229"/>
                    <a:gd name="connsiteY4" fmla="*/ 7508 h 6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29" h="61763">
                      <a:moveTo>
                        <a:pt x="11448" y="7508"/>
                      </a:moveTo>
                      <a:cubicBezTo>
                        <a:pt x="24800" y="-3595"/>
                        <a:pt x="44415" y="-2229"/>
                        <a:pt x="55232" y="10582"/>
                      </a:cubicBezTo>
                      <a:cubicBezTo>
                        <a:pt x="66050" y="23393"/>
                        <a:pt x="64115" y="42893"/>
                        <a:pt x="50877" y="54139"/>
                      </a:cubicBezTo>
                      <a:cubicBezTo>
                        <a:pt x="37639" y="65412"/>
                        <a:pt x="18053" y="64017"/>
                        <a:pt x="7093" y="51064"/>
                      </a:cubicBezTo>
                      <a:cubicBezTo>
                        <a:pt x="-3867" y="38111"/>
                        <a:pt x="-1903" y="18610"/>
                        <a:pt x="11448" y="7508"/>
                      </a:cubicBezTo>
                      <a:close/>
                    </a:path>
                  </a:pathLst>
                </a:custGeom>
                <a:grpFill/>
                <a:ln w="2845" cap="flat">
                  <a:noFill/>
                  <a:prstDash val="solid"/>
                  <a:miter/>
                </a:ln>
              </p:spPr>
              <p:txBody>
                <a:bodyPr rtlCol="0" anchor="ctr"/>
                <a:lstStyle/>
                <a:p>
                  <a:endParaRPr lang="en-US"/>
                </a:p>
              </p:txBody>
            </p:sp>
            <p:sp>
              <p:nvSpPr>
                <p:cNvPr id="847" name="Freeform: Shape 846">
                  <a:extLst>
                    <a:ext uri="{FF2B5EF4-FFF2-40B4-BE49-F238E27FC236}">
                      <a16:creationId xmlns:a16="http://schemas.microsoft.com/office/drawing/2014/main" id="{D3C4FB6B-4E25-338A-6F4A-04CF4606593A}"/>
                    </a:ext>
                  </a:extLst>
                </p:cNvPr>
                <p:cNvSpPr/>
                <p:nvPr/>
              </p:nvSpPr>
              <p:spPr>
                <a:xfrm>
                  <a:off x="6048005" y="4227925"/>
                  <a:ext cx="58973" cy="58792"/>
                </a:xfrm>
                <a:custGeom>
                  <a:avLst/>
                  <a:gdLst>
                    <a:gd name="connsiteX0" fmla="*/ 11877 w 58973"/>
                    <a:gd name="connsiteY0" fmla="*/ 6327 h 58792"/>
                    <a:gd name="connsiteX1" fmla="*/ 53156 w 58973"/>
                    <a:gd name="connsiteY1" fmla="*/ 11053 h 58792"/>
                    <a:gd name="connsiteX2" fmla="*/ 47178 w 58973"/>
                    <a:gd name="connsiteY2" fmla="*/ 52361 h 58792"/>
                    <a:gd name="connsiteX3" fmla="*/ 5899 w 58973"/>
                    <a:gd name="connsiteY3" fmla="*/ 47635 h 58792"/>
                    <a:gd name="connsiteX4" fmla="*/ 11877 w 58973"/>
                    <a:gd name="connsiteY4" fmla="*/ 6327 h 58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3" h="58792">
                      <a:moveTo>
                        <a:pt x="11877" y="6327"/>
                      </a:moveTo>
                      <a:cubicBezTo>
                        <a:pt x="24973" y="-3693"/>
                        <a:pt x="43477" y="-1587"/>
                        <a:pt x="53156" y="11053"/>
                      </a:cubicBezTo>
                      <a:cubicBezTo>
                        <a:pt x="62836" y="23693"/>
                        <a:pt x="60159" y="42169"/>
                        <a:pt x="47178" y="52361"/>
                      </a:cubicBezTo>
                      <a:cubicBezTo>
                        <a:pt x="34196" y="62524"/>
                        <a:pt x="15692" y="60417"/>
                        <a:pt x="5899" y="47635"/>
                      </a:cubicBezTo>
                      <a:cubicBezTo>
                        <a:pt x="-3894" y="34853"/>
                        <a:pt x="-1218" y="16348"/>
                        <a:pt x="11877" y="6327"/>
                      </a:cubicBezTo>
                      <a:close/>
                    </a:path>
                  </a:pathLst>
                </a:custGeom>
                <a:grpFill/>
                <a:ln w="2845" cap="flat">
                  <a:noFill/>
                  <a:prstDash val="solid"/>
                  <a:miter/>
                </a:ln>
              </p:spPr>
              <p:txBody>
                <a:bodyPr rtlCol="0" anchor="ctr"/>
                <a:lstStyle/>
                <a:p>
                  <a:endParaRPr lang="en-US"/>
                </a:p>
              </p:txBody>
            </p:sp>
            <p:sp>
              <p:nvSpPr>
                <p:cNvPr id="848" name="Freeform: Shape 847">
                  <a:extLst>
                    <a:ext uri="{FF2B5EF4-FFF2-40B4-BE49-F238E27FC236}">
                      <a16:creationId xmlns:a16="http://schemas.microsoft.com/office/drawing/2014/main" id="{45FBB6C8-D099-BDCD-E23B-3083458A4B0C}"/>
                    </a:ext>
                  </a:extLst>
                </p:cNvPr>
                <p:cNvSpPr/>
                <p:nvPr/>
              </p:nvSpPr>
              <p:spPr>
                <a:xfrm>
                  <a:off x="5901397" y="4030052"/>
                  <a:ext cx="55963" cy="55544"/>
                </a:xfrm>
                <a:custGeom>
                  <a:avLst/>
                  <a:gdLst>
                    <a:gd name="connsiteX0" fmla="*/ 12244 w 55963"/>
                    <a:gd name="connsiteY0" fmla="*/ 5265 h 55544"/>
                    <a:gd name="connsiteX1" fmla="*/ 50961 w 55963"/>
                    <a:gd name="connsiteY1" fmla="*/ 11471 h 55544"/>
                    <a:gd name="connsiteX2" fmla="*/ 44015 w 55963"/>
                    <a:gd name="connsiteY2" fmla="*/ 50102 h 55544"/>
                    <a:gd name="connsiteX3" fmla="*/ 4843 w 55963"/>
                    <a:gd name="connsiteY3" fmla="*/ 44238 h 55544"/>
                    <a:gd name="connsiteX4" fmla="*/ 12273 w 55963"/>
                    <a:gd name="connsiteY4" fmla="*/ 5265 h 55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63" h="55544">
                      <a:moveTo>
                        <a:pt x="12244" y="5265"/>
                      </a:moveTo>
                      <a:cubicBezTo>
                        <a:pt x="25027" y="-3703"/>
                        <a:pt x="42364" y="-941"/>
                        <a:pt x="50961" y="11471"/>
                      </a:cubicBezTo>
                      <a:cubicBezTo>
                        <a:pt x="59701" y="23769"/>
                        <a:pt x="56740" y="40964"/>
                        <a:pt x="44015" y="50102"/>
                      </a:cubicBezTo>
                      <a:cubicBezTo>
                        <a:pt x="31347" y="59184"/>
                        <a:pt x="13668" y="56678"/>
                        <a:pt x="4843" y="44238"/>
                      </a:cubicBezTo>
                      <a:cubicBezTo>
                        <a:pt x="-3840" y="31712"/>
                        <a:pt x="-538" y="14261"/>
                        <a:pt x="12273" y="5265"/>
                      </a:cubicBezTo>
                      <a:close/>
                    </a:path>
                  </a:pathLst>
                </a:custGeom>
                <a:grpFill/>
                <a:ln w="2845" cap="flat">
                  <a:noFill/>
                  <a:prstDash val="solid"/>
                  <a:miter/>
                </a:ln>
              </p:spPr>
              <p:txBody>
                <a:bodyPr rtlCol="0" anchor="ctr"/>
                <a:lstStyle/>
                <a:p>
                  <a:endParaRPr lang="en-US"/>
                </a:p>
              </p:txBody>
            </p:sp>
            <p:sp>
              <p:nvSpPr>
                <p:cNvPr id="849" name="Freeform: Shape 848">
                  <a:extLst>
                    <a:ext uri="{FF2B5EF4-FFF2-40B4-BE49-F238E27FC236}">
                      <a16:creationId xmlns:a16="http://schemas.microsoft.com/office/drawing/2014/main" id="{89E3A387-4AF0-62D3-8778-32DEE2E073D6}"/>
                    </a:ext>
                  </a:extLst>
                </p:cNvPr>
                <p:cNvSpPr/>
                <p:nvPr/>
              </p:nvSpPr>
              <p:spPr>
                <a:xfrm>
                  <a:off x="5763273" y="3826203"/>
                  <a:ext cx="53117" cy="52216"/>
                </a:xfrm>
                <a:custGeom>
                  <a:avLst/>
                  <a:gdLst>
                    <a:gd name="connsiteX0" fmla="*/ 12326 w 53117"/>
                    <a:gd name="connsiteY0" fmla="*/ 4398 h 52216"/>
                    <a:gd name="connsiteX1" fmla="*/ 48993 w 53117"/>
                    <a:gd name="connsiteY1" fmla="*/ 11487 h 52216"/>
                    <a:gd name="connsiteX2" fmla="*/ 40851 w 53117"/>
                    <a:gd name="connsiteY2" fmla="*/ 47727 h 52216"/>
                    <a:gd name="connsiteX3" fmla="*/ 4184 w 53117"/>
                    <a:gd name="connsiteY3" fmla="*/ 40638 h 52216"/>
                    <a:gd name="connsiteX4" fmla="*/ 12326 w 53117"/>
                    <a:gd name="connsiteY4" fmla="*/ 4398 h 52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17" h="52216">
                      <a:moveTo>
                        <a:pt x="12326" y="4398"/>
                      </a:moveTo>
                      <a:cubicBezTo>
                        <a:pt x="24738" y="-3573"/>
                        <a:pt x="41136" y="-413"/>
                        <a:pt x="48993" y="11487"/>
                      </a:cubicBezTo>
                      <a:cubicBezTo>
                        <a:pt x="56822" y="23386"/>
                        <a:pt x="53178" y="39613"/>
                        <a:pt x="40851" y="47727"/>
                      </a:cubicBezTo>
                      <a:cubicBezTo>
                        <a:pt x="28524" y="55840"/>
                        <a:pt x="12098" y="52652"/>
                        <a:pt x="4184" y="40638"/>
                      </a:cubicBezTo>
                      <a:cubicBezTo>
                        <a:pt x="-3730" y="28596"/>
                        <a:pt x="-86" y="12397"/>
                        <a:pt x="12326" y="4398"/>
                      </a:cubicBezTo>
                      <a:close/>
                    </a:path>
                  </a:pathLst>
                </a:custGeom>
                <a:grpFill/>
                <a:ln w="2845" cap="flat">
                  <a:noFill/>
                  <a:prstDash val="solid"/>
                  <a:miter/>
                </a:ln>
              </p:spPr>
              <p:txBody>
                <a:bodyPr rtlCol="0" anchor="ctr"/>
                <a:lstStyle/>
                <a:p>
                  <a:endParaRPr lang="en-US"/>
                </a:p>
              </p:txBody>
            </p:sp>
            <p:sp>
              <p:nvSpPr>
                <p:cNvPr id="850" name="Freeform: Shape 849">
                  <a:extLst>
                    <a:ext uri="{FF2B5EF4-FFF2-40B4-BE49-F238E27FC236}">
                      <a16:creationId xmlns:a16="http://schemas.microsoft.com/office/drawing/2014/main" id="{57F224CE-1CE1-FE0A-8080-2B1F43761233}"/>
                    </a:ext>
                  </a:extLst>
                </p:cNvPr>
                <p:cNvSpPr/>
                <p:nvPr/>
              </p:nvSpPr>
              <p:spPr>
                <a:xfrm>
                  <a:off x="5633850" y="3616620"/>
                  <a:ext cx="49877" cy="49241"/>
                </a:xfrm>
                <a:custGeom>
                  <a:avLst/>
                  <a:gdLst>
                    <a:gd name="connsiteX0" fmla="*/ 12531 w 49877"/>
                    <a:gd name="connsiteY0" fmla="*/ 3573 h 49241"/>
                    <a:gd name="connsiteX1" fmla="*/ 46579 w 49877"/>
                    <a:gd name="connsiteY1" fmla="*/ 11743 h 49241"/>
                    <a:gd name="connsiteX2" fmla="*/ 37384 w 49877"/>
                    <a:gd name="connsiteY2" fmla="*/ 45592 h 49241"/>
                    <a:gd name="connsiteX3" fmla="*/ 3336 w 49877"/>
                    <a:gd name="connsiteY3" fmla="*/ 37421 h 49241"/>
                    <a:gd name="connsiteX4" fmla="*/ 12531 w 49877"/>
                    <a:gd name="connsiteY4" fmla="*/ 3573 h 4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77" h="49241">
                      <a:moveTo>
                        <a:pt x="12531" y="3573"/>
                      </a:moveTo>
                      <a:cubicBezTo>
                        <a:pt x="24516" y="-3459"/>
                        <a:pt x="39747" y="213"/>
                        <a:pt x="46579" y="11743"/>
                      </a:cubicBezTo>
                      <a:cubicBezTo>
                        <a:pt x="53411" y="23272"/>
                        <a:pt x="49284" y="38446"/>
                        <a:pt x="37384" y="45592"/>
                      </a:cubicBezTo>
                      <a:cubicBezTo>
                        <a:pt x="25484" y="52737"/>
                        <a:pt x="10225" y="49065"/>
                        <a:pt x="3336" y="37421"/>
                      </a:cubicBezTo>
                      <a:cubicBezTo>
                        <a:pt x="-3554" y="25749"/>
                        <a:pt x="574" y="10604"/>
                        <a:pt x="12531" y="3573"/>
                      </a:cubicBezTo>
                      <a:close/>
                    </a:path>
                  </a:pathLst>
                </a:custGeom>
                <a:grpFill/>
                <a:ln w="2845" cap="flat">
                  <a:noFill/>
                  <a:prstDash val="solid"/>
                  <a:miter/>
                </a:ln>
              </p:spPr>
              <p:txBody>
                <a:bodyPr rtlCol="0" anchor="ctr"/>
                <a:lstStyle/>
                <a:p>
                  <a:endParaRPr lang="en-US"/>
                </a:p>
              </p:txBody>
            </p:sp>
            <p:sp>
              <p:nvSpPr>
                <p:cNvPr id="851" name="Freeform: Shape 850">
                  <a:extLst>
                    <a:ext uri="{FF2B5EF4-FFF2-40B4-BE49-F238E27FC236}">
                      <a16:creationId xmlns:a16="http://schemas.microsoft.com/office/drawing/2014/main" id="{0B80F60C-FDA8-8042-E368-F03D2D1D0759}"/>
                    </a:ext>
                  </a:extLst>
                </p:cNvPr>
                <p:cNvSpPr/>
                <p:nvPr/>
              </p:nvSpPr>
              <p:spPr>
                <a:xfrm>
                  <a:off x="5512905" y="3402004"/>
                  <a:ext cx="46661" cy="46228"/>
                </a:xfrm>
                <a:custGeom>
                  <a:avLst/>
                  <a:gdLst>
                    <a:gd name="connsiteX0" fmla="*/ 12686 w 46661"/>
                    <a:gd name="connsiteY0" fmla="*/ 2855 h 46228"/>
                    <a:gd name="connsiteX1" fmla="*/ 44086 w 46661"/>
                    <a:gd name="connsiteY1" fmla="*/ 11908 h 46228"/>
                    <a:gd name="connsiteX2" fmla="*/ 34094 w 46661"/>
                    <a:gd name="connsiteY2" fmla="*/ 43280 h 46228"/>
                    <a:gd name="connsiteX3" fmla="*/ 2608 w 46661"/>
                    <a:gd name="connsiteY3" fmla="*/ 34255 h 46228"/>
                    <a:gd name="connsiteX4" fmla="*/ 12686 w 46661"/>
                    <a:gd name="connsiteY4" fmla="*/ 2855 h 46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61" h="46228">
                      <a:moveTo>
                        <a:pt x="12686" y="2855"/>
                      </a:moveTo>
                      <a:cubicBezTo>
                        <a:pt x="24159" y="-3266"/>
                        <a:pt x="38222" y="777"/>
                        <a:pt x="44086" y="11908"/>
                      </a:cubicBezTo>
                      <a:cubicBezTo>
                        <a:pt x="49951" y="23039"/>
                        <a:pt x="45453" y="37102"/>
                        <a:pt x="34094" y="43280"/>
                      </a:cubicBezTo>
                      <a:cubicBezTo>
                        <a:pt x="22593" y="49543"/>
                        <a:pt x="8530" y="45500"/>
                        <a:pt x="2608" y="34255"/>
                      </a:cubicBezTo>
                      <a:cubicBezTo>
                        <a:pt x="-3313" y="23039"/>
                        <a:pt x="1185" y="8976"/>
                        <a:pt x="12686" y="2855"/>
                      </a:cubicBezTo>
                      <a:close/>
                    </a:path>
                  </a:pathLst>
                </a:custGeom>
                <a:grpFill/>
                <a:ln w="2845" cap="flat">
                  <a:noFill/>
                  <a:prstDash val="solid"/>
                  <a:miter/>
                </a:ln>
              </p:spPr>
              <p:txBody>
                <a:bodyPr rtlCol="0" anchor="ctr"/>
                <a:lstStyle/>
                <a:p>
                  <a:endParaRPr lang="en-US"/>
                </a:p>
              </p:txBody>
            </p:sp>
            <p:sp>
              <p:nvSpPr>
                <p:cNvPr id="852" name="Freeform: Shape 851">
                  <a:extLst>
                    <a:ext uri="{FF2B5EF4-FFF2-40B4-BE49-F238E27FC236}">
                      <a16:creationId xmlns:a16="http://schemas.microsoft.com/office/drawing/2014/main" id="{77BC87BD-8CC7-9AD2-9E84-8B43A97682B0}"/>
                    </a:ext>
                  </a:extLst>
                </p:cNvPr>
                <p:cNvSpPr/>
                <p:nvPr/>
              </p:nvSpPr>
              <p:spPr>
                <a:xfrm>
                  <a:off x="5400965" y="3182594"/>
                  <a:ext cx="43875" cy="42781"/>
                </a:xfrm>
                <a:custGeom>
                  <a:avLst/>
                  <a:gdLst>
                    <a:gd name="connsiteX0" fmla="*/ 12461 w 43875"/>
                    <a:gd name="connsiteY0" fmla="*/ 2262 h 42781"/>
                    <a:gd name="connsiteX1" fmla="*/ 41726 w 43875"/>
                    <a:gd name="connsiteY1" fmla="*/ 11742 h 42781"/>
                    <a:gd name="connsiteX2" fmla="*/ 31449 w 43875"/>
                    <a:gd name="connsiteY2" fmla="*/ 40467 h 42781"/>
                    <a:gd name="connsiteX3" fmla="*/ 2183 w 43875"/>
                    <a:gd name="connsiteY3" fmla="*/ 30987 h 42781"/>
                    <a:gd name="connsiteX4" fmla="*/ 12461 w 43875"/>
                    <a:gd name="connsiteY4" fmla="*/ 2262 h 42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75" h="42781">
                      <a:moveTo>
                        <a:pt x="12461" y="2262"/>
                      </a:moveTo>
                      <a:cubicBezTo>
                        <a:pt x="23392" y="-3004"/>
                        <a:pt x="36488" y="1237"/>
                        <a:pt x="41726" y="11742"/>
                      </a:cubicBezTo>
                      <a:cubicBezTo>
                        <a:pt x="46936" y="22247"/>
                        <a:pt x="42352" y="35115"/>
                        <a:pt x="31449" y="40467"/>
                      </a:cubicBezTo>
                      <a:cubicBezTo>
                        <a:pt x="20546" y="45819"/>
                        <a:pt x="7450" y="41577"/>
                        <a:pt x="2183" y="30987"/>
                      </a:cubicBezTo>
                      <a:cubicBezTo>
                        <a:pt x="-3083" y="20396"/>
                        <a:pt x="1500" y="7529"/>
                        <a:pt x="12461" y="2262"/>
                      </a:cubicBezTo>
                      <a:close/>
                    </a:path>
                  </a:pathLst>
                </a:custGeom>
                <a:grpFill/>
                <a:ln w="2845" cap="flat">
                  <a:noFill/>
                  <a:prstDash val="solid"/>
                  <a:miter/>
                </a:ln>
              </p:spPr>
              <p:txBody>
                <a:bodyPr rtlCol="0" anchor="ctr"/>
                <a:lstStyle/>
                <a:p>
                  <a:endParaRPr lang="en-US"/>
                </a:p>
              </p:txBody>
            </p:sp>
            <p:sp>
              <p:nvSpPr>
                <p:cNvPr id="853" name="Freeform: Shape 852">
                  <a:extLst>
                    <a:ext uri="{FF2B5EF4-FFF2-40B4-BE49-F238E27FC236}">
                      <a16:creationId xmlns:a16="http://schemas.microsoft.com/office/drawing/2014/main" id="{00B12EB9-194B-F06E-DFA1-87660D8937DE}"/>
                    </a:ext>
                  </a:extLst>
                </p:cNvPr>
                <p:cNvSpPr/>
                <p:nvPr/>
              </p:nvSpPr>
              <p:spPr>
                <a:xfrm>
                  <a:off x="5298631" y="2958451"/>
                  <a:ext cx="40646" cy="39814"/>
                </a:xfrm>
                <a:custGeom>
                  <a:avLst/>
                  <a:gdLst>
                    <a:gd name="connsiteX0" fmla="*/ 12394 w 40646"/>
                    <a:gd name="connsiteY0" fmla="*/ 1734 h 39814"/>
                    <a:gd name="connsiteX1" fmla="*/ 39041 w 40646"/>
                    <a:gd name="connsiteY1" fmla="*/ 11726 h 39814"/>
                    <a:gd name="connsiteX2" fmla="*/ 28280 w 40646"/>
                    <a:gd name="connsiteY2" fmla="*/ 38031 h 39814"/>
                    <a:gd name="connsiteX3" fmla="*/ 1633 w 40646"/>
                    <a:gd name="connsiteY3" fmla="*/ 28039 h 39814"/>
                    <a:gd name="connsiteX4" fmla="*/ 12394 w 40646"/>
                    <a:gd name="connsiteY4" fmla="*/ 1734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46" h="39814">
                      <a:moveTo>
                        <a:pt x="12394" y="1734"/>
                      </a:moveTo>
                      <a:cubicBezTo>
                        <a:pt x="22728" y="-2736"/>
                        <a:pt x="34657" y="1734"/>
                        <a:pt x="39041" y="11726"/>
                      </a:cubicBezTo>
                      <a:cubicBezTo>
                        <a:pt x="43396" y="21718"/>
                        <a:pt x="38585" y="33476"/>
                        <a:pt x="28280" y="38031"/>
                      </a:cubicBezTo>
                      <a:cubicBezTo>
                        <a:pt x="17974" y="42586"/>
                        <a:pt x="6046" y="38116"/>
                        <a:pt x="1633" y="28039"/>
                      </a:cubicBezTo>
                      <a:cubicBezTo>
                        <a:pt x="-2779" y="17961"/>
                        <a:pt x="2060" y="6203"/>
                        <a:pt x="12394" y="1734"/>
                      </a:cubicBezTo>
                      <a:close/>
                    </a:path>
                  </a:pathLst>
                </a:custGeom>
                <a:grpFill/>
                <a:ln w="2845" cap="flat">
                  <a:noFill/>
                  <a:prstDash val="solid"/>
                  <a:miter/>
                </a:ln>
              </p:spPr>
              <p:txBody>
                <a:bodyPr rtlCol="0" anchor="ctr"/>
                <a:lstStyle/>
                <a:p>
                  <a:endParaRPr lang="en-US"/>
                </a:p>
              </p:txBody>
            </p:sp>
            <p:sp>
              <p:nvSpPr>
                <p:cNvPr id="854" name="Freeform: Shape 853">
                  <a:extLst>
                    <a:ext uri="{FF2B5EF4-FFF2-40B4-BE49-F238E27FC236}">
                      <a16:creationId xmlns:a16="http://schemas.microsoft.com/office/drawing/2014/main" id="{25FB1CF6-8341-9FC4-9A18-69C97391E261}"/>
                    </a:ext>
                  </a:extLst>
                </p:cNvPr>
                <p:cNvSpPr/>
                <p:nvPr/>
              </p:nvSpPr>
              <p:spPr>
                <a:xfrm>
                  <a:off x="5205404" y="2730344"/>
                  <a:ext cx="37412" cy="36786"/>
                </a:xfrm>
                <a:custGeom>
                  <a:avLst/>
                  <a:gdLst>
                    <a:gd name="connsiteX0" fmla="*/ 12217 w 37412"/>
                    <a:gd name="connsiteY0" fmla="*/ 1297 h 36786"/>
                    <a:gd name="connsiteX1" fmla="*/ 36244 w 37412"/>
                    <a:gd name="connsiteY1" fmla="*/ 11574 h 36786"/>
                    <a:gd name="connsiteX2" fmla="*/ 25198 w 37412"/>
                    <a:gd name="connsiteY2" fmla="*/ 35459 h 36786"/>
                    <a:gd name="connsiteX3" fmla="*/ 1171 w 37412"/>
                    <a:gd name="connsiteY3" fmla="*/ 25182 h 36786"/>
                    <a:gd name="connsiteX4" fmla="*/ 12217 w 37412"/>
                    <a:gd name="connsiteY4" fmla="*/ 1297 h 367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12" h="36786">
                      <a:moveTo>
                        <a:pt x="12217" y="1297"/>
                      </a:moveTo>
                      <a:cubicBezTo>
                        <a:pt x="21925" y="-2432"/>
                        <a:pt x="32686" y="2151"/>
                        <a:pt x="36244" y="11574"/>
                      </a:cubicBezTo>
                      <a:cubicBezTo>
                        <a:pt x="39831" y="20969"/>
                        <a:pt x="34878" y="31673"/>
                        <a:pt x="25198" y="35459"/>
                      </a:cubicBezTo>
                      <a:cubicBezTo>
                        <a:pt x="15519" y="39245"/>
                        <a:pt x="4758" y="34662"/>
                        <a:pt x="1171" y="25182"/>
                      </a:cubicBezTo>
                      <a:cubicBezTo>
                        <a:pt x="-2416" y="15702"/>
                        <a:pt x="2509" y="5026"/>
                        <a:pt x="12217" y="1297"/>
                      </a:cubicBezTo>
                      <a:close/>
                    </a:path>
                  </a:pathLst>
                </a:custGeom>
                <a:grpFill/>
                <a:ln w="2845" cap="flat">
                  <a:noFill/>
                  <a:prstDash val="solid"/>
                  <a:miter/>
                </a:ln>
              </p:spPr>
              <p:txBody>
                <a:bodyPr rtlCol="0" anchor="ctr"/>
                <a:lstStyle/>
                <a:p>
                  <a:endParaRPr lang="en-US"/>
                </a:p>
              </p:txBody>
            </p:sp>
            <p:sp>
              <p:nvSpPr>
                <p:cNvPr id="855" name="Freeform: Shape 854">
                  <a:extLst>
                    <a:ext uri="{FF2B5EF4-FFF2-40B4-BE49-F238E27FC236}">
                      <a16:creationId xmlns:a16="http://schemas.microsoft.com/office/drawing/2014/main" id="{FCFB1155-28EB-0466-46AC-3582DB9B94CB}"/>
                    </a:ext>
                  </a:extLst>
                </p:cNvPr>
                <p:cNvSpPr/>
                <p:nvPr/>
              </p:nvSpPr>
              <p:spPr>
                <a:xfrm>
                  <a:off x="5121580" y="2498626"/>
                  <a:ext cx="34506" cy="33515"/>
                </a:xfrm>
                <a:custGeom>
                  <a:avLst/>
                  <a:gdLst>
                    <a:gd name="connsiteX0" fmla="*/ 11689 w 34506"/>
                    <a:gd name="connsiteY0" fmla="*/ 942 h 33515"/>
                    <a:gd name="connsiteX1" fmla="*/ 33581 w 34506"/>
                    <a:gd name="connsiteY1" fmla="*/ 11162 h 33515"/>
                    <a:gd name="connsiteX2" fmla="*/ 22820 w 34506"/>
                    <a:gd name="connsiteY2" fmla="*/ 32542 h 33515"/>
                    <a:gd name="connsiteX3" fmla="*/ 928 w 34506"/>
                    <a:gd name="connsiteY3" fmla="*/ 22322 h 33515"/>
                    <a:gd name="connsiteX4" fmla="*/ 11689 w 34506"/>
                    <a:gd name="connsiteY4" fmla="*/ 942 h 33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6" h="33515">
                      <a:moveTo>
                        <a:pt x="11689" y="942"/>
                      </a:moveTo>
                      <a:cubicBezTo>
                        <a:pt x="20714" y="-2104"/>
                        <a:pt x="30507" y="2480"/>
                        <a:pt x="33581" y="11162"/>
                      </a:cubicBezTo>
                      <a:cubicBezTo>
                        <a:pt x="36656" y="19845"/>
                        <a:pt x="31816" y="29411"/>
                        <a:pt x="22820" y="32542"/>
                      </a:cubicBezTo>
                      <a:cubicBezTo>
                        <a:pt x="13824" y="35645"/>
                        <a:pt x="4031" y="31090"/>
                        <a:pt x="928" y="22322"/>
                      </a:cubicBezTo>
                      <a:cubicBezTo>
                        <a:pt x="-2146" y="13582"/>
                        <a:pt x="2665" y="4017"/>
                        <a:pt x="11689" y="942"/>
                      </a:cubicBezTo>
                      <a:close/>
                    </a:path>
                  </a:pathLst>
                </a:custGeom>
                <a:grpFill/>
                <a:ln w="2845" cap="flat">
                  <a:noFill/>
                  <a:prstDash val="solid"/>
                  <a:miter/>
                </a:ln>
              </p:spPr>
              <p:txBody>
                <a:bodyPr rtlCol="0" anchor="ctr"/>
                <a:lstStyle/>
                <a:p>
                  <a:endParaRPr lang="en-US"/>
                </a:p>
              </p:txBody>
            </p:sp>
            <p:sp>
              <p:nvSpPr>
                <p:cNvPr id="856" name="Freeform: Shape 855">
                  <a:extLst>
                    <a:ext uri="{FF2B5EF4-FFF2-40B4-BE49-F238E27FC236}">
                      <a16:creationId xmlns:a16="http://schemas.microsoft.com/office/drawing/2014/main" id="{B4867F52-1F36-289C-0180-69795EA0DBB3}"/>
                    </a:ext>
                  </a:extLst>
                </p:cNvPr>
                <p:cNvSpPr/>
                <p:nvPr/>
              </p:nvSpPr>
              <p:spPr>
                <a:xfrm>
                  <a:off x="5048046" y="2263342"/>
                  <a:ext cx="31266" cy="30480"/>
                </a:xfrm>
                <a:custGeom>
                  <a:avLst/>
                  <a:gdLst>
                    <a:gd name="connsiteX0" fmla="*/ 11292 w 31266"/>
                    <a:gd name="connsiteY0" fmla="*/ 652 h 30480"/>
                    <a:gd name="connsiteX1" fmla="*/ 30650 w 31266"/>
                    <a:gd name="connsiteY1" fmla="*/ 10786 h 30480"/>
                    <a:gd name="connsiteX2" fmla="*/ 19974 w 31266"/>
                    <a:gd name="connsiteY2" fmla="*/ 29803 h 30480"/>
                    <a:gd name="connsiteX3" fmla="*/ 616 w 31266"/>
                    <a:gd name="connsiteY3" fmla="*/ 19669 h 30480"/>
                    <a:gd name="connsiteX4" fmla="*/ 11292 w 31266"/>
                    <a:gd name="connsiteY4" fmla="*/ 652 h 3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66" h="30480">
                      <a:moveTo>
                        <a:pt x="11292" y="652"/>
                      </a:moveTo>
                      <a:cubicBezTo>
                        <a:pt x="19604" y="-1768"/>
                        <a:pt x="28259" y="2758"/>
                        <a:pt x="30650" y="10786"/>
                      </a:cubicBezTo>
                      <a:cubicBezTo>
                        <a:pt x="33041" y="18815"/>
                        <a:pt x="28259" y="27326"/>
                        <a:pt x="19974" y="29803"/>
                      </a:cubicBezTo>
                      <a:cubicBezTo>
                        <a:pt x="11690" y="32280"/>
                        <a:pt x="3007" y="27753"/>
                        <a:pt x="616" y="19669"/>
                      </a:cubicBezTo>
                      <a:cubicBezTo>
                        <a:pt x="-1775" y="11583"/>
                        <a:pt x="3007" y="3071"/>
                        <a:pt x="11292" y="652"/>
                      </a:cubicBezTo>
                      <a:close/>
                    </a:path>
                  </a:pathLst>
                </a:custGeom>
                <a:grpFill/>
                <a:ln w="2845" cap="flat">
                  <a:noFill/>
                  <a:prstDash val="solid"/>
                  <a:miter/>
                </a:ln>
              </p:spPr>
              <p:txBody>
                <a:bodyPr rtlCol="0" anchor="ctr"/>
                <a:lstStyle/>
                <a:p>
                  <a:endParaRPr lang="en-US"/>
                </a:p>
              </p:txBody>
            </p:sp>
            <p:sp>
              <p:nvSpPr>
                <p:cNvPr id="857" name="Freeform: Shape 856">
                  <a:extLst>
                    <a:ext uri="{FF2B5EF4-FFF2-40B4-BE49-F238E27FC236}">
                      <a16:creationId xmlns:a16="http://schemas.microsoft.com/office/drawing/2014/main" id="{0DD21CEE-2847-9239-9F06-57A893325BB0}"/>
                    </a:ext>
                  </a:extLst>
                </p:cNvPr>
                <p:cNvSpPr/>
                <p:nvPr/>
              </p:nvSpPr>
              <p:spPr>
                <a:xfrm>
                  <a:off x="4983940" y="2025253"/>
                  <a:ext cx="28096" cy="27437"/>
                </a:xfrm>
                <a:custGeom>
                  <a:avLst/>
                  <a:gdLst>
                    <a:gd name="connsiteX0" fmla="*/ 10803 w 28096"/>
                    <a:gd name="connsiteY0" fmla="*/ 433 h 27437"/>
                    <a:gd name="connsiteX1" fmla="*/ 27713 w 28096"/>
                    <a:gd name="connsiteY1" fmla="*/ 10283 h 27437"/>
                    <a:gd name="connsiteX2" fmla="*/ 17294 w 28096"/>
                    <a:gd name="connsiteY2" fmla="*/ 26994 h 27437"/>
                    <a:gd name="connsiteX3" fmla="*/ 384 w 28096"/>
                    <a:gd name="connsiteY3" fmla="*/ 17144 h 27437"/>
                    <a:gd name="connsiteX4" fmla="*/ 10803 w 28096"/>
                    <a:gd name="connsiteY4" fmla="*/ 433 h 27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6" h="27437">
                      <a:moveTo>
                        <a:pt x="10803" y="433"/>
                      </a:moveTo>
                      <a:cubicBezTo>
                        <a:pt x="18347" y="-1446"/>
                        <a:pt x="25920" y="2967"/>
                        <a:pt x="27713" y="10283"/>
                      </a:cubicBezTo>
                      <a:cubicBezTo>
                        <a:pt x="29507" y="17599"/>
                        <a:pt x="24838" y="25086"/>
                        <a:pt x="17294" y="26994"/>
                      </a:cubicBezTo>
                      <a:cubicBezTo>
                        <a:pt x="9750" y="28901"/>
                        <a:pt x="2177" y="24489"/>
                        <a:pt x="384" y="17144"/>
                      </a:cubicBezTo>
                      <a:cubicBezTo>
                        <a:pt x="-1410" y="9799"/>
                        <a:pt x="3259" y="2312"/>
                        <a:pt x="10803" y="433"/>
                      </a:cubicBezTo>
                      <a:close/>
                    </a:path>
                  </a:pathLst>
                </a:custGeom>
                <a:grpFill/>
                <a:ln w="2845" cap="flat">
                  <a:noFill/>
                  <a:prstDash val="solid"/>
                  <a:miter/>
                </a:ln>
              </p:spPr>
              <p:txBody>
                <a:bodyPr rtlCol="0" anchor="ctr"/>
                <a:lstStyle/>
                <a:p>
                  <a:endParaRPr lang="en-US"/>
                </a:p>
              </p:txBody>
            </p:sp>
            <p:sp>
              <p:nvSpPr>
                <p:cNvPr id="858" name="Freeform: Shape 857">
                  <a:extLst>
                    <a:ext uri="{FF2B5EF4-FFF2-40B4-BE49-F238E27FC236}">
                      <a16:creationId xmlns:a16="http://schemas.microsoft.com/office/drawing/2014/main" id="{4EEF1846-4A38-A4D6-412B-B5C857467E97}"/>
                    </a:ext>
                  </a:extLst>
                </p:cNvPr>
                <p:cNvSpPr/>
                <p:nvPr/>
              </p:nvSpPr>
              <p:spPr>
                <a:xfrm>
                  <a:off x="4929764" y="1784719"/>
                  <a:ext cx="25024" cy="24260"/>
                </a:xfrm>
                <a:custGeom>
                  <a:avLst/>
                  <a:gdLst>
                    <a:gd name="connsiteX0" fmla="*/ 9922 w 25024"/>
                    <a:gd name="connsiteY0" fmla="*/ 268 h 24260"/>
                    <a:gd name="connsiteX1" fmla="*/ 24754 w 25024"/>
                    <a:gd name="connsiteY1" fmla="*/ 9577 h 24260"/>
                    <a:gd name="connsiteX2" fmla="*/ 15103 w 25024"/>
                    <a:gd name="connsiteY2" fmla="*/ 23982 h 24260"/>
                    <a:gd name="connsiteX3" fmla="*/ 271 w 25024"/>
                    <a:gd name="connsiteY3" fmla="*/ 14673 h 24260"/>
                    <a:gd name="connsiteX4" fmla="*/ 9922 w 25024"/>
                    <a:gd name="connsiteY4" fmla="*/ 268 h 24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4" h="24260">
                      <a:moveTo>
                        <a:pt x="9922" y="268"/>
                      </a:moveTo>
                      <a:cubicBezTo>
                        <a:pt x="16697" y="-1127"/>
                        <a:pt x="23330" y="3058"/>
                        <a:pt x="24754" y="9577"/>
                      </a:cubicBezTo>
                      <a:cubicBezTo>
                        <a:pt x="26177" y="16125"/>
                        <a:pt x="21850" y="22559"/>
                        <a:pt x="15103" y="23982"/>
                      </a:cubicBezTo>
                      <a:cubicBezTo>
                        <a:pt x="8356" y="25406"/>
                        <a:pt x="1694" y="21221"/>
                        <a:pt x="271" y="14673"/>
                      </a:cubicBezTo>
                      <a:cubicBezTo>
                        <a:pt x="-1152" y="8097"/>
                        <a:pt x="3175" y="1663"/>
                        <a:pt x="9922" y="268"/>
                      </a:cubicBezTo>
                      <a:close/>
                    </a:path>
                  </a:pathLst>
                </a:custGeom>
                <a:grpFill/>
                <a:ln w="2845" cap="flat">
                  <a:noFill/>
                  <a:prstDash val="solid"/>
                  <a:miter/>
                </a:ln>
              </p:spPr>
              <p:txBody>
                <a:bodyPr rtlCol="0" anchor="ctr"/>
                <a:lstStyle/>
                <a:p>
                  <a:endParaRPr lang="en-US"/>
                </a:p>
              </p:txBody>
            </p:sp>
            <p:sp>
              <p:nvSpPr>
                <p:cNvPr id="859" name="Freeform: Shape 858">
                  <a:extLst>
                    <a:ext uri="{FF2B5EF4-FFF2-40B4-BE49-F238E27FC236}">
                      <a16:creationId xmlns:a16="http://schemas.microsoft.com/office/drawing/2014/main" id="{30FDDAE0-ADB3-CA36-5E33-27A43591D1B9}"/>
                    </a:ext>
                  </a:extLst>
                </p:cNvPr>
                <p:cNvSpPr/>
                <p:nvPr/>
              </p:nvSpPr>
              <p:spPr>
                <a:xfrm>
                  <a:off x="4886051" y="1541976"/>
                  <a:ext cx="21863" cy="21227"/>
                </a:xfrm>
                <a:custGeom>
                  <a:avLst/>
                  <a:gdLst>
                    <a:gd name="connsiteX0" fmla="*/ 9195 w 21863"/>
                    <a:gd name="connsiteY0" fmla="*/ 148 h 21227"/>
                    <a:gd name="connsiteX1" fmla="*/ 21721 w 21863"/>
                    <a:gd name="connsiteY1" fmla="*/ 8831 h 21227"/>
                    <a:gd name="connsiteX2" fmla="*/ 12668 w 21863"/>
                    <a:gd name="connsiteY2" fmla="*/ 21072 h 21227"/>
                    <a:gd name="connsiteX3" fmla="*/ 142 w 21863"/>
                    <a:gd name="connsiteY3" fmla="*/ 12390 h 21227"/>
                    <a:gd name="connsiteX4" fmla="*/ 9195 w 21863"/>
                    <a:gd name="connsiteY4" fmla="*/ 148 h 21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63" h="21227">
                      <a:moveTo>
                        <a:pt x="9195" y="148"/>
                      </a:moveTo>
                      <a:cubicBezTo>
                        <a:pt x="15145" y="-820"/>
                        <a:pt x="20753" y="3052"/>
                        <a:pt x="21721" y="8831"/>
                      </a:cubicBezTo>
                      <a:cubicBezTo>
                        <a:pt x="22689" y="14610"/>
                        <a:pt x="18618" y="20076"/>
                        <a:pt x="12668" y="21072"/>
                      </a:cubicBezTo>
                      <a:cubicBezTo>
                        <a:pt x="6719" y="22069"/>
                        <a:pt x="1110" y="18169"/>
                        <a:pt x="142" y="12390"/>
                      </a:cubicBezTo>
                      <a:cubicBezTo>
                        <a:pt x="-826" y="6582"/>
                        <a:pt x="3245" y="1116"/>
                        <a:pt x="9195" y="148"/>
                      </a:cubicBezTo>
                      <a:close/>
                    </a:path>
                  </a:pathLst>
                </a:custGeom>
                <a:grpFill/>
                <a:ln w="2845" cap="flat">
                  <a:noFill/>
                  <a:prstDash val="solid"/>
                  <a:miter/>
                </a:ln>
              </p:spPr>
              <p:txBody>
                <a:bodyPr rtlCol="0" anchor="ctr"/>
                <a:lstStyle/>
                <a:p>
                  <a:endParaRPr lang="en-US"/>
                </a:p>
              </p:txBody>
            </p:sp>
            <p:sp>
              <p:nvSpPr>
                <p:cNvPr id="860" name="Freeform: Shape 859">
                  <a:extLst>
                    <a:ext uri="{FF2B5EF4-FFF2-40B4-BE49-F238E27FC236}">
                      <a16:creationId xmlns:a16="http://schemas.microsoft.com/office/drawing/2014/main" id="{2ED19553-8264-7D62-7C7B-D5A7F9374D0C}"/>
                    </a:ext>
                  </a:extLst>
                </p:cNvPr>
                <p:cNvSpPr/>
                <p:nvPr/>
              </p:nvSpPr>
              <p:spPr>
                <a:xfrm>
                  <a:off x="4851917" y="1297624"/>
                  <a:ext cx="18676" cy="18199"/>
                </a:xfrm>
                <a:custGeom>
                  <a:avLst/>
                  <a:gdLst>
                    <a:gd name="connsiteX0" fmla="*/ 8314 w 18676"/>
                    <a:gd name="connsiteY0" fmla="*/ 72 h 18199"/>
                    <a:gd name="connsiteX1" fmla="*/ 18619 w 18676"/>
                    <a:gd name="connsiteY1" fmla="*/ 7958 h 18199"/>
                    <a:gd name="connsiteX2" fmla="*/ 10363 w 18676"/>
                    <a:gd name="connsiteY2" fmla="*/ 18121 h 18199"/>
                    <a:gd name="connsiteX3" fmla="*/ 58 w 18676"/>
                    <a:gd name="connsiteY3" fmla="*/ 10235 h 18199"/>
                    <a:gd name="connsiteX4" fmla="*/ 8314 w 18676"/>
                    <a:gd name="connsiteY4" fmla="*/ 72 h 1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76" h="18199">
                      <a:moveTo>
                        <a:pt x="8314" y="72"/>
                      </a:moveTo>
                      <a:cubicBezTo>
                        <a:pt x="13438" y="-554"/>
                        <a:pt x="18050" y="2976"/>
                        <a:pt x="18619" y="7958"/>
                      </a:cubicBezTo>
                      <a:cubicBezTo>
                        <a:pt x="19189" y="12940"/>
                        <a:pt x="15488" y="17495"/>
                        <a:pt x="10363" y="18121"/>
                      </a:cubicBezTo>
                      <a:cubicBezTo>
                        <a:pt x="5239" y="18776"/>
                        <a:pt x="627" y="15246"/>
                        <a:pt x="58" y="10235"/>
                      </a:cubicBezTo>
                      <a:cubicBezTo>
                        <a:pt x="-512" y="5253"/>
                        <a:pt x="3189" y="698"/>
                        <a:pt x="8314" y="72"/>
                      </a:cubicBezTo>
                      <a:close/>
                    </a:path>
                  </a:pathLst>
                </a:custGeom>
                <a:grpFill/>
                <a:ln w="2845" cap="flat">
                  <a:noFill/>
                  <a:prstDash val="solid"/>
                  <a:miter/>
                </a:ln>
              </p:spPr>
              <p:txBody>
                <a:bodyPr rtlCol="0" anchor="ctr"/>
                <a:lstStyle/>
                <a:p>
                  <a:endParaRPr lang="en-US"/>
                </a:p>
              </p:txBody>
            </p:sp>
            <p:sp>
              <p:nvSpPr>
                <p:cNvPr id="861" name="Freeform: Shape 860">
                  <a:extLst>
                    <a:ext uri="{FF2B5EF4-FFF2-40B4-BE49-F238E27FC236}">
                      <a16:creationId xmlns:a16="http://schemas.microsoft.com/office/drawing/2014/main" id="{91D54724-7C9E-3D4C-4904-ECEA58E58EBB}"/>
                    </a:ext>
                  </a:extLst>
                </p:cNvPr>
                <p:cNvSpPr/>
                <p:nvPr/>
              </p:nvSpPr>
              <p:spPr>
                <a:xfrm>
                  <a:off x="4828231" y="1052018"/>
                  <a:ext cx="15574" cy="15087"/>
                </a:xfrm>
                <a:custGeom>
                  <a:avLst/>
                  <a:gdLst>
                    <a:gd name="connsiteX0" fmla="*/ 7118 w 15574"/>
                    <a:gd name="connsiteY0" fmla="*/ 26 h 15087"/>
                    <a:gd name="connsiteX1" fmla="*/ 15545 w 15574"/>
                    <a:gd name="connsiteY1" fmla="*/ 6915 h 15087"/>
                    <a:gd name="connsiteX2" fmla="*/ 8456 w 15574"/>
                    <a:gd name="connsiteY2" fmla="*/ 15057 h 15087"/>
                    <a:gd name="connsiteX3" fmla="*/ 29 w 15574"/>
                    <a:gd name="connsiteY3" fmla="*/ 8168 h 15087"/>
                    <a:gd name="connsiteX4" fmla="*/ 7118 w 15574"/>
                    <a:gd name="connsiteY4" fmla="*/ 26 h 15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74" h="15087">
                      <a:moveTo>
                        <a:pt x="7118" y="26"/>
                      </a:moveTo>
                      <a:cubicBezTo>
                        <a:pt x="11388" y="-316"/>
                        <a:pt x="15175" y="2759"/>
                        <a:pt x="15545" y="6915"/>
                      </a:cubicBezTo>
                      <a:cubicBezTo>
                        <a:pt x="15915" y="11072"/>
                        <a:pt x="12755" y="14716"/>
                        <a:pt x="8456" y="15057"/>
                      </a:cubicBezTo>
                      <a:cubicBezTo>
                        <a:pt x="4186" y="15427"/>
                        <a:pt x="400" y="12324"/>
                        <a:pt x="29" y="8168"/>
                      </a:cubicBezTo>
                      <a:cubicBezTo>
                        <a:pt x="-341" y="4012"/>
                        <a:pt x="2819" y="368"/>
                        <a:pt x="7118" y="26"/>
                      </a:cubicBezTo>
                      <a:close/>
                    </a:path>
                  </a:pathLst>
                </a:custGeom>
                <a:grpFill/>
                <a:ln w="2845" cap="flat">
                  <a:noFill/>
                  <a:prstDash val="solid"/>
                  <a:miter/>
                </a:ln>
              </p:spPr>
              <p:txBody>
                <a:bodyPr rtlCol="0" anchor="ctr"/>
                <a:lstStyle/>
                <a:p>
                  <a:endParaRPr lang="en-US"/>
                </a:p>
              </p:txBody>
            </p:sp>
            <p:sp>
              <p:nvSpPr>
                <p:cNvPr id="862" name="Freeform: Shape 861">
                  <a:extLst>
                    <a:ext uri="{FF2B5EF4-FFF2-40B4-BE49-F238E27FC236}">
                      <a16:creationId xmlns:a16="http://schemas.microsoft.com/office/drawing/2014/main" id="{B379DFFD-FE3B-F218-C325-0AAAA53F3734}"/>
                    </a:ext>
                  </a:extLst>
                </p:cNvPr>
                <p:cNvSpPr/>
                <p:nvPr/>
              </p:nvSpPr>
              <p:spPr>
                <a:xfrm>
                  <a:off x="4814707" y="805560"/>
                  <a:ext cx="12362" cy="12024"/>
                </a:xfrm>
                <a:custGeom>
                  <a:avLst/>
                  <a:gdLst>
                    <a:gd name="connsiteX0" fmla="*/ 5953 w 12362"/>
                    <a:gd name="connsiteY0" fmla="*/ 6 h 12024"/>
                    <a:gd name="connsiteX1" fmla="*/ 12359 w 12362"/>
                    <a:gd name="connsiteY1" fmla="*/ 5756 h 12024"/>
                    <a:gd name="connsiteX2" fmla="*/ 6409 w 12362"/>
                    <a:gd name="connsiteY2" fmla="*/ 12019 h 12024"/>
                    <a:gd name="connsiteX3" fmla="*/ 4 w 12362"/>
                    <a:gd name="connsiteY3" fmla="*/ 6269 h 12024"/>
                    <a:gd name="connsiteX4" fmla="*/ 5953 w 12362"/>
                    <a:gd name="connsiteY4" fmla="*/ 6 h 1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2" h="12024">
                      <a:moveTo>
                        <a:pt x="5953" y="6"/>
                      </a:moveTo>
                      <a:cubicBezTo>
                        <a:pt x="9370" y="-137"/>
                        <a:pt x="12245" y="2454"/>
                        <a:pt x="12359" y="5756"/>
                      </a:cubicBezTo>
                      <a:cubicBezTo>
                        <a:pt x="12472" y="9058"/>
                        <a:pt x="9825" y="11877"/>
                        <a:pt x="6409" y="12019"/>
                      </a:cubicBezTo>
                      <a:cubicBezTo>
                        <a:pt x="2993" y="12162"/>
                        <a:pt x="117" y="9599"/>
                        <a:pt x="4" y="6269"/>
                      </a:cubicBezTo>
                      <a:cubicBezTo>
                        <a:pt x="-110" y="2938"/>
                        <a:pt x="2537" y="148"/>
                        <a:pt x="5953" y="6"/>
                      </a:cubicBezTo>
                      <a:close/>
                    </a:path>
                  </a:pathLst>
                </a:custGeom>
                <a:grpFill/>
                <a:ln w="2845" cap="flat">
                  <a:noFill/>
                  <a:prstDash val="solid"/>
                  <a:miter/>
                </a:ln>
              </p:spPr>
              <p:txBody>
                <a:bodyPr rtlCol="0" anchor="ctr"/>
                <a:lstStyle/>
                <a:p>
                  <a:endParaRPr lang="en-US"/>
                </a:p>
              </p:txBody>
            </p:sp>
            <p:sp>
              <p:nvSpPr>
                <p:cNvPr id="863" name="Freeform: Shape 862">
                  <a:extLst>
                    <a:ext uri="{FF2B5EF4-FFF2-40B4-BE49-F238E27FC236}">
                      <a16:creationId xmlns:a16="http://schemas.microsoft.com/office/drawing/2014/main" id="{3581EC07-8040-91DD-C221-8D3561AD7A42}"/>
                    </a:ext>
                  </a:extLst>
                </p:cNvPr>
                <p:cNvSpPr/>
                <p:nvPr/>
              </p:nvSpPr>
              <p:spPr>
                <a:xfrm>
                  <a:off x="4810696" y="558717"/>
                  <a:ext cx="9224" cy="8939"/>
                </a:xfrm>
                <a:custGeom>
                  <a:avLst/>
                  <a:gdLst>
                    <a:gd name="connsiteX0" fmla="*/ 4555 w 9224"/>
                    <a:gd name="connsiteY0" fmla="*/ 0 h 8939"/>
                    <a:gd name="connsiteX1" fmla="*/ 9224 w 9224"/>
                    <a:gd name="connsiteY1" fmla="*/ 4470 h 8939"/>
                    <a:gd name="connsiteX2" fmla="*/ 4669 w 9224"/>
                    <a:gd name="connsiteY2" fmla="*/ 8939 h 8939"/>
                    <a:gd name="connsiteX3" fmla="*/ 0 w 9224"/>
                    <a:gd name="connsiteY3" fmla="*/ 4470 h 8939"/>
                    <a:gd name="connsiteX4" fmla="*/ 4555 w 9224"/>
                    <a:gd name="connsiteY4" fmla="*/ 0 h 8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4" h="8939">
                      <a:moveTo>
                        <a:pt x="4555" y="0"/>
                      </a:moveTo>
                      <a:cubicBezTo>
                        <a:pt x="7117" y="0"/>
                        <a:pt x="9195" y="1993"/>
                        <a:pt x="9224" y="4470"/>
                      </a:cubicBezTo>
                      <a:cubicBezTo>
                        <a:pt x="9252" y="6946"/>
                        <a:pt x="7203" y="8939"/>
                        <a:pt x="4669" y="8939"/>
                      </a:cubicBezTo>
                      <a:cubicBezTo>
                        <a:pt x="2135" y="8939"/>
                        <a:pt x="29" y="6946"/>
                        <a:pt x="0" y="4470"/>
                      </a:cubicBezTo>
                      <a:cubicBezTo>
                        <a:pt x="-28" y="1993"/>
                        <a:pt x="2022" y="0"/>
                        <a:pt x="4555" y="0"/>
                      </a:cubicBezTo>
                      <a:close/>
                    </a:path>
                  </a:pathLst>
                </a:custGeom>
                <a:grpFill/>
                <a:ln w="2845" cap="flat">
                  <a:noFill/>
                  <a:prstDash val="solid"/>
                  <a:miter/>
                </a:ln>
              </p:spPr>
              <p:txBody>
                <a:bodyPr rtlCol="0" anchor="ctr"/>
                <a:lstStyle/>
                <a:p>
                  <a:endParaRPr lang="en-US"/>
                </a:p>
              </p:txBody>
            </p:sp>
          </p:grpSp>
          <p:grpSp>
            <p:nvGrpSpPr>
              <p:cNvPr id="741" name="Graphic 9">
                <a:extLst>
                  <a:ext uri="{FF2B5EF4-FFF2-40B4-BE49-F238E27FC236}">
                    <a16:creationId xmlns:a16="http://schemas.microsoft.com/office/drawing/2014/main" id="{0BC493A5-3BAC-7636-D41C-32496C6EF6A5}"/>
                  </a:ext>
                </a:extLst>
              </p:cNvPr>
              <p:cNvGrpSpPr/>
              <p:nvPr/>
            </p:nvGrpSpPr>
            <p:grpSpPr>
              <a:xfrm>
                <a:off x="4568488" y="558347"/>
                <a:ext cx="7593858" cy="6358471"/>
                <a:chOff x="4568488" y="558347"/>
                <a:chExt cx="7593858" cy="6358471"/>
              </a:xfrm>
              <a:grpFill/>
            </p:grpSpPr>
            <p:sp>
              <p:nvSpPr>
                <p:cNvPr id="776" name="Freeform: Shape 775">
                  <a:extLst>
                    <a:ext uri="{FF2B5EF4-FFF2-40B4-BE49-F238E27FC236}">
                      <a16:creationId xmlns:a16="http://schemas.microsoft.com/office/drawing/2014/main" id="{811130D0-0D1D-896E-05A9-279868C06E7F}"/>
                    </a:ext>
                  </a:extLst>
                </p:cNvPr>
                <p:cNvSpPr/>
                <p:nvPr/>
              </p:nvSpPr>
              <p:spPr>
                <a:xfrm>
                  <a:off x="12015764" y="6655838"/>
                  <a:ext cx="146582" cy="150527"/>
                </a:xfrm>
                <a:custGeom>
                  <a:avLst/>
                  <a:gdLst>
                    <a:gd name="connsiteX0" fmla="*/ 1299 w 146582"/>
                    <a:gd name="connsiteY0" fmla="*/ 89000 h 150527"/>
                    <a:gd name="connsiteX1" fmla="*/ 58605 w 146582"/>
                    <a:gd name="connsiteY1" fmla="*/ 1261 h 150527"/>
                    <a:gd name="connsiteX2" fmla="*/ 113236 w 146582"/>
                    <a:gd name="connsiteY2" fmla="*/ 13104 h 150527"/>
                    <a:gd name="connsiteX3" fmla="*/ 144921 w 146582"/>
                    <a:gd name="connsiteY3" fmla="*/ 60760 h 150527"/>
                    <a:gd name="connsiteX4" fmla="*/ 134701 w 146582"/>
                    <a:gd name="connsiteY4" fmla="*/ 117554 h 150527"/>
                    <a:gd name="connsiteX5" fmla="*/ 87728 w 146582"/>
                    <a:gd name="connsiteY5" fmla="*/ 149210 h 150527"/>
                    <a:gd name="connsiteX6" fmla="*/ 1242 w 146582"/>
                    <a:gd name="connsiteY6" fmla="*/ 89000 h 15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582" h="150527">
                      <a:moveTo>
                        <a:pt x="1299" y="89000"/>
                      </a:moveTo>
                      <a:cubicBezTo>
                        <a:pt x="-6189" y="48035"/>
                        <a:pt x="19461" y="8748"/>
                        <a:pt x="58605" y="1261"/>
                      </a:cubicBezTo>
                      <a:cubicBezTo>
                        <a:pt x="78191" y="-2554"/>
                        <a:pt x="97663" y="2542"/>
                        <a:pt x="113236" y="13104"/>
                      </a:cubicBezTo>
                      <a:cubicBezTo>
                        <a:pt x="128808" y="23666"/>
                        <a:pt x="140651" y="40376"/>
                        <a:pt x="144921" y="60760"/>
                      </a:cubicBezTo>
                      <a:cubicBezTo>
                        <a:pt x="149191" y="81143"/>
                        <a:pt x="145035" y="101327"/>
                        <a:pt x="134701" y="117554"/>
                      </a:cubicBezTo>
                      <a:cubicBezTo>
                        <a:pt x="124395" y="133752"/>
                        <a:pt x="107827" y="145282"/>
                        <a:pt x="87728" y="149210"/>
                      </a:cubicBezTo>
                      <a:cubicBezTo>
                        <a:pt x="47446" y="156926"/>
                        <a:pt x="8729" y="129966"/>
                        <a:pt x="1242" y="89000"/>
                      </a:cubicBezTo>
                      <a:close/>
                    </a:path>
                  </a:pathLst>
                </a:custGeom>
                <a:grpFill/>
                <a:ln w="2845" cap="flat">
                  <a:noFill/>
                  <a:prstDash val="solid"/>
                  <a:miter/>
                </a:ln>
              </p:spPr>
              <p:txBody>
                <a:bodyPr rtlCol="0" anchor="ctr"/>
                <a:lstStyle/>
                <a:p>
                  <a:endParaRPr lang="en-US"/>
                </a:p>
              </p:txBody>
            </p:sp>
            <p:sp>
              <p:nvSpPr>
                <p:cNvPr id="777" name="Freeform: Shape 776">
                  <a:extLst>
                    <a:ext uri="{FF2B5EF4-FFF2-40B4-BE49-F238E27FC236}">
                      <a16:creationId xmlns:a16="http://schemas.microsoft.com/office/drawing/2014/main" id="{35E7D4E5-0D20-D918-A019-582C92D1E0E4}"/>
                    </a:ext>
                  </a:extLst>
                </p:cNvPr>
                <p:cNvSpPr/>
                <p:nvPr/>
              </p:nvSpPr>
              <p:spPr>
                <a:xfrm>
                  <a:off x="11762892" y="6702239"/>
                  <a:ext cx="143343" cy="147637"/>
                </a:xfrm>
                <a:custGeom>
                  <a:avLst/>
                  <a:gdLst>
                    <a:gd name="connsiteX0" fmla="*/ 774 w 143343"/>
                    <a:gd name="connsiteY0" fmla="*/ 84020 h 147637"/>
                    <a:gd name="connsiteX1" fmla="*/ 13983 w 143343"/>
                    <a:gd name="connsiteY1" fmla="*/ 29503 h 147637"/>
                    <a:gd name="connsiteX2" fmla="*/ 33996 w 143343"/>
                    <a:gd name="connsiteY2" fmla="*/ 10743 h 147637"/>
                    <a:gd name="connsiteX3" fmla="*/ 60387 w 143343"/>
                    <a:gd name="connsiteY3" fmla="*/ 922 h 147637"/>
                    <a:gd name="connsiteX4" fmla="*/ 142290 w 143343"/>
                    <a:gd name="connsiteY4" fmla="*/ 62100 h 147637"/>
                    <a:gd name="connsiteX5" fmla="*/ 82905 w 143343"/>
                    <a:gd name="connsiteY5" fmla="*/ 146708 h 147637"/>
                    <a:gd name="connsiteX6" fmla="*/ 54152 w 143343"/>
                    <a:gd name="connsiteY6" fmla="*/ 145170 h 147637"/>
                    <a:gd name="connsiteX7" fmla="*/ 29071 w 143343"/>
                    <a:gd name="connsiteY7" fmla="*/ 132729 h 147637"/>
                    <a:gd name="connsiteX8" fmla="*/ 746 w 143343"/>
                    <a:gd name="connsiteY8" fmla="*/ 84020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43" h="147637">
                      <a:moveTo>
                        <a:pt x="774" y="84020"/>
                      </a:moveTo>
                      <a:cubicBezTo>
                        <a:pt x="-2101" y="63865"/>
                        <a:pt x="3194" y="44506"/>
                        <a:pt x="13983" y="29503"/>
                      </a:cubicBezTo>
                      <a:cubicBezTo>
                        <a:pt x="19393" y="22017"/>
                        <a:pt x="26168" y="15611"/>
                        <a:pt x="33996" y="10743"/>
                      </a:cubicBezTo>
                      <a:cubicBezTo>
                        <a:pt x="41825" y="5875"/>
                        <a:pt x="50765" y="2601"/>
                        <a:pt x="60387" y="922"/>
                      </a:cubicBezTo>
                      <a:cubicBezTo>
                        <a:pt x="98847" y="-5455"/>
                        <a:pt x="135542" y="21931"/>
                        <a:pt x="142290" y="62100"/>
                      </a:cubicBezTo>
                      <a:cubicBezTo>
                        <a:pt x="149065" y="102268"/>
                        <a:pt x="122476" y="140160"/>
                        <a:pt x="82905" y="146708"/>
                      </a:cubicBezTo>
                      <a:cubicBezTo>
                        <a:pt x="73055" y="148444"/>
                        <a:pt x="63290" y="147647"/>
                        <a:pt x="54152" y="145170"/>
                      </a:cubicBezTo>
                      <a:cubicBezTo>
                        <a:pt x="45014" y="142693"/>
                        <a:pt x="36502" y="138423"/>
                        <a:pt x="29071" y="132729"/>
                      </a:cubicBezTo>
                      <a:cubicBezTo>
                        <a:pt x="14183" y="121342"/>
                        <a:pt x="3621" y="104204"/>
                        <a:pt x="746" y="84020"/>
                      </a:cubicBezTo>
                      <a:close/>
                    </a:path>
                  </a:pathLst>
                </a:custGeom>
                <a:grpFill/>
                <a:ln w="2845" cap="flat">
                  <a:noFill/>
                  <a:prstDash val="solid"/>
                  <a:miter/>
                </a:ln>
              </p:spPr>
              <p:txBody>
                <a:bodyPr rtlCol="0" anchor="ctr"/>
                <a:lstStyle/>
                <a:p>
                  <a:endParaRPr lang="en-US"/>
                </a:p>
              </p:txBody>
            </p:sp>
            <p:sp>
              <p:nvSpPr>
                <p:cNvPr id="778" name="Freeform: Shape 777">
                  <a:extLst>
                    <a:ext uri="{FF2B5EF4-FFF2-40B4-BE49-F238E27FC236}">
                      <a16:creationId xmlns:a16="http://schemas.microsoft.com/office/drawing/2014/main" id="{B3847522-6FBD-D872-2118-DA530A077106}"/>
                    </a:ext>
                  </a:extLst>
                </p:cNvPr>
                <p:cNvSpPr/>
                <p:nvPr/>
              </p:nvSpPr>
              <p:spPr>
                <a:xfrm>
                  <a:off x="11508440" y="6737828"/>
                  <a:ext cx="140056" cy="144227"/>
                </a:xfrm>
                <a:custGeom>
                  <a:avLst/>
                  <a:gdLst>
                    <a:gd name="connsiteX0" fmla="*/ 378 w 140056"/>
                    <a:gd name="connsiteY0" fmla="*/ 80060 h 144227"/>
                    <a:gd name="connsiteX1" fmla="*/ 61842 w 140056"/>
                    <a:gd name="connsiteY1" fmla="*/ 434 h 144227"/>
                    <a:gd name="connsiteX2" fmla="*/ 139474 w 140056"/>
                    <a:gd name="connsiteY2" fmla="*/ 64146 h 144227"/>
                    <a:gd name="connsiteX3" fmla="*/ 78011 w 140056"/>
                    <a:gd name="connsiteY3" fmla="*/ 143772 h 144227"/>
                    <a:gd name="connsiteX4" fmla="*/ 378 w 140056"/>
                    <a:gd name="connsiteY4" fmla="*/ 80060 h 144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56" h="144227">
                      <a:moveTo>
                        <a:pt x="378" y="80060"/>
                      </a:moveTo>
                      <a:cubicBezTo>
                        <a:pt x="-3579" y="40432"/>
                        <a:pt x="23950" y="4790"/>
                        <a:pt x="61842" y="434"/>
                      </a:cubicBezTo>
                      <a:cubicBezTo>
                        <a:pt x="99732" y="-3893"/>
                        <a:pt x="134492" y="24632"/>
                        <a:pt x="139474" y="64146"/>
                      </a:cubicBezTo>
                      <a:cubicBezTo>
                        <a:pt x="144456" y="103660"/>
                        <a:pt x="116927" y="139302"/>
                        <a:pt x="78011" y="143772"/>
                      </a:cubicBezTo>
                      <a:cubicBezTo>
                        <a:pt x="39067" y="148213"/>
                        <a:pt x="4307" y="119688"/>
                        <a:pt x="378" y="80060"/>
                      </a:cubicBezTo>
                      <a:close/>
                    </a:path>
                  </a:pathLst>
                </a:custGeom>
                <a:grpFill/>
                <a:ln w="2845" cap="flat">
                  <a:noFill/>
                  <a:prstDash val="solid"/>
                  <a:miter/>
                </a:ln>
              </p:spPr>
              <p:txBody>
                <a:bodyPr rtlCol="0" anchor="ctr"/>
                <a:lstStyle/>
                <a:p>
                  <a:endParaRPr lang="en-US"/>
                </a:p>
              </p:txBody>
            </p:sp>
            <p:sp>
              <p:nvSpPr>
                <p:cNvPr id="779" name="Freeform: Shape 778">
                  <a:extLst>
                    <a:ext uri="{FF2B5EF4-FFF2-40B4-BE49-F238E27FC236}">
                      <a16:creationId xmlns:a16="http://schemas.microsoft.com/office/drawing/2014/main" id="{A1764D95-4283-5F70-B2C1-B4CAF07A0901}"/>
                    </a:ext>
                  </a:extLst>
                </p:cNvPr>
                <p:cNvSpPr/>
                <p:nvPr/>
              </p:nvSpPr>
              <p:spPr>
                <a:xfrm>
                  <a:off x="11252704" y="6763408"/>
                  <a:ext cx="136881" cy="140877"/>
                </a:xfrm>
                <a:custGeom>
                  <a:avLst/>
                  <a:gdLst>
                    <a:gd name="connsiteX0" fmla="*/ 128 w 136881"/>
                    <a:gd name="connsiteY0" fmla="*/ 74749 h 140877"/>
                    <a:gd name="connsiteX1" fmla="*/ 63385 w 136881"/>
                    <a:gd name="connsiteY1" fmla="*/ 134 h 140877"/>
                    <a:gd name="connsiteX2" fmla="*/ 90088 w 136881"/>
                    <a:gd name="connsiteY2" fmla="*/ 4005 h 140877"/>
                    <a:gd name="connsiteX3" fmla="*/ 112720 w 136881"/>
                    <a:gd name="connsiteY3" fmla="*/ 17186 h 140877"/>
                    <a:gd name="connsiteX4" fmla="*/ 136633 w 136881"/>
                    <a:gd name="connsiteY4" fmla="*/ 65098 h 140877"/>
                    <a:gd name="connsiteX5" fmla="*/ 120606 w 136881"/>
                    <a:gd name="connsiteY5" fmla="*/ 116540 h 140877"/>
                    <a:gd name="connsiteX6" fmla="*/ 99909 w 136881"/>
                    <a:gd name="connsiteY6" fmla="*/ 133507 h 140877"/>
                    <a:gd name="connsiteX7" fmla="*/ 73463 w 136881"/>
                    <a:gd name="connsiteY7" fmla="*/ 140738 h 140877"/>
                    <a:gd name="connsiteX8" fmla="*/ 157 w 136881"/>
                    <a:gd name="connsiteY8" fmla="*/ 74778 h 14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81" h="140877">
                      <a:moveTo>
                        <a:pt x="128" y="74749"/>
                      </a:moveTo>
                      <a:cubicBezTo>
                        <a:pt x="-2149" y="35889"/>
                        <a:pt x="26148" y="2496"/>
                        <a:pt x="63385" y="134"/>
                      </a:cubicBezTo>
                      <a:cubicBezTo>
                        <a:pt x="72694" y="-464"/>
                        <a:pt x="81718" y="960"/>
                        <a:pt x="90088" y="4005"/>
                      </a:cubicBezTo>
                      <a:cubicBezTo>
                        <a:pt x="98429" y="6937"/>
                        <a:pt x="106116" y="11379"/>
                        <a:pt x="112720" y="17186"/>
                      </a:cubicBezTo>
                      <a:cubicBezTo>
                        <a:pt x="125958" y="28801"/>
                        <a:pt x="135011" y="45683"/>
                        <a:pt x="136633" y="65098"/>
                      </a:cubicBezTo>
                      <a:cubicBezTo>
                        <a:pt x="138228" y="84485"/>
                        <a:pt x="132050" y="102734"/>
                        <a:pt x="120606" y="116540"/>
                      </a:cubicBezTo>
                      <a:cubicBezTo>
                        <a:pt x="114883" y="123429"/>
                        <a:pt x="107880" y="129294"/>
                        <a:pt x="99909" y="133507"/>
                      </a:cubicBezTo>
                      <a:cubicBezTo>
                        <a:pt x="91938" y="137579"/>
                        <a:pt x="82999" y="140141"/>
                        <a:pt x="73463" y="140738"/>
                      </a:cubicBezTo>
                      <a:cubicBezTo>
                        <a:pt x="35258" y="143158"/>
                        <a:pt x="2434" y="113636"/>
                        <a:pt x="157" y="74778"/>
                      </a:cubicBezTo>
                      <a:close/>
                    </a:path>
                  </a:pathLst>
                </a:custGeom>
                <a:grpFill/>
                <a:ln w="2845" cap="flat">
                  <a:noFill/>
                  <a:prstDash val="solid"/>
                  <a:miter/>
                </a:ln>
              </p:spPr>
              <p:txBody>
                <a:bodyPr rtlCol="0" anchor="ctr"/>
                <a:lstStyle/>
                <a:p>
                  <a:endParaRPr lang="en-US"/>
                </a:p>
              </p:txBody>
            </p:sp>
            <p:sp>
              <p:nvSpPr>
                <p:cNvPr id="780" name="Freeform: Shape 779">
                  <a:extLst>
                    <a:ext uri="{FF2B5EF4-FFF2-40B4-BE49-F238E27FC236}">
                      <a16:creationId xmlns:a16="http://schemas.microsoft.com/office/drawing/2014/main" id="{ABD1B620-353D-AD8B-C1A5-93C6A9DB788D}"/>
                    </a:ext>
                  </a:extLst>
                </p:cNvPr>
                <p:cNvSpPr/>
                <p:nvPr/>
              </p:nvSpPr>
              <p:spPr>
                <a:xfrm>
                  <a:off x="10996263" y="6778127"/>
                  <a:ext cx="133652" cy="137732"/>
                </a:xfrm>
                <a:custGeom>
                  <a:avLst/>
                  <a:gdLst>
                    <a:gd name="connsiteX0" fmla="*/ 13 w 133652"/>
                    <a:gd name="connsiteY0" fmla="*/ 70592 h 137732"/>
                    <a:gd name="connsiteX1" fmla="*/ 64693 w 133652"/>
                    <a:gd name="connsiteY1" fmla="*/ 47 h 137732"/>
                    <a:gd name="connsiteX2" fmla="*/ 133586 w 133652"/>
                    <a:gd name="connsiteY2" fmla="*/ 66321 h 137732"/>
                    <a:gd name="connsiteX3" fmla="*/ 68934 w 133652"/>
                    <a:gd name="connsiteY3" fmla="*/ 137663 h 137732"/>
                    <a:gd name="connsiteX4" fmla="*/ 13 w 133652"/>
                    <a:gd name="connsiteY4" fmla="*/ 70620 h 137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52" h="137732">
                      <a:moveTo>
                        <a:pt x="13" y="70592"/>
                      </a:moveTo>
                      <a:cubicBezTo>
                        <a:pt x="-699" y="32501"/>
                        <a:pt x="28282" y="1756"/>
                        <a:pt x="64693" y="47"/>
                      </a:cubicBezTo>
                      <a:cubicBezTo>
                        <a:pt x="101104" y="-1348"/>
                        <a:pt x="131963" y="28316"/>
                        <a:pt x="133586" y="66321"/>
                      </a:cubicBezTo>
                      <a:cubicBezTo>
                        <a:pt x="135237" y="104298"/>
                        <a:pt x="106285" y="136240"/>
                        <a:pt x="68934" y="137663"/>
                      </a:cubicBezTo>
                      <a:cubicBezTo>
                        <a:pt x="31584" y="139399"/>
                        <a:pt x="725" y="108540"/>
                        <a:pt x="13" y="70620"/>
                      </a:cubicBezTo>
                      <a:close/>
                    </a:path>
                  </a:pathLst>
                </a:custGeom>
                <a:grpFill/>
                <a:ln w="2845" cap="flat">
                  <a:noFill/>
                  <a:prstDash val="solid"/>
                  <a:miter/>
                </a:ln>
              </p:spPr>
              <p:txBody>
                <a:bodyPr rtlCol="0" anchor="ctr"/>
                <a:lstStyle/>
                <a:p>
                  <a:endParaRPr lang="en-US"/>
                </a:p>
              </p:txBody>
            </p:sp>
            <p:sp>
              <p:nvSpPr>
                <p:cNvPr id="781" name="Freeform: Shape 780">
                  <a:extLst>
                    <a:ext uri="{FF2B5EF4-FFF2-40B4-BE49-F238E27FC236}">
                      <a16:creationId xmlns:a16="http://schemas.microsoft.com/office/drawing/2014/main" id="{E17FB9DA-42B1-6332-134E-AA0C0747CAE7}"/>
                    </a:ext>
                  </a:extLst>
                </p:cNvPr>
                <p:cNvSpPr/>
                <p:nvPr/>
              </p:nvSpPr>
              <p:spPr>
                <a:xfrm>
                  <a:off x="10739448" y="6782440"/>
                  <a:ext cx="130486" cy="134379"/>
                </a:xfrm>
                <a:custGeom>
                  <a:avLst/>
                  <a:gdLst>
                    <a:gd name="connsiteX0" fmla="*/ 16 w 130486"/>
                    <a:gd name="connsiteY0" fmla="*/ 66365 h 134379"/>
                    <a:gd name="connsiteX1" fmla="*/ 65891 w 130486"/>
                    <a:gd name="connsiteY1" fmla="*/ 5 h 134379"/>
                    <a:gd name="connsiteX2" fmla="*/ 130486 w 130486"/>
                    <a:gd name="connsiteY2" fmla="*/ 67902 h 134379"/>
                    <a:gd name="connsiteX3" fmla="*/ 64610 w 130486"/>
                    <a:gd name="connsiteY3" fmla="*/ 134375 h 134379"/>
                    <a:gd name="connsiteX4" fmla="*/ 16 w 130486"/>
                    <a:gd name="connsiteY4" fmla="*/ 66365 h 13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86" h="134379">
                      <a:moveTo>
                        <a:pt x="16" y="66365"/>
                      </a:moveTo>
                      <a:cubicBezTo>
                        <a:pt x="813" y="29271"/>
                        <a:pt x="30306" y="-450"/>
                        <a:pt x="65891" y="5"/>
                      </a:cubicBezTo>
                      <a:cubicBezTo>
                        <a:pt x="101477" y="404"/>
                        <a:pt x="130401" y="31036"/>
                        <a:pt x="130486" y="67902"/>
                      </a:cubicBezTo>
                      <a:cubicBezTo>
                        <a:pt x="130571" y="105252"/>
                        <a:pt x="101107" y="134774"/>
                        <a:pt x="64610" y="134375"/>
                      </a:cubicBezTo>
                      <a:cubicBezTo>
                        <a:pt x="28142" y="133920"/>
                        <a:pt x="-781" y="103459"/>
                        <a:pt x="16" y="66365"/>
                      </a:cubicBezTo>
                      <a:close/>
                    </a:path>
                  </a:pathLst>
                </a:custGeom>
                <a:grpFill/>
                <a:ln w="2845" cap="flat">
                  <a:noFill/>
                  <a:prstDash val="solid"/>
                  <a:miter/>
                </a:ln>
              </p:spPr>
              <p:txBody>
                <a:bodyPr rtlCol="0" anchor="ctr"/>
                <a:lstStyle/>
                <a:p>
                  <a:endParaRPr lang="en-US"/>
                </a:p>
              </p:txBody>
            </p:sp>
            <p:sp>
              <p:nvSpPr>
                <p:cNvPr id="782" name="Freeform: Shape 781">
                  <a:extLst>
                    <a:ext uri="{FF2B5EF4-FFF2-40B4-BE49-F238E27FC236}">
                      <a16:creationId xmlns:a16="http://schemas.microsoft.com/office/drawing/2014/main" id="{500C5860-0A20-96C9-25E6-C72FA238EF75}"/>
                    </a:ext>
                  </a:extLst>
                </p:cNvPr>
                <p:cNvSpPr/>
                <p:nvPr/>
              </p:nvSpPr>
              <p:spPr>
                <a:xfrm>
                  <a:off x="10482777" y="6776825"/>
                  <a:ext cx="127291" cy="131067"/>
                </a:xfrm>
                <a:custGeom>
                  <a:avLst/>
                  <a:gdLst>
                    <a:gd name="connsiteX0" fmla="*/ 131 w 127291"/>
                    <a:gd name="connsiteY0" fmla="*/ 61673 h 131067"/>
                    <a:gd name="connsiteX1" fmla="*/ 66918 w 127291"/>
                    <a:gd name="connsiteY1" fmla="*/ 97 h 131067"/>
                    <a:gd name="connsiteX2" fmla="*/ 127242 w 127291"/>
                    <a:gd name="connsiteY2" fmla="*/ 67965 h 131067"/>
                    <a:gd name="connsiteX3" fmla="*/ 60370 w 127291"/>
                    <a:gd name="connsiteY3" fmla="*/ 131022 h 131067"/>
                    <a:gd name="connsiteX4" fmla="*/ 131 w 127291"/>
                    <a:gd name="connsiteY4" fmla="*/ 61645 h 13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91" h="131067">
                      <a:moveTo>
                        <a:pt x="131" y="61673"/>
                      </a:moveTo>
                      <a:cubicBezTo>
                        <a:pt x="2380" y="25490"/>
                        <a:pt x="32243" y="-1839"/>
                        <a:pt x="66918" y="97"/>
                      </a:cubicBezTo>
                      <a:cubicBezTo>
                        <a:pt x="101621" y="1406"/>
                        <a:pt x="128609" y="31810"/>
                        <a:pt x="127242" y="67965"/>
                      </a:cubicBezTo>
                      <a:cubicBezTo>
                        <a:pt x="125876" y="104148"/>
                        <a:pt x="95927" y="132360"/>
                        <a:pt x="60370" y="131022"/>
                      </a:cubicBezTo>
                      <a:cubicBezTo>
                        <a:pt x="24842" y="129030"/>
                        <a:pt x="-2117" y="97743"/>
                        <a:pt x="131" y="61645"/>
                      </a:cubicBezTo>
                      <a:close/>
                    </a:path>
                  </a:pathLst>
                </a:custGeom>
                <a:grpFill/>
                <a:ln w="2845" cap="flat">
                  <a:noFill/>
                  <a:prstDash val="solid"/>
                  <a:miter/>
                </a:ln>
              </p:spPr>
              <p:txBody>
                <a:bodyPr rtlCol="0" anchor="ctr"/>
                <a:lstStyle/>
                <a:p>
                  <a:endParaRPr lang="en-US"/>
                </a:p>
              </p:txBody>
            </p:sp>
            <p:sp>
              <p:nvSpPr>
                <p:cNvPr id="783" name="Freeform: Shape 782">
                  <a:extLst>
                    <a:ext uri="{FF2B5EF4-FFF2-40B4-BE49-F238E27FC236}">
                      <a16:creationId xmlns:a16="http://schemas.microsoft.com/office/drawing/2014/main" id="{8E9C8F95-4503-5C46-6829-74A58BC4AE32}"/>
                    </a:ext>
                  </a:extLst>
                </p:cNvPr>
                <p:cNvSpPr/>
                <p:nvPr/>
              </p:nvSpPr>
              <p:spPr>
                <a:xfrm>
                  <a:off x="10226552" y="6759949"/>
                  <a:ext cx="124162" cy="127761"/>
                </a:xfrm>
                <a:custGeom>
                  <a:avLst/>
                  <a:gdLst>
                    <a:gd name="connsiteX0" fmla="*/ 341 w 124162"/>
                    <a:gd name="connsiteY0" fmla="*/ 58395 h 127761"/>
                    <a:gd name="connsiteX1" fmla="*/ 67925 w 124162"/>
                    <a:gd name="connsiteY1" fmla="*/ 234 h 127761"/>
                    <a:gd name="connsiteX2" fmla="*/ 123950 w 124162"/>
                    <a:gd name="connsiteY2" fmla="*/ 69354 h 127761"/>
                    <a:gd name="connsiteX3" fmla="*/ 56367 w 124162"/>
                    <a:gd name="connsiteY3" fmla="*/ 127516 h 127761"/>
                    <a:gd name="connsiteX4" fmla="*/ 341 w 124162"/>
                    <a:gd name="connsiteY4" fmla="*/ 58395 h 127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62" h="127761">
                      <a:moveTo>
                        <a:pt x="341" y="58395"/>
                      </a:moveTo>
                      <a:cubicBezTo>
                        <a:pt x="3929" y="23293"/>
                        <a:pt x="34191" y="-2755"/>
                        <a:pt x="67925" y="234"/>
                      </a:cubicBezTo>
                      <a:cubicBezTo>
                        <a:pt x="101660" y="3223"/>
                        <a:pt x="126741" y="34168"/>
                        <a:pt x="123950" y="69354"/>
                      </a:cubicBezTo>
                      <a:cubicBezTo>
                        <a:pt x="121161" y="104542"/>
                        <a:pt x="90899" y="130590"/>
                        <a:pt x="56367" y="127516"/>
                      </a:cubicBezTo>
                      <a:cubicBezTo>
                        <a:pt x="21835" y="124441"/>
                        <a:pt x="-3246" y="93495"/>
                        <a:pt x="341" y="58395"/>
                      </a:cubicBezTo>
                      <a:close/>
                    </a:path>
                  </a:pathLst>
                </a:custGeom>
                <a:grpFill/>
                <a:ln w="2845" cap="flat">
                  <a:noFill/>
                  <a:prstDash val="solid"/>
                  <a:miter/>
                </a:ln>
              </p:spPr>
              <p:txBody>
                <a:bodyPr rtlCol="0" anchor="ctr"/>
                <a:lstStyle/>
                <a:p>
                  <a:endParaRPr lang="en-US"/>
                </a:p>
              </p:txBody>
            </p:sp>
            <p:sp>
              <p:nvSpPr>
                <p:cNvPr id="784" name="Freeform: Shape 783">
                  <a:extLst>
                    <a:ext uri="{FF2B5EF4-FFF2-40B4-BE49-F238E27FC236}">
                      <a16:creationId xmlns:a16="http://schemas.microsoft.com/office/drawing/2014/main" id="{42E571D5-ADFA-C42D-3482-C0FBD2FCFBA2}"/>
                    </a:ext>
                  </a:extLst>
                </p:cNvPr>
                <p:cNvSpPr/>
                <p:nvPr/>
              </p:nvSpPr>
              <p:spPr>
                <a:xfrm>
                  <a:off x="9971392" y="6733058"/>
                  <a:ext cx="120951" cy="124657"/>
                </a:xfrm>
                <a:custGeom>
                  <a:avLst/>
                  <a:gdLst>
                    <a:gd name="connsiteX0" fmla="*/ 654 w 120951"/>
                    <a:gd name="connsiteY0" fmla="*/ 53913 h 124657"/>
                    <a:gd name="connsiteX1" fmla="*/ 68693 w 120951"/>
                    <a:gd name="connsiteY1" fmla="*/ 563 h 124657"/>
                    <a:gd name="connsiteX2" fmla="*/ 120477 w 120951"/>
                    <a:gd name="connsiteY2" fmla="*/ 69969 h 124657"/>
                    <a:gd name="connsiteX3" fmla="*/ 52352 w 120951"/>
                    <a:gd name="connsiteY3" fmla="*/ 124030 h 124657"/>
                    <a:gd name="connsiteX4" fmla="*/ 654 w 120951"/>
                    <a:gd name="connsiteY4" fmla="*/ 53941 h 1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51" h="124657">
                      <a:moveTo>
                        <a:pt x="654" y="53913"/>
                      </a:moveTo>
                      <a:cubicBezTo>
                        <a:pt x="5550" y="19865"/>
                        <a:pt x="36012" y="-4020"/>
                        <a:pt x="68693" y="563"/>
                      </a:cubicBezTo>
                      <a:cubicBezTo>
                        <a:pt x="101346" y="5431"/>
                        <a:pt x="124604" y="35750"/>
                        <a:pt x="120477" y="69969"/>
                      </a:cubicBezTo>
                      <a:cubicBezTo>
                        <a:pt x="116349" y="104045"/>
                        <a:pt x="85774" y="128983"/>
                        <a:pt x="52352" y="124030"/>
                      </a:cubicBezTo>
                      <a:cubicBezTo>
                        <a:pt x="18902" y="119361"/>
                        <a:pt x="-4243" y="87961"/>
                        <a:pt x="654" y="53941"/>
                      </a:cubicBezTo>
                      <a:close/>
                    </a:path>
                  </a:pathLst>
                </a:custGeom>
                <a:grpFill/>
                <a:ln w="2845" cap="flat">
                  <a:noFill/>
                  <a:prstDash val="solid"/>
                  <a:miter/>
                </a:ln>
              </p:spPr>
              <p:txBody>
                <a:bodyPr rtlCol="0" anchor="ctr"/>
                <a:lstStyle/>
                <a:p>
                  <a:endParaRPr lang="en-US"/>
                </a:p>
              </p:txBody>
            </p:sp>
            <p:sp>
              <p:nvSpPr>
                <p:cNvPr id="785" name="Freeform: Shape 784">
                  <a:extLst>
                    <a:ext uri="{FF2B5EF4-FFF2-40B4-BE49-F238E27FC236}">
                      <a16:creationId xmlns:a16="http://schemas.microsoft.com/office/drawing/2014/main" id="{830B6B0E-0294-ECC9-91B7-3396772B1B41}"/>
                    </a:ext>
                  </a:extLst>
                </p:cNvPr>
                <p:cNvSpPr/>
                <p:nvPr/>
              </p:nvSpPr>
              <p:spPr>
                <a:xfrm>
                  <a:off x="9717518" y="6695743"/>
                  <a:ext cx="117856" cy="121006"/>
                </a:xfrm>
                <a:custGeom>
                  <a:avLst/>
                  <a:gdLst>
                    <a:gd name="connsiteX0" fmla="*/ 1046 w 117856"/>
                    <a:gd name="connsiteY0" fmla="*/ 50064 h 121006"/>
                    <a:gd name="connsiteX1" fmla="*/ 25615 w 117856"/>
                    <a:gd name="connsiteY1" fmla="*/ 11119 h 121006"/>
                    <a:gd name="connsiteX2" fmla="*/ 46140 w 117856"/>
                    <a:gd name="connsiteY2" fmla="*/ 1753 h 121006"/>
                    <a:gd name="connsiteX3" fmla="*/ 69370 w 117856"/>
                    <a:gd name="connsiteY3" fmla="*/ 757 h 121006"/>
                    <a:gd name="connsiteX4" fmla="*/ 117026 w 117856"/>
                    <a:gd name="connsiteY4" fmla="*/ 70105 h 121006"/>
                    <a:gd name="connsiteX5" fmla="*/ 48532 w 117856"/>
                    <a:gd name="connsiteY5" fmla="*/ 120209 h 121006"/>
                    <a:gd name="connsiteX6" fmla="*/ 26554 w 117856"/>
                    <a:gd name="connsiteY6" fmla="*/ 111726 h 121006"/>
                    <a:gd name="connsiteX7" fmla="*/ 10327 w 117856"/>
                    <a:gd name="connsiteY7" fmla="*/ 95442 h 121006"/>
                    <a:gd name="connsiteX8" fmla="*/ 1046 w 117856"/>
                    <a:gd name="connsiteY8" fmla="*/ 50007 h 1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56" h="121006">
                      <a:moveTo>
                        <a:pt x="1046" y="50064"/>
                      </a:moveTo>
                      <a:cubicBezTo>
                        <a:pt x="4092" y="33609"/>
                        <a:pt x="13288" y="19944"/>
                        <a:pt x="25615" y="11119"/>
                      </a:cubicBezTo>
                      <a:cubicBezTo>
                        <a:pt x="31792" y="6678"/>
                        <a:pt x="38738" y="3603"/>
                        <a:pt x="46140" y="1753"/>
                      </a:cubicBezTo>
                      <a:cubicBezTo>
                        <a:pt x="53571" y="-126"/>
                        <a:pt x="61428" y="-553"/>
                        <a:pt x="69370" y="757"/>
                      </a:cubicBezTo>
                      <a:cubicBezTo>
                        <a:pt x="101084" y="5995"/>
                        <a:pt x="122407" y="37054"/>
                        <a:pt x="117026" y="70105"/>
                      </a:cubicBezTo>
                      <a:cubicBezTo>
                        <a:pt x="111646" y="103157"/>
                        <a:pt x="80985" y="125590"/>
                        <a:pt x="48532" y="120209"/>
                      </a:cubicBezTo>
                      <a:cubicBezTo>
                        <a:pt x="40446" y="118871"/>
                        <a:pt x="33016" y="115911"/>
                        <a:pt x="26554" y="111726"/>
                      </a:cubicBezTo>
                      <a:cubicBezTo>
                        <a:pt x="20092" y="107484"/>
                        <a:pt x="14626" y="101819"/>
                        <a:pt x="10327" y="95442"/>
                      </a:cubicBezTo>
                      <a:cubicBezTo>
                        <a:pt x="1758" y="82631"/>
                        <a:pt x="-1999" y="66490"/>
                        <a:pt x="1046" y="50007"/>
                      </a:cubicBezTo>
                      <a:close/>
                    </a:path>
                  </a:pathLst>
                </a:custGeom>
                <a:grpFill/>
                <a:ln w="2845" cap="flat">
                  <a:noFill/>
                  <a:prstDash val="solid"/>
                  <a:miter/>
                </a:ln>
              </p:spPr>
              <p:txBody>
                <a:bodyPr rtlCol="0" anchor="ctr"/>
                <a:lstStyle/>
                <a:p>
                  <a:endParaRPr lang="en-US"/>
                </a:p>
              </p:txBody>
            </p:sp>
            <p:sp>
              <p:nvSpPr>
                <p:cNvPr id="786" name="Freeform: Shape 785">
                  <a:extLst>
                    <a:ext uri="{FF2B5EF4-FFF2-40B4-BE49-F238E27FC236}">
                      <a16:creationId xmlns:a16="http://schemas.microsoft.com/office/drawing/2014/main" id="{398511F7-3E63-BFE1-4B1A-A92090B13A8B}"/>
                    </a:ext>
                  </a:extLst>
                </p:cNvPr>
                <p:cNvSpPr/>
                <p:nvPr/>
              </p:nvSpPr>
              <p:spPr>
                <a:xfrm>
                  <a:off x="9465489" y="6647505"/>
                  <a:ext cx="114688" cy="117832"/>
                </a:xfrm>
                <a:custGeom>
                  <a:avLst/>
                  <a:gdLst>
                    <a:gd name="connsiteX0" fmla="*/ 1530 w 114688"/>
                    <a:gd name="connsiteY0" fmla="*/ 46717 h 117832"/>
                    <a:gd name="connsiteX1" fmla="*/ 69997 w 114688"/>
                    <a:gd name="connsiteY1" fmla="*/ 1253 h 117832"/>
                    <a:gd name="connsiteX2" fmla="*/ 113411 w 114688"/>
                    <a:gd name="connsiteY2" fmla="*/ 71058 h 117832"/>
                    <a:gd name="connsiteX3" fmla="*/ 44944 w 114688"/>
                    <a:gd name="connsiteY3" fmla="*/ 116521 h 117832"/>
                    <a:gd name="connsiteX4" fmla="*/ 1530 w 114688"/>
                    <a:gd name="connsiteY4" fmla="*/ 46717 h 11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8" h="117832">
                      <a:moveTo>
                        <a:pt x="1530" y="46717"/>
                      </a:moveTo>
                      <a:cubicBezTo>
                        <a:pt x="8790" y="14975"/>
                        <a:pt x="39450" y="-5380"/>
                        <a:pt x="69997" y="1253"/>
                      </a:cubicBezTo>
                      <a:cubicBezTo>
                        <a:pt x="100543" y="7915"/>
                        <a:pt x="119986" y="39173"/>
                        <a:pt x="113411" y="71058"/>
                      </a:cubicBezTo>
                      <a:cubicBezTo>
                        <a:pt x="106834" y="102970"/>
                        <a:pt x="76174" y="123325"/>
                        <a:pt x="44944" y="116521"/>
                      </a:cubicBezTo>
                      <a:cubicBezTo>
                        <a:pt x="13686" y="109718"/>
                        <a:pt x="-5758" y="78460"/>
                        <a:pt x="1530" y="46717"/>
                      </a:cubicBezTo>
                      <a:close/>
                    </a:path>
                  </a:pathLst>
                </a:custGeom>
                <a:grpFill/>
                <a:ln w="2845" cap="flat">
                  <a:noFill/>
                  <a:prstDash val="solid"/>
                  <a:miter/>
                </a:ln>
              </p:spPr>
              <p:txBody>
                <a:bodyPr rtlCol="0" anchor="ctr"/>
                <a:lstStyle/>
                <a:p>
                  <a:endParaRPr lang="en-US"/>
                </a:p>
              </p:txBody>
            </p:sp>
            <p:sp>
              <p:nvSpPr>
                <p:cNvPr id="787" name="Freeform: Shape 786">
                  <a:extLst>
                    <a:ext uri="{FF2B5EF4-FFF2-40B4-BE49-F238E27FC236}">
                      <a16:creationId xmlns:a16="http://schemas.microsoft.com/office/drawing/2014/main" id="{AAB47EE2-4ECE-8DFD-7FF6-EB199EADFB2C}"/>
                    </a:ext>
                  </a:extLst>
                </p:cNvPr>
                <p:cNvSpPr/>
                <p:nvPr/>
              </p:nvSpPr>
              <p:spPr>
                <a:xfrm>
                  <a:off x="9215831" y="6589229"/>
                  <a:ext cx="111536" cy="114704"/>
                </a:xfrm>
                <a:custGeom>
                  <a:avLst/>
                  <a:gdLst>
                    <a:gd name="connsiteX0" fmla="*/ 2062 w 111536"/>
                    <a:gd name="connsiteY0" fmla="*/ 42790 h 114704"/>
                    <a:gd name="connsiteX1" fmla="*/ 70272 w 111536"/>
                    <a:gd name="connsiteY1" fmla="*/ 1852 h 114704"/>
                    <a:gd name="connsiteX2" fmla="*/ 89886 w 111536"/>
                    <a:gd name="connsiteY2" fmla="*/ 11816 h 114704"/>
                    <a:gd name="connsiteX3" fmla="*/ 103893 w 111536"/>
                    <a:gd name="connsiteY3" fmla="*/ 27901 h 114704"/>
                    <a:gd name="connsiteX4" fmla="*/ 109729 w 111536"/>
                    <a:gd name="connsiteY4" fmla="*/ 71059 h 114704"/>
                    <a:gd name="connsiteX5" fmla="*/ 83908 w 111536"/>
                    <a:gd name="connsiteY5" fmla="*/ 106473 h 114704"/>
                    <a:gd name="connsiteX6" fmla="*/ 63553 w 111536"/>
                    <a:gd name="connsiteY6" fmla="*/ 114131 h 114704"/>
                    <a:gd name="connsiteX7" fmla="*/ 41320 w 111536"/>
                    <a:gd name="connsiteY7" fmla="*/ 112793 h 114704"/>
                    <a:gd name="connsiteX8" fmla="*/ 2062 w 111536"/>
                    <a:gd name="connsiteY8" fmla="*/ 42762 h 1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536" h="114704">
                      <a:moveTo>
                        <a:pt x="2062" y="42790"/>
                      </a:moveTo>
                      <a:cubicBezTo>
                        <a:pt x="10375" y="12243"/>
                        <a:pt x="40921" y="-6090"/>
                        <a:pt x="70272" y="1852"/>
                      </a:cubicBezTo>
                      <a:cubicBezTo>
                        <a:pt x="77617" y="3845"/>
                        <a:pt x="84221" y="7290"/>
                        <a:pt x="89886" y="11816"/>
                      </a:cubicBezTo>
                      <a:cubicBezTo>
                        <a:pt x="95580" y="16201"/>
                        <a:pt x="100306" y="21666"/>
                        <a:pt x="103893" y="27901"/>
                      </a:cubicBezTo>
                      <a:cubicBezTo>
                        <a:pt x="111067" y="40342"/>
                        <a:pt x="113601" y="55714"/>
                        <a:pt x="109729" y="71059"/>
                      </a:cubicBezTo>
                      <a:cubicBezTo>
                        <a:pt x="105857" y="86403"/>
                        <a:pt x="96320" y="98844"/>
                        <a:pt x="83908" y="106473"/>
                      </a:cubicBezTo>
                      <a:cubicBezTo>
                        <a:pt x="77702" y="110288"/>
                        <a:pt x="70784" y="112936"/>
                        <a:pt x="63553" y="114131"/>
                      </a:cubicBezTo>
                      <a:cubicBezTo>
                        <a:pt x="56351" y="115185"/>
                        <a:pt x="48807" y="114814"/>
                        <a:pt x="41320" y="112793"/>
                      </a:cubicBezTo>
                      <a:cubicBezTo>
                        <a:pt x="11314" y="104680"/>
                        <a:pt x="-6250" y="73337"/>
                        <a:pt x="2062" y="42762"/>
                      </a:cubicBezTo>
                      <a:close/>
                    </a:path>
                  </a:pathLst>
                </a:custGeom>
                <a:grpFill/>
                <a:ln w="2845" cap="flat">
                  <a:noFill/>
                  <a:prstDash val="solid"/>
                  <a:miter/>
                </a:ln>
              </p:spPr>
              <p:txBody>
                <a:bodyPr rtlCol="0" anchor="ctr"/>
                <a:lstStyle/>
                <a:p>
                  <a:endParaRPr lang="en-US"/>
                </a:p>
              </p:txBody>
            </p:sp>
            <p:sp>
              <p:nvSpPr>
                <p:cNvPr id="788" name="Freeform: Shape 787">
                  <a:extLst>
                    <a:ext uri="{FF2B5EF4-FFF2-40B4-BE49-F238E27FC236}">
                      <a16:creationId xmlns:a16="http://schemas.microsoft.com/office/drawing/2014/main" id="{71D7A45A-D24E-B478-CBDA-DAEB37D91803}"/>
                    </a:ext>
                  </a:extLst>
                </p:cNvPr>
                <p:cNvSpPr/>
                <p:nvPr/>
              </p:nvSpPr>
              <p:spPr>
                <a:xfrm>
                  <a:off x="8968703" y="6520713"/>
                  <a:ext cx="108536" cy="110905"/>
                </a:xfrm>
                <a:custGeom>
                  <a:avLst/>
                  <a:gdLst>
                    <a:gd name="connsiteX0" fmla="*/ 2684 w 108536"/>
                    <a:gd name="connsiteY0" fmla="*/ 39395 h 110905"/>
                    <a:gd name="connsiteX1" fmla="*/ 70609 w 108536"/>
                    <a:gd name="connsiteY1" fmla="*/ 2130 h 110905"/>
                    <a:gd name="connsiteX2" fmla="*/ 106166 w 108536"/>
                    <a:gd name="connsiteY2" fmla="*/ 70824 h 110905"/>
                    <a:gd name="connsiteX3" fmla="*/ 38042 w 108536"/>
                    <a:gd name="connsiteY3" fmla="*/ 108658 h 110905"/>
                    <a:gd name="connsiteX4" fmla="*/ 2684 w 108536"/>
                    <a:gd name="connsiteY4" fmla="*/ 39424 h 110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36" h="110905">
                      <a:moveTo>
                        <a:pt x="2684" y="39395"/>
                      </a:moveTo>
                      <a:cubicBezTo>
                        <a:pt x="11993" y="10045"/>
                        <a:pt x="42227" y="-6069"/>
                        <a:pt x="70609" y="2130"/>
                      </a:cubicBezTo>
                      <a:cubicBezTo>
                        <a:pt x="98935" y="10557"/>
                        <a:pt x="114849" y="41303"/>
                        <a:pt x="106166" y="70824"/>
                      </a:cubicBezTo>
                      <a:cubicBezTo>
                        <a:pt x="97483" y="100317"/>
                        <a:pt x="66965" y="117284"/>
                        <a:pt x="38042" y="108658"/>
                      </a:cubicBezTo>
                      <a:cubicBezTo>
                        <a:pt x="9032" y="100289"/>
                        <a:pt x="-6625" y="68689"/>
                        <a:pt x="2684" y="39424"/>
                      </a:cubicBezTo>
                      <a:close/>
                    </a:path>
                  </a:pathLst>
                </a:custGeom>
                <a:grpFill/>
                <a:ln w="2845" cap="flat">
                  <a:noFill/>
                  <a:prstDash val="solid"/>
                  <a:miter/>
                </a:ln>
              </p:spPr>
              <p:txBody>
                <a:bodyPr rtlCol="0" anchor="ctr"/>
                <a:lstStyle/>
                <a:p>
                  <a:endParaRPr lang="en-US"/>
                </a:p>
              </p:txBody>
            </p:sp>
            <p:sp>
              <p:nvSpPr>
                <p:cNvPr id="789" name="Freeform: Shape 788">
                  <a:extLst>
                    <a:ext uri="{FF2B5EF4-FFF2-40B4-BE49-F238E27FC236}">
                      <a16:creationId xmlns:a16="http://schemas.microsoft.com/office/drawing/2014/main" id="{60003BC9-D91C-3C42-BC2C-D5F6540A9398}"/>
                    </a:ext>
                  </a:extLst>
                </p:cNvPr>
                <p:cNvSpPr/>
                <p:nvPr/>
              </p:nvSpPr>
              <p:spPr>
                <a:xfrm>
                  <a:off x="8724818" y="6441403"/>
                  <a:ext cx="105338" cy="107833"/>
                </a:xfrm>
                <a:custGeom>
                  <a:avLst/>
                  <a:gdLst>
                    <a:gd name="connsiteX0" fmla="*/ 3308 w 105338"/>
                    <a:gd name="connsiteY0" fmla="*/ 36431 h 107833"/>
                    <a:gd name="connsiteX1" fmla="*/ 70749 w 105338"/>
                    <a:gd name="connsiteY1" fmla="*/ 2867 h 107833"/>
                    <a:gd name="connsiteX2" fmla="*/ 102321 w 105338"/>
                    <a:gd name="connsiteY2" fmla="*/ 71305 h 107833"/>
                    <a:gd name="connsiteX3" fmla="*/ 34880 w 105338"/>
                    <a:gd name="connsiteY3" fmla="*/ 104869 h 107833"/>
                    <a:gd name="connsiteX4" fmla="*/ 3308 w 105338"/>
                    <a:gd name="connsiteY4" fmla="*/ 36431 h 107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38" h="107833">
                      <a:moveTo>
                        <a:pt x="3308" y="36431"/>
                      </a:moveTo>
                      <a:cubicBezTo>
                        <a:pt x="13500" y="8362"/>
                        <a:pt x="43676" y="-6669"/>
                        <a:pt x="70749" y="2867"/>
                      </a:cubicBezTo>
                      <a:cubicBezTo>
                        <a:pt x="97794" y="12404"/>
                        <a:pt x="111943" y="43036"/>
                        <a:pt x="102321" y="71305"/>
                      </a:cubicBezTo>
                      <a:cubicBezTo>
                        <a:pt x="92698" y="99573"/>
                        <a:pt x="62522" y="114605"/>
                        <a:pt x="34880" y="104869"/>
                      </a:cubicBezTo>
                      <a:cubicBezTo>
                        <a:pt x="7265" y="95133"/>
                        <a:pt x="-6884" y="64501"/>
                        <a:pt x="3308" y="36431"/>
                      </a:cubicBezTo>
                      <a:close/>
                    </a:path>
                  </a:pathLst>
                </a:custGeom>
                <a:grpFill/>
                <a:ln w="2845" cap="flat">
                  <a:noFill/>
                  <a:prstDash val="solid"/>
                  <a:miter/>
                </a:ln>
              </p:spPr>
              <p:txBody>
                <a:bodyPr rtlCol="0" anchor="ctr"/>
                <a:lstStyle/>
                <a:p>
                  <a:endParaRPr lang="en-US"/>
                </a:p>
              </p:txBody>
            </p:sp>
            <p:sp>
              <p:nvSpPr>
                <p:cNvPr id="790" name="Freeform: Shape 789">
                  <a:extLst>
                    <a:ext uri="{FF2B5EF4-FFF2-40B4-BE49-F238E27FC236}">
                      <a16:creationId xmlns:a16="http://schemas.microsoft.com/office/drawing/2014/main" id="{F9CF5573-B76B-9435-7F78-12C64AD6C793}"/>
                    </a:ext>
                  </a:extLst>
                </p:cNvPr>
                <p:cNvSpPr/>
                <p:nvPr/>
              </p:nvSpPr>
              <p:spPr>
                <a:xfrm>
                  <a:off x="8484517" y="6352447"/>
                  <a:ext cx="102132" cy="104733"/>
                </a:xfrm>
                <a:custGeom>
                  <a:avLst/>
                  <a:gdLst>
                    <a:gd name="connsiteX0" fmla="*/ 3992 w 102132"/>
                    <a:gd name="connsiteY0" fmla="*/ 33065 h 104733"/>
                    <a:gd name="connsiteX1" fmla="*/ 70521 w 102132"/>
                    <a:gd name="connsiteY1" fmla="*/ 3628 h 104733"/>
                    <a:gd name="connsiteX2" fmla="*/ 98449 w 102132"/>
                    <a:gd name="connsiteY2" fmla="*/ 70956 h 104733"/>
                    <a:gd name="connsiteX3" fmla="*/ 31691 w 102132"/>
                    <a:gd name="connsiteY3" fmla="*/ 100990 h 104733"/>
                    <a:gd name="connsiteX4" fmla="*/ 3992 w 102132"/>
                    <a:gd name="connsiteY4" fmla="*/ 33065 h 10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32" h="104733">
                      <a:moveTo>
                        <a:pt x="3992" y="33065"/>
                      </a:moveTo>
                      <a:cubicBezTo>
                        <a:pt x="14980" y="6276"/>
                        <a:pt x="44758" y="-6905"/>
                        <a:pt x="70521" y="3628"/>
                      </a:cubicBezTo>
                      <a:cubicBezTo>
                        <a:pt x="96171" y="14389"/>
                        <a:pt x="108954" y="43854"/>
                        <a:pt x="98449" y="70956"/>
                      </a:cubicBezTo>
                      <a:cubicBezTo>
                        <a:pt x="88030" y="97830"/>
                        <a:pt x="57853" y="111979"/>
                        <a:pt x="31691" y="100990"/>
                      </a:cubicBezTo>
                      <a:cubicBezTo>
                        <a:pt x="5415" y="90258"/>
                        <a:pt x="-6969" y="59853"/>
                        <a:pt x="3992" y="33065"/>
                      </a:cubicBezTo>
                      <a:close/>
                    </a:path>
                  </a:pathLst>
                </a:custGeom>
                <a:grpFill/>
                <a:ln w="2845" cap="flat">
                  <a:noFill/>
                  <a:prstDash val="solid"/>
                  <a:miter/>
                </a:ln>
              </p:spPr>
              <p:txBody>
                <a:bodyPr rtlCol="0" anchor="ctr"/>
                <a:lstStyle/>
                <a:p>
                  <a:endParaRPr lang="en-US"/>
                </a:p>
              </p:txBody>
            </p:sp>
            <p:sp>
              <p:nvSpPr>
                <p:cNvPr id="791" name="Freeform: Shape 790">
                  <a:extLst>
                    <a:ext uri="{FF2B5EF4-FFF2-40B4-BE49-F238E27FC236}">
                      <a16:creationId xmlns:a16="http://schemas.microsoft.com/office/drawing/2014/main" id="{95DFA9A0-5294-88FF-56D2-CA5C048B6D76}"/>
                    </a:ext>
                  </a:extLst>
                </p:cNvPr>
                <p:cNvSpPr/>
                <p:nvPr/>
              </p:nvSpPr>
              <p:spPr>
                <a:xfrm>
                  <a:off x="8248006" y="6253755"/>
                  <a:ext cx="99209" cy="100792"/>
                </a:xfrm>
                <a:custGeom>
                  <a:avLst/>
                  <a:gdLst>
                    <a:gd name="connsiteX0" fmla="*/ 4729 w 99209"/>
                    <a:gd name="connsiteY0" fmla="*/ 30011 h 100792"/>
                    <a:gd name="connsiteX1" fmla="*/ 70377 w 99209"/>
                    <a:gd name="connsiteY1" fmla="*/ 3991 h 100792"/>
                    <a:gd name="connsiteX2" fmla="*/ 94802 w 99209"/>
                    <a:gd name="connsiteY2" fmla="*/ 70095 h 100792"/>
                    <a:gd name="connsiteX3" fmla="*/ 28899 w 99209"/>
                    <a:gd name="connsiteY3" fmla="*/ 96684 h 100792"/>
                    <a:gd name="connsiteX4" fmla="*/ 4729 w 99209"/>
                    <a:gd name="connsiteY4" fmla="*/ 30011 h 10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9" h="100792">
                      <a:moveTo>
                        <a:pt x="4729" y="30011"/>
                      </a:moveTo>
                      <a:cubicBezTo>
                        <a:pt x="16458" y="4418"/>
                        <a:pt x="45581" y="-6571"/>
                        <a:pt x="70377" y="3991"/>
                      </a:cubicBezTo>
                      <a:cubicBezTo>
                        <a:pt x="95087" y="14809"/>
                        <a:pt x="106019" y="44388"/>
                        <a:pt x="94802" y="70095"/>
                      </a:cubicBezTo>
                      <a:cubicBezTo>
                        <a:pt x="83586" y="95801"/>
                        <a:pt x="54093" y="107701"/>
                        <a:pt x="28899" y="96684"/>
                      </a:cubicBezTo>
                      <a:cubicBezTo>
                        <a:pt x="3619" y="85894"/>
                        <a:pt x="-6914" y="55405"/>
                        <a:pt x="4729" y="30011"/>
                      </a:cubicBezTo>
                      <a:close/>
                    </a:path>
                  </a:pathLst>
                </a:custGeom>
                <a:grpFill/>
                <a:ln w="2845" cap="flat">
                  <a:noFill/>
                  <a:prstDash val="solid"/>
                  <a:miter/>
                </a:ln>
              </p:spPr>
              <p:txBody>
                <a:bodyPr rtlCol="0" anchor="ctr"/>
                <a:lstStyle/>
                <a:p>
                  <a:endParaRPr lang="en-US"/>
                </a:p>
              </p:txBody>
            </p:sp>
            <p:sp>
              <p:nvSpPr>
                <p:cNvPr id="792" name="Freeform: Shape 791">
                  <a:extLst>
                    <a:ext uri="{FF2B5EF4-FFF2-40B4-BE49-F238E27FC236}">
                      <a16:creationId xmlns:a16="http://schemas.microsoft.com/office/drawing/2014/main" id="{1B8E9E46-4770-F67E-5D57-04979B438AF9}"/>
                    </a:ext>
                  </a:extLst>
                </p:cNvPr>
                <p:cNvSpPr/>
                <p:nvPr/>
              </p:nvSpPr>
              <p:spPr>
                <a:xfrm>
                  <a:off x="8015962" y="6144739"/>
                  <a:ext cx="96031" cy="97675"/>
                </a:xfrm>
                <a:custGeom>
                  <a:avLst/>
                  <a:gdLst>
                    <a:gd name="connsiteX0" fmla="*/ 5439 w 96031"/>
                    <a:gd name="connsiteY0" fmla="*/ 27545 h 97675"/>
                    <a:gd name="connsiteX1" fmla="*/ 70062 w 96031"/>
                    <a:gd name="connsiteY1" fmla="*/ 4799 h 97675"/>
                    <a:gd name="connsiteX2" fmla="*/ 90872 w 96031"/>
                    <a:gd name="connsiteY2" fmla="*/ 69992 h 97675"/>
                    <a:gd name="connsiteX3" fmla="*/ 26250 w 96031"/>
                    <a:gd name="connsiteY3" fmla="*/ 92738 h 97675"/>
                    <a:gd name="connsiteX4" fmla="*/ 5439 w 96031"/>
                    <a:gd name="connsiteY4" fmla="*/ 27545 h 9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31" h="97675">
                      <a:moveTo>
                        <a:pt x="5439" y="27545"/>
                      </a:moveTo>
                      <a:cubicBezTo>
                        <a:pt x="17766" y="3376"/>
                        <a:pt x="46690" y="-6815"/>
                        <a:pt x="70062" y="4799"/>
                      </a:cubicBezTo>
                      <a:cubicBezTo>
                        <a:pt x="93435" y="16415"/>
                        <a:pt x="102744" y="45595"/>
                        <a:pt x="90872" y="69992"/>
                      </a:cubicBezTo>
                      <a:cubicBezTo>
                        <a:pt x="79001" y="94390"/>
                        <a:pt x="50078" y="104581"/>
                        <a:pt x="26250" y="92738"/>
                      </a:cubicBezTo>
                      <a:cubicBezTo>
                        <a:pt x="2450" y="80896"/>
                        <a:pt x="-6887" y="51716"/>
                        <a:pt x="5439" y="27545"/>
                      </a:cubicBezTo>
                      <a:close/>
                    </a:path>
                  </a:pathLst>
                </a:custGeom>
                <a:grpFill/>
                <a:ln w="2845" cap="flat">
                  <a:noFill/>
                  <a:prstDash val="solid"/>
                  <a:miter/>
                </a:ln>
              </p:spPr>
              <p:txBody>
                <a:bodyPr rtlCol="0" anchor="ctr"/>
                <a:lstStyle/>
                <a:p>
                  <a:endParaRPr lang="en-US"/>
                </a:p>
              </p:txBody>
            </p:sp>
            <p:sp>
              <p:nvSpPr>
                <p:cNvPr id="793" name="Freeform: Shape 792">
                  <a:extLst>
                    <a:ext uri="{FF2B5EF4-FFF2-40B4-BE49-F238E27FC236}">
                      <a16:creationId xmlns:a16="http://schemas.microsoft.com/office/drawing/2014/main" id="{605A35ED-7645-BD95-FCB2-2200DA933268}"/>
                    </a:ext>
                  </a:extLst>
                </p:cNvPr>
                <p:cNvSpPr/>
                <p:nvPr/>
              </p:nvSpPr>
              <p:spPr>
                <a:xfrm>
                  <a:off x="7788766" y="6026471"/>
                  <a:ext cx="92685" cy="94621"/>
                </a:xfrm>
                <a:custGeom>
                  <a:avLst/>
                  <a:gdLst>
                    <a:gd name="connsiteX0" fmla="*/ 6199 w 92685"/>
                    <a:gd name="connsiteY0" fmla="*/ 24739 h 94621"/>
                    <a:gd name="connsiteX1" fmla="*/ 69341 w 92685"/>
                    <a:gd name="connsiteY1" fmla="*/ 5636 h 94621"/>
                    <a:gd name="connsiteX2" fmla="*/ 90949 w 92685"/>
                    <a:gd name="connsiteY2" fmla="*/ 33649 h 94621"/>
                    <a:gd name="connsiteX3" fmla="*/ 86821 w 92685"/>
                    <a:gd name="connsiteY3" fmla="*/ 69519 h 94621"/>
                    <a:gd name="connsiteX4" fmla="*/ 58865 w 92685"/>
                    <a:gd name="connsiteY4" fmla="*/ 92664 h 94621"/>
                    <a:gd name="connsiteX5" fmla="*/ 23536 w 92685"/>
                    <a:gd name="connsiteY5" fmla="*/ 88849 h 94621"/>
                    <a:gd name="connsiteX6" fmla="*/ 6199 w 92685"/>
                    <a:gd name="connsiteY6" fmla="*/ 24767 h 9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85" h="94621">
                      <a:moveTo>
                        <a:pt x="6199" y="24739"/>
                      </a:moveTo>
                      <a:cubicBezTo>
                        <a:pt x="19038" y="1879"/>
                        <a:pt x="47307" y="-6690"/>
                        <a:pt x="69341" y="5636"/>
                      </a:cubicBezTo>
                      <a:cubicBezTo>
                        <a:pt x="80359" y="11814"/>
                        <a:pt x="87789" y="22034"/>
                        <a:pt x="90949" y="33649"/>
                      </a:cubicBezTo>
                      <a:cubicBezTo>
                        <a:pt x="94109" y="45179"/>
                        <a:pt x="93084" y="57961"/>
                        <a:pt x="86821" y="69519"/>
                      </a:cubicBezTo>
                      <a:cubicBezTo>
                        <a:pt x="80586" y="81021"/>
                        <a:pt x="70338" y="89134"/>
                        <a:pt x="58865" y="92664"/>
                      </a:cubicBezTo>
                      <a:cubicBezTo>
                        <a:pt x="47449" y="96108"/>
                        <a:pt x="34752" y="95112"/>
                        <a:pt x="23536" y="88849"/>
                      </a:cubicBezTo>
                      <a:cubicBezTo>
                        <a:pt x="1103" y="76323"/>
                        <a:pt x="-6641" y="47627"/>
                        <a:pt x="6199" y="24767"/>
                      </a:cubicBezTo>
                      <a:close/>
                    </a:path>
                  </a:pathLst>
                </a:custGeom>
                <a:grpFill/>
                <a:ln w="2845" cap="flat">
                  <a:noFill/>
                  <a:prstDash val="solid"/>
                  <a:miter/>
                </a:ln>
              </p:spPr>
              <p:txBody>
                <a:bodyPr rtlCol="0" anchor="ctr"/>
                <a:lstStyle/>
                <a:p>
                  <a:endParaRPr lang="en-US"/>
                </a:p>
              </p:txBody>
            </p:sp>
            <p:sp>
              <p:nvSpPr>
                <p:cNvPr id="794" name="Freeform: Shape 793">
                  <a:extLst>
                    <a:ext uri="{FF2B5EF4-FFF2-40B4-BE49-F238E27FC236}">
                      <a16:creationId xmlns:a16="http://schemas.microsoft.com/office/drawing/2014/main" id="{8D0AA2DD-4249-5C15-9178-9429C24A7003}"/>
                    </a:ext>
                  </a:extLst>
                </p:cNvPr>
                <p:cNvSpPr/>
                <p:nvPr/>
              </p:nvSpPr>
              <p:spPr>
                <a:xfrm>
                  <a:off x="7566512" y="5899143"/>
                  <a:ext cx="89819" cy="90860"/>
                </a:xfrm>
                <a:custGeom>
                  <a:avLst/>
                  <a:gdLst>
                    <a:gd name="connsiteX0" fmla="*/ 6971 w 89819"/>
                    <a:gd name="connsiteY0" fmla="*/ 22138 h 90860"/>
                    <a:gd name="connsiteX1" fmla="*/ 34955 w 89819"/>
                    <a:gd name="connsiteY1" fmla="*/ 1384 h 90860"/>
                    <a:gd name="connsiteX2" fmla="*/ 68604 w 89819"/>
                    <a:gd name="connsiteY2" fmla="*/ 6281 h 90860"/>
                    <a:gd name="connsiteX3" fmla="*/ 83180 w 89819"/>
                    <a:gd name="connsiteY3" fmla="*/ 68143 h 90860"/>
                    <a:gd name="connsiteX4" fmla="*/ 21119 w 89819"/>
                    <a:gd name="connsiteY4" fmla="*/ 84711 h 90860"/>
                    <a:gd name="connsiteX5" fmla="*/ 1106 w 89819"/>
                    <a:gd name="connsiteY5" fmla="*/ 56670 h 90860"/>
                    <a:gd name="connsiteX6" fmla="*/ 6971 w 89819"/>
                    <a:gd name="connsiteY6" fmla="*/ 22109 h 9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19" h="90860">
                      <a:moveTo>
                        <a:pt x="6971" y="22138"/>
                      </a:moveTo>
                      <a:cubicBezTo>
                        <a:pt x="13603" y="11348"/>
                        <a:pt x="23823" y="4231"/>
                        <a:pt x="34955" y="1384"/>
                      </a:cubicBezTo>
                      <a:cubicBezTo>
                        <a:pt x="46114" y="-1520"/>
                        <a:pt x="58014" y="160"/>
                        <a:pt x="68604" y="6281"/>
                      </a:cubicBezTo>
                      <a:cubicBezTo>
                        <a:pt x="89585" y="18693"/>
                        <a:pt x="96104" y="46393"/>
                        <a:pt x="83180" y="68143"/>
                      </a:cubicBezTo>
                      <a:cubicBezTo>
                        <a:pt x="70255" y="89921"/>
                        <a:pt x="42470" y="97323"/>
                        <a:pt x="21119" y="84711"/>
                      </a:cubicBezTo>
                      <a:cubicBezTo>
                        <a:pt x="10387" y="78534"/>
                        <a:pt x="3668" y="67972"/>
                        <a:pt x="1106" y="56670"/>
                      </a:cubicBezTo>
                      <a:cubicBezTo>
                        <a:pt x="-1428" y="45311"/>
                        <a:pt x="337" y="32899"/>
                        <a:pt x="6971" y="22109"/>
                      </a:cubicBezTo>
                      <a:close/>
                    </a:path>
                  </a:pathLst>
                </a:custGeom>
                <a:grpFill/>
                <a:ln w="2845" cap="flat">
                  <a:noFill/>
                  <a:prstDash val="solid"/>
                  <a:miter/>
                </a:ln>
              </p:spPr>
              <p:txBody>
                <a:bodyPr rtlCol="0" anchor="ctr"/>
                <a:lstStyle/>
                <a:p>
                  <a:endParaRPr lang="en-US"/>
                </a:p>
              </p:txBody>
            </p:sp>
            <p:sp>
              <p:nvSpPr>
                <p:cNvPr id="795" name="Freeform: Shape 794">
                  <a:extLst>
                    <a:ext uri="{FF2B5EF4-FFF2-40B4-BE49-F238E27FC236}">
                      <a16:creationId xmlns:a16="http://schemas.microsoft.com/office/drawing/2014/main" id="{C8A65448-A75F-4A39-1963-1D21217A5415}"/>
                    </a:ext>
                  </a:extLst>
                </p:cNvPr>
                <p:cNvSpPr/>
                <p:nvPr/>
              </p:nvSpPr>
              <p:spPr>
                <a:xfrm>
                  <a:off x="7349781" y="5762389"/>
                  <a:ext cx="86760" cy="87518"/>
                </a:xfrm>
                <a:custGeom>
                  <a:avLst/>
                  <a:gdLst>
                    <a:gd name="connsiteX0" fmla="*/ 7656 w 86760"/>
                    <a:gd name="connsiteY0" fmla="*/ 20080 h 87518"/>
                    <a:gd name="connsiteX1" fmla="*/ 67923 w 86760"/>
                    <a:gd name="connsiteY1" fmla="*/ 6843 h 87518"/>
                    <a:gd name="connsiteX2" fmla="*/ 79339 w 86760"/>
                    <a:gd name="connsiteY2" fmla="*/ 67281 h 87518"/>
                    <a:gd name="connsiteX3" fmla="*/ 19071 w 86760"/>
                    <a:gd name="connsiteY3" fmla="*/ 80518 h 87518"/>
                    <a:gd name="connsiteX4" fmla="*/ 7656 w 86760"/>
                    <a:gd name="connsiteY4" fmla="*/ 20080 h 8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60" h="87518">
                      <a:moveTo>
                        <a:pt x="7656" y="20080"/>
                      </a:moveTo>
                      <a:cubicBezTo>
                        <a:pt x="21320" y="-161"/>
                        <a:pt x="48280" y="-6082"/>
                        <a:pt x="67923" y="6843"/>
                      </a:cubicBezTo>
                      <a:cubicBezTo>
                        <a:pt x="87566" y="19767"/>
                        <a:pt x="92662" y="46812"/>
                        <a:pt x="79339" y="67281"/>
                      </a:cubicBezTo>
                      <a:cubicBezTo>
                        <a:pt x="66016" y="87749"/>
                        <a:pt x="39028" y="93671"/>
                        <a:pt x="19071" y="80518"/>
                      </a:cubicBezTo>
                      <a:cubicBezTo>
                        <a:pt x="-885" y="67366"/>
                        <a:pt x="-6009" y="40321"/>
                        <a:pt x="7656" y="20080"/>
                      </a:cubicBezTo>
                      <a:close/>
                    </a:path>
                  </a:pathLst>
                </a:custGeom>
                <a:grpFill/>
                <a:ln w="2845" cap="flat">
                  <a:noFill/>
                  <a:prstDash val="solid"/>
                  <a:miter/>
                </a:ln>
              </p:spPr>
              <p:txBody>
                <a:bodyPr rtlCol="0" anchor="ctr"/>
                <a:lstStyle/>
                <a:p>
                  <a:endParaRPr lang="en-US"/>
                </a:p>
              </p:txBody>
            </p:sp>
            <p:sp>
              <p:nvSpPr>
                <p:cNvPr id="796" name="Freeform: Shape 795">
                  <a:extLst>
                    <a:ext uri="{FF2B5EF4-FFF2-40B4-BE49-F238E27FC236}">
                      <a16:creationId xmlns:a16="http://schemas.microsoft.com/office/drawing/2014/main" id="{DB920F9C-3C7A-B9CF-66F4-2BF71AD48A14}"/>
                    </a:ext>
                  </a:extLst>
                </p:cNvPr>
                <p:cNvSpPr/>
                <p:nvPr/>
              </p:nvSpPr>
              <p:spPr>
                <a:xfrm>
                  <a:off x="7139096" y="5616782"/>
                  <a:ext cx="83363" cy="84449"/>
                </a:xfrm>
                <a:custGeom>
                  <a:avLst/>
                  <a:gdLst>
                    <a:gd name="connsiteX0" fmla="*/ 8416 w 83363"/>
                    <a:gd name="connsiteY0" fmla="*/ 17795 h 84449"/>
                    <a:gd name="connsiteX1" fmla="*/ 66748 w 83363"/>
                    <a:gd name="connsiteY1" fmla="*/ 7660 h 84449"/>
                    <a:gd name="connsiteX2" fmla="*/ 75174 w 83363"/>
                    <a:gd name="connsiteY2" fmla="*/ 66504 h 84449"/>
                    <a:gd name="connsiteX3" fmla="*/ 16843 w 83363"/>
                    <a:gd name="connsiteY3" fmla="*/ 76639 h 84449"/>
                    <a:gd name="connsiteX4" fmla="*/ 8416 w 83363"/>
                    <a:gd name="connsiteY4" fmla="*/ 17795 h 84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63" h="84449">
                      <a:moveTo>
                        <a:pt x="8416" y="17795"/>
                      </a:moveTo>
                      <a:cubicBezTo>
                        <a:pt x="22337" y="-1136"/>
                        <a:pt x="48471" y="-5691"/>
                        <a:pt x="66748" y="7660"/>
                      </a:cubicBezTo>
                      <a:cubicBezTo>
                        <a:pt x="85024" y="21012"/>
                        <a:pt x="88811" y="47345"/>
                        <a:pt x="75174" y="66504"/>
                      </a:cubicBezTo>
                      <a:cubicBezTo>
                        <a:pt x="61538" y="85663"/>
                        <a:pt x="35433" y="90190"/>
                        <a:pt x="16843" y="76639"/>
                      </a:cubicBezTo>
                      <a:cubicBezTo>
                        <a:pt x="-1747" y="63088"/>
                        <a:pt x="-5533" y="36755"/>
                        <a:pt x="8416" y="17795"/>
                      </a:cubicBezTo>
                      <a:close/>
                    </a:path>
                  </a:pathLst>
                </a:custGeom>
                <a:grpFill/>
                <a:ln w="2845" cap="flat">
                  <a:noFill/>
                  <a:prstDash val="solid"/>
                  <a:miter/>
                </a:ln>
              </p:spPr>
              <p:txBody>
                <a:bodyPr rtlCol="0" anchor="ctr"/>
                <a:lstStyle/>
                <a:p>
                  <a:endParaRPr lang="en-US"/>
                </a:p>
              </p:txBody>
            </p:sp>
            <p:sp>
              <p:nvSpPr>
                <p:cNvPr id="797" name="Freeform: Shape 796">
                  <a:extLst>
                    <a:ext uri="{FF2B5EF4-FFF2-40B4-BE49-F238E27FC236}">
                      <a16:creationId xmlns:a16="http://schemas.microsoft.com/office/drawing/2014/main" id="{361C9F7D-6E15-752C-D2FD-1BBDCF6A0BB7}"/>
                    </a:ext>
                  </a:extLst>
                </p:cNvPr>
                <p:cNvSpPr/>
                <p:nvPr/>
              </p:nvSpPr>
              <p:spPr>
                <a:xfrm>
                  <a:off x="6934448" y="5462840"/>
                  <a:ext cx="80295" cy="81036"/>
                </a:xfrm>
                <a:custGeom>
                  <a:avLst/>
                  <a:gdLst>
                    <a:gd name="connsiteX0" fmla="*/ 9146 w 80295"/>
                    <a:gd name="connsiteY0" fmla="*/ 15674 h 81036"/>
                    <a:gd name="connsiteX1" fmla="*/ 65400 w 80295"/>
                    <a:gd name="connsiteY1" fmla="*/ 8443 h 81036"/>
                    <a:gd name="connsiteX2" fmla="*/ 71492 w 80295"/>
                    <a:gd name="connsiteY2" fmla="*/ 64895 h 81036"/>
                    <a:gd name="connsiteX3" fmla="*/ 14754 w 80295"/>
                    <a:gd name="connsiteY3" fmla="*/ 72724 h 81036"/>
                    <a:gd name="connsiteX4" fmla="*/ 9146 w 80295"/>
                    <a:gd name="connsiteY4" fmla="*/ 15674 h 81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95" h="81036">
                      <a:moveTo>
                        <a:pt x="9146" y="15674"/>
                      </a:moveTo>
                      <a:cubicBezTo>
                        <a:pt x="23266" y="-1977"/>
                        <a:pt x="48461" y="-5194"/>
                        <a:pt x="65400" y="8443"/>
                      </a:cubicBezTo>
                      <a:cubicBezTo>
                        <a:pt x="82452" y="21994"/>
                        <a:pt x="85384" y="46989"/>
                        <a:pt x="71492" y="64895"/>
                      </a:cubicBezTo>
                      <a:cubicBezTo>
                        <a:pt x="57684" y="82688"/>
                        <a:pt x="32063" y="86474"/>
                        <a:pt x="14754" y="72724"/>
                      </a:cubicBezTo>
                      <a:cubicBezTo>
                        <a:pt x="-2469" y="58860"/>
                        <a:pt x="-4974" y="33324"/>
                        <a:pt x="9146" y="15674"/>
                      </a:cubicBezTo>
                      <a:close/>
                    </a:path>
                  </a:pathLst>
                </a:custGeom>
                <a:grpFill/>
                <a:ln w="2845" cap="flat">
                  <a:noFill/>
                  <a:prstDash val="solid"/>
                  <a:miter/>
                </a:ln>
              </p:spPr>
              <p:txBody>
                <a:bodyPr rtlCol="0" anchor="ctr"/>
                <a:lstStyle/>
                <a:p>
                  <a:endParaRPr lang="en-US"/>
                </a:p>
              </p:txBody>
            </p:sp>
            <p:sp>
              <p:nvSpPr>
                <p:cNvPr id="798" name="Freeform: Shape 797">
                  <a:extLst>
                    <a:ext uri="{FF2B5EF4-FFF2-40B4-BE49-F238E27FC236}">
                      <a16:creationId xmlns:a16="http://schemas.microsoft.com/office/drawing/2014/main" id="{875BDFD0-2A50-0826-4DF4-8E95D56DC19A}"/>
                    </a:ext>
                  </a:extLst>
                </p:cNvPr>
                <p:cNvSpPr/>
                <p:nvPr/>
              </p:nvSpPr>
              <p:spPr>
                <a:xfrm>
                  <a:off x="6736198" y="5300628"/>
                  <a:ext cx="77474" cy="77344"/>
                </a:xfrm>
                <a:custGeom>
                  <a:avLst/>
                  <a:gdLst>
                    <a:gd name="connsiteX0" fmla="*/ 9740 w 77474"/>
                    <a:gd name="connsiteY0" fmla="*/ 13937 h 77344"/>
                    <a:gd name="connsiteX1" fmla="*/ 64371 w 77474"/>
                    <a:gd name="connsiteY1" fmla="*/ 8756 h 77344"/>
                    <a:gd name="connsiteX2" fmla="*/ 67930 w 77474"/>
                    <a:gd name="connsiteY2" fmla="*/ 63216 h 77344"/>
                    <a:gd name="connsiteX3" fmla="*/ 13270 w 77474"/>
                    <a:gd name="connsiteY3" fmla="*/ 68425 h 77344"/>
                    <a:gd name="connsiteX4" fmla="*/ 9740 w 77474"/>
                    <a:gd name="connsiteY4" fmla="*/ 13937 h 7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74" h="77344">
                      <a:moveTo>
                        <a:pt x="9740" y="13937"/>
                      </a:moveTo>
                      <a:cubicBezTo>
                        <a:pt x="23889" y="-2347"/>
                        <a:pt x="48429" y="-4738"/>
                        <a:pt x="64371" y="8756"/>
                      </a:cubicBezTo>
                      <a:cubicBezTo>
                        <a:pt x="80342" y="22250"/>
                        <a:pt x="81936" y="46647"/>
                        <a:pt x="67930" y="63216"/>
                      </a:cubicBezTo>
                      <a:cubicBezTo>
                        <a:pt x="53952" y="79784"/>
                        <a:pt x="29469" y="82119"/>
                        <a:pt x="13270" y="68425"/>
                      </a:cubicBezTo>
                      <a:cubicBezTo>
                        <a:pt x="-2899" y="54704"/>
                        <a:pt x="-4551" y="30392"/>
                        <a:pt x="9740" y="13937"/>
                      </a:cubicBezTo>
                      <a:close/>
                    </a:path>
                  </a:pathLst>
                </a:custGeom>
                <a:grpFill/>
                <a:ln w="2845" cap="flat">
                  <a:noFill/>
                  <a:prstDash val="solid"/>
                  <a:miter/>
                </a:ln>
              </p:spPr>
              <p:txBody>
                <a:bodyPr rtlCol="0" anchor="ctr"/>
                <a:lstStyle/>
                <a:p>
                  <a:endParaRPr lang="en-US"/>
                </a:p>
              </p:txBody>
            </p:sp>
            <p:sp>
              <p:nvSpPr>
                <p:cNvPr id="799" name="Freeform: Shape 798">
                  <a:extLst>
                    <a:ext uri="{FF2B5EF4-FFF2-40B4-BE49-F238E27FC236}">
                      <a16:creationId xmlns:a16="http://schemas.microsoft.com/office/drawing/2014/main" id="{ED64D01C-634E-EE5C-D8B2-7A4209FFE054}"/>
                    </a:ext>
                  </a:extLst>
                </p:cNvPr>
                <p:cNvSpPr/>
                <p:nvPr/>
              </p:nvSpPr>
              <p:spPr>
                <a:xfrm>
                  <a:off x="6545187" y="5130049"/>
                  <a:ext cx="74101" cy="74278"/>
                </a:xfrm>
                <a:custGeom>
                  <a:avLst/>
                  <a:gdLst>
                    <a:gd name="connsiteX0" fmla="*/ 10385 w 74101"/>
                    <a:gd name="connsiteY0" fmla="*/ 12169 h 74278"/>
                    <a:gd name="connsiteX1" fmla="*/ 62766 w 74101"/>
                    <a:gd name="connsiteY1" fmla="*/ 9493 h 74278"/>
                    <a:gd name="connsiteX2" fmla="*/ 63877 w 74101"/>
                    <a:gd name="connsiteY2" fmla="*/ 61960 h 74278"/>
                    <a:gd name="connsiteX3" fmla="*/ 11495 w 74101"/>
                    <a:gd name="connsiteY3" fmla="*/ 64636 h 74278"/>
                    <a:gd name="connsiteX4" fmla="*/ 10385 w 74101"/>
                    <a:gd name="connsiteY4" fmla="*/ 12169 h 74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01" h="74278">
                      <a:moveTo>
                        <a:pt x="10385" y="12169"/>
                      </a:moveTo>
                      <a:cubicBezTo>
                        <a:pt x="24647" y="-2947"/>
                        <a:pt x="48077" y="-4143"/>
                        <a:pt x="62766" y="9493"/>
                      </a:cubicBezTo>
                      <a:cubicBezTo>
                        <a:pt x="77428" y="23158"/>
                        <a:pt x="77940" y="46644"/>
                        <a:pt x="63877" y="61960"/>
                      </a:cubicBezTo>
                      <a:cubicBezTo>
                        <a:pt x="49842" y="77276"/>
                        <a:pt x="26384" y="78472"/>
                        <a:pt x="11495" y="64636"/>
                      </a:cubicBezTo>
                      <a:cubicBezTo>
                        <a:pt x="-3394" y="50801"/>
                        <a:pt x="-3878" y="27314"/>
                        <a:pt x="10385" y="12169"/>
                      </a:cubicBezTo>
                      <a:close/>
                    </a:path>
                  </a:pathLst>
                </a:custGeom>
                <a:grpFill/>
                <a:ln w="2845" cap="flat">
                  <a:noFill/>
                  <a:prstDash val="solid"/>
                  <a:miter/>
                </a:ln>
              </p:spPr>
              <p:txBody>
                <a:bodyPr rtlCol="0" anchor="ctr"/>
                <a:lstStyle/>
                <a:p>
                  <a:endParaRPr lang="en-US"/>
                </a:p>
              </p:txBody>
            </p:sp>
            <p:sp>
              <p:nvSpPr>
                <p:cNvPr id="800" name="Freeform: Shape 799">
                  <a:extLst>
                    <a:ext uri="{FF2B5EF4-FFF2-40B4-BE49-F238E27FC236}">
                      <a16:creationId xmlns:a16="http://schemas.microsoft.com/office/drawing/2014/main" id="{600C70F6-77F2-2FE6-1024-2480C30B5309}"/>
                    </a:ext>
                  </a:extLst>
                </p:cNvPr>
                <p:cNvSpPr/>
                <p:nvPr/>
              </p:nvSpPr>
              <p:spPr>
                <a:xfrm>
                  <a:off x="6361181" y="4951971"/>
                  <a:ext cx="70704" cy="71193"/>
                </a:xfrm>
                <a:custGeom>
                  <a:avLst/>
                  <a:gdLst>
                    <a:gd name="connsiteX0" fmla="*/ 10998 w 70704"/>
                    <a:gd name="connsiteY0" fmla="*/ 10527 h 71193"/>
                    <a:gd name="connsiteX1" fmla="*/ 60988 w 70704"/>
                    <a:gd name="connsiteY1" fmla="*/ 10185 h 71193"/>
                    <a:gd name="connsiteX2" fmla="*/ 70696 w 70704"/>
                    <a:gd name="connsiteY2" fmla="*/ 35209 h 71193"/>
                    <a:gd name="connsiteX3" fmla="*/ 59963 w 70704"/>
                    <a:gd name="connsiteY3" fmla="*/ 60403 h 71193"/>
                    <a:gd name="connsiteX4" fmla="*/ 34684 w 70704"/>
                    <a:gd name="connsiteY4" fmla="*/ 71193 h 71193"/>
                    <a:gd name="connsiteX5" fmla="*/ 9859 w 70704"/>
                    <a:gd name="connsiteY5" fmla="*/ 60859 h 71193"/>
                    <a:gd name="connsiteX6" fmla="*/ 10998 w 70704"/>
                    <a:gd name="connsiteY6" fmla="*/ 10527 h 71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04" h="71193">
                      <a:moveTo>
                        <a:pt x="10998" y="10527"/>
                      </a:moveTo>
                      <a:cubicBezTo>
                        <a:pt x="25204" y="-3365"/>
                        <a:pt x="47580" y="-3536"/>
                        <a:pt x="60988" y="10185"/>
                      </a:cubicBezTo>
                      <a:cubicBezTo>
                        <a:pt x="67678" y="17046"/>
                        <a:pt x="70895" y="26099"/>
                        <a:pt x="70696" y="35209"/>
                      </a:cubicBezTo>
                      <a:cubicBezTo>
                        <a:pt x="70496" y="44319"/>
                        <a:pt x="66995" y="53343"/>
                        <a:pt x="59963" y="60403"/>
                      </a:cubicBezTo>
                      <a:cubicBezTo>
                        <a:pt x="52960" y="67407"/>
                        <a:pt x="43737" y="71136"/>
                        <a:pt x="34684" y="71193"/>
                      </a:cubicBezTo>
                      <a:cubicBezTo>
                        <a:pt x="25630" y="71250"/>
                        <a:pt x="16635" y="67805"/>
                        <a:pt x="9859" y="60859"/>
                      </a:cubicBezTo>
                      <a:cubicBezTo>
                        <a:pt x="-3720" y="46966"/>
                        <a:pt x="-3208" y="24420"/>
                        <a:pt x="10998" y="10527"/>
                      </a:cubicBezTo>
                      <a:close/>
                    </a:path>
                  </a:pathLst>
                </a:custGeom>
                <a:grpFill/>
                <a:ln w="2845" cap="flat">
                  <a:noFill/>
                  <a:prstDash val="solid"/>
                  <a:miter/>
                </a:ln>
              </p:spPr>
              <p:txBody>
                <a:bodyPr rtlCol="0" anchor="ctr"/>
                <a:lstStyle/>
                <a:p>
                  <a:endParaRPr lang="en-US"/>
                </a:p>
              </p:txBody>
            </p:sp>
            <p:sp>
              <p:nvSpPr>
                <p:cNvPr id="801" name="Freeform: Shape 800">
                  <a:extLst>
                    <a:ext uri="{FF2B5EF4-FFF2-40B4-BE49-F238E27FC236}">
                      <a16:creationId xmlns:a16="http://schemas.microsoft.com/office/drawing/2014/main" id="{EF0C85CA-7B6B-4C9D-0BF4-D7A0B8EFFD64}"/>
                    </a:ext>
                  </a:extLst>
                </p:cNvPr>
                <p:cNvSpPr/>
                <p:nvPr/>
              </p:nvSpPr>
              <p:spPr>
                <a:xfrm>
                  <a:off x="6184388" y="4766667"/>
                  <a:ext cx="68005" cy="67444"/>
                </a:xfrm>
                <a:custGeom>
                  <a:avLst/>
                  <a:gdLst>
                    <a:gd name="connsiteX0" fmla="*/ 11601 w 68005"/>
                    <a:gd name="connsiteY0" fmla="*/ 9023 h 67444"/>
                    <a:gd name="connsiteX1" fmla="*/ 59371 w 68005"/>
                    <a:gd name="connsiteY1" fmla="*/ 10560 h 67444"/>
                    <a:gd name="connsiteX2" fmla="*/ 56723 w 68005"/>
                    <a:gd name="connsiteY2" fmla="*/ 58130 h 67444"/>
                    <a:gd name="connsiteX3" fmla="*/ 8641 w 68005"/>
                    <a:gd name="connsiteY3" fmla="*/ 56878 h 67444"/>
                    <a:gd name="connsiteX4" fmla="*/ 11601 w 68005"/>
                    <a:gd name="connsiteY4" fmla="*/ 9023 h 6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7444">
                      <a:moveTo>
                        <a:pt x="11601" y="9023"/>
                      </a:moveTo>
                      <a:cubicBezTo>
                        <a:pt x="25750" y="-3731"/>
                        <a:pt x="46788" y="-2735"/>
                        <a:pt x="59371" y="10560"/>
                      </a:cubicBezTo>
                      <a:cubicBezTo>
                        <a:pt x="71840" y="23969"/>
                        <a:pt x="70673" y="45263"/>
                        <a:pt x="56723" y="58130"/>
                      </a:cubicBezTo>
                      <a:cubicBezTo>
                        <a:pt x="42802" y="71026"/>
                        <a:pt x="21252" y="70457"/>
                        <a:pt x="8641" y="56878"/>
                      </a:cubicBezTo>
                      <a:cubicBezTo>
                        <a:pt x="-4113" y="43412"/>
                        <a:pt x="-2434" y="21662"/>
                        <a:pt x="11601" y="9023"/>
                      </a:cubicBezTo>
                      <a:close/>
                    </a:path>
                  </a:pathLst>
                </a:custGeom>
                <a:grpFill/>
                <a:ln w="2845" cap="flat">
                  <a:noFill/>
                  <a:prstDash val="solid"/>
                  <a:miter/>
                </a:ln>
              </p:spPr>
              <p:txBody>
                <a:bodyPr rtlCol="0" anchor="ctr"/>
                <a:lstStyle/>
                <a:p>
                  <a:endParaRPr lang="en-US"/>
                </a:p>
              </p:txBody>
            </p:sp>
            <p:sp>
              <p:nvSpPr>
                <p:cNvPr id="802" name="Freeform: Shape 801">
                  <a:extLst>
                    <a:ext uri="{FF2B5EF4-FFF2-40B4-BE49-F238E27FC236}">
                      <a16:creationId xmlns:a16="http://schemas.microsoft.com/office/drawing/2014/main" id="{21DA2FEF-A953-AC5E-3EAC-1FCB8F3892D9}"/>
                    </a:ext>
                  </a:extLst>
                </p:cNvPr>
                <p:cNvSpPr/>
                <p:nvPr/>
              </p:nvSpPr>
              <p:spPr>
                <a:xfrm>
                  <a:off x="6015869" y="4573843"/>
                  <a:ext cx="64721" cy="64210"/>
                </a:xfrm>
                <a:custGeom>
                  <a:avLst/>
                  <a:gdLst>
                    <a:gd name="connsiteX0" fmla="*/ 11902 w 64721"/>
                    <a:gd name="connsiteY0" fmla="*/ 7807 h 64210"/>
                    <a:gd name="connsiteX1" fmla="*/ 57451 w 64721"/>
                    <a:gd name="connsiteY1" fmla="*/ 10995 h 64210"/>
                    <a:gd name="connsiteX2" fmla="*/ 52925 w 64721"/>
                    <a:gd name="connsiteY2" fmla="*/ 56288 h 64210"/>
                    <a:gd name="connsiteX3" fmla="*/ 7375 w 64721"/>
                    <a:gd name="connsiteY3" fmla="*/ 53100 h 64210"/>
                    <a:gd name="connsiteX4" fmla="*/ 11902 w 64721"/>
                    <a:gd name="connsiteY4" fmla="*/ 7807 h 64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1" h="64210">
                      <a:moveTo>
                        <a:pt x="11902" y="7807"/>
                      </a:moveTo>
                      <a:cubicBezTo>
                        <a:pt x="25794" y="-3751"/>
                        <a:pt x="46178" y="-2300"/>
                        <a:pt x="57451" y="10995"/>
                      </a:cubicBezTo>
                      <a:cubicBezTo>
                        <a:pt x="68696" y="24318"/>
                        <a:pt x="66675" y="44588"/>
                        <a:pt x="52925" y="56288"/>
                      </a:cubicBezTo>
                      <a:cubicBezTo>
                        <a:pt x="39174" y="67989"/>
                        <a:pt x="18791" y="66565"/>
                        <a:pt x="7375" y="53100"/>
                      </a:cubicBezTo>
                      <a:cubicBezTo>
                        <a:pt x="-4012" y="39634"/>
                        <a:pt x="-1991" y="19336"/>
                        <a:pt x="11902" y="7807"/>
                      </a:cubicBezTo>
                      <a:close/>
                    </a:path>
                  </a:pathLst>
                </a:custGeom>
                <a:grpFill/>
                <a:ln w="2845" cap="flat">
                  <a:noFill/>
                  <a:prstDash val="solid"/>
                  <a:miter/>
                </a:ln>
              </p:spPr>
              <p:txBody>
                <a:bodyPr rtlCol="0" anchor="ctr"/>
                <a:lstStyle/>
                <a:p>
                  <a:endParaRPr lang="en-US"/>
                </a:p>
              </p:txBody>
            </p:sp>
            <p:sp>
              <p:nvSpPr>
                <p:cNvPr id="803" name="Freeform: Shape 802">
                  <a:extLst>
                    <a:ext uri="{FF2B5EF4-FFF2-40B4-BE49-F238E27FC236}">
                      <a16:creationId xmlns:a16="http://schemas.microsoft.com/office/drawing/2014/main" id="{8508A66B-23E4-EA49-8BD8-3588F1D1C850}"/>
                    </a:ext>
                  </a:extLst>
                </p:cNvPr>
                <p:cNvSpPr/>
                <p:nvPr/>
              </p:nvSpPr>
              <p:spPr>
                <a:xfrm>
                  <a:off x="5855294" y="4374343"/>
                  <a:ext cx="61355" cy="61143"/>
                </a:xfrm>
                <a:custGeom>
                  <a:avLst/>
                  <a:gdLst>
                    <a:gd name="connsiteX0" fmla="*/ 12371 w 61355"/>
                    <a:gd name="connsiteY0" fmla="*/ 6578 h 61143"/>
                    <a:gd name="connsiteX1" fmla="*/ 55302 w 61355"/>
                    <a:gd name="connsiteY1" fmla="*/ 11503 h 61143"/>
                    <a:gd name="connsiteX2" fmla="*/ 49067 w 61355"/>
                    <a:gd name="connsiteY2" fmla="*/ 54461 h 61143"/>
                    <a:gd name="connsiteX3" fmla="*/ 6137 w 61355"/>
                    <a:gd name="connsiteY3" fmla="*/ 49536 h 61143"/>
                    <a:gd name="connsiteX4" fmla="*/ 12371 w 61355"/>
                    <a:gd name="connsiteY4" fmla="*/ 6578 h 6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5" h="61143">
                      <a:moveTo>
                        <a:pt x="12371" y="6578"/>
                      </a:moveTo>
                      <a:cubicBezTo>
                        <a:pt x="26008" y="-3842"/>
                        <a:pt x="45224" y="-1650"/>
                        <a:pt x="55302" y="11503"/>
                      </a:cubicBezTo>
                      <a:cubicBezTo>
                        <a:pt x="65379" y="24655"/>
                        <a:pt x="62589" y="43871"/>
                        <a:pt x="49067" y="54461"/>
                      </a:cubicBezTo>
                      <a:cubicBezTo>
                        <a:pt x="35544" y="65023"/>
                        <a:pt x="16328" y="62831"/>
                        <a:pt x="6137" y="49536"/>
                      </a:cubicBezTo>
                      <a:cubicBezTo>
                        <a:pt x="-4055" y="36242"/>
                        <a:pt x="-1265" y="16997"/>
                        <a:pt x="12371" y="6578"/>
                      </a:cubicBezTo>
                      <a:close/>
                    </a:path>
                  </a:pathLst>
                </a:custGeom>
                <a:grpFill/>
                <a:ln w="2845" cap="flat">
                  <a:noFill/>
                  <a:prstDash val="solid"/>
                  <a:miter/>
                </a:ln>
              </p:spPr>
              <p:txBody>
                <a:bodyPr rtlCol="0" anchor="ctr"/>
                <a:lstStyle/>
                <a:p>
                  <a:endParaRPr lang="en-US"/>
                </a:p>
              </p:txBody>
            </p:sp>
            <p:sp>
              <p:nvSpPr>
                <p:cNvPr id="804" name="Freeform: Shape 803">
                  <a:extLst>
                    <a:ext uri="{FF2B5EF4-FFF2-40B4-BE49-F238E27FC236}">
                      <a16:creationId xmlns:a16="http://schemas.microsoft.com/office/drawing/2014/main" id="{D85E97CB-7167-8DCC-FD0C-C0CE48547F42}"/>
                    </a:ext>
                  </a:extLst>
                </p:cNvPr>
                <p:cNvSpPr/>
                <p:nvPr/>
              </p:nvSpPr>
              <p:spPr>
                <a:xfrm>
                  <a:off x="5702801" y="4168530"/>
                  <a:ext cx="58209" cy="57747"/>
                </a:xfrm>
                <a:custGeom>
                  <a:avLst/>
                  <a:gdLst>
                    <a:gd name="connsiteX0" fmla="*/ 12758 w 58209"/>
                    <a:gd name="connsiteY0" fmla="*/ 5483 h 57747"/>
                    <a:gd name="connsiteX1" fmla="*/ 53012 w 58209"/>
                    <a:gd name="connsiteY1" fmla="*/ 11917 h 57747"/>
                    <a:gd name="connsiteX2" fmla="*/ 45781 w 58209"/>
                    <a:gd name="connsiteY2" fmla="*/ 52086 h 57747"/>
                    <a:gd name="connsiteX3" fmla="*/ 5043 w 58209"/>
                    <a:gd name="connsiteY3" fmla="*/ 45994 h 57747"/>
                    <a:gd name="connsiteX4" fmla="*/ 12758 w 58209"/>
                    <a:gd name="connsiteY4" fmla="*/ 5483 h 5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09" h="57747">
                      <a:moveTo>
                        <a:pt x="12758" y="5483"/>
                      </a:moveTo>
                      <a:cubicBezTo>
                        <a:pt x="26052" y="-3854"/>
                        <a:pt x="44101" y="-979"/>
                        <a:pt x="53012" y="11917"/>
                      </a:cubicBezTo>
                      <a:cubicBezTo>
                        <a:pt x="62093" y="24700"/>
                        <a:pt x="59019" y="42578"/>
                        <a:pt x="45781" y="52086"/>
                      </a:cubicBezTo>
                      <a:cubicBezTo>
                        <a:pt x="32629" y="61538"/>
                        <a:pt x="14238" y="58918"/>
                        <a:pt x="5043" y="45994"/>
                      </a:cubicBezTo>
                      <a:cubicBezTo>
                        <a:pt x="-4010" y="32955"/>
                        <a:pt x="-537" y="14821"/>
                        <a:pt x="12758" y="5483"/>
                      </a:cubicBezTo>
                      <a:close/>
                    </a:path>
                  </a:pathLst>
                </a:custGeom>
                <a:grpFill/>
                <a:ln w="2845" cap="flat">
                  <a:noFill/>
                  <a:prstDash val="solid"/>
                  <a:miter/>
                </a:ln>
              </p:spPr>
              <p:txBody>
                <a:bodyPr rtlCol="0" anchor="ctr"/>
                <a:lstStyle/>
                <a:p>
                  <a:endParaRPr lang="en-US"/>
                </a:p>
              </p:txBody>
            </p:sp>
            <p:sp>
              <p:nvSpPr>
                <p:cNvPr id="805" name="Freeform: Shape 804">
                  <a:extLst>
                    <a:ext uri="{FF2B5EF4-FFF2-40B4-BE49-F238E27FC236}">
                      <a16:creationId xmlns:a16="http://schemas.microsoft.com/office/drawing/2014/main" id="{F30B243C-EC05-573A-39DF-E77193123316}"/>
                    </a:ext>
                  </a:extLst>
                </p:cNvPr>
                <p:cNvSpPr/>
                <p:nvPr/>
              </p:nvSpPr>
              <p:spPr>
                <a:xfrm>
                  <a:off x="5559188" y="3956521"/>
                  <a:ext cx="55215" cy="54308"/>
                </a:xfrm>
                <a:custGeom>
                  <a:avLst/>
                  <a:gdLst>
                    <a:gd name="connsiteX0" fmla="*/ 12805 w 55215"/>
                    <a:gd name="connsiteY0" fmla="*/ 4578 h 54308"/>
                    <a:gd name="connsiteX1" fmla="*/ 50924 w 55215"/>
                    <a:gd name="connsiteY1" fmla="*/ 11951 h 54308"/>
                    <a:gd name="connsiteX2" fmla="*/ 42469 w 55215"/>
                    <a:gd name="connsiteY2" fmla="*/ 49643 h 54308"/>
                    <a:gd name="connsiteX3" fmla="*/ 4350 w 55215"/>
                    <a:gd name="connsiteY3" fmla="*/ 42270 h 54308"/>
                    <a:gd name="connsiteX4" fmla="*/ 12805 w 55215"/>
                    <a:gd name="connsiteY4" fmla="*/ 4578 h 5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15" h="54308">
                      <a:moveTo>
                        <a:pt x="12805" y="4578"/>
                      </a:moveTo>
                      <a:cubicBezTo>
                        <a:pt x="25701" y="-3735"/>
                        <a:pt x="42782" y="-404"/>
                        <a:pt x="50924" y="11951"/>
                      </a:cubicBezTo>
                      <a:cubicBezTo>
                        <a:pt x="59066" y="24335"/>
                        <a:pt x="55280" y="41188"/>
                        <a:pt x="42469" y="49643"/>
                      </a:cubicBezTo>
                      <a:cubicBezTo>
                        <a:pt x="29659" y="58070"/>
                        <a:pt x="12578" y="54768"/>
                        <a:pt x="4350" y="42270"/>
                      </a:cubicBezTo>
                      <a:cubicBezTo>
                        <a:pt x="-3877" y="29772"/>
                        <a:pt x="-91" y="12891"/>
                        <a:pt x="12805" y="4578"/>
                      </a:cubicBezTo>
                      <a:close/>
                    </a:path>
                  </a:pathLst>
                </a:custGeom>
                <a:grpFill/>
                <a:ln w="2845" cap="flat">
                  <a:noFill/>
                  <a:prstDash val="solid"/>
                  <a:miter/>
                </a:ln>
              </p:spPr>
              <p:txBody>
                <a:bodyPr rtlCol="0" anchor="ctr"/>
                <a:lstStyle/>
                <a:p>
                  <a:endParaRPr lang="en-US"/>
                </a:p>
              </p:txBody>
            </p:sp>
            <p:sp>
              <p:nvSpPr>
                <p:cNvPr id="806" name="Freeform: Shape 805">
                  <a:extLst>
                    <a:ext uri="{FF2B5EF4-FFF2-40B4-BE49-F238E27FC236}">
                      <a16:creationId xmlns:a16="http://schemas.microsoft.com/office/drawing/2014/main" id="{26B3D5DE-EA82-DEED-39F5-79C934EC7A09}"/>
                    </a:ext>
                  </a:extLst>
                </p:cNvPr>
                <p:cNvSpPr/>
                <p:nvPr/>
              </p:nvSpPr>
              <p:spPr>
                <a:xfrm>
                  <a:off x="5424584" y="3738574"/>
                  <a:ext cx="51877" cy="51212"/>
                </a:xfrm>
                <a:custGeom>
                  <a:avLst/>
                  <a:gdLst>
                    <a:gd name="connsiteX0" fmla="*/ 13039 w 51877"/>
                    <a:gd name="connsiteY0" fmla="*/ 3718 h 51212"/>
                    <a:gd name="connsiteX1" fmla="*/ 48454 w 51877"/>
                    <a:gd name="connsiteY1" fmla="*/ 12230 h 51212"/>
                    <a:gd name="connsiteX2" fmla="*/ 38888 w 51877"/>
                    <a:gd name="connsiteY2" fmla="*/ 47417 h 51212"/>
                    <a:gd name="connsiteX3" fmla="*/ 3474 w 51877"/>
                    <a:gd name="connsiteY3" fmla="*/ 38905 h 51212"/>
                    <a:gd name="connsiteX4" fmla="*/ 13039 w 51877"/>
                    <a:gd name="connsiteY4" fmla="*/ 3718 h 5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77" h="51212">
                      <a:moveTo>
                        <a:pt x="13039" y="3718"/>
                      </a:moveTo>
                      <a:cubicBezTo>
                        <a:pt x="25480" y="-3598"/>
                        <a:pt x="41337" y="216"/>
                        <a:pt x="48454" y="12230"/>
                      </a:cubicBezTo>
                      <a:cubicBezTo>
                        <a:pt x="55542" y="24244"/>
                        <a:pt x="51272" y="39987"/>
                        <a:pt x="38888" y="47417"/>
                      </a:cubicBezTo>
                      <a:cubicBezTo>
                        <a:pt x="26505" y="54847"/>
                        <a:pt x="10648" y="51033"/>
                        <a:pt x="3474" y="38905"/>
                      </a:cubicBezTo>
                      <a:cubicBezTo>
                        <a:pt x="-3700" y="26778"/>
                        <a:pt x="599" y="11035"/>
                        <a:pt x="13039" y="3718"/>
                      </a:cubicBezTo>
                      <a:close/>
                    </a:path>
                  </a:pathLst>
                </a:custGeom>
                <a:grpFill/>
                <a:ln w="2845" cap="flat">
                  <a:noFill/>
                  <a:prstDash val="solid"/>
                  <a:miter/>
                </a:ln>
              </p:spPr>
              <p:txBody>
                <a:bodyPr rtlCol="0" anchor="ctr"/>
                <a:lstStyle/>
                <a:p>
                  <a:endParaRPr lang="en-US"/>
                </a:p>
              </p:txBody>
            </p:sp>
            <p:sp>
              <p:nvSpPr>
                <p:cNvPr id="807" name="Freeform: Shape 806">
                  <a:extLst>
                    <a:ext uri="{FF2B5EF4-FFF2-40B4-BE49-F238E27FC236}">
                      <a16:creationId xmlns:a16="http://schemas.microsoft.com/office/drawing/2014/main" id="{F2416DD6-9A08-5F31-C49D-D2DC36527405}"/>
                    </a:ext>
                  </a:extLst>
                </p:cNvPr>
                <p:cNvSpPr/>
                <p:nvPr/>
              </p:nvSpPr>
              <p:spPr>
                <a:xfrm>
                  <a:off x="5298837" y="3515359"/>
                  <a:ext cx="48513" cy="48090"/>
                </a:xfrm>
                <a:custGeom>
                  <a:avLst/>
                  <a:gdLst>
                    <a:gd name="connsiteX0" fmla="*/ 13157 w 48513"/>
                    <a:gd name="connsiteY0" fmla="*/ 2974 h 48090"/>
                    <a:gd name="connsiteX1" fmla="*/ 45838 w 48513"/>
                    <a:gd name="connsiteY1" fmla="*/ 12397 h 48090"/>
                    <a:gd name="connsiteX2" fmla="*/ 35447 w 48513"/>
                    <a:gd name="connsiteY2" fmla="*/ 45022 h 48090"/>
                    <a:gd name="connsiteX3" fmla="*/ 2709 w 48513"/>
                    <a:gd name="connsiteY3" fmla="*/ 35656 h 48090"/>
                    <a:gd name="connsiteX4" fmla="*/ 13185 w 48513"/>
                    <a:gd name="connsiteY4" fmla="*/ 3003 h 4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13" h="48090">
                      <a:moveTo>
                        <a:pt x="13157" y="2974"/>
                      </a:moveTo>
                      <a:cubicBezTo>
                        <a:pt x="25085" y="-3403"/>
                        <a:pt x="39717" y="811"/>
                        <a:pt x="45838" y="12397"/>
                      </a:cubicBezTo>
                      <a:cubicBezTo>
                        <a:pt x="51930" y="23955"/>
                        <a:pt x="47262" y="38588"/>
                        <a:pt x="35447" y="45022"/>
                      </a:cubicBezTo>
                      <a:cubicBezTo>
                        <a:pt x="23491" y="51541"/>
                        <a:pt x="8858" y="47328"/>
                        <a:pt x="2709" y="35656"/>
                      </a:cubicBezTo>
                      <a:cubicBezTo>
                        <a:pt x="-3440" y="23984"/>
                        <a:pt x="1228" y="9351"/>
                        <a:pt x="13185" y="3003"/>
                      </a:cubicBezTo>
                      <a:close/>
                    </a:path>
                  </a:pathLst>
                </a:custGeom>
                <a:grpFill/>
                <a:ln w="2845" cap="flat">
                  <a:noFill/>
                  <a:prstDash val="solid"/>
                  <a:miter/>
                </a:ln>
              </p:spPr>
              <p:txBody>
                <a:bodyPr rtlCol="0" anchor="ctr"/>
                <a:lstStyle/>
                <a:p>
                  <a:endParaRPr lang="en-US"/>
                </a:p>
              </p:txBody>
            </p:sp>
            <p:sp>
              <p:nvSpPr>
                <p:cNvPr id="808" name="Freeform: Shape 807">
                  <a:extLst>
                    <a:ext uri="{FF2B5EF4-FFF2-40B4-BE49-F238E27FC236}">
                      <a16:creationId xmlns:a16="http://schemas.microsoft.com/office/drawing/2014/main" id="{57616031-4694-6636-AE3E-47EF7928FEB0}"/>
                    </a:ext>
                  </a:extLst>
                </p:cNvPr>
                <p:cNvSpPr/>
                <p:nvPr/>
              </p:nvSpPr>
              <p:spPr>
                <a:xfrm>
                  <a:off x="5182417" y="3287217"/>
                  <a:ext cx="45618" cy="44530"/>
                </a:xfrm>
                <a:custGeom>
                  <a:avLst/>
                  <a:gdLst>
                    <a:gd name="connsiteX0" fmla="*/ 12942 w 45618"/>
                    <a:gd name="connsiteY0" fmla="*/ 2345 h 44530"/>
                    <a:gd name="connsiteX1" fmla="*/ 43375 w 45618"/>
                    <a:gd name="connsiteY1" fmla="*/ 12223 h 44530"/>
                    <a:gd name="connsiteX2" fmla="*/ 32699 w 45618"/>
                    <a:gd name="connsiteY2" fmla="*/ 42115 h 44530"/>
                    <a:gd name="connsiteX3" fmla="*/ 2266 w 45618"/>
                    <a:gd name="connsiteY3" fmla="*/ 32237 h 44530"/>
                    <a:gd name="connsiteX4" fmla="*/ 12942 w 45618"/>
                    <a:gd name="connsiteY4" fmla="*/ 2345 h 44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18" h="44530">
                      <a:moveTo>
                        <a:pt x="12942" y="2345"/>
                      </a:moveTo>
                      <a:cubicBezTo>
                        <a:pt x="24329" y="-3121"/>
                        <a:pt x="37937" y="1292"/>
                        <a:pt x="43375" y="12223"/>
                      </a:cubicBezTo>
                      <a:cubicBezTo>
                        <a:pt x="48812" y="23155"/>
                        <a:pt x="44029" y="36535"/>
                        <a:pt x="32699" y="42115"/>
                      </a:cubicBezTo>
                      <a:cubicBezTo>
                        <a:pt x="21369" y="47695"/>
                        <a:pt x="7761" y="43282"/>
                        <a:pt x="2266" y="32237"/>
                      </a:cubicBezTo>
                      <a:cubicBezTo>
                        <a:pt x="-3199" y="21219"/>
                        <a:pt x="1555" y="7839"/>
                        <a:pt x="12942" y="2345"/>
                      </a:cubicBezTo>
                      <a:close/>
                    </a:path>
                  </a:pathLst>
                </a:custGeom>
                <a:grpFill/>
                <a:ln w="2845" cap="flat">
                  <a:noFill/>
                  <a:prstDash val="solid"/>
                  <a:miter/>
                </a:ln>
              </p:spPr>
              <p:txBody>
                <a:bodyPr rtlCol="0" anchor="ctr"/>
                <a:lstStyle/>
                <a:p>
                  <a:endParaRPr lang="en-US"/>
                </a:p>
              </p:txBody>
            </p:sp>
            <p:sp>
              <p:nvSpPr>
                <p:cNvPr id="809" name="Freeform: Shape 808">
                  <a:extLst>
                    <a:ext uri="{FF2B5EF4-FFF2-40B4-BE49-F238E27FC236}">
                      <a16:creationId xmlns:a16="http://schemas.microsoft.com/office/drawing/2014/main" id="{9F99D3D9-CE68-E73C-5095-E967467CE88D}"/>
                    </a:ext>
                  </a:extLst>
                </p:cNvPr>
                <p:cNvSpPr/>
                <p:nvPr/>
              </p:nvSpPr>
              <p:spPr>
                <a:xfrm>
                  <a:off x="5075972" y="3054095"/>
                  <a:ext cx="42269" cy="41397"/>
                </a:xfrm>
                <a:custGeom>
                  <a:avLst/>
                  <a:gdLst>
                    <a:gd name="connsiteX0" fmla="*/ 12887 w 42269"/>
                    <a:gd name="connsiteY0" fmla="*/ 1799 h 41397"/>
                    <a:gd name="connsiteX1" fmla="*/ 40586 w 42269"/>
                    <a:gd name="connsiteY1" fmla="*/ 12190 h 41397"/>
                    <a:gd name="connsiteX2" fmla="*/ 29398 w 42269"/>
                    <a:gd name="connsiteY2" fmla="*/ 39548 h 41397"/>
                    <a:gd name="connsiteX3" fmla="*/ 1699 w 42269"/>
                    <a:gd name="connsiteY3" fmla="*/ 29158 h 41397"/>
                    <a:gd name="connsiteX4" fmla="*/ 12887 w 42269"/>
                    <a:gd name="connsiteY4" fmla="*/ 1799 h 4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69" h="41397">
                      <a:moveTo>
                        <a:pt x="12887" y="1799"/>
                      </a:moveTo>
                      <a:cubicBezTo>
                        <a:pt x="23648" y="-2841"/>
                        <a:pt x="36032" y="1799"/>
                        <a:pt x="40586" y="12190"/>
                      </a:cubicBezTo>
                      <a:cubicBezTo>
                        <a:pt x="45141" y="22581"/>
                        <a:pt x="40131" y="34823"/>
                        <a:pt x="29398" y="39548"/>
                      </a:cubicBezTo>
                      <a:cubicBezTo>
                        <a:pt x="18666" y="44274"/>
                        <a:pt x="6282" y="39634"/>
                        <a:pt x="1699" y="29158"/>
                      </a:cubicBezTo>
                      <a:cubicBezTo>
                        <a:pt x="-2885" y="18681"/>
                        <a:pt x="2126" y="6440"/>
                        <a:pt x="12887" y="1799"/>
                      </a:cubicBezTo>
                      <a:close/>
                    </a:path>
                  </a:pathLst>
                </a:custGeom>
                <a:grpFill/>
                <a:ln w="2845" cap="flat">
                  <a:noFill/>
                  <a:prstDash val="solid"/>
                  <a:miter/>
                </a:ln>
              </p:spPr>
              <p:txBody>
                <a:bodyPr rtlCol="0" anchor="ctr"/>
                <a:lstStyle/>
                <a:p>
                  <a:endParaRPr lang="en-US"/>
                </a:p>
              </p:txBody>
            </p:sp>
            <p:sp>
              <p:nvSpPr>
                <p:cNvPr id="810" name="Freeform: Shape 809">
                  <a:extLst>
                    <a:ext uri="{FF2B5EF4-FFF2-40B4-BE49-F238E27FC236}">
                      <a16:creationId xmlns:a16="http://schemas.microsoft.com/office/drawing/2014/main" id="{59741879-9B0F-CA41-45C8-4FF94E832A0D}"/>
                    </a:ext>
                  </a:extLst>
                </p:cNvPr>
                <p:cNvSpPr/>
                <p:nvPr/>
              </p:nvSpPr>
              <p:spPr>
                <a:xfrm>
                  <a:off x="4978967" y="2816870"/>
                  <a:ext cx="38927" cy="38261"/>
                </a:xfrm>
                <a:custGeom>
                  <a:avLst/>
                  <a:gdLst>
                    <a:gd name="connsiteX0" fmla="*/ 12730 w 38927"/>
                    <a:gd name="connsiteY0" fmla="*/ 1343 h 38261"/>
                    <a:gd name="connsiteX1" fmla="*/ 37725 w 38927"/>
                    <a:gd name="connsiteY1" fmla="*/ 12019 h 38261"/>
                    <a:gd name="connsiteX2" fmla="*/ 26224 w 38927"/>
                    <a:gd name="connsiteY2" fmla="*/ 36872 h 38261"/>
                    <a:gd name="connsiteX3" fmla="*/ 1228 w 38927"/>
                    <a:gd name="connsiteY3" fmla="*/ 26196 h 38261"/>
                    <a:gd name="connsiteX4" fmla="*/ 12730 w 38927"/>
                    <a:gd name="connsiteY4" fmla="*/ 1343 h 38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27" h="38261">
                      <a:moveTo>
                        <a:pt x="12730" y="1343"/>
                      </a:moveTo>
                      <a:cubicBezTo>
                        <a:pt x="22807" y="-2528"/>
                        <a:pt x="34024" y="2254"/>
                        <a:pt x="37725" y="12019"/>
                      </a:cubicBezTo>
                      <a:cubicBezTo>
                        <a:pt x="41426" y="21784"/>
                        <a:pt x="36301" y="32915"/>
                        <a:pt x="26224" y="36872"/>
                      </a:cubicBezTo>
                      <a:cubicBezTo>
                        <a:pt x="16174" y="40829"/>
                        <a:pt x="4958" y="36046"/>
                        <a:pt x="1228" y="26196"/>
                      </a:cubicBezTo>
                      <a:cubicBezTo>
                        <a:pt x="-2529" y="16346"/>
                        <a:pt x="2624" y="5215"/>
                        <a:pt x="12730" y="1343"/>
                      </a:cubicBezTo>
                      <a:close/>
                    </a:path>
                  </a:pathLst>
                </a:custGeom>
                <a:grpFill/>
                <a:ln w="2845" cap="flat">
                  <a:noFill/>
                  <a:prstDash val="solid"/>
                  <a:miter/>
                </a:ln>
              </p:spPr>
              <p:txBody>
                <a:bodyPr rtlCol="0" anchor="ctr"/>
                <a:lstStyle/>
                <a:p>
                  <a:endParaRPr lang="en-US"/>
                </a:p>
              </p:txBody>
            </p:sp>
            <p:sp>
              <p:nvSpPr>
                <p:cNvPr id="811" name="Freeform: Shape 810">
                  <a:extLst>
                    <a:ext uri="{FF2B5EF4-FFF2-40B4-BE49-F238E27FC236}">
                      <a16:creationId xmlns:a16="http://schemas.microsoft.com/office/drawing/2014/main" id="{3A25F2E4-9F4D-DF97-0BBA-FBB9E5D2529B}"/>
                    </a:ext>
                  </a:extLst>
                </p:cNvPr>
                <p:cNvSpPr/>
                <p:nvPr/>
              </p:nvSpPr>
              <p:spPr>
                <a:xfrm>
                  <a:off x="4891824" y="2575882"/>
                  <a:ext cx="35868" cy="34847"/>
                </a:xfrm>
                <a:custGeom>
                  <a:avLst/>
                  <a:gdLst>
                    <a:gd name="connsiteX0" fmla="*/ 12162 w 35868"/>
                    <a:gd name="connsiteY0" fmla="*/ 977 h 34847"/>
                    <a:gd name="connsiteX1" fmla="*/ 34908 w 35868"/>
                    <a:gd name="connsiteY1" fmla="*/ 11596 h 34847"/>
                    <a:gd name="connsiteX2" fmla="*/ 23720 w 35868"/>
                    <a:gd name="connsiteY2" fmla="*/ 33830 h 34847"/>
                    <a:gd name="connsiteX3" fmla="*/ 974 w 35868"/>
                    <a:gd name="connsiteY3" fmla="*/ 23211 h 34847"/>
                    <a:gd name="connsiteX4" fmla="*/ 12162 w 35868"/>
                    <a:gd name="connsiteY4" fmla="*/ 977 h 3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8" h="34847">
                      <a:moveTo>
                        <a:pt x="12162" y="977"/>
                      </a:moveTo>
                      <a:cubicBezTo>
                        <a:pt x="21557" y="-2182"/>
                        <a:pt x="31720" y="2572"/>
                        <a:pt x="34908" y="11596"/>
                      </a:cubicBezTo>
                      <a:cubicBezTo>
                        <a:pt x="38097" y="20649"/>
                        <a:pt x="33086" y="30585"/>
                        <a:pt x="23720" y="33830"/>
                      </a:cubicBezTo>
                      <a:cubicBezTo>
                        <a:pt x="14354" y="37075"/>
                        <a:pt x="4163" y="32293"/>
                        <a:pt x="974" y="23211"/>
                      </a:cubicBezTo>
                      <a:cubicBezTo>
                        <a:pt x="-2243" y="14101"/>
                        <a:pt x="2768" y="4166"/>
                        <a:pt x="12162" y="977"/>
                      </a:cubicBezTo>
                      <a:close/>
                    </a:path>
                  </a:pathLst>
                </a:custGeom>
                <a:grpFill/>
                <a:ln w="2845" cap="flat">
                  <a:noFill/>
                  <a:prstDash val="solid"/>
                  <a:miter/>
                </a:ln>
              </p:spPr>
              <p:txBody>
                <a:bodyPr rtlCol="0" anchor="ctr"/>
                <a:lstStyle/>
                <a:p>
                  <a:endParaRPr lang="en-US"/>
                </a:p>
              </p:txBody>
            </p:sp>
            <p:sp>
              <p:nvSpPr>
                <p:cNvPr id="812" name="Freeform: Shape 811">
                  <a:extLst>
                    <a:ext uri="{FF2B5EF4-FFF2-40B4-BE49-F238E27FC236}">
                      <a16:creationId xmlns:a16="http://schemas.microsoft.com/office/drawing/2014/main" id="{7C8623EB-6665-522E-CF91-E35244B63E08}"/>
                    </a:ext>
                  </a:extLst>
                </p:cNvPr>
                <p:cNvSpPr/>
                <p:nvPr/>
              </p:nvSpPr>
              <p:spPr>
                <a:xfrm>
                  <a:off x="4815343" y="2331149"/>
                  <a:ext cx="32513" cy="31712"/>
                </a:xfrm>
                <a:custGeom>
                  <a:avLst/>
                  <a:gdLst>
                    <a:gd name="connsiteX0" fmla="*/ 11751 w 32513"/>
                    <a:gd name="connsiteY0" fmla="*/ 684 h 31712"/>
                    <a:gd name="connsiteX1" fmla="*/ 31878 w 32513"/>
                    <a:gd name="connsiteY1" fmla="*/ 11217 h 31712"/>
                    <a:gd name="connsiteX2" fmla="*/ 20775 w 32513"/>
                    <a:gd name="connsiteY2" fmla="*/ 31003 h 31712"/>
                    <a:gd name="connsiteX3" fmla="*/ 648 w 32513"/>
                    <a:gd name="connsiteY3" fmla="*/ 20469 h 31712"/>
                    <a:gd name="connsiteX4" fmla="*/ 11751 w 32513"/>
                    <a:gd name="connsiteY4" fmla="*/ 684 h 31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3" h="31712">
                      <a:moveTo>
                        <a:pt x="11751" y="684"/>
                      </a:moveTo>
                      <a:cubicBezTo>
                        <a:pt x="20376" y="-1850"/>
                        <a:pt x="29401" y="2876"/>
                        <a:pt x="31878" y="11217"/>
                      </a:cubicBezTo>
                      <a:cubicBezTo>
                        <a:pt x="34354" y="19558"/>
                        <a:pt x="29372" y="28412"/>
                        <a:pt x="20775" y="31003"/>
                      </a:cubicBezTo>
                      <a:cubicBezTo>
                        <a:pt x="12149" y="33593"/>
                        <a:pt x="3153" y="28868"/>
                        <a:pt x="648" y="20469"/>
                      </a:cubicBezTo>
                      <a:cubicBezTo>
                        <a:pt x="-1857" y="12071"/>
                        <a:pt x="3125" y="3218"/>
                        <a:pt x="11751" y="684"/>
                      </a:cubicBezTo>
                      <a:close/>
                    </a:path>
                  </a:pathLst>
                </a:custGeom>
                <a:grpFill/>
                <a:ln w="2845" cap="flat">
                  <a:noFill/>
                  <a:prstDash val="solid"/>
                  <a:miter/>
                </a:ln>
              </p:spPr>
              <p:txBody>
                <a:bodyPr rtlCol="0" anchor="ctr"/>
                <a:lstStyle/>
                <a:p>
                  <a:endParaRPr lang="en-US"/>
                </a:p>
              </p:txBody>
            </p:sp>
            <p:sp>
              <p:nvSpPr>
                <p:cNvPr id="813" name="Freeform: Shape 812">
                  <a:extLst>
                    <a:ext uri="{FF2B5EF4-FFF2-40B4-BE49-F238E27FC236}">
                      <a16:creationId xmlns:a16="http://schemas.microsoft.com/office/drawing/2014/main" id="{D1BE0CB3-DB6A-A502-2CFD-BC1BCCCDECCD}"/>
                    </a:ext>
                  </a:extLst>
                </p:cNvPr>
                <p:cNvSpPr/>
                <p:nvPr/>
              </p:nvSpPr>
              <p:spPr>
                <a:xfrm>
                  <a:off x="4748659" y="2083564"/>
                  <a:ext cx="29237" cy="28561"/>
                </a:xfrm>
                <a:custGeom>
                  <a:avLst/>
                  <a:gdLst>
                    <a:gd name="connsiteX0" fmla="*/ 11250 w 29237"/>
                    <a:gd name="connsiteY0" fmla="*/ 453 h 28561"/>
                    <a:gd name="connsiteX1" fmla="*/ 28843 w 29237"/>
                    <a:gd name="connsiteY1" fmla="*/ 10701 h 28561"/>
                    <a:gd name="connsiteX2" fmla="*/ 17997 w 29237"/>
                    <a:gd name="connsiteY2" fmla="*/ 28096 h 28561"/>
                    <a:gd name="connsiteX3" fmla="*/ 403 w 29237"/>
                    <a:gd name="connsiteY3" fmla="*/ 17847 h 28561"/>
                    <a:gd name="connsiteX4" fmla="*/ 11250 w 29237"/>
                    <a:gd name="connsiteY4" fmla="*/ 453 h 2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37" h="28561">
                      <a:moveTo>
                        <a:pt x="11250" y="453"/>
                      </a:moveTo>
                      <a:cubicBezTo>
                        <a:pt x="19107" y="-1512"/>
                        <a:pt x="26964" y="3100"/>
                        <a:pt x="28843" y="10701"/>
                      </a:cubicBezTo>
                      <a:cubicBezTo>
                        <a:pt x="30693" y="18302"/>
                        <a:pt x="25854" y="26103"/>
                        <a:pt x="17997" y="28096"/>
                      </a:cubicBezTo>
                      <a:cubicBezTo>
                        <a:pt x="10168" y="30088"/>
                        <a:pt x="2282" y="25505"/>
                        <a:pt x="403" y="17847"/>
                      </a:cubicBezTo>
                      <a:cubicBezTo>
                        <a:pt x="-1476" y="10189"/>
                        <a:pt x="3392" y="2417"/>
                        <a:pt x="11250" y="453"/>
                      </a:cubicBezTo>
                      <a:close/>
                    </a:path>
                  </a:pathLst>
                </a:custGeom>
                <a:grpFill/>
                <a:ln w="2845" cap="flat">
                  <a:noFill/>
                  <a:prstDash val="solid"/>
                  <a:miter/>
                </a:ln>
              </p:spPr>
              <p:txBody>
                <a:bodyPr rtlCol="0" anchor="ctr"/>
                <a:lstStyle/>
                <a:p>
                  <a:endParaRPr lang="en-US"/>
                </a:p>
              </p:txBody>
            </p:sp>
            <p:sp>
              <p:nvSpPr>
                <p:cNvPr id="814" name="Freeform: Shape 813">
                  <a:extLst>
                    <a:ext uri="{FF2B5EF4-FFF2-40B4-BE49-F238E27FC236}">
                      <a16:creationId xmlns:a16="http://schemas.microsoft.com/office/drawing/2014/main" id="{6BED77A7-A222-5329-42CE-FA83F8C81F25}"/>
                    </a:ext>
                  </a:extLst>
                </p:cNvPr>
                <p:cNvSpPr/>
                <p:nvPr/>
              </p:nvSpPr>
              <p:spPr>
                <a:xfrm>
                  <a:off x="4692328" y="1833417"/>
                  <a:ext cx="26042" cy="25251"/>
                </a:xfrm>
                <a:custGeom>
                  <a:avLst/>
                  <a:gdLst>
                    <a:gd name="connsiteX0" fmla="*/ 10331 w 26042"/>
                    <a:gd name="connsiteY0" fmla="*/ 279 h 25251"/>
                    <a:gd name="connsiteX1" fmla="*/ 25761 w 26042"/>
                    <a:gd name="connsiteY1" fmla="*/ 9959 h 25251"/>
                    <a:gd name="connsiteX2" fmla="*/ 15712 w 26042"/>
                    <a:gd name="connsiteY2" fmla="*/ 24961 h 25251"/>
                    <a:gd name="connsiteX3" fmla="*/ 282 w 26042"/>
                    <a:gd name="connsiteY3" fmla="*/ 15282 h 25251"/>
                    <a:gd name="connsiteX4" fmla="*/ 10331 w 26042"/>
                    <a:gd name="connsiteY4" fmla="*/ 279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2" h="25251">
                      <a:moveTo>
                        <a:pt x="10331" y="279"/>
                      </a:moveTo>
                      <a:cubicBezTo>
                        <a:pt x="17363" y="-1173"/>
                        <a:pt x="24281" y="3183"/>
                        <a:pt x="25761" y="9959"/>
                      </a:cubicBezTo>
                      <a:cubicBezTo>
                        <a:pt x="27241" y="16762"/>
                        <a:pt x="22743" y="23481"/>
                        <a:pt x="15712" y="24961"/>
                      </a:cubicBezTo>
                      <a:cubicBezTo>
                        <a:pt x="8680" y="26442"/>
                        <a:pt x="1791" y="22114"/>
                        <a:pt x="282" y="15282"/>
                      </a:cubicBezTo>
                      <a:cubicBezTo>
                        <a:pt x="-1199" y="8450"/>
                        <a:pt x="3299" y="1731"/>
                        <a:pt x="10331" y="279"/>
                      </a:cubicBezTo>
                      <a:close/>
                    </a:path>
                  </a:pathLst>
                </a:custGeom>
                <a:grpFill/>
                <a:ln w="2845" cap="flat">
                  <a:noFill/>
                  <a:prstDash val="solid"/>
                  <a:miter/>
                </a:ln>
              </p:spPr>
              <p:txBody>
                <a:bodyPr rtlCol="0" anchor="ctr"/>
                <a:lstStyle/>
                <a:p>
                  <a:endParaRPr lang="en-US"/>
                </a:p>
              </p:txBody>
            </p:sp>
            <p:sp>
              <p:nvSpPr>
                <p:cNvPr id="815" name="Freeform: Shape 814">
                  <a:extLst>
                    <a:ext uri="{FF2B5EF4-FFF2-40B4-BE49-F238E27FC236}">
                      <a16:creationId xmlns:a16="http://schemas.microsoft.com/office/drawing/2014/main" id="{C7A0149F-DF20-08AE-352F-83A802F12A89}"/>
                    </a:ext>
                  </a:extLst>
                </p:cNvPr>
                <p:cNvSpPr/>
                <p:nvPr/>
              </p:nvSpPr>
              <p:spPr>
                <a:xfrm>
                  <a:off x="4646858" y="1580939"/>
                  <a:ext cx="22724" cy="22094"/>
                </a:xfrm>
                <a:custGeom>
                  <a:avLst/>
                  <a:gdLst>
                    <a:gd name="connsiteX0" fmla="*/ 9569 w 22724"/>
                    <a:gd name="connsiteY0" fmla="*/ 158 h 22094"/>
                    <a:gd name="connsiteX1" fmla="*/ 22579 w 22724"/>
                    <a:gd name="connsiteY1" fmla="*/ 9182 h 22094"/>
                    <a:gd name="connsiteX2" fmla="*/ 13156 w 22724"/>
                    <a:gd name="connsiteY2" fmla="*/ 21936 h 22094"/>
                    <a:gd name="connsiteX3" fmla="*/ 146 w 22724"/>
                    <a:gd name="connsiteY3" fmla="*/ 12912 h 22094"/>
                    <a:gd name="connsiteX4" fmla="*/ 9569 w 22724"/>
                    <a:gd name="connsiteY4" fmla="*/ 158 h 22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4" h="22094">
                      <a:moveTo>
                        <a:pt x="9569" y="158"/>
                      </a:moveTo>
                      <a:cubicBezTo>
                        <a:pt x="15775" y="-867"/>
                        <a:pt x="21583" y="3204"/>
                        <a:pt x="22579" y="9182"/>
                      </a:cubicBezTo>
                      <a:cubicBezTo>
                        <a:pt x="23575" y="15189"/>
                        <a:pt x="19362" y="20883"/>
                        <a:pt x="13156" y="21936"/>
                      </a:cubicBezTo>
                      <a:cubicBezTo>
                        <a:pt x="6978" y="22961"/>
                        <a:pt x="1142" y="18918"/>
                        <a:pt x="146" y="12912"/>
                      </a:cubicBezTo>
                      <a:cubicBezTo>
                        <a:pt x="-850" y="6876"/>
                        <a:pt x="3363" y="1183"/>
                        <a:pt x="9569" y="158"/>
                      </a:cubicBezTo>
                      <a:close/>
                    </a:path>
                  </a:pathLst>
                </a:custGeom>
                <a:grpFill/>
                <a:ln w="2845" cap="flat">
                  <a:noFill/>
                  <a:prstDash val="solid"/>
                  <a:miter/>
                </a:ln>
              </p:spPr>
              <p:txBody>
                <a:bodyPr rtlCol="0" anchor="ctr"/>
                <a:lstStyle/>
                <a:p>
                  <a:endParaRPr lang="en-US"/>
                </a:p>
              </p:txBody>
            </p:sp>
            <p:sp>
              <p:nvSpPr>
                <p:cNvPr id="816" name="Freeform: Shape 815">
                  <a:extLst>
                    <a:ext uri="{FF2B5EF4-FFF2-40B4-BE49-F238E27FC236}">
                      <a16:creationId xmlns:a16="http://schemas.microsoft.com/office/drawing/2014/main" id="{FC49D0B6-414C-15F0-A13B-F97D05B2A902}"/>
                    </a:ext>
                  </a:extLst>
                </p:cNvPr>
                <p:cNvSpPr/>
                <p:nvPr/>
              </p:nvSpPr>
              <p:spPr>
                <a:xfrm>
                  <a:off x="4611414" y="1326829"/>
                  <a:ext cx="19423" cy="18912"/>
                </a:xfrm>
                <a:custGeom>
                  <a:avLst/>
                  <a:gdLst>
                    <a:gd name="connsiteX0" fmla="*/ 8630 w 19423"/>
                    <a:gd name="connsiteY0" fmla="*/ 76 h 18912"/>
                    <a:gd name="connsiteX1" fmla="*/ 19363 w 19423"/>
                    <a:gd name="connsiteY1" fmla="*/ 8274 h 18912"/>
                    <a:gd name="connsiteX2" fmla="*/ 10794 w 19423"/>
                    <a:gd name="connsiteY2" fmla="*/ 18836 h 18912"/>
                    <a:gd name="connsiteX3" fmla="*/ 61 w 19423"/>
                    <a:gd name="connsiteY3" fmla="*/ 10637 h 18912"/>
                    <a:gd name="connsiteX4" fmla="*/ 8630 w 19423"/>
                    <a:gd name="connsiteY4" fmla="*/ 76 h 1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23" h="18912">
                      <a:moveTo>
                        <a:pt x="8630" y="76"/>
                      </a:moveTo>
                      <a:cubicBezTo>
                        <a:pt x="13954" y="-579"/>
                        <a:pt x="18765" y="3093"/>
                        <a:pt x="19363" y="8274"/>
                      </a:cubicBezTo>
                      <a:cubicBezTo>
                        <a:pt x="19961" y="13456"/>
                        <a:pt x="16117" y="18181"/>
                        <a:pt x="10794" y="18836"/>
                      </a:cubicBezTo>
                      <a:cubicBezTo>
                        <a:pt x="5470" y="19491"/>
                        <a:pt x="659" y="15847"/>
                        <a:pt x="61" y="10637"/>
                      </a:cubicBezTo>
                      <a:cubicBezTo>
                        <a:pt x="-537" y="5456"/>
                        <a:pt x="3307" y="702"/>
                        <a:pt x="8630" y="76"/>
                      </a:cubicBezTo>
                      <a:close/>
                    </a:path>
                  </a:pathLst>
                </a:custGeom>
                <a:grpFill/>
                <a:ln w="2845" cap="flat">
                  <a:noFill/>
                  <a:prstDash val="solid"/>
                  <a:miter/>
                </a:ln>
              </p:spPr>
              <p:txBody>
                <a:bodyPr rtlCol="0" anchor="ctr"/>
                <a:lstStyle/>
                <a:p>
                  <a:endParaRPr lang="en-US"/>
                </a:p>
              </p:txBody>
            </p:sp>
            <p:sp>
              <p:nvSpPr>
                <p:cNvPr id="817" name="Freeform: Shape 816">
                  <a:extLst>
                    <a:ext uri="{FF2B5EF4-FFF2-40B4-BE49-F238E27FC236}">
                      <a16:creationId xmlns:a16="http://schemas.microsoft.com/office/drawing/2014/main" id="{D33E17B7-3938-130A-5FAC-030BD3990FFD}"/>
                    </a:ext>
                  </a:extLst>
                </p:cNvPr>
                <p:cNvSpPr/>
                <p:nvPr/>
              </p:nvSpPr>
              <p:spPr>
                <a:xfrm>
                  <a:off x="4586761" y="1071401"/>
                  <a:ext cx="16174" cy="15687"/>
                </a:xfrm>
                <a:custGeom>
                  <a:avLst/>
                  <a:gdLst>
                    <a:gd name="connsiteX0" fmla="*/ 7406 w 16174"/>
                    <a:gd name="connsiteY0" fmla="*/ 29 h 15687"/>
                    <a:gd name="connsiteX1" fmla="*/ 16146 w 16174"/>
                    <a:gd name="connsiteY1" fmla="*/ 7175 h 15687"/>
                    <a:gd name="connsiteX2" fmla="*/ 8772 w 16174"/>
                    <a:gd name="connsiteY2" fmla="*/ 15658 h 15687"/>
                    <a:gd name="connsiteX3" fmla="*/ 33 w 16174"/>
                    <a:gd name="connsiteY3" fmla="*/ 8513 h 15687"/>
                    <a:gd name="connsiteX4" fmla="*/ 7406 w 16174"/>
                    <a:gd name="connsiteY4" fmla="*/ 29 h 1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4" h="15687">
                      <a:moveTo>
                        <a:pt x="7406" y="29"/>
                      </a:moveTo>
                      <a:cubicBezTo>
                        <a:pt x="11847" y="-341"/>
                        <a:pt x="15775" y="2876"/>
                        <a:pt x="16146" y="7175"/>
                      </a:cubicBezTo>
                      <a:cubicBezTo>
                        <a:pt x="16516" y="11473"/>
                        <a:pt x="13242" y="15288"/>
                        <a:pt x="8772" y="15658"/>
                      </a:cubicBezTo>
                      <a:cubicBezTo>
                        <a:pt x="4303" y="16028"/>
                        <a:pt x="403" y="12840"/>
                        <a:pt x="33" y="8513"/>
                      </a:cubicBezTo>
                      <a:cubicBezTo>
                        <a:pt x="-366" y="4185"/>
                        <a:pt x="2936" y="399"/>
                        <a:pt x="7406" y="29"/>
                      </a:cubicBezTo>
                      <a:close/>
                    </a:path>
                  </a:pathLst>
                </a:custGeom>
                <a:grpFill/>
                <a:ln w="2845" cap="flat">
                  <a:noFill/>
                  <a:prstDash val="solid"/>
                  <a:miter/>
                </a:ln>
              </p:spPr>
              <p:txBody>
                <a:bodyPr rtlCol="0" anchor="ctr"/>
                <a:lstStyle/>
                <a:p>
                  <a:endParaRPr lang="en-US"/>
                </a:p>
              </p:txBody>
            </p:sp>
            <p:sp>
              <p:nvSpPr>
                <p:cNvPr id="818" name="Freeform: Shape 817">
                  <a:extLst>
                    <a:ext uri="{FF2B5EF4-FFF2-40B4-BE49-F238E27FC236}">
                      <a16:creationId xmlns:a16="http://schemas.microsoft.com/office/drawing/2014/main" id="{5A4BDACF-F381-2F70-25BB-FDF72053A655}"/>
                    </a:ext>
                  </a:extLst>
                </p:cNvPr>
                <p:cNvSpPr/>
                <p:nvPr/>
              </p:nvSpPr>
              <p:spPr>
                <a:xfrm>
                  <a:off x="4572668" y="815097"/>
                  <a:ext cx="12878" cy="12508"/>
                </a:xfrm>
                <a:custGeom>
                  <a:avLst/>
                  <a:gdLst>
                    <a:gd name="connsiteX0" fmla="*/ 6211 w 12878"/>
                    <a:gd name="connsiteY0" fmla="*/ 5 h 12508"/>
                    <a:gd name="connsiteX1" fmla="*/ 12873 w 12878"/>
                    <a:gd name="connsiteY1" fmla="*/ 5984 h 12508"/>
                    <a:gd name="connsiteX2" fmla="*/ 6667 w 12878"/>
                    <a:gd name="connsiteY2" fmla="*/ 12503 h 12508"/>
                    <a:gd name="connsiteX3" fmla="*/ 5 w 12878"/>
                    <a:gd name="connsiteY3" fmla="*/ 6525 h 12508"/>
                    <a:gd name="connsiteX4" fmla="*/ 6211 w 12878"/>
                    <a:gd name="connsiteY4" fmla="*/ 5 h 1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 h="12508">
                      <a:moveTo>
                        <a:pt x="6211" y="5"/>
                      </a:moveTo>
                      <a:cubicBezTo>
                        <a:pt x="9770" y="-137"/>
                        <a:pt x="12759" y="2539"/>
                        <a:pt x="12873" y="5984"/>
                      </a:cubicBezTo>
                      <a:cubicBezTo>
                        <a:pt x="13015" y="9428"/>
                        <a:pt x="10225" y="12361"/>
                        <a:pt x="6667" y="12503"/>
                      </a:cubicBezTo>
                      <a:cubicBezTo>
                        <a:pt x="3108" y="12645"/>
                        <a:pt x="119" y="9969"/>
                        <a:pt x="5" y="6525"/>
                      </a:cubicBezTo>
                      <a:cubicBezTo>
                        <a:pt x="-137" y="3080"/>
                        <a:pt x="2653" y="148"/>
                        <a:pt x="6211" y="5"/>
                      </a:cubicBezTo>
                      <a:close/>
                    </a:path>
                  </a:pathLst>
                </a:custGeom>
                <a:grpFill/>
                <a:ln w="2845" cap="flat">
                  <a:noFill/>
                  <a:prstDash val="solid"/>
                  <a:miter/>
                </a:ln>
              </p:spPr>
              <p:txBody>
                <a:bodyPr rtlCol="0" anchor="ctr"/>
                <a:lstStyle/>
                <a:p>
                  <a:endParaRPr lang="en-US"/>
                </a:p>
              </p:txBody>
            </p:sp>
            <p:sp>
              <p:nvSpPr>
                <p:cNvPr id="819" name="Freeform: Shape 818">
                  <a:extLst>
                    <a:ext uri="{FF2B5EF4-FFF2-40B4-BE49-F238E27FC236}">
                      <a16:creationId xmlns:a16="http://schemas.microsoft.com/office/drawing/2014/main" id="{89B6E464-F1B3-4A9A-26EE-08A13A179466}"/>
                    </a:ext>
                  </a:extLst>
                </p:cNvPr>
                <p:cNvSpPr/>
                <p:nvPr/>
              </p:nvSpPr>
              <p:spPr>
                <a:xfrm>
                  <a:off x="4568488" y="558347"/>
                  <a:ext cx="9622" cy="9337"/>
                </a:xfrm>
                <a:custGeom>
                  <a:avLst/>
                  <a:gdLst>
                    <a:gd name="connsiteX0" fmla="*/ 4755 w 9622"/>
                    <a:gd name="connsiteY0" fmla="*/ 0 h 9337"/>
                    <a:gd name="connsiteX1" fmla="*/ 9623 w 9622"/>
                    <a:gd name="connsiteY1" fmla="*/ 4669 h 9337"/>
                    <a:gd name="connsiteX2" fmla="*/ 4868 w 9622"/>
                    <a:gd name="connsiteY2" fmla="*/ 9338 h 9337"/>
                    <a:gd name="connsiteX3" fmla="*/ 0 w 9622"/>
                    <a:gd name="connsiteY3" fmla="*/ 4669 h 9337"/>
                    <a:gd name="connsiteX4" fmla="*/ 4755 w 9622"/>
                    <a:gd name="connsiteY4" fmla="*/ 0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2" h="9337">
                      <a:moveTo>
                        <a:pt x="4755" y="0"/>
                      </a:moveTo>
                      <a:cubicBezTo>
                        <a:pt x="7402" y="0"/>
                        <a:pt x="9594" y="2078"/>
                        <a:pt x="9623" y="4669"/>
                      </a:cubicBezTo>
                      <a:cubicBezTo>
                        <a:pt x="9651" y="7259"/>
                        <a:pt x="7544" y="9338"/>
                        <a:pt x="4868" y="9338"/>
                      </a:cubicBezTo>
                      <a:cubicBezTo>
                        <a:pt x="2221" y="9338"/>
                        <a:pt x="29" y="7259"/>
                        <a:pt x="0" y="4669"/>
                      </a:cubicBezTo>
                      <a:cubicBezTo>
                        <a:pt x="-28" y="2107"/>
                        <a:pt x="2079" y="0"/>
                        <a:pt x="4755" y="0"/>
                      </a:cubicBezTo>
                      <a:close/>
                    </a:path>
                  </a:pathLst>
                </a:custGeom>
                <a:grpFill/>
                <a:ln w="2845" cap="flat">
                  <a:noFill/>
                  <a:prstDash val="solid"/>
                  <a:miter/>
                </a:ln>
              </p:spPr>
              <p:txBody>
                <a:bodyPr rtlCol="0" anchor="ctr"/>
                <a:lstStyle/>
                <a:p>
                  <a:endParaRPr lang="en-US"/>
                </a:p>
              </p:txBody>
            </p:sp>
          </p:grpSp>
          <p:grpSp>
            <p:nvGrpSpPr>
              <p:cNvPr id="742" name="Graphic 9">
                <a:extLst>
                  <a:ext uri="{FF2B5EF4-FFF2-40B4-BE49-F238E27FC236}">
                    <a16:creationId xmlns:a16="http://schemas.microsoft.com/office/drawing/2014/main" id="{ED673B84-AF52-C8E4-9B24-B2333661E51A}"/>
                  </a:ext>
                </a:extLst>
              </p:cNvPr>
              <p:cNvGrpSpPr/>
              <p:nvPr/>
            </p:nvGrpSpPr>
            <p:grpSpPr>
              <a:xfrm>
                <a:off x="4316629" y="557977"/>
                <a:ext cx="4949222" cy="6391410"/>
                <a:chOff x="4316629" y="557977"/>
                <a:chExt cx="4949222" cy="6391410"/>
              </a:xfrm>
              <a:grpFill/>
            </p:grpSpPr>
            <p:sp>
              <p:nvSpPr>
                <p:cNvPr id="743" name="Freeform: Shape 742">
                  <a:extLst>
                    <a:ext uri="{FF2B5EF4-FFF2-40B4-BE49-F238E27FC236}">
                      <a16:creationId xmlns:a16="http://schemas.microsoft.com/office/drawing/2014/main" id="{8F9EC3C2-8ECD-5B6A-D8EC-60C1EB7E3D78}"/>
                    </a:ext>
                  </a:extLst>
                </p:cNvPr>
                <p:cNvSpPr/>
                <p:nvPr/>
              </p:nvSpPr>
              <p:spPr>
                <a:xfrm>
                  <a:off x="9149841" y="6830084"/>
                  <a:ext cx="116009" cy="119303"/>
                </a:xfrm>
                <a:custGeom>
                  <a:avLst/>
                  <a:gdLst>
                    <a:gd name="connsiteX0" fmla="*/ 2148 w 116009"/>
                    <a:gd name="connsiteY0" fmla="*/ 44513 h 119303"/>
                    <a:gd name="connsiteX1" fmla="*/ 73091 w 116009"/>
                    <a:gd name="connsiteY1" fmla="*/ 1924 h 119303"/>
                    <a:gd name="connsiteX2" fmla="*/ 93474 w 116009"/>
                    <a:gd name="connsiteY2" fmla="*/ 12287 h 119303"/>
                    <a:gd name="connsiteX3" fmla="*/ 108050 w 116009"/>
                    <a:gd name="connsiteY3" fmla="*/ 28997 h 119303"/>
                    <a:gd name="connsiteX4" fmla="*/ 114142 w 116009"/>
                    <a:gd name="connsiteY4" fmla="*/ 73891 h 119303"/>
                    <a:gd name="connsiteX5" fmla="*/ 87268 w 116009"/>
                    <a:gd name="connsiteY5" fmla="*/ 110730 h 119303"/>
                    <a:gd name="connsiteX6" fmla="*/ 66088 w 116009"/>
                    <a:gd name="connsiteY6" fmla="*/ 118700 h 119303"/>
                    <a:gd name="connsiteX7" fmla="*/ 42971 w 116009"/>
                    <a:gd name="connsiteY7" fmla="*/ 117306 h 119303"/>
                    <a:gd name="connsiteX8" fmla="*/ 2148 w 116009"/>
                    <a:gd name="connsiteY8" fmla="*/ 44484 h 1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009" h="119303">
                      <a:moveTo>
                        <a:pt x="2148" y="44513"/>
                      </a:moveTo>
                      <a:cubicBezTo>
                        <a:pt x="10802" y="12742"/>
                        <a:pt x="42573" y="-6332"/>
                        <a:pt x="73091" y="1924"/>
                      </a:cubicBezTo>
                      <a:cubicBezTo>
                        <a:pt x="80749" y="4003"/>
                        <a:pt x="87609" y="7590"/>
                        <a:pt x="93474" y="12287"/>
                      </a:cubicBezTo>
                      <a:cubicBezTo>
                        <a:pt x="99396" y="16842"/>
                        <a:pt x="104321" y="22535"/>
                        <a:pt x="108050" y="28997"/>
                      </a:cubicBezTo>
                      <a:cubicBezTo>
                        <a:pt x="115508" y="41922"/>
                        <a:pt x="118156" y="57921"/>
                        <a:pt x="114142" y="73891"/>
                      </a:cubicBezTo>
                      <a:cubicBezTo>
                        <a:pt x="110128" y="89862"/>
                        <a:pt x="100193" y="102787"/>
                        <a:pt x="87268" y="110730"/>
                      </a:cubicBezTo>
                      <a:cubicBezTo>
                        <a:pt x="80806" y="114715"/>
                        <a:pt x="73632" y="117448"/>
                        <a:pt x="66088" y="118700"/>
                      </a:cubicBezTo>
                      <a:cubicBezTo>
                        <a:pt x="58600" y="119811"/>
                        <a:pt x="50743" y="119412"/>
                        <a:pt x="42971" y="117306"/>
                      </a:cubicBezTo>
                      <a:cubicBezTo>
                        <a:pt x="11770" y="108879"/>
                        <a:pt x="-6506" y="76255"/>
                        <a:pt x="2148" y="44484"/>
                      </a:cubicBezTo>
                      <a:close/>
                    </a:path>
                  </a:pathLst>
                </a:custGeom>
                <a:grpFill/>
                <a:ln w="2845" cap="flat">
                  <a:noFill/>
                  <a:prstDash val="solid"/>
                  <a:miter/>
                </a:ln>
              </p:spPr>
              <p:txBody>
                <a:bodyPr rtlCol="0" anchor="ctr"/>
                <a:lstStyle/>
                <a:p>
                  <a:endParaRPr lang="en-US"/>
                </a:p>
              </p:txBody>
            </p:sp>
            <p:sp>
              <p:nvSpPr>
                <p:cNvPr id="744" name="Freeform: Shape 743">
                  <a:extLst>
                    <a:ext uri="{FF2B5EF4-FFF2-40B4-BE49-F238E27FC236}">
                      <a16:creationId xmlns:a16="http://schemas.microsoft.com/office/drawing/2014/main" id="{09F9BCFB-17EA-EF1A-136F-FFF8FE72309E}"/>
                    </a:ext>
                  </a:extLst>
                </p:cNvPr>
                <p:cNvSpPr/>
                <p:nvPr/>
              </p:nvSpPr>
              <p:spPr>
                <a:xfrm>
                  <a:off x="8892885" y="6758800"/>
                  <a:ext cx="112850" cy="115331"/>
                </a:xfrm>
                <a:custGeom>
                  <a:avLst/>
                  <a:gdLst>
                    <a:gd name="connsiteX0" fmla="*/ 2748 w 112850"/>
                    <a:gd name="connsiteY0" fmla="*/ 40982 h 115331"/>
                    <a:gd name="connsiteX1" fmla="*/ 73406 w 112850"/>
                    <a:gd name="connsiteY1" fmla="*/ 2208 h 115331"/>
                    <a:gd name="connsiteX2" fmla="*/ 110386 w 112850"/>
                    <a:gd name="connsiteY2" fmla="*/ 73635 h 115331"/>
                    <a:gd name="connsiteX3" fmla="*/ 39558 w 112850"/>
                    <a:gd name="connsiteY3" fmla="*/ 113007 h 115331"/>
                    <a:gd name="connsiteX4" fmla="*/ 2777 w 112850"/>
                    <a:gd name="connsiteY4" fmla="*/ 40982 h 11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50" h="115331">
                      <a:moveTo>
                        <a:pt x="2748" y="40982"/>
                      </a:moveTo>
                      <a:cubicBezTo>
                        <a:pt x="12427" y="10464"/>
                        <a:pt x="43856" y="-6304"/>
                        <a:pt x="73406" y="2208"/>
                      </a:cubicBezTo>
                      <a:cubicBezTo>
                        <a:pt x="102871" y="10976"/>
                        <a:pt x="119411" y="42946"/>
                        <a:pt x="110386" y="73635"/>
                      </a:cubicBezTo>
                      <a:cubicBezTo>
                        <a:pt x="101334" y="104324"/>
                        <a:pt x="69620" y="121946"/>
                        <a:pt x="39558" y="113007"/>
                      </a:cubicBezTo>
                      <a:cubicBezTo>
                        <a:pt x="9410" y="104295"/>
                        <a:pt x="-6874" y="71443"/>
                        <a:pt x="2777" y="40982"/>
                      </a:cubicBezTo>
                      <a:close/>
                    </a:path>
                  </a:pathLst>
                </a:custGeom>
                <a:grpFill/>
                <a:ln w="2845" cap="flat">
                  <a:noFill/>
                  <a:prstDash val="solid"/>
                  <a:miter/>
                </a:ln>
              </p:spPr>
              <p:txBody>
                <a:bodyPr rtlCol="0" anchor="ctr"/>
                <a:lstStyle/>
                <a:p>
                  <a:endParaRPr lang="en-US"/>
                </a:p>
              </p:txBody>
            </p:sp>
            <p:sp>
              <p:nvSpPr>
                <p:cNvPr id="745" name="Freeform: Shape 744">
                  <a:extLst>
                    <a:ext uri="{FF2B5EF4-FFF2-40B4-BE49-F238E27FC236}">
                      <a16:creationId xmlns:a16="http://schemas.microsoft.com/office/drawing/2014/main" id="{5AB2C4DD-BBAF-B668-59F1-2CC50328EB88}"/>
                    </a:ext>
                  </a:extLst>
                </p:cNvPr>
                <p:cNvSpPr/>
                <p:nvPr/>
              </p:nvSpPr>
              <p:spPr>
                <a:xfrm>
                  <a:off x="8639197" y="6676356"/>
                  <a:ext cx="109525" cy="112123"/>
                </a:xfrm>
                <a:custGeom>
                  <a:avLst/>
                  <a:gdLst>
                    <a:gd name="connsiteX0" fmla="*/ 3439 w 109525"/>
                    <a:gd name="connsiteY0" fmla="*/ 37879 h 112123"/>
                    <a:gd name="connsiteX1" fmla="*/ 73556 w 109525"/>
                    <a:gd name="connsiteY1" fmla="*/ 2977 h 112123"/>
                    <a:gd name="connsiteX2" fmla="*/ 106380 w 109525"/>
                    <a:gd name="connsiteY2" fmla="*/ 74147 h 112123"/>
                    <a:gd name="connsiteX3" fmla="*/ 36263 w 109525"/>
                    <a:gd name="connsiteY3" fmla="*/ 109049 h 112123"/>
                    <a:gd name="connsiteX4" fmla="*/ 3439 w 109525"/>
                    <a:gd name="connsiteY4" fmla="*/ 37879 h 112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25" h="112123">
                      <a:moveTo>
                        <a:pt x="3439" y="37879"/>
                      </a:moveTo>
                      <a:cubicBezTo>
                        <a:pt x="14029" y="8699"/>
                        <a:pt x="45429" y="-6930"/>
                        <a:pt x="73556" y="2977"/>
                      </a:cubicBezTo>
                      <a:cubicBezTo>
                        <a:pt x="101683" y="12884"/>
                        <a:pt x="116400" y="44739"/>
                        <a:pt x="106380" y="74147"/>
                      </a:cubicBezTo>
                      <a:cubicBezTo>
                        <a:pt x="96359" y="103527"/>
                        <a:pt x="64987" y="119156"/>
                        <a:pt x="36263" y="109049"/>
                      </a:cubicBezTo>
                      <a:cubicBezTo>
                        <a:pt x="7538" y="98943"/>
                        <a:pt x="-7151" y="67059"/>
                        <a:pt x="3439" y="37879"/>
                      </a:cubicBezTo>
                      <a:close/>
                    </a:path>
                  </a:pathLst>
                </a:custGeom>
                <a:grpFill/>
                <a:ln w="2845" cap="flat">
                  <a:noFill/>
                  <a:prstDash val="solid"/>
                  <a:miter/>
                </a:ln>
              </p:spPr>
              <p:txBody>
                <a:bodyPr rtlCol="0" anchor="ctr"/>
                <a:lstStyle/>
                <a:p>
                  <a:endParaRPr lang="en-US"/>
                </a:p>
              </p:txBody>
            </p:sp>
            <p:sp>
              <p:nvSpPr>
                <p:cNvPr id="746" name="Freeform: Shape 745">
                  <a:extLst>
                    <a:ext uri="{FF2B5EF4-FFF2-40B4-BE49-F238E27FC236}">
                      <a16:creationId xmlns:a16="http://schemas.microsoft.com/office/drawing/2014/main" id="{23DDEF3F-D5C7-F2F6-9EB9-4E7313D9D409}"/>
                    </a:ext>
                  </a:extLst>
                </p:cNvPr>
                <p:cNvSpPr/>
                <p:nvPr/>
              </p:nvSpPr>
              <p:spPr>
                <a:xfrm>
                  <a:off x="8389266" y="6583833"/>
                  <a:ext cx="106240" cy="108911"/>
                </a:xfrm>
                <a:custGeom>
                  <a:avLst/>
                  <a:gdLst>
                    <a:gd name="connsiteX0" fmla="*/ 4187 w 106240"/>
                    <a:gd name="connsiteY0" fmla="*/ 34378 h 108911"/>
                    <a:gd name="connsiteX1" fmla="*/ 73365 w 106240"/>
                    <a:gd name="connsiteY1" fmla="*/ 3775 h 108911"/>
                    <a:gd name="connsiteX2" fmla="*/ 102402 w 106240"/>
                    <a:gd name="connsiteY2" fmla="*/ 73779 h 108911"/>
                    <a:gd name="connsiteX3" fmla="*/ 32968 w 106240"/>
                    <a:gd name="connsiteY3" fmla="*/ 105037 h 108911"/>
                    <a:gd name="connsiteX4" fmla="*/ 4158 w 106240"/>
                    <a:gd name="connsiteY4" fmla="*/ 34378 h 108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40" h="108911">
                      <a:moveTo>
                        <a:pt x="4187" y="34378"/>
                      </a:moveTo>
                      <a:cubicBezTo>
                        <a:pt x="15603" y="6536"/>
                        <a:pt x="46576" y="-7185"/>
                        <a:pt x="73365" y="3775"/>
                      </a:cubicBezTo>
                      <a:cubicBezTo>
                        <a:pt x="100068" y="14963"/>
                        <a:pt x="113334" y="45595"/>
                        <a:pt x="102402" y="73779"/>
                      </a:cubicBezTo>
                      <a:cubicBezTo>
                        <a:pt x="91556" y="101734"/>
                        <a:pt x="60184" y="116424"/>
                        <a:pt x="32968" y="105037"/>
                      </a:cubicBezTo>
                      <a:cubicBezTo>
                        <a:pt x="5639" y="93877"/>
                        <a:pt x="-7258" y="62249"/>
                        <a:pt x="4158" y="34378"/>
                      </a:cubicBezTo>
                      <a:close/>
                    </a:path>
                  </a:pathLst>
                </a:custGeom>
                <a:grpFill/>
                <a:ln w="2845" cap="flat">
                  <a:noFill/>
                  <a:prstDash val="solid"/>
                  <a:miter/>
                </a:ln>
              </p:spPr>
              <p:txBody>
                <a:bodyPr rtlCol="0" anchor="ctr"/>
                <a:lstStyle/>
                <a:p>
                  <a:endParaRPr lang="en-US"/>
                </a:p>
              </p:txBody>
            </p:sp>
            <p:sp>
              <p:nvSpPr>
                <p:cNvPr id="747" name="Freeform: Shape 746">
                  <a:extLst>
                    <a:ext uri="{FF2B5EF4-FFF2-40B4-BE49-F238E27FC236}">
                      <a16:creationId xmlns:a16="http://schemas.microsoft.com/office/drawing/2014/main" id="{C8CAAB1A-DDB2-CDEF-F1A2-C506AC941B6D}"/>
                    </a:ext>
                  </a:extLst>
                </p:cNvPr>
                <p:cNvSpPr/>
                <p:nvPr/>
              </p:nvSpPr>
              <p:spPr>
                <a:xfrm>
                  <a:off x="8143312" y="6481211"/>
                  <a:ext cx="103160" cy="104841"/>
                </a:xfrm>
                <a:custGeom>
                  <a:avLst/>
                  <a:gdLst>
                    <a:gd name="connsiteX0" fmla="*/ 4916 w 103160"/>
                    <a:gd name="connsiteY0" fmla="*/ 31212 h 104841"/>
                    <a:gd name="connsiteX1" fmla="*/ 73183 w 103160"/>
                    <a:gd name="connsiteY1" fmla="*/ 4168 h 104841"/>
                    <a:gd name="connsiteX2" fmla="*/ 98576 w 103160"/>
                    <a:gd name="connsiteY2" fmla="*/ 72918 h 104841"/>
                    <a:gd name="connsiteX3" fmla="*/ 30053 w 103160"/>
                    <a:gd name="connsiteY3" fmla="*/ 100561 h 104841"/>
                    <a:gd name="connsiteX4" fmla="*/ 4916 w 103160"/>
                    <a:gd name="connsiteY4" fmla="*/ 31241 h 104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60" h="104841">
                      <a:moveTo>
                        <a:pt x="4916" y="31212"/>
                      </a:moveTo>
                      <a:cubicBezTo>
                        <a:pt x="17128" y="4594"/>
                        <a:pt x="47390" y="-6850"/>
                        <a:pt x="73183" y="4168"/>
                      </a:cubicBezTo>
                      <a:cubicBezTo>
                        <a:pt x="98861" y="15412"/>
                        <a:pt x="110248" y="46187"/>
                        <a:pt x="98576" y="72918"/>
                      </a:cubicBezTo>
                      <a:cubicBezTo>
                        <a:pt x="86904" y="99649"/>
                        <a:pt x="56215" y="112033"/>
                        <a:pt x="30053" y="100561"/>
                      </a:cubicBezTo>
                      <a:cubicBezTo>
                        <a:pt x="3749" y="89344"/>
                        <a:pt x="-7183" y="57630"/>
                        <a:pt x="4916" y="31241"/>
                      </a:cubicBezTo>
                      <a:close/>
                    </a:path>
                  </a:pathLst>
                </a:custGeom>
                <a:grpFill/>
                <a:ln w="2845" cap="flat">
                  <a:noFill/>
                  <a:prstDash val="solid"/>
                  <a:miter/>
                </a:ln>
              </p:spPr>
              <p:txBody>
                <a:bodyPr rtlCol="0" anchor="ctr"/>
                <a:lstStyle/>
                <a:p>
                  <a:endParaRPr lang="en-US"/>
                </a:p>
              </p:txBody>
            </p:sp>
            <p:sp>
              <p:nvSpPr>
                <p:cNvPr id="748" name="Freeform: Shape 747">
                  <a:extLst>
                    <a:ext uri="{FF2B5EF4-FFF2-40B4-BE49-F238E27FC236}">
                      <a16:creationId xmlns:a16="http://schemas.microsoft.com/office/drawing/2014/main" id="{CA40EAD0-B97C-7513-8AB7-943873C886CC}"/>
                    </a:ext>
                  </a:extLst>
                </p:cNvPr>
                <p:cNvSpPr/>
                <p:nvPr/>
              </p:nvSpPr>
              <p:spPr>
                <a:xfrm>
                  <a:off x="7902014" y="6367828"/>
                  <a:ext cx="99878" cy="101581"/>
                </a:xfrm>
                <a:custGeom>
                  <a:avLst/>
                  <a:gdLst>
                    <a:gd name="connsiteX0" fmla="*/ 5657 w 99878"/>
                    <a:gd name="connsiteY0" fmla="*/ 28644 h 101581"/>
                    <a:gd name="connsiteX1" fmla="*/ 72871 w 99878"/>
                    <a:gd name="connsiteY1" fmla="*/ 4988 h 101581"/>
                    <a:gd name="connsiteX2" fmla="*/ 94507 w 99878"/>
                    <a:gd name="connsiteY2" fmla="*/ 72798 h 101581"/>
                    <a:gd name="connsiteX3" fmla="*/ 27293 w 99878"/>
                    <a:gd name="connsiteY3" fmla="*/ 96456 h 101581"/>
                    <a:gd name="connsiteX4" fmla="*/ 5657 w 99878"/>
                    <a:gd name="connsiteY4" fmla="*/ 28644 h 101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78" h="101581">
                      <a:moveTo>
                        <a:pt x="5657" y="28644"/>
                      </a:moveTo>
                      <a:cubicBezTo>
                        <a:pt x="18468" y="3507"/>
                        <a:pt x="48559" y="-7083"/>
                        <a:pt x="72871" y="4988"/>
                      </a:cubicBezTo>
                      <a:cubicBezTo>
                        <a:pt x="97182" y="17058"/>
                        <a:pt x="106862" y="47433"/>
                        <a:pt x="94507" y="72798"/>
                      </a:cubicBezTo>
                      <a:cubicBezTo>
                        <a:pt x="82151" y="98164"/>
                        <a:pt x="52060" y="108754"/>
                        <a:pt x="27293" y="96456"/>
                      </a:cubicBezTo>
                      <a:cubicBezTo>
                        <a:pt x="2525" y="84157"/>
                        <a:pt x="-7153" y="53782"/>
                        <a:pt x="5657" y="28644"/>
                      </a:cubicBezTo>
                      <a:close/>
                    </a:path>
                  </a:pathLst>
                </a:custGeom>
                <a:grpFill/>
                <a:ln w="2845" cap="flat">
                  <a:noFill/>
                  <a:prstDash val="solid"/>
                  <a:miter/>
                </a:ln>
              </p:spPr>
              <p:txBody>
                <a:bodyPr rtlCol="0" anchor="ctr"/>
                <a:lstStyle/>
                <a:p>
                  <a:endParaRPr lang="en-US"/>
                </a:p>
              </p:txBody>
            </p:sp>
            <p:sp>
              <p:nvSpPr>
                <p:cNvPr id="749" name="Freeform: Shape 748">
                  <a:extLst>
                    <a:ext uri="{FF2B5EF4-FFF2-40B4-BE49-F238E27FC236}">
                      <a16:creationId xmlns:a16="http://schemas.microsoft.com/office/drawing/2014/main" id="{238916CD-CB1F-130A-CFD5-560F3C4CD4D1}"/>
                    </a:ext>
                  </a:extLst>
                </p:cNvPr>
                <p:cNvSpPr/>
                <p:nvPr/>
              </p:nvSpPr>
              <p:spPr>
                <a:xfrm>
                  <a:off x="7665723" y="6244802"/>
                  <a:ext cx="96380" cy="98371"/>
                </a:xfrm>
                <a:custGeom>
                  <a:avLst/>
                  <a:gdLst>
                    <a:gd name="connsiteX0" fmla="*/ 6430 w 96380"/>
                    <a:gd name="connsiteY0" fmla="*/ 25727 h 98371"/>
                    <a:gd name="connsiteX1" fmla="*/ 72106 w 96380"/>
                    <a:gd name="connsiteY1" fmla="*/ 5856 h 98371"/>
                    <a:gd name="connsiteX2" fmla="*/ 94567 w 96380"/>
                    <a:gd name="connsiteY2" fmla="*/ 34979 h 98371"/>
                    <a:gd name="connsiteX3" fmla="*/ 90269 w 96380"/>
                    <a:gd name="connsiteY3" fmla="*/ 72273 h 98371"/>
                    <a:gd name="connsiteX4" fmla="*/ 61203 w 96380"/>
                    <a:gd name="connsiteY4" fmla="*/ 96328 h 98371"/>
                    <a:gd name="connsiteX5" fmla="*/ 24479 w 96380"/>
                    <a:gd name="connsiteY5" fmla="*/ 92371 h 98371"/>
                    <a:gd name="connsiteX6" fmla="*/ 6458 w 96380"/>
                    <a:gd name="connsiteY6" fmla="*/ 25698 h 9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380" h="98371">
                      <a:moveTo>
                        <a:pt x="6430" y="25727"/>
                      </a:moveTo>
                      <a:cubicBezTo>
                        <a:pt x="19781" y="1956"/>
                        <a:pt x="49189" y="-6955"/>
                        <a:pt x="72106" y="5856"/>
                      </a:cubicBezTo>
                      <a:cubicBezTo>
                        <a:pt x="83579" y="12261"/>
                        <a:pt x="91294" y="22908"/>
                        <a:pt x="94567" y="34979"/>
                      </a:cubicBezTo>
                      <a:cubicBezTo>
                        <a:pt x="97870" y="46993"/>
                        <a:pt x="96788" y="60259"/>
                        <a:pt x="90269" y="72273"/>
                      </a:cubicBezTo>
                      <a:cubicBezTo>
                        <a:pt x="83806" y="84229"/>
                        <a:pt x="73131" y="92684"/>
                        <a:pt x="61203" y="96328"/>
                      </a:cubicBezTo>
                      <a:cubicBezTo>
                        <a:pt x="49331" y="99915"/>
                        <a:pt x="36122" y="98891"/>
                        <a:pt x="24479" y="92371"/>
                      </a:cubicBezTo>
                      <a:cubicBezTo>
                        <a:pt x="1163" y="79333"/>
                        <a:pt x="-6922" y="49498"/>
                        <a:pt x="6458" y="25698"/>
                      </a:cubicBezTo>
                      <a:close/>
                    </a:path>
                  </a:pathLst>
                </a:custGeom>
                <a:grpFill/>
                <a:ln w="2845" cap="flat">
                  <a:noFill/>
                  <a:prstDash val="solid"/>
                  <a:miter/>
                </a:ln>
              </p:spPr>
              <p:txBody>
                <a:bodyPr rtlCol="0" anchor="ctr"/>
                <a:lstStyle/>
                <a:p>
                  <a:endParaRPr lang="en-US"/>
                </a:p>
              </p:txBody>
            </p:sp>
            <p:sp>
              <p:nvSpPr>
                <p:cNvPr id="750" name="Freeform: Shape 749">
                  <a:extLst>
                    <a:ext uri="{FF2B5EF4-FFF2-40B4-BE49-F238E27FC236}">
                      <a16:creationId xmlns:a16="http://schemas.microsoft.com/office/drawing/2014/main" id="{21063AA6-A8AC-EC1C-8402-DFC1F7C30E59}"/>
                    </a:ext>
                  </a:extLst>
                </p:cNvPr>
                <p:cNvSpPr/>
                <p:nvPr/>
              </p:nvSpPr>
              <p:spPr>
                <a:xfrm>
                  <a:off x="7434541" y="6112404"/>
                  <a:ext cx="93418" cy="94461"/>
                </a:xfrm>
                <a:custGeom>
                  <a:avLst/>
                  <a:gdLst>
                    <a:gd name="connsiteX0" fmla="*/ 7276 w 93418"/>
                    <a:gd name="connsiteY0" fmla="*/ 23014 h 94461"/>
                    <a:gd name="connsiteX1" fmla="*/ 36371 w 93418"/>
                    <a:gd name="connsiteY1" fmla="*/ 1435 h 94461"/>
                    <a:gd name="connsiteX2" fmla="*/ 71358 w 93418"/>
                    <a:gd name="connsiteY2" fmla="*/ 6502 h 94461"/>
                    <a:gd name="connsiteX3" fmla="*/ 86503 w 93418"/>
                    <a:gd name="connsiteY3" fmla="*/ 70841 h 94461"/>
                    <a:gd name="connsiteX4" fmla="*/ 21966 w 93418"/>
                    <a:gd name="connsiteY4" fmla="*/ 88064 h 94461"/>
                    <a:gd name="connsiteX5" fmla="*/ 1155 w 93418"/>
                    <a:gd name="connsiteY5" fmla="*/ 58913 h 94461"/>
                    <a:gd name="connsiteX6" fmla="*/ 7248 w 93418"/>
                    <a:gd name="connsiteY6" fmla="*/ 22985 h 9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18" h="94461">
                      <a:moveTo>
                        <a:pt x="7276" y="23014"/>
                      </a:moveTo>
                      <a:cubicBezTo>
                        <a:pt x="14165" y="11798"/>
                        <a:pt x="24812" y="4396"/>
                        <a:pt x="36371" y="1435"/>
                      </a:cubicBezTo>
                      <a:cubicBezTo>
                        <a:pt x="47986" y="-1582"/>
                        <a:pt x="60370" y="182"/>
                        <a:pt x="71358" y="6502"/>
                      </a:cubicBezTo>
                      <a:cubicBezTo>
                        <a:pt x="93165" y="19398"/>
                        <a:pt x="99969" y="48209"/>
                        <a:pt x="86503" y="70841"/>
                      </a:cubicBezTo>
                      <a:cubicBezTo>
                        <a:pt x="73066" y="93473"/>
                        <a:pt x="44171" y="101188"/>
                        <a:pt x="21966" y="88064"/>
                      </a:cubicBezTo>
                      <a:cubicBezTo>
                        <a:pt x="10806" y="81630"/>
                        <a:pt x="3831" y="70670"/>
                        <a:pt x="1155" y="58913"/>
                      </a:cubicBezTo>
                      <a:cubicBezTo>
                        <a:pt x="-1492" y="47098"/>
                        <a:pt x="358" y="34202"/>
                        <a:pt x="7248" y="22985"/>
                      </a:cubicBezTo>
                      <a:close/>
                    </a:path>
                  </a:pathLst>
                </a:custGeom>
                <a:grpFill/>
                <a:ln w="2845" cap="flat">
                  <a:noFill/>
                  <a:prstDash val="solid"/>
                  <a:miter/>
                </a:ln>
              </p:spPr>
              <p:txBody>
                <a:bodyPr rtlCol="0" anchor="ctr"/>
                <a:lstStyle/>
                <a:p>
                  <a:endParaRPr lang="en-US"/>
                </a:p>
              </p:txBody>
            </p:sp>
            <p:sp>
              <p:nvSpPr>
                <p:cNvPr id="751" name="Freeform: Shape 750">
                  <a:extLst>
                    <a:ext uri="{FF2B5EF4-FFF2-40B4-BE49-F238E27FC236}">
                      <a16:creationId xmlns:a16="http://schemas.microsoft.com/office/drawing/2014/main" id="{D085D1D9-E948-AD55-2D5A-446472D15024}"/>
                    </a:ext>
                  </a:extLst>
                </p:cNvPr>
                <p:cNvSpPr/>
                <p:nvPr/>
              </p:nvSpPr>
              <p:spPr>
                <a:xfrm>
                  <a:off x="7209157" y="5970169"/>
                  <a:ext cx="90236" cy="91009"/>
                </a:xfrm>
                <a:custGeom>
                  <a:avLst/>
                  <a:gdLst>
                    <a:gd name="connsiteX0" fmla="*/ 7959 w 90236"/>
                    <a:gd name="connsiteY0" fmla="*/ 20887 h 91009"/>
                    <a:gd name="connsiteX1" fmla="*/ 70647 w 90236"/>
                    <a:gd name="connsiteY1" fmla="*/ 7108 h 91009"/>
                    <a:gd name="connsiteX2" fmla="*/ 82518 w 90236"/>
                    <a:gd name="connsiteY2" fmla="*/ 69966 h 91009"/>
                    <a:gd name="connsiteX3" fmla="*/ 19831 w 90236"/>
                    <a:gd name="connsiteY3" fmla="*/ 83745 h 91009"/>
                    <a:gd name="connsiteX4" fmla="*/ 7959 w 90236"/>
                    <a:gd name="connsiteY4" fmla="*/ 20887 h 91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 h="91009">
                      <a:moveTo>
                        <a:pt x="7959" y="20887"/>
                      </a:moveTo>
                      <a:cubicBezTo>
                        <a:pt x="22165" y="-151"/>
                        <a:pt x="50235" y="-6329"/>
                        <a:pt x="70647" y="7108"/>
                      </a:cubicBezTo>
                      <a:cubicBezTo>
                        <a:pt x="91058" y="20545"/>
                        <a:pt x="96382" y="48700"/>
                        <a:pt x="82518" y="69966"/>
                      </a:cubicBezTo>
                      <a:cubicBezTo>
                        <a:pt x="68654" y="91231"/>
                        <a:pt x="40584" y="97410"/>
                        <a:pt x="19831" y="83745"/>
                      </a:cubicBezTo>
                      <a:cubicBezTo>
                        <a:pt x="-923" y="70080"/>
                        <a:pt x="-6246" y="41925"/>
                        <a:pt x="7959" y="20887"/>
                      </a:cubicBezTo>
                      <a:close/>
                    </a:path>
                  </a:pathLst>
                </a:custGeom>
                <a:grpFill/>
                <a:ln w="2845" cap="flat">
                  <a:noFill/>
                  <a:prstDash val="solid"/>
                  <a:miter/>
                </a:ln>
              </p:spPr>
              <p:txBody>
                <a:bodyPr rtlCol="0" anchor="ctr"/>
                <a:lstStyle/>
                <a:p>
                  <a:endParaRPr lang="en-US"/>
                </a:p>
              </p:txBody>
            </p:sp>
            <p:sp>
              <p:nvSpPr>
                <p:cNvPr id="752" name="Freeform: Shape 751">
                  <a:extLst>
                    <a:ext uri="{FF2B5EF4-FFF2-40B4-BE49-F238E27FC236}">
                      <a16:creationId xmlns:a16="http://schemas.microsoft.com/office/drawing/2014/main" id="{CD62AB13-1814-E585-02CE-55FA286D9DEA}"/>
                    </a:ext>
                  </a:extLst>
                </p:cNvPr>
                <p:cNvSpPr/>
                <p:nvPr/>
              </p:nvSpPr>
              <p:spPr>
                <a:xfrm>
                  <a:off x="6990051" y="5818734"/>
                  <a:ext cx="86693" cy="87811"/>
                </a:xfrm>
                <a:custGeom>
                  <a:avLst/>
                  <a:gdLst>
                    <a:gd name="connsiteX0" fmla="*/ 8743 w 86693"/>
                    <a:gd name="connsiteY0" fmla="*/ 18508 h 87811"/>
                    <a:gd name="connsiteX1" fmla="*/ 69409 w 86693"/>
                    <a:gd name="connsiteY1" fmla="*/ 7975 h 87811"/>
                    <a:gd name="connsiteX2" fmla="*/ 78177 w 86693"/>
                    <a:gd name="connsiteY2" fmla="*/ 69153 h 87811"/>
                    <a:gd name="connsiteX3" fmla="*/ 17511 w 86693"/>
                    <a:gd name="connsiteY3" fmla="*/ 79686 h 87811"/>
                    <a:gd name="connsiteX4" fmla="*/ 8743 w 86693"/>
                    <a:gd name="connsiteY4" fmla="*/ 18508 h 87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3" h="87811">
                      <a:moveTo>
                        <a:pt x="8743" y="18508"/>
                      </a:moveTo>
                      <a:cubicBezTo>
                        <a:pt x="23233" y="-1192"/>
                        <a:pt x="50392" y="-5917"/>
                        <a:pt x="69409" y="7975"/>
                      </a:cubicBezTo>
                      <a:cubicBezTo>
                        <a:pt x="88426" y="21839"/>
                        <a:pt x="92354" y="49254"/>
                        <a:pt x="78177" y="69153"/>
                      </a:cubicBezTo>
                      <a:cubicBezTo>
                        <a:pt x="64000" y="89081"/>
                        <a:pt x="36841" y="93778"/>
                        <a:pt x="17511" y="79686"/>
                      </a:cubicBezTo>
                      <a:cubicBezTo>
                        <a:pt x="-1819" y="65595"/>
                        <a:pt x="-5747" y="38209"/>
                        <a:pt x="8743" y="18508"/>
                      </a:cubicBezTo>
                      <a:close/>
                    </a:path>
                  </a:pathLst>
                </a:custGeom>
                <a:grpFill/>
                <a:ln w="2845" cap="flat">
                  <a:noFill/>
                  <a:prstDash val="solid"/>
                  <a:miter/>
                </a:ln>
              </p:spPr>
              <p:txBody>
                <a:bodyPr rtlCol="0" anchor="ctr"/>
                <a:lstStyle/>
                <a:p>
                  <a:endParaRPr lang="en-US"/>
                </a:p>
              </p:txBody>
            </p:sp>
            <p:sp>
              <p:nvSpPr>
                <p:cNvPr id="753" name="Freeform: Shape 752">
                  <a:extLst>
                    <a:ext uri="{FF2B5EF4-FFF2-40B4-BE49-F238E27FC236}">
                      <a16:creationId xmlns:a16="http://schemas.microsoft.com/office/drawing/2014/main" id="{3FE5788B-1AD3-0444-8BBC-C514615E198F}"/>
                    </a:ext>
                  </a:extLst>
                </p:cNvPr>
                <p:cNvSpPr/>
                <p:nvPr/>
              </p:nvSpPr>
              <p:spPr>
                <a:xfrm>
                  <a:off x="6777166" y="5658664"/>
                  <a:ext cx="83529" cy="84307"/>
                </a:xfrm>
                <a:custGeom>
                  <a:avLst/>
                  <a:gdLst>
                    <a:gd name="connsiteX0" fmla="*/ 9539 w 83529"/>
                    <a:gd name="connsiteY0" fmla="*/ 16309 h 84307"/>
                    <a:gd name="connsiteX1" fmla="*/ 68041 w 83529"/>
                    <a:gd name="connsiteY1" fmla="*/ 8794 h 84307"/>
                    <a:gd name="connsiteX2" fmla="*/ 74361 w 83529"/>
                    <a:gd name="connsiteY2" fmla="*/ 67524 h 84307"/>
                    <a:gd name="connsiteX3" fmla="*/ 15346 w 83529"/>
                    <a:gd name="connsiteY3" fmla="*/ 75666 h 84307"/>
                    <a:gd name="connsiteX4" fmla="*/ 9511 w 83529"/>
                    <a:gd name="connsiteY4" fmla="*/ 1630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29" h="84307">
                      <a:moveTo>
                        <a:pt x="9539" y="16309"/>
                      </a:moveTo>
                      <a:cubicBezTo>
                        <a:pt x="24229" y="-2052"/>
                        <a:pt x="50420" y="-5412"/>
                        <a:pt x="68041" y="8794"/>
                      </a:cubicBezTo>
                      <a:cubicBezTo>
                        <a:pt x="85777" y="22886"/>
                        <a:pt x="88823" y="48877"/>
                        <a:pt x="74361" y="67524"/>
                      </a:cubicBezTo>
                      <a:cubicBezTo>
                        <a:pt x="60013" y="86028"/>
                        <a:pt x="33367" y="89957"/>
                        <a:pt x="15346" y="75666"/>
                      </a:cubicBezTo>
                      <a:cubicBezTo>
                        <a:pt x="-2560" y="61232"/>
                        <a:pt x="-5179" y="34672"/>
                        <a:pt x="9511" y="16309"/>
                      </a:cubicBezTo>
                      <a:close/>
                    </a:path>
                  </a:pathLst>
                </a:custGeom>
                <a:grpFill/>
                <a:ln w="2845" cap="flat">
                  <a:noFill/>
                  <a:prstDash val="solid"/>
                  <a:miter/>
                </a:ln>
              </p:spPr>
              <p:txBody>
                <a:bodyPr rtlCol="0" anchor="ctr"/>
                <a:lstStyle/>
                <a:p>
                  <a:endParaRPr lang="en-US"/>
                </a:p>
              </p:txBody>
            </p:sp>
            <p:sp>
              <p:nvSpPr>
                <p:cNvPr id="754" name="Freeform: Shape 753">
                  <a:extLst>
                    <a:ext uri="{FF2B5EF4-FFF2-40B4-BE49-F238E27FC236}">
                      <a16:creationId xmlns:a16="http://schemas.microsoft.com/office/drawing/2014/main" id="{BD2E8399-7B90-AB77-C017-7688E0BEA933}"/>
                    </a:ext>
                  </a:extLst>
                </p:cNvPr>
                <p:cNvSpPr/>
                <p:nvPr/>
              </p:nvSpPr>
              <p:spPr>
                <a:xfrm>
                  <a:off x="6571033" y="5489945"/>
                  <a:ext cx="80581" cy="80450"/>
                </a:xfrm>
                <a:custGeom>
                  <a:avLst/>
                  <a:gdLst>
                    <a:gd name="connsiteX0" fmla="*/ 10131 w 80581"/>
                    <a:gd name="connsiteY0" fmla="*/ 14504 h 80450"/>
                    <a:gd name="connsiteX1" fmla="*/ 66954 w 80581"/>
                    <a:gd name="connsiteY1" fmla="*/ 9123 h 80450"/>
                    <a:gd name="connsiteX2" fmla="*/ 70655 w 80581"/>
                    <a:gd name="connsiteY2" fmla="*/ 65746 h 80450"/>
                    <a:gd name="connsiteX3" fmla="*/ 13804 w 80581"/>
                    <a:gd name="connsiteY3" fmla="*/ 71155 h 80450"/>
                    <a:gd name="connsiteX4" fmla="*/ 10131 w 80581"/>
                    <a:gd name="connsiteY4" fmla="*/ 14475 h 8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81" h="80450">
                      <a:moveTo>
                        <a:pt x="10131" y="14504"/>
                      </a:moveTo>
                      <a:cubicBezTo>
                        <a:pt x="24849" y="-2435"/>
                        <a:pt x="50357" y="-4940"/>
                        <a:pt x="66954" y="9123"/>
                      </a:cubicBezTo>
                      <a:cubicBezTo>
                        <a:pt x="83551" y="23158"/>
                        <a:pt x="85230" y="48523"/>
                        <a:pt x="70655" y="65746"/>
                      </a:cubicBezTo>
                      <a:cubicBezTo>
                        <a:pt x="56108" y="82998"/>
                        <a:pt x="30657" y="85418"/>
                        <a:pt x="13804" y="71155"/>
                      </a:cubicBezTo>
                      <a:cubicBezTo>
                        <a:pt x="-3021" y="56893"/>
                        <a:pt x="-4729" y="31585"/>
                        <a:pt x="10131" y="14475"/>
                      </a:cubicBezTo>
                      <a:close/>
                    </a:path>
                  </a:pathLst>
                </a:custGeom>
                <a:grpFill/>
                <a:ln w="2845" cap="flat">
                  <a:noFill/>
                  <a:prstDash val="solid"/>
                  <a:miter/>
                </a:ln>
              </p:spPr>
              <p:txBody>
                <a:bodyPr rtlCol="0" anchor="ctr"/>
                <a:lstStyle/>
                <a:p>
                  <a:endParaRPr lang="en-US"/>
                </a:p>
              </p:txBody>
            </p:sp>
            <p:sp>
              <p:nvSpPr>
                <p:cNvPr id="755" name="Freeform: Shape 754">
                  <a:extLst>
                    <a:ext uri="{FF2B5EF4-FFF2-40B4-BE49-F238E27FC236}">
                      <a16:creationId xmlns:a16="http://schemas.microsoft.com/office/drawing/2014/main" id="{5E5CEEDD-242E-92DE-4CF8-9484A3BD3207}"/>
                    </a:ext>
                  </a:extLst>
                </p:cNvPr>
                <p:cNvSpPr/>
                <p:nvPr/>
              </p:nvSpPr>
              <p:spPr>
                <a:xfrm>
                  <a:off x="6372412" y="5312551"/>
                  <a:ext cx="77035" cy="77254"/>
                </a:xfrm>
                <a:custGeom>
                  <a:avLst/>
                  <a:gdLst>
                    <a:gd name="connsiteX0" fmla="*/ 10784 w 77035"/>
                    <a:gd name="connsiteY0" fmla="*/ 12661 h 77254"/>
                    <a:gd name="connsiteX1" fmla="*/ 65244 w 77035"/>
                    <a:gd name="connsiteY1" fmla="*/ 9900 h 77254"/>
                    <a:gd name="connsiteX2" fmla="*/ 66411 w 77035"/>
                    <a:gd name="connsiteY2" fmla="*/ 64445 h 77254"/>
                    <a:gd name="connsiteX3" fmla="*/ 11951 w 77035"/>
                    <a:gd name="connsiteY3" fmla="*/ 67206 h 77254"/>
                    <a:gd name="connsiteX4" fmla="*/ 10784 w 77035"/>
                    <a:gd name="connsiteY4" fmla="*/ 12632 h 77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35" h="77254">
                      <a:moveTo>
                        <a:pt x="10784" y="12661"/>
                      </a:moveTo>
                      <a:cubicBezTo>
                        <a:pt x="25616" y="-3082"/>
                        <a:pt x="49985" y="-4306"/>
                        <a:pt x="65244" y="9900"/>
                      </a:cubicBezTo>
                      <a:cubicBezTo>
                        <a:pt x="80503" y="24105"/>
                        <a:pt x="81015" y="48531"/>
                        <a:pt x="66411" y="64445"/>
                      </a:cubicBezTo>
                      <a:cubicBezTo>
                        <a:pt x="51807" y="80387"/>
                        <a:pt x="27410" y="81611"/>
                        <a:pt x="11951" y="67206"/>
                      </a:cubicBezTo>
                      <a:cubicBezTo>
                        <a:pt x="-3507" y="52801"/>
                        <a:pt x="-4048" y="28376"/>
                        <a:pt x="10784" y="12632"/>
                      </a:cubicBezTo>
                      <a:close/>
                    </a:path>
                  </a:pathLst>
                </a:custGeom>
                <a:grpFill/>
                <a:ln w="2845" cap="flat">
                  <a:noFill/>
                  <a:prstDash val="solid"/>
                  <a:miter/>
                </a:ln>
              </p:spPr>
              <p:txBody>
                <a:bodyPr rtlCol="0" anchor="ctr"/>
                <a:lstStyle/>
                <a:p>
                  <a:endParaRPr lang="en-US"/>
                </a:p>
              </p:txBody>
            </p:sp>
            <p:sp>
              <p:nvSpPr>
                <p:cNvPr id="756" name="Freeform: Shape 755">
                  <a:extLst>
                    <a:ext uri="{FF2B5EF4-FFF2-40B4-BE49-F238E27FC236}">
                      <a16:creationId xmlns:a16="http://schemas.microsoft.com/office/drawing/2014/main" id="{8372EE3D-2D05-924D-FDC7-7EA311C61851}"/>
                    </a:ext>
                  </a:extLst>
                </p:cNvPr>
                <p:cNvSpPr/>
                <p:nvPr/>
              </p:nvSpPr>
              <p:spPr>
                <a:xfrm>
                  <a:off x="6181044" y="5127347"/>
                  <a:ext cx="73512" cy="74029"/>
                </a:xfrm>
                <a:custGeom>
                  <a:avLst/>
                  <a:gdLst>
                    <a:gd name="connsiteX0" fmla="*/ 11415 w 73512"/>
                    <a:gd name="connsiteY0" fmla="*/ 10943 h 74029"/>
                    <a:gd name="connsiteX1" fmla="*/ 63398 w 73512"/>
                    <a:gd name="connsiteY1" fmla="*/ 10602 h 74029"/>
                    <a:gd name="connsiteX2" fmla="*/ 73504 w 73512"/>
                    <a:gd name="connsiteY2" fmla="*/ 36621 h 74029"/>
                    <a:gd name="connsiteX3" fmla="*/ 62344 w 73512"/>
                    <a:gd name="connsiteY3" fmla="*/ 62812 h 74029"/>
                    <a:gd name="connsiteX4" fmla="*/ 36068 w 73512"/>
                    <a:gd name="connsiteY4" fmla="*/ 74029 h 74029"/>
                    <a:gd name="connsiteX5" fmla="*/ 10248 w 73512"/>
                    <a:gd name="connsiteY5" fmla="*/ 63296 h 74029"/>
                    <a:gd name="connsiteX6" fmla="*/ 11443 w 73512"/>
                    <a:gd name="connsiteY6" fmla="*/ 10943 h 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12" h="74029">
                      <a:moveTo>
                        <a:pt x="11415" y="10943"/>
                      </a:moveTo>
                      <a:cubicBezTo>
                        <a:pt x="26190" y="-3519"/>
                        <a:pt x="49477" y="-3661"/>
                        <a:pt x="63398" y="10602"/>
                      </a:cubicBezTo>
                      <a:cubicBezTo>
                        <a:pt x="70373" y="17747"/>
                        <a:pt x="73703" y="27170"/>
                        <a:pt x="73504" y="36621"/>
                      </a:cubicBezTo>
                      <a:cubicBezTo>
                        <a:pt x="73276" y="46102"/>
                        <a:pt x="69661" y="55468"/>
                        <a:pt x="62344" y="62812"/>
                      </a:cubicBezTo>
                      <a:cubicBezTo>
                        <a:pt x="55057" y="70100"/>
                        <a:pt x="45463" y="73972"/>
                        <a:pt x="36068" y="74029"/>
                      </a:cubicBezTo>
                      <a:cubicBezTo>
                        <a:pt x="26674" y="74086"/>
                        <a:pt x="17308" y="70499"/>
                        <a:pt x="10248" y="63296"/>
                      </a:cubicBezTo>
                      <a:cubicBezTo>
                        <a:pt x="-3873" y="48834"/>
                        <a:pt x="-3332" y="25405"/>
                        <a:pt x="11443" y="10943"/>
                      </a:cubicBezTo>
                      <a:close/>
                    </a:path>
                  </a:pathLst>
                </a:custGeom>
                <a:grpFill/>
                <a:ln w="2845"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id="{0393CBDA-184F-A04C-BEC4-D30FB80F9A7B}"/>
                    </a:ext>
                  </a:extLst>
                </p:cNvPr>
                <p:cNvSpPr/>
                <p:nvPr/>
              </p:nvSpPr>
              <p:spPr>
                <a:xfrm>
                  <a:off x="5997171" y="4934614"/>
                  <a:ext cx="70722" cy="70135"/>
                </a:xfrm>
                <a:custGeom>
                  <a:avLst/>
                  <a:gdLst>
                    <a:gd name="connsiteX0" fmla="*/ 12066 w 70722"/>
                    <a:gd name="connsiteY0" fmla="*/ 9380 h 70135"/>
                    <a:gd name="connsiteX1" fmla="*/ 61744 w 70722"/>
                    <a:gd name="connsiteY1" fmla="*/ 10974 h 70135"/>
                    <a:gd name="connsiteX2" fmla="*/ 59011 w 70722"/>
                    <a:gd name="connsiteY2" fmla="*/ 60452 h 70135"/>
                    <a:gd name="connsiteX3" fmla="*/ 8992 w 70722"/>
                    <a:gd name="connsiteY3" fmla="*/ 59171 h 70135"/>
                    <a:gd name="connsiteX4" fmla="*/ 12066 w 70722"/>
                    <a:gd name="connsiteY4" fmla="*/ 9380 h 70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2" h="70135">
                      <a:moveTo>
                        <a:pt x="12066" y="9380"/>
                      </a:moveTo>
                      <a:cubicBezTo>
                        <a:pt x="26784" y="-3887"/>
                        <a:pt x="48648" y="-2833"/>
                        <a:pt x="61744" y="10974"/>
                      </a:cubicBezTo>
                      <a:cubicBezTo>
                        <a:pt x="74725" y="24895"/>
                        <a:pt x="73472" y="47072"/>
                        <a:pt x="59011" y="60452"/>
                      </a:cubicBezTo>
                      <a:cubicBezTo>
                        <a:pt x="44520" y="73860"/>
                        <a:pt x="22144" y="73262"/>
                        <a:pt x="8992" y="59171"/>
                      </a:cubicBezTo>
                      <a:cubicBezTo>
                        <a:pt x="-4275" y="45164"/>
                        <a:pt x="-2538" y="22561"/>
                        <a:pt x="12066" y="9380"/>
                      </a:cubicBezTo>
                      <a:close/>
                    </a:path>
                  </a:pathLst>
                </a:custGeom>
                <a:grpFill/>
                <a:ln w="2845" cap="flat">
                  <a:noFill/>
                  <a:prstDash val="solid"/>
                  <a:miter/>
                </a:ln>
              </p:spPr>
              <p:txBody>
                <a:bodyPr rtlCol="0" anchor="ctr"/>
                <a:lstStyle/>
                <a:p>
                  <a:endParaRPr lang="en-US"/>
                </a:p>
              </p:txBody>
            </p:sp>
            <p:sp>
              <p:nvSpPr>
                <p:cNvPr id="758" name="Freeform: Shape 757">
                  <a:extLst>
                    <a:ext uri="{FF2B5EF4-FFF2-40B4-BE49-F238E27FC236}">
                      <a16:creationId xmlns:a16="http://schemas.microsoft.com/office/drawing/2014/main" id="{46404A4B-8749-950C-1A9C-28C27B380650}"/>
                    </a:ext>
                  </a:extLst>
                </p:cNvPr>
                <p:cNvSpPr/>
                <p:nvPr/>
              </p:nvSpPr>
              <p:spPr>
                <a:xfrm>
                  <a:off x="5821905" y="4734089"/>
                  <a:ext cx="67302" cy="66817"/>
                </a:xfrm>
                <a:custGeom>
                  <a:avLst/>
                  <a:gdLst>
                    <a:gd name="connsiteX0" fmla="*/ 12367 w 67302"/>
                    <a:gd name="connsiteY0" fmla="*/ 8123 h 66817"/>
                    <a:gd name="connsiteX1" fmla="*/ 59738 w 67302"/>
                    <a:gd name="connsiteY1" fmla="*/ 11453 h 66817"/>
                    <a:gd name="connsiteX2" fmla="*/ 55041 w 67302"/>
                    <a:gd name="connsiteY2" fmla="*/ 58568 h 66817"/>
                    <a:gd name="connsiteX3" fmla="*/ 7669 w 67302"/>
                    <a:gd name="connsiteY3" fmla="*/ 55237 h 66817"/>
                    <a:gd name="connsiteX4" fmla="*/ 12367 w 67302"/>
                    <a:gd name="connsiteY4" fmla="*/ 8123 h 6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02" h="66817">
                      <a:moveTo>
                        <a:pt x="12367" y="8123"/>
                      </a:moveTo>
                      <a:cubicBezTo>
                        <a:pt x="26829" y="-3891"/>
                        <a:pt x="48009" y="-2411"/>
                        <a:pt x="59738" y="11453"/>
                      </a:cubicBezTo>
                      <a:cubicBezTo>
                        <a:pt x="71438" y="25289"/>
                        <a:pt x="69332" y="46384"/>
                        <a:pt x="55041" y="58568"/>
                      </a:cubicBezTo>
                      <a:cubicBezTo>
                        <a:pt x="40721" y="70753"/>
                        <a:pt x="19541" y="69272"/>
                        <a:pt x="7669" y="55237"/>
                      </a:cubicBezTo>
                      <a:cubicBezTo>
                        <a:pt x="-4173" y="41231"/>
                        <a:pt x="-2066" y="20136"/>
                        <a:pt x="12367" y="8123"/>
                      </a:cubicBezTo>
                      <a:close/>
                    </a:path>
                  </a:pathLst>
                </a:custGeom>
                <a:grpFill/>
                <a:ln w="2845" cap="flat">
                  <a:noFill/>
                  <a:prstDash val="solid"/>
                  <a:miter/>
                </a:ln>
              </p:spPr>
              <p:txBody>
                <a:bodyPr rtlCol="0" anchor="ctr"/>
                <a:lstStyle/>
                <a:p>
                  <a:endParaRPr lang="en-US"/>
                </a:p>
              </p:txBody>
            </p:sp>
            <p:sp>
              <p:nvSpPr>
                <p:cNvPr id="759" name="Freeform: Shape 758">
                  <a:extLst>
                    <a:ext uri="{FF2B5EF4-FFF2-40B4-BE49-F238E27FC236}">
                      <a16:creationId xmlns:a16="http://schemas.microsoft.com/office/drawing/2014/main" id="{77FCDBE8-CB52-894F-AAA2-560398585175}"/>
                    </a:ext>
                  </a:extLst>
                </p:cNvPr>
                <p:cNvSpPr/>
                <p:nvPr/>
              </p:nvSpPr>
              <p:spPr>
                <a:xfrm>
                  <a:off x="5654914" y="4526614"/>
                  <a:ext cx="63779" cy="63584"/>
                </a:xfrm>
                <a:custGeom>
                  <a:avLst/>
                  <a:gdLst>
                    <a:gd name="connsiteX0" fmla="*/ 12847 w 63779"/>
                    <a:gd name="connsiteY0" fmla="*/ 6840 h 63584"/>
                    <a:gd name="connsiteX1" fmla="*/ 57486 w 63779"/>
                    <a:gd name="connsiteY1" fmla="*/ 11964 h 63584"/>
                    <a:gd name="connsiteX2" fmla="*/ 51023 w 63779"/>
                    <a:gd name="connsiteY2" fmla="*/ 56631 h 63584"/>
                    <a:gd name="connsiteX3" fmla="*/ 6385 w 63779"/>
                    <a:gd name="connsiteY3" fmla="*/ 51507 h 63584"/>
                    <a:gd name="connsiteX4" fmla="*/ 12847 w 63779"/>
                    <a:gd name="connsiteY4" fmla="*/ 6840 h 63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79" h="63584">
                      <a:moveTo>
                        <a:pt x="12847" y="6840"/>
                      </a:moveTo>
                      <a:cubicBezTo>
                        <a:pt x="27024" y="-4006"/>
                        <a:pt x="47009" y="-1701"/>
                        <a:pt x="57486" y="11964"/>
                      </a:cubicBezTo>
                      <a:cubicBezTo>
                        <a:pt x="67962" y="25629"/>
                        <a:pt x="65058" y="45642"/>
                        <a:pt x="51023" y="56631"/>
                      </a:cubicBezTo>
                      <a:cubicBezTo>
                        <a:pt x="36960" y="67620"/>
                        <a:pt x="16975" y="65342"/>
                        <a:pt x="6385" y="51507"/>
                      </a:cubicBezTo>
                      <a:cubicBezTo>
                        <a:pt x="-4205" y="37671"/>
                        <a:pt x="-1330" y="17686"/>
                        <a:pt x="12847" y="6840"/>
                      </a:cubicBezTo>
                      <a:close/>
                    </a:path>
                  </a:pathLst>
                </a:custGeom>
                <a:grpFill/>
                <a:ln w="2845"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id="{249D1CB5-4732-F268-B339-59352DA0BE31}"/>
                    </a:ext>
                  </a:extLst>
                </p:cNvPr>
                <p:cNvSpPr/>
                <p:nvPr/>
              </p:nvSpPr>
              <p:spPr>
                <a:xfrm>
                  <a:off x="5496327" y="4312561"/>
                  <a:ext cx="60546" cy="60069"/>
                </a:xfrm>
                <a:custGeom>
                  <a:avLst/>
                  <a:gdLst>
                    <a:gd name="connsiteX0" fmla="*/ 13265 w 60546"/>
                    <a:gd name="connsiteY0" fmla="*/ 5701 h 60069"/>
                    <a:gd name="connsiteX1" fmla="*/ 55141 w 60546"/>
                    <a:gd name="connsiteY1" fmla="*/ 12391 h 60069"/>
                    <a:gd name="connsiteX2" fmla="*/ 47626 w 60546"/>
                    <a:gd name="connsiteY2" fmla="*/ 54182 h 60069"/>
                    <a:gd name="connsiteX3" fmla="*/ 5236 w 60546"/>
                    <a:gd name="connsiteY3" fmla="*/ 47834 h 60069"/>
                    <a:gd name="connsiteX4" fmla="*/ 13265 w 60546"/>
                    <a:gd name="connsiteY4" fmla="*/ 5701 h 60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46" h="60069">
                      <a:moveTo>
                        <a:pt x="13265" y="5701"/>
                      </a:moveTo>
                      <a:cubicBezTo>
                        <a:pt x="27100" y="-4007"/>
                        <a:pt x="45861" y="-1017"/>
                        <a:pt x="55141" y="12391"/>
                      </a:cubicBezTo>
                      <a:cubicBezTo>
                        <a:pt x="64593" y="25686"/>
                        <a:pt x="61376" y="44276"/>
                        <a:pt x="47626" y="54182"/>
                      </a:cubicBezTo>
                      <a:cubicBezTo>
                        <a:pt x="33932" y="64004"/>
                        <a:pt x="14802" y="61300"/>
                        <a:pt x="5236" y="47834"/>
                      </a:cubicBezTo>
                      <a:cubicBezTo>
                        <a:pt x="-4158" y="34283"/>
                        <a:pt x="-571" y="15409"/>
                        <a:pt x="13265" y="5701"/>
                      </a:cubicBezTo>
                      <a:close/>
                    </a:path>
                  </a:pathLst>
                </a:custGeom>
                <a:grpFill/>
                <a:ln w="2845" cap="flat">
                  <a:noFill/>
                  <a:prstDash val="solid"/>
                  <a:miter/>
                </a:ln>
              </p:spPr>
              <p:txBody>
                <a:bodyPr rtlCol="0" anchor="ctr"/>
                <a:lstStyle/>
                <a:p>
                  <a:endParaRPr lang="en-US"/>
                </a:p>
              </p:txBody>
            </p:sp>
            <p:sp>
              <p:nvSpPr>
                <p:cNvPr id="761" name="Freeform: Shape 760">
                  <a:extLst>
                    <a:ext uri="{FF2B5EF4-FFF2-40B4-BE49-F238E27FC236}">
                      <a16:creationId xmlns:a16="http://schemas.microsoft.com/office/drawing/2014/main" id="{BB1AAA9B-82F8-C423-4C43-AE3B46F7D0A5}"/>
                    </a:ext>
                  </a:extLst>
                </p:cNvPr>
                <p:cNvSpPr/>
                <p:nvPr/>
              </p:nvSpPr>
              <p:spPr>
                <a:xfrm>
                  <a:off x="5346951" y="4092084"/>
                  <a:ext cx="57450" cy="56461"/>
                </a:xfrm>
                <a:custGeom>
                  <a:avLst/>
                  <a:gdLst>
                    <a:gd name="connsiteX0" fmla="*/ 13325 w 57450"/>
                    <a:gd name="connsiteY0" fmla="*/ 4752 h 56461"/>
                    <a:gd name="connsiteX1" fmla="*/ 52981 w 57450"/>
                    <a:gd name="connsiteY1" fmla="*/ 12438 h 56461"/>
                    <a:gd name="connsiteX2" fmla="*/ 44184 w 57450"/>
                    <a:gd name="connsiteY2" fmla="*/ 51610 h 56461"/>
                    <a:gd name="connsiteX3" fmla="*/ 4528 w 57450"/>
                    <a:gd name="connsiteY3" fmla="*/ 43924 h 56461"/>
                    <a:gd name="connsiteX4" fmla="*/ 13325 w 57450"/>
                    <a:gd name="connsiteY4" fmla="*/ 4723 h 56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0" h="56461">
                      <a:moveTo>
                        <a:pt x="13325" y="4752"/>
                      </a:moveTo>
                      <a:cubicBezTo>
                        <a:pt x="26762" y="-3874"/>
                        <a:pt x="44497" y="-430"/>
                        <a:pt x="52981" y="12438"/>
                      </a:cubicBezTo>
                      <a:cubicBezTo>
                        <a:pt x="61464" y="25306"/>
                        <a:pt x="57507" y="42871"/>
                        <a:pt x="44184" y="51610"/>
                      </a:cubicBezTo>
                      <a:cubicBezTo>
                        <a:pt x="30861" y="60379"/>
                        <a:pt x="13097" y="56934"/>
                        <a:pt x="4528" y="43924"/>
                      </a:cubicBezTo>
                      <a:cubicBezTo>
                        <a:pt x="-4041" y="30914"/>
                        <a:pt x="-84" y="13377"/>
                        <a:pt x="13325" y="4723"/>
                      </a:cubicBezTo>
                      <a:close/>
                    </a:path>
                  </a:pathLst>
                </a:custGeom>
                <a:grpFill/>
                <a:ln w="2845" cap="flat">
                  <a:noFill/>
                  <a:prstDash val="solid"/>
                  <a:miter/>
                </a:ln>
              </p:spPr>
              <p:txBody>
                <a:bodyPr rtlCol="0" anchor="ctr"/>
                <a:lstStyle/>
                <a:p>
                  <a:endParaRPr lang="en-US"/>
                </a:p>
              </p:txBody>
            </p:sp>
            <p:sp>
              <p:nvSpPr>
                <p:cNvPr id="762" name="Freeform: Shape 761">
                  <a:extLst>
                    <a:ext uri="{FF2B5EF4-FFF2-40B4-BE49-F238E27FC236}">
                      <a16:creationId xmlns:a16="http://schemas.microsoft.com/office/drawing/2014/main" id="{48F4DB85-B4E1-1A16-7360-2A1DAF88CD20}"/>
                    </a:ext>
                  </a:extLst>
                </p:cNvPr>
                <p:cNvSpPr/>
                <p:nvPr/>
              </p:nvSpPr>
              <p:spPr>
                <a:xfrm>
                  <a:off x="5206977" y="3865397"/>
                  <a:ext cx="53918" cy="53268"/>
                </a:xfrm>
                <a:custGeom>
                  <a:avLst/>
                  <a:gdLst>
                    <a:gd name="connsiteX0" fmla="*/ 13547 w 53918"/>
                    <a:gd name="connsiteY0" fmla="*/ 3864 h 53268"/>
                    <a:gd name="connsiteX1" fmla="*/ 50357 w 53918"/>
                    <a:gd name="connsiteY1" fmla="*/ 12718 h 53268"/>
                    <a:gd name="connsiteX2" fmla="*/ 40422 w 53918"/>
                    <a:gd name="connsiteY2" fmla="*/ 49328 h 53268"/>
                    <a:gd name="connsiteX3" fmla="*/ 3612 w 53918"/>
                    <a:gd name="connsiteY3" fmla="*/ 40474 h 53268"/>
                    <a:gd name="connsiteX4" fmla="*/ 13547 w 53918"/>
                    <a:gd name="connsiteY4" fmla="*/ 3864 h 53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18" h="53268">
                      <a:moveTo>
                        <a:pt x="13547" y="3864"/>
                      </a:moveTo>
                      <a:cubicBezTo>
                        <a:pt x="26500" y="-3737"/>
                        <a:pt x="42984" y="220"/>
                        <a:pt x="50357" y="12718"/>
                      </a:cubicBezTo>
                      <a:cubicBezTo>
                        <a:pt x="57730" y="25215"/>
                        <a:pt x="53289" y="41584"/>
                        <a:pt x="40422" y="49328"/>
                      </a:cubicBezTo>
                      <a:cubicBezTo>
                        <a:pt x="27554" y="57042"/>
                        <a:pt x="11071" y="53085"/>
                        <a:pt x="3612" y="40474"/>
                      </a:cubicBezTo>
                      <a:cubicBezTo>
                        <a:pt x="-3847" y="27862"/>
                        <a:pt x="623" y="11465"/>
                        <a:pt x="13547" y="3864"/>
                      </a:cubicBezTo>
                      <a:close/>
                    </a:path>
                  </a:pathLst>
                </a:custGeom>
                <a:grpFill/>
                <a:ln w="2845" cap="flat">
                  <a:noFill/>
                  <a:prstDash val="solid"/>
                  <a:miter/>
                </a:ln>
              </p:spPr>
              <p:txBody>
                <a:bodyPr rtlCol="0" anchor="ctr"/>
                <a:lstStyle/>
                <a:p>
                  <a:endParaRPr lang="en-US"/>
                </a:p>
              </p:txBody>
            </p:sp>
            <p:sp>
              <p:nvSpPr>
                <p:cNvPr id="763" name="Freeform: Shape 762">
                  <a:extLst>
                    <a:ext uri="{FF2B5EF4-FFF2-40B4-BE49-F238E27FC236}">
                      <a16:creationId xmlns:a16="http://schemas.microsoft.com/office/drawing/2014/main" id="{275B6411-C573-F5A6-42FF-257C278F84E5}"/>
                    </a:ext>
                  </a:extLst>
                </p:cNvPr>
                <p:cNvSpPr/>
                <p:nvPr/>
              </p:nvSpPr>
              <p:spPr>
                <a:xfrm>
                  <a:off x="5076130" y="3633268"/>
                  <a:ext cx="50475" cy="50008"/>
                </a:xfrm>
                <a:custGeom>
                  <a:avLst/>
                  <a:gdLst>
                    <a:gd name="connsiteX0" fmla="*/ 13725 w 50475"/>
                    <a:gd name="connsiteY0" fmla="*/ 3094 h 50008"/>
                    <a:gd name="connsiteX1" fmla="*/ 47688 w 50475"/>
                    <a:gd name="connsiteY1" fmla="*/ 12887 h 50008"/>
                    <a:gd name="connsiteX2" fmla="*/ 36870 w 50475"/>
                    <a:gd name="connsiteY2" fmla="*/ 46821 h 50008"/>
                    <a:gd name="connsiteX3" fmla="*/ 2822 w 50475"/>
                    <a:gd name="connsiteY3" fmla="*/ 37056 h 50008"/>
                    <a:gd name="connsiteX4" fmla="*/ 13697 w 50475"/>
                    <a:gd name="connsiteY4" fmla="*/ 3094 h 50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5" h="50008">
                      <a:moveTo>
                        <a:pt x="13725" y="3094"/>
                      </a:moveTo>
                      <a:cubicBezTo>
                        <a:pt x="26137" y="-3539"/>
                        <a:pt x="41368" y="845"/>
                        <a:pt x="47688" y="12887"/>
                      </a:cubicBezTo>
                      <a:cubicBezTo>
                        <a:pt x="54036" y="24929"/>
                        <a:pt x="49168" y="40131"/>
                        <a:pt x="36870" y="46821"/>
                      </a:cubicBezTo>
                      <a:cubicBezTo>
                        <a:pt x="24429" y="53596"/>
                        <a:pt x="9227" y="49212"/>
                        <a:pt x="2822" y="37056"/>
                      </a:cubicBezTo>
                      <a:cubicBezTo>
                        <a:pt x="-3584" y="24929"/>
                        <a:pt x="1284" y="9698"/>
                        <a:pt x="13697" y="3094"/>
                      </a:cubicBezTo>
                      <a:close/>
                    </a:path>
                  </a:pathLst>
                </a:custGeom>
                <a:grpFill/>
                <a:ln w="2845" cap="flat">
                  <a:noFill/>
                  <a:prstDash val="solid"/>
                  <a:miter/>
                </a:ln>
              </p:spPr>
              <p:txBody>
                <a:bodyPr rtlCol="0" anchor="ctr"/>
                <a:lstStyle/>
                <a:p>
                  <a:endParaRPr lang="en-US"/>
                </a:p>
              </p:txBody>
            </p:sp>
            <p:sp>
              <p:nvSpPr>
                <p:cNvPr id="764" name="Freeform: Shape 763">
                  <a:extLst>
                    <a:ext uri="{FF2B5EF4-FFF2-40B4-BE49-F238E27FC236}">
                      <a16:creationId xmlns:a16="http://schemas.microsoft.com/office/drawing/2014/main" id="{7E34A9A8-55FC-4987-6313-DE36928685D4}"/>
                    </a:ext>
                  </a:extLst>
                </p:cNvPr>
                <p:cNvSpPr/>
                <p:nvPr/>
              </p:nvSpPr>
              <p:spPr>
                <a:xfrm>
                  <a:off x="4955122" y="3395979"/>
                  <a:ext cx="47441" cy="46293"/>
                </a:xfrm>
                <a:custGeom>
                  <a:avLst/>
                  <a:gdLst>
                    <a:gd name="connsiteX0" fmla="*/ 13459 w 47441"/>
                    <a:gd name="connsiteY0" fmla="*/ 2446 h 46293"/>
                    <a:gd name="connsiteX1" fmla="*/ 45116 w 47441"/>
                    <a:gd name="connsiteY1" fmla="*/ 12695 h 46293"/>
                    <a:gd name="connsiteX2" fmla="*/ 34013 w 47441"/>
                    <a:gd name="connsiteY2" fmla="*/ 43782 h 46293"/>
                    <a:gd name="connsiteX3" fmla="*/ 2356 w 47441"/>
                    <a:gd name="connsiteY3" fmla="*/ 33533 h 46293"/>
                    <a:gd name="connsiteX4" fmla="*/ 13459 w 47441"/>
                    <a:gd name="connsiteY4" fmla="*/ 2446 h 4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41" h="46293">
                      <a:moveTo>
                        <a:pt x="13459" y="2446"/>
                      </a:moveTo>
                      <a:cubicBezTo>
                        <a:pt x="25302" y="-3248"/>
                        <a:pt x="39450" y="1336"/>
                        <a:pt x="45116" y="12695"/>
                      </a:cubicBezTo>
                      <a:cubicBezTo>
                        <a:pt x="50752" y="24053"/>
                        <a:pt x="45799" y="37974"/>
                        <a:pt x="34013" y="43782"/>
                      </a:cubicBezTo>
                      <a:cubicBezTo>
                        <a:pt x="22227" y="49589"/>
                        <a:pt x="8078" y="44977"/>
                        <a:pt x="2356" y="33533"/>
                      </a:cubicBezTo>
                      <a:cubicBezTo>
                        <a:pt x="-3337" y="22061"/>
                        <a:pt x="1644" y="8168"/>
                        <a:pt x="13459" y="2446"/>
                      </a:cubicBezTo>
                      <a:close/>
                    </a:path>
                  </a:pathLst>
                </a:custGeom>
                <a:grpFill/>
                <a:ln w="2845" cap="flat">
                  <a:noFill/>
                  <a:prstDash val="solid"/>
                  <a:miter/>
                </a:ln>
              </p:spPr>
              <p:txBody>
                <a:bodyPr rtlCol="0" anchor="ctr"/>
                <a:lstStyle/>
                <a:p>
                  <a:endParaRPr lang="en-US"/>
                </a:p>
              </p:txBody>
            </p:sp>
            <p:sp>
              <p:nvSpPr>
                <p:cNvPr id="765" name="Freeform: Shape 764">
                  <a:extLst>
                    <a:ext uri="{FF2B5EF4-FFF2-40B4-BE49-F238E27FC236}">
                      <a16:creationId xmlns:a16="http://schemas.microsoft.com/office/drawing/2014/main" id="{7F656BA3-6AF9-A43B-E727-EDD6F33D82CB}"/>
                    </a:ext>
                  </a:extLst>
                </p:cNvPr>
                <p:cNvSpPr/>
                <p:nvPr/>
              </p:nvSpPr>
              <p:spPr>
                <a:xfrm>
                  <a:off x="4844408" y="3153542"/>
                  <a:ext cx="43956" cy="43063"/>
                </a:xfrm>
                <a:custGeom>
                  <a:avLst/>
                  <a:gdLst>
                    <a:gd name="connsiteX0" fmla="*/ 13403 w 43956"/>
                    <a:gd name="connsiteY0" fmla="*/ 1878 h 43063"/>
                    <a:gd name="connsiteX1" fmla="*/ 42213 w 43956"/>
                    <a:gd name="connsiteY1" fmla="*/ 12667 h 43063"/>
                    <a:gd name="connsiteX2" fmla="*/ 30570 w 43956"/>
                    <a:gd name="connsiteY2" fmla="*/ 41135 h 43063"/>
                    <a:gd name="connsiteX3" fmla="*/ 1760 w 43956"/>
                    <a:gd name="connsiteY3" fmla="*/ 30346 h 43063"/>
                    <a:gd name="connsiteX4" fmla="*/ 13403 w 43956"/>
                    <a:gd name="connsiteY4" fmla="*/ 1878 h 43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56" h="43063">
                      <a:moveTo>
                        <a:pt x="13403" y="1878"/>
                      </a:moveTo>
                      <a:cubicBezTo>
                        <a:pt x="24591" y="-2962"/>
                        <a:pt x="37487" y="1878"/>
                        <a:pt x="42213" y="12667"/>
                      </a:cubicBezTo>
                      <a:cubicBezTo>
                        <a:pt x="46939" y="23457"/>
                        <a:pt x="41729" y="36210"/>
                        <a:pt x="30570" y="41135"/>
                      </a:cubicBezTo>
                      <a:cubicBezTo>
                        <a:pt x="19410" y="46061"/>
                        <a:pt x="6514" y="41221"/>
                        <a:pt x="1760" y="30346"/>
                      </a:cubicBezTo>
                      <a:cubicBezTo>
                        <a:pt x="-2995" y="19471"/>
                        <a:pt x="2215" y="6717"/>
                        <a:pt x="13403" y="1878"/>
                      </a:cubicBezTo>
                      <a:close/>
                    </a:path>
                  </a:pathLst>
                </a:custGeom>
                <a:grpFill/>
                <a:ln w="2845" cap="flat">
                  <a:noFill/>
                  <a:prstDash val="solid"/>
                  <a:miter/>
                </a:ln>
              </p:spPr>
              <p:txBody>
                <a:bodyPr rtlCol="0" anchor="ctr"/>
                <a:lstStyle/>
                <a:p>
                  <a:endParaRPr lang="en-US"/>
                </a:p>
              </p:txBody>
            </p:sp>
            <p:sp>
              <p:nvSpPr>
                <p:cNvPr id="766" name="Freeform: Shape 765">
                  <a:extLst>
                    <a:ext uri="{FF2B5EF4-FFF2-40B4-BE49-F238E27FC236}">
                      <a16:creationId xmlns:a16="http://schemas.microsoft.com/office/drawing/2014/main" id="{BD743FB4-ADA4-6D00-1D8C-C733D18B5B92}"/>
                    </a:ext>
                  </a:extLst>
                </p:cNvPr>
                <p:cNvSpPr/>
                <p:nvPr/>
              </p:nvSpPr>
              <p:spPr>
                <a:xfrm>
                  <a:off x="4743518" y="2906825"/>
                  <a:ext cx="40482" cy="39795"/>
                </a:xfrm>
                <a:custGeom>
                  <a:avLst/>
                  <a:gdLst>
                    <a:gd name="connsiteX0" fmla="*/ 13231 w 40482"/>
                    <a:gd name="connsiteY0" fmla="*/ 1405 h 39795"/>
                    <a:gd name="connsiteX1" fmla="*/ 39223 w 40482"/>
                    <a:gd name="connsiteY1" fmla="*/ 12507 h 39795"/>
                    <a:gd name="connsiteX2" fmla="*/ 27266 w 40482"/>
                    <a:gd name="connsiteY2" fmla="*/ 38357 h 39795"/>
                    <a:gd name="connsiteX3" fmla="*/ 1274 w 40482"/>
                    <a:gd name="connsiteY3" fmla="*/ 27254 h 39795"/>
                    <a:gd name="connsiteX4" fmla="*/ 13231 w 40482"/>
                    <a:gd name="connsiteY4" fmla="*/ 1405 h 3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82" h="39795">
                      <a:moveTo>
                        <a:pt x="13231" y="1405"/>
                      </a:moveTo>
                      <a:cubicBezTo>
                        <a:pt x="23736" y="-2638"/>
                        <a:pt x="35379" y="2344"/>
                        <a:pt x="39223" y="12507"/>
                      </a:cubicBezTo>
                      <a:cubicBezTo>
                        <a:pt x="43094" y="22671"/>
                        <a:pt x="37742" y="34257"/>
                        <a:pt x="27266" y="38357"/>
                      </a:cubicBezTo>
                      <a:cubicBezTo>
                        <a:pt x="16790" y="42456"/>
                        <a:pt x="5146" y="37502"/>
                        <a:pt x="1274" y="27254"/>
                      </a:cubicBezTo>
                      <a:cubicBezTo>
                        <a:pt x="-2626" y="17005"/>
                        <a:pt x="2726" y="5447"/>
                        <a:pt x="13231" y="1405"/>
                      </a:cubicBezTo>
                      <a:close/>
                    </a:path>
                  </a:pathLst>
                </a:custGeom>
                <a:grpFill/>
                <a:ln w="2845"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id="{BE491D9F-802C-A633-0F87-C37B53479F0F}"/>
                    </a:ext>
                  </a:extLst>
                </p:cNvPr>
                <p:cNvSpPr/>
                <p:nvPr/>
              </p:nvSpPr>
              <p:spPr>
                <a:xfrm>
                  <a:off x="4652887" y="2656202"/>
                  <a:ext cx="37298" cy="36237"/>
                </a:xfrm>
                <a:custGeom>
                  <a:avLst/>
                  <a:gdLst>
                    <a:gd name="connsiteX0" fmla="*/ 12650 w 37298"/>
                    <a:gd name="connsiteY0" fmla="*/ 1024 h 36237"/>
                    <a:gd name="connsiteX1" fmla="*/ 36307 w 37298"/>
                    <a:gd name="connsiteY1" fmla="*/ 12069 h 36237"/>
                    <a:gd name="connsiteX2" fmla="*/ 24663 w 37298"/>
                    <a:gd name="connsiteY2" fmla="*/ 35185 h 36237"/>
                    <a:gd name="connsiteX3" fmla="*/ 1006 w 37298"/>
                    <a:gd name="connsiteY3" fmla="*/ 24140 h 36237"/>
                    <a:gd name="connsiteX4" fmla="*/ 12650 w 37298"/>
                    <a:gd name="connsiteY4" fmla="*/ 1024 h 36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8" h="36237">
                      <a:moveTo>
                        <a:pt x="12650" y="1024"/>
                      </a:moveTo>
                      <a:cubicBezTo>
                        <a:pt x="22414" y="-2279"/>
                        <a:pt x="33004" y="2675"/>
                        <a:pt x="36307" y="12069"/>
                      </a:cubicBezTo>
                      <a:cubicBezTo>
                        <a:pt x="39609" y="21464"/>
                        <a:pt x="34399" y="31826"/>
                        <a:pt x="24663" y="35185"/>
                      </a:cubicBezTo>
                      <a:cubicBezTo>
                        <a:pt x="14927" y="38545"/>
                        <a:pt x="4337" y="33591"/>
                        <a:pt x="1006" y="24140"/>
                      </a:cubicBezTo>
                      <a:cubicBezTo>
                        <a:pt x="-2325" y="14688"/>
                        <a:pt x="2885" y="4326"/>
                        <a:pt x="12650" y="1024"/>
                      </a:cubicBezTo>
                      <a:close/>
                    </a:path>
                  </a:pathLst>
                </a:custGeom>
                <a:grpFill/>
                <a:ln w="2845"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id="{C8BBE8DB-5FAA-067E-28CB-70B819D66390}"/>
                    </a:ext>
                  </a:extLst>
                </p:cNvPr>
                <p:cNvSpPr/>
                <p:nvPr/>
              </p:nvSpPr>
              <p:spPr>
                <a:xfrm>
                  <a:off x="4573341" y="2401700"/>
                  <a:ext cx="33809" cy="32979"/>
                </a:xfrm>
                <a:custGeom>
                  <a:avLst/>
                  <a:gdLst>
                    <a:gd name="connsiteX0" fmla="*/ 12228 w 33809"/>
                    <a:gd name="connsiteY0" fmla="*/ 706 h 32979"/>
                    <a:gd name="connsiteX1" fmla="*/ 33152 w 33809"/>
                    <a:gd name="connsiteY1" fmla="*/ 11666 h 32979"/>
                    <a:gd name="connsiteX2" fmla="*/ 21594 w 33809"/>
                    <a:gd name="connsiteY2" fmla="*/ 32248 h 32979"/>
                    <a:gd name="connsiteX3" fmla="*/ 670 w 33809"/>
                    <a:gd name="connsiteY3" fmla="*/ 21288 h 32979"/>
                    <a:gd name="connsiteX4" fmla="*/ 12228 w 33809"/>
                    <a:gd name="connsiteY4" fmla="*/ 706 h 3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09" h="32979">
                      <a:moveTo>
                        <a:pt x="12228" y="706"/>
                      </a:moveTo>
                      <a:cubicBezTo>
                        <a:pt x="21195" y="-1913"/>
                        <a:pt x="30590" y="2983"/>
                        <a:pt x="33152" y="11666"/>
                      </a:cubicBezTo>
                      <a:cubicBezTo>
                        <a:pt x="35714" y="20349"/>
                        <a:pt x="30561" y="29573"/>
                        <a:pt x="21594" y="32248"/>
                      </a:cubicBezTo>
                      <a:cubicBezTo>
                        <a:pt x="12626" y="34924"/>
                        <a:pt x="3260" y="30028"/>
                        <a:pt x="670" y="21288"/>
                      </a:cubicBezTo>
                      <a:cubicBezTo>
                        <a:pt x="-1921" y="12548"/>
                        <a:pt x="3232" y="3353"/>
                        <a:pt x="12228" y="706"/>
                      </a:cubicBezTo>
                      <a:close/>
                    </a:path>
                  </a:pathLst>
                </a:custGeom>
                <a:grpFill/>
                <a:ln w="2845"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id="{2AC2C869-5BC8-D64C-A1E0-B0A88A8ACBE4}"/>
                    </a:ext>
                  </a:extLst>
                </p:cNvPr>
                <p:cNvSpPr/>
                <p:nvPr/>
              </p:nvSpPr>
              <p:spPr>
                <a:xfrm>
                  <a:off x="4503992" y="2144190"/>
                  <a:ext cx="30377" cy="29675"/>
                </a:xfrm>
                <a:custGeom>
                  <a:avLst/>
                  <a:gdLst>
                    <a:gd name="connsiteX0" fmla="*/ 11687 w 30377"/>
                    <a:gd name="connsiteY0" fmla="*/ 465 h 29675"/>
                    <a:gd name="connsiteX1" fmla="*/ 29964 w 30377"/>
                    <a:gd name="connsiteY1" fmla="*/ 11112 h 29675"/>
                    <a:gd name="connsiteX2" fmla="*/ 18691 w 30377"/>
                    <a:gd name="connsiteY2" fmla="*/ 29190 h 29675"/>
                    <a:gd name="connsiteX3" fmla="*/ 414 w 30377"/>
                    <a:gd name="connsiteY3" fmla="*/ 18542 h 29675"/>
                    <a:gd name="connsiteX4" fmla="*/ 11687 w 30377"/>
                    <a:gd name="connsiteY4" fmla="*/ 465 h 2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7" h="29675">
                      <a:moveTo>
                        <a:pt x="11687" y="465"/>
                      </a:moveTo>
                      <a:cubicBezTo>
                        <a:pt x="19858" y="-1556"/>
                        <a:pt x="28028" y="3198"/>
                        <a:pt x="29964" y="11112"/>
                      </a:cubicBezTo>
                      <a:cubicBezTo>
                        <a:pt x="31900" y="19026"/>
                        <a:pt x="26861" y="27111"/>
                        <a:pt x="18691" y="29190"/>
                      </a:cubicBezTo>
                      <a:cubicBezTo>
                        <a:pt x="10549" y="31268"/>
                        <a:pt x="2350" y="26485"/>
                        <a:pt x="414" y="18542"/>
                      </a:cubicBezTo>
                      <a:cubicBezTo>
                        <a:pt x="-1522" y="10600"/>
                        <a:pt x="3517" y="2486"/>
                        <a:pt x="11687" y="465"/>
                      </a:cubicBezTo>
                      <a:close/>
                    </a:path>
                  </a:pathLst>
                </a:custGeom>
                <a:grpFill/>
                <a:ln w="2845" cap="flat">
                  <a:noFill/>
                  <a:prstDash val="solid"/>
                  <a:miter/>
                </a:ln>
              </p:spPr>
              <p:txBody>
                <a:bodyPr rtlCol="0" anchor="ctr"/>
                <a:lstStyle/>
                <a:p>
                  <a:endParaRPr lang="en-US"/>
                </a:p>
              </p:txBody>
            </p:sp>
            <p:sp>
              <p:nvSpPr>
                <p:cNvPr id="770" name="Freeform: Shape 769">
                  <a:extLst>
                    <a:ext uri="{FF2B5EF4-FFF2-40B4-BE49-F238E27FC236}">
                      <a16:creationId xmlns:a16="http://schemas.microsoft.com/office/drawing/2014/main" id="{84B6FEC0-D0CF-AF25-6E70-8FD294A47657}"/>
                    </a:ext>
                  </a:extLst>
                </p:cNvPr>
                <p:cNvSpPr/>
                <p:nvPr/>
              </p:nvSpPr>
              <p:spPr>
                <a:xfrm>
                  <a:off x="4445412" y="1884022"/>
                  <a:ext cx="27061" cy="26269"/>
                </a:xfrm>
                <a:custGeom>
                  <a:avLst/>
                  <a:gdLst>
                    <a:gd name="connsiteX0" fmla="*/ 10741 w 27061"/>
                    <a:gd name="connsiteY0" fmla="*/ 290 h 26269"/>
                    <a:gd name="connsiteX1" fmla="*/ 26768 w 27061"/>
                    <a:gd name="connsiteY1" fmla="*/ 10368 h 26269"/>
                    <a:gd name="connsiteX2" fmla="*/ 16320 w 27061"/>
                    <a:gd name="connsiteY2" fmla="*/ 25968 h 26269"/>
                    <a:gd name="connsiteX3" fmla="*/ 293 w 27061"/>
                    <a:gd name="connsiteY3" fmla="*/ 15891 h 26269"/>
                    <a:gd name="connsiteX4" fmla="*/ 10741 w 27061"/>
                    <a:gd name="connsiteY4" fmla="*/ 290 h 2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1" h="26269">
                      <a:moveTo>
                        <a:pt x="10741" y="290"/>
                      </a:moveTo>
                      <a:cubicBezTo>
                        <a:pt x="18057" y="-1219"/>
                        <a:pt x="25231" y="3308"/>
                        <a:pt x="26768" y="10368"/>
                      </a:cubicBezTo>
                      <a:cubicBezTo>
                        <a:pt x="28306" y="17428"/>
                        <a:pt x="23637" y="24431"/>
                        <a:pt x="16320" y="25968"/>
                      </a:cubicBezTo>
                      <a:cubicBezTo>
                        <a:pt x="9004" y="27506"/>
                        <a:pt x="1830" y="23008"/>
                        <a:pt x="293" y="15891"/>
                      </a:cubicBezTo>
                      <a:cubicBezTo>
                        <a:pt x="-1245" y="8774"/>
                        <a:pt x="3424" y="1799"/>
                        <a:pt x="10741" y="290"/>
                      </a:cubicBezTo>
                      <a:close/>
                    </a:path>
                  </a:pathLst>
                </a:custGeom>
                <a:grpFill/>
                <a:ln w="2845" cap="flat">
                  <a:noFill/>
                  <a:prstDash val="solid"/>
                  <a:miter/>
                </a:ln>
              </p:spPr>
              <p:txBody>
                <a:bodyPr rtlCol="0" anchor="ctr"/>
                <a:lstStyle/>
                <a:p>
                  <a:endParaRPr lang="en-US"/>
                </a:p>
              </p:txBody>
            </p:sp>
            <p:sp>
              <p:nvSpPr>
                <p:cNvPr id="771" name="Freeform: Shape 770">
                  <a:extLst>
                    <a:ext uri="{FF2B5EF4-FFF2-40B4-BE49-F238E27FC236}">
                      <a16:creationId xmlns:a16="http://schemas.microsoft.com/office/drawing/2014/main" id="{E6446B36-4677-D29E-C510-801A020F4B94}"/>
                    </a:ext>
                  </a:extLst>
                </p:cNvPr>
                <p:cNvSpPr/>
                <p:nvPr/>
              </p:nvSpPr>
              <p:spPr>
                <a:xfrm>
                  <a:off x="4398127" y="1621475"/>
                  <a:ext cx="23641" cy="22963"/>
                </a:xfrm>
                <a:custGeom>
                  <a:avLst/>
                  <a:gdLst>
                    <a:gd name="connsiteX0" fmla="*/ 9942 w 23641"/>
                    <a:gd name="connsiteY0" fmla="*/ 161 h 22963"/>
                    <a:gd name="connsiteX1" fmla="*/ 23493 w 23641"/>
                    <a:gd name="connsiteY1" fmla="*/ 9556 h 22963"/>
                    <a:gd name="connsiteX2" fmla="*/ 13700 w 23641"/>
                    <a:gd name="connsiteY2" fmla="*/ 22794 h 22963"/>
                    <a:gd name="connsiteX3" fmla="*/ 149 w 23641"/>
                    <a:gd name="connsiteY3" fmla="*/ 13399 h 22963"/>
                    <a:gd name="connsiteX4" fmla="*/ 9942 w 23641"/>
                    <a:gd name="connsiteY4" fmla="*/ 161 h 22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1" h="22963">
                      <a:moveTo>
                        <a:pt x="9942" y="161"/>
                      </a:moveTo>
                      <a:cubicBezTo>
                        <a:pt x="16376" y="-892"/>
                        <a:pt x="22440" y="3321"/>
                        <a:pt x="23493" y="9556"/>
                      </a:cubicBezTo>
                      <a:cubicBezTo>
                        <a:pt x="24518" y="15790"/>
                        <a:pt x="20134" y="21740"/>
                        <a:pt x="13700" y="22794"/>
                      </a:cubicBezTo>
                      <a:cubicBezTo>
                        <a:pt x="7266" y="23875"/>
                        <a:pt x="1203" y="19662"/>
                        <a:pt x="149" y="13399"/>
                      </a:cubicBezTo>
                      <a:cubicBezTo>
                        <a:pt x="-875" y="7136"/>
                        <a:pt x="3480" y="1186"/>
                        <a:pt x="9942" y="161"/>
                      </a:cubicBezTo>
                      <a:close/>
                    </a:path>
                  </a:pathLst>
                </a:custGeom>
                <a:grpFill/>
                <a:ln w="2845" cap="flat">
                  <a:noFill/>
                  <a:prstDash val="solid"/>
                  <a:miter/>
                </a:ln>
              </p:spPr>
              <p:txBody>
                <a:bodyPr rtlCol="0" anchor="ctr"/>
                <a:lstStyle/>
                <a:p>
                  <a:endParaRPr lang="en-US"/>
                </a:p>
              </p:txBody>
            </p:sp>
            <p:sp>
              <p:nvSpPr>
                <p:cNvPr id="772" name="Freeform: Shape 771">
                  <a:extLst>
                    <a:ext uri="{FF2B5EF4-FFF2-40B4-BE49-F238E27FC236}">
                      <a16:creationId xmlns:a16="http://schemas.microsoft.com/office/drawing/2014/main" id="{801559D0-9E32-1959-4BD2-4D8A6F4FCFD3}"/>
                    </a:ext>
                  </a:extLst>
                </p:cNvPr>
                <p:cNvSpPr/>
                <p:nvPr/>
              </p:nvSpPr>
              <p:spPr>
                <a:xfrm>
                  <a:off x="4361260" y="1357201"/>
                  <a:ext cx="20198" cy="19659"/>
                </a:xfrm>
                <a:custGeom>
                  <a:avLst/>
                  <a:gdLst>
                    <a:gd name="connsiteX0" fmla="*/ 8975 w 20198"/>
                    <a:gd name="connsiteY0" fmla="*/ 79 h 19659"/>
                    <a:gd name="connsiteX1" fmla="*/ 20134 w 20198"/>
                    <a:gd name="connsiteY1" fmla="*/ 8591 h 19659"/>
                    <a:gd name="connsiteX2" fmla="*/ 11224 w 20198"/>
                    <a:gd name="connsiteY2" fmla="*/ 19580 h 19659"/>
                    <a:gd name="connsiteX3" fmla="*/ 64 w 20198"/>
                    <a:gd name="connsiteY3" fmla="*/ 11068 h 19659"/>
                    <a:gd name="connsiteX4" fmla="*/ 8975 w 20198"/>
                    <a:gd name="connsiteY4" fmla="*/ 79 h 1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8" h="19659">
                      <a:moveTo>
                        <a:pt x="8975" y="79"/>
                      </a:moveTo>
                      <a:cubicBezTo>
                        <a:pt x="14526" y="-604"/>
                        <a:pt x="19508" y="3211"/>
                        <a:pt x="20134" y="8591"/>
                      </a:cubicBezTo>
                      <a:cubicBezTo>
                        <a:pt x="20761" y="13972"/>
                        <a:pt x="16747" y="18897"/>
                        <a:pt x="11224" y="19580"/>
                      </a:cubicBezTo>
                      <a:cubicBezTo>
                        <a:pt x="5673" y="20263"/>
                        <a:pt x="691" y="16448"/>
                        <a:pt x="64" y="11068"/>
                      </a:cubicBezTo>
                      <a:cubicBezTo>
                        <a:pt x="-562" y="5659"/>
                        <a:pt x="3452" y="762"/>
                        <a:pt x="8975" y="79"/>
                      </a:cubicBezTo>
                      <a:close/>
                    </a:path>
                  </a:pathLst>
                </a:custGeom>
                <a:grpFill/>
                <a:ln w="2845" cap="flat">
                  <a:noFill/>
                  <a:prstDash val="solid"/>
                  <a:miter/>
                </a:ln>
              </p:spPr>
              <p:txBody>
                <a:bodyPr rtlCol="0" anchor="ctr"/>
                <a:lstStyle/>
                <a:p>
                  <a:endParaRPr lang="en-US"/>
                </a:p>
              </p:txBody>
            </p:sp>
            <p:sp>
              <p:nvSpPr>
                <p:cNvPr id="773" name="Freeform: Shape 772">
                  <a:extLst>
                    <a:ext uri="{FF2B5EF4-FFF2-40B4-BE49-F238E27FC236}">
                      <a16:creationId xmlns:a16="http://schemas.microsoft.com/office/drawing/2014/main" id="{D6981BB2-FA0A-3E8B-A0A2-279AC8413DAC}"/>
                    </a:ext>
                  </a:extLst>
                </p:cNvPr>
                <p:cNvSpPr/>
                <p:nvPr/>
              </p:nvSpPr>
              <p:spPr>
                <a:xfrm>
                  <a:off x="4335615" y="1091529"/>
                  <a:ext cx="16831" cy="16315"/>
                </a:xfrm>
                <a:custGeom>
                  <a:avLst/>
                  <a:gdLst>
                    <a:gd name="connsiteX0" fmla="*/ 7690 w 16831"/>
                    <a:gd name="connsiteY0" fmla="*/ 28 h 16315"/>
                    <a:gd name="connsiteX1" fmla="*/ 16799 w 16831"/>
                    <a:gd name="connsiteY1" fmla="*/ 7458 h 16315"/>
                    <a:gd name="connsiteX2" fmla="*/ 9141 w 16831"/>
                    <a:gd name="connsiteY2" fmla="*/ 16284 h 16315"/>
                    <a:gd name="connsiteX3" fmla="*/ 32 w 16831"/>
                    <a:gd name="connsiteY3" fmla="*/ 8853 h 16315"/>
                    <a:gd name="connsiteX4" fmla="*/ 7690 w 16831"/>
                    <a:gd name="connsiteY4" fmla="*/ 28 h 16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31" h="16315">
                      <a:moveTo>
                        <a:pt x="7690" y="28"/>
                      </a:moveTo>
                      <a:cubicBezTo>
                        <a:pt x="12330" y="-342"/>
                        <a:pt x="16401" y="2989"/>
                        <a:pt x="16799" y="7458"/>
                      </a:cubicBezTo>
                      <a:cubicBezTo>
                        <a:pt x="17198" y="11928"/>
                        <a:pt x="13782" y="15885"/>
                        <a:pt x="9141" y="16284"/>
                      </a:cubicBezTo>
                      <a:cubicBezTo>
                        <a:pt x="4501" y="16682"/>
                        <a:pt x="430" y="13351"/>
                        <a:pt x="32" y="8853"/>
                      </a:cubicBezTo>
                      <a:cubicBezTo>
                        <a:pt x="-367" y="4355"/>
                        <a:pt x="3049" y="398"/>
                        <a:pt x="7690" y="28"/>
                      </a:cubicBezTo>
                      <a:close/>
                    </a:path>
                  </a:pathLst>
                </a:custGeom>
                <a:grpFill/>
                <a:ln w="2845" cap="flat">
                  <a:noFill/>
                  <a:prstDash val="solid"/>
                  <a:miter/>
                </a:ln>
              </p:spPr>
              <p:txBody>
                <a:bodyPr rtlCol="0" anchor="ctr"/>
                <a:lstStyle/>
                <a:p>
                  <a:endParaRPr lang="en-US"/>
                </a:p>
              </p:txBody>
            </p:sp>
            <p:sp>
              <p:nvSpPr>
                <p:cNvPr id="774" name="Freeform: Shape 773">
                  <a:extLst>
                    <a:ext uri="{FF2B5EF4-FFF2-40B4-BE49-F238E27FC236}">
                      <a16:creationId xmlns:a16="http://schemas.microsoft.com/office/drawing/2014/main" id="{BB931323-CCEC-1255-647C-3A583F080A09}"/>
                    </a:ext>
                  </a:extLst>
                </p:cNvPr>
                <p:cNvSpPr/>
                <p:nvPr/>
              </p:nvSpPr>
              <p:spPr>
                <a:xfrm>
                  <a:off x="4320980" y="824976"/>
                  <a:ext cx="13390" cy="13020"/>
                </a:xfrm>
                <a:custGeom>
                  <a:avLst/>
                  <a:gdLst>
                    <a:gd name="connsiteX0" fmla="*/ 6439 w 13390"/>
                    <a:gd name="connsiteY0" fmla="*/ 5 h 13020"/>
                    <a:gd name="connsiteX1" fmla="*/ 13385 w 13390"/>
                    <a:gd name="connsiteY1" fmla="*/ 6240 h 13020"/>
                    <a:gd name="connsiteX2" fmla="*/ 6951 w 13390"/>
                    <a:gd name="connsiteY2" fmla="*/ 13015 h 13020"/>
                    <a:gd name="connsiteX3" fmla="*/ 5 w 13390"/>
                    <a:gd name="connsiteY3" fmla="*/ 6781 h 13020"/>
                    <a:gd name="connsiteX4" fmla="*/ 6439 w 13390"/>
                    <a:gd name="connsiteY4" fmla="*/ 5 h 13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0" h="13020">
                      <a:moveTo>
                        <a:pt x="6439" y="5"/>
                      </a:moveTo>
                      <a:cubicBezTo>
                        <a:pt x="10140" y="-137"/>
                        <a:pt x="13243" y="2653"/>
                        <a:pt x="13385" y="6240"/>
                      </a:cubicBezTo>
                      <a:cubicBezTo>
                        <a:pt x="13527" y="9827"/>
                        <a:pt x="10624" y="12844"/>
                        <a:pt x="6951" y="13015"/>
                      </a:cubicBezTo>
                      <a:cubicBezTo>
                        <a:pt x="3250" y="13158"/>
                        <a:pt x="147" y="10396"/>
                        <a:pt x="5" y="6781"/>
                      </a:cubicBezTo>
                      <a:cubicBezTo>
                        <a:pt x="-137" y="3194"/>
                        <a:pt x="2767" y="148"/>
                        <a:pt x="6439" y="5"/>
                      </a:cubicBezTo>
                      <a:close/>
                    </a:path>
                  </a:pathLst>
                </a:custGeom>
                <a:grpFill/>
                <a:ln w="2845" cap="flat">
                  <a:noFill/>
                  <a:prstDash val="solid"/>
                  <a:miter/>
                </a:ln>
              </p:spPr>
              <p:txBody>
                <a:bodyPr rtlCol="0" anchor="ctr"/>
                <a:lstStyle/>
                <a:p>
                  <a:endParaRPr lang="en-US"/>
                </a:p>
              </p:txBody>
            </p:sp>
            <p:sp>
              <p:nvSpPr>
                <p:cNvPr id="775" name="Freeform: Shape 774">
                  <a:extLst>
                    <a:ext uri="{FF2B5EF4-FFF2-40B4-BE49-F238E27FC236}">
                      <a16:creationId xmlns:a16="http://schemas.microsoft.com/office/drawing/2014/main" id="{10AE2EC1-2D4C-3BE5-3F7F-ABEE4E6B777F}"/>
                    </a:ext>
                  </a:extLst>
                </p:cNvPr>
                <p:cNvSpPr/>
                <p:nvPr/>
              </p:nvSpPr>
              <p:spPr>
                <a:xfrm>
                  <a:off x="4316629" y="557977"/>
                  <a:ext cx="9964" cy="9679"/>
                </a:xfrm>
                <a:custGeom>
                  <a:avLst/>
                  <a:gdLst>
                    <a:gd name="connsiteX0" fmla="*/ 4925 w 9964"/>
                    <a:gd name="connsiteY0" fmla="*/ 0 h 9679"/>
                    <a:gd name="connsiteX1" fmla="*/ 9964 w 9964"/>
                    <a:gd name="connsiteY1" fmla="*/ 4840 h 9679"/>
                    <a:gd name="connsiteX2" fmla="*/ 5039 w 9964"/>
                    <a:gd name="connsiteY2" fmla="*/ 9679 h 9679"/>
                    <a:gd name="connsiteX3" fmla="*/ 0 w 9964"/>
                    <a:gd name="connsiteY3" fmla="*/ 4840 h 9679"/>
                    <a:gd name="connsiteX4" fmla="*/ 4925 w 9964"/>
                    <a:gd name="connsiteY4" fmla="*/ 0 h 9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4" h="9679">
                      <a:moveTo>
                        <a:pt x="4925" y="0"/>
                      </a:moveTo>
                      <a:cubicBezTo>
                        <a:pt x="7687" y="0"/>
                        <a:pt x="9936" y="2164"/>
                        <a:pt x="9964" y="4840"/>
                      </a:cubicBezTo>
                      <a:cubicBezTo>
                        <a:pt x="9993" y="7516"/>
                        <a:pt x="7801" y="9679"/>
                        <a:pt x="5039" y="9679"/>
                      </a:cubicBezTo>
                      <a:cubicBezTo>
                        <a:pt x="2278" y="9679"/>
                        <a:pt x="29" y="7516"/>
                        <a:pt x="0" y="4840"/>
                      </a:cubicBezTo>
                      <a:cubicBezTo>
                        <a:pt x="-28" y="2164"/>
                        <a:pt x="2164" y="0"/>
                        <a:pt x="4925" y="0"/>
                      </a:cubicBezTo>
                      <a:close/>
                    </a:path>
                  </a:pathLst>
                </a:custGeom>
                <a:grpFill/>
                <a:ln w="2845" cap="flat">
                  <a:noFill/>
                  <a:prstDash val="solid"/>
                  <a:miter/>
                </a:ln>
              </p:spPr>
              <p:txBody>
                <a:bodyPr rtlCol="0" anchor="ctr"/>
                <a:lstStyle/>
                <a:p>
                  <a:endParaRPr lang="en-US"/>
                </a:p>
              </p:txBody>
            </p:sp>
          </p:grpSp>
        </p:grpSp>
        <p:grpSp>
          <p:nvGrpSpPr>
            <p:cNvPr id="5" name="Graphic 9">
              <a:extLst>
                <a:ext uri="{FF2B5EF4-FFF2-40B4-BE49-F238E27FC236}">
                  <a16:creationId xmlns:a16="http://schemas.microsoft.com/office/drawing/2014/main" id="{A70FEC55-0E9D-AE71-28AE-72D7921561D8}"/>
                </a:ext>
              </a:extLst>
            </p:cNvPr>
            <p:cNvGrpSpPr/>
            <p:nvPr/>
          </p:nvGrpSpPr>
          <p:grpSpPr>
            <a:xfrm>
              <a:off x="8696280" y="1358004"/>
              <a:ext cx="3536767" cy="2369543"/>
              <a:chOff x="8696280" y="1358004"/>
              <a:chExt cx="3536767" cy="2369543"/>
            </a:xfrm>
            <a:grpFill/>
          </p:grpSpPr>
          <p:grpSp>
            <p:nvGrpSpPr>
              <p:cNvPr id="6" name="Graphic 9">
                <a:extLst>
                  <a:ext uri="{FF2B5EF4-FFF2-40B4-BE49-F238E27FC236}">
                    <a16:creationId xmlns:a16="http://schemas.microsoft.com/office/drawing/2014/main" id="{87B26AF7-EB98-65C8-CEC0-509F5C41973A}"/>
                  </a:ext>
                </a:extLst>
              </p:cNvPr>
              <p:cNvGrpSpPr/>
              <p:nvPr/>
            </p:nvGrpSpPr>
            <p:grpSpPr>
              <a:xfrm>
                <a:off x="9798428" y="1358004"/>
                <a:ext cx="2417410" cy="806494"/>
                <a:chOff x="9798428" y="1358004"/>
                <a:chExt cx="2417410" cy="806494"/>
              </a:xfrm>
              <a:grpFill/>
            </p:grpSpPr>
            <p:sp>
              <p:nvSpPr>
                <p:cNvPr id="678" name="Freeform: Shape 677">
                  <a:extLst>
                    <a:ext uri="{FF2B5EF4-FFF2-40B4-BE49-F238E27FC236}">
                      <a16:creationId xmlns:a16="http://schemas.microsoft.com/office/drawing/2014/main" id="{540ECB9E-4AF0-3F40-F526-E59C33811ADD}"/>
                    </a:ext>
                  </a:extLst>
                </p:cNvPr>
                <p:cNvSpPr/>
                <p:nvPr/>
              </p:nvSpPr>
              <p:spPr>
                <a:xfrm>
                  <a:off x="12178169" y="1358004"/>
                  <a:ext cx="37669" cy="37091"/>
                </a:xfrm>
                <a:custGeom>
                  <a:avLst/>
                  <a:gdLst>
                    <a:gd name="connsiteX0" fmla="*/ 9731 w 37669"/>
                    <a:gd name="connsiteY0" fmla="*/ 34520 h 37091"/>
                    <a:gd name="connsiteX1" fmla="*/ 2301 w 37669"/>
                    <a:gd name="connsiteY1" fmla="*/ 9326 h 37091"/>
                    <a:gd name="connsiteX2" fmla="*/ 27638 w 37669"/>
                    <a:gd name="connsiteY2" fmla="*/ 2351 h 37091"/>
                    <a:gd name="connsiteX3" fmla="*/ 35438 w 37669"/>
                    <a:gd name="connsiteY3" fmla="*/ 27773 h 37091"/>
                    <a:gd name="connsiteX4" fmla="*/ 9731 w 37669"/>
                    <a:gd name="connsiteY4" fmla="*/ 34520 h 3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9" h="37091">
                      <a:moveTo>
                        <a:pt x="9731" y="34520"/>
                      </a:moveTo>
                      <a:cubicBezTo>
                        <a:pt x="650" y="29282"/>
                        <a:pt x="-2653" y="18009"/>
                        <a:pt x="2301" y="9326"/>
                      </a:cubicBezTo>
                      <a:cubicBezTo>
                        <a:pt x="7083" y="529"/>
                        <a:pt x="18414" y="-2603"/>
                        <a:pt x="27638" y="2351"/>
                      </a:cubicBezTo>
                      <a:cubicBezTo>
                        <a:pt x="36862" y="7304"/>
                        <a:pt x="40363" y="18692"/>
                        <a:pt x="35438" y="27773"/>
                      </a:cubicBezTo>
                      <a:cubicBezTo>
                        <a:pt x="30342" y="36741"/>
                        <a:pt x="18784" y="39758"/>
                        <a:pt x="9731" y="34520"/>
                      </a:cubicBezTo>
                      <a:close/>
                    </a:path>
                  </a:pathLst>
                </a:custGeom>
                <a:grpFill/>
                <a:ln w="2845" cap="flat">
                  <a:no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06F8EE18-0C59-467D-C04D-A281D959ABC8}"/>
                    </a:ext>
                  </a:extLst>
                </p:cNvPr>
                <p:cNvSpPr/>
                <p:nvPr/>
              </p:nvSpPr>
              <p:spPr>
                <a:xfrm>
                  <a:off x="12147202" y="1412138"/>
                  <a:ext cx="36805" cy="36385"/>
                </a:xfrm>
                <a:custGeom>
                  <a:avLst/>
                  <a:gdLst>
                    <a:gd name="connsiteX0" fmla="*/ 8899 w 36805"/>
                    <a:gd name="connsiteY0" fmla="*/ 33479 h 36385"/>
                    <a:gd name="connsiteX1" fmla="*/ 586 w 36805"/>
                    <a:gd name="connsiteY1" fmla="*/ 22064 h 36385"/>
                    <a:gd name="connsiteX2" fmla="*/ 2522 w 36805"/>
                    <a:gd name="connsiteY2" fmla="*/ 8427 h 36385"/>
                    <a:gd name="connsiteX3" fmla="*/ 27716 w 36805"/>
                    <a:gd name="connsiteY3" fmla="*/ 2705 h 36385"/>
                    <a:gd name="connsiteX4" fmla="*/ 34179 w 36805"/>
                    <a:gd name="connsiteY4" fmla="*/ 27814 h 36385"/>
                    <a:gd name="connsiteX5" fmla="*/ 22848 w 36805"/>
                    <a:gd name="connsiteY5" fmla="*/ 35956 h 36385"/>
                    <a:gd name="connsiteX6" fmla="*/ 8870 w 36805"/>
                    <a:gd name="connsiteY6" fmla="*/ 33451 h 3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5" h="36385">
                      <a:moveTo>
                        <a:pt x="8899" y="33479"/>
                      </a:moveTo>
                      <a:cubicBezTo>
                        <a:pt x="4544" y="30746"/>
                        <a:pt x="1725" y="26590"/>
                        <a:pt x="586" y="22064"/>
                      </a:cubicBezTo>
                      <a:cubicBezTo>
                        <a:pt x="-581" y="17509"/>
                        <a:pt x="-40" y="12612"/>
                        <a:pt x="2522" y="8427"/>
                      </a:cubicBezTo>
                      <a:cubicBezTo>
                        <a:pt x="7618" y="29"/>
                        <a:pt x="18891" y="-2505"/>
                        <a:pt x="27716" y="2705"/>
                      </a:cubicBezTo>
                      <a:cubicBezTo>
                        <a:pt x="36542" y="7943"/>
                        <a:pt x="39446" y="19188"/>
                        <a:pt x="34179" y="27814"/>
                      </a:cubicBezTo>
                      <a:cubicBezTo>
                        <a:pt x="31560" y="32113"/>
                        <a:pt x="27431" y="34931"/>
                        <a:pt x="22848" y="35956"/>
                      </a:cubicBezTo>
                      <a:cubicBezTo>
                        <a:pt x="18265" y="36981"/>
                        <a:pt x="13197" y="36184"/>
                        <a:pt x="8870" y="33451"/>
                      </a:cubicBezTo>
                      <a:close/>
                    </a:path>
                  </a:pathLst>
                </a:custGeom>
                <a:grpFill/>
                <a:ln w="2845" cap="flat">
                  <a:no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336408FC-2B76-D988-4C02-BB05AC8E2DB2}"/>
                    </a:ext>
                  </a:extLst>
                </p:cNvPr>
                <p:cNvSpPr/>
                <p:nvPr/>
              </p:nvSpPr>
              <p:spPr>
                <a:xfrm>
                  <a:off x="12113927" y="1464971"/>
                  <a:ext cx="36113" cy="35601"/>
                </a:xfrm>
                <a:custGeom>
                  <a:avLst/>
                  <a:gdLst>
                    <a:gd name="connsiteX0" fmla="*/ 8098 w 36113"/>
                    <a:gd name="connsiteY0" fmla="*/ 32344 h 35601"/>
                    <a:gd name="connsiteX1" fmla="*/ 2917 w 36113"/>
                    <a:gd name="connsiteY1" fmla="*/ 7606 h 35601"/>
                    <a:gd name="connsiteX2" fmla="*/ 14247 w 36113"/>
                    <a:gd name="connsiteY2" fmla="*/ 318 h 35601"/>
                    <a:gd name="connsiteX3" fmla="*/ 27770 w 36113"/>
                    <a:gd name="connsiteY3" fmla="*/ 3051 h 35601"/>
                    <a:gd name="connsiteX4" fmla="*/ 35712 w 36113"/>
                    <a:gd name="connsiteY4" fmla="*/ 14466 h 35601"/>
                    <a:gd name="connsiteX5" fmla="*/ 33093 w 36113"/>
                    <a:gd name="connsiteY5" fmla="*/ 27875 h 35601"/>
                    <a:gd name="connsiteX6" fmla="*/ 8098 w 36113"/>
                    <a:gd name="connsiteY6" fmla="*/ 32344 h 3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13" h="35601">
                      <a:moveTo>
                        <a:pt x="8098" y="32344"/>
                      </a:moveTo>
                      <a:cubicBezTo>
                        <a:pt x="-158" y="26651"/>
                        <a:pt x="-2493" y="15577"/>
                        <a:pt x="2917" y="7606"/>
                      </a:cubicBezTo>
                      <a:cubicBezTo>
                        <a:pt x="5593" y="3620"/>
                        <a:pt x="9806" y="1172"/>
                        <a:pt x="14247" y="318"/>
                      </a:cubicBezTo>
                      <a:cubicBezTo>
                        <a:pt x="18716" y="-536"/>
                        <a:pt x="23585" y="318"/>
                        <a:pt x="27770" y="3051"/>
                      </a:cubicBezTo>
                      <a:cubicBezTo>
                        <a:pt x="31954" y="5784"/>
                        <a:pt x="34716" y="9940"/>
                        <a:pt x="35712" y="14466"/>
                      </a:cubicBezTo>
                      <a:cubicBezTo>
                        <a:pt x="36708" y="18993"/>
                        <a:pt x="35854" y="23776"/>
                        <a:pt x="33093" y="27875"/>
                      </a:cubicBezTo>
                      <a:cubicBezTo>
                        <a:pt x="27542" y="36045"/>
                        <a:pt x="16354" y="38066"/>
                        <a:pt x="8098" y="32344"/>
                      </a:cubicBezTo>
                      <a:close/>
                    </a:path>
                  </a:pathLst>
                </a:custGeom>
                <a:grpFill/>
                <a:ln w="2845" cap="flat">
                  <a:no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6FC4C65C-B88E-58BA-FCFE-D2CD51A13B16}"/>
                    </a:ext>
                  </a:extLst>
                </p:cNvPr>
                <p:cNvSpPr/>
                <p:nvPr/>
              </p:nvSpPr>
              <p:spPr>
                <a:xfrm>
                  <a:off x="12078637" y="1516297"/>
                  <a:ext cx="35172" cy="34922"/>
                </a:xfrm>
                <a:custGeom>
                  <a:avLst/>
                  <a:gdLst>
                    <a:gd name="connsiteX0" fmla="*/ 7261 w 35172"/>
                    <a:gd name="connsiteY0" fmla="*/ 31294 h 34922"/>
                    <a:gd name="connsiteX1" fmla="*/ 230 w 35172"/>
                    <a:gd name="connsiteY1" fmla="*/ 19735 h 34922"/>
                    <a:gd name="connsiteX2" fmla="*/ 429 w 35172"/>
                    <a:gd name="connsiteY2" fmla="*/ 13131 h 34922"/>
                    <a:gd name="connsiteX3" fmla="*/ 3248 w 35172"/>
                    <a:gd name="connsiteY3" fmla="*/ 6953 h 34922"/>
                    <a:gd name="connsiteX4" fmla="*/ 27644 w 35172"/>
                    <a:gd name="connsiteY4" fmla="*/ 3423 h 34922"/>
                    <a:gd name="connsiteX5" fmla="*/ 31943 w 35172"/>
                    <a:gd name="connsiteY5" fmla="*/ 27963 h 34922"/>
                    <a:gd name="connsiteX6" fmla="*/ 26791 w 35172"/>
                    <a:gd name="connsiteY6" fmla="*/ 32603 h 34922"/>
                    <a:gd name="connsiteX7" fmla="*/ 20385 w 35172"/>
                    <a:gd name="connsiteY7" fmla="*/ 34767 h 34922"/>
                    <a:gd name="connsiteX8" fmla="*/ 7261 w 35172"/>
                    <a:gd name="connsiteY8" fmla="*/ 31294 h 34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72" h="34922">
                      <a:moveTo>
                        <a:pt x="7261" y="31294"/>
                      </a:moveTo>
                      <a:cubicBezTo>
                        <a:pt x="3333" y="28361"/>
                        <a:pt x="941" y="24148"/>
                        <a:pt x="230" y="19735"/>
                      </a:cubicBezTo>
                      <a:cubicBezTo>
                        <a:pt x="-141" y="17543"/>
                        <a:pt x="-55" y="15294"/>
                        <a:pt x="429" y="13131"/>
                      </a:cubicBezTo>
                      <a:cubicBezTo>
                        <a:pt x="941" y="10967"/>
                        <a:pt x="1910" y="8889"/>
                        <a:pt x="3248" y="6953"/>
                      </a:cubicBezTo>
                      <a:cubicBezTo>
                        <a:pt x="8713" y="-705"/>
                        <a:pt x="19645" y="-2270"/>
                        <a:pt x="27644" y="3423"/>
                      </a:cubicBezTo>
                      <a:cubicBezTo>
                        <a:pt x="35644" y="9117"/>
                        <a:pt x="37580" y="20106"/>
                        <a:pt x="31943" y="27963"/>
                      </a:cubicBezTo>
                      <a:cubicBezTo>
                        <a:pt x="30548" y="29927"/>
                        <a:pt x="28755" y="31464"/>
                        <a:pt x="26791" y="32603"/>
                      </a:cubicBezTo>
                      <a:cubicBezTo>
                        <a:pt x="24797" y="33742"/>
                        <a:pt x="22634" y="34453"/>
                        <a:pt x="20385" y="34767"/>
                      </a:cubicBezTo>
                      <a:cubicBezTo>
                        <a:pt x="15916" y="35364"/>
                        <a:pt x="11190" y="34254"/>
                        <a:pt x="7261" y="31294"/>
                      </a:cubicBezTo>
                      <a:close/>
                    </a:path>
                  </a:pathLst>
                </a:custGeom>
                <a:grpFill/>
                <a:ln w="2845" cap="flat">
                  <a:no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0D1D45F8-4724-032D-5F9D-CE582119718F}"/>
                    </a:ext>
                  </a:extLst>
                </p:cNvPr>
                <p:cNvSpPr/>
                <p:nvPr/>
              </p:nvSpPr>
              <p:spPr>
                <a:xfrm>
                  <a:off x="12041238" y="1566182"/>
                  <a:ext cx="34338" cy="34190"/>
                </a:xfrm>
                <a:custGeom>
                  <a:avLst/>
                  <a:gdLst>
                    <a:gd name="connsiteX0" fmla="*/ 6627 w 34338"/>
                    <a:gd name="connsiteY0" fmla="*/ 30231 h 34190"/>
                    <a:gd name="connsiteX1" fmla="*/ 3524 w 34338"/>
                    <a:gd name="connsiteY1" fmla="*/ 6176 h 34190"/>
                    <a:gd name="connsiteX2" fmla="*/ 27608 w 34338"/>
                    <a:gd name="connsiteY2" fmla="*/ 3813 h 34190"/>
                    <a:gd name="connsiteX3" fmla="*/ 30711 w 34338"/>
                    <a:gd name="connsiteY3" fmla="*/ 27868 h 34190"/>
                    <a:gd name="connsiteX4" fmla="*/ 6627 w 34338"/>
                    <a:gd name="connsiteY4" fmla="*/ 30231 h 34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38" h="34190">
                      <a:moveTo>
                        <a:pt x="6627" y="30231"/>
                      </a:moveTo>
                      <a:cubicBezTo>
                        <a:pt x="-803" y="24139"/>
                        <a:pt x="-2198" y="13378"/>
                        <a:pt x="3524" y="6176"/>
                      </a:cubicBezTo>
                      <a:cubicBezTo>
                        <a:pt x="9246" y="-1027"/>
                        <a:pt x="20036" y="-2080"/>
                        <a:pt x="27608" y="3813"/>
                      </a:cubicBezTo>
                      <a:cubicBezTo>
                        <a:pt x="35180" y="9706"/>
                        <a:pt x="36575" y="20467"/>
                        <a:pt x="30711" y="27868"/>
                      </a:cubicBezTo>
                      <a:cubicBezTo>
                        <a:pt x="24847" y="35270"/>
                        <a:pt x="14057" y="36323"/>
                        <a:pt x="6627" y="30231"/>
                      </a:cubicBezTo>
                      <a:close/>
                    </a:path>
                  </a:pathLst>
                </a:custGeom>
                <a:grpFill/>
                <a:ln w="2845" cap="flat">
                  <a:no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EEDA69B8-E7F5-F024-D23E-48FF243EC1FC}"/>
                    </a:ext>
                  </a:extLst>
                </p:cNvPr>
                <p:cNvSpPr/>
                <p:nvPr/>
              </p:nvSpPr>
              <p:spPr>
                <a:xfrm>
                  <a:off x="12001785" y="1614453"/>
                  <a:ext cx="33628" cy="33375"/>
                </a:xfrm>
                <a:custGeom>
                  <a:avLst/>
                  <a:gdLst>
                    <a:gd name="connsiteX0" fmla="*/ 5883 w 33628"/>
                    <a:gd name="connsiteY0" fmla="*/ 29047 h 33375"/>
                    <a:gd name="connsiteX1" fmla="*/ 3947 w 33628"/>
                    <a:gd name="connsiteY1" fmla="*/ 5560 h 33375"/>
                    <a:gd name="connsiteX2" fmla="*/ 9156 w 33628"/>
                    <a:gd name="connsiteY2" fmla="*/ 1660 h 33375"/>
                    <a:gd name="connsiteX3" fmla="*/ 15277 w 33628"/>
                    <a:gd name="connsiteY3" fmla="*/ 37 h 33375"/>
                    <a:gd name="connsiteX4" fmla="*/ 27519 w 33628"/>
                    <a:gd name="connsiteY4" fmla="*/ 4137 h 33375"/>
                    <a:gd name="connsiteX5" fmla="*/ 33554 w 33628"/>
                    <a:gd name="connsiteY5" fmla="*/ 15638 h 33375"/>
                    <a:gd name="connsiteX6" fmla="*/ 32927 w 33628"/>
                    <a:gd name="connsiteY6" fmla="*/ 22043 h 33375"/>
                    <a:gd name="connsiteX7" fmla="*/ 29654 w 33628"/>
                    <a:gd name="connsiteY7" fmla="*/ 27794 h 33375"/>
                    <a:gd name="connsiteX8" fmla="*/ 5911 w 33628"/>
                    <a:gd name="connsiteY8" fmla="*/ 29047 h 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8" h="33375">
                      <a:moveTo>
                        <a:pt x="5883" y="29047"/>
                      </a:moveTo>
                      <a:cubicBezTo>
                        <a:pt x="-1120" y="22812"/>
                        <a:pt x="-2003" y="12279"/>
                        <a:pt x="3947" y="5560"/>
                      </a:cubicBezTo>
                      <a:cubicBezTo>
                        <a:pt x="5427" y="3881"/>
                        <a:pt x="7221" y="2571"/>
                        <a:pt x="9156" y="1660"/>
                      </a:cubicBezTo>
                      <a:cubicBezTo>
                        <a:pt x="11064" y="749"/>
                        <a:pt x="13142" y="180"/>
                        <a:pt x="15277" y="37"/>
                      </a:cubicBezTo>
                      <a:cubicBezTo>
                        <a:pt x="19519" y="-247"/>
                        <a:pt x="23932" y="1091"/>
                        <a:pt x="27519" y="4137"/>
                      </a:cubicBezTo>
                      <a:cubicBezTo>
                        <a:pt x="31106" y="7183"/>
                        <a:pt x="33155" y="11339"/>
                        <a:pt x="33554" y="15638"/>
                      </a:cubicBezTo>
                      <a:cubicBezTo>
                        <a:pt x="33753" y="17773"/>
                        <a:pt x="33554" y="19994"/>
                        <a:pt x="32927" y="22043"/>
                      </a:cubicBezTo>
                      <a:cubicBezTo>
                        <a:pt x="32273" y="24093"/>
                        <a:pt x="31162" y="26057"/>
                        <a:pt x="29654" y="27794"/>
                      </a:cubicBezTo>
                      <a:cubicBezTo>
                        <a:pt x="23561" y="34712"/>
                        <a:pt x="12914" y="35281"/>
                        <a:pt x="5911" y="29047"/>
                      </a:cubicBezTo>
                      <a:close/>
                    </a:path>
                  </a:pathLst>
                </a:custGeom>
                <a:grpFill/>
                <a:ln w="2845" cap="flat">
                  <a:no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028A76AD-1507-C510-683A-143C759CF556}"/>
                    </a:ext>
                  </a:extLst>
                </p:cNvPr>
                <p:cNvSpPr/>
                <p:nvPr/>
              </p:nvSpPr>
              <p:spPr>
                <a:xfrm>
                  <a:off x="11960554" y="1661001"/>
                  <a:ext cx="32657" cy="32713"/>
                </a:xfrm>
                <a:custGeom>
                  <a:avLst/>
                  <a:gdLst>
                    <a:gd name="connsiteX0" fmla="*/ 5208 w 32657"/>
                    <a:gd name="connsiteY0" fmla="*/ 28019 h 32713"/>
                    <a:gd name="connsiteX1" fmla="*/ 4212 w 32657"/>
                    <a:gd name="connsiteY1" fmla="*/ 4960 h 32713"/>
                    <a:gd name="connsiteX2" fmla="*/ 27243 w 32657"/>
                    <a:gd name="connsiteY2" fmla="*/ 4505 h 32713"/>
                    <a:gd name="connsiteX3" fmla="*/ 28381 w 32657"/>
                    <a:gd name="connsiteY3" fmla="*/ 27678 h 32713"/>
                    <a:gd name="connsiteX4" fmla="*/ 5208 w 32657"/>
                    <a:gd name="connsiteY4" fmla="*/ 27991 h 3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7" h="32713">
                      <a:moveTo>
                        <a:pt x="5208" y="28019"/>
                      </a:moveTo>
                      <a:cubicBezTo>
                        <a:pt x="-1397" y="21643"/>
                        <a:pt x="-1709" y="11479"/>
                        <a:pt x="4212" y="4960"/>
                      </a:cubicBezTo>
                      <a:cubicBezTo>
                        <a:pt x="10190" y="-1474"/>
                        <a:pt x="20495" y="-1673"/>
                        <a:pt x="27243" y="4505"/>
                      </a:cubicBezTo>
                      <a:cubicBezTo>
                        <a:pt x="33989" y="10711"/>
                        <a:pt x="34502" y="21073"/>
                        <a:pt x="28381" y="27678"/>
                      </a:cubicBezTo>
                      <a:cubicBezTo>
                        <a:pt x="22318" y="34340"/>
                        <a:pt x="11785" y="34340"/>
                        <a:pt x="5208" y="27991"/>
                      </a:cubicBezTo>
                      <a:close/>
                    </a:path>
                  </a:pathLst>
                </a:custGeom>
                <a:grpFill/>
                <a:ln w="2845" cap="flat">
                  <a:no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21BE15A5-0228-966C-A14E-BB8857C5E503}"/>
                    </a:ext>
                  </a:extLst>
                </p:cNvPr>
                <p:cNvSpPr/>
                <p:nvPr/>
              </p:nvSpPr>
              <p:spPr>
                <a:xfrm>
                  <a:off x="11917313" y="1705935"/>
                  <a:ext cx="31952" cy="31877"/>
                </a:xfrm>
                <a:custGeom>
                  <a:avLst/>
                  <a:gdLst>
                    <a:gd name="connsiteX0" fmla="*/ 4665 w 31952"/>
                    <a:gd name="connsiteY0" fmla="*/ 26869 h 31877"/>
                    <a:gd name="connsiteX1" fmla="*/ 4580 w 31952"/>
                    <a:gd name="connsiteY1" fmla="*/ 4322 h 31877"/>
                    <a:gd name="connsiteX2" fmla="*/ 27155 w 31952"/>
                    <a:gd name="connsiteY2" fmla="*/ 4892 h 31877"/>
                    <a:gd name="connsiteX3" fmla="*/ 27269 w 31952"/>
                    <a:gd name="connsiteY3" fmla="*/ 27439 h 31877"/>
                    <a:gd name="connsiteX4" fmla="*/ 4665 w 31952"/>
                    <a:gd name="connsiteY4" fmla="*/ 26869 h 31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52" h="31877">
                      <a:moveTo>
                        <a:pt x="4665" y="26869"/>
                      </a:moveTo>
                      <a:cubicBezTo>
                        <a:pt x="-1512" y="20407"/>
                        <a:pt x="-1569" y="10329"/>
                        <a:pt x="4580" y="4322"/>
                      </a:cubicBezTo>
                      <a:cubicBezTo>
                        <a:pt x="10701" y="-1684"/>
                        <a:pt x="20864" y="-1371"/>
                        <a:pt x="27155" y="4892"/>
                      </a:cubicBezTo>
                      <a:cubicBezTo>
                        <a:pt x="33532" y="11240"/>
                        <a:pt x="33532" y="21289"/>
                        <a:pt x="27269" y="27439"/>
                      </a:cubicBezTo>
                      <a:cubicBezTo>
                        <a:pt x="20977" y="33588"/>
                        <a:pt x="10843" y="33303"/>
                        <a:pt x="4665" y="26869"/>
                      </a:cubicBezTo>
                      <a:close/>
                    </a:path>
                  </a:pathLst>
                </a:custGeom>
                <a:grpFill/>
                <a:ln w="2845" cap="flat">
                  <a:no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0C7969DC-A23E-5A3F-26F4-D7412C7DDB42}"/>
                    </a:ext>
                  </a:extLst>
                </p:cNvPr>
                <p:cNvSpPr/>
                <p:nvPr/>
              </p:nvSpPr>
              <p:spPr>
                <a:xfrm>
                  <a:off x="11872437" y="1749009"/>
                  <a:ext cx="31082" cy="31211"/>
                </a:xfrm>
                <a:custGeom>
                  <a:avLst/>
                  <a:gdLst>
                    <a:gd name="connsiteX0" fmla="*/ 4077 w 31082"/>
                    <a:gd name="connsiteY0" fmla="*/ 25787 h 31211"/>
                    <a:gd name="connsiteX1" fmla="*/ 4960 w 31082"/>
                    <a:gd name="connsiteY1" fmla="*/ 3923 h 31211"/>
                    <a:gd name="connsiteX2" fmla="*/ 26823 w 31082"/>
                    <a:gd name="connsiteY2" fmla="*/ 5204 h 31211"/>
                    <a:gd name="connsiteX3" fmla="*/ 26169 w 31082"/>
                    <a:gd name="connsiteY3" fmla="*/ 27352 h 31211"/>
                    <a:gd name="connsiteX4" fmla="*/ 4077 w 31082"/>
                    <a:gd name="connsiteY4" fmla="*/ 25787 h 3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2" h="31211">
                      <a:moveTo>
                        <a:pt x="4077" y="25787"/>
                      </a:moveTo>
                      <a:cubicBezTo>
                        <a:pt x="-1702" y="19239"/>
                        <a:pt x="-1275" y="9474"/>
                        <a:pt x="4960" y="3923"/>
                      </a:cubicBezTo>
                      <a:cubicBezTo>
                        <a:pt x="11109" y="-1771"/>
                        <a:pt x="20874" y="-1201"/>
                        <a:pt x="26823" y="5204"/>
                      </a:cubicBezTo>
                      <a:cubicBezTo>
                        <a:pt x="32745" y="11610"/>
                        <a:pt x="32460" y="21516"/>
                        <a:pt x="26169" y="27352"/>
                      </a:cubicBezTo>
                      <a:cubicBezTo>
                        <a:pt x="19763" y="33075"/>
                        <a:pt x="9856" y="32334"/>
                        <a:pt x="4077" y="25787"/>
                      </a:cubicBezTo>
                      <a:close/>
                    </a:path>
                  </a:pathLst>
                </a:custGeom>
                <a:grpFill/>
                <a:ln w="2845" cap="flat">
                  <a:no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A27A5605-B70B-7038-9274-6A9D9CB79E5B}"/>
                    </a:ext>
                  </a:extLst>
                </p:cNvPr>
                <p:cNvSpPr/>
                <p:nvPr/>
              </p:nvSpPr>
              <p:spPr>
                <a:xfrm>
                  <a:off x="11825825" y="1790198"/>
                  <a:ext cx="30236" cy="30484"/>
                </a:xfrm>
                <a:custGeom>
                  <a:avLst/>
                  <a:gdLst>
                    <a:gd name="connsiteX0" fmla="*/ 3602 w 30236"/>
                    <a:gd name="connsiteY0" fmla="*/ 24794 h 30484"/>
                    <a:gd name="connsiteX1" fmla="*/ 5197 w 30236"/>
                    <a:gd name="connsiteY1" fmla="*/ 3358 h 30484"/>
                    <a:gd name="connsiteX2" fmla="*/ 26519 w 30236"/>
                    <a:gd name="connsiteY2" fmla="*/ 5607 h 30484"/>
                    <a:gd name="connsiteX3" fmla="*/ 24925 w 30236"/>
                    <a:gd name="connsiteY3" fmla="*/ 27043 h 30484"/>
                    <a:gd name="connsiteX4" fmla="*/ 3602 w 30236"/>
                    <a:gd name="connsiteY4" fmla="*/ 24794 h 3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36" h="30484">
                      <a:moveTo>
                        <a:pt x="3602" y="24794"/>
                      </a:moveTo>
                      <a:cubicBezTo>
                        <a:pt x="-1778" y="18190"/>
                        <a:pt x="-1038" y="8596"/>
                        <a:pt x="5197" y="3358"/>
                      </a:cubicBezTo>
                      <a:cubicBezTo>
                        <a:pt x="11431" y="-1880"/>
                        <a:pt x="20997" y="-884"/>
                        <a:pt x="26519" y="5607"/>
                      </a:cubicBezTo>
                      <a:cubicBezTo>
                        <a:pt x="32042" y="12069"/>
                        <a:pt x="31330" y="21663"/>
                        <a:pt x="24925" y="27043"/>
                      </a:cubicBezTo>
                      <a:cubicBezTo>
                        <a:pt x="18520" y="32395"/>
                        <a:pt x="8955" y="31399"/>
                        <a:pt x="3602" y="24794"/>
                      </a:cubicBezTo>
                      <a:close/>
                    </a:path>
                  </a:pathLst>
                </a:custGeom>
                <a:grpFill/>
                <a:ln w="2845" cap="flat">
                  <a:no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0B3D8BE2-9355-1119-6D00-578C9F41069E}"/>
                    </a:ext>
                  </a:extLst>
                </p:cNvPr>
                <p:cNvSpPr/>
                <p:nvPr/>
              </p:nvSpPr>
              <p:spPr>
                <a:xfrm>
                  <a:off x="11777540" y="1829519"/>
                  <a:ext cx="29526" cy="29619"/>
                </a:xfrm>
                <a:custGeom>
                  <a:avLst/>
                  <a:gdLst>
                    <a:gd name="connsiteX0" fmla="*/ 3094 w 29526"/>
                    <a:gd name="connsiteY0" fmla="*/ 23564 h 29619"/>
                    <a:gd name="connsiteX1" fmla="*/ 5599 w 29526"/>
                    <a:gd name="connsiteY1" fmla="*/ 2868 h 29619"/>
                    <a:gd name="connsiteX2" fmla="*/ 26267 w 29526"/>
                    <a:gd name="connsiteY2" fmla="*/ 5857 h 29619"/>
                    <a:gd name="connsiteX3" fmla="*/ 23876 w 29526"/>
                    <a:gd name="connsiteY3" fmla="*/ 26696 h 29619"/>
                    <a:gd name="connsiteX4" fmla="*/ 3122 w 29526"/>
                    <a:gd name="connsiteY4" fmla="*/ 23564 h 2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6" h="29619">
                      <a:moveTo>
                        <a:pt x="3094" y="23564"/>
                      </a:moveTo>
                      <a:cubicBezTo>
                        <a:pt x="-1860" y="16931"/>
                        <a:pt x="-750" y="7651"/>
                        <a:pt x="5599" y="2868"/>
                      </a:cubicBezTo>
                      <a:cubicBezTo>
                        <a:pt x="12004" y="-1858"/>
                        <a:pt x="21143" y="-662"/>
                        <a:pt x="26267" y="5857"/>
                      </a:cubicBezTo>
                      <a:cubicBezTo>
                        <a:pt x="31362" y="12376"/>
                        <a:pt x="30424" y="21828"/>
                        <a:pt x="23876" y="26696"/>
                      </a:cubicBezTo>
                      <a:cubicBezTo>
                        <a:pt x="17385" y="31592"/>
                        <a:pt x="8076" y="30197"/>
                        <a:pt x="3122" y="23564"/>
                      </a:cubicBezTo>
                      <a:close/>
                    </a:path>
                  </a:pathLst>
                </a:custGeom>
                <a:grpFill/>
                <a:ln w="2845" cap="flat">
                  <a:no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DA0EC4B9-FDCE-DC52-8007-8137B54250AC}"/>
                    </a:ext>
                  </a:extLst>
                </p:cNvPr>
                <p:cNvSpPr/>
                <p:nvPr/>
              </p:nvSpPr>
              <p:spPr>
                <a:xfrm>
                  <a:off x="11727772" y="1866692"/>
                  <a:ext cx="28608" cy="29018"/>
                </a:xfrm>
                <a:custGeom>
                  <a:avLst/>
                  <a:gdLst>
                    <a:gd name="connsiteX0" fmla="*/ 2643 w 28608"/>
                    <a:gd name="connsiteY0" fmla="*/ 22574 h 29018"/>
                    <a:gd name="connsiteX1" fmla="*/ 195 w 28608"/>
                    <a:gd name="connsiteY1" fmla="*/ 11756 h 29018"/>
                    <a:gd name="connsiteX2" fmla="*/ 2102 w 28608"/>
                    <a:gd name="connsiteY2" fmla="*/ 6660 h 29018"/>
                    <a:gd name="connsiteX3" fmla="*/ 5888 w 28608"/>
                    <a:gd name="connsiteY3" fmla="*/ 2533 h 29018"/>
                    <a:gd name="connsiteX4" fmla="*/ 25816 w 28608"/>
                    <a:gd name="connsiteY4" fmla="*/ 6234 h 29018"/>
                    <a:gd name="connsiteX5" fmla="*/ 22684 w 28608"/>
                    <a:gd name="connsiteY5" fmla="*/ 26446 h 29018"/>
                    <a:gd name="connsiteX6" fmla="*/ 17504 w 28608"/>
                    <a:gd name="connsiteY6" fmla="*/ 28752 h 29018"/>
                    <a:gd name="connsiteX7" fmla="*/ 11952 w 28608"/>
                    <a:gd name="connsiteY7" fmla="*/ 28752 h 29018"/>
                    <a:gd name="connsiteX8" fmla="*/ 2615 w 28608"/>
                    <a:gd name="connsiteY8" fmla="*/ 22603 h 2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08" h="29018">
                      <a:moveTo>
                        <a:pt x="2643" y="22574"/>
                      </a:moveTo>
                      <a:cubicBezTo>
                        <a:pt x="366" y="19243"/>
                        <a:pt x="-403" y="15343"/>
                        <a:pt x="195" y="11756"/>
                      </a:cubicBezTo>
                      <a:cubicBezTo>
                        <a:pt x="480" y="9934"/>
                        <a:pt x="1163" y="8226"/>
                        <a:pt x="2102" y="6660"/>
                      </a:cubicBezTo>
                      <a:cubicBezTo>
                        <a:pt x="3041" y="5066"/>
                        <a:pt x="4322" y="3671"/>
                        <a:pt x="5888" y="2533"/>
                      </a:cubicBezTo>
                      <a:cubicBezTo>
                        <a:pt x="12180" y="-1965"/>
                        <a:pt x="21119" y="-314"/>
                        <a:pt x="25816" y="6234"/>
                      </a:cubicBezTo>
                      <a:cubicBezTo>
                        <a:pt x="30542" y="12781"/>
                        <a:pt x="29118" y="21834"/>
                        <a:pt x="22684" y="26446"/>
                      </a:cubicBezTo>
                      <a:cubicBezTo>
                        <a:pt x="21091" y="27585"/>
                        <a:pt x="19297" y="28353"/>
                        <a:pt x="17504" y="28752"/>
                      </a:cubicBezTo>
                      <a:cubicBezTo>
                        <a:pt x="15681" y="29122"/>
                        <a:pt x="13774" y="29093"/>
                        <a:pt x="11952" y="28752"/>
                      </a:cubicBezTo>
                      <a:cubicBezTo>
                        <a:pt x="8308" y="28040"/>
                        <a:pt x="4920" y="25905"/>
                        <a:pt x="2615" y="22603"/>
                      </a:cubicBezTo>
                      <a:close/>
                    </a:path>
                  </a:pathLst>
                </a:custGeom>
                <a:grpFill/>
                <a:ln w="2845" cap="flat">
                  <a:noFill/>
                  <a:prstDash val="solid"/>
                  <a:miter/>
                </a:ln>
              </p:spPr>
              <p:txBody>
                <a:bodyPr rtlCol="0" anchor="ctr"/>
                <a:lstStyle/>
                <a:p>
                  <a:endParaRPr lang="en-US"/>
                </a:p>
              </p:txBody>
            </p:sp>
            <p:sp>
              <p:nvSpPr>
                <p:cNvPr id="690" name="Freeform: Shape 689">
                  <a:extLst>
                    <a:ext uri="{FF2B5EF4-FFF2-40B4-BE49-F238E27FC236}">
                      <a16:creationId xmlns:a16="http://schemas.microsoft.com/office/drawing/2014/main" id="{0B0A7C34-9F15-2A5C-CFBD-DED865BEF6AD}"/>
                    </a:ext>
                  </a:extLst>
                </p:cNvPr>
                <p:cNvSpPr/>
                <p:nvPr/>
              </p:nvSpPr>
              <p:spPr>
                <a:xfrm>
                  <a:off x="11676475" y="1901824"/>
                  <a:ext cx="27871" cy="28184"/>
                </a:xfrm>
                <a:custGeom>
                  <a:avLst/>
                  <a:gdLst>
                    <a:gd name="connsiteX0" fmla="*/ 2271 w 27871"/>
                    <a:gd name="connsiteY0" fmla="*/ 21518 h 28184"/>
                    <a:gd name="connsiteX1" fmla="*/ 6200 w 27871"/>
                    <a:gd name="connsiteY1" fmla="*/ 2103 h 28184"/>
                    <a:gd name="connsiteX2" fmla="*/ 25501 w 27871"/>
                    <a:gd name="connsiteY2" fmla="*/ 6601 h 28184"/>
                    <a:gd name="connsiteX3" fmla="*/ 21572 w 27871"/>
                    <a:gd name="connsiteY3" fmla="*/ 26016 h 28184"/>
                    <a:gd name="connsiteX4" fmla="*/ 2271 w 27871"/>
                    <a:gd name="connsiteY4" fmla="*/ 21518 h 2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1" h="28184">
                      <a:moveTo>
                        <a:pt x="2271" y="21518"/>
                      </a:moveTo>
                      <a:cubicBezTo>
                        <a:pt x="-1914" y="14857"/>
                        <a:pt x="-149" y="6174"/>
                        <a:pt x="6200" y="2103"/>
                      </a:cubicBezTo>
                      <a:cubicBezTo>
                        <a:pt x="12548" y="-1968"/>
                        <a:pt x="21174" y="53"/>
                        <a:pt x="25501" y="6601"/>
                      </a:cubicBezTo>
                      <a:cubicBezTo>
                        <a:pt x="29828" y="13148"/>
                        <a:pt x="28063" y="21860"/>
                        <a:pt x="21572" y="26016"/>
                      </a:cubicBezTo>
                      <a:cubicBezTo>
                        <a:pt x="15081" y="30173"/>
                        <a:pt x="6455" y="28180"/>
                        <a:pt x="2271" y="21518"/>
                      </a:cubicBezTo>
                      <a:close/>
                    </a:path>
                  </a:pathLst>
                </a:custGeom>
                <a:grpFill/>
                <a:ln w="2845" cap="flat">
                  <a:no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42F5AE84-269E-4622-3964-7EB953173B24}"/>
                    </a:ext>
                  </a:extLst>
                </p:cNvPr>
                <p:cNvSpPr/>
                <p:nvPr/>
              </p:nvSpPr>
              <p:spPr>
                <a:xfrm>
                  <a:off x="11623790" y="1934850"/>
                  <a:ext cx="27043" cy="27362"/>
                </a:xfrm>
                <a:custGeom>
                  <a:avLst/>
                  <a:gdLst>
                    <a:gd name="connsiteX0" fmla="*/ 1891 w 27043"/>
                    <a:gd name="connsiteY0" fmla="*/ 20377 h 27362"/>
                    <a:gd name="connsiteX1" fmla="*/ 6531 w 27043"/>
                    <a:gd name="connsiteY1" fmla="*/ 1759 h 27362"/>
                    <a:gd name="connsiteX2" fmla="*/ 11570 w 27043"/>
                    <a:gd name="connsiteY2" fmla="*/ 108 h 27362"/>
                    <a:gd name="connsiteX3" fmla="*/ 16694 w 27043"/>
                    <a:gd name="connsiteY3" fmla="*/ 449 h 27362"/>
                    <a:gd name="connsiteX4" fmla="*/ 25035 w 27043"/>
                    <a:gd name="connsiteY4" fmla="*/ 6798 h 27362"/>
                    <a:gd name="connsiteX5" fmla="*/ 26658 w 27043"/>
                    <a:gd name="connsiteY5" fmla="*/ 17246 h 27362"/>
                    <a:gd name="connsiteX6" fmla="*/ 24495 w 27043"/>
                    <a:gd name="connsiteY6" fmla="*/ 22028 h 27362"/>
                    <a:gd name="connsiteX7" fmla="*/ 20481 w 27043"/>
                    <a:gd name="connsiteY7" fmla="*/ 25587 h 27362"/>
                    <a:gd name="connsiteX8" fmla="*/ 1863 w 27043"/>
                    <a:gd name="connsiteY8" fmla="*/ 20349 h 2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3" h="27362">
                      <a:moveTo>
                        <a:pt x="1891" y="20377"/>
                      </a:moveTo>
                      <a:cubicBezTo>
                        <a:pt x="-1895" y="13744"/>
                        <a:pt x="183" y="5431"/>
                        <a:pt x="6531" y="1759"/>
                      </a:cubicBezTo>
                      <a:cubicBezTo>
                        <a:pt x="8125" y="848"/>
                        <a:pt x="9834" y="307"/>
                        <a:pt x="11570" y="108"/>
                      </a:cubicBezTo>
                      <a:cubicBezTo>
                        <a:pt x="13278" y="-120"/>
                        <a:pt x="15015" y="22"/>
                        <a:pt x="16694" y="449"/>
                      </a:cubicBezTo>
                      <a:cubicBezTo>
                        <a:pt x="20025" y="1360"/>
                        <a:pt x="23100" y="3524"/>
                        <a:pt x="25035" y="6798"/>
                      </a:cubicBezTo>
                      <a:cubicBezTo>
                        <a:pt x="27000" y="10072"/>
                        <a:pt x="27484" y="13829"/>
                        <a:pt x="26658" y="17246"/>
                      </a:cubicBezTo>
                      <a:cubicBezTo>
                        <a:pt x="26259" y="18954"/>
                        <a:pt x="25520" y="20576"/>
                        <a:pt x="24495" y="22028"/>
                      </a:cubicBezTo>
                      <a:cubicBezTo>
                        <a:pt x="23441" y="23423"/>
                        <a:pt x="22103" y="24647"/>
                        <a:pt x="20481" y="25587"/>
                      </a:cubicBezTo>
                      <a:cubicBezTo>
                        <a:pt x="13990" y="29316"/>
                        <a:pt x="5648" y="26982"/>
                        <a:pt x="1863" y="20349"/>
                      </a:cubicBezTo>
                      <a:close/>
                    </a:path>
                  </a:pathLst>
                </a:custGeom>
                <a:grpFill/>
                <a:ln w="2845" cap="flat">
                  <a:no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45B7241B-7838-21E3-7988-4C13EBFF098C}"/>
                    </a:ext>
                  </a:extLst>
                </p:cNvPr>
                <p:cNvSpPr/>
                <p:nvPr/>
              </p:nvSpPr>
              <p:spPr>
                <a:xfrm>
                  <a:off x="11569866" y="1965538"/>
                  <a:ext cx="26223" cy="26740"/>
                </a:xfrm>
                <a:custGeom>
                  <a:avLst/>
                  <a:gdLst>
                    <a:gd name="connsiteX0" fmla="*/ 1555 w 26223"/>
                    <a:gd name="connsiteY0" fmla="*/ 19438 h 26740"/>
                    <a:gd name="connsiteX1" fmla="*/ 6793 w 26223"/>
                    <a:gd name="connsiteY1" fmla="*/ 1503 h 26740"/>
                    <a:gd name="connsiteX2" fmla="*/ 24557 w 26223"/>
                    <a:gd name="connsiteY2" fmla="*/ 7140 h 26740"/>
                    <a:gd name="connsiteX3" fmla="*/ 19404 w 26223"/>
                    <a:gd name="connsiteY3" fmla="*/ 25189 h 26740"/>
                    <a:gd name="connsiteX4" fmla="*/ 1583 w 26223"/>
                    <a:gd name="connsiteY4" fmla="*/ 19410 h 2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3" h="26740">
                      <a:moveTo>
                        <a:pt x="1555" y="19438"/>
                      </a:moveTo>
                      <a:cubicBezTo>
                        <a:pt x="-1861" y="12862"/>
                        <a:pt x="558" y="4948"/>
                        <a:pt x="6793" y="1503"/>
                      </a:cubicBezTo>
                      <a:cubicBezTo>
                        <a:pt x="13056" y="-1884"/>
                        <a:pt x="20999" y="649"/>
                        <a:pt x="24557" y="7140"/>
                      </a:cubicBezTo>
                      <a:cubicBezTo>
                        <a:pt x="28116" y="13659"/>
                        <a:pt x="25781" y="21744"/>
                        <a:pt x="19404" y="25189"/>
                      </a:cubicBezTo>
                      <a:cubicBezTo>
                        <a:pt x="13028" y="28719"/>
                        <a:pt x="4971" y="25986"/>
                        <a:pt x="1583" y="19410"/>
                      </a:cubicBezTo>
                      <a:close/>
                    </a:path>
                  </a:pathLst>
                </a:custGeom>
                <a:grpFill/>
                <a:ln w="2845" cap="flat">
                  <a:no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521F701E-989D-AB2F-C918-4F5B266B03C7}"/>
                    </a:ext>
                  </a:extLst>
                </p:cNvPr>
                <p:cNvSpPr/>
                <p:nvPr/>
              </p:nvSpPr>
              <p:spPr>
                <a:xfrm>
                  <a:off x="11514659" y="1994003"/>
                  <a:ext cx="25472" cy="25936"/>
                </a:xfrm>
                <a:custGeom>
                  <a:avLst/>
                  <a:gdLst>
                    <a:gd name="connsiteX0" fmla="*/ 1277 w 25472"/>
                    <a:gd name="connsiteY0" fmla="*/ 18417 h 25936"/>
                    <a:gd name="connsiteX1" fmla="*/ 7056 w 25472"/>
                    <a:gd name="connsiteY1" fmla="*/ 1194 h 25936"/>
                    <a:gd name="connsiteX2" fmla="*/ 24109 w 25472"/>
                    <a:gd name="connsiteY2" fmla="*/ 7485 h 25936"/>
                    <a:gd name="connsiteX3" fmla="*/ 18330 w 25472"/>
                    <a:gd name="connsiteY3" fmla="*/ 24709 h 25936"/>
                    <a:gd name="connsiteX4" fmla="*/ 1277 w 25472"/>
                    <a:gd name="connsiteY4" fmla="*/ 18417 h 25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2" h="25936">
                      <a:moveTo>
                        <a:pt x="1277" y="18417"/>
                      </a:moveTo>
                      <a:cubicBezTo>
                        <a:pt x="-1769" y="11898"/>
                        <a:pt x="822" y="4183"/>
                        <a:pt x="7056" y="1194"/>
                      </a:cubicBezTo>
                      <a:cubicBezTo>
                        <a:pt x="13291" y="-1795"/>
                        <a:pt x="20920" y="1023"/>
                        <a:pt x="24109" y="7485"/>
                      </a:cubicBezTo>
                      <a:cubicBezTo>
                        <a:pt x="27297" y="13948"/>
                        <a:pt x="24706" y="21662"/>
                        <a:pt x="18330" y="24709"/>
                      </a:cubicBezTo>
                      <a:cubicBezTo>
                        <a:pt x="11953" y="27755"/>
                        <a:pt x="4323" y="24936"/>
                        <a:pt x="1277" y="18417"/>
                      </a:cubicBezTo>
                      <a:close/>
                    </a:path>
                  </a:pathLst>
                </a:custGeom>
                <a:grpFill/>
                <a:ln w="2845" cap="flat">
                  <a:no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D2D4FCAC-CACB-8BDF-ED53-208D7ACE28D3}"/>
                    </a:ext>
                  </a:extLst>
                </p:cNvPr>
                <p:cNvSpPr/>
                <p:nvPr/>
              </p:nvSpPr>
              <p:spPr>
                <a:xfrm>
                  <a:off x="11458318" y="2020239"/>
                  <a:ext cx="24677" cy="25100"/>
                </a:xfrm>
                <a:custGeom>
                  <a:avLst/>
                  <a:gdLst>
                    <a:gd name="connsiteX0" fmla="*/ 1023 w 24677"/>
                    <a:gd name="connsiteY0" fmla="*/ 17289 h 25100"/>
                    <a:gd name="connsiteX1" fmla="*/ 7343 w 24677"/>
                    <a:gd name="connsiteY1" fmla="*/ 920 h 25100"/>
                    <a:gd name="connsiteX2" fmla="*/ 23570 w 24677"/>
                    <a:gd name="connsiteY2" fmla="*/ 7639 h 25100"/>
                    <a:gd name="connsiteX3" fmla="*/ 17307 w 24677"/>
                    <a:gd name="connsiteY3" fmla="*/ 24150 h 25100"/>
                    <a:gd name="connsiteX4" fmla="*/ 994 w 24677"/>
                    <a:gd name="connsiteY4" fmla="*/ 17289 h 25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7" h="25100">
                      <a:moveTo>
                        <a:pt x="1023" y="17289"/>
                      </a:moveTo>
                      <a:cubicBezTo>
                        <a:pt x="-1682" y="10856"/>
                        <a:pt x="1165" y="3539"/>
                        <a:pt x="7343" y="920"/>
                      </a:cubicBezTo>
                      <a:cubicBezTo>
                        <a:pt x="13549" y="-1613"/>
                        <a:pt x="20752" y="1233"/>
                        <a:pt x="23570" y="7639"/>
                      </a:cubicBezTo>
                      <a:cubicBezTo>
                        <a:pt x="26388" y="13987"/>
                        <a:pt x="23656" y="21560"/>
                        <a:pt x="17307" y="24150"/>
                      </a:cubicBezTo>
                      <a:cubicBezTo>
                        <a:pt x="10987" y="26798"/>
                        <a:pt x="3699" y="23723"/>
                        <a:pt x="994" y="17289"/>
                      </a:cubicBezTo>
                      <a:close/>
                    </a:path>
                  </a:pathLst>
                </a:custGeom>
                <a:grpFill/>
                <a:ln w="2845" cap="flat">
                  <a:no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6997608E-D1C6-B467-2A22-E831FEE5CC37}"/>
                    </a:ext>
                  </a:extLst>
                </p:cNvPr>
                <p:cNvSpPr/>
                <p:nvPr/>
              </p:nvSpPr>
              <p:spPr>
                <a:xfrm>
                  <a:off x="11401009" y="2043951"/>
                  <a:ext cx="23841" cy="24479"/>
                </a:xfrm>
                <a:custGeom>
                  <a:avLst/>
                  <a:gdLst>
                    <a:gd name="connsiteX0" fmla="*/ 797 w 23841"/>
                    <a:gd name="connsiteY0" fmla="*/ 16409 h 24479"/>
                    <a:gd name="connsiteX1" fmla="*/ 7545 w 23841"/>
                    <a:gd name="connsiteY1" fmla="*/ 780 h 24479"/>
                    <a:gd name="connsiteX2" fmla="*/ 22974 w 23841"/>
                    <a:gd name="connsiteY2" fmla="*/ 7897 h 24479"/>
                    <a:gd name="connsiteX3" fmla="*/ 16285 w 23841"/>
                    <a:gd name="connsiteY3" fmla="*/ 23668 h 24479"/>
                    <a:gd name="connsiteX4" fmla="*/ 797 w 23841"/>
                    <a:gd name="connsiteY4" fmla="*/ 16437 h 24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1" h="24479">
                      <a:moveTo>
                        <a:pt x="797" y="16409"/>
                      </a:moveTo>
                      <a:cubicBezTo>
                        <a:pt x="-1565" y="10060"/>
                        <a:pt x="1509" y="3199"/>
                        <a:pt x="7545" y="780"/>
                      </a:cubicBezTo>
                      <a:cubicBezTo>
                        <a:pt x="13608" y="-1583"/>
                        <a:pt x="20498" y="1605"/>
                        <a:pt x="22974" y="7897"/>
                      </a:cubicBezTo>
                      <a:cubicBezTo>
                        <a:pt x="25451" y="14188"/>
                        <a:pt x="22434" y="21248"/>
                        <a:pt x="16285" y="23668"/>
                      </a:cubicBezTo>
                      <a:cubicBezTo>
                        <a:pt x="10135" y="26145"/>
                        <a:pt x="3132" y="22729"/>
                        <a:pt x="797" y="16437"/>
                      </a:cubicBezTo>
                      <a:close/>
                    </a:path>
                  </a:pathLst>
                </a:custGeom>
                <a:grpFill/>
                <a:ln w="2845" cap="flat">
                  <a:no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165A0EF4-CB8B-E88B-001A-990ACB8A558B}"/>
                    </a:ext>
                  </a:extLst>
                </p:cNvPr>
                <p:cNvSpPr/>
                <p:nvPr/>
              </p:nvSpPr>
              <p:spPr>
                <a:xfrm>
                  <a:off x="11342782" y="2065340"/>
                  <a:ext cx="23077" cy="23630"/>
                </a:xfrm>
                <a:custGeom>
                  <a:avLst/>
                  <a:gdLst>
                    <a:gd name="connsiteX0" fmla="*/ 607 w 23077"/>
                    <a:gd name="connsiteY0" fmla="*/ 15460 h 23630"/>
                    <a:gd name="connsiteX1" fmla="*/ 7753 w 23077"/>
                    <a:gd name="connsiteY1" fmla="*/ 571 h 23630"/>
                    <a:gd name="connsiteX2" fmla="*/ 22414 w 23077"/>
                    <a:gd name="connsiteY2" fmla="*/ 8144 h 23630"/>
                    <a:gd name="connsiteX3" fmla="*/ 15269 w 23077"/>
                    <a:gd name="connsiteY3" fmla="*/ 23033 h 23630"/>
                    <a:gd name="connsiteX4" fmla="*/ 607 w 23077"/>
                    <a:gd name="connsiteY4" fmla="*/ 15460 h 23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77" h="23630">
                      <a:moveTo>
                        <a:pt x="607" y="15460"/>
                      </a:moveTo>
                      <a:cubicBezTo>
                        <a:pt x="-1414" y="9254"/>
                        <a:pt x="1775" y="2564"/>
                        <a:pt x="7753" y="571"/>
                      </a:cubicBezTo>
                      <a:cubicBezTo>
                        <a:pt x="13731" y="-1422"/>
                        <a:pt x="20279" y="1966"/>
                        <a:pt x="22414" y="8144"/>
                      </a:cubicBezTo>
                      <a:cubicBezTo>
                        <a:pt x="24549" y="14321"/>
                        <a:pt x="21361" y="20983"/>
                        <a:pt x="15269" y="23033"/>
                      </a:cubicBezTo>
                      <a:cubicBezTo>
                        <a:pt x="9205" y="25082"/>
                        <a:pt x="2629" y="21695"/>
                        <a:pt x="607" y="15460"/>
                      </a:cubicBezTo>
                      <a:close/>
                    </a:path>
                  </a:pathLst>
                </a:custGeom>
                <a:grpFill/>
                <a:ln w="2845" cap="flat">
                  <a:no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4725A1FC-190E-F966-0235-C57A0C507CA3}"/>
                    </a:ext>
                  </a:extLst>
                </p:cNvPr>
                <p:cNvSpPr/>
                <p:nvPr/>
              </p:nvSpPr>
              <p:spPr>
                <a:xfrm>
                  <a:off x="11283702" y="2084326"/>
                  <a:ext cx="22323" cy="22796"/>
                </a:xfrm>
                <a:custGeom>
                  <a:avLst/>
                  <a:gdLst>
                    <a:gd name="connsiteX0" fmla="*/ 445 w 22323"/>
                    <a:gd name="connsiteY0" fmla="*/ 14409 h 22796"/>
                    <a:gd name="connsiteX1" fmla="*/ 7960 w 22323"/>
                    <a:gd name="connsiteY1" fmla="*/ 403 h 22796"/>
                    <a:gd name="connsiteX2" fmla="*/ 16415 w 22323"/>
                    <a:gd name="connsiteY2" fmla="*/ 1485 h 22796"/>
                    <a:gd name="connsiteX3" fmla="*/ 21825 w 22323"/>
                    <a:gd name="connsiteY3" fmla="*/ 8289 h 22796"/>
                    <a:gd name="connsiteX4" fmla="*/ 20999 w 22323"/>
                    <a:gd name="connsiteY4" fmla="*/ 17000 h 22796"/>
                    <a:gd name="connsiteX5" fmla="*/ 14337 w 22323"/>
                    <a:gd name="connsiteY5" fmla="*/ 22380 h 22796"/>
                    <a:gd name="connsiteX6" fmla="*/ 445 w 22323"/>
                    <a:gd name="connsiteY6" fmla="*/ 14409 h 2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23" h="22796">
                      <a:moveTo>
                        <a:pt x="445" y="14409"/>
                      </a:moveTo>
                      <a:cubicBezTo>
                        <a:pt x="-1263" y="8317"/>
                        <a:pt x="2096" y="2054"/>
                        <a:pt x="7960" y="403"/>
                      </a:cubicBezTo>
                      <a:cubicBezTo>
                        <a:pt x="10893" y="-423"/>
                        <a:pt x="13911" y="61"/>
                        <a:pt x="16415" y="1485"/>
                      </a:cubicBezTo>
                      <a:cubicBezTo>
                        <a:pt x="18921" y="2908"/>
                        <a:pt x="20914" y="5271"/>
                        <a:pt x="21825" y="8289"/>
                      </a:cubicBezTo>
                      <a:cubicBezTo>
                        <a:pt x="22735" y="11306"/>
                        <a:pt x="22365" y="14438"/>
                        <a:pt x="20999" y="17000"/>
                      </a:cubicBezTo>
                      <a:cubicBezTo>
                        <a:pt x="19633" y="19534"/>
                        <a:pt x="17298" y="21526"/>
                        <a:pt x="14337" y="22380"/>
                      </a:cubicBezTo>
                      <a:cubicBezTo>
                        <a:pt x="8387" y="24060"/>
                        <a:pt x="2153" y="20501"/>
                        <a:pt x="445" y="14409"/>
                      </a:cubicBezTo>
                      <a:close/>
                    </a:path>
                  </a:pathLst>
                </a:custGeom>
                <a:grpFill/>
                <a:ln w="2845" cap="flat">
                  <a:no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3D46080D-C700-DF3E-6F59-02A5538240E0}"/>
                    </a:ext>
                  </a:extLst>
                </p:cNvPr>
                <p:cNvSpPr/>
                <p:nvPr/>
              </p:nvSpPr>
              <p:spPr>
                <a:xfrm>
                  <a:off x="11223937" y="2100833"/>
                  <a:ext cx="21504" cy="22111"/>
                </a:xfrm>
                <a:custGeom>
                  <a:avLst/>
                  <a:gdLst>
                    <a:gd name="connsiteX0" fmla="*/ 313 w 21504"/>
                    <a:gd name="connsiteY0" fmla="*/ 13532 h 22111"/>
                    <a:gd name="connsiteX1" fmla="*/ 1537 w 21504"/>
                    <a:gd name="connsiteY1" fmla="*/ 5219 h 22111"/>
                    <a:gd name="connsiteX2" fmla="*/ 8113 w 21504"/>
                    <a:gd name="connsiteY2" fmla="*/ 322 h 22111"/>
                    <a:gd name="connsiteX3" fmla="*/ 21151 w 21504"/>
                    <a:gd name="connsiteY3" fmla="*/ 8379 h 22111"/>
                    <a:gd name="connsiteX4" fmla="*/ 13408 w 21504"/>
                    <a:gd name="connsiteY4" fmla="*/ 21787 h 22111"/>
                    <a:gd name="connsiteX5" fmla="*/ 5210 w 21504"/>
                    <a:gd name="connsiteY5" fmla="*/ 20421 h 22111"/>
                    <a:gd name="connsiteX6" fmla="*/ 313 w 21504"/>
                    <a:gd name="connsiteY6" fmla="*/ 13532 h 2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4" h="22111">
                      <a:moveTo>
                        <a:pt x="313" y="13532"/>
                      </a:moveTo>
                      <a:cubicBezTo>
                        <a:pt x="-399" y="10571"/>
                        <a:pt x="142" y="7610"/>
                        <a:pt x="1537" y="5219"/>
                      </a:cubicBezTo>
                      <a:cubicBezTo>
                        <a:pt x="2960" y="2828"/>
                        <a:pt x="5267" y="1091"/>
                        <a:pt x="8113" y="322"/>
                      </a:cubicBezTo>
                      <a:cubicBezTo>
                        <a:pt x="13807" y="-1130"/>
                        <a:pt x="19643" y="2457"/>
                        <a:pt x="21151" y="8379"/>
                      </a:cubicBezTo>
                      <a:cubicBezTo>
                        <a:pt x="22660" y="14300"/>
                        <a:pt x="19187" y="20307"/>
                        <a:pt x="13408" y="21787"/>
                      </a:cubicBezTo>
                      <a:cubicBezTo>
                        <a:pt x="10533" y="22556"/>
                        <a:pt x="7573" y="21901"/>
                        <a:pt x="5210" y="20421"/>
                      </a:cubicBezTo>
                      <a:cubicBezTo>
                        <a:pt x="2847" y="18912"/>
                        <a:pt x="1025" y="16492"/>
                        <a:pt x="313" y="13532"/>
                      </a:cubicBezTo>
                      <a:close/>
                    </a:path>
                  </a:pathLst>
                </a:custGeom>
                <a:grpFill/>
                <a:ln w="2845" cap="flat">
                  <a:no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C5876B90-3BA5-39B1-FAA3-6A1B5C07727D}"/>
                    </a:ext>
                  </a:extLst>
                </p:cNvPr>
                <p:cNvSpPr/>
                <p:nvPr/>
              </p:nvSpPr>
              <p:spPr>
                <a:xfrm>
                  <a:off x="11163553" y="2114786"/>
                  <a:ext cx="20710" cy="21284"/>
                </a:xfrm>
                <a:custGeom>
                  <a:avLst/>
                  <a:gdLst>
                    <a:gd name="connsiteX0" fmla="*/ 202 w 20710"/>
                    <a:gd name="connsiteY0" fmla="*/ 12731 h 21284"/>
                    <a:gd name="connsiteX1" fmla="*/ 8229 w 20710"/>
                    <a:gd name="connsiteY1" fmla="*/ 205 h 21284"/>
                    <a:gd name="connsiteX2" fmla="*/ 20471 w 20710"/>
                    <a:gd name="connsiteY2" fmla="*/ 8546 h 21284"/>
                    <a:gd name="connsiteX3" fmla="*/ 12443 w 20710"/>
                    <a:gd name="connsiteY3" fmla="*/ 21072 h 21284"/>
                    <a:gd name="connsiteX4" fmla="*/ 202 w 20710"/>
                    <a:gd name="connsiteY4" fmla="*/ 12731 h 2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10" h="21284">
                      <a:moveTo>
                        <a:pt x="202" y="12731"/>
                      </a:moveTo>
                      <a:cubicBezTo>
                        <a:pt x="-909" y="6952"/>
                        <a:pt x="2678" y="1343"/>
                        <a:pt x="8229" y="205"/>
                      </a:cubicBezTo>
                      <a:cubicBezTo>
                        <a:pt x="13781" y="-934"/>
                        <a:pt x="19275" y="2795"/>
                        <a:pt x="20471" y="8546"/>
                      </a:cubicBezTo>
                      <a:cubicBezTo>
                        <a:pt x="21695" y="14296"/>
                        <a:pt x="18108" y="19905"/>
                        <a:pt x="12443" y="21072"/>
                      </a:cubicBezTo>
                      <a:cubicBezTo>
                        <a:pt x="6806" y="22239"/>
                        <a:pt x="1312" y="18481"/>
                        <a:pt x="202" y="12731"/>
                      </a:cubicBezTo>
                      <a:close/>
                    </a:path>
                  </a:pathLst>
                </a:custGeom>
                <a:grpFill/>
                <a:ln w="2845" cap="flat">
                  <a:noFill/>
                  <a:prstDash val="solid"/>
                  <a:miter/>
                </a:ln>
              </p:spPr>
              <p:txBody>
                <a:bodyPr rtlCol="0" anchor="ctr"/>
                <a:lstStyle/>
                <a:p>
                  <a:endParaRPr lang="en-US"/>
                </a:p>
              </p:txBody>
            </p:sp>
            <p:sp>
              <p:nvSpPr>
                <p:cNvPr id="700" name="Freeform: Shape 699">
                  <a:extLst>
                    <a:ext uri="{FF2B5EF4-FFF2-40B4-BE49-F238E27FC236}">
                      <a16:creationId xmlns:a16="http://schemas.microsoft.com/office/drawing/2014/main" id="{D8C07D4A-626A-79AB-AB20-3B9168E30623}"/>
                    </a:ext>
                  </a:extLst>
                </p:cNvPr>
                <p:cNvSpPr/>
                <p:nvPr/>
              </p:nvSpPr>
              <p:spPr>
                <a:xfrm>
                  <a:off x="11102652" y="2126288"/>
                  <a:ext cx="19970" cy="20506"/>
                </a:xfrm>
                <a:custGeom>
                  <a:avLst/>
                  <a:gdLst>
                    <a:gd name="connsiteX0" fmla="*/ 123 w 19970"/>
                    <a:gd name="connsiteY0" fmla="*/ 11791 h 20506"/>
                    <a:gd name="connsiteX1" fmla="*/ 8351 w 19970"/>
                    <a:gd name="connsiteY1" fmla="*/ 119 h 20506"/>
                    <a:gd name="connsiteX2" fmla="*/ 19824 w 19970"/>
                    <a:gd name="connsiteY2" fmla="*/ 8716 h 20506"/>
                    <a:gd name="connsiteX3" fmla="*/ 11596 w 19970"/>
                    <a:gd name="connsiteY3" fmla="*/ 20388 h 20506"/>
                    <a:gd name="connsiteX4" fmla="*/ 123 w 19970"/>
                    <a:gd name="connsiteY4" fmla="*/ 11791 h 2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70" h="20506">
                      <a:moveTo>
                        <a:pt x="123" y="11791"/>
                      </a:moveTo>
                      <a:cubicBezTo>
                        <a:pt x="-730" y="6183"/>
                        <a:pt x="2942" y="973"/>
                        <a:pt x="8351" y="119"/>
                      </a:cubicBezTo>
                      <a:cubicBezTo>
                        <a:pt x="13731" y="-735"/>
                        <a:pt x="18884" y="3108"/>
                        <a:pt x="19824" y="8716"/>
                      </a:cubicBezTo>
                      <a:cubicBezTo>
                        <a:pt x="20763" y="14296"/>
                        <a:pt x="17091" y="19534"/>
                        <a:pt x="11596" y="20388"/>
                      </a:cubicBezTo>
                      <a:cubicBezTo>
                        <a:pt x="6130" y="21242"/>
                        <a:pt x="977" y="17399"/>
                        <a:pt x="123" y="11791"/>
                      </a:cubicBezTo>
                      <a:close/>
                    </a:path>
                  </a:pathLst>
                </a:custGeom>
                <a:grpFill/>
                <a:ln w="2845" cap="flat">
                  <a:no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7AE21886-2284-E16D-6E64-47A1105845E1}"/>
                    </a:ext>
                  </a:extLst>
                </p:cNvPr>
                <p:cNvSpPr/>
                <p:nvPr/>
              </p:nvSpPr>
              <p:spPr>
                <a:xfrm>
                  <a:off x="11041364" y="2135368"/>
                  <a:ext cx="19188" cy="19731"/>
                </a:xfrm>
                <a:custGeom>
                  <a:avLst/>
                  <a:gdLst>
                    <a:gd name="connsiteX0" fmla="*/ 63 w 19188"/>
                    <a:gd name="connsiteY0" fmla="*/ 10880 h 19731"/>
                    <a:gd name="connsiteX1" fmla="*/ 8433 w 19188"/>
                    <a:gd name="connsiteY1" fmla="*/ 62 h 19731"/>
                    <a:gd name="connsiteX2" fmla="*/ 19108 w 19188"/>
                    <a:gd name="connsiteY2" fmla="*/ 8660 h 19731"/>
                    <a:gd name="connsiteX3" fmla="*/ 10767 w 19188"/>
                    <a:gd name="connsiteY3" fmla="*/ 19677 h 19731"/>
                    <a:gd name="connsiteX4" fmla="*/ 92 w 19188"/>
                    <a:gd name="connsiteY4" fmla="*/ 10909 h 19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8" h="19731">
                      <a:moveTo>
                        <a:pt x="63" y="10880"/>
                      </a:moveTo>
                      <a:cubicBezTo>
                        <a:pt x="-535" y="5471"/>
                        <a:pt x="3194" y="632"/>
                        <a:pt x="8433" y="62"/>
                      </a:cubicBezTo>
                      <a:cubicBezTo>
                        <a:pt x="13642" y="-535"/>
                        <a:pt x="18396" y="3222"/>
                        <a:pt x="19108" y="8660"/>
                      </a:cubicBezTo>
                      <a:cubicBezTo>
                        <a:pt x="19791" y="14040"/>
                        <a:pt x="16062" y="19051"/>
                        <a:pt x="10767" y="19677"/>
                      </a:cubicBezTo>
                      <a:cubicBezTo>
                        <a:pt x="5472" y="20246"/>
                        <a:pt x="689" y="16318"/>
                        <a:pt x="92" y="10909"/>
                      </a:cubicBezTo>
                      <a:close/>
                    </a:path>
                  </a:pathLst>
                </a:custGeom>
                <a:grpFill/>
                <a:ln w="2845" cap="flat">
                  <a:no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1C568701-D677-AF55-C843-1131CC0153FF}"/>
                    </a:ext>
                  </a:extLst>
                </p:cNvPr>
                <p:cNvSpPr/>
                <p:nvPr/>
              </p:nvSpPr>
              <p:spPr>
                <a:xfrm>
                  <a:off x="10979768" y="2141776"/>
                  <a:ext cx="18363" cy="18967"/>
                </a:xfrm>
                <a:custGeom>
                  <a:avLst/>
                  <a:gdLst>
                    <a:gd name="connsiteX0" fmla="*/ 25 w 18363"/>
                    <a:gd name="connsiteY0" fmla="*/ 10224 h 18967"/>
                    <a:gd name="connsiteX1" fmla="*/ 8451 w 18363"/>
                    <a:gd name="connsiteY1" fmla="*/ 32 h 18967"/>
                    <a:gd name="connsiteX2" fmla="*/ 18331 w 18363"/>
                    <a:gd name="connsiteY2" fmla="*/ 8715 h 18967"/>
                    <a:gd name="connsiteX3" fmla="*/ 9903 w 18363"/>
                    <a:gd name="connsiteY3" fmla="*/ 18935 h 18967"/>
                    <a:gd name="connsiteX4" fmla="*/ 25 w 18363"/>
                    <a:gd name="connsiteY4" fmla="*/ 10252 h 18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3" h="18967">
                      <a:moveTo>
                        <a:pt x="25" y="10224"/>
                      </a:moveTo>
                      <a:cubicBezTo>
                        <a:pt x="-345" y="5042"/>
                        <a:pt x="3441" y="459"/>
                        <a:pt x="8451" y="32"/>
                      </a:cubicBezTo>
                      <a:cubicBezTo>
                        <a:pt x="13462" y="-395"/>
                        <a:pt x="17903" y="3505"/>
                        <a:pt x="18331" y="8715"/>
                      </a:cubicBezTo>
                      <a:cubicBezTo>
                        <a:pt x="18757" y="13924"/>
                        <a:pt x="14999" y="18508"/>
                        <a:pt x="9903" y="18935"/>
                      </a:cubicBezTo>
                      <a:cubicBezTo>
                        <a:pt x="4808" y="19362"/>
                        <a:pt x="367" y="15490"/>
                        <a:pt x="25" y="10252"/>
                      </a:cubicBezTo>
                      <a:close/>
                    </a:path>
                  </a:pathLst>
                </a:custGeom>
                <a:grpFill/>
                <a:ln w="2845" cap="flat">
                  <a:noFill/>
                  <a:prstDash val="solid"/>
                  <a:miter/>
                </a:ln>
              </p:spPr>
              <p:txBody>
                <a:bodyPr rtlCol="0" anchor="ctr"/>
                <a:lstStyle/>
                <a:p>
                  <a:endParaRPr lang="en-US"/>
                </a:p>
              </p:txBody>
            </p:sp>
            <p:sp>
              <p:nvSpPr>
                <p:cNvPr id="703" name="Freeform: Shape 702">
                  <a:extLst>
                    <a:ext uri="{FF2B5EF4-FFF2-40B4-BE49-F238E27FC236}">
                      <a16:creationId xmlns:a16="http://schemas.microsoft.com/office/drawing/2014/main" id="{0FE2FE0A-74CD-6445-1B35-85B101BCB64D}"/>
                    </a:ext>
                  </a:extLst>
                </p:cNvPr>
                <p:cNvSpPr/>
                <p:nvPr/>
              </p:nvSpPr>
              <p:spPr>
                <a:xfrm>
                  <a:off x="10917956" y="2145672"/>
                  <a:ext cx="17635" cy="18146"/>
                </a:xfrm>
                <a:custGeom>
                  <a:avLst/>
                  <a:gdLst>
                    <a:gd name="connsiteX0" fmla="*/ 4 w 17635"/>
                    <a:gd name="connsiteY0" fmla="*/ 9402 h 18146"/>
                    <a:gd name="connsiteX1" fmla="*/ 8487 w 17635"/>
                    <a:gd name="connsiteY1" fmla="*/ 7 h 18146"/>
                    <a:gd name="connsiteX2" fmla="*/ 17626 w 17635"/>
                    <a:gd name="connsiteY2" fmla="*/ 8747 h 18146"/>
                    <a:gd name="connsiteX3" fmla="*/ 9142 w 17635"/>
                    <a:gd name="connsiteY3" fmla="*/ 18141 h 18146"/>
                    <a:gd name="connsiteX4" fmla="*/ 4 w 17635"/>
                    <a:gd name="connsiteY4" fmla="*/ 9402 h 1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5" h="18146">
                      <a:moveTo>
                        <a:pt x="4" y="9402"/>
                      </a:moveTo>
                      <a:cubicBezTo>
                        <a:pt x="-139" y="4391"/>
                        <a:pt x="3648" y="207"/>
                        <a:pt x="8487" y="7"/>
                      </a:cubicBezTo>
                      <a:cubicBezTo>
                        <a:pt x="13327" y="-192"/>
                        <a:pt x="17398" y="3765"/>
                        <a:pt x="17626" y="8747"/>
                      </a:cubicBezTo>
                      <a:cubicBezTo>
                        <a:pt x="17854" y="13757"/>
                        <a:pt x="14039" y="17942"/>
                        <a:pt x="9142" y="18141"/>
                      </a:cubicBezTo>
                      <a:cubicBezTo>
                        <a:pt x="4246" y="18312"/>
                        <a:pt x="146" y="14412"/>
                        <a:pt x="4" y="9402"/>
                      </a:cubicBezTo>
                      <a:close/>
                    </a:path>
                  </a:pathLst>
                </a:custGeom>
                <a:grpFill/>
                <a:ln w="2845" cap="flat">
                  <a:noFill/>
                  <a:prstDash val="solid"/>
                  <a:miter/>
                </a:ln>
              </p:spPr>
              <p:txBody>
                <a:bodyPr rtlCol="0" anchor="ctr"/>
                <a:lstStyle/>
                <a:p>
                  <a:endParaRPr lang="en-US"/>
                </a:p>
              </p:txBody>
            </p:sp>
            <p:sp>
              <p:nvSpPr>
                <p:cNvPr id="704" name="Freeform: Shape 703">
                  <a:extLst>
                    <a:ext uri="{FF2B5EF4-FFF2-40B4-BE49-F238E27FC236}">
                      <a16:creationId xmlns:a16="http://schemas.microsoft.com/office/drawing/2014/main" id="{B9739D12-1739-6C84-CA34-BD8514EB9F1A}"/>
                    </a:ext>
                  </a:extLst>
                </p:cNvPr>
                <p:cNvSpPr/>
                <p:nvPr/>
              </p:nvSpPr>
              <p:spPr>
                <a:xfrm>
                  <a:off x="10856070" y="2147131"/>
                  <a:ext cx="16853" cy="17366"/>
                </a:xfrm>
                <a:custGeom>
                  <a:avLst/>
                  <a:gdLst>
                    <a:gd name="connsiteX0" fmla="*/ 0 w 16853"/>
                    <a:gd name="connsiteY0" fmla="*/ 8570 h 17366"/>
                    <a:gd name="connsiteX1" fmla="*/ 8455 w 16853"/>
                    <a:gd name="connsiteY1" fmla="*/ 1 h 17366"/>
                    <a:gd name="connsiteX2" fmla="*/ 14377 w 16853"/>
                    <a:gd name="connsiteY2" fmla="*/ 2620 h 17366"/>
                    <a:gd name="connsiteX3" fmla="*/ 16853 w 16853"/>
                    <a:gd name="connsiteY3" fmla="*/ 8740 h 17366"/>
                    <a:gd name="connsiteX4" fmla="*/ 14377 w 16853"/>
                    <a:gd name="connsiteY4" fmla="*/ 14890 h 17366"/>
                    <a:gd name="connsiteX5" fmla="*/ 8398 w 16853"/>
                    <a:gd name="connsiteY5" fmla="*/ 17366 h 17366"/>
                    <a:gd name="connsiteX6" fmla="*/ 0 w 16853"/>
                    <a:gd name="connsiteY6" fmla="*/ 8598 h 1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3" h="17366">
                      <a:moveTo>
                        <a:pt x="0" y="8570"/>
                      </a:moveTo>
                      <a:cubicBezTo>
                        <a:pt x="57" y="3787"/>
                        <a:pt x="3844" y="-56"/>
                        <a:pt x="8455" y="1"/>
                      </a:cubicBezTo>
                      <a:cubicBezTo>
                        <a:pt x="10761" y="1"/>
                        <a:pt x="12868" y="1026"/>
                        <a:pt x="14377" y="2620"/>
                      </a:cubicBezTo>
                      <a:cubicBezTo>
                        <a:pt x="15886" y="4214"/>
                        <a:pt x="16825" y="6349"/>
                        <a:pt x="16853" y="8740"/>
                      </a:cubicBezTo>
                      <a:cubicBezTo>
                        <a:pt x="16853" y="11132"/>
                        <a:pt x="15914" y="13324"/>
                        <a:pt x="14377" y="14890"/>
                      </a:cubicBezTo>
                      <a:cubicBezTo>
                        <a:pt x="12839" y="16455"/>
                        <a:pt x="10733" y="17395"/>
                        <a:pt x="8398" y="17366"/>
                      </a:cubicBezTo>
                      <a:cubicBezTo>
                        <a:pt x="3701" y="17309"/>
                        <a:pt x="-28" y="13381"/>
                        <a:pt x="0" y="8598"/>
                      </a:cubicBezTo>
                      <a:close/>
                    </a:path>
                  </a:pathLst>
                </a:custGeom>
                <a:grpFill/>
                <a:ln w="2845" cap="flat">
                  <a:no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89F7D218-7452-0901-4A9E-64535D9A1AE8}"/>
                    </a:ext>
                  </a:extLst>
                </p:cNvPr>
                <p:cNvSpPr/>
                <p:nvPr/>
              </p:nvSpPr>
              <p:spPr>
                <a:xfrm>
                  <a:off x="10794169" y="2145990"/>
                  <a:ext cx="16072" cy="16548"/>
                </a:xfrm>
                <a:custGeom>
                  <a:avLst/>
                  <a:gdLst>
                    <a:gd name="connsiteX0" fmla="*/ 11 w 16072"/>
                    <a:gd name="connsiteY0" fmla="*/ 7889 h 16548"/>
                    <a:gd name="connsiteX1" fmla="*/ 8409 w 16072"/>
                    <a:gd name="connsiteY1" fmla="*/ 3 h 16548"/>
                    <a:gd name="connsiteX2" fmla="*/ 16067 w 16072"/>
                    <a:gd name="connsiteY2" fmla="*/ 8572 h 16548"/>
                    <a:gd name="connsiteX3" fmla="*/ 7669 w 16072"/>
                    <a:gd name="connsiteY3" fmla="*/ 16543 h 16548"/>
                    <a:gd name="connsiteX4" fmla="*/ 11 w 16072"/>
                    <a:gd name="connsiteY4" fmla="*/ 7889 h 1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72" h="16548">
                      <a:moveTo>
                        <a:pt x="11" y="7889"/>
                      </a:moveTo>
                      <a:cubicBezTo>
                        <a:pt x="239" y="3305"/>
                        <a:pt x="3996" y="-111"/>
                        <a:pt x="8409" y="3"/>
                      </a:cubicBezTo>
                      <a:cubicBezTo>
                        <a:pt x="12821" y="174"/>
                        <a:pt x="16238" y="3988"/>
                        <a:pt x="16067" y="8572"/>
                      </a:cubicBezTo>
                      <a:cubicBezTo>
                        <a:pt x="15896" y="13155"/>
                        <a:pt x="12110" y="16714"/>
                        <a:pt x="7669" y="16543"/>
                      </a:cubicBezTo>
                      <a:cubicBezTo>
                        <a:pt x="3200" y="16429"/>
                        <a:pt x="-217" y="12415"/>
                        <a:pt x="11" y="7889"/>
                      </a:cubicBezTo>
                      <a:close/>
                    </a:path>
                  </a:pathLst>
                </a:custGeom>
                <a:grpFill/>
                <a:ln w="2845" cap="flat">
                  <a:noFill/>
                  <a:prstDash val="solid"/>
                  <a:miter/>
                </a:ln>
              </p:spPr>
              <p:txBody>
                <a:bodyPr rtlCol="0" anchor="ctr"/>
                <a:lstStyle/>
                <a:p>
                  <a:endParaRPr lang="en-US"/>
                </a:p>
              </p:txBody>
            </p:sp>
            <p:sp>
              <p:nvSpPr>
                <p:cNvPr id="706" name="Freeform: Shape 705">
                  <a:extLst>
                    <a:ext uri="{FF2B5EF4-FFF2-40B4-BE49-F238E27FC236}">
                      <a16:creationId xmlns:a16="http://schemas.microsoft.com/office/drawing/2014/main" id="{6BFFA8D2-6378-0973-3D2D-CF82176CE85B}"/>
                    </a:ext>
                  </a:extLst>
                </p:cNvPr>
                <p:cNvSpPr/>
                <p:nvPr/>
              </p:nvSpPr>
              <p:spPr>
                <a:xfrm>
                  <a:off x="10732427" y="2142239"/>
                  <a:ext cx="15318" cy="15763"/>
                </a:xfrm>
                <a:custGeom>
                  <a:avLst/>
                  <a:gdLst>
                    <a:gd name="connsiteX0" fmla="*/ 35 w 15318"/>
                    <a:gd name="connsiteY0" fmla="*/ 7256 h 15763"/>
                    <a:gd name="connsiteX1" fmla="*/ 8347 w 15318"/>
                    <a:gd name="connsiteY1" fmla="*/ 25 h 15763"/>
                    <a:gd name="connsiteX2" fmla="*/ 15293 w 15318"/>
                    <a:gd name="connsiteY2" fmla="*/ 8508 h 15763"/>
                    <a:gd name="connsiteX3" fmla="*/ 6981 w 15318"/>
                    <a:gd name="connsiteY3" fmla="*/ 15739 h 15763"/>
                    <a:gd name="connsiteX4" fmla="*/ 35 w 15318"/>
                    <a:gd name="connsiteY4" fmla="*/ 7256 h 15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8" h="15763">
                      <a:moveTo>
                        <a:pt x="35" y="7256"/>
                      </a:moveTo>
                      <a:cubicBezTo>
                        <a:pt x="433" y="2928"/>
                        <a:pt x="4162" y="-317"/>
                        <a:pt x="8347" y="25"/>
                      </a:cubicBezTo>
                      <a:cubicBezTo>
                        <a:pt x="12532" y="366"/>
                        <a:pt x="15635" y="4181"/>
                        <a:pt x="15293" y="8508"/>
                      </a:cubicBezTo>
                      <a:cubicBezTo>
                        <a:pt x="14952" y="12835"/>
                        <a:pt x="11222" y="16081"/>
                        <a:pt x="6981" y="15739"/>
                      </a:cubicBezTo>
                      <a:cubicBezTo>
                        <a:pt x="2739" y="15397"/>
                        <a:pt x="-364" y="11583"/>
                        <a:pt x="35" y="7256"/>
                      </a:cubicBezTo>
                      <a:close/>
                    </a:path>
                  </a:pathLst>
                </a:custGeom>
                <a:grpFill/>
                <a:ln w="2845" cap="flat">
                  <a:noFill/>
                  <a:prstDash val="solid"/>
                  <a:miter/>
                </a:ln>
              </p:spPr>
              <p:txBody>
                <a:bodyPr rtlCol="0" anchor="ctr"/>
                <a:lstStyle/>
                <a:p>
                  <a:endParaRPr lang="en-US"/>
                </a:p>
              </p:txBody>
            </p:sp>
            <p:sp>
              <p:nvSpPr>
                <p:cNvPr id="707" name="Freeform: Shape 706">
                  <a:extLst>
                    <a:ext uri="{FF2B5EF4-FFF2-40B4-BE49-F238E27FC236}">
                      <a16:creationId xmlns:a16="http://schemas.microsoft.com/office/drawing/2014/main" id="{27807F44-8D62-2468-81FD-214980755653}"/>
                    </a:ext>
                  </a:extLst>
                </p:cNvPr>
                <p:cNvSpPr/>
                <p:nvPr/>
              </p:nvSpPr>
              <p:spPr>
                <a:xfrm>
                  <a:off x="10670874" y="2135999"/>
                  <a:ext cx="14555" cy="14977"/>
                </a:xfrm>
                <a:custGeom>
                  <a:avLst/>
                  <a:gdLst>
                    <a:gd name="connsiteX0" fmla="*/ 67 w 14555"/>
                    <a:gd name="connsiteY0" fmla="*/ 6549 h 14977"/>
                    <a:gd name="connsiteX1" fmla="*/ 8238 w 14555"/>
                    <a:gd name="connsiteY1" fmla="*/ 59 h 14977"/>
                    <a:gd name="connsiteX2" fmla="*/ 14501 w 14555"/>
                    <a:gd name="connsiteY2" fmla="*/ 8428 h 14977"/>
                    <a:gd name="connsiteX3" fmla="*/ 6330 w 14555"/>
                    <a:gd name="connsiteY3" fmla="*/ 14919 h 14977"/>
                    <a:gd name="connsiteX4" fmla="*/ 67 w 14555"/>
                    <a:gd name="connsiteY4" fmla="*/ 6549 h 14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5" h="14977">
                      <a:moveTo>
                        <a:pt x="67" y="6549"/>
                      </a:moveTo>
                      <a:cubicBezTo>
                        <a:pt x="608" y="2450"/>
                        <a:pt x="4252" y="-454"/>
                        <a:pt x="8238" y="59"/>
                      </a:cubicBezTo>
                      <a:cubicBezTo>
                        <a:pt x="12195" y="571"/>
                        <a:pt x="14984" y="4329"/>
                        <a:pt x="14501" y="8428"/>
                      </a:cubicBezTo>
                      <a:cubicBezTo>
                        <a:pt x="13988" y="12528"/>
                        <a:pt x="10344" y="15431"/>
                        <a:pt x="6330" y="14919"/>
                      </a:cubicBezTo>
                      <a:cubicBezTo>
                        <a:pt x="2316" y="14378"/>
                        <a:pt x="-474" y="10649"/>
                        <a:pt x="67" y="6549"/>
                      </a:cubicBezTo>
                      <a:close/>
                    </a:path>
                  </a:pathLst>
                </a:custGeom>
                <a:grpFill/>
                <a:ln w="2845" cap="flat">
                  <a:noFill/>
                  <a:prstDash val="solid"/>
                  <a:miter/>
                </a:ln>
              </p:spPr>
              <p:txBody>
                <a:bodyPr rtlCol="0" anchor="ctr"/>
                <a:lstStyle/>
                <a:p>
                  <a:endParaRPr lang="en-US"/>
                </a:p>
              </p:txBody>
            </p:sp>
            <p:sp>
              <p:nvSpPr>
                <p:cNvPr id="708" name="Freeform: Shape 707">
                  <a:extLst>
                    <a:ext uri="{FF2B5EF4-FFF2-40B4-BE49-F238E27FC236}">
                      <a16:creationId xmlns:a16="http://schemas.microsoft.com/office/drawing/2014/main" id="{C56A2A70-39C2-C02F-F3A4-421F481975CC}"/>
                    </a:ext>
                  </a:extLst>
                </p:cNvPr>
                <p:cNvSpPr/>
                <p:nvPr/>
              </p:nvSpPr>
              <p:spPr>
                <a:xfrm>
                  <a:off x="10609651" y="2127329"/>
                  <a:ext cx="13794" cy="14177"/>
                </a:xfrm>
                <a:custGeom>
                  <a:avLst/>
                  <a:gdLst>
                    <a:gd name="connsiteX0" fmla="*/ 112 w 13794"/>
                    <a:gd name="connsiteY0" fmla="*/ 5881 h 14177"/>
                    <a:gd name="connsiteX1" fmla="*/ 8084 w 13794"/>
                    <a:gd name="connsiteY1" fmla="*/ 102 h 14177"/>
                    <a:gd name="connsiteX2" fmla="*/ 13692 w 13794"/>
                    <a:gd name="connsiteY2" fmla="*/ 8187 h 14177"/>
                    <a:gd name="connsiteX3" fmla="*/ 5692 w 13794"/>
                    <a:gd name="connsiteY3" fmla="*/ 14080 h 14177"/>
                    <a:gd name="connsiteX4" fmla="*/ 112 w 13794"/>
                    <a:gd name="connsiteY4" fmla="*/ 5853 h 14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4" h="14177">
                      <a:moveTo>
                        <a:pt x="112" y="5881"/>
                      </a:moveTo>
                      <a:cubicBezTo>
                        <a:pt x="796" y="2009"/>
                        <a:pt x="4354" y="-553"/>
                        <a:pt x="8084" y="102"/>
                      </a:cubicBezTo>
                      <a:cubicBezTo>
                        <a:pt x="11813" y="728"/>
                        <a:pt x="14346" y="4315"/>
                        <a:pt x="13692" y="8187"/>
                      </a:cubicBezTo>
                      <a:cubicBezTo>
                        <a:pt x="13065" y="12030"/>
                        <a:pt x="9478" y="14735"/>
                        <a:pt x="5692" y="14080"/>
                      </a:cubicBezTo>
                      <a:cubicBezTo>
                        <a:pt x="1935" y="13397"/>
                        <a:pt x="-571" y="9724"/>
                        <a:pt x="112" y="5853"/>
                      </a:cubicBezTo>
                      <a:close/>
                    </a:path>
                  </a:pathLst>
                </a:custGeom>
                <a:grpFill/>
                <a:ln w="2845"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F003A1B1-61D2-238D-DE51-DE7F1795E9CA}"/>
                    </a:ext>
                  </a:extLst>
                </p:cNvPr>
                <p:cNvSpPr/>
                <p:nvPr/>
              </p:nvSpPr>
              <p:spPr>
                <a:xfrm>
                  <a:off x="10548794" y="2116030"/>
                  <a:ext cx="13056" cy="13358"/>
                </a:xfrm>
                <a:custGeom>
                  <a:avLst/>
                  <a:gdLst>
                    <a:gd name="connsiteX0" fmla="*/ 189 w 13056"/>
                    <a:gd name="connsiteY0" fmla="*/ 5366 h 13358"/>
                    <a:gd name="connsiteX1" fmla="*/ 7932 w 13056"/>
                    <a:gd name="connsiteY1" fmla="*/ 128 h 13358"/>
                    <a:gd name="connsiteX2" fmla="*/ 12914 w 13056"/>
                    <a:gd name="connsiteY2" fmla="*/ 7985 h 13358"/>
                    <a:gd name="connsiteX3" fmla="*/ 5143 w 13056"/>
                    <a:gd name="connsiteY3" fmla="*/ 13223 h 13358"/>
                    <a:gd name="connsiteX4" fmla="*/ 161 w 13056"/>
                    <a:gd name="connsiteY4" fmla="*/ 5366 h 1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6" h="13358">
                      <a:moveTo>
                        <a:pt x="189" y="5366"/>
                      </a:moveTo>
                      <a:cubicBezTo>
                        <a:pt x="986" y="1750"/>
                        <a:pt x="4459" y="-584"/>
                        <a:pt x="7932" y="128"/>
                      </a:cubicBezTo>
                      <a:cubicBezTo>
                        <a:pt x="11434" y="839"/>
                        <a:pt x="13655" y="4369"/>
                        <a:pt x="12914" y="7985"/>
                      </a:cubicBezTo>
                      <a:cubicBezTo>
                        <a:pt x="12174" y="11600"/>
                        <a:pt x="8701" y="13963"/>
                        <a:pt x="5143" y="13223"/>
                      </a:cubicBezTo>
                      <a:cubicBezTo>
                        <a:pt x="1613" y="12483"/>
                        <a:pt x="-637" y="8981"/>
                        <a:pt x="161" y="5366"/>
                      </a:cubicBezTo>
                      <a:close/>
                    </a:path>
                  </a:pathLst>
                </a:custGeom>
                <a:grpFill/>
                <a:ln w="2845"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FB3FB8B2-035A-2E7C-D41B-AD6D0C9BBCE8}"/>
                    </a:ext>
                  </a:extLst>
                </p:cNvPr>
                <p:cNvSpPr/>
                <p:nvPr/>
              </p:nvSpPr>
              <p:spPr>
                <a:xfrm>
                  <a:off x="10488560" y="2102225"/>
                  <a:ext cx="12256" cy="12589"/>
                </a:xfrm>
                <a:custGeom>
                  <a:avLst/>
                  <a:gdLst>
                    <a:gd name="connsiteX0" fmla="*/ 213 w 12256"/>
                    <a:gd name="connsiteY0" fmla="*/ 4766 h 12589"/>
                    <a:gd name="connsiteX1" fmla="*/ 7701 w 12256"/>
                    <a:gd name="connsiteY1" fmla="*/ 183 h 12589"/>
                    <a:gd name="connsiteX2" fmla="*/ 12056 w 12256"/>
                    <a:gd name="connsiteY2" fmla="*/ 7812 h 12589"/>
                    <a:gd name="connsiteX3" fmla="*/ 4569 w 12256"/>
                    <a:gd name="connsiteY3" fmla="*/ 12396 h 12589"/>
                    <a:gd name="connsiteX4" fmla="*/ 213 w 12256"/>
                    <a:gd name="connsiteY4" fmla="*/ 4766 h 12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6" h="12589">
                      <a:moveTo>
                        <a:pt x="213" y="4766"/>
                      </a:moveTo>
                      <a:cubicBezTo>
                        <a:pt x="1096" y="1407"/>
                        <a:pt x="4455" y="-643"/>
                        <a:pt x="7701" y="183"/>
                      </a:cubicBezTo>
                      <a:cubicBezTo>
                        <a:pt x="10946" y="1008"/>
                        <a:pt x="12910" y="4424"/>
                        <a:pt x="12056" y="7812"/>
                      </a:cubicBezTo>
                      <a:cubicBezTo>
                        <a:pt x="11202" y="11200"/>
                        <a:pt x="7871" y="13250"/>
                        <a:pt x="4569" y="12396"/>
                      </a:cubicBezTo>
                      <a:cubicBezTo>
                        <a:pt x="1267" y="11542"/>
                        <a:pt x="-669" y="8125"/>
                        <a:pt x="213" y="4766"/>
                      </a:cubicBezTo>
                      <a:close/>
                    </a:path>
                  </a:pathLst>
                </a:custGeom>
                <a:grpFill/>
                <a:ln w="2845"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27F96F5F-A28A-B3B2-0912-9C0DDC6F33E7}"/>
                    </a:ext>
                  </a:extLst>
                </p:cNvPr>
                <p:cNvSpPr/>
                <p:nvPr/>
              </p:nvSpPr>
              <p:spPr>
                <a:xfrm>
                  <a:off x="10428928" y="2086042"/>
                  <a:ext cx="11468" cy="11834"/>
                </a:xfrm>
                <a:custGeom>
                  <a:avLst/>
                  <a:gdLst>
                    <a:gd name="connsiteX0" fmla="*/ 261 w 11468"/>
                    <a:gd name="connsiteY0" fmla="*/ 4209 h 11834"/>
                    <a:gd name="connsiteX1" fmla="*/ 7435 w 11468"/>
                    <a:gd name="connsiteY1" fmla="*/ 252 h 11834"/>
                    <a:gd name="connsiteX2" fmla="*/ 11220 w 11468"/>
                    <a:gd name="connsiteY2" fmla="*/ 7597 h 11834"/>
                    <a:gd name="connsiteX3" fmla="*/ 4047 w 11468"/>
                    <a:gd name="connsiteY3" fmla="*/ 11583 h 11834"/>
                    <a:gd name="connsiteX4" fmla="*/ 261 w 11468"/>
                    <a:gd name="connsiteY4" fmla="*/ 4238 h 1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 h="11834">
                      <a:moveTo>
                        <a:pt x="261" y="4209"/>
                      </a:moveTo>
                      <a:cubicBezTo>
                        <a:pt x="1200" y="1078"/>
                        <a:pt x="4417" y="-687"/>
                        <a:pt x="7435" y="252"/>
                      </a:cubicBezTo>
                      <a:cubicBezTo>
                        <a:pt x="10452" y="1192"/>
                        <a:pt x="12132" y="4466"/>
                        <a:pt x="11220" y="7597"/>
                      </a:cubicBezTo>
                      <a:cubicBezTo>
                        <a:pt x="10281" y="10757"/>
                        <a:pt x="7093" y="12522"/>
                        <a:pt x="4047" y="11583"/>
                      </a:cubicBezTo>
                      <a:cubicBezTo>
                        <a:pt x="1001" y="10643"/>
                        <a:pt x="-679" y="7341"/>
                        <a:pt x="261" y="4238"/>
                      </a:cubicBezTo>
                      <a:close/>
                    </a:path>
                  </a:pathLst>
                </a:custGeom>
                <a:grpFill/>
                <a:ln w="2845"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BC716A07-CEA5-F216-28D6-B58DA3336A26}"/>
                    </a:ext>
                  </a:extLst>
                </p:cNvPr>
                <p:cNvSpPr/>
                <p:nvPr/>
              </p:nvSpPr>
              <p:spPr>
                <a:xfrm>
                  <a:off x="10370003" y="2067347"/>
                  <a:ext cx="10748" cy="10964"/>
                </a:xfrm>
                <a:custGeom>
                  <a:avLst/>
                  <a:gdLst>
                    <a:gd name="connsiteX0" fmla="*/ 314 w 10748"/>
                    <a:gd name="connsiteY0" fmla="*/ 3774 h 10964"/>
                    <a:gd name="connsiteX1" fmla="*/ 7175 w 10748"/>
                    <a:gd name="connsiteY1" fmla="*/ 273 h 10964"/>
                    <a:gd name="connsiteX2" fmla="*/ 10448 w 10748"/>
                    <a:gd name="connsiteY2" fmla="*/ 7190 h 10964"/>
                    <a:gd name="connsiteX3" fmla="*/ 3588 w 10748"/>
                    <a:gd name="connsiteY3" fmla="*/ 10692 h 10964"/>
                    <a:gd name="connsiteX4" fmla="*/ 314 w 10748"/>
                    <a:gd name="connsiteY4" fmla="*/ 3774 h 1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8" h="10964">
                      <a:moveTo>
                        <a:pt x="314" y="3774"/>
                      </a:moveTo>
                      <a:cubicBezTo>
                        <a:pt x="1310" y="899"/>
                        <a:pt x="4385" y="-667"/>
                        <a:pt x="7175" y="273"/>
                      </a:cubicBezTo>
                      <a:cubicBezTo>
                        <a:pt x="9964" y="1212"/>
                        <a:pt x="11416" y="4315"/>
                        <a:pt x="10448" y="7190"/>
                      </a:cubicBezTo>
                      <a:cubicBezTo>
                        <a:pt x="9481" y="10066"/>
                        <a:pt x="6406" y="11632"/>
                        <a:pt x="3588" y="10692"/>
                      </a:cubicBezTo>
                      <a:cubicBezTo>
                        <a:pt x="769" y="9753"/>
                        <a:pt x="-683" y="6650"/>
                        <a:pt x="314" y="3774"/>
                      </a:cubicBezTo>
                      <a:close/>
                    </a:path>
                  </a:pathLst>
                </a:custGeom>
                <a:grpFill/>
                <a:ln w="2845"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6C5798FB-0323-2602-1220-4E626718B4DC}"/>
                    </a:ext>
                  </a:extLst>
                </p:cNvPr>
                <p:cNvSpPr/>
                <p:nvPr/>
              </p:nvSpPr>
              <p:spPr>
                <a:xfrm>
                  <a:off x="10311993" y="2046166"/>
                  <a:ext cx="9972" cy="10200"/>
                </a:xfrm>
                <a:custGeom>
                  <a:avLst/>
                  <a:gdLst>
                    <a:gd name="connsiteX0" fmla="*/ 362 w 9972"/>
                    <a:gd name="connsiteY0" fmla="*/ 3291 h 10200"/>
                    <a:gd name="connsiteX1" fmla="*/ 6853 w 9972"/>
                    <a:gd name="connsiteY1" fmla="*/ 330 h 10200"/>
                    <a:gd name="connsiteX2" fmla="*/ 9614 w 9972"/>
                    <a:gd name="connsiteY2" fmla="*/ 6906 h 10200"/>
                    <a:gd name="connsiteX3" fmla="*/ 3123 w 9972"/>
                    <a:gd name="connsiteY3" fmla="*/ 9867 h 10200"/>
                    <a:gd name="connsiteX4" fmla="*/ 362 w 9972"/>
                    <a:gd name="connsiteY4" fmla="*/ 3291 h 1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 h="10200">
                      <a:moveTo>
                        <a:pt x="362" y="3291"/>
                      </a:moveTo>
                      <a:cubicBezTo>
                        <a:pt x="1416" y="672"/>
                        <a:pt x="4319" y="-666"/>
                        <a:pt x="6853" y="330"/>
                      </a:cubicBezTo>
                      <a:cubicBezTo>
                        <a:pt x="9386" y="1326"/>
                        <a:pt x="10639" y="4259"/>
                        <a:pt x="9614" y="6906"/>
                      </a:cubicBezTo>
                      <a:cubicBezTo>
                        <a:pt x="8589" y="9554"/>
                        <a:pt x="5686" y="10863"/>
                        <a:pt x="3123" y="9867"/>
                      </a:cubicBezTo>
                      <a:cubicBezTo>
                        <a:pt x="561" y="8870"/>
                        <a:pt x="-663" y="5910"/>
                        <a:pt x="362" y="3291"/>
                      </a:cubicBezTo>
                      <a:close/>
                    </a:path>
                  </a:pathLst>
                </a:custGeom>
                <a:grpFill/>
                <a:ln w="2845"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279BA3E1-E850-4B14-E0B5-9C870F28B1C1}"/>
                    </a:ext>
                  </a:extLst>
                </p:cNvPr>
                <p:cNvSpPr/>
                <p:nvPr/>
              </p:nvSpPr>
              <p:spPr>
                <a:xfrm>
                  <a:off x="10254862" y="2022652"/>
                  <a:ext cx="9198" cy="9426"/>
                </a:xfrm>
                <a:custGeom>
                  <a:avLst/>
                  <a:gdLst>
                    <a:gd name="connsiteX0" fmla="*/ 414 w 9198"/>
                    <a:gd name="connsiteY0" fmla="*/ 2834 h 9426"/>
                    <a:gd name="connsiteX1" fmla="*/ 6507 w 9198"/>
                    <a:gd name="connsiteY1" fmla="*/ 386 h 9426"/>
                    <a:gd name="connsiteX2" fmla="*/ 8784 w 9198"/>
                    <a:gd name="connsiteY2" fmla="*/ 6592 h 9426"/>
                    <a:gd name="connsiteX3" fmla="*/ 2692 w 9198"/>
                    <a:gd name="connsiteY3" fmla="*/ 9041 h 9426"/>
                    <a:gd name="connsiteX4" fmla="*/ 414 w 9198"/>
                    <a:gd name="connsiteY4" fmla="*/ 2834 h 9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8" h="9426">
                      <a:moveTo>
                        <a:pt x="414" y="2834"/>
                      </a:moveTo>
                      <a:cubicBezTo>
                        <a:pt x="1468" y="443"/>
                        <a:pt x="4201" y="-639"/>
                        <a:pt x="6507" y="386"/>
                      </a:cubicBezTo>
                      <a:cubicBezTo>
                        <a:pt x="8812" y="1411"/>
                        <a:pt x="9837" y="4201"/>
                        <a:pt x="8784" y="6592"/>
                      </a:cubicBezTo>
                      <a:cubicBezTo>
                        <a:pt x="7731" y="8984"/>
                        <a:pt x="5026" y="10066"/>
                        <a:pt x="2692" y="9041"/>
                      </a:cubicBezTo>
                      <a:cubicBezTo>
                        <a:pt x="386" y="7987"/>
                        <a:pt x="-639" y="5226"/>
                        <a:pt x="414" y="2834"/>
                      </a:cubicBezTo>
                      <a:close/>
                    </a:path>
                  </a:pathLst>
                </a:custGeom>
                <a:grpFill/>
                <a:ln w="2845" cap="flat">
                  <a:no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D8ABEC93-D3E3-F461-AADB-C79E4125365B}"/>
                    </a:ext>
                  </a:extLst>
                </p:cNvPr>
                <p:cNvSpPr/>
                <p:nvPr/>
              </p:nvSpPr>
              <p:spPr>
                <a:xfrm>
                  <a:off x="10198737" y="1996848"/>
                  <a:ext cx="8481" cy="8568"/>
                </a:xfrm>
                <a:custGeom>
                  <a:avLst/>
                  <a:gdLst>
                    <a:gd name="connsiteX0" fmla="*/ 457 w 8481"/>
                    <a:gd name="connsiteY0" fmla="*/ 2476 h 8568"/>
                    <a:gd name="connsiteX1" fmla="*/ 6151 w 8481"/>
                    <a:gd name="connsiteY1" fmla="*/ 398 h 8568"/>
                    <a:gd name="connsiteX2" fmla="*/ 8029 w 8481"/>
                    <a:gd name="connsiteY2" fmla="*/ 6092 h 8568"/>
                    <a:gd name="connsiteX3" fmla="*/ 2336 w 8481"/>
                    <a:gd name="connsiteY3" fmla="*/ 8170 h 8568"/>
                    <a:gd name="connsiteX4" fmla="*/ 457 w 8481"/>
                    <a:gd name="connsiteY4" fmla="*/ 2476 h 8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 h="8568">
                      <a:moveTo>
                        <a:pt x="457" y="2476"/>
                      </a:moveTo>
                      <a:cubicBezTo>
                        <a:pt x="1511" y="341"/>
                        <a:pt x="4072" y="-598"/>
                        <a:pt x="6151" y="398"/>
                      </a:cubicBezTo>
                      <a:cubicBezTo>
                        <a:pt x="8229" y="1395"/>
                        <a:pt x="9083" y="3957"/>
                        <a:pt x="8029" y="6092"/>
                      </a:cubicBezTo>
                      <a:cubicBezTo>
                        <a:pt x="6976" y="8227"/>
                        <a:pt x="4442" y="9167"/>
                        <a:pt x="2336" y="8170"/>
                      </a:cubicBezTo>
                      <a:cubicBezTo>
                        <a:pt x="229" y="7174"/>
                        <a:pt x="-596" y="4612"/>
                        <a:pt x="457" y="2476"/>
                      </a:cubicBezTo>
                      <a:close/>
                    </a:path>
                  </a:pathLst>
                </a:custGeom>
                <a:grpFill/>
                <a:ln w="2845" cap="flat">
                  <a:no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4D7A1ADE-E242-2A28-55FD-2E794E46B996}"/>
                    </a:ext>
                  </a:extLst>
                </p:cNvPr>
                <p:cNvSpPr/>
                <p:nvPr/>
              </p:nvSpPr>
              <p:spPr>
                <a:xfrm>
                  <a:off x="10143823" y="1968572"/>
                  <a:ext cx="7685" cy="7813"/>
                </a:xfrm>
                <a:custGeom>
                  <a:avLst/>
                  <a:gdLst>
                    <a:gd name="connsiteX0" fmla="*/ 483 w 7685"/>
                    <a:gd name="connsiteY0" fmla="*/ 2085 h 7813"/>
                    <a:gd name="connsiteX1" fmla="*/ 5722 w 7685"/>
                    <a:gd name="connsiteY1" fmla="*/ 462 h 7813"/>
                    <a:gd name="connsiteX2" fmla="*/ 7202 w 7685"/>
                    <a:gd name="connsiteY2" fmla="*/ 5729 h 7813"/>
                    <a:gd name="connsiteX3" fmla="*/ 1964 w 7685"/>
                    <a:gd name="connsiteY3" fmla="*/ 7352 h 7813"/>
                    <a:gd name="connsiteX4" fmla="*/ 483 w 7685"/>
                    <a:gd name="connsiteY4" fmla="*/ 2085 h 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5" h="7813">
                      <a:moveTo>
                        <a:pt x="483" y="2085"/>
                      </a:moveTo>
                      <a:cubicBezTo>
                        <a:pt x="1537" y="177"/>
                        <a:pt x="3871" y="-563"/>
                        <a:pt x="5722" y="462"/>
                      </a:cubicBezTo>
                      <a:cubicBezTo>
                        <a:pt x="7572" y="1487"/>
                        <a:pt x="8227" y="3822"/>
                        <a:pt x="7202" y="5729"/>
                      </a:cubicBezTo>
                      <a:cubicBezTo>
                        <a:pt x="6177" y="7636"/>
                        <a:pt x="3843" y="8376"/>
                        <a:pt x="1964" y="7352"/>
                      </a:cubicBezTo>
                      <a:cubicBezTo>
                        <a:pt x="114" y="6355"/>
                        <a:pt x="-541" y="3992"/>
                        <a:pt x="483" y="2085"/>
                      </a:cubicBezTo>
                      <a:close/>
                    </a:path>
                  </a:pathLst>
                </a:custGeom>
                <a:grpFill/>
                <a:ln w="2845" cap="flat">
                  <a:no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AAB7C95A-B634-3DF6-B21D-59432EDE93D9}"/>
                    </a:ext>
                  </a:extLst>
                </p:cNvPr>
                <p:cNvSpPr/>
                <p:nvPr/>
              </p:nvSpPr>
              <p:spPr>
                <a:xfrm>
                  <a:off x="10090087" y="1938123"/>
                  <a:ext cx="6910" cy="7033"/>
                </a:xfrm>
                <a:custGeom>
                  <a:avLst/>
                  <a:gdLst>
                    <a:gd name="connsiteX0" fmla="*/ 530 w 6910"/>
                    <a:gd name="connsiteY0" fmla="*/ 1731 h 7033"/>
                    <a:gd name="connsiteX1" fmla="*/ 5284 w 6910"/>
                    <a:gd name="connsiteY1" fmla="*/ 479 h 7033"/>
                    <a:gd name="connsiteX2" fmla="*/ 6394 w 6910"/>
                    <a:gd name="connsiteY2" fmla="*/ 5290 h 7033"/>
                    <a:gd name="connsiteX3" fmla="*/ 1640 w 6910"/>
                    <a:gd name="connsiteY3" fmla="*/ 6542 h 7033"/>
                    <a:gd name="connsiteX4" fmla="*/ 530 w 6910"/>
                    <a:gd name="connsiteY4" fmla="*/ 1731 h 7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0" h="7033">
                      <a:moveTo>
                        <a:pt x="530" y="1731"/>
                      </a:moveTo>
                      <a:cubicBezTo>
                        <a:pt x="1526" y="52"/>
                        <a:pt x="3661" y="-489"/>
                        <a:pt x="5284" y="479"/>
                      </a:cubicBezTo>
                      <a:cubicBezTo>
                        <a:pt x="6907" y="1447"/>
                        <a:pt x="7390" y="3610"/>
                        <a:pt x="6394" y="5290"/>
                      </a:cubicBezTo>
                      <a:cubicBezTo>
                        <a:pt x="5398" y="6969"/>
                        <a:pt x="3263" y="7539"/>
                        <a:pt x="1640" y="6542"/>
                      </a:cubicBezTo>
                      <a:cubicBezTo>
                        <a:pt x="17" y="5546"/>
                        <a:pt x="-495" y="3411"/>
                        <a:pt x="530" y="1731"/>
                      </a:cubicBezTo>
                      <a:close/>
                    </a:path>
                  </a:pathLst>
                </a:custGeom>
                <a:grpFill/>
                <a:ln w="2845" cap="flat">
                  <a:noFill/>
                  <a:prstDash val="solid"/>
                  <a:miter/>
                </a:ln>
              </p:spPr>
              <p:txBody>
                <a:bodyPr rtlCol="0" anchor="ctr"/>
                <a:lstStyle/>
                <a:p>
                  <a:endParaRPr lang="en-US"/>
                </a:p>
              </p:txBody>
            </p:sp>
            <p:sp>
              <p:nvSpPr>
                <p:cNvPr id="718" name="Freeform: Shape 717">
                  <a:extLst>
                    <a:ext uri="{FF2B5EF4-FFF2-40B4-BE49-F238E27FC236}">
                      <a16:creationId xmlns:a16="http://schemas.microsoft.com/office/drawing/2014/main" id="{17CCEFF7-FA08-70F0-2F73-39B06080C907}"/>
                    </a:ext>
                  </a:extLst>
                </p:cNvPr>
                <p:cNvSpPr/>
                <p:nvPr/>
              </p:nvSpPr>
              <p:spPr>
                <a:xfrm>
                  <a:off x="10037660" y="1905499"/>
                  <a:ext cx="6160" cy="6194"/>
                </a:xfrm>
                <a:custGeom>
                  <a:avLst/>
                  <a:gdLst>
                    <a:gd name="connsiteX0" fmla="*/ 518 w 6160"/>
                    <a:gd name="connsiteY0" fmla="*/ 1446 h 6194"/>
                    <a:gd name="connsiteX1" fmla="*/ 4788 w 6160"/>
                    <a:gd name="connsiteY1" fmla="*/ 478 h 6194"/>
                    <a:gd name="connsiteX2" fmla="*/ 5642 w 6160"/>
                    <a:gd name="connsiteY2" fmla="*/ 4749 h 6194"/>
                    <a:gd name="connsiteX3" fmla="*/ 1372 w 6160"/>
                    <a:gd name="connsiteY3" fmla="*/ 5716 h 6194"/>
                    <a:gd name="connsiteX4" fmla="*/ 518 w 6160"/>
                    <a:gd name="connsiteY4" fmla="*/ 1446 h 6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0" h="6194">
                      <a:moveTo>
                        <a:pt x="518" y="1446"/>
                      </a:moveTo>
                      <a:cubicBezTo>
                        <a:pt x="1457" y="-6"/>
                        <a:pt x="3393" y="-433"/>
                        <a:pt x="4788" y="478"/>
                      </a:cubicBezTo>
                      <a:cubicBezTo>
                        <a:pt x="6211" y="1389"/>
                        <a:pt x="6582" y="3297"/>
                        <a:pt x="5642" y="4749"/>
                      </a:cubicBezTo>
                      <a:cubicBezTo>
                        <a:pt x="4702" y="6200"/>
                        <a:pt x="2767" y="6627"/>
                        <a:pt x="1372" y="5716"/>
                      </a:cubicBezTo>
                      <a:cubicBezTo>
                        <a:pt x="-52" y="4806"/>
                        <a:pt x="-421" y="2898"/>
                        <a:pt x="518" y="1446"/>
                      </a:cubicBezTo>
                      <a:close/>
                    </a:path>
                  </a:pathLst>
                </a:custGeom>
                <a:grpFill/>
                <a:ln w="2845" cap="flat">
                  <a:no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CD7CB7BD-4053-C582-1095-1CC39B3F3B8D}"/>
                    </a:ext>
                  </a:extLst>
                </p:cNvPr>
                <p:cNvSpPr/>
                <p:nvPr/>
              </p:nvSpPr>
              <p:spPr>
                <a:xfrm>
                  <a:off x="9986723" y="1870621"/>
                  <a:ext cx="5377" cy="5433"/>
                </a:xfrm>
                <a:custGeom>
                  <a:avLst/>
                  <a:gdLst>
                    <a:gd name="connsiteX0" fmla="*/ 525 w 5377"/>
                    <a:gd name="connsiteY0" fmla="*/ 1165 h 5433"/>
                    <a:gd name="connsiteX1" fmla="*/ 4283 w 5377"/>
                    <a:gd name="connsiteY1" fmla="*/ 482 h 5433"/>
                    <a:gd name="connsiteX2" fmla="*/ 4852 w 5377"/>
                    <a:gd name="connsiteY2" fmla="*/ 4268 h 5433"/>
                    <a:gd name="connsiteX3" fmla="*/ 1094 w 5377"/>
                    <a:gd name="connsiteY3" fmla="*/ 4952 h 5433"/>
                    <a:gd name="connsiteX4" fmla="*/ 525 w 5377"/>
                    <a:gd name="connsiteY4" fmla="*/ 1165 h 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7" h="5433">
                      <a:moveTo>
                        <a:pt x="525" y="1165"/>
                      </a:moveTo>
                      <a:cubicBezTo>
                        <a:pt x="1408" y="-59"/>
                        <a:pt x="3087" y="-372"/>
                        <a:pt x="4283" y="482"/>
                      </a:cubicBezTo>
                      <a:cubicBezTo>
                        <a:pt x="5479" y="1336"/>
                        <a:pt x="5735" y="3016"/>
                        <a:pt x="4852" y="4268"/>
                      </a:cubicBezTo>
                      <a:cubicBezTo>
                        <a:pt x="3970" y="5492"/>
                        <a:pt x="2290" y="5806"/>
                        <a:pt x="1094" y="4952"/>
                      </a:cubicBezTo>
                      <a:cubicBezTo>
                        <a:pt x="-101" y="4098"/>
                        <a:pt x="-357" y="2418"/>
                        <a:pt x="525" y="1165"/>
                      </a:cubicBezTo>
                      <a:close/>
                    </a:path>
                  </a:pathLst>
                </a:custGeom>
                <a:grpFill/>
                <a:ln w="2845" cap="flat">
                  <a:no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28E27912-3914-2470-1C22-216A987A30F0}"/>
                    </a:ext>
                  </a:extLst>
                </p:cNvPr>
                <p:cNvSpPr/>
                <p:nvPr/>
              </p:nvSpPr>
              <p:spPr>
                <a:xfrm>
                  <a:off x="9937199" y="1833747"/>
                  <a:ext cx="4586" cy="4680"/>
                </a:xfrm>
                <a:custGeom>
                  <a:avLst/>
                  <a:gdLst>
                    <a:gd name="connsiteX0" fmla="*/ 514 w 4586"/>
                    <a:gd name="connsiteY0" fmla="*/ 917 h 4680"/>
                    <a:gd name="connsiteX1" fmla="*/ 3731 w 4586"/>
                    <a:gd name="connsiteY1" fmla="*/ 490 h 4680"/>
                    <a:gd name="connsiteX2" fmla="*/ 4072 w 4586"/>
                    <a:gd name="connsiteY2" fmla="*/ 3764 h 4680"/>
                    <a:gd name="connsiteX3" fmla="*/ 856 w 4586"/>
                    <a:gd name="connsiteY3" fmla="*/ 4191 h 4680"/>
                    <a:gd name="connsiteX4" fmla="*/ 514 w 4586"/>
                    <a:gd name="connsiteY4" fmla="*/ 917 h 4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6" h="4680">
                      <a:moveTo>
                        <a:pt x="514" y="917"/>
                      </a:moveTo>
                      <a:cubicBezTo>
                        <a:pt x="1311" y="-108"/>
                        <a:pt x="2763" y="-307"/>
                        <a:pt x="3731" y="490"/>
                      </a:cubicBezTo>
                      <a:cubicBezTo>
                        <a:pt x="4728" y="1258"/>
                        <a:pt x="4869" y="2739"/>
                        <a:pt x="4072" y="3764"/>
                      </a:cubicBezTo>
                      <a:cubicBezTo>
                        <a:pt x="3276" y="4789"/>
                        <a:pt x="1824" y="4988"/>
                        <a:pt x="856" y="4191"/>
                      </a:cubicBezTo>
                      <a:cubicBezTo>
                        <a:pt x="-141" y="3394"/>
                        <a:pt x="-283" y="1942"/>
                        <a:pt x="514" y="917"/>
                      </a:cubicBezTo>
                      <a:close/>
                    </a:path>
                  </a:pathLst>
                </a:custGeom>
                <a:grpFill/>
                <a:ln w="2845"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69E55AD3-8E6E-99E1-33DD-D408C4C91D9E}"/>
                    </a:ext>
                  </a:extLst>
                </p:cNvPr>
                <p:cNvSpPr/>
                <p:nvPr/>
              </p:nvSpPr>
              <p:spPr>
                <a:xfrm>
                  <a:off x="9889312" y="1794813"/>
                  <a:ext cx="3824" cy="3834"/>
                </a:xfrm>
                <a:custGeom>
                  <a:avLst/>
                  <a:gdLst>
                    <a:gd name="connsiteX0" fmla="*/ 461 w 3824"/>
                    <a:gd name="connsiteY0" fmla="*/ 708 h 3834"/>
                    <a:gd name="connsiteX1" fmla="*/ 3165 w 3824"/>
                    <a:gd name="connsiteY1" fmla="*/ 423 h 3834"/>
                    <a:gd name="connsiteX2" fmla="*/ 3364 w 3824"/>
                    <a:gd name="connsiteY2" fmla="*/ 3127 h 3834"/>
                    <a:gd name="connsiteX3" fmla="*/ 660 w 3824"/>
                    <a:gd name="connsiteY3" fmla="*/ 3412 h 3834"/>
                    <a:gd name="connsiteX4" fmla="*/ 461 w 3824"/>
                    <a:gd name="connsiteY4" fmla="*/ 708 h 3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4" h="3834">
                      <a:moveTo>
                        <a:pt x="461" y="708"/>
                      </a:moveTo>
                      <a:cubicBezTo>
                        <a:pt x="1144" y="-118"/>
                        <a:pt x="2368" y="-232"/>
                        <a:pt x="3165" y="423"/>
                      </a:cubicBezTo>
                      <a:cubicBezTo>
                        <a:pt x="3962" y="1106"/>
                        <a:pt x="4048" y="2302"/>
                        <a:pt x="3364" y="3127"/>
                      </a:cubicBezTo>
                      <a:cubicBezTo>
                        <a:pt x="2681" y="3953"/>
                        <a:pt x="1457" y="4067"/>
                        <a:pt x="660" y="3412"/>
                      </a:cubicBezTo>
                      <a:cubicBezTo>
                        <a:pt x="-137" y="2729"/>
                        <a:pt x="-223" y="1533"/>
                        <a:pt x="461" y="708"/>
                      </a:cubicBezTo>
                      <a:close/>
                    </a:path>
                  </a:pathLst>
                </a:custGeom>
                <a:grpFill/>
                <a:ln w="2845"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6EE761A8-A74F-8F7F-1975-1EA950D5DC9B}"/>
                    </a:ext>
                  </a:extLst>
                </p:cNvPr>
                <p:cNvSpPr/>
                <p:nvPr/>
              </p:nvSpPr>
              <p:spPr>
                <a:xfrm>
                  <a:off x="9843074" y="1753933"/>
                  <a:ext cx="3039" cy="3064"/>
                </a:xfrm>
                <a:custGeom>
                  <a:avLst/>
                  <a:gdLst>
                    <a:gd name="connsiteX0" fmla="*/ 410 w 3039"/>
                    <a:gd name="connsiteY0" fmla="*/ 508 h 3064"/>
                    <a:gd name="connsiteX1" fmla="*/ 2573 w 3039"/>
                    <a:gd name="connsiteY1" fmla="*/ 394 h 3064"/>
                    <a:gd name="connsiteX2" fmla="*/ 2630 w 3039"/>
                    <a:gd name="connsiteY2" fmla="*/ 2557 h 3064"/>
                    <a:gd name="connsiteX3" fmla="*/ 467 w 3039"/>
                    <a:gd name="connsiteY3" fmla="*/ 2671 h 3064"/>
                    <a:gd name="connsiteX4" fmla="*/ 410 w 3039"/>
                    <a:gd name="connsiteY4" fmla="*/ 508 h 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9" h="3064">
                      <a:moveTo>
                        <a:pt x="410" y="508"/>
                      </a:moveTo>
                      <a:cubicBezTo>
                        <a:pt x="979" y="-119"/>
                        <a:pt x="1947" y="-176"/>
                        <a:pt x="2573" y="394"/>
                      </a:cubicBezTo>
                      <a:cubicBezTo>
                        <a:pt x="3171" y="963"/>
                        <a:pt x="3200" y="1931"/>
                        <a:pt x="2630" y="2557"/>
                      </a:cubicBezTo>
                      <a:cubicBezTo>
                        <a:pt x="2061" y="3184"/>
                        <a:pt x="1093" y="3241"/>
                        <a:pt x="467" y="2671"/>
                      </a:cubicBezTo>
                      <a:cubicBezTo>
                        <a:pt x="-131" y="2102"/>
                        <a:pt x="-160" y="1134"/>
                        <a:pt x="410" y="508"/>
                      </a:cubicBezTo>
                      <a:close/>
                    </a:path>
                  </a:pathLst>
                </a:custGeom>
                <a:grpFill/>
                <a:ln w="2845"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04B8E4F6-F7BB-6CEA-016B-8B721F315CA6}"/>
                    </a:ext>
                  </a:extLst>
                </p:cNvPr>
                <p:cNvSpPr/>
                <p:nvPr/>
              </p:nvSpPr>
              <p:spPr>
                <a:xfrm>
                  <a:off x="9798428" y="1711279"/>
                  <a:ext cx="2284" cy="2256"/>
                </a:xfrm>
                <a:custGeom>
                  <a:avLst/>
                  <a:gdLst>
                    <a:gd name="connsiteX0" fmla="*/ 331 w 2284"/>
                    <a:gd name="connsiteY0" fmla="*/ 345 h 2256"/>
                    <a:gd name="connsiteX1" fmla="*/ 1954 w 2284"/>
                    <a:gd name="connsiteY1" fmla="*/ 317 h 2256"/>
                    <a:gd name="connsiteX2" fmla="*/ 1954 w 2284"/>
                    <a:gd name="connsiteY2" fmla="*/ 1911 h 2256"/>
                    <a:gd name="connsiteX3" fmla="*/ 331 w 2284"/>
                    <a:gd name="connsiteY3" fmla="*/ 1939 h 2256"/>
                    <a:gd name="connsiteX4" fmla="*/ 331 w 2284"/>
                    <a:gd name="connsiteY4" fmla="*/ 345 h 2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4" h="2256">
                      <a:moveTo>
                        <a:pt x="331" y="345"/>
                      </a:moveTo>
                      <a:cubicBezTo>
                        <a:pt x="787" y="-110"/>
                        <a:pt x="1498" y="-110"/>
                        <a:pt x="1954" y="317"/>
                      </a:cubicBezTo>
                      <a:cubicBezTo>
                        <a:pt x="2409" y="744"/>
                        <a:pt x="2381" y="1456"/>
                        <a:pt x="1954" y="1911"/>
                      </a:cubicBezTo>
                      <a:cubicBezTo>
                        <a:pt x="1527" y="2367"/>
                        <a:pt x="787" y="2367"/>
                        <a:pt x="331" y="1939"/>
                      </a:cubicBezTo>
                      <a:cubicBezTo>
                        <a:pt x="-125" y="1513"/>
                        <a:pt x="-96" y="801"/>
                        <a:pt x="331" y="345"/>
                      </a:cubicBezTo>
                      <a:close/>
                    </a:path>
                  </a:pathLst>
                </a:custGeom>
                <a:grpFill/>
                <a:ln w="2845" cap="flat">
                  <a:noFill/>
                  <a:prstDash val="solid"/>
                  <a:miter/>
                </a:ln>
              </p:spPr>
              <p:txBody>
                <a:bodyPr rtlCol="0" anchor="ctr"/>
                <a:lstStyle/>
                <a:p>
                  <a:endParaRPr lang="en-US"/>
                </a:p>
              </p:txBody>
            </p:sp>
          </p:grpSp>
          <p:grpSp>
            <p:nvGrpSpPr>
              <p:cNvPr id="7" name="Graphic 9">
                <a:extLst>
                  <a:ext uri="{FF2B5EF4-FFF2-40B4-BE49-F238E27FC236}">
                    <a16:creationId xmlns:a16="http://schemas.microsoft.com/office/drawing/2014/main" id="{7D8386E6-ECDE-AC48-B6A8-2CE00CB38180}"/>
                  </a:ext>
                </a:extLst>
              </p:cNvPr>
              <p:cNvGrpSpPr/>
              <p:nvPr/>
            </p:nvGrpSpPr>
            <p:grpSpPr>
              <a:xfrm>
                <a:off x="9755459" y="1497983"/>
                <a:ext cx="2445675" cy="727436"/>
                <a:chOff x="9755459" y="1497983"/>
                <a:chExt cx="2445675" cy="727436"/>
              </a:xfrm>
              <a:grpFill/>
            </p:grpSpPr>
            <p:sp>
              <p:nvSpPr>
                <p:cNvPr id="634" name="Freeform: Shape 633">
                  <a:extLst>
                    <a:ext uri="{FF2B5EF4-FFF2-40B4-BE49-F238E27FC236}">
                      <a16:creationId xmlns:a16="http://schemas.microsoft.com/office/drawing/2014/main" id="{F42EC54C-97F9-17F0-A5EF-1550DAC98828}"/>
                    </a:ext>
                  </a:extLst>
                </p:cNvPr>
                <p:cNvSpPr/>
                <p:nvPr/>
              </p:nvSpPr>
              <p:spPr>
                <a:xfrm>
                  <a:off x="12163584" y="1497983"/>
                  <a:ext cx="37551" cy="37007"/>
                </a:xfrm>
                <a:custGeom>
                  <a:avLst/>
                  <a:gdLst>
                    <a:gd name="connsiteX0" fmla="*/ 8431 w 37551"/>
                    <a:gd name="connsiteY0" fmla="*/ 33608 h 37007"/>
                    <a:gd name="connsiteX1" fmla="*/ 3022 w 37551"/>
                    <a:gd name="connsiteY1" fmla="*/ 7901 h 37007"/>
                    <a:gd name="connsiteX2" fmla="*/ 14808 w 37551"/>
                    <a:gd name="connsiteY2" fmla="*/ 328 h 37007"/>
                    <a:gd name="connsiteX3" fmla="*/ 28871 w 37551"/>
                    <a:gd name="connsiteY3" fmla="*/ 3147 h 37007"/>
                    <a:gd name="connsiteX4" fmla="*/ 37127 w 37551"/>
                    <a:gd name="connsiteY4" fmla="*/ 15018 h 37007"/>
                    <a:gd name="connsiteX5" fmla="*/ 34423 w 37551"/>
                    <a:gd name="connsiteY5" fmla="*/ 28967 h 37007"/>
                    <a:gd name="connsiteX6" fmla="*/ 8431 w 37551"/>
                    <a:gd name="connsiteY6" fmla="*/ 33636 h 3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51" h="37007">
                      <a:moveTo>
                        <a:pt x="8431" y="33608"/>
                      </a:moveTo>
                      <a:cubicBezTo>
                        <a:pt x="-166" y="27686"/>
                        <a:pt x="-2586" y="16157"/>
                        <a:pt x="3022" y="7901"/>
                      </a:cubicBezTo>
                      <a:cubicBezTo>
                        <a:pt x="5812" y="3745"/>
                        <a:pt x="10168" y="1211"/>
                        <a:pt x="14808" y="328"/>
                      </a:cubicBezTo>
                      <a:cubicBezTo>
                        <a:pt x="19449" y="-554"/>
                        <a:pt x="24515" y="328"/>
                        <a:pt x="28871" y="3147"/>
                      </a:cubicBezTo>
                      <a:cubicBezTo>
                        <a:pt x="33227" y="5993"/>
                        <a:pt x="36074" y="10321"/>
                        <a:pt x="37127" y="15018"/>
                      </a:cubicBezTo>
                      <a:cubicBezTo>
                        <a:pt x="38180" y="19715"/>
                        <a:pt x="37270" y="24697"/>
                        <a:pt x="34423" y="28967"/>
                      </a:cubicBezTo>
                      <a:cubicBezTo>
                        <a:pt x="28644" y="37479"/>
                        <a:pt x="17000" y="39558"/>
                        <a:pt x="8431" y="33636"/>
                      </a:cubicBezTo>
                      <a:close/>
                    </a:path>
                  </a:pathLst>
                </a:custGeom>
                <a:grpFill/>
                <a:ln w="2845" cap="flat">
                  <a:no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A4FA8B7B-C301-DF91-F19E-8697E805882C}"/>
                    </a:ext>
                  </a:extLst>
                </p:cNvPr>
                <p:cNvSpPr/>
                <p:nvPr/>
              </p:nvSpPr>
              <p:spPr>
                <a:xfrm>
                  <a:off x="12126884" y="1551353"/>
                  <a:ext cx="36588" cy="36284"/>
                </a:xfrm>
                <a:custGeom>
                  <a:avLst/>
                  <a:gdLst>
                    <a:gd name="connsiteX0" fmla="*/ 7552 w 36588"/>
                    <a:gd name="connsiteY0" fmla="*/ 32506 h 36284"/>
                    <a:gd name="connsiteX1" fmla="*/ 236 w 36588"/>
                    <a:gd name="connsiteY1" fmla="*/ 20492 h 36284"/>
                    <a:gd name="connsiteX2" fmla="*/ 464 w 36588"/>
                    <a:gd name="connsiteY2" fmla="*/ 13631 h 36284"/>
                    <a:gd name="connsiteX3" fmla="*/ 3396 w 36588"/>
                    <a:gd name="connsiteY3" fmla="*/ 7226 h 36284"/>
                    <a:gd name="connsiteX4" fmla="*/ 28761 w 36588"/>
                    <a:gd name="connsiteY4" fmla="*/ 3553 h 36284"/>
                    <a:gd name="connsiteX5" fmla="*/ 33231 w 36588"/>
                    <a:gd name="connsiteY5" fmla="*/ 29061 h 36284"/>
                    <a:gd name="connsiteX6" fmla="*/ 27850 w 36588"/>
                    <a:gd name="connsiteY6" fmla="*/ 33872 h 36284"/>
                    <a:gd name="connsiteX7" fmla="*/ 21189 w 36588"/>
                    <a:gd name="connsiteY7" fmla="*/ 36121 h 36284"/>
                    <a:gd name="connsiteX8" fmla="*/ 7524 w 36588"/>
                    <a:gd name="connsiteY8" fmla="*/ 32506 h 3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88" h="36284">
                      <a:moveTo>
                        <a:pt x="7552" y="32506"/>
                      </a:moveTo>
                      <a:cubicBezTo>
                        <a:pt x="3482" y="29431"/>
                        <a:pt x="976" y="25075"/>
                        <a:pt x="236" y="20492"/>
                      </a:cubicBezTo>
                      <a:cubicBezTo>
                        <a:pt x="-134" y="18215"/>
                        <a:pt x="-77" y="15880"/>
                        <a:pt x="464" y="13631"/>
                      </a:cubicBezTo>
                      <a:cubicBezTo>
                        <a:pt x="1005" y="11382"/>
                        <a:pt x="2001" y="9219"/>
                        <a:pt x="3396" y="7226"/>
                      </a:cubicBezTo>
                      <a:cubicBezTo>
                        <a:pt x="9090" y="-717"/>
                        <a:pt x="20449" y="-2368"/>
                        <a:pt x="28761" y="3553"/>
                      </a:cubicBezTo>
                      <a:cubicBezTo>
                        <a:pt x="37074" y="9475"/>
                        <a:pt x="39095" y="20891"/>
                        <a:pt x="33231" y="29061"/>
                      </a:cubicBezTo>
                      <a:cubicBezTo>
                        <a:pt x="31779" y="31111"/>
                        <a:pt x="29928" y="32705"/>
                        <a:pt x="27850" y="33872"/>
                      </a:cubicBezTo>
                      <a:cubicBezTo>
                        <a:pt x="25800" y="35039"/>
                        <a:pt x="23523" y="35808"/>
                        <a:pt x="21189" y="36121"/>
                      </a:cubicBezTo>
                      <a:cubicBezTo>
                        <a:pt x="16520" y="36747"/>
                        <a:pt x="11623" y="35580"/>
                        <a:pt x="7524" y="32506"/>
                      </a:cubicBezTo>
                      <a:close/>
                    </a:path>
                  </a:pathLst>
                </a:custGeom>
                <a:grpFill/>
                <a:ln w="2845" cap="flat">
                  <a:no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90D03A84-9C0D-23B2-A848-F4FBD74D33FD}"/>
                    </a:ext>
                  </a:extLst>
                </p:cNvPr>
                <p:cNvSpPr/>
                <p:nvPr/>
              </p:nvSpPr>
              <p:spPr>
                <a:xfrm>
                  <a:off x="12087984" y="1603164"/>
                  <a:ext cx="35723" cy="35553"/>
                </a:xfrm>
                <a:custGeom>
                  <a:avLst/>
                  <a:gdLst>
                    <a:gd name="connsiteX0" fmla="*/ 6881 w 35723"/>
                    <a:gd name="connsiteY0" fmla="*/ 31453 h 35553"/>
                    <a:gd name="connsiteX1" fmla="*/ 3665 w 35723"/>
                    <a:gd name="connsiteY1" fmla="*/ 6430 h 35553"/>
                    <a:gd name="connsiteX2" fmla="*/ 28717 w 35723"/>
                    <a:gd name="connsiteY2" fmla="*/ 3953 h 35553"/>
                    <a:gd name="connsiteX3" fmla="*/ 31934 w 35723"/>
                    <a:gd name="connsiteY3" fmla="*/ 28977 h 35553"/>
                    <a:gd name="connsiteX4" fmla="*/ 6881 w 35723"/>
                    <a:gd name="connsiteY4" fmla="*/ 31453 h 35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23" h="35553">
                      <a:moveTo>
                        <a:pt x="6881" y="31453"/>
                      </a:moveTo>
                      <a:cubicBezTo>
                        <a:pt x="-833" y="25133"/>
                        <a:pt x="-2285" y="13917"/>
                        <a:pt x="3665" y="6430"/>
                      </a:cubicBezTo>
                      <a:cubicBezTo>
                        <a:pt x="9615" y="-1057"/>
                        <a:pt x="20831" y="-2168"/>
                        <a:pt x="28717" y="3953"/>
                      </a:cubicBezTo>
                      <a:cubicBezTo>
                        <a:pt x="36603" y="10074"/>
                        <a:pt x="38055" y="21262"/>
                        <a:pt x="31934" y="28977"/>
                      </a:cubicBezTo>
                      <a:cubicBezTo>
                        <a:pt x="25813" y="36663"/>
                        <a:pt x="14597" y="37773"/>
                        <a:pt x="6881" y="31453"/>
                      </a:cubicBezTo>
                      <a:close/>
                    </a:path>
                  </a:pathLst>
                </a:custGeom>
                <a:grpFill/>
                <a:ln w="2845" cap="flat">
                  <a:no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AA0E4027-A2C8-F73E-C3FD-AEB6A52CD70E}"/>
                    </a:ext>
                  </a:extLst>
                </p:cNvPr>
                <p:cNvSpPr/>
                <p:nvPr/>
              </p:nvSpPr>
              <p:spPr>
                <a:xfrm>
                  <a:off x="12046955" y="1653399"/>
                  <a:ext cx="34946" cy="34677"/>
                </a:xfrm>
                <a:custGeom>
                  <a:avLst/>
                  <a:gdLst>
                    <a:gd name="connsiteX0" fmla="*/ 6120 w 34946"/>
                    <a:gd name="connsiteY0" fmla="*/ 30213 h 34677"/>
                    <a:gd name="connsiteX1" fmla="*/ 4099 w 34946"/>
                    <a:gd name="connsiteY1" fmla="*/ 5758 h 34677"/>
                    <a:gd name="connsiteX2" fmla="*/ 9507 w 34946"/>
                    <a:gd name="connsiteY2" fmla="*/ 1716 h 34677"/>
                    <a:gd name="connsiteX3" fmla="*/ 15856 w 34946"/>
                    <a:gd name="connsiteY3" fmla="*/ 36 h 34677"/>
                    <a:gd name="connsiteX4" fmla="*/ 28582 w 34946"/>
                    <a:gd name="connsiteY4" fmla="*/ 4278 h 34677"/>
                    <a:gd name="connsiteX5" fmla="*/ 34873 w 34946"/>
                    <a:gd name="connsiteY5" fmla="*/ 16235 h 34677"/>
                    <a:gd name="connsiteX6" fmla="*/ 34218 w 34946"/>
                    <a:gd name="connsiteY6" fmla="*/ 22896 h 34677"/>
                    <a:gd name="connsiteX7" fmla="*/ 30802 w 34946"/>
                    <a:gd name="connsiteY7" fmla="*/ 28874 h 34677"/>
                    <a:gd name="connsiteX8" fmla="*/ 6120 w 34946"/>
                    <a:gd name="connsiteY8" fmla="*/ 30184 h 3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46" h="34677">
                      <a:moveTo>
                        <a:pt x="6120" y="30213"/>
                      </a:moveTo>
                      <a:cubicBezTo>
                        <a:pt x="-1168" y="23722"/>
                        <a:pt x="-2079" y="12790"/>
                        <a:pt x="4099" y="5758"/>
                      </a:cubicBezTo>
                      <a:cubicBezTo>
                        <a:pt x="5636" y="3993"/>
                        <a:pt x="7486" y="2655"/>
                        <a:pt x="9507" y="1716"/>
                      </a:cubicBezTo>
                      <a:cubicBezTo>
                        <a:pt x="11501" y="748"/>
                        <a:pt x="13664" y="178"/>
                        <a:pt x="15856" y="36"/>
                      </a:cubicBezTo>
                      <a:cubicBezTo>
                        <a:pt x="20268" y="-248"/>
                        <a:pt x="24852" y="1146"/>
                        <a:pt x="28582" y="4278"/>
                      </a:cubicBezTo>
                      <a:cubicBezTo>
                        <a:pt x="32310" y="7438"/>
                        <a:pt x="34446" y="11765"/>
                        <a:pt x="34873" y="16235"/>
                      </a:cubicBezTo>
                      <a:cubicBezTo>
                        <a:pt x="35073" y="18455"/>
                        <a:pt x="34873" y="20761"/>
                        <a:pt x="34218" y="22896"/>
                      </a:cubicBezTo>
                      <a:cubicBezTo>
                        <a:pt x="33535" y="25031"/>
                        <a:pt x="32396" y="27081"/>
                        <a:pt x="30802" y="28874"/>
                      </a:cubicBezTo>
                      <a:cubicBezTo>
                        <a:pt x="24453" y="36077"/>
                        <a:pt x="13408" y="36646"/>
                        <a:pt x="6120" y="30184"/>
                      </a:cubicBezTo>
                      <a:close/>
                    </a:path>
                  </a:pathLst>
                </a:custGeom>
                <a:grpFill/>
                <a:ln w="2845" cap="flat">
                  <a:no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6F7E5A42-8D59-F20D-9AD1-615E211D2B5F}"/>
                    </a:ext>
                  </a:extLst>
                </p:cNvPr>
                <p:cNvSpPr/>
                <p:nvPr/>
              </p:nvSpPr>
              <p:spPr>
                <a:xfrm>
                  <a:off x="12004032" y="1701821"/>
                  <a:ext cx="33982" cy="34052"/>
                </a:xfrm>
                <a:custGeom>
                  <a:avLst/>
                  <a:gdLst>
                    <a:gd name="connsiteX0" fmla="*/ 5429 w 33982"/>
                    <a:gd name="connsiteY0" fmla="*/ 29134 h 34052"/>
                    <a:gd name="connsiteX1" fmla="*/ 4376 w 33982"/>
                    <a:gd name="connsiteY1" fmla="*/ 5163 h 34052"/>
                    <a:gd name="connsiteX2" fmla="*/ 28346 w 33982"/>
                    <a:gd name="connsiteY2" fmla="*/ 4708 h 34052"/>
                    <a:gd name="connsiteX3" fmla="*/ 29542 w 33982"/>
                    <a:gd name="connsiteY3" fmla="*/ 28820 h 34052"/>
                    <a:gd name="connsiteX4" fmla="*/ 5429 w 33982"/>
                    <a:gd name="connsiteY4" fmla="*/ 29162 h 34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82" h="34052">
                      <a:moveTo>
                        <a:pt x="5429" y="29134"/>
                      </a:moveTo>
                      <a:cubicBezTo>
                        <a:pt x="-1460" y="22500"/>
                        <a:pt x="-1773" y="11910"/>
                        <a:pt x="4376" y="5163"/>
                      </a:cubicBezTo>
                      <a:cubicBezTo>
                        <a:pt x="10582" y="-1527"/>
                        <a:pt x="21315" y="-1755"/>
                        <a:pt x="28346" y="4708"/>
                      </a:cubicBezTo>
                      <a:cubicBezTo>
                        <a:pt x="35378" y="11142"/>
                        <a:pt x="35891" y="21931"/>
                        <a:pt x="29542" y="28820"/>
                      </a:cubicBezTo>
                      <a:cubicBezTo>
                        <a:pt x="23222" y="35738"/>
                        <a:pt x="12290" y="35738"/>
                        <a:pt x="5429" y="29162"/>
                      </a:cubicBezTo>
                      <a:close/>
                    </a:path>
                  </a:pathLst>
                </a:custGeom>
                <a:grpFill/>
                <a:ln w="2845" cap="flat">
                  <a:no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4665C8D5-FA8A-E064-B30C-6F7BF88348DE}"/>
                    </a:ext>
                  </a:extLst>
                </p:cNvPr>
                <p:cNvSpPr/>
                <p:nvPr/>
              </p:nvSpPr>
              <p:spPr>
                <a:xfrm>
                  <a:off x="11959122" y="1748584"/>
                  <a:ext cx="33237" cy="33162"/>
                </a:xfrm>
                <a:custGeom>
                  <a:avLst/>
                  <a:gdLst>
                    <a:gd name="connsiteX0" fmla="*/ 4847 w 33237"/>
                    <a:gd name="connsiteY0" fmla="*/ 27919 h 33162"/>
                    <a:gd name="connsiteX1" fmla="*/ 4762 w 33237"/>
                    <a:gd name="connsiteY1" fmla="*/ 4490 h 33162"/>
                    <a:gd name="connsiteX2" fmla="*/ 28248 w 33237"/>
                    <a:gd name="connsiteY2" fmla="*/ 5088 h 33162"/>
                    <a:gd name="connsiteX3" fmla="*/ 28362 w 33237"/>
                    <a:gd name="connsiteY3" fmla="*/ 28546 h 33162"/>
                    <a:gd name="connsiteX4" fmla="*/ 4847 w 33237"/>
                    <a:gd name="connsiteY4" fmla="*/ 27948 h 33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37" h="33162">
                      <a:moveTo>
                        <a:pt x="4847" y="27919"/>
                      </a:moveTo>
                      <a:cubicBezTo>
                        <a:pt x="-1587" y="21201"/>
                        <a:pt x="-1616" y="10696"/>
                        <a:pt x="4762" y="4490"/>
                      </a:cubicBezTo>
                      <a:cubicBezTo>
                        <a:pt x="11139" y="-1745"/>
                        <a:pt x="21700" y="-1432"/>
                        <a:pt x="28248" y="5088"/>
                      </a:cubicBezTo>
                      <a:cubicBezTo>
                        <a:pt x="34881" y="11692"/>
                        <a:pt x="34881" y="22169"/>
                        <a:pt x="28362" y="28546"/>
                      </a:cubicBezTo>
                      <a:cubicBezTo>
                        <a:pt x="21814" y="34922"/>
                        <a:pt x="11281" y="34666"/>
                        <a:pt x="4847" y="27948"/>
                      </a:cubicBezTo>
                      <a:close/>
                    </a:path>
                  </a:pathLst>
                </a:custGeom>
                <a:grpFill/>
                <a:ln w="2845" cap="flat">
                  <a:no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385989A4-CE46-D0D0-DD07-F6EC00606668}"/>
                    </a:ext>
                  </a:extLst>
                </p:cNvPr>
                <p:cNvSpPr/>
                <p:nvPr/>
              </p:nvSpPr>
              <p:spPr>
                <a:xfrm>
                  <a:off x="11912423" y="1793322"/>
                  <a:ext cx="32326" cy="32459"/>
                </a:xfrm>
                <a:custGeom>
                  <a:avLst/>
                  <a:gdLst>
                    <a:gd name="connsiteX0" fmla="*/ 4231 w 32326"/>
                    <a:gd name="connsiteY0" fmla="*/ 26824 h 32459"/>
                    <a:gd name="connsiteX1" fmla="*/ 5171 w 32326"/>
                    <a:gd name="connsiteY1" fmla="*/ 4078 h 32459"/>
                    <a:gd name="connsiteX2" fmla="*/ 27889 w 32326"/>
                    <a:gd name="connsiteY2" fmla="*/ 5416 h 32459"/>
                    <a:gd name="connsiteX3" fmla="*/ 27206 w 32326"/>
                    <a:gd name="connsiteY3" fmla="*/ 28446 h 32459"/>
                    <a:gd name="connsiteX4" fmla="*/ 4231 w 32326"/>
                    <a:gd name="connsiteY4" fmla="*/ 26824 h 32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6" h="32459">
                      <a:moveTo>
                        <a:pt x="4231" y="26824"/>
                      </a:moveTo>
                      <a:cubicBezTo>
                        <a:pt x="-1776" y="20020"/>
                        <a:pt x="-1320" y="9857"/>
                        <a:pt x="5171" y="4078"/>
                      </a:cubicBezTo>
                      <a:cubicBezTo>
                        <a:pt x="11548" y="-1844"/>
                        <a:pt x="21739" y="-1246"/>
                        <a:pt x="27889" y="5416"/>
                      </a:cubicBezTo>
                      <a:cubicBezTo>
                        <a:pt x="34066" y="12077"/>
                        <a:pt x="33753" y="22383"/>
                        <a:pt x="27206" y="28446"/>
                      </a:cubicBezTo>
                      <a:cubicBezTo>
                        <a:pt x="20544" y="34396"/>
                        <a:pt x="10238" y="33628"/>
                        <a:pt x="4231" y="26824"/>
                      </a:cubicBezTo>
                      <a:close/>
                    </a:path>
                  </a:pathLst>
                </a:custGeom>
                <a:grpFill/>
                <a:ln w="2845" cap="flat">
                  <a:no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DE91203C-A55F-C834-6F5C-BD85DA3D7AB3}"/>
                    </a:ext>
                  </a:extLst>
                </p:cNvPr>
                <p:cNvSpPr/>
                <p:nvPr/>
              </p:nvSpPr>
              <p:spPr>
                <a:xfrm>
                  <a:off x="11863947" y="1836186"/>
                  <a:ext cx="31458" cy="31697"/>
                </a:xfrm>
                <a:custGeom>
                  <a:avLst/>
                  <a:gdLst>
                    <a:gd name="connsiteX0" fmla="*/ 3743 w 31458"/>
                    <a:gd name="connsiteY0" fmla="*/ 25779 h 31697"/>
                    <a:gd name="connsiteX1" fmla="*/ 5422 w 31458"/>
                    <a:gd name="connsiteY1" fmla="*/ 3488 h 31697"/>
                    <a:gd name="connsiteX2" fmla="*/ 27599 w 31458"/>
                    <a:gd name="connsiteY2" fmla="*/ 5823 h 31697"/>
                    <a:gd name="connsiteX3" fmla="*/ 25920 w 31458"/>
                    <a:gd name="connsiteY3" fmla="*/ 28114 h 31697"/>
                    <a:gd name="connsiteX4" fmla="*/ 3743 w 31458"/>
                    <a:gd name="connsiteY4" fmla="*/ 25779 h 31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58" h="31697">
                      <a:moveTo>
                        <a:pt x="3743" y="25779"/>
                      </a:moveTo>
                      <a:cubicBezTo>
                        <a:pt x="-1837" y="18918"/>
                        <a:pt x="-1097" y="8926"/>
                        <a:pt x="5422" y="3488"/>
                      </a:cubicBezTo>
                      <a:cubicBezTo>
                        <a:pt x="11941" y="-1949"/>
                        <a:pt x="21877" y="-924"/>
                        <a:pt x="27599" y="5823"/>
                      </a:cubicBezTo>
                      <a:cubicBezTo>
                        <a:pt x="33349" y="12542"/>
                        <a:pt x="32581" y="22534"/>
                        <a:pt x="25920" y="28114"/>
                      </a:cubicBezTo>
                      <a:cubicBezTo>
                        <a:pt x="19258" y="33693"/>
                        <a:pt x="9322" y="32640"/>
                        <a:pt x="3743" y="25779"/>
                      </a:cubicBezTo>
                      <a:close/>
                    </a:path>
                  </a:pathLst>
                </a:custGeom>
                <a:grpFill/>
                <a:ln w="2845" cap="flat">
                  <a:no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DAE1B089-7847-431C-F388-7DF0C2BE4EEB}"/>
                    </a:ext>
                  </a:extLst>
                </p:cNvPr>
                <p:cNvSpPr/>
                <p:nvPr/>
              </p:nvSpPr>
              <p:spPr>
                <a:xfrm>
                  <a:off x="11813735" y="1877057"/>
                  <a:ext cx="30699" cy="30823"/>
                </a:xfrm>
                <a:custGeom>
                  <a:avLst/>
                  <a:gdLst>
                    <a:gd name="connsiteX0" fmla="*/ 3224 w 30699"/>
                    <a:gd name="connsiteY0" fmla="*/ 24508 h 30823"/>
                    <a:gd name="connsiteX1" fmla="*/ 5815 w 30699"/>
                    <a:gd name="connsiteY1" fmla="*/ 2986 h 30823"/>
                    <a:gd name="connsiteX2" fmla="*/ 27308 w 30699"/>
                    <a:gd name="connsiteY2" fmla="*/ 6117 h 30823"/>
                    <a:gd name="connsiteX3" fmla="*/ 24803 w 30699"/>
                    <a:gd name="connsiteY3" fmla="*/ 27782 h 30823"/>
                    <a:gd name="connsiteX4" fmla="*/ 3224 w 30699"/>
                    <a:gd name="connsiteY4" fmla="*/ 24508 h 3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9" h="30823">
                      <a:moveTo>
                        <a:pt x="3224" y="24508"/>
                      </a:moveTo>
                      <a:cubicBezTo>
                        <a:pt x="-1929" y="17618"/>
                        <a:pt x="-790" y="7968"/>
                        <a:pt x="5815" y="2986"/>
                      </a:cubicBezTo>
                      <a:cubicBezTo>
                        <a:pt x="12476" y="-1939"/>
                        <a:pt x="21957" y="-687"/>
                        <a:pt x="27308" y="6117"/>
                      </a:cubicBezTo>
                      <a:cubicBezTo>
                        <a:pt x="32632" y="12893"/>
                        <a:pt x="31607" y="22743"/>
                        <a:pt x="24803" y="27782"/>
                      </a:cubicBezTo>
                      <a:cubicBezTo>
                        <a:pt x="18056" y="32877"/>
                        <a:pt x="8377" y="31426"/>
                        <a:pt x="3224" y="24508"/>
                      </a:cubicBezTo>
                      <a:close/>
                    </a:path>
                  </a:pathLst>
                </a:custGeom>
                <a:grpFill/>
                <a:ln w="2845" cap="flat">
                  <a:no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4B4523C6-77B8-66E9-F822-095BA5B94228}"/>
                    </a:ext>
                  </a:extLst>
                </p:cNvPr>
                <p:cNvSpPr/>
                <p:nvPr/>
              </p:nvSpPr>
              <p:spPr>
                <a:xfrm>
                  <a:off x="11761978" y="1915718"/>
                  <a:ext cx="29754" cy="30175"/>
                </a:xfrm>
                <a:custGeom>
                  <a:avLst/>
                  <a:gdLst>
                    <a:gd name="connsiteX0" fmla="*/ 2742 w 29754"/>
                    <a:gd name="connsiteY0" fmla="*/ 23481 h 30175"/>
                    <a:gd name="connsiteX1" fmla="*/ 208 w 29754"/>
                    <a:gd name="connsiteY1" fmla="*/ 12236 h 30175"/>
                    <a:gd name="connsiteX2" fmla="*/ 2201 w 29754"/>
                    <a:gd name="connsiteY2" fmla="*/ 6941 h 30175"/>
                    <a:gd name="connsiteX3" fmla="*/ 6130 w 29754"/>
                    <a:gd name="connsiteY3" fmla="*/ 2643 h 30175"/>
                    <a:gd name="connsiteX4" fmla="*/ 26854 w 29754"/>
                    <a:gd name="connsiteY4" fmla="*/ 6486 h 30175"/>
                    <a:gd name="connsiteX5" fmla="*/ 23609 w 29754"/>
                    <a:gd name="connsiteY5" fmla="*/ 27496 h 30175"/>
                    <a:gd name="connsiteX6" fmla="*/ 18200 w 29754"/>
                    <a:gd name="connsiteY6" fmla="*/ 29887 h 30175"/>
                    <a:gd name="connsiteX7" fmla="*/ 12450 w 29754"/>
                    <a:gd name="connsiteY7" fmla="*/ 29887 h 30175"/>
                    <a:gd name="connsiteX8" fmla="*/ 2742 w 29754"/>
                    <a:gd name="connsiteY8" fmla="*/ 23481 h 30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54" h="30175">
                      <a:moveTo>
                        <a:pt x="2742" y="23481"/>
                      </a:moveTo>
                      <a:cubicBezTo>
                        <a:pt x="351" y="20037"/>
                        <a:pt x="-418" y="15966"/>
                        <a:pt x="208" y="12236"/>
                      </a:cubicBezTo>
                      <a:cubicBezTo>
                        <a:pt x="521" y="10358"/>
                        <a:pt x="1205" y="8564"/>
                        <a:pt x="2201" y="6941"/>
                      </a:cubicBezTo>
                      <a:cubicBezTo>
                        <a:pt x="3198" y="5290"/>
                        <a:pt x="4507" y="3838"/>
                        <a:pt x="6130" y="2643"/>
                      </a:cubicBezTo>
                      <a:cubicBezTo>
                        <a:pt x="12677" y="-2054"/>
                        <a:pt x="21958" y="-318"/>
                        <a:pt x="26854" y="6486"/>
                      </a:cubicBezTo>
                      <a:cubicBezTo>
                        <a:pt x="31751" y="13290"/>
                        <a:pt x="30299" y="22713"/>
                        <a:pt x="23609" y="27496"/>
                      </a:cubicBezTo>
                      <a:cubicBezTo>
                        <a:pt x="21929" y="28691"/>
                        <a:pt x="20108" y="29488"/>
                        <a:pt x="18200" y="29887"/>
                      </a:cubicBezTo>
                      <a:cubicBezTo>
                        <a:pt x="16293" y="30285"/>
                        <a:pt x="14328" y="30257"/>
                        <a:pt x="12450" y="29887"/>
                      </a:cubicBezTo>
                      <a:cubicBezTo>
                        <a:pt x="8663" y="29147"/>
                        <a:pt x="5133" y="26926"/>
                        <a:pt x="2742" y="23481"/>
                      </a:cubicBezTo>
                      <a:close/>
                    </a:path>
                  </a:pathLst>
                </a:custGeom>
                <a:grpFill/>
                <a:ln w="2845" cap="flat">
                  <a:no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8D25311B-E8E5-B999-CCE1-3EFD6B0D6283}"/>
                    </a:ext>
                  </a:extLst>
                </p:cNvPr>
                <p:cNvSpPr/>
                <p:nvPr/>
              </p:nvSpPr>
              <p:spPr>
                <a:xfrm>
                  <a:off x="11708639" y="1952267"/>
                  <a:ext cx="28970" cy="29301"/>
                </a:xfrm>
                <a:custGeom>
                  <a:avLst/>
                  <a:gdLst>
                    <a:gd name="connsiteX0" fmla="*/ 2361 w 28970"/>
                    <a:gd name="connsiteY0" fmla="*/ 22376 h 29301"/>
                    <a:gd name="connsiteX1" fmla="*/ 6432 w 28970"/>
                    <a:gd name="connsiteY1" fmla="*/ 2192 h 29301"/>
                    <a:gd name="connsiteX2" fmla="*/ 26502 w 28970"/>
                    <a:gd name="connsiteY2" fmla="*/ 6860 h 29301"/>
                    <a:gd name="connsiteX3" fmla="*/ 22431 w 28970"/>
                    <a:gd name="connsiteY3" fmla="*/ 27044 h 29301"/>
                    <a:gd name="connsiteX4" fmla="*/ 2361 w 28970"/>
                    <a:gd name="connsiteY4" fmla="*/ 22376 h 29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70" h="29301">
                      <a:moveTo>
                        <a:pt x="2361" y="22376"/>
                      </a:moveTo>
                      <a:cubicBezTo>
                        <a:pt x="-1995" y="15458"/>
                        <a:pt x="-144" y="6405"/>
                        <a:pt x="6432" y="2192"/>
                      </a:cubicBezTo>
                      <a:cubicBezTo>
                        <a:pt x="13037" y="-2050"/>
                        <a:pt x="22004" y="56"/>
                        <a:pt x="26502" y="6860"/>
                      </a:cubicBezTo>
                      <a:cubicBezTo>
                        <a:pt x="31000" y="13664"/>
                        <a:pt x="29178" y="22717"/>
                        <a:pt x="22431" y="27044"/>
                      </a:cubicBezTo>
                      <a:cubicBezTo>
                        <a:pt x="15684" y="31372"/>
                        <a:pt x="6688" y="29293"/>
                        <a:pt x="2361" y="22376"/>
                      </a:cubicBezTo>
                      <a:close/>
                    </a:path>
                  </a:pathLst>
                </a:custGeom>
                <a:grpFill/>
                <a:ln w="2845" cap="flat">
                  <a:no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2E11A5E9-A002-C6ED-C63B-A21A842BACA3}"/>
                    </a:ext>
                  </a:extLst>
                </p:cNvPr>
                <p:cNvSpPr/>
                <p:nvPr/>
              </p:nvSpPr>
              <p:spPr>
                <a:xfrm>
                  <a:off x="11653841" y="1986600"/>
                  <a:ext cx="28134" cy="28453"/>
                </a:xfrm>
                <a:custGeom>
                  <a:avLst/>
                  <a:gdLst>
                    <a:gd name="connsiteX0" fmla="*/ 1959 w 28134"/>
                    <a:gd name="connsiteY0" fmla="*/ 21179 h 28453"/>
                    <a:gd name="connsiteX1" fmla="*/ 6799 w 28134"/>
                    <a:gd name="connsiteY1" fmla="*/ 1821 h 28453"/>
                    <a:gd name="connsiteX2" fmla="*/ 12037 w 28134"/>
                    <a:gd name="connsiteY2" fmla="*/ 113 h 28453"/>
                    <a:gd name="connsiteX3" fmla="*/ 17361 w 28134"/>
                    <a:gd name="connsiteY3" fmla="*/ 483 h 28453"/>
                    <a:gd name="connsiteX4" fmla="*/ 26044 w 28134"/>
                    <a:gd name="connsiteY4" fmla="*/ 7088 h 28453"/>
                    <a:gd name="connsiteX5" fmla="*/ 27752 w 28134"/>
                    <a:gd name="connsiteY5" fmla="*/ 17934 h 28453"/>
                    <a:gd name="connsiteX6" fmla="*/ 25502 w 28134"/>
                    <a:gd name="connsiteY6" fmla="*/ 22916 h 28453"/>
                    <a:gd name="connsiteX7" fmla="*/ 21318 w 28134"/>
                    <a:gd name="connsiteY7" fmla="*/ 26617 h 28453"/>
                    <a:gd name="connsiteX8" fmla="*/ 1959 w 28134"/>
                    <a:gd name="connsiteY8" fmla="*/ 21151 h 28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34" h="28453">
                      <a:moveTo>
                        <a:pt x="1959" y="21179"/>
                      </a:moveTo>
                      <a:cubicBezTo>
                        <a:pt x="-1969" y="14290"/>
                        <a:pt x="194" y="5636"/>
                        <a:pt x="6799" y="1821"/>
                      </a:cubicBezTo>
                      <a:cubicBezTo>
                        <a:pt x="8450" y="882"/>
                        <a:pt x="10244" y="312"/>
                        <a:pt x="12037" y="113"/>
                      </a:cubicBezTo>
                      <a:cubicBezTo>
                        <a:pt x="13831" y="-115"/>
                        <a:pt x="15624" y="-1"/>
                        <a:pt x="17361" y="483"/>
                      </a:cubicBezTo>
                      <a:cubicBezTo>
                        <a:pt x="20834" y="1422"/>
                        <a:pt x="24022" y="3700"/>
                        <a:pt x="26044" y="7088"/>
                      </a:cubicBezTo>
                      <a:cubicBezTo>
                        <a:pt x="28093" y="10504"/>
                        <a:pt x="28577" y="14404"/>
                        <a:pt x="27752" y="17934"/>
                      </a:cubicBezTo>
                      <a:cubicBezTo>
                        <a:pt x="27325" y="19699"/>
                        <a:pt x="26585" y="21407"/>
                        <a:pt x="25502" y="22916"/>
                      </a:cubicBezTo>
                      <a:cubicBezTo>
                        <a:pt x="24421" y="24368"/>
                        <a:pt x="22998" y="25649"/>
                        <a:pt x="21318" y="26617"/>
                      </a:cubicBezTo>
                      <a:cubicBezTo>
                        <a:pt x="14571" y="30488"/>
                        <a:pt x="5888" y="28040"/>
                        <a:pt x="1959" y="21151"/>
                      </a:cubicBezTo>
                      <a:close/>
                    </a:path>
                  </a:pathLst>
                </a:custGeom>
                <a:grpFill/>
                <a:ln w="2845" cap="flat">
                  <a:no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59410093-D843-09A9-F016-92D7095FDCF8}"/>
                    </a:ext>
                  </a:extLst>
                </p:cNvPr>
                <p:cNvSpPr/>
                <p:nvPr/>
              </p:nvSpPr>
              <p:spPr>
                <a:xfrm>
                  <a:off x="11597725" y="2018535"/>
                  <a:ext cx="27271" cy="27825"/>
                </a:xfrm>
                <a:custGeom>
                  <a:avLst/>
                  <a:gdLst>
                    <a:gd name="connsiteX0" fmla="*/ 1623 w 27271"/>
                    <a:gd name="connsiteY0" fmla="*/ 20217 h 27825"/>
                    <a:gd name="connsiteX1" fmla="*/ 7060 w 27271"/>
                    <a:gd name="connsiteY1" fmla="*/ 1571 h 27825"/>
                    <a:gd name="connsiteX2" fmla="*/ 25536 w 27271"/>
                    <a:gd name="connsiteY2" fmla="*/ 7435 h 27825"/>
                    <a:gd name="connsiteX3" fmla="*/ 20185 w 27271"/>
                    <a:gd name="connsiteY3" fmla="*/ 26224 h 27825"/>
                    <a:gd name="connsiteX4" fmla="*/ 1652 w 27271"/>
                    <a:gd name="connsiteY4" fmla="*/ 20217 h 2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1" h="27825">
                      <a:moveTo>
                        <a:pt x="1623" y="20217"/>
                      </a:moveTo>
                      <a:cubicBezTo>
                        <a:pt x="-1935" y="13357"/>
                        <a:pt x="570" y="5158"/>
                        <a:pt x="7060" y="1571"/>
                      </a:cubicBezTo>
                      <a:cubicBezTo>
                        <a:pt x="13580" y="-1959"/>
                        <a:pt x="21835" y="660"/>
                        <a:pt x="25536" y="7435"/>
                      </a:cubicBezTo>
                      <a:cubicBezTo>
                        <a:pt x="29237" y="14211"/>
                        <a:pt x="26817" y="22609"/>
                        <a:pt x="20185" y="26224"/>
                      </a:cubicBezTo>
                      <a:cubicBezTo>
                        <a:pt x="13551" y="29868"/>
                        <a:pt x="5182" y="27050"/>
                        <a:pt x="1652" y="20217"/>
                      </a:cubicBezTo>
                      <a:close/>
                    </a:path>
                  </a:pathLst>
                </a:custGeom>
                <a:grpFill/>
                <a:ln w="2845" cap="flat">
                  <a:no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C1715DE9-1796-1E9A-1140-6655B7686EA7}"/>
                    </a:ext>
                  </a:extLst>
                </p:cNvPr>
                <p:cNvSpPr/>
                <p:nvPr/>
              </p:nvSpPr>
              <p:spPr>
                <a:xfrm>
                  <a:off x="11540316" y="2048134"/>
                  <a:ext cx="26483" cy="26980"/>
                </a:xfrm>
                <a:custGeom>
                  <a:avLst/>
                  <a:gdLst>
                    <a:gd name="connsiteX0" fmla="*/ 1327 w 26483"/>
                    <a:gd name="connsiteY0" fmla="*/ 19144 h 26980"/>
                    <a:gd name="connsiteX1" fmla="*/ 7333 w 26483"/>
                    <a:gd name="connsiteY1" fmla="*/ 1238 h 26980"/>
                    <a:gd name="connsiteX2" fmla="*/ 25069 w 26483"/>
                    <a:gd name="connsiteY2" fmla="*/ 7786 h 26980"/>
                    <a:gd name="connsiteX3" fmla="*/ 19062 w 26483"/>
                    <a:gd name="connsiteY3" fmla="*/ 25692 h 26980"/>
                    <a:gd name="connsiteX4" fmla="*/ 1327 w 26483"/>
                    <a:gd name="connsiteY4" fmla="*/ 19144 h 26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83" h="26980">
                      <a:moveTo>
                        <a:pt x="1327" y="19144"/>
                      </a:moveTo>
                      <a:cubicBezTo>
                        <a:pt x="-1834" y="12369"/>
                        <a:pt x="842" y="4341"/>
                        <a:pt x="7333" y="1238"/>
                      </a:cubicBezTo>
                      <a:cubicBezTo>
                        <a:pt x="13824" y="-1865"/>
                        <a:pt x="21767" y="1067"/>
                        <a:pt x="25069" y="7786"/>
                      </a:cubicBezTo>
                      <a:cubicBezTo>
                        <a:pt x="28372" y="14504"/>
                        <a:pt x="25696" y="22504"/>
                        <a:pt x="19062" y="25692"/>
                      </a:cubicBezTo>
                      <a:cubicBezTo>
                        <a:pt x="12429" y="28881"/>
                        <a:pt x="4515" y="25948"/>
                        <a:pt x="1327" y="19144"/>
                      </a:cubicBezTo>
                      <a:close/>
                    </a:path>
                  </a:pathLst>
                </a:custGeom>
                <a:grpFill/>
                <a:ln w="2845" cap="flat">
                  <a:no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47456342-018F-4BA2-D824-4C01621C7697}"/>
                    </a:ext>
                  </a:extLst>
                </p:cNvPr>
                <p:cNvSpPr/>
                <p:nvPr/>
              </p:nvSpPr>
              <p:spPr>
                <a:xfrm>
                  <a:off x="11481743" y="2075395"/>
                  <a:ext cx="25651" cy="26099"/>
                </a:xfrm>
                <a:custGeom>
                  <a:avLst/>
                  <a:gdLst>
                    <a:gd name="connsiteX0" fmla="*/ 1055 w 25651"/>
                    <a:gd name="connsiteY0" fmla="*/ 17988 h 26099"/>
                    <a:gd name="connsiteX1" fmla="*/ 7631 w 25651"/>
                    <a:gd name="connsiteY1" fmla="*/ 964 h 26099"/>
                    <a:gd name="connsiteX2" fmla="*/ 24513 w 25651"/>
                    <a:gd name="connsiteY2" fmla="*/ 7939 h 26099"/>
                    <a:gd name="connsiteX3" fmla="*/ 17994 w 25651"/>
                    <a:gd name="connsiteY3" fmla="*/ 25105 h 26099"/>
                    <a:gd name="connsiteX4" fmla="*/ 1055 w 25651"/>
                    <a:gd name="connsiteY4" fmla="*/ 17960 h 2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51" h="26099">
                      <a:moveTo>
                        <a:pt x="1055" y="17988"/>
                      </a:moveTo>
                      <a:cubicBezTo>
                        <a:pt x="-1735" y="11298"/>
                        <a:pt x="1197" y="3669"/>
                        <a:pt x="7631" y="964"/>
                      </a:cubicBezTo>
                      <a:cubicBezTo>
                        <a:pt x="14094" y="-1683"/>
                        <a:pt x="21581" y="1277"/>
                        <a:pt x="24513" y="7939"/>
                      </a:cubicBezTo>
                      <a:cubicBezTo>
                        <a:pt x="27416" y="14544"/>
                        <a:pt x="24598" y="22401"/>
                        <a:pt x="17994" y="25105"/>
                      </a:cubicBezTo>
                      <a:cubicBezTo>
                        <a:pt x="11446" y="27867"/>
                        <a:pt x="3845" y="24678"/>
                        <a:pt x="1055" y="17960"/>
                      </a:cubicBezTo>
                      <a:close/>
                    </a:path>
                  </a:pathLst>
                </a:custGeom>
                <a:grpFill/>
                <a:ln w="2845" cap="flat">
                  <a:no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1A8AC3F4-9EB4-257A-60E9-01B69D461E2A}"/>
                    </a:ext>
                  </a:extLst>
                </p:cNvPr>
                <p:cNvSpPr/>
                <p:nvPr/>
              </p:nvSpPr>
              <p:spPr>
                <a:xfrm>
                  <a:off x="11422161" y="2100080"/>
                  <a:ext cx="24811" cy="25457"/>
                </a:xfrm>
                <a:custGeom>
                  <a:avLst/>
                  <a:gdLst>
                    <a:gd name="connsiteX0" fmla="*/ 826 w 24811"/>
                    <a:gd name="connsiteY0" fmla="*/ 17075 h 25457"/>
                    <a:gd name="connsiteX1" fmla="*/ 7857 w 24811"/>
                    <a:gd name="connsiteY1" fmla="*/ 819 h 25457"/>
                    <a:gd name="connsiteX2" fmla="*/ 23913 w 24811"/>
                    <a:gd name="connsiteY2" fmla="*/ 8221 h 25457"/>
                    <a:gd name="connsiteX3" fmla="*/ 16939 w 24811"/>
                    <a:gd name="connsiteY3" fmla="*/ 24619 h 25457"/>
                    <a:gd name="connsiteX4" fmla="*/ 826 w 24811"/>
                    <a:gd name="connsiteY4" fmla="*/ 17075 h 25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11" h="25457">
                      <a:moveTo>
                        <a:pt x="826" y="17075"/>
                      </a:moveTo>
                      <a:cubicBezTo>
                        <a:pt x="-1623" y="10470"/>
                        <a:pt x="1565" y="3353"/>
                        <a:pt x="7857" y="819"/>
                      </a:cubicBezTo>
                      <a:cubicBezTo>
                        <a:pt x="14149" y="-1657"/>
                        <a:pt x="21323" y="1673"/>
                        <a:pt x="23913" y="8221"/>
                      </a:cubicBezTo>
                      <a:cubicBezTo>
                        <a:pt x="26475" y="14769"/>
                        <a:pt x="23372" y="22114"/>
                        <a:pt x="16939" y="24619"/>
                      </a:cubicBezTo>
                      <a:cubicBezTo>
                        <a:pt x="10533" y="27181"/>
                        <a:pt x="3274" y="23651"/>
                        <a:pt x="826" y="17075"/>
                      </a:cubicBezTo>
                      <a:close/>
                    </a:path>
                  </a:pathLst>
                </a:custGeom>
                <a:grpFill/>
                <a:ln w="2845" cap="flat">
                  <a:no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1AB8FE5B-AA7F-C68F-F71E-C74889D7A552}"/>
                    </a:ext>
                  </a:extLst>
                </p:cNvPr>
                <p:cNvSpPr/>
                <p:nvPr/>
              </p:nvSpPr>
              <p:spPr>
                <a:xfrm>
                  <a:off x="11361575" y="2122309"/>
                  <a:ext cx="24009" cy="24563"/>
                </a:xfrm>
                <a:custGeom>
                  <a:avLst/>
                  <a:gdLst>
                    <a:gd name="connsiteX0" fmla="*/ 632 w 24009"/>
                    <a:gd name="connsiteY0" fmla="*/ 16083 h 24563"/>
                    <a:gd name="connsiteX1" fmla="*/ 8062 w 24009"/>
                    <a:gd name="connsiteY1" fmla="*/ 596 h 24563"/>
                    <a:gd name="connsiteX2" fmla="*/ 23321 w 24009"/>
                    <a:gd name="connsiteY2" fmla="*/ 8453 h 24563"/>
                    <a:gd name="connsiteX3" fmla="*/ 15891 w 24009"/>
                    <a:gd name="connsiteY3" fmla="*/ 23940 h 24563"/>
                    <a:gd name="connsiteX4" fmla="*/ 632 w 24009"/>
                    <a:gd name="connsiteY4" fmla="*/ 16083 h 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9" h="24563">
                      <a:moveTo>
                        <a:pt x="632" y="16083"/>
                      </a:moveTo>
                      <a:cubicBezTo>
                        <a:pt x="-1474" y="9621"/>
                        <a:pt x="1856" y="2674"/>
                        <a:pt x="8062" y="596"/>
                      </a:cubicBezTo>
                      <a:cubicBezTo>
                        <a:pt x="14269" y="-1482"/>
                        <a:pt x="21101" y="2048"/>
                        <a:pt x="23321" y="8453"/>
                      </a:cubicBezTo>
                      <a:cubicBezTo>
                        <a:pt x="25542" y="14887"/>
                        <a:pt x="22211" y="21805"/>
                        <a:pt x="15891" y="23940"/>
                      </a:cubicBezTo>
                      <a:cubicBezTo>
                        <a:pt x="9571" y="26075"/>
                        <a:pt x="2739" y="22545"/>
                        <a:pt x="632" y="16083"/>
                      </a:cubicBezTo>
                      <a:close/>
                    </a:path>
                  </a:pathLst>
                </a:custGeom>
                <a:grpFill/>
                <a:ln w="2845" cap="flat">
                  <a:no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CB12CFDF-814F-72B3-394A-2F429295655F}"/>
                    </a:ext>
                  </a:extLst>
                </p:cNvPr>
                <p:cNvSpPr/>
                <p:nvPr/>
              </p:nvSpPr>
              <p:spPr>
                <a:xfrm>
                  <a:off x="11300142" y="2142071"/>
                  <a:ext cx="23203" cy="23717"/>
                </a:xfrm>
                <a:custGeom>
                  <a:avLst/>
                  <a:gdLst>
                    <a:gd name="connsiteX0" fmla="*/ 459 w 23203"/>
                    <a:gd name="connsiteY0" fmla="*/ 14995 h 23717"/>
                    <a:gd name="connsiteX1" fmla="*/ 8260 w 23203"/>
                    <a:gd name="connsiteY1" fmla="*/ 420 h 23717"/>
                    <a:gd name="connsiteX2" fmla="*/ 17057 w 23203"/>
                    <a:gd name="connsiteY2" fmla="*/ 1558 h 23717"/>
                    <a:gd name="connsiteX3" fmla="*/ 22693 w 23203"/>
                    <a:gd name="connsiteY3" fmla="*/ 8647 h 23717"/>
                    <a:gd name="connsiteX4" fmla="*/ 21839 w 23203"/>
                    <a:gd name="connsiteY4" fmla="*/ 17700 h 23717"/>
                    <a:gd name="connsiteX5" fmla="*/ 14893 w 23203"/>
                    <a:gd name="connsiteY5" fmla="*/ 23280 h 23717"/>
                    <a:gd name="connsiteX6" fmla="*/ 459 w 23203"/>
                    <a:gd name="connsiteY6" fmla="*/ 14995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3" h="23717">
                      <a:moveTo>
                        <a:pt x="459" y="14995"/>
                      </a:moveTo>
                      <a:cubicBezTo>
                        <a:pt x="-1305" y="8675"/>
                        <a:pt x="2168" y="2128"/>
                        <a:pt x="8260" y="420"/>
                      </a:cubicBezTo>
                      <a:cubicBezTo>
                        <a:pt x="11306" y="-434"/>
                        <a:pt x="14438" y="50"/>
                        <a:pt x="17057" y="1558"/>
                      </a:cubicBezTo>
                      <a:cubicBezTo>
                        <a:pt x="19675" y="3039"/>
                        <a:pt x="21754" y="5487"/>
                        <a:pt x="22693" y="8647"/>
                      </a:cubicBezTo>
                      <a:cubicBezTo>
                        <a:pt x="23633" y="11779"/>
                        <a:pt x="23234" y="15052"/>
                        <a:pt x="21839" y="17700"/>
                      </a:cubicBezTo>
                      <a:cubicBezTo>
                        <a:pt x="20416" y="20347"/>
                        <a:pt x="17996" y="22397"/>
                        <a:pt x="14893" y="23280"/>
                      </a:cubicBezTo>
                      <a:cubicBezTo>
                        <a:pt x="8687" y="25045"/>
                        <a:pt x="2225" y="21315"/>
                        <a:pt x="459" y="14995"/>
                      </a:cubicBezTo>
                      <a:close/>
                    </a:path>
                  </a:pathLst>
                </a:custGeom>
                <a:grpFill/>
                <a:ln w="2845" cap="flat">
                  <a:no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6E19FDE6-8083-7A34-08FF-ED2D92A5A037}"/>
                    </a:ext>
                  </a:extLst>
                </p:cNvPr>
                <p:cNvSpPr/>
                <p:nvPr/>
              </p:nvSpPr>
              <p:spPr>
                <a:xfrm>
                  <a:off x="11237984" y="2159237"/>
                  <a:ext cx="22359" cy="23017"/>
                </a:xfrm>
                <a:custGeom>
                  <a:avLst/>
                  <a:gdLst>
                    <a:gd name="connsiteX0" fmla="*/ 330 w 22359"/>
                    <a:gd name="connsiteY0" fmla="*/ 14056 h 23017"/>
                    <a:gd name="connsiteX1" fmla="*/ 1610 w 22359"/>
                    <a:gd name="connsiteY1" fmla="*/ 5431 h 23017"/>
                    <a:gd name="connsiteX2" fmla="*/ 8443 w 22359"/>
                    <a:gd name="connsiteY2" fmla="*/ 335 h 23017"/>
                    <a:gd name="connsiteX3" fmla="*/ 21994 w 22359"/>
                    <a:gd name="connsiteY3" fmla="*/ 8733 h 23017"/>
                    <a:gd name="connsiteX4" fmla="*/ 13937 w 22359"/>
                    <a:gd name="connsiteY4" fmla="*/ 22682 h 23017"/>
                    <a:gd name="connsiteX5" fmla="*/ 5425 w 22359"/>
                    <a:gd name="connsiteY5" fmla="*/ 21259 h 23017"/>
                    <a:gd name="connsiteX6" fmla="*/ 330 w 22359"/>
                    <a:gd name="connsiteY6" fmla="*/ 14085 h 2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59" h="23017">
                      <a:moveTo>
                        <a:pt x="330" y="14056"/>
                      </a:moveTo>
                      <a:cubicBezTo>
                        <a:pt x="-411" y="10982"/>
                        <a:pt x="130" y="7907"/>
                        <a:pt x="1610" y="5431"/>
                      </a:cubicBezTo>
                      <a:cubicBezTo>
                        <a:pt x="3091" y="2925"/>
                        <a:pt x="5482" y="1132"/>
                        <a:pt x="8443" y="335"/>
                      </a:cubicBezTo>
                      <a:cubicBezTo>
                        <a:pt x="14364" y="-1174"/>
                        <a:pt x="20428" y="2555"/>
                        <a:pt x="21994" y="8733"/>
                      </a:cubicBezTo>
                      <a:cubicBezTo>
                        <a:pt x="23559" y="14882"/>
                        <a:pt x="19944" y="21117"/>
                        <a:pt x="13937" y="22682"/>
                      </a:cubicBezTo>
                      <a:cubicBezTo>
                        <a:pt x="10948" y="23479"/>
                        <a:pt x="7873" y="22796"/>
                        <a:pt x="5425" y="21259"/>
                      </a:cubicBezTo>
                      <a:cubicBezTo>
                        <a:pt x="2948" y="19693"/>
                        <a:pt x="1070" y="17188"/>
                        <a:pt x="330" y="14085"/>
                      </a:cubicBezTo>
                      <a:close/>
                    </a:path>
                  </a:pathLst>
                </a:custGeom>
                <a:grpFill/>
                <a:ln w="2845" cap="flat">
                  <a:no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9A747406-7091-1F30-7144-1B814018B88D}"/>
                    </a:ext>
                  </a:extLst>
                </p:cNvPr>
                <p:cNvSpPr/>
                <p:nvPr/>
              </p:nvSpPr>
              <p:spPr>
                <a:xfrm>
                  <a:off x="11175185" y="2173733"/>
                  <a:ext cx="21522" cy="22161"/>
                </a:xfrm>
                <a:custGeom>
                  <a:avLst/>
                  <a:gdLst>
                    <a:gd name="connsiteX0" fmla="*/ 214 w 21522"/>
                    <a:gd name="connsiteY0" fmla="*/ 13254 h 22161"/>
                    <a:gd name="connsiteX1" fmla="*/ 8555 w 21522"/>
                    <a:gd name="connsiteY1" fmla="*/ 216 h 22161"/>
                    <a:gd name="connsiteX2" fmla="*/ 21281 w 21522"/>
                    <a:gd name="connsiteY2" fmla="*/ 8898 h 22161"/>
                    <a:gd name="connsiteX3" fmla="*/ 12940 w 21522"/>
                    <a:gd name="connsiteY3" fmla="*/ 21937 h 22161"/>
                    <a:gd name="connsiteX4" fmla="*/ 214 w 21522"/>
                    <a:gd name="connsiteY4" fmla="*/ 13254 h 2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2" h="22161">
                      <a:moveTo>
                        <a:pt x="214" y="13254"/>
                      </a:moveTo>
                      <a:cubicBezTo>
                        <a:pt x="-953" y="7247"/>
                        <a:pt x="2776" y="1411"/>
                        <a:pt x="8555" y="216"/>
                      </a:cubicBezTo>
                      <a:cubicBezTo>
                        <a:pt x="14335" y="-980"/>
                        <a:pt x="20028" y="2920"/>
                        <a:pt x="21281" y="8898"/>
                      </a:cubicBezTo>
                      <a:cubicBezTo>
                        <a:pt x="22533" y="14877"/>
                        <a:pt x="18804" y="20713"/>
                        <a:pt x="12940" y="21937"/>
                      </a:cubicBezTo>
                      <a:cubicBezTo>
                        <a:pt x="7075" y="23161"/>
                        <a:pt x="1381" y="19261"/>
                        <a:pt x="214" y="13254"/>
                      </a:cubicBezTo>
                      <a:close/>
                    </a:path>
                  </a:pathLst>
                </a:custGeom>
                <a:grpFill/>
                <a:ln w="2845" cap="flat">
                  <a:no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A09547E4-A7FD-A1CE-74EC-EA41EC6BBA83}"/>
                    </a:ext>
                  </a:extLst>
                </p:cNvPr>
                <p:cNvSpPr/>
                <p:nvPr/>
              </p:nvSpPr>
              <p:spPr>
                <a:xfrm>
                  <a:off x="11111845" y="2185727"/>
                  <a:ext cx="20745" cy="21310"/>
                </a:xfrm>
                <a:custGeom>
                  <a:avLst/>
                  <a:gdLst>
                    <a:gd name="connsiteX0" fmla="*/ 127 w 20745"/>
                    <a:gd name="connsiteY0" fmla="*/ 12249 h 21310"/>
                    <a:gd name="connsiteX1" fmla="*/ 8667 w 20745"/>
                    <a:gd name="connsiteY1" fmla="*/ 122 h 21310"/>
                    <a:gd name="connsiteX2" fmla="*/ 20595 w 20745"/>
                    <a:gd name="connsiteY2" fmla="*/ 9061 h 21310"/>
                    <a:gd name="connsiteX3" fmla="*/ 12055 w 20745"/>
                    <a:gd name="connsiteY3" fmla="*/ 21188 h 21310"/>
                    <a:gd name="connsiteX4" fmla="*/ 127 w 20745"/>
                    <a:gd name="connsiteY4" fmla="*/ 1224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45" h="21310">
                      <a:moveTo>
                        <a:pt x="127" y="12249"/>
                      </a:moveTo>
                      <a:cubicBezTo>
                        <a:pt x="-756" y="6413"/>
                        <a:pt x="3059" y="976"/>
                        <a:pt x="8667" y="122"/>
                      </a:cubicBezTo>
                      <a:cubicBezTo>
                        <a:pt x="14276" y="-761"/>
                        <a:pt x="19599" y="3253"/>
                        <a:pt x="20595" y="9061"/>
                      </a:cubicBezTo>
                      <a:cubicBezTo>
                        <a:pt x="21563" y="14868"/>
                        <a:pt x="17749" y="20306"/>
                        <a:pt x="12055" y="21188"/>
                      </a:cubicBezTo>
                      <a:cubicBezTo>
                        <a:pt x="6361" y="22071"/>
                        <a:pt x="1009" y="18085"/>
                        <a:pt x="127" y="12249"/>
                      </a:cubicBezTo>
                      <a:close/>
                    </a:path>
                  </a:pathLst>
                </a:custGeom>
                <a:grpFill/>
                <a:ln w="2845" cap="flat">
                  <a:no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E0DD2510-CD23-CEF0-A832-CBD0C61204E5}"/>
                    </a:ext>
                  </a:extLst>
                </p:cNvPr>
                <p:cNvSpPr/>
                <p:nvPr/>
              </p:nvSpPr>
              <p:spPr>
                <a:xfrm>
                  <a:off x="11048108" y="2195177"/>
                  <a:ext cx="19907" cy="20507"/>
                </a:xfrm>
                <a:custGeom>
                  <a:avLst/>
                  <a:gdLst>
                    <a:gd name="connsiteX0" fmla="*/ 66 w 19907"/>
                    <a:gd name="connsiteY0" fmla="*/ 11311 h 20507"/>
                    <a:gd name="connsiteX1" fmla="*/ 8749 w 19907"/>
                    <a:gd name="connsiteY1" fmla="*/ 66 h 20507"/>
                    <a:gd name="connsiteX2" fmla="*/ 19823 w 19907"/>
                    <a:gd name="connsiteY2" fmla="*/ 9005 h 20507"/>
                    <a:gd name="connsiteX3" fmla="*/ 11141 w 19907"/>
                    <a:gd name="connsiteY3" fmla="*/ 20449 h 20507"/>
                    <a:gd name="connsiteX4" fmla="*/ 38 w 19907"/>
                    <a:gd name="connsiteY4" fmla="*/ 1133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7" h="20507">
                      <a:moveTo>
                        <a:pt x="66" y="11311"/>
                      </a:moveTo>
                      <a:cubicBezTo>
                        <a:pt x="-560" y="5674"/>
                        <a:pt x="3340" y="635"/>
                        <a:pt x="8749" y="66"/>
                      </a:cubicBezTo>
                      <a:cubicBezTo>
                        <a:pt x="14158" y="-560"/>
                        <a:pt x="19111" y="3340"/>
                        <a:pt x="19823" y="9005"/>
                      </a:cubicBezTo>
                      <a:cubicBezTo>
                        <a:pt x="20535" y="14613"/>
                        <a:pt x="16663" y="19823"/>
                        <a:pt x="11141" y="20449"/>
                      </a:cubicBezTo>
                      <a:cubicBezTo>
                        <a:pt x="5617" y="21047"/>
                        <a:pt x="664" y="16948"/>
                        <a:pt x="38" y="11339"/>
                      </a:cubicBezTo>
                      <a:close/>
                    </a:path>
                  </a:pathLst>
                </a:custGeom>
                <a:grpFill/>
                <a:ln w="2845" cap="flat">
                  <a:no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FBFB6D0B-66E7-D45B-4B2E-448973FF5E62}"/>
                    </a:ext>
                  </a:extLst>
                </p:cNvPr>
                <p:cNvSpPr/>
                <p:nvPr/>
              </p:nvSpPr>
              <p:spPr>
                <a:xfrm>
                  <a:off x="10984039" y="2201816"/>
                  <a:ext cx="19105" cy="19705"/>
                </a:xfrm>
                <a:custGeom>
                  <a:avLst/>
                  <a:gdLst>
                    <a:gd name="connsiteX0" fmla="*/ 24 w 19105"/>
                    <a:gd name="connsiteY0" fmla="*/ 10621 h 19705"/>
                    <a:gd name="connsiteX1" fmla="*/ 8793 w 19105"/>
                    <a:gd name="connsiteY1" fmla="*/ 31 h 19705"/>
                    <a:gd name="connsiteX2" fmla="*/ 19069 w 19105"/>
                    <a:gd name="connsiteY2" fmla="*/ 9056 h 19705"/>
                    <a:gd name="connsiteX3" fmla="*/ 10301 w 19105"/>
                    <a:gd name="connsiteY3" fmla="*/ 19674 h 19705"/>
                    <a:gd name="connsiteX4" fmla="*/ 24 w 19105"/>
                    <a:gd name="connsiteY4" fmla="*/ 10650 h 1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5" h="19705">
                      <a:moveTo>
                        <a:pt x="24" y="10621"/>
                      </a:moveTo>
                      <a:cubicBezTo>
                        <a:pt x="-346" y="5212"/>
                        <a:pt x="3583" y="458"/>
                        <a:pt x="8793" y="31"/>
                      </a:cubicBezTo>
                      <a:cubicBezTo>
                        <a:pt x="14002" y="-396"/>
                        <a:pt x="18614" y="3618"/>
                        <a:pt x="19069" y="9056"/>
                      </a:cubicBezTo>
                      <a:cubicBezTo>
                        <a:pt x="19525" y="14465"/>
                        <a:pt x="15596" y="19219"/>
                        <a:pt x="10301" y="19674"/>
                      </a:cubicBezTo>
                      <a:cubicBezTo>
                        <a:pt x="5006" y="20101"/>
                        <a:pt x="395" y="16087"/>
                        <a:pt x="24" y="10650"/>
                      </a:cubicBezTo>
                      <a:close/>
                    </a:path>
                  </a:pathLst>
                </a:custGeom>
                <a:grpFill/>
                <a:ln w="2845" cap="flat">
                  <a:no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27AC2340-DB47-3C22-DB43-585030DB09C6}"/>
                    </a:ext>
                  </a:extLst>
                </p:cNvPr>
                <p:cNvSpPr/>
                <p:nvPr/>
              </p:nvSpPr>
              <p:spPr>
                <a:xfrm>
                  <a:off x="10919750" y="2205856"/>
                  <a:ext cx="18346" cy="18886"/>
                </a:xfrm>
                <a:custGeom>
                  <a:avLst/>
                  <a:gdLst>
                    <a:gd name="connsiteX0" fmla="*/ 4 w 18346"/>
                    <a:gd name="connsiteY0" fmla="*/ 9770 h 18886"/>
                    <a:gd name="connsiteX1" fmla="*/ 8828 w 18346"/>
                    <a:gd name="connsiteY1" fmla="*/ 5 h 18886"/>
                    <a:gd name="connsiteX2" fmla="*/ 18337 w 18346"/>
                    <a:gd name="connsiteY2" fmla="*/ 9115 h 18886"/>
                    <a:gd name="connsiteX3" fmla="*/ 9512 w 18346"/>
                    <a:gd name="connsiteY3" fmla="*/ 18880 h 18886"/>
                    <a:gd name="connsiteX4" fmla="*/ 4 w 18346"/>
                    <a:gd name="connsiteY4" fmla="*/ 977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46" h="18886">
                      <a:moveTo>
                        <a:pt x="4" y="9770"/>
                      </a:moveTo>
                      <a:cubicBezTo>
                        <a:pt x="-139" y="4560"/>
                        <a:pt x="3790" y="204"/>
                        <a:pt x="8828" y="5"/>
                      </a:cubicBezTo>
                      <a:cubicBezTo>
                        <a:pt x="13839" y="-166"/>
                        <a:pt x="18109" y="3905"/>
                        <a:pt x="18337" y="9115"/>
                      </a:cubicBezTo>
                      <a:cubicBezTo>
                        <a:pt x="18565" y="14325"/>
                        <a:pt x="14608" y="18680"/>
                        <a:pt x="9512" y="18880"/>
                      </a:cubicBezTo>
                      <a:cubicBezTo>
                        <a:pt x="4416" y="19079"/>
                        <a:pt x="174" y="14980"/>
                        <a:pt x="4" y="9770"/>
                      </a:cubicBezTo>
                      <a:close/>
                    </a:path>
                  </a:pathLst>
                </a:custGeom>
                <a:grpFill/>
                <a:ln w="2845" cap="flat">
                  <a:no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D9374BA5-2A5F-9513-67D5-0B9AB86DA9EB}"/>
                    </a:ext>
                  </a:extLst>
                </p:cNvPr>
                <p:cNvSpPr/>
                <p:nvPr/>
              </p:nvSpPr>
              <p:spPr>
                <a:xfrm>
                  <a:off x="10855386" y="2207370"/>
                  <a:ext cx="17508" cy="18049"/>
                </a:xfrm>
                <a:custGeom>
                  <a:avLst/>
                  <a:gdLst>
                    <a:gd name="connsiteX0" fmla="*/ 1 w 17508"/>
                    <a:gd name="connsiteY0" fmla="*/ 8911 h 18049"/>
                    <a:gd name="connsiteX1" fmla="*/ 8798 w 17508"/>
                    <a:gd name="connsiteY1" fmla="*/ 1 h 18049"/>
                    <a:gd name="connsiteX2" fmla="*/ 14946 w 17508"/>
                    <a:gd name="connsiteY2" fmla="*/ 2705 h 18049"/>
                    <a:gd name="connsiteX3" fmla="*/ 17508 w 17508"/>
                    <a:gd name="connsiteY3" fmla="*/ 9082 h 18049"/>
                    <a:gd name="connsiteX4" fmla="*/ 14946 w 17508"/>
                    <a:gd name="connsiteY4" fmla="*/ 15487 h 18049"/>
                    <a:gd name="connsiteX5" fmla="*/ 8712 w 17508"/>
                    <a:gd name="connsiteY5" fmla="*/ 18049 h 18049"/>
                    <a:gd name="connsiteX6" fmla="*/ 1 w 17508"/>
                    <a:gd name="connsiteY6" fmla="*/ 8911 h 1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08" h="18049">
                      <a:moveTo>
                        <a:pt x="1" y="8911"/>
                      </a:moveTo>
                      <a:cubicBezTo>
                        <a:pt x="58" y="3929"/>
                        <a:pt x="3986" y="-56"/>
                        <a:pt x="8798" y="1"/>
                      </a:cubicBezTo>
                      <a:cubicBezTo>
                        <a:pt x="11188" y="29"/>
                        <a:pt x="13381" y="1054"/>
                        <a:pt x="14946" y="2705"/>
                      </a:cubicBezTo>
                      <a:cubicBezTo>
                        <a:pt x="16512" y="4356"/>
                        <a:pt x="17508" y="6577"/>
                        <a:pt x="17508" y="9082"/>
                      </a:cubicBezTo>
                      <a:cubicBezTo>
                        <a:pt x="17508" y="11559"/>
                        <a:pt x="16541" y="13865"/>
                        <a:pt x="14946" y="15487"/>
                      </a:cubicBezTo>
                      <a:cubicBezTo>
                        <a:pt x="13352" y="17110"/>
                        <a:pt x="11160" y="18078"/>
                        <a:pt x="8712" y="18049"/>
                      </a:cubicBezTo>
                      <a:cubicBezTo>
                        <a:pt x="3844" y="17993"/>
                        <a:pt x="-56" y="13893"/>
                        <a:pt x="1" y="8911"/>
                      </a:cubicBezTo>
                      <a:close/>
                    </a:path>
                  </a:pathLst>
                </a:custGeom>
                <a:grpFill/>
                <a:ln w="2845" cap="flat">
                  <a:no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87E295C6-D57B-2ED0-9E92-0A41EC476371}"/>
                    </a:ext>
                  </a:extLst>
                </p:cNvPr>
                <p:cNvSpPr/>
                <p:nvPr/>
              </p:nvSpPr>
              <p:spPr>
                <a:xfrm>
                  <a:off x="10791038" y="2206200"/>
                  <a:ext cx="16727" cy="17231"/>
                </a:xfrm>
                <a:custGeom>
                  <a:avLst/>
                  <a:gdLst>
                    <a:gd name="connsiteX0" fmla="*/ 10 w 16727"/>
                    <a:gd name="connsiteY0" fmla="*/ 8202 h 17231"/>
                    <a:gd name="connsiteX1" fmla="*/ 8750 w 16727"/>
                    <a:gd name="connsiteY1" fmla="*/ 3 h 17231"/>
                    <a:gd name="connsiteX2" fmla="*/ 16722 w 16727"/>
                    <a:gd name="connsiteY2" fmla="*/ 8913 h 17231"/>
                    <a:gd name="connsiteX3" fmla="*/ 7982 w 16727"/>
                    <a:gd name="connsiteY3" fmla="*/ 17226 h 17231"/>
                    <a:gd name="connsiteX4" fmla="*/ 10 w 16727"/>
                    <a:gd name="connsiteY4" fmla="*/ 8230 h 17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27" h="17231">
                      <a:moveTo>
                        <a:pt x="10" y="8202"/>
                      </a:moveTo>
                      <a:cubicBezTo>
                        <a:pt x="267" y="3419"/>
                        <a:pt x="4167" y="-111"/>
                        <a:pt x="8750" y="3"/>
                      </a:cubicBezTo>
                      <a:cubicBezTo>
                        <a:pt x="13334" y="174"/>
                        <a:pt x="16892" y="4159"/>
                        <a:pt x="16722" y="8913"/>
                      </a:cubicBezTo>
                      <a:cubicBezTo>
                        <a:pt x="16522" y="13668"/>
                        <a:pt x="12622" y="17397"/>
                        <a:pt x="7982" y="17226"/>
                      </a:cubicBezTo>
                      <a:cubicBezTo>
                        <a:pt x="3342" y="17112"/>
                        <a:pt x="-217" y="12956"/>
                        <a:pt x="10" y="8230"/>
                      </a:cubicBezTo>
                      <a:close/>
                    </a:path>
                  </a:pathLst>
                </a:custGeom>
                <a:grpFill/>
                <a:ln w="2845" cap="flat">
                  <a:no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BC864B58-9829-034E-25F8-EE34036BE3D1}"/>
                    </a:ext>
                  </a:extLst>
                </p:cNvPr>
                <p:cNvSpPr/>
                <p:nvPr/>
              </p:nvSpPr>
              <p:spPr>
                <a:xfrm>
                  <a:off x="10726787" y="2202279"/>
                  <a:ext cx="15922" cy="16392"/>
                </a:xfrm>
                <a:custGeom>
                  <a:avLst/>
                  <a:gdLst>
                    <a:gd name="connsiteX0" fmla="*/ 38 w 15922"/>
                    <a:gd name="connsiteY0" fmla="*/ 7540 h 16392"/>
                    <a:gd name="connsiteX1" fmla="*/ 8664 w 15922"/>
                    <a:gd name="connsiteY1" fmla="*/ 24 h 16392"/>
                    <a:gd name="connsiteX2" fmla="*/ 15894 w 15922"/>
                    <a:gd name="connsiteY2" fmla="*/ 8849 h 16392"/>
                    <a:gd name="connsiteX3" fmla="*/ 7269 w 15922"/>
                    <a:gd name="connsiteY3" fmla="*/ 16365 h 16392"/>
                    <a:gd name="connsiteX4" fmla="*/ 38 w 15922"/>
                    <a:gd name="connsiteY4" fmla="*/ 7540 h 16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2" h="16392">
                      <a:moveTo>
                        <a:pt x="38" y="7540"/>
                      </a:moveTo>
                      <a:cubicBezTo>
                        <a:pt x="465" y="3042"/>
                        <a:pt x="4308" y="-318"/>
                        <a:pt x="8664" y="24"/>
                      </a:cubicBezTo>
                      <a:cubicBezTo>
                        <a:pt x="13019" y="394"/>
                        <a:pt x="16265" y="4351"/>
                        <a:pt x="15894" y="8849"/>
                      </a:cubicBezTo>
                      <a:cubicBezTo>
                        <a:pt x="15524" y="13376"/>
                        <a:pt x="11652" y="16735"/>
                        <a:pt x="7269" y="16365"/>
                      </a:cubicBezTo>
                      <a:cubicBezTo>
                        <a:pt x="2856" y="15995"/>
                        <a:pt x="-390" y="12038"/>
                        <a:pt x="38" y="7540"/>
                      </a:cubicBezTo>
                      <a:close/>
                    </a:path>
                  </a:pathLst>
                </a:custGeom>
                <a:grpFill/>
                <a:ln w="2845" cap="flat">
                  <a:no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2CD98033-4AB6-DFB3-EFC8-2594E0FCFF6C}"/>
                    </a:ext>
                  </a:extLst>
                </p:cNvPr>
                <p:cNvSpPr/>
                <p:nvPr/>
              </p:nvSpPr>
              <p:spPr>
                <a:xfrm>
                  <a:off x="10662786" y="2195806"/>
                  <a:ext cx="15131" cy="15583"/>
                </a:xfrm>
                <a:custGeom>
                  <a:avLst/>
                  <a:gdLst>
                    <a:gd name="connsiteX0" fmla="*/ 71 w 15131"/>
                    <a:gd name="connsiteY0" fmla="*/ 6810 h 15583"/>
                    <a:gd name="connsiteX1" fmla="*/ 8554 w 15131"/>
                    <a:gd name="connsiteY1" fmla="*/ 63 h 15583"/>
                    <a:gd name="connsiteX2" fmla="*/ 15073 w 15131"/>
                    <a:gd name="connsiteY2" fmla="*/ 8774 h 15583"/>
                    <a:gd name="connsiteX3" fmla="*/ 6589 w 15131"/>
                    <a:gd name="connsiteY3" fmla="*/ 15521 h 15583"/>
                    <a:gd name="connsiteX4" fmla="*/ 71 w 15131"/>
                    <a:gd name="connsiteY4" fmla="*/ 6810 h 15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1" h="15583">
                      <a:moveTo>
                        <a:pt x="71" y="6810"/>
                      </a:moveTo>
                      <a:cubicBezTo>
                        <a:pt x="640" y="2539"/>
                        <a:pt x="4426" y="-478"/>
                        <a:pt x="8554" y="63"/>
                      </a:cubicBezTo>
                      <a:cubicBezTo>
                        <a:pt x="12682" y="604"/>
                        <a:pt x="15586" y="4504"/>
                        <a:pt x="15073" y="8774"/>
                      </a:cubicBezTo>
                      <a:cubicBezTo>
                        <a:pt x="14561" y="13044"/>
                        <a:pt x="10746" y="16062"/>
                        <a:pt x="6589" y="15521"/>
                      </a:cubicBezTo>
                      <a:cubicBezTo>
                        <a:pt x="2433" y="14980"/>
                        <a:pt x="-499" y="11080"/>
                        <a:pt x="71" y="6810"/>
                      </a:cubicBezTo>
                      <a:close/>
                    </a:path>
                  </a:pathLst>
                </a:custGeom>
                <a:grpFill/>
                <a:ln w="2845" cap="flat">
                  <a:no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74A4BAFA-9790-7FFE-3F2B-3747DBA0EC27}"/>
                    </a:ext>
                  </a:extLst>
                </p:cNvPr>
                <p:cNvSpPr/>
                <p:nvPr/>
              </p:nvSpPr>
              <p:spPr>
                <a:xfrm>
                  <a:off x="10599113" y="2186795"/>
                  <a:ext cx="14337" cy="14749"/>
                </a:xfrm>
                <a:custGeom>
                  <a:avLst/>
                  <a:gdLst>
                    <a:gd name="connsiteX0" fmla="*/ 117 w 14337"/>
                    <a:gd name="connsiteY0" fmla="*/ 6113 h 14749"/>
                    <a:gd name="connsiteX1" fmla="*/ 8401 w 14337"/>
                    <a:gd name="connsiteY1" fmla="*/ 106 h 14749"/>
                    <a:gd name="connsiteX2" fmla="*/ 14237 w 14337"/>
                    <a:gd name="connsiteY2" fmla="*/ 8505 h 14749"/>
                    <a:gd name="connsiteX3" fmla="*/ 5924 w 14337"/>
                    <a:gd name="connsiteY3" fmla="*/ 14654 h 14749"/>
                    <a:gd name="connsiteX4" fmla="*/ 117 w 14337"/>
                    <a:gd name="connsiteY4" fmla="*/ 6113 h 1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7" h="14749">
                      <a:moveTo>
                        <a:pt x="117" y="6113"/>
                      </a:moveTo>
                      <a:cubicBezTo>
                        <a:pt x="828" y="2099"/>
                        <a:pt x="4529" y="-577"/>
                        <a:pt x="8401" y="106"/>
                      </a:cubicBezTo>
                      <a:cubicBezTo>
                        <a:pt x="12273" y="761"/>
                        <a:pt x="14892" y="4490"/>
                        <a:pt x="14237" y="8505"/>
                      </a:cubicBezTo>
                      <a:cubicBezTo>
                        <a:pt x="13582" y="12519"/>
                        <a:pt x="9853" y="15309"/>
                        <a:pt x="5924" y="14654"/>
                      </a:cubicBezTo>
                      <a:cubicBezTo>
                        <a:pt x="2024" y="13942"/>
                        <a:pt x="-595" y="10127"/>
                        <a:pt x="117" y="6113"/>
                      </a:cubicBezTo>
                      <a:close/>
                    </a:path>
                  </a:pathLst>
                </a:custGeom>
                <a:grpFill/>
                <a:ln w="2845" cap="flat">
                  <a:no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3D9F4F00-3A53-E5CC-3E31-03CB291377CD}"/>
                    </a:ext>
                  </a:extLst>
                </p:cNvPr>
                <p:cNvSpPr/>
                <p:nvPr/>
              </p:nvSpPr>
              <p:spPr>
                <a:xfrm>
                  <a:off x="10535864" y="2175031"/>
                  <a:ext cx="13550" cy="13890"/>
                </a:xfrm>
                <a:custGeom>
                  <a:avLst/>
                  <a:gdLst>
                    <a:gd name="connsiteX0" fmla="*/ 166 w 13550"/>
                    <a:gd name="connsiteY0" fmla="*/ 5579 h 13890"/>
                    <a:gd name="connsiteX1" fmla="*/ 8222 w 13550"/>
                    <a:gd name="connsiteY1" fmla="*/ 141 h 13890"/>
                    <a:gd name="connsiteX2" fmla="*/ 13404 w 13550"/>
                    <a:gd name="connsiteY2" fmla="*/ 8312 h 13890"/>
                    <a:gd name="connsiteX3" fmla="*/ 5347 w 13550"/>
                    <a:gd name="connsiteY3" fmla="*/ 13749 h 13890"/>
                    <a:gd name="connsiteX4" fmla="*/ 166 w 13550"/>
                    <a:gd name="connsiteY4" fmla="*/ 5579 h 1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50" h="13890">
                      <a:moveTo>
                        <a:pt x="166" y="5579"/>
                      </a:moveTo>
                      <a:cubicBezTo>
                        <a:pt x="992" y="1821"/>
                        <a:pt x="4607" y="-627"/>
                        <a:pt x="8222" y="141"/>
                      </a:cubicBezTo>
                      <a:cubicBezTo>
                        <a:pt x="11838" y="910"/>
                        <a:pt x="14172" y="4554"/>
                        <a:pt x="13404" y="8312"/>
                      </a:cubicBezTo>
                      <a:cubicBezTo>
                        <a:pt x="12635" y="12069"/>
                        <a:pt x="9019" y="14518"/>
                        <a:pt x="5347" y="13749"/>
                      </a:cubicBezTo>
                      <a:cubicBezTo>
                        <a:pt x="1675" y="12980"/>
                        <a:pt x="-660" y="9336"/>
                        <a:pt x="166" y="5579"/>
                      </a:cubicBezTo>
                      <a:close/>
                    </a:path>
                  </a:pathLst>
                </a:custGeom>
                <a:grpFill/>
                <a:ln w="2845" cap="flat">
                  <a:no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51E8A18B-BF06-6606-5BDF-A7FAB29C693B}"/>
                    </a:ext>
                  </a:extLst>
                </p:cNvPr>
                <p:cNvSpPr/>
                <p:nvPr/>
              </p:nvSpPr>
              <p:spPr>
                <a:xfrm>
                  <a:off x="10473212" y="2160711"/>
                  <a:ext cx="12738" cy="13095"/>
                </a:xfrm>
                <a:custGeom>
                  <a:avLst/>
                  <a:gdLst>
                    <a:gd name="connsiteX0" fmla="*/ 217 w 12738"/>
                    <a:gd name="connsiteY0" fmla="*/ 4953 h 13095"/>
                    <a:gd name="connsiteX1" fmla="*/ 7988 w 12738"/>
                    <a:gd name="connsiteY1" fmla="*/ 199 h 13095"/>
                    <a:gd name="connsiteX2" fmla="*/ 12543 w 12738"/>
                    <a:gd name="connsiteY2" fmla="*/ 8142 h 13095"/>
                    <a:gd name="connsiteX3" fmla="*/ 4771 w 12738"/>
                    <a:gd name="connsiteY3" fmla="*/ 12896 h 13095"/>
                    <a:gd name="connsiteX4" fmla="*/ 217 w 12738"/>
                    <a:gd name="connsiteY4" fmla="*/ 4953 h 1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8" h="13095">
                      <a:moveTo>
                        <a:pt x="217" y="4953"/>
                      </a:moveTo>
                      <a:cubicBezTo>
                        <a:pt x="1127" y="1452"/>
                        <a:pt x="4601" y="-683"/>
                        <a:pt x="7988" y="199"/>
                      </a:cubicBezTo>
                      <a:cubicBezTo>
                        <a:pt x="11376" y="1082"/>
                        <a:pt x="13397" y="4612"/>
                        <a:pt x="12543" y="8142"/>
                      </a:cubicBezTo>
                      <a:cubicBezTo>
                        <a:pt x="11661" y="11643"/>
                        <a:pt x="8188" y="13778"/>
                        <a:pt x="4771" y="12896"/>
                      </a:cubicBezTo>
                      <a:cubicBezTo>
                        <a:pt x="1355" y="12013"/>
                        <a:pt x="-695" y="8455"/>
                        <a:pt x="217" y="4953"/>
                      </a:cubicBezTo>
                      <a:close/>
                    </a:path>
                  </a:pathLst>
                </a:custGeom>
                <a:grpFill/>
                <a:ln w="2845" cap="flat">
                  <a:no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6B437992-F800-8DE1-4B3F-07EC579BC9E2}"/>
                    </a:ext>
                  </a:extLst>
                </p:cNvPr>
                <p:cNvSpPr/>
                <p:nvPr/>
              </p:nvSpPr>
              <p:spPr>
                <a:xfrm>
                  <a:off x="10411175" y="2143828"/>
                  <a:ext cx="11930" cy="12284"/>
                </a:xfrm>
                <a:custGeom>
                  <a:avLst/>
                  <a:gdLst>
                    <a:gd name="connsiteX0" fmla="*/ 278 w 11930"/>
                    <a:gd name="connsiteY0" fmla="*/ 4385 h 12284"/>
                    <a:gd name="connsiteX1" fmla="*/ 7737 w 11930"/>
                    <a:gd name="connsiteY1" fmla="*/ 257 h 12284"/>
                    <a:gd name="connsiteX2" fmla="*/ 11666 w 11930"/>
                    <a:gd name="connsiteY2" fmla="*/ 7887 h 12284"/>
                    <a:gd name="connsiteX3" fmla="*/ 4207 w 11930"/>
                    <a:gd name="connsiteY3" fmla="*/ 12014 h 12284"/>
                    <a:gd name="connsiteX4" fmla="*/ 278 w 11930"/>
                    <a:gd name="connsiteY4" fmla="*/ 4356 h 12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 h="12284">
                      <a:moveTo>
                        <a:pt x="278" y="4385"/>
                      </a:moveTo>
                      <a:cubicBezTo>
                        <a:pt x="1274" y="1140"/>
                        <a:pt x="4606" y="-711"/>
                        <a:pt x="7737" y="257"/>
                      </a:cubicBezTo>
                      <a:cubicBezTo>
                        <a:pt x="10868" y="1225"/>
                        <a:pt x="12633" y="4641"/>
                        <a:pt x="11666" y="7887"/>
                      </a:cubicBezTo>
                      <a:cubicBezTo>
                        <a:pt x="10697" y="11160"/>
                        <a:pt x="7367" y="13011"/>
                        <a:pt x="4207" y="12014"/>
                      </a:cubicBezTo>
                      <a:cubicBezTo>
                        <a:pt x="1047" y="11046"/>
                        <a:pt x="-718" y="7602"/>
                        <a:pt x="278" y="4356"/>
                      </a:cubicBezTo>
                      <a:close/>
                    </a:path>
                  </a:pathLst>
                </a:custGeom>
                <a:grpFill/>
                <a:ln w="2845" cap="flat">
                  <a:no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D5A2557A-0237-3F01-7D92-134E61623FD7}"/>
                    </a:ext>
                  </a:extLst>
                </p:cNvPr>
                <p:cNvSpPr/>
                <p:nvPr/>
              </p:nvSpPr>
              <p:spPr>
                <a:xfrm>
                  <a:off x="10349897" y="2124419"/>
                  <a:ext cx="11189" cy="11416"/>
                </a:xfrm>
                <a:custGeom>
                  <a:avLst/>
                  <a:gdLst>
                    <a:gd name="connsiteX0" fmla="*/ 321 w 11189"/>
                    <a:gd name="connsiteY0" fmla="*/ 3924 h 11416"/>
                    <a:gd name="connsiteX1" fmla="*/ 7466 w 11189"/>
                    <a:gd name="connsiteY1" fmla="*/ 280 h 11416"/>
                    <a:gd name="connsiteX2" fmla="*/ 10883 w 11189"/>
                    <a:gd name="connsiteY2" fmla="*/ 7482 h 11416"/>
                    <a:gd name="connsiteX3" fmla="*/ 3737 w 11189"/>
                    <a:gd name="connsiteY3" fmla="*/ 11126 h 11416"/>
                    <a:gd name="connsiteX4" fmla="*/ 321 w 11189"/>
                    <a:gd name="connsiteY4" fmla="*/ 3924 h 1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9" h="11416">
                      <a:moveTo>
                        <a:pt x="321" y="3924"/>
                      </a:moveTo>
                      <a:cubicBezTo>
                        <a:pt x="1374" y="935"/>
                        <a:pt x="4563" y="-688"/>
                        <a:pt x="7466" y="280"/>
                      </a:cubicBezTo>
                      <a:cubicBezTo>
                        <a:pt x="10370" y="1248"/>
                        <a:pt x="11879" y="4465"/>
                        <a:pt x="10883" y="7482"/>
                      </a:cubicBezTo>
                      <a:cubicBezTo>
                        <a:pt x="9857" y="10471"/>
                        <a:pt x="6669" y="12123"/>
                        <a:pt x="3737" y="11126"/>
                      </a:cubicBezTo>
                      <a:cubicBezTo>
                        <a:pt x="805" y="10130"/>
                        <a:pt x="-704" y="6913"/>
                        <a:pt x="321" y="3924"/>
                      </a:cubicBezTo>
                      <a:close/>
                    </a:path>
                  </a:pathLst>
                </a:custGeom>
                <a:grpFill/>
                <a:ln w="2845" cap="flat">
                  <a:no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C526FFCD-D593-516A-4795-0440DCA0111E}"/>
                    </a:ext>
                  </a:extLst>
                </p:cNvPr>
                <p:cNvSpPr/>
                <p:nvPr/>
              </p:nvSpPr>
              <p:spPr>
                <a:xfrm>
                  <a:off x="10289538" y="2102381"/>
                  <a:ext cx="10374" cy="10598"/>
                </a:xfrm>
                <a:custGeom>
                  <a:avLst/>
                  <a:gdLst>
                    <a:gd name="connsiteX0" fmla="*/ 384 w 10374"/>
                    <a:gd name="connsiteY0" fmla="*/ 3415 h 10598"/>
                    <a:gd name="connsiteX1" fmla="*/ 7131 w 10374"/>
                    <a:gd name="connsiteY1" fmla="*/ 340 h 10598"/>
                    <a:gd name="connsiteX2" fmla="*/ 10006 w 10374"/>
                    <a:gd name="connsiteY2" fmla="*/ 7173 h 10598"/>
                    <a:gd name="connsiteX3" fmla="*/ 3260 w 10374"/>
                    <a:gd name="connsiteY3" fmla="*/ 10247 h 10598"/>
                    <a:gd name="connsiteX4" fmla="*/ 384 w 10374"/>
                    <a:gd name="connsiteY4" fmla="*/ 3415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4" h="10598">
                      <a:moveTo>
                        <a:pt x="384" y="3415"/>
                      </a:moveTo>
                      <a:cubicBezTo>
                        <a:pt x="1466" y="682"/>
                        <a:pt x="4483" y="-685"/>
                        <a:pt x="7131" y="340"/>
                      </a:cubicBezTo>
                      <a:cubicBezTo>
                        <a:pt x="9778" y="1365"/>
                        <a:pt x="11060" y="4440"/>
                        <a:pt x="10006" y="7173"/>
                      </a:cubicBezTo>
                      <a:cubicBezTo>
                        <a:pt x="8953" y="9906"/>
                        <a:pt x="5935" y="11300"/>
                        <a:pt x="3260" y="10247"/>
                      </a:cubicBezTo>
                      <a:cubicBezTo>
                        <a:pt x="583" y="9194"/>
                        <a:pt x="-698" y="6148"/>
                        <a:pt x="384" y="3415"/>
                      </a:cubicBezTo>
                      <a:close/>
                    </a:path>
                  </a:pathLst>
                </a:custGeom>
                <a:grpFill/>
                <a:ln w="2845" cap="flat">
                  <a:no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2EE6E712-08C9-B994-2128-20474FFE6709}"/>
                    </a:ext>
                  </a:extLst>
                </p:cNvPr>
                <p:cNvSpPr/>
                <p:nvPr/>
              </p:nvSpPr>
              <p:spPr>
                <a:xfrm>
                  <a:off x="10230124" y="2077943"/>
                  <a:ext cx="9549" cy="9785"/>
                </a:xfrm>
                <a:custGeom>
                  <a:avLst/>
                  <a:gdLst>
                    <a:gd name="connsiteX0" fmla="*/ 442 w 9549"/>
                    <a:gd name="connsiteY0" fmla="*/ 2943 h 9785"/>
                    <a:gd name="connsiteX1" fmla="*/ 6762 w 9549"/>
                    <a:gd name="connsiteY1" fmla="*/ 409 h 9785"/>
                    <a:gd name="connsiteX2" fmla="*/ 9125 w 9549"/>
                    <a:gd name="connsiteY2" fmla="*/ 6843 h 9785"/>
                    <a:gd name="connsiteX3" fmla="*/ 2805 w 9549"/>
                    <a:gd name="connsiteY3" fmla="*/ 9377 h 9785"/>
                    <a:gd name="connsiteX4" fmla="*/ 442 w 9549"/>
                    <a:gd name="connsiteY4" fmla="*/ 2943 h 9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 h="9785">
                      <a:moveTo>
                        <a:pt x="442" y="2943"/>
                      </a:moveTo>
                      <a:cubicBezTo>
                        <a:pt x="1552" y="466"/>
                        <a:pt x="4370" y="-673"/>
                        <a:pt x="6762" y="409"/>
                      </a:cubicBezTo>
                      <a:cubicBezTo>
                        <a:pt x="9153" y="1491"/>
                        <a:pt x="10206" y="4366"/>
                        <a:pt x="9125" y="6843"/>
                      </a:cubicBezTo>
                      <a:cubicBezTo>
                        <a:pt x="8042" y="9320"/>
                        <a:pt x="5196" y="10458"/>
                        <a:pt x="2805" y="9377"/>
                      </a:cubicBezTo>
                      <a:cubicBezTo>
                        <a:pt x="385" y="8295"/>
                        <a:pt x="-668" y="5419"/>
                        <a:pt x="442" y="2943"/>
                      </a:cubicBezTo>
                      <a:close/>
                    </a:path>
                  </a:pathLst>
                </a:custGeom>
                <a:grpFill/>
                <a:ln w="2845" cap="flat">
                  <a:no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49BAE26D-51EF-9FAE-4CBD-AB204C41A449}"/>
                    </a:ext>
                  </a:extLst>
                </p:cNvPr>
                <p:cNvSpPr/>
                <p:nvPr/>
              </p:nvSpPr>
              <p:spPr>
                <a:xfrm>
                  <a:off x="10171767" y="2051069"/>
                  <a:ext cx="8815" cy="8902"/>
                </a:xfrm>
                <a:custGeom>
                  <a:avLst/>
                  <a:gdLst>
                    <a:gd name="connsiteX0" fmla="*/ 468 w 8815"/>
                    <a:gd name="connsiteY0" fmla="*/ 2572 h 8902"/>
                    <a:gd name="connsiteX1" fmla="*/ 6389 w 8815"/>
                    <a:gd name="connsiteY1" fmla="*/ 409 h 8902"/>
                    <a:gd name="connsiteX2" fmla="*/ 8353 w 8815"/>
                    <a:gd name="connsiteY2" fmla="*/ 6330 h 8902"/>
                    <a:gd name="connsiteX3" fmla="*/ 2432 w 8815"/>
                    <a:gd name="connsiteY3" fmla="*/ 8494 h 8902"/>
                    <a:gd name="connsiteX4" fmla="*/ 468 w 8815"/>
                    <a:gd name="connsiteY4" fmla="*/ 2572 h 8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5" h="8902">
                      <a:moveTo>
                        <a:pt x="468" y="2572"/>
                      </a:moveTo>
                      <a:cubicBezTo>
                        <a:pt x="1578" y="352"/>
                        <a:pt x="4226" y="-616"/>
                        <a:pt x="6389" y="409"/>
                      </a:cubicBezTo>
                      <a:cubicBezTo>
                        <a:pt x="8553" y="1434"/>
                        <a:pt x="9435" y="4110"/>
                        <a:pt x="8353" y="6330"/>
                      </a:cubicBezTo>
                      <a:cubicBezTo>
                        <a:pt x="7271" y="8551"/>
                        <a:pt x="4624" y="9519"/>
                        <a:pt x="2432" y="8494"/>
                      </a:cubicBezTo>
                      <a:cubicBezTo>
                        <a:pt x="240" y="7441"/>
                        <a:pt x="-615" y="4793"/>
                        <a:pt x="468" y="2572"/>
                      </a:cubicBezTo>
                      <a:close/>
                    </a:path>
                  </a:pathLst>
                </a:custGeom>
                <a:grpFill/>
                <a:ln w="2845" cap="flat">
                  <a:no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EAC59B0D-6D45-8101-5735-4960604F3B88}"/>
                    </a:ext>
                  </a:extLst>
                </p:cNvPr>
                <p:cNvSpPr/>
                <p:nvPr/>
              </p:nvSpPr>
              <p:spPr>
                <a:xfrm>
                  <a:off x="10114671" y="2021696"/>
                  <a:ext cx="7994" cy="8093"/>
                </a:xfrm>
                <a:custGeom>
                  <a:avLst/>
                  <a:gdLst>
                    <a:gd name="connsiteX0" fmla="*/ 513 w 7994"/>
                    <a:gd name="connsiteY0" fmla="*/ 2168 h 8093"/>
                    <a:gd name="connsiteX1" fmla="*/ 5950 w 7994"/>
                    <a:gd name="connsiteY1" fmla="*/ 460 h 8093"/>
                    <a:gd name="connsiteX2" fmla="*/ 7487 w 7994"/>
                    <a:gd name="connsiteY2" fmla="*/ 5926 h 8093"/>
                    <a:gd name="connsiteX3" fmla="*/ 2050 w 7994"/>
                    <a:gd name="connsiteY3" fmla="*/ 7634 h 8093"/>
                    <a:gd name="connsiteX4" fmla="*/ 513 w 7994"/>
                    <a:gd name="connsiteY4" fmla="*/ 2168 h 8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4" h="8093">
                      <a:moveTo>
                        <a:pt x="513" y="2168"/>
                      </a:moveTo>
                      <a:cubicBezTo>
                        <a:pt x="1595" y="175"/>
                        <a:pt x="4043" y="-565"/>
                        <a:pt x="5950" y="460"/>
                      </a:cubicBezTo>
                      <a:cubicBezTo>
                        <a:pt x="7858" y="1513"/>
                        <a:pt x="8570" y="3961"/>
                        <a:pt x="7487" y="5926"/>
                      </a:cubicBezTo>
                      <a:cubicBezTo>
                        <a:pt x="6406" y="7918"/>
                        <a:pt x="3986" y="8659"/>
                        <a:pt x="2050" y="7634"/>
                      </a:cubicBezTo>
                      <a:cubicBezTo>
                        <a:pt x="115" y="6580"/>
                        <a:pt x="-569" y="4132"/>
                        <a:pt x="513" y="2168"/>
                      </a:cubicBezTo>
                      <a:close/>
                    </a:path>
                  </a:pathLst>
                </a:custGeom>
                <a:grpFill/>
                <a:ln w="2845" cap="flat">
                  <a:no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DBC28FD8-6545-F761-BA01-734C26006360}"/>
                    </a:ext>
                  </a:extLst>
                </p:cNvPr>
                <p:cNvSpPr/>
                <p:nvPr/>
              </p:nvSpPr>
              <p:spPr>
                <a:xfrm>
                  <a:off x="10058790" y="1990038"/>
                  <a:ext cx="7158" cy="7311"/>
                </a:xfrm>
                <a:custGeom>
                  <a:avLst/>
                  <a:gdLst>
                    <a:gd name="connsiteX0" fmla="*/ 540 w 7158"/>
                    <a:gd name="connsiteY0" fmla="*/ 1799 h 7311"/>
                    <a:gd name="connsiteX1" fmla="*/ 5465 w 7158"/>
                    <a:gd name="connsiteY1" fmla="*/ 489 h 7311"/>
                    <a:gd name="connsiteX2" fmla="*/ 6632 w 7158"/>
                    <a:gd name="connsiteY2" fmla="*/ 5500 h 7311"/>
                    <a:gd name="connsiteX3" fmla="*/ 1707 w 7158"/>
                    <a:gd name="connsiteY3" fmla="*/ 6809 h 7311"/>
                    <a:gd name="connsiteX4" fmla="*/ 540 w 7158"/>
                    <a:gd name="connsiteY4" fmla="*/ 1799 h 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8" h="7311">
                      <a:moveTo>
                        <a:pt x="540" y="1799"/>
                      </a:moveTo>
                      <a:cubicBezTo>
                        <a:pt x="1593" y="62"/>
                        <a:pt x="3785" y="-507"/>
                        <a:pt x="5465" y="489"/>
                      </a:cubicBezTo>
                      <a:cubicBezTo>
                        <a:pt x="7144" y="1514"/>
                        <a:pt x="7657" y="3763"/>
                        <a:pt x="6632" y="5500"/>
                      </a:cubicBezTo>
                      <a:cubicBezTo>
                        <a:pt x="5607" y="7236"/>
                        <a:pt x="3387" y="7834"/>
                        <a:pt x="1707" y="6809"/>
                      </a:cubicBezTo>
                      <a:cubicBezTo>
                        <a:pt x="27" y="5784"/>
                        <a:pt x="-514" y="3535"/>
                        <a:pt x="540" y="1799"/>
                      </a:cubicBezTo>
                      <a:close/>
                    </a:path>
                  </a:pathLst>
                </a:custGeom>
                <a:grpFill/>
                <a:ln w="2845" cap="flat">
                  <a:no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E2F14655-22B9-98B3-EAA0-99D87BAF2384}"/>
                    </a:ext>
                  </a:extLst>
                </p:cNvPr>
                <p:cNvSpPr/>
                <p:nvPr/>
              </p:nvSpPr>
              <p:spPr>
                <a:xfrm>
                  <a:off x="10004264" y="1956105"/>
                  <a:ext cx="6408" cy="6442"/>
                </a:xfrm>
                <a:custGeom>
                  <a:avLst/>
                  <a:gdLst>
                    <a:gd name="connsiteX0" fmla="*/ 549 w 6408"/>
                    <a:gd name="connsiteY0" fmla="*/ 1513 h 6442"/>
                    <a:gd name="connsiteX1" fmla="*/ 4990 w 6408"/>
                    <a:gd name="connsiteY1" fmla="*/ 488 h 6442"/>
                    <a:gd name="connsiteX2" fmla="*/ 5873 w 6408"/>
                    <a:gd name="connsiteY2" fmla="*/ 4929 h 6442"/>
                    <a:gd name="connsiteX3" fmla="*/ 1431 w 6408"/>
                    <a:gd name="connsiteY3" fmla="*/ 5954 h 6442"/>
                    <a:gd name="connsiteX4" fmla="*/ 549 w 6408"/>
                    <a:gd name="connsiteY4" fmla="*/ 1513 h 6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 h="6442">
                      <a:moveTo>
                        <a:pt x="549" y="1513"/>
                      </a:moveTo>
                      <a:cubicBezTo>
                        <a:pt x="1545" y="4"/>
                        <a:pt x="3538" y="-451"/>
                        <a:pt x="4990" y="488"/>
                      </a:cubicBezTo>
                      <a:cubicBezTo>
                        <a:pt x="6470" y="1428"/>
                        <a:pt x="6840" y="3421"/>
                        <a:pt x="5873" y="4929"/>
                      </a:cubicBezTo>
                      <a:cubicBezTo>
                        <a:pt x="4876" y="6438"/>
                        <a:pt x="2883" y="6894"/>
                        <a:pt x="1431" y="5954"/>
                      </a:cubicBezTo>
                      <a:cubicBezTo>
                        <a:pt x="-49" y="5015"/>
                        <a:pt x="-447" y="3022"/>
                        <a:pt x="549" y="1513"/>
                      </a:cubicBezTo>
                      <a:close/>
                    </a:path>
                  </a:pathLst>
                </a:custGeom>
                <a:grpFill/>
                <a:ln w="2845" cap="flat">
                  <a:no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FF56D066-E250-C4D6-FD16-A824CE0B3C11}"/>
                    </a:ext>
                  </a:extLst>
                </p:cNvPr>
                <p:cNvSpPr/>
                <p:nvPr/>
              </p:nvSpPr>
              <p:spPr>
                <a:xfrm>
                  <a:off x="9951290" y="1919824"/>
                  <a:ext cx="5577" cy="5641"/>
                </a:xfrm>
                <a:custGeom>
                  <a:avLst/>
                  <a:gdLst>
                    <a:gd name="connsiteX0" fmla="*/ 544 w 5577"/>
                    <a:gd name="connsiteY0" fmla="*/ 1212 h 5641"/>
                    <a:gd name="connsiteX1" fmla="*/ 4444 w 5577"/>
                    <a:gd name="connsiteY1" fmla="*/ 501 h 5641"/>
                    <a:gd name="connsiteX2" fmla="*/ 5041 w 5577"/>
                    <a:gd name="connsiteY2" fmla="*/ 4429 h 5641"/>
                    <a:gd name="connsiteX3" fmla="*/ 1142 w 5577"/>
                    <a:gd name="connsiteY3" fmla="*/ 5141 h 5641"/>
                    <a:gd name="connsiteX4" fmla="*/ 544 w 5577"/>
                    <a:gd name="connsiteY4" fmla="*/ 1212 h 5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7" h="5641">
                      <a:moveTo>
                        <a:pt x="544" y="1212"/>
                      </a:moveTo>
                      <a:cubicBezTo>
                        <a:pt x="1454" y="-69"/>
                        <a:pt x="3220" y="-382"/>
                        <a:pt x="4444" y="501"/>
                      </a:cubicBezTo>
                      <a:cubicBezTo>
                        <a:pt x="5668" y="1383"/>
                        <a:pt x="5953" y="3148"/>
                        <a:pt x="5041" y="4429"/>
                      </a:cubicBezTo>
                      <a:cubicBezTo>
                        <a:pt x="4131" y="5710"/>
                        <a:pt x="2366" y="6023"/>
                        <a:pt x="1142" y="5141"/>
                      </a:cubicBezTo>
                      <a:cubicBezTo>
                        <a:pt x="-111" y="4258"/>
                        <a:pt x="-367" y="2493"/>
                        <a:pt x="544" y="1212"/>
                      </a:cubicBezTo>
                      <a:close/>
                    </a:path>
                  </a:pathLst>
                </a:custGeom>
                <a:grpFill/>
                <a:ln w="2845" cap="flat">
                  <a:no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2D956826-D9F9-DB47-D228-5B434FD7B339}"/>
                    </a:ext>
                  </a:extLst>
                </p:cNvPr>
                <p:cNvSpPr/>
                <p:nvPr/>
              </p:nvSpPr>
              <p:spPr>
                <a:xfrm>
                  <a:off x="9899787" y="1881462"/>
                  <a:ext cx="4782" cy="4818"/>
                </a:xfrm>
                <a:custGeom>
                  <a:avLst/>
                  <a:gdLst>
                    <a:gd name="connsiteX0" fmla="*/ 547 w 4782"/>
                    <a:gd name="connsiteY0" fmla="*/ 943 h 4818"/>
                    <a:gd name="connsiteX1" fmla="*/ 3906 w 4782"/>
                    <a:gd name="connsiteY1" fmla="*/ 488 h 4818"/>
                    <a:gd name="connsiteX2" fmla="*/ 4248 w 4782"/>
                    <a:gd name="connsiteY2" fmla="*/ 3876 h 4818"/>
                    <a:gd name="connsiteX3" fmla="*/ 888 w 4782"/>
                    <a:gd name="connsiteY3" fmla="*/ 4331 h 4818"/>
                    <a:gd name="connsiteX4" fmla="*/ 547 w 4782"/>
                    <a:gd name="connsiteY4" fmla="*/ 943 h 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2" h="4818">
                      <a:moveTo>
                        <a:pt x="547" y="943"/>
                      </a:moveTo>
                      <a:cubicBezTo>
                        <a:pt x="1373" y="-110"/>
                        <a:pt x="2881" y="-309"/>
                        <a:pt x="3906" y="488"/>
                      </a:cubicBezTo>
                      <a:cubicBezTo>
                        <a:pt x="4931" y="1285"/>
                        <a:pt x="5074" y="2822"/>
                        <a:pt x="4248" y="3876"/>
                      </a:cubicBezTo>
                      <a:cubicBezTo>
                        <a:pt x="3422" y="4929"/>
                        <a:pt x="1913" y="5128"/>
                        <a:pt x="888" y="4331"/>
                      </a:cubicBezTo>
                      <a:cubicBezTo>
                        <a:pt x="-136" y="3505"/>
                        <a:pt x="-307" y="1997"/>
                        <a:pt x="547" y="943"/>
                      </a:cubicBezTo>
                      <a:close/>
                    </a:path>
                  </a:pathLst>
                </a:custGeom>
                <a:grpFill/>
                <a:ln w="2845" cap="flat">
                  <a:no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7C2580E2-6F4C-6C8C-ECD3-83758BAC926C}"/>
                    </a:ext>
                  </a:extLst>
                </p:cNvPr>
                <p:cNvSpPr/>
                <p:nvPr/>
              </p:nvSpPr>
              <p:spPr>
                <a:xfrm>
                  <a:off x="9849976" y="1840996"/>
                  <a:ext cx="3981" cy="3990"/>
                </a:xfrm>
                <a:custGeom>
                  <a:avLst/>
                  <a:gdLst>
                    <a:gd name="connsiteX0" fmla="*/ 482 w 3981"/>
                    <a:gd name="connsiteY0" fmla="*/ 729 h 3990"/>
                    <a:gd name="connsiteX1" fmla="*/ 3300 w 3981"/>
                    <a:gd name="connsiteY1" fmla="*/ 444 h 3990"/>
                    <a:gd name="connsiteX2" fmla="*/ 3500 w 3981"/>
                    <a:gd name="connsiteY2" fmla="*/ 3262 h 3990"/>
                    <a:gd name="connsiteX3" fmla="*/ 681 w 3981"/>
                    <a:gd name="connsiteY3" fmla="*/ 3547 h 3990"/>
                    <a:gd name="connsiteX4" fmla="*/ 482 w 3981"/>
                    <a:gd name="connsiteY4" fmla="*/ 729 h 3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 h="3990">
                      <a:moveTo>
                        <a:pt x="482" y="729"/>
                      </a:moveTo>
                      <a:cubicBezTo>
                        <a:pt x="1193" y="-126"/>
                        <a:pt x="2474" y="-239"/>
                        <a:pt x="3300" y="444"/>
                      </a:cubicBezTo>
                      <a:cubicBezTo>
                        <a:pt x="4126" y="1127"/>
                        <a:pt x="4211" y="2408"/>
                        <a:pt x="3500" y="3262"/>
                      </a:cubicBezTo>
                      <a:cubicBezTo>
                        <a:pt x="2788" y="4116"/>
                        <a:pt x="1507" y="4230"/>
                        <a:pt x="681" y="3547"/>
                      </a:cubicBezTo>
                      <a:cubicBezTo>
                        <a:pt x="-144" y="2835"/>
                        <a:pt x="-230" y="1583"/>
                        <a:pt x="482" y="729"/>
                      </a:cubicBezTo>
                      <a:close/>
                    </a:path>
                  </a:pathLst>
                </a:custGeom>
                <a:grpFill/>
                <a:ln w="2845" cap="flat">
                  <a:no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A13211CA-6BDC-ACF5-3428-E57AEF010D12}"/>
                    </a:ext>
                  </a:extLst>
                </p:cNvPr>
                <p:cNvSpPr/>
                <p:nvPr/>
              </p:nvSpPr>
              <p:spPr>
                <a:xfrm>
                  <a:off x="9801859" y="1798464"/>
                  <a:ext cx="3168" cy="3192"/>
                </a:xfrm>
                <a:custGeom>
                  <a:avLst/>
                  <a:gdLst>
                    <a:gd name="connsiteX0" fmla="*/ 431 w 3168"/>
                    <a:gd name="connsiteY0" fmla="*/ 529 h 3192"/>
                    <a:gd name="connsiteX1" fmla="*/ 2680 w 3168"/>
                    <a:gd name="connsiteY1" fmla="*/ 415 h 3192"/>
                    <a:gd name="connsiteX2" fmla="*/ 2736 w 3168"/>
                    <a:gd name="connsiteY2" fmla="*/ 2664 h 3192"/>
                    <a:gd name="connsiteX3" fmla="*/ 488 w 3168"/>
                    <a:gd name="connsiteY3" fmla="*/ 2778 h 3192"/>
                    <a:gd name="connsiteX4" fmla="*/ 431 w 3168"/>
                    <a:gd name="connsiteY4" fmla="*/ 529 h 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8" h="3192">
                      <a:moveTo>
                        <a:pt x="431" y="529"/>
                      </a:moveTo>
                      <a:cubicBezTo>
                        <a:pt x="1029" y="-126"/>
                        <a:pt x="2053" y="-183"/>
                        <a:pt x="2680" y="415"/>
                      </a:cubicBezTo>
                      <a:cubicBezTo>
                        <a:pt x="3306" y="1013"/>
                        <a:pt x="3335" y="2009"/>
                        <a:pt x="2736" y="2664"/>
                      </a:cubicBezTo>
                      <a:cubicBezTo>
                        <a:pt x="2139" y="3319"/>
                        <a:pt x="1143" y="3376"/>
                        <a:pt x="488" y="2778"/>
                      </a:cubicBezTo>
                      <a:cubicBezTo>
                        <a:pt x="-138" y="2180"/>
                        <a:pt x="-167" y="1184"/>
                        <a:pt x="431" y="529"/>
                      </a:cubicBezTo>
                      <a:close/>
                    </a:path>
                  </a:pathLst>
                </a:custGeom>
                <a:grpFill/>
                <a:ln w="2845" cap="flat">
                  <a:no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940F5231-E196-2360-0291-7D098B5457CA}"/>
                    </a:ext>
                  </a:extLst>
                </p:cNvPr>
                <p:cNvSpPr/>
                <p:nvPr/>
              </p:nvSpPr>
              <p:spPr>
                <a:xfrm>
                  <a:off x="9755459" y="1754113"/>
                  <a:ext cx="2362" cy="2373"/>
                </a:xfrm>
                <a:custGeom>
                  <a:avLst/>
                  <a:gdLst>
                    <a:gd name="connsiteX0" fmla="*/ 341 w 2362"/>
                    <a:gd name="connsiteY0" fmla="*/ 356 h 2373"/>
                    <a:gd name="connsiteX1" fmla="*/ 2021 w 2362"/>
                    <a:gd name="connsiteY1" fmla="*/ 328 h 2373"/>
                    <a:gd name="connsiteX2" fmla="*/ 2021 w 2362"/>
                    <a:gd name="connsiteY2" fmla="*/ 2007 h 2373"/>
                    <a:gd name="connsiteX3" fmla="*/ 341 w 2362"/>
                    <a:gd name="connsiteY3" fmla="*/ 2036 h 2373"/>
                    <a:gd name="connsiteX4" fmla="*/ 341 w 2362"/>
                    <a:gd name="connsiteY4" fmla="*/ 356 h 2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 h="2373">
                      <a:moveTo>
                        <a:pt x="341" y="356"/>
                      </a:moveTo>
                      <a:cubicBezTo>
                        <a:pt x="825" y="-99"/>
                        <a:pt x="1565" y="-128"/>
                        <a:pt x="2021" y="328"/>
                      </a:cubicBezTo>
                      <a:cubicBezTo>
                        <a:pt x="2477" y="783"/>
                        <a:pt x="2477" y="1523"/>
                        <a:pt x="2021" y="2007"/>
                      </a:cubicBezTo>
                      <a:cubicBezTo>
                        <a:pt x="1565" y="2491"/>
                        <a:pt x="797" y="2491"/>
                        <a:pt x="341" y="2036"/>
                      </a:cubicBezTo>
                      <a:cubicBezTo>
                        <a:pt x="-114" y="1580"/>
                        <a:pt x="-114" y="840"/>
                        <a:pt x="341" y="356"/>
                      </a:cubicBezTo>
                      <a:close/>
                    </a:path>
                  </a:pathLst>
                </a:custGeom>
                <a:grpFill/>
                <a:ln w="2845" cap="flat">
                  <a:noFill/>
                  <a:prstDash val="solid"/>
                  <a:miter/>
                </a:ln>
              </p:spPr>
              <p:txBody>
                <a:bodyPr rtlCol="0" anchor="ctr"/>
                <a:lstStyle/>
                <a:p>
                  <a:endParaRPr lang="en-US"/>
                </a:p>
              </p:txBody>
            </p:sp>
          </p:grpSp>
          <p:grpSp>
            <p:nvGrpSpPr>
              <p:cNvPr id="8" name="Graphic 9">
                <a:extLst>
                  <a:ext uri="{FF2B5EF4-FFF2-40B4-BE49-F238E27FC236}">
                    <a16:creationId xmlns:a16="http://schemas.microsoft.com/office/drawing/2014/main" id="{4057328E-1E30-934A-1091-3F20755C49C4}"/>
                  </a:ext>
                </a:extLst>
              </p:cNvPr>
              <p:cNvGrpSpPr/>
              <p:nvPr/>
            </p:nvGrpSpPr>
            <p:grpSpPr>
              <a:xfrm>
                <a:off x="9710743" y="1587756"/>
                <a:ext cx="2504336" cy="701034"/>
                <a:chOff x="9710743" y="1587756"/>
                <a:chExt cx="2504336" cy="701034"/>
              </a:xfrm>
              <a:grpFill/>
            </p:grpSpPr>
            <p:sp>
              <p:nvSpPr>
                <p:cNvPr id="591" name="Freeform: Shape 590">
                  <a:extLst>
                    <a:ext uri="{FF2B5EF4-FFF2-40B4-BE49-F238E27FC236}">
                      <a16:creationId xmlns:a16="http://schemas.microsoft.com/office/drawing/2014/main" id="{5638297E-BEC4-FB87-02FE-E6216518DBC6}"/>
                    </a:ext>
                  </a:extLst>
                </p:cNvPr>
                <p:cNvSpPr/>
                <p:nvPr/>
              </p:nvSpPr>
              <p:spPr>
                <a:xfrm>
                  <a:off x="12177033" y="1587756"/>
                  <a:ext cx="38046" cy="37751"/>
                </a:xfrm>
                <a:custGeom>
                  <a:avLst/>
                  <a:gdLst>
                    <a:gd name="connsiteX0" fmla="*/ 7849 w 38046"/>
                    <a:gd name="connsiteY0" fmla="*/ 33823 h 37751"/>
                    <a:gd name="connsiteX1" fmla="*/ 248 w 38046"/>
                    <a:gd name="connsiteY1" fmla="*/ 21326 h 37751"/>
                    <a:gd name="connsiteX2" fmla="*/ 476 w 38046"/>
                    <a:gd name="connsiteY2" fmla="*/ 14180 h 37751"/>
                    <a:gd name="connsiteX3" fmla="*/ 3522 w 38046"/>
                    <a:gd name="connsiteY3" fmla="*/ 7519 h 37751"/>
                    <a:gd name="connsiteX4" fmla="*/ 29912 w 38046"/>
                    <a:gd name="connsiteY4" fmla="*/ 3704 h 37751"/>
                    <a:gd name="connsiteX5" fmla="*/ 34552 w 38046"/>
                    <a:gd name="connsiteY5" fmla="*/ 30236 h 37751"/>
                    <a:gd name="connsiteX6" fmla="*/ 28972 w 38046"/>
                    <a:gd name="connsiteY6" fmla="*/ 35247 h 37751"/>
                    <a:gd name="connsiteX7" fmla="*/ 22055 w 38046"/>
                    <a:gd name="connsiteY7" fmla="*/ 37581 h 37751"/>
                    <a:gd name="connsiteX8" fmla="*/ 7849 w 38046"/>
                    <a:gd name="connsiteY8" fmla="*/ 33823 h 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46" h="37751">
                      <a:moveTo>
                        <a:pt x="7849" y="33823"/>
                      </a:moveTo>
                      <a:cubicBezTo>
                        <a:pt x="3608" y="30635"/>
                        <a:pt x="1017" y="26080"/>
                        <a:pt x="248" y="21326"/>
                      </a:cubicBezTo>
                      <a:cubicBezTo>
                        <a:pt x="-150" y="18963"/>
                        <a:pt x="-65" y="16515"/>
                        <a:pt x="476" y="14180"/>
                      </a:cubicBezTo>
                      <a:cubicBezTo>
                        <a:pt x="1017" y="11846"/>
                        <a:pt x="2070" y="9597"/>
                        <a:pt x="3522" y="7519"/>
                      </a:cubicBezTo>
                      <a:cubicBezTo>
                        <a:pt x="9444" y="-737"/>
                        <a:pt x="21258" y="-2474"/>
                        <a:pt x="29912" y="3704"/>
                      </a:cubicBezTo>
                      <a:cubicBezTo>
                        <a:pt x="38567" y="9882"/>
                        <a:pt x="40645" y="21753"/>
                        <a:pt x="34552" y="30236"/>
                      </a:cubicBezTo>
                      <a:cubicBezTo>
                        <a:pt x="33044" y="32372"/>
                        <a:pt x="31108" y="34023"/>
                        <a:pt x="28972" y="35247"/>
                      </a:cubicBezTo>
                      <a:cubicBezTo>
                        <a:pt x="26837" y="36471"/>
                        <a:pt x="24475" y="37240"/>
                        <a:pt x="22055" y="37581"/>
                      </a:cubicBezTo>
                      <a:cubicBezTo>
                        <a:pt x="17215" y="38236"/>
                        <a:pt x="12091" y="37012"/>
                        <a:pt x="7849" y="33823"/>
                      </a:cubicBezTo>
                      <a:close/>
                    </a:path>
                  </a:pathLst>
                </a:custGeom>
                <a:grpFill/>
                <a:ln w="2845"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8F5B34B0-0D4E-1750-B7D8-96D0E4361C16}"/>
                    </a:ext>
                  </a:extLst>
                </p:cNvPr>
                <p:cNvSpPr/>
                <p:nvPr/>
              </p:nvSpPr>
              <p:spPr>
                <a:xfrm>
                  <a:off x="12136589" y="1641689"/>
                  <a:ext cx="37155" cy="36971"/>
                </a:xfrm>
                <a:custGeom>
                  <a:avLst/>
                  <a:gdLst>
                    <a:gd name="connsiteX0" fmla="*/ 7157 w 37155"/>
                    <a:gd name="connsiteY0" fmla="*/ 32699 h 36971"/>
                    <a:gd name="connsiteX1" fmla="*/ 3826 w 37155"/>
                    <a:gd name="connsiteY1" fmla="*/ 6679 h 36971"/>
                    <a:gd name="connsiteX2" fmla="*/ 29875 w 37155"/>
                    <a:gd name="connsiteY2" fmla="*/ 4117 h 36971"/>
                    <a:gd name="connsiteX3" fmla="*/ 33205 w 37155"/>
                    <a:gd name="connsiteY3" fmla="*/ 30137 h 36971"/>
                    <a:gd name="connsiteX4" fmla="*/ 7157 w 37155"/>
                    <a:gd name="connsiteY4" fmla="*/ 32699 h 3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55" h="36971">
                      <a:moveTo>
                        <a:pt x="7157" y="32699"/>
                      </a:moveTo>
                      <a:cubicBezTo>
                        <a:pt x="-871" y="26122"/>
                        <a:pt x="-2380" y="14479"/>
                        <a:pt x="3826" y="6679"/>
                      </a:cubicBezTo>
                      <a:cubicBezTo>
                        <a:pt x="10004" y="-1093"/>
                        <a:pt x="21675" y="-2260"/>
                        <a:pt x="29875" y="4117"/>
                      </a:cubicBezTo>
                      <a:cubicBezTo>
                        <a:pt x="38073" y="10493"/>
                        <a:pt x="39582" y="22137"/>
                        <a:pt x="33205" y="30137"/>
                      </a:cubicBezTo>
                      <a:cubicBezTo>
                        <a:pt x="26857" y="38136"/>
                        <a:pt x="15185" y="39275"/>
                        <a:pt x="7157" y="32699"/>
                      </a:cubicBezTo>
                      <a:close/>
                    </a:path>
                  </a:pathLst>
                </a:custGeom>
                <a:grpFill/>
                <a:ln w="2845"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2716977E-5940-6D96-501E-08B9E668BC81}"/>
                    </a:ext>
                  </a:extLst>
                </p:cNvPr>
                <p:cNvSpPr/>
                <p:nvPr/>
              </p:nvSpPr>
              <p:spPr>
                <a:xfrm>
                  <a:off x="12093918" y="1693910"/>
                  <a:ext cx="36334" cy="36076"/>
                </a:xfrm>
                <a:custGeom>
                  <a:avLst/>
                  <a:gdLst>
                    <a:gd name="connsiteX0" fmla="*/ 6357 w 36334"/>
                    <a:gd name="connsiteY0" fmla="*/ 31407 h 36076"/>
                    <a:gd name="connsiteX1" fmla="*/ 4250 w 36334"/>
                    <a:gd name="connsiteY1" fmla="*/ 5985 h 36076"/>
                    <a:gd name="connsiteX2" fmla="*/ 9887 w 36334"/>
                    <a:gd name="connsiteY2" fmla="*/ 1772 h 36076"/>
                    <a:gd name="connsiteX3" fmla="*/ 16492 w 36334"/>
                    <a:gd name="connsiteY3" fmla="*/ 36 h 36076"/>
                    <a:gd name="connsiteX4" fmla="*/ 29729 w 36334"/>
                    <a:gd name="connsiteY4" fmla="*/ 4448 h 36076"/>
                    <a:gd name="connsiteX5" fmla="*/ 36249 w 36334"/>
                    <a:gd name="connsiteY5" fmla="*/ 16889 h 36076"/>
                    <a:gd name="connsiteX6" fmla="*/ 35566 w 36334"/>
                    <a:gd name="connsiteY6" fmla="*/ 23835 h 36076"/>
                    <a:gd name="connsiteX7" fmla="*/ 32007 w 36334"/>
                    <a:gd name="connsiteY7" fmla="*/ 30041 h 36076"/>
                    <a:gd name="connsiteX8" fmla="*/ 6329 w 36334"/>
                    <a:gd name="connsiteY8" fmla="*/ 31407 h 3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34" h="36076">
                      <a:moveTo>
                        <a:pt x="6357" y="31407"/>
                      </a:moveTo>
                      <a:cubicBezTo>
                        <a:pt x="-1215" y="24660"/>
                        <a:pt x="-2155" y="13273"/>
                        <a:pt x="4250" y="5985"/>
                      </a:cubicBezTo>
                      <a:cubicBezTo>
                        <a:pt x="5873" y="4163"/>
                        <a:pt x="7780" y="2740"/>
                        <a:pt x="9887" y="1772"/>
                      </a:cubicBezTo>
                      <a:cubicBezTo>
                        <a:pt x="11965" y="776"/>
                        <a:pt x="14186" y="178"/>
                        <a:pt x="16492" y="36"/>
                      </a:cubicBezTo>
                      <a:cubicBezTo>
                        <a:pt x="21075" y="-249"/>
                        <a:pt x="25857" y="1174"/>
                        <a:pt x="29729" y="4448"/>
                      </a:cubicBezTo>
                      <a:cubicBezTo>
                        <a:pt x="33601" y="7722"/>
                        <a:pt x="35821" y="12220"/>
                        <a:pt x="36249" y="16889"/>
                      </a:cubicBezTo>
                      <a:cubicBezTo>
                        <a:pt x="36477" y="19223"/>
                        <a:pt x="36249" y="21586"/>
                        <a:pt x="35566" y="23835"/>
                      </a:cubicBezTo>
                      <a:cubicBezTo>
                        <a:pt x="34854" y="26055"/>
                        <a:pt x="33658" y="28162"/>
                        <a:pt x="32007" y="30041"/>
                      </a:cubicBezTo>
                      <a:cubicBezTo>
                        <a:pt x="25402" y="37528"/>
                        <a:pt x="13901" y="38126"/>
                        <a:pt x="6329" y="31407"/>
                      </a:cubicBezTo>
                      <a:close/>
                    </a:path>
                  </a:pathLst>
                </a:custGeom>
                <a:grpFill/>
                <a:ln w="2845"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1A20C71C-E5A5-6F50-4447-82485C9EB796}"/>
                    </a:ext>
                  </a:extLst>
                </p:cNvPr>
                <p:cNvSpPr/>
                <p:nvPr/>
              </p:nvSpPr>
              <p:spPr>
                <a:xfrm>
                  <a:off x="12049288" y="1744260"/>
                  <a:ext cx="35328" cy="35411"/>
                </a:xfrm>
                <a:custGeom>
                  <a:avLst/>
                  <a:gdLst>
                    <a:gd name="connsiteX0" fmla="*/ 5637 w 35328"/>
                    <a:gd name="connsiteY0" fmla="*/ 30308 h 35411"/>
                    <a:gd name="connsiteX1" fmla="*/ 4555 w 35328"/>
                    <a:gd name="connsiteY1" fmla="*/ 5370 h 35411"/>
                    <a:gd name="connsiteX2" fmla="*/ 29464 w 35328"/>
                    <a:gd name="connsiteY2" fmla="*/ 4885 h 35411"/>
                    <a:gd name="connsiteX3" fmla="*/ 30688 w 35328"/>
                    <a:gd name="connsiteY3" fmla="*/ 29966 h 35411"/>
                    <a:gd name="connsiteX4" fmla="*/ 5608 w 35328"/>
                    <a:gd name="connsiteY4" fmla="*/ 30308 h 35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8" h="35411">
                      <a:moveTo>
                        <a:pt x="5637" y="30308"/>
                      </a:moveTo>
                      <a:cubicBezTo>
                        <a:pt x="-1509" y="23418"/>
                        <a:pt x="-1851" y="12401"/>
                        <a:pt x="4555" y="5370"/>
                      </a:cubicBezTo>
                      <a:cubicBezTo>
                        <a:pt x="11017" y="-1605"/>
                        <a:pt x="22176" y="-1805"/>
                        <a:pt x="29464" y="4885"/>
                      </a:cubicBezTo>
                      <a:cubicBezTo>
                        <a:pt x="36781" y="11576"/>
                        <a:pt x="37322" y="22820"/>
                        <a:pt x="30688" y="29966"/>
                      </a:cubicBezTo>
                      <a:cubicBezTo>
                        <a:pt x="24113" y="37168"/>
                        <a:pt x="12754" y="37168"/>
                        <a:pt x="5608" y="30308"/>
                      </a:cubicBezTo>
                      <a:close/>
                    </a:path>
                  </a:pathLst>
                </a:custGeom>
                <a:grpFill/>
                <a:ln w="2845"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303E9994-F108-983E-DEC6-84EEB94EBBB1}"/>
                    </a:ext>
                  </a:extLst>
                </p:cNvPr>
                <p:cNvSpPr/>
                <p:nvPr/>
              </p:nvSpPr>
              <p:spPr>
                <a:xfrm>
                  <a:off x="12002561" y="1792860"/>
                  <a:ext cx="34582" cy="34472"/>
                </a:xfrm>
                <a:custGeom>
                  <a:avLst/>
                  <a:gdLst>
                    <a:gd name="connsiteX0" fmla="*/ 5050 w 34582"/>
                    <a:gd name="connsiteY0" fmla="*/ 29051 h 34472"/>
                    <a:gd name="connsiteX1" fmla="*/ 4964 w 34582"/>
                    <a:gd name="connsiteY1" fmla="*/ 4682 h 34472"/>
                    <a:gd name="connsiteX2" fmla="*/ 29390 w 34582"/>
                    <a:gd name="connsiteY2" fmla="*/ 5280 h 34472"/>
                    <a:gd name="connsiteX3" fmla="*/ 29504 w 34582"/>
                    <a:gd name="connsiteY3" fmla="*/ 29677 h 34472"/>
                    <a:gd name="connsiteX4" fmla="*/ 5050 w 34582"/>
                    <a:gd name="connsiteY4" fmla="*/ 29051 h 34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82" h="34472">
                      <a:moveTo>
                        <a:pt x="5050" y="29051"/>
                      </a:moveTo>
                      <a:cubicBezTo>
                        <a:pt x="-1641" y="22076"/>
                        <a:pt x="-1697" y="11144"/>
                        <a:pt x="4964" y="4682"/>
                      </a:cubicBezTo>
                      <a:cubicBezTo>
                        <a:pt x="11598" y="-1809"/>
                        <a:pt x="22586" y="-1496"/>
                        <a:pt x="29390" y="5280"/>
                      </a:cubicBezTo>
                      <a:cubicBezTo>
                        <a:pt x="36279" y="12140"/>
                        <a:pt x="36308" y="23015"/>
                        <a:pt x="29504" y="29677"/>
                      </a:cubicBezTo>
                      <a:cubicBezTo>
                        <a:pt x="22700" y="36310"/>
                        <a:pt x="11740" y="36025"/>
                        <a:pt x="5050" y="29051"/>
                      </a:cubicBezTo>
                      <a:close/>
                    </a:path>
                  </a:pathLst>
                </a:custGeom>
                <a:grpFill/>
                <a:ln w="2845"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FB68BFFA-F0D1-16B8-306D-28578138F729}"/>
                    </a:ext>
                  </a:extLst>
                </p:cNvPr>
                <p:cNvSpPr/>
                <p:nvPr/>
              </p:nvSpPr>
              <p:spPr>
                <a:xfrm>
                  <a:off x="11953979" y="1839428"/>
                  <a:ext cx="33611" cy="33736"/>
                </a:xfrm>
                <a:custGeom>
                  <a:avLst/>
                  <a:gdLst>
                    <a:gd name="connsiteX0" fmla="*/ 4410 w 33611"/>
                    <a:gd name="connsiteY0" fmla="*/ 27889 h 33736"/>
                    <a:gd name="connsiteX1" fmla="*/ 5378 w 33611"/>
                    <a:gd name="connsiteY1" fmla="*/ 4232 h 33736"/>
                    <a:gd name="connsiteX2" fmla="*/ 29007 w 33611"/>
                    <a:gd name="connsiteY2" fmla="*/ 5627 h 33736"/>
                    <a:gd name="connsiteX3" fmla="*/ 28295 w 33611"/>
                    <a:gd name="connsiteY3" fmla="*/ 29569 h 33736"/>
                    <a:gd name="connsiteX4" fmla="*/ 4410 w 33611"/>
                    <a:gd name="connsiteY4" fmla="*/ 27889 h 33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11" h="33736">
                      <a:moveTo>
                        <a:pt x="4410" y="27889"/>
                      </a:moveTo>
                      <a:cubicBezTo>
                        <a:pt x="-1853" y="20800"/>
                        <a:pt x="-1369" y="10267"/>
                        <a:pt x="5378" y="4232"/>
                      </a:cubicBezTo>
                      <a:cubicBezTo>
                        <a:pt x="12011" y="-1917"/>
                        <a:pt x="22602" y="-1291"/>
                        <a:pt x="29007" y="5627"/>
                      </a:cubicBezTo>
                      <a:cubicBezTo>
                        <a:pt x="35412" y="12545"/>
                        <a:pt x="35099" y="23277"/>
                        <a:pt x="28295" y="29569"/>
                      </a:cubicBezTo>
                      <a:cubicBezTo>
                        <a:pt x="21377" y="35746"/>
                        <a:pt x="10644" y="34949"/>
                        <a:pt x="4410" y="27889"/>
                      </a:cubicBezTo>
                      <a:close/>
                    </a:path>
                  </a:pathLst>
                </a:custGeom>
                <a:grpFill/>
                <a:ln w="2845"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494454CF-E451-B164-7DF3-CFA2A67A5220}"/>
                    </a:ext>
                  </a:extLst>
                </p:cNvPr>
                <p:cNvSpPr/>
                <p:nvPr/>
              </p:nvSpPr>
              <p:spPr>
                <a:xfrm>
                  <a:off x="11903591" y="1884012"/>
                  <a:ext cx="32707" cy="32960"/>
                </a:xfrm>
                <a:custGeom>
                  <a:avLst/>
                  <a:gdLst>
                    <a:gd name="connsiteX0" fmla="*/ 3897 w 32707"/>
                    <a:gd name="connsiteY0" fmla="*/ 26804 h 32960"/>
                    <a:gd name="connsiteX1" fmla="*/ 5633 w 32707"/>
                    <a:gd name="connsiteY1" fmla="*/ 3631 h 32960"/>
                    <a:gd name="connsiteX2" fmla="*/ 28693 w 32707"/>
                    <a:gd name="connsiteY2" fmla="*/ 6051 h 32960"/>
                    <a:gd name="connsiteX3" fmla="*/ 26956 w 32707"/>
                    <a:gd name="connsiteY3" fmla="*/ 29224 h 32960"/>
                    <a:gd name="connsiteX4" fmla="*/ 3897 w 32707"/>
                    <a:gd name="connsiteY4" fmla="*/ 26804 h 3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07" h="32960">
                      <a:moveTo>
                        <a:pt x="3897" y="26804"/>
                      </a:moveTo>
                      <a:cubicBezTo>
                        <a:pt x="-1911" y="19659"/>
                        <a:pt x="-1142" y="9296"/>
                        <a:pt x="5633" y="3631"/>
                      </a:cubicBezTo>
                      <a:cubicBezTo>
                        <a:pt x="12409" y="-2034"/>
                        <a:pt x="22743" y="-952"/>
                        <a:pt x="28693" y="6051"/>
                      </a:cubicBezTo>
                      <a:cubicBezTo>
                        <a:pt x="34671" y="13054"/>
                        <a:pt x="33874" y="23417"/>
                        <a:pt x="26956" y="29224"/>
                      </a:cubicBezTo>
                      <a:cubicBezTo>
                        <a:pt x="20010" y="35032"/>
                        <a:pt x="9705" y="33950"/>
                        <a:pt x="3897" y="26804"/>
                      </a:cubicBezTo>
                      <a:close/>
                    </a:path>
                  </a:pathLst>
                </a:custGeom>
                <a:grpFill/>
                <a:ln w="2845"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3F639B7D-DEB5-8392-72F5-9F2DBDB43093}"/>
                    </a:ext>
                  </a:extLst>
                </p:cNvPr>
                <p:cNvSpPr/>
                <p:nvPr/>
              </p:nvSpPr>
              <p:spPr>
                <a:xfrm>
                  <a:off x="11851380" y="1926528"/>
                  <a:ext cx="31930" cy="32030"/>
                </a:xfrm>
                <a:custGeom>
                  <a:avLst/>
                  <a:gdLst>
                    <a:gd name="connsiteX0" fmla="*/ 3356 w 31930"/>
                    <a:gd name="connsiteY0" fmla="*/ 25482 h 32030"/>
                    <a:gd name="connsiteX1" fmla="*/ 6060 w 31930"/>
                    <a:gd name="connsiteY1" fmla="*/ 3106 h 32030"/>
                    <a:gd name="connsiteX2" fmla="*/ 28408 w 31930"/>
                    <a:gd name="connsiteY2" fmla="*/ 6351 h 32030"/>
                    <a:gd name="connsiteX3" fmla="*/ 25817 w 31930"/>
                    <a:gd name="connsiteY3" fmla="*/ 28869 h 32030"/>
                    <a:gd name="connsiteX4" fmla="*/ 3356 w 31930"/>
                    <a:gd name="connsiteY4" fmla="*/ 25482 h 32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0" h="32030">
                      <a:moveTo>
                        <a:pt x="3356" y="25482"/>
                      </a:moveTo>
                      <a:cubicBezTo>
                        <a:pt x="-2025" y="18307"/>
                        <a:pt x="-800" y="8287"/>
                        <a:pt x="6060" y="3106"/>
                      </a:cubicBezTo>
                      <a:cubicBezTo>
                        <a:pt x="12978" y="-2019"/>
                        <a:pt x="22856" y="-709"/>
                        <a:pt x="28408" y="6351"/>
                      </a:cubicBezTo>
                      <a:cubicBezTo>
                        <a:pt x="33931" y="13383"/>
                        <a:pt x="32877" y="23631"/>
                        <a:pt x="25817" y="28869"/>
                      </a:cubicBezTo>
                      <a:cubicBezTo>
                        <a:pt x="18786" y="34164"/>
                        <a:pt x="8736" y="32656"/>
                        <a:pt x="3356" y="25482"/>
                      </a:cubicBezTo>
                      <a:close/>
                    </a:path>
                  </a:pathLst>
                </a:custGeom>
                <a:grpFill/>
                <a:ln w="2845" cap="flat">
                  <a:no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0FE098F8-D427-CE28-DDED-C0D61DFCA921}"/>
                    </a:ext>
                  </a:extLst>
                </p:cNvPr>
                <p:cNvSpPr/>
                <p:nvPr/>
              </p:nvSpPr>
              <p:spPr>
                <a:xfrm>
                  <a:off x="11797556" y="1966721"/>
                  <a:ext cx="30961" cy="31354"/>
                </a:xfrm>
                <a:custGeom>
                  <a:avLst/>
                  <a:gdLst>
                    <a:gd name="connsiteX0" fmla="*/ 2863 w 30961"/>
                    <a:gd name="connsiteY0" fmla="*/ 24433 h 31354"/>
                    <a:gd name="connsiteX1" fmla="*/ 215 w 30961"/>
                    <a:gd name="connsiteY1" fmla="*/ 12733 h 31354"/>
                    <a:gd name="connsiteX2" fmla="*/ 2265 w 30961"/>
                    <a:gd name="connsiteY2" fmla="*/ 7210 h 31354"/>
                    <a:gd name="connsiteX3" fmla="*/ 6364 w 30961"/>
                    <a:gd name="connsiteY3" fmla="*/ 2740 h 31354"/>
                    <a:gd name="connsiteX4" fmla="*/ 27943 w 30961"/>
                    <a:gd name="connsiteY4" fmla="*/ 6726 h 31354"/>
                    <a:gd name="connsiteX5" fmla="*/ 24556 w 30961"/>
                    <a:gd name="connsiteY5" fmla="*/ 28590 h 31354"/>
                    <a:gd name="connsiteX6" fmla="*/ 18948 w 30961"/>
                    <a:gd name="connsiteY6" fmla="*/ 31066 h 31354"/>
                    <a:gd name="connsiteX7" fmla="*/ 12969 w 30961"/>
                    <a:gd name="connsiteY7" fmla="*/ 31066 h 31354"/>
                    <a:gd name="connsiteX8" fmla="*/ 2891 w 30961"/>
                    <a:gd name="connsiteY8" fmla="*/ 24405 h 3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61" h="31354">
                      <a:moveTo>
                        <a:pt x="2863" y="24433"/>
                      </a:moveTo>
                      <a:cubicBezTo>
                        <a:pt x="386" y="20846"/>
                        <a:pt x="-439" y="16633"/>
                        <a:pt x="215" y="12733"/>
                      </a:cubicBezTo>
                      <a:cubicBezTo>
                        <a:pt x="528" y="10768"/>
                        <a:pt x="1240" y="8918"/>
                        <a:pt x="2265" y="7210"/>
                      </a:cubicBezTo>
                      <a:cubicBezTo>
                        <a:pt x="3290" y="5502"/>
                        <a:pt x="4657" y="3965"/>
                        <a:pt x="6364" y="2740"/>
                      </a:cubicBezTo>
                      <a:cubicBezTo>
                        <a:pt x="13169" y="-2128"/>
                        <a:pt x="22819" y="-334"/>
                        <a:pt x="27943" y="6726"/>
                      </a:cubicBezTo>
                      <a:cubicBezTo>
                        <a:pt x="33039" y="13815"/>
                        <a:pt x="31530" y="23608"/>
                        <a:pt x="24556" y="28590"/>
                      </a:cubicBezTo>
                      <a:cubicBezTo>
                        <a:pt x="22819" y="29842"/>
                        <a:pt x="20912" y="30668"/>
                        <a:pt x="18948" y="31066"/>
                      </a:cubicBezTo>
                      <a:cubicBezTo>
                        <a:pt x="16983" y="31465"/>
                        <a:pt x="14933" y="31436"/>
                        <a:pt x="12969" y="31066"/>
                      </a:cubicBezTo>
                      <a:cubicBezTo>
                        <a:pt x="9012" y="30298"/>
                        <a:pt x="5368" y="27992"/>
                        <a:pt x="2891" y="24405"/>
                      </a:cubicBezTo>
                      <a:close/>
                    </a:path>
                  </a:pathLst>
                </a:custGeom>
                <a:grpFill/>
                <a:ln w="2845"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AEDD004F-C118-66AE-E78D-6D90CFB5D5ED}"/>
                    </a:ext>
                  </a:extLst>
                </p:cNvPr>
                <p:cNvSpPr/>
                <p:nvPr/>
              </p:nvSpPr>
              <p:spPr>
                <a:xfrm>
                  <a:off x="11742050" y="2004731"/>
                  <a:ext cx="30122" cy="30501"/>
                </a:xfrm>
                <a:custGeom>
                  <a:avLst/>
                  <a:gdLst>
                    <a:gd name="connsiteX0" fmla="*/ 2457 w 30122"/>
                    <a:gd name="connsiteY0" fmla="*/ 23289 h 30501"/>
                    <a:gd name="connsiteX1" fmla="*/ 6699 w 30122"/>
                    <a:gd name="connsiteY1" fmla="*/ 2279 h 30501"/>
                    <a:gd name="connsiteX2" fmla="*/ 27566 w 30122"/>
                    <a:gd name="connsiteY2" fmla="*/ 7147 h 30501"/>
                    <a:gd name="connsiteX3" fmla="*/ 23324 w 30122"/>
                    <a:gd name="connsiteY3" fmla="*/ 28157 h 30501"/>
                    <a:gd name="connsiteX4" fmla="*/ 2457 w 30122"/>
                    <a:gd name="connsiteY4" fmla="*/ 23289 h 30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2" h="30501">
                      <a:moveTo>
                        <a:pt x="2457" y="23289"/>
                      </a:moveTo>
                      <a:cubicBezTo>
                        <a:pt x="-2069" y="16086"/>
                        <a:pt x="-162" y="6692"/>
                        <a:pt x="6699" y="2279"/>
                      </a:cubicBezTo>
                      <a:cubicBezTo>
                        <a:pt x="13560" y="-2133"/>
                        <a:pt x="22897" y="59"/>
                        <a:pt x="27566" y="7147"/>
                      </a:cubicBezTo>
                      <a:cubicBezTo>
                        <a:pt x="32235" y="14236"/>
                        <a:pt x="30328" y="23659"/>
                        <a:pt x="23324" y="28157"/>
                      </a:cubicBezTo>
                      <a:cubicBezTo>
                        <a:pt x="16321" y="32655"/>
                        <a:pt x="6955" y="30491"/>
                        <a:pt x="2457" y="23289"/>
                      </a:cubicBezTo>
                      <a:close/>
                    </a:path>
                  </a:pathLst>
                </a:custGeom>
                <a:grpFill/>
                <a:ln w="2845"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7D5A90FE-EBF7-3D4F-5B3A-208CE9CBC0A2}"/>
                    </a:ext>
                  </a:extLst>
                </p:cNvPr>
                <p:cNvSpPr/>
                <p:nvPr/>
              </p:nvSpPr>
              <p:spPr>
                <a:xfrm>
                  <a:off x="11685068" y="2040462"/>
                  <a:ext cx="29298" cy="29622"/>
                </a:xfrm>
                <a:custGeom>
                  <a:avLst/>
                  <a:gdLst>
                    <a:gd name="connsiteX0" fmla="*/ 2047 w 29298"/>
                    <a:gd name="connsiteY0" fmla="*/ 22005 h 29622"/>
                    <a:gd name="connsiteX1" fmla="*/ 7086 w 29298"/>
                    <a:gd name="connsiteY1" fmla="*/ 1878 h 29622"/>
                    <a:gd name="connsiteX2" fmla="*/ 12552 w 29298"/>
                    <a:gd name="connsiteY2" fmla="*/ 113 h 29622"/>
                    <a:gd name="connsiteX3" fmla="*/ 18103 w 29298"/>
                    <a:gd name="connsiteY3" fmla="*/ 483 h 29622"/>
                    <a:gd name="connsiteX4" fmla="*/ 27128 w 29298"/>
                    <a:gd name="connsiteY4" fmla="*/ 7372 h 29622"/>
                    <a:gd name="connsiteX5" fmla="*/ 28893 w 29298"/>
                    <a:gd name="connsiteY5" fmla="*/ 18674 h 29622"/>
                    <a:gd name="connsiteX6" fmla="*/ 26558 w 29298"/>
                    <a:gd name="connsiteY6" fmla="*/ 23855 h 29622"/>
                    <a:gd name="connsiteX7" fmla="*/ 22203 w 29298"/>
                    <a:gd name="connsiteY7" fmla="*/ 27699 h 29622"/>
                    <a:gd name="connsiteX8" fmla="*/ 2047 w 29298"/>
                    <a:gd name="connsiteY8" fmla="*/ 22033 h 2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98" h="29622">
                      <a:moveTo>
                        <a:pt x="2047" y="22005"/>
                      </a:moveTo>
                      <a:cubicBezTo>
                        <a:pt x="-2052" y="14831"/>
                        <a:pt x="197" y="5835"/>
                        <a:pt x="7086" y="1878"/>
                      </a:cubicBezTo>
                      <a:cubicBezTo>
                        <a:pt x="8794" y="881"/>
                        <a:pt x="10673" y="312"/>
                        <a:pt x="12552" y="113"/>
                      </a:cubicBezTo>
                      <a:cubicBezTo>
                        <a:pt x="14402" y="-115"/>
                        <a:pt x="16281" y="-1"/>
                        <a:pt x="18103" y="483"/>
                      </a:cubicBezTo>
                      <a:cubicBezTo>
                        <a:pt x="21719" y="1451"/>
                        <a:pt x="25021" y="3814"/>
                        <a:pt x="27128" y="7372"/>
                      </a:cubicBezTo>
                      <a:cubicBezTo>
                        <a:pt x="29234" y="10902"/>
                        <a:pt x="29775" y="14973"/>
                        <a:pt x="28893" y="18674"/>
                      </a:cubicBezTo>
                      <a:cubicBezTo>
                        <a:pt x="28465" y="20525"/>
                        <a:pt x="27668" y="22290"/>
                        <a:pt x="26558" y="23855"/>
                      </a:cubicBezTo>
                      <a:cubicBezTo>
                        <a:pt x="25420" y="25393"/>
                        <a:pt x="23968" y="26702"/>
                        <a:pt x="22203" y="27699"/>
                      </a:cubicBezTo>
                      <a:cubicBezTo>
                        <a:pt x="15171" y="31741"/>
                        <a:pt x="6147" y="29207"/>
                        <a:pt x="2047" y="22033"/>
                      </a:cubicBezTo>
                      <a:close/>
                    </a:path>
                  </a:pathLst>
                </a:custGeom>
                <a:grpFill/>
                <a:ln w="2845"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A3C11A80-D6F9-BCBA-756B-1956A33B1F45}"/>
                    </a:ext>
                  </a:extLst>
                </p:cNvPr>
                <p:cNvSpPr/>
                <p:nvPr/>
              </p:nvSpPr>
              <p:spPr>
                <a:xfrm>
                  <a:off x="11626729" y="2073646"/>
                  <a:ext cx="28369" cy="28957"/>
                </a:xfrm>
                <a:custGeom>
                  <a:avLst/>
                  <a:gdLst>
                    <a:gd name="connsiteX0" fmla="*/ 1685 w 28369"/>
                    <a:gd name="connsiteY0" fmla="*/ 21019 h 28957"/>
                    <a:gd name="connsiteX1" fmla="*/ 7350 w 28369"/>
                    <a:gd name="connsiteY1" fmla="*/ 1632 h 28957"/>
                    <a:gd name="connsiteX2" fmla="*/ 26566 w 28369"/>
                    <a:gd name="connsiteY2" fmla="*/ 7753 h 28957"/>
                    <a:gd name="connsiteX3" fmla="*/ 20987 w 28369"/>
                    <a:gd name="connsiteY3" fmla="*/ 27282 h 28957"/>
                    <a:gd name="connsiteX4" fmla="*/ 1714 w 28369"/>
                    <a:gd name="connsiteY4" fmla="*/ 21047 h 28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9" h="28957">
                      <a:moveTo>
                        <a:pt x="1685" y="21019"/>
                      </a:moveTo>
                      <a:cubicBezTo>
                        <a:pt x="-2016" y="13902"/>
                        <a:pt x="603" y="5361"/>
                        <a:pt x="7350" y="1632"/>
                      </a:cubicBezTo>
                      <a:cubicBezTo>
                        <a:pt x="14125" y="-2041"/>
                        <a:pt x="22723" y="692"/>
                        <a:pt x="26566" y="7753"/>
                      </a:cubicBezTo>
                      <a:cubicBezTo>
                        <a:pt x="30410" y="14784"/>
                        <a:pt x="27904" y="23552"/>
                        <a:pt x="20987" y="27282"/>
                      </a:cubicBezTo>
                      <a:cubicBezTo>
                        <a:pt x="14097" y="31097"/>
                        <a:pt x="5386" y="28136"/>
                        <a:pt x="1714" y="21047"/>
                      </a:cubicBezTo>
                      <a:close/>
                    </a:path>
                  </a:pathLst>
                </a:custGeom>
                <a:grpFill/>
                <a:ln w="2845" cap="flat">
                  <a:no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25AF6C51-7EF9-228D-38C8-172E80C44F71}"/>
                    </a:ext>
                  </a:extLst>
                </p:cNvPr>
                <p:cNvSpPr/>
                <p:nvPr/>
              </p:nvSpPr>
              <p:spPr>
                <a:xfrm>
                  <a:off x="11567014" y="2104411"/>
                  <a:ext cx="27541" cy="28053"/>
                </a:xfrm>
                <a:custGeom>
                  <a:avLst/>
                  <a:gdLst>
                    <a:gd name="connsiteX0" fmla="*/ 1388 w 27541"/>
                    <a:gd name="connsiteY0" fmla="*/ 19917 h 28053"/>
                    <a:gd name="connsiteX1" fmla="*/ 7623 w 27541"/>
                    <a:gd name="connsiteY1" fmla="*/ 1299 h 28053"/>
                    <a:gd name="connsiteX2" fmla="*/ 26071 w 27541"/>
                    <a:gd name="connsiteY2" fmla="*/ 8103 h 28053"/>
                    <a:gd name="connsiteX3" fmla="*/ 19836 w 27541"/>
                    <a:gd name="connsiteY3" fmla="*/ 26721 h 28053"/>
                    <a:gd name="connsiteX4" fmla="*/ 1388 w 27541"/>
                    <a:gd name="connsiteY4" fmla="*/ 19917 h 28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41" h="28053">
                      <a:moveTo>
                        <a:pt x="1388" y="19917"/>
                      </a:moveTo>
                      <a:cubicBezTo>
                        <a:pt x="-1914" y="12857"/>
                        <a:pt x="876" y="4544"/>
                        <a:pt x="7623" y="1299"/>
                      </a:cubicBezTo>
                      <a:cubicBezTo>
                        <a:pt x="14370" y="-1947"/>
                        <a:pt x="22625" y="1099"/>
                        <a:pt x="26071" y="8103"/>
                      </a:cubicBezTo>
                      <a:cubicBezTo>
                        <a:pt x="29515" y="15077"/>
                        <a:pt x="26697" y="23419"/>
                        <a:pt x="19836" y="26721"/>
                      </a:cubicBezTo>
                      <a:cubicBezTo>
                        <a:pt x="12947" y="30023"/>
                        <a:pt x="4691" y="26977"/>
                        <a:pt x="1388" y="19917"/>
                      </a:cubicBezTo>
                      <a:close/>
                    </a:path>
                  </a:pathLst>
                </a:custGeom>
                <a:grpFill/>
                <a:ln w="2845"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4A9139C5-0085-B049-FA05-9134CF830477}"/>
                    </a:ext>
                  </a:extLst>
                </p:cNvPr>
                <p:cNvSpPr/>
                <p:nvPr/>
              </p:nvSpPr>
              <p:spPr>
                <a:xfrm>
                  <a:off x="11506097" y="2132816"/>
                  <a:ext cx="26691" cy="27134"/>
                </a:xfrm>
                <a:custGeom>
                  <a:avLst/>
                  <a:gdLst>
                    <a:gd name="connsiteX0" fmla="*/ 1099 w 26691"/>
                    <a:gd name="connsiteY0" fmla="*/ 18671 h 27134"/>
                    <a:gd name="connsiteX1" fmla="*/ 7932 w 26691"/>
                    <a:gd name="connsiteY1" fmla="*/ 992 h 27134"/>
                    <a:gd name="connsiteX2" fmla="*/ 25496 w 26691"/>
                    <a:gd name="connsiteY2" fmla="*/ 8251 h 27134"/>
                    <a:gd name="connsiteX3" fmla="*/ 18721 w 26691"/>
                    <a:gd name="connsiteY3" fmla="*/ 26101 h 27134"/>
                    <a:gd name="connsiteX4" fmla="*/ 1099 w 26691"/>
                    <a:gd name="connsiteY4" fmla="*/ 18671 h 2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91" h="27134">
                      <a:moveTo>
                        <a:pt x="1099" y="18671"/>
                      </a:moveTo>
                      <a:cubicBezTo>
                        <a:pt x="-1805" y="11696"/>
                        <a:pt x="1241" y="3782"/>
                        <a:pt x="7932" y="992"/>
                      </a:cubicBezTo>
                      <a:cubicBezTo>
                        <a:pt x="14650" y="-1741"/>
                        <a:pt x="22422" y="1333"/>
                        <a:pt x="25496" y="8251"/>
                      </a:cubicBezTo>
                      <a:cubicBezTo>
                        <a:pt x="28543" y="15141"/>
                        <a:pt x="25582" y="23282"/>
                        <a:pt x="18721" y="26101"/>
                      </a:cubicBezTo>
                      <a:cubicBezTo>
                        <a:pt x="11889" y="28976"/>
                        <a:pt x="4003" y="25645"/>
                        <a:pt x="1099" y="18671"/>
                      </a:cubicBezTo>
                      <a:close/>
                    </a:path>
                  </a:pathLst>
                </a:custGeom>
                <a:grpFill/>
                <a:ln w="2845"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3A882ABD-0D45-4CA4-6D84-77848776134C}"/>
                    </a:ext>
                  </a:extLst>
                </p:cNvPr>
                <p:cNvSpPr/>
                <p:nvPr/>
              </p:nvSpPr>
              <p:spPr>
                <a:xfrm>
                  <a:off x="11444128" y="2158440"/>
                  <a:ext cx="25801" cy="26464"/>
                </a:xfrm>
                <a:custGeom>
                  <a:avLst/>
                  <a:gdLst>
                    <a:gd name="connsiteX0" fmla="*/ 865 w 25801"/>
                    <a:gd name="connsiteY0" fmla="*/ 17757 h 26464"/>
                    <a:gd name="connsiteX1" fmla="*/ 8181 w 25801"/>
                    <a:gd name="connsiteY1" fmla="*/ 847 h 26464"/>
                    <a:gd name="connsiteX2" fmla="*/ 24864 w 25801"/>
                    <a:gd name="connsiteY2" fmla="*/ 8534 h 26464"/>
                    <a:gd name="connsiteX3" fmla="*/ 17604 w 25801"/>
                    <a:gd name="connsiteY3" fmla="*/ 25586 h 26464"/>
                    <a:gd name="connsiteX4" fmla="*/ 865 w 25801"/>
                    <a:gd name="connsiteY4" fmla="*/ 17757 h 2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1" h="26464">
                      <a:moveTo>
                        <a:pt x="865" y="17757"/>
                      </a:moveTo>
                      <a:cubicBezTo>
                        <a:pt x="-1697" y="10868"/>
                        <a:pt x="1634" y="3495"/>
                        <a:pt x="8181" y="847"/>
                      </a:cubicBezTo>
                      <a:cubicBezTo>
                        <a:pt x="14729" y="-1715"/>
                        <a:pt x="22188" y="1730"/>
                        <a:pt x="24864" y="8534"/>
                      </a:cubicBezTo>
                      <a:cubicBezTo>
                        <a:pt x="27540" y="15338"/>
                        <a:pt x="24295" y="22967"/>
                        <a:pt x="17604" y="25586"/>
                      </a:cubicBezTo>
                      <a:cubicBezTo>
                        <a:pt x="10943" y="28262"/>
                        <a:pt x="3399" y="24590"/>
                        <a:pt x="865" y="17757"/>
                      </a:cubicBezTo>
                      <a:close/>
                    </a:path>
                  </a:pathLst>
                </a:custGeom>
                <a:grpFill/>
                <a:ln w="2845"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4D3C818F-2A71-2E31-DD7C-7A2F04B03584}"/>
                    </a:ext>
                  </a:extLst>
                </p:cNvPr>
                <p:cNvSpPr/>
                <p:nvPr/>
              </p:nvSpPr>
              <p:spPr>
                <a:xfrm>
                  <a:off x="11381136" y="2181555"/>
                  <a:ext cx="24945" cy="25552"/>
                </a:xfrm>
                <a:custGeom>
                  <a:avLst/>
                  <a:gdLst>
                    <a:gd name="connsiteX0" fmla="*/ 657 w 24945"/>
                    <a:gd name="connsiteY0" fmla="*/ 16734 h 25552"/>
                    <a:gd name="connsiteX1" fmla="*/ 8373 w 24945"/>
                    <a:gd name="connsiteY1" fmla="*/ 621 h 25552"/>
                    <a:gd name="connsiteX2" fmla="*/ 24229 w 24945"/>
                    <a:gd name="connsiteY2" fmla="*/ 8791 h 25552"/>
                    <a:gd name="connsiteX3" fmla="*/ 16514 w 24945"/>
                    <a:gd name="connsiteY3" fmla="*/ 24904 h 25552"/>
                    <a:gd name="connsiteX4" fmla="*/ 657 w 24945"/>
                    <a:gd name="connsiteY4" fmla="*/ 16734 h 2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45" h="25552">
                      <a:moveTo>
                        <a:pt x="657" y="16734"/>
                      </a:moveTo>
                      <a:cubicBezTo>
                        <a:pt x="-1535" y="10016"/>
                        <a:pt x="1939" y="2785"/>
                        <a:pt x="8373" y="621"/>
                      </a:cubicBezTo>
                      <a:cubicBezTo>
                        <a:pt x="14834" y="-1543"/>
                        <a:pt x="21924" y="2130"/>
                        <a:pt x="24229" y="8791"/>
                      </a:cubicBezTo>
                      <a:cubicBezTo>
                        <a:pt x="26535" y="15481"/>
                        <a:pt x="23091" y="22684"/>
                        <a:pt x="16514" y="24904"/>
                      </a:cubicBezTo>
                      <a:cubicBezTo>
                        <a:pt x="9938" y="27125"/>
                        <a:pt x="2849" y="23453"/>
                        <a:pt x="657" y="16734"/>
                      </a:cubicBezTo>
                      <a:close/>
                    </a:path>
                  </a:pathLst>
                </a:custGeom>
                <a:grpFill/>
                <a:ln w="2845" cap="flat">
                  <a:no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37A04320-4226-DA4B-0348-F03F9D454CE4}"/>
                    </a:ext>
                  </a:extLst>
                </p:cNvPr>
                <p:cNvSpPr/>
                <p:nvPr/>
              </p:nvSpPr>
              <p:spPr>
                <a:xfrm>
                  <a:off x="11317229" y="2202129"/>
                  <a:ext cx="24098" cy="24680"/>
                </a:xfrm>
                <a:custGeom>
                  <a:avLst/>
                  <a:gdLst>
                    <a:gd name="connsiteX0" fmla="*/ 482 w 24098"/>
                    <a:gd name="connsiteY0" fmla="*/ 15604 h 24680"/>
                    <a:gd name="connsiteX1" fmla="*/ 8595 w 24098"/>
                    <a:gd name="connsiteY1" fmla="*/ 430 h 24680"/>
                    <a:gd name="connsiteX2" fmla="*/ 17734 w 24098"/>
                    <a:gd name="connsiteY2" fmla="*/ 1626 h 24680"/>
                    <a:gd name="connsiteX3" fmla="*/ 23570 w 24098"/>
                    <a:gd name="connsiteY3" fmla="*/ 8999 h 24680"/>
                    <a:gd name="connsiteX4" fmla="*/ 22687 w 24098"/>
                    <a:gd name="connsiteY4" fmla="*/ 18422 h 24680"/>
                    <a:gd name="connsiteX5" fmla="*/ 15485 w 24098"/>
                    <a:gd name="connsiteY5" fmla="*/ 24230 h 24680"/>
                    <a:gd name="connsiteX6" fmla="*/ 482 w 24098"/>
                    <a:gd name="connsiteY6" fmla="*/ 15604 h 24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98" h="24680">
                      <a:moveTo>
                        <a:pt x="482" y="15604"/>
                      </a:moveTo>
                      <a:cubicBezTo>
                        <a:pt x="-1368" y="9028"/>
                        <a:pt x="2276" y="2224"/>
                        <a:pt x="8595" y="430"/>
                      </a:cubicBezTo>
                      <a:cubicBezTo>
                        <a:pt x="11756" y="-452"/>
                        <a:pt x="15029" y="60"/>
                        <a:pt x="17734" y="1626"/>
                      </a:cubicBezTo>
                      <a:cubicBezTo>
                        <a:pt x="20438" y="3163"/>
                        <a:pt x="22602" y="5725"/>
                        <a:pt x="23570" y="8999"/>
                      </a:cubicBezTo>
                      <a:cubicBezTo>
                        <a:pt x="24538" y="12273"/>
                        <a:pt x="24139" y="15661"/>
                        <a:pt x="22687" y="18422"/>
                      </a:cubicBezTo>
                      <a:cubicBezTo>
                        <a:pt x="21207" y="21155"/>
                        <a:pt x="18702" y="23319"/>
                        <a:pt x="15485" y="24230"/>
                      </a:cubicBezTo>
                      <a:cubicBezTo>
                        <a:pt x="9051" y="26052"/>
                        <a:pt x="2304" y="22180"/>
                        <a:pt x="482" y="15604"/>
                      </a:cubicBezTo>
                      <a:close/>
                    </a:path>
                  </a:pathLst>
                </a:custGeom>
                <a:grpFill/>
                <a:ln w="2845" cap="flat">
                  <a:no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5DF96B78-E85B-9D66-C2E8-7F75F4028BC7}"/>
                    </a:ext>
                  </a:extLst>
                </p:cNvPr>
                <p:cNvSpPr/>
                <p:nvPr/>
              </p:nvSpPr>
              <p:spPr>
                <a:xfrm>
                  <a:off x="11252577" y="2219968"/>
                  <a:ext cx="23265" cy="23908"/>
                </a:xfrm>
                <a:custGeom>
                  <a:avLst/>
                  <a:gdLst>
                    <a:gd name="connsiteX0" fmla="*/ 340 w 23265"/>
                    <a:gd name="connsiteY0" fmla="*/ 14646 h 23908"/>
                    <a:gd name="connsiteX1" fmla="*/ 1679 w 23265"/>
                    <a:gd name="connsiteY1" fmla="*/ 5650 h 23908"/>
                    <a:gd name="connsiteX2" fmla="*/ 8796 w 23265"/>
                    <a:gd name="connsiteY2" fmla="*/ 355 h 23908"/>
                    <a:gd name="connsiteX3" fmla="*/ 22887 w 23265"/>
                    <a:gd name="connsiteY3" fmla="*/ 9066 h 23908"/>
                    <a:gd name="connsiteX4" fmla="*/ 14489 w 23265"/>
                    <a:gd name="connsiteY4" fmla="*/ 23557 h 23908"/>
                    <a:gd name="connsiteX5" fmla="*/ 5636 w 23265"/>
                    <a:gd name="connsiteY5" fmla="*/ 22076 h 23908"/>
                    <a:gd name="connsiteX6" fmla="*/ 340 w 23265"/>
                    <a:gd name="connsiteY6" fmla="*/ 14618 h 2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65" h="23908">
                      <a:moveTo>
                        <a:pt x="340" y="14646"/>
                      </a:moveTo>
                      <a:cubicBezTo>
                        <a:pt x="-428" y="11429"/>
                        <a:pt x="141" y="8241"/>
                        <a:pt x="1679" y="5650"/>
                      </a:cubicBezTo>
                      <a:cubicBezTo>
                        <a:pt x="3215" y="3060"/>
                        <a:pt x="5721" y="1181"/>
                        <a:pt x="8796" y="355"/>
                      </a:cubicBezTo>
                      <a:cubicBezTo>
                        <a:pt x="14945" y="-1239"/>
                        <a:pt x="21265" y="2689"/>
                        <a:pt x="22887" y="9066"/>
                      </a:cubicBezTo>
                      <a:cubicBezTo>
                        <a:pt x="24510" y="15472"/>
                        <a:pt x="20752" y="21962"/>
                        <a:pt x="14489" y="23557"/>
                      </a:cubicBezTo>
                      <a:cubicBezTo>
                        <a:pt x="11358" y="24382"/>
                        <a:pt x="8197" y="23699"/>
                        <a:pt x="5636" y="22076"/>
                      </a:cubicBezTo>
                      <a:cubicBezTo>
                        <a:pt x="3074" y="20454"/>
                        <a:pt x="1109" y="17835"/>
                        <a:pt x="340" y="14618"/>
                      </a:cubicBezTo>
                      <a:close/>
                    </a:path>
                  </a:pathLst>
                </a:custGeom>
                <a:grpFill/>
                <a:ln w="2845" cap="flat">
                  <a:no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B3E74A30-CE99-50A2-E8D1-35812ED7BEE3}"/>
                    </a:ext>
                  </a:extLst>
                </p:cNvPr>
                <p:cNvSpPr/>
                <p:nvPr/>
              </p:nvSpPr>
              <p:spPr>
                <a:xfrm>
                  <a:off x="11187273" y="2235079"/>
                  <a:ext cx="22400" cy="23021"/>
                </a:xfrm>
                <a:custGeom>
                  <a:avLst/>
                  <a:gdLst>
                    <a:gd name="connsiteX0" fmla="*/ 225 w 22400"/>
                    <a:gd name="connsiteY0" fmla="*/ 13769 h 23021"/>
                    <a:gd name="connsiteX1" fmla="*/ 8908 w 22400"/>
                    <a:gd name="connsiteY1" fmla="*/ 219 h 23021"/>
                    <a:gd name="connsiteX2" fmla="*/ 22146 w 22400"/>
                    <a:gd name="connsiteY2" fmla="*/ 9243 h 23021"/>
                    <a:gd name="connsiteX3" fmla="*/ 13463 w 22400"/>
                    <a:gd name="connsiteY3" fmla="*/ 22794 h 23021"/>
                    <a:gd name="connsiteX4" fmla="*/ 225 w 22400"/>
                    <a:gd name="connsiteY4" fmla="*/ 13769 h 23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0" h="23021">
                      <a:moveTo>
                        <a:pt x="225" y="13769"/>
                      </a:moveTo>
                      <a:cubicBezTo>
                        <a:pt x="-999" y="7535"/>
                        <a:pt x="2901" y="1443"/>
                        <a:pt x="8908" y="219"/>
                      </a:cubicBezTo>
                      <a:cubicBezTo>
                        <a:pt x="14915" y="-1006"/>
                        <a:pt x="20836" y="3037"/>
                        <a:pt x="22146" y="9243"/>
                      </a:cubicBezTo>
                      <a:cubicBezTo>
                        <a:pt x="23455" y="15477"/>
                        <a:pt x="19583" y="21541"/>
                        <a:pt x="13463" y="22794"/>
                      </a:cubicBezTo>
                      <a:cubicBezTo>
                        <a:pt x="7370" y="24046"/>
                        <a:pt x="1421" y="20004"/>
                        <a:pt x="225" y="13769"/>
                      </a:cubicBezTo>
                      <a:close/>
                    </a:path>
                  </a:pathLst>
                </a:custGeom>
                <a:grpFill/>
                <a:ln w="2845" cap="flat">
                  <a:no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75E08D44-1C68-F0AC-6EA3-C7C6E0506308}"/>
                    </a:ext>
                  </a:extLst>
                </p:cNvPr>
                <p:cNvSpPr/>
                <p:nvPr/>
              </p:nvSpPr>
              <p:spPr>
                <a:xfrm>
                  <a:off x="11121406" y="2247528"/>
                  <a:ext cx="21585" cy="22142"/>
                </a:xfrm>
                <a:custGeom>
                  <a:avLst/>
                  <a:gdLst>
                    <a:gd name="connsiteX0" fmla="*/ 130 w 21585"/>
                    <a:gd name="connsiteY0" fmla="*/ 12737 h 22142"/>
                    <a:gd name="connsiteX1" fmla="*/ 9013 w 21585"/>
                    <a:gd name="connsiteY1" fmla="*/ 125 h 22142"/>
                    <a:gd name="connsiteX2" fmla="*/ 21425 w 21585"/>
                    <a:gd name="connsiteY2" fmla="*/ 9406 h 22142"/>
                    <a:gd name="connsiteX3" fmla="*/ 12543 w 21585"/>
                    <a:gd name="connsiteY3" fmla="*/ 22017 h 22142"/>
                    <a:gd name="connsiteX4" fmla="*/ 130 w 21585"/>
                    <a:gd name="connsiteY4" fmla="*/ 12737 h 22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 h="22142">
                      <a:moveTo>
                        <a:pt x="130" y="12737"/>
                      </a:moveTo>
                      <a:cubicBezTo>
                        <a:pt x="-781" y="6673"/>
                        <a:pt x="3177" y="1036"/>
                        <a:pt x="9013" y="125"/>
                      </a:cubicBezTo>
                      <a:cubicBezTo>
                        <a:pt x="14848" y="-786"/>
                        <a:pt x="20400" y="3371"/>
                        <a:pt x="21425" y="9406"/>
                      </a:cubicBezTo>
                      <a:cubicBezTo>
                        <a:pt x="22450" y="15441"/>
                        <a:pt x="18464" y="21106"/>
                        <a:pt x="12543" y="22017"/>
                      </a:cubicBezTo>
                      <a:cubicBezTo>
                        <a:pt x="6621" y="22928"/>
                        <a:pt x="1070" y="18772"/>
                        <a:pt x="130" y="12737"/>
                      </a:cubicBezTo>
                      <a:close/>
                    </a:path>
                  </a:pathLst>
                </a:custGeom>
                <a:grpFill/>
                <a:ln w="2845" cap="flat">
                  <a:no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6937DAB8-E4AF-D0C2-3AA5-0AE56F0B602C}"/>
                    </a:ext>
                  </a:extLst>
                </p:cNvPr>
                <p:cNvSpPr/>
                <p:nvPr/>
              </p:nvSpPr>
              <p:spPr>
                <a:xfrm>
                  <a:off x="11055107" y="2257348"/>
                  <a:ext cx="20739" cy="21310"/>
                </a:xfrm>
                <a:custGeom>
                  <a:avLst/>
                  <a:gdLst>
                    <a:gd name="connsiteX0" fmla="*/ 70 w 20739"/>
                    <a:gd name="connsiteY0" fmla="*/ 11769 h 21310"/>
                    <a:gd name="connsiteX1" fmla="*/ 9123 w 20739"/>
                    <a:gd name="connsiteY1" fmla="*/ 69 h 21310"/>
                    <a:gd name="connsiteX2" fmla="*/ 20652 w 20739"/>
                    <a:gd name="connsiteY2" fmla="*/ 9350 h 21310"/>
                    <a:gd name="connsiteX3" fmla="*/ 11628 w 20739"/>
                    <a:gd name="connsiteY3" fmla="*/ 21249 h 21310"/>
                    <a:gd name="connsiteX4" fmla="*/ 70 w 20739"/>
                    <a:gd name="connsiteY4" fmla="*/ 1176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9" h="21310">
                      <a:moveTo>
                        <a:pt x="70" y="11769"/>
                      </a:moveTo>
                      <a:cubicBezTo>
                        <a:pt x="-585" y="5905"/>
                        <a:pt x="3458" y="667"/>
                        <a:pt x="9123" y="69"/>
                      </a:cubicBezTo>
                      <a:cubicBezTo>
                        <a:pt x="14760" y="-586"/>
                        <a:pt x="19912" y="3485"/>
                        <a:pt x="20652" y="9350"/>
                      </a:cubicBezTo>
                      <a:cubicBezTo>
                        <a:pt x="21392" y="15186"/>
                        <a:pt x="17350" y="20595"/>
                        <a:pt x="11628" y="21249"/>
                      </a:cubicBezTo>
                      <a:cubicBezTo>
                        <a:pt x="5906" y="21876"/>
                        <a:pt x="724" y="17634"/>
                        <a:pt x="70" y="11769"/>
                      </a:cubicBezTo>
                      <a:close/>
                    </a:path>
                  </a:pathLst>
                </a:custGeom>
                <a:grpFill/>
                <a:ln w="2845" cap="flat">
                  <a:no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AE1836FA-E245-4EF5-D25E-092A9D30B626}"/>
                    </a:ext>
                  </a:extLst>
                </p:cNvPr>
                <p:cNvSpPr/>
                <p:nvPr/>
              </p:nvSpPr>
              <p:spPr>
                <a:xfrm>
                  <a:off x="10988478" y="2264273"/>
                  <a:ext cx="19879" cy="20507"/>
                </a:xfrm>
                <a:custGeom>
                  <a:avLst/>
                  <a:gdLst>
                    <a:gd name="connsiteX0" fmla="*/ 27 w 19879"/>
                    <a:gd name="connsiteY0" fmla="*/ 11051 h 20507"/>
                    <a:gd name="connsiteX1" fmla="*/ 9137 w 19879"/>
                    <a:gd name="connsiteY1" fmla="*/ 34 h 20507"/>
                    <a:gd name="connsiteX2" fmla="*/ 19841 w 19879"/>
                    <a:gd name="connsiteY2" fmla="*/ 9428 h 20507"/>
                    <a:gd name="connsiteX3" fmla="*/ 10731 w 19879"/>
                    <a:gd name="connsiteY3" fmla="*/ 20474 h 20507"/>
                    <a:gd name="connsiteX4" fmla="*/ 27 w 19879"/>
                    <a:gd name="connsiteY4" fmla="*/ 1107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9" h="20507">
                      <a:moveTo>
                        <a:pt x="27" y="11051"/>
                      </a:moveTo>
                      <a:cubicBezTo>
                        <a:pt x="-371" y="5443"/>
                        <a:pt x="3699" y="461"/>
                        <a:pt x="9137" y="34"/>
                      </a:cubicBezTo>
                      <a:cubicBezTo>
                        <a:pt x="14574" y="-422"/>
                        <a:pt x="19357" y="3792"/>
                        <a:pt x="19841" y="9428"/>
                      </a:cubicBezTo>
                      <a:cubicBezTo>
                        <a:pt x="20324" y="15065"/>
                        <a:pt x="16225" y="20018"/>
                        <a:pt x="10731" y="20474"/>
                      </a:cubicBezTo>
                      <a:cubicBezTo>
                        <a:pt x="5208" y="20929"/>
                        <a:pt x="425" y="16745"/>
                        <a:pt x="27" y="11079"/>
                      </a:cubicBezTo>
                      <a:close/>
                    </a:path>
                  </a:pathLst>
                </a:custGeom>
                <a:grpFill/>
                <a:ln w="2845" cap="flat">
                  <a:no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F6DADBFE-92F7-AE5D-87C5-5B0FEC9F06C7}"/>
                    </a:ext>
                  </a:extLst>
                </p:cNvPr>
                <p:cNvSpPr/>
                <p:nvPr/>
              </p:nvSpPr>
              <p:spPr>
                <a:xfrm>
                  <a:off x="10921627" y="2268485"/>
                  <a:ext cx="19059" cy="19599"/>
                </a:xfrm>
                <a:custGeom>
                  <a:avLst/>
                  <a:gdLst>
                    <a:gd name="connsiteX0" fmla="*/ 5 w 19059"/>
                    <a:gd name="connsiteY0" fmla="*/ 10141 h 19599"/>
                    <a:gd name="connsiteX1" fmla="*/ 9172 w 19059"/>
                    <a:gd name="connsiteY1" fmla="*/ 7 h 19599"/>
                    <a:gd name="connsiteX2" fmla="*/ 19050 w 19059"/>
                    <a:gd name="connsiteY2" fmla="*/ 9458 h 19599"/>
                    <a:gd name="connsiteX3" fmla="*/ 9884 w 19059"/>
                    <a:gd name="connsiteY3" fmla="*/ 19593 h 19599"/>
                    <a:gd name="connsiteX4" fmla="*/ 5 w 19059"/>
                    <a:gd name="connsiteY4" fmla="*/ 10141 h 1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9" h="19599">
                      <a:moveTo>
                        <a:pt x="5" y="10141"/>
                      </a:moveTo>
                      <a:cubicBezTo>
                        <a:pt x="-166" y="4733"/>
                        <a:pt x="3933" y="178"/>
                        <a:pt x="9172" y="7"/>
                      </a:cubicBezTo>
                      <a:cubicBezTo>
                        <a:pt x="14382" y="-192"/>
                        <a:pt x="18823" y="4049"/>
                        <a:pt x="19050" y="9458"/>
                      </a:cubicBezTo>
                      <a:cubicBezTo>
                        <a:pt x="19278" y="14867"/>
                        <a:pt x="15179" y="19422"/>
                        <a:pt x="9884" y="19593"/>
                      </a:cubicBezTo>
                      <a:cubicBezTo>
                        <a:pt x="4589" y="19792"/>
                        <a:pt x="176" y="15550"/>
                        <a:pt x="5" y="10141"/>
                      </a:cubicBezTo>
                      <a:close/>
                    </a:path>
                  </a:pathLst>
                </a:custGeom>
                <a:grpFill/>
                <a:ln w="2845" cap="flat">
                  <a:no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DD4FF215-8F74-5A50-4113-5D63ED3E4ECF}"/>
                    </a:ext>
                  </a:extLst>
                </p:cNvPr>
                <p:cNvSpPr/>
                <p:nvPr/>
              </p:nvSpPr>
              <p:spPr>
                <a:xfrm>
                  <a:off x="10854675" y="2270028"/>
                  <a:ext cx="18248" cy="18761"/>
                </a:xfrm>
                <a:custGeom>
                  <a:avLst/>
                  <a:gdLst>
                    <a:gd name="connsiteX0" fmla="*/ 29 w 18248"/>
                    <a:gd name="connsiteY0" fmla="*/ 9281 h 18761"/>
                    <a:gd name="connsiteX1" fmla="*/ 9167 w 18248"/>
                    <a:gd name="connsiteY1" fmla="*/ 1 h 18761"/>
                    <a:gd name="connsiteX2" fmla="*/ 15573 w 18248"/>
                    <a:gd name="connsiteY2" fmla="*/ 2819 h 18761"/>
                    <a:gd name="connsiteX3" fmla="*/ 18248 w 18248"/>
                    <a:gd name="connsiteY3" fmla="*/ 9452 h 18761"/>
                    <a:gd name="connsiteX4" fmla="*/ 15573 w 18248"/>
                    <a:gd name="connsiteY4" fmla="*/ 16085 h 18761"/>
                    <a:gd name="connsiteX5" fmla="*/ 9082 w 18248"/>
                    <a:gd name="connsiteY5" fmla="*/ 18761 h 18761"/>
                    <a:gd name="connsiteX6" fmla="*/ 1 w 18248"/>
                    <a:gd name="connsiteY6" fmla="*/ 9281 h 1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48" h="18761">
                      <a:moveTo>
                        <a:pt x="29" y="9281"/>
                      </a:moveTo>
                      <a:cubicBezTo>
                        <a:pt x="86" y="4100"/>
                        <a:pt x="4185" y="-56"/>
                        <a:pt x="9167" y="1"/>
                      </a:cubicBezTo>
                      <a:cubicBezTo>
                        <a:pt x="11673" y="29"/>
                        <a:pt x="13921" y="1111"/>
                        <a:pt x="15573" y="2819"/>
                      </a:cubicBezTo>
                      <a:cubicBezTo>
                        <a:pt x="17224" y="4527"/>
                        <a:pt x="18248" y="6833"/>
                        <a:pt x="18248" y="9452"/>
                      </a:cubicBezTo>
                      <a:cubicBezTo>
                        <a:pt x="18248" y="12043"/>
                        <a:pt x="17224" y="14434"/>
                        <a:pt x="15573" y="16085"/>
                      </a:cubicBezTo>
                      <a:cubicBezTo>
                        <a:pt x="13921" y="17765"/>
                        <a:pt x="11616" y="18790"/>
                        <a:pt x="9082" y="18761"/>
                      </a:cubicBezTo>
                      <a:cubicBezTo>
                        <a:pt x="4014" y="18704"/>
                        <a:pt x="-56" y="14462"/>
                        <a:pt x="1" y="9281"/>
                      </a:cubicBezTo>
                      <a:close/>
                    </a:path>
                  </a:pathLst>
                </a:custGeom>
                <a:grpFill/>
                <a:ln w="2845" cap="flat">
                  <a:no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EEE4C4E2-2558-166C-0139-1F3476DC3306}"/>
                    </a:ext>
                  </a:extLst>
                </p:cNvPr>
                <p:cNvSpPr/>
                <p:nvPr/>
              </p:nvSpPr>
              <p:spPr>
                <a:xfrm>
                  <a:off x="10787762" y="2268829"/>
                  <a:ext cx="17386" cy="17887"/>
                </a:xfrm>
                <a:custGeom>
                  <a:avLst/>
                  <a:gdLst>
                    <a:gd name="connsiteX0" fmla="*/ 13 w 17386"/>
                    <a:gd name="connsiteY0" fmla="*/ 8516 h 17887"/>
                    <a:gd name="connsiteX1" fmla="*/ 9094 w 17386"/>
                    <a:gd name="connsiteY1" fmla="*/ 4 h 17887"/>
                    <a:gd name="connsiteX2" fmla="*/ 17378 w 17386"/>
                    <a:gd name="connsiteY2" fmla="*/ 9256 h 17887"/>
                    <a:gd name="connsiteX3" fmla="*/ 8297 w 17386"/>
                    <a:gd name="connsiteY3" fmla="*/ 17882 h 17887"/>
                    <a:gd name="connsiteX4" fmla="*/ 13 w 17386"/>
                    <a:gd name="connsiteY4" fmla="*/ 8516 h 17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6" h="17887">
                      <a:moveTo>
                        <a:pt x="13" y="8516"/>
                      </a:moveTo>
                      <a:cubicBezTo>
                        <a:pt x="269" y="3562"/>
                        <a:pt x="4340" y="-138"/>
                        <a:pt x="9094" y="4"/>
                      </a:cubicBezTo>
                      <a:cubicBezTo>
                        <a:pt x="13877" y="175"/>
                        <a:pt x="17577" y="4331"/>
                        <a:pt x="17378" y="9256"/>
                      </a:cubicBezTo>
                      <a:cubicBezTo>
                        <a:pt x="17179" y="14210"/>
                        <a:pt x="13108" y="18053"/>
                        <a:pt x="8297" y="17882"/>
                      </a:cubicBezTo>
                      <a:cubicBezTo>
                        <a:pt x="3457" y="17740"/>
                        <a:pt x="-244" y="13441"/>
                        <a:pt x="13" y="8516"/>
                      </a:cubicBezTo>
                      <a:close/>
                    </a:path>
                  </a:pathLst>
                </a:custGeom>
                <a:grpFill/>
                <a:ln w="2845" cap="flat">
                  <a:no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DD4668A3-4412-D4E3-5493-BC8C8C8AD049}"/>
                    </a:ext>
                  </a:extLst>
                </p:cNvPr>
                <p:cNvSpPr/>
                <p:nvPr/>
              </p:nvSpPr>
              <p:spPr>
                <a:xfrm>
                  <a:off x="10720952" y="2264760"/>
                  <a:ext cx="16576" cy="17057"/>
                </a:xfrm>
                <a:custGeom>
                  <a:avLst/>
                  <a:gdLst>
                    <a:gd name="connsiteX0" fmla="*/ 37 w 16576"/>
                    <a:gd name="connsiteY0" fmla="*/ 7831 h 17057"/>
                    <a:gd name="connsiteX1" fmla="*/ 9032 w 16576"/>
                    <a:gd name="connsiteY1" fmla="*/ 31 h 17057"/>
                    <a:gd name="connsiteX2" fmla="*/ 16548 w 16576"/>
                    <a:gd name="connsiteY2" fmla="*/ 9226 h 17057"/>
                    <a:gd name="connsiteX3" fmla="*/ 7552 w 16576"/>
                    <a:gd name="connsiteY3" fmla="*/ 17027 h 17057"/>
                    <a:gd name="connsiteX4" fmla="*/ 37 w 16576"/>
                    <a:gd name="connsiteY4" fmla="*/ 7831 h 1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7057">
                      <a:moveTo>
                        <a:pt x="37" y="7831"/>
                      </a:moveTo>
                      <a:cubicBezTo>
                        <a:pt x="463" y="3134"/>
                        <a:pt x="4478" y="-368"/>
                        <a:pt x="9032" y="31"/>
                      </a:cubicBezTo>
                      <a:cubicBezTo>
                        <a:pt x="13559" y="401"/>
                        <a:pt x="16918" y="4529"/>
                        <a:pt x="16548" y="9226"/>
                      </a:cubicBezTo>
                      <a:cubicBezTo>
                        <a:pt x="16178" y="13923"/>
                        <a:pt x="12136" y="17425"/>
                        <a:pt x="7552" y="17027"/>
                      </a:cubicBezTo>
                      <a:cubicBezTo>
                        <a:pt x="2969" y="16628"/>
                        <a:pt x="-391" y="12529"/>
                        <a:pt x="37" y="7831"/>
                      </a:cubicBezTo>
                      <a:close/>
                    </a:path>
                  </a:pathLst>
                </a:custGeom>
                <a:grpFill/>
                <a:ln w="2845" cap="flat">
                  <a:no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57CFD6B6-22A7-9AF2-BCC8-69F4A1525C53}"/>
                    </a:ext>
                  </a:extLst>
                </p:cNvPr>
                <p:cNvSpPr/>
                <p:nvPr/>
              </p:nvSpPr>
              <p:spPr>
                <a:xfrm>
                  <a:off x="10654383" y="2258034"/>
                  <a:ext cx="15737" cy="16189"/>
                </a:xfrm>
                <a:custGeom>
                  <a:avLst/>
                  <a:gdLst>
                    <a:gd name="connsiteX0" fmla="*/ 75 w 15737"/>
                    <a:gd name="connsiteY0" fmla="*/ 7070 h 16189"/>
                    <a:gd name="connsiteX1" fmla="*/ 8900 w 15737"/>
                    <a:gd name="connsiteY1" fmla="*/ 67 h 16189"/>
                    <a:gd name="connsiteX2" fmla="*/ 15675 w 15737"/>
                    <a:gd name="connsiteY2" fmla="*/ 9120 h 16189"/>
                    <a:gd name="connsiteX3" fmla="*/ 6851 w 15737"/>
                    <a:gd name="connsiteY3" fmla="*/ 16123 h 16189"/>
                    <a:gd name="connsiteX4" fmla="*/ 75 w 15737"/>
                    <a:gd name="connsiteY4" fmla="*/ 7070 h 16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7" h="16189">
                      <a:moveTo>
                        <a:pt x="75" y="7070"/>
                      </a:moveTo>
                      <a:cubicBezTo>
                        <a:pt x="673" y="2629"/>
                        <a:pt x="4630" y="-503"/>
                        <a:pt x="8900" y="67"/>
                      </a:cubicBezTo>
                      <a:cubicBezTo>
                        <a:pt x="13171" y="636"/>
                        <a:pt x="16217" y="4679"/>
                        <a:pt x="15675" y="9120"/>
                      </a:cubicBezTo>
                      <a:cubicBezTo>
                        <a:pt x="15135" y="13561"/>
                        <a:pt x="11178" y="16692"/>
                        <a:pt x="6851" y="16123"/>
                      </a:cubicBezTo>
                      <a:cubicBezTo>
                        <a:pt x="2523" y="15554"/>
                        <a:pt x="-523" y="11483"/>
                        <a:pt x="75" y="7070"/>
                      </a:cubicBezTo>
                      <a:close/>
                    </a:path>
                  </a:pathLst>
                </a:custGeom>
                <a:grpFill/>
                <a:ln w="2845" cap="flat">
                  <a:no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155F9C78-A30B-E867-BD30-A070683EDE32}"/>
                    </a:ext>
                  </a:extLst>
                </p:cNvPr>
                <p:cNvSpPr/>
                <p:nvPr/>
              </p:nvSpPr>
              <p:spPr>
                <a:xfrm>
                  <a:off x="10588147" y="2248644"/>
                  <a:ext cx="14889" cy="15342"/>
                </a:xfrm>
                <a:custGeom>
                  <a:avLst/>
                  <a:gdLst>
                    <a:gd name="connsiteX0" fmla="*/ 122 w 14889"/>
                    <a:gd name="connsiteY0" fmla="*/ 6354 h 15342"/>
                    <a:gd name="connsiteX1" fmla="*/ 8719 w 14889"/>
                    <a:gd name="connsiteY1" fmla="*/ 119 h 15342"/>
                    <a:gd name="connsiteX2" fmla="*/ 14784 w 14889"/>
                    <a:gd name="connsiteY2" fmla="*/ 8859 h 15342"/>
                    <a:gd name="connsiteX3" fmla="*/ 6158 w 14889"/>
                    <a:gd name="connsiteY3" fmla="*/ 15236 h 15342"/>
                    <a:gd name="connsiteX4" fmla="*/ 122 w 14889"/>
                    <a:gd name="connsiteY4" fmla="*/ 6354 h 1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9" h="15342">
                      <a:moveTo>
                        <a:pt x="122" y="6354"/>
                      </a:moveTo>
                      <a:cubicBezTo>
                        <a:pt x="862" y="2169"/>
                        <a:pt x="4706" y="-621"/>
                        <a:pt x="8719" y="119"/>
                      </a:cubicBezTo>
                      <a:cubicBezTo>
                        <a:pt x="12762" y="802"/>
                        <a:pt x="15467" y="4674"/>
                        <a:pt x="14784" y="8859"/>
                      </a:cubicBezTo>
                      <a:cubicBezTo>
                        <a:pt x="14100" y="13015"/>
                        <a:pt x="10228" y="15947"/>
                        <a:pt x="6158" y="15236"/>
                      </a:cubicBezTo>
                      <a:cubicBezTo>
                        <a:pt x="2087" y="14495"/>
                        <a:pt x="-618" y="10510"/>
                        <a:pt x="122" y="6354"/>
                      </a:cubicBezTo>
                      <a:close/>
                    </a:path>
                  </a:pathLst>
                </a:custGeom>
                <a:grpFill/>
                <a:ln w="2845" cap="flat">
                  <a:no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DA0CFC15-3C2A-77DC-358F-1BE84B9BCAEB}"/>
                    </a:ext>
                  </a:extLst>
                </p:cNvPr>
                <p:cNvSpPr/>
                <p:nvPr/>
              </p:nvSpPr>
              <p:spPr>
                <a:xfrm>
                  <a:off x="10522393" y="2236413"/>
                  <a:ext cx="14111" cy="14461"/>
                </a:xfrm>
                <a:custGeom>
                  <a:avLst/>
                  <a:gdLst>
                    <a:gd name="connsiteX0" fmla="*/ 172 w 14111"/>
                    <a:gd name="connsiteY0" fmla="*/ 5803 h 14461"/>
                    <a:gd name="connsiteX1" fmla="*/ 8570 w 14111"/>
                    <a:gd name="connsiteY1" fmla="*/ 137 h 14461"/>
                    <a:gd name="connsiteX2" fmla="*/ 13950 w 14111"/>
                    <a:gd name="connsiteY2" fmla="*/ 8649 h 14461"/>
                    <a:gd name="connsiteX3" fmla="*/ 5552 w 14111"/>
                    <a:gd name="connsiteY3" fmla="*/ 14315 h 14461"/>
                    <a:gd name="connsiteX4" fmla="*/ 172 w 14111"/>
                    <a:gd name="connsiteY4" fmla="*/ 5803 h 14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1" h="14461">
                      <a:moveTo>
                        <a:pt x="172" y="5803"/>
                      </a:moveTo>
                      <a:cubicBezTo>
                        <a:pt x="1025" y="1902"/>
                        <a:pt x="4783" y="-631"/>
                        <a:pt x="8570" y="137"/>
                      </a:cubicBezTo>
                      <a:cubicBezTo>
                        <a:pt x="12356" y="906"/>
                        <a:pt x="14775" y="4721"/>
                        <a:pt x="13950" y="8649"/>
                      </a:cubicBezTo>
                      <a:cubicBezTo>
                        <a:pt x="13124" y="12578"/>
                        <a:pt x="9395" y="15112"/>
                        <a:pt x="5552" y="14315"/>
                      </a:cubicBezTo>
                      <a:cubicBezTo>
                        <a:pt x="1737" y="13518"/>
                        <a:pt x="-683" y="9731"/>
                        <a:pt x="172" y="5803"/>
                      </a:cubicBezTo>
                      <a:close/>
                    </a:path>
                  </a:pathLst>
                </a:custGeom>
                <a:grpFill/>
                <a:ln w="2845" cap="flat">
                  <a:no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975C7C16-9519-D26C-AA76-2ED13C357E9C}"/>
                    </a:ext>
                  </a:extLst>
                </p:cNvPr>
                <p:cNvSpPr/>
                <p:nvPr/>
              </p:nvSpPr>
              <p:spPr>
                <a:xfrm>
                  <a:off x="10457234" y="2221485"/>
                  <a:ext cx="13244" cy="13617"/>
                </a:xfrm>
                <a:custGeom>
                  <a:avLst/>
                  <a:gdLst>
                    <a:gd name="connsiteX0" fmla="*/ 224 w 13244"/>
                    <a:gd name="connsiteY0" fmla="*/ 5158 h 13617"/>
                    <a:gd name="connsiteX1" fmla="*/ 8309 w 13244"/>
                    <a:gd name="connsiteY1" fmla="*/ 204 h 13617"/>
                    <a:gd name="connsiteX2" fmla="*/ 13034 w 13244"/>
                    <a:gd name="connsiteY2" fmla="*/ 8460 h 13617"/>
                    <a:gd name="connsiteX3" fmla="*/ 4950 w 13244"/>
                    <a:gd name="connsiteY3" fmla="*/ 13414 h 13617"/>
                    <a:gd name="connsiteX4" fmla="*/ 224 w 13244"/>
                    <a:gd name="connsiteY4" fmla="*/ 5158 h 13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4" h="13617">
                      <a:moveTo>
                        <a:pt x="224" y="5158"/>
                      </a:moveTo>
                      <a:cubicBezTo>
                        <a:pt x="1163" y="1514"/>
                        <a:pt x="4807" y="-707"/>
                        <a:pt x="8309" y="204"/>
                      </a:cubicBezTo>
                      <a:cubicBezTo>
                        <a:pt x="11810" y="1115"/>
                        <a:pt x="13945" y="4816"/>
                        <a:pt x="13034" y="8460"/>
                      </a:cubicBezTo>
                      <a:cubicBezTo>
                        <a:pt x="12123" y="12104"/>
                        <a:pt x="8508" y="14325"/>
                        <a:pt x="4950" y="13414"/>
                      </a:cubicBezTo>
                      <a:cubicBezTo>
                        <a:pt x="1391" y="12503"/>
                        <a:pt x="-716" y="8802"/>
                        <a:pt x="224" y="5158"/>
                      </a:cubicBezTo>
                      <a:close/>
                    </a:path>
                  </a:pathLst>
                </a:custGeom>
                <a:grpFill/>
                <a:ln w="2845" cap="flat">
                  <a:no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A38A54E8-1308-A299-F5D2-BF7E7FF30F83}"/>
                    </a:ext>
                  </a:extLst>
                </p:cNvPr>
                <p:cNvSpPr/>
                <p:nvPr/>
              </p:nvSpPr>
              <p:spPr>
                <a:xfrm>
                  <a:off x="10392723" y="2203975"/>
                  <a:ext cx="12423" cy="12782"/>
                </a:xfrm>
                <a:custGeom>
                  <a:avLst/>
                  <a:gdLst>
                    <a:gd name="connsiteX0" fmla="*/ 283 w 12423"/>
                    <a:gd name="connsiteY0" fmla="*/ 4563 h 12782"/>
                    <a:gd name="connsiteX1" fmla="*/ 8055 w 12423"/>
                    <a:gd name="connsiteY1" fmla="*/ 264 h 12782"/>
                    <a:gd name="connsiteX2" fmla="*/ 12154 w 12423"/>
                    <a:gd name="connsiteY2" fmla="*/ 8207 h 12782"/>
                    <a:gd name="connsiteX3" fmla="*/ 4382 w 12423"/>
                    <a:gd name="connsiteY3" fmla="*/ 12505 h 12782"/>
                    <a:gd name="connsiteX4" fmla="*/ 283 w 12423"/>
                    <a:gd name="connsiteY4" fmla="*/ 4563 h 1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3" h="12782">
                      <a:moveTo>
                        <a:pt x="283" y="4563"/>
                      </a:moveTo>
                      <a:cubicBezTo>
                        <a:pt x="1307" y="1175"/>
                        <a:pt x="4780" y="-732"/>
                        <a:pt x="8055" y="264"/>
                      </a:cubicBezTo>
                      <a:cubicBezTo>
                        <a:pt x="11300" y="1260"/>
                        <a:pt x="13151" y="4819"/>
                        <a:pt x="12154" y="8207"/>
                      </a:cubicBezTo>
                      <a:cubicBezTo>
                        <a:pt x="11157" y="11623"/>
                        <a:pt x="7684" y="13530"/>
                        <a:pt x="4382" y="12505"/>
                      </a:cubicBezTo>
                      <a:cubicBezTo>
                        <a:pt x="1109" y="11480"/>
                        <a:pt x="-742" y="7922"/>
                        <a:pt x="283" y="4563"/>
                      </a:cubicBezTo>
                      <a:close/>
                    </a:path>
                  </a:pathLst>
                </a:custGeom>
                <a:grpFill/>
                <a:ln w="2845" cap="flat">
                  <a:no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35D44FFD-B78F-AE1E-461F-860C1F916668}"/>
                    </a:ext>
                  </a:extLst>
                </p:cNvPr>
                <p:cNvSpPr/>
                <p:nvPr/>
              </p:nvSpPr>
              <p:spPr>
                <a:xfrm>
                  <a:off x="10328969" y="2183757"/>
                  <a:ext cx="11652" cy="11868"/>
                </a:xfrm>
                <a:custGeom>
                  <a:avLst/>
                  <a:gdLst>
                    <a:gd name="connsiteX0" fmla="*/ 353 w 11652"/>
                    <a:gd name="connsiteY0" fmla="*/ 4084 h 11868"/>
                    <a:gd name="connsiteX1" fmla="*/ 7784 w 11652"/>
                    <a:gd name="connsiteY1" fmla="*/ 298 h 11868"/>
                    <a:gd name="connsiteX2" fmla="*/ 11314 w 11652"/>
                    <a:gd name="connsiteY2" fmla="*/ 7785 h 11868"/>
                    <a:gd name="connsiteX3" fmla="*/ 3883 w 11652"/>
                    <a:gd name="connsiteY3" fmla="*/ 11571 h 11868"/>
                    <a:gd name="connsiteX4" fmla="*/ 353 w 11652"/>
                    <a:gd name="connsiteY4" fmla="*/ 4084 h 11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2" h="11868">
                      <a:moveTo>
                        <a:pt x="353" y="4084"/>
                      </a:moveTo>
                      <a:cubicBezTo>
                        <a:pt x="1436" y="981"/>
                        <a:pt x="4766" y="-727"/>
                        <a:pt x="7784" y="298"/>
                      </a:cubicBezTo>
                      <a:cubicBezTo>
                        <a:pt x="10802" y="1323"/>
                        <a:pt x="12395" y="4653"/>
                        <a:pt x="11314" y="7785"/>
                      </a:cubicBezTo>
                      <a:cubicBezTo>
                        <a:pt x="10260" y="10888"/>
                        <a:pt x="6930" y="12596"/>
                        <a:pt x="3883" y="11571"/>
                      </a:cubicBezTo>
                      <a:cubicBezTo>
                        <a:pt x="838" y="10546"/>
                        <a:pt x="-757" y="7187"/>
                        <a:pt x="353" y="4084"/>
                      </a:cubicBezTo>
                      <a:close/>
                    </a:path>
                  </a:pathLst>
                </a:custGeom>
                <a:grpFill/>
                <a:ln w="2845" cap="flat">
                  <a:no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6BCE2972-5369-5970-496A-64F793CFBC7C}"/>
                    </a:ext>
                  </a:extLst>
                </p:cNvPr>
                <p:cNvSpPr/>
                <p:nvPr/>
              </p:nvSpPr>
              <p:spPr>
                <a:xfrm>
                  <a:off x="10266212" y="2160861"/>
                  <a:ext cx="10805" cy="11029"/>
                </a:xfrm>
                <a:custGeom>
                  <a:avLst/>
                  <a:gdLst>
                    <a:gd name="connsiteX0" fmla="*/ 394 w 10805"/>
                    <a:gd name="connsiteY0" fmla="*/ 3551 h 11029"/>
                    <a:gd name="connsiteX1" fmla="*/ 7426 w 10805"/>
                    <a:gd name="connsiteY1" fmla="*/ 362 h 11029"/>
                    <a:gd name="connsiteX2" fmla="*/ 10415 w 10805"/>
                    <a:gd name="connsiteY2" fmla="*/ 7479 h 11029"/>
                    <a:gd name="connsiteX3" fmla="*/ 3383 w 10805"/>
                    <a:gd name="connsiteY3" fmla="*/ 10668 h 11029"/>
                    <a:gd name="connsiteX4" fmla="*/ 394 w 10805"/>
                    <a:gd name="connsiteY4" fmla="*/ 3551 h 11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5" h="11029">
                      <a:moveTo>
                        <a:pt x="394" y="3551"/>
                      </a:moveTo>
                      <a:cubicBezTo>
                        <a:pt x="1533" y="704"/>
                        <a:pt x="4664" y="-720"/>
                        <a:pt x="7426" y="362"/>
                      </a:cubicBezTo>
                      <a:cubicBezTo>
                        <a:pt x="10188" y="1444"/>
                        <a:pt x="11526" y="4632"/>
                        <a:pt x="10415" y="7479"/>
                      </a:cubicBezTo>
                      <a:cubicBezTo>
                        <a:pt x="9305" y="10326"/>
                        <a:pt x="6173" y="11749"/>
                        <a:pt x="3383" y="10668"/>
                      </a:cubicBezTo>
                      <a:cubicBezTo>
                        <a:pt x="594" y="9586"/>
                        <a:pt x="-716" y="6397"/>
                        <a:pt x="394" y="3551"/>
                      </a:cubicBezTo>
                      <a:close/>
                    </a:path>
                  </a:pathLst>
                </a:custGeom>
                <a:grpFill/>
                <a:ln w="2845" cap="flat">
                  <a:no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15D29E09-546A-68C6-8E8A-521B73608328}"/>
                    </a:ext>
                  </a:extLst>
                </p:cNvPr>
                <p:cNvSpPr/>
                <p:nvPr/>
              </p:nvSpPr>
              <p:spPr>
                <a:xfrm>
                  <a:off x="10204440" y="2135443"/>
                  <a:ext cx="9930" cy="10171"/>
                </a:xfrm>
                <a:custGeom>
                  <a:avLst/>
                  <a:gdLst>
                    <a:gd name="connsiteX0" fmla="*/ 447 w 9930"/>
                    <a:gd name="connsiteY0" fmla="*/ 3063 h 10171"/>
                    <a:gd name="connsiteX1" fmla="*/ 7024 w 9930"/>
                    <a:gd name="connsiteY1" fmla="*/ 415 h 10171"/>
                    <a:gd name="connsiteX2" fmla="*/ 9500 w 9930"/>
                    <a:gd name="connsiteY2" fmla="*/ 7105 h 10171"/>
                    <a:gd name="connsiteX3" fmla="*/ 2924 w 9930"/>
                    <a:gd name="connsiteY3" fmla="*/ 9753 h 10171"/>
                    <a:gd name="connsiteX4" fmla="*/ 447 w 9930"/>
                    <a:gd name="connsiteY4" fmla="*/ 3063 h 10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0" h="10171">
                      <a:moveTo>
                        <a:pt x="447" y="3063"/>
                      </a:moveTo>
                      <a:cubicBezTo>
                        <a:pt x="1586" y="500"/>
                        <a:pt x="4547" y="-695"/>
                        <a:pt x="7024" y="415"/>
                      </a:cubicBezTo>
                      <a:cubicBezTo>
                        <a:pt x="9500" y="1525"/>
                        <a:pt x="10611" y="4543"/>
                        <a:pt x="9500" y="7105"/>
                      </a:cubicBezTo>
                      <a:cubicBezTo>
                        <a:pt x="8362" y="9696"/>
                        <a:pt x="5429" y="10863"/>
                        <a:pt x="2924" y="9753"/>
                      </a:cubicBezTo>
                      <a:cubicBezTo>
                        <a:pt x="419" y="8643"/>
                        <a:pt x="-691" y="5625"/>
                        <a:pt x="447" y="3063"/>
                      </a:cubicBezTo>
                      <a:close/>
                    </a:path>
                  </a:pathLst>
                </a:custGeom>
                <a:grpFill/>
                <a:ln w="2845" cap="flat">
                  <a:no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B72C2757-621A-E557-AC7B-DB365562A2AC}"/>
                    </a:ext>
                  </a:extLst>
                </p:cNvPr>
                <p:cNvSpPr/>
                <p:nvPr/>
              </p:nvSpPr>
              <p:spPr>
                <a:xfrm>
                  <a:off x="10143713" y="2107511"/>
                  <a:ext cx="9169" cy="9254"/>
                </a:xfrm>
                <a:custGeom>
                  <a:avLst/>
                  <a:gdLst>
                    <a:gd name="connsiteX0" fmla="*/ 508 w 9169"/>
                    <a:gd name="connsiteY0" fmla="*/ 2668 h 9254"/>
                    <a:gd name="connsiteX1" fmla="*/ 6658 w 9169"/>
                    <a:gd name="connsiteY1" fmla="*/ 419 h 9254"/>
                    <a:gd name="connsiteX2" fmla="*/ 8679 w 9169"/>
                    <a:gd name="connsiteY2" fmla="*/ 6569 h 9254"/>
                    <a:gd name="connsiteX3" fmla="*/ 2530 w 9169"/>
                    <a:gd name="connsiteY3" fmla="*/ 8818 h 9254"/>
                    <a:gd name="connsiteX4" fmla="*/ 508 w 9169"/>
                    <a:gd name="connsiteY4" fmla="*/ 2668 h 9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9254">
                      <a:moveTo>
                        <a:pt x="508" y="2668"/>
                      </a:moveTo>
                      <a:cubicBezTo>
                        <a:pt x="1648" y="363"/>
                        <a:pt x="4409" y="-634"/>
                        <a:pt x="6658" y="419"/>
                      </a:cubicBezTo>
                      <a:cubicBezTo>
                        <a:pt x="8906" y="1501"/>
                        <a:pt x="9818" y="4263"/>
                        <a:pt x="8679" y="6569"/>
                      </a:cubicBezTo>
                      <a:cubicBezTo>
                        <a:pt x="7540" y="8903"/>
                        <a:pt x="4807" y="9899"/>
                        <a:pt x="2530" y="8818"/>
                      </a:cubicBezTo>
                      <a:cubicBezTo>
                        <a:pt x="253" y="7736"/>
                        <a:pt x="-658" y="4974"/>
                        <a:pt x="508" y="2668"/>
                      </a:cubicBezTo>
                      <a:close/>
                    </a:path>
                  </a:pathLst>
                </a:custGeom>
                <a:grpFill/>
                <a:ln w="2845" cap="flat">
                  <a:no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2179A7CA-AF2E-67E6-DA92-892650FFADD1}"/>
                    </a:ext>
                  </a:extLst>
                </p:cNvPr>
                <p:cNvSpPr/>
                <p:nvPr/>
              </p:nvSpPr>
              <p:spPr>
                <a:xfrm>
                  <a:off x="10084323" y="2076929"/>
                  <a:ext cx="8331" cy="8425"/>
                </a:xfrm>
                <a:custGeom>
                  <a:avLst/>
                  <a:gdLst>
                    <a:gd name="connsiteX0" fmla="*/ 543 w 8331"/>
                    <a:gd name="connsiteY0" fmla="*/ 2248 h 8425"/>
                    <a:gd name="connsiteX1" fmla="*/ 6208 w 8331"/>
                    <a:gd name="connsiteY1" fmla="*/ 483 h 8425"/>
                    <a:gd name="connsiteX2" fmla="*/ 7802 w 8331"/>
                    <a:gd name="connsiteY2" fmla="*/ 6177 h 8425"/>
                    <a:gd name="connsiteX3" fmla="*/ 2136 w 8331"/>
                    <a:gd name="connsiteY3" fmla="*/ 7942 h 8425"/>
                    <a:gd name="connsiteX4" fmla="*/ 543 w 8331"/>
                    <a:gd name="connsiteY4" fmla="*/ 2248 h 8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1" h="8425">
                      <a:moveTo>
                        <a:pt x="543" y="2248"/>
                      </a:moveTo>
                      <a:cubicBezTo>
                        <a:pt x="1681" y="199"/>
                        <a:pt x="4187" y="-599"/>
                        <a:pt x="6208" y="483"/>
                      </a:cubicBezTo>
                      <a:cubicBezTo>
                        <a:pt x="8229" y="1565"/>
                        <a:pt x="8912" y="4127"/>
                        <a:pt x="7802" y="6177"/>
                      </a:cubicBezTo>
                      <a:cubicBezTo>
                        <a:pt x="6692" y="8227"/>
                        <a:pt x="4158" y="9024"/>
                        <a:pt x="2136" y="7942"/>
                      </a:cubicBezTo>
                      <a:cubicBezTo>
                        <a:pt x="115" y="6860"/>
                        <a:pt x="-596" y="4298"/>
                        <a:pt x="543" y="2248"/>
                      </a:cubicBezTo>
                      <a:close/>
                    </a:path>
                  </a:pathLst>
                </a:custGeom>
                <a:grpFill/>
                <a:ln w="2845" cap="flat">
                  <a:no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4AC1C689-175E-D194-C19A-A7BC9560FE1F}"/>
                    </a:ext>
                  </a:extLst>
                </p:cNvPr>
                <p:cNvSpPr/>
                <p:nvPr/>
              </p:nvSpPr>
              <p:spPr>
                <a:xfrm>
                  <a:off x="10026213" y="2043999"/>
                  <a:ext cx="7455" cy="7619"/>
                </a:xfrm>
                <a:custGeom>
                  <a:avLst/>
                  <a:gdLst>
                    <a:gd name="connsiteX0" fmla="*/ 577 w 7455"/>
                    <a:gd name="connsiteY0" fmla="*/ 1871 h 7619"/>
                    <a:gd name="connsiteX1" fmla="*/ 5702 w 7455"/>
                    <a:gd name="connsiteY1" fmla="*/ 532 h 7619"/>
                    <a:gd name="connsiteX2" fmla="*/ 6897 w 7455"/>
                    <a:gd name="connsiteY2" fmla="*/ 5742 h 7619"/>
                    <a:gd name="connsiteX3" fmla="*/ 1773 w 7455"/>
                    <a:gd name="connsiteY3" fmla="*/ 7080 h 7619"/>
                    <a:gd name="connsiteX4" fmla="*/ 577 w 7455"/>
                    <a:gd name="connsiteY4" fmla="*/ 1871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5" h="7619">
                      <a:moveTo>
                        <a:pt x="577" y="1871"/>
                      </a:moveTo>
                      <a:cubicBezTo>
                        <a:pt x="1659" y="77"/>
                        <a:pt x="3965" y="-549"/>
                        <a:pt x="5702" y="532"/>
                      </a:cubicBezTo>
                      <a:cubicBezTo>
                        <a:pt x="7438" y="1614"/>
                        <a:pt x="7979" y="3920"/>
                        <a:pt x="6897" y="5742"/>
                      </a:cubicBezTo>
                      <a:cubicBezTo>
                        <a:pt x="5816" y="7564"/>
                        <a:pt x="3509" y="8162"/>
                        <a:pt x="1773" y="7080"/>
                      </a:cubicBezTo>
                      <a:cubicBezTo>
                        <a:pt x="8" y="6027"/>
                        <a:pt x="-533" y="3692"/>
                        <a:pt x="577" y="1871"/>
                      </a:cubicBezTo>
                      <a:close/>
                    </a:path>
                  </a:pathLst>
                </a:custGeom>
                <a:grpFill/>
                <a:ln w="2845" cap="flat">
                  <a:no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0F48EF7C-343B-765D-5689-961C57C87C62}"/>
                    </a:ext>
                  </a:extLst>
                </p:cNvPr>
                <p:cNvSpPr/>
                <p:nvPr/>
              </p:nvSpPr>
              <p:spPr>
                <a:xfrm>
                  <a:off x="9969514" y="2008712"/>
                  <a:ext cx="6686" cy="6703"/>
                </a:xfrm>
                <a:custGeom>
                  <a:avLst/>
                  <a:gdLst>
                    <a:gd name="connsiteX0" fmla="*/ 568 w 6686"/>
                    <a:gd name="connsiteY0" fmla="*/ 1573 h 6703"/>
                    <a:gd name="connsiteX1" fmla="*/ 5208 w 6686"/>
                    <a:gd name="connsiteY1" fmla="*/ 519 h 6703"/>
                    <a:gd name="connsiteX2" fmla="*/ 6119 w 6686"/>
                    <a:gd name="connsiteY2" fmla="*/ 5131 h 6703"/>
                    <a:gd name="connsiteX3" fmla="*/ 1479 w 6686"/>
                    <a:gd name="connsiteY3" fmla="*/ 6185 h 6703"/>
                    <a:gd name="connsiteX4" fmla="*/ 568 w 6686"/>
                    <a:gd name="connsiteY4" fmla="*/ 1573 h 6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6" h="6703">
                      <a:moveTo>
                        <a:pt x="568" y="1573"/>
                      </a:moveTo>
                      <a:cubicBezTo>
                        <a:pt x="1593" y="7"/>
                        <a:pt x="3671" y="-477"/>
                        <a:pt x="5208" y="519"/>
                      </a:cubicBezTo>
                      <a:cubicBezTo>
                        <a:pt x="6745" y="1487"/>
                        <a:pt x="7144" y="3565"/>
                        <a:pt x="6119" y="5131"/>
                      </a:cubicBezTo>
                      <a:cubicBezTo>
                        <a:pt x="5094" y="6697"/>
                        <a:pt x="3016" y="7181"/>
                        <a:pt x="1479" y="6185"/>
                      </a:cubicBezTo>
                      <a:cubicBezTo>
                        <a:pt x="-59" y="5188"/>
                        <a:pt x="-458" y="3138"/>
                        <a:pt x="568" y="1573"/>
                      </a:cubicBezTo>
                      <a:close/>
                    </a:path>
                  </a:pathLst>
                </a:custGeom>
                <a:grpFill/>
                <a:ln w="2845" cap="flat">
                  <a:no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610AC1CA-9050-C055-4EA6-37AC07E9DB50}"/>
                    </a:ext>
                  </a:extLst>
                </p:cNvPr>
                <p:cNvSpPr/>
                <p:nvPr/>
              </p:nvSpPr>
              <p:spPr>
                <a:xfrm>
                  <a:off x="9914441" y="1970963"/>
                  <a:ext cx="5805" cy="5841"/>
                </a:xfrm>
                <a:custGeom>
                  <a:avLst/>
                  <a:gdLst>
                    <a:gd name="connsiteX0" fmla="*/ 554 w 5805"/>
                    <a:gd name="connsiteY0" fmla="*/ 1259 h 5841"/>
                    <a:gd name="connsiteX1" fmla="*/ 4626 w 5805"/>
                    <a:gd name="connsiteY1" fmla="*/ 519 h 5841"/>
                    <a:gd name="connsiteX2" fmla="*/ 5252 w 5805"/>
                    <a:gd name="connsiteY2" fmla="*/ 4590 h 5841"/>
                    <a:gd name="connsiteX3" fmla="*/ 1180 w 5805"/>
                    <a:gd name="connsiteY3" fmla="*/ 5330 h 5841"/>
                    <a:gd name="connsiteX4" fmla="*/ 554 w 5805"/>
                    <a:gd name="connsiteY4" fmla="*/ 1259 h 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 h="5841">
                      <a:moveTo>
                        <a:pt x="554" y="1259"/>
                      </a:moveTo>
                      <a:cubicBezTo>
                        <a:pt x="1522" y="-79"/>
                        <a:pt x="3344" y="-392"/>
                        <a:pt x="4626" y="519"/>
                      </a:cubicBezTo>
                      <a:cubicBezTo>
                        <a:pt x="5907" y="1430"/>
                        <a:pt x="6191" y="3281"/>
                        <a:pt x="5252" y="4590"/>
                      </a:cubicBezTo>
                      <a:cubicBezTo>
                        <a:pt x="4312" y="5900"/>
                        <a:pt x="2490" y="6241"/>
                        <a:pt x="1180" y="5330"/>
                      </a:cubicBezTo>
                      <a:cubicBezTo>
                        <a:pt x="-101" y="4391"/>
                        <a:pt x="-385" y="2569"/>
                        <a:pt x="554" y="1259"/>
                      </a:cubicBezTo>
                      <a:close/>
                    </a:path>
                  </a:pathLst>
                </a:custGeom>
                <a:grpFill/>
                <a:ln w="2845" cap="flat">
                  <a:no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68E67843-A9B1-FD9E-A88B-A8C34C851BC1}"/>
                    </a:ext>
                  </a:extLst>
                </p:cNvPr>
                <p:cNvSpPr/>
                <p:nvPr/>
              </p:nvSpPr>
              <p:spPr>
                <a:xfrm>
                  <a:off x="9860874" y="1931098"/>
                  <a:ext cx="4932" cy="5044"/>
                </a:xfrm>
                <a:custGeom>
                  <a:avLst/>
                  <a:gdLst>
                    <a:gd name="connsiteX0" fmla="*/ 545 w 4932"/>
                    <a:gd name="connsiteY0" fmla="*/ 985 h 5044"/>
                    <a:gd name="connsiteX1" fmla="*/ 4018 w 4932"/>
                    <a:gd name="connsiteY1" fmla="*/ 529 h 5044"/>
                    <a:gd name="connsiteX2" fmla="*/ 4387 w 4932"/>
                    <a:gd name="connsiteY2" fmla="*/ 4059 h 5044"/>
                    <a:gd name="connsiteX3" fmla="*/ 914 w 4932"/>
                    <a:gd name="connsiteY3" fmla="*/ 4515 h 5044"/>
                    <a:gd name="connsiteX4" fmla="*/ 545 w 4932"/>
                    <a:gd name="connsiteY4" fmla="*/ 985 h 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 h="5044">
                      <a:moveTo>
                        <a:pt x="545" y="985"/>
                      </a:moveTo>
                      <a:cubicBezTo>
                        <a:pt x="1398" y="-126"/>
                        <a:pt x="2964" y="-325"/>
                        <a:pt x="4018" y="529"/>
                      </a:cubicBezTo>
                      <a:cubicBezTo>
                        <a:pt x="5071" y="1383"/>
                        <a:pt x="5242" y="2949"/>
                        <a:pt x="4387" y="4059"/>
                      </a:cubicBezTo>
                      <a:cubicBezTo>
                        <a:pt x="3533" y="5170"/>
                        <a:pt x="1968" y="5369"/>
                        <a:pt x="914" y="4515"/>
                      </a:cubicBezTo>
                      <a:cubicBezTo>
                        <a:pt x="-139" y="3661"/>
                        <a:pt x="-310" y="2095"/>
                        <a:pt x="545" y="985"/>
                      </a:cubicBezTo>
                      <a:close/>
                    </a:path>
                  </a:pathLst>
                </a:custGeom>
                <a:grpFill/>
                <a:ln w="2845" cap="flat">
                  <a:no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AA172A70-935B-8C83-AEA7-0E533ABA6066}"/>
                    </a:ext>
                  </a:extLst>
                </p:cNvPr>
                <p:cNvSpPr/>
                <p:nvPr/>
              </p:nvSpPr>
              <p:spPr>
                <a:xfrm>
                  <a:off x="9809035" y="1888989"/>
                  <a:ext cx="4160" cy="4170"/>
                </a:xfrm>
                <a:custGeom>
                  <a:avLst/>
                  <a:gdLst>
                    <a:gd name="connsiteX0" fmla="*/ 515 w 4160"/>
                    <a:gd name="connsiteY0" fmla="*/ 761 h 4170"/>
                    <a:gd name="connsiteX1" fmla="*/ 3446 w 4160"/>
                    <a:gd name="connsiteY1" fmla="*/ 477 h 4170"/>
                    <a:gd name="connsiteX2" fmla="*/ 3646 w 4160"/>
                    <a:gd name="connsiteY2" fmla="*/ 3409 h 4170"/>
                    <a:gd name="connsiteX3" fmla="*/ 714 w 4160"/>
                    <a:gd name="connsiteY3" fmla="*/ 3694 h 4170"/>
                    <a:gd name="connsiteX4" fmla="*/ 515 w 4160"/>
                    <a:gd name="connsiteY4" fmla="*/ 761 h 4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0" h="4170">
                      <a:moveTo>
                        <a:pt x="515" y="761"/>
                      </a:moveTo>
                      <a:cubicBezTo>
                        <a:pt x="1254" y="-121"/>
                        <a:pt x="2593" y="-264"/>
                        <a:pt x="3446" y="477"/>
                      </a:cubicBezTo>
                      <a:cubicBezTo>
                        <a:pt x="4301" y="1188"/>
                        <a:pt x="4415" y="2498"/>
                        <a:pt x="3646" y="3409"/>
                      </a:cubicBezTo>
                      <a:cubicBezTo>
                        <a:pt x="2906" y="4291"/>
                        <a:pt x="1568" y="4434"/>
                        <a:pt x="714" y="3694"/>
                      </a:cubicBezTo>
                      <a:cubicBezTo>
                        <a:pt x="-141" y="2953"/>
                        <a:pt x="-254" y="1672"/>
                        <a:pt x="515" y="761"/>
                      </a:cubicBezTo>
                      <a:close/>
                    </a:path>
                  </a:pathLst>
                </a:custGeom>
                <a:grpFill/>
                <a:ln w="2845" cap="flat">
                  <a:no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A4545406-5D0D-1C5D-8AC5-0F6E2F989076}"/>
                    </a:ext>
                  </a:extLst>
                </p:cNvPr>
                <p:cNvSpPr/>
                <p:nvPr/>
              </p:nvSpPr>
              <p:spPr>
                <a:xfrm>
                  <a:off x="9759021" y="1844761"/>
                  <a:ext cx="3296" cy="3320"/>
                </a:xfrm>
                <a:custGeom>
                  <a:avLst/>
                  <a:gdLst>
                    <a:gd name="connsiteX0" fmla="*/ 452 w 3296"/>
                    <a:gd name="connsiteY0" fmla="*/ 550 h 3320"/>
                    <a:gd name="connsiteX1" fmla="*/ 2787 w 3296"/>
                    <a:gd name="connsiteY1" fmla="*/ 436 h 3320"/>
                    <a:gd name="connsiteX2" fmla="*/ 2844 w 3296"/>
                    <a:gd name="connsiteY2" fmla="*/ 2771 h 3320"/>
                    <a:gd name="connsiteX3" fmla="*/ 509 w 3296"/>
                    <a:gd name="connsiteY3" fmla="*/ 2885 h 3320"/>
                    <a:gd name="connsiteX4" fmla="*/ 452 w 3296"/>
                    <a:gd name="connsiteY4" fmla="*/ 550 h 3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 h="3320">
                      <a:moveTo>
                        <a:pt x="452" y="550"/>
                      </a:moveTo>
                      <a:cubicBezTo>
                        <a:pt x="1079" y="-133"/>
                        <a:pt x="2132" y="-190"/>
                        <a:pt x="2787" y="436"/>
                      </a:cubicBezTo>
                      <a:cubicBezTo>
                        <a:pt x="3442" y="1034"/>
                        <a:pt x="3470" y="2087"/>
                        <a:pt x="2844" y="2771"/>
                      </a:cubicBezTo>
                      <a:cubicBezTo>
                        <a:pt x="2217" y="3454"/>
                        <a:pt x="1164" y="3511"/>
                        <a:pt x="509" y="2885"/>
                      </a:cubicBezTo>
                      <a:cubicBezTo>
                        <a:pt x="-145" y="2258"/>
                        <a:pt x="-174" y="1233"/>
                        <a:pt x="452" y="550"/>
                      </a:cubicBezTo>
                      <a:close/>
                    </a:path>
                  </a:pathLst>
                </a:custGeom>
                <a:grpFill/>
                <a:ln w="2845" cap="flat">
                  <a:no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9CB654C2-FBF7-C1EF-089B-E576E7BF934C}"/>
                    </a:ext>
                  </a:extLst>
                </p:cNvPr>
                <p:cNvSpPr/>
                <p:nvPr/>
              </p:nvSpPr>
              <p:spPr>
                <a:xfrm>
                  <a:off x="9710743" y="1798644"/>
                  <a:ext cx="2490" cy="2463"/>
                </a:xfrm>
                <a:custGeom>
                  <a:avLst/>
                  <a:gdLst>
                    <a:gd name="connsiteX0" fmla="*/ 363 w 2490"/>
                    <a:gd name="connsiteY0" fmla="*/ 377 h 2463"/>
                    <a:gd name="connsiteX1" fmla="*/ 2127 w 2490"/>
                    <a:gd name="connsiteY1" fmla="*/ 349 h 2463"/>
                    <a:gd name="connsiteX2" fmla="*/ 2127 w 2490"/>
                    <a:gd name="connsiteY2" fmla="*/ 2086 h 2463"/>
                    <a:gd name="connsiteX3" fmla="*/ 363 w 2490"/>
                    <a:gd name="connsiteY3" fmla="*/ 2114 h 2463"/>
                    <a:gd name="connsiteX4" fmla="*/ 363 w 2490"/>
                    <a:gd name="connsiteY4" fmla="*/ 377 h 2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 h="2463">
                      <a:moveTo>
                        <a:pt x="363" y="377"/>
                      </a:moveTo>
                      <a:cubicBezTo>
                        <a:pt x="847" y="-106"/>
                        <a:pt x="1644" y="-135"/>
                        <a:pt x="2127" y="349"/>
                      </a:cubicBezTo>
                      <a:cubicBezTo>
                        <a:pt x="2612" y="805"/>
                        <a:pt x="2612" y="1602"/>
                        <a:pt x="2127" y="2086"/>
                      </a:cubicBezTo>
                      <a:cubicBezTo>
                        <a:pt x="1644" y="2570"/>
                        <a:pt x="847" y="2598"/>
                        <a:pt x="363" y="2114"/>
                      </a:cubicBezTo>
                      <a:cubicBezTo>
                        <a:pt x="-121" y="1659"/>
                        <a:pt x="-121" y="861"/>
                        <a:pt x="363" y="377"/>
                      </a:cubicBezTo>
                      <a:close/>
                    </a:path>
                  </a:pathLst>
                </a:custGeom>
                <a:grpFill/>
                <a:ln w="2845" cap="flat">
                  <a:noFill/>
                  <a:prstDash val="solid"/>
                  <a:miter/>
                </a:ln>
              </p:spPr>
              <p:txBody>
                <a:bodyPr rtlCol="0" anchor="ctr"/>
                <a:lstStyle/>
                <a:p>
                  <a:endParaRPr lang="en-US"/>
                </a:p>
              </p:txBody>
            </p:sp>
          </p:grpSp>
          <p:grpSp>
            <p:nvGrpSpPr>
              <p:cNvPr id="9" name="Graphic 9">
                <a:extLst>
                  <a:ext uri="{FF2B5EF4-FFF2-40B4-BE49-F238E27FC236}">
                    <a16:creationId xmlns:a16="http://schemas.microsoft.com/office/drawing/2014/main" id="{0A8C4B09-1A80-0366-807C-645F0BB76FE8}"/>
                  </a:ext>
                </a:extLst>
              </p:cNvPr>
              <p:cNvGrpSpPr/>
              <p:nvPr/>
            </p:nvGrpSpPr>
            <p:grpSpPr>
              <a:xfrm>
                <a:off x="9664272" y="1681737"/>
                <a:ext cx="2561488" cy="672985"/>
                <a:chOff x="9664272" y="1681737"/>
                <a:chExt cx="2561488" cy="672985"/>
              </a:xfrm>
              <a:grpFill/>
            </p:grpSpPr>
            <p:sp>
              <p:nvSpPr>
                <p:cNvPr id="549" name="Freeform: Shape 548">
                  <a:extLst>
                    <a:ext uri="{FF2B5EF4-FFF2-40B4-BE49-F238E27FC236}">
                      <a16:creationId xmlns:a16="http://schemas.microsoft.com/office/drawing/2014/main" id="{CAFF710E-FAE7-A74D-9D7C-DA769514D410}"/>
                    </a:ext>
                  </a:extLst>
                </p:cNvPr>
                <p:cNvSpPr/>
                <p:nvPr/>
              </p:nvSpPr>
              <p:spPr>
                <a:xfrm>
                  <a:off x="12187124" y="1681737"/>
                  <a:ext cx="38637" cy="38420"/>
                </a:xfrm>
                <a:custGeom>
                  <a:avLst/>
                  <a:gdLst>
                    <a:gd name="connsiteX0" fmla="*/ 7437 w 38637"/>
                    <a:gd name="connsiteY0" fmla="*/ 33987 h 38420"/>
                    <a:gd name="connsiteX1" fmla="*/ 3964 w 38637"/>
                    <a:gd name="connsiteY1" fmla="*/ 6942 h 38420"/>
                    <a:gd name="connsiteX2" fmla="*/ 31066 w 38637"/>
                    <a:gd name="connsiteY2" fmla="*/ 4266 h 38420"/>
                    <a:gd name="connsiteX3" fmla="*/ 34539 w 38637"/>
                    <a:gd name="connsiteY3" fmla="*/ 31311 h 38420"/>
                    <a:gd name="connsiteX4" fmla="*/ 7437 w 38637"/>
                    <a:gd name="connsiteY4" fmla="*/ 33987 h 3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37" h="38420">
                      <a:moveTo>
                        <a:pt x="7437" y="33987"/>
                      </a:moveTo>
                      <a:cubicBezTo>
                        <a:pt x="-904" y="27155"/>
                        <a:pt x="-2469" y="15027"/>
                        <a:pt x="3964" y="6942"/>
                      </a:cubicBezTo>
                      <a:cubicBezTo>
                        <a:pt x="10398" y="-1143"/>
                        <a:pt x="22526" y="-2339"/>
                        <a:pt x="31066" y="4266"/>
                      </a:cubicBezTo>
                      <a:cubicBezTo>
                        <a:pt x="39607" y="10899"/>
                        <a:pt x="41144" y="22998"/>
                        <a:pt x="34539" y="31311"/>
                      </a:cubicBezTo>
                      <a:cubicBezTo>
                        <a:pt x="27935" y="39623"/>
                        <a:pt x="15779" y="40819"/>
                        <a:pt x="7437" y="33987"/>
                      </a:cubicBezTo>
                      <a:close/>
                    </a:path>
                  </a:pathLst>
                </a:custGeom>
                <a:grpFill/>
                <a:ln w="2845"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624E3F1D-B9B3-BC74-A0A8-BD0950352287}"/>
                    </a:ext>
                  </a:extLst>
                </p:cNvPr>
                <p:cNvSpPr/>
                <p:nvPr/>
              </p:nvSpPr>
              <p:spPr>
                <a:xfrm>
                  <a:off x="12142767" y="1736010"/>
                  <a:ext cx="37816" cy="37559"/>
                </a:xfrm>
                <a:custGeom>
                  <a:avLst/>
                  <a:gdLst>
                    <a:gd name="connsiteX0" fmla="*/ 6616 w 37816"/>
                    <a:gd name="connsiteY0" fmla="*/ 32693 h 37559"/>
                    <a:gd name="connsiteX1" fmla="*/ 4424 w 37816"/>
                    <a:gd name="connsiteY1" fmla="*/ 6246 h 37559"/>
                    <a:gd name="connsiteX2" fmla="*/ 10288 w 37816"/>
                    <a:gd name="connsiteY2" fmla="*/ 1862 h 37559"/>
                    <a:gd name="connsiteX3" fmla="*/ 17149 w 37816"/>
                    <a:gd name="connsiteY3" fmla="*/ 40 h 37559"/>
                    <a:gd name="connsiteX4" fmla="*/ 30928 w 37816"/>
                    <a:gd name="connsiteY4" fmla="*/ 4652 h 37559"/>
                    <a:gd name="connsiteX5" fmla="*/ 37731 w 37816"/>
                    <a:gd name="connsiteY5" fmla="*/ 17577 h 37559"/>
                    <a:gd name="connsiteX6" fmla="*/ 37020 w 37816"/>
                    <a:gd name="connsiteY6" fmla="*/ 24808 h 37559"/>
                    <a:gd name="connsiteX7" fmla="*/ 33347 w 37816"/>
                    <a:gd name="connsiteY7" fmla="*/ 31270 h 37559"/>
                    <a:gd name="connsiteX8" fmla="*/ 6644 w 37816"/>
                    <a:gd name="connsiteY8" fmla="*/ 32693 h 3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16" h="37559">
                      <a:moveTo>
                        <a:pt x="6616" y="32693"/>
                      </a:moveTo>
                      <a:cubicBezTo>
                        <a:pt x="-1270" y="25690"/>
                        <a:pt x="-2238" y="13847"/>
                        <a:pt x="4424" y="6246"/>
                      </a:cubicBezTo>
                      <a:cubicBezTo>
                        <a:pt x="6103" y="4339"/>
                        <a:pt x="8096" y="2887"/>
                        <a:pt x="10288" y="1862"/>
                      </a:cubicBezTo>
                      <a:cubicBezTo>
                        <a:pt x="12452" y="809"/>
                        <a:pt x="14757" y="211"/>
                        <a:pt x="17149" y="40"/>
                      </a:cubicBezTo>
                      <a:cubicBezTo>
                        <a:pt x="21903" y="-273"/>
                        <a:pt x="26885" y="1236"/>
                        <a:pt x="30928" y="4652"/>
                      </a:cubicBezTo>
                      <a:cubicBezTo>
                        <a:pt x="34941" y="8068"/>
                        <a:pt x="37248" y="12737"/>
                        <a:pt x="37731" y="17577"/>
                      </a:cubicBezTo>
                      <a:cubicBezTo>
                        <a:pt x="37959" y="19997"/>
                        <a:pt x="37731" y="22473"/>
                        <a:pt x="37020" y="24808"/>
                      </a:cubicBezTo>
                      <a:cubicBezTo>
                        <a:pt x="36279" y="27114"/>
                        <a:pt x="35055" y="29334"/>
                        <a:pt x="33347" y="31270"/>
                      </a:cubicBezTo>
                      <a:cubicBezTo>
                        <a:pt x="26486" y="39070"/>
                        <a:pt x="14530" y="39697"/>
                        <a:pt x="6644" y="32693"/>
                      </a:cubicBezTo>
                      <a:close/>
                    </a:path>
                  </a:pathLst>
                </a:custGeom>
                <a:grpFill/>
                <a:ln w="2845"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711A5051-E509-2E63-622F-453F4D2FEF8B}"/>
                    </a:ext>
                  </a:extLst>
                </p:cNvPr>
                <p:cNvSpPr/>
                <p:nvPr/>
              </p:nvSpPr>
              <p:spPr>
                <a:xfrm>
                  <a:off x="12096353" y="1788385"/>
                  <a:ext cx="36721" cy="36824"/>
                </a:xfrm>
                <a:custGeom>
                  <a:avLst/>
                  <a:gdLst>
                    <a:gd name="connsiteX0" fmla="*/ 5858 w 36721"/>
                    <a:gd name="connsiteY0" fmla="*/ 31532 h 36824"/>
                    <a:gd name="connsiteX1" fmla="*/ 4719 w 36721"/>
                    <a:gd name="connsiteY1" fmla="*/ 5598 h 36824"/>
                    <a:gd name="connsiteX2" fmla="*/ 30625 w 36721"/>
                    <a:gd name="connsiteY2" fmla="*/ 5085 h 36824"/>
                    <a:gd name="connsiteX3" fmla="*/ 31906 w 36721"/>
                    <a:gd name="connsiteY3" fmla="*/ 31162 h 36824"/>
                    <a:gd name="connsiteX4" fmla="*/ 5829 w 36721"/>
                    <a:gd name="connsiteY4" fmla="*/ 31532 h 36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21" h="36824">
                      <a:moveTo>
                        <a:pt x="5858" y="31532"/>
                      </a:moveTo>
                      <a:cubicBezTo>
                        <a:pt x="-1572" y="24358"/>
                        <a:pt x="-1914" y="12914"/>
                        <a:pt x="4719" y="5598"/>
                      </a:cubicBezTo>
                      <a:cubicBezTo>
                        <a:pt x="11437" y="-1662"/>
                        <a:pt x="23024" y="-1890"/>
                        <a:pt x="30625" y="5085"/>
                      </a:cubicBezTo>
                      <a:cubicBezTo>
                        <a:pt x="38226" y="12060"/>
                        <a:pt x="38795" y="23732"/>
                        <a:pt x="31906" y="31162"/>
                      </a:cubicBezTo>
                      <a:cubicBezTo>
                        <a:pt x="25074" y="38649"/>
                        <a:pt x="13231" y="38649"/>
                        <a:pt x="5829" y="31532"/>
                      </a:cubicBezTo>
                      <a:close/>
                    </a:path>
                  </a:pathLst>
                </a:custGeom>
                <a:grpFill/>
                <a:ln w="2845"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39B30B59-6CB2-758E-C6AD-6581D70F9425}"/>
                    </a:ext>
                  </a:extLst>
                </p:cNvPr>
                <p:cNvSpPr/>
                <p:nvPr/>
              </p:nvSpPr>
              <p:spPr>
                <a:xfrm>
                  <a:off x="12047747" y="1838942"/>
                  <a:ext cx="35956" cy="35846"/>
                </a:xfrm>
                <a:custGeom>
                  <a:avLst/>
                  <a:gdLst>
                    <a:gd name="connsiteX0" fmla="*/ 5242 w 35956"/>
                    <a:gd name="connsiteY0" fmla="*/ 30225 h 35846"/>
                    <a:gd name="connsiteX1" fmla="*/ 5156 w 35956"/>
                    <a:gd name="connsiteY1" fmla="*/ 4860 h 35846"/>
                    <a:gd name="connsiteX2" fmla="*/ 30550 w 35956"/>
                    <a:gd name="connsiteY2" fmla="*/ 5487 h 35846"/>
                    <a:gd name="connsiteX3" fmla="*/ 30664 w 35956"/>
                    <a:gd name="connsiteY3" fmla="*/ 30852 h 35846"/>
                    <a:gd name="connsiteX4" fmla="*/ 5242 w 35956"/>
                    <a:gd name="connsiteY4" fmla="*/ 30197 h 35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56" h="35846">
                      <a:moveTo>
                        <a:pt x="5242" y="30225"/>
                      </a:moveTo>
                      <a:cubicBezTo>
                        <a:pt x="-1704" y="22966"/>
                        <a:pt x="-1761" y="11607"/>
                        <a:pt x="5156" y="4860"/>
                      </a:cubicBezTo>
                      <a:cubicBezTo>
                        <a:pt x="12046" y="-1887"/>
                        <a:pt x="23462" y="-1545"/>
                        <a:pt x="30550" y="5487"/>
                      </a:cubicBezTo>
                      <a:cubicBezTo>
                        <a:pt x="37724" y="12632"/>
                        <a:pt x="37753" y="23934"/>
                        <a:pt x="30664" y="30852"/>
                      </a:cubicBezTo>
                      <a:cubicBezTo>
                        <a:pt x="23576" y="37769"/>
                        <a:pt x="12189" y="37456"/>
                        <a:pt x="5242" y="30197"/>
                      </a:cubicBezTo>
                      <a:close/>
                    </a:path>
                  </a:pathLst>
                </a:custGeom>
                <a:grpFill/>
                <a:ln w="2845"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9F219926-619F-E3BC-15C8-C0617FC1C18D}"/>
                    </a:ext>
                  </a:extLst>
                </p:cNvPr>
                <p:cNvSpPr/>
                <p:nvPr/>
              </p:nvSpPr>
              <p:spPr>
                <a:xfrm>
                  <a:off x="11997243" y="1887392"/>
                  <a:ext cx="34946" cy="35112"/>
                </a:xfrm>
                <a:custGeom>
                  <a:avLst/>
                  <a:gdLst>
                    <a:gd name="connsiteX0" fmla="*/ 4588 w 34946"/>
                    <a:gd name="connsiteY0" fmla="*/ 29004 h 35112"/>
                    <a:gd name="connsiteX1" fmla="*/ 5585 w 34946"/>
                    <a:gd name="connsiteY1" fmla="*/ 4408 h 35112"/>
                    <a:gd name="connsiteX2" fmla="*/ 30153 w 34946"/>
                    <a:gd name="connsiteY2" fmla="*/ 5859 h 35112"/>
                    <a:gd name="connsiteX3" fmla="*/ 29413 w 34946"/>
                    <a:gd name="connsiteY3" fmla="*/ 30769 h 35112"/>
                    <a:gd name="connsiteX4" fmla="*/ 4560 w 34946"/>
                    <a:gd name="connsiteY4" fmla="*/ 29032 h 35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6" h="35112">
                      <a:moveTo>
                        <a:pt x="4588" y="29004"/>
                      </a:moveTo>
                      <a:cubicBezTo>
                        <a:pt x="-1931" y="21631"/>
                        <a:pt x="-1418" y="10670"/>
                        <a:pt x="5585" y="4408"/>
                      </a:cubicBezTo>
                      <a:cubicBezTo>
                        <a:pt x="12503" y="-1998"/>
                        <a:pt x="23492" y="-1343"/>
                        <a:pt x="30153" y="5859"/>
                      </a:cubicBezTo>
                      <a:cubicBezTo>
                        <a:pt x="36815" y="13062"/>
                        <a:pt x="36501" y="24221"/>
                        <a:pt x="29413" y="30769"/>
                      </a:cubicBezTo>
                      <a:cubicBezTo>
                        <a:pt x="22210" y="37203"/>
                        <a:pt x="11051" y="36377"/>
                        <a:pt x="4560" y="29032"/>
                      </a:cubicBezTo>
                      <a:close/>
                    </a:path>
                  </a:pathLst>
                </a:custGeom>
                <a:grpFill/>
                <a:ln w="2845"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644BB1B3-A159-91EE-AB84-61EAC170F41E}"/>
                    </a:ext>
                  </a:extLst>
                </p:cNvPr>
                <p:cNvSpPr/>
                <p:nvPr/>
              </p:nvSpPr>
              <p:spPr>
                <a:xfrm>
                  <a:off x="11944832" y="1933717"/>
                  <a:ext cx="34047" cy="34270"/>
                </a:xfrm>
                <a:custGeom>
                  <a:avLst/>
                  <a:gdLst>
                    <a:gd name="connsiteX0" fmla="*/ 4049 w 34047"/>
                    <a:gd name="connsiteY0" fmla="*/ 27886 h 34270"/>
                    <a:gd name="connsiteX1" fmla="*/ 5871 w 34047"/>
                    <a:gd name="connsiteY1" fmla="*/ 3774 h 34270"/>
                    <a:gd name="connsiteX2" fmla="*/ 29869 w 34047"/>
                    <a:gd name="connsiteY2" fmla="*/ 6279 h 34270"/>
                    <a:gd name="connsiteX3" fmla="*/ 28076 w 34047"/>
                    <a:gd name="connsiteY3" fmla="*/ 30392 h 34270"/>
                    <a:gd name="connsiteX4" fmla="*/ 4078 w 34047"/>
                    <a:gd name="connsiteY4" fmla="*/ 27886 h 34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47" h="34270">
                      <a:moveTo>
                        <a:pt x="4049" y="27886"/>
                      </a:moveTo>
                      <a:cubicBezTo>
                        <a:pt x="-1987" y="20456"/>
                        <a:pt x="-1189" y="9667"/>
                        <a:pt x="5871" y="3774"/>
                      </a:cubicBezTo>
                      <a:cubicBezTo>
                        <a:pt x="12902" y="-2119"/>
                        <a:pt x="23663" y="-980"/>
                        <a:pt x="29869" y="6279"/>
                      </a:cubicBezTo>
                      <a:cubicBezTo>
                        <a:pt x="36076" y="13567"/>
                        <a:pt x="35279" y="24356"/>
                        <a:pt x="28076" y="30392"/>
                      </a:cubicBezTo>
                      <a:cubicBezTo>
                        <a:pt x="20874" y="36427"/>
                        <a:pt x="10112" y="35288"/>
                        <a:pt x="4078" y="27886"/>
                      </a:cubicBezTo>
                      <a:close/>
                    </a:path>
                  </a:pathLst>
                </a:custGeom>
                <a:grpFill/>
                <a:ln w="2845" cap="flat">
                  <a:no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87097D3C-2278-8984-68D2-931106A788D1}"/>
                    </a:ext>
                  </a:extLst>
                </p:cNvPr>
                <p:cNvSpPr/>
                <p:nvPr/>
              </p:nvSpPr>
              <p:spPr>
                <a:xfrm>
                  <a:off x="11890510" y="1977930"/>
                  <a:ext cx="33204" cy="33340"/>
                </a:xfrm>
                <a:custGeom>
                  <a:avLst/>
                  <a:gdLst>
                    <a:gd name="connsiteX0" fmla="*/ 3484 w 33204"/>
                    <a:gd name="connsiteY0" fmla="*/ 26519 h 33340"/>
                    <a:gd name="connsiteX1" fmla="*/ 6303 w 33204"/>
                    <a:gd name="connsiteY1" fmla="*/ 3232 h 33340"/>
                    <a:gd name="connsiteX2" fmla="*/ 29533 w 33204"/>
                    <a:gd name="connsiteY2" fmla="*/ 6620 h 33340"/>
                    <a:gd name="connsiteX3" fmla="*/ 26828 w 33204"/>
                    <a:gd name="connsiteY3" fmla="*/ 30049 h 33340"/>
                    <a:gd name="connsiteX4" fmla="*/ 3484 w 33204"/>
                    <a:gd name="connsiteY4" fmla="*/ 26519 h 3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04" h="33340">
                      <a:moveTo>
                        <a:pt x="3484" y="26519"/>
                      </a:moveTo>
                      <a:cubicBezTo>
                        <a:pt x="-2095" y="19060"/>
                        <a:pt x="-843" y="8641"/>
                        <a:pt x="6303" y="3232"/>
                      </a:cubicBezTo>
                      <a:cubicBezTo>
                        <a:pt x="13505" y="-2092"/>
                        <a:pt x="23782" y="-754"/>
                        <a:pt x="29533" y="6620"/>
                      </a:cubicBezTo>
                      <a:cubicBezTo>
                        <a:pt x="35283" y="13936"/>
                        <a:pt x="34202" y="24583"/>
                        <a:pt x="26828" y="30049"/>
                      </a:cubicBezTo>
                      <a:cubicBezTo>
                        <a:pt x="19512" y="35572"/>
                        <a:pt x="9064" y="33977"/>
                        <a:pt x="3484" y="26519"/>
                      </a:cubicBezTo>
                      <a:close/>
                    </a:path>
                  </a:pathLst>
                </a:custGeom>
                <a:grpFill/>
                <a:ln w="2845"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B9C1CB29-258D-36A9-CF0D-421E6FCEC44A}"/>
                    </a:ext>
                  </a:extLst>
                </p:cNvPr>
                <p:cNvSpPr/>
                <p:nvPr/>
              </p:nvSpPr>
              <p:spPr>
                <a:xfrm>
                  <a:off x="11834529" y="2019755"/>
                  <a:ext cx="32196" cy="32659"/>
                </a:xfrm>
                <a:custGeom>
                  <a:avLst/>
                  <a:gdLst>
                    <a:gd name="connsiteX0" fmla="*/ 2984 w 32196"/>
                    <a:gd name="connsiteY0" fmla="*/ 25403 h 32659"/>
                    <a:gd name="connsiteX1" fmla="*/ 222 w 32196"/>
                    <a:gd name="connsiteY1" fmla="*/ 13219 h 32659"/>
                    <a:gd name="connsiteX2" fmla="*/ 2358 w 32196"/>
                    <a:gd name="connsiteY2" fmla="*/ 7497 h 32659"/>
                    <a:gd name="connsiteX3" fmla="*/ 6628 w 32196"/>
                    <a:gd name="connsiteY3" fmla="*/ 2857 h 32659"/>
                    <a:gd name="connsiteX4" fmla="*/ 29060 w 32196"/>
                    <a:gd name="connsiteY4" fmla="*/ 7013 h 32659"/>
                    <a:gd name="connsiteX5" fmla="*/ 25530 w 32196"/>
                    <a:gd name="connsiteY5" fmla="*/ 29759 h 32659"/>
                    <a:gd name="connsiteX6" fmla="*/ 19695 w 32196"/>
                    <a:gd name="connsiteY6" fmla="*/ 32350 h 32659"/>
                    <a:gd name="connsiteX7" fmla="*/ 13460 w 32196"/>
                    <a:gd name="connsiteY7" fmla="*/ 32350 h 32659"/>
                    <a:gd name="connsiteX8" fmla="*/ 2984 w 32196"/>
                    <a:gd name="connsiteY8" fmla="*/ 25432 h 3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96" h="32659">
                      <a:moveTo>
                        <a:pt x="2984" y="25403"/>
                      </a:moveTo>
                      <a:cubicBezTo>
                        <a:pt x="422" y="21674"/>
                        <a:pt x="-461" y="17290"/>
                        <a:pt x="222" y="13219"/>
                      </a:cubicBezTo>
                      <a:cubicBezTo>
                        <a:pt x="564" y="11198"/>
                        <a:pt x="1304" y="9262"/>
                        <a:pt x="2358" y="7497"/>
                      </a:cubicBezTo>
                      <a:cubicBezTo>
                        <a:pt x="3410" y="5703"/>
                        <a:pt x="4834" y="4138"/>
                        <a:pt x="6628" y="2857"/>
                      </a:cubicBezTo>
                      <a:cubicBezTo>
                        <a:pt x="13716" y="-2211"/>
                        <a:pt x="23766" y="-360"/>
                        <a:pt x="29060" y="7013"/>
                      </a:cubicBezTo>
                      <a:cubicBezTo>
                        <a:pt x="34356" y="14386"/>
                        <a:pt x="32790" y="24549"/>
                        <a:pt x="25530" y="29759"/>
                      </a:cubicBezTo>
                      <a:cubicBezTo>
                        <a:pt x="23709" y="31040"/>
                        <a:pt x="21745" y="31923"/>
                        <a:pt x="19695" y="32350"/>
                      </a:cubicBezTo>
                      <a:cubicBezTo>
                        <a:pt x="17645" y="32777"/>
                        <a:pt x="15509" y="32748"/>
                        <a:pt x="13460" y="32350"/>
                      </a:cubicBezTo>
                      <a:cubicBezTo>
                        <a:pt x="9361" y="31524"/>
                        <a:pt x="5546" y="29161"/>
                        <a:pt x="2984" y="25432"/>
                      </a:cubicBezTo>
                      <a:close/>
                    </a:path>
                  </a:pathLst>
                </a:custGeom>
                <a:grpFill/>
                <a:ln w="2845"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2F500E92-FEAD-8C07-FEDB-4985B48DC75A}"/>
                    </a:ext>
                  </a:extLst>
                </p:cNvPr>
                <p:cNvSpPr/>
                <p:nvPr/>
              </p:nvSpPr>
              <p:spPr>
                <a:xfrm>
                  <a:off x="11776828" y="2059303"/>
                  <a:ext cx="31352" cy="31701"/>
                </a:xfrm>
                <a:custGeom>
                  <a:avLst/>
                  <a:gdLst>
                    <a:gd name="connsiteX0" fmla="*/ 2553 w 31352"/>
                    <a:gd name="connsiteY0" fmla="*/ 24202 h 31701"/>
                    <a:gd name="connsiteX1" fmla="*/ 6966 w 31352"/>
                    <a:gd name="connsiteY1" fmla="*/ 2367 h 31701"/>
                    <a:gd name="connsiteX2" fmla="*/ 28687 w 31352"/>
                    <a:gd name="connsiteY2" fmla="*/ 7434 h 31701"/>
                    <a:gd name="connsiteX3" fmla="*/ 24274 w 31352"/>
                    <a:gd name="connsiteY3" fmla="*/ 29269 h 31701"/>
                    <a:gd name="connsiteX4" fmla="*/ 2553 w 31352"/>
                    <a:gd name="connsiteY4" fmla="*/ 24202 h 31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2" h="31701">
                      <a:moveTo>
                        <a:pt x="2553" y="24202"/>
                      </a:moveTo>
                      <a:cubicBezTo>
                        <a:pt x="-2144" y="16715"/>
                        <a:pt x="-180" y="6950"/>
                        <a:pt x="6966" y="2367"/>
                      </a:cubicBezTo>
                      <a:cubicBezTo>
                        <a:pt x="14112" y="-2216"/>
                        <a:pt x="23819" y="61"/>
                        <a:pt x="28687" y="7434"/>
                      </a:cubicBezTo>
                      <a:cubicBezTo>
                        <a:pt x="33555" y="14807"/>
                        <a:pt x="31562" y="24601"/>
                        <a:pt x="24274" y="29269"/>
                      </a:cubicBezTo>
                      <a:cubicBezTo>
                        <a:pt x="16986" y="33938"/>
                        <a:pt x="7250" y="31689"/>
                        <a:pt x="2553" y="24202"/>
                      </a:cubicBezTo>
                      <a:close/>
                    </a:path>
                  </a:pathLst>
                </a:custGeom>
                <a:grpFill/>
                <a:ln w="2845"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03834EEE-E151-08A3-6B22-3ED0BA846E86}"/>
                    </a:ext>
                  </a:extLst>
                </p:cNvPr>
                <p:cNvSpPr/>
                <p:nvPr/>
              </p:nvSpPr>
              <p:spPr>
                <a:xfrm>
                  <a:off x="11717555" y="2096447"/>
                  <a:ext cx="30471" cy="30812"/>
                </a:xfrm>
                <a:custGeom>
                  <a:avLst/>
                  <a:gdLst>
                    <a:gd name="connsiteX0" fmla="*/ 2128 w 30471"/>
                    <a:gd name="connsiteY0" fmla="*/ 22899 h 30812"/>
                    <a:gd name="connsiteX1" fmla="*/ 7366 w 30471"/>
                    <a:gd name="connsiteY1" fmla="*/ 1975 h 30812"/>
                    <a:gd name="connsiteX2" fmla="*/ 13031 w 30471"/>
                    <a:gd name="connsiteY2" fmla="*/ 125 h 30812"/>
                    <a:gd name="connsiteX3" fmla="*/ 18810 w 30471"/>
                    <a:gd name="connsiteY3" fmla="*/ 523 h 30812"/>
                    <a:gd name="connsiteX4" fmla="*/ 28205 w 30471"/>
                    <a:gd name="connsiteY4" fmla="*/ 7669 h 30812"/>
                    <a:gd name="connsiteX5" fmla="*/ 30055 w 30471"/>
                    <a:gd name="connsiteY5" fmla="*/ 19426 h 30812"/>
                    <a:gd name="connsiteX6" fmla="*/ 27636 w 30471"/>
                    <a:gd name="connsiteY6" fmla="*/ 24806 h 30812"/>
                    <a:gd name="connsiteX7" fmla="*/ 23109 w 30471"/>
                    <a:gd name="connsiteY7" fmla="*/ 28820 h 30812"/>
                    <a:gd name="connsiteX8" fmla="*/ 2157 w 30471"/>
                    <a:gd name="connsiteY8" fmla="*/ 22927 h 3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71" h="30812">
                      <a:moveTo>
                        <a:pt x="2128" y="22899"/>
                      </a:moveTo>
                      <a:cubicBezTo>
                        <a:pt x="-2142" y="15440"/>
                        <a:pt x="220" y="6074"/>
                        <a:pt x="7366" y="1975"/>
                      </a:cubicBezTo>
                      <a:cubicBezTo>
                        <a:pt x="9160" y="950"/>
                        <a:pt x="11095" y="352"/>
                        <a:pt x="13031" y="125"/>
                      </a:cubicBezTo>
                      <a:cubicBezTo>
                        <a:pt x="14967" y="-132"/>
                        <a:pt x="16932" y="11"/>
                        <a:pt x="18810" y="523"/>
                      </a:cubicBezTo>
                      <a:cubicBezTo>
                        <a:pt x="22568" y="1519"/>
                        <a:pt x="26013" y="3996"/>
                        <a:pt x="28205" y="7669"/>
                      </a:cubicBezTo>
                      <a:cubicBezTo>
                        <a:pt x="30397" y="11341"/>
                        <a:pt x="30966" y="15554"/>
                        <a:pt x="30055" y="19426"/>
                      </a:cubicBezTo>
                      <a:cubicBezTo>
                        <a:pt x="29600" y="21362"/>
                        <a:pt x="28774" y="23184"/>
                        <a:pt x="27636" y="24806"/>
                      </a:cubicBezTo>
                      <a:cubicBezTo>
                        <a:pt x="26468" y="26401"/>
                        <a:pt x="24931" y="27767"/>
                        <a:pt x="23109" y="28820"/>
                      </a:cubicBezTo>
                      <a:cubicBezTo>
                        <a:pt x="15792" y="33005"/>
                        <a:pt x="6427" y="30386"/>
                        <a:pt x="2157" y="22927"/>
                      </a:cubicBezTo>
                      <a:close/>
                    </a:path>
                  </a:pathLst>
                </a:custGeom>
                <a:grpFill/>
                <a:ln w="2845"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B44B39D3-3E24-540A-156A-B159F3AF3936}"/>
                    </a:ext>
                  </a:extLst>
                </p:cNvPr>
                <p:cNvSpPr/>
                <p:nvPr/>
              </p:nvSpPr>
              <p:spPr>
                <a:xfrm>
                  <a:off x="11656894" y="2130947"/>
                  <a:ext cx="29500" cy="30110"/>
                </a:xfrm>
                <a:custGeom>
                  <a:avLst/>
                  <a:gdLst>
                    <a:gd name="connsiteX0" fmla="*/ 1752 w 29500"/>
                    <a:gd name="connsiteY0" fmla="*/ 21878 h 30110"/>
                    <a:gd name="connsiteX1" fmla="*/ 7646 w 29500"/>
                    <a:gd name="connsiteY1" fmla="*/ 1694 h 30110"/>
                    <a:gd name="connsiteX2" fmla="*/ 27630 w 29500"/>
                    <a:gd name="connsiteY2" fmla="*/ 8042 h 30110"/>
                    <a:gd name="connsiteX3" fmla="*/ 21823 w 29500"/>
                    <a:gd name="connsiteY3" fmla="*/ 28369 h 30110"/>
                    <a:gd name="connsiteX4" fmla="*/ 1752 w 29500"/>
                    <a:gd name="connsiteY4" fmla="*/ 21878 h 30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00" h="30110">
                      <a:moveTo>
                        <a:pt x="1752" y="21878"/>
                      </a:moveTo>
                      <a:cubicBezTo>
                        <a:pt x="-2090" y="14476"/>
                        <a:pt x="614" y="5594"/>
                        <a:pt x="7646" y="1694"/>
                      </a:cubicBezTo>
                      <a:cubicBezTo>
                        <a:pt x="14677" y="-2121"/>
                        <a:pt x="23645" y="726"/>
                        <a:pt x="27630" y="8042"/>
                      </a:cubicBezTo>
                      <a:cubicBezTo>
                        <a:pt x="31616" y="15359"/>
                        <a:pt x="29025" y="24469"/>
                        <a:pt x="21823" y="28369"/>
                      </a:cubicBezTo>
                      <a:cubicBezTo>
                        <a:pt x="14649" y="32326"/>
                        <a:pt x="5596" y="29280"/>
                        <a:pt x="1752" y="21878"/>
                      </a:cubicBezTo>
                      <a:close/>
                    </a:path>
                  </a:pathLst>
                </a:custGeom>
                <a:grpFill/>
                <a:ln w="2845" cap="flat">
                  <a:no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4DCF9529-FD68-2CB2-F648-CEA0E138D8F2}"/>
                    </a:ext>
                  </a:extLst>
                </p:cNvPr>
                <p:cNvSpPr/>
                <p:nvPr/>
              </p:nvSpPr>
              <p:spPr>
                <a:xfrm>
                  <a:off x="11594784" y="2162983"/>
                  <a:ext cx="28614" cy="29138"/>
                </a:xfrm>
                <a:custGeom>
                  <a:avLst/>
                  <a:gdLst>
                    <a:gd name="connsiteX0" fmla="*/ 1432 w 28614"/>
                    <a:gd name="connsiteY0" fmla="*/ 20701 h 29138"/>
                    <a:gd name="connsiteX1" fmla="*/ 7923 w 28614"/>
                    <a:gd name="connsiteY1" fmla="*/ 1343 h 29138"/>
                    <a:gd name="connsiteX2" fmla="*/ 27082 w 28614"/>
                    <a:gd name="connsiteY2" fmla="*/ 8403 h 29138"/>
                    <a:gd name="connsiteX3" fmla="*/ 20591 w 28614"/>
                    <a:gd name="connsiteY3" fmla="*/ 27761 h 29138"/>
                    <a:gd name="connsiteX4" fmla="*/ 1432 w 28614"/>
                    <a:gd name="connsiteY4" fmla="*/ 20701 h 29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4" h="29138">
                      <a:moveTo>
                        <a:pt x="1432" y="20701"/>
                      </a:moveTo>
                      <a:cubicBezTo>
                        <a:pt x="-1984" y="13356"/>
                        <a:pt x="920" y="4702"/>
                        <a:pt x="7923" y="1343"/>
                      </a:cubicBezTo>
                      <a:cubicBezTo>
                        <a:pt x="14926" y="-2016"/>
                        <a:pt x="23524" y="1144"/>
                        <a:pt x="27082" y="8403"/>
                      </a:cubicBezTo>
                      <a:cubicBezTo>
                        <a:pt x="30669" y="15662"/>
                        <a:pt x="27737" y="24345"/>
                        <a:pt x="20591" y="27761"/>
                      </a:cubicBezTo>
                      <a:cubicBezTo>
                        <a:pt x="13417" y="31178"/>
                        <a:pt x="4848" y="28018"/>
                        <a:pt x="1432" y="20701"/>
                      </a:cubicBezTo>
                      <a:close/>
                    </a:path>
                  </a:pathLst>
                </a:custGeom>
                <a:grpFill/>
                <a:ln w="2845"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C5FE875F-23D7-176C-FDBD-50E5D95CB382}"/>
                    </a:ext>
                  </a:extLst>
                </p:cNvPr>
                <p:cNvSpPr/>
                <p:nvPr/>
              </p:nvSpPr>
              <p:spPr>
                <a:xfrm>
                  <a:off x="11531447" y="2192499"/>
                  <a:ext cx="27775" cy="28213"/>
                </a:xfrm>
                <a:custGeom>
                  <a:avLst/>
                  <a:gdLst>
                    <a:gd name="connsiteX0" fmla="*/ 1143 w 27775"/>
                    <a:gd name="connsiteY0" fmla="*/ 19426 h 28213"/>
                    <a:gd name="connsiteX1" fmla="*/ 8260 w 27775"/>
                    <a:gd name="connsiteY1" fmla="*/ 1035 h 28213"/>
                    <a:gd name="connsiteX2" fmla="*/ 26536 w 27775"/>
                    <a:gd name="connsiteY2" fmla="*/ 8579 h 28213"/>
                    <a:gd name="connsiteX3" fmla="*/ 19505 w 27775"/>
                    <a:gd name="connsiteY3" fmla="*/ 27141 h 28213"/>
                    <a:gd name="connsiteX4" fmla="*/ 1171 w 27775"/>
                    <a:gd name="connsiteY4" fmla="*/ 19426 h 28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75" h="28213">
                      <a:moveTo>
                        <a:pt x="1143" y="19426"/>
                      </a:moveTo>
                      <a:cubicBezTo>
                        <a:pt x="-1875" y="12195"/>
                        <a:pt x="1285" y="3939"/>
                        <a:pt x="8260" y="1035"/>
                      </a:cubicBezTo>
                      <a:cubicBezTo>
                        <a:pt x="15234" y="-1811"/>
                        <a:pt x="23347" y="1377"/>
                        <a:pt x="26536" y="8579"/>
                      </a:cubicBezTo>
                      <a:cubicBezTo>
                        <a:pt x="29696" y="15725"/>
                        <a:pt x="26622" y="24237"/>
                        <a:pt x="19505" y="27141"/>
                      </a:cubicBezTo>
                      <a:cubicBezTo>
                        <a:pt x="12416" y="30130"/>
                        <a:pt x="4188" y="26657"/>
                        <a:pt x="1171" y="19426"/>
                      </a:cubicBezTo>
                      <a:close/>
                    </a:path>
                  </a:pathLst>
                </a:custGeom>
                <a:grpFill/>
                <a:ln w="2845"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A2B5A69A-DF72-1FA3-3726-B2A0523E1C73}"/>
                    </a:ext>
                  </a:extLst>
                </p:cNvPr>
                <p:cNvSpPr/>
                <p:nvPr/>
              </p:nvSpPr>
              <p:spPr>
                <a:xfrm>
                  <a:off x="11466991" y="2219181"/>
                  <a:ext cx="26833" cy="27536"/>
                </a:xfrm>
                <a:custGeom>
                  <a:avLst/>
                  <a:gdLst>
                    <a:gd name="connsiteX0" fmla="*/ 890 w 26833"/>
                    <a:gd name="connsiteY0" fmla="*/ 18451 h 27536"/>
                    <a:gd name="connsiteX1" fmla="*/ 8491 w 26833"/>
                    <a:gd name="connsiteY1" fmla="*/ 887 h 27536"/>
                    <a:gd name="connsiteX2" fmla="*/ 25856 w 26833"/>
                    <a:gd name="connsiteY2" fmla="*/ 8886 h 27536"/>
                    <a:gd name="connsiteX3" fmla="*/ 18313 w 26833"/>
                    <a:gd name="connsiteY3" fmla="*/ 26622 h 27536"/>
                    <a:gd name="connsiteX4" fmla="*/ 890 w 26833"/>
                    <a:gd name="connsiteY4" fmla="*/ 18480 h 2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3" h="27536">
                      <a:moveTo>
                        <a:pt x="890" y="18451"/>
                      </a:moveTo>
                      <a:cubicBezTo>
                        <a:pt x="-1758" y="11306"/>
                        <a:pt x="1715" y="3591"/>
                        <a:pt x="8491" y="887"/>
                      </a:cubicBezTo>
                      <a:cubicBezTo>
                        <a:pt x="15295" y="-1789"/>
                        <a:pt x="23067" y="1797"/>
                        <a:pt x="25856" y="8886"/>
                      </a:cubicBezTo>
                      <a:cubicBezTo>
                        <a:pt x="28646" y="15975"/>
                        <a:pt x="25259" y="23917"/>
                        <a:pt x="18313" y="26622"/>
                      </a:cubicBezTo>
                      <a:cubicBezTo>
                        <a:pt x="11395" y="29412"/>
                        <a:pt x="3538" y="25569"/>
                        <a:pt x="890" y="18480"/>
                      </a:cubicBezTo>
                      <a:close/>
                    </a:path>
                  </a:pathLst>
                </a:custGeom>
                <a:grpFill/>
                <a:ln w="2845"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B34DE92A-4808-EA20-B87B-1F3CF56CEDE4}"/>
                    </a:ext>
                  </a:extLst>
                </p:cNvPr>
                <p:cNvSpPr/>
                <p:nvPr/>
              </p:nvSpPr>
              <p:spPr>
                <a:xfrm>
                  <a:off x="11401463" y="2243221"/>
                  <a:ext cx="25936" cy="26569"/>
                </a:xfrm>
                <a:custGeom>
                  <a:avLst/>
                  <a:gdLst>
                    <a:gd name="connsiteX0" fmla="*/ 685 w 25936"/>
                    <a:gd name="connsiteY0" fmla="*/ 17385 h 26569"/>
                    <a:gd name="connsiteX1" fmla="*/ 8713 w 25936"/>
                    <a:gd name="connsiteY1" fmla="*/ 646 h 26569"/>
                    <a:gd name="connsiteX2" fmla="*/ 25196 w 25936"/>
                    <a:gd name="connsiteY2" fmla="*/ 9158 h 26569"/>
                    <a:gd name="connsiteX3" fmla="*/ 17168 w 25936"/>
                    <a:gd name="connsiteY3" fmla="*/ 25897 h 26569"/>
                    <a:gd name="connsiteX4" fmla="*/ 685 w 25936"/>
                    <a:gd name="connsiteY4" fmla="*/ 17385 h 26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36" h="26569">
                      <a:moveTo>
                        <a:pt x="685" y="17385"/>
                      </a:moveTo>
                      <a:cubicBezTo>
                        <a:pt x="-1593" y="10382"/>
                        <a:pt x="1994" y="2895"/>
                        <a:pt x="8713" y="646"/>
                      </a:cubicBezTo>
                      <a:cubicBezTo>
                        <a:pt x="15431" y="-1603"/>
                        <a:pt x="22805" y="2211"/>
                        <a:pt x="25196" y="9158"/>
                      </a:cubicBezTo>
                      <a:cubicBezTo>
                        <a:pt x="27587" y="16104"/>
                        <a:pt x="24000" y="23620"/>
                        <a:pt x="17168" y="25897"/>
                      </a:cubicBezTo>
                      <a:cubicBezTo>
                        <a:pt x="10335" y="28203"/>
                        <a:pt x="2963" y="24388"/>
                        <a:pt x="685" y="17385"/>
                      </a:cubicBezTo>
                      <a:close/>
                    </a:path>
                  </a:pathLst>
                </a:custGeom>
                <a:grpFill/>
                <a:ln w="2845"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6A682966-F63D-25C2-B920-9AD0946516D6}"/>
                    </a:ext>
                  </a:extLst>
                </p:cNvPr>
                <p:cNvSpPr/>
                <p:nvPr/>
              </p:nvSpPr>
              <p:spPr>
                <a:xfrm>
                  <a:off x="11335008" y="2264558"/>
                  <a:ext cx="25111" cy="25645"/>
                </a:xfrm>
                <a:custGeom>
                  <a:avLst/>
                  <a:gdLst>
                    <a:gd name="connsiteX0" fmla="*/ 496 w 25111"/>
                    <a:gd name="connsiteY0" fmla="*/ 16232 h 25645"/>
                    <a:gd name="connsiteX1" fmla="*/ 8952 w 25111"/>
                    <a:gd name="connsiteY1" fmla="*/ 461 h 25645"/>
                    <a:gd name="connsiteX2" fmla="*/ 18460 w 25111"/>
                    <a:gd name="connsiteY2" fmla="*/ 1685 h 25645"/>
                    <a:gd name="connsiteX3" fmla="*/ 24552 w 25111"/>
                    <a:gd name="connsiteY3" fmla="*/ 9343 h 25645"/>
                    <a:gd name="connsiteX4" fmla="*/ 23641 w 25111"/>
                    <a:gd name="connsiteY4" fmla="*/ 19136 h 25645"/>
                    <a:gd name="connsiteX5" fmla="*/ 16125 w 25111"/>
                    <a:gd name="connsiteY5" fmla="*/ 25171 h 25645"/>
                    <a:gd name="connsiteX6" fmla="*/ 524 w 25111"/>
                    <a:gd name="connsiteY6" fmla="*/ 16204 h 2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11" h="25645">
                      <a:moveTo>
                        <a:pt x="496" y="16232"/>
                      </a:moveTo>
                      <a:cubicBezTo>
                        <a:pt x="-1411" y="9371"/>
                        <a:pt x="2347" y="2311"/>
                        <a:pt x="8952" y="461"/>
                      </a:cubicBezTo>
                      <a:cubicBezTo>
                        <a:pt x="12254" y="-479"/>
                        <a:pt x="15641" y="62"/>
                        <a:pt x="18460" y="1685"/>
                      </a:cubicBezTo>
                      <a:cubicBezTo>
                        <a:pt x="21278" y="3279"/>
                        <a:pt x="23527" y="5927"/>
                        <a:pt x="24552" y="9343"/>
                      </a:cubicBezTo>
                      <a:cubicBezTo>
                        <a:pt x="25577" y="12731"/>
                        <a:pt x="25150" y="16261"/>
                        <a:pt x="23641" y="19136"/>
                      </a:cubicBezTo>
                      <a:cubicBezTo>
                        <a:pt x="22104" y="21983"/>
                        <a:pt x="19485" y="24232"/>
                        <a:pt x="16125" y="25171"/>
                      </a:cubicBezTo>
                      <a:cubicBezTo>
                        <a:pt x="9435" y="27079"/>
                        <a:pt x="2432" y="23065"/>
                        <a:pt x="524" y="16204"/>
                      </a:cubicBezTo>
                      <a:close/>
                    </a:path>
                  </a:pathLst>
                </a:custGeom>
                <a:grpFill/>
                <a:ln w="2845"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DD8B929D-B0D7-5554-0C9E-30DCCE5CE61D}"/>
                    </a:ext>
                  </a:extLst>
                </p:cNvPr>
                <p:cNvSpPr/>
                <p:nvPr/>
              </p:nvSpPr>
              <p:spPr>
                <a:xfrm>
                  <a:off x="11267768" y="2283127"/>
                  <a:ext cx="24180" cy="24911"/>
                </a:xfrm>
                <a:custGeom>
                  <a:avLst/>
                  <a:gdLst>
                    <a:gd name="connsiteX0" fmla="*/ 352 w 24180"/>
                    <a:gd name="connsiteY0" fmla="*/ 15228 h 24911"/>
                    <a:gd name="connsiteX1" fmla="*/ 1747 w 24180"/>
                    <a:gd name="connsiteY1" fmla="*/ 5890 h 24911"/>
                    <a:gd name="connsiteX2" fmla="*/ 9120 w 24180"/>
                    <a:gd name="connsiteY2" fmla="*/ 367 h 24911"/>
                    <a:gd name="connsiteX3" fmla="*/ 23781 w 24180"/>
                    <a:gd name="connsiteY3" fmla="*/ 9449 h 24911"/>
                    <a:gd name="connsiteX4" fmla="*/ 15069 w 24180"/>
                    <a:gd name="connsiteY4" fmla="*/ 24537 h 24911"/>
                    <a:gd name="connsiteX5" fmla="*/ 5846 w 24180"/>
                    <a:gd name="connsiteY5" fmla="*/ 23000 h 24911"/>
                    <a:gd name="connsiteX6" fmla="*/ 352 w 24180"/>
                    <a:gd name="connsiteY6" fmla="*/ 15256 h 2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0" h="24911">
                      <a:moveTo>
                        <a:pt x="352" y="15228"/>
                      </a:moveTo>
                      <a:cubicBezTo>
                        <a:pt x="-446" y="11897"/>
                        <a:pt x="152" y="8566"/>
                        <a:pt x="1747" y="5890"/>
                      </a:cubicBezTo>
                      <a:cubicBezTo>
                        <a:pt x="3341" y="3186"/>
                        <a:pt x="5931" y="1221"/>
                        <a:pt x="9120" y="367"/>
                      </a:cubicBezTo>
                      <a:cubicBezTo>
                        <a:pt x="15525" y="-1284"/>
                        <a:pt x="22073" y="2787"/>
                        <a:pt x="23781" y="9449"/>
                      </a:cubicBezTo>
                      <a:cubicBezTo>
                        <a:pt x="25489" y="16110"/>
                        <a:pt x="21560" y="22857"/>
                        <a:pt x="15069" y="24537"/>
                      </a:cubicBezTo>
                      <a:cubicBezTo>
                        <a:pt x="11824" y="25419"/>
                        <a:pt x="8522" y="24679"/>
                        <a:pt x="5846" y="23000"/>
                      </a:cubicBezTo>
                      <a:cubicBezTo>
                        <a:pt x="3170" y="21320"/>
                        <a:pt x="1149" y="18587"/>
                        <a:pt x="352" y="15256"/>
                      </a:cubicBezTo>
                      <a:close/>
                    </a:path>
                  </a:pathLst>
                </a:custGeom>
                <a:grpFill/>
                <a:ln w="2845"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35AF1AD1-E6B3-E672-BE08-096CD831F10D}"/>
                    </a:ext>
                  </a:extLst>
                </p:cNvPr>
                <p:cNvSpPr/>
                <p:nvPr/>
              </p:nvSpPr>
              <p:spPr>
                <a:xfrm>
                  <a:off x="11199852" y="2298837"/>
                  <a:ext cx="23297" cy="23954"/>
                </a:xfrm>
                <a:custGeom>
                  <a:avLst/>
                  <a:gdLst>
                    <a:gd name="connsiteX0" fmla="*/ 229 w 23297"/>
                    <a:gd name="connsiteY0" fmla="*/ 14321 h 23954"/>
                    <a:gd name="connsiteX1" fmla="*/ 9253 w 23297"/>
                    <a:gd name="connsiteY1" fmla="*/ 229 h 23954"/>
                    <a:gd name="connsiteX2" fmla="*/ 23032 w 23297"/>
                    <a:gd name="connsiteY2" fmla="*/ 9624 h 23954"/>
                    <a:gd name="connsiteX3" fmla="*/ 14007 w 23297"/>
                    <a:gd name="connsiteY3" fmla="*/ 23716 h 23954"/>
                    <a:gd name="connsiteX4" fmla="*/ 229 w 23297"/>
                    <a:gd name="connsiteY4" fmla="*/ 14321 h 23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7" h="23954">
                      <a:moveTo>
                        <a:pt x="229" y="14321"/>
                      </a:moveTo>
                      <a:cubicBezTo>
                        <a:pt x="-1024" y="7830"/>
                        <a:pt x="2990" y="1510"/>
                        <a:pt x="9253" y="229"/>
                      </a:cubicBezTo>
                      <a:cubicBezTo>
                        <a:pt x="15488" y="-1052"/>
                        <a:pt x="21666" y="3162"/>
                        <a:pt x="23032" y="9624"/>
                      </a:cubicBezTo>
                      <a:cubicBezTo>
                        <a:pt x="24398" y="16086"/>
                        <a:pt x="20355" y="22406"/>
                        <a:pt x="14007" y="23716"/>
                      </a:cubicBezTo>
                      <a:cubicBezTo>
                        <a:pt x="7659" y="25025"/>
                        <a:pt x="1481" y="20812"/>
                        <a:pt x="229" y="14321"/>
                      </a:cubicBezTo>
                      <a:close/>
                    </a:path>
                  </a:pathLst>
                </a:custGeom>
                <a:grpFill/>
                <a:ln w="2845"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2C1DA7BB-A1A8-A7DB-6AB6-41527C02FC55}"/>
                    </a:ext>
                  </a:extLst>
                </p:cNvPr>
                <p:cNvSpPr/>
                <p:nvPr/>
              </p:nvSpPr>
              <p:spPr>
                <a:xfrm>
                  <a:off x="11131360" y="2311806"/>
                  <a:ext cx="22452" cy="23038"/>
                </a:xfrm>
                <a:custGeom>
                  <a:avLst/>
                  <a:gdLst>
                    <a:gd name="connsiteX0" fmla="*/ 140 w 22452"/>
                    <a:gd name="connsiteY0" fmla="*/ 13252 h 23038"/>
                    <a:gd name="connsiteX1" fmla="*/ 9392 w 22452"/>
                    <a:gd name="connsiteY1" fmla="*/ 128 h 23038"/>
                    <a:gd name="connsiteX2" fmla="*/ 22288 w 22452"/>
                    <a:gd name="connsiteY2" fmla="*/ 9779 h 23038"/>
                    <a:gd name="connsiteX3" fmla="*/ 13036 w 22452"/>
                    <a:gd name="connsiteY3" fmla="*/ 22903 h 23038"/>
                    <a:gd name="connsiteX4" fmla="*/ 140 w 22452"/>
                    <a:gd name="connsiteY4" fmla="*/ 13252 h 23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52" h="23038">
                      <a:moveTo>
                        <a:pt x="140" y="13252"/>
                      </a:moveTo>
                      <a:cubicBezTo>
                        <a:pt x="-828" y="6961"/>
                        <a:pt x="3329" y="1068"/>
                        <a:pt x="9392" y="128"/>
                      </a:cubicBezTo>
                      <a:cubicBezTo>
                        <a:pt x="15456" y="-811"/>
                        <a:pt x="21235" y="3516"/>
                        <a:pt x="22288" y="9779"/>
                      </a:cubicBezTo>
                      <a:cubicBezTo>
                        <a:pt x="23341" y="16070"/>
                        <a:pt x="19214" y="21935"/>
                        <a:pt x="13036" y="22903"/>
                      </a:cubicBezTo>
                      <a:cubicBezTo>
                        <a:pt x="6887" y="23871"/>
                        <a:pt x="1108" y="19543"/>
                        <a:pt x="140" y="13252"/>
                      </a:cubicBezTo>
                      <a:close/>
                    </a:path>
                  </a:pathLst>
                </a:custGeom>
                <a:grpFill/>
                <a:ln w="2845"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3EFDED9C-081D-61E8-7779-5FDD252EE177}"/>
                    </a:ext>
                  </a:extLst>
                </p:cNvPr>
                <p:cNvSpPr/>
                <p:nvPr/>
              </p:nvSpPr>
              <p:spPr>
                <a:xfrm>
                  <a:off x="11062392" y="2321968"/>
                  <a:ext cx="21543" cy="22170"/>
                </a:xfrm>
                <a:custGeom>
                  <a:avLst/>
                  <a:gdLst>
                    <a:gd name="connsiteX0" fmla="*/ 73 w 21543"/>
                    <a:gd name="connsiteY0" fmla="*/ 12257 h 22170"/>
                    <a:gd name="connsiteX1" fmla="*/ 9467 w 21543"/>
                    <a:gd name="connsiteY1" fmla="*/ 72 h 22170"/>
                    <a:gd name="connsiteX2" fmla="*/ 21452 w 21543"/>
                    <a:gd name="connsiteY2" fmla="*/ 9723 h 22170"/>
                    <a:gd name="connsiteX3" fmla="*/ 12086 w 21543"/>
                    <a:gd name="connsiteY3" fmla="*/ 22107 h 22170"/>
                    <a:gd name="connsiteX4" fmla="*/ 73 w 21543"/>
                    <a:gd name="connsiteY4" fmla="*/ 12257 h 22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3" h="22170">
                      <a:moveTo>
                        <a:pt x="73" y="12257"/>
                      </a:moveTo>
                      <a:cubicBezTo>
                        <a:pt x="-611" y="6164"/>
                        <a:pt x="3603" y="727"/>
                        <a:pt x="9467" y="72"/>
                      </a:cubicBezTo>
                      <a:cubicBezTo>
                        <a:pt x="15332" y="-611"/>
                        <a:pt x="20684" y="3631"/>
                        <a:pt x="21452" y="9723"/>
                      </a:cubicBezTo>
                      <a:cubicBezTo>
                        <a:pt x="22221" y="15787"/>
                        <a:pt x="18036" y="21423"/>
                        <a:pt x="12086" y="22107"/>
                      </a:cubicBezTo>
                      <a:cubicBezTo>
                        <a:pt x="6137" y="22761"/>
                        <a:pt x="756" y="18320"/>
                        <a:pt x="73" y="12257"/>
                      </a:cubicBezTo>
                      <a:close/>
                    </a:path>
                  </a:pathLst>
                </a:custGeom>
                <a:grpFill/>
                <a:ln w="2845"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24E0AA03-AEA5-8EAB-7ED2-E9FD60026DA0}"/>
                    </a:ext>
                  </a:extLst>
                </p:cNvPr>
                <p:cNvSpPr/>
                <p:nvPr/>
              </p:nvSpPr>
              <p:spPr>
                <a:xfrm>
                  <a:off x="10993119" y="2329178"/>
                  <a:ext cx="20679" cy="21310"/>
                </a:xfrm>
                <a:custGeom>
                  <a:avLst/>
                  <a:gdLst>
                    <a:gd name="connsiteX0" fmla="*/ 26 w 20679"/>
                    <a:gd name="connsiteY0" fmla="*/ 11509 h 21310"/>
                    <a:gd name="connsiteX1" fmla="*/ 9506 w 20679"/>
                    <a:gd name="connsiteY1" fmla="*/ 37 h 21310"/>
                    <a:gd name="connsiteX2" fmla="*/ 20638 w 20679"/>
                    <a:gd name="connsiteY2" fmla="*/ 9801 h 21310"/>
                    <a:gd name="connsiteX3" fmla="*/ 11157 w 20679"/>
                    <a:gd name="connsiteY3" fmla="*/ 21274 h 21310"/>
                    <a:gd name="connsiteX4" fmla="*/ 26 w 20679"/>
                    <a:gd name="connsiteY4" fmla="*/ 1150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9" h="21310">
                      <a:moveTo>
                        <a:pt x="26" y="11509"/>
                      </a:moveTo>
                      <a:cubicBezTo>
                        <a:pt x="-372" y="5673"/>
                        <a:pt x="3869" y="520"/>
                        <a:pt x="9506" y="37"/>
                      </a:cubicBezTo>
                      <a:cubicBezTo>
                        <a:pt x="15143" y="-447"/>
                        <a:pt x="20125" y="3937"/>
                        <a:pt x="20638" y="9801"/>
                      </a:cubicBezTo>
                      <a:cubicBezTo>
                        <a:pt x="21150" y="15666"/>
                        <a:pt x="16880" y="20790"/>
                        <a:pt x="11157" y="21274"/>
                      </a:cubicBezTo>
                      <a:cubicBezTo>
                        <a:pt x="5435" y="21758"/>
                        <a:pt x="453" y="17402"/>
                        <a:pt x="26" y="11509"/>
                      </a:cubicBezTo>
                      <a:close/>
                    </a:path>
                  </a:pathLst>
                </a:custGeom>
                <a:grpFill/>
                <a:ln w="2845"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579F0132-20B4-8B1F-6CB4-1E88082EF54D}"/>
                    </a:ext>
                  </a:extLst>
                </p:cNvPr>
                <p:cNvSpPr/>
                <p:nvPr/>
              </p:nvSpPr>
              <p:spPr>
                <a:xfrm>
                  <a:off x="10923592" y="2333592"/>
                  <a:ext cx="19829" cy="20424"/>
                </a:xfrm>
                <a:custGeom>
                  <a:avLst/>
                  <a:gdLst>
                    <a:gd name="connsiteX0" fmla="*/ 5 w 19829"/>
                    <a:gd name="connsiteY0" fmla="*/ 10568 h 20424"/>
                    <a:gd name="connsiteX1" fmla="*/ 9542 w 19829"/>
                    <a:gd name="connsiteY1" fmla="*/ 6 h 20424"/>
                    <a:gd name="connsiteX2" fmla="*/ 19819 w 19829"/>
                    <a:gd name="connsiteY2" fmla="*/ 9857 h 20424"/>
                    <a:gd name="connsiteX3" fmla="*/ 10282 w 19829"/>
                    <a:gd name="connsiteY3" fmla="*/ 20418 h 20424"/>
                    <a:gd name="connsiteX4" fmla="*/ 5 w 19829"/>
                    <a:gd name="connsiteY4" fmla="*/ 10568 h 20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9" h="20424">
                      <a:moveTo>
                        <a:pt x="5" y="10568"/>
                      </a:moveTo>
                      <a:cubicBezTo>
                        <a:pt x="-166" y="4932"/>
                        <a:pt x="4104" y="206"/>
                        <a:pt x="9542" y="6"/>
                      </a:cubicBezTo>
                      <a:cubicBezTo>
                        <a:pt x="14979" y="-193"/>
                        <a:pt x="19563" y="4220"/>
                        <a:pt x="19819" y="9857"/>
                      </a:cubicBezTo>
                      <a:cubicBezTo>
                        <a:pt x="20075" y="15493"/>
                        <a:pt x="15805" y="20219"/>
                        <a:pt x="10282" y="20418"/>
                      </a:cubicBezTo>
                      <a:cubicBezTo>
                        <a:pt x="4787" y="20618"/>
                        <a:pt x="176" y="16205"/>
                        <a:pt x="5" y="10568"/>
                      </a:cubicBezTo>
                      <a:close/>
                    </a:path>
                  </a:pathLst>
                </a:custGeom>
                <a:grpFill/>
                <a:ln w="2845"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5B1ED68A-79FB-03B3-DA77-EEC0A07C01ED}"/>
                    </a:ext>
                  </a:extLst>
                </p:cNvPr>
                <p:cNvSpPr/>
                <p:nvPr/>
              </p:nvSpPr>
              <p:spPr>
                <a:xfrm>
                  <a:off x="10853934" y="2335192"/>
                  <a:ext cx="18960" cy="19530"/>
                </a:xfrm>
                <a:custGeom>
                  <a:avLst/>
                  <a:gdLst>
                    <a:gd name="connsiteX0" fmla="*/ 29 w 18960"/>
                    <a:gd name="connsiteY0" fmla="*/ 9651 h 19530"/>
                    <a:gd name="connsiteX1" fmla="*/ 9538 w 18960"/>
                    <a:gd name="connsiteY1" fmla="*/ 1 h 19530"/>
                    <a:gd name="connsiteX2" fmla="*/ 16199 w 18960"/>
                    <a:gd name="connsiteY2" fmla="*/ 2933 h 19530"/>
                    <a:gd name="connsiteX3" fmla="*/ 18960 w 18960"/>
                    <a:gd name="connsiteY3" fmla="*/ 9822 h 19530"/>
                    <a:gd name="connsiteX4" fmla="*/ 16170 w 18960"/>
                    <a:gd name="connsiteY4" fmla="*/ 16740 h 19530"/>
                    <a:gd name="connsiteX5" fmla="*/ 9424 w 18960"/>
                    <a:gd name="connsiteY5" fmla="*/ 19530 h 19530"/>
                    <a:gd name="connsiteX6" fmla="*/ 1 w 18960"/>
                    <a:gd name="connsiteY6" fmla="*/ 9651 h 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60" h="19530">
                      <a:moveTo>
                        <a:pt x="29" y="9651"/>
                      </a:moveTo>
                      <a:cubicBezTo>
                        <a:pt x="86" y="4271"/>
                        <a:pt x="4356" y="-56"/>
                        <a:pt x="9538" y="1"/>
                      </a:cubicBezTo>
                      <a:cubicBezTo>
                        <a:pt x="12128" y="29"/>
                        <a:pt x="14491" y="1139"/>
                        <a:pt x="16199" y="2933"/>
                      </a:cubicBezTo>
                      <a:cubicBezTo>
                        <a:pt x="17907" y="4726"/>
                        <a:pt x="18960" y="7118"/>
                        <a:pt x="18960" y="9822"/>
                      </a:cubicBezTo>
                      <a:cubicBezTo>
                        <a:pt x="18960" y="12498"/>
                        <a:pt x="17907" y="15003"/>
                        <a:pt x="16170" y="16740"/>
                      </a:cubicBezTo>
                      <a:cubicBezTo>
                        <a:pt x="14463" y="18476"/>
                        <a:pt x="12071" y="19558"/>
                        <a:pt x="9424" y="19530"/>
                      </a:cubicBezTo>
                      <a:cubicBezTo>
                        <a:pt x="4157" y="19473"/>
                        <a:pt x="-56" y="15060"/>
                        <a:pt x="1" y="9651"/>
                      </a:cubicBezTo>
                      <a:close/>
                    </a:path>
                  </a:pathLst>
                </a:custGeom>
                <a:grpFill/>
                <a:ln w="2845"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59196BA3-A392-C78B-8D85-65B386CA1BCF}"/>
                    </a:ext>
                  </a:extLst>
                </p:cNvPr>
                <p:cNvSpPr/>
                <p:nvPr/>
              </p:nvSpPr>
              <p:spPr>
                <a:xfrm>
                  <a:off x="10784387" y="2333965"/>
                  <a:ext cx="18084" cy="18627"/>
                </a:xfrm>
                <a:custGeom>
                  <a:avLst/>
                  <a:gdLst>
                    <a:gd name="connsiteX0" fmla="*/ 0 w 18084"/>
                    <a:gd name="connsiteY0" fmla="*/ 8858 h 18627"/>
                    <a:gd name="connsiteX1" fmla="*/ 9452 w 18084"/>
                    <a:gd name="connsiteY1" fmla="*/ 4 h 18627"/>
                    <a:gd name="connsiteX2" fmla="*/ 18077 w 18084"/>
                    <a:gd name="connsiteY2" fmla="*/ 9626 h 18627"/>
                    <a:gd name="connsiteX3" fmla="*/ 8626 w 18084"/>
                    <a:gd name="connsiteY3" fmla="*/ 18622 h 18627"/>
                    <a:gd name="connsiteX4" fmla="*/ 28 w 18084"/>
                    <a:gd name="connsiteY4" fmla="*/ 8886 h 18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4" h="18627">
                      <a:moveTo>
                        <a:pt x="0" y="8858"/>
                      </a:moveTo>
                      <a:cubicBezTo>
                        <a:pt x="256" y="3705"/>
                        <a:pt x="4498" y="-138"/>
                        <a:pt x="9452" y="4"/>
                      </a:cubicBezTo>
                      <a:cubicBezTo>
                        <a:pt x="14405" y="175"/>
                        <a:pt x="18276" y="4502"/>
                        <a:pt x="18077" y="9626"/>
                      </a:cubicBezTo>
                      <a:cubicBezTo>
                        <a:pt x="17878" y="14779"/>
                        <a:pt x="13636" y="18793"/>
                        <a:pt x="8626" y="18622"/>
                      </a:cubicBezTo>
                      <a:cubicBezTo>
                        <a:pt x="3587" y="18480"/>
                        <a:pt x="-256" y="13982"/>
                        <a:pt x="28" y="8886"/>
                      </a:cubicBezTo>
                      <a:close/>
                    </a:path>
                  </a:pathLst>
                </a:custGeom>
                <a:grpFill/>
                <a:ln w="2845"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292A97ED-3168-918C-6D07-2BE522B4C05B}"/>
                    </a:ext>
                  </a:extLst>
                </p:cNvPr>
                <p:cNvSpPr/>
                <p:nvPr/>
              </p:nvSpPr>
              <p:spPr>
                <a:xfrm>
                  <a:off x="10714889" y="2329725"/>
                  <a:ext cx="17228" cy="17738"/>
                </a:xfrm>
                <a:custGeom>
                  <a:avLst/>
                  <a:gdLst>
                    <a:gd name="connsiteX0" fmla="*/ 35 w 17228"/>
                    <a:gd name="connsiteY0" fmla="*/ 8143 h 17738"/>
                    <a:gd name="connsiteX1" fmla="*/ 9373 w 17228"/>
                    <a:gd name="connsiteY1" fmla="*/ 30 h 17738"/>
                    <a:gd name="connsiteX2" fmla="*/ 17202 w 17228"/>
                    <a:gd name="connsiteY2" fmla="*/ 9595 h 17738"/>
                    <a:gd name="connsiteX3" fmla="*/ 7864 w 17228"/>
                    <a:gd name="connsiteY3" fmla="*/ 17709 h 17738"/>
                    <a:gd name="connsiteX4" fmla="*/ 35 w 17228"/>
                    <a:gd name="connsiteY4" fmla="*/ 8143 h 1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8" h="17738">
                      <a:moveTo>
                        <a:pt x="35" y="8143"/>
                      </a:moveTo>
                      <a:cubicBezTo>
                        <a:pt x="491" y="3275"/>
                        <a:pt x="4676" y="-369"/>
                        <a:pt x="9373" y="30"/>
                      </a:cubicBezTo>
                      <a:cubicBezTo>
                        <a:pt x="14071" y="428"/>
                        <a:pt x="17572" y="4699"/>
                        <a:pt x="17202" y="9595"/>
                      </a:cubicBezTo>
                      <a:cubicBezTo>
                        <a:pt x="16803" y="14492"/>
                        <a:pt x="12619" y="18107"/>
                        <a:pt x="7864" y="17709"/>
                      </a:cubicBezTo>
                      <a:cubicBezTo>
                        <a:pt x="3110" y="17310"/>
                        <a:pt x="-392" y="13040"/>
                        <a:pt x="35" y="8143"/>
                      </a:cubicBezTo>
                      <a:close/>
                    </a:path>
                  </a:pathLst>
                </a:custGeom>
                <a:grpFill/>
                <a:ln w="2845"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8A911955-7E26-5951-1BF2-BDF7F902DBA4}"/>
                    </a:ext>
                  </a:extLst>
                </p:cNvPr>
                <p:cNvSpPr/>
                <p:nvPr/>
              </p:nvSpPr>
              <p:spPr>
                <a:xfrm>
                  <a:off x="10645639" y="2322710"/>
                  <a:ext cx="16343" cy="16851"/>
                </a:xfrm>
                <a:custGeom>
                  <a:avLst/>
                  <a:gdLst>
                    <a:gd name="connsiteX0" fmla="*/ 79 w 16343"/>
                    <a:gd name="connsiteY0" fmla="*/ 7358 h 16851"/>
                    <a:gd name="connsiteX1" fmla="*/ 9246 w 16343"/>
                    <a:gd name="connsiteY1" fmla="*/ 70 h 16851"/>
                    <a:gd name="connsiteX2" fmla="*/ 16277 w 16343"/>
                    <a:gd name="connsiteY2" fmla="*/ 9493 h 16851"/>
                    <a:gd name="connsiteX3" fmla="*/ 7111 w 16343"/>
                    <a:gd name="connsiteY3" fmla="*/ 16781 h 16851"/>
                    <a:gd name="connsiteX4" fmla="*/ 79 w 16343"/>
                    <a:gd name="connsiteY4" fmla="*/ 7358 h 16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3" h="16851">
                      <a:moveTo>
                        <a:pt x="79" y="7358"/>
                      </a:moveTo>
                      <a:cubicBezTo>
                        <a:pt x="705" y="2746"/>
                        <a:pt x="4805" y="-527"/>
                        <a:pt x="9246" y="70"/>
                      </a:cubicBezTo>
                      <a:cubicBezTo>
                        <a:pt x="13687" y="668"/>
                        <a:pt x="16847" y="4882"/>
                        <a:pt x="16277" y="9493"/>
                      </a:cubicBezTo>
                      <a:cubicBezTo>
                        <a:pt x="15708" y="14105"/>
                        <a:pt x="11608" y="17379"/>
                        <a:pt x="7111" y="16781"/>
                      </a:cubicBezTo>
                      <a:cubicBezTo>
                        <a:pt x="2612" y="16184"/>
                        <a:pt x="-547" y="11970"/>
                        <a:pt x="79" y="7358"/>
                      </a:cubicBezTo>
                      <a:close/>
                    </a:path>
                  </a:pathLst>
                </a:custGeom>
                <a:grpFill/>
                <a:ln w="2845" cap="flat">
                  <a:no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389C0E21-0E60-A805-59A8-62059F357A37}"/>
                    </a:ext>
                  </a:extLst>
                </p:cNvPr>
                <p:cNvSpPr/>
                <p:nvPr/>
              </p:nvSpPr>
              <p:spPr>
                <a:xfrm>
                  <a:off x="10576784" y="2312958"/>
                  <a:ext cx="15523" cy="15940"/>
                </a:xfrm>
                <a:custGeom>
                  <a:avLst/>
                  <a:gdLst>
                    <a:gd name="connsiteX0" fmla="*/ 126 w 15523"/>
                    <a:gd name="connsiteY0" fmla="*/ 6606 h 15940"/>
                    <a:gd name="connsiteX1" fmla="*/ 9094 w 15523"/>
                    <a:gd name="connsiteY1" fmla="*/ 115 h 15940"/>
                    <a:gd name="connsiteX2" fmla="*/ 15414 w 15523"/>
                    <a:gd name="connsiteY2" fmla="*/ 9197 h 15940"/>
                    <a:gd name="connsiteX3" fmla="*/ 6418 w 15523"/>
                    <a:gd name="connsiteY3" fmla="*/ 15830 h 15940"/>
                    <a:gd name="connsiteX4" fmla="*/ 126 w 15523"/>
                    <a:gd name="connsiteY4" fmla="*/ 6578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3" h="15940">
                      <a:moveTo>
                        <a:pt x="126" y="6606"/>
                      </a:moveTo>
                      <a:cubicBezTo>
                        <a:pt x="895" y="2279"/>
                        <a:pt x="4910" y="-625"/>
                        <a:pt x="9094" y="115"/>
                      </a:cubicBezTo>
                      <a:cubicBezTo>
                        <a:pt x="13279" y="827"/>
                        <a:pt x="16126" y="4841"/>
                        <a:pt x="15414" y="9197"/>
                      </a:cubicBezTo>
                      <a:cubicBezTo>
                        <a:pt x="14702" y="13524"/>
                        <a:pt x="10660" y="16570"/>
                        <a:pt x="6418" y="15830"/>
                      </a:cubicBezTo>
                      <a:cubicBezTo>
                        <a:pt x="2176" y="15061"/>
                        <a:pt x="-642" y="10933"/>
                        <a:pt x="126" y="6578"/>
                      </a:cubicBezTo>
                      <a:close/>
                    </a:path>
                  </a:pathLst>
                </a:custGeom>
                <a:grpFill/>
                <a:ln w="2845" cap="flat">
                  <a:no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1F3D8326-C320-AF44-D13C-F5F8AF8349B4}"/>
                    </a:ext>
                  </a:extLst>
                </p:cNvPr>
                <p:cNvSpPr/>
                <p:nvPr/>
              </p:nvSpPr>
              <p:spPr>
                <a:xfrm>
                  <a:off x="10508381" y="2300225"/>
                  <a:ext cx="14683" cy="15048"/>
                </a:xfrm>
                <a:custGeom>
                  <a:avLst/>
                  <a:gdLst>
                    <a:gd name="connsiteX0" fmla="*/ 177 w 14683"/>
                    <a:gd name="connsiteY0" fmla="*/ 6044 h 15048"/>
                    <a:gd name="connsiteX1" fmla="*/ 8917 w 14683"/>
                    <a:gd name="connsiteY1" fmla="*/ 151 h 15048"/>
                    <a:gd name="connsiteX2" fmla="*/ 14525 w 14683"/>
                    <a:gd name="connsiteY2" fmla="*/ 9004 h 15048"/>
                    <a:gd name="connsiteX3" fmla="*/ 5785 w 14683"/>
                    <a:gd name="connsiteY3" fmla="*/ 14897 h 15048"/>
                    <a:gd name="connsiteX4" fmla="*/ 177 w 14683"/>
                    <a:gd name="connsiteY4" fmla="*/ 6044 h 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3" h="15048">
                      <a:moveTo>
                        <a:pt x="177" y="6044"/>
                      </a:moveTo>
                      <a:cubicBezTo>
                        <a:pt x="1059" y="1973"/>
                        <a:pt x="4960" y="-675"/>
                        <a:pt x="8917" y="151"/>
                      </a:cubicBezTo>
                      <a:cubicBezTo>
                        <a:pt x="12874" y="976"/>
                        <a:pt x="15351" y="4933"/>
                        <a:pt x="14525" y="9004"/>
                      </a:cubicBezTo>
                      <a:cubicBezTo>
                        <a:pt x="13699" y="13075"/>
                        <a:pt x="9771" y="15723"/>
                        <a:pt x="5785" y="14897"/>
                      </a:cubicBezTo>
                      <a:cubicBezTo>
                        <a:pt x="1800" y="14072"/>
                        <a:pt x="-705" y="10115"/>
                        <a:pt x="177" y="6044"/>
                      </a:cubicBezTo>
                      <a:close/>
                    </a:path>
                  </a:pathLst>
                </a:custGeom>
                <a:grpFill/>
                <a:ln w="2845"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45246E2E-F4F7-2440-4772-625F26A2176E}"/>
                    </a:ext>
                  </a:extLst>
                </p:cNvPr>
                <p:cNvSpPr/>
                <p:nvPr/>
              </p:nvSpPr>
              <p:spPr>
                <a:xfrm>
                  <a:off x="10440604" y="2284737"/>
                  <a:ext cx="13797" cy="14141"/>
                </a:xfrm>
                <a:custGeom>
                  <a:avLst/>
                  <a:gdLst>
                    <a:gd name="connsiteX0" fmla="*/ 229 w 13797"/>
                    <a:gd name="connsiteY0" fmla="*/ 5362 h 14141"/>
                    <a:gd name="connsiteX1" fmla="*/ 8655 w 13797"/>
                    <a:gd name="connsiteY1" fmla="*/ 210 h 14141"/>
                    <a:gd name="connsiteX2" fmla="*/ 13580 w 13797"/>
                    <a:gd name="connsiteY2" fmla="*/ 8779 h 14141"/>
                    <a:gd name="connsiteX3" fmla="*/ 5154 w 13797"/>
                    <a:gd name="connsiteY3" fmla="*/ 13931 h 14141"/>
                    <a:gd name="connsiteX4" fmla="*/ 229 w 13797"/>
                    <a:gd name="connsiteY4" fmla="*/ 5362 h 1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7" h="14141">
                      <a:moveTo>
                        <a:pt x="229" y="5362"/>
                      </a:moveTo>
                      <a:cubicBezTo>
                        <a:pt x="1225" y="1576"/>
                        <a:pt x="4983" y="-730"/>
                        <a:pt x="8655" y="210"/>
                      </a:cubicBezTo>
                      <a:cubicBezTo>
                        <a:pt x="12328" y="1149"/>
                        <a:pt x="14519" y="4992"/>
                        <a:pt x="13580" y="8779"/>
                      </a:cubicBezTo>
                      <a:cubicBezTo>
                        <a:pt x="12641" y="12565"/>
                        <a:pt x="8854" y="14871"/>
                        <a:pt x="5154" y="13931"/>
                      </a:cubicBezTo>
                      <a:cubicBezTo>
                        <a:pt x="1453" y="12992"/>
                        <a:pt x="-739" y="9149"/>
                        <a:pt x="229" y="5362"/>
                      </a:cubicBezTo>
                      <a:close/>
                    </a:path>
                  </a:pathLst>
                </a:custGeom>
                <a:grpFill/>
                <a:ln w="2845"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6CE5044C-34CC-EEF5-3253-DACFE5A06080}"/>
                    </a:ext>
                  </a:extLst>
                </p:cNvPr>
                <p:cNvSpPr/>
                <p:nvPr/>
              </p:nvSpPr>
              <p:spPr>
                <a:xfrm>
                  <a:off x="10373515" y="2266486"/>
                  <a:ext cx="12906" cy="13286"/>
                </a:xfrm>
                <a:custGeom>
                  <a:avLst/>
                  <a:gdLst>
                    <a:gd name="connsiteX0" fmla="*/ 303 w 12906"/>
                    <a:gd name="connsiteY0" fmla="*/ 4738 h 13286"/>
                    <a:gd name="connsiteX1" fmla="*/ 8359 w 12906"/>
                    <a:gd name="connsiteY1" fmla="*/ 269 h 13286"/>
                    <a:gd name="connsiteX2" fmla="*/ 12629 w 12906"/>
                    <a:gd name="connsiteY2" fmla="*/ 8525 h 13286"/>
                    <a:gd name="connsiteX3" fmla="*/ 4545 w 12906"/>
                    <a:gd name="connsiteY3" fmla="*/ 12994 h 13286"/>
                    <a:gd name="connsiteX4" fmla="*/ 303 w 12906"/>
                    <a:gd name="connsiteY4" fmla="*/ 4738 h 1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 h="13286">
                      <a:moveTo>
                        <a:pt x="303" y="4738"/>
                      </a:moveTo>
                      <a:cubicBezTo>
                        <a:pt x="1385" y="1237"/>
                        <a:pt x="4972" y="-756"/>
                        <a:pt x="8359" y="269"/>
                      </a:cubicBezTo>
                      <a:cubicBezTo>
                        <a:pt x="11747" y="1322"/>
                        <a:pt x="13655" y="5023"/>
                        <a:pt x="12629" y="8525"/>
                      </a:cubicBezTo>
                      <a:cubicBezTo>
                        <a:pt x="11576" y="12055"/>
                        <a:pt x="7961" y="14076"/>
                        <a:pt x="4545" y="12994"/>
                      </a:cubicBezTo>
                      <a:cubicBezTo>
                        <a:pt x="1129" y="11941"/>
                        <a:pt x="-779" y="8240"/>
                        <a:pt x="303" y="4738"/>
                      </a:cubicBezTo>
                      <a:close/>
                    </a:path>
                  </a:pathLst>
                </a:custGeom>
                <a:grpFill/>
                <a:ln w="2845"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F87BEB40-F4C6-6A3E-414E-18D203E59CAC}"/>
                    </a:ext>
                  </a:extLst>
                </p:cNvPr>
                <p:cNvSpPr/>
                <p:nvPr/>
              </p:nvSpPr>
              <p:spPr>
                <a:xfrm>
                  <a:off x="10307212" y="2245484"/>
                  <a:ext cx="12093" cy="12337"/>
                </a:xfrm>
                <a:custGeom>
                  <a:avLst/>
                  <a:gdLst>
                    <a:gd name="connsiteX0" fmla="*/ 361 w 12093"/>
                    <a:gd name="connsiteY0" fmla="*/ 4247 h 12337"/>
                    <a:gd name="connsiteX1" fmla="*/ 8075 w 12093"/>
                    <a:gd name="connsiteY1" fmla="*/ 318 h 12337"/>
                    <a:gd name="connsiteX2" fmla="*/ 11748 w 12093"/>
                    <a:gd name="connsiteY2" fmla="*/ 8090 h 12337"/>
                    <a:gd name="connsiteX3" fmla="*/ 4033 w 12093"/>
                    <a:gd name="connsiteY3" fmla="*/ 12019 h 12337"/>
                    <a:gd name="connsiteX4" fmla="*/ 361 w 12093"/>
                    <a:gd name="connsiteY4" fmla="*/ 4247 h 12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3" h="12337">
                      <a:moveTo>
                        <a:pt x="361" y="4247"/>
                      </a:moveTo>
                      <a:cubicBezTo>
                        <a:pt x="1499" y="1002"/>
                        <a:pt x="4944" y="-763"/>
                        <a:pt x="8075" y="318"/>
                      </a:cubicBezTo>
                      <a:cubicBezTo>
                        <a:pt x="11207" y="1372"/>
                        <a:pt x="12858" y="4845"/>
                        <a:pt x="11748" y="8090"/>
                      </a:cubicBezTo>
                      <a:cubicBezTo>
                        <a:pt x="10637" y="11336"/>
                        <a:pt x="7193" y="13101"/>
                        <a:pt x="4033" y="12019"/>
                      </a:cubicBezTo>
                      <a:cubicBezTo>
                        <a:pt x="873" y="10965"/>
                        <a:pt x="-779" y="7464"/>
                        <a:pt x="361" y="4247"/>
                      </a:cubicBezTo>
                      <a:close/>
                    </a:path>
                  </a:pathLst>
                </a:custGeom>
                <a:grpFill/>
                <a:ln w="2845"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BD7A9DAB-09E1-837F-9EFB-292572BE2F5C}"/>
                    </a:ext>
                  </a:extLst>
                </p:cNvPr>
                <p:cNvSpPr/>
                <p:nvPr/>
              </p:nvSpPr>
              <p:spPr>
                <a:xfrm>
                  <a:off x="10241939" y="2221663"/>
                  <a:ext cx="11200" cy="11469"/>
                </a:xfrm>
                <a:custGeom>
                  <a:avLst/>
                  <a:gdLst>
                    <a:gd name="connsiteX0" fmla="*/ 412 w 11200"/>
                    <a:gd name="connsiteY0" fmla="*/ 3699 h 11469"/>
                    <a:gd name="connsiteX1" fmla="*/ 7701 w 11200"/>
                    <a:gd name="connsiteY1" fmla="*/ 369 h 11469"/>
                    <a:gd name="connsiteX2" fmla="*/ 10804 w 11200"/>
                    <a:gd name="connsiteY2" fmla="*/ 7770 h 11469"/>
                    <a:gd name="connsiteX3" fmla="*/ 3516 w 11200"/>
                    <a:gd name="connsiteY3" fmla="*/ 11101 h 11469"/>
                    <a:gd name="connsiteX4" fmla="*/ 412 w 11200"/>
                    <a:gd name="connsiteY4" fmla="*/ 3699 h 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0" h="11469">
                      <a:moveTo>
                        <a:pt x="412" y="3699"/>
                      </a:moveTo>
                      <a:cubicBezTo>
                        <a:pt x="1580" y="739"/>
                        <a:pt x="4854" y="-742"/>
                        <a:pt x="7701" y="369"/>
                      </a:cubicBezTo>
                      <a:cubicBezTo>
                        <a:pt x="10547" y="1479"/>
                        <a:pt x="11942" y="4810"/>
                        <a:pt x="10804" y="7770"/>
                      </a:cubicBezTo>
                      <a:cubicBezTo>
                        <a:pt x="9665" y="10731"/>
                        <a:pt x="6391" y="12211"/>
                        <a:pt x="3516" y="11101"/>
                      </a:cubicBezTo>
                      <a:cubicBezTo>
                        <a:pt x="640" y="9962"/>
                        <a:pt x="-754" y="6660"/>
                        <a:pt x="412" y="3699"/>
                      </a:cubicBezTo>
                      <a:close/>
                    </a:path>
                  </a:pathLst>
                </a:custGeom>
                <a:grpFill/>
                <a:ln w="2845"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4FEDB3A7-297F-B11C-281C-7C6A60BB130C}"/>
                    </a:ext>
                  </a:extLst>
                </p:cNvPr>
                <p:cNvSpPr/>
                <p:nvPr/>
              </p:nvSpPr>
              <p:spPr>
                <a:xfrm>
                  <a:off x="10177686" y="2195228"/>
                  <a:ext cx="10322" cy="10603"/>
                </a:xfrm>
                <a:custGeom>
                  <a:avLst/>
                  <a:gdLst>
                    <a:gd name="connsiteX0" fmla="*/ 470 w 10322"/>
                    <a:gd name="connsiteY0" fmla="*/ 3175 h 10603"/>
                    <a:gd name="connsiteX1" fmla="*/ 7303 w 10322"/>
                    <a:gd name="connsiteY1" fmla="*/ 442 h 10603"/>
                    <a:gd name="connsiteX2" fmla="*/ 9864 w 10322"/>
                    <a:gd name="connsiteY2" fmla="*/ 7417 h 10603"/>
                    <a:gd name="connsiteX3" fmla="*/ 3032 w 10322"/>
                    <a:gd name="connsiteY3" fmla="*/ 10150 h 10603"/>
                    <a:gd name="connsiteX4" fmla="*/ 470 w 10322"/>
                    <a:gd name="connsiteY4" fmla="*/ 3175 h 10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2" h="10603">
                      <a:moveTo>
                        <a:pt x="470" y="3175"/>
                      </a:moveTo>
                      <a:cubicBezTo>
                        <a:pt x="1666" y="499"/>
                        <a:pt x="4712" y="-725"/>
                        <a:pt x="7303" y="442"/>
                      </a:cubicBezTo>
                      <a:cubicBezTo>
                        <a:pt x="9893" y="1609"/>
                        <a:pt x="11032" y="4712"/>
                        <a:pt x="9864" y="7417"/>
                      </a:cubicBezTo>
                      <a:cubicBezTo>
                        <a:pt x="8698" y="10093"/>
                        <a:pt x="5623" y="11345"/>
                        <a:pt x="3032" y="10150"/>
                      </a:cubicBezTo>
                      <a:cubicBezTo>
                        <a:pt x="442" y="8954"/>
                        <a:pt x="-726" y="5851"/>
                        <a:pt x="470" y="3175"/>
                      </a:cubicBezTo>
                      <a:close/>
                    </a:path>
                  </a:pathLst>
                </a:custGeom>
                <a:grpFill/>
                <a:ln w="2845"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F0176D60-6F08-87CD-0AC4-F446CF70E598}"/>
                    </a:ext>
                  </a:extLst>
                </p:cNvPr>
                <p:cNvSpPr/>
                <p:nvPr/>
              </p:nvSpPr>
              <p:spPr>
                <a:xfrm>
                  <a:off x="10114551" y="2166157"/>
                  <a:ext cx="9544" cy="9633"/>
                </a:xfrm>
                <a:custGeom>
                  <a:avLst/>
                  <a:gdLst>
                    <a:gd name="connsiteX0" fmla="*/ 519 w 9544"/>
                    <a:gd name="connsiteY0" fmla="*/ 2781 h 9633"/>
                    <a:gd name="connsiteX1" fmla="*/ 6924 w 9544"/>
                    <a:gd name="connsiteY1" fmla="*/ 447 h 9633"/>
                    <a:gd name="connsiteX2" fmla="*/ 9031 w 9544"/>
                    <a:gd name="connsiteY2" fmla="*/ 6852 h 9633"/>
                    <a:gd name="connsiteX3" fmla="*/ 2625 w 9544"/>
                    <a:gd name="connsiteY3" fmla="*/ 9187 h 9633"/>
                    <a:gd name="connsiteX4" fmla="*/ 519 w 9544"/>
                    <a:gd name="connsiteY4" fmla="*/ 2781 h 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 h="9633">
                      <a:moveTo>
                        <a:pt x="519" y="2781"/>
                      </a:moveTo>
                      <a:cubicBezTo>
                        <a:pt x="1715" y="362"/>
                        <a:pt x="4562" y="-663"/>
                        <a:pt x="6924" y="447"/>
                      </a:cubicBezTo>
                      <a:cubicBezTo>
                        <a:pt x="9259" y="1557"/>
                        <a:pt x="10227" y="4433"/>
                        <a:pt x="9031" y="6852"/>
                      </a:cubicBezTo>
                      <a:cubicBezTo>
                        <a:pt x="7864" y="9272"/>
                        <a:pt x="4989" y="10297"/>
                        <a:pt x="2625" y="9187"/>
                      </a:cubicBezTo>
                      <a:cubicBezTo>
                        <a:pt x="263" y="8048"/>
                        <a:pt x="-677" y="5201"/>
                        <a:pt x="519" y="2781"/>
                      </a:cubicBezTo>
                      <a:close/>
                    </a:path>
                  </a:pathLst>
                </a:custGeom>
                <a:grpFill/>
                <a:ln w="2845"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54D779C1-EE4F-5F9E-0641-DCAF854A21E9}"/>
                    </a:ext>
                  </a:extLst>
                </p:cNvPr>
                <p:cNvSpPr/>
                <p:nvPr/>
              </p:nvSpPr>
              <p:spPr>
                <a:xfrm>
                  <a:off x="10052785" y="2134368"/>
                  <a:ext cx="8663" cy="8758"/>
                </a:xfrm>
                <a:custGeom>
                  <a:avLst/>
                  <a:gdLst>
                    <a:gd name="connsiteX0" fmla="*/ 566 w 8663"/>
                    <a:gd name="connsiteY0" fmla="*/ 2344 h 8758"/>
                    <a:gd name="connsiteX1" fmla="*/ 6459 w 8663"/>
                    <a:gd name="connsiteY1" fmla="*/ 493 h 8758"/>
                    <a:gd name="connsiteX2" fmla="*/ 8110 w 8663"/>
                    <a:gd name="connsiteY2" fmla="*/ 6415 h 8758"/>
                    <a:gd name="connsiteX3" fmla="*/ 2217 w 8663"/>
                    <a:gd name="connsiteY3" fmla="*/ 8265 h 8758"/>
                    <a:gd name="connsiteX4" fmla="*/ 566 w 8663"/>
                    <a:gd name="connsiteY4" fmla="*/ 2344 h 8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3" h="8758">
                      <a:moveTo>
                        <a:pt x="566" y="2344"/>
                      </a:moveTo>
                      <a:cubicBezTo>
                        <a:pt x="1733" y="209"/>
                        <a:pt x="4381" y="-617"/>
                        <a:pt x="6459" y="493"/>
                      </a:cubicBezTo>
                      <a:cubicBezTo>
                        <a:pt x="8537" y="1604"/>
                        <a:pt x="9277" y="4280"/>
                        <a:pt x="8110" y="6415"/>
                      </a:cubicBezTo>
                      <a:cubicBezTo>
                        <a:pt x="6943" y="8550"/>
                        <a:pt x="4324" y="9376"/>
                        <a:pt x="2217" y="8265"/>
                      </a:cubicBezTo>
                      <a:cubicBezTo>
                        <a:pt x="139" y="7127"/>
                        <a:pt x="-630" y="4479"/>
                        <a:pt x="566" y="2344"/>
                      </a:cubicBezTo>
                      <a:close/>
                    </a:path>
                  </a:pathLst>
                </a:custGeom>
                <a:grpFill/>
                <a:ln w="2845"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BF88782F-8904-BF50-64C2-6A805A864F6A}"/>
                    </a:ext>
                  </a:extLst>
                </p:cNvPr>
                <p:cNvSpPr/>
                <p:nvPr/>
              </p:nvSpPr>
              <p:spPr>
                <a:xfrm>
                  <a:off x="9992354" y="2100150"/>
                  <a:ext cx="7744" cy="7902"/>
                </a:xfrm>
                <a:custGeom>
                  <a:avLst/>
                  <a:gdLst>
                    <a:gd name="connsiteX0" fmla="*/ 588 w 7744"/>
                    <a:gd name="connsiteY0" fmla="*/ 1944 h 7902"/>
                    <a:gd name="connsiteX1" fmla="*/ 5911 w 7744"/>
                    <a:gd name="connsiteY1" fmla="*/ 549 h 7902"/>
                    <a:gd name="connsiteX2" fmla="*/ 7164 w 7744"/>
                    <a:gd name="connsiteY2" fmla="*/ 5958 h 7902"/>
                    <a:gd name="connsiteX3" fmla="*/ 1840 w 7744"/>
                    <a:gd name="connsiteY3" fmla="*/ 7353 h 7902"/>
                    <a:gd name="connsiteX4" fmla="*/ 588 w 7744"/>
                    <a:gd name="connsiteY4" fmla="*/ 1944 h 7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4" h="7902">
                      <a:moveTo>
                        <a:pt x="588" y="1944"/>
                      </a:moveTo>
                      <a:cubicBezTo>
                        <a:pt x="1726" y="65"/>
                        <a:pt x="4118" y="-561"/>
                        <a:pt x="5911" y="549"/>
                      </a:cubicBezTo>
                      <a:cubicBezTo>
                        <a:pt x="7705" y="1660"/>
                        <a:pt x="8302" y="4079"/>
                        <a:pt x="7164" y="5958"/>
                      </a:cubicBezTo>
                      <a:cubicBezTo>
                        <a:pt x="6025" y="7837"/>
                        <a:pt x="3662" y="8464"/>
                        <a:pt x="1840" y="7353"/>
                      </a:cubicBezTo>
                      <a:cubicBezTo>
                        <a:pt x="18" y="6243"/>
                        <a:pt x="-552" y="3823"/>
                        <a:pt x="588" y="1944"/>
                      </a:cubicBezTo>
                      <a:close/>
                    </a:path>
                  </a:pathLst>
                </a:custGeom>
                <a:grpFill/>
                <a:ln w="2845"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B14BF88D-6F3D-8731-454E-228896667BBE}"/>
                    </a:ext>
                  </a:extLst>
                </p:cNvPr>
                <p:cNvSpPr/>
                <p:nvPr/>
              </p:nvSpPr>
              <p:spPr>
                <a:xfrm>
                  <a:off x="9933385" y="2063430"/>
                  <a:ext cx="6947" cy="6967"/>
                </a:xfrm>
                <a:custGeom>
                  <a:avLst/>
                  <a:gdLst>
                    <a:gd name="connsiteX0" fmla="*/ 599 w 6947"/>
                    <a:gd name="connsiteY0" fmla="*/ 1627 h 6967"/>
                    <a:gd name="connsiteX1" fmla="*/ 5410 w 6947"/>
                    <a:gd name="connsiteY1" fmla="*/ 517 h 6967"/>
                    <a:gd name="connsiteX2" fmla="*/ 6349 w 6947"/>
                    <a:gd name="connsiteY2" fmla="*/ 5328 h 6967"/>
                    <a:gd name="connsiteX3" fmla="*/ 1538 w 6947"/>
                    <a:gd name="connsiteY3" fmla="*/ 6438 h 6967"/>
                    <a:gd name="connsiteX4" fmla="*/ 599 w 6947"/>
                    <a:gd name="connsiteY4" fmla="*/ 1627 h 6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7" h="6967">
                      <a:moveTo>
                        <a:pt x="599" y="1627"/>
                      </a:moveTo>
                      <a:cubicBezTo>
                        <a:pt x="1680" y="4"/>
                        <a:pt x="3815" y="-480"/>
                        <a:pt x="5410" y="517"/>
                      </a:cubicBezTo>
                      <a:cubicBezTo>
                        <a:pt x="7004" y="1542"/>
                        <a:pt x="7431" y="3677"/>
                        <a:pt x="6349" y="5328"/>
                      </a:cubicBezTo>
                      <a:cubicBezTo>
                        <a:pt x="5296" y="6951"/>
                        <a:pt x="3132" y="7463"/>
                        <a:pt x="1538" y="6438"/>
                      </a:cubicBezTo>
                      <a:cubicBezTo>
                        <a:pt x="-56" y="5413"/>
                        <a:pt x="-483" y="3278"/>
                        <a:pt x="599" y="1627"/>
                      </a:cubicBezTo>
                      <a:close/>
                    </a:path>
                  </a:pathLst>
                </a:custGeom>
                <a:grpFill/>
                <a:ln w="2845"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4E30BA17-1547-BE28-BCBD-8CF03E5EAC70}"/>
                    </a:ext>
                  </a:extLst>
                </p:cNvPr>
                <p:cNvSpPr/>
                <p:nvPr/>
              </p:nvSpPr>
              <p:spPr>
                <a:xfrm>
                  <a:off x="9876082" y="2024168"/>
                  <a:ext cx="6058" cy="6110"/>
                </a:xfrm>
                <a:custGeom>
                  <a:avLst/>
                  <a:gdLst>
                    <a:gd name="connsiteX0" fmla="*/ 595 w 6058"/>
                    <a:gd name="connsiteY0" fmla="*/ 1319 h 6110"/>
                    <a:gd name="connsiteX1" fmla="*/ 4837 w 6058"/>
                    <a:gd name="connsiteY1" fmla="*/ 550 h 6110"/>
                    <a:gd name="connsiteX2" fmla="*/ 5463 w 6058"/>
                    <a:gd name="connsiteY2" fmla="*/ 4792 h 6110"/>
                    <a:gd name="connsiteX3" fmla="*/ 1221 w 6058"/>
                    <a:gd name="connsiteY3" fmla="*/ 5561 h 6110"/>
                    <a:gd name="connsiteX4" fmla="*/ 595 w 6058"/>
                    <a:gd name="connsiteY4" fmla="*/ 1319 h 6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8" h="6110">
                      <a:moveTo>
                        <a:pt x="595" y="1319"/>
                      </a:moveTo>
                      <a:cubicBezTo>
                        <a:pt x="1592" y="-76"/>
                        <a:pt x="3471" y="-418"/>
                        <a:pt x="4837" y="550"/>
                      </a:cubicBezTo>
                      <a:cubicBezTo>
                        <a:pt x="6175" y="1518"/>
                        <a:pt x="6460" y="3426"/>
                        <a:pt x="5463" y="4792"/>
                      </a:cubicBezTo>
                      <a:cubicBezTo>
                        <a:pt x="4467" y="6187"/>
                        <a:pt x="2588" y="6529"/>
                        <a:pt x="1221" y="5561"/>
                      </a:cubicBezTo>
                      <a:cubicBezTo>
                        <a:pt x="-117" y="4593"/>
                        <a:pt x="-401" y="2685"/>
                        <a:pt x="595" y="1319"/>
                      </a:cubicBezTo>
                      <a:close/>
                    </a:path>
                  </a:pathLst>
                </a:custGeom>
                <a:grpFill/>
                <a:ln w="2845"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21C21DE7-9C0C-0D2B-91CD-28D5DCA9F276}"/>
                    </a:ext>
                  </a:extLst>
                </p:cNvPr>
                <p:cNvSpPr/>
                <p:nvPr/>
              </p:nvSpPr>
              <p:spPr>
                <a:xfrm>
                  <a:off x="9820378" y="1982700"/>
                  <a:ext cx="5149" cy="5235"/>
                </a:xfrm>
                <a:custGeom>
                  <a:avLst/>
                  <a:gdLst>
                    <a:gd name="connsiteX0" fmla="*/ 586 w 5149"/>
                    <a:gd name="connsiteY0" fmla="*/ 1023 h 5235"/>
                    <a:gd name="connsiteX1" fmla="*/ 4202 w 5149"/>
                    <a:gd name="connsiteY1" fmla="*/ 539 h 5235"/>
                    <a:gd name="connsiteX2" fmla="*/ 4572 w 5149"/>
                    <a:gd name="connsiteY2" fmla="*/ 4212 h 5235"/>
                    <a:gd name="connsiteX3" fmla="*/ 956 w 5149"/>
                    <a:gd name="connsiteY3" fmla="*/ 4696 h 5235"/>
                    <a:gd name="connsiteX4" fmla="*/ 586 w 5149"/>
                    <a:gd name="connsiteY4" fmla="*/ 1023 h 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 h="5235">
                      <a:moveTo>
                        <a:pt x="586" y="1023"/>
                      </a:moveTo>
                      <a:cubicBezTo>
                        <a:pt x="1497" y="-116"/>
                        <a:pt x="3120" y="-343"/>
                        <a:pt x="4202" y="539"/>
                      </a:cubicBezTo>
                      <a:cubicBezTo>
                        <a:pt x="5284" y="1422"/>
                        <a:pt x="5483" y="3073"/>
                        <a:pt x="4572" y="4212"/>
                      </a:cubicBezTo>
                      <a:cubicBezTo>
                        <a:pt x="3689" y="5351"/>
                        <a:pt x="2066" y="5578"/>
                        <a:pt x="956" y="4696"/>
                      </a:cubicBezTo>
                      <a:cubicBezTo>
                        <a:pt x="-154" y="3813"/>
                        <a:pt x="-324" y="2162"/>
                        <a:pt x="586" y="1023"/>
                      </a:cubicBezTo>
                      <a:close/>
                    </a:path>
                  </a:pathLst>
                </a:custGeom>
                <a:grpFill/>
                <a:ln w="2845" cap="flat">
                  <a:no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D0D613D2-F3C5-3ABE-4BDD-80739559E73C}"/>
                    </a:ext>
                  </a:extLst>
                </p:cNvPr>
                <p:cNvSpPr/>
                <p:nvPr/>
              </p:nvSpPr>
              <p:spPr>
                <a:xfrm>
                  <a:off x="9766496" y="1938924"/>
                  <a:ext cx="4317" cy="4308"/>
                </a:xfrm>
                <a:custGeom>
                  <a:avLst/>
                  <a:gdLst>
                    <a:gd name="connsiteX0" fmla="*/ 521 w 4317"/>
                    <a:gd name="connsiteY0" fmla="*/ 787 h 4308"/>
                    <a:gd name="connsiteX1" fmla="*/ 3568 w 4317"/>
                    <a:gd name="connsiteY1" fmla="*/ 474 h 4308"/>
                    <a:gd name="connsiteX2" fmla="*/ 3796 w 4317"/>
                    <a:gd name="connsiteY2" fmla="*/ 3521 h 4308"/>
                    <a:gd name="connsiteX3" fmla="*/ 749 w 4317"/>
                    <a:gd name="connsiteY3" fmla="*/ 3834 h 4308"/>
                    <a:gd name="connsiteX4" fmla="*/ 521 w 4317"/>
                    <a:gd name="connsiteY4" fmla="*/ 787 h 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 h="4308">
                      <a:moveTo>
                        <a:pt x="521" y="787"/>
                      </a:moveTo>
                      <a:cubicBezTo>
                        <a:pt x="1319" y="-124"/>
                        <a:pt x="2685" y="-266"/>
                        <a:pt x="3568" y="474"/>
                      </a:cubicBezTo>
                      <a:cubicBezTo>
                        <a:pt x="4479" y="1215"/>
                        <a:pt x="4564" y="2581"/>
                        <a:pt x="3796" y="3521"/>
                      </a:cubicBezTo>
                      <a:cubicBezTo>
                        <a:pt x="3027" y="4432"/>
                        <a:pt x="1661" y="4574"/>
                        <a:pt x="749" y="3834"/>
                      </a:cubicBezTo>
                      <a:cubicBezTo>
                        <a:pt x="-162" y="3065"/>
                        <a:pt x="-247" y="1727"/>
                        <a:pt x="521" y="787"/>
                      </a:cubicBezTo>
                      <a:close/>
                    </a:path>
                  </a:pathLst>
                </a:custGeom>
                <a:grpFill/>
                <a:ln w="2845" cap="flat">
                  <a:no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56BC67CC-F2DB-C905-E479-847A7E611D46}"/>
                    </a:ext>
                  </a:extLst>
                </p:cNvPr>
                <p:cNvSpPr/>
                <p:nvPr/>
              </p:nvSpPr>
              <p:spPr>
                <a:xfrm>
                  <a:off x="9714475" y="1892932"/>
                  <a:ext cx="3424" cy="3457"/>
                </a:xfrm>
                <a:custGeom>
                  <a:avLst/>
                  <a:gdLst>
                    <a:gd name="connsiteX0" fmla="*/ 474 w 3424"/>
                    <a:gd name="connsiteY0" fmla="*/ 576 h 3457"/>
                    <a:gd name="connsiteX1" fmla="*/ 2894 w 3424"/>
                    <a:gd name="connsiteY1" fmla="*/ 433 h 3457"/>
                    <a:gd name="connsiteX2" fmla="*/ 2951 w 3424"/>
                    <a:gd name="connsiteY2" fmla="*/ 2882 h 3457"/>
                    <a:gd name="connsiteX3" fmla="*/ 531 w 3424"/>
                    <a:gd name="connsiteY3" fmla="*/ 3024 h 3457"/>
                    <a:gd name="connsiteX4" fmla="*/ 474 w 3424"/>
                    <a:gd name="connsiteY4" fmla="*/ 576 h 3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4" h="3457">
                      <a:moveTo>
                        <a:pt x="474" y="576"/>
                      </a:moveTo>
                      <a:cubicBezTo>
                        <a:pt x="1129" y="-136"/>
                        <a:pt x="2211" y="-193"/>
                        <a:pt x="2894" y="433"/>
                      </a:cubicBezTo>
                      <a:cubicBezTo>
                        <a:pt x="3577" y="1060"/>
                        <a:pt x="3606" y="2170"/>
                        <a:pt x="2951" y="2882"/>
                      </a:cubicBezTo>
                      <a:cubicBezTo>
                        <a:pt x="2296" y="3593"/>
                        <a:pt x="1214" y="3650"/>
                        <a:pt x="531" y="3024"/>
                      </a:cubicBezTo>
                      <a:cubicBezTo>
                        <a:pt x="-152" y="2398"/>
                        <a:pt x="-181" y="1287"/>
                        <a:pt x="474" y="576"/>
                      </a:cubicBezTo>
                      <a:close/>
                    </a:path>
                  </a:pathLst>
                </a:custGeom>
                <a:grpFill/>
                <a:ln w="2845"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F63836F2-F76D-85B9-EAF1-1D3B18FACA5B}"/>
                    </a:ext>
                  </a:extLst>
                </p:cNvPr>
                <p:cNvSpPr/>
                <p:nvPr/>
              </p:nvSpPr>
              <p:spPr>
                <a:xfrm>
                  <a:off x="9664272" y="1844952"/>
                  <a:ext cx="2569" cy="2540"/>
                </a:xfrm>
                <a:custGeom>
                  <a:avLst/>
                  <a:gdLst>
                    <a:gd name="connsiteX0" fmla="*/ 374 w 2569"/>
                    <a:gd name="connsiteY0" fmla="*/ 388 h 2540"/>
                    <a:gd name="connsiteX1" fmla="*/ 2196 w 2569"/>
                    <a:gd name="connsiteY1" fmla="*/ 359 h 2540"/>
                    <a:gd name="connsiteX2" fmla="*/ 2196 w 2569"/>
                    <a:gd name="connsiteY2" fmla="*/ 2153 h 2540"/>
                    <a:gd name="connsiteX3" fmla="*/ 374 w 2569"/>
                    <a:gd name="connsiteY3" fmla="*/ 2181 h 2540"/>
                    <a:gd name="connsiteX4" fmla="*/ 374 w 2569"/>
                    <a:gd name="connsiteY4" fmla="*/ 388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 h="2540">
                      <a:moveTo>
                        <a:pt x="374" y="388"/>
                      </a:moveTo>
                      <a:cubicBezTo>
                        <a:pt x="886" y="-124"/>
                        <a:pt x="1711" y="-124"/>
                        <a:pt x="2196" y="359"/>
                      </a:cubicBezTo>
                      <a:cubicBezTo>
                        <a:pt x="2708" y="843"/>
                        <a:pt x="2680" y="1641"/>
                        <a:pt x="2196" y="2153"/>
                      </a:cubicBezTo>
                      <a:cubicBezTo>
                        <a:pt x="1711" y="2665"/>
                        <a:pt x="857" y="2665"/>
                        <a:pt x="374" y="2181"/>
                      </a:cubicBezTo>
                      <a:cubicBezTo>
                        <a:pt x="-139" y="1697"/>
                        <a:pt x="-110" y="900"/>
                        <a:pt x="374" y="388"/>
                      </a:cubicBezTo>
                      <a:close/>
                    </a:path>
                  </a:pathLst>
                </a:custGeom>
                <a:grpFill/>
                <a:ln w="2845" cap="flat">
                  <a:noFill/>
                  <a:prstDash val="solid"/>
                  <a:miter/>
                </a:ln>
              </p:spPr>
              <p:txBody>
                <a:bodyPr rtlCol="0" anchor="ctr"/>
                <a:lstStyle/>
                <a:p>
                  <a:endParaRPr lang="en-US"/>
                </a:p>
              </p:txBody>
            </p:sp>
          </p:grpSp>
          <p:grpSp>
            <p:nvGrpSpPr>
              <p:cNvPr id="10" name="Graphic 9">
                <a:extLst>
                  <a:ext uri="{FF2B5EF4-FFF2-40B4-BE49-F238E27FC236}">
                    <a16:creationId xmlns:a16="http://schemas.microsoft.com/office/drawing/2014/main" id="{6A787A18-53A8-A11D-A302-6D378AEC762A}"/>
                  </a:ext>
                </a:extLst>
              </p:cNvPr>
              <p:cNvGrpSpPr/>
              <p:nvPr/>
            </p:nvGrpSpPr>
            <p:grpSpPr>
              <a:xfrm>
                <a:off x="9615922" y="1834315"/>
                <a:ext cx="2567624" cy="589015"/>
                <a:chOff x="9615922" y="1834315"/>
                <a:chExt cx="2567624" cy="589015"/>
              </a:xfrm>
              <a:grpFill/>
            </p:grpSpPr>
            <p:sp>
              <p:nvSpPr>
                <p:cNvPr id="509" name="Freeform: Shape 508">
                  <a:extLst>
                    <a:ext uri="{FF2B5EF4-FFF2-40B4-BE49-F238E27FC236}">
                      <a16:creationId xmlns:a16="http://schemas.microsoft.com/office/drawing/2014/main" id="{74CE402B-436B-B779-345E-76A585396B4E}"/>
                    </a:ext>
                  </a:extLst>
                </p:cNvPr>
                <p:cNvSpPr/>
                <p:nvPr/>
              </p:nvSpPr>
              <p:spPr>
                <a:xfrm>
                  <a:off x="12145308" y="1834315"/>
                  <a:ext cx="38238" cy="38301"/>
                </a:xfrm>
                <a:custGeom>
                  <a:avLst/>
                  <a:gdLst>
                    <a:gd name="connsiteX0" fmla="*/ 6096 w 38238"/>
                    <a:gd name="connsiteY0" fmla="*/ 32774 h 38301"/>
                    <a:gd name="connsiteX1" fmla="*/ 4929 w 38238"/>
                    <a:gd name="connsiteY1" fmla="*/ 5815 h 38301"/>
                    <a:gd name="connsiteX2" fmla="*/ 31889 w 38238"/>
                    <a:gd name="connsiteY2" fmla="*/ 5274 h 38301"/>
                    <a:gd name="connsiteX3" fmla="*/ 33226 w 38238"/>
                    <a:gd name="connsiteY3" fmla="*/ 32404 h 38301"/>
                    <a:gd name="connsiteX4" fmla="*/ 6125 w 38238"/>
                    <a:gd name="connsiteY4" fmla="*/ 32774 h 3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38" h="38301">
                      <a:moveTo>
                        <a:pt x="6096" y="32774"/>
                      </a:moveTo>
                      <a:cubicBezTo>
                        <a:pt x="-1647" y="25316"/>
                        <a:pt x="-1989" y="13416"/>
                        <a:pt x="4929" y="5815"/>
                      </a:cubicBezTo>
                      <a:cubicBezTo>
                        <a:pt x="11904" y="-1729"/>
                        <a:pt x="23974" y="-1957"/>
                        <a:pt x="31889" y="5274"/>
                      </a:cubicBezTo>
                      <a:cubicBezTo>
                        <a:pt x="39803" y="12533"/>
                        <a:pt x="40400" y="24661"/>
                        <a:pt x="33226" y="32404"/>
                      </a:cubicBezTo>
                      <a:cubicBezTo>
                        <a:pt x="26138" y="40205"/>
                        <a:pt x="13811" y="40205"/>
                        <a:pt x="6125" y="32774"/>
                      </a:cubicBezTo>
                      <a:close/>
                    </a:path>
                  </a:pathLst>
                </a:custGeom>
                <a:grpFill/>
                <a:ln w="2845"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E49440E6-3884-3134-18D6-DE754EA60313}"/>
                    </a:ext>
                  </a:extLst>
                </p:cNvPr>
                <p:cNvSpPr/>
                <p:nvPr/>
              </p:nvSpPr>
              <p:spPr>
                <a:xfrm>
                  <a:off x="12094734" y="1886893"/>
                  <a:ext cx="37407" cy="37277"/>
                </a:xfrm>
                <a:custGeom>
                  <a:avLst/>
                  <a:gdLst>
                    <a:gd name="connsiteX0" fmla="*/ 5455 w 37407"/>
                    <a:gd name="connsiteY0" fmla="*/ 31411 h 37277"/>
                    <a:gd name="connsiteX1" fmla="*/ 5370 w 37407"/>
                    <a:gd name="connsiteY1" fmla="*/ 5049 h 37277"/>
                    <a:gd name="connsiteX2" fmla="*/ 31789 w 37407"/>
                    <a:gd name="connsiteY2" fmla="*/ 5704 h 37277"/>
                    <a:gd name="connsiteX3" fmla="*/ 31903 w 37407"/>
                    <a:gd name="connsiteY3" fmla="*/ 32094 h 37277"/>
                    <a:gd name="connsiteX4" fmla="*/ 5455 w 37407"/>
                    <a:gd name="connsiteY4" fmla="*/ 31411 h 37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7" h="37277">
                      <a:moveTo>
                        <a:pt x="5455" y="31411"/>
                      </a:moveTo>
                      <a:cubicBezTo>
                        <a:pt x="-1776" y="23866"/>
                        <a:pt x="-1833" y="12052"/>
                        <a:pt x="5370" y="5049"/>
                      </a:cubicBezTo>
                      <a:cubicBezTo>
                        <a:pt x="12544" y="-1954"/>
                        <a:pt x="24415" y="-1613"/>
                        <a:pt x="31789" y="5704"/>
                      </a:cubicBezTo>
                      <a:cubicBezTo>
                        <a:pt x="39248" y="13134"/>
                        <a:pt x="39275" y="24891"/>
                        <a:pt x="31903" y="32094"/>
                      </a:cubicBezTo>
                      <a:cubicBezTo>
                        <a:pt x="24529" y="39268"/>
                        <a:pt x="12687" y="38955"/>
                        <a:pt x="5455" y="31411"/>
                      </a:cubicBezTo>
                      <a:close/>
                    </a:path>
                  </a:pathLst>
                </a:custGeom>
                <a:grpFill/>
                <a:ln w="2845"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43B55FCC-4574-08D8-E8E2-70DF09786D69}"/>
                    </a:ext>
                  </a:extLst>
                </p:cNvPr>
                <p:cNvSpPr/>
                <p:nvPr/>
              </p:nvSpPr>
              <p:spPr>
                <a:xfrm>
                  <a:off x="12042208" y="1937235"/>
                  <a:ext cx="36385" cy="36504"/>
                </a:xfrm>
                <a:custGeom>
                  <a:avLst/>
                  <a:gdLst>
                    <a:gd name="connsiteX0" fmla="*/ 4774 w 36385"/>
                    <a:gd name="connsiteY0" fmla="*/ 30176 h 36504"/>
                    <a:gd name="connsiteX1" fmla="*/ 5827 w 36385"/>
                    <a:gd name="connsiteY1" fmla="*/ 4583 h 36504"/>
                    <a:gd name="connsiteX2" fmla="*/ 31392 w 36385"/>
                    <a:gd name="connsiteY2" fmla="*/ 6092 h 36504"/>
                    <a:gd name="connsiteX3" fmla="*/ 30623 w 36385"/>
                    <a:gd name="connsiteY3" fmla="*/ 31998 h 36504"/>
                    <a:gd name="connsiteX4" fmla="*/ 4774 w 36385"/>
                    <a:gd name="connsiteY4" fmla="*/ 30176 h 36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504">
                      <a:moveTo>
                        <a:pt x="4774" y="30176"/>
                      </a:moveTo>
                      <a:cubicBezTo>
                        <a:pt x="-2002" y="22518"/>
                        <a:pt x="-1489" y="11102"/>
                        <a:pt x="5827" y="4583"/>
                      </a:cubicBezTo>
                      <a:cubicBezTo>
                        <a:pt x="13001" y="-2078"/>
                        <a:pt x="24445" y="-1395"/>
                        <a:pt x="31392" y="6092"/>
                      </a:cubicBezTo>
                      <a:cubicBezTo>
                        <a:pt x="38338" y="13579"/>
                        <a:pt x="37996" y="25166"/>
                        <a:pt x="30623" y="31998"/>
                      </a:cubicBezTo>
                      <a:cubicBezTo>
                        <a:pt x="23136" y="38688"/>
                        <a:pt x="11521" y="37806"/>
                        <a:pt x="4774" y="30176"/>
                      </a:cubicBezTo>
                      <a:close/>
                    </a:path>
                  </a:pathLst>
                </a:custGeom>
                <a:grpFill/>
                <a:ln w="2845"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8F103D3A-F9B2-1AC2-BEC4-83BE94C50614}"/>
                    </a:ext>
                  </a:extLst>
                </p:cNvPr>
                <p:cNvSpPr/>
                <p:nvPr/>
              </p:nvSpPr>
              <p:spPr>
                <a:xfrm>
                  <a:off x="11987710" y="1985437"/>
                  <a:ext cx="35402" cy="35650"/>
                </a:xfrm>
                <a:custGeom>
                  <a:avLst/>
                  <a:gdLst>
                    <a:gd name="connsiteX0" fmla="*/ 4215 w 35402"/>
                    <a:gd name="connsiteY0" fmla="*/ 29004 h 35650"/>
                    <a:gd name="connsiteX1" fmla="*/ 6093 w 35402"/>
                    <a:gd name="connsiteY1" fmla="*/ 3923 h 35650"/>
                    <a:gd name="connsiteX2" fmla="*/ 31060 w 35402"/>
                    <a:gd name="connsiteY2" fmla="*/ 6542 h 35650"/>
                    <a:gd name="connsiteX3" fmla="*/ 29181 w 35402"/>
                    <a:gd name="connsiteY3" fmla="*/ 31623 h 35650"/>
                    <a:gd name="connsiteX4" fmla="*/ 4215 w 35402"/>
                    <a:gd name="connsiteY4" fmla="*/ 29004 h 3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02" h="35650">
                      <a:moveTo>
                        <a:pt x="4215" y="29004"/>
                      </a:moveTo>
                      <a:cubicBezTo>
                        <a:pt x="-2077" y="21289"/>
                        <a:pt x="-1222" y="10072"/>
                        <a:pt x="6093" y="3923"/>
                      </a:cubicBezTo>
                      <a:cubicBezTo>
                        <a:pt x="13410" y="-2197"/>
                        <a:pt x="24598" y="-1030"/>
                        <a:pt x="31060" y="6542"/>
                      </a:cubicBezTo>
                      <a:cubicBezTo>
                        <a:pt x="37522" y="14115"/>
                        <a:pt x="36669" y="25331"/>
                        <a:pt x="29181" y="31623"/>
                      </a:cubicBezTo>
                      <a:cubicBezTo>
                        <a:pt x="21695" y="37886"/>
                        <a:pt x="10506" y="36719"/>
                        <a:pt x="4215" y="29004"/>
                      </a:cubicBezTo>
                      <a:close/>
                    </a:path>
                  </a:pathLst>
                </a:custGeom>
                <a:grpFill/>
                <a:ln w="2845"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01929567-823B-49AB-9C90-A78D5CBB2271}"/>
                    </a:ext>
                  </a:extLst>
                </p:cNvPr>
                <p:cNvSpPr/>
                <p:nvPr/>
              </p:nvSpPr>
              <p:spPr>
                <a:xfrm>
                  <a:off x="11931221" y="2031432"/>
                  <a:ext cx="34538" cy="34664"/>
                </a:xfrm>
                <a:custGeom>
                  <a:avLst/>
                  <a:gdLst>
                    <a:gd name="connsiteX0" fmla="*/ 3625 w 34538"/>
                    <a:gd name="connsiteY0" fmla="*/ 27562 h 34664"/>
                    <a:gd name="connsiteX1" fmla="*/ 6557 w 34538"/>
                    <a:gd name="connsiteY1" fmla="*/ 3364 h 34664"/>
                    <a:gd name="connsiteX2" fmla="*/ 30727 w 34538"/>
                    <a:gd name="connsiteY2" fmla="*/ 6865 h 34664"/>
                    <a:gd name="connsiteX3" fmla="*/ 27908 w 34538"/>
                    <a:gd name="connsiteY3" fmla="*/ 31234 h 34664"/>
                    <a:gd name="connsiteX4" fmla="*/ 3625 w 34538"/>
                    <a:gd name="connsiteY4" fmla="*/ 27562 h 3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8" h="34664">
                      <a:moveTo>
                        <a:pt x="3625" y="27562"/>
                      </a:moveTo>
                      <a:cubicBezTo>
                        <a:pt x="-2183" y="19790"/>
                        <a:pt x="-873" y="8972"/>
                        <a:pt x="6557" y="3364"/>
                      </a:cubicBezTo>
                      <a:cubicBezTo>
                        <a:pt x="14045" y="-2187"/>
                        <a:pt x="24720" y="-764"/>
                        <a:pt x="30727" y="6865"/>
                      </a:cubicBezTo>
                      <a:cubicBezTo>
                        <a:pt x="36705" y="14466"/>
                        <a:pt x="35566" y="25569"/>
                        <a:pt x="27908" y="31234"/>
                      </a:cubicBezTo>
                      <a:cubicBezTo>
                        <a:pt x="20308" y="36985"/>
                        <a:pt x="9432" y="35334"/>
                        <a:pt x="3625" y="27562"/>
                      </a:cubicBezTo>
                      <a:close/>
                    </a:path>
                  </a:pathLst>
                </a:custGeom>
                <a:grpFill/>
                <a:ln w="2845"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B6B8AE3C-E992-DAA8-5F3A-561CC7925134}"/>
                    </a:ext>
                  </a:extLst>
                </p:cNvPr>
                <p:cNvSpPr/>
                <p:nvPr/>
              </p:nvSpPr>
              <p:spPr>
                <a:xfrm>
                  <a:off x="11872991" y="2074903"/>
                  <a:ext cx="33464" cy="33974"/>
                </a:xfrm>
                <a:custGeom>
                  <a:avLst/>
                  <a:gdLst>
                    <a:gd name="connsiteX0" fmla="*/ 3097 w 33464"/>
                    <a:gd name="connsiteY0" fmla="*/ 26423 h 33974"/>
                    <a:gd name="connsiteX1" fmla="*/ 221 w 33464"/>
                    <a:gd name="connsiteY1" fmla="*/ 13755 h 33974"/>
                    <a:gd name="connsiteX2" fmla="*/ 2442 w 33464"/>
                    <a:gd name="connsiteY2" fmla="*/ 7805 h 33974"/>
                    <a:gd name="connsiteX3" fmla="*/ 6883 w 33464"/>
                    <a:gd name="connsiteY3" fmla="*/ 2965 h 33974"/>
                    <a:gd name="connsiteX4" fmla="*/ 30198 w 33464"/>
                    <a:gd name="connsiteY4" fmla="*/ 7292 h 33974"/>
                    <a:gd name="connsiteX5" fmla="*/ 26526 w 33464"/>
                    <a:gd name="connsiteY5" fmla="*/ 30949 h 33974"/>
                    <a:gd name="connsiteX6" fmla="*/ 20462 w 33464"/>
                    <a:gd name="connsiteY6" fmla="*/ 33654 h 33974"/>
                    <a:gd name="connsiteX7" fmla="*/ 13972 w 33464"/>
                    <a:gd name="connsiteY7" fmla="*/ 33654 h 33974"/>
                    <a:gd name="connsiteX8" fmla="*/ 3068 w 33464"/>
                    <a:gd name="connsiteY8" fmla="*/ 26451 h 3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64" h="33974">
                      <a:moveTo>
                        <a:pt x="3097" y="26423"/>
                      </a:moveTo>
                      <a:cubicBezTo>
                        <a:pt x="421" y="22523"/>
                        <a:pt x="-462" y="17968"/>
                        <a:pt x="221" y="13755"/>
                      </a:cubicBezTo>
                      <a:cubicBezTo>
                        <a:pt x="563" y="11648"/>
                        <a:pt x="1331" y="9627"/>
                        <a:pt x="2442" y="7805"/>
                      </a:cubicBezTo>
                      <a:cubicBezTo>
                        <a:pt x="3552" y="5954"/>
                        <a:pt x="5032" y="4303"/>
                        <a:pt x="6883" y="2965"/>
                      </a:cubicBezTo>
                      <a:cubicBezTo>
                        <a:pt x="14256" y="-2302"/>
                        <a:pt x="24704" y="-366"/>
                        <a:pt x="30198" y="7292"/>
                      </a:cubicBezTo>
                      <a:cubicBezTo>
                        <a:pt x="35721" y="14950"/>
                        <a:pt x="34070" y="25540"/>
                        <a:pt x="26526" y="30949"/>
                      </a:cubicBezTo>
                      <a:cubicBezTo>
                        <a:pt x="24647" y="32287"/>
                        <a:pt x="22569" y="33198"/>
                        <a:pt x="20462" y="33654"/>
                      </a:cubicBezTo>
                      <a:cubicBezTo>
                        <a:pt x="18327" y="34109"/>
                        <a:pt x="16107" y="34052"/>
                        <a:pt x="13972" y="33654"/>
                      </a:cubicBezTo>
                      <a:cubicBezTo>
                        <a:pt x="9701" y="32800"/>
                        <a:pt x="5744" y="30323"/>
                        <a:pt x="3068" y="26451"/>
                      </a:cubicBezTo>
                      <a:close/>
                    </a:path>
                  </a:pathLst>
                </a:custGeom>
                <a:grpFill/>
                <a:ln w="2845"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B78958B3-5833-BFA1-EBC8-64A2EB3D6AEA}"/>
                    </a:ext>
                  </a:extLst>
                </p:cNvPr>
                <p:cNvSpPr/>
                <p:nvPr/>
              </p:nvSpPr>
              <p:spPr>
                <a:xfrm>
                  <a:off x="11812995" y="2116031"/>
                  <a:ext cx="32574" cy="32977"/>
                </a:xfrm>
                <a:custGeom>
                  <a:avLst/>
                  <a:gdLst>
                    <a:gd name="connsiteX0" fmla="*/ 2654 w 32574"/>
                    <a:gd name="connsiteY0" fmla="*/ 25179 h 32977"/>
                    <a:gd name="connsiteX1" fmla="*/ 7237 w 32574"/>
                    <a:gd name="connsiteY1" fmla="*/ 2461 h 32977"/>
                    <a:gd name="connsiteX2" fmla="*/ 29813 w 32574"/>
                    <a:gd name="connsiteY2" fmla="*/ 7728 h 32977"/>
                    <a:gd name="connsiteX3" fmla="*/ 25230 w 32574"/>
                    <a:gd name="connsiteY3" fmla="*/ 30446 h 32977"/>
                    <a:gd name="connsiteX4" fmla="*/ 2654 w 32574"/>
                    <a:gd name="connsiteY4" fmla="*/ 25179 h 32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4" h="32977">
                      <a:moveTo>
                        <a:pt x="2654" y="25179"/>
                      </a:moveTo>
                      <a:cubicBezTo>
                        <a:pt x="-2242" y="17407"/>
                        <a:pt x="-164" y="7216"/>
                        <a:pt x="7237" y="2461"/>
                      </a:cubicBezTo>
                      <a:cubicBezTo>
                        <a:pt x="14639" y="-2293"/>
                        <a:pt x="24774" y="42"/>
                        <a:pt x="29813" y="7728"/>
                      </a:cubicBezTo>
                      <a:cubicBezTo>
                        <a:pt x="34852" y="15386"/>
                        <a:pt x="32802" y="25578"/>
                        <a:pt x="25230" y="30446"/>
                      </a:cubicBezTo>
                      <a:cubicBezTo>
                        <a:pt x="17629" y="35314"/>
                        <a:pt x="7522" y="32951"/>
                        <a:pt x="2654" y="25179"/>
                      </a:cubicBezTo>
                      <a:close/>
                    </a:path>
                  </a:pathLst>
                </a:custGeom>
                <a:grpFill/>
                <a:ln w="2845"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549884F7-97CF-7ED7-E9A7-4DC9334C81CC}"/>
                    </a:ext>
                  </a:extLst>
                </p:cNvPr>
                <p:cNvSpPr/>
                <p:nvPr/>
              </p:nvSpPr>
              <p:spPr>
                <a:xfrm>
                  <a:off x="11751344" y="2154665"/>
                  <a:ext cx="31670" cy="31974"/>
                </a:xfrm>
                <a:custGeom>
                  <a:avLst/>
                  <a:gdLst>
                    <a:gd name="connsiteX0" fmla="*/ 2216 w 31670"/>
                    <a:gd name="connsiteY0" fmla="*/ 23810 h 31974"/>
                    <a:gd name="connsiteX1" fmla="*/ 7653 w 31670"/>
                    <a:gd name="connsiteY1" fmla="*/ 2032 h 31974"/>
                    <a:gd name="connsiteX2" fmla="*/ 13546 w 31670"/>
                    <a:gd name="connsiteY2" fmla="*/ 124 h 31974"/>
                    <a:gd name="connsiteX3" fmla="*/ 19553 w 31670"/>
                    <a:gd name="connsiteY3" fmla="*/ 523 h 31974"/>
                    <a:gd name="connsiteX4" fmla="*/ 29318 w 31670"/>
                    <a:gd name="connsiteY4" fmla="*/ 7953 h 31974"/>
                    <a:gd name="connsiteX5" fmla="*/ 31225 w 31670"/>
                    <a:gd name="connsiteY5" fmla="*/ 20166 h 31974"/>
                    <a:gd name="connsiteX6" fmla="*/ 28691 w 31670"/>
                    <a:gd name="connsiteY6" fmla="*/ 25746 h 31974"/>
                    <a:gd name="connsiteX7" fmla="*/ 23994 w 31670"/>
                    <a:gd name="connsiteY7" fmla="*/ 29902 h 31974"/>
                    <a:gd name="connsiteX8" fmla="*/ 2216 w 31670"/>
                    <a:gd name="connsiteY8" fmla="*/ 23782 h 3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70" h="31974">
                      <a:moveTo>
                        <a:pt x="2216" y="23810"/>
                      </a:moveTo>
                      <a:cubicBezTo>
                        <a:pt x="-2225" y="16067"/>
                        <a:pt x="223" y="6302"/>
                        <a:pt x="7653" y="2032"/>
                      </a:cubicBezTo>
                      <a:cubicBezTo>
                        <a:pt x="9504" y="950"/>
                        <a:pt x="11525" y="324"/>
                        <a:pt x="13546" y="124"/>
                      </a:cubicBezTo>
                      <a:cubicBezTo>
                        <a:pt x="15567" y="-132"/>
                        <a:pt x="17588" y="11"/>
                        <a:pt x="19553" y="523"/>
                      </a:cubicBezTo>
                      <a:cubicBezTo>
                        <a:pt x="23453" y="1576"/>
                        <a:pt x="27040" y="4139"/>
                        <a:pt x="29318" y="7953"/>
                      </a:cubicBezTo>
                      <a:cubicBezTo>
                        <a:pt x="31595" y="11768"/>
                        <a:pt x="32193" y="16181"/>
                        <a:pt x="31225" y="20166"/>
                      </a:cubicBezTo>
                      <a:cubicBezTo>
                        <a:pt x="30741" y="22159"/>
                        <a:pt x="29887" y="24066"/>
                        <a:pt x="28691" y="25746"/>
                      </a:cubicBezTo>
                      <a:cubicBezTo>
                        <a:pt x="27467" y="27397"/>
                        <a:pt x="25873" y="28820"/>
                        <a:pt x="23994" y="29902"/>
                      </a:cubicBezTo>
                      <a:cubicBezTo>
                        <a:pt x="16393" y="34258"/>
                        <a:pt x="6628" y="31525"/>
                        <a:pt x="2216" y="23782"/>
                      </a:cubicBezTo>
                      <a:close/>
                    </a:path>
                  </a:pathLst>
                </a:custGeom>
                <a:grpFill/>
                <a:ln w="2845"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3D7875FA-C86F-A83C-FC74-9CAB1AC82F70}"/>
                    </a:ext>
                  </a:extLst>
                </p:cNvPr>
                <p:cNvSpPr/>
                <p:nvPr/>
              </p:nvSpPr>
              <p:spPr>
                <a:xfrm>
                  <a:off x="11688261" y="2190555"/>
                  <a:ext cx="30667" cy="31298"/>
                </a:xfrm>
                <a:custGeom>
                  <a:avLst/>
                  <a:gdLst>
                    <a:gd name="connsiteX0" fmla="*/ 1814 w 30667"/>
                    <a:gd name="connsiteY0" fmla="*/ 22736 h 31298"/>
                    <a:gd name="connsiteX1" fmla="*/ 7935 w 30667"/>
                    <a:gd name="connsiteY1" fmla="*/ 1755 h 31298"/>
                    <a:gd name="connsiteX2" fmla="*/ 28717 w 30667"/>
                    <a:gd name="connsiteY2" fmla="*/ 8360 h 31298"/>
                    <a:gd name="connsiteX3" fmla="*/ 22682 w 30667"/>
                    <a:gd name="connsiteY3" fmla="*/ 29483 h 31298"/>
                    <a:gd name="connsiteX4" fmla="*/ 1814 w 30667"/>
                    <a:gd name="connsiteY4" fmla="*/ 22736 h 31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7" h="31298">
                      <a:moveTo>
                        <a:pt x="1814" y="22736"/>
                      </a:moveTo>
                      <a:cubicBezTo>
                        <a:pt x="-2171" y="15021"/>
                        <a:pt x="647" y="5798"/>
                        <a:pt x="7935" y="1755"/>
                      </a:cubicBezTo>
                      <a:cubicBezTo>
                        <a:pt x="15251" y="-2202"/>
                        <a:pt x="24560" y="759"/>
                        <a:pt x="28717" y="8360"/>
                      </a:cubicBezTo>
                      <a:cubicBezTo>
                        <a:pt x="32874" y="15989"/>
                        <a:pt x="30169" y="25441"/>
                        <a:pt x="22682" y="29483"/>
                      </a:cubicBezTo>
                      <a:cubicBezTo>
                        <a:pt x="15223" y="33611"/>
                        <a:pt x="5800" y="30422"/>
                        <a:pt x="1814" y="22736"/>
                      </a:cubicBezTo>
                      <a:close/>
                    </a:path>
                  </a:pathLst>
                </a:custGeom>
                <a:grpFill/>
                <a:ln w="2845"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ADE10866-1FFC-5AC0-2EED-BF15013E74B3}"/>
                    </a:ext>
                  </a:extLst>
                </p:cNvPr>
                <p:cNvSpPr/>
                <p:nvPr/>
              </p:nvSpPr>
              <p:spPr>
                <a:xfrm>
                  <a:off x="11623675" y="2223878"/>
                  <a:ext cx="29761" cy="30307"/>
                </a:xfrm>
                <a:custGeom>
                  <a:avLst/>
                  <a:gdLst>
                    <a:gd name="connsiteX0" fmla="*/ 1493 w 29761"/>
                    <a:gd name="connsiteY0" fmla="*/ 21526 h 30307"/>
                    <a:gd name="connsiteX1" fmla="*/ 8241 w 29761"/>
                    <a:gd name="connsiteY1" fmla="*/ 1399 h 30307"/>
                    <a:gd name="connsiteX2" fmla="*/ 28169 w 29761"/>
                    <a:gd name="connsiteY2" fmla="*/ 8744 h 30307"/>
                    <a:gd name="connsiteX3" fmla="*/ 21421 w 29761"/>
                    <a:gd name="connsiteY3" fmla="*/ 28871 h 30307"/>
                    <a:gd name="connsiteX4" fmla="*/ 1493 w 29761"/>
                    <a:gd name="connsiteY4" fmla="*/ 21526 h 30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1" h="30307">
                      <a:moveTo>
                        <a:pt x="1493" y="21526"/>
                      </a:moveTo>
                      <a:cubicBezTo>
                        <a:pt x="-2065" y="13896"/>
                        <a:pt x="953" y="4872"/>
                        <a:pt x="8241" y="1399"/>
                      </a:cubicBezTo>
                      <a:cubicBezTo>
                        <a:pt x="15529" y="-2103"/>
                        <a:pt x="24468" y="1199"/>
                        <a:pt x="28169" y="8744"/>
                      </a:cubicBezTo>
                      <a:cubicBezTo>
                        <a:pt x="31898" y="16288"/>
                        <a:pt x="28852" y="25312"/>
                        <a:pt x="21421" y="28871"/>
                      </a:cubicBezTo>
                      <a:cubicBezTo>
                        <a:pt x="13963" y="32429"/>
                        <a:pt x="5052" y="29155"/>
                        <a:pt x="1493" y="21526"/>
                      </a:cubicBezTo>
                      <a:close/>
                    </a:path>
                  </a:pathLst>
                </a:custGeom>
                <a:grpFill/>
                <a:ln w="2845"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3B5F2882-5AFC-89A2-BC64-9130333E8EBD}"/>
                    </a:ext>
                  </a:extLst>
                </p:cNvPr>
                <p:cNvSpPr/>
                <p:nvPr/>
              </p:nvSpPr>
              <p:spPr>
                <a:xfrm>
                  <a:off x="11557785" y="2254549"/>
                  <a:ext cx="28867" cy="29349"/>
                </a:xfrm>
                <a:custGeom>
                  <a:avLst/>
                  <a:gdLst>
                    <a:gd name="connsiteX0" fmla="*/ 1194 w 28867"/>
                    <a:gd name="connsiteY0" fmla="*/ 20205 h 29349"/>
                    <a:gd name="connsiteX1" fmla="*/ 8596 w 28867"/>
                    <a:gd name="connsiteY1" fmla="*/ 1075 h 29349"/>
                    <a:gd name="connsiteX2" fmla="*/ 27584 w 28867"/>
                    <a:gd name="connsiteY2" fmla="*/ 8932 h 29349"/>
                    <a:gd name="connsiteX3" fmla="*/ 20268 w 28867"/>
                    <a:gd name="connsiteY3" fmla="*/ 28233 h 29349"/>
                    <a:gd name="connsiteX4" fmla="*/ 1194 w 28867"/>
                    <a:gd name="connsiteY4" fmla="*/ 20205 h 2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67" h="29349">
                      <a:moveTo>
                        <a:pt x="1194" y="20205"/>
                      </a:moveTo>
                      <a:cubicBezTo>
                        <a:pt x="-1966" y="12661"/>
                        <a:pt x="1365" y="4121"/>
                        <a:pt x="8596" y="1075"/>
                      </a:cubicBezTo>
                      <a:cubicBezTo>
                        <a:pt x="15856" y="-1886"/>
                        <a:pt x="24282" y="1445"/>
                        <a:pt x="27584" y="8932"/>
                      </a:cubicBezTo>
                      <a:cubicBezTo>
                        <a:pt x="30858" y="16362"/>
                        <a:pt x="27670" y="25216"/>
                        <a:pt x="20268" y="28233"/>
                      </a:cubicBezTo>
                      <a:cubicBezTo>
                        <a:pt x="12895" y="31336"/>
                        <a:pt x="4354" y="27749"/>
                        <a:pt x="1194" y="20205"/>
                      </a:cubicBezTo>
                      <a:close/>
                    </a:path>
                  </a:pathLst>
                </a:custGeom>
                <a:grpFill/>
                <a:ln w="2845"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B5638C19-550B-C1CF-382D-BF2224B0281E}"/>
                    </a:ext>
                  </a:extLst>
                </p:cNvPr>
                <p:cNvSpPr/>
                <p:nvPr/>
              </p:nvSpPr>
              <p:spPr>
                <a:xfrm>
                  <a:off x="11490752" y="2282295"/>
                  <a:ext cx="27897" cy="28616"/>
                </a:xfrm>
                <a:custGeom>
                  <a:avLst/>
                  <a:gdLst>
                    <a:gd name="connsiteX0" fmla="*/ 929 w 27897"/>
                    <a:gd name="connsiteY0" fmla="*/ 19191 h 28616"/>
                    <a:gd name="connsiteX1" fmla="*/ 8843 w 27897"/>
                    <a:gd name="connsiteY1" fmla="*/ 914 h 28616"/>
                    <a:gd name="connsiteX2" fmla="*/ 26892 w 27897"/>
                    <a:gd name="connsiteY2" fmla="*/ 9227 h 28616"/>
                    <a:gd name="connsiteX3" fmla="*/ 19064 w 27897"/>
                    <a:gd name="connsiteY3" fmla="*/ 27674 h 28616"/>
                    <a:gd name="connsiteX4" fmla="*/ 958 w 27897"/>
                    <a:gd name="connsiteY4" fmla="*/ 19191 h 2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7" h="28616">
                      <a:moveTo>
                        <a:pt x="929" y="19191"/>
                      </a:moveTo>
                      <a:cubicBezTo>
                        <a:pt x="-1832" y="11761"/>
                        <a:pt x="1783" y="3761"/>
                        <a:pt x="8843" y="914"/>
                      </a:cubicBezTo>
                      <a:cubicBezTo>
                        <a:pt x="15932" y="-1847"/>
                        <a:pt x="24017" y="1854"/>
                        <a:pt x="26892" y="9227"/>
                      </a:cubicBezTo>
                      <a:cubicBezTo>
                        <a:pt x="29767" y="16600"/>
                        <a:pt x="26265" y="24856"/>
                        <a:pt x="19064" y="27674"/>
                      </a:cubicBezTo>
                      <a:cubicBezTo>
                        <a:pt x="11861" y="30550"/>
                        <a:pt x="3690" y="26593"/>
                        <a:pt x="958" y="19191"/>
                      </a:cubicBezTo>
                      <a:close/>
                    </a:path>
                  </a:pathLst>
                </a:custGeom>
                <a:grpFill/>
                <a:ln w="2845"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26B21ED1-39A7-F431-92B3-782B16FA4D5A}"/>
                    </a:ext>
                  </a:extLst>
                </p:cNvPr>
                <p:cNvSpPr/>
                <p:nvPr/>
              </p:nvSpPr>
              <p:spPr>
                <a:xfrm>
                  <a:off x="11422619" y="2307307"/>
                  <a:ext cx="26965" cy="27643"/>
                </a:xfrm>
                <a:custGeom>
                  <a:avLst/>
                  <a:gdLst>
                    <a:gd name="connsiteX0" fmla="*/ 710 w 26965"/>
                    <a:gd name="connsiteY0" fmla="*/ 18093 h 27643"/>
                    <a:gd name="connsiteX1" fmla="*/ 9051 w 26965"/>
                    <a:gd name="connsiteY1" fmla="*/ 670 h 27643"/>
                    <a:gd name="connsiteX2" fmla="*/ 26189 w 26965"/>
                    <a:gd name="connsiteY2" fmla="*/ 9524 h 27643"/>
                    <a:gd name="connsiteX3" fmla="*/ 17848 w 26965"/>
                    <a:gd name="connsiteY3" fmla="*/ 26947 h 27643"/>
                    <a:gd name="connsiteX4" fmla="*/ 710 w 26965"/>
                    <a:gd name="connsiteY4" fmla="*/ 18093 h 2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5" h="27643">
                      <a:moveTo>
                        <a:pt x="710" y="18093"/>
                      </a:moveTo>
                      <a:cubicBezTo>
                        <a:pt x="-1653" y="10805"/>
                        <a:pt x="2076" y="3005"/>
                        <a:pt x="9051" y="670"/>
                      </a:cubicBezTo>
                      <a:cubicBezTo>
                        <a:pt x="16026" y="-1664"/>
                        <a:pt x="23712" y="2293"/>
                        <a:pt x="26189" y="9524"/>
                      </a:cubicBezTo>
                      <a:cubicBezTo>
                        <a:pt x="28694" y="16755"/>
                        <a:pt x="24936" y="24555"/>
                        <a:pt x="17848" y="26947"/>
                      </a:cubicBezTo>
                      <a:cubicBezTo>
                        <a:pt x="10731" y="29338"/>
                        <a:pt x="3073" y="25381"/>
                        <a:pt x="710" y="18093"/>
                      </a:cubicBezTo>
                      <a:close/>
                    </a:path>
                  </a:pathLst>
                </a:custGeom>
                <a:grpFill/>
                <a:ln w="2845"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65C4C48A-4DD1-4120-E349-CDD01FD44C09}"/>
                    </a:ext>
                  </a:extLst>
                </p:cNvPr>
                <p:cNvSpPr/>
                <p:nvPr/>
              </p:nvSpPr>
              <p:spPr>
                <a:xfrm>
                  <a:off x="11353490" y="2329540"/>
                  <a:ext cx="26062" cy="26693"/>
                </a:xfrm>
                <a:custGeom>
                  <a:avLst/>
                  <a:gdLst>
                    <a:gd name="connsiteX0" fmla="*/ 518 w 26062"/>
                    <a:gd name="connsiteY0" fmla="*/ 16869 h 26693"/>
                    <a:gd name="connsiteX1" fmla="*/ 9287 w 26062"/>
                    <a:gd name="connsiteY1" fmla="*/ 471 h 26693"/>
                    <a:gd name="connsiteX2" fmla="*/ 19165 w 26062"/>
                    <a:gd name="connsiteY2" fmla="*/ 1752 h 26693"/>
                    <a:gd name="connsiteX3" fmla="*/ 25485 w 26062"/>
                    <a:gd name="connsiteY3" fmla="*/ 9724 h 26693"/>
                    <a:gd name="connsiteX4" fmla="*/ 24518 w 26062"/>
                    <a:gd name="connsiteY4" fmla="*/ 19915 h 26693"/>
                    <a:gd name="connsiteX5" fmla="*/ 16717 w 26062"/>
                    <a:gd name="connsiteY5" fmla="*/ 26207 h 26693"/>
                    <a:gd name="connsiteX6" fmla="*/ 490 w 26062"/>
                    <a:gd name="connsiteY6" fmla="*/ 16897 h 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62" h="26693">
                      <a:moveTo>
                        <a:pt x="518" y="16869"/>
                      </a:moveTo>
                      <a:cubicBezTo>
                        <a:pt x="-1474" y="9752"/>
                        <a:pt x="2455" y="2407"/>
                        <a:pt x="9287" y="471"/>
                      </a:cubicBezTo>
                      <a:cubicBezTo>
                        <a:pt x="12703" y="-497"/>
                        <a:pt x="16233" y="73"/>
                        <a:pt x="19165" y="1752"/>
                      </a:cubicBezTo>
                      <a:cubicBezTo>
                        <a:pt x="22097" y="3432"/>
                        <a:pt x="24432" y="6165"/>
                        <a:pt x="25485" y="9724"/>
                      </a:cubicBezTo>
                      <a:cubicBezTo>
                        <a:pt x="26539" y="13254"/>
                        <a:pt x="26111" y="16926"/>
                        <a:pt x="24518" y="19915"/>
                      </a:cubicBezTo>
                      <a:cubicBezTo>
                        <a:pt x="22923" y="22876"/>
                        <a:pt x="20190" y="25210"/>
                        <a:pt x="16717" y="26207"/>
                      </a:cubicBezTo>
                      <a:cubicBezTo>
                        <a:pt x="9742" y="28171"/>
                        <a:pt x="2483" y="24015"/>
                        <a:pt x="490" y="16897"/>
                      </a:cubicBezTo>
                      <a:close/>
                    </a:path>
                  </a:pathLst>
                </a:custGeom>
                <a:grpFill/>
                <a:ln w="2845"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AD1BDB31-DC6C-0492-7C7F-6B8203A3BB27}"/>
                    </a:ext>
                  </a:extLst>
                </p:cNvPr>
                <p:cNvSpPr/>
                <p:nvPr/>
              </p:nvSpPr>
              <p:spPr>
                <a:xfrm>
                  <a:off x="11283585" y="2348848"/>
                  <a:ext cx="25133" cy="25874"/>
                </a:xfrm>
                <a:custGeom>
                  <a:avLst/>
                  <a:gdLst>
                    <a:gd name="connsiteX0" fmla="*/ 363 w 25133"/>
                    <a:gd name="connsiteY0" fmla="*/ 15810 h 25874"/>
                    <a:gd name="connsiteX1" fmla="*/ 1815 w 25133"/>
                    <a:gd name="connsiteY1" fmla="*/ 6102 h 25874"/>
                    <a:gd name="connsiteX2" fmla="*/ 9501 w 25133"/>
                    <a:gd name="connsiteY2" fmla="*/ 380 h 25874"/>
                    <a:gd name="connsiteX3" fmla="*/ 24732 w 25133"/>
                    <a:gd name="connsiteY3" fmla="*/ 9803 h 25874"/>
                    <a:gd name="connsiteX4" fmla="*/ 15650 w 25133"/>
                    <a:gd name="connsiteY4" fmla="*/ 25489 h 25874"/>
                    <a:gd name="connsiteX5" fmla="*/ 6085 w 25133"/>
                    <a:gd name="connsiteY5" fmla="*/ 23894 h 25874"/>
                    <a:gd name="connsiteX6" fmla="*/ 363 w 25133"/>
                    <a:gd name="connsiteY6" fmla="*/ 15838 h 2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33" h="25874">
                      <a:moveTo>
                        <a:pt x="363" y="15810"/>
                      </a:moveTo>
                      <a:cubicBezTo>
                        <a:pt x="-463" y="12336"/>
                        <a:pt x="163" y="8863"/>
                        <a:pt x="1815" y="6102"/>
                      </a:cubicBezTo>
                      <a:cubicBezTo>
                        <a:pt x="3466" y="3312"/>
                        <a:pt x="6170" y="1262"/>
                        <a:pt x="9501" y="380"/>
                      </a:cubicBezTo>
                      <a:cubicBezTo>
                        <a:pt x="16163" y="-1328"/>
                        <a:pt x="22995" y="2885"/>
                        <a:pt x="24732" y="9803"/>
                      </a:cubicBezTo>
                      <a:cubicBezTo>
                        <a:pt x="26468" y="16721"/>
                        <a:pt x="22426" y="23752"/>
                        <a:pt x="15650" y="25489"/>
                      </a:cubicBezTo>
                      <a:cubicBezTo>
                        <a:pt x="12291" y="26400"/>
                        <a:pt x="8846" y="25631"/>
                        <a:pt x="6085" y="23894"/>
                      </a:cubicBezTo>
                      <a:cubicBezTo>
                        <a:pt x="3323" y="22129"/>
                        <a:pt x="1188" y="19311"/>
                        <a:pt x="363" y="15838"/>
                      </a:cubicBezTo>
                      <a:close/>
                    </a:path>
                  </a:pathLst>
                </a:custGeom>
                <a:grpFill/>
                <a:ln w="2845"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26EBFC89-235D-6956-E3B9-ABE53F48D653}"/>
                    </a:ext>
                  </a:extLst>
                </p:cNvPr>
                <p:cNvSpPr/>
                <p:nvPr/>
              </p:nvSpPr>
              <p:spPr>
                <a:xfrm>
                  <a:off x="11212936" y="2365157"/>
                  <a:ext cx="24202" cy="24915"/>
                </a:xfrm>
                <a:custGeom>
                  <a:avLst/>
                  <a:gdLst>
                    <a:gd name="connsiteX0" fmla="*/ 240 w 24202"/>
                    <a:gd name="connsiteY0" fmla="*/ 14901 h 24915"/>
                    <a:gd name="connsiteX1" fmla="*/ 9606 w 24202"/>
                    <a:gd name="connsiteY1" fmla="*/ 240 h 24915"/>
                    <a:gd name="connsiteX2" fmla="*/ 23926 w 24202"/>
                    <a:gd name="connsiteY2" fmla="*/ 10005 h 24915"/>
                    <a:gd name="connsiteX3" fmla="*/ 14559 w 24202"/>
                    <a:gd name="connsiteY3" fmla="*/ 24666 h 24915"/>
                    <a:gd name="connsiteX4" fmla="*/ 240 w 24202"/>
                    <a:gd name="connsiteY4" fmla="*/ 14901 h 24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2" h="24915">
                      <a:moveTo>
                        <a:pt x="240" y="14901"/>
                      </a:moveTo>
                      <a:cubicBezTo>
                        <a:pt x="-1070" y="8154"/>
                        <a:pt x="3115" y="1578"/>
                        <a:pt x="9606" y="240"/>
                      </a:cubicBezTo>
                      <a:cubicBezTo>
                        <a:pt x="16097" y="-1098"/>
                        <a:pt x="22502" y="3287"/>
                        <a:pt x="23926" y="10005"/>
                      </a:cubicBezTo>
                      <a:cubicBezTo>
                        <a:pt x="25349" y="16752"/>
                        <a:pt x="21136" y="23300"/>
                        <a:pt x="14559" y="24666"/>
                      </a:cubicBezTo>
                      <a:cubicBezTo>
                        <a:pt x="7955" y="26033"/>
                        <a:pt x="1549" y="21648"/>
                        <a:pt x="240" y="14901"/>
                      </a:cubicBezTo>
                      <a:close/>
                    </a:path>
                  </a:pathLst>
                </a:custGeom>
                <a:grpFill/>
                <a:ln w="2845"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9DBB2BFE-7CBA-048D-F0B1-988C1F8FB4B1}"/>
                    </a:ext>
                  </a:extLst>
                </p:cNvPr>
                <p:cNvSpPr/>
                <p:nvPr/>
              </p:nvSpPr>
              <p:spPr>
                <a:xfrm>
                  <a:off x="11141691" y="2378611"/>
                  <a:ext cx="23347" cy="23996"/>
                </a:xfrm>
                <a:custGeom>
                  <a:avLst/>
                  <a:gdLst>
                    <a:gd name="connsiteX0" fmla="*/ 144 w 23347"/>
                    <a:gd name="connsiteY0" fmla="*/ 13803 h 23996"/>
                    <a:gd name="connsiteX1" fmla="*/ 9765 w 23347"/>
                    <a:gd name="connsiteY1" fmla="*/ 138 h 23996"/>
                    <a:gd name="connsiteX2" fmla="*/ 23174 w 23347"/>
                    <a:gd name="connsiteY2" fmla="*/ 10187 h 23996"/>
                    <a:gd name="connsiteX3" fmla="*/ 13552 w 23347"/>
                    <a:gd name="connsiteY3" fmla="*/ 23852 h 23996"/>
                    <a:gd name="connsiteX4" fmla="*/ 144 w 23347"/>
                    <a:gd name="connsiteY4" fmla="*/ 13803 h 2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7" h="23996">
                      <a:moveTo>
                        <a:pt x="144" y="13803"/>
                      </a:moveTo>
                      <a:cubicBezTo>
                        <a:pt x="-853" y="7255"/>
                        <a:pt x="3446" y="1135"/>
                        <a:pt x="9765" y="138"/>
                      </a:cubicBezTo>
                      <a:cubicBezTo>
                        <a:pt x="16085" y="-858"/>
                        <a:pt x="22092" y="3640"/>
                        <a:pt x="23174" y="10187"/>
                      </a:cubicBezTo>
                      <a:cubicBezTo>
                        <a:pt x="24285" y="16735"/>
                        <a:pt x="19957" y="22827"/>
                        <a:pt x="13552" y="23852"/>
                      </a:cubicBezTo>
                      <a:cubicBezTo>
                        <a:pt x="7147" y="24877"/>
                        <a:pt x="1140" y="20351"/>
                        <a:pt x="144" y="13803"/>
                      </a:cubicBezTo>
                      <a:close/>
                    </a:path>
                  </a:pathLst>
                </a:custGeom>
                <a:grpFill/>
                <a:ln w="2845"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BE9A4880-932E-CC87-0700-5A3041B092BB}"/>
                    </a:ext>
                  </a:extLst>
                </p:cNvPr>
                <p:cNvSpPr/>
                <p:nvPr/>
              </p:nvSpPr>
              <p:spPr>
                <a:xfrm>
                  <a:off x="11069990" y="2389235"/>
                  <a:ext cx="22432" cy="23054"/>
                </a:xfrm>
                <a:custGeom>
                  <a:avLst/>
                  <a:gdLst>
                    <a:gd name="connsiteX0" fmla="*/ 76 w 22432"/>
                    <a:gd name="connsiteY0" fmla="*/ 12744 h 23054"/>
                    <a:gd name="connsiteX1" fmla="*/ 9869 w 22432"/>
                    <a:gd name="connsiteY1" fmla="*/ 75 h 23054"/>
                    <a:gd name="connsiteX2" fmla="*/ 22338 w 22432"/>
                    <a:gd name="connsiteY2" fmla="*/ 10125 h 23054"/>
                    <a:gd name="connsiteX3" fmla="*/ 12574 w 22432"/>
                    <a:gd name="connsiteY3" fmla="*/ 22992 h 23054"/>
                    <a:gd name="connsiteX4" fmla="*/ 76 w 22432"/>
                    <a:gd name="connsiteY4" fmla="*/ 12744 h 23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32" h="23054">
                      <a:moveTo>
                        <a:pt x="76" y="12744"/>
                      </a:moveTo>
                      <a:cubicBezTo>
                        <a:pt x="-636" y="6424"/>
                        <a:pt x="3748" y="730"/>
                        <a:pt x="9869" y="75"/>
                      </a:cubicBezTo>
                      <a:cubicBezTo>
                        <a:pt x="15961" y="-636"/>
                        <a:pt x="21541" y="3776"/>
                        <a:pt x="22338" y="10125"/>
                      </a:cubicBezTo>
                      <a:cubicBezTo>
                        <a:pt x="23135" y="16416"/>
                        <a:pt x="18780" y="22281"/>
                        <a:pt x="12574" y="22992"/>
                      </a:cubicBezTo>
                      <a:cubicBezTo>
                        <a:pt x="6368" y="23647"/>
                        <a:pt x="787" y="19064"/>
                        <a:pt x="76" y="12744"/>
                      </a:cubicBezTo>
                      <a:close/>
                    </a:path>
                  </a:pathLst>
                </a:custGeom>
                <a:grpFill/>
                <a:ln w="2845"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9D14BD4B-A3E0-0CAE-15AB-565422029DF8}"/>
                    </a:ext>
                  </a:extLst>
                </p:cNvPr>
                <p:cNvSpPr/>
                <p:nvPr/>
              </p:nvSpPr>
              <p:spPr>
                <a:xfrm>
                  <a:off x="10997927" y="2396734"/>
                  <a:ext cx="21477" cy="22133"/>
                </a:xfrm>
                <a:custGeom>
                  <a:avLst/>
                  <a:gdLst>
                    <a:gd name="connsiteX0" fmla="*/ 29 w 21477"/>
                    <a:gd name="connsiteY0" fmla="*/ 11964 h 22133"/>
                    <a:gd name="connsiteX1" fmla="*/ 9879 w 21477"/>
                    <a:gd name="connsiteY1" fmla="*/ 35 h 22133"/>
                    <a:gd name="connsiteX2" fmla="*/ 21437 w 21477"/>
                    <a:gd name="connsiteY2" fmla="*/ 10170 h 22133"/>
                    <a:gd name="connsiteX3" fmla="*/ 11586 w 21477"/>
                    <a:gd name="connsiteY3" fmla="*/ 22098 h 22133"/>
                    <a:gd name="connsiteX4" fmla="*/ 29 w 21477"/>
                    <a:gd name="connsiteY4" fmla="*/ 11935 h 22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7" h="22133">
                      <a:moveTo>
                        <a:pt x="29" y="11964"/>
                      </a:moveTo>
                      <a:cubicBezTo>
                        <a:pt x="-399" y="5900"/>
                        <a:pt x="4014" y="520"/>
                        <a:pt x="9879" y="35"/>
                      </a:cubicBezTo>
                      <a:cubicBezTo>
                        <a:pt x="15743" y="-448"/>
                        <a:pt x="20924" y="4078"/>
                        <a:pt x="21437" y="10170"/>
                      </a:cubicBezTo>
                      <a:cubicBezTo>
                        <a:pt x="21949" y="16262"/>
                        <a:pt x="17536" y="21614"/>
                        <a:pt x="11586" y="22098"/>
                      </a:cubicBezTo>
                      <a:cubicBezTo>
                        <a:pt x="5637" y="22582"/>
                        <a:pt x="455" y="18056"/>
                        <a:pt x="29" y="11935"/>
                      </a:cubicBezTo>
                      <a:close/>
                    </a:path>
                  </a:pathLst>
                </a:custGeom>
                <a:grpFill/>
                <a:ln w="2845"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5CAE9598-9E0D-21F3-BAF2-F8854F6B1552}"/>
                    </a:ext>
                  </a:extLst>
                </p:cNvPr>
                <p:cNvSpPr/>
                <p:nvPr/>
              </p:nvSpPr>
              <p:spPr>
                <a:xfrm>
                  <a:off x="10925613" y="2401290"/>
                  <a:ext cx="20597" cy="21251"/>
                </a:xfrm>
                <a:custGeom>
                  <a:avLst/>
                  <a:gdLst>
                    <a:gd name="connsiteX0" fmla="*/ 5 w 20597"/>
                    <a:gd name="connsiteY0" fmla="*/ 10995 h 21251"/>
                    <a:gd name="connsiteX1" fmla="*/ 9912 w 20597"/>
                    <a:gd name="connsiteY1" fmla="*/ 6 h 21251"/>
                    <a:gd name="connsiteX2" fmla="*/ 20587 w 20597"/>
                    <a:gd name="connsiteY2" fmla="*/ 10255 h 21251"/>
                    <a:gd name="connsiteX3" fmla="*/ 10680 w 20597"/>
                    <a:gd name="connsiteY3" fmla="*/ 21244 h 21251"/>
                    <a:gd name="connsiteX4" fmla="*/ 5 w 20597"/>
                    <a:gd name="connsiteY4" fmla="*/ 10995 h 21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7" h="21251">
                      <a:moveTo>
                        <a:pt x="5" y="10995"/>
                      </a:moveTo>
                      <a:cubicBezTo>
                        <a:pt x="-166" y="5131"/>
                        <a:pt x="4275" y="234"/>
                        <a:pt x="9912" y="6"/>
                      </a:cubicBezTo>
                      <a:cubicBezTo>
                        <a:pt x="15549" y="-193"/>
                        <a:pt x="20331" y="4390"/>
                        <a:pt x="20587" y="10255"/>
                      </a:cubicBezTo>
                      <a:cubicBezTo>
                        <a:pt x="20844" y="16119"/>
                        <a:pt x="16402" y="21016"/>
                        <a:pt x="10680" y="21244"/>
                      </a:cubicBezTo>
                      <a:cubicBezTo>
                        <a:pt x="4958" y="21471"/>
                        <a:pt x="176" y="16859"/>
                        <a:pt x="5" y="10995"/>
                      </a:cubicBezTo>
                      <a:close/>
                    </a:path>
                  </a:pathLst>
                </a:custGeom>
                <a:grpFill/>
                <a:ln w="2845"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28C00B3A-A67D-3BD1-498B-0C82B4E07EFD}"/>
                    </a:ext>
                  </a:extLst>
                </p:cNvPr>
                <p:cNvSpPr/>
                <p:nvPr/>
              </p:nvSpPr>
              <p:spPr>
                <a:xfrm>
                  <a:off x="10853194" y="2403003"/>
                  <a:ext cx="19728" cy="20328"/>
                </a:xfrm>
                <a:custGeom>
                  <a:avLst/>
                  <a:gdLst>
                    <a:gd name="connsiteX0" fmla="*/ 29 w 19728"/>
                    <a:gd name="connsiteY0" fmla="*/ 10022 h 20328"/>
                    <a:gd name="connsiteX1" fmla="*/ 9936 w 19728"/>
                    <a:gd name="connsiteY1" fmla="*/ 1 h 20328"/>
                    <a:gd name="connsiteX2" fmla="*/ 16854 w 19728"/>
                    <a:gd name="connsiteY2" fmla="*/ 3047 h 20328"/>
                    <a:gd name="connsiteX3" fmla="*/ 19729 w 19728"/>
                    <a:gd name="connsiteY3" fmla="*/ 10221 h 20328"/>
                    <a:gd name="connsiteX4" fmla="*/ 16825 w 19728"/>
                    <a:gd name="connsiteY4" fmla="*/ 17424 h 20328"/>
                    <a:gd name="connsiteX5" fmla="*/ 9822 w 19728"/>
                    <a:gd name="connsiteY5" fmla="*/ 20328 h 20328"/>
                    <a:gd name="connsiteX6" fmla="*/ 1 w 19728"/>
                    <a:gd name="connsiteY6" fmla="*/ 10051 h 2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28" h="20328">
                      <a:moveTo>
                        <a:pt x="29" y="10022"/>
                      </a:moveTo>
                      <a:cubicBezTo>
                        <a:pt x="86" y="4414"/>
                        <a:pt x="4527" y="-84"/>
                        <a:pt x="9936" y="1"/>
                      </a:cubicBezTo>
                      <a:cubicBezTo>
                        <a:pt x="12640" y="30"/>
                        <a:pt x="15089" y="1197"/>
                        <a:pt x="16854" y="3047"/>
                      </a:cubicBezTo>
                      <a:cubicBezTo>
                        <a:pt x="18619" y="4898"/>
                        <a:pt x="19729" y="7403"/>
                        <a:pt x="19729" y="10221"/>
                      </a:cubicBezTo>
                      <a:cubicBezTo>
                        <a:pt x="19729" y="13011"/>
                        <a:pt x="18619" y="15602"/>
                        <a:pt x="16825" y="17424"/>
                      </a:cubicBezTo>
                      <a:cubicBezTo>
                        <a:pt x="15032" y="19246"/>
                        <a:pt x="12555" y="20356"/>
                        <a:pt x="9822" y="20328"/>
                      </a:cubicBezTo>
                      <a:cubicBezTo>
                        <a:pt x="4356" y="20271"/>
                        <a:pt x="-56" y="15659"/>
                        <a:pt x="1" y="10051"/>
                      </a:cubicBezTo>
                      <a:close/>
                    </a:path>
                  </a:pathLst>
                </a:custGeom>
                <a:grpFill/>
                <a:ln w="2845"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148D1B1C-68DA-DED0-7A56-80E5C2974452}"/>
                    </a:ext>
                  </a:extLst>
                </p:cNvPr>
                <p:cNvSpPr/>
                <p:nvPr/>
              </p:nvSpPr>
              <p:spPr>
                <a:xfrm>
                  <a:off x="10780789" y="2401662"/>
                  <a:ext cx="18835" cy="19368"/>
                </a:xfrm>
                <a:custGeom>
                  <a:avLst/>
                  <a:gdLst>
                    <a:gd name="connsiteX0" fmla="*/ 40 w 18835"/>
                    <a:gd name="connsiteY0" fmla="*/ 9227 h 19368"/>
                    <a:gd name="connsiteX1" fmla="*/ 9862 w 18835"/>
                    <a:gd name="connsiteY1" fmla="*/ 4 h 19368"/>
                    <a:gd name="connsiteX2" fmla="*/ 18829 w 18835"/>
                    <a:gd name="connsiteY2" fmla="*/ 10025 h 19368"/>
                    <a:gd name="connsiteX3" fmla="*/ 8979 w 18835"/>
                    <a:gd name="connsiteY3" fmla="*/ 19362 h 19368"/>
                    <a:gd name="connsiteX4" fmla="*/ 12 w 18835"/>
                    <a:gd name="connsiteY4" fmla="*/ 9227 h 19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19368">
                      <a:moveTo>
                        <a:pt x="40" y="9227"/>
                      </a:moveTo>
                      <a:cubicBezTo>
                        <a:pt x="324" y="3847"/>
                        <a:pt x="4709" y="-139"/>
                        <a:pt x="9862" y="4"/>
                      </a:cubicBezTo>
                      <a:cubicBezTo>
                        <a:pt x="15015" y="174"/>
                        <a:pt x="19028" y="4673"/>
                        <a:pt x="18829" y="10025"/>
                      </a:cubicBezTo>
                      <a:cubicBezTo>
                        <a:pt x="18630" y="15377"/>
                        <a:pt x="14217" y="19561"/>
                        <a:pt x="8979" y="19362"/>
                      </a:cubicBezTo>
                      <a:cubicBezTo>
                        <a:pt x="3741" y="19220"/>
                        <a:pt x="-245" y="14551"/>
                        <a:pt x="12" y="9227"/>
                      </a:cubicBezTo>
                      <a:close/>
                    </a:path>
                  </a:pathLst>
                </a:custGeom>
                <a:grpFill/>
                <a:ln w="2845"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8F2BE195-E11F-7C3E-9C0A-2B5D8066905B}"/>
                    </a:ext>
                  </a:extLst>
                </p:cNvPr>
                <p:cNvSpPr/>
                <p:nvPr/>
              </p:nvSpPr>
              <p:spPr>
                <a:xfrm>
                  <a:off x="10708566" y="2397281"/>
                  <a:ext cx="17917" cy="18448"/>
                </a:xfrm>
                <a:custGeom>
                  <a:avLst/>
                  <a:gdLst>
                    <a:gd name="connsiteX0" fmla="*/ 38 w 17917"/>
                    <a:gd name="connsiteY0" fmla="*/ 8484 h 18448"/>
                    <a:gd name="connsiteX1" fmla="*/ 9747 w 17917"/>
                    <a:gd name="connsiteY1" fmla="*/ 29 h 18448"/>
                    <a:gd name="connsiteX2" fmla="*/ 17888 w 17917"/>
                    <a:gd name="connsiteY2" fmla="*/ 9964 h 18448"/>
                    <a:gd name="connsiteX3" fmla="*/ 8181 w 17917"/>
                    <a:gd name="connsiteY3" fmla="*/ 18419 h 18448"/>
                    <a:gd name="connsiteX4" fmla="*/ 38 w 17917"/>
                    <a:gd name="connsiteY4" fmla="*/ 8484 h 18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7" h="18448">
                      <a:moveTo>
                        <a:pt x="38" y="8484"/>
                      </a:moveTo>
                      <a:cubicBezTo>
                        <a:pt x="494" y="3417"/>
                        <a:pt x="4850" y="-370"/>
                        <a:pt x="9747" y="29"/>
                      </a:cubicBezTo>
                      <a:cubicBezTo>
                        <a:pt x="14643" y="427"/>
                        <a:pt x="18287" y="4897"/>
                        <a:pt x="17888" y="9964"/>
                      </a:cubicBezTo>
                      <a:cubicBezTo>
                        <a:pt x="17490" y="15032"/>
                        <a:pt x="13134" y="18818"/>
                        <a:pt x="8181" y="18419"/>
                      </a:cubicBezTo>
                      <a:cubicBezTo>
                        <a:pt x="3227" y="18021"/>
                        <a:pt x="-417" y="13551"/>
                        <a:pt x="38" y="8484"/>
                      </a:cubicBezTo>
                      <a:close/>
                    </a:path>
                  </a:pathLst>
                </a:custGeom>
                <a:grpFill/>
                <a:ln w="2845"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185334F6-4791-4BF3-567B-5522E88B06D7}"/>
                    </a:ext>
                  </a:extLst>
                </p:cNvPr>
                <p:cNvSpPr/>
                <p:nvPr/>
              </p:nvSpPr>
              <p:spPr>
                <a:xfrm>
                  <a:off x="10636553" y="2390005"/>
                  <a:ext cx="17007" cy="17514"/>
                </a:xfrm>
                <a:custGeom>
                  <a:avLst/>
                  <a:gdLst>
                    <a:gd name="connsiteX0" fmla="*/ 83 w 17007"/>
                    <a:gd name="connsiteY0" fmla="*/ 7647 h 17514"/>
                    <a:gd name="connsiteX1" fmla="*/ 9620 w 17007"/>
                    <a:gd name="connsiteY1" fmla="*/ 74 h 17514"/>
                    <a:gd name="connsiteX2" fmla="*/ 16937 w 17007"/>
                    <a:gd name="connsiteY2" fmla="*/ 9867 h 17514"/>
                    <a:gd name="connsiteX3" fmla="*/ 7400 w 17007"/>
                    <a:gd name="connsiteY3" fmla="*/ 17440 h 17514"/>
                    <a:gd name="connsiteX4" fmla="*/ 83 w 17007"/>
                    <a:gd name="connsiteY4" fmla="*/ 7647 h 17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7" h="17514">
                      <a:moveTo>
                        <a:pt x="83" y="7647"/>
                      </a:moveTo>
                      <a:cubicBezTo>
                        <a:pt x="710" y="2864"/>
                        <a:pt x="5008" y="-552"/>
                        <a:pt x="9620" y="74"/>
                      </a:cubicBezTo>
                      <a:cubicBezTo>
                        <a:pt x="14260" y="672"/>
                        <a:pt x="17535" y="5084"/>
                        <a:pt x="16937" y="9867"/>
                      </a:cubicBezTo>
                      <a:cubicBezTo>
                        <a:pt x="16339" y="14678"/>
                        <a:pt x="12069" y="18066"/>
                        <a:pt x="7400" y="17440"/>
                      </a:cubicBezTo>
                      <a:cubicBezTo>
                        <a:pt x="2703" y="16813"/>
                        <a:pt x="-571" y="12429"/>
                        <a:pt x="83" y="7647"/>
                      </a:cubicBezTo>
                      <a:close/>
                    </a:path>
                  </a:pathLst>
                </a:custGeom>
                <a:grpFill/>
                <a:ln w="2845"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048CF5BB-C15A-6F04-EE94-0458D1BC19FE}"/>
                    </a:ext>
                  </a:extLst>
                </p:cNvPr>
                <p:cNvSpPr/>
                <p:nvPr/>
              </p:nvSpPr>
              <p:spPr>
                <a:xfrm>
                  <a:off x="10564937" y="2379845"/>
                  <a:ext cx="16129" cy="16604"/>
                </a:xfrm>
                <a:custGeom>
                  <a:avLst/>
                  <a:gdLst>
                    <a:gd name="connsiteX0" fmla="*/ 131 w 16129"/>
                    <a:gd name="connsiteY0" fmla="*/ 6875 h 16604"/>
                    <a:gd name="connsiteX1" fmla="*/ 9440 w 16129"/>
                    <a:gd name="connsiteY1" fmla="*/ 128 h 16604"/>
                    <a:gd name="connsiteX2" fmla="*/ 16016 w 16129"/>
                    <a:gd name="connsiteY2" fmla="*/ 9579 h 16604"/>
                    <a:gd name="connsiteX3" fmla="*/ 6679 w 16129"/>
                    <a:gd name="connsiteY3" fmla="*/ 16497 h 16604"/>
                    <a:gd name="connsiteX4" fmla="*/ 131 w 16129"/>
                    <a:gd name="connsiteY4" fmla="*/ 6875 h 16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604">
                      <a:moveTo>
                        <a:pt x="131" y="6875"/>
                      </a:moveTo>
                      <a:cubicBezTo>
                        <a:pt x="928" y="2348"/>
                        <a:pt x="5084" y="-669"/>
                        <a:pt x="9440" y="128"/>
                      </a:cubicBezTo>
                      <a:cubicBezTo>
                        <a:pt x="13796" y="868"/>
                        <a:pt x="16756" y="5053"/>
                        <a:pt x="16016" y="9579"/>
                      </a:cubicBezTo>
                      <a:cubicBezTo>
                        <a:pt x="15276" y="14077"/>
                        <a:pt x="11091" y="17237"/>
                        <a:pt x="6679" y="16497"/>
                      </a:cubicBezTo>
                      <a:cubicBezTo>
                        <a:pt x="2266" y="15700"/>
                        <a:pt x="-667" y="11401"/>
                        <a:pt x="131" y="6875"/>
                      </a:cubicBezTo>
                      <a:close/>
                    </a:path>
                  </a:pathLst>
                </a:custGeom>
                <a:grpFill/>
                <a:ln w="2845"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57D813A9-4374-51CD-AE93-E4D665590F08}"/>
                    </a:ext>
                  </a:extLst>
                </p:cNvPr>
                <p:cNvSpPr/>
                <p:nvPr/>
              </p:nvSpPr>
              <p:spPr>
                <a:xfrm>
                  <a:off x="10493800" y="2366608"/>
                  <a:ext cx="15262" cy="15628"/>
                </a:xfrm>
                <a:custGeom>
                  <a:avLst/>
                  <a:gdLst>
                    <a:gd name="connsiteX0" fmla="*/ 182 w 15262"/>
                    <a:gd name="connsiteY0" fmla="*/ 6277 h 15628"/>
                    <a:gd name="connsiteX1" fmla="*/ 9264 w 15262"/>
                    <a:gd name="connsiteY1" fmla="*/ 156 h 15628"/>
                    <a:gd name="connsiteX2" fmla="*/ 15100 w 15262"/>
                    <a:gd name="connsiteY2" fmla="*/ 9351 h 15628"/>
                    <a:gd name="connsiteX3" fmla="*/ 6018 w 15262"/>
                    <a:gd name="connsiteY3" fmla="*/ 15472 h 15628"/>
                    <a:gd name="connsiteX4" fmla="*/ 182 w 15262"/>
                    <a:gd name="connsiteY4" fmla="*/ 6277 h 15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2" h="15628">
                      <a:moveTo>
                        <a:pt x="182" y="6277"/>
                      </a:moveTo>
                      <a:cubicBezTo>
                        <a:pt x="1094" y="2035"/>
                        <a:pt x="5164" y="-698"/>
                        <a:pt x="9264" y="156"/>
                      </a:cubicBezTo>
                      <a:cubicBezTo>
                        <a:pt x="13363" y="1010"/>
                        <a:pt x="15954" y="5110"/>
                        <a:pt x="15100" y="9351"/>
                      </a:cubicBezTo>
                      <a:cubicBezTo>
                        <a:pt x="14217" y="13593"/>
                        <a:pt x="10175" y="16326"/>
                        <a:pt x="6018" y="15472"/>
                      </a:cubicBezTo>
                      <a:cubicBezTo>
                        <a:pt x="1862" y="14618"/>
                        <a:pt x="-729" y="10490"/>
                        <a:pt x="182" y="6277"/>
                      </a:cubicBezTo>
                      <a:close/>
                    </a:path>
                  </a:pathLst>
                </a:custGeom>
                <a:grpFill/>
                <a:ln w="2845"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D8A98A66-8272-75C3-1BF9-11E8D63925D1}"/>
                    </a:ext>
                  </a:extLst>
                </p:cNvPr>
                <p:cNvSpPr/>
                <p:nvPr/>
              </p:nvSpPr>
              <p:spPr>
                <a:xfrm>
                  <a:off x="10423297" y="2350484"/>
                  <a:ext cx="14353" cy="14711"/>
                </a:xfrm>
                <a:custGeom>
                  <a:avLst/>
                  <a:gdLst>
                    <a:gd name="connsiteX0" fmla="*/ 255 w 14353"/>
                    <a:gd name="connsiteY0" fmla="*/ 5576 h 14711"/>
                    <a:gd name="connsiteX1" fmla="*/ 9023 w 14353"/>
                    <a:gd name="connsiteY1" fmla="*/ 224 h 14711"/>
                    <a:gd name="connsiteX2" fmla="*/ 14119 w 14353"/>
                    <a:gd name="connsiteY2" fmla="*/ 9135 h 14711"/>
                    <a:gd name="connsiteX3" fmla="*/ 5351 w 14353"/>
                    <a:gd name="connsiteY3" fmla="*/ 14487 h 14711"/>
                    <a:gd name="connsiteX4" fmla="*/ 255 w 14353"/>
                    <a:gd name="connsiteY4" fmla="*/ 5576 h 1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3" h="14711">
                      <a:moveTo>
                        <a:pt x="255" y="5576"/>
                      </a:moveTo>
                      <a:cubicBezTo>
                        <a:pt x="1280" y="1648"/>
                        <a:pt x="5209" y="-772"/>
                        <a:pt x="9023" y="224"/>
                      </a:cubicBezTo>
                      <a:cubicBezTo>
                        <a:pt x="12838" y="1192"/>
                        <a:pt x="15116" y="5206"/>
                        <a:pt x="14119" y="9135"/>
                      </a:cubicBezTo>
                      <a:cubicBezTo>
                        <a:pt x="13123" y="13063"/>
                        <a:pt x="9223" y="15483"/>
                        <a:pt x="5351" y="14487"/>
                      </a:cubicBezTo>
                      <a:cubicBezTo>
                        <a:pt x="1508" y="13491"/>
                        <a:pt x="-798" y="9505"/>
                        <a:pt x="255" y="5576"/>
                      </a:cubicBezTo>
                      <a:close/>
                    </a:path>
                  </a:pathLst>
                </a:custGeom>
                <a:grpFill/>
                <a:ln w="2845"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7D03AE60-B9D5-17E0-369C-478954B8B53F}"/>
                    </a:ext>
                  </a:extLst>
                </p:cNvPr>
                <p:cNvSpPr/>
                <p:nvPr/>
              </p:nvSpPr>
              <p:spPr>
                <a:xfrm>
                  <a:off x="10353541" y="2331519"/>
                  <a:ext cx="13415" cy="13810"/>
                </a:xfrm>
                <a:custGeom>
                  <a:avLst/>
                  <a:gdLst>
                    <a:gd name="connsiteX0" fmla="*/ 292 w 13415"/>
                    <a:gd name="connsiteY0" fmla="*/ 4926 h 13810"/>
                    <a:gd name="connsiteX1" fmla="*/ 8690 w 13415"/>
                    <a:gd name="connsiteY1" fmla="*/ 286 h 13810"/>
                    <a:gd name="connsiteX2" fmla="*/ 13132 w 13415"/>
                    <a:gd name="connsiteY2" fmla="*/ 8855 h 13810"/>
                    <a:gd name="connsiteX3" fmla="*/ 4734 w 13415"/>
                    <a:gd name="connsiteY3" fmla="*/ 13524 h 13810"/>
                    <a:gd name="connsiteX4" fmla="*/ 321 w 13415"/>
                    <a:gd name="connsiteY4" fmla="*/ 4926 h 1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5" h="13810">
                      <a:moveTo>
                        <a:pt x="292" y="4926"/>
                      </a:moveTo>
                      <a:cubicBezTo>
                        <a:pt x="1402" y="1283"/>
                        <a:pt x="5160" y="-795"/>
                        <a:pt x="8690" y="286"/>
                      </a:cubicBezTo>
                      <a:cubicBezTo>
                        <a:pt x="12220" y="1368"/>
                        <a:pt x="14184" y="5240"/>
                        <a:pt x="13132" y="8855"/>
                      </a:cubicBezTo>
                      <a:cubicBezTo>
                        <a:pt x="12049" y="12528"/>
                        <a:pt x="8292" y="14606"/>
                        <a:pt x="4734" y="13524"/>
                      </a:cubicBezTo>
                      <a:cubicBezTo>
                        <a:pt x="1175" y="12414"/>
                        <a:pt x="-818" y="8571"/>
                        <a:pt x="321" y="4926"/>
                      </a:cubicBezTo>
                      <a:close/>
                    </a:path>
                  </a:pathLst>
                </a:custGeom>
                <a:grpFill/>
                <a:ln w="2845"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7FC0CCE5-E7BF-3A4F-ABED-8729161093A8}"/>
                    </a:ext>
                  </a:extLst>
                </p:cNvPr>
                <p:cNvSpPr/>
                <p:nvPr/>
              </p:nvSpPr>
              <p:spPr>
                <a:xfrm>
                  <a:off x="10284602" y="2309676"/>
                  <a:ext cx="12590" cy="12829"/>
                </a:xfrm>
                <a:custGeom>
                  <a:avLst/>
                  <a:gdLst>
                    <a:gd name="connsiteX0" fmla="*/ 367 w 12590"/>
                    <a:gd name="connsiteY0" fmla="*/ 4422 h 12829"/>
                    <a:gd name="connsiteX1" fmla="*/ 8395 w 12590"/>
                    <a:gd name="connsiteY1" fmla="*/ 323 h 12829"/>
                    <a:gd name="connsiteX2" fmla="*/ 12238 w 12590"/>
                    <a:gd name="connsiteY2" fmla="*/ 8408 h 12829"/>
                    <a:gd name="connsiteX3" fmla="*/ 4210 w 12590"/>
                    <a:gd name="connsiteY3" fmla="*/ 12507 h 12829"/>
                    <a:gd name="connsiteX4" fmla="*/ 367 w 12590"/>
                    <a:gd name="connsiteY4" fmla="*/ 4422 h 12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0" h="12829">
                      <a:moveTo>
                        <a:pt x="367" y="4422"/>
                      </a:moveTo>
                      <a:cubicBezTo>
                        <a:pt x="1534" y="1063"/>
                        <a:pt x="5150" y="-788"/>
                        <a:pt x="8395" y="323"/>
                      </a:cubicBezTo>
                      <a:cubicBezTo>
                        <a:pt x="11669" y="1433"/>
                        <a:pt x="13377" y="5048"/>
                        <a:pt x="12238" y="8408"/>
                      </a:cubicBezTo>
                      <a:cubicBezTo>
                        <a:pt x="11099" y="11767"/>
                        <a:pt x="7484" y="13617"/>
                        <a:pt x="4210" y="12507"/>
                      </a:cubicBezTo>
                      <a:cubicBezTo>
                        <a:pt x="908" y="11397"/>
                        <a:pt x="-801" y="7781"/>
                        <a:pt x="367" y="4422"/>
                      </a:cubicBezTo>
                      <a:close/>
                    </a:path>
                  </a:pathLst>
                </a:custGeom>
                <a:grpFill/>
                <a:ln w="2845"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77540BED-90BB-ECE3-282B-DBF0323B07C3}"/>
                    </a:ext>
                  </a:extLst>
                </p:cNvPr>
                <p:cNvSpPr/>
                <p:nvPr/>
              </p:nvSpPr>
              <p:spPr>
                <a:xfrm>
                  <a:off x="10216694" y="2284897"/>
                  <a:ext cx="11675" cy="11923"/>
                </a:xfrm>
                <a:custGeom>
                  <a:avLst/>
                  <a:gdLst>
                    <a:gd name="connsiteX0" fmla="*/ 435 w 11675"/>
                    <a:gd name="connsiteY0" fmla="*/ 3835 h 11923"/>
                    <a:gd name="connsiteX1" fmla="*/ 8035 w 11675"/>
                    <a:gd name="connsiteY1" fmla="*/ 390 h 11923"/>
                    <a:gd name="connsiteX2" fmla="*/ 11253 w 11675"/>
                    <a:gd name="connsiteY2" fmla="*/ 8077 h 11923"/>
                    <a:gd name="connsiteX3" fmla="*/ 3651 w 11675"/>
                    <a:gd name="connsiteY3" fmla="*/ 11521 h 11923"/>
                    <a:gd name="connsiteX4" fmla="*/ 435 w 11675"/>
                    <a:gd name="connsiteY4" fmla="*/ 3835 h 11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5" h="11923">
                      <a:moveTo>
                        <a:pt x="435" y="3835"/>
                      </a:moveTo>
                      <a:cubicBezTo>
                        <a:pt x="1659" y="761"/>
                        <a:pt x="5046" y="-777"/>
                        <a:pt x="8035" y="390"/>
                      </a:cubicBezTo>
                      <a:cubicBezTo>
                        <a:pt x="11025" y="1558"/>
                        <a:pt x="12448" y="5002"/>
                        <a:pt x="11253" y="8077"/>
                      </a:cubicBezTo>
                      <a:cubicBezTo>
                        <a:pt x="10057" y="11151"/>
                        <a:pt x="6669" y="12717"/>
                        <a:pt x="3651" y="11521"/>
                      </a:cubicBezTo>
                      <a:cubicBezTo>
                        <a:pt x="663" y="10354"/>
                        <a:pt x="-789" y="6910"/>
                        <a:pt x="435" y="3835"/>
                      </a:cubicBezTo>
                      <a:close/>
                    </a:path>
                  </a:pathLst>
                </a:custGeom>
                <a:grpFill/>
                <a:ln w="2845"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3F71385C-7F78-9C7A-4279-475A22EB2DF1}"/>
                    </a:ext>
                  </a:extLst>
                </p:cNvPr>
                <p:cNvSpPr/>
                <p:nvPr/>
              </p:nvSpPr>
              <p:spPr>
                <a:xfrm>
                  <a:off x="10149890" y="2257409"/>
                  <a:ext cx="10737" cy="11034"/>
                </a:xfrm>
                <a:custGeom>
                  <a:avLst/>
                  <a:gdLst>
                    <a:gd name="connsiteX0" fmla="*/ 481 w 10737"/>
                    <a:gd name="connsiteY0" fmla="*/ 3311 h 11034"/>
                    <a:gd name="connsiteX1" fmla="*/ 7598 w 10737"/>
                    <a:gd name="connsiteY1" fmla="*/ 464 h 11034"/>
                    <a:gd name="connsiteX2" fmla="*/ 10273 w 10737"/>
                    <a:gd name="connsiteY2" fmla="*/ 7724 h 11034"/>
                    <a:gd name="connsiteX3" fmla="*/ 3156 w 10737"/>
                    <a:gd name="connsiteY3" fmla="*/ 10570 h 11034"/>
                    <a:gd name="connsiteX4" fmla="*/ 481 w 10737"/>
                    <a:gd name="connsiteY4" fmla="*/ 3311 h 11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7" h="11034">
                      <a:moveTo>
                        <a:pt x="481" y="3311"/>
                      </a:moveTo>
                      <a:cubicBezTo>
                        <a:pt x="1733" y="521"/>
                        <a:pt x="4893" y="-760"/>
                        <a:pt x="7598" y="464"/>
                      </a:cubicBezTo>
                      <a:cubicBezTo>
                        <a:pt x="10273" y="1660"/>
                        <a:pt x="11469" y="4905"/>
                        <a:pt x="10273" y="7724"/>
                      </a:cubicBezTo>
                      <a:cubicBezTo>
                        <a:pt x="9050" y="10514"/>
                        <a:pt x="5861" y="11795"/>
                        <a:pt x="3156" y="10570"/>
                      </a:cubicBezTo>
                      <a:cubicBezTo>
                        <a:pt x="452" y="9346"/>
                        <a:pt x="-744" y="6101"/>
                        <a:pt x="481" y="3311"/>
                      </a:cubicBezTo>
                      <a:close/>
                    </a:path>
                  </a:pathLst>
                </a:custGeom>
                <a:grpFill/>
                <a:ln w="2845"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B546706E-DD50-A34C-9B0C-E3A633009FC1}"/>
                    </a:ext>
                  </a:extLst>
                </p:cNvPr>
                <p:cNvSpPr/>
                <p:nvPr/>
              </p:nvSpPr>
              <p:spPr>
                <a:xfrm>
                  <a:off x="10084210" y="2227198"/>
                  <a:ext cx="9924" cy="10021"/>
                </a:xfrm>
                <a:custGeom>
                  <a:avLst/>
                  <a:gdLst>
                    <a:gd name="connsiteX0" fmla="*/ 542 w 9924"/>
                    <a:gd name="connsiteY0" fmla="*/ 2890 h 10021"/>
                    <a:gd name="connsiteX1" fmla="*/ 7203 w 9924"/>
                    <a:gd name="connsiteY1" fmla="*/ 470 h 10021"/>
                    <a:gd name="connsiteX2" fmla="*/ 9395 w 9924"/>
                    <a:gd name="connsiteY2" fmla="*/ 7131 h 10021"/>
                    <a:gd name="connsiteX3" fmla="*/ 2734 w 9924"/>
                    <a:gd name="connsiteY3" fmla="*/ 9551 h 10021"/>
                    <a:gd name="connsiteX4" fmla="*/ 542 w 9924"/>
                    <a:gd name="connsiteY4" fmla="*/ 2890 h 10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4" h="10021">
                      <a:moveTo>
                        <a:pt x="542" y="2890"/>
                      </a:moveTo>
                      <a:cubicBezTo>
                        <a:pt x="1794" y="384"/>
                        <a:pt x="4755" y="-697"/>
                        <a:pt x="7203" y="470"/>
                      </a:cubicBezTo>
                      <a:cubicBezTo>
                        <a:pt x="9652" y="1637"/>
                        <a:pt x="10620" y="4626"/>
                        <a:pt x="9395" y="7131"/>
                      </a:cubicBezTo>
                      <a:cubicBezTo>
                        <a:pt x="8171" y="9637"/>
                        <a:pt x="5182" y="10718"/>
                        <a:pt x="2734" y="9551"/>
                      </a:cubicBezTo>
                      <a:cubicBezTo>
                        <a:pt x="285" y="8384"/>
                        <a:pt x="-711" y="5395"/>
                        <a:pt x="542" y="2890"/>
                      </a:cubicBezTo>
                      <a:close/>
                    </a:path>
                  </a:pathLst>
                </a:custGeom>
                <a:grpFill/>
                <a:ln w="2845" cap="flat">
                  <a:no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5FACDDE8-C79B-767A-A54C-72E3EAC68097}"/>
                    </a:ext>
                  </a:extLst>
                </p:cNvPr>
                <p:cNvSpPr/>
                <p:nvPr/>
              </p:nvSpPr>
              <p:spPr>
                <a:xfrm>
                  <a:off x="10019980" y="2194122"/>
                  <a:ext cx="8995" cy="9114"/>
                </a:xfrm>
                <a:custGeom>
                  <a:avLst/>
                  <a:gdLst>
                    <a:gd name="connsiteX0" fmla="*/ 576 w 8995"/>
                    <a:gd name="connsiteY0" fmla="*/ 2430 h 9114"/>
                    <a:gd name="connsiteX1" fmla="*/ 6696 w 8995"/>
                    <a:gd name="connsiteY1" fmla="*/ 522 h 9114"/>
                    <a:gd name="connsiteX2" fmla="*/ 8433 w 8995"/>
                    <a:gd name="connsiteY2" fmla="*/ 6672 h 9114"/>
                    <a:gd name="connsiteX3" fmla="*/ 2312 w 8995"/>
                    <a:gd name="connsiteY3" fmla="*/ 8579 h 9114"/>
                    <a:gd name="connsiteX4" fmla="*/ 576 w 8995"/>
                    <a:gd name="connsiteY4" fmla="*/ 2430 h 9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5" h="9114">
                      <a:moveTo>
                        <a:pt x="576" y="2430"/>
                      </a:moveTo>
                      <a:cubicBezTo>
                        <a:pt x="1799" y="209"/>
                        <a:pt x="4532" y="-645"/>
                        <a:pt x="6696" y="522"/>
                      </a:cubicBezTo>
                      <a:cubicBezTo>
                        <a:pt x="8860" y="1690"/>
                        <a:pt x="9628" y="4451"/>
                        <a:pt x="8433" y="6672"/>
                      </a:cubicBezTo>
                      <a:cubicBezTo>
                        <a:pt x="7237" y="8892"/>
                        <a:pt x="4505" y="9775"/>
                        <a:pt x="2312" y="8579"/>
                      </a:cubicBezTo>
                      <a:cubicBezTo>
                        <a:pt x="149" y="7412"/>
                        <a:pt x="-648" y="4650"/>
                        <a:pt x="576" y="2430"/>
                      </a:cubicBezTo>
                      <a:close/>
                    </a:path>
                  </a:pathLst>
                </a:custGeom>
                <a:grpFill/>
                <a:ln w="2845" cap="flat">
                  <a:no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87EEABBA-2FCC-5F07-9C01-3FBF147587D0}"/>
                    </a:ext>
                  </a:extLst>
                </p:cNvPr>
                <p:cNvSpPr/>
                <p:nvPr/>
              </p:nvSpPr>
              <p:spPr>
                <a:xfrm>
                  <a:off x="9957150" y="2158509"/>
                  <a:ext cx="8063" cy="8246"/>
                </a:xfrm>
                <a:custGeom>
                  <a:avLst/>
                  <a:gdLst>
                    <a:gd name="connsiteX0" fmla="*/ 604 w 8063"/>
                    <a:gd name="connsiteY0" fmla="*/ 2031 h 8246"/>
                    <a:gd name="connsiteX1" fmla="*/ 6155 w 8063"/>
                    <a:gd name="connsiteY1" fmla="*/ 579 h 8246"/>
                    <a:gd name="connsiteX2" fmla="*/ 7466 w 8063"/>
                    <a:gd name="connsiteY2" fmla="*/ 6216 h 8246"/>
                    <a:gd name="connsiteX3" fmla="*/ 1914 w 8063"/>
                    <a:gd name="connsiteY3" fmla="*/ 7667 h 8246"/>
                    <a:gd name="connsiteX4" fmla="*/ 604 w 8063"/>
                    <a:gd name="connsiteY4" fmla="*/ 2031 h 8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3" h="8246">
                      <a:moveTo>
                        <a:pt x="604" y="2031"/>
                      </a:moveTo>
                      <a:cubicBezTo>
                        <a:pt x="1772" y="66"/>
                        <a:pt x="4277" y="-588"/>
                        <a:pt x="6155" y="579"/>
                      </a:cubicBezTo>
                      <a:cubicBezTo>
                        <a:pt x="8035" y="1746"/>
                        <a:pt x="8633" y="4251"/>
                        <a:pt x="7466" y="6216"/>
                      </a:cubicBezTo>
                      <a:cubicBezTo>
                        <a:pt x="6298" y="8180"/>
                        <a:pt x="3822" y="8835"/>
                        <a:pt x="1914" y="7667"/>
                      </a:cubicBezTo>
                      <a:cubicBezTo>
                        <a:pt x="7" y="6500"/>
                        <a:pt x="-563" y="3995"/>
                        <a:pt x="604" y="2031"/>
                      </a:cubicBezTo>
                      <a:close/>
                    </a:path>
                  </a:pathLst>
                </a:custGeom>
                <a:grpFill/>
                <a:ln w="2845"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37EB303F-477E-C628-9B3A-031E08C3C4C4}"/>
                    </a:ext>
                  </a:extLst>
                </p:cNvPr>
                <p:cNvSpPr/>
                <p:nvPr/>
              </p:nvSpPr>
              <p:spPr>
                <a:xfrm>
                  <a:off x="9895826" y="2120336"/>
                  <a:ext cx="7210" cy="7228"/>
                </a:xfrm>
                <a:custGeom>
                  <a:avLst/>
                  <a:gdLst>
                    <a:gd name="connsiteX0" fmla="*/ 608 w 7210"/>
                    <a:gd name="connsiteY0" fmla="*/ 1686 h 7228"/>
                    <a:gd name="connsiteX1" fmla="*/ 5618 w 7210"/>
                    <a:gd name="connsiteY1" fmla="*/ 548 h 7228"/>
                    <a:gd name="connsiteX2" fmla="*/ 6615 w 7210"/>
                    <a:gd name="connsiteY2" fmla="*/ 5530 h 7228"/>
                    <a:gd name="connsiteX3" fmla="*/ 1605 w 7210"/>
                    <a:gd name="connsiteY3" fmla="*/ 6668 h 7228"/>
                    <a:gd name="connsiteX4" fmla="*/ 608 w 7210"/>
                    <a:gd name="connsiteY4" fmla="*/ 1686 h 7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0" h="7228">
                      <a:moveTo>
                        <a:pt x="608" y="1686"/>
                      </a:moveTo>
                      <a:cubicBezTo>
                        <a:pt x="1719" y="7"/>
                        <a:pt x="3968" y="-506"/>
                        <a:pt x="5618" y="548"/>
                      </a:cubicBezTo>
                      <a:cubicBezTo>
                        <a:pt x="7270" y="1601"/>
                        <a:pt x="7696" y="3850"/>
                        <a:pt x="6615" y="5530"/>
                      </a:cubicBezTo>
                      <a:cubicBezTo>
                        <a:pt x="5534" y="7209"/>
                        <a:pt x="3256" y="7750"/>
                        <a:pt x="1605" y="6668"/>
                      </a:cubicBezTo>
                      <a:cubicBezTo>
                        <a:pt x="-47" y="5615"/>
                        <a:pt x="-502" y="3366"/>
                        <a:pt x="608" y="1686"/>
                      </a:cubicBezTo>
                      <a:close/>
                    </a:path>
                  </a:pathLst>
                </a:custGeom>
                <a:grpFill/>
                <a:ln w="2845"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F0B5E3FC-E07F-9699-84B2-D9781B3BC8AD}"/>
                    </a:ext>
                  </a:extLst>
                </p:cNvPr>
                <p:cNvSpPr/>
                <p:nvPr/>
              </p:nvSpPr>
              <p:spPr>
                <a:xfrm>
                  <a:off x="9836195" y="2079528"/>
                  <a:ext cx="6279" cy="6339"/>
                </a:xfrm>
                <a:custGeom>
                  <a:avLst/>
                  <a:gdLst>
                    <a:gd name="connsiteX0" fmla="*/ 626 w 6279"/>
                    <a:gd name="connsiteY0" fmla="*/ 1358 h 6339"/>
                    <a:gd name="connsiteX1" fmla="*/ 5010 w 6279"/>
                    <a:gd name="connsiteY1" fmla="*/ 561 h 6339"/>
                    <a:gd name="connsiteX2" fmla="*/ 5665 w 6279"/>
                    <a:gd name="connsiteY2" fmla="*/ 4974 h 6339"/>
                    <a:gd name="connsiteX3" fmla="*/ 1281 w 6279"/>
                    <a:gd name="connsiteY3" fmla="*/ 5771 h 6339"/>
                    <a:gd name="connsiteX4" fmla="*/ 626 w 6279"/>
                    <a:gd name="connsiteY4" fmla="*/ 1358 h 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9" h="6339">
                      <a:moveTo>
                        <a:pt x="626" y="1358"/>
                      </a:moveTo>
                      <a:cubicBezTo>
                        <a:pt x="1651" y="-65"/>
                        <a:pt x="3615" y="-435"/>
                        <a:pt x="5010" y="561"/>
                      </a:cubicBezTo>
                      <a:cubicBezTo>
                        <a:pt x="6405" y="1558"/>
                        <a:pt x="6690" y="3550"/>
                        <a:pt x="5665" y="4974"/>
                      </a:cubicBezTo>
                      <a:cubicBezTo>
                        <a:pt x="4641" y="6426"/>
                        <a:pt x="2676" y="6767"/>
                        <a:pt x="1281" y="5771"/>
                      </a:cubicBezTo>
                      <a:cubicBezTo>
                        <a:pt x="-114" y="4774"/>
                        <a:pt x="-427" y="2782"/>
                        <a:pt x="626" y="1358"/>
                      </a:cubicBezTo>
                      <a:close/>
                    </a:path>
                  </a:pathLst>
                </a:custGeom>
                <a:grpFill/>
                <a:ln w="2845"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778AF72E-5FA9-0493-DA41-849D9A209057}"/>
                    </a:ext>
                  </a:extLst>
                </p:cNvPr>
                <p:cNvSpPr/>
                <p:nvPr/>
              </p:nvSpPr>
              <p:spPr>
                <a:xfrm>
                  <a:off x="9778284" y="2036373"/>
                  <a:ext cx="5357" cy="5443"/>
                </a:xfrm>
                <a:custGeom>
                  <a:avLst/>
                  <a:gdLst>
                    <a:gd name="connsiteX0" fmla="*/ 605 w 5357"/>
                    <a:gd name="connsiteY0" fmla="*/ 1070 h 5443"/>
                    <a:gd name="connsiteX1" fmla="*/ 4363 w 5357"/>
                    <a:gd name="connsiteY1" fmla="*/ 558 h 5443"/>
                    <a:gd name="connsiteX2" fmla="*/ 4761 w 5357"/>
                    <a:gd name="connsiteY2" fmla="*/ 4373 h 5443"/>
                    <a:gd name="connsiteX3" fmla="*/ 1003 w 5357"/>
                    <a:gd name="connsiteY3" fmla="*/ 4885 h 5443"/>
                    <a:gd name="connsiteX4" fmla="*/ 605 w 5357"/>
                    <a:gd name="connsiteY4" fmla="*/ 1070 h 5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7" h="5443">
                      <a:moveTo>
                        <a:pt x="605" y="1070"/>
                      </a:moveTo>
                      <a:cubicBezTo>
                        <a:pt x="1544" y="-125"/>
                        <a:pt x="3224" y="-353"/>
                        <a:pt x="4363" y="558"/>
                      </a:cubicBezTo>
                      <a:cubicBezTo>
                        <a:pt x="5502" y="1469"/>
                        <a:pt x="5700" y="3177"/>
                        <a:pt x="4761" y="4373"/>
                      </a:cubicBezTo>
                      <a:cubicBezTo>
                        <a:pt x="3822" y="5568"/>
                        <a:pt x="2142" y="5796"/>
                        <a:pt x="1003" y="4885"/>
                      </a:cubicBezTo>
                      <a:cubicBezTo>
                        <a:pt x="-163" y="3974"/>
                        <a:pt x="-334" y="2266"/>
                        <a:pt x="605" y="1070"/>
                      </a:cubicBezTo>
                      <a:close/>
                    </a:path>
                  </a:pathLst>
                </a:custGeom>
                <a:grpFill/>
                <a:ln w="2845"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1C9529A5-49CA-6EB0-F414-4A8AC7426FA3}"/>
                    </a:ext>
                  </a:extLst>
                </p:cNvPr>
                <p:cNvSpPr/>
                <p:nvPr/>
              </p:nvSpPr>
              <p:spPr>
                <a:xfrm>
                  <a:off x="9722235" y="1990837"/>
                  <a:ext cx="4473" cy="4505"/>
                </a:xfrm>
                <a:custGeom>
                  <a:avLst/>
                  <a:gdLst>
                    <a:gd name="connsiteX0" fmla="*/ 542 w 4473"/>
                    <a:gd name="connsiteY0" fmla="*/ 829 h 4505"/>
                    <a:gd name="connsiteX1" fmla="*/ 3703 w 4473"/>
                    <a:gd name="connsiteY1" fmla="*/ 516 h 4505"/>
                    <a:gd name="connsiteX2" fmla="*/ 3931 w 4473"/>
                    <a:gd name="connsiteY2" fmla="*/ 3676 h 4505"/>
                    <a:gd name="connsiteX3" fmla="*/ 770 w 4473"/>
                    <a:gd name="connsiteY3" fmla="*/ 3989 h 4505"/>
                    <a:gd name="connsiteX4" fmla="*/ 542 w 4473"/>
                    <a:gd name="connsiteY4" fmla="*/ 829 h 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3" h="4505">
                      <a:moveTo>
                        <a:pt x="542" y="829"/>
                      </a:moveTo>
                      <a:cubicBezTo>
                        <a:pt x="1368" y="-138"/>
                        <a:pt x="2791" y="-281"/>
                        <a:pt x="3703" y="516"/>
                      </a:cubicBezTo>
                      <a:cubicBezTo>
                        <a:pt x="4642" y="1314"/>
                        <a:pt x="4728" y="2708"/>
                        <a:pt x="3931" y="3676"/>
                      </a:cubicBezTo>
                      <a:cubicBezTo>
                        <a:pt x="3105" y="4644"/>
                        <a:pt x="1710" y="4787"/>
                        <a:pt x="770" y="3989"/>
                      </a:cubicBezTo>
                      <a:cubicBezTo>
                        <a:pt x="-169" y="3192"/>
                        <a:pt x="-254" y="1797"/>
                        <a:pt x="542" y="829"/>
                      </a:cubicBezTo>
                      <a:close/>
                    </a:path>
                  </a:pathLst>
                </a:custGeom>
                <a:grpFill/>
                <a:ln w="2845"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6B848BC2-D988-2C2B-B067-ECC6E4890CE3}"/>
                    </a:ext>
                  </a:extLst>
                </p:cNvPr>
                <p:cNvSpPr/>
                <p:nvPr/>
              </p:nvSpPr>
              <p:spPr>
                <a:xfrm>
                  <a:off x="9668136" y="1943015"/>
                  <a:ext cx="3581" cy="3585"/>
                </a:xfrm>
                <a:custGeom>
                  <a:avLst/>
                  <a:gdLst>
                    <a:gd name="connsiteX0" fmla="*/ 496 w 3581"/>
                    <a:gd name="connsiteY0" fmla="*/ 597 h 3585"/>
                    <a:gd name="connsiteX1" fmla="*/ 3029 w 3581"/>
                    <a:gd name="connsiteY1" fmla="*/ 455 h 3585"/>
                    <a:gd name="connsiteX2" fmla="*/ 3086 w 3581"/>
                    <a:gd name="connsiteY2" fmla="*/ 2988 h 3585"/>
                    <a:gd name="connsiteX3" fmla="*/ 552 w 3581"/>
                    <a:gd name="connsiteY3" fmla="*/ 3131 h 3585"/>
                    <a:gd name="connsiteX4" fmla="*/ 496 w 3581"/>
                    <a:gd name="connsiteY4" fmla="*/ 597 h 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 h="3585">
                      <a:moveTo>
                        <a:pt x="496" y="597"/>
                      </a:moveTo>
                      <a:cubicBezTo>
                        <a:pt x="1179" y="-143"/>
                        <a:pt x="2317" y="-200"/>
                        <a:pt x="3029" y="455"/>
                      </a:cubicBezTo>
                      <a:cubicBezTo>
                        <a:pt x="3741" y="1109"/>
                        <a:pt x="3769" y="2248"/>
                        <a:pt x="3086" y="2988"/>
                      </a:cubicBezTo>
                      <a:cubicBezTo>
                        <a:pt x="2403" y="3729"/>
                        <a:pt x="1264" y="3785"/>
                        <a:pt x="552" y="3131"/>
                      </a:cubicBezTo>
                      <a:cubicBezTo>
                        <a:pt x="-160" y="2476"/>
                        <a:pt x="-188" y="1337"/>
                        <a:pt x="496" y="597"/>
                      </a:cubicBezTo>
                      <a:close/>
                    </a:path>
                  </a:pathLst>
                </a:custGeom>
                <a:grpFill/>
                <a:ln w="2845"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E16FA23B-44D1-43DC-3559-EEE839393449}"/>
                    </a:ext>
                  </a:extLst>
                </p:cNvPr>
                <p:cNvSpPr/>
                <p:nvPr/>
              </p:nvSpPr>
              <p:spPr>
                <a:xfrm>
                  <a:off x="9615922" y="1893127"/>
                  <a:ext cx="2676" cy="2668"/>
                </a:xfrm>
                <a:custGeom>
                  <a:avLst/>
                  <a:gdLst>
                    <a:gd name="connsiteX0" fmla="*/ 384 w 2676"/>
                    <a:gd name="connsiteY0" fmla="*/ 409 h 2668"/>
                    <a:gd name="connsiteX1" fmla="*/ 2291 w 2676"/>
                    <a:gd name="connsiteY1" fmla="*/ 381 h 2668"/>
                    <a:gd name="connsiteX2" fmla="*/ 2291 w 2676"/>
                    <a:gd name="connsiteY2" fmla="*/ 2260 h 2668"/>
                    <a:gd name="connsiteX3" fmla="*/ 384 w 2676"/>
                    <a:gd name="connsiteY3" fmla="*/ 2288 h 2668"/>
                    <a:gd name="connsiteX4" fmla="*/ 384 w 2676"/>
                    <a:gd name="connsiteY4" fmla="*/ 409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 h="2668">
                      <a:moveTo>
                        <a:pt x="384" y="409"/>
                      </a:moveTo>
                      <a:cubicBezTo>
                        <a:pt x="925" y="-132"/>
                        <a:pt x="1751" y="-132"/>
                        <a:pt x="2291" y="381"/>
                      </a:cubicBezTo>
                      <a:cubicBezTo>
                        <a:pt x="2804" y="893"/>
                        <a:pt x="2804" y="1719"/>
                        <a:pt x="2291" y="2260"/>
                      </a:cubicBezTo>
                      <a:cubicBezTo>
                        <a:pt x="1751" y="2801"/>
                        <a:pt x="925" y="2801"/>
                        <a:pt x="384" y="2288"/>
                      </a:cubicBezTo>
                      <a:cubicBezTo>
                        <a:pt x="-128" y="1776"/>
                        <a:pt x="-128" y="950"/>
                        <a:pt x="384" y="409"/>
                      </a:cubicBezTo>
                      <a:close/>
                    </a:path>
                  </a:pathLst>
                </a:custGeom>
                <a:grpFill/>
                <a:ln w="2845" cap="flat">
                  <a:noFill/>
                  <a:prstDash val="solid"/>
                  <a:miter/>
                </a:ln>
              </p:spPr>
              <p:txBody>
                <a:bodyPr rtlCol="0" anchor="ctr"/>
                <a:lstStyle/>
                <a:p>
                  <a:endParaRPr lang="en-US"/>
                </a:p>
              </p:txBody>
            </p:sp>
          </p:grpSp>
          <p:grpSp>
            <p:nvGrpSpPr>
              <p:cNvPr id="11" name="Graphic 9">
                <a:extLst>
                  <a:ext uri="{FF2B5EF4-FFF2-40B4-BE49-F238E27FC236}">
                    <a16:creationId xmlns:a16="http://schemas.microsoft.com/office/drawing/2014/main" id="{E2D3F111-3885-2C80-2DD9-E671EFD1698F}"/>
                  </a:ext>
                </a:extLst>
              </p:cNvPr>
              <p:cNvGrpSpPr/>
              <p:nvPr/>
            </p:nvGrpSpPr>
            <p:grpSpPr>
              <a:xfrm>
                <a:off x="9565654" y="1936730"/>
                <a:ext cx="2616844" cy="557885"/>
                <a:chOff x="9565654" y="1936730"/>
                <a:chExt cx="2616844" cy="557885"/>
              </a:xfrm>
              <a:grpFill/>
            </p:grpSpPr>
            <p:sp>
              <p:nvSpPr>
                <p:cNvPr id="470" name="Freeform: Shape 469">
                  <a:extLst>
                    <a:ext uri="{FF2B5EF4-FFF2-40B4-BE49-F238E27FC236}">
                      <a16:creationId xmlns:a16="http://schemas.microsoft.com/office/drawing/2014/main" id="{653BA6DA-88A8-8AEE-2C54-E5941BF32650}"/>
                    </a:ext>
                  </a:extLst>
                </p:cNvPr>
                <p:cNvSpPr/>
                <p:nvPr/>
              </p:nvSpPr>
              <p:spPr>
                <a:xfrm>
                  <a:off x="12143625" y="1936730"/>
                  <a:ext cx="38873" cy="38779"/>
                </a:xfrm>
                <a:custGeom>
                  <a:avLst/>
                  <a:gdLst>
                    <a:gd name="connsiteX0" fmla="*/ 5672 w 38873"/>
                    <a:gd name="connsiteY0" fmla="*/ 32674 h 38779"/>
                    <a:gd name="connsiteX1" fmla="*/ 5558 w 38873"/>
                    <a:gd name="connsiteY1" fmla="*/ 5259 h 38779"/>
                    <a:gd name="connsiteX2" fmla="*/ 33031 w 38873"/>
                    <a:gd name="connsiteY2" fmla="*/ 5942 h 38779"/>
                    <a:gd name="connsiteX3" fmla="*/ 33144 w 38873"/>
                    <a:gd name="connsiteY3" fmla="*/ 33386 h 38779"/>
                    <a:gd name="connsiteX4" fmla="*/ 5644 w 38873"/>
                    <a:gd name="connsiteY4" fmla="*/ 32674 h 3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73" h="38779">
                      <a:moveTo>
                        <a:pt x="5672" y="32674"/>
                      </a:moveTo>
                      <a:cubicBezTo>
                        <a:pt x="-1843" y="24817"/>
                        <a:pt x="-1900" y="12547"/>
                        <a:pt x="5558" y="5259"/>
                      </a:cubicBezTo>
                      <a:cubicBezTo>
                        <a:pt x="13017" y="-2029"/>
                        <a:pt x="25372" y="-1687"/>
                        <a:pt x="33031" y="5942"/>
                      </a:cubicBezTo>
                      <a:cubicBezTo>
                        <a:pt x="40802" y="13657"/>
                        <a:pt x="40802" y="25898"/>
                        <a:pt x="33144" y="33386"/>
                      </a:cubicBezTo>
                      <a:cubicBezTo>
                        <a:pt x="25486" y="40844"/>
                        <a:pt x="13159" y="40531"/>
                        <a:pt x="5644" y="32674"/>
                      </a:cubicBezTo>
                      <a:close/>
                    </a:path>
                  </a:pathLst>
                </a:custGeom>
                <a:grpFill/>
                <a:ln w="2845"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2E0FF779-024C-7925-C74C-1488AE346462}"/>
                    </a:ext>
                  </a:extLst>
                </p:cNvPr>
                <p:cNvSpPr/>
                <p:nvPr/>
              </p:nvSpPr>
              <p:spPr>
                <a:xfrm>
                  <a:off x="12088992" y="1989100"/>
                  <a:ext cx="37815" cy="37947"/>
                </a:xfrm>
                <a:custGeom>
                  <a:avLst/>
                  <a:gdLst>
                    <a:gd name="connsiteX0" fmla="*/ 4963 w 37815"/>
                    <a:gd name="connsiteY0" fmla="*/ 31377 h 37947"/>
                    <a:gd name="connsiteX1" fmla="*/ 6044 w 37815"/>
                    <a:gd name="connsiteY1" fmla="*/ 4759 h 37947"/>
                    <a:gd name="connsiteX2" fmla="*/ 32634 w 37815"/>
                    <a:gd name="connsiteY2" fmla="*/ 6325 h 37947"/>
                    <a:gd name="connsiteX3" fmla="*/ 31837 w 37815"/>
                    <a:gd name="connsiteY3" fmla="*/ 33256 h 37947"/>
                    <a:gd name="connsiteX4" fmla="*/ 4963 w 37815"/>
                    <a:gd name="connsiteY4" fmla="*/ 31377 h 37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5" h="37947">
                      <a:moveTo>
                        <a:pt x="4963" y="31377"/>
                      </a:moveTo>
                      <a:cubicBezTo>
                        <a:pt x="-2069" y="23405"/>
                        <a:pt x="-1557" y="11534"/>
                        <a:pt x="6044" y="4759"/>
                      </a:cubicBezTo>
                      <a:cubicBezTo>
                        <a:pt x="13503" y="-2159"/>
                        <a:pt x="25403" y="-1447"/>
                        <a:pt x="32634" y="6325"/>
                      </a:cubicBezTo>
                      <a:cubicBezTo>
                        <a:pt x="39836" y="14125"/>
                        <a:pt x="39494" y="26167"/>
                        <a:pt x="31837" y="33256"/>
                      </a:cubicBezTo>
                      <a:cubicBezTo>
                        <a:pt x="24065" y="40202"/>
                        <a:pt x="11966" y="39319"/>
                        <a:pt x="4963" y="31377"/>
                      </a:cubicBezTo>
                      <a:close/>
                    </a:path>
                  </a:pathLst>
                </a:custGeom>
                <a:grpFill/>
                <a:ln w="2845"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D53442D4-D15F-6847-7ED9-5BC5B8B1D1ED}"/>
                    </a:ext>
                  </a:extLst>
                </p:cNvPr>
                <p:cNvSpPr/>
                <p:nvPr/>
              </p:nvSpPr>
              <p:spPr>
                <a:xfrm>
                  <a:off x="12032289" y="2039223"/>
                  <a:ext cx="36830" cy="37083"/>
                </a:xfrm>
                <a:custGeom>
                  <a:avLst/>
                  <a:gdLst>
                    <a:gd name="connsiteX0" fmla="*/ 4388 w 36830"/>
                    <a:gd name="connsiteY0" fmla="*/ 30161 h 37083"/>
                    <a:gd name="connsiteX1" fmla="*/ 6352 w 36830"/>
                    <a:gd name="connsiteY1" fmla="*/ 4085 h 37083"/>
                    <a:gd name="connsiteX2" fmla="*/ 32315 w 36830"/>
                    <a:gd name="connsiteY2" fmla="*/ 6818 h 37083"/>
                    <a:gd name="connsiteX3" fmla="*/ 30351 w 36830"/>
                    <a:gd name="connsiteY3" fmla="*/ 32894 h 37083"/>
                    <a:gd name="connsiteX4" fmla="*/ 4388 w 36830"/>
                    <a:gd name="connsiteY4" fmla="*/ 30161 h 3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30" h="37083">
                      <a:moveTo>
                        <a:pt x="4388" y="30161"/>
                      </a:moveTo>
                      <a:cubicBezTo>
                        <a:pt x="-2160" y="22134"/>
                        <a:pt x="-1277" y="10461"/>
                        <a:pt x="6352" y="4085"/>
                      </a:cubicBezTo>
                      <a:cubicBezTo>
                        <a:pt x="13982" y="-2292"/>
                        <a:pt x="25597" y="-1068"/>
                        <a:pt x="32315" y="6818"/>
                      </a:cubicBezTo>
                      <a:cubicBezTo>
                        <a:pt x="39034" y="14703"/>
                        <a:pt x="38152" y="26375"/>
                        <a:pt x="30351" y="32894"/>
                      </a:cubicBezTo>
                      <a:cubicBezTo>
                        <a:pt x="22551" y="39414"/>
                        <a:pt x="10936" y="38189"/>
                        <a:pt x="4388" y="30161"/>
                      </a:cubicBezTo>
                      <a:close/>
                    </a:path>
                  </a:pathLst>
                </a:custGeom>
                <a:grpFill/>
                <a:ln w="2845"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13F7C03C-04F6-AF90-7831-2DF815F75804}"/>
                    </a:ext>
                  </a:extLst>
                </p:cNvPr>
                <p:cNvSpPr/>
                <p:nvPr/>
              </p:nvSpPr>
              <p:spPr>
                <a:xfrm>
                  <a:off x="11973555" y="2087075"/>
                  <a:ext cx="35910" cy="36039"/>
                </a:xfrm>
                <a:custGeom>
                  <a:avLst/>
                  <a:gdLst>
                    <a:gd name="connsiteX0" fmla="*/ 3766 w 35910"/>
                    <a:gd name="connsiteY0" fmla="*/ 28656 h 36039"/>
                    <a:gd name="connsiteX1" fmla="*/ 6811 w 35910"/>
                    <a:gd name="connsiteY1" fmla="*/ 3490 h 36039"/>
                    <a:gd name="connsiteX2" fmla="*/ 31949 w 35910"/>
                    <a:gd name="connsiteY2" fmla="*/ 7134 h 36039"/>
                    <a:gd name="connsiteX3" fmla="*/ 29017 w 35910"/>
                    <a:gd name="connsiteY3" fmla="*/ 32471 h 36039"/>
                    <a:gd name="connsiteX4" fmla="*/ 3766 w 35910"/>
                    <a:gd name="connsiteY4" fmla="*/ 28656 h 3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0" h="36039">
                      <a:moveTo>
                        <a:pt x="3766" y="28656"/>
                      </a:moveTo>
                      <a:cubicBezTo>
                        <a:pt x="-2270" y="20571"/>
                        <a:pt x="-903" y="9298"/>
                        <a:pt x="6811" y="3490"/>
                      </a:cubicBezTo>
                      <a:cubicBezTo>
                        <a:pt x="14583" y="-2260"/>
                        <a:pt x="25715" y="-808"/>
                        <a:pt x="31949" y="7134"/>
                      </a:cubicBezTo>
                      <a:cubicBezTo>
                        <a:pt x="38155" y="15048"/>
                        <a:pt x="36988" y="26578"/>
                        <a:pt x="29017" y="32471"/>
                      </a:cubicBezTo>
                      <a:cubicBezTo>
                        <a:pt x="21102" y="38449"/>
                        <a:pt x="9801" y="36741"/>
                        <a:pt x="3766" y="28656"/>
                      </a:cubicBezTo>
                      <a:close/>
                    </a:path>
                  </a:pathLst>
                </a:custGeom>
                <a:grpFill/>
                <a:ln w="2845"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325A2F02-D661-6270-89B3-6F8B682F0DDD}"/>
                    </a:ext>
                  </a:extLst>
                </p:cNvPr>
                <p:cNvSpPr/>
                <p:nvPr/>
              </p:nvSpPr>
              <p:spPr>
                <a:xfrm>
                  <a:off x="11913007" y="2132280"/>
                  <a:ext cx="34796" cy="35309"/>
                </a:xfrm>
                <a:custGeom>
                  <a:avLst/>
                  <a:gdLst>
                    <a:gd name="connsiteX0" fmla="*/ 3220 w 34796"/>
                    <a:gd name="connsiteY0" fmla="*/ 27491 h 35309"/>
                    <a:gd name="connsiteX1" fmla="*/ 232 w 34796"/>
                    <a:gd name="connsiteY1" fmla="*/ 14310 h 35309"/>
                    <a:gd name="connsiteX2" fmla="*/ 2537 w 34796"/>
                    <a:gd name="connsiteY2" fmla="*/ 8104 h 35309"/>
                    <a:gd name="connsiteX3" fmla="*/ 7149 w 34796"/>
                    <a:gd name="connsiteY3" fmla="*/ 3094 h 35309"/>
                    <a:gd name="connsiteX4" fmla="*/ 31404 w 34796"/>
                    <a:gd name="connsiteY4" fmla="*/ 7592 h 35309"/>
                    <a:gd name="connsiteX5" fmla="*/ 27589 w 34796"/>
                    <a:gd name="connsiteY5" fmla="*/ 32188 h 35309"/>
                    <a:gd name="connsiteX6" fmla="*/ 21269 w 34796"/>
                    <a:gd name="connsiteY6" fmla="*/ 34978 h 35309"/>
                    <a:gd name="connsiteX7" fmla="*/ 14523 w 34796"/>
                    <a:gd name="connsiteY7" fmla="*/ 34978 h 35309"/>
                    <a:gd name="connsiteX8" fmla="*/ 3192 w 34796"/>
                    <a:gd name="connsiteY8" fmla="*/ 27491 h 3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96" h="35309">
                      <a:moveTo>
                        <a:pt x="3220" y="27491"/>
                      </a:moveTo>
                      <a:cubicBezTo>
                        <a:pt x="430" y="23449"/>
                        <a:pt x="-480" y="18694"/>
                        <a:pt x="232" y="14310"/>
                      </a:cubicBezTo>
                      <a:cubicBezTo>
                        <a:pt x="601" y="12118"/>
                        <a:pt x="1398" y="10040"/>
                        <a:pt x="2537" y="8104"/>
                      </a:cubicBezTo>
                      <a:cubicBezTo>
                        <a:pt x="3676" y="6168"/>
                        <a:pt x="5242" y="4460"/>
                        <a:pt x="7149" y="3094"/>
                      </a:cubicBezTo>
                      <a:cubicBezTo>
                        <a:pt x="14807" y="-2401"/>
                        <a:pt x="25682" y="-379"/>
                        <a:pt x="31404" y="7592"/>
                      </a:cubicBezTo>
                      <a:cubicBezTo>
                        <a:pt x="37126" y="15563"/>
                        <a:pt x="35446" y="26580"/>
                        <a:pt x="27589" y="32188"/>
                      </a:cubicBezTo>
                      <a:cubicBezTo>
                        <a:pt x="25625" y="33583"/>
                        <a:pt x="23490" y="34523"/>
                        <a:pt x="21269" y="34978"/>
                      </a:cubicBezTo>
                      <a:cubicBezTo>
                        <a:pt x="19049" y="35434"/>
                        <a:pt x="16743" y="35405"/>
                        <a:pt x="14523" y="34978"/>
                      </a:cubicBezTo>
                      <a:cubicBezTo>
                        <a:pt x="10081" y="34096"/>
                        <a:pt x="5954" y="31534"/>
                        <a:pt x="3192" y="27491"/>
                      </a:cubicBezTo>
                      <a:close/>
                    </a:path>
                  </a:pathLst>
                </a:custGeom>
                <a:grpFill/>
                <a:ln w="2845"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0ED210DB-0BFC-841E-6741-0D58EC206503}"/>
                    </a:ext>
                  </a:extLst>
                </p:cNvPr>
                <p:cNvSpPr/>
                <p:nvPr/>
              </p:nvSpPr>
              <p:spPr>
                <a:xfrm>
                  <a:off x="11850621" y="2175031"/>
                  <a:ext cx="33899" cy="34295"/>
                </a:xfrm>
                <a:custGeom>
                  <a:avLst/>
                  <a:gdLst>
                    <a:gd name="connsiteX0" fmla="*/ 2749 w 33899"/>
                    <a:gd name="connsiteY0" fmla="*/ 26190 h 34295"/>
                    <a:gd name="connsiteX1" fmla="*/ 7532 w 33899"/>
                    <a:gd name="connsiteY1" fmla="*/ 2562 h 34295"/>
                    <a:gd name="connsiteX2" fmla="*/ 31018 w 33899"/>
                    <a:gd name="connsiteY2" fmla="*/ 8028 h 34295"/>
                    <a:gd name="connsiteX3" fmla="*/ 26235 w 33899"/>
                    <a:gd name="connsiteY3" fmla="*/ 31656 h 34295"/>
                    <a:gd name="connsiteX4" fmla="*/ 2749 w 33899"/>
                    <a:gd name="connsiteY4" fmla="*/ 26190 h 34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9" h="34295">
                      <a:moveTo>
                        <a:pt x="2749" y="26190"/>
                      </a:moveTo>
                      <a:cubicBezTo>
                        <a:pt x="-2318" y="18105"/>
                        <a:pt x="-183" y="7515"/>
                        <a:pt x="7532" y="2562"/>
                      </a:cubicBezTo>
                      <a:cubicBezTo>
                        <a:pt x="15246" y="-2392"/>
                        <a:pt x="25751" y="56"/>
                        <a:pt x="31018" y="8028"/>
                      </a:cubicBezTo>
                      <a:cubicBezTo>
                        <a:pt x="36285" y="15999"/>
                        <a:pt x="34121" y="26589"/>
                        <a:pt x="26235" y="31656"/>
                      </a:cubicBezTo>
                      <a:cubicBezTo>
                        <a:pt x="18350" y="36723"/>
                        <a:pt x="7817" y="34275"/>
                        <a:pt x="2749" y="26190"/>
                      </a:cubicBezTo>
                      <a:close/>
                    </a:path>
                  </a:pathLst>
                </a:custGeom>
                <a:grpFill/>
                <a:ln w="2845"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2539F1EB-0108-EB9C-9F1C-CCCE8E57328A}"/>
                    </a:ext>
                  </a:extLst>
                </p:cNvPr>
                <p:cNvSpPr/>
                <p:nvPr/>
              </p:nvSpPr>
              <p:spPr>
                <a:xfrm>
                  <a:off x="11786502" y="2215246"/>
                  <a:ext cx="32939" cy="33276"/>
                </a:xfrm>
                <a:custGeom>
                  <a:avLst/>
                  <a:gdLst>
                    <a:gd name="connsiteX0" fmla="*/ 2302 w 32939"/>
                    <a:gd name="connsiteY0" fmla="*/ 24749 h 33276"/>
                    <a:gd name="connsiteX1" fmla="*/ 7968 w 32939"/>
                    <a:gd name="connsiteY1" fmla="*/ 2116 h 33276"/>
                    <a:gd name="connsiteX2" fmla="*/ 14088 w 32939"/>
                    <a:gd name="connsiteY2" fmla="*/ 124 h 33276"/>
                    <a:gd name="connsiteX3" fmla="*/ 20322 w 32939"/>
                    <a:gd name="connsiteY3" fmla="*/ 551 h 33276"/>
                    <a:gd name="connsiteX4" fmla="*/ 30486 w 32939"/>
                    <a:gd name="connsiteY4" fmla="*/ 8294 h 33276"/>
                    <a:gd name="connsiteX5" fmla="*/ 32478 w 32939"/>
                    <a:gd name="connsiteY5" fmla="*/ 20991 h 33276"/>
                    <a:gd name="connsiteX6" fmla="*/ 29860 w 32939"/>
                    <a:gd name="connsiteY6" fmla="*/ 26798 h 33276"/>
                    <a:gd name="connsiteX7" fmla="*/ 24963 w 32939"/>
                    <a:gd name="connsiteY7" fmla="*/ 31126 h 33276"/>
                    <a:gd name="connsiteX8" fmla="*/ 2302 w 32939"/>
                    <a:gd name="connsiteY8" fmla="*/ 24749 h 3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9" h="33276">
                      <a:moveTo>
                        <a:pt x="2302" y="24749"/>
                      </a:moveTo>
                      <a:cubicBezTo>
                        <a:pt x="-2310" y="16692"/>
                        <a:pt x="224" y="6557"/>
                        <a:pt x="7968" y="2116"/>
                      </a:cubicBezTo>
                      <a:cubicBezTo>
                        <a:pt x="9903" y="1006"/>
                        <a:pt x="11981" y="351"/>
                        <a:pt x="14088" y="124"/>
                      </a:cubicBezTo>
                      <a:cubicBezTo>
                        <a:pt x="16166" y="-133"/>
                        <a:pt x="18301" y="10"/>
                        <a:pt x="20322" y="551"/>
                      </a:cubicBezTo>
                      <a:cubicBezTo>
                        <a:pt x="24393" y="1632"/>
                        <a:pt x="28094" y="4308"/>
                        <a:pt x="30486" y="8294"/>
                      </a:cubicBezTo>
                      <a:cubicBezTo>
                        <a:pt x="32877" y="12280"/>
                        <a:pt x="33475" y="16834"/>
                        <a:pt x="32478" y="20991"/>
                      </a:cubicBezTo>
                      <a:cubicBezTo>
                        <a:pt x="31995" y="23069"/>
                        <a:pt x="31112" y="25062"/>
                        <a:pt x="29860" y="26798"/>
                      </a:cubicBezTo>
                      <a:cubicBezTo>
                        <a:pt x="28579" y="28506"/>
                        <a:pt x="26956" y="29987"/>
                        <a:pt x="24963" y="31126"/>
                      </a:cubicBezTo>
                      <a:cubicBezTo>
                        <a:pt x="17049" y="35652"/>
                        <a:pt x="6914" y="32805"/>
                        <a:pt x="2302" y="24749"/>
                      </a:cubicBezTo>
                      <a:close/>
                    </a:path>
                  </a:pathLst>
                </a:custGeom>
                <a:grpFill/>
                <a:ln w="2845"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3896AB7C-07F4-D623-D9E9-06C4F30D1962}"/>
                    </a:ext>
                  </a:extLst>
                </p:cNvPr>
                <p:cNvSpPr/>
                <p:nvPr/>
              </p:nvSpPr>
              <p:spPr>
                <a:xfrm>
                  <a:off x="11720863" y="2252566"/>
                  <a:ext cx="31881" cy="32548"/>
                </a:xfrm>
                <a:custGeom>
                  <a:avLst/>
                  <a:gdLst>
                    <a:gd name="connsiteX0" fmla="*/ 1895 w 31881"/>
                    <a:gd name="connsiteY0" fmla="*/ 23641 h 32548"/>
                    <a:gd name="connsiteX1" fmla="*/ 8243 w 31881"/>
                    <a:gd name="connsiteY1" fmla="*/ 1834 h 32548"/>
                    <a:gd name="connsiteX2" fmla="*/ 29851 w 31881"/>
                    <a:gd name="connsiteY2" fmla="*/ 8695 h 32548"/>
                    <a:gd name="connsiteX3" fmla="*/ 23588 w 31881"/>
                    <a:gd name="connsiteY3" fmla="*/ 30673 h 32548"/>
                    <a:gd name="connsiteX4" fmla="*/ 1895 w 31881"/>
                    <a:gd name="connsiteY4" fmla="*/ 23641 h 3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1" h="32548">
                      <a:moveTo>
                        <a:pt x="1895" y="23641"/>
                      </a:moveTo>
                      <a:cubicBezTo>
                        <a:pt x="-2262" y="15613"/>
                        <a:pt x="671" y="6019"/>
                        <a:pt x="8243" y="1834"/>
                      </a:cubicBezTo>
                      <a:cubicBezTo>
                        <a:pt x="15873" y="-2294"/>
                        <a:pt x="25552" y="781"/>
                        <a:pt x="29851" y="8695"/>
                      </a:cubicBezTo>
                      <a:cubicBezTo>
                        <a:pt x="34178" y="16609"/>
                        <a:pt x="31360" y="26459"/>
                        <a:pt x="23588" y="30673"/>
                      </a:cubicBezTo>
                      <a:cubicBezTo>
                        <a:pt x="15844" y="34943"/>
                        <a:pt x="6051" y="31640"/>
                        <a:pt x="1895" y="23641"/>
                      </a:cubicBezTo>
                      <a:close/>
                    </a:path>
                  </a:pathLst>
                </a:custGeom>
                <a:grpFill/>
                <a:ln w="2845"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8D770B59-607D-0A2D-5E13-E1FBD212AD44}"/>
                    </a:ext>
                  </a:extLst>
                </p:cNvPr>
                <p:cNvSpPr/>
                <p:nvPr/>
              </p:nvSpPr>
              <p:spPr>
                <a:xfrm>
                  <a:off x="11653705" y="2287193"/>
                  <a:ext cx="30964" cy="31557"/>
                </a:xfrm>
                <a:custGeom>
                  <a:avLst/>
                  <a:gdLst>
                    <a:gd name="connsiteX0" fmla="*/ 1554 w 30964"/>
                    <a:gd name="connsiteY0" fmla="*/ 22407 h 31557"/>
                    <a:gd name="connsiteX1" fmla="*/ 8586 w 30964"/>
                    <a:gd name="connsiteY1" fmla="*/ 1454 h 31557"/>
                    <a:gd name="connsiteX2" fmla="*/ 29311 w 30964"/>
                    <a:gd name="connsiteY2" fmla="*/ 9112 h 31557"/>
                    <a:gd name="connsiteX3" fmla="*/ 22279 w 30964"/>
                    <a:gd name="connsiteY3" fmla="*/ 30065 h 31557"/>
                    <a:gd name="connsiteX4" fmla="*/ 1554 w 30964"/>
                    <a:gd name="connsiteY4" fmla="*/ 22407 h 31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64" h="31557">
                      <a:moveTo>
                        <a:pt x="1554" y="22407"/>
                      </a:moveTo>
                      <a:cubicBezTo>
                        <a:pt x="-2147" y="14464"/>
                        <a:pt x="985" y="5098"/>
                        <a:pt x="8586" y="1454"/>
                      </a:cubicBezTo>
                      <a:cubicBezTo>
                        <a:pt x="16187" y="-2190"/>
                        <a:pt x="25468" y="1255"/>
                        <a:pt x="29311" y="9112"/>
                      </a:cubicBezTo>
                      <a:cubicBezTo>
                        <a:pt x="33183" y="16969"/>
                        <a:pt x="30022" y="26335"/>
                        <a:pt x="22279" y="30065"/>
                      </a:cubicBezTo>
                      <a:cubicBezTo>
                        <a:pt x="14536" y="33766"/>
                        <a:pt x="5255" y="30349"/>
                        <a:pt x="1554" y="22407"/>
                      </a:cubicBezTo>
                      <a:close/>
                    </a:path>
                  </a:pathLst>
                </a:custGeom>
                <a:grpFill/>
                <a:ln w="2845"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53878416-93CC-BE7E-23B1-A6CEA8A487BF}"/>
                    </a:ext>
                  </a:extLst>
                </p:cNvPr>
                <p:cNvSpPr/>
                <p:nvPr/>
              </p:nvSpPr>
              <p:spPr>
                <a:xfrm>
                  <a:off x="11585185" y="2319089"/>
                  <a:ext cx="30020" cy="30525"/>
                </a:xfrm>
                <a:custGeom>
                  <a:avLst/>
                  <a:gdLst>
                    <a:gd name="connsiteX0" fmla="*/ 1238 w 30020"/>
                    <a:gd name="connsiteY0" fmla="*/ 21029 h 30525"/>
                    <a:gd name="connsiteX1" fmla="*/ 8924 w 30020"/>
                    <a:gd name="connsiteY1" fmla="*/ 1130 h 30525"/>
                    <a:gd name="connsiteX2" fmla="*/ 28681 w 30020"/>
                    <a:gd name="connsiteY2" fmla="*/ 9300 h 30525"/>
                    <a:gd name="connsiteX3" fmla="*/ 21080 w 30020"/>
                    <a:gd name="connsiteY3" fmla="*/ 29370 h 30525"/>
                    <a:gd name="connsiteX4" fmla="*/ 1238 w 30020"/>
                    <a:gd name="connsiteY4" fmla="*/ 21029 h 3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0" h="30525">
                      <a:moveTo>
                        <a:pt x="1238" y="21029"/>
                      </a:moveTo>
                      <a:cubicBezTo>
                        <a:pt x="-2036" y="13200"/>
                        <a:pt x="1409" y="4290"/>
                        <a:pt x="8924" y="1130"/>
                      </a:cubicBezTo>
                      <a:cubicBezTo>
                        <a:pt x="16468" y="-1973"/>
                        <a:pt x="25237" y="1500"/>
                        <a:pt x="28681" y="9300"/>
                      </a:cubicBezTo>
                      <a:cubicBezTo>
                        <a:pt x="32098" y="17043"/>
                        <a:pt x="28767" y="26210"/>
                        <a:pt x="21080" y="29370"/>
                      </a:cubicBezTo>
                      <a:cubicBezTo>
                        <a:pt x="13394" y="32587"/>
                        <a:pt x="4540" y="28858"/>
                        <a:pt x="1238" y="21029"/>
                      </a:cubicBezTo>
                      <a:close/>
                    </a:path>
                  </a:pathLst>
                </a:custGeom>
                <a:grpFill/>
                <a:ln w="2845"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3F6C63F5-EA6D-BA41-01FD-96D13D4CC4FD}"/>
                    </a:ext>
                  </a:extLst>
                </p:cNvPr>
                <p:cNvSpPr/>
                <p:nvPr/>
              </p:nvSpPr>
              <p:spPr>
                <a:xfrm>
                  <a:off x="11515451" y="2347964"/>
                  <a:ext cx="29012" cy="29780"/>
                </a:xfrm>
                <a:custGeom>
                  <a:avLst/>
                  <a:gdLst>
                    <a:gd name="connsiteX0" fmla="*/ 968 w 29012"/>
                    <a:gd name="connsiteY0" fmla="*/ 19967 h 29780"/>
                    <a:gd name="connsiteX1" fmla="*/ 9196 w 29012"/>
                    <a:gd name="connsiteY1" fmla="*/ 950 h 29780"/>
                    <a:gd name="connsiteX2" fmla="*/ 27956 w 29012"/>
                    <a:gd name="connsiteY2" fmla="*/ 9604 h 29780"/>
                    <a:gd name="connsiteX3" fmla="*/ 19815 w 29012"/>
                    <a:gd name="connsiteY3" fmla="*/ 28792 h 29780"/>
                    <a:gd name="connsiteX4" fmla="*/ 968 w 29012"/>
                    <a:gd name="connsiteY4" fmla="*/ 19967 h 2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12" h="29780">
                      <a:moveTo>
                        <a:pt x="968" y="19967"/>
                      </a:moveTo>
                      <a:cubicBezTo>
                        <a:pt x="-1907" y="12223"/>
                        <a:pt x="1851" y="3911"/>
                        <a:pt x="9196" y="950"/>
                      </a:cubicBezTo>
                      <a:cubicBezTo>
                        <a:pt x="16569" y="-1925"/>
                        <a:pt x="24968" y="1946"/>
                        <a:pt x="27956" y="9604"/>
                      </a:cubicBezTo>
                      <a:cubicBezTo>
                        <a:pt x="30974" y="17262"/>
                        <a:pt x="27301" y="25860"/>
                        <a:pt x="19815" y="28792"/>
                      </a:cubicBezTo>
                      <a:cubicBezTo>
                        <a:pt x="12327" y="31809"/>
                        <a:pt x="3815" y="27653"/>
                        <a:pt x="968" y="19967"/>
                      </a:cubicBezTo>
                      <a:close/>
                    </a:path>
                  </a:pathLst>
                </a:custGeom>
                <a:grpFill/>
                <a:ln w="2845"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21D39173-7551-09CC-3A87-5F210A89FC93}"/>
                    </a:ext>
                  </a:extLst>
                </p:cNvPr>
                <p:cNvSpPr/>
                <p:nvPr/>
              </p:nvSpPr>
              <p:spPr>
                <a:xfrm>
                  <a:off x="11444600" y="2373972"/>
                  <a:ext cx="28082" cy="28725"/>
                </a:xfrm>
                <a:custGeom>
                  <a:avLst/>
                  <a:gdLst>
                    <a:gd name="connsiteX0" fmla="*/ 734 w 28082"/>
                    <a:gd name="connsiteY0" fmla="*/ 18812 h 28725"/>
                    <a:gd name="connsiteX1" fmla="*/ 9417 w 28082"/>
                    <a:gd name="connsiteY1" fmla="*/ 706 h 28725"/>
                    <a:gd name="connsiteX2" fmla="*/ 27267 w 28082"/>
                    <a:gd name="connsiteY2" fmla="*/ 9901 h 28725"/>
                    <a:gd name="connsiteX3" fmla="*/ 18584 w 28082"/>
                    <a:gd name="connsiteY3" fmla="*/ 28007 h 28725"/>
                    <a:gd name="connsiteX4" fmla="*/ 734 w 28082"/>
                    <a:gd name="connsiteY4" fmla="*/ 18812 h 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82" h="28725">
                      <a:moveTo>
                        <a:pt x="734" y="18812"/>
                      </a:moveTo>
                      <a:cubicBezTo>
                        <a:pt x="-1714" y="11239"/>
                        <a:pt x="2157" y="3125"/>
                        <a:pt x="9417" y="706"/>
                      </a:cubicBezTo>
                      <a:cubicBezTo>
                        <a:pt x="16677" y="-1743"/>
                        <a:pt x="24648" y="2385"/>
                        <a:pt x="27267" y="9901"/>
                      </a:cubicBezTo>
                      <a:cubicBezTo>
                        <a:pt x="29886" y="17417"/>
                        <a:pt x="25986" y="25530"/>
                        <a:pt x="18584" y="28007"/>
                      </a:cubicBezTo>
                      <a:cubicBezTo>
                        <a:pt x="11182" y="30483"/>
                        <a:pt x="3211" y="26356"/>
                        <a:pt x="734" y="18812"/>
                      </a:cubicBezTo>
                      <a:close/>
                    </a:path>
                  </a:pathLst>
                </a:custGeom>
                <a:grpFill/>
                <a:ln w="2845"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4129E1B0-20CE-AAE6-982C-051B3564BA97}"/>
                    </a:ext>
                  </a:extLst>
                </p:cNvPr>
                <p:cNvSpPr/>
                <p:nvPr/>
              </p:nvSpPr>
              <p:spPr>
                <a:xfrm>
                  <a:off x="11372712" y="2397078"/>
                  <a:ext cx="27127" cy="27757"/>
                </a:xfrm>
                <a:custGeom>
                  <a:avLst/>
                  <a:gdLst>
                    <a:gd name="connsiteX0" fmla="*/ 540 w 27127"/>
                    <a:gd name="connsiteY0" fmla="*/ 17541 h 27757"/>
                    <a:gd name="connsiteX1" fmla="*/ 9679 w 27127"/>
                    <a:gd name="connsiteY1" fmla="*/ 488 h 27757"/>
                    <a:gd name="connsiteX2" fmla="*/ 19956 w 27127"/>
                    <a:gd name="connsiteY2" fmla="*/ 1826 h 27757"/>
                    <a:gd name="connsiteX3" fmla="*/ 26532 w 27127"/>
                    <a:gd name="connsiteY3" fmla="*/ 10110 h 27757"/>
                    <a:gd name="connsiteX4" fmla="*/ 25536 w 27127"/>
                    <a:gd name="connsiteY4" fmla="*/ 20701 h 27757"/>
                    <a:gd name="connsiteX5" fmla="*/ 17423 w 27127"/>
                    <a:gd name="connsiteY5" fmla="*/ 27248 h 27757"/>
                    <a:gd name="connsiteX6" fmla="*/ 540 w 27127"/>
                    <a:gd name="connsiteY6" fmla="*/ 17541 h 2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27" h="27757">
                      <a:moveTo>
                        <a:pt x="540" y="17541"/>
                      </a:moveTo>
                      <a:cubicBezTo>
                        <a:pt x="-1538" y="10139"/>
                        <a:pt x="2562" y="2509"/>
                        <a:pt x="9679" y="488"/>
                      </a:cubicBezTo>
                      <a:cubicBezTo>
                        <a:pt x="13238" y="-508"/>
                        <a:pt x="16910" y="61"/>
                        <a:pt x="19956" y="1826"/>
                      </a:cubicBezTo>
                      <a:cubicBezTo>
                        <a:pt x="23002" y="3563"/>
                        <a:pt x="25422" y="6438"/>
                        <a:pt x="26532" y="10110"/>
                      </a:cubicBezTo>
                      <a:cubicBezTo>
                        <a:pt x="27614" y="13783"/>
                        <a:pt x="27187" y="17598"/>
                        <a:pt x="25536" y="20701"/>
                      </a:cubicBezTo>
                      <a:cubicBezTo>
                        <a:pt x="23885" y="23775"/>
                        <a:pt x="21038" y="26223"/>
                        <a:pt x="17423" y="27248"/>
                      </a:cubicBezTo>
                      <a:cubicBezTo>
                        <a:pt x="10163" y="29298"/>
                        <a:pt x="2618" y="24971"/>
                        <a:pt x="540" y="17541"/>
                      </a:cubicBezTo>
                      <a:close/>
                    </a:path>
                  </a:pathLst>
                </a:custGeom>
                <a:grpFill/>
                <a:ln w="2845"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75A5449D-C37E-382C-BDBA-02C2D053E6F9}"/>
                    </a:ext>
                  </a:extLst>
                </p:cNvPr>
                <p:cNvSpPr/>
                <p:nvPr/>
              </p:nvSpPr>
              <p:spPr>
                <a:xfrm>
                  <a:off x="11300024" y="2417161"/>
                  <a:ext cx="26168" cy="26921"/>
                </a:xfrm>
                <a:custGeom>
                  <a:avLst/>
                  <a:gdLst>
                    <a:gd name="connsiteX0" fmla="*/ 379 w 26168"/>
                    <a:gd name="connsiteY0" fmla="*/ 16446 h 26921"/>
                    <a:gd name="connsiteX1" fmla="*/ 1888 w 26168"/>
                    <a:gd name="connsiteY1" fmla="*/ 6340 h 26921"/>
                    <a:gd name="connsiteX2" fmla="*/ 9887 w 26168"/>
                    <a:gd name="connsiteY2" fmla="*/ 390 h 26921"/>
                    <a:gd name="connsiteX3" fmla="*/ 25744 w 26168"/>
                    <a:gd name="connsiteY3" fmla="*/ 10212 h 26921"/>
                    <a:gd name="connsiteX4" fmla="*/ 16321 w 26168"/>
                    <a:gd name="connsiteY4" fmla="*/ 26524 h 26921"/>
                    <a:gd name="connsiteX5" fmla="*/ 6357 w 26168"/>
                    <a:gd name="connsiteY5" fmla="*/ 24873 h 26921"/>
                    <a:gd name="connsiteX6" fmla="*/ 408 w 26168"/>
                    <a:gd name="connsiteY6" fmla="*/ 16503 h 2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68" h="26921">
                      <a:moveTo>
                        <a:pt x="379" y="16446"/>
                      </a:moveTo>
                      <a:cubicBezTo>
                        <a:pt x="-475" y="12831"/>
                        <a:pt x="151" y="9244"/>
                        <a:pt x="1888" y="6340"/>
                      </a:cubicBezTo>
                      <a:cubicBezTo>
                        <a:pt x="3596" y="3437"/>
                        <a:pt x="6414" y="1301"/>
                        <a:pt x="9887" y="390"/>
                      </a:cubicBezTo>
                      <a:cubicBezTo>
                        <a:pt x="16805" y="-1375"/>
                        <a:pt x="23894" y="3009"/>
                        <a:pt x="25744" y="10212"/>
                      </a:cubicBezTo>
                      <a:cubicBezTo>
                        <a:pt x="27566" y="17414"/>
                        <a:pt x="23352" y="24702"/>
                        <a:pt x="16321" y="26524"/>
                      </a:cubicBezTo>
                      <a:cubicBezTo>
                        <a:pt x="12819" y="27464"/>
                        <a:pt x="9232" y="26667"/>
                        <a:pt x="6357" y="24873"/>
                      </a:cubicBezTo>
                      <a:cubicBezTo>
                        <a:pt x="3482" y="23051"/>
                        <a:pt x="1262" y="20090"/>
                        <a:pt x="408" y="16503"/>
                      </a:cubicBezTo>
                      <a:close/>
                    </a:path>
                  </a:pathLst>
                </a:custGeom>
                <a:grpFill/>
                <a:ln w="2845"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8A867566-242D-000A-6F4E-D1978F6F7B3E}"/>
                    </a:ext>
                  </a:extLst>
                </p:cNvPr>
                <p:cNvSpPr/>
                <p:nvPr/>
              </p:nvSpPr>
              <p:spPr>
                <a:xfrm>
                  <a:off x="11226561" y="2434125"/>
                  <a:ext cx="25184" cy="25933"/>
                </a:xfrm>
                <a:custGeom>
                  <a:avLst/>
                  <a:gdLst>
                    <a:gd name="connsiteX0" fmla="*/ 251 w 25184"/>
                    <a:gd name="connsiteY0" fmla="*/ 15510 h 25933"/>
                    <a:gd name="connsiteX1" fmla="*/ 10015 w 25184"/>
                    <a:gd name="connsiteY1" fmla="*/ 251 h 25933"/>
                    <a:gd name="connsiteX2" fmla="*/ 24905 w 25184"/>
                    <a:gd name="connsiteY2" fmla="*/ 10414 h 25933"/>
                    <a:gd name="connsiteX3" fmla="*/ 15139 w 25184"/>
                    <a:gd name="connsiteY3" fmla="*/ 25673 h 25933"/>
                    <a:gd name="connsiteX4" fmla="*/ 251 w 25184"/>
                    <a:gd name="connsiteY4" fmla="*/ 15510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4" h="25933">
                      <a:moveTo>
                        <a:pt x="251" y="15510"/>
                      </a:moveTo>
                      <a:cubicBezTo>
                        <a:pt x="-1116" y="8479"/>
                        <a:pt x="3240" y="1646"/>
                        <a:pt x="10015" y="251"/>
                      </a:cubicBezTo>
                      <a:cubicBezTo>
                        <a:pt x="16762" y="-1144"/>
                        <a:pt x="23453" y="3411"/>
                        <a:pt x="24905" y="10414"/>
                      </a:cubicBezTo>
                      <a:cubicBezTo>
                        <a:pt x="26356" y="17418"/>
                        <a:pt x="22029" y="24250"/>
                        <a:pt x="15139" y="25673"/>
                      </a:cubicBezTo>
                      <a:cubicBezTo>
                        <a:pt x="8279" y="27097"/>
                        <a:pt x="1617" y="22542"/>
                        <a:pt x="251" y="15510"/>
                      </a:cubicBezTo>
                      <a:close/>
                    </a:path>
                  </a:pathLst>
                </a:custGeom>
                <a:grpFill/>
                <a:ln w="2845"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D34AEEBD-C5F8-CA98-6856-5B0686081AFD}"/>
                    </a:ext>
                  </a:extLst>
                </p:cNvPr>
                <p:cNvSpPr/>
                <p:nvPr/>
              </p:nvSpPr>
              <p:spPr>
                <a:xfrm>
                  <a:off x="11152449" y="2448156"/>
                  <a:ext cx="24265" cy="24942"/>
                </a:xfrm>
                <a:custGeom>
                  <a:avLst/>
                  <a:gdLst>
                    <a:gd name="connsiteX0" fmla="*/ 146 w 24265"/>
                    <a:gd name="connsiteY0" fmla="*/ 14347 h 24942"/>
                    <a:gd name="connsiteX1" fmla="*/ 10139 w 24265"/>
                    <a:gd name="connsiteY1" fmla="*/ 141 h 24942"/>
                    <a:gd name="connsiteX2" fmla="*/ 24088 w 24265"/>
                    <a:gd name="connsiteY2" fmla="*/ 10589 h 24942"/>
                    <a:gd name="connsiteX3" fmla="*/ 14096 w 24265"/>
                    <a:gd name="connsiteY3" fmla="*/ 24794 h 24942"/>
                    <a:gd name="connsiteX4" fmla="*/ 146 w 24265"/>
                    <a:gd name="connsiteY4" fmla="*/ 14347 h 2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2">
                      <a:moveTo>
                        <a:pt x="146" y="14347"/>
                      </a:moveTo>
                      <a:cubicBezTo>
                        <a:pt x="-878" y="7543"/>
                        <a:pt x="3591" y="1166"/>
                        <a:pt x="10139" y="141"/>
                      </a:cubicBezTo>
                      <a:cubicBezTo>
                        <a:pt x="16686" y="-884"/>
                        <a:pt x="22949" y="3785"/>
                        <a:pt x="24088" y="10589"/>
                      </a:cubicBezTo>
                      <a:cubicBezTo>
                        <a:pt x="25227" y="17393"/>
                        <a:pt x="20757" y="23741"/>
                        <a:pt x="14096" y="24794"/>
                      </a:cubicBezTo>
                      <a:cubicBezTo>
                        <a:pt x="7434" y="25848"/>
                        <a:pt x="1171" y="21151"/>
                        <a:pt x="146" y="14347"/>
                      </a:cubicBezTo>
                      <a:close/>
                    </a:path>
                  </a:pathLst>
                </a:custGeom>
                <a:grpFill/>
                <a:ln w="2845"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2E59B0E7-B0FB-E2D8-860C-CC409528F7F0}"/>
                    </a:ext>
                  </a:extLst>
                </p:cNvPr>
                <p:cNvSpPr/>
                <p:nvPr/>
              </p:nvSpPr>
              <p:spPr>
                <a:xfrm>
                  <a:off x="11077873" y="2459207"/>
                  <a:ext cx="23321" cy="23971"/>
                </a:xfrm>
                <a:custGeom>
                  <a:avLst/>
                  <a:gdLst>
                    <a:gd name="connsiteX0" fmla="*/ 79 w 23321"/>
                    <a:gd name="connsiteY0" fmla="*/ 13231 h 23971"/>
                    <a:gd name="connsiteX1" fmla="*/ 10242 w 23321"/>
                    <a:gd name="connsiteY1" fmla="*/ 78 h 23971"/>
                    <a:gd name="connsiteX2" fmla="*/ 23224 w 23321"/>
                    <a:gd name="connsiteY2" fmla="*/ 10526 h 23971"/>
                    <a:gd name="connsiteX3" fmla="*/ 13089 w 23321"/>
                    <a:gd name="connsiteY3" fmla="*/ 23906 h 23971"/>
                    <a:gd name="connsiteX4" fmla="*/ 79 w 23321"/>
                    <a:gd name="connsiteY4" fmla="*/ 13231 h 23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21" h="23971">
                      <a:moveTo>
                        <a:pt x="79" y="13231"/>
                      </a:moveTo>
                      <a:cubicBezTo>
                        <a:pt x="-661" y="6654"/>
                        <a:pt x="3894" y="762"/>
                        <a:pt x="10242" y="78"/>
                      </a:cubicBezTo>
                      <a:cubicBezTo>
                        <a:pt x="16591" y="-662"/>
                        <a:pt x="22370" y="3921"/>
                        <a:pt x="23224" y="10526"/>
                      </a:cubicBezTo>
                      <a:cubicBezTo>
                        <a:pt x="24050" y="17074"/>
                        <a:pt x="19523" y="23166"/>
                        <a:pt x="13089" y="23906"/>
                      </a:cubicBezTo>
                      <a:cubicBezTo>
                        <a:pt x="6655" y="24589"/>
                        <a:pt x="819" y="19835"/>
                        <a:pt x="79" y="13231"/>
                      </a:cubicBezTo>
                      <a:close/>
                    </a:path>
                  </a:pathLst>
                </a:custGeom>
                <a:grpFill/>
                <a:ln w="2845"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D332D6D2-5B4C-4BA1-8CFF-F8016E63E843}"/>
                    </a:ext>
                  </a:extLst>
                </p:cNvPr>
                <p:cNvSpPr/>
                <p:nvPr/>
              </p:nvSpPr>
              <p:spPr>
                <a:xfrm>
                  <a:off x="11002935" y="2466963"/>
                  <a:ext cx="22364" cy="23050"/>
                </a:xfrm>
                <a:custGeom>
                  <a:avLst/>
                  <a:gdLst>
                    <a:gd name="connsiteX0" fmla="*/ 31 w 22364"/>
                    <a:gd name="connsiteY0" fmla="*/ 12450 h 23050"/>
                    <a:gd name="connsiteX1" fmla="*/ 10279 w 22364"/>
                    <a:gd name="connsiteY1" fmla="*/ 38 h 23050"/>
                    <a:gd name="connsiteX2" fmla="*/ 22321 w 22364"/>
                    <a:gd name="connsiteY2" fmla="*/ 10600 h 23050"/>
                    <a:gd name="connsiteX3" fmla="*/ 12073 w 22364"/>
                    <a:gd name="connsiteY3" fmla="*/ 23012 h 23050"/>
                    <a:gd name="connsiteX4" fmla="*/ 31 w 22364"/>
                    <a:gd name="connsiteY4" fmla="*/ 12450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 h="23050">
                      <a:moveTo>
                        <a:pt x="31" y="12450"/>
                      </a:moveTo>
                      <a:cubicBezTo>
                        <a:pt x="-425" y="6130"/>
                        <a:pt x="4187" y="550"/>
                        <a:pt x="10279" y="38"/>
                      </a:cubicBezTo>
                      <a:cubicBezTo>
                        <a:pt x="16400" y="-474"/>
                        <a:pt x="21781" y="4251"/>
                        <a:pt x="22321" y="10600"/>
                      </a:cubicBezTo>
                      <a:cubicBezTo>
                        <a:pt x="22863" y="16948"/>
                        <a:pt x="18279" y="22499"/>
                        <a:pt x="12073" y="23012"/>
                      </a:cubicBezTo>
                      <a:cubicBezTo>
                        <a:pt x="5867" y="23524"/>
                        <a:pt x="486" y="18827"/>
                        <a:pt x="31" y="12450"/>
                      </a:cubicBezTo>
                      <a:close/>
                    </a:path>
                  </a:pathLst>
                </a:custGeom>
                <a:grpFill/>
                <a:ln w="2845"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4349777B-EFA1-3EAC-0043-CFA8D3179A09}"/>
                    </a:ext>
                  </a:extLst>
                </p:cNvPr>
                <p:cNvSpPr/>
                <p:nvPr/>
              </p:nvSpPr>
              <p:spPr>
                <a:xfrm>
                  <a:off x="10927748" y="2471720"/>
                  <a:ext cx="21422" cy="22074"/>
                </a:xfrm>
                <a:custGeom>
                  <a:avLst/>
                  <a:gdLst>
                    <a:gd name="connsiteX0" fmla="*/ 5 w 21422"/>
                    <a:gd name="connsiteY0" fmla="*/ 11422 h 22074"/>
                    <a:gd name="connsiteX1" fmla="*/ 10310 w 21422"/>
                    <a:gd name="connsiteY1" fmla="*/ 6 h 22074"/>
                    <a:gd name="connsiteX2" fmla="*/ 21413 w 21422"/>
                    <a:gd name="connsiteY2" fmla="*/ 10653 h 22074"/>
                    <a:gd name="connsiteX3" fmla="*/ 11108 w 21422"/>
                    <a:gd name="connsiteY3" fmla="*/ 22069 h 22074"/>
                    <a:gd name="connsiteX4" fmla="*/ 5 w 21422"/>
                    <a:gd name="connsiteY4" fmla="*/ 11422 h 22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 h="22074">
                      <a:moveTo>
                        <a:pt x="5" y="11422"/>
                      </a:moveTo>
                      <a:cubicBezTo>
                        <a:pt x="-166" y="5330"/>
                        <a:pt x="4446" y="205"/>
                        <a:pt x="10310" y="6"/>
                      </a:cubicBezTo>
                      <a:cubicBezTo>
                        <a:pt x="16175" y="-193"/>
                        <a:pt x="21157" y="4561"/>
                        <a:pt x="21413" y="10653"/>
                      </a:cubicBezTo>
                      <a:cubicBezTo>
                        <a:pt x="21669" y="16745"/>
                        <a:pt x="17057" y="21841"/>
                        <a:pt x="11108" y="22069"/>
                      </a:cubicBezTo>
                      <a:cubicBezTo>
                        <a:pt x="5157" y="22268"/>
                        <a:pt x="176" y="17514"/>
                        <a:pt x="5" y="11422"/>
                      </a:cubicBezTo>
                      <a:close/>
                    </a:path>
                  </a:pathLst>
                </a:custGeom>
                <a:grpFill/>
                <a:ln w="2845"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D25EEECC-DBF3-BBE8-A8A0-31D8F08803FD}"/>
                    </a:ext>
                  </a:extLst>
                </p:cNvPr>
                <p:cNvSpPr/>
                <p:nvPr/>
              </p:nvSpPr>
              <p:spPr>
                <a:xfrm>
                  <a:off x="10852425" y="2473462"/>
                  <a:ext cx="20498" cy="21153"/>
                </a:xfrm>
                <a:custGeom>
                  <a:avLst/>
                  <a:gdLst>
                    <a:gd name="connsiteX0" fmla="*/ 1 w 20498"/>
                    <a:gd name="connsiteY0" fmla="*/ 10448 h 21153"/>
                    <a:gd name="connsiteX1" fmla="*/ 10307 w 20498"/>
                    <a:gd name="connsiteY1" fmla="*/ 1 h 21153"/>
                    <a:gd name="connsiteX2" fmla="*/ 17510 w 20498"/>
                    <a:gd name="connsiteY2" fmla="*/ 3189 h 21153"/>
                    <a:gd name="connsiteX3" fmla="*/ 20498 w 20498"/>
                    <a:gd name="connsiteY3" fmla="*/ 10648 h 21153"/>
                    <a:gd name="connsiteX4" fmla="*/ 17481 w 20498"/>
                    <a:gd name="connsiteY4" fmla="*/ 18135 h 21153"/>
                    <a:gd name="connsiteX5" fmla="*/ 10193 w 20498"/>
                    <a:gd name="connsiteY5" fmla="*/ 21153 h 21153"/>
                    <a:gd name="connsiteX6" fmla="*/ 1 w 20498"/>
                    <a:gd name="connsiteY6" fmla="*/ 10477 h 2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98" h="21153">
                      <a:moveTo>
                        <a:pt x="1" y="10448"/>
                      </a:moveTo>
                      <a:cubicBezTo>
                        <a:pt x="58" y="4612"/>
                        <a:pt x="4670" y="-56"/>
                        <a:pt x="10307" y="1"/>
                      </a:cubicBezTo>
                      <a:cubicBezTo>
                        <a:pt x="13125" y="29"/>
                        <a:pt x="15659" y="1253"/>
                        <a:pt x="17510" y="3189"/>
                      </a:cubicBezTo>
                      <a:cubicBezTo>
                        <a:pt x="19360" y="5125"/>
                        <a:pt x="20498" y="7715"/>
                        <a:pt x="20498" y="10648"/>
                      </a:cubicBezTo>
                      <a:cubicBezTo>
                        <a:pt x="20498" y="13551"/>
                        <a:pt x="19360" y="16227"/>
                        <a:pt x="17481" y="18135"/>
                      </a:cubicBezTo>
                      <a:cubicBezTo>
                        <a:pt x="15630" y="20014"/>
                        <a:pt x="13040" y="21181"/>
                        <a:pt x="10193" y="21153"/>
                      </a:cubicBezTo>
                      <a:cubicBezTo>
                        <a:pt x="4499" y="21096"/>
                        <a:pt x="-84" y="16313"/>
                        <a:pt x="1" y="10477"/>
                      </a:cubicBezTo>
                      <a:close/>
                    </a:path>
                  </a:pathLst>
                </a:custGeom>
                <a:grpFill/>
                <a:ln w="2845"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02B88EB1-B561-3A29-703A-BF33A8E628E2}"/>
                    </a:ext>
                  </a:extLst>
                </p:cNvPr>
                <p:cNvSpPr/>
                <p:nvPr/>
              </p:nvSpPr>
              <p:spPr>
                <a:xfrm>
                  <a:off x="10777142" y="2472121"/>
                  <a:ext cx="19552" cy="20137"/>
                </a:xfrm>
                <a:custGeom>
                  <a:avLst/>
                  <a:gdLst>
                    <a:gd name="connsiteX0" fmla="*/ 14 w 19552"/>
                    <a:gd name="connsiteY0" fmla="*/ 9597 h 20137"/>
                    <a:gd name="connsiteX1" fmla="*/ 10234 w 19552"/>
                    <a:gd name="connsiteY1" fmla="*/ 4 h 20137"/>
                    <a:gd name="connsiteX2" fmla="*/ 19543 w 19552"/>
                    <a:gd name="connsiteY2" fmla="*/ 10423 h 20137"/>
                    <a:gd name="connsiteX3" fmla="*/ 9323 w 19552"/>
                    <a:gd name="connsiteY3" fmla="*/ 20131 h 20137"/>
                    <a:gd name="connsiteX4" fmla="*/ 14 w 19552"/>
                    <a:gd name="connsiteY4" fmla="*/ 9597 h 20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2" h="20137">
                      <a:moveTo>
                        <a:pt x="14" y="9597"/>
                      </a:moveTo>
                      <a:cubicBezTo>
                        <a:pt x="299" y="4017"/>
                        <a:pt x="4882" y="-139"/>
                        <a:pt x="10234" y="4"/>
                      </a:cubicBezTo>
                      <a:cubicBezTo>
                        <a:pt x="15586" y="203"/>
                        <a:pt x="19771" y="4872"/>
                        <a:pt x="19543" y="10423"/>
                      </a:cubicBezTo>
                      <a:cubicBezTo>
                        <a:pt x="19315" y="15974"/>
                        <a:pt x="14732" y="20330"/>
                        <a:pt x="9323" y="20131"/>
                      </a:cubicBezTo>
                      <a:cubicBezTo>
                        <a:pt x="3886" y="19988"/>
                        <a:pt x="-271" y="15120"/>
                        <a:pt x="14" y="9597"/>
                      </a:cubicBezTo>
                      <a:close/>
                    </a:path>
                  </a:pathLst>
                </a:custGeom>
                <a:grpFill/>
                <a:ln w="2845"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4A9DC7F7-8B66-2A3F-78DC-B4CDBF4578E6}"/>
                    </a:ext>
                  </a:extLst>
                </p:cNvPr>
                <p:cNvSpPr/>
                <p:nvPr/>
              </p:nvSpPr>
              <p:spPr>
                <a:xfrm>
                  <a:off x="10701987" y="2467567"/>
                  <a:ext cx="18635" cy="19169"/>
                </a:xfrm>
                <a:custGeom>
                  <a:avLst/>
                  <a:gdLst>
                    <a:gd name="connsiteX0" fmla="*/ 42 w 18635"/>
                    <a:gd name="connsiteY0" fmla="*/ 8800 h 19169"/>
                    <a:gd name="connsiteX1" fmla="*/ 10147 w 18635"/>
                    <a:gd name="connsiteY1" fmla="*/ 32 h 19169"/>
                    <a:gd name="connsiteX2" fmla="*/ 18602 w 18635"/>
                    <a:gd name="connsiteY2" fmla="*/ 10366 h 19169"/>
                    <a:gd name="connsiteX3" fmla="*/ 8497 w 18635"/>
                    <a:gd name="connsiteY3" fmla="*/ 19134 h 19169"/>
                    <a:gd name="connsiteX4" fmla="*/ 42 w 18635"/>
                    <a:gd name="connsiteY4" fmla="*/ 8800 h 19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35" h="19169">
                      <a:moveTo>
                        <a:pt x="42" y="8800"/>
                      </a:moveTo>
                      <a:cubicBezTo>
                        <a:pt x="525" y="3533"/>
                        <a:pt x="5052" y="-395"/>
                        <a:pt x="10147" y="32"/>
                      </a:cubicBezTo>
                      <a:cubicBezTo>
                        <a:pt x="15243" y="459"/>
                        <a:pt x="19030" y="5099"/>
                        <a:pt x="18602" y="10366"/>
                      </a:cubicBezTo>
                      <a:cubicBezTo>
                        <a:pt x="18176" y="15661"/>
                        <a:pt x="13649" y="19589"/>
                        <a:pt x="8497" y="19134"/>
                      </a:cubicBezTo>
                      <a:cubicBezTo>
                        <a:pt x="3344" y="18707"/>
                        <a:pt x="-443" y="14067"/>
                        <a:pt x="42" y="8800"/>
                      </a:cubicBezTo>
                      <a:close/>
                    </a:path>
                  </a:pathLst>
                </a:custGeom>
                <a:grpFill/>
                <a:ln w="2845"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FAF31B1C-0781-956E-BEDA-D3D5040A9390}"/>
                    </a:ext>
                  </a:extLst>
                </p:cNvPr>
                <p:cNvSpPr/>
                <p:nvPr/>
              </p:nvSpPr>
              <p:spPr>
                <a:xfrm>
                  <a:off x="10627134" y="2459982"/>
                  <a:ext cx="17712" cy="18221"/>
                </a:xfrm>
                <a:custGeom>
                  <a:avLst/>
                  <a:gdLst>
                    <a:gd name="connsiteX0" fmla="*/ 80 w 17712"/>
                    <a:gd name="connsiteY0" fmla="*/ 7958 h 18221"/>
                    <a:gd name="connsiteX1" fmla="*/ 10016 w 17712"/>
                    <a:gd name="connsiteY1" fmla="*/ 72 h 18221"/>
                    <a:gd name="connsiteX2" fmla="*/ 17645 w 17712"/>
                    <a:gd name="connsiteY2" fmla="*/ 10264 h 18221"/>
                    <a:gd name="connsiteX3" fmla="*/ 7710 w 17712"/>
                    <a:gd name="connsiteY3" fmla="*/ 18149 h 18221"/>
                    <a:gd name="connsiteX4" fmla="*/ 80 w 17712"/>
                    <a:gd name="connsiteY4" fmla="*/ 7958 h 18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2" h="18221">
                      <a:moveTo>
                        <a:pt x="80" y="7958"/>
                      </a:moveTo>
                      <a:cubicBezTo>
                        <a:pt x="735" y="2976"/>
                        <a:pt x="5176" y="-554"/>
                        <a:pt x="10016" y="72"/>
                      </a:cubicBezTo>
                      <a:cubicBezTo>
                        <a:pt x="14827" y="698"/>
                        <a:pt x="18243" y="5282"/>
                        <a:pt x="17645" y="10264"/>
                      </a:cubicBezTo>
                      <a:cubicBezTo>
                        <a:pt x="17047" y="15245"/>
                        <a:pt x="12606" y="18776"/>
                        <a:pt x="7710" y="18149"/>
                      </a:cubicBezTo>
                      <a:cubicBezTo>
                        <a:pt x="2842" y="17495"/>
                        <a:pt x="-574" y="12940"/>
                        <a:pt x="80" y="7958"/>
                      </a:cubicBezTo>
                      <a:close/>
                    </a:path>
                  </a:pathLst>
                </a:custGeom>
                <a:grpFill/>
                <a:ln w="2845"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0DF20ED5-6F07-86D1-8781-1630FFBA74F2}"/>
                    </a:ext>
                  </a:extLst>
                </p:cNvPr>
                <p:cNvSpPr/>
                <p:nvPr/>
              </p:nvSpPr>
              <p:spPr>
                <a:xfrm>
                  <a:off x="10552634" y="2449418"/>
                  <a:ext cx="16764" cy="17247"/>
                </a:xfrm>
                <a:custGeom>
                  <a:avLst/>
                  <a:gdLst>
                    <a:gd name="connsiteX0" fmla="*/ 135 w 16764"/>
                    <a:gd name="connsiteY0" fmla="*/ 7135 h 17247"/>
                    <a:gd name="connsiteX1" fmla="*/ 9815 w 16764"/>
                    <a:gd name="connsiteY1" fmla="*/ 132 h 17247"/>
                    <a:gd name="connsiteX2" fmla="*/ 16647 w 16764"/>
                    <a:gd name="connsiteY2" fmla="*/ 9954 h 17247"/>
                    <a:gd name="connsiteX3" fmla="*/ 6939 w 16764"/>
                    <a:gd name="connsiteY3" fmla="*/ 17128 h 17247"/>
                    <a:gd name="connsiteX4" fmla="*/ 135 w 16764"/>
                    <a:gd name="connsiteY4" fmla="*/ 7135 h 1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 h="17247">
                      <a:moveTo>
                        <a:pt x="135" y="7135"/>
                      </a:moveTo>
                      <a:cubicBezTo>
                        <a:pt x="961" y="2438"/>
                        <a:pt x="5288" y="-694"/>
                        <a:pt x="9815" y="132"/>
                      </a:cubicBezTo>
                      <a:cubicBezTo>
                        <a:pt x="14341" y="901"/>
                        <a:pt x="17415" y="5256"/>
                        <a:pt x="16647" y="9954"/>
                      </a:cubicBezTo>
                      <a:cubicBezTo>
                        <a:pt x="15878" y="14651"/>
                        <a:pt x="11522" y="17925"/>
                        <a:pt x="6939" y="17128"/>
                      </a:cubicBezTo>
                      <a:cubicBezTo>
                        <a:pt x="2356" y="16302"/>
                        <a:pt x="-691" y="11832"/>
                        <a:pt x="135" y="7135"/>
                      </a:cubicBezTo>
                      <a:close/>
                    </a:path>
                  </a:pathLst>
                </a:custGeom>
                <a:grpFill/>
                <a:ln w="2845"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C4BD0698-36A8-44DD-0D02-622A7CD5FE3B}"/>
                    </a:ext>
                  </a:extLst>
                </p:cNvPr>
                <p:cNvSpPr/>
                <p:nvPr/>
              </p:nvSpPr>
              <p:spPr>
                <a:xfrm>
                  <a:off x="10478651" y="2435640"/>
                  <a:ext cx="15877" cy="16261"/>
                </a:xfrm>
                <a:custGeom>
                  <a:avLst/>
                  <a:gdLst>
                    <a:gd name="connsiteX0" fmla="*/ 186 w 15877"/>
                    <a:gd name="connsiteY0" fmla="*/ 6536 h 16261"/>
                    <a:gd name="connsiteX1" fmla="*/ 9638 w 15877"/>
                    <a:gd name="connsiteY1" fmla="*/ 159 h 16261"/>
                    <a:gd name="connsiteX2" fmla="*/ 15701 w 15877"/>
                    <a:gd name="connsiteY2" fmla="*/ 9725 h 16261"/>
                    <a:gd name="connsiteX3" fmla="*/ 6250 w 15877"/>
                    <a:gd name="connsiteY3" fmla="*/ 16101 h 16261"/>
                    <a:gd name="connsiteX4" fmla="*/ 186 w 15877"/>
                    <a:gd name="connsiteY4" fmla="*/ 6536 h 16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7" h="16261">
                      <a:moveTo>
                        <a:pt x="186" y="6536"/>
                      </a:moveTo>
                      <a:cubicBezTo>
                        <a:pt x="1155" y="2152"/>
                        <a:pt x="5368" y="-723"/>
                        <a:pt x="9638" y="159"/>
                      </a:cubicBezTo>
                      <a:cubicBezTo>
                        <a:pt x="13908" y="1042"/>
                        <a:pt x="16613" y="5312"/>
                        <a:pt x="15701" y="9725"/>
                      </a:cubicBezTo>
                      <a:cubicBezTo>
                        <a:pt x="14791" y="14137"/>
                        <a:pt x="10578" y="16984"/>
                        <a:pt x="6250" y="16101"/>
                      </a:cubicBezTo>
                      <a:cubicBezTo>
                        <a:pt x="1952" y="15219"/>
                        <a:pt x="-753" y="10920"/>
                        <a:pt x="186" y="6536"/>
                      </a:cubicBezTo>
                      <a:close/>
                    </a:path>
                  </a:pathLst>
                </a:custGeom>
                <a:grpFill/>
                <a:ln w="2845"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D68CC318-3883-C40F-9C6C-C53C192A5CA2}"/>
                    </a:ext>
                  </a:extLst>
                </p:cNvPr>
                <p:cNvSpPr/>
                <p:nvPr/>
              </p:nvSpPr>
              <p:spPr>
                <a:xfrm>
                  <a:off x="10405338" y="2418859"/>
                  <a:ext cx="14921" cy="15319"/>
                </a:xfrm>
                <a:custGeom>
                  <a:avLst/>
                  <a:gdLst>
                    <a:gd name="connsiteX0" fmla="*/ 250 w 14921"/>
                    <a:gd name="connsiteY0" fmla="*/ 5809 h 15319"/>
                    <a:gd name="connsiteX1" fmla="*/ 9360 w 14921"/>
                    <a:gd name="connsiteY1" fmla="*/ 229 h 15319"/>
                    <a:gd name="connsiteX2" fmla="*/ 14684 w 14921"/>
                    <a:gd name="connsiteY2" fmla="*/ 9510 h 15319"/>
                    <a:gd name="connsiteX3" fmla="*/ 5574 w 14921"/>
                    <a:gd name="connsiteY3" fmla="*/ 15090 h 15319"/>
                    <a:gd name="connsiteX4" fmla="*/ 250 w 14921"/>
                    <a:gd name="connsiteY4" fmla="*/ 5809 h 15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 h="15319">
                      <a:moveTo>
                        <a:pt x="250" y="5809"/>
                      </a:moveTo>
                      <a:cubicBezTo>
                        <a:pt x="1304" y="1710"/>
                        <a:pt x="5403" y="-795"/>
                        <a:pt x="9360" y="229"/>
                      </a:cubicBezTo>
                      <a:cubicBezTo>
                        <a:pt x="13318" y="1254"/>
                        <a:pt x="15708" y="5411"/>
                        <a:pt x="14684" y="9510"/>
                      </a:cubicBezTo>
                      <a:cubicBezTo>
                        <a:pt x="13659" y="13610"/>
                        <a:pt x="9588" y="16115"/>
                        <a:pt x="5574" y="15090"/>
                      </a:cubicBezTo>
                      <a:cubicBezTo>
                        <a:pt x="1560" y="14065"/>
                        <a:pt x="-803" y="9909"/>
                        <a:pt x="250" y="5809"/>
                      </a:cubicBezTo>
                      <a:close/>
                    </a:path>
                  </a:pathLst>
                </a:custGeom>
                <a:grpFill/>
                <a:ln w="2845"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FC723A87-15CB-1265-022A-CA95DCF85266}"/>
                    </a:ext>
                  </a:extLst>
                </p:cNvPr>
                <p:cNvSpPr/>
                <p:nvPr/>
              </p:nvSpPr>
              <p:spPr>
                <a:xfrm>
                  <a:off x="10332766" y="2399170"/>
                  <a:ext cx="13967" cy="14359"/>
                </a:xfrm>
                <a:custGeom>
                  <a:avLst/>
                  <a:gdLst>
                    <a:gd name="connsiteX0" fmla="*/ 314 w 13967"/>
                    <a:gd name="connsiteY0" fmla="*/ 5115 h 14359"/>
                    <a:gd name="connsiteX1" fmla="*/ 9054 w 13967"/>
                    <a:gd name="connsiteY1" fmla="*/ 304 h 14359"/>
                    <a:gd name="connsiteX2" fmla="*/ 13666 w 13967"/>
                    <a:gd name="connsiteY2" fmla="*/ 9214 h 14359"/>
                    <a:gd name="connsiteX3" fmla="*/ 4926 w 13967"/>
                    <a:gd name="connsiteY3" fmla="*/ 14054 h 14359"/>
                    <a:gd name="connsiteX4" fmla="*/ 314 w 13967"/>
                    <a:gd name="connsiteY4" fmla="*/ 5115 h 14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7" h="14359">
                      <a:moveTo>
                        <a:pt x="314" y="5115"/>
                      </a:moveTo>
                      <a:cubicBezTo>
                        <a:pt x="1481" y="1329"/>
                        <a:pt x="5382" y="-835"/>
                        <a:pt x="9054" y="304"/>
                      </a:cubicBezTo>
                      <a:cubicBezTo>
                        <a:pt x="12726" y="1442"/>
                        <a:pt x="14776" y="5456"/>
                        <a:pt x="13666" y="9214"/>
                      </a:cubicBezTo>
                      <a:cubicBezTo>
                        <a:pt x="12527" y="13058"/>
                        <a:pt x="8627" y="15193"/>
                        <a:pt x="4926" y="14054"/>
                      </a:cubicBezTo>
                      <a:cubicBezTo>
                        <a:pt x="1225" y="12915"/>
                        <a:pt x="-824" y="8901"/>
                        <a:pt x="314" y="5115"/>
                      </a:cubicBezTo>
                      <a:close/>
                    </a:path>
                  </a:pathLst>
                </a:custGeom>
                <a:grpFill/>
                <a:ln w="2845"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EAD1A8EA-057C-B887-1F0F-8357CF4C51C6}"/>
                    </a:ext>
                  </a:extLst>
                </p:cNvPr>
                <p:cNvSpPr/>
                <p:nvPr/>
              </p:nvSpPr>
              <p:spPr>
                <a:xfrm>
                  <a:off x="10261066" y="2376427"/>
                  <a:ext cx="13113" cy="13327"/>
                </a:xfrm>
                <a:custGeom>
                  <a:avLst/>
                  <a:gdLst>
                    <a:gd name="connsiteX0" fmla="*/ 388 w 13113"/>
                    <a:gd name="connsiteY0" fmla="*/ 4600 h 13327"/>
                    <a:gd name="connsiteX1" fmla="*/ 8758 w 13113"/>
                    <a:gd name="connsiteY1" fmla="*/ 329 h 13327"/>
                    <a:gd name="connsiteX2" fmla="*/ 12743 w 13113"/>
                    <a:gd name="connsiteY2" fmla="*/ 8728 h 13327"/>
                    <a:gd name="connsiteX3" fmla="*/ 4374 w 13113"/>
                    <a:gd name="connsiteY3" fmla="*/ 12998 h 13327"/>
                    <a:gd name="connsiteX4" fmla="*/ 388 w 13113"/>
                    <a:gd name="connsiteY4" fmla="*/ 4600 h 13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3" h="13327">
                      <a:moveTo>
                        <a:pt x="388" y="4600"/>
                      </a:moveTo>
                      <a:cubicBezTo>
                        <a:pt x="1612" y="1098"/>
                        <a:pt x="5342" y="-809"/>
                        <a:pt x="8758" y="329"/>
                      </a:cubicBezTo>
                      <a:cubicBezTo>
                        <a:pt x="12145" y="1468"/>
                        <a:pt x="13939" y="5226"/>
                        <a:pt x="12743" y="8728"/>
                      </a:cubicBezTo>
                      <a:cubicBezTo>
                        <a:pt x="11548" y="12229"/>
                        <a:pt x="7818" y="14136"/>
                        <a:pt x="4374" y="12998"/>
                      </a:cubicBezTo>
                      <a:cubicBezTo>
                        <a:pt x="929" y="11859"/>
                        <a:pt x="-836" y="8073"/>
                        <a:pt x="388" y="4600"/>
                      </a:cubicBezTo>
                      <a:close/>
                    </a:path>
                  </a:pathLst>
                </a:custGeom>
                <a:grpFill/>
                <a:ln w="2845"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3866B7AB-049F-B36D-7098-9694004BA542}"/>
                    </a:ext>
                  </a:extLst>
                </p:cNvPr>
                <p:cNvSpPr/>
                <p:nvPr/>
              </p:nvSpPr>
              <p:spPr>
                <a:xfrm>
                  <a:off x="10190469" y="2350669"/>
                  <a:ext cx="12111" cy="12407"/>
                </a:xfrm>
                <a:custGeom>
                  <a:avLst/>
                  <a:gdLst>
                    <a:gd name="connsiteX0" fmla="*/ 441 w 12111"/>
                    <a:gd name="connsiteY0" fmla="*/ 3996 h 12407"/>
                    <a:gd name="connsiteX1" fmla="*/ 8327 w 12111"/>
                    <a:gd name="connsiteY1" fmla="*/ 409 h 12407"/>
                    <a:gd name="connsiteX2" fmla="*/ 11686 w 12111"/>
                    <a:gd name="connsiteY2" fmla="*/ 8408 h 12407"/>
                    <a:gd name="connsiteX3" fmla="*/ 3800 w 12111"/>
                    <a:gd name="connsiteY3" fmla="*/ 11995 h 12407"/>
                    <a:gd name="connsiteX4" fmla="*/ 441 w 12111"/>
                    <a:gd name="connsiteY4" fmla="*/ 3996 h 12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 h="12407">
                      <a:moveTo>
                        <a:pt x="441" y="3996"/>
                      </a:moveTo>
                      <a:cubicBezTo>
                        <a:pt x="1694" y="807"/>
                        <a:pt x="5252" y="-816"/>
                        <a:pt x="8327" y="409"/>
                      </a:cubicBezTo>
                      <a:cubicBezTo>
                        <a:pt x="11401" y="1633"/>
                        <a:pt x="12910" y="5191"/>
                        <a:pt x="11686" y="8408"/>
                      </a:cubicBezTo>
                      <a:cubicBezTo>
                        <a:pt x="10434" y="11625"/>
                        <a:pt x="6903" y="13219"/>
                        <a:pt x="3800" y="11995"/>
                      </a:cubicBezTo>
                      <a:cubicBezTo>
                        <a:pt x="697" y="10771"/>
                        <a:pt x="-812" y="7184"/>
                        <a:pt x="441" y="3996"/>
                      </a:cubicBezTo>
                      <a:close/>
                    </a:path>
                  </a:pathLst>
                </a:custGeom>
                <a:grpFill/>
                <a:ln w="2845"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B77CF0B7-F708-A15E-6D05-BE6837830E01}"/>
                    </a:ext>
                  </a:extLst>
                </p:cNvPr>
                <p:cNvSpPr/>
                <p:nvPr/>
              </p:nvSpPr>
              <p:spPr>
                <a:xfrm>
                  <a:off x="10120955" y="2322078"/>
                  <a:ext cx="11186" cy="11465"/>
                </a:xfrm>
                <a:custGeom>
                  <a:avLst/>
                  <a:gdLst>
                    <a:gd name="connsiteX0" fmla="*/ 520 w 11186"/>
                    <a:gd name="connsiteY0" fmla="*/ 3435 h 11465"/>
                    <a:gd name="connsiteX1" fmla="*/ 7922 w 11186"/>
                    <a:gd name="connsiteY1" fmla="*/ 475 h 11465"/>
                    <a:gd name="connsiteX2" fmla="*/ 10683 w 11186"/>
                    <a:gd name="connsiteY2" fmla="*/ 8019 h 11465"/>
                    <a:gd name="connsiteX3" fmla="*/ 3281 w 11186"/>
                    <a:gd name="connsiteY3" fmla="*/ 10979 h 11465"/>
                    <a:gd name="connsiteX4" fmla="*/ 520 w 11186"/>
                    <a:gd name="connsiteY4" fmla="*/ 3435 h 11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6" h="11465">
                      <a:moveTo>
                        <a:pt x="520" y="3435"/>
                      </a:moveTo>
                      <a:cubicBezTo>
                        <a:pt x="1801" y="531"/>
                        <a:pt x="5132" y="-778"/>
                        <a:pt x="7922" y="475"/>
                      </a:cubicBezTo>
                      <a:cubicBezTo>
                        <a:pt x="10712" y="1727"/>
                        <a:pt x="11964" y="5115"/>
                        <a:pt x="10683" y="8019"/>
                      </a:cubicBezTo>
                      <a:cubicBezTo>
                        <a:pt x="9402" y="10922"/>
                        <a:pt x="6100" y="12260"/>
                        <a:pt x="3281" y="10979"/>
                      </a:cubicBezTo>
                      <a:cubicBezTo>
                        <a:pt x="463" y="9698"/>
                        <a:pt x="-789" y="6339"/>
                        <a:pt x="520" y="3435"/>
                      </a:cubicBezTo>
                      <a:close/>
                    </a:path>
                  </a:pathLst>
                </a:custGeom>
                <a:grpFill/>
                <a:ln w="2845"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AA861600-8635-89FC-E0FA-5F3695EDA811}"/>
                    </a:ext>
                  </a:extLst>
                </p:cNvPr>
                <p:cNvSpPr/>
                <p:nvPr/>
              </p:nvSpPr>
              <p:spPr>
                <a:xfrm>
                  <a:off x="10052667" y="2290659"/>
                  <a:ext cx="10317" cy="10413"/>
                </a:xfrm>
                <a:custGeom>
                  <a:avLst/>
                  <a:gdLst>
                    <a:gd name="connsiteX0" fmla="*/ 570 w 10317"/>
                    <a:gd name="connsiteY0" fmla="*/ 2998 h 10413"/>
                    <a:gd name="connsiteX1" fmla="*/ 7487 w 10317"/>
                    <a:gd name="connsiteY1" fmla="*/ 493 h 10413"/>
                    <a:gd name="connsiteX2" fmla="*/ 9765 w 10317"/>
                    <a:gd name="connsiteY2" fmla="*/ 7411 h 10413"/>
                    <a:gd name="connsiteX3" fmla="*/ 2847 w 10317"/>
                    <a:gd name="connsiteY3" fmla="*/ 9916 h 10413"/>
                    <a:gd name="connsiteX4" fmla="*/ 570 w 10317"/>
                    <a:gd name="connsiteY4" fmla="*/ 2998 h 10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7" h="10413">
                      <a:moveTo>
                        <a:pt x="570" y="2998"/>
                      </a:moveTo>
                      <a:cubicBezTo>
                        <a:pt x="1851" y="407"/>
                        <a:pt x="4954" y="-731"/>
                        <a:pt x="7487" y="493"/>
                      </a:cubicBezTo>
                      <a:cubicBezTo>
                        <a:pt x="10021" y="1717"/>
                        <a:pt x="11046" y="4820"/>
                        <a:pt x="9765" y="7411"/>
                      </a:cubicBezTo>
                      <a:cubicBezTo>
                        <a:pt x="8484" y="10030"/>
                        <a:pt x="5381" y="11140"/>
                        <a:pt x="2847" y="9916"/>
                      </a:cubicBezTo>
                      <a:cubicBezTo>
                        <a:pt x="286" y="8692"/>
                        <a:pt x="-740" y="5589"/>
                        <a:pt x="570" y="2998"/>
                      </a:cubicBezTo>
                      <a:close/>
                    </a:path>
                  </a:pathLst>
                </a:custGeom>
                <a:grpFill/>
                <a:ln w="2845"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52BDFDD2-43B4-2A70-95BA-D468C3D135AC}"/>
                    </a:ext>
                  </a:extLst>
                </p:cNvPr>
                <p:cNvSpPr/>
                <p:nvPr/>
              </p:nvSpPr>
              <p:spPr>
                <a:xfrm>
                  <a:off x="9985874" y="2256246"/>
                  <a:ext cx="9339" cy="9494"/>
                </a:xfrm>
                <a:custGeom>
                  <a:avLst/>
                  <a:gdLst>
                    <a:gd name="connsiteX0" fmla="*/ 605 w 9339"/>
                    <a:gd name="connsiteY0" fmla="*/ 2538 h 9494"/>
                    <a:gd name="connsiteX1" fmla="*/ 6953 w 9339"/>
                    <a:gd name="connsiteY1" fmla="*/ 545 h 9494"/>
                    <a:gd name="connsiteX2" fmla="*/ 8746 w 9339"/>
                    <a:gd name="connsiteY2" fmla="*/ 6951 h 9494"/>
                    <a:gd name="connsiteX3" fmla="*/ 2398 w 9339"/>
                    <a:gd name="connsiteY3" fmla="*/ 8943 h 9494"/>
                    <a:gd name="connsiteX4" fmla="*/ 605 w 9339"/>
                    <a:gd name="connsiteY4" fmla="*/ 2538 h 9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 h="9494">
                      <a:moveTo>
                        <a:pt x="605" y="2538"/>
                      </a:moveTo>
                      <a:cubicBezTo>
                        <a:pt x="1857" y="232"/>
                        <a:pt x="4733" y="-679"/>
                        <a:pt x="6953" y="545"/>
                      </a:cubicBezTo>
                      <a:cubicBezTo>
                        <a:pt x="9202" y="1769"/>
                        <a:pt x="10000" y="4616"/>
                        <a:pt x="8746" y="6951"/>
                      </a:cubicBezTo>
                      <a:cubicBezTo>
                        <a:pt x="7494" y="9285"/>
                        <a:pt x="4647" y="10168"/>
                        <a:pt x="2398" y="8943"/>
                      </a:cubicBezTo>
                      <a:cubicBezTo>
                        <a:pt x="150" y="7719"/>
                        <a:pt x="-676" y="4844"/>
                        <a:pt x="605" y="2538"/>
                      </a:cubicBezTo>
                      <a:close/>
                    </a:path>
                  </a:pathLst>
                </a:custGeom>
                <a:grpFill/>
                <a:ln w="2845"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32734C11-15C4-EB5A-09BA-A6E6F3676332}"/>
                    </a:ext>
                  </a:extLst>
                </p:cNvPr>
                <p:cNvSpPr/>
                <p:nvPr/>
              </p:nvSpPr>
              <p:spPr>
                <a:xfrm>
                  <a:off x="9920517" y="2219221"/>
                  <a:ext cx="8387" cy="8571"/>
                </a:xfrm>
                <a:custGeom>
                  <a:avLst/>
                  <a:gdLst>
                    <a:gd name="connsiteX0" fmla="*/ 628 w 8387"/>
                    <a:gd name="connsiteY0" fmla="*/ 2098 h 8571"/>
                    <a:gd name="connsiteX1" fmla="*/ 6407 w 8387"/>
                    <a:gd name="connsiteY1" fmla="*/ 589 h 8571"/>
                    <a:gd name="connsiteX2" fmla="*/ 7773 w 8387"/>
                    <a:gd name="connsiteY2" fmla="*/ 6454 h 8571"/>
                    <a:gd name="connsiteX3" fmla="*/ 1994 w 8387"/>
                    <a:gd name="connsiteY3" fmla="*/ 7963 h 8571"/>
                    <a:gd name="connsiteX4" fmla="*/ 628 w 8387"/>
                    <a:gd name="connsiteY4" fmla="*/ 2098 h 8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 h="8571">
                      <a:moveTo>
                        <a:pt x="628" y="2098"/>
                      </a:moveTo>
                      <a:cubicBezTo>
                        <a:pt x="1851" y="77"/>
                        <a:pt x="4442" y="-606"/>
                        <a:pt x="6407" y="589"/>
                      </a:cubicBezTo>
                      <a:cubicBezTo>
                        <a:pt x="8371" y="1785"/>
                        <a:pt x="8969" y="4404"/>
                        <a:pt x="7773" y="6454"/>
                      </a:cubicBezTo>
                      <a:cubicBezTo>
                        <a:pt x="6548" y="8504"/>
                        <a:pt x="3987" y="9187"/>
                        <a:pt x="1994" y="7963"/>
                      </a:cubicBezTo>
                      <a:cubicBezTo>
                        <a:pt x="30" y="6767"/>
                        <a:pt x="-597" y="4148"/>
                        <a:pt x="628" y="2098"/>
                      </a:cubicBezTo>
                      <a:close/>
                    </a:path>
                  </a:pathLst>
                </a:custGeom>
                <a:grpFill/>
                <a:ln w="2845"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03D93933-301E-21A5-0F57-5A31A375ED26}"/>
                    </a:ext>
                  </a:extLst>
                </p:cNvPr>
                <p:cNvSpPr/>
                <p:nvPr/>
              </p:nvSpPr>
              <p:spPr>
                <a:xfrm>
                  <a:off x="9856729" y="2179533"/>
                  <a:ext cx="7507" cy="7518"/>
                </a:xfrm>
                <a:custGeom>
                  <a:avLst/>
                  <a:gdLst>
                    <a:gd name="connsiteX0" fmla="*/ 646 w 7507"/>
                    <a:gd name="connsiteY0" fmla="*/ 1760 h 7518"/>
                    <a:gd name="connsiteX1" fmla="*/ 5856 w 7507"/>
                    <a:gd name="connsiteY1" fmla="*/ 565 h 7518"/>
                    <a:gd name="connsiteX2" fmla="*/ 6881 w 7507"/>
                    <a:gd name="connsiteY2" fmla="*/ 5746 h 7518"/>
                    <a:gd name="connsiteX3" fmla="*/ 1672 w 7507"/>
                    <a:gd name="connsiteY3" fmla="*/ 6942 h 7518"/>
                    <a:gd name="connsiteX4" fmla="*/ 646 w 7507"/>
                    <a:gd name="connsiteY4" fmla="*/ 1760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7" h="7518">
                      <a:moveTo>
                        <a:pt x="646" y="1760"/>
                      </a:moveTo>
                      <a:cubicBezTo>
                        <a:pt x="1814" y="-5"/>
                        <a:pt x="4148" y="-517"/>
                        <a:pt x="5856" y="565"/>
                      </a:cubicBezTo>
                      <a:cubicBezTo>
                        <a:pt x="7565" y="1675"/>
                        <a:pt x="8020" y="3981"/>
                        <a:pt x="6881" y="5746"/>
                      </a:cubicBezTo>
                      <a:cubicBezTo>
                        <a:pt x="5742" y="7511"/>
                        <a:pt x="3408" y="8052"/>
                        <a:pt x="1672" y="6942"/>
                      </a:cubicBezTo>
                      <a:cubicBezTo>
                        <a:pt x="-65" y="5831"/>
                        <a:pt x="-521" y="3497"/>
                        <a:pt x="646" y="1760"/>
                      </a:cubicBezTo>
                      <a:close/>
                    </a:path>
                  </a:pathLst>
                </a:custGeom>
                <a:grpFill/>
                <a:ln w="2845"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7423D85C-4C41-A0C3-3CC8-3A2E6EEB792A}"/>
                    </a:ext>
                  </a:extLst>
                </p:cNvPr>
                <p:cNvSpPr/>
                <p:nvPr/>
              </p:nvSpPr>
              <p:spPr>
                <a:xfrm>
                  <a:off x="9794755" y="2137072"/>
                  <a:ext cx="6556" cy="6588"/>
                </a:xfrm>
                <a:custGeom>
                  <a:avLst/>
                  <a:gdLst>
                    <a:gd name="connsiteX0" fmla="*/ 645 w 6556"/>
                    <a:gd name="connsiteY0" fmla="*/ 1405 h 6588"/>
                    <a:gd name="connsiteX1" fmla="*/ 5229 w 6556"/>
                    <a:gd name="connsiteY1" fmla="*/ 580 h 6588"/>
                    <a:gd name="connsiteX2" fmla="*/ 5912 w 6556"/>
                    <a:gd name="connsiteY2" fmla="*/ 5163 h 6588"/>
                    <a:gd name="connsiteX3" fmla="*/ 1328 w 6556"/>
                    <a:gd name="connsiteY3" fmla="*/ 5989 h 6588"/>
                    <a:gd name="connsiteX4" fmla="*/ 645 w 6556"/>
                    <a:gd name="connsiteY4" fmla="*/ 1405 h 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6" h="6588">
                      <a:moveTo>
                        <a:pt x="645" y="1405"/>
                      </a:moveTo>
                      <a:cubicBezTo>
                        <a:pt x="1727" y="-75"/>
                        <a:pt x="3777" y="-445"/>
                        <a:pt x="5229" y="580"/>
                      </a:cubicBezTo>
                      <a:cubicBezTo>
                        <a:pt x="6680" y="1605"/>
                        <a:pt x="6993" y="3683"/>
                        <a:pt x="5912" y="5163"/>
                      </a:cubicBezTo>
                      <a:cubicBezTo>
                        <a:pt x="4830" y="6672"/>
                        <a:pt x="2808" y="7042"/>
                        <a:pt x="1328" y="5989"/>
                      </a:cubicBezTo>
                      <a:cubicBezTo>
                        <a:pt x="-124" y="4935"/>
                        <a:pt x="-437" y="2886"/>
                        <a:pt x="645" y="1405"/>
                      </a:cubicBezTo>
                      <a:close/>
                    </a:path>
                  </a:pathLst>
                </a:custGeom>
                <a:grpFill/>
                <a:ln w="2845"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F7377680-9E21-9794-AB4C-6AFA81AB5F9D}"/>
                    </a:ext>
                  </a:extLst>
                </p:cNvPr>
                <p:cNvSpPr/>
                <p:nvPr/>
              </p:nvSpPr>
              <p:spPr>
                <a:xfrm>
                  <a:off x="9734518" y="2092214"/>
                  <a:ext cx="5573" cy="5668"/>
                </a:xfrm>
                <a:custGeom>
                  <a:avLst/>
                  <a:gdLst>
                    <a:gd name="connsiteX0" fmla="*/ 615 w 5573"/>
                    <a:gd name="connsiteY0" fmla="*/ 1112 h 5668"/>
                    <a:gd name="connsiteX1" fmla="*/ 4544 w 5573"/>
                    <a:gd name="connsiteY1" fmla="*/ 600 h 5668"/>
                    <a:gd name="connsiteX2" fmla="*/ 4971 w 5573"/>
                    <a:gd name="connsiteY2" fmla="*/ 4557 h 5668"/>
                    <a:gd name="connsiteX3" fmla="*/ 1042 w 5573"/>
                    <a:gd name="connsiteY3" fmla="*/ 5069 h 5668"/>
                    <a:gd name="connsiteX4" fmla="*/ 615 w 5573"/>
                    <a:gd name="connsiteY4" fmla="*/ 1112 h 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3" h="5668">
                      <a:moveTo>
                        <a:pt x="615" y="1112"/>
                      </a:moveTo>
                      <a:cubicBezTo>
                        <a:pt x="1583" y="-141"/>
                        <a:pt x="3348" y="-368"/>
                        <a:pt x="4544" y="600"/>
                      </a:cubicBezTo>
                      <a:cubicBezTo>
                        <a:pt x="5739" y="1539"/>
                        <a:pt x="5910" y="3332"/>
                        <a:pt x="4971" y="4557"/>
                      </a:cubicBezTo>
                      <a:cubicBezTo>
                        <a:pt x="4002" y="5809"/>
                        <a:pt x="2238" y="6037"/>
                        <a:pt x="1042" y="5069"/>
                      </a:cubicBezTo>
                      <a:cubicBezTo>
                        <a:pt x="-154" y="4101"/>
                        <a:pt x="-353" y="2336"/>
                        <a:pt x="615" y="1112"/>
                      </a:cubicBezTo>
                      <a:close/>
                    </a:path>
                  </a:pathLst>
                </a:custGeom>
                <a:grpFill/>
                <a:ln w="2845"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080F64A3-0DF1-C034-E873-81FAEF4BB46F}"/>
                    </a:ext>
                  </a:extLst>
                </p:cNvPr>
                <p:cNvSpPr/>
                <p:nvPr/>
              </p:nvSpPr>
              <p:spPr>
                <a:xfrm>
                  <a:off x="9676198" y="2044843"/>
                  <a:ext cx="4680" cy="4643"/>
                </a:xfrm>
                <a:custGeom>
                  <a:avLst/>
                  <a:gdLst>
                    <a:gd name="connsiteX0" fmla="*/ 575 w 4680"/>
                    <a:gd name="connsiteY0" fmla="*/ 856 h 4643"/>
                    <a:gd name="connsiteX1" fmla="*/ 3877 w 4680"/>
                    <a:gd name="connsiteY1" fmla="*/ 514 h 4643"/>
                    <a:gd name="connsiteX2" fmla="*/ 4105 w 4680"/>
                    <a:gd name="connsiteY2" fmla="*/ 3788 h 4643"/>
                    <a:gd name="connsiteX3" fmla="*/ 803 w 4680"/>
                    <a:gd name="connsiteY3" fmla="*/ 4129 h 4643"/>
                    <a:gd name="connsiteX4" fmla="*/ 575 w 4680"/>
                    <a:gd name="connsiteY4" fmla="*/ 856 h 4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0" h="4643">
                      <a:moveTo>
                        <a:pt x="575" y="856"/>
                      </a:moveTo>
                      <a:cubicBezTo>
                        <a:pt x="1430" y="-141"/>
                        <a:pt x="2910" y="-283"/>
                        <a:pt x="3877" y="514"/>
                      </a:cubicBezTo>
                      <a:cubicBezTo>
                        <a:pt x="4846" y="1340"/>
                        <a:pt x="4960" y="2791"/>
                        <a:pt x="4105" y="3788"/>
                      </a:cubicBezTo>
                      <a:cubicBezTo>
                        <a:pt x="3251" y="4784"/>
                        <a:pt x="1771" y="4927"/>
                        <a:pt x="803" y="4129"/>
                      </a:cubicBezTo>
                      <a:cubicBezTo>
                        <a:pt x="-165" y="3304"/>
                        <a:pt x="-279" y="1852"/>
                        <a:pt x="575" y="856"/>
                      </a:cubicBezTo>
                      <a:close/>
                    </a:path>
                  </a:pathLst>
                </a:custGeom>
                <a:grpFill/>
                <a:ln w="2845"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3ED7B4AC-B343-B68F-FD27-D488F913A6A6}"/>
                    </a:ext>
                  </a:extLst>
                </p:cNvPr>
                <p:cNvSpPr/>
                <p:nvPr/>
              </p:nvSpPr>
              <p:spPr>
                <a:xfrm>
                  <a:off x="9619946" y="1995091"/>
                  <a:ext cx="3708" cy="3741"/>
                </a:xfrm>
                <a:custGeom>
                  <a:avLst/>
                  <a:gdLst>
                    <a:gd name="connsiteX0" fmla="*/ 516 w 3708"/>
                    <a:gd name="connsiteY0" fmla="*/ 618 h 3741"/>
                    <a:gd name="connsiteX1" fmla="*/ 3136 w 3708"/>
                    <a:gd name="connsiteY1" fmla="*/ 476 h 3741"/>
                    <a:gd name="connsiteX2" fmla="*/ 3192 w 3708"/>
                    <a:gd name="connsiteY2" fmla="*/ 3123 h 3741"/>
                    <a:gd name="connsiteX3" fmla="*/ 573 w 3708"/>
                    <a:gd name="connsiteY3" fmla="*/ 3266 h 3741"/>
                    <a:gd name="connsiteX4" fmla="*/ 516 w 3708"/>
                    <a:gd name="connsiteY4" fmla="*/ 618 h 3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8" h="3741">
                      <a:moveTo>
                        <a:pt x="516" y="618"/>
                      </a:moveTo>
                      <a:cubicBezTo>
                        <a:pt x="1228" y="-150"/>
                        <a:pt x="2396" y="-207"/>
                        <a:pt x="3136" y="476"/>
                      </a:cubicBezTo>
                      <a:cubicBezTo>
                        <a:pt x="3875" y="1159"/>
                        <a:pt x="3904" y="2355"/>
                        <a:pt x="3192" y="3123"/>
                      </a:cubicBezTo>
                      <a:cubicBezTo>
                        <a:pt x="2481" y="3892"/>
                        <a:pt x="1314" y="3949"/>
                        <a:pt x="573" y="3266"/>
                      </a:cubicBezTo>
                      <a:cubicBezTo>
                        <a:pt x="-167" y="2582"/>
                        <a:pt x="-195" y="1387"/>
                        <a:pt x="516" y="618"/>
                      </a:cubicBezTo>
                      <a:close/>
                    </a:path>
                  </a:pathLst>
                </a:custGeom>
                <a:grpFill/>
                <a:ln w="2845"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A6A107D5-2D0F-9347-56B1-92111C46BB0D}"/>
                    </a:ext>
                  </a:extLst>
                </p:cNvPr>
                <p:cNvSpPr/>
                <p:nvPr/>
              </p:nvSpPr>
              <p:spPr>
                <a:xfrm>
                  <a:off x="9565654" y="1943220"/>
                  <a:ext cx="2775" cy="2747"/>
                </a:xfrm>
                <a:custGeom>
                  <a:avLst/>
                  <a:gdLst>
                    <a:gd name="connsiteX0" fmla="*/ 406 w 2775"/>
                    <a:gd name="connsiteY0" fmla="*/ 420 h 2747"/>
                    <a:gd name="connsiteX1" fmla="*/ 2370 w 2775"/>
                    <a:gd name="connsiteY1" fmla="*/ 392 h 2747"/>
                    <a:gd name="connsiteX2" fmla="*/ 2370 w 2775"/>
                    <a:gd name="connsiteY2" fmla="*/ 2328 h 2747"/>
                    <a:gd name="connsiteX3" fmla="*/ 406 w 2775"/>
                    <a:gd name="connsiteY3" fmla="*/ 2356 h 2747"/>
                    <a:gd name="connsiteX4" fmla="*/ 406 w 2775"/>
                    <a:gd name="connsiteY4" fmla="*/ 420 h 2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 h="2747">
                      <a:moveTo>
                        <a:pt x="406" y="420"/>
                      </a:moveTo>
                      <a:cubicBezTo>
                        <a:pt x="947" y="-121"/>
                        <a:pt x="1829" y="-149"/>
                        <a:pt x="2370" y="392"/>
                      </a:cubicBezTo>
                      <a:cubicBezTo>
                        <a:pt x="2911" y="904"/>
                        <a:pt x="2911" y="1787"/>
                        <a:pt x="2370" y="2328"/>
                      </a:cubicBezTo>
                      <a:cubicBezTo>
                        <a:pt x="1829" y="2868"/>
                        <a:pt x="947" y="2897"/>
                        <a:pt x="406" y="2356"/>
                      </a:cubicBezTo>
                      <a:cubicBezTo>
                        <a:pt x="-135" y="1815"/>
                        <a:pt x="-135" y="961"/>
                        <a:pt x="406" y="420"/>
                      </a:cubicBezTo>
                      <a:close/>
                    </a:path>
                  </a:pathLst>
                </a:custGeom>
                <a:grpFill/>
                <a:ln w="2845" cap="flat">
                  <a:noFill/>
                  <a:prstDash val="solid"/>
                  <a:miter/>
                </a:ln>
              </p:spPr>
              <p:txBody>
                <a:bodyPr rtlCol="0" anchor="ctr"/>
                <a:lstStyle/>
                <a:p>
                  <a:endParaRPr lang="en-US"/>
                </a:p>
              </p:txBody>
            </p:sp>
          </p:grpSp>
          <p:grpSp>
            <p:nvGrpSpPr>
              <p:cNvPr id="12" name="Graphic 9">
                <a:extLst>
                  <a:ext uri="{FF2B5EF4-FFF2-40B4-BE49-F238E27FC236}">
                    <a16:creationId xmlns:a16="http://schemas.microsoft.com/office/drawing/2014/main" id="{B1510B5C-5159-2097-239C-02663ED35DFC}"/>
                  </a:ext>
                </a:extLst>
              </p:cNvPr>
              <p:cNvGrpSpPr/>
              <p:nvPr/>
            </p:nvGrpSpPr>
            <p:grpSpPr>
              <a:xfrm>
                <a:off x="9513376" y="1995320"/>
                <a:ext cx="2663604" cy="573426"/>
                <a:chOff x="9513376" y="1995320"/>
                <a:chExt cx="2663604" cy="573426"/>
              </a:xfrm>
              <a:grpFill/>
            </p:grpSpPr>
            <p:sp>
              <p:nvSpPr>
                <p:cNvPr id="432" name="Freeform: Shape 431">
                  <a:extLst>
                    <a:ext uri="{FF2B5EF4-FFF2-40B4-BE49-F238E27FC236}">
                      <a16:creationId xmlns:a16="http://schemas.microsoft.com/office/drawing/2014/main" id="{F4B21141-8F76-C238-1B44-6099BAA55063}"/>
                    </a:ext>
                  </a:extLst>
                </p:cNvPr>
                <p:cNvSpPr/>
                <p:nvPr/>
              </p:nvSpPr>
              <p:spPr>
                <a:xfrm>
                  <a:off x="12137647" y="2043049"/>
                  <a:ext cx="39333" cy="39467"/>
                </a:xfrm>
                <a:custGeom>
                  <a:avLst/>
                  <a:gdLst>
                    <a:gd name="connsiteX0" fmla="*/ 5159 w 39333"/>
                    <a:gd name="connsiteY0" fmla="*/ 32627 h 39467"/>
                    <a:gd name="connsiteX1" fmla="*/ 6298 w 39333"/>
                    <a:gd name="connsiteY1" fmla="*/ 4956 h 39467"/>
                    <a:gd name="connsiteX2" fmla="*/ 33941 w 39333"/>
                    <a:gd name="connsiteY2" fmla="*/ 6578 h 39467"/>
                    <a:gd name="connsiteX3" fmla="*/ 33115 w 39333"/>
                    <a:gd name="connsiteY3" fmla="*/ 34591 h 39467"/>
                    <a:gd name="connsiteX4" fmla="*/ 5159 w 39333"/>
                    <a:gd name="connsiteY4" fmla="*/ 32627 h 3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3" h="39467">
                      <a:moveTo>
                        <a:pt x="5159" y="32627"/>
                      </a:moveTo>
                      <a:cubicBezTo>
                        <a:pt x="-2157" y="24343"/>
                        <a:pt x="-1616" y="11987"/>
                        <a:pt x="6298" y="4956"/>
                      </a:cubicBezTo>
                      <a:cubicBezTo>
                        <a:pt x="14070" y="-2247"/>
                        <a:pt x="26454" y="-1507"/>
                        <a:pt x="33941" y="6578"/>
                      </a:cubicBezTo>
                      <a:cubicBezTo>
                        <a:pt x="41428" y="14663"/>
                        <a:pt x="41087" y="27218"/>
                        <a:pt x="33115" y="34591"/>
                      </a:cubicBezTo>
                      <a:cubicBezTo>
                        <a:pt x="25030" y="41822"/>
                        <a:pt x="12447" y="40883"/>
                        <a:pt x="5159" y="32627"/>
                      </a:cubicBezTo>
                      <a:close/>
                    </a:path>
                  </a:pathLst>
                </a:custGeom>
                <a:grpFill/>
                <a:ln w="2845"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AE6EF83A-78D9-EAAC-177E-E929A329C8C0}"/>
                    </a:ext>
                  </a:extLst>
                </p:cNvPr>
                <p:cNvSpPr/>
                <p:nvPr/>
              </p:nvSpPr>
              <p:spPr>
                <a:xfrm>
                  <a:off x="12078687" y="2095142"/>
                  <a:ext cx="38262" cy="38558"/>
                </a:xfrm>
                <a:custGeom>
                  <a:avLst/>
                  <a:gdLst>
                    <a:gd name="connsiteX0" fmla="*/ 4564 w 38262"/>
                    <a:gd name="connsiteY0" fmla="*/ 31378 h 38558"/>
                    <a:gd name="connsiteX1" fmla="*/ 6585 w 38262"/>
                    <a:gd name="connsiteY1" fmla="*/ 4248 h 38558"/>
                    <a:gd name="connsiteX2" fmla="*/ 33573 w 38262"/>
                    <a:gd name="connsiteY2" fmla="*/ 7067 h 38558"/>
                    <a:gd name="connsiteX3" fmla="*/ 31551 w 38262"/>
                    <a:gd name="connsiteY3" fmla="*/ 34197 h 38558"/>
                    <a:gd name="connsiteX4" fmla="*/ 4564 w 38262"/>
                    <a:gd name="connsiteY4" fmla="*/ 31378 h 3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62" h="38558">
                      <a:moveTo>
                        <a:pt x="4564" y="31378"/>
                      </a:moveTo>
                      <a:cubicBezTo>
                        <a:pt x="-2241" y="23037"/>
                        <a:pt x="-1330" y="10881"/>
                        <a:pt x="6585" y="4248"/>
                      </a:cubicBezTo>
                      <a:cubicBezTo>
                        <a:pt x="14499" y="-2385"/>
                        <a:pt x="26598" y="-1104"/>
                        <a:pt x="33573" y="7067"/>
                      </a:cubicBezTo>
                      <a:cubicBezTo>
                        <a:pt x="40547" y="15265"/>
                        <a:pt x="39637" y="27393"/>
                        <a:pt x="31551" y="34197"/>
                      </a:cubicBezTo>
                      <a:cubicBezTo>
                        <a:pt x="23438" y="40972"/>
                        <a:pt x="11367" y="39720"/>
                        <a:pt x="4564" y="31378"/>
                      </a:cubicBezTo>
                      <a:close/>
                    </a:path>
                  </a:pathLst>
                </a:custGeom>
                <a:grpFill/>
                <a:ln w="2845"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5B47EE65-3256-8734-2BED-C320CE800CA4}"/>
                    </a:ext>
                  </a:extLst>
                </p:cNvPr>
                <p:cNvSpPr/>
                <p:nvPr/>
              </p:nvSpPr>
              <p:spPr>
                <a:xfrm>
                  <a:off x="12017576" y="2144926"/>
                  <a:ext cx="37343" cy="37483"/>
                </a:xfrm>
                <a:custGeom>
                  <a:avLst/>
                  <a:gdLst>
                    <a:gd name="connsiteX0" fmla="*/ 3927 w 37343"/>
                    <a:gd name="connsiteY0" fmla="*/ 29819 h 37483"/>
                    <a:gd name="connsiteX1" fmla="*/ 7087 w 37343"/>
                    <a:gd name="connsiteY1" fmla="*/ 3629 h 37483"/>
                    <a:gd name="connsiteX2" fmla="*/ 33221 w 37343"/>
                    <a:gd name="connsiteY2" fmla="*/ 7415 h 37483"/>
                    <a:gd name="connsiteX3" fmla="*/ 30175 w 37343"/>
                    <a:gd name="connsiteY3" fmla="*/ 33777 h 37483"/>
                    <a:gd name="connsiteX4" fmla="*/ 3899 w 37343"/>
                    <a:gd name="connsiteY4" fmla="*/ 29819 h 37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3" h="37483">
                      <a:moveTo>
                        <a:pt x="3927" y="29819"/>
                      </a:moveTo>
                      <a:cubicBezTo>
                        <a:pt x="-2365" y="21421"/>
                        <a:pt x="-941" y="9692"/>
                        <a:pt x="7087" y="3629"/>
                      </a:cubicBezTo>
                      <a:cubicBezTo>
                        <a:pt x="15172" y="-2350"/>
                        <a:pt x="26730" y="-841"/>
                        <a:pt x="33221" y="7415"/>
                      </a:cubicBezTo>
                      <a:cubicBezTo>
                        <a:pt x="39683" y="15642"/>
                        <a:pt x="38459" y="27628"/>
                        <a:pt x="30175" y="33777"/>
                      </a:cubicBezTo>
                      <a:cubicBezTo>
                        <a:pt x="21947" y="39983"/>
                        <a:pt x="10190" y="38218"/>
                        <a:pt x="3899" y="29819"/>
                      </a:cubicBezTo>
                      <a:close/>
                    </a:path>
                  </a:pathLst>
                </a:custGeom>
                <a:grpFill/>
                <a:ln w="2845"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AE1771F7-7836-1331-B605-F1F02BDAA9D8}"/>
                    </a:ext>
                  </a:extLst>
                </p:cNvPr>
                <p:cNvSpPr/>
                <p:nvPr/>
              </p:nvSpPr>
              <p:spPr>
                <a:xfrm>
                  <a:off x="11954606" y="2191976"/>
                  <a:ext cx="36213" cy="36688"/>
                </a:xfrm>
                <a:custGeom>
                  <a:avLst/>
                  <a:gdLst>
                    <a:gd name="connsiteX0" fmla="*/ 3356 w 36213"/>
                    <a:gd name="connsiteY0" fmla="*/ 28547 h 36688"/>
                    <a:gd name="connsiteX1" fmla="*/ 253 w 36213"/>
                    <a:gd name="connsiteY1" fmla="*/ 14853 h 36688"/>
                    <a:gd name="connsiteX2" fmla="*/ 2673 w 36213"/>
                    <a:gd name="connsiteY2" fmla="*/ 8420 h 36688"/>
                    <a:gd name="connsiteX3" fmla="*/ 7456 w 36213"/>
                    <a:gd name="connsiteY3" fmla="*/ 3210 h 36688"/>
                    <a:gd name="connsiteX4" fmla="*/ 32679 w 36213"/>
                    <a:gd name="connsiteY4" fmla="*/ 7879 h 36688"/>
                    <a:gd name="connsiteX5" fmla="*/ 28721 w 36213"/>
                    <a:gd name="connsiteY5" fmla="*/ 33443 h 36688"/>
                    <a:gd name="connsiteX6" fmla="*/ 22145 w 36213"/>
                    <a:gd name="connsiteY6" fmla="*/ 36347 h 36688"/>
                    <a:gd name="connsiteX7" fmla="*/ 15142 w 36213"/>
                    <a:gd name="connsiteY7" fmla="*/ 36347 h 36688"/>
                    <a:gd name="connsiteX8" fmla="*/ 3356 w 36213"/>
                    <a:gd name="connsiteY8" fmla="*/ 28547 h 3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13" h="36688">
                      <a:moveTo>
                        <a:pt x="3356" y="28547"/>
                      </a:moveTo>
                      <a:cubicBezTo>
                        <a:pt x="453" y="24333"/>
                        <a:pt x="-516" y="19408"/>
                        <a:pt x="253" y="14853"/>
                      </a:cubicBezTo>
                      <a:cubicBezTo>
                        <a:pt x="623" y="12576"/>
                        <a:pt x="1449" y="10412"/>
                        <a:pt x="2673" y="8420"/>
                      </a:cubicBezTo>
                      <a:cubicBezTo>
                        <a:pt x="3869" y="6427"/>
                        <a:pt x="5463" y="4633"/>
                        <a:pt x="7456" y="3210"/>
                      </a:cubicBezTo>
                      <a:cubicBezTo>
                        <a:pt x="15427" y="-2484"/>
                        <a:pt x="26729" y="-405"/>
                        <a:pt x="32679" y="7879"/>
                      </a:cubicBezTo>
                      <a:cubicBezTo>
                        <a:pt x="38657" y="16163"/>
                        <a:pt x="36864" y="27607"/>
                        <a:pt x="28721" y="33443"/>
                      </a:cubicBezTo>
                      <a:cubicBezTo>
                        <a:pt x="26700" y="34895"/>
                        <a:pt x="24451" y="35863"/>
                        <a:pt x="22145" y="36347"/>
                      </a:cubicBezTo>
                      <a:cubicBezTo>
                        <a:pt x="19840" y="36831"/>
                        <a:pt x="17448" y="36774"/>
                        <a:pt x="15142" y="36347"/>
                      </a:cubicBezTo>
                      <a:cubicBezTo>
                        <a:pt x="10530" y="35436"/>
                        <a:pt x="6232" y="32760"/>
                        <a:pt x="3356" y="28547"/>
                      </a:cubicBezTo>
                      <a:close/>
                    </a:path>
                  </a:pathLst>
                </a:custGeom>
                <a:grpFill/>
                <a:ln w="2845"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56124018-297C-7510-B4F6-5FB0A76D9E0B}"/>
                    </a:ext>
                  </a:extLst>
                </p:cNvPr>
                <p:cNvSpPr/>
                <p:nvPr/>
              </p:nvSpPr>
              <p:spPr>
                <a:xfrm>
                  <a:off x="11889700" y="2236416"/>
                  <a:ext cx="35246" cy="35674"/>
                </a:xfrm>
                <a:custGeom>
                  <a:avLst/>
                  <a:gdLst>
                    <a:gd name="connsiteX0" fmla="*/ 2870 w 35246"/>
                    <a:gd name="connsiteY0" fmla="*/ 27236 h 35674"/>
                    <a:gd name="connsiteX1" fmla="*/ 7824 w 35246"/>
                    <a:gd name="connsiteY1" fmla="*/ 2667 h 35674"/>
                    <a:gd name="connsiteX2" fmla="*/ 32249 w 35246"/>
                    <a:gd name="connsiteY2" fmla="*/ 8361 h 35674"/>
                    <a:gd name="connsiteX3" fmla="*/ 27296 w 35246"/>
                    <a:gd name="connsiteY3" fmla="*/ 32929 h 35674"/>
                    <a:gd name="connsiteX4" fmla="*/ 2870 w 35246"/>
                    <a:gd name="connsiteY4" fmla="*/ 27236 h 35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6" h="35674">
                      <a:moveTo>
                        <a:pt x="2870" y="27236"/>
                      </a:moveTo>
                      <a:cubicBezTo>
                        <a:pt x="-2425" y="18809"/>
                        <a:pt x="-176" y="7820"/>
                        <a:pt x="7824" y="2667"/>
                      </a:cubicBezTo>
                      <a:cubicBezTo>
                        <a:pt x="15824" y="-2485"/>
                        <a:pt x="26783" y="48"/>
                        <a:pt x="32249" y="8361"/>
                      </a:cubicBezTo>
                      <a:cubicBezTo>
                        <a:pt x="37716" y="16645"/>
                        <a:pt x="35495" y="27662"/>
                        <a:pt x="27296" y="32929"/>
                      </a:cubicBezTo>
                      <a:cubicBezTo>
                        <a:pt x="19097" y="38196"/>
                        <a:pt x="8165" y="35662"/>
                        <a:pt x="2870" y="27236"/>
                      </a:cubicBezTo>
                      <a:close/>
                    </a:path>
                  </a:pathLst>
                </a:custGeom>
                <a:grpFill/>
                <a:ln w="2845"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3A1C4FB8-224A-E52D-CC77-E4B644B225EC}"/>
                    </a:ext>
                  </a:extLst>
                </p:cNvPr>
                <p:cNvSpPr/>
                <p:nvPr/>
              </p:nvSpPr>
              <p:spPr>
                <a:xfrm>
                  <a:off x="11823054" y="2278206"/>
                  <a:ext cx="34260" cy="34632"/>
                </a:xfrm>
                <a:custGeom>
                  <a:avLst/>
                  <a:gdLst>
                    <a:gd name="connsiteX0" fmla="*/ 2389 w 34260"/>
                    <a:gd name="connsiteY0" fmla="*/ 25757 h 34632"/>
                    <a:gd name="connsiteX1" fmla="*/ 8282 w 34260"/>
                    <a:gd name="connsiteY1" fmla="*/ 2213 h 34632"/>
                    <a:gd name="connsiteX2" fmla="*/ 14659 w 34260"/>
                    <a:gd name="connsiteY2" fmla="*/ 135 h 34632"/>
                    <a:gd name="connsiteX3" fmla="*/ 21149 w 34260"/>
                    <a:gd name="connsiteY3" fmla="*/ 591 h 34632"/>
                    <a:gd name="connsiteX4" fmla="*/ 31711 w 34260"/>
                    <a:gd name="connsiteY4" fmla="*/ 8647 h 34632"/>
                    <a:gd name="connsiteX5" fmla="*/ 33789 w 34260"/>
                    <a:gd name="connsiteY5" fmla="*/ 21856 h 34632"/>
                    <a:gd name="connsiteX6" fmla="*/ 31056 w 34260"/>
                    <a:gd name="connsiteY6" fmla="*/ 27892 h 34632"/>
                    <a:gd name="connsiteX7" fmla="*/ 25960 w 34260"/>
                    <a:gd name="connsiteY7" fmla="*/ 32390 h 34632"/>
                    <a:gd name="connsiteX8" fmla="*/ 2389 w 34260"/>
                    <a:gd name="connsiteY8" fmla="*/ 25757 h 3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60" h="34632">
                      <a:moveTo>
                        <a:pt x="2389" y="25757"/>
                      </a:moveTo>
                      <a:cubicBezTo>
                        <a:pt x="-2394" y="17358"/>
                        <a:pt x="225" y="6825"/>
                        <a:pt x="8282" y="2213"/>
                      </a:cubicBezTo>
                      <a:cubicBezTo>
                        <a:pt x="10303" y="1046"/>
                        <a:pt x="12466" y="391"/>
                        <a:pt x="14659" y="135"/>
                      </a:cubicBezTo>
                      <a:cubicBezTo>
                        <a:pt x="16822" y="-149"/>
                        <a:pt x="19043" y="21"/>
                        <a:pt x="21149" y="591"/>
                      </a:cubicBezTo>
                      <a:cubicBezTo>
                        <a:pt x="25363" y="1729"/>
                        <a:pt x="29234" y="4491"/>
                        <a:pt x="31711" y="8647"/>
                      </a:cubicBezTo>
                      <a:cubicBezTo>
                        <a:pt x="34187" y="12804"/>
                        <a:pt x="34814" y="17529"/>
                        <a:pt x="33789" y="21856"/>
                      </a:cubicBezTo>
                      <a:cubicBezTo>
                        <a:pt x="33277" y="24020"/>
                        <a:pt x="32366" y="26070"/>
                        <a:pt x="31056" y="27892"/>
                      </a:cubicBezTo>
                      <a:cubicBezTo>
                        <a:pt x="29718" y="29685"/>
                        <a:pt x="28010" y="31222"/>
                        <a:pt x="25960" y="32390"/>
                      </a:cubicBezTo>
                      <a:cubicBezTo>
                        <a:pt x="17733" y="37115"/>
                        <a:pt x="7200" y="34126"/>
                        <a:pt x="2389" y="25757"/>
                      </a:cubicBezTo>
                      <a:close/>
                    </a:path>
                  </a:pathLst>
                </a:custGeom>
                <a:grpFill/>
                <a:ln w="2845"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23D8197F-4B6B-095F-B4FA-9F0C7A92240A}"/>
                    </a:ext>
                  </a:extLst>
                </p:cNvPr>
                <p:cNvSpPr/>
                <p:nvPr/>
              </p:nvSpPr>
              <p:spPr>
                <a:xfrm>
                  <a:off x="11754775" y="2317030"/>
                  <a:ext cx="33178" cy="33867"/>
                </a:xfrm>
                <a:custGeom>
                  <a:avLst/>
                  <a:gdLst>
                    <a:gd name="connsiteX0" fmla="*/ 1974 w 33178"/>
                    <a:gd name="connsiteY0" fmla="*/ 24596 h 33867"/>
                    <a:gd name="connsiteX1" fmla="*/ 8578 w 33178"/>
                    <a:gd name="connsiteY1" fmla="*/ 1907 h 33867"/>
                    <a:gd name="connsiteX2" fmla="*/ 31069 w 33178"/>
                    <a:gd name="connsiteY2" fmla="*/ 9053 h 33867"/>
                    <a:gd name="connsiteX3" fmla="*/ 24549 w 33178"/>
                    <a:gd name="connsiteY3" fmla="*/ 31913 h 33867"/>
                    <a:gd name="connsiteX4" fmla="*/ 1974 w 33178"/>
                    <a:gd name="connsiteY4" fmla="*/ 24596 h 33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8" h="33867">
                      <a:moveTo>
                        <a:pt x="1974" y="24596"/>
                      </a:moveTo>
                      <a:cubicBezTo>
                        <a:pt x="-2353" y="16255"/>
                        <a:pt x="693" y="6263"/>
                        <a:pt x="8578" y="1907"/>
                      </a:cubicBezTo>
                      <a:cubicBezTo>
                        <a:pt x="16493" y="-2391"/>
                        <a:pt x="26570" y="825"/>
                        <a:pt x="31069" y="9053"/>
                      </a:cubicBezTo>
                      <a:cubicBezTo>
                        <a:pt x="35566" y="17280"/>
                        <a:pt x="32634" y="27529"/>
                        <a:pt x="24549" y="31913"/>
                      </a:cubicBezTo>
                      <a:cubicBezTo>
                        <a:pt x="16493" y="36354"/>
                        <a:pt x="6301" y="32938"/>
                        <a:pt x="1974" y="24596"/>
                      </a:cubicBezTo>
                      <a:close/>
                    </a:path>
                  </a:pathLst>
                </a:custGeom>
                <a:grpFill/>
                <a:ln w="2845"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D7C4F1A4-1E17-D601-BD5B-F659606334E6}"/>
                    </a:ext>
                  </a:extLst>
                </p:cNvPr>
                <p:cNvSpPr/>
                <p:nvPr/>
              </p:nvSpPr>
              <p:spPr>
                <a:xfrm>
                  <a:off x="11684931" y="2353037"/>
                  <a:ext cx="32224" cy="32795"/>
                </a:xfrm>
                <a:custGeom>
                  <a:avLst/>
                  <a:gdLst>
                    <a:gd name="connsiteX0" fmla="*/ 1614 w 32224"/>
                    <a:gd name="connsiteY0" fmla="*/ 23293 h 32795"/>
                    <a:gd name="connsiteX1" fmla="*/ 8931 w 32224"/>
                    <a:gd name="connsiteY1" fmla="*/ 1514 h 32795"/>
                    <a:gd name="connsiteX2" fmla="*/ 30510 w 32224"/>
                    <a:gd name="connsiteY2" fmla="*/ 9457 h 32795"/>
                    <a:gd name="connsiteX3" fmla="*/ 23194 w 32224"/>
                    <a:gd name="connsiteY3" fmla="*/ 31235 h 32795"/>
                    <a:gd name="connsiteX4" fmla="*/ 1614 w 32224"/>
                    <a:gd name="connsiteY4" fmla="*/ 23293 h 3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24" h="32795">
                      <a:moveTo>
                        <a:pt x="1614" y="23293"/>
                      </a:moveTo>
                      <a:cubicBezTo>
                        <a:pt x="-2228" y="15037"/>
                        <a:pt x="1017" y="5301"/>
                        <a:pt x="8931" y="1514"/>
                      </a:cubicBezTo>
                      <a:cubicBezTo>
                        <a:pt x="16817" y="-2272"/>
                        <a:pt x="26467" y="1287"/>
                        <a:pt x="30510" y="9457"/>
                      </a:cubicBezTo>
                      <a:cubicBezTo>
                        <a:pt x="34524" y="17627"/>
                        <a:pt x="31250" y="27392"/>
                        <a:pt x="23194" y="31235"/>
                      </a:cubicBezTo>
                      <a:cubicBezTo>
                        <a:pt x="15137" y="35107"/>
                        <a:pt x="5486" y="31520"/>
                        <a:pt x="1614" y="23293"/>
                      </a:cubicBezTo>
                      <a:close/>
                    </a:path>
                  </a:pathLst>
                </a:custGeom>
                <a:grpFill/>
                <a:ln w="2845"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D7C92792-2BA3-A2BD-B4E5-523F258A9891}"/>
                    </a:ext>
                  </a:extLst>
                </p:cNvPr>
                <p:cNvSpPr/>
                <p:nvPr/>
              </p:nvSpPr>
              <p:spPr>
                <a:xfrm>
                  <a:off x="11613684" y="2386235"/>
                  <a:ext cx="31241" cy="31725"/>
                </a:xfrm>
                <a:custGeom>
                  <a:avLst/>
                  <a:gdLst>
                    <a:gd name="connsiteX0" fmla="*/ 1293 w 31241"/>
                    <a:gd name="connsiteY0" fmla="*/ 21865 h 31725"/>
                    <a:gd name="connsiteX1" fmla="*/ 9293 w 31241"/>
                    <a:gd name="connsiteY1" fmla="*/ 1169 h 31725"/>
                    <a:gd name="connsiteX2" fmla="*/ 29847 w 31241"/>
                    <a:gd name="connsiteY2" fmla="*/ 9652 h 31725"/>
                    <a:gd name="connsiteX3" fmla="*/ 21932 w 31241"/>
                    <a:gd name="connsiteY3" fmla="*/ 30520 h 31725"/>
                    <a:gd name="connsiteX4" fmla="*/ 1322 w 31241"/>
                    <a:gd name="connsiteY4" fmla="*/ 21837 h 31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41" h="31725">
                      <a:moveTo>
                        <a:pt x="1293" y="21865"/>
                      </a:moveTo>
                      <a:cubicBezTo>
                        <a:pt x="-2123" y="13723"/>
                        <a:pt x="1464" y="4443"/>
                        <a:pt x="9293" y="1169"/>
                      </a:cubicBezTo>
                      <a:cubicBezTo>
                        <a:pt x="17149" y="-2048"/>
                        <a:pt x="26260" y="1567"/>
                        <a:pt x="29847" y="9652"/>
                      </a:cubicBezTo>
                      <a:cubicBezTo>
                        <a:pt x="33405" y="17709"/>
                        <a:pt x="29932" y="27246"/>
                        <a:pt x="21932" y="30520"/>
                      </a:cubicBezTo>
                      <a:cubicBezTo>
                        <a:pt x="13961" y="33879"/>
                        <a:pt x="4709" y="29979"/>
                        <a:pt x="1322" y="21837"/>
                      </a:cubicBezTo>
                      <a:close/>
                    </a:path>
                  </a:pathLst>
                </a:custGeom>
                <a:grpFill/>
                <a:ln w="2845"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0194D21A-37FE-0532-C5BA-081CE0F5DCA3}"/>
                    </a:ext>
                  </a:extLst>
                </p:cNvPr>
                <p:cNvSpPr/>
                <p:nvPr/>
              </p:nvSpPr>
              <p:spPr>
                <a:xfrm>
                  <a:off x="11541176" y="2416278"/>
                  <a:ext cx="30172" cy="30968"/>
                </a:xfrm>
                <a:custGeom>
                  <a:avLst/>
                  <a:gdLst>
                    <a:gd name="connsiteX0" fmla="*/ 1008 w 30172"/>
                    <a:gd name="connsiteY0" fmla="*/ 20746 h 30968"/>
                    <a:gd name="connsiteX1" fmla="*/ 9548 w 30172"/>
                    <a:gd name="connsiteY1" fmla="*/ 989 h 30968"/>
                    <a:gd name="connsiteX2" fmla="*/ 29078 w 30172"/>
                    <a:gd name="connsiteY2" fmla="*/ 9985 h 30968"/>
                    <a:gd name="connsiteX3" fmla="*/ 20594 w 30172"/>
                    <a:gd name="connsiteY3" fmla="*/ 29941 h 30968"/>
                    <a:gd name="connsiteX4" fmla="*/ 1008 w 30172"/>
                    <a:gd name="connsiteY4" fmla="*/ 20774 h 30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2" h="30968">
                      <a:moveTo>
                        <a:pt x="1008" y="20746"/>
                      </a:moveTo>
                      <a:cubicBezTo>
                        <a:pt x="-1982" y="12689"/>
                        <a:pt x="1919" y="4035"/>
                        <a:pt x="9548" y="989"/>
                      </a:cubicBezTo>
                      <a:cubicBezTo>
                        <a:pt x="17206" y="-2000"/>
                        <a:pt x="25946" y="2014"/>
                        <a:pt x="29078" y="9985"/>
                      </a:cubicBezTo>
                      <a:cubicBezTo>
                        <a:pt x="32209" y="17956"/>
                        <a:pt x="28394" y="26866"/>
                        <a:pt x="20594" y="29941"/>
                      </a:cubicBezTo>
                      <a:cubicBezTo>
                        <a:pt x="12822" y="33073"/>
                        <a:pt x="3968" y="28774"/>
                        <a:pt x="1008" y="20774"/>
                      </a:cubicBezTo>
                      <a:close/>
                    </a:path>
                  </a:pathLst>
                </a:custGeom>
                <a:grpFill/>
                <a:ln w="2845"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C970C80C-5E77-A716-34BD-9189F9742999}"/>
                    </a:ext>
                  </a:extLst>
                </p:cNvPr>
                <p:cNvSpPr/>
                <p:nvPr/>
              </p:nvSpPr>
              <p:spPr>
                <a:xfrm>
                  <a:off x="11467453" y="2443297"/>
                  <a:ext cx="29195" cy="29895"/>
                </a:xfrm>
                <a:custGeom>
                  <a:avLst/>
                  <a:gdLst>
                    <a:gd name="connsiteX0" fmla="*/ 770 w 29195"/>
                    <a:gd name="connsiteY0" fmla="*/ 19576 h 29895"/>
                    <a:gd name="connsiteX1" fmla="*/ 9794 w 29195"/>
                    <a:gd name="connsiteY1" fmla="*/ 730 h 29895"/>
                    <a:gd name="connsiteX2" fmla="*/ 28355 w 29195"/>
                    <a:gd name="connsiteY2" fmla="*/ 10295 h 29895"/>
                    <a:gd name="connsiteX3" fmla="*/ 19331 w 29195"/>
                    <a:gd name="connsiteY3" fmla="*/ 29141 h 29895"/>
                    <a:gd name="connsiteX4" fmla="*/ 770 w 29195"/>
                    <a:gd name="connsiteY4" fmla="*/ 19576 h 29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95" h="29895">
                      <a:moveTo>
                        <a:pt x="770" y="19576"/>
                      </a:moveTo>
                      <a:cubicBezTo>
                        <a:pt x="-1792" y="11719"/>
                        <a:pt x="2250" y="3264"/>
                        <a:pt x="9794" y="730"/>
                      </a:cubicBezTo>
                      <a:cubicBezTo>
                        <a:pt x="17338" y="-1804"/>
                        <a:pt x="25651" y="2467"/>
                        <a:pt x="28355" y="10295"/>
                      </a:cubicBezTo>
                      <a:cubicBezTo>
                        <a:pt x="31060" y="18124"/>
                        <a:pt x="27017" y="26551"/>
                        <a:pt x="19331" y="29141"/>
                      </a:cubicBezTo>
                      <a:cubicBezTo>
                        <a:pt x="11645" y="31732"/>
                        <a:pt x="3332" y="27433"/>
                        <a:pt x="770" y="19576"/>
                      </a:cubicBezTo>
                      <a:close/>
                    </a:path>
                  </a:pathLst>
                </a:custGeom>
                <a:grpFill/>
                <a:ln w="2845"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729AA21A-535E-5536-14B2-9AC8A19A9B4A}"/>
                    </a:ext>
                  </a:extLst>
                </p:cNvPr>
                <p:cNvSpPr/>
                <p:nvPr/>
              </p:nvSpPr>
              <p:spPr>
                <a:xfrm>
                  <a:off x="11392732" y="2467337"/>
                  <a:ext cx="28234" cy="28888"/>
                </a:xfrm>
                <a:custGeom>
                  <a:avLst/>
                  <a:gdLst>
                    <a:gd name="connsiteX0" fmla="*/ 563 w 28234"/>
                    <a:gd name="connsiteY0" fmla="*/ 18253 h 28888"/>
                    <a:gd name="connsiteX1" fmla="*/ 10071 w 28234"/>
                    <a:gd name="connsiteY1" fmla="*/ 518 h 28888"/>
                    <a:gd name="connsiteX2" fmla="*/ 20775 w 28234"/>
                    <a:gd name="connsiteY2" fmla="*/ 1913 h 28888"/>
                    <a:gd name="connsiteX3" fmla="*/ 27607 w 28234"/>
                    <a:gd name="connsiteY3" fmla="*/ 10539 h 28888"/>
                    <a:gd name="connsiteX4" fmla="*/ 26583 w 28234"/>
                    <a:gd name="connsiteY4" fmla="*/ 21556 h 28888"/>
                    <a:gd name="connsiteX5" fmla="*/ 18156 w 28234"/>
                    <a:gd name="connsiteY5" fmla="*/ 28360 h 28888"/>
                    <a:gd name="connsiteX6" fmla="*/ 591 w 28234"/>
                    <a:gd name="connsiteY6" fmla="*/ 18282 h 2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4" h="28888">
                      <a:moveTo>
                        <a:pt x="563" y="18253"/>
                      </a:moveTo>
                      <a:cubicBezTo>
                        <a:pt x="-1601" y="10539"/>
                        <a:pt x="2669" y="2596"/>
                        <a:pt x="10071" y="518"/>
                      </a:cubicBezTo>
                      <a:cubicBezTo>
                        <a:pt x="13772" y="-536"/>
                        <a:pt x="17586" y="62"/>
                        <a:pt x="20775" y="1913"/>
                      </a:cubicBezTo>
                      <a:cubicBezTo>
                        <a:pt x="23935" y="3706"/>
                        <a:pt x="26469" y="6695"/>
                        <a:pt x="27607" y="10539"/>
                      </a:cubicBezTo>
                      <a:cubicBezTo>
                        <a:pt x="28746" y="14353"/>
                        <a:pt x="28291" y="18339"/>
                        <a:pt x="26583" y="21556"/>
                      </a:cubicBezTo>
                      <a:cubicBezTo>
                        <a:pt x="24874" y="24773"/>
                        <a:pt x="21914" y="27278"/>
                        <a:pt x="18156" y="28360"/>
                      </a:cubicBezTo>
                      <a:cubicBezTo>
                        <a:pt x="10612" y="30495"/>
                        <a:pt x="2755" y="25968"/>
                        <a:pt x="591" y="18282"/>
                      </a:cubicBezTo>
                      <a:close/>
                    </a:path>
                  </a:pathLst>
                </a:custGeom>
                <a:grpFill/>
                <a:ln w="2845"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82F0EDF8-5227-05FC-6B3F-2C7D427034AF}"/>
                    </a:ext>
                  </a:extLst>
                </p:cNvPr>
                <p:cNvSpPr/>
                <p:nvPr/>
              </p:nvSpPr>
              <p:spPr>
                <a:xfrm>
                  <a:off x="11317094" y="2488196"/>
                  <a:ext cx="27197" cy="27978"/>
                </a:xfrm>
                <a:custGeom>
                  <a:avLst/>
                  <a:gdLst>
                    <a:gd name="connsiteX0" fmla="*/ 390 w 27197"/>
                    <a:gd name="connsiteY0" fmla="*/ 17123 h 27978"/>
                    <a:gd name="connsiteX1" fmla="*/ 1956 w 27197"/>
                    <a:gd name="connsiteY1" fmla="*/ 6618 h 27978"/>
                    <a:gd name="connsiteX2" fmla="*/ 10268 w 27197"/>
                    <a:gd name="connsiteY2" fmla="*/ 412 h 27978"/>
                    <a:gd name="connsiteX3" fmla="*/ 26752 w 27197"/>
                    <a:gd name="connsiteY3" fmla="*/ 10604 h 27978"/>
                    <a:gd name="connsiteX4" fmla="*/ 16930 w 27197"/>
                    <a:gd name="connsiteY4" fmla="*/ 27571 h 27978"/>
                    <a:gd name="connsiteX5" fmla="*/ 6567 w 27197"/>
                    <a:gd name="connsiteY5" fmla="*/ 25834 h 27978"/>
                    <a:gd name="connsiteX6" fmla="*/ 390 w 27197"/>
                    <a:gd name="connsiteY6" fmla="*/ 17123 h 2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97" h="27978">
                      <a:moveTo>
                        <a:pt x="390" y="17123"/>
                      </a:moveTo>
                      <a:cubicBezTo>
                        <a:pt x="-493" y="13365"/>
                        <a:pt x="162" y="9636"/>
                        <a:pt x="1956" y="6618"/>
                      </a:cubicBezTo>
                      <a:cubicBezTo>
                        <a:pt x="3749" y="3572"/>
                        <a:pt x="6681" y="1380"/>
                        <a:pt x="10268" y="412"/>
                      </a:cubicBezTo>
                      <a:cubicBezTo>
                        <a:pt x="17471" y="-1438"/>
                        <a:pt x="24844" y="3117"/>
                        <a:pt x="26752" y="10604"/>
                      </a:cubicBezTo>
                      <a:cubicBezTo>
                        <a:pt x="28659" y="18091"/>
                        <a:pt x="24275" y="25692"/>
                        <a:pt x="16930" y="27571"/>
                      </a:cubicBezTo>
                      <a:cubicBezTo>
                        <a:pt x="13286" y="28539"/>
                        <a:pt x="9557" y="27713"/>
                        <a:pt x="6567" y="25834"/>
                      </a:cubicBezTo>
                      <a:cubicBezTo>
                        <a:pt x="3578" y="23927"/>
                        <a:pt x="1273" y="20881"/>
                        <a:pt x="390" y="17123"/>
                      </a:cubicBezTo>
                      <a:close/>
                    </a:path>
                  </a:pathLst>
                </a:custGeom>
                <a:grpFill/>
                <a:ln w="2845"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3B0CE5F4-7F01-0D6D-E384-BEC365C6CD69}"/>
                    </a:ext>
                  </a:extLst>
                </p:cNvPr>
                <p:cNvSpPr/>
                <p:nvPr/>
              </p:nvSpPr>
              <p:spPr>
                <a:xfrm>
                  <a:off x="11240700" y="2505854"/>
                  <a:ext cx="26181" cy="26950"/>
                </a:xfrm>
                <a:custGeom>
                  <a:avLst/>
                  <a:gdLst>
                    <a:gd name="connsiteX0" fmla="*/ 260 w 26181"/>
                    <a:gd name="connsiteY0" fmla="*/ 16119 h 26950"/>
                    <a:gd name="connsiteX1" fmla="*/ 10395 w 26181"/>
                    <a:gd name="connsiteY1" fmla="*/ 262 h 26950"/>
                    <a:gd name="connsiteX2" fmla="*/ 25882 w 26181"/>
                    <a:gd name="connsiteY2" fmla="*/ 10824 h 26950"/>
                    <a:gd name="connsiteX3" fmla="*/ 15748 w 26181"/>
                    <a:gd name="connsiteY3" fmla="*/ 26681 h 26950"/>
                    <a:gd name="connsiteX4" fmla="*/ 260 w 26181"/>
                    <a:gd name="connsiteY4" fmla="*/ 16119 h 2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1" h="26950">
                      <a:moveTo>
                        <a:pt x="260" y="16119"/>
                      </a:moveTo>
                      <a:cubicBezTo>
                        <a:pt x="-1163" y="8803"/>
                        <a:pt x="3392" y="1714"/>
                        <a:pt x="10395" y="262"/>
                      </a:cubicBezTo>
                      <a:cubicBezTo>
                        <a:pt x="17427" y="-1190"/>
                        <a:pt x="24344" y="3536"/>
                        <a:pt x="25882" y="10824"/>
                      </a:cubicBezTo>
                      <a:cubicBezTo>
                        <a:pt x="27419" y="18112"/>
                        <a:pt x="22893" y="25200"/>
                        <a:pt x="15748" y="26681"/>
                      </a:cubicBezTo>
                      <a:cubicBezTo>
                        <a:pt x="8602" y="28161"/>
                        <a:pt x="1655" y="23407"/>
                        <a:pt x="260" y="16119"/>
                      </a:cubicBezTo>
                      <a:close/>
                    </a:path>
                  </a:pathLst>
                </a:custGeom>
                <a:grpFill/>
                <a:ln w="2845"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2615000D-387B-2F53-DF08-918C76B5F7DA}"/>
                    </a:ext>
                  </a:extLst>
                </p:cNvPr>
                <p:cNvSpPr/>
                <p:nvPr/>
              </p:nvSpPr>
              <p:spPr>
                <a:xfrm>
                  <a:off x="11163628" y="2520427"/>
                  <a:ext cx="25252" cy="25950"/>
                </a:xfrm>
                <a:custGeom>
                  <a:avLst/>
                  <a:gdLst>
                    <a:gd name="connsiteX0" fmla="*/ 156 w 25252"/>
                    <a:gd name="connsiteY0" fmla="*/ 14925 h 25950"/>
                    <a:gd name="connsiteX1" fmla="*/ 10546 w 25252"/>
                    <a:gd name="connsiteY1" fmla="*/ 150 h 25950"/>
                    <a:gd name="connsiteX2" fmla="*/ 25066 w 25252"/>
                    <a:gd name="connsiteY2" fmla="*/ 11025 h 25950"/>
                    <a:gd name="connsiteX3" fmla="*/ 14674 w 25252"/>
                    <a:gd name="connsiteY3" fmla="*/ 25800 h 25950"/>
                    <a:gd name="connsiteX4" fmla="*/ 156 w 25252"/>
                    <a:gd name="connsiteY4" fmla="*/ 14925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2" h="25950">
                      <a:moveTo>
                        <a:pt x="156" y="14925"/>
                      </a:moveTo>
                      <a:cubicBezTo>
                        <a:pt x="-926" y="7837"/>
                        <a:pt x="3743" y="1232"/>
                        <a:pt x="10546" y="150"/>
                      </a:cubicBezTo>
                      <a:cubicBezTo>
                        <a:pt x="17379" y="-931"/>
                        <a:pt x="23869" y="3937"/>
                        <a:pt x="25066" y="11025"/>
                      </a:cubicBezTo>
                      <a:cubicBezTo>
                        <a:pt x="26261" y="18085"/>
                        <a:pt x="21593" y="24719"/>
                        <a:pt x="14674" y="25800"/>
                      </a:cubicBezTo>
                      <a:cubicBezTo>
                        <a:pt x="7757" y="26882"/>
                        <a:pt x="1237" y="22014"/>
                        <a:pt x="156" y="14925"/>
                      </a:cubicBezTo>
                      <a:close/>
                    </a:path>
                  </a:pathLst>
                </a:custGeom>
                <a:grpFill/>
                <a:ln w="2845"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043C1854-6BC4-CEFB-CF98-8D2F539F6AEB}"/>
                    </a:ext>
                  </a:extLst>
                </p:cNvPr>
                <p:cNvSpPr/>
                <p:nvPr/>
              </p:nvSpPr>
              <p:spPr>
                <a:xfrm>
                  <a:off x="11086069" y="2531913"/>
                  <a:ext cx="24265" cy="24944"/>
                </a:xfrm>
                <a:custGeom>
                  <a:avLst/>
                  <a:gdLst>
                    <a:gd name="connsiteX0" fmla="*/ 82 w 24265"/>
                    <a:gd name="connsiteY0" fmla="*/ 13774 h 24944"/>
                    <a:gd name="connsiteX1" fmla="*/ 10672 w 24265"/>
                    <a:gd name="connsiteY1" fmla="*/ 81 h 24944"/>
                    <a:gd name="connsiteX2" fmla="*/ 24166 w 24265"/>
                    <a:gd name="connsiteY2" fmla="*/ 10956 h 24944"/>
                    <a:gd name="connsiteX3" fmla="*/ 13604 w 24265"/>
                    <a:gd name="connsiteY3" fmla="*/ 24877 h 24944"/>
                    <a:gd name="connsiteX4" fmla="*/ 82 w 24265"/>
                    <a:gd name="connsiteY4" fmla="*/ 13774 h 24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4">
                      <a:moveTo>
                        <a:pt x="82" y="13774"/>
                      </a:moveTo>
                      <a:cubicBezTo>
                        <a:pt x="-687" y="6913"/>
                        <a:pt x="4067" y="793"/>
                        <a:pt x="10672" y="81"/>
                      </a:cubicBezTo>
                      <a:cubicBezTo>
                        <a:pt x="17276" y="-688"/>
                        <a:pt x="23283" y="4095"/>
                        <a:pt x="24166" y="10956"/>
                      </a:cubicBezTo>
                      <a:cubicBezTo>
                        <a:pt x="25020" y="17760"/>
                        <a:pt x="20322" y="24108"/>
                        <a:pt x="13604" y="24877"/>
                      </a:cubicBezTo>
                      <a:cubicBezTo>
                        <a:pt x="6885" y="25589"/>
                        <a:pt x="850" y="20635"/>
                        <a:pt x="82" y="13774"/>
                      </a:cubicBezTo>
                      <a:close/>
                    </a:path>
                  </a:pathLst>
                </a:custGeom>
                <a:grpFill/>
                <a:ln w="2845"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DBFBA30A-1FF8-9CA6-658F-1894477750C2}"/>
                    </a:ext>
                  </a:extLst>
                </p:cNvPr>
                <p:cNvSpPr/>
                <p:nvPr/>
              </p:nvSpPr>
              <p:spPr>
                <a:xfrm>
                  <a:off x="11008146" y="2540038"/>
                  <a:ext cx="23278" cy="23966"/>
                </a:xfrm>
                <a:custGeom>
                  <a:avLst/>
                  <a:gdLst>
                    <a:gd name="connsiteX0" fmla="*/ 30 w 23278"/>
                    <a:gd name="connsiteY0" fmla="*/ 12937 h 23966"/>
                    <a:gd name="connsiteX1" fmla="*/ 10706 w 23278"/>
                    <a:gd name="connsiteY1" fmla="*/ 41 h 23966"/>
                    <a:gd name="connsiteX2" fmla="*/ 23232 w 23278"/>
                    <a:gd name="connsiteY2" fmla="*/ 11001 h 23966"/>
                    <a:gd name="connsiteX3" fmla="*/ 12557 w 23278"/>
                    <a:gd name="connsiteY3" fmla="*/ 23926 h 23966"/>
                    <a:gd name="connsiteX4" fmla="*/ 30 w 23278"/>
                    <a:gd name="connsiteY4" fmla="*/ 12937 h 23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78" h="23966">
                      <a:moveTo>
                        <a:pt x="30" y="12937"/>
                      </a:moveTo>
                      <a:cubicBezTo>
                        <a:pt x="-425" y="6360"/>
                        <a:pt x="4329" y="553"/>
                        <a:pt x="10706" y="41"/>
                      </a:cubicBezTo>
                      <a:cubicBezTo>
                        <a:pt x="17054" y="-500"/>
                        <a:pt x="22663" y="4425"/>
                        <a:pt x="23232" y="11001"/>
                      </a:cubicBezTo>
                      <a:cubicBezTo>
                        <a:pt x="23801" y="17605"/>
                        <a:pt x="19019" y="23385"/>
                        <a:pt x="12557" y="23926"/>
                      </a:cubicBezTo>
                      <a:cubicBezTo>
                        <a:pt x="6094" y="24466"/>
                        <a:pt x="515" y="19570"/>
                        <a:pt x="30" y="12937"/>
                      </a:cubicBezTo>
                      <a:close/>
                    </a:path>
                  </a:pathLst>
                </a:custGeom>
                <a:grpFill/>
                <a:ln w="2845"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59726494-8A5F-6C8E-687C-7BA8889B3DFD}"/>
                    </a:ext>
                  </a:extLst>
                </p:cNvPr>
                <p:cNvSpPr/>
                <p:nvPr/>
              </p:nvSpPr>
              <p:spPr>
                <a:xfrm>
                  <a:off x="10929939" y="2544967"/>
                  <a:ext cx="22308" cy="22960"/>
                </a:xfrm>
                <a:custGeom>
                  <a:avLst/>
                  <a:gdLst>
                    <a:gd name="connsiteX0" fmla="*/ 6 w 22308"/>
                    <a:gd name="connsiteY0" fmla="*/ 11879 h 22960"/>
                    <a:gd name="connsiteX1" fmla="*/ 10739 w 22308"/>
                    <a:gd name="connsiteY1" fmla="*/ 8 h 22960"/>
                    <a:gd name="connsiteX2" fmla="*/ 22297 w 22308"/>
                    <a:gd name="connsiteY2" fmla="*/ 11082 h 22960"/>
                    <a:gd name="connsiteX3" fmla="*/ 11564 w 22308"/>
                    <a:gd name="connsiteY3" fmla="*/ 22953 h 22960"/>
                    <a:gd name="connsiteX4" fmla="*/ 6 w 22308"/>
                    <a:gd name="connsiteY4" fmla="*/ 11879 h 2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08" h="22960">
                      <a:moveTo>
                        <a:pt x="6" y="11879"/>
                      </a:moveTo>
                      <a:cubicBezTo>
                        <a:pt x="-193" y="5530"/>
                        <a:pt x="4618" y="235"/>
                        <a:pt x="10739" y="8"/>
                      </a:cubicBezTo>
                      <a:cubicBezTo>
                        <a:pt x="16860" y="-220"/>
                        <a:pt x="22012" y="4733"/>
                        <a:pt x="22297" y="11082"/>
                      </a:cubicBezTo>
                      <a:cubicBezTo>
                        <a:pt x="22582" y="17402"/>
                        <a:pt x="17770" y="22725"/>
                        <a:pt x="11564" y="22953"/>
                      </a:cubicBezTo>
                      <a:cubicBezTo>
                        <a:pt x="5358" y="23181"/>
                        <a:pt x="205" y="18227"/>
                        <a:pt x="6" y="11879"/>
                      </a:cubicBezTo>
                      <a:close/>
                    </a:path>
                  </a:pathLst>
                </a:custGeom>
                <a:grpFill/>
                <a:ln w="2845"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207CAD12-344B-03A9-B2B8-5FF1044E486A}"/>
                    </a:ext>
                  </a:extLst>
                </p:cNvPr>
                <p:cNvSpPr/>
                <p:nvPr/>
              </p:nvSpPr>
              <p:spPr>
                <a:xfrm>
                  <a:off x="10851628" y="2546796"/>
                  <a:ext cx="21323" cy="21950"/>
                </a:xfrm>
                <a:custGeom>
                  <a:avLst/>
                  <a:gdLst>
                    <a:gd name="connsiteX0" fmla="*/ 1 w 21323"/>
                    <a:gd name="connsiteY0" fmla="*/ 10847 h 21950"/>
                    <a:gd name="connsiteX1" fmla="*/ 10705 w 21323"/>
                    <a:gd name="connsiteY1" fmla="*/ 1 h 21950"/>
                    <a:gd name="connsiteX2" fmla="*/ 18192 w 21323"/>
                    <a:gd name="connsiteY2" fmla="*/ 3304 h 21950"/>
                    <a:gd name="connsiteX3" fmla="*/ 21323 w 21323"/>
                    <a:gd name="connsiteY3" fmla="*/ 11047 h 21950"/>
                    <a:gd name="connsiteX4" fmla="*/ 18192 w 21323"/>
                    <a:gd name="connsiteY4" fmla="*/ 18819 h 21950"/>
                    <a:gd name="connsiteX5" fmla="*/ 10619 w 21323"/>
                    <a:gd name="connsiteY5" fmla="*/ 21950 h 21950"/>
                    <a:gd name="connsiteX6" fmla="*/ 1 w 21323"/>
                    <a:gd name="connsiteY6" fmla="*/ 10847 h 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21950">
                      <a:moveTo>
                        <a:pt x="1" y="10847"/>
                      </a:moveTo>
                      <a:cubicBezTo>
                        <a:pt x="57" y="4784"/>
                        <a:pt x="4868" y="-84"/>
                        <a:pt x="10705" y="1"/>
                      </a:cubicBezTo>
                      <a:cubicBezTo>
                        <a:pt x="13637" y="30"/>
                        <a:pt x="16284" y="1311"/>
                        <a:pt x="18192" y="3304"/>
                      </a:cubicBezTo>
                      <a:cubicBezTo>
                        <a:pt x="20099" y="5325"/>
                        <a:pt x="21295" y="8001"/>
                        <a:pt x="21323" y="11047"/>
                      </a:cubicBezTo>
                      <a:cubicBezTo>
                        <a:pt x="21323" y="14064"/>
                        <a:pt x="20128" y="16854"/>
                        <a:pt x="18192" y="18819"/>
                      </a:cubicBezTo>
                      <a:cubicBezTo>
                        <a:pt x="16256" y="20783"/>
                        <a:pt x="13580" y="21979"/>
                        <a:pt x="10619" y="21950"/>
                      </a:cubicBezTo>
                      <a:cubicBezTo>
                        <a:pt x="4698" y="21893"/>
                        <a:pt x="-56" y="16911"/>
                        <a:pt x="1" y="10847"/>
                      </a:cubicBezTo>
                      <a:close/>
                    </a:path>
                  </a:pathLst>
                </a:custGeom>
                <a:grpFill/>
                <a:ln w="2845"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9C9A5F46-03FB-B520-29B4-83E9EB10BEBD}"/>
                    </a:ext>
                  </a:extLst>
                </p:cNvPr>
                <p:cNvSpPr/>
                <p:nvPr/>
              </p:nvSpPr>
              <p:spPr>
                <a:xfrm>
                  <a:off x="10773325" y="2545369"/>
                  <a:ext cx="20351" cy="20935"/>
                </a:xfrm>
                <a:custGeom>
                  <a:avLst/>
                  <a:gdLst>
                    <a:gd name="connsiteX0" fmla="*/ 16 w 20351"/>
                    <a:gd name="connsiteY0" fmla="*/ 9969 h 20935"/>
                    <a:gd name="connsiteX1" fmla="*/ 10663 w 20351"/>
                    <a:gd name="connsiteY1" fmla="*/ 5 h 20935"/>
                    <a:gd name="connsiteX2" fmla="*/ 20343 w 20351"/>
                    <a:gd name="connsiteY2" fmla="*/ 10823 h 20935"/>
                    <a:gd name="connsiteX3" fmla="*/ 9696 w 20351"/>
                    <a:gd name="connsiteY3" fmla="*/ 20929 h 20935"/>
                    <a:gd name="connsiteX4" fmla="*/ 16 w 20351"/>
                    <a:gd name="connsiteY4" fmla="*/ 9969 h 2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 h="20935">
                      <a:moveTo>
                        <a:pt x="16" y="9969"/>
                      </a:moveTo>
                      <a:cubicBezTo>
                        <a:pt x="301" y="4161"/>
                        <a:pt x="5055" y="-166"/>
                        <a:pt x="10663" y="5"/>
                      </a:cubicBezTo>
                      <a:cubicBezTo>
                        <a:pt x="16243" y="204"/>
                        <a:pt x="20570" y="5044"/>
                        <a:pt x="20343" y="10823"/>
                      </a:cubicBezTo>
                      <a:cubicBezTo>
                        <a:pt x="20115" y="16602"/>
                        <a:pt x="15361" y="21128"/>
                        <a:pt x="9696" y="20929"/>
                      </a:cubicBezTo>
                      <a:cubicBezTo>
                        <a:pt x="4030" y="20787"/>
                        <a:pt x="-297" y="15719"/>
                        <a:pt x="16" y="9969"/>
                      </a:cubicBezTo>
                      <a:close/>
                    </a:path>
                  </a:pathLst>
                </a:custGeom>
                <a:grpFill/>
                <a:ln w="2845"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BFE3D6EB-6833-D8B4-EAA1-A5D593473E6C}"/>
                    </a:ext>
                  </a:extLst>
                </p:cNvPr>
                <p:cNvSpPr/>
                <p:nvPr/>
              </p:nvSpPr>
              <p:spPr>
                <a:xfrm>
                  <a:off x="10695151" y="2540617"/>
                  <a:ext cx="19377" cy="19964"/>
                </a:xfrm>
                <a:custGeom>
                  <a:avLst/>
                  <a:gdLst>
                    <a:gd name="connsiteX0" fmla="*/ 45 w 19377"/>
                    <a:gd name="connsiteY0" fmla="*/ 9169 h 19964"/>
                    <a:gd name="connsiteX1" fmla="*/ 10549 w 19377"/>
                    <a:gd name="connsiteY1" fmla="*/ 31 h 19964"/>
                    <a:gd name="connsiteX2" fmla="*/ 19346 w 19377"/>
                    <a:gd name="connsiteY2" fmla="*/ 10792 h 19964"/>
                    <a:gd name="connsiteX3" fmla="*/ 8842 w 19377"/>
                    <a:gd name="connsiteY3" fmla="*/ 19930 h 19964"/>
                    <a:gd name="connsiteX4" fmla="*/ 45 w 19377"/>
                    <a:gd name="connsiteY4" fmla="*/ 9169 h 19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7" h="19964">
                      <a:moveTo>
                        <a:pt x="45" y="9169"/>
                      </a:moveTo>
                      <a:cubicBezTo>
                        <a:pt x="557" y="3675"/>
                        <a:pt x="5255" y="-396"/>
                        <a:pt x="10549" y="31"/>
                      </a:cubicBezTo>
                      <a:cubicBezTo>
                        <a:pt x="15845" y="458"/>
                        <a:pt x="19773" y="5297"/>
                        <a:pt x="19346" y="10792"/>
                      </a:cubicBezTo>
                      <a:cubicBezTo>
                        <a:pt x="18919" y="16286"/>
                        <a:pt x="14193" y="20385"/>
                        <a:pt x="8842" y="19930"/>
                      </a:cubicBezTo>
                      <a:cubicBezTo>
                        <a:pt x="3489" y="19475"/>
                        <a:pt x="-468" y="14663"/>
                        <a:pt x="45" y="9169"/>
                      </a:cubicBezTo>
                      <a:close/>
                    </a:path>
                  </a:pathLst>
                </a:custGeom>
                <a:grpFill/>
                <a:ln w="2845"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226C3388-B4DB-5414-F94E-27890A2AC74B}"/>
                    </a:ext>
                  </a:extLst>
                </p:cNvPr>
                <p:cNvSpPr/>
                <p:nvPr/>
              </p:nvSpPr>
              <p:spPr>
                <a:xfrm>
                  <a:off x="10617273" y="2532744"/>
                  <a:ext cx="18411" cy="18968"/>
                </a:xfrm>
                <a:custGeom>
                  <a:avLst/>
                  <a:gdLst>
                    <a:gd name="connsiteX0" fmla="*/ 91 w 18411"/>
                    <a:gd name="connsiteY0" fmla="*/ 8274 h 18968"/>
                    <a:gd name="connsiteX1" fmla="*/ 10425 w 18411"/>
                    <a:gd name="connsiteY1" fmla="*/ 76 h 18968"/>
                    <a:gd name="connsiteX2" fmla="*/ 18339 w 18411"/>
                    <a:gd name="connsiteY2" fmla="*/ 10694 h 18968"/>
                    <a:gd name="connsiteX3" fmla="*/ 8005 w 18411"/>
                    <a:gd name="connsiteY3" fmla="*/ 18893 h 18968"/>
                    <a:gd name="connsiteX4" fmla="*/ 91 w 18411"/>
                    <a:gd name="connsiteY4" fmla="*/ 8274 h 18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1" h="18968">
                      <a:moveTo>
                        <a:pt x="91" y="8274"/>
                      </a:moveTo>
                      <a:cubicBezTo>
                        <a:pt x="775" y="3093"/>
                        <a:pt x="5415" y="-579"/>
                        <a:pt x="10425" y="76"/>
                      </a:cubicBezTo>
                      <a:cubicBezTo>
                        <a:pt x="15435" y="730"/>
                        <a:pt x="18965" y="5484"/>
                        <a:pt x="18339" y="10694"/>
                      </a:cubicBezTo>
                      <a:cubicBezTo>
                        <a:pt x="17713" y="15875"/>
                        <a:pt x="13072" y="19548"/>
                        <a:pt x="8005" y="18893"/>
                      </a:cubicBezTo>
                      <a:cubicBezTo>
                        <a:pt x="2937" y="18210"/>
                        <a:pt x="-621" y="13484"/>
                        <a:pt x="91" y="8274"/>
                      </a:cubicBezTo>
                      <a:close/>
                    </a:path>
                  </a:pathLst>
                </a:custGeom>
                <a:grpFill/>
                <a:ln w="2845"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34EF1D19-F0B8-F0DD-30D7-31D8B172ADD5}"/>
                    </a:ext>
                  </a:extLst>
                </p:cNvPr>
                <p:cNvSpPr/>
                <p:nvPr/>
              </p:nvSpPr>
              <p:spPr>
                <a:xfrm>
                  <a:off x="10539820" y="2521779"/>
                  <a:ext cx="17455" cy="17959"/>
                </a:xfrm>
                <a:custGeom>
                  <a:avLst/>
                  <a:gdLst>
                    <a:gd name="connsiteX0" fmla="*/ 138 w 17455"/>
                    <a:gd name="connsiteY0" fmla="*/ 7424 h 17959"/>
                    <a:gd name="connsiteX1" fmla="*/ 10216 w 17455"/>
                    <a:gd name="connsiteY1" fmla="*/ 136 h 17959"/>
                    <a:gd name="connsiteX2" fmla="*/ 17333 w 17455"/>
                    <a:gd name="connsiteY2" fmla="*/ 10357 h 17959"/>
                    <a:gd name="connsiteX3" fmla="*/ 7227 w 17455"/>
                    <a:gd name="connsiteY3" fmla="*/ 17844 h 17959"/>
                    <a:gd name="connsiteX4" fmla="*/ 138 w 17455"/>
                    <a:gd name="connsiteY4" fmla="*/ 7453 h 17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5" h="17959">
                      <a:moveTo>
                        <a:pt x="138" y="7424"/>
                      </a:moveTo>
                      <a:cubicBezTo>
                        <a:pt x="993" y="2528"/>
                        <a:pt x="5491" y="-718"/>
                        <a:pt x="10216" y="136"/>
                      </a:cubicBezTo>
                      <a:cubicBezTo>
                        <a:pt x="14942" y="934"/>
                        <a:pt x="18131" y="5460"/>
                        <a:pt x="17333" y="10357"/>
                      </a:cubicBezTo>
                      <a:cubicBezTo>
                        <a:pt x="16536" y="15224"/>
                        <a:pt x="12010" y="18641"/>
                        <a:pt x="7227" y="17844"/>
                      </a:cubicBezTo>
                      <a:cubicBezTo>
                        <a:pt x="2473" y="16989"/>
                        <a:pt x="-716" y="12321"/>
                        <a:pt x="138" y="7453"/>
                      </a:cubicBezTo>
                      <a:close/>
                    </a:path>
                  </a:pathLst>
                </a:custGeom>
                <a:grpFill/>
                <a:ln w="2845"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604C410A-60CA-7DC5-B63F-7A61053182B0}"/>
                    </a:ext>
                  </a:extLst>
                </p:cNvPr>
                <p:cNvSpPr/>
                <p:nvPr/>
              </p:nvSpPr>
              <p:spPr>
                <a:xfrm>
                  <a:off x="10462866" y="2507432"/>
                  <a:ext cx="16503" cy="16926"/>
                </a:xfrm>
                <a:custGeom>
                  <a:avLst/>
                  <a:gdLst>
                    <a:gd name="connsiteX0" fmla="*/ 200 w 16503"/>
                    <a:gd name="connsiteY0" fmla="*/ 6798 h 16926"/>
                    <a:gd name="connsiteX1" fmla="*/ 10022 w 16503"/>
                    <a:gd name="connsiteY1" fmla="*/ 165 h 16926"/>
                    <a:gd name="connsiteX2" fmla="*/ 16314 w 16503"/>
                    <a:gd name="connsiteY2" fmla="*/ 10129 h 16926"/>
                    <a:gd name="connsiteX3" fmla="*/ 6492 w 16503"/>
                    <a:gd name="connsiteY3" fmla="*/ 16761 h 16926"/>
                    <a:gd name="connsiteX4" fmla="*/ 200 w 16503"/>
                    <a:gd name="connsiteY4" fmla="*/ 6798 h 1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926">
                      <a:moveTo>
                        <a:pt x="200" y="6798"/>
                      </a:moveTo>
                      <a:cubicBezTo>
                        <a:pt x="1197" y="2214"/>
                        <a:pt x="5581" y="-746"/>
                        <a:pt x="10022" y="165"/>
                      </a:cubicBezTo>
                      <a:cubicBezTo>
                        <a:pt x="14463" y="1075"/>
                        <a:pt x="17281" y="5545"/>
                        <a:pt x="16314" y="10129"/>
                      </a:cubicBezTo>
                      <a:cubicBezTo>
                        <a:pt x="15374" y="14712"/>
                        <a:pt x="10961" y="17673"/>
                        <a:pt x="6492" y="16761"/>
                      </a:cubicBezTo>
                      <a:cubicBezTo>
                        <a:pt x="2023" y="15850"/>
                        <a:pt x="-796" y="11381"/>
                        <a:pt x="200" y="6798"/>
                      </a:cubicBezTo>
                      <a:close/>
                    </a:path>
                  </a:pathLst>
                </a:custGeom>
                <a:grpFill/>
                <a:ln w="2845"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9CE4B4A7-0D6F-D27E-B4E9-8EDA899AF097}"/>
                    </a:ext>
                  </a:extLst>
                </p:cNvPr>
                <p:cNvSpPr/>
                <p:nvPr/>
              </p:nvSpPr>
              <p:spPr>
                <a:xfrm>
                  <a:off x="10386620" y="2489996"/>
                  <a:ext cx="15521" cy="15927"/>
                </a:xfrm>
                <a:custGeom>
                  <a:avLst/>
                  <a:gdLst>
                    <a:gd name="connsiteX0" fmla="*/ 265 w 15521"/>
                    <a:gd name="connsiteY0" fmla="*/ 6042 h 15927"/>
                    <a:gd name="connsiteX1" fmla="*/ 9745 w 15521"/>
                    <a:gd name="connsiteY1" fmla="*/ 235 h 15927"/>
                    <a:gd name="connsiteX2" fmla="*/ 15268 w 15521"/>
                    <a:gd name="connsiteY2" fmla="*/ 9885 h 15927"/>
                    <a:gd name="connsiteX3" fmla="*/ 5789 w 15521"/>
                    <a:gd name="connsiteY3" fmla="*/ 15693 h 15927"/>
                    <a:gd name="connsiteX4" fmla="*/ 265 w 15521"/>
                    <a:gd name="connsiteY4" fmla="*/ 6042 h 15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1" h="15927">
                      <a:moveTo>
                        <a:pt x="265" y="6042"/>
                      </a:moveTo>
                      <a:cubicBezTo>
                        <a:pt x="1376" y="1772"/>
                        <a:pt x="5618" y="-819"/>
                        <a:pt x="9745" y="235"/>
                      </a:cubicBezTo>
                      <a:cubicBezTo>
                        <a:pt x="13873" y="1288"/>
                        <a:pt x="16350" y="5615"/>
                        <a:pt x="15268" y="9885"/>
                      </a:cubicBezTo>
                      <a:cubicBezTo>
                        <a:pt x="14187" y="14156"/>
                        <a:pt x="9973" y="16746"/>
                        <a:pt x="5789" y="15693"/>
                      </a:cubicBezTo>
                      <a:cubicBezTo>
                        <a:pt x="1632" y="14611"/>
                        <a:pt x="-845" y="10313"/>
                        <a:pt x="265" y="6042"/>
                      </a:cubicBezTo>
                      <a:close/>
                    </a:path>
                  </a:pathLst>
                </a:custGeom>
                <a:grpFill/>
                <a:ln w="2845"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DE4C8CB6-7F0D-0684-34B9-7C00A259078A}"/>
                    </a:ext>
                  </a:extLst>
                </p:cNvPr>
                <p:cNvSpPr/>
                <p:nvPr/>
              </p:nvSpPr>
              <p:spPr>
                <a:xfrm>
                  <a:off x="10311169" y="2469498"/>
                  <a:ext cx="14515" cy="14961"/>
                </a:xfrm>
                <a:custGeom>
                  <a:avLst/>
                  <a:gdLst>
                    <a:gd name="connsiteX0" fmla="*/ 332 w 14515"/>
                    <a:gd name="connsiteY0" fmla="*/ 5331 h 14961"/>
                    <a:gd name="connsiteX1" fmla="*/ 9413 w 14515"/>
                    <a:gd name="connsiteY1" fmla="*/ 321 h 14961"/>
                    <a:gd name="connsiteX2" fmla="*/ 14196 w 14515"/>
                    <a:gd name="connsiteY2" fmla="*/ 9602 h 14961"/>
                    <a:gd name="connsiteX3" fmla="*/ 5115 w 14515"/>
                    <a:gd name="connsiteY3" fmla="*/ 14640 h 14961"/>
                    <a:gd name="connsiteX4" fmla="*/ 332 w 14515"/>
                    <a:gd name="connsiteY4" fmla="*/ 5331 h 1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15" h="14961">
                      <a:moveTo>
                        <a:pt x="332" y="5331"/>
                      </a:moveTo>
                      <a:cubicBezTo>
                        <a:pt x="1528" y="1374"/>
                        <a:pt x="5599" y="-875"/>
                        <a:pt x="9413" y="321"/>
                      </a:cubicBezTo>
                      <a:cubicBezTo>
                        <a:pt x="13228" y="1488"/>
                        <a:pt x="15363" y="5673"/>
                        <a:pt x="14196" y="9602"/>
                      </a:cubicBezTo>
                      <a:cubicBezTo>
                        <a:pt x="13029" y="13587"/>
                        <a:pt x="8958" y="15836"/>
                        <a:pt x="5115" y="14640"/>
                      </a:cubicBezTo>
                      <a:cubicBezTo>
                        <a:pt x="1272" y="13445"/>
                        <a:pt x="-864" y="9288"/>
                        <a:pt x="332" y="5331"/>
                      </a:cubicBezTo>
                      <a:close/>
                    </a:path>
                  </a:pathLst>
                </a:custGeom>
                <a:grpFill/>
                <a:ln w="2845"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611E6A07-15E1-1BC7-AD7C-A55AD5339AF3}"/>
                    </a:ext>
                  </a:extLst>
                </p:cNvPr>
                <p:cNvSpPr/>
                <p:nvPr/>
              </p:nvSpPr>
              <p:spPr>
                <a:xfrm>
                  <a:off x="10236608" y="2445854"/>
                  <a:ext cx="13608" cy="13864"/>
                </a:xfrm>
                <a:custGeom>
                  <a:avLst/>
                  <a:gdLst>
                    <a:gd name="connsiteX0" fmla="*/ 392 w 13608"/>
                    <a:gd name="connsiteY0" fmla="*/ 4777 h 13864"/>
                    <a:gd name="connsiteX1" fmla="*/ 9074 w 13608"/>
                    <a:gd name="connsiteY1" fmla="*/ 336 h 13864"/>
                    <a:gd name="connsiteX2" fmla="*/ 13231 w 13608"/>
                    <a:gd name="connsiteY2" fmla="*/ 9076 h 13864"/>
                    <a:gd name="connsiteX3" fmla="*/ 4548 w 13608"/>
                    <a:gd name="connsiteY3" fmla="*/ 13517 h 13864"/>
                    <a:gd name="connsiteX4" fmla="*/ 392 w 13608"/>
                    <a:gd name="connsiteY4" fmla="*/ 4777 h 13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 h="13864">
                      <a:moveTo>
                        <a:pt x="392" y="4777"/>
                      </a:moveTo>
                      <a:cubicBezTo>
                        <a:pt x="1672" y="1133"/>
                        <a:pt x="5544" y="-831"/>
                        <a:pt x="9074" y="336"/>
                      </a:cubicBezTo>
                      <a:cubicBezTo>
                        <a:pt x="12604" y="1504"/>
                        <a:pt x="14455" y="5432"/>
                        <a:pt x="13231" y="9076"/>
                      </a:cubicBezTo>
                      <a:cubicBezTo>
                        <a:pt x="11978" y="12720"/>
                        <a:pt x="8106" y="14713"/>
                        <a:pt x="4548" y="13517"/>
                      </a:cubicBezTo>
                      <a:cubicBezTo>
                        <a:pt x="989" y="12321"/>
                        <a:pt x="-861" y="8393"/>
                        <a:pt x="392" y="4777"/>
                      </a:cubicBezTo>
                      <a:close/>
                    </a:path>
                  </a:pathLst>
                </a:custGeom>
                <a:grpFill/>
                <a:ln w="2845"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9C1CBC3C-66A1-535B-D65B-B9C8E0F6C6E9}"/>
                    </a:ext>
                  </a:extLst>
                </p:cNvPr>
                <p:cNvSpPr/>
                <p:nvPr/>
              </p:nvSpPr>
              <p:spPr>
                <a:xfrm>
                  <a:off x="10163175" y="2419069"/>
                  <a:ext cx="12610" cy="12890"/>
                </a:xfrm>
                <a:custGeom>
                  <a:avLst/>
                  <a:gdLst>
                    <a:gd name="connsiteX0" fmla="*/ 462 w 12610"/>
                    <a:gd name="connsiteY0" fmla="*/ 4148 h 12890"/>
                    <a:gd name="connsiteX1" fmla="*/ 8661 w 12610"/>
                    <a:gd name="connsiteY1" fmla="*/ 418 h 12890"/>
                    <a:gd name="connsiteX2" fmla="*/ 12163 w 12610"/>
                    <a:gd name="connsiteY2" fmla="*/ 8731 h 12890"/>
                    <a:gd name="connsiteX3" fmla="*/ 3964 w 12610"/>
                    <a:gd name="connsiteY3" fmla="*/ 12460 h 12890"/>
                    <a:gd name="connsiteX4" fmla="*/ 462 w 12610"/>
                    <a:gd name="connsiteY4" fmla="*/ 4148 h 12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0" h="12890">
                      <a:moveTo>
                        <a:pt x="462" y="4148"/>
                      </a:moveTo>
                      <a:cubicBezTo>
                        <a:pt x="1772" y="817"/>
                        <a:pt x="5444" y="-834"/>
                        <a:pt x="8661" y="418"/>
                      </a:cubicBezTo>
                      <a:cubicBezTo>
                        <a:pt x="11878" y="1671"/>
                        <a:pt x="13444" y="5400"/>
                        <a:pt x="12163" y="8731"/>
                      </a:cubicBezTo>
                      <a:cubicBezTo>
                        <a:pt x="10882" y="12062"/>
                        <a:pt x="7181" y="13742"/>
                        <a:pt x="3964" y="12460"/>
                      </a:cubicBezTo>
                      <a:cubicBezTo>
                        <a:pt x="719" y="11179"/>
                        <a:pt x="-847" y="7479"/>
                        <a:pt x="462" y="4148"/>
                      </a:cubicBezTo>
                      <a:close/>
                    </a:path>
                  </a:pathLst>
                </a:custGeom>
                <a:grpFill/>
                <a:ln w="2845"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D8391D74-C556-7A0A-1C18-06C58B6CD13C}"/>
                    </a:ext>
                  </a:extLst>
                </p:cNvPr>
                <p:cNvSpPr/>
                <p:nvPr/>
              </p:nvSpPr>
              <p:spPr>
                <a:xfrm>
                  <a:off x="10090883" y="2389315"/>
                  <a:ext cx="11617" cy="11904"/>
                </a:xfrm>
                <a:custGeom>
                  <a:avLst/>
                  <a:gdLst>
                    <a:gd name="connsiteX0" fmla="*/ 530 w 11617"/>
                    <a:gd name="connsiteY0" fmla="*/ 3583 h 11904"/>
                    <a:gd name="connsiteX1" fmla="*/ 8217 w 11617"/>
                    <a:gd name="connsiteY1" fmla="*/ 480 h 11904"/>
                    <a:gd name="connsiteX2" fmla="*/ 11092 w 11617"/>
                    <a:gd name="connsiteY2" fmla="*/ 8309 h 11904"/>
                    <a:gd name="connsiteX3" fmla="*/ 3405 w 11617"/>
                    <a:gd name="connsiteY3" fmla="*/ 11412 h 11904"/>
                    <a:gd name="connsiteX4" fmla="*/ 530 w 11617"/>
                    <a:gd name="connsiteY4" fmla="*/ 3583 h 11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7" h="11904">
                      <a:moveTo>
                        <a:pt x="530" y="3583"/>
                      </a:moveTo>
                      <a:cubicBezTo>
                        <a:pt x="1869" y="565"/>
                        <a:pt x="5313" y="-801"/>
                        <a:pt x="8217" y="480"/>
                      </a:cubicBezTo>
                      <a:cubicBezTo>
                        <a:pt x="11121" y="1790"/>
                        <a:pt x="12430" y="5291"/>
                        <a:pt x="11092" y="8309"/>
                      </a:cubicBezTo>
                      <a:cubicBezTo>
                        <a:pt x="9782" y="11327"/>
                        <a:pt x="6338" y="12721"/>
                        <a:pt x="3405" y="11412"/>
                      </a:cubicBezTo>
                      <a:cubicBezTo>
                        <a:pt x="474" y="10102"/>
                        <a:pt x="-808" y="6572"/>
                        <a:pt x="530" y="3583"/>
                      </a:cubicBezTo>
                      <a:close/>
                    </a:path>
                  </a:pathLst>
                </a:custGeom>
                <a:grpFill/>
                <a:ln w="2845"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D06FD775-26AE-4F31-DA4F-EDA0F01A4544}"/>
                    </a:ext>
                  </a:extLst>
                </p:cNvPr>
                <p:cNvSpPr/>
                <p:nvPr/>
              </p:nvSpPr>
              <p:spPr>
                <a:xfrm>
                  <a:off x="10019867" y="2356639"/>
                  <a:ext cx="10730" cy="10839"/>
                </a:xfrm>
                <a:custGeom>
                  <a:avLst/>
                  <a:gdLst>
                    <a:gd name="connsiteX0" fmla="*/ 574 w 10730"/>
                    <a:gd name="connsiteY0" fmla="*/ 3122 h 10839"/>
                    <a:gd name="connsiteX1" fmla="*/ 7777 w 10730"/>
                    <a:gd name="connsiteY1" fmla="*/ 503 h 10839"/>
                    <a:gd name="connsiteX2" fmla="*/ 10168 w 10730"/>
                    <a:gd name="connsiteY2" fmla="*/ 7705 h 10839"/>
                    <a:gd name="connsiteX3" fmla="*/ 2966 w 10730"/>
                    <a:gd name="connsiteY3" fmla="*/ 10324 h 10839"/>
                    <a:gd name="connsiteX4" fmla="*/ 574 w 10730"/>
                    <a:gd name="connsiteY4" fmla="*/ 3122 h 10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0" h="10839">
                      <a:moveTo>
                        <a:pt x="574" y="3122"/>
                      </a:moveTo>
                      <a:cubicBezTo>
                        <a:pt x="1912" y="417"/>
                        <a:pt x="5129" y="-750"/>
                        <a:pt x="7777" y="503"/>
                      </a:cubicBezTo>
                      <a:cubicBezTo>
                        <a:pt x="10424" y="1755"/>
                        <a:pt x="11478" y="5001"/>
                        <a:pt x="10168" y="7705"/>
                      </a:cubicBezTo>
                      <a:cubicBezTo>
                        <a:pt x="8859" y="10410"/>
                        <a:pt x="5613" y="11605"/>
                        <a:pt x="2966" y="10324"/>
                      </a:cubicBezTo>
                      <a:cubicBezTo>
                        <a:pt x="319" y="9043"/>
                        <a:pt x="-764" y="5826"/>
                        <a:pt x="574" y="3122"/>
                      </a:cubicBezTo>
                      <a:close/>
                    </a:path>
                  </a:pathLst>
                </a:custGeom>
                <a:grpFill/>
                <a:ln w="2845"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384A180D-A626-3FE9-ACC5-8918507A1BE8}"/>
                    </a:ext>
                  </a:extLst>
                </p:cNvPr>
                <p:cNvSpPr/>
                <p:nvPr/>
              </p:nvSpPr>
              <p:spPr>
                <a:xfrm>
                  <a:off x="9950421" y="2320882"/>
                  <a:ext cx="9700" cy="9861"/>
                </a:xfrm>
                <a:custGeom>
                  <a:avLst/>
                  <a:gdLst>
                    <a:gd name="connsiteX0" fmla="*/ 615 w 9700"/>
                    <a:gd name="connsiteY0" fmla="*/ 2639 h 9861"/>
                    <a:gd name="connsiteX1" fmla="*/ 7219 w 9700"/>
                    <a:gd name="connsiteY1" fmla="*/ 561 h 9861"/>
                    <a:gd name="connsiteX2" fmla="*/ 9098 w 9700"/>
                    <a:gd name="connsiteY2" fmla="*/ 7222 h 9861"/>
                    <a:gd name="connsiteX3" fmla="*/ 2494 w 9700"/>
                    <a:gd name="connsiteY3" fmla="*/ 9301 h 9861"/>
                    <a:gd name="connsiteX4" fmla="*/ 615 w 9700"/>
                    <a:gd name="connsiteY4" fmla="*/ 2639 h 9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0" h="9861">
                      <a:moveTo>
                        <a:pt x="615" y="2639"/>
                      </a:moveTo>
                      <a:cubicBezTo>
                        <a:pt x="1924" y="219"/>
                        <a:pt x="4885" y="-692"/>
                        <a:pt x="7219" y="561"/>
                      </a:cubicBezTo>
                      <a:cubicBezTo>
                        <a:pt x="9554" y="1814"/>
                        <a:pt x="10379" y="4803"/>
                        <a:pt x="9098" y="7222"/>
                      </a:cubicBezTo>
                      <a:cubicBezTo>
                        <a:pt x="7789" y="9642"/>
                        <a:pt x="4828" y="10553"/>
                        <a:pt x="2494" y="9301"/>
                      </a:cubicBezTo>
                      <a:cubicBezTo>
                        <a:pt x="159" y="8048"/>
                        <a:pt x="-694" y="5030"/>
                        <a:pt x="615" y="2639"/>
                      </a:cubicBezTo>
                      <a:close/>
                    </a:path>
                  </a:pathLst>
                </a:custGeom>
                <a:grpFill/>
                <a:ln w="2845"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AEB0EA55-B387-6AC8-74A1-08A2E5F39558}"/>
                    </a:ext>
                  </a:extLst>
                </p:cNvPr>
                <p:cNvSpPr/>
                <p:nvPr/>
              </p:nvSpPr>
              <p:spPr>
                <a:xfrm>
                  <a:off x="9882438" y="2282354"/>
                  <a:ext cx="8718" cy="8890"/>
                </a:xfrm>
                <a:custGeom>
                  <a:avLst/>
                  <a:gdLst>
                    <a:gd name="connsiteX0" fmla="*/ 644 w 8718"/>
                    <a:gd name="connsiteY0" fmla="*/ 2193 h 8890"/>
                    <a:gd name="connsiteX1" fmla="*/ 6651 w 8718"/>
                    <a:gd name="connsiteY1" fmla="*/ 599 h 8890"/>
                    <a:gd name="connsiteX2" fmla="*/ 8075 w 8718"/>
                    <a:gd name="connsiteY2" fmla="*/ 6691 h 8890"/>
                    <a:gd name="connsiteX3" fmla="*/ 2068 w 8718"/>
                    <a:gd name="connsiteY3" fmla="*/ 8285 h 8890"/>
                    <a:gd name="connsiteX4" fmla="*/ 644 w 8718"/>
                    <a:gd name="connsiteY4" fmla="*/ 2193 h 8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8" h="8890">
                      <a:moveTo>
                        <a:pt x="644" y="2193"/>
                      </a:moveTo>
                      <a:cubicBezTo>
                        <a:pt x="1925" y="86"/>
                        <a:pt x="4602" y="-625"/>
                        <a:pt x="6651" y="599"/>
                      </a:cubicBezTo>
                      <a:cubicBezTo>
                        <a:pt x="8701" y="1823"/>
                        <a:pt x="9327" y="4556"/>
                        <a:pt x="8075" y="6691"/>
                      </a:cubicBezTo>
                      <a:cubicBezTo>
                        <a:pt x="6822" y="8826"/>
                        <a:pt x="4117" y="9509"/>
                        <a:pt x="2068" y="8285"/>
                      </a:cubicBezTo>
                      <a:cubicBezTo>
                        <a:pt x="18" y="7033"/>
                        <a:pt x="-608" y="4300"/>
                        <a:pt x="644" y="2193"/>
                      </a:cubicBezTo>
                      <a:close/>
                    </a:path>
                  </a:pathLst>
                </a:custGeom>
                <a:grpFill/>
                <a:ln w="2845"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74F95256-C0C8-CEB4-7B1C-A71F607EEAF5}"/>
                    </a:ext>
                  </a:extLst>
                </p:cNvPr>
                <p:cNvSpPr/>
                <p:nvPr/>
              </p:nvSpPr>
              <p:spPr>
                <a:xfrm>
                  <a:off x="9816074" y="2241066"/>
                  <a:ext cx="7805" cy="7849"/>
                </a:xfrm>
                <a:custGeom>
                  <a:avLst/>
                  <a:gdLst>
                    <a:gd name="connsiteX0" fmla="*/ 677 w 7805"/>
                    <a:gd name="connsiteY0" fmla="*/ 1832 h 7849"/>
                    <a:gd name="connsiteX1" fmla="*/ 6087 w 7805"/>
                    <a:gd name="connsiteY1" fmla="*/ 608 h 7849"/>
                    <a:gd name="connsiteX2" fmla="*/ 7140 w 7805"/>
                    <a:gd name="connsiteY2" fmla="*/ 6017 h 7849"/>
                    <a:gd name="connsiteX3" fmla="*/ 1731 w 7805"/>
                    <a:gd name="connsiteY3" fmla="*/ 7241 h 7849"/>
                    <a:gd name="connsiteX4" fmla="*/ 677 w 7805"/>
                    <a:gd name="connsiteY4" fmla="*/ 1832 h 7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5" h="7849">
                      <a:moveTo>
                        <a:pt x="677" y="1832"/>
                      </a:moveTo>
                      <a:cubicBezTo>
                        <a:pt x="1874" y="10"/>
                        <a:pt x="4321" y="-559"/>
                        <a:pt x="6087" y="608"/>
                      </a:cubicBezTo>
                      <a:cubicBezTo>
                        <a:pt x="7880" y="1747"/>
                        <a:pt x="8336" y="4167"/>
                        <a:pt x="7140" y="6017"/>
                      </a:cubicBezTo>
                      <a:cubicBezTo>
                        <a:pt x="5944" y="7839"/>
                        <a:pt x="3524" y="8408"/>
                        <a:pt x="1731" y="7241"/>
                      </a:cubicBezTo>
                      <a:cubicBezTo>
                        <a:pt x="-63" y="6103"/>
                        <a:pt x="-546" y="3683"/>
                        <a:pt x="677" y="1832"/>
                      </a:cubicBezTo>
                      <a:close/>
                    </a:path>
                  </a:pathLst>
                </a:custGeom>
                <a:grpFill/>
                <a:ln w="2845"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F24F447D-7C0E-1370-D606-03413CE33FA5}"/>
                    </a:ext>
                  </a:extLst>
                </p:cNvPr>
                <p:cNvSpPr/>
                <p:nvPr/>
              </p:nvSpPr>
              <p:spPr>
                <a:xfrm>
                  <a:off x="9751624" y="2196930"/>
                  <a:ext cx="6805" cy="6873"/>
                </a:xfrm>
                <a:custGeom>
                  <a:avLst/>
                  <a:gdLst>
                    <a:gd name="connsiteX0" fmla="*/ 676 w 6805"/>
                    <a:gd name="connsiteY0" fmla="*/ 1473 h 6873"/>
                    <a:gd name="connsiteX1" fmla="*/ 5430 w 6805"/>
                    <a:gd name="connsiteY1" fmla="*/ 618 h 6873"/>
                    <a:gd name="connsiteX2" fmla="*/ 6142 w 6805"/>
                    <a:gd name="connsiteY2" fmla="*/ 5401 h 6873"/>
                    <a:gd name="connsiteX3" fmla="*/ 1388 w 6805"/>
                    <a:gd name="connsiteY3" fmla="*/ 6255 h 6873"/>
                    <a:gd name="connsiteX4" fmla="*/ 676 w 6805"/>
                    <a:gd name="connsiteY4" fmla="*/ 1473 h 6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5" h="6873">
                      <a:moveTo>
                        <a:pt x="676" y="1473"/>
                      </a:moveTo>
                      <a:cubicBezTo>
                        <a:pt x="1786" y="-93"/>
                        <a:pt x="3921" y="-463"/>
                        <a:pt x="5430" y="618"/>
                      </a:cubicBezTo>
                      <a:cubicBezTo>
                        <a:pt x="6939" y="1700"/>
                        <a:pt x="7252" y="3835"/>
                        <a:pt x="6142" y="5401"/>
                      </a:cubicBezTo>
                      <a:cubicBezTo>
                        <a:pt x="5032" y="6967"/>
                        <a:pt x="2896" y="7337"/>
                        <a:pt x="1388" y="6255"/>
                      </a:cubicBezTo>
                      <a:cubicBezTo>
                        <a:pt x="-121" y="5174"/>
                        <a:pt x="-463" y="3038"/>
                        <a:pt x="676" y="1473"/>
                      </a:cubicBezTo>
                      <a:close/>
                    </a:path>
                  </a:pathLst>
                </a:custGeom>
                <a:grpFill/>
                <a:ln w="2845"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413D038C-1766-74AA-C31B-B3B58BA3551A}"/>
                    </a:ext>
                  </a:extLst>
                </p:cNvPr>
                <p:cNvSpPr/>
                <p:nvPr/>
              </p:nvSpPr>
              <p:spPr>
                <a:xfrm>
                  <a:off x="9688984" y="2150280"/>
                  <a:ext cx="5799" cy="5888"/>
                </a:xfrm>
                <a:custGeom>
                  <a:avLst/>
                  <a:gdLst>
                    <a:gd name="connsiteX0" fmla="*/ 657 w 5799"/>
                    <a:gd name="connsiteY0" fmla="*/ 1150 h 5888"/>
                    <a:gd name="connsiteX1" fmla="*/ 4728 w 5799"/>
                    <a:gd name="connsiteY1" fmla="*/ 610 h 5888"/>
                    <a:gd name="connsiteX2" fmla="*/ 5155 w 5799"/>
                    <a:gd name="connsiteY2" fmla="*/ 4737 h 5888"/>
                    <a:gd name="connsiteX3" fmla="*/ 1084 w 5799"/>
                    <a:gd name="connsiteY3" fmla="*/ 5278 h 5888"/>
                    <a:gd name="connsiteX4" fmla="*/ 657 w 5799"/>
                    <a:gd name="connsiteY4" fmla="*/ 1150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9" h="5888">
                      <a:moveTo>
                        <a:pt x="657" y="1150"/>
                      </a:moveTo>
                      <a:cubicBezTo>
                        <a:pt x="1653" y="-130"/>
                        <a:pt x="3504" y="-387"/>
                        <a:pt x="4728" y="610"/>
                      </a:cubicBezTo>
                      <a:cubicBezTo>
                        <a:pt x="5981" y="1606"/>
                        <a:pt x="6151" y="3456"/>
                        <a:pt x="5155" y="4737"/>
                      </a:cubicBezTo>
                      <a:cubicBezTo>
                        <a:pt x="4158" y="6019"/>
                        <a:pt x="2337" y="6275"/>
                        <a:pt x="1084" y="5278"/>
                      </a:cubicBezTo>
                      <a:cubicBezTo>
                        <a:pt x="-169" y="4282"/>
                        <a:pt x="-368" y="2432"/>
                        <a:pt x="657" y="1150"/>
                      </a:cubicBezTo>
                      <a:close/>
                    </a:path>
                  </a:pathLst>
                </a:custGeom>
                <a:grpFill/>
                <a:ln w="2845"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F2F1E575-2CB0-097B-B07E-D817672622FB}"/>
                    </a:ext>
                  </a:extLst>
                </p:cNvPr>
                <p:cNvSpPr/>
                <p:nvPr/>
              </p:nvSpPr>
              <p:spPr>
                <a:xfrm>
                  <a:off x="9628368" y="2101007"/>
                  <a:ext cx="4856" cy="4860"/>
                </a:xfrm>
                <a:custGeom>
                  <a:avLst/>
                  <a:gdLst>
                    <a:gd name="connsiteX0" fmla="*/ 578 w 4856"/>
                    <a:gd name="connsiteY0" fmla="*/ 889 h 4860"/>
                    <a:gd name="connsiteX1" fmla="*/ 4022 w 4856"/>
                    <a:gd name="connsiteY1" fmla="*/ 547 h 4860"/>
                    <a:gd name="connsiteX2" fmla="*/ 4250 w 4856"/>
                    <a:gd name="connsiteY2" fmla="*/ 3963 h 4860"/>
                    <a:gd name="connsiteX3" fmla="*/ 834 w 4856"/>
                    <a:gd name="connsiteY3" fmla="*/ 4305 h 4860"/>
                    <a:gd name="connsiteX4" fmla="*/ 606 w 4856"/>
                    <a:gd name="connsiteY4" fmla="*/ 889 h 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 h="4860">
                      <a:moveTo>
                        <a:pt x="578" y="889"/>
                      </a:moveTo>
                      <a:cubicBezTo>
                        <a:pt x="1460" y="-136"/>
                        <a:pt x="2998" y="-307"/>
                        <a:pt x="4022" y="547"/>
                      </a:cubicBezTo>
                      <a:cubicBezTo>
                        <a:pt x="5047" y="1401"/>
                        <a:pt x="5133" y="2910"/>
                        <a:pt x="4250" y="3963"/>
                      </a:cubicBezTo>
                      <a:cubicBezTo>
                        <a:pt x="3368" y="5016"/>
                        <a:pt x="1831" y="5159"/>
                        <a:pt x="834" y="4305"/>
                      </a:cubicBezTo>
                      <a:cubicBezTo>
                        <a:pt x="-191" y="3451"/>
                        <a:pt x="-276" y="1913"/>
                        <a:pt x="606" y="889"/>
                      </a:cubicBezTo>
                      <a:close/>
                    </a:path>
                  </a:pathLst>
                </a:custGeom>
                <a:grpFill/>
                <a:ln w="2845"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0BD7F4F0-F3D3-7542-3762-1452DEE8417F}"/>
                    </a:ext>
                  </a:extLst>
                </p:cNvPr>
                <p:cNvSpPr/>
                <p:nvPr/>
              </p:nvSpPr>
              <p:spPr>
                <a:xfrm>
                  <a:off x="9569821" y="2049273"/>
                  <a:ext cx="3865" cy="3869"/>
                </a:xfrm>
                <a:custGeom>
                  <a:avLst/>
                  <a:gdLst>
                    <a:gd name="connsiteX0" fmla="*/ 538 w 3865"/>
                    <a:gd name="connsiteY0" fmla="*/ 639 h 3869"/>
                    <a:gd name="connsiteX1" fmla="*/ 3271 w 3865"/>
                    <a:gd name="connsiteY1" fmla="*/ 497 h 3869"/>
                    <a:gd name="connsiteX2" fmla="*/ 3328 w 3865"/>
                    <a:gd name="connsiteY2" fmla="*/ 3230 h 3869"/>
                    <a:gd name="connsiteX3" fmla="*/ 595 w 3865"/>
                    <a:gd name="connsiteY3" fmla="*/ 3372 h 3869"/>
                    <a:gd name="connsiteX4" fmla="*/ 538 w 3865"/>
                    <a:gd name="connsiteY4" fmla="*/ 639 h 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 h="3869">
                      <a:moveTo>
                        <a:pt x="538" y="639"/>
                      </a:moveTo>
                      <a:cubicBezTo>
                        <a:pt x="1278" y="-158"/>
                        <a:pt x="2502" y="-215"/>
                        <a:pt x="3271" y="497"/>
                      </a:cubicBezTo>
                      <a:cubicBezTo>
                        <a:pt x="4039" y="1209"/>
                        <a:pt x="4068" y="2433"/>
                        <a:pt x="3328" y="3230"/>
                      </a:cubicBezTo>
                      <a:cubicBezTo>
                        <a:pt x="2587" y="4027"/>
                        <a:pt x="1363" y="4084"/>
                        <a:pt x="595" y="3372"/>
                      </a:cubicBezTo>
                      <a:cubicBezTo>
                        <a:pt x="-174" y="2661"/>
                        <a:pt x="-202" y="1436"/>
                        <a:pt x="538" y="639"/>
                      </a:cubicBezTo>
                      <a:close/>
                    </a:path>
                  </a:pathLst>
                </a:custGeom>
                <a:grpFill/>
                <a:ln w="2845"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85CAC23D-A502-6783-680B-A8690B14DFDE}"/>
                    </a:ext>
                  </a:extLst>
                </p:cNvPr>
                <p:cNvSpPr/>
                <p:nvPr/>
              </p:nvSpPr>
              <p:spPr>
                <a:xfrm>
                  <a:off x="9513376" y="1995320"/>
                  <a:ext cx="2882" cy="2855"/>
                </a:xfrm>
                <a:custGeom>
                  <a:avLst/>
                  <a:gdLst>
                    <a:gd name="connsiteX0" fmla="*/ 416 w 2882"/>
                    <a:gd name="connsiteY0" fmla="*/ 445 h 2855"/>
                    <a:gd name="connsiteX1" fmla="*/ 2466 w 2882"/>
                    <a:gd name="connsiteY1" fmla="*/ 389 h 2855"/>
                    <a:gd name="connsiteX2" fmla="*/ 2466 w 2882"/>
                    <a:gd name="connsiteY2" fmla="*/ 2410 h 2855"/>
                    <a:gd name="connsiteX3" fmla="*/ 416 w 2882"/>
                    <a:gd name="connsiteY3" fmla="*/ 2467 h 2855"/>
                    <a:gd name="connsiteX4" fmla="*/ 416 w 2882"/>
                    <a:gd name="connsiteY4" fmla="*/ 445 h 2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2" h="2855">
                      <a:moveTo>
                        <a:pt x="416" y="445"/>
                      </a:moveTo>
                      <a:cubicBezTo>
                        <a:pt x="986" y="-124"/>
                        <a:pt x="1897" y="-152"/>
                        <a:pt x="2466" y="389"/>
                      </a:cubicBezTo>
                      <a:cubicBezTo>
                        <a:pt x="3035" y="929"/>
                        <a:pt x="3007" y="1840"/>
                        <a:pt x="2466" y="2410"/>
                      </a:cubicBezTo>
                      <a:cubicBezTo>
                        <a:pt x="1897" y="2979"/>
                        <a:pt x="986" y="3008"/>
                        <a:pt x="416" y="2467"/>
                      </a:cubicBezTo>
                      <a:cubicBezTo>
                        <a:pt x="-153" y="1926"/>
                        <a:pt x="-124" y="1015"/>
                        <a:pt x="416" y="445"/>
                      </a:cubicBezTo>
                      <a:close/>
                    </a:path>
                  </a:pathLst>
                </a:custGeom>
                <a:grpFill/>
                <a:ln w="2845" cap="flat">
                  <a:noFill/>
                  <a:prstDash val="solid"/>
                  <a:miter/>
                </a:ln>
              </p:spPr>
              <p:txBody>
                <a:bodyPr rtlCol="0" anchor="ctr"/>
                <a:lstStyle/>
                <a:p>
                  <a:endParaRPr lang="en-US"/>
                </a:p>
              </p:txBody>
            </p:sp>
          </p:grpSp>
          <p:grpSp>
            <p:nvGrpSpPr>
              <p:cNvPr id="13" name="Graphic 9">
                <a:extLst>
                  <a:ext uri="{FF2B5EF4-FFF2-40B4-BE49-F238E27FC236}">
                    <a16:creationId xmlns:a16="http://schemas.microsoft.com/office/drawing/2014/main" id="{4D193AFD-5C59-FFFD-4EF2-65A20DC0FBED}"/>
                  </a:ext>
                </a:extLst>
              </p:cNvPr>
              <p:cNvGrpSpPr/>
              <p:nvPr/>
            </p:nvGrpSpPr>
            <p:grpSpPr>
              <a:xfrm>
                <a:off x="9458980" y="2049503"/>
                <a:ext cx="2770147" cy="596364"/>
                <a:chOff x="9458980" y="2049503"/>
                <a:chExt cx="2770147" cy="596364"/>
              </a:xfrm>
              <a:grpFill/>
            </p:grpSpPr>
            <p:sp>
              <p:nvSpPr>
                <p:cNvPr id="394" name="Freeform: Shape 393">
                  <a:extLst>
                    <a:ext uri="{FF2B5EF4-FFF2-40B4-BE49-F238E27FC236}">
                      <a16:creationId xmlns:a16="http://schemas.microsoft.com/office/drawing/2014/main" id="{5622EDD9-F6C5-4B18-1093-0D2FD58DE893}"/>
                    </a:ext>
                  </a:extLst>
                </p:cNvPr>
                <p:cNvSpPr/>
                <p:nvPr/>
              </p:nvSpPr>
              <p:spPr>
                <a:xfrm>
                  <a:off x="12188223" y="2099137"/>
                  <a:ext cx="40904" cy="41079"/>
                </a:xfrm>
                <a:custGeom>
                  <a:avLst/>
                  <a:gdLst>
                    <a:gd name="connsiteX0" fmla="*/ 5371 w 40904"/>
                    <a:gd name="connsiteY0" fmla="*/ 33931 h 41079"/>
                    <a:gd name="connsiteX1" fmla="*/ 6538 w 40904"/>
                    <a:gd name="connsiteY1" fmla="*/ 5150 h 41079"/>
                    <a:gd name="connsiteX2" fmla="*/ 35291 w 40904"/>
                    <a:gd name="connsiteY2" fmla="*/ 6858 h 41079"/>
                    <a:gd name="connsiteX3" fmla="*/ 34437 w 40904"/>
                    <a:gd name="connsiteY3" fmla="*/ 36009 h 41079"/>
                    <a:gd name="connsiteX4" fmla="*/ 5371 w 40904"/>
                    <a:gd name="connsiteY4" fmla="*/ 33960 h 4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04" h="41079">
                      <a:moveTo>
                        <a:pt x="5371" y="33931"/>
                      </a:moveTo>
                      <a:cubicBezTo>
                        <a:pt x="-2259" y="25305"/>
                        <a:pt x="-1661" y="12466"/>
                        <a:pt x="6538" y="5150"/>
                      </a:cubicBezTo>
                      <a:cubicBezTo>
                        <a:pt x="14623" y="-2337"/>
                        <a:pt x="27491" y="-1569"/>
                        <a:pt x="35291" y="6858"/>
                      </a:cubicBezTo>
                      <a:cubicBezTo>
                        <a:pt x="43091" y="15284"/>
                        <a:pt x="42721" y="28323"/>
                        <a:pt x="34437" y="36009"/>
                      </a:cubicBezTo>
                      <a:cubicBezTo>
                        <a:pt x="26010" y="43525"/>
                        <a:pt x="12943" y="42557"/>
                        <a:pt x="5371" y="33960"/>
                      </a:cubicBezTo>
                      <a:close/>
                    </a:path>
                  </a:pathLst>
                </a:custGeom>
                <a:grpFill/>
                <a:ln w="2845"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6F45D9CD-5DA8-1366-F260-255CF715A2CD}"/>
                    </a:ext>
                  </a:extLst>
                </p:cNvPr>
                <p:cNvSpPr/>
                <p:nvPr/>
              </p:nvSpPr>
              <p:spPr>
                <a:xfrm>
                  <a:off x="12126911" y="2153332"/>
                  <a:ext cx="39796" cy="40107"/>
                </a:xfrm>
                <a:custGeom>
                  <a:avLst/>
                  <a:gdLst>
                    <a:gd name="connsiteX0" fmla="*/ 4736 w 39796"/>
                    <a:gd name="connsiteY0" fmla="*/ 32631 h 40107"/>
                    <a:gd name="connsiteX1" fmla="*/ 6843 w 39796"/>
                    <a:gd name="connsiteY1" fmla="*/ 4419 h 40107"/>
                    <a:gd name="connsiteX2" fmla="*/ 34912 w 39796"/>
                    <a:gd name="connsiteY2" fmla="*/ 7351 h 40107"/>
                    <a:gd name="connsiteX3" fmla="*/ 32806 w 39796"/>
                    <a:gd name="connsiteY3" fmla="*/ 35563 h 40107"/>
                    <a:gd name="connsiteX4" fmla="*/ 4736 w 39796"/>
                    <a:gd name="connsiteY4" fmla="*/ 32631 h 40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96" h="40107">
                      <a:moveTo>
                        <a:pt x="4736" y="32631"/>
                      </a:moveTo>
                      <a:cubicBezTo>
                        <a:pt x="-2324" y="23948"/>
                        <a:pt x="-1385" y="11308"/>
                        <a:pt x="6843" y="4419"/>
                      </a:cubicBezTo>
                      <a:cubicBezTo>
                        <a:pt x="15070" y="-2471"/>
                        <a:pt x="27653" y="-1161"/>
                        <a:pt x="34912" y="7351"/>
                      </a:cubicBezTo>
                      <a:cubicBezTo>
                        <a:pt x="42172" y="15863"/>
                        <a:pt x="41233" y="28503"/>
                        <a:pt x="32806" y="35563"/>
                      </a:cubicBezTo>
                      <a:cubicBezTo>
                        <a:pt x="24379" y="42623"/>
                        <a:pt x="11796" y="41313"/>
                        <a:pt x="4736" y="32631"/>
                      </a:cubicBezTo>
                      <a:close/>
                    </a:path>
                  </a:pathLst>
                </a:custGeom>
                <a:grpFill/>
                <a:ln w="2845"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AE02CC18-0657-63E5-A8CC-2B0EF75582B3}"/>
                    </a:ext>
                  </a:extLst>
                </p:cNvPr>
                <p:cNvSpPr/>
                <p:nvPr/>
              </p:nvSpPr>
              <p:spPr>
                <a:xfrm>
                  <a:off x="12063365" y="2205101"/>
                  <a:ext cx="38868" cy="39005"/>
                </a:xfrm>
                <a:custGeom>
                  <a:avLst/>
                  <a:gdLst>
                    <a:gd name="connsiteX0" fmla="*/ 4086 w 38868"/>
                    <a:gd name="connsiteY0" fmla="*/ 30993 h 39005"/>
                    <a:gd name="connsiteX1" fmla="*/ 7388 w 38868"/>
                    <a:gd name="connsiteY1" fmla="*/ 3778 h 39005"/>
                    <a:gd name="connsiteX2" fmla="*/ 34576 w 38868"/>
                    <a:gd name="connsiteY2" fmla="*/ 7735 h 39005"/>
                    <a:gd name="connsiteX3" fmla="*/ 31416 w 38868"/>
                    <a:gd name="connsiteY3" fmla="*/ 35150 h 39005"/>
                    <a:gd name="connsiteX4" fmla="*/ 4086 w 38868"/>
                    <a:gd name="connsiteY4" fmla="*/ 31022 h 39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8" h="39005">
                      <a:moveTo>
                        <a:pt x="4086" y="30993"/>
                      </a:moveTo>
                      <a:cubicBezTo>
                        <a:pt x="-2462" y="22254"/>
                        <a:pt x="-981" y="10069"/>
                        <a:pt x="7388" y="3778"/>
                      </a:cubicBezTo>
                      <a:cubicBezTo>
                        <a:pt x="15815" y="-2457"/>
                        <a:pt x="27829" y="-863"/>
                        <a:pt x="34576" y="7735"/>
                      </a:cubicBezTo>
                      <a:cubicBezTo>
                        <a:pt x="41294" y="16304"/>
                        <a:pt x="40041" y="28773"/>
                        <a:pt x="31416" y="35150"/>
                      </a:cubicBezTo>
                      <a:cubicBezTo>
                        <a:pt x="22875" y="41612"/>
                        <a:pt x="10634" y="39761"/>
                        <a:pt x="4086" y="31022"/>
                      </a:cubicBezTo>
                      <a:close/>
                    </a:path>
                  </a:pathLst>
                </a:custGeom>
                <a:grpFill/>
                <a:ln w="2845"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7BC9395B-4B87-E1EB-478A-DE2AE7D18546}"/>
                    </a:ext>
                  </a:extLst>
                </p:cNvPr>
                <p:cNvSpPr/>
                <p:nvPr/>
              </p:nvSpPr>
              <p:spPr>
                <a:xfrm>
                  <a:off x="11997896" y="2253995"/>
                  <a:ext cx="37669" cy="38175"/>
                </a:xfrm>
                <a:custGeom>
                  <a:avLst/>
                  <a:gdLst>
                    <a:gd name="connsiteX0" fmla="*/ 3481 w 37669"/>
                    <a:gd name="connsiteY0" fmla="*/ 29727 h 38175"/>
                    <a:gd name="connsiteX1" fmla="*/ 263 w 37669"/>
                    <a:gd name="connsiteY1" fmla="*/ 15493 h 38175"/>
                    <a:gd name="connsiteX2" fmla="*/ 2769 w 37669"/>
                    <a:gd name="connsiteY2" fmla="*/ 8775 h 38175"/>
                    <a:gd name="connsiteX3" fmla="*/ 7751 w 37669"/>
                    <a:gd name="connsiteY3" fmla="*/ 3337 h 38175"/>
                    <a:gd name="connsiteX4" fmla="*/ 33998 w 37669"/>
                    <a:gd name="connsiteY4" fmla="*/ 8205 h 38175"/>
                    <a:gd name="connsiteX5" fmla="*/ 29871 w 37669"/>
                    <a:gd name="connsiteY5" fmla="*/ 34794 h 38175"/>
                    <a:gd name="connsiteX6" fmla="*/ 23038 w 37669"/>
                    <a:gd name="connsiteY6" fmla="*/ 37812 h 38175"/>
                    <a:gd name="connsiteX7" fmla="*/ 15751 w 37669"/>
                    <a:gd name="connsiteY7" fmla="*/ 37812 h 38175"/>
                    <a:gd name="connsiteX8" fmla="*/ 3481 w 37669"/>
                    <a:gd name="connsiteY8" fmla="*/ 29699 h 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69" h="38175">
                      <a:moveTo>
                        <a:pt x="3481" y="29727"/>
                      </a:moveTo>
                      <a:cubicBezTo>
                        <a:pt x="463" y="25343"/>
                        <a:pt x="-534" y="20219"/>
                        <a:pt x="263" y="15493"/>
                      </a:cubicBezTo>
                      <a:cubicBezTo>
                        <a:pt x="662" y="13102"/>
                        <a:pt x="1516" y="10853"/>
                        <a:pt x="2769" y="8775"/>
                      </a:cubicBezTo>
                      <a:cubicBezTo>
                        <a:pt x="4021" y="6696"/>
                        <a:pt x="5673" y="4846"/>
                        <a:pt x="7751" y="3337"/>
                      </a:cubicBezTo>
                      <a:cubicBezTo>
                        <a:pt x="16035" y="-2584"/>
                        <a:pt x="27793" y="-421"/>
                        <a:pt x="33998" y="8205"/>
                      </a:cubicBezTo>
                      <a:cubicBezTo>
                        <a:pt x="40204" y="16831"/>
                        <a:pt x="38354" y="28731"/>
                        <a:pt x="29871" y="34794"/>
                      </a:cubicBezTo>
                      <a:cubicBezTo>
                        <a:pt x="27764" y="36303"/>
                        <a:pt x="25429" y="37300"/>
                        <a:pt x="23038" y="37812"/>
                      </a:cubicBezTo>
                      <a:cubicBezTo>
                        <a:pt x="20647" y="38324"/>
                        <a:pt x="18141" y="38268"/>
                        <a:pt x="15751" y="37812"/>
                      </a:cubicBezTo>
                      <a:cubicBezTo>
                        <a:pt x="10939" y="36873"/>
                        <a:pt x="6498" y="34083"/>
                        <a:pt x="3481" y="29699"/>
                      </a:cubicBezTo>
                      <a:close/>
                    </a:path>
                  </a:pathLst>
                </a:custGeom>
                <a:grpFill/>
                <a:ln w="2845"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76A20523-139F-F5EE-D102-33D924A7F7AB}"/>
                    </a:ext>
                  </a:extLst>
                </p:cNvPr>
                <p:cNvSpPr/>
                <p:nvPr/>
              </p:nvSpPr>
              <p:spPr>
                <a:xfrm>
                  <a:off x="11930381" y="2300229"/>
                  <a:ext cx="36647" cy="37109"/>
                </a:xfrm>
                <a:custGeom>
                  <a:avLst/>
                  <a:gdLst>
                    <a:gd name="connsiteX0" fmla="*/ 2985 w 36647"/>
                    <a:gd name="connsiteY0" fmla="*/ 28331 h 37109"/>
                    <a:gd name="connsiteX1" fmla="*/ 8137 w 36647"/>
                    <a:gd name="connsiteY1" fmla="*/ 2766 h 37109"/>
                    <a:gd name="connsiteX2" fmla="*/ 33531 w 36647"/>
                    <a:gd name="connsiteY2" fmla="*/ 8688 h 37109"/>
                    <a:gd name="connsiteX3" fmla="*/ 28379 w 36647"/>
                    <a:gd name="connsiteY3" fmla="*/ 34252 h 37109"/>
                    <a:gd name="connsiteX4" fmla="*/ 2985 w 36647"/>
                    <a:gd name="connsiteY4" fmla="*/ 28331 h 3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47" h="37109">
                      <a:moveTo>
                        <a:pt x="2985" y="28331"/>
                      </a:moveTo>
                      <a:cubicBezTo>
                        <a:pt x="-2510" y="19591"/>
                        <a:pt x="-204" y="8147"/>
                        <a:pt x="8137" y="2766"/>
                      </a:cubicBezTo>
                      <a:cubicBezTo>
                        <a:pt x="16478" y="-2586"/>
                        <a:pt x="27866" y="62"/>
                        <a:pt x="33531" y="8688"/>
                      </a:cubicBezTo>
                      <a:cubicBezTo>
                        <a:pt x="39225" y="17314"/>
                        <a:pt x="36891" y="28758"/>
                        <a:pt x="28379" y="34252"/>
                      </a:cubicBezTo>
                      <a:cubicBezTo>
                        <a:pt x="19838" y="39747"/>
                        <a:pt x="8479" y="37071"/>
                        <a:pt x="2985" y="28331"/>
                      </a:cubicBezTo>
                      <a:close/>
                    </a:path>
                  </a:pathLst>
                </a:custGeom>
                <a:grpFill/>
                <a:ln w="2845"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6C857F53-79D9-BF26-9767-A8FB918DE94F}"/>
                    </a:ext>
                  </a:extLst>
                </p:cNvPr>
                <p:cNvSpPr/>
                <p:nvPr/>
              </p:nvSpPr>
              <p:spPr>
                <a:xfrm>
                  <a:off x="11861045" y="2343706"/>
                  <a:ext cx="35627" cy="36033"/>
                </a:xfrm>
                <a:custGeom>
                  <a:avLst/>
                  <a:gdLst>
                    <a:gd name="connsiteX0" fmla="*/ 2488 w 35627"/>
                    <a:gd name="connsiteY0" fmla="*/ 26788 h 36033"/>
                    <a:gd name="connsiteX1" fmla="*/ 8608 w 35627"/>
                    <a:gd name="connsiteY1" fmla="*/ 2305 h 36033"/>
                    <a:gd name="connsiteX2" fmla="*/ 15242 w 35627"/>
                    <a:gd name="connsiteY2" fmla="*/ 141 h 36033"/>
                    <a:gd name="connsiteX3" fmla="*/ 21988 w 35627"/>
                    <a:gd name="connsiteY3" fmla="*/ 597 h 36033"/>
                    <a:gd name="connsiteX4" fmla="*/ 32977 w 35627"/>
                    <a:gd name="connsiteY4" fmla="*/ 8966 h 36033"/>
                    <a:gd name="connsiteX5" fmla="*/ 35141 w 35627"/>
                    <a:gd name="connsiteY5" fmla="*/ 22717 h 36033"/>
                    <a:gd name="connsiteX6" fmla="*/ 32294 w 35627"/>
                    <a:gd name="connsiteY6" fmla="*/ 29008 h 36033"/>
                    <a:gd name="connsiteX7" fmla="*/ 26999 w 35627"/>
                    <a:gd name="connsiteY7" fmla="*/ 33705 h 36033"/>
                    <a:gd name="connsiteX8" fmla="*/ 2488 w 35627"/>
                    <a:gd name="connsiteY8" fmla="*/ 26816 h 3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27" h="36033">
                      <a:moveTo>
                        <a:pt x="2488" y="26788"/>
                      </a:moveTo>
                      <a:cubicBezTo>
                        <a:pt x="-2494" y="18076"/>
                        <a:pt x="239" y="7116"/>
                        <a:pt x="8608" y="2305"/>
                      </a:cubicBezTo>
                      <a:cubicBezTo>
                        <a:pt x="10715" y="1109"/>
                        <a:pt x="12964" y="397"/>
                        <a:pt x="15242" y="141"/>
                      </a:cubicBezTo>
                      <a:cubicBezTo>
                        <a:pt x="17490" y="-143"/>
                        <a:pt x="19796" y="-1"/>
                        <a:pt x="21988" y="597"/>
                      </a:cubicBezTo>
                      <a:cubicBezTo>
                        <a:pt x="26372" y="1764"/>
                        <a:pt x="30415" y="4668"/>
                        <a:pt x="32977" y="8966"/>
                      </a:cubicBezTo>
                      <a:cubicBezTo>
                        <a:pt x="35568" y="13265"/>
                        <a:pt x="36194" y="18219"/>
                        <a:pt x="35141" y="22717"/>
                      </a:cubicBezTo>
                      <a:cubicBezTo>
                        <a:pt x="34599" y="24966"/>
                        <a:pt x="33660" y="27101"/>
                        <a:pt x="32294" y="29008"/>
                      </a:cubicBezTo>
                      <a:cubicBezTo>
                        <a:pt x="30928" y="30859"/>
                        <a:pt x="29134" y="32481"/>
                        <a:pt x="26999" y="33705"/>
                      </a:cubicBezTo>
                      <a:cubicBezTo>
                        <a:pt x="18458" y="38602"/>
                        <a:pt x="7470" y="35527"/>
                        <a:pt x="2488" y="26816"/>
                      </a:cubicBezTo>
                      <a:close/>
                    </a:path>
                  </a:pathLst>
                </a:custGeom>
                <a:grpFill/>
                <a:ln w="2845"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7CF50364-46B0-96AC-8E37-8ABCA5DFFA56}"/>
                    </a:ext>
                  </a:extLst>
                </p:cNvPr>
                <p:cNvSpPr/>
                <p:nvPr/>
              </p:nvSpPr>
              <p:spPr>
                <a:xfrm>
                  <a:off x="11790054" y="2384080"/>
                  <a:ext cx="34503" cy="35227"/>
                </a:xfrm>
                <a:custGeom>
                  <a:avLst/>
                  <a:gdLst>
                    <a:gd name="connsiteX0" fmla="*/ 2053 w 34503"/>
                    <a:gd name="connsiteY0" fmla="*/ 25586 h 35227"/>
                    <a:gd name="connsiteX1" fmla="*/ 8942 w 34503"/>
                    <a:gd name="connsiteY1" fmla="*/ 1986 h 35227"/>
                    <a:gd name="connsiteX2" fmla="*/ 32314 w 34503"/>
                    <a:gd name="connsiteY2" fmla="*/ 9416 h 35227"/>
                    <a:gd name="connsiteX3" fmla="*/ 25539 w 34503"/>
                    <a:gd name="connsiteY3" fmla="*/ 33187 h 35227"/>
                    <a:gd name="connsiteX4" fmla="*/ 2081 w 34503"/>
                    <a:gd name="connsiteY4" fmla="*/ 25586 h 35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3" h="35227">
                      <a:moveTo>
                        <a:pt x="2053" y="25586"/>
                      </a:moveTo>
                      <a:cubicBezTo>
                        <a:pt x="-2446" y="16903"/>
                        <a:pt x="715" y="6512"/>
                        <a:pt x="8942" y="1986"/>
                      </a:cubicBezTo>
                      <a:cubicBezTo>
                        <a:pt x="17198" y="-2484"/>
                        <a:pt x="27646" y="847"/>
                        <a:pt x="32314" y="9416"/>
                      </a:cubicBezTo>
                      <a:cubicBezTo>
                        <a:pt x="36983" y="17985"/>
                        <a:pt x="33937" y="28632"/>
                        <a:pt x="25539" y="33187"/>
                      </a:cubicBezTo>
                      <a:cubicBezTo>
                        <a:pt x="17169" y="37827"/>
                        <a:pt x="6551" y="34240"/>
                        <a:pt x="2081" y="25586"/>
                      </a:cubicBezTo>
                      <a:close/>
                    </a:path>
                  </a:pathLst>
                </a:custGeom>
                <a:grpFill/>
                <a:ln w="2845"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AE0F943D-F3BE-4F5E-D988-D2BB3DC5EF35}"/>
                    </a:ext>
                  </a:extLst>
                </p:cNvPr>
                <p:cNvSpPr/>
                <p:nvPr/>
              </p:nvSpPr>
              <p:spPr>
                <a:xfrm>
                  <a:off x="11717431" y="2421533"/>
                  <a:ext cx="33504" cy="34106"/>
                </a:xfrm>
                <a:custGeom>
                  <a:avLst/>
                  <a:gdLst>
                    <a:gd name="connsiteX0" fmla="*/ 1683 w 33504"/>
                    <a:gd name="connsiteY0" fmla="*/ 24230 h 34106"/>
                    <a:gd name="connsiteX1" fmla="*/ 9284 w 33504"/>
                    <a:gd name="connsiteY1" fmla="*/ 1570 h 34106"/>
                    <a:gd name="connsiteX2" fmla="*/ 31717 w 33504"/>
                    <a:gd name="connsiteY2" fmla="*/ 9825 h 34106"/>
                    <a:gd name="connsiteX3" fmla="*/ 24116 w 33504"/>
                    <a:gd name="connsiteY3" fmla="*/ 32486 h 34106"/>
                    <a:gd name="connsiteX4" fmla="*/ 1683 w 33504"/>
                    <a:gd name="connsiteY4" fmla="*/ 24230 h 3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4" h="34106">
                      <a:moveTo>
                        <a:pt x="1683" y="24230"/>
                      </a:moveTo>
                      <a:cubicBezTo>
                        <a:pt x="-2331" y="15661"/>
                        <a:pt x="1085" y="5498"/>
                        <a:pt x="9284" y="1570"/>
                      </a:cubicBezTo>
                      <a:cubicBezTo>
                        <a:pt x="17483" y="-2359"/>
                        <a:pt x="27532" y="1342"/>
                        <a:pt x="31717" y="9825"/>
                      </a:cubicBezTo>
                      <a:cubicBezTo>
                        <a:pt x="35901" y="18309"/>
                        <a:pt x="32485" y="28472"/>
                        <a:pt x="24116" y="32486"/>
                      </a:cubicBezTo>
                      <a:cubicBezTo>
                        <a:pt x="15746" y="36500"/>
                        <a:pt x="5697" y="32799"/>
                        <a:pt x="1683" y="24230"/>
                      </a:cubicBezTo>
                      <a:close/>
                    </a:path>
                  </a:pathLst>
                </a:custGeom>
                <a:grpFill/>
                <a:ln w="2845"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473D7EB4-E63F-8432-FE3A-C0FCCB6AF443}"/>
                    </a:ext>
                  </a:extLst>
                </p:cNvPr>
                <p:cNvSpPr/>
                <p:nvPr/>
              </p:nvSpPr>
              <p:spPr>
                <a:xfrm>
                  <a:off x="11643292" y="2456053"/>
                  <a:ext cx="32461" cy="33003"/>
                </a:xfrm>
                <a:custGeom>
                  <a:avLst/>
                  <a:gdLst>
                    <a:gd name="connsiteX0" fmla="*/ 1348 w 32461"/>
                    <a:gd name="connsiteY0" fmla="*/ 22734 h 33003"/>
                    <a:gd name="connsiteX1" fmla="*/ 9661 w 32461"/>
                    <a:gd name="connsiteY1" fmla="*/ 1212 h 33003"/>
                    <a:gd name="connsiteX2" fmla="*/ 31012 w 32461"/>
                    <a:gd name="connsiteY2" fmla="*/ 10037 h 33003"/>
                    <a:gd name="connsiteX3" fmla="*/ 22785 w 32461"/>
                    <a:gd name="connsiteY3" fmla="*/ 31758 h 33003"/>
                    <a:gd name="connsiteX4" fmla="*/ 1348 w 32461"/>
                    <a:gd name="connsiteY4" fmla="*/ 22734 h 33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61" h="33003">
                      <a:moveTo>
                        <a:pt x="1348" y="22734"/>
                      </a:moveTo>
                      <a:cubicBezTo>
                        <a:pt x="-2210" y="14250"/>
                        <a:pt x="1519" y="4628"/>
                        <a:pt x="9661" y="1212"/>
                      </a:cubicBezTo>
                      <a:cubicBezTo>
                        <a:pt x="17832" y="-2119"/>
                        <a:pt x="27312" y="1610"/>
                        <a:pt x="31012" y="10037"/>
                      </a:cubicBezTo>
                      <a:cubicBezTo>
                        <a:pt x="34713" y="18406"/>
                        <a:pt x="31098" y="28342"/>
                        <a:pt x="22785" y="31758"/>
                      </a:cubicBezTo>
                      <a:cubicBezTo>
                        <a:pt x="14473" y="35231"/>
                        <a:pt x="4878" y="31189"/>
                        <a:pt x="1348" y="22734"/>
                      </a:cubicBezTo>
                      <a:close/>
                    </a:path>
                  </a:pathLst>
                </a:custGeom>
                <a:grpFill/>
                <a:ln w="2845"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CFDD886B-AD39-FEE1-0C7F-8486DCFF7B9B}"/>
                    </a:ext>
                  </a:extLst>
                </p:cNvPr>
                <p:cNvSpPr/>
                <p:nvPr/>
              </p:nvSpPr>
              <p:spPr>
                <a:xfrm>
                  <a:off x="11567897" y="2487287"/>
                  <a:ext cx="31360" cy="32190"/>
                </a:xfrm>
                <a:custGeom>
                  <a:avLst/>
                  <a:gdLst>
                    <a:gd name="connsiteX0" fmla="*/ 1046 w 31360"/>
                    <a:gd name="connsiteY0" fmla="*/ 21590 h 32190"/>
                    <a:gd name="connsiteX1" fmla="*/ 9929 w 31360"/>
                    <a:gd name="connsiteY1" fmla="*/ 1036 h 32190"/>
                    <a:gd name="connsiteX2" fmla="*/ 30226 w 31360"/>
                    <a:gd name="connsiteY2" fmla="*/ 10373 h 32190"/>
                    <a:gd name="connsiteX3" fmla="*/ 21402 w 31360"/>
                    <a:gd name="connsiteY3" fmla="*/ 31127 h 32190"/>
                    <a:gd name="connsiteX4" fmla="*/ 1018 w 31360"/>
                    <a:gd name="connsiteY4" fmla="*/ 21590 h 3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60" h="32190">
                      <a:moveTo>
                        <a:pt x="1046" y="21590"/>
                      </a:moveTo>
                      <a:cubicBezTo>
                        <a:pt x="-2056" y="13220"/>
                        <a:pt x="1986" y="4224"/>
                        <a:pt x="9929" y="1036"/>
                      </a:cubicBezTo>
                      <a:cubicBezTo>
                        <a:pt x="17900" y="-2096"/>
                        <a:pt x="26981" y="2118"/>
                        <a:pt x="30226" y="10373"/>
                      </a:cubicBezTo>
                      <a:cubicBezTo>
                        <a:pt x="33472" y="18658"/>
                        <a:pt x="29515" y="27938"/>
                        <a:pt x="21402" y="31127"/>
                      </a:cubicBezTo>
                      <a:cubicBezTo>
                        <a:pt x="13316" y="34372"/>
                        <a:pt x="4121" y="29903"/>
                        <a:pt x="1018" y="21590"/>
                      </a:cubicBezTo>
                      <a:close/>
                    </a:path>
                  </a:pathLst>
                </a:custGeom>
                <a:grpFill/>
                <a:ln w="2845"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E7F5DFBC-AB94-D3C4-9F00-A5C800CD7B50}"/>
                    </a:ext>
                  </a:extLst>
                </p:cNvPr>
                <p:cNvSpPr/>
                <p:nvPr/>
              </p:nvSpPr>
              <p:spPr>
                <a:xfrm>
                  <a:off x="11491256" y="2515403"/>
                  <a:ext cx="30365" cy="31091"/>
                </a:xfrm>
                <a:custGeom>
                  <a:avLst/>
                  <a:gdLst>
                    <a:gd name="connsiteX0" fmla="*/ 794 w 30365"/>
                    <a:gd name="connsiteY0" fmla="*/ 20349 h 31091"/>
                    <a:gd name="connsiteX1" fmla="*/ 10189 w 30365"/>
                    <a:gd name="connsiteY1" fmla="*/ 762 h 31091"/>
                    <a:gd name="connsiteX2" fmla="*/ 29490 w 30365"/>
                    <a:gd name="connsiteY2" fmla="*/ 10726 h 31091"/>
                    <a:gd name="connsiteX3" fmla="*/ 20096 w 30365"/>
                    <a:gd name="connsiteY3" fmla="*/ 30313 h 31091"/>
                    <a:gd name="connsiteX4" fmla="*/ 794 w 30365"/>
                    <a:gd name="connsiteY4" fmla="*/ 20349 h 31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5" h="31091">
                      <a:moveTo>
                        <a:pt x="794" y="20349"/>
                      </a:moveTo>
                      <a:cubicBezTo>
                        <a:pt x="-1853" y="12150"/>
                        <a:pt x="2331" y="3382"/>
                        <a:pt x="10189" y="762"/>
                      </a:cubicBezTo>
                      <a:cubicBezTo>
                        <a:pt x="18046" y="-1885"/>
                        <a:pt x="26672" y="2584"/>
                        <a:pt x="29490" y="10726"/>
                      </a:cubicBezTo>
                      <a:cubicBezTo>
                        <a:pt x="32309" y="18868"/>
                        <a:pt x="28095" y="27636"/>
                        <a:pt x="20096" y="30313"/>
                      </a:cubicBezTo>
                      <a:cubicBezTo>
                        <a:pt x="12097" y="32989"/>
                        <a:pt x="3471" y="28548"/>
                        <a:pt x="794" y="20349"/>
                      </a:cubicBezTo>
                      <a:close/>
                    </a:path>
                  </a:pathLst>
                </a:custGeom>
                <a:grpFill/>
                <a:ln w="2845"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0D915047-CB80-1D50-1DF1-A219FE81F662}"/>
                    </a:ext>
                  </a:extLst>
                </p:cNvPr>
                <p:cNvSpPr/>
                <p:nvPr/>
              </p:nvSpPr>
              <p:spPr>
                <a:xfrm>
                  <a:off x="11413518" y="2540404"/>
                  <a:ext cx="29369" cy="30031"/>
                </a:xfrm>
                <a:custGeom>
                  <a:avLst/>
                  <a:gdLst>
                    <a:gd name="connsiteX0" fmla="*/ 587 w 29369"/>
                    <a:gd name="connsiteY0" fmla="*/ 18976 h 30031"/>
                    <a:gd name="connsiteX1" fmla="*/ 10465 w 29369"/>
                    <a:gd name="connsiteY1" fmla="*/ 528 h 30031"/>
                    <a:gd name="connsiteX2" fmla="*/ 21596 w 29369"/>
                    <a:gd name="connsiteY2" fmla="*/ 1980 h 30031"/>
                    <a:gd name="connsiteX3" fmla="*/ 28713 w 29369"/>
                    <a:gd name="connsiteY3" fmla="*/ 10948 h 30031"/>
                    <a:gd name="connsiteX4" fmla="*/ 27632 w 29369"/>
                    <a:gd name="connsiteY4" fmla="*/ 22420 h 30031"/>
                    <a:gd name="connsiteX5" fmla="*/ 18863 w 29369"/>
                    <a:gd name="connsiteY5" fmla="*/ 29480 h 30031"/>
                    <a:gd name="connsiteX6" fmla="*/ 587 w 29369"/>
                    <a:gd name="connsiteY6" fmla="*/ 19004 h 3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69" h="30031">
                      <a:moveTo>
                        <a:pt x="587" y="18976"/>
                      </a:moveTo>
                      <a:cubicBezTo>
                        <a:pt x="-1662" y="10976"/>
                        <a:pt x="2750" y="2692"/>
                        <a:pt x="10465" y="528"/>
                      </a:cubicBezTo>
                      <a:cubicBezTo>
                        <a:pt x="14309" y="-554"/>
                        <a:pt x="18294" y="73"/>
                        <a:pt x="21596" y="1980"/>
                      </a:cubicBezTo>
                      <a:cubicBezTo>
                        <a:pt x="24899" y="3859"/>
                        <a:pt x="27518" y="6962"/>
                        <a:pt x="28713" y="10948"/>
                      </a:cubicBezTo>
                      <a:cubicBezTo>
                        <a:pt x="29909" y="14933"/>
                        <a:pt x="29425" y="19061"/>
                        <a:pt x="27632" y="22420"/>
                      </a:cubicBezTo>
                      <a:cubicBezTo>
                        <a:pt x="25838" y="25751"/>
                        <a:pt x="22764" y="28370"/>
                        <a:pt x="18863" y="29480"/>
                      </a:cubicBezTo>
                      <a:cubicBezTo>
                        <a:pt x="11034" y="31701"/>
                        <a:pt x="2836" y="27004"/>
                        <a:pt x="587" y="19004"/>
                      </a:cubicBezTo>
                      <a:close/>
                    </a:path>
                  </a:pathLst>
                </a:custGeom>
                <a:grpFill/>
                <a:ln w="2845"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5EA8A12A-8DA5-B325-30EA-2B4277C59DEB}"/>
                    </a:ext>
                  </a:extLst>
                </p:cNvPr>
                <p:cNvSpPr/>
                <p:nvPr/>
              </p:nvSpPr>
              <p:spPr>
                <a:xfrm>
                  <a:off x="11334863" y="2562080"/>
                  <a:ext cx="28294" cy="29108"/>
                </a:xfrm>
                <a:custGeom>
                  <a:avLst/>
                  <a:gdLst>
                    <a:gd name="connsiteX0" fmla="*/ 414 w 28294"/>
                    <a:gd name="connsiteY0" fmla="*/ 17826 h 29108"/>
                    <a:gd name="connsiteX1" fmla="*/ 2036 w 28294"/>
                    <a:gd name="connsiteY1" fmla="*/ 6894 h 29108"/>
                    <a:gd name="connsiteX2" fmla="*/ 10690 w 28294"/>
                    <a:gd name="connsiteY2" fmla="*/ 432 h 29108"/>
                    <a:gd name="connsiteX3" fmla="*/ 27828 w 28294"/>
                    <a:gd name="connsiteY3" fmla="*/ 11050 h 29108"/>
                    <a:gd name="connsiteX4" fmla="*/ 17637 w 28294"/>
                    <a:gd name="connsiteY4" fmla="*/ 28672 h 29108"/>
                    <a:gd name="connsiteX5" fmla="*/ 6876 w 28294"/>
                    <a:gd name="connsiteY5" fmla="*/ 26879 h 29108"/>
                    <a:gd name="connsiteX6" fmla="*/ 442 w 28294"/>
                    <a:gd name="connsiteY6" fmla="*/ 17826 h 2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94" h="29108">
                      <a:moveTo>
                        <a:pt x="414" y="17826"/>
                      </a:moveTo>
                      <a:cubicBezTo>
                        <a:pt x="-526" y="13926"/>
                        <a:pt x="186" y="10026"/>
                        <a:pt x="2036" y="6894"/>
                      </a:cubicBezTo>
                      <a:cubicBezTo>
                        <a:pt x="3887" y="3734"/>
                        <a:pt x="6933" y="1457"/>
                        <a:pt x="10690" y="432"/>
                      </a:cubicBezTo>
                      <a:cubicBezTo>
                        <a:pt x="18178" y="-1504"/>
                        <a:pt x="25864" y="3250"/>
                        <a:pt x="27828" y="11050"/>
                      </a:cubicBezTo>
                      <a:cubicBezTo>
                        <a:pt x="29821" y="18822"/>
                        <a:pt x="25238" y="26736"/>
                        <a:pt x="17637" y="28672"/>
                      </a:cubicBezTo>
                      <a:cubicBezTo>
                        <a:pt x="13851" y="29697"/>
                        <a:pt x="9979" y="28843"/>
                        <a:pt x="6876" y="26879"/>
                      </a:cubicBezTo>
                      <a:cubicBezTo>
                        <a:pt x="3744" y="24886"/>
                        <a:pt x="1381" y="21726"/>
                        <a:pt x="442" y="17826"/>
                      </a:cubicBezTo>
                      <a:close/>
                    </a:path>
                  </a:pathLst>
                </a:custGeom>
                <a:grpFill/>
                <a:ln w="2845"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1041A6F3-0C14-EED5-53E4-66072700AAAC}"/>
                    </a:ext>
                  </a:extLst>
                </p:cNvPr>
                <p:cNvSpPr/>
                <p:nvPr/>
              </p:nvSpPr>
              <p:spPr>
                <a:xfrm>
                  <a:off x="11255408" y="2580488"/>
                  <a:ext cx="27255" cy="28024"/>
                </a:xfrm>
                <a:custGeom>
                  <a:avLst/>
                  <a:gdLst>
                    <a:gd name="connsiteX0" fmla="*/ 271 w 27255"/>
                    <a:gd name="connsiteY0" fmla="*/ 16755 h 28024"/>
                    <a:gd name="connsiteX1" fmla="*/ 10833 w 27255"/>
                    <a:gd name="connsiteY1" fmla="*/ 272 h 28024"/>
                    <a:gd name="connsiteX2" fmla="*/ 26946 w 27255"/>
                    <a:gd name="connsiteY2" fmla="*/ 11261 h 28024"/>
                    <a:gd name="connsiteX3" fmla="*/ 16384 w 27255"/>
                    <a:gd name="connsiteY3" fmla="*/ 27744 h 28024"/>
                    <a:gd name="connsiteX4" fmla="*/ 271 w 27255"/>
                    <a:gd name="connsiteY4" fmla="*/ 16755 h 28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5" h="28024">
                      <a:moveTo>
                        <a:pt x="271" y="16755"/>
                      </a:moveTo>
                      <a:cubicBezTo>
                        <a:pt x="-1209" y="9154"/>
                        <a:pt x="3516" y="1781"/>
                        <a:pt x="10833" y="272"/>
                      </a:cubicBezTo>
                      <a:cubicBezTo>
                        <a:pt x="18149" y="-1237"/>
                        <a:pt x="25351" y="3688"/>
                        <a:pt x="26946" y="11261"/>
                      </a:cubicBezTo>
                      <a:cubicBezTo>
                        <a:pt x="28540" y="18833"/>
                        <a:pt x="23815" y="26235"/>
                        <a:pt x="16384" y="27744"/>
                      </a:cubicBezTo>
                      <a:cubicBezTo>
                        <a:pt x="8954" y="29281"/>
                        <a:pt x="1752" y="24356"/>
                        <a:pt x="271" y="16755"/>
                      </a:cubicBezTo>
                      <a:close/>
                    </a:path>
                  </a:pathLst>
                </a:custGeom>
                <a:grpFill/>
                <a:ln w="2845"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00F6D6F6-D2A1-3C1D-38D8-B629418BC64B}"/>
                    </a:ext>
                  </a:extLst>
                </p:cNvPr>
                <p:cNvSpPr/>
                <p:nvPr/>
              </p:nvSpPr>
              <p:spPr>
                <a:xfrm>
                  <a:off x="11175268" y="2595638"/>
                  <a:ext cx="26254" cy="26958"/>
                </a:xfrm>
                <a:custGeom>
                  <a:avLst/>
                  <a:gdLst>
                    <a:gd name="connsiteX0" fmla="*/ 158 w 26254"/>
                    <a:gd name="connsiteY0" fmla="*/ 15497 h 26958"/>
                    <a:gd name="connsiteX1" fmla="*/ 10977 w 26254"/>
                    <a:gd name="connsiteY1" fmla="*/ 153 h 26958"/>
                    <a:gd name="connsiteX2" fmla="*/ 26065 w 26254"/>
                    <a:gd name="connsiteY2" fmla="*/ 11454 h 26958"/>
                    <a:gd name="connsiteX3" fmla="*/ 15247 w 26254"/>
                    <a:gd name="connsiteY3" fmla="*/ 26799 h 26958"/>
                    <a:gd name="connsiteX4" fmla="*/ 158 w 26254"/>
                    <a:gd name="connsiteY4" fmla="*/ 15497 h 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4" h="26958">
                      <a:moveTo>
                        <a:pt x="158" y="15497"/>
                      </a:moveTo>
                      <a:cubicBezTo>
                        <a:pt x="-952" y="8124"/>
                        <a:pt x="3888" y="1263"/>
                        <a:pt x="10977" y="153"/>
                      </a:cubicBezTo>
                      <a:cubicBezTo>
                        <a:pt x="18065" y="-958"/>
                        <a:pt x="24841" y="4110"/>
                        <a:pt x="26065" y="11454"/>
                      </a:cubicBezTo>
                      <a:cubicBezTo>
                        <a:pt x="27289" y="18799"/>
                        <a:pt x="22449" y="25689"/>
                        <a:pt x="15247" y="26799"/>
                      </a:cubicBezTo>
                      <a:cubicBezTo>
                        <a:pt x="8044" y="27938"/>
                        <a:pt x="1269" y="22870"/>
                        <a:pt x="158" y="15497"/>
                      </a:cubicBezTo>
                      <a:close/>
                    </a:path>
                  </a:pathLst>
                </a:custGeom>
                <a:grpFill/>
                <a:ln w="2845"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BC18C7E9-795D-BBA5-C305-25EFAA356647}"/>
                    </a:ext>
                  </a:extLst>
                </p:cNvPr>
                <p:cNvSpPr/>
                <p:nvPr/>
              </p:nvSpPr>
              <p:spPr>
                <a:xfrm>
                  <a:off x="11094607" y="2607578"/>
                  <a:ext cx="25211" cy="25947"/>
                </a:xfrm>
                <a:custGeom>
                  <a:avLst/>
                  <a:gdLst>
                    <a:gd name="connsiteX0" fmla="*/ 85 w 25211"/>
                    <a:gd name="connsiteY0" fmla="*/ 14318 h 25947"/>
                    <a:gd name="connsiteX1" fmla="*/ 11073 w 25211"/>
                    <a:gd name="connsiteY1" fmla="*/ 84 h 25947"/>
                    <a:gd name="connsiteX2" fmla="*/ 25108 w 25211"/>
                    <a:gd name="connsiteY2" fmla="*/ 11386 h 25947"/>
                    <a:gd name="connsiteX3" fmla="*/ 14148 w 25211"/>
                    <a:gd name="connsiteY3" fmla="*/ 25876 h 25947"/>
                    <a:gd name="connsiteX4" fmla="*/ 85 w 25211"/>
                    <a:gd name="connsiteY4" fmla="*/ 14347 h 25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1" h="25947">
                      <a:moveTo>
                        <a:pt x="85" y="14318"/>
                      </a:moveTo>
                      <a:cubicBezTo>
                        <a:pt x="-713" y="7201"/>
                        <a:pt x="4212" y="824"/>
                        <a:pt x="11073" y="84"/>
                      </a:cubicBezTo>
                      <a:cubicBezTo>
                        <a:pt x="17934" y="-713"/>
                        <a:pt x="24197" y="4241"/>
                        <a:pt x="25108" y="11386"/>
                      </a:cubicBezTo>
                      <a:cubicBezTo>
                        <a:pt x="25990" y="18475"/>
                        <a:pt x="21094" y="25079"/>
                        <a:pt x="14148" y="25876"/>
                      </a:cubicBezTo>
                      <a:cubicBezTo>
                        <a:pt x="7173" y="26617"/>
                        <a:pt x="882" y="21464"/>
                        <a:pt x="85" y="14347"/>
                      </a:cubicBezTo>
                      <a:close/>
                    </a:path>
                  </a:pathLst>
                </a:custGeom>
                <a:grpFill/>
                <a:ln w="2845"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BD3A070C-A8AC-27A7-89B5-A95B87A19199}"/>
                    </a:ext>
                  </a:extLst>
                </p:cNvPr>
                <p:cNvSpPr/>
                <p:nvPr/>
              </p:nvSpPr>
              <p:spPr>
                <a:xfrm>
                  <a:off x="11013553" y="2615992"/>
                  <a:ext cx="24189" cy="24931"/>
                </a:xfrm>
                <a:custGeom>
                  <a:avLst/>
                  <a:gdLst>
                    <a:gd name="connsiteX0" fmla="*/ 33 w 24189"/>
                    <a:gd name="connsiteY0" fmla="*/ 13448 h 24931"/>
                    <a:gd name="connsiteX1" fmla="*/ 11135 w 24189"/>
                    <a:gd name="connsiteY1" fmla="*/ 39 h 24931"/>
                    <a:gd name="connsiteX2" fmla="*/ 24145 w 24189"/>
                    <a:gd name="connsiteY2" fmla="*/ 11455 h 24931"/>
                    <a:gd name="connsiteX3" fmla="*/ 13042 w 24189"/>
                    <a:gd name="connsiteY3" fmla="*/ 24892 h 24931"/>
                    <a:gd name="connsiteX4" fmla="*/ 33 w 24189"/>
                    <a:gd name="connsiteY4" fmla="*/ 13476 h 2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89" h="24931">
                      <a:moveTo>
                        <a:pt x="33" y="13448"/>
                      </a:moveTo>
                      <a:cubicBezTo>
                        <a:pt x="-452" y="6616"/>
                        <a:pt x="4530" y="580"/>
                        <a:pt x="11135" y="39"/>
                      </a:cubicBezTo>
                      <a:cubicBezTo>
                        <a:pt x="17740" y="-502"/>
                        <a:pt x="23576" y="4594"/>
                        <a:pt x="24145" y="11455"/>
                      </a:cubicBezTo>
                      <a:cubicBezTo>
                        <a:pt x="24714" y="18316"/>
                        <a:pt x="19761" y="24323"/>
                        <a:pt x="13042" y="24892"/>
                      </a:cubicBezTo>
                      <a:cubicBezTo>
                        <a:pt x="6324" y="25433"/>
                        <a:pt x="516" y="20366"/>
                        <a:pt x="33" y="13476"/>
                      </a:cubicBezTo>
                      <a:close/>
                    </a:path>
                  </a:pathLst>
                </a:custGeom>
                <a:grpFill/>
                <a:ln w="2845"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D4269BAF-1C63-33F5-7A77-3F201A34929D}"/>
                    </a:ext>
                  </a:extLst>
                </p:cNvPr>
                <p:cNvSpPr/>
                <p:nvPr/>
              </p:nvSpPr>
              <p:spPr>
                <a:xfrm>
                  <a:off x="10932217" y="2621120"/>
                  <a:ext cx="23190" cy="23899"/>
                </a:xfrm>
                <a:custGeom>
                  <a:avLst/>
                  <a:gdLst>
                    <a:gd name="connsiteX0" fmla="*/ 6 w 23190"/>
                    <a:gd name="connsiteY0" fmla="*/ 12363 h 23899"/>
                    <a:gd name="connsiteX1" fmla="*/ 11165 w 23190"/>
                    <a:gd name="connsiteY1" fmla="*/ 7 h 23899"/>
                    <a:gd name="connsiteX2" fmla="*/ 23179 w 23190"/>
                    <a:gd name="connsiteY2" fmla="*/ 11537 h 23899"/>
                    <a:gd name="connsiteX3" fmla="*/ 12019 w 23190"/>
                    <a:gd name="connsiteY3" fmla="*/ 23892 h 23899"/>
                    <a:gd name="connsiteX4" fmla="*/ 6 w 23190"/>
                    <a:gd name="connsiteY4" fmla="*/ 12363 h 23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90" h="23899">
                      <a:moveTo>
                        <a:pt x="6" y="12363"/>
                      </a:moveTo>
                      <a:cubicBezTo>
                        <a:pt x="-194" y="5786"/>
                        <a:pt x="4788" y="235"/>
                        <a:pt x="11165" y="7"/>
                      </a:cubicBezTo>
                      <a:cubicBezTo>
                        <a:pt x="17513" y="-220"/>
                        <a:pt x="22894" y="4932"/>
                        <a:pt x="23179" y="11537"/>
                      </a:cubicBezTo>
                      <a:cubicBezTo>
                        <a:pt x="23464" y="18113"/>
                        <a:pt x="18482" y="23665"/>
                        <a:pt x="12019" y="23892"/>
                      </a:cubicBezTo>
                      <a:cubicBezTo>
                        <a:pt x="5585" y="24120"/>
                        <a:pt x="205" y="18967"/>
                        <a:pt x="6" y="12363"/>
                      </a:cubicBezTo>
                      <a:close/>
                    </a:path>
                  </a:pathLst>
                </a:custGeom>
                <a:grpFill/>
                <a:ln w="2845"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002AD997-35B1-76D1-25CA-494C3217BB6F}"/>
                    </a:ext>
                  </a:extLst>
                </p:cNvPr>
                <p:cNvSpPr/>
                <p:nvPr/>
              </p:nvSpPr>
              <p:spPr>
                <a:xfrm>
                  <a:off x="10850775" y="2623034"/>
                  <a:ext cx="22176" cy="22832"/>
                </a:xfrm>
                <a:custGeom>
                  <a:avLst/>
                  <a:gdLst>
                    <a:gd name="connsiteX0" fmla="*/ 0 w 22176"/>
                    <a:gd name="connsiteY0" fmla="*/ 11274 h 22832"/>
                    <a:gd name="connsiteX1" fmla="*/ 11131 w 22176"/>
                    <a:gd name="connsiteY1" fmla="*/ 1 h 22832"/>
                    <a:gd name="connsiteX2" fmla="*/ 18932 w 22176"/>
                    <a:gd name="connsiteY2" fmla="*/ 3446 h 22832"/>
                    <a:gd name="connsiteX3" fmla="*/ 22177 w 22176"/>
                    <a:gd name="connsiteY3" fmla="*/ 11502 h 22832"/>
                    <a:gd name="connsiteX4" fmla="*/ 18932 w 22176"/>
                    <a:gd name="connsiteY4" fmla="*/ 19587 h 22832"/>
                    <a:gd name="connsiteX5" fmla="*/ 11046 w 22176"/>
                    <a:gd name="connsiteY5" fmla="*/ 22832 h 22832"/>
                    <a:gd name="connsiteX6" fmla="*/ 0 w 22176"/>
                    <a:gd name="connsiteY6" fmla="*/ 11274 h 2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76" h="22832">
                      <a:moveTo>
                        <a:pt x="0" y="11274"/>
                      </a:moveTo>
                      <a:cubicBezTo>
                        <a:pt x="57" y="4983"/>
                        <a:pt x="5067" y="-84"/>
                        <a:pt x="11131" y="1"/>
                      </a:cubicBezTo>
                      <a:cubicBezTo>
                        <a:pt x="14178" y="30"/>
                        <a:pt x="16939" y="1339"/>
                        <a:pt x="18932" y="3446"/>
                      </a:cubicBezTo>
                      <a:cubicBezTo>
                        <a:pt x="20924" y="5524"/>
                        <a:pt x="22177" y="8342"/>
                        <a:pt x="22177" y="11502"/>
                      </a:cubicBezTo>
                      <a:cubicBezTo>
                        <a:pt x="22177" y="14634"/>
                        <a:pt x="20953" y="17537"/>
                        <a:pt x="18932" y="19587"/>
                      </a:cubicBezTo>
                      <a:cubicBezTo>
                        <a:pt x="16910" y="21637"/>
                        <a:pt x="14121" y="22861"/>
                        <a:pt x="11046" y="22832"/>
                      </a:cubicBezTo>
                      <a:cubicBezTo>
                        <a:pt x="4897" y="22747"/>
                        <a:pt x="-57" y="17594"/>
                        <a:pt x="0" y="11274"/>
                      </a:cubicBezTo>
                      <a:close/>
                    </a:path>
                  </a:pathLst>
                </a:custGeom>
                <a:grpFill/>
                <a:ln w="2845"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A59B31A5-75D4-6AC4-E820-81053F141557}"/>
                    </a:ext>
                  </a:extLst>
                </p:cNvPr>
                <p:cNvSpPr/>
                <p:nvPr/>
              </p:nvSpPr>
              <p:spPr>
                <a:xfrm>
                  <a:off x="10769312" y="2621550"/>
                  <a:ext cx="21175" cy="21789"/>
                </a:xfrm>
                <a:custGeom>
                  <a:avLst/>
                  <a:gdLst>
                    <a:gd name="connsiteX0" fmla="*/ 44 w 21175"/>
                    <a:gd name="connsiteY0" fmla="*/ 10367 h 21789"/>
                    <a:gd name="connsiteX1" fmla="*/ 11089 w 21175"/>
                    <a:gd name="connsiteY1" fmla="*/ 5 h 21789"/>
                    <a:gd name="connsiteX2" fmla="*/ 21167 w 21175"/>
                    <a:gd name="connsiteY2" fmla="*/ 11278 h 21789"/>
                    <a:gd name="connsiteX3" fmla="*/ 10093 w 21175"/>
                    <a:gd name="connsiteY3" fmla="*/ 21783 h 21789"/>
                    <a:gd name="connsiteX4" fmla="*/ 15 w 21175"/>
                    <a:gd name="connsiteY4" fmla="*/ 10396 h 21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75" h="21789">
                      <a:moveTo>
                        <a:pt x="44" y="10367"/>
                      </a:moveTo>
                      <a:cubicBezTo>
                        <a:pt x="357" y="4332"/>
                        <a:pt x="5311" y="-166"/>
                        <a:pt x="11089" y="5"/>
                      </a:cubicBezTo>
                      <a:cubicBezTo>
                        <a:pt x="16897" y="204"/>
                        <a:pt x="21395" y="5243"/>
                        <a:pt x="21167" y="11278"/>
                      </a:cubicBezTo>
                      <a:cubicBezTo>
                        <a:pt x="20940" y="17285"/>
                        <a:pt x="15986" y="21982"/>
                        <a:pt x="10093" y="21783"/>
                      </a:cubicBezTo>
                      <a:cubicBezTo>
                        <a:pt x="4200" y="21612"/>
                        <a:pt x="-298" y="16374"/>
                        <a:pt x="15" y="10396"/>
                      </a:cubicBezTo>
                      <a:close/>
                    </a:path>
                  </a:pathLst>
                </a:custGeom>
                <a:grpFill/>
                <a:ln w="2845"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E5A4BF8E-2DF3-1338-E29F-F1339F2525B2}"/>
                    </a:ext>
                  </a:extLst>
                </p:cNvPr>
                <p:cNvSpPr/>
                <p:nvPr/>
              </p:nvSpPr>
              <p:spPr>
                <a:xfrm>
                  <a:off x="10688060" y="2616596"/>
                  <a:ext cx="20152" cy="20763"/>
                </a:xfrm>
                <a:custGeom>
                  <a:avLst/>
                  <a:gdLst>
                    <a:gd name="connsiteX0" fmla="*/ 48 w 20152"/>
                    <a:gd name="connsiteY0" fmla="*/ 9542 h 20763"/>
                    <a:gd name="connsiteX1" fmla="*/ 10980 w 20152"/>
                    <a:gd name="connsiteY1" fmla="*/ 33 h 20763"/>
                    <a:gd name="connsiteX2" fmla="*/ 20118 w 20152"/>
                    <a:gd name="connsiteY2" fmla="*/ 11221 h 20763"/>
                    <a:gd name="connsiteX3" fmla="*/ 9186 w 20152"/>
                    <a:gd name="connsiteY3" fmla="*/ 20730 h 20763"/>
                    <a:gd name="connsiteX4" fmla="*/ 48 w 20152"/>
                    <a:gd name="connsiteY4" fmla="*/ 9542 h 20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2" h="20763">
                      <a:moveTo>
                        <a:pt x="48" y="9542"/>
                      </a:moveTo>
                      <a:cubicBezTo>
                        <a:pt x="560" y="3848"/>
                        <a:pt x="5457" y="-422"/>
                        <a:pt x="10980" y="33"/>
                      </a:cubicBezTo>
                      <a:cubicBezTo>
                        <a:pt x="16503" y="489"/>
                        <a:pt x="20573" y="5499"/>
                        <a:pt x="20118" y="11221"/>
                      </a:cubicBezTo>
                      <a:cubicBezTo>
                        <a:pt x="19663" y="16943"/>
                        <a:pt x="14766" y="21185"/>
                        <a:pt x="9186" y="20730"/>
                      </a:cubicBezTo>
                      <a:cubicBezTo>
                        <a:pt x="3606" y="20274"/>
                        <a:pt x="-493" y="15264"/>
                        <a:pt x="48" y="9542"/>
                      </a:cubicBezTo>
                      <a:close/>
                    </a:path>
                  </a:pathLst>
                </a:custGeom>
                <a:grpFill/>
                <a:ln w="2845"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C35E34E3-0005-9907-4A23-2CB66B6A81F3}"/>
                    </a:ext>
                  </a:extLst>
                </p:cNvPr>
                <p:cNvSpPr/>
                <p:nvPr/>
              </p:nvSpPr>
              <p:spPr>
                <a:xfrm>
                  <a:off x="10607078" y="2608431"/>
                  <a:ext cx="19135" cy="19700"/>
                </a:xfrm>
                <a:custGeom>
                  <a:avLst/>
                  <a:gdLst>
                    <a:gd name="connsiteX0" fmla="*/ 94 w 19135"/>
                    <a:gd name="connsiteY0" fmla="*/ 8598 h 19700"/>
                    <a:gd name="connsiteX1" fmla="*/ 10827 w 19135"/>
                    <a:gd name="connsiteY1" fmla="*/ 85 h 19700"/>
                    <a:gd name="connsiteX2" fmla="*/ 19054 w 19135"/>
                    <a:gd name="connsiteY2" fmla="*/ 11103 h 19700"/>
                    <a:gd name="connsiteX3" fmla="*/ 8321 w 19135"/>
                    <a:gd name="connsiteY3" fmla="*/ 19615 h 19700"/>
                    <a:gd name="connsiteX4" fmla="*/ 94 w 19135"/>
                    <a:gd name="connsiteY4" fmla="*/ 8598 h 1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 h="19700">
                      <a:moveTo>
                        <a:pt x="94" y="8598"/>
                      </a:moveTo>
                      <a:cubicBezTo>
                        <a:pt x="806" y="3189"/>
                        <a:pt x="5617" y="-626"/>
                        <a:pt x="10827" y="85"/>
                      </a:cubicBezTo>
                      <a:cubicBezTo>
                        <a:pt x="16036" y="769"/>
                        <a:pt x="19737" y="5722"/>
                        <a:pt x="19054" y="11103"/>
                      </a:cubicBezTo>
                      <a:cubicBezTo>
                        <a:pt x="18399" y="16512"/>
                        <a:pt x="13588" y="20326"/>
                        <a:pt x="8321" y="19615"/>
                      </a:cubicBezTo>
                      <a:cubicBezTo>
                        <a:pt x="3055" y="18931"/>
                        <a:pt x="-646" y="13978"/>
                        <a:pt x="94" y="8598"/>
                      </a:cubicBezTo>
                      <a:close/>
                    </a:path>
                  </a:pathLst>
                </a:custGeom>
                <a:grpFill/>
                <a:ln w="2845"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39F3859E-3815-61A6-33C9-DC6C73542804}"/>
                    </a:ext>
                  </a:extLst>
                </p:cNvPr>
                <p:cNvSpPr/>
                <p:nvPr/>
              </p:nvSpPr>
              <p:spPr>
                <a:xfrm>
                  <a:off x="10526513" y="2596990"/>
                  <a:ext cx="18126" cy="18677"/>
                </a:xfrm>
                <a:custGeom>
                  <a:avLst/>
                  <a:gdLst>
                    <a:gd name="connsiteX0" fmla="*/ 123 w 18126"/>
                    <a:gd name="connsiteY0" fmla="*/ 7740 h 18677"/>
                    <a:gd name="connsiteX1" fmla="*/ 10599 w 18126"/>
                    <a:gd name="connsiteY1" fmla="*/ 139 h 18677"/>
                    <a:gd name="connsiteX2" fmla="*/ 18001 w 18126"/>
                    <a:gd name="connsiteY2" fmla="*/ 10786 h 18677"/>
                    <a:gd name="connsiteX3" fmla="*/ 7496 w 18126"/>
                    <a:gd name="connsiteY3" fmla="*/ 18558 h 18677"/>
                    <a:gd name="connsiteX4" fmla="*/ 151 w 18126"/>
                    <a:gd name="connsiteY4" fmla="*/ 7740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6" h="18677">
                      <a:moveTo>
                        <a:pt x="123" y="7740"/>
                      </a:moveTo>
                      <a:cubicBezTo>
                        <a:pt x="1005" y="2673"/>
                        <a:pt x="5702" y="-744"/>
                        <a:pt x="10599" y="139"/>
                      </a:cubicBezTo>
                      <a:cubicBezTo>
                        <a:pt x="15495" y="965"/>
                        <a:pt x="18827" y="5662"/>
                        <a:pt x="18001" y="10786"/>
                      </a:cubicBezTo>
                      <a:cubicBezTo>
                        <a:pt x="17175" y="15853"/>
                        <a:pt x="12450" y="19383"/>
                        <a:pt x="7496" y="18558"/>
                      </a:cubicBezTo>
                      <a:cubicBezTo>
                        <a:pt x="2543" y="17647"/>
                        <a:pt x="-760" y="12807"/>
                        <a:pt x="151" y="7740"/>
                      </a:cubicBezTo>
                      <a:close/>
                    </a:path>
                  </a:pathLst>
                </a:custGeom>
                <a:grpFill/>
                <a:ln w="2845"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89CAC7FA-7BD3-8FB4-A916-0B77BA2CE637}"/>
                    </a:ext>
                  </a:extLst>
                </p:cNvPr>
                <p:cNvSpPr/>
                <p:nvPr/>
              </p:nvSpPr>
              <p:spPr>
                <a:xfrm>
                  <a:off x="10446455" y="2582120"/>
                  <a:ext cx="17175" cy="17605"/>
                </a:xfrm>
                <a:custGeom>
                  <a:avLst/>
                  <a:gdLst>
                    <a:gd name="connsiteX0" fmla="*/ 213 w 17175"/>
                    <a:gd name="connsiteY0" fmla="*/ 7066 h 17605"/>
                    <a:gd name="connsiteX1" fmla="*/ 10433 w 17175"/>
                    <a:gd name="connsiteY1" fmla="*/ 177 h 17605"/>
                    <a:gd name="connsiteX2" fmla="*/ 16981 w 17175"/>
                    <a:gd name="connsiteY2" fmla="*/ 10539 h 17605"/>
                    <a:gd name="connsiteX3" fmla="*/ 6761 w 17175"/>
                    <a:gd name="connsiteY3" fmla="*/ 17429 h 17605"/>
                    <a:gd name="connsiteX4" fmla="*/ 213 w 17175"/>
                    <a:gd name="connsiteY4" fmla="*/ 7066 h 17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 h="17605">
                      <a:moveTo>
                        <a:pt x="213" y="7066"/>
                      </a:moveTo>
                      <a:cubicBezTo>
                        <a:pt x="1238" y="2312"/>
                        <a:pt x="5821" y="-791"/>
                        <a:pt x="10433" y="177"/>
                      </a:cubicBezTo>
                      <a:cubicBezTo>
                        <a:pt x="15045" y="1116"/>
                        <a:pt x="17977" y="5757"/>
                        <a:pt x="16981" y="10539"/>
                      </a:cubicBezTo>
                      <a:cubicBezTo>
                        <a:pt x="15984" y="15294"/>
                        <a:pt x="11430" y="18396"/>
                        <a:pt x="6761" y="17429"/>
                      </a:cubicBezTo>
                      <a:cubicBezTo>
                        <a:pt x="2121" y="16461"/>
                        <a:pt x="-840" y="11849"/>
                        <a:pt x="213" y="7066"/>
                      </a:cubicBezTo>
                      <a:close/>
                    </a:path>
                  </a:pathLst>
                </a:custGeom>
                <a:grpFill/>
                <a:ln w="2845"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D50EF938-A3FD-FA47-A6F2-F94BFE2E4CAB}"/>
                    </a:ext>
                  </a:extLst>
                </p:cNvPr>
                <p:cNvSpPr/>
                <p:nvPr/>
              </p:nvSpPr>
              <p:spPr>
                <a:xfrm>
                  <a:off x="10367200" y="2563942"/>
                  <a:ext cx="16129" cy="16582"/>
                </a:xfrm>
                <a:custGeom>
                  <a:avLst/>
                  <a:gdLst>
                    <a:gd name="connsiteX0" fmla="*/ 270 w 16129"/>
                    <a:gd name="connsiteY0" fmla="*/ 6285 h 16582"/>
                    <a:gd name="connsiteX1" fmla="*/ 10120 w 16129"/>
                    <a:gd name="connsiteY1" fmla="*/ 249 h 16582"/>
                    <a:gd name="connsiteX2" fmla="*/ 15871 w 16129"/>
                    <a:gd name="connsiteY2" fmla="*/ 10298 h 16582"/>
                    <a:gd name="connsiteX3" fmla="*/ 6021 w 16129"/>
                    <a:gd name="connsiteY3" fmla="*/ 16334 h 16582"/>
                    <a:gd name="connsiteX4" fmla="*/ 270 w 16129"/>
                    <a:gd name="connsiteY4" fmla="*/ 6285 h 16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582">
                      <a:moveTo>
                        <a:pt x="270" y="6285"/>
                      </a:moveTo>
                      <a:cubicBezTo>
                        <a:pt x="1437" y="1844"/>
                        <a:pt x="5822" y="-861"/>
                        <a:pt x="10120" y="249"/>
                      </a:cubicBezTo>
                      <a:cubicBezTo>
                        <a:pt x="14419" y="1359"/>
                        <a:pt x="16981" y="5857"/>
                        <a:pt x="15871" y="10298"/>
                      </a:cubicBezTo>
                      <a:cubicBezTo>
                        <a:pt x="14760" y="14740"/>
                        <a:pt x="10348" y="17444"/>
                        <a:pt x="6021" y="16334"/>
                      </a:cubicBezTo>
                      <a:cubicBezTo>
                        <a:pt x="1694" y="15223"/>
                        <a:pt x="-869" y="10726"/>
                        <a:pt x="270" y="6285"/>
                      </a:cubicBezTo>
                      <a:close/>
                    </a:path>
                  </a:pathLst>
                </a:custGeom>
                <a:grpFill/>
                <a:ln w="2845"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7227D140-CEBC-014A-72DE-92C8E9A36400}"/>
                    </a:ext>
                  </a:extLst>
                </p:cNvPr>
                <p:cNvSpPr/>
                <p:nvPr/>
              </p:nvSpPr>
              <p:spPr>
                <a:xfrm>
                  <a:off x="10288690" y="2542657"/>
                  <a:ext cx="15116" cy="15552"/>
                </a:xfrm>
                <a:custGeom>
                  <a:avLst/>
                  <a:gdLst>
                    <a:gd name="connsiteX0" fmla="*/ 349 w 15116"/>
                    <a:gd name="connsiteY0" fmla="*/ 5535 h 15552"/>
                    <a:gd name="connsiteX1" fmla="*/ 9801 w 15116"/>
                    <a:gd name="connsiteY1" fmla="*/ 326 h 15552"/>
                    <a:gd name="connsiteX2" fmla="*/ 14783 w 15116"/>
                    <a:gd name="connsiteY2" fmla="*/ 9976 h 15552"/>
                    <a:gd name="connsiteX3" fmla="*/ 5331 w 15116"/>
                    <a:gd name="connsiteY3" fmla="*/ 15214 h 15552"/>
                    <a:gd name="connsiteX4" fmla="*/ 349 w 15116"/>
                    <a:gd name="connsiteY4" fmla="*/ 5535 h 1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6" h="15552">
                      <a:moveTo>
                        <a:pt x="349" y="5535"/>
                      </a:moveTo>
                      <a:cubicBezTo>
                        <a:pt x="1602" y="1436"/>
                        <a:pt x="5815" y="-899"/>
                        <a:pt x="9801" y="326"/>
                      </a:cubicBezTo>
                      <a:cubicBezTo>
                        <a:pt x="13758" y="1550"/>
                        <a:pt x="16007" y="5877"/>
                        <a:pt x="14783" y="9976"/>
                      </a:cubicBezTo>
                      <a:cubicBezTo>
                        <a:pt x="13558" y="14133"/>
                        <a:pt x="9345" y="16467"/>
                        <a:pt x="5331" y="15214"/>
                      </a:cubicBezTo>
                      <a:cubicBezTo>
                        <a:pt x="1317" y="13990"/>
                        <a:pt x="-903" y="9635"/>
                        <a:pt x="349" y="5535"/>
                      </a:cubicBezTo>
                      <a:close/>
                    </a:path>
                  </a:pathLst>
                </a:custGeom>
                <a:grpFill/>
                <a:ln w="2845"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A4301CAE-4785-14C6-A106-AA1558242137}"/>
                    </a:ext>
                  </a:extLst>
                </p:cNvPr>
                <p:cNvSpPr/>
                <p:nvPr/>
              </p:nvSpPr>
              <p:spPr>
                <a:xfrm>
                  <a:off x="10211154" y="2518060"/>
                  <a:ext cx="14156" cy="14440"/>
                </a:xfrm>
                <a:custGeom>
                  <a:avLst/>
                  <a:gdLst>
                    <a:gd name="connsiteX0" fmla="*/ 424 w 14156"/>
                    <a:gd name="connsiteY0" fmla="*/ 4966 h 14440"/>
                    <a:gd name="connsiteX1" fmla="*/ 9448 w 14156"/>
                    <a:gd name="connsiteY1" fmla="*/ 354 h 14440"/>
                    <a:gd name="connsiteX2" fmla="*/ 13747 w 14156"/>
                    <a:gd name="connsiteY2" fmla="*/ 9464 h 14440"/>
                    <a:gd name="connsiteX3" fmla="*/ 4723 w 14156"/>
                    <a:gd name="connsiteY3" fmla="*/ 14076 h 14440"/>
                    <a:gd name="connsiteX4" fmla="*/ 424 w 14156"/>
                    <a:gd name="connsiteY4" fmla="*/ 4966 h 1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6" h="14440">
                      <a:moveTo>
                        <a:pt x="424" y="4966"/>
                      </a:moveTo>
                      <a:cubicBezTo>
                        <a:pt x="1733" y="1180"/>
                        <a:pt x="5804" y="-870"/>
                        <a:pt x="9448" y="354"/>
                      </a:cubicBezTo>
                      <a:cubicBezTo>
                        <a:pt x="13121" y="1578"/>
                        <a:pt x="15056" y="5649"/>
                        <a:pt x="13747" y="9464"/>
                      </a:cubicBezTo>
                      <a:cubicBezTo>
                        <a:pt x="12466" y="13250"/>
                        <a:pt x="8423" y="15328"/>
                        <a:pt x="4723" y="14076"/>
                      </a:cubicBezTo>
                      <a:cubicBezTo>
                        <a:pt x="1022" y="12823"/>
                        <a:pt x="-914" y="8752"/>
                        <a:pt x="424" y="4966"/>
                      </a:cubicBezTo>
                      <a:close/>
                    </a:path>
                  </a:pathLst>
                </a:custGeom>
                <a:grpFill/>
                <a:ln w="2845"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702C41C1-71AF-F33D-2FB4-A4082A971C1D}"/>
                    </a:ext>
                  </a:extLst>
                </p:cNvPr>
                <p:cNvSpPr/>
                <p:nvPr/>
              </p:nvSpPr>
              <p:spPr>
                <a:xfrm>
                  <a:off x="10134782" y="2490193"/>
                  <a:ext cx="13140" cy="13414"/>
                </a:xfrm>
                <a:custGeom>
                  <a:avLst/>
                  <a:gdLst>
                    <a:gd name="connsiteX0" fmla="*/ 500 w 13140"/>
                    <a:gd name="connsiteY0" fmla="*/ 4308 h 13414"/>
                    <a:gd name="connsiteX1" fmla="*/ 9041 w 13140"/>
                    <a:gd name="connsiteY1" fmla="*/ 437 h 13414"/>
                    <a:gd name="connsiteX2" fmla="*/ 12656 w 13140"/>
                    <a:gd name="connsiteY2" fmla="*/ 9091 h 13414"/>
                    <a:gd name="connsiteX3" fmla="*/ 4116 w 13140"/>
                    <a:gd name="connsiteY3" fmla="*/ 12963 h 13414"/>
                    <a:gd name="connsiteX4" fmla="*/ 500 w 13140"/>
                    <a:gd name="connsiteY4" fmla="*/ 4308 h 1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0" h="13414">
                      <a:moveTo>
                        <a:pt x="500" y="4308"/>
                      </a:moveTo>
                      <a:cubicBezTo>
                        <a:pt x="1867" y="864"/>
                        <a:pt x="5682" y="-873"/>
                        <a:pt x="9041" y="437"/>
                      </a:cubicBezTo>
                      <a:cubicBezTo>
                        <a:pt x="12400" y="1746"/>
                        <a:pt x="14023" y="5618"/>
                        <a:pt x="12656" y="9091"/>
                      </a:cubicBezTo>
                      <a:cubicBezTo>
                        <a:pt x="11318" y="12564"/>
                        <a:pt x="7503" y="14301"/>
                        <a:pt x="4116" y="12963"/>
                      </a:cubicBezTo>
                      <a:cubicBezTo>
                        <a:pt x="728" y="11653"/>
                        <a:pt x="-895" y="7781"/>
                        <a:pt x="500" y="4308"/>
                      </a:cubicBezTo>
                      <a:close/>
                    </a:path>
                  </a:pathLst>
                </a:custGeom>
                <a:grpFill/>
                <a:ln w="2845"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AB133AB8-08BE-71B0-A542-D0B6EA2C06FA}"/>
                    </a:ext>
                  </a:extLst>
                </p:cNvPr>
                <p:cNvSpPr/>
                <p:nvPr/>
              </p:nvSpPr>
              <p:spPr>
                <a:xfrm>
                  <a:off x="10059602" y="2459255"/>
                  <a:ext cx="12077" cy="12387"/>
                </a:xfrm>
                <a:custGeom>
                  <a:avLst/>
                  <a:gdLst>
                    <a:gd name="connsiteX0" fmla="*/ 552 w 12077"/>
                    <a:gd name="connsiteY0" fmla="*/ 3731 h 12387"/>
                    <a:gd name="connsiteX1" fmla="*/ 8552 w 12077"/>
                    <a:gd name="connsiteY1" fmla="*/ 514 h 12387"/>
                    <a:gd name="connsiteX2" fmla="*/ 11541 w 12077"/>
                    <a:gd name="connsiteY2" fmla="*/ 8656 h 12387"/>
                    <a:gd name="connsiteX3" fmla="*/ 3542 w 12077"/>
                    <a:gd name="connsiteY3" fmla="*/ 11873 h 12387"/>
                    <a:gd name="connsiteX4" fmla="*/ 552 w 12077"/>
                    <a:gd name="connsiteY4" fmla="*/ 3731 h 1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7" h="12387">
                      <a:moveTo>
                        <a:pt x="552" y="3731"/>
                      </a:moveTo>
                      <a:cubicBezTo>
                        <a:pt x="1947" y="600"/>
                        <a:pt x="5534" y="-852"/>
                        <a:pt x="8552" y="514"/>
                      </a:cubicBezTo>
                      <a:cubicBezTo>
                        <a:pt x="11570" y="1881"/>
                        <a:pt x="12908" y="5525"/>
                        <a:pt x="11541" y="8656"/>
                      </a:cubicBezTo>
                      <a:cubicBezTo>
                        <a:pt x="10175" y="11788"/>
                        <a:pt x="6588" y="13240"/>
                        <a:pt x="3542" y="11873"/>
                      </a:cubicBezTo>
                      <a:cubicBezTo>
                        <a:pt x="495" y="10507"/>
                        <a:pt x="-843" y="6863"/>
                        <a:pt x="552" y="3731"/>
                      </a:cubicBezTo>
                      <a:close/>
                    </a:path>
                  </a:pathLst>
                </a:custGeom>
                <a:grpFill/>
                <a:ln w="2845"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7FF823DC-0453-9ABA-F52E-FBCBA4EB666A}"/>
                    </a:ext>
                  </a:extLst>
                </p:cNvPr>
                <p:cNvSpPr/>
                <p:nvPr/>
              </p:nvSpPr>
              <p:spPr>
                <a:xfrm>
                  <a:off x="9985763" y="2425253"/>
                  <a:ext cx="11151" cy="11270"/>
                </a:xfrm>
                <a:custGeom>
                  <a:avLst/>
                  <a:gdLst>
                    <a:gd name="connsiteX0" fmla="*/ 602 w 11151"/>
                    <a:gd name="connsiteY0" fmla="*/ 3258 h 11270"/>
                    <a:gd name="connsiteX1" fmla="*/ 8090 w 11151"/>
                    <a:gd name="connsiteY1" fmla="*/ 525 h 11270"/>
                    <a:gd name="connsiteX2" fmla="*/ 10566 w 11151"/>
                    <a:gd name="connsiteY2" fmla="*/ 8012 h 11270"/>
                    <a:gd name="connsiteX3" fmla="*/ 3080 w 11151"/>
                    <a:gd name="connsiteY3" fmla="*/ 10745 h 11270"/>
                    <a:gd name="connsiteX4" fmla="*/ 602 w 11151"/>
                    <a:gd name="connsiteY4" fmla="*/ 3258 h 1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1" h="11270">
                      <a:moveTo>
                        <a:pt x="602" y="3258"/>
                      </a:moveTo>
                      <a:cubicBezTo>
                        <a:pt x="1997" y="440"/>
                        <a:pt x="5356" y="-784"/>
                        <a:pt x="8090" y="525"/>
                      </a:cubicBezTo>
                      <a:cubicBezTo>
                        <a:pt x="10823" y="1835"/>
                        <a:pt x="11933" y="5194"/>
                        <a:pt x="10566" y="8012"/>
                      </a:cubicBezTo>
                      <a:cubicBezTo>
                        <a:pt x="9200" y="10831"/>
                        <a:pt x="5841" y="12055"/>
                        <a:pt x="3080" y="10745"/>
                      </a:cubicBezTo>
                      <a:cubicBezTo>
                        <a:pt x="317" y="9436"/>
                        <a:pt x="-792" y="6076"/>
                        <a:pt x="602" y="3258"/>
                      </a:cubicBezTo>
                      <a:close/>
                    </a:path>
                  </a:pathLst>
                </a:custGeom>
                <a:grpFill/>
                <a:ln w="2845"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91B076D9-0DCD-DEFF-6566-D6240D1DCD30}"/>
                    </a:ext>
                  </a:extLst>
                </p:cNvPr>
                <p:cNvSpPr/>
                <p:nvPr/>
              </p:nvSpPr>
              <p:spPr>
                <a:xfrm>
                  <a:off x="9913491" y="2388072"/>
                  <a:ext cx="10119" cy="10248"/>
                </a:xfrm>
                <a:custGeom>
                  <a:avLst/>
                  <a:gdLst>
                    <a:gd name="connsiteX0" fmla="*/ 651 w 10119"/>
                    <a:gd name="connsiteY0" fmla="*/ 2747 h 10248"/>
                    <a:gd name="connsiteX1" fmla="*/ 7540 w 10119"/>
                    <a:gd name="connsiteY1" fmla="*/ 584 h 10248"/>
                    <a:gd name="connsiteX2" fmla="*/ 9475 w 10119"/>
                    <a:gd name="connsiteY2" fmla="*/ 7501 h 10248"/>
                    <a:gd name="connsiteX3" fmla="*/ 2586 w 10119"/>
                    <a:gd name="connsiteY3" fmla="*/ 9665 h 10248"/>
                    <a:gd name="connsiteX4" fmla="*/ 651 w 10119"/>
                    <a:gd name="connsiteY4" fmla="*/ 2747 h 10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9" h="10248">
                      <a:moveTo>
                        <a:pt x="651" y="2747"/>
                      </a:moveTo>
                      <a:cubicBezTo>
                        <a:pt x="2017" y="242"/>
                        <a:pt x="5091" y="-726"/>
                        <a:pt x="7540" y="584"/>
                      </a:cubicBezTo>
                      <a:cubicBezTo>
                        <a:pt x="9959" y="1893"/>
                        <a:pt x="10842" y="4996"/>
                        <a:pt x="9475" y="7501"/>
                      </a:cubicBezTo>
                      <a:cubicBezTo>
                        <a:pt x="8109" y="10007"/>
                        <a:pt x="5034" y="10975"/>
                        <a:pt x="2586" y="9665"/>
                      </a:cubicBezTo>
                      <a:cubicBezTo>
                        <a:pt x="138" y="8355"/>
                        <a:pt x="-716" y="5253"/>
                        <a:pt x="651" y="2747"/>
                      </a:cubicBezTo>
                      <a:close/>
                    </a:path>
                  </a:pathLst>
                </a:custGeom>
                <a:grpFill/>
                <a:ln w="2845"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88EB92B5-7A91-5760-AADB-EF83A3A533FA}"/>
                    </a:ext>
                  </a:extLst>
                </p:cNvPr>
                <p:cNvSpPr/>
                <p:nvPr/>
              </p:nvSpPr>
              <p:spPr>
                <a:xfrm>
                  <a:off x="9842809" y="2348030"/>
                  <a:ext cx="9062" cy="9227"/>
                </a:xfrm>
                <a:custGeom>
                  <a:avLst/>
                  <a:gdLst>
                    <a:gd name="connsiteX0" fmla="*/ 674 w 9062"/>
                    <a:gd name="connsiteY0" fmla="*/ 2280 h 9227"/>
                    <a:gd name="connsiteX1" fmla="*/ 6908 w 9062"/>
                    <a:gd name="connsiteY1" fmla="*/ 628 h 9227"/>
                    <a:gd name="connsiteX2" fmla="*/ 8389 w 9062"/>
                    <a:gd name="connsiteY2" fmla="*/ 6948 h 9227"/>
                    <a:gd name="connsiteX3" fmla="*/ 2154 w 9062"/>
                    <a:gd name="connsiteY3" fmla="*/ 8600 h 9227"/>
                    <a:gd name="connsiteX4" fmla="*/ 674 w 9062"/>
                    <a:gd name="connsiteY4" fmla="*/ 2280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2" h="9227">
                      <a:moveTo>
                        <a:pt x="674" y="2280"/>
                      </a:moveTo>
                      <a:cubicBezTo>
                        <a:pt x="1983" y="88"/>
                        <a:pt x="4802" y="-653"/>
                        <a:pt x="6908" y="628"/>
                      </a:cubicBezTo>
                      <a:cubicBezTo>
                        <a:pt x="9043" y="1910"/>
                        <a:pt x="9698" y="4756"/>
                        <a:pt x="8389" y="6948"/>
                      </a:cubicBezTo>
                      <a:cubicBezTo>
                        <a:pt x="7079" y="9140"/>
                        <a:pt x="4289" y="9881"/>
                        <a:pt x="2154" y="8600"/>
                      </a:cubicBezTo>
                      <a:cubicBezTo>
                        <a:pt x="19" y="7290"/>
                        <a:pt x="-636" y="4472"/>
                        <a:pt x="674" y="2280"/>
                      </a:cubicBezTo>
                      <a:close/>
                    </a:path>
                  </a:pathLst>
                </a:custGeom>
                <a:grpFill/>
                <a:ln w="2845"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33B39CB7-FDC9-7874-91FC-9363A795A5E3}"/>
                    </a:ext>
                  </a:extLst>
                </p:cNvPr>
                <p:cNvSpPr/>
                <p:nvPr/>
              </p:nvSpPr>
              <p:spPr>
                <a:xfrm>
                  <a:off x="9773810" y="2305074"/>
                  <a:ext cx="8128" cy="8139"/>
                </a:xfrm>
                <a:custGeom>
                  <a:avLst/>
                  <a:gdLst>
                    <a:gd name="connsiteX0" fmla="*/ 695 w 8128"/>
                    <a:gd name="connsiteY0" fmla="*/ 1906 h 8139"/>
                    <a:gd name="connsiteX1" fmla="*/ 6331 w 8128"/>
                    <a:gd name="connsiteY1" fmla="*/ 625 h 8139"/>
                    <a:gd name="connsiteX2" fmla="*/ 7441 w 8128"/>
                    <a:gd name="connsiteY2" fmla="*/ 6233 h 8139"/>
                    <a:gd name="connsiteX3" fmla="*/ 1804 w 8128"/>
                    <a:gd name="connsiteY3" fmla="*/ 7515 h 8139"/>
                    <a:gd name="connsiteX4" fmla="*/ 695 w 8128"/>
                    <a:gd name="connsiteY4" fmla="*/ 1906 h 8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8" h="8139">
                      <a:moveTo>
                        <a:pt x="695" y="1906"/>
                      </a:moveTo>
                      <a:cubicBezTo>
                        <a:pt x="1947" y="-1"/>
                        <a:pt x="4480" y="-570"/>
                        <a:pt x="6331" y="625"/>
                      </a:cubicBezTo>
                      <a:cubicBezTo>
                        <a:pt x="8181" y="1821"/>
                        <a:pt x="8694" y="4326"/>
                        <a:pt x="7441" y="6233"/>
                      </a:cubicBezTo>
                      <a:cubicBezTo>
                        <a:pt x="6189" y="8141"/>
                        <a:pt x="3684" y="8710"/>
                        <a:pt x="1804" y="7515"/>
                      </a:cubicBezTo>
                      <a:cubicBezTo>
                        <a:pt x="-74" y="6319"/>
                        <a:pt x="-558" y="3814"/>
                        <a:pt x="695" y="1906"/>
                      </a:cubicBezTo>
                      <a:close/>
                    </a:path>
                  </a:pathLst>
                </a:custGeom>
                <a:grpFill/>
                <a:ln w="2845"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29D0FCFB-29B3-50DD-393A-DED89C594528}"/>
                    </a:ext>
                  </a:extLst>
                </p:cNvPr>
                <p:cNvSpPr/>
                <p:nvPr/>
              </p:nvSpPr>
              <p:spPr>
                <a:xfrm>
                  <a:off x="9706796" y="2259159"/>
                  <a:ext cx="7082" cy="7163"/>
                </a:xfrm>
                <a:custGeom>
                  <a:avLst/>
                  <a:gdLst>
                    <a:gd name="connsiteX0" fmla="*/ 695 w 7082"/>
                    <a:gd name="connsiteY0" fmla="*/ 1532 h 7163"/>
                    <a:gd name="connsiteX1" fmla="*/ 5648 w 7082"/>
                    <a:gd name="connsiteY1" fmla="*/ 649 h 7163"/>
                    <a:gd name="connsiteX2" fmla="*/ 6388 w 7082"/>
                    <a:gd name="connsiteY2" fmla="*/ 5631 h 7163"/>
                    <a:gd name="connsiteX3" fmla="*/ 1435 w 7082"/>
                    <a:gd name="connsiteY3" fmla="*/ 6514 h 7163"/>
                    <a:gd name="connsiteX4" fmla="*/ 695 w 7082"/>
                    <a:gd name="connsiteY4" fmla="*/ 1532 h 7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 h="7163">
                      <a:moveTo>
                        <a:pt x="695" y="1532"/>
                      </a:moveTo>
                      <a:cubicBezTo>
                        <a:pt x="1862" y="-91"/>
                        <a:pt x="4082" y="-489"/>
                        <a:pt x="5648" y="649"/>
                      </a:cubicBezTo>
                      <a:cubicBezTo>
                        <a:pt x="7214" y="1788"/>
                        <a:pt x="7555" y="4009"/>
                        <a:pt x="6388" y="5631"/>
                      </a:cubicBezTo>
                      <a:cubicBezTo>
                        <a:pt x="5221" y="7254"/>
                        <a:pt x="3029" y="7653"/>
                        <a:pt x="1435" y="6514"/>
                      </a:cubicBezTo>
                      <a:cubicBezTo>
                        <a:pt x="-131" y="5375"/>
                        <a:pt x="-472" y="3155"/>
                        <a:pt x="695" y="1532"/>
                      </a:cubicBezTo>
                      <a:close/>
                    </a:path>
                  </a:pathLst>
                </a:custGeom>
                <a:grpFill/>
                <a:ln w="2845"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3888535D-893E-1123-9487-05A7FE8F6CD1}"/>
                    </a:ext>
                  </a:extLst>
                </p:cNvPr>
                <p:cNvSpPr/>
                <p:nvPr/>
              </p:nvSpPr>
              <p:spPr>
                <a:xfrm>
                  <a:off x="9641623" y="2210642"/>
                  <a:ext cx="6026" cy="6124"/>
                </a:xfrm>
                <a:custGeom>
                  <a:avLst/>
                  <a:gdLst>
                    <a:gd name="connsiteX0" fmla="*/ 675 w 6026"/>
                    <a:gd name="connsiteY0" fmla="*/ 1198 h 6124"/>
                    <a:gd name="connsiteX1" fmla="*/ 4917 w 6026"/>
                    <a:gd name="connsiteY1" fmla="*/ 628 h 6124"/>
                    <a:gd name="connsiteX2" fmla="*/ 5372 w 6026"/>
                    <a:gd name="connsiteY2" fmla="*/ 4927 h 6124"/>
                    <a:gd name="connsiteX3" fmla="*/ 1131 w 6026"/>
                    <a:gd name="connsiteY3" fmla="*/ 5496 h 6124"/>
                    <a:gd name="connsiteX4" fmla="*/ 675 w 6026"/>
                    <a:gd name="connsiteY4" fmla="*/ 1198 h 6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6" h="6124">
                      <a:moveTo>
                        <a:pt x="675" y="1198"/>
                      </a:moveTo>
                      <a:cubicBezTo>
                        <a:pt x="1728" y="-140"/>
                        <a:pt x="3636" y="-397"/>
                        <a:pt x="4917" y="628"/>
                      </a:cubicBezTo>
                      <a:cubicBezTo>
                        <a:pt x="6198" y="1653"/>
                        <a:pt x="6397" y="3589"/>
                        <a:pt x="5372" y="4927"/>
                      </a:cubicBezTo>
                      <a:cubicBezTo>
                        <a:pt x="4319" y="6265"/>
                        <a:pt x="2440" y="6521"/>
                        <a:pt x="1131" y="5496"/>
                      </a:cubicBezTo>
                      <a:cubicBezTo>
                        <a:pt x="-179" y="4471"/>
                        <a:pt x="-378" y="2536"/>
                        <a:pt x="675" y="1198"/>
                      </a:cubicBezTo>
                      <a:close/>
                    </a:path>
                  </a:pathLst>
                </a:custGeom>
                <a:grpFill/>
                <a:ln w="2845"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7D2A4F1A-594D-6B2B-02D9-BCE1D85994C9}"/>
                    </a:ext>
                  </a:extLst>
                </p:cNvPr>
                <p:cNvSpPr/>
                <p:nvPr/>
              </p:nvSpPr>
              <p:spPr>
                <a:xfrm>
                  <a:off x="9578569" y="2159417"/>
                  <a:ext cx="5045" cy="5047"/>
                </a:xfrm>
                <a:custGeom>
                  <a:avLst/>
                  <a:gdLst>
                    <a:gd name="connsiteX0" fmla="*/ 615 w 5045"/>
                    <a:gd name="connsiteY0" fmla="*/ 924 h 5047"/>
                    <a:gd name="connsiteX1" fmla="*/ 4174 w 5045"/>
                    <a:gd name="connsiteY1" fmla="*/ 554 h 5047"/>
                    <a:gd name="connsiteX2" fmla="*/ 4430 w 5045"/>
                    <a:gd name="connsiteY2" fmla="*/ 4112 h 5047"/>
                    <a:gd name="connsiteX3" fmla="*/ 872 w 5045"/>
                    <a:gd name="connsiteY3" fmla="*/ 4482 h 5047"/>
                    <a:gd name="connsiteX4" fmla="*/ 615 w 5045"/>
                    <a:gd name="connsiteY4" fmla="*/ 924 h 5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 h="5047">
                      <a:moveTo>
                        <a:pt x="615" y="924"/>
                      </a:moveTo>
                      <a:cubicBezTo>
                        <a:pt x="1526" y="-158"/>
                        <a:pt x="3121" y="-300"/>
                        <a:pt x="4174" y="554"/>
                      </a:cubicBezTo>
                      <a:cubicBezTo>
                        <a:pt x="5227" y="1436"/>
                        <a:pt x="5341" y="3030"/>
                        <a:pt x="4430" y="4112"/>
                      </a:cubicBezTo>
                      <a:cubicBezTo>
                        <a:pt x="3519" y="5194"/>
                        <a:pt x="1925" y="5365"/>
                        <a:pt x="872" y="4482"/>
                      </a:cubicBezTo>
                      <a:cubicBezTo>
                        <a:pt x="-182" y="3600"/>
                        <a:pt x="-296" y="2005"/>
                        <a:pt x="615" y="924"/>
                      </a:cubicBezTo>
                      <a:close/>
                    </a:path>
                  </a:pathLst>
                </a:custGeom>
                <a:grpFill/>
                <a:ln w="2845"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643B9FD1-AB0B-7926-58F1-E5647D2F3A45}"/>
                    </a:ext>
                  </a:extLst>
                </p:cNvPr>
                <p:cNvSpPr/>
                <p:nvPr/>
              </p:nvSpPr>
              <p:spPr>
                <a:xfrm>
                  <a:off x="9517692" y="2105607"/>
                  <a:ext cx="4032" cy="4048"/>
                </a:xfrm>
                <a:custGeom>
                  <a:avLst/>
                  <a:gdLst>
                    <a:gd name="connsiteX0" fmla="*/ 570 w 4032"/>
                    <a:gd name="connsiteY0" fmla="*/ 672 h 4048"/>
                    <a:gd name="connsiteX1" fmla="*/ 3416 w 4032"/>
                    <a:gd name="connsiteY1" fmla="*/ 530 h 4048"/>
                    <a:gd name="connsiteX2" fmla="*/ 3473 w 4032"/>
                    <a:gd name="connsiteY2" fmla="*/ 3377 h 4048"/>
                    <a:gd name="connsiteX3" fmla="*/ 627 w 4032"/>
                    <a:gd name="connsiteY3" fmla="*/ 3519 h 4048"/>
                    <a:gd name="connsiteX4" fmla="*/ 570 w 4032"/>
                    <a:gd name="connsiteY4" fmla="*/ 672 h 4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2" h="4048">
                      <a:moveTo>
                        <a:pt x="570" y="672"/>
                      </a:moveTo>
                      <a:cubicBezTo>
                        <a:pt x="1338" y="-153"/>
                        <a:pt x="2619" y="-239"/>
                        <a:pt x="3416" y="530"/>
                      </a:cubicBezTo>
                      <a:cubicBezTo>
                        <a:pt x="4214" y="1270"/>
                        <a:pt x="4242" y="2551"/>
                        <a:pt x="3473" y="3377"/>
                      </a:cubicBezTo>
                      <a:cubicBezTo>
                        <a:pt x="2705" y="4202"/>
                        <a:pt x="1452" y="4288"/>
                        <a:pt x="627" y="3519"/>
                      </a:cubicBezTo>
                      <a:cubicBezTo>
                        <a:pt x="-199" y="2750"/>
                        <a:pt x="-199" y="1498"/>
                        <a:pt x="570" y="672"/>
                      </a:cubicBezTo>
                      <a:close/>
                    </a:path>
                  </a:pathLst>
                </a:custGeom>
                <a:grpFill/>
                <a:ln w="2845"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6C0936F5-E88B-85FE-7F13-BC7F8CCA5B56}"/>
                    </a:ext>
                  </a:extLst>
                </p:cNvPr>
                <p:cNvSpPr/>
                <p:nvPr/>
              </p:nvSpPr>
              <p:spPr>
                <a:xfrm>
                  <a:off x="9458980" y="2049503"/>
                  <a:ext cx="3010" cy="2983"/>
                </a:xfrm>
                <a:custGeom>
                  <a:avLst/>
                  <a:gdLst>
                    <a:gd name="connsiteX0" fmla="*/ 438 w 3010"/>
                    <a:gd name="connsiteY0" fmla="*/ 467 h 2983"/>
                    <a:gd name="connsiteX1" fmla="*/ 2573 w 3010"/>
                    <a:gd name="connsiteY1" fmla="*/ 410 h 2983"/>
                    <a:gd name="connsiteX2" fmla="*/ 2573 w 3010"/>
                    <a:gd name="connsiteY2" fmla="*/ 2516 h 2983"/>
                    <a:gd name="connsiteX3" fmla="*/ 438 w 3010"/>
                    <a:gd name="connsiteY3" fmla="*/ 2573 h 2983"/>
                    <a:gd name="connsiteX4" fmla="*/ 438 w 3010"/>
                    <a:gd name="connsiteY4" fmla="*/ 467 h 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0" h="2983">
                      <a:moveTo>
                        <a:pt x="438" y="467"/>
                      </a:moveTo>
                      <a:cubicBezTo>
                        <a:pt x="1036" y="-131"/>
                        <a:pt x="1975" y="-160"/>
                        <a:pt x="2573" y="410"/>
                      </a:cubicBezTo>
                      <a:cubicBezTo>
                        <a:pt x="3171" y="979"/>
                        <a:pt x="3143" y="1919"/>
                        <a:pt x="2573" y="2516"/>
                      </a:cubicBezTo>
                      <a:cubicBezTo>
                        <a:pt x="1975" y="3114"/>
                        <a:pt x="1036" y="3143"/>
                        <a:pt x="438" y="2573"/>
                      </a:cubicBezTo>
                      <a:cubicBezTo>
                        <a:pt x="-160" y="2004"/>
                        <a:pt x="-132" y="1065"/>
                        <a:pt x="438" y="467"/>
                      </a:cubicBezTo>
                      <a:close/>
                    </a:path>
                  </a:pathLst>
                </a:custGeom>
                <a:grpFill/>
                <a:ln w="2845" cap="flat">
                  <a:noFill/>
                  <a:prstDash val="solid"/>
                  <a:miter/>
                </a:ln>
              </p:spPr>
              <p:txBody>
                <a:bodyPr rtlCol="0" anchor="ctr"/>
                <a:lstStyle/>
                <a:p>
                  <a:endParaRPr lang="en-US"/>
                </a:p>
              </p:txBody>
            </p:sp>
          </p:grpSp>
          <p:grpSp>
            <p:nvGrpSpPr>
              <p:cNvPr id="14" name="Graphic 9">
                <a:extLst>
                  <a:ext uri="{FF2B5EF4-FFF2-40B4-BE49-F238E27FC236}">
                    <a16:creationId xmlns:a16="http://schemas.microsoft.com/office/drawing/2014/main" id="{E9EF0B42-EE21-6BAA-F5D7-A6696A52F9A0}"/>
                  </a:ext>
                </a:extLst>
              </p:cNvPr>
              <p:cNvGrpSpPr/>
              <p:nvPr/>
            </p:nvGrpSpPr>
            <p:grpSpPr>
              <a:xfrm>
                <a:off x="9402432" y="2105859"/>
                <a:ext cx="2816025" cy="620202"/>
                <a:chOff x="9402432" y="2105859"/>
                <a:chExt cx="2816025" cy="620202"/>
              </a:xfrm>
              <a:grpFill/>
            </p:grpSpPr>
            <p:sp>
              <p:nvSpPr>
                <p:cNvPr id="357" name="Freeform: Shape 356">
                  <a:extLst>
                    <a:ext uri="{FF2B5EF4-FFF2-40B4-BE49-F238E27FC236}">
                      <a16:creationId xmlns:a16="http://schemas.microsoft.com/office/drawing/2014/main" id="{ED2EF9F7-047D-E584-3967-5DE268698A75}"/>
                    </a:ext>
                  </a:extLst>
                </p:cNvPr>
                <p:cNvSpPr/>
                <p:nvPr/>
              </p:nvSpPr>
              <p:spPr>
                <a:xfrm>
                  <a:off x="12177077" y="2213843"/>
                  <a:ext cx="41380" cy="41695"/>
                </a:xfrm>
                <a:custGeom>
                  <a:avLst/>
                  <a:gdLst>
                    <a:gd name="connsiteX0" fmla="*/ 4930 w 41380"/>
                    <a:gd name="connsiteY0" fmla="*/ 33923 h 41695"/>
                    <a:gd name="connsiteX1" fmla="*/ 7123 w 41380"/>
                    <a:gd name="connsiteY1" fmla="*/ 4601 h 41695"/>
                    <a:gd name="connsiteX2" fmla="*/ 36303 w 41380"/>
                    <a:gd name="connsiteY2" fmla="*/ 7647 h 41695"/>
                    <a:gd name="connsiteX3" fmla="*/ 34110 w 41380"/>
                    <a:gd name="connsiteY3" fmla="*/ 36969 h 41695"/>
                    <a:gd name="connsiteX4" fmla="*/ 4930 w 41380"/>
                    <a:gd name="connsiteY4" fmla="*/ 33923 h 4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80" h="41695">
                      <a:moveTo>
                        <a:pt x="4930" y="33923"/>
                      </a:moveTo>
                      <a:cubicBezTo>
                        <a:pt x="-2415" y="24899"/>
                        <a:pt x="-1446" y="11746"/>
                        <a:pt x="7123" y="4601"/>
                      </a:cubicBezTo>
                      <a:cubicBezTo>
                        <a:pt x="15692" y="-2573"/>
                        <a:pt x="28759" y="-1207"/>
                        <a:pt x="36303" y="7647"/>
                      </a:cubicBezTo>
                      <a:cubicBezTo>
                        <a:pt x="43846" y="16501"/>
                        <a:pt x="42879" y="29624"/>
                        <a:pt x="34110" y="36969"/>
                      </a:cubicBezTo>
                      <a:cubicBezTo>
                        <a:pt x="25342" y="44314"/>
                        <a:pt x="12275" y="42948"/>
                        <a:pt x="4930" y="33923"/>
                      </a:cubicBezTo>
                      <a:close/>
                    </a:path>
                  </a:pathLst>
                </a:custGeom>
                <a:grpFill/>
                <a:ln w="2845"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685AC809-BC6E-53A5-3EED-86DA3985BD32}"/>
                    </a:ext>
                  </a:extLst>
                </p:cNvPr>
                <p:cNvSpPr/>
                <p:nvPr/>
              </p:nvSpPr>
              <p:spPr>
                <a:xfrm>
                  <a:off x="12111002" y="2267658"/>
                  <a:ext cx="40386" cy="40537"/>
                </a:xfrm>
                <a:custGeom>
                  <a:avLst/>
                  <a:gdLst>
                    <a:gd name="connsiteX0" fmla="*/ 4248 w 40386"/>
                    <a:gd name="connsiteY0" fmla="*/ 32263 h 40537"/>
                    <a:gd name="connsiteX1" fmla="*/ 7664 w 40386"/>
                    <a:gd name="connsiteY1" fmla="*/ 3937 h 40537"/>
                    <a:gd name="connsiteX2" fmla="*/ 35932 w 40386"/>
                    <a:gd name="connsiteY2" fmla="*/ 8036 h 40537"/>
                    <a:gd name="connsiteX3" fmla="*/ 32659 w 40386"/>
                    <a:gd name="connsiteY3" fmla="*/ 36533 h 40537"/>
                    <a:gd name="connsiteX4" fmla="*/ 4248 w 40386"/>
                    <a:gd name="connsiteY4" fmla="*/ 32234 h 40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6" h="40537">
                      <a:moveTo>
                        <a:pt x="4248" y="32263"/>
                      </a:moveTo>
                      <a:cubicBezTo>
                        <a:pt x="-2557" y="23181"/>
                        <a:pt x="-1019" y="10513"/>
                        <a:pt x="7664" y="3937"/>
                      </a:cubicBezTo>
                      <a:cubicBezTo>
                        <a:pt x="16404" y="-2554"/>
                        <a:pt x="28929" y="-903"/>
                        <a:pt x="35932" y="8036"/>
                      </a:cubicBezTo>
                      <a:cubicBezTo>
                        <a:pt x="42908" y="16947"/>
                        <a:pt x="41598" y="29900"/>
                        <a:pt x="32659" y="36533"/>
                      </a:cubicBezTo>
                      <a:cubicBezTo>
                        <a:pt x="23776" y="43251"/>
                        <a:pt x="11051" y="41316"/>
                        <a:pt x="4248" y="32234"/>
                      </a:cubicBezTo>
                      <a:close/>
                    </a:path>
                  </a:pathLst>
                </a:custGeom>
                <a:grpFill/>
                <a:ln w="2845"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9B14A686-C043-1860-69D0-F225E4D6B75E}"/>
                    </a:ext>
                  </a:extLst>
                </p:cNvPr>
                <p:cNvSpPr/>
                <p:nvPr/>
              </p:nvSpPr>
              <p:spPr>
                <a:xfrm>
                  <a:off x="12042869" y="2318535"/>
                  <a:ext cx="39191" cy="39748"/>
                </a:xfrm>
                <a:custGeom>
                  <a:avLst/>
                  <a:gdLst>
                    <a:gd name="connsiteX0" fmla="*/ 3629 w 39191"/>
                    <a:gd name="connsiteY0" fmla="*/ 30892 h 39748"/>
                    <a:gd name="connsiteX1" fmla="*/ 270 w 39191"/>
                    <a:gd name="connsiteY1" fmla="*/ 16088 h 39748"/>
                    <a:gd name="connsiteX2" fmla="*/ 2889 w 39191"/>
                    <a:gd name="connsiteY2" fmla="*/ 9113 h 39748"/>
                    <a:gd name="connsiteX3" fmla="*/ 8070 w 39191"/>
                    <a:gd name="connsiteY3" fmla="*/ 3477 h 39748"/>
                    <a:gd name="connsiteX4" fmla="*/ 35372 w 39191"/>
                    <a:gd name="connsiteY4" fmla="*/ 8544 h 39748"/>
                    <a:gd name="connsiteX5" fmla="*/ 31073 w 39191"/>
                    <a:gd name="connsiteY5" fmla="*/ 36215 h 39748"/>
                    <a:gd name="connsiteX6" fmla="*/ 23956 w 39191"/>
                    <a:gd name="connsiteY6" fmla="*/ 39375 h 39748"/>
                    <a:gd name="connsiteX7" fmla="*/ 16383 w 39191"/>
                    <a:gd name="connsiteY7" fmla="*/ 39375 h 39748"/>
                    <a:gd name="connsiteX8" fmla="*/ 3629 w 39191"/>
                    <a:gd name="connsiteY8" fmla="*/ 30948 h 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1" h="39748">
                      <a:moveTo>
                        <a:pt x="3629" y="30892"/>
                      </a:moveTo>
                      <a:cubicBezTo>
                        <a:pt x="498" y="26337"/>
                        <a:pt x="-556" y="21013"/>
                        <a:pt x="270" y="16088"/>
                      </a:cubicBezTo>
                      <a:cubicBezTo>
                        <a:pt x="669" y="13611"/>
                        <a:pt x="1579" y="11277"/>
                        <a:pt x="2889" y="9113"/>
                      </a:cubicBezTo>
                      <a:cubicBezTo>
                        <a:pt x="4170" y="6950"/>
                        <a:pt x="5907" y="5014"/>
                        <a:pt x="8070" y="3477"/>
                      </a:cubicBezTo>
                      <a:cubicBezTo>
                        <a:pt x="16696" y="-2701"/>
                        <a:pt x="28909" y="-423"/>
                        <a:pt x="35372" y="8544"/>
                      </a:cubicBezTo>
                      <a:cubicBezTo>
                        <a:pt x="41834" y="17511"/>
                        <a:pt x="39898" y="29895"/>
                        <a:pt x="31073" y="36215"/>
                      </a:cubicBezTo>
                      <a:cubicBezTo>
                        <a:pt x="28881" y="37781"/>
                        <a:pt x="26461" y="38834"/>
                        <a:pt x="23956" y="39375"/>
                      </a:cubicBezTo>
                      <a:cubicBezTo>
                        <a:pt x="21450" y="39887"/>
                        <a:pt x="18860" y="39859"/>
                        <a:pt x="16383" y="39375"/>
                      </a:cubicBezTo>
                      <a:cubicBezTo>
                        <a:pt x="11402" y="38379"/>
                        <a:pt x="6761" y="35503"/>
                        <a:pt x="3629" y="30948"/>
                      </a:cubicBezTo>
                      <a:close/>
                    </a:path>
                  </a:pathLst>
                </a:custGeom>
                <a:grpFill/>
                <a:ln w="2845"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854861B8-371E-6523-4E95-14BAD8715C06}"/>
                    </a:ext>
                  </a:extLst>
                </p:cNvPr>
                <p:cNvSpPr/>
                <p:nvPr/>
              </p:nvSpPr>
              <p:spPr>
                <a:xfrm>
                  <a:off x="11972680" y="2366612"/>
                  <a:ext cx="38144" cy="38586"/>
                </a:xfrm>
                <a:custGeom>
                  <a:avLst/>
                  <a:gdLst>
                    <a:gd name="connsiteX0" fmla="*/ 3103 w 38144"/>
                    <a:gd name="connsiteY0" fmla="*/ 29474 h 38586"/>
                    <a:gd name="connsiteX1" fmla="*/ 8483 w 38144"/>
                    <a:gd name="connsiteY1" fmla="*/ 2885 h 38586"/>
                    <a:gd name="connsiteX2" fmla="*/ 34902 w 38144"/>
                    <a:gd name="connsiteY2" fmla="*/ 9034 h 38586"/>
                    <a:gd name="connsiteX3" fmla="*/ 29522 w 38144"/>
                    <a:gd name="connsiteY3" fmla="*/ 35623 h 38586"/>
                    <a:gd name="connsiteX4" fmla="*/ 3103 w 38144"/>
                    <a:gd name="connsiteY4" fmla="*/ 29474 h 38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4" h="38586">
                      <a:moveTo>
                        <a:pt x="3103" y="29474"/>
                      </a:moveTo>
                      <a:cubicBezTo>
                        <a:pt x="-2619" y="20364"/>
                        <a:pt x="-200" y="8465"/>
                        <a:pt x="8483" y="2885"/>
                      </a:cubicBezTo>
                      <a:cubicBezTo>
                        <a:pt x="17166" y="-2695"/>
                        <a:pt x="28980" y="67"/>
                        <a:pt x="34902" y="9034"/>
                      </a:cubicBezTo>
                      <a:cubicBezTo>
                        <a:pt x="40824" y="18002"/>
                        <a:pt x="38404" y="29901"/>
                        <a:pt x="29522" y="35623"/>
                      </a:cubicBezTo>
                      <a:cubicBezTo>
                        <a:pt x="20639" y="41317"/>
                        <a:pt x="8825" y="38556"/>
                        <a:pt x="3103" y="29474"/>
                      </a:cubicBezTo>
                      <a:close/>
                    </a:path>
                  </a:pathLst>
                </a:custGeom>
                <a:grpFill/>
                <a:ln w="2845"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22D695B6-C23D-C14B-0565-97619667BFA8}"/>
                    </a:ext>
                  </a:extLst>
                </p:cNvPr>
                <p:cNvSpPr/>
                <p:nvPr/>
              </p:nvSpPr>
              <p:spPr>
                <a:xfrm>
                  <a:off x="11900575" y="2411847"/>
                  <a:ext cx="37086" cy="37474"/>
                </a:xfrm>
                <a:custGeom>
                  <a:avLst/>
                  <a:gdLst>
                    <a:gd name="connsiteX0" fmla="*/ 2586 w 37086"/>
                    <a:gd name="connsiteY0" fmla="*/ 27852 h 37474"/>
                    <a:gd name="connsiteX1" fmla="*/ 8963 w 37086"/>
                    <a:gd name="connsiteY1" fmla="*/ 2402 h 37474"/>
                    <a:gd name="connsiteX2" fmla="*/ 15852 w 37086"/>
                    <a:gd name="connsiteY2" fmla="*/ 153 h 37474"/>
                    <a:gd name="connsiteX3" fmla="*/ 22883 w 37086"/>
                    <a:gd name="connsiteY3" fmla="*/ 637 h 37474"/>
                    <a:gd name="connsiteX4" fmla="*/ 34328 w 37086"/>
                    <a:gd name="connsiteY4" fmla="*/ 9348 h 37474"/>
                    <a:gd name="connsiteX5" fmla="*/ 36577 w 37086"/>
                    <a:gd name="connsiteY5" fmla="*/ 23639 h 37474"/>
                    <a:gd name="connsiteX6" fmla="*/ 33616 w 37086"/>
                    <a:gd name="connsiteY6" fmla="*/ 30187 h 37474"/>
                    <a:gd name="connsiteX7" fmla="*/ 28122 w 37086"/>
                    <a:gd name="connsiteY7" fmla="*/ 35055 h 37474"/>
                    <a:gd name="connsiteX8" fmla="*/ 2643 w 37086"/>
                    <a:gd name="connsiteY8" fmla="*/ 27881 h 3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86" h="37474">
                      <a:moveTo>
                        <a:pt x="2586" y="27852"/>
                      </a:moveTo>
                      <a:cubicBezTo>
                        <a:pt x="-2595" y="18771"/>
                        <a:pt x="251" y="7384"/>
                        <a:pt x="8963" y="2402"/>
                      </a:cubicBezTo>
                      <a:cubicBezTo>
                        <a:pt x="11155" y="1149"/>
                        <a:pt x="13490" y="409"/>
                        <a:pt x="15852" y="153"/>
                      </a:cubicBezTo>
                      <a:cubicBezTo>
                        <a:pt x="18215" y="-160"/>
                        <a:pt x="20578" y="11"/>
                        <a:pt x="22883" y="637"/>
                      </a:cubicBezTo>
                      <a:cubicBezTo>
                        <a:pt x="27467" y="1861"/>
                        <a:pt x="31623" y="4850"/>
                        <a:pt x="34328" y="9348"/>
                      </a:cubicBezTo>
                      <a:cubicBezTo>
                        <a:pt x="37004" y="13818"/>
                        <a:pt x="37688" y="18970"/>
                        <a:pt x="36577" y="23639"/>
                      </a:cubicBezTo>
                      <a:cubicBezTo>
                        <a:pt x="36036" y="25974"/>
                        <a:pt x="35011" y="28194"/>
                        <a:pt x="33616" y="30187"/>
                      </a:cubicBezTo>
                      <a:cubicBezTo>
                        <a:pt x="32193" y="32123"/>
                        <a:pt x="30343" y="33774"/>
                        <a:pt x="28122" y="35055"/>
                      </a:cubicBezTo>
                      <a:cubicBezTo>
                        <a:pt x="19239" y="40151"/>
                        <a:pt x="7824" y="36934"/>
                        <a:pt x="2643" y="27881"/>
                      </a:cubicBezTo>
                      <a:close/>
                    </a:path>
                  </a:pathLst>
                </a:custGeom>
                <a:grpFill/>
                <a:ln w="2845"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2C175338-5A05-9DF8-09CC-4B50C5793AD7}"/>
                    </a:ext>
                  </a:extLst>
                </p:cNvPr>
                <p:cNvSpPr/>
                <p:nvPr/>
              </p:nvSpPr>
              <p:spPr>
                <a:xfrm>
                  <a:off x="11826761" y="2453812"/>
                  <a:ext cx="35870" cy="36624"/>
                </a:xfrm>
                <a:custGeom>
                  <a:avLst/>
                  <a:gdLst>
                    <a:gd name="connsiteX0" fmla="*/ 2126 w 35870"/>
                    <a:gd name="connsiteY0" fmla="*/ 26598 h 36624"/>
                    <a:gd name="connsiteX1" fmla="*/ 9272 w 35870"/>
                    <a:gd name="connsiteY1" fmla="*/ 2058 h 36624"/>
                    <a:gd name="connsiteX2" fmla="*/ 33584 w 35870"/>
                    <a:gd name="connsiteY2" fmla="*/ 9801 h 36624"/>
                    <a:gd name="connsiteX3" fmla="*/ 26524 w 35870"/>
                    <a:gd name="connsiteY3" fmla="*/ 34512 h 36624"/>
                    <a:gd name="connsiteX4" fmla="*/ 2126 w 35870"/>
                    <a:gd name="connsiteY4" fmla="*/ 26598 h 3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0" h="36624">
                      <a:moveTo>
                        <a:pt x="2126" y="26598"/>
                      </a:moveTo>
                      <a:cubicBezTo>
                        <a:pt x="-2542" y="17573"/>
                        <a:pt x="760" y="6784"/>
                        <a:pt x="9272" y="2058"/>
                      </a:cubicBezTo>
                      <a:cubicBezTo>
                        <a:pt x="17841" y="-2582"/>
                        <a:pt x="28716" y="891"/>
                        <a:pt x="33584" y="9801"/>
                      </a:cubicBezTo>
                      <a:cubicBezTo>
                        <a:pt x="38452" y="18712"/>
                        <a:pt x="35292" y="29786"/>
                        <a:pt x="26524" y="34512"/>
                      </a:cubicBezTo>
                      <a:cubicBezTo>
                        <a:pt x="17812" y="39323"/>
                        <a:pt x="6795" y="35594"/>
                        <a:pt x="2126" y="26598"/>
                      </a:cubicBezTo>
                      <a:close/>
                    </a:path>
                  </a:pathLst>
                </a:custGeom>
                <a:grpFill/>
                <a:ln w="2845"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BA419150-4E27-5E08-7C50-D119CC51E3FD}"/>
                    </a:ext>
                  </a:extLst>
                </p:cNvPr>
                <p:cNvSpPr/>
                <p:nvPr/>
              </p:nvSpPr>
              <p:spPr>
                <a:xfrm>
                  <a:off x="11751207" y="2492750"/>
                  <a:ext cx="34844" cy="35493"/>
                </a:xfrm>
                <a:custGeom>
                  <a:avLst/>
                  <a:gdLst>
                    <a:gd name="connsiteX0" fmla="*/ 1755 w 34844"/>
                    <a:gd name="connsiteY0" fmla="*/ 25208 h 35493"/>
                    <a:gd name="connsiteX1" fmla="*/ 9669 w 34844"/>
                    <a:gd name="connsiteY1" fmla="*/ 1637 h 35493"/>
                    <a:gd name="connsiteX2" fmla="*/ 32985 w 34844"/>
                    <a:gd name="connsiteY2" fmla="*/ 10234 h 35493"/>
                    <a:gd name="connsiteX3" fmla="*/ 25070 w 34844"/>
                    <a:gd name="connsiteY3" fmla="*/ 33806 h 35493"/>
                    <a:gd name="connsiteX4" fmla="*/ 1755 w 34844"/>
                    <a:gd name="connsiteY4" fmla="*/ 25208 h 3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44" h="35493">
                      <a:moveTo>
                        <a:pt x="1755" y="25208"/>
                      </a:moveTo>
                      <a:cubicBezTo>
                        <a:pt x="-2430" y="16298"/>
                        <a:pt x="1129" y="5736"/>
                        <a:pt x="9669" y="1637"/>
                      </a:cubicBezTo>
                      <a:cubicBezTo>
                        <a:pt x="18210" y="-2463"/>
                        <a:pt x="28657" y="1409"/>
                        <a:pt x="32985" y="10234"/>
                      </a:cubicBezTo>
                      <a:cubicBezTo>
                        <a:pt x="37340" y="19059"/>
                        <a:pt x="33782" y="29621"/>
                        <a:pt x="25070" y="33806"/>
                      </a:cubicBezTo>
                      <a:cubicBezTo>
                        <a:pt x="16359" y="37991"/>
                        <a:pt x="5911" y="34119"/>
                        <a:pt x="1755" y="25208"/>
                      </a:cubicBezTo>
                      <a:close/>
                    </a:path>
                  </a:pathLst>
                </a:custGeom>
                <a:grpFill/>
                <a:ln w="2845"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1477CF31-999A-675B-48AB-0FE5C85A9A56}"/>
                    </a:ext>
                  </a:extLst>
                </p:cNvPr>
                <p:cNvSpPr/>
                <p:nvPr/>
              </p:nvSpPr>
              <p:spPr>
                <a:xfrm>
                  <a:off x="11674142" y="2528682"/>
                  <a:ext cx="33783" cy="34331"/>
                </a:xfrm>
                <a:custGeom>
                  <a:avLst/>
                  <a:gdLst>
                    <a:gd name="connsiteX0" fmla="*/ 1387 w 33783"/>
                    <a:gd name="connsiteY0" fmla="*/ 23638 h 34331"/>
                    <a:gd name="connsiteX1" fmla="*/ 10041 w 33783"/>
                    <a:gd name="connsiteY1" fmla="*/ 1262 h 34331"/>
                    <a:gd name="connsiteX2" fmla="*/ 32275 w 33783"/>
                    <a:gd name="connsiteY2" fmla="*/ 10457 h 34331"/>
                    <a:gd name="connsiteX3" fmla="*/ 23706 w 33783"/>
                    <a:gd name="connsiteY3" fmla="*/ 33032 h 34331"/>
                    <a:gd name="connsiteX4" fmla="*/ 1387 w 33783"/>
                    <a:gd name="connsiteY4" fmla="*/ 23638 h 34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83" h="34331">
                      <a:moveTo>
                        <a:pt x="1387" y="23638"/>
                      </a:moveTo>
                      <a:cubicBezTo>
                        <a:pt x="-2286" y="14841"/>
                        <a:pt x="1586" y="4820"/>
                        <a:pt x="10041" y="1262"/>
                      </a:cubicBezTo>
                      <a:cubicBezTo>
                        <a:pt x="18553" y="-2211"/>
                        <a:pt x="28403" y="1689"/>
                        <a:pt x="32275" y="10457"/>
                      </a:cubicBezTo>
                      <a:cubicBezTo>
                        <a:pt x="36118" y="19168"/>
                        <a:pt x="32389" y="29502"/>
                        <a:pt x="23706" y="33032"/>
                      </a:cubicBezTo>
                      <a:cubicBezTo>
                        <a:pt x="15080" y="36648"/>
                        <a:pt x="5087" y="32463"/>
                        <a:pt x="1387" y="23638"/>
                      </a:cubicBezTo>
                      <a:close/>
                    </a:path>
                  </a:pathLst>
                </a:custGeom>
                <a:grpFill/>
                <a:ln w="2845"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1DB1A6C8-DE0C-60F2-EBA7-9F7274866365}"/>
                    </a:ext>
                  </a:extLst>
                </p:cNvPr>
                <p:cNvSpPr/>
                <p:nvPr/>
              </p:nvSpPr>
              <p:spPr>
                <a:xfrm>
                  <a:off x="11595704" y="2561124"/>
                  <a:ext cx="32642" cy="33499"/>
                </a:xfrm>
                <a:custGeom>
                  <a:avLst/>
                  <a:gdLst>
                    <a:gd name="connsiteX0" fmla="*/ 1082 w 32642"/>
                    <a:gd name="connsiteY0" fmla="*/ 22454 h 33499"/>
                    <a:gd name="connsiteX1" fmla="*/ 10334 w 32642"/>
                    <a:gd name="connsiteY1" fmla="*/ 1074 h 33499"/>
                    <a:gd name="connsiteX2" fmla="*/ 31458 w 32642"/>
                    <a:gd name="connsiteY2" fmla="*/ 10810 h 33499"/>
                    <a:gd name="connsiteX3" fmla="*/ 22291 w 32642"/>
                    <a:gd name="connsiteY3" fmla="*/ 32389 h 33499"/>
                    <a:gd name="connsiteX4" fmla="*/ 1110 w 32642"/>
                    <a:gd name="connsiteY4" fmla="*/ 22482 h 3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42" h="33499">
                      <a:moveTo>
                        <a:pt x="1082" y="22454"/>
                      </a:moveTo>
                      <a:cubicBezTo>
                        <a:pt x="-2135" y="13742"/>
                        <a:pt x="2078" y="4376"/>
                        <a:pt x="10334" y="1074"/>
                      </a:cubicBezTo>
                      <a:cubicBezTo>
                        <a:pt x="18618" y="-2171"/>
                        <a:pt x="28069" y="2184"/>
                        <a:pt x="31458" y="10810"/>
                      </a:cubicBezTo>
                      <a:cubicBezTo>
                        <a:pt x="34845" y="19408"/>
                        <a:pt x="30717" y="29087"/>
                        <a:pt x="22291" y="32389"/>
                      </a:cubicBezTo>
                      <a:cubicBezTo>
                        <a:pt x="13864" y="35777"/>
                        <a:pt x="4299" y="31108"/>
                        <a:pt x="1110" y="22482"/>
                      </a:cubicBezTo>
                      <a:close/>
                    </a:path>
                  </a:pathLst>
                </a:custGeom>
                <a:grpFill/>
                <a:ln w="2845"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2C7D36B0-4345-09E2-A75A-E3D98793A143}"/>
                    </a:ext>
                  </a:extLst>
                </p:cNvPr>
                <p:cNvSpPr/>
                <p:nvPr/>
              </p:nvSpPr>
              <p:spPr>
                <a:xfrm>
                  <a:off x="11515989" y="2590367"/>
                  <a:ext cx="31574" cy="32340"/>
                </a:xfrm>
                <a:custGeom>
                  <a:avLst/>
                  <a:gdLst>
                    <a:gd name="connsiteX0" fmla="*/ 829 w 31574"/>
                    <a:gd name="connsiteY0" fmla="*/ 21167 h 32340"/>
                    <a:gd name="connsiteX1" fmla="*/ 10594 w 31574"/>
                    <a:gd name="connsiteY1" fmla="*/ 784 h 32340"/>
                    <a:gd name="connsiteX2" fmla="*/ 30664 w 31574"/>
                    <a:gd name="connsiteY2" fmla="*/ 11147 h 32340"/>
                    <a:gd name="connsiteX3" fmla="*/ 20899 w 31574"/>
                    <a:gd name="connsiteY3" fmla="*/ 31530 h 32340"/>
                    <a:gd name="connsiteX4" fmla="*/ 829 w 31574"/>
                    <a:gd name="connsiteY4" fmla="*/ 21167 h 3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74" h="32340">
                      <a:moveTo>
                        <a:pt x="829" y="21167"/>
                      </a:moveTo>
                      <a:cubicBezTo>
                        <a:pt x="-1932" y="12655"/>
                        <a:pt x="2423" y="3517"/>
                        <a:pt x="10594" y="784"/>
                      </a:cubicBezTo>
                      <a:cubicBezTo>
                        <a:pt x="18764" y="-1949"/>
                        <a:pt x="27732" y="2691"/>
                        <a:pt x="30664" y="11147"/>
                      </a:cubicBezTo>
                      <a:cubicBezTo>
                        <a:pt x="33596" y="19602"/>
                        <a:pt x="29212" y="28740"/>
                        <a:pt x="20899" y="31530"/>
                      </a:cubicBezTo>
                      <a:cubicBezTo>
                        <a:pt x="12587" y="34320"/>
                        <a:pt x="3591" y="29679"/>
                        <a:pt x="829" y="21167"/>
                      </a:cubicBezTo>
                      <a:close/>
                    </a:path>
                  </a:pathLst>
                </a:custGeom>
                <a:grpFill/>
                <a:ln w="2845"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C2C19896-879A-5A0C-0F60-98E3BEBECC38}"/>
                    </a:ext>
                  </a:extLst>
                </p:cNvPr>
                <p:cNvSpPr/>
                <p:nvPr/>
              </p:nvSpPr>
              <p:spPr>
                <a:xfrm>
                  <a:off x="11435134" y="2616385"/>
                  <a:ext cx="30517" cy="31249"/>
                </a:xfrm>
                <a:custGeom>
                  <a:avLst/>
                  <a:gdLst>
                    <a:gd name="connsiteX0" fmla="*/ 607 w 30517"/>
                    <a:gd name="connsiteY0" fmla="*/ 19745 h 31249"/>
                    <a:gd name="connsiteX1" fmla="*/ 10883 w 30517"/>
                    <a:gd name="connsiteY1" fmla="*/ 558 h 31249"/>
                    <a:gd name="connsiteX2" fmla="*/ 22441 w 30517"/>
                    <a:gd name="connsiteY2" fmla="*/ 2067 h 31249"/>
                    <a:gd name="connsiteX3" fmla="*/ 29844 w 30517"/>
                    <a:gd name="connsiteY3" fmla="*/ 11404 h 31249"/>
                    <a:gd name="connsiteX4" fmla="*/ 28733 w 30517"/>
                    <a:gd name="connsiteY4" fmla="*/ 23332 h 31249"/>
                    <a:gd name="connsiteX5" fmla="*/ 19595 w 30517"/>
                    <a:gd name="connsiteY5" fmla="*/ 30677 h 31249"/>
                    <a:gd name="connsiteX6" fmla="*/ 607 w 30517"/>
                    <a:gd name="connsiteY6" fmla="*/ 19774 h 3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17" h="31249">
                      <a:moveTo>
                        <a:pt x="607" y="19745"/>
                      </a:moveTo>
                      <a:cubicBezTo>
                        <a:pt x="-1728" y="11404"/>
                        <a:pt x="2883" y="2835"/>
                        <a:pt x="10883" y="558"/>
                      </a:cubicBezTo>
                      <a:cubicBezTo>
                        <a:pt x="14898" y="-581"/>
                        <a:pt x="19025" y="74"/>
                        <a:pt x="22441" y="2067"/>
                      </a:cubicBezTo>
                      <a:cubicBezTo>
                        <a:pt x="25886" y="4031"/>
                        <a:pt x="28590" y="7248"/>
                        <a:pt x="29844" y="11404"/>
                      </a:cubicBezTo>
                      <a:cubicBezTo>
                        <a:pt x="31067" y="15532"/>
                        <a:pt x="30583" y="19831"/>
                        <a:pt x="28733" y="23332"/>
                      </a:cubicBezTo>
                      <a:cubicBezTo>
                        <a:pt x="26883" y="26805"/>
                        <a:pt x="23665" y="29538"/>
                        <a:pt x="19595" y="30677"/>
                      </a:cubicBezTo>
                      <a:cubicBezTo>
                        <a:pt x="11452" y="32983"/>
                        <a:pt x="2940" y="28115"/>
                        <a:pt x="607" y="19774"/>
                      </a:cubicBezTo>
                      <a:close/>
                    </a:path>
                  </a:pathLst>
                </a:custGeom>
                <a:grpFill/>
                <a:ln w="2845"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73BB6273-4EBE-2078-98C4-CCCFB592F77B}"/>
                    </a:ext>
                  </a:extLst>
                </p:cNvPr>
                <p:cNvSpPr/>
                <p:nvPr/>
              </p:nvSpPr>
              <p:spPr>
                <a:xfrm>
                  <a:off x="11353351" y="2638962"/>
                  <a:ext cx="29404" cy="30268"/>
                </a:xfrm>
                <a:custGeom>
                  <a:avLst/>
                  <a:gdLst>
                    <a:gd name="connsiteX0" fmla="*/ 430 w 29404"/>
                    <a:gd name="connsiteY0" fmla="*/ 18520 h 30268"/>
                    <a:gd name="connsiteX1" fmla="*/ 2109 w 29404"/>
                    <a:gd name="connsiteY1" fmla="*/ 7161 h 30268"/>
                    <a:gd name="connsiteX2" fmla="*/ 11106 w 29404"/>
                    <a:gd name="connsiteY2" fmla="*/ 442 h 30268"/>
                    <a:gd name="connsiteX3" fmla="*/ 28927 w 29404"/>
                    <a:gd name="connsiteY3" fmla="*/ 11488 h 30268"/>
                    <a:gd name="connsiteX4" fmla="*/ 18308 w 29404"/>
                    <a:gd name="connsiteY4" fmla="*/ 29822 h 30268"/>
                    <a:gd name="connsiteX5" fmla="*/ 7091 w 29404"/>
                    <a:gd name="connsiteY5" fmla="*/ 27943 h 30268"/>
                    <a:gd name="connsiteX6" fmla="*/ 402 w 29404"/>
                    <a:gd name="connsiteY6" fmla="*/ 18520 h 3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4" h="30268">
                      <a:moveTo>
                        <a:pt x="430" y="18520"/>
                      </a:moveTo>
                      <a:cubicBezTo>
                        <a:pt x="-538" y="14449"/>
                        <a:pt x="174" y="10406"/>
                        <a:pt x="2109" y="7161"/>
                      </a:cubicBezTo>
                      <a:cubicBezTo>
                        <a:pt x="4046" y="3887"/>
                        <a:pt x="7205" y="1496"/>
                        <a:pt x="11106" y="442"/>
                      </a:cubicBezTo>
                      <a:cubicBezTo>
                        <a:pt x="18906" y="-1550"/>
                        <a:pt x="26877" y="3375"/>
                        <a:pt x="28927" y="11488"/>
                      </a:cubicBezTo>
                      <a:cubicBezTo>
                        <a:pt x="30976" y="19573"/>
                        <a:pt x="26250" y="27800"/>
                        <a:pt x="18308" y="29822"/>
                      </a:cubicBezTo>
                      <a:cubicBezTo>
                        <a:pt x="14351" y="30875"/>
                        <a:pt x="10337" y="29992"/>
                        <a:pt x="7091" y="27943"/>
                      </a:cubicBezTo>
                      <a:cubicBezTo>
                        <a:pt x="3846" y="25893"/>
                        <a:pt x="1369" y="22591"/>
                        <a:pt x="402" y="18520"/>
                      </a:cubicBezTo>
                      <a:close/>
                    </a:path>
                  </a:pathLst>
                </a:custGeom>
                <a:grpFill/>
                <a:ln w="2845"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A45AA219-E1BF-61CC-0BD1-905FC6EB75DB}"/>
                    </a:ext>
                  </a:extLst>
                </p:cNvPr>
                <p:cNvSpPr/>
                <p:nvPr/>
              </p:nvSpPr>
              <p:spPr>
                <a:xfrm>
                  <a:off x="11270714" y="2658083"/>
                  <a:ext cx="28329" cy="29146"/>
                </a:xfrm>
                <a:custGeom>
                  <a:avLst/>
                  <a:gdLst>
                    <a:gd name="connsiteX0" fmla="*/ 281 w 28329"/>
                    <a:gd name="connsiteY0" fmla="*/ 17419 h 29146"/>
                    <a:gd name="connsiteX1" fmla="*/ 11242 w 28329"/>
                    <a:gd name="connsiteY1" fmla="*/ 281 h 29146"/>
                    <a:gd name="connsiteX2" fmla="*/ 28009 w 28329"/>
                    <a:gd name="connsiteY2" fmla="*/ 11726 h 29146"/>
                    <a:gd name="connsiteX3" fmla="*/ 17049 w 28329"/>
                    <a:gd name="connsiteY3" fmla="*/ 28864 h 29146"/>
                    <a:gd name="connsiteX4" fmla="*/ 281 w 28329"/>
                    <a:gd name="connsiteY4" fmla="*/ 17419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9" h="29146">
                      <a:moveTo>
                        <a:pt x="281" y="17419"/>
                      </a:moveTo>
                      <a:cubicBezTo>
                        <a:pt x="-1256" y="9505"/>
                        <a:pt x="3669" y="1847"/>
                        <a:pt x="11242" y="281"/>
                      </a:cubicBezTo>
                      <a:cubicBezTo>
                        <a:pt x="18842" y="-1284"/>
                        <a:pt x="26329" y="3840"/>
                        <a:pt x="28009" y="11726"/>
                      </a:cubicBezTo>
                      <a:cubicBezTo>
                        <a:pt x="29661" y="19612"/>
                        <a:pt x="24764" y="27298"/>
                        <a:pt x="17049" y="28864"/>
                      </a:cubicBezTo>
                      <a:cubicBezTo>
                        <a:pt x="9334" y="30429"/>
                        <a:pt x="1818" y="25333"/>
                        <a:pt x="281" y="17419"/>
                      </a:cubicBezTo>
                      <a:close/>
                    </a:path>
                  </a:pathLst>
                </a:custGeom>
                <a:grpFill/>
                <a:ln w="2845"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CD354662-5942-80F9-65DD-ABDCC3592DAF}"/>
                    </a:ext>
                  </a:extLst>
                </p:cNvPr>
                <p:cNvSpPr/>
                <p:nvPr/>
              </p:nvSpPr>
              <p:spPr>
                <a:xfrm>
                  <a:off x="11187358" y="2673831"/>
                  <a:ext cx="27298" cy="28052"/>
                </a:xfrm>
                <a:custGeom>
                  <a:avLst/>
                  <a:gdLst>
                    <a:gd name="connsiteX0" fmla="*/ 168 w 27298"/>
                    <a:gd name="connsiteY0" fmla="*/ 16133 h 28052"/>
                    <a:gd name="connsiteX1" fmla="*/ 11413 w 27298"/>
                    <a:gd name="connsiteY1" fmla="*/ 162 h 28052"/>
                    <a:gd name="connsiteX2" fmla="*/ 27099 w 27298"/>
                    <a:gd name="connsiteY2" fmla="*/ 11919 h 28052"/>
                    <a:gd name="connsiteX3" fmla="*/ 15854 w 27298"/>
                    <a:gd name="connsiteY3" fmla="*/ 27890 h 28052"/>
                    <a:gd name="connsiteX4" fmla="*/ 168 w 27298"/>
                    <a:gd name="connsiteY4" fmla="*/ 16133 h 28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98" h="28052">
                      <a:moveTo>
                        <a:pt x="168" y="16133"/>
                      </a:moveTo>
                      <a:cubicBezTo>
                        <a:pt x="-999" y="8475"/>
                        <a:pt x="4040" y="1329"/>
                        <a:pt x="11413" y="162"/>
                      </a:cubicBezTo>
                      <a:cubicBezTo>
                        <a:pt x="18786" y="-1005"/>
                        <a:pt x="25818" y="4261"/>
                        <a:pt x="27099" y="11919"/>
                      </a:cubicBezTo>
                      <a:cubicBezTo>
                        <a:pt x="28380" y="19577"/>
                        <a:pt x="23341" y="26723"/>
                        <a:pt x="15854" y="27890"/>
                      </a:cubicBezTo>
                      <a:cubicBezTo>
                        <a:pt x="8367" y="29057"/>
                        <a:pt x="1336" y="23791"/>
                        <a:pt x="168" y="16133"/>
                      </a:cubicBezTo>
                      <a:close/>
                    </a:path>
                  </a:pathLst>
                </a:custGeom>
                <a:grpFill/>
                <a:ln w="2845"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23CBB7AD-87D1-EE08-2228-C53D1547F13B}"/>
                    </a:ext>
                  </a:extLst>
                </p:cNvPr>
                <p:cNvSpPr/>
                <p:nvPr/>
              </p:nvSpPr>
              <p:spPr>
                <a:xfrm>
                  <a:off x="11103486" y="2686262"/>
                  <a:ext cx="26247" cy="26977"/>
                </a:xfrm>
                <a:custGeom>
                  <a:avLst/>
                  <a:gdLst>
                    <a:gd name="connsiteX0" fmla="*/ 87 w 26247"/>
                    <a:gd name="connsiteY0" fmla="*/ 14890 h 26977"/>
                    <a:gd name="connsiteX1" fmla="*/ 11532 w 26247"/>
                    <a:gd name="connsiteY1" fmla="*/ 87 h 26977"/>
                    <a:gd name="connsiteX2" fmla="*/ 26136 w 26247"/>
                    <a:gd name="connsiteY2" fmla="*/ 11844 h 26977"/>
                    <a:gd name="connsiteX3" fmla="*/ 14720 w 26247"/>
                    <a:gd name="connsiteY3" fmla="*/ 26904 h 26977"/>
                    <a:gd name="connsiteX4" fmla="*/ 87 w 26247"/>
                    <a:gd name="connsiteY4" fmla="*/ 14890 h 26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7" h="26977">
                      <a:moveTo>
                        <a:pt x="87" y="14890"/>
                      </a:moveTo>
                      <a:cubicBezTo>
                        <a:pt x="-738" y="7488"/>
                        <a:pt x="4386" y="855"/>
                        <a:pt x="11532" y="87"/>
                      </a:cubicBezTo>
                      <a:cubicBezTo>
                        <a:pt x="18677" y="-739"/>
                        <a:pt x="25196" y="4414"/>
                        <a:pt x="26136" y="11844"/>
                      </a:cubicBezTo>
                      <a:cubicBezTo>
                        <a:pt x="27075" y="19217"/>
                        <a:pt x="21980" y="26078"/>
                        <a:pt x="14720" y="26904"/>
                      </a:cubicBezTo>
                      <a:cubicBezTo>
                        <a:pt x="7461" y="27672"/>
                        <a:pt x="913" y="22320"/>
                        <a:pt x="87" y="14890"/>
                      </a:cubicBezTo>
                      <a:close/>
                    </a:path>
                  </a:pathLst>
                </a:custGeom>
                <a:grpFill/>
                <a:ln w="2845"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B85C9C71-AE38-9438-90AE-72F05EEC8540}"/>
                    </a:ext>
                  </a:extLst>
                </p:cNvPr>
                <p:cNvSpPr/>
                <p:nvPr/>
              </p:nvSpPr>
              <p:spPr>
                <a:xfrm>
                  <a:off x="11019187" y="2695018"/>
                  <a:ext cx="25134" cy="25933"/>
                </a:xfrm>
                <a:custGeom>
                  <a:avLst/>
                  <a:gdLst>
                    <a:gd name="connsiteX0" fmla="*/ 35 w 25134"/>
                    <a:gd name="connsiteY0" fmla="*/ 13991 h 25933"/>
                    <a:gd name="connsiteX1" fmla="*/ 11565 w 25134"/>
                    <a:gd name="connsiteY1" fmla="*/ 42 h 25933"/>
                    <a:gd name="connsiteX2" fmla="*/ 25087 w 25134"/>
                    <a:gd name="connsiteY2" fmla="*/ 11913 h 25933"/>
                    <a:gd name="connsiteX3" fmla="*/ 13557 w 25134"/>
                    <a:gd name="connsiteY3" fmla="*/ 25891 h 25933"/>
                    <a:gd name="connsiteX4" fmla="*/ 6 w 25134"/>
                    <a:gd name="connsiteY4" fmla="*/ 13991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34" h="25933">
                      <a:moveTo>
                        <a:pt x="35" y="13991"/>
                      </a:moveTo>
                      <a:cubicBezTo>
                        <a:pt x="-477" y="6874"/>
                        <a:pt x="4703" y="611"/>
                        <a:pt x="11565" y="42"/>
                      </a:cubicBezTo>
                      <a:cubicBezTo>
                        <a:pt x="18425" y="-527"/>
                        <a:pt x="24489" y="4768"/>
                        <a:pt x="25087" y="11913"/>
                      </a:cubicBezTo>
                      <a:cubicBezTo>
                        <a:pt x="25685" y="19059"/>
                        <a:pt x="20532" y="25293"/>
                        <a:pt x="13557" y="25891"/>
                      </a:cubicBezTo>
                      <a:cubicBezTo>
                        <a:pt x="6583" y="26460"/>
                        <a:pt x="519" y="21165"/>
                        <a:pt x="6" y="13991"/>
                      </a:cubicBezTo>
                      <a:close/>
                    </a:path>
                  </a:pathLst>
                </a:custGeom>
                <a:grpFill/>
                <a:ln w="2845"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86D78C22-5343-3D18-87DC-5CE7EF7F98C4}"/>
                    </a:ext>
                  </a:extLst>
                </p:cNvPr>
                <p:cNvSpPr/>
                <p:nvPr/>
              </p:nvSpPr>
              <p:spPr>
                <a:xfrm>
                  <a:off x="10934580" y="2700348"/>
                  <a:ext cx="24100" cy="24838"/>
                </a:xfrm>
                <a:custGeom>
                  <a:avLst/>
                  <a:gdLst>
                    <a:gd name="connsiteX0" fmla="*/ 6 w 24100"/>
                    <a:gd name="connsiteY0" fmla="*/ 12846 h 24838"/>
                    <a:gd name="connsiteX1" fmla="*/ 11592 w 24100"/>
                    <a:gd name="connsiteY1" fmla="*/ 7 h 24838"/>
                    <a:gd name="connsiteX2" fmla="*/ 24090 w 24100"/>
                    <a:gd name="connsiteY2" fmla="*/ 11992 h 24838"/>
                    <a:gd name="connsiteX3" fmla="*/ 12503 w 24100"/>
                    <a:gd name="connsiteY3" fmla="*/ 24831 h 24838"/>
                    <a:gd name="connsiteX4" fmla="*/ 6 w 24100"/>
                    <a:gd name="connsiteY4" fmla="*/ 12846 h 24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0" h="24838">
                      <a:moveTo>
                        <a:pt x="6" y="12846"/>
                      </a:moveTo>
                      <a:cubicBezTo>
                        <a:pt x="-194" y="5985"/>
                        <a:pt x="4988" y="235"/>
                        <a:pt x="11592" y="7"/>
                      </a:cubicBezTo>
                      <a:cubicBezTo>
                        <a:pt x="18196" y="-221"/>
                        <a:pt x="23805" y="5131"/>
                        <a:pt x="24090" y="11992"/>
                      </a:cubicBezTo>
                      <a:cubicBezTo>
                        <a:pt x="24375" y="18853"/>
                        <a:pt x="19193" y="24604"/>
                        <a:pt x="12503" y="24831"/>
                      </a:cubicBezTo>
                      <a:cubicBezTo>
                        <a:pt x="5813" y="25059"/>
                        <a:pt x="204" y="19707"/>
                        <a:pt x="6" y="12846"/>
                      </a:cubicBezTo>
                      <a:close/>
                    </a:path>
                  </a:pathLst>
                </a:custGeom>
                <a:grpFill/>
                <a:ln w="2845"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4A56812B-65E0-FAA8-9571-26CE381964AF}"/>
                    </a:ext>
                  </a:extLst>
                </p:cNvPr>
                <p:cNvSpPr/>
                <p:nvPr/>
              </p:nvSpPr>
              <p:spPr>
                <a:xfrm>
                  <a:off x="10849892" y="2702318"/>
                  <a:ext cx="23059" cy="23744"/>
                </a:xfrm>
                <a:custGeom>
                  <a:avLst/>
                  <a:gdLst>
                    <a:gd name="connsiteX0" fmla="*/ 1 w 23059"/>
                    <a:gd name="connsiteY0" fmla="*/ 11730 h 23744"/>
                    <a:gd name="connsiteX1" fmla="*/ 11587 w 23059"/>
                    <a:gd name="connsiteY1" fmla="*/ 1 h 23744"/>
                    <a:gd name="connsiteX2" fmla="*/ 19701 w 23059"/>
                    <a:gd name="connsiteY2" fmla="*/ 3588 h 23744"/>
                    <a:gd name="connsiteX3" fmla="*/ 23060 w 23059"/>
                    <a:gd name="connsiteY3" fmla="*/ 11958 h 23744"/>
                    <a:gd name="connsiteX4" fmla="*/ 19672 w 23059"/>
                    <a:gd name="connsiteY4" fmla="*/ 20356 h 23744"/>
                    <a:gd name="connsiteX5" fmla="*/ 11474 w 23059"/>
                    <a:gd name="connsiteY5" fmla="*/ 23744 h 23744"/>
                    <a:gd name="connsiteX6" fmla="*/ 1 w 23059"/>
                    <a:gd name="connsiteY6" fmla="*/ 11730 h 2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9" h="23744">
                      <a:moveTo>
                        <a:pt x="1" y="11730"/>
                      </a:moveTo>
                      <a:cubicBezTo>
                        <a:pt x="87" y="5182"/>
                        <a:pt x="5267" y="-84"/>
                        <a:pt x="11587" y="1"/>
                      </a:cubicBezTo>
                      <a:cubicBezTo>
                        <a:pt x="14747" y="30"/>
                        <a:pt x="17623" y="1396"/>
                        <a:pt x="19701" y="3588"/>
                      </a:cubicBezTo>
                      <a:cubicBezTo>
                        <a:pt x="21779" y="5752"/>
                        <a:pt x="23060" y="8684"/>
                        <a:pt x="23060" y="11958"/>
                      </a:cubicBezTo>
                      <a:cubicBezTo>
                        <a:pt x="23060" y="15232"/>
                        <a:pt x="21779" y="18249"/>
                        <a:pt x="19672" y="20356"/>
                      </a:cubicBezTo>
                      <a:cubicBezTo>
                        <a:pt x="17566" y="22491"/>
                        <a:pt x="14662" y="23772"/>
                        <a:pt x="11474" y="23744"/>
                      </a:cubicBezTo>
                      <a:cubicBezTo>
                        <a:pt x="5068" y="23658"/>
                        <a:pt x="-84" y="18278"/>
                        <a:pt x="1" y="11730"/>
                      </a:cubicBezTo>
                      <a:close/>
                    </a:path>
                  </a:pathLst>
                </a:custGeom>
                <a:grpFill/>
                <a:ln w="2845"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E92A6FB1-11FC-E810-D50F-8039606222A5}"/>
                    </a:ext>
                  </a:extLst>
                </p:cNvPr>
                <p:cNvSpPr/>
                <p:nvPr/>
              </p:nvSpPr>
              <p:spPr>
                <a:xfrm>
                  <a:off x="10765213" y="2700777"/>
                  <a:ext cx="22002" cy="22644"/>
                </a:xfrm>
                <a:custGeom>
                  <a:avLst/>
                  <a:gdLst>
                    <a:gd name="connsiteX0" fmla="*/ 15 w 22002"/>
                    <a:gd name="connsiteY0" fmla="*/ 10794 h 22644"/>
                    <a:gd name="connsiteX1" fmla="*/ 11516 w 22002"/>
                    <a:gd name="connsiteY1" fmla="*/ 5 h 22644"/>
                    <a:gd name="connsiteX2" fmla="*/ 21992 w 22002"/>
                    <a:gd name="connsiteY2" fmla="*/ 11705 h 22644"/>
                    <a:gd name="connsiteX3" fmla="*/ 10491 w 22002"/>
                    <a:gd name="connsiteY3" fmla="*/ 22637 h 22644"/>
                    <a:gd name="connsiteX4" fmla="*/ 15 w 22002"/>
                    <a:gd name="connsiteY4" fmla="*/ 10794 h 22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 h="22644">
                      <a:moveTo>
                        <a:pt x="15" y="10794"/>
                      </a:moveTo>
                      <a:cubicBezTo>
                        <a:pt x="328" y="4503"/>
                        <a:pt x="5481" y="-166"/>
                        <a:pt x="11516" y="5"/>
                      </a:cubicBezTo>
                      <a:cubicBezTo>
                        <a:pt x="17551" y="232"/>
                        <a:pt x="22248" y="5470"/>
                        <a:pt x="21992" y="11705"/>
                      </a:cubicBezTo>
                      <a:cubicBezTo>
                        <a:pt x="21736" y="17968"/>
                        <a:pt x="16583" y="22864"/>
                        <a:pt x="10491" y="22637"/>
                      </a:cubicBezTo>
                      <a:cubicBezTo>
                        <a:pt x="4371" y="22466"/>
                        <a:pt x="-299" y="17000"/>
                        <a:pt x="15" y="10794"/>
                      </a:cubicBezTo>
                      <a:close/>
                    </a:path>
                  </a:pathLst>
                </a:custGeom>
                <a:grpFill/>
                <a:ln w="2845"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ECEDF262-1196-D9FC-8952-D2E91A92AFD3}"/>
                    </a:ext>
                  </a:extLst>
                </p:cNvPr>
                <p:cNvSpPr/>
                <p:nvPr/>
              </p:nvSpPr>
              <p:spPr>
                <a:xfrm>
                  <a:off x="10680659" y="2695650"/>
                  <a:ext cx="20950" cy="21566"/>
                </a:xfrm>
                <a:custGeom>
                  <a:avLst/>
                  <a:gdLst>
                    <a:gd name="connsiteX0" fmla="*/ 46 w 20950"/>
                    <a:gd name="connsiteY0" fmla="*/ 9915 h 21566"/>
                    <a:gd name="connsiteX1" fmla="*/ 11406 w 20950"/>
                    <a:gd name="connsiteY1" fmla="*/ 36 h 21566"/>
                    <a:gd name="connsiteX2" fmla="*/ 20914 w 20950"/>
                    <a:gd name="connsiteY2" fmla="*/ 11651 h 21566"/>
                    <a:gd name="connsiteX3" fmla="*/ 9555 w 20950"/>
                    <a:gd name="connsiteY3" fmla="*/ 21530 h 21566"/>
                    <a:gd name="connsiteX4" fmla="*/ 46 w 20950"/>
                    <a:gd name="connsiteY4" fmla="*/ 9915 h 21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0" h="21566">
                      <a:moveTo>
                        <a:pt x="46" y="9915"/>
                      </a:moveTo>
                      <a:cubicBezTo>
                        <a:pt x="588" y="3993"/>
                        <a:pt x="5684" y="-448"/>
                        <a:pt x="11406" y="36"/>
                      </a:cubicBezTo>
                      <a:cubicBezTo>
                        <a:pt x="17127" y="520"/>
                        <a:pt x="21397" y="5730"/>
                        <a:pt x="20914" y="11651"/>
                      </a:cubicBezTo>
                      <a:cubicBezTo>
                        <a:pt x="20430" y="17601"/>
                        <a:pt x="15334" y="22014"/>
                        <a:pt x="9555" y="21530"/>
                      </a:cubicBezTo>
                      <a:cubicBezTo>
                        <a:pt x="3776" y="21046"/>
                        <a:pt x="-495" y="15836"/>
                        <a:pt x="46" y="9915"/>
                      </a:cubicBezTo>
                      <a:close/>
                    </a:path>
                  </a:pathLst>
                </a:custGeom>
                <a:grpFill/>
                <a:ln w="2845"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789675D5-C4AD-5189-32C1-1C9C10D51AE7}"/>
                    </a:ext>
                  </a:extLst>
                </p:cNvPr>
                <p:cNvSpPr/>
                <p:nvPr/>
              </p:nvSpPr>
              <p:spPr>
                <a:xfrm>
                  <a:off x="10596434" y="2687148"/>
                  <a:ext cx="19898" cy="20497"/>
                </a:xfrm>
                <a:custGeom>
                  <a:avLst/>
                  <a:gdLst>
                    <a:gd name="connsiteX0" fmla="*/ 91 w 19898"/>
                    <a:gd name="connsiteY0" fmla="*/ 8936 h 20497"/>
                    <a:gd name="connsiteX1" fmla="*/ 11251 w 19898"/>
                    <a:gd name="connsiteY1" fmla="*/ 83 h 20497"/>
                    <a:gd name="connsiteX2" fmla="*/ 19820 w 19898"/>
                    <a:gd name="connsiteY2" fmla="*/ 11555 h 20497"/>
                    <a:gd name="connsiteX3" fmla="*/ 8660 w 19898"/>
                    <a:gd name="connsiteY3" fmla="*/ 20409 h 20497"/>
                    <a:gd name="connsiteX4" fmla="*/ 91 w 19898"/>
                    <a:gd name="connsiteY4" fmla="*/ 8936 h 2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8" h="20497">
                      <a:moveTo>
                        <a:pt x="91" y="8936"/>
                      </a:moveTo>
                      <a:cubicBezTo>
                        <a:pt x="831" y="3328"/>
                        <a:pt x="5842" y="-629"/>
                        <a:pt x="11251" y="83"/>
                      </a:cubicBezTo>
                      <a:cubicBezTo>
                        <a:pt x="16659" y="794"/>
                        <a:pt x="20503" y="5947"/>
                        <a:pt x="19820" y="11555"/>
                      </a:cubicBezTo>
                      <a:cubicBezTo>
                        <a:pt x="19136" y="17164"/>
                        <a:pt x="14126" y="21149"/>
                        <a:pt x="8660" y="20409"/>
                      </a:cubicBezTo>
                      <a:cubicBezTo>
                        <a:pt x="3194" y="19697"/>
                        <a:pt x="-649" y="14545"/>
                        <a:pt x="91" y="8936"/>
                      </a:cubicBezTo>
                      <a:close/>
                    </a:path>
                  </a:pathLst>
                </a:custGeom>
                <a:grpFill/>
                <a:ln w="2845"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842956FC-A889-7A70-82BF-4599E53AB2D8}"/>
                    </a:ext>
                  </a:extLst>
                </p:cNvPr>
                <p:cNvSpPr/>
                <p:nvPr/>
              </p:nvSpPr>
              <p:spPr>
                <a:xfrm>
                  <a:off x="10512653" y="2675265"/>
                  <a:ext cx="18866" cy="19412"/>
                </a:xfrm>
                <a:custGeom>
                  <a:avLst/>
                  <a:gdLst>
                    <a:gd name="connsiteX0" fmla="*/ 147 w 18866"/>
                    <a:gd name="connsiteY0" fmla="*/ 8037 h 19412"/>
                    <a:gd name="connsiteX1" fmla="*/ 11050 w 18866"/>
                    <a:gd name="connsiteY1" fmla="*/ 151 h 19412"/>
                    <a:gd name="connsiteX2" fmla="*/ 18737 w 18866"/>
                    <a:gd name="connsiteY2" fmla="*/ 11197 h 19412"/>
                    <a:gd name="connsiteX3" fmla="*/ 7805 w 18866"/>
                    <a:gd name="connsiteY3" fmla="*/ 19282 h 19412"/>
                    <a:gd name="connsiteX4" fmla="*/ 147 w 18866"/>
                    <a:gd name="connsiteY4" fmla="*/ 8037 h 19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6" h="19412">
                      <a:moveTo>
                        <a:pt x="147" y="8037"/>
                      </a:moveTo>
                      <a:cubicBezTo>
                        <a:pt x="1058" y="2742"/>
                        <a:pt x="5955" y="-788"/>
                        <a:pt x="11050" y="151"/>
                      </a:cubicBezTo>
                      <a:cubicBezTo>
                        <a:pt x="16146" y="1006"/>
                        <a:pt x="19591" y="5902"/>
                        <a:pt x="18737" y="11197"/>
                      </a:cubicBezTo>
                      <a:cubicBezTo>
                        <a:pt x="17883" y="16464"/>
                        <a:pt x="12958" y="20165"/>
                        <a:pt x="7805" y="19282"/>
                      </a:cubicBezTo>
                      <a:cubicBezTo>
                        <a:pt x="2652" y="18343"/>
                        <a:pt x="-764" y="13304"/>
                        <a:pt x="147" y="8037"/>
                      </a:cubicBezTo>
                      <a:close/>
                    </a:path>
                  </a:pathLst>
                </a:custGeom>
                <a:grpFill/>
                <a:ln w="2845"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C48D8EA8-2670-0E02-8705-7F060C18DE3D}"/>
                    </a:ext>
                  </a:extLst>
                </p:cNvPr>
                <p:cNvSpPr/>
                <p:nvPr/>
              </p:nvSpPr>
              <p:spPr>
                <a:xfrm>
                  <a:off x="10429426" y="2659749"/>
                  <a:ext cx="17839" cy="18297"/>
                </a:xfrm>
                <a:custGeom>
                  <a:avLst/>
                  <a:gdLst>
                    <a:gd name="connsiteX0" fmla="*/ 218 w 17839"/>
                    <a:gd name="connsiteY0" fmla="*/ 7355 h 18297"/>
                    <a:gd name="connsiteX1" fmla="*/ 10837 w 17839"/>
                    <a:gd name="connsiteY1" fmla="*/ 181 h 18297"/>
                    <a:gd name="connsiteX2" fmla="*/ 17641 w 17839"/>
                    <a:gd name="connsiteY2" fmla="*/ 10942 h 18297"/>
                    <a:gd name="connsiteX3" fmla="*/ 7022 w 17839"/>
                    <a:gd name="connsiteY3" fmla="*/ 18116 h 18297"/>
                    <a:gd name="connsiteX4" fmla="*/ 218 w 17839"/>
                    <a:gd name="connsiteY4" fmla="*/ 7355 h 18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39" h="18297">
                      <a:moveTo>
                        <a:pt x="218" y="7355"/>
                      </a:moveTo>
                      <a:cubicBezTo>
                        <a:pt x="1300" y="2402"/>
                        <a:pt x="6054" y="-815"/>
                        <a:pt x="10837" y="181"/>
                      </a:cubicBezTo>
                      <a:cubicBezTo>
                        <a:pt x="15620" y="1178"/>
                        <a:pt x="18665" y="5989"/>
                        <a:pt x="17641" y="10942"/>
                      </a:cubicBezTo>
                      <a:cubicBezTo>
                        <a:pt x="16616" y="15896"/>
                        <a:pt x="11862" y="19112"/>
                        <a:pt x="7022" y="18116"/>
                      </a:cubicBezTo>
                      <a:cubicBezTo>
                        <a:pt x="2182" y="17120"/>
                        <a:pt x="-863" y="12309"/>
                        <a:pt x="218" y="7355"/>
                      </a:cubicBezTo>
                      <a:close/>
                    </a:path>
                  </a:pathLst>
                </a:custGeom>
                <a:grpFill/>
                <a:ln w="2845"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CD884C89-DA13-C4DE-5FF6-C3BD2DE64675}"/>
                    </a:ext>
                  </a:extLst>
                </p:cNvPr>
                <p:cNvSpPr/>
                <p:nvPr/>
              </p:nvSpPr>
              <p:spPr>
                <a:xfrm>
                  <a:off x="10346972" y="2640906"/>
                  <a:ext cx="16785" cy="17238"/>
                </a:xfrm>
                <a:custGeom>
                  <a:avLst/>
                  <a:gdLst>
                    <a:gd name="connsiteX0" fmla="*/ 285 w 16785"/>
                    <a:gd name="connsiteY0" fmla="*/ 6527 h 17238"/>
                    <a:gd name="connsiteX1" fmla="*/ 10534 w 16785"/>
                    <a:gd name="connsiteY1" fmla="*/ 264 h 17238"/>
                    <a:gd name="connsiteX2" fmla="*/ 16512 w 16785"/>
                    <a:gd name="connsiteY2" fmla="*/ 10712 h 17238"/>
                    <a:gd name="connsiteX3" fmla="*/ 6264 w 16785"/>
                    <a:gd name="connsiteY3" fmla="*/ 16975 h 17238"/>
                    <a:gd name="connsiteX4" fmla="*/ 285 w 16785"/>
                    <a:gd name="connsiteY4" fmla="*/ 6527 h 1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85" h="17238">
                      <a:moveTo>
                        <a:pt x="285" y="6527"/>
                      </a:moveTo>
                      <a:cubicBezTo>
                        <a:pt x="1480" y="1915"/>
                        <a:pt x="6064" y="-904"/>
                        <a:pt x="10534" y="264"/>
                      </a:cubicBezTo>
                      <a:cubicBezTo>
                        <a:pt x="15003" y="1402"/>
                        <a:pt x="17679" y="6071"/>
                        <a:pt x="16512" y="10712"/>
                      </a:cubicBezTo>
                      <a:cubicBezTo>
                        <a:pt x="15345" y="15323"/>
                        <a:pt x="10761" y="18142"/>
                        <a:pt x="6264" y="16975"/>
                      </a:cubicBezTo>
                      <a:cubicBezTo>
                        <a:pt x="1765" y="15807"/>
                        <a:pt x="-911" y="11139"/>
                        <a:pt x="285" y="6527"/>
                      </a:cubicBezTo>
                      <a:close/>
                    </a:path>
                  </a:pathLst>
                </a:custGeom>
                <a:grpFill/>
                <a:ln w="2845"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5D719121-10AF-292B-F009-1F3AD080E6AB}"/>
                    </a:ext>
                  </a:extLst>
                </p:cNvPr>
                <p:cNvSpPr/>
                <p:nvPr/>
              </p:nvSpPr>
              <p:spPr>
                <a:xfrm>
                  <a:off x="10265331" y="2618719"/>
                  <a:ext cx="15708" cy="16169"/>
                </a:xfrm>
                <a:custGeom>
                  <a:avLst/>
                  <a:gdLst>
                    <a:gd name="connsiteX0" fmla="*/ 365 w 15708"/>
                    <a:gd name="connsiteY0" fmla="*/ 5768 h 16169"/>
                    <a:gd name="connsiteX1" fmla="*/ 10186 w 15708"/>
                    <a:gd name="connsiteY1" fmla="*/ 330 h 16169"/>
                    <a:gd name="connsiteX2" fmla="*/ 15367 w 15708"/>
                    <a:gd name="connsiteY2" fmla="*/ 10379 h 16169"/>
                    <a:gd name="connsiteX3" fmla="*/ 5545 w 15708"/>
                    <a:gd name="connsiteY3" fmla="*/ 15817 h 16169"/>
                    <a:gd name="connsiteX4" fmla="*/ 365 w 15708"/>
                    <a:gd name="connsiteY4" fmla="*/ 5768 h 16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8" h="16169">
                      <a:moveTo>
                        <a:pt x="365" y="5768"/>
                      </a:moveTo>
                      <a:cubicBezTo>
                        <a:pt x="1674" y="1497"/>
                        <a:pt x="6058" y="-923"/>
                        <a:pt x="10186" y="330"/>
                      </a:cubicBezTo>
                      <a:cubicBezTo>
                        <a:pt x="14314" y="1611"/>
                        <a:pt x="16620" y="6109"/>
                        <a:pt x="15367" y="10379"/>
                      </a:cubicBezTo>
                      <a:cubicBezTo>
                        <a:pt x="14086" y="14678"/>
                        <a:pt x="9702" y="17126"/>
                        <a:pt x="5545" y="15817"/>
                      </a:cubicBezTo>
                      <a:cubicBezTo>
                        <a:pt x="1389" y="14536"/>
                        <a:pt x="-946" y="10038"/>
                        <a:pt x="365" y="5768"/>
                      </a:cubicBezTo>
                      <a:close/>
                    </a:path>
                  </a:pathLst>
                </a:custGeom>
                <a:grpFill/>
                <a:ln w="2845"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D14B8F88-A35F-2A5E-455E-08E297F40117}"/>
                    </a:ext>
                  </a:extLst>
                </p:cNvPr>
                <p:cNvSpPr/>
                <p:nvPr/>
              </p:nvSpPr>
              <p:spPr>
                <a:xfrm>
                  <a:off x="10184689" y="2593159"/>
                  <a:ext cx="14732" cy="14999"/>
                </a:xfrm>
                <a:custGeom>
                  <a:avLst/>
                  <a:gdLst>
                    <a:gd name="connsiteX0" fmla="*/ 442 w 14732"/>
                    <a:gd name="connsiteY0" fmla="*/ 5165 h 14999"/>
                    <a:gd name="connsiteX1" fmla="*/ 9836 w 14732"/>
                    <a:gd name="connsiteY1" fmla="*/ 383 h 14999"/>
                    <a:gd name="connsiteX2" fmla="*/ 14306 w 14732"/>
                    <a:gd name="connsiteY2" fmla="*/ 9834 h 14999"/>
                    <a:gd name="connsiteX3" fmla="*/ 4912 w 14732"/>
                    <a:gd name="connsiteY3" fmla="*/ 14617 h 14999"/>
                    <a:gd name="connsiteX4" fmla="*/ 442 w 14732"/>
                    <a:gd name="connsiteY4" fmla="*/ 5165 h 14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2" h="14999">
                      <a:moveTo>
                        <a:pt x="442" y="5165"/>
                      </a:moveTo>
                      <a:cubicBezTo>
                        <a:pt x="1808" y="1237"/>
                        <a:pt x="6022" y="-927"/>
                        <a:pt x="9836" y="383"/>
                      </a:cubicBezTo>
                      <a:cubicBezTo>
                        <a:pt x="13651" y="1664"/>
                        <a:pt x="15672" y="5905"/>
                        <a:pt x="14306" y="9834"/>
                      </a:cubicBezTo>
                      <a:cubicBezTo>
                        <a:pt x="12968" y="13763"/>
                        <a:pt x="8754" y="15926"/>
                        <a:pt x="4912" y="14617"/>
                      </a:cubicBezTo>
                      <a:cubicBezTo>
                        <a:pt x="1068" y="13336"/>
                        <a:pt x="-953" y="9094"/>
                        <a:pt x="442" y="5165"/>
                      </a:cubicBezTo>
                      <a:close/>
                    </a:path>
                  </a:pathLst>
                </a:custGeom>
                <a:grpFill/>
                <a:ln w="2845"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6C4A731E-9FDC-C6DD-8098-CC93EA8DCD40}"/>
                    </a:ext>
                  </a:extLst>
                </p:cNvPr>
                <p:cNvSpPr/>
                <p:nvPr/>
              </p:nvSpPr>
              <p:spPr>
                <a:xfrm>
                  <a:off x="10105259" y="2564164"/>
                  <a:ext cx="13657" cy="13950"/>
                </a:xfrm>
                <a:custGeom>
                  <a:avLst/>
                  <a:gdLst>
                    <a:gd name="connsiteX0" fmla="*/ 502 w 13657"/>
                    <a:gd name="connsiteY0" fmla="*/ 4497 h 13950"/>
                    <a:gd name="connsiteX1" fmla="*/ 9385 w 13657"/>
                    <a:gd name="connsiteY1" fmla="*/ 454 h 13950"/>
                    <a:gd name="connsiteX2" fmla="*/ 13171 w 13657"/>
                    <a:gd name="connsiteY2" fmla="*/ 9450 h 13950"/>
                    <a:gd name="connsiteX3" fmla="*/ 4289 w 13657"/>
                    <a:gd name="connsiteY3" fmla="*/ 13493 h 13950"/>
                    <a:gd name="connsiteX4" fmla="*/ 502 w 13657"/>
                    <a:gd name="connsiteY4" fmla="*/ 4497 h 1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7" h="13950">
                      <a:moveTo>
                        <a:pt x="502" y="4497"/>
                      </a:moveTo>
                      <a:cubicBezTo>
                        <a:pt x="1926" y="910"/>
                        <a:pt x="5912" y="-912"/>
                        <a:pt x="9385" y="454"/>
                      </a:cubicBezTo>
                      <a:cubicBezTo>
                        <a:pt x="12858" y="1821"/>
                        <a:pt x="14566" y="5835"/>
                        <a:pt x="13171" y="9450"/>
                      </a:cubicBezTo>
                      <a:cubicBezTo>
                        <a:pt x="11776" y="13066"/>
                        <a:pt x="7790" y="14859"/>
                        <a:pt x="4289" y="13493"/>
                      </a:cubicBezTo>
                      <a:cubicBezTo>
                        <a:pt x="787" y="12126"/>
                        <a:pt x="-921" y="8084"/>
                        <a:pt x="502" y="4497"/>
                      </a:cubicBezTo>
                      <a:close/>
                    </a:path>
                  </a:pathLst>
                </a:custGeom>
                <a:grpFill/>
                <a:ln w="2845"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FB661A54-FE9A-9979-826D-C00FD5F8818B}"/>
                    </a:ext>
                  </a:extLst>
                </p:cNvPr>
                <p:cNvSpPr/>
                <p:nvPr/>
              </p:nvSpPr>
              <p:spPr>
                <a:xfrm>
                  <a:off x="10027098" y="2531998"/>
                  <a:ext cx="12565" cy="12892"/>
                </a:xfrm>
                <a:custGeom>
                  <a:avLst/>
                  <a:gdLst>
                    <a:gd name="connsiteX0" fmla="*/ 575 w 12565"/>
                    <a:gd name="connsiteY0" fmla="*/ 3868 h 12892"/>
                    <a:gd name="connsiteX1" fmla="*/ 8887 w 12565"/>
                    <a:gd name="connsiteY1" fmla="*/ 537 h 12892"/>
                    <a:gd name="connsiteX2" fmla="*/ 11991 w 12565"/>
                    <a:gd name="connsiteY2" fmla="*/ 9020 h 12892"/>
                    <a:gd name="connsiteX3" fmla="*/ 3678 w 12565"/>
                    <a:gd name="connsiteY3" fmla="*/ 12351 h 12892"/>
                    <a:gd name="connsiteX4" fmla="*/ 575 w 12565"/>
                    <a:gd name="connsiteY4" fmla="*/ 3868 h 12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5" h="12892">
                      <a:moveTo>
                        <a:pt x="575" y="3868"/>
                      </a:moveTo>
                      <a:cubicBezTo>
                        <a:pt x="2027" y="622"/>
                        <a:pt x="5756" y="-887"/>
                        <a:pt x="8887" y="537"/>
                      </a:cubicBezTo>
                      <a:cubicBezTo>
                        <a:pt x="12048" y="1960"/>
                        <a:pt x="13442" y="5746"/>
                        <a:pt x="11991" y="9020"/>
                      </a:cubicBezTo>
                      <a:cubicBezTo>
                        <a:pt x="10567" y="12294"/>
                        <a:pt x="6838" y="13775"/>
                        <a:pt x="3678" y="12351"/>
                      </a:cubicBezTo>
                      <a:cubicBezTo>
                        <a:pt x="518" y="10928"/>
                        <a:pt x="-877" y="7141"/>
                        <a:pt x="575" y="3868"/>
                      </a:cubicBezTo>
                      <a:close/>
                    </a:path>
                  </a:pathLst>
                </a:custGeom>
                <a:grpFill/>
                <a:ln w="2845"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A0087C0E-F8C4-16E2-0020-5B710653738B}"/>
                    </a:ext>
                  </a:extLst>
                </p:cNvPr>
                <p:cNvSpPr/>
                <p:nvPr/>
              </p:nvSpPr>
              <p:spPr>
                <a:xfrm>
                  <a:off x="9950263" y="2496653"/>
                  <a:ext cx="11618" cy="11736"/>
                </a:xfrm>
                <a:custGeom>
                  <a:avLst/>
                  <a:gdLst>
                    <a:gd name="connsiteX0" fmla="*/ 631 w 11618"/>
                    <a:gd name="connsiteY0" fmla="*/ 3371 h 11736"/>
                    <a:gd name="connsiteX1" fmla="*/ 8431 w 11618"/>
                    <a:gd name="connsiteY1" fmla="*/ 553 h 11736"/>
                    <a:gd name="connsiteX2" fmla="*/ 10993 w 11618"/>
                    <a:gd name="connsiteY2" fmla="*/ 8353 h 11736"/>
                    <a:gd name="connsiteX3" fmla="*/ 3192 w 11618"/>
                    <a:gd name="connsiteY3" fmla="*/ 11171 h 11736"/>
                    <a:gd name="connsiteX4" fmla="*/ 631 w 11618"/>
                    <a:gd name="connsiteY4" fmla="*/ 3371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8" h="11736">
                      <a:moveTo>
                        <a:pt x="631" y="3371"/>
                      </a:moveTo>
                      <a:cubicBezTo>
                        <a:pt x="2082" y="439"/>
                        <a:pt x="5556" y="-814"/>
                        <a:pt x="8431" y="553"/>
                      </a:cubicBezTo>
                      <a:cubicBezTo>
                        <a:pt x="11278" y="1919"/>
                        <a:pt x="12445" y="5421"/>
                        <a:pt x="10993" y="8353"/>
                      </a:cubicBezTo>
                      <a:cubicBezTo>
                        <a:pt x="9569" y="11285"/>
                        <a:pt x="6068" y="12566"/>
                        <a:pt x="3192" y="11171"/>
                      </a:cubicBezTo>
                      <a:cubicBezTo>
                        <a:pt x="317" y="9776"/>
                        <a:pt x="-821" y="6303"/>
                        <a:pt x="631" y="3371"/>
                      </a:cubicBezTo>
                      <a:close/>
                    </a:path>
                  </a:pathLst>
                </a:custGeom>
                <a:grpFill/>
                <a:ln w="2845"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FE1BA233-A196-B906-FE35-BECBC0D900FD}"/>
                    </a:ext>
                  </a:extLst>
                </p:cNvPr>
                <p:cNvSpPr/>
                <p:nvPr/>
              </p:nvSpPr>
              <p:spPr>
                <a:xfrm>
                  <a:off x="9875122" y="2457968"/>
                  <a:ext cx="10506" cy="10669"/>
                </a:xfrm>
                <a:custGeom>
                  <a:avLst/>
                  <a:gdLst>
                    <a:gd name="connsiteX0" fmla="*/ 673 w 10506"/>
                    <a:gd name="connsiteY0" fmla="*/ 2855 h 10669"/>
                    <a:gd name="connsiteX1" fmla="*/ 7818 w 10506"/>
                    <a:gd name="connsiteY1" fmla="*/ 606 h 10669"/>
                    <a:gd name="connsiteX2" fmla="*/ 9840 w 10506"/>
                    <a:gd name="connsiteY2" fmla="*/ 7809 h 10669"/>
                    <a:gd name="connsiteX3" fmla="*/ 2694 w 10506"/>
                    <a:gd name="connsiteY3" fmla="*/ 10058 h 10669"/>
                    <a:gd name="connsiteX4" fmla="*/ 673 w 10506"/>
                    <a:gd name="connsiteY4" fmla="*/ 2855 h 10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6" h="10669">
                      <a:moveTo>
                        <a:pt x="673" y="2855"/>
                      </a:moveTo>
                      <a:cubicBezTo>
                        <a:pt x="2096" y="265"/>
                        <a:pt x="5313" y="-760"/>
                        <a:pt x="7818" y="606"/>
                      </a:cubicBezTo>
                      <a:cubicBezTo>
                        <a:pt x="10324" y="1973"/>
                        <a:pt x="11263" y="5190"/>
                        <a:pt x="9840" y="7809"/>
                      </a:cubicBezTo>
                      <a:cubicBezTo>
                        <a:pt x="8445" y="10428"/>
                        <a:pt x="5228" y="11424"/>
                        <a:pt x="2694" y="10058"/>
                      </a:cubicBezTo>
                      <a:cubicBezTo>
                        <a:pt x="160" y="8692"/>
                        <a:pt x="-751" y="5446"/>
                        <a:pt x="673" y="2855"/>
                      </a:cubicBezTo>
                      <a:close/>
                    </a:path>
                  </a:pathLst>
                </a:custGeom>
                <a:grpFill/>
                <a:ln w="2845"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F3954D2B-0A99-6AE1-0C7E-211A2D30F11A}"/>
                    </a:ext>
                  </a:extLst>
                </p:cNvPr>
                <p:cNvSpPr/>
                <p:nvPr/>
              </p:nvSpPr>
              <p:spPr>
                <a:xfrm>
                  <a:off x="9801615" y="2416324"/>
                  <a:ext cx="9434" cy="9619"/>
                </a:xfrm>
                <a:custGeom>
                  <a:avLst/>
                  <a:gdLst>
                    <a:gd name="connsiteX0" fmla="*/ 703 w 9434"/>
                    <a:gd name="connsiteY0" fmla="*/ 2366 h 9619"/>
                    <a:gd name="connsiteX1" fmla="*/ 7194 w 9434"/>
                    <a:gd name="connsiteY1" fmla="*/ 658 h 9619"/>
                    <a:gd name="connsiteX2" fmla="*/ 8731 w 9434"/>
                    <a:gd name="connsiteY2" fmla="*/ 7234 h 9619"/>
                    <a:gd name="connsiteX3" fmla="*/ 2241 w 9434"/>
                    <a:gd name="connsiteY3" fmla="*/ 8942 h 9619"/>
                    <a:gd name="connsiteX4" fmla="*/ 703 w 9434"/>
                    <a:gd name="connsiteY4" fmla="*/ 2366 h 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 h="9619">
                      <a:moveTo>
                        <a:pt x="703" y="2366"/>
                      </a:moveTo>
                      <a:cubicBezTo>
                        <a:pt x="2070" y="89"/>
                        <a:pt x="4974" y="-680"/>
                        <a:pt x="7194" y="658"/>
                      </a:cubicBezTo>
                      <a:cubicBezTo>
                        <a:pt x="9414" y="1996"/>
                        <a:pt x="10097" y="4957"/>
                        <a:pt x="8731" y="7234"/>
                      </a:cubicBezTo>
                      <a:cubicBezTo>
                        <a:pt x="7365" y="9540"/>
                        <a:pt x="4461" y="10309"/>
                        <a:pt x="2241" y="8942"/>
                      </a:cubicBezTo>
                      <a:cubicBezTo>
                        <a:pt x="20" y="7604"/>
                        <a:pt x="-663" y="4643"/>
                        <a:pt x="703" y="2366"/>
                      </a:cubicBezTo>
                      <a:close/>
                    </a:path>
                  </a:pathLst>
                </a:custGeom>
                <a:grpFill/>
                <a:ln w="2845"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CC063632-FCBF-AC28-48C4-4026EC57B4BD}"/>
                    </a:ext>
                  </a:extLst>
                </p:cNvPr>
                <p:cNvSpPr/>
                <p:nvPr/>
              </p:nvSpPr>
              <p:spPr>
                <a:xfrm>
                  <a:off x="9729852" y="2371660"/>
                  <a:ext cx="8454" cy="8483"/>
                </a:xfrm>
                <a:custGeom>
                  <a:avLst/>
                  <a:gdLst>
                    <a:gd name="connsiteX0" fmla="*/ 725 w 8454"/>
                    <a:gd name="connsiteY0" fmla="*/ 1993 h 8483"/>
                    <a:gd name="connsiteX1" fmla="*/ 6590 w 8454"/>
                    <a:gd name="connsiteY1" fmla="*/ 655 h 8483"/>
                    <a:gd name="connsiteX2" fmla="*/ 7729 w 8454"/>
                    <a:gd name="connsiteY2" fmla="*/ 6491 h 8483"/>
                    <a:gd name="connsiteX3" fmla="*/ 1865 w 8454"/>
                    <a:gd name="connsiteY3" fmla="*/ 7829 h 8483"/>
                    <a:gd name="connsiteX4" fmla="*/ 725 w 8454"/>
                    <a:gd name="connsiteY4" fmla="*/ 1993 h 8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8483">
                      <a:moveTo>
                        <a:pt x="725" y="1993"/>
                      </a:moveTo>
                      <a:cubicBezTo>
                        <a:pt x="2035" y="0"/>
                        <a:pt x="4654" y="-598"/>
                        <a:pt x="6590" y="655"/>
                      </a:cubicBezTo>
                      <a:cubicBezTo>
                        <a:pt x="8526" y="1907"/>
                        <a:pt x="9039" y="4498"/>
                        <a:pt x="7729" y="6491"/>
                      </a:cubicBezTo>
                      <a:cubicBezTo>
                        <a:pt x="6448" y="8484"/>
                        <a:pt x="3800" y="9081"/>
                        <a:pt x="1865" y="7829"/>
                      </a:cubicBezTo>
                      <a:cubicBezTo>
                        <a:pt x="-71" y="6576"/>
                        <a:pt x="-584" y="3957"/>
                        <a:pt x="725" y="1993"/>
                      </a:cubicBezTo>
                      <a:close/>
                    </a:path>
                  </a:pathLst>
                </a:custGeom>
                <a:grpFill/>
                <a:ln w="2845"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EF082A38-ADC1-E88E-E4D6-0E7E5187E6D0}"/>
                    </a:ext>
                  </a:extLst>
                </p:cNvPr>
                <p:cNvSpPr/>
                <p:nvPr/>
              </p:nvSpPr>
              <p:spPr>
                <a:xfrm>
                  <a:off x="9660125" y="2323915"/>
                  <a:ext cx="7380" cy="7438"/>
                </a:xfrm>
                <a:custGeom>
                  <a:avLst/>
                  <a:gdLst>
                    <a:gd name="connsiteX0" fmla="*/ 734 w 7380"/>
                    <a:gd name="connsiteY0" fmla="*/ 1598 h 7438"/>
                    <a:gd name="connsiteX1" fmla="*/ 5887 w 7380"/>
                    <a:gd name="connsiteY1" fmla="*/ 659 h 7438"/>
                    <a:gd name="connsiteX2" fmla="*/ 6655 w 7380"/>
                    <a:gd name="connsiteY2" fmla="*/ 5840 h 7438"/>
                    <a:gd name="connsiteX3" fmla="*/ 1502 w 7380"/>
                    <a:gd name="connsiteY3" fmla="*/ 6779 h 7438"/>
                    <a:gd name="connsiteX4" fmla="*/ 734 w 7380"/>
                    <a:gd name="connsiteY4" fmla="*/ 1598 h 7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0" h="7438">
                      <a:moveTo>
                        <a:pt x="734" y="1598"/>
                      </a:moveTo>
                      <a:cubicBezTo>
                        <a:pt x="1930" y="-81"/>
                        <a:pt x="4236" y="-508"/>
                        <a:pt x="5887" y="659"/>
                      </a:cubicBezTo>
                      <a:cubicBezTo>
                        <a:pt x="7509" y="1826"/>
                        <a:pt x="7879" y="4132"/>
                        <a:pt x="6655" y="5840"/>
                      </a:cubicBezTo>
                      <a:cubicBezTo>
                        <a:pt x="5460" y="7520"/>
                        <a:pt x="3154" y="7947"/>
                        <a:pt x="1502" y="6779"/>
                      </a:cubicBezTo>
                      <a:cubicBezTo>
                        <a:pt x="-148" y="5612"/>
                        <a:pt x="-490" y="3306"/>
                        <a:pt x="734" y="1598"/>
                      </a:cubicBezTo>
                      <a:close/>
                    </a:path>
                  </a:pathLst>
                </a:custGeom>
                <a:grpFill/>
                <a:ln w="2845"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15A062EA-ED4C-CB13-1B9F-214BF0BFC32A}"/>
                    </a:ext>
                  </a:extLst>
                </p:cNvPr>
                <p:cNvSpPr/>
                <p:nvPr/>
              </p:nvSpPr>
              <p:spPr>
                <a:xfrm>
                  <a:off x="9592368" y="2273453"/>
                  <a:ext cx="6284" cy="6361"/>
                </a:xfrm>
                <a:custGeom>
                  <a:avLst/>
                  <a:gdLst>
                    <a:gd name="connsiteX0" fmla="*/ 708 w 6284"/>
                    <a:gd name="connsiteY0" fmla="*/ 1245 h 6361"/>
                    <a:gd name="connsiteX1" fmla="*/ 5120 w 6284"/>
                    <a:gd name="connsiteY1" fmla="*/ 647 h 6361"/>
                    <a:gd name="connsiteX2" fmla="*/ 5576 w 6284"/>
                    <a:gd name="connsiteY2" fmla="*/ 5117 h 6361"/>
                    <a:gd name="connsiteX3" fmla="*/ 1164 w 6284"/>
                    <a:gd name="connsiteY3" fmla="*/ 5714 h 6361"/>
                    <a:gd name="connsiteX4" fmla="*/ 708 w 6284"/>
                    <a:gd name="connsiteY4" fmla="*/ 1245 h 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4" h="6361">
                      <a:moveTo>
                        <a:pt x="708" y="1245"/>
                      </a:moveTo>
                      <a:cubicBezTo>
                        <a:pt x="1790" y="-150"/>
                        <a:pt x="3782" y="-406"/>
                        <a:pt x="5120" y="647"/>
                      </a:cubicBezTo>
                      <a:cubicBezTo>
                        <a:pt x="6459" y="1729"/>
                        <a:pt x="6686" y="3722"/>
                        <a:pt x="5576" y="5117"/>
                      </a:cubicBezTo>
                      <a:cubicBezTo>
                        <a:pt x="4494" y="6511"/>
                        <a:pt x="2502" y="6768"/>
                        <a:pt x="1164" y="5714"/>
                      </a:cubicBezTo>
                      <a:cubicBezTo>
                        <a:pt x="-174" y="4632"/>
                        <a:pt x="-402" y="2640"/>
                        <a:pt x="708" y="1245"/>
                      </a:cubicBezTo>
                      <a:close/>
                    </a:path>
                  </a:pathLst>
                </a:custGeom>
                <a:grpFill/>
                <a:ln w="2845"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46580C32-C731-4079-F437-696F501B7B5B}"/>
                    </a:ext>
                  </a:extLst>
                </p:cNvPr>
                <p:cNvSpPr/>
                <p:nvPr/>
              </p:nvSpPr>
              <p:spPr>
                <a:xfrm>
                  <a:off x="9526800" y="2220192"/>
                  <a:ext cx="5262" cy="5243"/>
                </a:xfrm>
                <a:custGeom>
                  <a:avLst/>
                  <a:gdLst>
                    <a:gd name="connsiteX0" fmla="*/ 658 w 5262"/>
                    <a:gd name="connsiteY0" fmla="*/ 956 h 5243"/>
                    <a:gd name="connsiteX1" fmla="*/ 4359 w 5262"/>
                    <a:gd name="connsiteY1" fmla="*/ 586 h 5243"/>
                    <a:gd name="connsiteX2" fmla="*/ 4614 w 5262"/>
                    <a:gd name="connsiteY2" fmla="*/ 4287 h 5243"/>
                    <a:gd name="connsiteX3" fmla="*/ 914 w 5262"/>
                    <a:gd name="connsiteY3" fmla="*/ 4657 h 5243"/>
                    <a:gd name="connsiteX4" fmla="*/ 658 w 5262"/>
                    <a:gd name="connsiteY4" fmla="*/ 956 h 5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2" h="5243">
                      <a:moveTo>
                        <a:pt x="658" y="956"/>
                      </a:moveTo>
                      <a:cubicBezTo>
                        <a:pt x="1626" y="-154"/>
                        <a:pt x="3276" y="-325"/>
                        <a:pt x="4359" y="586"/>
                      </a:cubicBezTo>
                      <a:cubicBezTo>
                        <a:pt x="5440" y="1497"/>
                        <a:pt x="5582" y="3149"/>
                        <a:pt x="4614" y="4287"/>
                      </a:cubicBezTo>
                      <a:cubicBezTo>
                        <a:pt x="3675" y="5398"/>
                        <a:pt x="1995" y="5568"/>
                        <a:pt x="914" y="4657"/>
                      </a:cubicBezTo>
                      <a:cubicBezTo>
                        <a:pt x="-197" y="3746"/>
                        <a:pt x="-311" y="2095"/>
                        <a:pt x="658" y="956"/>
                      </a:cubicBezTo>
                      <a:close/>
                    </a:path>
                  </a:pathLst>
                </a:custGeom>
                <a:grpFill/>
                <a:ln w="2845"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5F185753-7502-DF01-77C8-68A6089D79A3}"/>
                    </a:ext>
                  </a:extLst>
                </p:cNvPr>
                <p:cNvSpPr/>
                <p:nvPr/>
              </p:nvSpPr>
              <p:spPr>
                <a:xfrm>
                  <a:off x="9463520" y="2164198"/>
                  <a:ext cx="4169" cy="4185"/>
                </a:xfrm>
                <a:custGeom>
                  <a:avLst/>
                  <a:gdLst>
                    <a:gd name="connsiteX0" fmla="*/ 567 w 4169"/>
                    <a:gd name="connsiteY0" fmla="*/ 698 h 4185"/>
                    <a:gd name="connsiteX1" fmla="*/ 3528 w 4169"/>
                    <a:gd name="connsiteY1" fmla="*/ 527 h 4185"/>
                    <a:gd name="connsiteX2" fmla="*/ 3613 w 4169"/>
                    <a:gd name="connsiteY2" fmla="*/ 3488 h 4185"/>
                    <a:gd name="connsiteX3" fmla="*/ 652 w 4169"/>
                    <a:gd name="connsiteY3" fmla="*/ 3658 h 4185"/>
                    <a:gd name="connsiteX4" fmla="*/ 567 w 4169"/>
                    <a:gd name="connsiteY4" fmla="*/ 698 h 4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9" h="4185">
                      <a:moveTo>
                        <a:pt x="567" y="698"/>
                      </a:moveTo>
                      <a:cubicBezTo>
                        <a:pt x="1364" y="-156"/>
                        <a:pt x="2674" y="-242"/>
                        <a:pt x="3528" y="527"/>
                      </a:cubicBezTo>
                      <a:cubicBezTo>
                        <a:pt x="4354" y="1295"/>
                        <a:pt x="4382" y="2634"/>
                        <a:pt x="3613" y="3488"/>
                      </a:cubicBezTo>
                      <a:cubicBezTo>
                        <a:pt x="2816" y="4342"/>
                        <a:pt x="1507" y="4427"/>
                        <a:pt x="652" y="3658"/>
                      </a:cubicBezTo>
                      <a:cubicBezTo>
                        <a:pt x="-173" y="2890"/>
                        <a:pt x="-230" y="1552"/>
                        <a:pt x="567" y="698"/>
                      </a:cubicBezTo>
                      <a:close/>
                    </a:path>
                  </a:pathLst>
                </a:custGeom>
                <a:grpFill/>
                <a:ln w="2845"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A5884EDC-0CFA-175B-E592-F8E4ED21CB13}"/>
                    </a:ext>
                  </a:extLst>
                </p:cNvPr>
                <p:cNvSpPr/>
                <p:nvPr/>
              </p:nvSpPr>
              <p:spPr>
                <a:xfrm>
                  <a:off x="9402432" y="2105859"/>
                  <a:ext cx="3117" cy="3089"/>
                </a:xfrm>
                <a:custGeom>
                  <a:avLst/>
                  <a:gdLst>
                    <a:gd name="connsiteX0" fmla="*/ 448 w 3117"/>
                    <a:gd name="connsiteY0" fmla="*/ 477 h 3089"/>
                    <a:gd name="connsiteX1" fmla="*/ 2669 w 3117"/>
                    <a:gd name="connsiteY1" fmla="*/ 420 h 3089"/>
                    <a:gd name="connsiteX2" fmla="*/ 2669 w 3117"/>
                    <a:gd name="connsiteY2" fmla="*/ 2612 h 3089"/>
                    <a:gd name="connsiteX3" fmla="*/ 448 w 3117"/>
                    <a:gd name="connsiteY3" fmla="*/ 2669 h 3089"/>
                    <a:gd name="connsiteX4" fmla="*/ 448 w 3117"/>
                    <a:gd name="connsiteY4" fmla="*/ 477 h 3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7" h="3089">
                      <a:moveTo>
                        <a:pt x="448" y="477"/>
                      </a:moveTo>
                      <a:cubicBezTo>
                        <a:pt x="1075" y="-149"/>
                        <a:pt x="2071" y="-149"/>
                        <a:pt x="2669" y="420"/>
                      </a:cubicBezTo>
                      <a:cubicBezTo>
                        <a:pt x="3267" y="1018"/>
                        <a:pt x="3267" y="1986"/>
                        <a:pt x="2669" y="2612"/>
                      </a:cubicBezTo>
                      <a:cubicBezTo>
                        <a:pt x="2071" y="3239"/>
                        <a:pt x="1046" y="3239"/>
                        <a:pt x="448" y="2669"/>
                      </a:cubicBezTo>
                      <a:cubicBezTo>
                        <a:pt x="-149" y="2071"/>
                        <a:pt x="-149" y="1103"/>
                        <a:pt x="448" y="477"/>
                      </a:cubicBezTo>
                      <a:close/>
                    </a:path>
                  </a:pathLst>
                </a:custGeom>
                <a:grpFill/>
                <a:ln w="2845" cap="flat">
                  <a:noFill/>
                  <a:prstDash val="solid"/>
                  <a:miter/>
                </a:ln>
              </p:spPr>
              <p:txBody>
                <a:bodyPr rtlCol="0" anchor="ctr"/>
                <a:lstStyle/>
                <a:p>
                  <a:endParaRPr lang="en-US"/>
                </a:p>
              </p:txBody>
            </p:sp>
          </p:grpSp>
          <p:grpSp>
            <p:nvGrpSpPr>
              <p:cNvPr id="15" name="Graphic 9">
                <a:extLst>
                  <a:ext uri="{FF2B5EF4-FFF2-40B4-BE49-F238E27FC236}">
                    <a16:creationId xmlns:a16="http://schemas.microsoft.com/office/drawing/2014/main" id="{80C36DF2-C0CB-F1FA-0B9C-773CE5E6B47F}"/>
                  </a:ext>
                </a:extLst>
              </p:cNvPr>
              <p:cNvGrpSpPr/>
              <p:nvPr/>
            </p:nvGrpSpPr>
            <p:grpSpPr>
              <a:xfrm>
                <a:off x="9343623" y="2164454"/>
                <a:ext cx="2858903" cy="645019"/>
                <a:chOff x="9343623" y="2164454"/>
                <a:chExt cx="2858903" cy="645019"/>
              </a:xfrm>
              <a:grpFill/>
            </p:grpSpPr>
            <p:sp>
              <p:nvSpPr>
                <p:cNvPr id="321" name="Freeform: Shape 320">
                  <a:extLst>
                    <a:ext uri="{FF2B5EF4-FFF2-40B4-BE49-F238E27FC236}">
                      <a16:creationId xmlns:a16="http://schemas.microsoft.com/office/drawing/2014/main" id="{5EA0ADBA-CA32-93B3-3A98-43CF3D0D961A}"/>
                    </a:ext>
                  </a:extLst>
                </p:cNvPr>
                <p:cNvSpPr/>
                <p:nvPr/>
              </p:nvSpPr>
              <p:spPr>
                <a:xfrm>
                  <a:off x="12160520" y="2332750"/>
                  <a:ext cx="42007" cy="42161"/>
                </a:xfrm>
                <a:custGeom>
                  <a:avLst/>
                  <a:gdLst>
                    <a:gd name="connsiteX0" fmla="*/ 4406 w 42007"/>
                    <a:gd name="connsiteY0" fmla="*/ 33530 h 42161"/>
                    <a:gd name="connsiteX1" fmla="*/ 7965 w 42007"/>
                    <a:gd name="connsiteY1" fmla="*/ 4094 h 42161"/>
                    <a:gd name="connsiteX2" fmla="*/ 37373 w 42007"/>
                    <a:gd name="connsiteY2" fmla="*/ 8364 h 42161"/>
                    <a:gd name="connsiteX3" fmla="*/ 33957 w 42007"/>
                    <a:gd name="connsiteY3" fmla="*/ 38000 h 42161"/>
                    <a:gd name="connsiteX4" fmla="*/ 4406 w 42007"/>
                    <a:gd name="connsiteY4" fmla="*/ 33530 h 4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07" h="42161">
                      <a:moveTo>
                        <a:pt x="4406" y="33530"/>
                      </a:moveTo>
                      <a:cubicBezTo>
                        <a:pt x="-2654" y="24079"/>
                        <a:pt x="-1059" y="10898"/>
                        <a:pt x="7965" y="4094"/>
                      </a:cubicBezTo>
                      <a:cubicBezTo>
                        <a:pt x="17075" y="-2653"/>
                        <a:pt x="30056" y="-945"/>
                        <a:pt x="37373" y="8364"/>
                      </a:cubicBezTo>
                      <a:cubicBezTo>
                        <a:pt x="44632" y="17616"/>
                        <a:pt x="43265" y="31110"/>
                        <a:pt x="33957" y="38000"/>
                      </a:cubicBezTo>
                      <a:cubicBezTo>
                        <a:pt x="24705" y="44974"/>
                        <a:pt x="11467" y="42982"/>
                        <a:pt x="4406" y="33530"/>
                      </a:cubicBezTo>
                      <a:close/>
                    </a:path>
                  </a:pathLst>
                </a:custGeom>
                <a:grpFill/>
                <a:ln w="2845"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5E905C30-5873-FAAA-D800-4F1E0F02D1B2}"/>
                    </a:ext>
                  </a:extLst>
                </p:cNvPr>
                <p:cNvSpPr/>
                <p:nvPr/>
              </p:nvSpPr>
              <p:spPr>
                <a:xfrm>
                  <a:off x="12089706" y="2385643"/>
                  <a:ext cx="40736" cy="41317"/>
                </a:xfrm>
                <a:custGeom>
                  <a:avLst/>
                  <a:gdLst>
                    <a:gd name="connsiteX0" fmla="*/ 3764 w 40736"/>
                    <a:gd name="connsiteY0" fmla="*/ 32136 h 41317"/>
                    <a:gd name="connsiteX1" fmla="*/ 291 w 40736"/>
                    <a:gd name="connsiteY1" fmla="*/ 16735 h 41317"/>
                    <a:gd name="connsiteX2" fmla="*/ 2996 w 40736"/>
                    <a:gd name="connsiteY2" fmla="*/ 9476 h 41317"/>
                    <a:gd name="connsiteX3" fmla="*/ 8377 w 40736"/>
                    <a:gd name="connsiteY3" fmla="*/ 3611 h 41317"/>
                    <a:gd name="connsiteX4" fmla="*/ 36759 w 40736"/>
                    <a:gd name="connsiteY4" fmla="*/ 8878 h 41317"/>
                    <a:gd name="connsiteX5" fmla="*/ 32290 w 40736"/>
                    <a:gd name="connsiteY5" fmla="*/ 37659 h 41317"/>
                    <a:gd name="connsiteX6" fmla="*/ 24888 w 40736"/>
                    <a:gd name="connsiteY6" fmla="*/ 40933 h 41317"/>
                    <a:gd name="connsiteX7" fmla="*/ 17003 w 40736"/>
                    <a:gd name="connsiteY7" fmla="*/ 40933 h 41317"/>
                    <a:gd name="connsiteX8" fmla="*/ 3736 w 40736"/>
                    <a:gd name="connsiteY8" fmla="*/ 32165 h 4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36" h="41317">
                      <a:moveTo>
                        <a:pt x="3764" y="32136"/>
                      </a:moveTo>
                      <a:cubicBezTo>
                        <a:pt x="519" y="27411"/>
                        <a:pt x="-591" y="21859"/>
                        <a:pt x="291" y="16735"/>
                      </a:cubicBezTo>
                      <a:cubicBezTo>
                        <a:pt x="719" y="14173"/>
                        <a:pt x="1658" y="11725"/>
                        <a:pt x="2996" y="9476"/>
                      </a:cubicBezTo>
                      <a:cubicBezTo>
                        <a:pt x="4334" y="7227"/>
                        <a:pt x="6156" y="5206"/>
                        <a:pt x="8377" y="3611"/>
                      </a:cubicBezTo>
                      <a:cubicBezTo>
                        <a:pt x="17344" y="-2794"/>
                        <a:pt x="30041" y="-460"/>
                        <a:pt x="36759" y="8878"/>
                      </a:cubicBezTo>
                      <a:cubicBezTo>
                        <a:pt x="43478" y="18216"/>
                        <a:pt x="41485" y="31083"/>
                        <a:pt x="32290" y="37659"/>
                      </a:cubicBezTo>
                      <a:cubicBezTo>
                        <a:pt x="30013" y="39310"/>
                        <a:pt x="27479" y="40392"/>
                        <a:pt x="24888" y="40933"/>
                      </a:cubicBezTo>
                      <a:cubicBezTo>
                        <a:pt x="22297" y="41474"/>
                        <a:pt x="19593" y="41417"/>
                        <a:pt x="17003" y="40933"/>
                      </a:cubicBezTo>
                      <a:cubicBezTo>
                        <a:pt x="11821" y="39908"/>
                        <a:pt x="6982" y="36891"/>
                        <a:pt x="3736" y="32165"/>
                      </a:cubicBezTo>
                      <a:close/>
                    </a:path>
                  </a:pathLst>
                </a:custGeom>
                <a:grpFill/>
                <a:ln w="2845"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E4D078AF-E4BD-5A4C-AD06-2F0D2352F78D}"/>
                    </a:ext>
                  </a:extLst>
                </p:cNvPr>
                <p:cNvSpPr/>
                <p:nvPr/>
              </p:nvSpPr>
              <p:spPr>
                <a:xfrm>
                  <a:off x="12016679" y="2435644"/>
                  <a:ext cx="39650" cy="40136"/>
                </a:xfrm>
                <a:custGeom>
                  <a:avLst/>
                  <a:gdLst>
                    <a:gd name="connsiteX0" fmla="*/ 3230 w 39650"/>
                    <a:gd name="connsiteY0" fmla="*/ 30645 h 40136"/>
                    <a:gd name="connsiteX1" fmla="*/ 8810 w 39650"/>
                    <a:gd name="connsiteY1" fmla="*/ 3002 h 40136"/>
                    <a:gd name="connsiteX2" fmla="*/ 36281 w 39650"/>
                    <a:gd name="connsiteY2" fmla="*/ 9407 h 40136"/>
                    <a:gd name="connsiteX3" fmla="*/ 30702 w 39650"/>
                    <a:gd name="connsiteY3" fmla="*/ 37050 h 40136"/>
                    <a:gd name="connsiteX4" fmla="*/ 3230 w 39650"/>
                    <a:gd name="connsiteY4" fmla="*/ 30645 h 40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0" h="40136">
                      <a:moveTo>
                        <a:pt x="3230" y="30645"/>
                      </a:moveTo>
                      <a:cubicBezTo>
                        <a:pt x="-2720" y="21193"/>
                        <a:pt x="-214" y="8810"/>
                        <a:pt x="8810" y="3002"/>
                      </a:cubicBezTo>
                      <a:cubicBezTo>
                        <a:pt x="17834" y="-2805"/>
                        <a:pt x="30133" y="70"/>
                        <a:pt x="36281" y="9407"/>
                      </a:cubicBezTo>
                      <a:cubicBezTo>
                        <a:pt x="42431" y="18745"/>
                        <a:pt x="39925" y="31129"/>
                        <a:pt x="30702" y="37050"/>
                      </a:cubicBezTo>
                      <a:cubicBezTo>
                        <a:pt x="21478" y="42971"/>
                        <a:pt x="9180" y="40125"/>
                        <a:pt x="3230" y="30645"/>
                      </a:cubicBezTo>
                      <a:close/>
                    </a:path>
                  </a:pathLst>
                </a:custGeom>
                <a:grpFill/>
                <a:ln w="2845"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02688BF1-EBA5-4ECB-A0FA-62D299ABB1D2}"/>
                    </a:ext>
                  </a:extLst>
                </p:cNvPr>
                <p:cNvSpPr/>
                <p:nvPr/>
              </p:nvSpPr>
              <p:spPr>
                <a:xfrm>
                  <a:off x="11941698" y="2482677"/>
                  <a:ext cx="38511" cy="38965"/>
                </a:xfrm>
                <a:custGeom>
                  <a:avLst/>
                  <a:gdLst>
                    <a:gd name="connsiteX0" fmla="*/ 2685 w 38511"/>
                    <a:gd name="connsiteY0" fmla="*/ 28962 h 38965"/>
                    <a:gd name="connsiteX1" fmla="*/ 9290 w 38511"/>
                    <a:gd name="connsiteY1" fmla="*/ 2486 h 38965"/>
                    <a:gd name="connsiteX2" fmla="*/ 16464 w 38511"/>
                    <a:gd name="connsiteY2" fmla="*/ 152 h 38965"/>
                    <a:gd name="connsiteX3" fmla="*/ 23751 w 38511"/>
                    <a:gd name="connsiteY3" fmla="*/ 664 h 38965"/>
                    <a:gd name="connsiteX4" fmla="*/ 35652 w 38511"/>
                    <a:gd name="connsiteY4" fmla="*/ 9717 h 38965"/>
                    <a:gd name="connsiteX5" fmla="*/ 37986 w 38511"/>
                    <a:gd name="connsiteY5" fmla="*/ 24578 h 38965"/>
                    <a:gd name="connsiteX6" fmla="*/ 34911 w 38511"/>
                    <a:gd name="connsiteY6" fmla="*/ 31382 h 38965"/>
                    <a:gd name="connsiteX7" fmla="*/ 29189 w 38511"/>
                    <a:gd name="connsiteY7" fmla="*/ 36449 h 38965"/>
                    <a:gd name="connsiteX8" fmla="*/ 2685 w 38511"/>
                    <a:gd name="connsiteY8" fmla="*/ 28990 h 3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511" h="38965">
                      <a:moveTo>
                        <a:pt x="2685" y="28962"/>
                      </a:moveTo>
                      <a:cubicBezTo>
                        <a:pt x="-2696" y="19539"/>
                        <a:pt x="265" y="7668"/>
                        <a:pt x="9290" y="2486"/>
                      </a:cubicBezTo>
                      <a:cubicBezTo>
                        <a:pt x="11567" y="1177"/>
                        <a:pt x="13987" y="408"/>
                        <a:pt x="16464" y="152"/>
                      </a:cubicBezTo>
                      <a:cubicBezTo>
                        <a:pt x="18912" y="-161"/>
                        <a:pt x="21389" y="10"/>
                        <a:pt x="23751" y="664"/>
                      </a:cubicBezTo>
                      <a:cubicBezTo>
                        <a:pt x="28506" y="1945"/>
                        <a:pt x="32862" y="5048"/>
                        <a:pt x="35652" y="9717"/>
                      </a:cubicBezTo>
                      <a:cubicBezTo>
                        <a:pt x="38441" y="14386"/>
                        <a:pt x="39125" y="19710"/>
                        <a:pt x="37986" y="24578"/>
                      </a:cubicBezTo>
                      <a:cubicBezTo>
                        <a:pt x="37416" y="26997"/>
                        <a:pt x="36363" y="29332"/>
                        <a:pt x="34911" y="31382"/>
                      </a:cubicBezTo>
                      <a:cubicBezTo>
                        <a:pt x="33431" y="33374"/>
                        <a:pt x="31495" y="35111"/>
                        <a:pt x="29189" y="36449"/>
                      </a:cubicBezTo>
                      <a:cubicBezTo>
                        <a:pt x="19937" y="41744"/>
                        <a:pt x="8065" y="38413"/>
                        <a:pt x="2685" y="28990"/>
                      </a:cubicBezTo>
                      <a:close/>
                    </a:path>
                  </a:pathLst>
                </a:custGeom>
                <a:grpFill/>
                <a:ln w="2845"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AAF715DD-CD25-4DCA-0F4C-9561DA0E45BA}"/>
                    </a:ext>
                  </a:extLst>
                </p:cNvPr>
                <p:cNvSpPr/>
                <p:nvPr/>
              </p:nvSpPr>
              <p:spPr>
                <a:xfrm>
                  <a:off x="11864902" y="2526315"/>
                  <a:ext cx="37292" cy="38086"/>
                </a:xfrm>
                <a:custGeom>
                  <a:avLst/>
                  <a:gdLst>
                    <a:gd name="connsiteX0" fmla="*/ 2217 w 37292"/>
                    <a:gd name="connsiteY0" fmla="*/ 27685 h 38086"/>
                    <a:gd name="connsiteX1" fmla="*/ 9648 w 37292"/>
                    <a:gd name="connsiteY1" fmla="*/ 2149 h 38086"/>
                    <a:gd name="connsiteX2" fmla="*/ 34928 w 37292"/>
                    <a:gd name="connsiteY2" fmla="*/ 10177 h 38086"/>
                    <a:gd name="connsiteX3" fmla="*/ 27583 w 37292"/>
                    <a:gd name="connsiteY3" fmla="*/ 35884 h 38086"/>
                    <a:gd name="connsiteX4" fmla="*/ 2189 w 37292"/>
                    <a:gd name="connsiteY4" fmla="*/ 27657 h 3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2" h="38086">
                      <a:moveTo>
                        <a:pt x="2217" y="27685"/>
                      </a:moveTo>
                      <a:cubicBezTo>
                        <a:pt x="-2651" y="18319"/>
                        <a:pt x="794" y="7074"/>
                        <a:pt x="9648" y="2149"/>
                      </a:cubicBezTo>
                      <a:cubicBezTo>
                        <a:pt x="18559" y="-2691"/>
                        <a:pt x="29889" y="925"/>
                        <a:pt x="34928" y="10177"/>
                      </a:cubicBezTo>
                      <a:cubicBezTo>
                        <a:pt x="39966" y="19458"/>
                        <a:pt x="36693" y="30959"/>
                        <a:pt x="27583" y="35884"/>
                      </a:cubicBezTo>
                      <a:cubicBezTo>
                        <a:pt x="18530" y="40894"/>
                        <a:pt x="7057" y="37023"/>
                        <a:pt x="2189" y="27657"/>
                      </a:cubicBezTo>
                      <a:close/>
                    </a:path>
                  </a:pathLst>
                </a:custGeom>
                <a:grpFill/>
                <a:ln w="2845"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20B96550-81D8-0490-1677-154EC2C5A051}"/>
                    </a:ext>
                  </a:extLst>
                </p:cNvPr>
                <p:cNvSpPr/>
                <p:nvPr/>
              </p:nvSpPr>
              <p:spPr>
                <a:xfrm>
                  <a:off x="11786334" y="2566851"/>
                  <a:ext cx="36234" cy="36892"/>
                </a:xfrm>
                <a:custGeom>
                  <a:avLst/>
                  <a:gdLst>
                    <a:gd name="connsiteX0" fmla="*/ 1815 w 36234"/>
                    <a:gd name="connsiteY0" fmla="*/ 26207 h 36892"/>
                    <a:gd name="connsiteX1" fmla="*/ 10042 w 36234"/>
                    <a:gd name="connsiteY1" fmla="*/ 1696 h 36892"/>
                    <a:gd name="connsiteX2" fmla="*/ 34297 w 36234"/>
                    <a:gd name="connsiteY2" fmla="*/ 10635 h 36892"/>
                    <a:gd name="connsiteX3" fmla="*/ 26070 w 36234"/>
                    <a:gd name="connsiteY3" fmla="*/ 35146 h 36892"/>
                    <a:gd name="connsiteX4" fmla="*/ 1815 w 36234"/>
                    <a:gd name="connsiteY4" fmla="*/ 26207 h 36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4" h="36892">
                      <a:moveTo>
                        <a:pt x="1815" y="26207"/>
                      </a:moveTo>
                      <a:cubicBezTo>
                        <a:pt x="-2512" y="16926"/>
                        <a:pt x="1160" y="5966"/>
                        <a:pt x="10042" y="1696"/>
                      </a:cubicBezTo>
                      <a:cubicBezTo>
                        <a:pt x="18924" y="-2546"/>
                        <a:pt x="29771" y="1440"/>
                        <a:pt x="34297" y="10635"/>
                      </a:cubicBezTo>
                      <a:cubicBezTo>
                        <a:pt x="38823" y="19830"/>
                        <a:pt x="35152" y="30790"/>
                        <a:pt x="26070" y="35146"/>
                      </a:cubicBezTo>
                      <a:cubicBezTo>
                        <a:pt x="17017" y="39473"/>
                        <a:pt x="6142" y="35488"/>
                        <a:pt x="1815" y="26207"/>
                      </a:cubicBezTo>
                      <a:close/>
                    </a:path>
                  </a:pathLst>
                </a:custGeom>
                <a:grpFill/>
                <a:ln w="2845"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80C75F04-53CB-4157-DF16-3751D74A3EE4}"/>
                    </a:ext>
                  </a:extLst>
                </p:cNvPr>
                <p:cNvSpPr/>
                <p:nvPr/>
              </p:nvSpPr>
              <p:spPr>
                <a:xfrm>
                  <a:off x="11706187" y="2604183"/>
                  <a:ext cx="35129" cy="35717"/>
                </a:xfrm>
                <a:custGeom>
                  <a:avLst/>
                  <a:gdLst>
                    <a:gd name="connsiteX0" fmla="*/ 1454 w 35129"/>
                    <a:gd name="connsiteY0" fmla="*/ 24603 h 35717"/>
                    <a:gd name="connsiteX1" fmla="*/ 10450 w 35129"/>
                    <a:gd name="connsiteY1" fmla="*/ 1316 h 35717"/>
                    <a:gd name="connsiteX2" fmla="*/ 33566 w 35129"/>
                    <a:gd name="connsiteY2" fmla="*/ 10881 h 35717"/>
                    <a:gd name="connsiteX3" fmla="*/ 24655 w 35129"/>
                    <a:gd name="connsiteY3" fmla="*/ 34368 h 35717"/>
                    <a:gd name="connsiteX4" fmla="*/ 1454 w 35129"/>
                    <a:gd name="connsiteY4" fmla="*/ 24603 h 35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9" h="35717">
                      <a:moveTo>
                        <a:pt x="1454" y="24603"/>
                      </a:moveTo>
                      <a:cubicBezTo>
                        <a:pt x="-2390" y="15436"/>
                        <a:pt x="1653" y="5017"/>
                        <a:pt x="10450" y="1316"/>
                      </a:cubicBezTo>
                      <a:cubicBezTo>
                        <a:pt x="19275" y="-2299"/>
                        <a:pt x="29523" y="1743"/>
                        <a:pt x="33566" y="10881"/>
                      </a:cubicBezTo>
                      <a:cubicBezTo>
                        <a:pt x="37551" y="19934"/>
                        <a:pt x="33679" y="30667"/>
                        <a:pt x="24655" y="34368"/>
                      </a:cubicBezTo>
                      <a:cubicBezTo>
                        <a:pt x="15688" y="38125"/>
                        <a:pt x="5297" y="33770"/>
                        <a:pt x="1454" y="24603"/>
                      </a:cubicBezTo>
                      <a:close/>
                    </a:path>
                  </a:pathLst>
                </a:custGeom>
                <a:grpFill/>
                <a:ln w="2845"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4E375E86-4CD4-E6B7-1465-BBA1F364BF38}"/>
                    </a:ext>
                  </a:extLst>
                </p:cNvPr>
                <p:cNvSpPr/>
                <p:nvPr/>
              </p:nvSpPr>
              <p:spPr>
                <a:xfrm>
                  <a:off x="11624606" y="2637953"/>
                  <a:ext cx="33926" cy="34793"/>
                </a:xfrm>
                <a:custGeom>
                  <a:avLst/>
                  <a:gdLst>
                    <a:gd name="connsiteX0" fmla="*/ 1132 w 33926"/>
                    <a:gd name="connsiteY0" fmla="*/ 23343 h 34793"/>
                    <a:gd name="connsiteX1" fmla="*/ 10754 w 33926"/>
                    <a:gd name="connsiteY1" fmla="*/ 1109 h 34793"/>
                    <a:gd name="connsiteX2" fmla="*/ 32703 w 33926"/>
                    <a:gd name="connsiteY2" fmla="*/ 11216 h 34793"/>
                    <a:gd name="connsiteX3" fmla="*/ 23167 w 33926"/>
                    <a:gd name="connsiteY3" fmla="*/ 33649 h 34793"/>
                    <a:gd name="connsiteX4" fmla="*/ 1132 w 33926"/>
                    <a:gd name="connsiteY4" fmla="*/ 23343 h 34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26" h="34793">
                      <a:moveTo>
                        <a:pt x="1132" y="23343"/>
                      </a:moveTo>
                      <a:cubicBezTo>
                        <a:pt x="-2228" y="14290"/>
                        <a:pt x="2157" y="4554"/>
                        <a:pt x="10754" y="1109"/>
                      </a:cubicBezTo>
                      <a:cubicBezTo>
                        <a:pt x="19380" y="-2250"/>
                        <a:pt x="29202" y="2277"/>
                        <a:pt x="32703" y="11216"/>
                      </a:cubicBezTo>
                      <a:cubicBezTo>
                        <a:pt x="36205" y="20183"/>
                        <a:pt x="31934" y="30204"/>
                        <a:pt x="23167" y="33649"/>
                      </a:cubicBezTo>
                      <a:cubicBezTo>
                        <a:pt x="14427" y="37150"/>
                        <a:pt x="4463" y="32311"/>
                        <a:pt x="1132" y="23343"/>
                      </a:cubicBezTo>
                      <a:close/>
                    </a:path>
                  </a:pathLst>
                </a:custGeom>
                <a:grpFill/>
                <a:ln w="2845"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445BF9D9-BB27-0BB9-8567-553A6B96F649}"/>
                    </a:ext>
                  </a:extLst>
                </p:cNvPr>
                <p:cNvSpPr/>
                <p:nvPr/>
              </p:nvSpPr>
              <p:spPr>
                <a:xfrm>
                  <a:off x="11541720" y="2668335"/>
                  <a:ext cx="32838" cy="33645"/>
                </a:xfrm>
                <a:custGeom>
                  <a:avLst/>
                  <a:gdLst>
                    <a:gd name="connsiteX0" fmla="*/ 861 w 32838"/>
                    <a:gd name="connsiteY0" fmla="*/ 22028 h 33645"/>
                    <a:gd name="connsiteX1" fmla="*/ 11025 w 32838"/>
                    <a:gd name="connsiteY1" fmla="*/ 819 h 33645"/>
                    <a:gd name="connsiteX2" fmla="*/ 31892 w 32838"/>
                    <a:gd name="connsiteY2" fmla="*/ 11580 h 33645"/>
                    <a:gd name="connsiteX3" fmla="*/ 21729 w 32838"/>
                    <a:gd name="connsiteY3" fmla="*/ 32789 h 33645"/>
                    <a:gd name="connsiteX4" fmla="*/ 861 w 32838"/>
                    <a:gd name="connsiteY4" fmla="*/ 22028 h 33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38" h="33645">
                      <a:moveTo>
                        <a:pt x="861" y="22028"/>
                      </a:moveTo>
                      <a:cubicBezTo>
                        <a:pt x="-2013" y="13174"/>
                        <a:pt x="2541" y="3694"/>
                        <a:pt x="11025" y="819"/>
                      </a:cubicBezTo>
                      <a:cubicBezTo>
                        <a:pt x="19508" y="-2028"/>
                        <a:pt x="28846" y="2783"/>
                        <a:pt x="31892" y="11580"/>
                      </a:cubicBezTo>
                      <a:cubicBezTo>
                        <a:pt x="34939" y="20377"/>
                        <a:pt x="30383" y="29857"/>
                        <a:pt x="21729" y="32789"/>
                      </a:cubicBezTo>
                      <a:cubicBezTo>
                        <a:pt x="13074" y="35721"/>
                        <a:pt x="3737" y="30882"/>
                        <a:pt x="861" y="22028"/>
                      </a:cubicBezTo>
                      <a:close/>
                    </a:path>
                  </a:pathLst>
                </a:custGeom>
                <a:grpFill/>
                <a:ln w="2845"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0EB23198-49EB-CFCB-E610-CD137EB9BD04}"/>
                    </a:ext>
                  </a:extLst>
                </p:cNvPr>
                <p:cNvSpPr/>
                <p:nvPr/>
              </p:nvSpPr>
              <p:spPr>
                <a:xfrm>
                  <a:off x="11457631" y="2695402"/>
                  <a:ext cx="31736" cy="32475"/>
                </a:xfrm>
                <a:custGeom>
                  <a:avLst/>
                  <a:gdLst>
                    <a:gd name="connsiteX0" fmla="*/ 628 w 31736"/>
                    <a:gd name="connsiteY0" fmla="*/ 20525 h 32475"/>
                    <a:gd name="connsiteX1" fmla="*/ 11304 w 31736"/>
                    <a:gd name="connsiteY1" fmla="*/ 568 h 32475"/>
                    <a:gd name="connsiteX2" fmla="*/ 23346 w 31736"/>
                    <a:gd name="connsiteY2" fmla="*/ 2134 h 32475"/>
                    <a:gd name="connsiteX3" fmla="*/ 31032 w 31736"/>
                    <a:gd name="connsiteY3" fmla="*/ 11842 h 32475"/>
                    <a:gd name="connsiteX4" fmla="*/ 29865 w 31736"/>
                    <a:gd name="connsiteY4" fmla="*/ 24226 h 32475"/>
                    <a:gd name="connsiteX5" fmla="*/ 20385 w 31736"/>
                    <a:gd name="connsiteY5" fmla="*/ 31883 h 32475"/>
                    <a:gd name="connsiteX6" fmla="*/ 628 w 31736"/>
                    <a:gd name="connsiteY6" fmla="*/ 20553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36" h="32475">
                      <a:moveTo>
                        <a:pt x="628" y="20525"/>
                      </a:moveTo>
                      <a:cubicBezTo>
                        <a:pt x="-1792" y="11870"/>
                        <a:pt x="2992" y="2931"/>
                        <a:pt x="11304" y="568"/>
                      </a:cubicBezTo>
                      <a:cubicBezTo>
                        <a:pt x="15489" y="-599"/>
                        <a:pt x="19759" y="85"/>
                        <a:pt x="23346" y="2134"/>
                      </a:cubicBezTo>
                      <a:cubicBezTo>
                        <a:pt x="26905" y="4155"/>
                        <a:pt x="29751" y="7515"/>
                        <a:pt x="31032" y="11842"/>
                      </a:cubicBezTo>
                      <a:cubicBezTo>
                        <a:pt x="32313" y="16140"/>
                        <a:pt x="31801" y="20610"/>
                        <a:pt x="29865" y="24226"/>
                      </a:cubicBezTo>
                      <a:cubicBezTo>
                        <a:pt x="27930" y="27841"/>
                        <a:pt x="24598" y="30659"/>
                        <a:pt x="20385" y="31883"/>
                      </a:cubicBezTo>
                      <a:cubicBezTo>
                        <a:pt x="11902" y="34275"/>
                        <a:pt x="3049" y="29207"/>
                        <a:pt x="628" y="20553"/>
                      </a:cubicBezTo>
                      <a:close/>
                    </a:path>
                  </a:pathLst>
                </a:custGeom>
                <a:grpFill/>
                <a:ln w="2845"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FB3BFF1B-BD5E-2D4E-94C3-006DE7BBCDDD}"/>
                    </a:ext>
                  </a:extLst>
                </p:cNvPr>
                <p:cNvSpPr/>
                <p:nvPr/>
              </p:nvSpPr>
              <p:spPr>
                <a:xfrm>
                  <a:off x="11372585" y="2718909"/>
                  <a:ext cx="30573" cy="31478"/>
                </a:xfrm>
                <a:custGeom>
                  <a:avLst/>
                  <a:gdLst>
                    <a:gd name="connsiteX0" fmla="*/ 440 w 30573"/>
                    <a:gd name="connsiteY0" fmla="*/ 19251 h 31478"/>
                    <a:gd name="connsiteX1" fmla="*/ 2205 w 30573"/>
                    <a:gd name="connsiteY1" fmla="*/ 7437 h 31478"/>
                    <a:gd name="connsiteX2" fmla="*/ 11543 w 30573"/>
                    <a:gd name="connsiteY2" fmla="*/ 462 h 31478"/>
                    <a:gd name="connsiteX3" fmla="*/ 30076 w 30573"/>
                    <a:gd name="connsiteY3" fmla="*/ 11935 h 31478"/>
                    <a:gd name="connsiteX4" fmla="*/ 19030 w 30573"/>
                    <a:gd name="connsiteY4" fmla="*/ 31009 h 31478"/>
                    <a:gd name="connsiteX5" fmla="*/ 7386 w 30573"/>
                    <a:gd name="connsiteY5" fmla="*/ 29073 h 31478"/>
                    <a:gd name="connsiteX6" fmla="*/ 440 w 30573"/>
                    <a:gd name="connsiteY6" fmla="*/ 19280 h 3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73" h="31478">
                      <a:moveTo>
                        <a:pt x="440" y="19251"/>
                      </a:moveTo>
                      <a:cubicBezTo>
                        <a:pt x="-556" y="15038"/>
                        <a:pt x="184" y="10825"/>
                        <a:pt x="2205" y="7437"/>
                      </a:cubicBezTo>
                      <a:cubicBezTo>
                        <a:pt x="4226" y="4021"/>
                        <a:pt x="7500" y="1544"/>
                        <a:pt x="11543" y="462"/>
                      </a:cubicBezTo>
                      <a:cubicBezTo>
                        <a:pt x="19628" y="-1616"/>
                        <a:pt x="27940" y="3508"/>
                        <a:pt x="30076" y="11935"/>
                      </a:cubicBezTo>
                      <a:cubicBezTo>
                        <a:pt x="32211" y="20361"/>
                        <a:pt x="27286" y="28902"/>
                        <a:pt x="19030" y="31009"/>
                      </a:cubicBezTo>
                      <a:cubicBezTo>
                        <a:pt x="14930" y="32119"/>
                        <a:pt x="10746" y="31180"/>
                        <a:pt x="7386" y="29073"/>
                      </a:cubicBezTo>
                      <a:cubicBezTo>
                        <a:pt x="4027" y="26938"/>
                        <a:pt x="1436" y="23493"/>
                        <a:pt x="440" y="19280"/>
                      </a:cubicBezTo>
                      <a:close/>
                    </a:path>
                  </a:pathLst>
                </a:custGeom>
                <a:grpFill/>
                <a:ln w="2845"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927B1875-BAD0-F4C9-68D3-AED04D810A61}"/>
                    </a:ext>
                  </a:extLst>
                </p:cNvPr>
                <p:cNvSpPr/>
                <p:nvPr/>
              </p:nvSpPr>
              <p:spPr>
                <a:xfrm>
                  <a:off x="11286645" y="2738752"/>
                  <a:ext cx="29468" cy="30340"/>
                </a:xfrm>
                <a:custGeom>
                  <a:avLst/>
                  <a:gdLst>
                    <a:gd name="connsiteX0" fmla="*/ 292 w 29468"/>
                    <a:gd name="connsiteY0" fmla="*/ 18141 h 30340"/>
                    <a:gd name="connsiteX1" fmla="*/ 11708 w 29468"/>
                    <a:gd name="connsiteY1" fmla="*/ 291 h 30340"/>
                    <a:gd name="connsiteX2" fmla="*/ 29130 w 29468"/>
                    <a:gd name="connsiteY2" fmla="*/ 12191 h 30340"/>
                    <a:gd name="connsiteX3" fmla="*/ 17714 w 29468"/>
                    <a:gd name="connsiteY3" fmla="*/ 30041 h 30340"/>
                    <a:gd name="connsiteX4" fmla="*/ 292 w 29468"/>
                    <a:gd name="connsiteY4" fmla="*/ 18141 h 3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30340">
                      <a:moveTo>
                        <a:pt x="292" y="18141"/>
                      </a:moveTo>
                      <a:cubicBezTo>
                        <a:pt x="-1303" y="9913"/>
                        <a:pt x="3793" y="1942"/>
                        <a:pt x="11708" y="291"/>
                      </a:cubicBezTo>
                      <a:cubicBezTo>
                        <a:pt x="19593" y="-1332"/>
                        <a:pt x="27422" y="3992"/>
                        <a:pt x="29130" y="12191"/>
                      </a:cubicBezTo>
                      <a:cubicBezTo>
                        <a:pt x="30867" y="20390"/>
                        <a:pt x="25742" y="28361"/>
                        <a:pt x="17714" y="30041"/>
                      </a:cubicBezTo>
                      <a:cubicBezTo>
                        <a:pt x="9686" y="31692"/>
                        <a:pt x="1886" y="26368"/>
                        <a:pt x="292" y="18141"/>
                      </a:cubicBezTo>
                      <a:close/>
                    </a:path>
                  </a:pathLst>
                </a:custGeom>
                <a:grpFill/>
                <a:ln w="2845"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97E2E6A4-2CE4-213D-28D0-5122D2119DFB}"/>
                    </a:ext>
                  </a:extLst>
                </p:cNvPr>
                <p:cNvSpPr/>
                <p:nvPr/>
              </p:nvSpPr>
              <p:spPr>
                <a:xfrm>
                  <a:off x="11199932" y="2755163"/>
                  <a:ext cx="28398" cy="29145"/>
                </a:xfrm>
                <a:custGeom>
                  <a:avLst/>
                  <a:gdLst>
                    <a:gd name="connsiteX0" fmla="*/ 178 w 28398"/>
                    <a:gd name="connsiteY0" fmla="*/ 16761 h 29145"/>
                    <a:gd name="connsiteX1" fmla="*/ 11878 w 28398"/>
                    <a:gd name="connsiteY1" fmla="*/ 164 h 29145"/>
                    <a:gd name="connsiteX2" fmla="*/ 28190 w 28398"/>
                    <a:gd name="connsiteY2" fmla="*/ 12377 h 29145"/>
                    <a:gd name="connsiteX3" fmla="*/ 16490 w 28398"/>
                    <a:gd name="connsiteY3" fmla="*/ 28974 h 29145"/>
                    <a:gd name="connsiteX4" fmla="*/ 178 w 28398"/>
                    <a:gd name="connsiteY4" fmla="*/ 16761 h 2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8" h="29145">
                      <a:moveTo>
                        <a:pt x="178" y="16761"/>
                      </a:moveTo>
                      <a:cubicBezTo>
                        <a:pt x="-1047" y="8790"/>
                        <a:pt x="4191" y="1360"/>
                        <a:pt x="11878" y="164"/>
                      </a:cubicBezTo>
                      <a:cubicBezTo>
                        <a:pt x="19564" y="-1032"/>
                        <a:pt x="26852" y="4434"/>
                        <a:pt x="28190" y="12377"/>
                      </a:cubicBezTo>
                      <a:cubicBezTo>
                        <a:pt x="29528" y="20320"/>
                        <a:pt x="24290" y="27778"/>
                        <a:pt x="16490" y="28974"/>
                      </a:cubicBezTo>
                      <a:cubicBezTo>
                        <a:pt x="8690" y="30198"/>
                        <a:pt x="1373" y="24732"/>
                        <a:pt x="178" y="16761"/>
                      </a:cubicBezTo>
                      <a:close/>
                    </a:path>
                  </a:pathLst>
                </a:custGeom>
                <a:grpFill/>
                <a:ln w="2845"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4ED99B96-A5CE-8D29-C9B0-4C45FA0035DE}"/>
                    </a:ext>
                  </a:extLst>
                </p:cNvPr>
                <p:cNvSpPr/>
                <p:nvPr/>
              </p:nvSpPr>
              <p:spPr>
                <a:xfrm>
                  <a:off x="11112707" y="2768077"/>
                  <a:ext cx="27277" cy="28040"/>
                </a:xfrm>
                <a:custGeom>
                  <a:avLst/>
                  <a:gdLst>
                    <a:gd name="connsiteX0" fmla="*/ 90 w 27277"/>
                    <a:gd name="connsiteY0" fmla="*/ 15491 h 28040"/>
                    <a:gd name="connsiteX1" fmla="*/ 11990 w 27277"/>
                    <a:gd name="connsiteY1" fmla="*/ 89 h 28040"/>
                    <a:gd name="connsiteX2" fmla="*/ 27163 w 27277"/>
                    <a:gd name="connsiteY2" fmla="*/ 12302 h 28040"/>
                    <a:gd name="connsiteX3" fmla="*/ 15292 w 27277"/>
                    <a:gd name="connsiteY3" fmla="*/ 27960 h 28040"/>
                    <a:gd name="connsiteX4" fmla="*/ 90 w 27277"/>
                    <a:gd name="connsiteY4" fmla="*/ 15491 h 2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7" h="28040">
                      <a:moveTo>
                        <a:pt x="90" y="15491"/>
                      </a:moveTo>
                      <a:cubicBezTo>
                        <a:pt x="-764" y="7776"/>
                        <a:pt x="4560" y="887"/>
                        <a:pt x="11990" y="89"/>
                      </a:cubicBezTo>
                      <a:cubicBezTo>
                        <a:pt x="19420" y="-765"/>
                        <a:pt x="26196" y="4587"/>
                        <a:pt x="27163" y="12302"/>
                      </a:cubicBezTo>
                      <a:cubicBezTo>
                        <a:pt x="28131" y="19960"/>
                        <a:pt x="22836" y="27106"/>
                        <a:pt x="15292" y="27960"/>
                      </a:cubicBezTo>
                      <a:cubicBezTo>
                        <a:pt x="7748" y="28785"/>
                        <a:pt x="944" y="23177"/>
                        <a:pt x="90" y="15491"/>
                      </a:cubicBezTo>
                      <a:close/>
                    </a:path>
                  </a:pathLst>
                </a:custGeom>
                <a:grpFill/>
                <a:ln w="2845"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FBFB72AA-F060-2107-C1AC-46D400B9BB18}"/>
                    </a:ext>
                  </a:extLst>
                </p:cNvPr>
                <p:cNvSpPr/>
                <p:nvPr/>
              </p:nvSpPr>
              <p:spPr>
                <a:xfrm>
                  <a:off x="11025024" y="2777175"/>
                  <a:ext cx="26188" cy="26962"/>
                </a:xfrm>
                <a:custGeom>
                  <a:avLst/>
                  <a:gdLst>
                    <a:gd name="connsiteX0" fmla="*/ 34 w 26188"/>
                    <a:gd name="connsiteY0" fmla="*/ 14563 h 26962"/>
                    <a:gd name="connsiteX1" fmla="*/ 12048 w 26188"/>
                    <a:gd name="connsiteY1" fmla="*/ 44 h 26962"/>
                    <a:gd name="connsiteX2" fmla="*/ 26139 w 26188"/>
                    <a:gd name="connsiteY2" fmla="*/ 12400 h 26962"/>
                    <a:gd name="connsiteX3" fmla="*/ 14154 w 26188"/>
                    <a:gd name="connsiteY3" fmla="*/ 26918 h 26962"/>
                    <a:gd name="connsiteX4" fmla="*/ 62 w 26188"/>
                    <a:gd name="connsiteY4" fmla="*/ 14563 h 26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8" h="26962">
                      <a:moveTo>
                        <a:pt x="34" y="14563"/>
                      </a:moveTo>
                      <a:cubicBezTo>
                        <a:pt x="-479" y="7161"/>
                        <a:pt x="4873" y="642"/>
                        <a:pt x="12048" y="44"/>
                      </a:cubicBezTo>
                      <a:cubicBezTo>
                        <a:pt x="19193" y="-553"/>
                        <a:pt x="25484" y="4969"/>
                        <a:pt x="26139" y="12400"/>
                      </a:cubicBezTo>
                      <a:cubicBezTo>
                        <a:pt x="26765" y="19830"/>
                        <a:pt x="21385" y="26321"/>
                        <a:pt x="14154" y="26918"/>
                      </a:cubicBezTo>
                      <a:cubicBezTo>
                        <a:pt x="6895" y="27516"/>
                        <a:pt x="603" y="22022"/>
                        <a:pt x="62" y="14563"/>
                      </a:cubicBezTo>
                      <a:close/>
                    </a:path>
                  </a:pathLst>
                </a:custGeom>
                <a:grpFill/>
                <a:ln w="2845"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01B06D2F-25A1-818C-D272-85276D092031}"/>
                    </a:ext>
                  </a:extLst>
                </p:cNvPr>
                <p:cNvSpPr/>
                <p:nvPr/>
              </p:nvSpPr>
              <p:spPr>
                <a:xfrm>
                  <a:off x="10937057" y="2782733"/>
                  <a:ext cx="25098" cy="25837"/>
                </a:xfrm>
                <a:custGeom>
                  <a:avLst/>
                  <a:gdLst>
                    <a:gd name="connsiteX0" fmla="*/ 5 w 25098"/>
                    <a:gd name="connsiteY0" fmla="*/ 13360 h 25837"/>
                    <a:gd name="connsiteX1" fmla="*/ 12076 w 25098"/>
                    <a:gd name="connsiteY1" fmla="*/ 8 h 25837"/>
                    <a:gd name="connsiteX2" fmla="*/ 25086 w 25098"/>
                    <a:gd name="connsiteY2" fmla="*/ 12478 h 25837"/>
                    <a:gd name="connsiteX3" fmla="*/ 13016 w 25098"/>
                    <a:gd name="connsiteY3" fmla="*/ 25829 h 25837"/>
                    <a:gd name="connsiteX4" fmla="*/ 5 w 25098"/>
                    <a:gd name="connsiteY4" fmla="*/ 13360 h 2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98" h="25837">
                      <a:moveTo>
                        <a:pt x="5" y="13360"/>
                      </a:moveTo>
                      <a:cubicBezTo>
                        <a:pt x="-193" y="6243"/>
                        <a:pt x="5187" y="265"/>
                        <a:pt x="12076" y="8"/>
                      </a:cubicBezTo>
                      <a:cubicBezTo>
                        <a:pt x="18937" y="-248"/>
                        <a:pt x="24773" y="5332"/>
                        <a:pt x="25086" y="12478"/>
                      </a:cubicBezTo>
                      <a:cubicBezTo>
                        <a:pt x="25399" y="19595"/>
                        <a:pt x="19990" y="25573"/>
                        <a:pt x="13016" y="25829"/>
                      </a:cubicBezTo>
                      <a:cubicBezTo>
                        <a:pt x="6041" y="26085"/>
                        <a:pt x="233" y="20506"/>
                        <a:pt x="5" y="13360"/>
                      </a:cubicBezTo>
                      <a:close/>
                    </a:path>
                  </a:pathLst>
                </a:custGeom>
                <a:grpFill/>
                <a:ln w="2845"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98DF2818-1A39-EAB8-705B-39D67F6E4503}"/>
                    </a:ext>
                  </a:extLst>
                </p:cNvPr>
                <p:cNvSpPr/>
                <p:nvPr/>
              </p:nvSpPr>
              <p:spPr>
                <a:xfrm>
                  <a:off x="10848952" y="2784762"/>
                  <a:ext cx="23999" cy="24711"/>
                </a:xfrm>
                <a:custGeom>
                  <a:avLst/>
                  <a:gdLst>
                    <a:gd name="connsiteX0" fmla="*/ 30 w 23999"/>
                    <a:gd name="connsiteY0" fmla="*/ 12214 h 24711"/>
                    <a:gd name="connsiteX1" fmla="*/ 12072 w 23999"/>
                    <a:gd name="connsiteY1" fmla="*/ 1 h 24711"/>
                    <a:gd name="connsiteX2" fmla="*/ 20498 w 23999"/>
                    <a:gd name="connsiteY2" fmla="*/ 3730 h 24711"/>
                    <a:gd name="connsiteX3" fmla="*/ 24000 w 23999"/>
                    <a:gd name="connsiteY3" fmla="*/ 12442 h 24711"/>
                    <a:gd name="connsiteX4" fmla="*/ 20470 w 23999"/>
                    <a:gd name="connsiteY4" fmla="*/ 21181 h 24711"/>
                    <a:gd name="connsiteX5" fmla="*/ 11929 w 23999"/>
                    <a:gd name="connsiteY5" fmla="*/ 24711 h 24711"/>
                    <a:gd name="connsiteX6" fmla="*/ 1 w 23999"/>
                    <a:gd name="connsiteY6" fmla="*/ 12214 h 2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99" h="24711">
                      <a:moveTo>
                        <a:pt x="30" y="12214"/>
                      </a:moveTo>
                      <a:cubicBezTo>
                        <a:pt x="115" y="5382"/>
                        <a:pt x="5495" y="-84"/>
                        <a:pt x="12072" y="1"/>
                      </a:cubicBezTo>
                      <a:cubicBezTo>
                        <a:pt x="15374" y="29"/>
                        <a:pt x="18334" y="1453"/>
                        <a:pt x="20498" y="3730"/>
                      </a:cubicBezTo>
                      <a:cubicBezTo>
                        <a:pt x="22662" y="5979"/>
                        <a:pt x="24000" y="9025"/>
                        <a:pt x="24000" y="12442"/>
                      </a:cubicBezTo>
                      <a:cubicBezTo>
                        <a:pt x="24000" y="15829"/>
                        <a:pt x="22662" y="18989"/>
                        <a:pt x="20470" y="21181"/>
                      </a:cubicBezTo>
                      <a:cubicBezTo>
                        <a:pt x="18277" y="23402"/>
                        <a:pt x="15260" y="24740"/>
                        <a:pt x="11929" y="24711"/>
                      </a:cubicBezTo>
                      <a:cubicBezTo>
                        <a:pt x="5268" y="24626"/>
                        <a:pt x="-84" y="19046"/>
                        <a:pt x="1" y="12214"/>
                      </a:cubicBezTo>
                      <a:close/>
                    </a:path>
                  </a:pathLst>
                </a:custGeom>
                <a:grpFill/>
                <a:ln w="2845"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49EAFB47-47A3-7DCF-5FFF-FF5608123018}"/>
                    </a:ext>
                  </a:extLst>
                </p:cNvPr>
                <p:cNvSpPr/>
                <p:nvPr/>
              </p:nvSpPr>
              <p:spPr>
                <a:xfrm>
                  <a:off x="10760887" y="2783193"/>
                  <a:ext cx="22883" cy="23554"/>
                </a:xfrm>
                <a:custGeom>
                  <a:avLst/>
                  <a:gdLst>
                    <a:gd name="connsiteX0" fmla="*/ 14 w 22883"/>
                    <a:gd name="connsiteY0" fmla="*/ 11221 h 23554"/>
                    <a:gd name="connsiteX1" fmla="*/ 11971 w 22883"/>
                    <a:gd name="connsiteY1" fmla="*/ 4 h 23554"/>
                    <a:gd name="connsiteX2" fmla="*/ 22874 w 22883"/>
                    <a:gd name="connsiteY2" fmla="*/ 12189 h 23554"/>
                    <a:gd name="connsiteX3" fmla="*/ 10917 w 22883"/>
                    <a:gd name="connsiteY3" fmla="*/ 23547 h 23554"/>
                    <a:gd name="connsiteX4" fmla="*/ 14 w 22883"/>
                    <a:gd name="connsiteY4" fmla="*/ 11221 h 2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3" h="23554">
                      <a:moveTo>
                        <a:pt x="14" y="11221"/>
                      </a:moveTo>
                      <a:cubicBezTo>
                        <a:pt x="356" y="4702"/>
                        <a:pt x="5708" y="-166"/>
                        <a:pt x="11971" y="4"/>
                      </a:cubicBezTo>
                      <a:cubicBezTo>
                        <a:pt x="18234" y="232"/>
                        <a:pt x="23130" y="5670"/>
                        <a:pt x="22874" y="12189"/>
                      </a:cubicBezTo>
                      <a:cubicBezTo>
                        <a:pt x="22618" y="18708"/>
                        <a:pt x="17266" y="23775"/>
                        <a:pt x="10917" y="23547"/>
                      </a:cubicBezTo>
                      <a:cubicBezTo>
                        <a:pt x="4569" y="23377"/>
                        <a:pt x="-299" y="17683"/>
                        <a:pt x="14" y="11221"/>
                      </a:cubicBezTo>
                      <a:close/>
                    </a:path>
                  </a:pathLst>
                </a:custGeom>
                <a:grpFill/>
                <a:ln w="2845"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1952BC94-FB8D-637C-B284-79A8F7D63AA9}"/>
                    </a:ext>
                  </a:extLst>
                </p:cNvPr>
                <p:cNvSpPr/>
                <p:nvPr/>
              </p:nvSpPr>
              <p:spPr>
                <a:xfrm>
                  <a:off x="10672970" y="2777839"/>
                  <a:ext cx="21806" cy="22449"/>
                </a:xfrm>
                <a:custGeom>
                  <a:avLst/>
                  <a:gdLst>
                    <a:gd name="connsiteX0" fmla="*/ 49 w 21806"/>
                    <a:gd name="connsiteY0" fmla="*/ 10312 h 22449"/>
                    <a:gd name="connsiteX1" fmla="*/ 11864 w 21806"/>
                    <a:gd name="connsiteY1" fmla="*/ 35 h 22449"/>
                    <a:gd name="connsiteX2" fmla="*/ 21771 w 21806"/>
                    <a:gd name="connsiteY2" fmla="*/ 12134 h 22449"/>
                    <a:gd name="connsiteX3" fmla="*/ 9956 w 21806"/>
                    <a:gd name="connsiteY3" fmla="*/ 22411 h 22449"/>
                    <a:gd name="connsiteX4" fmla="*/ 49 w 21806"/>
                    <a:gd name="connsiteY4" fmla="*/ 10312 h 22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6" h="22449">
                      <a:moveTo>
                        <a:pt x="49" y="10312"/>
                      </a:moveTo>
                      <a:cubicBezTo>
                        <a:pt x="618" y="4134"/>
                        <a:pt x="5914" y="-449"/>
                        <a:pt x="11864" y="35"/>
                      </a:cubicBezTo>
                      <a:cubicBezTo>
                        <a:pt x="17813" y="519"/>
                        <a:pt x="22255" y="5956"/>
                        <a:pt x="21771" y="12134"/>
                      </a:cubicBezTo>
                      <a:cubicBezTo>
                        <a:pt x="21286" y="18312"/>
                        <a:pt x="15992" y="22923"/>
                        <a:pt x="9956" y="22411"/>
                      </a:cubicBezTo>
                      <a:cubicBezTo>
                        <a:pt x="3921" y="21899"/>
                        <a:pt x="-520" y="16490"/>
                        <a:pt x="49" y="10312"/>
                      </a:cubicBezTo>
                      <a:close/>
                    </a:path>
                  </a:pathLst>
                </a:custGeom>
                <a:grpFill/>
                <a:ln w="2845"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DBD11733-61C7-EE0D-B1E5-BA265235DAD9}"/>
                    </a:ext>
                  </a:extLst>
                </p:cNvPr>
                <p:cNvSpPr/>
                <p:nvPr/>
              </p:nvSpPr>
              <p:spPr>
                <a:xfrm>
                  <a:off x="10585384" y="2768991"/>
                  <a:ext cx="20702" cy="21323"/>
                </a:xfrm>
                <a:custGeom>
                  <a:avLst/>
                  <a:gdLst>
                    <a:gd name="connsiteX0" fmla="*/ 95 w 20702"/>
                    <a:gd name="connsiteY0" fmla="*/ 9310 h 21323"/>
                    <a:gd name="connsiteX1" fmla="*/ 11710 w 20702"/>
                    <a:gd name="connsiteY1" fmla="*/ 86 h 21323"/>
                    <a:gd name="connsiteX2" fmla="*/ 20620 w 20702"/>
                    <a:gd name="connsiteY2" fmla="*/ 12014 h 21323"/>
                    <a:gd name="connsiteX3" fmla="*/ 9006 w 20702"/>
                    <a:gd name="connsiteY3" fmla="*/ 21238 h 21323"/>
                    <a:gd name="connsiteX4" fmla="*/ 95 w 20702"/>
                    <a:gd name="connsiteY4" fmla="*/ 9310 h 2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2" h="21323">
                      <a:moveTo>
                        <a:pt x="95" y="9310"/>
                      </a:moveTo>
                      <a:cubicBezTo>
                        <a:pt x="864" y="3474"/>
                        <a:pt x="6073" y="-654"/>
                        <a:pt x="11710" y="86"/>
                      </a:cubicBezTo>
                      <a:cubicBezTo>
                        <a:pt x="17347" y="826"/>
                        <a:pt x="21332" y="6178"/>
                        <a:pt x="20620" y="12014"/>
                      </a:cubicBezTo>
                      <a:cubicBezTo>
                        <a:pt x="19909" y="17850"/>
                        <a:pt x="14699" y="21978"/>
                        <a:pt x="9006" y="21238"/>
                      </a:cubicBezTo>
                      <a:cubicBezTo>
                        <a:pt x="3312" y="20498"/>
                        <a:pt x="-674" y="15145"/>
                        <a:pt x="95" y="9310"/>
                      </a:cubicBezTo>
                      <a:close/>
                    </a:path>
                  </a:pathLst>
                </a:custGeom>
                <a:grpFill/>
                <a:ln w="2845"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AEB40352-25A4-15CA-B3B3-47E55756BB39}"/>
                    </a:ext>
                  </a:extLst>
                </p:cNvPr>
                <p:cNvSpPr/>
                <p:nvPr/>
              </p:nvSpPr>
              <p:spPr>
                <a:xfrm>
                  <a:off x="10498245" y="2756653"/>
                  <a:ext cx="19620" cy="20188"/>
                </a:xfrm>
                <a:custGeom>
                  <a:avLst/>
                  <a:gdLst>
                    <a:gd name="connsiteX0" fmla="*/ 150 w 19620"/>
                    <a:gd name="connsiteY0" fmla="*/ 8354 h 20188"/>
                    <a:gd name="connsiteX1" fmla="*/ 11481 w 19620"/>
                    <a:gd name="connsiteY1" fmla="*/ 155 h 20188"/>
                    <a:gd name="connsiteX2" fmla="*/ 19480 w 19620"/>
                    <a:gd name="connsiteY2" fmla="*/ 11656 h 20188"/>
                    <a:gd name="connsiteX3" fmla="*/ 8121 w 19620"/>
                    <a:gd name="connsiteY3" fmla="*/ 20054 h 20188"/>
                    <a:gd name="connsiteX4" fmla="*/ 150 w 19620"/>
                    <a:gd name="connsiteY4" fmla="*/ 8354 h 20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0" h="20188">
                      <a:moveTo>
                        <a:pt x="150" y="8354"/>
                      </a:moveTo>
                      <a:cubicBezTo>
                        <a:pt x="1118" y="2859"/>
                        <a:pt x="6185" y="-813"/>
                        <a:pt x="11481" y="155"/>
                      </a:cubicBezTo>
                      <a:cubicBezTo>
                        <a:pt x="16775" y="1037"/>
                        <a:pt x="20391" y="6133"/>
                        <a:pt x="19480" y="11656"/>
                      </a:cubicBezTo>
                      <a:cubicBezTo>
                        <a:pt x="18569" y="17150"/>
                        <a:pt x="13473" y="20965"/>
                        <a:pt x="8121" y="20054"/>
                      </a:cubicBezTo>
                      <a:cubicBezTo>
                        <a:pt x="2769" y="19086"/>
                        <a:pt x="-789" y="13848"/>
                        <a:pt x="150" y="8354"/>
                      </a:cubicBezTo>
                      <a:close/>
                    </a:path>
                  </a:pathLst>
                </a:custGeom>
                <a:grpFill/>
                <a:ln w="2845"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1D9B1DFC-1B84-D79B-E9EE-73E5D5557749}"/>
                    </a:ext>
                  </a:extLst>
                </p:cNvPr>
                <p:cNvSpPr/>
                <p:nvPr/>
              </p:nvSpPr>
              <p:spPr>
                <a:xfrm>
                  <a:off x="10411687" y="2740538"/>
                  <a:ext cx="18558" cy="19017"/>
                </a:xfrm>
                <a:custGeom>
                  <a:avLst/>
                  <a:gdLst>
                    <a:gd name="connsiteX0" fmla="*/ 222 w 18558"/>
                    <a:gd name="connsiteY0" fmla="*/ 7644 h 19017"/>
                    <a:gd name="connsiteX1" fmla="*/ 11268 w 18558"/>
                    <a:gd name="connsiteY1" fmla="*/ 185 h 19017"/>
                    <a:gd name="connsiteX2" fmla="*/ 18357 w 18558"/>
                    <a:gd name="connsiteY2" fmla="*/ 11373 h 19017"/>
                    <a:gd name="connsiteX3" fmla="*/ 7311 w 18558"/>
                    <a:gd name="connsiteY3" fmla="*/ 18832 h 19017"/>
                    <a:gd name="connsiteX4" fmla="*/ 222 w 18558"/>
                    <a:gd name="connsiteY4" fmla="*/ 7644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8" h="19017">
                      <a:moveTo>
                        <a:pt x="222" y="7644"/>
                      </a:moveTo>
                      <a:cubicBezTo>
                        <a:pt x="1333" y="2491"/>
                        <a:pt x="6286" y="-840"/>
                        <a:pt x="11268" y="185"/>
                      </a:cubicBezTo>
                      <a:cubicBezTo>
                        <a:pt x="16250" y="1210"/>
                        <a:pt x="19410" y="6220"/>
                        <a:pt x="18357" y="11373"/>
                      </a:cubicBezTo>
                      <a:cubicBezTo>
                        <a:pt x="17303" y="16526"/>
                        <a:pt x="12349" y="19857"/>
                        <a:pt x="7311" y="18832"/>
                      </a:cubicBezTo>
                      <a:cubicBezTo>
                        <a:pt x="2272" y="17807"/>
                        <a:pt x="-888" y="12797"/>
                        <a:pt x="222" y="7644"/>
                      </a:cubicBezTo>
                      <a:close/>
                    </a:path>
                  </a:pathLst>
                </a:custGeom>
                <a:grpFill/>
                <a:ln w="2845"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C5B185EB-B0F5-F27F-C783-798C553269EB}"/>
                    </a:ext>
                  </a:extLst>
                </p:cNvPr>
                <p:cNvSpPr/>
                <p:nvPr/>
              </p:nvSpPr>
              <p:spPr>
                <a:xfrm>
                  <a:off x="10325920" y="2720898"/>
                  <a:ext cx="17440" cy="17899"/>
                </a:xfrm>
                <a:custGeom>
                  <a:avLst/>
                  <a:gdLst>
                    <a:gd name="connsiteX0" fmla="*/ 300 w 17440"/>
                    <a:gd name="connsiteY0" fmla="*/ 6786 h 17899"/>
                    <a:gd name="connsiteX1" fmla="*/ 10947 w 17440"/>
                    <a:gd name="connsiteY1" fmla="*/ 267 h 17899"/>
                    <a:gd name="connsiteX2" fmla="*/ 17153 w 17440"/>
                    <a:gd name="connsiteY2" fmla="*/ 11113 h 17899"/>
                    <a:gd name="connsiteX3" fmla="*/ 6506 w 17440"/>
                    <a:gd name="connsiteY3" fmla="*/ 17633 h 17899"/>
                    <a:gd name="connsiteX4" fmla="*/ 300 w 17440"/>
                    <a:gd name="connsiteY4" fmla="*/ 6786 h 17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0" h="17899">
                      <a:moveTo>
                        <a:pt x="300" y="6786"/>
                      </a:moveTo>
                      <a:cubicBezTo>
                        <a:pt x="1552" y="2004"/>
                        <a:pt x="6306" y="-929"/>
                        <a:pt x="10947" y="267"/>
                      </a:cubicBezTo>
                      <a:cubicBezTo>
                        <a:pt x="15587" y="1463"/>
                        <a:pt x="18377" y="6331"/>
                        <a:pt x="17153" y="11113"/>
                      </a:cubicBezTo>
                      <a:cubicBezTo>
                        <a:pt x="15929" y="15896"/>
                        <a:pt x="11174" y="18828"/>
                        <a:pt x="6506" y="17633"/>
                      </a:cubicBezTo>
                      <a:cubicBezTo>
                        <a:pt x="1837" y="16437"/>
                        <a:pt x="-953" y="11569"/>
                        <a:pt x="300" y="6786"/>
                      </a:cubicBezTo>
                      <a:close/>
                    </a:path>
                  </a:pathLst>
                </a:custGeom>
                <a:grpFill/>
                <a:ln w="2845"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C5A36201-86F4-B77D-BA40-6586720F6ED7}"/>
                    </a:ext>
                  </a:extLst>
                </p:cNvPr>
                <p:cNvSpPr/>
                <p:nvPr/>
              </p:nvSpPr>
              <p:spPr>
                <a:xfrm>
                  <a:off x="10241031" y="2697834"/>
                  <a:ext cx="16340" cy="16828"/>
                </a:xfrm>
                <a:custGeom>
                  <a:avLst/>
                  <a:gdLst>
                    <a:gd name="connsiteX0" fmla="*/ 382 w 16340"/>
                    <a:gd name="connsiteY0" fmla="*/ 5994 h 16828"/>
                    <a:gd name="connsiteX1" fmla="*/ 10601 w 16340"/>
                    <a:gd name="connsiteY1" fmla="*/ 358 h 16828"/>
                    <a:gd name="connsiteX2" fmla="*/ 15982 w 16340"/>
                    <a:gd name="connsiteY2" fmla="*/ 10806 h 16828"/>
                    <a:gd name="connsiteX3" fmla="*/ 5762 w 16340"/>
                    <a:gd name="connsiteY3" fmla="*/ 16471 h 16828"/>
                    <a:gd name="connsiteX4" fmla="*/ 382 w 16340"/>
                    <a:gd name="connsiteY4" fmla="*/ 5994 h 16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0" h="16828">
                      <a:moveTo>
                        <a:pt x="382" y="5994"/>
                      </a:moveTo>
                      <a:cubicBezTo>
                        <a:pt x="1720" y="1553"/>
                        <a:pt x="6303" y="-980"/>
                        <a:pt x="10601" y="358"/>
                      </a:cubicBezTo>
                      <a:cubicBezTo>
                        <a:pt x="14900" y="1696"/>
                        <a:pt x="17292" y="6365"/>
                        <a:pt x="15982" y="10806"/>
                      </a:cubicBezTo>
                      <a:cubicBezTo>
                        <a:pt x="14673" y="15275"/>
                        <a:pt x="10089" y="17809"/>
                        <a:pt x="5762" y="16471"/>
                      </a:cubicBezTo>
                      <a:cubicBezTo>
                        <a:pt x="1435" y="15133"/>
                        <a:pt x="-985" y="10435"/>
                        <a:pt x="382" y="5994"/>
                      </a:cubicBezTo>
                      <a:close/>
                    </a:path>
                  </a:pathLst>
                </a:custGeom>
                <a:grpFill/>
                <a:ln w="2845"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0E363CE6-96F4-6478-32C7-D4259483878B}"/>
                    </a:ext>
                  </a:extLst>
                </p:cNvPr>
                <p:cNvSpPr/>
                <p:nvPr/>
              </p:nvSpPr>
              <p:spPr>
                <a:xfrm>
                  <a:off x="10157153" y="2671241"/>
                  <a:ext cx="15312" cy="15610"/>
                </a:xfrm>
                <a:custGeom>
                  <a:avLst/>
                  <a:gdLst>
                    <a:gd name="connsiteX0" fmla="*/ 448 w 15312"/>
                    <a:gd name="connsiteY0" fmla="*/ 5371 h 15610"/>
                    <a:gd name="connsiteX1" fmla="*/ 10213 w 15312"/>
                    <a:gd name="connsiteY1" fmla="*/ 389 h 15610"/>
                    <a:gd name="connsiteX2" fmla="*/ 14882 w 15312"/>
                    <a:gd name="connsiteY2" fmla="*/ 10239 h 15610"/>
                    <a:gd name="connsiteX3" fmla="*/ 5117 w 15312"/>
                    <a:gd name="connsiteY3" fmla="*/ 15221 h 15610"/>
                    <a:gd name="connsiteX4" fmla="*/ 448 w 15312"/>
                    <a:gd name="connsiteY4" fmla="*/ 5371 h 15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2" h="15610">
                      <a:moveTo>
                        <a:pt x="448" y="5371"/>
                      </a:moveTo>
                      <a:cubicBezTo>
                        <a:pt x="1871" y="1272"/>
                        <a:pt x="6256" y="-949"/>
                        <a:pt x="10213" y="389"/>
                      </a:cubicBezTo>
                      <a:cubicBezTo>
                        <a:pt x="14170" y="1727"/>
                        <a:pt x="16277" y="6140"/>
                        <a:pt x="14882" y="10239"/>
                      </a:cubicBezTo>
                      <a:cubicBezTo>
                        <a:pt x="13487" y="14339"/>
                        <a:pt x="9102" y="16559"/>
                        <a:pt x="5117" y="15221"/>
                      </a:cubicBezTo>
                      <a:cubicBezTo>
                        <a:pt x="1103" y="13883"/>
                        <a:pt x="-975" y="9471"/>
                        <a:pt x="448" y="5371"/>
                      </a:cubicBezTo>
                      <a:close/>
                    </a:path>
                  </a:pathLst>
                </a:custGeom>
                <a:grpFill/>
                <a:ln w="2845"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7F9B4C56-E620-3D79-AAA8-DADE956A8E36}"/>
                    </a:ext>
                  </a:extLst>
                </p:cNvPr>
                <p:cNvSpPr/>
                <p:nvPr/>
              </p:nvSpPr>
              <p:spPr>
                <a:xfrm>
                  <a:off x="10074577" y="2641107"/>
                  <a:ext cx="14213" cy="14515"/>
                </a:xfrm>
                <a:custGeom>
                  <a:avLst/>
                  <a:gdLst>
                    <a:gd name="connsiteX0" fmla="*/ 524 w 14213"/>
                    <a:gd name="connsiteY0" fmla="*/ 4674 h 14515"/>
                    <a:gd name="connsiteX1" fmla="*/ 9776 w 14213"/>
                    <a:gd name="connsiteY1" fmla="*/ 461 h 14515"/>
                    <a:gd name="connsiteX2" fmla="*/ 13705 w 14213"/>
                    <a:gd name="connsiteY2" fmla="*/ 9827 h 14515"/>
                    <a:gd name="connsiteX3" fmla="*/ 4453 w 14213"/>
                    <a:gd name="connsiteY3" fmla="*/ 14040 h 14515"/>
                    <a:gd name="connsiteX4" fmla="*/ 524 w 14213"/>
                    <a:gd name="connsiteY4" fmla="*/ 4674 h 14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3" h="14515">
                      <a:moveTo>
                        <a:pt x="524" y="4674"/>
                      </a:moveTo>
                      <a:cubicBezTo>
                        <a:pt x="2004" y="945"/>
                        <a:pt x="6133" y="-934"/>
                        <a:pt x="9776" y="461"/>
                      </a:cubicBezTo>
                      <a:cubicBezTo>
                        <a:pt x="13392" y="1884"/>
                        <a:pt x="15157" y="6069"/>
                        <a:pt x="13705" y="9827"/>
                      </a:cubicBezTo>
                      <a:cubicBezTo>
                        <a:pt x="12253" y="13584"/>
                        <a:pt x="8125" y="15463"/>
                        <a:pt x="4453" y="14040"/>
                      </a:cubicBezTo>
                      <a:cubicBezTo>
                        <a:pt x="809" y="12616"/>
                        <a:pt x="-956" y="8432"/>
                        <a:pt x="524" y="4674"/>
                      </a:cubicBezTo>
                      <a:close/>
                    </a:path>
                  </a:pathLst>
                </a:custGeom>
                <a:grpFill/>
                <a:ln w="2845"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1E1DB303-F063-A630-3AAF-42EB76A86D5B}"/>
                    </a:ext>
                  </a:extLst>
                </p:cNvPr>
                <p:cNvSpPr/>
                <p:nvPr/>
              </p:nvSpPr>
              <p:spPr>
                <a:xfrm>
                  <a:off x="9993256" y="2607644"/>
                  <a:ext cx="13075" cy="13415"/>
                </a:xfrm>
                <a:custGeom>
                  <a:avLst/>
                  <a:gdLst>
                    <a:gd name="connsiteX0" fmla="*/ 597 w 13075"/>
                    <a:gd name="connsiteY0" fmla="*/ 4032 h 13415"/>
                    <a:gd name="connsiteX1" fmla="*/ 9250 w 13075"/>
                    <a:gd name="connsiteY1" fmla="*/ 559 h 13415"/>
                    <a:gd name="connsiteX2" fmla="*/ 12496 w 13075"/>
                    <a:gd name="connsiteY2" fmla="*/ 9384 h 13415"/>
                    <a:gd name="connsiteX3" fmla="*/ 3842 w 13075"/>
                    <a:gd name="connsiteY3" fmla="*/ 12857 h 13415"/>
                    <a:gd name="connsiteX4" fmla="*/ 597 w 13075"/>
                    <a:gd name="connsiteY4" fmla="*/ 4032 h 1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5" h="13415">
                      <a:moveTo>
                        <a:pt x="597" y="4032"/>
                      </a:moveTo>
                      <a:cubicBezTo>
                        <a:pt x="2105" y="644"/>
                        <a:pt x="5977" y="-922"/>
                        <a:pt x="9250" y="559"/>
                      </a:cubicBezTo>
                      <a:cubicBezTo>
                        <a:pt x="12525" y="2039"/>
                        <a:pt x="13977" y="5968"/>
                        <a:pt x="12496" y="9384"/>
                      </a:cubicBezTo>
                      <a:cubicBezTo>
                        <a:pt x="11016" y="12771"/>
                        <a:pt x="7144" y="14337"/>
                        <a:pt x="3842" y="12857"/>
                      </a:cubicBezTo>
                      <a:cubicBezTo>
                        <a:pt x="540" y="11376"/>
                        <a:pt x="-912" y="7420"/>
                        <a:pt x="597" y="4032"/>
                      </a:cubicBezTo>
                      <a:close/>
                    </a:path>
                  </a:pathLst>
                </a:custGeom>
                <a:grpFill/>
                <a:ln w="2845"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AAB45788-C5A7-5C3B-08E6-D6CB2A0ADF44}"/>
                    </a:ext>
                  </a:extLst>
                </p:cNvPr>
                <p:cNvSpPr/>
                <p:nvPr/>
              </p:nvSpPr>
              <p:spPr>
                <a:xfrm>
                  <a:off x="9913375" y="2570904"/>
                  <a:ext cx="12048" cy="12207"/>
                </a:xfrm>
                <a:custGeom>
                  <a:avLst/>
                  <a:gdLst>
                    <a:gd name="connsiteX0" fmla="*/ 653 w 12048"/>
                    <a:gd name="connsiteY0" fmla="*/ 3507 h 12207"/>
                    <a:gd name="connsiteX1" fmla="*/ 8737 w 12048"/>
                    <a:gd name="connsiteY1" fmla="*/ 575 h 12207"/>
                    <a:gd name="connsiteX2" fmla="*/ 11414 w 12048"/>
                    <a:gd name="connsiteY2" fmla="*/ 8688 h 12207"/>
                    <a:gd name="connsiteX3" fmla="*/ 3329 w 12048"/>
                    <a:gd name="connsiteY3" fmla="*/ 11621 h 12207"/>
                    <a:gd name="connsiteX4" fmla="*/ 653 w 12048"/>
                    <a:gd name="connsiteY4" fmla="*/ 3507 h 12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8" h="12207">
                      <a:moveTo>
                        <a:pt x="653" y="3507"/>
                      </a:moveTo>
                      <a:cubicBezTo>
                        <a:pt x="2162" y="461"/>
                        <a:pt x="5777" y="-848"/>
                        <a:pt x="8737" y="575"/>
                      </a:cubicBezTo>
                      <a:cubicBezTo>
                        <a:pt x="11698" y="1998"/>
                        <a:pt x="12894" y="5614"/>
                        <a:pt x="11414" y="8688"/>
                      </a:cubicBezTo>
                      <a:cubicBezTo>
                        <a:pt x="9933" y="11735"/>
                        <a:pt x="6289" y="13072"/>
                        <a:pt x="3329" y="11621"/>
                      </a:cubicBezTo>
                      <a:cubicBezTo>
                        <a:pt x="339" y="10197"/>
                        <a:pt x="-856" y="6553"/>
                        <a:pt x="653" y="3507"/>
                      </a:cubicBezTo>
                      <a:close/>
                    </a:path>
                  </a:pathLst>
                </a:custGeom>
                <a:grpFill/>
                <a:ln w="2845"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5BD82589-4E30-3477-4DA5-9C94B1313C11}"/>
                    </a:ext>
                  </a:extLst>
                </p:cNvPr>
                <p:cNvSpPr/>
                <p:nvPr/>
              </p:nvSpPr>
              <p:spPr>
                <a:xfrm>
                  <a:off x="9835238" y="2530647"/>
                  <a:ext cx="10920" cy="11090"/>
                </a:xfrm>
                <a:custGeom>
                  <a:avLst/>
                  <a:gdLst>
                    <a:gd name="connsiteX0" fmla="*/ 701 w 10920"/>
                    <a:gd name="connsiteY0" fmla="*/ 2969 h 11090"/>
                    <a:gd name="connsiteX1" fmla="*/ 8131 w 10920"/>
                    <a:gd name="connsiteY1" fmla="*/ 635 h 11090"/>
                    <a:gd name="connsiteX2" fmla="*/ 10238 w 10920"/>
                    <a:gd name="connsiteY2" fmla="*/ 8122 h 11090"/>
                    <a:gd name="connsiteX3" fmla="*/ 2807 w 10920"/>
                    <a:gd name="connsiteY3" fmla="*/ 10456 h 11090"/>
                    <a:gd name="connsiteX4" fmla="*/ 701 w 10920"/>
                    <a:gd name="connsiteY4" fmla="*/ 2969 h 11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0" h="11090">
                      <a:moveTo>
                        <a:pt x="701" y="2969"/>
                      </a:moveTo>
                      <a:cubicBezTo>
                        <a:pt x="2181" y="265"/>
                        <a:pt x="5512" y="-789"/>
                        <a:pt x="8131" y="635"/>
                      </a:cubicBezTo>
                      <a:cubicBezTo>
                        <a:pt x="10750" y="2058"/>
                        <a:pt x="11690" y="5417"/>
                        <a:pt x="10238" y="8122"/>
                      </a:cubicBezTo>
                      <a:cubicBezTo>
                        <a:pt x="8786" y="10826"/>
                        <a:pt x="5455" y="11880"/>
                        <a:pt x="2807" y="10456"/>
                      </a:cubicBezTo>
                      <a:cubicBezTo>
                        <a:pt x="160" y="9033"/>
                        <a:pt x="-779" y="5674"/>
                        <a:pt x="701" y="2969"/>
                      </a:cubicBezTo>
                      <a:close/>
                    </a:path>
                  </a:pathLst>
                </a:custGeom>
                <a:grpFill/>
                <a:ln w="2845"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46E67E74-6D28-2FE8-8188-5A64B91BB3B7}"/>
                    </a:ext>
                  </a:extLst>
                </p:cNvPr>
                <p:cNvSpPr/>
                <p:nvPr/>
              </p:nvSpPr>
              <p:spPr>
                <a:xfrm>
                  <a:off x="9758769" y="2487332"/>
                  <a:ext cx="9807" cy="10047"/>
                </a:xfrm>
                <a:custGeom>
                  <a:avLst/>
                  <a:gdLst>
                    <a:gd name="connsiteX0" fmla="*/ 733 w 9807"/>
                    <a:gd name="connsiteY0" fmla="*/ 2472 h 10047"/>
                    <a:gd name="connsiteX1" fmla="*/ 7480 w 9807"/>
                    <a:gd name="connsiteY1" fmla="*/ 706 h 10047"/>
                    <a:gd name="connsiteX2" fmla="*/ 9074 w 9807"/>
                    <a:gd name="connsiteY2" fmla="*/ 7567 h 10047"/>
                    <a:gd name="connsiteX3" fmla="*/ 2328 w 9807"/>
                    <a:gd name="connsiteY3" fmla="*/ 9361 h 10047"/>
                    <a:gd name="connsiteX4" fmla="*/ 733 w 9807"/>
                    <a:gd name="connsiteY4" fmla="*/ 2500 h 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7" h="10047">
                      <a:moveTo>
                        <a:pt x="733" y="2472"/>
                      </a:moveTo>
                      <a:cubicBezTo>
                        <a:pt x="2157" y="80"/>
                        <a:pt x="5174" y="-717"/>
                        <a:pt x="7480" y="706"/>
                      </a:cubicBezTo>
                      <a:cubicBezTo>
                        <a:pt x="9786" y="2102"/>
                        <a:pt x="10498" y="5176"/>
                        <a:pt x="9074" y="7567"/>
                      </a:cubicBezTo>
                      <a:cubicBezTo>
                        <a:pt x="7651" y="9959"/>
                        <a:pt x="4633" y="10756"/>
                        <a:pt x="2328" y="9361"/>
                      </a:cubicBezTo>
                      <a:cubicBezTo>
                        <a:pt x="21" y="7966"/>
                        <a:pt x="-690" y="4891"/>
                        <a:pt x="733" y="2500"/>
                      </a:cubicBezTo>
                      <a:close/>
                    </a:path>
                  </a:pathLst>
                </a:custGeom>
                <a:grpFill/>
                <a:ln w="2845"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862293F0-4DD1-9A8C-7EE7-3CA1595B2F75}"/>
                    </a:ext>
                  </a:extLst>
                </p:cNvPr>
                <p:cNvSpPr/>
                <p:nvPr/>
              </p:nvSpPr>
              <p:spPr>
                <a:xfrm>
                  <a:off x="9684132" y="2440885"/>
                  <a:ext cx="8785" cy="8795"/>
                </a:xfrm>
                <a:custGeom>
                  <a:avLst/>
                  <a:gdLst>
                    <a:gd name="connsiteX0" fmla="*/ 755 w 8785"/>
                    <a:gd name="connsiteY0" fmla="*/ 2060 h 8795"/>
                    <a:gd name="connsiteX1" fmla="*/ 6847 w 8785"/>
                    <a:gd name="connsiteY1" fmla="*/ 665 h 8795"/>
                    <a:gd name="connsiteX2" fmla="*/ 8042 w 8785"/>
                    <a:gd name="connsiteY2" fmla="*/ 6729 h 8795"/>
                    <a:gd name="connsiteX3" fmla="*/ 1951 w 8785"/>
                    <a:gd name="connsiteY3" fmla="*/ 8124 h 8795"/>
                    <a:gd name="connsiteX4" fmla="*/ 755 w 8785"/>
                    <a:gd name="connsiteY4" fmla="*/ 2060 h 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5" h="8795">
                      <a:moveTo>
                        <a:pt x="755" y="2060"/>
                      </a:moveTo>
                      <a:cubicBezTo>
                        <a:pt x="2122" y="10"/>
                        <a:pt x="4826" y="-616"/>
                        <a:pt x="6847" y="665"/>
                      </a:cubicBezTo>
                      <a:cubicBezTo>
                        <a:pt x="8868" y="1946"/>
                        <a:pt x="9381" y="4679"/>
                        <a:pt x="8042" y="6729"/>
                      </a:cubicBezTo>
                      <a:cubicBezTo>
                        <a:pt x="6705" y="8807"/>
                        <a:pt x="3972" y="9405"/>
                        <a:pt x="1951" y="8124"/>
                      </a:cubicBezTo>
                      <a:cubicBezTo>
                        <a:pt x="-71" y="6843"/>
                        <a:pt x="-611" y="4110"/>
                        <a:pt x="755" y="2060"/>
                      </a:cubicBezTo>
                      <a:close/>
                    </a:path>
                  </a:pathLst>
                </a:custGeom>
                <a:grpFill/>
                <a:ln w="2845"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6360ED5A-C902-D0FE-58AE-A08CF9682FC4}"/>
                    </a:ext>
                  </a:extLst>
                </p:cNvPr>
                <p:cNvSpPr/>
                <p:nvPr/>
              </p:nvSpPr>
              <p:spPr>
                <a:xfrm>
                  <a:off x="9611613" y="2391240"/>
                  <a:ext cx="7666" cy="7735"/>
                </a:xfrm>
                <a:custGeom>
                  <a:avLst/>
                  <a:gdLst>
                    <a:gd name="connsiteX0" fmla="*/ 765 w 7666"/>
                    <a:gd name="connsiteY0" fmla="*/ 1658 h 7735"/>
                    <a:gd name="connsiteX1" fmla="*/ 6117 w 7666"/>
                    <a:gd name="connsiteY1" fmla="*/ 690 h 7735"/>
                    <a:gd name="connsiteX2" fmla="*/ 6914 w 7666"/>
                    <a:gd name="connsiteY2" fmla="*/ 6070 h 7735"/>
                    <a:gd name="connsiteX3" fmla="*/ 1562 w 7666"/>
                    <a:gd name="connsiteY3" fmla="*/ 7038 h 7735"/>
                    <a:gd name="connsiteX4" fmla="*/ 765 w 7666"/>
                    <a:gd name="connsiteY4" fmla="*/ 1658 h 7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6" h="7735">
                      <a:moveTo>
                        <a:pt x="765" y="1658"/>
                      </a:moveTo>
                      <a:cubicBezTo>
                        <a:pt x="2018" y="-79"/>
                        <a:pt x="4408" y="-534"/>
                        <a:pt x="6117" y="690"/>
                      </a:cubicBezTo>
                      <a:cubicBezTo>
                        <a:pt x="7825" y="1914"/>
                        <a:pt x="8166" y="4305"/>
                        <a:pt x="6914" y="6070"/>
                      </a:cubicBezTo>
                      <a:cubicBezTo>
                        <a:pt x="5662" y="7835"/>
                        <a:pt x="3270" y="8262"/>
                        <a:pt x="1562" y="7038"/>
                      </a:cubicBezTo>
                      <a:cubicBezTo>
                        <a:pt x="-146" y="5814"/>
                        <a:pt x="-516" y="3423"/>
                        <a:pt x="765" y="1658"/>
                      </a:cubicBezTo>
                      <a:close/>
                    </a:path>
                  </a:pathLst>
                </a:custGeom>
                <a:grpFill/>
                <a:ln w="2845"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8064B7F0-08CD-5587-0393-0C9098EF64DB}"/>
                    </a:ext>
                  </a:extLst>
                </p:cNvPr>
                <p:cNvSpPr/>
                <p:nvPr/>
              </p:nvSpPr>
              <p:spPr>
                <a:xfrm>
                  <a:off x="9541164" y="2338757"/>
                  <a:ext cx="6520" cy="6622"/>
                </a:xfrm>
                <a:custGeom>
                  <a:avLst/>
                  <a:gdLst>
                    <a:gd name="connsiteX0" fmla="*/ 727 w 6520"/>
                    <a:gd name="connsiteY0" fmla="*/ 1304 h 6622"/>
                    <a:gd name="connsiteX1" fmla="*/ 5310 w 6520"/>
                    <a:gd name="connsiteY1" fmla="*/ 678 h 6622"/>
                    <a:gd name="connsiteX2" fmla="*/ 5794 w 6520"/>
                    <a:gd name="connsiteY2" fmla="*/ 5318 h 6622"/>
                    <a:gd name="connsiteX3" fmla="*/ 1211 w 6520"/>
                    <a:gd name="connsiteY3" fmla="*/ 5944 h 6622"/>
                    <a:gd name="connsiteX4" fmla="*/ 727 w 6520"/>
                    <a:gd name="connsiteY4" fmla="*/ 1304 h 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0" h="6622">
                      <a:moveTo>
                        <a:pt x="727" y="1304"/>
                      </a:moveTo>
                      <a:cubicBezTo>
                        <a:pt x="1866" y="-148"/>
                        <a:pt x="3915" y="-432"/>
                        <a:pt x="5310" y="678"/>
                      </a:cubicBezTo>
                      <a:cubicBezTo>
                        <a:pt x="6705" y="1788"/>
                        <a:pt x="6933" y="3866"/>
                        <a:pt x="5794" y="5318"/>
                      </a:cubicBezTo>
                      <a:cubicBezTo>
                        <a:pt x="4655" y="6770"/>
                        <a:pt x="2606" y="7055"/>
                        <a:pt x="1211" y="5944"/>
                      </a:cubicBezTo>
                      <a:cubicBezTo>
                        <a:pt x="-184" y="4834"/>
                        <a:pt x="-412" y="2756"/>
                        <a:pt x="727" y="1304"/>
                      </a:cubicBezTo>
                      <a:close/>
                    </a:path>
                  </a:pathLst>
                </a:custGeom>
                <a:grpFill/>
                <a:ln w="2845"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52431207-00FE-B410-8E1D-A4859085569E}"/>
                    </a:ext>
                  </a:extLst>
                </p:cNvPr>
                <p:cNvSpPr/>
                <p:nvPr/>
              </p:nvSpPr>
              <p:spPr>
                <a:xfrm>
                  <a:off x="9472945" y="2283345"/>
                  <a:ext cx="5484" cy="5451"/>
                </a:xfrm>
                <a:custGeom>
                  <a:avLst/>
                  <a:gdLst>
                    <a:gd name="connsiteX0" fmla="*/ 679 w 5484"/>
                    <a:gd name="connsiteY0" fmla="*/ 1004 h 5451"/>
                    <a:gd name="connsiteX1" fmla="*/ 4550 w 5484"/>
                    <a:gd name="connsiteY1" fmla="*/ 605 h 5451"/>
                    <a:gd name="connsiteX2" fmla="*/ 4807 w 5484"/>
                    <a:gd name="connsiteY2" fmla="*/ 4448 h 5451"/>
                    <a:gd name="connsiteX3" fmla="*/ 935 w 5484"/>
                    <a:gd name="connsiteY3" fmla="*/ 4847 h 5451"/>
                    <a:gd name="connsiteX4" fmla="*/ 679 w 5484"/>
                    <a:gd name="connsiteY4" fmla="*/ 1004 h 5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4" h="5451">
                      <a:moveTo>
                        <a:pt x="679" y="1004"/>
                      </a:moveTo>
                      <a:cubicBezTo>
                        <a:pt x="1675" y="-164"/>
                        <a:pt x="3412" y="-334"/>
                        <a:pt x="4550" y="605"/>
                      </a:cubicBezTo>
                      <a:cubicBezTo>
                        <a:pt x="5689" y="1544"/>
                        <a:pt x="5803" y="3281"/>
                        <a:pt x="4807" y="4448"/>
                      </a:cubicBezTo>
                      <a:cubicBezTo>
                        <a:pt x="3810" y="5615"/>
                        <a:pt x="2102" y="5786"/>
                        <a:pt x="935" y="4847"/>
                      </a:cubicBezTo>
                      <a:cubicBezTo>
                        <a:pt x="-204" y="3879"/>
                        <a:pt x="-318" y="2171"/>
                        <a:pt x="679" y="1004"/>
                      </a:cubicBezTo>
                      <a:close/>
                    </a:path>
                  </a:pathLst>
                </a:custGeom>
                <a:grpFill/>
                <a:ln w="2845"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4D294DDD-216C-BE47-D821-ABDA38820C6B}"/>
                    </a:ext>
                  </a:extLst>
                </p:cNvPr>
                <p:cNvSpPr/>
                <p:nvPr/>
              </p:nvSpPr>
              <p:spPr>
                <a:xfrm>
                  <a:off x="9407150" y="2225156"/>
                  <a:ext cx="4346" cy="4351"/>
                </a:xfrm>
                <a:custGeom>
                  <a:avLst/>
                  <a:gdLst>
                    <a:gd name="connsiteX0" fmla="*/ 599 w 4346"/>
                    <a:gd name="connsiteY0" fmla="*/ 719 h 4351"/>
                    <a:gd name="connsiteX1" fmla="*/ 3673 w 4346"/>
                    <a:gd name="connsiteY1" fmla="*/ 548 h 4351"/>
                    <a:gd name="connsiteX2" fmla="*/ 3759 w 4346"/>
                    <a:gd name="connsiteY2" fmla="*/ 3623 h 4351"/>
                    <a:gd name="connsiteX3" fmla="*/ 684 w 4346"/>
                    <a:gd name="connsiteY3" fmla="*/ 3794 h 4351"/>
                    <a:gd name="connsiteX4" fmla="*/ 599 w 4346"/>
                    <a:gd name="connsiteY4" fmla="*/ 719 h 4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6" h="4351">
                      <a:moveTo>
                        <a:pt x="599" y="719"/>
                      </a:moveTo>
                      <a:cubicBezTo>
                        <a:pt x="1424" y="-164"/>
                        <a:pt x="2791" y="-249"/>
                        <a:pt x="3673" y="548"/>
                      </a:cubicBezTo>
                      <a:cubicBezTo>
                        <a:pt x="4528" y="1345"/>
                        <a:pt x="4584" y="2740"/>
                        <a:pt x="3759" y="3623"/>
                      </a:cubicBezTo>
                      <a:cubicBezTo>
                        <a:pt x="2933" y="4534"/>
                        <a:pt x="1567" y="4591"/>
                        <a:pt x="684" y="3794"/>
                      </a:cubicBezTo>
                      <a:cubicBezTo>
                        <a:pt x="-199" y="2996"/>
                        <a:pt x="-227" y="1601"/>
                        <a:pt x="599" y="719"/>
                      </a:cubicBezTo>
                      <a:close/>
                    </a:path>
                  </a:pathLst>
                </a:custGeom>
                <a:grpFill/>
                <a:ln w="2845"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3084F61F-12EA-0B5C-145C-F57DC25C2647}"/>
                    </a:ext>
                  </a:extLst>
                </p:cNvPr>
                <p:cNvSpPr/>
                <p:nvPr/>
              </p:nvSpPr>
              <p:spPr>
                <a:xfrm>
                  <a:off x="9343623" y="2164454"/>
                  <a:ext cx="3245" cy="3207"/>
                </a:xfrm>
                <a:custGeom>
                  <a:avLst/>
                  <a:gdLst>
                    <a:gd name="connsiteX0" fmla="*/ 470 w 3245"/>
                    <a:gd name="connsiteY0" fmla="*/ 498 h 3207"/>
                    <a:gd name="connsiteX1" fmla="*/ 2776 w 3245"/>
                    <a:gd name="connsiteY1" fmla="*/ 442 h 3207"/>
                    <a:gd name="connsiteX2" fmla="*/ 2776 w 3245"/>
                    <a:gd name="connsiteY2" fmla="*/ 2719 h 3207"/>
                    <a:gd name="connsiteX3" fmla="*/ 470 w 3245"/>
                    <a:gd name="connsiteY3" fmla="*/ 2776 h 3207"/>
                    <a:gd name="connsiteX4" fmla="*/ 470 w 3245"/>
                    <a:gd name="connsiteY4" fmla="*/ 498 h 3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07">
                      <a:moveTo>
                        <a:pt x="470" y="498"/>
                      </a:moveTo>
                      <a:cubicBezTo>
                        <a:pt x="1125" y="-156"/>
                        <a:pt x="2149" y="-156"/>
                        <a:pt x="2776" y="442"/>
                      </a:cubicBezTo>
                      <a:cubicBezTo>
                        <a:pt x="3402" y="1068"/>
                        <a:pt x="3402" y="2093"/>
                        <a:pt x="2776" y="2719"/>
                      </a:cubicBezTo>
                      <a:cubicBezTo>
                        <a:pt x="2149" y="3345"/>
                        <a:pt x="1096" y="3374"/>
                        <a:pt x="470" y="2776"/>
                      </a:cubicBezTo>
                      <a:cubicBezTo>
                        <a:pt x="-157" y="2150"/>
                        <a:pt x="-157" y="1125"/>
                        <a:pt x="470" y="498"/>
                      </a:cubicBezTo>
                      <a:close/>
                    </a:path>
                  </a:pathLst>
                </a:custGeom>
                <a:grpFill/>
                <a:ln w="2845" cap="flat">
                  <a:noFill/>
                  <a:prstDash val="solid"/>
                  <a:miter/>
                </a:ln>
              </p:spPr>
              <p:txBody>
                <a:bodyPr rtlCol="0" anchor="ctr"/>
                <a:lstStyle/>
                <a:p>
                  <a:endParaRPr lang="en-US"/>
                </a:p>
              </p:txBody>
            </p:sp>
          </p:grpSp>
          <p:grpSp>
            <p:nvGrpSpPr>
              <p:cNvPr id="16" name="Graphic 9">
                <a:extLst>
                  <a:ext uri="{FF2B5EF4-FFF2-40B4-BE49-F238E27FC236}">
                    <a16:creationId xmlns:a16="http://schemas.microsoft.com/office/drawing/2014/main" id="{320A7B6A-6D0D-8E92-234F-0A316B00D416}"/>
                  </a:ext>
                </a:extLst>
              </p:cNvPr>
              <p:cNvGrpSpPr/>
              <p:nvPr/>
            </p:nvGrpSpPr>
            <p:grpSpPr>
              <a:xfrm>
                <a:off x="9282452" y="2225422"/>
                <a:ext cx="2898301" cy="670795"/>
                <a:chOff x="9282452" y="2225422"/>
                <a:chExt cx="2898301" cy="670795"/>
              </a:xfrm>
              <a:grpFill/>
            </p:grpSpPr>
            <p:sp>
              <p:nvSpPr>
                <p:cNvPr id="286" name="Freeform: Shape 285">
                  <a:extLst>
                    <a:ext uri="{FF2B5EF4-FFF2-40B4-BE49-F238E27FC236}">
                      <a16:creationId xmlns:a16="http://schemas.microsoft.com/office/drawing/2014/main" id="{B2303DAD-D271-70B9-AE11-B11CE060DE17}"/>
                    </a:ext>
                  </a:extLst>
                </p:cNvPr>
                <p:cNvSpPr/>
                <p:nvPr/>
              </p:nvSpPr>
              <p:spPr>
                <a:xfrm>
                  <a:off x="12138377" y="2455421"/>
                  <a:ext cx="42376" cy="42959"/>
                </a:xfrm>
                <a:custGeom>
                  <a:avLst/>
                  <a:gdLst>
                    <a:gd name="connsiteX0" fmla="*/ 3917 w 42376"/>
                    <a:gd name="connsiteY0" fmla="*/ 33443 h 42959"/>
                    <a:gd name="connsiteX1" fmla="*/ 302 w 42376"/>
                    <a:gd name="connsiteY1" fmla="*/ 17416 h 42959"/>
                    <a:gd name="connsiteX2" fmla="*/ 3120 w 42376"/>
                    <a:gd name="connsiteY2" fmla="*/ 9872 h 42959"/>
                    <a:gd name="connsiteX3" fmla="*/ 8728 w 42376"/>
                    <a:gd name="connsiteY3" fmla="*/ 3751 h 42959"/>
                    <a:gd name="connsiteX4" fmla="*/ 38250 w 42376"/>
                    <a:gd name="connsiteY4" fmla="*/ 9217 h 42959"/>
                    <a:gd name="connsiteX5" fmla="*/ 33609 w 42376"/>
                    <a:gd name="connsiteY5" fmla="*/ 39137 h 42959"/>
                    <a:gd name="connsiteX6" fmla="*/ 25923 w 42376"/>
                    <a:gd name="connsiteY6" fmla="*/ 42553 h 42959"/>
                    <a:gd name="connsiteX7" fmla="*/ 17724 w 42376"/>
                    <a:gd name="connsiteY7" fmla="*/ 42553 h 42959"/>
                    <a:gd name="connsiteX8" fmla="*/ 3917 w 42376"/>
                    <a:gd name="connsiteY8" fmla="*/ 33443 h 4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6" h="42959">
                      <a:moveTo>
                        <a:pt x="3917" y="33443"/>
                      </a:moveTo>
                      <a:cubicBezTo>
                        <a:pt x="530" y="28518"/>
                        <a:pt x="-610" y="22768"/>
                        <a:pt x="302" y="17416"/>
                      </a:cubicBezTo>
                      <a:cubicBezTo>
                        <a:pt x="728" y="14740"/>
                        <a:pt x="1725" y="12206"/>
                        <a:pt x="3120" y="9872"/>
                      </a:cubicBezTo>
                      <a:cubicBezTo>
                        <a:pt x="4515" y="7537"/>
                        <a:pt x="6393" y="5431"/>
                        <a:pt x="8728" y="3751"/>
                      </a:cubicBezTo>
                      <a:cubicBezTo>
                        <a:pt x="18037" y="-2911"/>
                        <a:pt x="31275" y="-462"/>
                        <a:pt x="38250" y="9217"/>
                      </a:cubicBezTo>
                      <a:cubicBezTo>
                        <a:pt x="45225" y="18924"/>
                        <a:pt x="43146" y="32305"/>
                        <a:pt x="33609" y="39137"/>
                      </a:cubicBezTo>
                      <a:cubicBezTo>
                        <a:pt x="31218" y="40845"/>
                        <a:pt x="28599" y="41955"/>
                        <a:pt x="25923" y="42553"/>
                      </a:cubicBezTo>
                      <a:cubicBezTo>
                        <a:pt x="23219" y="43122"/>
                        <a:pt x="20400" y="43066"/>
                        <a:pt x="17724" y="42553"/>
                      </a:cubicBezTo>
                      <a:cubicBezTo>
                        <a:pt x="12315" y="41471"/>
                        <a:pt x="7305" y="38368"/>
                        <a:pt x="3917" y="33443"/>
                      </a:cubicBezTo>
                      <a:close/>
                    </a:path>
                  </a:pathLst>
                </a:custGeom>
                <a:grpFill/>
                <a:ln w="2845"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B1D36261-4B66-BA43-EAF1-34C3AEFE499F}"/>
                    </a:ext>
                  </a:extLst>
                </p:cNvPr>
                <p:cNvSpPr/>
                <p:nvPr/>
              </p:nvSpPr>
              <p:spPr>
                <a:xfrm>
                  <a:off x="12062444" y="2507438"/>
                  <a:ext cx="41252" cy="41750"/>
                </a:xfrm>
                <a:custGeom>
                  <a:avLst/>
                  <a:gdLst>
                    <a:gd name="connsiteX0" fmla="*/ 3356 w 41252"/>
                    <a:gd name="connsiteY0" fmla="*/ 31872 h 41750"/>
                    <a:gd name="connsiteX1" fmla="*/ 9163 w 41252"/>
                    <a:gd name="connsiteY1" fmla="*/ 3119 h 41750"/>
                    <a:gd name="connsiteX2" fmla="*/ 37745 w 41252"/>
                    <a:gd name="connsiteY2" fmla="*/ 9781 h 41750"/>
                    <a:gd name="connsiteX3" fmla="*/ 31938 w 41252"/>
                    <a:gd name="connsiteY3" fmla="*/ 38534 h 41750"/>
                    <a:gd name="connsiteX4" fmla="*/ 3356 w 41252"/>
                    <a:gd name="connsiteY4" fmla="*/ 31872 h 4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2" h="41750">
                      <a:moveTo>
                        <a:pt x="3356" y="31872"/>
                      </a:moveTo>
                      <a:cubicBezTo>
                        <a:pt x="-2822" y="22022"/>
                        <a:pt x="-231" y="9155"/>
                        <a:pt x="9163" y="3119"/>
                      </a:cubicBezTo>
                      <a:cubicBezTo>
                        <a:pt x="18558" y="-2916"/>
                        <a:pt x="31340" y="73"/>
                        <a:pt x="37745" y="9781"/>
                      </a:cubicBezTo>
                      <a:cubicBezTo>
                        <a:pt x="44151" y="19489"/>
                        <a:pt x="41532" y="32356"/>
                        <a:pt x="31938" y="38534"/>
                      </a:cubicBezTo>
                      <a:cubicBezTo>
                        <a:pt x="22344" y="44711"/>
                        <a:pt x="9534" y="41722"/>
                        <a:pt x="3356" y="31872"/>
                      </a:cubicBezTo>
                      <a:close/>
                    </a:path>
                  </a:pathLst>
                </a:custGeom>
                <a:grpFill/>
                <a:ln w="2845"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40809663-FF6F-1A45-23FD-314EC6966501}"/>
                    </a:ext>
                  </a:extLst>
                </p:cNvPr>
                <p:cNvSpPr/>
                <p:nvPr/>
              </p:nvSpPr>
              <p:spPr>
                <a:xfrm>
                  <a:off x="11984455" y="2556369"/>
                  <a:ext cx="40078" cy="40510"/>
                </a:xfrm>
                <a:custGeom>
                  <a:avLst/>
                  <a:gdLst>
                    <a:gd name="connsiteX0" fmla="*/ 2801 w 40078"/>
                    <a:gd name="connsiteY0" fmla="*/ 30113 h 40510"/>
                    <a:gd name="connsiteX1" fmla="*/ 9690 w 40078"/>
                    <a:gd name="connsiteY1" fmla="*/ 2584 h 40510"/>
                    <a:gd name="connsiteX2" fmla="*/ 17149 w 40078"/>
                    <a:gd name="connsiteY2" fmla="*/ 165 h 40510"/>
                    <a:gd name="connsiteX3" fmla="*/ 24750 w 40078"/>
                    <a:gd name="connsiteY3" fmla="*/ 677 h 40510"/>
                    <a:gd name="connsiteX4" fmla="*/ 37105 w 40078"/>
                    <a:gd name="connsiteY4" fmla="*/ 10100 h 40510"/>
                    <a:gd name="connsiteX5" fmla="*/ 39525 w 40078"/>
                    <a:gd name="connsiteY5" fmla="*/ 25558 h 40510"/>
                    <a:gd name="connsiteX6" fmla="*/ 36337 w 40078"/>
                    <a:gd name="connsiteY6" fmla="*/ 32618 h 40510"/>
                    <a:gd name="connsiteX7" fmla="*/ 30387 w 40078"/>
                    <a:gd name="connsiteY7" fmla="*/ 37885 h 40510"/>
                    <a:gd name="connsiteX8" fmla="*/ 2830 w 40078"/>
                    <a:gd name="connsiteY8" fmla="*/ 30113 h 4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78" h="40510">
                      <a:moveTo>
                        <a:pt x="2801" y="30113"/>
                      </a:moveTo>
                      <a:cubicBezTo>
                        <a:pt x="-2807" y="20292"/>
                        <a:pt x="267" y="7965"/>
                        <a:pt x="9690" y="2584"/>
                      </a:cubicBezTo>
                      <a:cubicBezTo>
                        <a:pt x="12053" y="1218"/>
                        <a:pt x="14587" y="449"/>
                        <a:pt x="17149" y="165"/>
                      </a:cubicBezTo>
                      <a:cubicBezTo>
                        <a:pt x="19683" y="-177"/>
                        <a:pt x="22273" y="22"/>
                        <a:pt x="24750" y="677"/>
                      </a:cubicBezTo>
                      <a:cubicBezTo>
                        <a:pt x="29703" y="2015"/>
                        <a:pt x="34202" y="5232"/>
                        <a:pt x="37105" y="10100"/>
                      </a:cubicBezTo>
                      <a:cubicBezTo>
                        <a:pt x="40009" y="14940"/>
                        <a:pt x="40720" y="20491"/>
                        <a:pt x="39525" y="25558"/>
                      </a:cubicBezTo>
                      <a:cubicBezTo>
                        <a:pt x="38927" y="28092"/>
                        <a:pt x="37845" y="30512"/>
                        <a:pt x="36337" y="32618"/>
                      </a:cubicBezTo>
                      <a:cubicBezTo>
                        <a:pt x="34771" y="34697"/>
                        <a:pt x="32778" y="36519"/>
                        <a:pt x="30387" y="37885"/>
                      </a:cubicBezTo>
                      <a:cubicBezTo>
                        <a:pt x="20764" y="43408"/>
                        <a:pt x="8438" y="39935"/>
                        <a:pt x="2830" y="30113"/>
                      </a:cubicBezTo>
                      <a:close/>
                    </a:path>
                  </a:pathLst>
                </a:custGeom>
                <a:grpFill/>
                <a:ln w="2845"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9EF0C9C7-B167-9953-523E-C85B92B22B28}"/>
                    </a:ext>
                  </a:extLst>
                </p:cNvPr>
                <p:cNvSpPr/>
                <p:nvPr/>
              </p:nvSpPr>
              <p:spPr>
                <a:xfrm>
                  <a:off x="11904611" y="2601764"/>
                  <a:ext cx="38811" cy="39619"/>
                </a:xfrm>
                <a:custGeom>
                  <a:avLst/>
                  <a:gdLst>
                    <a:gd name="connsiteX0" fmla="*/ 2308 w 38811"/>
                    <a:gd name="connsiteY0" fmla="*/ 28758 h 39619"/>
                    <a:gd name="connsiteX1" fmla="*/ 10051 w 38811"/>
                    <a:gd name="connsiteY1" fmla="*/ 2226 h 39619"/>
                    <a:gd name="connsiteX2" fmla="*/ 36355 w 38811"/>
                    <a:gd name="connsiteY2" fmla="*/ 10595 h 39619"/>
                    <a:gd name="connsiteX3" fmla="*/ 28725 w 38811"/>
                    <a:gd name="connsiteY3" fmla="*/ 37327 h 39619"/>
                    <a:gd name="connsiteX4" fmla="*/ 2336 w 38811"/>
                    <a:gd name="connsiteY4" fmla="*/ 28787 h 3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1" h="39619">
                      <a:moveTo>
                        <a:pt x="2308" y="28758"/>
                      </a:moveTo>
                      <a:cubicBezTo>
                        <a:pt x="-2760" y="18994"/>
                        <a:pt x="827" y="7322"/>
                        <a:pt x="10051" y="2226"/>
                      </a:cubicBezTo>
                      <a:cubicBezTo>
                        <a:pt x="19331" y="-2785"/>
                        <a:pt x="31089" y="945"/>
                        <a:pt x="36355" y="10595"/>
                      </a:cubicBezTo>
                      <a:cubicBezTo>
                        <a:pt x="41593" y="20246"/>
                        <a:pt x="38177" y="32203"/>
                        <a:pt x="28725" y="37327"/>
                      </a:cubicBezTo>
                      <a:cubicBezTo>
                        <a:pt x="19303" y="42537"/>
                        <a:pt x="7374" y="38523"/>
                        <a:pt x="2336" y="28787"/>
                      </a:cubicBezTo>
                      <a:close/>
                    </a:path>
                  </a:pathLst>
                </a:custGeom>
                <a:grpFill/>
                <a:ln w="2845"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7C920DC1-1642-DEE2-1E56-8E610AE0C418}"/>
                    </a:ext>
                  </a:extLst>
                </p:cNvPr>
                <p:cNvSpPr/>
                <p:nvPr/>
              </p:nvSpPr>
              <p:spPr>
                <a:xfrm>
                  <a:off x="11822900" y="2643905"/>
                  <a:ext cx="37660" cy="38376"/>
                </a:xfrm>
                <a:custGeom>
                  <a:avLst/>
                  <a:gdLst>
                    <a:gd name="connsiteX0" fmla="*/ 1887 w 37660"/>
                    <a:gd name="connsiteY0" fmla="*/ 27241 h 38376"/>
                    <a:gd name="connsiteX1" fmla="*/ 10428 w 37660"/>
                    <a:gd name="connsiteY1" fmla="*/ 1762 h 38376"/>
                    <a:gd name="connsiteX2" fmla="*/ 35651 w 37660"/>
                    <a:gd name="connsiteY2" fmla="*/ 11071 h 38376"/>
                    <a:gd name="connsiteX3" fmla="*/ 27111 w 37660"/>
                    <a:gd name="connsiteY3" fmla="*/ 36551 h 38376"/>
                    <a:gd name="connsiteX4" fmla="*/ 1887 w 37660"/>
                    <a:gd name="connsiteY4" fmla="*/ 27241 h 3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0" h="38376">
                      <a:moveTo>
                        <a:pt x="1887" y="27241"/>
                      </a:moveTo>
                      <a:cubicBezTo>
                        <a:pt x="-2611" y="17591"/>
                        <a:pt x="1204" y="6175"/>
                        <a:pt x="10428" y="1762"/>
                      </a:cubicBezTo>
                      <a:cubicBezTo>
                        <a:pt x="19652" y="-2650"/>
                        <a:pt x="30953" y="1506"/>
                        <a:pt x="35651" y="11071"/>
                      </a:cubicBezTo>
                      <a:cubicBezTo>
                        <a:pt x="40348" y="20637"/>
                        <a:pt x="36533" y="32024"/>
                        <a:pt x="27111" y="36551"/>
                      </a:cubicBezTo>
                      <a:cubicBezTo>
                        <a:pt x="17688" y="41077"/>
                        <a:pt x="6386" y="36892"/>
                        <a:pt x="1887" y="27241"/>
                      </a:cubicBezTo>
                      <a:close/>
                    </a:path>
                  </a:pathLst>
                </a:custGeom>
                <a:grpFill/>
                <a:ln w="2845"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D59F9ED0-1E4A-B3E7-0A47-1530048FF090}"/>
                    </a:ext>
                  </a:extLst>
                </p:cNvPr>
                <p:cNvSpPr/>
                <p:nvPr/>
              </p:nvSpPr>
              <p:spPr>
                <a:xfrm>
                  <a:off x="11739526" y="2682733"/>
                  <a:ext cx="36532" cy="37138"/>
                </a:xfrm>
                <a:custGeom>
                  <a:avLst/>
                  <a:gdLst>
                    <a:gd name="connsiteX0" fmla="*/ 1508 w 36532"/>
                    <a:gd name="connsiteY0" fmla="*/ 25564 h 37138"/>
                    <a:gd name="connsiteX1" fmla="*/ 10874 w 36532"/>
                    <a:gd name="connsiteY1" fmla="*/ 1366 h 37138"/>
                    <a:gd name="connsiteX2" fmla="*/ 34902 w 36532"/>
                    <a:gd name="connsiteY2" fmla="*/ 11302 h 37138"/>
                    <a:gd name="connsiteX3" fmla="*/ 25649 w 36532"/>
                    <a:gd name="connsiteY3" fmla="*/ 35727 h 37138"/>
                    <a:gd name="connsiteX4" fmla="*/ 1537 w 36532"/>
                    <a:gd name="connsiteY4" fmla="*/ 25564 h 37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32" h="37138">
                      <a:moveTo>
                        <a:pt x="1508" y="25564"/>
                      </a:moveTo>
                      <a:cubicBezTo>
                        <a:pt x="-2478" y="16027"/>
                        <a:pt x="1707" y="5210"/>
                        <a:pt x="10874" y="1366"/>
                      </a:cubicBezTo>
                      <a:cubicBezTo>
                        <a:pt x="20070" y="-2391"/>
                        <a:pt x="30717" y="1822"/>
                        <a:pt x="34902" y="11302"/>
                      </a:cubicBezTo>
                      <a:cubicBezTo>
                        <a:pt x="39058" y="20725"/>
                        <a:pt x="35015" y="31884"/>
                        <a:pt x="25649" y="35727"/>
                      </a:cubicBezTo>
                      <a:cubicBezTo>
                        <a:pt x="16312" y="39656"/>
                        <a:pt x="5522" y="35101"/>
                        <a:pt x="1537" y="25564"/>
                      </a:cubicBezTo>
                      <a:close/>
                    </a:path>
                  </a:pathLst>
                </a:custGeom>
                <a:grpFill/>
                <a:ln w="2845"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7401953B-4FA7-5335-A4E4-0617BCF75191}"/>
                    </a:ext>
                  </a:extLst>
                </p:cNvPr>
                <p:cNvSpPr/>
                <p:nvPr/>
              </p:nvSpPr>
              <p:spPr>
                <a:xfrm>
                  <a:off x="11654678" y="2717842"/>
                  <a:ext cx="35276" cy="36202"/>
                </a:xfrm>
                <a:custGeom>
                  <a:avLst/>
                  <a:gdLst>
                    <a:gd name="connsiteX0" fmla="*/ 1179 w 35276"/>
                    <a:gd name="connsiteY0" fmla="*/ 24275 h 36202"/>
                    <a:gd name="connsiteX1" fmla="*/ 11171 w 35276"/>
                    <a:gd name="connsiteY1" fmla="*/ 1159 h 36202"/>
                    <a:gd name="connsiteX2" fmla="*/ 34003 w 35276"/>
                    <a:gd name="connsiteY2" fmla="*/ 11664 h 36202"/>
                    <a:gd name="connsiteX3" fmla="*/ 24096 w 35276"/>
                    <a:gd name="connsiteY3" fmla="*/ 35008 h 36202"/>
                    <a:gd name="connsiteX4" fmla="*/ 1179 w 35276"/>
                    <a:gd name="connsiteY4" fmla="*/ 24275 h 36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76" h="36202">
                      <a:moveTo>
                        <a:pt x="1179" y="24275"/>
                      </a:moveTo>
                      <a:cubicBezTo>
                        <a:pt x="-2323" y="14852"/>
                        <a:pt x="2261" y="4746"/>
                        <a:pt x="11171" y="1159"/>
                      </a:cubicBezTo>
                      <a:cubicBezTo>
                        <a:pt x="20139" y="-2342"/>
                        <a:pt x="30359" y="2355"/>
                        <a:pt x="34003" y="11664"/>
                      </a:cubicBezTo>
                      <a:cubicBezTo>
                        <a:pt x="37647" y="20973"/>
                        <a:pt x="33205" y="31421"/>
                        <a:pt x="24096" y="35008"/>
                      </a:cubicBezTo>
                      <a:cubicBezTo>
                        <a:pt x="14986" y="38652"/>
                        <a:pt x="4652" y="33642"/>
                        <a:pt x="1179" y="24275"/>
                      </a:cubicBezTo>
                      <a:close/>
                    </a:path>
                  </a:pathLst>
                </a:custGeom>
                <a:grpFill/>
                <a:ln w="2845"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0B1EE241-C3CB-F6F5-F79A-4B2FB40AD22C}"/>
                    </a:ext>
                  </a:extLst>
                </p:cNvPr>
                <p:cNvSpPr/>
                <p:nvPr/>
              </p:nvSpPr>
              <p:spPr>
                <a:xfrm>
                  <a:off x="11568474" y="2749465"/>
                  <a:ext cx="34132" cy="34951"/>
                </a:xfrm>
                <a:custGeom>
                  <a:avLst/>
                  <a:gdLst>
                    <a:gd name="connsiteX0" fmla="*/ 897 w 34132"/>
                    <a:gd name="connsiteY0" fmla="*/ 22886 h 34951"/>
                    <a:gd name="connsiteX1" fmla="*/ 11459 w 34132"/>
                    <a:gd name="connsiteY1" fmla="*/ 851 h 34951"/>
                    <a:gd name="connsiteX2" fmla="*/ 33152 w 34132"/>
                    <a:gd name="connsiteY2" fmla="*/ 12039 h 34951"/>
                    <a:gd name="connsiteX3" fmla="*/ 22589 w 34132"/>
                    <a:gd name="connsiteY3" fmla="*/ 34074 h 34951"/>
                    <a:gd name="connsiteX4" fmla="*/ 897 w 34132"/>
                    <a:gd name="connsiteY4" fmla="*/ 22886 h 3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32" h="34951">
                      <a:moveTo>
                        <a:pt x="897" y="22886"/>
                      </a:moveTo>
                      <a:cubicBezTo>
                        <a:pt x="-2092" y="13690"/>
                        <a:pt x="2633" y="3812"/>
                        <a:pt x="11459" y="851"/>
                      </a:cubicBezTo>
                      <a:cubicBezTo>
                        <a:pt x="20284" y="-2109"/>
                        <a:pt x="29991" y="2901"/>
                        <a:pt x="33152" y="12039"/>
                      </a:cubicBezTo>
                      <a:cubicBezTo>
                        <a:pt x="36311" y="21178"/>
                        <a:pt x="31586" y="31056"/>
                        <a:pt x="22589" y="34074"/>
                      </a:cubicBezTo>
                      <a:cubicBezTo>
                        <a:pt x="13594" y="37091"/>
                        <a:pt x="3886" y="32081"/>
                        <a:pt x="897" y="22886"/>
                      </a:cubicBezTo>
                      <a:close/>
                    </a:path>
                  </a:pathLst>
                </a:custGeom>
                <a:grpFill/>
                <a:ln w="2845"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3CF5C1BC-481C-6ABB-80D9-7C21BFB8211E}"/>
                    </a:ext>
                  </a:extLst>
                </p:cNvPr>
                <p:cNvSpPr/>
                <p:nvPr/>
              </p:nvSpPr>
              <p:spPr>
                <a:xfrm>
                  <a:off x="11481028" y="2777589"/>
                  <a:ext cx="33022" cy="33758"/>
                </a:xfrm>
                <a:custGeom>
                  <a:avLst/>
                  <a:gdLst>
                    <a:gd name="connsiteX0" fmla="*/ 660 w 33022"/>
                    <a:gd name="connsiteY0" fmla="*/ 21351 h 33758"/>
                    <a:gd name="connsiteX1" fmla="*/ 11763 w 33022"/>
                    <a:gd name="connsiteY1" fmla="*/ 598 h 33758"/>
                    <a:gd name="connsiteX2" fmla="*/ 24289 w 33022"/>
                    <a:gd name="connsiteY2" fmla="*/ 2221 h 33758"/>
                    <a:gd name="connsiteX3" fmla="*/ 32289 w 33022"/>
                    <a:gd name="connsiteY3" fmla="*/ 12298 h 33758"/>
                    <a:gd name="connsiteX4" fmla="*/ 31064 w 33022"/>
                    <a:gd name="connsiteY4" fmla="*/ 25194 h 33758"/>
                    <a:gd name="connsiteX5" fmla="*/ 21186 w 33022"/>
                    <a:gd name="connsiteY5" fmla="*/ 33137 h 33758"/>
                    <a:gd name="connsiteX6" fmla="*/ 632 w 33022"/>
                    <a:gd name="connsiteY6" fmla="*/ 21351 h 3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22" h="33758">
                      <a:moveTo>
                        <a:pt x="660" y="21351"/>
                      </a:moveTo>
                      <a:cubicBezTo>
                        <a:pt x="-1873" y="12327"/>
                        <a:pt x="3109" y="3046"/>
                        <a:pt x="11763" y="598"/>
                      </a:cubicBezTo>
                      <a:cubicBezTo>
                        <a:pt x="16090" y="-626"/>
                        <a:pt x="20559" y="85"/>
                        <a:pt x="24289" y="2221"/>
                      </a:cubicBezTo>
                      <a:cubicBezTo>
                        <a:pt x="27990" y="4327"/>
                        <a:pt x="30950" y="7829"/>
                        <a:pt x="32289" y="12298"/>
                      </a:cubicBezTo>
                      <a:cubicBezTo>
                        <a:pt x="33627" y="16768"/>
                        <a:pt x="33085" y="21408"/>
                        <a:pt x="31064" y="25194"/>
                      </a:cubicBezTo>
                      <a:cubicBezTo>
                        <a:pt x="29043" y="28952"/>
                        <a:pt x="25598" y="31884"/>
                        <a:pt x="21186" y="33137"/>
                      </a:cubicBezTo>
                      <a:cubicBezTo>
                        <a:pt x="12361" y="35642"/>
                        <a:pt x="3166" y="30347"/>
                        <a:pt x="632" y="21351"/>
                      </a:cubicBezTo>
                      <a:close/>
                    </a:path>
                  </a:pathLst>
                </a:custGeom>
                <a:grpFill/>
                <a:ln w="2845"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13624E52-01FF-3D53-A88B-75249D8BED41}"/>
                    </a:ext>
                  </a:extLst>
                </p:cNvPr>
                <p:cNvSpPr/>
                <p:nvPr/>
              </p:nvSpPr>
              <p:spPr>
                <a:xfrm>
                  <a:off x="11392575" y="2802019"/>
                  <a:ext cx="31783" cy="32731"/>
                </a:xfrm>
                <a:custGeom>
                  <a:avLst/>
                  <a:gdLst>
                    <a:gd name="connsiteX0" fmla="*/ 464 w 31783"/>
                    <a:gd name="connsiteY0" fmla="*/ 20038 h 32731"/>
                    <a:gd name="connsiteX1" fmla="*/ 2286 w 31783"/>
                    <a:gd name="connsiteY1" fmla="*/ 7740 h 32731"/>
                    <a:gd name="connsiteX2" fmla="*/ 11993 w 31783"/>
                    <a:gd name="connsiteY2" fmla="*/ 480 h 32731"/>
                    <a:gd name="connsiteX3" fmla="*/ 31266 w 31783"/>
                    <a:gd name="connsiteY3" fmla="*/ 12408 h 32731"/>
                    <a:gd name="connsiteX4" fmla="*/ 19793 w 31783"/>
                    <a:gd name="connsiteY4" fmla="*/ 32251 h 32731"/>
                    <a:gd name="connsiteX5" fmla="*/ 7666 w 31783"/>
                    <a:gd name="connsiteY5" fmla="*/ 30230 h 32731"/>
                    <a:gd name="connsiteX6" fmla="*/ 435 w 31783"/>
                    <a:gd name="connsiteY6" fmla="*/ 20038 h 3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83" h="32731">
                      <a:moveTo>
                        <a:pt x="464" y="20038"/>
                      </a:moveTo>
                      <a:cubicBezTo>
                        <a:pt x="-590" y="15654"/>
                        <a:pt x="207" y="11270"/>
                        <a:pt x="2286" y="7740"/>
                      </a:cubicBezTo>
                      <a:cubicBezTo>
                        <a:pt x="4364" y="4181"/>
                        <a:pt x="7808" y="1619"/>
                        <a:pt x="11993" y="480"/>
                      </a:cubicBezTo>
                      <a:cubicBezTo>
                        <a:pt x="20420" y="-1683"/>
                        <a:pt x="29045" y="3669"/>
                        <a:pt x="31266" y="12408"/>
                      </a:cubicBezTo>
                      <a:cubicBezTo>
                        <a:pt x="33487" y="21148"/>
                        <a:pt x="28362" y="30059"/>
                        <a:pt x="19793" y="32251"/>
                      </a:cubicBezTo>
                      <a:cubicBezTo>
                        <a:pt x="15523" y="33390"/>
                        <a:pt x="11168" y="32422"/>
                        <a:pt x="7666" y="30230"/>
                      </a:cubicBezTo>
                      <a:cubicBezTo>
                        <a:pt x="4164" y="28009"/>
                        <a:pt x="1488" y="24422"/>
                        <a:pt x="435" y="20038"/>
                      </a:cubicBezTo>
                      <a:close/>
                    </a:path>
                  </a:pathLst>
                </a:custGeom>
                <a:grpFill/>
                <a:ln w="2845"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79A0BCDD-0481-8F92-2280-716171EC02F8}"/>
                    </a:ext>
                  </a:extLst>
                </p:cNvPr>
                <p:cNvSpPr/>
                <p:nvPr/>
              </p:nvSpPr>
              <p:spPr>
                <a:xfrm>
                  <a:off x="11303204" y="2822667"/>
                  <a:ext cx="30656" cy="31527"/>
                </a:xfrm>
                <a:custGeom>
                  <a:avLst/>
                  <a:gdLst>
                    <a:gd name="connsiteX0" fmla="*/ 301 w 30656"/>
                    <a:gd name="connsiteY0" fmla="*/ 18862 h 31527"/>
                    <a:gd name="connsiteX1" fmla="*/ 12173 w 30656"/>
                    <a:gd name="connsiteY1" fmla="*/ 301 h 31527"/>
                    <a:gd name="connsiteX2" fmla="*/ 30307 w 30656"/>
                    <a:gd name="connsiteY2" fmla="*/ 12656 h 31527"/>
                    <a:gd name="connsiteX3" fmla="*/ 18436 w 30656"/>
                    <a:gd name="connsiteY3" fmla="*/ 31217 h 31527"/>
                    <a:gd name="connsiteX4" fmla="*/ 301 w 30656"/>
                    <a:gd name="connsiteY4" fmla="*/ 18862 h 3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6" h="31527">
                      <a:moveTo>
                        <a:pt x="301" y="18862"/>
                      </a:moveTo>
                      <a:cubicBezTo>
                        <a:pt x="-1349" y="10322"/>
                        <a:pt x="3945" y="2009"/>
                        <a:pt x="12173" y="301"/>
                      </a:cubicBezTo>
                      <a:cubicBezTo>
                        <a:pt x="20400" y="-1379"/>
                        <a:pt x="28514" y="4144"/>
                        <a:pt x="30307" y="12656"/>
                      </a:cubicBezTo>
                      <a:cubicBezTo>
                        <a:pt x="32101" y="21168"/>
                        <a:pt x="26805" y="29481"/>
                        <a:pt x="18436" y="31217"/>
                      </a:cubicBezTo>
                      <a:cubicBezTo>
                        <a:pt x="10095" y="32925"/>
                        <a:pt x="1953" y="27403"/>
                        <a:pt x="301" y="18862"/>
                      </a:cubicBezTo>
                      <a:close/>
                    </a:path>
                  </a:pathLst>
                </a:custGeom>
                <a:grpFill/>
                <a:ln w="2845"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842221FC-A68E-AF2A-B29C-B73C619B9E99}"/>
                    </a:ext>
                  </a:extLst>
                </p:cNvPr>
                <p:cNvSpPr/>
                <p:nvPr/>
              </p:nvSpPr>
              <p:spPr>
                <a:xfrm>
                  <a:off x="11213025" y="2839733"/>
                  <a:ext cx="29520" cy="30358"/>
                </a:xfrm>
                <a:custGeom>
                  <a:avLst/>
                  <a:gdLst>
                    <a:gd name="connsiteX0" fmla="*/ 179 w 29520"/>
                    <a:gd name="connsiteY0" fmla="*/ 17453 h 30358"/>
                    <a:gd name="connsiteX1" fmla="*/ 12335 w 29520"/>
                    <a:gd name="connsiteY1" fmla="*/ 173 h 30358"/>
                    <a:gd name="connsiteX2" fmla="*/ 29302 w 29520"/>
                    <a:gd name="connsiteY2" fmla="*/ 12898 h 30358"/>
                    <a:gd name="connsiteX3" fmla="*/ 17146 w 29520"/>
                    <a:gd name="connsiteY3" fmla="*/ 30178 h 30358"/>
                    <a:gd name="connsiteX4" fmla="*/ 179 w 29520"/>
                    <a:gd name="connsiteY4" fmla="*/ 17453 h 3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 h="30358">
                      <a:moveTo>
                        <a:pt x="179" y="17453"/>
                      </a:moveTo>
                      <a:cubicBezTo>
                        <a:pt x="-1073" y="9169"/>
                        <a:pt x="4364" y="1425"/>
                        <a:pt x="12335" y="173"/>
                      </a:cubicBezTo>
                      <a:cubicBezTo>
                        <a:pt x="20307" y="-1080"/>
                        <a:pt x="27907" y="4614"/>
                        <a:pt x="29302" y="12898"/>
                      </a:cubicBezTo>
                      <a:cubicBezTo>
                        <a:pt x="30697" y="21182"/>
                        <a:pt x="25260" y="28897"/>
                        <a:pt x="17146" y="30178"/>
                      </a:cubicBezTo>
                      <a:cubicBezTo>
                        <a:pt x="9033" y="31459"/>
                        <a:pt x="1433" y="25766"/>
                        <a:pt x="179" y="17453"/>
                      </a:cubicBezTo>
                      <a:close/>
                    </a:path>
                  </a:pathLst>
                </a:custGeom>
                <a:grpFill/>
                <a:ln w="2845"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95FD41FF-7E93-5B08-0812-F7BE282D372D}"/>
                    </a:ext>
                  </a:extLst>
                </p:cNvPr>
                <p:cNvSpPr/>
                <p:nvPr/>
              </p:nvSpPr>
              <p:spPr>
                <a:xfrm>
                  <a:off x="11122298" y="2853137"/>
                  <a:ext cx="28364" cy="29156"/>
                </a:xfrm>
                <a:custGeom>
                  <a:avLst/>
                  <a:gdLst>
                    <a:gd name="connsiteX0" fmla="*/ 93 w 28364"/>
                    <a:gd name="connsiteY0" fmla="*/ 16120 h 29156"/>
                    <a:gd name="connsiteX1" fmla="*/ 12476 w 28364"/>
                    <a:gd name="connsiteY1" fmla="*/ 92 h 29156"/>
                    <a:gd name="connsiteX2" fmla="*/ 28247 w 28364"/>
                    <a:gd name="connsiteY2" fmla="*/ 12789 h 29156"/>
                    <a:gd name="connsiteX3" fmla="*/ 15893 w 28364"/>
                    <a:gd name="connsiteY3" fmla="*/ 29073 h 29156"/>
                    <a:gd name="connsiteX4" fmla="*/ 64 w 28364"/>
                    <a:gd name="connsiteY4" fmla="*/ 16091 h 2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4" h="29156">
                      <a:moveTo>
                        <a:pt x="93" y="16120"/>
                      </a:moveTo>
                      <a:cubicBezTo>
                        <a:pt x="-790" y="8092"/>
                        <a:pt x="4733" y="946"/>
                        <a:pt x="12476" y="92"/>
                      </a:cubicBezTo>
                      <a:cubicBezTo>
                        <a:pt x="20191" y="-790"/>
                        <a:pt x="27251" y="4761"/>
                        <a:pt x="28247" y="12789"/>
                      </a:cubicBezTo>
                      <a:cubicBezTo>
                        <a:pt x="29244" y="20760"/>
                        <a:pt x="23750" y="28190"/>
                        <a:pt x="15893" y="29073"/>
                      </a:cubicBezTo>
                      <a:cubicBezTo>
                        <a:pt x="8035" y="29927"/>
                        <a:pt x="975" y="24119"/>
                        <a:pt x="64" y="16091"/>
                      </a:cubicBezTo>
                      <a:close/>
                    </a:path>
                  </a:pathLst>
                </a:custGeom>
                <a:grpFill/>
                <a:ln w="2845"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07C1B59D-79AF-28D0-361D-049FBF254737}"/>
                    </a:ext>
                  </a:extLst>
                </p:cNvPr>
                <p:cNvSpPr/>
                <p:nvPr/>
              </p:nvSpPr>
              <p:spPr>
                <a:xfrm>
                  <a:off x="11031114" y="2862634"/>
                  <a:ext cx="27190" cy="28049"/>
                </a:xfrm>
                <a:custGeom>
                  <a:avLst/>
                  <a:gdLst>
                    <a:gd name="connsiteX0" fmla="*/ 36 w 27190"/>
                    <a:gd name="connsiteY0" fmla="*/ 15135 h 28049"/>
                    <a:gd name="connsiteX1" fmla="*/ 12506 w 27190"/>
                    <a:gd name="connsiteY1" fmla="*/ 47 h 28049"/>
                    <a:gd name="connsiteX2" fmla="*/ 27138 w 27190"/>
                    <a:gd name="connsiteY2" fmla="*/ 12886 h 28049"/>
                    <a:gd name="connsiteX3" fmla="*/ 14669 w 27190"/>
                    <a:gd name="connsiteY3" fmla="*/ 28003 h 28049"/>
                    <a:gd name="connsiteX4" fmla="*/ 36 w 27190"/>
                    <a:gd name="connsiteY4" fmla="*/ 1513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0" h="28049">
                      <a:moveTo>
                        <a:pt x="36" y="15135"/>
                      </a:moveTo>
                      <a:cubicBezTo>
                        <a:pt x="-505" y="7448"/>
                        <a:pt x="5075" y="673"/>
                        <a:pt x="12506" y="47"/>
                      </a:cubicBezTo>
                      <a:cubicBezTo>
                        <a:pt x="19935" y="-580"/>
                        <a:pt x="26483" y="5171"/>
                        <a:pt x="27138" y="12886"/>
                      </a:cubicBezTo>
                      <a:cubicBezTo>
                        <a:pt x="27793" y="20601"/>
                        <a:pt x="22213" y="27376"/>
                        <a:pt x="14669" y="28003"/>
                      </a:cubicBezTo>
                      <a:cubicBezTo>
                        <a:pt x="7125" y="28629"/>
                        <a:pt x="577" y="22907"/>
                        <a:pt x="36" y="15135"/>
                      </a:cubicBezTo>
                      <a:close/>
                    </a:path>
                  </a:pathLst>
                </a:custGeom>
                <a:grpFill/>
                <a:ln w="2845"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44D5F9FA-001A-5CBA-A6E8-1B61C9574D20}"/>
                    </a:ext>
                  </a:extLst>
                </p:cNvPr>
                <p:cNvSpPr/>
                <p:nvPr/>
              </p:nvSpPr>
              <p:spPr>
                <a:xfrm>
                  <a:off x="10939646" y="2868423"/>
                  <a:ext cx="26095" cy="26861"/>
                </a:xfrm>
                <a:custGeom>
                  <a:avLst/>
                  <a:gdLst>
                    <a:gd name="connsiteX0" fmla="*/ 7 w 26095"/>
                    <a:gd name="connsiteY0" fmla="*/ 13901 h 26861"/>
                    <a:gd name="connsiteX1" fmla="*/ 12561 w 26095"/>
                    <a:gd name="connsiteY1" fmla="*/ 8 h 26861"/>
                    <a:gd name="connsiteX2" fmla="*/ 26083 w 26095"/>
                    <a:gd name="connsiteY2" fmla="*/ 12961 h 26861"/>
                    <a:gd name="connsiteX3" fmla="*/ 13529 w 26095"/>
                    <a:gd name="connsiteY3" fmla="*/ 26854 h 26861"/>
                    <a:gd name="connsiteX4" fmla="*/ 7 w 26095"/>
                    <a:gd name="connsiteY4" fmla="*/ 13901 h 2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5" h="26861">
                      <a:moveTo>
                        <a:pt x="7" y="13901"/>
                      </a:moveTo>
                      <a:cubicBezTo>
                        <a:pt x="-221" y="6499"/>
                        <a:pt x="5415" y="264"/>
                        <a:pt x="12561" y="8"/>
                      </a:cubicBezTo>
                      <a:cubicBezTo>
                        <a:pt x="19706" y="-248"/>
                        <a:pt x="25770" y="5559"/>
                        <a:pt x="26083" y="12961"/>
                      </a:cubicBezTo>
                      <a:cubicBezTo>
                        <a:pt x="26397" y="20363"/>
                        <a:pt x="20788" y="26597"/>
                        <a:pt x="13529" y="26854"/>
                      </a:cubicBezTo>
                      <a:cubicBezTo>
                        <a:pt x="6270" y="27110"/>
                        <a:pt x="234" y="21302"/>
                        <a:pt x="7" y="13901"/>
                      </a:cubicBezTo>
                      <a:close/>
                    </a:path>
                  </a:pathLst>
                </a:custGeom>
                <a:grpFill/>
                <a:ln w="2845"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45D6AF7C-43D5-A4C7-EED2-4DF707F6C1FD}"/>
                    </a:ext>
                  </a:extLst>
                </p:cNvPr>
                <p:cNvSpPr/>
                <p:nvPr/>
              </p:nvSpPr>
              <p:spPr>
                <a:xfrm>
                  <a:off x="10848012" y="2870537"/>
                  <a:ext cx="24939" cy="25680"/>
                </a:xfrm>
                <a:custGeom>
                  <a:avLst/>
                  <a:gdLst>
                    <a:gd name="connsiteX0" fmla="*/ 1 w 24939"/>
                    <a:gd name="connsiteY0" fmla="*/ 12698 h 25680"/>
                    <a:gd name="connsiteX1" fmla="*/ 12527 w 24939"/>
                    <a:gd name="connsiteY1" fmla="*/ 1 h 25680"/>
                    <a:gd name="connsiteX2" fmla="*/ 21295 w 24939"/>
                    <a:gd name="connsiteY2" fmla="*/ 3873 h 25680"/>
                    <a:gd name="connsiteX3" fmla="*/ 24939 w 24939"/>
                    <a:gd name="connsiteY3" fmla="*/ 12925 h 25680"/>
                    <a:gd name="connsiteX4" fmla="*/ 21295 w 24939"/>
                    <a:gd name="connsiteY4" fmla="*/ 22035 h 25680"/>
                    <a:gd name="connsiteX5" fmla="*/ 12413 w 24939"/>
                    <a:gd name="connsiteY5" fmla="*/ 25679 h 25680"/>
                    <a:gd name="connsiteX6" fmla="*/ 1 w 24939"/>
                    <a:gd name="connsiteY6" fmla="*/ 12698 h 2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39" h="25680">
                      <a:moveTo>
                        <a:pt x="1" y="12698"/>
                      </a:moveTo>
                      <a:cubicBezTo>
                        <a:pt x="86" y="5609"/>
                        <a:pt x="5695" y="-85"/>
                        <a:pt x="12527" y="1"/>
                      </a:cubicBezTo>
                      <a:cubicBezTo>
                        <a:pt x="15943" y="29"/>
                        <a:pt x="19047" y="1510"/>
                        <a:pt x="21295" y="3873"/>
                      </a:cubicBezTo>
                      <a:cubicBezTo>
                        <a:pt x="23544" y="6236"/>
                        <a:pt x="24939" y="9367"/>
                        <a:pt x="24939" y="12925"/>
                      </a:cubicBezTo>
                      <a:cubicBezTo>
                        <a:pt x="24939" y="16456"/>
                        <a:pt x="23544" y="19729"/>
                        <a:pt x="21295" y="22035"/>
                      </a:cubicBezTo>
                      <a:cubicBezTo>
                        <a:pt x="19018" y="24341"/>
                        <a:pt x="15886" y="25736"/>
                        <a:pt x="12413" y="25679"/>
                      </a:cubicBezTo>
                      <a:cubicBezTo>
                        <a:pt x="5467" y="25594"/>
                        <a:pt x="-84" y="19786"/>
                        <a:pt x="1" y="12698"/>
                      </a:cubicBezTo>
                      <a:close/>
                    </a:path>
                  </a:pathLst>
                </a:custGeom>
                <a:grpFill/>
                <a:ln w="2845"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1591DA41-980A-B909-1DF4-03743DB51BC6}"/>
                    </a:ext>
                  </a:extLst>
                </p:cNvPr>
                <p:cNvSpPr/>
                <p:nvPr/>
              </p:nvSpPr>
              <p:spPr>
                <a:xfrm>
                  <a:off x="10756415" y="2868883"/>
                  <a:ext cx="23798" cy="24495"/>
                </a:xfrm>
                <a:custGeom>
                  <a:avLst/>
                  <a:gdLst>
                    <a:gd name="connsiteX0" fmla="*/ 16 w 23798"/>
                    <a:gd name="connsiteY0" fmla="*/ 11676 h 24495"/>
                    <a:gd name="connsiteX1" fmla="*/ 12457 w 23798"/>
                    <a:gd name="connsiteY1" fmla="*/ 4 h 24495"/>
                    <a:gd name="connsiteX2" fmla="*/ 23788 w 23798"/>
                    <a:gd name="connsiteY2" fmla="*/ 12673 h 24495"/>
                    <a:gd name="connsiteX3" fmla="*/ 11347 w 23798"/>
                    <a:gd name="connsiteY3" fmla="*/ 24487 h 24495"/>
                    <a:gd name="connsiteX4" fmla="*/ 16 w 23798"/>
                    <a:gd name="connsiteY4" fmla="*/ 11676 h 2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8" h="24495">
                      <a:moveTo>
                        <a:pt x="16" y="11676"/>
                      </a:moveTo>
                      <a:cubicBezTo>
                        <a:pt x="358" y="4872"/>
                        <a:pt x="5938" y="-167"/>
                        <a:pt x="12457" y="4"/>
                      </a:cubicBezTo>
                      <a:cubicBezTo>
                        <a:pt x="18976" y="232"/>
                        <a:pt x="24072" y="5897"/>
                        <a:pt x="23788" y="12673"/>
                      </a:cubicBezTo>
                      <a:cubicBezTo>
                        <a:pt x="23531" y="19448"/>
                        <a:pt x="17951" y="24743"/>
                        <a:pt x="11347" y="24487"/>
                      </a:cubicBezTo>
                      <a:cubicBezTo>
                        <a:pt x="4742" y="24316"/>
                        <a:pt x="-325" y="18395"/>
                        <a:pt x="16" y="11676"/>
                      </a:cubicBezTo>
                      <a:close/>
                    </a:path>
                  </a:pathLst>
                </a:custGeom>
                <a:grpFill/>
                <a:ln w="2845"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EF357ED0-0AEE-3EA8-01C5-F4E449C821A9}"/>
                    </a:ext>
                  </a:extLst>
                </p:cNvPr>
                <p:cNvSpPr/>
                <p:nvPr/>
              </p:nvSpPr>
              <p:spPr>
                <a:xfrm>
                  <a:off x="10664996" y="2863322"/>
                  <a:ext cx="22671" cy="23341"/>
                </a:xfrm>
                <a:custGeom>
                  <a:avLst/>
                  <a:gdLst>
                    <a:gd name="connsiteX0" fmla="*/ 52 w 22671"/>
                    <a:gd name="connsiteY0" fmla="*/ 10717 h 23341"/>
                    <a:gd name="connsiteX1" fmla="*/ 12351 w 22671"/>
                    <a:gd name="connsiteY1" fmla="*/ 41 h 23341"/>
                    <a:gd name="connsiteX2" fmla="*/ 22628 w 22671"/>
                    <a:gd name="connsiteY2" fmla="*/ 12624 h 23341"/>
                    <a:gd name="connsiteX3" fmla="*/ 10329 w 22671"/>
                    <a:gd name="connsiteY3" fmla="*/ 23300 h 23341"/>
                    <a:gd name="connsiteX4" fmla="*/ 52 w 22671"/>
                    <a:gd name="connsiteY4" fmla="*/ 10717 h 23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71" h="23341">
                      <a:moveTo>
                        <a:pt x="52" y="10717"/>
                      </a:moveTo>
                      <a:cubicBezTo>
                        <a:pt x="651" y="4312"/>
                        <a:pt x="6145" y="-499"/>
                        <a:pt x="12351" y="41"/>
                      </a:cubicBezTo>
                      <a:cubicBezTo>
                        <a:pt x="18556" y="554"/>
                        <a:pt x="23169" y="6191"/>
                        <a:pt x="22628" y="12624"/>
                      </a:cubicBezTo>
                      <a:cubicBezTo>
                        <a:pt x="22115" y="19058"/>
                        <a:pt x="16621" y="23841"/>
                        <a:pt x="10329" y="23300"/>
                      </a:cubicBezTo>
                      <a:cubicBezTo>
                        <a:pt x="4067" y="22788"/>
                        <a:pt x="-546" y="17151"/>
                        <a:pt x="52" y="10717"/>
                      </a:cubicBezTo>
                      <a:close/>
                    </a:path>
                  </a:pathLst>
                </a:custGeom>
                <a:grpFill/>
                <a:ln w="2845"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96E95A82-14E0-D517-9D6A-5460153E558B}"/>
                    </a:ext>
                  </a:extLst>
                </p:cNvPr>
                <p:cNvSpPr/>
                <p:nvPr/>
              </p:nvSpPr>
              <p:spPr>
                <a:xfrm>
                  <a:off x="10573880" y="2854108"/>
                  <a:ext cx="21534" cy="22183"/>
                </a:xfrm>
                <a:custGeom>
                  <a:avLst/>
                  <a:gdLst>
                    <a:gd name="connsiteX0" fmla="*/ 98 w 21534"/>
                    <a:gd name="connsiteY0" fmla="*/ 9683 h 22183"/>
                    <a:gd name="connsiteX1" fmla="*/ 12168 w 21534"/>
                    <a:gd name="connsiteY1" fmla="*/ 89 h 22183"/>
                    <a:gd name="connsiteX2" fmla="*/ 21449 w 21534"/>
                    <a:gd name="connsiteY2" fmla="*/ 12501 h 22183"/>
                    <a:gd name="connsiteX3" fmla="*/ 9378 w 21534"/>
                    <a:gd name="connsiteY3" fmla="*/ 22095 h 22183"/>
                    <a:gd name="connsiteX4" fmla="*/ 98 w 21534"/>
                    <a:gd name="connsiteY4" fmla="*/ 9683 h 2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4" h="22183">
                      <a:moveTo>
                        <a:pt x="98" y="9683"/>
                      </a:moveTo>
                      <a:cubicBezTo>
                        <a:pt x="895" y="3619"/>
                        <a:pt x="6304" y="-680"/>
                        <a:pt x="12168" y="89"/>
                      </a:cubicBezTo>
                      <a:cubicBezTo>
                        <a:pt x="18033" y="857"/>
                        <a:pt x="22189" y="6409"/>
                        <a:pt x="21449" y="12501"/>
                      </a:cubicBezTo>
                      <a:cubicBezTo>
                        <a:pt x="20709" y="18565"/>
                        <a:pt x="15300" y="22864"/>
                        <a:pt x="9378" y="22095"/>
                      </a:cubicBezTo>
                      <a:cubicBezTo>
                        <a:pt x="3458" y="21326"/>
                        <a:pt x="-699" y="15746"/>
                        <a:pt x="98" y="9683"/>
                      </a:cubicBezTo>
                      <a:close/>
                    </a:path>
                  </a:pathLst>
                </a:custGeom>
                <a:grpFill/>
                <a:ln w="2845"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7E3BFE41-CC76-A3F3-2D24-5B092A22764F}"/>
                    </a:ext>
                  </a:extLst>
                </p:cNvPr>
                <p:cNvSpPr/>
                <p:nvPr/>
              </p:nvSpPr>
              <p:spPr>
                <a:xfrm>
                  <a:off x="10483259" y="2841257"/>
                  <a:ext cx="20405" cy="20992"/>
                </a:xfrm>
                <a:custGeom>
                  <a:avLst/>
                  <a:gdLst>
                    <a:gd name="connsiteX0" fmla="*/ 162 w 20405"/>
                    <a:gd name="connsiteY0" fmla="*/ 8699 h 20992"/>
                    <a:gd name="connsiteX1" fmla="*/ 11948 w 20405"/>
                    <a:gd name="connsiteY1" fmla="*/ 158 h 20992"/>
                    <a:gd name="connsiteX2" fmla="*/ 20260 w 20405"/>
                    <a:gd name="connsiteY2" fmla="*/ 12115 h 20992"/>
                    <a:gd name="connsiteX3" fmla="*/ 8446 w 20405"/>
                    <a:gd name="connsiteY3" fmla="*/ 20855 h 20992"/>
                    <a:gd name="connsiteX4" fmla="*/ 162 w 20405"/>
                    <a:gd name="connsiteY4" fmla="*/ 8699 h 20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05" h="20992">
                      <a:moveTo>
                        <a:pt x="162" y="8699"/>
                      </a:moveTo>
                      <a:cubicBezTo>
                        <a:pt x="1158" y="2977"/>
                        <a:pt x="6425" y="-838"/>
                        <a:pt x="11948" y="158"/>
                      </a:cubicBezTo>
                      <a:cubicBezTo>
                        <a:pt x="17470" y="1098"/>
                        <a:pt x="21200" y="6393"/>
                        <a:pt x="20260" y="12115"/>
                      </a:cubicBezTo>
                      <a:cubicBezTo>
                        <a:pt x="19321" y="17837"/>
                        <a:pt x="14026" y="21794"/>
                        <a:pt x="8446" y="20855"/>
                      </a:cubicBezTo>
                      <a:cubicBezTo>
                        <a:pt x="2866" y="19858"/>
                        <a:pt x="-835" y="14392"/>
                        <a:pt x="162" y="8699"/>
                      </a:cubicBezTo>
                      <a:close/>
                    </a:path>
                  </a:pathLst>
                </a:custGeom>
                <a:grpFill/>
                <a:ln w="2845"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3F61D1E2-97AF-E8B1-7413-3F8284267DF4}"/>
                    </a:ext>
                  </a:extLst>
                </p:cNvPr>
                <p:cNvSpPr/>
                <p:nvPr/>
              </p:nvSpPr>
              <p:spPr>
                <a:xfrm>
                  <a:off x="10393227" y="2824535"/>
                  <a:ext cx="19295" cy="19781"/>
                </a:xfrm>
                <a:custGeom>
                  <a:avLst/>
                  <a:gdLst>
                    <a:gd name="connsiteX0" fmla="*/ 235 w 19295"/>
                    <a:gd name="connsiteY0" fmla="*/ 7941 h 19781"/>
                    <a:gd name="connsiteX1" fmla="*/ 11707 w 19295"/>
                    <a:gd name="connsiteY1" fmla="*/ 197 h 19781"/>
                    <a:gd name="connsiteX2" fmla="*/ 19081 w 19295"/>
                    <a:gd name="connsiteY2" fmla="*/ 11841 h 19781"/>
                    <a:gd name="connsiteX3" fmla="*/ 7608 w 19295"/>
                    <a:gd name="connsiteY3" fmla="*/ 19584 h 19781"/>
                    <a:gd name="connsiteX4" fmla="*/ 235 w 19295"/>
                    <a:gd name="connsiteY4" fmla="*/ 7941 h 19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5" h="19781">
                      <a:moveTo>
                        <a:pt x="235" y="7941"/>
                      </a:moveTo>
                      <a:cubicBezTo>
                        <a:pt x="1401" y="2589"/>
                        <a:pt x="6526" y="-884"/>
                        <a:pt x="11707" y="197"/>
                      </a:cubicBezTo>
                      <a:cubicBezTo>
                        <a:pt x="16889" y="1279"/>
                        <a:pt x="20191" y="6489"/>
                        <a:pt x="19081" y="11841"/>
                      </a:cubicBezTo>
                      <a:cubicBezTo>
                        <a:pt x="17970" y="17193"/>
                        <a:pt x="12817" y="20666"/>
                        <a:pt x="7608" y="19584"/>
                      </a:cubicBezTo>
                      <a:cubicBezTo>
                        <a:pt x="2370" y="18502"/>
                        <a:pt x="-932" y="13293"/>
                        <a:pt x="235" y="7941"/>
                      </a:cubicBezTo>
                      <a:close/>
                    </a:path>
                  </a:pathLst>
                </a:custGeom>
                <a:grpFill/>
                <a:ln w="2845"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1F22B8D3-FFD3-6864-42DC-AB03AA909FA2}"/>
                    </a:ext>
                  </a:extLst>
                </p:cNvPr>
                <p:cNvSpPr/>
                <p:nvPr/>
              </p:nvSpPr>
              <p:spPr>
                <a:xfrm>
                  <a:off x="10304041" y="2804096"/>
                  <a:ext cx="18142" cy="18642"/>
                </a:xfrm>
                <a:custGeom>
                  <a:avLst/>
                  <a:gdLst>
                    <a:gd name="connsiteX0" fmla="*/ 314 w 18142"/>
                    <a:gd name="connsiteY0" fmla="*/ 7057 h 18642"/>
                    <a:gd name="connsiteX1" fmla="*/ 11389 w 18142"/>
                    <a:gd name="connsiteY1" fmla="*/ 282 h 18642"/>
                    <a:gd name="connsiteX2" fmla="*/ 17851 w 18142"/>
                    <a:gd name="connsiteY2" fmla="*/ 11583 h 18642"/>
                    <a:gd name="connsiteX3" fmla="*/ 6777 w 18142"/>
                    <a:gd name="connsiteY3" fmla="*/ 18359 h 18642"/>
                    <a:gd name="connsiteX4" fmla="*/ 314 w 18142"/>
                    <a:gd name="connsiteY4" fmla="*/ 7057 h 18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42" h="18642">
                      <a:moveTo>
                        <a:pt x="314" y="7057"/>
                      </a:moveTo>
                      <a:cubicBezTo>
                        <a:pt x="1624" y="2075"/>
                        <a:pt x="6577" y="-971"/>
                        <a:pt x="11389" y="282"/>
                      </a:cubicBezTo>
                      <a:cubicBezTo>
                        <a:pt x="16200" y="1506"/>
                        <a:pt x="19104" y="6573"/>
                        <a:pt x="17851" y="11583"/>
                      </a:cubicBezTo>
                      <a:cubicBezTo>
                        <a:pt x="16598" y="16594"/>
                        <a:pt x="11645" y="19611"/>
                        <a:pt x="6777" y="18359"/>
                      </a:cubicBezTo>
                      <a:cubicBezTo>
                        <a:pt x="1909" y="17106"/>
                        <a:pt x="-995" y="12039"/>
                        <a:pt x="314" y="7057"/>
                      </a:cubicBezTo>
                      <a:close/>
                    </a:path>
                  </a:pathLst>
                </a:custGeom>
                <a:grpFill/>
                <a:ln w="2845"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03A58B12-6DCC-484D-98C5-34325EA45CCD}"/>
                    </a:ext>
                  </a:extLst>
                </p:cNvPr>
                <p:cNvSpPr/>
                <p:nvPr/>
              </p:nvSpPr>
              <p:spPr>
                <a:xfrm>
                  <a:off x="10215775" y="2780120"/>
                  <a:ext cx="16985" cy="17486"/>
                </a:xfrm>
                <a:custGeom>
                  <a:avLst/>
                  <a:gdLst>
                    <a:gd name="connsiteX0" fmla="*/ 386 w 16985"/>
                    <a:gd name="connsiteY0" fmla="*/ 6237 h 17486"/>
                    <a:gd name="connsiteX1" fmla="*/ 11004 w 16985"/>
                    <a:gd name="connsiteY1" fmla="*/ 372 h 17486"/>
                    <a:gd name="connsiteX2" fmla="*/ 16613 w 16985"/>
                    <a:gd name="connsiteY2" fmla="*/ 11219 h 17486"/>
                    <a:gd name="connsiteX3" fmla="*/ 5994 w 16985"/>
                    <a:gd name="connsiteY3" fmla="*/ 17112 h 17486"/>
                    <a:gd name="connsiteX4" fmla="*/ 386 w 16985"/>
                    <a:gd name="connsiteY4" fmla="*/ 6237 h 17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5" h="17486">
                      <a:moveTo>
                        <a:pt x="386" y="6237"/>
                      </a:moveTo>
                      <a:cubicBezTo>
                        <a:pt x="1781" y="1625"/>
                        <a:pt x="6535" y="-1022"/>
                        <a:pt x="11004" y="372"/>
                      </a:cubicBezTo>
                      <a:cubicBezTo>
                        <a:pt x="15474" y="1767"/>
                        <a:pt x="17979" y="6636"/>
                        <a:pt x="16613" y="11219"/>
                      </a:cubicBezTo>
                      <a:cubicBezTo>
                        <a:pt x="15246" y="15888"/>
                        <a:pt x="10492" y="18507"/>
                        <a:pt x="5994" y="17112"/>
                      </a:cubicBezTo>
                      <a:cubicBezTo>
                        <a:pt x="1496" y="15717"/>
                        <a:pt x="-1009" y="10849"/>
                        <a:pt x="386" y="6237"/>
                      </a:cubicBezTo>
                      <a:close/>
                    </a:path>
                  </a:pathLst>
                </a:custGeom>
                <a:grpFill/>
                <a:ln w="2845"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1340331A-1E84-E4C4-5A21-53B249CFD4E2}"/>
                    </a:ext>
                  </a:extLst>
                </p:cNvPr>
                <p:cNvSpPr/>
                <p:nvPr/>
              </p:nvSpPr>
              <p:spPr>
                <a:xfrm>
                  <a:off x="10128554" y="2752475"/>
                  <a:ext cx="15920" cy="16212"/>
                </a:xfrm>
                <a:custGeom>
                  <a:avLst/>
                  <a:gdLst>
                    <a:gd name="connsiteX0" fmla="*/ 466 w 15920"/>
                    <a:gd name="connsiteY0" fmla="*/ 5585 h 16212"/>
                    <a:gd name="connsiteX1" fmla="*/ 10629 w 15920"/>
                    <a:gd name="connsiteY1" fmla="*/ 404 h 16212"/>
                    <a:gd name="connsiteX2" fmla="*/ 15469 w 15920"/>
                    <a:gd name="connsiteY2" fmla="*/ 10624 h 16212"/>
                    <a:gd name="connsiteX3" fmla="*/ 5305 w 15920"/>
                    <a:gd name="connsiteY3" fmla="*/ 15805 h 16212"/>
                    <a:gd name="connsiteX4" fmla="*/ 466 w 15920"/>
                    <a:gd name="connsiteY4" fmla="*/ 5585 h 1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0" h="16212">
                      <a:moveTo>
                        <a:pt x="466" y="5585"/>
                      </a:moveTo>
                      <a:cubicBezTo>
                        <a:pt x="1946" y="1344"/>
                        <a:pt x="6501" y="-991"/>
                        <a:pt x="10629" y="404"/>
                      </a:cubicBezTo>
                      <a:cubicBezTo>
                        <a:pt x="14757" y="1799"/>
                        <a:pt x="16921" y="6382"/>
                        <a:pt x="15469" y="10624"/>
                      </a:cubicBezTo>
                      <a:cubicBezTo>
                        <a:pt x="14017" y="14895"/>
                        <a:pt x="9462" y="17200"/>
                        <a:pt x="5305" y="15805"/>
                      </a:cubicBezTo>
                      <a:cubicBezTo>
                        <a:pt x="1149" y="14410"/>
                        <a:pt x="-1014" y="9827"/>
                        <a:pt x="466" y="5585"/>
                      </a:cubicBezTo>
                      <a:close/>
                    </a:path>
                  </a:pathLst>
                </a:custGeom>
                <a:grpFill/>
                <a:ln w="2845"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32D010D1-8340-1818-E927-90261427747A}"/>
                    </a:ext>
                  </a:extLst>
                </p:cNvPr>
                <p:cNvSpPr/>
                <p:nvPr/>
              </p:nvSpPr>
              <p:spPr>
                <a:xfrm>
                  <a:off x="10042630" y="2721110"/>
                  <a:ext cx="14752" cy="15095"/>
                </a:xfrm>
                <a:custGeom>
                  <a:avLst/>
                  <a:gdLst>
                    <a:gd name="connsiteX0" fmla="*/ 558 w 14752"/>
                    <a:gd name="connsiteY0" fmla="*/ 4866 h 15095"/>
                    <a:gd name="connsiteX1" fmla="*/ 10152 w 14752"/>
                    <a:gd name="connsiteY1" fmla="*/ 482 h 15095"/>
                    <a:gd name="connsiteX2" fmla="*/ 14222 w 14752"/>
                    <a:gd name="connsiteY2" fmla="*/ 10218 h 15095"/>
                    <a:gd name="connsiteX3" fmla="*/ 4629 w 14752"/>
                    <a:gd name="connsiteY3" fmla="*/ 14602 h 15095"/>
                    <a:gd name="connsiteX4" fmla="*/ 558 w 14752"/>
                    <a:gd name="connsiteY4" fmla="*/ 4866 h 15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2" h="15095">
                      <a:moveTo>
                        <a:pt x="558" y="4866"/>
                      </a:moveTo>
                      <a:cubicBezTo>
                        <a:pt x="2095" y="966"/>
                        <a:pt x="6394" y="-970"/>
                        <a:pt x="10152" y="482"/>
                      </a:cubicBezTo>
                      <a:cubicBezTo>
                        <a:pt x="13909" y="1962"/>
                        <a:pt x="15731" y="6318"/>
                        <a:pt x="14222" y="10218"/>
                      </a:cubicBezTo>
                      <a:cubicBezTo>
                        <a:pt x="12714" y="14118"/>
                        <a:pt x="8415" y="16082"/>
                        <a:pt x="4629" y="14602"/>
                      </a:cubicBezTo>
                      <a:cubicBezTo>
                        <a:pt x="842" y="13122"/>
                        <a:pt x="-1008" y="8766"/>
                        <a:pt x="558" y="4866"/>
                      </a:cubicBezTo>
                      <a:close/>
                    </a:path>
                  </a:pathLst>
                </a:custGeom>
                <a:grpFill/>
                <a:ln w="2845"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2AF3AEE6-E23A-3A6C-0313-7662241B2EB5}"/>
                    </a:ext>
                  </a:extLst>
                </p:cNvPr>
                <p:cNvSpPr/>
                <p:nvPr/>
              </p:nvSpPr>
              <p:spPr>
                <a:xfrm>
                  <a:off x="9958075" y="2686337"/>
                  <a:ext cx="13593" cy="13942"/>
                </a:xfrm>
                <a:custGeom>
                  <a:avLst/>
                  <a:gdLst>
                    <a:gd name="connsiteX0" fmla="*/ 619 w 13593"/>
                    <a:gd name="connsiteY0" fmla="*/ 4196 h 13942"/>
                    <a:gd name="connsiteX1" fmla="*/ 9615 w 13593"/>
                    <a:gd name="connsiteY1" fmla="*/ 580 h 13942"/>
                    <a:gd name="connsiteX2" fmla="*/ 12974 w 13593"/>
                    <a:gd name="connsiteY2" fmla="*/ 9747 h 13942"/>
                    <a:gd name="connsiteX3" fmla="*/ 3978 w 13593"/>
                    <a:gd name="connsiteY3" fmla="*/ 13363 h 13942"/>
                    <a:gd name="connsiteX4" fmla="*/ 619 w 13593"/>
                    <a:gd name="connsiteY4" fmla="*/ 4196 h 1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3" h="13942">
                      <a:moveTo>
                        <a:pt x="619" y="4196"/>
                      </a:moveTo>
                      <a:cubicBezTo>
                        <a:pt x="2185" y="666"/>
                        <a:pt x="6227" y="-957"/>
                        <a:pt x="9615" y="580"/>
                      </a:cubicBezTo>
                      <a:cubicBezTo>
                        <a:pt x="13031" y="2118"/>
                        <a:pt x="14540" y="6217"/>
                        <a:pt x="12974" y="9747"/>
                      </a:cubicBezTo>
                      <a:cubicBezTo>
                        <a:pt x="11408" y="13277"/>
                        <a:pt x="7394" y="14900"/>
                        <a:pt x="3978" y="13363"/>
                      </a:cubicBezTo>
                      <a:cubicBezTo>
                        <a:pt x="562" y="11825"/>
                        <a:pt x="-947" y="7726"/>
                        <a:pt x="619" y="4196"/>
                      </a:cubicBezTo>
                      <a:close/>
                    </a:path>
                  </a:pathLst>
                </a:custGeom>
                <a:grpFill/>
                <a:ln w="2845"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557987AD-725F-78E9-9827-0E26947FBE0D}"/>
                    </a:ext>
                  </a:extLst>
                </p:cNvPr>
                <p:cNvSpPr/>
                <p:nvPr/>
              </p:nvSpPr>
              <p:spPr>
                <a:xfrm>
                  <a:off x="9875006" y="2648105"/>
                  <a:ext cx="12548" cy="12677"/>
                </a:xfrm>
                <a:custGeom>
                  <a:avLst/>
                  <a:gdLst>
                    <a:gd name="connsiteX0" fmla="*/ 675 w 12548"/>
                    <a:gd name="connsiteY0" fmla="*/ 3654 h 12677"/>
                    <a:gd name="connsiteX1" fmla="*/ 9101 w 12548"/>
                    <a:gd name="connsiteY1" fmla="*/ 580 h 12677"/>
                    <a:gd name="connsiteX2" fmla="*/ 11891 w 12548"/>
                    <a:gd name="connsiteY2" fmla="*/ 9006 h 12677"/>
                    <a:gd name="connsiteX3" fmla="*/ 3465 w 12548"/>
                    <a:gd name="connsiteY3" fmla="*/ 12081 h 12677"/>
                    <a:gd name="connsiteX4" fmla="*/ 675 w 12548"/>
                    <a:gd name="connsiteY4" fmla="*/ 3654 h 12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8" h="12677">
                      <a:moveTo>
                        <a:pt x="675" y="3654"/>
                      </a:moveTo>
                      <a:cubicBezTo>
                        <a:pt x="2240" y="494"/>
                        <a:pt x="6027" y="-872"/>
                        <a:pt x="9101" y="580"/>
                      </a:cubicBezTo>
                      <a:cubicBezTo>
                        <a:pt x="12175" y="2060"/>
                        <a:pt x="13429" y="5818"/>
                        <a:pt x="11891" y="9006"/>
                      </a:cubicBezTo>
                      <a:cubicBezTo>
                        <a:pt x="10354" y="12195"/>
                        <a:pt x="6567" y="13561"/>
                        <a:pt x="3465" y="12081"/>
                      </a:cubicBezTo>
                      <a:cubicBezTo>
                        <a:pt x="361" y="10601"/>
                        <a:pt x="-891" y="6814"/>
                        <a:pt x="675" y="3654"/>
                      </a:cubicBezTo>
                      <a:close/>
                    </a:path>
                  </a:pathLst>
                </a:custGeom>
                <a:grpFill/>
                <a:ln w="2845"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ACD9CBD0-DF6A-A8C3-4E18-75E03A22A38D}"/>
                    </a:ext>
                  </a:extLst>
                </p:cNvPr>
                <p:cNvSpPr/>
                <p:nvPr/>
              </p:nvSpPr>
              <p:spPr>
                <a:xfrm>
                  <a:off x="9793731" y="2606259"/>
                  <a:ext cx="11375" cy="11545"/>
                </a:xfrm>
                <a:custGeom>
                  <a:avLst/>
                  <a:gdLst>
                    <a:gd name="connsiteX0" fmla="*/ 730 w 11375"/>
                    <a:gd name="connsiteY0" fmla="*/ 3083 h 11545"/>
                    <a:gd name="connsiteX1" fmla="*/ 8473 w 11375"/>
                    <a:gd name="connsiteY1" fmla="*/ 663 h 11545"/>
                    <a:gd name="connsiteX2" fmla="*/ 10665 w 11375"/>
                    <a:gd name="connsiteY2" fmla="*/ 8463 h 11545"/>
                    <a:gd name="connsiteX3" fmla="*/ 2922 w 11375"/>
                    <a:gd name="connsiteY3" fmla="*/ 10883 h 11545"/>
                    <a:gd name="connsiteX4" fmla="*/ 730 w 11375"/>
                    <a:gd name="connsiteY4" fmla="*/ 3083 h 11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5" h="11545">
                      <a:moveTo>
                        <a:pt x="730" y="3083"/>
                      </a:moveTo>
                      <a:cubicBezTo>
                        <a:pt x="2267" y="264"/>
                        <a:pt x="5740" y="-817"/>
                        <a:pt x="8473" y="663"/>
                      </a:cubicBezTo>
                      <a:cubicBezTo>
                        <a:pt x="11206" y="2143"/>
                        <a:pt x="12174" y="5645"/>
                        <a:pt x="10665" y="8463"/>
                      </a:cubicBezTo>
                      <a:cubicBezTo>
                        <a:pt x="9128" y="11282"/>
                        <a:pt x="5683" y="12363"/>
                        <a:pt x="2922" y="10883"/>
                      </a:cubicBezTo>
                      <a:cubicBezTo>
                        <a:pt x="160" y="9403"/>
                        <a:pt x="-808" y="5901"/>
                        <a:pt x="730" y="3083"/>
                      </a:cubicBezTo>
                      <a:close/>
                    </a:path>
                  </a:pathLst>
                </a:custGeom>
                <a:grpFill/>
                <a:ln w="2845"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6F1BB1A3-92DC-2893-5B7A-C6200072C1F5}"/>
                    </a:ext>
                  </a:extLst>
                </p:cNvPr>
                <p:cNvSpPr/>
                <p:nvPr/>
              </p:nvSpPr>
              <p:spPr>
                <a:xfrm>
                  <a:off x="9714214" y="2561198"/>
                  <a:ext cx="10208" cy="10399"/>
                </a:xfrm>
                <a:custGeom>
                  <a:avLst/>
                  <a:gdLst>
                    <a:gd name="connsiteX0" fmla="*/ 763 w 10208"/>
                    <a:gd name="connsiteY0" fmla="*/ 2566 h 10399"/>
                    <a:gd name="connsiteX1" fmla="*/ 7795 w 10208"/>
                    <a:gd name="connsiteY1" fmla="*/ 716 h 10399"/>
                    <a:gd name="connsiteX2" fmla="*/ 9446 w 10208"/>
                    <a:gd name="connsiteY2" fmla="*/ 7833 h 10399"/>
                    <a:gd name="connsiteX3" fmla="*/ 2414 w 10208"/>
                    <a:gd name="connsiteY3" fmla="*/ 9683 h 10399"/>
                    <a:gd name="connsiteX4" fmla="*/ 763 w 10208"/>
                    <a:gd name="connsiteY4" fmla="*/ 2566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8" h="10399">
                      <a:moveTo>
                        <a:pt x="763" y="2566"/>
                      </a:moveTo>
                      <a:cubicBezTo>
                        <a:pt x="2243" y="90"/>
                        <a:pt x="5403" y="-736"/>
                        <a:pt x="7795" y="716"/>
                      </a:cubicBezTo>
                      <a:cubicBezTo>
                        <a:pt x="10186" y="2168"/>
                        <a:pt x="10926" y="5356"/>
                        <a:pt x="9446" y="7833"/>
                      </a:cubicBezTo>
                      <a:cubicBezTo>
                        <a:pt x="7965" y="10310"/>
                        <a:pt x="4834" y="11135"/>
                        <a:pt x="2414" y="9683"/>
                      </a:cubicBezTo>
                      <a:cubicBezTo>
                        <a:pt x="23" y="8232"/>
                        <a:pt x="-718" y="5043"/>
                        <a:pt x="763" y="2566"/>
                      </a:cubicBezTo>
                      <a:close/>
                    </a:path>
                  </a:pathLst>
                </a:custGeom>
                <a:grpFill/>
                <a:ln w="2845"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B317596A-BF58-475A-16D7-69E1195DE2DE}"/>
                    </a:ext>
                  </a:extLst>
                </p:cNvPr>
                <p:cNvSpPr/>
                <p:nvPr/>
              </p:nvSpPr>
              <p:spPr>
                <a:xfrm>
                  <a:off x="9636601" y="2512909"/>
                  <a:ext cx="9138" cy="9160"/>
                </a:xfrm>
                <a:custGeom>
                  <a:avLst/>
                  <a:gdLst>
                    <a:gd name="connsiteX0" fmla="*/ 772 w 9138"/>
                    <a:gd name="connsiteY0" fmla="*/ 2146 h 9160"/>
                    <a:gd name="connsiteX1" fmla="*/ 7121 w 9138"/>
                    <a:gd name="connsiteY1" fmla="*/ 695 h 9160"/>
                    <a:gd name="connsiteX2" fmla="*/ 8373 w 9138"/>
                    <a:gd name="connsiteY2" fmla="*/ 7014 h 9160"/>
                    <a:gd name="connsiteX3" fmla="*/ 2025 w 9138"/>
                    <a:gd name="connsiteY3" fmla="*/ 8466 h 9160"/>
                    <a:gd name="connsiteX4" fmla="*/ 772 w 9138"/>
                    <a:gd name="connsiteY4" fmla="*/ 2146 h 9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8" h="9160">
                      <a:moveTo>
                        <a:pt x="772" y="2146"/>
                      </a:moveTo>
                      <a:cubicBezTo>
                        <a:pt x="2195" y="11"/>
                        <a:pt x="5014" y="-644"/>
                        <a:pt x="7121" y="695"/>
                      </a:cubicBezTo>
                      <a:cubicBezTo>
                        <a:pt x="9199" y="2033"/>
                        <a:pt x="9768" y="4851"/>
                        <a:pt x="8373" y="7014"/>
                      </a:cubicBezTo>
                      <a:cubicBezTo>
                        <a:pt x="6979" y="9150"/>
                        <a:pt x="4132" y="9804"/>
                        <a:pt x="2025" y="8466"/>
                      </a:cubicBezTo>
                      <a:cubicBezTo>
                        <a:pt x="-82" y="7128"/>
                        <a:pt x="-623" y="4282"/>
                        <a:pt x="772" y="2146"/>
                      </a:cubicBezTo>
                      <a:close/>
                    </a:path>
                  </a:pathLst>
                </a:custGeom>
                <a:grpFill/>
                <a:ln w="2845"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9E8AED97-4B37-E5AA-FECB-08F6D3B4E5FE}"/>
                    </a:ext>
                  </a:extLst>
                </p:cNvPr>
                <p:cNvSpPr/>
                <p:nvPr/>
              </p:nvSpPr>
              <p:spPr>
                <a:xfrm>
                  <a:off x="9561199" y="2461262"/>
                  <a:ext cx="7927" cy="8033"/>
                </a:xfrm>
                <a:custGeom>
                  <a:avLst/>
                  <a:gdLst>
                    <a:gd name="connsiteX0" fmla="*/ 761 w 7927"/>
                    <a:gd name="connsiteY0" fmla="*/ 1725 h 8033"/>
                    <a:gd name="connsiteX1" fmla="*/ 6313 w 7927"/>
                    <a:gd name="connsiteY1" fmla="*/ 729 h 8033"/>
                    <a:gd name="connsiteX2" fmla="*/ 7166 w 7927"/>
                    <a:gd name="connsiteY2" fmla="*/ 6308 h 8033"/>
                    <a:gd name="connsiteX3" fmla="*/ 1615 w 7927"/>
                    <a:gd name="connsiteY3" fmla="*/ 7305 h 8033"/>
                    <a:gd name="connsiteX4" fmla="*/ 761 w 7927"/>
                    <a:gd name="connsiteY4" fmla="*/ 1725 h 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7" h="8033">
                      <a:moveTo>
                        <a:pt x="761" y="1725"/>
                      </a:moveTo>
                      <a:cubicBezTo>
                        <a:pt x="2071" y="-97"/>
                        <a:pt x="4547" y="-553"/>
                        <a:pt x="6313" y="729"/>
                      </a:cubicBezTo>
                      <a:cubicBezTo>
                        <a:pt x="8077" y="1981"/>
                        <a:pt x="8448" y="4486"/>
                        <a:pt x="7166" y="6308"/>
                      </a:cubicBezTo>
                      <a:cubicBezTo>
                        <a:pt x="5857" y="8130"/>
                        <a:pt x="3380" y="8586"/>
                        <a:pt x="1615" y="7305"/>
                      </a:cubicBezTo>
                      <a:cubicBezTo>
                        <a:pt x="-150" y="6024"/>
                        <a:pt x="-520" y="3547"/>
                        <a:pt x="761" y="1725"/>
                      </a:cubicBezTo>
                      <a:close/>
                    </a:path>
                  </a:pathLst>
                </a:custGeom>
                <a:grpFill/>
                <a:ln w="2845"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F9305F5F-4610-F7A3-4C80-E9B757C03192}"/>
                    </a:ext>
                  </a:extLst>
                </p:cNvPr>
                <p:cNvSpPr/>
                <p:nvPr/>
              </p:nvSpPr>
              <p:spPr>
                <a:xfrm>
                  <a:off x="9487909" y="2406669"/>
                  <a:ext cx="6786" cy="6904"/>
                </a:xfrm>
                <a:custGeom>
                  <a:avLst/>
                  <a:gdLst>
                    <a:gd name="connsiteX0" fmla="*/ 745 w 6786"/>
                    <a:gd name="connsiteY0" fmla="*/ 1346 h 6904"/>
                    <a:gd name="connsiteX1" fmla="*/ 5528 w 6786"/>
                    <a:gd name="connsiteY1" fmla="*/ 719 h 6904"/>
                    <a:gd name="connsiteX2" fmla="*/ 6041 w 6786"/>
                    <a:gd name="connsiteY2" fmla="*/ 5559 h 6904"/>
                    <a:gd name="connsiteX3" fmla="*/ 1258 w 6786"/>
                    <a:gd name="connsiteY3" fmla="*/ 6185 h 6904"/>
                    <a:gd name="connsiteX4" fmla="*/ 745 w 6786"/>
                    <a:gd name="connsiteY4" fmla="*/ 1346 h 6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6" h="6904">
                      <a:moveTo>
                        <a:pt x="745" y="1346"/>
                      </a:moveTo>
                      <a:cubicBezTo>
                        <a:pt x="1941" y="-163"/>
                        <a:pt x="4076" y="-448"/>
                        <a:pt x="5528" y="719"/>
                      </a:cubicBezTo>
                      <a:cubicBezTo>
                        <a:pt x="6980" y="1886"/>
                        <a:pt x="7208" y="4050"/>
                        <a:pt x="6041" y="5559"/>
                      </a:cubicBezTo>
                      <a:cubicBezTo>
                        <a:pt x="4874" y="7068"/>
                        <a:pt x="2739" y="7352"/>
                        <a:pt x="1258" y="6185"/>
                      </a:cubicBezTo>
                      <a:cubicBezTo>
                        <a:pt x="-194" y="5018"/>
                        <a:pt x="-422" y="2854"/>
                        <a:pt x="745" y="1346"/>
                      </a:cubicBezTo>
                      <a:close/>
                    </a:path>
                  </a:pathLst>
                </a:custGeom>
                <a:grpFill/>
                <a:ln w="2845"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6CBFBFEA-E16C-7A5D-1C14-184A751AA403}"/>
                    </a:ext>
                  </a:extLst>
                </p:cNvPr>
                <p:cNvSpPr/>
                <p:nvPr/>
              </p:nvSpPr>
              <p:spPr>
                <a:xfrm>
                  <a:off x="9416958" y="2349036"/>
                  <a:ext cx="5692" cy="5678"/>
                </a:xfrm>
                <a:custGeom>
                  <a:avLst/>
                  <a:gdLst>
                    <a:gd name="connsiteX0" fmla="*/ 697 w 5692"/>
                    <a:gd name="connsiteY0" fmla="*/ 1046 h 5678"/>
                    <a:gd name="connsiteX1" fmla="*/ 4711 w 5692"/>
                    <a:gd name="connsiteY1" fmla="*/ 647 h 5678"/>
                    <a:gd name="connsiteX2" fmla="*/ 4996 w 5692"/>
                    <a:gd name="connsiteY2" fmla="*/ 4633 h 5678"/>
                    <a:gd name="connsiteX3" fmla="*/ 982 w 5692"/>
                    <a:gd name="connsiteY3" fmla="*/ 5031 h 5678"/>
                    <a:gd name="connsiteX4" fmla="*/ 697 w 5692"/>
                    <a:gd name="connsiteY4" fmla="*/ 1046 h 5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2" h="5678">
                      <a:moveTo>
                        <a:pt x="697" y="1046"/>
                      </a:moveTo>
                      <a:cubicBezTo>
                        <a:pt x="1722" y="-178"/>
                        <a:pt x="3515" y="-349"/>
                        <a:pt x="4711" y="647"/>
                      </a:cubicBezTo>
                      <a:cubicBezTo>
                        <a:pt x="5907" y="1643"/>
                        <a:pt x="6021" y="3437"/>
                        <a:pt x="4996" y="4633"/>
                      </a:cubicBezTo>
                      <a:cubicBezTo>
                        <a:pt x="3971" y="5857"/>
                        <a:pt x="2177" y="6028"/>
                        <a:pt x="982" y="5031"/>
                      </a:cubicBezTo>
                      <a:cubicBezTo>
                        <a:pt x="-214" y="4035"/>
                        <a:pt x="-328" y="2241"/>
                        <a:pt x="697" y="1046"/>
                      </a:cubicBezTo>
                      <a:close/>
                    </a:path>
                  </a:pathLst>
                </a:custGeom>
                <a:grpFill/>
                <a:ln w="2845"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84E9A742-42FB-7752-D526-B3E20D0A676F}"/>
                    </a:ext>
                  </a:extLst>
                </p:cNvPr>
                <p:cNvSpPr/>
                <p:nvPr/>
              </p:nvSpPr>
              <p:spPr>
                <a:xfrm>
                  <a:off x="9348512" y="2288523"/>
                  <a:ext cx="4513" cy="4557"/>
                </a:xfrm>
                <a:custGeom>
                  <a:avLst/>
                  <a:gdLst>
                    <a:gd name="connsiteX0" fmla="*/ 619 w 4513"/>
                    <a:gd name="connsiteY0" fmla="*/ 750 h 4557"/>
                    <a:gd name="connsiteX1" fmla="*/ 3808 w 4513"/>
                    <a:gd name="connsiteY1" fmla="*/ 579 h 4557"/>
                    <a:gd name="connsiteX2" fmla="*/ 3894 w 4513"/>
                    <a:gd name="connsiteY2" fmla="*/ 3796 h 4557"/>
                    <a:gd name="connsiteX3" fmla="*/ 705 w 4513"/>
                    <a:gd name="connsiteY3" fmla="*/ 3967 h 4557"/>
                    <a:gd name="connsiteX4" fmla="*/ 619 w 4513"/>
                    <a:gd name="connsiteY4" fmla="*/ 750 h 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3" h="4557">
                      <a:moveTo>
                        <a:pt x="619" y="750"/>
                      </a:moveTo>
                      <a:cubicBezTo>
                        <a:pt x="1474" y="-189"/>
                        <a:pt x="2897" y="-246"/>
                        <a:pt x="3808" y="579"/>
                      </a:cubicBezTo>
                      <a:cubicBezTo>
                        <a:pt x="4719" y="1405"/>
                        <a:pt x="4748" y="2857"/>
                        <a:pt x="3894" y="3796"/>
                      </a:cubicBezTo>
                      <a:cubicBezTo>
                        <a:pt x="3040" y="4736"/>
                        <a:pt x="1616" y="4821"/>
                        <a:pt x="705" y="3967"/>
                      </a:cubicBezTo>
                      <a:cubicBezTo>
                        <a:pt x="-206" y="3141"/>
                        <a:pt x="-234" y="1689"/>
                        <a:pt x="619" y="750"/>
                      </a:cubicBezTo>
                      <a:close/>
                    </a:path>
                  </a:pathLst>
                </a:custGeom>
                <a:grpFill/>
                <a:ln w="2845"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450B36DA-0E98-CE83-2E85-AB88F9A21A34}"/>
                    </a:ext>
                  </a:extLst>
                </p:cNvPr>
                <p:cNvSpPr/>
                <p:nvPr/>
              </p:nvSpPr>
              <p:spPr>
                <a:xfrm>
                  <a:off x="9282452" y="2225422"/>
                  <a:ext cx="3373" cy="3335"/>
                </a:xfrm>
                <a:custGeom>
                  <a:avLst/>
                  <a:gdLst>
                    <a:gd name="connsiteX0" fmla="*/ 491 w 3373"/>
                    <a:gd name="connsiteY0" fmla="*/ 510 h 3335"/>
                    <a:gd name="connsiteX1" fmla="*/ 2883 w 3373"/>
                    <a:gd name="connsiteY1" fmla="*/ 453 h 3335"/>
                    <a:gd name="connsiteX2" fmla="*/ 2883 w 3373"/>
                    <a:gd name="connsiteY2" fmla="*/ 2815 h 3335"/>
                    <a:gd name="connsiteX3" fmla="*/ 491 w 3373"/>
                    <a:gd name="connsiteY3" fmla="*/ 2872 h 3335"/>
                    <a:gd name="connsiteX4" fmla="*/ 491 w 3373"/>
                    <a:gd name="connsiteY4" fmla="*/ 510 h 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3335">
                      <a:moveTo>
                        <a:pt x="491" y="510"/>
                      </a:moveTo>
                      <a:cubicBezTo>
                        <a:pt x="1146" y="-145"/>
                        <a:pt x="2228" y="-174"/>
                        <a:pt x="2883" y="453"/>
                      </a:cubicBezTo>
                      <a:cubicBezTo>
                        <a:pt x="3537" y="1079"/>
                        <a:pt x="3537" y="2161"/>
                        <a:pt x="2883" y="2815"/>
                      </a:cubicBezTo>
                      <a:cubicBezTo>
                        <a:pt x="2228" y="3499"/>
                        <a:pt x="1146" y="3499"/>
                        <a:pt x="491" y="2872"/>
                      </a:cubicBezTo>
                      <a:cubicBezTo>
                        <a:pt x="-164" y="2218"/>
                        <a:pt x="-164" y="1164"/>
                        <a:pt x="491" y="510"/>
                      </a:cubicBezTo>
                      <a:close/>
                    </a:path>
                  </a:pathLst>
                </a:custGeom>
                <a:grpFill/>
                <a:ln w="2845" cap="flat">
                  <a:noFill/>
                  <a:prstDash val="solid"/>
                  <a:miter/>
                </a:ln>
              </p:spPr>
              <p:txBody>
                <a:bodyPr rtlCol="0" anchor="ctr"/>
                <a:lstStyle/>
                <a:p>
                  <a:endParaRPr lang="en-US"/>
                </a:p>
              </p:txBody>
            </p:sp>
          </p:grpSp>
          <p:grpSp>
            <p:nvGrpSpPr>
              <p:cNvPr id="17" name="Graphic 9">
                <a:extLst>
                  <a:ext uri="{FF2B5EF4-FFF2-40B4-BE49-F238E27FC236}">
                    <a16:creationId xmlns:a16="http://schemas.microsoft.com/office/drawing/2014/main" id="{A3379AB4-E698-DD27-7228-F9672CCEE356}"/>
                  </a:ext>
                </a:extLst>
              </p:cNvPr>
              <p:cNvGrpSpPr/>
              <p:nvPr/>
            </p:nvGrpSpPr>
            <p:grpSpPr>
              <a:xfrm>
                <a:off x="9218833" y="2288800"/>
                <a:ext cx="3014214" cy="697633"/>
                <a:chOff x="9218833" y="2288800"/>
                <a:chExt cx="3014214" cy="697633"/>
              </a:xfrm>
              <a:grpFill/>
            </p:grpSpPr>
            <p:sp>
              <p:nvSpPr>
                <p:cNvPr id="251" name="Freeform: Shape 250">
                  <a:extLst>
                    <a:ext uri="{FF2B5EF4-FFF2-40B4-BE49-F238E27FC236}">
                      <a16:creationId xmlns:a16="http://schemas.microsoft.com/office/drawing/2014/main" id="{0F54F817-788B-32CE-157D-A62470292616}"/>
                    </a:ext>
                  </a:extLst>
                </p:cNvPr>
                <p:cNvSpPr/>
                <p:nvPr/>
              </p:nvSpPr>
              <p:spPr>
                <a:xfrm>
                  <a:off x="12188984" y="2528028"/>
                  <a:ext cx="44064" cy="44704"/>
                </a:xfrm>
                <a:custGeom>
                  <a:avLst/>
                  <a:gdLst>
                    <a:gd name="connsiteX0" fmla="*/ 4070 w 44064"/>
                    <a:gd name="connsiteY0" fmla="*/ 34769 h 44704"/>
                    <a:gd name="connsiteX1" fmla="*/ 312 w 44064"/>
                    <a:gd name="connsiteY1" fmla="*/ 18115 h 44704"/>
                    <a:gd name="connsiteX2" fmla="*/ 3244 w 44064"/>
                    <a:gd name="connsiteY2" fmla="*/ 10257 h 44704"/>
                    <a:gd name="connsiteX3" fmla="*/ 9079 w 44064"/>
                    <a:gd name="connsiteY3" fmla="*/ 3909 h 44704"/>
                    <a:gd name="connsiteX4" fmla="*/ 39768 w 44064"/>
                    <a:gd name="connsiteY4" fmla="*/ 9603 h 44704"/>
                    <a:gd name="connsiteX5" fmla="*/ 34957 w 44064"/>
                    <a:gd name="connsiteY5" fmla="*/ 40718 h 44704"/>
                    <a:gd name="connsiteX6" fmla="*/ 26957 w 44064"/>
                    <a:gd name="connsiteY6" fmla="*/ 44277 h 44704"/>
                    <a:gd name="connsiteX7" fmla="*/ 18417 w 44064"/>
                    <a:gd name="connsiteY7" fmla="*/ 44277 h 44704"/>
                    <a:gd name="connsiteX8" fmla="*/ 4070 w 44064"/>
                    <a:gd name="connsiteY8" fmla="*/ 34797 h 4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64" h="44704">
                      <a:moveTo>
                        <a:pt x="4070" y="34769"/>
                      </a:moveTo>
                      <a:cubicBezTo>
                        <a:pt x="539" y="29644"/>
                        <a:pt x="-628" y="23638"/>
                        <a:pt x="312" y="18115"/>
                      </a:cubicBezTo>
                      <a:cubicBezTo>
                        <a:pt x="767" y="15325"/>
                        <a:pt x="1792" y="12706"/>
                        <a:pt x="3244" y="10257"/>
                      </a:cubicBezTo>
                      <a:cubicBezTo>
                        <a:pt x="4696" y="7809"/>
                        <a:pt x="6660" y="5646"/>
                        <a:pt x="9079" y="3909"/>
                      </a:cubicBezTo>
                      <a:cubicBezTo>
                        <a:pt x="18787" y="-3037"/>
                        <a:pt x="32509" y="-475"/>
                        <a:pt x="39768" y="9603"/>
                      </a:cubicBezTo>
                      <a:cubicBezTo>
                        <a:pt x="47028" y="19680"/>
                        <a:pt x="44864" y="33630"/>
                        <a:pt x="34957" y="40718"/>
                      </a:cubicBezTo>
                      <a:cubicBezTo>
                        <a:pt x="32481" y="42484"/>
                        <a:pt x="29747" y="43651"/>
                        <a:pt x="26957" y="44277"/>
                      </a:cubicBezTo>
                      <a:cubicBezTo>
                        <a:pt x="24139" y="44875"/>
                        <a:pt x="21235" y="44818"/>
                        <a:pt x="18417" y="44277"/>
                      </a:cubicBezTo>
                      <a:cubicBezTo>
                        <a:pt x="12809" y="43167"/>
                        <a:pt x="7600" y="39921"/>
                        <a:pt x="4070" y="34797"/>
                      </a:cubicBezTo>
                      <a:close/>
                    </a:path>
                  </a:pathLst>
                </a:custGeom>
                <a:grpFill/>
                <a:ln w="2845"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AB88A710-5257-18EA-B0C0-5121937DD63C}"/>
                    </a:ext>
                  </a:extLst>
                </p:cNvPr>
                <p:cNvSpPr/>
                <p:nvPr/>
              </p:nvSpPr>
              <p:spPr>
                <a:xfrm>
                  <a:off x="12110019" y="2582135"/>
                  <a:ext cx="42883" cy="43380"/>
                </a:xfrm>
                <a:custGeom>
                  <a:avLst/>
                  <a:gdLst>
                    <a:gd name="connsiteX0" fmla="*/ 3494 w 42883"/>
                    <a:gd name="connsiteY0" fmla="*/ 33128 h 43380"/>
                    <a:gd name="connsiteX1" fmla="*/ 9529 w 42883"/>
                    <a:gd name="connsiteY1" fmla="*/ 3237 h 43380"/>
                    <a:gd name="connsiteX2" fmla="*/ 39250 w 42883"/>
                    <a:gd name="connsiteY2" fmla="*/ 10155 h 43380"/>
                    <a:gd name="connsiteX3" fmla="*/ 33215 w 42883"/>
                    <a:gd name="connsiteY3" fmla="*/ 40046 h 43380"/>
                    <a:gd name="connsiteX4" fmla="*/ 3494 w 42883"/>
                    <a:gd name="connsiteY4" fmla="*/ 33128 h 4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83" h="43380">
                      <a:moveTo>
                        <a:pt x="3494" y="33128"/>
                      </a:moveTo>
                      <a:cubicBezTo>
                        <a:pt x="-2940" y="22880"/>
                        <a:pt x="-235" y="9500"/>
                        <a:pt x="9529" y="3237"/>
                      </a:cubicBezTo>
                      <a:cubicBezTo>
                        <a:pt x="19294" y="-3026"/>
                        <a:pt x="32588" y="77"/>
                        <a:pt x="39250" y="10155"/>
                      </a:cubicBezTo>
                      <a:cubicBezTo>
                        <a:pt x="45883" y="20261"/>
                        <a:pt x="43179" y="33641"/>
                        <a:pt x="33215" y="40046"/>
                      </a:cubicBezTo>
                      <a:cubicBezTo>
                        <a:pt x="23223" y="46452"/>
                        <a:pt x="9928" y="43348"/>
                        <a:pt x="3494" y="33128"/>
                      </a:cubicBezTo>
                      <a:close/>
                    </a:path>
                  </a:pathLst>
                </a:custGeom>
                <a:grpFill/>
                <a:ln w="2845"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C530E674-F162-2DD2-31F4-B45C9E580A9D}"/>
                    </a:ext>
                  </a:extLst>
                </p:cNvPr>
                <p:cNvSpPr/>
                <p:nvPr/>
              </p:nvSpPr>
              <p:spPr>
                <a:xfrm>
                  <a:off x="12028925" y="2632978"/>
                  <a:ext cx="41669" cy="42155"/>
                </a:xfrm>
                <a:custGeom>
                  <a:avLst/>
                  <a:gdLst>
                    <a:gd name="connsiteX0" fmla="*/ 2912 w 41669"/>
                    <a:gd name="connsiteY0" fmla="*/ 31336 h 42155"/>
                    <a:gd name="connsiteX1" fmla="*/ 10057 w 41669"/>
                    <a:gd name="connsiteY1" fmla="*/ 2697 h 42155"/>
                    <a:gd name="connsiteX2" fmla="*/ 17829 w 41669"/>
                    <a:gd name="connsiteY2" fmla="*/ 164 h 42155"/>
                    <a:gd name="connsiteX3" fmla="*/ 25715 w 41669"/>
                    <a:gd name="connsiteY3" fmla="*/ 705 h 42155"/>
                    <a:gd name="connsiteX4" fmla="*/ 38583 w 41669"/>
                    <a:gd name="connsiteY4" fmla="*/ 10498 h 42155"/>
                    <a:gd name="connsiteX5" fmla="*/ 41087 w 41669"/>
                    <a:gd name="connsiteY5" fmla="*/ 26582 h 42155"/>
                    <a:gd name="connsiteX6" fmla="*/ 37757 w 41669"/>
                    <a:gd name="connsiteY6" fmla="*/ 33927 h 42155"/>
                    <a:gd name="connsiteX7" fmla="*/ 31579 w 41669"/>
                    <a:gd name="connsiteY7" fmla="*/ 39421 h 42155"/>
                    <a:gd name="connsiteX8" fmla="*/ 2912 w 41669"/>
                    <a:gd name="connsiteY8" fmla="*/ 31336 h 4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69" h="42155">
                      <a:moveTo>
                        <a:pt x="2912" y="31336"/>
                      </a:moveTo>
                      <a:cubicBezTo>
                        <a:pt x="-2924" y="21145"/>
                        <a:pt x="293" y="8306"/>
                        <a:pt x="10057" y="2697"/>
                      </a:cubicBezTo>
                      <a:cubicBezTo>
                        <a:pt x="12506" y="1302"/>
                        <a:pt x="15153" y="477"/>
                        <a:pt x="17829" y="164"/>
                      </a:cubicBezTo>
                      <a:cubicBezTo>
                        <a:pt x="20476" y="-178"/>
                        <a:pt x="23153" y="21"/>
                        <a:pt x="25715" y="705"/>
                      </a:cubicBezTo>
                      <a:cubicBezTo>
                        <a:pt x="30868" y="2099"/>
                        <a:pt x="35565" y="5459"/>
                        <a:pt x="38583" y="10498"/>
                      </a:cubicBezTo>
                      <a:cubicBezTo>
                        <a:pt x="41600" y="15537"/>
                        <a:pt x="42341" y="21316"/>
                        <a:pt x="41087" y="26582"/>
                      </a:cubicBezTo>
                      <a:cubicBezTo>
                        <a:pt x="40461" y="29201"/>
                        <a:pt x="39351" y="31735"/>
                        <a:pt x="37757" y="33927"/>
                      </a:cubicBezTo>
                      <a:cubicBezTo>
                        <a:pt x="36134" y="36091"/>
                        <a:pt x="34056" y="37969"/>
                        <a:pt x="31579" y="39421"/>
                      </a:cubicBezTo>
                      <a:cubicBezTo>
                        <a:pt x="21587" y="45172"/>
                        <a:pt x="8748" y="41556"/>
                        <a:pt x="2912" y="31336"/>
                      </a:cubicBezTo>
                      <a:close/>
                    </a:path>
                  </a:pathLst>
                </a:custGeom>
                <a:grpFill/>
                <a:ln w="2845"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501495BE-EB16-7028-F086-0446E212BAE9}"/>
                    </a:ext>
                  </a:extLst>
                </p:cNvPr>
                <p:cNvSpPr/>
                <p:nvPr/>
              </p:nvSpPr>
              <p:spPr>
                <a:xfrm>
                  <a:off x="11945879" y="2680189"/>
                  <a:ext cx="40382" cy="41189"/>
                </a:xfrm>
                <a:custGeom>
                  <a:avLst/>
                  <a:gdLst>
                    <a:gd name="connsiteX0" fmla="*/ 2403 w 40382"/>
                    <a:gd name="connsiteY0" fmla="*/ 29930 h 41189"/>
                    <a:gd name="connsiteX1" fmla="*/ 10460 w 40382"/>
                    <a:gd name="connsiteY1" fmla="*/ 2316 h 41189"/>
                    <a:gd name="connsiteX2" fmla="*/ 37818 w 40382"/>
                    <a:gd name="connsiteY2" fmla="*/ 10999 h 41189"/>
                    <a:gd name="connsiteX3" fmla="*/ 29875 w 40382"/>
                    <a:gd name="connsiteY3" fmla="*/ 38812 h 41189"/>
                    <a:gd name="connsiteX4" fmla="*/ 2432 w 40382"/>
                    <a:gd name="connsiteY4" fmla="*/ 29930 h 41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2" h="41189">
                      <a:moveTo>
                        <a:pt x="2403" y="29930"/>
                      </a:moveTo>
                      <a:cubicBezTo>
                        <a:pt x="-2863" y="19795"/>
                        <a:pt x="838" y="7640"/>
                        <a:pt x="10460" y="2316"/>
                      </a:cubicBezTo>
                      <a:cubicBezTo>
                        <a:pt x="20111" y="-2894"/>
                        <a:pt x="32352" y="978"/>
                        <a:pt x="37818" y="10999"/>
                      </a:cubicBezTo>
                      <a:cubicBezTo>
                        <a:pt x="43284" y="21020"/>
                        <a:pt x="39725" y="33460"/>
                        <a:pt x="29875" y="38812"/>
                      </a:cubicBezTo>
                      <a:cubicBezTo>
                        <a:pt x="20082" y="44221"/>
                        <a:pt x="7670" y="40036"/>
                        <a:pt x="2432" y="29930"/>
                      </a:cubicBezTo>
                      <a:close/>
                    </a:path>
                  </a:pathLst>
                </a:custGeom>
                <a:grpFill/>
                <a:ln w="2845"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2BDDEA35-DCB1-067F-F8B0-781362322E7C}"/>
                    </a:ext>
                  </a:extLst>
                </p:cNvPr>
                <p:cNvSpPr/>
                <p:nvPr/>
              </p:nvSpPr>
              <p:spPr>
                <a:xfrm>
                  <a:off x="11860878" y="2724021"/>
                  <a:ext cx="39195" cy="39920"/>
                </a:xfrm>
                <a:custGeom>
                  <a:avLst/>
                  <a:gdLst>
                    <a:gd name="connsiteX0" fmla="*/ 1971 w 39195"/>
                    <a:gd name="connsiteY0" fmla="*/ 28345 h 39920"/>
                    <a:gd name="connsiteX1" fmla="*/ 10854 w 39195"/>
                    <a:gd name="connsiteY1" fmla="*/ 1841 h 39920"/>
                    <a:gd name="connsiteX2" fmla="*/ 37101 w 39195"/>
                    <a:gd name="connsiteY2" fmla="*/ 11520 h 39920"/>
                    <a:gd name="connsiteX3" fmla="*/ 28220 w 39195"/>
                    <a:gd name="connsiteY3" fmla="*/ 38024 h 39920"/>
                    <a:gd name="connsiteX4" fmla="*/ 1971 w 39195"/>
                    <a:gd name="connsiteY4" fmla="*/ 28345 h 39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95" h="39920">
                      <a:moveTo>
                        <a:pt x="1971" y="28345"/>
                      </a:moveTo>
                      <a:cubicBezTo>
                        <a:pt x="-2726" y="18296"/>
                        <a:pt x="1260" y="6453"/>
                        <a:pt x="10854" y="1841"/>
                      </a:cubicBezTo>
                      <a:cubicBezTo>
                        <a:pt x="20448" y="-2771"/>
                        <a:pt x="32205" y="1585"/>
                        <a:pt x="37101" y="11520"/>
                      </a:cubicBezTo>
                      <a:cubicBezTo>
                        <a:pt x="41998" y="21456"/>
                        <a:pt x="38013" y="33327"/>
                        <a:pt x="28220" y="38024"/>
                      </a:cubicBezTo>
                      <a:cubicBezTo>
                        <a:pt x="18426" y="42721"/>
                        <a:pt x="6669" y="38394"/>
                        <a:pt x="1971" y="28345"/>
                      </a:cubicBezTo>
                      <a:close/>
                    </a:path>
                  </a:pathLst>
                </a:custGeom>
                <a:grpFill/>
                <a:ln w="2845"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F405E1E1-2082-BDA3-633D-210A25D36FA0}"/>
                    </a:ext>
                  </a:extLst>
                </p:cNvPr>
                <p:cNvSpPr/>
                <p:nvPr/>
              </p:nvSpPr>
              <p:spPr>
                <a:xfrm>
                  <a:off x="11774191" y="2764412"/>
                  <a:ext cx="38002" cy="38609"/>
                </a:xfrm>
                <a:custGeom>
                  <a:avLst/>
                  <a:gdLst>
                    <a:gd name="connsiteX0" fmla="*/ 1574 w 38002"/>
                    <a:gd name="connsiteY0" fmla="*/ 26586 h 38609"/>
                    <a:gd name="connsiteX1" fmla="*/ 11310 w 38002"/>
                    <a:gd name="connsiteY1" fmla="*/ 1420 h 38609"/>
                    <a:gd name="connsiteX2" fmla="*/ 36306 w 38002"/>
                    <a:gd name="connsiteY2" fmla="*/ 11754 h 38609"/>
                    <a:gd name="connsiteX3" fmla="*/ 26684 w 38002"/>
                    <a:gd name="connsiteY3" fmla="*/ 37148 h 38609"/>
                    <a:gd name="connsiteX4" fmla="*/ 1603 w 38002"/>
                    <a:gd name="connsiteY4" fmla="*/ 26586 h 38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02" h="38609">
                      <a:moveTo>
                        <a:pt x="1574" y="26586"/>
                      </a:moveTo>
                      <a:cubicBezTo>
                        <a:pt x="-2582" y="16679"/>
                        <a:pt x="1774" y="5406"/>
                        <a:pt x="11310" y="1420"/>
                      </a:cubicBezTo>
                      <a:cubicBezTo>
                        <a:pt x="20876" y="-2480"/>
                        <a:pt x="31950" y="1876"/>
                        <a:pt x="36306" y="11754"/>
                      </a:cubicBezTo>
                      <a:cubicBezTo>
                        <a:pt x="40633" y="21547"/>
                        <a:pt x="36420" y="33162"/>
                        <a:pt x="26684" y="37148"/>
                      </a:cubicBezTo>
                      <a:cubicBezTo>
                        <a:pt x="16975" y="41219"/>
                        <a:pt x="5731" y="36493"/>
                        <a:pt x="1603" y="26586"/>
                      </a:cubicBezTo>
                      <a:close/>
                    </a:path>
                  </a:pathLst>
                </a:custGeom>
                <a:grpFill/>
                <a:ln w="2845"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E242DA5C-685B-6A74-48DD-67BE1D2A6174}"/>
                    </a:ext>
                  </a:extLst>
                </p:cNvPr>
                <p:cNvSpPr/>
                <p:nvPr/>
              </p:nvSpPr>
              <p:spPr>
                <a:xfrm>
                  <a:off x="11685972" y="2800923"/>
                  <a:ext cx="36697" cy="37644"/>
                </a:xfrm>
                <a:custGeom>
                  <a:avLst/>
                  <a:gdLst>
                    <a:gd name="connsiteX0" fmla="*/ 1229 w 36697"/>
                    <a:gd name="connsiteY0" fmla="*/ 25261 h 37644"/>
                    <a:gd name="connsiteX1" fmla="*/ 11620 w 36697"/>
                    <a:gd name="connsiteY1" fmla="*/ 1205 h 37644"/>
                    <a:gd name="connsiteX2" fmla="*/ 35362 w 36697"/>
                    <a:gd name="connsiteY2" fmla="*/ 12137 h 37644"/>
                    <a:gd name="connsiteX3" fmla="*/ 25057 w 36697"/>
                    <a:gd name="connsiteY3" fmla="*/ 36392 h 37644"/>
                    <a:gd name="connsiteX4" fmla="*/ 1229 w 36697"/>
                    <a:gd name="connsiteY4" fmla="*/ 25233 h 37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97" h="37644">
                      <a:moveTo>
                        <a:pt x="1229" y="25261"/>
                      </a:moveTo>
                      <a:cubicBezTo>
                        <a:pt x="-2415" y="15468"/>
                        <a:pt x="2339" y="4935"/>
                        <a:pt x="11620" y="1205"/>
                      </a:cubicBezTo>
                      <a:cubicBezTo>
                        <a:pt x="20929" y="-2438"/>
                        <a:pt x="31576" y="2458"/>
                        <a:pt x="35362" y="12137"/>
                      </a:cubicBezTo>
                      <a:cubicBezTo>
                        <a:pt x="39177" y="21816"/>
                        <a:pt x="34536" y="32691"/>
                        <a:pt x="25057" y="36392"/>
                      </a:cubicBezTo>
                      <a:cubicBezTo>
                        <a:pt x="15577" y="40207"/>
                        <a:pt x="4816" y="34969"/>
                        <a:pt x="1229" y="25233"/>
                      </a:cubicBezTo>
                      <a:close/>
                    </a:path>
                  </a:pathLst>
                </a:custGeom>
                <a:grpFill/>
                <a:ln w="2845"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2E2F2A88-1075-9472-40C8-21964C75F050}"/>
                    </a:ext>
                  </a:extLst>
                </p:cNvPr>
                <p:cNvSpPr/>
                <p:nvPr/>
              </p:nvSpPr>
              <p:spPr>
                <a:xfrm>
                  <a:off x="11596309" y="2833813"/>
                  <a:ext cx="35511" cy="36353"/>
                </a:xfrm>
                <a:custGeom>
                  <a:avLst/>
                  <a:gdLst>
                    <a:gd name="connsiteX0" fmla="*/ 932 w 35511"/>
                    <a:gd name="connsiteY0" fmla="*/ 23800 h 36353"/>
                    <a:gd name="connsiteX1" fmla="*/ 11920 w 35511"/>
                    <a:gd name="connsiteY1" fmla="*/ 883 h 36353"/>
                    <a:gd name="connsiteX2" fmla="*/ 34496 w 35511"/>
                    <a:gd name="connsiteY2" fmla="*/ 12527 h 36353"/>
                    <a:gd name="connsiteX3" fmla="*/ 23507 w 35511"/>
                    <a:gd name="connsiteY3" fmla="*/ 35444 h 36353"/>
                    <a:gd name="connsiteX4" fmla="*/ 932 w 35511"/>
                    <a:gd name="connsiteY4" fmla="*/ 23800 h 36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11" h="36353">
                      <a:moveTo>
                        <a:pt x="932" y="23800"/>
                      </a:moveTo>
                      <a:cubicBezTo>
                        <a:pt x="-2171" y="14235"/>
                        <a:pt x="2725" y="3958"/>
                        <a:pt x="11920" y="883"/>
                      </a:cubicBezTo>
                      <a:cubicBezTo>
                        <a:pt x="21087" y="-2191"/>
                        <a:pt x="31193" y="3018"/>
                        <a:pt x="34496" y="12527"/>
                      </a:cubicBezTo>
                      <a:cubicBezTo>
                        <a:pt x="37770" y="22035"/>
                        <a:pt x="32873" y="32312"/>
                        <a:pt x="23507" y="35444"/>
                      </a:cubicBezTo>
                      <a:cubicBezTo>
                        <a:pt x="14141" y="38575"/>
                        <a:pt x="4063" y="33366"/>
                        <a:pt x="932" y="23800"/>
                      </a:cubicBezTo>
                      <a:close/>
                    </a:path>
                  </a:pathLst>
                </a:custGeom>
                <a:grpFill/>
                <a:ln w="2845"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74795CDD-2695-1620-0FB1-B56077F5A7F7}"/>
                    </a:ext>
                  </a:extLst>
                </p:cNvPr>
                <p:cNvSpPr/>
                <p:nvPr/>
              </p:nvSpPr>
              <p:spPr>
                <a:xfrm>
                  <a:off x="11505375" y="2863078"/>
                  <a:ext cx="34327" cy="35117"/>
                </a:xfrm>
                <a:custGeom>
                  <a:avLst/>
                  <a:gdLst>
                    <a:gd name="connsiteX0" fmla="*/ 682 w 34327"/>
                    <a:gd name="connsiteY0" fmla="*/ 22206 h 35117"/>
                    <a:gd name="connsiteX1" fmla="*/ 12240 w 34327"/>
                    <a:gd name="connsiteY1" fmla="*/ 627 h 35117"/>
                    <a:gd name="connsiteX2" fmla="*/ 25250 w 34327"/>
                    <a:gd name="connsiteY2" fmla="*/ 2307 h 35117"/>
                    <a:gd name="connsiteX3" fmla="*/ 33563 w 34327"/>
                    <a:gd name="connsiteY3" fmla="*/ 12812 h 35117"/>
                    <a:gd name="connsiteX4" fmla="*/ 32310 w 34327"/>
                    <a:gd name="connsiteY4" fmla="*/ 26220 h 35117"/>
                    <a:gd name="connsiteX5" fmla="*/ 22033 w 34327"/>
                    <a:gd name="connsiteY5" fmla="*/ 34476 h 35117"/>
                    <a:gd name="connsiteX6" fmla="*/ 654 w 34327"/>
                    <a:gd name="connsiteY6" fmla="*/ 22206 h 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7" h="35117">
                      <a:moveTo>
                        <a:pt x="682" y="22206"/>
                      </a:moveTo>
                      <a:cubicBezTo>
                        <a:pt x="-1937" y="12840"/>
                        <a:pt x="3215" y="3161"/>
                        <a:pt x="12240" y="627"/>
                      </a:cubicBezTo>
                      <a:cubicBezTo>
                        <a:pt x="16738" y="-654"/>
                        <a:pt x="21379" y="86"/>
                        <a:pt x="25250" y="2307"/>
                      </a:cubicBezTo>
                      <a:cubicBezTo>
                        <a:pt x="29122" y="4499"/>
                        <a:pt x="32197" y="8115"/>
                        <a:pt x="33563" y="12812"/>
                      </a:cubicBezTo>
                      <a:cubicBezTo>
                        <a:pt x="34958" y="17452"/>
                        <a:pt x="34388" y="22292"/>
                        <a:pt x="32310" y="26220"/>
                      </a:cubicBezTo>
                      <a:cubicBezTo>
                        <a:pt x="30232" y="30120"/>
                        <a:pt x="26616" y="33195"/>
                        <a:pt x="22033" y="34476"/>
                      </a:cubicBezTo>
                      <a:cubicBezTo>
                        <a:pt x="12867" y="37067"/>
                        <a:pt x="3301" y="31572"/>
                        <a:pt x="654" y="22206"/>
                      </a:cubicBezTo>
                      <a:close/>
                    </a:path>
                  </a:pathLst>
                </a:custGeom>
                <a:grpFill/>
                <a:ln w="2845"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597091F9-0B6A-3DE8-3109-64EDE2314253}"/>
                    </a:ext>
                  </a:extLst>
                </p:cNvPr>
                <p:cNvSpPr/>
                <p:nvPr/>
              </p:nvSpPr>
              <p:spPr>
                <a:xfrm>
                  <a:off x="11413341" y="2888486"/>
                  <a:ext cx="33100" cy="34060"/>
                </a:xfrm>
                <a:custGeom>
                  <a:avLst/>
                  <a:gdLst>
                    <a:gd name="connsiteX0" fmla="*/ 479 w 33100"/>
                    <a:gd name="connsiteY0" fmla="*/ 20826 h 34060"/>
                    <a:gd name="connsiteX1" fmla="*/ 2387 w 33100"/>
                    <a:gd name="connsiteY1" fmla="*/ 8044 h 34060"/>
                    <a:gd name="connsiteX2" fmla="*/ 12493 w 33100"/>
                    <a:gd name="connsiteY2" fmla="*/ 500 h 34060"/>
                    <a:gd name="connsiteX3" fmla="*/ 32563 w 33100"/>
                    <a:gd name="connsiteY3" fmla="*/ 12912 h 34060"/>
                    <a:gd name="connsiteX4" fmla="*/ 20635 w 33100"/>
                    <a:gd name="connsiteY4" fmla="*/ 33552 h 34060"/>
                    <a:gd name="connsiteX5" fmla="*/ 8024 w 33100"/>
                    <a:gd name="connsiteY5" fmla="*/ 31445 h 34060"/>
                    <a:gd name="connsiteX6" fmla="*/ 508 w 33100"/>
                    <a:gd name="connsiteY6" fmla="*/ 20826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0" h="34060">
                      <a:moveTo>
                        <a:pt x="479" y="20826"/>
                      </a:moveTo>
                      <a:cubicBezTo>
                        <a:pt x="-602" y="16243"/>
                        <a:pt x="195" y="11716"/>
                        <a:pt x="2387" y="8044"/>
                      </a:cubicBezTo>
                      <a:cubicBezTo>
                        <a:pt x="4551" y="4343"/>
                        <a:pt x="8109" y="1667"/>
                        <a:pt x="12493" y="500"/>
                      </a:cubicBezTo>
                      <a:cubicBezTo>
                        <a:pt x="21261" y="-1749"/>
                        <a:pt x="30229" y="3802"/>
                        <a:pt x="32563" y="12912"/>
                      </a:cubicBezTo>
                      <a:cubicBezTo>
                        <a:pt x="34869" y="22022"/>
                        <a:pt x="29546" y="31245"/>
                        <a:pt x="20635" y="33552"/>
                      </a:cubicBezTo>
                      <a:cubicBezTo>
                        <a:pt x="16194" y="34747"/>
                        <a:pt x="11668" y="33751"/>
                        <a:pt x="8024" y="31445"/>
                      </a:cubicBezTo>
                      <a:cubicBezTo>
                        <a:pt x="4380" y="29139"/>
                        <a:pt x="1590" y="25410"/>
                        <a:pt x="508" y="20826"/>
                      </a:cubicBezTo>
                      <a:close/>
                    </a:path>
                  </a:pathLst>
                </a:custGeom>
                <a:grpFill/>
                <a:ln w="2845"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E9F7F126-8435-DBFD-29B5-AE638865B94E}"/>
                    </a:ext>
                  </a:extLst>
                </p:cNvPr>
                <p:cNvSpPr/>
                <p:nvPr/>
              </p:nvSpPr>
              <p:spPr>
                <a:xfrm>
                  <a:off x="11320410" y="2909933"/>
                  <a:ext cx="31850" cy="32814"/>
                </a:xfrm>
                <a:custGeom>
                  <a:avLst/>
                  <a:gdLst>
                    <a:gd name="connsiteX0" fmla="*/ 319 w 31850"/>
                    <a:gd name="connsiteY0" fmla="*/ 19620 h 32814"/>
                    <a:gd name="connsiteX1" fmla="*/ 12646 w 31850"/>
                    <a:gd name="connsiteY1" fmla="*/ 318 h 32814"/>
                    <a:gd name="connsiteX2" fmla="*/ 31492 w 31850"/>
                    <a:gd name="connsiteY2" fmla="*/ 13186 h 32814"/>
                    <a:gd name="connsiteX3" fmla="*/ 19165 w 31850"/>
                    <a:gd name="connsiteY3" fmla="*/ 32487 h 32814"/>
                    <a:gd name="connsiteX4" fmla="*/ 319 w 31850"/>
                    <a:gd name="connsiteY4" fmla="*/ 19620 h 32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0" h="32814">
                      <a:moveTo>
                        <a:pt x="319" y="19620"/>
                      </a:moveTo>
                      <a:cubicBezTo>
                        <a:pt x="-1417" y="10738"/>
                        <a:pt x="4106" y="2083"/>
                        <a:pt x="12646" y="318"/>
                      </a:cubicBezTo>
                      <a:cubicBezTo>
                        <a:pt x="21187" y="-1447"/>
                        <a:pt x="29642" y="4304"/>
                        <a:pt x="31492" y="13186"/>
                      </a:cubicBezTo>
                      <a:cubicBezTo>
                        <a:pt x="33343" y="22068"/>
                        <a:pt x="27848" y="30694"/>
                        <a:pt x="19165" y="32487"/>
                      </a:cubicBezTo>
                      <a:cubicBezTo>
                        <a:pt x="10482" y="34281"/>
                        <a:pt x="2027" y="28530"/>
                        <a:pt x="319" y="19620"/>
                      </a:cubicBezTo>
                      <a:close/>
                    </a:path>
                  </a:pathLst>
                </a:custGeom>
                <a:grpFill/>
                <a:ln w="2845"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BA0DBE64-19E0-04D0-242E-3010F607633A}"/>
                    </a:ext>
                  </a:extLst>
                </p:cNvPr>
                <p:cNvSpPr/>
                <p:nvPr/>
              </p:nvSpPr>
              <p:spPr>
                <a:xfrm>
                  <a:off x="11226652" y="2927692"/>
                  <a:ext cx="30705" cy="31564"/>
                </a:xfrm>
                <a:custGeom>
                  <a:avLst/>
                  <a:gdLst>
                    <a:gd name="connsiteX0" fmla="*/ 188 w 30705"/>
                    <a:gd name="connsiteY0" fmla="*/ 18145 h 31564"/>
                    <a:gd name="connsiteX1" fmla="*/ 12828 w 30705"/>
                    <a:gd name="connsiteY1" fmla="*/ 181 h 31564"/>
                    <a:gd name="connsiteX2" fmla="*/ 30479 w 30705"/>
                    <a:gd name="connsiteY2" fmla="*/ 13419 h 31564"/>
                    <a:gd name="connsiteX3" fmla="*/ 17838 w 30705"/>
                    <a:gd name="connsiteY3" fmla="*/ 31383 h 31564"/>
                    <a:gd name="connsiteX4" fmla="*/ 188 w 30705"/>
                    <a:gd name="connsiteY4" fmla="*/ 18145 h 3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5" h="31564">
                      <a:moveTo>
                        <a:pt x="188" y="18145"/>
                      </a:moveTo>
                      <a:cubicBezTo>
                        <a:pt x="-1121" y="9519"/>
                        <a:pt x="4544" y="1491"/>
                        <a:pt x="12828" y="181"/>
                      </a:cubicBezTo>
                      <a:cubicBezTo>
                        <a:pt x="21141" y="-1128"/>
                        <a:pt x="29027" y="4793"/>
                        <a:pt x="30479" y="13419"/>
                      </a:cubicBezTo>
                      <a:cubicBezTo>
                        <a:pt x="31931" y="22017"/>
                        <a:pt x="26265" y="30073"/>
                        <a:pt x="17838" y="31383"/>
                      </a:cubicBezTo>
                      <a:cubicBezTo>
                        <a:pt x="9412" y="32692"/>
                        <a:pt x="1498" y="26771"/>
                        <a:pt x="188" y="18145"/>
                      </a:cubicBezTo>
                      <a:close/>
                    </a:path>
                  </a:pathLst>
                </a:custGeom>
                <a:grpFill/>
                <a:ln w="2845"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B29AE14B-7281-78F9-230B-262646A51360}"/>
                    </a:ext>
                  </a:extLst>
                </p:cNvPr>
                <p:cNvSpPr/>
                <p:nvPr/>
              </p:nvSpPr>
              <p:spPr>
                <a:xfrm>
                  <a:off x="11132283" y="2941671"/>
                  <a:ext cx="29518" cy="30327"/>
                </a:xfrm>
                <a:custGeom>
                  <a:avLst/>
                  <a:gdLst>
                    <a:gd name="connsiteX0" fmla="*/ 100 w 29518"/>
                    <a:gd name="connsiteY0" fmla="*/ 16748 h 30327"/>
                    <a:gd name="connsiteX1" fmla="*/ 12968 w 29518"/>
                    <a:gd name="connsiteY1" fmla="*/ 94 h 30327"/>
                    <a:gd name="connsiteX2" fmla="*/ 29394 w 29518"/>
                    <a:gd name="connsiteY2" fmla="*/ 13304 h 30327"/>
                    <a:gd name="connsiteX3" fmla="*/ 16555 w 29518"/>
                    <a:gd name="connsiteY3" fmla="*/ 30242 h 30327"/>
                    <a:gd name="connsiteX4" fmla="*/ 100 w 29518"/>
                    <a:gd name="connsiteY4" fmla="*/ 16748 h 30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8" h="30327">
                      <a:moveTo>
                        <a:pt x="100" y="16748"/>
                      </a:moveTo>
                      <a:cubicBezTo>
                        <a:pt x="-840" y="8407"/>
                        <a:pt x="4940" y="949"/>
                        <a:pt x="12968" y="94"/>
                      </a:cubicBezTo>
                      <a:cubicBezTo>
                        <a:pt x="20995" y="-816"/>
                        <a:pt x="28340" y="4963"/>
                        <a:pt x="29394" y="13304"/>
                      </a:cubicBezTo>
                      <a:cubicBezTo>
                        <a:pt x="30447" y="21588"/>
                        <a:pt x="24696" y="29303"/>
                        <a:pt x="16555" y="30242"/>
                      </a:cubicBezTo>
                      <a:cubicBezTo>
                        <a:pt x="8384" y="31125"/>
                        <a:pt x="1040" y="25090"/>
                        <a:pt x="100" y="16748"/>
                      </a:cubicBezTo>
                      <a:close/>
                    </a:path>
                  </a:pathLst>
                </a:custGeom>
                <a:grpFill/>
                <a:ln w="2845"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666447D7-3978-F727-2221-2B0C384BB078}"/>
                    </a:ext>
                  </a:extLst>
                </p:cNvPr>
                <p:cNvSpPr/>
                <p:nvPr/>
              </p:nvSpPr>
              <p:spPr>
                <a:xfrm>
                  <a:off x="11037460" y="2951510"/>
                  <a:ext cx="28305" cy="29164"/>
                </a:xfrm>
                <a:custGeom>
                  <a:avLst/>
                  <a:gdLst>
                    <a:gd name="connsiteX0" fmla="*/ 39 w 28305"/>
                    <a:gd name="connsiteY0" fmla="*/ 15735 h 29164"/>
                    <a:gd name="connsiteX1" fmla="*/ 13020 w 28305"/>
                    <a:gd name="connsiteY1" fmla="*/ 49 h 29164"/>
                    <a:gd name="connsiteX2" fmla="*/ 28251 w 28305"/>
                    <a:gd name="connsiteY2" fmla="*/ 13400 h 29164"/>
                    <a:gd name="connsiteX3" fmla="*/ 15269 w 28305"/>
                    <a:gd name="connsiteY3" fmla="*/ 29115 h 29164"/>
                    <a:gd name="connsiteX4" fmla="*/ 39 w 28305"/>
                    <a:gd name="connsiteY4" fmla="*/ 15735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05" h="29164">
                      <a:moveTo>
                        <a:pt x="39" y="15735"/>
                      </a:moveTo>
                      <a:cubicBezTo>
                        <a:pt x="-531" y="7735"/>
                        <a:pt x="5277" y="675"/>
                        <a:pt x="13020" y="49"/>
                      </a:cubicBezTo>
                      <a:cubicBezTo>
                        <a:pt x="20763" y="-606"/>
                        <a:pt x="27567" y="5373"/>
                        <a:pt x="28251" y="13400"/>
                      </a:cubicBezTo>
                      <a:cubicBezTo>
                        <a:pt x="28934" y="21429"/>
                        <a:pt x="23127" y="28460"/>
                        <a:pt x="15269" y="29115"/>
                      </a:cubicBezTo>
                      <a:cubicBezTo>
                        <a:pt x="7412" y="29770"/>
                        <a:pt x="608" y="23820"/>
                        <a:pt x="39" y="15735"/>
                      </a:cubicBezTo>
                      <a:close/>
                    </a:path>
                  </a:pathLst>
                </a:custGeom>
                <a:grpFill/>
                <a:ln w="2845"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CA306818-6541-6387-6212-FABCD34382DE}"/>
                    </a:ext>
                  </a:extLst>
                </p:cNvPr>
                <p:cNvSpPr/>
                <p:nvPr/>
              </p:nvSpPr>
              <p:spPr>
                <a:xfrm>
                  <a:off x="10942294" y="2957529"/>
                  <a:ext cx="27122" cy="27914"/>
                </a:xfrm>
                <a:custGeom>
                  <a:avLst/>
                  <a:gdLst>
                    <a:gd name="connsiteX0" fmla="*/ 6 w 27122"/>
                    <a:gd name="connsiteY0" fmla="*/ 14441 h 27914"/>
                    <a:gd name="connsiteX1" fmla="*/ 13045 w 27122"/>
                    <a:gd name="connsiteY1" fmla="*/ 8 h 27914"/>
                    <a:gd name="connsiteX2" fmla="*/ 27108 w 27122"/>
                    <a:gd name="connsiteY2" fmla="*/ 13473 h 27914"/>
                    <a:gd name="connsiteX3" fmla="*/ 14070 w 27122"/>
                    <a:gd name="connsiteY3" fmla="*/ 27907 h 27914"/>
                    <a:gd name="connsiteX4" fmla="*/ 6 w 27122"/>
                    <a:gd name="connsiteY4" fmla="*/ 14441 h 27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22" h="27914">
                      <a:moveTo>
                        <a:pt x="6" y="14441"/>
                      </a:moveTo>
                      <a:cubicBezTo>
                        <a:pt x="-222" y="6726"/>
                        <a:pt x="5615" y="264"/>
                        <a:pt x="13045" y="8"/>
                      </a:cubicBezTo>
                      <a:cubicBezTo>
                        <a:pt x="20475" y="-248"/>
                        <a:pt x="26766" y="5787"/>
                        <a:pt x="27108" y="13473"/>
                      </a:cubicBezTo>
                      <a:cubicBezTo>
                        <a:pt x="27450" y="21188"/>
                        <a:pt x="21614" y="27650"/>
                        <a:pt x="14070" y="27907"/>
                      </a:cubicBezTo>
                      <a:cubicBezTo>
                        <a:pt x="6526" y="28163"/>
                        <a:pt x="234" y="22156"/>
                        <a:pt x="6" y="14441"/>
                      </a:cubicBezTo>
                      <a:close/>
                    </a:path>
                  </a:pathLst>
                </a:custGeom>
                <a:grpFill/>
                <a:ln w="2845"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C5C08B09-514C-C09D-1286-0CF03B1A89E2}"/>
                    </a:ext>
                  </a:extLst>
                </p:cNvPr>
                <p:cNvSpPr/>
                <p:nvPr/>
              </p:nvSpPr>
              <p:spPr>
                <a:xfrm>
                  <a:off x="10847016" y="2959728"/>
                  <a:ext cx="25935" cy="26704"/>
                </a:xfrm>
                <a:custGeom>
                  <a:avLst/>
                  <a:gdLst>
                    <a:gd name="connsiteX0" fmla="*/ 1 w 25935"/>
                    <a:gd name="connsiteY0" fmla="*/ 13210 h 26704"/>
                    <a:gd name="connsiteX1" fmla="*/ 13039 w 25935"/>
                    <a:gd name="connsiteY1" fmla="*/ 1 h 26704"/>
                    <a:gd name="connsiteX2" fmla="*/ 22149 w 25935"/>
                    <a:gd name="connsiteY2" fmla="*/ 4015 h 26704"/>
                    <a:gd name="connsiteX3" fmla="*/ 25935 w 25935"/>
                    <a:gd name="connsiteY3" fmla="*/ 13438 h 26704"/>
                    <a:gd name="connsiteX4" fmla="*/ 22121 w 25935"/>
                    <a:gd name="connsiteY4" fmla="*/ 22889 h 26704"/>
                    <a:gd name="connsiteX5" fmla="*/ 12897 w 25935"/>
                    <a:gd name="connsiteY5" fmla="*/ 26704 h 26704"/>
                    <a:gd name="connsiteX6" fmla="*/ 1 w 25935"/>
                    <a:gd name="connsiteY6" fmla="*/ 13182 h 2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35" h="26704">
                      <a:moveTo>
                        <a:pt x="1" y="13210"/>
                      </a:moveTo>
                      <a:cubicBezTo>
                        <a:pt x="86" y="5837"/>
                        <a:pt x="5922" y="-85"/>
                        <a:pt x="13039" y="1"/>
                      </a:cubicBezTo>
                      <a:cubicBezTo>
                        <a:pt x="16597" y="58"/>
                        <a:pt x="19815" y="1566"/>
                        <a:pt x="22149" y="4015"/>
                      </a:cubicBezTo>
                      <a:cubicBezTo>
                        <a:pt x="24483" y="6463"/>
                        <a:pt x="25935" y="9737"/>
                        <a:pt x="25935" y="13438"/>
                      </a:cubicBezTo>
                      <a:cubicBezTo>
                        <a:pt x="25935" y="17110"/>
                        <a:pt x="24483" y="20498"/>
                        <a:pt x="22121" y="22889"/>
                      </a:cubicBezTo>
                      <a:cubicBezTo>
                        <a:pt x="19758" y="25281"/>
                        <a:pt x="16513" y="26733"/>
                        <a:pt x="12897" y="26704"/>
                      </a:cubicBezTo>
                      <a:cubicBezTo>
                        <a:pt x="5695" y="26619"/>
                        <a:pt x="-85" y="20555"/>
                        <a:pt x="1" y="13182"/>
                      </a:cubicBezTo>
                      <a:close/>
                    </a:path>
                  </a:pathLst>
                </a:custGeom>
                <a:grpFill/>
                <a:ln w="2845"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45A83767-DC9B-B603-5A7A-FB0368912CD8}"/>
                    </a:ext>
                  </a:extLst>
                </p:cNvPr>
                <p:cNvSpPr/>
                <p:nvPr/>
              </p:nvSpPr>
              <p:spPr>
                <a:xfrm>
                  <a:off x="10751744" y="2958016"/>
                  <a:ext cx="24768" cy="25491"/>
                </a:xfrm>
                <a:custGeom>
                  <a:avLst/>
                  <a:gdLst>
                    <a:gd name="connsiteX0" fmla="*/ 47 w 24768"/>
                    <a:gd name="connsiteY0" fmla="*/ 12133 h 25491"/>
                    <a:gd name="connsiteX1" fmla="*/ 12971 w 24768"/>
                    <a:gd name="connsiteY1" fmla="*/ 5 h 25491"/>
                    <a:gd name="connsiteX2" fmla="*/ 24757 w 24768"/>
                    <a:gd name="connsiteY2" fmla="*/ 13186 h 25491"/>
                    <a:gd name="connsiteX3" fmla="*/ 11804 w 24768"/>
                    <a:gd name="connsiteY3" fmla="*/ 25484 h 25491"/>
                    <a:gd name="connsiteX4" fmla="*/ 18 w 24768"/>
                    <a:gd name="connsiteY4" fmla="*/ 12161 h 25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8" h="25491">
                      <a:moveTo>
                        <a:pt x="47" y="12133"/>
                      </a:moveTo>
                      <a:cubicBezTo>
                        <a:pt x="417" y="5073"/>
                        <a:pt x="6196" y="-194"/>
                        <a:pt x="12971" y="5"/>
                      </a:cubicBezTo>
                      <a:cubicBezTo>
                        <a:pt x="19747" y="262"/>
                        <a:pt x="25041" y="6154"/>
                        <a:pt x="24757" y="13186"/>
                      </a:cubicBezTo>
                      <a:cubicBezTo>
                        <a:pt x="24472" y="20218"/>
                        <a:pt x="18693" y="25712"/>
                        <a:pt x="11804" y="25484"/>
                      </a:cubicBezTo>
                      <a:cubicBezTo>
                        <a:pt x="4915" y="25313"/>
                        <a:pt x="-352" y="19165"/>
                        <a:pt x="18" y="12161"/>
                      </a:cubicBezTo>
                      <a:close/>
                    </a:path>
                  </a:pathLst>
                </a:custGeom>
                <a:grpFill/>
                <a:ln w="2845"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3DAFFC1F-7821-072B-672C-8B9A8DAE8E4F}"/>
                    </a:ext>
                  </a:extLst>
                </p:cNvPr>
                <p:cNvSpPr/>
                <p:nvPr/>
              </p:nvSpPr>
              <p:spPr>
                <a:xfrm>
                  <a:off x="10656681" y="2952230"/>
                  <a:ext cx="23582" cy="24250"/>
                </a:xfrm>
                <a:custGeom>
                  <a:avLst/>
                  <a:gdLst>
                    <a:gd name="connsiteX0" fmla="*/ 55 w 23582"/>
                    <a:gd name="connsiteY0" fmla="*/ 11143 h 24250"/>
                    <a:gd name="connsiteX1" fmla="*/ 12837 w 23582"/>
                    <a:gd name="connsiteY1" fmla="*/ 40 h 24250"/>
                    <a:gd name="connsiteX2" fmla="*/ 23541 w 23582"/>
                    <a:gd name="connsiteY2" fmla="*/ 13107 h 24250"/>
                    <a:gd name="connsiteX3" fmla="*/ 10759 w 23582"/>
                    <a:gd name="connsiteY3" fmla="*/ 24210 h 24250"/>
                    <a:gd name="connsiteX4" fmla="*/ 55 w 23582"/>
                    <a:gd name="connsiteY4" fmla="*/ 11143 h 24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82" h="24250">
                      <a:moveTo>
                        <a:pt x="55" y="11143"/>
                      </a:moveTo>
                      <a:cubicBezTo>
                        <a:pt x="681" y="4481"/>
                        <a:pt x="6403" y="-501"/>
                        <a:pt x="12837" y="40"/>
                      </a:cubicBezTo>
                      <a:cubicBezTo>
                        <a:pt x="19271" y="581"/>
                        <a:pt x="24082" y="6446"/>
                        <a:pt x="23541" y="13107"/>
                      </a:cubicBezTo>
                      <a:cubicBezTo>
                        <a:pt x="23000" y="19797"/>
                        <a:pt x="17278" y="24750"/>
                        <a:pt x="10759" y="24210"/>
                      </a:cubicBezTo>
                      <a:cubicBezTo>
                        <a:pt x="4240" y="23669"/>
                        <a:pt x="-571" y="17804"/>
                        <a:pt x="55" y="11143"/>
                      </a:cubicBezTo>
                      <a:close/>
                    </a:path>
                  </a:pathLst>
                </a:custGeom>
                <a:grpFill/>
                <a:ln w="2845"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56EAF6DF-4DA8-71C5-BC93-257E03859E75}"/>
                    </a:ext>
                  </a:extLst>
                </p:cNvPr>
                <p:cNvSpPr/>
                <p:nvPr/>
              </p:nvSpPr>
              <p:spPr>
                <a:xfrm>
                  <a:off x="10561948" y="2942664"/>
                  <a:ext cx="22395" cy="23056"/>
                </a:xfrm>
                <a:custGeom>
                  <a:avLst/>
                  <a:gdLst>
                    <a:gd name="connsiteX0" fmla="*/ 102 w 22395"/>
                    <a:gd name="connsiteY0" fmla="*/ 10062 h 23056"/>
                    <a:gd name="connsiteX1" fmla="*/ 12656 w 22395"/>
                    <a:gd name="connsiteY1" fmla="*/ 98 h 23056"/>
                    <a:gd name="connsiteX2" fmla="*/ 22307 w 22395"/>
                    <a:gd name="connsiteY2" fmla="*/ 12994 h 23056"/>
                    <a:gd name="connsiteX3" fmla="*/ 9753 w 22395"/>
                    <a:gd name="connsiteY3" fmla="*/ 22958 h 23056"/>
                    <a:gd name="connsiteX4" fmla="*/ 102 w 22395"/>
                    <a:gd name="connsiteY4" fmla="*/ 10062 h 2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 h="23056">
                      <a:moveTo>
                        <a:pt x="102" y="10062"/>
                      </a:moveTo>
                      <a:cubicBezTo>
                        <a:pt x="956" y="3742"/>
                        <a:pt x="6564" y="-727"/>
                        <a:pt x="12656" y="98"/>
                      </a:cubicBezTo>
                      <a:cubicBezTo>
                        <a:pt x="18748" y="924"/>
                        <a:pt x="23076" y="6675"/>
                        <a:pt x="22307" y="12994"/>
                      </a:cubicBezTo>
                      <a:cubicBezTo>
                        <a:pt x="21538" y="19314"/>
                        <a:pt x="15902" y="23784"/>
                        <a:pt x="9753" y="22958"/>
                      </a:cubicBezTo>
                      <a:cubicBezTo>
                        <a:pt x="3575" y="22133"/>
                        <a:pt x="-724" y="16382"/>
                        <a:pt x="102" y="10062"/>
                      </a:cubicBezTo>
                      <a:close/>
                    </a:path>
                  </a:pathLst>
                </a:custGeom>
                <a:grpFill/>
                <a:ln w="2845"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07EF2E3D-C992-3089-04BE-4603D081E019}"/>
                    </a:ext>
                  </a:extLst>
                </p:cNvPr>
                <p:cNvSpPr/>
                <p:nvPr/>
              </p:nvSpPr>
              <p:spPr>
                <a:xfrm>
                  <a:off x="10467705" y="2929277"/>
                  <a:ext cx="21216" cy="21831"/>
                </a:xfrm>
                <a:custGeom>
                  <a:avLst/>
                  <a:gdLst>
                    <a:gd name="connsiteX0" fmla="*/ 144 w 21216"/>
                    <a:gd name="connsiteY0" fmla="*/ 9044 h 21831"/>
                    <a:gd name="connsiteX1" fmla="*/ 12414 w 21216"/>
                    <a:gd name="connsiteY1" fmla="*/ 162 h 21831"/>
                    <a:gd name="connsiteX2" fmla="*/ 21068 w 21216"/>
                    <a:gd name="connsiteY2" fmla="*/ 12602 h 21831"/>
                    <a:gd name="connsiteX3" fmla="*/ 8770 w 21216"/>
                    <a:gd name="connsiteY3" fmla="*/ 21683 h 21831"/>
                    <a:gd name="connsiteX4" fmla="*/ 173 w 21216"/>
                    <a:gd name="connsiteY4" fmla="*/ 9015 h 2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6" h="21831">
                      <a:moveTo>
                        <a:pt x="144" y="9044"/>
                      </a:moveTo>
                      <a:cubicBezTo>
                        <a:pt x="1197" y="3094"/>
                        <a:pt x="6663" y="-863"/>
                        <a:pt x="12414" y="162"/>
                      </a:cubicBezTo>
                      <a:cubicBezTo>
                        <a:pt x="18164" y="1129"/>
                        <a:pt x="22036" y="6624"/>
                        <a:pt x="21068" y="12602"/>
                      </a:cubicBezTo>
                      <a:cubicBezTo>
                        <a:pt x="20101" y="18552"/>
                        <a:pt x="14577" y="22680"/>
                        <a:pt x="8770" y="21683"/>
                      </a:cubicBezTo>
                      <a:cubicBezTo>
                        <a:pt x="2991" y="20630"/>
                        <a:pt x="-881" y="14965"/>
                        <a:pt x="173" y="9015"/>
                      </a:cubicBezTo>
                      <a:close/>
                    </a:path>
                  </a:pathLst>
                </a:custGeom>
                <a:grpFill/>
                <a:ln w="2845"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87FD17BF-C262-1FF3-7533-7F80A16C520A}"/>
                    </a:ext>
                  </a:extLst>
                </p:cNvPr>
                <p:cNvSpPr/>
                <p:nvPr/>
              </p:nvSpPr>
              <p:spPr>
                <a:xfrm>
                  <a:off x="10374055" y="2911873"/>
                  <a:ext cx="20060" cy="20565"/>
                </a:xfrm>
                <a:custGeom>
                  <a:avLst/>
                  <a:gdLst>
                    <a:gd name="connsiteX0" fmla="*/ 247 w 20060"/>
                    <a:gd name="connsiteY0" fmla="*/ 8257 h 20565"/>
                    <a:gd name="connsiteX1" fmla="*/ 12175 w 20060"/>
                    <a:gd name="connsiteY1" fmla="*/ 200 h 20565"/>
                    <a:gd name="connsiteX2" fmla="*/ 19833 w 20060"/>
                    <a:gd name="connsiteY2" fmla="*/ 12300 h 20565"/>
                    <a:gd name="connsiteX3" fmla="*/ 7905 w 20060"/>
                    <a:gd name="connsiteY3" fmla="*/ 20356 h 20565"/>
                    <a:gd name="connsiteX4" fmla="*/ 247 w 20060"/>
                    <a:gd name="connsiteY4" fmla="*/ 8257 h 20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0" h="20565">
                      <a:moveTo>
                        <a:pt x="247" y="8257"/>
                      </a:moveTo>
                      <a:cubicBezTo>
                        <a:pt x="1442" y="2706"/>
                        <a:pt x="6795" y="-910"/>
                        <a:pt x="12175" y="200"/>
                      </a:cubicBezTo>
                      <a:cubicBezTo>
                        <a:pt x="17556" y="1311"/>
                        <a:pt x="21001" y="6720"/>
                        <a:pt x="19833" y="12300"/>
                      </a:cubicBezTo>
                      <a:cubicBezTo>
                        <a:pt x="18694" y="17879"/>
                        <a:pt x="13343" y="21495"/>
                        <a:pt x="7905" y="20356"/>
                      </a:cubicBezTo>
                      <a:cubicBezTo>
                        <a:pt x="2468" y="19246"/>
                        <a:pt x="-977" y="13808"/>
                        <a:pt x="247" y="8257"/>
                      </a:cubicBezTo>
                      <a:close/>
                    </a:path>
                  </a:pathLst>
                </a:custGeom>
                <a:grpFill/>
                <a:ln w="2845"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3640D990-5940-03F4-9609-21BB0D61EEF5}"/>
                    </a:ext>
                  </a:extLst>
                </p:cNvPr>
                <p:cNvSpPr/>
                <p:nvPr/>
              </p:nvSpPr>
              <p:spPr>
                <a:xfrm>
                  <a:off x="10281280" y="2890636"/>
                  <a:ext cx="18883" cy="19398"/>
                </a:xfrm>
                <a:custGeom>
                  <a:avLst/>
                  <a:gdLst>
                    <a:gd name="connsiteX0" fmla="*/ 329 w 18883"/>
                    <a:gd name="connsiteY0" fmla="*/ 7345 h 19398"/>
                    <a:gd name="connsiteX1" fmla="*/ 11859 w 18883"/>
                    <a:gd name="connsiteY1" fmla="*/ 285 h 19398"/>
                    <a:gd name="connsiteX2" fmla="*/ 18577 w 18883"/>
                    <a:gd name="connsiteY2" fmla="*/ 12042 h 19398"/>
                    <a:gd name="connsiteX3" fmla="*/ 7048 w 18883"/>
                    <a:gd name="connsiteY3" fmla="*/ 19102 h 19398"/>
                    <a:gd name="connsiteX4" fmla="*/ 329 w 18883"/>
                    <a:gd name="connsiteY4" fmla="*/ 7345 h 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3" h="19398">
                      <a:moveTo>
                        <a:pt x="329" y="7345"/>
                      </a:moveTo>
                      <a:cubicBezTo>
                        <a:pt x="1667" y="2164"/>
                        <a:pt x="6848" y="-996"/>
                        <a:pt x="11859" y="285"/>
                      </a:cubicBezTo>
                      <a:cubicBezTo>
                        <a:pt x="16869" y="1566"/>
                        <a:pt x="19887" y="6833"/>
                        <a:pt x="18577" y="12042"/>
                      </a:cubicBezTo>
                      <a:cubicBezTo>
                        <a:pt x="17267" y="17252"/>
                        <a:pt x="12115" y="20412"/>
                        <a:pt x="7048" y="19102"/>
                      </a:cubicBezTo>
                      <a:cubicBezTo>
                        <a:pt x="1980" y="17793"/>
                        <a:pt x="-1038" y="12555"/>
                        <a:pt x="329" y="7345"/>
                      </a:cubicBezTo>
                      <a:close/>
                    </a:path>
                  </a:pathLst>
                </a:custGeom>
                <a:grpFill/>
                <a:ln w="2845"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340FAE82-FE47-33C8-ADBF-33F8B4511FBD}"/>
                    </a:ext>
                  </a:extLst>
                </p:cNvPr>
                <p:cNvSpPr/>
                <p:nvPr/>
              </p:nvSpPr>
              <p:spPr>
                <a:xfrm>
                  <a:off x="10189484" y="2865707"/>
                  <a:ext cx="17659" cy="18201"/>
                </a:xfrm>
                <a:custGeom>
                  <a:avLst/>
                  <a:gdLst>
                    <a:gd name="connsiteX0" fmla="*/ 401 w 17659"/>
                    <a:gd name="connsiteY0" fmla="*/ 6482 h 18201"/>
                    <a:gd name="connsiteX1" fmla="*/ 11447 w 17659"/>
                    <a:gd name="connsiteY1" fmla="*/ 390 h 18201"/>
                    <a:gd name="connsiteX2" fmla="*/ 17282 w 17659"/>
                    <a:gd name="connsiteY2" fmla="*/ 11691 h 18201"/>
                    <a:gd name="connsiteX3" fmla="*/ 6237 w 17659"/>
                    <a:gd name="connsiteY3" fmla="*/ 17812 h 18201"/>
                    <a:gd name="connsiteX4" fmla="*/ 401 w 17659"/>
                    <a:gd name="connsiteY4" fmla="*/ 6482 h 18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9" h="18201">
                      <a:moveTo>
                        <a:pt x="401" y="6482"/>
                      </a:moveTo>
                      <a:cubicBezTo>
                        <a:pt x="1853" y="1671"/>
                        <a:pt x="6806" y="-1062"/>
                        <a:pt x="11447" y="390"/>
                      </a:cubicBezTo>
                      <a:cubicBezTo>
                        <a:pt x="16087" y="1842"/>
                        <a:pt x="18677" y="6880"/>
                        <a:pt x="17282" y="11691"/>
                      </a:cubicBezTo>
                      <a:cubicBezTo>
                        <a:pt x="15859" y="16531"/>
                        <a:pt x="10905" y="19264"/>
                        <a:pt x="6237" y="17812"/>
                      </a:cubicBezTo>
                      <a:cubicBezTo>
                        <a:pt x="1568" y="16360"/>
                        <a:pt x="-1051" y="11293"/>
                        <a:pt x="401" y="6482"/>
                      </a:cubicBezTo>
                      <a:close/>
                    </a:path>
                  </a:pathLst>
                </a:custGeom>
                <a:grpFill/>
                <a:ln w="2845"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6F5D99FE-EE1D-77B9-669A-F4EC57088213}"/>
                    </a:ext>
                  </a:extLst>
                </p:cNvPr>
                <p:cNvSpPr/>
                <p:nvPr/>
              </p:nvSpPr>
              <p:spPr>
                <a:xfrm>
                  <a:off x="10098758" y="2836936"/>
                  <a:ext cx="16553" cy="16885"/>
                </a:xfrm>
                <a:custGeom>
                  <a:avLst/>
                  <a:gdLst>
                    <a:gd name="connsiteX0" fmla="*/ 483 w 16553"/>
                    <a:gd name="connsiteY0" fmla="*/ 5817 h 16885"/>
                    <a:gd name="connsiteX1" fmla="*/ 11046 w 16553"/>
                    <a:gd name="connsiteY1" fmla="*/ 408 h 16885"/>
                    <a:gd name="connsiteX2" fmla="*/ 16085 w 16553"/>
                    <a:gd name="connsiteY2" fmla="*/ 11055 h 16885"/>
                    <a:gd name="connsiteX3" fmla="*/ 5522 w 16553"/>
                    <a:gd name="connsiteY3" fmla="*/ 16464 h 16885"/>
                    <a:gd name="connsiteX4" fmla="*/ 483 w 16553"/>
                    <a:gd name="connsiteY4" fmla="*/ 5817 h 1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3" h="16885">
                      <a:moveTo>
                        <a:pt x="483" y="5817"/>
                      </a:moveTo>
                      <a:cubicBezTo>
                        <a:pt x="2021" y="1404"/>
                        <a:pt x="6775" y="-1015"/>
                        <a:pt x="11046" y="408"/>
                      </a:cubicBezTo>
                      <a:cubicBezTo>
                        <a:pt x="15344" y="1860"/>
                        <a:pt x="17593" y="6614"/>
                        <a:pt x="16085" y="11055"/>
                      </a:cubicBezTo>
                      <a:cubicBezTo>
                        <a:pt x="14576" y="15496"/>
                        <a:pt x="9849" y="17916"/>
                        <a:pt x="5522" y="16464"/>
                      </a:cubicBezTo>
                      <a:cubicBezTo>
                        <a:pt x="1195" y="15012"/>
                        <a:pt x="-1053" y="10258"/>
                        <a:pt x="483" y="5817"/>
                      </a:cubicBezTo>
                      <a:close/>
                    </a:path>
                  </a:pathLst>
                </a:custGeom>
                <a:grpFill/>
                <a:ln w="2845"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2A155729-A95E-C582-873E-D763A1F2F43E}"/>
                    </a:ext>
                  </a:extLst>
                </p:cNvPr>
                <p:cNvSpPr/>
                <p:nvPr/>
              </p:nvSpPr>
              <p:spPr>
                <a:xfrm>
                  <a:off x="10009427" y="2804334"/>
                  <a:ext cx="15352" cy="15671"/>
                </a:xfrm>
                <a:custGeom>
                  <a:avLst/>
                  <a:gdLst>
                    <a:gd name="connsiteX0" fmla="*/ 567 w 15352"/>
                    <a:gd name="connsiteY0" fmla="*/ 5054 h 15671"/>
                    <a:gd name="connsiteX1" fmla="*/ 10559 w 15352"/>
                    <a:gd name="connsiteY1" fmla="*/ 500 h 15671"/>
                    <a:gd name="connsiteX2" fmla="*/ 14801 w 15352"/>
                    <a:gd name="connsiteY2" fmla="*/ 10606 h 15671"/>
                    <a:gd name="connsiteX3" fmla="*/ 4809 w 15352"/>
                    <a:gd name="connsiteY3" fmla="*/ 15161 h 15671"/>
                    <a:gd name="connsiteX4" fmla="*/ 567 w 15352"/>
                    <a:gd name="connsiteY4" fmla="*/ 5054 h 1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52" h="15671">
                      <a:moveTo>
                        <a:pt x="567" y="5054"/>
                      </a:moveTo>
                      <a:cubicBezTo>
                        <a:pt x="2161" y="1012"/>
                        <a:pt x="6631" y="-1009"/>
                        <a:pt x="10559" y="500"/>
                      </a:cubicBezTo>
                      <a:cubicBezTo>
                        <a:pt x="14488" y="2008"/>
                        <a:pt x="16367" y="6563"/>
                        <a:pt x="14801" y="10606"/>
                      </a:cubicBezTo>
                      <a:cubicBezTo>
                        <a:pt x="13235" y="14648"/>
                        <a:pt x="8766" y="16698"/>
                        <a:pt x="4809" y="15161"/>
                      </a:cubicBezTo>
                      <a:cubicBezTo>
                        <a:pt x="851" y="13623"/>
                        <a:pt x="-1027" y="9097"/>
                        <a:pt x="567" y="5054"/>
                      </a:cubicBezTo>
                      <a:close/>
                    </a:path>
                  </a:pathLst>
                </a:custGeom>
                <a:grpFill/>
                <a:ln w="2845"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A50D1472-51BD-6A9F-D652-62D6C98119DC}"/>
                    </a:ext>
                  </a:extLst>
                </p:cNvPr>
                <p:cNvSpPr/>
                <p:nvPr/>
              </p:nvSpPr>
              <p:spPr>
                <a:xfrm>
                  <a:off x="9921500" y="2768162"/>
                  <a:ext cx="14132" cy="14498"/>
                </a:xfrm>
                <a:custGeom>
                  <a:avLst/>
                  <a:gdLst>
                    <a:gd name="connsiteX0" fmla="*/ 640 w 14132"/>
                    <a:gd name="connsiteY0" fmla="*/ 4360 h 14498"/>
                    <a:gd name="connsiteX1" fmla="*/ 10007 w 14132"/>
                    <a:gd name="connsiteY1" fmla="*/ 602 h 14498"/>
                    <a:gd name="connsiteX2" fmla="*/ 13508 w 14132"/>
                    <a:gd name="connsiteY2" fmla="*/ 10139 h 14498"/>
                    <a:gd name="connsiteX3" fmla="*/ 4142 w 14132"/>
                    <a:gd name="connsiteY3" fmla="*/ 13897 h 14498"/>
                    <a:gd name="connsiteX4" fmla="*/ 640 w 14132"/>
                    <a:gd name="connsiteY4" fmla="*/ 4360 h 14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32" h="14498">
                      <a:moveTo>
                        <a:pt x="640" y="4360"/>
                      </a:moveTo>
                      <a:cubicBezTo>
                        <a:pt x="2263" y="688"/>
                        <a:pt x="6448" y="-992"/>
                        <a:pt x="10007" y="602"/>
                      </a:cubicBezTo>
                      <a:cubicBezTo>
                        <a:pt x="13537" y="2196"/>
                        <a:pt x="15103" y="6467"/>
                        <a:pt x="13508" y="10139"/>
                      </a:cubicBezTo>
                      <a:cubicBezTo>
                        <a:pt x="11914" y="13811"/>
                        <a:pt x="7701" y="15491"/>
                        <a:pt x="4142" y="13897"/>
                      </a:cubicBezTo>
                      <a:cubicBezTo>
                        <a:pt x="583" y="12303"/>
                        <a:pt x="-982" y="8032"/>
                        <a:pt x="640" y="4360"/>
                      </a:cubicBezTo>
                      <a:close/>
                    </a:path>
                  </a:pathLst>
                </a:custGeom>
                <a:grpFill/>
                <a:ln w="2845"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19528549-0B87-CF75-C032-D8F41DAB01C3}"/>
                    </a:ext>
                  </a:extLst>
                </p:cNvPr>
                <p:cNvSpPr/>
                <p:nvPr/>
              </p:nvSpPr>
              <p:spPr>
                <a:xfrm>
                  <a:off x="9835100" y="2728375"/>
                  <a:ext cx="13053" cy="13194"/>
                </a:xfrm>
                <a:custGeom>
                  <a:avLst/>
                  <a:gdLst>
                    <a:gd name="connsiteX0" fmla="*/ 697 w 13053"/>
                    <a:gd name="connsiteY0" fmla="*/ 3807 h 13194"/>
                    <a:gd name="connsiteX1" fmla="*/ 9465 w 13053"/>
                    <a:gd name="connsiteY1" fmla="*/ 619 h 13194"/>
                    <a:gd name="connsiteX2" fmla="*/ 12369 w 13053"/>
                    <a:gd name="connsiteY2" fmla="*/ 9387 h 13194"/>
                    <a:gd name="connsiteX3" fmla="*/ 3601 w 13053"/>
                    <a:gd name="connsiteY3" fmla="*/ 12576 h 13194"/>
                    <a:gd name="connsiteX4" fmla="*/ 697 w 13053"/>
                    <a:gd name="connsiteY4" fmla="*/ 3807 h 1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 h="13194">
                      <a:moveTo>
                        <a:pt x="697" y="3807"/>
                      </a:moveTo>
                      <a:cubicBezTo>
                        <a:pt x="2319" y="505"/>
                        <a:pt x="6248" y="-918"/>
                        <a:pt x="9465" y="619"/>
                      </a:cubicBezTo>
                      <a:cubicBezTo>
                        <a:pt x="12682" y="2156"/>
                        <a:pt x="13963" y="6085"/>
                        <a:pt x="12369" y="9387"/>
                      </a:cubicBezTo>
                      <a:cubicBezTo>
                        <a:pt x="10774" y="12690"/>
                        <a:pt x="6846" y="14113"/>
                        <a:pt x="3601" y="12576"/>
                      </a:cubicBezTo>
                      <a:cubicBezTo>
                        <a:pt x="384" y="11039"/>
                        <a:pt x="-926" y="7110"/>
                        <a:pt x="697" y="3807"/>
                      </a:cubicBezTo>
                      <a:close/>
                    </a:path>
                  </a:pathLst>
                </a:custGeom>
                <a:grpFill/>
                <a:ln w="2845"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57CD4E6B-9614-D9BE-F811-D594693DE340}"/>
                    </a:ext>
                  </a:extLst>
                </p:cNvPr>
                <p:cNvSpPr/>
                <p:nvPr/>
              </p:nvSpPr>
              <p:spPr>
                <a:xfrm>
                  <a:off x="9750551" y="2684889"/>
                  <a:ext cx="11838" cy="12013"/>
                </a:xfrm>
                <a:custGeom>
                  <a:avLst/>
                  <a:gdLst>
                    <a:gd name="connsiteX0" fmla="*/ 752 w 11838"/>
                    <a:gd name="connsiteY0" fmla="*/ 3196 h 12013"/>
                    <a:gd name="connsiteX1" fmla="*/ 8808 w 11838"/>
                    <a:gd name="connsiteY1" fmla="*/ 691 h 12013"/>
                    <a:gd name="connsiteX2" fmla="*/ 11086 w 11838"/>
                    <a:gd name="connsiteY2" fmla="*/ 8805 h 12013"/>
                    <a:gd name="connsiteX3" fmla="*/ 3029 w 11838"/>
                    <a:gd name="connsiteY3" fmla="*/ 11310 h 12013"/>
                    <a:gd name="connsiteX4" fmla="*/ 752 w 11838"/>
                    <a:gd name="connsiteY4" fmla="*/ 3196 h 12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8" h="12013">
                      <a:moveTo>
                        <a:pt x="752" y="3196"/>
                      </a:moveTo>
                      <a:cubicBezTo>
                        <a:pt x="2346" y="264"/>
                        <a:pt x="5962" y="-846"/>
                        <a:pt x="8808" y="691"/>
                      </a:cubicBezTo>
                      <a:cubicBezTo>
                        <a:pt x="11655" y="2229"/>
                        <a:pt x="12680" y="5872"/>
                        <a:pt x="11086" y="8805"/>
                      </a:cubicBezTo>
                      <a:cubicBezTo>
                        <a:pt x="9492" y="11737"/>
                        <a:pt x="5905" y="12876"/>
                        <a:pt x="3029" y="11310"/>
                      </a:cubicBezTo>
                      <a:cubicBezTo>
                        <a:pt x="182" y="9773"/>
                        <a:pt x="-842" y="6129"/>
                        <a:pt x="752" y="3196"/>
                      </a:cubicBezTo>
                      <a:close/>
                    </a:path>
                  </a:pathLst>
                </a:custGeom>
                <a:grpFill/>
                <a:ln w="2845"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D1838A23-B168-2952-D8C0-8B097B244538}"/>
                    </a:ext>
                  </a:extLst>
                </p:cNvPr>
                <p:cNvSpPr/>
                <p:nvPr/>
              </p:nvSpPr>
              <p:spPr>
                <a:xfrm>
                  <a:off x="9667848" y="2638011"/>
                  <a:ext cx="10600" cy="10820"/>
                </a:xfrm>
                <a:custGeom>
                  <a:avLst/>
                  <a:gdLst>
                    <a:gd name="connsiteX0" fmla="*/ 811 w 10600"/>
                    <a:gd name="connsiteY0" fmla="*/ 2674 h 10820"/>
                    <a:gd name="connsiteX1" fmla="*/ 8099 w 10600"/>
                    <a:gd name="connsiteY1" fmla="*/ 738 h 10820"/>
                    <a:gd name="connsiteX2" fmla="*/ 9808 w 10600"/>
                    <a:gd name="connsiteY2" fmla="*/ 8140 h 10820"/>
                    <a:gd name="connsiteX3" fmla="*/ 2520 w 10600"/>
                    <a:gd name="connsiteY3" fmla="*/ 10076 h 10820"/>
                    <a:gd name="connsiteX4" fmla="*/ 811 w 10600"/>
                    <a:gd name="connsiteY4" fmla="*/ 2674 h 1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 h="10820">
                      <a:moveTo>
                        <a:pt x="811" y="2674"/>
                      </a:moveTo>
                      <a:cubicBezTo>
                        <a:pt x="2349" y="112"/>
                        <a:pt x="5623" y="-771"/>
                        <a:pt x="8099" y="738"/>
                      </a:cubicBezTo>
                      <a:cubicBezTo>
                        <a:pt x="10576" y="2247"/>
                        <a:pt x="11345" y="5578"/>
                        <a:pt x="9808" y="8140"/>
                      </a:cubicBezTo>
                      <a:cubicBezTo>
                        <a:pt x="8270" y="10730"/>
                        <a:pt x="4997" y="11584"/>
                        <a:pt x="2520" y="10076"/>
                      </a:cubicBezTo>
                      <a:cubicBezTo>
                        <a:pt x="15" y="8567"/>
                        <a:pt x="-754" y="5236"/>
                        <a:pt x="811" y="2674"/>
                      </a:cubicBezTo>
                      <a:close/>
                    </a:path>
                  </a:pathLst>
                </a:custGeom>
                <a:grpFill/>
                <a:ln w="2845"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47714751-A308-4C72-8FA8-715A2C7D01B6}"/>
                    </a:ext>
                  </a:extLst>
                </p:cNvPr>
                <p:cNvSpPr/>
                <p:nvPr/>
              </p:nvSpPr>
              <p:spPr>
                <a:xfrm>
                  <a:off x="9587151" y="2587779"/>
                  <a:ext cx="9481" cy="9533"/>
                </a:xfrm>
                <a:custGeom>
                  <a:avLst/>
                  <a:gdLst>
                    <a:gd name="connsiteX0" fmla="*/ 802 w 9481"/>
                    <a:gd name="connsiteY0" fmla="*/ 2233 h 9533"/>
                    <a:gd name="connsiteX1" fmla="*/ 7378 w 9481"/>
                    <a:gd name="connsiteY1" fmla="*/ 724 h 9533"/>
                    <a:gd name="connsiteX2" fmla="*/ 8688 w 9481"/>
                    <a:gd name="connsiteY2" fmla="*/ 7300 h 9533"/>
                    <a:gd name="connsiteX3" fmla="*/ 2111 w 9481"/>
                    <a:gd name="connsiteY3" fmla="*/ 8809 h 9533"/>
                    <a:gd name="connsiteX4" fmla="*/ 802 w 9481"/>
                    <a:gd name="connsiteY4" fmla="*/ 2233 h 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1" h="9533">
                      <a:moveTo>
                        <a:pt x="802" y="2233"/>
                      </a:moveTo>
                      <a:cubicBezTo>
                        <a:pt x="2282" y="12"/>
                        <a:pt x="5214" y="-671"/>
                        <a:pt x="7378" y="724"/>
                      </a:cubicBezTo>
                      <a:cubicBezTo>
                        <a:pt x="9542" y="2119"/>
                        <a:pt x="10139" y="5051"/>
                        <a:pt x="8688" y="7300"/>
                      </a:cubicBezTo>
                      <a:cubicBezTo>
                        <a:pt x="7236" y="9521"/>
                        <a:pt x="4275" y="10204"/>
                        <a:pt x="2111" y="8809"/>
                      </a:cubicBezTo>
                      <a:cubicBezTo>
                        <a:pt x="-81" y="7414"/>
                        <a:pt x="-650" y="4453"/>
                        <a:pt x="802" y="2233"/>
                      </a:cubicBezTo>
                      <a:close/>
                    </a:path>
                  </a:pathLst>
                </a:custGeom>
                <a:grpFill/>
                <a:ln w="2845"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07708141-2811-C98E-7CF7-8742C7BDD3A9}"/>
                    </a:ext>
                  </a:extLst>
                </p:cNvPr>
                <p:cNvSpPr/>
                <p:nvPr/>
              </p:nvSpPr>
              <p:spPr>
                <a:xfrm>
                  <a:off x="9508722" y="2534074"/>
                  <a:ext cx="8254" cy="8344"/>
                </a:xfrm>
                <a:custGeom>
                  <a:avLst/>
                  <a:gdLst>
                    <a:gd name="connsiteX0" fmla="*/ 800 w 8254"/>
                    <a:gd name="connsiteY0" fmla="*/ 1791 h 8344"/>
                    <a:gd name="connsiteX1" fmla="*/ 6579 w 8254"/>
                    <a:gd name="connsiteY1" fmla="*/ 738 h 8344"/>
                    <a:gd name="connsiteX2" fmla="*/ 7462 w 8254"/>
                    <a:gd name="connsiteY2" fmla="*/ 6545 h 8344"/>
                    <a:gd name="connsiteX3" fmla="*/ 1683 w 8254"/>
                    <a:gd name="connsiteY3" fmla="*/ 7599 h 8344"/>
                    <a:gd name="connsiteX4" fmla="*/ 800 w 8254"/>
                    <a:gd name="connsiteY4" fmla="*/ 1791 h 8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4" h="8344">
                      <a:moveTo>
                        <a:pt x="800" y="1791"/>
                      </a:moveTo>
                      <a:cubicBezTo>
                        <a:pt x="2167" y="-88"/>
                        <a:pt x="4758" y="-572"/>
                        <a:pt x="6579" y="738"/>
                      </a:cubicBezTo>
                      <a:cubicBezTo>
                        <a:pt x="8401" y="2047"/>
                        <a:pt x="8800" y="4666"/>
                        <a:pt x="7462" y="6545"/>
                      </a:cubicBezTo>
                      <a:cubicBezTo>
                        <a:pt x="6096" y="8453"/>
                        <a:pt x="3505" y="8908"/>
                        <a:pt x="1683" y="7599"/>
                      </a:cubicBezTo>
                      <a:cubicBezTo>
                        <a:pt x="-168" y="6289"/>
                        <a:pt x="-538" y="3670"/>
                        <a:pt x="800" y="1791"/>
                      </a:cubicBezTo>
                      <a:close/>
                    </a:path>
                  </a:pathLst>
                </a:custGeom>
                <a:grpFill/>
                <a:ln w="2845"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3F60EBF2-8202-E923-2CBD-4A7FB318FC3E}"/>
                    </a:ext>
                  </a:extLst>
                </p:cNvPr>
                <p:cNvSpPr/>
                <p:nvPr/>
              </p:nvSpPr>
              <p:spPr>
                <a:xfrm>
                  <a:off x="9432485" y="2477325"/>
                  <a:ext cx="7052" cy="7193"/>
                </a:xfrm>
                <a:custGeom>
                  <a:avLst/>
                  <a:gdLst>
                    <a:gd name="connsiteX0" fmla="*/ 799 w 7052"/>
                    <a:gd name="connsiteY0" fmla="*/ 1405 h 7193"/>
                    <a:gd name="connsiteX1" fmla="*/ 5753 w 7052"/>
                    <a:gd name="connsiteY1" fmla="*/ 750 h 7193"/>
                    <a:gd name="connsiteX2" fmla="*/ 6265 w 7052"/>
                    <a:gd name="connsiteY2" fmla="*/ 5789 h 7193"/>
                    <a:gd name="connsiteX3" fmla="*/ 1311 w 7052"/>
                    <a:gd name="connsiteY3" fmla="*/ 6444 h 7193"/>
                    <a:gd name="connsiteX4" fmla="*/ 799 w 7052"/>
                    <a:gd name="connsiteY4" fmla="*/ 1405 h 7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2" h="7193">
                      <a:moveTo>
                        <a:pt x="799" y="1405"/>
                      </a:moveTo>
                      <a:cubicBezTo>
                        <a:pt x="2023" y="-161"/>
                        <a:pt x="4244" y="-474"/>
                        <a:pt x="5753" y="750"/>
                      </a:cubicBezTo>
                      <a:cubicBezTo>
                        <a:pt x="7261" y="1946"/>
                        <a:pt x="7489" y="4195"/>
                        <a:pt x="6265" y="5789"/>
                      </a:cubicBezTo>
                      <a:cubicBezTo>
                        <a:pt x="5041" y="7355"/>
                        <a:pt x="2820" y="7668"/>
                        <a:pt x="1311" y="6444"/>
                      </a:cubicBezTo>
                      <a:cubicBezTo>
                        <a:pt x="-197" y="5248"/>
                        <a:pt x="-453" y="2999"/>
                        <a:pt x="799" y="1405"/>
                      </a:cubicBezTo>
                      <a:close/>
                    </a:path>
                  </a:pathLst>
                </a:custGeom>
                <a:grpFill/>
                <a:ln w="2845"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7E5E3F11-C43A-C4A9-AFF1-A0BCAA70A6B2}"/>
                    </a:ext>
                  </a:extLst>
                </p:cNvPr>
                <p:cNvSpPr/>
                <p:nvPr/>
              </p:nvSpPr>
              <p:spPr>
                <a:xfrm>
                  <a:off x="9358736" y="2417379"/>
                  <a:ext cx="5929" cy="5896"/>
                </a:xfrm>
                <a:custGeom>
                  <a:avLst/>
                  <a:gdLst>
                    <a:gd name="connsiteX0" fmla="*/ 730 w 5929"/>
                    <a:gd name="connsiteY0" fmla="*/ 1084 h 5896"/>
                    <a:gd name="connsiteX1" fmla="*/ 4915 w 5929"/>
                    <a:gd name="connsiteY1" fmla="*/ 657 h 5896"/>
                    <a:gd name="connsiteX2" fmla="*/ 5200 w 5929"/>
                    <a:gd name="connsiteY2" fmla="*/ 4813 h 5896"/>
                    <a:gd name="connsiteX3" fmla="*/ 1015 w 5929"/>
                    <a:gd name="connsiteY3" fmla="*/ 5240 h 5896"/>
                    <a:gd name="connsiteX4" fmla="*/ 730 w 5929"/>
                    <a:gd name="connsiteY4" fmla="*/ 1084 h 5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 h="5896">
                      <a:moveTo>
                        <a:pt x="730" y="1084"/>
                      </a:moveTo>
                      <a:cubicBezTo>
                        <a:pt x="1811" y="-169"/>
                        <a:pt x="3662" y="-368"/>
                        <a:pt x="4915" y="657"/>
                      </a:cubicBezTo>
                      <a:cubicBezTo>
                        <a:pt x="6139" y="1681"/>
                        <a:pt x="6281" y="3560"/>
                        <a:pt x="5200" y="4813"/>
                      </a:cubicBezTo>
                      <a:cubicBezTo>
                        <a:pt x="4118" y="6066"/>
                        <a:pt x="2267" y="6265"/>
                        <a:pt x="1015" y="5240"/>
                      </a:cubicBezTo>
                      <a:cubicBezTo>
                        <a:pt x="-210" y="4215"/>
                        <a:pt x="-352" y="2336"/>
                        <a:pt x="730" y="1084"/>
                      </a:cubicBezTo>
                      <a:close/>
                    </a:path>
                  </a:pathLst>
                </a:custGeom>
                <a:grpFill/>
                <a:ln w="2845"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377D4034-9291-22C1-692B-3AC456311472}"/>
                    </a:ext>
                  </a:extLst>
                </p:cNvPr>
                <p:cNvSpPr/>
                <p:nvPr/>
              </p:nvSpPr>
              <p:spPr>
                <a:xfrm>
                  <a:off x="9287540" y="2354423"/>
                  <a:ext cx="4698" cy="4725"/>
                </a:xfrm>
                <a:custGeom>
                  <a:avLst/>
                  <a:gdLst>
                    <a:gd name="connsiteX0" fmla="*/ 641 w 4698"/>
                    <a:gd name="connsiteY0" fmla="*/ 783 h 4725"/>
                    <a:gd name="connsiteX1" fmla="*/ 3972 w 4698"/>
                    <a:gd name="connsiteY1" fmla="*/ 612 h 4725"/>
                    <a:gd name="connsiteX2" fmla="*/ 4057 w 4698"/>
                    <a:gd name="connsiteY2" fmla="*/ 3943 h 4725"/>
                    <a:gd name="connsiteX3" fmla="*/ 727 w 4698"/>
                    <a:gd name="connsiteY3" fmla="*/ 4113 h 4725"/>
                    <a:gd name="connsiteX4" fmla="*/ 641 w 4698"/>
                    <a:gd name="connsiteY4" fmla="*/ 783 h 4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8" h="4725">
                      <a:moveTo>
                        <a:pt x="641" y="783"/>
                      </a:moveTo>
                      <a:cubicBezTo>
                        <a:pt x="1524" y="-185"/>
                        <a:pt x="3033" y="-271"/>
                        <a:pt x="3972" y="612"/>
                      </a:cubicBezTo>
                      <a:cubicBezTo>
                        <a:pt x="4912" y="1494"/>
                        <a:pt x="4940" y="2975"/>
                        <a:pt x="4057" y="3943"/>
                      </a:cubicBezTo>
                      <a:cubicBezTo>
                        <a:pt x="3175" y="4911"/>
                        <a:pt x="1666" y="4996"/>
                        <a:pt x="727" y="4113"/>
                      </a:cubicBezTo>
                      <a:cubicBezTo>
                        <a:pt x="-213" y="3231"/>
                        <a:pt x="-241" y="1751"/>
                        <a:pt x="641" y="783"/>
                      </a:cubicBezTo>
                      <a:close/>
                    </a:path>
                  </a:pathLst>
                </a:custGeom>
                <a:grpFill/>
                <a:ln w="2845"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AB82A744-861A-652B-2316-639A0A1D7788}"/>
                    </a:ext>
                  </a:extLst>
                </p:cNvPr>
                <p:cNvSpPr/>
                <p:nvPr/>
              </p:nvSpPr>
              <p:spPr>
                <a:xfrm>
                  <a:off x="9218833" y="2288800"/>
                  <a:ext cx="3529" cy="3481"/>
                </a:xfrm>
                <a:custGeom>
                  <a:avLst/>
                  <a:gdLst>
                    <a:gd name="connsiteX0" fmla="*/ 512 w 3529"/>
                    <a:gd name="connsiteY0" fmla="*/ 531 h 3481"/>
                    <a:gd name="connsiteX1" fmla="*/ 3017 w 3529"/>
                    <a:gd name="connsiteY1" fmla="*/ 474 h 3481"/>
                    <a:gd name="connsiteX2" fmla="*/ 3017 w 3529"/>
                    <a:gd name="connsiteY2" fmla="*/ 2951 h 3481"/>
                    <a:gd name="connsiteX3" fmla="*/ 512 w 3529"/>
                    <a:gd name="connsiteY3" fmla="*/ 3007 h 3481"/>
                    <a:gd name="connsiteX4" fmla="*/ 512 w 3529"/>
                    <a:gd name="connsiteY4" fmla="*/ 531 h 3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 h="3481">
                      <a:moveTo>
                        <a:pt x="512" y="531"/>
                      </a:moveTo>
                      <a:cubicBezTo>
                        <a:pt x="1196" y="-153"/>
                        <a:pt x="2334" y="-181"/>
                        <a:pt x="3017" y="474"/>
                      </a:cubicBezTo>
                      <a:cubicBezTo>
                        <a:pt x="3700" y="1129"/>
                        <a:pt x="3700" y="2239"/>
                        <a:pt x="3017" y="2951"/>
                      </a:cubicBezTo>
                      <a:cubicBezTo>
                        <a:pt x="2334" y="3634"/>
                        <a:pt x="1196" y="3662"/>
                        <a:pt x="512" y="3007"/>
                      </a:cubicBezTo>
                      <a:cubicBezTo>
                        <a:pt x="-171" y="2353"/>
                        <a:pt x="-171" y="1242"/>
                        <a:pt x="512" y="531"/>
                      </a:cubicBezTo>
                      <a:close/>
                    </a:path>
                  </a:pathLst>
                </a:custGeom>
                <a:grpFill/>
                <a:ln w="2845" cap="flat">
                  <a:noFill/>
                  <a:prstDash val="solid"/>
                  <a:miter/>
                </a:ln>
              </p:spPr>
              <p:txBody>
                <a:bodyPr rtlCol="0" anchor="ctr"/>
                <a:lstStyle/>
                <a:p>
                  <a:endParaRPr lang="en-US"/>
                </a:p>
              </p:txBody>
            </p:sp>
          </p:grpSp>
          <p:grpSp>
            <p:nvGrpSpPr>
              <p:cNvPr id="18" name="Graphic 9">
                <a:extLst>
                  <a:ext uri="{FF2B5EF4-FFF2-40B4-BE49-F238E27FC236}">
                    <a16:creationId xmlns:a16="http://schemas.microsoft.com/office/drawing/2014/main" id="{B57228FD-BADF-F6A5-2A54-6F32D52BA34E}"/>
                  </a:ext>
                </a:extLst>
              </p:cNvPr>
              <p:cNvGrpSpPr/>
              <p:nvPr/>
            </p:nvGrpSpPr>
            <p:grpSpPr>
              <a:xfrm>
                <a:off x="9152680" y="2354711"/>
                <a:ext cx="3051450" cy="725581"/>
                <a:chOff x="9152680" y="2354711"/>
                <a:chExt cx="3051450" cy="725581"/>
              </a:xfrm>
              <a:grpFill/>
            </p:grpSpPr>
            <p:sp>
              <p:nvSpPr>
                <p:cNvPr id="217" name="Freeform: Shape 216">
                  <a:extLst>
                    <a:ext uri="{FF2B5EF4-FFF2-40B4-BE49-F238E27FC236}">
                      <a16:creationId xmlns:a16="http://schemas.microsoft.com/office/drawing/2014/main" id="{B5DB35FA-6228-6B88-7538-AD98713D2BF7}"/>
                    </a:ext>
                  </a:extLst>
                </p:cNvPr>
                <p:cNvSpPr/>
                <p:nvPr/>
              </p:nvSpPr>
              <p:spPr>
                <a:xfrm>
                  <a:off x="12159502" y="2659775"/>
                  <a:ext cx="44628" cy="45131"/>
                </a:xfrm>
                <a:custGeom>
                  <a:avLst/>
                  <a:gdLst>
                    <a:gd name="connsiteX0" fmla="*/ 3631 w 44628"/>
                    <a:gd name="connsiteY0" fmla="*/ 34460 h 45131"/>
                    <a:gd name="connsiteX1" fmla="*/ 9922 w 44628"/>
                    <a:gd name="connsiteY1" fmla="*/ 3372 h 45131"/>
                    <a:gd name="connsiteX2" fmla="*/ 40838 w 44628"/>
                    <a:gd name="connsiteY2" fmla="*/ 10575 h 45131"/>
                    <a:gd name="connsiteX3" fmla="*/ 34547 w 44628"/>
                    <a:gd name="connsiteY3" fmla="*/ 41662 h 45131"/>
                    <a:gd name="connsiteX4" fmla="*/ 3631 w 44628"/>
                    <a:gd name="connsiteY4" fmla="*/ 34460 h 4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8" h="45131">
                      <a:moveTo>
                        <a:pt x="3631" y="34460"/>
                      </a:moveTo>
                      <a:cubicBezTo>
                        <a:pt x="-3059" y="23812"/>
                        <a:pt x="-241" y="9891"/>
                        <a:pt x="9922" y="3372"/>
                      </a:cubicBezTo>
                      <a:cubicBezTo>
                        <a:pt x="20085" y="-3147"/>
                        <a:pt x="33921" y="70"/>
                        <a:pt x="40838" y="10575"/>
                      </a:cubicBezTo>
                      <a:cubicBezTo>
                        <a:pt x="47757" y="21079"/>
                        <a:pt x="44938" y="35000"/>
                        <a:pt x="34547" y="41662"/>
                      </a:cubicBezTo>
                      <a:cubicBezTo>
                        <a:pt x="24156" y="48324"/>
                        <a:pt x="10320" y="45107"/>
                        <a:pt x="3631" y="34460"/>
                      </a:cubicBezTo>
                      <a:close/>
                    </a:path>
                  </a:pathLst>
                </a:custGeom>
                <a:grpFill/>
                <a:ln w="284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2D3820F5-D540-64D5-E277-A0916187A980}"/>
                    </a:ext>
                  </a:extLst>
                </p:cNvPr>
                <p:cNvSpPr/>
                <p:nvPr/>
              </p:nvSpPr>
              <p:spPr>
                <a:xfrm>
                  <a:off x="12075157" y="2712684"/>
                  <a:ext cx="43372" cy="43834"/>
                </a:xfrm>
                <a:custGeom>
                  <a:avLst/>
                  <a:gdLst>
                    <a:gd name="connsiteX0" fmla="*/ 3027 w 43372"/>
                    <a:gd name="connsiteY0" fmla="*/ 32566 h 43834"/>
                    <a:gd name="connsiteX1" fmla="*/ 10485 w 43372"/>
                    <a:gd name="connsiteY1" fmla="*/ 2788 h 43834"/>
                    <a:gd name="connsiteX2" fmla="*/ 18570 w 43372"/>
                    <a:gd name="connsiteY2" fmla="*/ 169 h 43834"/>
                    <a:gd name="connsiteX3" fmla="*/ 26770 w 43372"/>
                    <a:gd name="connsiteY3" fmla="*/ 738 h 43834"/>
                    <a:gd name="connsiteX4" fmla="*/ 40150 w 43372"/>
                    <a:gd name="connsiteY4" fmla="*/ 10930 h 43834"/>
                    <a:gd name="connsiteX5" fmla="*/ 42768 w 43372"/>
                    <a:gd name="connsiteY5" fmla="*/ 27641 h 43834"/>
                    <a:gd name="connsiteX6" fmla="*/ 39295 w 43372"/>
                    <a:gd name="connsiteY6" fmla="*/ 35299 h 43834"/>
                    <a:gd name="connsiteX7" fmla="*/ 32861 w 43372"/>
                    <a:gd name="connsiteY7" fmla="*/ 40992 h 43834"/>
                    <a:gd name="connsiteX8" fmla="*/ 3055 w 43372"/>
                    <a:gd name="connsiteY8" fmla="*/ 32594 h 4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72" h="43834">
                      <a:moveTo>
                        <a:pt x="3027" y="32566"/>
                      </a:moveTo>
                      <a:cubicBezTo>
                        <a:pt x="-3037" y="21947"/>
                        <a:pt x="294" y="8624"/>
                        <a:pt x="10485" y="2788"/>
                      </a:cubicBezTo>
                      <a:cubicBezTo>
                        <a:pt x="13048" y="1336"/>
                        <a:pt x="15781" y="453"/>
                        <a:pt x="18570" y="169"/>
                      </a:cubicBezTo>
                      <a:cubicBezTo>
                        <a:pt x="21332" y="-173"/>
                        <a:pt x="24093" y="-2"/>
                        <a:pt x="26770" y="738"/>
                      </a:cubicBezTo>
                      <a:cubicBezTo>
                        <a:pt x="32121" y="2162"/>
                        <a:pt x="37018" y="5663"/>
                        <a:pt x="40150" y="10930"/>
                      </a:cubicBezTo>
                      <a:cubicBezTo>
                        <a:pt x="43281" y="16168"/>
                        <a:pt x="44078" y="22175"/>
                        <a:pt x="42768" y="27641"/>
                      </a:cubicBezTo>
                      <a:cubicBezTo>
                        <a:pt x="42114" y="30374"/>
                        <a:pt x="40947" y="32993"/>
                        <a:pt x="39295" y="35299"/>
                      </a:cubicBezTo>
                      <a:cubicBezTo>
                        <a:pt x="37615" y="37548"/>
                        <a:pt x="35452" y="39512"/>
                        <a:pt x="32861" y="40992"/>
                      </a:cubicBezTo>
                      <a:cubicBezTo>
                        <a:pt x="22471" y="46971"/>
                        <a:pt x="9119" y="43213"/>
                        <a:pt x="3055" y="32594"/>
                      </a:cubicBezTo>
                      <a:close/>
                    </a:path>
                  </a:pathLst>
                </a:custGeom>
                <a:grpFill/>
                <a:ln w="284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B9352A0A-81E7-99BD-BC52-0D2FF1DEF8ED}"/>
                    </a:ext>
                  </a:extLst>
                </p:cNvPr>
                <p:cNvSpPr/>
                <p:nvPr/>
              </p:nvSpPr>
              <p:spPr>
                <a:xfrm>
                  <a:off x="11988805" y="2761763"/>
                  <a:ext cx="41963" cy="42871"/>
                </a:xfrm>
                <a:custGeom>
                  <a:avLst/>
                  <a:gdLst>
                    <a:gd name="connsiteX0" fmla="*/ 2494 w 41963"/>
                    <a:gd name="connsiteY0" fmla="*/ 31142 h 42871"/>
                    <a:gd name="connsiteX1" fmla="*/ 10863 w 41963"/>
                    <a:gd name="connsiteY1" fmla="*/ 2417 h 42871"/>
                    <a:gd name="connsiteX2" fmla="*/ 39303 w 41963"/>
                    <a:gd name="connsiteY2" fmla="*/ 11470 h 42871"/>
                    <a:gd name="connsiteX3" fmla="*/ 31047 w 41963"/>
                    <a:gd name="connsiteY3" fmla="*/ 40394 h 42871"/>
                    <a:gd name="connsiteX4" fmla="*/ 2494 w 41963"/>
                    <a:gd name="connsiteY4" fmla="*/ 31142 h 4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63" h="42871">
                      <a:moveTo>
                        <a:pt x="2494" y="31142"/>
                      </a:moveTo>
                      <a:cubicBezTo>
                        <a:pt x="-2972" y="20580"/>
                        <a:pt x="871" y="7940"/>
                        <a:pt x="10863" y="2417"/>
                      </a:cubicBezTo>
                      <a:cubicBezTo>
                        <a:pt x="20884" y="-3020"/>
                        <a:pt x="33638" y="1022"/>
                        <a:pt x="39303" y="11470"/>
                      </a:cubicBezTo>
                      <a:cubicBezTo>
                        <a:pt x="44968" y="21918"/>
                        <a:pt x="41295" y="34843"/>
                        <a:pt x="31047" y="40394"/>
                      </a:cubicBezTo>
                      <a:cubicBezTo>
                        <a:pt x="20855" y="46031"/>
                        <a:pt x="7959" y="41675"/>
                        <a:pt x="2494" y="31142"/>
                      </a:cubicBezTo>
                      <a:close/>
                    </a:path>
                  </a:pathLst>
                </a:custGeom>
                <a:grpFill/>
                <a:ln w="284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50C00452-56E9-CFD4-E9B6-C7F443518050}"/>
                    </a:ext>
                  </a:extLst>
                </p:cNvPr>
                <p:cNvSpPr/>
                <p:nvPr/>
              </p:nvSpPr>
              <p:spPr>
                <a:xfrm>
                  <a:off x="11900407" y="2807362"/>
                  <a:ext cx="40772" cy="41493"/>
                </a:xfrm>
                <a:custGeom>
                  <a:avLst/>
                  <a:gdLst>
                    <a:gd name="connsiteX0" fmla="*/ 2043 w 40772"/>
                    <a:gd name="connsiteY0" fmla="*/ 29469 h 41493"/>
                    <a:gd name="connsiteX1" fmla="*/ 11295 w 40772"/>
                    <a:gd name="connsiteY1" fmla="*/ 1912 h 41493"/>
                    <a:gd name="connsiteX2" fmla="*/ 38595 w 40772"/>
                    <a:gd name="connsiteY2" fmla="*/ 11961 h 41493"/>
                    <a:gd name="connsiteX3" fmla="*/ 29343 w 40772"/>
                    <a:gd name="connsiteY3" fmla="*/ 39519 h 41493"/>
                    <a:gd name="connsiteX4" fmla="*/ 2043 w 40772"/>
                    <a:gd name="connsiteY4" fmla="*/ 29469 h 4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72" h="41493">
                      <a:moveTo>
                        <a:pt x="2043" y="29469"/>
                      </a:moveTo>
                      <a:cubicBezTo>
                        <a:pt x="-2825" y="19022"/>
                        <a:pt x="1302" y="6695"/>
                        <a:pt x="11295" y="1912"/>
                      </a:cubicBezTo>
                      <a:cubicBezTo>
                        <a:pt x="21287" y="-2871"/>
                        <a:pt x="33500" y="1627"/>
                        <a:pt x="38595" y="11961"/>
                      </a:cubicBezTo>
                      <a:cubicBezTo>
                        <a:pt x="43691" y="22295"/>
                        <a:pt x="39535" y="34651"/>
                        <a:pt x="29343" y="39519"/>
                      </a:cubicBezTo>
                      <a:cubicBezTo>
                        <a:pt x="19152" y="44415"/>
                        <a:pt x="6939" y="39889"/>
                        <a:pt x="2043" y="29469"/>
                      </a:cubicBezTo>
                      <a:close/>
                    </a:path>
                  </a:pathLst>
                </a:custGeom>
                <a:grpFill/>
                <a:ln w="284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1BDE1966-E135-77B6-9F6D-853A0CCD5EC9}"/>
                    </a:ext>
                  </a:extLst>
                </p:cNvPr>
                <p:cNvSpPr/>
                <p:nvPr/>
              </p:nvSpPr>
              <p:spPr>
                <a:xfrm>
                  <a:off x="11810239" y="2849356"/>
                  <a:ext cx="39513" cy="40183"/>
                </a:xfrm>
                <a:custGeom>
                  <a:avLst/>
                  <a:gdLst>
                    <a:gd name="connsiteX0" fmla="*/ 1624 w 39513"/>
                    <a:gd name="connsiteY0" fmla="*/ 27672 h 40183"/>
                    <a:gd name="connsiteX1" fmla="*/ 11759 w 39513"/>
                    <a:gd name="connsiteY1" fmla="*/ 1482 h 40183"/>
                    <a:gd name="connsiteX2" fmla="*/ 37750 w 39513"/>
                    <a:gd name="connsiteY2" fmla="*/ 12243 h 40183"/>
                    <a:gd name="connsiteX3" fmla="*/ 27729 w 39513"/>
                    <a:gd name="connsiteY3" fmla="*/ 38661 h 40183"/>
                    <a:gd name="connsiteX4" fmla="*/ 1624 w 39513"/>
                    <a:gd name="connsiteY4" fmla="*/ 27672 h 40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13" h="40183">
                      <a:moveTo>
                        <a:pt x="1624" y="27672"/>
                      </a:moveTo>
                      <a:cubicBezTo>
                        <a:pt x="-2675" y="17367"/>
                        <a:pt x="1852" y="5638"/>
                        <a:pt x="11759" y="1482"/>
                      </a:cubicBezTo>
                      <a:cubicBezTo>
                        <a:pt x="21694" y="-2589"/>
                        <a:pt x="33224" y="1966"/>
                        <a:pt x="37750" y="12243"/>
                      </a:cubicBezTo>
                      <a:cubicBezTo>
                        <a:pt x="42248" y="22434"/>
                        <a:pt x="37864" y="34505"/>
                        <a:pt x="27729" y="38661"/>
                      </a:cubicBezTo>
                      <a:cubicBezTo>
                        <a:pt x="17624" y="42903"/>
                        <a:pt x="5951" y="37978"/>
                        <a:pt x="1624" y="27672"/>
                      </a:cubicBezTo>
                      <a:close/>
                    </a:path>
                  </a:pathLst>
                </a:custGeom>
                <a:grpFill/>
                <a:ln w="284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4D457B33-6721-D670-C15B-29EAFC264A71}"/>
                    </a:ext>
                  </a:extLst>
                </p:cNvPr>
                <p:cNvSpPr/>
                <p:nvPr/>
              </p:nvSpPr>
              <p:spPr>
                <a:xfrm>
                  <a:off x="11718494" y="2887336"/>
                  <a:ext cx="38188" cy="39188"/>
                </a:xfrm>
                <a:custGeom>
                  <a:avLst/>
                  <a:gdLst>
                    <a:gd name="connsiteX0" fmla="*/ 1275 w 38188"/>
                    <a:gd name="connsiteY0" fmla="*/ 26275 h 39188"/>
                    <a:gd name="connsiteX1" fmla="*/ 12092 w 38188"/>
                    <a:gd name="connsiteY1" fmla="*/ 1251 h 39188"/>
                    <a:gd name="connsiteX2" fmla="*/ 36803 w 38188"/>
                    <a:gd name="connsiteY2" fmla="*/ 12638 h 39188"/>
                    <a:gd name="connsiteX3" fmla="*/ 26071 w 38188"/>
                    <a:gd name="connsiteY3" fmla="*/ 37890 h 39188"/>
                    <a:gd name="connsiteX4" fmla="*/ 1275 w 38188"/>
                    <a:gd name="connsiteY4" fmla="*/ 26303 h 3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 h="39188">
                      <a:moveTo>
                        <a:pt x="1275" y="26275"/>
                      </a:moveTo>
                      <a:cubicBezTo>
                        <a:pt x="-2512" y="16083"/>
                        <a:pt x="2442" y="5151"/>
                        <a:pt x="12092" y="1251"/>
                      </a:cubicBezTo>
                      <a:cubicBezTo>
                        <a:pt x="21772" y="-2535"/>
                        <a:pt x="32846" y="2561"/>
                        <a:pt x="36803" y="12638"/>
                      </a:cubicBezTo>
                      <a:cubicBezTo>
                        <a:pt x="40760" y="22716"/>
                        <a:pt x="35949" y="34018"/>
                        <a:pt x="26071" y="37890"/>
                      </a:cubicBezTo>
                      <a:cubicBezTo>
                        <a:pt x="16221" y="41847"/>
                        <a:pt x="5032" y="36410"/>
                        <a:pt x="1275" y="26303"/>
                      </a:cubicBezTo>
                      <a:close/>
                    </a:path>
                  </a:pathLst>
                </a:custGeom>
                <a:grpFill/>
                <a:ln w="284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B647579F-DB9D-5803-65DB-949FDBD906D5}"/>
                    </a:ext>
                  </a:extLst>
                </p:cNvPr>
                <p:cNvSpPr/>
                <p:nvPr/>
              </p:nvSpPr>
              <p:spPr>
                <a:xfrm>
                  <a:off x="11625247" y="2921510"/>
                  <a:ext cx="36935" cy="37861"/>
                </a:xfrm>
                <a:custGeom>
                  <a:avLst/>
                  <a:gdLst>
                    <a:gd name="connsiteX0" fmla="*/ 975 w 36935"/>
                    <a:gd name="connsiteY0" fmla="*/ 24782 h 37861"/>
                    <a:gd name="connsiteX1" fmla="*/ 12391 w 36935"/>
                    <a:gd name="connsiteY1" fmla="*/ 926 h 37861"/>
                    <a:gd name="connsiteX2" fmla="*/ 35877 w 36935"/>
                    <a:gd name="connsiteY2" fmla="*/ 13053 h 37861"/>
                    <a:gd name="connsiteX3" fmla="*/ 24461 w 36935"/>
                    <a:gd name="connsiteY3" fmla="*/ 36909 h 37861"/>
                    <a:gd name="connsiteX4" fmla="*/ 975 w 36935"/>
                    <a:gd name="connsiteY4" fmla="*/ 24782 h 3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35" h="37861">
                      <a:moveTo>
                        <a:pt x="975" y="24782"/>
                      </a:moveTo>
                      <a:cubicBezTo>
                        <a:pt x="-2270" y="14818"/>
                        <a:pt x="2853" y="4142"/>
                        <a:pt x="12391" y="926"/>
                      </a:cubicBezTo>
                      <a:cubicBezTo>
                        <a:pt x="21928" y="-2291"/>
                        <a:pt x="32461" y="3146"/>
                        <a:pt x="35877" y="13053"/>
                      </a:cubicBezTo>
                      <a:cubicBezTo>
                        <a:pt x="39293" y="22960"/>
                        <a:pt x="34168" y="33636"/>
                        <a:pt x="24461" y="36909"/>
                      </a:cubicBezTo>
                      <a:cubicBezTo>
                        <a:pt x="14725" y="40183"/>
                        <a:pt x="4220" y="34746"/>
                        <a:pt x="975" y="24782"/>
                      </a:cubicBezTo>
                      <a:close/>
                    </a:path>
                  </a:pathLst>
                </a:custGeom>
                <a:grpFill/>
                <a:ln w="284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7E75B891-FB2D-2C9C-FD25-4AC0F1B7AF14}"/>
                    </a:ext>
                  </a:extLst>
                </p:cNvPr>
                <p:cNvSpPr/>
                <p:nvPr/>
              </p:nvSpPr>
              <p:spPr>
                <a:xfrm>
                  <a:off x="11530654" y="2951955"/>
                  <a:ext cx="35696" cy="36514"/>
                </a:xfrm>
                <a:custGeom>
                  <a:avLst/>
                  <a:gdLst>
                    <a:gd name="connsiteX0" fmla="*/ 711 w 35696"/>
                    <a:gd name="connsiteY0" fmla="*/ 23090 h 36514"/>
                    <a:gd name="connsiteX1" fmla="*/ 12725 w 35696"/>
                    <a:gd name="connsiteY1" fmla="*/ 657 h 36514"/>
                    <a:gd name="connsiteX2" fmla="*/ 26247 w 35696"/>
                    <a:gd name="connsiteY2" fmla="*/ 2394 h 36514"/>
                    <a:gd name="connsiteX3" fmla="*/ 34902 w 35696"/>
                    <a:gd name="connsiteY3" fmla="*/ 13297 h 36514"/>
                    <a:gd name="connsiteX4" fmla="*/ 33592 w 35696"/>
                    <a:gd name="connsiteY4" fmla="*/ 27246 h 36514"/>
                    <a:gd name="connsiteX5" fmla="*/ 22917 w 35696"/>
                    <a:gd name="connsiteY5" fmla="*/ 35844 h 36514"/>
                    <a:gd name="connsiteX6" fmla="*/ 683 w 35696"/>
                    <a:gd name="connsiteY6" fmla="*/ 23090 h 3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696" h="36514">
                      <a:moveTo>
                        <a:pt x="711" y="23090"/>
                      </a:moveTo>
                      <a:cubicBezTo>
                        <a:pt x="-2021" y="13354"/>
                        <a:pt x="3360" y="3304"/>
                        <a:pt x="12725" y="657"/>
                      </a:cubicBezTo>
                      <a:cubicBezTo>
                        <a:pt x="17423" y="-681"/>
                        <a:pt x="22234" y="87"/>
                        <a:pt x="26247" y="2394"/>
                      </a:cubicBezTo>
                      <a:cubicBezTo>
                        <a:pt x="30262" y="4671"/>
                        <a:pt x="33450" y="8457"/>
                        <a:pt x="34902" y="13297"/>
                      </a:cubicBezTo>
                      <a:cubicBezTo>
                        <a:pt x="36354" y="18137"/>
                        <a:pt x="35756" y="23147"/>
                        <a:pt x="33592" y="27246"/>
                      </a:cubicBezTo>
                      <a:cubicBezTo>
                        <a:pt x="31429" y="31317"/>
                        <a:pt x="27671" y="34506"/>
                        <a:pt x="22917" y="35844"/>
                      </a:cubicBezTo>
                      <a:cubicBezTo>
                        <a:pt x="13380" y="38548"/>
                        <a:pt x="3416" y="32826"/>
                        <a:pt x="683" y="23090"/>
                      </a:cubicBezTo>
                      <a:close/>
                    </a:path>
                  </a:pathLst>
                </a:custGeom>
                <a:grpFill/>
                <a:ln w="284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4EB09F4F-152A-E96F-B905-BD131F90EDE9}"/>
                    </a:ext>
                  </a:extLst>
                </p:cNvPr>
                <p:cNvSpPr/>
                <p:nvPr/>
              </p:nvSpPr>
              <p:spPr>
                <a:xfrm>
                  <a:off x="11434981" y="2978370"/>
                  <a:ext cx="34404" cy="35398"/>
                </a:xfrm>
                <a:custGeom>
                  <a:avLst/>
                  <a:gdLst>
                    <a:gd name="connsiteX0" fmla="*/ 503 w 34404"/>
                    <a:gd name="connsiteY0" fmla="*/ 21670 h 35398"/>
                    <a:gd name="connsiteX1" fmla="*/ 2467 w 34404"/>
                    <a:gd name="connsiteY1" fmla="*/ 8375 h 35398"/>
                    <a:gd name="connsiteX2" fmla="*/ 12972 w 34404"/>
                    <a:gd name="connsiteY2" fmla="*/ 518 h 35398"/>
                    <a:gd name="connsiteX3" fmla="*/ 33839 w 34404"/>
                    <a:gd name="connsiteY3" fmla="*/ 13414 h 35398"/>
                    <a:gd name="connsiteX4" fmla="*/ 21427 w 34404"/>
                    <a:gd name="connsiteY4" fmla="*/ 34879 h 35398"/>
                    <a:gd name="connsiteX5" fmla="*/ 8332 w 34404"/>
                    <a:gd name="connsiteY5" fmla="*/ 32687 h 35398"/>
                    <a:gd name="connsiteX6" fmla="*/ 503 w 34404"/>
                    <a:gd name="connsiteY6" fmla="*/ 21670 h 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04" h="35398">
                      <a:moveTo>
                        <a:pt x="503" y="21670"/>
                      </a:moveTo>
                      <a:cubicBezTo>
                        <a:pt x="-636" y="16916"/>
                        <a:pt x="218" y="12190"/>
                        <a:pt x="2467" y="8375"/>
                      </a:cubicBezTo>
                      <a:cubicBezTo>
                        <a:pt x="4716" y="4532"/>
                        <a:pt x="8446" y="1742"/>
                        <a:pt x="12972" y="518"/>
                      </a:cubicBezTo>
                      <a:cubicBezTo>
                        <a:pt x="22082" y="-1817"/>
                        <a:pt x="31420" y="3962"/>
                        <a:pt x="33839" y="13414"/>
                      </a:cubicBezTo>
                      <a:cubicBezTo>
                        <a:pt x="36259" y="22894"/>
                        <a:pt x="30680" y="32488"/>
                        <a:pt x="21427" y="34879"/>
                      </a:cubicBezTo>
                      <a:cubicBezTo>
                        <a:pt x="16815" y="36103"/>
                        <a:pt x="12090" y="35078"/>
                        <a:pt x="8332" y="32687"/>
                      </a:cubicBezTo>
                      <a:cubicBezTo>
                        <a:pt x="4545" y="30267"/>
                        <a:pt x="1641" y="26395"/>
                        <a:pt x="503" y="21670"/>
                      </a:cubicBezTo>
                      <a:close/>
                    </a:path>
                  </a:pathLst>
                </a:custGeom>
                <a:grpFill/>
                <a:ln w="284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EF51D95A-CE62-0200-72EE-36F5D488FBDB}"/>
                    </a:ext>
                  </a:extLst>
                </p:cNvPr>
                <p:cNvSpPr/>
                <p:nvPr/>
              </p:nvSpPr>
              <p:spPr>
                <a:xfrm>
                  <a:off x="11338308" y="3000710"/>
                  <a:ext cx="33157" cy="34112"/>
                </a:xfrm>
                <a:custGeom>
                  <a:avLst/>
                  <a:gdLst>
                    <a:gd name="connsiteX0" fmla="*/ 328 w 33157"/>
                    <a:gd name="connsiteY0" fmla="*/ 20397 h 34112"/>
                    <a:gd name="connsiteX1" fmla="*/ 13167 w 33157"/>
                    <a:gd name="connsiteY1" fmla="*/ 327 h 34112"/>
                    <a:gd name="connsiteX2" fmla="*/ 32781 w 33157"/>
                    <a:gd name="connsiteY2" fmla="*/ 13707 h 34112"/>
                    <a:gd name="connsiteX3" fmla="*/ 19942 w 33157"/>
                    <a:gd name="connsiteY3" fmla="*/ 33777 h 34112"/>
                    <a:gd name="connsiteX4" fmla="*/ 328 w 33157"/>
                    <a:gd name="connsiteY4" fmla="*/ 20397 h 34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57" h="34112">
                      <a:moveTo>
                        <a:pt x="328" y="20397"/>
                      </a:moveTo>
                      <a:cubicBezTo>
                        <a:pt x="-1466" y="11145"/>
                        <a:pt x="4284" y="2177"/>
                        <a:pt x="13167" y="327"/>
                      </a:cubicBezTo>
                      <a:cubicBezTo>
                        <a:pt x="22049" y="-1495"/>
                        <a:pt x="30845" y="4483"/>
                        <a:pt x="32781" y="13707"/>
                      </a:cubicBezTo>
                      <a:cubicBezTo>
                        <a:pt x="34717" y="22930"/>
                        <a:pt x="28995" y="31898"/>
                        <a:pt x="19942" y="33777"/>
                      </a:cubicBezTo>
                      <a:cubicBezTo>
                        <a:pt x="10918" y="35627"/>
                        <a:pt x="2121" y="29649"/>
                        <a:pt x="328" y="20397"/>
                      </a:cubicBezTo>
                      <a:close/>
                    </a:path>
                  </a:pathLst>
                </a:custGeom>
                <a:grpFill/>
                <a:ln w="284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1DDDFB52-8017-D8DC-C7AB-B63097A0E082}"/>
                    </a:ext>
                  </a:extLst>
                </p:cNvPr>
                <p:cNvSpPr/>
                <p:nvPr/>
              </p:nvSpPr>
              <p:spPr>
                <a:xfrm>
                  <a:off x="11240792" y="3019187"/>
                  <a:ext cx="31947" cy="32798"/>
                </a:xfrm>
                <a:custGeom>
                  <a:avLst/>
                  <a:gdLst>
                    <a:gd name="connsiteX0" fmla="*/ 197 w 31947"/>
                    <a:gd name="connsiteY0" fmla="*/ 18858 h 32798"/>
                    <a:gd name="connsiteX1" fmla="*/ 13350 w 31947"/>
                    <a:gd name="connsiteY1" fmla="*/ 183 h 32798"/>
                    <a:gd name="connsiteX2" fmla="*/ 31711 w 31947"/>
                    <a:gd name="connsiteY2" fmla="*/ 13933 h 32798"/>
                    <a:gd name="connsiteX3" fmla="*/ 18559 w 31947"/>
                    <a:gd name="connsiteY3" fmla="*/ 32608 h 32798"/>
                    <a:gd name="connsiteX4" fmla="*/ 197 w 31947"/>
                    <a:gd name="connsiteY4" fmla="*/ 18858 h 32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7" h="32798">
                      <a:moveTo>
                        <a:pt x="197" y="18858"/>
                      </a:moveTo>
                      <a:cubicBezTo>
                        <a:pt x="-1170" y="9891"/>
                        <a:pt x="4724" y="1521"/>
                        <a:pt x="13350" y="183"/>
                      </a:cubicBezTo>
                      <a:cubicBezTo>
                        <a:pt x="21975" y="-1155"/>
                        <a:pt x="30202" y="4994"/>
                        <a:pt x="31711" y="13933"/>
                      </a:cubicBezTo>
                      <a:cubicBezTo>
                        <a:pt x="33220" y="22872"/>
                        <a:pt x="27327" y="31242"/>
                        <a:pt x="18559" y="32608"/>
                      </a:cubicBezTo>
                      <a:cubicBezTo>
                        <a:pt x="9791" y="33975"/>
                        <a:pt x="1563" y="27825"/>
                        <a:pt x="197" y="18858"/>
                      </a:cubicBezTo>
                      <a:close/>
                    </a:path>
                  </a:pathLst>
                </a:custGeom>
                <a:grpFill/>
                <a:ln w="284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77691902-446A-9E13-80BF-C746F8DAE211}"/>
                    </a:ext>
                  </a:extLst>
                </p:cNvPr>
                <p:cNvSpPr/>
                <p:nvPr/>
              </p:nvSpPr>
              <p:spPr>
                <a:xfrm>
                  <a:off x="11142643" y="3033673"/>
                  <a:ext cx="30690" cy="31561"/>
                </a:xfrm>
                <a:custGeom>
                  <a:avLst/>
                  <a:gdLst>
                    <a:gd name="connsiteX0" fmla="*/ 102 w 30690"/>
                    <a:gd name="connsiteY0" fmla="*/ 17439 h 31561"/>
                    <a:gd name="connsiteX1" fmla="*/ 13482 w 30690"/>
                    <a:gd name="connsiteY1" fmla="*/ 102 h 31561"/>
                    <a:gd name="connsiteX2" fmla="*/ 30563 w 30690"/>
                    <a:gd name="connsiteY2" fmla="*/ 13852 h 31561"/>
                    <a:gd name="connsiteX3" fmla="*/ 17212 w 30690"/>
                    <a:gd name="connsiteY3" fmla="*/ 31474 h 31561"/>
                    <a:gd name="connsiteX4" fmla="*/ 102 w 30690"/>
                    <a:gd name="connsiteY4" fmla="*/ 17439 h 31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0" h="31561">
                      <a:moveTo>
                        <a:pt x="102" y="17439"/>
                      </a:moveTo>
                      <a:cubicBezTo>
                        <a:pt x="-865" y="8784"/>
                        <a:pt x="5141" y="1013"/>
                        <a:pt x="13482" y="102"/>
                      </a:cubicBezTo>
                      <a:cubicBezTo>
                        <a:pt x="21824" y="-866"/>
                        <a:pt x="29453" y="5169"/>
                        <a:pt x="30563" y="13852"/>
                      </a:cubicBezTo>
                      <a:cubicBezTo>
                        <a:pt x="31645" y="22478"/>
                        <a:pt x="25695" y="30506"/>
                        <a:pt x="17212" y="31474"/>
                      </a:cubicBezTo>
                      <a:cubicBezTo>
                        <a:pt x="8728" y="32385"/>
                        <a:pt x="1070" y="26093"/>
                        <a:pt x="102" y="17439"/>
                      </a:cubicBezTo>
                      <a:close/>
                    </a:path>
                  </a:pathLst>
                </a:custGeom>
                <a:grpFill/>
                <a:ln w="284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D67E92A6-406B-8915-EA06-918A76D3490B}"/>
                    </a:ext>
                  </a:extLst>
                </p:cNvPr>
                <p:cNvSpPr/>
                <p:nvPr/>
              </p:nvSpPr>
              <p:spPr>
                <a:xfrm>
                  <a:off x="11044037" y="3043944"/>
                  <a:ext cx="29416" cy="30335"/>
                </a:xfrm>
                <a:custGeom>
                  <a:avLst/>
                  <a:gdLst>
                    <a:gd name="connsiteX0" fmla="*/ 37 w 29416"/>
                    <a:gd name="connsiteY0" fmla="*/ 16363 h 30335"/>
                    <a:gd name="connsiteX1" fmla="*/ 13531 w 29416"/>
                    <a:gd name="connsiteY1" fmla="*/ 51 h 30335"/>
                    <a:gd name="connsiteX2" fmla="*/ 29360 w 29416"/>
                    <a:gd name="connsiteY2" fmla="*/ 13944 h 30335"/>
                    <a:gd name="connsiteX3" fmla="*/ 15866 w 29416"/>
                    <a:gd name="connsiteY3" fmla="*/ 30284 h 30335"/>
                    <a:gd name="connsiteX4" fmla="*/ 37 w 29416"/>
                    <a:gd name="connsiteY4" fmla="*/ 16392 h 3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16" h="30335">
                      <a:moveTo>
                        <a:pt x="37" y="16363"/>
                      </a:moveTo>
                      <a:cubicBezTo>
                        <a:pt x="-532" y="8051"/>
                        <a:pt x="5503" y="706"/>
                        <a:pt x="13531" y="51"/>
                      </a:cubicBezTo>
                      <a:cubicBezTo>
                        <a:pt x="21559" y="-632"/>
                        <a:pt x="28648" y="5602"/>
                        <a:pt x="29360" y="13944"/>
                      </a:cubicBezTo>
                      <a:cubicBezTo>
                        <a:pt x="30071" y="22285"/>
                        <a:pt x="24036" y="29601"/>
                        <a:pt x="15866" y="30284"/>
                      </a:cubicBezTo>
                      <a:cubicBezTo>
                        <a:pt x="7695" y="30968"/>
                        <a:pt x="606" y="24761"/>
                        <a:pt x="37" y="16392"/>
                      </a:cubicBezTo>
                      <a:close/>
                    </a:path>
                  </a:pathLst>
                </a:custGeom>
                <a:grpFill/>
                <a:ln w="284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6AEDFA37-C608-9E7B-B1C7-BBC997167A0F}"/>
                    </a:ext>
                  </a:extLst>
                </p:cNvPr>
                <p:cNvSpPr/>
                <p:nvPr/>
              </p:nvSpPr>
              <p:spPr>
                <a:xfrm>
                  <a:off x="10945084" y="3050192"/>
                  <a:ext cx="28203" cy="29056"/>
                </a:xfrm>
                <a:custGeom>
                  <a:avLst/>
                  <a:gdLst>
                    <a:gd name="connsiteX0" fmla="*/ 6 w 28203"/>
                    <a:gd name="connsiteY0" fmla="*/ 15041 h 29056"/>
                    <a:gd name="connsiteX1" fmla="*/ 13557 w 28203"/>
                    <a:gd name="connsiteY1" fmla="*/ 9 h 29056"/>
                    <a:gd name="connsiteX2" fmla="*/ 28190 w 28203"/>
                    <a:gd name="connsiteY2" fmla="*/ 14016 h 29056"/>
                    <a:gd name="connsiteX3" fmla="*/ 14639 w 28203"/>
                    <a:gd name="connsiteY3" fmla="*/ 29047 h 29056"/>
                    <a:gd name="connsiteX4" fmla="*/ 6 w 28203"/>
                    <a:gd name="connsiteY4" fmla="*/ 15041 h 29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3" h="29056">
                      <a:moveTo>
                        <a:pt x="6" y="15041"/>
                      </a:moveTo>
                      <a:cubicBezTo>
                        <a:pt x="-222" y="7013"/>
                        <a:pt x="5842" y="294"/>
                        <a:pt x="13557" y="9"/>
                      </a:cubicBezTo>
                      <a:cubicBezTo>
                        <a:pt x="21272" y="-275"/>
                        <a:pt x="27820" y="6016"/>
                        <a:pt x="28190" y="14016"/>
                      </a:cubicBezTo>
                      <a:cubicBezTo>
                        <a:pt x="28531" y="22044"/>
                        <a:pt x="22467" y="28762"/>
                        <a:pt x="14639" y="29047"/>
                      </a:cubicBezTo>
                      <a:cubicBezTo>
                        <a:pt x="6810" y="29332"/>
                        <a:pt x="263" y="23040"/>
                        <a:pt x="6" y="15041"/>
                      </a:cubicBezTo>
                      <a:close/>
                    </a:path>
                  </a:pathLst>
                </a:custGeom>
                <a:grpFill/>
                <a:ln w="2845"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0748D805-740D-8882-A42D-6A36145C4EC7}"/>
                    </a:ext>
                  </a:extLst>
                </p:cNvPr>
                <p:cNvSpPr/>
                <p:nvPr/>
              </p:nvSpPr>
              <p:spPr>
                <a:xfrm>
                  <a:off x="10845991" y="3052506"/>
                  <a:ext cx="26988" cy="27786"/>
                </a:xfrm>
                <a:custGeom>
                  <a:avLst/>
                  <a:gdLst>
                    <a:gd name="connsiteX0" fmla="*/ 1 w 26988"/>
                    <a:gd name="connsiteY0" fmla="*/ 13722 h 27786"/>
                    <a:gd name="connsiteX1" fmla="*/ 13552 w 26988"/>
                    <a:gd name="connsiteY1" fmla="*/ 1 h 27786"/>
                    <a:gd name="connsiteX2" fmla="*/ 23032 w 26988"/>
                    <a:gd name="connsiteY2" fmla="*/ 4186 h 27786"/>
                    <a:gd name="connsiteX3" fmla="*/ 26989 w 26988"/>
                    <a:gd name="connsiteY3" fmla="*/ 13979 h 27786"/>
                    <a:gd name="connsiteX4" fmla="*/ 23032 w 26988"/>
                    <a:gd name="connsiteY4" fmla="*/ 23829 h 27786"/>
                    <a:gd name="connsiteX5" fmla="*/ 13438 w 26988"/>
                    <a:gd name="connsiteY5" fmla="*/ 27786 h 27786"/>
                    <a:gd name="connsiteX6" fmla="*/ 1 w 26988"/>
                    <a:gd name="connsiteY6" fmla="*/ 13722 h 27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88" h="27786">
                      <a:moveTo>
                        <a:pt x="1" y="13722"/>
                      </a:moveTo>
                      <a:cubicBezTo>
                        <a:pt x="86" y="6065"/>
                        <a:pt x="6150" y="-85"/>
                        <a:pt x="13552" y="1"/>
                      </a:cubicBezTo>
                      <a:cubicBezTo>
                        <a:pt x="17253" y="58"/>
                        <a:pt x="20612" y="1652"/>
                        <a:pt x="23032" y="4186"/>
                      </a:cubicBezTo>
                      <a:cubicBezTo>
                        <a:pt x="25451" y="6719"/>
                        <a:pt x="26960" y="10136"/>
                        <a:pt x="26989" y="13979"/>
                      </a:cubicBezTo>
                      <a:cubicBezTo>
                        <a:pt x="26989" y="17794"/>
                        <a:pt x="25480" y="21324"/>
                        <a:pt x="23032" y="23829"/>
                      </a:cubicBezTo>
                      <a:cubicBezTo>
                        <a:pt x="20583" y="26306"/>
                        <a:pt x="17196" y="27814"/>
                        <a:pt x="13438" y="27786"/>
                      </a:cubicBezTo>
                      <a:cubicBezTo>
                        <a:pt x="5951" y="27700"/>
                        <a:pt x="-85" y="21409"/>
                        <a:pt x="1" y="13722"/>
                      </a:cubicBezTo>
                      <a:close/>
                    </a:path>
                  </a:pathLst>
                </a:custGeom>
                <a:grpFill/>
                <a:ln w="284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5C16BF43-C097-3258-6220-04674671DB95}"/>
                    </a:ext>
                  </a:extLst>
                </p:cNvPr>
                <p:cNvSpPr/>
                <p:nvPr/>
              </p:nvSpPr>
              <p:spPr>
                <a:xfrm>
                  <a:off x="10746933" y="3050708"/>
                  <a:ext cx="25763" cy="26489"/>
                </a:xfrm>
                <a:custGeom>
                  <a:avLst/>
                  <a:gdLst>
                    <a:gd name="connsiteX0" fmla="*/ 18 w 25763"/>
                    <a:gd name="connsiteY0" fmla="*/ 12617 h 26489"/>
                    <a:gd name="connsiteX1" fmla="*/ 13483 w 25763"/>
                    <a:gd name="connsiteY1" fmla="*/ 5 h 26489"/>
                    <a:gd name="connsiteX2" fmla="*/ 25753 w 25763"/>
                    <a:gd name="connsiteY2" fmla="*/ 13699 h 26489"/>
                    <a:gd name="connsiteX3" fmla="*/ 12288 w 25763"/>
                    <a:gd name="connsiteY3" fmla="*/ 26481 h 26489"/>
                    <a:gd name="connsiteX4" fmla="*/ 18 w 25763"/>
                    <a:gd name="connsiteY4" fmla="*/ 12617 h 26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3" h="26489">
                      <a:moveTo>
                        <a:pt x="18" y="12617"/>
                      </a:moveTo>
                      <a:cubicBezTo>
                        <a:pt x="388" y="5272"/>
                        <a:pt x="6423" y="-194"/>
                        <a:pt x="13483" y="5"/>
                      </a:cubicBezTo>
                      <a:cubicBezTo>
                        <a:pt x="20544" y="261"/>
                        <a:pt x="26038" y="6382"/>
                        <a:pt x="25753" y="13699"/>
                      </a:cubicBezTo>
                      <a:cubicBezTo>
                        <a:pt x="25469" y="21015"/>
                        <a:pt x="19433" y="26737"/>
                        <a:pt x="12288" y="26481"/>
                      </a:cubicBezTo>
                      <a:cubicBezTo>
                        <a:pt x="5142" y="26281"/>
                        <a:pt x="-352" y="19905"/>
                        <a:pt x="18" y="12617"/>
                      </a:cubicBezTo>
                      <a:close/>
                    </a:path>
                  </a:pathLst>
                </a:custGeom>
                <a:grpFill/>
                <a:ln w="2845"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E65C5DE1-17B5-71CA-C709-DC9475D51765}"/>
                    </a:ext>
                  </a:extLst>
                </p:cNvPr>
                <p:cNvSpPr/>
                <p:nvPr/>
              </p:nvSpPr>
              <p:spPr>
                <a:xfrm>
                  <a:off x="10648028" y="3044692"/>
                  <a:ext cx="24523" cy="25251"/>
                </a:xfrm>
                <a:custGeom>
                  <a:avLst/>
                  <a:gdLst>
                    <a:gd name="connsiteX0" fmla="*/ 53 w 24523"/>
                    <a:gd name="connsiteY0" fmla="*/ 11601 h 25251"/>
                    <a:gd name="connsiteX1" fmla="*/ 13348 w 24523"/>
                    <a:gd name="connsiteY1" fmla="*/ 43 h 25251"/>
                    <a:gd name="connsiteX2" fmla="*/ 24479 w 24523"/>
                    <a:gd name="connsiteY2" fmla="*/ 13651 h 25251"/>
                    <a:gd name="connsiteX3" fmla="*/ 11185 w 24523"/>
                    <a:gd name="connsiteY3" fmla="*/ 25209 h 25251"/>
                    <a:gd name="connsiteX4" fmla="*/ 53 w 24523"/>
                    <a:gd name="connsiteY4" fmla="*/ 11601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23" h="25251">
                      <a:moveTo>
                        <a:pt x="53" y="11601"/>
                      </a:moveTo>
                      <a:cubicBezTo>
                        <a:pt x="708" y="4655"/>
                        <a:pt x="6658" y="-527"/>
                        <a:pt x="13348" y="43"/>
                      </a:cubicBezTo>
                      <a:cubicBezTo>
                        <a:pt x="20038" y="612"/>
                        <a:pt x="25048" y="6704"/>
                        <a:pt x="24479" y="13651"/>
                      </a:cubicBezTo>
                      <a:cubicBezTo>
                        <a:pt x="23910" y="20597"/>
                        <a:pt x="17960" y="25778"/>
                        <a:pt x="11185" y="25209"/>
                      </a:cubicBezTo>
                      <a:cubicBezTo>
                        <a:pt x="4409" y="24639"/>
                        <a:pt x="-573" y="18547"/>
                        <a:pt x="53" y="11601"/>
                      </a:cubicBezTo>
                      <a:close/>
                    </a:path>
                  </a:pathLst>
                </a:custGeom>
                <a:grpFill/>
                <a:ln w="2845"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DBC75CEC-0D83-571C-48B9-90AC6E50745A}"/>
                    </a:ext>
                  </a:extLst>
                </p:cNvPr>
                <p:cNvSpPr/>
                <p:nvPr/>
              </p:nvSpPr>
              <p:spPr>
                <a:xfrm>
                  <a:off x="10549499" y="3034727"/>
                  <a:ext cx="23289" cy="23973"/>
                </a:xfrm>
                <a:custGeom>
                  <a:avLst/>
                  <a:gdLst>
                    <a:gd name="connsiteX0" fmla="*/ 111 w 23289"/>
                    <a:gd name="connsiteY0" fmla="*/ 10464 h 23973"/>
                    <a:gd name="connsiteX1" fmla="*/ 13177 w 23289"/>
                    <a:gd name="connsiteY1" fmla="*/ 101 h 23973"/>
                    <a:gd name="connsiteX2" fmla="*/ 23198 w 23289"/>
                    <a:gd name="connsiteY2" fmla="*/ 13510 h 23973"/>
                    <a:gd name="connsiteX3" fmla="*/ 10131 w 23289"/>
                    <a:gd name="connsiteY3" fmla="*/ 23872 h 23973"/>
                    <a:gd name="connsiteX4" fmla="*/ 111 w 23289"/>
                    <a:gd name="connsiteY4" fmla="*/ 10464 h 23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9" h="23973">
                      <a:moveTo>
                        <a:pt x="111" y="10464"/>
                      </a:moveTo>
                      <a:cubicBezTo>
                        <a:pt x="993" y="3887"/>
                        <a:pt x="6829" y="-753"/>
                        <a:pt x="13177" y="101"/>
                      </a:cubicBezTo>
                      <a:cubicBezTo>
                        <a:pt x="19525" y="927"/>
                        <a:pt x="23995" y="6933"/>
                        <a:pt x="23198" y="13510"/>
                      </a:cubicBezTo>
                      <a:cubicBezTo>
                        <a:pt x="22401" y="20086"/>
                        <a:pt x="16537" y="24726"/>
                        <a:pt x="10131" y="23872"/>
                      </a:cubicBezTo>
                      <a:cubicBezTo>
                        <a:pt x="3726" y="23018"/>
                        <a:pt x="-772" y="17011"/>
                        <a:pt x="111" y="10464"/>
                      </a:cubicBezTo>
                      <a:close/>
                    </a:path>
                  </a:pathLst>
                </a:custGeom>
                <a:grpFill/>
                <a:ln w="284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254A79D9-6A22-CC86-E548-38421168EE1D}"/>
                    </a:ext>
                  </a:extLst>
                </p:cNvPr>
                <p:cNvSpPr/>
                <p:nvPr/>
              </p:nvSpPr>
              <p:spPr>
                <a:xfrm>
                  <a:off x="10451502" y="3020849"/>
                  <a:ext cx="22057" cy="22699"/>
                </a:xfrm>
                <a:custGeom>
                  <a:avLst/>
                  <a:gdLst>
                    <a:gd name="connsiteX0" fmla="*/ 148 w 22057"/>
                    <a:gd name="connsiteY0" fmla="*/ 9396 h 22699"/>
                    <a:gd name="connsiteX1" fmla="*/ 12902 w 22057"/>
                    <a:gd name="connsiteY1" fmla="*/ 172 h 22699"/>
                    <a:gd name="connsiteX2" fmla="*/ 21899 w 22057"/>
                    <a:gd name="connsiteY2" fmla="*/ 13097 h 22699"/>
                    <a:gd name="connsiteX3" fmla="*/ 9116 w 22057"/>
                    <a:gd name="connsiteY3" fmla="*/ 22548 h 22699"/>
                    <a:gd name="connsiteX4" fmla="*/ 177 w 22057"/>
                    <a:gd name="connsiteY4" fmla="*/ 9396 h 22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 h="22699">
                      <a:moveTo>
                        <a:pt x="148" y="9396"/>
                      </a:moveTo>
                      <a:cubicBezTo>
                        <a:pt x="1231" y="3218"/>
                        <a:pt x="6924" y="-909"/>
                        <a:pt x="12902" y="172"/>
                      </a:cubicBezTo>
                      <a:cubicBezTo>
                        <a:pt x="18881" y="1169"/>
                        <a:pt x="22923" y="6891"/>
                        <a:pt x="21899" y="13097"/>
                      </a:cubicBezTo>
                      <a:cubicBezTo>
                        <a:pt x="20873" y="19275"/>
                        <a:pt x="15151" y="23573"/>
                        <a:pt x="9116" y="22548"/>
                      </a:cubicBezTo>
                      <a:cubicBezTo>
                        <a:pt x="3081" y="21467"/>
                        <a:pt x="-904" y="15574"/>
                        <a:pt x="177" y="9396"/>
                      </a:cubicBezTo>
                      <a:close/>
                    </a:path>
                  </a:pathLst>
                </a:custGeom>
                <a:grpFill/>
                <a:ln w="284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F0033751-59E0-869E-3FEF-F264F055646B}"/>
                    </a:ext>
                  </a:extLst>
                </p:cNvPr>
                <p:cNvSpPr/>
                <p:nvPr/>
              </p:nvSpPr>
              <p:spPr>
                <a:xfrm>
                  <a:off x="10354095" y="3002712"/>
                  <a:ext cx="20865" cy="21396"/>
                </a:xfrm>
                <a:custGeom>
                  <a:avLst/>
                  <a:gdLst>
                    <a:gd name="connsiteX0" fmla="*/ 251 w 20865"/>
                    <a:gd name="connsiteY0" fmla="*/ 8602 h 21396"/>
                    <a:gd name="connsiteX1" fmla="*/ 12663 w 20865"/>
                    <a:gd name="connsiteY1" fmla="*/ 203 h 21396"/>
                    <a:gd name="connsiteX2" fmla="*/ 20634 w 20865"/>
                    <a:gd name="connsiteY2" fmla="*/ 12786 h 21396"/>
                    <a:gd name="connsiteX3" fmla="*/ 8222 w 20865"/>
                    <a:gd name="connsiteY3" fmla="*/ 21184 h 21396"/>
                    <a:gd name="connsiteX4" fmla="*/ 251 w 20865"/>
                    <a:gd name="connsiteY4" fmla="*/ 8602 h 2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65" h="21396">
                      <a:moveTo>
                        <a:pt x="251" y="8602"/>
                      </a:moveTo>
                      <a:cubicBezTo>
                        <a:pt x="1503" y="2823"/>
                        <a:pt x="7054" y="-935"/>
                        <a:pt x="12663" y="203"/>
                      </a:cubicBezTo>
                      <a:cubicBezTo>
                        <a:pt x="18271" y="1371"/>
                        <a:pt x="21830" y="7007"/>
                        <a:pt x="20634" y="12786"/>
                      </a:cubicBezTo>
                      <a:cubicBezTo>
                        <a:pt x="19438" y="18594"/>
                        <a:pt x="13887" y="22352"/>
                        <a:pt x="8222" y="21184"/>
                      </a:cubicBezTo>
                      <a:cubicBezTo>
                        <a:pt x="2557" y="20017"/>
                        <a:pt x="-1002" y="14381"/>
                        <a:pt x="251" y="8602"/>
                      </a:cubicBezTo>
                      <a:close/>
                    </a:path>
                  </a:pathLst>
                </a:custGeom>
                <a:grpFill/>
                <a:ln w="2845"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9E459609-7724-ED42-8BEF-89C886347EA2}"/>
                    </a:ext>
                  </a:extLst>
                </p:cNvPr>
                <p:cNvSpPr/>
                <p:nvPr/>
              </p:nvSpPr>
              <p:spPr>
                <a:xfrm>
                  <a:off x="10257649" y="2980640"/>
                  <a:ext cx="19629" cy="20154"/>
                </a:xfrm>
                <a:custGeom>
                  <a:avLst/>
                  <a:gdLst>
                    <a:gd name="connsiteX0" fmla="*/ 332 w 19629"/>
                    <a:gd name="connsiteY0" fmla="*/ 7642 h 20154"/>
                    <a:gd name="connsiteX1" fmla="*/ 12317 w 19629"/>
                    <a:gd name="connsiteY1" fmla="*/ 297 h 20154"/>
                    <a:gd name="connsiteX2" fmla="*/ 19321 w 19629"/>
                    <a:gd name="connsiteY2" fmla="*/ 12510 h 20154"/>
                    <a:gd name="connsiteX3" fmla="*/ 7335 w 19629"/>
                    <a:gd name="connsiteY3" fmla="*/ 19855 h 20154"/>
                    <a:gd name="connsiteX4" fmla="*/ 332 w 19629"/>
                    <a:gd name="connsiteY4" fmla="*/ 7642 h 2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9" h="20154">
                      <a:moveTo>
                        <a:pt x="332" y="7642"/>
                      </a:moveTo>
                      <a:cubicBezTo>
                        <a:pt x="1727" y="2262"/>
                        <a:pt x="7108" y="-1040"/>
                        <a:pt x="12317" y="297"/>
                      </a:cubicBezTo>
                      <a:cubicBezTo>
                        <a:pt x="17527" y="1635"/>
                        <a:pt x="20658" y="7101"/>
                        <a:pt x="19321" y="12510"/>
                      </a:cubicBezTo>
                      <a:cubicBezTo>
                        <a:pt x="17954" y="17920"/>
                        <a:pt x="12602" y="21193"/>
                        <a:pt x="7335" y="19855"/>
                      </a:cubicBezTo>
                      <a:cubicBezTo>
                        <a:pt x="2069" y="18517"/>
                        <a:pt x="-1063" y="13023"/>
                        <a:pt x="332" y="7642"/>
                      </a:cubicBezTo>
                      <a:close/>
                    </a:path>
                  </a:pathLst>
                </a:custGeom>
                <a:grpFill/>
                <a:ln w="2845"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F3E52A2F-C8D2-093F-C35B-FE3F80BC4894}"/>
                    </a:ext>
                  </a:extLst>
                </p:cNvPr>
                <p:cNvSpPr/>
                <p:nvPr/>
              </p:nvSpPr>
              <p:spPr>
                <a:xfrm>
                  <a:off x="10162138" y="2954697"/>
                  <a:ext cx="18385" cy="18901"/>
                </a:xfrm>
                <a:custGeom>
                  <a:avLst/>
                  <a:gdLst>
                    <a:gd name="connsiteX0" fmla="*/ 446 w 18385"/>
                    <a:gd name="connsiteY0" fmla="*/ 6740 h 18901"/>
                    <a:gd name="connsiteX1" fmla="*/ 11918 w 18385"/>
                    <a:gd name="connsiteY1" fmla="*/ 392 h 18901"/>
                    <a:gd name="connsiteX2" fmla="*/ 17983 w 18385"/>
                    <a:gd name="connsiteY2" fmla="*/ 12121 h 18901"/>
                    <a:gd name="connsiteX3" fmla="*/ 6481 w 18385"/>
                    <a:gd name="connsiteY3" fmla="*/ 18497 h 18901"/>
                    <a:gd name="connsiteX4" fmla="*/ 418 w 18385"/>
                    <a:gd name="connsiteY4" fmla="*/ 6740 h 18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5" h="18901">
                      <a:moveTo>
                        <a:pt x="446" y="6740"/>
                      </a:moveTo>
                      <a:cubicBezTo>
                        <a:pt x="1955" y="1758"/>
                        <a:pt x="7108" y="-1089"/>
                        <a:pt x="11918" y="392"/>
                      </a:cubicBezTo>
                      <a:cubicBezTo>
                        <a:pt x="16730" y="1901"/>
                        <a:pt x="19463" y="7167"/>
                        <a:pt x="17983" y="12121"/>
                      </a:cubicBezTo>
                      <a:cubicBezTo>
                        <a:pt x="16502" y="17159"/>
                        <a:pt x="11349" y="20006"/>
                        <a:pt x="6481" y="18497"/>
                      </a:cubicBezTo>
                      <a:cubicBezTo>
                        <a:pt x="1613" y="16988"/>
                        <a:pt x="-1091" y="11722"/>
                        <a:pt x="418" y="6740"/>
                      </a:cubicBezTo>
                      <a:close/>
                    </a:path>
                  </a:pathLst>
                </a:custGeom>
                <a:grpFill/>
                <a:ln w="284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5064B8F2-EF76-28EA-FD1E-13C05AEC7600}"/>
                    </a:ext>
                  </a:extLst>
                </p:cNvPr>
                <p:cNvSpPr/>
                <p:nvPr/>
              </p:nvSpPr>
              <p:spPr>
                <a:xfrm>
                  <a:off x="10067813" y="2924787"/>
                  <a:ext cx="17226" cy="17560"/>
                </a:xfrm>
                <a:custGeom>
                  <a:avLst/>
                  <a:gdLst>
                    <a:gd name="connsiteX0" fmla="*/ 512 w 17226"/>
                    <a:gd name="connsiteY0" fmla="*/ 6047 h 17560"/>
                    <a:gd name="connsiteX1" fmla="*/ 11501 w 17226"/>
                    <a:gd name="connsiteY1" fmla="*/ 439 h 17560"/>
                    <a:gd name="connsiteX2" fmla="*/ 16739 w 17226"/>
                    <a:gd name="connsiteY2" fmla="*/ 11513 h 17560"/>
                    <a:gd name="connsiteX3" fmla="*/ 5751 w 17226"/>
                    <a:gd name="connsiteY3" fmla="*/ 17121 h 17560"/>
                    <a:gd name="connsiteX4" fmla="*/ 512 w 17226"/>
                    <a:gd name="connsiteY4" fmla="*/ 6047 h 17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6" h="17560">
                      <a:moveTo>
                        <a:pt x="512" y="6047"/>
                      </a:moveTo>
                      <a:cubicBezTo>
                        <a:pt x="2135" y="1435"/>
                        <a:pt x="7032" y="-1070"/>
                        <a:pt x="11501" y="439"/>
                      </a:cubicBezTo>
                      <a:cubicBezTo>
                        <a:pt x="15970" y="1948"/>
                        <a:pt x="18305" y="6901"/>
                        <a:pt x="16739" y="11513"/>
                      </a:cubicBezTo>
                      <a:cubicBezTo>
                        <a:pt x="15173" y="16125"/>
                        <a:pt x="10248" y="18630"/>
                        <a:pt x="5751" y="17121"/>
                      </a:cubicBezTo>
                      <a:cubicBezTo>
                        <a:pt x="1253" y="15612"/>
                        <a:pt x="-1110" y="10659"/>
                        <a:pt x="512" y="6047"/>
                      </a:cubicBezTo>
                      <a:close/>
                    </a:path>
                  </a:pathLst>
                </a:custGeom>
                <a:grpFill/>
                <a:ln w="284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6F3EF813-27A7-DE88-B2B6-65E1C423B326}"/>
                    </a:ext>
                  </a:extLst>
                </p:cNvPr>
                <p:cNvSpPr/>
                <p:nvPr/>
              </p:nvSpPr>
              <p:spPr>
                <a:xfrm>
                  <a:off x="9974894" y="2890873"/>
                  <a:ext cx="15968" cy="16323"/>
                </a:xfrm>
                <a:custGeom>
                  <a:avLst/>
                  <a:gdLst>
                    <a:gd name="connsiteX0" fmla="*/ 596 w 15968"/>
                    <a:gd name="connsiteY0" fmla="*/ 5258 h 16323"/>
                    <a:gd name="connsiteX1" fmla="*/ 10987 w 15968"/>
                    <a:gd name="connsiteY1" fmla="*/ 532 h 16323"/>
                    <a:gd name="connsiteX2" fmla="*/ 15400 w 15968"/>
                    <a:gd name="connsiteY2" fmla="*/ 11065 h 16323"/>
                    <a:gd name="connsiteX3" fmla="*/ 5009 w 15968"/>
                    <a:gd name="connsiteY3" fmla="*/ 15791 h 16323"/>
                    <a:gd name="connsiteX4" fmla="*/ 596 w 15968"/>
                    <a:gd name="connsiteY4" fmla="*/ 5258 h 16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8" h="16323">
                      <a:moveTo>
                        <a:pt x="596" y="5258"/>
                      </a:moveTo>
                      <a:cubicBezTo>
                        <a:pt x="2276" y="1045"/>
                        <a:pt x="6916" y="-1062"/>
                        <a:pt x="10987" y="532"/>
                      </a:cubicBezTo>
                      <a:cubicBezTo>
                        <a:pt x="15058" y="2126"/>
                        <a:pt x="17022" y="6824"/>
                        <a:pt x="15400" y="11065"/>
                      </a:cubicBezTo>
                      <a:cubicBezTo>
                        <a:pt x="13777" y="15279"/>
                        <a:pt x="9108" y="17386"/>
                        <a:pt x="5009" y="15791"/>
                      </a:cubicBezTo>
                      <a:cubicBezTo>
                        <a:pt x="910" y="14197"/>
                        <a:pt x="-1083" y="9471"/>
                        <a:pt x="596" y="5258"/>
                      </a:cubicBezTo>
                      <a:close/>
                    </a:path>
                  </a:pathLst>
                </a:custGeom>
                <a:grpFill/>
                <a:ln w="284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7F9C5BFE-521B-ACED-CE3C-9FC24EFA09F2}"/>
                    </a:ext>
                  </a:extLst>
                </p:cNvPr>
                <p:cNvSpPr/>
                <p:nvPr/>
              </p:nvSpPr>
              <p:spPr>
                <a:xfrm>
                  <a:off x="9883433" y="2853260"/>
                  <a:ext cx="14712" cy="15067"/>
                </a:xfrm>
                <a:custGeom>
                  <a:avLst/>
                  <a:gdLst>
                    <a:gd name="connsiteX0" fmla="*/ 675 w 14712"/>
                    <a:gd name="connsiteY0" fmla="*/ 4524 h 15067"/>
                    <a:gd name="connsiteX1" fmla="*/ 10411 w 14712"/>
                    <a:gd name="connsiteY1" fmla="*/ 624 h 15067"/>
                    <a:gd name="connsiteX2" fmla="*/ 14055 w 14712"/>
                    <a:gd name="connsiteY2" fmla="*/ 10531 h 15067"/>
                    <a:gd name="connsiteX3" fmla="*/ 4319 w 14712"/>
                    <a:gd name="connsiteY3" fmla="*/ 14431 h 15067"/>
                    <a:gd name="connsiteX4" fmla="*/ 675 w 14712"/>
                    <a:gd name="connsiteY4" fmla="*/ 4524 h 1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2" h="15067">
                      <a:moveTo>
                        <a:pt x="675" y="4524"/>
                      </a:moveTo>
                      <a:cubicBezTo>
                        <a:pt x="2382" y="709"/>
                        <a:pt x="6738" y="-1027"/>
                        <a:pt x="10411" y="624"/>
                      </a:cubicBezTo>
                      <a:cubicBezTo>
                        <a:pt x="14083" y="2275"/>
                        <a:pt x="15735" y="6716"/>
                        <a:pt x="14055" y="10531"/>
                      </a:cubicBezTo>
                      <a:cubicBezTo>
                        <a:pt x="12375" y="14346"/>
                        <a:pt x="8019" y="16111"/>
                        <a:pt x="4319" y="14431"/>
                      </a:cubicBezTo>
                      <a:cubicBezTo>
                        <a:pt x="618" y="12751"/>
                        <a:pt x="-1034" y="8310"/>
                        <a:pt x="675" y="4524"/>
                      </a:cubicBezTo>
                      <a:close/>
                    </a:path>
                  </a:pathLst>
                </a:custGeom>
                <a:grpFill/>
                <a:ln w="284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304D7D27-D553-B857-C8C6-1AA51D6C97AC}"/>
                    </a:ext>
                  </a:extLst>
                </p:cNvPr>
                <p:cNvSpPr/>
                <p:nvPr/>
              </p:nvSpPr>
              <p:spPr>
                <a:xfrm>
                  <a:off x="9793594" y="2811907"/>
                  <a:ext cx="13571" cy="13711"/>
                </a:xfrm>
                <a:custGeom>
                  <a:avLst/>
                  <a:gdLst>
                    <a:gd name="connsiteX0" fmla="*/ 724 w 13571"/>
                    <a:gd name="connsiteY0" fmla="*/ 3944 h 13711"/>
                    <a:gd name="connsiteX1" fmla="*/ 9834 w 13571"/>
                    <a:gd name="connsiteY1" fmla="*/ 641 h 13711"/>
                    <a:gd name="connsiteX2" fmla="*/ 12852 w 13571"/>
                    <a:gd name="connsiteY2" fmla="*/ 9751 h 13711"/>
                    <a:gd name="connsiteX3" fmla="*/ 3742 w 13571"/>
                    <a:gd name="connsiteY3" fmla="*/ 13054 h 13711"/>
                    <a:gd name="connsiteX4" fmla="*/ 724 w 13571"/>
                    <a:gd name="connsiteY4" fmla="*/ 3944 h 1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71" h="13711">
                      <a:moveTo>
                        <a:pt x="724" y="3944"/>
                      </a:moveTo>
                      <a:cubicBezTo>
                        <a:pt x="2433" y="527"/>
                        <a:pt x="6504" y="-953"/>
                        <a:pt x="9834" y="641"/>
                      </a:cubicBezTo>
                      <a:cubicBezTo>
                        <a:pt x="13165" y="2236"/>
                        <a:pt x="14532" y="6307"/>
                        <a:pt x="12852" y="9751"/>
                      </a:cubicBezTo>
                      <a:cubicBezTo>
                        <a:pt x="11172" y="13196"/>
                        <a:pt x="7101" y="14676"/>
                        <a:pt x="3742" y="13054"/>
                      </a:cubicBezTo>
                      <a:cubicBezTo>
                        <a:pt x="382" y="11431"/>
                        <a:pt x="-955" y="7360"/>
                        <a:pt x="724" y="3944"/>
                      </a:cubicBezTo>
                      <a:close/>
                    </a:path>
                  </a:pathLst>
                </a:custGeom>
                <a:grpFill/>
                <a:ln w="284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723086B9-1312-4E61-1A15-D3F2B707A5CC}"/>
                    </a:ext>
                  </a:extLst>
                </p:cNvPr>
                <p:cNvSpPr/>
                <p:nvPr/>
              </p:nvSpPr>
              <p:spPr>
                <a:xfrm>
                  <a:off x="9705672" y="2766656"/>
                  <a:ext cx="12305" cy="12484"/>
                </a:xfrm>
                <a:custGeom>
                  <a:avLst/>
                  <a:gdLst>
                    <a:gd name="connsiteX0" fmla="*/ 793 w 12305"/>
                    <a:gd name="connsiteY0" fmla="*/ 3332 h 12484"/>
                    <a:gd name="connsiteX1" fmla="*/ 9163 w 12305"/>
                    <a:gd name="connsiteY1" fmla="*/ 713 h 12484"/>
                    <a:gd name="connsiteX2" fmla="*/ 11525 w 12305"/>
                    <a:gd name="connsiteY2" fmla="*/ 9140 h 12484"/>
                    <a:gd name="connsiteX3" fmla="*/ 3156 w 12305"/>
                    <a:gd name="connsiteY3" fmla="*/ 11759 h 12484"/>
                    <a:gd name="connsiteX4" fmla="*/ 793 w 12305"/>
                    <a:gd name="connsiteY4" fmla="*/ 3332 h 12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5" h="12484">
                      <a:moveTo>
                        <a:pt x="793" y="3332"/>
                      </a:moveTo>
                      <a:cubicBezTo>
                        <a:pt x="2473" y="286"/>
                        <a:pt x="6202" y="-881"/>
                        <a:pt x="9163" y="713"/>
                      </a:cubicBezTo>
                      <a:cubicBezTo>
                        <a:pt x="12123" y="2307"/>
                        <a:pt x="13177" y="6094"/>
                        <a:pt x="11525" y="9140"/>
                      </a:cubicBezTo>
                      <a:cubicBezTo>
                        <a:pt x="9875" y="12186"/>
                        <a:pt x="6117" y="13381"/>
                        <a:pt x="3156" y="11759"/>
                      </a:cubicBezTo>
                      <a:cubicBezTo>
                        <a:pt x="195" y="10136"/>
                        <a:pt x="-886" y="6378"/>
                        <a:pt x="793" y="3332"/>
                      </a:cubicBezTo>
                      <a:close/>
                    </a:path>
                  </a:pathLst>
                </a:custGeom>
                <a:grpFill/>
                <a:ln w="2845"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758DEA28-4DB9-CE6E-5877-135579E160FA}"/>
                    </a:ext>
                  </a:extLst>
                </p:cNvPr>
                <p:cNvSpPr/>
                <p:nvPr/>
              </p:nvSpPr>
              <p:spPr>
                <a:xfrm>
                  <a:off x="9619664" y="2717914"/>
                  <a:ext cx="11043" cy="11268"/>
                </a:xfrm>
                <a:custGeom>
                  <a:avLst/>
                  <a:gdLst>
                    <a:gd name="connsiteX0" fmla="*/ 828 w 11043"/>
                    <a:gd name="connsiteY0" fmla="*/ 2767 h 11268"/>
                    <a:gd name="connsiteX1" fmla="*/ 8428 w 11043"/>
                    <a:gd name="connsiteY1" fmla="*/ 774 h 11268"/>
                    <a:gd name="connsiteX2" fmla="*/ 10222 w 11043"/>
                    <a:gd name="connsiteY2" fmla="*/ 8489 h 11268"/>
                    <a:gd name="connsiteX3" fmla="*/ 2621 w 11043"/>
                    <a:gd name="connsiteY3" fmla="*/ 10482 h 11268"/>
                    <a:gd name="connsiteX4" fmla="*/ 828 w 11043"/>
                    <a:gd name="connsiteY4" fmla="*/ 2767 h 1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3" h="11268">
                      <a:moveTo>
                        <a:pt x="828" y="2767"/>
                      </a:moveTo>
                      <a:cubicBezTo>
                        <a:pt x="2451" y="91"/>
                        <a:pt x="5838" y="-792"/>
                        <a:pt x="8428" y="774"/>
                      </a:cubicBezTo>
                      <a:cubicBezTo>
                        <a:pt x="11019" y="2340"/>
                        <a:pt x="11817" y="5784"/>
                        <a:pt x="10222" y="8489"/>
                      </a:cubicBezTo>
                      <a:cubicBezTo>
                        <a:pt x="8628" y="11165"/>
                        <a:pt x="5240" y="12076"/>
                        <a:pt x="2621" y="10482"/>
                      </a:cubicBezTo>
                      <a:cubicBezTo>
                        <a:pt x="2" y="8887"/>
                        <a:pt x="-767" y="5443"/>
                        <a:pt x="828" y="2767"/>
                      </a:cubicBezTo>
                      <a:close/>
                    </a:path>
                  </a:pathLst>
                </a:custGeom>
                <a:grpFill/>
                <a:ln w="2845"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7FD41AE4-1583-11E4-2D92-2E8A0B402DD7}"/>
                    </a:ext>
                  </a:extLst>
                </p:cNvPr>
                <p:cNvSpPr/>
                <p:nvPr/>
              </p:nvSpPr>
              <p:spPr>
                <a:xfrm>
                  <a:off x="9535686" y="2665667"/>
                  <a:ext cx="9896" cy="9912"/>
                </a:xfrm>
                <a:custGeom>
                  <a:avLst/>
                  <a:gdLst>
                    <a:gd name="connsiteX0" fmla="*/ 853 w 9896"/>
                    <a:gd name="connsiteY0" fmla="*/ 2320 h 9912"/>
                    <a:gd name="connsiteX1" fmla="*/ 7713 w 9896"/>
                    <a:gd name="connsiteY1" fmla="*/ 754 h 9912"/>
                    <a:gd name="connsiteX2" fmla="*/ 9052 w 9896"/>
                    <a:gd name="connsiteY2" fmla="*/ 7586 h 9912"/>
                    <a:gd name="connsiteX3" fmla="*/ 2191 w 9896"/>
                    <a:gd name="connsiteY3" fmla="*/ 9152 h 9912"/>
                    <a:gd name="connsiteX4" fmla="*/ 853 w 9896"/>
                    <a:gd name="connsiteY4" fmla="*/ 2320 h 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6" h="9912">
                      <a:moveTo>
                        <a:pt x="853" y="2320"/>
                      </a:moveTo>
                      <a:cubicBezTo>
                        <a:pt x="2390" y="14"/>
                        <a:pt x="5437" y="-698"/>
                        <a:pt x="7713" y="754"/>
                      </a:cubicBezTo>
                      <a:cubicBezTo>
                        <a:pt x="9963" y="2206"/>
                        <a:pt x="10589" y="5252"/>
                        <a:pt x="9052" y="7586"/>
                      </a:cubicBezTo>
                      <a:cubicBezTo>
                        <a:pt x="7543" y="9920"/>
                        <a:pt x="4468" y="10604"/>
                        <a:pt x="2191" y="9152"/>
                      </a:cubicBezTo>
                      <a:cubicBezTo>
                        <a:pt x="-87" y="7700"/>
                        <a:pt x="-685" y="4625"/>
                        <a:pt x="853" y="2320"/>
                      </a:cubicBezTo>
                      <a:close/>
                    </a:path>
                  </a:pathLst>
                </a:custGeom>
                <a:grpFill/>
                <a:ln w="2845"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5E7E88D8-94E7-A50B-E888-B7FDDC72C8C7}"/>
                    </a:ext>
                  </a:extLst>
                </p:cNvPr>
                <p:cNvSpPr/>
                <p:nvPr/>
              </p:nvSpPr>
              <p:spPr>
                <a:xfrm>
                  <a:off x="9454162" y="2609818"/>
                  <a:ext cx="8592" cy="8670"/>
                </a:xfrm>
                <a:custGeom>
                  <a:avLst/>
                  <a:gdLst>
                    <a:gd name="connsiteX0" fmla="*/ 844 w 8592"/>
                    <a:gd name="connsiteY0" fmla="*/ 1858 h 8670"/>
                    <a:gd name="connsiteX1" fmla="*/ 6850 w 8592"/>
                    <a:gd name="connsiteY1" fmla="*/ 777 h 8670"/>
                    <a:gd name="connsiteX2" fmla="*/ 7761 w 8592"/>
                    <a:gd name="connsiteY2" fmla="*/ 6812 h 8670"/>
                    <a:gd name="connsiteX3" fmla="*/ 1754 w 8592"/>
                    <a:gd name="connsiteY3" fmla="*/ 7894 h 8670"/>
                    <a:gd name="connsiteX4" fmla="*/ 844 w 8592"/>
                    <a:gd name="connsiteY4" fmla="*/ 1858 h 8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2" h="8670">
                      <a:moveTo>
                        <a:pt x="844" y="1858"/>
                      </a:moveTo>
                      <a:cubicBezTo>
                        <a:pt x="2267" y="-106"/>
                        <a:pt x="4943" y="-590"/>
                        <a:pt x="6850" y="777"/>
                      </a:cubicBezTo>
                      <a:cubicBezTo>
                        <a:pt x="8758" y="2143"/>
                        <a:pt x="9156" y="4848"/>
                        <a:pt x="7761" y="6812"/>
                      </a:cubicBezTo>
                      <a:cubicBezTo>
                        <a:pt x="6366" y="8776"/>
                        <a:pt x="3662" y="9260"/>
                        <a:pt x="1754" y="7894"/>
                      </a:cubicBezTo>
                      <a:cubicBezTo>
                        <a:pt x="-153" y="6527"/>
                        <a:pt x="-580" y="3823"/>
                        <a:pt x="844" y="1858"/>
                      </a:cubicBezTo>
                      <a:close/>
                    </a:path>
                  </a:pathLst>
                </a:custGeom>
                <a:grpFill/>
                <a:ln w="2845"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EDC012A1-6D0B-2FB4-FC87-8BE907A8F0BA}"/>
                    </a:ext>
                  </a:extLst>
                </p:cNvPr>
                <p:cNvSpPr/>
                <p:nvPr/>
              </p:nvSpPr>
              <p:spPr>
                <a:xfrm>
                  <a:off x="9374875" y="2550783"/>
                  <a:ext cx="7329" cy="7458"/>
                </a:xfrm>
                <a:custGeom>
                  <a:avLst/>
                  <a:gdLst>
                    <a:gd name="connsiteX0" fmla="*/ 818 w 7329"/>
                    <a:gd name="connsiteY0" fmla="*/ 1452 h 7458"/>
                    <a:gd name="connsiteX1" fmla="*/ 5971 w 7329"/>
                    <a:gd name="connsiteY1" fmla="*/ 769 h 7458"/>
                    <a:gd name="connsiteX2" fmla="*/ 6511 w 7329"/>
                    <a:gd name="connsiteY2" fmla="*/ 6007 h 7458"/>
                    <a:gd name="connsiteX3" fmla="*/ 1359 w 7329"/>
                    <a:gd name="connsiteY3" fmla="*/ 6690 h 7458"/>
                    <a:gd name="connsiteX4" fmla="*/ 818 w 7329"/>
                    <a:gd name="connsiteY4" fmla="*/ 1452 h 7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9" h="7458">
                      <a:moveTo>
                        <a:pt x="818" y="1452"/>
                      </a:moveTo>
                      <a:cubicBezTo>
                        <a:pt x="2099" y="-171"/>
                        <a:pt x="4405" y="-484"/>
                        <a:pt x="5971" y="769"/>
                      </a:cubicBezTo>
                      <a:cubicBezTo>
                        <a:pt x="7537" y="2021"/>
                        <a:pt x="7792" y="4356"/>
                        <a:pt x="6511" y="6007"/>
                      </a:cubicBezTo>
                      <a:cubicBezTo>
                        <a:pt x="5231" y="7630"/>
                        <a:pt x="2924" y="7943"/>
                        <a:pt x="1359" y="6690"/>
                      </a:cubicBezTo>
                      <a:cubicBezTo>
                        <a:pt x="-207" y="5438"/>
                        <a:pt x="-463" y="3103"/>
                        <a:pt x="818" y="1452"/>
                      </a:cubicBezTo>
                      <a:close/>
                    </a:path>
                  </a:pathLst>
                </a:custGeom>
                <a:grpFill/>
                <a:ln w="2845"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9C21B5A7-283D-3AF2-80B6-6AA989D17629}"/>
                    </a:ext>
                  </a:extLst>
                </p:cNvPr>
                <p:cNvSpPr/>
                <p:nvPr/>
              </p:nvSpPr>
              <p:spPr>
                <a:xfrm>
                  <a:off x="9298166" y="2488450"/>
                  <a:ext cx="6136" cy="6151"/>
                </a:xfrm>
                <a:custGeom>
                  <a:avLst/>
                  <a:gdLst>
                    <a:gd name="connsiteX0" fmla="*/ 748 w 6136"/>
                    <a:gd name="connsiteY0" fmla="*/ 1126 h 6151"/>
                    <a:gd name="connsiteX1" fmla="*/ 5075 w 6136"/>
                    <a:gd name="connsiteY1" fmla="*/ 699 h 6151"/>
                    <a:gd name="connsiteX2" fmla="*/ 5388 w 6136"/>
                    <a:gd name="connsiteY2" fmla="*/ 5026 h 6151"/>
                    <a:gd name="connsiteX3" fmla="*/ 1062 w 6136"/>
                    <a:gd name="connsiteY3" fmla="*/ 5453 h 6151"/>
                    <a:gd name="connsiteX4" fmla="*/ 748 w 6136"/>
                    <a:gd name="connsiteY4" fmla="*/ 1126 h 6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6" h="6151">
                      <a:moveTo>
                        <a:pt x="748" y="1126"/>
                      </a:moveTo>
                      <a:cubicBezTo>
                        <a:pt x="1858" y="-184"/>
                        <a:pt x="3795" y="-383"/>
                        <a:pt x="5075" y="699"/>
                      </a:cubicBezTo>
                      <a:cubicBezTo>
                        <a:pt x="6356" y="1780"/>
                        <a:pt x="6499" y="3716"/>
                        <a:pt x="5388" y="5026"/>
                      </a:cubicBezTo>
                      <a:cubicBezTo>
                        <a:pt x="4278" y="6335"/>
                        <a:pt x="2343" y="6535"/>
                        <a:pt x="1062" y="5453"/>
                      </a:cubicBezTo>
                      <a:cubicBezTo>
                        <a:pt x="-220" y="4371"/>
                        <a:pt x="-362" y="2435"/>
                        <a:pt x="748" y="1126"/>
                      </a:cubicBezTo>
                      <a:close/>
                    </a:path>
                  </a:pathLst>
                </a:custGeom>
                <a:grpFill/>
                <a:ln w="2845"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F92B27DF-C392-E49A-B0FE-B0DC4F824004}"/>
                    </a:ext>
                  </a:extLst>
                </p:cNvPr>
                <p:cNvSpPr/>
                <p:nvPr/>
              </p:nvSpPr>
              <p:spPr>
                <a:xfrm>
                  <a:off x="9224137" y="2422978"/>
                  <a:ext cx="4877" cy="4900"/>
                </a:xfrm>
                <a:custGeom>
                  <a:avLst/>
                  <a:gdLst>
                    <a:gd name="connsiteX0" fmla="*/ 674 w 4877"/>
                    <a:gd name="connsiteY0" fmla="*/ 808 h 4900"/>
                    <a:gd name="connsiteX1" fmla="*/ 4118 w 4877"/>
                    <a:gd name="connsiteY1" fmla="*/ 609 h 4900"/>
                    <a:gd name="connsiteX2" fmla="*/ 4204 w 4877"/>
                    <a:gd name="connsiteY2" fmla="*/ 4082 h 4900"/>
                    <a:gd name="connsiteX3" fmla="*/ 759 w 4877"/>
                    <a:gd name="connsiteY3" fmla="*/ 4281 h 4900"/>
                    <a:gd name="connsiteX4" fmla="*/ 674 w 4877"/>
                    <a:gd name="connsiteY4" fmla="*/ 808 h 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7" h="4900">
                      <a:moveTo>
                        <a:pt x="674" y="808"/>
                      </a:moveTo>
                      <a:cubicBezTo>
                        <a:pt x="1613" y="-188"/>
                        <a:pt x="3151" y="-273"/>
                        <a:pt x="4118" y="609"/>
                      </a:cubicBezTo>
                      <a:cubicBezTo>
                        <a:pt x="5086" y="1520"/>
                        <a:pt x="5143" y="3057"/>
                        <a:pt x="4204" y="4082"/>
                      </a:cubicBezTo>
                      <a:cubicBezTo>
                        <a:pt x="3264" y="5107"/>
                        <a:pt x="1727" y="5164"/>
                        <a:pt x="759" y="4281"/>
                      </a:cubicBezTo>
                      <a:cubicBezTo>
                        <a:pt x="-209" y="3370"/>
                        <a:pt x="-266" y="1833"/>
                        <a:pt x="674" y="808"/>
                      </a:cubicBezTo>
                      <a:close/>
                    </a:path>
                  </a:pathLst>
                </a:custGeom>
                <a:grpFill/>
                <a:ln w="2845"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397CD01C-4DB3-835D-7CB8-DC6E037213B7}"/>
                    </a:ext>
                  </a:extLst>
                </p:cNvPr>
                <p:cNvSpPr/>
                <p:nvPr/>
              </p:nvSpPr>
              <p:spPr>
                <a:xfrm>
                  <a:off x="9152680" y="2354711"/>
                  <a:ext cx="3657" cy="3609"/>
                </a:xfrm>
                <a:custGeom>
                  <a:avLst/>
                  <a:gdLst>
                    <a:gd name="connsiteX0" fmla="*/ 534 w 3657"/>
                    <a:gd name="connsiteY0" fmla="*/ 552 h 3609"/>
                    <a:gd name="connsiteX1" fmla="*/ 3124 w 3657"/>
                    <a:gd name="connsiteY1" fmla="*/ 495 h 3609"/>
                    <a:gd name="connsiteX2" fmla="*/ 3124 w 3657"/>
                    <a:gd name="connsiteY2" fmla="*/ 3057 h 3609"/>
                    <a:gd name="connsiteX3" fmla="*/ 534 w 3657"/>
                    <a:gd name="connsiteY3" fmla="*/ 3114 h 3609"/>
                    <a:gd name="connsiteX4" fmla="*/ 534 w 3657"/>
                    <a:gd name="connsiteY4" fmla="*/ 552 h 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7" h="3609">
                      <a:moveTo>
                        <a:pt x="534" y="552"/>
                      </a:moveTo>
                      <a:cubicBezTo>
                        <a:pt x="1245" y="-160"/>
                        <a:pt x="2412" y="-188"/>
                        <a:pt x="3124" y="495"/>
                      </a:cubicBezTo>
                      <a:cubicBezTo>
                        <a:pt x="3836" y="1178"/>
                        <a:pt x="3836" y="2346"/>
                        <a:pt x="3124" y="3057"/>
                      </a:cubicBezTo>
                      <a:cubicBezTo>
                        <a:pt x="2412" y="3769"/>
                        <a:pt x="1245" y="3797"/>
                        <a:pt x="534" y="3114"/>
                      </a:cubicBezTo>
                      <a:cubicBezTo>
                        <a:pt x="-178" y="2431"/>
                        <a:pt x="-178" y="1264"/>
                        <a:pt x="534" y="552"/>
                      </a:cubicBezTo>
                      <a:close/>
                    </a:path>
                  </a:pathLst>
                </a:custGeom>
                <a:grpFill/>
                <a:ln w="2845" cap="flat">
                  <a:noFill/>
                  <a:prstDash val="solid"/>
                  <a:miter/>
                </a:ln>
              </p:spPr>
              <p:txBody>
                <a:bodyPr rtlCol="0" anchor="ctr"/>
                <a:lstStyle/>
                <a:p>
                  <a:endParaRPr lang="en-US"/>
                </a:p>
              </p:txBody>
            </p:sp>
          </p:grpSp>
          <p:grpSp>
            <p:nvGrpSpPr>
              <p:cNvPr id="19" name="Graphic 9">
                <a:extLst>
                  <a:ext uri="{FF2B5EF4-FFF2-40B4-BE49-F238E27FC236}">
                    <a16:creationId xmlns:a16="http://schemas.microsoft.com/office/drawing/2014/main" id="{CD3F7986-5420-070A-43FD-4DAAC78A0243}"/>
                  </a:ext>
                </a:extLst>
              </p:cNvPr>
              <p:cNvGrpSpPr/>
              <p:nvPr/>
            </p:nvGrpSpPr>
            <p:grpSpPr>
              <a:xfrm>
                <a:off x="9083850" y="2423269"/>
                <a:ext cx="3084512" cy="754556"/>
                <a:chOff x="9083850" y="2423269"/>
                <a:chExt cx="3084512" cy="754556"/>
              </a:xfrm>
              <a:grpFill/>
            </p:grpSpPr>
            <p:sp>
              <p:nvSpPr>
                <p:cNvPr id="184" name="Freeform: Shape 183">
                  <a:extLst>
                    <a:ext uri="{FF2B5EF4-FFF2-40B4-BE49-F238E27FC236}">
                      <a16:creationId xmlns:a16="http://schemas.microsoft.com/office/drawing/2014/main" id="{312AADB6-6CA1-F4E8-86BF-29C96B5B98B2}"/>
                    </a:ext>
                  </a:extLst>
                </p:cNvPr>
                <p:cNvSpPr/>
                <p:nvPr/>
              </p:nvSpPr>
              <p:spPr>
                <a:xfrm>
                  <a:off x="12123253" y="2795543"/>
                  <a:ext cx="45109" cy="45577"/>
                </a:xfrm>
                <a:custGeom>
                  <a:avLst/>
                  <a:gdLst>
                    <a:gd name="connsiteX0" fmla="*/ 3155 w 45109"/>
                    <a:gd name="connsiteY0" fmla="*/ 33887 h 45577"/>
                    <a:gd name="connsiteX1" fmla="*/ 10899 w 45109"/>
                    <a:gd name="connsiteY1" fmla="*/ 2913 h 45577"/>
                    <a:gd name="connsiteX2" fmla="*/ 19297 w 45109"/>
                    <a:gd name="connsiteY2" fmla="*/ 180 h 45577"/>
                    <a:gd name="connsiteX3" fmla="*/ 27837 w 45109"/>
                    <a:gd name="connsiteY3" fmla="*/ 778 h 45577"/>
                    <a:gd name="connsiteX4" fmla="*/ 41758 w 45109"/>
                    <a:gd name="connsiteY4" fmla="*/ 11368 h 45577"/>
                    <a:gd name="connsiteX5" fmla="*/ 44491 w 45109"/>
                    <a:gd name="connsiteY5" fmla="*/ 28763 h 45577"/>
                    <a:gd name="connsiteX6" fmla="*/ 40876 w 45109"/>
                    <a:gd name="connsiteY6" fmla="*/ 36705 h 45577"/>
                    <a:gd name="connsiteX7" fmla="*/ 34186 w 45109"/>
                    <a:gd name="connsiteY7" fmla="*/ 42627 h 45577"/>
                    <a:gd name="connsiteX8" fmla="*/ 3184 w 45109"/>
                    <a:gd name="connsiteY8" fmla="*/ 33887 h 4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109" h="45577">
                      <a:moveTo>
                        <a:pt x="3155" y="33887"/>
                      </a:moveTo>
                      <a:cubicBezTo>
                        <a:pt x="-3165" y="22841"/>
                        <a:pt x="309" y="8977"/>
                        <a:pt x="10899" y="2913"/>
                      </a:cubicBezTo>
                      <a:cubicBezTo>
                        <a:pt x="13547" y="1405"/>
                        <a:pt x="16393" y="494"/>
                        <a:pt x="19297" y="180"/>
                      </a:cubicBezTo>
                      <a:cubicBezTo>
                        <a:pt x="22143" y="-190"/>
                        <a:pt x="25047" y="10"/>
                        <a:pt x="27837" y="778"/>
                      </a:cubicBezTo>
                      <a:cubicBezTo>
                        <a:pt x="33389" y="2259"/>
                        <a:pt x="38485" y="5903"/>
                        <a:pt x="41758" y="11368"/>
                      </a:cubicBezTo>
                      <a:cubicBezTo>
                        <a:pt x="45032" y="16834"/>
                        <a:pt x="45829" y="23069"/>
                        <a:pt x="44491" y="28763"/>
                      </a:cubicBezTo>
                      <a:cubicBezTo>
                        <a:pt x="43808" y="31609"/>
                        <a:pt x="42613" y="34314"/>
                        <a:pt x="40876" y="36705"/>
                      </a:cubicBezTo>
                      <a:cubicBezTo>
                        <a:pt x="39140" y="39040"/>
                        <a:pt x="36890" y="41089"/>
                        <a:pt x="34186" y="42627"/>
                      </a:cubicBezTo>
                      <a:cubicBezTo>
                        <a:pt x="23368" y="48833"/>
                        <a:pt x="9475" y="44933"/>
                        <a:pt x="3184" y="33887"/>
                      </a:cubicBezTo>
                      <a:close/>
                    </a:path>
                  </a:pathLst>
                </a:custGeom>
                <a:grpFill/>
                <a:ln w="2845"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89E93CF9-C152-D031-6340-F0B59A53272E}"/>
                    </a:ext>
                  </a:extLst>
                </p:cNvPr>
                <p:cNvSpPr/>
                <p:nvPr/>
              </p:nvSpPr>
              <p:spPr>
                <a:xfrm>
                  <a:off x="12033426" y="2846600"/>
                  <a:ext cx="43647" cy="44537"/>
                </a:xfrm>
                <a:custGeom>
                  <a:avLst/>
                  <a:gdLst>
                    <a:gd name="connsiteX0" fmla="*/ 2596 w 43647"/>
                    <a:gd name="connsiteY0" fmla="*/ 32364 h 44537"/>
                    <a:gd name="connsiteX1" fmla="*/ 11307 w 43647"/>
                    <a:gd name="connsiteY1" fmla="*/ 2501 h 44537"/>
                    <a:gd name="connsiteX2" fmla="*/ 40885 w 43647"/>
                    <a:gd name="connsiteY2" fmla="*/ 11896 h 44537"/>
                    <a:gd name="connsiteX3" fmla="*/ 32288 w 43647"/>
                    <a:gd name="connsiteY3" fmla="*/ 41958 h 44537"/>
                    <a:gd name="connsiteX4" fmla="*/ 2596 w 43647"/>
                    <a:gd name="connsiteY4" fmla="*/ 32336 h 44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7" h="44537">
                      <a:moveTo>
                        <a:pt x="2596" y="32364"/>
                      </a:moveTo>
                      <a:cubicBezTo>
                        <a:pt x="-3098" y="21404"/>
                        <a:pt x="916" y="8252"/>
                        <a:pt x="11307" y="2501"/>
                      </a:cubicBezTo>
                      <a:cubicBezTo>
                        <a:pt x="21726" y="-3135"/>
                        <a:pt x="34993" y="1078"/>
                        <a:pt x="40885" y="11896"/>
                      </a:cubicBezTo>
                      <a:cubicBezTo>
                        <a:pt x="46778" y="22742"/>
                        <a:pt x="42935" y="36208"/>
                        <a:pt x="32288" y="41958"/>
                      </a:cubicBezTo>
                      <a:cubicBezTo>
                        <a:pt x="21669" y="47823"/>
                        <a:pt x="8261" y="43296"/>
                        <a:pt x="2596" y="32336"/>
                      </a:cubicBezTo>
                      <a:close/>
                    </a:path>
                  </a:pathLst>
                </a:custGeom>
                <a:grpFill/>
                <a:ln w="284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1210163E-3C28-69CD-8B5C-0D7AC4CB5B69}"/>
                    </a:ext>
                  </a:extLst>
                </p:cNvPr>
                <p:cNvSpPr/>
                <p:nvPr/>
              </p:nvSpPr>
              <p:spPr>
                <a:xfrm>
                  <a:off x="11941516" y="2894027"/>
                  <a:ext cx="42397" cy="43151"/>
                </a:xfrm>
                <a:custGeom>
                  <a:avLst/>
                  <a:gdLst>
                    <a:gd name="connsiteX0" fmla="*/ 2126 w 42397"/>
                    <a:gd name="connsiteY0" fmla="*/ 30658 h 43151"/>
                    <a:gd name="connsiteX1" fmla="*/ 11748 w 42397"/>
                    <a:gd name="connsiteY1" fmla="*/ 1990 h 43151"/>
                    <a:gd name="connsiteX2" fmla="*/ 40132 w 42397"/>
                    <a:gd name="connsiteY2" fmla="*/ 12438 h 43151"/>
                    <a:gd name="connsiteX3" fmla="*/ 30509 w 42397"/>
                    <a:gd name="connsiteY3" fmla="*/ 41106 h 43151"/>
                    <a:gd name="connsiteX4" fmla="*/ 2126 w 42397"/>
                    <a:gd name="connsiteY4" fmla="*/ 30658 h 4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7" h="43151">
                      <a:moveTo>
                        <a:pt x="2126" y="30658"/>
                      </a:moveTo>
                      <a:cubicBezTo>
                        <a:pt x="-2941" y="19811"/>
                        <a:pt x="1357" y="6972"/>
                        <a:pt x="11748" y="1990"/>
                      </a:cubicBezTo>
                      <a:cubicBezTo>
                        <a:pt x="22139" y="-2992"/>
                        <a:pt x="34836" y="1706"/>
                        <a:pt x="40132" y="12438"/>
                      </a:cubicBezTo>
                      <a:cubicBezTo>
                        <a:pt x="45426" y="23199"/>
                        <a:pt x="41128" y="36010"/>
                        <a:pt x="30509" y="41106"/>
                      </a:cubicBezTo>
                      <a:cubicBezTo>
                        <a:pt x="19919" y="46173"/>
                        <a:pt x="7194" y="41504"/>
                        <a:pt x="2126" y="30658"/>
                      </a:cubicBezTo>
                      <a:close/>
                    </a:path>
                  </a:pathLst>
                </a:custGeom>
                <a:grpFill/>
                <a:ln w="2845"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97380B32-4361-E1EC-371C-9147E83107B5}"/>
                    </a:ext>
                  </a:extLst>
                </p:cNvPr>
                <p:cNvSpPr/>
                <p:nvPr/>
              </p:nvSpPr>
              <p:spPr>
                <a:xfrm>
                  <a:off x="11847739" y="2937689"/>
                  <a:ext cx="41109" cy="41787"/>
                </a:xfrm>
                <a:custGeom>
                  <a:avLst/>
                  <a:gdLst>
                    <a:gd name="connsiteX0" fmla="*/ 1702 w 41109"/>
                    <a:gd name="connsiteY0" fmla="*/ 28787 h 41787"/>
                    <a:gd name="connsiteX1" fmla="*/ 12236 w 41109"/>
                    <a:gd name="connsiteY1" fmla="*/ 1543 h 41787"/>
                    <a:gd name="connsiteX2" fmla="*/ 39281 w 41109"/>
                    <a:gd name="connsiteY2" fmla="*/ 12731 h 41787"/>
                    <a:gd name="connsiteX3" fmla="*/ 28861 w 41109"/>
                    <a:gd name="connsiteY3" fmla="*/ 40203 h 41787"/>
                    <a:gd name="connsiteX4" fmla="*/ 1730 w 41109"/>
                    <a:gd name="connsiteY4" fmla="*/ 28787 h 41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09" h="41787">
                      <a:moveTo>
                        <a:pt x="1702" y="28787"/>
                      </a:moveTo>
                      <a:cubicBezTo>
                        <a:pt x="-2796" y="18083"/>
                        <a:pt x="1930" y="5870"/>
                        <a:pt x="12236" y="1543"/>
                      </a:cubicBezTo>
                      <a:cubicBezTo>
                        <a:pt x="22569" y="-2699"/>
                        <a:pt x="34554" y="2056"/>
                        <a:pt x="39281" y="12731"/>
                      </a:cubicBezTo>
                      <a:cubicBezTo>
                        <a:pt x="43949" y="23321"/>
                        <a:pt x="39394" y="35904"/>
                        <a:pt x="28861" y="40203"/>
                      </a:cubicBezTo>
                      <a:cubicBezTo>
                        <a:pt x="18356" y="44615"/>
                        <a:pt x="6200" y="39491"/>
                        <a:pt x="1730" y="28787"/>
                      </a:cubicBezTo>
                      <a:close/>
                    </a:path>
                  </a:pathLst>
                </a:custGeom>
                <a:grpFill/>
                <a:ln w="284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8CC9657C-2529-C59B-2EE9-31A069E00F24}"/>
                    </a:ext>
                  </a:extLst>
                </p:cNvPr>
                <p:cNvSpPr/>
                <p:nvPr/>
              </p:nvSpPr>
              <p:spPr>
                <a:xfrm>
                  <a:off x="11752321" y="2977178"/>
                  <a:ext cx="39682" cy="40742"/>
                </a:xfrm>
                <a:custGeom>
                  <a:avLst/>
                  <a:gdLst>
                    <a:gd name="connsiteX0" fmla="*/ 1324 w 39682"/>
                    <a:gd name="connsiteY0" fmla="*/ 27332 h 40742"/>
                    <a:gd name="connsiteX1" fmla="*/ 12569 w 39682"/>
                    <a:gd name="connsiteY1" fmla="*/ 1312 h 40742"/>
                    <a:gd name="connsiteX2" fmla="*/ 38248 w 39682"/>
                    <a:gd name="connsiteY2" fmla="*/ 13155 h 40742"/>
                    <a:gd name="connsiteX3" fmla="*/ 27088 w 39682"/>
                    <a:gd name="connsiteY3" fmla="*/ 39402 h 40742"/>
                    <a:gd name="connsiteX4" fmla="*/ 1296 w 39682"/>
                    <a:gd name="connsiteY4" fmla="*/ 27332 h 40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82" h="40742">
                      <a:moveTo>
                        <a:pt x="1324" y="27332"/>
                      </a:moveTo>
                      <a:cubicBezTo>
                        <a:pt x="-2605" y="16742"/>
                        <a:pt x="2520" y="5355"/>
                        <a:pt x="12569" y="1312"/>
                      </a:cubicBezTo>
                      <a:cubicBezTo>
                        <a:pt x="22647" y="-2645"/>
                        <a:pt x="34148" y="2650"/>
                        <a:pt x="38248" y="13155"/>
                      </a:cubicBezTo>
                      <a:cubicBezTo>
                        <a:pt x="42347" y="23659"/>
                        <a:pt x="37365" y="35388"/>
                        <a:pt x="27088" y="39402"/>
                      </a:cubicBezTo>
                      <a:cubicBezTo>
                        <a:pt x="16840" y="43502"/>
                        <a:pt x="5196" y="37837"/>
                        <a:pt x="1296" y="27332"/>
                      </a:cubicBezTo>
                      <a:close/>
                    </a:path>
                  </a:pathLst>
                </a:custGeom>
                <a:grpFill/>
                <a:ln w="284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3A37DD45-0AD8-D0F0-C690-981776B7BF14}"/>
                    </a:ext>
                  </a:extLst>
                </p:cNvPr>
                <p:cNvSpPr/>
                <p:nvPr/>
              </p:nvSpPr>
              <p:spPr>
                <a:xfrm>
                  <a:off x="11655334" y="3012776"/>
                  <a:ext cx="38408" cy="39349"/>
                </a:xfrm>
                <a:custGeom>
                  <a:avLst/>
                  <a:gdLst>
                    <a:gd name="connsiteX0" fmla="*/ 1007 w 38408"/>
                    <a:gd name="connsiteY0" fmla="*/ 25753 h 39349"/>
                    <a:gd name="connsiteX1" fmla="*/ 12878 w 38408"/>
                    <a:gd name="connsiteY1" fmla="*/ 957 h 39349"/>
                    <a:gd name="connsiteX2" fmla="*/ 37304 w 38408"/>
                    <a:gd name="connsiteY2" fmla="*/ 13569 h 39349"/>
                    <a:gd name="connsiteX3" fmla="*/ 25432 w 38408"/>
                    <a:gd name="connsiteY3" fmla="*/ 38365 h 39349"/>
                    <a:gd name="connsiteX4" fmla="*/ 1007 w 38408"/>
                    <a:gd name="connsiteY4" fmla="*/ 25753 h 3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8" h="39349">
                      <a:moveTo>
                        <a:pt x="1007" y="25753"/>
                      </a:moveTo>
                      <a:cubicBezTo>
                        <a:pt x="-2353" y="15391"/>
                        <a:pt x="2971" y="4288"/>
                        <a:pt x="12878" y="957"/>
                      </a:cubicBezTo>
                      <a:cubicBezTo>
                        <a:pt x="22813" y="-2373"/>
                        <a:pt x="33745" y="3263"/>
                        <a:pt x="37304" y="13569"/>
                      </a:cubicBezTo>
                      <a:cubicBezTo>
                        <a:pt x="40862" y="23875"/>
                        <a:pt x="35539" y="34977"/>
                        <a:pt x="25432" y="38365"/>
                      </a:cubicBezTo>
                      <a:cubicBezTo>
                        <a:pt x="15326" y="41752"/>
                        <a:pt x="4394" y="36116"/>
                        <a:pt x="1007" y="25753"/>
                      </a:cubicBezTo>
                      <a:close/>
                    </a:path>
                  </a:pathLst>
                </a:custGeom>
                <a:grpFill/>
                <a:ln w="284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CCB00BA9-0D6A-3163-5CBC-B2289302245A}"/>
                    </a:ext>
                  </a:extLst>
                </p:cNvPr>
                <p:cNvSpPr/>
                <p:nvPr/>
              </p:nvSpPr>
              <p:spPr>
                <a:xfrm>
                  <a:off x="11556986" y="3044410"/>
                  <a:ext cx="37150" cy="37976"/>
                </a:xfrm>
                <a:custGeom>
                  <a:avLst/>
                  <a:gdLst>
                    <a:gd name="connsiteX0" fmla="*/ 741 w 37150"/>
                    <a:gd name="connsiteY0" fmla="*/ 24010 h 37976"/>
                    <a:gd name="connsiteX1" fmla="*/ 13239 w 37150"/>
                    <a:gd name="connsiteY1" fmla="*/ 666 h 37976"/>
                    <a:gd name="connsiteX2" fmla="*/ 27331 w 37150"/>
                    <a:gd name="connsiteY2" fmla="*/ 2488 h 37976"/>
                    <a:gd name="connsiteX3" fmla="*/ 36326 w 37150"/>
                    <a:gd name="connsiteY3" fmla="*/ 13847 h 37976"/>
                    <a:gd name="connsiteX4" fmla="*/ 34960 w 37150"/>
                    <a:gd name="connsiteY4" fmla="*/ 28337 h 37976"/>
                    <a:gd name="connsiteX5" fmla="*/ 23858 w 37150"/>
                    <a:gd name="connsiteY5" fmla="*/ 37277 h 37976"/>
                    <a:gd name="connsiteX6" fmla="*/ 741 w 37150"/>
                    <a:gd name="connsiteY6" fmla="*/ 24010 h 3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50" h="37976">
                      <a:moveTo>
                        <a:pt x="741" y="24010"/>
                      </a:moveTo>
                      <a:cubicBezTo>
                        <a:pt x="-2106" y="13876"/>
                        <a:pt x="3502" y="3428"/>
                        <a:pt x="13239" y="666"/>
                      </a:cubicBezTo>
                      <a:cubicBezTo>
                        <a:pt x="18107" y="-700"/>
                        <a:pt x="23146" y="97"/>
                        <a:pt x="27331" y="2488"/>
                      </a:cubicBezTo>
                      <a:cubicBezTo>
                        <a:pt x="31515" y="4851"/>
                        <a:pt x="34817" y="8780"/>
                        <a:pt x="36326" y="13847"/>
                      </a:cubicBezTo>
                      <a:cubicBezTo>
                        <a:pt x="37835" y="18886"/>
                        <a:pt x="37209" y="24096"/>
                        <a:pt x="34960" y="28337"/>
                      </a:cubicBezTo>
                      <a:cubicBezTo>
                        <a:pt x="32711" y="32551"/>
                        <a:pt x="28811" y="35882"/>
                        <a:pt x="23858" y="37277"/>
                      </a:cubicBezTo>
                      <a:cubicBezTo>
                        <a:pt x="13922" y="40095"/>
                        <a:pt x="3588" y="34145"/>
                        <a:pt x="741" y="24010"/>
                      </a:cubicBezTo>
                      <a:close/>
                    </a:path>
                  </a:pathLst>
                </a:custGeom>
                <a:grpFill/>
                <a:ln w="2845"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9599A75E-7630-7AFC-8DFF-7F74CFB2DBEE}"/>
                    </a:ext>
                  </a:extLst>
                </p:cNvPr>
                <p:cNvSpPr/>
                <p:nvPr/>
              </p:nvSpPr>
              <p:spPr>
                <a:xfrm>
                  <a:off x="11457461" y="3071861"/>
                  <a:ext cx="35772" cy="36843"/>
                </a:xfrm>
                <a:custGeom>
                  <a:avLst/>
                  <a:gdLst>
                    <a:gd name="connsiteX0" fmla="*/ 513 w 35772"/>
                    <a:gd name="connsiteY0" fmla="*/ 22551 h 36843"/>
                    <a:gd name="connsiteX1" fmla="*/ 2563 w 35772"/>
                    <a:gd name="connsiteY1" fmla="*/ 8715 h 36843"/>
                    <a:gd name="connsiteX2" fmla="*/ 13495 w 35772"/>
                    <a:gd name="connsiteY2" fmla="*/ 545 h 36843"/>
                    <a:gd name="connsiteX3" fmla="*/ 35188 w 35772"/>
                    <a:gd name="connsiteY3" fmla="*/ 13982 h 36843"/>
                    <a:gd name="connsiteX4" fmla="*/ 22263 w 35772"/>
                    <a:gd name="connsiteY4" fmla="*/ 36301 h 36843"/>
                    <a:gd name="connsiteX5" fmla="*/ 8627 w 35772"/>
                    <a:gd name="connsiteY5" fmla="*/ 34024 h 36843"/>
                    <a:gd name="connsiteX6" fmla="*/ 485 w 35772"/>
                    <a:gd name="connsiteY6" fmla="*/ 22551 h 3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72" h="36843">
                      <a:moveTo>
                        <a:pt x="513" y="22551"/>
                      </a:moveTo>
                      <a:cubicBezTo>
                        <a:pt x="-654" y="17597"/>
                        <a:pt x="229" y="12672"/>
                        <a:pt x="2563" y="8715"/>
                      </a:cubicBezTo>
                      <a:cubicBezTo>
                        <a:pt x="4926" y="4730"/>
                        <a:pt x="8769" y="1826"/>
                        <a:pt x="13495" y="545"/>
                      </a:cubicBezTo>
                      <a:cubicBezTo>
                        <a:pt x="22975" y="-1903"/>
                        <a:pt x="32682" y="4132"/>
                        <a:pt x="35188" y="13982"/>
                      </a:cubicBezTo>
                      <a:cubicBezTo>
                        <a:pt x="37693" y="23832"/>
                        <a:pt x="31914" y="33824"/>
                        <a:pt x="22263" y="36301"/>
                      </a:cubicBezTo>
                      <a:cubicBezTo>
                        <a:pt x="17452" y="37582"/>
                        <a:pt x="12555" y="36500"/>
                        <a:pt x="8627" y="34024"/>
                      </a:cubicBezTo>
                      <a:cubicBezTo>
                        <a:pt x="4670" y="31518"/>
                        <a:pt x="1652" y="27504"/>
                        <a:pt x="485" y="22551"/>
                      </a:cubicBezTo>
                      <a:close/>
                    </a:path>
                  </a:pathLst>
                </a:custGeom>
                <a:grpFill/>
                <a:ln w="284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FF2A547F-E860-BEFB-32CE-A1F37DAAF7C1}"/>
                    </a:ext>
                  </a:extLst>
                </p:cNvPr>
                <p:cNvSpPr/>
                <p:nvPr/>
              </p:nvSpPr>
              <p:spPr>
                <a:xfrm>
                  <a:off x="11356937" y="3095122"/>
                  <a:ext cx="34472" cy="35483"/>
                </a:xfrm>
                <a:custGeom>
                  <a:avLst/>
                  <a:gdLst>
                    <a:gd name="connsiteX0" fmla="*/ 345 w 34472"/>
                    <a:gd name="connsiteY0" fmla="*/ 21211 h 35483"/>
                    <a:gd name="connsiteX1" fmla="*/ 13697 w 34472"/>
                    <a:gd name="connsiteY1" fmla="*/ 343 h 35483"/>
                    <a:gd name="connsiteX2" fmla="*/ 34080 w 34472"/>
                    <a:gd name="connsiteY2" fmla="*/ 14264 h 35483"/>
                    <a:gd name="connsiteX3" fmla="*/ 20728 w 34472"/>
                    <a:gd name="connsiteY3" fmla="*/ 35132 h 35483"/>
                    <a:gd name="connsiteX4" fmla="*/ 345 w 34472"/>
                    <a:gd name="connsiteY4" fmla="*/ 21211 h 3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2" h="35483">
                      <a:moveTo>
                        <a:pt x="345" y="21211"/>
                      </a:moveTo>
                      <a:cubicBezTo>
                        <a:pt x="-1534" y="11588"/>
                        <a:pt x="4445" y="2251"/>
                        <a:pt x="13697" y="343"/>
                      </a:cubicBezTo>
                      <a:cubicBezTo>
                        <a:pt x="22949" y="-1564"/>
                        <a:pt x="32059" y="4670"/>
                        <a:pt x="34080" y="14264"/>
                      </a:cubicBezTo>
                      <a:cubicBezTo>
                        <a:pt x="36102" y="23858"/>
                        <a:pt x="30123" y="33196"/>
                        <a:pt x="20728" y="35132"/>
                      </a:cubicBezTo>
                      <a:cubicBezTo>
                        <a:pt x="11334" y="37067"/>
                        <a:pt x="2196" y="30833"/>
                        <a:pt x="345" y="21211"/>
                      </a:cubicBezTo>
                      <a:close/>
                    </a:path>
                  </a:pathLst>
                </a:custGeom>
                <a:grpFill/>
                <a:ln w="284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4698828C-D79E-66CE-4308-CBC5A7E512C7}"/>
                    </a:ext>
                  </a:extLst>
                </p:cNvPr>
                <p:cNvSpPr/>
                <p:nvPr/>
              </p:nvSpPr>
              <p:spPr>
                <a:xfrm>
                  <a:off x="11255502" y="3114292"/>
                  <a:ext cx="33244" cy="34123"/>
                </a:xfrm>
                <a:custGeom>
                  <a:avLst/>
                  <a:gdLst>
                    <a:gd name="connsiteX0" fmla="*/ 206 w 33244"/>
                    <a:gd name="connsiteY0" fmla="*/ 19634 h 34123"/>
                    <a:gd name="connsiteX1" fmla="*/ 13898 w 33244"/>
                    <a:gd name="connsiteY1" fmla="*/ 191 h 34123"/>
                    <a:gd name="connsiteX2" fmla="*/ 33000 w 33244"/>
                    <a:gd name="connsiteY2" fmla="*/ 14482 h 34123"/>
                    <a:gd name="connsiteX3" fmla="*/ 19308 w 33244"/>
                    <a:gd name="connsiteY3" fmla="*/ 33926 h 34123"/>
                    <a:gd name="connsiteX4" fmla="*/ 206 w 33244"/>
                    <a:gd name="connsiteY4" fmla="*/ 19634 h 34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44" h="34123">
                      <a:moveTo>
                        <a:pt x="206" y="19634"/>
                      </a:moveTo>
                      <a:cubicBezTo>
                        <a:pt x="-1218" y="10297"/>
                        <a:pt x="4903" y="1614"/>
                        <a:pt x="13898" y="191"/>
                      </a:cubicBezTo>
                      <a:cubicBezTo>
                        <a:pt x="22866" y="-1204"/>
                        <a:pt x="31435" y="5201"/>
                        <a:pt x="33000" y="14482"/>
                      </a:cubicBezTo>
                      <a:cubicBezTo>
                        <a:pt x="34566" y="23791"/>
                        <a:pt x="28446" y="32474"/>
                        <a:pt x="19308" y="33926"/>
                      </a:cubicBezTo>
                      <a:cubicBezTo>
                        <a:pt x="10198" y="35349"/>
                        <a:pt x="1629" y="28944"/>
                        <a:pt x="206" y="19634"/>
                      </a:cubicBezTo>
                      <a:close/>
                    </a:path>
                  </a:pathLst>
                </a:custGeom>
                <a:grpFill/>
                <a:ln w="284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A8D2E6AE-12CD-3F06-6345-79164E7F23C5}"/>
                    </a:ext>
                  </a:extLst>
                </p:cNvPr>
                <p:cNvSpPr/>
                <p:nvPr/>
              </p:nvSpPr>
              <p:spPr>
                <a:xfrm>
                  <a:off x="11153459" y="3129410"/>
                  <a:ext cx="31924" cy="32818"/>
                </a:xfrm>
                <a:custGeom>
                  <a:avLst/>
                  <a:gdLst>
                    <a:gd name="connsiteX0" fmla="*/ 105 w 31924"/>
                    <a:gd name="connsiteY0" fmla="*/ 18124 h 32818"/>
                    <a:gd name="connsiteX1" fmla="*/ 14026 w 31924"/>
                    <a:gd name="connsiteY1" fmla="*/ 104 h 32818"/>
                    <a:gd name="connsiteX2" fmla="*/ 31790 w 31924"/>
                    <a:gd name="connsiteY2" fmla="*/ 14395 h 32818"/>
                    <a:gd name="connsiteX3" fmla="*/ 17897 w 31924"/>
                    <a:gd name="connsiteY3" fmla="*/ 32729 h 32818"/>
                    <a:gd name="connsiteX4" fmla="*/ 105 w 31924"/>
                    <a:gd name="connsiteY4" fmla="*/ 18124 h 32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4" h="32818">
                      <a:moveTo>
                        <a:pt x="105" y="18124"/>
                      </a:moveTo>
                      <a:cubicBezTo>
                        <a:pt x="-892" y="9100"/>
                        <a:pt x="5343" y="1043"/>
                        <a:pt x="14026" y="104"/>
                      </a:cubicBezTo>
                      <a:cubicBezTo>
                        <a:pt x="22708" y="-893"/>
                        <a:pt x="30651" y="5371"/>
                        <a:pt x="31790" y="14395"/>
                      </a:cubicBezTo>
                      <a:cubicBezTo>
                        <a:pt x="32929" y="23362"/>
                        <a:pt x="26723" y="31704"/>
                        <a:pt x="17897" y="32729"/>
                      </a:cubicBezTo>
                      <a:cubicBezTo>
                        <a:pt x="9072" y="33668"/>
                        <a:pt x="1101" y="27149"/>
                        <a:pt x="105" y="18124"/>
                      </a:cubicBezTo>
                      <a:close/>
                    </a:path>
                  </a:pathLst>
                </a:custGeom>
                <a:grpFill/>
                <a:ln w="284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BE4B4473-5DAF-38BA-4F5D-5B362FC6B985}"/>
                    </a:ext>
                  </a:extLst>
                </p:cNvPr>
                <p:cNvSpPr/>
                <p:nvPr/>
              </p:nvSpPr>
              <p:spPr>
                <a:xfrm>
                  <a:off x="11050896" y="3140079"/>
                  <a:ext cx="30583" cy="31535"/>
                </a:xfrm>
                <a:custGeom>
                  <a:avLst/>
                  <a:gdLst>
                    <a:gd name="connsiteX0" fmla="*/ 39 w 30583"/>
                    <a:gd name="connsiteY0" fmla="*/ 17020 h 31535"/>
                    <a:gd name="connsiteX1" fmla="*/ 14075 w 30583"/>
                    <a:gd name="connsiteY1" fmla="*/ 53 h 31535"/>
                    <a:gd name="connsiteX2" fmla="*/ 30529 w 30583"/>
                    <a:gd name="connsiteY2" fmla="*/ 14487 h 31535"/>
                    <a:gd name="connsiteX3" fmla="*/ 16494 w 30583"/>
                    <a:gd name="connsiteY3" fmla="*/ 31482 h 31535"/>
                    <a:gd name="connsiteX4" fmla="*/ 11 w 30583"/>
                    <a:gd name="connsiteY4" fmla="*/ 17020 h 31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3" h="31535">
                      <a:moveTo>
                        <a:pt x="39" y="17020"/>
                      </a:moveTo>
                      <a:cubicBezTo>
                        <a:pt x="-558" y="8366"/>
                        <a:pt x="5705" y="737"/>
                        <a:pt x="14075" y="53"/>
                      </a:cubicBezTo>
                      <a:cubicBezTo>
                        <a:pt x="22444" y="-658"/>
                        <a:pt x="29817" y="5833"/>
                        <a:pt x="30529" y="14487"/>
                      </a:cubicBezTo>
                      <a:cubicBezTo>
                        <a:pt x="31241" y="23141"/>
                        <a:pt x="24978" y="30770"/>
                        <a:pt x="16494" y="31482"/>
                      </a:cubicBezTo>
                      <a:cubicBezTo>
                        <a:pt x="8011" y="32194"/>
                        <a:pt x="637" y="25760"/>
                        <a:pt x="11" y="17020"/>
                      </a:cubicBezTo>
                      <a:close/>
                    </a:path>
                  </a:pathLst>
                </a:custGeom>
                <a:grpFill/>
                <a:ln w="284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3DA4C20E-C41A-F136-D39F-73DA519925DA}"/>
                    </a:ext>
                  </a:extLst>
                </p:cNvPr>
                <p:cNvSpPr/>
                <p:nvPr/>
              </p:nvSpPr>
              <p:spPr>
                <a:xfrm>
                  <a:off x="10947987" y="3146557"/>
                  <a:ext cx="29345" cy="30222"/>
                </a:xfrm>
                <a:custGeom>
                  <a:avLst/>
                  <a:gdLst>
                    <a:gd name="connsiteX0" fmla="*/ 8 w 29345"/>
                    <a:gd name="connsiteY0" fmla="*/ 15638 h 30222"/>
                    <a:gd name="connsiteX1" fmla="*/ 14128 w 29345"/>
                    <a:gd name="connsiteY1" fmla="*/ 9 h 30222"/>
                    <a:gd name="connsiteX2" fmla="*/ 29330 w 29345"/>
                    <a:gd name="connsiteY2" fmla="*/ 14585 h 30222"/>
                    <a:gd name="connsiteX3" fmla="*/ 15210 w 29345"/>
                    <a:gd name="connsiteY3" fmla="*/ 30214 h 30222"/>
                    <a:gd name="connsiteX4" fmla="*/ 8 w 29345"/>
                    <a:gd name="connsiteY4" fmla="*/ 15638 h 3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5" h="30222">
                      <a:moveTo>
                        <a:pt x="8" y="15638"/>
                      </a:moveTo>
                      <a:cubicBezTo>
                        <a:pt x="-249" y="7297"/>
                        <a:pt x="6071" y="294"/>
                        <a:pt x="14128" y="9"/>
                      </a:cubicBezTo>
                      <a:cubicBezTo>
                        <a:pt x="22184" y="-276"/>
                        <a:pt x="28960" y="6243"/>
                        <a:pt x="29330" y="14585"/>
                      </a:cubicBezTo>
                      <a:cubicBezTo>
                        <a:pt x="29700" y="22926"/>
                        <a:pt x="23380" y="29901"/>
                        <a:pt x="15210" y="30214"/>
                      </a:cubicBezTo>
                      <a:cubicBezTo>
                        <a:pt x="7068" y="30498"/>
                        <a:pt x="264" y="23979"/>
                        <a:pt x="8" y="15638"/>
                      </a:cubicBezTo>
                      <a:close/>
                    </a:path>
                  </a:pathLst>
                </a:custGeom>
                <a:grpFill/>
                <a:ln w="2845"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71DB1FC6-16F8-6C70-67A5-7E9E03DA46EA}"/>
                    </a:ext>
                  </a:extLst>
                </p:cNvPr>
                <p:cNvSpPr/>
                <p:nvPr/>
              </p:nvSpPr>
              <p:spPr>
                <a:xfrm>
                  <a:off x="10844939" y="3148957"/>
                  <a:ext cx="28040" cy="28869"/>
                </a:xfrm>
                <a:custGeom>
                  <a:avLst/>
                  <a:gdLst>
                    <a:gd name="connsiteX0" fmla="*/ 0 w 28040"/>
                    <a:gd name="connsiteY0" fmla="*/ 14292 h 28869"/>
                    <a:gd name="connsiteX1" fmla="*/ 14092 w 28040"/>
                    <a:gd name="connsiteY1" fmla="*/ 1 h 28869"/>
                    <a:gd name="connsiteX2" fmla="*/ 23942 w 28040"/>
                    <a:gd name="connsiteY2" fmla="*/ 4357 h 28869"/>
                    <a:gd name="connsiteX3" fmla="*/ 28041 w 28040"/>
                    <a:gd name="connsiteY3" fmla="*/ 14548 h 28869"/>
                    <a:gd name="connsiteX4" fmla="*/ 23942 w 28040"/>
                    <a:gd name="connsiteY4" fmla="*/ 24768 h 28869"/>
                    <a:gd name="connsiteX5" fmla="*/ 13978 w 28040"/>
                    <a:gd name="connsiteY5" fmla="*/ 28868 h 28869"/>
                    <a:gd name="connsiteX6" fmla="*/ 28 w 28040"/>
                    <a:gd name="connsiteY6" fmla="*/ 14263 h 2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40" h="28869">
                      <a:moveTo>
                        <a:pt x="0" y="14292"/>
                      </a:moveTo>
                      <a:cubicBezTo>
                        <a:pt x="85" y="6321"/>
                        <a:pt x="6405" y="-85"/>
                        <a:pt x="14092" y="1"/>
                      </a:cubicBezTo>
                      <a:cubicBezTo>
                        <a:pt x="17935" y="58"/>
                        <a:pt x="21437" y="1709"/>
                        <a:pt x="23942" y="4357"/>
                      </a:cubicBezTo>
                      <a:cubicBezTo>
                        <a:pt x="26476" y="7004"/>
                        <a:pt x="28041" y="10562"/>
                        <a:pt x="28041" y="14548"/>
                      </a:cubicBezTo>
                      <a:cubicBezTo>
                        <a:pt x="28041" y="18534"/>
                        <a:pt x="26476" y="22206"/>
                        <a:pt x="23942" y="24768"/>
                      </a:cubicBezTo>
                      <a:cubicBezTo>
                        <a:pt x="21380" y="27359"/>
                        <a:pt x="17850" y="28925"/>
                        <a:pt x="13978" y="28868"/>
                      </a:cubicBezTo>
                      <a:cubicBezTo>
                        <a:pt x="6177" y="28782"/>
                        <a:pt x="-57" y="22234"/>
                        <a:pt x="28" y="14263"/>
                      </a:cubicBezTo>
                      <a:close/>
                    </a:path>
                  </a:pathLst>
                </a:custGeom>
                <a:grpFill/>
                <a:ln w="284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F4E4B31F-CECF-BBB2-809C-0F43AFF99269}"/>
                    </a:ext>
                  </a:extLst>
                </p:cNvPr>
                <p:cNvSpPr/>
                <p:nvPr/>
              </p:nvSpPr>
              <p:spPr>
                <a:xfrm>
                  <a:off x="10741895" y="3147102"/>
                  <a:ext cx="26787" cy="27570"/>
                </a:xfrm>
                <a:custGeom>
                  <a:avLst/>
                  <a:gdLst>
                    <a:gd name="connsiteX0" fmla="*/ 17 w 26787"/>
                    <a:gd name="connsiteY0" fmla="*/ 13129 h 27570"/>
                    <a:gd name="connsiteX1" fmla="*/ 14024 w 26787"/>
                    <a:gd name="connsiteY1" fmla="*/ 5 h 27570"/>
                    <a:gd name="connsiteX2" fmla="*/ 26778 w 26787"/>
                    <a:gd name="connsiteY2" fmla="*/ 14268 h 27570"/>
                    <a:gd name="connsiteX3" fmla="*/ 12771 w 26787"/>
                    <a:gd name="connsiteY3" fmla="*/ 27562 h 27570"/>
                    <a:gd name="connsiteX4" fmla="*/ 17 w 26787"/>
                    <a:gd name="connsiteY4" fmla="*/ 13129 h 27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7" h="27570">
                      <a:moveTo>
                        <a:pt x="17" y="13129"/>
                      </a:moveTo>
                      <a:cubicBezTo>
                        <a:pt x="416" y="5500"/>
                        <a:pt x="6679" y="-194"/>
                        <a:pt x="14024" y="5"/>
                      </a:cubicBezTo>
                      <a:cubicBezTo>
                        <a:pt x="21368" y="261"/>
                        <a:pt x="27062" y="6638"/>
                        <a:pt x="26778" y="14268"/>
                      </a:cubicBezTo>
                      <a:cubicBezTo>
                        <a:pt x="26493" y="21869"/>
                        <a:pt x="20201" y="27819"/>
                        <a:pt x="12771" y="27562"/>
                      </a:cubicBezTo>
                      <a:cubicBezTo>
                        <a:pt x="5341" y="27363"/>
                        <a:pt x="-353" y="20702"/>
                        <a:pt x="17" y="13129"/>
                      </a:cubicBezTo>
                      <a:close/>
                    </a:path>
                  </a:pathLst>
                </a:custGeom>
                <a:grpFill/>
                <a:ln w="284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F8F734ED-FDE7-3A53-5951-0F13A27CFACD}"/>
                    </a:ext>
                  </a:extLst>
                </p:cNvPr>
                <p:cNvSpPr/>
                <p:nvPr/>
              </p:nvSpPr>
              <p:spPr>
                <a:xfrm>
                  <a:off x="10639029" y="3140856"/>
                  <a:ext cx="25520" cy="26252"/>
                </a:xfrm>
                <a:custGeom>
                  <a:avLst/>
                  <a:gdLst>
                    <a:gd name="connsiteX0" fmla="*/ 56 w 25520"/>
                    <a:gd name="connsiteY0" fmla="*/ 12059 h 26252"/>
                    <a:gd name="connsiteX1" fmla="*/ 13892 w 25520"/>
                    <a:gd name="connsiteY1" fmla="*/ 45 h 26252"/>
                    <a:gd name="connsiteX2" fmla="*/ 25478 w 25520"/>
                    <a:gd name="connsiteY2" fmla="*/ 14194 h 26252"/>
                    <a:gd name="connsiteX3" fmla="*/ 11643 w 25520"/>
                    <a:gd name="connsiteY3" fmla="*/ 26208 h 26252"/>
                    <a:gd name="connsiteX4" fmla="*/ 56 w 25520"/>
                    <a:gd name="connsiteY4" fmla="*/ 12059 h 26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0" h="26252">
                      <a:moveTo>
                        <a:pt x="56" y="12059"/>
                      </a:moveTo>
                      <a:cubicBezTo>
                        <a:pt x="711" y="4828"/>
                        <a:pt x="6916" y="-553"/>
                        <a:pt x="13892" y="45"/>
                      </a:cubicBezTo>
                      <a:cubicBezTo>
                        <a:pt x="20866" y="643"/>
                        <a:pt x="26047" y="6963"/>
                        <a:pt x="25478" y="14194"/>
                      </a:cubicBezTo>
                      <a:cubicBezTo>
                        <a:pt x="24909" y="21425"/>
                        <a:pt x="18703" y="26805"/>
                        <a:pt x="11643" y="26208"/>
                      </a:cubicBezTo>
                      <a:cubicBezTo>
                        <a:pt x="4583" y="25610"/>
                        <a:pt x="-599" y="19290"/>
                        <a:pt x="56" y="12059"/>
                      </a:cubicBezTo>
                      <a:close/>
                    </a:path>
                  </a:pathLst>
                </a:custGeom>
                <a:grpFill/>
                <a:ln w="284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89AE1E55-65DC-AFC3-7345-23506490DD4C}"/>
                    </a:ext>
                  </a:extLst>
                </p:cNvPr>
                <p:cNvSpPr/>
                <p:nvPr/>
              </p:nvSpPr>
              <p:spPr>
                <a:xfrm>
                  <a:off x="10536571" y="3130469"/>
                  <a:ext cx="24206" cy="24940"/>
                </a:xfrm>
                <a:custGeom>
                  <a:avLst/>
                  <a:gdLst>
                    <a:gd name="connsiteX0" fmla="*/ 114 w 24206"/>
                    <a:gd name="connsiteY0" fmla="*/ 10887 h 24940"/>
                    <a:gd name="connsiteX1" fmla="*/ 13693 w 24206"/>
                    <a:gd name="connsiteY1" fmla="*/ 98 h 24940"/>
                    <a:gd name="connsiteX2" fmla="*/ 24112 w 24206"/>
                    <a:gd name="connsiteY2" fmla="*/ 14047 h 24940"/>
                    <a:gd name="connsiteX3" fmla="*/ 10533 w 24206"/>
                    <a:gd name="connsiteY3" fmla="*/ 24837 h 24940"/>
                    <a:gd name="connsiteX4" fmla="*/ 114 w 24206"/>
                    <a:gd name="connsiteY4" fmla="*/ 10887 h 2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6" h="24940">
                      <a:moveTo>
                        <a:pt x="114" y="10887"/>
                      </a:moveTo>
                      <a:cubicBezTo>
                        <a:pt x="1025" y="4055"/>
                        <a:pt x="7117" y="-756"/>
                        <a:pt x="13693" y="98"/>
                      </a:cubicBezTo>
                      <a:cubicBezTo>
                        <a:pt x="20269" y="981"/>
                        <a:pt x="24938" y="7215"/>
                        <a:pt x="24112" y="14047"/>
                      </a:cubicBezTo>
                      <a:cubicBezTo>
                        <a:pt x="23286" y="20880"/>
                        <a:pt x="17195" y="25720"/>
                        <a:pt x="10533" y="24837"/>
                      </a:cubicBezTo>
                      <a:cubicBezTo>
                        <a:pt x="3872" y="23955"/>
                        <a:pt x="-798" y="17720"/>
                        <a:pt x="114" y="10887"/>
                      </a:cubicBezTo>
                      <a:close/>
                    </a:path>
                  </a:pathLst>
                </a:custGeom>
                <a:grpFill/>
                <a:ln w="284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7DD1419A-95DF-6DF9-503C-AB16397DFDF7}"/>
                    </a:ext>
                  </a:extLst>
                </p:cNvPr>
                <p:cNvSpPr/>
                <p:nvPr/>
              </p:nvSpPr>
              <p:spPr>
                <a:xfrm>
                  <a:off x="10434610" y="3116036"/>
                  <a:ext cx="22959" cy="23631"/>
                </a:xfrm>
                <a:custGeom>
                  <a:avLst/>
                  <a:gdLst>
                    <a:gd name="connsiteX0" fmla="*/ 187 w 22959"/>
                    <a:gd name="connsiteY0" fmla="*/ 9777 h 23631"/>
                    <a:gd name="connsiteX1" fmla="*/ 13453 w 22959"/>
                    <a:gd name="connsiteY1" fmla="*/ 183 h 23631"/>
                    <a:gd name="connsiteX2" fmla="*/ 22790 w 22959"/>
                    <a:gd name="connsiteY2" fmla="*/ 13648 h 23631"/>
                    <a:gd name="connsiteX3" fmla="*/ 9496 w 22959"/>
                    <a:gd name="connsiteY3" fmla="*/ 23470 h 23631"/>
                    <a:gd name="connsiteX4" fmla="*/ 187 w 22959"/>
                    <a:gd name="connsiteY4" fmla="*/ 9777 h 2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9" h="23631">
                      <a:moveTo>
                        <a:pt x="187" y="9777"/>
                      </a:moveTo>
                      <a:cubicBezTo>
                        <a:pt x="1297" y="3343"/>
                        <a:pt x="7247" y="-956"/>
                        <a:pt x="13453" y="183"/>
                      </a:cubicBezTo>
                      <a:cubicBezTo>
                        <a:pt x="19659" y="1236"/>
                        <a:pt x="23873" y="7186"/>
                        <a:pt x="22790" y="13648"/>
                      </a:cubicBezTo>
                      <a:cubicBezTo>
                        <a:pt x="21737" y="20082"/>
                        <a:pt x="15759" y="24551"/>
                        <a:pt x="9496" y="23470"/>
                      </a:cubicBezTo>
                      <a:cubicBezTo>
                        <a:pt x="3233" y="22331"/>
                        <a:pt x="-952" y="16210"/>
                        <a:pt x="187" y="9777"/>
                      </a:cubicBezTo>
                      <a:close/>
                    </a:path>
                  </a:pathLst>
                </a:custGeom>
                <a:grpFill/>
                <a:ln w="284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C5A1249B-33D9-3B57-9DA2-9304FE2CE8A7}"/>
                    </a:ext>
                  </a:extLst>
                </p:cNvPr>
                <p:cNvSpPr/>
                <p:nvPr/>
              </p:nvSpPr>
              <p:spPr>
                <a:xfrm>
                  <a:off x="10333357" y="3097206"/>
                  <a:ext cx="21715" cy="22254"/>
                </a:xfrm>
                <a:custGeom>
                  <a:avLst/>
                  <a:gdLst>
                    <a:gd name="connsiteX0" fmla="*/ 263 w 21715"/>
                    <a:gd name="connsiteY0" fmla="*/ 8935 h 22254"/>
                    <a:gd name="connsiteX1" fmla="*/ 13188 w 21715"/>
                    <a:gd name="connsiteY1" fmla="*/ 224 h 22254"/>
                    <a:gd name="connsiteX2" fmla="*/ 21472 w 21715"/>
                    <a:gd name="connsiteY2" fmla="*/ 13319 h 22254"/>
                    <a:gd name="connsiteX3" fmla="*/ 8548 w 21715"/>
                    <a:gd name="connsiteY3" fmla="*/ 22030 h 22254"/>
                    <a:gd name="connsiteX4" fmla="*/ 263 w 21715"/>
                    <a:gd name="connsiteY4" fmla="*/ 8935 h 2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5" h="22254">
                      <a:moveTo>
                        <a:pt x="263" y="8935"/>
                      </a:moveTo>
                      <a:cubicBezTo>
                        <a:pt x="1573" y="2928"/>
                        <a:pt x="7352" y="-1001"/>
                        <a:pt x="13188" y="224"/>
                      </a:cubicBezTo>
                      <a:cubicBezTo>
                        <a:pt x="19024" y="1419"/>
                        <a:pt x="22725" y="7284"/>
                        <a:pt x="21472" y="13319"/>
                      </a:cubicBezTo>
                      <a:cubicBezTo>
                        <a:pt x="20220" y="19354"/>
                        <a:pt x="14440" y="23254"/>
                        <a:pt x="8548" y="22030"/>
                      </a:cubicBezTo>
                      <a:cubicBezTo>
                        <a:pt x="2655" y="20806"/>
                        <a:pt x="-1046" y="14941"/>
                        <a:pt x="263" y="8935"/>
                      </a:cubicBezTo>
                      <a:close/>
                    </a:path>
                  </a:pathLst>
                </a:custGeom>
                <a:grpFill/>
                <a:ln w="2845"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DADCDCFC-8FBB-4641-D10D-406CB8837EB0}"/>
                    </a:ext>
                  </a:extLst>
                </p:cNvPr>
                <p:cNvSpPr/>
                <p:nvPr/>
              </p:nvSpPr>
              <p:spPr>
                <a:xfrm>
                  <a:off x="10233028" y="3074230"/>
                  <a:ext cx="20419" cy="20959"/>
                </a:xfrm>
                <a:custGeom>
                  <a:avLst/>
                  <a:gdLst>
                    <a:gd name="connsiteX0" fmla="*/ 356 w 20419"/>
                    <a:gd name="connsiteY0" fmla="*/ 7941 h 20959"/>
                    <a:gd name="connsiteX1" fmla="*/ 12825 w 20419"/>
                    <a:gd name="connsiteY1" fmla="*/ 312 h 20959"/>
                    <a:gd name="connsiteX2" fmla="*/ 20084 w 20419"/>
                    <a:gd name="connsiteY2" fmla="*/ 13009 h 20959"/>
                    <a:gd name="connsiteX3" fmla="*/ 7616 w 20419"/>
                    <a:gd name="connsiteY3" fmla="*/ 20638 h 20959"/>
                    <a:gd name="connsiteX4" fmla="*/ 356 w 20419"/>
                    <a:gd name="connsiteY4" fmla="*/ 7941 h 20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19" h="20959">
                      <a:moveTo>
                        <a:pt x="356" y="7941"/>
                      </a:moveTo>
                      <a:cubicBezTo>
                        <a:pt x="1808" y="2333"/>
                        <a:pt x="7388" y="-1083"/>
                        <a:pt x="12825" y="312"/>
                      </a:cubicBezTo>
                      <a:cubicBezTo>
                        <a:pt x="18263" y="1707"/>
                        <a:pt x="21508" y="7400"/>
                        <a:pt x="20084" y="13009"/>
                      </a:cubicBezTo>
                      <a:cubicBezTo>
                        <a:pt x="18661" y="18617"/>
                        <a:pt x="13110" y="22062"/>
                        <a:pt x="7616" y="20638"/>
                      </a:cubicBezTo>
                      <a:cubicBezTo>
                        <a:pt x="2149" y="19243"/>
                        <a:pt x="-1124" y="13550"/>
                        <a:pt x="356" y="7941"/>
                      </a:cubicBezTo>
                      <a:close/>
                    </a:path>
                  </a:pathLst>
                </a:custGeom>
                <a:grpFill/>
                <a:ln w="2845"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228FABD0-B3CE-BB06-3520-FBFDF3CD24E5}"/>
                    </a:ext>
                  </a:extLst>
                </p:cNvPr>
                <p:cNvSpPr/>
                <p:nvPr/>
              </p:nvSpPr>
              <p:spPr>
                <a:xfrm>
                  <a:off x="10133755" y="3047259"/>
                  <a:ext cx="19100" cy="19673"/>
                </a:xfrm>
                <a:custGeom>
                  <a:avLst/>
                  <a:gdLst>
                    <a:gd name="connsiteX0" fmla="*/ 417 w 19100"/>
                    <a:gd name="connsiteY0" fmla="*/ 7013 h 19673"/>
                    <a:gd name="connsiteX1" fmla="*/ 12374 w 19100"/>
                    <a:gd name="connsiteY1" fmla="*/ 409 h 19673"/>
                    <a:gd name="connsiteX2" fmla="*/ 18694 w 19100"/>
                    <a:gd name="connsiteY2" fmla="*/ 12621 h 19673"/>
                    <a:gd name="connsiteX3" fmla="*/ 6737 w 19100"/>
                    <a:gd name="connsiteY3" fmla="*/ 19254 h 19673"/>
                    <a:gd name="connsiteX4" fmla="*/ 445 w 19100"/>
                    <a:gd name="connsiteY4" fmla="*/ 7013 h 19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0" h="19673">
                      <a:moveTo>
                        <a:pt x="417" y="7013"/>
                      </a:moveTo>
                      <a:cubicBezTo>
                        <a:pt x="2011" y="1803"/>
                        <a:pt x="7335" y="-1129"/>
                        <a:pt x="12374" y="409"/>
                      </a:cubicBezTo>
                      <a:cubicBezTo>
                        <a:pt x="17385" y="1974"/>
                        <a:pt x="20203" y="7440"/>
                        <a:pt x="18694" y="12621"/>
                      </a:cubicBezTo>
                      <a:cubicBezTo>
                        <a:pt x="17157" y="17860"/>
                        <a:pt x="11804" y="20820"/>
                        <a:pt x="6737" y="19254"/>
                      </a:cubicBezTo>
                      <a:cubicBezTo>
                        <a:pt x="1670" y="17689"/>
                        <a:pt x="-1148" y="12223"/>
                        <a:pt x="445" y="7013"/>
                      </a:cubicBezTo>
                      <a:close/>
                    </a:path>
                  </a:pathLst>
                </a:custGeom>
                <a:grpFill/>
                <a:ln w="2845"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6D407A83-783E-6AF3-8EE0-8796BBE54A14}"/>
                    </a:ext>
                  </a:extLst>
                </p:cNvPr>
                <p:cNvSpPr/>
                <p:nvPr/>
              </p:nvSpPr>
              <p:spPr>
                <a:xfrm>
                  <a:off x="10035595" y="3016155"/>
                  <a:ext cx="17930" cy="18247"/>
                </a:xfrm>
                <a:custGeom>
                  <a:avLst/>
                  <a:gdLst>
                    <a:gd name="connsiteX0" fmla="*/ 533 w 17930"/>
                    <a:gd name="connsiteY0" fmla="*/ 6289 h 18247"/>
                    <a:gd name="connsiteX1" fmla="*/ 11977 w 17930"/>
                    <a:gd name="connsiteY1" fmla="*/ 454 h 18247"/>
                    <a:gd name="connsiteX2" fmla="*/ 17414 w 17930"/>
                    <a:gd name="connsiteY2" fmla="*/ 11955 h 18247"/>
                    <a:gd name="connsiteX3" fmla="*/ 5971 w 17930"/>
                    <a:gd name="connsiteY3" fmla="*/ 17791 h 18247"/>
                    <a:gd name="connsiteX4" fmla="*/ 533 w 17930"/>
                    <a:gd name="connsiteY4" fmla="*/ 6289 h 1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0" h="18247">
                      <a:moveTo>
                        <a:pt x="533" y="6289"/>
                      </a:moveTo>
                      <a:cubicBezTo>
                        <a:pt x="2213" y="1507"/>
                        <a:pt x="7337" y="-1112"/>
                        <a:pt x="11977" y="454"/>
                      </a:cubicBezTo>
                      <a:cubicBezTo>
                        <a:pt x="16618" y="2019"/>
                        <a:pt x="19066" y="7172"/>
                        <a:pt x="17414" y="11955"/>
                      </a:cubicBezTo>
                      <a:cubicBezTo>
                        <a:pt x="15792" y="16766"/>
                        <a:pt x="10668" y="19357"/>
                        <a:pt x="5971" y="17791"/>
                      </a:cubicBezTo>
                      <a:cubicBezTo>
                        <a:pt x="1273" y="16225"/>
                        <a:pt x="-1146" y="11072"/>
                        <a:pt x="533" y="6289"/>
                      </a:cubicBezTo>
                      <a:close/>
                    </a:path>
                  </a:pathLst>
                </a:custGeom>
                <a:grpFill/>
                <a:ln w="2845"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32C49A1A-DEFF-F231-87E5-44A1F7466202}"/>
                    </a:ext>
                  </a:extLst>
                </p:cNvPr>
                <p:cNvSpPr/>
                <p:nvPr/>
              </p:nvSpPr>
              <p:spPr>
                <a:xfrm>
                  <a:off x="9938974" y="2980872"/>
                  <a:ext cx="16621" cy="16956"/>
                </a:xfrm>
                <a:custGeom>
                  <a:avLst/>
                  <a:gdLst>
                    <a:gd name="connsiteX0" fmla="*/ 618 w 16621"/>
                    <a:gd name="connsiteY0" fmla="*/ 5475 h 16956"/>
                    <a:gd name="connsiteX1" fmla="*/ 11436 w 16621"/>
                    <a:gd name="connsiteY1" fmla="*/ 550 h 16956"/>
                    <a:gd name="connsiteX2" fmla="*/ 16019 w 16621"/>
                    <a:gd name="connsiteY2" fmla="*/ 11481 h 16956"/>
                    <a:gd name="connsiteX3" fmla="*/ 5201 w 16621"/>
                    <a:gd name="connsiteY3" fmla="*/ 16406 h 16956"/>
                    <a:gd name="connsiteX4" fmla="*/ 618 w 16621"/>
                    <a:gd name="connsiteY4" fmla="*/ 5475 h 16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1" h="16956">
                      <a:moveTo>
                        <a:pt x="618" y="5475"/>
                      </a:moveTo>
                      <a:cubicBezTo>
                        <a:pt x="2354" y="1090"/>
                        <a:pt x="7194" y="-1102"/>
                        <a:pt x="11436" y="550"/>
                      </a:cubicBezTo>
                      <a:cubicBezTo>
                        <a:pt x="15678" y="2201"/>
                        <a:pt x="17727" y="7097"/>
                        <a:pt x="16019" y="11481"/>
                      </a:cubicBezTo>
                      <a:cubicBezTo>
                        <a:pt x="14311" y="15866"/>
                        <a:pt x="9471" y="18058"/>
                        <a:pt x="5201" y="16406"/>
                      </a:cubicBezTo>
                      <a:cubicBezTo>
                        <a:pt x="931" y="14727"/>
                        <a:pt x="-1119" y="9830"/>
                        <a:pt x="618" y="5475"/>
                      </a:cubicBezTo>
                      <a:close/>
                    </a:path>
                  </a:pathLst>
                </a:custGeom>
                <a:grpFill/>
                <a:ln w="2845"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CD023E8A-BB40-AA22-CA09-B2661418CA58}"/>
                    </a:ext>
                  </a:extLst>
                </p:cNvPr>
                <p:cNvSpPr/>
                <p:nvPr/>
              </p:nvSpPr>
              <p:spPr>
                <a:xfrm>
                  <a:off x="9843864" y="2941751"/>
                  <a:ext cx="15306" cy="15675"/>
                </a:xfrm>
                <a:custGeom>
                  <a:avLst/>
                  <a:gdLst>
                    <a:gd name="connsiteX0" fmla="*/ 701 w 15306"/>
                    <a:gd name="connsiteY0" fmla="*/ 4712 h 15675"/>
                    <a:gd name="connsiteX1" fmla="*/ 10836 w 15306"/>
                    <a:gd name="connsiteY1" fmla="*/ 641 h 15675"/>
                    <a:gd name="connsiteX2" fmla="*/ 14622 w 15306"/>
                    <a:gd name="connsiteY2" fmla="*/ 10947 h 15675"/>
                    <a:gd name="connsiteX3" fmla="*/ 4487 w 15306"/>
                    <a:gd name="connsiteY3" fmla="*/ 15018 h 15675"/>
                    <a:gd name="connsiteX4" fmla="*/ 701 w 15306"/>
                    <a:gd name="connsiteY4" fmla="*/ 4712 h 1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6" h="15675">
                      <a:moveTo>
                        <a:pt x="701" y="4712"/>
                      </a:moveTo>
                      <a:cubicBezTo>
                        <a:pt x="2466" y="755"/>
                        <a:pt x="6992" y="-1067"/>
                        <a:pt x="10836" y="641"/>
                      </a:cubicBezTo>
                      <a:cubicBezTo>
                        <a:pt x="14679" y="2350"/>
                        <a:pt x="16358" y="6990"/>
                        <a:pt x="14622" y="10947"/>
                      </a:cubicBezTo>
                      <a:cubicBezTo>
                        <a:pt x="12885" y="14932"/>
                        <a:pt x="8359" y="16754"/>
                        <a:pt x="4487" y="15018"/>
                      </a:cubicBezTo>
                      <a:cubicBezTo>
                        <a:pt x="615" y="13281"/>
                        <a:pt x="-1064" y="8669"/>
                        <a:pt x="701" y="4712"/>
                      </a:cubicBezTo>
                      <a:close/>
                    </a:path>
                  </a:pathLst>
                </a:custGeom>
                <a:grpFill/>
                <a:ln w="2845"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C33906B5-79CF-DCC5-B368-1BADFBF7684A}"/>
                    </a:ext>
                  </a:extLst>
                </p:cNvPr>
                <p:cNvSpPr/>
                <p:nvPr/>
              </p:nvSpPr>
              <p:spPr>
                <a:xfrm>
                  <a:off x="9750397" y="2898742"/>
                  <a:ext cx="14121" cy="14267"/>
                </a:xfrm>
                <a:custGeom>
                  <a:avLst/>
                  <a:gdLst>
                    <a:gd name="connsiteX0" fmla="*/ 764 w 14121"/>
                    <a:gd name="connsiteY0" fmla="*/ 4108 h 14267"/>
                    <a:gd name="connsiteX1" fmla="*/ 10244 w 14121"/>
                    <a:gd name="connsiteY1" fmla="*/ 663 h 14267"/>
                    <a:gd name="connsiteX2" fmla="*/ 13376 w 14121"/>
                    <a:gd name="connsiteY2" fmla="*/ 10143 h 14267"/>
                    <a:gd name="connsiteX3" fmla="*/ 3895 w 14121"/>
                    <a:gd name="connsiteY3" fmla="*/ 13588 h 14267"/>
                    <a:gd name="connsiteX4" fmla="*/ 764 w 14121"/>
                    <a:gd name="connsiteY4" fmla="*/ 4108 h 14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1" h="14267">
                      <a:moveTo>
                        <a:pt x="764" y="4108"/>
                      </a:moveTo>
                      <a:cubicBezTo>
                        <a:pt x="2529" y="549"/>
                        <a:pt x="6771" y="-988"/>
                        <a:pt x="10244" y="663"/>
                      </a:cubicBezTo>
                      <a:cubicBezTo>
                        <a:pt x="13717" y="2314"/>
                        <a:pt x="15112" y="6556"/>
                        <a:pt x="13376" y="10143"/>
                      </a:cubicBezTo>
                      <a:cubicBezTo>
                        <a:pt x="11639" y="13730"/>
                        <a:pt x="7397" y="15267"/>
                        <a:pt x="3895" y="13588"/>
                      </a:cubicBezTo>
                      <a:cubicBezTo>
                        <a:pt x="394" y="11908"/>
                        <a:pt x="-1001" y="7666"/>
                        <a:pt x="764" y="4108"/>
                      </a:cubicBezTo>
                      <a:close/>
                    </a:path>
                  </a:pathLst>
                </a:custGeom>
                <a:grpFill/>
                <a:ln w="284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AFEEF05F-2D96-4F6D-D51C-27C0BC632674}"/>
                    </a:ext>
                  </a:extLst>
                </p:cNvPr>
                <p:cNvSpPr/>
                <p:nvPr/>
              </p:nvSpPr>
              <p:spPr>
                <a:xfrm>
                  <a:off x="9658978" y="2851669"/>
                  <a:ext cx="12808" cy="12976"/>
                </a:xfrm>
                <a:custGeom>
                  <a:avLst/>
                  <a:gdLst>
                    <a:gd name="connsiteX0" fmla="*/ 828 w 12808"/>
                    <a:gd name="connsiteY0" fmla="*/ 3468 h 12976"/>
                    <a:gd name="connsiteX1" fmla="*/ 9539 w 12808"/>
                    <a:gd name="connsiteY1" fmla="*/ 735 h 12976"/>
                    <a:gd name="connsiteX2" fmla="*/ 11987 w 12808"/>
                    <a:gd name="connsiteY2" fmla="*/ 9503 h 12976"/>
                    <a:gd name="connsiteX3" fmla="*/ 3275 w 12808"/>
                    <a:gd name="connsiteY3" fmla="*/ 12236 h 12976"/>
                    <a:gd name="connsiteX4" fmla="*/ 828 w 12808"/>
                    <a:gd name="connsiteY4" fmla="*/ 3468 h 1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976">
                      <a:moveTo>
                        <a:pt x="828" y="3468"/>
                      </a:moveTo>
                      <a:cubicBezTo>
                        <a:pt x="2564" y="308"/>
                        <a:pt x="6464" y="-916"/>
                        <a:pt x="9539" y="735"/>
                      </a:cubicBezTo>
                      <a:cubicBezTo>
                        <a:pt x="12613" y="2386"/>
                        <a:pt x="13724" y="6315"/>
                        <a:pt x="11987" y="9503"/>
                      </a:cubicBezTo>
                      <a:cubicBezTo>
                        <a:pt x="10279" y="12692"/>
                        <a:pt x="6379" y="13887"/>
                        <a:pt x="3275" y="12236"/>
                      </a:cubicBezTo>
                      <a:cubicBezTo>
                        <a:pt x="173" y="10557"/>
                        <a:pt x="-909" y="6628"/>
                        <a:pt x="828" y="3468"/>
                      </a:cubicBezTo>
                      <a:close/>
                    </a:path>
                  </a:pathLst>
                </a:custGeom>
                <a:grpFill/>
                <a:ln w="284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CD619838-30C3-4503-BFDD-792121A52CA6}"/>
                    </a:ext>
                  </a:extLst>
                </p:cNvPr>
                <p:cNvSpPr/>
                <p:nvPr/>
              </p:nvSpPr>
              <p:spPr>
                <a:xfrm>
                  <a:off x="9569518" y="2800985"/>
                  <a:ext cx="11469" cy="11695"/>
                </a:xfrm>
                <a:custGeom>
                  <a:avLst/>
                  <a:gdLst>
                    <a:gd name="connsiteX0" fmla="*/ 870 w 11469"/>
                    <a:gd name="connsiteY0" fmla="*/ 2881 h 11695"/>
                    <a:gd name="connsiteX1" fmla="*/ 8755 w 11469"/>
                    <a:gd name="connsiteY1" fmla="*/ 802 h 11695"/>
                    <a:gd name="connsiteX2" fmla="*/ 10606 w 11469"/>
                    <a:gd name="connsiteY2" fmla="*/ 8802 h 11695"/>
                    <a:gd name="connsiteX3" fmla="*/ 2720 w 11469"/>
                    <a:gd name="connsiteY3" fmla="*/ 10880 h 11695"/>
                    <a:gd name="connsiteX4" fmla="*/ 870 w 11469"/>
                    <a:gd name="connsiteY4" fmla="*/ 2881 h 1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11695">
                      <a:moveTo>
                        <a:pt x="870" y="2881"/>
                      </a:moveTo>
                      <a:cubicBezTo>
                        <a:pt x="2549" y="91"/>
                        <a:pt x="6079" y="-820"/>
                        <a:pt x="8755" y="802"/>
                      </a:cubicBezTo>
                      <a:cubicBezTo>
                        <a:pt x="11432" y="2425"/>
                        <a:pt x="12286" y="6012"/>
                        <a:pt x="10606" y="8802"/>
                      </a:cubicBezTo>
                      <a:cubicBezTo>
                        <a:pt x="8954" y="11592"/>
                        <a:pt x="5424" y="12531"/>
                        <a:pt x="2720" y="10880"/>
                      </a:cubicBezTo>
                      <a:cubicBezTo>
                        <a:pt x="16" y="9229"/>
                        <a:pt x="-810" y="5642"/>
                        <a:pt x="870" y="2881"/>
                      </a:cubicBezTo>
                      <a:close/>
                    </a:path>
                  </a:pathLst>
                </a:custGeom>
                <a:grpFill/>
                <a:ln w="284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4E1089A8-984F-7B4A-2B85-1E40C740CA57}"/>
                    </a:ext>
                  </a:extLst>
                </p:cNvPr>
                <p:cNvSpPr/>
                <p:nvPr/>
              </p:nvSpPr>
              <p:spPr>
                <a:xfrm>
                  <a:off x="9482221" y="2746679"/>
                  <a:ext cx="10276" cy="10320"/>
                </a:xfrm>
                <a:custGeom>
                  <a:avLst/>
                  <a:gdLst>
                    <a:gd name="connsiteX0" fmla="*/ 882 w 10276"/>
                    <a:gd name="connsiteY0" fmla="*/ 2413 h 10320"/>
                    <a:gd name="connsiteX1" fmla="*/ 7999 w 10276"/>
                    <a:gd name="connsiteY1" fmla="*/ 790 h 10320"/>
                    <a:gd name="connsiteX2" fmla="*/ 9394 w 10276"/>
                    <a:gd name="connsiteY2" fmla="*/ 7907 h 10320"/>
                    <a:gd name="connsiteX3" fmla="*/ 2277 w 10276"/>
                    <a:gd name="connsiteY3" fmla="*/ 9530 h 10320"/>
                    <a:gd name="connsiteX4" fmla="*/ 882 w 10276"/>
                    <a:gd name="connsiteY4" fmla="*/ 2413 h 1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 h="10320">
                      <a:moveTo>
                        <a:pt x="882" y="2413"/>
                      </a:moveTo>
                      <a:cubicBezTo>
                        <a:pt x="2477" y="-7"/>
                        <a:pt x="5665" y="-718"/>
                        <a:pt x="7999" y="790"/>
                      </a:cubicBezTo>
                      <a:cubicBezTo>
                        <a:pt x="10362" y="2299"/>
                        <a:pt x="10989" y="5488"/>
                        <a:pt x="9394" y="7907"/>
                      </a:cubicBezTo>
                      <a:cubicBezTo>
                        <a:pt x="7828" y="10327"/>
                        <a:pt x="4640" y="11039"/>
                        <a:pt x="2277" y="9530"/>
                      </a:cubicBezTo>
                      <a:cubicBezTo>
                        <a:pt x="-85" y="8021"/>
                        <a:pt x="-712" y="4833"/>
                        <a:pt x="882" y="2413"/>
                      </a:cubicBezTo>
                      <a:close/>
                    </a:path>
                  </a:pathLst>
                </a:custGeom>
                <a:grpFill/>
                <a:ln w="2845"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4EAFE357-FA25-6C21-ACB8-97D8B81CECCC}"/>
                    </a:ext>
                  </a:extLst>
                </p:cNvPr>
                <p:cNvSpPr/>
                <p:nvPr/>
              </p:nvSpPr>
              <p:spPr>
                <a:xfrm>
                  <a:off x="9397414" y="2688560"/>
                  <a:ext cx="8968" cy="9042"/>
                </a:xfrm>
                <a:custGeom>
                  <a:avLst/>
                  <a:gdLst>
                    <a:gd name="connsiteX0" fmla="*/ 883 w 8968"/>
                    <a:gd name="connsiteY0" fmla="*/ 1945 h 9042"/>
                    <a:gd name="connsiteX1" fmla="*/ 7146 w 8968"/>
                    <a:gd name="connsiteY1" fmla="*/ 806 h 9042"/>
                    <a:gd name="connsiteX2" fmla="*/ 8085 w 8968"/>
                    <a:gd name="connsiteY2" fmla="*/ 7098 h 9042"/>
                    <a:gd name="connsiteX3" fmla="*/ 1822 w 8968"/>
                    <a:gd name="connsiteY3" fmla="*/ 8236 h 9042"/>
                    <a:gd name="connsiteX4" fmla="*/ 883 w 8968"/>
                    <a:gd name="connsiteY4" fmla="*/ 1945 h 9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8" h="9042">
                      <a:moveTo>
                        <a:pt x="883" y="1945"/>
                      </a:moveTo>
                      <a:cubicBezTo>
                        <a:pt x="2363" y="-105"/>
                        <a:pt x="5153" y="-617"/>
                        <a:pt x="7146" y="806"/>
                      </a:cubicBezTo>
                      <a:cubicBezTo>
                        <a:pt x="9139" y="2229"/>
                        <a:pt x="9566" y="5048"/>
                        <a:pt x="8085" y="7098"/>
                      </a:cubicBezTo>
                      <a:cubicBezTo>
                        <a:pt x="6633" y="9147"/>
                        <a:pt x="3815" y="9660"/>
                        <a:pt x="1822" y="8236"/>
                      </a:cubicBezTo>
                      <a:cubicBezTo>
                        <a:pt x="-170" y="6813"/>
                        <a:pt x="-598" y="3994"/>
                        <a:pt x="883" y="1945"/>
                      </a:cubicBezTo>
                      <a:close/>
                    </a:path>
                  </a:pathLst>
                </a:custGeom>
                <a:grpFill/>
                <a:ln w="284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43B84ABB-B9BE-0116-EBB4-0C3ACE5CECFA}"/>
                    </a:ext>
                  </a:extLst>
                </p:cNvPr>
                <p:cNvSpPr/>
                <p:nvPr/>
              </p:nvSpPr>
              <p:spPr>
                <a:xfrm>
                  <a:off x="9314967" y="2627180"/>
                  <a:ext cx="7644" cy="7765"/>
                </a:xfrm>
                <a:custGeom>
                  <a:avLst/>
                  <a:gdLst>
                    <a:gd name="connsiteX0" fmla="*/ 857 w 7644"/>
                    <a:gd name="connsiteY0" fmla="*/ 1520 h 7765"/>
                    <a:gd name="connsiteX1" fmla="*/ 6238 w 7644"/>
                    <a:gd name="connsiteY1" fmla="*/ 808 h 7765"/>
                    <a:gd name="connsiteX2" fmla="*/ 6808 w 7644"/>
                    <a:gd name="connsiteY2" fmla="*/ 6246 h 7765"/>
                    <a:gd name="connsiteX3" fmla="*/ 1427 w 7644"/>
                    <a:gd name="connsiteY3" fmla="*/ 6957 h 7765"/>
                    <a:gd name="connsiteX4" fmla="*/ 857 w 7644"/>
                    <a:gd name="connsiteY4" fmla="*/ 1520 h 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4" h="7765">
                      <a:moveTo>
                        <a:pt x="857" y="1520"/>
                      </a:moveTo>
                      <a:cubicBezTo>
                        <a:pt x="2195" y="-188"/>
                        <a:pt x="4587" y="-501"/>
                        <a:pt x="6238" y="808"/>
                      </a:cubicBezTo>
                      <a:cubicBezTo>
                        <a:pt x="7861" y="2118"/>
                        <a:pt x="8117" y="4538"/>
                        <a:pt x="6808" y="6246"/>
                      </a:cubicBezTo>
                      <a:cubicBezTo>
                        <a:pt x="5498" y="7954"/>
                        <a:pt x="3078" y="8267"/>
                        <a:pt x="1427" y="6957"/>
                      </a:cubicBezTo>
                      <a:cubicBezTo>
                        <a:pt x="-224" y="5648"/>
                        <a:pt x="-480" y="3228"/>
                        <a:pt x="857" y="1520"/>
                      </a:cubicBezTo>
                      <a:close/>
                    </a:path>
                  </a:pathLst>
                </a:custGeom>
                <a:grpFill/>
                <a:ln w="284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1DB6104A-7F46-613A-6C80-C4CF9F4950E1}"/>
                    </a:ext>
                  </a:extLst>
                </p:cNvPr>
                <p:cNvSpPr/>
                <p:nvPr/>
              </p:nvSpPr>
              <p:spPr>
                <a:xfrm>
                  <a:off x="9235180" y="2562364"/>
                  <a:ext cx="6420" cy="6387"/>
                </a:xfrm>
                <a:custGeom>
                  <a:avLst/>
                  <a:gdLst>
                    <a:gd name="connsiteX0" fmla="*/ 790 w 6420"/>
                    <a:gd name="connsiteY0" fmla="*/ 1173 h 6387"/>
                    <a:gd name="connsiteX1" fmla="*/ 5317 w 6420"/>
                    <a:gd name="connsiteY1" fmla="*/ 717 h 6387"/>
                    <a:gd name="connsiteX2" fmla="*/ 5631 w 6420"/>
                    <a:gd name="connsiteY2" fmla="*/ 5215 h 6387"/>
                    <a:gd name="connsiteX3" fmla="*/ 1104 w 6420"/>
                    <a:gd name="connsiteY3" fmla="*/ 5671 h 6387"/>
                    <a:gd name="connsiteX4" fmla="*/ 790 w 6420"/>
                    <a:gd name="connsiteY4" fmla="*/ 1173 h 6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0" h="6387">
                      <a:moveTo>
                        <a:pt x="790" y="1173"/>
                      </a:moveTo>
                      <a:cubicBezTo>
                        <a:pt x="1958" y="-194"/>
                        <a:pt x="3979" y="-393"/>
                        <a:pt x="5317" y="717"/>
                      </a:cubicBezTo>
                      <a:cubicBezTo>
                        <a:pt x="6655" y="1827"/>
                        <a:pt x="6797" y="3849"/>
                        <a:pt x="5631" y="5215"/>
                      </a:cubicBezTo>
                      <a:cubicBezTo>
                        <a:pt x="4463" y="6582"/>
                        <a:pt x="2442" y="6781"/>
                        <a:pt x="1104" y="5671"/>
                      </a:cubicBezTo>
                      <a:cubicBezTo>
                        <a:pt x="-234" y="4560"/>
                        <a:pt x="-377" y="2539"/>
                        <a:pt x="790" y="1173"/>
                      </a:cubicBezTo>
                      <a:close/>
                    </a:path>
                  </a:pathLst>
                </a:custGeom>
                <a:grpFill/>
                <a:ln w="284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F8D27746-1CF1-9A07-E901-2CDA0D33CB7A}"/>
                    </a:ext>
                  </a:extLst>
                </p:cNvPr>
                <p:cNvSpPr/>
                <p:nvPr/>
              </p:nvSpPr>
              <p:spPr>
                <a:xfrm>
                  <a:off x="9158174" y="2494277"/>
                  <a:ext cx="5082" cy="5117"/>
                </a:xfrm>
                <a:custGeom>
                  <a:avLst/>
                  <a:gdLst>
                    <a:gd name="connsiteX0" fmla="*/ 705 w 5082"/>
                    <a:gd name="connsiteY0" fmla="*/ 851 h 5117"/>
                    <a:gd name="connsiteX1" fmla="*/ 4292 w 5082"/>
                    <a:gd name="connsiteY1" fmla="*/ 651 h 5117"/>
                    <a:gd name="connsiteX2" fmla="*/ 4378 w 5082"/>
                    <a:gd name="connsiteY2" fmla="*/ 4267 h 5117"/>
                    <a:gd name="connsiteX3" fmla="*/ 791 w 5082"/>
                    <a:gd name="connsiteY3" fmla="*/ 4466 h 5117"/>
                    <a:gd name="connsiteX4" fmla="*/ 705 w 5082"/>
                    <a:gd name="connsiteY4" fmla="*/ 851 h 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 h="5117">
                      <a:moveTo>
                        <a:pt x="705" y="851"/>
                      </a:moveTo>
                      <a:cubicBezTo>
                        <a:pt x="1673" y="-203"/>
                        <a:pt x="3296" y="-288"/>
                        <a:pt x="4292" y="651"/>
                      </a:cubicBezTo>
                      <a:cubicBezTo>
                        <a:pt x="5317" y="1591"/>
                        <a:pt x="5345" y="3214"/>
                        <a:pt x="4378" y="4267"/>
                      </a:cubicBezTo>
                      <a:cubicBezTo>
                        <a:pt x="3410" y="5320"/>
                        <a:pt x="1815" y="5406"/>
                        <a:pt x="791" y="4466"/>
                      </a:cubicBezTo>
                      <a:cubicBezTo>
                        <a:pt x="-234" y="3527"/>
                        <a:pt x="-263" y="1904"/>
                        <a:pt x="705" y="851"/>
                      </a:cubicBezTo>
                      <a:close/>
                    </a:path>
                  </a:pathLst>
                </a:custGeom>
                <a:grpFill/>
                <a:ln w="284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0CD6BF64-C16F-15B1-EDB6-3241CC66E8A8}"/>
                    </a:ext>
                  </a:extLst>
                </p:cNvPr>
                <p:cNvSpPr/>
                <p:nvPr/>
              </p:nvSpPr>
              <p:spPr>
                <a:xfrm>
                  <a:off x="9083850" y="2423269"/>
                  <a:ext cx="3815" cy="3776"/>
                </a:xfrm>
                <a:custGeom>
                  <a:avLst/>
                  <a:gdLst>
                    <a:gd name="connsiteX0" fmla="*/ 555 w 3815"/>
                    <a:gd name="connsiteY0" fmla="*/ 573 h 3776"/>
                    <a:gd name="connsiteX1" fmla="*/ 3260 w 3815"/>
                    <a:gd name="connsiteY1" fmla="*/ 517 h 3776"/>
                    <a:gd name="connsiteX2" fmla="*/ 3260 w 3815"/>
                    <a:gd name="connsiteY2" fmla="*/ 3193 h 3776"/>
                    <a:gd name="connsiteX3" fmla="*/ 555 w 3815"/>
                    <a:gd name="connsiteY3" fmla="*/ 3249 h 3776"/>
                    <a:gd name="connsiteX4" fmla="*/ 555 w 3815"/>
                    <a:gd name="connsiteY4" fmla="*/ 573 h 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 h="3776">
                      <a:moveTo>
                        <a:pt x="555" y="573"/>
                      </a:moveTo>
                      <a:cubicBezTo>
                        <a:pt x="1295" y="-167"/>
                        <a:pt x="2520" y="-195"/>
                        <a:pt x="3260" y="517"/>
                      </a:cubicBezTo>
                      <a:cubicBezTo>
                        <a:pt x="4000" y="1228"/>
                        <a:pt x="4000" y="2424"/>
                        <a:pt x="3260" y="3193"/>
                      </a:cubicBezTo>
                      <a:cubicBezTo>
                        <a:pt x="2520" y="3961"/>
                        <a:pt x="1295" y="3961"/>
                        <a:pt x="555" y="3249"/>
                      </a:cubicBezTo>
                      <a:cubicBezTo>
                        <a:pt x="-185" y="2538"/>
                        <a:pt x="-185" y="1342"/>
                        <a:pt x="555" y="573"/>
                      </a:cubicBezTo>
                      <a:close/>
                    </a:path>
                  </a:pathLst>
                </a:custGeom>
                <a:grpFill/>
                <a:ln w="2845" cap="flat">
                  <a:noFill/>
                  <a:prstDash val="solid"/>
                  <a:miter/>
                </a:ln>
              </p:spPr>
              <p:txBody>
                <a:bodyPr rtlCol="0" anchor="ctr"/>
                <a:lstStyle/>
                <a:p>
                  <a:endParaRPr lang="en-US"/>
                </a:p>
              </p:txBody>
            </p:sp>
          </p:grpSp>
          <p:grpSp>
            <p:nvGrpSpPr>
              <p:cNvPr id="20" name="Graphic 9">
                <a:extLst>
                  <a:ext uri="{FF2B5EF4-FFF2-40B4-BE49-F238E27FC236}">
                    <a16:creationId xmlns:a16="http://schemas.microsoft.com/office/drawing/2014/main" id="{5850A8A7-5A60-B644-D18D-240D3B960802}"/>
                  </a:ext>
                </a:extLst>
              </p:cNvPr>
              <p:cNvGrpSpPr/>
              <p:nvPr/>
            </p:nvGrpSpPr>
            <p:grpSpPr>
              <a:xfrm>
                <a:off x="9012317" y="2494589"/>
                <a:ext cx="3207842" cy="784754"/>
                <a:chOff x="9012317" y="2494589"/>
                <a:chExt cx="3207842" cy="784754"/>
              </a:xfrm>
              <a:grpFill/>
            </p:grpSpPr>
            <p:sp>
              <p:nvSpPr>
                <p:cNvPr id="151" name="Freeform: Shape 150">
                  <a:extLst>
                    <a:ext uri="{FF2B5EF4-FFF2-40B4-BE49-F238E27FC236}">
                      <a16:creationId xmlns:a16="http://schemas.microsoft.com/office/drawing/2014/main" id="{E4830028-1DA8-0F04-7847-E94BA9C6D280}"/>
                    </a:ext>
                  </a:extLst>
                </p:cNvPr>
                <p:cNvSpPr/>
                <p:nvPr/>
              </p:nvSpPr>
              <p:spPr>
                <a:xfrm>
                  <a:off x="12173258" y="2881716"/>
                  <a:ext cx="46900" cy="47405"/>
                </a:xfrm>
                <a:custGeom>
                  <a:avLst/>
                  <a:gdLst>
                    <a:gd name="connsiteX0" fmla="*/ 3283 w 46900"/>
                    <a:gd name="connsiteY0" fmla="*/ 35253 h 47405"/>
                    <a:gd name="connsiteX1" fmla="*/ 11339 w 46900"/>
                    <a:gd name="connsiteY1" fmla="*/ 3027 h 47405"/>
                    <a:gd name="connsiteX2" fmla="*/ 20079 w 46900"/>
                    <a:gd name="connsiteY2" fmla="*/ 180 h 47405"/>
                    <a:gd name="connsiteX3" fmla="*/ 28961 w 46900"/>
                    <a:gd name="connsiteY3" fmla="*/ 778 h 47405"/>
                    <a:gd name="connsiteX4" fmla="*/ 43423 w 46900"/>
                    <a:gd name="connsiteY4" fmla="*/ 11796 h 47405"/>
                    <a:gd name="connsiteX5" fmla="*/ 46241 w 46900"/>
                    <a:gd name="connsiteY5" fmla="*/ 29873 h 47405"/>
                    <a:gd name="connsiteX6" fmla="*/ 42484 w 46900"/>
                    <a:gd name="connsiteY6" fmla="*/ 38157 h 47405"/>
                    <a:gd name="connsiteX7" fmla="*/ 35537 w 46900"/>
                    <a:gd name="connsiteY7" fmla="*/ 44335 h 47405"/>
                    <a:gd name="connsiteX8" fmla="*/ 3283 w 46900"/>
                    <a:gd name="connsiteY8" fmla="*/ 35253 h 47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00" h="47405">
                      <a:moveTo>
                        <a:pt x="3283" y="35253"/>
                      </a:moveTo>
                      <a:cubicBezTo>
                        <a:pt x="-3293" y="23781"/>
                        <a:pt x="322" y="9347"/>
                        <a:pt x="11339" y="3027"/>
                      </a:cubicBezTo>
                      <a:cubicBezTo>
                        <a:pt x="14101" y="1433"/>
                        <a:pt x="17061" y="522"/>
                        <a:pt x="20079" y="180"/>
                      </a:cubicBezTo>
                      <a:cubicBezTo>
                        <a:pt x="23040" y="-190"/>
                        <a:pt x="26058" y="10"/>
                        <a:pt x="28961" y="778"/>
                      </a:cubicBezTo>
                      <a:cubicBezTo>
                        <a:pt x="34741" y="2344"/>
                        <a:pt x="40035" y="6130"/>
                        <a:pt x="43423" y="11796"/>
                      </a:cubicBezTo>
                      <a:cubicBezTo>
                        <a:pt x="46811" y="17461"/>
                        <a:pt x="47665" y="23951"/>
                        <a:pt x="46241" y="29873"/>
                      </a:cubicBezTo>
                      <a:cubicBezTo>
                        <a:pt x="45530" y="32833"/>
                        <a:pt x="44277" y="35652"/>
                        <a:pt x="42484" y="38157"/>
                      </a:cubicBezTo>
                      <a:cubicBezTo>
                        <a:pt x="40662" y="40605"/>
                        <a:pt x="38327" y="42712"/>
                        <a:pt x="35537" y="44335"/>
                      </a:cubicBezTo>
                      <a:cubicBezTo>
                        <a:pt x="24292" y="50797"/>
                        <a:pt x="9859" y="46726"/>
                        <a:pt x="3283" y="35253"/>
                      </a:cubicBezTo>
                      <a:close/>
                    </a:path>
                  </a:pathLst>
                </a:custGeom>
                <a:grpFill/>
                <a:ln w="284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43ECA819-13C0-CB50-E5F5-195B6AEF6DFE}"/>
                    </a:ext>
                  </a:extLst>
                </p:cNvPr>
                <p:cNvSpPr/>
                <p:nvPr/>
              </p:nvSpPr>
              <p:spPr>
                <a:xfrm>
                  <a:off x="12079870" y="2934837"/>
                  <a:ext cx="45407" cy="46361"/>
                </a:xfrm>
                <a:custGeom>
                  <a:avLst/>
                  <a:gdLst>
                    <a:gd name="connsiteX0" fmla="*/ 2698 w 45407"/>
                    <a:gd name="connsiteY0" fmla="*/ 33660 h 46361"/>
                    <a:gd name="connsiteX1" fmla="*/ 11750 w 45407"/>
                    <a:gd name="connsiteY1" fmla="*/ 2601 h 46361"/>
                    <a:gd name="connsiteX2" fmla="*/ 42525 w 45407"/>
                    <a:gd name="connsiteY2" fmla="*/ 12395 h 46361"/>
                    <a:gd name="connsiteX3" fmla="*/ 33585 w 45407"/>
                    <a:gd name="connsiteY3" fmla="*/ 43681 h 46361"/>
                    <a:gd name="connsiteX4" fmla="*/ 2698 w 45407"/>
                    <a:gd name="connsiteY4" fmla="*/ 33689 h 4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7" h="46361">
                      <a:moveTo>
                        <a:pt x="2698" y="33660"/>
                      </a:moveTo>
                      <a:cubicBezTo>
                        <a:pt x="-3224" y="22245"/>
                        <a:pt x="961" y="8580"/>
                        <a:pt x="11750" y="2601"/>
                      </a:cubicBezTo>
                      <a:cubicBezTo>
                        <a:pt x="22597" y="-3263"/>
                        <a:pt x="36375" y="1121"/>
                        <a:pt x="42525" y="12395"/>
                      </a:cubicBezTo>
                      <a:cubicBezTo>
                        <a:pt x="48674" y="23668"/>
                        <a:pt x="44660" y="37675"/>
                        <a:pt x="33585" y="43681"/>
                      </a:cubicBezTo>
                      <a:cubicBezTo>
                        <a:pt x="22569" y="49774"/>
                        <a:pt x="8619" y="45076"/>
                        <a:pt x="2698" y="33689"/>
                      </a:cubicBezTo>
                      <a:close/>
                    </a:path>
                  </a:pathLst>
                </a:custGeom>
                <a:grpFill/>
                <a:ln w="284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2883317B-0A3D-BD73-E704-61F1DA4463F5}"/>
                    </a:ext>
                  </a:extLst>
                </p:cNvPr>
                <p:cNvSpPr/>
                <p:nvPr/>
              </p:nvSpPr>
              <p:spPr>
                <a:xfrm>
                  <a:off x="11984249" y="2984160"/>
                  <a:ext cx="44073" cy="44876"/>
                </a:xfrm>
                <a:custGeom>
                  <a:avLst/>
                  <a:gdLst>
                    <a:gd name="connsiteX0" fmla="*/ 2210 w 44073"/>
                    <a:gd name="connsiteY0" fmla="*/ 31879 h 44876"/>
                    <a:gd name="connsiteX1" fmla="*/ 12202 w 44073"/>
                    <a:gd name="connsiteY1" fmla="*/ 2072 h 44876"/>
                    <a:gd name="connsiteX2" fmla="*/ 41723 w 44073"/>
                    <a:gd name="connsiteY2" fmla="*/ 12947 h 44876"/>
                    <a:gd name="connsiteX3" fmla="*/ 31731 w 44073"/>
                    <a:gd name="connsiteY3" fmla="*/ 42754 h 44876"/>
                    <a:gd name="connsiteX4" fmla="*/ 2210 w 44073"/>
                    <a:gd name="connsiteY4" fmla="*/ 31879 h 4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73" h="44876">
                      <a:moveTo>
                        <a:pt x="2210" y="31879"/>
                      </a:moveTo>
                      <a:cubicBezTo>
                        <a:pt x="-3057" y="20577"/>
                        <a:pt x="1413" y="7254"/>
                        <a:pt x="12202" y="2072"/>
                      </a:cubicBezTo>
                      <a:cubicBezTo>
                        <a:pt x="22992" y="-3109"/>
                        <a:pt x="36229" y="1759"/>
                        <a:pt x="41723" y="12947"/>
                      </a:cubicBezTo>
                      <a:cubicBezTo>
                        <a:pt x="47218" y="24135"/>
                        <a:pt x="42748" y="37487"/>
                        <a:pt x="31731" y="42754"/>
                      </a:cubicBezTo>
                      <a:cubicBezTo>
                        <a:pt x="20714" y="48020"/>
                        <a:pt x="7504" y="43152"/>
                        <a:pt x="2210" y="31879"/>
                      </a:cubicBezTo>
                      <a:close/>
                    </a:path>
                  </a:pathLst>
                </a:custGeom>
                <a:grpFill/>
                <a:ln w="284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E29EFEFD-52F5-2F81-0947-91F34CA03E25}"/>
                    </a:ext>
                  </a:extLst>
                </p:cNvPr>
                <p:cNvSpPr/>
                <p:nvPr/>
              </p:nvSpPr>
              <p:spPr>
                <a:xfrm>
                  <a:off x="11886732" y="3029592"/>
                  <a:ext cx="42765" cy="43434"/>
                </a:xfrm>
                <a:custGeom>
                  <a:avLst/>
                  <a:gdLst>
                    <a:gd name="connsiteX0" fmla="*/ 1767 w 42765"/>
                    <a:gd name="connsiteY0" fmla="*/ 29918 h 43434"/>
                    <a:gd name="connsiteX1" fmla="*/ 12728 w 42765"/>
                    <a:gd name="connsiteY1" fmla="*/ 1593 h 43434"/>
                    <a:gd name="connsiteX2" fmla="*/ 40855 w 42765"/>
                    <a:gd name="connsiteY2" fmla="*/ 13207 h 43434"/>
                    <a:gd name="connsiteX3" fmla="*/ 30008 w 42765"/>
                    <a:gd name="connsiteY3" fmla="*/ 41790 h 43434"/>
                    <a:gd name="connsiteX4" fmla="*/ 1796 w 42765"/>
                    <a:gd name="connsiteY4" fmla="*/ 29918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65" h="43434">
                      <a:moveTo>
                        <a:pt x="1767" y="29918"/>
                      </a:moveTo>
                      <a:cubicBezTo>
                        <a:pt x="-2901" y="18759"/>
                        <a:pt x="1995" y="6090"/>
                        <a:pt x="12728" y="1593"/>
                      </a:cubicBezTo>
                      <a:cubicBezTo>
                        <a:pt x="23489" y="-2792"/>
                        <a:pt x="35958" y="2133"/>
                        <a:pt x="40855" y="13207"/>
                      </a:cubicBezTo>
                      <a:cubicBezTo>
                        <a:pt x="45723" y="24225"/>
                        <a:pt x="40997" y="37292"/>
                        <a:pt x="30008" y="41790"/>
                      </a:cubicBezTo>
                      <a:cubicBezTo>
                        <a:pt x="19076" y="46373"/>
                        <a:pt x="6437" y="41049"/>
                        <a:pt x="1796" y="29918"/>
                      </a:cubicBezTo>
                      <a:close/>
                    </a:path>
                  </a:pathLst>
                </a:custGeom>
                <a:grpFill/>
                <a:ln w="284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08A1D301-C9B2-8CBD-3AA5-7DD6793A7EA9}"/>
                    </a:ext>
                  </a:extLst>
                </p:cNvPr>
                <p:cNvSpPr/>
                <p:nvPr/>
              </p:nvSpPr>
              <p:spPr>
                <a:xfrm>
                  <a:off x="11787507" y="3070650"/>
                  <a:ext cx="41309" cy="42354"/>
                </a:xfrm>
                <a:custGeom>
                  <a:avLst/>
                  <a:gdLst>
                    <a:gd name="connsiteX0" fmla="*/ 1382 w 41309"/>
                    <a:gd name="connsiteY0" fmla="*/ 28402 h 42354"/>
                    <a:gd name="connsiteX1" fmla="*/ 13082 w 41309"/>
                    <a:gd name="connsiteY1" fmla="*/ 1358 h 42354"/>
                    <a:gd name="connsiteX2" fmla="*/ 39814 w 41309"/>
                    <a:gd name="connsiteY2" fmla="*/ 13656 h 42354"/>
                    <a:gd name="connsiteX3" fmla="*/ 28199 w 41309"/>
                    <a:gd name="connsiteY3" fmla="*/ 40957 h 42354"/>
                    <a:gd name="connsiteX4" fmla="*/ 1382 w 41309"/>
                    <a:gd name="connsiteY4" fmla="*/ 28402 h 42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09" h="42354">
                      <a:moveTo>
                        <a:pt x="1382" y="28402"/>
                      </a:moveTo>
                      <a:cubicBezTo>
                        <a:pt x="-2718" y="17385"/>
                        <a:pt x="2635" y="5542"/>
                        <a:pt x="13082" y="1358"/>
                      </a:cubicBezTo>
                      <a:cubicBezTo>
                        <a:pt x="23558" y="-2742"/>
                        <a:pt x="35515" y="2753"/>
                        <a:pt x="39814" y="13656"/>
                      </a:cubicBezTo>
                      <a:cubicBezTo>
                        <a:pt x="44084" y="24559"/>
                        <a:pt x="38903" y="36772"/>
                        <a:pt x="28199" y="40957"/>
                      </a:cubicBezTo>
                      <a:cubicBezTo>
                        <a:pt x="17552" y="45227"/>
                        <a:pt x="5453" y="39334"/>
                        <a:pt x="1382" y="28402"/>
                      </a:cubicBezTo>
                      <a:close/>
                    </a:path>
                  </a:pathLst>
                </a:custGeom>
                <a:grpFill/>
                <a:ln w="284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3F92DBDF-491B-1306-922B-07000A0AB534}"/>
                    </a:ext>
                  </a:extLst>
                </p:cNvPr>
                <p:cNvSpPr/>
                <p:nvPr/>
              </p:nvSpPr>
              <p:spPr>
                <a:xfrm>
                  <a:off x="11686633" y="3107646"/>
                  <a:ext cx="39948" cy="40914"/>
                </a:xfrm>
                <a:custGeom>
                  <a:avLst/>
                  <a:gdLst>
                    <a:gd name="connsiteX0" fmla="*/ 1052 w 39948"/>
                    <a:gd name="connsiteY0" fmla="*/ 26792 h 40914"/>
                    <a:gd name="connsiteX1" fmla="*/ 13407 w 39948"/>
                    <a:gd name="connsiteY1" fmla="*/ 1000 h 40914"/>
                    <a:gd name="connsiteX2" fmla="*/ 38801 w 39948"/>
                    <a:gd name="connsiteY2" fmla="*/ 14095 h 40914"/>
                    <a:gd name="connsiteX3" fmla="*/ 26446 w 39948"/>
                    <a:gd name="connsiteY3" fmla="*/ 39888 h 40914"/>
                    <a:gd name="connsiteX4" fmla="*/ 1052 w 39948"/>
                    <a:gd name="connsiteY4" fmla="*/ 26792 h 4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48" h="40914">
                      <a:moveTo>
                        <a:pt x="1052" y="26792"/>
                      </a:moveTo>
                      <a:cubicBezTo>
                        <a:pt x="-2449" y="16031"/>
                        <a:pt x="3073" y="4473"/>
                        <a:pt x="13407" y="1000"/>
                      </a:cubicBezTo>
                      <a:cubicBezTo>
                        <a:pt x="23741" y="-2473"/>
                        <a:pt x="35100" y="3391"/>
                        <a:pt x="38801" y="14095"/>
                      </a:cubicBezTo>
                      <a:cubicBezTo>
                        <a:pt x="42501" y="24799"/>
                        <a:pt x="36950" y="36358"/>
                        <a:pt x="26446" y="39888"/>
                      </a:cubicBezTo>
                      <a:cubicBezTo>
                        <a:pt x="15912" y="43418"/>
                        <a:pt x="4554" y="37553"/>
                        <a:pt x="1052" y="26792"/>
                      </a:cubicBezTo>
                      <a:close/>
                    </a:path>
                  </a:pathLst>
                </a:custGeom>
                <a:grpFill/>
                <a:ln w="284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251B6275-4709-2C8F-4E38-9F205FD66121}"/>
                    </a:ext>
                  </a:extLst>
                </p:cNvPr>
                <p:cNvSpPr/>
                <p:nvPr/>
              </p:nvSpPr>
              <p:spPr>
                <a:xfrm>
                  <a:off x="11584343" y="3140547"/>
                  <a:ext cx="38632" cy="39513"/>
                </a:xfrm>
                <a:custGeom>
                  <a:avLst/>
                  <a:gdLst>
                    <a:gd name="connsiteX0" fmla="*/ 770 w 38632"/>
                    <a:gd name="connsiteY0" fmla="*/ 24979 h 39513"/>
                    <a:gd name="connsiteX1" fmla="*/ 13780 w 38632"/>
                    <a:gd name="connsiteY1" fmla="*/ 696 h 39513"/>
                    <a:gd name="connsiteX2" fmla="*/ 28413 w 38632"/>
                    <a:gd name="connsiteY2" fmla="*/ 2575 h 39513"/>
                    <a:gd name="connsiteX3" fmla="*/ 37779 w 38632"/>
                    <a:gd name="connsiteY3" fmla="*/ 14389 h 39513"/>
                    <a:gd name="connsiteX4" fmla="*/ 36356 w 38632"/>
                    <a:gd name="connsiteY4" fmla="*/ 29477 h 39513"/>
                    <a:gd name="connsiteX5" fmla="*/ 24797 w 38632"/>
                    <a:gd name="connsiteY5" fmla="*/ 38787 h 39513"/>
                    <a:gd name="connsiteX6" fmla="*/ 770 w 38632"/>
                    <a:gd name="connsiteY6" fmla="*/ 24979 h 3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32" h="39513">
                      <a:moveTo>
                        <a:pt x="770" y="24979"/>
                      </a:moveTo>
                      <a:cubicBezTo>
                        <a:pt x="-2190" y="14446"/>
                        <a:pt x="3646" y="3571"/>
                        <a:pt x="13780" y="696"/>
                      </a:cubicBezTo>
                      <a:cubicBezTo>
                        <a:pt x="18847" y="-727"/>
                        <a:pt x="24057" y="98"/>
                        <a:pt x="28413" y="2575"/>
                      </a:cubicBezTo>
                      <a:cubicBezTo>
                        <a:pt x="32740" y="5051"/>
                        <a:pt x="36213" y="9122"/>
                        <a:pt x="37779" y="14389"/>
                      </a:cubicBezTo>
                      <a:cubicBezTo>
                        <a:pt x="39345" y="19627"/>
                        <a:pt x="38690" y="25036"/>
                        <a:pt x="36356" y="29477"/>
                      </a:cubicBezTo>
                      <a:cubicBezTo>
                        <a:pt x="33993" y="33861"/>
                        <a:pt x="29950" y="37335"/>
                        <a:pt x="24797" y="38787"/>
                      </a:cubicBezTo>
                      <a:cubicBezTo>
                        <a:pt x="14492" y="41718"/>
                        <a:pt x="3731" y="35513"/>
                        <a:pt x="770" y="24979"/>
                      </a:cubicBezTo>
                      <a:close/>
                    </a:path>
                  </a:pathLst>
                </a:custGeom>
                <a:grpFill/>
                <a:ln w="284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571EAF34-D669-4A20-43AF-3C284C936C8E}"/>
                    </a:ext>
                  </a:extLst>
                </p:cNvPr>
                <p:cNvSpPr/>
                <p:nvPr/>
              </p:nvSpPr>
              <p:spPr>
                <a:xfrm>
                  <a:off x="11480834" y="3169148"/>
                  <a:ext cx="37222" cy="38278"/>
                </a:xfrm>
                <a:custGeom>
                  <a:avLst/>
                  <a:gdLst>
                    <a:gd name="connsiteX0" fmla="*/ 541 w 37222"/>
                    <a:gd name="connsiteY0" fmla="*/ 23422 h 38278"/>
                    <a:gd name="connsiteX1" fmla="*/ 2676 w 37222"/>
                    <a:gd name="connsiteY1" fmla="*/ 9046 h 38278"/>
                    <a:gd name="connsiteX2" fmla="*/ 14036 w 37222"/>
                    <a:gd name="connsiteY2" fmla="*/ 563 h 38278"/>
                    <a:gd name="connsiteX3" fmla="*/ 36611 w 37222"/>
                    <a:gd name="connsiteY3" fmla="*/ 14512 h 38278"/>
                    <a:gd name="connsiteX4" fmla="*/ 23174 w 37222"/>
                    <a:gd name="connsiteY4" fmla="*/ 37714 h 38278"/>
                    <a:gd name="connsiteX5" fmla="*/ 8997 w 37222"/>
                    <a:gd name="connsiteY5" fmla="*/ 35351 h 38278"/>
                    <a:gd name="connsiteX6" fmla="*/ 541 w 37222"/>
                    <a:gd name="connsiteY6" fmla="*/ 23422 h 3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2" h="38278">
                      <a:moveTo>
                        <a:pt x="541" y="23422"/>
                      </a:moveTo>
                      <a:cubicBezTo>
                        <a:pt x="-683" y="18270"/>
                        <a:pt x="228" y="13174"/>
                        <a:pt x="2676" y="9046"/>
                      </a:cubicBezTo>
                      <a:cubicBezTo>
                        <a:pt x="5125" y="4890"/>
                        <a:pt x="9139" y="1872"/>
                        <a:pt x="14036" y="563"/>
                      </a:cubicBezTo>
                      <a:cubicBezTo>
                        <a:pt x="23886" y="-1971"/>
                        <a:pt x="33991" y="4292"/>
                        <a:pt x="36611" y="14512"/>
                      </a:cubicBezTo>
                      <a:cubicBezTo>
                        <a:pt x="39230" y="24761"/>
                        <a:pt x="33195" y="35151"/>
                        <a:pt x="23174" y="37714"/>
                      </a:cubicBezTo>
                      <a:cubicBezTo>
                        <a:pt x="18192" y="39052"/>
                        <a:pt x="13096" y="37913"/>
                        <a:pt x="8997" y="35351"/>
                      </a:cubicBezTo>
                      <a:cubicBezTo>
                        <a:pt x="4897" y="32760"/>
                        <a:pt x="1766" y="28575"/>
                        <a:pt x="541" y="23422"/>
                      </a:cubicBezTo>
                      <a:close/>
                    </a:path>
                  </a:pathLst>
                </a:custGeom>
                <a:grpFill/>
                <a:ln w="284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D3B6DD19-AFD9-06E8-1130-8F1D92D90D78}"/>
                    </a:ext>
                  </a:extLst>
                </p:cNvPr>
                <p:cNvSpPr/>
                <p:nvPr/>
              </p:nvSpPr>
              <p:spPr>
                <a:xfrm>
                  <a:off x="11376287" y="3193293"/>
                  <a:ext cx="35865" cy="36883"/>
                </a:xfrm>
                <a:custGeom>
                  <a:avLst/>
                  <a:gdLst>
                    <a:gd name="connsiteX0" fmla="*/ 354 w 35865"/>
                    <a:gd name="connsiteY0" fmla="*/ 22052 h 36883"/>
                    <a:gd name="connsiteX1" fmla="*/ 14246 w 35865"/>
                    <a:gd name="connsiteY1" fmla="*/ 360 h 36883"/>
                    <a:gd name="connsiteX2" fmla="*/ 35455 w 35865"/>
                    <a:gd name="connsiteY2" fmla="*/ 14822 h 36883"/>
                    <a:gd name="connsiteX3" fmla="*/ 21562 w 35865"/>
                    <a:gd name="connsiteY3" fmla="*/ 36514 h 36883"/>
                    <a:gd name="connsiteX4" fmla="*/ 354 w 35865"/>
                    <a:gd name="connsiteY4" fmla="*/ 22052 h 3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5" h="36883">
                      <a:moveTo>
                        <a:pt x="354" y="22052"/>
                      </a:moveTo>
                      <a:cubicBezTo>
                        <a:pt x="-1583" y="12060"/>
                        <a:pt x="4624" y="2324"/>
                        <a:pt x="14246" y="360"/>
                      </a:cubicBezTo>
                      <a:cubicBezTo>
                        <a:pt x="23869" y="-1633"/>
                        <a:pt x="33348" y="4858"/>
                        <a:pt x="35455" y="14822"/>
                      </a:cubicBezTo>
                      <a:cubicBezTo>
                        <a:pt x="37561" y="24786"/>
                        <a:pt x="31355" y="34521"/>
                        <a:pt x="21562" y="36514"/>
                      </a:cubicBezTo>
                      <a:cubicBezTo>
                        <a:pt x="11798" y="38536"/>
                        <a:pt x="2289" y="32045"/>
                        <a:pt x="354" y="22052"/>
                      </a:cubicBezTo>
                      <a:close/>
                    </a:path>
                  </a:pathLst>
                </a:custGeom>
                <a:grpFill/>
                <a:ln w="284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E58155F6-0DE5-3200-7AB5-16447B4EF02C}"/>
                    </a:ext>
                  </a:extLst>
                </p:cNvPr>
                <p:cNvSpPr/>
                <p:nvPr/>
              </p:nvSpPr>
              <p:spPr>
                <a:xfrm>
                  <a:off x="11270810" y="3213239"/>
                  <a:ext cx="34542" cy="35505"/>
                </a:xfrm>
                <a:custGeom>
                  <a:avLst/>
                  <a:gdLst>
                    <a:gd name="connsiteX0" fmla="*/ 213 w 34542"/>
                    <a:gd name="connsiteY0" fmla="*/ 20411 h 35505"/>
                    <a:gd name="connsiteX1" fmla="*/ 14448 w 34542"/>
                    <a:gd name="connsiteY1" fmla="*/ 199 h 35505"/>
                    <a:gd name="connsiteX2" fmla="*/ 34290 w 34542"/>
                    <a:gd name="connsiteY2" fmla="*/ 15088 h 35505"/>
                    <a:gd name="connsiteX3" fmla="*/ 20056 w 34542"/>
                    <a:gd name="connsiteY3" fmla="*/ 35300 h 35505"/>
                    <a:gd name="connsiteX4" fmla="*/ 213 w 34542"/>
                    <a:gd name="connsiteY4" fmla="*/ 20411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42" h="35505">
                      <a:moveTo>
                        <a:pt x="213" y="20411"/>
                      </a:moveTo>
                      <a:cubicBezTo>
                        <a:pt x="-1267" y="10703"/>
                        <a:pt x="5110" y="1651"/>
                        <a:pt x="14448" y="199"/>
                      </a:cubicBezTo>
                      <a:cubicBezTo>
                        <a:pt x="23785" y="-1253"/>
                        <a:pt x="32667" y="5408"/>
                        <a:pt x="34290" y="15088"/>
                      </a:cubicBezTo>
                      <a:cubicBezTo>
                        <a:pt x="35913" y="24767"/>
                        <a:pt x="29536" y="33819"/>
                        <a:pt x="20056" y="35300"/>
                      </a:cubicBezTo>
                      <a:cubicBezTo>
                        <a:pt x="10576" y="36780"/>
                        <a:pt x="1694" y="30119"/>
                        <a:pt x="213" y="20411"/>
                      </a:cubicBezTo>
                      <a:close/>
                    </a:path>
                  </a:pathLst>
                </a:custGeom>
                <a:grpFill/>
                <a:ln w="284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667CCEEE-28BE-B977-5ACA-D36F043BC932}"/>
                    </a:ext>
                  </a:extLst>
                </p:cNvPr>
                <p:cNvSpPr/>
                <p:nvPr/>
              </p:nvSpPr>
              <p:spPr>
                <a:xfrm>
                  <a:off x="11164668" y="3228961"/>
                  <a:ext cx="33186" cy="34108"/>
                </a:xfrm>
                <a:custGeom>
                  <a:avLst/>
                  <a:gdLst>
                    <a:gd name="connsiteX0" fmla="*/ 112 w 33186"/>
                    <a:gd name="connsiteY0" fmla="*/ 18838 h 34108"/>
                    <a:gd name="connsiteX1" fmla="*/ 14574 w 33186"/>
                    <a:gd name="connsiteY1" fmla="*/ 106 h 34108"/>
                    <a:gd name="connsiteX2" fmla="*/ 33050 w 33186"/>
                    <a:gd name="connsiteY2" fmla="*/ 14967 h 34108"/>
                    <a:gd name="connsiteX3" fmla="*/ 18616 w 33186"/>
                    <a:gd name="connsiteY3" fmla="*/ 34012 h 34108"/>
                    <a:gd name="connsiteX4" fmla="*/ 112 w 33186"/>
                    <a:gd name="connsiteY4" fmla="*/ 18838 h 3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6" h="34108">
                      <a:moveTo>
                        <a:pt x="112" y="18838"/>
                      </a:moveTo>
                      <a:cubicBezTo>
                        <a:pt x="-941" y="9472"/>
                        <a:pt x="5550" y="1074"/>
                        <a:pt x="14574" y="106"/>
                      </a:cubicBezTo>
                      <a:cubicBezTo>
                        <a:pt x="23598" y="-918"/>
                        <a:pt x="31855" y="5572"/>
                        <a:pt x="33050" y="14967"/>
                      </a:cubicBezTo>
                      <a:cubicBezTo>
                        <a:pt x="34217" y="24304"/>
                        <a:pt x="27783" y="32959"/>
                        <a:pt x="18616" y="34012"/>
                      </a:cubicBezTo>
                      <a:cubicBezTo>
                        <a:pt x="9450" y="35008"/>
                        <a:pt x="1166" y="28204"/>
                        <a:pt x="112" y="18838"/>
                      </a:cubicBezTo>
                      <a:close/>
                    </a:path>
                  </a:pathLst>
                </a:custGeom>
                <a:grpFill/>
                <a:ln w="284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5D7D151E-D779-56DB-B817-561A88D62DB2}"/>
                    </a:ext>
                  </a:extLst>
                </p:cNvPr>
                <p:cNvSpPr/>
                <p:nvPr/>
              </p:nvSpPr>
              <p:spPr>
                <a:xfrm>
                  <a:off x="11058011" y="3240029"/>
                  <a:ext cx="31845" cy="32821"/>
                </a:xfrm>
                <a:custGeom>
                  <a:avLst/>
                  <a:gdLst>
                    <a:gd name="connsiteX0" fmla="*/ 42 w 31845"/>
                    <a:gd name="connsiteY0" fmla="*/ 17706 h 32821"/>
                    <a:gd name="connsiteX1" fmla="*/ 14646 w 31845"/>
                    <a:gd name="connsiteY1" fmla="*/ 56 h 32821"/>
                    <a:gd name="connsiteX2" fmla="*/ 31784 w 31845"/>
                    <a:gd name="connsiteY2" fmla="*/ 15087 h 32821"/>
                    <a:gd name="connsiteX3" fmla="*/ 17180 w 31845"/>
                    <a:gd name="connsiteY3" fmla="*/ 32766 h 32821"/>
                    <a:gd name="connsiteX4" fmla="*/ 42 w 31845"/>
                    <a:gd name="connsiteY4" fmla="*/ 17734 h 32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45" h="32821">
                      <a:moveTo>
                        <a:pt x="42" y="17706"/>
                      </a:moveTo>
                      <a:cubicBezTo>
                        <a:pt x="-585" y="8710"/>
                        <a:pt x="5935" y="767"/>
                        <a:pt x="14646" y="56"/>
                      </a:cubicBezTo>
                      <a:cubicBezTo>
                        <a:pt x="23329" y="-685"/>
                        <a:pt x="31015" y="6062"/>
                        <a:pt x="31784" y="15087"/>
                      </a:cubicBezTo>
                      <a:cubicBezTo>
                        <a:pt x="32553" y="24111"/>
                        <a:pt x="26005" y="32025"/>
                        <a:pt x="17180" y="32766"/>
                      </a:cubicBezTo>
                      <a:cubicBezTo>
                        <a:pt x="8355" y="33506"/>
                        <a:pt x="696" y="26816"/>
                        <a:pt x="42" y="17734"/>
                      </a:cubicBezTo>
                      <a:close/>
                    </a:path>
                  </a:pathLst>
                </a:custGeom>
                <a:grpFill/>
                <a:ln w="284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F5FA31B3-FFA5-0523-B630-8F37673A3A15}"/>
                    </a:ext>
                  </a:extLst>
                </p:cNvPr>
                <p:cNvSpPr/>
                <p:nvPr/>
              </p:nvSpPr>
              <p:spPr>
                <a:xfrm>
                  <a:off x="10950976" y="3246794"/>
                  <a:ext cx="30511" cy="31419"/>
                </a:xfrm>
                <a:custGeom>
                  <a:avLst/>
                  <a:gdLst>
                    <a:gd name="connsiteX0" fmla="*/ 7 w 30511"/>
                    <a:gd name="connsiteY0" fmla="*/ 16264 h 31419"/>
                    <a:gd name="connsiteX1" fmla="*/ 14668 w 30511"/>
                    <a:gd name="connsiteY1" fmla="*/ 9 h 31419"/>
                    <a:gd name="connsiteX2" fmla="*/ 30497 w 30511"/>
                    <a:gd name="connsiteY2" fmla="*/ 15154 h 31419"/>
                    <a:gd name="connsiteX3" fmla="*/ 15835 w 30511"/>
                    <a:gd name="connsiteY3" fmla="*/ 31409 h 31419"/>
                    <a:gd name="connsiteX4" fmla="*/ 7 w 30511"/>
                    <a:gd name="connsiteY4" fmla="*/ 16264 h 3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11" h="31419">
                      <a:moveTo>
                        <a:pt x="7" y="16264"/>
                      </a:moveTo>
                      <a:cubicBezTo>
                        <a:pt x="-249" y="7581"/>
                        <a:pt x="6327" y="322"/>
                        <a:pt x="14668" y="9"/>
                      </a:cubicBezTo>
                      <a:cubicBezTo>
                        <a:pt x="23038" y="-276"/>
                        <a:pt x="30098" y="6499"/>
                        <a:pt x="30497" y="15154"/>
                      </a:cubicBezTo>
                      <a:cubicBezTo>
                        <a:pt x="30866" y="23837"/>
                        <a:pt x="24291" y="31096"/>
                        <a:pt x="15835" y="31409"/>
                      </a:cubicBezTo>
                      <a:cubicBezTo>
                        <a:pt x="7352" y="31722"/>
                        <a:pt x="263" y="24918"/>
                        <a:pt x="7" y="16264"/>
                      </a:cubicBezTo>
                      <a:close/>
                    </a:path>
                  </a:pathLst>
                </a:custGeom>
                <a:grpFill/>
                <a:ln w="284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D89FE70F-B0A0-35B6-26D3-63EE606997CE}"/>
                    </a:ext>
                  </a:extLst>
                </p:cNvPr>
                <p:cNvSpPr/>
                <p:nvPr/>
              </p:nvSpPr>
              <p:spPr>
                <a:xfrm>
                  <a:off x="10843800" y="3249279"/>
                  <a:ext cx="29179" cy="30064"/>
                </a:xfrm>
                <a:custGeom>
                  <a:avLst/>
                  <a:gdLst>
                    <a:gd name="connsiteX0" fmla="*/ 0 w 29179"/>
                    <a:gd name="connsiteY0" fmla="*/ 14861 h 30064"/>
                    <a:gd name="connsiteX1" fmla="*/ 14662 w 29179"/>
                    <a:gd name="connsiteY1" fmla="*/ 1 h 30064"/>
                    <a:gd name="connsiteX2" fmla="*/ 24910 w 29179"/>
                    <a:gd name="connsiteY2" fmla="*/ 4527 h 30064"/>
                    <a:gd name="connsiteX3" fmla="*/ 29180 w 29179"/>
                    <a:gd name="connsiteY3" fmla="*/ 15146 h 30064"/>
                    <a:gd name="connsiteX4" fmla="*/ 24910 w 29179"/>
                    <a:gd name="connsiteY4" fmla="*/ 25793 h 30064"/>
                    <a:gd name="connsiteX5" fmla="*/ 14548 w 29179"/>
                    <a:gd name="connsiteY5" fmla="*/ 30063 h 30064"/>
                    <a:gd name="connsiteX6" fmla="*/ 28 w 29179"/>
                    <a:gd name="connsiteY6" fmla="*/ 14861 h 3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79" h="30064">
                      <a:moveTo>
                        <a:pt x="0" y="14861"/>
                      </a:moveTo>
                      <a:cubicBezTo>
                        <a:pt x="85" y="6577"/>
                        <a:pt x="6662" y="-85"/>
                        <a:pt x="14662" y="1"/>
                      </a:cubicBezTo>
                      <a:cubicBezTo>
                        <a:pt x="18675" y="58"/>
                        <a:pt x="22291" y="1766"/>
                        <a:pt x="24910" y="4527"/>
                      </a:cubicBezTo>
                      <a:cubicBezTo>
                        <a:pt x="27529" y="7289"/>
                        <a:pt x="29180" y="10961"/>
                        <a:pt x="29180" y="15146"/>
                      </a:cubicBezTo>
                      <a:cubicBezTo>
                        <a:pt x="29180" y="19274"/>
                        <a:pt x="27558" y="23117"/>
                        <a:pt x="24910" y="25793"/>
                      </a:cubicBezTo>
                      <a:cubicBezTo>
                        <a:pt x="22262" y="28469"/>
                        <a:pt x="18590" y="30120"/>
                        <a:pt x="14548" y="30063"/>
                      </a:cubicBezTo>
                      <a:cubicBezTo>
                        <a:pt x="6434" y="29978"/>
                        <a:pt x="-57" y="23174"/>
                        <a:pt x="28" y="14861"/>
                      </a:cubicBezTo>
                      <a:close/>
                    </a:path>
                  </a:pathLst>
                </a:custGeom>
                <a:grpFill/>
                <a:ln w="284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0A0BA2FE-15CF-8CC1-133E-06D5CE2FC7F2}"/>
                    </a:ext>
                  </a:extLst>
                </p:cNvPr>
                <p:cNvSpPr/>
                <p:nvPr/>
              </p:nvSpPr>
              <p:spPr>
                <a:xfrm>
                  <a:off x="10736655" y="3247366"/>
                  <a:ext cx="27844" cy="28681"/>
                </a:xfrm>
                <a:custGeom>
                  <a:avLst/>
                  <a:gdLst>
                    <a:gd name="connsiteX0" fmla="*/ 19 w 27844"/>
                    <a:gd name="connsiteY0" fmla="*/ 13643 h 28681"/>
                    <a:gd name="connsiteX1" fmla="*/ 14566 w 27844"/>
                    <a:gd name="connsiteY1" fmla="*/ 6 h 28681"/>
                    <a:gd name="connsiteX2" fmla="*/ 27833 w 27844"/>
                    <a:gd name="connsiteY2" fmla="*/ 14839 h 28681"/>
                    <a:gd name="connsiteX3" fmla="*/ 13285 w 27844"/>
                    <a:gd name="connsiteY3" fmla="*/ 28674 h 28681"/>
                    <a:gd name="connsiteX4" fmla="*/ 19 w 27844"/>
                    <a:gd name="connsiteY4" fmla="*/ 13671 h 2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4" h="28681">
                      <a:moveTo>
                        <a:pt x="19" y="13643"/>
                      </a:moveTo>
                      <a:cubicBezTo>
                        <a:pt x="417" y="5700"/>
                        <a:pt x="6937" y="-221"/>
                        <a:pt x="14566" y="6"/>
                      </a:cubicBezTo>
                      <a:cubicBezTo>
                        <a:pt x="22196" y="291"/>
                        <a:pt x="28145" y="6924"/>
                        <a:pt x="27833" y="14839"/>
                      </a:cubicBezTo>
                      <a:cubicBezTo>
                        <a:pt x="27519" y="22752"/>
                        <a:pt x="21000" y="28930"/>
                        <a:pt x="13285" y="28674"/>
                      </a:cubicBezTo>
                      <a:cubicBezTo>
                        <a:pt x="5542" y="28475"/>
                        <a:pt x="-380" y="21557"/>
                        <a:pt x="19" y="13671"/>
                      </a:cubicBezTo>
                      <a:close/>
                    </a:path>
                  </a:pathLst>
                </a:custGeom>
                <a:grpFill/>
                <a:ln w="284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7087EA69-3EBB-6BEB-354B-453B5D451821}"/>
                    </a:ext>
                  </a:extLst>
                </p:cNvPr>
                <p:cNvSpPr/>
                <p:nvPr/>
              </p:nvSpPr>
              <p:spPr>
                <a:xfrm>
                  <a:off x="10629689" y="3240838"/>
                  <a:ext cx="26522" cy="27307"/>
                </a:xfrm>
                <a:custGeom>
                  <a:avLst/>
                  <a:gdLst>
                    <a:gd name="connsiteX0" fmla="*/ 58 w 26522"/>
                    <a:gd name="connsiteY0" fmla="*/ 12542 h 27307"/>
                    <a:gd name="connsiteX1" fmla="*/ 14435 w 26522"/>
                    <a:gd name="connsiteY1" fmla="*/ 44 h 27307"/>
                    <a:gd name="connsiteX2" fmla="*/ 26477 w 26522"/>
                    <a:gd name="connsiteY2" fmla="*/ 14762 h 27307"/>
                    <a:gd name="connsiteX3" fmla="*/ 12101 w 26522"/>
                    <a:gd name="connsiteY3" fmla="*/ 27259 h 27307"/>
                    <a:gd name="connsiteX4" fmla="*/ 58 w 26522"/>
                    <a:gd name="connsiteY4" fmla="*/ 12542 h 27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2" h="27307">
                      <a:moveTo>
                        <a:pt x="58" y="12542"/>
                      </a:moveTo>
                      <a:cubicBezTo>
                        <a:pt x="742" y="5026"/>
                        <a:pt x="7204" y="-554"/>
                        <a:pt x="14435" y="44"/>
                      </a:cubicBezTo>
                      <a:cubicBezTo>
                        <a:pt x="21695" y="642"/>
                        <a:pt x="27075" y="7246"/>
                        <a:pt x="26477" y="14762"/>
                      </a:cubicBezTo>
                      <a:cubicBezTo>
                        <a:pt x="25879" y="22277"/>
                        <a:pt x="19446" y="27886"/>
                        <a:pt x="12101" y="27259"/>
                      </a:cubicBezTo>
                      <a:cubicBezTo>
                        <a:pt x="4755" y="26633"/>
                        <a:pt x="-625" y="20057"/>
                        <a:pt x="58" y="12542"/>
                      </a:cubicBezTo>
                      <a:close/>
                    </a:path>
                  </a:pathLst>
                </a:custGeom>
                <a:grpFill/>
                <a:ln w="284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035CE709-41CD-FFE8-4368-2EDD7484ADDA}"/>
                    </a:ext>
                  </a:extLst>
                </p:cNvPr>
                <p:cNvSpPr/>
                <p:nvPr/>
              </p:nvSpPr>
              <p:spPr>
                <a:xfrm>
                  <a:off x="10523104" y="3230071"/>
                  <a:ext cx="25180" cy="25948"/>
                </a:xfrm>
                <a:custGeom>
                  <a:avLst/>
                  <a:gdLst>
                    <a:gd name="connsiteX0" fmla="*/ 116 w 25180"/>
                    <a:gd name="connsiteY0" fmla="*/ 11323 h 25948"/>
                    <a:gd name="connsiteX1" fmla="*/ 14236 w 25180"/>
                    <a:gd name="connsiteY1" fmla="*/ 106 h 25948"/>
                    <a:gd name="connsiteX2" fmla="*/ 25083 w 25180"/>
                    <a:gd name="connsiteY2" fmla="*/ 14625 h 25948"/>
                    <a:gd name="connsiteX3" fmla="*/ 10963 w 25180"/>
                    <a:gd name="connsiteY3" fmla="*/ 25842 h 25948"/>
                    <a:gd name="connsiteX4" fmla="*/ 116 w 25180"/>
                    <a:gd name="connsiteY4" fmla="*/ 11323 h 25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0" h="25948">
                      <a:moveTo>
                        <a:pt x="116" y="11323"/>
                      </a:moveTo>
                      <a:cubicBezTo>
                        <a:pt x="1055" y="4234"/>
                        <a:pt x="7376" y="-805"/>
                        <a:pt x="14236" y="106"/>
                      </a:cubicBezTo>
                      <a:cubicBezTo>
                        <a:pt x="21097" y="1017"/>
                        <a:pt x="25936" y="7508"/>
                        <a:pt x="25083" y="14625"/>
                      </a:cubicBezTo>
                      <a:cubicBezTo>
                        <a:pt x="24229" y="21742"/>
                        <a:pt x="17880" y="26753"/>
                        <a:pt x="10963" y="25842"/>
                      </a:cubicBezTo>
                      <a:cubicBezTo>
                        <a:pt x="4044" y="24931"/>
                        <a:pt x="-824" y="18440"/>
                        <a:pt x="116" y="11323"/>
                      </a:cubicBezTo>
                      <a:close/>
                    </a:path>
                  </a:pathLst>
                </a:custGeom>
                <a:grpFill/>
                <a:ln w="284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3E485050-DD44-D75C-E492-A0AA552AA3CB}"/>
                    </a:ext>
                  </a:extLst>
                </p:cNvPr>
                <p:cNvSpPr/>
                <p:nvPr/>
              </p:nvSpPr>
              <p:spPr>
                <a:xfrm>
                  <a:off x="10417071" y="3215046"/>
                  <a:ext cx="23869" cy="24576"/>
                </a:xfrm>
                <a:custGeom>
                  <a:avLst/>
                  <a:gdLst>
                    <a:gd name="connsiteX0" fmla="*/ 190 w 23869"/>
                    <a:gd name="connsiteY0" fmla="*/ 10178 h 24576"/>
                    <a:gd name="connsiteX1" fmla="*/ 13968 w 23869"/>
                    <a:gd name="connsiteY1" fmla="*/ 185 h 24576"/>
                    <a:gd name="connsiteX2" fmla="*/ 23705 w 23869"/>
                    <a:gd name="connsiteY2" fmla="*/ 14191 h 24576"/>
                    <a:gd name="connsiteX3" fmla="*/ 9869 w 23869"/>
                    <a:gd name="connsiteY3" fmla="*/ 24412 h 24576"/>
                    <a:gd name="connsiteX4" fmla="*/ 190 w 23869"/>
                    <a:gd name="connsiteY4" fmla="*/ 10178 h 24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9" h="24576">
                      <a:moveTo>
                        <a:pt x="190" y="10178"/>
                      </a:moveTo>
                      <a:cubicBezTo>
                        <a:pt x="1357" y="3487"/>
                        <a:pt x="7535" y="-982"/>
                        <a:pt x="13968" y="185"/>
                      </a:cubicBezTo>
                      <a:cubicBezTo>
                        <a:pt x="20431" y="1267"/>
                        <a:pt x="24787" y="7473"/>
                        <a:pt x="23705" y="14191"/>
                      </a:cubicBezTo>
                      <a:cubicBezTo>
                        <a:pt x="22623" y="20882"/>
                        <a:pt x="16417" y="25522"/>
                        <a:pt x="9869" y="24412"/>
                      </a:cubicBezTo>
                      <a:cubicBezTo>
                        <a:pt x="3350" y="23244"/>
                        <a:pt x="-977" y="16868"/>
                        <a:pt x="190" y="10178"/>
                      </a:cubicBezTo>
                      <a:close/>
                    </a:path>
                  </a:pathLst>
                </a:custGeom>
                <a:grpFill/>
                <a:ln w="284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B6756213-DA20-1DD4-FD30-9C7549E9A318}"/>
                    </a:ext>
                  </a:extLst>
                </p:cNvPr>
                <p:cNvSpPr/>
                <p:nvPr/>
              </p:nvSpPr>
              <p:spPr>
                <a:xfrm>
                  <a:off x="10311767" y="3195447"/>
                  <a:ext cx="22583" cy="23141"/>
                </a:xfrm>
                <a:custGeom>
                  <a:avLst/>
                  <a:gdLst>
                    <a:gd name="connsiteX0" fmla="*/ 274 w 22583"/>
                    <a:gd name="connsiteY0" fmla="*/ 9308 h 23141"/>
                    <a:gd name="connsiteX1" fmla="*/ 13712 w 22583"/>
                    <a:gd name="connsiteY1" fmla="*/ 226 h 23141"/>
                    <a:gd name="connsiteX2" fmla="*/ 22337 w 22583"/>
                    <a:gd name="connsiteY2" fmla="*/ 13834 h 23141"/>
                    <a:gd name="connsiteX3" fmla="*/ 8900 w 22583"/>
                    <a:gd name="connsiteY3" fmla="*/ 22916 h 23141"/>
                    <a:gd name="connsiteX4" fmla="*/ 274 w 22583"/>
                    <a:gd name="connsiteY4" fmla="*/ 9308 h 2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3" h="23141">
                      <a:moveTo>
                        <a:pt x="274" y="9308"/>
                      </a:moveTo>
                      <a:cubicBezTo>
                        <a:pt x="1641" y="3045"/>
                        <a:pt x="7648" y="-1026"/>
                        <a:pt x="13712" y="226"/>
                      </a:cubicBezTo>
                      <a:cubicBezTo>
                        <a:pt x="19775" y="1479"/>
                        <a:pt x="23619" y="7571"/>
                        <a:pt x="22337" y="13834"/>
                      </a:cubicBezTo>
                      <a:cubicBezTo>
                        <a:pt x="21028" y="20097"/>
                        <a:pt x="15021" y="24168"/>
                        <a:pt x="8900" y="22916"/>
                      </a:cubicBezTo>
                      <a:cubicBezTo>
                        <a:pt x="2780" y="21663"/>
                        <a:pt x="-1092" y="15542"/>
                        <a:pt x="274" y="9308"/>
                      </a:cubicBezTo>
                      <a:close/>
                    </a:path>
                  </a:pathLst>
                </a:custGeom>
                <a:grpFill/>
                <a:ln w="284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2A665F74-3126-925B-ECA4-B8E48135FC14}"/>
                    </a:ext>
                  </a:extLst>
                </p:cNvPr>
                <p:cNvSpPr/>
                <p:nvPr/>
              </p:nvSpPr>
              <p:spPr>
                <a:xfrm>
                  <a:off x="10207432" y="3171550"/>
                  <a:ext cx="21220" cy="21800"/>
                </a:xfrm>
                <a:custGeom>
                  <a:avLst/>
                  <a:gdLst>
                    <a:gd name="connsiteX0" fmla="*/ 359 w 21220"/>
                    <a:gd name="connsiteY0" fmla="*/ 8267 h 21800"/>
                    <a:gd name="connsiteX1" fmla="*/ 13312 w 21220"/>
                    <a:gd name="connsiteY1" fmla="*/ 324 h 21800"/>
                    <a:gd name="connsiteX2" fmla="*/ 20884 w 21220"/>
                    <a:gd name="connsiteY2" fmla="*/ 13533 h 21800"/>
                    <a:gd name="connsiteX3" fmla="*/ 7931 w 21220"/>
                    <a:gd name="connsiteY3" fmla="*/ 21476 h 21800"/>
                    <a:gd name="connsiteX4" fmla="*/ 359 w 21220"/>
                    <a:gd name="connsiteY4" fmla="*/ 8267 h 21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20" h="21800">
                      <a:moveTo>
                        <a:pt x="359" y="8267"/>
                      </a:moveTo>
                      <a:cubicBezTo>
                        <a:pt x="1868" y="2431"/>
                        <a:pt x="7675" y="-1128"/>
                        <a:pt x="13312" y="324"/>
                      </a:cubicBezTo>
                      <a:cubicBezTo>
                        <a:pt x="18949" y="1776"/>
                        <a:pt x="22336" y="7698"/>
                        <a:pt x="20884" y="13533"/>
                      </a:cubicBezTo>
                      <a:cubicBezTo>
                        <a:pt x="19432" y="19369"/>
                        <a:pt x="13625" y="22928"/>
                        <a:pt x="7931" y="21476"/>
                      </a:cubicBezTo>
                      <a:cubicBezTo>
                        <a:pt x="2238" y="20024"/>
                        <a:pt x="-1150" y="14103"/>
                        <a:pt x="359" y="8267"/>
                      </a:cubicBezTo>
                      <a:close/>
                    </a:path>
                  </a:pathLst>
                </a:custGeom>
                <a:grpFill/>
                <a:ln w="284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F1137FF2-82DD-244D-8B32-978D160D9DF7}"/>
                    </a:ext>
                  </a:extLst>
                </p:cNvPr>
                <p:cNvSpPr/>
                <p:nvPr/>
              </p:nvSpPr>
              <p:spPr>
                <a:xfrm>
                  <a:off x="10104134" y="3143514"/>
                  <a:ext cx="19882" cy="20463"/>
                </a:xfrm>
                <a:custGeom>
                  <a:avLst/>
                  <a:gdLst>
                    <a:gd name="connsiteX0" fmla="*/ 489 w 19882"/>
                    <a:gd name="connsiteY0" fmla="*/ 7294 h 20463"/>
                    <a:gd name="connsiteX1" fmla="*/ 12901 w 19882"/>
                    <a:gd name="connsiteY1" fmla="*/ 433 h 20463"/>
                    <a:gd name="connsiteX2" fmla="*/ 19448 w 19882"/>
                    <a:gd name="connsiteY2" fmla="*/ 13130 h 20463"/>
                    <a:gd name="connsiteX3" fmla="*/ 7008 w 19882"/>
                    <a:gd name="connsiteY3" fmla="*/ 20020 h 20463"/>
                    <a:gd name="connsiteX4" fmla="*/ 460 w 19882"/>
                    <a:gd name="connsiteY4" fmla="*/ 7294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2" h="20463">
                      <a:moveTo>
                        <a:pt x="489" y="7294"/>
                      </a:moveTo>
                      <a:cubicBezTo>
                        <a:pt x="2140" y="1885"/>
                        <a:pt x="7691" y="-1189"/>
                        <a:pt x="12901" y="433"/>
                      </a:cubicBezTo>
                      <a:cubicBezTo>
                        <a:pt x="18110" y="2056"/>
                        <a:pt x="21043" y="7750"/>
                        <a:pt x="19448" y="13130"/>
                      </a:cubicBezTo>
                      <a:cubicBezTo>
                        <a:pt x="17855" y="18568"/>
                        <a:pt x="12274" y="21671"/>
                        <a:pt x="7008" y="20020"/>
                      </a:cubicBezTo>
                      <a:cubicBezTo>
                        <a:pt x="1741" y="18397"/>
                        <a:pt x="-1191" y="12703"/>
                        <a:pt x="460" y="7294"/>
                      </a:cubicBezTo>
                      <a:close/>
                    </a:path>
                  </a:pathLst>
                </a:custGeom>
                <a:grpFill/>
                <a:ln w="284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106964FE-AA33-1A31-1189-ECCE1796765E}"/>
                    </a:ext>
                  </a:extLst>
                </p:cNvPr>
                <p:cNvSpPr/>
                <p:nvPr/>
              </p:nvSpPr>
              <p:spPr>
                <a:xfrm>
                  <a:off x="10002130" y="3111165"/>
                  <a:ext cx="18644" cy="19001"/>
                </a:xfrm>
                <a:custGeom>
                  <a:avLst/>
                  <a:gdLst>
                    <a:gd name="connsiteX0" fmla="*/ 547 w 18644"/>
                    <a:gd name="connsiteY0" fmla="*/ 6535 h 19001"/>
                    <a:gd name="connsiteX1" fmla="*/ 12447 w 18644"/>
                    <a:gd name="connsiteY1" fmla="*/ 471 h 19001"/>
                    <a:gd name="connsiteX2" fmla="*/ 18112 w 18644"/>
                    <a:gd name="connsiteY2" fmla="*/ 12456 h 19001"/>
                    <a:gd name="connsiteX3" fmla="*/ 6212 w 18644"/>
                    <a:gd name="connsiteY3" fmla="*/ 18520 h 19001"/>
                    <a:gd name="connsiteX4" fmla="*/ 547 w 18644"/>
                    <a:gd name="connsiteY4" fmla="*/ 6535 h 1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4" h="19001">
                      <a:moveTo>
                        <a:pt x="547" y="6535"/>
                      </a:moveTo>
                      <a:cubicBezTo>
                        <a:pt x="2284" y="1553"/>
                        <a:pt x="7607" y="-1152"/>
                        <a:pt x="12447" y="471"/>
                      </a:cubicBezTo>
                      <a:cubicBezTo>
                        <a:pt x="17287" y="2093"/>
                        <a:pt x="19820" y="7446"/>
                        <a:pt x="18112" y="12456"/>
                      </a:cubicBezTo>
                      <a:cubicBezTo>
                        <a:pt x="16404" y="17438"/>
                        <a:pt x="11080" y="20171"/>
                        <a:pt x="6212" y="18520"/>
                      </a:cubicBezTo>
                      <a:cubicBezTo>
                        <a:pt x="1344" y="16869"/>
                        <a:pt x="-1189" y="11517"/>
                        <a:pt x="547" y="6535"/>
                      </a:cubicBezTo>
                      <a:close/>
                    </a:path>
                  </a:pathLst>
                </a:custGeom>
                <a:grpFill/>
                <a:ln w="284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831701A5-7037-F1D2-AB98-9045E8179BB7}"/>
                    </a:ext>
                  </a:extLst>
                </p:cNvPr>
                <p:cNvSpPr/>
                <p:nvPr/>
              </p:nvSpPr>
              <p:spPr>
                <a:xfrm>
                  <a:off x="9901635" y="3074487"/>
                  <a:ext cx="17281" cy="17657"/>
                </a:xfrm>
                <a:custGeom>
                  <a:avLst/>
                  <a:gdLst>
                    <a:gd name="connsiteX0" fmla="*/ 635 w 17281"/>
                    <a:gd name="connsiteY0" fmla="*/ 5691 h 17657"/>
                    <a:gd name="connsiteX1" fmla="*/ 11880 w 17281"/>
                    <a:gd name="connsiteY1" fmla="*/ 567 h 17657"/>
                    <a:gd name="connsiteX2" fmla="*/ 16663 w 17281"/>
                    <a:gd name="connsiteY2" fmla="*/ 11955 h 17657"/>
                    <a:gd name="connsiteX3" fmla="*/ 5418 w 17281"/>
                    <a:gd name="connsiteY3" fmla="*/ 17079 h 17657"/>
                    <a:gd name="connsiteX4" fmla="*/ 635 w 17281"/>
                    <a:gd name="connsiteY4" fmla="*/ 5691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1" h="17657">
                      <a:moveTo>
                        <a:pt x="635" y="5691"/>
                      </a:moveTo>
                      <a:cubicBezTo>
                        <a:pt x="2429" y="1136"/>
                        <a:pt x="7467" y="-1141"/>
                        <a:pt x="11880" y="567"/>
                      </a:cubicBezTo>
                      <a:cubicBezTo>
                        <a:pt x="16292" y="2304"/>
                        <a:pt x="18427" y="7399"/>
                        <a:pt x="16663" y="11955"/>
                      </a:cubicBezTo>
                      <a:cubicBezTo>
                        <a:pt x="14897" y="16509"/>
                        <a:pt x="9858" y="18815"/>
                        <a:pt x="5418" y="17079"/>
                      </a:cubicBezTo>
                      <a:cubicBezTo>
                        <a:pt x="977" y="15342"/>
                        <a:pt x="-1158" y="10246"/>
                        <a:pt x="635" y="5691"/>
                      </a:cubicBezTo>
                      <a:close/>
                    </a:path>
                  </a:pathLst>
                </a:custGeom>
                <a:grpFill/>
                <a:ln w="284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4593955E-F9A7-F042-8917-06CDA769B8B6}"/>
                    </a:ext>
                  </a:extLst>
                </p:cNvPr>
                <p:cNvSpPr/>
                <p:nvPr/>
              </p:nvSpPr>
              <p:spPr>
                <a:xfrm>
                  <a:off x="9802711" y="3033796"/>
                  <a:ext cx="15909" cy="16311"/>
                </a:xfrm>
                <a:custGeom>
                  <a:avLst/>
                  <a:gdLst>
                    <a:gd name="connsiteX0" fmla="*/ 718 w 15909"/>
                    <a:gd name="connsiteY0" fmla="*/ 4904 h 16311"/>
                    <a:gd name="connsiteX1" fmla="*/ 11251 w 15909"/>
                    <a:gd name="connsiteY1" fmla="*/ 663 h 16311"/>
                    <a:gd name="connsiteX2" fmla="*/ 15208 w 15909"/>
                    <a:gd name="connsiteY2" fmla="*/ 11395 h 16311"/>
                    <a:gd name="connsiteX3" fmla="*/ 4675 w 15909"/>
                    <a:gd name="connsiteY3" fmla="*/ 15637 h 16311"/>
                    <a:gd name="connsiteX4" fmla="*/ 718 w 15909"/>
                    <a:gd name="connsiteY4" fmla="*/ 4904 h 16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9" h="16311">
                      <a:moveTo>
                        <a:pt x="718" y="4904"/>
                      </a:moveTo>
                      <a:cubicBezTo>
                        <a:pt x="2540" y="776"/>
                        <a:pt x="7265" y="-1102"/>
                        <a:pt x="11251" y="663"/>
                      </a:cubicBezTo>
                      <a:cubicBezTo>
                        <a:pt x="15237" y="2456"/>
                        <a:pt x="17001" y="7267"/>
                        <a:pt x="15208" y="11395"/>
                      </a:cubicBezTo>
                      <a:cubicBezTo>
                        <a:pt x="13414" y="15523"/>
                        <a:pt x="8689" y="17430"/>
                        <a:pt x="4675" y="15637"/>
                      </a:cubicBezTo>
                      <a:cubicBezTo>
                        <a:pt x="661" y="13843"/>
                        <a:pt x="-1104" y="9032"/>
                        <a:pt x="718" y="4904"/>
                      </a:cubicBezTo>
                      <a:close/>
                    </a:path>
                  </a:pathLst>
                </a:custGeom>
                <a:grpFill/>
                <a:ln w="284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5D9DFC3A-C5E2-9680-45D4-342C990FEF97}"/>
                    </a:ext>
                  </a:extLst>
                </p:cNvPr>
                <p:cNvSpPr/>
                <p:nvPr/>
              </p:nvSpPr>
              <p:spPr>
                <a:xfrm>
                  <a:off x="9705491" y="2989078"/>
                  <a:ext cx="14685" cy="14823"/>
                </a:xfrm>
                <a:custGeom>
                  <a:avLst/>
                  <a:gdLst>
                    <a:gd name="connsiteX0" fmla="*/ 804 w 14685"/>
                    <a:gd name="connsiteY0" fmla="*/ 4272 h 14823"/>
                    <a:gd name="connsiteX1" fmla="*/ 10654 w 14685"/>
                    <a:gd name="connsiteY1" fmla="*/ 685 h 14823"/>
                    <a:gd name="connsiteX2" fmla="*/ 13899 w 14685"/>
                    <a:gd name="connsiteY2" fmla="*/ 10535 h 14823"/>
                    <a:gd name="connsiteX3" fmla="*/ 4049 w 14685"/>
                    <a:gd name="connsiteY3" fmla="*/ 14122 h 14823"/>
                    <a:gd name="connsiteX4" fmla="*/ 804 w 14685"/>
                    <a:gd name="connsiteY4" fmla="*/ 4272 h 14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14823">
                      <a:moveTo>
                        <a:pt x="804" y="4272"/>
                      </a:moveTo>
                      <a:cubicBezTo>
                        <a:pt x="2626" y="571"/>
                        <a:pt x="7039" y="-1023"/>
                        <a:pt x="10654" y="685"/>
                      </a:cubicBezTo>
                      <a:cubicBezTo>
                        <a:pt x="14270" y="2421"/>
                        <a:pt x="15722" y="6834"/>
                        <a:pt x="13899" y="10535"/>
                      </a:cubicBezTo>
                      <a:cubicBezTo>
                        <a:pt x="12078" y="14264"/>
                        <a:pt x="7665" y="15859"/>
                        <a:pt x="4049" y="14122"/>
                      </a:cubicBezTo>
                      <a:cubicBezTo>
                        <a:pt x="405" y="12385"/>
                        <a:pt x="-1047" y="7973"/>
                        <a:pt x="804" y="4272"/>
                      </a:cubicBezTo>
                      <a:close/>
                    </a:path>
                  </a:pathLst>
                </a:custGeom>
                <a:grpFill/>
                <a:ln w="284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EC4465FD-AB1E-0922-E7E1-5BEC226DAB9F}"/>
                    </a:ext>
                  </a:extLst>
                </p:cNvPr>
                <p:cNvSpPr/>
                <p:nvPr/>
              </p:nvSpPr>
              <p:spPr>
                <a:xfrm>
                  <a:off x="9610419" y="2940130"/>
                  <a:ext cx="13306" cy="13503"/>
                </a:xfrm>
                <a:custGeom>
                  <a:avLst/>
                  <a:gdLst>
                    <a:gd name="connsiteX0" fmla="*/ 849 w 13306"/>
                    <a:gd name="connsiteY0" fmla="*/ 3600 h 13503"/>
                    <a:gd name="connsiteX1" fmla="*/ 9902 w 13306"/>
                    <a:gd name="connsiteY1" fmla="*/ 782 h 13503"/>
                    <a:gd name="connsiteX2" fmla="*/ 12464 w 13306"/>
                    <a:gd name="connsiteY2" fmla="*/ 9891 h 13503"/>
                    <a:gd name="connsiteX3" fmla="*/ 3411 w 13306"/>
                    <a:gd name="connsiteY3" fmla="*/ 12710 h 13503"/>
                    <a:gd name="connsiteX4" fmla="*/ 849 w 13306"/>
                    <a:gd name="connsiteY4" fmla="*/ 3600 h 1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 h="13503">
                      <a:moveTo>
                        <a:pt x="849" y="3600"/>
                      </a:moveTo>
                      <a:cubicBezTo>
                        <a:pt x="2643" y="297"/>
                        <a:pt x="6713" y="-955"/>
                        <a:pt x="9902" y="782"/>
                      </a:cubicBezTo>
                      <a:cubicBezTo>
                        <a:pt x="13090" y="2518"/>
                        <a:pt x="14257" y="6589"/>
                        <a:pt x="12464" y="9891"/>
                      </a:cubicBezTo>
                      <a:cubicBezTo>
                        <a:pt x="10670" y="13194"/>
                        <a:pt x="6628" y="14475"/>
                        <a:pt x="3411" y="12710"/>
                      </a:cubicBezTo>
                      <a:cubicBezTo>
                        <a:pt x="194" y="10973"/>
                        <a:pt x="-944" y="6873"/>
                        <a:pt x="849" y="3600"/>
                      </a:cubicBezTo>
                      <a:close/>
                    </a:path>
                  </a:pathLst>
                </a:custGeom>
                <a:grpFill/>
                <a:ln w="284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2DEE9C53-7CA7-7801-6253-76D9254D7C1B}"/>
                    </a:ext>
                  </a:extLst>
                </p:cNvPr>
                <p:cNvSpPr/>
                <p:nvPr/>
              </p:nvSpPr>
              <p:spPr>
                <a:xfrm>
                  <a:off x="9517392" y="2887402"/>
                  <a:ext cx="11924" cy="12191"/>
                </a:xfrm>
                <a:custGeom>
                  <a:avLst/>
                  <a:gdLst>
                    <a:gd name="connsiteX0" fmla="*/ 898 w 11924"/>
                    <a:gd name="connsiteY0" fmla="*/ 3007 h 12191"/>
                    <a:gd name="connsiteX1" fmla="*/ 9097 w 11924"/>
                    <a:gd name="connsiteY1" fmla="*/ 843 h 12191"/>
                    <a:gd name="connsiteX2" fmla="*/ 11033 w 11924"/>
                    <a:gd name="connsiteY2" fmla="*/ 9185 h 12191"/>
                    <a:gd name="connsiteX3" fmla="*/ 2834 w 11924"/>
                    <a:gd name="connsiteY3" fmla="*/ 11348 h 12191"/>
                    <a:gd name="connsiteX4" fmla="*/ 898 w 11924"/>
                    <a:gd name="connsiteY4" fmla="*/ 3007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 h="12191">
                      <a:moveTo>
                        <a:pt x="898" y="3007"/>
                      </a:moveTo>
                      <a:cubicBezTo>
                        <a:pt x="2635" y="103"/>
                        <a:pt x="6307" y="-865"/>
                        <a:pt x="9097" y="843"/>
                      </a:cubicBezTo>
                      <a:cubicBezTo>
                        <a:pt x="11887" y="2552"/>
                        <a:pt x="12769" y="6281"/>
                        <a:pt x="11033" y="9185"/>
                      </a:cubicBezTo>
                      <a:cubicBezTo>
                        <a:pt x="9296" y="12088"/>
                        <a:pt x="5624" y="13056"/>
                        <a:pt x="2834" y="11348"/>
                      </a:cubicBezTo>
                      <a:cubicBezTo>
                        <a:pt x="16" y="9640"/>
                        <a:pt x="-838" y="5911"/>
                        <a:pt x="898" y="3007"/>
                      </a:cubicBezTo>
                      <a:close/>
                    </a:path>
                  </a:pathLst>
                </a:custGeom>
                <a:grpFill/>
                <a:ln w="284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7EACAE09-8450-97CE-4652-67D51E348B02}"/>
                    </a:ext>
                  </a:extLst>
                </p:cNvPr>
                <p:cNvSpPr/>
                <p:nvPr/>
              </p:nvSpPr>
              <p:spPr>
                <a:xfrm>
                  <a:off x="9426593" y="2830903"/>
                  <a:ext cx="10677" cy="10746"/>
                </a:xfrm>
                <a:custGeom>
                  <a:avLst/>
                  <a:gdLst>
                    <a:gd name="connsiteX0" fmla="*/ 911 w 10677"/>
                    <a:gd name="connsiteY0" fmla="*/ 2512 h 10746"/>
                    <a:gd name="connsiteX1" fmla="*/ 8313 w 10677"/>
                    <a:gd name="connsiteY1" fmla="*/ 833 h 10746"/>
                    <a:gd name="connsiteX2" fmla="*/ 9765 w 10677"/>
                    <a:gd name="connsiteY2" fmla="*/ 8234 h 10746"/>
                    <a:gd name="connsiteX3" fmla="*/ 2363 w 10677"/>
                    <a:gd name="connsiteY3" fmla="*/ 9914 h 10746"/>
                    <a:gd name="connsiteX4" fmla="*/ 911 w 10677"/>
                    <a:gd name="connsiteY4" fmla="*/ 2512 h 10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7" h="10746">
                      <a:moveTo>
                        <a:pt x="911" y="2512"/>
                      </a:moveTo>
                      <a:cubicBezTo>
                        <a:pt x="2563" y="7"/>
                        <a:pt x="5893" y="-762"/>
                        <a:pt x="8313" y="833"/>
                      </a:cubicBezTo>
                      <a:cubicBezTo>
                        <a:pt x="10761" y="2398"/>
                        <a:pt x="11417" y="5701"/>
                        <a:pt x="9765" y="8234"/>
                      </a:cubicBezTo>
                      <a:cubicBezTo>
                        <a:pt x="8114" y="10739"/>
                        <a:pt x="4812" y="11508"/>
                        <a:pt x="2363" y="9914"/>
                      </a:cubicBezTo>
                      <a:cubicBezTo>
                        <a:pt x="-85" y="8320"/>
                        <a:pt x="-739" y="5017"/>
                        <a:pt x="911" y="2512"/>
                      </a:cubicBezTo>
                      <a:close/>
                    </a:path>
                  </a:pathLst>
                </a:custGeom>
                <a:grpFill/>
                <a:ln w="284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E18904A5-D001-7227-03B4-C71F5A4BB5C2}"/>
                    </a:ext>
                  </a:extLst>
                </p:cNvPr>
                <p:cNvSpPr/>
                <p:nvPr/>
              </p:nvSpPr>
              <p:spPr>
                <a:xfrm>
                  <a:off x="9338411" y="2770481"/>
                  <a:ext cx="9315" cy="9404"/>
                </a:xfrm>
                <a:custGeom>
                  <a:avLst/>
                  <a:gdLst>
                    <a:gd name="connsiteX0" fmla="*/ 900 w 9315"/>
                    <a:gd name="connsiteY0" fmla="*/ 2012 h 9404"/>
                    <a:gd name="connsiteX1" fmla="*/ 7419 w 9315"/>
                    <a:gd name="connsiteY1" fmla="*/ 845 h 9404"/>
                    <a:gd name="connsiteX2" fmla="*/ 8416 w 9315"/>
                    <a:gd name="connsiteY2" fmla="*/ 7393 h 9404"/>
                    <a:gd name="connsiteX3" fmla="*/ 1896 w 9315"/>
                    <a:gd name="connsiteY3" fmla="*/ 8560 h 9404"/>
                    <a:gd name="connsiteX4" fmla="*/ 900 w 9315"/>
                    <a:gd name="connsiteY4" fmla="*/ 2012 h 9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5" h="9404">
                      <a:moveTo>
                        <a:pt x="900" y="2012"/>
                      </a:moveTo>
                      <a:cubicBezTo>
                        <a:pt x="2437" y="-123"/>
                        <a:pt x="5341" y="-636"/>
                        <a:pt x="7419" y="845"/>
                      </a:cubicBezTo>
                      <a:cubicBezTo>
                        <a:pt x="9497" y="2325"/>
                        <a:pt x="9924" y="5257"/>
                        <a:pt x="8416" y="7393"/>
                      </a:cubicBezTo>
                      <a:cubicBezTo>
                        <a:pt x="6907" y="9528"/>
                        <a:pt x="3974" y="10040"/>
                        <a:pt x="1896" y="8560"/>
                      </a:cubicBezTo>
                      <a:cubicBezTo>
                        <a:pt x="-182" y="7079"/>
                        <a:pt x="-609" y="4147"/>
                        <a:pt x="900" y="2012"/>
                      </a:cubicBezTo>
                      <a:close/>
                    </a:path>
                  </a:pathLst>
                </a:custGeom>
                <a:grpFill/>
                <a:ln w="284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C2E95705-199E-1E0F-0143-482A0623BC0D}"/>
                    </a:ext>
                  </a:extLst>
                </p:cNvPr>
                <p:cNvSpPr/>
                <p:nvPr/>
              </p:nvSpPr>
              <p:spPr>
                <a:xfrm>
                  <a:off x="9252660" y="2706633"/>
                  <a:ext cx="7930" cy="8083"/>
                </a:xfrm>
                <a:custGeom>
                  <a:avLst/>
                  <a:gdLst>
                    <a:gd name="connsiteX0" fmla="*/ 876 w 7930"/>
                    <a:gd name="connsiteY0" fmla="*/ 1579 h 8083"/>
                    <a:gd name="connsiteX1" fmla="*/ 6456 w 7930"/>
                    <a:gd name="connsiteY1" fmla="*/ 839 h 8083"/>
                    <a:gd name="connsiteX2" fmla="*/ 7054 w 7930"/>
                    <a:gd name="connsiteY2" fmla="*/ 6504 h 8083"/>
                    <a:gd name="connsiteX3" fmla="*/ 1474 w 7930"/>
                    <a:gd name="connsiteY3" fmla="*/ 7244 h 8083"/>
                    <a:gd name="connsiteX4" fmla="*/ 876 w 7930"/>
                    <a:gd name="connsiteY4" fmla="*/ 1579 h 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0" h="8083">
                      <a:moveTo>
                        <a:pt x="876" y="1579"/>
                      </a:moveTo>
                      <a:cubicBezTo>
                        <a:pt x="2271" y="-186"/>
                        <a:pt x="4748" y="-527"/>
                        <a:pt x="6456" y="839"/>
                      </a:cubicBezTo>
                      <a:cubicBezTo>
                        <a:pt x="8164" y="2177"/>
                        <a:pt x="8420" y="4711"/>
                        <a:pt x="7054" y="6504"/>
                      </a:cubicBezTo>
                      <a:cubicBezTo>
                        <a:pt x="5687" y="8269"/>
                        <a:pt x="3182" y="8611"/>
                        <a:pt x="1474" y="7244"/>
                      </a:cubicBezTo>
                      <a:cubicBezTo>
                        <a:pt x="-234" y="5878"/>
                        <a:pt x="-490" y="3344"/>
                        <a:pt x="876" y="1579"/>
                      </a:cubicBezTo>
                      <a:close/>
                    </a:path>
                  </a:pathLst>
                </a:custGeom>
                <a:grpFill/>
                <a:ln w="284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5F71ABBD-D318-7877-B944-D5803EFDE6F4}"/>
                    </a:ext>
                  </a:extLst>
                </p:cNvPr>
                <p:cNvSpPr/>
                <p:nvPr/>
              </p:nvSpPr>
              <p:spPr>
                <a:xfrm>
                  <a:off x="9169685" y="2639209"/>
                  <a:ext cx="6657" cy="6624"/>
                </a:xfrm>
                <a:custGeom>
                  <a:avLst/>
                  <a:gdLst>
                    <a:gd name="connsiteX0" fmla="*/ 809 w 6657"/>
                    <a:gd name="connsiteY0" fmla="*/ 1220 h 6624"/>
                    <a:gd name="connsiteX1" fmla="*/ 5507 w 6657"/>
                    <a:gd name="connsiteY1" fmla="*/ 736 h 6624"/>
                    <a:gd name="connsiteX2" fmla="*/ 5848 w 6657"/>
                    <a:gd name="connsiteY2" fmla="*/ 5405 h 6624"/>
                    <a:gd name="connsiteX3" fmla="*/ 1151 w 6657"/>
                    <a:gd name="connsiteY3" fmla="*/ 5889 h 6624"/>
                    <a:gd name="connsiteX4" fmla="*/ 809 w 6657"/>
                    <a:gd name="connsiteY4" fmla="*/ 1220 h 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7" h="6624">
                      <a:moveTo>
                        <a:pt x="809" y="1220"/>
                      </a:moveTo>
                      <a:cubicBezTo>
                        <a:pt x="2005" y="-204"/>
                        <a:pt x="4112" y="-403"/>
                        <a:pt x="5507" y="736"/>
                      </a:cubicBezTo>
                      <a:cubicBezTo>
                        <a:pt x="6901" y="1903"/>
                        <a:pt x="7044" y="3981"/>
                        <a:pt x="5848" y="5405"/>
                      </a:cubicBezTo>
                      <a:cubicBezTo>
                        <a:pt x="4652" y="6828"/>
                        <a:pt x="2546" y="7027"/>
                        <a:pt x="1151" y="5889"/>
                      </a:cubicBezTo>
                      <a:cubicBezTo>
                        <a:pt x="-244" y="4721"/>
                        <a:pt x="-387" y="2643"/>
                        <a:pt x="809" y="1220"/>
                      </a:cubicBezTo>
                      <a:close/>
                    </a:path>
                  </a:pathLst>
                </a:custGeom>
                <a:grpFill/>
                <a:ln w="2845"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25199E62-4DB5-9A4C-8382-CF039580FADE}"/>
                    </a:ext>
                  </a:extLst>
                </p:cNvPr>
                <p:cNvSpPr/>
                <p:nvPr/>
              </p:nvSpPr>
              <p:spPr>
                <a:xfrm>
                  <a:off x="9089590" y="2568404"/>
                  <a:ext cx="5289" cy="5325"/>
                </a:xfrm>
                <a:custGeom>
                  <a:avLst/>
                  <a:gdLst>
                    <a:gd name="connsiteX0" fmla="*/ 737 w 5289"/>
                    <a:gd name="connsiteY0" fmla="*/ 883 h 5325"/>
                    <a:gd name="connsiteX1" fmla="*/ 4467 w 5289"/>
                    <a:gd name="connsiteY1" fmla="*/ 684 h 5325"/>
                    <a:gd name="connsiteX2" fmla="*/ 4552 w 5289"/>
                    <a:gd name="connsiteY2" fmla="*/ 4442 h 5325"/>
                    <a:gd name="connsiteX3" fmla="*/ 823 w 5289"/>
                    <a:gd name="connsiteY3" fmla="*/ 4641 h 5325"/>
                    <a:gd name="connsiteX4" fmla="*/ 737 w 5289"/>
                    <a:gd name="connsiteY4" fmla="*/ 883 h 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9" h="5325">
                      <a:moveTo>
                        <a:pt x="737" y="883"/>
                      </a:moveTo>
                      <a:cubicBezTo>
                        <a:pt x="1734" y="-198"/>
                        <a:pt x="3413" y="-312"/>
                        <a:pt x="4467" y="684"/>
                      </a:cubicBezTo>
                      <a:cubicBezTo>
                        <a:pt x="5520" y="1652"/>
                        <a:pt x="5577" y="3332"/>
                        <a:pt x="4552" y="4442"/>
                      </a:cubicBezTo>
                      <a:cubicBezTo>
                        <a:pt x="3556" y="5524"/>
                        <a:pt x="1876" y="5638"/>
                        <a:pt x="823" y="4641"/>
                      </a:cubicBezTo>
                      <a:cubicBezTo>
                        <a:pt x="-231" y="3673"/>
                        <a:pt x="-287" y="1994"/>
                        <a:pt x="737" y="883"/>
                      </a:cubicBezTo>
                      <a:close/>
                    </a:path>
                  </a:pathLst>
                </a:custGeom>
                <a:grpFill/>
                <a:ln w="284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EAEF03B2-9E5E-1F19-7950-A526D4C288E2}"/>
                    </a:ext>
                  </a:extLst>
                </p:cNvPr>
                <p:cNvSpPr/>
                <p:nvPr/>
              </p:nvSpPr>
              <p:spPr>
                <a:xfrm>
                  <a:off x="9012317" y="2494589"/>
                  <a:ext cx="3971" cy="3893"/>
                </a:xfrm>
                <a:custGeom>
                  <a:avLst/>
                  <a:gdLst>
                    <a:gd name="connsiteX0" fmla="*/ 577 w 3971"/>
                    <a:gd name="connsiteY0" fmla="*/ 595 h 3893"/>
                    <a:gd name="connsiteX1" fmla="*/ 3395 w 3971"/>
                    <a:gd name="connsiteY1" fmla="*/ 538 h 3893"/>
                    <a:gd name="connsiteX2" fmla="*/ 3395 w 3971"/>
                    <a:gd name="connsiteY2" fmla="*/ 3299 h 3893"/>
                    <a:gd name="connsiteX3" fmla="*/ 577 w 3971"/>
                    <a:gd name="connsiteY3" fmla="*/ 3356 h 3893"/>
                    <a:gd name="connsiteX4" fmla="*/ 577 w 3971"/>
                    <a:gd name="connsiteY4" fmla="*/ 595 h 3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1" h="3893">
                      <a:moveTo>
                        <a:pt x="577" y="595"/>
                      </a:moveTo>
                      <a:cubicBezTo>
                        <a:pt x="1345" y="-174"/>
                        <a:pt x="2626" y="-202"/>
                        <a:pt x="3395" y="538"/>
                      </a:cubicBezTo>
                      <a:cubicBezTo>
                        <a:pt x="4164" y="1278"/>
                        <a:pt x="4164" y="2530"/>
                        <a:pt x="3395" y="3299"/>
                      </a:cubicBezTo>
                      <a:cubicBezTo>
                        <a:pt x="2626" y="4068"/>
                        <a:pt x="1345" y="4096"/>
                        <a:pt x="577" y="3356"/>
                      </a:cubicBezTo>
                      <a:cubicBezTo>
                        <a:pt x="-192" y="2616"/>
                        <a:pt x="-192" y="1363"/>
                        <a:pt x="577" y="595"/>
                      </a:cubicBezTo>
                      <a:close/>
                    </a:path>
                  </a:pathLst>
                </a:custGeom>
                <a:grpFill/>
                <a:ln w="2845" cap="flat">
                  <a:noFill/>
                  <a:prstDash val="solid"/>
                  <a:miter/>
                </a:ln>
              </p:spPr>
              <p:txBody>
                <a:bodyPr rtlCol="0" anchor="ctr"/>
                <a:lstStyle/>
                <a:p>
                  <a:endParaRPr lang="en-US"/>
                </a:p>
              </p:txBody>
            </p:sp>
          </p:grpSp>
          <p:grpSp>
            <p:nvGrpSpPr>
              <p:cNvPr id="21" name="Graphic 9">
                <a:extLst>
                  <a:ext uri="{FF2B5EF4-FFF2-40B4-BE49-F238E27FC236}">
                    <a16:creationId xmlns:a16="http://schemas.microsoft.com/office/drawing/2014/main" id="{E8DDCC0E-ABDD-577F-198E-BB7623D43166}"/>
                  </a:ext>
                </a:extLst>
              </p:cNvPr>
              <p:cNvGrpSpPr/>
              <p:nvPr/>
            </p:nvGrpSpPr>
            <p:grpSpPr>
              <a:xfrm>
                <a:off x="8937880" y="2568707"/>
                <a:ext cx="3237479" cy="816140"/>
                <a:chOff x="8937880" y="2568707"/>
                <a:chExt cx="3237479" cy="816140"/>
              </a:xfrm>
              <a:grpFill/>
            </p:grpSpPr>
            <p:sp>
              <p:nvSpPr>
                <p:cNvPr id="119" name="Freeform: Shape 118">
                  <a:extLst>
                    <a:ext uri="{FF2B5EF4-FFF2-40B4-BE49-F238E27FC236}">
                      <a16:creationId xmlns:a16="http://schemas.microsoft.com/office/drawing/2014/main" id="{25B35748-9A13-8729-BCA4-DBE7B5F9CAA2}"/>
                    </a:ext>
                  </a:extLst>
                </p:cNvPr>
                <p:cNvSpPr/>
                <p:nvPr/>
              </p:nvSpPr>
              <p:spPr>
                <a:xfrm>
                  <a:off x="12128131" y="3026584"/>
                  <a:ext cx="47229" cy="48216"/>
                </a:xfrm>
                <a:custGeom>
                  <a:avLst/>
                  <a:gdLst>
                    <a:gd name="connsiteX0" fmla="*/ 2805 w 47229"/>
                    <a:gd name="connsiteY0" fmla="*/ 35032 h 48216"/>
                    <a:gd name="connsiteX1" fmla="*/ 12228 w 47229"/>
                    <a:gd name="connsiteY1" fmla="*/ 2721 h 48216"/>
                    <a:gd name="connsiteX2" fmla="*/ 44226 w 47229"/>
                    <a:gd name="connsiteY2" fmla="*/ 12884 h 48216"/>
                    <a:gd name="connsiteX3" fmla="*/ 34945 w 47229"/>
                    <a:gd name="connsiteY3" fmla="*/ 45423 h 48216"/>
                    <a:gd name="connsiteX4" fmla="*/ 2833 w 47229"/>
                    <a:gd name="connsiteY4" fmla="*/ 35032 h 48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29" h="48216">
                      <a:moveTo>
                        <a:pt x="2805" y="35032"/>
                      </a:moveTo>
                      <a:cubicBezTo>
                        <a:pt x="-3345" y="23161"/>
                        <a:pt x="982" y="8956"/>
                        <a:pt x="12228" y="2721"/>
                      </a:cubicBezTo>
                      <a:cubicBezTo>
                        <a:pt x="23501" y="-3400"/>
                        <a:pt x="37821" y="1155"/>
                        <a:pt x="44226" y="12884"/>
                      </a:cubicBezTo>
                      <a:cubicBezTo>
                        <a:pt x="50631" y="24613"/>
                        <a:pt x="46446" y="39160"/>
                        <a:pt x="34945" y="45423"/>
                      </a:cubicBezTo>
                      <a:cubicBezTo>
                        <a:pt x="23473" y="51772"/>
                        <a:pt x="8982" y="46875"/>
                        <a:pt x="2833" y="35032"/>
                      </a:cubicBezTo>
                      <a:close/>
                    </a:path>
                  </a:pathLst>
                </a:custGeom>
                <a:grpFill/>
                <a:ln w="284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1AA29470-E35A-AB76-4E1E-FAC357DD7D9E}"/>
                    </a:ext>
                  </a:extLst>
                </p:cNvPr>
                <p:cNvSpPr/>
                <p:nvPr/>
              </p:nvSpPr>
              <p:spPr>
                <a:xfrm>
                  <a:off x="12028707" y="3077886"/>
                  <a:ext cx="45829" cy="46671"/>
                </a:xfrm>
                <a:custGeom>
                  <a:avLst/>
                  <a:gdLst>
                    <a:gd name="connsiteX0" fmla="*/ 2305 w 45829"/>
                    <a:gd name="connsiteY0" fmla="*/ 33152 h 46671"/>
                    <a:gd name="connsiteX1" fmla="*/ 12696 w 45829"/>
                    <a:gd name="connsiteY1" fmla="*/ 2150 h 46671"/>
                    <a:gd name="connsiteX2" fmla="*/ 43384 w 45829"/>
                    <a:gd name="connsiteY2" fmla="*/ 13452 h 46671"/>
                    <a:gd name="connsiteX3" fmla="*/ 32994 w 45829"/>
                    <a:gd name="connsiteY3" fmla="*/ 44454 h 46671"/>
                    <a:gd name="connsiteX4" fmla="*/ 2305 w 45829"/>
                    <a:gd name="connsiteY4" fmla="*/ 33152 h 4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9" h="46671">
                      <a:moveTo>
                        <a:pt x="2305" y="33152"/>
                      </a:moveTo>
                      <a:cubicBezTo>
                        <a:pt x="-3189" y="21423"/>
                        <a:pt x="1479" y="7531"/>
                        <a:pt x="12696" y="2150"/>
                      </a:cubicBezTo>
                      <a:cubicBezTo>
                        <a:pt x="23941" y="-3230"/>
                        <a:pt x="37663" y="1837"/>
                        <a:pt x="43384" y="13452"/>
                      </a:cubicBezTo>
                      <a:cubicBezTo>
                        <a:pt x="49106" y="25067"/>
                        <a:pt x="44438" y="38959"/>
                        <a:pt x="32994" y="44454"/>
                      </a:cubicBezTo>
                      <a:cubicBezTo>
                        <a:pt x="21521" y="49948"/>
                        <a:pt x="7799" y="44881"/>
                        <a:pt x="2305" y="33152"/>
                      </a:cubicBezTo>
                      <a:close/>
                    </a:path>
                  </a:pathLst>
                </a:custGeom>
                <a:grpFill/>
                <a:ln w="284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5F7ADCF2-3146-B44D-BE6B-205382723313}"/>
                    </a:ext>
                  </a:extLst>
                </p:cNvPr>
                <p:cNvSpPr/>
                <p:nvPr/>
              </p:nvSpPr>
              <p:spPr>
                <a:xfrm>
                  <a:off x="11927295" y="3125112"/>
                  <a:ext cx="44429" cy="45206"/>
                </a:xfrm>
                <a:custGeom>
                  <a:avLst/>
                  <a:gdLst>
                    <a:gd name="connsiteX0" fmla="*/ 1829 w 44429"/>
                    <a:gd name="connsiteY0" fmla="*/ 31133 h 45206"/>
                    <a:gd name="connsiteX1" fmla="*/ 13216 w 44429"/>
                    <a:gd name="connsiteY1" fmla="*/ 1669 h 45206"/>
                    <a:gd name="connsiteX2" fmla="*/ 42453 w 44429"/>
                    <a:gd name="connsiteY2" fmla="*/ 13768 h 45206"/>
                    <a:gd name="connsiteX3" fmla="*/ 31180 w 44429"/>
                    <a:gd name="connsiteY3" fmla="*/ 43489 h 45206"/>
                    <a:gd name="connsiteX4" fmla="*/ 1829 w 44429"/>
                    <a:gd name="connsiteY4" fmla="*/ 31133 h 45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29" h="45206">
                      <a:moveTo>
                        <a:pt x="1829" y="31133"/>
                      </a:moveTo>
                      <a:cubicBezTo>
                        <a:pt x="-3011" y="19547"/>
                        <a:pt x="2085" y="6366"/>
                        <a:pt x="13216" y="1669"/>
                      </a:cubicBezTo>
                      <a:cubicBezTo>
                        <a:pt x="24405" y="-2915"/>
                        <a:pt x="37357" y="2210"/>
                        <a:pt x="42453" y="13768"/>
                      </a:cubicBezTo>
                      <a:cubicBezTo>
                        <a:pt x="47492" y="25212"/>
                        <a:pt x="42595" y="38820"/>
                        <a:pt x="31180" y="43489"/>
                      </a:cubicBezTo>
                      <a:cubicBezTo>
                        <a:pt x="19821" y="48271"/>
                        <a:pt x="6669" y="42720"/>
                        <a:pt x="1829" y="31133"/>
                      </a:cubicBezTo>
                      <a:close/>
                    </a:path>
                  </a:pathLst>
                </a:custGeom>
                <a:grpFill/>
                <a:ln w="284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02523443-EA0C-81B6-CE77-B6057732D8AA}"/>
                    </a:ext>
                  </a:extLst>
                </p:cNvPr>
                <p:cNvSpPr/>
                <p:nvPr/>
              </p:nvSpPr>
              <p:spPr>
                <a:xfrm>
                  <a:off x="11824100" y="3167841"/>
                  <a:ext cx="42921" cy="44034"/>
                </a:xfrm>
                <a:custGeom>
                  <a:avLst/>
                  <a:gdLst>
                    <a:gd name="connsiteX0" fmla="*/ 1427 w 42921"/>
                    <a:gd name="connsiteY0" fmla="*/ 29541 h 44034"/>
                    <a:gd name="connsiteX1" fmla="*/ 13583 w 42921"/>
                    <a:gd name="connsiteY1" fmla="*/ 1415 h 44034"/>
                    <a:gd name="connsiteX2" fmla="*/ 41368 w 42921"/>
                    <a:gd name="connsiteY2" fmla="*/ 14197 h 44034"/>
                    <a:gd name="connsiteX3" fmla="*/ 29298 w 42921"/>
                    <a:gd name="connsiteY3" fmla="*/ 42580 h 44034"/>
                    <a:gd name="connsiteX4" fmla="*/ 1427 w 42921"/>
                    <a:gd name="connsiteY4" fmla="*/ 29541 h 4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21" h="44034">
                      <a:moveTo>
                        <a:pt x="1427" y="29541"/>
                      </a:moveTo>
                      <a:cubicBezTo>
                        <a:pt x="-2814" y="18097"/>
                        <a:pt x="2737" y="5770"/>
                        <a:pt x="13583" y="1415"/>
                      </a:cubicBezTo>
                      <a:cubicBezTo>
                        <a:pt x="24487" y="-2855"/>
                        <a:pt x="36927" y="2867"/>
                        <a:pt x="41368" y="14197"/>
                      </a:cubicBezTo>
                      <a:cubicBezTo>
                        <a:pt x="45810" y="25527"/>
                        <a:pt x="40400" y="38253"/>
                        <a:pt x="29298" y="42580"/>
                      </a:cubicBezTo>
                      <a:cubicBezTo>
                        <a:pt x="18223" y="47021"/>
                        <a:pt x="5641" y="40900"/>
                        <a:pt x="1427" y="29541"/>
                      </a:cubicBezTo>
                      <a:close/>
                    </a:path>
                  </a:pathLst>
                </a:custGeom>
                <a:grpFill/>
                <a:ln w="284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18C35FC-6C08-21BF-41BD-B01C71463F86}"/>
                    </a:ext>
                  </a:extLst>
                </p:cNvPr>
                <p:cNvSpPr/>
                <p:nvPr/>
              </p:nvSpPr>
              <p:spPr>
                <a:xfrm>
                  <a:off x="11719186" y="3206335"/>
                  <a:ext cx="41505" cy="42561"/>
                </a:xfrm>
                <a:custGeom>
                  <a:avLst/>
                  <a:gdLst>
                    <a:gd name="connsiteX0" fmla="*/ 1095 w 41505"/>
                    <a:gd name="connsiteY0" fmla="*/ 27856 h 42561"/>
                    <a:gd name="connsiteX1" fmla="*/ 13934 w 41505"/>
                    <a:gd name="connsiteY1" fmla="*/ 1039 h 42561"/>
                    <a:gd name="connsiteX2" fmla="*/ 40324 w 41505"/>
                    <a:gd name="connsiteY2" fmla="*/ 14676 h 42561"/>
                    <a:gd name="connsiteX3" fmla="*/ 27485 w 41505"/>
                    <a:gd name="connsiteY3" fmla="*/ 41493 h 42561"/>
                    <a:gd name="connsiteX4" fmla="*/ 1095 w 41505"/>
                    <a:gd name="connsiteY4" fmla="*/ 27856 h 42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05" h="42561">
                      <a:moveTo>
                        <a:pt x="1095" y="27856"/>
                      </a:moveTo>
                      <a:cubicBezTo>
                        <a:pt x="-2549" y="16668"/>
                        <a:pt x="3201" y="4655"/>
                        <a:pt x="13934" y="1039"/>
                      </a:cubicBezTo>
                      <a:cubicBezTo>
                        <a:pt x="24666" y="-2576"/>
                        <a:pt x="36509" y="3545"/>
                        <a:pt x="40324" y="14676"/>
                      </a:cubicBezTo>
                      <a:cubicBezTo>
                        <a:pt x="44138" y="25807"/>
                        <a:pt x="38416" y="37820"/>
                        <a:pt x="27485" y="41493"/>
                      </a:cubicBezTo>
                      <a:cubicBezTo>
                        <a:pt x="16553" y="45165"/>
                        <a:pt x="4710" y="39073"/>
                        <a:pt x="1095" y="27856"/>
                      </a:cubicBezTo>
                      <a:close/>
                    </a:path>
                  </a:pathLst>
                </a:custGeom>
                <a:grpFill/>
                <a:ln w="284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E2318443-4CC9-E8C5-AF01-E0C1A91142DA}"/>
                    </a:ext>
                  </a:extLst>
                </p:cNvPr>
                <p:cNvSpPr/>
                <p:nvPr/>
              </p:nvSpPr>
              <p:spPr>
                <a:xfrm>
                  <a:off x="11612811" y="3240556"/>
                  <a:ext cx="40178" cy="41079"/>
                </a:xfrm>
                <a:custGeom>
                  <a:avLst/>
                  <a:gdLst>
                    <a:gd name="connsiteX0" fmla="*/ 800 w 40178"/>
                    <a:gd name="connsiteY0" fmla="*/ 25976 h 41079"/>
                    <a:gd name="connsiteX1" fmla="*/ 14322 w 40178"/>
                    <a:gd name="connsiteY1" fmla="*/ 724 h 41079"/>
                    <a:gd name="connsiteX2" fmla="*/ 29552 w 40178"/>
                    <a:gd name="connsiteY2" fmla="*/ 2689 h 41079"/>
                    <a:gd name="connsiteX3" fmla="*/ 39289 w 40178"/>
                    <a:gd name="connsiteY3" fmla="*/ 14959 h 41079"/>
                    <a:gd name="connsiteX4" fmla="*/ 37808 w 40178"/>
                    <a:gd name="connsiteY4" fmla="*/ 30644 h 41079"/>
                    <a:gd name="connsiteX5" fmla="*/ 25795 w 40178"/>
                    <a:gd name="connsiteY5" fmla="*/ 40324 h 41079"/>
                    <a:gd name="connsiteX6" fmla="*/ 800 w 40178"/>
                    <a:gd name="connsiteY6" fmla="*/ 25976 h 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78" h="41079">
                      <a:moveTo>
                        <a:pt x="800" y="25976"/>
                      </a:moveTo>
                      <a:cubicBezTo>
                        <a:pt x="-2275" y="15015"/>
                        <a:pt x="3788" y="3713"/>
                        <a:pt x="14322" y="724"/>
                      </a:cubicBezTo>
                      <a:cubicBezTo>
                        <a:pt x="19588" y="-756"/>
                        <a:pt x="25026" y="98"/>
                        <a:pt x="29552" y="2689"/>
                      </a:cubicBezTo>
                      <a:cubicBezTo>
                        <a:pt x="34079" y="5251"/>
                        <a:pt x="37666" y="9493"/>
                        <a:pt x="39289" y="14959"/>
                      </a:cubicBezTo>
                      <a:cubicBezTo>
                        <a:pt x="40911" y="20396"/>
                        <a:pt x="40256" y="26032"/>
                        <a:pt x="37808" y="30644"/>
                      </a:cubicBezTo>
                      <a:cubicBezTo>
                        <a:pt x="35360" y="35199"/>
                        <a:pt x="31147" y="38815"/>
                        <a:pt x="25795" y="40324"/>
                      </a:cubicBezTo>
                      <a:cubicBezTo>
                        <a:pt x="15062" y="43370"/>
                        <a:pt x="3874" y="36936"/>
                        <a:pt x="800" y="25976"/>
                      </a:cubicBezTo>
                      <a:close/>
                    </a:path>
                  </a:pathLst>
                </a:custGeom>
                <a:grpFill/>
                <a:ln w="2845"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969603D5-4E3D-8A1F-DD6C-C71D785FB7F8}"/>
                    </a:ext>
                  </a:extLst>
                </p:cNvPr>
                <p:cNvSpPr/>
                <p:nvPr/>
              </p:nvSpPr>
              <p:spPr>
                <a:xfrm>
                  <a:off x="11505180" y="3270269"/>
                  <a:ext cx="38688" cy="39842"/>
                </a:xfrm>
                <a:custGeom>
                  <a:avLst/>
                  <a:gdLst>
                    <a:gd name="connsiteX0" fmla="*/ 564 w 38688"/>
                    <a:gd name="connsiteY0" fmla="*/ 24361 h 39842"/>
                    <a:gd name="connsiteX1" fmla="*/ 2785 w 38688"/>
                    <a:gd name="connsiteY1" fmla="*/ 9415 h 39842"/>
                    <a:gd name="connsiteX2" fmla="*/ 14599 w 38688"/>
                    <a:gd name="connsiteY2" fmla="*/ 590 h 39842"/>
                    <a:gd name="connsiteX3" fmla="*/ 38057 w 38688"/>
                    <a:gd name="connsiteY3" fmla="*/ 15109 h 39842"/>
                    <a:gd name="connsiteX4" fmla="*/ 24079 w 38688"/>
                    <a:gd name="connsiteY4" fmla="*/ 39250 h 39842"/>
                    <a:gd name="connsiteX5" fmla="*/ 9333 w 38688"/>
                    <a:gd name="connsiteY5" fmla="*/ 36801 h 39842"/>
                    <a:gd name="connsiteX6" fmla="*/ 536 w 38688"/>
                    <a:gd name="connsiteY6" fmla="*/ 24389 h 3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88" h="39842">
                      <a:moveTo>
                        <a:pt x="564" y="24361"/>
                      </a:moveTo>
                      <a:cubicBezTo>
                        <a:pt x="-717" y="19009"/>
                        <a:pt x="251" y="13685"/>
                        <a:pt x="2785" y="9415"/>
                      </a:cubicBezTo>
                      <a:cubicBezTo>
                        <a:pt x="5319" y="5088"/>
                        <a:pt x="9503" y="1956"/>
                        <a:pt x="14599" y="590"/>
                      </a:cubicBezTo>
                      <a:cubicBezTo>
                        <a:pt x="24848" y="-2058"/>
                        <a:pt x="35352" y="4462"/>
                        <a:pt x="38057" y="15109"/>
                      </a:cubicBezTo>
                      <a:cubicBezTo>
                        <a:pt x="40762" y="25756"/>
                        <a:pt x="34527" y="36573"/>
                        <a:pt x="24079" y="39250"/>
                      </a:cubicBezTo>
                      <a:cubicBezTo>
                        <a:pt x="18897" y="40645"/>
                        <a:pt x="13603" y="39477"/>
                        <a:pt x="9333" y="36801"/>
                      </a:cubicBezTo>
                      <a:cubicBezTo>
                        <a:pt x="5062" y="34097"/>
                        <a:pt x="1789" y="29741"/>
                        <a:pt x="536" y="24389"/>
                      </a:cubicBezTo>
                      <a:close/>
                    </a:path>
                  </a:pathLst>
                </a:custGeom>
                <a:grpFill/>
                <a:ln w="2845"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F4229698-6597-EF22-EF5A-8948D31B5377}"/>
                    </a:ext>
                  </a:extLst>
                </p:cNvPr>
                <p:cNvSpPr/>
                <p:nvPr/>
              </p:nvSpPr>
              <p:spPr>
                <a:xfrm>
                  <a:off x="11396426" y="3295400"/>
                  <a:ext cx="37293" cy="38388"/>
                </a:xfrm>
                <a:custGeom>
                  <a:avLst/>
                  <a:gdLst>
                    <a:gd name="connsiteX0" fmla="*/ 370 w 37293"/>
                    <a:gd name="connsiteY0" fmla="*/ 22943 h 38388"/>
                    <a:gd name="connsiteX1" fmla="*/ 14804 w 37293"/>
                    <a:gd name="connsiteY1" fmla="*/ 368 h 38388"/>
                    <a:gd name="connsiteX2" fmla="*/ 36866 w 37293"/>
                    <a:gd name="connsiteY2" fmla="*/ 15428 h 38388"/>
                    <a:gd name="connsiteX3" fmla="*/ 22433 w 37293"/>
                    <a:gd name="connsiteY3" fmla="*/ 38003 h 38388"/>
                    <a:gd name="connsiteX4" fmla="*/ 370 w 37293"/>
                    <a:gd name="connsiteY4" fmla="*/ 22943 h 38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3" h="38388">
                      <a:moveTo>
                        <a:pt x="370" y="22943"/>
                      </a:moveTo>
                      <a:cubicBezTo>
                        <a:pt x="-1651" y="12552"/>
                        <a:pt x="4811" y="2446"/>
                        <a:pt x="14804" y="368"/>
                      </a:cubicBezTo>
                      <a:cubicBezTo>
                        <a:pt x="24796" y="-1682"/>
                        <a:pt x="34674" y="5037"/>
                        <a:pt x="36866" y="15428"/>
                      </a:cubicBezTo>
                      <a:cubicBezTo>
                        <a:pt x="39059" y="25790"/>
                        <a:pt x="32596" y="35897"/>
                        <a:pt x="22433" y="38003"/>
                      </a:cubicBezTo>
                      <a:cubicBezTo>
                        <a:pt x="12270" y="40110"/>
                        <a:pt x="2391" y="33363"/>
                        <a:pt x="370" y="22943"/>
                      </a:cubicBezTo>
                      <a:close/>
                    </a:path>
                  </a:pathLst>
                </a:custGeom>
                <a:grpFill/>
                <a:ln w="2845"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5089B9DB-1025-CB35-18F8-D18F4E9D3812}"/>
                    </a:ext>
                  </a:extLst>
                </p:cNvPr>
                <p:cNvSpPr/>
                <p:nvPr/>
              </p:nvSpPr>
              <p:spPr>
                <a:xfrm>
                  <a:off x="11286744" y="3316172"/>
                  <a:ext cx="35925" cy="36888"/>
                </a:xfrm>
                <a:custGeom>
                  <a:avLst/>
                  <a:gdLst>
                    <a:gd name="connsiteX0" fmla="*/ 221 w 35925"/>
                    <a:gd name="connsiteY0" fmla="*/ 21216 h 36888"/>
                    <a:gd name="connsiteX1" fmla="*/ 15025 w 35925"/>
                    <a:gd name="connsiteY1" fmla="*/ 207 h 36888"/>
                    <a:gd name="connsiteX2" fmla="*/ 35664 w 35925"/>
                    <a:gd name="connsiteY2" fmla="*/ 15665 h 36888"/>
                    <a:gd name="connsiteX3" fmla="*/ 20861 w 35925"/>
                    <a:gd name="connsiteY3" fmla="*/ 36675 h 36888"/>
                    <a:gd name="connsiteX4" fmla="*/ 221 w 35925"/>
                    <a:gd name="connsiteY4" fmla="*/ 21216 h 36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5" h="36888">
                      <a:moveTo>
                        <a:pt x="221" y="21216"/>
                      </a:moveTo>
                      <a:cubicBezTo>
                        <a:pt x="-1316" y="11139"/>
                        <a:pt x="5317" y="1715"/>
                        <a:pt x="15025" y="207"/>
                      </a:cubicBezTo>
                      <a:cubicBezTo>
                        <a:pt x="24732" y="-1302"/>
                        <a:pt x="33984" y="5616"/>
                        <a:pt x="35664" y="15665"/>
                      </a:cubicBezTo>
                      <a:cubicBezTo>
                        <a:pt x="37343" y="25714"/>
                        <a:pt x="30739" y="35137"/>
                        <a:pt x="20861" y="36675"/>
                      </a:cubicBezTo>
                      <a:cubicBezTo>
                        <a:pt x="10982" y="38212"/>
                        <a:pt x="1758" y="31294"/>
                        <a:pt x="221" y="21216"/>
                      </a:cubicBezTo>
                      <a:close/>
                    </a:path>
                  </a:pathLst>
                </a:custGeom>
                <a:grpFill/>
                <a:ln w="284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4C26F271-0F1C-58F4-6DF0-41CF8DF1C35D}"/>
                    </a:ext>
                  </a:extLst>
                </p:cNvPr>
                <p:cNvSpPr/>
                <p:nvPr/>
              </p:nvSpPr>
              <p:spPr>
                <a:xfrm>
                  <a:off x="11176338" y="3332464"/>
                  <a:ext cx="34505" cy="35484"/>
                </a:xfrm>
                <a:custGeom>
                  <a:avLst/>
                  <a:gdLst>
                    <a:gd name="connsiteX0" fmla="*/ 114 w 34505"/>
                    <a:gd name="connsiteY0" fmla="*/ 19614 h 35484"/>
                    <a:gd name="connsiteX1" fmla="*/ 15174 w 34505"/>
                    <a:gd name="connsiteY1" fmla="*/ 113 h 35484"/>
                    <a:gd name="connsiteX2" fmla="*/ 34361 w 34505"/>
                    <a:gd name="connsiteY2" fmla="*/ 15572 h 35484"/>
                    <a:gd name="connsiteX3" fmla="*/ 19359 w 34505"/>
                    <a:gd name="connsiteY3" fmla="*/ 35386 h 35484"/>
                    <a:gd name="connsiteX4" fmla="*/ 114 w 34505"/>
                    <a:gd name="connsiteY4" fmla="*/ 19586 h 35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5484">
                      <a:moveTo>
                        <a:pt x="114" y="19614"/>
                      </a:moveTo>
                      <a:cubicBezTo>
                        <a:pt x="-968" y="9850"/>
                        <a:pt x="5779" y="1138"/>
                        <a:pt x="15174" y="113"/>
                      </a:cubicBezTo>
                      <a:cubicBezTo>
                        <a:pt x="24568" y="-968"/>
                        <a:pt x="33137" y="5807"/>
                        <a:pt x="34361" y="15572"/>
                      </a:cubicBezTo>
                      <a:cubicBezTo>
                        <a:pt x="35585" y="25279"/>
                        <a:pt x="28867" y="34304"/>
                        <a:pt x="19359" y="35386"/>
                      </a:cubicBezTo>
                      <a:cubicBezTo>
                        <a:pt x="9821" y="36410"/>
                        <a:pt x="1195" y="29350"/>
                        <a:pt x="114" y="19586"/>
                      </a:cubicBezTo>
                      <a:close/>
                    </a:path>
                  </a:pathLst>
                </a:custGeom>
                <a:grpFill/>
                <a:ln w="284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647264A4-F7B0-D141-C0FE-E58E1A41B6A2}"/>
                    </a:ext>
                  </a:extLst>
                </p:cNvPr>
                <p:cNvSpPr/>
                <p:nvPr/>
              </p:nvSpPr>
              <p:spPr>
                <a:xfrm>
                  <a:off x="11065411" y="3343993"/>
                  <a:ext cx="33101" cy="34135"/>
                </a:xfrm>
                <a:custGeom>
                  <a:avLst/>
                  <a:gdLst>
                    <a:gd name="connsiteX0" fmla="*/ 44 w 33101"/>
                    <a:gd name="connsiteY0" fmla="*/ 18420 h 34135"/>
                    <a:gd name="connsiteX1" fmla="*/ 15217 w 33101"/>
                    <a:gd name="connsiteY1" fmla="*/ 58 h 34135"/>
                    <a:gd name="connsiteX2" fmla="*/ 33039 w 33101"/>
                    <a:gd name="connsiteY2" fmla="*/ 15687 h 34135"/>
                    <a:gd name="connsiteX3" fmla="*/ 17865 w 33101"/>
                    <a:gd name="connsiteY3" fmla="*/ 34077 h 34135"/>
                    <a:gd name="connsiteX4" fmla="*/ 44 w 33101"/>
                    <a:gd name="connsiteY4" fmla="*/ 18448 h 34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01" h="34135">
                      <a:moveTo>
                        <a:pt x="44" y="18420"/>
                      </a:moveTo>
                      <a:cubicBezTo>
                        <a:pt x="-611" y="9082"/>
                        <a:pt x="6192" y="798"/>
                        <a:pt x="15217" y="58"/>
                      </a:cubicBezTo>
                      <a:cubicBezTo>
                        <a:pt x="24270" y="-711"/>
                        <a:pt x="32241" y="6292"/>
                        <a:pt x="33039" y="15687"/>
                      </a:cubicBezTo>
                      <a:cubicBezTo>
                        <a:pt x="33835" y="25081"/>
                        <a:pt x="27031" y="33308"/>
                        <a:pt x="17865" y="34077"/>
                      </a:cubicBezTo>
                      <a:cubicBezTo>
                        <a:pt x="8698" y="34846"/>
                        <a:pt x="727" y="27871"/>
                        <a:pt x="44" y="18448"/>
                      </a:cubicBezTo>
                      <a:close/>
                    </a:path>
                  </a:pathLst>
                </a:custGeom>
                <a:grpFill/>
                <a:ln w="284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B01E21D9-6207-7A39-DF5A-CFB9991930E9}"/>
                    </a:ext>
                  </a:extLst>
                </p:cNvPr>
                <p:cNvSpPr/>
                <p:nvPr/>
              </p:nvSpPr>
              <p:spPr>
                <a:xfrm>
                  <a:off x="10954108" y="3351072"/>
                  <a:ext cx="31737" cy="32673"/>
                </a:xfrm>
                <a:custGeom>
                  <a:avLst/>
                  <a:gdLst>
                    <a:gd name="connsiteX0" fmla="*/ 7 w 31737"/>
                    <a:gd name="connsiteY0" fmla="*/ 16892 h 32673"/>
                    <a:gd name="connsiteX1" fmla="*/ 15266 w 31737"/>
                    <a:gd name="connsiteY1" fmla="*/ 10 h 32673"/>
                    <a:gd name="connsiteX2" fmla="*/ 31721 w 31737"/>
                    <a:gd name="connsiteY2" fmla="*/ 15782 h 32673"/>
                    <a:gd name="connsiteX3" fmla="*/ 16462 w 31737"/>
                    <a:gd name="connsiteY3" fmla="*/ 32663 h 32673"/>
                    <a:gd name="connsiteX4" fmla="*/ 7 w 31737"/>
                    <a:gd name="connsiteY4" fmla="*/ 16892 h 32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37" h="32673">
                      <a:moveTo>
                        <a:pt x="7" y="16892"/>
                      </a:moveTo>
                      <a:cubicBezTo>
                        <a:pt x="-249" y="7867"/>
                        <a:pt x="6583" y="295"/>
                        <a:pt x="15266" y="10"/>
                      </a:cubicBezTo>
                      <a:cubicBezTo>
                        <a:pt x="23949" y="-303"/>
                        <a:pt x="31322" y="6757"/>
                        <a:pt x="31721" y="15782"/>
                      </a:cubicBezTo>
                      <a:cubicBezTo>
                        <a:pt x="32119" y="24806"/>
                        <a:pt x="25287" y="32350"/>
                        <a:pt x="16462" y="32663"/>
                      </a:cubicBezTo>
                      <a:cubicBezTo>
                        <a:pt x="7637" y="32976"/>
                        <a:pt x="292" y="25916"/>
                        <a:pt x="7" y="16892"/>
                      </a:cubicBezTo>
                      <a:close/>
                    </a:path>
                  </a:pathLst>
                </a:custGeom>
                <a:grpFill/>
                <a:ln w="2845"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B031A5E4-76A2-2873-6F07-E5AF231531AD}"/>
                    </a:ext>
                  </a:extLst>
                </p:cNvPr>
                <p:cNvSpPr/>
                <p:nvPr/>
              </p:nvSpPr>
              <p:spPr>
                <a:xfrm>
                  <a:off x="10842662" y="3353615"/>
                  <a:ext cx="30346" cy="31231"/>
                </a:xfrm>
                <a:custGeom>
                  <a:avLst/>
                  <a:gdLst>
                    <a:gd name="connsiteX0" fmla="*/ 0 w 30346"/>
                    <a:gd name="connsiteY0" fmla="*/ 15459 h 31231"/>
                    <a:gd name="connsiteX1" fmla="*/ 15231 w 30346"/>
                    <a:gd name="connsiteY1" fmla="*/ 1 h 31231"/>
                    <a:gd name="connsiteX2" fmla="*/ 25906 w 30346"/>
                    <a:gd name="connsiteY2" fmla="*/ 4698 h 31231"/>
                    <a:gd name="connsiteX3" fmla="*/ 30347 w 30346"/>
                    <a:gd name="connsiteY3" fmla="*/ 15715 h 31231"/>
                    <a:gd name="connsiteX4" fmla="*/ 25906 w 30346"/>
                    <a:gd name="connsiteY4" fmla="*/ 26789 h 31231"/>
                    <a:gd name="connsiteX5" fmla="*/ 15117 w 30346"/>
                    <a:gd name="connsiteY5" fmla="*/ 31230 h 31231"/>
                    <a:gd name="connsiteX6" fmla="*/ 28 w 30346"/>
                    <a:gd name="connsiteY6" fmla="*/ 15430 h 3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6" h="31231">
                      <a:moveTo>
                        <a:pt x="0" y="15459"/>
                      </a:moveTo>
                      <a:cubicBezTo>
                        <a:pt x="85" y="6833"/>
                        <a:pt x="6918" y="-85"/>
                        <a:pt x="15231" y="1"/>
                      </a:cubicBezTo>
                      <a:cubicBezTo>
                        <a:pt x="19387" y="58"/>
                        <a:pt x="23173" y="1851"/>
                        <a:pt x="25906" y="4698"/>
                      </a:cubicBezTo>
                      <a:cubicBezTo>
                        <a:pt x="28639" y="7573"/>
                        <a:pt x="30347" y="11388"/>
                        <a:pt x="30347" y="15715"/>
                      </a:cubicBezTo>
                      <a:cubicBezTo>
                        <a:pt x="30347" y="20014"/>
                        <a:pt x="28668" y="23999"/>
                        <a:pt x="25906" y="26789"/>
                      </a:cubicBezTo>
                      <a:cubicBezTo>
                        <a:pt x="23144" y="29579"/>
                        <a:pt x="19330" y="31287"/>
                        <a:pt x="15117" y="31230"/>
                      </a:cubicBezTo>
                      <a:cubicBezTo>
                        <a:pt x="6690" y="31116"/>
                        <a:pt x="-85" y="24056"/>
                        <a:pt x="28" y="15430"/>
                      </a:cubicBezTo>
                      <a:close/>
                    </a:path>
                  </a:pathLst>
                </a:custGeom>
                <a:grpFill/>
                <a:ln w="284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996D853D-D38A-D483-58C0-C65991021156}"/>
                    </a:ext>
                  </a:extLst>
                </p:cNvPr>
                <p:cNvSpPr/>
                <p:nvPr/>
              </p:nvSpPr>
              <p:spPr>
                <a:xfrm>
                  <a:off x="10731209" y="3351590"/>
                  <a:ext cx="28963" cy="29791"/>
                </a:xfrm>
                <a:custGeom>
                  <a:avLst/>
                  <a:gdLst>
                    <a:gd name="connsiteX0" fmla="*/ 0 w 28963"/>
                    <a:gd name="connsiteY0" fmla="*/ 14210 h 29791"/>
                    <a:gd name="connsiteX1" fmla="*/ 15145 w 28963"/>
                    <a:gd name="connsiteY1" fmla="*/ 5 h 29791"/>
                    <a:gd name="connsiteX2" fmla="*/ 28952 w 28963"/>
                    <a:gd name="connsiteY2" fmla="*/ 15406 h 29791"/>
                    <a:gd name="connsiteX3" fmla="*/ 13807 w 28963"/>
                    <a:gd name="connsiteY3" fmla="*/ 29782 h 29791"/>
                    <a:gd name="connsiteX4" fmla="*/ 28 w 28963"/>
                    <a:gd name="connsiteY4" fmla="*/ 14182 h 29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63" h="29791">
                      <a:moveTo>
                        <a:pt x="0" y="14210"/>
                      </a:moveTo>
                      <a:cubicBezTo>
                        <a:pt x="427" y="5954"/>
                        <a:pt x="7202" y="-195"/>
                        <a:pt x="15145" y="5"/>
                      </a:cubicBezTo>
                      <a:cubicBezTo>
                        <a:pt x="23087" y="289"/>
                        <a:pt x="29265" y="7178"/>
                        <a:pt x="28952" y="15406"/>
                      </a:cubicBezTo>
                      <a:cubicBezTo>
                        <a:pt x="28639" y="23633"/>
                        <a:pt x="21863" y="30067"/>
                        <a:pt x="13807" y="29782"/>
                      </a:cubicBezTo>
                      <a:cubicBezTo>
                        <a:pt x="5750" y="29554"/>
                        <a:pt x="-399" y="22381"/>
                        <a:pt x="28" y="14182"/>
                      </a:cubicBezTo>
                      <a:close/>
                    </a:path>
                  </a:pathLst>
                </a:custGeom>
                <a:grpFill/>
                <a:ln w="284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F6AA36CF-64A5-1DB7-D97F-A986DB0939D7}"/>
                    </a:ext>
                  </a:extLst>
                </p:cNvPr>
                <p:cNvSpPr/>
                <p:nvPr/>
              </p:nvSpPr>
              <p:spPr>
                <a:xfrm>
                  <a:off x="10619951" y="3344830"/>
                  <a:ext cx="27580" cy="28389"/>
                </a:xfrm>
                <a:custGeom>
                  <a:avLst/>
                  <a:gdLst>
                    <a:gd name="connsiteX0" fmla="*/ 61 w 27580"/>
                    <a:gd name="connsiteY0" fmla="*/ 13056 h 28389"/>
                    <a:gd name="connsiteX1" fmla="*/ 15007 w 27580"/>
                    <a:gd name="connsiteY1" fmla="*/ 46 h 28389"/>
                    <a:gd name="connsiteX2" fmla="*/ 27532 w 27580"/>
                    <a:gd name="connsiteY2" fmla="*/ 15333 h 28389"/>
                    <a:gd name="connsiteX3" fmla="*/ 12587 w 27580"/>
                    <a:gd name="connsiteY3" fmla="*/ 28344 h 28389"/>
                    <a:gd name="connsiteX4" fmla="*/ 61 w 27580"/>
                    <a:gd name="connsiteY4" fmla="*/ 13056 h 2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0" h="28389">
                      <a:moveTo>
                        <a:pt x="61" y="13056"/>
                      </a:moveTo>
                      <a:cubicBezTo>
                        <a:pt x="773" y="5256"/>
                        <a:pt x="7491" y="-580"/>
                        <a:pt x="15007" y="46"/>
                      </a:cubicBezTo>
                      <a:cubicBezTo>
                        <a:pt x="22551" y="673"/>
                        <a:pt x="28159" y="7533"/>
                        <a:pt x="27532" y="15333"/>
                      </a:cubicBezTo>
                      <a:cubicBezTo>
                        <a:pt x="26906" y="23162"/>
                        <a:pt x="20216" y="28970"/>
                        <a:pt x="12587" y="28344"/>
                      </a:cubicBezTo>
                      <a:cubicBezTo>
                        <a:pt x="4957" y="27717"/>
                        <a:pt x="-651" y="20856"/>
                        <a:pt x="61" y="13056"/>
                      </a:cubicBezTo>
                      <a:close/>
                    </a:path>
                  </a:pathLst>
                </a:custGeom>
                <a:grpFill/>
                <a:ln w="284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B5B93A78-50E9-0945-DA4B-4FA79C1058DE}"/>
                    </a:ext>
                  </a:extLst>
                </p:cNvPr>
                <p:cNvSpPr/>
                <p:nvPr/>
              </p:nvSpPr>
              <p:spPr>
                <a:xfrm>
                  <a:off x="10509116" y="3333636"/>
                  <a:ext cx="26194" cy="26978"/>
                </a:xfrm>
                <a:custGeom>
                  <a:avLst/>
                  <a:gdLst>
                    <a:gd name="connsiteX0" fmla="*/ 125 w 26194"/>
                    <a:gd name="connsiteY0" fmla="*/ 11781 h 26978"/>
                    <a:gd name="connsiteX1" fmla="*/ 14815 w 26194"/>
                    <a:gd name="connsiteY1" fmla="*/ 109 h 26978"/>
                    <a:gd name="connsiteX2" fmla="*/ 26088 w 26194"/>
                    <a:gd name="connsiteY2" fmla="*/ 15197 h 26978"/>
                    <a:gd name="connsiteX3" fmla="*/ 11399 w 26194"/>
                    <a:gd name="connsiteY3" fmla="*/ 26869 h 26978"/>
                    <a:gd name="connsiteX4" fmla="*/ 125 w 26194"/>
                    <a:gd name="connsiteY4" fmla="*/ 11781 h 2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4" h="26978">
                      <a:moveTo>
                        <a:pt x="125" y="11781"/>
                      </a:moveTo>
                      <a:cubicBezTo>
                        <a:pt x="1122" y="4408"/>
                        <a:pt x="7698" y="-831"/>
                        <a:pt x="14815" y="109"/>
                      </a:cubicBezTo>
                      <a:cubicBezTo>
                        <a:pt x="21932" y="1048"/>
                        <a:pt x="27000" y="7795"/>
                        <a:pt x="26088" y="15197"/>
                      </a:cubicBezTo>
                      <a:cubicBezTo>
                        <a:pt x="25177" y="22599"/>
                        <a:pt x="18601" y="27809"/>
                        <a:pt x="11399" y="26869"/>
                      </a:cubicBezTo>
                      <a:cubicBezTo>
                        <a:pt x="4196" y="25930"/>
                        <a:pt x="-871" y="19154"/>
                        <a:pt x="125" y="11781"/>
                      </a:cubicBezTo>
                      <a:close/>
                    </a:path>
                  </a:pathLst>
                </a:custGeom>
                <a:grpFill/>
                <a:ln w="284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F603F977-8746-818A-1C19-5DC3AB88AA0B}"/>
                    </a:ext>
                  </a:extLst>
                </p:cNvPr>
                <p:cNvSpPr/>
                <p:nvPr/>
              </p:nvSpPr>
              <p:spPr>
                <a:xfrm>
                  <a:off x="10398848" y="3318013"/>
                  <a:ext cx="24822" cy="25548"/>
                </a:xfrm>
                <a:custGeom>
                  <a:avLst/>
                  <a:gdLst>
                    <a:gd name="connsiteX0" fmla="*/ 192 w 24822"/>
                    <a:gd name="connsiteY0" fmla="*/ 10579 h 25548"/>
                    <a:gd name="connsiteX1" fmla="*/ 14541 w 24822"/>
                    <a:gd name="connsiteY1" fmla="*/ 188 h 25548"/>
                    <a:gd name="connsiteX2" fmla="*/ 24647 w 24822"/>
                    <a:gd name="connsiteY2" fmla="*/ 14735 h 25548"/>
                    <a:gd name="connsiteX3" fmla="*/ 10270 w 24822"/>
                    <a:gd name="connsiteY3" fmla="*/ 25382 h 25548"/>
                    <a:gd name="connsiteX4" fmla="*/ 192 w 24822"/>
                    <a:gd name="connsiteY4" fmla="*/ 10579 h 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2" h="25548">
                      <a:moveTo>
                        <a:pt x="192" y="10579"/>
                      </a:moveTo>
                      <a:cubicBezTo>
                        <a:pt x="1417" y="3633"/>
                        <a:pt x="7822" y="-1008"/>
                        <a:pt x="14541" y="188"/>
                      </a:cubicBezTo>
                      <a:cubicBezTo>
                        <a:pt x="21259" y="1326"/>
                        <a:pt x="25785" y="7760"/>
                        <a:pt x="24647" y="14735"/>
                      </a:cubicBezTo>
                      <a:cubicBezTo>
                        <a:pt x="23508" y="21681"/>
                        <a:pt x="17046" y="26521"/>
                        <a:pt x="10270" y="25382"/>
                      </a:cubicBezTo>
                      <a:cubicBezTo>
                        <a:pt x="3495" y="24158"/>
                        <a:pt x="-1003" y="17525"/>
                        <a:pt x="192" y="10579"/>
                      </a:cubicBezTo>
                      <a:close/>
                    </a:path>
                  </a:pathLst>
                </a:custGeom>
                <a:grpFill/>
                <a:ln w="284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DA21844A-5EF5-A736-C04F-6F4B75ED2583}"/>
                    </a:ext>
                  </a:extLst>
                </p:cNvPr>
                <p:cNvSpPr/>
                <p:nvPr/>
              </p:nvSpPr>
              <p:spPr>
                <a:xfrm>
                  <a:off x="10289322" y="3297636"/>
                  <a:ext cx="23490" cy="24086"/>
                </a:xfrm>
                <a:custGeom>
                  <a:avLst/>
                  <a:gdLst>
                    <a:gd name="connsiteX0" fmla="*/ 287 w 23490"/>
                    <a:gd name="connsiteY0" fmla="*/ 9662 h 24086"/>
                    <a:gd name="connsiteX1" fmla="*/ 14264 w 23490"/>
                    <a:gd name="connsiteY1" fmla="*/ 239 h 24086"/>
                    <a:gd name="connsiteX2" fmla="*/ 23232 w 23490"/>
                    <a:gd name="connsiteY2" fmla="*/ 14416 h 24086"/>
                    <a:gd name="connsiteX3" fmla="*/ 9254 w 23490"/>
                    <a:gd name="connsiteY3" fmla="*/ 23839 h 24086"/>
                    <a:gd name="connsiteX4" fmla="*/ 287 w 23490"/>
                    <a:gd name="connsiteY4" fmla="*/ 9662 h 24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0" h="24086">
                      <a:moveTo>
                        <a:pt x="287" y="9662"/>
                      </a:moveTo>
                      <a:cubicBezTo>
                        <a:pt x="1710" y="3142"/>
                        <a:pt x="7945" y="-1071"/>
                        <a:pt x="14264" y="239"/>
                      </a:cubicBezTo>
                      <a:cubicBezTo>
                        <a:pt x="20584" y="1548"/>
                        <a:pt x="24570" y="7868"/>
                        <a:pt x="23232" y="14416"/>
                      </a:cubicBezTo>
                      <a:cubicBezTo>
                        <a:pt x="21894" y="20963"/>
                        <a:pt x="15631" y="25177"/>
                        <a:pt x="9254" y="23839"/>
                      </a:cubicBezTo>
                      <a:cubicBezTo>
                        <a:pt x="2877" y="22529"/>
                        <a:pt x="-1137" y="16181"/>
                        <a:pt x="287" y="9662"/>
                      </a:cubicBezTo>
                      <a:close/>
                    </a:path>
                  </a:pathLst>
                </a:custGeom>
                <a:grpFill/>
                <a:ln w="284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F4CF89AC-0760-3CD8-E5FC-1B5769B4E706}"/>
                    </a:ext>
                  </a:extLst>
                </p:cNvPr>
                <p:cNvSpPr/>
                <p:nvPr/>
              </p:nvSpPr>
              <p:spPr>
                <a:xfrm>
                  <a:off x="10180819" y="3272799"/>
                  <a:ext cx="22065" cy="22681"/>
                </a:xfrm>
                <a:custGeom>
                  <a:avLst/>
                  <a:gdLst>
                    <a:gd name="connsiteX0" fmla="*/ 383 w 22065"/>
                    <a:gd name="connsiteY0" fmla="*/ 8593 h 22681"/>
                    <a:gd name="connsiteX1" fmla="*/ 13848 w 22065"/>
                    <a:gd name="connsiteY1" fmla="*/ 337 h 22681"/>
                    <a:gd name="connsiteX2" fmla="*/ 21705 w 22065"/>
                    <a:gd name="connsiteY2" fmla="*/ 14087 h 22681"/>
                    <a:gd name="connsiteX3" fmla="*/ 8240 w 22065"/>
                    <a:gd name="connsiteY3" fmla="*/ 22343 h 22681"/>
                    <a:gd name="connsiteX4" fmla="*/ 383 w 22065"/>
                    <a:gd name="connsiteY4" fmla="*/ 8593 h 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5" h="22681">
                      <a:moveTo>
                        <a:pt x="383" y="8593"/>
                      </a:moveTo>
                      <a:cubicBezTo>
                        <a:pt x="1949" y="2529"/>
                        <a:pt x="7984" y="-1172"/>
                        <a:pt x="13848" y="337"/>
                      </a:cubicBezTo>
                      <a:cubicBezTo>
                        <a:pt x="19713" y="1846"/>
                        <a:pt x="23243" y="7995"/>
                        <a:pt x="21705" y="14087"/>
                      </a:cubicBezTo>
                      <a:cubicBezTo>
                        <a:pt x="20197" y="20179"/>
                        <a:pt x="14162" y="23852"/>
                        <a:pt x="8240" y="22343"/>
                      </a:cubicBezTo>
                      <a:cubicBezTo>
                        <a:pt x="2319" y="20834"/>
                        <a:pt x="-1211" y="14657"/>
                        <a:pt x="383" y="8593"/>
                      </a:cubicBezTo>
                      <a:close/>
                    </a:path>
                  </a:pathLst>
                </a:custGeom>
                <a:grpFill/>
                <a:ln w="284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E47273FB-3D04-1D3D-E85E-CD9992DBB07D}"/>
                    </a:ext>
                  </a:extLst>
                </p:cNvPr>
                <p:cNvSpPr/>
                <p:nvPr/>
              </p:nvSpPr>
              <p:spPr>
                <a:xfrm>
                  <a:off x="10073430" y="3243624"/>
                  <a:ext cx="20649" cy="21287"/>
                </a:xfrm>
                <a:custGeom>
                  <a:avLst/>
                  <a:gdLst>
                    <a:gd name="connsiteX0" fmla="*/ 446 w 20649"/>
                    <a:gd name="connsiteY0" fmla="*/ 7591 h 21287"/>
                    <a:gd name="connsiteX1" fmla="*/ 13371 w 20649"/>
                    <a:gd name="connsiteY1" fmla="*/ 446 h 21287"/>
                    <a:gd name="connsiteX2" fmla="*/ 20203 w 20649"/>
                    <a:gd name="connsiteY2" fmla="*/ 13655 h 21287"/>
                    <a:gd name="connsiteX3" fmla="*/ 7279 w 20649"/>
                    <a:gd name="connsiteY3" fmla="*/ 20829 h 21287"/>
                    <a:gd name="connsiteX4" fmla="*/ 475 w 20649"/>
                    <a:gd name="connsiteY4" fmla="*/ 7591 h 21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49" h="21287">
                      <a:moveTo>
                        <a:pt x="446" y="7591"/>
                      </a:moveTo>
                      <a:cubicBezTo>
                        <a:pt x="2155" y="1983"/>
                        <a:pt x="7934" y="-1234"/>
                        <a:pt x="13371" y="446"/>
                      </a:cubicBezTo>
                      <a:cubicBezTo>
                        <a:pt x="18780" y="2125"/>
                        <a:pt x="21855" y="8047"/>
                        <a:pt x="20203" y="13655"/>
                      </a:cubicBezTo>
                      <a:cubicBezTo>
                        <a:pt x="18524" y="19320"/>
                        <a:pt x="12745" y="22537"/>
                        <a:pt x="7279" y="20829"/>
                      </a:cubicBezTo>
                      <a:cubicBezTo>
                        <a:pt x="1813" y="19149"/>
                        <a:pt x="-1233" y="13199"/>
                        <a:pt x="475" y="7591"/>
                      </a:cubicBezTo>
                      <a:close/>
                    </a:path>
                  </a:pathLst>
                </a:custGeom>
                <a:grpFill/>
                <a:ln w="284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AF823122-958D-D2F1-FCC9-F48EE32345B6}"/>
                    </a:ext>
                  </a:extLst>
                </p:cNvPr>
                <p:cNvSpPr/>
                <p:nvPr/>
              </p:nvSpPr>
              <p:spPr>
                <a:xfrm>
                  <a:off x="9967285" y="3209963"/>
                  <a:ext cx="19399" cy="19742"/>
                </a:xfrm>
                <a:custGeom>
                  <a:avLst/>
                  <a:gdLst>
                    <a:gd name="connsiteX0" fmla="*/ 576 w 19399"/>
                    <a:gd name="connsiteY0" fmla="*/ 6805 h 19742"/>
                    <a:gd name="connsiteX1" fmla="*/ 12960 w 19399"/>
                    <a:gd name="connsiteY1" fmla="*/ 485 h 19742"/>
                    <a:gd name="connsiteX2" fmla="*/ 18852 w 19399"/>
                    <a:gd name="connsiteY2" fmla="*/ 12926 h 19742"/>
                    <a:gd name="connsiteX3" fmla="*/ 6469 w 19399"/>
                    <a:gd name="connsiteY3" fmla="*/ 19246 h 19742"/>
                    <a:gd name="connsiteX4" fmla="*/ 576 w 19399"/>
                    <a:gd name="connsiteY4" fmla="*/ 6805 h 19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99" h="19742">
                      <a:moveTo>
                        <a:pt x="576" y="6805"/>
                      </a:moveTo>
                      <a:cubicBezTo>
                        <a:pt x="2398" y="1624"/>
                        <a:pt x="7921" y="-1194"/>
                        <a:pt x="12960" y="485"/>
                      </a:cubicBezTo>
                      <a:cubicBezTo>
                        <a:pt x="17970" y="2165"/>
                        <a:pt x="20617" y="7745"/>
                        <a:pt x="18852" y="12926"/>
                      </a:cubicBezTo>
                      <a:cubicBezTo>
                        <a:pt x="17087" y="18107"/>
                        <a:pt x="11536" y="20954"/>
                        <a:pt x="6469" y="19246"/>
                      </a:cubicBezTo>
                      <a:cubicBezTo>
                        <a:pt x="1401" y="17538"/>
                        <a:pt x="-1246" y="11958"/>
                        <a:pt x="576" y="6805"/>
                      </a:cubicBezTo>
                      <a:close/>
                    </a:path>
                  </a:pathLst>
                </a:custGeom>
                <a:grpFill/>
                <a:ln w="284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92FD3C90-02EF-C572-EF70-FFF5817F6070}"/>
                    </a:ext>
                  </a:extLst>
                </p:cNvPr>
                <p:cNvSpPr/>
                <p:nvPr/>
              </p:nvSpPr>
              <p:spPr>
                <a:xfrm>
                  <a:off x="9862771" y="3171819"/>
                  <a:ext cx="17974" cy="18362"/>
                </a:xfrm>
                <a:custGeom>
                  <a:avLst/>
                  <a:gdLst>
                    <a:gd name="connsiteX0" fmla="*/ 668 w 17974"/>
                    <a:gd name="connsiteY0" fmla="*/ 5920 h 18362"/>
                    <a:gd name="connsiteX1" fmla="*/ 12368 w 17974"/>
                    <a:gd name="connsiteY1" fmla="*/ 596 h 18362"/>
                    <a:gd name="connsiteX2" fmla="*/ 17322 w 17974"/>
                    <a:gd name="connsiteY2" fmla="*/ 12439 h 18362"/>
                    <a:gd name="connsiteX3" fmla="*/ 5622 w 17974"/>
                    <a:gd name="connsiteY3" fmla="*/ 17763 h 18362"/>
                    <a:gd name="connsiteX4" fmla="*/ 668 w 17974"/>
                    <a:gd name="connsiteY4" fmla="*/ 5920 h 1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74" h="18362">
                      <a:moveTo>
                        <a:pt x="668" y="5920"/>
                      </a:moveTo>
                      <a:cubicBezTo>
                        <a:pt x="2547" y="1194"/>
                        <a:pt x="7785" y="-1197"/>
                        <a:pt x="12368" y="596"/>
                      </a:cubicBezTo>
                      <a:cubicBezTo>
                        <a:pt x="16952" y="2390"/>
                        <a:pt x="19173" y="7685"/>
                        <a:pt x="17322" y="12439"/>
                      </a:cubicBezTo>
                      <a:cubicBezTo>
                        <a:pt x="15472" y="17193"/>
                        <a:pt x="10262" y="19556"/>
                        <a:pt x="5622" y="17763"/>
                      </a:cubicBezTo>
                      <a:cubicBezTo>
                        <a:pt x="1010" y="15969"/>
                        <a:pt x="-1211" y="10646"/>
                        <a:pt x="668" y="5920"/>
                      </a:cubicBezTo>
                      <a:close/>
                    </a:path>
                  </a:pathLst>
                </a:custGeom>
                <a:grpFill/>
                <a:ln w="284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84223489-23E2-C56B-6713-560ECB1AAB3D}"/>
                    </a:ext>
                  </a:extLst>
                </p:cNvPr>
                <p:cNvSpPr/>
                <p:nvPr/>
              </p:nvSpPr>
              <p:spPr>
                <a:xfrm>
                  <a:off x="9759884" y="3129513"/>
                  <a:ext cx="16550" cy="16969"/>
                </a:xfrm>
                <a:custGeom>
                  <a:avLst/>
                  <a:gdLst>
                    <a:gd name="connsiteX0" fmla="*/ 756 w 16550"/>
                    <a:gd name="connsiteY0" fmla="*/ 5097 h 16969"/>
                    <a:gd name="connsiteX1" fmla="*/ 11717 w 16550"/>
                    <a:gd name="connsiteY1" fmla="*/ 713 h 16969"/>
                    <a:gd name="connsiteX2" fmla="*/ 15816 w 16550"/>
                    <a:gd name="connsiteY2" fmla="*/ 11872 h 16969"/>
                    <a:gd name="connsiteX3" fmla="*/ 4855 w 16550"/>
                    <a:gd name="connsiteY3" fmla="*/ 16256 h 16969"/>
                    <a:gd name="connsiteX4" fmla="*/ 756 w 16550"/>
                    <a:gd name="connsiteY4" fmla="*/ 5097 h 16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0" h="16969">
                      <a:moveTo>
                        <a:pt x="756" y="5097"/>
                      </a:moveTo>
                      <a:cubicBezTo>
                        <a:pt x="2664" y="798"/>
                        <a:pt x="7560" y="-1166"/>
                        <a:pt x="11717" y="713"/>
                      </a:cubicBezTo>
                      <a:cubicBezTo>
                        <a:pt x="15845" y="2563"/>
                        <a:pt x="17695" y="7573"/>
                        <a:pt x="15816" y="11872"/>
                      </a:cubicBezTo>
                      <a:cubicBezTo>
                        <a:pt x="13937" y="16171"/>
                        <a:pt x="9041" y="18135"/>
                        <a:pt x="4855" y="16256"/>
                      </a:cubicBezTo>
                      <a:cubicBezTo>
                        <a:pt x="671" y="14377"/>
                        <a:pt x="-1151" y="9395"/>
                        <a:pt x="756" y="5097"/>
                      </a:cubicBezTo>
                      <a:close/>
                    </a:path>
                  </a:pathLst>
                </a:custGeom>
                <a:grpFill/>
                <a:ln w="284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73B8F139-C821-0CCB-5FCE-B0FCCF485C05}"/>
                    </a:ext>
                  </a:extLst>
                </p:cNvPr>
                <p:cNvSpPr/>
                <p:nvPr/>
              </p:nvSpPr>
              <p:spPr>
                <a:xfrm>
                  <a:off x="9658810" y="3082989"/>
                  <a:ext cx="15269" cy="15420"/>
                </a:xfrm>
                <a:custGeom>
                  <a:avLst/>
                  <a:gdLst>
                    <a:gd name="connsiteX0" fmla="*/ 825 w 15269"/>
                    <a:gd name="connsiteY0" fmla="*/ 4448 h 15420"/>
                    <a:gd name="connsiteX1" fmla="*/ 11074 w 15269"/>
                    <a:gd name="connsiteY1" fmla="*/ 719 h 15420"/>
                    <a:gd name="connsiteX2" fmla="*/ 14462 w 15269"/>
                    <a:gd name="connsiteY2" fmla="*/ 10968 h 15420"/>
                    <a:gd name="connsiteX3" fmla="*/ 4213 w 15269"/>
                    <a:gd name="connsiteY3" fmla="*/ 14697 h 15420"/>
                    <a:gd name="connsiteX4" fmla="*/ 825 w 15269"/>
                    <a:gd name="connsiteY4" fmla="*/ 4448 h 15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9" h="15420">
                      <a:moveTo>
                        <a:pt x="825" y="4448"/>
                      </a:moveTo>
                      <a:cubicBezTo>
                        <a:pt x="2732" y="605"/>
                        <a:pt x="7316" y="-1075"/>
                        <a:pt x="11074" y="719"/>
                      </a:cubicBezTo>
                      <a:cubicBezTo>
                        <a:pt x="14831" y="2512"/>
                        <a:pt x="16340" y="7096"/>
                        <a:pt x="14462" y="10968"/>
                      </a:cubicBezTo>
                      <a:cubicBezTo>
                        <a:pt x="12583" y="14839"/>
                        <a:pt x="7999" y="16490"/>
                        <a:pt x="4213" y="14697"/>
                      </a:cubicBezTo>
                      <a:cubicBezTo>
                        <a:pt x="427" y="12875"/>
                        <a:pt x="-1082" y="8292"/>
                        <a:pt x="825" y="4448"/>
                      </a:cubicBezTo>
                      <a:close/>
                    </a:path>
                  </a:pathLst>
                </a:custGeom>
                <a:grpFill/>
                <a:ln w="284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57AEF835-04FD-1F3D-1DAE-B3EE8A373A34}"/>
                    </a:ext>
                  </a:extLst>
                </p:cNvPr>
                <p:cNvSpPr/>
                <p:nvPr/>
              </p:nvSpPr>
              <p:spPr>
                <a:xfrm>
                  <a:off x="9559946" y="3032105"/>
                  <a:ext cx="13845" cy="14049"/>
                </a:xfrm>
                <a:custGeom>
                  <a:avLst/>
                  <a:gdLst>
                    <a:gd name="connsiteX0" fmla="*/ 876 w 13845"/>
                    <a:gd name="connsiteY0" fmla="*/ 3748 h 14049"/>
                    <a:gd name="connsiteX1" fmla="*/ 10299 w 13845"/>
                    <a:gd name="connsiteY1" fmla="*/ 816 h 14049"/>
                    <a:gd name="connsiteX2" fmla="*/ 12975 w 13845"/>
                    <a:gd name="connsiteY2" fmla="*/ 10296 h 14049"/>
                    <a:gd name="connsiteX3" fmla="*/ 3552 w 13845"/>
                    <a:gd name="connsiteY3" fmla="*/ 13228 h 14049"/>
                    <a:gd name="connsiteX4" fmla="*/ 876 w 13845"/>
                    <a:gd name="connsiteY4" fmla="*/ 3748 h 1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45" h="14049">
                      <a:moveTo>
                        <a:pt x="876" y="3748"/>
                      </a:moveTo>
                      <a:cubicBezTo>
                        <a:pt x="2755" y="332"/>
                        <a:pt x="6968" y="-1006"/>
                        <a:pt x="10299" y="816"/>
                      </a:cubicBezTo>
                      <a:cubicBezTo>
                        <a:pt x="13630" y="2638"/>
                        <a:pt x="14825" y="6851"/>
                        <a:pt x="12975" y="10296"/>
                      </a:cubicBezTo>
                      <a:cubicBezTo>
                        <a:pt x="11125" y="13741"/>
                        <a:pt x="6912" y="15050"/>
                        <a:pt x="3552" y="13228"/>
                      </a:cubicBezTo>
                      <a:cubicBezTo>
                        <a:pt x="193" y="11406"/>
                        <a:pt x="-974" y="7164"/>
                        <a:pt x="876" y="3748"/>
                      </a:cubicBezTo>
                      <a:close/>
                    </a:path>
                  </a:pathLst>
                </a:custGeom>
                <a:grpFill/>
                <a:ln w="284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125D6334-CC8B-FC39-AD10-B92746010D9B}"/>
                    </a:ext>
                  </a:extLst>
                </p:cNvPr>
                <p:cNvSpPr/>
                <p:nvPr/>
              </p:nvSpPr>
              <p:spPr>
                <a:xfrm>
                  <a:off x="9463189" y="2977276"/>
                  <a:ext cx="12408" cy="12647"/>
                </a:xfrm>
                <a:custGeom>
                  <a:avLst/>
                  <a:gdLst>
                    <a:gd name="connsiteX0" fmla="*/ 927 w 12408"/>
                    <a:gd name="connsiteY0" fmla="*/ 3121 h 12647"/>
                    <a:gd name="connsiteX1" fmla="*/ 9467 w 12408"/>
                    <a:gd name="connsiteY1" fmla="*/ 872 h 12647"/>
                    <a:gd name="connsiteX2" fmla="*/ 11488 w 12408"/>
                    <a:gd name="connsiteY2" fmla="*/ 9526 h 12647"/>
                    <a:gd name="connsiteX3" fmla="*/ 2948 w 12408"/>
                    <a:gd name="connsiteY3" fmla="*/ 11775 h 12647"/>
                    <a:gd name="connsiteX4" fmla="*/ 927 w 12408"/>
                    <a:gd name="connsiteY4" fmla="*/ 3121 h 12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8" h="12647">
                      <a:moveTo>
                        <a:pt x="927" y="3121"/>
                      </a:moveTo>
                      <a:cubicBezTo>
                        <a:pt x="2748" y="103"/>
                        <a:pt x="6563" y="-893"/>
                        <a:pt x="9467" y="872"/>
                      </a:cubicBezTo>
                      <a:cubicBezTo>
                        <a:pt x="12371" y="2637"/>
                        <a:pt x="13282" y="6509"/>
                        <a:pt x="11488" y="9526"/>
                      </a:cubicBezTo>
                      <a:cubicBezTo>
                        <a:pt x="9695" y="12544"/>
                        <a:pt x="5880" y="13540"/>
                        <a:pt x="2948" y="11775"/>
                      </a:cubicBezTo>
                      <a:cubicBezTo>
                        <a:pt x="16" y="10010"/>
                        <a:pt x="-867" y="6110"/>
                        <a:pt x="927" y="3121"/>
                      </a:cubicBezTo>
                      <a:close/>
                    </a:path>
                  </a:pathLst>
                </a:custGeom>
                <a:grpFill/>
                <a:ln w="284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F31993AD-7E11-EB78-43ED-70B4785E1BF7}"/>
                    </a:ext>
                  </a:extLst>
                </p:cNvPr>
                <p:cNvSpPr/>
                <p:nvPr/>
              </p:nvSpPr>
              <p:spPr>
                <a:xfrm>
                  <a:off x="9368725" y="2918520"/>
                  <a:ext cx="11126" cy="11141"/>
                </a:xfrm>
                <a:custGeom>
                  <a:avLst/>
                  <a:gdLst>
                    <a:gd name="connsiteX0" fmla="*/ 962 w 11126"/>
                    <a:gd name="connsiteY0" fmla="*/ 2606 h 11141"/>
                    <a:gd name="connsiteX1" fmla="*/ 8676 w 11126"/>
                    <a:gd name="connsiteY1" fmla="*/ 841 h 11141"/>
                    <a:gd name="connsiteX2" fmla="*/ 10185 w 11126"/>
                    <a:gd name="connsiteY2" fmla="*/ 8528 h 11141"/>
                    <a:gd name="connsiteX3" fmla="*/ 2470 w 11126"/>
                    <a:gd name="connsiteY3" fmla="*/ 10293 h 11141"/>
                    <a:gd name="connsiteX4" fmla="*/ 962 w 11126"/>
                    <a:gd name="connsiteY4" fmla="*/ 2606 h 11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6" h="11141">
                      <a:moveTo>
                        <a:pt x="962" y="2606"/>
                      </a:moveTo>
                      <a:cubicBezTo>
                        <a:pt x="2669" y="16"/>
                        <a:pt x="6142" y="-781"/>
                        <a:pt x="8676" y="841"/>
                      </a:cubicBezTo>
                      <a:cubicBezTo>
                        <a:pt x="11210" y="2464"/>
                        <a:pt x="11893" y="5909"/>
                        <a:pt x="10185" y="8528"/>
                      </a:cubicBezTo>
                      <a:cubicBezTo>
                        <a:pt x="8477" y="11147"/>
                        <a:pt x="5032" y="11916"/>
                        <a:pt x="2470" y="10293"/>
                      </a:cubicBezTo>
                      <a:cubicBezTo>
                        <a:pt x="-92" y="8642"/>
                        <a:pt x="-775" y="5197"/>
                        <a:pt x="962" y="2606"/>
                      </a:cubicBezTo>
                      <a:close/>
                    </a:path>
                  </a:pathLst>
                </a:custGeom>
                <a:grpFill/>
                <a:ln w="284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FFDA6280-557A-132D-793C-AE3066F80189}"/>
                    </a:ext>
                  </a:extLst>
                </p:cNvPr>
                <p:cNvSpPr/>
                <p:nvPr/>
              </p:nvSpPr>
              <p:spPr>
                <a:xfrm>
                  <a:off x="9277010" y="2855686"/>
                  <a:ext cx="9681" cy="9776"/>
                </a:xfrm>
                <a:custGeom>
                  <a:avLst/>
                  <a:gdLst>
                    <a:gd name="connsiteX0" fmla="*/ 951 w 9681"/>
                    <a:gd name="connsiteY0" fmla="*/ 2098 h 9776"/>
                    <a:gd name="connsiteX1" fmla="*/ 7727 w 9681"/>
                    <a:gd name="connsiteY1" fmla="*/ 874 h 9776"/>
                    <a:gd name="connsiteX2" fmla="*/ 8751 w 9681"/>
                    <a:gd name="connsiteY2" fmla="*/ 7678 h 9776"/>
                    <a:gd name="connsiteX3" fmla="*/ 1976 w 9681"/>
                    <a:gd name="connsiteY3" fmla="*/ 8902 h 9776"/>
                    <a:gd name="connsiteX4" fmla="*/ 951 w 9681"/>
                    <a:gd name="connsiteY4" fmla="*/ 2098 h 9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1" h="9776">
                      <a:moveTo>
                        <a:pt x="951" y="2098"/>
                      </a:moveTo>
                      <a:cubicBezTo>
                        <a:pt x="2545" y="-122"/>
                        <a:pt x="5563" y="-663"/>
                        <a:pt x="7727" y="874"/>
                      </a:cubicBezTo>
                      <a:cubicBezTo>
                        <a:pt x="9862" y="2412"/>
                        <a:pt x="10317" y="5458"/>
                        <a:pt x="8751" y="7678"/>
                      </a:cubicBezTo>
                      <a:cubicBezTo>
                        <a:pt x="7157" y="9899"/>
                        <a:pt x="4140" y="10440"/>
                        <a:pt x="1976" y="8902"/>
                      </a:cubicBezTo>
                      <a:cubicBezTo>
                        <a:pt x="-188" y="7365"/>
                        <a:pt x="-643" y="4319"/>
                        <a:pt x="951" y="2098"/>
                      </a:cubicBezTo>
                      <a:close/>
                    </a:path>
                  </a:pathLst>
                </a:custGeom>
                <a:grpFill/>
                <a:ln w="284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1611EF75-942D-C37F-F555-9751309B60BA}"/>
                    </a:ext>
                  </a:extLst>
                </p:cNvPr>
                <p:cNvSpPr/>
                <p:nvPr/>
              </p:nvSpPr>
              <p:spPr>
                <a:xfrm>
                  <a:off x="9187840" y="2789274"/>
                  <a:ext cx="8265" cy="8381"/>
                </a:xfrm>
                <a:custGeom>
                  <a:avLst/>
                  <a:gdLst>
                    <a:gd name="connsiteX0" fmla="*/ 930 w 8265"/>
                    <a:gd name="connsiteY0" fmla="*/ 1639 h 8381"/>
                    <a:gd name="connsiteX1" fmla="*/ 6738 w 8265"/>
                    <a:gd name="connsiteY1" fmla="*/ 870 h 8381"/>
                    <a:gd name="connsiteX2" fmla="*/ 7336 w 8265"/>
                    <a:gd name="connsiteY2" fmla="*/ 6734 h 8381"/>
                    <a:gd name="connsiteX3" fmla="*/ 1528 w 8265"/>
                    <a:gd name="connsiteY3" fmla="*/ 7503 h 8381"/>
                    <a:gd name="connsiteX4" fmla="*/ 930 w 8265"/>
                    <a:gd name="connsiteY4" fmla="*/ 1639 h 8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 h="8381">
                      <a:moveTo>
                        <a:pt x="930" y="1639"/>
                      </a:moveTo>
                      <a:cubicBezTo>
                        <a:pt x="2382" y="-184"/>
                        <a:pt x="4972" y="-553"/>
                        <a:pt x="6738" y="870"/>
                      </a:cubicBezTo>
                      <a:cubicBezTo>
                        <a:pt x="8503" y="2265"/>
                        <a:pt x="8787" y="4912"/>
                        <a:pt x="7336" y="6734"/>
                      </a:cubicBezTo>
                      <a:cubicBezTo>
                        <a:pt x="5912" y="8585"/>
                        <a:pt x="3293" y="8926"/>
                        <a:pt x="1528" y="7503"/>
                      </a:cubicBezTo>
                      <a:cubicBezTo>
                        <a:pt x="-237" y="6080"/>
                        <a:pt x="-522" y="3461"/>
                        <a:pt x="930" y="1639"/>
                      </a:cubicBezTo>
                      <a:close/>
                    </a:path>
                  </a:pathLst>
                </a:custGeom>
                <a:grpFill/>
                <a:ln w="284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8C8E1B7A-13BD-7791-D122-7046379045DB}"/>
                    </a:ext>
                  </a:extLst>
                </p:cNvPr>
                <p:cNvSpPr/>
                <p:nvPr/>
              </p:nvSpPr>
              <p:spPr>
                <a:xfrm>
                  <a:off x="9101546" y="2719151"/>
                  <a:ext cx="6940" cy="6931"/>
                </a:xfrm>
                <a:custGeom>
                  <a:avLst/>
                  <a:gdLst>
                    <a:gd name="connsiteX0" fmla="*/ 851 w 6940"/>
                    <a:gd name="connsiteY0" fmla="*/ 1274 h 6931"/>
                    <a:gd name="connsiteX1" fmla="*/ 5748 w 6940"/>
                    <a:gd name="connsiteY1" fmla="*/ 790 h 6931"/>
                    <a:gd name="connsiteX2" fmla="*/ 6090 w 6940"/>
                    <a:gd name="connsiteY2" fmla="*/ 5658 h 6931"/>
                    <a:gd name="connsiteX3" fmla="*/ 1193 w 6940"/>
                    <a:gd name="connsiteY3" fmla="*/ 6142 h 6931"/>
                    <a:gd name="connsiteX4" fmla="*/ 851 w 6940"/>
                    <a:gd name="connsiteY4" fmla="*/ 1274 h 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0" h="6931">
                      <a:moveTo>
                        <a:pt x="851" y="1274"/>
                      </a:moveTo>
                      <a:cubicBezTo>
                        <a:pt x="2104" y="-207"/>
                        <a:pt x="4296" y="-434"/>
                        <a:pt x="5748" y="790"/>
                      </a:cubicBezTo>
                      <a:cubicBezTo>
                        <a:pt x="7200" y="1985"/>
                        <a:pt x="7342" y="4177"/>
                        <a:pt x="6090" y="5658"/>
                      </a:cubicBezTo>
                      <a:cubicBezTo>
                        <a:pt x="4837" y="7138"/>
                        <a:pt x="2645" y="7366"/>
                        <a:pt x="1193" y="6142"/>
                      </a:cubicBezTo>
                      <a:cubicBezTo>
                        <a:pt x="-259" y="4946"/>
                        <a:pt x="-401" y="2754"/>
                        <a:pt x="851" y="1274"/>
                      </a:cubicBezTo>
                      <a:close/>
                    </a:path>
                  </a:pathLst>
                </a:custGeom>
                <a:grpFill/>
                <a:ln w="284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D90629CA-4BDB-2BEA-3B6B-52887F754C36}"/>
                    </a:ext>
                  </a:extLst>
                </p:cNvPr>
                <p:cNvSpPr/>
                <p:nvPr/>
              </p:nvSpPr>
              <p:spPr>
                <a:xfrm>
                  <a:off x="9018245" y="2645521"/>
                  <a:ext cx="5495" cy="5529"/>
                </a:xfrm>
                <a:custGeom>
                  <a:avLst/>
                  <a:gdLst>
                    <a:gd name="connsiteX0" fmla="*/ 769 w 5495"/>
                    <a:gd name="connsiteY0" fmla="*/ 914 h 5529"/>
                    <a:gd name="connsiteX1" fmla="*/ 4641 w 5495"/>
                    <a:gd name="connsiteY1" fmla="*/ 715 h 5529"/>
                    <a:gd name="connsiteX2" fmla="*/ 4726 w 5495"/>
                    <a:gd name="connsiteY2" fmla="*/ 4615 h 5529"/>
                    <a:gd name="connsiteX3" fmla="*/ 854 w 5495"/>
                    <a:gd name="connsiteY3" fmla="*/ 4815 h 5529"/>
                    <a:gd name="connsiteX4" fmla="*/ 769 w 5495"/>
                    <a:gd name="connsiteY4" fmla="*/ 914 h 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 h="5529">
                      <a:moveTo>
                        <a:pt x="769" y="914"/>
                      </a:moveTo>
                      <a:cubicBezTo>
                        <a:pt x="1823" y="-224"/>
                        <a:pt x="3559" y="-310"/>
                        <a:pt x="4641" y="715"/>
                      </a:cubicBezTo>
                      <a:cubicBezTo>
                        <a:pt x="5751" y="1740"/>
                        <a:pt x="5779" y="3477"/>
                        <a:pt x="4726" y="4615"/>
                      </a:cubicBezTo>
                      <a:cubicBezTo>
                        <a:pt x="3673" y="5754"/>
                        <a:pt x="1937" y="5840"/>
                        <a:pt x="854" y="4815"/>
                      </a:cubicBezTo>
                      <a:cubicBezTo>
                        <a:pt x="-256" y="3790"/>
                        <a:pt x="-284" y="2053"/>
                        <a:pt x="769" y="914"/>
                      </a:cubicBezTo>
                      <a:close/>
                    </a:path>
                  </a:pathLst>
                </a:custGeom>
                <a:grpFill/>
                <a:ln w="284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FD91C1CA-853B-6066-8354-79F9DCFA1479}"/>
                    </a:ext>
                  </a:extLst>
                </p:cNvPr>
                <p:cNvSpPr/>
                <p:nvPr/>
              </p:nvSpPr>
              <p:spPr>
                <a:xfrm>
                  <a:off x="8937880" y="2568707"/>
                  <a:ext cx="4127" cy="4093"/>
                </a:xfrm>
                <a:custGeom>
                  <a:avLst/>
                  <a:gdLst>
                    <a:gd name="connsiteX0" fmla="*/ 597 w 4127"/>
                    <a:gd name="connsiteY0" fmla="*/ 637 h 4093"/>
                    <a:gd name="connsiteX1" fmla="*/ 3530 w 4127"/>
                    <a:gd name="connsiteY1" fmla="*/ 581 h 4093"/>
                    <a:gd name="connsiteX2" fmla="*/ 3530 w 4127"/>
                    <a:gd name="connsiteY2" fmla="*/ 3456 h 4093"/>
                    <a:gd name="connsiteX3" fmla="*/ 597 w 4127"/>
                    <a:gd name="connsiteY3" fmla="*/ 3513 h 4093"/>
                    <a:gd name="connsiteX4" fmla="*/ 597 w 4127"/>
                    <a:gd name="connsiteY4" fmla="*/ 637 h 4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7" h="4093">
                      <a:moveTo>
                        <a:pt x="597" y="637"/>
                      </a:moveTo>
                      <a:cubicBezTo>
                        <a:pt x="1423" y="-188"/>
                        <a:pt x="2732" y="-217"/>
                        <a:pt x="3530" y="581"/>
                      </a:cubicBezTo>
                      <a:cubicBezTo>
                        <a:pt x="4327" y="1349"/>
                        <a:pt x="4327" y="2659"/>
                        <a:pt x="3530" y="3456"/>
                      </a:cubicBezTo>
                      <a:cubicBezTo>
                        <a:pt x="2704" y="4281"/>
                        <a:pt x="1423" y="4310"/>
                        <a:pt x="597" y="3513"/>
                      </a:cubicBezTo>
                      <a:cubicBezTo>
                        <a:pt x="-199" y="2744"/>
                        <a:pt x="-199" y="1435"/>
                        <a:pt x="597" y="637"/>
                      </a:cubicBezTo>
                      <a:close/>
                    </a:path>
                  </a:pathLst>
                </a:custGeom>
                <a:grpFill/>
                <a:ln w="2845" cap="flat">
                  <a:noFill/>
                  <a:prstDash val="solid"/>
                  <a:miter/>
                </a:ln>
              </p:spPr>
              <p:txBody>
                <a:bodyPr rtlCol="0" anchor="ctr"/>
                <a:lstStyle/>
                <a:p>
                  <a:endParaRPr lang="en-US"/>
                </a:p>
              </p:txBody>
            </p:sp>
          </p:grpSp>
          <p:grpSp>
            <p:nvGrpSpPr>
              <p:cNvPr id="22" name="Graphic 9">
                <a:extLst>
                  <a:ext uri="{FF2B5EF4-FFF2-40B4-BE49-F238E27FC236}">
                    <a16:creationId xmlns:a16="http://schemas.microsoft.com/office/drawing/2014/main" id="{D0673172-D8BF-1892-08BE-8C6BB350E852}"/>
                  </a:ext>
                </a:extLst>
              </p:cNvPr>
              <p:cNvGrpSpPr/>
              <p:nvPr/>
            </p:nvGrpSpPr>
            <p:grpSpPr>
              <a:xfrm>
                <a:off x="8860482" y="2645834"/>
                <a:ext cx="3366967" cy="848813"/>
                <a:chOff x="8860482" y="2645834"/>
                <a:chExt cx="3366967" cy="848813"/>
              </a:xfrm>
              <a:grpFill/>
            </p:grpSpPr>
            <p:sp>
              <p:nvSpPr>
                <p:cNvPr id="87" name="Freeform: Shape 86">
                  <a:extLst>
                    <a:ext uri="{FF2B5EF4-FFF2-40B4-BE49-F238E27FC236}">
                      <a16:creationId xmlns:a16="http://schemas.microsoft.com/office/drawing/2014/main" id="{CAB03FCD-05FD-8785-4F0A-EA6208791EC8}"/>
                    </a:ext>
                  </a:extLst>
                </p:cNvPr>
                <p:cNvSpPr/>
                <p:nvPr/>
              </p:nvSpPr>
              <p:spPr>
                <a:xfrm>
                  <a:off x="12178349" y="3122024"/>
                  <a:ext cx="49100" cy="50123"/>
                </a:xfrm>
                <a:custGeom>
                  <a:avLst/>
                  <a:gdLst>
                    <a:gd name="connsiteX0" fmla="*/ 2918 w 49100"/>
                    <a:gd name="connsiteY0" fmla="*/ 36413 h 50123"/>
                    <a:gd name="connsiteX1" fmla="*/ 12711 w 49100"/>
                    <a:gd name="connsiteY1" fmla="*/ 2820 h 50123"/>
                    <a:gd name="connsiteX2" fmla="*/ 45991 w 49100"/>
                    <a:gd name="connsiteY2" fmla="*/ 13411 h 50123"/>
                    <a:gd name="connsiteX3" fmla="*/ 36340 w 49100"/>
                    <a:gd name="connsiteY3" fmla="*/ 47231 h 50123"/>
                    <a:gd name="connsiteX4" fmla="*/ 2947 w 49100"/>
                    <a:gd name="connsiteY4" fmla="*/ 36413 h 5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0" h="50123">
                      <a:moveTo>
                        <a:pt x="2918" y="36413"/>
                      </a:moveTo>
                      <a:cubicBezTo>
                        <a:pt x="-3487" y="24058"/>
                        <a:pt x="1039" y="9283"/>
                        <a:pt x="12711" y="2820"/>
                      </a:cubicBezTo>
                      <a:cubicBezTo>
                        <a:pt x="24440" y="-3528"/>
                        <a:pt x="39329" y="1198"/>
                        <a:pt x="45991" y="13411"/>
                      </a:cubicBezTo>
                      <a:cubicBezTo>
                        <a:pt x="52624" y="25595"/>
                        <a:pt x="48296" y="40740"/>
                        <a:pt x="36340" y="47231"/>
                      </a:cubicBezTo>
                      <a:cubicBezTo>
                        <a:pt x="24412" y="53807"/>
                        <a:pt x="9323" y="48740"/>
                        <a:pt x="2947" y="36413"/>
                      </a:cubicBezTo>
                      <a:close/>
                    </a:path>
                  </a:pathLst>
                </a:custGeom>
                <a:grpFill/>
                <a:ln w="284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B4DCBC67-FB46-9C16-6FE5-9B1F8C1168D8}"/>
                    </a:ext>
                  </a:extLst>
                </p:cNvPr>
                <p:cNvSpPr/>
                <p:nvPr/>
              </p:nvSpPr>
              <p:spPr>
                <a:xfrm>
                  <a:off x="12074958" y="3175357"/>
                  <a:ext cx="47674" cy="48563"/>
                </a:xfrm>
                <a:custGeom>
                  <a:avLst/>
                  <a:gdLst>
                    <a:gd name="connsiteX0" fmla="*/ 2400 w 47674"/>
                    <a:gd name="connsiteY0" fmla="*/ 34494 h 48563"/>
                    <a:gd name="connsiteX1" fmla="*/ 13218 w 47674"/>
                    <a:gd name="connsiteY1" fmla="*/ 2239 h 48563"/>
                    <a:gd name="connsiteX2" fmla="*/ 45130 w 47674"/>
                    <a:gd name="connsiteY2" fmla="*/ 13997 h 48563"/>
                    <a:gd name="connsiteX3" fmla="*/ 34312 w 47674"/>
                    <a:gd name="connsiteY3" fmla="*/ 46252 h 48563"/>
                    <a:gd name="connsiteX4" fmla="*/ 2400 w 47674"/>
                    <a:gd name="connsiteY4" fmla="*/ 34494 h 48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4" h="48563">
                      <a:moveTo>
                        <a:pt x="2400" y="34494"/>
                      </a:moveTo>
                      <a:cubicBezTo>
                        <a:pt x="-3323" y="22281"/>
                        <a:pt x="1545" y="7848"/>
                        <a:pt x="13218" y="2239"/>
                      </a:cubicBezTo>
                      <a:cubicBezTo>
                        <a:pt x="24889" y="-3369"/>
                        <a:pt x="39180" y="1926"/>
                        <a:pt x="45130" y="13997"/>
                      </a:cubicBezTo>
                      <a:cubicBezTo>
                        <a:pt x="51081" y="26096"/>
                        <a:pt x="46240" y="40529"/>
                        <a:pt x="34312" y="46252"/>
                      </a:cubicBezTo>
                      <a:cubicBezTo>
                        <a:pt x="22384" y="51974"/>
                        <a:pt x="8093" y="46707"/>
                        <a:pt x="2400" y="34494"/>
                      </a:cubicBezTo>
                      <a:close/>
                    </a:path>
                  </a:pathLst>
                </a:custGeom>
                <a:grpFill/>
                <a:ln w="284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9C0F08B2-C9BB-4B70-8210-3D4E659158CC}"/>
                    </a:ext>
                  </a:extLst>
                </p:cNvPr>
                <p:cNvSpPr/>
                <p:nvPr/>
              </p:nvSpPr>
              <p:spPr>
                <a:xfrm>
                  <a:off x="11969465" y="3224519"/>
                  <a:ext cx="46218" cy="47007"/>
                </a:xfrm>
                <a:custGeom>
                  <a:avLst/>
                  <a:gdLst>
                    <a:gd name="connsiteX0" fmla="*/ 1906 w 46218"/>
                    <a:gd name="connsiteY0" fmla="*/ 32361 h 47007"/>
                    <a:gd name="connsiteX1" fmla="*/ 13748 w 46218"/>
                    <a:gd name="connsiteY1" fmla="*/ 1730 h 47007"/>
                    <a:gd name="connsiteX2" fmla="*/ 44153 w 46218"/>
                    <a:gd name="connsiteY2" fmla="*/ 14312 h 47007"/>
                    <a:gd name="connsiteX3" fmla="*/ 32424 w 46218"/>
                    <a:gd name="connsiteY3" fmla="*/ 45229 h 47007"/>
                    <a:gd name="connsiteX4" fmla="*/ 1906 w 46218"/>
                    <a:gd name="connsiteY4" fmla="*/ 32390 h 4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8" h="47007">
                      <a:moveTo>
                        <a:pt x="1906" y="32361"/>
                      </a:moveTo>
                      <a:cubicBezTo>
                        <a:pt x="-3133" y="20319"/>
                        <a:pt x="2162" y="6597"/>
                        <a:pt x="13748" y="1730"/>
                      </a:cubicBezTo>
                      <a:cubicBezTo>
                        <a:pt x="25392" y="-3025"/>
                        <a:pt x="38858" y="2299"/>
                        <a:pt x="44153" y="14312"/>
                      </a:cubicBezTo>
                      <a:cubicBezTo>
                        <a:pt x="49419" y="26212"/>
                        <a:pt x="44295" y="40361"/>
                        <a:pt x="32424" y="45229"/>
                      </a:cubicBezTo>
                      <a:cubicBezTo>
                        <a:pt x="20610" y="50183"/>
                        <a:pt x="6945" y="44432"/>
                        <a:pt x="1906" y="32390"/>
                      </a:cubicBezTo>
                      <a:close/>
                    </a:path>
                  </a:pathLst>
                </a:custGeom>
                <a:grpFill/>
                <a:ln w="284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78F8BE41-DA36-E208-3F74-02C92EE7BAFE}"/>
                    </a:ext>
                  </a:extLst>
                </p:cNvPr>
                <p:cNvSpPr/>
                <p:nvPr/>
              </p:nvSpPr>
              <p:spPr>
                <a:xfrm>
                  <a:off x="11862134" y="3268931"/>
                  <a:ext cx="44633" cy="45798"/>
                </a:xfrm>
                <a:custGeom>
                  <a:avLst/>
                  <a:gdLst>
                    <a:gd name="connsiteX0" fmla="*/ 1484 w 44633"/>
                    <a:gd name="connsiteY0" fmla="*/ 30737 h 45798"/>
                    <a:gd name="connsiteX1" fmla="*/ 14125 w 44633"/>
                    <a:gd name="connsiteY1" fmla="*/ 1472 h 45798"/>
                    <a:gd name="connsiteX2" fmla="*/ 43020 w 44633"/>
                    <a:gd name="connsiteY2" fmla="*/ 14766 h 45798"/>
                    <a:gd name="connsiteX3" fmla="*/ 30465 w 44633"/>
                    <a:gd name="connsiteY3" fmla="*/ 44288 h 45798"/>
                    <a:gd name="connsiteX4" fmla="*/ 1456 w 44633"/>
                    <a:gd name="connsiteY4" fmla="*/ 30709 h 4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33" h="45798">
                      <a:moveTo>
                        <a:pt x="1484" y="30737"/>
                      </a:moveTo>
                      <a:cubicBezTo>
                        <a:pt x="-2928" y="18809"/>
                        <a:pt x="2851" y="6026"/>
                        <a:pt x="14125" y="1472"/>
                      </a:cubicBezTo>
                      <a:cubicBezTo>
                        <a:pt x="25455" y="-2970"/>
                        <a:pt x="38408" y="2980"/>
                        <a:pt x="43020" y="14766"/>
                      </a:cubicBezTo>
                      <a:cubicBezTo>
                        <a:pt x="47632" y="26552"/>
                        <a:pt x="42023" y="39761"/>
                        <a:pt x="30465" y="44288"/>
                      </a:cubicBezTo>
                      <a:cubicBezTo>
                        <a:pt x="18936" y="48899"/>
                        <a:pt x="5868" y="42551"/>
                        <a:pt x="1456" y="30709"/>
                      </a:cubicBezTo>
                      <a:close/>
                    </a:path>
                  </a:pathLst>
                </a:custGeom>
                <a:grpFill/>
                <a:ln w="284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28CD02E1-F041-B06A-FA24-EA55ACF4F020}"/>
                    </a:ext>
                  </a:extLst>
                </p:cNvPr>
                <p:cNvSpPr/>
                <p:nvPr/>
              </p:nvSpPr>
              <p:spPr>
                <a:xfrm>
                  <a:off x="11753049" y="3308949"/>
                  <a:ext cx="43235" cy="44266"/>
                </a:xfrm>
                <a:custGeom>
                  <a:avLst/>
                  <a:gdLst>
                    <a:gd name="connsiteX0" fmla="*/ 1137 w 43235"/>
                    <a:gd name="connsiteY0" fmla="*/ 28980 h 44266"/>
                    <a:gd name="connsiteX1" fmla="*/ 14517 w 43235"/>
                    <a:gd name="connsiteY1" fmla="*/ 1081 h 44266"/>
                    <a:gd name="connsiteX2" fmla="*/ 41989 w 43235"/>
                    <a:gd name="connsiteY2" fmla="*/ 15259 h 44266"/>
                    <a:gd name="connsiteX3" fmla="*/ 28638 w 43235"/>
                    <a:gd name="connsiteY3" fmla="*/ 43158 h 44266"/>
                    <a:gd name="connsiteX4" fmla="*/ 1165 w 43235"/>
                    <a:gd name="connsiteY4" fmla="*/ 28980 h 44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35" h="44266">
                      <a:moveTo>
                        <a:pt x="1137" y="28980"/>
                      </a:moveTo>
                      <a:cubicBezTo>
                        <a:pt x="-2650" y="17337"/>
                        <a:pt x="3329" y="4839"/>
                        <a:pt x="14517" y="1081"/>
                      </a:cubicBezTo>
                      <a:cubicBezTo>
                        <a:pt x="25705" y="-2676"/>
                        <a:pt x="37975" y="3672"/>
                        <a:pt x="41989" y="15259"/>
                      </a:cubicBezTo>
                      <a:cubicBezTo>
                        <a:pt x="46003" y="26845"/>
                        <a:pt x="39996" y="39314"/>
                        <a:pt x="28638" y="43158"/>
                      </a:cubicBezTo>
                      <a:cubicBezTo>
                        <a:pt x="17250" y="46972"/>
                        <a:pt x="4952" y="40624"/>
                        <a:pt x="1165" y="28980"/>
                      </a:cubicBezTo>
                      <a:close/>
                    </a:path>
                  </a:pathLst>
                </a:custGeom>
                <a:grpFill/>
                <a:ln w="284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E61EC5A1-CD4D-7876-9B01-666B43A01A3A}"/>
                    </a:ext>
                  </a:extLst>
                </p:cNvPr>
                <p:cNvSpPr/>
                <p:nvPr/>
              </p:nvSpPr>
              <p:spPr>
                <a:xfrm>
                  <a:off x="11642417" y="3344537"/>
                  <a:ext cx="41774" cy="42713"/>
                </a:xfrm>
                <a:custGeom>
                  <a:avLst/>
                  <a:gdLst>
                    <a:gd name="connsiteX0" fmla="*/ 829 w 41774"/>
                    <a:gd name="connsiteY0" fmla="*/ 27013 h 42713"/>
                    <a:gd name="connsiteX1" fmla="*/ 14892 w 41774"/>
                    <a:gd name="connsiteY1" fmla="*/ 765 h 42713"/>
                    <a:gd name="connsiteX2" fmla="*/ 30720 w 41774"/>
                    <a:gd name="connsiteY2" fmla="*/ 2815 h 42713"/>
                    <a:gd name="connsiteX3" fmla="*/ 40855 w 41774"/>
                    <a:gd name="connsiteY3" fmla="*/ 15569 h 42713"/>
                    <a:gd name="connsiteX4" fmla="*/ 39318 w 41774"/>
                    <a:gd name="connsiteY4" fmla="*/ 31881 h 42713"/>
                    <a:gd name="connsiteX5" fmla="*/ 26820 w 41774"/>
                    <a:gd name="connsiteY5" fmla="*/ 41931 h 42713"/>
                    <a:gd name="connsiteX6" fmla="*/ 829 w 41774"/>
                    <a:gd name="connsiteY6" fmla="*/ 27013 h 4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74" h="42713">
                      <a:moveTo>
                        <a:pt x="829" y="27013"/>
                      </a:moveTo>
                      <a:cubicBezTo>
                        <a:pt x="-2359" y="15626"/>
                        <a:pt x="3932" y="3868"/>
                        <a:pt x="14892" y="765"/>
                      </a:cubicBezTo>
                      <a:cubicBezTo>
                        <a:pt x="20387" y="-800"/>
                        <a:pt x="26023" y="111"/>
                        <a:pt x="30720" y="2815"/>
                      </a:cubicBezTo>
                      <a:cubicBezTo>
                        <a:pt x="35417" y="5491"/>
                        <a:pt x="39147" y="9904"/>
                        <a:pt x="40855" y="15569"/>
                      </a:cubicBezTo>
                      <a:cubicBezTo>
                        <a:pt x="42534" y="21234"/>
                        <a:pt x="41851" y="27099"/>
                        <a:pt x="39318" y="31881"/>
                      </a:cubicBezTo>
                      <a:cubicBezTo>
                        <a:pt x="36784" y="36635"/>
                        <a:pt x="32400" y="40365"/>
                        <a:pt x="26820" y="41931"/>
                      </a:cubicBezTo>
                      <a:cubicBezTo>
                        <a:pt x="15660" y="45091"/>
                        <a:pt x="4017" y="38400"/>
                        <a:pt x="829" y="27013"/>
                      </a:cubicBezTo>
                      <a:close/>
                    </a:path>
                  </a:pathLst>
                </a:custGeom>
                <a:grpFill/>
                <a:ln w="284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4BF6E348-CA14-6776-CC6F-38947DB32E83}"/>
                    </a:ext>
                  </a:extLst>
                </p:cNvPr>
                <p:cNvSpPr/>
                <p:nvPr/>
              </p:nvSpPr>
              <p:spPr>
                <a:xfrm>
                  <a:off x="11530460" y="3375470"/>
                  <a:ext cx="40252" cy="41419"/>
                </a:xfrm>
                <a:custGeom>
                  <a:avLst/>
                  <a:gdLst>
                    <a:gd name="connsiteX0" fmla="*/ 592 w 40252"/>
                    <a:gd name="connsiteY0" fmla="*/ 25318 h 41419"/>
                    <a:gd name="connsiteX1" fmla="*/ 2898 w 40252"/>
                    <a:gd name="connsiteY1" fmla="*/ 9774 h 41419"/>
                    <a:gd name="connsiteX2" fmla="*/ 15196 w 40252"/>
                    <a:gd name="connsiteY2" fmla="*/ 607 h 41419"/>
                    <a:gd name="connsiteX3" fmla="*/ 39594 w 40252"/>
                    <a:gd name="connsiteY3" fmla="*/ 15695 h 41419"/>
                    <a:gd name="connsiteX4" fmla="*/ 25075 w 40252"/>
                    <a:gd name="connsiteY4" fmla="*/ 40805 h 41419"/>
                    <a:gd name="connsiteX5" fmla="*/ 9731 w 40252"/>
                    <a:gd name="connsiteY5" fmla="*/ 38242 h 41419"/>
                    <a:gd name="connsiteX6" fmla="*/ 564 w 40252"/>
                    <a:gd name="connsiteY6" fmla="*/ 25346 h 4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52" h="41419">
                      <a:moveTo>
                        <a:pt x="592" y="25318"/>
                      </a:moveTo>
                      <a:cubicBezTo>
                        <a:pt x="-746" y="19766"/>
                        <a:pt x="250" y="14215"/>
                        <a:pt x="2898" y="9774"/>
                      </a:cubicBezTo>
                      <a:cubicBezTo>
                        <a:pt x="5546" y="5276"/>
                        <a:pt x="9873" y="2031"/>
                        <a:pt x="15196" y="607"/>
                      </a:cubicBezTo>
                      <a:cubicBezTo>
                        <a:pt x="25843" y="-2126"/>
                        <a:pt x="36775" y="4621"/>
                        <a:pt x="39594" y="15695"/>
                      </a:cubicBezTo>
                      <a:cubicBezTo>
                        <a:pt x="42412" y="26770"/>
                        <a:pt x="35921" y="38015"/>
                        <a:pt x="25075" y="40805"/>
                      </a:cubicBezTo>
                      <a:cubicBezTo>
                        <a:pt x="19666" y="42256"/>
                        <a:pt x="14172" y="41032"/>
                        <a:pt x="9731" y="38242"/>
                      </a:cubicBezTo>
                      <a:cubicBezTo>
                        <a:pt x="5289" y="35424"/>
                        <a:pt x="1902" y="30898"/>
                        <a:pt x="564" y="25346"/>
                      </a:cubicBezTo>
                      <a:close/>
                    </a:path>
                  </a:pathLst>
                </a:custGeom>
                <a:grpFill/>
                <a:ln w="284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60166AC3-4C16-E6AB-7605-1DBE3544E3E5}"/>
                    </a:ext>
                  </a:extLst>
                </p:cNvPr>
                <p:cNvSpPr/>
                <p:nvPr/>
              </p:nvSpPr>
              <p:spPr>
                <a:xfrm>
                  <a:off x="11417362" y="3401600"/>
                  <a:ext cx="38778" cy="39890"/>
                </a:xfrm>
                <a:custGeom>
                  <a:avLst/>
                  <a:gdLst>
                    <a:gd name="connsiteX0" fmla="*/ 386 w 38778"/>
                    <a:gd name="connsiteY0" fmla="*/ 23841 h 39890"/>
                    <a:gd name="connsiteX1" fmla="*/ 15389 w 38778"/>
                    <a:gd name="connsiteY1" fmla="*/ 383 h 39890"/>
                    <a:gd name="connsiteX2" fmla="*/ 38335 w 38778"/>
                    <a:gd name="connsiteY2" fmla="*/ 16041 h 39890"/>
                    <a:gd name="connsiteX3" fmla="*/ 23332 w 38778"/>
                    <a:gd name="connsiteY3" fmla="*/ 39498 h 39890"/>
                    <a:gd name="connsiteX4" fmla="*/ 386 w 38778"/>
                    <a:gd name="connsiteY4" fmla="*/ 23841 h 39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78" h="39890">
                      <a:moveTo>
                        <a:pt x="386" y="23841"/>
                      </a:moveTo>
                      <a:cubicBezTo>
                        <a:pt x="-1720" y="13023"/>
                        <a:pt x="4998" y="2518"/>
                        <a:pt x="15389" y="383"/>
                      </a:cubicBezTo>
                      <a:cubicBezTo>
                        <a:pt x="25780" y="-1752"/>
                        <a:pt x="36057" y="5251"/>
                        <a:pt x="38335" y="16041"/>
                      </a:cubicBezTo>
                      <a:cubicBezTo>
                        <a:pt x="40612" y="26830"/>
                        <a:pt x="33894" y="37335"/>
                        <a:pt x="23332" y="39498"/>
                      </a:cubicBezTo>
                      <a:cubicBezTo>
                        <a:pt x="12770" y="41662"/>
                        <a:pt x="2493" y="34659"/>
                        <a:pt x="386" y="23841"/>
                      </a:cubicBezTo>
                      <a:close/>
                    </a:path>
                  </a:pathLst>
                </a:custGeom>
                <a:grpFill/>
                <a:ln w="284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D138A852-535D-C6D9-067C-94ECB89DE026}"/>
                    </a:ext>
                  </a:extLst>
                </p:cNvPr>
                <p:cNvSpPr/>
                <p:nvPr/>
              </p:nvSpPr>
              <p:spPr>
                <a:xfrm>
                  <a:off x="11303305" y="3423178"/>
                  <a:ext cx="37371" cy="38389"/>
                </a:xfrm>
                <a:custGeom>
                  <a:avLst/>
                  <a:gdLst>
                    <a:gd name="connsiteX0" fmla="*/ 229 w 37371"/>
                    <a:gd name="connsiteY0" fmla="*/ 22077 h 38389"/>
                    <a:gd name="connsiteX1" fmla="*/ 15631 w 37371"/>
                    <a:gd name="connsiteY1" fmla="*/ 214 h 38389"/>
                    <a:gd name="connsiteX2" fmla="*/ 37096 w 37371"/>
                    <a:gd name="connsiteY2" fmla="*/ 16298 h 38389"/>
                    <a:gd name="connsiteX3" fmla="*/ 21694 w 37371"/>
                    <a:gd name="connsiteY3" fmla="*/ 38162 h 38389"/>
                    <a:gd name="connsiteX4" fmla="*/ 229 w 37371"/>
                    <a:gd name="connsiteY4" fmla="*/ 22077 h 3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1" h="38389">
                      <a:moveTo>
                        <a:pt x="229" y="22077"/>
                      </a:moveTo>
                      <a:cubicBezTo>
                        <a:pt x="-1365" y="11573"/>
                        <a:pt x="5525" y="1808"/>
                        <a:pt x="15631" y="214"/>
                      </a:cubicBezTo>
                      <a:cubicBezTo>
                        <a:pt x="25737" y="-1352"/>
                        <a:pt x="35331" y="5850"/>
                        <a:pt x="37096" y="16298"/>
                      </a:cubicBezTo>
                      <a:cubicBezTo>
                        <a:pt x="38861" y="26775"/>
                        <a:pt x="31972" y="36539"/>
                        <a:pt x="21694" y="38162"/>
                      </a:cubicBezTo>
                      <a:cubicBezTo>
                        <a:pt x="11418" y="39785"/>
                        <a:pt x="1824" y="32554"/>
                        <a:pt x="229" y="22077"/>
                      </a:cubicBezTo>
                      <a:close/>
                    </a:path>
                  </a:pathLst>
                </a:custGeom>
                <a:grpFill/>
                <a:ln w="284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09913F35-346E-B9F1-77CF-2A462ADBF2A6}"/>
                    </a:ext>
                  </a:extLst>
                </p:cNvPr>
                <p:cNvSpPr/>
                <p:nvPr/>
              </p:nvSpPr>
              <p:spPr>
                <a:xfrm>
                  <a:off x="11188487" y="3440158"/>
                  <a:ext cx="35886" cy="36916"/>
                </a:xfrm>
                <a:custGeom>
                  <a:avLst/>
                  <a:gdLst>
                    <a:gd name="connsiteX0" fmla="*/ 121 w 35886"/>
                    <a:gd name="connsiteY0" fmla="*/ 20385 h 36916"/>
                    <a:gd name="connsiteX1" fmla="*/ 15779 w 35886"/>
                    <a:gd name="connsiteY1" fmla="*/ 115 h 36916"/>
                    <a:gd name="connsiteX2" fmla="*/ 35735 w 35886"/>
                    <a:gd name="connsiteY2" fmla="*/ 16200 h 36916"/>
                    <a:gd name="connsiteX3" fmla="*/ 20106 w 35886"/>
                    <a:gd name="connsiteY3" fmla="*/ 36811 h 36916"/>
                    <a:gd name="connsiteX4" fmla="*/ 93 w 35886"/>
                    <a:gd name="connsiteY4" fmla="*/ 20385 h 36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6" h="36916">
                      <a:moveTo>
                        <a:pt x="121" y="20385"/>
                      </a:moveTo>
                      <a:cubicBezTo>
                        <a:pt x="-1018" y="10250"/>
                        <a:pt x="6014" y="1169"/>
                        <a:pt x="15779" y="115"/>
                      </a:cubicBezTo>
                      <a:cubicBezTo>
                        <a:pt x="25543" y="-995"/>
                        <a:pt x="34454" y="6037"/>
                        <a:pt x="35735" y="16200"/>
                      </a:cubicBezTo>
                      <a:cubicBezTo>
                        <a:pt x="37016" y="26278"/>
                        <a:pt x="30041" y="35672"/>
                        <a:pt x="20106" y="36811"/>
                      </a:cubicBezTo>
                      <a:cubicBezTo>
                        <a:pt x="10170" y="37893"/>
                        <a:pt x="1231" y="30519"/>
                        <a:pt x="93" y="20385"/>
                      </a:cubicBezTo>
                      <a:close/>
                    </a:path>
                  </a:pathLst>
                </a:custGeom>
                <a:grpFill/>
                <a:ln w="284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0AE3A208-6F74-2CEE-B0C6-F3E293AA7411}"/>
                    </a:ext>
                  </a:extLst>
                </p:cNvPr>
                <p:cNvSpPr/>
                <p:nvPr/>
              </p:nvSpPr>
              <p:spPr>
                <a:xfrm>
                  <a:off x="11073123" y="3452142"/>
                  <a:ext cx="34444" cy="35505"/>
                </a:xfrm>
                <a:custGeom>
                  <a:avLst/>
                  <a:gdLst>
                    <a:gd name="connsiteX0" fmla="*/ 46 w 34444"/>
                    <a:gd name="connsiteY0" fmla="*/ 19162 h 35505"/>
                    <a:gd name="connsiteX1" fmla="*/ 15846 w 34444"/>
                    <a:gd name="connsiteY1" fmla="*/ 60 h 35505"/>
                    <a:gd name="connsiteX2" fmla="*/ 34379 w 34444"/>
                    <a:gd name="connsiteY2" fmla="*/ 16315 h 35505"/>
                    <a:gd name="connsiteX3" fmla="*/ 18579 w 34444"/>
                    <a:gd name="connsiteY3" fmla="*/ 35445 h 35505"/>
                    <a:gd name="connsiteX4" fmla="*/ 46 w 34444"/>
                    <a:gd name="connsiteY4" fmla="*/ 19190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44" h="35505">
                      <a:moveTo>
                        <a:pt x="46" y="19162"/>
                      </a:moveTo>
                      <a:cubicBezTo>
                        <a:pt x="-638" y="9454"/>
                        <a:pt x="6423" y="857"/>
                        <a:pt x="15846" y="60"/>
                      </a:cubicBezTo>
                      <a:cubicBezTo>
                        <a:pt x="25240" y="-738"/>
                        <a:pt x="33553" y="6550"/>
                        <a:pt x="34379" y="16315"/>
                      </a:cubicBezTo>
                      <a:cubicBezTo>
                        <a:pt x="35204" y="26080"/>
                        <a:pt x="28144" y="34620"/>
                        <a:pt x="18579" y="35445"/>
                      </a:cubicBezTo>
                      <a:cubicBezTo>
                        <a:pt x="9041" y="36243"/>
                        <a:pt x="729" y="28983"/>
                        <a:pt x="46" y="19190"/>
                      </a:cubicBezTo>
                      <a:close/>
                    </a:path>
                  </a:pathLst>
                </a:custGeom>
                <a:grpFill/>
                <a:ln w="284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EC3BB09E-576A-B182-DAD2-6CAEFC5AF0AC}"/>
                    </a:ext>
                  </a:extLst>
                </p:cNvPr>
                <p:cNvSpPr/>
                <p:nvPr/>
              </p:nvSpPr>
              <p:spPr>
                <a:xfrm>
                  <a:off x="10957352" y="3459451"/>
                  <a:ext cx="32990" cy="33983"/>
                </a:xfrm>
                <a:custGeom>
                  <a:avLst/>
                  <a:gdLst>
                    <a:gd name="connsiteX0" fmla="*/ 8 w 32990"/>
                    <a:gd name="connsiteY0" fmla="*/ 17575 h 33983"/>
                    <a:gd name="connsiteX1" fmla="*/ 15865 w 32990"/>
                    <a:gd name="connsiteY1" fmla="*/ 10 h 33983"/>
                    <a:gd name="connsiteX2" fmla="*/ 32974 w 32990"/>
                    <a:gd name="connsiteY2" fmla="*/ 16407 h 33983"/>
                    <a:gd name="connsiteX3" fmla="*/ 17118 w 32990"/>
                    <a:gd name="connsiteY3" fmla="*/ 33972 h 33983"/>
                    <a:gd name="connsiteX4" fmla="*/ 8 w 32990"/>
                    <a:gd name="connsiteY4" fmla="*/ 17575 h 3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90" h="33983">
                      <a:moveTo>
                        <a:pt x="8" y="17575"/>
                      </a:moveTo>
                      <a:cubicBezTo>
                        <a:pt x="-277" y="8180"/>
                        <a:pt x="6840" y="323"/>
                        <a:pt x="15865" y="10"/>
                      </a:cubicBezTo>
                      <a:cubicBezTo>
                        <a:pt x="24918" y="-303"/>
                        <a:pt x="32576" y="7013"/>
                        <a:pt x="32974" y="16407"/>
                      </a:cubicBezTo>
                      <a:cubicBezTo>
                        <a:pt x="33373" y="25774"/>
                        <a:pt x="26284" y="33659"/>
                        <a:pt x="17118" y="33972"/>
                      </a:cubicBezTo>
                      <a:cubicBezTo>
                        <a:pt x="7951" y="34314"/>
                        <a:pt x="293" y="26969"/>
                        <a:pt x="8" y="17575"/>
                      </a:cubicBezTo>
                      <a:close/>
                    </a:path>
                  </a:pathLst>
                </a:custGeom>
                <a:grpFill/>
                <a:ln w="284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922661FA-EE00-D5CF-C8E5-43904D60E11F}"/>
                    </a:ext>
                  </a:extLst>
                </p:cNvPr>
                <p:cNvSpPr/>
                <p:nvPr/>
              </p:nvSpPr>
              <p:spPr>
                <a:xfrm>
                  <a:off x="10841437" y="3462135"/>
                  <a:ext cx="31571" cy="32512"/>
                </a:xfrm>
                <a:custGeom>
                  <a:avLst/>
                  <a:gdLst>
                    <a:gd name="connsiteX0" fmla="*/ 1 w 31571"/>
                    <a:gd name="connsiteY0" fmla="*/ 16057 h 32512"/>
                    <a:gd name="connsiteX1" fmla="*/ 15857 w 31571"/>
                    <a:gd name="connsiteY1" fmla="*/ 1 h 32512"/>
                    <a:gd name="connsiteX2" fmla="*/ 26960 w 31571"/>
                    <a:gd name="connsiteY2" fmla="*/ 4898 h 32512"/>
                    <a:gd name="connsiteX3" fmla="*/ 31572 w 31571"/>
                    <a:gd name="connsiteY3" fmla="*/ 16371 h 32512"/>
                    <a:gd name="connsiteX4" fmla="*/ 26932 w 31571"/>
                    <a:gd name="connsiteY4" fmla="*/ 27872 h 32512"/>
                    <a:gd name="connsiteX5" fmla="*/ 15715 w 31571"/>
                    <a:gd name="connsiteY5" fmla="*/ 32512 h 32512"/>
                    <a:gd name="connsiteX6" fmla="*/ 1 w 31571"/>
                    <a:gd name="connsiteY6" fmla="*/ 16086 h 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71" h="32512">
                      <a:moveTo>
                        <a:pt x="1" y="16057"/>
                      </a:moveTo>
                      <a:cubicBezTo>
                        <a:pt x="86" y="7090"/>
                        <a:pt x="7203" y="-113"/>
                        <a:pt x="15857" y="1"/>
                      </a:cubicBezTo>
                      <a:cubicBezTo>
                        <a:pt x="20184" y="58"/>
                        <a:pt x="24113" y="1909"/>
                        <a:pt x="26960" y="4898"/>
                      </a:cubicBezTo>
                      <a:cubicBezTo>
                        <a:pt x="29807" y="7887"/>
                        <a:pt x="31572" y="11873"/>
                        <a:pt x="31572" y="16371"/>
                      </a:cubicBezTo>
                      <a:cubicBezTo>
                        <a:pt x="31572" y="20840"/>
                        <a:pt x="29807" y="24968"/>
                        <a:pt x="26932" y="27872"/>
                      </a:cubicBezTo>
                      <a:cubicBezTo>
                        <a:pt x="24056" y="30775"/>
                        <a:pt x="20099" y="32540"/>
                        <a:pt x="15715" y="32512"/>
                      </a:cubicBezTo>
                      <a:cubicBezTo>
                        <a:pt x="6947" y="32398"/>
                        <a:pt x="-85" y="25053"/>
                        <a:pt x="1" y="16086"/>
                      </a:cubicBezTo>
                      <a:close/>
                    </a:path>
                  </a:pathLst>
                </a:custGeom>
                <a:grpFill/>
                <a:ln w="284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697EE74B-3EB2-C1C1-FCB8-F4AE8E5DF709}"/>
                    </a:ext>
                  </a:extLst>
                </p:cNvPr>
                <p:cNvSpPr/>
                <p:nvPr/>
              </p:nvSpPr>
              <p:spPr>
                <a:xfrm>
                  <a:off x="10725523" y="3460025"/>
                  <a:ext cx="30124" cy="30988"/>
                </a:xfrm>
                <a:custGeom>
                  <a:avLst/>
                  <a:gdLst>
                    <a:gd name="connsiteX0" fmla="*/ 20 w 30124"/>
                    <a:gd name="connsiteY0" fmla="*/ 14779 h 30988"/>
                    <a:gd name="connsiteX1" fmla="*/ 15763 w 30124"/>
                    <a:gd name="connsiteY1" fmla="*/ 5 h 30988"/>
                    <a:gd name="connsiteX2" fmla="*/ 30111 w 30124"/>
                    <a:gd name="connsiteY2" fmla="*/ 16032 h 30988"/>
                    <a:gd name="connsiteX3" fmla="*/ 14368 w 30124"/>
                    <a:gd name="connsiteY3" fmla="*/ 30978 h 30988"/>
                    <a:gd name="connsiteX4" fmla="*/ 20 w 30124"/>
                    <a:gd name="connsiteY4" fmla="*/ 14751 h 30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4" h="30988">
                      <a:moveTo>
                        <a:pt x="20" y="14779"/>
                      </a:moveTo>
                      <a:cubicBezTo>
                        <a:pt x="476" y="6182"/>
                        <a:pt x="7508" y="-195"/>
                        <a:pt x="15763" y="5"/>
                      </a:cubicBezTo>
                      <a:cubicBezTo>
                        <a:pt x="24019" y="289"/>
                        <a:pt x="30453" y="7463"/>
                        <a:pt x="30111" y="16032"/>
                      </a:cubicBezTo>
                      <a:cubicBezTo>
                        <a:pt x="29770" y="24601"/>
                        <a:pt x="22738" y="31291"/>
                        <a:pt x="14368" y="30978"/>
                      </a:cubicBezTo>
                      <a:cubicBezTo>
                        <a:pt x="5999" y="30750"/>
                        <a:pt x="-407" y="23263"/>
                        <a:pt x="20" y="14751"/>
                      </a:cubicBezTo>
                      <a:close/>
                    </a:path>
                  </a:pathLst>
                </a:custGeom>
                <a:grpFill/>
                <a:ln w="284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39DCE837-A728-5E2C-EFD1-E03621AACFDE}"/>
                    </a:ext>
                  </a:extLst>
                </p:cNvPr>
                <p:cNvSpPr/>
                <p:nvPr/>
              </p:nvSpPr>
              <p:spPr>
                <a:xfrm>
                  <a:off x="10609809" y="3453007"/>
                  <a:ext cx="28700" cy="29533"/>
                </a:xfrm>
                <a:custGeom>
                  <a:avLst/>
                  <a:gdLst>
                    <a:gd name="connsiteX0" fmla="*/ 97 w 28700"/>
                    <a:gd name="connsiteY0" fmla="*/ 13571 h 29533"/>
                    <a:gd name="connsiteX1" fmla="*/ 15640 w 28700"/>
                    <a:gd name="connsiteY1" fmla="*/ 48 h 29533"/>
                    <a:gd name="connsiteX2" fmla="*/ 28650 w 28700"/>
                    <a:gd name="connsiteY2" fmla="*/ 15962 h 29533"/>
                    <a:gd name="connsiteX3" fmla="*/ 13078 w 28700"/>
                    <a:gd name="connsiteY3" fmla="*/ 29485 h 29533"/>
                    <a:gd name="connsiteX4" fmla="*/ 68 w 28700"/>
                    <a:gd name="connsiteY4" fmla="*/ 13571 h 2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00" h="29533">
                      <a:moveTo>
                        <a:pt x="97" y="13571"/>
                      </a:moveTo>
                      <a:cubicBezTo>
                        <a:pt x="837" y="5457"/>
                        <a:pt x="7811" y="-606"/>
                        <a:pt x="15640" y="48"/>
                      </a:cubicBezTo>
                      <a:cubicBezTo>
                        <a:pt x="23497" y="703"/>
                        <a:pt x="29305" y="7821"/>
                        <a:pt x="28650" y="15962"/>
                      </a:cubicBezTo>
                      <a:cubicBezTo>
                        <a:pt x="27996" y="24104"/>
                        <a:pt x="21021" y="30140"/>
                        <a:pt x="13078" y="29485"/>
                      </a:cubicBezTo>
                      <a:cubicBezTo>
                        <a:pt x="5135" y="28830"/>
                        <a:pt x="-701" y="21685"/>
                        <a:pt x="68" y="13571"/>
                      </a:cubicBezTo>
                      <a:close/>
                    </a:path>
                  </a:pathLst>
                </a:custGeom>
                <a:grpFill/>
                <a:ln w="284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8E428BFC-8386-4416-5B07-1D0EA6CCEC16}"/>
                    </a:ext>
                  </a:extLst>
                </p:cNvPr>
                <p:cNvSpPr/>
                <p:nvPr/>
              </p:nvSpPr>
              <p:spPr>
                <a:xfrm>
                  <a:off x="10494567" y="3441351"/>
                  <a:ext cx="27252" cy="28049"/>
                </a:xfrm>
                <a:custGeom>
                  <a:avLst/>
                  <a:gdLst>
                    <a:gd name="connsiteX0" fmla="*/ 128 w 27252"/>
                    <a:gd name="connsiteY0" fmla="*/ 12245 h 28049"/>
                    <a:gd name="connsiteX1" fmla="*/ 15415 w 27252"/>
                    <a:gd name="connsiteY1" fmla="*/ 118 h 28049"/>
                    <a:gd name="connsiteX2" fmla="*/ 27144 w 27252"/>
                    <a:gd name="connsiteY2" fmla="*/ 15804 h 28049"/>
                    <a:gd name="connsiteX3" fmla="*/ 11856 w 27252"/>
                    <a:gd name="connsiteY3" fmla="*/ 27931 h 28049"/>
                    <a:gd name="connsiteX4" fmla="*/ 128 w 27252"/>
                    <a:gd name="connsiteY4" fmla="*/ 1224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2" h="28049">
                      <a:moveTo>
                        <a:pt x="128" y="12245"/>
                      </a:moveTo>
                      <a:cubicBezTo>
                        <a:pt x="1152" y="4559"/>
                        <a:pt x="7985" y="-879"/>
                        <a:pt x="15415" y="118"/>
                      </a:cubicBezTo>
                      <a:cubicBezTo>
                        <a:pt x="22817" y="1086"/>
                        <a:pt x="28084" y="8117"/>
                        <a:pt x="27144" y="15804"/>
                      </a:cubicBezTo>
                      <a:cubicBezTo>
                        <a:pt x="26204" y="23490"/>
                        <a:pt x="19372" y="28928"/>
                        <a:pt x="11856" y="27931"/>
                      </a:cubicBezTo>
                      <a:cubicBezTo>
                        <a:pt x="4369" y="26935"/>
                        <a:pt x="-898" y="19903"/>
                        <a:pt x="128" y="12245"/>
                      </a:cubicBezTo>
                      <a:close/>
                    </a:path>
                  </a:pathLst>
                </a:custGeom>
                <a:grpFill/>
                <a:ln w="284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6D2FB6B3-0C2C-7387-88A4-B78BB5CCB6E3}"/>
                    </a:ext>
                  </a:extLst>
                </p:cNvPr>
                <p:cNvSpPr/>
                <p:nvPr/>
              </p:nvSpPr>
              <p:spPr>
                <a:xfrm>
                  <a:off x="10379907" y="3425121"/>
                  <a:ext cx="25810" cy="26593"/>
                </a:xfrm>
                <a:custGeom>
                  <a:avLst/>
                  <a:gdLst>
                    <a:gd name="connsiteX0" fmla="*/ 203 w 25810"/>
                    <a:gd name="connsiteY0" fmla="*/ 10995 h 26593"/>
                    <a:gd name="connsiteX1" fmla="*/ 15120 w 25810"/>
                    <a:gd name="connsiteY1" fmla="*/ 206 h 26593"/>
                    <a:gd name="connsiteX2" fmla="*/ 25625 w 25810"/>
                    <a:gd name="connsiteY2" fmla="*/ 15351 h 26593"/>
                    <a:gd name="connsiteX3" fmla="*/ 10679 w 25810"/>
                    <a:gd name="connsiteY3" fmla="*/ 26425 h 26593"/>
                    <a:gd name="connsiteX4" fmla="*/ 203 w 25810"/>
                    <a:gd name="connsiteY4" fmla="*/ 11024 h 26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0" h="26593">
                      <a:moveTo>
                        <a:pt x="203" y="10995"/>
                      </a:moveTo>
                      <a:cubicBezTo>
                        <a:pt x="1456" y="3764"/>
                        <a:pt x="8146" y="-1075"/>
                        <a:pt x="15120" y="206"/>
                      </a:cubicBezTo>
                      <a:cubicBezTo>
                        <a:pt x="22095" y="1373"/>
                        <a:pt x="26820" y="8091"/>
                        <a:pt x="25625" y="15351"/>
                      </a:cubicBezTo>
                      <a:cubicBezTo>
                        <a:pt x="24430" y="22582"/>
                        <a:pt x="17739" y="27592"/>
                        <a:pt x="10679" y="26425"/>
                      </a:cubicBezTo>
                      <a:cubicBezTo>
                        <a:pt x="3619" y="25144"/>
                        <a:pt x="-1049" y="18255"/>
                        <a:pt x="203" y="11024"/>
                      </a:cubicBezTo>
                      <a:close/>
                    </a:path>
                  </a:pathLst>
                </a:custGeom>
                <a:grpFill/>
                <a:ln w="284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C91F6E9C-0744-4337-6CCE-7E9AB0FF507B}"/>
                    </a:ext>
                  </a:extLst>
                </p:cNvPr>
                <p:cNvSpPr/>
                <p:nvPr/>
              </p:nvSpPr>
              <p:spPr>
                <a:xfrm>
                  <a:off x="10266005" y="3403907"/>
                  <a:ext cx="24413" cy="25028"/>
                </a:xfrm>
                <a:custGeom>
                  <a:avLst/>
                  <a:gdLst>
                    <a:gd name="connsiteX0" fmla="*/ 289 w 24413"/>
                    <a:gd name="connsiteY0" fmla="*/ 10062 h 25028"/>
                    <a:gd name="connsiteX1" fmla="*/ 14807 w 24413"/>
                    <a:gd name="connsiteY1" fmla="*/ 240 h 25028"/>
                    <a:gd name="connsiteX2" fmla="*/ 24145 w 24413"/>
                    <a:gd name="connsiteY2" fmla="*/ 14958 h 25028"/>
                    <a:gd name="connsiteX3" fmla="*/ 9627 w 24413"/>
                    <a:gd name="connsiteY3" fmla="*/ 24780 h 25028"/>
                    <a:gd name="connsiteX4" fmla="*/ 289 w 24413"/>
                    <a:gd name="connsiteY4" fmla="*/ 10062 h 25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3" h="25028">
                      <a:moveTo>
                        <a:pt x="289" y="10062"/>
                      </a:moveTo>
                      <a:cubicBezTo>
                        <a:pt x="1770" y="3286"/>
                        <a:pt x="8260" y="-1098"/>
                        <a:pt x="14807" y="240"/>
                      </a:cubicBezTo>
                      <a:cubicBezTo>
                        <a:pt x="21355" y="1578"/>
                        <a:pt x="25540" y="8183"/>
                        <a:pt x="24145" y="14958"/>
                      </a:cubicBezTo>
                      <a:cubicBezTo>
                        <a:pt x="22750" y="21734"/>
                        <a:pt x="16231" y="26146"/>
                        <a:pt x="9627" y="24780"/>
                      </a:cubicBezTo>
                      <a:cubicBezTo>
                        <a:pt x="2993" y="23413"/>
                        <a:pt x="-1163" y="16809"/>
                        <a:pt x="289" y="10062"/>
                      </a:cubicBezTo>
                      <a:close/>
                    </a:path>
                  </a:pathLst>
                </a:custGeom>
                <a:grpFill/>
                <a:ln w="284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31E1FD9-BEF2-A2A9-A809-D75910968E85}"/>
                    </a:ext>
                  </a:extLst>
                </p:cNvPr>
                <p:cNvSpPr/>
                <p:nvPr/>
              </p:nvSpPr>
              <p:spPr>
                <a:xfrm>
                  <a:off x="10153135" y="3378062"/>
                  <a:ext cx="22944" cy="23587"/>
                </a:xfrm>
                <a:custGeom>
                  <a:avLst/>
                  <a:gdLst>
                    <a:gd name="connsiteX0" fmla="*/ 395 w 22944"/>
                    <a:gd name="connsiteY0" fmla="*/ 8947 h 23587"/>
                    <a:gd name="connsiteX1" fmla="*/ 14402 w 22944"/>
                    <a:gd name="connsiteY1" fmla="*/ 349 h 23587"/>
                    <a:gd name="connsiteX2" fmla="*/ 22572 w 22944"/>
                    <a:gd name="connsiteY2" fmla="*/ 14640 h 23587"/>
                    <a:gd name="connsiteX3" fmla="*/ 8566 w 22944"/>
                    <a:gd name="connsiteY3" fmla="*/ 23238 h 23587"/>
                    <a:gd name="connsiteX4" fmla="*/ 395 w 22944"/>
                    <a:gd name="connsiteY4" fmla="*/ 8947 h 23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4" h="23587">
                      <a:moveTo>
                        <a:pt x="395" y="8947"/>
                      </a:moveTo>
                      <a:cubicBezTo>
                        <a:pt x="2047" y="2627"/>
                        <a:pt x="8310" y="-1216"/>
                        <a:pt x="14402" y="349"/>
                      </a:cubicBezTo>
                      <a:cubicBezTo>
                        <a:pt x="20494" y="1915"/>
                        <a:pt x="24167" y="8321"/>
                        <a:pt x="22572" y="14640"/>
                      </a:cubicBezTo>
                      <a:cubicBezTo>
                        <a:pt x="20978" y="20960"/>
                        <a:pt x="14715" y="24803"/>
                        <a:pt x="8566" y="23238"/>
                      </a:cubicBezTo>
                      <a:cubicBezTo>
                        <a:pt x="2416" y="21644"/>
                        <a:pt x="-1255" y="15267"/>
                        <a:pt x="395" y="8947"/>
                      </a:cubicBezTo>
                      <a:close/>
                    </a:path>
                  </a:pathLst>
                </a:custGeom>
                <a:grpFill/>
                <a:ln w="284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DE674A49-1E96-8A9A-8BD9-69F67B6E5399}"/>
                    </a:ext>
                  </a:extLst>
                </p:cNvPr>
                <p:cNvSpPr/>
                <p:nvPr/>
              </p:nvSpPr>
              <p:spPr>
                <a:xfrm>
                  <a:off x="10041446" y="3347746"/>
                  <a:ext cx="21488" cy="22113"/>
                </a:xfrm>
                <a:custGeom>
                  <a:avLst/>
                  <a:gdLst>
                    <a:gd name="connsiteX0" fmla="*/ 489 w 21488"/>
                    <a:gd name="connsiteY0" fmla="*/ 7890 h 22113"/>
                    <a:gd name="connsiteX1" fmla="*/ 13926 w 21488"/>
                    <a:gd name="connsiteY1" fmla="*/ 460 h 22113"/>
                    <a:gd name="connsiteX2" fmla="*/ 21015 w 21488"/>
                    <a:gd name="connsiteY2" fmla="*/ 14182 h 22113"/>
                    <a:gd name="connsiteX3" fmla="*/ 7578 w 21488"/>
                    <a:gd name="connsiteY3" fmla="*/ 21641 h 22113"/>
                    <a:gd name="connsiteX4" fmla="*/ 489 w 21488"/>
                    <a:gd name="connsiteY4" fmla="*/ 7862 h 22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8" h="22113">
                      <a:moveTo>
                        <a:pt x="489" y="7890"/>
                      </a:moveTo>
                      <a:cubicBezTo>
                        <a:pt x="2255" y="2055"/>
                        <a:pt x="8290" y="-1276"/>
                        <a:pt x="13926" y="460"/>
                      </a:cubicBezTo>
                      <a:cubicBezTo>
                        <a:pt x="19563" y="2197"/>
                        <a:pt x="22752" y="8374"/>
                        <a:pt x="21015" y="14182"/>
                      </a:cubicBezTo>
                      <a:cubicBezTo>
                        <a:pt x="19279" y="20075"/>
                        <a:pt x="13272" y="23406"/>
                        <a:pt x="7578" y="21641"/>
                      </a:cubicBezTo>
                      <a:cubicBezTo>
                        <a:pt x="1884" y="19875"/>
                        <a:pt x="-1276" y="13726"/>
                        <a:pt x="489" y="7862"/>
                      </a:cubicBezTo>
                      <a:close/>
                    </a:path>
                  </a:pathLst>
                </a:custGeom>
                <a:grpFill/>
                <a:ln w="284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DA4A0D1F-E1F3-B7DA-C468-4A8DD1518D5F}"/>
                    </a:ext>
                  </a:extLst>
                </p:cNvPr>
                <p:cNvSpPr/>
                <p:nvPr/>
              </p:nvSpPr>
              <p:spPr>
                <a:xfrm>
                  <a:off x="9931056" y="3312748"/>
                  <a:ext cx="20156" cy="20542"/>
                </a:xfrm>
                <a:custGeom>
                  <a:avLst/>
                  <a:gdLst>
                    <a:gd name="connsiteX0" fmla="*/ 593 w 20156"/>
                    <a:gd name="connsiteY0" fmla="*/ 7076 h 20542"/>
                    <a:gd name="connsiteX1" fmla="*/ 13461 w 20156"/>
                    <a:gd name="connsiteY1" fmla="*/ 500 h 20542"/>
                    <a:gd name="connsiteX2" fmla="*/ 19581 w 20156"/>
                    <a:gd name="connsiteY2" fmla="*/ 13453 h 20542"/>
                    <a:gd name="connsiteX3" fmla="*/ 6713 w 20156"/>
                    <a:gd name="connsiteY3" fmla="*/ 20029 h 20542"/>
                    <a:gd name="connsiteX4" fmla="*/ 593 w 20156"/>
                    <a:gd name="connsiteY4" fmla="*/ 7076 h 2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6" h="20542">
                      <a:moveTo>
                        <a:pt x="593" y="7076"/>
                      </a:moveTo>
                      <a:cubicBezTo>
                        <a:pt x="2472" y="1696"/>
                        <a:pt x="8222" y="-1237"/>
                        <a:pt x="13461" y="500"/>
                      </a:cubicBezTo>
                      <a:cubicBezTo>
                        <a:pt x="18671" y="2265"/>
                        <a:pt x="21432" y="8044"/>
                        <a:pt x="19581" y="13453"/>
                      </a:cubicBezTo>
                      <a:cubicBezTo>
                        <a:pt x="17731" y="18862"/>
                        <a:pt x="11980" y="21794"/>
                        <a:pt x="6713" y="20029"/>
                      </a:cubicBezTo>
                      <a:cubicBezTo>
                        <a:pt x="1447" y="18264"/>
                        <a:pt x="-1286" y="12457"/>
                        <a:pt x="593" y="7076"/>
                      </a:cubicBezTo>
                      <a:close/>
                    </a:path>
                  </a:pathLst>
                </a:custGeom>
                <a:grpFill/>
                <a:ln w="284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B41D3F32-87B6-DCE9-2C12-E050142D6E00}"/>
                    </a:ext>
                  </a:extLst>
                </p:cNvPr>
                <p:cNvSpPr/>
                <p:nvPr/>
              </p:nvSpPr>
              <p:spPr>
                <a:xfrm>
                  <a:off x="9822371" y="3273077"/>
                  <a:ext cx="18690" cy="19078"/>
                </a:xfrm>
                <a:custGeom>
                  <a:avLst/>
                  <a:gdLst>
                    <a:gd name="connsiteX0" fmla="*/ 701 w 18690"/>
                    <a:gd name="connsiteY0" fmla="*/ 6151 h 19078"/>
                    <a:gd name="connsiteX1" fmla="*/ 12856 w 18690"/>
                    <a:gd name="connsiteY1" fmla="*/ 628 h 19078"/>
                    <a:gd name="connsiteX2" fmla="*/ 18009 w 18690"/>
                    <a:gd name="connsiteY2" fmla="*/ 12927 h 19078"/>
                    <a:gd name="connsiteX3" fmla="*/ 5853 w 18690"/>
                    <a:gd name="connsiteY3" fmla="*/ 18450 h 19078"/>
                    <a:gd name="connsiteX4" fmla="*/ 701 w 18690"/>
                    <a:gd name="connsiteY4" fmla="*/ 6151 h 1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9078">
                      <a:moveTo>
                        <a:pt x="701" y="6151"/>
                      </a:moveTo>
                      <a:cubicBezTo>
                        <a:pt x="2637" y="1226"/>
                        <a:pt x="8102" y="-1250"/>
                        <a:pt x="12856" y="628"/>
                      </a:cubicBezTo>
                      <a:cubicBezTo>
                        <a:pt x="17611" y="2479"/>
                        <a:pt x="19945" y="8002"/>
                        <a:pt x="18009" y="12927"/>
                      </a:cubicBezTo>
                      <a:cubicBezTo>
                        <a:pt x="16102" y="17852"/>
                        <a:pt x="10665" y="20329"/>
                        <a:pt x="5853" y="18450"/>
                      </a:cubicBezTo>
                      <a:cubicBezTo>
                        <a:pt x="1042" y="16571"/>
                        <a:pt x="-1264" y="11048"/>
                        <a:pt x="701" y="6151"/>
                      </a:cubicBezTo>
                      <a:close/>
                    </a:path>
                  </a:pathLst>
                </a:custGeom>
                <a:grpFill/>
                <a:ln w="284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63909939-09B9-0EA6-03BF-43BF88EBC126}"/>
                    </a:ext>
                  </a:extLst>
                </p:cNvPr>
                <p:cNvSpPr/>
                <p:nvPr/>
              </p:nvSpPr>
              <p:spPr>
                <a:xfrm>
                  <a:off x="9715400" y="3229049"/>
                  <a:ext cx="17187" cy="17657"/>
                </a:xfrm>
                <a:custGeom>
                  <a:avLst/>
                  <a:gdLst>
                    <a:gd name="connsiteX0" fmla="*/ 773 w 17187"/>
                    <a:gd name="connsiteY0" fmla="*/ 5313 h 17657"/>
                    <a:gd name="connsiteX1" fmla="*/ 12161 w 17187"/>
                    <a:gd name="connsiteY1" fmla="*/ 729 h 17657"/>
                    <a:gd name="connsiteX2" fmla="*/ 16431 w 17187"/>
                    <a:gd name="connsiteY2" fmla="*/ 12344 h 17657"/>
                    <a:gd name="connsiteX3" fmla="*/ 5043 w 17187"/>
                    <a:gd name="connsiteY3" fmla="*/ 16928 h 17657"/>
                    <a:gd name="connsiteX4" fmla="*/ 773 w 17187"/>
                    <a:gd name="connsiteY4" fmla="*/ 5313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7" h="17657">
                      <a:moveTo>
                        <a:pt x="773" y="5313"/>
                      </a:moveTo>
                      <a:cubicBezTo>
                        <a:pt x="2766" y="843"/>
                        <a:pt x="7862" y="-1207"/>
                        <a:pt x="12161" y="729"/>
                      </a:cubicBezTo>
                      <a:cubicBezTo>
                        <a:pt x="16459" y="2665"/>
                        <a:pt x="18366" y="7847"/>
                        <a:pt x="16431" y="12344"/>
                      </a:cubicBezTo>
                      <a:cubicBezTo>
                        <a:pt x="14466" y="16814"/>
                        <a:pt x="9371" y="18864"/>
                        <a:pt x="5043" y="16928"/>
                      </a:cubicBezTo>
                      <a:cubicBezTo>
                        <a:pt x="716" y="14992"/>
                        <a:pt x="-1192" y="9782"/>
                        <a:pt x="773" y="5313"/>
                      </a:cubicBezTo>
                      <a:close/>
                    </a:path>
                  </a:pathLst>
                </a:custGeom>
                <a:grpFill/>
                <a:ln w="284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5AD5A6DD-B60F-B963-52F2-AF4C6E4180D0}"/>
                    </a:ext>
                  </a:extLst>
                </p:cNvPr>
                <p:cNvSpPr/>
                <p:nvPr/>
              </p:nvSpPr>
              <p:spPr>
                <a:xfrm>
                  <a:off x="9610250" y="3180682"/>
                  <a:ext cx="15853" cy="16062"/>
                </a:xfrm>
                <a:custGeom>
                  <a:avLst/>
                  <a:gdLst>
                    <a:gd name="connsiteX0" fmla="*/ 847 w 15853"/>
                    <a:gd name="connsiteY0" fmla="*/ 4629 h 16062"/>
                    <a:gd name="connsiteX1" fmla="*/ 11494 w 15853"/>
                    <a:gd name="connsiteY1" fmla="*/ 758 h 16062"/>
                    <a:gd name="connsiteX2" fmla="*/ 15024 w 15853"/>
                    <a:gd name="connsiteY2" fmla="*/ 11433 h 16062"/>
                    <a:gd name="connsiteX3" fmla="*/ 4377 w 15853"/>
                    <a:gd name="connsiteY3" fmla="*/ 15305 h 16062"/>
                    <a:gd name="connsiteX4" fmla="*/ 847 w 15853"/>
                    <a:gd name="connsiteY4" fmla="*/ 4629 h 1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53" h="16062">
                      <a:moveTo>
                        <a:pt x="847" y="4629"/>
                      </a:moveTo>
                      <a:cubicBezTo>
                        <a:pt x="2840" y="615"/>
                        <a:pt x="7594" y="-1121"/>
                        <a:pt x="11494" y="758"/>
                      </a:cubicBezTo>
                      <a:cubicBezTo>
                        <a:pt x="15394" y="2636"/>
                        <a:pt x="16960" y="7391"/>
                        <a:pt x="15024" y="11433"/>
                      </a:cubicBezTo>
                      <a:cubicBezTo>
                        <a:pt x="13060" y="15447"/>
                        <a:pt x="8306" y="17184"/>
                        <a:pt x="4377" y="15305"/>
                      </a:cubicBezTo>
                      <a:cubicBezTo>
                        <a:pt x="448" y="13426"/>
                        <a:pt x="-1117" y="8644"/>
                        <a:pt x="847" y="4629"/>
                      </a:cubicBezTo>
                      <a:close/>
                    </a:path>
                  </a:pathLst>
                </a:custGeom>
                <a:grpFill/>
                <a:ln w="284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3B5A9A55-BF34-9A06-5749-C4B3761CF783}"/>
                    </a:ext>
                  </a:extLst>
                </p:cNvPr>
                <p:cNvSpPr/>
                <p:nvPr/>
              </p:nvSpPr>
              <p:spPr>
                <a:xfrm>
                  <a:off x="9507397" y="3127750"/>
                  <a:ext cx="14395" cy="14620"/>
                </a:xfrm>
                <a:custGeom>
                  <a:avLst/>
                  <a:gdLst>
                    <a:gd name="connsiteX0" fmla="*/ 930 w 14395"/>
                    <a:gd name="connsiteY0" fmla="*/ 3899 h 14620"/>
                    <a:gd name="connsiteX1" fmla="*/ 10723 w 14395"/>
                    <a:gd name="connsiteY1" fmla="*/ 825 h 14620"/>
                    <a:gd name="connsiteX2" fmla="*/ 13484 w 14395"/>
                    <a:gd name="connsiteY2" fmla="*/ 10703 h 14620"/>
                    <a:gd name="connsiteX3" fmla="*/ 3691 w 14395"/>
                    <a:gd name="connsiteY3" fmla="*/ 13778 h 14620"/>
                    <a:gd name="connsiteX4" fmla="*/ 930 w 14395"/>
                    <a:gd name="connsiteY4" fmla="*/ 3928 h 1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5" h="14620">
                      <a:moveTo>
                        <a:pt x="930" y="3899"/>
                      </a:moveTo>
                      <a:cubicBezTo>
                        <a:pt x="2866" y="341"/>
                        <a:pt x="7250" y="-1026"/>
                        <a:pt x="10723" y="825"/>
                      </a:cubicBezTo>
                      <a:cubicBezTo>
                        <a:pt x="14168" y="2704"/>
                        <a:pt x="15420" y="7116"/>
                        <a:pt x="13484" y="10703"/>
                      </a:cubicBezTo>
                      <a:cubicBezTo>
                        <a:pt x="11549" y="14290"/>
                        <a:pt x="7164" y="15657"/>
                        <a:pt x="3691" y="13778"/>
                      </a:cubicBezTo>
                      <a:cubicBezTo>
                        <a:pt x="218" y="11899"/>
                        <a:pt x="-1034" y="7486"/>
                        <a:pt x="930" y="3928"/>
                      </a:cubicBezTo>
                      <a:close/>
                    </a:path>
                  </a:pathLst>
                </a:custGeom>
                <a:grpFill/>
                <a:ln w="284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BF6C521F-5F22-3F39-E251-3EFE4A6CF943}"/>
                    </a:ext>
                  </a:extLst>
                </p:cNvPr>
                <p:cNvSpPr/>
                <p:nvPr/>
              </p:nvSpPr>
              <p:spPr>
                <a:xfrm>
                  <a:off x="9406809" y="3070724"/>
                  <a:ext cx="12904" cy="13185"/>
                </a:xfrm>
                <a:custGeom>
                  <a:avLst/>
                  <a:gdLst>
                    <a:gd name="connsiteX0" fmla="*/ 968 w 12904"/>
                    <a:gd name="connsiteY0" fmla="*/ 3248 h 13185"/>
                    <a:gd name="connsiteX1" fmla="*/ 9850 w 12904"/>
                    <a:gd name="connsiteY1" fmla="*/ 913 h 13185"/>
                    <a:gd name="connsiteX2" fmla="*/ 11957 w 12904"/>
                    <a:gd name="connsiteY2" fmla="*/ 9938 h 13185"/>
                    <a:gd name="connsiteX3" fmla="*/ 3074 w 12904"/>
                    <a:gd name="connsiteY3" fmla="*/ 12272 h 13185"/>
                    <a:gd name="connsiteX4" fmla="*/ 968 w 12904"/>
                    <a:gd name="connsiteY4" fmla="*/ 3248 h 1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4" h="13185">
                      <a:moveTo>
                        <a:pt x="968" y="3248"/>
                      </a:moveTo>
                      <a:cubicBezTo>
                        <a:pt x="2846" y="116"/>
                        <a:pt x="6832" y="-937"/>
                        <a:pt x="9850" y="913"/>
                      </a:cubicBezTo>
                      <a:cubicBezTo>
                        <a:pt x="12867" y="2764"/>
                        <a:pt x="13807" y="6778"/>
                        <a:pt x="11957" y="9938"/>
                      </a:cubicBezTo>
                      <a:cubicBezTo>
                        <a:pt x="10077" y="13069"/>
                        <a:pt x="6120" y="14122"/>
                        <a:pt x="3074" y="12272"/>
                      </a:cubicBezTo>
                      <a:cubicBezTo>
                        <a:pt x="28" y="10422"/>
                        <a:pt x="-911" y="6379"/>
                        <a:pt x="968" y="3248"/>
                      </a:cubicBezTo>
                      <a:close/>
                    </a:path>
                  </a:pathLst>
                </a:custGeom>
                <a:grpFill/>
                <a:ln w="284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DCAB0340-1AB7-F939-AC7E-C25D9D4C6BE2}"/>
                    </a:ext>
                  </a:extLst>
                </p:cNvPr>
                <p:cNvSpPr/>
                <p:nvPr/>
              </p:nvSpPr>
              <p:spPr>
                <a:xfrm>
                  <a:off x="9308563" y="3009626"/>
                  <a:ext cx="11582" cy="11602"/>
                </a:xfrm>
                <a:custGeom>
                  <a:avLst/>
                  <a:gdLst>
                    <a:gd name="connsiteX0" fmla="*/ 998 w 11582"/>
                    <a:gd name="connsiteY0" fmla="*/ 2713 h 11602"/>
                    <a:gd name="connsiteX1" fmla="*/ 9026 w 11582"/>
                    <a:gd name="connsiteY1" fmla="*/ 891 h 11602"/>
                    <a:gd name="connsiteX2" fmla="*/ 10592 w 11582"/>
                    <a:gd name="connsiteY2" fmla="*/ 8890 h 11602"/>
                    <a:gd name="connsiteX3" fmla="*/ 2564 w 11582"/>
                    <a:gd name="connsiteY3" fmla="*/ 10712 h 11602"/>
                    <a:gd name="connsiteX4" fmla="*/ 998 w 11582"/>
                    <a:gd name="connsiteY4" fmla="*/ 2713 h 11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2" h="11602">
                      <a:moveTo>
                        <a:pt x="998" y="2713"/>
                      </a:moveTo>
                      <a:cubicBezTo>
                        <a:pt x="2792" y="8"/>
                        <a:pt x="6378" y="-817"/>
                        <a:pt x="9026" y="891"/>
                      </a:cubicBezTo>
                      <a:cubicBezTo>
                        <a:pt x="11674" y="2599"/>
                        <a:pt x="12385" y="6157"/>
                        <a:pt x="10592" y="8890"/>
                      </a:cubicBezTo>
                      <a:cubicBezTo>
                        <a:pt x="8827" y="11595"/>
                        <a:pt x="5240" y="12420"/>
                        <a:pt x="2564" y="10712"/>
                      </a:cubicBezTo>
                      <a:cubicBezTo>
                        <a:pt x="-112" y="9004"/>
                        <a:pt x="-795" y="5417"/>
                        <a:pt x="998" y="2713"/>
                      </a:cubicBezTo>
                      <a:close/>
                    </a:path>
                  </a:pathLst>
                </a:custGeom>
                <a:grpFill/>
                <a:ln w="284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27A3CDA6-A6F7-459D-7F44-DC2722F0DEB8}"/>
                    </a:ext>
                  </a:extLst>
                </p:cNvPr>
                <p:cNvSpPr/>
                <p:nvPr/>
              </p:nvSpPr>
              <p:spPr>
                <a:xfrm>
                  <a:off x="9213174" y="2944278"/>
                  <a:ext cx="10057" cy="10148"/>
                </a:xfrm>
                <a:custGeom>
                  <a:avLst/>
                  <a:gdLst>
                    <a:gd name="connsiteX0" fmla="*/ 990 w 10057"/>
                    <a:gd name="connsiteY0" fmla="*/ 2185 h 10148"/>
                    <a:gd name="connsiteX1" fmla="*/ 8022 w 10057"/>
                    <a:gd name="connsiteY1" fmla="*/ 904 h 10148"/>
                    <a:gd name="connsiteX2" fmla="*/ 9076 w 10057"/>
                    <a:gd name="connsiteY2" fmla="*/ 7964 h 10148"/>
                    <a:gd name="connsiteX3" fmla="*/ 2044 w 10057"/>
                    <a:gd name="connsiteY3" fmla="*/ 9245 h 10148"/>
                    <a:gd name="connsiteX4" fmla="*/ 990 w 10057"/>
                    <a:gd name="connsiteY4" fmla="*/ 2185 h 1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57" h="10148">
                      <a:moveTo>
                        <a:pt x="990" y="2185"/>
                      </a:moveTo>
                      <a:cubicBezTo>
                        <a:pt x="2642" y="-121"/>
                        <a:pt x="5801" y="-691"/>
                        <a:pt x="8022" y="904"/>
                      </a:cubicBezTo>
                      <a:cubicBezTo>
                        <a:pt x="10243" y="2498"/>
                        <a:pt x="10726" y="5658"/>
                        <a:pt x="9076" y="7964"/>
                      </a:cubicBezTo>
                      <a:cubicBezTo>
                        <a:pt x="7424" y="10270"/>
                        <a:pt x="4264" y="10839"/>
                        <a:pt x="2044" y="9245"/>
                      </a:cubicBezTo>
                      <a:cubicBezTo>
                        <a:pt x="-205" y="7651"/>
                        <a:pt x="-661" y="4462"/>
                        <a:pt x="990" y="2185"/>
                      </a:cubicBezTo>
                      <a:close/>
                    </a:path>
                  </a:pathLst>
                </a:custGeom>
                <a:grpFill/>
                <a:ln w="284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379A1BDE-477F-C792-DAF0-FF28356CECDB}"/>
                    </a:ext>
                  </a:extLst>
                </p:cNvPr>
                <p:cNvSpPr/>
                <p:nvPr/>
              </p:nvSpPr>
              <p:spPr>
                <a:xfrm>
                  <a:off x="9120445" y="2875208"/>
                  <a:ext cx="8600" cy="8736"/>
                </a:xfrm>
                <a:custGeom>
                  <a:avLst/>
                  <a:gdLst>
                    <a:gd name="connsiteX0" fmla="*/ 969 w 8600"/>
                    <a:gd name="connsiteY0" fmla="*/ 1706 h 8736"/>
                    <a:gd name="connsiteX1" fmla="*/ 7005 w 8600"/>
                    <a:gd name="connsiteY1" fmla="*/ 909 h 8736"/>
                    <a:gd name="connsiteX2" fmla="*/ 7631 w 8600"/>
                    <a:gd name="connsiteY2" fmla="*/ 7030 h 8736"/>
                    <a:gd name="connsiteX3" fmla="*/ 1596 w 8600"/>
                    <a:gd name="connsiteY3" fmla="*/ 7827 h 8736"/>
                    <a:gd name="connsiteX4" fmla="*/ 969 w 8600"/>
                    <a:gd name="connsiteY4" fmla="*/ 1706 h 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 h="8736">
                      <a:moveTo>
                        <a:pt x="969" y="1706"/>
                      </a:moveTo>
                      <a:cubicBezTo>
                        <a:pt x="2478" y="-201"/>
                        <a:pt x="5155" y="-571"/>
                        <a:pt x="7005" y="909"/>
                      </a:cubicBezTo>
                      <a:cubicBezTo>
                        <a:pt x="8855" y="2361"/>
                        <a:pt x="9140" y="5094"/>
                        <a:pt x="7631" y="7030"/>
                      </a:cubicBezTo>
                      <a:cubicBezTo>
                        <a:pt x="6151" y="8937"/>
                        <a:pt x="3446" y="9307"/>
                        <a:pt x="1596" y="7827"/>
                      </a:cubicBezTo>
                      <a:cubicBezTo>
                        <a:pt x="-255" y="6347"/>
                        <a:pt x="-539" y="3614"/>
                        <a:pt x="969" y="1706"/>
                      </a:cubicBezTo>
                      <a:close/>
                    </a:path>
                  </a:pathLst>
                </a:custGeom>
                <a:grpFill/>
                <a:ln w="284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C28F0466-3893-A08F-7ADD-8CCC4300C369}"/>
                    </a:ext>
                  </a:extLst>
                </p:cNvPr>
                <p:cNvSpPr/>
                <p:nvPr/>
              </p:nvSpPr>
              <p:spPr>
                <a:xfrm>
                  <a:off x="9030727" y="2802288"/>
                  <a:ext cx="7167" cy="7196"/>
                </a:xfrm>
                <a:custGeom>
                  <a:avLst/>
                  <a:gdLst>
                    <a:gd name="connsiteX0" fmla="*/ 870 w 7167"/>
                    <a:gd name="connsiteY0" fmla="*/ 1321 h 7196"/>
                    <a:gd name="connsiteX1" fmla="*/ 5937 w 7167"/>
                    <a:gd name="connsiteY1" fmla="*/ 808 h 7196"/>
                    <a:gd name="connsiteX2" fmla="*/ 6308 w 7167"/>
                    <a:gd name="connsiteY2" fmla="*/ 5876 h 7196"/>
                    <a:gd name="connsiteX3" fmla="*/ 1240 w 7167"/>
                    <a:gd name="connsiteY3" fmla="*/ 6388 h 7196"/>
                    <a:gd name="connsiteX4" fmla="*/ 870 w 7167"/>
                    <a:gd name="connsiteY4" fmla="*/ 1321 h 7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 h="7196">
                      <a:moveTo>
                        <a:pt x="870" y="1321"/>
                      </a:moveTo>
                      <a:cubicBezTo>
                        <a:pt x="2180" y="-216"/>
                        <a:pt x="4457" y="-444"/>
                        <a:pt x="5937" y="808"/>
                      </a:cubicBezTo>
                      <a:cubicBezTo>
                        <a:pt x="7418" y="2061"/>
                        <a:pt x="7588" y="4338"/>
                        <a:pt x="6308" y="5876"/>
                      </a:cubicBezTo>
                      <a:cubicBezTo>
                        <a:pt x="5027" y="7413"/>
                        <a:pt x="2721" y="7641"/>
                        <a:pt x="1240" y="6388"/>
                      </a:cubicBezTo>
                      <a:cubicBezTo>
                        <a:pt x="-269" y="5135"/>
                        <a:pt x="-411" y="2858"/>
                        <a:pt x="870" y="1321"/>
                      </a:cubicBezTo>
                      <a:close/>
                    </a:path>
                  </a:pathLst>
                </a:custGeom>
                <a:grpFill/>
                <a:ln w="284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792404BB-FFDC-DFCC-9D35-04B00863AC6E}"/>
                    </a:ext>
                  </a:extLst>
                </p:cNvPr>
                <p:cNvSpPr/>
                <p:nvPr/>
              </p:nvSpPr>
              <p:spPr>
                <a:xfrm>
                  <a:off x="8944106" y="2725708"/>
                  <a:ext cx="5710" cy="5756"/>
                </a:xfrm>
                <a:custGeom>
                  <a:avLst/>
                  <a:gdLst>
                    <a:gd name="connsiteX0" fmla="*/ 777 w 5710"/>
                    <a:gd name="connsiteY0" fmla="*/ 951 h 5756"/>
                    <a:gd name="connsiteX1" fmla="*/ 4820 w 5710"/>
                    <a:gd name="connsiteY1" fmla="*/ 724 h 5756"/>
                    <a:gd name="connsiteX2" fmla="*/ 4934 w 5710"/>
                    <a:gd name="connsiteY2" fmla="*/ 4795 h 5756"/>
                    <a:gd name="connsiteX3" fmla="*/ 891 w 5710"/>
                    <a:gd name="connsiteY3" fmla="*/ 5022 h 5756"/>
                    <a:gd name="connsiteX4" fmla="*/ 777 w 5710"/>
                    <a:gd name="connsiteY4" fmla="*/ 951 h 5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0" h="5756">
                      <a:moveTo>
                        <a:pt x="777" y="951"/>
                      </a:moveTo>
                      <a:cubicBezTo>
                        <a:pt x="1859" y="-216"/>
                        <a:pt x="3681" y="-330"/>
                        <a:pt x="4820" y="724"/>
                      </a:cubicBezTo>
                      <a:cubicBezTo>
                        <a:pt x="5958" y="1777"/>
                        <a:pt x="6015" y="3599"/>
                        <a:pt x="4934" y="4795"/>
                      </a:cubicBezTo>
                      <a:cubicBezTo>
                        <a:pt x="3852" y="5990"/>
                        <a:pt x="2030" y="6076"/>
                        <a:pt x="891" y="5022"/>
                      </a:cubicBezTo>
                      <a:cubicBezTo>
                        <a:pt x="-248" y="3969"/>
                        <a:pt x="-305" y="2147"/>
                        <a:pt x="777" y="951"/>
                      </a:cubicBezTo>
                      <a:close/>
                    </a:path>
                  </a:pathLst>
                </a:custGeom>
                <a:grpFill/>
                <a:ln w="284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90C5C63F-E0F1-4E00-4866-50DD75290769}"/>
                    </a:ext>
                  </a:extLst>
                </p:cNvPr>
                <p:cNvSpPr/>
                <p:nvPr/>
              </p:nvSpPr>
              <p:spPr>
                <a:xfrm>
                  <a:off x="8860482" y="2645834"/>
                  <a:ext cx="4284" cy="4249"/>
                </a:xfrm>
                <a:custGeom>
                  <a:avLst/>
                  <a:gdLst>
                    <a:gd name="connsiteX0" fmla="*/ 619 w 4284"/>
                    <a:gd name="connsiteY0" fmla="*/ 659 h 4249"/>
                    <a:gd name="connsiteX1" fmla="*/ 3666 w 4284"/>
                    <a:gd name="connsiteY1" fmla="*/ 602 h 4249"/>
                    <a:gd name="connsiteX2" fmla="*/ 3666 w 4284"/>
                    <a:gd name="connsiteY2" fmla="*/ 3591 h 4249"/>
                    <a:gd name="connsiteX3" fmla="*/ 619 w 4284"/>
                    <a:gd name="connsiteY3" fmla="*/ 3648 h 4249"/>
                    <a:gd name="connsiteX4" fmla="*/ 619 w 4284"/>
                    <a:gd name="connsiteY4" fmla="*/ 659 h 4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 h="4249">
                      <a:moveTo>
                        <a:pt x="619" y="659"/>
                      </a:moveTo>
                      <a:cubicBezTo>
                        <a:pt x="1473" y="-195"/>
                        <a:pt x="2811" y="-224"/>
                        <a:pt x="3666" y="602"/>
                      </a:cubicBezTo>
                      <a:cubicBezTo>
                        <a:pt x="4491" y="1399"/>
                        <a:pt x="4491" y="2765"/>
                        <a:pt x="3666" y="3591"/>
                      </a:cubicBezTo>
                      <a:cubicBezTo>
                        <a:pt x="2811" y="4445"/>
                        <a:pt x="1473" y="4473"/>
                        <a:pt x="619" y="3648"/>
                      </a:cubicBezTo>
                      <a:cubicBezTo>
                        <a:pt x="-206" y="2822"/>
                        <a:pt x="-206" y="1484"/>
                        <a:pt x="619" y="659"/>
                      </a:cubicBezTo>
                      <a:close/>
                    </a:path>
                  </a:pathLst>
                </a:custGeom>
                <a:grpFill/>
                <a:ln w="2845" cap="flat">
                  <a:noFill/>
                  <a:prstDash val="solid"/>
                  <a:miter/>
                </a:ln>
              </p:spPr>
              <p:txBody>
                <a:bodyPr rtlCol="0" anchor="ctr"/>
                <a:lstStyle/>
                <a:p>
                  <a:endParaRPr lang="en-US"/>
                </a:p>
              </p:txBody>
            </p:sp>
          </p:grpSp>
          <p:grpSp>
            <p:nvGrpSpPr>
              <p:cNvPr id="23" name="Graphic 9">
                <a:extLst>
                  <a:ext uri="{FF2B5EF4-FFF2-40B4-BE49-F238E27FC236}">
                    <a16:creationId xmlns:a16="http://schemas.microsoft.com/office/drawing/2014/main" id="{D87B30A5-1E65-D36D-7C39-875F3E4D6D9F}"/>
                  </a:ext>
                </a:extLst>
              </p:cNvPr>
              <p:cNvGrpSpPr/>
              <p:nvPr/>
            </p:nvGrpSpPr>
            <p:grpSpPr>
              <a:xfrm>
                <a:off x="8780009" y="2726065"/>
                <a:ext cx="3392600" cy="882741"/>
                <a:chOff x="8780009" y="2726065"/>
                <a:chExt cx="3392600" cy="882741"/>
              </a:xfrm>
              <a:grpFill/>
            </p:grpSpPr>
            <p:sp>
              <p:nvSpPr>
                <p:cNvPr id="56" name="Freeform: Shape 55">
                  <a:extLst>
                    <a:ext uri="{FF2B5EF4-FFF2-40B4-BE49-F238E27FC236}">
                      <a16:creationId xmlns:a16="http://schemas.microsoft.com/office/drawing/2014/main" id="{25F754C0-D17B-74CE-D10C-88D2FDF0B49B}"/>
                    </a:ext>
                  </a:extLst>
                </p:cNvPr>
                <p:cNvSpPr/>
                <p:nvPr/>
              </p:nvSpPr>
              <p:spPr>
                <a:xfrm>
                  <a:off x="12123027" y="3276765"/>
                  <a:ext cx="49582" cy="50497"/>
                </a:xfrm>
                <a:custGeom>
                  <a:avLst/>
                  <a:gdLst>
                    <a:gd name="connsiteX0" fmla="*/ 2499 w 49582"/>
                    <a:gd name="connsiteY0" fmla="*/ 35856 h 50497"/>
                    <a:gd name="connsiteX1" fmla="*/ 13744 w 49582"/>
                    <a:gd name="connsiteY1" fmla="*/ 2320 h 50497"/>
                    <a:gd name="connsiteX2" fmla="*/ 46938 w 49582"/>
                    <a:gd name="connsiteY2" fmla="*/ 14562 h 50497"/>
                    <a:gd name="connsiteX3" fmla="*/ 35693 w 49582"/>
                    <a:gd name="connsiteY3" fmla="*/ 48097 h 50497"/>
                    <a:gd name="connsiteX4" fmla="*/ 2499 w 49582"/>
                    <a:gd name="connsiteY4" fmla="*/ 35856 h 5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2" h="50497">
                      <a:moveTo>
                        <a:pt x="2499" y="35856"/>
                      </a:moveTo>
                      <a:cubicBezTo>
                        <a:pt x="-3451" y="23159"/>
                        <a:pt x="1588" y="8156"/>
                        <a:pt x="13744" y="2320"/>
                      </a:cubicBezTo>
                      <a:cubicBezTo>
                        <a:pt x="25900" y="-3487"/>
                        <a:pt x="40761" y="1979"/>
                        <a:pt x="46938" y="14562"/>
                      </a:cubicBezTo>
                      <a:cubicBezTo>
                        <a:pt x="53115" y="27145"/>
                        <a:pt x="48105" y="42147"/>
                        <a:pt x="35693" y="48097"/>
                      </a:cubicBezTo>
                      <a:cubicBezTo>
                        <a:pt x="23281" y="54047"/>
                        <a:pt x="8420" y="48553"/>
                        <a:pt x="2499" y="35856"/>
                      </a:cubicBezTo>
                      <a:close/>
                    </a:path>
                  </a:pathLst>
                </a:custGeom>
                <a:grpFill/>
                <a:ln w="284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010EDC83-AB82-E079-EBA7-9E865BAF81ED}"/>
                    </a:ext>
                  </a:extLst>
                </p:cNvPr>
                <p:cNvSpPr/>
                <p:nvPr/>
              </p:nvSpPr>
              <p:spPr>
                <a:xfrm>
                  <a:off x="12013343" y="3327843"/>
                  <a:ext cx="48080" cy="48859"/>
                </a:xfrm>
                <a:custGeom>
                  <a:avLst/>
                  <a:gdLst>
                    <a:gd name="connsiteX0" fmla="*/ 1982 w 48080"/>
                    <a:gd name="connsiteY0" fmla="*/ 33658 h 48859"/>
                    <a:gd name="connsiteX1" fmla="*/ 14309 w 48080"/>
                    <a:gd name="connsiteY1" fmla="*/ 1802 h 48859"/>
                    <a:gd name="connsiteX2" fmla="*/ 45937 w 48080"/>
                    <a:gd name="connsiteY2" fmla="*/ 14869 h 48859"/>
                    <a:gd name="connsiteX3" fmla="*/ 33753 w 48080"/>
                    <a:gd name="connsiteY3" fmla="*/ 47009 h 48859"/>
                    <a:gd name="connsiteX4" fmla="*/ 2011 w 48080"/>
                    <a:gd name="connsiteY4" fmla="*/ 33658 h 4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80" h="48859">
                      <a:moveTo>
                        <a:pt x="1982" y="33658"/>
                      </a:moveTo>
                      <a:cubicBezTo>
                        <a:pt x="-3255" y="21132"/>
                        <a:pt x="2239" y="6841"/>
                        <a:pt x="14309" y="1802"/>
                      </a:cubicBezTo>
                      <a:cubicBezTo>
                        <a:pt x="26408" y="-3152"/>
                        <a:pt x="40414" y="2400"/>
                        <a:pt x="45937" y="14869"/>
                      </a:cubicBezTo>
                      <a:cubicBezTo>
                        <a:pt x="51404" y="27253"/>
                        <a:pt x="46080" y="41971"/>
                        <a:pt x="33753" y="47009"/>
                      </a:cubicBezTo>
                      <a:cubicBezTo>
                        <a:pt x="21455" y="52162"/>
                        <a:pt x="7249" y="46184"/>
                        <a:pt x="2011" y="33658"/>
                      </a:cubicBezTo>
                      <a:close/>
                    </a:path>
                  </a:pathLst>
                </a:custGeom>
                <a:grpFill/>
                <a:ln w="284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6BFAAB76-4EDF-315A-D852-789ED531C7ED}"/>
                    </a:ext>
                  </a:extLst>
                </p:cNvPr>
                <p:cNvSpPr/>
                <p:nvPr/>
              </p:nvSpPr>
              <p:spPr>
                <a:xfrm>
                  <a:off x="11901702" y="3374069"/>
                  <a:ext cx="46444" cy="47652"/>
                </a:xfrm>
                <a:custGeom>
                  <a:avLst/>
                  <a:gdLst>
                    <a:gd name="connsiteX0" fmla="*/ 1545 w 46444"/>
                    <a:gd name="connsiteY0" fmla="*/ 31957 h 47652"/>
                    <a:gd name="connsiteX1" fmla="*/ 14697 w 46444"/>
                    <a:gd name="connsiteY1" fmla="*/ 1524 h 47652"/>
                    <a:gd name="connsiteX2" fmla="*/ 44759 w 46444"/>
                    <a:gd name="connsiteY2" fmla="*/ 15360 h 47652"/>
                    <a:gd name="connsiteX3" fmla="*/ 31692 w 46444"/>
                    <a:gd name="connsiteY3" fmla="*/ 46077 h 47652"/>
                    <a:gd name="connsiteX4" fmla="*/ 1545 w 46444"/>
                    <a:gd name="connsiteY4" fmla="*/ 31957 h 47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44" h="47652">
                      <a:moveTo>
                        <a:pt x="1545" y="31957"/>
                      </a:moveTo>
                      <a:cubicBezTo>
                        <a:pt x="-3039" y="19573"/>
                        <a:pt x="2940" y="6250"/>
                        <a:pt x="14697" y="1524"/>
                      </a:cubicBezTo>
                      <a:cubicBezTo>
                        <a:pt x="26483" y="-3087"/>
                        <a:pt x="39948" y="3119"/>
                        <a:pt x="44759" y="15360"/>
                      </a:cubicBezTo>
                      <a:cubicBezTo>
                        <a:pt x="49570" y="27630"/>
                        <a:pt x="43734" y="41352"/>
                        <a:pt x="31692" y="46077"/>
                      </a:cubicBezTo>
                      <a:cubicBezTo>
                        <a:pt x="19707" y="50888"/>
                        <a:pt x="6099" y="44255"/>
                        <a:pt x="1545" y="31957"/>
                      </a:cubicBezTo>
                      <a:close/>
                    </a:path>
                  </a:pathLst>
                </a:custGeom>
                <a:grpFill/>
                <a:ln w="284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E25804BE-05A0-2AAC-FF77-9DC2B6DB03BC}"/>
                    </a:ext>
                  </a:extLst>
                </p:cNvPr>
                <p:cNvSpPr/>
                <p:nvPr/>
              </p:nvSpPr>
              <p:spPr>
                <a:xfrm>
                  <a:off x="11788251" y="3415666"/>
                  <a:ext cx="44913" cy="46037"/>
                </a:xfrm>
                <a:custGeom>
                  <a:avLst/>
                  <a:gdLst>
                    <a:gd name="connsiteX0" fmla="*/ 1179 w 44913"/>
                    <a:gd name="connsiteY0" fmla="*/ 30130 h 46037"/>
                    <a:gd name="connsiteX1" fmla="*/ 15072 w 44913"/>
                    <a:gd name="connsiteY1" fmla="*/ 1121 h 46037"/>
                    <a:gd name="connsiteX2" fmla="*/ 43625 w 44913"/>
                    <a:gd name="connsiteY2" fmla="*/ 15868 h 46037"/>
                    <a:gd name="connsiteX3" fmla="*/ 29733 w 44913"/>
                    <a:gd name="connsiteY3" fmla="*/ 44876 h 46037"/>
                    <a:gd name="connsiteX4" fmla="*/ 1179 w 44913"/>
                    <a:gd name="connsiteY4" fmla="*/ 30130 h 4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13" h="46037">
                      <a:moveTo>
                        <a:pt x="1179" y="30130"/>
                      </a:moveTo>
                      <a:cubicBezTo>
                        <a:pt x="-2750" y="18003"/>
                        <a:pt x="3456" y="5021"/>
                        <a:pt x="15072" y="1121"/>
                      </a:cubicBezTo>
                      <a:cubicBezTo>
                        <a:pt x="26687" y="-2779"/>
                        <a:pt x="39469" y="3825"/>
                        <a:pt x="43625" y="15868"/>
                      </a:cubicBezTo>
                      <a:cubicBezTo>
                        <a:pt x="47782" y="27910"/>
                        <a:pt x="41547" y="40891"/>
                        <a:pt x="29733" y="44876"/>
                      </a:cubicBezTo>
                      <a:cubicBezTo>
                        <a:pt x="17890" y="48862"/>
                        <a:pt x="5108" y="42258"/>
                        <a:pt x="1179" y="30130"/>
                      </a:cubicBezTo>
                      <a:close/>
                    </a:path>
                  </a:pathLst>
                </a:custGeom>
                <a:grpFill/>
                <a:ln w="284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6410F16-6819-355F-A6BF-0FB20A965CA5}"/>
                    </a:ext>
                  </a:extLst>
                </p:cNvPr>
                <p:cNvSpPr/>
                <p:nvPr/>
              </p:nvSpPr>
              <p:spPr>
                <a:xfrm>
                  <a:off x="11673180" y="3452688"/>
                  <a:ext cx="43486" cy="44420"/>
                </a:xfrm>
                <a:custGeom>
                  <a:avLst/>
                  <a:gdLst>
                    <a:gd name="connsiteX0" fmla="*/ 868 w 43486"/>
                    <a:gd name="connsiteY0" fmla="*/ 28095 h 44420"/>
                    <a:gd name="connsiteX1" fmla="*/ 15501 w 43486"/>
                    <a:gd name="connsiteY1" fmla="*/ 794 h 44420"/>
                    <a:gd name="connsiteX2" fmla="*/ 31984 w 43486"/>
                    <a:gd name="connsiteY2" fmla="*/ 2929 h 44420"/>
                    <a:gd name="connsiteX3" fmla="*/ 42517 w 43486"/>
                    <a:gd name="connsiteY3" fmla="*/ 16195 h 44420"/>
                    <a:gd name="connsiteX4" fmla="*/ 40923 w 43486"/>
                    <a:gd name="connsiteY4" fmla="*/ 33162 h 44420"/>
                    <a:gd name="connsiteX5" fmla="*/ 27942 w 43486"/>
                    <a:gd name="connsiteY5" fmla="*/ 43610 h 44420"/>
                    <a:gd name="connsiteX6" fmla="*/ 897 w 43486"/>
                    <a:gd name="connsiteY6" fmla="*/ 28095 h 4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86" h="44420">
                      <a:moveTo>
                        <a:pt x="868" y="28095"/>
                      </a:moveTo>
                      <a:cubicBezTo>
                        <a:pt x="-2463" y="16252"/>
                        <a:pt x="4085" y="4011"/>
                        <a:pt x="15501" y="794"/>
                      </a:cubicBezTo>
                      <a:cubicBezTo>
                        <a:pt x="21223" y="-829"/>
                        <a:pt x="27087" y="111"/>
                        <a:pt x="31984" y="2929"/>
                      </a:cubicBezTo>
                      <a:cubicBezTo>
                        <a:pt x="36880" y="5719"/>
                        <a:pt x="40752" y="10302"/>
                        <a:pt x="42517" y="16195"/>
                      </a:cubicBezTo>
                      <a:cubicBezTo>
                        <a:pt x="44282" y="22088"/>
                        <a:pt x="43571" y="28180"/>
                        <a:pt x="40923" y="33162"/>
                      </a:cubicBezTo>
                      <a:cubicBezTo>
                        <a:pt x="38275" y="38116"/>
                        <a:pt x="33721" y="41987"/>
                        <a:pt x="27942" y="43610"/>
                      </a:cubicBezTo>
                      <a:cubicBezTo>
                        <a:pt x="16326" y="46884"/>
                        <a:pt x="4227" y="39938"/>
                        <a:pt x="897" y="28095"/>
                      </a:cubicBezTo>
                      <a:close/>
                    </a:path>
                  </a:pathLst>
                </a:custGeom>
                <a:grpFill/>
                <a:ln w="284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35CAE1BB-ADB8-F9D4-6434-27E6C93F06BF}"/>
                    </a:ext>
                  </a:extLst>
                </p:cNvPr>
                <p:cNvSpPr/>
                <p:nvPr/>
              </p:nvSpPr>
              <p:spPr>
                <a:xfrm>
                  <a:off x="11556783" y="3484848"/>
                  <a:ext cx="41855" cy="43090"/>
                </a:xfrm>
                <a:custGeom>
                  <a:avLst/>
                  <a:gdLst>
                    <a:gd name="connsiteX0" fmla="*/ 603 w 41855"/>
                    <a:gd name="connsiteY0" fmla="*/ 26339 h 43090"/>
                    <a:gd name="connsiteX1" fmla="*/ 2994 w 41855"/>
                    <a:gd name="connsiteY1" fmla="*/ 10169 h 43090"/>
                    <a:gd name="connsiteX2" fmla="*/ 15776 w 41855"/>
                    <a:gd name="connsiteY2" fmla="*/ 632 h 43090"/>
                    <a:gd name="connsiteX3" fmla="*/ 41170 w 41855"/>
                    <a:gd name="connsiteY3" fmla="*/ 16347 h 43090"/>
                    <a:gd name="connsiteX4" fmla="*/ 26053 w 41855"/>
                    <a:gd name="connsiteY4" fmla="*/ 42452 h 43090"/>
                    <a:gd name="connsiteX5" fmla="*/ 10111 w 41855"/>
                    <a:gd name="connsiteY5" fmla="*/ 39805 h 43090"/>
                    <a:gd name="connsiteX6" fmla="*/ 574 w 41855"/>
                    <a:gd name="connsiteY6" fmla="*/ 26396 h 4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55" h="43090">
                      <a:moveTo>
                        <a:pt x="603" y="26339"/>
                      </a:moveTo>
                      <a:cubicBezTo>
                        <a:pt x="-764" y="20560"/>
                        <a:pt x="261" y="14781"/>
                        <a:pt x="2994" y="10169"/>
                      </a:cubicBezTo>
                      <a:cubicBezTo>
                        <a:pt x="5755" y="5501"/>
                        <a:pt x="10253" y="2113"/>
                        <a:pt x="15776" y="632"/>
                      </a:cubicBezTo>
                      <a:cubicBezTo>
                        <a:pt x="26850" y="-2214"/>
                        <a:pt x="38209" y="4818"/>
                        <a:pt x="41170" y="16347"/>
                      </a:cubicBezTo>
                      <a:cubicBezTo>
                        <a:pt x="44102" y="27877"/>
                        <a:pt x="37355" y="39549"/>
                        <a:pt x="26053" y="42452"/>
                      </a:cubicBezTo>
                      <a:cubicBezTo>
                        <a:pt x="20445" y="43961"/>
                        <a:pt x="14723" y="42680"/>
                        <a:pt x="10111" y="39805"/>
                      </a:cubicBezTo>
                      <a:cubicBezTo>
                        <a:pt x="5499" y="36872"/>
                        <a:pt x="1969" y="32175"/>
                        <a:pt x="574" y="26396"/>
                      </a:cubicBezTo>
                      <a:close/>
                    </a:path>
                  </a:pathLst>
                </a:custGeom>
                <a:grpFill/>
                <a:ln w="284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5AE80BC7-8F96-0748-0E6E-1F3EE6FED2E2}"/>
                    </a:ext>
                  </a:extLst>
                </p:cNvPr>
                <p:cNvSpPr/>
                <p:nvPr/>
              </p:nvSpPr>
              <p:spPr>
                <a:xfrm>
                  <a:off x="11439154" y="3512042"/>
                  <a:ext cx="40318" cy="41487"/>
                </a:xfrm>
                <a:custGeom>
                  <a:avLst/>
                  <a:gdLst>
                    <a:gd name="connsiteX0" fmla="*/ 402 w 40318"/>
                    <a:gd name="connsiteY0" fmla="*/ 24795 h 41487"/>
                    <a:gd name="connsiteX1" fmla="*/ 16002 w 40318"/>
                    <a:gd name="connsiteY1" fmla="*/ 398 h 41487"/>
                    <a:gd name="connsiteX2" fmla="*/ 39859 w 40318"/>
                    <a:gd name="connsiteY2" fmla="*/ 16682 h 41487"/>
                    <a:gd name="connsiteX3" fmla="*/ 24258 w 40318"/>
                    <a:gd name="connsiteY3" fmla="*/ 41079 h 41487"/>
                    <a:gd name="connsiteX4" fmla="*/ 402 w 40318"/>
                    <a:gd name="connsiteY4" fmla="*/ 24795 h 41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18" h="41487">
                      <a:moveTo>
                        <a:pt x="402" y="24795"/>
                      </a:moveTo>
                      <a:cubicBezTo>
                        <a:pt x="-1790" y="13551"/>
                        <a:pt x="5213" y="2619"/>
                        <a:pt x="16002" y="398"/>
                      </a:cubicBezTo>
                      <a:cubicBezTo>
                        <a:pt x="26820" y="-1822"/>
                        <a:pt x="37496" y="5465"/>
                        <a:pt x="39859" y="16682"/>
                      </a:cubicBezTo>
                      <a:cubicBezTo>
                        <a:pt x="42221" y="27898"/>
                        <a:pt x="35247" y="38830"/>
                        <a:pt x="24258" y="41079"/>
                      </a:cubicBezTo>
                      <a:cubicBezTo>
                        <a:pt x="13269" y="43328"/>
                        <a:pt x="2594" y="36069"/>
                        <a:pt x="402" y="24795"/>
                      </a:cubicBezTo>
                      <a:close/>
                    </a:path>
                  </a:pathLst>
                </a:custGeom>
                <a:grpFill/>
                <a:ln w="284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FBE1C325-9F4F-59D1-887B-44F5899297DA}"/>
                    </a:ext>
                  </a:extLst>
                </p:cNvPr>
                <p:cNvSpPr/>
                <p:nvPr/>
              </p:nvSpPr>
              <p:spPr>
                <a:xfrm>
                  <a:off x="11320520" y="3534445"/>
                  <a:ext cx="38867" cy="39948"/>
                </a:xfrm>
                <a:custGeom>
                  <a:avLst/>
                  <a:gdLst>
                    <a:gd name="connsiteX0" fmla="*/ 237 w 38867"/>
                    <a:gd name="connsiteY0" fmla="*/ 22974 h 39948"/>
                    <a:gd name="connsiteX1" fmla="*/ 16237 w 38867"/>
                    <a:gd name="connsiteY1" fmla="*/ 228 h 39948"/>
                    <a:gd name="connsiteX2" fmla="*/ 38584 w 38867"/>
                    <a:gd name="connsiteY2" fmla="*/ 16967 h 39948"/>
                    <a:gd name="connsiteX3" fmla="*/ 22585 w 38867"/>
                    <a:gd name="connsiteY3" fmla="*/ 39714 h 39948"/>
                    <a:gd name="connsiteX4" fmla="*/ 266 w 38867"/>
                    <a:gd name="connsiteY4" fmla="*/ 22974 h 3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7" h="39948">
                      <a:moveTo>
                        <a:pt x="237" y="22974"/>
                      </a:moveTo>
                      <a:cubicBezTo>
                        <a:pt x="-1414" y="12071"/>
                        <a:pt x="5731" y="1879"/>
                        <a:pt x="16237" y="228"/>
                      </a:cubicBezTo>
                      <a:cubicBezTo>
                        <a:pt x="26741" y="-1423"/>
                        <a:pt x="36734" y="6064"/>
                        <a:pt x="38584" y="16967"/>
                      </a:cubicBezTo>
                      <a:cubicBezTo>
                        <a:pt x="40406" y="27842"/>
                        <a:pt x="33261" y="38034"/>
                        <a:pt x="22585" y="39714"/>
                      </a:cubicBezTo>
                      <a:cubicBezTo>
                        <a:pt x="11909" y="41393"/>
                        <a:pt x="1917" y="33906"/>
                        <a:pt x="266" y="22974"/>
                      </a:cubicBezTo>
                      <a:close/>
                    </a:path>
                  </a:pathLst>
                </a:custGeom>
                <a:grpFill/>
                <a:ln w="284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30AAF9F8-55EB-8F20-905C-EE30B7AC88CD}"/>
                    </a:ext>
                  </a:extLst>
                </p:cNvPr>
                <p:cNvSpPr/>
                <p:nvPr/>
              </p:nvSpPr>
              <p:spPr>
                <a:xfrm>
                  <a:off x="11201125" y="3552145"/>
                  <a:ext cx="37341" cy="38404"/>
                </a:xfrm>
                <a:custGeom>
                  <a:avLst/>
                  <a:gdLst>
                    <a:gd name="connsiteX0" fmla="*/ 123 w 37341"/>
                    <a:gd name="connsiteY0" fmla="*/ 21188 h 38404"/>
                    <a:gd name="connsiteX1" fmla="*/ 16406 w 37341"/>
                    <a:gd name="connsiteY1" fmla="*/ 122 h 38404"/>
                    <a:gd name="connsiteX2" fmla="*/ 37188 w 37341"/>
                    <a:gd name="connsiteY2" fmla="*/ 16862 h 38404"/>
                    <a:gd name="connsiteX3" fmla="*/ 20962 w 37341"/>
                    <a:gd name="connsiteY3" fmla="*/ 38298 h 38404"/>
                    <a:gd name="connsiteX4" fmla="*/ 151 w 37341"/>
                    <a:gd name="connsiteY4" fmla="*/ 21217 h 38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1" h="38404">
                      <a:moveTo>
                        <a:pt x="123" y="21188"/>
                      </a:moveTo>
                      <a:cubicBezTo>
                        <a:pt x="-1044" y="10655"/>
                        <a:pt x="6243" y="1204"/>
                        <a:pt x="16406" y="122"/>
                      </a:cubicBezTo>
                      <a:cubicBezTo>
                        <a:pt x="26570" y="-1045"/>
                        <a:pt x="35850" y="6271"/>
                        <a:pt x="37188" y="16862"/>
                      </a:cubicBezTo>
                      <a:cubicBezTo>
                        <a:pt x="38498" y="27338"/>
                        <a:pt x="31267" y="37102"/>
                        <a:pt x="20962" y="38298"/>
                      </a:cubicBezTo>
                      <a:cubicBezTo>
                        <a:pt x="10627" y="39408"/>
                        <a:pt x="1318" y="31750"/>
                        <a:pt x="151" y="21217"/>
                      </a:cubicBezTo>
                      <a:close/>
                    </a:path>
                  </a:pathLst>
                </a:custGeom>
                <a:grpFill/>
                <a:ln w="284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7FE875F6-0427-5383-040A-3812D7A117B6}"/>
                    </a:ext>
                  </a:extLst>
                </p:cNvPr>
                <p:cNvSpPr/>
                <p:nvPr/>
              </p:nvSpPr>
              <p:spPr>
                <a:xfrm>
                  <a:off x="11081121" y="3564618"/>
                  <a:ext cx="35814" cy="36875"/>
                </a:xfrm>
                <a:custGeom>
                  <a:avLst/>
                  <a:gdLst>
                    <a:gd name="connsiteX0" fmla="*/ 48 w 35814"/>
                    <a:gd name="connsiteY0" fmla="*/ 19904 h 36875"/>
                    <a:gd name="connsiteX1" fmla="*/ 16474 w 35814"/>
                    <a:gd name="connsiteY1" fmla="*/ 62 h 36875"/>
                    <a:gd name="connsiteX2" fmla="*/ 35747 w 35814"/>
                    <a:gd name="connsiteY2" fmla="*/ 16943 h 36875"/>
                    <a:gd name="connsiteX3" fmla="*/ 19321 w 35814"/>
                    <a:gd name="connsiteY3" fmla="*/ 36814 h 36875"/>
                    <a:gd name="connsiteX4" fmla="*/ 48 w 35814"/>
                    <a:gd name="connsiteY4" fmla="*/ 19904 h 3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4" h="36875">
                      <a:moveTo>
                        <a:pt x="48" y="19904"/>
                      </a:moveTo>
                      <a:cubicBezTo>
                        <a:pt x="-664" y="9798"/>
                        <a:pt x="6680" y="858"/>
                        <a:pt x="16474" y="62"/>
                      </a:cubicBezTo>
                      <a:cubicBezTo>
                        <a:pt x="26267" y="-764"/>
                        <a:pt x="34893" y="6809"/>
                        <a:pt x="35747" y="16943"/>
                      </a:cubicBezTo>
                      <a:cubicBezTo>
                        <a:pt x="36600" y="27106"/>
                        <a:pt x="29256" y="35989"/>
                        <a:pt x="19321" y="36814"/>
                      </a:cubicBezTo>
                      <a:cubicBezTo>
                        <a:pt x="9385" y="37640"/>
                        <a:pt x="759" y="30095"/>
                        <a:pt x="48" y="19904"/>
                      </a:cubicBezTo>
                      <a:close/>
                    </a:path>
                  </a:pathLst>
                </a:custGeom>
                <a:grpFill/>
                <a:ln w="284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BC8CAC25-8FAA-9C3A-6FD8-8B8DD772C3D2}"/>
                    </a:ext>
                  </a:extLst>
                </p:cNvPr>
                <p:cNvSpPr/>
                <p:nvPr/>
              </p:nvSpPr>
              <p:spPr>
                <a:xfrm>
                  <a:off x="10960740" y="3572212"/>
                  <a:ext cx="34329" cy="35350"/>
                </a:xfrm>
                <a:custGeom>
                  <a:avLst/>
                  <a:gdLst>
                    <a:gd name="connsiteX0" fmla="*/ 8 w 34329"/>
                    <a:gd name="connsiteY0" fmla="*/ 18287 h 35350"/>
                    <a:gd name="connsiteX1" fmla="*/ 16520 w 34329"/>
                    <a:gd name="connsiteY1" fmla="*/ 11 h 35350"/>
                    <a:gd name="connsiteX2" fmla="*/ 34312 w 34329"/>
                    <a:gd name="connsiteY2" fmla="*/ 17064 h 35350"/>
                    <a:gd name="connsiteX3" fmla="*/ 17801 w 34329"/>
                    <a:gd name="connsiteY3" fmla="*/ 35340 h 35350"/>
                    <a:gd name="connsiteX4" fmla="*/ 8 w 34329"/>
                    <a:gd name="connsiteY4" fmla="*/ 18287 h 35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5350">
                      <a:moveTo>
                        <a:pt x="8" y="18287"/>
                      </a:moveTo>
                      <a:cubicBezTo>
                        <a:pt x="-277" y="8523"/>
                        <a:pt x="7097" y="353"/>
                        <a:pt x="16520" y="11"/>
                      </a:cubicBezTo>
                      <a:cubicBezTo>
                        <a:pt x="25914" y="-331"/>
                        <a:pt x="33885" y="7299"/>
                        <a:pt x="34312" y="17064"/>
                      </a:cubicBezTo>
                      <a:cubicBezTo>
                        <a:pt x="34739" y="26828"/>
                        <a:pt x="27338" y="34998"/>
                        <a:pt x="17801" y="35340"/>
                      </a:cubicBezTo>
                      <a:cubicBezTo>
                        <a:pt x="8264" y="35682"/>
                        <a:pt x="293" y="28052"/>
                        <a:pt x="8" y="18287"/>
                      </a:cubicBezTo>
                      <a:close/>
                    </a:path>
                  </a:pathLst>
                </a:custGeom>
                <a:grpFill/>
                <a:ln w="284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D349F406-1531-5492-830F-029E0AD7FD2E}"/>
                    </a:ext>
                  </a:extLst>
                </p:cNvPr>
                <p:cNvSpPr/>
                <p:nvPr/>
              </p:nvSpPr>
              <p:spPr>
                <a:xfrm>
                  <a:off x="10840184" y="3574983"/>
                  <a:ext cx="32824" cy="33822"/>
                </a:xfrm>
                <a:custGeom>
                  <a:avLst/>
                  <a:gdLst>
                    <a:gd name="connsiteX0" fmla="*/ 1 w 32824"/>
                    <a:gd name="connsiteY0" fmla="*/ 16712 h 33822"/>
                    <a:gd name="connsiteX1" fmla="*/ 16484 w 32824"/>
                    <a:gd name="connsiteY1" fmla="*/ 1 h 33822"/>
                    <a:gd name="connsiteX2" fmla="*/ 28014 w 32824"/>
                    <a:gd name="connsiteY2" fmla="*/ 5097 h 33822"/>
                    <a:gd name="connsiteX3" fmla="*/ 32825 w 32824"/>
                    <a:gd name="connsiteY3" fmla="*/ 17025 h 33822"/>
                    <a:gd name="connsiteX4" fmla="*/ 28014 w 32824"/>
                    <a:gd name="connsiteY4" fmla="*/ 29010 h 33822"/>
                    <a:gd name="connsiteX5" fmla="*/ 16341 w 32824"/>
                    <a:gd name="connsiteY5" fmla="*/ 33822 h 33822"/>
                    <a:gd name="connsiteX6" fmla="*/ 1 w 32824"/>
                    <a:gd name="connsiteY6" fmla="*/ 16712 h 3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24" h="33822">
                      <a:moveTo>
                        <a:pt x="1" y="16712"/>
                      </a:moveTo>
                      <a:cubicBezTo>
                        <a:pt x="115" y="7374"/>
                        <a:pt x="7488" y="-113"/>
                        <a:pt x="16484" y="1"/>
                      </a:cubicBezTo>
                      <a:cubicBezTo>
                        <a:pt x="20982" y="58"/>
                        <a:pt x="25053" y="1994"/>
                        <a:pt x="28014" y="5097"/>
                      </a:cubicBezTo>
                      <a:cubicBezTo>
                        <a:pt x="30975" y="8200"/>
                        <a:pt x="32796" y="12356"/>
                        <a:pt x="32825" y="17025"/>
                      </a:cubicBezTo>
                      <a:cubicBezTo>
                        <a:pt x="32825" y="21666"/>
                        <a:pt x="31003" y="25964"/>
                        <a:pt x="28014" y="29010"/>
                      </a:cubicBezTo>
                      <a:cubicBezTo>
                        <a:pt x="25024" y="32028"/>
                        <a:pt x="20897" y="33879"/>
                        <a:pt x="16341" y="33822"/>
                      </a:cubicBezTo>
                      <a:cubicBezTo>
                        <a:pt x="7232" y="33708"/>
                        <a:pt x="-84" y="26050"/>
                        <a:pt x="1" y="16712"/>
                      </a:cubicBezTo>
                      <a:close/>
                    </a:path>
                  </a:pathLst>
                </a:custGeom>
                <a:grpFill/>
                <a:ln w="284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E3C46B7A-9F37-0F3F-33EB-FABFF5E93B02}"/>
                    </a:ext>
                  </a:extLst>
                </p:cNvPr>
                <p:cNvSpPr/>
                <p:nvPr/>
              </p:nvSpPr>
              <p:spPr>
                <a:xfrm>
                  <a:off x="10719657" y="3572815"/>
                  <a:ext cx="31321" cy="32241"/>
                </a:xfrm>
                <a:custGeom>
                  <a:avLst/>
                  <a:gdLst>
                    <a:gd name="connsiteX0" fmla="*/ 22 w 31321"/>
                    <a:gd name="connsiteY0" fmla="*/ 15350 h 32241"/>
                    <a:gd name="connsiteX1" fmla="*/ 16391 w 31321"/>
                    <a:gd name="connsiteY1" fmla="*/ 6 h 32241"/>
                    <a:gd name="connsiteX2" fmla="*/ 31309 w 31321"/>
                    <a:gd name="connsiteY2" fmla="*/ 16688 h 32241"/>
                    <a:gd name="connsiteX3" fmla="*/ 14939 w 31321"/>
                    <a:gd name="connsiteY3" fmla="*/ 32232 h 32241"/>
                    <a:gd name="connsiteX4" fmla="*/ 22 w 31321"/>
                    <a:gd name="connsiteY4" fmla="*/ 15350 h 32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21" h="32241">
                      <a:moveTo>
                        <a:pt x="22" y="15350"/>
                      </a:moveTo>
                      <a:cubicBezTo>
                        <a:pt x="477" y="6411"/>
                        <a:pt x="7794" y="-222"/>
                        <a:pt x="16391" y="6"/>
                      </a:cubicBezTo>
                      <a:cubicBezTo>
                        <a:pt x="24989" y="319"/>
                        <a:pt x="31650" y="7777"/>
                        <a:pt x="31309" y="16688"/>
                      </a:cubicBezTo>
                      <a:cubicBezTo>
                        <a:pt x="30967" y="25599"/>
                        <a:pt x="23622" y="32545"/>
                        <a:pt x="14939" y="32232"/>
                      </a:cubicBezTo>
                      <a:cubicBezTo>
                        <a:pt x="6228" y="32004"/>
                        <a:pt x="-434" y="24204"/>
                        <a:pt x="22" y="15350"/>
                      </a:cubicBezTo>
                      <a:close/>
                    </a:path>
                  </a:pathLst>
                </a:custGeom>
                <a:grpFill/>
                <a:ln w="284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93CF3947-C435-CE63-4DFC-D3CF7C9435AA}"/>
                    </a:ext>
                  </a:extLst>
                </p:cNvPr>
                <p:cNvSpPr/>
                <p:nvPr/>
              </p:nvSpPr>
              <p:spPr>
                <a:xfrm>
                  <a:off x="10599335" y="3565511"/>
                  <a:ext cx="29834" cy="30704"/>
                </a:xfrm>
                <a:custGeom>
                  <a:avLst/>
                  <a:gdLst>
                    <a:gd name="connsiteX0" fmla="*/ 66 w 29834"/>
                    <a:gd name="connsiteY0" fmla="*/ 14114 h 30704"/>
                    <a:gd name="connsiteX1" fmla="*/ 16235 w 29834"/>
                    <a:gd name="connsiteY1" fmla="*/ 51 h 30704"/>
                    <a:gd name="connsiteX2" fmla="*/ 29786 w 29834"/>
                    <a:gd name="connsiteY2" fmla="*/ 16591 h 30704"/>
                    <a:gd name="connsiteX3" fmla="*/ 13617 w 29834"/>
                    <a:gd name="connsiteY3" fmla="*/ 30654 h 30704"/>
                    <a:gd name="connsiteX4" fmla="*/ 66 w 29834"/>
                    <a:gd name="connsiteY4" fmla="*/ 14114 h 3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4" h="30704">
                      <a:moveTo>
                        <a:pt x="66" y="14114"/>
                      </a:moveTo>
                      <a:cubicBezTo>
                        <a:pt x="834" y="5659"/>
                        <a:pt x="8093" y="-632"/>
                        <a:pt x="16235" y="51"/>
                      </a:cubicBezTo>
                      <a:cubicBezTo>
                        <a:pt x="24378" y="734"/>
                        <a:pt x="30441" y="8136"/>
                        <a:pt x="29786" y="16591"/>
                      </a:cubicBezTo>
                      <a:cubicBezTo>
                        <a:pt x="29103" y="25046"/>
                        <a:pt x="21872" y="31337"/>
                        <a:pt x="13617" y="30654"/>
                      </a:cubicBezTo>
                      <a:cubicBezTo>
                        <a:pt x="5360" y="29971"/>
                        <a:pt x="-703" y="22541"/>
                        <a:pt x="66" y="14114"/>
                      </a:cubicBezTo>
                      <a:close/>
                    </a:path>
                  </a:pathLst>
                </a:custGeom>
                <a:grpFill/>
                <a:ln w="284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672357A3-D674-A8F6-5BA7-4AD96B212D7C}"/>
                    </a:ext>
                  </a:extLst>
                </p:cNvPr>
                <p:cNvSpPr/>
                <p:nvPr/>
              </p:nvSpPr>
              <p:spPr>
                <a:xfrm>
                  <a:off x="10479441" y="3553399"/>
                  <a:ext cx="28323" cy="29164"/>
                </a:xfrm>
                <a:custGeom>
                  <a:avLst/>
                  <a:gdLst>
                    <a:gd name="connsiteX0" fmla="*/ 136 w 28323"/>
                    <a:gd name="connsiteY0" fmla="*/ 12732 h 29164"/>
                    <a:gd name="connsiteX1" fmla="*/ 16022 w 28323"/>
                    <a:gd name="connsiteY1" fmla="*/ 120 h 29164"/>
                    <a:gd name="connsiteX2" fmla="*/ 28206 w 28323"/>
                    <a:gd name="connsiteY2" fmla="*/ 16433 h 29164"/>
                    <a:gd name="connsiteX3" fmla="*/ 12321 w 28323"/>
                    <a:gd name="connsiteY3" fmla="*/ 29044 h 29164"/>
                    <a:gd name="connsiteX4" fmla="*/ 136 w 28323"/>
                    <a:gd name="connsiteY4" fmla="*/ 12732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3" h="29164">
                      <a:moveTo>
                        <a:pt x="136" y="12732"/>
                      </a:moveTo>
                      <a:cubicBezTo>
                        <a:pt x="1190" y="4732"/>
                        <a:pt x="8307" y="-905"/>
                        <a:pt x="16022" y="120"/>
                      </a:cubicBezTo>
                      <a:cubicBezTo>
                        <a:pt x="23737" y="1145"/>
                        <a:pt x="29202" y="8462"/>
                        <a:pt x="28206" y="16433"/>
                      </a:cubicBezTo>
                      <a:cubicBezTo>
                        <a:pt x="27238" y="24432"/>
                        <a:pt x="20121" y="30069"/>
                        <a:pt x="12321" y="29044"/>
                      </a:cubicBezTo>
                      <a:cubicBezTo>
                        <a:pt x="4521" y="28019"/>
                        <a:pt x="-945" y="20703"/>
                        <a:pt x="136" y="12732"/>
                      </a:cubicBezTo>
                      <a:close/>
                    </a:path>
                  </a:pathLst>
                </a:custGeom>
                <a:grpFill/>
                <a:ln w="284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8C51B44E-4A59-40E8-9690-68A4B5E8FA33}"/>
                    </a:ext>
                  </a:extLst>
                </p:cNvPr>
                <p:cNvSpPr/>
                <p:nvPr/>
              </p:nvSpPr>
              <p:spPr>
                <a:xfrm>
                  <a:off x="10360168" y="3536488"/>
                  <a:ext cx="26854" cy="27636"/>
                </a:xfrm>
                <a:custGeom>
                  <a:avLst/>
                  <a:gdLst>
                    <a:gd name="connsiteX0" fmla="*/ 213 w 26854"/>
                    <a:gd name="connsiteY0" fmla="*/ 11452 h 27636"/>
                    <a:gd name="connsiteX1" fmla="*/ 15728 w 26854"/>
                    <a:gd name="connsiteY1" fmla="*/ 207 h 27636"/>
                    <a:gd name="connsiteX2" fmla="*/ 26659 w 26854"/>
                    <a:gd name="connsiteY2" fmla="*/ 15950 h 27636"/>
                    <a:gd name="connsiteX3" fmla="*/ 11116 w 26854"/>
                    <a:gd name="connsiteY3" fmla="*/ 27451 h 27636"/>
                    <a:gd name="connsiteX4" fmla="*/ 213 w 26854"/>
                    <a:gd name="connsiteY4" fmla="*/ 11424 h 27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4" h="27636">
                      <a:moveTo>
                        <a:pt x="213" y="11452"/>
                      </a:moveTo>
                      <a:cubicBezTo>
                        <a:pt x="1522" y="3937"/>
                        <a:pt x="8468" y="-1102"/>
                        <a:pt x="15728" y="207"/>
                      </a:cubicBezTo>
                      <a:cubicBezTo>
                        <a:pt x="22988" y="1431"/>
                        <a:pt x="27913" y="8406"/>
                        <a:pt x="26659" y="15950"/>
                      </a:cubicBezTo>
                      <a:cubicBezTo>
                        <a:pt x="25435" y="23466"/>
                        <a:pt x="18461" y="28704"/>
                        <a:pt x="11116" y="27451"/>
                      </a:cubicBezTo>
                      <a:cubicBezTo>
                        <a:pt x="3772" y="26113"/>
                        <a:pt x="-1097" y="18939"/>
                        <a:pt x="213" y="11424"/>
                      </a:cubicBezTo>
                      <a:close/>
                    </a:path>
                  </a:pathLst>
                </a:custGeom>
                <a:grpFill/>
                <a:ln w="284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CEE9D52B-CF94-770E-F3EC-9C08E1D4BEAA}"/>
                    </a:ext>
                  </a:extLst>
                </p:cNvPr>
                <p:cNvSpPr/>
                <p:nvPr/>
              </p:nvSpPr>
              <p:spPr>
                <a:xfrm>
                  <a:off x="10241739" y="3514439"/>
                  <a:ext cx="25404" cy="26037"/>
                </a:xfrm>
                <a:custGeom>
                  <a:avLst/>
                  <a:gdLst>
                    <a:gd name="connsiteX0" fmla="*/ 300 w 25404"/>
                    <a:gd name="connsiteY0" fmla="*/ 10470 h 26037"/>
                    <a:gd name="connsiteX1" fmla="*/ 15417 w 25404"/>
                    <a:gd name="connsiteY1" fmla="*/ 250 h 26037"/>
                    <a:gd name="connsiteX2" fmla="*/ 25124 w 25404"/>
                    <a:gd name="connsiteY2" fmla="*/ 15566 h 26037"/>
                    <a:gd name="connsiteX3" fmla="*/ 10007 w 25404"/>
                    <a:gd name="connsiteY3" fmla="*/ 25786 h 26037"/>
                    <a:gd name="connsiteX4" fmla="*/ 300 w 25404"/>
                    <a:gd name="connsiteY4" fmla="*/ 10470 h 2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4" h="26037">
                      <a:moveTo>
                        <a:pt x="300" y="10470"/>
                      </a:moveTo>
                      <a:cubicBezTo>
                        <a:pt x="1837" y="3438"/>
                        <a:pt x="8584" y="-1145"/>
                        <a:pt x="15417" y="250"/>
                      </a:cubicBezTo>
                      <a:cubicBezTo>
                        <a:pt x="22249" y="1645"/>
                        <a:pt x="26576" y="8506"/>
                        <a:pt x="25124" y="15566"/>
                      </a:cubicBezTo>
                      <a:cubicBezTo>
                        <a:pt x="23672" y="22626"/>
                        <a:pt x="16897" y="27181"/>
                        <a:pt x="10007" y="25786"/>
                      </a:cubicBezTo>
                      <a:cubicBezTo>
                        <a:pt x="3118" y="24363"/>
                        <a:pt x="-1209" y="17502"/>
                        <a:pt x="300" y="10470"/>
                      </a:cubicBezTo>
                      <a:close/>
                    </a:path>
                  </a:pathLst>
                </a:custGeom>
                <a:grpFill/>
                <a:ln w="284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A38E71E4-C8C2-D0C3-01BA-39628D68C525}"/>
                    </a:ext>
                  </a:extLst>
                </p:cNvPr>
                <p:cNvSpPr/>
                <p:nvPr/>
              </p:nvSpPr>
              <p:spPr>
                <a:xfrm>
                  <a:off x="10124342" y="3487568"/>
                  <a:ext cx="23880" cy="24521"/>
                </a:xfrm>
                <a:custGeom>
                  <a:avLst/>
                  <a:gdLst>
                    <a:gd name="connsiteX0" fmla="*/ 408 w 23880"/>
                    <a:gd name="connsiteY0" fmla="*/ 9299 h 24521"/>
                    <a:gd name="connsiteX1" fmla="*/ 14983 w 23880"/>
                    <a:gd name="connsiteY1" fmla="*/ 360 h 24521"/>
                    <a:gd name="connsiteX2" fmla="*/ 23495 w 23880"/>
                    <a:gd name="connsiteY2" fmla="*/ 15221 h 24521"/>
                    <a:gd name="connsiteX3" fmla="*/ 8920 w 23880"/>
                    <a:gd name="connsiteY3" fmla="*/ 24160 h 24521"/>
                    <a:gd name="connsiteX4" fmla="*/ 408 w 23880"/>
                    <a:gd name="connsiteY4" fmla="*/ 9299 h 24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80" h="24521">
                      <a:moveTo>
                        <a:pt x="408" y="9299"/>
                      </a:moveTo>
                      <a:cubicBezTo>
                        <a:pt x="2116" y="2752"/>
                        <a:pt x="8635" y="-1262"/>
                        <a:pt x="14983" y="360"/>
                      </a:cubicBezTo>
                      <a:cubicBezTo>
                        <a:pt x="21332" y="1983"/>
                        <a:pt x="25147" y="8644"/>
                        <a:pt x="23495" y="15221"/>
                      </a:cubicBezTo>
                      <a:cubicBezTo>
                        <a:pt x="21845" y="21797"/>
                        <a:pt x="15325" y="25782"/>
                        <a:pt x="8920" y="24160"/>
                      </a:cubicBezTo>
                      <a:cubicBezTo>
                        <a:pt x="2514" y="22509"/>
                        <a:pt x="-1300" y="15847"/>
                        <a:pt x="408" y="9299"/>
                      </a:cubicBezTo>
                      <a:close/>
                    </a:path>
                  </a:pathLst>
                </a:custGeom>
                <a:grpFill/>
                <a:ln w="284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C02927C7-E4BE-CA6A-6AB9-2A20021A56C8}"/>
                    </a:ext>
                  </a:extLst>
                </p:cNvPr>
                <p:cNvSpPr/>
                <p:nvPr/>
              </p:nvSpPr>
              <p:spPr>
                <a:xfrm>
                  <a:off x="10008170" y="3456013"/>
                  <a:ext cx="22353" cy="23019"/>
                </a:xfrm>
                <a:custGeom>
                  <a:avLst/>
                  <a:gdLst>
                    <a:gd name="connsiteX0" fmla="*/ 514 w 22353"/>
                    <a:gd name="connsiteY0" fmla="*/ 8202 h 23019"/>
                    <a:gd name="connsiteX1" fmla="*/ 14492 w 22353"/>
                    <a:gd name="connsiteY1" fmla="*/ 487 h 23019"/>
                    <a:gd name="connsiteX2" fmla="*/ 21865 w 22353"/>
                    <a:gd name="connsiteY2" fmla="*/ 14778 h 23019"/>
                    <a:gd name="connsiteX3" fmla="*/ 7887 w 22353"/>
                    <a:gd name="connsiteY3" fmla="*/ 22522 h 23019"/>
                    <a:gd name="connsiteX4" fmla="*/ 514 w 22353"/>
                    <a:gd name="connsiteY4" fmla="*/ 8202 h 23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53" h="23019">
                      <a:moveTo>
                        <a:pt x="514" y="8202"/>
                      </a:moveTo>
                      <a:cubicBezTo>
                        <a:pt x="2364" y="2110"/>
                        <a:pt x="8627" y="-1335"/>
                        <a:pt x="14492" y="487"/>
                      </a:cubicBezTo>
                      <a:cubicBezTo>
                        <a:pt x="20357" y="2309"/>
                        <a:pt x="23659" y="8715"/>
                        <a:pt x="21865" y="14778"/>
                      </a:cubicBezTo>
                      <a:cubicBezTo>
                        <a:pt x="20072" y="20899"/>
                        <a:pt x="13809" y="24372"/>
                        <a:pt x="7887" y="22522"/>
                      </a:cubicBezTo>
                      <a:cubicBezTo>
                        <a:pt x="1966" y="20700"/>
                        <a:pt x="-1337" y="14266"/>
                        <a:pt x="514" y="8202"/>
                      </a:cubicBezTo>
                      <a:close/>
                    </a:path>
                  </a:pathLst>
                </a:custGeom>
                <a:grpFill/>
                <a:ln w="284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EE427B1E-BE25-B3AF-FABB-EC6F21105536}"/>
                    </a:ext>
                  </a:extLst>
                </p:cNvPr>
                <p:cNvSpPr/>
                <p:nvPr/>
              </p:nvSpPr>
              <p:spPr>
                <a:xfrm>
                  <a:off x="9893396" y="3419618"/>
                  <a:ext cx="20967" cy="21353"/>
                </a:xfrm>
                <a:custGeom>
                  <a:avLst/>
                  <a:gdLst>
                    <a:gd name="connsiteX0" fmla="*/ 618 w 20967"/>
                    <a:gd name="connsiteY0" fmla="*/ 7360 h 21353"/>
                    <a:gd name="connsiteX1" fmla="*/ 13998 w 20967"/>
                    <a:gd name="connsiteY1" fmla="*/ 528 h 21353"/>
                    <a:gd name="connsiteX2" fmla="*/ 20375 w 20967"/>
                    <a:gd name="connsiteY2" fmla="*/ 13993 h 21353"/>
                    <a:gd name="connsiteX3" fmla="*/ 6995 w 20967"/>
                    <a:gd name="connsiteY3" fmla="*/ 20826 h 21353"/>
                    <a:gd name="connsiteX4" fmla="*/ 618 w 20967"/>
                    <a:gd name="connsiteY4" fmla="*/ 7360 h 21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7" h="21353">
                      <a:moveTo>
                        <a:pt x="618" y="7360"/>
                      </a:moveTo>
                      <a:cubicBezTo>
                        <a:pt x="2582" y="1752"/>
                        <a:pt x="8561" y="-1294"/>
                        <a:pt x="13998" y="528"/>
                      </a:cubicBezTo>
                      <a:cubicBezTo>
                        <a:pt x="19435" y="2350"/>
                        <a:pt x="22282" y="8385"/>
                        <a:pt x="20375" y="13993"/>
                      </a:cubicBezTo>
                      <a:cubicBezTo>
                        <a:pt x="18468" y="19601"/>
                        <a:pt x="12489" y="22648"/>
                        <a:pt x="6995" y="20826"/>
                      </a:cubicBezTo>
                      <a:cubicBezTo>
                        <a:pt x="1529" y="18975"/>
                        <a:pt x="-1346" y="12968"/>
                        <a:pt x="618" y="7360"/>
                      </a:cubicBezTo>
                      <a:close/>
                    </a:path>
                  </a:pathLst>
                </a:custGeom>
                <a:grpFill/>
                <a:ln w="284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14E0DC8E-A772-1E8E-CF03-411C9A05A080}"/>
                    </a:ext>
                  </a:extLst>
                </p:cNvPr>
                <p:cNvSpPr/>
                <p:nvPr/>
              </p:nvSpPr>
              <p:spPr>
                <a:xfrm>
                  <a:off x="9780367" y="3378364"/>
                  <a:ext cx="19432" cy="19864"/>
                </a:xfrm>
                <a:custGeom>
                  <a:avLst/>
                  <a:gdLst>
                    <a:gd name="connsiteX0" fmla="*/ 714 w 19432"/>
                    <a:gd name="connsiteY0" fmla="*/ 6396 h 19864"/>
                    <a:gd name="connsiteX1" fmla="*/ 13354 w 19432"/>
                    <a:gd name="connsiteY1" fmla="*/ 646 h 19864"/>
                    <a:gd name="connsiteX2" fmla="*/ 18734 w 19432"/>
                    <a:gd name="connsiteY2" fmla="*/ 13456 h 19864"/>
                    <a:gd name="connsiteX3" fmla="*/ 6094 w 19432"/>
                    <a:gd name="connsiteY3" fmla="*/ 19207 h 19864"/>
                    <a:gd name="connsiteX4" fmla="*/ 714 w 19432"/>
                    <a:gd name="connsiteY4" fmla="*/ 6396 h 1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2" h="19864">
                      <a:moveTo>
                        <a:pt x="714" y="6396"/>
                      </a:moveTo>
                      <a:cubicBezTo>
                        <a:pt x="2735" y="1272"/>
                        <a:pt x="8400" y="-1290"/>
                        <a:pt x="13354" y="646"/>
                      </a:cubicBezTo>
                      <a:cubicBezTo>
                        <a:pt x="18307" y="2582"/>
                        <a:pt x="20727" y="8304"/>
                        <a:pt x="18734" y="13456"/>
                      </a:cubicBezTo>
                      <a:cubicBezTo>
                        <a:pt x="16741" y="18581"/>
                        <a:pt x="11076" y="21171"/>
                        <a:pt x="6094" y="19207"/>
                      </a:cubicBezTo>
                      <a:cubicBezTo>
                        <a:pt x="1112" y="17243"/>
                        <a:pt x="-1308" y="11521"/>
                        <a:pt x="714" y="6396"/>
                      </a:cubicBezTo>
                      <a:close/>
                    </a:path>
                  </a:pathLst>
                </a:custGeom>
                <a:grpFill/>
                <a:ln w="284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A0A32E87-E23C-A875-0DB9-B4743BC8F660}"/>
                    </a:ext>
                  </a:extLst>
                </p:cNvPr>
                <p:cNvSpPr/>
                <p:nvPr/>
              </p:nvSpPr>
              <p:spPr>
                <a:xfrm>
                  <a:off x="9669073" y="3332583"/>
                  <a:ext cx="17884" cy="18350"/>
                </a:xfrm>
                <a:custGeom>
                  <a:avLst/>
                  <a:gdLst>
                    <a:gd name="connsiteX0" fmla="*/ 811 w 17884"/>
                    <a:gd name="connsiteY0" fmla="*/ 5517 h 18350"/>
                    <a:gd name="connsiteX1" fmla="*/ 12654 w 17884"/>
                    <a:gd name="connsiteY1" fmla="*/ 763 h 18350"/>
                    <a:gd name="connsiteX2" fmla="*/ 17095 w 17884"/>
                    <a:gd name="connsiteY2" fmla="*/ 12833 h 18350"/>
                    <a:gd name="connsiteX3" fmla="*/ 5252 w 17884"/>
                    <a:gd name="connsiteY3" fmla="*/ 17588 h 18350"/>
                    <a:gd name="connsiteX4" fmla="*/ 811 w 17884"/>
                    <a:gd name="connsiteY4" fmla="*/ 5517 h 18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 h="18350">
                      <a:moveTo>
                        <a:pt x="811" y="5517"/>
                      </a:moveTo>
                      <a:cubicBezTo>
                        <a:pt x="2861" y="877"/>
                        <a:pt x="8184" y="-1258"/>
                        <a:pt x="12654" y="763"/>
                      </a:cubicBezTo>
                      <a:cubicBezTo>
                        <a:pt x="17123" y="2784"/>
                        <a:pt x="19116" y="8165"/>
                        <a:pt x="17095" y="12833"/>
                      </a:cubicBezTo>
                      <a:cubicBezTo>
                        <a:pt x="15074" y="17474"/>
                        <a:pt x="9750" y="19609"/>
                        <a:pt x="5252" y="17588"/>
                      </a:cubicBezTo>
                      <a:cubicBezTo>
                        <a:pt x="725" y="15566"/>
                        <a:pt x="-1239" y="10157"/>
                        <a:pt x="811" y="5517"/>
                      </a:cubicBezTo>
                      <a:close/>
                    </a:path>
                  </a:pathLst>
                </a:custGeom>
                <a:grpFill/>
                <a:ln w="284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561643F2-7F42-3FCF-76F4-9B3ED9DBECD1}"/>
                    </a:ext>
                  </a:extLst>
                </p:cNvPr>
                <p:cNvSpPr/>
                <p:nvPr/>
              </p:nvSpPr>
              <p:spPr>
                <a:xfrm>
                  <a:off x="9559765" y="3282280"/>
                  <a:ext cx="16495" cy="16704"/>
                </a:xfrm>
                <a:custGeom>
                  <a:avLst/>
                  <a:gdLst>
                    <a:gd name="connsiteX0" fmla="*/ 886 w 16495"/>
                    <a:gd name="connsiteY0" fmla="*/ 4806 h 16704"/>
                    <a:gd name="connsiteX1" fmla="*/ 11960 w 16495"/>
                    <a:gd name="connsiteY1" fmla="*/ 792 h 16704"/>
                    <a:gd name="connsiteX2" fmla="*/ 15633 w 16495"/>
                    <a:gd name="connsiteY2" fmla="*/ 11894 h 16704"/>
                    <a:gd name="connsiteX3" fmla="*/ 4558 w 16495"/>
                    <a:gd name="connsiteY3" fmla="*/ 15909 h 16704"/>
                    <a:gd name="connsiteX4" fmla="*/ 886 w 16495"/>
                    <a:gd name="connsiteY4" fmla="*/ 4806 h 16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95" h="16704">
                      <a:moveTo>
                        <a:pt x="886" y="4806"/>
                      </a:moveTo>
                      <a:cubicBezTo>
                        <a:pt x="2935" y="649"/>
                        <a:pt x="7917" y="-1172"/>
                        <a:pt x="11960" y="792"/>
                      </a:cubicBezTo>
                      <a:cubicBezTo>
                        <a:pt x="16003" y="2756"/>
                        <a:pt x="17654" y="7710"/>
                        <a:pt x="15633" y="11894"/>
                      </a:cubicBezTo>
                      <a:cubicBezTo>
                        <a:pt x="13611" y="16079"/>
                        <a:pt x="8629" y="17873"/>
                        <a:pt x="4558" y="15909"/>
                      </a:cubicBezTo>
                      <a:cubicBezTo>
                        <a:pt x="459" y="13944"/>
                        <a:pt x="-1164" y="8991"/>
                        <a:pt x="886" y="4806"/>
                      </a:cubicBezTo>
                      <a:close/>
                    </a:path>
                  </a:pathLst>
                </a:custGeom>
                <a:grpFill/>
                <a:ln w="284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051B0F06-110C-3821-3947-6C1D8D623705}"/>
                    </a:ext>
                  </a:extLst>
                </p:cNvPr>
                <p:cNvSpPr/>
                <p:nvPr/>
              </p:nvSpPr>
              <p:spPr>
                <a:xfrm>
                  <a:off x="9452795" y="3227235"/>
                  <a:ext cx="14976" cy="15184"/>
                </a:xfrm>
                <a:custGeom>
                  <a:avLst/>
                  <a:gdLst>
                    <a:gd name="connsiteX0" fmla="*/ 958 w 14976"/>
                    <a:gd name="connsiteY0" fmla="*/ 4053 h 15184"/>
                    <a:gd name="connsiteX1" fmla="*/ 11149 w 14976"/>
                    <a:gd name="connsiteY1" fmla="*/ 865 h 15184"/>
                    <a:gd name="connsiteX2" fmla="*/ 14025 w 14976"/>
                    <a:gd name="connsiteY2" fmla="*/ 11113 h 15184"/>
                    <a:gd name="connsiteX3" fmla="*/ 3833 w 14976"/>
                    <a:gd name="connsiteY3" fmla="*/ 14302 h 15184"/>
                    <a:gd name="connsiteX4" fmla="*/ 958 w 14976"/>
                    <a:gd name="connsiteY4" fmla="*/ 4053 h 15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6" h="15184">
                      <a:moveTo>
                        <a:pt x="958" y="4053"/>
                      </a:moveTo>
                      <a:cubicBezTo>
                        <a:pt x="2979" y="352"/>
                        <a:pt x="7534" y="-1071"/>
                        <a:pt x="11149" y="865"/>
                      </a:cubicBezTo>
                      <a:cubicBezTo>
                        <a:pt x="14736" y="2800"/>
                        <a:pt x="16046" y="7412"/>
                        <a:pt x="14025" y="11113"/>
                      </a:cubicBezTo>
                      <a:cubicBezTo>
                        <a:pt x="12032" y="14842"/>
                        <a:pt x="7448" y="16266"/>
                        <a:pt x="3833" y="14302"/>
                      </a:cubicBezTo>
                      <a:cubicBezTo>
                        <a:pt x="217" y="12337"/>
                        <a:pt x="-1064" y="7754"/>
                        <a:pt x="958" y="4053"/>
                      </a:cubicBezTo>
                      <a:close/>
                    </a:path>
                  </a:pathLst>
                </a:custGeom>
                <a:grpFill/>
                <a:ln w="284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7428C83B-A085-5F71-52EC-592A49682707}"/>
                    </a:ext>
                  </a:extLst>
                </p:cNvPr>
                <p:cNvSpPr/>
                <p:nvPr/>
              </p:nvSpPr>
              <p:spPr>
                <a:xfrm>
                  <a:off x="9348137" y="3167922"/>
                  <a:ext cx="13456" cy="13689"/>
                </a:xfrm>
                <a:custGeom>
                  <a:avLst/>
                  <a:gdLst>
                    <a:gd name="connsiteX0" fmla="*/ 1023 w 13456"/>
                    <a:gd name="connsiteY0" fmla="*/ 3382 h 13689"/>
                    <a:gd name="connsiteX1" fmla="*/ 10276 w 13456"/>
                    <a:gd name="connsiteY1" fmla="*/ 934 h 13689"/>
                    <a:gd name="connsiteX2" fmla="*/ 12439 w 13456"/>
                    <a:gd name="connsiteY2" fmla="*/ 10300 h 13689"/>
                    <a:gd name="connsiteX3" fmla="*/ 3187 w 13456"/>
                    <a:gd name="connsiteY3" fmla="*/ 12749 h 13689"/>
                    <a:gd name="connsiteX4" fmla="*/ 1023 w 13456"/>
                    <a:gd name="connsiteY4" fmla="*/ 3382 h 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6" h="13689">
                      <a:moveTo>
                        <a:pt x="1023" y="3382"/>
                      </a:moveTo>
                      <a:cubicBezTo>
                        <a:pt x="2988" y="137"/>
                        <a:pt x="7116" y="-973"/>
                        <a:pt x="10276" y="934"/>
                      </a:cubicBezTo>
                      <a:cubicBezTo>
                        <a:pt x="13436" y="2842"/>
                        <a:pt x="14404" y="7027"/>
                        <a:pt x="12439" y="10300"/>
                      </a:cubicBezTo>
                      <a:cubicBezTo>
                        <a:pt x="10503" y="13574"/>
                        <a:pt x="6376" y="14656"/>
                        <a:pt x="3187" y="12749"/>
                      </a:cubicBezTo>
                      <a:cubicBezTo>
                        <a:pt x="-1" y="10841"/>
                        <a:pt x="-941" y="6628"/>
                        <a:pt x="1023" y="3382"/>
                      </a:cubicBezTo>
                      <a:close/>
                    </a:path>
                  </a:pathLst>
                </a:custGeom>
                <a:grpFill/>
                <a:ln w="284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1715E297-AFFA-F9D7-B719-5BCCCF940AB7}"/>
                    </a:ext>
                  </a:extLst>
                </p:cNvPr>
                <p:cNvSpPr/>
                <p:nvPr/>
              </p:nvSpPr>
              <p:spPr>
                <a:xfrm>
                  <a:off x="9246026" y="3104368"/>
                  <a:ext cx="12017" cy="12057"/>
                </a:xfrm>
                <a:custGeom>
                  <a:avLst/>
                  <a:gdLst>
                    <a:gd name="connsiteX0" fmla="*/ 1019 w 12017"/>
                    <a:gd name="connsiteY0" fmla="*/ 2826 h 12057"/>
                    <a:gd name="connsiteX1" fmla="*/ 9360 w 12017"/>
                    <a:gd name="connsiteY1" fmla="*/ 919 h 12057"/>
                    <a:gd name="connsiteX2" fmla="*/ 11012 w 12017"/>
                    <a:gd name="connsiteY2" fmla="*/ 9231 h 12057"/>
                    <a:gd name="connsiteX3" fmla="*/ 2671 w 12017"/>
                    <a:gd name="connsiteY3" fmla="*/ 11139 h 12057"/>
                    <a:gd name="connsiteX4" fmla="*/ 1019 w 12017"/>
                    <a:gd name="connsiteY4" fmla="*/ 2826 h 12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 h="12057">
                      <a:moveTo>
                        <a:pt x="1019" y="2826"/>
                      </a:moveTo>
                      <a:cubicBezTo>
                        <a:pt x="2869" y="8"/>
                        <a:pt x="6599" y="-846"/>
                        <a:pt x="9360" y="919"/>
                      </a:cubicBezTo>
                      <a:cubicBezTo>
                        <a:pt x="12122" y="2684"/>
                        <a:pt x="12833" y="6413"/>
                        <a:pt x="11012" y="9231"/>
                      </a:cubicBezTo>
                      <a:cubicBezTo>
                        <a:pt x="9161" y="12050"/>
                        <a:pt x="5432" y="12904"/>
                        <a:pt x="2671" y="11139"/>
                      </a:cubicBezTo>
                      <a:cubicBezTo>
                        <a:pt x="-91" y="9374"/>
                        <a:pt x="-832" y="5644"/>
                        <a:pt x="1019" y="2826"/>
                      </a:cubicBezTo>
                      <a:close/>
                    </a:path>
                  </a:pathLst>
                </a:custGeom>
                <a:grpFill/>
                <a:ln w="284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CD6518C-D68A-C8AD-AB24-36290C9EEEF8}"/>
                    </a:ext>
                  </a:extLst>
                </p:cNvPr>
                <p:cNvSpPr/>
                <p:nvPr/>
              </p:nvSpPr>
              <p:spPr>
                <a:xfrm>
                  <a:off x="9146814" y="3036407"/>
                  <a:ext cx="10465" cy="10564"/>
                </a:xfrm>
                <a:custGeom>
                  <a:avLst/>
                  <a:gdLst>
                    <a:gd name="connsiteX0" fmla="*/ 1019 w 10465"/>
                    <a:gd name="connsiteY0" fmla="*/ 2264 h 10564"/>
                    <a:gd name="connsiteX1" fmla="*/ 8336 w 10465"/>
                    <a:gd name="connsiteY1" fmla="*/ 955 h 10564"/>
                    <a:gd name="connsiteX2" fmla="*/ 9446 w 10465"/>
                    <a:gd name="connsiteY2" fmla="*/ 8300 h 10564"/>
                    <a:gd name="connsiteX3" fmla="*/ 2130 w 10465"/>
                    <a:gd name="connsiteY3" fmla="*/ 9609 h 10564"/>
                    <a:gd name="connsiteX4" fmla="*/ 1019 w 10465"/>
                    <a:gd name="connsiteY4" fmla="*/ 2264 h 1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5" h="10564">
                      <a:moveTo>
                        <a:pt x="1019" y="2264"/>
                      </a:moveTo>
                      <a:cubicBezTo>
                        <a:pt x="2728" y="-127"/>
                        <a:pt x="6030" y="-725"/>
                        <a:pt x="8336" y="955"/>
                      </a:cubicBezTo>
                      <a:cubicBezTo>
                        <a:pt x="10670" y="2606"/>
                        <a:pt x="11154" y="5908"/>
                        <a:pt x="9446" y="8300"/>
                      </a:cubicBezTo>
                      <a:cubicBezTo>
                        <a:pt x="7738" y="10691"/>
                        <a:pt x="4464" y="11289"/>
                        <a:pt x="2130" y="9609"/>
                      </a:cubicBezTo>
                      <a:cubicBezTo>
                        <a:pt x="-205" y="7930"/>
                        <a:pt x="-689" y="4656"/>
                        <a:pt x="1019" y="2264"/>
                      </a:cubicBezTo>
                      <a:close/>
                    </a:path>
                  </a:pathLst>
                </a:custGeom>
                <a:grpFill/>
                <a:ln w="284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E5FF9519-0598-F536-8C1D-0EBF94314F2A}"/>
                    </a:ext>
                  </a:extLst>
                </p:cNvPr>
                <p:cNvSpPr/>
                <p:nvPr/>
              </p:nvSpPr>
              <p:spPr>
                <a:xfrm>
                  <a:off x="9050354" y="2964582"/>
                  <a:ext cx="8946" cy="9054"/>
                </a:xfrm>
                <a:custGeom>
                  <a:avLst/>
                  <a:gdLst>
                    <a:gd name="connsiteX0" fmla="*/ 1000 w 8946"/>
                    <a:gd name="connsiteY0" fmla="*/ 1780 h 9054"/>
                    <a:gd name="connsiteX1" fmla="*/ 7292 w 8946"/>
                    <a:gd name="connsiteY1" fmla="*/ 926 h 9054"/>
                    <a:gd name="connsiteX2" fmla="*/ 7946 w 8946"/>
                    <a:gd name="connsiteY2" fmla="*/ 7275 h 9054"/>
                    <a:gd name="connsiteX3" fmla="*/ 1655 w 8946"/>
                    <a:gd name="connsiteY3" fmla="*/ 8128 h 9054"/>
                    <a:gd name="connsiteX4" fmla="*/ 1000 w 8946"/>
                    <a:gd name="connsiteY4" fmla="*/ 1780 h 9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 h="9054">
                      <a:moveTo>
                        <a:pt x="1000" y="1780"/>
                      </a:moveTo>
                      <a:cubicBezTo>
                        <a:pt x="2566" y="-213"/>
                        <a:pt x="5356" y="-583"/>
                        <a:pt x="7292" y="926"/>
                      </a:cubicBezTo>
                      <a:cubicBezTo>
                        <a:pt x="9199" y="2435"/>
                        <a:pt x="9512" y="5282"/>
                        <a:pt x="7946" y="7275"/>
                      </a:cubicBezTo>
                      <a:cubicBezTo>
                        <a:pt x="6409" y="9267"/>
                        <a:pt x="3591" y="9637"/>
                        <a:pt x="1655" y="8128"/>
                      </a:cubicBezTo>
                      <a:cubicBezTo>
                        <a:pt x="-252" y="6591"/>
                        <a:pt x="-566" y="3744"/>
                        <a:pt x="1000" y="1780"/>
                      </a:cubicBezTo>
                      <a:close/>
                    </a:path>
                  </a:pathLst>
                </a:custGeom>
                <a:grpFill/>
                <a:ln w="284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45D7E6EE-3DBD-B016-7242-621F8F84E6D6}"/>
                    </a:ext>
                  </a:extLst>
                </p:cNvPr>
                <p:cNvSpPr/>
                <p:nvPr/>
              </p:nvSpPr>
              <p:spPr>
                <a:xfrm>
                  <a:off x="8956998" y="2888756"/>
                  <a:ext cx="7512" cy="7473"/>
                </a:xfrm>
                <a:custGeom>
                  <a:avLst/>
                  <a:gdLst>
                    <a:gd name="connsiteX0" fmla="*/ 924 w 7512"/>
                    <a:gd name="connsiteY0" fmla="*/ 1368 h 7473"/>
                    <a:gd name="connsiteX1" fmla="*/ 6219 w 7512"/>
                    <a:gd name="connsiteY1" fmla="*/ 827 h 7473"/>
                    <a:gd name="connsiteX2" fmla="*/ 6589 w 7512"/>
                    <a:gd name="connsiteY2" fmla="*/ 6094 h 7473"/>
                    <a:gd name="connsiteX3" fmla="*/ 1294 w 7512"/>
                    <a:gd name="connsiteY3" fmla="*/ 6634 h 7473"/>
                    <a:gd name="connsiteX4" fmla="*/ 924 w 7512"/>
                    <a:gd name="connsiteY4" fmla="*/ 1368 h 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2" h="7473">
                      <a:moveTo>
                        <a:pt x="924" y="1368"/>
                      </a:moveTo>
                      <a:cubicBezTo>
                        <a:pt x="2290" y="-226"/>
                        <a:pt x="4653" y="-454"/>
                        <a:pt x="6219" y="827"/>
                      </a:cubicBezTo>
                      <a:cubicBezTo>
                        <a:pt x="7784" y="2136"/>
                        <a:pt x="7955" y="4499"/>
                        <a:pt x="6589" y="6094"/>
                      </a:cubicBezTo>
                      <a:cubicBezTo>
                        <a:pt x="5222" y="7688"/>
                        <a:pt x="2859" y="7944"/>
                        <a:pt x="1294" y="6634"/>
                      </a:cubicBezTo>
                      <a:cubicBezTo>
                        <a:pt x="-272" y="5325"/>
                        <a:pt x="-443" y="2962"/>
                        <a:pt x="924" y="1368"/>
                      </a:cubicBezTo>
                      <a:close/>
                    </a:path>
                  </a:pathLst>
                </a:custGeom>
                <a:grpFill/>
                <a:ln w="284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9BFF3662-6041-0743-5A9D-7EC6B1FBAAE0}"/>
                    </a:ext>
                  </a:extLst>
                </p:cNvPr>
                <p:cNvSpPr/>
                <p:nvPr/>
              </p:nvSpPr>
              <p:spPr>
                <a:xfrm>
                  <a:off x="8866954" y="2809106"/>
                  <a:ext cx="5944" cy="5973"/>
                </a:xfrm>
                <a:custGeom>
                  <a:avLst/>
                  <a:gdLst>
                    <a:gd name="connsiteX0" fmla="*/ 809 w 5944"/>
                    <a:gd name="connsiteY0" fmla="*/ 994 h 5973"/>
                    <a:gd name="connsiteX1" fmla="*/ 5022 w 5944"/>
                    <a:gd name="connsiteY1" fmla="*/ 766 h 5973"/>
                    <a:gd name="connsiteX2" fmla="*/ 5136 w 5944"/>
                    <a:gd name="connsiteY2" fmla="*/ 4980 h 5973"/>
                    <a:gd name="connsiteX3" fmla="*/ 923 w 5944"/>
                    <a:gd name="connsiteY3" fmla="*/ 5207 h 5973"/>
                    <a:gd name="connsiteX4" fmla="*/ 809 w 5944"/>
                    <a:gd name="connsiteY4" fmla="*/ 994 h 5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4" h="5973">
                      <a:moveTo>
                        <a:pt x="809" y="994"/>
                      </a:moveTo>
                      <a:cubicBezTo>
                        <a:pt x="1947" y="-230"/>
                        <a:pt x="3827" y="-344"/>
                        <a:pt x="5022" y="766"/>
                      </a:cubicBezTo>
                      <a:cubicBezTo>
                        <a:pt x="6218" y="1876"/>
                        <a:pt x="6246" y="3755"/>
                        <a:pt x="5136" y="4980"/>
                      </a:cubicBezTo>
                      <a:cubicBezTo>
                        <a:pt x="3997" y="6204"/>
                        <a:pt x="2118" y="6317"/>
                        <a:pt x="923" y="5207"/>
                      </a:cubicBezTo>
                      <a:cubicBezTo>
                        <a:pt x="-273" y="4097"/>
                        <a:pt x="-302" y="2218"/>
                        <a:pt x="809" y="994"/>
                      </a:cubicBezTo>
                      <a:close/>
                    </a:path>
                  </a:pathLst>
                </a:custGeom>
                <a:grpFill/>
                <a:ln w="284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E72FD3B5-6960-9E2E-0E26-9AD0962D1BAF}"/>
                    </a:ext>
                  </a:extLst>
                </p:cNvPr>
                <p:cNvSpPr/>
                <p:nvPr/>
              </p:nvSpPr>
              <p:spPr>
                <a:xfrm>
                  <a:off x="8780009" y="2726065"/>
                  <a:ext cx="4441" cy="4434"/>
                </a:xfrm>
                <a:custGeom>
                  <a:avLst/>
                  <a:gdLst>
                    <a:gd name="connsiteX0" fmla="*/ 641 w 4441"/>
                    <a:gd name="connsiteY0" fmla="*/ 680 h 4434"/>
                    <a:gd name="connsiteX1" fmla="*/ 3801 w 4441"/>
                    <a:gd name="connsiteY1" fmla="*/ 623 h 4434"/>
                    <a:gd name="connsiteX2" fmla="*/ 3801 w 4441"/>
                    <a:gd name="connsiteY2" fmla="*/ 3755 h 4434"/>
                    <a:gd name="connsiteX3" fmla="*/ 641 w 4441"/>
                    <a:gd name="connsiteY3" fmla="*/ 3812 h 4434"/>
                    <a:gd name="connsiteX4" fmla="*/ 641 w 4441"/>
                    <a:gd name="connsiteY4" fmla="*/ 680 h 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1" h="4434">
                      <a:moveTo>
                        <a:pt x="641" y="680"/>
                      </a:moveTo>
                      <a:cubicBezTo>
                        <a:pt x="1523" y="-202"/>
                        <a:pt x="2947" y="-231"/>
                        <a:pt x="3801" y="623"/>
                      </a:cubicBezTo>
                      <a:cubicBezTo>
                        <a:pt x="4655" y="1477"/>
                        <a:pt x="4655" y="2872"/>
                        <a:pt x="3801" y="3755"/>
                      </a:cubicBezTo>
                      <a:cubicBezTo>
                        <a:pt x="2918" y="4637"/>
                        <a:pt x="1495" y="4666"/>
                        <a:pt x="641" y="3812"/>
                      </a:cubicBezTo>
                      <a:cubicBezTo>
                        <a:pt x="-214" y="2958"/>
                        <a:pt x="-214" y="1563"/>
                        <a:pt x="641" y="680"/>
                      </a:cubicBezTo>
                      <a:close/>
                    </a:path>
                  </a:pathLst>
                </a:custGeom>
                <a:grpFill/>
                <a:ln w="2845" cap="flat">
                  <a:noFill/>
                  <a:prstDash val="solid"/>
                  <a:miter/>
                </a:ln>
              </p:spPr>
              <p:txBody>
                <a:bodyPr rtlCol="0" anchor="ctr"/>
                <a:lstStyle/>
                <a:p>
                  <a:endParaRPr lang="en-US"/>
                </a:p>
              </p:txBody>
            </p:sp>
          </p:grpSp>
          <p:grpSp>
            <p:nvGrpSpPr>
              <p:cNvPr id="24" name="Graphic 9">
                <a:extLst>
                  <a:ext uri="{FF2B5EF4-FFF2-40B4-BE49-F238E27FC236}">
                    <a16:creationId xmlns:a16="http://schemas.microsoft.com/office/drawing/2014/main" id="{BF479966-A5F5-D5BE-AD5A-1EBED2C9BC56}"/>
                  </a:ext>
                </a:extLst>
              </p:cNvPr>
              <p:cNvGrpSpPr/>
              <p:nvPr/>
            </p:nvGrpSpPr>
            <p:grpSpPr>
              <a:xfrm>
                <a:off x="8696280" y="2809484"/>
                <a:ext cx="3528332" cy="918063"/>
                <a:chOff x="8696280" y="2809484"/>
                <a:chExt cx="3528332" cy="918063"/>
              </a:xfrm>
              <a:grpFill/>
            </p:grpSpPr>
            <p:sp>
              <p:nvSpPr>
                <p:cNvPr id="25" name="Freeform: Shape 24">
                  <a:extLst>
                    <a:ext uri="{FF2B5EF4-FFF2-40B4-BE49-F238E27FC236}">
                      <a16:creationId xmlns:a16="http://schemas.microsoft.com/office/drawing/2014/main" id="{CC709162-7B78-5139-AA70-47DAB8EDD63F}"/>
                    </a:ext>
                  </a:extLst>
                </p:cNvPr>
                <p:cNvSpPr/>
                <p:nvPr/>
              </p:nvSpPr>
              <p:spPr>
                <a:xfrm>
                  <a:off x="12173037" y="3382196"/>
                  <a:ext cx="51575" cy="52514"/>
                </a:xfrm>
                <a:custGeom>
                  <a:avLst/>
                  <a:gdLst>
                    <a:gd name="connsiteX0" fmla="*/ 2593 w 51575"/>
                    <a:gd name="connsiteY0" fmla="*/ 37295 h 52514"/>
                    <a:gd name="connsiteX1" fmla="*/ 14294 w 51575"/>
                    <a:gd name="connsiteY1" fmla="*/ 2422 h 52514"/>
                    <a:gd name="connsiteX2" fmla="*/ 48825 w 51575"/>
                    <a:gd name="connsiteY2" fmla="*/ 15147 h 52514"/>
                    <a:gd name="connsiteX3" fmla="*/ 37125 w 51575"/>
                    <a:gd name="connsiteY3" fmla="*/ 50020 h 52514"/>
                    <a:gd name="connsiteX4" fmla="*/ 2593 w 51575"/>
                    <a:gd name="connsiteY4" fmla="*/ 37295 h 52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5" h="52514">
                      <a:moveTo>
                        <a:pt x="2593" y="37295"/>
                      </a:moveTo>
                      <a:cubicBezTo>
                        <a:pt x="-3584" y="24086"/>
                        <a:pt x="1653" y="8485"/>
                        <a:pt x="14294" y="2422"/>
                      </a:cubicBezTo>
                      <a:cubicBezTo>
                        <a:pt x="26933" y="-3642"/>
                        <a:pt x="42392" y="2080"/>
                        <a:pt x="48825" y="15147"/>
                      </a:cubicBezTo>
                      <a:cubicBezTo>
                        <a:pt x="55259" y="28242"/>
                        <a:pt x="50021" y="43843"/>
                        <a:pt x="37125" y="50020"/>
                      </a:cubicBezTo>
                      <a:cubicBezTo>
                        <a:pt x="24229" y="56198"/>
                        <a:pt x="8770" y="50504"/>
                        <a:pt x="2593" y="37295"/>
                      </a:cubicBezTo>
                      <a:close/>
                    </a:path>
                  </a:pathLst>
                </a:custGeom>
                <a:grpFill/>
                <a:ln w="284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BE9EA9FB-97F0-6A1B-CCED-321A8A2C9DB1}"/>
                    </a:ext>
                  </a:extLst>
                </p:cNvPr>
                <p:cNvSpPr/>
                <p:nvPr/>
              </p:nvSpPr>
              <p:spPr>
                <a:xfrm>
                  <a:off x="12058950" y="3435325"/>
                  <a:ext cx="49990" cy="50837"/>
                </a:xfrm>
                <a:custGeom>
                  <a:avLst/>
                  <a:gdLst>
                    <a:gd name="connsiteX0" fmla="*/ 2067 w 49990"/>
                    <a:gd name="connsiteY0" fmla="*/ 35011 h 50837"/>
                    <a:gd name="connsiteX1" fmla="*/ 14878 w 49990"/>
                    <a:gd name="connsiteY1" fmla="*/ 1874 h 50837"/>
                    <a:gd name="connsiteX2" fmla="*/ 47759 w 49990"/>
                    <a:gd name="connsiteY2" fmla="*/ 15482 h 50837"/>
                    <a:gd name="connsiteX3" fmla="*/ 35090 w 49990"/>
                    <a:gd name="connsiteY3" fmla="*/ 48903 h 50837"/>
                    <a:gd name="connsiteX4" fmla="*/ 2067 w 49990"/>
                    <a:gd name="connsiteY4" fmla="*/ 35011 h 50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90" h="50837">
                      <a:moveTo>
                        <a:pt x="2067" y="35011"/>
                      </a:moveTo>
                      <a:cubicBezTo>
                        <a:pt x="-3399" y="21972"/>
                        <a:pt x="2352" y="7140"/>
                        <a:pt x="14878" y="1874"/>
                      </a:cubicBezTo>
                      <a:cubicBezTo>
                        <a:pt x="27460" y="-3279"/>
                        <a:pt x="42036" y="2500"/>
                        <a:pt x="47759" y="15482"/>
                      </a:cubicBezTo>
                      <a:cubicBezTo>
                        <a:pt x="53452" y="28349"/>
                        <a:pt x="47901" y="43665"/>
                        <a:pt x="35090" y="48903"/>
                      </a:cubicBezTo>
                      <a:cubicBezTo>
                        <a:pt x="22308" y="54284"/>
                        <a:pt x="7533" y="48049"/>
                        <a:pt x="2067" y="35011"/>
                      </a:cubicBezTo>
                      <a:close/>
                    </a:path>
                  </a:pathLst>
                </a:custGeom>
                <a:grpFill/>
                <a:ln w="284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5DE9D3E0-D34F-CFD8-7322-F00B29FDE77C}"/>
                    </a:ext>
                  </a:extLst>
                </p:cNvPr>
                <p:cNvSpPr/>
                <p:nvPr/>
              </p:nvSpPr>
              <p:spPr>
                <a:xfrm>
                  <a:off x="11942856" y="3483376"/>
                  <a:ext cx="48318" cy="49581"/>
                </a:xfrm>
                <a:custGeom>
                  <a:avLst/>
                  <a:gdLst>
                    <a:gd name="connsiteX0" fmla="*/ 1613 w 48318"/>
                    <a:gd name="connsiteY0" fmla="*/ 33249 h 49581"/>
                    <a:gd name="connsiteX1" fmla="*/ 15306 w 48318"/>
                    <a:gd name="connsiteY1" fmla="*/ 1592 h 49581"/>
                    <a:gd name="connsiteX2" fmla="*/ 46564 w 48318"/>
                    <a:gd name="connsiteY2" fmla="*/ 15997 h 49581"/>
                    <a:gd name="connsiteX3" fmla="*/ 32985 w 48318"/>
                    <a:gd name="connsiteY3" fmla="*/ 47938 h 49581"/>
                    <a:gd name="connsiteX4" fmla="*/ 1613 w 48318"/>
                    <a:gd name="connsiteY4" fmla="*/ 33249 h 4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18" h="49581">
                      <a:moveTo>
                        <a:pt x="1613" y="33249"/>
                      </a:moveTo>
                      <a:cubicBezTo>
                        <a:pt x="-3170" y="20353"/>
                        <a:pt x="3064" y="6517"/>
                        <a:pt x="15306" y="1592"/>
                      </a:cubicBezTo>
                      <a:cubicBezTo>
                        <a:pt x="27575" y="-3219"/>
                        <a:pt x="41554" y="3243"/>
                        <a:pt x="46564" y="15997"/>
                      </a:cubicBezTo>
                      <a:cubicBezTo>
                        <a:pt x="51574" y="28751"/>
                        <a:pt x="45482" y="43042"/>
                        <a:pt x="32985" y="47938"/>
                      </a:cubicBezTo>
                      <a:cubicBezTo>
                        <a:pt x="20515" y="52949"/>
                        <a:pt x="6366" y="46060"/>
                        <a:pt x="1613" y="33249"/>
                      </a:cubicBezTo>
                      <a:close/>
                    </a:path>
                  </a:pathLst>
                </a:custGeom>
                <a:grpFill/>
                <a:ln w="284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1C1F988D-C05F-927A-E29E-6C5E4116D4C4}"/>
                    </a:ext>
                  </a:extLst>
                </p:cNvPr>
                <p:cNvSpPr/>
                <p:nvPr/>
              </p:nvSpPr>
              <p:spPr>
                <a:xfrm>
                  <a:off x="11824865" y="3526668"/>
                  <a:ext cx="46727" cy="47866"/>
                </a:xfrm>
                <a:custGeom>
                  <a:avLst/>
                  <a:gdLst>
                    <a:gd name="connsiteX0" fmla="*/ 1232 w 46727"/>
                    <a:gd name="connsiteY0" fmla="*/ 31350 h 47866"/>
                    <a:gd name="connsiteX1" fmla="*/ 15694 w 46727"/>
                    <a:gd name="connsiteY1" fmla="*/ 1173 h 47866"/>
                    <a:gd name="connsiteX2" fmla="*/ 45386 w 46727"/>
                    <a:gd name="connsiteY2" fmla="*/ 16489 h 47866"/>
                    <a:gd name="connsiteX3" fmla="*/ 30924 w 46727"/>
                    <a:gd name="connsiteY3" fmla="*/ 46666 h 47866"/>
                    <a:gd name="connsiteX4" fmla="*/ 1232 w 46727"/>
                    <a:gd name="connsiteY4" fmla="*/ 31350 h 47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27" h="47866">
                      <a:moveTo>
                        <a:pt x="1232" y="31350"/>
                      </a:moveTo>
                      <a:cubicBezTo>
                        <a:pt x="-2867" y="18738"/>
                        <a:pt x="3595" y="5245"/>
                        <a:pt x="15694" y="1173"/>
                      </a:cubicBezTo>
                      <a:cubicBezTo>
                        <a:pt x="27765" y="-2897"/>
                        <a:pt x="41059" y="3963"/>
                        <a:pt x="45386" y="16489"/>
                      </a:cubicBezTo>
                      <a:cubicBezTo>
                        <a:pt x="49713" y="29015"/>
                        <a:pt x="43223" y="42509"/>
                        <a:pt x="30924" y="46666"/>
                      </a:cubicBezTo>
                      <a:cubicBezTo>
                        <a:pt x="18626" y="50794"/>
                        <a:pt x="5331" y="43933"/>
                        <a:pt x="1232" y="31350"/>
                      </a:cubicBezTo>
                      <a:close/>
                    </a:path>
                  </a:pathLst>
                </a:custGeom>
                <a:grpFill/>
                <a:ln w="284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587B45D8-3160-8BE6-1FF2-E974F5EF97D4}"/>
                    </a:ext>
                  </a:extLst>
                </p:cNvPr>
                <p:cNvSpPr/>
                <p:nvPr/>
              </p:nvSpPr>
              <p:spPr>
                <a:xfrm>
                  <a:off x="11705199" y="3565166"/>
                  <a:ext cx="45203" cy="46221"/>
                </a:xfrm>
                <a:custGeom>
                  <a:avLst/>
                  <a:gdLst>
                    <a:gd name="connsiteX0" fmla="*/ 905 w 45203"/>
                    <a:gd name="connsiteY0" fmla="*/ 29234 h 46221"/>
                    <a:gd name="connsiteX1" fmla="*/ 16107 w 45203"/>
                    <a:gd name="connsiteY1" fmla="*/ 822 h 46221"/>
                    <a:gd name="connsiteX2" fmla="*/ 33245 w 45203"/>
                    <a:gd name="connsiteY2" fmla="*/ 3043 h 46221"/>
                    <a:gd name="connsiteX3" fmla="*/ 44205 w 45203"/>
                    <a:gd name="connsiteY3" fmla="*/ 16850 h 46221"/>
                    <a:gd name="connsiteX4" fmla="*/ 42554 w 45203"/>
                    <a:gd name="connsiteY4" fmla="*/ 34500 h 46221"/>
                    <a:gd name="connsiteX5" fmla="*/ 29031 w 45203"/>
                    <a:gd name="connsiteY5" fmla="*/ 45375 h 46221"/>
                    <a:gd name="connsiteX6" fmla="*/ 905 w 45203"/>
                    <a:gd name="connsiteY6" fmla="*/ 29234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03" h="46221">
                      <a:moveTo>
                        <a:pt x="905" y="29234"/>
                      </a:moveTo>
                      <a:cubicBezTo>
                        <a:pt x="-2568" y="16907"/>
                        <a:pt x="4264" y="4182"/>
                        <a:pt x="16107" y="822"/>
                      </a:cubicBezTo>
                      <a:cubicBezTo>
                        <a:pt x="22057" y="-857"/>
                        <a:pt x="28149" y="111"/>
                        <a:pt x="33245" y="3043"/>
                      </a:cubicBezTo>
                      <a:cubicBezTo>
                        <a:pt x="38312" y="5947"/>
                        <a:pt x="42354" y="10701"/>
                        <a:pt x="44205" y="16850"/>
                      </a:cubicBezTo>
                      <a:cubicBezTo>
                        <a:pt x="46027" y="22971"/>
                        <a:pt x="45287" y="29319"/>
                        <a:pt x="42554" y="34500"/>
                      </a:cubicBezTo>
                      <a:cubicBezTo>
                        <a:pt x="39792" y="39653"/>
                        <a:pt x="35067" y="43667"/>
                        <a:pt x="29031" y="45375"/>
                      </a:cubicBezTo>
                      <a:cubicBezTo>
                        <a:pt x="16961" y="48791"/>
                        <a:pt x="4378" y="41561"/>
                        <a:pt x="905" y="29234"/>
                      </a:cubicBezTo>
                      <a:close/>
                    </a:path>
                  </a:pathLst>
                </a:custGeom>
                <a:grpFill/>
                <a:ln w="284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C81BA40C-769D-F891-1912-9F5470D1AD82}"/>
                    </a:ext>
                  </a:extLst>
                </p:cNvPr>
                <p:cNvSpPr/>
                <p:nvPr/>
              </p:nvSpPr>
              <p:spPr>
                <a:xfrm>
                  <a:off x="11584142" y="3598582"/>
                  <a:ext cx="43530" cy="44822"/>
                </a:xfrm>
                <a:custGeom>
                  <a:avLst/>
                  <a:gdLst>
                    <a:gd name="connsiteX0" fmla="*/ 630 w 43530"/>
                    <a:gd name="connsiteY0" fmla="*/ 27417 h 44822"/>
                    <a:gd name="connsiteX1" fmla="*/ 3136 w 43530"/>
                    <a:gd name="connsiteY1" fmla="*/ 10593 h 44822"/>
                    <a:gd name="connsiteX2" fmla="*/ 16430 w 43530"/>
                    <a:gd name="connsiteY2" fmla="*/ 658 h 44822"/>
                    <a:gd name="connsiteX3" fmla="*/ 42820 w 43530"/>
                    <a:gd name="connsiteY3" fmla="*/ 16998 h 44822"/>
                    <a:gd name="connsiteX4" fmla="*/ 27106 w 43530"/>
                    <a:gd name="connsiteY4" fmla="*/ 44157 h 44822"/>
                    <a:gd name="connsiteX5" fmla="*/ 10508 w 43530"/>
                    <a:gd name="connsiteY5" fmla="*/ 41395 h 44822"/>
                    <a:gd name="connsiteX6" fmla="*/ 601 w 43530"/>
                    <a:gd name="connsiteY6" fmla="*/ 27446 h 4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30" h="44822">
                      <a:moveTo>
                        <a:pt x="630" y="27417"/>
                      </a:moveTo>
                      <a:cubicBezTo>
                        <a:pt x="-793" y="21411"/>
                        <a:pt x="260" y="15404"/>
                        <a:pt x="3136" y="10593"/>
                      </a:cubicBezTo>
                      <a:cubicBezTo>
                        <a:pt x="5982" y="5725"/>
                        <a:pt x="10679" y="2195"/>
                        <a:pt x="16430" y="658"/>
                      </a:cubicBezTo>
                      <a:cubicBezTo>
                        <a:pt x="27960" y="-2303"/>
                        <a:pt x="39774" y="5013"/>
                        <a:pt x="42820" y="16998"/>
                      </a:cubicBezTo>
                      <a:cubicBezTo>
                        <a:pt x="45866" y="28983"/>
                        <a:pt x="38835" y="41139"/>
                        <a:pt x="27106" y="44157"/>
                      </a:cubicBezTo>
                      <a:cubicBezTo>
                        <a:pt x="21269" y="45723"/>
                        <a:pt x="15320" y="44413"/>
                        <a:pt x="10508" y="41395"/>
                      </a:cubicBezTo>
                      <a:cubicBezTo>
                        <a:pt x="5697" y="38350"/>
                        <a:pt x="2025" y="33453"/>
                        <a:pt x="601" y="27446"/>
                      </a:cubicBezTo>
                      <a:close/>
                    </a:path>
                  </a:pathLst>
                </a:custGeom>
                <a:grpFill/>
                <a:ln w="284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48AEF880-CDB7-B88D-AFAA-DC26119169CD}"/>
                    </a:ext>
                  </a:extLst>
                </p:cNvPr>
                <p:cNvSpPr/>
                <p:nvPr/>
              </p:nvSpPr>
              <p:spPr>
                <a:xfrm>
                  <a:off x="11461798" y="3626867"/>
                  <a:ext cx="41944" cy="43177"/>
                </a:xfrm>
                <a:custGeom>
                  <a:avLst/>
                  <a:gdLst>
                    <a:gd name="connsiteX0" fmla="*/ 418 w 41944"/>
                    <a:gd name="connsiteY0" fmla="*/ 25807 h 43177"/>
                    <a:gd name="connsiteX1" fmla="*/ 16645 w 41944"/>
                    <a:gd name="connsiteY1" fmla="*/ 413 h 43177"/>
                    <a:gd name="connsiteX2" fmla="*/ 41469 w 41944"/>
                    <a:gd name="connsiteY2" fmla="*/ 17352 h 43177"/>
                    <a:gd name="connsiteX3" fmla="*/ 25243 w 41944"/>
                    <a:gd name="connsiteY3" fmla="*/ 42746 h 43177"/>
                    <a:gd name="connsiteX4" fmla="*/ 418 w 41944"/>
                    <a:gd name="connsiteY4" fmla="*/ 25807 h 43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44" h="43177">
                      <a:moveTo>
                        <a:pt x="418" y="25807"/>
                      </a:moveTo>
                      <a:cubicBezTo>
                        <a:pt x="-1859" y="14106"/>
                        <a:pt x="5400" y="2748"/>
                        <a:pt x="16645" y="413"/>
                      </a:cubicBezTo>
                      <a:cubicBezTo>
                        <a:pt x="27890" y="-1893"/>
                        <a:pt x="38992" y="5680"/>
                        <a:pt x="41469" y="17352"/>
                      </a:cubicBezTo>
                      <a:cubicBezTo>
                        <a:pt x="43917" y="29024"/>
                        <a:pt x="36658" y="40383"/>
                        <a:pt x="25243" y="42746"/>
                      </a:cubicBezTo>
                      <a:cubicBezTo>
                        <a:pt x="13798" y="45108"/>
                        <a:pt x="2695" y="37536"/>
                        <a:pt x="418" y="25807"/>
                      </a:cubicBezTo>
                      <a:close/>
                    </a:path>
                  </a:pathLst>
                </a:custGeom>
                <a:grpFill/>
                <a:ln w="284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FCFD826A-0029-3B04-CE99-001E68EF42A9}"/>
                    </a:ext>
                  </a:extLst>
                </p:cNvPr>
                <p:cNvSpPr/>
                <p:nvPr/>
              </p:nvSpPr>
              <p:spPr>
                <a:xfrm>
                  <a:off x="11338413" y="3650219"/>
                  <a:ext cx="40432" cy="41499"/>
                </a:xfrm>
                <a:custGeom>
                  <a:avLst/>
                  <a:gdLst>
                    <a:gd name="connsiteX0" fmla="*/ 251 w 40432"/>
                    <a:gd name="connsiteY0" fmla="*/ 23863 h 41499"/>
                    <a:gd name="connsiteX1" fmla="*/ 16905 w 40432"/>
                    <a:gd name="connsiteY1" fmla="*/ 235 h 41499"/>
                    <a:gd name="connsiteX2" fmla="*/ 40135 w 40432"/>
                    <a:gd name="connsiteY2" fmla="*/ 17629 h 41499"/>
                    <a:gd name="connsiteX3" fmla="*/ 23481 w 40432"/>
                    <a:gd name="connsiteY3" fmla="*/ 41257 h 41499"/>
                    <a:gd name="connsiteX4" fmla="*/ 251 w 40432"/>
                    <a:gd name="connsiteY4" fmla="*/ 23863 h 41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32" h="41499">
                      <a:moveTo>
                        <a:pt x="251" y="23863"/>
                      </a:moveTo>
                      <a:cubicBezTo>
                        <a:pt x="-1486" y="12504"/>
                        <a:pt x="5973" y="1943"/>
                        <a:pt x="16905" y="235"/>
                      </a:cubicBezTo>
                      <a:cubicBezTo>
                        <a:pt x="27837" y="-1474"/>
                        <a:pt x="38228" y="6327"/>
                        <a:pt x="40135" y="17629"/>
                      </a:cubicBezTo>
                      <a:cubicBezTo>
                        <a:pt x="42042" y="28959"/>
                        <a:pt x="34584" y="39521"/>
                        <a:pt x="23481" y="41257"/>
                      </a:cubicBezTo>
                      <a:cubicBezTo>
                        <a:pt x="12379" y="42994"/>
                        <a:pt x="1988" y="35193"/>
                        <a:pt x="251" y="23863"/>
                      </a:cubicBezTo>
                      <a:close/>
                    </a:path>
                  </a:pathLst>
                </a:custGeom>
                <a:grpFill/>
                <a:ln w="284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E0E6BE73-B318-BC24-9A33-2B17A0099386}"/>
                    </a:ext>
                  </a:extLst>
                </p:cNvPr>
                <p:cNvSpPr/>
                <p:nvPr/>
              </p:nvSpPr>
              <p:spPr>
                <a:xfrm>
                  <a:off x="11214242" y="3668573"/>
                  <a:ext cx="38834" cy="39927"/>
                </a:xfrm>
                <a:custGeom>
                  <a:avLst/>
                  <a:gdLst>
                    <a:gd name="connsiteX0" fmla="*/ 129 w 38834"/>
                    <a:gd name="connsiteY0" fmla="*/ 22050 h 39927"/>
                    <a:gd name="connsiteX1" fmla="*/ 17068 w 38834"/>
                    <a:gd name="connsiteY1" fmla="*/ 129 h 39927"/>
                    <a:gd name="connsiteX2" fmla="*/ 38675 w 38834"/>
                    <a:gd name="connsiteY2" fmla="*/ 17523 h 39927"/>
                    <a:gd name="connsiteX3" fmla="*/ 21793 w 38834"/>
                    <a:gd name="connsiteY3" fmla="*/ 39814 h 39927"/>
                    <a:gd name="connsiteX4" fmla="*/ 158 w 38834"/>
                    <a:gd name="connsiteY4" fmla="*/ 22050 h 3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34" h="39927">
                      <a:moveTo>
                        <a:pt x="129" y="22050"/>
                      </a:moveTo>
                      <a:cubicBezTo>
                        <a:pt x="-1095" y="11089"/>
                        <a:pt x="6506" y="1268"/>
                        <a:pt x="17068" y="129"/>
                      </a:cubicBezTo>
                      <a:cubicBezTo>
                        <a:pt x="27630" y="-1095"/>
                        <a:pt x="37280" y="6534"/>
                        <a:pt x="38675" y="17523"/>
                      </a:cubicBezTo>
                      <a:cubicBezTo>
                        <a:pt x="40042" y="28426"/>
                        <a:pt x="32498" y="38589"/>
                        <a:pt x="21793" y="39814"/>
                      </a:cubicBezTo>
                      <a:cubicBezTo>
                        <a:pt x="11061" y="40981"/>
                        <a:pt x="1382" y="33010"/>
                        <a:pt x="158" y="22050"/>
                      </a:cubicBezTo>
                      <a:close/>
                    </a:path>
                  </a:pathLst>
                </a:custGeom>
                <a:grpFill/>
                <a:ln w="284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18D376CB-B4E5-D649-1192-12CE42FD80B8}"/>
                    </a:ext>
                  </a:extLst>
                </p:cNvPr>
                <p:cNvSpPr/>
                <p:nvPr/>
              </p:nvSpPr>
              <p:spPr>
                <a:xfrm>
                  <a:off x="11089460" y="3681563"/>
                  <a:ext cx="37241" cy="38360"/>
                </a:xfrm>
                <a:custGeom>
                  <a:avLst/>
                  <a:gdLst>
                    <a:gd name="connsiteX0" fmla="*/ 49 w 37241"/>
                    <a:gd name="connsiteY0" fmla="*/ 20703 h 38360"/>
                    <a:gd name="connsiteX1" fmla="*/ 17130 w 37241"/>
                    <a:gd name="connsiteY1" fmla="*/ 64 h 38360"/>
                    <a:gd name="connsiteX2" fmla="*/ 37172 w 37241"/>
                    <a:gd name="connsiteY2" fmla="*/ 17629 h 38360"/>
                    <a:gd name="connsiteX3" fmla="*/ 20091 w 37241"/>
                    <a:gd name="connsiteY3" fmla="*/ 38297 h 38360"/>
                    <a:gd name="connsiteX4" fmla="*/ 49 w 37241"/>
                    <a:gd name="connsiteY4" fmla="*/ 20703 h 38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41" h="38360">
                      <a:moveTo>
                        <a:pt x="49" y="20703"/>
                      </a:moveTo>
                      <a:cubicBezTo>
                        <a:pt x="-691" y="10198"/>
                        <a:pt x="6967" y="889"/>
                        <a:pt x="17130" y="64"/>
                      </a:cubicBezTo>
                      <a:cubicBezTo>
                        <a:pt x="27294" y="-791"/>
                        <a:pt x="36261" y="7067"/>
                        <a:pt x="37172" y="17629"/>
                      </a:cubicBezTo>
                      <a:cubicBezTo>
                        <a:pt x="38055" y="28190"/>
                        <a:pt x="30425" y="37442"/>
                        <a:pt x="20091" y="38297"/>
                      </a:cubicBezTo>
                      <a:cubicBezTo>
                        <a:pt x="9757" y="39150"/>
                        <a:pt x="790" y="31322"/>
                        <a:pt x="49" y="20703"/>
                      </a:cubicBezTo>
                      <a:close/>
                    </a:path>
                  </a:pathLst>
                </a:custGeom>
                <a:grpFill/>
                <a:ln w="284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8050607A-37A4-52F3-4592-10D3170770E0}"/>
                    </a:ext>
                  </a:extLst>
                </p:cNvPr>
                <p:cNvSpPr/>
                <p:nvPr/>
              </p:nvSpPr>
              <p:spPr>
                <a:xfrm>
                  <a:off x="10964269" y="3689445"/>
                  <a:ext cx="35696" cy="36773"/>
                </a:xfrm>
                <a:custGeom>
                  <a:avLst/>
                  <a:gdLst>
                    <a:gd name="connsiteX0" fmla="*/ 9 w 35696"/>
                    <a:gd name="connsiteY0" fmla="*/ 19028 h 36773"/>
                    <a:gd name="connsiteX1" fmla="*/ 17176 w 35696"/>
                    <a:gd name="connsiteY1" fmla="*/ 11 h 36773"/>
                    <a:gd name="connsiteX2" fmla="*/ 35680 w 35696"/>
                    <a:gd name="connsiteY2" fmla="*/ 17746 h 36773"/>
                    <a:gd name="connsiteX3" fmla="*/ 18514 w 35696"/>
                    <a:gd name="connsiteY3" fmla="*/ 36763 h 36773"/>
                    <a:gd name="connsiteX4" fmla="*/ 9 w 35696"/>
                    <a:gd name="connsiteY4" fmla="*/ 19028 h 3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96" h="36773">
                      <a:moveTo>
                        <a:pt x="9" y="19028"/>
                      </a:moveTo>
                      <a:cubicBezTo>
                        <a:pt x="-304" y="8893"/>
                        <a:pt x="7383" y="381"/>
                        <a:pt x="17176" y="11"/>
                      </a:cubicBezTo>
                      <a:cubicBezTo>
                        <a:pt x="26969" y="-331"/>
                        <a:pt x="35225" y="7612"/>
                        <a:pt x="35680" y="17746"/>
                      </a:cubicBezTo>
                      <a:cubicBezTo>
                        <a:pt x="36107" y="27881"/>
                        <a:pt x="28421" y="36393"/>
                        <a:pt x="18514" y="36763"/>
                      </a:cubicBezTo>
                      <a:cubicBezTo>
                        <a:pt x="8607" y="37105"/>
                        <a:pt x="323" y="29191"/>
                        <a:pt x="9" y="19028"/>
                      </a:cubicBezTo>
                      <a:close/>
                    </a:path>
                  </a:pathLst>
                </a:custGeom>
                <a:grpFill/>
                <a:ln w="284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5D4365DB-B4D4-7542-9FD5-48C75D22C138}"/>
                    </a:ext>
                  </a:extLst>
                </p:cNvPr>
                <p:cNvSpPr/>
                <p:nvPr/>
              </p:nvSpPr>
              <p:spPr>
                <a:xfrm>
                  <a:off x="10838846" y="3692387"/>
                  <a:ext cx="34134" cy="35160"/>
                </a:xfrm>
                <a:custGeom>
                  <a:avLst/>
                  <a:gdLst>
                    <a:gd name="connsiteX0" fmla="*/ 29 w 34134"/>
                    <a:gd name="connsiteY0" fmla="*/ 17367 h 35160"/>
                    <a:gd name="connsiteX1" fmla="*/ 17167 w 34134"/>
                    <a:gd name="connsiteY1" fmla="*/ 1 h 35160"/>
                    <a:gd name="connsiteX2" fmla="*/ 29152 w 34134"/>
                    <a:gd name="connsiteY2" fmla="*/ 5296 h 35160"/>
                    <a:gd name="connsiteX3" fmla="*/ 34134 w 34134"/>
                    <a:gd name="connsiteY3" fmla="*/ 17708 h 35160"/>
                    <a:gd name="connsiteX4" fmla="*/ 29124 w 34134"/>
                    <a:gd name="connsiteY4" fmla="*/ 30149 h 35160"/>
                    <a:gd name="connsiteX5" fmla="*/ 16996 w 34134"/>
                    <a:gd name="connsiteY5" fmla="*/ 35159 h 35160"/>
                    <a:gd name="connsiteX6" fmla="*/ 1 w 34134"/>
                    <a:gd name="connsiteY6" fmla="*/ 17367 h 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134" h="35160">
                      <a:moveTo>
                        <a:pt x="29" y="17367"/>
                      </a:moveTo>
                      <a:cubicBezTo>
                        <a:pt x="143" y="7659"/>
                        <a:pt x="7801" y="-113"/>
                        <a:pt x="17167" y="1"/>
                      </a:cubicBezTo>
                      <a:cubicBezTo>
                        <a:pt x="21865" y="58"/>
                        <a:pt x="26078" y="2079"/>
                        <a:pt x="29152" y="5296"/>
                      </a:cubicBezTo>
                      <a:cubicBezTo>
                        <a:pt x="32227" y="8513"/>
                        <a:pt x="34134" y="12840"/>
                        <a:pt x="34134" y="17708"/>
                      </a:cubicBezTo>
                      <a:cubicBezTo>
                        <a:pt x="34134" y="22548"/>
                        <a:pt x="32227" y="27018"/>
                        <a:pt x="29124" y="30149"/>
                      </a:cubicBezTo>
                      <a:cubicBezTo>
                        <a:pt x="26021" y="33280"/>
                        <a:pt x="21722" y="35216"/>
                        <a:pt x="16996" y="35159"/>
                      </a:cubicBezTo>
                      <a:cubicBezTo>
                        <a:pt x="7517" y="35045"/>
                        <a:pt x="-85" y="27075"/>
                        <a:pt x="1" y="17367"/>
                      </a:cubicBezTo>
                      <a:close/>
                    </a:path>
                  </a:pathLst>
                </a:custGeom>
                <a:grpFill/>
                <a:ln w="284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BF6F22F-9274-5736-6040-3C625EBA13C4}"/>
                    </a:ext>
                  </a:extLst>
                </p:cNvPr>
                <p:cNvSpPr/>
                <p:nvPr/>
              </p:nvSpPr>
              <p:spPr>
                <a:xfrm>
                  <a:off x="10713508" y="3690105"/>
                  <a:ext cx="32575" cy="33524"/>
                </a:xfrm>
                <a:custGeom>
                  <a:avLst/>
                  <a:gdLst>
                    <a:gd name="connsiteX0" fmla="*/ 21 w 32575"/>
                    <a:gd name="connsiteY0" fmla="*/ 15976 h 33524"/>
                    <a:gd name="connsiteX1" fmla="*/ 17045 w 32575"/>
                    <a:gd name="connsiteY1" fmla="*/ 5 h 33524"/>
                    <a:gd name="connsiteX2" fmla="*/ 32561 w 32575"/>
                    <a:gd name="connsiteY2" fmla="*/ 17343 h 33524"/>
                    <a:gd name="connsiteX3" fmla="*/ 15537 w 32575"/>
                    <a:gd name="connsiteY3" fmla="*/ 33513 h 33524"/>
                    <a:gd name="connsiteX4" fmla="*/ 21 w 32575"/>
                    <a:gd name="connsiteY4" fmla="*/ 15976 h 3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3524">
                      <a:moveTo>
                        <a:pt x="21" y="15976"/>
                      </a:moveTo>
                      <a:cubicBezTo>
                        <a:pt x="506" y="6695"/>
                        <a:pt x="8106" y="-222"/>
                        <a:pt x="17045" y="5"/>
                      </a:cubicBezTo>
                      <a:cubicBezTo>
                        <a:pt x="25985" y="319"/>
                        <a:pt x="32931" y="8091"/>
                        <a:pt x="32561" y="17343"/>
                      </a:cubicBezTo>
                      <a:cubicBezTo>
                        <a:pt x="32190" y="26595"/>
                        <a:pt x="24561" y="33854"/>
                        <a:pt x="15537" y="33513"/>
                      </a:cubicBezTo>
                      <a:cubicBezTo>
                        <a:pt x="6484" y="33257"/>
                        <a:pt x="-434" y="25172"/>
                        <a:pt x="21" y="15976"/>
                      </a:cubicBezTo>
                      <a:close/>
                    </a:path>
                  </a:pathLst>
                </a:custGeom>
                <a:grpFill/>
                <a:ln w="284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1DD20314-5ED1-71F8-3C5E-05BFB21CDB13}"/>
                    </a:ext>
                  </a:extLst>
                </p:cNvPr>
                <p:cNvSpPr/>
                <p:nvPr/>
              </p:nvSpPr>
              <p:spPr>
                <a:xfrm>
                  <a:off x="10588400" y="3682485"/>
                  <a:ext cx="31035" cy="31932"/>
                </a:xfrm>
                <a:custGeom>
                  <a:avLst/>
                  <a:gdLst>
                    <a:gd name="connsiteX0" fmla="*/ 68 w 31035"/>
                    <a:gd name="connsiteY0" fmla="*/ 14685 h 31932"/>
                    <a:gd name="connsiteX1" fmla="*/ 16893 w 31035"/>
                    <a:gd name="connsiteY1" fmla="*/ 53 h 31932"/>
                    <a:gd name="connsiteX2" fmla="*/ 30985 w 31035"/>
                    <a:gd name="connsiteY2" fmla="*/ 17248 h 31932"/>
                    <a:gd name="connsiteX3" fmla="*/ 14160 w 31035"/>
                    <a:gd name="connsiteY3" fmla="*/ 31880 h 31932"/>
                    <a:gd name="connsiteX4" fmla="*/ 68 w 31035"/>
                    <a:gd name="connsiteY4" fmla="*/ 14685 h 3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5" h="31932">
                      <a:moveTo>
                        <a:pt x="68" y="14685"/>
                      </a:moveTo>
                      <a:cubicBezTo>
                        <a:pt x="865" y="5889"/>
                        <a:pt x="8409" y="-659"/>
                        <a:pt x="16893" y="53"/>
                      </a:cubicBezTo>
                      <a:cubicBezTo>
                        <a:pt x="25377" y="765"/>
                        <a:pt x="31668" y="8479"/>
                        <a:pt x="30985" y="17248"/>
                      </a:cubicBezTo>
                      <a:cubicBezTo>
                        <a:pt x="30302" y="26016"/>
                        <a:pt x="22757" y="32592"/>
                        <a:pt x="14160" y="31880"/>
                      </a:cubicBezTo>
                      <a:cubicBezTo>
                        <a:pt x="5562" y="31169"/>
                        <a:pt x="-729" y="23454"/>
                        <a:pt x="68" y="14685"/>
                      </a:cubicBezTo>
                      <a:close/>
                    </a:path>
                  </a:pathLst>
                </a:custGeom>
                <a:grpFill/>
                <a:ln w="284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6582D839-B993-A50F-73CB-BE0543E71CCC}"/>
                    </a:ext>
                  </a:extLst>
                </p:cNvPr>
                <p:cNvSpPr/>
                <p:nvPr/>
              </p:nvSpPr>
              <p:spPr>
                <a:xfrm>
                  <a:off x="10463724" y="3669889"/>
                  <a:ext cx="29438" cy="30341"/>
                </a:xfrm>
                <a:custGeom>
                  <a:avLst/>
                  <a:gdLst>
                    <a:gd name="connsiteX0" fmla="*/ 139 w 29438"/>
                    <a:gd name="connsiteY0" fmla="*/ 13246 h 30341"/>
                    <a:gd name="connsiteX1" fmla="*/ 16651 w 29438"/>
                    <a:gd name="connsiteY1" fmla="*/ 122 h 30341"/>
                    <a:gd name="connsiteX2" fmla="*/ 29319 w 29438"/>
                    <a:gd name="connsiteY2" fmla="*/ 17089 h 30341"/>
                    <a:gd name="connsiteX3" fmla="*/ 12807 w 29438"/>
                    <a:gd name="connsiteY3" fmla="*/ 30213 h 30341"/>
                    <a:gd name="connsiteX4" fmla="*/ 139 w 29438"/>
                    <a:gd name="connsiteY4" fmla="*/ 13246 h 30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38" h="30341">
                      <a:moveTo>
                        <a:pt x="139" y="13246"/>
                      </a:moveTo>
                      <a:cubicBezTo>
                        <a:pt x="1250" y="4933"/>
                        <a:pt x="8651" y="-931"/>
                        <a:pt x="16651" y="122"/>
                      </a:cubicBezTo>
                      <a:cubicBezTo>
                        <a:pt x="24679" y="1176"/>
                        <a:pt x="30344" y="8776"/>
                        <a:pt x="29319" y="17089"/>
                      </a:cubicBezTo>
                      <a:cubicBezTo>
                        <a:pt x="28294" y="25402"/>
                        <a:pt x="20921" y="31295"/>
                        <a:pt x="12807" y="30213"/>
                      </a:cubicBezTo>
                      <a:cubicBezTo>
                        <a:pt x="4694" y="29131"/>
                        <a:pt x="-971" y="21531"/>
                        <a:pt x="139" y="13246"/>
                      </a:cubicBezTo>
                      <a:close/>
                    </a:path>
                  </a:pathLst>
                </a:custGeom>
                <a:grpFill/>
                <a:ln w="284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A9AE8ECE-2D1C-7F9A-B356-EFC964C79F79}"/>
                    </a:ext>
                  </a:extLst>
                </p:cNvPr>
                <p:cNvSpPr/>
                <p:nvPr/>
              </p:nvSpPr>
              <p:spPr>
                <a:xfrm>
                  <a:off x="10339690" y="3652315"/>
                  <a:ext cx="27919" cy="28737"/>
                </a:xfrm>
                <a:custGeom>
                  <a:avLst/>
                  <a:gdLst>
                    <a:gd name="connsiteX0" fmla="*/ 194 w 27919"/>
                    <a:gd name="connsiteY0" fmla="*/ 11890 h 28737"/>
                    <a:gd name="connsiteX1" fmla="*/ 16336 w 27919"/>
                    <a:gd name="connsiteY1" fmla="*/ 218 h 28737"/>
                    <a:gd name="connsiteX2" fmla="*/ 27723 w 27919"/>
                    <a:gd name="connsiteY2" fmla="*/ 16587 h 28737"/>
                    <a:gd name="connsiteX3" fmla="*/ 11553 w 27919"/>
                    <a:gd name="connsiteY3" fmla="*/ 28543 h 28737"/>
                    <a:gd name="connsiteX4" fmla="*/ 223 w 27919"/>
                    <a:gd name="connsiteY4" fmla="*/ 11890 h 28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9" h="28737">
                      <a:moveTo>
                        <a:pt x="194" y="11890"/>
                      </a:moveTo>
                      <a:cubicBezTo>
                        <a:pt x="1560" y="4061"/>
                        <a:pt x="8791" y="-1149"/>
                        <a:pt x="16336" y="218"/>
                      </a:cubicBezTo>
                      <a:cubicBezTo>
                        <a:pt x="23880" y="1499"/>
                        <a:pt x="29004" y="8730"/>
                        <a:pt x="27723" y="16587"/>
                      </a:cubicBezTo>
                      <a:cubicBezTo>
                        <a:pt x="26442" y="24387"/>
                        <a:pt x="19183" y="29853"/>
                        <a:pt x="11553" y="28543"/>
                      </a:cubicBezTo>
                      <a:cubicBezTo>
                        <a:pt x="3924" y="27148"/>
                        <a:pt x="-1144" y="19718"/>
                        <a:pt x="223" y="11890"/>
                      </a:cubicBezTo>
                      <a:close/>
                    </a:path>
                  </a:pathLst>
                </a:custGeom>
                <a:grpFill/>
                <a:ln w="284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17EAC074-4B71-403E-4C14-292BD151A988}"/>
                    </a:ext>
                  </a:extLst>
                </p:cNvPr>
                <p:cNvSpPr/>
                <p:nvPr/>
              </p:nvSpPr>
              <p:spPr>
                <a:xfrm>
                  <a:off x="10216466" y="3629383"/>
                  <a:ext cx="26413" cy="27091"/>
                </a:xfrm>
                <a:custGeom>
                  <a:avLst/>
                  <a:gdLst>
                    <a:gd name="connsiteX0" fmla="*/ 321 w 26413"/>
                    <a:gd name="connsiteY0" fmla="*/ 10880 h 27091"/>
                    <a:gd name="connsiteX1" fmla="*/ 16035 w 26413"/>
                    <a:gd name="connsiteY1" fmla="*/ 261 h 27091"/>
                    <a:gd name="connsiteX2" fmla="*/ 26113 w 26413"/>
                    <a:gd name="connsiteY2" fmla="*/ 16203 h 27091"/>
                    <a:gd name="connsiteX3" fmla="*/ 10399 w 26413"/>
                    <a:gd name="connsiteY3" fmla="*/ 26822 h 27091"/>
                    <a:gd name="connsiteX4" fmla="*/ 321 w 26413"/>
                    <a:gd name="connsiteY4" fmla="*/ 10880 h 2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3" h="27091">
                      <a:moveTo>
                        <a:pt x="321" y="10880"/>
                      </a:moveTo>
                      <a:cubicBezTo>
                        <a:pt x="1915" y="3563"/>
                        <a:pt x="8947" y="-1191"/>
                        <a:pt x="16035" y="261"/>
                      </a:cubicBezTo>
                      <a:cubicBezTo>
                        <a:pt x="23124" y="1713"/>
                        <a:pt x="27651" y="8858"/>
                        <a:pt x="26113" y="16203"/>
                      </a:cubicBezTo>
                      <a:cubicBezTo>
                        <a:pt x="24604" y="23548"/>
                        <a:pt x="17573" y="28302"/>
                        <a:pt x="10399" y="26822"/>
                      </a:cubicBezTo>
                      <a:cubicBezTo>
                        <a:pt x="3225" y="25342"/>
                        <a:pt x="-1273" y="18225"/>
                        <a:pt x="321" y="10880"/>
                      </a:cubicBezTo>
                      <a:close/>
                    </a:path>
                  </a:pathLst>
                </a:custGeom>
                <a:grpFill/>
                <a:ln w="284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3D9A0E75-4D2B-3EB2-E95C-2E473D9CB647}"/>
                    </a:ext>
                  </a:extLst>
                </p:cNvPr>
                <p:cNvSpPr/>
                <p:nvPr/>
              </p:nvSpPr>
              <p:spPr>
                <a:xfrm>
                  <a:off x="10094409" y="3601447"/>
                  <a:ext cx="24844" cy="25506"/>
                </a:xfrm>
                <a:custGeom>
                  <a:avLst/>
                  <a:gdLst>
                    <a:gd name="connsiteX0" fmla="*/ 420 w 24844"/>
                    <a:gd name="connsiteY0" fmla="*/ 9664 h 25506"/>
                    <a:gd name="connsiteX1" fmla="*/ 15593 w 24844"/>
                    <a:gd name="connsiteY1" fmla="*/ 384 h 25506"/>
                    <a:gd name="connsiteX2" fmla="*/ 24447 w 24844"/>
                    <a:gd name="connsiteY2" fmla="*/ 15842 h 25506"/>
                    <a:gd name="connsiteX3" fmla="*/ 9273 w 24844"/>
                    <a:gd name="connsiteY3" fmla="*/ 25123 h 25506"/>
                    <a:gd name="connsiteX4" fmla="*/ 420 w 24844"/>
                    <a:gd name="connsiteY4" fmla="*/ 9664 h 2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44" h="25506">
                      <a:moveTo>
                        <a:pt x="420" y="9664"/>
                      </a:moveTo>
                      <a:cubicBezTo>
                        <a:pt x="2185" y="2832"/>
                        <a:pt x="8989" y="-1324"/>
                        <a:pt x="15593" y="384"/>
                      </a:cubicBezTo>
                      <a:cubicBezTo>
                        <a:pt x="22198" y="2092"/>
                        <a:pt x="26156" y="9010"/>
                        <a:pt x="24447" y="15842"/>
                      </a:cubicBezTo>
                      <a:cubicBezTo>
                        <a:pt x="22739" y="22674"/>
                        <a:pt x="15935" y="26831"/>
                        <a:pt x="9273" y="25123"/>
                      </a:cubicBezTo>
                      <a:cubicBezTo>
                        <a:pt x="2612" y="23415"/>
                        <a:pt x="-1345" y="16497"/>
                        <a:pt x="420" y="9664"/>
                      </a:cubicBezTo>
                      <a:close/>
                    </a:path>
                  </a:pathLst>
                </a:custGeom>
                <a:grpFill/>
                <a:ln w="284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FBB152E2-0020-AFC2-B97D-76BD7802FBD6}"/>
                    </a:ext>
                  </a:extLst>
                </p:cNvPr>
                <p:cNvSpPr/>
                <p:nvPr/>
              </p:nvSpPr>
              <p:spPr>
                <a:xfrm>
                  <a:off x="9973585" y="3568649"/>
                  <a:ext cx="23244" cy="23928"/>
                </a:xfrm>
                <a:custGeom>
                  <a:avLst/>
                  <a:gdLst>
                    <a:gd name="connsiteX0" fmla="*/ 539 w 23244"/>
                    <a:gd name="connsiteY0" fmla="*/ 8528 h 23928"/>
                    <a:gd name="connsiteX1" fmla="*/ 15058 w 23244"/>
                    <a:gd name="connsiteY1" fmla="*/ 499 h 23928"/>
                    <a:gd name="connsiteX2" fmla="*/ 22744 w 23244"/>
                    <a:gd name="connsiteY2" fmla="*/ 15360 h 23928"/>
                    <a:gd name="connsiteX3" fmla="*/ 8198 w 23244"/>
                    <a:gd name="connsiteY3" fmla="*/ 23416 h 23928"/>
                    <a:gd name="connsiteX4" fmla="*/ 539 w 23244"/>
                    <a:gd name="connsiteY4" fmla="*/ 8528 h 23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44" h="23928">
                      <a:moveTo>
                        <a:pt x="539" y="8528"/>
                      </a:moveTo>
                      <a:cubicBezTo>
                        <a:pt x="2475" y="2207"/>
                        <a:pt x="8966" y="-1380"/>
                        <a:pt x="15058" y="499"/>
                      </a:cubicBezTo>
                      <a:cubicBezTo>
                        <a:pt x="21150" y="2378"/>
                        <a:pt x="24595" y="9068"/>
                        <a:pt x="22744" y="15360"/>
                      </a:cubicBezTo>
                      <a:cubicBezTo>
                        <a:pt x="20866" y="21737"/>
                        <a:pt x="14346" y="25324"/>
                        <a:pt x="8198" y="23416"/>
                      </a:cubicBezTo>
                      <a:cubicBezTo>
                        <a:pt x="2048" y="21509"/>
                        <a:pt x="-1397" y="14847"/>
                        <a:pt x="539" y="8528"/>
                      </a:cubicBezTo>
                      <a:close/>
                    </a:path>
                  </a:pathLst>
                </a:custGeom>
                <a:grpFill/>
                <a:ln w="284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131E5236-3DA7-BEAC-3FC2-2DFD2885B2F6}"/>
                    </a:ext>
                  </a:extLst>
                </p:cNvPr>
                <p:cNvSpPr/>
                <p:nvPr/>
              </p:nvSpPr>
              <p:spPr>
                <a:xfrm>
                  <a:off x="9854235" y="3530790"/>
                  <a:ext cx="21807" cy="22214"/>
                </a:xfrm>
                <a:custGeom>
                  <a:avLst/>
                  <a:gdLst>
                    <a:gd name="connsiteX0" fmla="*/ 635 w 21807"/>
                    <a:gd name="connsiteY0" fmla="*/ 7641 h 22214"/>
                    <a:gd name="connsiteX1" fmla="*/ 14556 w 21807"/>
                    <a:gd name="connsiteY1" fmla="*/ 553 h 22214"/>
                    <a:gd name="connsiteX2" fmla="*/ 21189 w 21807"/>
                    <a:gd name="connsiteY2" fmla="*/ 14559 h 22214"/>
                    <a:gd name="connsiteX3" fmla="*/ 7268 w 21807"/>
                    <a:gd name="connsiteY3" fmla="*/ 21648 h 22214"/>
                    <a:gd name="connsiteX4" fmla="*/ 635 w 21807"/>
                    <a:gd name="connsiteY4" fmla="*/ 7641 h 2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7" h="22214">
                      <a:moveTo>
                        <a:pt x="635" y="7641"/>
                      </a:moveTo>
                      <a:cubicBezTo>
                        <a:pt x="2656" y="1834"/>
                        <a:pt x="8891" y="-1354"/>
                        <a:pt x="14556" y="553"/>
                      </a:cubicBezTo>
                      <a:cubicBezTo>
                        <a:pt x="20192" y="2460"/>
                        <a:pt x="23182" y="8723"/>
                        <a:pt x="21189" y="14559"/>
                      </a:cubicBezTo>
                      <a:cubicBezTo>
                        <a:pt x="19197" y="20395"/>
                        <a:pt x="12962" y="23584"/>
                        <a:pt x="7268" y="21648"/>
                      </a:cubicBezTo>
                      <a:cubicBezTo>
                        <a:pt x="1575" y="19740"/>
                        <a:pt x="-1386" y="13449"/>
                        <a:pt x="635" y="7641"/>
                      </a:cubicBezTo>
                      <a:close/>
                    </a:path>
                  </a:pathLst>
                </a:custGeom>
                <a:grpFill/>
                <a:ln w="284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FC519DF3-2990-8E81-6305-E41CDB79C134}"/>
                    </a:ext>
                  </a:extLst>
                </p:cNvPr>
                <p:cNvSpPr/>
                <p:nvPr/>
              </p:nvSpPr>
              <p:spPr>
                <a:xfrm>
                  <a:off x="9736664" y="3487881"/>
                  <a:ext cx="20209" cy="20661"/>
                </a:xfrm>
                <a:custGeom>
                  <a:avLst/>
                  <a:gdLst>
                    <a:gd name="connsiteX0" fmla="*/ 747 w 20209"/>
                    <a:gd name="connsiteY0" fmla="*/ 6653 h 20661"/>
                    <a:gd name="connsiteX1" fmla="*/ 13899 w 20209"/>
                    <a:gd name="connsiteY1" fmla="*/ 674 h 20661"/>
                    <a:gd name="connsiteX2" fmla="*/ 19479 w 20209"/>
                    <a:gd name="connsiteY2" fmla="*/ 13997 h 20661"/>
                    <a:gd name="connsiteX3" fmla="*/ 6326 w 20209"/>
                    <a:gd name="connsiteY3" fmla="*/ 19976 h 20661"/>
                    <a:gd name="connsiteX4" fmla="*/ 747 w 20209"/>
                    <a:gd name="connsiteY4" fmla="*/ 6653 h 20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9" h="20661">
                      <a:moveTo>
                        <a:pt x="747" y="6653"/>
                      </a:moveTo>
                      <a:cubicBezTo>
                        <a:pt x="2853" y="1329"/>
                        <a:pt x="8746" y="-1347"/>
                        <a:pt x="13899" y="674"/>
                      </a:cubicBezTo>
                      <a:cubicBezTo>
                        <a:pt x="19052" y="2696"/>
                        <a:pt x="21557" y="8645"/>
                        <a:pt x="19479" y="13997"/>
                      </a:cubicBezTo>
                      <a:cubicBezTo>
                        <a:pt x="17400" y="19321"/>
                        <a:pt x="11536" y="22026"/>
                        <a:pt x="6326" y="19976"/>
                      </a:cubicBezTo>
                      <a:cubicBezTo>
                        <a:pt x="1145" y="17954"/>
                        <a:pt x="-1360" y="11976"/>
                        <a:pt x="747" y="6653"/>
                      </a:cubicBezTo>
                      <a:close/>
                    </a:path>
                  </a:pathLst>
                </a:custGeom>
                <a:grpFill/>
                <a:ln w="284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F99CC5B-CA02-75A8-CEDA-C70C51508C29}"/>
                    </a:ext>
                  </a:extLst>
                </p:cNvPr>
                <p:cNvSpPr/>
                <p:nvPr/>
              </p:nvSpPr>
              <p:spPr>
                <a:xfrm>
                  <a:off x="9620928" y="3440262"/>
                  <a:ext cx="18611" cy="19083"/>
                </a:xfrm>
                <a:custGeom>
                  <a:avLst/>
                  <a:gdLst>
                    <a:gd name="connsiteX0" fmla="*/ 845 w 18611"/>
                    <a:gd name="connsiteY0" fmla="*/ 5733 h 19083"/>
                    <a:gd name="connsiteX1" fmla="*/ 13171 w 18611"/>
                    <a:gd name="connsiteY1" fmla="*/ 780 h 19083"/>
                    <a:gd name="connsiteX2" fmla="*/ 17784 w 18611"/>
                    <a:gd name="connsiteY2" fmla="*/ 13334 h 19083"/>
                    <a:gd name="connsiteX3" fmla="*/ 5457 w 18611"/>
                    <a:gd name="connsiteY3" fmla="*/ 18288 h 19083"/>
                    <a:gd name="connsiteX4" fmla="*/ 845 w 18611"/>
                    <a:gd name="connsiteY4" fmla="*/ 5733 h 19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1" h="19083">
                      <a:moveTo>
                        <a:pt x="845" y="5733"/>
                      </a:moveTo>
                      <a:cubicBezTo>
                        <a:pt x="2980" y="922"/>
                        <a:pt x="8503" y="-1299"/>
                        <a:pt x="13171" y="780"/>
                      </a:cubicBezTo>
                      <a:cubicBezTo>
                        <a:pt x="17840" y="2858"/>
                        <a:pt x="19890" y="8494"/>
                        <a:pt x="17784" y="13334"/>
                      </a:cubicBezTo>
                      <a:cubicBezTo>
                        <a:pt x="15677" y="18174"/>
                        <a:pt x="10154" y="20394"/>
                        <a:pt x="5457" y="18288"/>
                      </a:cubicBezTo>
                      <a:cubicBezTo>
                        <a:pt x="759" y="16181"/>
                        <a:pt x="-1291" y="10573"/>
                        <a:pt x="845" y="5733"/>
                      </a:cubicBezTo>
                      <a:close/>
                    </a:path>
                  </a:pathLst>
                </a:custGeom>
                <a:grpFill/>
                <a:ln w="284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839F63A9-E7C1-D447-AB2E-F8E69F92A7DF}"/>
                    </a:ext>
                  </a:extLst>
                </p:cNvPr>
                <p:cNvSpPr/>
                <p:nvPr/>
              </p:nvSpPr>
              <p:spPr>
                <a:xfrm>
                  <a:off x="9507236" y="3387961"/>
                  <a:ext cx="17166" cy="17357"/>
                </a:xfrm>
                <a:custGeom>
                  <a:avLst/>
                  <a:gdLst>
                    <a:gd name="connsiteX0" fmla="*/ 920 w 17166"/>
                    <a:gd name="connsiteY0" fmla="*/ 4998 h 17357"/>
                    <a:gd name="connsiteX1" fmla="*/ 12450 w 17166"/>
                    <a:gd name="connsiteY1" fmla="*/ 813 h 17357"/>
                    <a:gd name="connsiteX2" fmla="*/ 16264 w 17166"/>
                    <a:gd name="connsiteY2" fmla="*/ 12343 h 17357"/>
                    <a:gd name="connsiteX3" fmla="*/ 4735 w 17166"/>
                    <a:gd name="connsiteY3" fmla="*/ 16527 h 17357"/>
                    <a:gd name="connsiteX4" fmla="*/ 920 w 17166"/>
                    <a:gd name="connsiteY4" fmla="*/ 4998 h 17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66" h="17357">
                      <a:moveTo>
                        <a:pt x="920" y="4998"/>
                      </a:moveTo>
                      <a:cubicBezTo>
                        <a:pt x="3055" y="670"/>
                        <a:pt x="8236" y="-1208"/>
                        <a:pt x="12450" y="813"/>
                      </a:cubicBezTo>
                      <a:cubicBezTo>
                        <a:pt x="16663" y="2834"/>
                        <a:pt x="18371" y="7987"/>
                        <a:pt x="16264" y="12343"/>
                      </a:cubicBezTo>
                      <a:cubicBezTo>
                        <a:pt x="14157" y="16698"/>
                        <a:pt x="8977" y="18577"/>
                        <a:pt x="4735" y="16527"/>
                      </a:cubicBezTo>
                      <a:cubicBezTo>
                        <a:pt x="493" y="14478"/>
                        <a:pt x="-1215" y="9325"/>
                        <a:pt x="920" y="4998"/>
                      </a:cubicBezTo>
                      <a:close/>
                    </a:path>
                  </a:pathLst>
                </a:custGeom>
                <a:grpFill/>
                <a:ln w="284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76467A80-5109-C9FE-AE90-1F94D09B8CB3}"/>
                    </a:ext>
                  </a:extLst>
                </p:cNvPr>
                <p:cNvSpPr/>
                <p:nvPr/>
              </p:nvSpPr>
              <p:spPr>
                <a:xfrm>
                  <a:off x="9395989" y="3330692"/>
                  <a:ext cx="15556" cy="15817"/>
                </a:xfrm>
                <a:custGeom>
                  <a:avLst/>
                  <a:gdLst>
                    <a:gd name="connsiteX0" fmla="*/ 998 w 15556"/>
                    <a:gd name="connsiteY0" fmla="*/ 4219 h 15817"/>
                    <a:gd name="connsiteX1" fmla="*/ 11588 w 15556"/>
                    <a:gd name="connsiteY1" fmla="*/ 917 h 15817"/>
                    <a:gd name="connsiteX2" fmla="*/ 14577 w 15556"/>
                    <a:gd name="connsiteY2" fmla="*/ 11593 h 15817"/>
                    <a:gd name="connsiteX3" fmla="*/ 3987 w 15556"/>
                    <a:gd name="connsiteY3" fmla="*/ 14895 h 15817"/>
                    <a:gd name="connsiteX4" fmla="*/ 998 w 15556"/>
                    <a:gd name="connsiteY4" fmla="*/ 4219 h 1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6" h="15817">
                      <a:moveTo>
                        <a:pt x="998" y="4219"/>
                      </a:moveTo>
                      <a:cubicBezTo>
                        <a:pt x="3104" y="376"/>
                        <a:pt x="7859" y="-1133"/>
                        <a:pt x="11588" y="917"/>
                      </a:cubicBezTo>
                      <a:cubicBezTo>
                        <a:pt x="15317" y="2967"/>
                        <a:pt x="16655" y="7721"/>
                        <a:pt x="14577" y="11593"/>
                      </a:cubicBezTo>
                      <a:cubicBezTo>
                        <a:pt x="12499" y="15465"/>
                        <a:pt x="7745" y="16945"/>
                        <a:pt x="3987" y="14895"/>
                      </a:cubicBezTo>
                      <a:cubicBezTo>
                        <a:pt x="229" y="12845"/>
                        <a:pt x="-1109" y="8091"/>
                        <a:pt x="998" y="4219"/>
                      </a:cubicBezTo>
                      <a:close/>
                    </a:path>
                  </a:pathLst>
                </a:custGeom>
                <a:grpFill/>
                <a:ln w="284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8824240B-F13C-72B9-D56B-474447B2332E}"/>
                    </a:ext>
                  </a:extLst>
                </p:cNvPr>
                <p:cNvSpPr/>
                <p:nvPr/>
              </p:nvSpPr>
              <p:spPr>
                <a:xfrm>
                  <a:off x="9287173" y="3269023"/>
                  <a:ext cx="13932" cy="14233"/>
                </a:xfrm>
                <a:custGeom>
                  <a:avLst/>
                  <a:gdLst>
                    <a:gd name="connsiteX0" fmla="*/ 1037 w 13932"/>
                    <a:gd name="connsiteY0" fmla="*/ 3515 h 14233"/>
                    <a:gd name="connsiteX1" fmla="*/ 10631 w 13932"/>
                    <a:gd name="connsiteY1" fmla="*/ 982 h 14233"/>
                    <a:gd name="connsiteX2" fmla="*/ 12908 w 13932"/>
                    <a:gd name="connsiteY2" fmla="*/ 10718 h 14233"/>
                    <a:gd name="connsiteX3" fmla="*/ 3315 w 13932"/>
                    <a:gd name="connsiteY3" fmla="*/ 13251 h 14233"/>
                    <a:gd name="connsiteX4" fmla="*/ 1037 w 13932"/>
                    <a:gd name="connsiteY4" fmla="*/ 3515 h 14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2" h="14233">
                      <a:moveTo>
                        <a:pt x="1037" y="3515"/>
                      </a:moveTo>
                      <a:cubicBezTo>
                        <a:pt x="3087" y="128"/>
                        <a:pt x="7385" y="-1011"/>
                        <a:pt x="10631" y="982"/>
                      </a:cubicBezTo>
                      <a:cubicBezTo>
                        <a:pt x="13905" y="2974"/>
                        <a:pt x="14901" y="7330"/>
                        <a:pt x="12908" y="10718"/>
                      </a:cubicBezTo>
                      <a:cubicBezTo>
                        <a:pt x="10887" y="14106"/>
                        <a:pt x="6588" y="15244"/>
                        <a:pt x="3315" y="13251"/>
                      </a:cubicBezTo>
                      <a:cubicBezTo>
                        <a:pt x="40" y="11259"/>
                        <a:pt x="-984" y="6903"/>
                        <a:pt x="1037" y="3515"/>
                      </a:cubicBezTo>
                      <a:close/>
                    </a:path>
                  </a:pathLst>
                </a:custGeom>
                <a:grpFill/>
                <a:ln w="284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9F3088C7-7819-ADAB-0553-846BA6A0E770}"/>
                    </a:ext>
                  </a:extLst>
                </p:cNvPr>
                <p:cNvSpPr/>
                <p:nvPr/>
              </p:nvSpPr>
              <p:spPr>
                <a:xfrm>
                  <a:off x="9180955" y="3202925"/>
                  <a:ext cx="12515" cy="12541"/>
                </a:xfrm>
                <a:custGeom>
                  <a:avLst/>
                  <a:gdLst>
                    <a:gd name="connsiteX0" fmla="*/ 1068 w 12515"/>
                    <a:gd name="connsiteY0" fmla="*/ 2940 h 12541"/>
                    <a:gd name="connsiteX1" fmla="*/ 9751 w 12515"/>
                    <a:gd name="connsiteY1" fmla="*/ 947 h 12541"/>
                    <a:gd name="connsiteX2" fmla="*/ 11460 w 12515"/>
                    <a:gd name="connsiteY2" fmla="*/ 9601 h 12541"/>
                    <a:gd name="connsiteX3" fmla="*/ 2777 w 12515"/>
                    <a:gd name="connsiteY3" fmla="*/ 11594 h 12541"/>
                    <a:gd name="connsiteX4" fmla="*/ 1068 w 12515"/>
                    <a:gd name="connsiteY4" fmla="*/ 2940 h 12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5" h="12541">
                      <a:moveTo>
                        <a:pt x="1068" y="2940"/>
                      </a:moveTo>
                      <a:cubicBezTo>
                        <a:pt x="3005" y="8"/>
                        <a:pt x="6876" y="-875"/>
                        <a:pt x="9751" y="947"/>
                      </a:cubicBezTo>
                      <a:cubicBezTo>
                        <a:pt x="12627" y="2769"/>
                        <a:pt x="13367" y="6641"/>
                        <a:pt x="11460" y="9601"/>
                      </a:cubicBezTo>
                      <a:cubicBezTo>
                        <a:pt x="9552" y="12534"/>
                        <a:pt x="5652" y="13416"/>
                        <a:pt x="2777" y="11594"/>
                      </a:cubicBezTo>
                      <a:cubicBezTo>
                        <a:pt x="-99" y="9744"/>
                        <a:pt x="-867" y="5872"/>
                        <a:pt x="1068" y="2940"/>
                      </a:cubicBezTo>
                      <a:close/>
                    </a:path>
                  </a:pathLst>
                </a:custGeom>
                <a:grpFill/>
                <a:ln w="284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F2E2A786-C1D5-575A-1FAA-FD5637A7A8BA}"/>
                    </a:ext>
                  </a:extLst>
                </p:cNvPr>
                <p:cNvSpPr/>
                <p:nvPr/>
              </p:nvSpPr>
              <p:spPr>
                <a:xfrm>
                  <a:off x="9077755" y="3132259"/>
                  <a:ext cx="10881" cy="11000"/>
                </a:xfrm>
                <a:custGeom>
                  <a:avLst/>
                  <a:gdLst>
                    <a:gd name="connsiteX0" fmla="*/ 1071 w 10881"/>
                    <a:gd name="connsiteY0" fmla="*/ 2351 h 11000"/>
                    <a:gd name="connsiteX1" fmla="*/ 8672 w 10881"/>
                    <a:gd name="connsiteY1" fmla="*/ 984 h 11000"/>
                    <a:gd name="connsiteX2" fmla="*/ 9811 w 10881"/>
                    <a:gd name="connsiteY2" fmla="*/ 8642 h 11000"/>
                    <a:gd name="connsiteX3" fmla="*/ 2210 w 10881"/>
                    <a:gd name="connsiteY3" fmla="*/ 10009 h 11000"/>
                    <a:gd name="connsiteX4" fmla="*/ 1071 w 10881"/>
                    <a:gd name="connsiteY4" fmla="*/ 2351 h 1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 h="11000">
                      <a:moveTo>
                        <a:pt x="1071" y="2351"/>
                      </a:moveTo>
                      <a:cubicBezTo>
                        <a:pt x="2865" y="-126"/>
                        <a:pt x="6281" y="-752"/>
                        <a:pt x="8672" y="984"/>
                      </a:cubicBezTo>
                      <a:cubicBezTo>
                        <a:pt x="11092" y="2721"/>
                        <a:pt x="11604" y="6137"/>
                        <a:pt x="9811" y="8642"/>
                      </a:cubicBezTo>
                      <a:cubicBezTo>
                        <a:pt x="8017" y="11148"/>
                        <a:pt x="4629" y="11745"/>
                        <a:pt x="2210" y="10009"/>
                      </a:cubicBezTo>
                      <a:cubicBezTo>
                        <a:pt x="-210" y="8272"/>
                        <a:pt x="-722" y="4856"/>
                        <a:pt x="1071" y="2351"/>
                      </a:cubicBezTo>
                      <a:close/>
                    </a:path>
                  </a:pathLst>
                </a:custGeom>
                <a:grpFill/>
                <a:ln w="284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8195AA66-BD54-6086-452F-AC91F4DA08D5}"/>
                    </a:ext>
                  </a:extLst>
                </p:cNvPr>
                <p:cNvSpPr/>
                <p:nvPr/>
              </p:nvSpPr>
              <p:spPr>
                <a:xfrm>
                  <a:off x="8977464" y="3057548"/>
                  <a:ext cx="9282" cy="9409"/>
                </a:xfrm>
                <a:custGeom>
                  <a:avLst/>
                  <a:gdLst>
                    <a:gd name="connsiteX0" fmla="*/ 1040 w 9282"/>
                    <a:gd name="connsiteY0" fmla="*/ 1848 h 9409"/>
                    <a:gd name="connsiteX1" fmla="*/ 7559 w 9282"/>
                    <a:gd name="connsiteY1" fmla="*/ 965 h 9409"/>
                    <a:gd name="connsiteX2" fmla="*/ 8242 w 9282"/>
                    <a:gd name="connsiteY2" fmla="*/ 7570 h 9409"/>
                    <a:gd name="connsiteX3" fmla="*/ 1723 w 9282"/>
                    <a:gd name="connsiteY3" fmla="*/ 8453 h 9409"/>
                    <a:gd name="connsiteX4" fmla="*/ 1040 w 9282"/>
                    <a:gd name="connsiteY4" fmla="*/ 1848 h 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2" h="9409">
                      <a:moveTo>
                        <a:pt x="1040" y="1848"/>
                      </a:moveTo>
                      <a:cubicBezTo>
                        <a:pt x="2663" y="-230"/>
                        <a:pt x="5595" y="-600"/>
                        <a:pt x="7559" y="965"/>
                      </a:cubicBezTo>
                      <a:cubicBezTo>
                        <a:pt x="9552" y="2560"/>
                        <a:pt x="9865" y="5520"/>
                        <a:pt x="8242" y="7570"/>
                      </a:cubicBezTo>
                      <a:cubicBezTo>
                        <a:pt x="6620" y="9620"/>
                        <a:pt x="3716" y="10018"/>
                        <a:pt x="1723" y="8453"/>
                      </a:cubicBezTo>
                      <a:cubicBezTo>
                        <a:pt x="-270" y="6858"/>
                        <a:pt x="-583" y="3898"/>
                        <a:pt x="1040" y="1848"/>
                      </a:cubicBezTo>
                      <a:close/>
                    </a:path>
                  </a:pathLst>
                </a:custGeom>
                <a:grpFill/>
                <a:ln w="284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B8FB0473-4D00-F38E-6F44-FE0044CB595F}"/>
                    </a:ext>
                  </a:extLst>
                </p:cNvPr>
                <p:cNvSpPr/>
                <p:nvPr/>
              </p:nvSpPr>
              <p:spPr>
                <a:xfrm>
                  <a:off x="8880399" y="2978691"/>
                  <a:ext cx="7777" cy="7768"/>
                </a:xfrm>
                <a:custGeom>
                  <a:avLst/>
                  <a:gdLst>
                    <a:gd name="connsiteX0" fmla="*/ 943 w 7777"/>
                    <a:gd name="connsiteY0" fmla="*/ 1422 h 7768"/>
                    <a:gd name="connsiteX1" fmla="*/ 6437 w 7777"/>
                    <a:gd name="connsiteY1" fmla="*/ 881 h 7768"/>
                    <a:gd name="connsiteX2" fmla="*/ 6835 w 7777"/>
                    <a:gd name="connsiteY2" fmla="*/ 6347 h 7768"/>
                    <a:gd name="connsiteX3" fmla="*/ 1341 w 7777"/>
                    <a:gd name="connsiteY3" fmla="*/ 6888 h 7768"/>
                    <a:gd name="connsiteX4" fmla="*/ 943 w 7777"/>
                    <a:gd name="connsiteY4" fmla="*/ 1422 h 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7" h="7768">
                      <a:moveTo>
                        <a:pt x="943" y="1422"/>
                      </a:moveTo>
                      <a:cubicBezTo>
                        <a:pt x="2366" y="-229"/>
                        <a:pt x="4814" y="-486"/>
                        <a:pt x="6437" y="881"/>
                      </a:cubicBezTo>
                      <a:cubicBezTo>
                        <a:pt x="8060" y="2247"/>
                        <a:pt x="8230" y="4695"/>
                        <a:pt x="6835" y="6347"/>
                      </a:cubicBezTo>
                      <a:cubicBezTo>
                        <a:pt x="5440" y="7998"/>
                        <a:pt x="2964" y="8254"/>
                        <a:pt x="1341" y="6888"/>
                      </a:cubicBezTo>
                      <a:cubicBezTo>
                        <a:pt x="-282" y="5521"/>
                        <a:pt x="-452" y="3073"/>
                        <a:pt x="943" y="1422"/>
                      </a:cubicBezTo>
                      <a:close/>
                    </a:path>
                  </a:pathLst>
                </a:custGeom>
                <a:grpFill/>
                <a:ln w="284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3F5BA935-73D9-BF8F-4226-7F1F1468BDD1}"/>
                    </a:ext>
                  </a:extLst>
                </p:cNvPr>
                <p:cNvSpPr/>
                <p:nvPr/>
              </p:nvSpPr>
              <p:spPr>
                <a:xfrm>
                  <a:off x="8786726" y="2895835"/>
                  <a:ext cx="6180" cy="6229"/>
                </a:xfrm>
                <a:custGeom>
                  <a:avLst/>
                  <a:gdLst>
                    <a:gd name="connsiteX0" fmla="*/ 841 w 6180"/>
                    <a:gd name="connsiteY0" fmla="*/ 1036 h 6229"/>
                    <a:gd name="connsiteX1" fmla="*/ 5225 w 6180"/>
                    <a:gd name="connsiteY1" fmla="*/ 809 h 6229"/>
                    <a:gd name="connsiteX2" fmla="*/ 5339 w 6180"/>
                    <a:gd name="connsiteY2" fmla="*/ 5193 h 6229"/>
                    <a:gd name="connsiteX3" fmla="*/ 955 w 6180"/>
                    <a:gd name="connsiteY3" fmla="*/ 5420 h 6229"/>
                    <a:gd name="connsiteX4" fmla="*/ 841 w 6180"/>
                    <a:gd name="connsiteY4" fmla="*/ 1036 h 6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0" h="6229">
                      <a:moveTo>
                        <a:pt x="841" y="1036"/>
                      </a:moveTo>
                      <a:cubicBezTo>
                        <a:pt x="2008" y="-245"/>
                        <a:pt x="3973" y="-358"/>
                        <a:pt x="5225" y="809"/>
                      </a:cubicBezTo>
                      <a:cubicBezTo>
                        <a:pt x="6450" y="1947"/>
                        <a:pt x="6507" y="3912"/>
                        <a:pt x="5339" y="5193"/>
                      </a:cubicBezTo>
                      <a:cubicBezTo>
                        <a:pt x="4172" y="6474"/>
                        <a:pt x="2208" y="6588"/>
                        <a:pt x="955" y="5420"/>
                      </a:cubicBezTo>
                      <a:cubicBezTo>
                        <a:pt x="-269" y="4282"/>
                        <a:pt x="-326" y="2318"/>
                        <a:pt x="841" y="1036"/>
                      </a:cubicBezTo>
                      <a:close/>
                    </a:path>
                  </a:pathLst>
                </a:custGeom>
                <a:grpFill/>
                <a:ln w="284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C2C61CA7-D035-620C-E5B9-D26CCA092760}"/>
                    </a:ext>
                  </a:extLst>
                </p:cNvPr>
                <p:cNvSpPr/>
                <p:nvPr/>
              </p:nvSpPr>
              <p:spPr>
                <a:xfrm>
                  <a:off x="8696280" y="2809484"/>
                  <a:ext cx="4619" cy="4591"/>
                </a:xfrm>
                <a:custGeom>
                  <a:avLst/>
                  <a:gdLst>
                    <a:gd name="connsiteX0" fmla="*/ 673 w 4619"/>
                    <a:gd name="connsiteY0" fmla="*/ 701 h 4591"/>
                    <a:gd name="connsiteX1" fmla="*/ 3946 w 4619"/>
                    <a:gd name="connsiteY1" fmla="*/ 644 h 4591"/>
                    <a:gd name="connsiteX2" fmla="*/ 3946 w 4619"/>
                    <a:gd name="connsiteY2" fmla="*/ 3890 h 4591"/>
                    <a:gd name="connsiteX3" fmla="*/ 673 w 4619"/>
                    <a:gd name="connsiteY3" fmla="*/ 3947 h 4591"/>
                    <a:gd name="connsiteX4" fmla="*/ 673 w 4619"/>
                    <a:gd name="connsiteY4" fmla="*/ 701 h 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4591">
                      <a:moveTo>
                        <a:pt x="673" y="701"/>
                      </a:moveTo>
                      <a:cubicBezTo>
                        <a:pt x="1584" y="-210"/>
                        <a:pt x="3064" y="-238"/>
                        <a:pt x="3946" y="644"/>
                      </a:cubicBezTo>
                      <a:cubicBezTo>
                        <a:pt x="4857" y="1527"/>
                        <a:pt x="4829" y="2979"/>
                        <a:pt x="3946" y="3890"/>
                      </a:cubicBezTo>
                      <a:cubicBezTo>
                        <a:pt x="3064" y="4801"/>
                        <a:pt x="1555" y="4829"/>
                        <a:pt x="673" y="3947"/>
                      </a:cubicBezTo>
                      <a:cubicBezTo>
                        <a:pt x="-238" y="3064"/>
                        <a:pt x="-210" y="1612"/>
                        <a:pt x="673" y="701"/>
                      </a:cubicBezTo>
                      <a:close/>
                    </a:path>
                  </a:pathLst>
                </a:custGeom>
                <a:grpFill/>
                <a:ln w="2845" cap="flat">
                  <a:noFill/>
                  <a:prstDash val="solid"/>
                  <a:miter/>
                </a:ln>
              </p:spPr>
              <p:txBody>
                <a:bodyPr rtlCol="0" anchor="ctr"/>
                <a:lstStyle/>
                <a:p>
                  <a:endParaRPr lang="en-US"/>
                </a:p>
              </p:txBody>
            </p:sp>
          </p:grpSp>
        </p:grpSp>
      </p:grpSp>
      <p:sp>
        <p:nvSpPr>
          <p:cNvPr id="3" name="Slide Number Placeholder 5">
            <a:extLst>
              <a:ext uri="{FF2B5EF4-FFF2-40B4-BE49-F238E27FC236}">
                <a16:creationId xmlns:a16="http://schemas.microsoft.com/office/drawing/2014/main" id="{4FAAC2CC-CAAE-AD7B-A05E-714E312C857B}"/>
              </a:ext>
            </a:extLst>
          </p:cNvPr>
          <p:cNvSpPr>
            <a:spLocks noGrp="1"/>
          </p:cNvSpPr>
          <p:nvPr>
            <p:ph type="sldNum" sz="quarter" idx="12"/>
          </p:nvPr>
        </p:nvSpPr>
        <p:spPr>
          <a:xfrm>
            <a:off x="11170919" y="6526035"/>
            <a:ext cx="402053" cy="207111"/>
          </a:xfrm>
          <a:prstGeom prst="rect">
            <a:avLst/>
          </a:prstGeom>
          <a:noFill/>
        </p:spPr>
        <p:txBody>
          <a:bodyPr rIns="0"/>
          <a:lstStyle>
            <a:lvl1pPr algn="r">
              <a:defRPr lang="en-US" sz="800" kern="1200" spc="300" smtClean="0">
                <a:solidFill>
                  <a:schemeClr val="bg1"/>
                </a:solidFill>
                <a:latin typeface="+mj-lt"/>
                <a:ea typeface="+mn-ea"/>
                <a:cs typeface="+mn-cs"/>
              </a:defRPr>
            </a:lvl1pPr>
          </a:lstStyle>
          <a:p>
            <a:fld id="{EE92FF9F-2BD3-4EDA-969E-BF1A9129306E}" type="slidenum">
              <a:rPr lang="en-US" smtClean="0"/>
              <a:pPr/>
              <a:t>‹#›</a:t>
            </a:fld>
            <a:endParaRPr lang="en-US"/>
          </a:p>
        </p:txBody>
      </p:sp>
      <p:sp>
        <p:nvSpPr>
          <p:cNvPr id="1612" name="TextBox 1611">
            <a:extLst>
              <a:ext uri="{FF2B5EF4-FFF2-40B4-BE49-F238E27FC236}">
                <a16:creationId xmlns:a16="http://schemas.microsoft.com/office/drawing/2014/main" id="{C37D2909-F35F-4233-1644-8FA57308C18B}"/>
              </a:ext>
            </a:extLst>
          </p:cNvPr>
          <p:cNvSpPr txBox="1"/>
          <p:nvPr userDrawn="1"/>
        </p:nvSpPr>
        <p:spPr>
          <a:xfrm>
            <a:off x="609600" y="6487802"/>
            <a:ext cx="8362384" cy="230832"/>
          </a:xfrm>
          <a:prstGeom prst="rect">
            <a:avLst/>
          </a:prstGeom>
          <a:noFill/>
        </p:spPr>
        <p:txBody>
          <a:bodyPr wrap="square" lIns="0" rtlCol="0">
            <a:noAutofit/>
          </a:bodyPr>
          <a:lstStyle/>
          <a:p>
            <a:r>
              <a:rPr lang="en-US" sz="900" spc="0">
                <a:solidFill>
                  <a:schemeClr val="bg1"/>
                </a:solidFill>
                <a:latin typeface="+mj-lt"/>
              </a:rPr>
              <a:t>Patent Experience Keynote | Dec 2024</a:t>
            </a:r>
          </a:p>
        </p:txBody>
      </p:sp>
    </p:spTree>
    <p:extLst>
      <p:ext uri="{BB962C8B-B14F-4D97-AF65-F5344CB8AC3E}">
        <p14:creationId xmlns:p14="http://schemas.microsoft.com/office/powerpoint/2010/main" val="21564796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_blank backgroun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D89882F-E808-325E-8887-446CFC7A4D56}"/>
              </a:ext>
            </a:extLst>
          </p:cNvPr>
          <p:cNvSpPr/>
          <p:nvPr userDrawn="1"/>
        </p:nvSpPr>
        <p:spPr>
          <a:xfrm>
            <a:off x="0" y="0"/>
            <a:ext cx="12192000" cy="6858000"/>
          </a:xfrm>
          <a:prstGeom prst="rect">
            <a:avLst/>
          </a:prstGeom>
          <a:gradFill flip="none" rotWithShape="1">
            <a:gsLst>
              <a:gs pos="0">
                <a:srgbClr val="6287B5"/>
              </a:gs>
              <a:gs pos="85000">
                <a:schemeClr val="accent2">
                  <a:lumMod val="75000"/>
                </a:schemeClr>
              </a:gs>
              <a:gs pos="88000">
                <a:schemeClr val="accent2">
                  <a:lumMod val="75000"/>
                </a:schemeClr>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Slide Number Placeholder 5">
            <a:extLst>
              <a:ext uri="{FF2B5EF4-FFF2-40B4-BE49-F238E27FC236}">
                <a16:creationId xmlns:a16="http://schemas.microsoft.com/office/drawing/2014/main" id="{ECD0C56D-E9BC-732E-F36E-2BD7ADBDBDFC}"/>
              </a:ext>
            </a:extLst>
          </p:cNvPr>
          <p:cNvSpPr>
            <a:spLocks noGrp="1"/>
          </p:cNvSpPr>
          <p:nvPr>
            <p:ph type="sldNum" sz="quarter" idx="12"/>
          </p:nvPr>
        </p:nvSpPr>
        <p:spPr>
          <a:xfrm>
            <a:off x="11170919" y="6526035"/>
            <a:ext cx="402053" cy="207111"/>
          </a:xfrm>
          <a:prstGeom prst="rect">
            <a:avLst/>
          </a:prstGeom>
          <a:noFill/>
        </p:spPr>
        <p:txBody>
          <a:bodyPr rIns="0"/>
          <a:lstStyle>
            <a:lvl1pPr algn="r">
              <a:defRPr lang="en-US" sz="800" kern="1200" spc="300" smtClean="0">
                <a:solidFill>
                  <a:schemeClr val="bg1"/>
                </a:solidFill>
                <a:latin typeface="+mj-lt"/>
                <a:ea typeface="+mn-ea"/>
                <a:cs typeface="+mn-cs"/>
              </a:defRPr>
            </a:lvl1pPr>
          </a:lstStyle>
          <a:p>
            <a:fld id="{EE92FF9F-2BD3-4EDA-969E-BF1A9129306E}" type="slidenum">
              <a:rPr lang="en-US" smtClean="0"/>
              <a:pPr/>
              <a:t>‹#›</a:t>
            </a:fld>
            <a:endParaRPr lang="en-US"/>
          </a:p>
        </p:txBody>
      </p:sp>
      <p:grpSp>
        <p:nvGrpSpPr>
          <p:cNvPr id="3" name="Group 2">
            <a:extLst>
              <a:ext uri="{FF2B5EF4-FFF2-40B4-BE49-F238E27FC236}">
                <a16:creationId xmlns:a16="http://schemas.microsoft.com/office/drawing/2014/main" id="{F7C8C68F-1BE3-637E-4D89-B2332333A664}"/>
              </a:ext>
            </a:extLst>
          </p:cNvPr>
          <p:cNvGrpSpPr/>
          <p:nvPr userDrawn="1"/>
        </p:nvGrpSpPr>
        <p:grpSpPr>
          <a:xfrm>
            <a:off x="-115016" y="0"/>
            <a:ext cx="13332876" cy="3804432"/>
            <a:chOff x="-4" y="-77527"/>
            <a:chExt cx="12167374" cy="3471865"/>
          </a:xfrm>
        </p:grpSpPr>
        <p:pic>
          <p:nvPicPr>
            <p:cNvPr id="4" name="Picture 3" descr="A picture containing chart&#10;&#10;Description automatically generated">
              <a:extLst>
                <a:ext uri="{FF2B5EF4-FFF2-40B4-BE49-F238E27FC236}">
                  <a16:creationId xmlns:a16="http://schemas.microsoft.com/office/drawing/2014/main" id="{20FAB742-A993-EF93-F99B-FEAB6929E395}"/>
                </a:ext>
              </a:extLst>
            </p:cNvPr>
            <p:cNvPicPr>
              <a:picLocks noChangeAspect="1"/>
            </p:cNvPicPr>
            <p:nvPr userDrawn="1"/>
          </p:nvPicPr>
          <p:blipFill rotWithShape="1">
            <a:blip r:embed="rId2" cstate="print">
              <a:alphaModFix amt="35000"/>
              <a:extLst>
                <a:ext uri="{28A0092B-C50C-407E-A947-70E740481C1C}">
                  <a14:useLocalDpi xmlns:a14="http://schemas.microsoft.com/office/drawing/2010/main" val="0"/>
                </a:ext>
              </a:extLst>
            </a:blip>
            <a:srcRect l="7338" t="3293" r="7601" b="3119"/>
            <a:stretch/>
          </p:blipFill>
          <p:spPr>
            <a:xfrm>
              <a:off x="-4" y="-77527"/>
              <a:ext cx="6153154" cy="3471865"/>
            </a:xfrm>
            <a:prstGeom prst="rect">
              <a:avLst/>
            </a:prstGeom>
          </p:spPr>
        </p:pic>
        <p:pic>
          <p:nvPicPr>
            <p:cNvPr id="5" name="Picture 4" descr="A picture containing chart&#10;&#10;Description automatically generated">
              <a:extLst>
                <a:ext uri="{FF2B5EF4-FFF2-40B4-BE49-F238E27FC236}">
                  <a16:creationId xmlns:a16="http://schemas.microsoft.com/office/drawing/2014/main" id="{FDC5409E-0C3A-49A5-DD5F-F5CAC109EDCD}"/>
                </a:ext>
              </a:extLst>
            </p:cNvPr>
            <p:cNvPicPr>
              <a:picLocks noChangeAspect="1"/>
            </p:cNvPicPr>
            <p:nvPr userDrawn="1"/>
          </p:nvPicPr>
          <p:blipFill rotWithShape="1">
            <a:blip r:embed="rId2" cstate="print">
              <a:alphaModFix amt="35000"/>
              <a:extLst>
                <a:ext uri="{28A0092B-C50C-407E-A947-70E740481C1C}">
                  <a14:useLocalDpi xmlns:a14="http://schemas.microsoft.com/office/drawing/2010/main" val="0"/>
                </a:ext>
              </a:extLst>
            </a:blip>
            <a:srcRect l="9522" t="3293" r="7338" b="3119"/>
            <a:stretch/>
          </p:blipFill>
          <p:spPr>
            <a:xfrm>
              <a:off x="6153150" y="-77527"/>
              <a:ext cx="6014220" cy="3471865"/>
            </a:xfrm>
            <a:prstGeom prst="rect">
              <a:avLst/>
            </a:prstGeom>
          </p:spPr>
        </p:pic>
      </p:grpSp>
      <p:sp>
        <p:nvSpPr>
          <p:cNvPr id="7" name="TextBox 6">
            <a:extLst>
              <a:ext uri="{FF2B5EF4-FFF2-40B4-BE49-F238E27FC236}">
                <a16:creationId xmlns:a16="http://schemas.microsoft.com/office/drawing/2014/main" id="{F0BF26C7-11C1-EBD4-96B2-D5DD299AAAC4}"/>
              </a:ext>
            </a:extLst>
          </p:cNvPr>
          <p:cNvSpPr txBox="1"/>
          <p:nvPr userDrawn="1"/>
        </p:nvSpPr>
        <p:spPr>
          <a:xfrm>
            <a:off x="609600" y="6487802"/>
            <a:ext cx="8362384" cy="230832"/>
          </a:xfrm>
          <a:prstGeom prst="rect">
            <a:avLst/>
          </a:prstGeom>
          <a:noFill/>
        </p:spPr>
        <p:txBody>
          <a:bodyPr wrap="square" lIns="0" rtlCol="0">
            <a:noAutofit/>
          </a:bodyPr>
          <a:lstStyle/>
          <a:p>
            <a:r>
              <a:rPr lang="en-US" sz="900" spc="0">
                <a:solidFill>
                  <a:schemeClr val="bg1"/>
                </a:solidFill>
                <a:latin typeface="+mj-lt"/>
              </a:rPr>
              <a:t>Patent Experience Keynote | Dec 2024</a:t>
            </a:r>
          </a:p>
        </p:txBody>
      </p:sp>
    </p:spTree>
    <p:extLst>
      <p:ext uri="{BB962C8B-B14F-4D97-AF65-F5344CB8AC3E}">
        <p14:creationId xmlns:p14="http://schemas.microsoft.com/office/powerpoint/2010/main" val="196789898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516">
          <p15:clr>
            <a:srgbClr val="FBAE40"/>
          </p15:clr>
        </p15:guide>
        <p15:guide id="2" orient="horz" pos="642">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3_main_Title and Content_blank">
    <p:bg>
      <p:bgPr>
        <a:solidFill>
          <a:schemeClr val="bg1"/>
        </a:solidFill>
        <a:effectLst/>
      </p:bgPr>
    </p:bg>
    <p:spTree>
      <p:nvGrpSpPr>
        <p:cNvPr id="1" name=""/>
        <p:cNvGrpSpPr/>
        <p:nvPr/>
      </p:nvGrpSpPr>
      <p:grpSpPr>
        <a:xfrm>
          <a:off x="0" y="0"/>
          <a:ext cx="0" cy="0"/>
          <a:chOff x="0" y="0"/>
          <a:chExt cx="0" cy="0"/>
        </a:xfrm>
      </p:grpSpPr>
      <p:pic>
        <p:nvPicPr>
          <p:cNvPr id="3" name="Picture 2" descr="A tall building with a large stadium in the background&#10;&#10;Description automatically generated">
            <a:extLst>
              <a:ext uri="{FF2B5EF4-FFF2-40B4-BE49-F238E27FC236}">
                <a16:creationId xmlns:a16="http://schemas.microsoft.com/office/drawing/2014/main" id="{42CBAC81-F869-4DEA-A8B0-44E6F4D5C606}"/>
              </a:ext>
            </a:extLst>
          </p:cNvPr>
          <p:cNvPicPr>
            <a:picLocks noChangeAspect="1"/>
          </p:cNvPicPr>
          <p:nvPr userDrawn="1"/>
        </p:nvPicPr>
        <p:blipFill rotWithShape="1">
          <a:blip r:embed="rId3">
            <a:alphaModFix/>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rcRect l="229" t="7863" b="8093"/>
          <a:stretch/>
        </p:blipFill>
        <p:spPr>
          <a:xfrm>
            <a:off x="0" y="0"/>
            <a:ext cx="12192000" cy="6858000"/>
          </a:xfrm>
          <a:prstGeom prst="rect">
            <a:avLst/>
          </a:prstGeom>
        </p:spPr>
      </p:pic>
      <p:sp>
        <p:nvSpPr>
          <p:cNvPr id="2" name="Rectangle 1">
            <a:extLst>
              <a:ext uri="{FF2B5EF4-FFF2-40B4-BE49-F238E27FC236}">
                <a16:creationId xmlns:a16="http://schemas.microsoft.com/office/drawing/2014/main" id="{402E952E-CBBC-2324-66CC-3451B1949C63}"/>
              </a:ext>
            </a:extLst>
          </p:cNvPr>
          <p:cNvSpPr/>
          <p:nvPr userDrawn="1"/>
        </p:nvSpPr>
        <p:spPr>
          <a:xfrm>
            <a:off x="0" y="0"/>
            <a:ext cx="12192000" cy="6858000"/>
          </a:xfrm>
          <a:prstGeom prst="rect">
            <a:avLst/>
          </a:prstGeom>
          <a:gradFill>
            <a:gsLst>
              <a:gs pos="54000">
                <a:schemeClr val="accent2">
                  <a:alpha val="59000"/>
                </a:schemeClr>
              </a:gs>
              <a:gs pos="0">
                <a:schemeClr val="accent2"/>
              </a:gs>
              <a:gs pos="100000">
                <a:schemeClr val="accent2"/>
              </a:gs>
            </a:gsLst>
            <a:lin ang="13500000" scaled="1"/>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4" name="TextBox 3">
            <a:extLst>
              <a:ext uri="{FF2B5EF4-FFF2-40B4-BE49-F238E27FC236}">
                <a16:creationId xmlns:a16="http://schemas.microsoft.com/office/drawing/2014/main" id="{F7F93AF3-3F5F-95AF-08A9-1D9B50D7144A}"/>
              </a:ext>
            </a:extLst>
          </p:cNvPr>
          <p:cNvSpPr txBox="1"/>
          <p:nvPr userDrawn="1"/>
        </p:nvSpPr>
        <p:spPr>
          <a:xfrm>
            <a:off x="457199" y="6137392"/>
            <a:ext cx="6306532" cy="215444"/>
          </a:xfrm>
          <a:prstGeom prst="rect">
            <a:avLst/>
          </a:prstGeom>
          <a:noFill/>
        </p:spPr>
        <p:txBody>
          <a:bodyPr wrap="square" lIns="0" rtlCol="0">
            <a:spAutoFit/>
          </a:bodyPr>
          <a:lstStyle/>
          <a:p>
            <a:r>
              <a:rPr lang="en-US" sz="800">
                <a:solidFill>
                  <a:schemeClr val="bg1"/>
                </a:solidFill>
                <a:latin typeface="Arial" panose="020B0604020202020204" pitchFamily="34" charset="0"/>
                <a:cs typeface="Arial" panose="020B0604020202020204" pitchFamily="34" charset="0"/>
              </a:rPr>
              <a:t>Copyright ©2024 The University of Texas MD Anderson Cancer Center. All rights reserved</a:t>
            </a:r>
          </a:p>
        </p:txBody>
      </p:sp>
      <p:pic>
        <p:nvPicPr>
          <p:cNvPr id="6" name="Picture 5" descr="A black and white sign with white text&#10;&#10;Description automatically generated">
            <a:extLst>
              <a:ext uri="{FF2B5EF4-FFF2-40B4-BE49-F238E27FC236}">
                <a16:creationId xmlns:a16="http://schemas.microsoft.com/office/drawing/2014/main" id="{00675371-0F45-58EB-AB7E-6BE707E9AF4D}"/>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9130351" y="5091270"/>
            <a:ext cx="2604449" cy="1261565"/>
          </a:xfrm>
          <a:prstGeom prst="rect">
            <a:avLst/>
          </a:prstGeom>
        </p:spPr>
      </p:pic>
    </p:spTree>
    <p:extLst>
      <p:ext uri="{BB962C8B-B14F-4D97-AF65-F5344CB8AC3E}">
        <p14:creationId xmlns:p14="http://schemas.microsoft.com/office/powerpoint/2010/main" val="156058897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guide id="3" pos="384">
          <p15:clr>
            <a:srgbClr val="FBAE40"/>
          </p15:clr>
        </p15:guide>
        <p15:guide id="4" pos="7296">
          <p15:clr>
            <a:srgbClr val="FBAE4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bg1"/>
        </a:solidFill>
        <a:effectLst/>
      </p:bgPr>
    </p:bg>
    <p:spTree>
      <p:nvGrpSpPr>
        <p:cNvPr id="1" name=""/>
        <p:cNvGrpSpPr/>
        <p:nvPr/>
      </p:nvGrpSpPr>
      <p:grpSpPr>
        <a:xfrm>
          <a:off x="0" y="0"/>
          <a:ext cx="0" cy="0"/>
          <a:chOff x="0" y="0"/>
          <a:chExt cx="0" cy="0"/>
        </a:xfrm>
      </p:grpSpPr>
      <p:pic>
        <p:nvPicPr>
          <p:cNvPr id="4" name="Picture 3" descr="A city with a river and a bridge&#10;&#10;Description automatically generated">
            <a:extLst>
              <a:ext uri="{FF2B5EF4-FFF2-40B4-BE49-F238E27FC236}">
                <a16:creationId xmlns:a16="http://schemas.microsoft.com/office/drawing/2014/main" id="{556A8738-2569-175A-02BC-C64001D2D2E9}"/>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5" name="Rectangle 4">
            <a:extLst>
              <a:ext uri="{FF2B5EF4-FFF2-40B4-BE49-F238E27FC236}">
                <a16:creationId xmlns:a16="http://schemas.microsoft.com/office/drawing/2014/main" id="{82A2FCE4-B5B9-41D7-DC06-0D1C357256D0}"/>
              </a:ext>
            </a:extLst>
          </p:cNvPr>
          <p:cNvSpPr/>
          <p:nvPr userDrawn="1"/>
        </p:nvSpPr>
        <p:spPr>
          <a:xfrm>
            <a:off x="0" y="0"/>
            <a:ext cx="12192000" cy="6858000"/>
          </a:xfrm>
          <a:prstGeom prst="rect">
            <a:avLst/>
          </a:prstGeom>
          <a:gradFill>
            <a:gsLst>
              <a:gs pos="0">
                <a:schemeClr val="accent2">
                  <a:shade val="30000"/>
                  <a:satMod val="115000"/>
                </a:schemeClr>
              </a:gs>
              <a:gs pos="100000">
                <a:schemeClr val="accent2">
                  <a:shade val="100000"/>
                  <a:satMod val="115000"/>
                  <a:alpha val="37000"/>
                </a:schemeClr>
              </a:gs>
            </a:gsLst>
            <a:lin ang="13500000" scaled="1"/>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6" name="TextBox 5">
            <a:extLst>
              <a:ext uri="{FF2B5EF4-FFF2-40B4-BE49-F238E27FC236}">
                <a16:creationId xmlns:a16="http://schemas.microsoft.com/office/drawing/2014/main" id="{1194491B-95E7-6CDE-6D79-21372017AC1C}"/>
              </a:ext>
            </a:extLst>
          </p:cNvPr>
          <p:cNvSpPr txBox="1"/>
          <p:nvPr userDrawn="1"/>
        </p:nvSpPr>
        <p:spPr>
          <a:xfrm>
            <a:off x="457199" y="6137392"/>
            <a:ext cx="6306532" cy="215444"/>
          </a:xfrm>
          <a:prstGeom prst="rect">
            <a:avLst/>
          </a:prstGeom>
          <a:noFill/>
        </p:spPr>
        <p:txBody>
          <a:bodyPr wrap="square" lIns="0" rtlCol="0">
            <a:spAutoFit/>
          </a:bodyPr>
          <a:lstStyle/>
          <a:p>
            <a:r>
              <a:rPr lang="en-US" sz="800">
                <a:solidFill>
                  <a:schemeClr val="bg1"/>
                </a:solidFill>
                <a:latin typeface="Arial" panose="020B0604020202020204" pitchFamily="34" charset="0"/>
                <a:cs typeface="Arial" panose="020B0604020202020204" pitchFamily="34" charset="0"/>
              </a:rPr>
              <a:t>Copyright ©2024 The University of Texas MD Anderson Cancer. All rights reserved</a:t>
            </a:r>
          </a:p>
        </p:txBody>
      </p:sp>
      <p:sp>
        <p:nvSpPr>
          <p:cNvPr id="7" name="TextBox 6">
            <a:extLst>
              <a:ext uri="{FF2B5EF4-FFF2-40B4-BE49-F238E27FC236}">
                <a16:creationId xmlns:a16="http://schemas.microsoft.com/office/drawing/2014/main" id="{994B9E4A-11F4-49E5-6498-D84289687D17}"/>
              </a:ext>
            </a:extLst>
          </p:cNvPr>
          <p:cNvSpPr txBox="1"/>
          <p:nvPr userDrawn="1"/>
        </p:nvSpPr>
        <p:spPr>
          <a:xfrm>
            <a:off x="457199" y="4706231"/>
            <a:ext cx="6429080" cy="1431161"/>
          </a:xfrm>
          <a:prstGeom prst="rect">
            <a:avLst/>
          </a:prstGeom>
          <a:noFill/>
        </p:spPr>
        <p:txBody>
          <a:bodyPr wrap="square" lIns="0">
            <a:spAutoFit/>
          </a:bodyPr>
          <a:lstStyle/>
          <a:p>
            <a:pPr>
              <a:spcBef>
                <a:spcPts val="600"/>
              </a:spcBef>
              <a:spcAft>
                <a:spcPts val="600"/>
              </a:spcAft>
            </a:pPr>
            <a:r>
              <a:rPr lang="en-US" sz="800" b="1">
                <a:solidFill>
                  <a:schemeClr val="bg1"/>
                </a:solidFill>
                <a:latin typeface="Arial" panose="020B0604020202020204" pitchFamily="34" charset="0"/>
                <a:cs typeface="Arial" panose="020B0604020202020204" pitchFamily="34" charset="0"/>
              </a:rPr>
              <a:t>About MD Anderson Cancer Center</a:t>
            </a:r>
          </a:p>
          <a:p>
            <a:pPr algn="l">
              <a:spcAft>
                <a:spcPts val="600"/>
              </a:spcAft>
            </a:pPr>
            <a:r>
              <a:rPr lang="en-US" sz="800" b="0" i="0">
                <a:solidFill>
                  <a:schemeClr val="bg1"/>
                </a:solidFill>
                <a:effectLst/>
                <a:latin typeface="Arial" panose="020B0604020202020204" pitchFamily="34" charset="0"/>
                <a:cs typeface="Arial" panose="020B0604020202020204" pitchFamily="34" charset="0"/>
              </a:rPr>
              <a:t>We're one of the largest cancer centers in the world. We've been working to eliminate cancer for more than seven decades. Our depth of experience contributes to every aspect of your care. We have been named one of the top two hospitals in cancer care every year since U.S. News &amp; World Report began its annual “America’s Best Hospitals” rankings in 1990.</a:t>
            </a:r>
          </a:p>
          <a:p>
            <a:pPr algn="l"/>
            <a:r>
              <a:rPr lang="en-US" sz="800" b="0" i="0">
                <a:solidFill>
                  <a:schemeClr val="bg1"/>
                </a:solidFill>
                <a:effectLst/>
                <a:latin typeface="Arial" panose="020B0604020202020204" pitchFamily="34" charset="0"/>
                <a:cs typeface="Arial" panose="020B0604020202020204" pitchFamily="34" charset="0"/>
              </a:rPr>
              <a:t>Our physicians are frequently recognized as among the best in the nation by services including Best Doctors in America. We have more nurses per patient than many hospitals in the country, so you receive the utmost attention and quality care. We're world-renowned for using and developing front-line diagnostic technology. That lets physicians pinpoint each patient’s unique cancer and tailor treatment for the best possible outcome.</a:t>
            </a:r>
            <a:r>
              <a:rPr lang="en-US" sz="800">
                <a:solidFill>
                  <a:schemeClr val="bg1"/>
                </a:solidFill>
                <a:latin typeface="Arial" panose="020B0604020202020204" pitchFamily="34" charset="0"/>
                <a:cs typeface="Arial" panose="020B0604020202020204" pitchFamily="34" charset="0"/>
              </a:rPr>
              <a:t>. </a:t>
            </a:r>
          </a:p>
          <a:p>
            <a:pPr>
              <a:spcBef>
                <a:spcPts val="600"/>
              </a:spcBef>
            </a:pPr>
            <a:r>
              <a:rPr lang="en-US" sz="800">
                <a:solidFill>
                  <a:schemeClr val="bg1"/>
                </a:solidFill>
                <a:latin typeface="Arial" panose="020B0604020202020204" pitchFamily="34" charset="0"/>
                <a:cs typeface="Arial" panose="020B0604020202020204" pitchFamily="34" charset="0"/>
              </a:rPr>
              <a:t>To learn more, visit </a:t>
            </a:r>
            <a:r>
              <a:rPr lang="en-US" sz="800">
                <a:solidFill>
                  <a:schemeClr val="bg1"/>
                </a:solidFill>
                <a:latin typeface="Arial" panose="020B0604020202020204" pitchFamily="34" charset="0"/>
                <a:cs typeface="Arial" panose="020B0604020202020204" pitchFamily="34" charset="0"/>
                <a:hlinkClick r:id="rId4">
                  <a:extLst>
                    <a:ext uri="{A12FA001-AC4F-418D-AE19-62706E023703}">
                      <ahyp:hlinkClr xmlns:ahyp="http://schemas.microsoft.com/office/drawing/2018/hyperlinkcolor" val="tx"/>
                    </a:ext>
                  </a:extLst>
                </a:hlinkClick>
              </a:rPr>
              <a:t>www.mdanderson.org/</a:t>
            </a:r>
            <a:r>
              <a:rPr lang="en-US" sz="800">
                <a:solidFill>
                  <a:schemeClr val="bg1"/>
                </a:solidFill>
                <a:latin typeface="Arial" panose="020B0604020202020204" pitchFamily="34" charset="0"/>
                <a:cs typeface="Arial" panose="020B0604020202020204" pitchFamily="34" charset="0"/>
              </a:rPr>
              <a:t> or </a:t>
            </a:r>
            <a:r>
              <a:rPr lang="en-US" sz="800">
                <a:solidFill>
                  <a:schemeClr val="bg1"/>
                </a:solidFill>
                <a:latin typeface="Arial" panose="020B0604020202020204" pitchFamily="34" charset="0"/>
                <a:cs typeface="Arial" panose="020B0604020202020204" pitchFamily="34" charset="0"/>
                <a:hlinkClick r:id="rId5">
                  <a:extLst>
                    <a:ext uri="{A12FA001-AC4F-418D-AE19-62706E023703}">
                      <ahyp:hlinkClr xmlns:ahyp="http://schemas.microsoft.com/office/drawing/2018/hyperlinkcolor" val="tx"/>
                    </a:ext>
                  </a:extLst>
                </a:hlinkClick>
              </a:rPr>
              <a:t>MD Anderson Cancer Network</a:t>
            </a:r>
            <a:endParaRPr lang="en-US" sz="800">
              <a:solidFill>
                <a:schemeClr val="bg1"/>
              </a:solidFill>
              <a:latin typeface="Arial" panose="020B0604020202020204" pitchFamily="34" charset="0"/>
              <a:cs typeface="Arial" panose="020B0604020202020204" pitchFamily="34" charset="0"/>
            </a:endParaRPr>
          </a:p>
        </p:txBody>
      </p:sp>
      <p:pic>
        <p:nvPicPr>
          <p:cNvPr id="10" name="Picture 9" descr="A black and white sign with white text&#10;&#10;Description automatically generated">
            <a:extLst>
              <a:ext uri="{FF2B5EF4-FFF2-40B4-BE49-F238E27FC236}">
                <a16:creationId xmlns:a16="http://schemas.microsoft.com/office/drawing/2014/main" id="{8DE442D8-92E7-2D22-0CA2-95A7ECE89910}"/>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8766629" y="4915088"/>
            <a:ext cx="2968172" cy="1437748"/>
          </a:xfrm>
          <a:prstGeom prst="rect">
            <a:avLst/>
          </a:prstGeom>
        </p:spPr>
      </p:pic>
    </p:spTree>
    <p:extLst>
      <p:ext uri="{BB962C8B-B14F-4D97-AF65-F5344CB8AC3E}">
        <p14:creationId xmlns:p14="http://schemas.microsoft.com/office/powerpoint/2010/main" val="46640469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guide id="3" pos="378">
          <p15:clr>
            <a:srgbClr val="FBAE40"/>
          </p15:clr>
        </p15:guide>
        <p15:guide id="4" pos="7296">
          <p15:clr>
            <a:srgbClr val="FBAE40"/>
          </p15:clr>
        </p15:guide>
        <p15:guide id="5" orient="horz" pos="864">
          <p15:clr>
            <a:srgbClr val="FBAE40"/>
          </p15:clr>
        </p15:guide>
        <p15:guide id="6" orient="horz" pos="185">
          <p15:clr>
            <a:srgbClr val="FBAE40"/>
          </p15:clr>
        </p15:guide>
        <p15:guide id="7" orient="horz" pos="1032">
          <p15:clr>
            <a:srgbClr val="FBAE40"/>
          </p15:clr>
        </p15:guide>
        <p15:guide id="8" orient="horz" pos="600">
          <p15:clr>
            <a:srgbClr val="FBAE40"/>
          </p15:clr>
        </p15:guide>
        <p15:guide id="9" orient="horz" pos="4152">
          <p15:clr>
            <a:srgbClr val="FBAE40"/>
          </p15:clr>
        </p15:guide>
      </p15:sldGuideLst>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1_End Slide_design">
    <p:bg>
      <p:bgPr>
        <a:solidFill>
          <a:schemeClr val="bg1"/>
        </a:solidFill>
        <a:effectLst/>
      </p:bgPr>
    </p:bg>
    <p:spTree>
      <p:nvGrpSpPr>
        <p:cNvPr id="1" name=""/>
        <p:cNvGrpSpPr/>
        <p:nvPr/>
      </p:nvGrpSpPr>
      <p:grpSpPr>
        <a:xfrm>
          <a:off x="0" y="0"/>
          <a:ext cx="0" cy="0"/>
          <a:chOff x="0" y="0"/>
          <a:chExt cx="0" cy="0"/>
        </a:xfrm>
      </p:grpSpPr>
      <p:pic>
        <p:nvPicPr>
          <p:cNvPr id="1614" name="Picture 1613" descr="A white sign with black text&#10;&#10;Description automatically generated">
            <a:extLst>
              <a:ext uri="{FF2B5EF4-FFF2-40B4-BE49-F238E27FC236}">
                <a16:creationId xmlns:a16="http://schemas.microsoft.com/office/drawing/2014/main" id="{51D3F957-03AB-F1D1-5640-1D19175ED6CA}"/>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29286"/>
          <a:stretch/>
        </p:blipFill>
        <p:spPr>
          <a:xfrm>
            <a:off x="609600" y="4250809"/>
            <a:ext cx="2706806" cy="927222"/>
          </a:xfrm>
          <a:prstGeom prst="rect">
            <a:avLst/>
          </a:prstGeom>
        </p:spPr>
      </p:pic>
      <p:grpSp>
        <p:nvGrpSpPr>
          <p:cNvPr id="8" name="Group 7">
            <a:extLst>
              <a:ext uri="{FF2B5EF4-FFF2-40B4-BE49-F238E27FC236}">
                <a16:creationId xmlns:a16="http://schemas.microsoft.com/office/drawing/2014/main" id="{CF845C07-32EC-9806-2DF1-5CC465D4FF66}"/>
              </a:ext>
            </a:extLst>
          </p:cNvPr>
          <p:cNvGrpSpPr/>
          <p:nvPr userDrawn="1"/>
        </p:nvGrpSpPr>
        <p:grpSpPr>
          <a:xfrm>
            <a:off x="4290156" y="466590"/>
            <a:ext cx="7982819" cy="6451389"/>
            <a:chOff x="4290156" y="466590"/>
            <a:chExt cx="7982819" cy="6451389"/>
          </a:xfrm>
        </p:grpSpPr>
        <p:grpSp>
          <p:nvGrpSpPr>
            <p:cNvPr id="1615" name="Graphic 9">
              <a:extLst>
                <a:ext uri="{FF2B5EF4-FFF2-40B4-BE49-F238E27FC236}">
                  <a16:creationId xmlns:a16="http://schemas.microsoft.com/office/drawing/2014/main" id="{1BE179A1-819C-FF2C-95E7-5A9010F4CC41}"/>
                </a:ext>
              </a:extLst>
            </p:cNvPr>
            <p:cNvGrpSpPr/>
            <p:nvPr userDrawn="1"/>
          </p:nvGrpSpPr>
          <p:grpSpPr>
            <a:xfrm>
              <a:off x="4290156" y="466590"/>
              <a:ext cx="7982819" cy="6391410"/>
              <a:chOff x="4316629" y="557977"/>
              <a:chExt cx="7982819" cy="6391410"/>
            </a:xfrm>
            <a:gradFill flip="none" rotWithShape="1">
              <a:gsLst>
                <a:gs pos="0">
                  <a:schemeClr val="bg1">
                    <a:lumMod val="95000"/>
                  </a:schemeClr>
                </a:gs>
                <a:gs pos="100000">
                  <a:srgbClr val="762D83">
                    <a:lumMod val="42000"/>
                    <a:lumOff val="58000"/>
                  </a:srgbClr>
                </a:gs>
                <a:gs pos="34000">
                  <a:schemeClr val="bg1">
                    <a:lumMod val="76000"/>
                  </a:schemeClr>
                </a:gs>
                <a:gs pos="51000">
                  <a:srgbClr val="0075BC">
                    <a:lumMod val="58000"/>
                    <a:lumOff val="42000"/>
                  </a:srgbClr>
                </a:gs>
                <a:gs pos="69000">
                  <a:srgbClr val="F79421">
                    <a:lumMod val="62000"/>
                    <a:lumOff val="38000"/>
                  </a:srgbClr>
                </a:gs>
                <a:gs pos="82000">
                  <a:srgbClr val="EE3526">
                    <a:lumMod val="52000"/>
                    <a:lumOff val="48000"/>
                  </a:srgbClr>
                </a:gs>
              </a:gsLst>
              <a:lin ang="2700000" scaled="1"/>
              <a:tileRect/>
            </a:gradFill>
          </p:grpSpPr>
          <p:grpSp>
            <p:nvGrpSpPr>
              <p:cNvPr id="1629" name="Graphic 9">
                <a:extLst>
                  <a:ext uri="{FF2B5EF4-FFF2-40B4-BE49-F238E27FC236}">
                    <a16:creationId xmlns:a16="http://schemas.microsoft.com/office/drawing/2014/main" id="{67103C59-F9BC-1483-7FE3-58557208DC17}"/>
                  </a:ext>
                </a:extLst>
              </p:cNvPr>
              <p:cNvGrpSpPr/>
              <p:nvPr/>
            </p:nvGrpSpPr>
            <p:grpSpPr>
              <a:xfrm>
                <a:off x="4316629" y="557977"/>
                <a:ext cx="7982819" cy="6391410"/>
                <a:chOff x="4316629" y="557977"/>
                <a:chExt cx="7982819" cy="6391410"/>
              </a:xfrm>
              <a:grpFill/>
            </p:grpSpPr>
            <p:grpSp>
              <p:nvGrpSpPr>
                <p:cNvPr id="2349" name="Graphic 9">
                  <a:extLst>
                    <a:ext uri="{FF2B5EF4-FFF2-40B4-BE49-F238E27FC236}">
                      <a16:creationId xmlns:a16="http://schemas.microsoft.com/office/drawing/2014/main" id="{02A26FDC-789D-A901-9849-5E3F2F676561}"/>
                    </a:ext>
                  </a:extLst>
                </p:cNvPr>
                <p:cNvGrpSpPr/>
                <p:nvPr/>
              </p:nvGrpSpPr>
              <p:grpSpPr>
                <a:xfrm>
                  <a:off x="7632696" y="562902"/>
                  <a:ext cx="4535610" cy="3264227"/>
                  <a:chOff x="7632696" y="562902"/>
                  <a:chExt cx="4535610" cy="3264227"/>
                </a:xfrm>
                <a:grpFill/>
              </p:grpSpPr>
              <p:sp>
                <p:nvSpPr>
                  <p:cNvPr id="3188" name="Freeform: Shape 3187">
                    <a:extLst>
                      <a:ext uri="{FF2B5EF4-FFF2-40B4-BE49-F238E27FC236}">
                        <a16:creationId xmlns:a16="http://schemas.microsoft.com/office/drawing/2014/main" id="{772AD5AF-427B-110C-A5EA-7463872F0657}"/>
                      </a:ext>
                    </a:extLst>
                  </p:cNvPr>
                  <p:cNvSpPr/>
                  <p:nvPr/>
                </p:nvSpPr>
                <p:spPr>
                  <a:xfrm>
                    <a:off x="12084575" y="3494692"/>
                    <a:ext cx="83732" cy="85566"/>
                  </a:xfrm>
                  <a:custGeom>
                    <a:avLst/>
                    <a:gdLst>
                      <a:gd name="connsiteX0" fmla="*/ 3316 w 83732"/>
                      <a:gd name="connsiteY0" fmla="*/ 58686 h 85566"/>
                      <a:gd name="connsiteX1" fmla="*/ 3004 w 83732"/>
                      <a:gd name="connsiteY1" fmla="*/ 26033 h 85566"/>
                      <a:gd name="connsiteX2" fmla="*/ 25066 w 83732"/>
                      <a:gd name="connsiteY2" fmla="*/ 3315 h 85566"/>
                      <a:gd name="connsiteX3" fmla="*/ 80010 w 83732"/>
                      <a:gd name="connsiteY3" fmla="*/ 26118 h 85566"/>
                      <a:gd name="connsiteX4" fmla="*/ 58602 w 83732"/>
                      <a:gd name="connsiteY4" fmla="*/ 82343 h 85566"/>
                      <a:gd name="connsiteX5" fmla="*/ 26205 w 83732"/>
                      <a:gd name="connsiteY5" fmla="*/ 82115 h 85566"/>
                      <a:gd name="connsiteX6" fmla="*/ 3316 w 83732"/>
                      <a:gd name="connsiteY6" fmla="*/ 58686 h 8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32" h="85566">
                        <a:moveTo>
                          <a:pt x="3316" y="58686"/>
                        </a:moveTo>
                        <a:cubicBezTo>
                          <a:pt x="-1181" y="47725"/>
                          <a:pt x="-925" y="36025"/>
                          <a:pt x="3004" y="26033"/>
                        </a:cubicBezTo>
                        <a:cubicBezTo>
                          <a:pt x="6932" y="15983"/>
                          <a:pt x="14647" y="7813"/>
                          <a:pt x="25066" y="3315"/>
                        </a:cubicBezTo>
                        <a:cubicBezTo>
                          <a:pt x="45820" y="-5766"/>
                          <a:pt x="70416" y="4454"/>
                          <a:pt x="80010" y="26118"/>
                        </a:cubicBezTo>
                        <a:cubicBezTo>
                          <a:pt x="89604" y="47782"/>
                          <a:pt x="80010" y="72948"/>
                          <a:pt x="58602" y="82343"/>
                        </a:cubicBezTo>
                        <a:cubicBezTo>
                          <a:pt x="47898" y="86955"/>
                          <a:pt x="36197" y="86385"/>
                          <a:pt x="26205" y="82115"/>
                        </a:cubicBezTo>
                        <a:cubicBezTo>
                          <a:pt x="16184" y="77816"/>
                          <a:pt x="7786" y="69646"/>
                          <a:pt x="3316" y="58686"/>
                        </a:cubicBezTo>
                        <a:close/>
                      </a:path>
                    </a:pathLst>
                  </a:custGeom>
                  <a:grpFill/>
                  <a:ln w="2845" cap="flat">
                    <a:noFill/>
                    <a:prstDash val="solid"/>
                    <a:miter/>
                  </a:ln>
                </p:spPr>
                <p:txBody>
                  <a:bodyPr rtlCol="0" anchor="ctr"/>
                  <a:lstStyle/>
                  <a:p>
                    <a:endParaRPr lang="en-US"/>
                  </a:p>
                </p:txBody>
              </p:sp>
              <p:sp>
                <p:nvSpPr>
                  <p:cNvPr id="3189" name="Freeform: Shape 3188">
                    <a:extLst>
                      <a:ext uri="{FF2B5EF4-FFF2-40B4-BE49-F238E27FC236}">
                        <a16:creationId xmlns:a16="http://schemas.microsoft.com/office/drawing/2014/main" id="{28D3F48C-8EFE-722E-EC7F-A9D766FE477E}"/>
                      </a:ext>
                    </a:extLst>
                  </p:cNvPr>
                  <p:cNvSpPr/>
                  <p:nvPr/>
                </p:nvSpPr>
                <p:spPr>
                  <a:xfrm>
                    <a:off x="11962342" y="3544779"/>
                    <a:ext cx="82024" cy="83946"/>
                  </a:xfrm>
                  <a:custGeom>
                    <a:avLst/>
                    <a:gdLst>
                      <a:gd name="connsiteX0" fmla="*/ 2595 w 82024"/>
                      <a:gd name="connsiteY0" fmla="*/ 56140 h 83946"/>
                      <a:gd name="connsiteX1" fmla="*/ 3648 w 82024"/>
                      <a:gd name="connsiteY1" fmla="*/ 24227 h 83946"/>
                      <a:gd name="connsiteX2" fmla="*/ 26053 w 82024"/>
                      <a:gd name="connsiteY2" fmla="*/ 2535 h 83946"/>
                      <a:gd name="connsiteX3" fmla="*/ 79061 w 82024"/>
                      <a:gd name="connsiteY3" fmla="*/ 27387 h 83946"/>
                      <a:gd name="connsiteX4" fmla="*/ 55688 w 82024"/>
                      <a:gd name="connsiteY4" fmla="*/ 81277 h 83946"/>
                      <a:gd name="connsiteX5" fmla="*/ 24088 w 82024"/>
                      <a:gd name="connsiteY5" fmla="*/ 80110 h 83946"/>
                      <a:gd name="connsiteX6" fmla="*/ 2566 w 82024"/>
                      <a:gd name="connsiteY6" fmla="*/ 56140 h 8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4" h="83946">
                        <a:moveTo>
                          <a:pt x="2595" y="56140"/>
                        </a:moveTo>
                        <a:cubicBezTo>
                          <a:pt x="-1362" y="45208"/>
                          <a:pt x="-622" y="33821"/>
                          <a:pt x="3648" y="24227"/>
                        </a:cubicBezTo>
                        <a:cubicBezTo>
                          <a:pt x="7890" y="14463"/>
                          <a:pt x="15662" y="6463"/>
                          <a:pt x="26053" y="2535"/>
                        </a:cubicBezTo>
                        <a:cubicBezTo>
                          <a:pt x="46806" y="-5351"/>
                          <a:pt x="70549" y="5780"/>
                          <a:pt x="79061" y="27387"/>
                        </a:cubicBezTo>
                        <a:cubicBezTo>
                          <a:pt x="87573" y="49023"/>
                          <a:pt x="77124" y="73136"/>
                          <a:pt x="55688" y="81277"/>
                        </a:cubicBezTo>
                        <a:cubicBezTo>
                          <a:pt x="45012" y="85349"/>
                          <a:pt x="33682" y="84608"/>
                          <a:pt x="24088" y="80110"/>
                        </a:cubicBezTo>
                        <a:cubicBezTo>
                          <a:pt x="14437" y="75470"/>
                          <a:pt x="6524" y="67072"/>
                          <a:pt x="2566" y="56140"/>
                        </a:cubicBezTo>
                        <a:close/>
                      </a:path>
                    </a:pathLst>
                  </a:custGeom>
                  <a:grpFill/>
                  <a:ln w="2845" cap="flat">
                    <a:noFill/>
                    <a:prstDash val="solid"/>
                    <a:miter/>
                  </a:ln>
                </p:spPr>
                <p:txBody>
                  <a:bodyPr rtlCol="0" anchor="ctr"/>
                  <a:lstStyle/>
                  <a:p>
                    <a:endParaRPr lang="en-US"/>
                  </a:p>
                </p:txBody>
              </p:sp>
              <p:sp>
                <p:nvSpPr>
                  <p:cNvPr id="3190" name="Freeform: Shape 3189">
                    <a:extLst>
                      <a:ext uri="{FF2B5EF4-FFF2-40B4-BE49-F238E27FC236}">
                        <a16:creationId xmlns:a16="http://schemas.microsoft.com/office/drawing/2014/main" id="{91CCB91D-6D9A-D32B-919A-3AD07F0E68BB}"/>
                      </a:ext>
                    </a:extLst>
                  </p:cNvPr>
                  <p:cNvSpPr/>
                  <p:nvPr/>
                </p:nvSpPr>
                <p:spPr>
                  <a:xfrm>
                    <a:off x="11838090" y="3589798"/>
                    <a:ext cx="80333" cy="82155"/>
                  </a:xfrm>
                  <a:custGeom>
                    <a:avLst/>
                    <a:gdLst>
                      <a:gd name="connsiteX0" fmla="*/ 1985 w 80333"/>
                      <a:gd name="connsiteY0" fmla="*/ 53397 h 82155"/>
                      <a:gd name="connsiteX1" fmla="*/ 27151 w 80333"/>
                      <a:gd name="connsiteY1" fmla="*/ 1869 h 82155"/>
                      <a:gd name="connsiteX2" fmla="*/ 57584 w 80333"/>
                      <a:gd name="connsiteY2" fmla="*/ 4574 h 82155"/>
                      <a:gd name="connsiteX3" fmla="*/ 78024 w 80333"/>
                      <a:gd name="connsiteY3" fmla="*/ 28288 h 82155"/>
                      <a:gd name="connsiteX4" fmla="*/ 76345 w 80333"/>
                      <a:gd name="connsiteY4" fmla="*/ 59802 h 82155"/>
                      <a:gd name="connsiteX5" fmla="*/ 53001 w 80333"/>
                      <a:gd name="connsiteY5" fmla="*/ 80185 h 82155"/>
                      <a:gd name="connsiteX6" fmla="*/ 2014 w 80333"/>
                      <a:gd name="connsiteY6" fmla="*/ 53397 h 8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333" h="82155">
                        <a:moveTo>
                          <a:pt x="1985" y="53397"/>
                        </a:moveTo>
                        <a:cubicBezTo>
                          <a:pt x="-4818" y="31675"/>
                          <a:pt x="6426" y="8588"/>
                          <a:pt x="27151" y="1869"/>
                        </a:cubicBezTo>
                        <a:cubicBezTo>
                          <a:pt x="37514" y="-1547"/>
                          <a:pt x="48417" y="-67"/>
                          <a:pt x="57584" y="4574"/>
                        </a:cubicBezTo>
                        <a:cubicBezTo>
                          <a:pt x="66750" y="9242"/>
                          <a:pt x="74323" y="17527"/>
                          <a:pt x="78024" y="28288"/>
                        </a:cubicBezTo>
                        <a:cubicBezTo>
                          <a:pt x="81725" y="39049"/>
                          <a:pt x="80843" y="50294"/>
                          <a:pt x="76345" y="59802"/>
                        </a:cubicBezTo>
                        <a:cubicBezTo>
                          <a:pt x="71846" y="69310"/>
                          <a:pt x="63619" y="76684"/>
                          <a:pt x="53001" y="80185"/>
                        </a:cubicBezTo>
                        <a:cubicBezTo>
                          <a:pt x="31650" y="87131"/>
                          <a:pt x="8818" y="75118"/>
                          <a:pt x="2014" y="53397"/>
                        </a:cubicBezTo>
                        <a:close/>
                      </a:path>
                    </a:pathLst>
                  </a:custGeom>
                  <a:grpFill/>
                  <a:ln w="2845" cap="flat">
                    <a:noFill/>
                    <a:prstDash val="solid"/>
                    <a:miter/>
                  </a:ln>
                </p:spPr>
                <p:txBody>
                  <a:bodyPr rtlCol="0" anchor="ctr"/>
                  <a:lstStyle/>
                  <a:p>
                    <a:endParaRPr lang="en-US"/>
                  </a:p>
                </p:txBody>
              </p:sp>
              <p:sp>
                <p:nvSpPr>
                  <p:cNvPr id="3191" name="Freeform: Shape 3190">
                    <a:extLst>
                      <a:ext uri="{FF2B5EF4-FFF2-40B4-BE49-F238E27FC236}">
                        <a16:creationId xmlns:a16="http://schemas.microsoft.com/office/drawing/2014/main" id="{706C8F1A-50FA-3110-36D7-69C56A2BDBD0}"/>
                      </a:ext>
                    </a:extLst>
                  </p:cNvPr>
                  <p:cNvSpPr/>
                  <p:nvPr/>
                </p:nvSpPr>
                <p:spPr>
                  <a:xfrm>
                    <a:off x="11712100" y="3629572"/>
                    <a:ext cx="78639" cy="80648"/>
                  </a:xfrm>
                  <a:custGeom>
                    <a:avLst/>
                    <a:gdLst>
                      <a:gd name="connsiteX0" fmla="*/ 1462 w 78639"/>
                      <a:gd name="connsiteY0" fmla="*/ 50688 h 80648"/>
                      <a:gd name="connsiteX1" fmla="*/ 28251 w 78639"/>
                      <a:gd name="connsiteY1" fmla="*/ 1552 h 80648"/>
                      <a:gd name="connsiteX2" fmla="*/ 76903 w 78639"/>
                      <a:gd name="connsiteY2" fmla="*/ 29223 h 80648"/>
                      <a:gd name="connsiteX3" fmla="*/ 50371 w 78639"/>
                      <a:gd name="connsiteY3" fmla="*/ 79242 h 80648"/>
                      <a:gd name="connsiteX4" fmla="*/ 1462 w 78639"/>
                      <a:gd name="connsiteY4" fmla="*/ 50688 h 80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39" h="80648">
                        <a:moveTo>
                          <a:pt x="1462" y="50688"/>
                        </a:moveTo>
                        <a:cubicBezTo>
                          <a:pt x="-4345" y="29138"/>
                          <a:pt x="7669" y="7217"/>
                          <a:pt x="28251" y="1552"/>
                        </a:cubicBezTo>
                        <a:cubicBezTo>
                          <a:pt x="48691" y="-4540"/>
                          <a:pt x="70469" y="7843"/>
                          <a:pt x="76903" y="29223"/>
                        </a:cubicBezTo>
                        <a:cubicBezTo>
                          <a:pt x="83308" y="50603"/>
                          <a:pt x="71437" y="72979"/>
                          <a:pt x="50371" y="79242"/>
                        </a:cubicBezTo>
                        <a:cubicBezTo>
                          <a:pt x="29190" y="85078"/>
                          <a:pt x="7270" y="72210"/>
                          <a:pt x="1462" y="50688"/>
                        </a:cubicBezTo>
                        <a:close/>
                      </a:path>
                    </a:pathLst>
                  </a:custGeom>
                  <a:grpFill/>
                  <a:ln w="2845" cap="flat">
                    <a:noFill/>
                    <a:prstDash val="solid"/>
                    <a:miter/>
                  </a:ln>
                </p:spPr>
                <p:txBody>
                  <a:bodyPr rtlCol="0" anchor="ctr"/>
                  <a:lstStyle/>
                  <a:p>
                    <a:endParaRPr lang="en-US"/>
                  </a:p>
                </p:txBody>
              </p:sp>
              <p:sp>
                <p:nvSpPr>
                  <p:cNvPr id="3192" name="Freeform: Shape 3191">
                    <a:extLst>
                      <a:ext uri="{FF2B5EF4-FFF2-40B4-BE49-F238E27FC236}">
                        <a16:creationId xmlns:a16="http://schemas.microsoft.com/office/drawing/2014/main" id="{88305E39-6248-BD0F-46EC-D27D45FE85BF}"/>
                      </a:ext>
                    </a:extLst>
                  </p:cNvPr>
                  <p:cNvSpPr/>
                  <p:nvPr/>
                </p:nvSpPr>
                <p:spPr>
                  <a:xfrm>
                    <a:off x="11584687" y="3663929"/>
                    <a:ext cx="76924" cy="79056"/>
                  </a:xfrm>
                  <a:custGeom>
                    <a:avLst/>
                    <a:gdLst>
                      <a:gd name="connsiteX0" fmla="*/ 1024 w 76924"/>
                      <a:gd name="connsiteY0" fmla="*/ 48387 h 79056"/>
                      <a:gd name="connsiteX1" fmla="*/ 5693 w 76924"/>
                      <a:gd name="connsiteY1" fmla="*/ 18694 h 79056"/>
                      <a:gd name="connsiteX2" fmla="*/ 29122 w 76924"/>
                      <a:gd name="connsiteY2" fmla="*/ 1044 h 79056"/>
                      <a:gd name="connsiteX3" fmla="*/ 75668 w 76924"/>
                      <a:gd name="connsiteY3" fmla="*/ 30394 h 79056"/>
                      <a:gd name="connsiteX4" fmla="*/ 47598 w 76924"/>
                      <a:gd name="connsiteY4" fmla="*/ 77965 h 79056"/>
                      <a:gd name="connsiteX5" fmla="*/ 18276 w 76924"/>
                      <a:gd name="connsiteY5" fmla="*/ 73182 h 79056"/>
                      <a:gd name="connsiteX6" fmla="*/ 996 w 76924"/>
                      <a:gd name="connsiteY6" fmla="*/ 48387 h 7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24" h="79056">
                        <a:moveTo>
                          <a:pt x="1024" y="48387"/>
                        </a:moveTo>
                        <a:cubicBezTo>
                          <a:pt x="-1396" y="37711"/>
                          <a:pt x="597" y="27235"/>
                          <a:pt x="5693" y="18694"/>
                        </a:cubicBezTo>
                        <a:cubicBezTo>
                          <a:pt x="10760" y="10097"/>
                          <a:pt x="18959" y="3521"/>
                          <a:pt x="29122" y="1044"/>
                        </a:cubicBezTo>
                        <a:cubicBezTo>
                          <a:pt x="49420" y="-3910"/>
                          <a:pt x="70259" y="9243"/>
                          <a:pt x="75668" y="30394"/>
                        </a:cubicBezTo>
                        <a:cubicBezTo>
                          <a:pt x="81077" y="51547"/>
                          <a:pt x="68522" y="72841"/>
                          <a:pt x="47598" y="77965"/>
                        </a:cubicBezTo>
                        <a:cubicBezTo>
                          <a:pt x="37179" y="80499"/>
                          <a:pt x="26703" y="78506"/>
                          <a:pt x="18276" y="73182"/>
                        </a:cubicBezTo>
                        <a:cubicBezTo>
                          <a:pt x="9821" y="67802"/>
                          <a:pt x="3416" y="59005"/>
                          <a:pt x="996" y="48387"/>
                        </a:cubicBezTo>
                        <a:close/>
                      </a:path>
                    </a:pathLst>
                  </a:custGeom>
                  <a:grpFill/>
                  <a:ln w="2845" cap="flat">
                    <a:noFill/>
                    <a:prstDash val="solid"/>
                    <a:miter/>
                  </a:ln>
                </p:spPr>
                <p:txBody>
                  <a:bodyPr rtlCol="0" anchor="ctr"/>
                  <a:lstStyle/>
                  <a:p>
                    <a:endParaRPr lang="en-US"/>
                  </a:p>
                </p:txBody>
              </p:sp>
              <p:sp>
                <p:nvSpPr>
                  <p:cNvPr id="3193" name="Freeform: Shape 3192">
                    <a:extLst>
                      <a:ext uri="{FF2B5EF4-FFF2-40B4-BE49-F238E27FC236}">
                        <a16:creationId xmlns:a16="http://schemas.microsoft.com/office/drawing/2014/main" id="{EB779BBB-D8A7-32F9-5E95-839D47B17F1F}"/>
                      </a:ext>
                    </a:extLst>
                  </p:cNvPr>
                  <p:cNvSpPr/>
                  <p:nvPr/>
                </p:nvSpPr>
                <p:spPr>
                  <a:xfrm>
                    <a:off x="11455913" y="3693190"/>
                    <a:ext cx="75280" cy="77278"/>
                  </a:xfrm>
                  <a:custGeom>
                    <a:avLst/>
                    <a:gdLst>
                      <a:gd name="connsiteX0" fmla="*/ 666 w 75280"/>
                      <a:gd name="connsiteY0" fmla="*/ 45687 h 77278"/>
                      <a:gd name="connsiteX1" fmla="*/ 30102 w 75280"/>
                      <a:gd name="connsiteY1" fmla="*/ 650 h 77278"/>
                      <a:gd name="connsiteX2" fmla="*/ 58144 w 75280"/>
                      <a:gd name="connsiteY2" fmla="*/ 6742 h 77278"/>
                      <a:gd name="connsiteX3" fmla="*/ 74428 w 75280"/>
                      <a:gd name="connsiteY3" fmla="*/ 31196 h 77278"/>
                      <a:gd name="connsiteX4" fmla="*/ 69189 w 75280"/>
                      <a:gd name="connsiteY4" fmla="*/ 60348 h 77278"/>
                      <a:gd name="connsiteX5" fmla="*/ 45077 w 75280"/>
                      <a:gd name="connsiteY5" fmla="*/ 76603 h 77278"/>
                      <a:gd name="connsiteX6" fmla="*/ 694 w 75280"/>
                      <a:gd name="connsiteY6" fmla="*/ 45687 h 7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0" h="77278">
                        <a:moveTo>
                          <a:pt x="666" y="45687"/>
                        </a:moveTo>
                        <a:cubicBezTo>
                          <a:pt x="-3177" y="24649"/>
                          <a:pt x="10004" y="4493"/>
                          <a:pt x="30102" y="650"/>
                        </a:cubicBezTo>
                        <a:cubicBezTo>
                          <a:pt x="40152" y="-1314"/>
                          <a:pt x="50144" y="1305"/>
                          <a:pt x="58144" y="6742"/>
                        </a:cubicBezTo>
                        <a:cubicBezTo>
                          <a:pt x="66143" y="12179"/>
                          <a:pt x="72235" y="20748"/>
                          <a:pt x="74428" y="31196"/>
                        </a:cubicBezTo>
                        <a:cubicBezTo>
                          <a:pt x="76620" y="41644"/>
                          <a:pt x="74485" y="52035"/>
                          <a:pt x="69189" y="60348"/>
                        </a:cubicBezTo>
                        <a:cubicBezTo>
                          <a:pt x="63894" y="68661"/>
                          <a:pt x="55382" y="74582"/>
                          <a:pt x="45077" y="76603"/>
                        </a:cubicBezTo>
                        <a:cubicBezTo>
                          <a:pt x="24409" y="80560"/>
                          <a:pt x="4538" y="66725"/>
                          <a:pt x="694" y="45687"/>
                        </a:cubicBezTo>
                        <a:close/>
                      </a:path>
                    </a:pathLst>
                  </a:custGeom>
                  <a:grpFill/>
                  <a:ln w="2845" cap="flat">
                    <a:noFill/>
                    <a:prstDash val="solid"/>
                    <a:miter/>
                  </a:ln>
                </p:spPr>
                <p:txBody>
                  <a:bodyPr rtlCol="0" anchor="ctr"/>
                  <a:lstStyle/>
                  <a:p>
                    <a:endParaRPr lang="en-US"/>
                  </a:p>
                </p:txBody>
              </p:sp>
              <p:sp>
                <p:nvSpPr>
                  <p:cNvPr id="3194" name="Freeform: Shape 3193">
                    <a:extLst>
                      <a:ext uri="{FF2B5EF4-FFF2-40B4-BE49-F238E27FC236}">
                        <a16:creationId xmlns:a16="http://schemas.microsoft.com/office/drawing/2014/main" id="{991938B9-AC8D-5688-C3C0-46EC9D613E19}"/>
                      </a:ext>
                    </a:extLst>
                  </p:cNvPr>
                  <p:cNvSpPr/>
                  <p:nvPr/>
                </p:nvSpPr>
                <p:spPr>
                  <a:xfrm>
                    <a:off x="11326081" y="3717023"/>
                    <a:ext cx="73589" cy="75789"/>
                  </a:xfrm>
                  <a:custGeom>
                    <a:avLst/>
                    <a:gdLst>
                      <a:gd name="connsiteX0" fmla="*/ 398 w 73589"/>
                      <a:gd name="connsiteY0" fmla="*/ 43119 h 75789"/>
                      <a:gd name="connsiteX1" fmla="*/ 7174 w 73589"/>
                      <a:gd name="connsiteY1" fmla="*/ 15134 h 75789"/>
                      <a:gd name="connsiteX2" fmla="*/ 17451 w 73589"/>
                      <a:gd name="connsiteY2" fmla="*/ 5512 h 75789"/>
                      <a:gd name="connsiteX3" fmla="*/ 31002 w 73589"/>
                      <a:gd name="connsiteY3" fmla="*/ 473 h 75789"/>
                      <a:gd name="connsiteX4" fmla="*/ 73049 w 73589"/>
                      <a:gd name="connsiteY4" fmla="*/ 31874 h 75789"/>
                      <a:gd name="connsiteX5" fmla="*/ 42560 w 73589"/>
                      <a:gd name="connsiteY5" fmla="*/ 75316 h 75789"/>
                      <a:gd name="connsiteX6" fmla="*/ 27813 w 73589"/>
                      <a:gd name="connsiteY6" fmla="*/ 74519 h 75789"/>
                      <a:gd name="connsiteX7" fmla="*/ 14946 w 73589"/>
                      <a:gd name="connsiteY7" fmla="*/ 68142 h 75789"/>
                      <a:gd name="connsiteX8" fmla="*/ 398 w 73589"/>
                      <a:gd name="connsiteY8" fmla="*/ 43147 h 7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89" h="75789">
                        <a:moveTo>
                          <a:pt x="398" y="43119"/>
                        </a:moveTo>
                        <a:cubicBezTo>
                          <a:pt x="-1082" y="32756"/>
                          <a:pt x="1651" y="22821"/>
                          <a:pt x="7174" y="15134"/>
                        </a:cubicBezTo>
                        <a:cubicBezTo>
                          <a:pt x="9935" y="11291"/>
                          <a:pt x="13408" y="7989"/>
                          <a:pt x="17451" y="5512"/>
                        </a:cubicBezTo>
                        <a:cubicBezTo>
                          <a:pt x="21465" y="3007"/>
                          <a:pt x="26048" y="1327"/>
                          <a:pt x="31002" y="473"/>
                        </a:cubicBezTo>
                        <a:cubicBezTo>
                          <a:pt x="50758" y="-2801"/>
                          <a:pt x="69576" y="11263"/>
                          <a:pt x="73049" y="31874"/>
                        </a:cubicBezTo>
                        <a:cubicBezTo>
                          <a:pt x="76522" y="52485"/>
                          <a:pt x="62886" y="71928"/>
                          <a:pt x="42560" y="75316"/>
                        </a:cubicBezTo>
                        <a:cubicBezTo>
                          <a:pt x="37492" y="76199"/>
                          <a:pt x="32482" y="75800"/>
                          <a:pt x="27813" y="74519"/>
                        </a:cubicBezTo>
                        <a:cubicBezTo>
                          <a:pt x="23116" y="73238"/>
                          <a:pt x="18760" y="71046"/>
                          <a:pt x="14946" y="68142"/>
                        </a:cubicBezTo>
                        <a:cubicBezTo>
                          <a:pt x="7316" y="62306"/>
                          <a:pt x="1879" y="53481"/>
                          <a:pt x="398" y="43147"/>
                        </a:cubicBezTo>
                        <a:close/>
                      </a:path>
                    </a:pathLst>
                  </a:custGeom>
                  <a:grpFill/>
                  <a:ln w="2845" cap="flat">
                    <a:noFill/>
                    <a:prstDash val="solid"/>
                    <a:miter/>
                  </a:ln>
                </p:spPr>
                <p:txBody>
                  <a:bodyPr rtlCol="0" anchor="ctr"/>
                  <a:lstStyle/>
                  <a:p>
                    <a:endParaRPr lang="en-US"/>
                  </a:p>
                </p:txBody>
              </p:sp>
              <p:sp>
                <p:nvSpPr>
                  <p:cNvPr id="3195" name="Freeform: Shape 3194">
                    <a:extLst>
                      <a:ext uri="{FF2B5EF4-FFF2-40B4-BE49-F238E27FC236}">
                        <a16:creationId xmlns:a16="http://schemas.microsoft.com/office/drawing/2014/main" id="{446363D4-25CF-F6B6-33F4-9ACF41DD2496}"/>
                      </a:ext>
                    </a:extLst>
                  </p:cNvPr>
                  <p:cNvSpPr/>
                  <p:nvPr/>
                </p:nvSpPr>
                <p:spPr>
                  <a:xfrm>
                    <a:off x="11195447" y="3735266"/>
                    <a:ext cx="71919" cy="74046"/>
                  </a:xfrm>
                  <a:custGeom>
                    <a:avLst/>
                    <a:gdLst>
                      <a:gd name="connsiteX0" fmla="*/ 193 w 71919"/>
                      <a:gd name="connsiteY0" fmla="*/ 41103 h 74046"/>
                      <a:gd name="connsiteX1" fmla="*/ 31764 w 71919"/>
                      <a:gd name="connsiteY1" fmla="*/ 223 h 74046"/>
                      <a:gd name="connsiteX2" fmla="*/ 71620 w 71919"/>
                      <a:gd name="connsiteY2" fmla="*/ 32933 h 74046"/>
                      <a:gd name="connsiteX3" fmla="*/ 40048 w 71919"/>
                      <a:gd name="connsiteY3" fmla="*/ 73813 h 74046"/>
                      <a:gd name="connsiteX4" fmla="*/ 193 w 71919"/>
                      <a:gd name="connsiteY4" fmla="*/ 41103 h 74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19" h="74046">
                        <a:moveTo>
                          <a:pt x="193" y="41103"/>
                        </a:moveTo>
                        <a:cubicBezTo>
                          <a:pt x="-1829" y="20748"/>
                          <a:pt x="12292" y="2443"/>
                          <a:pt x="31764" y="223"/>
                        </a:cubicBezTo>
                        <a:cubicBezTo>
                          <a:pt x="51207" y="-1998"/>
                          <a:pt x="69057" y="12635"/>
                          <a:pt x="71620" y="32933"/>
                        </a:cubicBezTo>
                        <a:cubicBezTo>
                          <a:pt x="74181" y="53231"/>
                          <a:pt x="60061" y="71507"/>
                          <a:pt x="40048" y="73813"/>
                        </a:cubicBezTo>
                        <a:cubicBezTo>
                          <a:pt x="20063" y="76091"/>
                          <a:pt x="2214" y="61458"/>
                          <a:pt x="193" y="41103"/>
                        </a:cubicBezTo>
                        <a:close/>
                      </a:path>
                    </a:pathLst>
                  </a:custGeom>
                  <a:grpFill/>
                  <a:ln w="2845" cap="flat">
                    <a:noFill/>
                    <a:prstDash val="solid"/>
                    <a:miter/>
                  </a:ln>
                </p:spPr>
                <p:txBody>
                  <a:bodyPr rtlCol="0" anchor="ctr"/>
                  <a:lstStyle/>
                  <a:p>
                    <a:endParaRPr lang="en-US"/>
                  </a:p>
                </p:txBody>
              </p:sp>
              <p:sp>
                <p:nvSpPr>
                  <p:cNvPr id="3196" name="Freeform: Shape 3195">
                    <a:extLst>
                      <a:ext uri="{FF2B5EF4-FFF2-40B4-BE49-F238E27FC236}">
                        <a16:creationId xmlns:a16="http://schemas.microsoft.com/office/drawing/2014/main" id="{E6E1848A-CF04-86B0-9A47-795F4625E14E}"/>
                      </a:ext>
                    </a:extLst>
                  </p:cNvPr>
                  <p:cNvSpPr/>
                  <p:nvPr/>
                </p:nvSpPr>
                <p:spPr>
                  <a:xfrm>
                    <a:off x="11064164" y="3748399"/>
                    <a:ext cx="70283" cy="72338"/>
                  </a:xfrm>
                  <a:custGeom>
                    <a:avLst/>
                    <a:gdLst>
                      <a:gd name="connsiteX0" fmla="*/ 66 w 70283"/>
                      <a:gd name="connsiteY0" fmla="*/ 38389 h 72338"/>
                      <a:gd name="connsiteX1" fmla="*/ 32548 w 70283"/>
                      <a:gd name="connsiteY1" fmla="*/ 71 h 72338"/>
                      <a:gd name="connsiteX2" fmla="*/ 46270 w 70283"/>
                      <a:gd name="connsiteY2" fmla="*/ 2064 h 72338"/>
                      <a:gd name="connsiteX3" fmla="*/ 57884 w 70283"/>
                      <a:gd name="connsiteY3" fmla="*/ 8839 h 72338"/>
                      <a:gd name="connsiteX4" fmla="*/ 70154 w 70283"/>
                      <a:gd name="connsiteY4" fmla="*/ 33435 h 72338"/>
                      <a:gd name="connsiteX5" fmla="*/ 61927 w 70283"/>
                      <a:gd name="connsiteY5" fmla="*/ 59854 h 72338"/>
                      <a:gd name="connsiteX6" fmla="*/ 51309 w 70283"/>
                      <a:gd name="connsiteY6" fmla="*/ 68565 h 72338"/>
                      <a:gd name="connsiteX7" fmla="*/ 37729 w 70283"/>
                      <a:gd name="connsiteY7" fmla="*/ 72266 h 72338"/>
                      <a:gd name="connsiteX8" fmla="*/ 94 w 70283"/>
                      <a:gd name="connsiteY8" fmla="*/ 38389 h 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83" h="72338">
                        <a:moveTo>
                          <a:pt x="66" y="38389"/>
                        </a:moveTo>
                        <a:cubicBezTo>
                          <a:pt x="-1102" y="18433"/>
                          <a:pt x="13417" y="1295"/>
                          <a:pt x="32548" y="71"/>
                        </a:cubicBezTo>
                        <a:cubicBezTo>
                          <a:pt x="37330" y="-243"/>
                          <a:pt x="41971" y="498"/>
                          <a:pt x="46270" y="2064"/>
                        </a:cubicBezTo>
                        <a:cubicBezTo>
                          <a:pt x="50568" y="3572"/>
                          <a:pt x="54497" y="5850"/>
                          <a:pt x="57884" y="8839"/>
                        </a:cubicBezTo>
                        <a:cubicBezTo>
                          <a:pt x="64689" y="14817"/>
                          <a:pt x="69329" y="23471"/>
                          <a:pt x="70154" y="33435"/>
                        </a:cubicBezTo>
                        <a:cubicBezTo>
                          <a:pt x="70980" y="43399"/>
                          <a:pt x="67791" y="52765"/>
                          <a:pt x="61927" y="59854"/>
                        </a:cubicBezTo>
                        <a:cubicBezTo>
                          <a:pt x="58995" y="63384"/>
                          <a:pt x="55408" y="66402"/>
                          <a:pt x="51309" y="68565"/>
                        </a:cubicBezTo>
                        <a:cubicBezTo>
                          <a:pt x="47209" y="70672"/>
                          <a:pt x="42626" y="71953"/>
                          <a:pt x="37729" y="72266"/>
                        </a:cubicBezTo>
                        <a:cubicBezTo>
                          <a:pt x="18114" y="73519"/>
                          <a:pt x="1261" y="58345"/>
                          <a:pt x="94" y="38389"/>
                        </a:cubicBezTo>
                        <a:close/>
                      </a:path>
                    </a:pathLst>
                  </a:custGeom>
                  <a:grpFill/>
                  <a:ln w="2845" cap="flat">
                    <a:noFill/>
                    <a:prstDash val="solid"/>
                    <a:miter/>
                  </a:ln>
                </p:spPr>
                <p:txBody>
                  <a:bodyPr rtlCol="0" anchor="ctr"/>
                  <a:lstStyle/>
                  <a:p>
                    <a:endParaRPr lang="en-US"/>
                  </a:p>
                </p:txBody>
              </p:sp>
              <p:sp>
                <p:nvSpPr>
                  <p:cNvPr id="3197" name="Freeform: Shape 3196">
                    <a:extLst>
                      <a:ext uri="{FF2B5EF4-FFF2-40B4-BE49-F238E27FC236}">
                        <a16:creationId xmlns:a16="http://schemas.microsoft.com/office/drawing/2014/main" id="{9B499514-110F-FA4A-5A98-44E880432AF6}"/>
                      </a:ext>
                    </a:extLst>
                  </p:cNvPr>
                  <p:cNvSpPr/>
                  <p:nvPr/>
                </p:nvSpPr>
                <p:spPr>
                  <a:xfrm>
                    <a:off x="10932501" y="3755962"/>
                    <a:ext cx="68621" cy="70689"/>
                  </a:xfrm>
                  <a:custGeom>
                    <a:avLst/>
                    <a:gdLst>
                      <a:gd name="connsiteX0" fmla="*/ 7 w 68621"/>
                      <a:gd name="connsiteY0" fmla="*/ 36235 h 70689"/>
                      <a:gd name="connsiteX1" fmla="*/ 33200 w 68621"/>
                      <a:gd name="connsiteY1" fmla="*/ 24 h 70689"/>
                      <a:gd name="connsiteX2" fmla="*/ 68586 w 68621"/>
                      <a:gd name="connsiteY2" fmla="*/ 34044 h 70689"/>
                      <a:gd name="connsiteX3" fmla="*/ 35393 w 68621"/>
                      <a:gd name="connsiteY3" fmla="*/ 70654 h 70689"/>
                      <a:gd name="connsiteX4" fmla="*/ 7 w 68621"/>
                      <a:gd name="connsiteY4" fmla="*/ 36235 h 70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21" h="70689">
                        <a:moveTo>
                          <a:pt x="7" y="36235"/>
                        </a:moveTo>
                        <a:cubicBezTo>
                          <a:pt x="-364" y="16678"/>
                          <a:pt x="14525" y="907"/>
                          <a:pt x="33200" y="24"/>
                        </a:cubicBezTo>
                        <a:cubicBezTo>
                          <a:pt x="51904" y="-688"/>
                          <a:pt x="67733" y="14543"/>
                          <a:pt x="68586" y="34044"/>
                        </a:cubicBezTo>
                        <a:cubicBezTo>
                          <a:pt x="69441" y="53544"/>
                          <a:pt x="54580" y="69942"/>
                          <a:pt x="35393" y="70654"/>
                        </a:cubicBezTo>
                        <a:cubicBezTo>
                          <a:pt x="16234" y="71536"/>
                          <a:pt x="377" y="55708"/>
                          <a:pt x="7" y="36235"/>
                        </a:cubicBezTo>
                        <a:close/>
                      </a:path>
                    </a:pathLst>
                  </a:custGeom>
                  <a:grpFill/>
                  <a:ln w="2845" cap="flat">
                    <a:noFill/>
                    <a:prstDash val="solid"/>
                    <a:miter/>
                  </a:ln>
                </p:spPr>
                <p:txBody>
                  <a:bodyPr rtlCol="0" anchor="ctr"/>
                  <a:lstStyle/>
                  <a:p>
                    <a:endParaRPr lang="en-US"/>
                  </a:p>
                </p:txBody>
              </p:sp>
              <p:sp>
                <p:nvSpPr>
                  <p:cNvPr id="3198" name="Freeform: Shape 3197">
                    <a:extLst>
                      <a:ext uri="{FF2B5EF4-FFF2-40B4-BE49-F238E27FC236}">
                        <a16:creationId xmlns:a16="http://schemas.microsoft.com/office/drawing/2014/main" id="{54247A85-324C-8400-6603-F637DB58BA93}"/>
                      </a:ext>
                    </a:extLst>
                  </p:cNvPr>
                  <p:cNvSpPr/>
                  <p:nvPr/>
                </p:nvSpPr>
                <p:spPr>
                  <a:xfrm>
                    <a:off x="10800692" y="3758147"/>
                    <a:ext cx="66993" cy="68982"/>
                  </a:xfrm>
                  <a:custGeom>
                    <a:avLst/>
                    <a:gdLst>
                      <a:gd name="connsiteX0" fmla="*/ 8 w 66993"/>
                      <a:gd name="connsiteY0" fmla="*/ 34079 h 68982"/>
                      <a:gd name="connsiteX1" fmla="*/ 33828 w 66993"/>
                      <a:gd name="connsiteY1" fmla="*/ 3 h 68982"/>
                      <a:gd name="connsiteX2" fmla="*/ 66994 w 66993"/>
                      <a:gd name="connsiteY2" fmla="*/ 34848 h 68982"/>
                      <a:gd name="connsiteX3" fmla="*/ 33173 w 66993"/>
                      <a:gd name="connsiteY3" fmla="*/ 68981 h 68982"/>
                      <a:gd name="connsiteX4" fmla="*/ 8 w 66993"/>
                      <a:gd name="connsiteY4" fmla="*/ 34079 h 6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3" h="68982">
                        <a:moveTo>
                          <a:pt x="8" y="34079"/>
                        </a:moveTo>
                        <a:cubicBezTo>
                          <a:pt x="406" y="15034"/>
                          <a:pt x="15551" y="-225"/>
                          <a:pt x="33828" y="3"/>
                        </a:cubicBezTo>
                        <a:cubicBezTo>
                          <a:pt x="52105" y="202"/>
                          <a:pt x="66937" y="15916"/>
                          <a:pt x="66994" y="34848"/>
                        </a:cubicBezTo>
                        <a:cubicBezTo>
                          <a:pt x="67051" y="54007"/>
                          <a:pt x="51905" y="69180"/>
                          <a:pt x="33173" y="68981"/>
                        </a:cubicBezTo>
                        <a:cubicBezTo>
                          <a:pt x="14441" y="68753"/>
                          <a:pt x="-391" y="53124"/>
                          <a:pt x="8" y="34079"/>
                        </a:cubicBezTo>
                        <a:close/>
                      </a:path>
                    </a:pathLst>
                  </a:custGeom>
                  <a:grpFill/>
                  <a:ln w="2845" cap="flat">
                    <a:noFill/>
                    <a:prstDash val="solid"/>
                    <a:miter/>
                  </a:ln>
                </p:spPr>
                <p:txBody>
                  <a:bodyPr rtlCol="0" anchor="ctr"/>
                  <a:lstStyle/>
                  <a:p>
                    <a:endParaRPr lang="en-US"/>
                  </a:p>
                </p:txBody>
              </p:sp>
              <p:sp>
                <p:nvSpPr>
                  <p:cNvPr id="3199" name="Freeform: Shape 3198">
                    <a:extLst>
                      <a:ext uri="{FF2B5EF4-FFF2-40B4-BE49-F238E27FC236}">
                        <a16:creationId xmlns:a16="http://schemas.microsoft.com/office/drawing/2014/main" id="{B985C93C-5089-762A-03FB-767E61C09A78}"/>
                      </a:ext>
                    </a:extLst>
                  </p:cNvPr>
                  <p:cNvSpPr/>
                  <p:nvPr/>
                </p:nvSpPr>
                <p:spPr>
                  <a:xfrm>
                    <a:off x="10668908" y="3755281"/>
                    <a:ext cx="65343" cy="67286"/>
                  </a:xfrm>
                  <a:custGeom>
                    <a:avLst/>
                    <a:gdLst>
                      <a:gd name="connsiteX0" fmla="*/ 69 w 65343"/>
                      <a:gd name="connsiteY0" fmla="*/ 31650 h 67286"/>
                      <a:gd name="connsiteX1" fmla="*/ 34344 w 65343"/>
                      <a:gd name="connsiteY1" fmla="*/ 50 h 67286"/>
                      <a:gd name="connsiteX2" fmla="*/ 65318 w 65343"/>
                      <a:gd name="connsiteY2" fmla="*/ 34895 h 67286"/>
                      <a:gd name="connsiteX3" fmla="*/ 30985 w 65343"/>
                      <a:gd name="connsiteY3" fmla="*/ 67263 h 67286"/>
                      <a:gd name="connsiteX4" fmla="*/ 69 w 65343"/>
                      <a:gd name="connsiteY4" fmla="*/ 31650 h 67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7286">
                        <a:moveTo>
                          <a:pt x="69" y="31650"/>
                        </a:moveTo>
                        <a:cubicBezTo>
                          <a:pt x="1207" y="13060"/>
                          <a:pt x="16552" y="-946"/>
                          <a:pt x="34344" y="50"/>
                        </a:cubicBezTo>
                        <a:cubicBezTo>
                          <a:pt x="52166" y="733"/>
                          <a:pt x="66029" y="16334"/>
                          <a:pt x="65318" y="34895"/>
                        </a:cubicBezTo>
                        <a:cubicBezTo>
                          <a:pt x="64606" y="53456"/>
                          <a:pt x="49233" y="67947"/>
                          <a:pt x="30985" y="67263"/>
                        </a:cubicBezTo>
                        <a:cubicBezTo>
                          <a:pt x="12765" y="66239"/>
                          <a:pt x="-1098" y="50183"/>
                          <a:pt x="69" y="31650"/>
                        </a:cubicBezTo>
                        <a:close/>
                      </a:path>
                    </a:pathLst>
                  </a:custGeom>
                  <a:grpFill/>
                  <a:ln w="2845" cap="flat">
                    <a:noFill/>
                    <a:prstDash val="solid"/>
                    <a:miter/>
                  </a:ln>
                </p:spPr>
                <p:txBody>
                  <a:bodyPr rtlCol="0" anchor="ctr"/>
                  <a:lstStyle/>
                  <a:p>
                    <a:endParaRPr lang="en-US"/>
                  </a:p>
                </p:txBody>
              </p:sp>
              <p:sp>
                <p:nvSpPr>
                  <p:cNvPr id="3200" name="Freeform: Shape 3199">
                    <a:extLst>
                      <a:ext uri="{FF2B5EF4-FFF2-40B4-BE49-F238E27FC236}">
                        <a16:creationId xmlns:a16="http://schemas.microsoft.com/office/drawing/2014/main" id="{0C9CC8EA-B83D-FE08-71A3-C975138D5542}"/>
                      </a:ext>
                    </a:extLst>
                  </p:cNvPr>
                  <p:cNvSpPr/>
                  <p:nvPr/>
                </p:nvSpPr>
                <p:spPr>
                  <a:xfrm>
                    <a:off x="10537362" y="3746613"/>
                    <a:ext cx="63739" cy="65607"/>
                  </a:xfrm>
                  <a:custGeom>
                    <a:avLst/>
                    <a:gdLst>
                      <a:gd name="connsiteX0" fmla="*/ 177 w 63739"/>
                      <a:gd name="connsiteY0" fmla="*/ 29983 h 65607"/>
                      <a:gd name="connsiteX1" fmla="*/ 34880 w 63739"/>
                      <a:gd name="connsiteY1" fmla="*/ 120 h 65607"/>
                      <a:gd name="connsiteX2" fmla="*/ 63632 w 63739"/>
                      <a:gd name="connsiteY2" fmla="*/ 35620 h 65607"/>
                      <a:gd name="connsiteX3" fmla="*/ 28930 w 63739"/>
                      <a:gd name="connsiteY3" fmla="*/ 65483 h 65607"/>
                      <a:gd name="connsiteX4" fmla="*/ 177 w 63739"/>
                      <a:gd name="connsiteY4" fmla="*/ 29983 h 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39" h="65607">
                        <a:moveTo>
                          <a:pt x="177" y="29983"/>
                        </a:moveTo>
                        <a:cubicBezTo>
                          <a:pt x="2027" y="11963"/>
                          <a:pt x="17571" y="-1417"/>
                          <a:pt x="34880" y="120"/>
                        </a:cubicBezTo>
                        <a:cubicBezTo>
                          <a:pt x="52189" y="1658"/>
                          <a:pt x="65056" y="17543"/>
                          <a:pt x="63632" y="35620"/>
                        </a:cubicBezTo>
                        <a:cubicBezTo>
                          <a:pt x="62209" y="53669"/>
                          <a:pt x="46665" y="67049"/>
                          <a:pt x="28930" y="65483"/>
                        </a:cubicBezTo>
                        <a:cubicBezTo>
                          <a:pt x="11194" y="63918"/>
                          <a:pt x="-1674" y="48004"/>
                          <a:pt x="177" y="29983"/>
                        </a:cubicBezTo>
                        <a:close/>
                      </a:path>
                    </a:pathLst>
                  </a:custGeom>
                  <a:grpFill/>
                  <a:ln w="2845" cap="flat">
                    <a:noFill/>
                    <a:prstDash val="solid"/>
                    <a:miter/>
                  </a:ln>
                </p:spPr>
                <p:txBody>
                  <a:bodyPr rtlCol="0" anchor="ctr"/>
                  <a:lstStyle/>
                  <a:p>
                    <a:endParaRPr lang="en-US"/>
                  </a:p>
                </p:txBody>
              </p:sp>
              <p:sp>
                <p:nvSpPr>
                  <p:cNvPr id="3201" name="Freeform: Shape 3200">
                    <a:extLst>
                      <a:ext uri="{FF2B5EF4-FFF2-40B4-BE49-F238E27FC236}">
                        <a16:creationId xmlns:a16="http://schemas.microsoft.com/office/drawing/2014/main" id="{436EB313-8126-8C20-AC5D-935768764DC4}"/>
                      </a:ext>
                    </a:extLst>
                  </p:cNvPr>
                  <p:cNvSpPr/>
                  <p:nvPr/>
                </p:nvSpPr>
                <p:spPr>
                  <a:xfrm>
                    <a:off x="10406359" y="3732834"/>
                    <a:ext cx="62101" cy="63981"/>
                  </a:xfrm>
                  <a:custGeom>
                    <a:avLst/>
                    <a:gdLst>
                      <a:gd name="connsiteX0" fmla="*/ 340 w 62101"/>
                      <a:gd name="connsiteY0" fmla="*/ 27678 h 63981"/>
                      <a:gd name="connsiteX1" fmla="*/ 35271 w 62101"/>
                      <a:gd name="connsiteY1" fmla="*/ 291 h 63981"/>
                      <a:gd name="connsiteX2" fmla="*/ 61860 w 62101"/>
                      <a:gd name="connsiteY2" fmla="*/ 35905 h 63981"/>
                      <a:gd name="connsiteX3" fmla="*/ 26873 w 62101"/>
                      <a:gd name="connsiteY3" fmla="*/ 63662 h 63981"/>
                      <a:gd name="connsiteX4" fmla="*/ 340 w 62101"/>
                      <a:gd name="connsiteY4" fmla="*/ 27678 h 6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1" h="63981">
                        <a:moveTo>
                          <a:pt x="340" y="27678"/>
                        </a:moveTo>
                        <a:cubicBezTo>
                          <a:pt x="2846" y="10199"/>
                          <a:pt x="18503" y="-2071"/>
                          <a:pt x="35271" y="291"/>
                        </a:cubicBezTo>
                        <a:cubicBezTo>
                          <a:pt x="52039" y="2797"/>
                          <a:pt x="63967" y="18369"/>
                          <a:pt x="61860" y="35905"/>
                        </a:cubicBezTo>
                        <a:cubicBezTo>
                          <a:pt x="59754" y="53385"/>
                          <a:pt x="44039" y="66195"/>
                          <a:pt x="26873" y="63662"/>
                        </a:cubicBezTo>
                        <a:cubicBezTo>
                          <a:pt x="9706" y="61270"/>
                          <a:pt x="-2193" y="45157"/>
                          <a:pt x="340" y="27678"/>
                        </a:cubicBezTo>
                        <a:close/>
                      </a:path>
                    </a:pathLst>
                  </a:custGeom>
                  <a:grpFill/>
                  <a:ln w="2845" cap="flat">
                    <a:noFill/>
                    <a:prstDash val="solid"/>
                    <a:miter/>
                  </a:ln>
                </p:spPr>
                <p:txBody>
                  <a:bodyPr rtlCol="0" anchor="ctr"/>
                  <a:lstStyle/>
                  <a:p>
                    <a:endParaRPr lang="en-US"/>
                  </a:p>
                </p:txBody>
              </p:sp>
              <p:sp>
                <p:nvSpPr>
                  <p:cNvPr id="3202" name="Freeform: Shape 3201">
                    <a:extLst>
                      <a:ext uri="{FF2B5EF4-FFF2-40B4-BE49-F238E27FC236}">
                        <a16:creationId xmlns:a16="http://schemas.microsoft.com/office/drawing/2014/main" id="{A998FD34-736B-133D-43A9-1790FF481A92}"/>
                      </a:ext>
                    </a:extLst>
                  </p:cNvPr>
                  <p:cNvSpPr/>
                  <p:nvPr/>
                </p:nvSpPr>
                <p:spPr>
                  <a:xfrm>
                    <a:off x="10276058" y="3713671"/>
                    <a:ext cx="60495" cy="62082"/>
                  </a:xfrm>
                  <a:custGeom>
                    <a:avLst/>
                    <a:gdLst>
                      <a:gd name="connsiteX0" fmla="*/ 541 w 60495"/>
                      <a:gd name="connsiteY0" fmla="*/ 25690 h 62082"/>
                      <a:gd name="connsiteX1" fmla="*/ 13153 w 60495"/>
                      <a:gd name="connsiteY1" fmla="*/ 5705 h 62082"/>
                      <a:gd name="connsiteX2" fmla="*/ 23686 w 60495"/>
                      <a:gd name="connsiteY2" fmla="*/ 894 h 62082"/>
                      <a:gd name="connsiteX3" fmla="*/ 35614 w 60495"/>
                      <a:gd name="connsiteY3" fmla="*/ 381 h 62082"/>
                      <a:gd name="connsiteX4" fmla="*/ 60069 w 60495"/>
                      <a:gd name="connsiteY4" fmla="*/ 35967 h 62082"/>
                      <a:gd name="connsiteX5" fmla="*/ 24910 w 60495"/>
                      <a:gd name="connsiteY5" fmla="*/ 61674 h 62082"/>
                      <a:gd name="connsiteX6" fmla="*/ 13637 w 60495"/>
                      <a:gd name="connsiteY6" fmla="*/ 57318 h 62082"/>
                      <a:gd name="connsiteX7" fmla="*/ 5296 w 60495"/>
                      <a:gd name="connsiteY7" fmla="*/ 48977 h 62082"/>
                      <a:gd name="connsiteX8" fmla="*/ 541 w 60495"/>
                      <a:gd name="connsiteY8" fmla="*/ 25661 h 6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95" h="62082">
                        <a:moveTo>
                          <a:pt x="541" y="25690"/>
                        </a:moveTo>
                        <a:cubicBezTo>
                          <a:pt x="2107" y="17235"/>
                          <a:pt x="6832" y="10231"/>
                          <a:pt x="13153" y="5705"/>
                        </a:cubicBezTo>
                        <a:cubicBezTo>
                          <a:pt x="16313" y="3427"/>
                          <a:pt x="19900" y="1833"/>
                          <a:pt x="23686" y="894"/>
                        </a:cubicBezTo>
                        <a:cubicBezTo>
                          <a:pt x="27500" y="-74"/>
                          <a:pt x="31543" y="-273"/>
                          <a:pt x="35614" y="381"/>
                        </a:cubicBezTo>
                        <a:cubicBezTo>
                          <a:pt x="51898" y="3086"/>
                          <a:pt x="62830" y="19028"/>
                          <a:pt x="60069" y="35967"/>
                        </a:cubicBezTo>
                        <a:cubicBezTo>
                          <a:pt x="57307" y="52934"/>
                          <a:pt x="41564" y="64435"/>
                          <a:pt x="24910" y="61674"/>
                        </a:cubicBezTo>
                        <a:cubicBezTo>
                          <a:pt x="20754" y="60990"/>
                          <a:pt x="16939" y="59482"/>
                          <a:pt x="13637" y="57318"/>
                        </a:cubicBezTo>
                        <a:cubicBezTo>
                          <a:pt x="10306" y="55154"/>
                          <a:pt x="7516" y="52251"/>
                          <a:pt x="5296" y="48977"/>
                        </a:cubicBezTo>
                        <a:cubicBezTo>
                          <a:pt x="883" y="42401"/>
                          <a:pt x="-1025" y="34116"/>
                          <a:pt x="541" y="25661"/>
                        </a:cubicBezTo>
                        <a:close/>
                      </a:path>
                    </a:pathLst>
                  </a:custGeom>
                  <a:grpFill/>
                  <a:ln w="2845" cap="flat">
                    <a:noFill/>
                    <a:prstDash val="solid"/>
                    <a:miter/>
                  </a:ln>
                </p:spPr>
                <p:txBody>
                  <a:bodyPr rtlCol="0" anchor="ctr"/>
                  <a:lstStyle/>
                  <a:p>
                    <a:endParaRPr lang="en-US"/>
                  </a:p>
                </p:txBody>
              </p:sp>
              <p:sp>
                <p:nvSpPr>
                  <p:cNvPr id="3203" name="Freeform: Shape 3202">
                    <a:extLst>
                      <a:ext uri="{FF2B5EF4-FFF2-40B4-BE49-F238E27FC236}">
                        <a16:creationId xmlns:a16="http://schemas.microsoft.com/office/drawing/2014/main" id="{131326CD-3F2F-1751-95F6-4C2EC95BF156}"/>
                      </a:ext>
                    </a:extLst>
                  </p:cNvPr>
                  <p:cNvSpPr/>
                  <p:nvPr/>
                </p:nvSpPr>
                <p:spPr>
                  <a:xfrm>
                    <a:off x="10146657" y="3688894"/>
                    <a:ext cx="58890" cy="60499"/>
                  </a:xfrm>
                  <a:custGeom>
                    <a:avLst/>
                    <a:gdLst>
                      <a:gd name="connsiteX0" fmla="*/ 782 w 58890"/>
                      <a:gd name="connsiteY0" fmla="*/ 23991 h 60499"/>
                      <a:gd name="connsiteX1" fmla="*/ 35940 w 58890"/>
                      <a:gd name="connsiteY1" fmla="*/ 647 h 60499"/>
                      <a:gd name="connsiteX2" fmla="*/ 58231 w 58890"/>
                      <a:gd name="connsiteY2" fmla="*/ 36489 h 60499"/>
                      <a:gd name="connsiteX3" fmla="*/ 23072 w 58890"/>
                      <a:gd name="connsiteY3" fmla="*/ 59833 h 60499"/>
                      <a:gd name="connsiteX4" fmla="*/ 782 w 58890"/>
                      <a:gd name="connsiteY4" fmla="*/ 23991 h 60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90" h="60499">
                        <a:moveTo>
                          <a:pt x="782" y="23991"/>
                        </a:moveTo>
                        <a:cubicBezTo>
                          <a:pt x="4512" y="7679"/>
                          <a:pt x="20254" y="-2769"/>
                          <a:pt x="35940" y="647"/>
                        </a:cubicBezTo>
                        <a:cubicBezTo>
                          <a:pt x="51626" y="4063"/>
                          <a:pt x="61618" y="20119"/>
                          <a:pt x="58231" y="36489"/>
                        </a:cubicBezTo>
                        <a:cubicBezTo>
                          <a:pt x="54843" y="52858"/>
                          <a:pt x="39129" y="63306"/>
                          <a:pt x="23072" y="59833"/>
                        </a:cubicBezTo>
                        <a:cubicBezTo>
                          <a:pt x="7017" y="56359"/>
                          <a:pt x="-2947" y="40303"/>
                          <a:pt x="782" y="23991"/>
                        </a:cubicBezTo>
                        <a:close/>
                      </a:path>
                    </a:pathLst>
                  </a:custGeom>
                  <a:grpFill/>
                  <a:ln w="2845" cap="flat">
                    <a:noFill/>
                    <a:prstDash val="solid"/>
                    <a:miter/>
                  </a:ln>
                </p:spPr>
                <p:txBody>
                  <a:bodyPr rtlCol="0" anchor="ctr"/>
                  <a:lstStyle/>
                  <a:p>
                    <a:endParaRPr lang="en-US"/>
                  </a:p>
                </p:txBody>
              </p:sp>
              <p:sp>
                <p:nvSpPr>
                  <p:cNvPr id="3204" name="Freeform: Shape 3203">
                    <a:extLst>
                      <a:ext uri="{FF2B5EF4-FFF2-40B4-BE49-F238E27FC236}">
                        <a16:creationId xmlns:a16="http://schemas.microsoft.com/office/drawing/2014/main" id="{C499A56D-133A-8AFF-190C-00E4CD289CC0}"/>
                      </a:ext>
                    </a:extLst>
                  </p:cNvPr>
                  <p:cNvSpPr/>
                  <p:nvPr/>
                </p:nvSpPr>
                <p:spPr>
                  <a:xfrm>
                    <a:off x="10018443" y="3658975"/>
                    <a:ext cx="57273" cy="58899"/>
                  </a:xfrm>
                  <a:custGeom>
                    <a:avLst/>
                    <a:gdLst>
                      <a:gd name="connsiteX0" fmla="*/ 1087 w 57273"/>
                      <a:gd name="connsiteY0" fmla="*/ 21969 h 58899"/>
                      <a:gd name="connsiteX1" fmla="*/ 36103 w 57273"/>
                      <a:gd name="connsiteY1" fmla="*/ 959 h 58899"/>
                      <a:gd name="connsiteX2" fmla="*/ 46153 w 57273"/>
                      <a:gd name="connsiteY2" fmla="*/ 6083 h 58899"/>
                      <a:gd name="connsiteX3" fmla="*/ 53355 w 57273"/>
                      <a:gd name="connsiteY3" fmla="*/ 14339 h 58899"/>
                      <a:gd name="connsiteX4" fmla="*/ 56344 w 57273"/>
                      <a:gd name="connsiteY4" fmla="*/ 36487 h 58899"/>
                      <a:gd name="connsiteX5" fmla="*/ 43078 w 57273"/>
                      <a:gd name="connsiteY5" fmla="*/ 54679 h 58899"/>
                      <a:gd name="connsiteX6" fmla="*/ 32630 w 57273"/>
                      <a:gd name="connsiteY6" fmla="*/ 58607 h 58899"/>
                      <a:gd name="connsiteX7" fmla="*/ 21214 w 57273"/>
                      <a:gd name="connsiteY7" fmla="*/ 57924 h 58899"/>
                      <a:gd name="connsiteX8" fmla="*/ 1059 w 57273"/>
                      <a:gd name="connsiteY8" fmla="*/ 21969 h 5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73" h="58899">
                        <a:moveTo>
                          <a:pt x="1087" y="21969"/>
                        </a:moveTo>
                        <a:cubicBezTo>
                          <a:pt x="5357" y="6283"/>
                          <a:pt x="21043" y="-3140"/>
                          <a:pt x="36103" y="959"/>
                        </a:cubicBezTo>
                        <a:cubicBezTo>
                          <a:pt x="39890" y="1984"/>
                          <a:pt x="43277" y="3749"/>
                          <a:pt x="46153" y="6083"/>
                        </a:cubicBezTo>
                        <a:cubicBezTo>
                          <a:pt x="49085" y="8332"/>
                          <a:pt x="51505" y="11150"/>
                          <a:pt x="53355" y="14339"/>
                        </a:cubicBezTo>
                        <a:cubicBezTo>
                          <a:pt x="57028" y="20716"/>
                          <a:pt x="58337" y="28602"/>
                          <a:pt x="56344" y="36487"/>
                        </a:cubicBezTo>
                        <a:cubicBezTo>
                          <a:pt x="54352" y="44373"/>
                          <a:pt x="49455" y="50750"/>
                          <a:pt x="43078" y="54679"/>
                        </a:cubicBezTo>
                        <a:cubicBezTo>
                          <a:pt x="39890" y="56643"/>
                          <a:pt x="36331" y="58009"/>
                          <a:pt x="32630" y="58607"/>
                        </a:cubicBezTo>
                        <a:cubicBezTo>
                          <a:pt x="28929" y="59148"/>
                          <a:pt x="25058" y="58949"/>
                          <a:pt x="21214" y="57924"/>
                        </a:cubicBezTo>
                        <a:cubicBezTo>
                          <a:pt x="5813" y="53768"/>
                          <a:pt x="-3211" y="37655"/>
                          <a:pt x="1059" y="21969"/>
                        </a:cubicBezTo>
                        <a:close/>
                      </a:path>
                    </a:pathLst>
                  </a:custGeom>
                  <a:grpFill/>
                  <a:ln w="2845" cap="flat">
                    <a:noFill/>
                    <a:prstDash val="solid"/>
                    <a:miter/>
                  </a:ln>
                </p:spPr>
                <p:txBody>
                  <a:bodyPr rtlCol="0" anchor="ctr"/>
                  <a:lstStyle/>
                  <a:p>
                    <a:endParaRPr lang="en-US"/>
                  </a:p>
                </p:txBody>
              </p:sp>
              <p:sp>
                <p:nvSpPr>
                  <p:cNvPr id="3205" name="Freeform: Shape 3204">
                    <a:extLst>
                      <a:ext uri="{FF2B5EF4-FFF2-40B4-BE49-F238E27FC236}">
                        <a16:creationId xmlns:a16="http://schemas.microsoft.com/office/drawing/2014/main" id="{C2E3EC4B-CF7C-1E4C-E0D1-E549C1528752}"/>
                      </a:ext>
                    </a:extLst>
                  </p:cNvPr>
                  <p:cNvSpPr/>
                  <p:nvPr/>
                </p:nvSpPr>
                <p:spPr>
                  <a:xfrm>
                    <a:off x="9891622" y="3623795"/>
                    <a:ext cx="55711" cy="56941"/>
                  </a:xfrm>
                  <a:custGeom>
                    <a:avLst/>
                    <a:gdLst>
                      <a:gd name="connsiteX0" fmla="*/ 1367 w 55711"/>
                      <a:gd name="connsiteY0" fmla="*/ 20225 h 56941"/>
                      <a:gd name="connsiteX1" fmla="*/ 36240 w 55711"/>
                      <a:gd name="connsiteY1" fmla="*/ 1095 h 56941"/>
                      <a:gd name="connsiteX2" fmla="*/ 54489 w 55711"/>
                      <a:gd name="connsiteY2" fmla="*/ 36366 h 56941"/>
                      <a:gd name="connsiteX3" fmla="*/ 19530 w 55711"/>
                      <a:gd name="connsiteY3" fmla="*/ 55782 h 56941"/>
                      <a:gd name="connsiteX4" fmla="*/ 1367 w 55711"/>
                      <a:gd name="connsiteY4" fmla="*/ 20225 h 5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11" h="56941">
                        <a:moveTo>
                          <a:pt x="1367" y="20225"/>
                        </a:moveTo>
                        <a:cubicBezTo>
                          <a:pt x="6150" y="5165"/>
                          <a:pt x="21665" y="-3119"/>
                          <a:pt x="36240" y="1095"/>
                        </a:cubicBezTo>
                        <a:cubicBezTo>
                          <a:pt x="50788" y="5421"/>
                          <a:pt x="58958" y="21193"/>
                          <a:pt x="54489" y="36366"/>
                        </a:cubicBezTo>
                        <a:cubicBezTo>
                          <a:pt x="50019" y="51512"/>
                          <a:pt x="34362" y="60223"/>
                          <a:pt x="19530" y="55782"/>
                        </a:cubicBezTo>
                        <a:cubicBezTo>
                          <a:pt x="4641" y="51483"/>
                          <a:pt x="-3387" y="35256"/>
                          <a:pt x="1367" y="20225"/>
                        </a:cubicBezTo>
                        <a:close/>
                      </a:path>
                    </a:pathLst>
                  </a:custGeom>
                  <a:grpFill/>
                  <a:ln w="2845" cap="flat">
                    <a:noFill/>
                    <a:prstDash val="solid"/>
                    <a:miter/>
                  </a:ln>
                </p:spPr>
                <p:txBody>
                  <a:bodyPr rtlCol="0" anchor="ctr"/>
                  <a:lstStyle/>
                  <a:p>
                    <a:endParaRPr lang="en-US"/>
                  </a:p>
                </p:txBody>
              </p:sp>
              <p:sp>
                <p:nvSpPr>
                  <p:cNvPr id="3206" name="Freeform: Shape 3205">
                    <a:extLst>
                      <a:ext uri="{FF2B5EF4-FFF2-40B4-BE49-F238E27FC236}">
                        <a16:creationId xmlns:a16="http://schemas.microsoft.com/office/drawing/2014/main" id="{19D2AD7A-D50A-5577-76EC-62620F303854}"/>
                      </a:ext>
                    </a:extLst>
                  </p:cNvPr>
                  <p:cNvSpPr/>
                  <p:nvPr/>
                </p:nvSpPr>
                <p:spPr>
                  <a:xfrm>
                    <a:off x="9766397" y="3583106"/>
                    <a:ext cx="54074" cy="55353"/>
                  </a:xfrm>
                  <a:custGeom>
                    <a:avLst/>
                    <a:gdLst>
                      <a:gd name="connsiteX0" fmla="*/ 1702 w 54074"/>
                      <a:gd name="connsiteY0" fmla="*/ 18695 h 55353"/>
                      <a:gd name="connsiteX1" fmla="*/ 36319 w 54074"/>
                      <a:gd name="connsiteY1" fmla="*/ 1472 h 55353"/>
                      <a:gd name="connsiteX2" fmla="*/ 52517 w 54074"/>
                      <a:gd name="connsiteY2" fmla="*/ 36602 h 55353"/>
                      <a:gd name="connsiteX3" fmla="*/ 17900 w 54074"/>
                      <a:gd name="connsiteY3" fmla="*/ 53826 h 55353"/>
                      <a:gd name="connsiteX4" fmla="*/ 1702 w 54074"/>
                      <a:gd name="connsiteY4" fmla="*/ 18695 h 5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74" h="55353">
                        <a:moveTo>
                          <a:pt x="1702" y="18695"/>
                        </a:moveTo>
                        <a:cubicBezTo>
                          <a:pt x="6940" y="4291"/>
                          <a:pt x="22427" y="-3424"/>
                          <a:pt x="36319" y="1472"/>
                        </a:cubicBezTo>
                        <a:cubicBezTo>
                          <a:pt x="50212" y="6369"/>
                          <a:pt x="57471" y="22083"/>
                          <a:pt x="52517" y="36602"/>
                        </a:cubicBezTo>
                        <a:cubicBezTo>
                          <a:pt x="47564" y="51121"/>
                          <a:pt x="32077" y="58836"/>
                          <a:pt x="17900" y="53826"/>
                        </a:cubicBezTo>
                        <a:cubicBezTo>
                          <a:pt x="3723" y="48844"/>
                          <a:pt x="-3536" y="33101"/>
                          <a:pt x="1702" y="18695"/>
                        </a:cubicBezTo>
                        <a:close/>
                      </a:path>
                    </a:pathLst>
                  </a:custGeom>
                  <a:grpFill/>
                  <a:ln w="2845" cap="flat">
                    <a:noFill/>
                    <a:prstDash val="solid"/>
                    <a:miter/>
                  </a:ln>
                </p:spPr>
                <p:txBody>
                  <a:bodyPr rtlCol="0" anchor="ctr"/>
                  <a:lstStyle/>
                  <a:p>
                    <a:endParaRPr lang="en-US"/>
                  </a:p>
                </p:txBody>
              </p:sp>
              <p:sp>
                <p:nvSpPr>
                  <p:cNvPr id="3207" name="Freeform: Shape 3206">
                    <a:extLst>
                      <a:ext uri="{FF2B5EF4-FFF2-40B4-BE49-F238E27FC236}">
                        <a16:creationId xmlns:a16="http://schemas.microsoft.com/office/drawing/2014/main" id="{4DFB2679-32AD-FDFF-AA27-31CA4620D310}"/>
                      </a:ext>
                    </a:extLst>
                  </p:cNvPr>
                  <p:cNvSpPr/>
                  <p:nvPr/>
                </p:nvSpPr>
                <p:spPr>
                  <a:xfrm>
                    <a:off x="9643089" y="3537423"/>
                    <a:ext cx="52423" cy="53772"/>
                  </a:xfrm>
                  <a:custGeom>
                    <a:avLst/>
                    <a:gdLst>
                      <a:gd name="connsiteX0" fmla="*/ 2028 w 52423"/>
                      <a:gd name="connsiteY0" fmla="*/ 16979 h 53772"/>
                      <a:gd name="connsiteX1" fmla="*/ 36190 w 52423"/>
                      <a:gd name="connsiteY1" fmla="*/ 1862 h 53772"/>
                      <a:gd name="connsiteX2" fmla="*/ 50537 w 52423"/>
                      <a:gd name="connsiteY2" fmla="*/ 36423 h 53772"/>
                      <a:gd name="connsiteX3" fmla="*/ 16262 w 52423"/>
                      <a:gd name="connsiteY3" fmla="*/ 51853 h 53772"/>
                      <a:gd name="connsiteX4" fmla="*/ 2056 w 52423"/>
                      <a:gd name="connsiteY4" fmla="*/ 16979 h 53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23" h="53772">
                        <a:moveTo>
                          <a:pt x="2028" y="16979"/>
                        </a:moveTo>
                        <a:cubicBezTo>
                          <a:pt x="7665" y="3229"/>
                          <a:pt x="22952" y="-3547"/>
                          <a:pt x="36190" y="1862"/>
                        </a:cubicBezTo>
                        <a:cubicBezTo>
                          <a:pt x="49370" y="7385"/>
                          <a:pt x="55918" y="22502"/>
                          <a:pt x="50537" y="36423"/>
                        </a:cubicBezTo>
                        <a:cubicBezTo>
                          <a:pt x="45186" y="50230"/>
                          <a:pt x="29699" y="57489"/>
                          <a:pt x="16262" y="51853"/>
                        </a:cubicBezTo>
                        <a:cubicBezTo>
                          <a:pt x="2768" y="46330"/>
                          <a:pt x="-3581" y="30729"/>
                          <a:pt x="2056" y="16979"/>
                        </a:cubicBezTo>
                        <a:close/>
                      </a:path>
                    </a:pathLst>
                  </a:custGeom>
                  <a:grpFill/>
                  <a:ln w="2845" cap="flat">
                    <a:noFill/>
                    <a:prstDash val="solid"/>
                    <a:miter/>
                  </a:ln>
                </p:spPr>
                <p:txBody>
                  <a:bodyPr rtlCol="0" anchor="ctr"/>
                  <a:lstStyle/>
                  <a:p>
                    <a:endParaRPr lang="en-US"/>
                  </a:p>
                </p:txBody>
              </p:sp>
              <p:sp>
                <p:nvSpPr>
                  <p:cNvPr id="3208" name="Freeform: Shape 3207">
                    <a:extLst>
                      <a:ext uri="{FF2B5EF4-FFF2-40B4-BE49-F238E27FC236}">
                        <a16:creationId xmlns:a16="http://schemas.microsoft.com/office/drawing/2014/main" id="{60D00373-E198-69E2-EC6C-C22C9E3CF64D}"/>
                      </a:ext>
                    </a:extLst>
                  </p:cNvPr>
                  <p:cNvSpPr/>
                  <p:nvPr/>
                </p:nvSpPr>
                <p:spPr>
                  <a:xfrm>
                    <a:off x="9521642" y="3486757"/>
                    <a:ext cx="50931" cy="51737"/>
                  </a:xfrm>
                  <a:custGeom>
                    <a:avLst/>
                    <a:gdLst>
                      <a:gd name="connsiteX0" fmla="*/ 2428 w 50931"/>
                      <a:gd name="connsiteY0" fmla="*/ 15406 h 51737"/>
                      <a:gd name="connsiteX1" fmla="*/ 36134 w 50931"/>
                      <a:gd name="connsiteY1" fmla="*/ 2054 h 51737"/>
                      <a:gd name="connsiteX2" fmla="*/ 48661 w 50931"/>
                      <a:gd name="connsiteY2" fmla="*/ 35989 h 51737"/>
                      <a:gd name="connsiteX3" fmla="*/ 14840 w 50931"/>
                      <a:gd name="connsiteY3" fmla="*/ 49625 h 51737"/>
                      <a:gd name="connsiteX4" fmla="*/ 2428 w 50931"/>
                      <a:gd name="connsiteY4" fmla="*/ 15406 h 51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31" h="51737">
                        <a:moveTo>
                          <a:pt x="2428" y="15406"/>
                        </a:moveTo>
                        <a:cubicBezTo>
                          <a:pt x="8463" y="2282"/>
                          <a:pt x="23380" y="-3383"/>
                          <a:pt x="36134" y="2054"/>
                        </a:cubicBezTo>
                        <a:cubicBezTo>
                          <a:pt x="48802" y="7605"/>
                          <a:pt x="54440" y="22808"/>
                          <a:pt x="48661" y="35989"/>
                        </a:cubicBezTo>
                        <a:cubicBezTo>
                          <a:pt x="42910" y="49169"/>
                          <a:pt x="27765" y="55290"/>
                          <a:pt x="14840" y="49625"/>
                        </a:cubicBezTo>
                        <a:cubicBezTo>
                          <a:pt x="1858" y="44073"/>
                          <a:pt x="-3550" y="28444"/>
                          <a:pt x="2428" y="15406"/>
                        </a:cubicBezTo>
                        <a:close/>
                      </a:path>
                    </a:pathLst>
                  </a:custGeom>
                  <a:grpFill/>
                  <a:ln w="2845" cap="flat">
                    <a:noFill/>
                    <a:prstDash val="solid"/>
                    <a:miter/>
                  </a:ln>
                </p:spPr>
                <p:txBody>
                  <a:bodyPr rtlCol="0" anchor="ctr"/>
                  <a:lstStyle/>
                  <a:p>
                    <a:endParaRPr lang="en-US"/>
                  </a:p>
                </p:txBody>
              </p:sp>
              <p:sp>
                <p:nvSpPr>
                  <p:cNvPr id="3209" name="Freeform: Shape 3208">
                    <a:extLst>
                      <a:ext uri="{FF2B5EF4-FFF2-40B4-BE49-F238E27FC236}">
                        <a16:creationId xmlns:a16="http://schemas.microsoft.com/office/drawing/2014/main" id="{A32CA47C-F391-B9AE-3326-D1C59AF2F24F}"/>
                      </a:ext>
                    </a:extLst>
                  </p:cNvPr>
                  <p:cNvSpPr/>
                  <p:nvPr/>
                </p:nvSpPr>
                <p:spPr>
                  <a:xfrm>
                    <a:off x="9402511" y="3430797"/>
                    <a:ext cx="49289" cy="50164"/>
                  </a:xfrm>
                  <a:custGeom>
                    <a:avLst/>
                    <a:gdLst>
                      <a:gd name="connsiteX0" fmla="*/ 2790 w 49289"/>
                      <a:gd name="connsiteY0" fmla="*/ 14144 h 50164"/>
                      <a:gd name="connsiteX1" fmla="*/ 35955 w 49289"/>
                      <a:gd name="connsiteY1" fmla="*/ 2472 h 50164"/>
                      <a:gd name="connsiteX2" fmla="*/ 46631 w 49289"/>
                      <a:gd name="connsiteY2" fmla="*/ 35951 h 50164"/>
                      <a:gd name="connsiteX3" fmla="*/ 13465 w 49289"/>
                      <a:gd name="connsiteY3" fmla="*/ 47623 h 50164"/>
                      <a:gd name="connsiteX4" fmla="*/ 2790 w 49289"/>
                      <a:gd name="connsiteY4" fmla="*/ 14144 h 50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89" h="50164">
                        <a:moveTo>
                          <a:pt x="2790" y="14144"/>
                        </a:moveTo>
                        <a:cubicBezTo>
                          <a:pt x="9110" y="1732"/>
                          <a:pt x="23970" y="-3506"/>
                          <a:pt x="35955" y="2472"/>
                        </a:cubicBezTo>
                        <a:cubicBezTo>
                          <a:pt x="47940" y="8422"/>
                          <a:pt x="52751" y="23425"/>
                          <a:pt x="46631" y="35951"/>
                        </a:cubicBezTo>
                        <a:cubicBezTo>
                          <a:pt x="40538" y="48477"/>
                          <a:pt x="25678" y="53715"/>
                          <a:pt x="13465" y="47623"/>
                        </a:cubicBezTo>
                        <a:cubicBezTo>
                          <a:pt x="1252" y="41559"/>
                          <a:pt x="-3531" y="26556"/>
                          <a:pt x="2790" y="14144"/>
                        </a:cubicBezTo>
                        <a:close/>
                      </a:path>
                    </a:pathLst>
                  </a:custGeom>
                  <a:grpFill/>
                  <a:ln w="2845" cap="flat">
                    <a:noFill/>
                    <a:prstDash val="solid"/>
                    <a:miter/>
                  </a:ln>
                </p:spPr>
                <p:txBody>
                  <a:bodyPr rtlCol="0" anchor="ctr"/>
                  <a:lstStyle/>
                  <a:p>
                    <a:endParaRPr lang="en-US"/>
                  </a:p>
                </p:txBody>
              </p:sp>
              <p:sp>
                <p:nvSpPr>
                  <p:cNvPr id="3210" name="Freeform: Shape 3209">
                    <a:extLst>
                      <a:ext uri="{FF2B5EF4-FFF2-40B4-BE49-F238E27FC236}">
                        <a16:creationId xmlns:a16="http://schemas.microsoft.com/office/drawing/2014/main" id="{D08D7282-01A6-0BD6-E900-A7250769B651}"/>
                      </a:ext>
                    </a:extLst>
                  </p:cNvPr>
                  <p:cNvSpPr/>
                  <p:nvPr/>
                </p:nvSpPr>
                <p:spPr>
                  <a:xfrm>
                    <a:off x="9285894" y="3370070"/>
                    <a:ext cx="47557" cy="48573"/>
                  </a:xfrm>
                  <a:custGeom>
                    <a:avLst/>
                    <a:gdLst>
                      <a:gd name="connsiteX0" fmla="*/ 3170 w 47557"/>
                      <a:gd name="connsiteY0" fmla="*/ 12697 h 48573"/>
                      <a:gd name="connsiteX1" fmla="*/ 35595 w 47557"/>
                      <a:gd name="connsiteY1" fmla="*/ 2904 h 48573"/>
                      <a:gd name="connsiteX2" fmla="*/ 46669 w 47557"/>
                      <a:gd name="connsiteY2" fmla="*/ 17281 h 48573"/>
                      <a:gd name="connsiteX3" fmla="*/ 44563 w 47557"/>
                      <a:gd name="connsiteY3" fmla="*/ 35700 h 48573"/>
                      <a:gd name="connsiteX4" fmla="*/ 30215 w 47557"/>
                      <a:gd name="connsiteY4" fmla="*/ 47571 h 48573"/>
                      <a:gd name="connsiteX5" fmla="*/ 12080 w 47557"/>
                      <a:gd name="connsiteY5" fmla="*/ 45607 h 48573"/>
                      <a:gd name="connsiteX6" fmla="*/ 3170 w 47557"/>
                      <a:gd name="connsiteY6" fmla="*/ 12697 h 4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57" h="48573">
                        <a:moveTo>
                          <a:pt x="3170" y="12697"/>
                        </a:moveTo>
                        <a:cubicBezTo>
                          <a:pt x="9775" y="969"/>
                          <a:pt x="24293" y="-3444"/>
                          <a:pt x="35595" y="2904"/>
                        </a:cubicBezTo>
                        <a:cubicBezTo>
                          <a:pt x="41260" y="6064"/>
                          <a:pt x="45075" y="11331"/>
                          <a:pt x="46669" y="17281"/>
                        </a:cubicBezTo>
                        <a:cubicBezTo>
                          <a:pt x="48292" y="23202"/>
                          <a:pt x="47751" y="29750"/>
                          <a:pt x="44563" y="35700"/>
                        </a:cubicBezTo>
                        <a:cubicBezTo>
                          <a:pt x="41374" y="41621"/>
                          <a:pt x="36108" y="45778"/>
                          <a:pt x="30215" y="47571"/>
                        </a:cubicBezTo>
                        <a:cubicBezTo>
                          <a:pt x="24350" y="49336"/>
                          <a:pt x="17831" y="48823"/>
                          <a:pt x="12080" y="45607"/>
                        </a:cubicBezTo>
                        <a:cubicBezTo>
                          <a:pt x="579" y="39173"/>
                          <a:pt x="-3406" y="24426"/>
                          <a:pt x="3170" y="12697"/>
                        </a:cubicBezTo>
                        <a:close/>
                      </a:path>
                    </a:pathLst>
                  </a:custGeom>
                  <a:grpFill/>
                  <a:ln w="2845" cap="flat">
                    <a:noFill/>
                    <a:prstDash val="solid"/>
                    <a:miter/>
                  </a:ln>
                </p:spPr>
                <p:txBody>
                  <a:bodyPr rtlCol="0" anchor="ctr"/>
                  <a:lstStyle/>
                  <a:p>
                    <a:endParaRPr lang="en-US"/>
                  </a:p>
                </p:txBody>
              </p:sp>
              <p:sp>
                <p:nvSpPr>
                  <p:cNvPr id="3211" name="Freeform: Shape 3210">
                    <a:extLst>
                      <a:ext uri="{FF2B5EF4-FFF2-40B4-BE49-F238E27FC236}">
                        <a16:creationId xmlns:a16="http://schemas.microsoft.com/office/drawing/2014/main" id="{ABC7F184-B64E-874C-4321-76D3482ABBC3}"/>
                      </a:ext>
                    </a:extLst>
                  </p:cNvPr>
                  <p:cNvSpPr/>
                  <p:nvPr/>
                </p:nvSpPr>
                <p:spPr>
                  <a:xfrm>
                    <a:off x="9171801" y="3304713"/>
                    <a:ext cx="46108" cy="46645"/>
                  </a:xfrm>
                  <a:custGeom>
                    <a:avLst/>
                    <a:gdLst>
                      <a:gd name="connsiteX0" fmla="*/ 3561 w 46108"/>
                      <a:gd name="connsiteY0" fmla="*/ 11353 h 46645"/>
                      <a:gd name="connsiteX1" fmla="*/ 17937 w 46108"/>
                      <a:gd name="connsiteY1" fmla="*/ 706 h 46645"/>
                      <a:gd name="connsiteX2" fmla="*/ 35218 w 46108"/>
                      <a:gd name="connsiteY2" fmla="*/ 3211 h 46645"/>
                      <a:gd name="connsiteX3" fmla="*/ 42705 w 46108"/>
                      <a:gd name="connsiteY3" fmla="*/ 34982 h 46645"/>
                      <a:gd name="connsiteX4" fmla="*/ 10849 w 46108"/>
                      <a:gd name="connsiteY4" fmla="*/ 43494 h 46645"/>
                      <a:gd name="connsiteX5" fmla="*/ 572 w 46108"/>
                      <a:gd name="connsiteY5" fmla="*/ 29117 h 46645"/>
                      <a:gd name="connsiteX6" fmla="*/ 3590 w 46108"/>
                      <a:gd name="connsiteY6" fmla="*/ 11381 h 4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08" h="46645">
                        <a:moveTo>
                          <a:pt x="3561" y="11353"/>
                        </a:moveTo>
                        <a:cubicBezTo>
                          <a:pt x="6977" y="5830"/>
                          <a:pt x="12215" y="2158"/>
                          <a:pt x="17937" y="706"/>
                        </a:cubicBezTo>
                        <a:cubicBezTo>
                          <a:pt x="23659" y="-775"/>
                          <a:pt x="29781" y="80"/>
                          <a:pt x="35218" y="3211"/>
                        </a:cubicBezTo>
                        <a:cubicBezTo>
                          <a:pt x="45979" y="9588"/>
                          <a:pt x="49338" y="23794"/>
                          <a:pt x="42705" y="34982"/>
                        </a:cubicBezTo>
                        <a:cubicBezTo>
                          <a:pt x="36072" y="46170"/>
                          <a:pt x="21809" y="49956"/>
                          <a:pt x="10849" y="43494"/>
                        </a:cubicBezTo>
                        <a:cubicBezTo>
                          <a:pt x="5355" y="40305"/>
                          <a:pt x="1910" y="34896"/>
                          <a:pt x="572" y="29117"/>
                        </a:cubicBezTo>
                        <a:cubicBezTo>
                          <a:pt x="-737" y="23281"/>
                          <a:pt x="173" y="16905"/>
                          <a:pt x="3590" y="11381"/>
                        </a:cubicBezTo>
                        <a:close/>
                      </a:path>
                    </a:pathLst>
                  </a:custGeom>
                  <a:grpFill/>
                  <a:ln w="2845" cap="flat">
                    <a:noFill/>
                    <a:prstDash val="solid"/>
                    <a:miter/>
                  </a:ln>
                </p:spPr>
                <p:txBody>
                  <a:bodyPr rtlCol="0" anchor="ctr"/>
                  <a:lstStyle/>
                  <a:p>
                    <a:endParaRPr lang="en-US"/>
                  </a:p>
                </p:txBody>
              </p:sp>
              <p:sp>
                <p:nvSpPr>
                  <p:cNvPr id="3212" name="Freeform: Shape 3211">
                    <a:extLst>
                      <a:ext uri="{FF2B5EF4-FFF2-40B4-BE49-F238E27FC236}">
                        <a16:creationId xmlns:a16="http://schemas.microsoft.com/office/drawing/2014/main" id="{D1BC4054-9BEE-66B9-6C56-578C929CD1B0}"/>
                      </a:ext>
                    </a:extLst>
                  </p:cNvPr>
                  <p:cNvSpPr/>
                  <p:nvPr/>
                </p:nvSpPr>
                <p:spPr>
                  <a:xfrm>
                    <a:off x="9060525" y="3234497"/>
                    <a:ext cx="44538" cy="44931"/>
                  </a:xfrm>
                  <a:custGeom>
                    <a:avLst/>
                    <a:gdLst>
                      <a:gd name="connsiteX0" fmla="*/ 3924 w 44538"/>
                      <a:gd name="connsiteY0" fmla="*/ 10314 h 44931"/>
                      <a:gd name="connsiteX1" fmla="*/ 34870 w 44538"/>
                      <a:gd name="connsiteY1" fmla="*/ 3510 h 44931"/>
                      <a:gd name="connsiteX2" fmla="*/ 40734 w 44538"/>
                      <a:gd name="connsiteY2" fmla="*/ 34540 h 44931"/>
                      <a:gd name="connsiteX3" fmla="*/ 9789 w 44538"/>
                      <a:gd name="connsiteY3" fmla="*/ 41344 h 44931"/>
                      <a:gd name="connsiteX4" fmla="*/ 3924 w 44538"/>
                      <a:gd name="connsiteY4" fmla="*/ 10314 h 4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8" h="44931">
                        <a:moveTo>
                          <a:pt x="3924" y="10314"/>
                        </a:moveTo>
                        <a:cubicBezTo>
                          <a:pt x="10928" y="-77"/>
                          <a:pt x="24792" y="-3124"/>
                          <a:pt x="34870" y="3510"/>
                        </a:cubicBezTo>
                        <a:cubicBezTo>
                          <a:pt x="44948" y="10143"/>
                          <a:pt x="47566" y="24035"/>
                          <a:pt x="40734" y="34540"/>
                        </a:cubicBezTo>
                        <a:cubicBezTo>
                          <a:pt x="33902" y="45045"/>
                          <a:pt x="20038" y="48091"/>
                          <a:pt x="9789" y="41344"/>
                        </a:cubicBezTo>
                        <a:cubicBezTo>
                          <a:pt x="-459" y="34597"/>
                          <a:pt x="-3079" y="20704"/>
                          <a:pt x="3924" y="10314"/>
                        </a:cubicBezTo>
                        <a:close/>
                      </a:path>
                    </a:pathLst>
                  </a:custGeom>
                  <a:grpFill/>
                  <a:ln w="2845" cap="flat">
                    <a:noFill/>
                    <a:prstDash val="solid"/>
                    <a:miter/>
                  </a:ln>
                </p:spPr>
                <p:txBody>
                  <a:bodyPr rtlCol="0" anchor="ctr"/>
                  <a:lstStyle/>
                  <a:p>
                    <a:endParaRPr lang="en-US"/>
                  </a:p>
                </p:txBody>
              </p:sp>
              <p:sp>
                <p:nvSpPr>
                  <p:cNvPr id="3213" name="Freeform: Shape 3212">
                    <a:extLst>
                      <a:ext uri="{FF2B5EF4-FFF2-40B4-BE49-F238E27FC236}">
                        <a16:creationId xmlns:a16="http://schemas.microsoft.com/office/drawing/2014/main" id="{5D09A9F2-7AEF-A511-04ED-8D1F901EF7A0}"/>
                      </a:ext>
                    </a:extLst>
                  </p:cNvPr>
                  <p:cNvSpPr/>
                  <p:nvPr/>
                </p:nvSpPr>
                <p:spPr>
                  <a:xfrm>
                    <a:off x="8952357" y="3159758"/>
                    <a:ext cx="42796" cy="43330"/>
                  </a:xfrm>
                  <a:custGeom>
                    <a:avLst/>
                    <a:gdLst>
                      <a:gd name="connsiteX0" fmla="*/ 4312 w 42796"/>
                      <a:gd name="connsiteY0" fmla="*/ 9127 h 43330"/>
                      <a:gd name="connsiteX1" fmla="*/ 34260 w 42796"/>
                      <a:gd name="connsiteY1" fmla="*/ 3918 h 43330"/>
                      <a:gd name="connsiteX2" fmla="*/ 38587 w 42796"/>
                      <a:gd name="connsiteY2" fmla="*/ 34123 h 43330"/>
                      <a:gd name="connsiteX3" fmla="*/ 8639 w 42796"/>
                      <a:gd name="connsiteY3" fmla="*/ 39332 h 43330"/>
                      <a:gd name="connsiteX4" fmla="*/ 4312 w 42796"/>
                      <a:gd name="connsiteY4" fmla="*/ 9127 h 43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96" h="43330">
                        <a:moveTo>
                          <a:pt x="4312" y="9127"/>
                        </a:moveTo>
                        <a:cubicBezTo>
                          <a:pt x="11457" y="-580"/>
                          <a:pt x="24866" y="-2915"/>
                          <a:pt x="34260" y="3918"/>
                        </a:cubicBezTo>
                        <a:cubicBezTo>
                          <a:pt x="43655" y="10778"/>
                          <a:pt x="45591" y="24301"/>
                          <a:pt x="38587" y="34123"/>
                        </a:cubicBezTo>
                        <a:cubicBezTo>
                          <a:pt x="31584" y="43944"/>
                          <a:pt x="18175" y="46279"/>
                          <a:pt x="8639" y="39332"/>
                        </a:cubicBezTo>
                        <a:cubicBezTo>
                          <a:pt x="-898" y="32386"/>
                          <a:pt x="-2834" y="18864"/>
                          <a:pt x="4312" y="9127"/>
                        </a:cubicBezTo>
                        <a:close/>
                      </a:path>
                    </a:pathLst>
                  </a:custGeom>
                  <a:grpFill/>
                  <a:ln w="2845" cap="flat">
                    <a:noFill/>
                    <a:prstDash val="solid"/>
                    <a:miter/>
                  </a:ln>
                </p:spPr>
                <p:txBody>
                  <a:bodyPr rtlCol="0" anchor="ctr"/>
                  <a:lstStyle/>
                  <a:p>
                    <a:endParaRPr lang="en-US"/>
                  </a:p>
                </p:txBody>
              </p:sp>
              <p:sp>
                <p:nvSpPr>
                  <p:cNvPr id="3214" name="Freeform: Shape 3213">
                    <a:extLst>
                      <a:ext uri="{FF2B5EF4-FFF2-40B4-BE49-F238E27FC236}">
                        <a16:creationId xmlns:a16="http://schemas.microsoft.com/office/drawing/2014/main" id="{D771ECE7-A27C-B474-9DD1-B4034DB49609}"/>
                      </a:ext>
                    </a:extLst>
                  </p:cNvPr>
                  <p:cNvSpPr/>
                  <p:nvPr/>
                </p:nvSpPr>
                <p:spPr>
                  <a:xfrm>
                    <a:off x="8847314" y="3080725"/>
                    <a:ext cx="41222" cy="41614"/>
                  </a:xfrm>
                  <a:custGeom>
                    <a:avLst/>
                    <a:gdLst>
                      <a:gd name="connsiteX0" fmla="*/ 4677 w 41222"/>
                      <a:gd name="connsiteY0" fmla="*/ 8050 h 41614"/>
                      <a:gd name="connsiteX1" fmla="*/ 33572 w 41222"/>
                      <a:gd name="connsiteY1" fmla="*/ 4349 h 41614"/>
                      <a:gd name="connsiteX2" fmla="*/ 36703 w 41222"/>
                      <a:gd name="connsiteY2" fmla="*/ 33330 h 41614"/>
                      <a:gd name="connsiteX3" fmla="*/ 7580 w 41222"/>
                      <a:gd name="connsiteY3" fmla="*/ 37344 h 41614"/>
                      <a:gd name="connsiteX4" fmla="*/ 4705 w 41222"/>
                      <a:gd name="connsiteY4" fmla="*/ 8050 h 41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22" h="41614">
                        <a:moveTo>
                          <a:pt x="4677" y="8050"/>
                        </a:moveTo>
                        <a:cubicBezTo>
                          <a:pt x="11936" y="-1003"/>
                          <a:pt x="24861" y="-2682"/>
                          <a:pt x="33572" y="4349"/>
                        </a:cubicBezTo>
                        <a:cubicBezTo>
                          <a:pt x="42312" y="11296"/>
                          <a:pt x="43849" y="24135"/>
                          <a:pt x="36703" y="33330"/>
                        </a:cubicBezTo>
                        <a:cubicBezTo>
                          <a:pt x="29615" y="42468"/>
                          <a:pt x="16462" y="44404"/>
                          <a:pt x="7580" y="37344"/>
                        </a:cubicBezTo>
                        <a:cubicBezTo>
                          <a:pt x="-1273" y="30227"/>
                          <a:pt x="-2554" y="17103"/>
                          <a:pt x="4705" y="8050"/>
                        </a:cubicBezTo>
                        <a:close/>
                      </a:path>
                    </a:pathLst>
                  </a:custGeom>
                  <a:grpFill/>
                  <a:ln w="2845" cap="flat">
                    <a:noFill/>
                    <a:prstDash val="solid"/>
                    <a:miter/>
                  </a:ln>
                </p:spPr>
                <p:txBody>
                  <a:bodyPr rtlCol="0" anchor="ctr"/>
                  <a:lstStyle/>
                  <a:p>
                    <a:endParaRPr lang="en-US"/>
                  </a:p>
                </p:txBody>
              </p:sp>
              <p:sp>
                <p:nvSpPr>
                  <p:cNvPr id="3215" name="Freeform: Shape 3214">
                    <a:extLst>
                      <a:ext uri="{FF2B5EF4-FFF2-40B4-BE49-F238E27FC236}">
                        <a16:creationId xmlns:a16="http://schemas.microsoft.com/office/drawing/2014/main" id="{10A3E2BB-4925-3190-7FB7-5DC83B26A991}"/>
                      </a:ext>
                    </a:extLst>
                  </p:cNvPr>
                  <p:cNvSpPr/>
                  <p:nvPr/>
                </p:nvSpPr>
                <p:spPr>
                  <a:xfrm>
                    <a:off x="8745470" y="2997465"/>
                    <a:ext cx="39802" cy="39724"/>
                  </a:xfrm>
                  <a:custGeom>
                    <a:avLst/>
                    <a:gdLst>
                      <a:gd name="connsiteX0" fmla="*/ 5032 w 39802"/>
                      <a:gd name="connsiteY0" fmla="*/ 7159 h 39724"/>
                      <a:gd name="connsiteX1" fmla="*/ 33073 w 39802"/>
                      <a:gd name="connsiteY1" fmla="*/ 4511 h 39724"/>
                      <a:gd name="connsiteX2" fmla="*/ 34895 w 39802"/>
                      <a:gd name="connsiteY2" fmla="*/ 32467 h 39724"/>
                      <a:gd name="connsiteX3" fmla="*/ 6825 w 39802"/>
                      <a:gd name="connsiteY3" fmla="*/ 35143 h 39724"/>
                      <a:gd name="connsiteX4" fmla="*/ 5004 w 39802"/>
                      <a:gd name="connsiteY4" fmla="*/ 7159 h 39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2" h="39724">
                        <a:moveTo>
                          <a:pt x="5032" y="7159"/>
                        </a:moveTo>
                        <a:cubicBezTo>
                          <a:pt x="12291" y="-1211"/>
                          <a:pt x="24903" y="-2435"/>
                          <a:pt x="33073" y="4511"/>
                        </a:cubicBezTo>
                        <a:cubicBezTo>
                          <a:pt x="41272" y="11429"/>
                          <a:pt x="42097" y="23955"/>
                          <a:pt x="34895" y="32467"/>
                        </a:cubicBezTo>
                        <a:cubicBezTo>
                          <a:pt x="27693" y="40979"/>
                          <a:pt x="15138" y="42175"/>
                          <a:pt x="6825" y="35143"/>
                        </a:cubicBezTo>
                        <a:cubicBezTo>
                          <a:pt x="-1487" y="28111"/>
                          <a:pt x="-2341" y="15614"/>
                          <a:pt x="5004" y="7159"/>
                        </a:cubicBezTo>
                        <a:close/>
                      </a:path>
                    </a:pathLst>
                  </a:custGeom>
                  <a:grpFill/>
                  <a:ln w="2845" cap="flat">
                    <a:noFill/>
                    <a:prstDash val="solid"/>
                    <a:miter/>
                  </a:ln>
                </p:spPr>
                <p:txBody>
                  <a:bodyPr rtlCol="0" anchor="ctr"/>
                  <a:lstStyle/>
                  <a:p>
                    <a:endParaRPr lang="en-US"/>
                  </a:p>
                </p:txBody>
              </p:sp>
              <p:sp>
                <p:nvSpPr>
                  <p:cNvPr id="3216" name="Freeform: Shape 3215">
                    <a:extLst>
                      <a:ext uri="{FF2B5EF4-FFF2-40B4-BE49-F238E27FC236}">
                        <a16:creationId xmlns:a16="http://schemas.microsoft.com/office/drawing/2014/main" id="{C3A67F1F-0BC8-6B89-D5C5-37F2804FBDBC}"/>
                      </a:ext>
                    </a:extLst>
                  </p:cNvPr>
                  <p:cNvSpPr/>
                  <p:nvPr/>
                </p:nvSpPr>
                <p:spPr>
                  <a:xfrm>
                    <a:off x="8647475" y="2909867"/>
                    <a:ext cx="38017" cy="38136"/>
                  </a:xfrm>
                  <a:custGeom>
                    <a:avLst/>
                    <a:gdLst>
                      <a:gd name="connsiteX0" fmla="*/ 5324 w 38017"/>
                      <a:gd name="connsiteY0" fmla="*/ 6248 h 38136"/>
                      <a:gd name="connsiteX1" fmla="*/ 32198 w 38017"/>
                      <a:gd name="connsiteY1" fmla="*/ 4882 h 38136"/>
                      <a:gd name="connsiteX2" fmla="*/ 32767 w 38017"/>
                      <a:gd name="connsiteY2" fmla="*/ 31813 h 38136"/>
                      <a:gd name="connsiteX3" fmla="*/ 5894 w 38017"/>
                      <a:gd name="connsiteY3" fmla="*/ 33179 h 38136"/>
                      <a:gd name="connsiteX4" fmla="*/ 5324 w 38017"/>
                      <a:gd name="connsiteY4" fmla="*/ 6248 h 38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136">
                        <a:moveTo>
                          <a:pt x="5324" y="6248"/>
                        </a:moveTo>
                        <a:cubicBezTo>
                          <a:pt x="12641" y="-1524"/>
                          <a:pt x="24683" y="-2121"/>
                          <a:pt x="32198" y="4882"/>
                        </a:cubicBezTo>
                        <a:cubicBezTo>
                          <a:pt x="39714" y="11885"/>
                          <a:pt x="39998" y="23956"/>
                          <a:pt x="32767" y="31813"/>
                        </a:cubicBezTo>
                        <a:cubicBezTo>
                          <a:pt x="25565" y="39670"/>
                          <a:pt x="13523" y="40297"/>
                          <a:pt x="5894" y="33179"/>
                        </a:cubicBezTo>
                        <a:cubicBezTo>
                          <a:pt x="-1736" y="26062"/>
                          <a:pt x="-1992" y="14020"/>
                          <a:pt x="5324" y="6248"/>
                        </a:cubicBezTo>
                        <a:close/>
                      </a:path>
                    </a:pathLst>
                  </a:custGeom>
                  <a:grpFill/>
                  <a:ln w="2845" cap="flat">
                    <a:noFill/>
                    <a:prstDash val="solid"/>
                    <a:miter/>
                  </a:ln>
                </p:spPr>
                <p:txBody>
                  <a:bodyPr rtlCol="0" anchor="ctr"/>
                  <a:lstStyle/>
                  <a:p>
                    <a:endParaRPr lang="en-US"/>
                  </a:p>
                </p:txBody>
              </p:sp>
              <p:sp>
                <p:nvSpPr>
                  <p:cNvPr id="3217" name="Freeform: Shape 3216">
                    <a:extLst>
                      <a:ext uri="{FF2B5EF4-FFF2-40B4-BE49-F238E27FC236}">
                        <a16:creationId xmlns:a16="http://schemas.microsoft.com/office/drawing/2014/main" id="{0BB26673-9597-DD08-95C1-FFE385541E43}"/>
                      </a:ext>
                    </a:extLst>
                  </p:cNvPr>
                  <p:cNvSpPr/>
                  <p:nvPr/>
                </p:nvSpPr>
                <p:spPr>
                  <a:xfrm>
                    <a:off x="8552963" y="2818448"/>
                    <a:ext cx="36328" cy="36518"/>
                  </a:xfrm>
                  <a:custGeom>
                    <a:avLst/>
                    <a:gdLst>
                      <a:gd name="connsiteX0" fmla="*/ 5691 w 36328"/>
                      <a:gd name="connsiteY0" fmla="*/ 5402 h 36518"/>
                      <a:gd name="connsiteX1" fmla="*/ 31341 w 36328"/>
                      <a:gd name="connsiteY1" fmla="*/ 5231 h 36518"/>
                      <a:gd name="connsiteX2" fmla="*/ 36323 w 36328"/>
                      <a:gd name="connsiteY2" fmla="*/ 18071 h 36518"/>
                      <a:gd name="connsiteX3" fmla="*/ 30800 w 36328"/>
                      <a:gd name="connsiteY3" fmla="*/ 30995 h 36518"/>
                      <a:gd name="connsiteX4" fmla="*/ 17819 w 36328"/>
                      <a:gd name="connsiteY4" fmla="*/ 36518 h 36518"/>
                      <a:gd name="connsiteX5" fmla="*/ 5065 w 36328"/>
                      <a:gd name="connsiteY5" fmla="*/ 31223 h 36518"/>
                      <a:gd name="connsiteX6" fmla="*/ 5663 w 36328"/>
                      <a:gd name="connsiteY6" fmla="*/ 5374 h 3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28" h="36518">
                        <a:moveTo>
                          <a:pt x="5691" y="5402"/>
                        </a:moveTo>
                        <a:cubicBezTo>
                          <a:pt x="12979" y="-1743"/>
                          <a:pt x="24481" y="-1800"/>
                          <a:pt x="31341" y="5231"/>
                        </a:cubicBezTo>
                        <a:cubicBezTo>
                          <a:pt x="34786" y="8761"/>
                          <a:pt x="36437" y="13402"/>
                          <a:pt x="36323" y="18071"/>
                        </a:cubicBezTo>
                        <a:cubicBezTo>
                          <a:pt x="36209" y="22739"/>
                          <a:pt x="34416" y="27380"/>
                          <a:pt x="30800" y="30995"/>
                        </a:cubicBezTo>
                        <a:cubicBezTo>
                          <a:pt x="27213" y="34582"/>
                          <a:pt x="22459" y="36489"/>
                          <a:pt x="17819" y="36518"/>
                        </a:cubicBezTo>
                        <a:cubicBezTo>
                          <a:pt x="13179" y="36546"/>
                          <a:pt x="8567" y="34781"/>
                          <a:pt x="5065" y="31223"/>
                        </a:cubicBezTo>
                        <a:cubicBezTo>
                          <a:pt x="-1909" y="24077"/>
                          <a:pt x="-1654" y="12519"/>
                          <a:pt x="5663" y="5374"/>
                        </a:cubicBezTo>
                        <a:close/>
                      </a:path>
                    </a:pathLst>
                  </a:custGeom>
                  <a:grpFill/>
                  <a:ln w="2845" cap="flat">
                    <a:noFill/>
                    <a:prstDash val="solid"/>
                    <a:miter/>
                  </a:ln>
                </p:spPr>
                <p:txBody>
                  <a:bodyPr rtlCol="0" anchor="ctr"/>
                  <a:lstStyle/>
                  <a:p>
                    <a:endParaRPr lang="en-US"/>
                  </a:p>
                </p:txBody>
              </p:sp>
              <p:sp>
                <p:nvSpPr>
                  <p:cNvPr id="3218" name="Freeform: Shape 3217">
                    <a:extLst>
                      <a:ext uri="{FF2B5EF4-FFF2-40B4-BE49-F238E27FC236}">
                        <a16:creationId xmlns:a16="http://schemas.microsoft.com/office/drawing/2014/main" id="{B15513CE-AD49-8B90-04F5-C9E666F18826}"/>
                      </a:ext>
                    </a:extLst>
                  </p:cNvPr>
                  <p:cNvSpPr/>
                  <p:nvPr/>
                </p:nvSpPr>
                <p:spPr>
                  <a:xfrm>
                    <a:off x="8462234" y="2723338"/>
                    <a:ext cx="34924" cy="34627"/>
                  </a:xfrm>
                  <a:custGeom>
                    <a:avLst/>
                    <a:gdLst>
                      <a:gd name="connsiteX0" fmla="*/ 5949 w 34924"/>
                      <a:gd name="connsiteY0" fmla="*/ 4631 h 34627"/>
                      <a:gd name="connsiteX1" fmla="*/ 30489 w 34924"/>
                      <a:gd name="connsiteY1" fmla="*/ 5428 h 34627"/>
                      <a:gd name="connsiteX2" fmla="*/ 29122 w 34924"/>
                      <a:gd name="connsiteY2" fmla="*/ 29854 h 34627"/>
                      <a:gd name="connsiteX3" fmla="*/ 4440 w 34924"/>
                      <a:gd name="connsiteY3" fmla="*/ 29228 h 34627"/>
                      <a:gd name="connsiteX4" fmla="*/ 5949 w 34924"/>
                      <a:gd name="connsiteY4" fmla="*/ 4659 h 34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24" h="34627">
                        <a:moveTo>
                          <a:pt x="5949" y="4631"/>
                        </a:moveTo>
                        <a:cubicBezTo>
                          <a:pt x="13208" y="-1917"/>
                          <a:pt x="23998" y="-1404"/>
                          <a:pt x="30489" y="5428"/>
                        </a:cubicBezTo>
                        <a:cubicBezTo>
                          <a:pt x="36894" y="12317"/>
                          <a:pt x="36296" y="23249"/>
                          <a:pt x="29122" y="29854"/>
                        </a:cubicBezTo>
                        <a:cubicBezTo>
                          <a:pt x="21977" y="36458"/>
                          <a:pt x="10930" y="36174"/>
                          <a:pt x="4440" y="29228"/>
                        </a:cubicBezTo>
                        <a:cubicBezTo>
                          <a:pt x="-2107" y="22310"/>
                          <a:pt x="-1254" y="11150"/>
                          <a:pt x="5949" y="4659"/>
                        </a:cubicBezTo>
                        <a:close/>
                      </a:path>
                    </a:pathLst>
                  </a:custGeom>
                  <a:grpFill/>
                  <a:ln w="2845" cap="flat">
                    <a:noFill/>
                    <a:prstDash val="solid"/>
                    <a:miter/>
                  </a:ln>
                </p:spPr>
                <p:txBody>
                  <a:bodyPr rtlCol="0" anchor="ctr"/>
                  <a:lstStyle/>
                  <a:p>
                    <a:endParaRPr lang="en-US"/>
                  </a:p>
                </p:txBody>
              </p:sp>
              <p:sp>
                <p:nvSpPr>
                  <p:cNvPr id="3219" name="Freeform: Shape 3218">
                    <a:extLst>
                      <a:ext uri="{FF2B5EF4-FFF2-40B4-BE49-F238E27FC236}">
                        <a16:creationId xmlns:a16="http://schemas.microsoft.com/office/drawing/2014/main" id="{7012D67E-6D02-2027-80D6-1024E033127F}"/>
                      </a:ext>
                    </a:extLst>
                  </p:cNvPr>
                  <p:cNvSpPr/>
                  <p:nvPr/>
                </p:nvSpPr>
                <p:spPr>
                  <a:xfrm>
                    <a:off x="8375722" y="2624360"/>
                    <a:ext cx="33220" cy="32971"/>
                  </a:xfrm>
                  <a:custGeom>
                    <a:avLst/>
                    <a:gdLst>
                      <a:gd name="connsiteX0" fmla="*/ 6117 w 33220"/>
                      <a:gd name="connsiteY0" fmla="*/ 3999 h 32971"/>
                      <a:gd name="connsiteX1" fmla="*/ 29489 w 33220"/>
                      <a:gd name="connsiteY1" fmla="*/ 5650 h 32971"/>
                      <a:gd name="connsiteX2" fmla="*/ 27154 w 33220"/>
                      <a:gd name="connsiteY2" fmla="*/ 28909 h 32971"/>
                      <a:gd name="connsiteX3" fmla="*/ 3782 w 33220"/>
                      <a:gd name="connsiteY3" fmla="*/ 27258 h 32971"/>
                      <a:gd name="connsiteX4" fmla="*/ 6117 w 33220"/>
                      <a:gd name="connsiteY4" fmla="*/ 3999 h 32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0" h="32971">
                        <a:moveTo>
                          <a:pt x="6117" y="3999"/>
                        </a:moveTo>
                        <a:cubicBezTo>
                          <a:pt x="13262" y="-1922"/>
                          <a:pt x="23710" y="-1182"/>
                          <a:pt x="29489" y="5650"/>
                        </a:cubicBezTo>
                        <a:cubicBezTo>
                          <a:pt x="35268" y="12483"/>
                          <a:pt x="34215" y="22902"/>
                          <a:pt x="27154" y="28909"/>
                        </a:cubicBezTo>
                        <a:cubicBezTo>
                          <a:pt x="20094" y="34916"/>
                          <a:pt x="9618" y="34175"/>
                          <a:pt x="3782" y="27258"/>
                        </a:cubicBezTo>
                        <a:cubicBezTo>
                          <a:pt x="-2054" y="20340"/>
                          <a:pt x="-1029" y="9921"/>
                          <a:pt x="6117" y="3999"/>
                        </a:cubicBezTo>
                        <a:close/>
                      </a:path>
                    </a:pathLst>
                  </a:custGeom>
                  <a:grpFill/>
                  <a:ln w="2845" cap="flat">
                    <a:noFill/>
                    <a:prstDash val="solid"/>
                    <a:miter/>
                  </a:ln>
                </p:spPr>
                <p:txBody>
                  <a:bodyPr rtlCol="0" anchor="ctr"/>
                  <a:lstStyle/>
                  <a:p>
                    <a:endParaRPr lang="en-US"/>
                  </a:p>
                </p:txBody>
              </p:sp>
              <p:sp>
                <p:nvSpPr>
                  <p:cNvPr id="3220" name="Freeform: Shape 3219">
                    <a:extLst>
                      <a:ext uri="{FF2B5EF4-FFF2-40B4-BE49-F238E27FC236}">
                        <a16:creationId xmlns:a16="http://schemas.microsoft.com/office/drawing/2014/main" id="{7E48ADDF-7BDE-0445-52F2-C8A59F237249}"/>
                      </a:ext>
                    </a:extLst>
                  </p:cNvPr>
                  <p:cNvSpPr/>
                  <p:nvPr/>
                </p:nvSpPr>
                <p:spPr>
                  <a:xfrm>
                    <a:off x="8293275" y="2521929"/>
                    <a:ext cx="31489" cy="31407"/>
                  </a:xfrm>
                  <a:custGeom>
                    <a:avLst/>
                    <a:gdLst>
                      <a:gd name="connsiteX0" fmla="*/ 6347 w 31489"/>
                      <a:gd name="connsiteY0" fmla="*/ 3374 h 31407"/>
                      <a:gd name="connsiteX1" fmla="*/ 28381 w 31489"/>
                      <a:gd name="connsiteY1" fmla="*/ 5908 h 31407"/>
                      <a:gd name="connsiteX2" fmla="*/ 25193 w 31489"/>
                      <a:gd name="connsiteY2" fmla="*/ 27971 h 31407"/>
                      <a:gd name="connsiteX3" fmla="*/ 3158 w 31489"/>
                      <a:gd name="connsiteY3" fmla="*/ 25437 h 31407"/>
                      <a:gd name="connsiteX4" fmla="*/ 6347 w 31489"/>
                      <a:gd name="connsiteY4" fmla="*/ 3403 h 3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89" h="31407">
                        <a:moveTo>
                          <a:pt x="6347" y="3374"/>
                        </a:moveTo>
                        <a:cubicBezTo>
                          <a:pt x="13350" y="-1978"/>
                          <a:pt x="23200" y="-839"/>
                          <a:pt x="28381" y="5908"/>
                        </a:cubicBezTo>
                        <a:cubicBezTo>
                          <a:pt x="33562" y="12655"/>
                          <a:pt x="32111" y="22533"/>
                          <a:pt x="25193" y="27971"/>
                        </a:cubicBezTo>
                        <a:cubicBezTo>
                          <a:pt x="18247" y="33408"/>
                          <a:pt x="8396" y="32270"/>
                          <a:pt x="3158" y="25437"/>
                        </a:cubicBezTo>
                        <a:cubicBezTo>
                          <a:pt x="-2080" y="18605"/>
                          <a:pt x="-656" y="8726"/>
                          <a:pt x="6347" y="3403"/>
                        </a:cubicBezTo>
                        <a:close/>
                      </a:path>
                    </a:pathLst>
                  </a:custGeom>
                  <a:grpFill/>
                  <a:ln w="2845" cap="flat">
                    <a:noFill/>
                    <a:prstDash val="solid"/>
                    <a:miter/>
                  </a:ln>
                </p:spPr>
                <p:txBody>
                  <a:bodyPr rtlCol="0" anchor="ctr"/>
                  <a:lstStyle/>
                  <a:p>
                    <a:endParaRPr lang="en-US"/>
                  </a:p>
                </p:txBody>
              </p:sp>
              <p:sp>
                <p:nvSpPr>
                  <p:cNvPr id="3221" name="Freeform: Shape 3220">
                    <a:extLst>
                      <a:ext uri="{FF2B5EF4-FFF2-40B4-BE49-F238E27FC236}">
                        <a16:creationId xmlns:a16="http://schemas.microsoft.com/office/drawing/2014/main" id="{914FBBDE-43E3-2BB5-A3DF-0C8346DE80FD}"/>
                      </a:ext>
                    </a:extLst>
                  </p:cNvPr>
                  <p:cNvSpPr/>
                  <p:nvPr/>
                </p:nvSpPr>
                <p:spPr>
                  <a:xfrm>
                    <a:off x="8215016" y="2416282"/>
                    <a:ext cx="29882" cy="29659"/>
                  </a:xfrm>
                  <a:custGeom>
                    <a:avLst/>
                    <a:gdLst>
                      <a:gd name="connsiteX0" fmla="*/ 6546 w 29882"/>
                      <a:gd name="connsiteY0" fmla="*/ 2806 h 29659"/>
                      <a:gd name="connsiteX1" fmla="*/ 27214 w 29882"/>
                      <a:gd name="connsiteY1" fmla="*/ 6108 h 29659"/>
                      <a:gd name="connsiteX2" fmla="*/ 23513 w 29882"/>
                      <a:gd name="connsiteY2" fmla="*/ 26748 h 29659"/>
                      <a:gd name="connsiteX3" fmla="*/ 2589 w 29882"/>
                      <a:gd name="connsiteY3" fmla="*/ 23616 h 29659"/>
                      <a:gd name="connsiteX4" fmla="*/ 6546 w 29882"/>
                      <a:gd name="connsiteY4" fmla="*/ 2806 h 2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2" h="29659">
                        <a:moveTo>
                          <a:pt x="6546" y="2806"/>
                        </a:moveTo>
                        <a:cubicBezTo>
                          <a:pt x="13378" y="-1977"/>
                          <a:pt x="22630" y="-496"/>
                          <a:pt x="27214" y="6108"/>
                        </a:cubicBezTo>
                        <a:cubicBezTo>
                          <a:pt x="31882" y="12684"/>
                          <a:pt x="30288" y="21851"/>
                          <a:pt x="23513" y="26748"/>
                        </a:cubicBezTo>
                        <a:cubicBezTo>
                          <a:pt x="16766" y="31616"/>
                          <a:pt x="7314" y="30250"/>
                          <a:pt x="2589" y="23616"/>
                        </a:cubicBezTo>
                        <a:cubicBezTo>
                          <a:pt x="-2052" y="16926"/>
                          <a:pt x="-287" y="7617"/>
                          <a:pt x="6546" y="2806"/>
                        </a:cubicBezTo>
                        <a:close/>
                      </a:path>
                    </a:pathLst>
                  </a:custGeom>
                  <a:grpFill/>
                  <a:ln w="2845" cap="flat">
                    <a:noFill/>
                    <a:prstDash val="solid"/>
                    <a:miter/>
                  </a:ln>
                </p:spPr>
                <p:txBody>
                  <a:bodyPr rtlCol="0" anchor="ctr"/>
                  <a:lstStyle/>
                  <a:p>
                    <a:endParaRPr lang="en-US"/>
                  </a:p>
                </p:txBody>
              </p:sp>
              <p:sp>
                <p:nvSpPr>
                  <p:cNvPr id="3222" name="Freeform: Shape 3221">
                    <a:extLst>
                      <a:ext uri="{FF2B5EF4-FFF2-40B4-BE49-F238E27FC236}">
                        <a16:creationId xmlns:a16="http://schemas.microsoft.com/office/drawing/2014/main" id="{67FC3537-995C-C9F5-C559-18295A16D3C9}"/>
                      </a:ext>
                    </a:extLst>
                  </p:cNvPr>
                  <p:cNvSpPr/>
                  <p:nvPr/>
                </p:nvSpPr>
                <p:spPr>
                  <a:xfrm>
                    <a:off x="8141275" y="2307418"/>
                    <a:ext cx="28376" cy="27861"/>
                  </a:xfrm>
                  <a:custGeom>
                    <a:avLst/>
                    <a:gdLst>
                      <a:gd name="connsiteX0" fmla="*/ 6583 w 28376"/>
                      <a:gd name="connsiteY0" fmla="*/ 2353 h 27861"/>
                      <a:gd name="connsiteX1" fmla="*/ 26169 w 28376"/>
                      <a:gd name="connsiteY1" fmla="*/ 6139 h 27861"/>
                      <a:gd name="connsiteX2" fmla="*/ 21814 w 28376"/>
                      <a:gd name="connsiteY2" fmla="*/ 25469 h 27861"/>
                      <a:gd name="connsiteX3" fmla="*/ 2227 w 28376"/>
                      <a:gd name="connsiteY3" fmla="*/ 21683 h 27861"/>
                      <a:gd name="connsiteX4" fmla="*/ 6583 w 28376"/>
                      <a:gd name="connsiteY4" fmla="*/ 2353 h 2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76" h="27861">
                        <a:moveTo>
                          <a:pt x="6583" y="2353"/>
                        </a:moveTo>
                        <a:cubicBezTo>
                          <a:pt x="13216" y="-1918"/>
                          <a:pt x="21984" y="-210"/>
                          <a:pt x="26169" y="6139"/>
                        </a:cubicBezTo>
                        <a:cubicBezTo>
                          <a:pt x="30354" y="12487"/>
                          <a:pt x="28418" y="21142"/>
                          <a:pt x="21814" y="25469"/>
                        </a:cubicBezTo>
                        <a:cubicBezTo>
                          <a:pt x="15209" y="29796"/>
                          <a:pt x="6469" y="28088"/>
                          <a:pt x="2227" y="21683"/>
                        </a:cubicBezTo>
                        <a:cubicBezTo>
                          <a:pt x="-1986" y="15249"/>
                          <a:pt x="-50" y="6594"/>
                          <a:pt x="6583" y="2353"/>
                        </a:cubicBezTo>
                        <a:close/>
                      </a:path>
                    </a:pathLst>
                  </a:custGeom>
                  <a:grpFill/>
                  <a:ln w="2845" cap="flat">
                    <a:noFill/>
                    <a:prstDash val="solid"/>
                    <a:miter/>
                  </a:ln>
                </p:spPr>
                <p:txBody>
                  <a:bodyPr rtlCol="0" anchor="ctr"/>
                  <a:lstStyle/>
                  <a:p>
                    <a:endParaRPr lang="en-US"/>
                  </a:p>
                </p:txBody>
              </p:sp>
              <p:sp>
                <p:nvSpPr>
                  <p:cNvPr id="3223" name="Freeform: Shape 3222">
                    <a:extLst>
                      <a:ext uri="{FF2B5EF4-FFF2-40B4-BE49-F238E27FC236}">
                        <a16:creationId xmlns:a16="http://schemas.microsoft.com/office/drawing/2014/main" id="{81C8CF8B-A79B-10BF-C932-8DB458BC30A1}"/>
                      </a:ext>
                    </a:extLst>
                  </p:cNvPr>
                  <p:cNvSpPr/>
                  <p:nvPr/>
                </p:nvSpPr>
                <p:spPr>
                  <a:xfrm>
                    <a:off x="8072146" y="2195526"/>
                    <a:ext cx="26627" cy="26290"/>
                  </a:xfrm>
                  <a:custGeom>
                    <a:avLst/>
                    <a:gdLst>
                      <a:gd name="connsiteX0" fmla="*/ 6704 w 26627"/>
                      <a:gd name="connsiteY0" fmla="*/ 1909 h 26290"/>
                      <a:gd name="connsiteX1" fmla="*/ 24867 w 26627"/>
                      <a:gd name="connsiteY1" fmla="*/ 6265 h 26290"/>
                      <a:gd name="connsiteX2" fmla="*/ 19942 w 26627"/>
                      <a:gd name="connsiteY2" fmla="*/ 24342 h 26290"/>
                      <a:gd name="connsiteX3" fmla="*/ 1779 w 26627"/>
                      <a:gd name="connsiteY3" fmla="*/ 19987 h 26290"/>
                      <a:gd name="connsiteX4" fmla="*/ 6704 w 26627"/>
                      <a:gd name="connsiteY4" fmla="*/ 1909 h 26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27" h="26290">
                        <a:moveTo>
                          <a:pt x="6704" y="1909"/>
                        </a:moveTo>
                        <a:cubicBezTo>
                          <a:pt x="13110" y="-1849"/>
                          <a:pt x="21223" y="116"/>
                          <a:pt x="24867" y="6265"/>
                        </a:cubicBezTo>
                        <a:cubicBezTo>
                          <a:pt x="28511" y="12443"/>
                          <a:pt x="26319" y="20527"/>
                          <a:pt x="19942" y="24342"/>
                        </a:cubicBezTo>
                        <a:cubicBezTo>
                          <a:pt x="13593" y="28157"/>
                          <a:pt x="5451" y="26193"/>
                          <a:pt x="1779" y="19987"/>
                        </a:cubicBezTo>
                        <a:cubicBezTo>
                          <a:pt x="-1893" y="13752"/>
                          <a:pt x="299" y="5667"/>
                          <a:pt x="6704" y="1909"/>
                        </a:cubicBezTo>
                        <a:close/>
                      </a:path>
                    </a:pathLst>
                  </a:custGeom>
                  <a:grpFill/>
                  <a:ln w="2845" cap="flat">
                    <a:noFill/>
                    <a:prstDash val="solid"/>
                    <a:miter/>
                  </a:ln>
                </p:spPr>
                <p:txBody>
                  <a:bodyPr rtlCol="0" anchor="ctr"/>
                  <a:lstStyle/>
                  <a:p>
                    <a:endParaRPr lang="en-US"/>
                  </a:p>
                </p:txBody>
              </p:sp>
              <p:sp>
                <p:nvSpPr>
                  <p:cNvPr id="3224" name="Freeform: Shape 3223">
                    <a:extLst>
                      <a:ext uri="{FF2B5EF4-FFF2-40B4-BE49-F238E27FC236}">
                        <a16:creationId xmlns:a16="http://schemas.microsoft.com/office/drawing/2014/main" id="{6CA18ED8-4DD9-9AA7-28A1-FF46E125E739}"/>
                      </a:ext>
                    </a:extLst>
                  </p:cNvPr>
                  <p:cNvSpPr/>
                  <p:nvPr/>
                </p:nvSpPr>
                <p:spPr>
                  <a:xfrm>
                    <a:off x="8007624" y="2080953"/>
                    <a:ext cx="24885" cy="24676"/>
                  </a:xfrm>
                  <a:custGeom>
                    <a:avLst/>
                    <a:gdLst>
                      <a:gd name="connsiteX0" fmla="*/ 6746 w 24885"/>
                      <a:gd name="connsiteY0" fmla="*/ 1527 h 24676"/>
                      <a:gd name="connsiteX1" fmla="*/ 23513 w 24885"/>
                      <a:gd name="connsiteY1" fmla="*/ 6367 h 24676"/>
                      <a:gd name="connsiteX2" fmla="*/ 18190 w 24885"/>
                      <a:gd name="connsiteY2" fmla="*/ 23106 h 24676"/>
                      <a:gd name="connsiteX3" fmla="*/ 1394 w 24885"/>
                      <a:gd name="connsiteY3" fmla="*/ 18295 h 24676"/>
                      <a:gd name="connsiteX4" fmla="*/ 6774 w 24885"/>
                      <a:gd name="connsiteY4" fmla="*/ 1527 h 24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85" h="24676">
                        <a:moveTo>
                          <a:pt x="6746" y="1527"/>
                        </a:moveTo>
                        <a:cubicBezTo>
                          <a:pt x="12866" y="-1747"/>
                          <a:pt x="20382" y="417"/>
                          <a:pt x="23513" y="6367"/>
                        </a:cubicBezTo>
                        <a:cubicBezTo>
                          <a:pt x="26645" y="12316"/>
                          <a:pt x="24225" y="19803"/>
                          <a:pt x="18190" y="23106"/>
                        </a:cubicBezTo>
                        <a:cubicBezTo>
                          <a:pt x="12041" y="26437"/>
                          <a:pt x="4553" y="24301"/>
                          <a:pt x="1394" y="18295"/>
                        </a:cubicBezTo>
                        <a:cubicBezTo>
                          <a:pt x="-1766" y="12316"/>
                          <a:pt x="625" y="4801"/>
                          <a:pt x="6774" y="1527"/>
                        </a:cubicBezTo>
                        <a:close/>
                      </a:path>
                    </a:pathLst>
                  </a:custGeom>
                  <a:grpFill/>
                  <a:ln w="2845" cap="flat">
                    <a:noFill/>
                    <a:prstDash val="solid"/>
                    <a:miter/>
                  </a:ln>
                </p:spPr>
                <p:txBody>
                  <a:bodyPr rtlCol="0" anchor="ctr"/>
                  <a:lstStyle/>
                  <a:p>
                    <a:endParaRPr lang="en-US"/>
                  </a:p>
                </p:txBody>
              </p:sp>
              <p:sp>
                <p:nvSpPr>
                  <p:cNvPr id="3225" name="Freeform: Shape 3224">
                    <a:extLst>
                      <a:ext uri="{FF2B5EF4-FFF2-40B4-BE49-F238E27FC236}">
                        <a16:creationId xmlns:a16="http://schemas.microsoft.com/office/drawing/2014/main" id="{C09898D4-2693-D29D-819B-9C15EECD2351}"/>
                      </a:ext>
                    </a:extLst>
                  </p:cNvPr>
                  <p:cNvSpPr/>
                  <p:nvPr/>
                </p:nvSpPr>
                <p:spPr>
                  <a:xfrm>
                    <a:off x="7947837" y="1963811"/>
                    <a:ext cx="23445" cy="22865"/>
                  </a:xfrm>
                  <a:custGeom>
                    <a:avLst/>
                    <a:gdLst>
                      <a:gd name="connsiteX0" fmla="*/ 6664 w 23445"/>
                      <a:gd name="connsiteY0" fmla="*/ 1209 h 22865"/>
                      <a:gd name="connsiteX1" fmla="*/ 22293 w 23445"/>
                      <a:gd name="connsiteY1" fmla="*/ 6277 h 22865"/>
                      <a:gd name="connsiteX2" fmla="*/ 16799 w 23445"/>
                      <a:gd name="connsiteY2" fmla="*/ 21621 h 22865"/>
                      <a:gd name="connsiteX3" fmla="*/ 1169 w 23445"/>
                      <a:gd name="connsiteY3" fmla="*/ 16554 h 22865"/>
                      <a:gd name="connsiteX4" fmla="*/ 6664 w 23445"/>
                      <a:gd name="connsiteY4" fmla="*/ 1209 h 22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5" h="22865">
                        <a:moveTo>
                          <a:pt x="6664" y="1209"/>
                        </a:moveTo>
                        <a:cubicBezTo>
                          <a:pt x="12500" y="-1609"/>
                          <a:pt x="19503" y="668"/>
                          <a:pt x="22293" y="6277"/>
                        </a:cubicBezTo>
                        <a:cubicBezTo>
                          <a:pt x="25083" y="11885"/>
                          <a:pt x="22635" y="18746"/>
                          <a:pt x="16799" y="21621"/>
                        </a:cubicBezTo>
                        <a:cubicBezTo>
                          <a:pt x="10991" y="24496"/>
                          <a:pt x="3988" y="22219"/>
                          <a:pt x="1169" y="16554"/>
                        </a:cubicBezTo>
                        <a:cubicBezTo>
                          <a:pt x="-1649" y="10889"/>
                          <a:pt x="799" y="4028"/>
                          <a:pt x="6664" y="1209"/>
                        </a:cubicBezTo>
                        <a:close/>
                      </a:path>
                    </a:pathLst>
                  </a:custGeom>
                  <a:grpFill/>
                  <a:ln w="2845" cap="flat">
                    <a:noFill/>
                    <a:prstDash val="solid"/>
                    <a:miter/>
                  </a:ln>
                </p:spPr>
                <p:txBody>
                  <a:bodyPr rtlCol="0" anchor="ctr"/>
                  <a:lstStyle/>
                  <a:p>
                    <a:endParaRPr lang="en-US"/>
                  </a:p>
                </p:txBody>
              </p:sp>
              <p:sp>
                <p:nvSpPr>
                  <p:cNvPr id="3226" name="Freeform: Shape 3225">
                    <a:extLst>
                      <a:ext uri="{FF2B5EF4-FFF2-40B4-BE49-F238E27FC236}">
                        <a16:creationId xmlns:a16="http://schemas.microsoft.com/office/drawing/2014/main" id="{4C8722CF-317E-3790-C173-7B5A2F91BD43}"/>
                      </a:ext>
                    </a:extLst>
                  </p:cNvPr>
                  <p:cNvSpPr/>
                  <p:nvPr/>
                </p:nvSpPr>
                <p:spPr>
                  <a:xfrm>
                    <a:off x="7893188" y="1844127"/>
                    <a:ext cx="21722" cy="21263"/>
                  </a:xfrm>
                  <a:custGeom>
                    <a:avLst/>
                    <a:gdLst>
                      <a:gd name="connsiteX0" fmla="*/ 6626 w 21722"/>
                      <a:gd name="connsiteY0" fmla="*/ 928 h 21263"/>
                      <a:gd name="connsiteX1" fmla="*/ 20860 w 21722"/>
                      <a:gd name="connsiteY1" fmla="*/ 6251 h 21263"/>
                      <a:gd name="connsiteX2" fmla="*/ 15109 w 21722"/>
                      <a:gd name="connsiteY2" fmla="*/ 20315 h 21263"/>
                      <a:gd name="connsiteX3" fmla="*/ 875 w 21722"/>
                      <a:gd name="connsiteY3" fmla="*/ 14991 h 21263"/>
                      <a:gd name="connsiteX4" fmla="*/ 6626 w 21722"/>
                      <a:gd name="connsiteY4" fmla="*/ 928 h 21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2" h="21263">
                        <a:moveTo>
                          <a:pt x="6626" y="928"/>
                        </a:moveTo>
                        <a:cubicBezTo>
                          <a:pt x="12148" y="-1463"/>
                          <a:pt x="18525" y="928"/>
                          <a:pt x="20860" y="6251"/>
                        </a:cubicBezTo>
                        <a:cubicBezTo>
                          <a:pt x="23194" y="11575"/>
                          <a:pt x="20632" y="17867"/>
                          <a:pt x="15109" y="20315"/>
                        </a:cubicBezTo>
                        <a:cubicBezTo>
                          <a:pt x="9615" y="22735"/>
                          <a:pt x="3238" y="20372"/>
                          <a:pt x="875" y="14991"/>
                        </a:cubicBezTo>
                        <a:cubicBezTo>
                          <a:pt x="-1488" y="9611"/>
                          <a:pt x="1103" y="3319"/>
                          <a:pt x="6626" y="928"/>
                        </a:cubicBezTo>
                        <a:close/>
                      </a:path>
                    </a:pathLst>
                  </a:custGeom>
                  <a:grpFill/>
                  <a:ln w="2845" cap="flat">
                    <a:noFill/>
                    <a:prstDash val="solid"/>
                    <a:miter/>
                  </a:ln>
                </p:spPr>
                <p:txBody>
                  <a:bodyPr rtlCol="0" anchor="ctr"/>
                  <a:lstStyle/>
                  <a:p>
                    <a:endParaRPr lang="en-US"/>
                  </a:p>
                </p:txBody>
              </p:sp>
              <p:sp>
                <p:nvSpPr>
                  <p:cNvPr id="3227" name="Freeform: Shape 3226">
                    <a:extLst>
                      <a:ext uri="{FF2B5EF4-FFF2-40B4-BE49-F238E27FC236}">
                        <a16:creationId xmlns:a16="http://schemas.microsoft.com/office/drawing/2014/main" id="{A913E564-16C8-6638-FF45-B3A3551A7AC1}"/>
                      </a:ext>
                    </a:extLst>
                  </p:cNvPr>
                  <p:cNvSpPr/>
                  <p:nvPr/>
                </p:nvSpPr>
                <p:spPr>
                  <a:xfrm>
                    <a:off x="7843410" y="1722347"/>
                    <a:ext cx="19985" cy="19649"/>
                  </a:xfrm>
                  <a:custGeom>
                    <a:avLst/>
                    <a:gdLst>
                      <a:gd name="connsiteX0" fmla="*/ 6527 w 19985"/>
                      <a:gd name="connsiteY0" fmla="*/ 693 h 19649"/>
                      <a:gd name="connsiteX1" fmla="*/ 19366 w 19985"/>
                      <a:gd name="connsiteY1" fmla="*/ 6188 h 19649"/>
                      <a:gd name="connsiteX2" fmla="*/ 13473 w 19985"/>
                      <a:gd name="connsiteY2" fmla="*/ 18941 h 19649"/>
                      <a:gd name="connsiteX3" fmla="*/ 634 w 19985"/>
                      <a:gd name="connsiteY3" fmla="*/ 13447 h 19649"/>
                      <a:gd name="connsiteX4" fmla="*/ 6527 w 19985"/>
                      <a:gd name="connsiteY4" fmla="*/ 693 h 1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 h="19649">
                        <a:moveTo>
                          <a:pt x="6527" y="693"/>
                        </a:moveTo>
                        <a:cubicBezTo>
                          <a:pt x="11708" y="-1300"/>
                          <a:pt x="17459" y="1149"/>
                          <a:pt x="19366" y="6188"/>
                        </a:cubicBezTo>
                        <a:cubicBezTo>
                          <a:pt x="21273" y="11198"/>
                          <a:pt x="18626" y="16920"/>
                          <a:pt x="13473" y="18941"/>
                        </a:cubicBezTo>
                        <a:cubicBezTo>
                          <a:pt x="8321" y="20963"/>
                          <a:pt x="2570" y="18514"/>
                          <a:pt x="634" y="13447"/>
                        </a:cubicBezTo>
                        <a:cubicBezTo>
                          <a:pt x="-1302" y="8380"/>
                          <a:pt x="1346" y="2686"/>
                          <a:pt x="6527" y="693"/>
                        </a:cubicBezTo>
                        <a:close/>
                      </a:path>
                    </a:pathLst>
                  </a:custGeom>
                  <a:grpFill/>
                  <a:ln w="2845" cap="flat">
                    <a:noFill/>
                    <a:prstDash val="solid"/>
                    <a:miter/>
                  </a:ln>
                </p:spPr>
                <p:txBody>
                  <a:bodyPr rtlCol="0" anchor="ctr"/>
                  <a:lstStyle/>
                  <a:p>
                    <a:endParaRPr lang="en-US"/>
                  </a:p>
                </p:txBody>
              </p:sp>
              <p:sp>
                <p:nvSpPr>
                  <p:cNvPr id="3228" name="Freeform: Shape 3227">
                    <a:extLst>
                      <a:ext uri="{FF2B5EF4-FFF2-40B4-BE49-F238E27FC236}">
                        <a16:creationId xmlns:a16="http://schemas.microsoft.com/office/drawing/2014/main" id="{AF84B683-8E46-1404-6BC8-BDFAAE12D415}"/>
                      </a:ext>
                    </a:extLst>
                  </p:cNvPr>
                  <p:cNvSpPr/>
                  <p:nvPr/>
                </p:nvSpPr>
                <p:spPr>
                  <a:xfrm>
                    <a:off x="7798652" y="1598645"/>
                    <a:ext cx="18407" cy="17901"/>
                  </a:xfrm>
                  <a:custGeom>
                    <a:avLst/>
                    <a:gdLst>
                      <a:gd name="connsiteX0" fmla="*/ 6248 w 18407"/>
                      <a:gd name="connsiteY0" fmla="*/ 501 h 17901"/>
                      <a:gd name="connsiteX1" fmla="*/ 17921 w 18407"/>
                      <a:gd name="connsiteY1" fmla="*/ 5967 h 17901"/>
                      <a:gd name="connsiteX2" fmla="*/ 12170 w 18407"/>
                      <a:gd name="connsiteY2" fmla="*/ 17383 h 17901"/>
                      <a:gd name="connsiteX3" fmla="*/ 498 w 18407"/>
                      <a:gd name="connsiteY3" fmla="*/ 11917 h 17901"/>
                      <a:gd name="connsiteX4" fmla="*/ 6248 w 18407"/>
                      <a:gd name="connsiteY4" fmla="*/ 501 h 17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07" h="17901">
                        <a:moveTo>
                          <a:pt x="6248" y="501"/>
                        </a:moveTo>
                        <a:cubicBezTo>
                          <a:pt x="11060" y="-1122"/>
                          <a:pt x="16298" y="1327"/>
                          <a:pt x="17921" y="5967"/>
                        </a:cubicBezTo>
                        <a:cubicBezTo>
                          <a:pt x="19543" y="10607"/>
                          <a:pt x="16981" y="15703"/>
                          <a:pt x="12170" y="17383"/>
                        </a:cubicBezTo>
                        <a:cubicBezTo>
                          <a:pt x="7359" y="19034"/>
                          <a:pt x="2121" y="16614"/>
                          <a:pt x="498" y="11917"/>
                        </a:cubicBezTo>
                        <a:cubicBezTo>
                          <a:pt x="-1153" y="7248"/>
                          <a:pt x="1438" y="2124"/>
                          <a:pt x="6248" y="501"/>
                        </a:cubicBezTo>
                        <a:close/>
                      </a:path>
                    </a:pathLst>
                  </a:custGeom>
                  <a:grpFill/>
                  <a:ln w="2845" cap="flat">
                    <a:noFill/>
                    <a:prstDash val="solid"/>
                    <a:miter/>
                  </a:ln>
                </p:spPr>
                <p:txBody>
                  <a:bodyPr rtlCol="0" anchor="ctr"/>
                  <a:lstStyle/>
                  <a:p>
                    <a:endParaRPr lang="en-US"/>
                  </a:p>
                </p:txBody>
              </p:sp>
              <p:sp>
                <p:nvSpPr>
                  <p:cNvPr id="3229" name="Freeform: Shape 3228">
                    <a:extLst>
                      <a:ext uri="{FF2B5EF4-FFF2-40B4-BE49-F238E27FC236}">
                        <a16:creationId xmlns:a16="http://schemas.microsoft.com/office/drawing/2014/main" id="{BB2DB0F9-D562-67E6-448F-D619A280B8D3}"/>
                      </a:ext>
                    </a:extLst>
                  </p:cNvPr>
                  <p:cNvSpPr/>
                  <p:nvPr/>
                </p:nvSpPr>
                <p:spPr>
                  <a:xfrm>
                    <a:off x="7759420" y="1472989"/>
                    <a:ext cx="16687" cy="16293"/>
                  </a:xfrm>
                  <a:custGeom>
                    <a:avLst/>
                    <a:gdLst>
                      <a:gd name="connsiteX0" fmla="*/ 6024 w 16687"/>
                      <a:gd name="connsiteY0" fmla="*/ 356 h 16293"/>
                      <a:gd name="connsiteX1" fmla="*/ 16358 w 16687"/>
                      <a:gd name="connsiteY1" fmla="*/ 5765 h 16293"/>
                      <a:gd name="connsiteX2" fmla="*/ 10664 w 16687"/>
                      <a:gd name="connsiteY2" fmla="*/ 15928 h 16293"/>
                      <a:gd name="connsiteX3" fmla="*/ 330 w 16687"/>
                      <a:gd name="connsiteY3" fmla="*/ 10519 h 16293"/>
                      <a:gd name="connsiteX4" fmla="*/ 6024 w 16687"/>
                      <a:gd name="connsiteY4" fmla="*/ 356 h 1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7" h="16293">
                        <a:moveTo>
                          <a:pt x="6024" y="356"/>
                        </a:moveTo>
                        <a:cubicBezTo>
                          <a:pt x="10465" y="-954"/>
                          <a:pt x="15077" y="1466"/>
                          <a:pt x="16358" y="5765"/>
                        </a:cubicBezTo>
                        <a:cubicBezTo>
                          <a:pt x="17639" y="10063"/>
                          <a:pt x="15077" y="14590"/>
                          <a:pt x="10664" y="15928"/>
                        </a:cubicBezTo>
                        <a:cubicBezTo>
                          <a:pt x="6252" y="17266"/>
                          <a:pt x="1611" y="14817"/>
                          <a:pt x="330" y="10519"/>
                        </a:cubicBezTo>
                        <a:cubicBezTo>
                          <a:pt x="-951" y="6220"/>
                          <a:pt x="1611" y="1665"/>
                          <a:pt x="6024" y="356"/>
                        </a:cubicBezTo>
                        <a:close/>
                      </a:path>
                    </a:pathLst>
                  </a:custGeom>
                  <a:grpFill/>
                  <a:ln w="2845" cap="flat">
                    <a:noFill/>
                    <a:prstDash val="solid"/>
                    <a:miter/>
                  </a:ln>
                </p:spPr>
                <p:txBody>
                  <a:bodyPr rtlCol="0" anchor="ctr"/>
                  <a:lstStyle/>
                  <a:p>
                    <a:endParaRPr lang="en-US"/>
                  </a:p>
                </p:txBody>
              </p:sp>
              <p:sp>
                <p:nvSpPr>
                  <p:cNvPr id="3230" name="Freeform: Shape 3229">
                    <a:extLst>
                      <a:ext uri="{FF2B5EF4-FFF2-40B4-BE49-F238E27FC236}">
                        <a16:creationId xmlns:a16="http://schemas.microsoft.com/office/drawing/2014/main" id="{E9D115A6-73E1-6F7A-8870-3E88635D4DD3}"/>
                      </a:ext>
                    </a:extLst>
                  </p:cNvPr>
                  <p:cNvSpPr/>
                  <p:nvPr/>
                </p:nvSpPr>
                <p:spPr>
                  <a:xfrm>
                    <a:off x="7725181" y="1345892"/>
                    <a:ext cx="14982" cy="14672"/>
                  </a:xfrm>
                  <a:custGeom>
                    <a:avLst/>
                    <a:gdLst>
                      <a:gd name="connsiteX0" fmla="*/ 5759 w 14982"/>
                      <a:gd name="connsiteY0" fmla="*/ 228 h 14672"/>
                      <a:gd name="connsiteX1" fmla="*/ 14784 w 14982"/>
                      <a:gd name="connsiteY1" fmla="*/ 5495 h 14672"/>
                      <a:gd name="connsiteX2" fmla="*/ 9232 w 14982"/>
                      <a:gd name="connsiteY2" fmla="*/ 14434 h 14672"/>
                      <a:gd name="connsiteX3" fmla="*/ 208 w 14982"/>
                      <a:gd name="connsiteY3" fmla="*/ 9167 h 14672"/>
                      <a:gd name="connsiteX4" fmla="*/ 5759 w 14982"/>
                      <a:gd name="connsiteY4" fmla="*/ 228 h 1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2" h="14672">
                        <a:moveTo>
                          <a:pt x="5759" y="228"/>
                        </a:moveTo>
                        <a:cubicBezTo>
                          <a:pt x="9802" y="-768"/>
                          <a:pt x="13844" y="1594"/>
                          <a:pt x="14784" y="5495"/>
                        </a:cubicBezTo>
                        <a:cubicBezTo>
                          <a:pt x="15723" y="9395"/>
                          <a:pt x="13246" y="13409"/>
                          <a:pt x="9232" y="14434"/>
                        </a:cubicBezTo>
                        <a:cubicBezTo>
                          <a:pt x="5218" y="15459"/>
                          <a:pt x="1176" y="13096"/>
                          <a:pt x="208" y="9167"/>
                        </a:cubicBezTo>
                        <a:cubicBezTo>
                          <a:pt x="-760" y="5238"/>
                          <a:pt x="1745" y="1253"/>
                          <a:pt x="5759" y="228"/>
                        </a:cubicBezTo>
                        <a:close/>
                      </a:path>
                    </a:pathLst>
                  </a:custGeom>
                  <a:grpFill/>
                  <a:ln w="2845" cap="flat">
                    <a:noFill/>
                    <a:prstDash val="solid"/>
                    <a:miter/>
                  </a:ln>
                </p:spPr>
                <p:txBody>
                  <a:bodyPr rtlCol="0" anchor="ctr"/>
                  <a:lstStyle/>
                  <a:p>
                    <a:endParaRPr lang="en-US"/>
                  </a:p>
                </p:txBody>
              </p:sp>
              <p:sp>
                <p:nvSpPr>
                  <p:cNvPr id="3231" name="Freeform: Shape 3230">
                    <a:extLst>
                      <a:ext uri="{FF2B5EF4-FFF2-40B4-BE49-F238E27FC236}">
                        <a16:creationId xmlns:a16="http://schemas.microsoft.com/office/drawing/2014/main" id="{0DE4E498-49DE-7B4C-D41B-C086EBEF714C}"/>
                      </a:ext>
                    </a:extLst>
                  </p:cNvPr>
                  <p:cNvSpPr/>
                  <p:nvPr/>
                </p:nvSpPr>
                <p:spPr>
                  <a:xfrm>
                    <a:off x="7696260" y="1217473"/>
                    <a:ext cx="13362" cy="12961"/>
                  </a:xfrm>
                  <a:custGeom>
                    <a:avLst/>
                    <a:gdLst>
                      <a:gd name="connsiteX0" fmla="*/ 5301 w 13362"/>
                      <a:gd name="connsiteY0" fmla="*/ 142 h 12961"/>
                      <a:gd name="connsiteX1" fmla="*/ 13215 w 13362"/>
                      <a:gd name="connsiteY1" fmla="*/ 5124 h 12961"/>
                      <a:gd name="connsiteX2" fmla="*/ 8062 w 13362"/>
                      <a:gd name="connsiteY2" fmla="*/ 12811 h 12961"/>
                      <a:gd name="connsiteX3" fmla="*/ 148 w 13362"/>
                      <a:gd name="connsiteY3" fmla="*/ 7829 h 12961"/>
                      <a:gd name="connsiteX4" fmla="*/ 5301 w 13362"/>
                      <a:gd name="connsiteY4" fmla="*/ 142 h 12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2" h="12961">
                        <a:moveTo>
                          <a:pt x="5301" y="142"/>
                        </a:moveTo>
                        <a:cubicBezTo>
                          <a:pt x="8916" y="-598"/>
                          <a:pt x="12446" y="1623"/>
                          <a:pt x="13215" y="5124"/>
                        </a:cubicBezTo>
                        <a:cubicBezTo>
                          <a:pt x="13983" y="8626"/>
                          <a:pt x="11678" y="12070"/>
                          <a:pt x="8062" y="12811"/>
                        </a:cubicBezTo>
                        <a:cubicBezTo>
                          <a:pt x="4447" y="13579"/>
                          <a:pt x="916" y="11330"/>
                          <a:pt x="148" y="7829"/>
                        </a:cubicBezTo>
                        <a:cubicBezTo>
                          <a:pt x="-621" y="4327"/>
                          <a:pt x="1685" y="882"/>
                          <a:pt x="5301" y="142"/>
                        </a:cubicBezTo>
                        <a:close/>
                      </a:path>
                    </a:pathLst>
                  </a:custGeom>
                  <a:grpFill/>
                  <a:ln w="2845" cap="flat">
                    <a:noFill/>
                    <a:prstDash val="solid"/>
                    <a:miter/>
                  </a:ln>
                </p:spPr>
                <p:txBody>
                  <a:bodyPr rtlCol="0" anchor="ctr"/>
                  <a:lstStyle/>
                  <a:p>
                    <a:endParaRPr lang="en-US"/>
                  </a:p>
                </p:txBody>
              </p:sp>
              <p:sp>
                <p:nvSpPr>
                  <p:cNvPr id="3232" name="Freeform: Shape 3231">
                    <a:extLst>
                      <a:ext uri="{FF2B5EF4-FFF2-40B4-BE49-F238E27FC236}">
                        <a16:creationId xmlns:a16="http://schemas.microsoft.com/office/drawing/2014/main" id="{B59702E7-2314-A08D-EB9F-F60E9B453085}"/>
                      </a:ext>
                    </a:extLst>
                  </p:cNvPr>
                  <p:cNvSpPr/>
                  <p:nvPr/>
                </p:nvSpPr>
                <p:spPr>
                  <a:xfrm>
                    <a:off x="7672904" y="1087864"/>
                    <a:ext cx="11679" cy="11351"/>
                  </a:xfrm>
                  <a:custGeom>
                    <a:avLst/>
                    <a:gdLst>
                      <a:gd name="connsiteX0" fmla="*/ 4915 w 11679"/>
                      <a:gd name="connsiteY0" fmla="*/ 78 h 11351"/>
                      <a:gd name="connsiteX1" fmla="*/ 11605 w 11679"/>
                      <a:gd name="connsiteY1" fmla="*/ 4718 h 11351"/>
                      <a:gd name="connsiteX2" fmla="*/ 6765 w 11679"/>
                      <a:gd name="connsiteY2" fmla="*/ 11266 h 11351"/>
                      <a:gd name="connsiteX3" fmla="*/ 75 w 11679"/>
                      <a:gd name="connsiteY3" fmla="*/ 6625 h 11351"/>
                      <a:gd name="connsiteX4" fmla="*/ 4915 w 11679"/>
                      <a:gd name="connsiteY4" fmla="*/ 78 h 11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9" h="11351">
                        <a:moveTo>
                          <a:pt x="4915" y="78"/>
                        </a:moveTo>
                        <a:cubicBezTo>
                          <a:pt x="8103" y="-435"/>
                          <a:pt x="11092" y="1643"/>
                          <a:pt x="11605" y="4718"/>
                        </a:cubicBezTo>
                        <a:cubicBezTo>
                          <a:pt x="12117" y="7793"/>
                          <a:pt x="9953" y="10725"/>
                          <a:pt x="6765" y="11266"/>
                        </a:cubicBezTo>
                        <a:cubicBezTo>
                          <a:pt x="3577" y="11807"/>
                          <a:pt x="588" y="9728"/>
                          <a:pt x="75" y="6625"/>
                        </a:cubicBezTo>
                        <a:cubicBezTo>
                          <a:pt x="-437" y="3522"/>
                          <a:pt x="1726" y="590"/>
                          <a:pt x="4915" y="78"/>
                        </a:cubicBezTo>
                        <a:close/>
                      </a:path>
                    </a:pathLst>
                  </a:custGeom>
                  <a:grpFill/>
                  <a:ln w="2845" cap="flat">
                    <a:noFill/>
                    <a:prstDash val="solid"/>
                    <a:miter/>
                  </a:ln>
                </p:spPr>
                <p:txBody>
                  <a:bodyPr rtlCol="0" anchor="ctr"/>
                  <a:lstStyle/>
                  <a:p>
                    <a:endParaRPr lang="en-US"/>
                  </a:p>
                </p:txBody>
              </p:sp>
              <p:sp>
                <p:nvSpPr>
                  <p:cNvPr id="3233" name="Freeform: Shape 3232">
                    <a:extLst>
                      <a:ext uri="{FF2B5EF4-FFF2-40B4-BE49-F238E27FC236}">
                        <a16:creationId xmlns:a16="http://schemas.microsoft.com/office/drawing/2014/main" id="{8449B729-794A-8EEC-1DDF-2A2A0942510C}"/>
                      </a:ext>
                    </a:extLst>
                  </p:cNvPr>
                  <p:cNvSpPr/>
                  <p:nvPr/>
                </p:nvSpPr>
                <p:spPr>
                  <a:xfrm>
                    <a:off x="7654698" y="957403"/>
                    <a:ext cx="9967" cy="9730"/>
                  </a:xfrm>
                  <a:custGeom>
                    <a:avLst/>
                    <a:gdLst>
                      <a:gd name="connsiteX0" fmla="*/ 4445 w 9967"/>
                      <a:gd name="connsiteY0" fmla="*/ 40 h 9730"/>
                      <a:gd name="connsiteX1" fmla="*/ 9940 w 9967"/>
                      <a:gd name="connsiteY1" fmla="*/ 4253 h 9730"/>
                      <a:gd name="connsiteX2" fmla="*/ 5527 w 9967"/>
                      <a:gd name="connsiteY2" fmla="*/ 9691 h 9730"/>
                      <a:gd name="connsiteX3" fmla="*/ 32 w 9967"/>
                      <a:gd name="connsiteY3" fmla="*/ 5478 h 9730"/>
                      <a:gd name="connsiteX4" fmla="*/ 4445 w 9967"/>
                      <a:gd name="connsiteY4" fmla="*/ 40 h 9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7" h="9730">
                        <a:moveTo>
                          <a:pt x="4445" y="40"/>
                        </a:moveTo>
                        <a:cubicBezTo>
                          <a:pt x="7178" y="-302"/>
                          <a:pt x="9655" y="1577"/>
                          <a:pt x="9940" y="4253"/>
                        </a:cubicBezTo>
                        <a:cubicBezTo>
                          <a:pt x="10224" y="6929"/>
                          <a:pt x="8260" y="9349"/>
                          <a:pt x="5527" y="9691"/>
                        </a:cubicBezTo>
                        <a:cubicBezTo>
                          <a:pt x="2794" y="10032"/>
                          <a:pt x="317" y="8154"/>
                          <a:pt x="32" y="5478"/>
                        </a:cubicBezTo>
                        <a:cubicBezTo>
                          <a:pt x="-281" y="2802"/>
                          <a:pt x="1712" y="382"/>
                          <a:pt x="4445" y="40"/>
                        </a:cubicBezTo>
                        <a:close/>
                      </a:path>
                    </a:pathLst>
                  </a:custGeom>
                  <a:grpFill/>
                  <a:ln w="2845" cap="flat">
                    <a:noFill/>
                    <a:prstDash val="solid"/>
                    <a:miter/>
                  </a:ln>
                </p:spPr>
                <p:txBody>
                  <a:bodyPr rtlCol="0" anchor="ctr"/>
                  <a:lstStyle/>
                  <a:p>
                    <a:endParaRPr lang="en-US"/>
                  </a:p>
                </p:txBody>
              </p:sp>
              <p:sp>
                <p:nvSpPr>
                  <p:cNvPr id="3234" name="Freeform: Shape 3233">
                    <a:extLst>
                      <a:ext uri="{FF2B5EF4-FFF2-40B4-BE49-F238E27FC236}">
                        <a16:creationId xmlns:a16="http://schemas.microsoft.com/office/drawing/2014/main" id="{25FBFA82-38F8-64FA-11E0-72B1AE44A0C1}"/>
                      </a:ext>
                    </a:extLst>
                  </p:cNvPr>
                  <p:cNvSpPr/>
                  <p:nvPr/>
                </p:nvSpPr>
                <p:spPr>
                  <a:xfrm>
                    <a:off x="7642046" y="826278"/>
                    <a:ext cx="8315" cy="8056"/>
                  </a:xfrm>
                  <a:custGeom>
                    <a:avLst/>
                    <a:gdLst>
                      <a:gd name="connsiteX0" fmla="*/ 3802 w 8315"/>
                      <a:gd name="connsiteY0" fmla="*/ 12 h 8056"/>
                      <a:gd name="connsiteX1" fmla="*/ 8300 w 8315"/>
                      <a:gd name="connsiteY1" fmla="*/ 3685 h 8056"/>
                      <a:gd name="connsiteX2" fmla="*/ 4514 w 8315"/>
                      <a:gd name="connsiteY2" fmla="*/ 8040 h 8056"/>
                      <a:gd name="connsiteX3" fmla="*/ 16 w 8315"/>
                      <a:gd name="connsiteY3" fmla="*/ 4368 h 8056"/>
                      <a:gd name="connsiteX4" fmla="*/ 3802 w 8315"/>
                      <a:gd name="connsiteY4" fmla="*/ 12 h 8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5" h="8056">
                        <a:moveTo>
                          <a:pt x="3802" y="12"/>
                        </a:moveTo>
                        <a:cubicBezTo>
                          <a:pt x="6080" y="-158"/>
                          <a:pt x="8101" y="1464"/>
                          <a:pt x="8300" y="3685"/>
                        </a:cubicBezTo>
                        <a:cubicBezTo>
                          <a:pt x="8499" y="5905"/>
                          <a:pt x="6791" y="7841"/>
                          <a:pt x="4514" y="8040"/>
                        </a:cubicBezTo>
                        <a:cubicBezTo>
                          <a:pt x="2236" y="8240"/>
                          <a:pt x="215" y="6588"/>
                          <a:pt x="16" y="4368"/>
                        </a:cubicBezTo>
                        <a:cubicBezTo>
                          <a:pt x="-183" y="2147"/>
                          <a:pt x="1525" y="212"/>
                          <a:pt x="3802" y="12"/>
                        </a:cubicBezTo>
                        <a:close/>
                      </a:path>
                    </a:pathLst>
                  </a:custGeom>
                  <a:grpFill/>
                  <a:ln w="2845" cap="flat">
                    <a:noFill/>
                    <a:prstDash val="solid"/>
                    <a:miter/>
                  </a:ln>
                </p:spPr>
                <p:txBody>
                  <a:bodyPr rtlCol="0" anchor="ctr"/>
                  <a:lstStyle/>
                  <a:p>
                    <a:endParaRPr lang="en-US"/>
                  </a:p>
                </p:txBody>
              </p:sp>
              <p:sp>
                <p:nvSpPr>
                  <p:cNvPr id="3235" name="Freeform: Shape 3234">
                    <a:extLst>
                      <a:ext uri="{FF2B5EF4-FFF2-40B4-BE49-F238E27FC236}">
                        <a16:creationId xmlns:a16="http://schemas.microsoft.com/office/drawing/2014/main" id="{52C699D0-8CA4-43A2-20DE-D1F694CA87E6}"/>
                      </a:ext>
                    </a:extLst>
                  </p:cNvPr>
                  <p:cNvSpPr/>
                  <p:nvPr/>
                </p:nvSpPr>
                <p:spPr>
                  <a:xfrm>
                    <a:off x="7634830" y="694678"/>
                    <a:ext cx="6608" cy="6410"/>
                  </a:xfrm>
                  <a:custGeom>
                    <a:avLst/>
                    <a:gdLst>
                      <a:gd name="connsiteX0" fmla="*/ 3190 w 6608"/>
                      <a:gd name="connsiteY0" fmla="*/ 4 h 6410"/>
                      <a:gd name="connsiteX1" fmla="*/ 6606 w 6608"/>
                      <a:gd name="connsiteY1" fmla="*/ 3078 h 6410"/>
                      <a:gd name="connsiteX2" fmla="*/ 3418 w 6608"/>
                      <a:gd name="connsiteY2" fmla="*/ 6409 h 6410"/>
                      <a:gd name="connsiteX3" fmla="*/ 2 w 6608"/>
                      <a:gd name="connsiteY3" fmla="*/ 3335 h 6410"/>
                      <a:gd name="connsiteX4" fmla="*/ 3190 w 6608"/>
                      <a:gd name="connsiteY4" fmla="*/ 4 h 6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8" h="6410">
                        <a:moveTo>
                          <a:pt x="3190" y="4"/>
                        </a:moveTo>
                        <a:cubicBezTo>
                          <a:pt x="5012" y="-82"/>
                          <a:pt x="6549" y="1313"/>
                          <a:pt x="6606" y="3078"/>
                        </a:cubicBezTo>
                        <a:cubicBezTo>
                          <a:pt x="6663" y="4843"/>
                          <a:pt x="5240" y="6352"/>
                          <a:pt x="3418" y="6409"/>
                        </a:cubicBezTo>
                        <a:cubicBezTo>
                          <a:pt x="1596" y="6466"/>
                          <a:pt x="59" y="5100"/>
                          <a:pt x="2" y="3335"/>
                        </a:cubicBezTo>
                        <a:cubicBezTo>
                          <a:pt x="-55" y="1569"/>
                          <a:pt x="1368" y="61"/>
                          <a:pt x="3190" y="4"/>
                        </a:cubicBezTo>
                        <a:close/>
                      </a:path>
                    </a:pathLst>
                  </a:custGeom>
                  <a:grpFill/>
                  <a:ln w="2845" cap="flat">
                    <a:noFill/>
                    <a:prstDash val="solid"/>
                    <a:miter/>
                  </a:ln>
                </p:spPr>
                <p:txBody>
                  <a:bodyPr rtlCol="0" anchor="ctr"/>
                  <a:lstStyle/>
                  <a:p>
                    <a:endParaRPr lang="en-US"/>
                  </a:p>
                </p:txBody>
              </p:sp>
              <p:sp>
                <p:nvSpPr>
                  <p:cNvPr id="3236" name="Freeform: Shape 3235">
                    <a:extLst>
                      <a:ext uri="{FF2B5EF4-FFF2-40B4-BE49-F238E27FC236}">
                        <a16:creationId xmlns:a16="http://schemas.microsoft.com/office/drawing/2014/main" id="{388D1763-72AB-E9E4-AD8B-809773E16ED4}"/>
                      </a:ext>
                    </a:extLst>
                  </p:cNvPr>
                  <p:cNvSpPr/>
                  <p:nvPr/>
                </p:nvSpPr>
                <p:spPr>
                  <a:xfrm>
                    <a:off x="7632696" y="562902"/>
                    <a:ext cx="4924" cy="4782"/>
                  </a:xfrm>
                  <a:custGeom>
                    <a:avLst/>
                    <a:gdLst>
                      <a:gd name="connsiteX0" fmla="*/ 2420 w 4924"/>
                      <a:gd name="connsiteY0" fmla="*/ 0 h 4782"/>
                      <a:gd name="connsiteX1" fmla="*/ 4925 w 4924"/>
                      <a:gd name="connsiteY1" fmla="*/ 2391 h 4782"/>
                      <a:gd name="connsiteX2" fmla="*/ 2505 w 4924"/>
                      <a:gd name="connsiteY2" fmla="*/ 4783 h 4782"/>
                      <a:gd name="connsiteX3" fmla="*/ 0 w 4924"/>
                      <a:gd name="connsiteY3" fmla="*/ 2391 h 4782"/>
                      <a:gd name="connsiteX4" fmla="*/ 2420 w 4924"/>
                      <a:gd name="connsiteY4" fmla="*/ 0 h 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 h="4782">
                        <a:moveTo>
                          <a:pt x="2420" y="0"/>
                        </a:moveTo>
                        <a:cubicBezTo>
                          <a:pt x="3786" y="0"/>
                          <a:pt x="4897" y="1082"/>
                          <a:pt x="4925" y="2391"/>
                        </a:cubicBezTo>
                        <a:cubicBezTo>
                          <a:pt x="4925" y="3701"/>
                          <a:pt x="3843" y="4783"/>
                          <a:pt x="2505" y="4783"/>
                        </a:cubicBezTo>
                        <a:cubicBezTo>
                          <a:pt x="1139" y="4783"/>
                          <a:pt x="28" y="3701"/>
                          <a:pt x="0" y="2391"/>
                        </a:cubicBezTo>
                        <a:cubicBezTo>
                          <a:pt x="0" y="1082"/>
                          <a:pt x="1082" y="0"/>
                          <a:pt x="2420" y="0"/>
                        </a:cubicBezTo>
                        <a:close/>
                      </a:path>
                    </a:pathLst>
                  </a:custGeom>
                  <a:grpFill/>
                  <a:ln w="2845" cap="flat">
                    <a:noFill/>
                    <a:prstDash val="solid"/>
                    <a:miter/>
                  </a:ln>
                </p:spPr>
                <p:txBody>
                  <a:bodyPr rtlCol="0" anchor="ctr"/>
                  <a:lstStyle/>
                  <a:p>
                    <a:endParaRPr lang="en-US"/>
                  </a:p>
                </p:txBody>
              </p:sp>
            </p:grpSp>
            <p:grpSp>
              <p:nvGrpSpPr>
                <p:cNvPr id="2350" name="Graphic 9">
                  <a:extLst>
                    <a:ext uri="{FF2B5EF4-FFF2-40B4-BE49-F238E27FC236}">
                      <a16:creationId xmlns:a16="http://schemas.microsoft.com/office/drawing/2014/main" id="{77FFC033-AA85-9728-A926-F2F21F6B4B6B}"/>
                    </a:ext>
                  </a:extLst>
                </p:cNvPr>
                <p:cNvGrpSpPr/>
                <p:nvPr/>
              </p:nvGrpSpPr>
              <p:grpSpPr>
                <a:xfrm>
                  <a:off x="7503365" y="562703"/>
                  <a:ext cx="4717079" cy="3394811"/>
                  <a:chOff x="7503365" y="562703"/>
                  <a:chExt cx="4717079" cy="3394811"/>
                </a:xfrm>
                <a:grpFill/>
              </p:grpSpPr>
              <p:sp>
                <p:nvSpPr>
                  <p:cNvPr id="3139" name="Freeform: Shape 3138">
                    <a:extLst>
                      <a:ext uri="{FF2B5EF4-FFF2-40B4-BE49-F238E27FC236}">
                        <a16:creationId xmlns:a16="http://schemas.microsoft.com/office/drawing/2014/main" id="{28A7348E-C392-F65F-FE88-AD3CA61518CE}"/>
                      </a:ext>
                    </a:extLst>
                  </p:cNvPr>
                  <p:cNvSpPr/>
                  <p:nvPr/>
                </p:nvSpPr>
                <p:spPr>
                  <a:xfrm>
                    <a:off x="12133355" y="3611786"/>
                    <a:ext cx="87089" cy="88953"/>
                  </a:xfrm>
                  <a:custGeom>
                    <a:avLst/>
                    <a:gdLst>
                      <a:gd name="connsiteX0" fmla="*/ 3445 w 87089"/>
                      <a:gd name="connsiteY0" fmla="*/ 61016 h 88953"/>
                      <a:gd name="connsiteX1" fmla="*/ 3131 w 87089"/>
                      <a:gd name="connsiteY1" fmla="*/ 27053 h 88953"/>
                      <a:gd name="connsiteX2" fmla="*/ 26077 w 87089"/>
                      <a:gd name="connsiteY2" fmla="*/ 3453 h 88953"/>
                      <a:gd name="connsiteX3" fmla="*/ 83212 w 87089"/>
                      <a:gd name="connsiteY3" fmla="*/ 27167 h 88953"/>
                      <a:gd name="connsiteX4" fmla="*/ 60951 w 87089"/>
                      <a:gd name="connsiteY4" fmla="*/ 85612 h 88953"/>
                      <a:gd name="connsiteX5" fmla="*/ 27244 w 87089"/>
                      <a:gd name="connsiteY5" fmla="*/ 85384 h 88953"/>
                      <a:gd name="connsiteX6" fmla="*/ 3416 w 87089"/>
                      <a:gd name="connsiteY6" fmla="*/ 61016 h 8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9" h="88953">
                        <a:moveTo>
                          <a:pt x="3445" y="61016"/>
                        </a:moveTo>
                        <a:cubicBezTo>
                          <a:pt x="-1224" y="49600"/>
                          <a:pt x="-968" y="37444"/>
                          <a:pt x="3131" y="27053"/>
                        </a:cubicBezTo>
                        <a:cubicBezTo>
                          <a:pt x="7231" y="16605"/>
                          <a:pt x="15230" y="8093"/>
                          <a:pt x="26077" y="3453"/>
                        </a:cubicBezTo>
                        <a:cubicBezTo>
                          <a:pt x="47656" y="-5999"/>
                          <a:pt x="73248" y="4620"/>
                          <a:pt x="83212" y="27167"/>
                        </a:cubicBezTo>
                        <a:cubicBezTo>
                          <a:pt x="93205" y="49714"/>
                          <a:pt x="83212" y="75876"/>
                          <a:pt x="60951" y="85612"/>
                        </a:cubicBezTo>
                        <a:cubicBezTo>
                          <a:pt x="49791" y="90395"/>
                          <a:pt x="37635" y="89797"/>
                          <a:pt x="27244" y="85384"/>
                        </a:cubicBezTo>
                        <a:cubicBezTo>
                          <a:pt x="16825" y="80915"/>
                          <a:pt x="8085" y="72432"/>
                          <a:pt x="3416" y="61016"/>
                        </a:cubicBezTo>
                        <a:close/>
                      </a:path>
                    </a:pathLst>
                  </a:custGeom>
                  <a:grpFill/>
                  <a:ln w="2845" cap="flat">
                    <a:noFill/>
                    <a:prstDash val="solid"/>
                    <a:miter/>
                  </a:ln>
                </p:spPr>
                <p:txBody>
                  <a:bodyPr rtlCol="0" anchor="ctr"/>
                  <a:lstStyle/>
                  <a:p>
                    <a:endParaRPr lang="en-US"/>
                  </a:p>
                </p:txBody>
              </p:sp>
              <p:sp>
                <p:nvSpPr>
                  <p:cNvPr id="3140" name="Freeform: Shape 3139">
                    <a:extLst>
                      <a:ext uri="{FF2B5EF4-FFF2-40B4-BE49-F238E27FC236}">
                        <a16:creationId xmlns:a16="http://schemas.microsoft.com/office/drawing/2014/main" id="{062E859D-4C9A-DE09-9297-589A5369F513}"/>
                      </a:ext>
                    </a:extLst>
                  </p:cNvPr>
                  <p:cNvSpPr/>
                  <p:nvPr/>
                </p:nvSpPr>
                <p:spPr>
                  <a:xfrm>
                    <a:off x="12006222" y="3663845"/>
                    <a:ext cx="85319" cy="87300"/>
                  </a:xfrm>
                  <a:custGeom>
                    <a:avLst/>
                    <a:gdLst>
                      <a:gd name="connsiteX0" fmla="*/ 2698 w 85319"/>
                      <a:gd name="connsiteY0" fmla="*/ 58406 h 87300"/>
                      <a:gd name="connsiteX1" fmla="*/ 3780 w 85319"/>
                      <a:gd name="connsiteY1" fmla="*/ 25212 h 87300"/>
                      <a:gd name="connsiteX2" fmla="*/ 27095 w 85319"/>
                      <a:gd name="connsiteY2" fmla="*/ 2637 h 87300"/>
                      <a:gd name="connsiteX3" fmla="*/ 82238 w 85319"/>
                      <a:gd name="connsiteY3" fmla="*/ 28486 h 87300"/>
                      <a:gd name="connsiteX4" fmla="*/ 57955 w 85319"/>
                      <a:gd name="connsiteY4" fmla="*/ 84540 h 87300"/>
                      <a:gd name="connsiteX5" fmla="*/ 25103 w 85319"/>
                      <a:gd name="connsiteY5" fmla="*/ 83316 h 87300"/>
                      <a:gd name="connsiteX6" fmla="*/ 2726 w 85319"/>
                      <a:gd name="connsiteY6" fmla="*/ 58406 h 87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19" h="87300">
                        <a:moveTo>
                          <a:pt x="2698" y="58406"/>
                        </a:moveTo>
                        <a:cubicBezTo>
                          <a:pt x="-1401" y="47047"/>
                          <a:pt x="-661" y="35176"/>
                          <a:pt x="3780" y="25212"/>
                        </a:cubicBezTo>
                        <a:cubicBezTo>
                          <a:pt x="8193" y="15077"/>
                          <a:pt x="16277" y="6764"/>
                          <a:pt x="27095" y="2637"/>
                        </a:cubicBezTo>
                        <a:cubicBezTo>
                          <a:pt x="48703" y="-5562"/>
                          <a:pt x="73385" y="5996"/>
                          <a:pt x="82238" y="28486"/>
                        </a:cubicBezTo>
                        <a:cubicBezTo>
                          <a:pt x="91092" y="50976"/>
                          <a:pt x="80217" y="76085"/>
                          <a:pt x="57955" y="84540"/>
                        </a:cubicBezTo>
                        <a:cubicBezTo>
                          <a:pt x="46852" y="88753"/>
                          <a:pt x="35067" y="87984"/>
                          <a:pt x="25103" y="83316"/>
                        </a:cubicBezTo>
                        <a:cubicBezTo>
                          <a:pt x="15053" y="78476"/>
                          <a:pt x="6826" y="69765"/>
                          <a:pt x="2726" y="58406"/>
                        </a:cubicBezTo>
                        <a:close/>
                      </a:path>
                    </a:pathLst>
                  </a:custGeom>
                  <a:grpFill/>
                  <a:ln w="2845" cap="flat">
                    <a:noFill/>
                    <a:prstDash val="solid"/>
                    <a:miter/>
                  </a:ln>
                </p:spPr>
                <p:txBody>
                  <a:bodyPr rtlCol="0" anchor="ctr"/>
                  <a:lstStyle/>
                  <a:p>
                    <a:endParaRPr lang="en-US"/>
                  </a:p>
                </p:txBody>
              </p:sp>
              <p:sp>
                <p:nvSpPr>
                  <p:cNvPr id="3141" name="Freeform: Shape 3140">
                    <a:extLst>
                      <a:ext uri="{FF2B5EF4-FFF2-40B4-BE49-F238E27FC236}">
                        <a16:creationId xmlns:a16="http://schemas.microsoft.com/office/drawing/2014/main" id="{1A5622DB-DB27-48B3-0ADA-26E2025AE088}"/>
                      </a:ext>
                    </a:extLst>
                  </p:cNvPr>
                  <p:cNvSpPr/>
                  <p:nvPr/>
                </p:nvSpPr>
                <p:spPr>
                  <a:xfrm>
                    <a:off x="11877007" y="3710709"/>
                    <a:ext cx="83567" cy="85436"/>
                  </a:xfrm>
                  <a:custGeom>
                    <a:avLst/>
                    <a:gdLst>
                      <a:gd name="connsiteX0" fmla="*/ 2070 w 83567"/>
                      <a:gd name="connsiteY0" fmla="*/ 55525 h 85436"/>
                      <a:gd name="connsiteX1" fmla="*/ 28232 w 83567"/>
                      <a:gd name="connsiteY1" fmla="*/ 1948 h 85436"/>
                      <a:gd name="connsiteX2" fmla="*/ 59889 w 83567"/>
                      <a:gd name="connsiteY2" fmla="*/ 4766 h 85436"/>
                      <a:gd name="connsiteX3" fmla="*/ 81155 w 83567"/>
                      <a:gd name="connsiteY3" fmla="*/ 29420 h 85436"/>
                      <a:gd name="connsiteX4" fmla="*/ 79418 w 83567"/>
                      <a:gd name="connsiteY4" fmla="*/ 62187 h 85436"/>
                      <a:gd name="connsiteX5" fmla="*/ 55135 w 83567"/>
                      <a:gd name="connsiteY5" fmla="*/ 83396 h 85436"/>
                      <a:gd name="connsiteX6" fmla="*/ 2099 w 83567"/>
                      <a:gd name="connsiteY6" fmla="*/ 55525 h 85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67" h="85436">
                        <a:moveTo>
                          <a:pt x="2070" y="55525"/>
                        </a:moveTo>
                        <a:cubicBezTo>
                          <a:pt x="-5018" y="32922"/>
                          <a:pt x="6682" y="8923"/>
                          <a:pt x="28232" y="1948"/>
                        </a:cubicBezTo>
                        <a:cubicBezTo>
                          <a:pt x="39022" y="-1610"/>
                          <a:pt x="50352" y="-73"/>
                          <a:pt x="59889" y="4766"/>
                        </a:cubicBezTo>
                        <a:cubicBezTo>
                          <a:pt x="69426" y="9634"/>
                          <a:pt x="77283" y="18232"/>
                          <a:pt x="81155" y="29420"/>
                        </a:cubicBezTo>
                        <a:cubicBezTo>
                          <a:pt x="85026" y="40608"/>
                          <a:pt x="84087" y="52308"/>
                          <a:pt x="79418" y="62187"/>
                        </a:cubicBezTo>
                        <a:cubicBezTo>
                          <a:pt x="74750" y="72065"/>
                          <a:pt x="66209" y="79752"/>
                          <a:pt x="55135" y="83396"/>
                        </a:cubicBezTo>
                        <a:cubicBezTo>
                          <a:pt x="32929" y="90598"/>
                          <a:pt x="9187" y="78129"/>
                          <a:pt x="2099" y="55525"/>
                        </a:cubicBezTo>
                        <a:close/>
                      </a:path>
                    </a:pathLst>
                  </a:custGeom>
                  <a:grpFill/>
                  <a:ln w="2845" cap="flat">
                    <a:noFill/>
                    <a:prstDash val="solid"/>
                    <a:miter/>
                  </a:ln>
                </p:spPr>
                <p:txBody>
                  <a:bodyPr rtlCol="0" anchor="ctr"/>
                  <a:lstStyle/>
                  <a:p>
                    <a:endParaRPr lang="en-US"/>
                  </a:p>
                </p:txBody>
              </p:sp>
              <p:sp>
                <p:nvSpPr>
                  <p:cNvPr id="3142" name="Freeform: Shape 3141">
                    <a:extLst>
                      <a:ext uri="{FF2B5EF4-FFF2-40B4-BE49-F238E27FC236}">
                        <a16:creationId xmlns:a16="http://schemas.microsoft.com/office/drawing/2014/main" id="{5F3E5CDF-8E2D-B8D5-4C9D-1400205D9639}"/>
                      </a:ext>
                    </a:extLst>
                  </p:cNvPr>
                  <p:cNvSpPr/>
                  <p:nvPr/>
                </p:nvSpPr>
                <p:spPr>
                  <a:xfrm>
                    <a:off x="11745978" y="3752043"/>
                    <a:ext cx="81755" cy="83890"/>
                  </a:xfrm>
                  <a:custGeom>
                    <a:avLst/>
                    <a:gdLst>
                      <a:gd name="connsiteX0" fmla="*/ 1519 w 81755"/>
                      <a:gd name="connsiteY0" fmla="*/ 52709 h 83890"/>
                      <a:gd name="connsiteX1" fmla="*/ 29360 w 81755"/>
                      <a:gd name="connsiteY1" fmla="*/ 1608 h 83890"/>
                      <a:gd name="connsiteX2" fmla="*/ 79948 w 81755"/>
                      <a:gd name="connsiteY2" fmla="*/ 30390 h 83890"/>
                      <a:gd name="connsiteX3" fmla="*/ 52363 w 81755"/>
                      <a:gd name="connsiteY3" fmla="*/ 82430 h 83890"/>
                      <a:gd name="connsiteX4" fmla="*/ 1519 w 81755"/>
                      <a:gd name="connsiteY4" fmla="*/ 52737 h 8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 h="83890">
                        <a:moveTo>
                          <a:pt x="1519" y="52709"/>
                        </a:moveTo>
                        <a:cubicBezTo>
                          <a:pt x="-4517" y="30276"/>
                          <a:pt x="7980" y="7501"/>
                          <a:pt x="29360" y="1608"/>
                        </a:cubicBezTo>
                        <a:cubicBezTo>
                          <a:pt x="50627" y="-4712"/>
                          <a:pt x="73287" y="8156"/>
                          <a:pt x="79948" y="30390"/>
                        </a:cubicBezTo>
                        <a:cubicBezTo>
                          <a:pt x="86610" y="52623"/>
                          <a:pt x="74283" y="75910"/>
                          <a:pt x="52363" y="82430"/>
                        </a:cubicBezTo>
                        <a:cubicBezTo>
                          <a:pt x="30328" y="88493"/>
                          <a:pt x="7525" y="75113"/>
                          <a:pt x="1519" y="52737"/>
                        </a:cubicBezTo>
                        <a:close/>
                      </a:path>
                    </a:pathLst>
                  </a:custGeom>
                  <a:grpFill/>
                  <a:ln w="2845" cap="flat">
                    <a:noFill/>
                    <a:prstDash val="solid"/>
                    <a:miter/>
                  </a:ln>
                </p:spPr>
                <p:txBody>
                  <a:bodyPr rtlCol="0" anchor="ctr"/>
                  <a:lstStyle/>
                  <a:p>
                    <a:endParaRPr lang="en-US"/>
                  </a:p>
                </p:txBody>
              </p:sp>
              <p:sp>
                <p:nvSpPr>
                  <p:cNvPr id="3143" name="Freeform: Shape 3142">
                    <a:extLst>
                      <a:ext uri="{FF2B5EF4-FFF2-40B4-BE49-F238E27FC236}">
                        <a16:creationId xmlns:a16="http://schemas.microsoft.com/office/drawing/2014/main" id="{93755C62-4110-AECC-5A50-945ACA164CCC}"/>
                      </a:ext>
                    </a:extLst>
                  </p:cNvPr>
                  <p:cNvSpPr/>
                  <p:nvPr/>
                </p:nvSpPr>
                <p:spPr>
                  <a:xfrm>
                    <a:off x="11613452" y="3787751"/>
                    <a:ext cx="80031" cy="82196"/>
                  </a:xfrm>
                  <a:custGeom>
                    <a:avLst/>
                    <a:gdLst>
                      <a:gd name="connsiteX0" fmla="*/ 1069 w 80031"/>
                      <a:gd name="connsiteY0" fmla="*/ 50337 h 82196"/>
                      <a:gd name="connsiteX1" fmla="*/ 5938 w 80031"/>
                      <a:gd name="connsiteY1" fmla="*/ 19449 h 82196"/>
                      <a:gd name="connsiteX2" fmla="*/ 30306 w 80031"/>
                      <a:gd name="connsiteY2" fmla="*/ 1087 h 82196"/>
                      <a:gd name="connsiteX3" fmla="*/ 78730 w 80031"/>
                      <a:gd name="connsiteY3" fmla="*/ 31605 h 82196"/>
                      <a:gd name="connsiteX4" fmla="*/ 49550 w 80031"/>
                      <a:gd name="connsiteY4" fmla="*/ 81054 h 82196"/>
                      <a:gd name="connsiteX5" fmla="*/ 19061 w 80031"/>
                      <a:gd name="connsiteY5" fmla="*/ 76101 h 82196"/>
                      <a:gd name="connsiteX6" fmla="*/ 1097 w 80031"/>
                      <a:gd name="connsiteY6" fmla="*/ 50308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31" h="82196">
                        <a:moveTo>
                          <a:pt x="1069" y="50337"/>
                        </a:moveTo>
                        <a:cubicBezTo>
                          <a:pt x="-1464" y="39234"/>
                          <a:pt x="642" y="28331"/>
                          <a:pt x="5938" y="19449"/>
                        </a:cubicBezTo>
                        <a:cubicBezTo>
                          <a:pt x="11232" y="10510"/>
                          <a:pt x="19744" y="3678"/>
                          <a:pt x="30306" y="1087"/>
                        </a:cubicBezTo>
                        <a:cubicBezTo>
                          <a:pt x="51430" y="-4066"/>
                          <a:pt x="73094" y="9599"/>
                          <a:pt x="78730" y="31605"/>
                        </a:cubicBezTo>
                        <a:cubicBezTo>
                          <a:pt x="84339" y="53611"/>
                          <a:pt x="71301" y="75759"/>
                          <a:pt x="49550" y="81054"/>
                        </a:cubicBezTo>
                        <a:cubicBezTo>
                          <a:pt x="38705" y="83702"/>
                          <a:pt x="27830" y="81623"/>
                          <a:pt x="19061" y="76101"/>
                        </a:cubicBezTo>
                        <a:cubicBezTo>
                          <a:pt x="10293" y="70492"/>
                          <a:pt x="3603" y="61354"/>
                          <a:pt x="1097" y="50308"/>
                        </a:cubicBezTo>
                        <a:close/>
                      </a:path>
                    </a:pathLst>
                  </a:custGeom>
                  <a:grpFill/>
                  <a:ln w="2845" cap="flat">
                    <a:noFill/>
                    <a:prstDash val="solid"/>
                    <a:miter/>
                  </a:ln>
                </p:spPr>
                <p:txBody>
                  <a:bodyPr rtlCol="0" anchor="ctr"/>
                  <a:lstStyle/>
                  <a:p>
                    <a:endParaRPr lang="en-US"/>
                  </a:p>
                </p:txBody>
              </p:sp>
              <p:sp>
                <p:nvSpPr>
                  <p:cNvPr id="3144" name="Freeform: Shape 3143">
                    <a:extLst>
                      <a:ext uri="{FF2B5EF4-FFF2-40B4-BE49-F238E27FC236}">
                        <a16:creationId xmlns:a16="http://schemas.microsoft.com/office/drawing/2014/main" id="{2B4281C9-8F9A-DE7A-B38F-9D0B38F60328}"/>
                      </a:ext>
                    </a:extLst>
                  </p:cNvPr>
                  <p:cNvSpPr/>
                  <p:nvPr/>
                </p:nvSpPr>
                <p:spPr>
                  <a:xfrm>
                    <a:off x="11479547" y="3818165"/>
                    <a:ext cx="78268" cy="80383"/>
                  </a:xfrm>
                  <a:custGeom>
                    <a:avLst/>
                    <a:gdLst>
                      <a:gd name="connsiteX0" fmla="*/ 690 w 78268"/>
                      <a:gd name="connsiteY0" fmla="*/ 47537 h 80383"/>
                      <a:gd name="connsiteX1" fmla="*/ 31293 w 78268"/>
                      <a:gd name="connsiteY1" fmla="*/ 679 h 80383"/>
                      <a:gd name="connsiteX2" fmla="*/ 60473 w 78268"/>
                      <a:gd name="connsiteY2" fmla="*/ 6999 h 80383"/>
                      <a:gd name="connsiteX3" fmla="*/ 77383 w 78268"/>
                      <a:gd name="connsiteY3" fmla="*/ 32449 h 80383"/>
                      <a:gd name="connsiteX4" fmla="*/ 71946 w 78268"/>
                      <a:gd name="connsiteY4" fmla="*/ 62768 h 80383"/>
                      <a:gd name="connsiteX5" fmla="*/ 46865 w 78268"/>
                      <a:gd name="connsiteY5" fmla="*/ 79678 h 80383"/>
                      <a:gd name="connsiteX6" fmla="*/ 690 w 78268"/>
                      <a:gd name="connsiteY6" fmla="*/ 47537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68" h="80383">
                        <a:moveTo>
                          <a:pt x="690" y="47537"/>
                        </a:moveTo>
                        <a:cubicBezTo>
                          <a:pt x="-3296" y="25674"/>
                          <a:pt x="10397" y="4693"/>
                          <a:pt x="31293" y="679"/>
                        </a:cubicBezTo>
                        <a:cubicBezTo>
                          <a:pt x="41741" y="-1371"/>
                          <a:pt x="52132" y="1362"/>
                          <a:pt x="60473" y="6999"/>
                        </a:cubicBezTo>
                        <a:cubicBezTo>
                          <a:pt x="68785" y="12635"/>
                          <a:pt x="75106" y="21574"/>
                          <a:pt x="77383" y="32449"/>
                        </a:cubicBezTo>
                        <a:cubicBezTo>
                          <a:pt x="79661" y="43324"/>
                          <a:pt x="77440" y="54113"/>
                          <a:pt x="71946" y="62768"/>
                        </a:cubicBezTo>
                        <a:cubicBezTo>
                          <a:pt x="66452" y="71422"/>
                          <a:pt x="57598" y="77571"/>
                          <a:pt x="46865" y="79678"/>
                        </a:cubicBezTo>
                        <a:cubicBezTo>
                          <a:pt x="25371" y="83806"/>
                          <a:pt x="4703" y="69401"/>
                          <a:pt x="690" y="47537"/>
                        </a:cubicBezTo>
                        <a:close/>
                      </a:path>
                    </a:pathLst>
                  </a:custGeom>
                  <a:grpFill/>
                  <a:ln w="2845" cap="flat">
                    <a:noFill/>
                    <a:prstDash val="solid"/>
                    <a:miter/>
                  </a:ln>
                </p:spPr>
                <p:txBody>
                  <a:bodyPr rtlCol="0" anchor="ctr"/>
                  <a:lstStyle/>
                  <a:p>
                    <a:endParaRPr lang="en-US"/>
                  </a:p>
                </p:txBody>
              </p:sp>
              <p:sp>
                <p:nvSpPr>
                  <p:cNvPr id="3145" name="Freeform: Shape 3144">
                    <a:extLst>
                      <a:ext uri="{FF2B5EF4-FFF2-40B4-BE49-F238E27FC236}">
                        <a16:creationId xmlns:a16="http://schemas.microsoft.com/office/drawing/2014/main" id="{1E5080EF-6463-63EB-EAA8-3F48A0121172}"/>
                      </a:ext>
                    </a:extLst>
                  </p:cNvPr>
                  <p:cNvSpPr/>
                  <p:nvPr/>
                </p:nvSpPr>
                <p:spPr>
                  <a:xfrm>
                    <a:off x="11344514" y="3842974"/>
                    <a:ext cx="76529" cy="78847"/>
                  </a:xfrm>
                  <a:custGeom>
                    <a:avLst/>
                    <a:gdLst>
                      <a:gd name="connsiteX0" fmla="*/ 413 w 76529"/>
                      <a:gd name="connsiteY0" fmla="*/ 44849 h 78847"/>
                      <a:gd name="connsiteX1" fmla="*/ 7473 w 76529"/>
                      <a:gd name="connsiteY1" fmla="*/ 15754 h 78847"/>
                      <a:gd name="connsiteX2" fmla="*/ 18148 w 76529"/>
                      <a:gd name="connsiteY2" fmla="*/ 5733 h 78847"/>
                      <a:gd name="connsiteX3" fmla="*/ 32240 w 76529"/>
                      <a:gd name="connsiteY3" fmla="*/ 495 h 78847"/>
                      <a:gd name="connsiteX4" fmla="*/ 75968 w 76529"/>
                      <a:gd name="connsiteY4" fmla="*/ 33176 h 78847"/>
                      <a:gd name="connsiteX5" fmla="*/ 44254 w 76529"/>
                      <a:gd name="connsiteY5" fmla="*/ 78355 h 78847"/>
                      <a:gd name="connsiteX6" fmla="*/ 28909 w 76529"/>
                      <a:gd name="connsiteY6" fmla="*/ 77530 h 78847"/>
                      <a:gd name="connsiteX7" fmla="*/ 15529 w 76529"/>
                      <a:gd name="connsiteY7" fmla="*/ 70897 h 78847"/>
                      <a:gd name="connsiteX8" fmla="*/ 413 w 76529"/>
                      <a:gd name="connsiteY8" fmla="*/ 44905 h 78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29" h="78847">
                        <a:moveTo>
                          <a:pt x="413" y="44849"/>
                        </a:moveTo>
                        <a:cubicBezTo>
                          <a:pt x="-1125" y="34088"/>
                          <a:pt x="1722" y="23754"/>
                          <a:pt x="7473" y="15754"/>
                        </a:cubicBezTo>
                        <a:cubicBezTo>
                          <a:pt x="10348" y="11740"/>
                          <a:pt x="13964" y="8324"/>
                          <a:pt x="18148" y="5733"/>
                        </a:cubicBezTo>
                        <a:cubicBezTo>
                          <a:pt x="22333" y="3143"/>
                          <a:pt x="27088" y="1406"/>
                          <a:pt x="32240" y="495"/>
                        </a:cubicBezTo>
                        <a:cubicBezTo>
                          <a:pt x="52795" y="-2921"/>
                          <a:pt x="72352" y="11712"/>
                          <a:pt x="75968" y="33176"/>
                        </a:cubicBezTo>
                        <a:cubicBezTo>
                          <a:pt x="79583" y="54613"/>
                          <a:pt x="65377" y="74854"/>
                          <a:pt x="44254" y="78355"/>
                        </a:cubicBezTo>
                        <a:cubicBezTo>
                          <a:pt x="38987" y="79267"/>
                          <a:pt x="33777" y="78868"/>
                          <a:pt x="28909" y="77530"/>
                        </a:cubicBezTo>
                        <a:cubicBezTo>
                          <a:pt x="24041" y="76192"/>
                          <a:pt x="19486" y="73915"/>
                          <a:pt x="15529" y="70897"/>
                        </a:cubicBezTo>
                        <a:cubicBezTo>
                          <a:pt x="7587" y="64805"/>
                          <a:pt x="1950" y="55666"/>
                          <a:pt x="413" y="44905"/>
                        </a:cubicBezTo>
                        <a:close/>
                      </a:path>
                    </a:pathLst>
                  </a:custGeom>
                  <a:grpFill/>
                  <a:ln w="2845" cap="flat">
                    <a:noFill/>
                    <a:prstDash val="solid"/>
                    <a:miter/>
                  </a:ln>
                </p:spPr>
                <p:txBody>
                  <a:bodyPr rtlCol="0" anchor="ctr"/>
                  <a:lstStyle/>
                  <a:p>
                    <a:endParaRPr lang="en-US"/>
                  </a:p>
                </p:txBody>
              </p:sp>
              <p:sp>
                <p:nvSpPr>
                  <p:cNvPr id="3146" name="Freeform: Shape 3145">
                    <a:extLst>
                      <a:ext uri="{FF2B5EF4-FFF2-40B4-BE49-F238E27FC236}">
                        <a16:creationId xmlns:a16="http://schemas.microsoft.com/office/drawing/2014/main" id="{CD2D42B0-A564-5A6A-9754-58B5A1212C7A}"/>
                      </a:ext>
                    </a:extLst>
                  </p:cNvPr>
                  <p:cNvSpPr/>
                  <p:nvPr/>
                </p:nvSpPr>
                <p:spPr>
                  <a:xfrm>
                    <a:off x="11208676" y="3861970"/>
                    <a:ext cx="74783" cy="76995"/>
                  </a:xfrm>
                  <a:custGeom>
                    <a:avLst/>
                    <a:gdLst>
                      <a:gd name="connsiteX0" fmla="*/ 201 w 74783"/>
                      <a:gd name="connsiteY0" fmla="*/ 42734 h 76995"/>
                      <a:gd name="connsiteX1" fmla="*/ 33025 w 74783"/>
                      <a:gd name="connsiteY1" fmla="*/ 231 h 76995"/>
                      <a:gd name="connsiteX2" fmla="*/ 74475 w 74783"/>
                      <a:gd name="connsiteY2" fmla="*/ 34250 h 76995"/>
                      <a:gd name="connsiteX3" fmla="*/ 41651 w 74783"/>
                      <a:gd name="connsiteY3" fmla="*/ 76754 h 76995"/>
                      <a:gd name="connsiteX4" fmla="*/ 201 w 74783"/>
                      <a:gd name="connsiteY4" fmla="*/ 42734 h 76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83" h="76995">
                        <a:moveTo>
                          <a:pt x="201" y="42734"/>
                        </a:moveTo>
                        <a:cubicBezTo>
                          <a:pt x="-1906" y="21582"/>
                          <a:pt x="12784" y="2537"/>
                          <a:pt x="33025" y="231"/>
                        </a:cubicBezTo>
                        <a:cubicBezTo>
                          <a:pt x="53266" y="-2075"/>
                          <a:pt x="71828" y="13155"/>
                          <a:pt x="74475" y="34250"/>
                        </a:cubicBezTo>
                        <a:cubicBezTo>
                          <a:pt x="77122" y="55345"/>
                          <a:pt x="62433" y="74390"/>
                          <a:pt x="41651" y="76754"/>
                        </a:cubicBezTo>
                        <a:cubicBezTo>
                          <a:pt x="20869" y="79116"/>
                          <a:pt x="2308" y="63886"/>
                          <a:pt x="201" y="42734"/>
                        </a:cubicBezTo>
                        <a:close/>
                      </a:path>
                    </a:pathLst>
                  </a:custGeom>
                  <a:grpFill/>
                  <a:ln w="2845" cap="flat">
                    <a:noFill/>
                    <a:prstDash val="solid"/>
                    <a:miter/>
                  </a:ln>
                </p:spPr>
                <p:txBody>
                  <a:bodyPr rtlCol="0" anchor="ctr"/>
                  <a:lstStyle/>
                  <a:p>
                    <a:endParaRPr lang="en-US"/>
                  </a:p>
                </p:txBody>
              </p:sp>
              <p:sp>
                <p:nvSpPr>
                  <p:cNvPr id="3147" name="Freeform: Shape 3146">
                    <a:extLst>
                      <a:ext uri="{FF2B5EF4-FFF2-40B4-BE49-F238E27FC236}">
                        <a16:creationId xmlns:a16="http://schemas.microsoft.com/office/drawing/2014/main" id="{4E2FB52E-974A-813D-1D41-EDC546048DC8}"/>
                      </a:ext>
                    </a:extLst>
                  </p:cNvPr>
                  <p:cNvSpPr/>
                  <p:nvPr/>
                </p:nvSpPr>
                <p:spPr>
                  <a:xfrm>
                    <a:off x="11072131" y="3875653"/>
                    <a:ext cx="73081" cy="75185"/>
                  </a:xfrm>
                  <a:custGeom>
                    <a:avLst/>
                    <a:gdLst>
                      <a:gd name="connsiteX0" fmla="*/ 69 w 73081"/>
                      <a:gd name="connsiteY0" fmla="*/ 39897 h 75185"/>
                      <a:gd name="connsiteX1" fmla="*/ 33833 w 73081"/>
                      <a:gd name="connsiteY1" fmla="*/ 70 h 75185"/>
                      <a:gd name="connsiteX2" fmla="*/ 48096 w 73081"/>
                      <a:gd name="connsiteY2" fmla="*/ 2120 h 75185"/>
                      <a:gd name="connsiteX3" fmla="*/ 60195 w 73081"/>
                      <a:gd name="connsiteY3" fmla="*/ 9152 h 75185"/>
                      <a:gd name="connsiteX4" fmla="*/ 72948 w 73081"/>
                      <a:gd name="connsiteY4" fmla="*/ 34716 h 75185"/>
                      <a:gd name="connsiteX5" fmla="*/ 64379 w 73081"/>
                      <a:gd name="connsiteY5" fmla="*/ 62188 h 75185"/>
                      <a:gd name="connsiteX6" fmla="*/ 53334 w 73081"/>
                      <a:gd name="connsiteY6" fmla="*/ 71241 h 75185"/>
                      <a:gd name="connsiteX7" fmla="*/ 39213 w 73081"/>
                      <a:gd name="connsiteY7" fmla="*/ 75113 h 75185"/>
                      <a:gd name="connsiteX8" fmla="*/ 69 w 73081"/>
                      <a:gd name="connsiteY8" fmla="*/ 39897 h 7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81" h="75185">
                        <a:moveTo>
                          <a:pt x="69" y="39897"/>
                        </a:moveTo>
                        <a:cubicBezTo>
                          <a:pt x="-1155" y="19144"/>
                          <a:pt x="13962" y="1323"/>
                          <a:pt x="33833" y="70"/>
                        </a:cubicBezTo>
                        <a:cubicBezTo>
                          <a:pt x="38815" y="-243"/>
                          <a:pt x="43626" y="497"/>
                          <a:pt x="48096" y="2120"/>
                        </a:cubicBezTo>
                        <a:cubicBezTo>
                          <a:pt x="52565" y="3686"/>
                          <a:pt x="56636" y="6049"/>
                          <a:pt x="60195" y="9152"/>
                        </a:cubicBezTo>
                        <a:cubicBezTo>
                          <a:pt x="67255" y="15358"/>
                          <a:pt x="72094" y="24382"/>
                          <a:pt x="72948" y="34716"/>
                        </a:cubicBezTo>
                        <a:cubicBezTo>
                          <a:pt x="73803" y="45079"/>
                          <a:pt x="70500" y="54815"/>
                          <a:pt x="64379" y="62188"/>
                        </a:cubicBezTo>
                        <a:cubicBezTo>
                          <a:pt x="61333" y="65860"/>
                          <a:pt x="57576" y="68992"/>
                          <a:pt x="53334" y="71241"/>
                        </a:cubicBezTo>
                        <a:cubicBezTo>
                          <a:pt x="49064" y="73433"/>
                          <a:pt x="44309" y="74771"/>
                          <a:pt x="39213" y="75113"/>
                        </a:cubicBezTo>
                        <a:cubicBezTo>
                          <a:pt x="18802" y="76394"/>
                          <a:pt x="1294" y="60651"/>
                          <a:pt x="69" y="39897"/>
                        </a:cubicBezTo>
                        <a:close/>
                      </a:path>
                    </a:pathLst>
                  </a:custGeom>
                  <a:grpFill/>
                  <a:ln w="2845" cap="flat">
                    <a:noFill/>
                    <a:prstDash val="solid"/>
                    <a:miter/>
                  </a:ln>
                </p:spPr>
                <p:txBody>
                  <a:bodyPr rtlCol="0" anchor="ctr"/>
                  <a:lstStyle/>
                  <a:p>
                    <a:endParaRPr lang="en-US"/>
                  </a:p>
                </p:txBody>
              </p:sp>
              <p:sp>
                <p:nvSpPr>
                  <p:cNvPr id="3148" name="Freeform: Shape 3147">
                    <a:extLst>
                      <a:ext uri="{FF2B5EF4-FFF2-40B4-BE49-F238E27FC236}">
                        <a16:creationId xmlns:a16="http://schemas.microsoft.com/office/drawing/2014/main" id="{40DABBEE-4C88-F427-8690-F4957916F4F3}"/>
                      </a:ext>
                    </a:extLst>
                  </p:cNvPr>
                  <p:cNvSpPr/>
                  <p:nvPr/>
                </p:nvSpPr>
                <p:spPr>
                  <a:xfrm>
                    <a:off x="10935183" y="3883499"/>
                    <a:ext cx="71377" cy="73539"/>
                  </a:xfrm>
                  <a:custGeom>
                    <a:avLst/>
                    <a:gdLst>
                      <a:gd name="connsiteX0" fmla="*/ 28 w 71377"/>
                      <a:gd name="connsiteY0" fmla="*/ 37688 h 73539"/>
                      <a:gd name="connsiteX1" fmla="*/ 34560 w 71377"/>
                      <a:gd name="connsiteY1" fmla="*/ 25 h 73539"/>
                      <a:gd name="connsiteX2" fmla="*/ 71342 w 71377"/>
                      <a:gd name="connsiteY2" fmla="*/ 35411 h 73539"/>
                      <a:gd name="connsiteX3" fmla="*/ 36809 w 71377"/>
                      <a:gd name="connsiteY3" fmla="*/ 73501 h 73539"/>
                      <a:gd name="connsiteX4" fmla="*/ 0 w 71377"/>
                      <a:gd name="connsiteY4" fmla="*/ 37688 h 7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77" h="73539">
                        <a:moveTo>
                          <a:pt x="28" y="37688"/>
                        </a:moveTo>
                        <a:cubicBezTo>
                          <a:pt x="-342" y="17362"/>
                          <a:pt x="15117" y="936"/>
                          <a:pt x="34560" y="25"/>
                        </a:cubicBezTo>
                        <a:cubicBezTo>
                          <a:pt x="54004" y="-715"/>
                          <a:pt x="70459" y="15113"/>
                          <a:pt x="71342" y="35411"/>
                        </a:cubicBezTo>
                        <a:cubicBezTo>
                          <a:pt x="72224" y="55680"/>
                          <a:pt x="56766" y="72733"/>
                          <a:pt x="36809" y="73501"/>
                        </a:cubicBezTo>
                        <a:cubicBezTo>
                          <a:pt x="16881" y="74441"/>
                          <a:pt x="398" y="57958"/>
                          <a:pt x="0" y="37688"/>
                        </a:cubicBezTo>
                        <a:close/>
                      </a:path>
                    </a:pathLst>
                  </a:custGeom>
                  <a:grpFill/>
                  <a:ln w="2845" cap="flat">
                    <a:noFill/>
                    <a:prstDash val="solid"/>
                    <a:miter/>
                  </a:ln>
                </p:spPr>
                <p:txBody>
                  <a:bodyPr rtlCol="0" anchor="ctr"/>
                  <a:lstStyle/>
                  <a:p>
                    <a:endParaRPr lang="en-US"/>
                  </a:p>
                </p:txBody>
              </p:sp>
              <p:sp>
                <p:nvSpPr>
                  <p:cNvPr id="3149" name="Freeform: Shape 3148">
                    <a:extLst>
                      <a:ext uri="{FF2B5EF4-FFF2-40B4-BE49-F238E27FC236}">
                        <a16:creationId xmlns:a16="http://schemas.microsoft.com/office/drawing/2014/main" id="{D095C9BF-CC75-8FF8-7CD3-4CF785672C6C}"/>
                      </a:ext>
                    </a:extLst>
                  </p:cNvPr>
                  <p:cNvSpPr/>
                  <p:nvPr/>
                </p:nvSpPr>
                <p:spPr>
                  <a:xfrm>
                    <a:off x="10798100" y="3885770"/>
                    <a:ext cx="69642" cy="71744"/>
                  </a:xfrm>
                  <a:custGeom>
                    <a:avLst/>
                    <a:gdLst>
                      <a:gd name="connsiteX0" fmla="*/ 9 w 69642"/>
                      <a:gd name="connsiteY0" fmla="*/ 35446 h 71744"/>
                      <a:gd name="connsiteX1" fmla="*/ 35167 w 69642"/>
                      <a:gd name="connsiteY1" fmla="*/ 2 h 71744"/>
                      <a:gd name="connsiteX2" fmla="*/ 69642 w 69642"/>
                      <a:gd name="connsiteY2" fmla="*/ 36243 h 71744"/>
                      <a:gd name="connsiteX3" fmla="*/ 34483 w 69642"/>
                      <a:gd name="connsiteY3" fmla="*/ 71743 h 71744"/>
                      <a:gd name="connsiteX4" fmla="*/ 9 w 69642"/>
                      <a:gd name="connsiteY4" fmla="*/ 35417 h 7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42" h="71744">
                        <a:moveTo>
                          <a:pt x="9" y="35446"/>
                        </a:moveTo>
                        <a:cubicBezTo>
                          <a:pt x="435" y="15631"/>
                          <a:pt x="16178" y="-225"/>
                          <a:pt x="35167" y="2"/>
                        </a:cubicBezTo>
                        <a:cubicBezTo>
                          <a:pt x="54155" y="202"/>
                          <a:pt x="69613" y="16571"/>
                          <a:pt x="69642" y="36243"/>
                        </a:cubicBezTo>
                        <a:cubicBezTo>
                          <a:pt x="69699" y="56171"/>
                          <a:pt x="53956" y="71942"/>
                          <a:pt x="34483" y="71743"/>
                        </a:cubicBezTo>
                        <a:cubicBezTo>
                          <a:pt x="15011" y="71486"/>
                          <a:pt x="-419" y="55231"/>
                          <a:pt x="9" y="35417"/>
                        </a:cubicBezTo>
                        <a:close/>
                      </a:path>
                    </a:pathLst>
                  </a:custGeom>
                  <a:grpFill/>
                  <a:ln w="2845" cap="flat">
                    <a:noFill/>
                    <a:prstDash val="solid"/>
                    <a:miter/>
                  </a:ln>
                </p:spPr>
                <p:txBody>
                  <a:bodyPr rtlCol="0" anchor="ctr"/>
                  <a:lstStyle/>
                  <a:p>
                    <a:endParaRPr lang="en-US"/>
                  </a:p>
                </p:txBody>
              </p:sp>
              <p:sp>
                <p:nvSpPr>
                  <p:cNvPr id="3150" name="Freeform: Shape 3149">
                    <a:extLst>
                      <a:ext uri="{FF2B5EF4-FFF2-40B4-BE49-F238E27FC236}">
                        <a16:creationId xmlns:a16="http://schemas.microsoft.com/office/drawing/2014/main" id="{B70DE698-3543-6E51-21F0-CA3E017B31D1}"/>
                      </a:ext>
                    </a:extLst>
                  </p:cNvPr>
                  <p:cNvSpPr/>
                  <p:nvPr/>
                </p:nvSpPr>
                <p:spPr>
                  <a:xfrm>
                    <a:off x="10661050" y="3882789"/>
                    <a:ext cx="67965" cy="69966"/>
                  </a:xfrm>
                  <a:custGeom>
                    <a:avLst/>
                    <a:gdLst>
                      <a:gd name="connsiteX0" fmla="*/ 69 w 67965"/>
                      <a:gd name="connsiteY0" fmla="*/ 32931 h 69966"/>
                      <a:gd name="connsiteX1" fmla="*/ 35740 w 67965"/>
                      <a:gd name="connsiteY1" fmla="*/ 51 h 69966"/>
                      <a:gd name="connsiteX2" fmla="*/ 67938 w 67965"/>
                      <a:gd name="connsiteY2" fmla="*/ 36291 h 69966"/>
                      <a:gd name="connsiteX3" fmla="*/ 32239 w 67965"/>
                      <a:gd name="connsiteY3" fmla="*/ 69940 h 69966"/>
                      <a:gd name="connsiteX4" fmla="*/ 69 w 67965"/>
                      <a:gd name="connsiteY4" fmla="*/ 32903 h 69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65" h="69966">
                        <a:moveTo>
                          <a:pt x="69" y="32931"/>
                        </a:moveTo>
                        <a:cubicBezTo>
                          <a:pt x="1265" y="13602"/>
                          <a:pt x="17207" y="-974"/>
                          <a:pt x="35740" y="51"/>
                        </a:cubicBezTo>
                        <a:cubicBezTo>
                          <a:pt x="54273" y="763"/>
                          <a:pt x="68678" y="16989"/>
                          <a:pt x="67938" y="36291"/>
                        </a:cubicBezTo>
                        <a:cubicBezTo>
                          <a:pt x="67198" y="55592"/>
                          <a:pt x="51227" y="70680"/>
                          <a:pt x="32239" y="69940"/>
                        </a:cubicBezTo>
                        <a:cubicBezTo>
                          <a:pt x="13278" y="68887"/>
                          <a:pt x="-1126" y="52176"/>
                          <a:pt x="69" y="32903"/>
                        </a:cubicBezTo>
                        <a:close/>
                      </a:path>
                    </a:pathLst>
                  </a:custGeom>
                  <a:grpFill/>
                  <a:ln w="2845" cap="flat">
                    <a:noFill/>
                    <a:prstDash val="solid"/>
                    <a:miter/>
                  </a:ln>
                </p:spPr>
                <p:txBody>
                  <a:bodyPr rtlCol="0" anchor="ctr"/>
                  <a:lstStyle/>
                  <a:p>
                    <a:endParaRPr lang="en-US"/>
                  </a:p>
                </p:txBody>
              </p:sp>
              <p:sp>
                <p:nvSpPr>
                  <p:cNvPr id="3151" name="Freeform: Shape 3150">
                    <a:extLst>
                      <a:ext uri="{FF2B5EF4-FFF2-40B4-BE49-F238E27FC236}">
                        <a16:creationId xmlns:a16="http://schemas.microsoft.com/office/drawing/2014/main" id="{0EF08B7C-E2E1-6A3F-BD7D-329EC346E5D0}"/>
                      </a:ext>
                    </a:extLst>
                  </p:cNvPr>
                  <p:cNvSpPr/>
                  <p:nvPr/>
                </p:nvSpPr>
                <p:spPr>
                  <a:xfrm>
                    <a:off x="10524263" y="3873777"/>
                    <a:ext cx="66310" cy="68235"/>
                  </a:xfrm>
                  <a:custGeom>
                    <a:avLst/>
                    <a:gdLst>
                      <a:gd name="connsiteX0" fmla="*/ 181 w 66310"/>
                      <a:gd name="connsiteY0" fmla="*/ 31183 h 68235"/>
                      <a:gd name="connsiteX1" fmla="*/ 36279 w 66310"/>
                      <a:gd name="connsiteY1" fmla="*/ 124 h 68235"/>
                      <a:gd name="connsiteX2" fmla="*/ 66199 w 66310"/>
                      <a:gd name="connsiteY2" fmla="*/ 37048 h 68235"/>
                      <a:gd name="connsiteX3" fmla="*/ 30101 w 66310"/>
                      <a:gd name="connsiteY3" fmla="*/ 68107 h 68235"/>
                      <a:gd name="connsiteX4" fmla="*/ 181 w 66310"/>
                      <a:gd name="connsiteY4" fmla="*/ 31183 h 68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10" h="68235">
                        <a:moveTo>
                          <a:pt x="181" y="31183"/>
                        </a:moveTo>
                        <a:cubicBezTo>
                          <a:pt x="2117" y="12451"/>
                          <a:pt x="18259" y="-1470"/>
                          <a:pt x="36279" y="124"/>
                        </a:cubicBezTo>
                        <a:cubicBezTo>
                          <a:pt x="54271" y="1718"/>
                          <a:pt x="67679" y="18259"/>
                          <a:pt x="66199" y="37048"/>
                        </a:cubicBezTo>
                        <a:cubicBezTo>
                          <a:pt x="64718" y="55837"/>
                          <a:pt x="48549" y="69729"/>
                          <a:pt x="30101" y="68107"/>
                        </a:cubicBezTo>
                        <a:cubicBezTo>
                          <a:pt x="11654" y="66455"/>
                          <a:pt x="-1726" y="49944"/>
                          <a:pt x="181" y="31183"/>
                        </a:cubicBezTo>
                        <a:close/>
                      </a:path>
                    </a:pathLst>
                  </a:custGeom>
                  <a:grpFill/>
                  <a:ln w="2845" cap="flat">
                    <a:noFill/>
                    <a:prstDash val="solid"/>
                    <a:miter/>
                  </a:ln>
                </p:spPr>
                <p:txBody>
                  <a:bodyPr rtlCol="0" anchor="ctr"/>
                  <a:lstStyle/>
                  <a:p>
                    <a:endParaRPr lang="en-US"/>
                  </a:p>
                </p:txBody>
              </p:sp>
              <p:sp>
                <p:nvSpPr>
                  <p:cNvPr id="3152" name="Freeform: Shape 3151">
                    <a:extLst>
                      <a:ext uri="{FF2B5EF4-FFF2-40B4-BE49-F238E27FC236}">
                        <a16:creationId xmlns:a16="http://schemas.microsoft.com/office/drawing/2014/main" id="{5F73C51D-2422-B33C-BF26-771E87B5C3F2}"/>
                      </a:ext>
                    </a:extLst>
                  </p:cNvPr>
                  <p:cNvSpPr/>
                  <p:nvPr/>
                </p:nvSpPr>
                <p:spPr>
                  <a:xfrm>
                    <a:off x="10387994" y="3859430"/>
                    <a:ext cx="64596" cy="66562"/>
                  </a:xfrm>
                  <a:custGeom>
                    <a:avLst/>
                    <a:gdLst>
                      <a:gd name="connsiteX0" fmla="*/ 372 w 64596"/>
                      <a:gd name="connsiteY0" fmla="*/ 28791 h 66562"/>
                      <a:gd name="connsiteX1" fmla="*/ 36697 w 64596"/>
                      <a:gd name="connsiteY1" fmla="*/ 295 h 66562"/>
                      <a:gd name="connsiteX2" fmla="*/ 64340 w 64596"/>
                      <a:gd name="connsiteY2" fmla="*/ 37360 h 66562"/>
                      <a:gd name="connsiteX3" fmla="*/ 27957 w 64596"/>
                      <a:gd name="connsiteY3" fmla="*/ 66227 h 66562"/>
                      <a:gd name="connsiteX4" fmla="*/ 343 w 64596"/>
                      <a:gd name="connsiteY4" fmla="*/ 28791 h 66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96" h="66562">
                        <a:moveTo>
                          <a:pt x="372" y="28791"/>
                        </a:moveTo>
                        <a:cubicBezTo>
                          <a:pt x="2991" y="10629"/>
                          <a:pt x="19246" y="-2125"/>
                          <a:pt x="36697" y="295"/>
                        </a:cubicBezTo>
                        <a:cubicBezTo>
                          <a:pt x="54120" y="2885"/>
                          <a:pt x="66560" y="19084"/>
                          <a:pt x="64340" y="37360"/>
                        </a:cubicBezTo>
                        <a:cubicBezTo>
                          <a:pt x="62148" y="55551"/>
                          <a:pt x="45807" y="68875"/>
                          <a:pt x="27957" y="66227"/>
                        </a:cubicBezTo>
                        <a:cubicBezTo>
                          <a:pt x="10108" y="63722"/>
                          <a:pt x="-2247" y="46982"/>
                          <a:pt x="343" y="28791"/>
                        </a:cubicBezTo>
                        <a:close/>
                      </a:path>
                    </a:pathLst>
                  </a:custGeom>
                  <a:grpFill/>
                  <a:ln w="2845" cap="flat">
                    <a:noFill/>
                    <a:prstDash val="solid"/>
                    <a:miter/>
                  </a:ln>
                </p:spPr>
                <p:txBody>
                  <a:bodyPr rtlCol="0" anchor="ctr"/>
                  <a:lstStyle/>
                  <a:p>
                    <a:endParaRPr lang="en-US"/>
                  </a:p>
                </p:txBody>
              </p:sp>
              <p:sp>
                <p:nvSpPr>
                  <p:cNvPr id="3153" name="Freeform: Shape 3152">
                    <a:extLst>
                      <a:ext uri="{FF2B5EF4-FFF2-40B4-BE49-F238E27FC236}">
                        <a16:creationId xmlns:a16="http://schemas.microsoft.com/office/drawing/2014/main" id="{66FCB131-F4F0-25F7-22BA-25F2DBDF2ECF}"/>
                      </a:ext>
                    </a:extLst>
                  </p:cNvPr>
                  <p:cNvSpPr/>
                  <p:nvPr/>
                </p:nvSpPr>
                <p:spPr>
                  <a:xfrm>
                    <a:off x="10252497" y="3839553"/>
                    <a:ext cx="62892" cy="64602"/>
                  </a:xfrm>
                  <a:custGeom>
                    <a:avLst/>
                    <a:gdLst>
                      <a:gd name="connsiteX0" fmla="*/ 530 w 62892"/>
                      <a:gd name="connsiteY0" fmla="*/ 26690 h 64602"/>
                      <a:gd name="connsiteX1" fmla="*/ 13654 w 62892"/>
                      <a:gd name="connsiteY1" fmla="*/ 5909 h 64602"/>
                      <a:gd name="connsiteX2" fmla="*/ 24614 w 62892"/>
                      <a:gd name="connsiteY2" fmla="*/ 927 h 64602"/>
                      <a:gd name="connsiteX3" fmla="*/ 36998 w 62892"/>
                      <a:gd name="connsiteY3" fmla="*/ 414 h 64602"/>
                      <a:gd name="connsiteX4" fmla="*/ 62448 w 62892"/>
                      <a:gd name="connsiteY4" fmla="*/ 37423 h 64602"/>
                      <a:gd name="connsiteX5" fmla="*/ 25895 w 62892"/>
                      <a:gd name="connsiteY5" fmla="*/ 64183 h 64602"/>
                      <a:gd name="connsiteX6" fmla="*/ 14166 w 62892"/>
                      <a:gd name="connsiteY6" fmla="*/ 59657 h 64602"/>
                      <a:gd name="connsiteX7" fmla="*/ 5512 w 62892"/>
                      <a:gd name="connsiteY7" fmla="*/ 50974 h 64602"/>
                      <a:gd name="connsiteX8" fmla="*/ 558 w 62892"/>
                      <a:gd name="connsiteY8" fmla="*/ 26719 h 6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92" h="64602">
                        <a:moveTo>
                          <a:pt x="530" y="26690"/>
                        </a:moveTo>
                        <a:cubicBezTo>
                          <a:pt x="2153" y="17894"/>
                          <a:pt x="7049" y="10606"/>
                          <a:pt x="13654" y="5909"/>
                        </a:cubicBezTo>
                        <a:cubicBezTo>
                          <a:pt x="16956" y="3546"/>
                          <a:pt x="20657" y="1895"/>
                          <a:pt x="24614" y="927"/>
                        </a:cubicBezTo>
                        <a:cubicBezTo>
                          <a:pt x="28571" y="-70"/>
                          <a:pt x="32784" y="-298"/>
                          <a:pt x="36998" y="414"/>
                        </a:cubicBezTo>
                        <a:cubicBezTo>
                          <a:pt x="53936" y="3204"/>
                          <a:pt x="65323" y="19801"/>
                          <a:pt x="62448" y="37423"/>
                        </a:cubicBezTo>
                        <a:cubicBezTo>
                          <a:pt x="59573" y="55073"/>
                          <a:pt x="43204" y="67030"/>
                          <a:pt x="25895" y="64183"/>
                        </a:cubicBezTo>
                        <a:cubicBezTo>
                          <a:pt x="21568" y="63471"/>
                          <a:pt x="17611" y="61906"/>
                          <a:pt x="14166" y="59657"/>
                        </a:cubicBezTo>
                        <a:cubicBezTo>
                          <a:pt x="10722" y="57408"/>
                          <a:pt x="7789" y="54362"/>
                          <a:pt x="5512" y="50974"/>
                        </a:cubicBezTo>
                        <a:cubicBezTo>
                          <a:pt x="929" y="44141"/>
                          <a:pt x="-1064" y="35515"/>
                          <a:pt x="558" y="26719"/>
                        </a:cubicBezTo>
                        <a:close/>
                      </a:path>
                    </a:pathLst>
                  </a:custGeom>
                  <a:grpFill/>
                  <a:ln w="2845" cap="flat">
                    <a:noFill/>
                    <a:prstDash val="solid"/>
                    <a:miter/>
                  </a:ln>
                </p:spPr>
                <p:txBody>
                  <a:bodyPr rtlCol="0" anchor="ctr"/>
                  <a:lstStyle/>
                  <a:p>
                    <a:endParaRPr lang="en-US"/>
                  </a:p>
                </p:txBody>
              </p:sp>
              <p:sp>
                <p:nvSpPr>
                  <p:cNvPr id="3154" name="Freeform: Shape 3153">
                    <a:extLst>
                      <a:ext uri="{FF2B5EF4-FFF2-40B4-BE49-F238E27FC236}">
                        <a16:creationId xmlns:a16="http://schemas.microsoft.com/office/drawing/2014/main" id="{C52EA152-0307-53D7-2F34-220420E3926E}"/>
                      </a:ext>
                    </a:extLst>
                  </p:cNvPr>
                  <p:cNvSpPr/>
                  <p:nvPr/>
                </p:nvSpPr>
                <p:spPr>
                  <a:xfrm>
                    <a:off x="10117923" y="3813755"/>
                    <a:ext cx="61234" cy="62899"/>
                  </a:xfrm>
                  <a:custGeom>
                    <a:avLst/>
                    <a:gdLst>
                      <a:gd name="connsiteX0" fmla="*/ 820 w 61234"/>
                      <a:gd name="connsiteY0" fmla="*/ 24931 h 62899"/>
                      <a:gd name="connsiteX1" fmla="*/ 37373 w 61234"/>
                      <a:gd name="connsiteY1" fmla="*/ 676 h 62899"/>
                      <a:gd name="connsiteX2" fmla="*/ 60546 w 61234"/>
                      <a:gd name="connsiteY2" fmla="*/ 37941 h 62899"/>
                      <a:gd name="connsiteX3" fmla="*/ 23993 w 61234"/>
                      <a:gd name="connsiteY3" fmla="*/ 62196 h 62899"/>
                      <a:gd name="connsiteX4" fmla="*/ 820 w 61234"/>
                      <a:gd name="connsiteY4" fmla="*/ 24931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34" h="62899">
                        <a:moveTo>
                          <a:pt x="820" y="24931"/>
                        </a:moveTo>
                        <a:cubicBezTo>
                          <a:pt x="4692" y="7964"/>
                          <a:pt x="21061" y="-2883"/>
                          <a:pt x="37373" y="676"/>
                        </a:cubicBezTo>
                        <a:cubicBezTo>
                          <a:pt x="53685" y="4234"/>
                          <a:pt x="64076" y="20917"/>
                          <a:pt x="60546" y="37941"/>
                        </a:cubicBezTo>
                        <a:cubicBezTo>
                          <a:pt x="57016" y="54965"/>
                          <a:pt x="40675" y="65840"/>
                          <a:pt x="23993" y="62196"/>
                        </a:cubicBezTo>
                        <a:cubicBezTo>
                          <a:pt x="7311" y="58552"/>
                          <a:pt x="-3080" y="41869"/>
                          <a:pt x="820" y="24931"/>
                        </a:cubicBezTo>
                        <a:close/>
                      </a:path>
                    </a:pathLst>
                  </a:custGeom>
                  <a:grpFill/>
                  <a:ln w="2845" cap="flat">
                    <a:noFill/>
                    <a:prstDash val="solid"/>
                    <a:miter/>
                  </a:ln>
                </p:spPr>
                <p:txBody>
                  <a:bodyPr rtlCol="0" anchor="ctr"/>
                  <a:lstStyle/>
                  <a:p>
                    <a:endParaRPr lang="en-US"/>
                  </a:p>
                </p:txBody>
              </p:sp>
              <p:sp>
                <p:nvSpPr>
                  <p:cNvPr id="3155" name="Freeform: Shape 3154">
                    <a:extLst>
                      <a:ext uri="{FF2B5EF4-FFF2-40B4-BE49-F238E27FC236}">
                        <a16:creationId xmlns:a16="http://schemas.microsoft.com/office/drawing/2014/main" id="{2E3F1C3E-6AB3-46EE-1861-7F160DA1B703}"/>
                      </a:ext>
                    </a:extLst>
                  </p:cNvPr>
                  <p:cNvSpPr/>
                  <p:nvPr/>
                </p:nvSpPr>
                <p:spPr>
                  <a:xfrm>
                    <a:off x="9984636" y="3782639"/>
                    <a:ext cx="59530" cy="61225"/>
                  </a:xfrm>
                  <a:custGeom>
                    <a:avLst/>
                    <a:gdLst>
                      <a:gd name="connsiteX0" fmla="*/ 1075 w 59530"/>
                      <a:gd name="connsiteY0" fmla="*/ 22853 h 61225"/>
                      <a:gd name="connsiteX1" fmla="*/ 37486 w 59530"/>
                      <a:gd name="connsiteY1" fmla="*/ 989 h 61225"/>
                      <a:gd name="connsiteX2" fmla="*/ 47962 w 59530"/>
                      <a:gd name="connsiteY2" fmla="*/ 6313 h 61225"/>
                      <a:gd name="connsiteX3" fmla="*/ 55449 w 59530"/>
                      <a:gd name="connsiteY3" fmla="*/ 14882 h 61225"/>
                      <a:gd name="connsiteX4" fmla="*/ 58580 w 59530"/>
                      <a:gd name="connsiteY4" fmla="*/ 37913 h 61225"/>
                      <a:gd name="connsiteX5" fmla="*/ 44802 w 59530"/>
                      <a:gd name="connsiteY5" fmla="*/ 56816 h 61225"/>
                      <a:gd name="connsiteX6" fmla="*/ 33927 w 59530"/>
                      <a:gd name="connsiteY6" fmla="*/ 60915 h 61225"/>
                      <a:gd name="connsiteX7" fmla="*/ 22056 w 59530"/>
                      <a:gd name="connsiteY7" fmla="*/ 60203 h 61225"/>
                      <a:gd name="connsiteX8" fmla="*/ 1103 w 59530"/>
                      <a:gd name="connsiteY8" fmla="*/ 22824 h 6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30" h="61225">
                        <a:moveTo>
                          <a:pt x="1075" y="22853"/>
                        </a:moveTo>
                        <a:cubicBezTo>
                          <a:pt x="5516" y="6541"/>
                          <a:pt x="21828" y="-3253"/>
                          <a:pt x="37486" y="989"/>
                        </a:cubicBezTo>
                        <a:cubicBezTo>
                          <a:pt x="41414" y="2042"/>
                          <a:pt x="44944" y="3893"/>
                          <a:pt x="47962" y="6313"/>
                        </a:cubicBezTo>
                        <a:cubicBezTo>
                          <a:pt x="51008" y="8647"/>
                          <a:pt x="53541" y="11580"/>
                          <a:pt x="55449" y="14882"/>
                        </a:cubicBezTo>
                        <a:cubicBezTo>
                          <a:pt x="59264" y="21515"/>
                          <a:pt x="60630" y="29714"/>
                          <a:pt x="58580" y="37913"/>
                        </a:cubicBezTo>
                        <a:cubicBezTo>
                          <a:pt x="56531" y="46112"/>
                          <a:pt x="51406" y="52745"/>
                          <a:pt x="44802" y="56816"/>
                        </a:cubicBezTo>
                        <a:cubicBezTo>
                          <a:pt x="41499" y="58865"/>
                          <a:pt x="37798" y="60260"/>
                          <a:pt x="33927" y="60915"/>
                        </a:cubicBezTo>
                        <a:cubicBezTo>
                          <a:pt x="30084" y="61484"/>
                          <a:pt x="26041" y="61285"/>
                          <a:pt x="22056" y="60203"/>
                        </a:cubicBezTo>
                        <a:cubicBezTo>
                          <a:pt x="6028" y="55876"/>
                          <a:pt x="-3338" y="39137"/>
                          <a:pt x="1103" y="22824"/>
                        </a:cubicBezTo>
                        <a:close/>
                      </a:path>
                    </a:pathLst>
                  </a:custGeom>
                  <a:grpFill/>
                  <a:ln w="2845" cap="flat">
                    <a:noFill/>
                    <a:prstDash val="solid"/>
                    <a:miter/>
                  </a:ln>
                </p:spPr>
                <p:txBody>
                  <a:bodyPr rtlCol="0" anchor="ctr"/>
                  <a:lstStyle/>
                  <a:p>
                    <a:endParaRPr lang="en-US"/>
                  </a:p>
                </p:txBody>
              </p:sp>
              <p:sp>
                <p:nvSpPr>
                  <p:cNvPr id="3156" name="Freeform: Shape 3155">
                    <a:extLst>
                      <a:ext uri="{FF2B5EF4-FFF2-40B4-BE49-F238E27FC236}">
                        <a16:creationId xmlns:a16="http://schemas.microsoft.com/office/drawing/2014/main" id="{32B88E53-2D4C-D985-34F8-A6543837EF7F}"/>
                      </a:ext>
                    </a:extLst>
                  </p:cNvPr>
                  <p:cNvSpPr/>
                  <p:nvPr/>
                </p:nvSpPr>
                <p:spPr>
                  <a:xfrm>
                    <a:off x="9852704" y="3746048"/>
                    <a:ext cx="57921" cy="59210"/>
                  </a:xfrm>
                  <a:custGeom>
                    <a:avLst/>
                    <a:gdLst>
                      <a:gd name="connsiteX0" fmla="*/ 1398 w 57921"/>
                      <a:gd name="connsiteY0" fmla="*/ 21040 h 59210"/>
                      <a:gd name="connsiteX1" fmla="*/ 37667 w 57921"/>
                      <a:gd name="connsiteY1" fmla="*/ 1141 h 59210"/>
                      <a:gd name="connsiteX2" fmla="*/ 56655 w 57921"/>
                      <a:gd name="connsiteY2" fmla="*/ 37808 h 59210"/>
                      <a:gd name="connsiteX3" fmla="*/ 20301 w 57921"/>
                      <a:gd name="connsiteY3" fmla="*/ 58020 h 59210"/>
                      <a:gd name="connsiteX4" fmla="*/ 1427 w 57921"/>
                      <a:gd name="connsiteY4" fmla="*/ 21040 h 59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21" h="59210">
                        <a:moveTo>
                          <a:pt x="1398" y="21040"/>
                        </a:moveTo>
                        <a:cubicBezTo>
                          <a:pt x="6352" y="5354"/>
                          <a:pt x="22522" y="-3244"/>
                          <a:pt x="37667" y="1141"/>
                        </a:cubicBezTo>
                        <a:cubicBezTo>
                          <a:pt x="52784" y="5638"/>
                          <a:pt x="61296" y="22065"/>
                          <a:pt x="56655" y="37808"/>
                        </a:cubicBezTo>
                        <a:cubicBezTo>
                          <a:pt x="52015" y="53551"/>
                          <a:pt x="35731" y="62603"/>
                          <a:pt x="20301" y="58020"/>
                        </a:cubicBezTo>
                        <a:cubicBezTo>
                          <a:pt x="4814" y="53551"/>
                          <a:pt x="-3527" y="36697"/>
                          <a:pt x="1427" y="21040"/>
                        </a:cubicBezTo>
                        <a:close/>
                      </a:path>
                    </a:pathLst>
                  </a:custGeom>
                  <a:grpFill/>
                  <a:ln w="2845" cap="flat">
                    <a:noFill/>
                    <a:prstDash val="solid"/>
                    <a:miter/>
                  </a:ln>
                </p:spPr>
                <p:txBody>
                  <a:bodyPr rtlCol="0" anchor="ctr"/>
                  <a:lstStyle/>
                  <a:p>
                    <a:endParaRPr lang="en-US"/>
                  </a:p>
                </p:txBody>
              </p:sp>
              <p:sp>
                <p:nvSpPr>
                  <p:cNvPr id="3157" name="Freeform: Shape 3156">
                    <a:extLst>
                      <a:ext uri="{FF2B5EF4-FFF2-40B4-BE49-F238E27FC236}">
                        <a16:creationId xmlns:a16="http://schemas.microsoft.com/office/drawing/2014/main" id="{52AEFD46-3C7E-DBB3-9DC9-80374CECB727}"/>
                      </a:ext>
                    </a:extLst>
                  </p:cNvPr>
                  <p:cNvSpPr/>
                  <p:nvPr/>
                </p:nvSpPr>
                <p:spPr>
                  <a:xfrm>
                    <a:off x="9722464" y="3703723"/>
                    <a:ext cx="56248" cy="57552"/>
                  </a:xfrm>
                  <a:custGeom>
                    <a:avLst/>
                    <a:gdLst>
                      <a:gd name="connsiteX0" fmla="*/ 1765 w 56248"/>
                      <a:gd name="connsiteY0" fmla="*/ 19439 h 57552"/>
                      <a:gd name="connsiteX1" fmla="*/ 37778 w 56248"/>
                      <a:gd name="connsiteY1" fmla="*/ 1533 h 57552"/>
                      <a:gd name="connsiteX2" fmla="*/ 54631 w 56248"/>
                      <a:gd name="connsiteY2" fmla="*/ 38057 h 57552"/>
                      <a:gd name="connsiteX3" fmla="*/ 18619 w 56248"/>
                      <a:gd name="connsiteY3" fmla="*/ 55964 h 57552"/>
                      <a:gd name="connsiteX4" fmla="*/ 1765 w 56248"/>
                      <a:gd name="connsiteY4" fmla="*/ 19439 h 57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8" h="57552">
                        <a:moveTo>
                          <a:pt x="1765" y="19439"/>
                        </a:moveTo>
                        <a:cubicBezTo>
                          <a:pt x="7203" y="4465"/>
                          <a:pt x="23316" y="-3563"/>
                          <a:pt x="37778" y="1533"/>
                        </a:cubicBezTo>
                        <a:cubicBezTo>
                          <a:pt x="52212" y="6628"/>
                          <a:pt x="59784" y="22969"/>
                          <a:pt x="54631" y="38057"/>
                        </a:cubicBezTo>
                        <a:cubicBezTo>
                          <a:pt x="49507" y="53146"/>
                          <a:pt x="33365" y="61174"/>
                          <a:pt x="18619" y="55964"/>
                        </a:cubicBezTo>
                        <a:cubicBezTo>
                          <a:pt x="3872" y="50783"/>
                          <a:pt x="-3672" y="34413"/>
                          <a:pt x="1765" y="19439"/>
                        </a:cubicBezTo>
                        <a:close/>
                      </a:path>
                    </a:pathLst>
                  </a:custGeom>
                  <a:grpFill/>
                  <a:ln w="2845" cap="flat">
                    <a:noFill/>
                    <a:prstDash val="solid"/>
                    <a:miter/>
                  </a:ln>
                </p:spPr>
                <p:txBody>
                  <a:bodyPr rtlCol="0" anchor="ctr"/>
                  <a:lstStyle/>
                  <a:p>
                    <a:endParaRPr lang="en-US"/>
                  </a:p>
                </p:txBody>
              </p:sp>
              <p:sp>
                <p:nvSpPr>
                  <p:cNvPr id="3158" name="Freeform: Shape 3157">
                    <a:extLst>
                      <a:ext uri="{FF2B5EF4-FFF2-40B4-BE49-F238E27FC236}">
                        <a16:creationId xmlns:a16="http://schemas.microsoft.com/office/drawing/2014/main" id="{476A7636-A514-20D7-D15E-29594D6AFD54}"/>
                      </a:ext>
                    </a:extLst>
                  </p:cNvPr>
                  <p:cNvSpPr/>
                  <p:nvPr/>
                </p:nvSpPr>
                <p:spPr>
                  <a:xfrm>
                    <a:off x="9594182" y="3656211"/>
                    <a:ext cx="54521" cy="55911"/>
                  </a:xfrm>
                  <a:custGeom>
                    <a:avLst/>
                    <a:gdLst>
                      <a:gd name="connsiteX0" fmla="*/ 2111 w 54521"/>
                      <a:gd name="connsiteY0" fmla="*/ 17644 h 55911"/>
                      <a:gd name="connsiteX1" fmla="*/ 37639 w 54521"/>
                      <a:gd name="connsiteY1" fmla="*/ 1930 h 55911"/>
                      <a:gd name="connsiteX2" fmla="*/ 52557 w 54521"/>
                      <a:gd name="connsiteY2" fmla="*/ 37885 h 55911"/>
                      <a:gd name="connsiteX3" fmla="*/ 16914 w 54521"/>
                      <a:gd name="connsiteY3" fmla="*/ 53913 h 55911"/>
                      <a:gd name="connsiteX4" fmla="*/ 2139 w 54521"/>
                      <a:gd name="connsiteY4" fmla="*/ 17644 h 55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21" h="55911">
                        <a:moveTo>
                          <a:pt x="2111" y="17644"/>
                        </a:moveTo>
                        <a:cubicBezTo>
                          <a:pt x="7976" y="3353"/>
                          <a:pt x="23890" y="-3679"/>
                          <a:pt x="37639" y="1930"/>
                        </a:cubicBezTo>
                        <a:cubicBezTo>
                          <a:pt x="51333" y="7680"/>
                          <a:pt x="58165" y="23395"/>
                          <a:pt x="52557" y="37885"/>
                        </a:cubicBezTo>
                        <a:cubicBezTo>
                          <a:pt x="47005" y="52233"/>
                          <a:pt x="30893" y="59777"/>
                          <a:pt x="16914" y="53913"/>
                        </a:cubicBezTo>
                        <a:cubicBezTo>
                          <a:pt x="2880" y="48190"/>
                          <a:pt x="-3725" y="31935"/>
                          <a:pt x="2139" y="17644"/>
                        </a:cubicBezTo>
                        <a:close/>
                      </a:path>
                    </a:pathLst>
                  </a:custGeom>
                  <a:grpFill/>
                  <a:ln w="2845" cap="flat">
                    <a:noFill/>
                    <a:prstDash val="solid"/>
                    <a:miter/>
                  </a:ln>
                </p:spPr>
                <p:txBody>
                  <a:bodyPr rtlCol="0" anchor="ctr"/>
                  <a:lstStyle/>
                  <a:p>
                    <a:endParaRPr lang="en-US"/>
                  </a:p>
                </p:txBody>
              </p:sp>
              <p:sp>
                <p:nvSpPr>
                  <p:cNvPr id="3159" name="Freeform: Shape 3158">
                    <a:extLst>
                      <a:ext uri="{FF2B5EF4-FFF2-40B4-BE49-F238E27FC236}">
                        <a16:creationId xmlns:a16="http://schemas.microsoft.com/office/drawing/2014/main" id="{15CACAF4-4050-185A-8BE2-8A9F4073E104}"/>
                      </a:ext>
                    </a:extLst>
                  </p:cNvPr>
                  <p:cNvSpPr/>
                  <p:nvPr/>
                </p:nvSpPr>
                <p:spPr>
                  <a:xfrm>
                    <a:off x="9467873" y="3603515"/>
                    <a:ext cx="52963" cy="53820"/>
                  </a:xfrm>
                  <a:custGeom>
                    <a:avLst/>
                    <a:gdLst>
                      <a:gd name="connsiteX0" fmla="*/ 2534 w 52963"/>
                      <a:gd name="connsiteY0" fmla="*/ 16023 h 53820"/>
                      <a:gd name="connsiteX1" fmla="*/ 37578 w 52963"/>
                      <a:gd name="connsiteY1" fmla="*/ 2130 h 53820"/>
                      <a:gd name="connsiteX2" fmla="*/ 50616 w 52963"/>
                      <a:gd name="connsiteY2" fmla="*/ 37430 h 53820"/>
                      <a:gd name="connsiteX3" fmla="*/ 15430 w 52963"/>
                      <a:gd name="connsiteY3" fmla="*/ 51636 h 53820"/>
                      <a:gd name="connsiteX4" fmla="*/ 2534 w 52963"/>
                      <a:gd name="connsiteY4" fmla="*/ 16051 h 5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963" h="53820">
                        <a:moveTo>
                          <a:pt x="2534" y="16023"/>
                        </a:moveTo>
                        <a:cubicBezTo>
                          <a:pt x="8796" y="2358"/>
                          <a:pt x="24340" y="-3507"/>
                          <a:pt x="37578" y="2130"/>
                        </a:cubicBezTo>
                        <a:cubicBezTo>
                          <a:pt x="50759" y="7909"/>
                          <a:pt x="56595" y="23709"/>
                          <a:pt x="50616" y="37430"/>
                        </a:cubicBezTo>
                        <a:cubicBezTo>
                          <a:pt x="44638" y="51152"/>
                          <a:pt x="28867" y="57501"/>
                          <a:pt x="15430" y="51636"/>
                        </a:cubicBezTo>
                        <a:cubicBezTo>
                          <a:pt x="1936" y="45886"/>
                          <a:pt x="-3701" y="29602"/>
                          <a:pt x="2534" y="16051"/>
                        </a:cubicBezTo>
                        <a:close/>
                      </a:path>
                    </a:pathLst>
                  </a:custGeom>
                  <a:grpFill/>
                  <a:ln w="2845" cap="flat">
                    <a:noFill/>
                    <a:prstDash val="solid"/>
                    <a:miter/>
                  </a:ln>
                </p:spPr>
                <p:txBody>
                  <a:bodyPr rtlCol="0" anchor="ctr"/>
                  <a:lstStyle/>
                  <a:p>
                    <a:endParaRPr lang="en-US"/>
                  </a:p>
                </p:txBody>
              </p:sp>
              <p:sp>
                <p:nvSpPr>
                  <p:cNvPr id="3160" name="Freeform: Shape 3159">
                    <a:extLst>
                      <a:ext uri="{FF2B5EF4-FFF2-40B4-BE49-F238E27FC236}">
                        <a16:creationId xmlns:a16="http://schemas.microsoft.com/office/drawing/2014/main" id="{94B21419-5575-B89A-C6CB-641EDDC0FD50}"/>
                      </a:ext>
                    </a:extLst>
                  </p:cNvPr>
                  <p:cNvSpPr/>
                  <p:nvPr/>
                </p:nvSpPr>
                <p:spPr>
                  <a:xfrm>
                    <a:off x="9344005" y="3545306"/>
                    <a:ext cx="51271" cy="52156"/>
                  </a:xfrm>
                  <a:custGeom>
                    <a:avLst/>
                    <a:gdLst>
                      <a:gd name="connsiteX0" fmla="*/ 2907 w 51271"/>
                      <a:gd name="connsiteY0" fmla="*/ 14705 h 52156"/>
                      <a:gd name="connsiteX1" fmla="*/ 37410 w 51271"/>
                      <a:gd name="connsiteY1" fmla="*/ 2549 h 52156"/>
                      <a:gd name="connsiteX2" fmla="*/ 48513 w 51271"/>
                      <a:gd name="connsiteY2" fmla="*/ 37365 h 52156"/>
                      <a:gd name="connsiteX3" fmla="*/ 14009 w 51271"/>
                      <a:gd name="connsiteY3" fmla="*/ 49521 h 52156"/>
                      <a:gd name="connsiteX4" fmla="*/ 2907 w 51271"/>
                      <a:gd name="connsiteY4" fmla="*/ 14705 h 5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71" h="52156">
                        <a:moveTo>
                          <a:pt x="2907" y="14705"/>
                        </a:moveTo>
                        <a:cubicBezTo>
                          <a:pt x="9483" y="1808"/>
                          <a:pt x="24942" y="-3629"/>
                          <a:pt x="37410" y="2549"/>
                        </a:cubicBezTo>
                        <a:cubicBezTo>
                          <a:pt x="49880" y="8755"/>
                          <a:pt x="54862" y="24327"/>
                          <a:pt x="48513" y="37365"/>
                        </a:cubicBezTo>
                        <a:cubicBezTo>
                          <a:pt x="42164" y="50404"/>
                          <a:pt x="26735" y="55841"/>
                          <a:pt x="14009" y="49521"/>
                        </a:cubicBezTo>
                        <a:cubicBezTo>
                          <a:pt x="1284" y="43201"/>
                          <a:pt x="-3669" y="27629"/>
                          <a:pt x="2907" y="14705"/>
                        </a:cubicBezTo>
                        <a:close/>
                      </a:path>
                    </a:pathLst>
                  </a:custGeom>
                  <a:grpFill/>
                  <a:ln w="2845" cap="flat">
                    <a:noFill/>
                    <a:prstDash val="solid"/>
                    <a:miter/>
                  </a:ln>
                </p:spPr>
                <p:txBody>
                  <a:bodyPr rtlCol="0" anchor="ctr"/>
                  <a:lstStyle/>
                  <a:p>
                    <a:endParaRPr lang="en-US"/>
                  </a:p>
                </p:txBody>
              </p:sp>
              <p:sp>
                <p:nvSpPr>
                  <p:cNvPr id="3161" name="Freeform: Shape 3160">
                    <a:extLst>
                      <a:ext uri="{FF2B5EF4-FFF2-40B4-BE49-F238E27FC236}">
                        <a16:creationId xmlns:a16="http://schemas.microsoft.com/office/drawing/2014/main" id="{E24F196C-B5F4-03CB-886D-349FF07A1A73}"/>
                      </a:ext>
                    </a:extLst>
                  </p:cNvPr>
                  <p:cNvSpPr/>
                  <p:nvPr/>
                </p:nvSpPr>
                <p:spPr>
                  <a:xfrm>
                    <a:off x="9222720" y="3482186"/>
                    <a:ext cx="49446" cy="50522"/>
                  </a:xfrm>
                  <a:custGeom>
                    <a:avLst/>
                    <a:gdLst>
                      <a:gd name="connsiteX0" fmla="*/ 3286 w 49446"/>
                      <a:gd name="connsiteY0" fmla="*/ 13202 h 50522"/>
                      <a:gd name="connsiteX1" fmla="*/ 36993 w 49446"/>
                      <a:gd name="connsiteY1" fmla="*/ 3010 h 50522"/>
                      <a:gd name="connsiteX2" fmla="*/ 48523 w 49446"/>
                      <a:gd name="connsiteY2" fmla="*/ 17956 h 50522"/>
                      <a:gd name="connsiteX3" fmla="*/ 46331 w 49446"/>
                      <a:gd name="connsiteY3" fmla="*/ 37115 h 50522"/>
                      <a:gd name="connsiteX4" fmla="*/ 31413 w 49446"/>
                      <a:gd name="connsiteY4" fmla="*/ 49470 h 50522"/>
                      <a:gd name="connsiteX5" fmla="*/ 12567 w 49446"/>
                      <a:gd name="connsiteY5" fmla="*/ 47449 h 50522"/>
                      <a:gd name="connsiteX6" fmla="*/ 3315 w 49446"/>
                      <a:gd name="connsiteY6" fmla="*/ 13230 h 5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46" h="50522">
                        <a:moveTo>
                          <a:pt x="3286" y="13202"/>
                        </a:moveTo>
                        <a:cubicBezTo>
                          <a:pt x="10148" y="989"/>
                          <a:pt x="25236" y="-3566"/>
                          <a:pt x="36993" y="3010"/>
                        </a:cubicBezTo>
                        <a:cubicBezTo>
                          <a:pt x="42886" y="6313"/>
                          <a:pt x="46843" y="11778"/>
                          <a:pt x="48523" y="17956"/>
                        </a:cubicBezTo>
                        <a:cubicBezTo>
                          <a:pt x="50203" y="24105"/>
                          <a:pt x="49661" y="30938"/>
                          <a:pt x="46331" y="37115"/>
                        </a:cubicBezTo>
                        <a:cubicBezTo>
                          <a:pt x="43000" y="43264"/>
                          <a:pt x="37534" y="47591"/>
                          <a:pt x="31413" y="49470"/>
                        </a:cubicBezTo>
                        <a:cubicBezTo>
                          <a:pt x="25321" y="51321"/>
                          <a:pt x="18546" y="50780"/>
                          <a:pt x="12567" y="47449"/>
                        </a:cubicBezTo>
                        <a:cubicBezTo>
                          <a:pt x="582" y="40759"/>
                          <a:pt x="-3546" y="25443"/>
                          <a:pt x="3315" y="13230"/>
                        </a:cubicBezTo>
                        <a:close/>
                      </a:path>
                    </a:pathLst>
                  </a:custGeom>
                  <a:grpFill/>
                  <a:ln w="2845" cap="flat">
                    <a:noFill/>
                    <a:prstDash val="solid"/>
                    <a:miter/>
                  </a:ln>
                </p:spPr>
                <p:txBody>
                  <a:bodyPr rtlCol="0" anchor="ctr"/>
                  <a:lstStyle/>
                  <a:p>
                    <a:endParaRPr lang="en-US"/>
                  </a:p>
                </p:txBody>
              </p:sp>
              <p:sp>
                <p:nvSpPr>
                  <p:cNvPr id="3162" name="Freeform: Shape 3161">
                    <a:extLst>
                      <a:ext uri="{FF2B5EF4-FFF2-40B4-BE49-F238E27FC236}">
                        <a16:creationId xmlns:a16="http://schemas.microsoft.com/office/drawing/2014/main" id="{98E1F519-B07C-7A32-D62B-BE1FD97DAF23}"/>
                      </a:ext>
                    </a:extLst>
                  </p:cNvPr>
                  <p:cNvSpPr/>
                  <p:nvPr/>
                </p:nvSpPr>
                <p:spPr>
                  <a:xfrm>
                    <a:off x="9104024" y="3414203"/>
                    <a:ext cx="47958" cy="48501"/>
                  </a:xfrm>
                  <a:custGeom>
                    <a:avLst/>
                    <a:gdLst>
                      <a:gd name="connsiteX0" fmla="*/ 3726 w 47958"/>
                      <a:gd name="connsiteY0" fmla="*/ 11807 h 48501"/>
                      <a:gd name="connsiteX1" fmla="*/ 18672 w 47958"/>
                      <a:gd name="connsiteY1" fmla="*/ 734 h 48501"/>
                      <a:gd name="connsiteX2" fmla="*/ 36635 w 47958"/>
                      <a:gd name="connsiteY2" fmla="*/ 3352 h 48501"/>
                      <a:gd name="connsiteX3" fmla="*/ 44407 w 47958"/>
                      <a:gd name="connsiteY3" fmla="*/ 36375 h 48501"/>
                      <a:gd name="connsiteX4" fmla="*/ 11270 w 47958"/>
                      <a:gd name="connsiteY4" fmla="*/ 45229 h 48501"/>
                      <a:gd name="connsiteX5" fmla="*/ 594 w 47958"/>
                      <a:gd name="connsiteY5" fmla="*/ 30255 h 48501"/>
                      <a:gd name="connsiteX6" fmla="*/ 3726 w 47958"/>
                      <a:gd name="connsiteY6" fmla="*/ 11807 h 4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58" h="48501">
                        <a:moveTo>
                          <a:pt x="3726" y="11807"/>
                        </a:moveTo>
                        <a:cubicBezTo>
                          <a:pt x="7256" y="6057"/>
                          <a:pt x="12722" y="2242"/>
                          <a:pt x="18672" y="734"/>
                        </a:cubicBezTo>
                        <a:cubicBezTo>
                          <a:pt x="24621" y="-804"/>
                          <a:pt x="30998" y="78"/>
                          <a:pt x="36635" y="3352"/>
                        </a:cubicBezTo>
                        <a:cubicBezTo>
                          <a:pt x="47823" y="9986"/>
                          <a:pt x="51325" y="24761"/>
                          <a:pt x="44407" y="36375"/>
                        </a:cubicBezTo>
                        <a:cubicBezTo>
                          <a:pt x="37489" y="47991"/>
                          <a:pt x="22657" y="51948"/>
                          <a:pt x="11270" y="45229"/>
                        </a:cubicBezTo>
                        <a:cubicBezTo>
                          <a:pt x="5548" y="41927"/>
                          <a:pt x="1961" y="36290"/>
                          <a:pt x="594" y="30255"/>
                        </a:cubicBezTo>
                        <a:cubicBezTo>
                          <a:pt x="-772" y="24191"/>
                          <a:pt x="196" y="17558"/>
                          <a:pt x="3726" y="11807"/>
                        </a:cubicBezTo>
                        <a:close/>
                      </a:path>
                    </a:pathLst>
                  </a:custGeom>
                  <a:grpFill/>
                  <a:ln w="2845" cap="flat">
                    <a:noFill/>
                    <a:prstDash val="solid"/>
                    <a:miter/>
                  </a:ln>
                </p:spPr>
                <p:txBody>
                  <a:bodyPr rtlCol="0" anchor="ctr"/>
                  <a:lstStyle/>
                  <a:p>
                    <a:endParaRPr lang="en-US"/>
                  </a:p>
                </p:txBody>
              </p:sp>
              <p:sp>
                <p:nvSpPr>
                  <p:cNvPr id="3163" name="Freeform: Shape 3162">
                    <a:extLst>
                      <a:ext uri="{FF2B5EF4-FFF2-40B4-BE49-F238E27FC236}">
                        <a16:creationId xmlns:a16="http://schemas.microsoft.com/office/drawing/2014/main" id="{9B1CC443-1116-A8F1-DAAE-53509B710EA3}"/>
                      </a:ext>
                    </a:extLst>
                  </p:cNvPr>
                  <p:cNvSpPr/>
                  <p:nvPr/>
                </p:nvSpPr>
                <p:spPr>
                  <a:xfrm>
                    <a:off x="8988314" y="3341153"/>
                    <a:ext cx="46306" cy="46725"/>
                  </a:xfrm>
                  <a:custGeom>
                    <a:avLst/>
                    <a:gdLst>
                      <a:gd name="connsiteX0" fmla="*/ 4083 w 46306"/>
                      <a:gd name="connsiteY0" fmla="*/ 10726 h 46725"/>
                      <a:gd name="connsiteX1" fmla="*/ 36252 w 46306"/>
                      <a:gd name="connsiteY1" fmla="*/ 3666 h 46725"/>
                      <a:gd name="connsiteX2" fmla="*/ 42344 w 46306"/>
                      <a:gd name="connsiteY2" fmla="*/ 35920 h 46725"/>
                      <a:gd name="connsiteX3" fmla="*/ 10175 w 46306"/>
                      <a:gd name="connsiteY3" fmla="*/ 42981 h 46725"/>
                      <a:gd name="connsiteX4" fmla="*/ 4083 w 46306"/>
                      <a:gd name="connsiteY4" fmla="*/ 10726 h 4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06" h="46725">
                        <a:moveTo>
                          <a:pt x="4083" y="10726"/>
                        </a:moveTo>
                        <a:cubicBezTo>
                          <a:pt x="11370" y="-92"/>
                          <a:pt x="25775" y="-3252"/>
                          <a:pt x="36252" y="3666"/>
                        </a:cubicBezTo>
                        <a:cubicBezTo>
                          <a:pt x="46728" y="10555"/>
                          <a:pt x="49461" y="25017"/>
                          <a:pt x="42344" y="35920"/>
                        </a:cubicBezTo>
                        <a:cubicBezTo>
                          <a:pt x="35227" y="46852"/>
                          <a:pt x="20822" y="50012"/>
                          <a:pt x="10175" y="42981"/>
                        </a:cubicBezTo>
                        <a:cubicBezTo>
                          <a:pt x="-472" y="35977"/>
                          <a:pt x="-3205" y="21515"/>
                          <a:pt x="4083" y="10726"/>
                        </a:cubicBezTo>
                        <a:close/>
                      </a:path>
                    </a:pathLst>
                  </a:custGeom>
                  <a:grpFill/>
                  <a:ln w="2845" cap="flat">
                    <a:noFill/>
                    <a:prstDash val="solid"/>
                    <a:miter/>
                  </a:ln>
                </p:spPr>
                <p:txBody>
                  <a:bodyPr rtlCol="0" anchor="ctr"/>
                  <a:lstStyle/>
                  <a:p>
                    <a:endParaRPr lang="en-US"/>
                  </a:p>
                </p:txBody>
              </p:sp>
              <p:sp>
                <p:nvSpPr>
                  <p:cNvPr id="3164" name="Freeform: Shape 3163">
                    <a:extLst>
                      <a:ext uri="{FF2B5EF4-FFF2-40B4-BE49-F238E27FC236}">
                        <a16:creationId xmlns:a16="http://schemas.microsoft.com/office/drawing/2014/main" id="{8DC97673-3F38-DE52-A542-77D827A2DE33}"/>
                      </a:ext>
                    </a:extLst>
                  </p:cNvPr>
                  <p:cNvSpPr/>
                  <p:nvPr/>
                </p:nvSpPr>
                <p:spPr>
                  <a:xfrm>
                    <a:off x="8875828" y="3263442"/>
                    <a:ext cx="44509" cy="45060"/>
                  </a:xfrm>
                  <a:custGeom>
                    <a:avLst/>
                    <a:gdLst>
                      <a:gd name="connsiteX0" fmla="*/ 4489 w 44509"/>
                      <a:gd name="connsiteY0" fmla="*/ 9494 h 45060"/>
                      <a:gd name="connsiteX1" fmla="*/ 35633 w 44509"/>
                      <a:gd name="connsiteY1" fmla="*/ 4085 h 45060"/>
                      <a:gd name="connsiteX2" fmla="*/ 40131 w 44509"/>
                      <a:gd name="connsiteY2" fmla="*/ 35486 h 45060"/>
                      <a:gd name="connsiteX3" fmla="*/ 8987 w 44509"/>
                      <a:gd name="connsiteY3" fmla="*/ 40894 h 45060"/>
                      <a:gd name="connsiteX4" fmla="*/ 4489 w 44509"/>
                      <a:gd name="connsiteY4" fmla="*/ 9494 h 45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09" h="45060">
                        <a:moveTo>
                          <a:pt x="4489" y="9494"/>
                        </a:moveTo>
                        <a:cubicBezTo>
                          <a:pt x="11920" y="-612"/>
                          <a:pt x="25869" y="-3032"/>
                          <a:pt x="35633" y="4085"/>
                        </a:cubicBezTo>
                        <a:cubicBezTo>
                          <a:pt x="45398" y="11202"/>
                          <a:pt x="47419" y="25265"/>
                          <a:pt x="40131" y="35486"/>
                        </a:cubicBezTo>
                        <a:cubicBezTo>
                          <a:pt x="32843" y="45706"/>
                          <a:pt x="18894" y="48126"/>
                          <a:pt x="8987" y="40894"/>
                        </a:cubicBezTo>
                        <a:cubicBezTo>
                          <a:pt x="-948" y="33664"/>
                          <a:pt x="-2941" y="19600"/>
                          <a:pt x="4489" y="9494"/>
                        </a:cubicBezTo>
                        <a:close/>
                      </a:path>
                    </a:pathLst>
                  </a:custGeom>
                  <a:grpFill/>
                  <a:ln w="2845" cap="flat">
                    <a:noFill/>
                    <a:prstDash val="solid"/>
                    <a:miter/>
                  </a:ln>
                </p:spPr>
                <p:txBody>
                  <a:bodyPr rtlCol="0" anchor="ctr"/>
                  <a:lstStyle/>
                  <a:p>
                    <a:endParaRPr lang="en-US"/>
                  </a:p>
                </p:txBody>
              </p:sp>
              <p:sp>
                <p:nvSpPr>
                  <p:cNvPr id="3165" name="Freeform: Shape 3164">
                    <a:extLst>
                      <a:ext uri="{FF2B5EF4-FFF2-40B4-BE49-F238E27FC236}">
                        <a16:creationId xmlns:a16="http://schemas.microsoft.com/office/drawing/2014/main" id="{043E07BF-2E70-2ECE-1210-7505C1D2DF12}"/>
                      </a:ext>
                    </a:extLst>
                  </p:cNvPr>
                  <p:cNvSpPr/>
                  <p:nvPr/>
                </p:nvSpPr>
                <p:spPr>
                  <a:xfrm>
                    <a:off x="8766567" y="3181238"/>
                    <a:ext cx="42876" cy="43302"/>
                  </a:xfrm>
                  <a:custGeom>
                    <a:avLst/>
                    <a:gdLst>
                      <a:gd name="connsiteX0" fmla="*/ 4887 w 42876"/>
                      <a:gd name="connsiteY0" fmla="*/ 8373 h 43302"/>
                      <a:gd name="connsiteX1" fmla="*/ 34921 w 42876"/>
                      <a:gd name="connsiteY1" fmla="*/ 4529 h 43302"/>
                      <a:gd name="connsiteX2" fmla="*/ 38166 w 42876"/>
                      <a:gd name="connsiteY2" fmla="*/ 34677 h 43302"/>
                      <a:gd name="connsiteX3" fmla="*/ 7876 w 42876"/>
                      <a:gd name="connsiteY3" fmla="*/ 38862 h 43302"/>
                      <a:gd name="connsiteX4" fmla="*/ 4887 w 42876"/>
                      <a:gd name="connsiteY4" fmla="*/ 8401 h 43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76" h="43302">
                        <a:moveTo>
                          <a:pt x="4887" y="8373"/>
                        </a:moveTo>
                        <a:cubicBezTo>
                          <a:pt x="12432" y="-1051"/>
                          <a:pt x="25868" y="-2787"/>
                          <a:pt x="34921" y="4529"/>
                        </a:cubicBezTo>
                        <a:cubicBezTo>
                          <a:pt x="44031" y="11760"/>
                          <a:pt x="45597" y="25112"/>
                          <a:pt x="38166" y="34677"/>
                        </a:cubicBezTo>
                        <a:cubicBezTo>
                          <a:pt x="30793" y="44185"/>
                          <a:pt x="17129" y="46207"/>
                          <a:pt x="7876" y="38862"/>
                        </a:cubicBezTo>
                        <a:cubicBezTo>
                          <a:pt x="-1319" y="31460"/>
                          <a:pt x="-2657" y="17824"/>
                          <a:pt x="4887" y="8401"/>
                        </a:cubicBezTo>
                        <a:close/>
                      </a:path>
                    </a:pathLst>
                  </a:custGeom>
                  <a:grpFill/>
                  <a:ln w="2845" cap="flat">
                    <a:noFill/>
                    <a:prstDash val="solid"/>
                    <a:miter/>
                  </a:ln>
                </p:spPr>
                <p:txBody>
                  <a:bodyPr rtlCol="0" anchor="ctr"/>
                  <a:lstStyle/>
                  <a:p>
                    <a:endParaRPr lang="en-US"/>
                  </a:p>
                </p:txBody>
              </p:sp>
              <p:sp>
                <p:nvSpPr>
                  <p:cNvPr id="3166" name="Freeform: Shape 3165">
                    <a:extLst>
                      <a:ext uri="{FF2B5EF4-FFF2-40B4-BE49-F238E27FC236}">
                        <a16:creationId xmlns:a16="http://schemas.microsoft.com/office/drawing/2014/main" id="{F23BE287-24D7-0458-0334-76DFBFA80FE3}"/>
                      </a:ext>
                    </a:extLst>
                  </p:cNvPr>
                  <p:cNvSpPr/>
                  <p:nvPr/>
                </p:nvSpPr>
                <p:spPr>
                  <a:xfrm>
                    <a:off x="8660741" y="3094656"/>
                    <a:ext cx="41348" cy="41300"/>
                  </a:xfrm>
                  <a:custGeom>
                    <a:avLst/>
                    <a:gdLst>
                      <a:gd name="connsiteX0" fmla="*/ 5181 w 41348"/>
                      <a:gd name="connsiteY0" fmla="*/ 7443 h 41300"/>
                      <a:gd name="connsiteX1" fmla="*/ 34361 w 41348"/>
                      <a:gd name="connsiteY1" fmla="*/ 4681 h 41300"/>
                      <a:gd name="connsiteX2" fmla="*/ 36269 w 41348"/>
                      <a:gd name="connsiteY2" fmla="*/ 33748 h 41300"/>
                      <a:gd name="connsiteX3" fmla="*/ 7089 w 41348"/>
                      <a:gd name="connsiteY3" fmla="*/ 36538 h 41300"/>
                      <a:gd name="connsiteX4" fmla="*/ 5210 w 41348"/>
                      <a:gd name="connsiteY4" fmla="*/ 7443 h 4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48" h="41300">
                        <a:moveTo>
                          <a:pt x="5181" y="7443"/>
                        </a:moveTo>
                        <a:cubicBezTo>
                          <a:pt x="12754" y="-1268"/>
                          <a:pt x="25821" y="-2521"/>
                          <a:pt x="34361" y="4681"/>
                        </a:cubicBezTo>
                        <a:cubicBezTo>
                          <a:pt x="42873" y="11884"/>
                          <a:pt x="43727" y="24894"/>
                          <a:pt x="36269" y="33748"/>
                        </a:cubicBezTo>
                        <a:cubicBezTo>
                          <a:pt x="28810" y="42601"/>
                          <a:pt x="15744" y="43854"/>
                          <a:pt x="7089" y="36538"/>
                        </a:cubicBezTo>
                        <a:cubicBezTo>
                          <a:pt x="-1565" y="29221"/>
                          <a:pt x="-2420" y="16240"/>
                          <a:pt x="5210" y="7443"/>
                        </a:cubicBezTo>
                        <a:close/>
                      </a:path>
                    </a:pathLst>
                  </a:custGeom>
                  <a:grpFill/>
                  <a:ln w="2845" cap="flat">
                    <a:noFill/>
                    <a:prstDash val="solid"/>
                    <a:miter/>
                  </a:ln>
                </p:spPr>
                <p:txBody>
                  <a:bodyPr rtlCol="0" anchor="ctr"/>
                  <a:lstStyle/>
                  <a:p>
                    <a:endParaRPr lang="en-US"/>
                  </a:p>
                </p:txBody>
              </p:sp>
              <p:sp>
                <p:nvSpPr>
                  <p:cNvPr id="3167" name="Freeform: Shape 3166">
                    <a:extLst>
                      <a:ext uri="{FF2B5EF4-FFF2-40B4-BE49-F238E27FC236}">
                        <a16:creationId xmlns:a16="http://schemas.microsoft.com/office/drawing/2014/main" id="{A352CAF9-425E-F2A0-1BAE-E8C0BD43EF60}"/>
                      </a:ext>
                    </a:extLst>
                  </p:cNvPr>
                  <p:cNvSpPr/>
                  <p:nvPr/>
                </p:nvSpPr>
                <p:spPr>
                  <a:xfrm>
                    <a:off x="8558757" y="3003559"/>
                    <a:ext cx="39537" cy="39668"/>
                  </a:xfrm>
                  <a:custGeom>
                    <a:avLst/>
                    <a:gdLst>
                      <a:gd name="connsiteX0" fmla="*/ 5534 w 39537"/>
                      <a:gd name="connsiteY0" fmla="*/ 6502 h 39668"/>
                      <a:gd name="connsiteX1" fmla="*/ 33490 w 39537"/>
                      <a:gd name="connsiteY1" fmla="*/ 5079 h 39668"/>
                      <a:gd name="connsiteX2" fmla="*/ 34088 w 39537"/>
                      <a:gd name="connsiteY2" fmla="*/ 33092 h 39668"/>
                      <a:gd name="connsiteX3" fmla="*/ 6132 w 39537"/>
                      <a:gd name="connsiteY3" fmla="*/ 34515 h 39668"/>
                      <a:gd name="connsiteX4" fmla="*/ 5534 w 39537"/>
                      <a:gd name="connsiteY4" fmla="*/ 6502 h 3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37" h="39668">
                        <a:moveTo>
                          <a:pt x="5534" y="6502"/>
                        </a:moveTo>
                        <a:cubicBezTo>
                          <a:pt x="13136" y="-1583"/>
                          <a:pt x="25661" y="-2209"/>
                          <a:pt x="33490" y="5079"/>
                        </a:cubicBezTo>
                        <a:cubicBezTo>
                          <a:pt x="41319" y="12367"/>
                          <a:pt x="41575" y="24921"/>
                          <a:pt x="34088" y="33092"/>
                        </a:cubicBezTo>
                        <a:cubicBezTo>
                          <a:pt x="26601" y="41262"/>
                          <a:pt x="14075" y="41917"/>
                          <a:pt x="6132" y="34515"/>
                        </a:cubicBezTo>
                        <a:cubicBezTo>
                          <a:pt x="-1810" y="27113"/>
                          <a:pt x="-2067" y="14587"/>
                          <a:pt x="5534" y="6502"/>
                        </a:cubicBezTo>
                        <a:close/>
                      </a:path>
                    </a:pathLst>
                  </a:custGeom>
                  <a:grpFill/>
                  <a:ln w="2845" cap="flat">
                    <a:noFill/>
                    <a:prstDash val="solid"/>
                    <a:miter/>
                  </a:ln>
                </p:spPr>
                <p:txBody>
                  <a:bodyPr rtlCol="0" anchor="ctr"/>
                  <a:lstStyle/>
                  <a:p>
                    <a:endParaRPr lang="en-US"/>
                  </a:p>
                </p:txBody>
              </p:sp>
              <p:sp>
                <p:nvSpPr>
                  <p:cNvPr id="3168" name="Freeform: Shape 3167">
                    <a:extLst>
                      <a:ext uri="{FF2B5EF4-FFF2-40B4-BE49-F238E27FC236}">
                        <a16:creationId xmlns:a16="http://schemas.microsoft.com/office/drawing/2014/main" id="{AFC0E876-5293-5042-7DBF-FE487B2401BE}"/>
                      </a:ext>
                    </a:extLst>
                  </p:cNvPr>
                  <p:cNvSpPr/>
                  <p:nvPr/>
                </p:nvSpPr>
                <p:spPr>
                  <a:xfrm>
                    <a:off x="8460526" y="2908468"/>
                    <a:ext cx="37723" cy="37995"/>
                  </a:xfrm>
                  <a:custGeom>
                    <a:avLst/>
                    <a:gdLst>
                      <a:gd name="connsiteX0" fmla="*/ 5863 w 37723"/>
                      <a:gd name="connsiteY0" fmla="*/ 5626 h 37995"/>
                      <a:gd name="connsiteX1" fmla="*/ 32537 w 37723"/>
                      <a:gd name="connsiteY1" fmla="*/ 5456 h 37995"/>
                      <a:gd name="connsiteX2" fmla="*/ 37719 w 37723"/>
                      <a:gd name="connsiteY2" fmla="*/ 18807 h 37995"/>
                      <a:gd name="connsiteX3" fmla="*/ 31996 w 37723"/>
                      <a:gd name="connsiteY3" fmla="*/ 32244 h 37995"/>
                      <a:gd name="connsiteX4" fmla="*/ 18502 w 37723"/>
                      <a:gd name="connsiteY4" fmla="*/ 37995 h 37995"/>
                      <a:gd name="connsiteX5" fmla="*/ 5265 w 37723"/>
                      <a:gd name="connsiteY5" fmla="*/ 32472 h 37995"/>
                      <a:gd name="connsiteX6" fmla="*/ 5891 w 37723"/>
                      <a:gd name="connsiteY6" fmla="*/ 5598 h 3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723" h="37995">
                        <a:moveTo>
                          <a:pt x="5863" y="5626"/>
                        </a:moveTo>
                        <a:cubicBezTo>
                          <a:pt x="13435" y="-1804"/>
                          <a:pt x="25392" y="-1889"/>
                          <a:pt x="32537" y="5456"/>
                        </a:cubicBezTo>
                        <a:cubicBezTo>
                          <a:pt x="36124" y="9128"/>
                          <a:pt x="37833" y="13968"/>
                          <a:pt x="37719" y="18807"/>
                        </a:cubicBezTo>
                        <a:cubicBezTo>
                          <a:pt x="37605" y="23675"/>
                          <a:pt x="35754" y="28487"/>
                          <a:pt x="31996" y="32244"/>
                        </a:cubicBezTo>
                        <a:cubicBezTo>
                          <a:pt x="28267" y="36002"/>
                          <a:pt x="23342" y="37966"/>
                          <a:pt x="18502" y="37995"/>
                        </a:cubicBezTo>
                        <a:cubicBezTo>
                          <a:pt x="13663" y="38023"/>
                          <a:pt x="8881" y="36201"/>
                          <a:pt x="5265" y="32472"/>
                        </a:cubicBezTo>
                        <a:cubicBezTo>
                          <a:pt x="-1995" y="25042"/>
                          <a:pt x="-1710" y="13028"/>
                          <a:pt x="5891" y="5598"/>
                        </a:cubicBezTo>
                        <a:close/>
                      </a:path>
                    </a:pathLst>
                  </a:custGeom>
                  <a:grpFill/>
                  <a:ln w="2845" cap="flat">
                    <a:noFill/>
                    <a:prstDash val="solid"/>
                    <a:miter/>
                  </a:ln>
                </p:spPr>
                <p:txBody>
                  <a:bodyPr rtlCol="0" anchor="ctr"/>
                  <a:lstStyle/>
                  <a:p>
                    <a:endParaRPr lang="en-US"/>
                  </a:p>
                </p:txBody>
              </p:sp>
              <p:sp>
                <p:nvSpPr>
                  <p:cNvPr id="3169" name="Freeform: Shape 3168">
                    <a:extLst>
                      <a:ext uri="{FF2B5EF4-FFF2-40B4-BE49-F238E27FC236}">
                        <a16:creationId xmlns:a16="http://schemas.microsoft.com/office/drawing/2014/main" id="{4C385E90-EEAA-952D-6DB3-9106790F24D9}"/>
                      </a:ext>
                    </a:extLst>
                  </p:cNvPr>
                  <p:cNvSpPr/>
                  <p:nvPr/>
                </p:nvSpPr>
                <p:spPr>
                  <a:xfrm>
                    <a:off x="8366120" y="2809561"/>
                    <a:ext cx="36303" cy="36002"/>
                  </a:xfrm>
                  <a:custGeom>
                    <a:avLst/>
                    <a:gdLst>
                      <a:gd name="connsiteX0" fmla="*/ 6181 w 36303"/>
                      <a:gd name="connsiteY0" fmla="*/ 4809 h 36002"/>
                      <a:gd name="connsiteX1" fmla="*/ 31689 w 36303"/>
                      <a:gd name="connsiteY1" fmla="*/ 5635 h 36002"/>
                      <a:gd name="connsiteX2" fmla="*/ 30294 w 36303"/>
                      <a:gd name="connsiteY2" fmla="*/ 31029 h 36002"/>
                      <a:gd name="connsiteX3" fmla="*/ 4615 w 36303"/>
                      <a:gd name="connsiteY3" fmla="*/ 30374 h 36002"/>
                      <a:gd name="connsiteX4" fmla="*/ 6181 w 36303"/>
                      <a:gd name="connsiteY4" fmla="*/ 4809 h 36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03" h="36002">
                        <a:moveTo>
                          <a:pt x="6181" y="4809"/>
                        </a:moveTo>
                        <a:cubicBezTo>
                          <a:pt x="13725" y="-1994"/>
                          <a:pt x="24971" y="-1453"/>
                          <a:pt x="31689" y="5635"/>
                        </a:cubicBezTo>
                        <a:cubicBezTo>
                          <a:pt x="38351" y="12781"/>
                          <a:pt x="37724" y="24168"/>
                          <a:pt x="30294" y="31029"/>
                        </a:cubicBezTo>
                        <a:cubicBezTo>
                          <a:pt x="22864" y="37918"/>
                          <a:pt x="11363" y="37605"/>
                          <a:pt x="4615" y="30374"/>
                        </a:cubicBezTo>
                        <a:cubicBezTo>
                          <a:pt x="-2188" y="23200"/>
                          <a:pt x="-1306" y="11585"/>
                          <a:pt x="6181" y="4809"/>
                        </a:cubicBezTo>
                        <a:close/>
                      </a:path>
                    </a:pathLst>
                  </a:custGeom>
                  <a:grpFill/>
                  <a:ln w="2845" cap="flat">
                    <a:noFill/>
                    <a:prstDash val="solid"/>
                    <a:miter/>
                  </a:ln>
                </p:spPr>
                <p:txBody>
                  <a:bodyPr rtlCol="0" anchor="ctr"/>
                  <a:lstStyle/>
                  <a:p>
                    <a:endParaRPr lang="en-US"/>
                  </a:p>
                </p:txBody>
              </p:sp>
              <p:sp>
                <p:nvSpPr>
                  <p:cNvPr id="3170" name="Freeform: Shape 3169">
                    <a:extLst>
                      <a:ext uri="{FF2B5EF4-FFF2-40B4-BE49-F238E27FC236}">
                        <a16:creationId xmlns:a16="http://schemas.microsoft.com/office/drawing/2014/main" id="{6B5ECF54-DCCF-9112-234A-920541C910FE}"/>
                      </a:ext>
                    </a:extLst>
                  </p:cNvPr>
                  <p:cNvSpPr/>
                  <p:nvPr/>
                </p:nvSpPr>
                <p:spPr>
                  <a:xfrm>
                    <a:off x="8276118" y="2706600"/>
                    <a:ext cx="34560" cy="34318"/>
                  </a:xfrm>
                  <a:custGeom>
                    <a:avLst/>
                    <a:gdLst>
                      <a:gd name="connsiteX0" fmla="*/ 6366 w 34560"/>
                      <a:gd name="connsiteY0" fmla="*/ 4175 h 34318"/>
                      <a:gd name="connsiteX1" fmla="*/ 30678 w 34560"/>
                      <a:gd name="connsiteY1" fmla="*/ 5883 h 34318"/>
                      <a:gd name="connsiteX2" fmla="*/ 28258 w 34560"/>
                      <a:gd name="connsiteY2" fmla="*/ 30081 h 34318"/>
                      <a:gd name="connsiteX3" fmla="*/ 3946 w 34560"/>
                      <a:gd name="connsiteY3" fmla="*/ 28373 h 34318"/>
                      <a:gd name="connsiteX4" fmla="*/ 6366 w 34560"/>
                      <a:gd name="connsiteY4" fmla="*/ 4175 h 34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60" h="34318">
                        <a:moveTo>
                          <a:pt x="6366" y="4175"/>
                        </a:moveTo>
                        <a:cubicBezTo>
                          <a:pt x="13796" y="-2003"/>
                          <a:pt x="24671" y="-1234"/>
                          <a:pt x="30678" y="5883"/>
                        </a:cubicBezTo>
                        <a:cubicBezTo>
                          <a:pt x="36684" y="13000"/>
                          <a:pt x="35602" y="23818"/>
                          <a:pt x="28258" y="30081"/>
                        </a:cubicBezTo>
                        <a:cubicBezTo>
                          <a:pt x="20913" y="36344"/>
                          <a:pt x="10038" y="35575"/>
                          <a:pt x="3946" y="28373"/>
                        </a:cubicBezTo>
                        <a:cubicBezTo>
                          <a:pt x="-2146" y="21170"/>
                          <a:pt x="-1065" y="10352"/>
                          <a:pt x="6366" y="4175"/>
                        </a:cubicBezTo>
                        <a:close/>
                      </a:path>
                    </a:pathLst>
                  </a:custGeom>
                  <a:grpFill/>
                  <a:ln w="2845" cap="flat">
                    <a:noFill/>
                    <a:prstDash val="solid"/>
                    <a:miter/>
                  </a:ln>
                </p:spPr>
                <p:txBody>
                  <a:bodyPr rtlCol="0" anchor="ctr"/>
                  <a:lstStyle/>
                  <a:p>
                    <a:endParaRPr lang="en-US"/>
                  </a:p>
                </p:txBody>
              </p:sp>
              <p:sp>
                <p:nvSpPr>
                  <p:cNvPr id="3171" name="Freeform: Shape 3170">
                    <a:extLst>
                      <a:ext uri="{FF2B5EF4-FFF2-40B4-BE49-F238E27FC236}">
                        <a16:creationId xmlns:a16="http://schemas.microsoft.com/office/drawing/2014/main" id="{626C55DD-BB4A-C134-EA90-46787365A0D8}"/>
                      </a:ext>
                    </a:extLst>
                  </p:cNvPr>
                  <p:cNvSpPr/>
                  <p:nvPr/>
                </p:nvSpPr>
                <p:spPr>
                  <a:xfrm>
                    <a:off x="8190387" y="2600086"/>
                    <a:ext cx="32758" cy="32608"/>
                  </a:xfrm>
                  <a:custGeom>
                    <a:avLst/>
                    <a:gdLst>
                      <a:gd name="connsiteX0" fmla="*/ 6607 w 32758"/>
                      <a:gd name="connsiteY0" fmla="*/ 3505 h 32608"/>
                      <a:gd name="connsiteX1" fmla="*/ 29524 w 32758"/>
                      <a:gd name="connsiteY1" fmla="*/ 6124 h 32608"/>
                      <a:gd name="connsiteX2" fmla="*/ 26193 w 32758"/>
                      <a:gd name="connsiteY2" fmla="*/ 29041 h 32608"/>
                      <a:gd name="connsiteX3" fmla="*/ 3276 w 32758"/>
                      <a:gd name="connsiteY3" fmla="*/ 26422 h 32608"/>
                      <a:gd name="connsiteX4" fmla="*/ 6607 w 32758"/>
                      <a:gd name="connsiteY4" fmla="*/ 3505 h 3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 h="32608">
                        <a:moveTo>
                          <a:pt x="6607" y="3505"/>
                        </a:moveTo>
                        <a:cubicBezTo>
                          <a:pt x="13895" y="-2046"/>
                          <a:pt x="24143" y="-879"/>
                          <a:pt x="29524" y="6124"/>
                        </a:cubicBezTo>
                        <a:cubicBezTo>
                          <a:pt x="34904" y="13156"/>
                          <a:pt x="33424" y="23404"/>
                          <a:pt x="26193" y="29041"/>
                        </a:cubicBezTo>
                        <a:cubicBezTo>
                          <a:pt x="18962" y="34678"/>
                          <a:pt x="8714" y="33511"/>
                          <a:pt x="3276" y="26422"/>
                        </a:cubicBezTo>
                        <a:cubicBezTo>
                          <a:pt x="-2161" y="19333"/>
                          <a:pt x="-681" y="9056"/>
                          <a:pt x="6607" y="3505"/>
                        </a:cubicBezTo>
                        <a:close/>
                      </a:path>
                    </a:pathLst>
                  </a:custGeom>
                  <a:grpFill/>
                  <a:ln w="2845" cap="flat">
                    <a:noFill/>
                    <a:prstDash val="solid"/>
                    <a:miter/>
                  </a:ln>
                </p:spPr>
                <p:txBody>
                  <a:bodyPr rtlCol="0" anchor="ctr"/>
                  <a:lstStyle/>
                  <a:p>
                    <a:endParaRPr lang="en-US"/>
                  </a:p>
                </p:txBody>
              </p:sp>
              <p:sp>
                <p:nvSpPr>
                  <p:cNvPr id="3172" name="Freeform: Shape 3171">
                    <a:extLst>
                      <a:ext uri="{FF2B5EF4-FFF2-40B4-BE49-F238E27FC236}">
                        <a16:creationId xmlns:a16="http://schemas.microsoft.com/office/drawing/2014/main" id="{0BE8CCF3-97DD-BA24-E491-7FD627E2F7DC}"/>
                      </a:ext>
                    </a:extLst>
                  </p:cNvPr>
                  <p:cNvSpPr/>
                  <p:nvPr/>
                </p:nvSpPr>
                <p:spPr>
                  <a:xfrm>
                    <a:off x="8108977" y="2490210"/>
                    <a:ext cx="31104" cy="30824"/>
                  </a:xfrm>
                  <a:custGeom>
                    <a:avLst/>
                    <a:gdLst>
                      <a:gd name="connsiteX0" fmla="*/ 6825 w 31104"/>
                      <a:gd name="connsiteY0" fmla="*/ 2924 h 30824"/>
                      <a:gd name="connsiteX1" fmla="*/ 28319 w 31104"/>
                      <a:gd name="connsiteY1" fmla="*/ 6369 h 30824"/>
                      <a:gd name="connsiteX2" fmla="*/ 24447 w 31104"/>
                      <a:gd name="connsiteY2" fmla="*/ 27805 h 30824"/>
                      <a:gd name="connsiteX3" fmla="*/ 2697 w 31104"/>
                      <a:gd name="connsiteY3" fmla="*/ 24560 h 30824"/>
                      <a:gd name="connsiteX4" fmla="*/ 6825 w 31104"/>
                      <a:gd name="connsiteY4" fmla="*/ 2924 h 30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04" h="30824">
                        <a:moveTo>
                          <a:pt x="6825" y="2924"/>
                        </a:moveTo>
                        <a:cubicBezTo>
                          <a:pt x="13914" y="-2058"/>
                          <a:pt x="23565" y="-521"/>
                          <a:pt x="28319" y="6369"/>
                        </a:cubicBezTo>
                        <a:cubicBezTo>
                          <a:pt x="33187" y="13201"/>
                          <a:pt x="31536" y="22738"/>
                          <a:pt x="24447" y="27805"/>
                        </a:cubicBezTo>
                        <a:cubicBezTo>
                          <a:pt x="17415" y="32844"/>
                          <a:pt x="7594" y="31449"/>
                          <a:pt x="2697" y="24560"/>
                        </a:cubicBezTo>
                        <a:cubicBezTo>
                          <a:pt x="-2142" y="17585"/>
                          <a:pt x="-292" y="7906"/>
                          <a:pt x="6825" y="2924"/>
                        </a:cubicBezTo>
                        <a:close/>
                      </a:path>
                    </a:pathLst>
                  </a:custGeom>
                  <a:grpFill/>
                  <a:ln w="2845" cap="flat">
                    <a:noFill/>
                    <a:prstDash val="solid"/>
                    <a:miter/>
                  </a:ln>
                </p:spPr>
                <p:txBody>
                  <a:bodyPr rtlCol="0" anchor="ctr"/>
                  <a:lstStyle/>
                  <a:p>
                    <a:endParaRPr lang="en-US"/>
                  </a:p>
                </p:txBody>
              </p:sp>
              <p:sp>
                <p:nvSpPr>
                  <p:cNvPr id="3173" name="Freeform: Shape 3172">
                    <a:extLst>
                      <a:ext uri="{FF2B5EF4-FFF2-40B4-BE49-F238E27FC236}">
                        <a16:creationId xmlns:a16="http://schemas.microsoft.com/office/drawing/2014/main" id="{A2897268-4729-60BA-14EF-EDFA82D8CA1B}"/>
                      </a:ext>
                    </a:extLst>
                  </p:cNvPr>
                  <p:cNvSpPr/>
                  <p:nvPr/>
                </p:nvSpPr>
                <p:spPr>
                  <a:xfrm>
                    <a:off x="8032323" y="2377012"/>
                    <a:ext cx="29494" cy="29021"/>
                  </a:xfrm>
                  <a:custGeom>
                    <a:avLst/>
                    <a:gdLst>
                      <a:gd name="connsiteX0" fmla="*/ 6843 w 29494"/>
                      <a:gd name="connsiteY0" fmla="*/ 2449 h 29021"/>
                      <a:gd name="connsiteX1" fmla="*/ 27198 w 29494"/>
                      <a:gd name="connsiteY1" fmla="*/ 6406 h 29021"/>
                      <a:gd name="connsiteX2" fmla="*/ 22671 w 29494"/>
                      <a:gd name="connsiteY2" fmla="*/ 26533 h 29021"/>
                      <a:gd name="connsiteX3" fmla="*/ 2316 w 29494"/>
                      <a:gd name="connsiteY3" fmla="*/ 22576 h 29021"/>
                      <a:gd name="connsiteX4" fmla="*/ 6843 w 29494"/>
                      <a:gd name="connsiteY4" fmla="*/ 2449 h 29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94" h="29021">
                        <a:moveTo>
                          <a:pt x="6843" y="2449"/>
                        </a:moveTo>
                        <a:cubicBezTo>
                          <a:pt x="13732" y="-1992"/>
                          <a:pt x="22842" y="-227"/>
                          <a:pt x="27198" y="6406"/>
                        </a:cubicBezTo>
                        <a:cubicBezTo>
                          <a:pt x="31553" y="13039"/>
                          <a:pt x="29532" y="22035"/>
                          <a:pt x="22671" y="26533"/>
                        </a:cubicBezTo>
                        <a:cubicBezTo>
                          <a:pt x="15839" y="31031"/>
                          <a:pt x="6700" y="29266"/>
                          <a:pt x="2316" y="22576"/>
                        </a:cubicBezTo>
                        <a:cubicBezTo>
                          <a:pt x="-2068" y="15886"/>
                          <a:pt x="-47" y="6890"/>
                          <a:pt x="6843" y="2449"/>
                        </a:cubicBezTo>
                        <a:close/>
                      </a:path>
                    </a:pathLst>
                  </a:custGeom>
                  <a:grpFill/>
                  <a:ln w="2845" cap="flat">
                    <a:noFill/>
                    <a:prstDash val="solid"/>
                    <a:miter/>
                  </a:ln>
                </p:spPr>
                <p:txBody>
                  <a:bodyPr rtlCol="0" anchor="ctr"/>
                  <a:lstStyle/>
                  <a:p>
                    <a:endParaRPr lang="en-US"/>
                  </a:p>
                </p:txBody>
              </p:sp>
              <p:sp>
                <p:nvSpPr>
                  <p:cNvPr id="3174" name="Freeform: Shape 3173">
                    <a:extLst>
                      <a:ext uri="{FF2B5EF4-FFF2-40B4-BE49-F238E27FC236}">
                        <a16:creationId xmlns:a16="http://schemas.microsoft.com/office/drawing/2014/main" id="{4F60B0AF-3EC4-8F27-103C-7596D67176C5}"/>
                      </a:ext>
                    </a:extLst>
                  </p:cNvPr>
                  <p:cNvSpPr/>
                  <p:nvPr/>
                </p:nvSpPr>
                <p:spPr>
                  <a:xfrm>
                    <a:off x="7960453" y="2260643"/>
                    <a:ext cx="27677" cy="27351"/>
                  </a:xfrm>
                  <a:custGeom>
                    <a:avLst/>
                    <a:gdLst>
                      <a:gd name="connsiteX0" fmla="*/ 6945 w 27677"/>
                      <a:gd name="connsiteY0" fmla="*/ 1984 h 27351"/>
                      <a:gd name="connsiteX1" fmla="*/ 25848 w 27677"/>
                      <a:gd name="connsiteY1" fmla="*/ 6539 h 27351"/>
                      <a:gd name="connsiteX2" fmla="*/ 20752 w 27677"/>
                      <a:gd name="connsiteY2" fmla="*/ 25328 h 27351"/>
                      <a:gd name="connsiteX3" fmla="*/ 1849 w 27677"/>
                      <a:gd name="connsiteY3" fmla="*/ 20773 h 27351"/>
                      <a:gd name="connsiteX4" fmla="*/ 6945 w 27677"/>
                      <a:gd name="connsiteY4" fmla="*/ 1984 h 27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7" h="27351">
                        <a:moveTo>
                          <a:pt x="6945" y="1984"/>
                        </a:moveTo>
                        <a:cubicBezTo>
                          <a:pt x="13606" y="-1916"/>
                          <a:pt x="22061" y="105"/>
                          <a:pt x="25848" y="6539"/>
                        </a:cubicBezTo>
                        <a:cubicBezTo>
                          <a:pt x="29634" y="12945"/>
                          <a:pt x="27356" y="21371"/>
                          <a:pt x="20752" y="25328"/>
                        </a:cubicBezTo>
                        <a:cubicBezTo>
                          <a:pt x="14147" y="29285"/>
                          <a:pt x="5692" y="27264"/>
                          <a:pt x="1849" y="20773"/>
                        </a:cubicBezTo>
                        <a:cubicBezTo>
                          <a:pt x="-1966" y="14311"/>
                          <a:pt x="311" y="5884"/>
                          <a:pt x="6945" y="1984"/>
                        </a:cubicBezTo>
                        <a:close/>
                      </a:path>
                    </a:pathLst>
                  </a:custGeom>
                  <a:grpFill/>
                  <a:ln w="2845" cap="flat">
                    <a:noFill/>
                    <a:prstDash val="solid"/>
                    <a:miter/>
                  </a:ln>
                </p:spPr>
                <p:txBody>
                  <a:bodyPr rtlCol="0" anchor="ctr"/>
                  <a:lstStyle/>
                  <a:p>
                    <a:endParaRPr lang="en-US"/>
                  </a:p>
                </p:txBody>
              </p:sp>
              <p:sp>
                <p:nvSpPr>
                  <p:cNvPr id="3175" name="Freeform: Shape 3174">
                    <a:extLst>
                      <a:ext uri="{FF2B5EF4-FFF2-40B4-BE49-F238E27FC236}">
                        <a16:creationId xmlns:a16="http://schemas.microsoft.com/office/drawing/2014/main" id="{F8D9194C-56D0-1AF0-71E9-2129E3B85635}"/>
                      </a:ext>
                    </a:extLst>
                  </p:cNvPr>
                  <p:cNvSpPr/>
                  <p:nvPr/>
                </p:nvSpPr>
                <p:spPr>
                  <a:xfrm>
                    <a:off x="7893290" y="2141484"/>
                    <a:ext cx="25908" cy="25671"/>
                  </a:xfrm>
                  <a:custGeom>
                    <a:avLst/>
                    <a:gdLst>
                      <a:gd name="connsiteX0" fmla="*/ 7036 w 25908"/>
                      <a:gd name="connsiteY0" fmla="*/ 1577 h 25671"/>
                      <a:gd name="connsiteX1" fmla="*/ 24487 w 25908"/>
                      <a:gd name="connsiteY1" fmla="*/ 6616 h 25671"/>
                      <a:gd name="connsiteX2" fmla="*/ 18936 w 25908"/>
                      <a:gd name="connsiteY2" fmla="*/ 24038 h 25671"/>
                      <a:gd name="connsiteX3" fmla="*/ 1456 w 25908"/>
                      <a:gd name="connsiteY3" fmla="*/ 19028 h 25671"/>
                      <a:gd name="connsiteX4" fmla="*/ 7036 w 25908"/>
                      <a:gd name="connsiteY4" fmla="*/ 1577 h 2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 h="25671">
                        <a:moveTo>
                          <a:pt x="7036" y="1577"/>
                        </a:moveTo>
                        <a:cubicBezTo>
                          <a:pt x="13413" y="-1811"/>
                          <a:pt x="21213" y="438"/>
                          <a:pt x="24487" y="6616"/>
                        </a:cubicBezTo>
                        <a:cubicBezTo>
                          <a:pt x="27733" y="12793"/>
                          <a:pt x="25227" y="20594"/>
                          <a:pt x="18936" y="24038"/>
                        </a:cubicBezTo>
                        <a:cubicBezTo>
                          <a:pt x="12559" y="27512"/>
                          <a:pt x="4730" y="25262"/>
                          <a:pt x="1456" y="19028"/>
                        </a:cubicBezTo>
                        <a:cubicBezTo>
                          <a:pt x="-1846" y="12793"/>
                          <a:pt x="659" y="4993"/>
                          <a:pt x="7036" y="1577"/>
                        </a:cubicBezTo>
                        <a:close/>
                      </a:path>
                    </a:pathLst>
                  </a:custGeom>
                  <a:grpFill/>
                  <a:ln w="2845" cap="flat">
                    <a:noFill/>
                    <a:prstDash val="solid"/>
                    <a:miter/>
                  </a:ln>
                </p:spPr>
                <p:txBody>
                  <a:bodyPr rtlCol="0" anchor="ctr"/>
                  <a:lstStyle/>
                  <a:p>
                    <a:endParaRPr lang="en-US"/>
                  </a:p>
                </p:txBody>
              </p:sp>
              <p:sp>
                <p:nvSpPr>
                  <p:cNvPr id="3176" name="Freeform: Shape 3175">
                    <a:extLst>
                      <a:ext uri="{FF2B5EF4-FFF2-40B4-BE49-F238E27FC236}">
                        <a16:creationId xmlns:a16="http://schemas.microsoft.com/office/drawing/2014/main" id="{D071C8D4-4C24-3216-C0BE-7E4F36CD3B6A}"/>
                      </a:ext>
                    </a:extLst>
                  </p:cNvPr>
                  <p:cNvSpPr/>
                  <p:nvPr/>
                </p:nvSpPr>
                <p:spPr>
                  <a:xfrm>
                    <a:off x="7831158" y="2019644"/>
                    <a:ext cx="24361" cy="23763"/>
                  </a:xfrm>
                  <a:custGeom>
                    <a:avLst/>
                    <a:gdLst>
                      <a:gd name="connsiteX0" fmla="*/ 6908 w 24361"/>
                      <a:gd name="connsiteY0" fmla="*/ 1260 h 23763"/>
                      <a:gd name="connsiteX1" fmla="*/ 23164 w 24361"/>
                      <a:gd name="connsiteY1" fmla="*/ 6526 h 23763"/>
                      <a:gd name="connsiteX2" fmla="*/ 17470 w 24361"/>
                      <a:gd name="connsiteY2" fmla="*/ 22468 h 23763"/>
                      <a:gd name="connsiteX3" fmla="*/ 1215 w 24361"/>
                      <a:gd name="connsiteY3" fmla="*/ 17202 h 23763"/>
                      <a:gd name="connsiteX4" fmla="*/ 6908 w 24361"/>
                      <a:gd name="connsiteY4" fmla="*/ 1260 h 23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61" h="23763">
                        <a:moveTo>
                          <a:pt x="6908" y="1260"/>
                        </a:moveTo>
                        <a:cubicBezTo>
                          <a:pt x="12972" y="-1673"/>
                          <a:pt x="20260" y="690"/>
                          <a:pt x="23164" y="6526"/>
                        </a:cubicBezTo>
                        <a:cubicBezTo>
                          <a:pt x="26067" y="12362"/>
                          <a:pt x="23505" y="19508"/>
                          <a:pt x="17470" y="22468"/>
                        </a:cubicBezTo>
                        <a:cubicBezTo>
                          <a:pt x="11435" y="25458"/>
                          <a:pt x="4147" y="23095"/>
                          <a:pt x="1215" y="17202"/>
                        </a:cubicBezTo>
                        <a:cubicBezTo>
                          <a:pt x="-1718" y="11309"/>
                          <a:pt x="845" y="4163"/>
                          <a:pt x="6908" y="1260"/>
                        </a:cubicBezTo>
                        <a:close/>
                      </a:path>
                    </a:pathLst>
                  </a:custGeom>
                  <a:grpFill/>
                  <a:ln w="2845" cap="flat">
                    <a:noFill/>
                    <a:prstDash val="solid"/>
                    <a:miter/>
                  </a:ln>
                </p:spPr>
                <p:txBody>
                  <a:bodyPr rtlCol="0" anchor="ctr"/>
                  <a:lstStyle/>
                  <a:p>
                    <a:endParaRPr lang="en-US"/>
                  </a:p>
                </p:txBody>
              </p:sp>
              <p:sp>
                <p:nvSpPr>
                  <p:cNvPr id="3177" name="Freeform: Shape 3176">
                    <a:extLst>
                      <a:ext uri="{FF2B5EF4-FFF2-40B4-BE49-F238E27FC236}">
                        <a16:creationId xmlns:a16="http://schemas.microsoft.com/office/drawing/2014/main" id="{903BEB2F-9C20-5202-C00C-A084EC47C4FC}"/>
                      </a:ext>
                    </a:extLst>
                  </p:cNvPr>
                  <p:cNvSpPr/>
                  <p:nvPr/>
                </p:nvSpPr>
                <p:spPr>
                  <a:xfrm>
                    <a:off x="7774329" y="1895195"/>
                    <a:ext cx="22552" cy="22109"/>
                  </a:xfrm>
                  <a:custGeom>
                    <a:avLst/>
                    <a:gdLst>
                      <a:gd name="connsiteX0" fmla="*/ 6886 w 22552"/>
                      <a:gd name="connsiteY0" fmla="*/ 960 h 22109"/>
                      <a:gd name="connsiteX1" fmla="*/ 21661 w 22552"/>
                      <a:gd name="connsiteY1" fmla="*/ 6512 h 22109"/>
                      <a:gd name="connsiteX2" fmla="*/ 15682 w 22552"/>
                      <a:gd name="connsiteY2" fmla="*/ 21116 h 22109"/>
                      <a:gd name="connsiteX3" fmla="*/ 907 w 22552"/>
                      <a:gd name="connsiteY3" fmla="*/ 15565 h 22109"/>
                      <a:gd name="connsiteX4" fmla="*/ 6886 w 22552"/>
                      <a:gd name="connsiteY4" fmla="*/ 960 h 22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52" h="22109">
                        <a:moveTo>
                          <a:pt x="6886" y="960"/>
                        </a:moveTo>
                        <a:cubicBezTo>
                          <a:pt x="12636" y="-1516"/>
                          <a:pt x="19241" y="960"/>
                          <a:pt x="21661" y="6512"/>
                        </a:cubicBezTo>
                        <a:cubicBezTo>
                          <a:pt x="24081" y="12063"/>
                          <a:pt x="21404" y="18582"/>
                          <a:pt x="15682" y="21116"/>
                        </a:cubicBezTo>
                        <a:cubicBezTo>
                          <a:pt x="9960" y="23650"/>
                          <a:pt x="3327" y="21173"/>
                          <a:pt x="907" y="15565"/>
                        </a:cubicBezTo>
                        <a:cubicBezTo>
                          <a:pt x="-1541" y="9985"/>
                          <a:pt x="1135" y="3437"/>
                          <a:pt x="6886" y="960"/>
                        </a:cubicBezTo>
                        <a:close/>
                      </a:path>
                    </a:pathLst>
                  </a:custGeom>
                  <a:grpFill/>
                  <a:ln w="2845" cap="flat">
                    <a:noFill/>
                    <a:prstDash val="solid"/>
                    <a:miter/>
                  </a:ln>
                </p:spPr>
                <p:txBody>
                  <a:bodyPr rtlCol="0" anchor="ctr"/>
                  <a:lstStyle/>
                  <a:p>
                    <a:endParaRPr lang="en-US"/>
                  </a:p>
                </p:txBody>
              </p:sp>
              <p:sp>
                <p:nvSpPr>
                  <p:cNvPr id="3178" name="Freeform: Shape 3177">
                    <a:extLst>
                      <a:ext uri="{FF2B5EF4-FFF2-40B4-BE49-F238E27FC236}">
                        <a16:creationId xmlns:a16="http://schemas.microsoft.com/office/drawing/2014/main" id="{19001E04-590A-C3F1-E74B-96F697A7B647}"/>
                      </a:ext>
                    </a:extLst>
                  </p:cNvPr>
                  <p:cNvSpPr/>
                  <p:nvPr/>
                </p:nvSpPr>
                <p:spPr>
                  <a:xfrm>
                    <a:off x="7722517" y="1768522"/>
                    <a:ext cx="20799" cy="20419"/>
                  </a:xfrm>
                  <a:custGeom>
                    <a:avLst/>
                    <a:gdLst>
                      <a:gd name="connsiteX0" fmla="*/ 6800 w 20799"/>
                      <a:gd name="connsiteY0" fmla="*/ 722 h 20419"/>
                      <a:gd name="connsiteX1" fmla="*/ 20152 w 20799"/>
                      <a:gd name="connsiteY1" fmla="*/ 6416 h 20419"/>
                      <a:gd name="connsiteX2" fmla="*/ 14003 w 20799"/>
                      <a:gd name="connsiteY2" fmla="*/ 19682 h 20419"/>
                      <a:gd name="connsiteX3" fmla="*/ 651 w 20799"/>
                      <a:gd name="connsiteY3" fmla="*/ 13988 h 20419"/>
                      <a:gd name="connsiteX4" fmla="*/ 6800 w 20799"/>
                      <a:gd name="connsiteY4" fmla="*/ 722 h 20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9" h="20419">
                        <a:moveTo>
                          <a:pt x="6800" y="722"/>
                        </a:moveTo>
                        <a:cubicBezTo>
                          <a:pt x="12181" y="-1356"/>
                          <a:pt x="18159" y="1206"/>
                          <a:pt x="20152" y="6416"/>
                        </a:cubicBezTo>
                        <a:cubicBezTo>
                          <a:pt x="22145" y="11626"/>
                          <a:pt x="19383" y="17575"/>
                          <a:pt x="14003" y="19682"/>
                        </a:cubicBezTo>
                        <a:cubicBezTo>
                          <a:pt x="8622" y="21789"/>
                          <a:pt x="2643" y="19227"/>
                          <a:pt x="651" y="13988"/>
                        </a:cubicBezTo>
                        <a:cubicBezTo>
                          <a:pt x="-1342" y="8722"/>
                          <a:pt x="1391" y="2800"/>
                          <a:pt x="6800" y="722"/>
                        </a:cubicBezTo>
                        <a:close/>
                      </a:path>
                    </a:pathLst>
                  </a:custGeom>
                  <a:grpFill/>
                  <a:ln w="2845" cap="flat">
                    <a:noFill/>
                    <a:prstDash val="solid"/>
                    <a:miter/>
                  </a:ln>
                </p:spPr>
                <p:txBody>
                  <a:bodyPr rtlCol="0" anchor="ctr"/>
                  <a:lstStyle/>
                  <a:p>
                    <a:endParaRPr lang="en-US"/>
                  </a:p>
                </p:txBody>
              </p:sp>
              <p:sp>
                <p:nvSpPr>
                  <p:cNvPr id="3179" name="Freeform: Shape 3178">
                    <a:extLst>
                      <a:ext uri="{FF2B5EF4-FFF2-40B4-BE49-F238E27FC236}">
                        <a16:creationId xmlns:a16="http://schemas.microsoft.com/office/drawing/2014/main" id="{AF76303A-D4F2-A646-07F1-53AB27E91FB3}"/>
                      </a:ext>
                    </a:extLst>
                  </p:cNvPr>
                  <p:cNvSpPr/>
                  <p:nvPr/>
                </p:nvSpPr>
                <p:spPr>
                  <a:xfrm>
                    <a:off x="7675993" y="1639878"/>
                    <a:ext cx="19165" cy="18599"/>
                  </a:xfrm>
                  <a:custGeom>
                    <a:avLst/>
                    <a:gdLst>
                      <a:gd name="connsiteX0" fmla="*/ 6494 w 19165"/>
                      <a:gd name="connsiteY0" fmla="*/ 519 h 18599"/>
                      <a:gd name="connsiteX1" fmla="*/ 18650 w 19165"/>
                      <a:gd name="connsiteY1" fmla="*/ 6184 h 18599"/>
                      <a:gd name="connsiteX2" fmla="*/ 12671 w 19165"/>
                      <a:gd name="connsiteY2" fmla="*/ 18055 h 18599"/>
                      <a:gd name="connsiteX3" fmla="*/ 515 w 19165"/>
                      <a:gd name="connsiteY3" fmla="*/ 12390 h 18599"/>
                      <a:gd name="connsiteX4" fmla="*/ 6494 w 19165"/>
                      <a:gd name="connsiteY4" fmla="*/ 519 h 18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5" h="18599">
                        <a:moveTo>
                          <a:pt x="6494" y="519"/>
                        </a:moveTo>
                        <a:cubicBezTo>
                          <a:pt x="11504" y="-1161"/>
                          <a:pt x="16942" y="1373"/>
                          <a:pt x="18650" y="6184"/>
                        </a:cubicBezTo>
                        <a:cubicBezTo>
                          <a:pt x="20358" y="11023"/>
                          <a:pt x="17682" y="16319"/>
                          <a:pt x="12671" y="18055"/>
                        </a:cubicBezTo>
                        <a:cubicBezTo>
                          <a:pt x="7661" y="19792"/>
                          <a:pt x="2223" y="17230"/>
                          <a:pt x="515" y="12390"/>
                        </a:cubicBezTo>
                        <a:cubicBezTo>
                          <a:pt x="-1193" y="7522"/>
                          <a:pt x="1483" y="2227"/>
                          <a:pt x="6494" y="519"/>
                        </a:cubicBezTo>
                        <a:close/>
                      </a:path>
                    </a:pathLst>
                  </a:custGeom>
                  <a:grpFill/>
                  <a:ln w="2845" cap="flat">
                    <a:noFill/>
                    <a:prstDash val="solid"/>
                    <a:miter/>
                  </a:ln>
                </p:spPr>
                <p:txBody>
                  <a:bodyPr rtlCol="0" anchor="ctr"/>
                  <a:lstStyle/>
                  <a:p>
                    <a:endParaRPr lang="en-US"/>
                  </a:p>
                </p:txBody>
              </p:sp>
              <p:sp>
                <p:nvSpPr>
                  <p:cNvPr id="3180" name="Freeform: Shape 3179">
                    <a:extLst>
                      <a:ext uri="{FF2B5EF4-FFF2-40B4-BE49-F238E27FC236}">
                        <a16:creationId xmlns:a16="http://schemas.microsoft.com/office/drawing/2014/main" id="{354A7076-2FB6-0623-35F3-A2056C6CE387}"/>
                      </a:ext>
                    </a:extLst>
                  </p:cNvPr>
                  <p:cNvSpPr/>
                  <p:nvPr/>
                </p:nvSpPr>
                <p:spPr>
                  <a:xfrm>
                    <a:off x="7635167" y="1509225"/>
                    <a:ext cx="17374" cy="16931"/>
                  </a:xfrm>
                  <a:custGeom>
                    <a:avLst/>
                    <a:gdLst>
                      <a:gd name="connsiteX0" fmla="*/ 6269 w 17374"/>
                      <a:gd name="connsiteY0" fmla="*/ 360 h 16931"/>
                      <a:gd name="connsiteX1" fmla="*/ 17030 w 17374"/>
                      <a:gd name="connsiteY1" fmla="*/ 5997 h 16931"/>
                      <a:gd name="connsiteX2" fmla="*/ 11108 w 17374"/>
                      <a:gd name="connsiteY2" fmla="*/ 16558 h 16931"/>
                      <a:gd name="connsiteX3" fmla="*/ 347 w 17374"/>
                      <a:gd name="connsiteY3" fmla="*/ 10922 h 16931"/>
                      <a:gd name="connsiteX4" fmla="*/ 6269 w 17374"/>
                      <a:gd name="connsiteY4" fmla="*/ 360 h 1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74" h="16931">
                        <a:moveTo>
                          <a:pt x="6269" y="360"/>
                        </a:moveTo>
                        <a:cubicBezTo>
                          <a:pt x="10881" y="-978"/>
                          <a:pt x="15691" y="1527"/>
                          <a:pt x="17030" y="5997"/>
                        </a:cubicBezTo>
                        <a:cubicBezTo>
                          <a:pt x="18368" y="10466"/>
                          <a:pt x="15691" y="15192"/>
                          <a:pt x="11108" y="16558"/>
                        </a:cubicBezTo>
                        <a:cubicBezTo>
                          <a:pt x="6496" y="17925"/>
                          <a:pt x="1685" y="15420"/>
                          <a:pt x="347" y="10922"/>
                        </a:cubicBezTo>
                        <a:cubicBezTo>
                          <a:pt x="-991" y="6424"/>
                          <a:pt x="1657" y="1698"/>
                          <a:pt x="6269" y="360"/>
                        </a:cubicBezTo>
                        <a:close/>
                      </a:path>
                    </a:pathLst>
                  </a:custGeom>
                  <a:grpFill/>
                  <a:ln w="2845" cap="flat">
                    <a:noFill/>
                    <a:prstDash val="solid"/>
                    <a:miter/>
                  </a:ln>
                </p:spPr>
                <p:txBody>
                  <a:bodyPr rtlCol="0" anchor="ctr"/>
                  <a:lstStyle/>
                  <a:p>
                    <a:endParaRPr lang="en-US"/>
                  </a:p>
                </p:txBody>
              </p:sp>
              <p:sp>
                <p:nvSpPr>
                  <p:cNvPr id="3181" name="Freeform: Shape 3180">
                    <a:extLst>
                      <a:ext uri="{FF2B5EF4-FFF2-40B4-BE49-F238E27FC236}">
                        <a16:creationId xmlns:a16="http://schemas.microsoft.com/office/drawing/2014/main" id="{905BF226-F651-7809-8782-8AD93DF6A7D2}"/>
                      </a:ext>
                    </a:extLst>
                  </p:cNvPr>
                  <p:cNvSpPr/>
                  <p:nvPr/>
                </p:nvSpPr>
                <p:spPr>
                  <a:xfrm>
                    <a:off x="7599574" y="1377020"/>
                    <a:ext cx="15599" cy="15235"/>
                  </a:xfrm>
                  <a:custGeom>
                    <a:avLst/>
                    <a:gdLst>
                      <a:gd name="connsiteX0" fmla="*/ 5992 w 15599"/>
                      <a:gd name="connsiteY0" fmla="*/ 244 h 15235"/>
                      <a:gd name="connsiteX1" fmla="*/ 15387 w 15599"/>
                      <a:gd name="connsiteY1" fmla="*/ 5710 h 15235"/>
                      <a:gd name="connsiteX2" fmla="*/ 9608 w 15599"/>
                      <a:gd name="connsiteY2" fmla="*/ 14991 h 15235"/>
                      <a:gd name="connsiteX3" fmla="*/ 213 w 15599"/>
                      <a:gd name="connsiteY3" fmla="*/ 9525 h 15235"/>
                      <a:gd name="connsiteX4" fmla="*/ 5992 w 15599"/>
                      <a:gd name="connsiteY4" fmla="*/ 244 h 1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9" h="15235">
                        <a:moveTo>
                          <a:pt x="5992" y="244"/>
                        </a:moveTo>
                        <a:cubicBezTo>
                          <a:pt x="10177" y="-809"/>
                          <a:pt x="14390" y="1639"/>
                          <a:pt x="15387" y="5710"/>
                        </a:cubicBezTo>
                        <a:cubicBezTo>
                          <a:pt x="16383" y="9781"/>
                          <a:pt x="13793" y="13938"/>
                          <a:pt x="9608" y="14991"/>
                        </a:cubicBezTo>
                        <a:cubicBezTo>
                          <a:pt x="5423" y="16044"/>
                          <a:pt x="1210" y="13596"/>
                          <a:pt x="213" y="9525"/>
                        </a:cubicBezTo>
                        <a:cubicBezTo>
                          <a:pt x="-783" y="5426"/>
                          <a:pt x="1807" y="1269"/>
                          <a:pt x="5992" y="244"/>
                        </a:cubicBezTo>
                        <a:close/>
                      </a:path>
                    </a:pathLst>
                  </a:custGeom>
                  <a:grpFill/>
                  <a:ln w="2845" cap="flat">
                    <a:noFill/>
                    <a:prstDash val="solid"/>
                    <a:miter/>
                  </a:ln>
                </p:spPr>
                <p:txBody>
                  <a:bodyPr rtlCol="0" anchor="ctr"/>
                  <a:lstStyle/>
                  <a:p>
                    <a:endParaRPr lang="en-US"/>
                  </a:p>
                </p:txBody>
              </p:sp>
              <p:sp>
                <p:nvSpPr>
                  <p:cNvPr id="3182" name="Freeform: Shape 3181">
                    <a:extLst>
                      <a:ext uri="{FF2B5EF4-FFF2-40B4-BE49-F238E27FC236}">
                        <a16:creationId xmlns:a16="http://schemas.microsoft.com/office/drawing/2014/main" id="{3E288DB2-F0AD-4995-9A57-BA00A56BF6B1}"/>
                      </a:ext>
                    </a:extLst>
                  </p:cNvPr>
                  <p:cNvSpPr/>
                  <p:nvPr/>
                </p:nvSpPr>
                <p:spPr>
                  <a:xfrm>
                    <a:off x="7569486" y="1243459"/>
                    <a:ext cx="13884" cy="13484"/>
                  </a:xfrm>
                  <a:custGeom>
                    <a:avLst/>
                    <a:gdLst>
                      <a:gd name="connsiteX0" fmla="*/ 5505 w 13884"/>
                      <a:gd name="connsiteY0" fmla="*/ 148 h 13484"/>
                      <a:gd name="connsiteX1" fmla="*/ 13732 w 13884"/>
                      <a:gd name="connsiteY1" fmla="*/ 5329 h 13484"/>
                      <a:gd name="connsiteX2" fmla="*/ 8380 w 13884"/>
                      <a:gd name="connsiteY2" fmla="*/ 13329 h 13484"/>
                      <a:gd name="connsiteX3" fmla="*/ 153 w 13884"/>
                      <a:gd name="connsiteY3" fmla="*/ 8147 h 13484"/>
                      <a:gd name="connsiteX4" fmla="*/ 5505 w 13884"/>
                      <a:gd name="connsiteY4" fmla="*/ 148 h 13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4" h="13484">
                        <a:moveTo>
                          <a:pt x="5505" y="148"/>
                        </a:moveTo>
                        <a:cubicBezTo>
                          <a:pt x="9263" y="-621"/>
                          <a:pt x="12935" y="1685"/>
                          <a:pt x="13732" y="5329"/>
                        </a:cubicBezTo>
                        <a:cubicBezTo>
                          <a:pt x="14530" y="8944"/>
                          <a:pt x="12110" y="12531"/>
                          <a:pt x="8380" y="13329"/>
                        </a:cubicBezTo>
                        <a:cubicBezTo>
                          <a:pt x="4623" y="14126"/>
                          <a:pt x="950" y="11791"/>
                          <a:pt x="153" y="8147"/>
                        </a:cubicBezTo>
                        <a:cubicBezTo>
                          <a:pt x="-644" y="4503"/>
                          <a:pt x="1747" y="916"/>
                          <a:pt x="5505" y="148"/>
                        </a:cubicBezTo>
                        <a:close/>
                      </a:path>
                    </a:pathLst>
                  </a:custGeom>
                  <a:grpFill/>
                  <a:ln w="2845" cap="flat">
                    <a:noFill/>
                    <a:prstDash val="solid"/>
                    <a:miter/>
                  </a:ln>
                </p:spPr>
                <p:txBody>
                  <a:bodyPr rtlCol="0" anchor="ctr"/>
                  <a:lstStyle/>
                  <a:p>
                    <a:endParaRPr lang="en-US"/>
                  </a:p>
                </p:txBody>
              </p:sp>
              <p:sp>
                <p:nvSpPr>
                  <p:cNvPr id="3183" name="Freeform: Shape 3182">
                    <a:extLst>
                      <a:ext uri="{FF2B5EF4-FFF2-40B4-BE49-F238E27FC236}">
                        <a16:creationId xmlns:a16="http://schemas.microsoft.com/office/drawing/2014/main" id="{2EE3D13B-2D1A-B7A1-B375-3973CB88A2CD}"/>
                      </a:ext>
                    </a:extLst>
                  </p:cNvPr>
                  <p:cNvSpPr/>
                  <p:nvPr/>
                </p:nvSpPr>
                <p:spPr>
                  <a:xfrm>
                    <a:off x="7545218" y="1108669"/>
                    <a:ext cx="12117" cy="11781"/>
                  </a:xfrm>
                  <a:custGeom>
                    <a:avLst/>
                    <a:gdLst>
                      <a:gd name="connsiteX0" fmla="*/ 5091 w 12117"/>
                      <a:gd name="connsiteY0" fmla="*/ 83 h 11781"/>
                      <a:gd name="connsiteX1" fmla="*/ 12037 w 12117"/>
                      <a:gd name="connsiteY1" fmla="*/ 4894 h 11781"/>
                      <a:gd name="connsiteX2" fmla="*/ 7026 w 12117"/>
                      <a:gd name="connsiteY2" fmla="*/ 11698 h 11781"/>
                      <a:gd name="connsiteX3" fmla="*/ 80 w 12117"/>
                      <a:gd name="connsiteY3" fmla="*/ 6887 h 11781"/>
                      <a:gd name="connsiteX4" fmla="*/ 5091 w 12117"/>
                      <a:gd name="connsiteY4" fmla="*/ 83 h 11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781">
                        <a:moveTo>
                          <a:pt x="5091" y="83"/>
                        </a:moveTo>
                        <a:cubicBezTo>
                          <a:pt x="8393" y="-458"/>
                          <a:pt x="11525" y="1706"/>
                          <a:pt x="12037" y="4894"/>
                        </a:cubicBezTo>
                        <a:cubicBezTo>
                          <a:pt x="12578" y="8111"/>
                          <a:pt x="10329" y="11129"/>
                          <a:pt x="7026" y="11698"/>
                        </a:cubicBezTo>
                        <a:cubicBezTo>
                          <a:pt x="3724" y="12239"/>
                          <a:pt x="621" y="10104"/>
                          <a:pt x="80" y="6887"/>
                        </a:cubicBezTo>
                        <a:cubicBezTo>
                          <a:pt x="-461" y="3670"/>
                          <a:pt x="1788" y="624"/>
                          <a:pt x="5091" y="83"/>
                        </a:cubicBezTo>
                        <a:close/>
                      </a:path>
                    </a:pathLst>
                  </a:custGeom>
                  <a:grpFill/>
                  <a:ln w="2845" cap="flat">
                    <a:noFill/>
                    <a:prstDash val="solid"/>
                    <a:miter/>
                  </a:ln>
                </p:spPr>
                <p:txBody>
                  <a:bodyPr rtlCol="0" anchor="ctr"/>
                  <a:lstStyle/>
                  <a:p>
                    <a:endParaRPr lang="en-US"/>
                  </a:p>
                </p:txBody>
              </p:sp>
              <p:sp>
                <p:nvSpPr>
                  <p:cNvPr id="3184" name="Freeform: Shape 3183">
                    <a:extLst>
                      <a:ext uri="{FF2B5EF4-FFF2-40B4-BE49-F238E27FC236}">
                        <a16:creationId xmlns:a16="http://schemas.microsoft.com/office/drawing/2014/main" id="{32B053AA-E373-E628-9E49-D0C0D9A4CFF7}"/>
                      </a:ext>
                    </a:extLst>
                  </p:cNvPr>
                  <p:cNvSpPr/>
                  <p:nvPr/>
                </p:nvSpPr>
                <p:spPr>
                  <a:xfrm>
                    <a:off x="7526279" y="973005"/>
                    <a:ext cx="10368" cy="10104"/>
                  </a:xfrm>
                  <a:custGeom>
                    <a:avLst/>
                    <a:gdLst>
                      <a:gd name="connsiteX0" fmla="*/ 4615 w 10368"/>
                      <a:gd name="connsiteY0" fmla="*/ 39 h 10104"/>
                      <a:gd name="connsiteX1" fmla="*/ 10337 w 10368"/>
                      <a:gd name="connsiteY1" fmla="*/ 4423 h 10104"/>
                      <a:gd name="connsiteX2" fmla="*/ 5754 w 10368"/>
                      <a:gd name="connsiteY2" fmla="*/ 10059 h 10104"/>
                      <a:gd name="connsiteX3" fmla="*/ 32 w 10368"/>
                      <a:gd name="connsiteY3" fmla="*/ 5675 h 10104"/>
                      <a:gd name="connsiteX4" fmla="*/ 4615 w 10368"/>
                      <a:gd name="connsiteY4" fmla="*/ 39 h 10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8" h="10104">
                        <a:moveTo>
                          <a:pt x="4615" y="39"/>
                        </a:moveTo>
                        <a:cubicBezTo>
                          <a:pt x="7462" y="-303"/>
                          <a:pt x="10024" y="1661"/>
                          <a:pt x="10337" y="4423"/>
                        </a:cubicBezTo>
                        <a:cubicBezTo>
                          <a:pt x="10650" y="7184"/>
                          <a:pt x="8601" y="9718"/>
                          <a:pt x="5754" y="10059"/>
                        </a:cubicBezTo>
                        <a:cubicBezTo>
                          <a:pt x="2907" y="10430"/>
                          <a:pt x="345" y="8465"/>
                          <a:pt x="32" y="5675"/>
                        </a:cubicBezTo>
                        <a:cubicBezTo>
                          <a:pt x="-282" y="2914"/>
                          <a:pt x="1768" y="380"/>
                          <a:pt x="4615" y="39"/>
                        </a:cubicBezTo>
                        <a:close/>
                      </a:path>
                    </a:pathLst>
                  </a:custGeom>
                  <a:grpFill/>
                  <a:ln w="2845" cap="flat">
                    <a:noFill/>
                    <a:prstDash val="solid"/>
                    <a:miter/>
                  </a:ln>
                </p:spPr>
                <p:txBody>
                  <a:bodyPr rtlCol="0" anchor="ctr"/>
                  <a:lstStyle/>
                  <a:p>
                    <a:endParaRPr lang="en-US"/>
                  </a:p>
                </p:txBody>
              </p:sp>
              <p:sp>
                <p:nvSpPr>
                  <p:cNvPr id="3185" name="Freeform: Shape 3184">
                    <a:extLst>
                      <a:ext uri="{FF2B5EF4-FFF2-40B4-BE49-F238E27FC236}">
                        <a16:creationId xmlns:a16="http://schemas.microsoft.com/office/drawing/2014/main" id="{30AF209D-DDE8-5F4E-1FAF-92B90F5904EF}"/>
                      </a:ext>
                    </a:extLst>
                  </p:cNvPr>
                  <p:cNvSpPr/>
                  <p:nvPr/>
                </p:nvSpPr>
                <p:spPr>
                  <a:xfrm>
                    <a:off x="7513143" y="836608"/>
                    <a:ext cx="8628" cy="8372"/>
                  </a:xfrm>
                  <a:custGeom>
                    <a:avLst/>
                    <a:gdLst>
                      <a:gd name="connsiteX0" fmla="*/ 3944 w 8628"/>
                      <a:gd name="connsiteY0" fmla="*/ 16 h 8372"/>
                      <a:gd name="connsiteX1" fmla="*/ 8613 w 8628"/>
                      <a:gd name="connsiteY1" fmla="*/ 3831 h 8372"/>
                      <a:gd name="connsiteX2" fmla="*/ 4684 w 8628"/>
                      <a:gd name="connsiteY2" fmla="*/ 8357 h 8372"/>
                      <a:gd name="connsiteX3" fmla="*/ 15 w 8628"/>
                      <a:gd name="connsiteY3" fmla="*/ 4542 h 8372"/>
                      <a:gd name="connsiteX4" fmla="*/ 3944 w 8628"/>
                      <a:gd name="connsiteY4" fmla="*/ 16 h 8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8" h="8372">
                        <a:moveTo>
                          <a:pt x="3944" y="16"/>
                        </a:moveTo>
                        <a:cubicBezTo>
                          <a:pt x="6307" y="-183"/>
                          <a:pt x="8414" y="1525"/>
                          <a:pt x="8613" y="3831"/>
                        </a:cubicBezTo>
                        <a:cubicBezTo>
                          <a:pt x="8812" y="6136"/>
                          <a:pt x="7047" y="8158"/>
                          <a:pt x="4684" y="8357"/>
                        </a:cubicBezTo>
                        <a:cubicBezTo>
                          <a:pt x="2321" y="8556"/>
                          <a:pt x="215" y="6848"/>
                          <a:pt x="15" y="4542"/>
                        </a:cubicBezTo>
                        <a:cubicBezTo>
                          <a:pt x="-184" y="2236"/>
                          <a:pt x="1581" y="215"/>
                          <a:pt x="3944" y="16"/>
                        </a:cubicBezTo>
                        <a:close/>
                      </a:path>
                    </a:pathLst>
                  </a:custGeom>
                  <a:grpFill/>
                  <a:ln w="2845" cap="flat">
                    <a:noFill/>
                    <a:prstDash val="solid"/>
                    <a:miter/>
                  </a:ln>
                </p:spPr>
                <p:txBody>
                  <a:bodyPr rtlCol="0" anchor="ctr"/>
                  <a:lstStyle/>
                  <a:p>
                    <a:endParaRPr lang="en-US"/>
                  </a:p>
                </p:txBody>
              </p:sp>
              <p:sp>
                <p:nvSpPr>
                  <p:cNvPr id="3186" name="Freeform: Shape 3185">
                    <a:extLst>
                      <a:ext uri="{FF2B5EF4-FFF2-40B4-BE49-F238E27FC236}">
                        <a16:creationId xmlns:a16="http://schemas.microsoft.com/office/drawing/2014/main" id="{07AE1CC9-F47E-9E2E-3CFD-4B58A47DB4C7}"/>
                      </a:ext>
                    </a:extLst>
                  </p:cNvPr>
                  <p:cNvSpPr/>
                  <p:nvPr/>
                </p:nvSpPr>
                <p:spPr>
                  <a:xfrm>
                    <a:off x="7505612" y="699774"/>
                    <a:ext cx="6864" cy="6668"/>
                  </a:xfrm>
                  <a:custGeom>
                    <a:avLst/>
                    <a:gdLst>
                      <a:gd name="connsiteX0" fmla="*/ 3304 w 6864"/>
                      <a:gd name="connsiteY0" fmla="*/ 4 h 6668"/>
                      <a:gd name="connsiteX1" fmla="*/ 6863 w 6864"/>
                      <a:gd name="connsiteY1" fmla="*/ 3192 h 6668"/>
                      <a:gd name="connsiteX2" fmla="*/ 3560 w 6864"/>
                      <a:gd name="connsiteY2" fmla="*/ 6665 h 6668"/>
                      <a:gd name="connsiteX3" fmla="*/ 2 w 6864"/>
                      <a:gd name="connsiteY3" fmla="*/ 3477 h 6668"/>
                      <a:gd name="connsiteX4" fmla="*/ 3304 w 6864"/>
                      <a:gd name="connsiteY4" fmla="*/ 4 h 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4" h="6668">
                        <a:moveTo>
                          <a:pt x="3304" y="4"/>
                        </a:moveTo>
                        <a:cubicBezTo>
                          <a:pt x="5211" y="-82"/>
                          <a:pt x="6806" y="1370"/>
                          <a:pt x="6863" y="3192"/>
                        </a:cubicBezTo>
                        <a:cubicBezTo>
                          <a:pt x="6920" y="5042"/>
                          <a:pt x="5439" y="6580"/>
                          <a:pt x="3560" y="6665"/>
                        </a:cubicBezTo>
                        <a:cubicBezTo>
                          <a:pt x="1653" y="6751"/>
                          <a:pt x="59" y="5327"/>
                          <a:pt x="2" y="3477"/>
                        </a:cubicBezTo>
                        <a:cubicBezTo>
                          <a:pt x="-55" y="1626"/>
                          <a:pt x="1425" y="89"/>
                          <a:pt x="3304" y="4"/>
                        </a:cubicBezTo>
                        <a:close/>
                      </a:path>
                    </a:pathLst>
                  </a:custGeom>
                  <a:grpFill/>
                  <a:ln w="2845" cap="flat">
                    <a:noFill/>
                    <a:prstDash val="solid"/>
                    <a:miter/>
                  </a:ln>
                </p:spPr>
                <p:txBody>
                  <a:bodyPr rtlCol="0" anchor="ctr"/>
                  <a:lstStyle/>
                  <a:p>
                    <a:endParaRPr lang="en-US"/>
                  </a:p>
                </p:txBody>
              </p:sp>
              <p:sp>
                <p:nvSpPr>
                  <p:cNvPr id="3187" name="Freeform: Shape 3186">
                    <a:extLst>
                      <a:ext uri="{FF2B5EF4-FFF2-40B4-BE49-F238E27FC236}">
                        <a16:creationId xmlns:a16="http://schemas.microsoft.com/office/drawing/2014/main" id="{7DA1536A-B271-A5DF-7AA8-2FAAEB93E2E4}"/>
                      </a:ext>
                    </a:extLst>
                  </p:cNvPr>
                  <p:cNvSpPr/>
                  <p:nvPr/>
                </p:nvSpPr>
                <p:spPr>
                  <a:xfrm>
                    <a:off x="7503365" y="562703"/>
                    <a:ext cx="5124" cy="4953"/>
                  </a:xfrm>
                  <a:custGeom>
                    <a:avLst/>
                    <a:gdLst>
                      <a:gd name="connsiteX0" fmla="*/ 2534 w 5124"/>
                      <a:gd name="connsiteY0" fmla="*/ 0 h 4953"/>
                      <a:gd name="connsiteX1" fmla="*/ 5124 w 5124"/>
                      <a:gd name="connsiteY1" fmla="*/ 2477 h 4953"/>
                      <a:gd name="connsiteX2" fmla="*/ 2590 w 5124"/>
                      <a:gd name="connsiteY2" fmla="*/ 4953 h 4953"/>
                      <a:gd name="connsiteX3" fmla="*/ 0 w 5124"/>
                      <a:gd name="connsiteY3" fmla="*/ 2477 h 4953"/>
                      <a:gd name="connsiteX4" fmla="*/ 2534 w 5124"/>
                      <a:gd name="connsiteY4" fmla="*/ 0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 h="4953">
                        <a:moveTo>
                          <a:pt x="2534" y="0"/>
                        </a:moveTo>
                        <a:cubicBezTo>
                          <a:pt x="3957" y="0"/>
                          <a:pt x="5124" y="1110"/>
                          <a:pt x="5124" y="2477"/>
                        </a:cubicBezTo>
                        <a:cubicBezTo>
                          <a:pt x="5124" y="3843"/>
                          <a:pt x="4014" y="4953"/>
                          <a:pt x="2590" y="4953"/>
                        </a:cubicBezTo>
                        <a:cubicBezTo>
                          <a:pt x="1167" y="4953"/>
                          <a:pt x="0" y="3843"/>
                          <a:pt x="0" y="2477"/>
                        </a:cubicBezTo>
                        <a:cubicBezTo>
                          <a:pt x="0" y="1110"/>
                          <a:pt x="1110" y="0"/>
                          <a:pt x="2534" y="0"/>
                        </a:cubicBezTo>
                        <a:close/>
                      </a:path>
                    </a:pathLst>
                  </a:custGeom>
                  <a:grpFill/>
                  <a:ln w="2845" cap="flat">
                    <a:noFill/>
                    <a:prstDash val="solid"/>
                    <a:miter/>
                  </a:ln>
                </p:spPr>
                <p:txBody>
                  <a:bodyPr rtlCol="0" anchor="ctr"/>
                  <a:lstStyle/>
                  <a:p>
                    <a:endParaRPr lang="en-US"/>
                  </a:p>
                </p:txBody>
              </p:sp>
            </p:grpSp>
            <p:grpSp>
              <p:nvGrpSpPr>
                <p:cNvPr id="2351" name="Graphic 9">
                  <a:extLst>
                    <a:ext uri="{FF2B5EF4-FFF2-40B4-BE49-F238E27FC236}">
                      <a16:creationId xmlns:a16="http://schemas.microsoft.com/office/drawing/2014/main" id="{437553D0-5AED-A5ED-615E-67BFE1BEB947}"/>
                    </a:ext>
                  </a:extLst>
                </p:cNvPr>
                <p:cNvGrpSpPr/>
                <p:nvPr/>
              </p:nvGrpSpPr>
              <p:grpSpPr>
                <a:xfrm>
                  <a:off x="7368910" y="562504"/>
                  <a:ext cx="4905751" cy="3530634"/>
                  <a:chOff x="7368910" y="562504"/>
                  <a:chExt cx="4905751" cy="3530634"/>
                </a:xfrm>
                <a:grpFill/>
              </p:grpSpPr>
              <p:sp>
                <p:nvSpPr>
                  <p:cNvPr id="3090" name="Freeform: Shape 3089">
                    <a:extLst>
                      <a:ext uri="{FF2B5EF4-FFF2-40B4-BE49-F238E27FC236}">
                        <a16:creationId xmlns:a16="http://schemas.microsoft.com/office/drawing/2014/main" id="{DCA8E176-DAC6-01FB-4622-3E790B7D03CA}"/>
                      </a:ext>
                    </a:extLst>
                  </p:cNvPr>
                  <p:cNvSpPr/>
                  <p:nvPr/>
                </p:nvSpPr>
                <p:spPr>
                  <a:xfrm>
                    <a:off x="12184096" y="3733525"/>
                    <a:ext cx="90564" cy="92553"/>
                  </a:xfrm>
                  <a:custGeom>
                    <a:avLst/>
                    <a:gdLst>
                      <a:gd name="connsiteX0" fmla="*/ 3576 w 90564"/>
                      <a:gd name="connsiteY0" fmla="*/ 63483 h 92553"/>
                      <a:gd name="connsiteX1" fmla="*/ 3235 w 90564"/>
                      <a:gd name="connsiteY1" fmla="*/ 28154 h 92553"/>
                      <a:gd name="connsiteX2" fmla="*/ 27091 w 90564"/>
                      <a:gd name="connsiteY2" fmla="*/ 3586 h 92553"/>
                      <a:gd name="connsiteX3" fmla="*/ 86533 w 90564"/>
                      <a:gd name="connsiteY3" fmla="*/ 28268 h 92553"/>
                      <a:gd name="connsiteX4" fmla="*/ 63388 w 90564"/>
                      <a:gd name="connsiteY4" fmla="*/ 89076 h 92553"/>
                      <a:gd name="connsiteX5" fmla="*/ 28343 w 90564"/>
                      <a:gd name="connsiteY5" fmla="*/ 88820 h 92553"/>
                      <a:gd name="connsiteX6" fmla="*/ 3576 w 90564"/>
                      <a:gd name="connsiteY6" fmla="*/ 63483 h 9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64" h="92553">
                        <a:moveTo>
                          <a:pt x="3576" y="63483"/>
                        </a:moveTo>
                        <a:cubicBezTo>
                          <a:pt x="-1263" y="51612"/>
                          <a:pt x="-1007" y="38972"/>
                          <a:pt x="3235" y="28154"/>
                        </a:cubicBezTo>
                        <a:cubicBezTo>
                          <a:pt x="7477" y="17279"/>
                          <a:pt x="15818" y="8454"/>
                          <a:pt x="27091" y="3586"/>
                        </a:cubicBezTo>
                        <a:cubicBezTo>
                          <a:pt x="49524" y="-6236"/>
                          <a:pt x="76142" y="4810"/>
                          <a:pt x="86533" y="28268"/>
                        </a:cubicBezTo>
                        <a:cubicBezTo>
                          <a:pt x="96924" y="51726"/>
                          <a:pt x="86533" y="78941"/>
                          <a:pt x="63388" y="89076"/>
                        </a:cubicBezTo>
                        <a:cubicBezTo>
                          <a:pt x="51801" y="94058"/>
                          <a:pt x="39161" y="93432"/>
                          <a:pt x="28343" y="88820"/>
                        </a:cubicBezTo>
                        <a:cubicBezTo>
                          <a:pt x="17498" y="84180"/>
                          <a:pt x="8416" y="75354"/>
                          <a:pt x="3576" y="63483"/>
                        </a:cubicBezTo>
                        <a:close/>
                      </a:path>
                    </a:pathLst>
                  </a:custGeom>
                  <a:grpFill/>
                  <a:ln w="2845" cap="flat">
                    <a:noFill/>
                    <a:prstDash val="solid"/>
                    <a:miter/>
                  </a:ln>
                </p:spPr>
                <p:txBody>
                  <a:bodyPr rtlCol="0" anchor="ctr"/>
                  <a:lstStyle/>
                  <a:p>
                    <a:endParaRPr lang="en-US"/>
                  </a:p>
                </p:txBody>
              </p:sp>
              <p:sp>
                <p:nvSpPr>
                  <p:cNvPr id="3091" name="Freeform: Shape 3090">
                    <a:extLst>
                      <a:ext uri="{FF2B5EF4-FFF2-40B4-BE49-F238E27FC236}">
                        <a16:creationId xmlns:a16="http://schemas.microsoft.com/office/drawing/2014/main" id="{8E513D2D-6E01-9A4C-57A9-D6DCE6A9BD6D}"/>
                      </a:ext>
                    </a:extLst>
                  </p:cNvPr>
                  <p:cNvSpPr/>
                  <p:nvPr/>
                </p:nvSpPr>
                <p:spPr>
                  <a:xfrm>
                    <a:off x="12051859" y="3787657"/>
                    <a:ext cx="88721" cy="90824"/>
                  </a:xfrm>
                  <a:custGeom>
                    <a:avLst/>
                    <a:gdLst>
                      <a:gd name="connsiteX0" fmla="*/ 2810 w 88721"/>
                      <a:gd name="connsiteY0" fmla="*/ 60765 h 90824"/>
                      <a:gd name="connsiteX1" fmla="*/ 3949 w 88721"/>
                      <a:gd name="connsiteY1" fmla="*/ 26233 h 90824"/>
                      <a:gd name="connsiteX2" fmla="*/ 28175 w 88721"/>
                      <a:gd name="connsiteY2" fmla="*/ 2747 h 90824"/>
                      <a:gd name="connsiteX3" fmla="*/ 85511 w 88721"/>
                      <a:gd name="connsiteY3" fmla="*/ 29649 h 90824"/>
                      <a:gd name="connsiteX4" fmla="*/ 60230 w 88721"/>
                      <a:gd name="connsiteY4" fmla="*/ 87952 h 90824"/>
                      <a:gd name="connsiteX5" fmla="*/ 26069 w 88721"/>
                      <a:gd name="connsiteY5" fmla="*/ 86671 h 90824"/>
                      <a:gd name="connsiteX6" fmla="*/ 2810 w 88721"/>
                      <a:gd name="connsiteY6" fmla="*/ 60765 h 9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721" h="90824">
                        <a:moveTo>
                          <a:pt x="2810" y="60765"/>
                        </a:moveTo>
                        <a:cubicBezTo>
                          <a:pt x="-1460" y="48951"/>
                          <a:pt x="-691" y="36624"/>
                          <a:pt x="3949" y="26233"/>
                        </a:cubicBezTo>
                        <a:cubicBezTo>
                          <a:pt x="8532" y="15671"/>
                          <a:pt x="16930" y="7045"/>
                          <a:pt x="28175" y="2747"/>
                        </a:cubicBezTo>
                        <a:cubicBezTo>
                          <a:pt x="50637" y="-5794"/>
                          <a:pt x="76315" y="6248"/>
                          <a:pt x="85511" y="29649"/>
                        </a:cubicBezTo>
                        <a:cubicBezTo>
                          <a:pt x="94734" y="53050"/>
                          <a:pt x="83404" y="79127"/>
                          <a:pt x="60230" y="87952"/>
                        </a:cubicBezTo>
                        <a:cubicBezTo>
                          <a:pt x="48673" y="92336"/>
                          <a:pt x="36431" y="91539"/>
                          <a:pt x="26069" y="86671"/>
                        </a:cubicBezTo>
                        <a:cubicBezTo>
                          <a:pt x="15621" y="81632"/>
                          <a:pt x="7080" y="72579"/>
                          <a:pt x="2810" y="60765"/>
                        </a:cubicBezTo>
                        <a:close/>
                      </a:path>
                    </a:pathLst>
                  </a:custGeom>
                  <a:grpFill/>
                  <a:ln w="2845" cap="flat">
                    <a:noFill/>
                    <a:prstDash val="solid"/>
                    <a:miter/>
                  </a:ln>
                </p:spPr>
                <p:txBody>
                  <a:bodyPr rtlCol="0" anchor="ctr"/>
                  <a:lstStyle/>
                  <a:p>
                    <a:endParaRPr lang="en-US"/>
                  </a:p>
                </p:txBody>
              </p:sp>
              <p:sp>
                <p:nvSpPr>
                  <p:cNvPr id="3092" name="Freeform: Shape 3091">
                    <a:extLst>
                      <a:ext uri="{FF2B5EF4-FFF2-40B4-BE49-F238E27FC236}">
                        <a16:creationId xmlns:a16="http://schemas.microsoft.com/office/drawing/2014/main" id="{0470D783-C977-7B66-F63C-6F4EBDDD4E63}"/>
                      </a:ext>
                    </a:extLst>
                  </p:cNvPr>
                  <p:cNvSpPr/>
                  <p:nvPr/>
                </p:nvSpPr>
                <p:spPr>
                  <a:xfrm>
                    <a:off x="11917463" y="3836403"/>
                    <a:ext cx="86898" cy="88870"/>
                  </a:xfrm>
                  <a:custGeom>
                    <a:avLst/>
                    <a:gdLst>
                      <a:gd name="connsiteX0" fmla="*/ 2152 w 86898"/>
                      <a:gd name="connsiteY0" fmla="*/ 57768 h 88870"/>
                      <a:gd name="connsiteX1" fmla="*/ 29367 w 86898"/>
                      <a:gd name="connsiteY1" fmla="*/ 2027 h 88870"/>
                      <a:gd name="connsiteX2" fmla="*/ 62277 w 86898"/>
                      <a:gd name="connsiteY2" fmla="*/ 4959 h 88870"/>
                      <a:gd name="connsiteX3" fmla="*/ 84397 w 86898"/>
                      <a:gd name="connsiteY3" fmla="*/ 30609 h 88870"/>
                      <a:gd name="connsiteX4" fmla="*/ 82575 w 86898"/>
                      <a:gd name="connsiteY4" fmla="*/ 64686 h 88870"/>
                      <a:gd name="connsiteX5" fmla="*/ 57323 w 86898"/>
                      <a:gd name="connsiteY5" fmla="*/ 86749 h 88870"/>
                      <a:gd name="connsiteX6" fmla="*/ 2152 w 86898"/>
                      <a:gd name="connsiteY6" fmla="*/ 57768 h 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98" h="88870">
                        <a:moveTo>
                          <a:pt x="2152" y="57768"/>
                        </a:moveTo>
                        <a:cubicBezTo>
                          <a:pt x="-5221" y="34253"/>
                          <a:pt x="6963" y="9315"/>
                          <a:pt x="29367" y="2027"/>
                        </a:cubicBezTo>
                        <a:cubicBezTo>
                          <a:pt x="40584" y="-1674"/>
                          <a:pt x="52370" y="-80"/>
                          <a:pt x="62277" y="4959"/>
                        </a:cubicBezTo>
                        <a:cubicBezTo>
                          <a:pt x="72184" y="10027"/>
                          <a:pt x="80383" y="18966"/>
                          <a:pt x="84397" y="30609"/>
                        </a:cubicBezTo>
                        <a:cubicBezTo>
                          <a:pt x="88411" y="42253"/>
                          <a:pt x="87443" y="54409"/>
                          <a:pt x="82575" y="64686"/>
                        </a:cubicBezTo>
                        <a:cubicBezTo>
                          <a:pt x="77735" y="74963"/>
                          <a:pt x="68825" y="82962"/>
                          <a:pt x="57323" y="86749"/>
                        </a:cubicBezTo>
                        <a:cubicBezTo>
                          <a:pt x="34236" y="94236"/>
                          <a:pt x="9525" y="81283"/>
                          <a:pt x="2152" y="57768"/>
                        </a:cubicBezTo>
                        <a:close/>
                      </a:path>
                    </a:pathLst>
                  </a:custGeom>
                  <a:grpFill/>
                  <a:ln w="2845" cap="flat">
                    <a:noFill/>
                    <a:prstDash val="solid"/>
                    <a:miter/>
                  </a:ln>
                </p:spPr>
                <p:txBody>
                  <a:bodyPr rtlCol="0" anchor="ctr"/>
                  <a:lstStyle/>
                  <a:p>
                    <a:endParaRPr lang="en-US"/>
                  </a:p>
                </p:txBody>
              </p:sp>
              <p:sp>
                <p:nvSpPr>
                  <p:cNvPr id="3093" name="Freeform: Shape 3092">
                    <a:extLst>
                      <a:ext uri="{FF2B5EF4-FFF2-40B4-BE49-F238E27FC236}">
                        <a16:creationId xmlns:a16="http://schemas.microsoft.com/office/drawing/2014/main" id="{DED768D0-8C90-1692-22BE-E0E621523962}"/>
                      </a:ext>
                    </a:extLst>
                  </p:cNvPr>
                  <p:cNvSpPr/>
                  <p:nvPr/>
                </p:nvSpPr>
                <p:spPr>
                  <a:xfrm>
                    <a:off x="11781222" y="3879430"/>
                    <a:ext cx="85050" cy="87236"/>
                  </a:xfrm>
                  <a:custGeom>
                    <a:avLst/>
                    <a:gdLst>
                      <a:gd name="connsiteX0" fmla="*/ 1575 w 85050"/>
                      <a:gd name="connsiteY0" fmla="*/ 54824 h 87236"/>
                      <a:gd name="connsiteX1" fmla="*/ 30555 w 85050"/>
                      <a:gd name="connsiteY1" fmla="*/ 1674 h 87236"/>
                      <a:gd name="connsiteX2" fmla="*/ 83164 w 85050"/>
                      <a:gd name="connsiteY2" fmla="*/ 31594 h 87236"/>
                      <a:gd name="connsiteX3" fmla="*/ 54469 w 85050"/>
                      <a:gd name="connsiteY3" fmla="*/ 85712 h 87236"/>
                      <a:gd name="connsiteX4" fmla="*/ 1575 w 85050"/>
                      <a:gd name="connsiteY4" fmla="*/ 54824 h 8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0" h="87236">
                        <a:moveTo>
                          <a:pt x="1575" y="54824"/>
                        </a:moveTo>
                        <a:cubicBezTo>
                          <a:pt x="-4688" y="31509"/>
                          <a:pt x="8293" y="7795"/>
                          <a:pt x="30555" y="1674"/>
                        </a:cubicBezTo>
                        <a:cubicBezTo>
                          <a:pt x="52675" y="-4902"/>
                          <a:pt x="76218" y="8478"/>
                          <a:pt x="83164" y="31594"/>
                        </a:cubicBezTo>
                        <a:cubicBezTo>
                          <a:pt x="90111" y="54710"/>
                          <a:pt x="77272" y="78937"/>
                          <a:pt x="54469" y="85712"/>
                        </a:cubicBezTo>
                        <a:cubicBezTo>
                          <a:pt x="31552" y="92032"/>
                          <a:pt x="7837" y="78111"/>
                          <a:pt x="1575" y="54824"/>
                        </a:cubicBezTo>
                        <a:close/>
                      </a:path>
                    </a:pathLst>
                  </a:custGeom>
                  <a:grpFill/>
                  <a:ln w="2845" cap="flat">
                    <a:noFill/>
                    <a:prstDash val="solid"/>
                    <a:miter/>
                  </a:ln>
                </p:spPr>
                <p:txBody>
                  <a:bodyPr rtlCol="0" anchor="ctr"/>
                  <a:lstStyle/>
                  <a:p>
                    <a:endParaRPr lang="en-US"/>
                  </a:p>
                </p:txBody>
              </p:sp>
              <p:sp>
                <p:nvSpPr>
                  <p:cNvPr id="3094" name="Freeform: Shape 3093">
                    <a:extLst>
                      <a:ext uri="{FF2B5EF4-FFF2-40B4-BE49-F238E27FC236}">
                        <a16:creationId xmlns:a16="http://schemas.microsoft.com/office/drawing/2014/main" id="{CE64735F-6C88-2F36-8902-0A3658D7A05B}"/>
                      </a:ext>
                    </a:extLst>
                  </p:cNvPr>
                  <p:cNvSpPr/>
                  <p:nvPr/>
                </p:nvSpPr>
                <p:spPr>
                  <a:xfrm>
                    <a:off x="11643391" y="3916586"/>
                    <a:ext cx="83234" cy="85504"/>
                  </a:xfrm>
                  <a:custGeom>
                    <a:avLst/>
                    <a:gdLst>
                      <a:gd name="connsiteX0" fmla="*/ 1107 w 83234"/>
                      <a:gd name="connsiteY0" fmla="*/ 52314 h 85504"/>
                      <a:gd name="connsiteX1" fmla="*/ 6146 w 83234"/>
                      <a:gd name="connsiteY1" fmla="*/ 20202 h 85504"/>
                      <a:gd name="connsiteX2" fmla="*/ 31512 w 83234"/>
                      <a:gd name="connsiteY2" fmla="*/ 1128 h 85504"/>
                      <a:gd name="connsiteX3" fmla="*/ 81872 w 83234"/>
                      <a:gd name="connsiteY3" fmla="*/ 32870 h 85504"/>
                      <a:gd name="connsiteX4" fmla="*/ 51525 w 83234"/>
                      <a:gd name="connsiteY4" fmla="*/ 84312 h 85504"/>
                      <a:gd name="connsiteX5" fmla="*/ 19811 w 83234"/>
                      <a:gd name="connsiteY5" fmla="*/ 79159 h 85504"/>
                      <a:gd name="connsiteX6" fmla="*/ 1107 w 83234"/>
                      <a:gd name="connsiteY6" fmla="*/ 52342 h 8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234" h="85504">
                        <a:moveTo>
                          <a:pt x="1107" y="52314"/>
                        </a:moveTo>
                        <a:cubicBezTo>
                          <a:pt x="-1511" y="40784"/>
                          <a:pt x="652" y="29425"/>
                          <a:pt x="6146" y="20202"/>
                        </a:cubicBezTo>
                        <a:cubicBezTo>
                          <a:pt x="11640" y="10892"/>
                          <a:pt x="20494" y="3804"/>
                          <a:pt x="31512" y="1128"/>
                        </a:cubicBezTo>
                        <a:cubicBezTo>
                          <a:pt x="53461" y="-4224"/>
                          <a:pt x="76008" y="9982"/>
                          <a:pt x="81872" y="32870"/>
                        </a:cubicBezTo>
                        <a:cubicBezTo>
                          <a:pt x="87737" y="55758"/>
                          <a:pt x="74129" y="78789"/>
                          <a:pt x="51525" y="84312"/>
                        </a:cubicBezTo>
                        <a:cubicBezTo>
                          <a:pt x="40251" y="87074"/>
                          <a:pt x="28921" y="84910"/>
                          <a:pt x="19811" y="79159"/>
                        </a:cubicBezTo>
                        <a:cubicBezTo>
                          <a:pt x="10673" y="73323"/>
                          <a:pt x="3727" y="63815"/>
                          <a:pt x="1107" y="52342"/>
                        </a:cubicBezTo>
                        <a:close/>
                      </a:path>
                    </a:pathLst>
                  </a:custGeom>
                  <a:grpFill/>
                  <a:ln w="2845" cap="flat">
                    <a:noFill/>
                    <a:prstDash val="solid"/>
                    <a:miter/>
                  </a:ln>
                </p:spPr>
                <p:txBody>
                  <a:bodyPr rtlCol="0" anchor="ctr"/>
                  <a:lstStyle/>
                  <a:p>
                    <a:endParaRPr lang="en-US"/>
                  </a:p>
                </p:txBody>
              </p:sp>
              <p:sp>
                <p:nvSpPr>
                  <p:cNvPr id="3095" name="Freeform: Shape 3094">
                    <a:extLst>
                      <a:ext uri="{FF2B5EF4-FFF2-40B4-BE49-F238E27FC236}">
                        <a16:creationId xmlns:a16="http://schemas.microsoft.com/office/drawing/2014/main" id="{0325CD47-DBC4-46D7-3BE3-BBC127636478}"/>
                      </a:ext>
                    </a:extLst>
                  </p:cNvPr>
                  <p:cNvSpPr/>
                  <p:nvPr/>
                </p:nvSpPr>
                <p:spPr>
                  <a:xfrm>
                    <a:off x="11504112" y="3948180"/>
                    <a:ext cx="81407" cy="83602"/>
                  </a:xfrm>
                  <a:custGeom>
                    <a:avLst/>
                    <a:gdLst>
                      <a:gd name="connsiteX0" fmla="*/ 721 w 81407"/>
                      <a:gd name="connsiteY0" fmla="*/ 49445 h 83602"/>
                      <a:gd name="connsiteX1" fmla="*/ 32549 w 81407"/>
                      <a:gd name="connsiteY1" fmla="*/ 707 h 83602"/>
                      <a:gd name="connsiteX2" fmla="*/ 62895 w 81407"/>
                      <a:gd name="connsiteY2" fmla="*/ 7283 h 83602"/>
                      <a:gd name="connsiteX3" fmla="*/ 80489 w 81407"/>
                      <a:gd name="connsiteY3" fmla="*/ 33759 h 83602"/>
                      <a:gd name="connsiteX4" fmla="*/ 74823 w 81407"/>
                      <a:gd name="connsiteY4" fmla="*/ 65302 h 83602"/>
                      <a:gd name="connsiteX5" fmla="*/ 48747 w 81407"/>
                      <a:gd name="connsiteY5" fmla="*/ 82866 h 83602"/>
                      <a:gd name="connsiteX6" fmla="*/ 721 w 81407"/>
                      <a:gd name="connsiteY6" fmla="*/ 49445 h 8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07" h="83602">
                        <a:moveTo>
                          <a:pt x="721" y="49445"/>
                        </a:moveTo>
                        <a:cubicBezTo>
                          <a:pt x="-3436" y="26698"/>
                          <a:pt x="10798" y="4892"/>
                          <a:pt x="32549" y="707"/>
                        </a:cubicBezTo>
                        <a:cubicBezTo>
                          <a:pt x="43424" y="-1428"/>
                          <a:pt x="54241" y="1419"/>
                          <a:pt x="62895" y="7283"/>
                        </a:cubicBezTo>
                        <a:cubicBezTo>
                          <a:pt x="71550" y="13148"/>
                          <a:pt x="78126" y="22428"/>
                          <a:pt x="80489" y="33759"/>
                        </a:cubicBezTo>
                        <a:cubicBezTo>
                          <a:pt x="82852" y="45089"/>
                          <a:pt x="80546" y="56277"/>
                          <a:pt x="74823" y="65302"/>
                        </a:cubicBezTo>
                        <a:cubicBezTo>
                          <a:pt x="69101" y="74297"/>
                          <a:pt x="59906" y="80703"/>
                          <a:pt x="48747" y="82866"/>
                        </a:cubicBezTo>
                        <a:cubicBezTo>
                          <a:pt x="26399" y="87165"/>
                          <a:pt x="4877" y="72191"/>
                          <a:pt x="721" y="49445"/>
                        </a:cubicBezTo>
                        <a:close/>
                      </a:path>
                    </a:pathLst>
                  </a:custGeom>
                  <a:grpFill/>
                  <a:ln w="2845" cap="flat">
                    <a:noFill/>
                    <a:prstDash val="solid"/>
                    <a:miter/>
                  </a:ln>
                </p:spPr>
                <p:txBody>
                  <a:bodyPr rtlCol="0" anchor="ctr"/>
                  <a:lstStyle/>
                  <a:p>
                    <a:endParaRPr lang="en-US"/>
                  </a:p>
                </p:txBody>
              </p:sp>
              <p:sp>
                <p:nvSpPr>
                  <p:cNvPr id="3096" name="Freeform: Shape 3095">
                    <a:extLst>
                      <a:ext uri="{FF2B5EF4-FFF2-40B4-BE49-F238E27FC236}">
                        <a16:creationId xmlns:a16="http://schemas.microsoft.com/office/drawing/2014/main" id="{D3DD2130-2E0D-A493-CCE7-022521E84408}"/>
                      </a:ext>
                    </a:extLst>
                  </p:cNvPr>
                  <p:cNvSpPr/>
                  <p:nvPr/>
                </p:nvSpPr>
                <p:spPr>
                  <a:xfrm>
                    <a:off x="11363685" y="3973970"/>
                    <a:ext cx="79615" cy="81967"/>
                  </a:xfrm>
                  <a:custGeom>
                    <a:avLst/>
                    <a:gdLst>
                      <a:gd name="connsiteX0" fmla="*/ 429 w 79615"/>
                      <a:gd name="connsiteY0" fmla="*/ 46656 h 81967"/>
                      <a:gd name="connsiteX1" fmla="*/ 7774 w 79615"/>
                      <a:gd name="connsiteY1" fmla="*/ 16394 h 81967"/>
                      <a:gd name="connsiteX2" fmla="*/ 18877 w 79615"/>
                      <a:gd name="connsiteY2" fmla="*/ 5975 h 81967"/>
                      <a:gd name="connsiteX3" fmla="*/ 33538 w 79615"/>
                      <a:gd name="connsiteY3" fmla="*/ 509 h 81967"/>
                      <a:gd name="connsiteX4" fmla="*/ 79031 w 79615"/>
                      <a:gd name="connsiteY4" fmla="*/ 34472 h 81967"/>
                      <a:gd name="connsiteX5" fmla="*/ 46064 w 79615"/>
                      <a:gd name="connsiteY5" fmla="*/ 81444 h 81967"/>
                      <a:gd name="connsiteX6" fmla="*/ 30094 w 79615"/>
                      <a:gd name="connsiteY6" fmla="*/ 80590 h 81967"/>
                      <a:gd name="connsiteX7" fmla="*/ 16172 w 79615"/>
                      <a:gd name="connsiteY7" fmla="*/ 73673 h 81967"/>
                      <a:gd name="connsiteX8" fmla="*/ 458 w 79615"/>
                      <a:gd name="connsiteY8" fmla="*/ 46628 h 8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5" h="81967">
                        <a:moveTo>
                          <a:pt x="429" y="46656"/>
                        </a:moveTo>
                        <a:cubicBezTo>
                          <a:pt x="-1165" y="35468"/>
                          <a:pt x="1767" y="24707"/>
                          <a:pt x="7774" y="16394"/>
                        </a:cubicBezTo>
                        <a:cubicBezTo>
                          <a:pt x="10764" y="12238"/>
                          <a:pt x="14521" y="8679"/>
                          <a:pt x="18877" y="5975"/>
                        </a:cubicBezTo>
                        <a:cubicBezTo>
                          <a:pt x="23233" y="3270"/>
                          <a:pt x="28186" y="1448"/>
                          <a:pt x="33538" y="509"/>
                        </a:cubicBezTo>
                        <a:cubicBezTo>
                          <a:pt x="54890" y="-3021"/>
                          <a:pt x="75273" y="12181"/>
                          <a:pt x="79031" y="34472"/>
                        </a:cubicBezTo>
                        <a:cubicBezTo>
                          <a:pt x="82789" y="56762"/>
                          <a:pt x="68042" y="77800"/>
                          <a:pt x="46064" y="81444"/>
                        </a:cubicBezTo>
                        <a:cubicBezTo>
                          <a:pt x="40598" y="82412"/>
                          <a:pt x="35161" y="81985"/>
                          <a:pt x="30094" y="80590"/>
                        </a:cubicBezTo>
                        <a:cubicBezTo>
                          <a:pt x="25026" y="79195"/>
                          <a:pt x="20300" y="76833"/>
                          <a:pt x="16172" y="73673"/>
                        </a:cubicBezTo>
                        <a:cubicBezTo>
                          <a:pt x="7917" y="67353"/>
                          <a:pt x="2052" y="57816"/>
                          <a:pt x="458" y="46628"/>
                        </a:cubicBezTo>
                        <a:close/>
                      </a:path>
                    </a:pathLst>
                  </a:custGeom>
                  <a:grpFill/>
                  <a:ln w="2845" cap="flat">
                    <a:noFill/>
                    <a:prstDash val="solid"/>
                    <a:miter/>
                  </a:ln>
                </p:spPr>
                <p:txBody>
                  <a:bodyPr rtlCol="0" anchor="ctr"/>
                  <a:lstStyle/>
                  <a:p>
                    <a:endParaRPr lang="en-US"/>
                  </a:p>
                </p:txBody>
              </p:sp>
              <p:sp>
                <p:nvSpPr>
                  <p:cNvPr id="3097" name="Freeform: Shape 3096">
                    <a:extLst>
                      <a:ext uri="{FF2B5EF4-FFF2-40B4-BE49-F238E27FC236}">
                        <a16:creationId xmlns:a16="http://schemas.microsoft.com/office/drawing/2014/main" id="{C341B61B-7282-F4E8-5BD4-7FFFFADB3CDC}"/>
                      </a:ext>
                    </a:extLst>
                  </p:cNvPr>
                  <p:cNvSpPr/>
                  <p:nvPr/>
                </p:nvSpPr>
                <p:spPr>
                  <a:xfrm>
                    <a:off x="11222390" y="3993736"/>
                    <a:ext cx="77766" cy="80096"/>
                  </a:xfrm>
                  <a:custGeom>
                    <a:avLst/>
                    <a:gdLst>
                      <a:gd name="connsiteX0" fmla="*/ 209 w 77766"/>
                      <a:gd name="connsiteY0" fmla="*/ 44455 h 80096"/>
                      <a:gd name="connsiteX1" fmla="*/ 34343 w 77766"/>
                      <a:gd name="connsiteY1" fmla="*/ 244 h 80096"/>
                      <a:gd name="connsiteX2" fmla="*/ 77444 w 77766"/>
                      <a:gd name="connsiteY2" fmla="*/ 35630 h 80096"/>
                      <a:gd name="connsiteX3" fmla="*/ 43310 w 77766"/>
                      <a:gd name="connsiteY3" fmla="*/ 79841 h 80096"/>
                      <a:gd name="connsiteX4" fmla="*/ 209 w 77766"/>
                      <a:gd name="connsiteY4" fmla="*/ 44455 h 80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66" h="80096">
                        <a:moveTo>
                          <a:pt x="209" y="44455"/>
                        </a:moveTo>
                        <a:cubicBezTo>
                          <a:pt x="-1983" y="22449"/>
                          <a:pt x="13305" y="2664"/>
                          <a:pt x="34343" y="244"/>
                        </a:cubicBezTo>
                        <a:cubicBezTo>
                          <a:pt x="55381" y="-2176"/>
                          <a:pt x="74682" y="13681"/>
                          <a:pt x="77444" y="35630"/>
                        </a:cubicBezTo>
                        <a:cubicBezTo>
                          <a:pt x="80205" y="57579"/>
                          <a:pt x="64917" y="77365"/>
                          <a:pt x="43310" y="79841"/>
                        </a:cubicBezTo>
                        <a:cubicBezTo>
                          <a:pt x="21703" y="82318"/>
                          <a:pt x="2373" y="66461"/>
                          <a:pt x="209" y="44455"/>
                        </a:cubicBezTo>
                        <a:close/>
                      </a:path>
                    </a:pathLst>
                  </a:custGeom>
                  <a:grpFill/>
                  <a:ln w="2845" cap="flat">
                    <a:noFill/>
                    <a:prstDash val="solid"/>
                    <a:miter/>
                  </a:ln>
                </p:spPr>
                <p:txBody>
                  <a:bodyPr rtlCol="0" anchor="ctr"/>
                  <a:lstStyle/>
                  <a:p>
                    <a:endParaRPr lang="en-US"/>
                  </a:p>
                </p:txBody>
              </p:sp>
              <p:sp>
                <p:nvSpPr>
                  <p:cNvPr id="3098" name="Freeform: Shape 3097">
                    <a:extLst>
                      <a:ext uri="{FF2B5EF4-FFF2-40B4-BE49-F238E27FC236}">
                        <a16:creationId xmlns:a16="http://schemas.microsoft.com/office/drawing/2014/main" id="{DE94BEB7-DC75-7351-2E72-DC472D60893F}"/>
                      </a:ext>
                    </a:extLst>
                  </p:cNvPr>
                  <p:cNvSpPr/>
                  <p:nvPr/>
                </p:nvSpPr>
                <p:spPr>
                  <a:xfrm>
                    <a:off x="11080384" y="4007966"/>
                    <a:ext cx="76020" cy="78185"/>
                  </a:xfrm>
                  <a:custGeom>
                    <a:avLst/>
                    <a:gdLst>
                      <a:gd name="connsiteX0" fmla="*/ 73 w 76020"/>
                      <a:gd name="connsiteY0" fmla="*/ 41499 h 78185"/>
                      <a:gd name="connsiteX1" fmla="*/ 35202 w 76020"/>
                      <a:gd name="connsiteY1" fmla="*/ 78 h 78185"/>
                      <a:gd name="connsiteX2" fmla="*/ 50035 w 76020"/>
                      <a:gd name="connsiteY2" fmla="*/ 2213 h 78185"/>
                      <a:gd name="connsiteX3" fmla="*/ 62618 w 76020"/>
                      <a:gd name="connsiteY3" fmla="*/ 9529 h 78185"/>
                      <a:gd name="connsiteX4" fmla="*/ 75884 w 76020"/>
                      <a:gd name="connsiteY4" fmla="*/ 36119 h 78185"/>
                      <a:gd name="connsiteX5" fmla="*/ 66973 w 76020"/>
                      <a:gd name="connsiteY5" fmla="*/ 64672 h 78185"/>
                      <a:gd name="connsiteX6" fmla="*/ 55472 w 76020"/>
                      <a:gd name="connsiteY6" fmla="*/ 74095 h 78185"/>
                      <a:gd name="connsiteX7" fmla="*/ 40783 w 76020"/>
                      <a:gd name="connsiteY7" fmla="*/ 78109 h 78185"/>
                      <a:gd name="connsiteX8" fmla="*/ 73 w 76020"/>
                      <a:gd name="connsiteY8" fmla="*/ 41470 h 7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20" h="78185">
                        <a:moveTo>
                          <a:pt x="73" y="41499"/>
                        </a:moveTo>
                        <a:cubicBezTo>
                          <a:pt x="-1208" y="19920"/>
                          <a:pt x="14534" y="1359"/>
                          <a:pt x="35202" y="78"/>
                        </a:cubicBezTo>
                        <a:cubicBezTo>
                          <a:pt x="40384" y="-264"/>
                          <a:pt x="45394" y="533"/>
                          <a:pt x="50035" y="2213"/>
                        </a:cubicBezTo>
                        <a:cubicBezTo>
                          <a:pt x="54675" y="3835"/>
                          <a:pt x="58917" y="6312"/>
                          <a:pt x="62618" y="9529"/>
                        </a:cubicBezTo>
                        <a:cubicBezTo>
                          <a:pt x="69963" y="15991"/>
                          <a:pt x="75002" y="25358"/>
                          <a:pt x="75884" y="36119"/>
                        </a:cubicBezTo>
                        <a:cubicBezTo>
                          <a:pt x="76766" y="46879"/>
                          <a:pt x="73322" y="57014"/>
                          <a:pt x="66973" y="64672"/>
                        </a:cubicBezTo>
                        <a:cubicBezTo>
                          <a:pt x="63813" y="68487"/>
                          <a:pt x="59913" y="71761"/>
                          <a:pt x="55472" y="74095"/>
                        </a:cubicBezTo>
                        <a:cubicBezTo>
                          <a:pt x="51031" y="76372"/>
                          <a:pt x="46077" y="77767"/>
                          <a:pt x="40783" y="78109"/>
                        </a:cubicBezTo>
                        <a:cubicBezTo>
                          <a:pt x="19573" y="79447"/>
                          <a:pt x="1354" y="63049"/>
                          <a:pt x="73" y="41470"/>
                        </a:cubicBezTo>
                        <a:close/>
                      </a:path>
                    </a:pathLst>
                  </a:custGeom>
                  <a:grpFill/>
                  <a:ln w="2845" cap="flat">
                    <a:noFill/>
                    <a:prstDash val="solid"/>
                    <a:miter/>
                  </a:ln>
                </p:spPr>
                <p:txBody>
                  <a:bodyPr rtlCol="0" anchor="ctr"/>
                  <a:lstStyle/>
                  <a:p>
                    <a:endParaRPr lang="en-US"/>
                  </a:p>
                </p:txBody>
              </p:sp>
              <p:sp>
                <p:nvSpPr>
                  <p:cNvPr id="3099" name="Freeform: Shape 3098">
                    <a:extLst>
                      <a:ext uri="{FF2B5EF4-FFF2-40B4-BE49-F238E27FC236}">
                        <a16:creationId xmlns:a16="http://schemas.microsoft.com/office/drawing/2014/main" id="{3255D89B-C141-100F-338D-3740939800FB}"/>
                      </a:ext>
                    </a:extLst>
                  </p:cNvPr>
                  <p:cNvSpPr/>
                  <p:nvPr/>
                </p:nvSpPr>
                <p:spPr>
                  <a:xfrm>
                    <a:off x="10937995" y="4016131"/>
                    <a:ext cx="74203" cy="76445"/>
                  </a:xfrm>
                  <a:custGeom>
                    <a:avLst/>
                    <a:gdLst>
                      <a:gd name="connsiteX0" fmla="*/ 7 w 74203"/>
                      <a:gd name="connsiteY0" fmla="*/ 39198 h 76445"/>
                      <a:gd name="connsiteX1" fmla="*/ 35906 w 74203"/>
                      <a:gd name="connsiteY1" fmla="*/ 26 h 76445"/>
                      <a:gd name="connsiteX2" fmla="*/ 74167 w 74203"/>
                      <a:gd name="connsiteY2" fmla="*/ 36807 h 76445"/>
                      <a:gd name="connsiteX3" fmla="*/ 38268 w 74203"/>
                      <a:gd name="connsiteY3" fmla="*/ 76406 h 76445"/>
                      <a:gd name="connsiteX4" fmla="*/ 7 w 74203"/>
                      <a:gd name="connsiteY4" fmla="*/ 39170 h 76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03" h="76445">
                        <a:moveTo>
                          <a:pt x="7" y="39198"/>
                        </a:moveTo>
                        <a:cubicBezTo>
                          <a:pt x="-391" y="18046"/>
                          <a:pt x="15693" y="994"/>
                          <a:pt x="35906" y="26"/>
                        </a:cubicBezTo>
                        <a:cubicBezTo>
                          <a:pt x="56118" y="-743"/>
                          <a:pt x="73256" y="15740"/>
                          <a:pt x="74167" y="36807"/>
                        </a:cubicBezTo>
                        <a:cubicBezTo>
                          <a:pt x="75078" y="57902"/>
                          <a:pt x="58993" y="75638"/>
                          <a:pt x="38268" y="76406"/>
                        </a:cubicBezTo>
                        <a:cubicBezTo>
                          <a:pt x="17543" y="77374"/>
                          <a:pt x="377" y="60236"/>
                          <a:pt x="7" y="39170"/>
                        </a:cubicBezTo>
                        <a:close/>
                      </a:path>
                    </a:pathLst>
                  </a:custGeom>
                  <a:grpFill/>
                  <a:ln w="2845" cap="flat">
                    <a:noFill/>
                    <a:prstDash val="solid"/>
                    <a:miter/>
                  </a:ln>
                </p:spPr>
                <p:txBody>
                  <a:bodyPr rtlCol="0" anchor="ctr"/>
                  <a:lstStyle/>
                  <a:p>
                    <a:endParaRPr lang="en-US"/>
                  </a:p>
                </p:txBody>
              </p:sp>
              <p:sp>
                <p:nvSpPr>
                  <p:cNvPr id="3100" name="Freeform: Shape 3099">
                    <a:extLst>
                      <a:ext uri="{FF2B5EF4-FFF2-40B4-BE49-F238E27FC236}">
                        <a16:creationId xmlns:a16="http://schemas.microsoft.com/office/drawing/2014/main" id="{5C8727B5-E499-88A8-E80C-F52870A7E67B}"/>
                      </a:ext>
                    </a:extLst>
                  </p:cNvPr>
                  <p:cNvSpPr/>
                  <p:nvPr/>
                </p:nvSpPr>
                <p:spPr>
                  <a:xfrm>
                    <a:off x="10795424" y="4018517"/>
                    <a:ext cx="72460" cy="74620"/>
                  </a:xfrm>
                  <a:custGeom>
                    <a:avLst/>
                    <a:gdLst>
                      <a:gd name="connsiteX0" fmla="*/ 8 w 72460"/>
                      <a:gd name="connsiteY0" fmla="*/ 36841 h 74620"/>
                      <a:gd name="connsiteX1" fmla="*/ 36590 w 72460"/>
                      <a:gd name="connsiteY1" fmla="*/ 3 h 74620"/>
                      <a:gd name="connsiteX2" fmla="*/ 72460 w 72460"/>
                      <a:gd name="connsiteY2" fmla="*/ 37695 h 74620"/>
                      <a:gd name="connsiteX3" fmla="*/ 35879 w 72460"/>
                      <a:gd name="connsiteY3" fmla="*/ 74618 h 74620"/>
                      <a:gd name="connsiteX4" fmla="*/ 8 w 72460"/>
                      <a:gd name="connsiteY4" fmla="*/ 36841 h 7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60" h="74620">
                        <a:moveTo>
                          <a:pt x="8" y="36841"/>
                        </a:moveTo>
                        <a:cubicBezTo>
                          <a:pt x="464" y="16230"/>
                          <a:pt x="16833" y="-253"/>
                          <a:pt x="36590" y="3"/>
                        </a:cubicBezTo>
                        <a:cubicBezTo>
                          <a:pt x="56347" y="231"/>
                          <a:pt x="72404" y="17226"/>
                          <a:pt x="72460" y="37695"/>
                        </a:cubicBezTo>
                        <a:cubicBezTo>
                          <a:pt x="72517" y="58420"/>
                          <a:pt x="56148" y="74846"/>
                          <a:pt x="35879" y="74618"/>
                        </a:cubicBezTo>
                        <a:cubicBezTo>
                          <a:pt x="15637" y="74362"/>
                          <a:pt x="-418" y="57452"/>
                          <a:pt x="8" y="36841"/>
                        </a:cubicBezTo>
                        <a:close/>
                      </a:path>
                    </a:pathLst>
                  </a:custGeom>
                  <a:grpFill/>
                  <a:ln w="2845" cap="flat">
                    <a:noFill/>
                    <a:prstDash val="solid"/>
                    <a:miter/>
                  </a:ln>
                </p:spPr>
                <p:txBody>
                  <a:bodyPr rtlCol="0" anchor="ctr"/>
                  <a:lstStyle/>
                  <a:p>
                    <a:endParaRPr lang="en-US"/>
                  </a:p>
                </p:txBody>
              </p:sp>
              <p:sp>
                <p:nvSpPr>
                  <p:cNvPr id="3101" name="Freeform: Shape 3100">
                    <a:extLst>
                      <a:ext uri="{FF2B5EF4-FFF2-40B4-BE49-F238E27FC236}">
                        <a16:creationId xmlns:a16="http://schemas.microsoft.com/office/drawing/2014/main" id="{6FC0257A-55F4-D3CF-4147-D129A90D60DA}"/>
                      </a:ext>
                    </a:extLst>
                  </p:cNvPr>
                  <p:cNvSpPr/>
                  <p:nvPr/>
                </p:nvSpPr>
                <p:spPr>
                  <a:xfrm>
                    <a:off x="10652904" y="4015391"/>
                    <a:ext cx="70674" cy="72787"/>
                  </a:xfrm>
                  <a:custGeom>
                    <a:avLst/>
                    <a:gdLst>
                      <a:gd name="connsiteX0" fmla="*/ 45 w 70674"/>
                      <a:gd name="connsiteY0" fmla="*/ 34245 h 72787"/>
                      <a:gd name="connsiteX1" fmla="*/ 37139 w 70674"/>
                      <a:gd name="connsiteY1" fmla="*/ 54 h 72787"/>
                      <a:gd name="connsiteX2" fmla="*/ 70646 w 70674"/>
                      <a:gd name="connsiteY2" fmla="*/ 37746 h 72787"/>
                      <a:gd name="connsiteX3" fmla="*/ 33523 w 70674"/>
                      <a:gd name="connsiteY3" fmla="*/ 72762 h 72787"/>
                      <a:gd name="connsiteX4" fmla="*/ 73 w 70674"/>
                      <a:gd name="connsiteY4" fmla="*/ 34245 h 72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74" h="72787">
                        <a:moveTo>
                          <a:pt x="45" y="34245"/>
                        </a:moveTo>
                        <a:cubicBezTo>
                          <a:pt x="1298" y="14146"/>
                          <a:pt x="17894" y="-1027"/>
                          <a:pt x="37139" y="54"/>
                        </a:cubicBezTo>
                        <a:cubicBezTo>
                          <a:pt x="56412" y="795"/>
                          <a:pt x="71415" y="17648"/>
                          <a:pt x="70646" y="37746"/>
                        </a:cubicBezTo>
                        <a:cubicBezTo>
                          <a:pt x="69877" y="57845"/>
                          <a:pt x="53252" y="73503"/>
                          <a:pt x="33523" y="72762"/>
                        </a:cubicBezTo>
                        <a:cubicBezTo>
                          <a:pt x="13795" y="71652"/>
                          <a:pt x="-1179" y="54287"/>
                          <a:pt x="73" y="34245"/>
                        </a:cubicBezTo>
                        <a:close/>
                      </a:path>
                    </a:pathLst>
                  </a:custGeom>
                  <a:grpFill/>
                  <a:ln w="2845" cap="flat">
                    <a:noFill/>
                    <a:prstDash val="solid"/>
                    <a:miter/>
                  </a:ln>
                </p:spPr>
                <p:txBody>
                  <a:bodyPr rtlCol="0" anchor="ctr"/>
                  <a:lstStyle/>
                  <a:p>
                    <a:endParaRPr lang="en-US"/>
                  </a:p>
                </p:txBody>
              </p:sp>
              <p:sp>
                <p:nvSpPr>
                  <p:cNvPr id="3102" name="Freeform: Shape 3101">
                    <a:extLst>
                      <a:ext uri="{FF2B5EF4-FFF2-40B4-BE49-F238E27FC236}">
                        <a16:creationId xmlns:a16="http://schemas.microsoft.com/office/drawing/2014/main" id="{D4328991-FAA4-14F3-AA5D-4EE51DBDB64F}"/>
                      </a:ext>
                    </a:extLst>
                  </p:cNvPr>
                  <p:cNvSpPr/>
                  <p:nvPr/>
                </p:nvSpPr>
                <p:spPr>
                  <a:xfrm>
                    <a:off x="10510617" y="4006032"/>
                    <a:ext cx="68943" cy="70928"/>
                  </a:xfrm>
                  <a:custGeom>
                    <a:avLst/>
                    <a:gdLst>
                      <a:gd name="connsiteX0" fmla="*/ 190 w 68943"/>
                      <a:gd name="connsiteY0" fmla="*/ 32416 h 70928"/>
                      <a:gd name="connsiteX1" fmla="*/ 37711 w 68943"/>
                      <a:gd name="connsiteY1" fmla="*/ 133 h 70928"/>
                      <a:gd name="connsiteX2" fmla="*/ 68827 w 68943"/>
                      <a:gd name="connsiteY2" fmla="*/ 38508 h 70928"/>
                      <a:gd name="connsiteX3" fmla="*/ 31305 w 68943"/>
                      <a:gd name="connsiteY3" fmla="*/ 70791 h 70928"/>
                      <a:gd name="connsiteX4" fmla="*/ 190 w 68943"/>
                      <a:gd name="connsiteY4" fmla="*/ 32416 h 7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43" h="70928">
                        <a:moveTo>
                          <a:pt x="190" y="32416"/>
                        </a:moveTo>
                        <a:cubicBezTo>
                          <a:pt x="2182" y="12915"/>
                          <a:pt x="18979" y="-1547"/>
                          <a:pt x="37711" y="133"/>
                        </a:cubicBezTo>
                        <a:cubicBezTo>
                          <a:pt x="56443" y="1784"/>
                          <a:pt x="70364" y="18979"/>
                          <a:pt x="68827" y="38508"/>
                        </a:cubicBezTo>
                        <a:cubicBezTo>
                          <a:pt x="67290" y="58037"/>
                          <a:pt x="50465" y="72499"/>
                          <a:pt x="31305" y="70791"/>
                        </a:cubicBezTo>
                        <a:cubicBezTo>
                          <a:pt x="12118" y="69083"/>
                          <a:pt x="-1803" y="51888"/>
                          <a:pt x="190" y="32416"/>
                        </a:cubicBezTo>
                        <a:close/>
                      </a:path>
                    </a:pathLst>
                  </a:custGeom>
                  <a:grpFill/>
                  <a:ln w="2845" cap="flat">
                    <a:noFill/>
                    <a:prstDash val="solid"/>
                    <a:miter/>
                  </a:ln>
                </p:spPr>
                <p:txBody>
                  <a:bodyPr rtlCol="0" anchor="ctr"/>
                  <a:lstStyle/>
                  <a:p>
                    <a:endParaRPr lang="en-US"/>
                  </a:p>
                </p:txBody>
              </p:sp>
              <p:sp>
                <p:nvSpPr>
                  <p:cNvPr id="3103" name="Freeform: Shape 3102">
                    <a:extLst>
                      <a:ext uri="{FF2B5EF4-FFF2-40B4-BE49-F238E27FC236}">
                        <a16:creationId xmlns:a16="http://schemas.microsoft.com/office/drawing/2014/main" id="{FC8639C8-9913-B91B-B6C7-597E0341E6E4}"/>
                      </a:ext>
                    </a:extLst>
                  </p:cNvPr>
                  <p:cNvSpPr/>
                  <p:nvPr/>
                </p:nvSpPr>
                <p:spPr>
                  <a:xfrm>
                    <a:off x="10368926" y="3991080"/>
                    <a:ext cx="67162" cy="69213"/>
                  </a:xfrm>
                  <a:custGeom>
                    <a:avLst/>
                    <a:gdLst>
                      <a:gd name="connsiteX0" fmla="*/ 366 w 67162"/>
                      <a:gd name="connsiteY0" fmla="*/ 29945 h 69213"/>
                      <a:gd name="connsiteX1" fmla="*/ 38143 w 67162"/>
                      <a:gd name="connsiteY1" fmla="*/ 310 h 69213"/>
                      <a:gd name="connsiteX2" fmla="*/ 66897 w 67162"/>
                      <a:gd name="connsiteY2" fmla="*/ 38856 h 69213"/>
                      <a:gd name="connsiteX3" fmla="*/ 29062 w 67162"/>
                      <a:gd name="connsiteY3" fmla="*/ 68862 h 69213"/>
                      <a:gd name="connsiteX4" fmla="*/ 366 w 67162"/>
                      <a:gd name="connsiteY4" fmla="*/ 29945 h 69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62" h="69213">
                        <a:moveTo>
                          <a:pt x="366" y="29945"/>
                        </a:moveTo>
                        <a:cubicBezTo>
                          <a:pt x="3099" y="11042"/>
                          <a:pt x="20009" y="-2224"/>
                          <a:pt x="38143" y="310"/>
                        </a:cubicBezTo>
                        <a:cubicBezTo>
                          <a:pt x="56277" y="3015"/>
                          <a:pt x="69202" y="19839"/>
                          <a:pt x="66897" y="38856"/>
                        </a:cubicBezTo>
                        <a:cubicBezTo>
                          <a:pt x="64619" y="57787"/>
                          <a:pt x="47624" y="71623"/>
                          <a:pt x="29062" y="68862"/>
                        </a:cubicBezTo>
                        <a:cubicBezTo>
                          <a:pt x="10501" y="66271"/>
                          <a:pt x="-2367" y="48848"/>
                          <a:pt x="366" y="29945"/>
                        </a:cubicBezTo>
                        <a:close/>
                      </a:path>
                    </a:pathLst>
                  </a:custGeom>
                  <a:grpFill/>
                  <a:ln w="2845" cap="flat">
                    <a:noFill/>
                    <a:prstDash val="solid"/>
                    <a:miter/>
                  </a:ln>
                </p:spPr>
                <p:txBody>
                  <a:bodyPr rtlCol="0" anchor="ctr"/>
                  <a:lstStyle/>
                  <a:p>
                    <a:endParaRPr lang="en-US"/>
                  </a:p>
                </p:txBody>
              </p:sp>
              <p:sp>
                <p:nvSpPr>
                  <p:cNvPr id="3104" name="Freeform: Shape 3103">
                    <a:extLst>
                      <a:ext uri="{FF2B5EF4-FFF2-40B4-BE49-F238E27FC236}">
                        <a16:creationId xmlns:a16="http://schemas.microsoft.com/office/drawing/2014/main" id="{174A00BB-84A2-204F-E705-823B1C405BCA}"/>
                      </a:ext>
                    </a:extLst>
                  </p:cNvPr>
                  <p:cNvSpPr/>
                  <p:nvPr/>
                </p:nvSpPr>
                <p:spPr>
                  <a:xfrm>
                    <a:off x="10227940" y="3970403"/>
                    <a:ext cx="65460" cy="67178"/>
                  </a:xfrm>
                  <a:custGeom>
                    <a:avLst/>
                    <a:gdLst>
                      <a:gd name="connsiteX0" fmla="*/ 604 w 65460"/>
                      <a:gd name="connsiteY0" fmla="*/ 27763 h 67178"/>
                      <a:gd name="connsiteX1" fmla="*/ 14241 w 65460"/>
                      <a:gd name="connsiteY1" fmla="*/ 6155 h 67178"/>
                      <a:gd name="connsiteX2" fmla="*/ 25657 w 65460"/>
                      <a:gd name="connsiteY2" fmla="*/ 974 h 67178"/>
                      <a:gd name="connsiteX3" fmla="*/ 38552 w 65460"/>
                      <a:gd name="connsiteY3" fmla="*/ 433 h 67178"/>
                      <a:gd name="connsiteX4" fmla="*/ 64999 w 65460"/>
                      <a:gd name="connsiteY4" fmla="*/ 38922 h 67178"/>
                      <a:gd name="connsiteX5" fmla="*/ 26966 w 65460"/>
                      <a:gd name="connsiteY5" fmla="*/ 66735 h 67178"/>
                      <a:gd name="connsiteX6" fmla="*/ 14753 w 65460"/>
                      <a:gd name="connsiteY6" fmla="*/ 62038 h 67178"/>
                      <a:gd name="connsiteX7" fmla="*/ 5729 w 65460"/>
                      <a:gd name="connsiteY7" fmla="*/ 53014 h 67178"/>
                      <a:gd name="connsiteX8" fmla="*/ 576 w 65460"/>
                      <a:gd name="connsiteY8" fmla="*/ 27791 h 6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60" h="67178">
                        <a:moveTo>
                          <a:pt x="604" y="27763"/>
                        </a:moveTo>
                        <a:cubicBezTo>
                          <a:pt x="2284" y="18624"/>
                          <a:pt x="7408" y="11023"/>
                          <a:pt x="14241" y="6155"/>
                        </a:cubicBezTo>
                        <a:cubicBezTo>
                          <a:pt x="17657" y="3707"/>
                          <a:pt x="21528" y="1970"/>
                          <a:pt x="25657" y="974"/>
                        </a:cubicBezTo>
                        <a:cubicBezTo>
                          <a:pt x="29784" y="-79"/>
                          <a:pt x="34140" y="-307"/>
                          <a:pt x="38552" y="433"/>
                        </a:cubicBezTo>
                        <a:cubicBezTo>
                          <a:pt x="56146" y="3337"/>
                          <a:pt x="67989" y="20589"/>
                          <a:pt x="64999" y="38922"/>
                        </a:cubicBezTo>
                        <a:cubicBezTo>
                          <a:pt x="62011" y="57284"/>
                          <a:pt x="44986" y="69725"/>
                          <a:pt x="26966" y="66735"/>
                        </a:cubicBezTo>
                        <a:cubicBezTo>
                          <a:pt x="22468" y="65995"/>
                          <a:pt x="18340" y="64344"/>
                          <a:pt x="14753" y="62038"/>
                        </a:cubicBezTo>
                        <a:cubicBezTo>
                          <a:pt x="11166" y="59675"/>
                          <a:pt x="8120" y="56544"/>
                          <a:pt x="5729" y="53014"/>
                        </a:cubicBezTo>
                        <a:cubicBezTo>
                          <a:pt x="974" y="45897"/>
                          <a:pt x="-1104" y="36929"/>
                          <a:pt x="576" y="27791"/>
                        </a:cubicBezTo>
                        <a:close/>
                      </a:path>
                    </a:pathLst>
                  </a:custGeom>
                  <a:grpFill/>
                  <a:ln w="2845" cap="flat">
                    <a:noFill/>
                    <a:prstDash val="solid"/>
                    <a:miter/>
                  </a:ln>
                </p:spPr>
                <p:txBody>
                  <a:bodyPr rtlCol="0" anchor="ctr"/>
                  <a:lstStyle/>
                  <a:p>
                    <a:endParaRPr lang="en-US"/>
                  </a:p>
                </p:txBody>
              </p:sp>
              <p:sp>
                <p:nvSpPr>
                  <p:cNvPr id="3105" name="Freeform: Shape 3104">
                    <a:extLst>
                      <a:ext uri="{FF2B5EF4-FFF2-40B4-BE49-F238E27FC236}">
                        <a16:creationId xmlns:a16="http://schemas.microsoft.com/office/drawing/2014/main" id="{2C07D783-52B6-D95D-455E-611C18445C9E}"/>
                      </a:ext>
                    </a:extLst>
                  </p:cNvPr>
                  <p:cNvSpPr/>
                  <p:nvPr/>
                </p:nvSpPr>
                <p:spPr>
                  <a:xfrm>
                    <a:off x="10088032" y="3943582"/>
                    <a:ext cx="63700" cy="65438"/>
                  </a:xfrm>
                  <a:custGeom>
                    <a:avLst/>
                    <a:gdLst>
                      <a:gd name="connsiteX0" fmla="*/ 847 w 63700"/>
                      <a:gd name="connsiteY0" fmla="*/ 25944 h 65438"/>
                      <a:gd name="connsiteX1" fmla="*/ 38881 w 63700"/>
                      <a:gd name="connsiteY1" fmla="*/ 692 h 65438"/>
                      <a:gd name="connsiteX2" fmla="*/ 62993 w 63700"/>
                      <a:gd name="connsiteY2" fmla="*/ 39466 h 65438"/>
                      <a:gd name="connsiteX3" fmla="*/ 24959 w 63700"/>
                      <a:gd name="connsiteY3" fmla="*/ 64717 h 65438"/>
                      <a:gd name="connsiteX4" fmla="*/ 847 w 63700"/>
                      <a:gd name="connsiteY4" fmla="*/ 25944 h 65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00" h="65438">
                        <a:moveTo>
                          <a:pt x="847" y="25944"/>
                        </a:moveTo>
                        <a:cubicBezTo>
                          <a:pt x="4889" y="8322"/>
                          <a:pt x="21913" y="-2980"/>
                          <a:pt x="38881" y="692"/>
                        </a:cubicBezTo>
                        <a:cubicBezTo>
                          <a:pt x="55848" y="4393"/>
                          <a:pt x="66637" y="21730"/>
                          <a:pt x="62993" y="39466"/>
                        </a:cubicBezTo>
                        <a:cubicBezTo>
                          <a:pt x="59349" y="57173"/>
                          <a:pt x="42325" y="68475"/>
                          <a:pt x="24959" y="64717"/>
                        </a:cubicBezTo>
                        <a:cubicBezTo>
                          <a:pt x="7623" y="60931"/>
                          <a:pt x="-3195" y="43594"/>
                          <a:pt x="847" y="25944"/>
                        </a:cubicBezTo>
                        <a:close/>
                      </a:path>
                    </a:pathLst>
                  </a:custGeom>
                  <a:grpFill/>
                  <a:ln w="2845" cap="flat">
                    <a:noFill/>
                    <a:prstDash val="solid"/>
                    <a:miter/>
                  </a:ln>
                </p:spPr>
                <p:txBody>
                  <a:bodyPr rtlCol="0" anchor="ctr"/>
                  <a:lstStyle/>
                  <a:p>
                    <a:endParaRPr lang="en-US"/>
                  </a:p>
                </p:txBody>
              </p:sp>
              <p:sp>
                <p:nvSpPr>
                  <p:cNvPr id="3106" name="Freeform: Shape 3105">
                    <a:extLst>
                      <a:ext uri="{FF2B5EF4-FFF2-40B4-BE49-F238E27FC236}">
                        <a16:creationId xmlns:a16="http://schemas.microsoft.com/office/drawing/2014/main" id="{42CB0FB7-AEFC-21BE-C06F-65FB36C308AF}"/>
                      </a:ext>
                    </a:extLst>
                  </p:cNvPr>
                  <p:cNvSpPr/>
                  <p:nvPr/>
                </p:nvSpPr>
                <p:spPr>
                  <a:xfrm>
                    <a:off x="9949352" y="3911246"/>
                    <a:ext cx="61950" cy="63755"/>
                  </a:xfrm>
                  <a:custGeom>
                    <a:avLst/>
                    <a:gdLst>
                      <a:gd name="connsiteX0" fmla="*/ 1171 w 61950"/>
                      <a:gd name="connsiteY0" fmla="*/ 23748 h 63755"/>
                      <a:gd name="connsiteX1" fmla="*/ 39062 w 61950"/>
                      <a:gd name="connsiteY1" fmla="*/ 1031 h 63755"/>
                      <a:gd name="connsiteX2" fmla="*/ 49937 w 61950"/>
                      <a:gd name="connsiteY2" fmla="*/ 6582 h 63755"/>
                      <a:gd name="connsiteX3" fmla="*/ 57709 w 61950"/>
                      <a:gd name="connsiteY3" fmla="*/ 15521 h 63755"/>
                      <a:gd name="connsiteX4" fmla="*/ 60954 w 61950"/>
                      <a:gd name="connsiteY4" fmla="*/ 39491 h 63755"/>
                      <a:gd name="connsiteX5" fmla="*/ 46607 w 61950"/>
                      <a:gd name="connsiteY5" fmla="*/ 59163 h 63755"/>
                      <a:gd name="connsiteX6" fmla="*/ 35304 w 61950"/>
                      <a:gd name="connsiteY6" fmla="*/ 63433 h 63755"/>
                      <a:gd name="connsiteX7" fmla="*/ 22950 w 61950"/>
                      <a:gd name="connsiteY7" fmla="*/ 62693 h 63755"/>
                      <a:gd name="connsiteX8" fmla="*/ 1142 w 61950"/>
                      <a:gd name="connsiteY8" fmla="*/ 23805 h 6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50" h="63755">
                        <a:moveTo>
                          <a:pt x="1171" y="23748"/>
                        </a:moveTo>
                        <a:cubicBezTo>
                          <a:pt x="5783" y="6781"/>
                          <a:pt x="22750" y="-3382"/>
                          <a:pt x="39062" y="1031"/>
                        </a:cubicBezTo>
                        <a:cubicBezTo>
                          <a:pt x="43133" y="2141"/>
                          <a:pt x="46806" y="4048"/>
                          <a:pt x="49937" y="6582"/>
                        </a:cubicBezTo>
                        <a:cubicBezTo>
                          <a:pt x="53097" y="9030"/>
                          <a:pt x="55717" y="12048"/>
                          <a:pt x="57709" y="15521"/>
                        </a:cubicBezTo>
                        <a:cubicBezTo>
                          <a:pt x="61694" y="22410"/>
                          <a:pt x="63089" y="30951"/>
                          <a:pt x="60954" y="39491"/>
                        </a:cubicBezTo>
                        <a:cubicBezTo>
                          <a:pt x="58819" y="48032"/>
                          <a:pt x="53496" y="54921"/>
                          <a:pt x="46607" y="59163"/>
                        </a:cubicBezTo>
                        <a:cubicBezTo>
                          <a:pt x="43162" y="61298"/>
                          <a:pt x="39319" y="62750"/>
                          <a:pt x="35304" y="63433"/>
                        </a:cubicBezTo>
                        <a:cubicBezTo>
                          <a:pt x="31291" y="64031"/>
                          <a:pt x="27106" y="63803"/>
                          <a:pt x="22950" y="62693"/>
                        </a:cubicBezTo>
                        <a:cubicBezTo>
                          <a:pt x="6295" y="58195"/>
                          <a:pt x="-3469" y="40772"/>
                          <a:pt x="1142" y="23805"/>
                        </a:cubicBezTo>
                        <a:close/>
                      </a:path>
                    </a:pathLst>
                  </a:custGeom>
                  <a:grpFill/>
                  <a:ln w="2845" cap="flat">
                    <a:noFill/>
                    <a:prstDash val="solid"/>
                    <a:miter/>
                  </a:ln>
                </p:spPr>
                <p:txBody>
                  <a:bodyPr rtlCol="0" anchor="ctr"/>
                  <a:lstStyle/>
                  <a:p>
                    <a:endParaRPr lang="en-US"/>
                  </a:p>
                </p:txBody>
              </p:sp>
              <p:sp>
                <p:nvSpPr>
                  <p:cNvPr id="3107" name="Freeform: Shape 3106">
                    <a:extLst>
                      <a:ext uri="{FF2B5EF4-FFF2-40B4-BE49-F238E27FC236}">
                        <a16:creationId xmlns:a16="http://schemas.microsoft.com/office/drawing/2014/main" id="{0B73F5A0-823A-6FD5-07B7-CF233EFBBDB5}"/>
                      </a:ext>
                    </a:extLst>
                  </p:cNvPr>
                  <p:cNvSpPr/>
                  <p:nvPr/>
                </p:nvSpPr>
                <p:spPr>
                  <a:xfrm>
                    <a:off x="9812136" y="3873172"/>
                    <a:ext cx="60284" cy="61588"/>
                  </a:xfrm>
                  <a:custGeom>
                    <a:avLst/>
                    <a:gdLst>
                      <a:gd name="connsiteX0" fmla="*/ 1512 w 60284"/>
                      <a:gd name="connsiteY0" fmla="*/ 21881 h 61588"/>
                      <a:gd name="connsiteX1" fmla="*/ 39233 w 60284"/>
                      <a:gd name="connsiteY1" fmla="*/ 1184 h 61588"/>
                      <a:gd name="connsiteX2" fmla="*/ 58961 w 60284"/>
                      <a:gd name="connsiteY2" fmla="*/ 39332 h 61588"/>
                      <a:gd name="connsiteX3" fmla="*/ 21126 w 60284"/>
                      <a:gd name="connsiteY3" fmla="*/ 60341 h 61588"/>
                      <a:gd name="connsiteX4" fmla="*/ 1484 w 60284"/>
                      <a:gd name="connsiteY4" fmla="*/ 21881 h 6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4" h="61588">
                        <a:moveTo>
                          <a:pt x="1512" y="21881"/>
                        </a:moveTo>
                        <a:cubicBezTo>
                          <a:pt x="6665" y="5569"/>
                          <a:pt x="23461" y="-3370"/>
                          <a:pt x="39233" y="1184"/>
                        </a:cubicBezTo>
                        <a:cubicBezTo>
                          <a:pt x="54947" y="5853"/>
                          <a:pt x="63800" y="22934"/>
                          <a:pt x="58961" y="39332"/>
                        </a:cubicBezTo>
                        <a:cubicBezTo>
                          <a:pt x="54121" y="55730"/>
                          <a:pt x="37211" y="65124"/>
                          <a:pt x="21126" y="60341"/>
                        </a:cubicBezTo>
                        <a:cubicBezTo>
                          <a:pt x="5014" y="55701"/>
                          <a:pt x="-3669" y="38165"/>
                          <a:pt x="1484" y="21881"/>
                        </a:cubicBezTo>
                        <a:close/>
                      </a:path>
                    </a:pathLst>
                  </a:custGeom>
                  <a:grpFill/>
                  <a:ln w="2845" cap="flat">
                    <a:noFill/>
                    <a:prstDash val="solid"/>
                    <a:miter/>
                  </a:ln>
                </p:spPr>
                <p:txBody>
                  <a:bodyPr rtlCol="0" anchor="ctr"/>
                  <a:lstStyle/>
                  <a:p>
                    <a:endParaRPr lang="en-US"/>
                  </a:p>
                </p:txBody>
              </p:sp>
              <p:sp>
                <p:nvSpPr>
                  <p:cNvPr id="3108" name="Freeform: Shape 3107">
                    <a:extLst>
                      <a:ext uri="{FF2B5EF4-FFF2-40B4-BE49-F238E27FC236}">
                        <a16:creationId xmlns:a16="http://schemas.microsoft.com/office/drawing/2014/main" id="{89D8A49B-29A8-E519-EDC8-E47F59617A7C}"/>
                      </a:ext>
                    </a:extLst>
                  </p:cNvPr>
                  <p:cNvSpPr/>
                  <p:nvPr/>
                </p:nvSpPr>
                <p:spPr>
                  <a:xfrm>
                    <a:off x="9676767" y="3829165"/>
                    <a:ext cx="58469" cy="59864"/>
                  </a:xfrm>
                  <a:custGeom>
                    <a:avLst/>
                    <a:gdLst>
                      <a:gd name="connsiteX0" fmla="*/ 1829 w 58469"/>
                      <a:gd name="connsiteY0" fmla="*/ 20225 h 59864"/>
                      <a:gd name="connsiteX1" fmla="*/ 39264 w 58469"/>
                      <a:gd name="connsiteY1" fmla="*/ 1578 h 59864"/>
                      <a:gd name="connsiteX2" fmla="*/ 56800 w 58469"/>
                      <a:gd name="connsiteY2" fmla="*/ 39583 h 59864"/>
                      <a:gd name="connsiteX3" fmla="*/ 19365 w 58469"/>
                      <a:gd name="connsiteY3" fmla="*/ 58230 h 59864"/>
                      <a:gd name="connsiteX4" fmla="*/ 1829 w 58469"/>
                      <a:gd name="connsiteY4" fmla="*/ 20225 h 5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69" h="59864">
                        <a:moveTo>
                          <a:pt x="1829" y="20225"/>
                        </a:moveTo>
                        <a:cubicBezTo>
                          <a:pt x="7494" y="4653"/>
                          <a:pt x="24233" y="-3688"/>
                          <a:pt x="39264" y="1578"/>
                        </a:cubicBezTo>
                        <a:cubicBezTo>
                          <a:pt x="54296" y="6873"/>
                          <a:pt x="62124" y="23869"/>
                          <a:pt x="56800" y="39583"/>
                        </a:cubicBezTo>
                        <a:cubicBezTo>
                          <a:pt x="51449" y="55269"/>
                          <a:pt x="34681" y="63611"/>
                          <a:pt x="19365" y="58230"/>
                        </a:cubicBezTo>
                        <a:cubicBezTo>
                          <a:pt x="4020" y="52821"/>
                          <a:pt x="-3809" y="35826"/>
                          <a:pt x="1829" y="20225"/>
                        </a:cubicBezTo>
                        <a:close/>
                      </a:path>
                    </a:pathLst>
                  </a:custGeom>
                  <a:grpFill/>
                  <a:ln w="2845" cap="flat">
                    <a:noFill/>
                    <a:prstDash val="solid"/>
                    <a:miter/>
                  </a:ln>
                </p:spPr>
                <p:txBody>
                  <a:bodyPr rtlCol="0" anchor="ctr"/>
                  <a:lstStyle/>
                  <a:p>
                    <a:endParaRPr lang="en-US"/>
                  </a:p>
                </p:txBody>
              </p:sp>
              <p:sp>
                <p:nvSpPr>
                  <p:cNvPr id="3109" name="Freeform: Shape 3108">
                    <a:extLst>
                      <a:ext uri="{FF2B5EF4-FFF2-40B4-BE49-F238E27FC236}">
                        <a16:creationId xmlns:a16="http://schemas.microsoft.com/office/drawing/2014/main" id="{9385BB7C-195B-83D7-6AA6-F202A0177599}"/>
                      </a:ext>
                    </a:extLst>
                  </p:cNvPr>
                  <p:cNvSpPr/>
                  <p:nvPr/>
                </p:nvSpPr>
                <p:spPr>
                  <a:xfrm>
                    <a:off x="9543345" y="3779770"/>
                    <a:ext cx="56705" cy="58143"/>
                  </a:xfrm>
                  <a:custGeom>
                    <a:avLst/>
                    <a:gdLst>
                      <a:gd name="connsiteX0" fmla="*/ 2190 w 56705"/>
                      <a:gd name="connsiteY0" fmla="*/ 18349 h 58143"/>
                      <a:gd name="connsiteX1" fmla="*/ 39142 w 56705"/>
                      <a:gd name="connsiteY1" fmla="*/ 2008 h 58143"/>
                      <a:gd name="connsiteX2" fmla="*/ 54657 w 56705"/>
                      <a:gd name="connsiteY2" fmla="*/ 39387 h 58143"/>
                      <a:gd name="connsiteX3" fmla="*/ 17591 w 56705"/>
                      <a:gd name="connsiteY3" fmla="*/ 56069 h 58143"/>
                      <a:gd name="connsiteX4" fmla="*/ 2218 w 56705"/>
                      <a:gd name="connsiteY4" fmla="*/ 18349 h 58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05" h="58143">
                        <a:moveTo>
                          <a:pt x="2190" y="18349"/>
                        </a:moveTo>
                        <a:cubicBezTo>
                          <a:pt x="8282" y="3488"/>
                          <a:pt x="24822" y="-3828"/>
                          <a:pt x="39142" y="2008"/>
                        </a:cubicBezTo>
                        <a:cubicBezTo>
                          <a:pt x="53405" y="7987"/>
                          <a:pt x="60493" y="24356"/>
                          <a:pt x="54657" y="39387"/>
                        </a:cubicBezTo>
                        <a:cubicBezTo>
                          <a:pt x="48878" y="54304"/>
                          <a:pt x="32110" y="62162"/>
                          <a:pt x="17591" y="56069"/>
                        </a:cubicBezTo>
                        <a:cubicBezTo>
                          <a:pt x="3015" y="50119"/>
                          <a:pt x="-3874" y="33209"/>
                          <a:pt x="2218" y="18349"/>
                        </a:cubicBezTo>
                        <a:close/>
                      </a:path>
                    </a:pathLst>
                  </a:custGeom>
                  <a:grpFill/>
                  <a:ln w="2845" cap="flat">
                    <a:noFill/>
                    <a:prstDash val="solid"/>
                    <a:miter/>
                  </a:ln>
                </p:spPr>
                <p:txBody>
                  <a:bodyPr rtlCol="0" anchor="ctr"/>
                  <a:lstStyle/>
                  <a:p>
                    <a:endParaRPr lang="en-US"/>
                  </a:p>
                </p:txBody>
              </p:sp>
              <p:sp>
                <p:nvSpPr>
                  <p:cNvPr id="3110" name="Freeform: Shape 3109">
                    <a:extLst>
                      <a:ext uri="{FF2B5EF4-FFF2-40B4-BE49-F238E27FC236}">
                        <a16:creationId xmlns:a16="http://schemas.microsoft.com/office/drawing/2014/main" id="{C9679B2A-A3C3-16AA-A00C-B9B009F67367}"/>
                      </a:ext>
                    </a:extLst>
                  </p:cNvPr>
                  <p:cNvSpPr/>
                  <p:nvPr/>
                </p:nvSpPr>
                <p:spPr>
                  <a:xfrm>
                    <a:off x="9411983" y="3724946"/>
                    <a:ext cx="55068" cy="55967"/>
                  </a:xfrm>
                  <a:custGeom>
                    <a:avLst/>
                    <a:gdLst>
                      <a:gd name="connsiteX0" fmla="*/ 2626 w 55068"/>
                      <a:gd name="connsiteY0" fmla="*/ 16663 h 55967"/>
                      <a:gd name="connsiteX1" fmla="*/ 39066 w 55068"/>
                      <a:gd name="connsiteY1" fmla="*/ 2230 h 55967"/>
                      <a:gd name="connsiteX2" fmla="*/ 52617 w 55068"/>
                      <a:gd name="connsiteY2" fmla="*/ 38925 h 55967"/>
                      <a:gd name="connsiteX3" fmla="*/ 16035 w 55068"/>
                      <a:gd name="connsiteY3" fmla="*/ 53700 h 55967"/>
                      <a:gd name="connsiteX4" fmla="*/ 2626 w 55068"/>
                      <a:gd name="connsiteY4" fmla="*/ 16691 h 55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68" h="55967">
                        <a:moveTo>
                          <a:pt x="2626" y="16663"/>
                        </a:moveTo>
                        <a:cubicBezTo>
                          <a:pt x="9146" y="2457"/>
                          <a:pt x="25316" y="-3663"/>
                          <a:pt x="39066" y="2230"/>
                        </a:cubicBezTo>
                        <a:cubicBezTo>
                          <a:pt x="52788" y="8236"/>
                          <a:pt x="58851" y="24663"/>
                          <a:pt x="52617" y="38925"/>
                        </a:cubicBezTo>
                        <a:cubicBezTo>
                          <a:pt x="46382" y="53188"/>
                          <a:pt x="30013" y="59792"/>
                          <a:pt x="16035" y="53700"/>
                        </a:cubicBezTo>
                        <a:cubicBezTo>
                          <a:pt x="2000" y="47722"/>
                          <a:pt x="-3835" y="30783"/>
                          <a:pt x="2626" y="16691"/>
                        </a:cubicBezTo>
                        <a:close/>
                      </a:path>
                    </a:pathLst>
                  </a:custGeom>
                  <a:grpFill/>
                  <a:ln w="2845" cap="flat">
                    <a:noFill/>
                    <a:prstDash val="solid"/>
                    <a:miter/>
                  </a:ln>
                </p:spPr>
                <p:txBody>
                  <a:bodyPr rtlCol="0" anchor="ctr"/>
                  <a:lstStyle/>
                  <a:p>
                    <a:endParaRPr lang="en-US"/>
                  </a:p>
                </p:txBody>
              </p:sp>
              <p:sp>
                <p:nvSpPr>
                  <p:cNvPr id="3111" name="Freeform: Shape 3110">
                    <a:extLst>
                      <a:ext uri="{FF2B5EF4-FFF2-40B4-BE49-F238E27FC236}">
                        <a16:creationId xmlns:a16="http://schemas.microsoft.com/office/drawing/2014/main" id="{EC7207B7-65BA-2F60-FA96-19C0CB382CD7}"/>
                      </a:ext>
                    </a:extLst>
                  </p:cNvPr>
                  <p:cNvSpPr/>
                  <p:nvPr/>
                </p:nvSpPr>
                <p:spPr>
                  <a:xfrm>
                    <a:off x="9283176" y="3664420"/>
                    <a:ext cx="53311" cy="54251"/>
                  </a:xfrm>
                  <a:custGeom>
                    <a:avLst/>
                    <a:gdLst>
                      <a:gd name="connsiteX0" fmla="*/ 3013 w 53311"/>
                      <a:gd name="connsiteY0" fmla="*/ 15299 h 54251"/>
                      <a:gd name="connsiteX1" fmla="*/ 38883 w 53311"/>
                      <a:gd name="connsiteY1" fmla="*/ 2659 h 54251"/>
                      <a:gd name="connsiteX2" fmla="*/ 50441 w 53311"/>
                      <a:gd name="connsiteY2" fmla="*/ 38871 h 54251"/>
                      <a:gd name="connsiteX3" fmla="*/ 14572 w 53311"/>
                      <a:gd name="connsiteY3" fmla="*/ 51511 h 54251"/>
                      <a:gd name="connsiteX4" fmla="*/ 3013 w 53311"/>
                      <a:gd name="connsiteY4" fmla="*/ 15299 h 5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11" h="54251">
                        <a:moveTo>
                          <a:pt x="3013" y="15299"/>
                        </a:moveTo>
                        <a:cubicBezTo>
                          <a:pt x="9845" y="1862"/>
                          <a:pt x="25902" y="-3775"/>
                          <a:pt x="38883" y="2659"/>
                        </a:cubicBezTo>
                        <a:cubicBezTo>
                          <a:pt x="51865" y="9122"/>
                          <a:pt x="57046" y="25320"/>
                          <a:pt x="50441" y="38871"/>
                        </a:cubicBezTo>
                        <a:cubicBezTo>
                          <a:pt x="43837" y="52422"/>
                          <a:pt x="27781" y="58087"/>
                          <a:pt x="14572" y="51511"/>
                        </a:cubicBezTo>
                        <a:cubicBezTo>
                          <a:pt x="1362" y="44934"/>
                          <a:pt x="-3819" y="28736"/>
                          <a:pt x="3013" y="15299"/>
                        </a:cubicBezTo>
                        <a:close/>
                      </a:path>
                    </a:pathLst>
                  </a:custGeom>
                  <a:grpFill/>
                  <a:ln w="2845" cap="flat">
                    <a:noFill/>
                    <a:prstDash val="solid"/>
                    <a:miter/>
                  </a:ln>
                </p:spPr>
                <p:txBody>
                  <a:bodyPr rtlCol="0" anchor="ctr"/>
                  <a:lstStyle/>
                  <a:p>
                    <a:endParaRPr lang="en-US"/>
                  </a:p>
                </p:txBody>
              </p:sp>
              <p:sp>
                <p:nvSpPr>
                  <p:cNvPr id="3112" name="Freeform: Shape 3111">
                    <a:extLst>
                      <a:ext uri="{FF2B5EF4-FFF2-40B4-BE49-F238E27FC236}">
                        <a16:creationId xmlns:a16="http://schemas.microsoft.com/office/drawing/2014/main" id="{F8919F61-4641-A177-C05B-DFF38A216FC5}"/>
                      </a:ext>
                    </a:extLst>
                  </p:cNvPr>
                  <p:cNvSpPr/>
                  <p:nvPr/>
                </p:nvSpPr>
                <p:spPr>
                  <a:xfrm>
                    <a:off x="9156998" y="3598736"/>
                    <a:ext cx="51468" cy="52491"/>
                  </a:xfrm>
                  <a:custGeom>
                    <a:avLst/>
                    <a:gdLst>
                      <a:gd name="connsiteX0" fmla="*/ 3447 w 51468"/>
                      <a:gd name="connsiteY0" fmla="*/ 13741 h 52491"/>
                      <a:gd name="connsiteX1" fmla="*/ 38519 w 51468"/>
                      <a:gd name="connsiteY1" fmla="*/ 3122 h 52491"/>
                      <a:gd name="connsiteX2" fmla="*/ 50504 w 51468"/>
                      <a:gd name="connsiteY2" fmla="*/ 18666 h 52491"/>
                      <a:gd name="connsiteX3" fmla="*/ 48199 w 51468"/>
                      <a:gd name="connsiteY3" fmla="*/ 38565 h 52491"/>
                      <a:gd name="connsiteX4" fmla="*/ 32683 w 51468"/>
                      <a:gd name="connsiteY4" fmla="*/ 51405 h 52491"/>
                      <a:gd name="connsiteX5" fmla="*/ 13069 w 51468"/>
                      <a:gd name="connsiteY5" fmla="*/ 49298 h 52491"/>
                      <a:gd name="connsiteX6" fmla="*/ 3447 w 51468"/>
                      <a:gd name="connsiteY6" fmla="*/ 13712 h 5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68" h="52491">
                        <a:moveTo>
                          <a:pt x="3447" y="13741"/>
                        </a:moveTo>
                        <a:cubicBezTo>
                          <a:pt x="10593" y="1044"/>
                          <a:pt x="26278" y="-3710"/>
                          <a:pt x="38519" y="3122"/>
                        </a:cubicBezTo>
                        <a:cubicBezTo>
                          <a:pt x="44640" y="6539"/>
                          <a:pt x="48768" y="12232"/>
                          <a:pt x="50504" y="18666"/>
                        </a:cubicBezTo>
                        <a:cubicBezTo>
                          <a:pt x="52270" y="25072"/>
                          <a:pt x="51672" y="32160"/>
                          <a:pt x="48199" y="38565"/>
                        </a:cubicBezTo>
                        <a:cubicBezTo>
                          <a:pt x="44754" y="44942"/>
                          <a:pt x="39032" y="49469"/>
                          <a:pt x="32683" y="51405"/>
                        </a:cubicBezTo>
                        <a:cubicBezTo>
                          <a:pt x="26335" y="53312"/>
                          <a:pt x="19303" y="52771"/>
                          <a:pt x="13069" y="49298"/>
                        </a:cubicBezTo>
                        <a:cubicBezTo>
                          <a:pt x="629" y="42352"/>
                          <a:pt x="-3699" y="26409"/>
                          <a:pt x="3447" y="13712"/>
                        </a:cubicBezTo>
                        <a:close/>
                      </a:path>
                    </a:pathLst>
                  </a:custGeom>
                  <a:grpFill/>
                  <a:ln w="2845" cap="flat">
                    <a:noFill/>
                    <a:prstDash val="solid"/>
                    <a:miter/>
                  </a:ln>
                </p:spPr>
                <p:txBody>
                  <a:bodyPr rtlCol="0" anchor="ctr"/>
                  <a:lstStyle/>
                  <a:p>
                    <a:endParaRPr lang="en-US"/>
                  </a:p>
                </p:txBody>
              </p:sp>
              <p:sp>
                <p:nvSpPr>
                  <p:cNvPr id="3113" name="Freeform: Shape 3112">
                    <a:extLst>
                      <a:ext uri="{FF2B5EF4-FFF2-40B4-BE49-F238E27FC236}">
                        <a16:creationId xmlns:a16="http://schemas.microsoft.com/office/drawing/2014/main" id="{C2845C80-A1B2-CE25-DF1D-13A8CDAEF2A0}"/>
                      </a:ext>
                    </a:extLst>
                  </p:cNvPr>
                  <p:cNvSpPr/>
                  <p:nvPr/>
                </p:nvSpPr>
                <p:spPr>
                  <a:xfrm>
                    <a:off x="9033607" y="3528047"/>
                    <a:ext cx="49844" cy="50440"/>
                  </a:xfrm>
                  <a:custGeom>
                    <a:avLst/>
                    <a:gdLst>
                      <a:gd name="connsiteX0" fmla="*/ 3854 w 49844"/>
                      <a:gd name="connsiteY0" fmla="*/ 12291 h 50440"/>
                      <a:gd name="connsiteX1" fmla="*/ 19398 w 49844"/>
                      <a:gd name="connsiteY1" fmla="*/ 762 h 50440"/>
                      <a:gd name="connsiteX2" fmla="*/ 38073 w 49844"/>
                      <a:gd name="connsiteY2" fmla="*/ 3466 h 50440"/>
                      <a:gd name="connsiteX3" fmla="*/ 46158 w 49844"/>
                      <a:gd name="connsiteY3" fmla="*/ 37827 h 50440"/>
                      <a:gd name="connsiteX4" fmla="*/ 11711 w 49844"/>
                      <a:gd name="connsiteY4" fmla="*/ 47023 h 50440"/>
                      <a:gd name="connsiteX5" fmla="*/ 609 w 49844"/>
                      <a:gd name="connsiteY5" fmla="*/ 31450 h 50440"/>
                      <a:gd name="connsiteX6" fmla="*/ 3854 w 49844"/>
                      <a:gd name="connsiteY6" fmla="*/ 12263 h 5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4" h="50440">
                        <a:moveTo>
                          <a:pt x="3854" y="12291"/>
                        </a:moveTo>
                        <a:cubicBezTo>
                          <a:pt x="7527" y="6313"/>
                          <a:pt x="13220" y="2356"/>
                          <a:pt x="19398" y="762"/>
                        </a:cubicBezTo>
                        <a:cubicBezTo>
                          <a:pt x="25604" y="-832"/>
                          <a:pt x="32209" y="78"/>
                          <a:pt x="38073" y="3466"/>
                        </a:cubicBezTo>
                        <a:cubicBezTo>
                          <a:pt x="49717" y="10356"/>
                          <a:pt x="53332" y="25728"/>
                          <a:pt x="46158" y="37827"/>
                        </a:cubicBezTo>
                        <a:cubicBezTo>
                          <a:pt x="38984" y="49926"/>
                          <a:pt x="23555" y="54026"/>
                          <a:pt x="11711" y="47023"/>
                        </a:cubicBezTo>
                        <a:cubicBezTo>
                          <a:pt x="5762" y="43578"/>
                          <a:pt x="2032" y="37742"/>
                          <a:pt x="609" y="31450"/>
                        </a:cubicBezTo>
                        <a:cubicBezTo>
                          <a:pt x="-786" y="25131"/>
                          <a:pt x="182" y="18241"/>
                          <a:pt x="3854" y="12263"/>
                        </a:cubicBezTo>
                        <a:close/>
                      </a:path>
                    </a:pathLst>
                  </a:custGeom>
                  <a:grpFill/>
                  <a:ln w="2845" cap="flat">
                    <a:noFill/>
                    <a:prstDash val="solid"/>
                    <a:miter/>
                  </a:ln>
                </p:spPr>
                <p:txBody>
                  <a:bodyPr rtlCol="0" anchor="ctr"/>
                  <a:lstStyle/>
                  <a:p>
                    <a:endParaRPr lang="en-US"/>
                  </a:p>
                </p:txBody>
              </p:sp>
              <p:sp>
                <p:nvSpPr>
                  <p:cNvPr id="3114" name="Freeform: Shape 3113">
                    <a:extLst>
                      <a:ext uri="{FF2B5EF4-FFF2-40B4-BE49-F238E27FC236}">
                        <a16:creationId xmlns:a16="http://schemas.microsoft.com/office/drawing/2014/main" id="{8DD1CC06-0A1A-0C1F-D59F-F79B58B179E4}"/>
                      </a:ext>
                    </a:extLst>
                  </p:cNvPr>
                  <p:cNvSpPr/>
                  <p:nvPr/>
                </p:nvSpPr>
                <p:spPr>
                  <a:xfrm>
                    <a:off x="8913250" y="3452101"/>
                    <a:ext cx="48193" cy="48602"/>
                  </a:xfrm>
                  <a:custGeom>
                    <a:avLst/>
                    <a:gdLst>
                      <a:gd name="connsiteX0" fmla="*/ 4247 w 48193"/>
                      <a:gd name="connsiteY0" fmla="*/ 11146 h 48602"/>
                      <a:gd name="connsiteX1" fmla="*/ 37726 w 48193"/>
                      <a:gd name="connsiteY1" fmla="*/ 3801 h 48602"/>
                      <a:gd name="connsiteX2" fmla="*/ 44074 w 48193"/>
                      <a:gd name="connsiteY2" fmla="*/ 37365 h 48602"/>
                      <a:gd name="connsiteX3" fmla="*/ 10595 w 48193"/>
                      <a:gd name="connsiteY3" fmla="*/ 44710 h 48602"/>
                      <a:gd name="connsiteX4" fmla="*/ 4247 w 48193"/>
                      <a:gd name="connsiteY4" fmla="*/ 11146 h 4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3" h="48602">
                        <a:moveTo>
                          <a:pt x="4247" y="11146"/>
                        </a:moveTo>
                        <a:cubicBezTo>
                          <a:pt x="11819" y="-99"/>
                          <a:pt x="26822" y="-3372"/>
                          <a:pt x="37726" y="3801"/>
                        </a:cubicBezTo>
                        <a:cubicBezTo>
                          <a:pt x="48629" y="10975"/>
                          <a:pt x="51476" y="26007"/>
                          <a:pt x="44074" y="37365"/>
                        </a:cubicBezTo>
                        <a:cubicBezTo>
                          <a:pt x="36672" y="48724"/>
                          <a:pt x="21698" y="52027"/>
                          <a:pt x="10595" y="44710"/>
                        </a:cubicBezTo>
                        <a:cubicBezTo>
                          <a:pt x="-507" y="37394"/>
                          <a:pt x="-3325" y="22391"/>
                          <a:pt x="4247" y="11146"/>
                        </a:cubicBezTo>
                        <a:close/>
                      </a:path>
                    </a:pathLst>
                  </a:custGeom>
                  <a:grpFill/>
                  <a:ln w="2845" cap="flat">
                    <a:noFill/>
                    <a:prstDash val="solid"/>
                    <a:miter/>
                  </a:ln>
                </p:spPr>
                <p:txBody>
                  <a:bodyPr rtlCol="0" anchor="ctr"/>
                  <a:lstStyle/>
                  <a:p>
                    <a:endParaRPr lang="en-US"/>
                  </a:p>
                </p:txBody>
              </p:sp>
              <p:sp>
                <p:nvSpPr>
                  <p:cNvPr id="3115" name="Freeform: Shape 3114">
                    <a:extLst>
                      <a:ext uri="{FF2B5EF4-FFF2-40B4-BE49-F238E27FC236}">
                        <a16:creationId xmlns:a16="http://schemas.microsoft.com/office/drawing/2014/main" id="{D32BBA2C-BF1D-AE2A-108D-B17B968C931B}"/>
                      </a:ext>
                    </a:extLst>
                  </p:cNvPr>
                  <p:cNvSpPr/>
                  <p:nvPr/>
                </p:nvSpPr>
                <p:spPr>
                  <a:xfrm>
                    <a:off x="8796262" y="3371264"/>
                    <a:ext cx="46284" cy="46865"/>
                  </a:xfrm>
                  <a:custGeom>
                    <a:avLst/>
                    <a:gdLst>
                      <a:gd name="connsiteX0" fmla="*/ 4657 w 46284"/>
                      <a:gd name="connsiteY0" fmla="*/ 9880 h 46865"/>
                      <a:gd name="connsiteX1" fmla="*/ 37053 w 46284"/>
                      <a:gd name="connsiteY1" fmla="*/ 4243 h 46865"/>
                      <a:gd name="connsiteX2" fmla="*/ 41751 w 46284"/>
                      <a:gd name="connsiteY2" fmla="*/ 36897 h 46865"/>
                      <a:gd name="connsiteX3" fmla="*/ 9354 w 46284"/>
                      <a:gd name="connsiteY3" fmla="*/ 42533 h 46865"/>
                      <a:gd name="connsiteX4" fmla="*/ 4657 w 46284"/>
                      <a:gd name="connsiteY4" fmla="*/ 9880 h 4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4" h="46865">
                        <a:moveTo>
                          <a:pt x="4657" y="9880"/>
                        </a:moveTo>
                        <a:cubicBezTo>
                          <a:pt x="12400" y="-625"/>
                          <a:pt x="26890" y="-3159"/>
                          <a:pt x="37053" y="4243"/>
                        </a:cubicBezTo>
                        <a:cubicBezTo>
                          <a:pt x="47217" y="11645"/>
                          <a:pt x="49295" y="26278"/>
                          <a:pt x="41751" y="36897"/>
                        </a:cubicBezTo>
                        <a:cubicBezTo>
                          <a:pt x="34178" y="47544"/>
                          <a:pt x="19688" y="50049"/>
                          <a:pt x="9354" y="42533"/>
                        </a:cubicBezTo>
                        <a:cubicBezTo>
                          <a:pt x="-980" y="35018"/>
                          <a:pt x="-3058" y="20385"/>
                          <a:pt x="4657" y="9880"/>
                        </a:cubicBezTo>
                        <a:close/>
                      </a:path>
                    </a:pathLst>
                  </a:custGeom>
                  <a:grpFill/>
                  <a:ln w="2845" cap="flat">
                    <a:noFill/>
                    <a:prstDash val="solid"/>
                    <a:miter/>
                  </a:ln>
                </p:spPr>
                <p:txBody>
                  <a:bodyPr rtlCol="0" anchor="ctr"/>
                  <a:lstStyle/>
                  <a:p>
                    <a:endParaRPr lang="en-US"/>
                  </a:p>
                </p:txBody>
              </p:sp>
              <p:sp>
                <p:nvSpPr>
                  <p:cNvPr id="3116" name="Freeform: Shape 3115">
                    <a:extLst>
                      <a:ext uri="{FF2B5EF4-FFF2-40B4-BE49-F238E27FC236}">
                        <a16:creationId xmlns:a16="http://schemas.microsoft.com/office/drawing/2014/main" id="{4ACCA4A7-E5A5-7106-21C2-C6AF0FF6BA27}"/>
                      </a:ext>
                    </a:extLst>
                  </p:cNvPr>
                  <p:cNvSpPr/>
                  <p:nvPr/>
                </p:nvSpPr>
                <p:spPr>
                  <a:xfrm>
                    <a:off x="8682605" y="3285787"/>
                    <a:ext cx="44603" cy="44995"/>
                  </a:xfrm>
                  <a:custGeom>
                    <a:avLst/>
                    <a:gdLst>
                      <a:gd name="connsiteX0" fmla="*/ 5096 w 44603"/>
                      <a:gd name="connsiteY0" fmla="*/ 8700 h 44995"/>
                      <a:gd name="connsiteX1" fmla="*/ 36325 w 44603"/>
                      <a:gd name="connsiteY1" fmla="*/ 4686 h 44995"/>
                      <a:gd name="connsiteX2" fmla="*/ 39713 w 44603"/>
                      <a:gd name="connsiteY2" fmla="*/ 36030 h 44995"/>
                      <a:gd name="connsiteX3" fmla="*/ 8198 w 44603"/>
                      <a:gd name="connsiteY3" fmla="*/ 40385 h 44995"/>
                      <a:gd name="connsiteX4" fmla="*/ 5067 w 44603"/>
                      <a:gd name="connsiteY4" fmla="*/ 8700 h 4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3" h="44995">
                        <a:moveTo>
                          <a:pt x="5096" y="8700"/>
                        </a:moveTo>
                        <a:cubicBezTo>
                          <a:pt x="12924" y="-1093"/>
                          <a:pt x="26931" y="-2886"/>
                          <a:pt x="36325" y="4686"/>
                        </a:cubicBezTo>
                        <a:cubicBezTo>
                          <a:pt x="45805" y="12202"/>
                          <a:pt x="47428" y="26094"/>
                          <a:pt x="39713" y="36030"/>
                        </a:cubicBezTo>
                        <a:cubicBezTo>
                          <a:pt x="32055" y="45908"/>
                          <a:pt x="17821" y="48015"/>
                          <a:pt x="8198" y="40385"/>
                        </a:cubicBezTo>
                        <a:cubicBezTo>
                          <a:pt x="-1367" y="32699"/>
                          <a:pt x="-2762" y="18493"/>
                          <a:pt x="5067" y="8700"/>
                        </a:cubicBezTo>
                        <a:close/>
                      </a:path>
                    </a:pathLst>
                  </a:custGeom>
                  <a:grpFill/>
                  <a:ln w="2845" cap="flat">
                    <a:noFill/>
                    <a:prstDash val="solid"/>
                    <a:miter/>
                  </a:ln>
                </p:spPr>
                <p:txBody>
                  <a:bodyPr rtlCol="0" anchor="ctr"/>
                  <a:lstStyle/>
                  <a:p>
                    <a:endParaRPr lang="en-US"/>
                  </a:p>
                </p:txBody>
              </p:sp>
              <p:sp>
                <p:nvSpPr>
                  <p:cNvPr id="3117" name="Freeform: Shape 3116">
                    <a:extLst>
                      <a:ext uri="{FF2B5EF4-FFF2-40B4-BE49-F238E27FC236}">
                        <a16:creationId xmlns:a16="http://schemas.microsoft.com/office/drawing/2014/main" id="{2CFB9989-4922-2836-AE84-C10D4DB58424}"/>
                      </a:ext>
                    </a:extLst>
                  </p:cNvPr>
                  <p:cNvSpPr/>
                  <p:nvPr/>
                </p:nvSpPr>
                <p:spPr>
                  <a:xfrm>
                    <a:off x="8572569" y="3195735"/>
                    <a:ext cx="43012" cy="42946"/>
                  </a:xfrm>
                  <a:custGeom>
                    <a:avLst/>
                    <a:gdLst>
                      <a:gd name="connsiteX0" fmla="*/ 5387 w 43012"/>
                      <a:gd name="connsiteY0" fmla="*/ 7739 h 42946"/>
                      <a:gd name="connsiteX1" fmla="*/ 35734 w 43012"/>
                      <a:gd name="connsiteY1" fmla="*/ 4864 h 42946"/>
                      <a:gd name="connsiteX2" fmla="*/ 37727 w 43012"/>
                      <a:gd name="connsiteY2" fmla="*/ 35097 h 42946"/>
                      <a:gd name="connsiteX3" fmla="*/ 7380 w 43012"/>
                      <a:gd name="connsiteY3" fmla="*/ 38001 h 42946"/>
                      <a:gd name="connsiteX4" fmla="*/ 5416 w 43012"/>
                      <a:gd name="connsiteY4" fmla="*/ 7739 h 4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12" h="42946">
                        <a:moveTo>
                          <a:pt x="5387" y="7739"/>
                        </a:moveTo>
                        <a:cubicBezTo>
                          <a:pt x="13244" y="-1314"/>
                          <a:pt x="26881" y="-2623"/>
                          <a:pt x="35734" y="4864"/>
                        </a:cubicBezTo>
                        <a:cubicBezTo>
                          <a:pt x="44588" y="12351"/>
                          <a:pt x="45499" y="25902"/>
                          <a:pt x="37727" y="35097"/>
                        </a:cubicBezTo>
                        <a:cubicBezTo>
                          <a:pt x="29955" y="44292"/>
                          <a:pt x="16376" y="45602"/>
                          <a:pt x="7380" y="38001"/>
                        </a:cubicBezTo>
                        <a:cubicBezTo>
                          <a:pt x="-1616" y="30371"/>
                          <a:pt x="-2527" y="16877"/>
                          <a:pt x="5416" y="7739"/>
                        </a:cubicBezTo>
                        <a:close/>
                      </a:path>
                    </a:pathLst>
                  </a:custGeom>
                  <a:grpFill/>
                  <a:ln w="2845" cap="flat">
                    <a:noFill/>
                    <a:prstDash val="solid"/>
                    <a:miter/>
                  </a:ln>
                </p:spPr>
                <p:txBody>
                  <a:bodyPr rtlCol="0" anchor="ctr"/>
                  <a:lstStyle/>
                  <a:p>
                    <a:endParaRPr lang="en-US"/>
                  </a:p>
                </p:txBody>
              </p:sp>
              <p:sp>
                <p:nvSpPr>
                  <p:cNvPr id="3118" name="Freeform: Shape 3117">
                    <a:extLst>
                      <a:ext uri="{FF2B5EF4-FFF2-40B4-BE49-F238E27FC236}">
                        <a16:creationId xmlns:a16="http://schemas.microsoft.com/office/drawing/2014/main" id="{D7F0DFA9-5CC6-FAD2-A949-C2AAD253FF4E}"/>
                      </a:ext>
                    </a:extLst>
                  </p:cNvPr>
                  <p:cNvSpPr/>
                  <p:nvPr/>
                </p:nvSpPr>
                <p:spPr>
                  <a:xfrm>
                    <a:off x="8466498" y="3101008"/>
                    <a:ext cx="41117" cy="41239"/>
                  </a:xfrm>
                  <a:custGeom>
                    <a:avLst/>
                    <a:gdLst>
                      <a:gd name="connsiteX0" fmla="*/ 5756 w 41117"/>
                      <a:gd name="connsiteY0" fmla="*/ 6756 h 41239"/>
                      <a:gd name="connsiteX1" fmla="*/ 34822 w 41117"/>
                      <a:gd name="connsiteY1" fmla="*/ 5276 h 41239"/>
                      <a:gd name="connsiteX2" fmla="*/ 35448 w 41117"/>
                      <a:gd name="connsiteY2" fmla="*/ 34399 h 41239"/>
                      <a:gd name="connsiteX3" fmla="*/ 6382 w 41117"/>
                      <a:gd name="connsiteY3" fmla="*/ 35879 h 41239"/>
                      <a:gd name="connsiteX4" fmla="*/ 5756 w 41117"/>
                      <a:gd name="connsiteY4" fmla="*/ 6756 h 41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17" h="41239">
                        <a:moveTo>
                          <a:pt x="5756" y="6756"/>
                        </a:moveTo>
                        <a:cubicBezTo>
                          <a:pt x="13669" y="-1642"/>
                          <a:pt x="26679" y="-2297"/>
                          <a:pt x="34822" y="5276"/>
                        </a:cubicBezTo>
                        <a:cubicBezTo>
                          <a:pt x="42963" y="12848"/>
                          <a:pt x="43248" y="25887"/>
                          <a:pt x="35448" y="34399"/>
                        </a:cubicBezTo>
                        <a:cubicBezTo>
                          <a:pt x="27648" y="42911"/>
                          <a:pt x="14637" y="43565"/>
                          <a:pt x="6382" y="35879"/>
                        </a:cubicBezTo>
                        <a:cubicBezTo>
                          <a:pt x="-1874" y="28192"/>
                          <a:pt x="-2159" y="15154"/>
                          <a:pt x="5756" y="6756"/>
                        </a:cubicBezTo>
                        <a:close/>
                      </a:path>
                    </a:pathLst>
                  </a:custGeom>
                  <a:grpFill/>
                  <a:ln w="2845" cap="flat">
                    <a:noFill/>
                    <a:prstDash val="solid"/>
                    <a:miter/>
                  </a:ln>
                </p:spPr>
                <p:txBody>
                  <a:bodyPr rtlCol="0" anchor="ctr"/>
                  <a:lstStyle/>
                  <a:p>
                    <a:endParaRPr lang="en-US"/>
                  </a:p>
                </p:txBody>
              </p:sp>
              <p:sp>
                <p:nvSpPr>
                  <p:cNvPr id="3119" name="Freeform: Shape 3118">
                    <a:extLst>
                      <a:ext uri="{FF2B5EF4-FFF2-40B4-BE49-F238E27FC236}">
                        <a16:creationId xmlns:a16="http://schemas.microsoft.com/office/drawing/2014/main" id="{DF0B8F65-5555-A65A-8D93-6BA5CA98974B}"/>
                      </a:ext>
                    </a:extLst>
                  </p:cNvPr>
                  <p:cNvSpPr/>
                  <p:nvPr/>
                </p:nvSpPr>
                <p:spPr>
                  <a:xfrm>
                    <a:off x="8364318" y="3002111"/>
                    <a:ext cx="39246" cy="39493"/>
                  </a:xfrm>
                  <a:custGeom>
                    <a:avLst/>
                    <a:gdLst>
                      <a:gd name="connsiteX0" fmla="*/ 6105 w 39246"/>
                      <a:gd name="connsiteY0" fmla="*/ 5844 h 39493"/>
                      <a:gd name="connsiteX1" fmla="*/ 33861 w 39246"/>
                      <a:gd name="connsiteY1" fmla="*/ 5644 h 39493"/>
                      <a:gd name="connsiteX2" fmla="*/ 39241 w 39246"/>
                      <a:gd name="connsiteY2" fmla="*/ 19537 h 39493"/>
                      <a:gd name="connsiteX3" fmla="*/ 33291 w 39246"/>
                      <a:gd name="connsiteY3" fmla="*/ 33515 h 39493"/>
                      <a:gd name="connsiteX4" fmla="*/ 19257 w 39246"/>
                      <a:gd name="connsiteY4" fmla="*/ 39493 h 39493"/>
                      <a:gd name="connsiteX5" fmla="*/ 5478 w 39246"/>
                      <a:gd name="connsiteY5" fmla="*/ 33771 h 39493"/>
                      <a:gd name="connsiteX6" fmla="*/ 6105 w 39246"/>
                      <a:gd name="connsiteY6" fmla="*/ 5815 h 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6" h="39493">
                        <a:moveTo>
                          <a:pt x="6105" y="5844"/>
                        </a:moveTo>
                        <a:cubicBezTo>
                          <a:pt x="13990" y="-1871"/>
                          <a:pt x="26431" y="-1957"/>
                          <a:pt x="33861" y="5644"/>
                        </a:cubicBezTo>
                        <a:cubicBezTo>
                          <a:pt x="37590" y="9459"/>
                          <a:pt x="39355" y="14498"/>
                          <a:pt x="39241" y="19537"/>
                        </a:cubicBezTo>
                        <a:cubicBezTo>
                          <a:pt x="39127" y="24604"/>
                          <a:pt x="37192" y="29614"/>
                          <a:pt x="33291" y="33515"/>
                        </a:cubicBezTo>
                        <a:cubicBezTo>
                          <a:pt x="29420" y="37415"/>
                          <a:pt x="24267" y="39465"/>
                          <a:pt x="19257" y="39493"/>
                        </a:cubicBezTo>
                        <a:cubicBezTo>
                          <a:pt x="14246" y="39522"/>
                          <a:pt x="9236" y="37614"/>
                          <a:pt x="5478" y="33771"/>
                        </a:cubicBezTo>
                        <a:cubicBezTo>
                          <a:pt x="-2066" y="26056"/>
                          <a:pt x="-1781" y="13530"/>
                          <a:pt x="6105" y="5815"/>
                        </a:cubicBezTo>
                        <a:close/>
                      </a:path>
                    </a:pathLst>
                  </a:custGeom>
                  <a:grpFill/>
                  <a:ln w="2845" cap="flat">
                    <a:noFill/>
                    <a:prstDash val="solid"/>
                    <a:miter/>
                  </a:ln>
                </p:spPr>
                <p:txBody>
                  <a:bodyPr rtlCol="0" anchor="ctr"/>
                  <a:lstStyle/>
                  <a:p>
                    <a:endParaRPr lang="en-US"/>
                  </a:p>
                </p:txBody>
              </p:sp>
              <p:sp>
                <p:nvSpPr>
                  <p:cNvPr id="3120" name="Freeform: Shape 3119">
                    <a:extLst>
                      <a:ext uri="{FF2B5EF4-FFF2-40B4-BE49-F238E27FC236}">
                        <a16:creationId xmlns:a16="http://schemas.microsoft.com/office/drawing/2014/main" id="{69C88E9E-45B2-AF14-E56C-5638A2FC0A96}"/>
                      </a:ext>
                    </a:extLst>
                  </p:cNvPr>
                  <p:cNvSpPr/>
                  <p:nvPr/>
                </p:nvSpPr>
                <p:spPr>
                  <a:xfrm>
                    <a:off x="8266154" y="2899235"/>
                    <a:ext cx="37744" cy="37444"/>
                  </a:xfrm>
                  <a:custGeom>
                    <a:avLst/>
                    <a:gdLst>
                      <a:gd name="connsiteX0" fmla="*/ 6422 w 37744"/>
                      <a:gd name="connsiteY0" fmla="*/ 5009 h 37444"/>
                      <a:gd name="connsiteX1" fmla="*/ 32955 w 37744"/>
                      <a:gd name="connsiteY1" fmla="*/ 5863 h 37444"/>
                      <a:gd name="connsiteX2" fmla="*/ 31503 w 37744"/>
                      <a:gd name="connsiteY2" fmla="*/ 32282 h 37444"/>
                      <a:gd name="connsiteX3" fmla="*/ 4800 w 37744"/>
                      <a:gd name="connsiteY3" fmla="*/ 31599 h 37444"/>
                      <a:gd name="connsiteX4" fmla="*/ 6451 w 37744"/>
                      <a:gd name="connsiteY4" fmla="*/ 5009 h 3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44" h="37444">
                        <a:moveTo>
                          <a:pt x="6422" y="5009"/>
                        </a:moveTo>
                        <a:cubicBezTo>
                          <a:pt x="14280" y="-2079"/>
                          <a:pt x="25952" y="-1510"/>
                          <a:pt x="32955" y="5863"/>
                        </a:cubicBezTo>
                        <a:cubicBezTo>
                          <a:pt x="39873" y="13294"/>
                          <a:pt x="39218" y="25136"/>
                          <a:pt x="31503" y="32282"/>
                        </a:cubicBezTo>
                        <a:cubicBezTo>
                          <a:pt x="23760" y="39427"/>
                          <a:pt x="11803" y="39114"/>
                          <a:pt x="4800" y="31599"/>
                        </a:cubicBezTo>
                        <a:cubicBezTo>
                          <a:pt x="-2289" y="24140"/>
                          <a:pt x="-1349" y="12041"/>
                          <a:pt x="6451" y="5009"/>
                        </a:cubicBezTo>
                        <a:close/>
                      </a:path>
                    </a:pathLst>
                  </a:custGeom>
                  <a:grpFill/>
                  <a:ln w="2845" cap="flat">
                    <a:noFill/>
                    <a:prstDash val="solid"/>
                    <a:miter/>
                  </a:ln>
                </p:spPr>
                <p:txBody>
                  <a:bodyPr rtlCol="0" anchor="ctr"/>
                  <a:lstStyle/>
                  <a:p>
                    <a:endParaRPr lang="en-US"/>
                  </a:p>
                </p:txBody>
              </p:sp>
              <p:sp>
                <p:nvSpPr>
                  <p:cNvPr id="3121" name="Freeform: Shape 3120">
                    <a:extLst>
                      <a:ext uri="{FF2B5EF4-FFF2-40B4-BE49-F238E27FC236}">
                        <a16:creationId xmlns:a16="http://schemas.microsoft.com/office/drawing/2014/main" id="{BB0F975B-0E19-99BD-B8C4-D038890250E8}"/>
                      </a:ext>
                    </a:extLst>
                  </p:cNvPr>
                  <p:cNvSpPr/>
                  <p:nvPr/>
                </p:nvSpPr>
                <p:spPr>
                  <a:xfrm>
                    <a:off x="8172570" y="2792163"/>
                    <a:ext cx="35929" cy="35662"/>
                  </a:xfrm>
                  <a:custGeom>
                    <a:avLst/>
                    <a:gdLst>
                      <a:gd name="connsiteX0" fmla="*/ 6603 w 35929"/>
                      <a:gd name="connsiteY0" fmla="*/ 4329 h 35662"/>
                      <a:gd name="connsiteX1" fmla="*/ 31883 w 35929"/>
                      <a:gd name="connsiteY1" fmla="*/ 6094 h 35662"/>
                      <a:gd name="connsiteX2" fmla="*/ 29378 w 35929"/>
                      <a:gd name="connsiteY2" fmla="*/ 31260 h 35662"/>
                      <a:gd name="connsiteX3" fmla="*/ 4098 w 35929"/>
                      <a:gd name="connsiteY3" fmla="*/ 29495 h 35662"/>
                      <a:gd name="connsiteX4" fmla="*/ 6603 w 35929"/>
                      <a:gd name="connsiteY4" fmla="*/ 4329 h 3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9" h="35662">
                        <a:moveTo>
                          <a:pt x="6603" y="4329"/>
                        </a:moveTo>
                        <a:cubicBezTo>
                          <a:pt x="14318" y="-2076"/>
                          <a:pt x="25648" y="-1279"/>
                          <a:pt x="31883" y="6094"/>
                        </a:cubicBezTo>
                        <a:cubicBezTo>
                          <a:pt x="38146" y="13496"/>
                          <a:pt x="37007" y="24741"/>
                          <a:pt x="29378" y="31260"/>
                        </a:cubicBezTo>
                        <a:cubicBezTo>
                          <a:pt x="21748" y="37751"/>
                          <a:pt x="10418" y="36982"/>
                          <a:pt x="4098" y="29495"/>
                        </a:cubicBezTo>
                        <a:cubicBezTo>
                          <a:pt x="-2222" y="22008"/>
                          <a:pt x="-1112" y="10763"/>
                          <a:pt x="6603" y="4329"/>
                        </a:cubicBezTo>
                        <a:close/>
                      </a:path>
                    </a:pathLst>
                  </a:custGeom>
                  <a:grpFill/>
                  <a:ln w="2845" cap="flat">
                    <a:noFill/>
                    <a:prstDash val="solid"/>
                    <a:miter/>
                  </a:ln>
                </p:spPr>
                <p:txBody>
                  <a:bodyPr rtlCol="0" anchor="ctr"/>
                  <a:lstStyle/>
                  <a:p>
                    <a:endParaRPr lang="en-US"/>
                  </a:p>
                </p:txBody>
              </p:sp>
              <p:sp>
                <p:nvSpPr>
                  <p:cNvPr id="3122" name="Freeform: Shape 3121">
                    <a:extLst>
                      <a:ext uri="{FF2B5EF4-FFF2-40B4-BE49-F238E27FC236}">
                        <a16:creationId xmlns:a16="http://schemas.microsoft.com/office/drawing/2014/main" id="{86CBF085-EAF4-EA81-2E5E-0DD948F59D6D}"/>
                      </a:ext>
                    </a:extLst>
                  </p:cNvPr>
                  <p:cNvSpPr/>
                  <p:nvPr/>
                </p:nvSpPr>
                <p:spPr>
                  <a:xfrm>
                    <a:off x="8083405" y="2681393"/>
                    <a:ext cx="34056" cy="33943"/>
                  </a:xfrm>
                  <a:custGeom>
                    <a:avLst/>
                    <a:gdLst>
                      <a:gd name="connsiteX0" fmla="*/ 6861 w 34056"/>
                      <a:gd name="connsiteY0" fmla="*/ 3645 h 33943"/>
                      <a:gd name="connsiteX1" fmla="*/ 30689 w 34056"/>
                      <a:gd name="connsiteY1" fmla="*/ 6379 h 33943"/>
                      <a:gd name="connsiteX2" fmla="*/ 27244 w 34056"/>
                      <a:gd name="connsiteY2" fmla="*/ 30235 h 33943"/>
                      <a:gd name="connsiteX3" fmla="*/ 3417 w 34056"/>
                      <a:gd name="connsiteY3" fmla="*/ 27502 h 33943"/>
                      <a:gd name="connsiteX4" fmla="*/ 6861 w 34056"/>
                      <a:gd name="connsiteY4" fmla="*/ 3645 h 3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6" h="33943">
                        <a:moveTo>
                          <a:pt x="6861" y="3645"/>
                        </a:moveTo>
                        <a:cubicBezTo>
                          <a:pt x="14434" y="-2133"/>
                          <a:pt x="25109" y="-909"/>
                          <a:pt x="30689" y="6379"/>
                        </a:cubicBezTo>
                        <a:cubicBezTo>
                          <a:pt x="36298" y="13666"/>
                          <a:pt x="34732" y="24342"/>
                          <a:pt x="27244" y="30235"/>
                        </a:cubicBezTo>
                        <a:cubicBezTo>
                          <a:pt x="19729" y="36099"/>
                          <a:pt x="9082" y="34875"/>
                          <a:pt x="3417" y="27502"/>
                        </a:cubicBezTo>
                        <a:cubicBezTo>
                          <a:pt x="-2249" y="20129"/>
                          <a:pt x="-711" y="9453"/>
                          <a:pt x="6861" y="3645"/>
                        </a:cubicBezTo>
                        <a:close/>
                      </a:path>
                    </a:pathLst>
                  </a:custGeom>
                  <a:grpFill/>
                  <a:ln w="2845" cap="flat">
                    <a:noFill/>
                    <a:prstDash val="solid"/>
                    <a:miter/>
                  </a:ln>
                </p:spPr>
                <p:txBody>
                  <a:bodyPr rtlCol="0" anchor="ctr"/>
                  <a:lstStyle/>
                  <a:p>
                    <a:endParaRPr lang="en-US"/>
                  </a:p>
                </p:txBody>
              </p:sp>
              <p:sp>
                <p:nvSpPr>
                  <p:cNvPr id="3123" name="Freeform: Shape 3122">
                    <a:extLst>
                      <a:ext uri="{FF2B5EF4-FFF2-40B4-BE49-F238E27FC236}">
                        <a16:creationId xmlns:a16="http://schemas.microsoft.com/office/drawing/2014/main" id="{5DC88EF0-AA32-2A6B-5799-2B79519025E4}"/>
                      </a:ext>
                    </a:extLst>
                  </p:cNvPr>
                  <p:cNvSpPr/>
                  <p:nvPr/>
                </p:nvSpPr>
                <p:spPr>
                  <a:xfrm>
                    <a:off x="7998736" y="2567099"/>
                    <a:ext cx="32324" cy="32084"/>
                  </a:xfrm>
                  <a:custGeom>
                    <a:avLst/>
                    <a:gdLst>
                      <a:gd name="connsiteX0" fmla="*/ 7094 w 32324"/>
                      <a:gd name="connsiteY0" fmla="*/ 3042 h 32084"/>
                      <a:gd name="connsiteX1" fmla="*/ 29441 w 32324"/>
                      <a:gd name="connsiteY1" fmla="*/ 6629 h 32084"/>
                      <a:gd name="connsiteX2" fmla="*/ 25427 w 32324"/>
                      <a:gd name="connsiteY2" fmla="*/ 28948 h 32084"/>
                      <a:gd name="connsiteX3" fmla="*/ 2795 w 32324"/>
                      <a:gd name="connsiteY3" fmla="*/ 25560 h 32084"/>
                      <a:gd name="connsiteX4" fmla="*/ 7065 w 32324"/>
                      <a:gd name="connsiteY4" fmla="*/ 3071 h 3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4" h="32084">
                        <a:moveTo>
                          <a:pt x="7094" y="3042"/>
                        </a:moveTo>
                        <a:cubicBezTo>
                          <a:pt x="14467" y="-2139"/>
                          <a:pt x="24488" y="-545"/>
                          <a:pt x="29441" y="6629"/>
                        </a:cubicBezTo>
                        <a:cubicBezTo>
                          <a:pt x="34480" y="13718"/>
                          <a:pt x="32772" y="23653"/>
                          <a:pt x="25427" y="28948"/>
                        </a:cubicBezTo>
                        <a:cubicBezTo>
                          <a:pt x="18111" y="34186"/>
                          <a:pt x="7919" y="32734"/>
                          <a:pt x="2795" y="25560"/>
                        </a:cubicBezTo>
                        <a:cubicBezTo>
                          <a:pt x="-2216" y="18329"/>
                          <a:pt x="-308" y="8252"/>
                          <a:pt x="7065" y="3071"/>
                        </a:cubicBezTo>
                        <a:close/>
                      </a:path>
                    </a:pathLst>
                  </a:custGeom>
                  <a:grpFill/>
                  <a:ln w="2845" cap="flat">
                    <a:noFill/>
                    <a:prstDash val="solid"/>
                    <a:miter/>
                  </a:ln>
                </p:spPr>
                <p:txBody>
                  <a:bodyPr rtlCol="0" anchor="ctr"/>
                  <a:lstStyle/>
                  <a:p>
                    <a:endParaRPr lang="en-US"/>
                  </a:p>
                </p:txBody>
              </p:sp>
              <p:sp>
                <p:nvSpPr>
                  <p:cNvPr id="3124" name="Freeform: Shape 3123">
                    <a:extLst>
                      <a:ext uri="{FF2B5EF4-FFF2-40B4-BE49-F238E27FC236}">
                        <a16:creationId xmlns:a16="http://schemas.microsoft.com/office/drawing/2014/main" id="{0661D262-1BFA-711B-5D35-4E2E56C236DD}"/>
                      </a:ext>
                    </a:extLst>
                  </p:cNvPr>
                  <p:cNvSpPr/>
                  <p:nvPr/>
                </p:nvSpPr>
                <p:spPr>
                  <a:xfrm>
                    <a:off x="7918996" y="2449402"/>
                    <a:ext cx="30687" cy="30148"/>
                  </a:xfrm>
                  <a:custGeom>
                    <a:avLst/>
                    <a:gdLst>
                      <a:gd name="connsiteX0" fmla="*/ 7122 w 30687"/>
                      <a:gd name="connsiteY0" fmla="*/ 2539 h 30148"/>
                      <a:gd name="connsiteX1" fmla="*/ 28302 w 30687"/>
                      <a:gd name="connsiteY1" fmla="*/ 6638 h 30148"/>
                      <a:gd name="connsiteX2" fmla="*/ 23605 w 30687"/>
                      <a:gd name="connsiteY2" fmla="*/ 27562 h 30148"/>
                      <a:gd name="connsiteX3" fmla="*/ 2425 w 30687"/>
                      <a:gd name="connsiteY3" fmla="*/ 23463 h 30148"/>
                      <a:gd name="connsiteX4" fmla="*/ 7122 w 30687"/>
                      <a:gd name="connsiteY4" fmla="*/ 2539 h 3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7" h="30148">
                        <a:moveTo>
                          <a:pt x="7122" y="2539"/>
                        </a:moveTo>
                        <a:cubicBezTo>
                          <a:pt x="14296" y="-2073"/>
                          <a:pt x="23776" y="-223"/>
                          <a:pt x="28302" y="6638"/>
                        </a:cubicBezTo>
                        <a:cubicBezTo>
                          <a:pt x="32829" y="13499"/>
                          <a:pt x="30722" y="22865"/>
                          <a:pt x="23605" y="27562"/>
                        </a:cubicBezTo>
                        <a:cubicBezTo>
                          <a:pt x="16488" y="32231"/>
                          <a:pt x="7008" y="30409"/>
                          <a:pt x="2425" y="23463"/>
                        </a:cubicBezTo>
                        <a:cubicBezTo>
                          <a:pt x="-2159" y="16517"/>
                          <a:pt x="-52" y="7151"/>
                          <a:pt x="7122" y="2539"/>
                        </a:cubicBezTo>
                        <a:close/>
                      </a:path>
                    </a:pathLst>
                  </a:custGeom>
                  <a:grpFill/>
                  <a:ln w="2845" cap="flat">
                    <a:noFill/>
                    <a:prstDash val="solid"/>
                    <a:miter/>
                  </a:ln>
                </p:spPr>
                <p:txBody>
                  <a:bodyPr rtlCol="0" anchor="ctr"/>
                  <a:lstStyle/>
                  <a:p>
                    <a:endParaRPr lang="en-US"/>
                  </a:p>
                </p:txBody>
              </p:sp>
              <p:sp>
                <p:nvSpPr>
                  <p:cNvPr id="3125" name="Freeform: Shape 3124">
                    <a:extLst>
                      <a:ext uri="{FF2B5EF4-FFF2-40B4-BE49-F238E27FC236}">
                        <a16:creationId xmlns:a16="http://schemas.microsoft.com/office/drawing/2014/main" id="{000D82BC-C8E7-42A4-8947-3ED769C636C7}"/>
                      </a:ext>
                    </a:extLst>
                  </p:cNvPr>
                  <p:cNvSpPr/>
                  <p:nvPr/>
                </p:nvSpPr>
                <p:spPr>
                  <a:xfrm>
                    <a:off x="7844251" y="2328372"/>
                    <a:ext cx="28792" cy="28433"/>
                  </a:xfrm>
                  <a:custGeom>
                    <a:avLst/>
                    <a:gdLst>
                      <a:gd name="connsiteX0" fmla="*/ 7252 w 28792"/>
                      <a:gd name="connsiteY0" fmla="*/ 2066 h 28433"/>
                      <a:gd name="connsiteX1" fmla="*/ 26895 w 28792"/>
                      <a:gd name="connsiteY1" fmla="*/ 6792 h 28433"/>
                      <a:gd name="connsiteX2" fmla="*/ 21572 w 28792"/>
                      <a:gd name="connsiteY2" fmla="*/ 26321 h 28433"/>
                      <a:gd name="connsiteX3" fmla="*/ 1929 w 28792"/>
                      <a:gd name="connsiteY3" fmla="*/ 21596 h 28433"/>
                      <a:gd name="connsiteX4" fmla="*/ 7252 w 28792"/>
                      <a:gd name="connsiteY4" fmla="*/ 2066 h 2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8433">
                        <a:moveTo>
                          <a:pt x="7252" y="2066"/>
                        </a:moveTo>
                        <a:cubicBezTo>
                          <a:pt x="14170" y="-2005"/>
                          <a:pt x="22967" y="131"/>
                          <a:pt x="26895" y="6792"/>
                        </a:cubicBezTo>
                        <a:cubicBezTo>
                          <a:pt x="30824" y="13454"/>
                          <a:pt x="28461" y="22193"/>
                          <a:pt x="21572" y="26321"/>
                        </a:cubicBezTo>
                        <a:cubicBezTo>
                          <a:pt x="14683" y="30449"/>
                          <a:pt x="5886" y="28343"/>
                          <a:pt x="1929" y="21596"/>
                        </a:cubicBezTo>
                        <a:cubicBezTo>
                          <a:pt x="-2057" y="14849"/>
                          <a:pt x="335" y="6109"/>
                          <a:pt x="7252" y="2066"/>
                        </a:cubicBezTo>
                        <a:close/>
                      </a:path>
                    </a:pathLst>
                  </a:custGeom>
                  <a:grpFill/>
                  <a:ln w="2845" cap="flat">
                    <a:noFill/>
                    <a:prstDash val="solid"/>
                    <a:miter/>
                  </a:ln>
                </p:spPr>
                <p:txBody>
                  <a:bodyPr rtlCol="0" anchor="ctr"/>
                  <a:lstStyle/>
                  <a:p>
                    <a:endParaRPr lang="en-US"/>
                  </a:p>
                </p:txBody>
              </p:sp>
              <p:sp>
                <p:nvSpPr>
                  <p:cNvPr id="3126" name="Freeform: Shape 3125">
                    <a:extLst>
                      <a:ext uri="{FF2B5EF4-FFF2-40B4-BE49-F238E27FC236}">
                        <a16:creationId xmlns:a16="http://schemas.microsoft.com/office/drawing/2014/main" id="{10DCECF6-4549-3B90-37C0-6AB6D4CC6F1E}"/>
                      </a:ext>
                    </a:extLst>
                  </p:cNvPr>
                  <p:cNvSpPr/>
                  <p:nvPr/>
                </p:nvSpPr>
                <p:spPr>
                  <a:xfrm>
                    <a:off x="7774386" y="2204444"/>
                    <a:ext cx="26964" cy="26691"/>
                  </a:xfrm>
                  <a:custGeom>
                    <a:avLst/>
                    <a:gdLst>
                      <a:gd name="connsiteX0" fmla="*/ 7342 w 26964"/>
                      <a:gd name="connsiteY0" fmla="*/ 1645 h 26691"/>
                      <a:gd name="connsiteX1" fmla="*/ 25476 w 26964"/>
                      <a:gd name="connsiteY1" fmla="*/ 6884 h 26691"/>
                      <a:gd name="connsiteX2" fmla="*/ 19697 w 26964"/>
                      <a:gd name="connsiteY2" fmla="*/ 24989 h 26691"/>
                      <a:gd name="connsiteX3" fmla="*/ 1506 w 26964"/>
                      <a:gd name="connsiteY3" fmla="*/ 19780 h 26691"/>
                      <a:gd name="connsiteX4" fmla="*/ 7313 w 26964"/>
                      <a:gd name="connsiteY4" fmla="*/ 1645 h 26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4" h="26691">
                        <a:moveTo>
                          <a:pt x="7342" y="1645"/>
                        </a:moveTo>
                        <a:cubicBezTo>
                          <a:pt x="13975" y="-1885"/>
                          <a:pt x="22088" y="450"/>
                          <a:pt x="25476" y="6884"/>
                        </a:cubicBezTo>
                        <a:cubicBezTo>
                          <a:pt x="28864" y="13317"/>
                          <a:pt x="26273" y="21431"/>
                          <a:pt x="19697" y="24989"/>
                        </a:cubicBezTo>
                        <a:cubicBezTo>
                          <a:pt x="13064" y="28605"/>
                          <a:pt x="4922" y="26270"/>
                          <a:pt x="1506" y="19780"/>
                        </a:cubicBezTo>
                        <a:cubicBezTo>
                          <a:pt x="-1910" y="13289"/>
                          <a:pt x="680" y="5175"/>
                          <a:pt x="7313" y="1645"/>
                        </a:cubicBezTo>
                        <a:close/>
                      </a:path>
                    </a:pathLst>
                  </a:custGeom>
                  <a:grpFill/>
                  <a:ln w="2845" cap="flat">
                    <a:noFill/>
                    <a:prstDash val="solid"/>
                    <a:miter/>
                  </a:ln>
                </p:spPr>
                <p:txBody>
                  <a:bodyPr rtlCol="0" anchor="ctr"/>
                  <a:lstStyle/>
                  <a:p>
                    <a:endParaRPr lang="en-US"/>
                  </a:p>
                </p:txBody>
              </p:sp>
              <p:sp>
                <p:nvSpPr>
                  <p:cNvPr id="3127" name="Freeform: Shape 3126">
                    <a:extLst>
                      <a:ext uri="{FF2B5EF4-FFF2-40B4-BE49-F238E27FC236}">
                        <a16:creationId xmlns:a16="http://schemas.microsoft.com/office/drawing/2014/main" id="{BB0A15E0-EE91-9A85-8B62-2BEBF56D6A78}"/>
                      </a:ext>
                    </a:extLst>
                  </p:cNvPr>
                  <p:cNvSpPr/>
                  <p:nvPr/>
                </p:nvSpPr>
                <p:spPr>
                  <a:xfrm>
                    <a:off x="7709777" y="2077726"/>
                    <a:ext cx="25342" cy="24717"/>
                  </a:xfrm>
                  <a:custGeom>
                    <a:avLst/>
                    <a:gdLst>
                      <a:gd name="connsiteX0" fmla="*/ 7186 w 25342"/>
                      <a:gd name="connsiteY0" fmla="*/ 1310 h 24717"/>
                      <a:gd name="connsiteX1" fmla="*/ 24096 w 25342"/>
                      <a:gd name="connsiteY1" fmla="*/ 6776 h 24717"/>
                      <a:gd name="connsiteX2" fmla="*/ 18174 w 25342"/>
                      <a:gd name="connsiteY2" fmla="*/ 23373 h 24717"/>
                      <a:gd name="connsiteX3" fmla="*/ 1264 w 25342"/>
                      <a:gd name="connsiteY3" fmla="*/ 17907 h 24717"/>
                      <a:gd name="connsiteX4" fmla="*/ 7186 w 25342"/>
                      <a:gd name="connsiteY4" fmla="*/ 1310 h 2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2" h="24717">
                        <a:moveTo>
                          <a:pt x="7186" y="1310"/>
                        </a:moveTo>
                        <a:cubicBezTo>
                          <a:pt x="13505" y="-1736"/>
                          <a:pt x="21078" y="712"/>
                          <a:pt x="24096" y="6776"/>
                        </a:cubicBezTo>
                        <a:cubicBezTo>
                          <a:pt x="27113" y="12839"/>
                          <a:pt x="24466" y="20270"/>
                          <a:pt x="18174" y="23373"/>
                        </a:cubicBezTo>
                        <a:cubicBezTo>
                          <a:pt x="11883" y="26476"/>
                          <a:pt x="4310" y="24028"/>
                          <a:pt x="1264" y="17907"/>
                        </a:cubicBezTo>
                        <a:cubicBezTo>
                          <a:pt x="-1782" y="11786"/>
                          <a:pt x="865" y="4356"/>
                          <a:pt x="7186" y="1310"/>
                        </a:cubicBezTo>
                        <a:close/>
                      </a:path>
                    </a:pathLst>
                  </a:custGeom>
                  <a:grpFill/>
                  <a:ln w="2845" cap="flat">
                    <a:noFill/>
                    <a:prstDash val="solid"/>
                    <a:miter/>
                  </a:ln>
                </p:spPr>
                <p:txBody>
                  <a:bodyPr rtlCol="0" anchor="ctr"/>
                  <a:lstStyle/>
                  <a:p>
                    <a:endParaRPr lang="en-US"/>
                  </a:p>
                </p:txBody>
              </p:sp>
              <p:sp>
                <p:nvSpPr>
                  <p:cNvPr id="3128" name="Freeform: Shape 3127">
                    <a:extLst>
                      <a:ext uri="{FF2B5EF4-FFF2-40B4-BE49-F238E27FC236}">
                        <a16:creationId xmlns:a16="http://schemas.microsoft.com/office/drawing/2014/main" id="{B390A628-CA82-3CF5-2C99-A472181FBCD0}"/>
                      </a:ext>
                    </a:extLst>
                  </p:cNvPr>
                  <p:cNvSpPr/>
                  <p:nvPr/>
                </p:nvSpPr>
                <p:spPr>
                  <a:xfrm>
                    <a:off x="7650688" y="1948300"/>
                    <a:ext cx="23454" cy="22984"/>
                  </a:xfrm>
                  <a:custGeom>
                    <a:avLst/>
                    <a:gdLst>
                      <a:gd name="connsiteX0" fmla="*/ 7146 w 23454"/>
                      <a:gd name="connsiteY0" fmla="*/ 1006 h 22984"/>
                      <a:gd name="connsiteX1" fmla="*/ 22519 w 23454"/>
                      <a:gd name="connsiteY1" fmla="*/ 6756 h 22984"/>
                      <a:gd name="connsiteX2" fmla="*/ 16313 w 23454"/>
                      <a:gd name="connsiteY2" fmla="*/ 21958 h 22984"/>
                      <a:gd name="connsiteX3" fmla="*/ 940 w 23454"/>
                      <a:gd name="connsiteY3" fmla="*/ 16208 h 22984"/>
                      <a:gd name="connsiteX4" fmla="*/ 7146 w 23454"/>
                      <a:gd name="connsiteY4" fmla="*/ 1006 h 22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54" h="22984">
                        <a:moveTo>
                          <a:pt x="7146" y="1006"/>
                        </a:moveTo>
                        <a:cubicBezTo>
                          <a:pt x="13124" y="-1585"/>
                          <a:pt x="20014" y="1006"/>
                          <a:pt x="22519" y="6756"/>
                        </a:cubicBezTo>
                        <a:cubicBezTo>
                          <a:pt x="25052" y="12507"/>
                          <a:pt x="22263" y="19311"/>
                          <a:pt x="16313" y="21958"/>
                        </a:cubicBezTo>
                        <a:cubicBezTo>
                          <a:pt x="10363" y="24577"/>
                          <a:pt x="3474" y="22015"/>
                          <a:pt x="940" y="16208"/>
                        </a:cubicBezTo>
                        <a:cubicBezTo>
                          <a:pt x="-1594" y="10400"/>
                          <a:pt x="1168" y="3596"/>
                          <a:pt x="7146" y="1006"/>
                        </a:cubicBezTo>
                        <a:close/>
                      </a:path>
                    </a:pathLst>
                  </a:custGeom>
                  <a:grpFill/>
                  <a:ln w="2845" cap="flat">
                    <a:noFill/>
                    <a:prstDash val="solid"/>
                    <a:miter/>
                  </a:ln>
                </p:spPr>
                <p:txBody>
                  <a:bodyPr rtlCol="0" anchor="ctr"/>
                  <a:lstStyle/>
                  <a:p>
                    <a:endParaRPr lang="en-US"/>
                  </a:p>
                </p:txBody>
              </p:sp>
              <p:sp>
                <p:nvSpPr>
                  <p:cNvPr id="3129" name="Freeform: Shape 3128">
                    <a:extLst>
                      <a:ext uri="{FF2B5EF4-FFF2-40B4-BE49-F238E27FC236}">
                        <a16:creationId xmlns:a16="http://schemas.microsoft.com/office/drawing/2014/main" id="{9FF5ED5F-D887-EA6C-95A5-CC7129D08C38}"/>
                      </a:ext>
                    </a:extLst>
                  </p:cNvPr>
                  <p:cNvSpPr/>
                  <p:nvPr/>
                </p:nvSpPr>
                <p:spPr>
                  <a:xfrm>
                    <a:off x="7596830" y="1816576"/>
                    <a:ext cx="21613" cy="21249"/>
                  </a:xfrm>
                  <a:custGeom>
                    <a:avLst/>
                    <a:gdLst>
                      <a:gd name="connsiteX0" fmla="*/ 7056 w 21613"/>
                      <a:gd name="connsiteY0" fmla="*/ 751 h 21249"/>
                      <a:gd name="connsiteX1" fmla="*/ 20949 w 21613"/>
                      <a:gd name="connsiteY1" fmla="*/ 6672 h 21249"/>
                      <a:gd name="connsiteX2" fmla="*/ 14572 w 21613"/>
                      <a:gd name="connsiteY2" fmla="*/ 20479 h 21249"/>
                      <a:gd name="connsiteX3" fmla="*/ 680 w 21613"/>
                      <a:gd name="connsiteY3" fmla="*/ 14558 h 21249"/>
                      <a:gd name="connsiteX4" fmla="*/ 7056 w 21613"/>
                      <a:gd name="connsiteY4" fmla="*/ 751 h 21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3" h="21249">
                        <a:moveTo>
                          <a:pt x="7056" y="751"/>
                        </a:moveTo>
                        <a:cubicBezTo>
                          <a:pt x="12665" y="-1413"/>
                          <a:pt x="18871" y="1263"/>
                          <a:pt x="20949" y="6672"/>
                        </a:cubicBezTo>
                        <a:cubicBezTo>
                          <a:pt x="22999" y="12110"/>
                          <a:pt x="20152" y="18287"/>
                          <a:pt x="14572" y="20479"/>
                        </a:cubicBezTo>
                        <a:cubicBezTo>
                          <a:pt x="8992" y="22671"/>
                          <a:pt x="2758" y="20024"/>
                          <a:pt x="680" y="14558"/>
                        </a:cubicBezTo>
                        <a:cubicBezTo>
                          <a:pt x="-1399" y="9092"/>
                          <a:pt x="1448" y="2915"/>
                          <a:pt x="7056" y="751"/>
                        </a:cubicBezTo>
                        <a:close/>
                      </a:path>
                    </a:pathLst>
                  </a:custGeom>
                  <a:grpFill/>
                  <a:ln w="2845" cap="flat">
                    <a:noFill/>
                    <a:prstDash val="solid"/>
                    <a:miter/>
                  </a:ln>
                </p:spPr>
                <p:txBody>
                  <a:bodyPr rtlCol="0" anchor="ctr"/>
                  <a:lstStyle/>
                  <a:p>
                    <a:endParaRPr lang="en-US"/>
                  </a:p>
                </p:txBody>
              </p:sp>
              <p:sp>
                <p:nvSpPr>
                  <p:cNvPr id="3130" name="Freeform: Shape 3129">
                    <a:extLst>
                      <a:ext uri="{FF2B5EF4-FFF2-40B4-BE49-F238E27FC236}">
                        <a16:creationId xmlns:a16="http://schemas.microsoft.com/office/drawing/2014/main" id="{D202786C-3030-B368-699D-1631E5DD89A2}"/>
                      </a:ext>
                    </a:extLst>
                  </p:cNvPr>
                  <p:cNvSpPr/>
                  <p:nvPr/>
                </p:nvSpPr>
                <p:spPr>
                  <a:xfrm>
                    <a:off x="7548427" y="1682751"/>
                    <a:ext cx="19919" cy="19328"/>
                  </a:xfrm>
                  <a:custGeom>
                    <a:avLst/>
                    <a:gdLst>
                      <a:gd name="connsiteX0" fmla="*/ 6750 w 19919"/>
                      <a:gd name="connsiteY0" fmla="*/ 547 h 19328"/>
                      <a:gd name="connsiteX1" fmla="*/ 19390 w 19919"/>
                      <a:gd name="connsiteY1" fmla="*/ 6440 h 19328"/>
                      <a:gd name="connsiteX2" fmla="*/ 13184 w 19919"/>
                      <a:gd name="connsiteY2" fmla="*/ 18767 h 19328"/>
                      <a:gd name="connsiteX3" fmla="*/ 544 w 19919"/>
                      <a:gd name="connsiteY3" fmla="*/ 12874 h 19328"/>
                      <a:gd name="connsiteX4" fmla="*/ 6750 w 19919"/>
                      <a:gd name="connsiteY4" fmla="*/ 547 h 19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19" h="19328">
                        <a:moveTo>
                          <a:pt x="6750" y="547"/>
                        </a:moveTo>
                        <a:cubicBezTo>
                          <a:pt x="11960" y="-1218"/>
                          <a:pt x="17625" y="1430"/>
                          <a:pt x="19390" y="6440"/>
                        </a:cubicBezTo>
                        <a:cubicBezTo>
                          <a:pt x="21155" y="11451"/>
                          <a:pt x="18365" y="16973"/>
                          <a:pt x="13184" y="18767"/>
                        </a:cubicBezTo>
                        <a:cubicBezTo>
                          <a:pt x="7974" y="20560"/>
                          <a:pt x="2337" y="17913"/>
                          <a:pt x="544" y="12874"/>
                        </a:cubicBezTo>
                        <a:cubicBezTo>
                          <a:pt x="-1250" y="7807"/>
                          <a:pt x="1540" y="2284"/>
                          <a:pt x="6750" y="547"/>
                        </a:cubicBezTo>
                        <a:close/>
                      </a:path>
                    </a:pathLst>
                  </a:custGeom>
                  <a:grpFill/>
                  <a:ln w="2845" cap="flat">
                    <a:noFill/>
                    <a:prstDash val="solid"/>
                    <a:miter/>
                  </a:ln>
                </p:spPr>
                <p:txBody>
                  <a:bodyPr rtlCol="0" anchor="ctr"/>
                  <a:lstStyle/>
                  <a:p>
                    <a:endParaRPr lang="en-US"/>
                  </a:p>
                </p:txBody>
              </p:sp>
              <p:sp>
                <p:nvSpPr>
                  <p:cNvPr id="3131" name="Freeform: Shape 3130">
                    <a:extLst>
                      <a:ext uri="{FF2B5EF4-FFF2-40B4-BE49-F238E27FC236}">
                        <a16:creationId xmlns:a16="http://schemas.microsoft.com/office/drawing/2014/main" id="{6FB828D2-D36C-644D-2B90-F2AED44123C9}"/>
                      </a:ext>
                    </a:extLst>
                  </p:cNvPr>
                  <p:cNvSpPr/>
                  <p:nvPr/>
                </p:nvSpPr>
                <p:spPr>
                  <a:xfrm>
                    <a:off x="7505935" y="1546874"/>
                    <a:ext cx="18076" cy="17615"/>
                  </a:xfrm>
                  <a:custGeom>
                    <a:avLst/>
                    <a:gdLst>
                      <a:gd name="connsiteX0" fmla="*/ 6539 w 18076"/>
                      <a:gd name="connsiteY0" fmla="*/ 375 h 17615"/>
                      <a:gd name="connsiteX1" fmla="*/ 17727 w 18076"/>
                      <a:gd name="connsiteY1" fmla="*/ 6239 h 17615"/>
                      <a:gd name="connsiteX2" fmla="*/ 11550 w 18076"/>
                      <a:gd name="connsiteY2" fmla="*/ 17228 h 17615"/>
                      <a:gd name="connsiteX3" fmla="*/ 362 w 18076"/>
                      <a:gd name="connsiteY3" fmla="*/ 11363 h 17615"/>
                      <a:gd name="connsiteX4" fmla="*/ 6539 w 18076"/>
                      <a:gd name="connsiteY4" fmla="*/ 375 h 17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 h="17615">
                        <a:moveTo>
                          <a:pt x="6539" y="375"/>
                        </a:moveTo>
                        <a:cubicBezTo>
                          <a:pt x="11322" y="-1020"/>
                          <a:pt x="16333" y="1599"/>
                          <a:pt x="17727" y="6239"/>
                        </a:cubicBezTo>
                        <a:cubicBezTo>
                          <a:pt x="19094" y="10880"/>
                          <a:pt x="16333" y="15805"/>
                          <a:pt x="11550" y="17228"/>
                        </a:cubicBezTo>
                        <a:cubicBezTo>
                          <a:pt x="6767" y="18651"/>
                          <a:pt x="1757" y="16032"/>
                          <a:pt x="362" y="11363"/>
                        </a:cubicBezTo>
                        <a:cubicBezTo>
                          <a:pt x="-1033" y="6695"/>
                          <a:pt x="1728" y="1770"/>
                          <a:pt x="6539" y="375"/>
                        </a:cubicBezTo>
                        <a:close/>
                      </a:path>
                    </a:pathLst>
                  </a:custGeom>
                  <a:grpFill/>
                  <a:ln w="2845" cap="flat">
                    <a:noFill/>
                    <a:prstDash val="solid"/>
                    <a:miter/>
                  </a:ln>
                </p:spPr>
                <p:txBody>
                  <a:bodyPr rtlCol="0" anchor="ctr"/>
                  <a:lstStyle/>
                  <a:p>
                    <a:endParaRPr lang="en-US"/>
                  </a:p>
                </p:txBody>
              </p:sp>
              <p:sp>
                <p:nvSpPr>
                  <p:cNvPr id="3132" name="Freeform: Shape 3131">
                    <a:extLst>
                      <a:ext uri="{FF2B5EF4-FFF2-40B4-BE49-F238E27FC236}">
                        <a16:creationId xmlns:a16="http://schemas.microsoft.com/office/drawing/2014/main" id="{0B09C16E-6CAC-BAB9-1B4A-F6BD29D8EC5B}"/>
                      </a:ext>
                    </a:extLst>
                  </p:cNvPr>
                  <p:cNvSpPr/>
                  <p:nvPr/>
                </p:nvSpPr>
                <p:spPr>
                  <a:xfrm>
                    <a:off x="7468956" y="1409384"/>
                    <a:ext cx="16208" cy="15853"/>
                  </a:xfrm>
                  <a:custGeom>
                    <a:avLst/>
                    <a:gdLst>
                      <a:gd name="connsiteX0" fmla="*/ 6225 w 16208"/>
                      <a:gd name="connsiteY0" fmla="*/ 250 h 15853"/>
                      <a:gd name="connsiteX1" fmla="*/ 15990 w 16208"/>
                      <a:gd name="connsiteY1" fmla="*/ 5943 h 15853"/>
                      <a:gd name="connsiteX2" fmla="*/ 9983 w 16208"/>
                      <a:gd name="connsiteY2" fmla="*/ 15594 h 15853"/>
                      <a:gd name="connsiteX3" fmla="*/ 219 w 16208"/>
                      <a:gd name="connsiteY3" fmla="*/ 9900 h 15853"/>
                      <a:gd name="connsiteX4" fmla="*/ 6225 w 16208"/>
                      <a:gd name="connsiteY4" fmla="*/ 250 h 15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08" h="15853">
                        <a:moveTo>
                          <a:pt x="6225" y="250"/>
                        </a:moveTo>
                        <a:cubicBezTo>
                          <a:pt x="10581" y="-832"/>
                          <a:pt x="14965" y="1701"/>
                          <a:pt x="15990" y="5943"/>
                        </a:cubicBezTo>
                        <a:cubicBezTo>
                          <a:pt x="17015" y="10157"/>
                          <a:pt x="14339" y="14484"/>
                          <a:pt x="9983" y="15594"/>
                        </a:cubicBezTo>
                        <a:cubicBezTo>
                          <a:pt x="5628" y="16704"/>
                          <a:pt x="1272" y="14142"/>
                          <a:pt x="219" y="9900"/>
                        </a:cubicBezTo>
                        <a:cubicBezTo>
                          <a:pt x="-806" y="5659"/>
                          <a:pt x="1870" y="1331"/>
                          <a:pt x="6225" y="250"/>
                        </a:cubicBezTo>
                        <a:close/>
                      </a:path>
                    </a:pathLst>
                  </a:custGeom>
                  <a:grpFill/>
                  <a:ln w="2845" cap="flat">
                    <a:noFill/>
                    <a:prstDash val="solid"/>
                    <a:miter/>
                  </a:ln>
                </p:spPr>
                <p:txBody>
                  <a:bodyPr rtlCol="0" anchor="ctr"/>
                  <a:lstStyle/>
                  <a:p>
                    <a:endParaRPr lang="en-US"/>
                  </a:p>
                </p:txBody>
              </p:sp>
              <p:sp>
                <p:nvSpPr>
                  <p:cNvPr id="3133" name="Freeform: Shape 3132">
                    <a:extLst>
                      <a:ext uri="{FF2B5EF4-FFF2-40B4-BE49-F238E27FC236}">
                        <a16:creationId xmlns:a16="http://schemas.microsoft.com/office/drawing/2014/main" id="{7F8AD257-8B5D-E75D-5AA2-4DB641946EC5}"/>
                      </a:ext>
                    </a:extLst>
                  </p:cNvPr>
                  <p:cNvSpPr/>
                  <p:nvPr/>
                </p:nvSpPr>
                <p:spPr>
                  <a:xfrm>
                    <a:off x="7437645" y="1270498"/>
                    <a:ext cx="14463" cy="14007"/>
                  </a:xfrm>
                  <a:custGeom>
                    <a:avLst/>
                    <a:gdLst>
                      <a:gd name="connsiteX0" fmla="*/ 5737 w 14463"/>
                      <a:gd name="connsiteY0" fmla="*/ 153 h 14007"/>
                      <a:gd name="connsiteX1" fmla="*/ 14306 w 14463"/>
                      <a:gd name="connsiteY1" fmla="*/ 5534 h 14007"/>
                      <a:gd name="connsiteX2" fmla="*/ 8726 w 14463"/>
                      <a:gd name="connsiteY2" fmla="*/ 13846 h 14007"/>
                      <a:gd name="connsiteX3" fmla="*/ 157 w 14463"/>
                      <a:gd name="connsiteY3" fmla="*/ 8466 h 14007"/>
                      <a:gd name="connsiteX4" fmla="*/ 5737 w 14463"/>
                      <a:gd name="connsiteY4" fmla="*/ 153 h 1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 h="14007">
                        <a:moveTo>
                          <a:pt x="5737" y="153"/>
                        </a:moveTo>
                        <a:cubicBezTo>
                          <a:pt x="9637" y="-644"/>
                          <a:pt x="13481" y="1747"/>
                          <a:pt x="14306" y="5534"/>
                        </a:cubicBezTo>
                        <a:cubicBezTo>
                          <a:pt x="15132" y="9320"/>
                          <a:pt x="12627" y="13021"/>
                          <a:pt x="8726" y="13846"/>
                        </a:cubicBezTo>
                        <a:cubicBezTo>
                          <a:pt x="4826" y="14672"/>
                          <a:pt x="983" y="12252"/>
                          <a:pt x="157" y="8466"/>
                        </a:cubicBezTo>
                        <a:cubicBezTo>
                          <a:pt x="-668" y="4680"/>
                          <a:pt x="1837" y="950"/>
                          <a:pt x="5737" y="153"/>
                        </a:cubicBezTo>
                        <a:close/>
                      </a:path>
                    </a:pathLst>
                  </a:custGeom>
                  <a:grpFill/>
                  <a:ln w="2845" cap="flat">
                    <a:noFill/>
                    <a:prstDash val="solid"/>
                    <a:miter/>
                  </a:ln>
                </p:spPr>
                <p:txBody>
                  <a:bodyPr rtlCol="0" anchor="ctr"/>
                  <a:lstStyle/>
                  <a:p>
                    <a:endParaRPr lang="en-US"/>
                  </a:p>
                </p:txBody>
              </p:sp>
              <p:sp>
                <p:nvSpPr>
                  <p:cNvPr id="3134" name="Freeform: Shape 3133">
                    <a:extLst>
                      <a:ext uri="{FF2B5EF4-FFF2-40B4-BE49-F238E27FC236}">
                        <a16:creationId xmlns:a16="http://schemas.microsoft.com/office/drawing/2014/main" id="{BDE79C3E-57C9-4062-9324-C1FD90699DE9}"/>
                      </a:ext>
                    </a:extLst>
                  </p:cNvPr>
                  <p:cNvSpPr/>
                  <p:nvPr/>
                </p:nvSpPr>
                <p:spPr>
                  <a:xfrm>
                    <a:off x="7412416" y="1130300"/>
                    <a:ext cx="12624" cy="12246"/>
                  </a:xfrm>
                  <a:custGeom>
                    <a:avLst/>
                    <a:gdLst>
                      <a:gd name="connsiteX0" fmla="*/ 5316 w 12624"/>
                      <a:gd name="connsiteY0" fmla="*/ 88 h 12246"/>
                      <a:gd name="connsiteX1" fmla="*/ 12547 w 12624"/>
                      <a:gd name="connsiteY1" fmla="*/ 5099 h 12246"/>
                      <a:gd name="connsiteX2" fmla="*/ 7309 w 12624"/>
                      <a:gd name="connsiteY2" fmla="*/ 12159 h 12246"/>
                      <a:gd name="connsiteX3" fmla="*/ 78 w 12624"/>
                      <a:gd name="connsiteY3" fmla="*/ 7148 h 12246"/>
                      <a:gd name="connsiteX4" fmla="*/ 5316 w 12624"/>
                      <a:gd name="connsiteY4" fmla="*/ 88 h 12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4" h="12246">
                        <a:moveTo>
                          <a:pt x="5316" y="88"/>
                        </a:moveTo>
                        <a:cubicBezTo>
                          <a:pt x="8761" y="-481"/>
                          <a:pt x="12006" y="1768"/>
                          <a:pt x="12547" y="5099"/>
                        </a:cubicBezTo>
                        <a:cubicBezTo>
                          <a:pt x="13088" y="8429"/>
                          <a:pt x="10753" y="11589"/>
                          <a:pt x="7309" y="12159"/>
                        </a:cubicBezTo>
                        <a:cubicBezTo>
                          <a:pt x="3864" y="12728"/>
                          <a:pt x="647" y="10479"/>
                          <a:pt x="78" y="7148"/>
                        </a:cubicBezTo>
                        <a:cubicBezTo>
                          <a:pt x="-463" y="3789"/>
                          <a:pt x="1871" y="629"/>
                          <a:pt x="5316" y="88"/>
                        </a:cubicBezTo>
                        <a:close/>
                      </a:path>
                    </a:pathLst>
                  </a:custGeom>
                  <a:grpFill/>
                  <a:ln w="2845" cap="flat">
                    <a:noFill/>
                    <a:prstDash val="solid"/>
                    <a:miter/>
                  </a:ln>
                </p:spPr>
                <p:txBody>
                  <a:bodyPr rtlCol="0" anchor="ctr"/>
                  <a:lstStyle/>
                  <a:p>
                    <a:endParaRPr lang="en-US"/>
                  </a:p>
                </p:txBody>
              </p:sp>
              <p:sp>
                <p:nvSpPr>
                  <p:cNvPr id="3135" name="Freeform: Shape 3134">
                    <a:extLst>
                      <a:ext uri="{FF2B5EF4-FFF2-40B4-BE49-F238E27FC236}">
                        <a16:creationId xmlns:a16="http://schemas.microsoft.com/office/drawing/2014/main" id="{8FF2E7E3-F029-CC2C-E147-0295FBCEF0F5}"/>
                      </a:ext>
                    </a:extLst>
                  </p:cNvPr>
                  <p:cNvSpPr/>
                  <p:nvPr/>
                </p:nvSpPr>
                <p:spPr>
                  <a:xfrm>
                    <a:off x="7392730" y="989199"/>
                    <a:ext cx="10775" cy="10505"/>
                  </a:xfrm>
                  <a:custGeom>
                    <a:avLst/>
                    <a:gdLst>
                      <a:gd name="connsiteX0" fmla="*/ 4790 w 10775"/>
                      <a:gd name="connsiteY0" fmla="*/ 43 h 10505"/>
                      <a:gd name="connsiteX1" fmla="*/ 10740 w 10775"/>
                      <a:gd name="connsiteY1" fmla="*/ 4598 h 10505"/>
                      <a:gd name="connsiteX2" fmla="*/ 5986 w 10775"/>
                      <a:gd name="connsiteY2" fmla="*/ 10463 h 10505"/>
                      <a:gd name="connsiteX3" fmla="*/ 36 w 10775"/>
                      <a:gd name="connsiteY3" fmla="*/ 5908 h 10505"/>
                      <a:gd name="connsiteX4" fmla="*/ 4790 w 10775"/>
                      <a:gd name="connsiteY4" fmla="*/ 43 h 1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5" h="10505">
                        <a:moveTo>
                          <a:pt x="4790" y="43"/>
                        </a:moveTo>
                        <a:cubicBezTo>
                          <a:pt x="7751" y="-327"/>
                          <a:pt x="10427" y="1723"/>
                          <a:pt x="10740" y="4598"/>
                        </a:cubicBezTo>
                        <a:cubicBezTo>
                          <a:pt x="11082" y="7473"/>
                          <a:pt x="8946" y="10092"/>
                          <a:pt x="5986" y="10463"/>
                        </a:cubicBezTo>
                        <a:cubicBezTo>
                          <a:pt x="3025" y="10833"/>
                          <a:pt x="349" y="8783"/>
                          <a:pt x="36" y="5908"/>
                        </a:cubicBezTo>
                        <a:cubicBezTo>
                          <a:pt x="-306" y="3032"/>
                          <a:pt x="1829" y="385"/>
                          <a:pt x="4790" y="43"/>
                        </a:cubicBezTo>
                        <a:close/>
                      </a:path>
                    </a:pathLst>
                  </a:custGeom>
                  <a:grpFill/>
                  <a:ln w="2845" cap="flat">
                    <a:noFill/>
                    <a:prstDash val="solid"/>
                    <a:miter/>
                  </a:ln>
                </p:spPr>
                <p:txBody>
                  <a:bodyPr rtlCol="0" anchor="ctr"/>
                  <a:lstStyle/>
                  <a:p>
                    <a:endParaRPr lang="en-US"/>
                  </a:p>
                </p:txBody>
              </p:sp>
              <p:sp>
                <p:nvSpPr>
                  <p:cNvPr id="3136" name="Freeform: Shape 3135">
                    <a:extLst>
                      <a:ext uri="{FF2B5EF4-FFF2-40B4-BE49-F238E27FC236}">
                        <a16:creationId xmlns:a16="http://schemas.microsoft.com/office/drawing/2014/main" id="{29CF6F87-6915-AE91-7E03-7B14F57615A5}"/>
                      </a:ext>
                    </a:extLst>
                  </p:cNvPr>
                  <p:cNvSpPr/>
                  <p:nvPr/>
                </p:nvSpPr>
                <p:spPr>
                  <a:xfrm>
                    <a:off x="7379029" y="847370"/>
                    <a:ext cx="8997" cy="8713"/>
                  </a:xfrm>
                  <a:custGeom>
                    <a:avLst/>
                    <a:gdLst>
                      <a:gd name="connsiteX0" fmla="*/ 4114 w 8997"/>
                      <a:gd name="connsiteY0" fmla="*/ 15 h 8713"/>
                      <a:gd name="connsiteX1" fmla="*/ 8982 w 8997"/>
                      <a:gd name="connsiteY1" fmla="*/ 4001 h 8713"/>
                      <a:gd name="connsiteX2" fmla="*/ 4883 w 8997"/>
                      <a:gd name="connsiteY2" fmla="*/ 8698 h 8713"/>
                      <a:gd name="connsiteX3" fmla="*/ 15 w 8997"/>
                      <a:gd name="connsiteY3" fmla="*/ 4712 h 8713"/>
                      <a:gd name="connsiteX4" fmla="*/ 4114 w 8997"/>
                      <a:gd name="connsiteY4" fmla="*/ 15 h 8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7" h="8713">
                        <a:moveTo>
                          <a:pt x="4114" y="15"/>
                        </a:moveTo>
                        <a:cubicBezTo>
                          <a:pt x="6591" y="-184"/>
                          <a:pt x="8755" y="1609"/>
                          <a:pt x="8982" y="4001"/>
                        </a:cubicBezTo>
                        <a:cubicBezTo>
                          <a:pt x="9182" y="6392"/>
                          <a:pt x="7360" y="8499"/>
                          <a:pt x="4883" y="8698"/>
                        </a:cubicBezTo>
                        <a:cubicBezTo>
                          <a:pt x="2406" y="8897"/>
                          <a:pt x="243" y="7132"/>
                          <a:pt x="15" y="4712"/>
                        </a:cubicBezTo>
                        <a:cubicBezTo>
                          <a:pt x="-184" y="2321"/>
                          <a:pt x="1638" y="214"/>
                          <a:pt x="4114" y="15"/>
                        </a:cubicBezTo>
                        <a:close/>
                      </a:path>
                    </a:pathLst>
                  </a:custGeom>
                  <a:grpFill/>
                  <a:ln w="2845" cap="flat">
                    <a:noFill/>
                    <a:prstDash val="solid"/>
                    <a:miter/>
                  </a:ln>
                </p:spPr>
                <p:txBody>
                  <a:bodyPr rtlCol="0" anchor="ctr"/>
                  <a:lstStyle/>
                  <a:p>
                    <a:endParaRPr lang="en-US"/>
                  </a:p>
                </p:txBody>
              </p:sp>
              <p:sp>
                <p:nvSpPr>
                  <p:cNvPr id="3137" name="Freeform: Shape 3136">
                    <a:extLst>
                      <a:ext uri="{FF2B5EF4-FFF2-40B4-BE49-F238E27FC236}">
                        <a16:creationId xmlns:a16="http://schemas.microsoft.com/office/drawing/2014/main" id="{CCCD2B99-4028-CE82-15F5-16A5ECB4CCE6}"/>
                      </a:ext>
                    </a:extLst>
                  </p:cNvPr>
                  <p:cNvSpPr/>
                  <p:nvPr/>
                </p:nvSpPr>
                <p:spPr>
                  <a:xfrm>
                    <a:off x="7371212" y="705041"/>
                    <a:ext cx="7152" cy="6953"/>
                  </a:xfrm>
                  <a:custGeom>
                    <a:avLst/>
                    <a:gdLst>
                      <a:gd name="connsiteX0" fmla="*/ 3448 w 7152"/>
                      <a:gd name="connsiteY0" fmla="*/ 4 h 6953"/>
                      <a:gd name="connsiteX1" fmla="*/ 7149 w 7152"/>
                      <a:gd name="connsiteY1" fmla="*/ 3334 h 6953"/>
                      <a:gd name="connsiteX2" fmla="*/ 3704 w 7152"/>
                      <a:gd name="connsiteY2" fmla="*/ 6950 h 6953"/>
                      <a:gd name="connsiteX3" fmla="*/ 3 w 7152"/>
                      <a:gd name="connsiteY3" fmla="*/ 3619 h 6953"/>
                      <a:gd name="connsiteX4" fmla="*/ 3448 w 7152"/>
                      <a:gd name="connsiteY4" fmla="*/ 4 h 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2" h="6953">
                        <a:moveTo>
                          <a:pt x="3448" y="4"/>
                        </a:moveTo>
                        <a:cubicBezTo>
                          <a:pt x="5412" y="-82"/>
                          <a:pt x="7092" y="1398"/>
                          <a:pt x="7149" y="3334"/>
                        </a:cubicBezTo>
                        <a:cubicBezTo>
                          <a:pt x="7234" y="5242"/>
                          <a:pt x="5668" y="6864"/>
                          <a:pt x="3704" y="6950"/>
                        </a:cubicBezTo>
                        <a:cubicBezTo>
                          <a:pt x="1740" y="7035"/>
                          <a:pt x="60" y="5555"/>
                          <a:pt x="3" y="3619"/>
                        </a:cubicBezTo>
                        <a:cubicBezTo>
                          <a:pt x="-82" y="1712"/>
                          <a:pt x="1484" y="89"/>
                          <a:pt x="3448" y="4"/>
                        </a:cubicBezTo>
                        <a:close/>
                      </a:path>
                    </a:pathLst>
                  </a:custGeom>
                  <a:grpFill/>
                  <a:ln w="2845" cap="flat">
                    <a:noFill/>
                    <a:prstDash val="solid"/>
                    <a:miter/>
                  </a:ln>
                </p:spPr>
                <p:txBody>
                  <a:bodyPr rtlCol="0" anchor="ctr"/>
                  <a:lstStyle/>
                  <a:p>
                    <a:endParaRPr lang="en-US"/>
                  </a:p>
                </p:txBody>
              </p:sp>
              <p:sp>
                <p:nvSpPr>
                  <p:cNvPr id="3138" name="Freeform: Shape 3137">
                    <a:extLst>
                      <a:ext uri="{FF2B5EF4-FFF2-40B4-BE49-F238E27FC236}">
                        <a16:creationId xmlns:a16="http://schemas.microsoft.com/office/drawing/2014/main" id="{758CA8D5-F06B-F74A-DCDD-FFFF65E5DE3C}"/>
                      </a:ext>
                    </a:extLst>
                  </p:cNvPr>
                  <p:cNvSpPr/>
                  <p:nvPr/>
                </p:nvSpPr>
                <p:spPr>
                  <a:xfrm>
                    <a:off x="7368910" y="562504"/>
                    <a:ext cx="5323" cy="5181"/>
                  </a:xfrm>
                  <a:custGeom>
                    <a:avLst/>
                    <a:gdLst>
                      <a:gd name="connsiteX0" fmla="*/ 2619 w 5323"/>
                      <a:gd name="connsiteY0" fmla="*/ 0 h 5181"/>
                      <a:gd name="connsiteX1" fmla="*/ 5324 w 5323"/>
                      <a:gd name="connsiteY1" fmla="*/ 2591 h 5181"/>
                      <a:gd name="connsiteX2" fmla="*/ 2704 w 5323"/>
                      <a:gd name="connsiteY2" fmla="*/ 5181 h 5181"/>
                      <a:gd name="connsiteX3" fmla="*/ 0 w 5323"/>
                      <a:gd name="connsiteY3" fmla="*/ 2591 h 5181"/>
                      <a:gd name="connsiteX4" fmla="*/ 2619 w 5323"/>
                      <a:gd name="connsiteY4" fmla="*/ 0 h 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3" h="5181">
                        <a:moveTo>
                          <a:pt x="2619" y="0"/>
                        </a:moveTo>
                        <a:cubicBezTo>
                          <a:pt x="4099" y="0"/>
                          <a:pt x="5295" y="1167"/>
                          <a:pt x="5324" y="2591"/>
                        </a:cubicBezTo>
                        <a:cubicBezTo>
                          <a:pt x="5324" y="4014"/>
                          <a:pt x="4156" y="5181"/>
                          <a:pt x="2704" y="5181"/>
                        </a:cubicBezTo>
                        <a:cubicBezTo>
                          <a:pt x="1224" y="5181"/>
                          <a:pt x="28" y="4014"/>
                          <a:pt x="0" y="2591"/>
                        </a:cubicBezTo>
                        <a:cubicBezTo>
                          <a:pt x="0" y="1167"/>
                          <a:pt x="1167" y="0"/>
                          <a:pt x="2619" y="0"/>
                        </a:cubicBezTo>
                        <a:close/>
                      </a:path>
                    </a:pathLst>
                  </a:custGeom>
                  <a:grpFill/>
                  <a:ln w="2845" cap="flat">
                    <a:noFill/>
                    <a:prstDash val="solid"/>
                    <a:miter/>
                  </a:ln>
                </p:spPr>
                <p:txBody>
                  <a:bodyPr rtlCol="0" anchor="ctr"/>
                  <a:lstStyle/>
                  <a:p>
                    <a:endParaRPr lang="en-US"/>
                  </a:p>
                </p:txBody>
              </p:sp>
            </p:grpSp>
            <p:grpSp>
              <p:nvGrpSpPr>
                <p:cNvPr id="2352" name="Graphic 9">
                  <a:extLst>
                    <a:ext uri="{FF2B5EF4-FFF2-40B4-BE49-F238E27FC236}">
                      <a16:creationId xmlns:a16="http://schemas.microsoft.com/office/drawing/2014/main" id="{30007777-6BD1-8C22-3443-AD66C1B9BF90}"/>
                    </a:ext>
                  </a:extLst>
                </p:cNvPr>
                <p:cNvGrpSpPr/>
                <p:nvPr/>
              </p:nvGrpSpPr>
              <p:grpSpPr>
                <a:xfrm>
                  <a:off x="7229045" y="562304"/>
                  <a:ext cx="4962524" cy="3671864"/>
                  <a:chOff x="7229045" y="562304"/>
                  <a:chExt cx="4962524" cy="3671864"/>
                </a:xfrm>
                <a:grpFill/>
              </p:grpSpPr>
              <p:sp>
                <p:nvSpPr>
                  <p:cNvPr id="3042" name="Freeform: Shape 3041">
                    <a:extLst>
                      <a:ext uri="{FF2B5EF4-FFF2-40B4-BE49-F238E27FC236}">
                        <a16:creationId xmlns:a16="http://schemas.microsoft.com/office/drawing/2014/main" id="{B84BC0DE-29FB-9F33-C79C-CC256D0700CA}"/>
                      </a:ext>
                    </a:extLst>
                  </p:cNvPr>
                  <p:cNvSpPr/>
                  <p:nvPr/>
                </p:nvSpPr>
                <p:spPr>
                  <a:xfrm>
                    <a:off x="12099314" y="3916480"/>
                    <a:ext cx="92255" cy="94448"/>
                  </a:xfrm>
                  <a:custGeom>
                    <a:avLst/>
                    <a:gdLst>
                      <a:gd name="connsiteX0" fmla="*/ 2925 w 92255"/>
                      <a:gd name="connsiteY0" fmla="*/ 63181 h 94448"/>
                      <a:gd name="connsiteX1" fmla="*/ 4092 w 92255"/>
                      <a:gd name="connsiteY1" fmla="*/ 27282 h 94448"/>
                      <a:gd name="connsiteX2" fmla="*/ 29287 w 92255"/>
                      <a:gd name="connsiteY2" fmla="*/ 2856 h 94448"/>
                      <a:gd name="connsiteX3" fmla="*/ 88927 w 92255"/>
                      <a:gd name="connsiteY3" fmla="*/ 30812 h 94448"/>
                      <a:gd name="connsiteX4" fmla="*/ 62651 w 92255"/>
                      <a:gd name="connsiteY4" fmla="*/ 91450 h 94448"/>
                      <a:gd name="connsiteX5" fmla="*/ 27123 w 92255"/>
                      <a:gd name="connsiteY5" fmla="*/ 90140 h 94448"/>
                      <a:gd name="connsiteX6" fmla="*/ 2925 w 92255"/>
                      <a:gd name="connsiteY6" fmla="*/ 63181 h 9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55" h="94448">
                        <a:moveTo>
                          <a:pt x="2925" y="63181"/>
                        </a:moveTo>
                        <a:cubicBezTo>
                          <a:pt x="-1516" y="50882"/>
                          <a:pt x="-719" y="38072"/>
                          <a:pt x="4092" y="27282"/>
                        </a:cubicBezTo>
                        <a:cubicBezTo>
                          <a:pt x="8847" y="16322"/>
                          <a:pt x="17587" y="7326"/>
                          <a:pt x="29287" y="2856"/>
                        </a:cubicBezTo>
                        <a:cubicBezTo>
                          <a:pt x="52630" y="-6026"/>
                          <a:pt x="79334" y="6500"/>
                          <a:pt x="88927" y="30812"/>
                        </a:cubicBezTo>
                        <a:cubicBezTo>
                          <a:pt x="98493" y="55124"/>
                          <a:pt x="86735" y="82283"/>
                          <a:pt x="62651" y="91450"/>
                        </a:cubicBezTo>
                        <a:cubicBezTo>
                          <a:pt x="50638" y="96033"/>
                          <a:pt x="37884" y="95179"/>
                          <a:pt x="27123" y="90140"/>
                        </a:cubicBezTo>
                        <a:cubicBezTo>
                          <a:pt x="16276" y="84902"/>
                          <a:pt x="7366" y="75479"/>
                          <a:pt x="2925" y="63181"/>
                        </a:cubicBezTo>
                        <a:close/>
                      </a:path>
                    </a:pathLst>
                  </a:custGeom>
                  <a:grpFill/>
                  <a:ln w="2845" cap="flat">
                    <a:noFill/>
                    <a:prstDash val="solid"/>
                    <a:miter/>
                  </a:ln>
                </p:spPr>
                <p:txBody>
                  <a:bodyPr rtlCol="0" anchor="ctr"/>
                  <a:lstStyle/>
                  <a:p>
                    <a:endParaRPr lang="en-US"/>
                  </a:p>
                </p:txBody>
              </p:sp>
              <p:sp>
                <p:nvSpPr>
                  <p:cNvPr id="3043" name="Freeform: Shape 3042">
                    <a:extLst>
                      <a:ext uri="{FF2B5EF4-FFF2-40B4-BE49-F238E27FC236}">
                        <a16:creationId xmlns:a16="http://schemas.microsoft.com/office/drawing/2014/main" id="{D53B49AA-A4B2-80CF-6A1B-6BED3CDFDFEA}"/>
                      </a:ext>
                    </a:extLst>
                  </p:cNvPr>
                  <p:cNvSpPr/>
                  <p:nvPr/>
                </p:nvSpPr>
                <p:spPr>
                  <a:xfrm>
                    <a:off x="11959571" y="3967164"/>
                    <a:ext cx="90373" cy="92426"/>
                  </a:xfrm>
                  <a:custGeom>
                    <a:avLst/>
                    <a:gdLst>
                      <a:gd name="connsiteX0" fmla="*/ 2233 w 90373"/>
                      <a:gd name="connsiteY0" fmla="*/ 60068 h 92426"/>
                      <a:gd name="connsiteX1" fmla="*/ 30531 w 90373"/>
                      <a:gd name="connsiteY1" fmla="*/ 2106 h 92426"/>
                      <a:gd name="connsiteX2" fmla="*/ 64779 w 90373"/>
                      <a:gd name="connsiteY2" fmla="*/ 5152 h 92426"/>
                      <a:gd name="connsiteX3" fmla="*/ 87781 w 90373"/>
                      <a:gd name="connsiteY3" fmla="*/ 31827 h 92426"/>
                      <a:gd name="connsiteX4" fmla="*/ 85902 w 90373"/>
                      <a:gd name="connsiteY4" fmla="*/ 67270 h 92426"/>
                      <a:gd name="connsiteX5" fmla="*/ 59626 w 90373"/>
                      <a:gd name="connsiteY5" fmla="*/ 90215 h 92426"/>
                      <a:gd name="connsiteX6" fmla="*/ 2262 w 90373"/>
                      <a:gd name="connsiteY6" fmla="*/ 60068 h 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73" h="92426">
                        <a:moveTo>
                          <a:pt x="2233" y="60068"/>
                        </a:moveTo>
                        <a:cubicBezTo>
                          <a:pt x="-5424" y="35613"/>
                          <a:pt x="7244" y="9679"/>
                          <a:pt x="30531" y="2106"/>
                        </a:cubicBezTo>
                        <a:cubicBezTo>
                          <a:pt x="42175" y="-1737"/>
                          <a:pt x="54445" y="-86"/>
                          <a:pt x="64779" y="5152"/>
                        </a:cubicBezTo>
                        <a:cubicBezTo>
                          <a:pt x="75084" y="10419"/>
                          <a:pt x="83596" y="19728"/>
                          <a:pt x="87781" y="31827"/>
                        </a:cubicBezTo>
                        <a:cubicBezTo>
                          <a:pt x="91937" y="43926"/>
                          <a:pt x="90941" y="56595"/>
                          <a:pt x="85902" y="67270"/>
                        </a:cubicBezTo>
                        <a:cubicBezTo>
                          <a:pt x="80863" y="77974"/>
                          <a:pt x="71611" y="86258"/>
                          <a:pt x="59626" y="90215"/>
                        </a:cubicBezTo>
                        <a:cubicBezTo>
                          <a:pt x="35599" y="98016"/>
                          <a:pt x="9920" y="84522"/>
                          <a:pt x="2262" y="60068"/>
                        </a:cubicBezTo>
                        <a:close/>
                      </a:path>
                    </a:pathLst>
                  </a:custGeom>
                  <a:grpFill/>
                  <a:ln w="2845" cap="flat">
                    <a:noFill/>
                    <a:prstDash val="solid"/>
                    <a:miter/>
                  </a:ln>
                </p:spPr>
                <p:txBody>
                  <a:bodyPr rtlCol="0" anchor="ctr"/>
                  <a:lstStyle/>
                  <a:p>
                    <a:endParaRPr lang="en-US"/>
                  </a:p>
                </p:txBody>
              </p:sp>
              <p:sp>
                <p:nvSpPr>
                  <p:cNvPr id="3044" name="Freeform: Shape 3043">
                    <a:extLst>
                      <a:ext uri="{FF2B5EF4-FFF2-40B4-BE49-F238E27FC236}">
                        <a16:creationId xmlns:a16="http://schemas.microsoft.com/office/drawing/2014/main" id="{999E8184-22EC-5ABD-D4A5-E5F89108DFB5}"/>
                      </a:ext>
                    </a:extLst>
                  </p:cNvPr>
                  <p:cNvSpPr/>
                  <p:nvPr/>
                </p:nvSpPr>
                <p:spPr>
                  <a:xfrm>
                    <a:off x="11817852" y="4011875"/>
                    <a:ext cx="88438" cy="90731"/>
                  </a:xfrm>
                  <a:custGeom>
                    <a:avLst/>
                    <a:gdLst>
                      <a:gd name="connsiteX0" fmla="*/ 1640 w 88438"/>
                      <a:gd name="connsiteY0" fmla="*/ 57033 h 90731"/>
                      <a:gd name="connsiteX1" fmla="*/ 31760 w 88438"/>
                      <a:gd name="connsiteY1" fmla="*/ 1748 h 90731"/>
                      <a:gd name="connsiteX2" fmla="*/ 86476 w 88438"/>
                      <a:gd name="connsiteY2" fmla="*/ 32864 h 90731"/>
                      <a:gd name="connsiteX3" fmla="*/ 56641 w 88438"/>
                      <a:gd name="connsiteY3" fmla="*/ 89146 h 90731"/>
                      <a:gd name="connsiteX4" fmla="*/ 1640 w 88438"/>
                      <a:gd name="connsiteY4" fmla="*/ 57033 h 9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38" h="90731">
                        <a:moveTo>
                          <a:pt x="1640" y="57033"/>
                        </a:moveTo>
                        <a:cubicBezTo>
                          <a:pt x="-4878" y="32778"/>
                          <a:pt x="8616" y="8125"/>
                          <a:pt x="31760" y="1748"/>
                        </a:cubicBezTo>
                        <a:cubicBezTo>
                          <a:pt x="54763" y="-5113"/>
                          <a:pt x="79273" y="8836"/>
                          <a:pt x="86476" y="32864"/>
                        </a:cubicBezTo>
                        <a:cubicBezTo>
                          <a:pt x="93707" y="56891"/>
                          <a:pt x="80327" y="82085"/>
                          <a:pt x="56641" y="89146"/>
                        </a:cubicBezTo>
                        <a:cubicBezTo>
                          <a:pt x="32814" y="95722"/>
                          <a:pt x="8160" y="81231"/>
                          <a:pt x="1640" y="57033"/>
                        </a:cubicBezTo>
                        <a:close/>
                      </a:path>
                    </a:pathLst>
                  </a:custGeom>
                  <a:grpFill/>
                  <a:ln w="2845" cap="flat">
                    <a:noFill/>
                    <a:prstDash val="solid"/>
                    <a:miter/>
                  </a:ln>
                </p:spPr>
                <p:txBody>
                  <a:bodyPr rtlCol="0" anchor="ctr"/>
                  <a:lstStyle/>
                  <a:p>
                    <a:endParaRPr lang="en-US"/>
                  </a:p>
                </p:txBody>
              </p:sp>
              <p:sp>
                <p:nvSpPr>
                  <p:cNvPr id="3045" name="Freeform: Shape 3044">
                    <a:extLst>
                      <a:ext uri="{FF2B5EF4-FFF2-40B4-BE49-F238E27FC236}">
                        <a16:creationId xmlns:a16="http://schemas.microsoft.com/office/drawing/2014/main" id="{7EB53CC8-F3EE-32AA-B42C-DDFA0C06C51C}"/>
                      </a:ext>
                    </a:extLst>
                  </p:cNvPr>
                  <p:cNvSpPr/>
                  <p:nvPr/>
                </p:nvSpPr>
                <p:spPr>
                  <a:xfrm>
                    <a:off x="11674514" y="4050537"/>
                    <a:ext cx="86553" cy="88928"/>
                  </a:xfrm>
                  <a:custGeom>
                    <a:avLst/>
                    <a:gdLst>
                      <a:gd name="connsiteX0" fmla="*/ 1157 w 86553"/>
                      <a:gd name="connsiteY0" fmla="*/ 54412 h 88928"/>
                      <a:gd name="connsiteX1" fmla="*/ 6424 w 86553"/>
                      <a:gd name="connsiteY1" fmla="*/ 21019 h 88928"/>
                      <a:gd name="connsiteX2" fmla="*/ 32785 w 86553"/>
                      <a:gd name="connsiteY2" fmla="*/ 1177 h 88928"/>
                      <a:gd name="connsiteX3" fmla="*/ 85138 w 86553"/>
                      <a:gd name="connsiteY3" fmla="*/ 34200 h 88928"/>
                      <a:gd name="connsiteX4" fmla="*/ 53567 w 86553"/>
                      <a:gd name="connsiteY4" fmla="*/ 87692 h 88928"/>
                      <a:gd name="connsiteX5" fmla="*/ 20601 w 86553"/>
                      <a:gd name="connsiteY5" fmla="*/ 82311 h 88928"/>
                      <a:gd name="connsiteX6" fmla="*/ 1157 w 86553"/>
                      <a:gd name="connsiteY6" fmla="*/ 54412 h 8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53" h="88928">
                        <a:moveTo>
                          <a:pt x="1157" y="54412"/>
                        </a:moveTo>
                        <a:cubicBezTo>
                          <a:pt x="-1576" y="42399"/>
                          <a:pt x="673" y="30613"/>
                          <a:pt x="6424" y="21019"/>
                        </a:cubicBezTo>
                        <a:cubicBezTo>
                          <a:pt x="12146" y="11340"/>
                          <a:pt x="21341" y="3966"/>
                          <a:pt x="32785" y="1177"/>
                        </a:cubicBezTo>
                        <a:cubicBezTo>
                          <a:pt x="55617" y="-4403"/>
                          <a:pt x="79075" y="10400"/>
                          <a:pt x="85138" y="34200"/>
                        </a:cubicBezTo>
                        <a:cubicBezTo>
                          <a:pt x="91231" y="57999"/>
                          <a:pt x="77082" y="81969"/>
                          <a:pt x="53567" y="87692"/>
                        </a:cubicBezTo>
                        <a:cubicBezTo>
                          <a:pt x="41838" y="90567"/>
                          <a:pt x="30053" y="88289"/>
                          <a:pt x="20601" y="82311"/>
                        </a:cubicBezTo>
                        <a:cubicBezTo>
                          <a:pt x="11093" y="76247"/>
                          <a:pt x="3890" y="66369"/>
                          <a:pt x="1157" y="54412"/>
                        </a:cubicBezTo>
                        <a:close/>
                      </a:path>
                    </a:pathLst>
                  </a:custGeom>
                  <a:grpFill/>
                  <a:ln w="2845" cap="flat">
                    <a:noFill/>
                    <a:prstDash val="solid"/>
                    <a:miter/>
                  </a:ln>
                </p:spPr>
                <p:txBody>
                  <a:bodyPr rtlCol="0" anchor="ctr"/>
                  <a:lstStyle/>
                  <a:p>
                    <a:endParaRPr lang="en-US"/>
                  </a:p>
                </p:txBody>
              </p:sp>
              <p:sp>
                <p:nvSpPr>
                  <p:cNvPr id="3046" name="Freeform: Shape 3045">
                    <a:extLst>
                      <a:ext uri="{FF2B5EF4-FFF2-40B4-BE49-F238E27FC236}">
                        <a16:creationId xmlns:a16="http://schemas.microsoft.com/office/drawing/2014/main" id="{EBE0E3ED-996A-6A7A-0F63-5DB7FE396584}"/>
                      </a:ext>
                    </a:extLst>
                  </p:cNvPr>
                  <p:cNvSpPr/>
                  <p:nvPr/>
                </p:nvSpPr>
                <p:spPr>
                  <a:xfrm>
                    <a:off x="11529647" y="4083432"/>
                    <a:ext cx="84669" cy="86933"/>
                  </a:xfrm>
                  <a:custGeom>
                    <a:avLst/>
                    <a:gdLst>
                      <a:gd name="connsiteX0" fmla="*/ 750 w 84669"/>
                      <a:gd name="connsiteY0" fmla="*/ 51409 h 86933"/>
                      <a:gd name="connsiteX1" fmla="*/ 33859 w 84669"/>
                      <a:gd name="connsiteY1" fmla="*/ 735 h 86933"/>
                      <a:gd name="connsiteX2" fmla="*/ 65402 w 84669"/>
                      <a:gd name="connsiteY2" fmla="*/ 7568 h 86933"/>
                      <a:gd name="connsiteX3" fmla="*/ 83706 w 84669"/>
                      <a:gd name="connsiteY3" fmla="*/ 35096 h 86933"/>
                      <a:gd name="connsiteX4" fmla="*/ 77813 w 84669"/>
                      <a:gd name="connsiteY4" fmla="*/ 67892 h 86933"/>
                      <a:gd name="connsiteX5" fmla="*/ 50683 w 84669"/>
                      <a:gd name="connsiteY5" fmla="*/ 86169 h 86933"/>
                      <a:gd name="connsiteX6" fmla="*/ 750 w 84669"/>
                      <a:gd name="connsiteY6" fmla="*/ 51409 h 8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69" h="86933">
                        <a:moveTo>
                          <a:pt x="750" y="51409"/>
                        </a:moveTo>
                        <a:cubicBezTo>
                          <a:pt x="-3577" y="27752"/>
                          <a:pt x="11255" y="5063"/>
                          <a:pt x="33859" y="735"/>
                        </a:cubicBezTo>
                        <a:cubicBezTo>
                          <a:pt x="45160" y="-1485"/>
                          <a:pt x="56405" y="1476"/>
                          <a:pt x="65402" y="7568"/>
                        </a:cubicBezTo>
                        <a:cubicBezTo>
                          <a:pt x="74397" y="13660"/>
                          <a:pt x="81230" y="23310"/>
                          <a:pt x="83706" y="35096"/>
                        </a:cubicBezTo>
                        <a:cubicBezTo>
                          <a:pt x="86184" y="46854"/>
                          <a:pt x="83763" y="58526"/>
                          <a:pt x="77813" y="67892"/>
                        </a:cubicBezTo>
                        <a:cubicBezTo>
                          <a:pt x="71864" y="77258"/>
                          <a:pt x="62298" y="83919"/>
                          <a:pt x="50683" y="86169"/>
                        </a:cubicBezTo>
                        <a:cubicBezTo>
                          <a:pt x="27425" y="90638"/>
                          <a:pt x="5078" y="75066"/>
                          <a:pt x="750" y="51409"/>
                        </a:cubicBezTo>
                        <a:close/>
                      </a:path>
                    </a:pathLst>
                  </a:custGeom>
                  <a:grpFill/>
                  <a:ln w="2845" cap="flat">
                    <a:noFill/>
                    <a:prstDash val="solid"/>
                    <a:miter/>
                  </a:ln>
                </p:spPr>
                <p:txBody>
                  <a:bodyPr rtlCol="0" anchor="ctr"/>
                  <a:lstStyle/>
                  <a:p>
                    <a:endParaRPr lang="en-US"/>
                  </a:p>
                </p:txBody>
              </p:sp>
              <p:sp>
                <p:nvSpPr>
                  <p:cNvPr id="3047" name="Freeform: Shape 3046">
                    <a:extLst>
                      <a:ext uri="{FF2B5EF4-FFF2-40B4-BE49-F238E27FC236}">
                        <a16:creationId xmlns:a16="http://schemas.microsoft.com/office/drawing/2014/main" id="{4FA672F6-D972-B290-B3D7-3EC5BD957D8E}"/>
                      </a:ext>
                    </a:extLst>
                  </p:cNvPr>
                  <p:cNvSpPr/>
                  <p:nvPr/>
                </p:nvSpPr>
                <p:spPr>
                  <a:xfrm>
                    <a:off x="11383627" y="4110227"/>
                    <a:ext cx="82781" cy="85245"/>
                  </a:xfrm>
                  <a:custGeom>
                    <a:avLst/>
                    <a:gdLst>
                      <a:gd name="connsiteX0" fmla="*/ 444 w 82781"/>
                      <a:gd name="connsiteY0" fmla="*/ 48527 h 85245"/>
                      <a:gd name="connsiteX1" fmla="*/ 8073 w 82781"/>
                      <a:gd name="connsiteY1" fmla="*/ 17042 h 85245"/>
                      <a:gd name="connsiteX2" fmla="*/ 19631 w 82781"/>
                      <a:gd name="connsiteY2" fmla="*/ 6195 h 85245"/>
                      <a:gd name="connsiteX3" fmla="*/ 34862 w 82781"/>
                      <a:gd name="connsiteY3" fmla="*/ 530 h 85245"/>
                      <a:gd name="connsiteX4" fmla="*/ 82176 w 82781"/>
                      <a:gd name="connsiteY4" fmla="*/ 35859 h 85245"/>
                      <a:gd name="connsiteX5" fmla="*/ 47901 w 82781"/>
                      <a:gd name="connsiteY5" fmla="*/ 84711 h 85245"/>
                      <a:gd name="connsiteX6" fmla="*/ 31304 w 82781"/>
                      <a:gd name="connsiteY6" fmla="*/ 83828 h 85245"/>
                      <a:gd name="connsiteX7" fmla="*/ 16813 w 82781"/>
                      <a:gd name="connsiteY7" fmla="*/ 76626 h 85245"/>
                      <a:gd name="connsiteX8" fmla="*/ 444 w 82781"/>
                      <a:gd name="connsiteY8" fmla="*/ 48499 h 8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1" h="85245">
                        <a:moveTo>
                          <a:pt x="444" y="48527"/>
                        </a:moveTo>
                        <a:cubicBezTo>
                          <a:pt x="-1207" y="36884"/>
                          <a:pt x="1839" y="25696"/>
                          <a:pt x="8073" y="17042"/>
                        </a:cubicBezTo>
                        <a:cubicBezTo>
                          <a:pt x="11176" y="12715"/>
                          <a:pt x="15105" y="9014"/>
                          <a:pt x="19631" y="6195"/>
                        </a:cubicBezTo>
                        <a:cubicBezTo>
                          <a:pt x="24158" y="3377"/>
                          <a:pt x="29311" y="1498"/>
                          <a:pt x="34862" y="530"/>
                        </a:cubicBezTo>
                        <a:cubicBezTo>
                          <a:pt x="57067" y="-3142"/>
                          <a:pt x="78248" y="12658"/>
                          <a:pt x="82176" y="35859"/>
                        </a:cubicBezTo>
                        <a:cubicBezTo>
                          <a:pt x="86076" y="59061"/>
                          <a:pt x="70732" y="80924"/>
                          <a:pt x="47901" y="84711"/>
                        </a:cubicBezTo>
                        <a:cubicBezTo>
                          <a:pt x="42207" y="85707"/>
                          <a:pt x="36570" y="85252"/>
                          <a:pt x="31304" y="83828"/>
                        </a:cubicBezTo>
                        <a:cubicBezTo>
                          <a:pt x="26037" y="82376"/>
                          <a:pt x="21112" y="79928"/>
                          <a:pt x="16813" y="76626"/>
                        </a:cubicBezTo>
                        <a:cubicBezTo>
                          <a:pt x="8215" y="70050"/>
                          <a:pt x="2124" y="60143"/>
                          <a:pt x="444" y="48499"/>
                        </a:cubicBezTo>
                        <a:close/>
                      </a:path>
                    </a:pathLst>
                  </a:custGeom>
                  <a:grpFill/>
                  <a:ln w="2845" cap="flat">
                    <a:noFill/>
                    <a:prstDash val="solid"/>
                    <a:miter/>
                  </a:ln>
                </p:spPr>
                <p:txBody>
                  <a:bodyPr rtlCol="0" anchor="ctr"/>
                  <a:lstStyle/>
                  <a:p>
                    <a:endParaRPr lang="en-US"/>
                  </a:p>
                </p:txBody>
              </p:sp>
              <p:sp>
                <p:nvSpPr>
                  <p:cNvPr id="3048" name="Freeform: Shape 3047">
                    <a:extLst>
                      <a:ext uri="{FF2B5EF4-FFF2-40B4-BE49-F238E27FC236}">
                        <a16:creationId xmlns:a16="http://schemas.microsoft.com/office/drawing/2014/main" id="{93C8D8DC-3A82-33E3-7EDC-563C2D0C3E0C}"/>
                      </a:ext>
                    </a:extLst>
                  </p:cNvPr>
                  <p:cNvSpPr/>
                  <p:nvPr/>
                </p:nvSpPr>
                <p:spPr>
                  <a:xfrm>
                    <a:off x="11236673" y="4130775"/>
                    <a:ext cx="80890" cy="83271"/>
                  </a:xfrm>
                  <a:custGeom>
                    <a:avLst/>
                    <a:gdLst>
                      <a:gd name="connsiteX0" fmla="*/ 217 w 80890"/>
                      <a:gd name="connsiteY0" fmla="*/ 46228 h 83271"/>
                      <a:gd name="connsiteX1" fmla="*/ 35717 w 80890"/>
                      <a:gd name="connsiteY1" fmla="*/ 252 h 83271"/>
                      <a:gd name="connsiteX2" fmla="*/ 80555 w 80890"/>
                      <a:gd name="connsiteY2" fmla="*/ 37033 h 83271"/>
                      <a:gd name="connsiteX3" fmla="*/ 45055 w 80890"/>
                      <a:gd name="connsiteY3" fmla="*/ 83009 h 83271"/>
                      <a:gd name="connsiteX4" fmla="*/ 217 w 80890"/>
                      <a:gd name="connsiteY4" fmla="*/ 46228 h 83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90" h="83271">
                        <a:moveTo>
                          <a:pt x="217" y="46228"/>
                        </a:moveTo>
                        <a:cubicBezTo>
                          <a:pt x="-2060" y="23339"/>
                          <a:pt x="13825" y="2757"/>
                          <a:pt x="35717" y="252"/>
                        </a:cubicBezTo>
                        <a:cubicBezTo>
                          <a:pt x="57609" y="-2254"/>
                          <a:pt x="77679" y="14230"/>
                          <a:pt x="80555" y="37033"/>
                        </a:cubicBezTo>
                        <a:cubicBezTo>
                          <a:pt x="83430" y="59864"/>
                          <a:pt x="67544" y="80447"/>
                          <a:pt x="45055" y="83009"/>
                        </a:cubicBezTo>
                        <a:cubicBezTo>
                          <a:pt x="22565" y="85571"/>
                          <a:pt x="2495" y="69117"/>
                          <a:pt x="217" y="46228"/>
                        </a:cubicBezTo>
                        <a:close/>
                      </a:path>
                    </a:pathLst>
                  </a:custGeom>
                  <a:grpFill/>
                  <a:ln w="2845" cap="flat">
                    <a:noFill/>
                    <a:prstDash val="solid"/>
                    <a:miter/>
                  </a:ln>
                </p:spPr>
                <p:txBody>
                  <a:bodyPr rtlCol="0" anchor="ctr"/>
                  <a:lstStyle/>
                  <a:p>
                    <a:endParaRPr lang="en-US"/>
                  </a:p>
                </p:txBody>
              </p:sp>
              <p:sp>
                <p:nvSpPr>
                  <p:cNvPr id="3049" name="Freeform: Shape 3048">
                    <a:extLst>
                      <a:ext uri="{FF2B5EF4-FFF2-40B4-BE49-F238E27FC236}">
                        <a16:creationId xmlns:a16="http://schemas.microsoft.com/office/drawing/2014/main" id="{DD1E4871-BA7D-68F0-2AB3-601283CD24D0}"/>
                      </a:ext>
                    </a:extLst>
                  </p:cNvPr>
                  <p:cNvSpPr/>
                  <p:nvPr/>
                </p:nvSpPr>
                <p:spPr>
                  <a:xfrm>
                    <a:off x="11089009" y="4145555"/>
                    <a:ext cx="79049" cy="81375"/>
                  </a:xfrm>
                  <a:custGeom>
                    <a:avLst/>
                    <a:gdLst>
                      <a:gd name="connsiteX0" fmla="*/ 74 w 79049"/>
                      <a:gd name="connsiteY0" fmla="*/ 43177 h 81375"/>
                      <a:gd name="connsiteX1" fmla="*/ 36598 w 79049"/>
                      <a:gd name="connsiteY1" fmla="*/ 76 h 81375"/>
                      <a:gd name="connsiteX2" fmla="*/ 52028 w 79049"/>
                      <a:gd name="connsiteY2" fmla="*/ 2296 h 81375"/>
                      <a:gd name="connsiteX3" fmla="*/ 65095 w 79049"/>
                      <a:gd name="connsiteY3" fmla="*/ 9926 h 81375"/>
                      <a:gd name="connsiteX4" fmla="*/ 78902 w 79049"/>
                      <a:gd name="connsiteY4" fmla="*/ 37597 h 81375"/>
                      <a:gd name="connsiteX5" fmla="*/ 69650 w 79049"/>
                      <a:gd name="connsiteY5" fmla="*/ 67318 h 81375"/>
                      <a:gd name="connsiteX6" fmla="*/ 57693 w 79049"/>
                      <a:gd name="connsiteY6" fmla="*/ 77111 h 81375"/>
                      <a:gd name="connsiteX7" fmla="*/ 42405 w 79049"/>
                      <a:gd name="connsiteY7" fmla="*/ 81296 h 81375"/>
                      <a:gd name="connsiteX8" fmla="*/ 74 w 79049"/>
                      <a:gd name="connsiteY8" fmla="*/ 43205 h 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049" h="81375">
                        <a:moveTo>
                          <a:pt x="74" y="43177"/>
                        </a:moveTo>
                        <a:cubicBezTo>
                          <a:pt x="-1236" y="20744"/>
                          <a:pt x="15105" y="1442"/>
                          <a:pt x="36598" y="76"/>
                        </a:cubicBezTo>
                        <a:cubicBezTo>
                          <a:pt x="41979" y="-266"/>
                          <a:pt x="47188" y="560"/>
                          <a:pt x="52028" y="2296"/>
                        </a:cubicBezTo>
                        <a:cubicBezTo>
                          <a:pt x="56839" y="3976"/>
                          <a:pt x="61280" y="6538"/>
                          <a:pt x="65095" y="9926"/>
                        </a:cubicBezTo>
                        <a:cubicBezTo>
                          <a:pt x="72753" y="16645"/>
                          <a:pt x="77962" y="26380"/>
                          <a:pt x="78902" y="37597"/>
                        </a:cubicBezTo>
                        <a:cubicBezTo>
                          <a:pt x="79842" y="48785"/>
                          <a:pt x="76255" y="59318"/>
                          <a:pt x="69650" y="67318"/>
                        </a:cubicBezTo>
                        <a:cubicBezTo>
                          <a:pt x="66348" y="71303"/>
                          <a:pt x="62305" y="74691"/>
                          <a:pt x="57693" y="77111"/>
                        </a:cubicBezTo>
                        <a:cubicBezTo>
                          <a:pt x="53081" y="79474"/>
                          <a:pt x="47928" y="80926"/>
                          <a:pt x="42405" y="81296"/>
                        </a:cubicBezTo>
                        <a:cubicBezTo>
                          <a:pt x="20343" y="82691"/>
                          <a:pt x="1383" y="65638"/>
                          <a:pt x="74" y="43205"/>
                        </a:cubicBezTo>
                        <a:close/>
                      </a:path>
                    </a:pathLst>
                  </a:custGeom>
                  <a:grpFill/>
                  <a:ln w="2845" cap="flat">
                    <a:noFill/>
                    <a:prstDash val="solid"/>
                    <a:miter/>
                  </a:ln>
                </p:spPr>
                <p:txBody>
                  <a:bodyPr rtlCol="0" anchor="ctr"/>
                  <a:lstStyle/>
                  <a:p>
                    <a:endParaRPr lang="en-US"/>
                  </a:p>
                </p:txBody>
              </p:sp>
              <p:sp>
                <p:nvSpPr>
                  <p:cNvPr id="3050" name="Freeform: Shape 3049">
                    <a:extLst>
                      <a:ext uri="{FF2B5EF4-FFF2-40B4-BE49-F238E27FC236}">
                        <a16:creationId xmlns:a16="http://schemas.microsoft.com/office/drawing/2014/main" id="{E06C4B37-39B1-C440-DF93-0F84B40E6414}"/>
                      </a:ext>
                    </a:extLst>
                  </p:cNvPr>
                  <p:cNvSpPr/>
                  <p:nvPr/>
                </p:nvSpPr>
                <p:spPr>
                  <a:xfrm>
                    <a:off x="10940899" y="4154059"/>
                    <a:ext cx="77193" cy="79521"/>
                  </a:xfrm>
                  <a:custGeom>
                    <a:avLst/>
                    <a:gdLst>
                      <a:gd name="connsiteX0" fmla="*/ 7 w 77193"/>
                      <a:gd name="connsiteY0" fmla="*/ 40765 h 79521"/>
                      <a:gd name="connsiteX1" fmla="*/ 37357 w 77193"/>
                      <a:gd name="connsiteY1" fmla="*/ 27 h 79521"/>
                      <a:gd name="connsiteX2" fmla="*/ 77156 w 77193"/>
                      <a:gd name="connsiteY2" fmla="*/ 38288 h 79521"/>
                      <a:gd name="connsiteX3" fmla="*/ 39834 w 77193"/>
                      <a:gd name="connsiteY3" fmla="*/ 79482 h 79521"/>
                      <a:gd name="connsiteX4" fmla="*/ 35 w 77193"/>
                      <a:gd name="connsiteY4" fmla="*/ 40765 h 7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93" h="79521">
                        <a:moveTo>
                          <a:pt x="7" y="40765"/>
                        </a:moveTo>
                        <a:cubicBezTo>
                          <a:pt x="-392" y="18759"/>
                          <a:pt x="16319" y="1023"/>
                          <a:pt x="37357" y="27"/>
                        </a:cubicBezTo>
                        <a:cubicBezTo>
                          <a:pt x="58395" y="-770"/>
                          <a:pt x="76188" y="16367"/>
                          <a:pt x="77156" y="38288"/>
                        </a:cubicBezTo>
                        <a:cubicBezTo>
                          <a:pt x="78095" y="60209"/>
                          <a:pt x="61385" y="78656"/>
                          <a:pt x="39834" y="79482"/>
                        </a:cubicBezTo>
                        <a:cubicBezTo>
                          <a:pt x="18283" y="80478"/>
                          <a:pt x="434" y="62657"/>
                          <a:pt x="35" y="40765"/>
                        </a:cubicBezTo>
                        <a:close/>
                      </a:path>
                    </a:pathLst>
                  </a:custGeom>
                  <a:grpFill/>
                  <a:ln w="2845" cap="flat">
                    <a:noFill/>
                    <a:prstDash val="solid"/>
                    <a:miter/>
                  </a:ln>
                </p:spPr>
                <p:txBody>
                  <a:bodyPr rtlCol="0" anchor="ctr"/>
                  <a:lstStyle/>
                  <a:p>
                    <a:endParaRPr lang="en-US"/>
                  </a:p>
                </p:txBody>
              </p:sp>
              <p:sp>
                <p:nvSpPr>
                  <p:cNvPr id="3051" name="Freeform: Shape 3050">
                    <a:extLst>
                      <a:ext uri="{FF2B5EF4-FFF2-40B4-BE49-F238E27FC236}">
                        <a16:creationId xmlns:a16="http://schemas.microsoft.com/office/drawing/2014/main" id="{17C90C4A-0072-AA5A-2428-A838923F5717}"/>
                      </a:ext>
                    </a:extLst>
                  </p:cNvPr>
                  <p:cNvSpPr/>
                  <p:nvPr/>
                </p:nvSpPr>
                <p:spPr>
                  <a:xfrm>
                    <a:off x="10792605" y="4156559"/>
                    <a:ext cx="75336" cy="77609"/>
                  </a:xfrm>
                  <a:custGeom>
                    <a:avLst/>
                    <a:gdLst>
                      <a:gd name="connsiteX0" fmla="*/ 9 w 75336"/>
                      <a:gd name="connsiteY0" fmla="*/ 38321 h 77609"/>
                      <a:gd name="connsiteX1" fmla="*/ 38043 w 75336"/>
                      <a:gd name="connsiteY1" fmla="*/ 3 h 77609"/>
                      <a:gd name="connsiteX2" fmla="*/ 75336 w 75336"/>
                      <a:gd name="connsiteY2" fmla="*/ 39204 h 77609"/>
                      <a:gd name="connsiteX3" fmla="*/ 37303 w 75336"/>
                      <a:gd name="connsiteY3" fmla="*/ 77607 h 77609"/>
                      <a:gd name="connsiteX4" fmla="*/ 9 w 75336"/>
                      <a:gd name="connsiteY4" fmla="*/ 38321 h 77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36" h="77609">
                        <a:moveTo>
                          <a:pt x="9" y="38321"/>
                        </a:moveTo>
                        <a:cubicBezTo>
                          <a:pt x="465" y="16885"/>
                          <a:pt x="17489" y="-253"/>
                          <a:pt x="38043" y="3"/>
                        </a:cubicBezTo>
                        <a:cubicBezTo>
                          <a:pt x="58597" y="231"/>
                          <a:pt x="75279" y="17909"/>
                          <a:pt x="75336" y="39204"/>
                        </a:cubicBezTo>
                        <a:cubicBezTo>
                          <a:pt x="75393" y="60783"/>
                          <a:pt x="58369" y="77835"/>
                          <a:pt x="37303" y="77607"/>
                        </a:cubicBezTo>
                        <a:cubicBezTo>
                          <a:pt x="16236" y="77351"/>
                          <a:pt x="-446" y="59758"/>
                          <a:pt x="9" y="38321"/>
                        </a:cubicBezTo>
                        <a:close/>
                      </a:path>
                    </a:pathLst>
                  </a:custGeom>
                  <a:grpFill/>
                  <a:ln w="2845" cap="flat">
                    <a:noFill/>
                    <a:prstDash val="solid"/>
                    <a:miter/>
                  </a:ln>
                </p:spPr>
                <p:txBody>
                  <a:bodyPr rtlCol="0" anchor="ctr"/>
                  <a:lstStyle/>
                  <a:p>
                    <a:endParaRPr lang="en-US"/>
                  </a:p>
                </p:txBody>
              </p:sp>
              <p:sp>
                <p:nvSpPr>
                  <p:cNvPr id="3052" name="Freeform: Shape 3051">
                    <a:extLst>
                      <a:ext uri="{FF2B5EF4-FFF2-40B4-BE49-F238E27FC236}">
                        <a16:creationId xmlns:a16="http://schemas.microsoft.com/office/drawing/2014/main" id="{E4FF9609-A7CC-5BA6-E342-1E0CD4D24174}"/>
                      </a:ext>
                    </a:extLst>
                  </p:cNvPr>
                  <p:cNvSpPr/>
                  <p:nvPr/>
                </p:nvSpPr>
                <p:spPr>
                  <a:xfrm>
                    <a:off x="10644420" y="4153290"/>
                    <a:ext cx="73494" cy="75693"/>
                  </a:xfrm>
                  <a:custGeom>
                    <a:avLst/>
                    <a:gdLst>
                      <a:gd name="connsiteX0" fmla="*/ 45 w 73494"/>
                      <a:gd name="connsiteY0" fmla="*/ 35612 h 75693"/>
                      <a:gd name="connsiteX1" fmla="*/ 38620 w 73494"/>
                      <a:gd name="connsiteY1" fmla="*/ 55 h 75693"/>
                      <a:gd name="connsiteX2" fmla="*/ 73465 w 73494"/>
                      <a:gd name="connsiteY2" fmla="*/ 39256 h 75693"/>
                      <a:gd name="connsiteX3" fmla="*/ 34862 w 73494"/>
                      <a:gd name="connsiteY3" fmla="*/ 75667 h 75693"/>
                      <a:gd name="connsiteX4" fmla="*/ 74 w 73494"/>
                      <a:gd name="connsiteY4" fmla="*/ 35612 h 7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94" h="75693">
                        <a:moveTo>
                          <a:pt x="45" y="35612"/>
                        </a:moveTo>
                        <a:cubicBezTo>
                          <a:pt x="1327" y="14716"/>
                          <a:pt x="18607" y="-1055"/>
                          <a:pt x="38620" y="55"/>
                        </a:cubicBezTo>
                        <a:cubicBezTo>
                          <a:pt x="58662" y="824"/>
                          <a:pt x="74262" y="18360"/>
                          <a:pt x="73465" y="39256"/>
                        </a:cubicBezTo>
                        <a:cubicBezTo>
                          <a:pt x="72668" y="60152"/>
                          <a:pt x="55388" y="76436"/>
                          <a:pt x="34862" y="75667"/>
                        </a:cubicBezTo>
                        <a:cubicBezTo>
                          <a:pt x="14365" y="74528"/>
                          <a:pt x="-1207" y="56451"/>
                          <a:pt x="74" y="35612"/>
                        </a:cubicBezTo>
                        <a:close/>
                      </a:path>
                    </a:pathLst>
                  </a:custGeom>
                  <a:grpFill/>
                  <a:ln w="2845" cap="flat">
                    <a:noFill/>
                    <a:prstDash val="solid"/>
                    <a:miter/>
                  </a:ln>
                </p:spPr>
                <p:txBody>
                  <a:bodyPr rtlCol="0" anchor="ctr"/>
                  <a:lstStyle/>
                  <a:p>
                    <a:endParaRPr lang="en-US"/>
                  </a:p>
                </p:txBody>
              </p:sp>
              <p:sp>
                <p:nvSpPr>
                  <p:cNvPr id="3053" name="Freeform: Shape 3052">
                    <a:extLst>
                      <a:ext uri="{FF2B5EF4-FFF2-40B4-BE49-F238E27FC236}">
                        <a16:creationId xmlns:a16="http://schemas.microsoft.com/office/drawing/2014/main" id="{02523627-EB5D-76AB-ADC4-8FF47A490FDC}"/>
                      </a:ext>
                    </a:extLst>
                  </p:cNvPr>
                  <p:cNvSpPr/>
                  <p:nvPr/>
                </p:nvSpPr>
                <p:spPr>
                  <a:xfrm>
                    <a:off x="10496431" y="4143563"/>
                    <a:ext cx="71692" cy="73778"/>
                  </a:xfrm>
                  <a:custGeom>
                    <a:avLst/>
                    <a:gdLst>
                      <a:gd name="connsiteX0" fmla="*/ 199 w 71692"/>
                      <a:gd name="connsiteY0" fmla="*/ 33725 h 73778"/>
                      <a:gd name="connsiteX1" fmla="*/ 39229 w 71692"/>
                      <a:gd name="connsiteY1" fmla="*/ 132 h 73778"/>
                      <a:gd name="connsiteX2" fmla="*/ 71569 w 71692"/>
                      <a:gd name="connsiteY2" fmla="*/ 40045 h 73778"/>
                      <a:gd name="connsiteX3" fmla="*/ 32539 w 71692"/>
                      <a:gd name="connsiteY3" fmla="*/ 73637 h 73778"/>
                      <a:gd name="connsiteX4" fmla="*/ 199 w 71692"/>
                      <a:gd name="connsiteY4" fmla="*/ 33725 h 73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92" h="73778">
                        <a:moveTo>
                          <a:pt x="199" y="33725"/>
                        </a:moveTo>
                        <a:cubicBezTo>
                          <a:pt x="2277" y="13455"/>
                          <a:pt x="19757" y="-1576"/>
                          <a:pt x="39229" y="132"/>
                        </a:cubicBezTo>
                        <a:cubicBezTo>
                          <a:pt x="58701" y="1869"/>
                          <a:pt x="73192" y="19747"/>
                          <a:pt x="71569" y="40045"/>
                        </a:cubicBezTo>
                        <a:cubicBezTo>
                          <a:pt x="69946" y="60371"/>
                          <a:pt x="52495" y="75402"/>
                          <a:pt x="32539" y="73637"/>
                        </a:cubicBezTo>
                        <a:cubicBezTo>
                          <a:pt x="12583" y="71872"/>
                          <a:pt x="-1879" y="53994"/>
                          <a:pt x="199" y="33725"/>
                        </a:cubicBezTo>
                        <a:close/>
                      </a:path>
                    </a:pathLst>
                  </a:custGeom>
                  <a:grpFill/>
                  <a:ln w="2845" cap="flat">
                    <a:noFill/>
                    <a:prstDash val="solid"/>
                    <a:miter/>
                  </a:ln>
                </p:spPr>
                <p:txBody>
                  <a:bodyPr rtlCol="0" anchor="ctr"/>
                  <a:lstStyle/>
                  <a:p>
                    <a:endParaRPr lang="en-US"/>
                  </a:p>
                </p:txBody>
              </p:sp>
              <p:sp>
                <p:nvSpPr>
                  <p:cNvPr id="3054" name="Freeform: Shape 3053">
                    <a:extLst>
                      <a:ext uri="{FF2B5EF4-FFF2-40B4-BE49-F238E27FC236}">
                        <a16:creationId xmlns:a16="http://schemas.microsoft.com/office/drawing/2014/main" id="{5E5A9B42-1C78-15FE-DF60-49248BD0618F}"/>
                      </a:ext>
                    </a:extLst>
                  </p:cNvPr>
                  <p:cNvSpPr/>
                  <p:nvPr/>
                </p:nvSpPr>
                <p:spPr>
                  <a:xfrm>
                    <a:off x="10349074" y="4128054"/>
                    <a:ext cx="69851" cy="71975"/>
                  </a:xfrm>
                  <a:custGeom>
                    <a:avLst/>
                    <a:gdLst>
                      <a:gd name="connsiteX0" fmla="*/ 375 w 69851"/>
                      <a:gd name="connsiteY0" fmla="*/ 31128 h 71975"/>
                      <a:gd name="connsiteX1" fmla="*/ 39662 w 69851"/>
                      <a:gd name="connsiteY1" fmla="*/ 325 h 71975"/>
                      <a:gd name="connsiteX2" fmla="*/ 69582 w 69851"/>
                      <a:gd name="connsiteY2" fmla="*/ 40408 h 71975"/>
                      <a:gd name="connsiteX3" fmla="*/ 30239 w 69851"/>
                      <a:gd name="connsiteY3" fmla="*/ 71610 h 71975"/>
                      <a:gd name="connsiteX4" fmla="*/ 375 w 69851"/>
                      <a:gd name="connsiteY4" fmla="*/ 31128 h 7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1" h="71975">
                        <a:moveTo>
                          <a:pt x="375" y="31128"/>
                        </a:moveTo>
                        <a:cubicBezTo>
                          <a:pt x="3194" y="11485"/>
                          <a:pt x="20787" y="-2322"/>
                          <a:pt x="39662" y="325"/>
                        </a:cubicBezTo>
                        <a:cubicBezTo>
                          <a:pt x="58507" y="3144"/>
                          <a:pt x="71944" y="20652"/>
                          <a:pt x="69582" y="40408"/>
                        </a:cubicBezTo>
                        <a:cubicBezTo>
                          <a:pt x="67219" y="60080"/>
                          <a:pt x="49540" y="74485"/>
                          <a:pt x="30239" y="71610"/>
                        </a:cubicBezTo>
                        <a:cubicBezTo>
                          <a:pt x="10909" y="68905"/>
                          <a:pt x="-2443" y="50771"/>
                          <a:pt x="375" y="31128"/>
                        </a:cubicBezTo>
                        <a:close/>
                      </a:path>
                    </a:pathLst>
                  </a:custGeom>
                  <a:grpFill/>
                  <a:ln w="2845" cap="flat">
                    <a:noFill/>
                    <a:prstDash val="solid"/>
                    <a:miter/>
                  </a:ln>
                </p:spPr>
                <p:txBody>
                  <a:bodyPr rtlCol="0" anchor="ctr"/>
                  <a:lstStyle/>
                  <a:p>
                    <a:endParaRPr lang="en-US"/>
                  </a:p>
                </p:txBody>
              </p:sp>
              <p:sp>
                <p:nvSpPr>
                  <p:cNvPr id="3055" name="Freeform: Shape 3054">
                    <a:extLst>
                      <a:ext uri="{FF2B5EF4-FFF2-40B4-BE49-F238E27FC236}">
                        <a16:creationId xmlns:a16="http://schemas.microsoft.com/office/drawing/2014/main" id="{43437762-3141-21FC-D83F-170C06C35119}"/>
                      </a:ext>
                    </a:extLst>
                  </p:cNvPr>
                  <p:cNvSpPr/>
                  <p:nvPr/>
                </p:nvSpPr>
                <p:spPr>
                  <a:xfrm>
                    <a:off x="10202543" y="4106470"/>
                    <a:ext cx="68043" cy="69881"/>
                  </a:xfrm>
                  <a:custGeom>
                    <a:avLst/>
                    <a:gdLst>
                      <a:gd name="connsiteX0" fmla="*/ 552 w 68043"/>
                      <a:gd name="connsiteY0" fmla="*/ 28912 h 69881"/>
                      <a:gd name="connsiteX1" fmla="*/ 14757 w 68043"/>
                      <a:gd name="connsiteY1" fmla="*/ 6422 h 69881"/>
                      <a:gd name="connsiteX2" fmla="*/ 26628 w 68043"/>
                      <a:gd name="connsiteY2" fmla="*/ 1013 h 69881"/>
                      <a:gd name="connsiteX3" fmla="*/ 40037 w 68043"/>
                      <a:gd name="connsiteY3" fmla="*/ 444 h 69881"/>
                      <a:gd name="connsiteX4" fmla="*/ 67565 w 68043"/>
                      <a:gd name="connsiteY4" fmla="*/ 40498 h 69881"/>
                      <a:gd name="connsiteX5" fmla="*/ 28023 w 68043"/>
                      <a:gd name="connsiteY5" fmla="*/ 69422 h 69881"/>
                      <a:gd name="connsiteX6" fmla="*/ 15327 w 68043"/>
                      <a:gd name="connsiteY6" fmla="*/ 64526 h 69881"/>
                      <a:gd name="connsiteX7" fmla="*/ 5961 w 68043"/>
                      <a:gd name="connsiteY7" fmla="*/ 55131 h 69881"/>
                      <a:gd name="connsiteX8" fmla="*/ 608 w 68043"/>
                      <a:gd name="connsiteY8" fmla="*/ 28912 h 6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043" h="69881">
                        <a:moveTo>
                          <a:pt x="552" y="28912"/>
                        </a:moveTo>
                        <a:cubicBezTo>
                          <a:pt x="2316" y="19404"/>
                          <a:pt x="7612" y="11518"/>
                          <a:pt x="14757" y="6422"/>
                        </a:cubicBezTo>
                        <a:cubicBezTo>
                          <a:pt x="18316" y="3860"/>
                          <a:pt x="22330" y="2066"/>
                          <a:pt x="26628" y="1013"/>
                        </a:cubicBezTo>
                        <a:cubicBezTo>
                          <a:pt x="30927" y="-69"/>
                          <a:pt x="35454" y="-325"/>
                          <a:pt x="40037" y="444"/>
                        </a:cubicBezTo>
                        <a:cubicBezTo>
                          <a:pt x="58342" y="3461"/>
                          <a:pt x="70669" y="21396"/>
                          <a:pt x="67565" y="40498"/>
                        </a:cubicBezTo>
                        <a:cubicBezTo>
                          <a:pt x="64463" y="59572"/>
                          <a:pt x="46756" y="72525"/>
                          <a:pt x="28023" y="69422"/>
                        </a:cubicBezTo>
                        <a:cubicBezTo>
                          <a:pt x="23355" y="68653"/>
                          <a:pt x="19056" y="66945"/>
                          <a:pt x="15327" y="64526"/>
                        </a:cubicBezTo>
                        <a:cubicBezTo>
                          <a:pt x="11597" y="62077"/>
                          <a:pt x="8437" y="58803"/>
                          <a:pt x="5961" y="55131"/>
                        </a:cubicBezTo>
                        <a:cubicBezTo>
                          <a:pt x="1007" y="47729"/>
                          <a:pt x="-1157" y="38420"/>
                          <a:pt x="608" y="28912"/>
                        </a:cubicBezTo>
                        <a:close/>
                      </a:path>
                    </a:pathLst>
                  </a:custGeom>
                  <a:grpFill/>
                  <a:ln w="2845" cap="flat">
                    <a:noFill/>
                    <a:prstDash val="solid"/>
                    <a:miter/>
                  </a:ln>
                </p:spPr>
                <p:txBody>
                  <a:bodyPr rtlCol="0" anchor="ctr"/>
                  <a:lstStyle/>
                  <a:p>
                    <a:endParaRPr lang="en-US"/>
                  </a:p>
                </p:txBody>
              </p:sp>
              <p:sp>
                <p:nvSpPr>
                  <p:cNvPr id="3056" name="Freeform: Shape 3055">
                    <a:extLst>
                      <a:ext uri="{FF2B5EF4-FFF2-40B4-BE49-F238E27FC236}">
                        <a16:creationId xmlns:a16="http://schemas.microsoft.com/office/drawing/2014/main" id="{F9ED18EC-8A93-E15E-0A40-E89701770B6D}"/>
                      </a:ext>
                    </a:extLst>
                  </p:cNvPr>
                  <p:cNvSpPr/>
                  <p:nvPr/>
                </p:nvSpPr>
                <p:spPr>
                  <a:xfrm>
                    <a:off x="10056945" y="4078629"/>
                    <a:ext cx="66233" cy="68043"/>
                  </a:xfrm>
                  <a:custGeom>
                    <a:avLst/>
                    <a:gdLst>
                      <a:gd name="connsiteX0" fmla="*/ 876 w 66233"/>
                      <a:gd name="connsiteY0" fmla="*/ 26976 h 68043"/>
                      <a:gd name="connsiteX1" fmla="*/ 40418 w 66233"/>
                      <a:gd name="connsiteY1" fmla="*/ 728 h 68043"/>
                      <a:gd name="connsiteX2" fmla="*/ 65498 w 66233"/>
                      <a:gd name="connsiteY2" fmla="*/ 41039 h 68043"/>
                      <a:gd name="connsiteX3" fmla="*/ 25956 w 66233"/>
                      <a:gd name="connsiteY3" fmla="*/ 67287 h 68043"/>
                      <a:gd name="connsiteX4" fmla="*/ 876 w 66233"/>
                      <a:gd name="connsiteY4" fmla="*/ 26976 h 68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33" h="68043">
                        <a:moveTo>
                          <a:pt x="876" y="26976"/>
                        </a:moveTo>
                        <a:cubicBezTo>
                          <a:pt x="5060" y="8642"/>
                          <a:pt x="22768" y="-3115"/>
                          <a:pt x="40418" y="728"/>
                        </a:cubicBezTo>
                        <a:cubicBezTo>
                          <a:pt x="58068" y="4571"/>
                          <a:pt x="69285" y="22620"/>
                          <a:pt x="65498" y="41039"/>
                        </a:cubicBezTo>
                        <a:cubicBezTo>
                          <a:pt x="61712" y="59458"/>
                          <a:pt x="44005" y="71215"/>
                          <a:pt x="25956" y="67287"/>
                        </a:cubicBezTo>
                        <a:cubicBezTo>
                          <a:pt x="7907" y="63358"/>
                          <a:pt x="-3309" y="45309"/>
                          <a:pt x="876" y="26976"/>
                        </a:cubicBezTo>
                        <a:close/>
                      </a:path>
                    </a:pathLst>
                  </a:custGeom>
                  <a:grpFill/>
                  <a:ln w="2845" cap="flat">
                    <a:noFill/>
                    <a:prstDash val="solid"/>
                    <a:miter/>
                  </a:ln>
                </p:spPr>
                <p:txBody>
                  <a:bodyPr rtlCol="0" anchor="ctr"/>
                  <a:lstStyle/>
                  <a:p>
                    <a:endParaRPr lang="en-US"/>
                  </a:p>
                </p:txBody>
              </p:sp>
              <p:sp>
                <p:nvSpPr>
                  <p:cNvPr id="3057" name="Freeform: Shape 3056">
                    <a:extLst>
                      <a:ext uri="{FF2B5EF4-FFF2-40B4-BE49-F238E27FC236}">
                        <a16:creationId xmlns:a16="http://schemas.microsoft.com/office/drawing/2014/main" id="{225FD4B4-6F38-AF08-534B-FAC4B3B81340}"/>
                      </a:ext>
                    </a:extLst>
                  </p:cNvPr>
                  <p:cNvSpPr/>
                  <p:nvPr/>
                </p:nvSpPr>
                <p:spPr>
                  <a:xfrm>
                    <a:off x="9912775" y="4044969"/>
                    <a:ext cx="64399" cy="66258"/>
                  </a:xfrm>
                  <a:custGeom>
                    <a:avLst/>
                    <a:gdLst>
                      <a:gd name="connsiteX0" fmla="*/ 1168 w 64399"/>
                      <a:gd name="connsiteY0" fmla="*/ 24708 h 66258"/>
                      <a:gd name="connsiteX1" fmla="*/ 40567 w 64399"/>
                      <a:gd name="connsiteY1" fmla="*/ 1080 h 66258"/>
                      <a:gd name="connsiteX2" fmla="*/ 51898 w 64399"/>
                      <a:gd name="connsiteY2" fmla="*/ 6830 h 66258"/>
                      <a:gd name="connsiteX3" fmla="*/ 59983 w 64399"/>
                      <a:gd name="connsiteY3" fmla="*/ 16111 h 66258"/>
                      <a:gd name="connsiteX4" fmla="*/ 63370 w 64399"/>
                      <a:gd name="connsiteY4" fmla="*/ 41021 h 66258"/>
                      <a:gd name="connsiteX5" fmla="*/ 48453 w 64399"/>
                      <a:gd name="connsiteY5" fmla="*/ 61489 h 66258"/>
                      <a:gd name="connsiteX6" fmla="*/ 36696 w 64399"/>
                      <a:gd name="connsiteY6" fmla="*/ 65930 h 66258"/>
                      <a:gd name="connsiteX7" fmla="*/ 23857 w 64399"/>
                      <a:gd name="connsiteY7" fmla="*/ 65162 h 66258"/>
                      <a:gd name="connsiteX8" fmla="*/ 1196 w 64399"/>
                      <a:gd name="connsiteY8" fmla="*/ 24737 h 6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99" h="66258">
                        <a:moveTo>
                          <a:pt x="1168" y="24708"/>
                        </a:moveTo>
                        <a:cubicBezTo>
                          <a:pt x="5978" y="7058"/>
                          <a:pt x="23600" y="-3532"/>
                          <a:pt x="40567" y="1080"/>
                        </a:cubicBezTo>
                        <a:cubicBezTo>
                          <a:pt x="44810" y="2218"/>
                          <a:pt x="48624" y="4211"/>
                          <a:pt x="51898" y="6830"/>
                        </a:cubicBezTo>
                        <a:cubicBezTo>
                          <a:pt x="55172" y="9364"/>
                          <a:pt x="57933" y="12524"/>
                          <a:pt x="59983" y="16111"/>
                        </a:cubicBezTo>
                        <a:cubicBezTo>
                          <a:pt x="64110" y="23285"/>
                          <a:pt x="65591" y="32167"/>
                          <a:pt x="63370" y="41021"/>
                        </a:cubicBezTo>
                        <a:cubicBezTo>
                          <a:pt x="61150" y="49874"/>
                          <a:pt x="55627" y="57048"/>
                          <a:pt x="48453" y="61489"/>
                        </a:cubicBezTo>
                        <a:cubicBezTo>
                          <a:pt x="44866" y="63710"/>
                          <a:pt x="40881" y="65219"/>
                          <a:pt x="36696" y="65930"/>
                        </a:cubicBezTo>
                        <a:cubicBezTo>
                          <a:pt x="32540" y="66528"/>
                          <a:pt x="28184" y="66329"/>
                          <a:pt x="23857" y="65162"/>
                        </a:cubicBezTo>
                        <a:cubicBezTo>
                          <a:pt x="6519" y="60464"/>
                          <a:pt x="-3615" y="42359"/>
                          <a:pt x="1196" y="24737"/>
                        </a:cubicBezTo>
                        <a:close/>
                      </a:path>
                    </a:pathLst>
                  </a:custGeom>
                  <a:grpFill/>
                  <a:ln w="2845" cap="flat">
                    <a:noFill/>
                    <a:prstDash val="solid"/>
                    <a:miter/>
                  </a:ln>
                </p:spPr>
                <p:txBody>
                  <a:bodyPr rtlCol="0" anchor="ctr"/>
                  <a:lstStyle/>
                  <a:p>
                    <a:endParaRPr lang="en-US"/>
                  </a:p>
                </p:txBody>
              </p:sp>
              <p:sp>
                <p:nvSpPr>
                  <p:cNvPr id="3058" name="Freeform: Shape 3057">
                    <a:extLst>
                      <a:ext uri="{FF2B5EF4-FFF2-40B4-BE49-F238E27FC236}">
                        <a16:creationId xmlns:a16="http://schemas.microsoft.com/office/drawing/2014/main" id="{C2618102-6FBB-E905-6311-0C6A3B8C513D}"/>
                      </a:ext>
                    </a:extLst>
                  </p:cNvPr>
                  <p:cNvSpPr/>
                  <p:nvPr/>
                </p:nvSpPr>
                <p:spPr>
                  <a:xfrm>
                    <a:off x="9770050" y="4005394"/>
                    <a:ext cx="62675" cy="64033"/>
                  </a:xfrm>
                  <a:custGeom>
                    <a:avLst/>
                    <a:gdLst>
                      <a:gd name="connsiteX0" fmla="*/ 1551 w 62675"/>
                      <a:gd name="connsiteY0" fmla="*/ 22748 h 64033"/>
                      <a:gd name="connsiteX1" fmla="*/ 40781 w 62675"/>
                      <a:gd name="connsiteY1" fmla="*/ 1226 h 64033"/>
                      <a:gd name="connsiteX2" fmla="*/ 61306 w 62675"/>
                      <a:gd name="connsiteY2" fmla="*/ 40882 h 64033"/>
                      <a:gd name="connsiteX3" fmla="*/ 21963 w 62675"/>
                      <a:gd name="connsiteY3" fmla="*/ 62746 h 64033"/>
                      <a:gd name="connsiteX4" fmla="*/ 1551 w 62675"/>
                      <a:gd name="connsiteY4" fmla="*/ 22748 h 6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75" h="64033">
                        <a:moveTo>
                          <a:pt x="1551" y="22748"/>
                        </a:moveTo>
                        <a:cubicBezTo>
                          <a:pt x="6931" y="5809"/>
                          <a:pt x="24383" y="-3500"/>
                          <a:pt x="40781" y="1226"/>
                        </a:cubicBezTo>
                        <a:cubicBezTo>
                          <a:pt x="57150" y="6094"/>
                          <a:pt x="66317" y="23858"/>
                          <a:pt x="61306" y="40882"/>
                        </a:cubicBezTo>
                        <a:cubicBezTo>
                          <a:pt x="56296" y="57934"/>
                          <a:pt x="38674" y="67699"/>
                          <a:pt x="21963" y="62746"/>
                        </a:cubicBezTo>
                        <a:cubicBezTo>
                          <a:pt x="5224" y="57906"/>
                          <a:pt x="-3830" y="39658"/>
                          <a:pt x="1551" y="22748"/>
                        </a:cubicBezTo>
                        <a:close/>
                      </a:path>
                    </a:pathLst>
                  </a:custGeom>
                  <a:grpFill/>
                  <a:ln w="2845" cap="flat">
                    <a:noFill/>
                    <a:prstDash val="solid"/>
                    <a:miter/>
                  </a:ln>
                </p:spPr>
                <p:txBody>
                  <a:bodyPr rtlCol="0" anchor="ctr"/>
                  <a:lstStyle/>
                  <a:p>
                    <a:endParaRPr lang="en-US"/>
                  </a:p>
                </p:txBody>
              </p:sp>
              <p:sp>
                <p:nvSpPr>
                  <p:cNvPr id="3059" name="Freeform: Shape 3058">
                    <a:extLst>
                      <a:ext uri="{FF2B5EF4-FFF2-40B4-BE49-F238E27FC236}">
                        <a16:creationId xmlns:a16="http://schemas.microsoft.com/office/drawing/2014/main" id="{E54DD1EC-380B-A15C-674A-B82CFEDA297F}"/>
                      </a:ext>
                    </a:extLst>
                  </p:cNvPr>
                  <p:cNvSpPr/>
                  <p:nvPr/>
                </p:nvSpPr>
                <p:spPr>
                  <a:xfrm>
                    <a:off x="9629196" y="3959621"/>
                    <a:ext cx="60833" cy="62254"/>
                  </a:xfrm>
                  <a:custGeom>
                    <a:avLst/>
                    <a:gdLst>
                      <a:gd name="connsiteX0" fmla="*/ 1914 w 60833"/>
                      <a:gd name="connsiteY0" fmla="*/ 21036 h 62254"/>
                      <a:gd name="connsiteX1" fmla="*/ 40859 w 60833"/>
                      <a:gd name="connsiteY1" fmla="*/ 1649 h 62254"/>
                      <a:gd name="connsiteX2" fmla="*/ 59079 w 60833"/>
                      <a:gd name="connsiteY2" fmla="*/ 41163 h 62254"/>
                      <a:gd name="connsiteX3" fmla="*/ 20134 w 60833"/>
                      <a:gd name="connsiteY3" fmla="*/ 60550 h 62254"/>
                      <a:gd name="connsiteX4" fmla="*/ 1914 w 60833"/>
                      <a:gd name="connsiteY4" fmla="*/ 21036 h 6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33" h="62254">
                        <a:moveTo>
                          <a:pt x="1914" y="21036"/>
                        </a:moveTo>
                        <a:cubicBezTo>
                          <a:pt x="7807" y="4837"/>
                          <a:pt x="25229" y="-3845"/>
                          <a:pt x="40859" y="1649"/>
                        </a:cubicBezTo>
                        <a:cubicBezTo>
                          <a:pt x="56488" y="7144"/>
                          <a:pt x="64658" y="24851"/>
                          <a:pt x="59079" y="41163"/>
                        </a:cubicBezTo>
                        <a:cubicBezTo>
                          <a:pt x="53499" y="57475"/>
                          <a:pt x="36076" y="66158"/>
                          <a:pt x="20134" y="60550"/>
                        </a:cubicBezTo>
                        <a:cubicBezTo>
                          <a:pt x="4192" y="54942"/>
                          <a:pt x="-3978" y="37234"/>
                          <a:pt x="1914" y="21036"/>
                        </a:cubicBezTo>
                        <a:close/>
                      </a:path>
                    </a:pathLst>
                  </a:custGeom>
                  <a:grpFill/>
                  <a:ln w="2845" cap="flat">
                    <a:noFill/>
                    <a:prstDash val="solid"/>
                    <a:miter/>
                  </a:ln>
                </p:spPr>
                <p:txBody>
                  <a:bodyPr rtlCol="0" anchor="ctr"/>
                  <a:lstStyle/>
                  <a:p>
                    <a:endParaRPr lang="en-US"/>
                  </a:p>
                </p:txBody>
              </p:sp>
              <p:sp>
                <p:nvSpPr>
                  <p:cNvPr id="3060" name="Freeform: Shape 3059">
                    <a:extLst>
                      <a:ext uri="{FF2B5EF4-FFF2-40B4-BE49-F238E27FC236}">
                        <a16:creationId xmlns:a16="http://schemas.microsoft.com/office/drawing/2014/main" id="{7BC051D7-C175-9F8A-8817-E5C134C68412}"/>
                      </a:ext>
                    </a:extLst>
                  </p:cNvPr>
                  <p:cNvSpPr/>
                  <p:nvPr/>
                </p:nvSpPr>
                <p:spPr>
                  <a:xfrm>
                    <a:off x="9490454" y="3908242"/>
                    <a:ext cx="58972" cy="60486"/>
                  </a:xfrm>
                  <a:custGeom>
                    <a:avLst/>
                    <a:gdLst>
                      <a:gd name="connsiteX0" fmla="*/ 2301 w 58972"/>
                      <a:gd name="connsiteY0" fmla="*/ 19094 h 60486"/>
                      <a:gd name="connsiteX1" fmla="*/ 40704 w 58972"/>
                      <a:gd name="connsiteY1" fmla="*/ 2098 h 60486"/>
                      <a:gd name="connsiteX2" fmla="*/ 56845 w 58972"/>
                      <a:gd name="connsiteY2" fmla="*/ 40986 h 60486"/>
                      <a:gd name="connsiteX3" fmla="*/ 18299 w 58972"/>
                      <a:gd name="connsiteY3" fmla="*/ 58323 h 60486"/>
                      <a:gd name="connsiteX4" fmla="*/ 2301 w 58972"/>
                      <a:gd name="connsiteY4" fmla="*/ 19094 h 60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2" h="60486">
                        <a:moveTo>
                          <a:pt x="2301" y="19094"/>
                        </a:moveTo>
                        <a:cubicBezTo>
                          <a:pt x="8649" y="3636"/>
                          <a:pt x="25844" y="-3994"/>
                          <a:pt x="40704" y="2098"/>
                        </a:cubicBezTo>
                        <a:cubicBezTo>
                          <a:pt x="55536" y="8304"/>
                          <a:pt x="62909" y="25328"/>
                          <a:pt x="56845" y="40986"/>
                        </a:cubicBezTo>
                        <a:cubicBezTo>
                          <a:pt x="50838" y="56501"/>
                          <a:pt x="33416" y="64672"/>
                          <a:pt x="18299" y="58323"/>
                        </a:cubicBezTo>
                        <a:cubicBezTo>
                          <a:pt x="3126" y="52117"/>
                          <a:pt x="-4019" y="34552"/>
                          <a:pt x="2301" y="19094"/>
                        </a:cubicBezTo>
                        <a:close/>
                      </a:path>
                    </a:pathLst>
                  </a:custGeom>
                  <a:grpFill/>
                  <a:ln w="2845" cap="flat">
                    <a:noFill/>
                    <a:prstDash val="solid"/>
                    <a:miter/>
                  </a:ln>
                </p:spPr>
                <p:txBody>
                  <a:bodyPr rtlCol="0" anchor="ctr"/>
                  <a:lstStyle/>
                  <a:p>
                    <a:endParaRPr lang="en-US"/>
                  </a:p>
                </p:txBody>
              </p:sp>
              <p:sp>
                <p:nvSpPr>
                  <p:cNvPr id="3061" name="Freeform: Shape 3060">
                    <a:extLst>
                      <a:ext uri="{FF2B5EF4-FFF2-40B4-BE49-F238E27FC236}">
                        <a16:creationId xmlns:a16="http://schemas.microsoft.com/office/drawing/2014/main" id="{49DEF9B8-CF9C-5727-A850-DFD7A59F306A}"/>
                      </a:ext>
                    </a:extLst>
                  </p:cNvPr>
                  <p:cNvSpPr/>
                  <p:nvPr/>
                </p:nvSpPr>
                <p:spPr>
                  <a:xfrm>
                    <a:off x="9353860" y="3851246"/>
                    <a:ext cx="57294" cy="58199"/>
                  </a:xfrm>
                  <a:custGeom>
                    <a:avLst/>
                    <a:gdLst>
                      <a:gd name="connsiteX0" fmla="*/ 2731 w 57294"/>
                      <a:gd name="connsiteY0" fmla="*/ 17332 h 58199"/>
                      <a:gd name="connsiteX1" fmla="*/ 40651 w 57294"/>
                      <a:gd name="connsiteY1" fmla="*/ 2300 h 58199"/>
                      <a:gd name="connsiteX2" fmla="*/ 54743 w 57294"/>
                      <a:gd name="connsiteY2" fmla="*/ 40476 h 58199"/>
                      <a:gd name="connsiteX3" fmla="*/ 16680 w 57294"/>
                      <a:gd name="connsiteY3" fmla="*/ 55821 h 58199"/>
                      <a:gd name="connsiteX4" fmla="*/ 2731 w 57294"/>
                      <a:gd name="connsiteY4" fmla="*/ 17332 h 5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94" h="58199">
                        <a:moveTo>
                          <a:pt x="2731" y="17332"/>
                        </a:moveTo>
                        <a:cubicBezTo>
                          <a:pt x="9506" y="2556"/>
                          <a:pt x="26303" y="-3792"/>
                          <a:pt x="40651" y="2300"/>
                        </a:cubicBezTo>
                        <a:cubicBezTo>
                          <a:pt x="54914" y="8535"/>
                          <a:pt x="61234" y="25616"/>
                          <a:pt x="54743" y="40476"/>
                        </a:cubicBezTo>
                        <a:cubicBezTo>
                          <a:pt x="48252" y="55308"/>
                          <a:pt x="31228" y="62198"/>
                          <a:pt x="16680" y="55821"/>
                        </a:cubicBezTo>
                        <a:cubicBezTo>
                          <a:pt x="2076" y="49586"/>
                          <a:pt x="-3988" y="31993"/>
                          <a:pt x="2731" y="17332"/>
                        </a:cubicBezTo>
                        <a:close/>
                      </a:path>
                    </a:pathLst>
                  </a:custGeom>
                  <a:grpFill/>
                  <a:ln w="2845" cap="flat">
                    <a:noFill/>
                    <a:prstDash val="solid"/>
                    <a:miter/>
                  </a:ln>
                </p:spPr>
                <p:txBody>
                  <a:bodyPr rtlCol="0" anchor="ctr"/>
                  <a:lstStyle/>
                  <a:p>
                    <a:endParaRPr lang="en-US"/>
                  </a:p>
                </p:txBody>
              </p:sp>
              <p:sp>
                <p:nvSpPr>
                  <p:cNvPr id="3062" name="Freeform: Shape 3061">
                    <a:extLst>
                      <a:ext uri="{FF2B5EF4-FFF2-40B4-BE49-F238E27FC236}">
                        <a16:creationId xmlns:a16="http://schemas.microsoft.com/office/drawing/2014/main" id="{B386F8B4-F544-8D8B-E669-F0AADD5F6410}"/>
                      </a:ext>
                    </a:extLst>
                  </p:cNvPr>
                  <p:cNvSpPr/>
                  <p:nvPr/>
                </p:nvSpPr>
                <p:spPr>
                  <a:xfrm>
                    <a:off x="9219875" y="3788281"/>
                    <a:ext cx="55459" cy="56416"/>
                  </a:xfrm>
                  <a:custGeom>
                    <a:avLst/>
                    <a:gdLst>
                      <a:gd name="connsiteX0" fmla="*/ 3143 w 55459"/>
                      <a:gd name="connsiteY0" fmla="*/ 15901 h 56416"/>
                      <a:gd name="connsiteX1" fmla="*/ 40464 w 55459"/>
                      <a:gd name="connsiteY1" fmla="*/ 2777 h 56416"/>
                      <a:gd name="connsiteX2" fmla="*/ 52478 w 55459"/>
                      <a:gd name="connsiteY2" fmla="*/ 40441 h 56416"/>
                      <a:gd name="connsiteX3" fmla="*/ 15156 w 55459"/>
                      <a:gd name="connsiteY3" fmla="*/ 53565 h 56416"/>
                      <a:gd name="connsiteX4" fmla="*/ 3143 w 55459"/>
                      <a:gd name="connsiteY4" fmla="*/ 15901 h 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59" h="56416">
                        <a:moveTo>
                          <a:pt x="3143" y="15901"/>
                        </a:moveTo>
                        <a:cubicBezTo>
                          <a:pt x="10260" y="1952"/>
                          <a:pt x="26970" y="-3941"/>
                          <a:pt x="40464" y="2777"/>
                        </a:cubicBezTo>
                        <a:cubicBezTo>
                          <a:pt x="53958" y="9496"/>
                          <a:pt x="59339" y="26349"/>
                          <a:pt x="52478" y="40441"/>
                        </a:cubicBezTo>
                        <a:cubicBezTo>
                          <a:pt x="45617" y="54533"/>
                          <a:pt x="28906" y="60397"/>
                          <a:pt x="15156" y="53565"/>
                        </a:cubicBezTo>
                        <a:cubicBezTo>
                          <a:pt x="1406" y="46732"/>
                          <a:pt x="-3975" y="29879"/>
                          <a:pt x="3143" y="15901"/>
                        </a:cubicBezTo>
                        <a:close/>
                      </a:path>
                    </a:pathLst>
                  </a:custGeom>
                  <a:grpFill/>
                  <a:ln w="2845" cap="flat">
                    <a:noFill/>
                    <a:prstDash val="solid"/>
                    <a:miter/>
                  </a:ln>
                </p:spPr>
                <p:txBody>
                  <a:bodyPr rtlCol="0" anchor="ctr"/>
                  <a:lstStyle/>
                  <a:p>
                    <a:endParaRPr lang="en-US"/>
                  </a:p>
                </p:txBody>
              </p:sp>
              <p:sp>
                <p:nvSpPr>
                  <p:cNvPr id="3063" name="Freeform: Shape 3062">
                    <a:extLst>
                      <a:ext uri="{FF2B5EF4-FFF2-40B4-BE49-F238E27FC236}">
                        <a16:creationId xmlns:a16="http://schemas.microsoft.com/office/drawing/2014/main" id="{6F353B93-55DE-774F-E712-E44ADBEA5B4C}"/>
                      </a:ext>
                    </a:extLst>
                  </p:cNvPr>
                  <p:cNvSpPr/>
                  <p:nvPr/>
                </p:nvSpPr>
                <p:spPr>
                  <a:xfrm>
                    <a:off x="9088663" y="3719979"/>
                    <a:ext cx="53507" cy="54593"/>
                  </a:xfrm>
                  <a:custGeom>
                    <a:avLst/>
                    <a:gdLst>
                      <a:gd name="connsiteX0" fmla="*/ 3571 w 53507"/>
                      <a:gd name="connsiteY0" fmla="*/ 14286 h 54593"/>
                      <a:gd name="connsiteX1" fmla="*/ 40039 w 53507"/>
                      <a:gd name="connsiteY1" fmla="*/ 3240 h 54593"/>
                      <a:gd name="connsiteX2" fmla="*/ 52509 w 53507"/>
                      <a:gd name="connsiteY2" fmla="*/ 19410 h 54593"/>
                      <a:gd name="connsiteX3" fmla="*/ 50117 w 53507"/>
                      <a:gd name="connsiteY3" fmla="*/ 40107 h 54593"/>
                      <a:gd name="connsiteX4" fmla="*/ 33976 w 53507"/>
                      <a:gd name="connsiteY4" fmla="*/ 53458 h 54593"/>
                      <a:gd name="connsiteX5" fmla="*/ 13592 w 53507"/>
                      <a:gd name="connsiteY5" fmla="*/ 51266 h 54593"/>
                      <a:gd name="connsiteX6" fmla="*/ 3571 w 53507"/>
                      <a:gd name="connsiteY6" fmla="*/ 14257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507" h="54593">
                        <a:moveTo>
                          <a:pt x="3571" y="14286"/>
                        </a:moveTo>
                        <a:cubicBezTo>
                          <a:pt x="11002" y="1076"/>
                          <a:pt x="27314" y="-3849"/>
                          <a:pt x="40039" y="3240"/>
                        </a:cubicBezTo>
                        <a:cubicBezTo>
                          <a:pt x="46416" y="6798"/>
                          <a:pt x="50686" y="12720"/>
                          <a:pt x="52509" y="19410"/>
                        </a:cubicBezTo>
                        <a:cubicBezTo>
                          <a:pt x="54330" y="26072"/>
                          <a:pt x="53732" y="33445"/>
                          <a:pt x="50117" y="40107"/>
                        </a:cubicBezTo>
                        <a:cubicBezTo>
                          <a:pt x="46530" y="46740"/>
                          <a:pt x="40580" y="51437"/>
                          <a:pt x="33976" y="53458"/>
                        </a:cubicBezTo>
                        <a:cubicBezTo>
                          <a:pt x="27371" y="55451"/>
                          <a:pt x="20054" y="54881"/>
                          <a:pt x="13592" y="51266"/>
                        </a:cubicBezTo>
                        <a:cubicBezTo>
                          <a:pt x="639" y="44035"/>
                          <a:pt x="-3830" y="27466"/>
                          <a:pt x="3571" y="14257"/>
                        </a:cubicBezTo>
                        <a:close/>
                      </a:path>
                    </a:pathLst>
                  </a:custGeom>
                  <a:grpFill/>
                  <a:ln w="2845" cap="flat">
                    <a:noFill/>
                    <a:prstDash val="solid"/>
                    <a:miter/>
                  </a:ln>
                </p:spPr>
                <p:txBody>
                  <a:bodyPr rtlCol="0" anchor="ctr"/>
                  <a:lstStyle/>
                  <a:p>
                    <a:endParaRPr lang="en-US"/>
                  </a:p>
                </p:txBody>
              </p:sp>
              <p:sp>
                <p:nvSpPr>
                  <p:cNvPr id="3064" name="Freeform: Shape 3063">
                    <a:extLst>
                      <a:ext uri="{FF2B5EF4-FFF2-40B4-BE49-F238E27FC236}">
                        <a16:creationId xmlns:a16="http://schemas.microsoft.com/office/drawing/2014/main" id="{8C1B698E-1692-AFD6-7E19-AC624FAB890A}"/>
                      </a:ext>
                    </a:extLst>
                  </p:cNvPr>
                  <p:cNvSpPr/>
                  <p:nvPr/>
                </p:nvSpPr>
                <p:spPr>
                  <a:xfrm>
                    <a:off x="8960332" y="3646464"/>
                    <a:ext cx="51867" cy="52468"/>
                  </a:xfrm>
                  <a:custGeom>
                    <a:avLst/>
                    <a:gdLst>
                      <a:gd name="connsiteX0" fmla="*/ 4023 w 51867"/>
                      <a:gd name="connsiteY0" fmla="*/ 12787 h 52468"/>
                      <a:gd name="connsiteX1" fmla="*/ 20193 w 51867"/>
                      <a:gd name="connsiteY1" fmla="*/ 802 h 52468"/>
                      <a:gd name="connsiteX2" fmla="*/ 39609 w 51867"/>
                      <a:gd name="connsiteY2" fmla="*/ 3620 h 52468"/>
                      <a:gd name="connsiteX3" fmla="*/ 48035 w 51867"/>
                      <a:gd name="connsiteY3" fmla="*/ 39348 h 52468"/>
                      <a:gd name="connsiteX4" fmla="*/ 12194 w 51867"/>
                      <a:gd name="connsiteY4" fmla="*/ 48913 h 52468"/>
                      <a:gd name="connsiteX5" fmla="*/ 636 w 51867"/>
                      <a:gd name="connsiteY5" fmla="*/ 32715 h 52468"/>
                      <a:gd name="connsiteX6" fmla="*/ 4023 w 51867"/>
                      <a:gd name="connsiteY6" fmla="*/ 12759 h 5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67" h="52468">
                        <a:moveTo>
                          <a:pt x="4023" y="12787"/>
                        </a:moveTo>
                        <a:cubicBezTo>
                          <a:pt x="7867" y="6552"/>
                          <a:pt x="13759" y="2453"/>
                          <a:pt x="20193" y="802"/>
                        </a:cubicBezTo>
                        <a:cubicBezTo>
                          <a:pt x="26655" y="-878"/>
                          <a:pt x="33517" y="90"/>
                          <a:pt x="39609" y="3620"/>
                        </a:cubicBezTo>
                        <a:cubicBezTo>
                          <a:pt x="51736" y="10794"/>
                          <a:pt x="55494" y="26765"/>
                          <a:pt x="48035" y="39348"/>
                        </a:cubicBezTo>
                        <a:cubicBezTo>
                          <a:pt x="40577" y="51931"/>
                          <a:pt x="24520" y="56201"/>
                          <a:pt x="12194" y="48913"/>
                        </a:cubicBezTo>
                        <a:cubicBezTo>
                          <a:pt x="5988" y="45326"/>
                          <a:pt x="2116" y="39263"/>
                          <a:pt x="636" y="32715"/>
                        </a:cubicBezTo>
                        <a:cubicBezTo>
                          <a:pt x="-816" y="26138"/>
                          <a:pt x="180" y="18993"/>
                          <a:pt x="4023" y="12759"/>
                        </a:cubicBezTo>
                        <a:close/>
                      </a:path>
                    </a:pathLst>
                  </a:custGeom>
                  <a:grpFill/>
                  <a:ln w="2845" cap="flat">
                    <a:noFill/>
                    <a:prstDash val="solid"/>
                    <a:miter/>
                  </a:ln>
                </p:spPr>
                <p:txBody>
                  <a:bodyPr rtlCol="0" anchor="ctr"/>
                  <a:lstStyle/>
                  <a:p>
                    <a:endParaRPr lang="en-US"/>
                  </a:p>
                </p:txBody>
              </p:sp>
              <p:sp>
                <p:nvSpPr>
                  <p:cNvPr id="3065" name="Freeform: Shape 3064">
                    <a:extLst>
                      <a:ext uri="{FF2B5EF4-FFF2-40B4-BE49-F238E27FC236}">
                        <a16:creationId xmlns:a16="http://schemas.microsoft.com/office/drawing/2014/main" id="{ABE5FBE9-5DEB-5AC7-9528-DB6BDE1F9343}"/>
                      </a:ext>
                    </a:extLst>
                  </p:cNvPr>
                  <p:cNvSpPr/>
                  <p:nvPr/>
                </p:nvSpPr>
                <p:spPr>
                  <a:xfrm>
                    <a:off x="8835163" y="3567478"/>
                    <a:ext cx="50113" cy="50534"/>
                  </a:xfrm>
                  <a:custGeom>
                    <a:avLst/>
                    <a:gdLst>
                      <a:gd name="connsiteX0" fmla="*/ 4416 w 50113"/>
                      <a:gd name="connsiteY0" fmla="*/ 11606 h 50534"/>
                      <a:gd name="connsiteX1" fmla="*/ 39233 w 50113"/>
                      <a:gd name="connsiteY1" fmla="*/ 3948 h 50534"/>
                      <a:gd name="connsiteX2" fmla="*/ 45838 w 50113"/>
                      <a:gd name="connsiteY2" fmla="*/ 38850 h 50534"/>
                      <a:gd name="connsiteX3" fmla="*/ 11021 w 50113"/>
                      <a:gd name="connsiteY3" fmla="*/ 46508 h 50534"/>
                      <a:gd name="connsiteX4" fmla="*/ 4416 w 50113"/>
                      <a:gd name="connsiteY4" fmla="*/ 11606 h 50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3" h="50534">
                        <a:moveTo>
                          <a:pt x="4416" y="11606"/>
                        </a:moveTo>
                        <a:cubicBezTo>
                          <a:pt x="12302" y="-94"/>
                          <a:pt x="27874" y="-3510"/>
                          <a:pt x="39233" y="3948"/>
                        </a:cubicBezTo>
                        <a:cubicBezTo>
                          <a:pt x="50564" y="11407"/>
                          <a:pt x="53524" y="27036"/>
                          <a:pt x="45838" y="38850"/>
                        </a:cubicBezTo>
                        <a:cubicBezTo>
                          <a:pt x="38151" y="50664"/>
                          <a:pt x="22551" y="54081"/>
                          <a:pt x="11021" y="46508"/>
                        </a:cubicBezTo>
                        <a:cubicBezTo>
                          <a:pt x="-509" y="38935"/>
                          <a:pt x="-3470" y="23306"/>
                          <a:pt x="4416" y="11606"/>
                        </a:cubicBezTo>
                        <a:close/>
                      </a:path>
                    </a:pathLst>
                  </a:custGeom>
                  <a:grpFill/>
                  <a:ln w="2845" cap="flat">
                    <a:noFill/>
                    <a:prstDash val="solid"/>
                    <a:miter/>
                  </a:ln>
                </p:spPr>
                <p:txBody>
                  <a:bodyPr rtlCol="0" anchor="ctr"/>
                  <a:lstStyle/>
                  <a:p>
                    <a:endParaRPr lang="en-US"/>
                  </a:p>
                </p:txBody>
              </p:sp>
              <p:sp>
                <p:nvSpPr>
                  <p:cNvPr id="3066" name="Freeform: Shape 3065">
                    <a:extLst>
                      <a:ext uri="{FF2B5EF4-FFF2-40B4-BE49-F238E27FC236}">
                        <a16:creationId xmlns:a16="http://schemas.microsoft.com/office/drawing/2014/main" id="{F1E0C59C-55C9-55ED-2432-3D663475646E}"/>
                      </a:ext>
                    </a:extLst>
                  </p:cNvPr>
                  <p:cNvSpPr/>
                  <p:nvPr/>
                </p:nvSpPr>
                <p:spPr>
                  <a:xfrm>
                    <a:off x="8713502" y="3483406"/>
                    <a:ext cx="48140" cy="48726"/>
                  </a:xfrm>
                  <a:custGeom>
                    <a:avLst/>
                    <a:gdLst>
                      <a:gd name="connsiteX0" fmla="*/ 4859 w 48140"/>
                      <a:gd name="connsiteY0" fmla="*/ 10274 h 48726"/>
                      <a:gd name="connsiteX1" fmla="*/ 38537 w 48140"/>
                      <a:gd name="connsiteY1" fmla="*/ 4409 h 48726"/>
                      <a:gd name="connsiteX2" fmla="*/ 43405 w 48140"/>
                      <a:gd name="connsiteY2" fmla="*/ 38372 h 48726"/>
                      <a:gd name="connsiteX3" fmla="*/ 9727 w 48140"/>
                      <a:gd name="connsiteY3" fmla="*/ 44236 h 48726"/>
                      <a:gd name="connsiteX4" fmla="*/ 4859 w 48140"/>
                      <a:gd name="connsiteY4" fmla="*/ 10274 h 48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40" h="48726">
                        <a:moveTo>
                          <a:pt x="4859" y="10274"/>
                        </a:moveTo>
                        <a:cubicBezTo>
                          <a:pt x="12887" y="-658"/>
                          <a:pt x="27975" y="-3277"/>
                          <a:pt x="38537" y="4409"/>
                        </a:cubicBezTo>
                        <a:cubicBezTo>
                          <a:pt x="49099" y="12124"/>
                          <a:pt x="51291" y="27326"/>
                          <a:pt x="43405" y="38372"/>
                        </a:cubicBezTo>
                        <a:cubicBezTo>
                          <a:pt x="35520" y="49417"/>
                          <a:pt x="20460" y="52037"/>
                          <a:pt x="9727" y="44236"/>
                        </a:cubicBezTo>
                        <a:cubicBezTo>
                          <a:pt x="-1005" y="36408"/>
                          <a:pt x="-3197" y="21206"/>
                          <a:pt x="4859" y="10274"/>
                        </a:cubicBezTo>
                        <a:close/>
                      </a:path>
                    </a:pathLst>
                  </a:custGeom>
                  <a:grpFill/>
                  <a:ln w="2845" cap="flat">
                    <a:noFill/>
                    <a:prstDash val="solid"/>
                    <a:miter/>
                  </a:ln>
                </p:spPr>
                <p:txBody>
                  <a:bodyPr rtlCol="0" anchor="ctr"/>
                  <a:lstStyle/>
                  <a:p>
                    <a:endParaRPr lang="en-US"/>
                  </a:p>
                </p:txBody>
              </p:sp>
              <p:sp>
                <p:nvSpPr>
                  <p:cNvPr id="3067" name="Freeform: Shape 3066">
                    <a:extLst>
                      <a:ext uri="{FF2B5EF4-FFF2-40B4-BE49-F238E27FC236}">
                        <a16:creationId xmlns:a16="http://schemas.microsoft.com/office/drawing/2014/main" id="{C39F825E-70BE-6ABB-41FB-91F21C4383A5}"/>
                      </a:ext>
                    </a:extLst>
                  </p:cNvPr>
                  <p:cNvSpPr/>
                  <p:nvPr/>
                </p:nvSpPr>
                <p:spPr>
                  <a:xfrm>
                    <a:off x="8595289" y="3394516"/>
                    <a:ext cx="46388" cy="46799"/>
                  </a:xfrm>
                  <a:custGeom>
                    <a:avLst/>
                    <a:gdLst>
                      <a:gd name="connsiteX0" fmla="*/ 5299 w 46388"/>
                      <a:gd name="connsiteY0" fmla="*/ 9061 h 46799"/>
                      <a:gd name="connsiteX1" fmla="*/ 37781 w 46388"/>
                      <a:gd name="connsiteY1" fmla="*/ 4876 h 46799"/>
                      <a:gd name="connsiteX2" fmla="*/ 41283 w 46388"/>
                      <a:gd name="connsiteY2" fmla="*/ 37473 h 46799"/>
                      <a:gd name="connsiteX3" fmla="*/ 8516 w 46388"/>
                      <a:gd name="connsiteY3" fmla="*/ 41999 h 46799"/>
                      <a:gd name="connsiteX4" fmla="*/ 5270 w 46388"/>
                      <a:gd name="connsiteY4" fmla="*/ 9061 h 46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88" h="46799">
                        <a:moveTo>
                          <a:pt x="5299" y="9061"/>
                        </a:moveTo>
                        <a:cubicBezTo>
                          <a:pt x="13441" y="-1130"/>
                          <a:pt x="27988" y="-3009"/>
                          <a:pt x="37781" y="4876"/>
                        </a:cubicBezTo>
                        <a:cubicBezTo>
                          <a:pt x="47631" y="12705"/>
                          <a:pt x="49339" y="27139"/>
                          <a:pt x="41283" y="37473"/>
                        </a:cubicBezTo>
                        <a:cubicBezTo>
                          <a:pt x="33312" y="47750"/>
                          <a:pt x="18508" y="49942"/>
                          <a:pt x="8516" y="41999"/>
                        </a:cubicBezTo>
                        <a:cubicBezTo>
                          <a:pt x="-1420" y="33999"/>
                          <a:pt x="-2871" y="19225"/>
                          <a:pt x="5270" y="9061"/>
                        </a:cubicBezTo>
                        <a:close/>
                      </a:path>
                    </a:pathLst>
                  </a:custGeom>
                  <a:grpFill/>
                  <a:ln w="2845" cap="flat">
                    <a:noFill/>
                    <a:prstDash val="solid"/>
                    <a:miter/>
                  </a:ln>
                </p:spPr>
                <p:txBody>
                  <a:bodyPr rtlCol="0" anchor="ctr"/>
                  <a:lstStyle/>
                  <a:p>
                    <a:endParaRPr lang="en-US"/>
                  </a:p>
                </p:txBody>
              </p:sp>
              <p:sp>
                <p:nvSpPr>
                  <p:cNvPr id="3068" name="Freeform: Shape 3067">
                    <a:extLst>
                      <a:ext uri="{FF2B5EF4-FFF2-40B4-BE49-F238E27FC236}">
                        <a16:creationId xmlns:a16="http://schemas.microsoft.com/office/drawing/2014/main" id="{3D204EF9-3BFD-173E-3A73-2F456AC5EA9E}"/>
                      </a:ext>
                    </a:extLst>
                  </p:cNvPr>
                  <p:cNvSpPr/>
                  <p:nvPr/>
                </p:nvSpPr>
                <p:spPr>
                  <a:xfrm>
                    <a:off x="8480809" y="3300836"/>
                    <a:ext cx="44755" cy="44691"/>
                  </a:xfrm>
                  <a:custGeom>
                    <a:avLst/>
                    <a:gdLst>
                      <a:gd name="connsiteX0" fmla="*/ 5650 w 44755"/>
                      <a:gd name="connsiteY0" fmla="*/ 8056 h 44691"/>
                      <a:gd name="connsiteX1" fmla="*/ 37192 w 44755"/>
                      <a:gd name="connsiteY1" fmla="*/ 5067 h 44691"/>
                      <a:gd name="connsiteX2" fmla="*/ 39242 w 44755"/>
                      <a:gd name="connsiteY2" fmla="*/ 36525 h 44691"/>
                      <a:gd name="connsiteX3" fmla="*/ 7671 w 44755"/>
                      <a:gd name="connsiteY3" fmla="*/ 39542 h 44691"/>
                      <a:gd name="connsiteX4" fmla="*/ 5621 w 44755"/>
                      <a:gd name="connsiteY4" fmla="*/ 8085 h 44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691">
                        <a:moveTo>
                          <a:pt x="5650" y="8056"/>
                        </a:moveTo>
                        <a:cubicBezTo>
                          <a:pt x="13820" y="-1367"/>
                          <a:pt x="27997" y="-2733"/>
                          <a:pt x="37192" y="5067"/>
                        </a:cubicBezTo>
                        <a:cubicBezTo>
                          <a:pt x="46416" y="12867"/>
                          <a:pt x="47327" y="26931"/>
                          <a:pt x="39242" y="36525"/>
                        </a:cubicBezTo>
                        <a:cubicBezTo>
                          <a:pt x="31157" y="46090"/>
                          <a:pt x="17037" y="47456"/>
                          <a:pt x="7671" y="39542"/>
                        </a:cubicBezTo>
                        <a:cubicBezTo>
                          <a:pt x="-1667" y="31628"/>
                          <a:pt x="-2635" y="17565"/>
                          <a:pt x="5621" y="8085"/>
                        </a:cubicBezTo>
                        <a:close/>
                      </a:path>
                    </a:pathLst>
                  </a:custGeom>
                  <a:grpFill/>
                  <a:ln w="2845" cap="flat">
                    <a:noFill/>
                    <a:prstDash val="solid"/>
                    <a:miter/>
                  </a:ln>
                </p:spPr>
                <p:txBody>
                  <a:bodyPr rtlCol="0" anchor="ctr"/>
                  <a:lstStyle/>
                  <a:p>
                    <a:endParaRPr lang="en-US"/>
                  </a:p>
                </p:txBody>
              </p:sp>
              <p:sp>
                <p:nvSpPr>
                  <p:cNvPr id="3069" name="Freeform: Shape 3068">
                    <a:extLst>
                      <a:ext uri="{FF2B5EF4-FFF2-40B4-BE49-F238E27FC236}">
                        <a16:creationId xmlns:a16="http://schemas.microsoft.com/office/drawing/2014/main" id="{F4CBE91D-68C9-7847-CD01-138627C3E766}"/>
                      </a:ext>
                    </a:extLst>
                  </p:cNvPr>
                  <p:cNvSpPr/>
                  <p:nvPr/>
                </p:nvSpPr>
                <p:spPr>
                  <a:xfrm>
                    <a:off x="8370556" y="3202336"/>
                    <a:ext cx="42776" cy="42899"/>
                  </a:xfrm>
                  <a:custGeom>
                    <a:avLst/>
                    <a:gdLst>
                      <a:gd name="connsiteX0" fmla="*/ 5987 w 42776"/>
                      <a:gd name="connsiteY0" fmla="*/ 7031 h 42899"/>
                      <a:gd name="connsiteX1" fmla="*/ 36220 w 42776"/>
                      <a:gd name="connsiteY1" fmla="*/ 5494 h 42899"/>
                      <a:gd name="connsiteX2" fmla="*/ 36875 w 42776"/>
                      <a:gd name="connsiteY2" fmla="*/ 35784 h 42899"/>
                      <a:gd name="connsiteX3" fmla="*/ 6641 w 42776"/>
                      <a:gd name="connsiteY3" fmla="*/ 37321 h 42899"/>
                      <a:gd name="connsiteX4" fmla="*/ 5987 w 42776"/>
                      <a:gd name="connsiteY4" fmla="*/ 7031 h 4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76" h="42899">
                        <a:moveTo>
                          <a:pt x="5987" y="7031"/>
                        </a:moveTo>
                        <a:cubicBezTo>
                          <a:pt x="14214" y="-1709"/>
                          <a:pt x="27765" y="-2392"/>
                          <a:pt x="36220" y="5494"/>
                        </a:cubicBezTo>
                        <a:cubicBezTo>
                          <a:pt x="44704" y="13379"/>
                          <a:pt x="44988" y="26930"/>
                          <a:pt x="36875" y="35784"/>
                        </a:cubicBezTo>
                        <a:cubicBezTo>
                          <a:pt x="28761" y="44638"/>
                          <a:pt x="15210" y="45321"/>
                          <a:pt x="6641" y="37321"/>
                        </a:cubicBezTo>
                        <a:cubicBezTo>
                          <a:pt x="-1956" y="29322"/>
                          <a:pt x="-2240" y="15771"/>
                          <a:pt x="5987" y="7031"/>
                        </a:cubicBezTo>
                        <a:close/>
                      </a:path>
                    </a:pathLst>
                  </a:custGeom>
                  <a:grpFill/>
                  <a:ln w="2845" cap="flat">
                    <a:noFill/>
                    <a:prstDash val="solid"/>
                    <a:miter/>
                  </a:ln>
                </p:spPr>
                <p:txBody>
                  <a:bodyPr rtlCol="0" anchor="ctr"/>
                  <a:lstStyle/>
                  <a:p>
                    <a:endParaRPr lang="en-US"/>
                  </a:p>
                </p:txBody>
              </p:sp>
              <p:sp>
                <p:nvSpPr>
                  <p:cNvPr id="3070" name="Freeform: Shape 3069">
                    <a:extLst>
                      <a:ext uri="{FF2B5EF4-FFF2-40B4-BE49-F238E27FC236}">
                        <a16:creationId xmlns:a16="http://schemas.microsoft.com/office/drawing/2014/main" id="{C0E00C92-4BCA-48E0-357A-A15ADEADD91D}"/>
                      </a:ext>
                    </a:extLst>
                  </p:cNvPr>
                  <p:cNvSpPr/>
                  <p:nvPr/>
                </p:nvSpPr>
                <p:spPr>
                  <a:xfrm>
                    <a:off x="8264298" y="3099493"/>
                    <a:ext cx="40822" cy="41123"/>
                  </a:xfrm>
                  <a:custGeom>
                    <a:avLst/>
                    <a:gdLst>
                      <a:gd name="connsiteX0" fmla="*/ 6343 w 40822"/>
                      <a:gd name="connsiteY0" fmla="*/ 6079 h 41123"/>
                      <a:gd name="connsiteX1" fmla="*/ 35210 w 40822"/>
                      <a:gd name="connsiteY1" fmla="*/ 5879 h 41123"/>
                      <a:gd name="connsiteX2" fmla="*/ 40818 w 40822"/>
                      <a:gd name="connsiteY2" fmla="*/ 20341 h 41123"/>
                      <a:gd name="connsiteX3" fmla="*/ 34612 w 40822"/>
                      <a:gd name="connsiteY3" fmla="*/ 34888 h 41123"/>
                      <a:gd name="connsiteX4" fmla="*/ 20008 w 40822"/>
                      <a:gd name="connsiteY4" fmla="*/ 41123 h 41123"/>
                      <a:gd name="connsiteX5" fmla="*/ 5688 w 40822"/>
                      <a:gd name="connsiteY5" fmla="*/ 35144 h 41123"/>
                      <a:gd name="connsiteX6" fmla="*/ 6343 w 40822"/>
                      <a:gd name="connsiteY6" fmla="*/ 6079 h 4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2" h="41123">
                        <a:moveTo>
                          <a:pt x="6343" y="6079"/>
                        </a:moveTo>
                        <a:cubicBezTo>
                          <a:pt x="14542" y="-1950"/>
                          <a:pt x="27466" y="-2035"/>
                          <a:pt x="35210" y="5879"/>
                        </a:cubicBezTo>
                        <a:cubicBezTo>
                          <a:pt x="39082" y="9836"/>
                          <a:pt x="40932" y="15075"/>
                          <a:pt x="40818" y="20341"/>
                        </a:cubicBezTo>
                        <a:cubicBezTo>
                          <a:pt x="40704" y="25608"/>
                          <a:pt x="38683" y="30817"/>
                          <a:pt x="34612" y="34888"/>
                        </a:cubicBezTo>
                        <a:cubicBezTo>
                          <a:pt x="30570" y="38931"/>
                          <a:pt x="25246" y="41094"/>
                          <a:pt x="20008" y="41123"/>
                        </a:cubicBezTo>
                        <a:cubicBezTo>
                          <a:pt x="14798" y="41151"/>
                          <a:pt x="9588" y="39159"/>
                          <a:pt x="5688" y="35144"/>
                        </a:cubicBezTo>
                        <a:cubicBezTo>
                          <a:pt x="-2141" y="27117"/>
                          <a:pt x="-1856" y="14106"/>
                          <a:pt x="6343" y="6079"/>
                        </a:cubicBezTo>
                        <a:close/>
                      </a:path>
                    </a:pathLst>
                  </a:custGeom>
                  <a:grpFill/>
                  <a:ln w="2845" cap="flat">
                    <a:noFill/>
                    <a:prstDash val="solid"/>
                    <a:miter/>
                  </a:ln>
                </p:spPr>
                <p:txBody>
                  <a:bodyPr rtlCol="0" anchor="ctr"/>
                  <a:lstStyle/>
                  <a:p>
                    <a:endParaRPr lang="en-US"/>
                  </a:p>
                </p:txBody>
              </p:sp>
              <p:sp>
                <p:nvSpPr>
                  <p:cNvPr id="3071" name="Freeform: Shape 3070">
                    <a:extLst>
                      <a:ext uri="{FF2B5EF4-FFF2-40B4-BE49-F238E27FC236}">
                        <a16:creationId xmlns:a16="http://schemas.microsoft.com/office/drawing/2014/main" id="{1655ED65-D768-E45E-AEA3-E9A10C67DFFB}"/>
                      </a:ext>
                    </a:extLst>
                  </p:cNvPr>
                  <p:cNvSpPr/>
                  <p:nvPr/>
                </p:nvSpPr>
                <p:spPr>
                  <a:xfrm>
                    <a:off x="8162191" y="2992497"/>
                    <a:ext cx="39274" cy="38936"/>
                  </a:xfrm>
                  <a:custGeom>
                    <a:avLst/>
                    <a:gdLst>
                      <a:gd name="connsiteX0" fmla="*/ 6705 w 39274"/>
                      <a:gd name="connsiteY0" fmla="*/ 5209 h 38936"/>
                      <a:gd name="connsiteX1" fmla="*/ 34291 w 39274"/>
                      <a:gd name="connsiteY1" fmla="*/ 6092 h 38936"/>
                      <a:gd name="connsiteX2" fmla="*/ 32753 w 39274"/>
                      <a:gd name="connsiteY2" fmla="*/ 33563 h 38936"/>
                      <a:gd name="connsiteX3" fmla="*/ 4997 w 39274"/>
                      <a:gd name="connsiteY3" fmla="*/ 32852 h 38936"/>
                      <a:gd name="connsiteX4" fmla="*/ 6705 w 39274"/>
                      <a:gd name="connsiteY4" fmla="*/ 5209 h 38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74" h="38936">
                        <a:moveTo>
                          <a:pt x="6705" y="5209"/>
                        </a:moveTo>
                        <a:cubicBezTo>
                          <a:pt x="14875" y="-2164"/>
                          <a:pt x="27031" y="-1566"/>
                          <a:pt x="34291" y="6092"/>
                        </a:cubicBezTo>
                        <a:cubicBezTo>
                          <a:pt x="41493" y="13835"/>
                          <a:pt x="40810" y="26133"/>
                          <a:pt x="32753" y="33563"/>
                        </a:cubicBezTo>
                        <a:cubicBezTo>
                          <a:pt x="24697" y="40993"/>
                          <a:pt x="12285" y="40680"/>
                          <a:pt x="4997" y="32852"/>
                        </a:cubicBezTo>
                        <a:cubicBezTo>
                          <a:pt x="-2377" y="25080"/>
                          <a:pt x="-1409" y="12525"/>
                          <a:pt x="6705" y="5209"/>
                        </a:cubicBezTo>
                        <a:close/>
                      </a:path>
                    </a:pathLst>
                  </a:custGeom>
                  <a:grpFill/>
                  <a:ln w="2845" cap="flat">
                    <a:noFill/>
                    <a:prstDash val="solid"/>
                    <a:miter/>
                  </a:ln>
                </p:spPr>
                <p:txBody>
                  <a:bodyPr rtlCol="0" anchor="ctr"/>
                  <a:lstStyle/>
                  <a:p>
                    <a:endParaRPr lang="en-US"/>
                  </a:p>
                </p:txBody>
              </p:sp>
              <p:sp>
                <p:nvSpPr>
                  <p:cNvPr id="3072" name="Freeform: Shape 3071">
                    <a:extLst>
                      <a:ext uri="{FF2B5EF4-FFF2-40B4-BE49-F238E27FC236}">
                        <a16:creationId xmlns:a16="http://schemas.microsoft.com/office/drawing/2014/main" id="{4BE14019-83A6-01B7-719E-385554F98D91}"/>
                      </a:ext>
                    </a:extLst>
                  </p:cNvPr>
                  <p:cNvSpPr/>
                  <p:nvPr/>
                </p:nvSpPr>
                <p:spPr>
                  <a:xfrm>
                    <a:off x="8064855" y="2881153"/>
                    <a:ext cx="37378" cy="37101"/>
                  </a:xfrm>
                  <a:custGeom>
                    <a:avLst/>
                    <a:gdLst>
                      <a:gd name="connsiteX0" fmla="*/ 6878 w 37378"/>
                      <a:gd name="connsiteY0" fmla="*/ 4502 h 37101"/>
                      <a:gd name="connsiteX1" fmla="*/ 33183 w 37378"/>
                      <a:gd name="connsiteY1" fmla="*/ 6352 h 37101"/>
                      <a:gd name="connsiteX2" fmla="*/ 30564 w 37378"/>
                      <a:gd name="connsiteY2" fmla="*/ 32515 h 37101"/>
                      <a:gd name="connsiteX3" fmla="*/ 4259 w 37378"/>
                      <a:gd name="connsiteY3" fmla="*/ 30664 h 37101"/>
                      <a:gd name="connsiteX4" fmla="*/ 6878 w 37378"/>
                      <a:gd name="connsiteY4" fmla="*/ 4502 h 37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8" h="37101">
                        <a:moveTo>
                          <a:pt x="6878" y="4502"/>
                        </a:moveTo>
                        <a:cubicBezTo>
                          <a:pt x="14906" y="-2160"/>
                          <a:pt x="26663" y="-1334"/>
                          <a:pt x="33183" y="6352"/>
                        </a:cubicBezTo>
                        <a:cubicBezTo>
                          <a:pt x="39673" y="14039"/>
                          <a:pt x="38506" y="25739"/>
                          <a:pt x="30564" y="32515"/>
                        </a:cubicBezTo>
                        <a:cubicBezTo>
                          <a:pt x="22621" y="39290"/>
                          <a:pt x="10835" y="38464"/>
                          <a:pt x="4259" y="30664"/>
                        </a:cubicBezTo>
                        <a:cubicBezTo>
                          <a:pt x="-2317" y="22892"/>
                          <a:pt x="-1150" y="11164"/>
                          <a:pt x="6878" y="4502"/>
                        </a:cubicBezTo>
                        <a:close/>
                      </a:path>
                    </a:pathLst>
                  </a:custGeom>
                  <a:grpFill/>
                  <a:ln w="2845" cap="flat">
                    <a:noFill/>
                    <a:prstDash val="solid"/>
                    <a:miter/>
                  </a:ln>
                </p:spPr>
                <p:txBody>
                  <a:bodyPr rtlCol="0" anchor="ctr"/>
                  <a:lstStyle/>
                  <a:p>
                    <a:endParaRPr lang="en-US"/>
                  </a:p>
                </p:txBody>
              </p:sp>
              <p:sp>
                <p:nvSpPr>
                  <p:cNvPr id="3073" name="Freeform: Shape 3072">
                    <a:extLst>
                      <a:ext uri="{FF2B5EF4-FFF2-40B4-BE49-F238E27FC236}">
                        <a16:creationId xmlns:a16="http://schemas.microsoft.com/office/drawing/2014/main" id="{4DC255C1-49D3-4598-4AEA-3CA6E5B661C2}"/>
                      </a:ext>
                    </a:extLst>
                  </p:cNvPr>
                  <p:cNvSpPr/>
                  <p:nvPr/>
                </p:nvSpPr>
                <p:spPr>
                  <a:xfrm>
                    <a:off x="7972135" y="2765937"/>
                    <a:ext cx="35423" cy="35295"/>
                  </a:xfrm>
                  <a:custGeom>
                    <a:avLst/>
                    <a:gdLst>
                      <a:gd name="connsiteX0" fmla="*/ 7134 w 35423"/>
                      <a:gd name="connsiteY0" fmla="*/ 3795 h 35295"/>
                      <a:gd name="connsiteX1" fmla="*/ 31930 w 35423"/>
                      <a:gd name="connsiteY1" fmla="*/ 6642 h 35295"/>
                      <a:gd name="connsiteX2" fmla="*/ 28343 w 35423"/>
                      <a:gd name="connsiteY2" fmla="*/ 31438 h 35295"/>
                      <a:gd name="connsiteX3" fmla="*/ 3547 w 35423"/>
                      <a:gd name="connsiteY3" fmla="*/ 28591 h 35295"/>
                      <a:gd name="connsiteX4" fmla="*/ 7134 w 35423"/>
                      <a:gd name="connsiteY4" fmla="*/ 3795 h 3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3" h="35295">
                        <a:moveTo>
                          <a:pt x="7134" y="3795"/>
                        </a:moveTo>
                        <a:cubicBezTo>
                          <a:pt x="14991" y="-2212"/>
                          <a:pt x="26094" y="-959"/>
                          <a:pt x="31930" y="6642"/>
                        </a:cubicBezTo>
                        <a:cubicBezTo>
                          <a:pt x="37737" y="14243"/>
                          <a:pt x="36143" y="25345"/>
                          <a:pt x="28343" y="31438"/>
                        </a:cubicBezTo>
                        <a:cubicBezTo>
                          <a:pt x="20543" y="37530"/>
                          <a:pt x="9440" y="36277"/>
                          <a:pt x="3547" y="28591"/>
                        </a:cubicBezTo>
                        <a:cubicBezTo>
                          <a:pt x="-2346" y="20904"/>
                          <a:pt x="-724" y="9802"/>
                          <a:pt x="7134" y="3795"/>
                        </a:cubicBezTo>
                        <a:close/>
                      </a:path>
                    </a:pathLst>
                  </a:custGeom>
                  <a:grpFill/>
                  <a:ln w="2845" cap="flat">
                    <a:noFill/>
                    <a:prstDash val="solid"/>
                    <a:miter/>
                  </a:ln>
                </p:spPr>
                <p:txBody>
                  <a:bodyPr rtlCol="0" anchor="ctr"/>
                  <a:lstStyle/>
                  <a:p>
                    <a:endParaRPr lang="en-US"/>
                  </a:p>
                </p:txBody>
              </p:sp>
              <p:sp>
                <p:nvSpPr>
                  <p:cNvPr id="3074" name="Freeform: Shape 3073">
                    <a:extLst>
                      <a:ext uri="{FF2B5EF4-FFF2-40B4-BE49-F238E27FC236}">
                        <a16:creationId xmlns:a16="http://schemas.microsoft.com/office/drawing/2014/main" id="{BC18FFA4-6E11-E54C-59FD-7F22D5416594}"/>
                      </a:ext>
                    </a:extLst>
                  </p:cNvPr>
                  <p:cNvSpPr/>
                  <p:nvPr/>
                </p:nvSpPr>
                <p:spPr>
                  <a:xfrm>
                    <a:off x="7884073" y="2647091"/>
                    <a:ext cx="33629" cy="33366"/>
                  </a:xfrm>
                  <a:custGeom>
                    <a:avLst/>
                    <a:gdLst>
                      <a:gd name="connsiteX0" fmla="*/ 7371 w 33629"/>
                      <a:gd name="connsiteY0" fmla="*/ 3160 h 33366"/>
                      <a:gd name="connsiteX1" fmla="*/ 30630 w 33629"/>
                      <a:gd name="connsiteY1" fmla="*/ 6889 h 33366"/>
                      <a:gd name="connsiteX2" fmla="*/ 26445 w 33629"/>
                      <a:gd name="connsiteY2" fmla="*/ 30091 h 33366"/>
                      <a:gd name="connsiteX3" fmla="*/ 2902 w 33629"/>
                      <a:gd name="connsiteY3" fmla="*/ 26561 h 33366"/>
                      <a:gd name="connsiteX4" fmla="*/ 7371 w 33629"/>
                      <a:gd name="connsiteY4" fmla="*/ 3160 h 33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9" h="33366">
                        <a:moveTo>
                          <a:pt x="7371" y="3160"/>
                        </a:moveTo>
                        <a:cubicBezTo>
                          <a:pt x="15058" y="-2221"/>
                          <a:pt x="25477" y="-569"/>
                          <a:pt x="30630" y="6889"/>
                        </a:cubicBezTo>
                        <a:cubicBezTo>
                          <a:pt x="35868" y="14263"/>
                          <a:pt x="34103" y="24597"/>
                          <a:pt x="26445" y="30091"/>
                        </a:cubicBezTo>
                        <a:cubicBezTo>
                          <a:pt x="18844" y="35557"/>
                          <a:pt x="8226" y="34048"/>
                          <a:pt x="2902" y="26561"/>
                        </a:cubicBezTo>
                        <a:cubicBezTo>
                          <a:pt x="-2308" y="19045"/>
                          <a:pt x="-315" y="8569"/>
                          <a:pt x="7371" y="3160"/>
                        </a:cubicBezTo>
                        <a:close/>
                      </a:path>
                    </a:pathLst>
                  </a:custGeom>
                  <a:grpFill/>
                  <a:ln w="2845" cap="flat">
                    <a:noFill/>
                    <a:prstDash val="solid"/>
                    <a:miter/>
                  </a:ln>
                </p:spPr>
                <p:txBody>
                  <a:bodyPr rtlCol="0" anchor="ctr"/>
                  <a:lstStyle/>
                  <a:p>
                    <a:endParaRPr lang="en-US"/>
                  </a:p>
                </p:txBody>
              </p:sp>
              <p:sp>
                <p:nvSpPr>
                  <p:cNvPr id="3075" name="Freeform: Shape 3074">
                    <a:extLst>
                      <a:ext uri="{FF2B5EF4-FFF2-40B4-BE49-F238E27FC236}">
                        <a16:creationId xmlns:a16="http://schemas.microsoft.com/office/drawing/2014/main" id="{AA3A8FF4-0CFE-3730-FC5D-3C9B995D01F8}"/>
                      </a:ext>
                    </a:extLst>
                  </p:cNvPr>
                  <p:cNvSpPr/>
                  <p:nvPr/>
                </p:nvSpPr>
                <p:spPr>
                  <a:xfrm>
                    <a:off x="7801136" y="2524662"/>
                    <a:ext cx="31887" cy="31349"/>
                  </a:xfrm>
                  <a:custGeom>
                    <a:avLst/>
                    <a:gdLst>
                      <a:gd name="connsiteX0" fmla="*/ 7409 w 31887"/>
                      <a:gd name="connsiteY0" fmla="*/ 2635 h 31349"/>
                      <a:gd name="connsiteX1" fmla="*/ 29415 w 31887"/>
                      <a:gd name="connsiteY1" fmla="*/ 6905 h 31349"/>
                      <a:gd name="connsiteX2" fmla="*/ 24518 w 31887"/>
                      <a:gd name="connsiteY2" fmla="*/ 28655 h 31349"/>
                      <a:gd name="connsiteX3" fmla="*/ 2512 w 31887"/>
                      <a:gd name="connsiteY3" fmla="*/ 24385 h 31349"/>
                      <a:gd name="connsiteX4" fmla="*/ 7409 w 31887"/>
                      <a:gd name="connsiteY4" fmla="*/ 2635 h 31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7" h="31349">
                        <a:moveTo>
                          <a:pt x="7409" y="2635"/>
                        </a:moveTo>
                        <a:cubicBezTo>
                          <a:pt x="14867" y="-2148"/>
                          <a:pt x="24718" y="-241"/>
                          <a:pt x="29415" y="6905"/>
                        </a:cubicBezTo>
                        <a:cubicBezTo>
                          <a:pt x="34112" y="14051"/>
                          <a:pt x="31920" y="23787"/>
                          <a:pt x="24518" y="28655"/>
                        </a:cubicBezTo>
                        <a:cubicBezTo>
                          <a:pt x="17117" y="33523"/>
                          <a:pt x="7267" y="31615"/>
                          <a:pt x="2512" y="24385"/>
                        </a:cubicBezTo>
                        <a:cubicBezTo>
                          <a:pt x="-2242" y="17154"/>
                          <a:pt x="-50" y="7417"/>
                          <a:pt x="7409" y="2635"/>
                        </a:cubicBezTo>
                        <a:close/>
                      </a:path>
                    </a:pathLst>
                  </a:custGeom>
                  <a:grpFill/>
                  <a:ln w="2845" cap="flat">
                    <a:noFill/>
                    <a:prstDash val="solid"/>
                    <a:miter/>
                  </a:ln>
                </p:spPr>
                <p:txBody>
                  <a:bodyPr rtlCol="0" anchor="ctr"/>
                  <a:lstStyle/>
                  <a:p>
                    <a:endParaRPr lang="en-US"/>
                  </a:p>
                </p:txBody>
              </p:sp>
              <p:sp>
                <p:nvSpPr>
                  <p:cNvPr id="3076" name="Freeform: Shape 3075">
                    <a:extLst>
                      <a:ext uri="{FF2B5EF4-FFF2-40B4-BE49-F238E27FC236}">
                        <a16:creationId xmlns:a16="http://schemas.microsoft.com/office/drawing/2014/main" id="{110576C4-DF3F-906E-B0DF-3705F46D24B8}"/>
                      </a:ext>
                    </a:extLst>
                  </p:cNvPr>
                  <p:cNvSpPr/>
                  <p:nvPr/>
                </p:nvSpPr>
                <p:spPr>
                  <a:xfrm>
                    <a:off x="7723413" y="2398784"/>
                    <a:ext cx="29945" cy="29585"/>
                  </a:xfrm>
                  <a:custGeom>
                    <a:avLst/>
                    <a:gdLst>
                      <a:gd name="connsiteX0" fmla="*/ 7527 w 29945"/>
                      <a:gd name="connsiteY0" fmla="*/ 2141 h 29585"/>
                      <a:gd name="connsiteX1" fmla="*/ 27967 w 29945"/>
                      <a:gd name="connsiteY1" fmla="*/ 7066 h 29585"/>
                      <a:gd name="connsiteX2" fmla="*/ 22444 w 29945"/>
                      <a:gd name="connsiteY2" fmla="*/ 27393 h 29585"/>
                      <a:gd name="connsiteX3" fmla="*/ 2004 w 29945"/>
                      <a:gd name="connsiteY3" fmla="*/ 22468 h 29585"/>
                      <a:gd name="connsiteX4" fmla="*/ 7527 w 29945"/>
                      <a:gd name="connsiteY4" fmla="*/ 2141 h 2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45" h="29585">
                        <a:moveTo>
                          <a:pt x="7527" y="2141"/>
                        </a:moveTo>
                        <a:cubicBezTo>
                          <a:pt x="14729" y="-2072"/>
                          <a:pt x="23867" y="120"/>
                          <a:pt x="27967" y="7066"/>
                        </a:cubicBezTo>
                        <a:cubicBezTo>
                          <a:pt x="32066" y="14013"/>
                          <a:pt x="29589" y="23094"/>
                          <a:pt x="22444" y="27393"/>
                        </a:cubicBezTo>
                        <a:cubicBezTo>
                          <a:pt x="15298" y="31691"/>
                          <a:pt x="6132" y="29471"/>
                          <a:pt x="2004" y="22468"/>
                        </a:cubicBezTo>
                        <a:cubicBezTo>
                          <a:pt x="-2124" y="15464"/>
                          <a:pt x="324" y="6355"/>
                          <a:pt x="7527" y="2141"/>
                        </a:cubicBezTo>
                        <a:close/>
                      </a:path>
                    </a:pathLst>
                  </a:custGeom>
                  <a:grpFill/>
                  <a:ln w="2845" cap="flat">
                    <a:noFill/>
                    <a:prstDash val="solid"/>
                    <a:miter/>
                  </a:ln>
                </p:spPr>
                <p:txBody>
                  <a:bodyPr rtlCol="0" anchor="ctr"/>
                  <a:lstStyle/>
                  <a:p>
                    <a:endParaRPr lang="en-US"/>
                  </a:p>
                </p:txBody>
              </p:sp>
              <p:sp>
                <p:nvSpPr>
                  <p:cNvPr id="3077" name="Freeform: Shape 3076">
                    <a:extLst>
                      <a:ext uri="{FF2B5EF4-FFF2-40B4-BE49-F238E27FC236}">
                        <a16:creationId xmlns:a16="http://schemas.microsoft.com/office/drawing/2014/main" id="{70EBE999-6244-9429-5A8B-0B47EA56D089}"/>
                      </a:ext>
                    </a:extLst>
                  </p:cNvPr>
                  <p:cNvSpPr/>
                  <p:nvPr/>
                </p:nvSpPr>
                <p:spPr>
                  <a:xfrm>
                    <a:off x="7650771" y="2269909"/>
                    <a:ext cx="28028" cy="27767"/>
                  </a:xfrm>
                  <a:custGeom>
                    <a:avLst/>
                    <a:gdLst>
                      <a:gd name="connsiteX0" fmla="*/ 7603 w 28028"/>
                      <a:gd name="connsiteY0" fmla="*/ 1714 h 27767"/>
                      <a:gd name="connsiteX1" fmla="*/ 26477 w 28028"/>
                      <a:gd name="connsiteY1" fmla="*/ 7151 h 27767"/>
                      <a:gd name="connsiteX2" fmla="*/ 20471 w 28028"/>
                      <a:gd name="connsiteY2" fmla="*/ 25997 h 27767"/>
                      <a:gd name="connsiteX3" fmla="*/ 1568 w 28028"/>
                      <a:gd name="connsiteY3" fmla="*/ 20588 h 27767"/>
                      <a:gd name="connsiteX4" fmla="*/ 7603 w 28028"/>
                      <a:gd name="connsiteY4" fmla="*/ 1714 h 27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28" h="27767">
                        <a:moveTo>
                          <a:pt x="7603" y="1714"/>
                        </a:moveTo>
                        <a:cubicBezTo>
                          <a:pt x="14492" y="-1959"/>
                          <a:pt x="22947" y="461"/>
                          <a:pt x="26477" y="7151"/>
                        </a:cubicBezTo>
                        <a:cubicBezTo>
                          <a:pt x="30008" y="13841"/>
                          <a:pt x="27303" y="22268"/>
                          <a:pt x="20471" y="25997"/>
                        </a:cubicBezTo>
                        <a:cubicBezTo>
                          <a:pt x="13553" y="29755"/>
                          <a:pt x="5126" y="27335"/>
                          <a:pt x="1568" y="20588"/>
                        </a:cubicBezTo>
                        <a:cubicBezTo>
                          <a:pt x="-1991" y="13841"/>
                          <a:pt x="714" y="5415"/>
                          <a:pt x="7603" y="1714"/>
                        </a:cubicBezTo>
                        <a:close/>
                      </a:path>
                    </a:pathLst>
                  </a:custGeom>
                  <a:grpFill/>
                  <a:ln w="2845" cap="flat">
                    <a:noFill/>
                    <a:prstDash val="solid"/>
                    <a:miter/>
                  </a:ln>
                </p:spPr>
                <p:txBody>
                  <a:bodyPr rtlCol="0" anchor="ctr"/>
                  <a:lstStyle/>
                  <a:p>
                    <a:endParaRPr lang="en-US"/>
                  </a:p>
                </p:txBody>
              </p:sp>
              <p:sp>
                <p:nvSpPr>
                  <p:cNvPr id="3078" name="Freeform: Shape 3077">
                    <a:extLst>
                      <a:ext uri="{FF2B5EF4-FFF2-40B4-BE49-F238E27FC236}">
                        <a16:creationId xmlns:a16="http://schemas.microsoft.com/office/drawing/2014/main" id="{823EC86E-12E6-47D7-FA5B-D853F00E4914}"/>
                      </a:ext>
                    </a:extLst>
                  </p:cNvPr>
                  <p:cNvSpPr/>
                  <p:nvPr/>
                </p:nvSpPr>
                <p:spPr>
                  <a:xfrm>
                    <a:off x="7583562" y="2138143"/>
                    <a:ext cx="26341" cy="25694"/>
                  </a:xfrm>
                  <a:custGeom>
                    <a:avLst/>
                    <a:gdLst>
                      <a:gd name="connsiteX0" fmla="*/ 7485 w 26341"/>
                      <a:gd name="connsiteY0" fmla="*/ 1359 h 25694"/>
                      <a:gd name="connsiteX1" fmla="*/ 25050 w 26341"/>
                      <a:gd name="connsiteY1" fmla="*/ 7053 h 25694"/>
                      <a:gd name="connsiteX2" fmla="*/ 18873 w 26341"/>
                      <a:gd name="connsiteY2" fmla="*/ 24305 h 25694"/>
                      <a:gd name="connsiteX3" fmla="*/ 1308 w 26341"/>
                      <a:gd name="connsiteY3" fmla="*/ 18611 h 25694"/>
                      <a:gd name="connsiteX4" fmla="*/ 7485 w 26341"/>
                      <a:gd name="connsiteY4" fmla="*/ 1359 h 25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1" h="25694">
                        <a:moveTo>
                          <a:pt x="7485" y="1359"/>
                        </a:moveTo>
                        <a:cubicBezTo>
                          <a:pt x="14062" y="-1801"/>
                          <a:pt x="21919" y="733"/>
                          <a:pt x="25050" y="7053"/>
                        </a:cubicBezTo>
                        <a:cubicBezTo>
                          <a:pt x="28182" y="13373"/>
                          <a:pt x="25420" y="21088"/>
                          <a:pt x="18873" y="24305"/>
                        </a:cubicBezTo>
                        <a:cubicBezTo>
                          <a:pt x="12325" y="27522"/>
                          <a:pt x="4468" y="24959"/>
                          <a:pt x="1308" y="18611"/>
                        </a:cubicBezTo>
                        <a:cubicBezTo>
                          <a:pt x="-1852" y="12234"/>
                          <a:pt x="909" y="4519"/>
                          <a:pt x="7485" y="1359"/>
                        </a:cubicBezTo>
                        <a:close/>
                      </a:path>
                    </a:pathLst>
                  </a:custGeom>
                  <a:grpFill/>
                  <a:ln w="2845" cap="flat">
                    <a:noFill/>
                    <a:prstDash val="solid"/>
                    <a:miter/>
                  </a:ln>
                </p:spPr>
                <p:txBody>
                  <a:bodyPr rtlCol="0" anchor="ctr"/>
                  <a:lstStyle/>
                  <a:p>
                    <a:endParaRPr lang="en-US"/>
                  </a:p>
                </p:txBody>
              </p:sp>
              <p:sp>
                <p:nvSpPr>
                  <p:cNvPr id="3079" name="Freeform: Shape 3078">
                    <a:extLst>
                      <a:ext uri="{FF2B5EF4-FFF2-40B4-BE49-F238E27FC236}">
                        <a16:creationId xmlns:a16="http://schemas.microsoft.com/office/drawing/2014/main" id="{62B635B6-91DB-1374-A262-4606B39F465F}"/>
                      </a:ext>
                    </a:extLst>
                  </p:cNvPr>
                  <p:cNvSpPr/>
                  <p:nvPr/>
                </p:nvSpPr>
                <p:spPr>
                  <a:xfrm>
                    <a:off x="7522113" y="2003525"/>
                    <a:ext cx="24409" cy="23914"/>
                  </a:xfrm>
                  <a:custGeom>
                    <a:avLst/>
                    <a:gdLst>
                      <a:gd name="connsiteX0" fmla="*/ 7442 w 24409"/>
                      <a:gd name="connsiteY0" fmla="*/ 1038 h 23914"/>
                      <a:gd name="connsiteX1" fmla="*/ 23441 w 24409"/>
                      <a:gd name="connsiteY1" fmla="*/ 7044 h 23914"/>
                      <a:gd name="connsiteX2" fmla="*/ 16979 w 24409"/>
                      <a:gd name="connsiteY2" fmla="*/ 22844 h 23914"/>
                      <a:gd name="connsiteX3" fmla="*/ 980 w 24409"/>
                      <a:gd name="connsiteY3" fmla="*/ 16837 h 23914"/>
                      <a:gd name="connsiteX4" fmla="*/ 7442 w 24409"/>
                      <a:gd name="connsiteY4" fmla="*/ 1038 h 23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9" h="23914">
                        <a:moveTo>
                          <a:pt x="7442" y="1038"/>
                        </a:moveTo>
                        <a:cubicBezTo>
                          <a:pt x="13648" y="-1638"/>
                          <a:pt x="20822" y="1038"/>
                          <a:pt x="23441" y="7044"/>
                        </a:cubicBezTo>
                        <a:cubicBezTo>
                          <a:pt x="26061" y="13051"/>
                          <a:pt x="23185" y="20111"/>
                          <a:pt x="16979" y="22844"/>
                        </a:cubicBezTo>
                        <a:cubicBezTo>
                          <a:pt x="10802" y="25577"/>
                          <a:pt x="3628" y="22901"/>
                          <a:pt x="980" y="16837"/>
                        </a:cubicBezTo>
                        <a:cubicBezTo>
                          <a:pt x="-1668" y="10802"/>
                          <a:pt x="1236" y="3714"/>
                          <a:pt x="7442" y="1038"/>
                        </a:cubicBezTo>
                        <a:close/>
                      </a:path>
                    </a:pathLst>
                  </a:custGeom>
                  <a:grpFill/>
                  <a:ln w="2845" cap="flat">
                    <a:noFill/>
                    <a:prstDash val="solid"/>
                    <a:miter/>
                  </a:ln>
                </p:spPr>
                <p:txBody>
                  <a:bodyPr rtlCol="0" anchor="ctr"/>
                  <a:lstStyle/>
                  <a:p>
                    <a:endParaRPr lang="en-US"/>
                  </a:p>
                </p:txBody>
              </p:sp>
              <p:sp>
                <p:nvSpPr>
                  <p:cNvPr id="3080" name="Freeform: Shape 3079">
                    <a:extLst>
                      <a:ext uri="{FF2B5EF4-FFF2-40B4-BE49-F238E27FC236}">
                        <a16:creationId xmlns:a16="http://schemas.microsoft.com/office/drawing/2014/main" id="{705E3263-CF5E-A5FC-F22C-8B3AEE4A9A2F}"/>
                      </a:ext>
                    </a:extLst>
                  </p:cNvPr>
                  <p:cNvSpPr/>
                  <p:nvPr/>
                </p:nvSpPr>
                <p:spPr>
                  <a:xfrm>
                    <a:off x="7466104" y="1866506"/>
                    <a:ext cx="22467" cy="22106"/>
                  </a:xfrm>
                  <a:custGeom>
                    <a:avLst/>
                    <a:gdLst>
                      <a:gd name="connsiteX0" fmla="*/ 7341 w 22467"/>
                      <a:gd name="connsiteY0" fmla="*/ 783 h 22106"/>
                      <a:gd name="connsiteX1" fmla="*/ 21774 w 22467"/>
                      <a:gd name="connsiteY1" fmla="*/ 6961 h 22106"/>
                      <a:gd name="connsiteX2" fmla="*/ 15141 w 22467"/>
                      <a:gd name="connsiteY2" fmla="*/ 21308 h 22106"/>
                      <a:gd name="connsiteX3" fmla="*/ 708 w 22467"/>
                      <a:gd name="connsiteY3" fmla="*/ 15131 h 22106"/>
                      <a:gd name="connsiteX4" fmla="*/ 7341 w 22467"/>
                      <a:gd name="connsiteY4" fmla="*/ 783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67" h="22106">
                        <a:moveTo>
                          <a:pt x="7341" y="783"/>
                        </a:moveTo>
                        <a:cubicBezTo>
                          <a:pt x="13177" y="-1466"/>
                          <a:pt x="19639" y="1295"/>
                          <a:pt x="21774" y="6961"/>
                        </a:cubicBezTo>
                        <a:cubicBezTo>
                          <a:pt x="23909" y="12597"/>
                          <a:pt x="20949" y="19031"/>
                          <a:pt x="15141" y="21308"/>
                        </a:cubicBezTo>
                        <a:cubicBezTo>
                          <a:pt x="9334" y="23586"/>
                          <a:pt x="2871" y="20825"/>
                          <a:pt x="708" y="15131"/>
                        </a:cubicBezTo>
                        <a:cubicBezTo>
                          <a:pt x="-1455" y="9437"/>
                          <a:pt x="1505" y="3032"/>
                          <a:pt x="7341" y="783"/>
                        </a:cubicBezTo>
                        <a:close/>
                      </a:path>
                    </a:pathLst>
                  </a:custGeom>
                  <a:grpFill/>
                  <a:ln w="2845" cap="flat">
                    <a:noFill/>
                    <a:prstDash val="solid"/>
                    <a:miter/>
                  </a:ln>
                </p:spPr>
                <p:txBody>
                  <a:bodyPr rtlCol="0" anchor="ctr"/>
                  <a:lstStyle/>
                  <a:p>
                    <a:endParaRPr lang="en-US"/>
                  </a:p>
                </p:txBody>
              </p:sp>
              <p:sp>
                <p:nvSpPr>
                  <p:cNvPr id="3081" name="Freeform: Shape 3080">
                    <a:extLst>
                      <a:ext uri="{FF2B5EF4-FFF2-40B4-BE49-F238E27FC236}">
                        <a16:creationId xmlns:a16="http://schemas.microsoft.com/office/drawing/2014/main" id="{3FBA8B61-62AB-F9EF-5950-8A8D34C1DCC5}"/>
                      </a:ext>
                    </a:extLst>
                  </p:cNvPr>
                  <p:cNvSpPr/>
                  <p:nvPr/>
                </p:nvSpPr>
                <p:spPr>
                  <a:xfrm>
                    <a:off x="7415751" y="1727372"/>
                    <a:ext cx="20730" cy="20142"/>
                  </a:xfrm>
                  <a:custGeom>
                    <a:avLst/>
                    <a:gdLst>
                      <a:gd name="connsiteX0" fmla="*/ 7020 w 20730"/>
                      <a:gd name="connsiteY0" fmla="*/ 564 h 20142"/>
                      <a:gd name="connsiteX1" fmla="*/ 20173 w 20730"/>
                      <a:gd name="connsiteY1" fmla="*/ 6713 h 20142"/>
                      <a:gd name="connsiteX2" fmla="*/ 13710 w 20730"/>
                      <a:gd name="connsiteY2" fmla="*/ 19553 h 20142"/>
                      <a:gd name="connsiteX3" fmla="*/ 558 w 20730"/>
                      <a:gd name="connsiteY3" fmla="*/ 13403 h 20142"/>
                      <a:gd name="connsiteX4" fmla="*/ 7020 w 20730"/>
                      <a:gd name="connsiteY4" fmla="*/ 564 h 2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0" h="20142">
                        <a:moveTo>
                          <a:pt x="7020" y="564"/>
                        </a:moveTo>
                        <a:cubicBezTo>
                          <a:pt x="12429" y="-1258"/>
                          <a:pt x="18322" y="1475"/>
                          <a:pt x="20173" y="6713"/>
                        </a:cubicBezTo>
                        <a:cubicBezTo>
                          <a:pt x="22023" y="11923"/>
                          <a:pt x="19119" y="17674"/>
                          <a:pt x="13710" y="19553"/>
                        </a:cubicBezTo>
                        <a:cubicBezTo>
                          <a:pt x="8302" y="21431"/>
                          <a:pt x="2408" y="18670"/>
                          <a:pt x="558" y="13403"/>
                        </a:cubicBezTo>
                        <a:cubicBezTo>
                          <a:pt x="-1292" y="8137"/>
                          <a:pt x="1611" y="2415"/>
                          <a:pt x="7020" y="564"/>
                        </a:cubicBezTo>
                        <a:close/>
                      </a:path>
                    </a:pathLst>
                  </a:custGeom>
                  <a:grpFill/>
                  <a:ln w="2845" cap="flat">
                    <a:noFill/>
                    <a:prstDash val="solid"/>
                    <a:miter/>
                  </a:ln>
                </p:spPr>
                <p:txBody>
                  <a:bodyPr rtlCol="0" anchor="ctr"/>
                  <a:lstStyle/>
                  <a:p>
                    <a:endParaRPr lang="en-US"/>
                  </a:p>
                </p:txBody>
              </p:sp>
              <p:sp>
                <p:nvSpPr>
                  <p:cNvPr id="3082" name="Freeform: Shape 3081">
                    <a:extLst>
                      <a:ext uri="{FF2B5EF4-FFF2-40B4-BE49-F238E27FC236}">
                        <a16:creationId xmlns:a16="http://schemas.microsoft.com/office/drawing/2014/main" id="{3AFA63D2-E386-F9E0-8230-1A7ACBC75FF6}"/>
                      </a:ext>
                    </a:extLst>
                  </p:cNvPr>
                  <p:cNvSpPr/>
                  <p:nvPr/>
                </p:nvSpPr>
                <p:spPr>
                  <a:xfrm>
                    <a:off x="7371579" y="1586057"/>
                    <a:ext cx="18761" cy="18304"/>
                  </a:xfrm>
                  <a:custGeom>
                    <a:avLst/>
                    <a:gdLst>
                      <a:gd name="connsiteX0" fmla="*/ 6782 w 18761"/>
                      <a:gd name="connsiteY0" fmla="*/ 392 h 18304"/>
                      <a:gd name="connsiteX1" fmla="*/ 18397 w 18761"/>
                      <a:gd name="connsiteY1" fmla="*/ 6484 h 18304"/>
                      <a:gd name="connsiteX2" fmla="*/ 11992 w 18761"/>
                      <a:gd name="connsiteY2" fmla="*/ 17900 h 18304"/>
                      <a:gd name="connsiteX3" fmla="*/ 377 w 18761"/>
                      <a:gd name="connsiteY3" fmla="*/ 11808 h 18304"/>
                      <a:gd name="connsiteX4" fmla="*/ 6782 w 18761"/>
                      <a:gd name="connsiteY4" fmla="*/ 392 h 1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1" h="18304">
                        <a:moveTo>
                          <a:pt x="6782" y="392"/>
                        </a:moveTo>
                        <a:cubicBezTo>
                          <a:pt x="11764" y="-1060"/>
                          <a:pt x="16973" y="1645"/>
                          <a:pt x="18397" y="6484"/>
                        </a:cubicBezTo>
                        <a:cubicBezTo>
                          <a:pt x="19820" y="11295"/>
                          <a:pt x="16945" y="16420"/>
                          <a:pt x="11992" y="17900"/>
                        </a:cubicBezTo>
                        <a:cubicBezTo>
                          <a:pt x="7010" y="19380"/>
                          <a:pt x="1800" y="16676"/>
                          <a:pt x="377" y="11808"/>
                        </a:cubicBezTo>
                        <a:cubicBezTo>
                          <a:pt x="-1075" y="6968"/>
                          <a:pt x="1800" y="1844"/>
                          <a:pt x="6782" y="392"/>
                        </a:cubicBezTo>
                        <a:close/>
                      </a:path>
                    </a:pathLst>
                  </a:custGeom>
                  <a:grpFill/>
                  <a:ln w="2845" cap="flat">
                    <a:noFill/>
                    <a:prstDash val="solid"/>
                    <a:miter/>
                  </a:ln>
                </p:spPr>
                <p:txBody>
                  <a:bodyPr rtlCol="0" anchor="ctr"/>
                  <a:lstStyle/>
                  <a:p>
                    <a:endParaRPr lang="en-US"/>
                  </a:p>
                </p:txBody>
              </p:sp>
              <p:sp>
                <p:nvSpPr>
                  <p:cNvPr id="3083" name="Freeform: Shape 3082">
                    <a:extLst>
                      <a:ext uri="{FF2B5EF4-FFF2-40B4-BE49-F238E27FC236}">
                        <a16:creationId xmlns:a16="http://schemas.microsoft.com/office/drawing/2014/main" id="{6C9E5A42-D018-1FA5-A025-77C276E61762}"/>
                      </a:ext>
                    </a:extLst>
                  </p:cNvPr>
                  <p:cNvSpPr/>
                  <p:nvPr/>
                </p:nvSpPr>
                <p:spPr>
                  <a:xfrm>
                    <a:off x="7333093" y="1443047"/>
                    <a:ext cx="16888" cy="16499"/>
                  </a:xfrm>
                  <a:custGeom>
                    <a:avLst/>
                    <a:gdLst>
                      <a:gd name="connsiteX0" fmla="*/ 6494 w 16888"/>
                      <a:gd name="connsiteY0" fmla="*/ 264 h 16499"/>
                      <a:gd name="connsiteX1" fmla="*/ 16657 w 16888"/>
                      <a:gd name="connsiteY1" fmla="*/ 6186 h 16499"/>
                      <a:gd name="connsiteX2" fmla="*/ 10394 w 16888"/>
                      <a:gd name="connsiteY2" fmla="*/ 16235 h 16499"/>
                      <a:gd name="connsiteX3" fmla="*/ 231 w 16888"/>
                      <a:gd name="connsiteY3" fmla="*/ 10313 h 16499"/>
                      <a:gd name="connsiteX4" fmla="*/ 6494 w 16888"/>
                      <a:gd name="connsiteY4" fmla="*/ 264 h 16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8" h="16499">
                        <a:moveTo>
                          <a:pt x="6494" y="264"/>
                        </a:moveTo>
                        <a:cubicBezTo>
                          <a:pt x="11020" y="-875"/>
                          <a:pt x="15575" y="1773"/>
                          <a:pt x="16657" y="6186"/>
                        </a:cubicBezTo>
                        <a:cubicBezTo>
                          <a:pt x="17739" y="10570"/>
                          <a:pt x="14921" y="15068"/>
                          <a:pt x="10394" y="16235"/>
                        </a:cubicBezTo>
                        <a:cubicBezTo>
                          <a:pt x="5868" y="17374"/>
                          <a:pt x="1313" y="14726"/>
                          <a:pt x="231" y="10313"/>
                        </a:cubicBezTo>
                        <a:cubicBezTo>
                          <a:pt x="-851" y="5901"/>
                          <a:pt x="1968" y="1403"/>
                          <a:pt x="6494" y="264"/>
                        </a:cubicBezTo>
                        <a:close/>
                      </a:path>
                    </a:pathLst>
                  </a:custGeom>
                  <a:grpFill/>
                  <a:ln w="2845" cap="flat">
                    <a:noFill/>
                    <a:prstDash val="solid"/>
                    <a:miter/>
                  </a:ln>
                </p:spPr>
                <p:txBody>
                  <a:bodyPr rtlCol="0" anchor="ctr"/>
                  <a:lstStyle/>
                  <a:p>
                    <a:endParaRPr lang="en-US"/>
                  </a:p>
                </p:txBody>
              </p:sp>
              <p:sp>
                <p:nvSpPr>
                  <p:cNvPr id="3084" name="Freeform: Shape 3083">
                    <a:extLst>
                      <a:ext uri="{FF2B5EF4-FFF2-40B4-BE49-F238E27FC236}">
                        <a16:creationId xmlns:a16="http://schemas.microsoft.com/office/drawing/2014/main" id="{38E9B3C6-6C10-2F25-E20F-4488584CD846}"/>
                      </a:ext>
                    </a:extLst>
                  </p:cNvPr>
                  <p:cNvSpPr/>
                  <p:nvPr/>
                </p:nvSpPr>
                <p:spPr>
                  <a:xfrm>
                    <a:off x="7300537" y="1298620"/>
                    <a:ext cx="15043" cy="14586"/>
                  </a:xfrm>
                  <a:custGeom>
                    <a:avLst/>
                    <a:gdLst>
                      <a:gd name="connsiteX0" fmla="*/ 5970 w 15043"/>
                      <a:gd name="connsiteY0" fmla="*/ 157 h 14586"/>
                      <a:gd name="connsiteX1" fmla="*/ 14881 w 15043"/>
                      <a:gd name="connsiteY1" fmla="*/ 5766 h 14586"/>
                      <a:gd name="connsiteX2" fmla="*/ 9073 w 15043"/>
                      <a:gd name="connsiteY2" fmla="*/ 14420 h 14586"/>
                      <a:gd name="connsiteX3" fmla="*/ 163 w 15043"/>
                      <a:gd name="connsiteY3" fmla="*/ 8812 h 14586"/>
                      <a:gd name="connsiteX4" fmla="*/ 5970 w 15043"/>
                      <a:gd name="connsiteY4" fmla="*/ 157 h 1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3" h="14586">
                        <a:moveTo>
                          <a:pt x="5970" y="157"/>
                        </a:moveTo>
                        <a:cubicBezTo>
                          <a:pt x="10041" y="-668"/>
                          <a:pt x="14027" y="1837"/>
                          <a:pt x="14881" y="5766"/>
                        </a:cubicBezTo>
                        <a:cubicBezTo>
                          <a:pt x="15735" y="9694"/>
                          <a:pt x="13144" y="13566"/>
                          <a:pt x="9073" y="14420"/>
                        </a:cubicBezTo>
                        <a:cubicBezTo>
                          <a:pt x="5003" y="15274"/>
                          <a:pt x="1017" y="12769"/>
                          <a:pt x="163" y="8812"/>
                        </a:cubicBezTo>
                        <a:cubicBezTo>
                          <a:pt x="-691" y="4855"/>
                          <a:pt x="1899" y="983"/>
                          <a:pt x="5970" y="157"/>
                        </a:cubicBezTo>
                        <a:close/>
                      </a:path>
                    </a:pathLst>
                  </a:custGeom>
                  <a:grpFill/>
                  <a:ln w="2845" cap="flat">
                    <a:noFill/>
                    <a:prstDash val="solid"/>
                    <a:miter/>
                  </a:ln>
                </p:spPr>
                <p:txBody>
                  <a:bodyPr rtlCol="0" anchor="ctr"/>
                  <a:lstStyle/>
                  <a:p>
                    <a:endParaRPr lang="en-US"/>
                  </a:p>
                </p:txBody>
              </p:sp>
              <p:sp>
                <p:nvSpPr>
                  <p:cNvPr id="3085" name="Freeform: Shape 3084">
                    <a:extLst>
                      <a:ext uri="{FF2B5EF4-FFF2-40B4-BE49-F238E27FC236}">
                        <a16:creationId xmlns:a16="http://schemas.microsoft.com/office/drawing/2014/main" id="{EC5468C7-0214-B13A-DEF6-9416522C4690}"/>
                      </a:ext>
                    </a:extLst>
                  </p:cNvPr>
                  <p:cNvSpPr/>
                  <p:nvPr/>
                </p:nvSpPr>
                <p:spPr>
                  <a:xfrm>
                    <a:off x="7274312" y="1152814"/>
                    <a:ext cx="13119" cy="12740"/>
                  </a:xfrm>
                  <a:custGeom>
                    <a:avLst/>
                    <a:gdLst>
                      <a:gd name="connsiteX0" fmla="*/ 5520 w 13119"/>
                      <a:gd name="connsiteY0" fmla="*/ 93 h 12740"/>
                      <a:gd name="connsiteX1" fmla="*/ 13036 w 13119"/>
                      <a:gd name="connsiteY1" fmla="*/ 5302 h 12740"/>
                      <a:gd name="connsiteX2" fmla="*/ 7599 w 13119"/>
                      <a:gd name="connsiteY2" fmla="*/ 12647 h 12740"/>
                      <a:gd name="connsiteX3" fmla="*/ 83 w 13119"/>
                      <a:gd name="connsiteY3" fmla="*/ 7437 h 12740"/>
                      <a:gd name="connsiteX4" fmla="*/ 5520 w 13119"/>
                      <a:gd name="connsiteY4" fmla="*/ 93 h 1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40">
                        <a:moveTo>
                          <a:pt x="5520" y="93"/>
                        </a:moveTo>
                        <a:cubicBezTo>
                          <a:pt x="9108" y="-505"/>
                          <a:pt x="12467" y="1858"/>
                          <a:pt x="13036" y="5302"/>
                        </a:cubicBezTo>
                        <a:cubicBezTo>
                          <a:pt x="13605" y="8775"/>
                          <a:pt x="11186" y="12049"/>
                          <a:pt x="7599" y="12647"/>
                        </a:cubicBezTo>
                        <a:cubicBezTo>
                          <a:pt x="4012" y="13245"/>
                          <a:pt x="653" y="10910"/>
                          <a:pt x="83" y="7437"/>
                        </a:cubicBezTo>
                        <a:cubicBezTo>
                          <a:pt x="-486" y="3964"/>
                          <a:pt x="1933" y="662"/>
                          <a:pt x="5520" y="93"/>
                        </a:cubicBezTo>
                        <a:close/>
                      </a:path>
                    </a:pathLst>
                  </a:custGeom>
                  <a:grpFill/>
                  <a:ln w="2845" cap="flat">
                    <a:noFill/>
                    <a:prstDash val="solid"/>
                    <a:miter/>
                  </a:ln>
                </p:spPr>
                <p:txBody>
                  <a:bodyPr rtlCol="0" anchor="ctr"/>
                  <a:lstStyle/>
                  <a:p>
                    <a:endParaRPr lang="en-US"/>
                  </a:p>
                </p:txBody>
              </p:sp>
              <p:sp>
                <p:nvSpPr>
                  <p:cNvPr id="3086" name="Freeform: Shape 3085">
                    <a:extLst>
                      <a:ext uri="{FF2B5EF4-FFF2-40B4-BE49-F238E27FC236}">
                        <a16:creationId xmlns:a16="http://schemas.microsoft.com/office/drawing/2014/main" id="{815A2877-9FB0-0C15-4080-0893A6EBAA20}"/>
                      </a:ext>
                    </a:extLst>
                  </p:cNvPr>
                  <p:cNvSpPr/>
                  <p:nvPr/>
                </p:nvSpPr>
                <p:spPr>
                  <a:xfrm>
                    <a:off x="7253806" y="1006082"/>
                    <a:ext cx="11229" cy="10907"/>
                  </a:xfrm>
                  <a:custGeom>
                    <a:avLst/>
                    <a:gdLst>
                      <a:gd name="connsiteX0" fmla="*/ 4988 w 11229"/>
                      <a:gd name="connsiteY0" fmla="*/ 42 h 10907"/>
                      <a:gd name="connsiteX1" fmla="*/ 11194 w 11229"/>
                      <a:gd name="connsiteY1" fmla="*/ 4768 h 10907"/>
                      <a:gd name="connsiteX2" fmla="*/ 6241 w 11229"/>
                      <a:gd name="connsiteY2" fmla="*/ 10860 h 10907"/>
                      <a:gd name="connsiteX3" fmla="*/ 35 w 11229"/>
                      <a:gd name="connsiteY3" fmla="*/ 6134 h 10907"/>
                      <a:gd name="connsiteX4" fmla="*/ 4988 w 11229"/>
                      <a:gd name="connsiteY4" fmla="*/ 42 h 10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9" h="10907">
                        <a:moveTo>
                          <a:pt x="4988" y="42"/>
                        </a:moveTo>
                        <a:cubicBezTo>
                          <a:pt x="8063" y="-328"/>
                          <a:pt x="10853" y="1779"/>
                          <a:pt x="11194" y="4768"/>
                        </a:cubicBezTo>
                        <a:cubicBezTo>
                          <a:pt x="11536" y="7757"/>
                          <a:pt x="9315" y="10490"/>
                          <a:pt x="6241" y="10860"/>
                        </a:cubicBezTo>
                        <a:cubicBezTo>
                          <a:pt x="3166" y="11259"/>
                          <a:pt x="405" y="9123"/>
                          <a:pt x="35" y="6134"/>
                        </a:cubicBezTo>
                        <a:cubicBezTo>
                          <a:pt x="-307" y="3145"/>
                          <a:pt x="1914" y="412"/>
                          <a:pt x="4988" y="42"/>
                        </a:cubicBezTo>
                        <a:close/>
                      </a:path>
                    </a:pathLst>
                  </a:custGeom>
                  <a:grpFill/>
                  <a:ln w="2845" cap="flat">
                    <a:noFill/>
                    <a:prstDash val="solid"/>
                    <a:miter/>
                  </a:ln>
                </p:spPr>
                <p:txBody>
                  <a:bodyPr rtlCol="0" anchor="ctr"/>
                  <a:lstStyle/>
                  <a:p>
                    <a:endParaRPr lang="en-US"/>
                  </a:p>
                </p:txBody>
              </p:sp>
              <p:sp>
                <p:nvSpPr>
                  <p:cNvPr id="3087" name="Freeform: Shape 3086">
                    <a:extLst>
                      <a:ext uri="{FF2B5EF4-FFF2-40B4-BE49-F238E27FC236}">
                        <a16:creationId xmlns:a16="http://schemas.microsoft.com/office/drawing/2014/main" id="{561E2F2B-1DD6-27E1-14FA-C911AFC0C75D}"/>
                      </a:ext>
                    </a:extLst>
                  </p:cNvPr>
                  <p:cNvSpPr/>
                  <p:nvPr/>
                </p:nvSpPr>
                <p:spPr>
                  <a:xfrm>
                    <a:off x="7239588" y="858559"/>
                    <a:ext cx="9317" cy="9058"/>
                  </a:xfrm>
                  <a:custGeom>
                    <a:avLst/>
                    <a:gdLst>
                      <a:gd name="connsiteX0" fmla="*/ 4260 w 9317"/>
                      <a:gd name="connsiteY0" fmla="*/ 15 h 9058"/>
                      <a:gd name="connsiteX1" fmla="*/ 9299 w 9317"/>
                      <a:gd name="connsiteY1" fmla="*/ 4143 h 9058"/>
                      <a:gd name="connsiteX2" fmla="*/ 5057 w 9317"/>
                      <a:gd name="connsiteY2" fmla="*/ 9039 h 9058"/>
                      <a:gd name="connsiteX3" fmla="*/ 18 w 9317"/>
                      <a:gd name="connsiteY3" fmla="*/ 4911 h 9058"/>
                      <a:gd name="connsiteX4" fmla="*/ 4260 w 9317"/>
                      <a:gd name="connsiteY4" fmla="*/ 15 h 9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7" h="9058">
                        <a:moveTo>
                          <a:pt x="4260" y="15"/>
                        </a:moveTo>
                        <a:cubicBezTo>
                          <a:pt x="6822" y="-185"/>
                          <a:pt x="9100" y="1666"/>
                          <a:pt x="9299" y="4143"/>
                        </a:cubicBezTo>
                        <a:cubicBezTo>
                          <a:pt x="9527" y="6619"/>
                          <a:pt x="7620" y="8811"/>
                          <a:pt x="5057" y="9039"/>
                        </a:cubicBezTo>
                        <a:cubicBezTo>
                          <a:pt x="2495" y="9267"/>
                          <a:pt x="218" y="7416"/>
                          <a:pt x="18" y="4911"/>
                        </a:cubicBezTo>
                        <a:cubicBezTo>
                          <a:pt x="-209" y="2406"/>
                          <a:pt x="1698" y="214"/>
                          <a:pt x="4260" y="15"/>
                        </a:cubicBezTo>
                        <a:close/>
                      </a:path>
                    </a:pathLst>
                  </a:custGeom>
                  <a:grpFill/>
                  <a:ln w="2845" cap="flat">
                    <a:noFill/>
                    <a:prstDash val="solid"/>
                    <a:miter/>
                  </a:ln>
                </p:spPr>
                <p:txBody>
                  <a:bodyPr rtlCol="0" anchor="ctr"/>
                  <a:lstStyle/>
                  <a:p>
                    <a:endParaRPr lang="en-US"/>
                  </a:p>
                </p:txBody>
              </p:sp>
              <p:sp>
                <p:nvSpPr>
                  <p:cNvPr id="3088" name="Freeform: Shape 3087">
                    <a:extLst>
                      <a:ext uri="{FF2B5EF4-FFF2-40B4-BE49-F238E27FC236}">
                        <a16:creationId xmlns:a16="http://schemas.microsoft.com/office/drawing/2014/main" id="{E4385395-5AF8-042C-E729-2A205BC97788}"/>
                      </a:ext>
                    </a:extLst>
                  </p:cNvPr>
                  <p:cNvSpPr/>
                  <p:nvPr/>
                </p:nvSpPr>
                <p:spPr>
                  <a:xfrm>
                    <a:off x="7231462" y="710563"/>
                    <a:ext cx="7436" cy="7209"/>
                  </a:xfrm>
                  <a:custGeom>
                    <a:avLst/>
                    <a:gdLst>
                      <a:gd name="connsiteX0" fmla="*/ 3590 w 7436"/>
                      <a:gd name="connsiteY0" fmla="*/ 3 h 7209"/>
                      <a:gd name="connsiteX1" fmla="*/ 7433 w 7436"/>
                      <a:gd name="connsiteY1" fmla="*/ 3448 h 7209"/>
                      <a:gd name="connsiteX2" fmla="*/ 3846 w 7436"/>
                      <a:gd name="connsiteY2" fmla="*/ 7206 h 7209"/>
                      <a:gd name="connsiteX3" fmla="*/ 3 w 7436"/>
                      <a:gd name="connsiteY3" fmla="*/ 3761 h 7209"/>
                      <a:gd name="connsiteX4" fmla="*/ 3590 w 7436"/>
                      <a:gd name="connsiteY4" fmla="*/ 3 h 7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6" h="7209">
                        <a:moveTo>
                          <a:pt x="3590" y="3"/>
                        </a:moveTo>
                        <a:cubicBezTo>
                          <a:pt x="5640" y="-82"/>
                          <a:pt x="7376" y="1455"/>
                          <a:pt x="7433" y="3448"/>
                        </a:cubicBezTo>
                        <a:cubicBezTo>
                          <a:pt x="7519" y="5441"/>
                          <a:pt x="5896" y="7120"/>
                          <a:pt x="3846" y="7206"/>
                        </a:cubicBezTo>
                        <a:cubicBezTo>
                          <a:pt x="1797" y="7291"/>
                          <a:pt x="60" y="5754"/>
                          <a:pt x="3" y="3761"/>
                        </a:cubicBezTo>
                        <a:cubicBezTo>
                          <a:pt x="-82" y="1768"/>
                          <a:pt x="1541" y="89"/>
                          <a:pt x="3590" y="3"/>
                        </a:cubicBezTo>
                        <a:close/>
                      </a:path>
                    </a:pathLst>
                  </a:custGeom>
                  <a:grpFill/>
                  <a:ln w="2845" cap="flat">
                    <a:noFill/>
                    <a:prstDash val="solid"/>
                    <a:miter/>
                  </a:ln>
                </p:spPr>
                <p:txBody>
                  <a:bodyPr rtlCol="0" anchor="ctr"/>
                  <a:lstStyle/>
                  <a:p>
                    <a:endParaRPr lang="en-US"/>
                  </a:p>
                </p:txBody>
              </p:sp>
              <p:sp>
                <p:nvSpPr>
                  <p:cNvPr id="3089" name="Freeform: Shape 3088">
                    <a:extLst>
                      <a:ext uri="{FF2B5EF4-FFF2-40B4-BE49-F238E27FC236}">
                        <a16:creationId xmlns:a16="http://schemas.microsoft.com/office/drawing/2014/main" id="{72128E02-737B-D7EA-A5A3-0BA33C945873}"/>
                      </a:ext>
                    </a:extLst>
                  </p:cNvPr>
                  <p:cNvSpPr/>
                  <p:nvPr/>
                </p:nvSpPr>
                <p:spPr>
                  <a:xfrm>
                    <a:off x="7229045" y="562304"/>
                    <a:ext cx="5551" cy="5380"/>
                  </a:xfrm>
                  <a:custGeom>
                    <a:avLst/>
                    <a:gdLst>
                      <a:gd name="connsiteX0" fmla="*/ 2733 w 5551"/>
                      <a:gd name="connsiteY0" fmla="*/ 0 h 5380"/>
                      <a:gd name="connsiteX1" fmla="*/ 5551 w 5551"/>
                      <a:gd name="connsiteY1" fmla="*/ 2676 h 5380"/>
                      <a:gd name="connsiteX2" fmla="*/ 2818 w 5551"/>
                      <a:gd name="connsiteY2" fmla="*/ 5380 h 5380"/>
                      <a:gd name="connsiteX3" fmla="*/ 0 w 5551"/>
                      <a:gd name="connsiteY3" fmla="*/ 2704 h 5380"/>
                      <a:gd name="connsiteX4" fmla="*/ 2733 w 5551"/>
                      <a:gd name="connsiteY4" fmla="*/ 0 h 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 h="5380">
                        <a:moveTo>
                          <a:pt x="2733" y="0"/>
                        </a:moveTo>
                        <a:cubicBezTo>
                          <a:pt x="4270" y="0"/>
                          <a:pt x="5523" y="1196"/>
                          <a:pt x="5551" y="2676"/>
                        </a:cubicBezTo>
                        <a:cubicBezTo>
                          <a:pt x="5551" y="4156"/>
                          <a:pt x="4355" y="5352"/>
                          <a:pt x="2818" y="5380"/>
                        </a:cubicBezTo>
                        <a:cubicBezTo>
                          <a:pt x="1281" y="5380"/>
                          <a:pt x="28" y="4185"/>
                          <a:pt x="0" y="2704"/>
                        </a:cubicBezTo>
                        <a:cubicBezTo>
                          <a:pt x="0" y="1224"/>
                          <a:pt x="1195" y="0"/>
                          <a:pt x="2733" y="0"/>
                        </a:cubicBezTo>
                        <a:close/>
                      </a:path>
                    </a:pathLst>
                  </a:custGeom>
                  <a:grpFill/>
                  <a:ln w="2845" cap="flat">
                    <a:noFill/>
                    <a:prstDash val="solid"/>
                    <a:miter/>
                  </a:ln>
                </p:spPr>
                <p:txBody>
                  <a:bodyPr rtlCol="0" anchor="ctr"/>
                  <a:lstStyle/>
                  <a:p>
                    <a:endParaRPr lang="en-US"/>
                  </a:p>
                </p:txBody>
              </p:sp>
            </p:grpSp>
            <p:grpSp>
              <p:nvGrpSpPr>
                <p:cNvPr id="2353" name="Graphic 9">
                  <a:extLst>
                    <a:ext uri="{FF2B5EF4-FFF2-40B4-BE49-F238E27FC236}">
                      <a16:creationId xmlns:a16="http://schemas.microsoft.com/office/drawing/2014/main" id="{D854D0BF-56A8-5A67-132A-AC51F1366BBB}"/>
                    </a:ext>
                  </a:extLst>
                </p:cNvPr>
                <p:cNvGrpSpPr/>
                <p:nvPr/>
              </p:nvGrpSpPr>
              <p:grpSpPr>
                <a:xfrm>
                  <a:off x="7083601" y="562077"/>
                  <a:ext cx="5161088" cy="3818704"/>
                  <a:chOff x="7083601" y="562077"/>
                  <a:chExt cx="5161088" cy="3818704"/>
                </a:xfrm>
                <a:grpFill/>
              </p:grpSpPr>
              <p:sp>
                <p:nvSpPr>
                  <p:cNvPr id="2994" name="Freeform: Shape 2993">
                    <a:extLst>
                      <a:ext uri="{FF2B5EF4-FFF2-40B4-BE49-F238E27FC236}">
                        <a16:creationId xmlns:a16="http://schemas.microsoft.com/office/drawing/2014/main" id="{8C9E585E-EA1C-0115-59DA-B0E67D821F37}"/>
                      </a:ext>
                    </a:extLst>
                  </p:cNvPr>
                  <p:cNvSpPr/>
                  <p:nvPr/>
                </p:nvSpPr>
                <p:spPr>
                  <a:xfrm>
                    <a:off x="12148708" y="4050428"/>
                    <a:ext cx="95980" cy="98237"/>
                  </a:xfrm>
                  <a:custGeom>
                    <a:avLst/>
                    <a:gdLst>
                      <a:gd name="connsiteX0" fmla="*/ 3037 w 95980"/>
                      <a:gd name="connsiteY0" fmla="*/ 65709 h 98237"/>
                      <a:gd name="connsiteX1" fmla="*/ 4261 w 95980"/>
                      <a:gd name="connsiteY1" fmla="*/ 28359 h 98237"/>
                      <a:gd name="connsiteX2" fmla="*/ 30480 w 95980"/>
                      <a:gd name="connsiteY2" fmla="*/ 2965 h 98237"/>
                      <a:gd name="connsiteX3" fmla="*/ 92513 w 95980"/>
                      <a:gd name="connsiteY3" fmla="*/ 32060 h 98237"/>
                      <a:gd name="connsiteX4" fmla="*/ 65183 w 95980"/>
                      <a:gd name="connsiteY4" fmla="*/ 95117 h 98237"/>
                      <a:gd name="connsiteX5" fmla="*/ 28231 w 95980"/>
                      <a:gd name="connsiteY5" fmla="*/ 93751 h 98237"/>
                      <a:gd name="connsiteX6" fmla="*/ 3066 w 95980"/>
                      <a:gd name="connsiteY6" fmla="*/ 65738 h 9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980" h="98237">
                        <a:moveTo>
                          <a:pt x="3037" y="65709"/>
                        </a:moveTo>
                        <a:cubicBezTo>
                          <a:pt x="-1575" y="52927"/>
                          <a:pt x="-749" y="39604"/>
                          <a:pt x="4261" y="28359"/>
                        </a:cubicBezTo>
                        <a:cubicBezTo>
                          <a:pt x="9215" y="16943"/>
                          <a:pt x="18296" y="7606"/>
                          <a:pt x="30480" y="2965"/>
                        </a:cubicBezTo>
                        <a:cubicBezTo>
                          <a:pt x="54764" y="-6258"/>
                          <a:pt x="82549" y="6752"/>
                          <a:pt x="92513" y="32060"/>
                        </a:cubicBezTo>
                        <a:cubicBezTo>
                          <a:pt x="102477" y="57368"/>
                          <a:pt x="90235" y="85580"/>
                          <a:pt x="65183" y="95117"/>
                        </a:cubicBezTo>
                        <a:cubicBezTo>
                          <a:pt x="52686" y="99871"/>
                          <a:pt x="39448" y="99017"/>
                          <a:pt x="28231" y="93751"/>
                        </a:cubicBezTo>
                        <a:cubicBezTo>
                          <a:pt x="16929" y="88313"/>
                          <a:pt x="7677" y="78492"/>
                          <a:pt x="3066" y="65738"/>
                        </a:cubicBezTo>
                        <a:close/>
                      </a:path>
                    </a:pathLst>
                  </a:custGeom>
                  <a:grpFill/>
                  <a:ln w="2845" cap="flat">
                    <a:noFill/>
                    <a:prstDash val="solid"/>
                    <a:miter/>
                  </a:ln>
                </p:spPr>
                <p:txBody>
                  <a:bodyPr rtlCol="0" anchor="ctr"/>
                  <a:lstStyle/>
                  <a:p>
                    <a:endParaRPr lang="en-US"/>
                  </a:p>
                </p:txBody>
              </p:sp>
              <p:sp>
                <p:nvSpPr>
                  <p:cNvPr id="2995" name="Freeform: Shape 2994">
                    <a:extLst>
                      <a:ext uri="{FF2B5EF4-FFF2-40B4-BE49-F238E27FC236}">
                        <a16:creationId xmlns:a16="http://schemas.microsoft.com/office/drawing/2014/main" id="{7085C4FA-1EE7-946C-4531-603E528B3924}"/>
                      </a:ext>
                    </a:extLst>
                  </p:cNvPr>
                  <p:cNvSpPr/>
                  <p:nvPr/>
                </p:nvSpPr>
                <p:spPr>
                  <a:xfrm>
                    <a:off x="12003349" y="4103164"/>
                    <a:ext cx="93991" cy="96123"/>
                  </a:xfrm>
                  <a:custGeom>
                    <a:avLst/>
                    <a:gdLst>
                      <a:gd name="connsiteX0" fmla="*/ 2326 w 93991"/>
                      <a:gd name="connsiteY0" fmla="*/ 62451 h 96123"/>
                      <a:gd name="connsiteX1" fmla="*/ 31761 w 93991"/>
                      <a:gd name="connsiteY1" fmla="*/ 2184 h 96123"/>
                      <a:gd name="connsiteX2" fmla="*/ 67375 w 93991"/>
                      <a:gd name="connsiteY2" fmla="*/ 5372 h 96123"/>
                      <a:gd name="connsiteX3" fmla="*/ 91289 w 93991"/>
                      <a:gd name="connsiteY3" fmla="*/ 33100 h 96123"/>
                      <a:gd name="connsiteX4" fmla="*/ 89325 w 93991"/>
                      <a:gd name="connsiteY4" fmla="*/ 69967 h 96123"/>
                      <a:gd name="connsiteX5" fmla="*/ 61995 w 93991"/>
                      <a:gd name="connsiteY5" fmla="*/ 93823 h 96123"/>
                      <a:gd name="connsiteX6" fmla="*/ 2326 w 93991"/>
                      <a:gd name="connsiteY6" fmla="*/ 62480 h 9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91" h="96123">
                        <a:moveTo>
                          <a:pt x="2326" y="62451"/>
                        </a:moveTo>
                        <a:cubicBezTo>
                          <a:pt x="-5646" y="37029"/>
                          <a:pt x="7535" y="10041"/>
                          <a:pt x="31761" y="2184"/>
                        </a:cubicBezTo>
                        <a:cubicBezTo>
                          <a:pt x="43889" y="-1802"/>
                          <a:pt x="56643" y="-94"/>
                          <a:pt x="67375" y="5372"/>
                        </a:cubicBezTo>
                        <a:cubicBezTo>
                          <a:pt x="78108" y="10838"/>
                          <a:pt x="86962" y="20517"/>
                          <a:pt x="91289" y="33100"/>
                        </a:cubicBezTo>
                        <a:cubicBezTo>
                          <a:pt x="95616" y="45683"/>
                          <a:pt x="94591" y="58836"/>
                          <a:pt x="89325" y="69967"/>
                        </a:cubicBezTo>
                        <a:cubicBezTo>
                          <a:pt x="84086" y="81098"/>
                          <a:pt x="74464" y="89724"/>
                          <a:pt x="61995" y="93823"/>
                        </a:cubicBezTo>
                        <a:cubicBezTo>
                          <a:pt x="37028" y="101937"/>
                          <a:pt x="10297" y="87902"/>
                          <a:pt x="2326" y="62480"/>
                        </a:cubicBezTo>
                        <a:close/>
                      </a:path>
                    </a:pathLst>
                  </a:custGeom>
                  <a:grpFill/>
                  <a:ln w="2845" cap="flat">
                    <a:noFill/>
                    <a:prstDash val="solid"/>
                    <a:miter/>
                  </a:ln>
                </p:spPr>
                <p:txBody>
                  <a:bodyPr rtlCol="0" anchor="ctr"/>
                  <a:lstStyle/>
                  <a:p>
                    <a:endParaRPr lang="en-US"/>
                  </a:p>
                </p:txBody>
              </p:sp>
              <p:sp>
                <p:nvSpPr>
                  <p:cNvPr id="2996" name="Freeform: Shape 2995">
                    <a:extLst>
                      <a:ext uri="{FF2B5EF4-FFF2-40B4-BE49-F238E27FC236}">
                        <a16:creationId xmlns:a16="http://schemas.microsoft.com/office/drawing/2014/main" id="{3566077B-2EEC-54E8-13C9-7069FACE6366}"/>
                      </a:ext>
                    </a:extLst>
                  </p:cNvPr>
                  <p:cNvSpPr/>
                  <p:nvPr/>
                </p:nvSpPr>
                <p:spPr>
                  <a:xfrm>
                    <a:off x="11855964" y="4149655"/>
                    <a:ext cx="91996" cy="94357"/>
                  </a:xfrm>
                  <a:custGeom>
                    <a:avLst/>
                    <a:gdLst>
                      <a:gd name="connsiteX0" fmla="*/ 1704 w 91996"/>
                      <a:gd name="connsiteY0" fmla="*/ 59288 h 94357"/>
                      <a:gd name="connsiteX1" fmla="*/ 33048 w 91996"/>
                      <a:gd name="connsiteY1" fmla="*/ 1811 h 94357"/>
                      <a:gd name="connsiteX2" fmla="*/ 89956 w 91996"/>
                      <a:gd name="connsiteY2" fmla="*/ 34180 h 94357"/>
                      <a:gd name="connsiteX3" fmla="*/ 58925 w 91996"/>
                      <a:gd name="connsiteY3" fmla="*/ 92710 h 94357"/>
                      <a:gd name="connsiteX4" fmla="*/ 1704 w 91996"/>
                      <a:gd name="connsiteY4" fmla="*/ 59288 h 94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96" h="94357">
                        <a:moveTo>
                          <a:pt x="1704" y="59288"/>
                        </a:moveTo>
                        <a:cubicBezTo>
                          <a:pt x="-5072" y="34066"/>
                          <a:pt x="8964" y="8416"/>
                          <a:pt x="33048" y="1811"/>
                        </a:cubicBezTo>
                        <a:cubicBezTo>
                          <a:pt x="56961" y="-5306"/>
                          <a:pt x="82440" y="9184"/>
                          <a:pt x="89956" y="34180"/>
                        </a:cubicBezTo>
                        <a:cubicBezTo>
                          <a:pt x="97471" y="59175"/>
                          <a:pt x="83579" y="85394"/>
                          <a:pt x="58925" y="92710"/>
                        </a:cubicBezTo>
                        <a:cubicBezTo>
                          <a:pt x="34129" y="99543"/>
                          <a:pt x="8479" y="84483"/>
                          <a:pt x="1704" y="59288"/>
                        </a:cubicBezTo>
                        <a:close/>
                      </a:path>
                    </a:pathLst>
                  </a:custGeom>
                  <a:grpFill/>
                  <a:ln w="2845" cap="flat">
                    <a:noFill/>
                    <a:prstDash val="solid"/>
                    <a:miter/>
                  </a:ln>
                </p:spPr>
                <p:txBody>
                  <a:bodyPr rtlCol="0" anchor="ctr"/>
                  <a:lstStyle/>
                  <a:p>
                    <a:endParaRPr lang="en-US"/>
                  </a:p>
                </p:txBody>
              </p:sp>
              <p:sp>
                <p:nvSpPr>
                  <p:cNvPr id="2997" name="Freeform: Shape 2996">
                    <a:extLst>
                      <a:ext uri="{FF2B5EF4-FFF2-40B4-BE49-F238E27FC236}">
                        <a16:creationId xmlns:a16="http://schemas.microsoft.com/office/drawing/2014/main" id="{94110550-4B2B-F615-A93B-022CF57ADD81}"/>
                      </a:ext>
                    </a:extLst>
                  </p:cNvPr>
                  <p:cNvSpPr/>
                  <p:nvPr/>
                </p:nvSpPr>
                <p:spPr>
                  <a:xfrm>
                    <a:off x="11706866" y="4189868"/>
                    <a:ext cx="90009" cy="92473"/>
                  </a:xfrm>
                  <a:custGeom>
                    <a:avLst/>
                    <a:gdLst>
                      <a:gd name="connsiteX0" fmla="*/ 1202 w 90009"/>
                      <a:gd name="connsiteY0" fmla="*/ 56597 h 92473"/>
                      <a:gd name="connsiteX1" fmla="*/ 6668 w 90009"/>
                      <a:gd name="connsiteY1" fmla="*/ 21866 h 92473"/>
                      <a:gd name="connsiteX2" fmla="*/ 34083 w 90009"/>
                      <a:gd name="connsiteY2" fmla="*/ 1226 h 92473"/>
                      <a:gd name="connsiteX3" fmla="*/ 88542 w 90009"/>
                      <a:gd name="connsiteY3" fmla="*/ 35559 h 92473"/>
                      <a:gd name="connsiteX4" fmla="*/ 55719 w 90009"/>
                      <a:gd name="connsiteY4" fmla="*/ 91186 h 92473"/>
                      <a:gd name="connsiteX5" fmla="*/ 21415 w 90009"/>
                      <a:gd name="connsiteY5" fmla="*/ 85606 h 92473"/>
                      <a:gd name="connsiteX6" fmla="*/ 1202 w 90009"/>
                      <a:gd name="connsiteY6" fmla="*/ 56597 h 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09" h="92473">
                        <a:moveTo>
                          <a:pt x="1202" y="56597"/>
                        </a:moveTo>
                        <a:cubicBezTo>
                          <a:pt x="-1645" y="44100"/>
                          <a:pt x="718" y="31858"/>
                          <a:pt x="6668" y="21866"/>
                        </a:cubicBezTo>
                        <a:cubicBezTo>
                          <a:pt x="12618" y="11788"/>
                          <a:pt x="22183" y="4130"/>
                          <a:pt x="34083" y="1226"/>
                        </a:cubicBezTo>
                        <a:cubicBezTo>
                          <a:pt x="57825" y="-4581"/>
                          <a:pt x="82223" y="10792"/>
                          <a:pt x="88542" y="35559"/>
                        </a:cubicBezTo>
                        <a:cubicBezTo>
                          <a:pt x="94862" y="60327"/>
                          <a:pt x="80173" y="85236"/>
                          <a:pt x="55719" y="91186"/>
                        </a:cubicBezTo>
                        <a:cubicBezTo>
                          <a:pt x="43506" y="94175"/>
                          <a:pt x="31265" y="91813"/>
                          <a:pt x="21415" y="85606"/>
                        </a:cubicBezTo>
                        <a:cubicBezTo>
                          <a:pt x="11536" y="79315"/>
                          <a:pt x="4020" y="69010"/>
                          <a:pt x="1202" y="56597"/>
                        </a:cubicBezTo>
                        <a:close/>
                      </a:path>
                    </a:pathLst>
                  </a:custGeom>
                  <a:grpFill/>
                  <a:ln w="2845" cap="flat">
                    <a:noFill/>
                    <a:prstDash val="solid"/>
                    <a:miter/>
                  </a:ln>
                </p:spPr>
                <p:txBody>
                  <a:bodyPr rtlCol="0" anchor="ctr"/>
                  <a:lstStyle/>
                  <a:p>
                    <a:endParaRPr lang="en-US"/>
                  </a:p>
                </p:txBody>
              </p:sp>
              <p:sp>
                <p:nvSpPr>
                  <p:cNvPr id="2998" name="Freeform: Shape 2997">
                    <a:extLst>
                      <a:ext uri="{FF2B5EF4-FFF2-40B4-BE49-F238E27FC236}">
                        <a16:creationId xmlns:a16="http://schemas.microsoft.com/office/drawing/2014/main" id="{607A3751-D7AB-AE71-A7D2-065003B9A36E}"/>
                      </a:ext>
                    </a:extLst>
                  </p:cNvPr>
                  <p:cNvSpPr/>
                  <p:nvPr/>
                </p:nvSpPr>
                <p:spPr>
                  <a:xfrm>
                    <a:off x="11556235" y="4224066"/>
                    <a:ext cx="88063" cy="90405"/>
                  </a:xfrm>
                  <a:custGeom>
                    <a:avLst/>
                    <a:gdLst>
                      <a:gd name="connsiteX0" fmla="*/ 780 w 88063"/>
                      <a:gd name="connsiteY0" fmla="*/ 53458 h 90405"/>
                      <a:gd name="connsiteX1" fmla="*/ 35199 w 88063"/>
                      <a:gd name="connsiteY1" fmla="*/ 763 h 90405"/>
                      <a:gd name="connsiteX2" fmla="*/ 68023 w 88063"/>
                      <a:gd name="connsiteY2" fmla="*/ 7881 h 90405"/>
                      <a:gd name="connsiteX3" fmla="*/ 87068 w 88063"/>
                      <a:gd name="connsiteY3" fmla="*/ 36491 h 90405"/>
                      <a:gd name="connsiteX4" fmla="*/ 80947 w 88063"/>
                      <a:gd name="connsiteY4" fmla="*/ 70596 h 90405"/>
                      <a:gd name="connsiteX5" fmla="*/ 52735 w 88063"/>
                      <a:gd name="connsiteY5" fmla="*/ 89613 h 90405"/>
                      <a:gd name="connsiteX6" fmla="*/ 809 w 88063"/>
                      <a:gd name="connsiteY6" fmla="*/ 53458 h 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63" h="90405">
                        <a:moveTo>
                          <a:pt x="780" y="53458"/>
                        </a:moveTo>
                        <a:cubicBezTo>
                          <a:pt x="-3717" y="28862"/>
                          <a:pt x="11684" y="5261"/>
                          <a:pt x="35199" y="763"/>
                        </a:cubicBezTo>
                        <a:cubicBezTo>
                          <a:pt x="46956" y="-1543"/>
                          <a:pt x="58656" y="1532"/>
                          <a:pt x="68023" y="7881"/>
                        </a:cubicBezTo>
                        <a:cubicBezTo>
                          <a:pt x="77389" y="14229"/>
                          <a:pt x="84506" y="24278"/>
                          <a:pt x="87068" y="36491"/>
                        </a:cubicBezTo>
                        <a:cubicBezTo>
                          <a:pt x="89630" y="48732"/>
                          <a:pt x="87125" y="60860"/>
                          <a:pt x="80947" y="70596"/>
                        </a:cubicBezTo>
                        <a:cubicBezTo>
                          <a:pt x="74769" y="80332"/>
                          <a:pt x="64805" y="87250"/>
                          <a:pt x="52735" y="89613"/>
                        </a:cubicBezTo>
                        <a:cubicBezTo>
                          <a:pt x="28537" y="94253"/>
                          <a:pt x="5307" y="78054"/>
                          <a:pt x="809" y="53458"/>
                        </a:cubicBezTo>
                        <a:close/>
                      </a:path>
                    </a:pathLst>
                  </a:custGeom>
                  <a:grpFill/>
                  <a:ln w="2845" cap="flat">
                    <a:noFill/>
                    <a:prstDash val="solid"/>
                    <a:miter/>
                  </a:ln>
                </p:spPr>
                <p:txBody>
                  <a:bodyPr rtlCol="0" anchor="ctr"/>
                  <a:lstStyle/>
                  <a:p>
                    <a:endParaRPr lang="en-US"/>
                  </a:p>
                </p:txBody>
              </p:sp>
              <p:sp>
                <p:nvSpPr>
                  <p:cNvPr id="2999" name="Freeform: Shape 2998">
                    <a:extLst>
                      <a:ext uri="{FF2B5EF4-FFF2-40B4-BE49-F238E27FC236}">
                        <a16:creationId xmlns:a16="http://schemas.microsoft.com/office/drawing/2014/main" id="{732D1DDB-4CC4-B263-3EBF-CA010D2F48EF}"/>
                      </a:ext>
                    </a:extLst>
                  </p:cNvPr>
                  <p:cNvSpPr/>
                  <p:nvPr/>
                </p:nvSpPr>
                <p:spPr>
                  <a:xfrm>
                    <a:off x="11404355" y="4251944"/>
                    <a:ext cx="86080" cy="88689"/>
                  </a:xfrm>
                  <a:custGeom>
                    <a:avLst/>
                    <a:gdLst>
                      <a:gd name="connsiteX0" fmla="*/ 469 w 86080"/>
                      <a:gd name="connsiteY0" fmla="*/ 50462 h 88689"/>
                      <a:gd name="connsiteX1" fmla="*/ 8411 w 86080"/>
                      <a:gd name="connsiteY1" fmla="*/ 17723 h 88689"/>
                      <a:gd name="connsiteX2" fmla="*/ 20425 w 86080"/>
                      <a:gd name="connsiteY2" fmla="*/ 6450 h 88689"/>
                      <a:gd name="connsiteX3" fmla="*/ 36253 w 86080"/>
                      <a:gd name="connsiteY3" fmla="*/ 557 h 88689"/>
                      <a:gd name="connsiteX4" fmla="*/ 85447 w 86080"/>
                      <a:gd name="connsiteY4" fmla="*/ 37310 h 88689"/>
                      <a:gd name="connsiteX5" fmla="*/ 49776 w 86080"/>
                      <a:gd name="connsiteY5" fmla="*/ 88125 h 88689"/>
                      <a:gd name="connsiteX6" fmla="*/ 32524 w 86080"/>
                      <a:gd name="connsiteY6" fmla="*/ 87186 h 88689"/>
                      <a:gd name="connsiteX7" fmla="*/ 17464 w 86080"/>
                      <a:gd name="connsiteY7" fmla="*/ 79698 h 88689"/>
                      <a:gd name="connsiteX8" fmla="*/ 440 w 86080"/>
                      <a:gd name="connsiteY8" fmla="*/ 50462 h 8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080" h="88689">
                        <a:moveTo>
                          <a:pt x="469" y="50462"/>
                        </a:moveTo>
                        <a:cubicBezTo>
                          <a:pt x="-1268" y="38363"/>
                          <a:pt x="1921" y="26719"/>
                          <a:pt x="8411" y="17723"/>
                        </a:cubicBezTo>
                        <a:cubicBezTo>
                          <a:pt x="11656" y="13225"/>
                          <a:pt x="15728" y="9382"/>
                          <a:pt x="20425" y="6450"/>
                        </a:cubicBezTo>
                        <a:cubicBezTo>
                          <a:pt x="25122" y="3518"/>
                          <a:pt x="30474" y="1582"/>
                          <a:pt x="36253" y="557"/>
                        </a:cubicBezTo>
                        <a:cubicBezTo>
                          <a:pt x="59369" y="-3286"/>
                          <a:pt x="81375" y="13168"/>
                          <a:pt x="85447" y="37310"/>
                        </a:cubicBezTo>
                        <a:cubicBezTo>
                          <a:pt x="89517" y="61422"/>
                          <a:pt x="73546" y="84168"/>
                          <a:pt x="49776" y="88125"/>
                        </a:cubicBezTo>
                        <a:cubicBezTo>
                          <a:pt x="43854" y="89179"/>
                          <a:pt x="37990" y="88695"/>
                          <a:pt x="32524" y="87186"/>
                        </a:cubicBezTo>
                        <a:cubicBezTo>
                          <a:pt x="27030" y="85677"/>
                          <a:pt x="21934" y="83143"/>
                          <a:pt x="17464" y="79698"/>
                        </a:cubicBezTo>
                        <a:cubicBezTo>
                          <a:pt x="8525" y="72866"/>
                          <a:pt x="2177" y="62561"/>
                          <a:pt x="440" y="50462"/>
                        </a:cubicBezTo>
                        <a:close/>
                      </a:path>
                    </a:pathLst>
                  </a:custGeom>
                  <a:grpFill/>
                  <a:ln w="2845" cap="flat">
                    <a:noFill/>
                    <a:prstDash val="solid"/>
                    <a:miter/>
                  </a:ln>
                </p:spPr>
                <p:txBody>
                  <a:bodyPr rtlCol="0" anchor="ctr"/>
                  <a:lstStyle/>
                  <a:p>
                    <a:endParaRPr lang="en-US"/>
                  </a:p>
                </p:txBody>
              </p:sp>
              <p:sp>
                <p:nvSpPr>
                  <p:cNvPr id="3000" name="Freeform: Shape 2999">
                    <a:extLst>
                      <a:ext uri="{FF2B5EF4-FFF2-40B4-BE49-F238E27FC236}">
                        <a16:creationId xmlns:a16="http://schemas.microsoft.com/office/drawing/2014/main" id="{2B8CC306-CDAA-04A7-1F4F-CF95696CF108}"/>
                      </a:ext>
                    </a:extLst>
                  </p:cNvPr>
                  <p:cNvSpPr/>
                  <p:nvPr/>
                </p:nvSpPr>
                <p:spPr>
                  <a:xfrm>
                    <a:off x="11251554" y="4273308"/>
                    <a:ext cx="84128" cy="86622"/>
                  </a:xfrm>
                  <a:custGeom>
                    <a:avLst/>
                    <a:gdLst>
                      <a:gd name="connsiteX0" fmla="*/ 225 w 84128"/>
                      <a:gd name="connsiteY0" fmla="*/ 48086 h 86622"/>
                      <a:gd name="connsiteX1" fmla="*/ 37148 w 84128"/>
                      <a:gd name="connsiteY1" fmla="*/ 259 h 86622"/>
                      <a:gd name="connsiteX2" fmla="*/ 83780 w 84128"/>
                      <a:gd name="connsiteY2" fmla="*/ 38521 h 86622"/>
                      <a:gd name="connsiteX3" fmla="*/ 46856 w 84128"/>
                      <a:gd name="connsiteY3" fmla="*/ 86347 h 86622"/>
                      <a:gd name="connsiteX4" fmla="*/ 225 w 84128"/>
                      <a:gd name="connsiteY4" fmla="*/ 48086 h 8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28" h="86622">
                        <a:moveTo>
                          <a:pt x="225" y="48086"/>
                        </a:moveTo>
                        <a:cubicBezTo>
                          <a:pt x="-2138" y="24286"/>
                          <a:pt x="14374" y="2878"/>
                          <a:pt x="37148" y="259"/>
                        </a:cubicBezTo>
                        <a:cubicBezTo>
                          <a:pt x="59923" y="-2331"/>
                          <a:pt x="80790" y="14778"/>
                          <a:pt x="83780" y="38521"/>
                        </a:cubicBezTo>
                        <a:cubicBezTo>
                          <a:pt x="86768" y="62263"/>
                          <a:pt x="70229" y="83671"/>
                          <a:pt x="46856" y="86347"/>
                        </a:cubicBezTo>
                        <a:cubicBezTo>
                          <a:pt x="23483" y="89023"/>
                          <a:pt x="2588" y="71885"/>
                          <a:pt x="225" y="48086"/>
                        </a:cubicBezTo>
                        <a:close/>
                      </a:path>
                    </a:pathLst>
                  </a:custGeom>
                  <a:grpFill/>
                  <a:ln w="2845" cap="flat">
                    <a:noFill/>
                    <a:prstDash val="solid"/>
                    <a:miter/>
                  </a:ln>
                </p:spPr>
                <p:txBody>
                  <a:bodyPr rtlCol="0" anchor="ctr"/>
                  <a:lstStyle/>
                  <a:p>
                    <a:endParaRPr lang="en-US"/>
                  </a:p>
                </p:txBody>
              </p:sp>
              <p:sp>
                <p:nvSpPr>
                  <p:cNvPr id="3001" name="Freeform: Shape 3000">
                    <a:extLst>
                      <a:ext uri="{FF2B5EF4-FFF2-40B4-BE49-F238E27FC236}">
                        <a16:creationId xmlns:a16="http://schemas.microsoft.com/office/drawing/2014/main" id="{7D41C63E-4321-EE0D-81F2-50F1DDDA7C96}"/>
                      </a:ext>
                    </a:extLst>
                  </p:cNvPr>
                  <p:cNvSpPr/>
                  <p:nvPr/>
                </p:nvSpPr>
                <p:spPr>
                  <a:xfrm>
                    <a:off x="11097945" y="4288693"/>
                    <a:ext cx="82188" cy="84567"/>
                  </a:xfrm>
                  <a:custGeom>
                    <a:avLst/>
                    <a:gdLst>
                      <a:gd name="connsiteX0" fmla="*/ 77 w 82188"/>
                      <a:gd name="connsiteY0" fmla="*/ 44885 h 84567"/>
                      <a:gd name="connsiteX1" fmla="*/ 38054 w 82188"/>
                      <a:gd name="connsiteY1" fmla="*/ 76 h 84567"/>
                      <a:gd name="connsiteX2" fmla="*/ 54081 w 82188"/>
                      <a:gd name="connsiteY2" fmla="*/ 2381 h 84567"/>
                      <a:gd name="connsiteX3" fmla="*/ 67689 w 82188"/>
                      <a:gd name="connsiteY3" fmla="*/ 10296 h 84567"/>
                      <a:gd name="connsiteX4" fmla="*/ 82037 w 82188"/>
                      <a:gd name="connsiteY4" fmla="*/ 39077 h 84567"/>
                      <a:gd name="connsiteX5" fmla="*/ 72415 w 82188"/>
                      <a:gd name="connsiteY5" fmla="*/ 69965 h 84567"/>
                      <a:gd name="connsiteX6" fmla="*/ 59974 w 82188"/>
                      <a:gd name="connsiteY6" fmla="*/ 80157 h 84567"/>
                      <a:gd name="connsiteX7" fmla="*/ 44089 w 82188"/>
                      <a:gd name="connsiteY7" fmla="*/ 84484 h 84567"/>
                      <a:gd name="connsiteX8" fmla="*/ 48 w 82188"/>
                      <a:gd name="connsiteY8" fmla="*/ 44856 h 8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88" h="84567">
                        <a:moveTo>
                          <a:pt x="77" y="44885"/>
                        </a:moveTo>
                        <a:cubicBezTo>
                          <a:pt x="-1289" y="21541"/>
                          <a:pt x="15706" y="1470"/>
                          <a:pt x="38054" y="76"/>
                        </a:cubicBezTo>
                        <a:cubicBezTo>
                          <a:pt x="43662" y="-266"/>
                          <a:pt x="49071" y="560"/>
                          <a:pt x="54081" y="2381"/>
                        </a:cubicBezTo>
                        <a:cubicBezTo>
                          <a:pt x="59092" y="4146"/>
                          <a:pt x="63704" y="6794"/>
                          <a:pt x="67689" y="10296"/>
                        </a:cubicBezTo>
                        <a:cubicBezTo>
                          <a:pt x="75632" y="17270"/>
                          <a:pt x="81069" y="27405"/>
                          <a:pt x="82037" y="39077"/>
                        </a:cubicBezTo>
                        <a:cubicBezTo>
                          <a:pt x="83005" y="50721"/>
                          <a:pt x="79276" y="61681"/>
                          <a:pt x="72415" y="69965"/>
                        </a:cubicBezTo>
                        <a:cubicBezTo>
                          <a:pt x="68970" y="74093"/>
                          <a:pt x="64785" y="77623"/>
                          <a:pt x="59974" y="80157"/>
                        </a:cubicBezTo>
                        <a:cubicBezTo>
                          <a:pt x="55192" y="82605"/>
                          <a:pt x="49811" y="84142"/>
                          <a:pt x="44089" y="84484"/>
                        </a:cubicBezTo>
                        <a:cubicBezTo>
                          <a:pt x="21144" y="85936"/>
                          <a:pt x="1415" y="68200"/>
                          <a:pt x="48" y="44856"/>
                        </a:cubicBezTo>
                        <a:close/>
                      </a:path>
                    </a:pathLst>
                  </a:custGeom>
                  <a:grpFill/>
                  <a:ln w="2845" cap="flat">
                    <a:noFill/>
                    <a:prstDash val="solid"/>
                    <a:miter/>
                  </a:ln>
                </p:spPr>
                <p:txBody>
                  <a:bodyPr rtlCol="0" anchor="ctr"/>
                  <a:lstStyle/>
                  <a:p>
                    <a:endParaRPr lang="en-US"/>
                  </a:p>
                </p:txBody>
              </p:sp>
              <p:sp>
                <p:nvSpPr>
                  <p:cNvPr id="3002" name="Freeform: Shape 3001">
                    <a:extLst>
                      <a:ext uri="{FF2B5EF4-FFF2-40B4-BE49-F238E27FC236}">
                        <a16:creationId xmlns:a16="http://schemas.microsoft.com/office/drawing/2014/main" id="{031E46E8-3635-C5DB-F812-80280D6F1B84}"/>
                      </a:ext>
                    </a:extLst>
                  </p:cNvPr>
                  <p:cNvSpPr/>
                  <p:nvPr/>
                </p:nvSpPr>
                <p:spPr>
                  <a:xfrm>
                    <a:off x="10943944" y="4297538"/>
                    <a:ext cx="80271" cy="82713"/>
                  </a:xfrm>
                  <a:custGeom>
                    <a:avLst/>
                    <a:gdLst>
                      <a:gd name="connsiteX0" fmla="*/ 8 w 80271"/>
                      <a:gd name="connsiteY0" fmla="*/ 42388 h 82713"/>
                      <a:gd name="connsiteX1" fmla="*/ 38838 w 80271"/>
                      <a:gd name="connsiteY1" fmla="*/ 28 h 82713"/>
                      <a:gd name="connsiteX2" fmla="*/ 80231 w 80271"/>
                      <a:gd name="connsiteY2" fmla="*/ 39826 h 82713"/>
                      <a:gd name="connsiteX3" fmla="*/ 41400 w 80271"/>
                      <a:gd name="connsiteY3" fmla="*/ 82671 h 82713"/>
                      <a:gd name="connsiteX4" fmla="*/ 8 w 80271"/>
                      <a:gd name="connsiteY4" fmla="*/ 42388 h 8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71" h="82713">
                        <a:moveTo>
                          <a:pt x="8" y="42388"/>
                        </a:moveTo>
                        <a:cubicBezTo>
                          <a:pt x="-420" y="19500"/>
                          <a:pt x="16975" y="1052"/>
                          <a:pt x="38838" y="28"/>
                        </a:cubicBezTo>
                        <a:cubicBezTo>
                          <a:pt x="60702" y="-798"/>
                          <a:pt x="79234" y="17023"/>
                          <a:pt x="80231" y="39826"/>
                        </a:cubicBezTo>
                        <a:cubicBezTo>
                          <a:pt x="81227" y="62629"/>
                          <a:pt x="63833" y="81817"/>
                          <a:pt x="41400" y="82671"/>
                        </a:cubicBezTo>
                        <a:cubicBezTo>
                          <a:pt x="18967" y="83724"/>
                          <a:pt x="434" y="65163"/>
                          <a:pt x="8" y="42388"/>
                        </a:cubicBezTo>
                        <a:close/>
                      </a:path>
                    </a:pathLst>
                  </a:custGeom>
                  <a:grpFill/>
                  <a:ln w="2845" cap="flat">
                    <a:noFill/>
                    <a:prstDash val="solid"/>
                    <a:miter/>
                  </a:ln>
                </p:spPr>
                <p:txBody>
                  <a:bodyPr rtlCol="0" anchor="ctr"/>
                  <a:lstStyle/>
                  <a:p>
                    <a:endParaRPr lang="en-US"/>
                  </a:p>
                </p:txBody>
              </p:sp>
              <p:sp>
                <p:nvSpPr>
                  <p:cNvPr id="3003" name="Freeform: Shape 3002">
                    <a:extLst>
                      <a:ext uri="{FF2B5EF4-FFF2-40B4-BE49-F238E27FC236}">
                        <a16:creationId xmlns:a16="http://schemas.microsoft.com/office/drawing/2014/main" id="{F5E61C85-B587-9745-CF84-0D5A1672F359}"/>
                      </a:ext>
                    </a:extLst>
                  </p:cNvPr>
                  <p:cNvSpPr/>
                  <p:nvPr/>
                </p:nvSpPr>
                <p:spPr>
                  <a:xfrm>
                    <a:off x="10789702" y="4300097"/>
                    <a:ext cx="78353" cy="80684"/>
                  </a:xfrm>
                  <a:custGeom>
                    <a:avLst/>
                    <a:gdLst>
                      <a:gd name="connsiteX0" fmla="*/ 9 w 78353"/>
                      <a:gd name="connsiteY0" fmla="*/ 39858 h 80684"/>
                      <a:gd name="connsiteX1" fmla="*/ 39552 w 78353"/>
                      <a:gd name="connsiteY1" fmla="*/ 3 h 80684"/>
                      <a:gd name="connsiteX2" fmla="*/ 78353 w 78353"/>
                      <a:gd name="connsiteY2" fmla="*/ 40769 h 80684"/>
                      <a:gd name="connsiteX3" fmla="*/ 38811 w 78353"/>
                      <a:gd name="connsiteY3" fmla="*/ 80682 h 80684"/>
                      <a:gd name="connsiteX4" fmla="*/ 9 w 78353"/>
                      <a:gd name="connsiteY4" fmla="*/ 39830 h 80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53" h="80684">
                        <a:moveTo>
                          <a:pt x="9" y="39858"/>
                        </a:moveTo>
                        <a:cubicBezTo>
                          <a:pt x="493" y="17568"/>
                          <a:pt x="18200" y="-253"/>
                          <a:pt x="39552" y="3"/>
                        </a:cubicBezTo>
                        <a:cubicBezTo>
                          <a:pt x="60931" y="230"/>
                          <a:pt x="78296" y="18621"/>
                          <a:pt x="78353" y="40769"/>
                        </a:cubicBezTo>
                        <a:cubicBezTo>
                          <a:pt x="78410" y="63202"/>
                          <a:pt x="60703" y="80938"/>
                          <a:pt x="38811" y="80682"/>
                        </a:cubicBezTo>
                        <a:cubicBezTo>
                          <a:pt x="16919" y="80397"/>
                          <a:pt x="-446" y="62121"/>
                          <a:pt x="9" y="39830"/>
                        </a:cubicBezTo>
                        <a:close/>
                      </a:path>
                    </a:pathLst>
                  </a:custGeom>
                  <a:grpFill/>
                  <a:ln w="2845" cap="flat">
                    <a:noFill/>
                    <a:prstDash val="solid"/>
                    <a:miter/>
                  </a:ln>
                </p:spPr>
                <p:txBody>
                  <a:bodyPr rtlCol="0" anchor="ctr"/>
                  <a:lstStyle/>
                  <a:p>
                    <a:endParaRPr lang="en-US"/>
                  </a:p>
                </p:txBody>
              </p:sp>
              <p:sp>
                <p:nvSpPr>
                  <p:cNvPr id="3004" name="Freeform: Shape 3003">
                    <a:extLst>
                      <a:ext uri="{FF2B5EF4-FFF2-40B4-BE49-F238E27FC236}">
                        <a16:creationId xmlns:a16="http://schemas.microsoft.com/office/drawing/2014/main" id="{724254AB-83E4-F64C-30C6-045D1E3EEF5E}"/>
                      </a:ext>
                    </a:extLst>
                  </p:cNvPr>
                  <p:cNvSpPr/>
                  <p:nvPr/>
                </p:nvSpPr>
                <p:spPr>
                  <a:xfrm>
                    <a:off x="10635563" y="4296738"/>
                    <a:ext cx="76459" cy="78716"/>
                  </a:xfrm>
                  <a:custGeom>
                    <a:avLst/>
                    <a:gdLst>
                      <a:gd name="connsiteX0" fmla="*/ 77 w 76459"/>
                      <a:gd name="connsiteY0" fmla="*/ 37039 h 78716"/>
                      <a:gd name="connsiteX1" fmla="*/ 40189 w 76459"/>
                      <a:gd name="connsiteY1" fmla="*/ 59 h 78716"/>
                      <a:gd name="connsiteX2" fmla="*/ 76429 w 76459"/>
                      <a:gd name="connsiteY2" fmla="*/ 40825 h 78716"/>
                      <a:gd name="connsiteX3" fmla="*/ 36260 w 76459"/>
                      <a:gd name="connsiteY3" fmla="*/ 78688 h 78716"/>
                      <a:gd name="connsiteX4" fmla="*/ 77 w 76459"/>
                      <a:gd name="connsiteY4" fmla="*/ 37039 h 7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59" h="78716">
                        <a:moveTo>
                          <a:pt x="77" y="37039"/>
                        </a:moveTo>
                        <a:cubicBezTo>
                          <a:pt x="1415" y="15317"/>
                          <a:pt x="19379" y="-1108"/>
                          <a:pt x="40189" y="59"/>
                        </a:cubicBezTo>
                        <a:cubicBezTo>
                          <a:pt x="61028" y="856"/>
                          <a:pt x="77254" y="19104"/>
                          <a:pt x="76429" y="40825"/>
                        </a:cubicBezTo>
                        <a:cubicBezTo>
                          <a:pt x="75604" y="62547"/>
                          <a:pt x="57611" y="79513"/>
                          <a:pt x="36260" y="78688"/>
                        </a:cubicBezTo>
                        <a:cubicBezTo>
                          <a:pt x="14938" y="77492"/>
                          <a:pt x="-1261" y="58703"/>
                          <a:pt x="77" y="37039"/>
                        </a:cubicBezTo>
                        <a:close/>
                      </a:path>
                    </a:pathLst>
                  </a:custGeom>
                  <a:grpFill/>
                  <a:ln w="2845" cap="flat">
                    <a:noFill/>
                    <a:prstDash val="solid"/>
                    <a:miter/>
                  </a:ln>
                </p:spPr>
                <p:txBody>
                  <a:bodyPr rtlCol="0" anchor="ctr"/>
                  <a:lstStyle/>
                  <a:p>
                    <a:endParaRPr lang="en-US"/>
                  </a:p>
                </p:txBody>
              </p:sp>
              <p:sp>
                <p:nvSpPr>
                  <p:cNvPr id="3005" name="Freeform: Shape 3004">
                    <a:extLst>
                      <a:ext uri="{FF2B5EF4-FFF2-40B4-BE49-F238E27FC236}">
                        <a16:creationId xmlns:a16="http://schemas.microsoft.com/office/drawing/2014/main" id="{B93BC43E-173D-A964-07FD-B123C7E4E4AF}"/>
                      </a:ext>
                    </a:extLst>
                  </p:cNvPr>
                  <p:cNvSpPr/>
                  <p:nvPr/>
                </p:nvSpPr>
                <p:spPr>
                  <a:xfrm>
                    <a:off x="10481677" y="4286608"/>
                    <a:ext cx="74579" cy="76725"/>
                  </a:xfrm>
                  <a:custGeom>
                    <a:avLst/>
                    <a:gdLst>
                      <a:gd name="connsiteX0" fmla="*/ 207 w 74579"/>
                      <a:gd name="connsiteY0" fmla="*/ 35070 h 76725"/>
                      <a:gd name="connsiteX1" fmla="*/ 40803 w 74579"/>
                      <a:gd name="connsiteY1" fmla="*/ 140 h 76725"/>
                      <a:gd name="connsiteX2" fmla="*/ 74452 w 74579"/>
                      <a:gd name="connsiteY2" fmla="*/ 41647 h 76725"/>
                      <a:gd name="connsiteX3" fmla="*/ 33856 w 74579"/>
                      <a:gd name="connsiteY3" fmla="*/ 76577 h 76725"/>
                      <a:gd name="connsiteX4" fmla="*/ 207 w 74579"/>
                      <a:gd name="connsiteY4" fmla="*/ 35070 h 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79" h="76725">
                        <a:moveTo>
                          <a:pt x="207" y="35070"/>
                        </a:moveTo>
                        <a:cubicBezTo>
                          <a:pt x="2370" y="13976"/>
                          <a:pt x="20533" y="-1653"/>
                          <a:pt x="40803" y="140"/>
                        </a:cubicBezTo>
                        <a:cubicBezTo>
                          <a:pt x="61043" y="1934"/>
                          <a:pt x="76131" y="20523"/>
                          <a:pt x="74452" y="41647"/>
                        </a:cubicBezTo>
                        <a:cubicBezTo>
                          <a:pt x="72772" y="62770"/>
                          <a:pt x="54609" y="78428"/>
                          <a:pt x="33856" y="76577"/>
                        </a:cubicBezTo>
                        <a:cubicBezTo>
                          <a:pt x="13103" y="74727"/>
                          <a:pt x="-1957" y="56137"/>
                          <a:pt x="207" y="35070"/>
                        </a:cubicBezTo>
                        <a:close/>
                      </a:path>
                    </a:pathLst>
                  </a:custGeom>
                  <a:grpFill/>
                  <a:ln w="2845" cap="flat">
                    <a:noFill/>
                    <a:prstDash val="solid"/>
                    <a:miter/>
                  </a:ln>
                </p:spPr>
                <p:txBody>
                  <a:bodyPr rtlCol="0" anchor="ctr"/>
                  <a:lstStyle/>
                  <a:p>
                    <a:endParaRPr lang="en-US"/>
                  </a:p>
                </p:txBody>
              </p:sp>
              <p:sp>
                <p:nvSpPr>
                  <p:cNvPr id="3006" name="Freeform: Shape 3005">
                    <a:extLst>
                      <a:ext uri="{FF2B5EF4-FFF2-40B4-BE49-F238E27FC236}">
                        <a16:creationId xmlns:a16="http://schemas.microsoft.com/office/drawing/2014/main" id="{1B82D0ED-BEAE-3F6B-51CF-E0669373E509}"/>
                      </a:ext>
                    </a:extLst>
                  </p:cNvPr>
                  <p:cNvSpPr/>
                  <p:nvPr/>
                </p:nvSpPr>
                <p:spPr>
                  <a:xfrm>
                    <a:off x="10328419" y="4270465"/>
                    <a:ext cx="72642" cy="74852"/>
                  </a:xfrm>
                  <a:custGeom>
                    <a:avLst/>
                    <a:gdLst>
                      <a:gd name="connsiteX0" fmla="*/ 391 w 72642"/>
                      <a:gd name="connsiteY0" fmla="*/ 32367 h 74852"/>
                      <a:gd name="connsiteX1" fmla="*/ 41243 w 72642"/>
                      <a:gd name="connsiteY1" fmla="*/ 340 h 74852"/>
                      <a:gd name="connsiteX2" fmla="*/ 72358 w 72642"/>
                      <a:gd name="connsiteY2" fmla="*/ 42018 h 74852"/>
                      <a:gd name="connsiteX3" fmla="*/ 31449 w 72642"/>
                      <a:gd name="connsiteY3" fmla="*/ 74472 h 74852"/>
                      <a:gd name="connsiteX4" fmla="*/ 391 w 72642"/>
                      <a:gd name="connsiteY4" fmla="*/ 32367 h 7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2" h="74852">
                        <a:moveTo>
                          <a:pt x="391" y="32367"/>
                        </a:moveTo>
                        <a:cubicBezTo>
                          <a:pt x="3323" y="11927"/>
                          <a:pt x="21628" y="-2421"/>
                          <a:pt x="41243" y="340"/>
                        </a:cubicBezTo>
                        <a:cubicBezTo>
                          <a:pt x="60857" y="3273"/>
                          <a:pt x="74835" y="21464"/>
                          <a:pt x="72358" y="42018"/>
                        </a:cubicBezTo>
                        <a:cubicBezTo>
                          <a:pt x="69881" y="62487"/>
                          <a:pt x="51519" y="77461"/>
                          <a:pt x="31449" y="74472"/>
                        </a:cubicBezTo>
                        <a:cubicBezTo>
                          <a:pt x="11351" y="71653"/>
                          <a:pt x="-2542" y="52807"/>
                          <a:pt x="391" y="32367"/>
                        </a:cubicBezTo>
                        <a:close/>
                      </a:path>
                    </a:pathLst>
                  </a:custGeom>
                  <a:grpFill/>
                  <a:ln w="2845" cap="flat">
                    <a:noFill/>
                    <a:prstDash val="solid"/>
                    <a:miter/>
                  </a:ln>
                </p:spPr>
                <p:txBody>
                  <a:bodyPr rtlCol="0" anchor="ctr"/>
                  <a:lstStyle/>
                  <a:p>
                    <a:endParaRPr lang="en-US"/>
                  </a:p>
                </p:txBody>
              </p:sp>
              <p:sp>
                <p:nvSpPr>
                  <p:cNvPr id="3007" name="Freeform: Shape 3006">
                    <a:extLst>
                      <a:ext uri="{FF2B5EF4-FFF2-40B4-BE49-F238E27FC236}">
                        <a16:creationId xmlns:a16="http://schemas.microsoft.com/office/drawing/2014/main" id="{D7C2CEC4-9B2D-9BC7-2F73-099A9F3EE6FE}"/>
                      </a:ext>
                    </a:extLst>
                  </p:cNvPr>
                  <p:cNvSpPr/>
                  <p:nvPr/>
                </p:nvSpPr>
                <p:spPr>
                  <a:xfrm>
                    <a:off x="10175936" y="4248065"/>
                    <a:ext cx="70789" cy="72664"/>
                  </a:xfrm>
                  <a:custGeom>
                    <a:avLst/>
                    <a:gdLst>
                      <a:gd name="connsiteX0" fmla="*/ 654 w 70789"/>
                      <a:gd name="connsiteY0" fmla="*/ 30028 h 72664"/>
                      <a:gd name="connsiteX1" fmla="*/ 15400 w 70789"/>
                      <a:gd name="connsiteY1" fmla="*/ 6656 h 72664"/>
                      <a:gd name="connsiteX2" fmla="*/ 27727 w 70789"/>
                      <a:gd name="connsiteY2" fmla="*/ 1047 h 72664"/>
                      <a:gd name="connsiteX3" fmla="*/ 41677 w 70789"/>
                      <a:gd name="connsiteY3" fmla="*/ 450 h 72664"/>
                      <a:gd name="connsiteX4" fmla="*/ 70287 w 70789"/>
                      <a:gd name="connsiteY4" fmla="*/ 42099 h 72664"/>
                      <a:gd name="connsiteX5" fmla="*/ 29151 w 70789"/>
                      <a:gd name="connsiteY5" fmla="*/ 72190 h 72664"/>
                      <a:gd name="connsiteX6" fmla="*/ 15941 w 70789"/>
                      <a:gd name="connsiteY6" fmla="*/ 67094 h 72664"/>
                      <a:gd name="connsiteX7" fmla="*/ 6205 w 70789"/>
                      <a:gd name="connsiteY7" fmla="*/ 57329 h 72664"/>
                      <a:gd name="connsiteX8" fmla="*/ 626 w 70789"/>
                      <a:gd name="connsiteY8" fmla="*/ 30057 h 72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89" h="72664">
                        <a:moveTo>
                          <a:pt x="654" y="30028"/>
                        </a:moveTo>
                        <a:cubicBezTo>
                          <a:pt x="2476" y="20150"/>
                          <a:pt x="7998" y="11923"/>
                          <a:pt x="15400" y="6656"/>
                        </a:cubicBezTo>
                        <a:cubicBezTo>
                          <a:pt x="19101" y="4008"/>
                          <a:pt x="23286" y="2129"/>
                          <a:pt x="27727" y="1047"/>
                        </a:cubicBezTo>
                        <a:cubicBezTo>
                          <a:pt x="32196" y="-91"/>
                          <a:pt x="36894" y="-319"/>
                          <a:pt x="41677" y="450"/>
                        </a:cubicBezTo>
                        <a:cubicBezTo>
                          <a:pt x="60722" y="3610"/>
                          <a:pt x="73532" y="22256"/>
                          <a:pt x="70287" y="42099"/>
                        </a:cubicBezTo>
                        <a:cubicBezTo>
                          <a:pt x="67042" y="61941"/>
                          <a:pt x="48623" y="75406"/>
                          <a:pt x="29151" y="72190"/>
                        </a:cubicBezTo>
                        <a:cubicBezTo>
                          <a:pt x="24283" y="71393"/>
                          <a:pt x="19842" y="69599"/>
                          <a:pt x="15941" y="67094"/>
                        </a:cubicBezTo>
                        <a:cubicBezTo>
                          <a:pt x="12070" y="64560"/>
                          <a:pt x="8767" y="61144"/>
                          <a:pt x="6205" y="57329"/>
                        </a:cubicBezTo>
                        <a:cubicBezTo>
                          <a:pt x="1052" y="49643"/>
                          <a:pt x="-1197" y="39935"/>
                          <a:pt x="626" y="30057"/>
                        </a:cubicBezTo>
                        <a:close/>
                      </a:path>
                    </a:pathLst>
                  </a:custGeom>
                  <a:grpFill/>
                  <a:ln w="2845" cap="flat">
                    <a:noFill/>
                    <a:prstDash val="solid"/>
                    <a:miter/>
                  </a:ln>
                </p:spPr>
                <p:txBody>
                  <a:bodyPr rtlCol="0" anchor="ctr"/>
                  <a:lstStyle/>
                  <a:p>
                    <a:endParaRPr lang="en-US"/>
                  </a:p>
                </p:txBody>
              </p:sp>
              <p:sp>
                <p:nvSpPr>
                  <p:cNvPr id="3008" name="Freeform: Shape 3007">
                    <a:extLst>
                      <a:ext uri="{FF2B5EF4-FFF2-40B4-BE49-F238E27FC236}">
                        <a16:creationId xmlns:a16="http://schemas.microsoft.com/office/drawing/2014/main" id="{38F9627A-2CB3-0D80-9303-5C94F2D1E17E}"/>
                      </a:ext>
                    </a:extLst>
                  </p:cNvPr>
                  <p:cNvSpPr/>
                  <p:nvPr/>
                </p:nvSpPr>
                <p:spPr>
                  <a:xfrm>
                    <a:off x="10024597" y="4219065"/>
                    <a:ext cx="68895" cy="70771"/>
                  </a:xfrm>
                  <a:custGeom>
                    <a:avLst/>
                    <a:gdLst>
                      <a:gd name="connsiteX0" fmla="*/ 912 w 68895"/>
                      <a:gd name="connsiteY0" fmla="*/ 28055 h 70771"/>
                      <a:gd name="connsiteX1" fmla="*/ 42048 w 68895"/>
                      <a:gd name="connsiteY1" fmla="*/ 754 h 70771"/>
                      <a:gd name="connsiteX2" fmla="*/ 68125 w 68895"/>
                      <a:gd name="connsiteY2" fmla="*/ 42688 h 70771"/>
                      <a:gd name="connsiteX3" fmla="*/ 26988 w 68895"/>
                      <a:gd name="connsiteY3" fmla="*/ 69988 h 70771"/>
                      <a:gd name="connsiteX4" fmla="*/ 912 w 68895"/>
                      <a:gd name="connsiteY4" fmla="*/ 28055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95" h="70771">
                        <a:moveTo>
                          <a:pt x="912" y="28055"/>
                        </a:moveTo>
                        <a:cubicBezTo>
                          <a:pt x="5267" y="8981"/>
                          <a:pt x="23686" y="-3232"/>
                          <a:pt x="42048" y="754"/>
                        </a:cubicBezTo>
                        <a:cubicBezTo>
                          <a:pt x="60410" y="4739"/>
                          <a:pt x="72082" y="23528"/>
                          <a:pt x="68125" y="42688"/>
                        </a:cubicBezTo>
                        <a:cubicBezTo>
                          <a:pt x="64168" y="61847"/>
                          <a:pt x="45778" y="74060"/>
                          <a:pt x="26988" y="69988"/>
                        </a:cubicBezTo>
                        <a:cubicBezTo>
                          <a:pt x="8228" y="65889"/>
                          <a:pt x="-3444" y="47128"/>
                          <a:pt x="912" y="28055"/>
                        </a:cubicBezTo>
                        <a:close/>
                      </a:path>
                    </a:pathLst>
                  </a:custGeom>
                  <a:grpFill/>
                  <a:ln w="2845" cap="flat">
                    <a:noFill/>
                    <a:prstDash val="solid"/>
                    <a:miter/>
                  </a:ln>
                </p:spPr>
                <p:txBody>
                  <a:bodyPr rtlCol="0" anchor="ctr"/>
                  <a:lstStyle/>
                  <a:p>
                    <a:endParaRPr lang="en-US"/>
                  </a:p>
                </p:txBody>
              </p:sp>
              <p:sp>
                <p:nvSpPr>
                  <p:cNvPr id="3009" name="Freeform: Shape 3008">
                    <a:extLst>
                      <a:ext uri="{FF2B5EF4-FFF2-40B4-BE49-F238E27FC236}">
                        <a16:creationId xmlns:a16="http://schemas.microsoft.com/office/drawing/2014/main" id="{3904D3BA-922E-9D74-B5ED-CEA917044AA7}"/>
                      </a:ext>
                    </a:extLst>
                  </p:cNvPr>
                  <p:cNvSpPr/>
                  <p:nvPr/>
                </p:nvSpPr>
                <p:spPr>
                  <a:xfrm>
                    <a:off x="9874635" y="4184065"/>
                    <a:ext cx="67013" cy="68859"/>
                  </a:xfrm>
                  <a:custGeom>
                    <a:avLst/>
                    <a:gdLst>
                      <a:gd name="connsiteX0" fmla="*/ 1245 w 67013"/>
                      <a:gd name="connsiteY0" fmla="*/ 25704 h 68859"/>
                      <a:gd name="connsiteX1" fmla="*/ 42211 w 67013"/>
                      <a:gd name="connsiteY1" fmla="*/ 1108 h 68859"/>
                      <a:gd name="connsiteX2" fmla="*/ 53997 w 67013"/>
                      <a:gd name="connsiteY2" fmla="*/ 7086 h 68859"/>
                      <a:gd name="connsiteX3" fmla="*/ 62423 w 67013"/>
                      <a:gd name="connsiteY3" fmla="*/ 16737 h 68859"/>
                      <a:gd name="connsiteX4" fmla="*/ 65925 w 67013"/>
                      <a:gd name="connsiteY4" fmla="*/ 42643 h 68859"/>
                      <a:gd name="connsiteX5" fmla="*/ 50410 w 67013"/>
                      <a:gd name="connsiteY5" fmla="*/ 63909 h 68859"/>
                      <a:gd name="connsiteX6" fmla="*/ 38168 w 67013"/>
                      <a:gd name="connsiteY6" fmla="*/ 68520 h 68859"/>
                      <a:gd name="connsiteX7" fmla="*/ 24817 w 67013"/>
                      <a:gd name="connsiteY7" fmla="*/ 67723 h 68859"/>
                      <a:gd name="connsiteX8" fmla="*/ 1245 w 67013"/>
                      <a:gd name="connsiteY8" fmla="*/ 25676 h 68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13" h="68859">
                        <a:moveTo>
                          <a:pt x="1245" y="25704"/>
                        </a:moveTo>
                        <a:cubicBezTo>
                          <a:pt x="6256" y="7342"/>
                          <a:pt x="24590" y="-3647"/>
                          <a:pt x="42211" y="1108"/>
                        </a:cubicBezTo>
                        <a:cubicBezTo>
                          <a:pt x="46624" y="2303"/>
                          <a:pt x="50581" y="4381"/>
                          <a:pt x="53997" y="7086"/>
                        </a:cubicBezTo>
                        <a:cubicBezTo>
                          <a:pt x="57413" y="9733"/>
                          <a:pt x="60260" y="13007"/>
                          <a:pt x="62423" y="16737"/>
                        </a:cubicBezTo>
                        <a:cubicBezTo>
                          <a:pt x="66722" y="24195"/>
                          <a:pt x="68260" y="33447"/>
                          <a:pt x="65925" y="42643"/>
                        </a:cubicBezTo>
                        <a:cubicBezTo>
                          <a:pt x="63620" y="51866"/>
                          <a:pt x="57869" y="59325"/>
                          <a:pt x="50410" y="63909"/>
                        </a:cubicBezTo>
                        <a:cubicBezTo>
                          <a:pt x="46680" y="66214"/>
                          <a:pt x="42524" y="67780"/>
                          <a:pt x="38168" y="68520"/>
                        </a:cubicBezTo>
                        <a:cubicBezTo>
                          <a:pt x="33842" y="69147"/>
                          <a:pt x="29315" y="68919"/>
                          <a:pt x="24817" y="67723"/>
                        </a:cubicBezTo>
                        <a:cubicBezTo>
                          <a:pt x="6797" y="62855"/>
                          <a:pt x="-3765" y="44009"/>
                          <a:pt x="1245" y="25676"/>
                        </a:cubicBezTo>
                        <a:close/>
                      </a:path>
                    </a:pathLst>
                  </a:custGeom>
                  <a:grpFill/>
                  <a:ln w="2845" cap="flat">
                    <a:noFill/>
                    <a:prstDash val="solid"/>
                    <a:miter/>
                  </a:ln>
                </p:spPr>
                <p:txBody>
                  <a:bodyPr rtlCol="0" anchor="ctr"/>
                  <a:lstStyle/>
                  <a:p>
                    <a:endParaRPr lang="en-US"/>
                  </a:p>
                </p:txBody>
              </p:sp>
              <p:sp>
                <p:nvSpPr>
                  <p:cNvPr id="3010" name="Freeform: Shape 3009">
                    <a:extLst>
                      <a:ext uri="{FF2B5EF4-FFF2-40B4-BE49-F238E27FC236}">
                        <a16:creationId xmlns:a16="http://schemas.microsoft.com/office/drawing/2014/main" id="{2BDA0889-9075-AE48-985E-383772F6FF43}"/>
                      </a:ext>
                    </a:extLst>
                  </p:cNvPr>
                  <p:cNvSpPr/>
                  <p:nvPr/>
                </p:nvSpPr>
                <p:spPr>
                  <a:xfrm>
                    <a:off x="9726237" y="4142899"/>
                    <a:ext cx="65177" cy="66597"/>
                  </a:xfrm>
                  <a:custGeom>
                    <a:avLst/>
                    <a:gdLst>
                      <a:gd name="connsiteX0" fmla="*/ 1607 w 65177"/>
                      <a:gd name="connsiteY0" fmla="*/ 23656 h 66597"/>
                      <a:gd name="connsiteX1" fmla="*/ 42403 w 65177"/>
                      <a:gd name="connsiteY1" fmla="*/ 1280 h 66597"/>
                      <a:gd name="connsiteX2" fmla="*/ 63754 w 65177"/>
                      <a:gd name="connsiteY2" fmla="*/ 42530 h 66597"/>
                      <a:gd name="connsiteX3" fmla="*/ 22845 w 65177"/>
                      <a:gd name="connsiteY3" fmla="*/ 65248 h 66597"/>
                      <a:gd name="connsiteX4" fmla="*/ 1607 w 65177"/>
                      <a:gd name="connsiteY4" fmla="*/ 23656 h 6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6597">
                        <a:moveTo>
                          <a:pt x="1607" y="23656"/>
                        </a:moveTo>
                        <a:cubicBezTo>
                          <a:pt x="7187" y="6034"/>
                          <a:pt x="25350" y="-3645"/>
                          <a:pt x="42403" y="1280"/>
                        </a:cubicBezTo>
                        <a:cubicBezTo>
                          <a:pt x="59427" y="6347"/>
                          <a:pt x="68964" y="24794"/>
                          <a:pt x="63754" y="42530"/>
                        </a:cubicBezTo>
                        <a:cubicBezTo>
                          <a:pt x="58544" y="60238"/>
                          <a:pt x="40211" y="70429"/>
                          <a:pt x="22845" y="65248"/>
                        </a:cubicBezTo>
                        <a:cubicBezTo>
                          <a:pt x="5422" y="60238"/>
                          <a:pt x="-3972" y="41249"/>
                          <a:pt x="1607" y="23656"/>
                        </a:cubicBezTo>
                        <a:close/>
                      </a:path>
                    </a:pathLst>
                  </a:custGeom>
                  <a:grpFill/>
                  <a:ln w="2845" cap="flat">
                    <a:noFill/>
                    <a:prstDash val="solid"/>
                    <a:miter/>
                  </a:ln>
                </p:spPr>
                <p:txBody>
                  <a:bodyPr rtlCol="0" anchor="ctr"/>
                  <a:lstStyle/>
                  <a:p>
                    <a:endParaRPr lang="en-US"/>
                  </a:p>
                </p:txBody>
              </p:sp>
              <p:sp>
                <p:nvSpPr>
                  <p:cNvPr id="3011" name="Freeform: Shape 3010">
                    <a:extLst>
                      <a:ext uri="{FF2B5EF4-FFF2-40B4-BE49-F238E27FC236}">
                        <a16:creationId xmlns:a16="http://schemas.microsoft.com/office/drawing/2014/main" id="{7CB919F6-43CF-D7A6-9234-6DB82F7E15B3}"/>
                      </a:ext>
                    </a:extLst>
                  </p:cNvPr>
                  <p:cNvSpPr/>
                  <p:nvPr/>
                </p:nvSpPr>
                <p:spPr>
                  <a:xfrm>
                    <a:off x="9579758" y="4095287"/>
                    <a:ext cx="63272" cy="64758"/>
                  </a:xfrm>
                  <a:custGeom>
                    <a:avLst/>
                    <a:gdLst>
                      <a:gd name="connsiteX0" fmla="*/ 1988 w 63272"/>
                      <a:gd name="connsiteY0" fmla="*/ 21875 h 64758"/>
                      <a:gd name="connsiteX1" fmla="*/ 42499 w 63272"/>
                      <a:gd name="connsiteY1" fmla="*/ 1720 h 64758"/>
                      <a:gd name="connsiteX2" fmla="*/ 61458 w 63272"/>
                      <a:gd name="connsiteY2" fmla="*/ 42828 h 64758"/>
                      <a:gd name="connsiteX3" fmla="*/ 20948 w 63272"/>
                      <a:gd name="connsiteY3" fmla="*/ 62983 h 64758"/>
                      <a:gd name="connsiteX4" fmla="*/ 1988 w 63272"/>
                      <a:gd name="connsiteY4" fmla="*/ 21875 h 6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72" h="64758">
                        <a:moveTo>
                          <a:pt x="1988" y="21875"/>
                        </a:moveTo>
                        <a:cubicBezTo>
                          <a:pt x="8109" y="5022"/>
                          <a:pt x="26243" y="-4003"/>
                          <a:pt x="42499" y="1720"/>
                        </a:cubicBezTo>
                        <a:cubicBezTo>
                          <a:pt x="58754" y="7442"/>
                          <a:pt x="67237" y="25832"/>
                          <a:pt x="61458" y="42828"/>
                        </a:cubicBezTo>
                        <a:cubicBezTo>
                          <a:pt x="55679" y="59795"/>
                          <a:pt x="37545" y="68819"/>
                          <a:pt x="20948" y="62983"/>
                        </a:cubicBezTo>
                        <a:cubicBezTo>
                          <a:pt x="4351" y="57147"/>
                          <a:pt x="-4133" y="38728"/>
                          <a:pt x="1988" y="21875"/>
                        </a:cubicBezTo>
                        <a:close/>
                      </a:path>
                    </a:pathLst>
                  </a:custGeom>
                  <a:grpFill/>
                  <a:ln w="2845" cap="flat">
                    <a:noFill/>
                    <a:prstDash val="solid"/>
                    <a:miter/>
                  </a:ln>
                </p:spPr>
                <p:txBody>
                  <a:bodyPr rtlCol="0" anchor="ctr"/>
                  <a:lstStyle/>
                  <a:p>
                    <a:endParaRPr lang="en-US"/>
                  </a:p>
                </p:txBody>
              </p:sp>
              <p:sp>
                <p:nvSpPr>
                  <p:cNvPr id="3012" name="Freeform: Shape 3011">
                    <a:extLst>
                      <a:ext uri="{FF2B5EF4-FFF2-40B4-BE49-F238E27FC236}">
                        <a16:creationId xmlns:a16="http://schemas.microsoft.com/office/drawing/2014/main" id="{2FD8341D-4258-B814-C41A-FF0622E7CBEF}"/>
                      </a:ext>
                    </a:extLst>
                  </p:cNvPr>
                  <p:cNvSpPr/>
                  <p:nvPr/>
                </p:nvSpPr>
                <p:spPr>
                  <a:xfrm>
                    <a:off x="9435432" y="4041851"/>
                    <a:ext cx="61332" cy="62887"/>
                  </a:xfrm>
                  <a:custGeom>
                    <a:avLst/>
                    <a:gdLst>
                      <a:gd name="connsiteX0" fmla="*/ 2407 w 61332"/>
                      <a:gd name="connsiteY0" fmla="*/ 19855 h 62887"/>
                      <a:gd name="connsiteX1" fmla="*/ 42348 w 61332"/>
                      <a:gd name="connsiteY1" fmla="*/ 2176 h 62887"/>
                      <a:gd name="connsiteX2" fmla="*/ 59115 w 61332"/>
                      <a:gd name="connsiteY2" fmla="*/ 42601 h 62887"/>
                      <a:gd name="connsiteX3" fmla="*/ 19032 w 61332"/>
                      <a:gd name="connsiteY3" fmla="*/ 60650 h 62887"/>
                      <a:gd name="connsiteX4" fmla="*/ 2407 w 61332"/>
                      <a:gd name="connsiteY4" fmla="*/ 19855 h 62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32" h="62887">
                        <a:moveTo>
                          <a:pt x="2407" y="19855"/>
                        </a:moveTo>
                        <a:cubicBezTo>
                          <a:pt x="9012" y="3770"/>
                          <a:pt x="26889" y="-4144"/>
                          <a:pt x="42348" y="2176"/>
                        </a:cubicBezTo>
                        <a:cubicBezTo>
                          <a:pt x="57749" y="8639"/>
                          <a:pt x="65435" y="26346"/>
                          <a:pt x="59115" y="42601"/>
                        </a:cubicBezTo>
                        <a:cubicBezTo>
                          <a:pt x="52852" y="58743"/>
                          <a:pt x="34746" y="67226"/>
                          <a:pt x="19032" y="60650"/>
                        </a:cubicBezTo>
                        <a:cubicBezTo>
                          <a:pt x="3261" y="54216"/>
                          <a:pt x="-4198" y="35940"/>
                          <a:pt x="2407" y="19855"/>
                        </a:cubicBezTo>
                        <a:close/>
                      </a:path>
                    </a:pathLst>
                  </a:custGeom>
                  <a:grpFill/>
                  <a:ln w="2845" cap="flat">
                    <a:noFill/>
                    <a:prstDash val="solid"/>
                    <a:miter/>
                  </a:ln>
                </p:spPr>
                <p:txBody>
                  <a:bodyPr rtlCol="0" anchor="ctr"/>
                  <a:lstStyle/>
                  <a:p>
                    <a:endParaRPr lang="en-US"/>
                  </a:p>
                </p:txBody>
              </p:sp>
              <p:sp>
                <p:nvSpPr>
                  <p:cNvPr id="3013" name="Freeform: Shape 3012">
                    <a:extLst>
                      <a:ext uri="{FF2B5EF4-FFF2-40B4-BE49-F238E27FC236}">
                        <a16:creationId xmlns:a16="http://schemas.microsoft.com/office/drawing/2014/main" id="{88F9E09C-9C61-7B41-5CBA-4F94CED741DB}"/>
                      </a:ext>
                    </a:extLst>
                  </p:cNvPr>
                  <p:cNvSpPr/>
                  <p:nvPr/>
                </p:nvSpPr>
                <p:spPr>
                  <a:xfrm>
                    <a:off x="9293408" y="3982585"/>
                    <a:ext cx="59571" cy="60515"/>
                  </a:xfrm>
                  <a:custGeom>
                    <a:avLst/>
                    <a:gdLst>
                      <a:gd name="connsiteX0" fmla="*/ 2830 w 59571"/>
                      <a:gd name="connsiteY0" fmla="*/ 18028 h 60515"/>
                      <a:gd name="connsiteX1" fmla="*/ 42258 w 59571"/>
                      <a:gd name="connsiteY1" fmla="*/ 2399 h 60515"/>
                      <a:gd name="connsiteX2" fmla="*/ 56920 w 59571"/>
                      <a:gd name="connsiteY2" fmla="*/ 42084 h 60515"/>
                      <a:gd name="connsiteX3" fmla="*/ 17349 w 59571"/>
                      <a:gd name="connsiteY3" fmla="*/ 58054 h 60515"/>
                      <a:gd name="connsiteX4" fmla="*/ 2830 w 59571"/>
                      <a:gd name="connsiteY4" fmla="*/ 18028 h 60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 h="60515">
                        <a:moveTo>
                          <a:pt x="2830" y="18028"/>
                        </a:moveTo>
                        <a:cubicBezTo>
                          <a:pt x="9890" y="2655"/>
                          <a:pt x="27369" y="-3949"/>
                          <a:pt x="42258" y="2399"/>
                        </a:cubicBezTo>
                        <a:cubicBezTo>
                          <a:pt x="57091" y="8890"/>
                          <a:pt x="63666" y="26654"/>
                          <a:pt x="56920" y="42084"/>
                        </a:cubicBezTo>
                        <a:cubicBezTo>
                          <a:pt x="50173" y="57514"/>
                          <a:pt x="32465" y="64659"/>
                          <a:pt x="17349" y="58054"/>
                        </a:cubicBezTo>
                        <a:cubicBezTo>
                          <a:pt x="2176" y="51564"/>
                          <a:pt x="-4144" y="33259"/>
                          <a:pt x="2830" y="18028"/>
                        </a:cubicBezTo>
                        <a:close/>
                      </a:path>
                    </a:pathLst>
                  </a:custGeom>
                  <a:grpFill/>
                  <a:ln w="2845" cap="flat">
                    <a:noFill/>
                    <a:prstDash val="solid"/>
                    <a:miter/>
                  </a:ln>
                </p:spPr>
                <p:txBody>
                  <a:bodyPr rtlCol="0" anchor="ctr"/>
                  <a:lstStyle/>
                  <a:p>
                    <a:endParaRPr lang="en-US"/>
                  </a:p>
                </p:txBody>
              </p:sp>
              <p:sp>
                <p:nvSpPr>
                  <p:cNvPr id="3014" name="Freeform: Shape 3013">
                    <a:extLst>
                      <a:ext uri="{FF2B5EF4-FFF2-40B4-BE49-F238E27FC236}">
                        <a16:creationId xmlns:a16="http://schemas.microsoft.com/office/drawing/2014/main" id="{9CEC7A58-605D-04CE-1585-7D4485F8A3EC}"/>
                      </a:ext>
                    </a:extLst>
                  </p:cNvPr>
                  <p:cNvSpPr/>
                  <p:nvPr/>
                </p:nvSpPr>
                <p:spPr>
                  <a:xfrm>
                    <a:off x="9154047" y="3917109"/>
                    <a:ext cx="57670" cy="58687"/>
                  </a:xfrm>
                  <a:custGeom>
                    <a:avLst/>
                    <a:gdLst>
                      <a:gd name="connsiteX0" fmla="*/ 3266 w 57670"/>
                      <a:gd name="connsiteY0" fmla="*/ 16547 h 58687"/>
                      <a:gd name="connsiteX1" fmla="*/ 42068 w 57670"/>
                      <a:gd name="connsiteY1" fmla="*/ 2882 h 58687"/>
                      <a:gd name="connsiteX2" fmla="*/ 54566 w 57670"/>
                      <a:gd name="connsiteY2" fmla="*/ 42054 h 58687"/>
                      <a:gd name="connsiteX3" fmla="*/ 15763 w 57670"/>
                      <a:gd name="connsiteY3" fmla="*/ 55719 h 58687"/>
                      <a:gd name="connsiteX4" fmla="*/ 3266 w 57670"/>
                      <a:gd name="connsiteY4" fmla="*/ 16547 h 58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70" h="58687">
                        <a:moveTo>
                          <a:pt x="3266" y="16547"/>
                        </a:moveTo>
                        <a:cubicBezTo>
                          <a:pt x="10668" y="2028"/>
                          <a:pt x="28033" y="-4093"/>
                          <a:pt x="42068" y="2882"/>
                        </a:cubicBezTo>
                        <a:cubicBezTo>
                          <a:pt x="56103" y="9857"/>
                          <a:pt x="61711" y="27393"/>
                          <a:pt x="54566" y="42054"/>
                        </a:cubicBezTo>
                        <a:cubicBezTo>
                          <a:pt x="47420" y="56715"/>
                          <a:pt x="30054" y="62836"/>
                          <a:pt x="15763" y="55719"/>
                        </a:cubicBezTo>
                        <a:cubicBezTo>
                          <a:pt x="1472" y="48602"/>
                          <a:pt x="-4136" y="31094"/>
                          <a:pt x="3266" y="16547"/>
                        </a:cubicBezTo>
                        <a:close/>
                      </a:path>
                    </a:pathLst>
                  </a:custGeom>
                  <a:grpFill/>
                  <a:ln w="2845" cap="flat">
                    <a:noFill/>
                    <a:prstDash val="solid"/>
                    <a:miter/>
                  </a:ln>
                </p:spPr>
                <p:txBody>
                  <a:bodyPr rtlCol="0" anchor="ctr"/>
                  <a:lstStyle/>
                  <a:p>
                    <a:endParaRPr lang="en-US"/>
                  </a:p>
                </p:txBody>
              </p:sp>
              <p:sp>
                <p:nvSpPr>
                  <p:cNvPr id="3015" name="Freeform: Shape 3014">
                    <a:extLst>
                      <a:ext uri="{FF2B5EF4-FFF2-40B4-BE49-F238E27FC236}">
                        <a16:creationId xmlns:a16="http://schemas.microsoft.com/office/drawing/2014/main" id="{B6089574-6EB9-0D4A-2C7F-6E0D07EC8E4A}"/>
                      </a:ext>
                    </a:extLst>
                  </p:cNvPr>
                  <p:cNvSpPr/>
                  <p:nvPr/>
                </p:nvSpPr>
                <p:spPr>
                  <a:xfrm>
                    <a:off x="9017599" y="3846093"/>
                    <a:ext cx="55669" cy="56834"/>
                  </a:xfrm>
                  <a:custGeom>
                    <a:avLst/>
                    <a:gdLst>
                      <a:gd name="connsiteX0" fmla="*/ 3721 w 55669"/>
                      <a:gd name="connsiteY0" fmla="*/ 14856 h 56834"/>
                      <a:gd name="connsiteX1" fmla="*/ 41641 w 55669"/>
                      <a:gd name="connsiteY1" fmla="*/ 3383 h 56834"/>
                      <a:gd name="connsiteX2" fmla="*/ 54623 w 55669"/>
                      <a:gd name="connsiteY2" fmla="*/ 20208 h 56834"/>
                      <a:gd name="connsiteX3" fmla="*/ 52146 w 55669"/>
                      <a:gd name="connsiteY3" fmla="*/ 41758 h 56834"/>
                      <a:gd name="connsiteX4" fmla="*/ 35350 w 55669"/>
                      <a:gd name="connsiteY4" fmla="*/ 55651 h 56834"/>
                      <a:gd name="connsiteX5" fmla="*/ 14140 w 55669"/>
                      <a:gd name="connsiteY5" fmla="*/ 53373 h 56834"/>
                      <a:gd name="connsiteX6" fmla="*/ 3721 w 55669"/>
                      <a:gd name="connsiteY6" fmla="*/ 14884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669" h="56834">
                        <a:moveTo>
                          <a:pt x="3721" y="14856"/>
                        </a:moveTo>
                        <a:cubicBezTo>
                          <a:pt x="11436" y="1134"/>
                          <a:pt x="28403" y="-4019"/>
                          <a:pt x="41641" y="3383"/>
                        </a:cubicBezTo>
                        <a:cubicBezTo>
                          <a:pt x="48274" y="7084"/>
                          <a:pt x="52715" y="13233"/>
                          <a:pt x="54623" y="20208"/>
                        </a:cubicBezTo>
                        <a:cubicBezTo>
                          <a:pt x="56530" y="27126"/>
                          <a:pt x="55904" y="34812"/>
                          <a:pt x="52146" y="41758"/>
                        </a:cubicBezTo>
                        <a:cubicBezTo>
                          <a:pt x="48416" y="48676"/>
                          <a:pt x="42239" y="53544"/>
                          <a:pt x="35350" y="55651"/>
                        </a:cubicBezTo>
                        <a:cubicBezTo>
                          <a:pt x="28488" y="57729"/>
                          <a:pt x="20859" y="57131"/>
                          <a:pt x="14140" y="53373"/>
                        </a:cubicBezTo>
                        <a:cubicBezTo>
                          <a:pt x="675" y="45858"/>
                          <a:pt x="-3994" y="28606"/>
                          <a:pt x="3721" y="14884"/>
                        </a:cubicBezTo>
                        <a:close/>
                      </a:path>
                    </a:pathLst>
                  </a:custGeom>
                  <a:grpFill/>
                  <a:ln w="2845" cap="flat">
                    <a:noFill/>
                    <a:prstDash val="solid"/>
                    <a:miter/>
                  </a:ln>
                </p:spPr>
                <p:txBody>
                  <a:bodyPr rtlCol="0" anchor="ctr"/>
                  <a:lstStyle/>
                  <a:p>
                    <a:endParaRPr lang="en-US"/>
                  </a:p>
                </p:txBody>
              </p:sp>
              <p:sp>
                <p:nvSpPr>
                  <p:cNvPr id="3016" name="Freeform: Shape 3015">
                    <a:extLst>
                      <a:ext uri="{FF2B5EF4-FFF2-40B4-BE49-F238E27FC236}">
                        <a16:creationId xmlns:a16="http://schemas.microsoft.com/office/drawing/2014/main" id="{E43C0E23-B7D1-9991-6B5C-DD1693BF856F}"/>
                      </a:ext>
                    </a:extLst>
                  </p:cNvPr>
                  <p:cNvSpPr/>
                  <p:nvPr/>
                </p:nvSpPr>
                <p:spPr>
                  <a:xfrm>
                    <a:off x="8884117" y="3769618"/>
                    <a:ext cx="53946" cy="54554"/>
                  </a:xfrm>
                  <a:custGeom>
                    <a:avLst/>
                    <a:gdLst>
                      <a:gd name="connsiteX0" fmla="*/ 4200 w 53946"/>
                      <a:gd name="connsiteY0" fmla="*/ 13298 h 54554"/>
                      <a:gd name="connsiteX1" fmla="*/ 20996 w 53946"/>
                      <a:gd name="connsiteY1" fmla="*/ 829 h 54554"/>
                      <a:gd name="connsiteX2" fmla="*/ 41208 w 53946"/>
                      <a:gd name="connsiteY2" fmla="*/ 3762 h 54554"/>
                      <a:gd name="connsiteX3" fmla="*/ 49948 w 53946"/>
                      <a:gd name="connsiteY3" fmla="*/ 40913 h 54554"/>
                      <a:gd name="connsiteX4" fmla="*/ 12683 w 53946"/>
                      <a:gd name="connsiteY4" fmla="*/ 50848 h 54554"/>
                      <a:gd name="connsiteX5" fmla="*/ 670 w 53946"/>
                      <a:gd name="connsiteY5" fmla="*/ 34023 h 54554"/>
                      <a:gd name="connsiteX6" fmla="*/ 4200 w 53946"/>
                      <a:gd name="connsiteY6" fmla="*/ 13270 h 5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46" h="54554">
                        <a:moveTo>
                          <a:pt x="4200" y="13298"/>
                        </a:moveTo>
                        <a:cubicBezTo>
                          <a:pt x="8185" y="6836"/>
                          <a:pt x="14335" y="2538"/>
                          <a:pt x="20996" y="829"/>
                        </a:cubicBezTo>
                        <a:cubicBezTo>
                          <a:pt x="27715" y="-907"/>
                          <a:pt x="34860" y="89"/>
                          <a:pt x="41208" y="3762"/>
                        </a:cubicBezTo>
                        <a:cubicBezTo>
                          <a:pt x="53820" y="11220"/>
                          <a:pt x="57720" y="27846"/>
                          <a:pt x="49948" y="40913"/>
                        </a:cubicBezTo>
                        <a:cubicBezTo>
                          <a:pt x="42177" y="53980"/>
                          <a:pt x="25494" y="58449"/>
                          <a:pt x="12683" y="50848"/>
                        </a:cubicBezTo>
                        <a:cubicBezTo>
                          <a:pt x="6249" y="47119"/>
                          <a:pt x="2207" y="40799"/>
                          <a:pt x="670" y="34023"/>
                        </a:cubicBezTo>
                        <a:cubicBezTo>
                          <a:pt x="-868" y="27191"/>
                          <a:pt x="214" y="19761"/>
                          <a:pt x="4200" y="13270"/>
                        </a:cubicBezTo>
                        <a:close/>
                      </a:path>
                    </a:pathLst>
                  </a:custGeom>
                  <a:grpFill/>
                  <a:ln w="2845" cap="flat">
                    <a:noFill/>
                    <a:prstDash val="solid"/>
                    <a:miter/>
                  </a:ln>
                </p:spPr>
                <p:txBody>
                  <a:bodyPr rtlCol="0" anchor="ctr"/>
                  <a:lstStyle/>
                  <a:p>
                    <a:endParaRPr lang="en-US"/>
                  </a:p>
                </p:txBody>
              </p:sp>
              <p:sp>
                <p:nvSpPr>
                  <p:cNvPr id="3017" name="Freeform: Shape 3016">
                    <a:extLst>
                      <a:ext uri="{FF2B5EF4-FFF2-40B4-BE49-F238E27FC236}">
                        <a16:creationId xmlns:a16="http://schemas.microsoft.com/office/drawing/2014/main" id="{506EB32C-777E-0E62-965E-9E9A0F9CE403}"/>
                      </a:ext>
                    </a:extLst>
                  </p:cNvPr>
                  <p:cNvSpPr/>
                  <p:nvPr/>
                </p:nvSpPr>
                <p:spPr>
                  <a:xfrm>
                    <a:off x="8753966" y="3687475"/>
                    <a:ext cx="52117" cy="52569"/>
                  </a:xfrm>
                  <a:custGeom>
                    <a:avLst/>
                    <a:gdLst>
                      <a:gd name="connsiteX0" fmla="*/ 4593 w 52117"/>
                      <a:gd name="connsiteY0" fmla="*/ 12059 h 52569"/>
                      <a:gd name="connsiteX1" fmla="*/ 40804 w 52117"/>
                      <a:gd name="connsiteY1" fmla="*/ 4116 h 52569"/>
                      <a:gd name="connsiteX2" fmla="*/ 47665 w 52117"/>
                      <a:gd name="connsiteY2" fmla="*/ 40413 h 52569"/>
                      <a:gd name="connsiteX3" fmla="*/ 11454 w 52117"/>
                      <a:gd name="connsiteY3" fmla="*/ 48356 h 52569"/>
                      <a:gd name="connsiteX4" fmla="*/ 4593 w 52117"/>
                      <a:gd name="connsiteY4" fmla="*/ 12059 h 52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17" h="52569">
                        <a:moveTo>
                          <a:pt x="4593" y="12059"/>
                        </a:moveTo>
                        <a:cubicBezTo>
                          <a:pt x="12792" y="-97"/>
                          <a:pt x="28990" y="-3656"/>
                          <a:pt x="40804" y="4116"/>
                        </a:cubicBezTo>
                        <a:cubicBezTo>
                          <a:pt x="52590" y="11888"/>
                          <a:pt x="55664" y="28115"/>
                          <a:pt x="47665" y="40413"/>
                        </a:cubicBezTo>
                        <a:cubicBezTo>
                          <a:pt x="39666" y="52711"/>
                          <a:pt x="23467" y="56270"/>
                          <a:pt x="11454" y="48356"/>
                        </a:cubicBezTo>
                        <a:cubicBezTo>
                          <a:pt x="-532" y="40470"/>
                          <a:pt x="-3606" y="24215"/>
                          <a:pt x="4593" y="12059"/>
                        </a:cubicBezTo>
                        <a:close/>
                      </a:path>
                    </a:pathLst>
                  </a:custGeom>
                  <a:grpFill/>
                  <a:ln w="2845" cap="flat">
                    <a:noFill/>
                    <a:prstDash val="solid"/>
                    <a:miter/>
                  </a:ln>
                </p:spPr>
                <p:txBody>
                  <a:bodyPr rtlCol="0" anchor="ctr"/>
                  <a:lstStyle/>
                  <a:p>
                    <a:endParaRPr lang="en-US"/>
                  </a:p>
                </p:txBody>
              </p:sp>
              <p:sp>
                <p:nvSpPr>
                  <p:cNvPr id="3018" name="Freeform: Shape 3017">
                    <a:extLst>
                      <a:ext uri="{FF2B5EF4-FFF2-40B4-BE49-F238E27FC236}">
                        <a16:creationId xmlns:a16="http://schemas.microsoft.com/office/drawing/2014/main" id="{FD49FC86-E33A-1BB3-FCE1-6BA6DE3D7D91}"/>
                      </a:ext>
                    </a:extLst>
                  </p:cNvPr>
                  <p:cNvSpPr/>
                  <p:nvPr/>
                </p:nvSpPr>
                <p:spPr>
                  <a:xfrm>
                    <a:off x="8627425" y="3600033"/>
                    <a:ext cx="50083" cy="50697"/>
                  </a:xfrm>
                  <a:custGeom>
                    <a:avLst/>
                    <a:gdLst>
                      <a:gd name="connsiteX0" fmla="*/ 5047 w 50083"/>
                      <a:gd name="connsiteY0" fmla="*/ 10680 h 50697"/>
                      <a:gd name="connsiteX1" fmla="*/ 40092 w 50083"/>
                      <a:gd name="connsiteY1" fmla="*/ 4587 h 50697"/>
                      <a:gd name="connsiteX2" fmla="*/ 45159 w 50083"/>
                      <a:gd name="connsiteY2" fmla="*/ 39917 h 50697"/>
                      <a:gd name="connsiteX3" fmla="*/ 10115 w 50083"/>
                      <a:gd name="connsiteY3" fmla="*/ 46009 h 50697"/>
                      <a:gd name="connsiteX4" fmla="*/ 5047 w 50083"/>
                      <a:gd name="connsiteY4" fmla="*/ 10680 h 5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83" h="50697">
                        <a:moveTo>
                          <a:pt x="5047" y="10680"/>
                        </a:moveTo>
                        <a:cubicBezTo>
                          <a:pt x="13417" y="-679"/>
                          <a:pt x="29103" y="-3412"/>
                          <a:pt x="40092" y="4587"/>
                        </a:cubicBezTo>
                        <a:cubicBezTo>
                          <a:pt x="51081" y="12587"/>
                          <a:pt x="53358" y="28416"/>
                          <a:pt x="45159" y="39917"/>
                        </a:cubicBezTo>
                        <a:cubicBezTo>
                          <a:pt x="36961" y="51418"/>
                          <a:pt x="21275" y="54151"/>
                          <a:pt x="10115" y="46009"/>
                        </a:cubicBezTo>
                        <a:cubicBezTo>
                          <a:pt x="-1045" y="37867"/>
                          <a:pt x="-3322" y="22038"/>
                          <a:pt x="5047" y="10680"/>
                        </a:cubicBezTo>
                        <a:close/>
                      </a:path>
                    </a:pathLst>
                  </a:custGeom>
                  <a:grpFill/>
                  <a:ln w="2845" cap="flat">
                    <a:noFill/>
                    <a:prstDash val="solid"/>
                    <a:miter/>
                  </a:ln>
                </p:spPr>
                <p:txBody>
                  <a:bodyPr rtlCol="0" anchor="ctr"/>
                  <a:lstStyle/>
                  <a:p>
                    <a:endParaRPr lang="en-US"/>
                  </a:p>
                </p:txBody>
              </p:sp>
              <p:sp>
                <p:nvSpPr>
                  <p:cNvPr id="3019" name="Freeform: Shape 3018">
                    <a:extLst>
                      <a:ext uri="{FF2B5EF4-FFF2-40B4-BE49-F238E27FC236}">
                        <a16:creationId xmlns:a16="http://schemas.microsoft.com/office/drawing/2014/main" id="{7F19E4DB-0570-0DDA-7AB6-32DB918492B1}"/>
                      </a:ext>
                    </a:extLst>
                  </p:cNvPr>
                  <p:cNvSpPr/>
                  <p:nvPr/>
                </p:nvSpPr>
                <p:spPr>
                  <a:xfrm>
                    <a:off x="8504507" y="3507578"/>
                    <a:ext cx="48237" cy="48682"/>
                  </a:xfrm>
                  <a:custGeom>
                    <a:avLst/>
                    <a:gdLst>
                      <a:gd name="connsiteX0" fmla="*/ 5495 w 48237"/>
                      <a:gd name="connsiteY0" fmla="*/ 9417 h 48682"/>
                      <a:gd name="connsiteX1" fmla="*/ 39287 w 48237"/>
                      <a:gd name="connsiteY1" fmla="*/ 5089 h 48682"/>
                      <a:gd name="connsiteX2" fmla="*/ 42931 w 48237"/>
                      <a:gd name="connsiteY2" fmla="*/ 38995 h 48682"/>
                      <a:gd name="connsiteX3" fmla="*/ 8854 w 48237"/>
                      <a:gd name="connsiteY3" fmla="*/ 43692 h 48682"/>
                      <a:gd name="connsiteX4" fmla="*/ 5495 w 48237"/>
                      <a:gd name="connsiteY4" fmla="*/ 9417 h 48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7" h="48682">
                        <a:moveTo>
                          <a:pt x="5495" y="9417"/>
                        </a:moveTo>
                        <a:cubicBezTo>
                          <a:pt x="13979" y="-1174"/>
                          <a:pt x="29095" y="-3138"/>
                          <a:pt x="39287" y="5089"/>
                        </a:cubicBezTo>
                        <a:cubicBezTo>
                          <a:pt x="49536" y="13231"/>
                          <a:pt x="51300" y="28234"/>
                          <a:pt x="42931" y="38995"/>
                        </a:cubicBezTo>
                        <a:cubicBezTo>
                          <a:pt x="34647" y="49671"/>
                          <a:pt x="19245" y="51948"/>
                          <a:pt x="8854" y="43692"/>
                        </a:cubicBezTo>
                        <a:cubicBezTo>
                          <a:pt x="-1480" y="35351"/>
                          <a:pt x="-2989" y="20035"/>
                          <a:pt x="5495" y="9417"/>
                        </a:cubicBezTo>
                        <a:close/>
                      </a:path>
                    </a:pathLst>
                  </a:custGeom>
                  <a:grpFill/>
                  <a:ln w="2845" cap="flat">
                    <a:noFill/>
                    <a:prstDash val="solid"/>
                    <a:miter/>
                  </a:ln>
                </p:spPr>
                <p:txBody>
                  <a:bodyPr rtlCol="0" anchor="ctr"/>
                  <a:lstStyle/>
                  <a:p>
                    <a:endParaRPr lang="en-US"/>
                  </a:p>
                </p:txBody>
              </p:sp>
              <p:sp>
                <p:nvSpPr>
                  <p:cNvPr id="3020" name="Freeform: Shape 3019">
                    <a:extLst>
                      <a:ext uri="{FF2B5EF4-FFF2-40B4-BE49-F238E27FC236}">
                        <a16:creationId xmlns:a16="http://schemas.microsoft.com/office/drawing/2014/main" id="{D9540D38-92F8-E7E5-6527-6C8059023B04}"/>
                      </a:ext>
                    </a:extLst>
                  </p:cNvPr>
                  <p:cNvSpPr/>
                  <p:nvPr/>
                </p:nvSpPr>
                <p:spPr>
                  <a:xfrm>
                    <a:off x="8385481" y="3410178"/>
                    <a:ext cx="46535" cy="46473"/>
                  </a:xfrm>
                  <a:custGeom>
                    <a:avLst/>
                    <a:gdLst>
                      <a:gd name="connsiteX0" fmla="*/ 5836 w 46535"/>
                      <a:gd name="connsiteY0" fmla="*/ 8373 h 46473"/>
                      <a:gd name="connsiteX1" fmla="*/ 38660 w 46535"/>
                      <a:gd name="connsiteY1" fmla="*/ 5270 h 46473"/>
                      <a:gd name="connsiteX2" fmla="*/ 40795 w 46535"/>
                      <a:gd name="connsiteY2" fmla="*/ 37980 h 46473"/>
                      <a:gd name="connsiteX3" fmla="*/ 7971 w 46535"/>
                      <a:gd name="connsiteY3" fmla="*/ 41112 h 46473"/>
                      <a:gd name="connsiteX4" fmla="*/ 5836 w 46535"/>
                      <a:gd name="connsiteY4" fmla="*/ 8373 h 46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5" h="46473">
                        <a:moveTo>
                          <a:pt x="5836" y="8373"/>
                        </a:moveTo>
                        <a:cubicBezTo>
                          <a:pt x="14348" y="-1420"/>
                          <a:pt x="29067" y="-2843"/>
                          <a:pt x="38660" y="5270"/>
                        </a:cubicBezTo>
                        <a:cubicBezTo>
                          <a:pt x="48254" y="13384"/>
                          <a:pt x="49222" y="28016"/>
                          <a:pt x="40795" y="37980"/>
                        </a:cubicBezTo>
                        <a:cubicBezTo>
                          <a:pt x="32397" y="47944"/>
                          <a:pt x="17680" y="49339"/>
                          <a:pt x="7971" y="41112"/>
                        </a:cubicBezTo>
                        <a:cubicBezTo>
                          <a:pt x="-1736" y="32884"/>
                          <a:pt x="-2733" y="18252"/>
                          <a:pt x="5836" y="8373"/>
                        </a:cubicBezTo>
                        <a:close/>
                      </a:path>
                    </a:pathLst>
                  </a:custGeom>
                  <a:grpFill/>
                  <a:ln w="2845" cap="flat">
                    <a:noFill/>
                    <a:prstDash val="solid"/>
                    <a:miter/>
                  </a:ln>
                </p:spPr>
                <p:txBody>
                  <a:bodyPr rtlCol="0" anchor="ctr"/>
                  <a:lstStyle/>
                  <a:p>
                    <a:endParaRPr lang="en-US"/>
                  </a:p>
                </p:txBody>
              </p:sp>
              <p:sp>
                <p:nvSpPr>
                  <p:cNvPr id="3021" name="Freeform: Shape 3020">
                    <a:extLst>
                      <a:ext uri="{FF2B5EF4-FFF2-40B4-BE49-F238E27FC236}">
                        <a16:creationId xmlns:a16="http://schemas.microsoft.com/office/drawing/2014/main" id="{90E599C7-B94D-A09A-ABE7-BB993DD7EE7D}"/>
                      </a:ext>
                    </a:extLst>
                  </p:cNvPr>
                  <p:cNvSpPr/>
                  <p:nvPr/>
                </p:nvSpPr>
                <p:spPr>
                  <a:xfrm>
                    <a:off x="8270771" y="3307735"/>
                    <a:ext cx="44481" cy="44617"/>
                  </a:xfrm>
                  <a:custGeom>
                    <a:avLst/>
                    <a:gdLst>
                      <a:gd name="connsiteX0" fmla="*/ 6218 w 44481"/>
                      <a:gd name="connsiteY0" fmla="*/ 7306 h 44617"/>
                      <a:gd name="connsiteX1" fmla="*/ 37675 w 44481"/>
                      <a:gd name="connsiteY1" fmla="*/ 5712 h 44617"/>
                      <a:gd name="connsiteX2" fmla="*/ 38359 w 44481"/>
                      <a:gd name="connsiteY2" fmla="*/ 37226 h 44617"/>
                      <a:gd name="connsiteX3" fmla="*/ 6901 w 44481"/>
                      <a:gd name="connsiteY3" fmla="*/ 38820 h 44617"/>
                      <a:gd name="connsiteX4" fmla="*/ 6218 w 44481"/>
                      <a:gd name="connsiteY4" fmla="*/ 7306 h 44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81" h="44617">
                        <a:moveTo>
                          <a:pt x="6218" y="7306"/>
                        </a:moveTo>
                        <a:cubicBezTo>
                          <a:pt x="14787" y="-1775"/>
                          <a:pt x="28850" y="-2487"/>
                          <a:pt x="37675" y="5712"/>
                        </a:cubicBezTo>
                        <a:cubicBezTo>
                          <a:pt x="46472" y="13911"/>
                          <a:pt x="46785" y="28031"/>
                          <a:pt x="38359" y="37226"/>
                        </a:cubicBezTo>
                        <a:cubicBezTo>
                          <a:pt x="29932" y="46421"/>
                          <a:pt x="15841" y="47133"/>
                          <a:pt x="6901" y="38820"/>
                        </a:cubicBezTo>
                        <a:cubicBezTo>
                          <a:pt x="-2038" y="30508"/>
                          <a:pt x="-2322" y="16387"/>
                          <a:pt x="6218" y="7306"/>
                        </a:cubicBezTo>
                        <a:close/>
                      </a:path>
                    </a:pathLst>
                  </a:custGeom>
                  <a:grpFill/>
                  <a:ln w="2845" cap="flat">
                    <a:noFill/>
                    <a:prstDash val="solid"/>
                    <a:miter/>
                  </a:ln>
                </p:spPr>
                <p:txBody>
                  <a:bodyPr rtlCol="0" anchor="ctr"/>
                  <a:lstStyle/>
                  <a:p>
                    <a:endParaRPr lang="en-US"/>
                  </a:p>
                </p:txBody>
              </p:sp>
              <p:sp>
                <p:nvSpPr>
                  <p:cNvPr id="3022" name="Freeform: Shape 3021">
                    <a:extLst>
                      <a:ext uri="{FF2B5EF4-FFF2-40B4-BE49-F238E27FC236}">
                        <a16:creationId xmlns:a16="http://schemas.microsoft.com/office/drawing/2014/main" id="{CF06B9A4-CB44-AC2E-D907-8AA808CDD764}"/>
                      </a:ext>
                    </a:extLst>
                  </p:cNvPr>
                  <p:cNvSpPr/>
                  <p:nvPr/>
                </p:nvSpPr>
                <p:spPr>
                  <a:xfrm>
                    <a:off x="8160215" y="3200776"/>
                    <a:ext cx="42477" cy="42724"/>
                  </a:xfrm>
                  <a:custGeom>
                    <a:avLst/>
                    <a:gdLst>
                      <a:gd name="connsiteX0" fmla="*/ 6631 w 42477"/>
                      <a:gd name="connsiteY0" fmla="*/ 6313 h 42724"/>
                      <a:gd name="connsiteX1" fmla="*/ 36637 w 42477"/>
                      <a:gd name="connsiteY1" fmla="*/ 6114 h 42724"/>
                      <a:gd name="connsiteX2" fmla="*/ 42473 w 42477"/>
                      <a:gd name="connsiteY2" fmla="*/ 21145 h 42724"/>
                      <a:gd name="connsiteX3" fmla="*/ 36011 w 42477"/>
                      <a:gd name="connsiteY3" fmla="*/ 36262 h 42724"/>
                      <a:gd name="connsiteX4" fmla="*/ 20837 w 42477"/>
                      <a:gd name="connsiteY4" fmla="*/ 42724 h 42724"/>
                      <a:gd name="connsiteX5" fmla="*/ 5920 w 42477"/>
                      <a:gd name="connsiteY5" fmla="*/ 36518 h 42724"/>
                      <a:gd name="connsiteX6" fmla="*/ 6603 w 42477"/>
                      <a:gd name="connsiteY6" fmla="*/ 6285 h 4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477" h="42724">
                        <a:moveTo>
                          <a:pt x="6631" y="6313"/>
                        </a:moveTo>
                        <a:cubicBezTo>
                          <a:pt x="15172" y="-2028"/>
                          <a:pt x="28609" y="-2113"/>
                          <a:pt x="36637" y="6114"/>
                        </a:cubicBezTo>
                        <a:cubicBezTo>
                          <a:pt x="40651" y="10242"/>
                          <a:pt x="42587" y="15679"/>
                          <a:pt x="42473" y="21145"/>
                        </a:cubicBezTo>
                        <a:cubicBezTo>
                          <a:pt x="42359" y="26611"/>
                          <a:pt x="40252" y="32049"/>
                          <a:pt x="36011" y="36262"/>
                        </a:cubicBezTo>
                        <a:cubicBezTo>
                          <a:pt x="31797" y="40475"/>
                          <a:pt x="26274" y="42696"/>
                          <a:pt x="20837" y="42724"/>
                        </a:cubicBezTo>
                        <a:cubicBezTo>
                          <a:pt x="15400" y="42753"/>
                          <a:pt x="9991" y="40703"/>
                          <a:pt x="5920" y="36518"/>
                        </a:cubicBezTo>
                        <a:cubicBezTo>
                          <a:pt x="-2222" y="28177"/>
                          <a:pt x="-1938" y="14626"/>
                          <a:pt x="6603" y="6285"/>
                        </a:cubicBezTo>
                        <a:close/>
                      </a:path>
                    </a:pathLst>
                  </a:custGeom>
                  <a:grpFill/>
                  <a:ln w="2845" cap="flat">
                    <a:noFill/>
                    <a:prstDash val="solid"/>
                    <a:miter/>
                  </a:ln>
                </p:spPr>
                <p:txBody>
                  <a:bodyPr rtlCol="0" anchor="ctr"/>
                  <a:lstStyle/>
                  <a:p>
                    <a:endParaRPr lang="en-US"/>
                  </a:p>
                </p:txBody>
              </p:sp>
              <p:sp>
                <p:nvSpPr>
                  <p:cNvPr id="3023" name="Freeform: Shape 3022">
                    <a:extLst>
                      <a:ext uri="{FF2B5EF4-FFF2-40B4-BE49-F238E27FC236}">
                        <a16:creationId xmlns:a16="http://schemas.microsoft.com/office/drawing/2014/main" id="{7BC34AF4-5703-245C-C471-8CB2B339AE91}"/>
                      </a:ext>
                    </a:extLst>
                  </p:cNvPr>
                  <p:cNvSpPr/>
                  <p:nvPr/>
                </p:nvSpPr>
                <p:spPr>
                  <a:xfrm>
                    <a:off x="8054071" y="3089477"/>
                    <a:ext cx="40835" cy="40505"/>
                  </a:xfrm>
                  <a:custGeom>
                    <a:avLst/>
                    <a:gdLst>
                      <a:gd name="connsiteX0" fmla="*/ 6959 w 40835"/>
                      <a:gd name="connsiteY0" fmla="*/ 5419 h 40505"/>
                      <a:gd name="connsiteX1" fmla="*/ 35655 w 40835"/>
                      <a:gd name="connsiteY1" fmla="*/ 6330 h 40505"/>
                      <a:gd name="connsiteX2" fmla="*/ 34060 w 40835"/>
                      <a:gd name="connsiteY2" fmla="*/ 34912 h 40505"/>
                      <a:gd name="connsiteX3" fmla="*/ 5194 w 40835"/>
                      <a:gd name="connsiteY3" fmla="*/ 34172 h 40505"/>
                      <a:gd name="connsiteX4" fmla="*/ 6959 w 40835"/>
                      <a:gd name="connsiteY4" fmla="*/ 5419 h 4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35" h="40505">
                        <a:moveTo>
                          <a:pt x="6959" y="5419"/>
                        </a:moveTo>
                        <a:cubicBezTo>
                          <a:pt x="15442" y="-2239"/>
                          <a:pt x="28082" y="-1641"/>
                          <a:pt x="35655" y="6330"/>
                        </a:cubicBezTo>
                        <a:cubicBezTo>
                          <a:pt x="43142" y="14387"/>
                          <a:pt x="42430" y="27169"/>
                          <a:pt x="34060" y="34912"/>
                        </a:cubicBezTo>
                        <a:cubicBezTo>
                          <a:pt x="25691" y="42655"/>
                          <a:pt x="12766" y="42314"/>
                          <a:pt x="5194" y="34172"/>
                        </a:cubicBezTo>
                        <a:cubicBezTo>
                          <a:pt x="-2464" y="26087"/>
                          <a:pt x="-1468" y="13020"/>
                          <a:pt x="6959" y="5419"/>
                        </a:cubicBezTo>
                        <a:close/>
                      </a:path>
                    </a:pathLst>
                  </a:custGeom>
                  <a:grpFill/>
                  <a:ln w="2845" cap="flat">
                    <a:noFill/>
                    <a:prstDash val="solid"/>
                    <a:miter/>
                  </a:ln>
                </p:spPr>
                <p:txBody>
                  <a:bodyPr rtlCol="0" anchor="ctr"/>
                  <a:lstStyle/>
                  <a:p>
                    <a:endParaRPr lang="en-US"/>
                  </a:p>
                </p:txBody>
              </p:sp>
              <p:sp>
                <p:nvSpPr>
                  <p:cNvPr id="3024" name="Freeform: Shape 3023">
                    <a:extLst>
                      <a:ext uri="{FF2B5EF4-FFF2-40B4-BE49-F238E27FC236}">
                        <a16:creationId xmlns:a16="http://schemas.microsoft.com/office/drawing/2014/main" id="{E4B75A1D-DB22-4403-6011-886ED7F64C51}"/>
                      </a:ext>
                    </a:extLst>
                  </p:cNvPr>
                  <p:cNvSpPr/>
                  <p:nvPr/>
                </p:nvSpPr>
                <p:spPr>
                  <a:xfrm>
                    <a:off x="7952833" y="2973686"/>
                    <a:ext cx="38886" cy="38574"/>
                  </a:xfrm>
                  <a:custGeom>
                    <a:avLst/>
                    <a:gdLst>
                      <a:gd name="connsiteX0" fmla="*/ 7162 w 38886"/>
                      <a:gd name="connsiteY0" fmla="*/ 4689 h 38574"/>
                      <a:gd name="connsiteX1" fmla="*/ 34520 w 38886"/>
                      <a:gd name="connsiteY1" fmla="*/ 6597 h 38574"/>
                      <a:gd name="connsiteX2" fmla="*/ 31787 w 38886"/>
                      <a:gd name="connsiteY2" fmla="*/ 33812 h 38574"/>
                      <a:gd name="connsiteX3" fmla="*/ 4429 w 38886"/>
                      <a:gd name="connsiteY3" fmla="*/ 31905 h 38574"/>
                      <a:gd name="connsiteX4" fmla="*/ 7162 w 38886"/>
                      <a:gd name="connsiteY4" fmla="*/ 4689 h 38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86" h="38574">
                        <a:moveTo>
                          <a:pt x="7162" y="4689"/>
                        </a:moveTo>
                        <a:cubicBezTo>
                          <a:pt x="15503" y="-2257"/>
                          <a:pt x="27745" y="-1375"/>
                          <a:pt x="34520" y="6597"/>
                        </a:cubicBezTo>
                        <a:cubicBezTo>
                          <a:pt x="41267" y="14596"/>
                          <a:pt x="40072" y="26780"/>
                          <a:pt x="31787" y="33812"/>
                        </a:cubicBezTo>
                        <a:cubicBezTo>
                          <a:pt x="23532" y="40844"/>
                          <a:pt x="11290" y="39990"/>
                          <a:pt x="4429" y="31905"/>
                        </a:cubicBezTo>
                        <a:cubicBezTo>
                          <a:pt x="-2403" y="23820"/>
                          <a:pt x="-1207" y="11636"/>
                          <a:pt x="7162" y="4689"/>
                        </a:cubicBezTo>
                        <a:close/>
                      </a:path>
                    </a:pathLst>
                  </a:custGeom>
                  <a:grpFill/>
                  <a:ln w="2845" cap="flat">
                    <a:noFill/>
                    <a:prstDash val="solid"/>
                    <a:miter/>
                  </a:ln>
                </p:spPr>
                <p:txBody>
                  <a:bodyPr rtlCol="0" anchor="ctr"/>
                  <a:lstStyle/>
                  <a:p>
                    <a:endParaRPr lang="en-US"/>
                  </a:p>
                </p:txBody>
              </p:sp>
              <p:sp>
                <p:nvSpPr>
                  <p:cNvPr id="3025" name="Freeform: Shape 3024">
                    <a:extLst>
                      <a:ext uri="{FF2B5EF4-FFF2-40B4-BE49-F238E27FC236}">
                        <a16:creationId xmlns:a16="http://schemas.microsoft.com/office/drawing/2014/main" id="{CC58B96A-53DE-AC76-E35B-A1740F8F8A34}"/>
                      </a:ext>
                    </a:extLst>
                  </p:cNvPr>
                  <p:cNvSpPr/>
                  <p:nvPr/>
                </p:nvSpPr>
                <p:spPr>
                  <a:xfrm>
                    <a:off x="7856415" y="2853865"/>
                    <a:ext cx="36851" cy="36719"/>
                  </a:xfrm>
                  <a:custGeom>
                    <a:avLst/>
                    <a:gdLst>
                      <a:gd name="connsiteX0" fmla="*/ 7415 w 36851"/>
                      <a:gd name="connsiteY0" fmla="*/ 3947 h 36719"/>
                      <a:gd name="connsiteX1" fmla="*/ 33207 w 36851"/>
                      <a:gd name="connsiteY1" fmla="*/ 6908 h 36719"/>
                      <a:gd name="connsiteX2" fmla="*/ 29478 w 36851"/>
                      <a:gd name="connsiteY2" fmla="*/ 32700 h 36719"/>
                      <a:gd name="connsiteX3" fmla="*/ 3685 w 36851"/>
                      <a:gd name="connsiteY3" fmla="*/ 29740 h 36719"/>
                      <a:gd name="connsiteX4" fmla="*/ 7415 w 36851"/>
                      <a:gd name="connsiteY4" fmla="*/ 3947 h 36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1" h="36719">
                        <a:moveTo>
                          <a:pt x="7415" y="3947"/>
                        </a:moveTo>
                        <a:cubicBezTo>
                          <a:pt x="15614" y="-2316"/>
                          <a:pt x="27143" y="-978"/>
                          <a:pt x="33207" y="6908"/>
                        </a:cubicBezTo>
                        <a:cubicBezTo>
                          <a:pt x="39271" y="14794"/>
                          <a:pt x="37591" y="26352"/>
                          <a:pt x="29478" y="32700"/>
                        </a:cubicBezTo>
                        <a:cubicBezTo>
                          <a:pt x="21364" y="39049"/>
                          <a:pt x="9835" y="37739"/>
                          <a:pt x="3685" y="29740"/>
                        </a:cubicBezTo>
                        <a:cubicBezTo>
                          <a:pt x="-2435" y="21740"/>
                          <a:pt x="-756" y="10210"/>
                          <a:pt x="7415" y="3947"/>
                        </a:cubicBezTo>
                        <a:close/>
                      </a:path>
                    </a:pathLst>
                  </a:custGeom>
                  <a:grpFill/>
                  <a:ln w="2845" cap="flat">
                    <a:noFill/>
                    <a:prstDash val="solid"/>
                    <a:miter/>
                  </a:ln>
                </p:spPr>
                <p:txBody>
                  <a:bodyPr rtlCol="0" anchor="ctr"/>
                  <a:lstStyle/>
                  <a:p>
                    <a:endParaRPr lang="en-US"/>
                  </a:p>
                </p:txBody>
              </p:sp>
              <p:sp>
                <p:nvSpPr>
                  <p:cNvPr id="3026" name="Freeform: Shape 3025">
                    <a:extLst>
                      <a:ext uri="{FF2B5EF4-FFF2-40B4-BE49-F238E27FC236}">
                        <a16:creationId xmlns:a16="http://schemas.microsoft.com/office/drawing/2014/main" id="{3965C17B-CF83-4DBF-462E-C6888E5F3574}"/>
                      </a:ext>
                    </a:extLst>
                  </p:cNvPr>
                  <p:cNvSpPr/>
                  <p:nvPr/>
                </p:nvSpPr>
                <p:spPr>
                  <a:xfrm>
                    <a:off x="7764833" y="2730258"/>
                    <a:ext cx="34996" cy="34696"/>
                  </a:xfrm>
                  <a:custGeom>
                    <a:avLst/>
                    <a:gdLst>
                      <a:gd name="connsiteX0" fmla="*/ 7671 w 34996"/>
                      <a:gd name="connsiteY0" fmla="*/ 3290 h 34696"/>
                      <a:gd name="connsiteX1" fmla="*/ 31869 w 34996"/>
                      <a:gd name="connsiteY1" fmla="*/ 7162 h 34696"/>
                      <a:gd name="connsiteX2" fmla="*/ 27513 w 34996"/>
                      <a:gd name="connsiteY2" fmla="*/ 31303 h 34696"/>
                      <a:gd name="connsiteX3" fmla="*/ 3030 w 34996"/>
                      <a:gd name="connsiteY3" fmla="*/ 27631 h 34696"/>
                      <a:gd name="connsiteX4" fmla="*/ 7671 w 34996"/>
                      <a:gd name="connsiteY4" fmla="*/ 3290 h 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96" h="34696">
                        <a:moveTo>
                          <a:pt x="7671" y="3290"/>
                        </a:moveTo>
                        <a:cubicBezTo>
                          <a:pt x="15671" y="-2318"/>
                          <a:pt x="26489" y="-581"/>
                          <a:pt x="31869" y="7162"/>
                        </a:cubicBezTo>
                        <a:cubicBezTo>
                          <a:pt x="37335" y="14849"/>
                          <a:pt x="35484" y="25581"/>
                          <a:pt x="27513" y="31303"/>
                        </a:cubicBezTo>
                        <a:cubicBezTo>
                          <a:pt x="19599" y="36968"/>
                          <a:pt x="8553" y="35403"/>
                          <a:pt x="3030" y="27631"/>
                        </a:cubicBezTo>
                        <a:cubicBezTo>
                          <a:pt x="-2407" y="19802"/>
                          <a:pt x="-329" y="8899"/>
                          <a:pt x="7671" y="3290"/>
                        </a:cubicBezTo>
                        <a:close/>
                      </a:path>
                    </a:pathLst>
                  </a:custGeom>
                  <a:grpFill/>
                  <a:ln w="2845" cap="flat">
                    <a:noFill/>
                    <a:prstDash val="solid"/>
                    <a:miter/>
                  </a:ln>
                </p:spPr>
                <p:txBody>
                  <a:bodyPr rtlCol="0" anchor="ctr"/>
                  <a:lstStyle/>
                  <a:p>
                    <a:endParaRPr lang="en-US"/>
                  </a:p>
                </p:txBody>
              </p:sp>
              <p:sp>
                <p:nvSpPr>
                  <p:cNvPr id="3027" name="Freeform: Shape 3026">
                    <a:extLst>
                      <a:ext uri="{FF2B5EF4-FFF2-40B4-BE49-F238E27FC236}">
                        <a16:creationId xmlns:a16="http://schemas.microsoft.com/office/drawing/2014/main" id="{F362614A-A9E5-54E0-BE29-C50C9F4D0522}"/>
                      </a:ext>
                    </a:extLst>
                  </p:cNvPr>
                  <p:cNvSpPr/>
                  <p:nvPr/>
                </p:nvSpPr>
                <p:spPr>
                  <a:xfrm>
                    <a:off x="7678558" y="2602926"/>
                    <a:ext cx="33183" cy="32620"/>
                  </a:xfrm>
                  <a:custGeom>
                    <a:avLst/>
                    <a:gdLst>
                      <a:gd name="connsiteX0" fmla="*/ 7715 w 33183"/>
                      <a:gd name="connsiteY0" fmla="*/ 2743 h 32620"/>
                      <a:gd name="connsiteX1" fmla="*/ 30604 w 33183"/>
                      <a:gd name="connsiteY1" fmla="*/ 7184 h 32620"/>
                      <a:gd name="connsiteX2" fmla="*/ 25508 w 33183"/>
                      <a:gd name="connsiteY2" fmla="*/ 29817 h 32620"/>
                      <a:gd name="connsiteX3" fmla="*/ 2619 w 33183"/>
                      <a:gd name="connsiteY3" fmla="*/ 25376 h 32620"/>
                      <a:gd name="connsiteX4" fmla="*/ 7715 w 33183"/>
                      <a:gd name="connsiteY4" fmla="*/ 2743 h 3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3" h="32620">
                        <a:moveTo>
                          <a:pt x="7715" y="2743"/>
                        </a:moveTo>
                        <a:cubicBezTo>
                          <a:pt x="15459" y="-2239"/>
                          <a:pt x="25707" y="-246"/>
                          <a:pt x="30604" y="7184"/>
                        </a:cubicBezTo>
                        <a:cubicBezTo>
                          <a:pt x="35500" y="14615"/>
                          <a:pt x="33223" y="24749"/>
                          <a:pt x="25508" y="29817"/>
                        </a:cubicBezTo>
                        <a:cubicBezTo>
                          <a:pt x="17821" y="34884"/>
                          <a:pt x="7544" y="32891"/>
                          <a:pt x="2619" y="25376"/>
                        </a:cubicBezTo>
                        <a:cubicBezTo>
                          <a:pt x="-2334" y="17860"/>
                          <a:pt x="-56" y="7725"/>
                          <a:pt x="7715" y="2743"/>
                        </a:cubicBezTo>
                        <a:close/>
                      </a:path>
                    </a:pathLst>
                  </a:custGeom>
                  <a:grpFill/>
                  <a:ln w="2845" cap="flat">
                    <a:noFill/>
                    <a:prstDash val="solid"/>
                    <a:miter/>
                  </a:ln>
                </p:spPr>
                <p:txBody>
                  <a:bodyPr rtlCol="0" anchor="ctr"/>
                  <a:lstStyle/>
                  <a:p>
                    <a:endParaRPr lang="en-US"/>
                  </a:p>
                </p:txBody>
              </p:sp>
              <p:sp>
                <p:nvSpPr>
                  <p:cNvPr id="3028" name="Freeform: Shape 3027">
                    <a:extLst>
                      <a:ext uri="{FF2B5EF4-FFF2-40B4-BE49-F238E27FC236}">
                        <a16:creationId xmlns:a16="http://schemas.microsoft.com/office/drawing/2014/main" id="{05CB70E9-2173-94A0-4860-2E0F4936079A}"/>
                      </a:ext>
                    </a:extLst>
                  </p:cNvPr>
                  <p:cNvSpPr/>
                  <p:nvPr/>
                </p:nvSpPr>
                <p:spPr>
                  <a:xfrm>
                    <a:off x="7597732" y="2472031"/>
                    <a:ext cx="31159" cy="30744"/>
                  </a:xfrm>
                  <a:custGeom>
                    <a:avLst/>
                    <a:gdLst>
                      <a:gd name="connsiteX0" fmla="*/ 7835 w 31159"/>
                      <a:gd name="connsiteY0" fmla="*/ 2229 h 30744"/>
                      <a:gd name="connsiteX1" fmla="*/ 29100 w 31159"/>
                      <a:gd name="connsiteY1" fmla="*/ 7353 h 30744"/>
                      <a:gd name="connsiteX2" fmla="*/ 23350 w 31159"/>
                      <a:gd name="connsiteY2" fmla="*/ 28477 h 30744"/>
                      <a:gd name="connsiteX3" fmla="*/ 2084 w 31159"/>
                      <a:gd name="connsiteY3" fmla="*/ 23352 h 30744"/>
                      <a:gd name="connsiteX4" fmla="*/ 7835 w 31159"/>
                      <a:gd name="connsiteY4" fmla="*/ 2229 h 30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59" h="30744">
                        <a:moveTo>
                          <a:pt x="7835" y="2229"/>
                        </a:moveTo>
                        <a:cubicBezTo>
                          <a:pt x="15322" y="-2155"/>
                          <a:pt x="24830" y="122"/>
                          <a:pt x="29100" y="7353"/>
                        </a:cubicBezTo>
                        <a:cubicBezTo>
                          <a:pt x="33370" y="14556"/>
                          <a:pt x="30780" y="24036"/>
                          <a:pt x="23350" y="28477"/>
                        </a:cubicBezTo>
                        <a:cubicBezTo>
                          <a:pt x="15919" y="32918"/>
                          <a:pt x="6383" y="30640"/>
                          <a:pt x="2084" y="23352"/>
                        </a:cubicBezTo>
                        <a:cubicBezTo>
                          <a:pt x="-2215" y="16065"/>
                          <a:pt x="347" y="6613"/>
                          <a:pt x="7835" y="2229"/>
                        </a:cubicBezTo>
                        <a:close/>
                      </a:path>
                    </a:pathLst>
                  </a:custGeom>
                  <a:grpFill/>
                  <a:ln w="2845" cap="flat">
                    <a:noFill/>
                    <a:prstDash val="solid"/>
                    <a:miter/>
                  </a:ln>
                </p:spPr>
                <p:txBody>
                  <a:bodyPr rtlCol="0" anchor="ctr"/>
                  <a:lstStyle/>
                  <a:p>
                    <a:endParaRPr lang="en-US"/>
                  </a:p>
                </p:txBody>
              </p:sp>
              <p:sp>
                <p:nvSpPr>
                  <p:cNvPr id="3029" name="Freeform: Shape 3028">
                    <a:extLst>
                      <a:ext uri="{FF2B5EF4-FFF2-40B4-BE49-F238E27FC236}">
                        <a16:creationId xmlns:a16="http://schemas.microsoft.com/office/drawing/2014/main" id="{C7ACCB98-C27E-845E-D7CE-6C12E831F001}"/>
                      </a:ext>
                    </a:extLst>
                  </p:cNvPr>
                  <p:cNvSpPr/>
                  <p:nvPr/>
                </p:nvSpPr>
                <p:spPr>
                  <a:xfrm>
                    <a:off x="7522205" y="2338000"/>
                    <a:ext cx="29147" cy="28865"/>
                  </a:xfrm>
                  <a:custGeom>
                    <a:avLst/>
                    <a:gdLst>
                      <a:gd name="connsiteX0" fmla="*/ 7921 w 29147"/>
                      <a:gd name="connsiteY0" fmla="*/ 1776 h 28865"/>
                      <a:gd name="connsiteX1" fmla="*/ 27535 w 29147"/>
                      <a:gd name="connsiteY1" fmla="*/ 7441 h 28865"/>
                      <a:gd name="connsiteX2" fmla="*/ 21301 w 29147"/>
                      <a:gd name="connsiteY2" fmla="*/ 27027 h 28865"/>
                      <a:gd name="connsiteX3" fmla="*/ 1629 w 29147"/>
                      <a:gd name="connsiteY3" fmla="*/ 21390 h 28865"/>
                      <a:gd name="connsiteX4" fmla="*/ 7921 w 29147"/>
                      <a:gd name="connsiteY4" fmla="*/ 1776 h 28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7" h="28865">
                        <a:moveTo>
                          <a:pt x="7921" y="1776"/>
                        </a:moveTo>
                        <a:cubicBezTo>
                          <a:pt x="15094" y="-2039"/>
                          <a:pt x="23863" y="495"/>
                          <a:pt x="27535" y="7441"/>
                        </a:cubicBezTo>
                        <a:cubicBezTo>
                          <a:pt x="31207" y="14387"/>
                          <a:pt x="28389" y="23184"/>
                          <a:pt x="21301" y="27027"/>
                        </a:cubicBezTo>
                        <a:cubicBezTo>
                          <a:pt x="14127" y="30927"/>
                          <a:pt x="5330" y="28422"/>
                          <a:pt x="1629" y="21390"/>
                        </a:cubicBezTo>
                        <a:cubicBezTo>
                          <a:pt x="-2072" y="14387"/>
                          <a:pt x="747" y="5590"/>
                          <a:pt x="7921" y="1776"/>
                        </a:cubicBezTo>
                        <a:close/>
                      </a:path>
                    </a:pathLst>
                  </a:custGeom>
                  <a:grpFill/>
                  <a:ln w="2845" cap="flat">
                    <a:noFill/>
                    <a:prstDash val="solid"/>
                    <a:miter/>
                  </a:ln>
                </p:spPr>
                <p:txBody>
                  <a:bodyPr rtlCol="0" anchor="ctr"/>
                  <a:lstStyle/>
                  <a:p>
                    <a:endParaRPr lang="en-US"/>
                  </a:p>
                </p:txBody>
              </p:sp>
              <p:sp>
                <p:nvSpPr>
                  <p:cNvPr id="3030" name="Freeform: Shape 3029">
                    <a:extLst>
                      <a:ext uri="{FF2B5EF4-FFF2-40B4-BE49-F238E27FC236}">
                        <a16:creationId xmlns:a16="http://schemas.microsoft.com/office/drawing/2014/main" id="{040B6923-AAC8-F530-2518-C6C2D312E8CA}"/>
                      </a:ext>
                    </a:extLst>
                  </p:cNvPr>
                  <p:cNvSpPr/>
                  <p:nvPr/>
                </p:nvSpPr>
                <p:spPr>
                  <a:xfrm>
                    <a:off x="7452290" y="2200944"/>
                    <a:ext cx="27404" cy="26723"/>
                  </a:xfrm>
                  <a:custGeom>
                    <a:avLst/>
                    <a:gdLst>
                      <a:gd name="connsiteX0" fmla="*/ 7775 w 27404"/>
                      <a:gd name="connsiteY0" fmla="*/ 1416 h 26723"/>
                      <a:gd name="connsiteX1" fmla="*/ 26052 w 27404"/>
                      <a:gd name="connsiteY1" fmla="*/ 7337 h 26723"/>
                      <a:gd name="connsiteX2" fmla="*/ 19646 w 27404"/>
                      <a:gd name="connsiteY2" fmla="*/ 25272 h 26723"/>
                      <a:gd name="connsiteX3" fmla="*/ 1370 w 27404"/>
                      <a:gd name="connsiteY3" fmla="*/ 19351 h 26723"/>
                      <a:gd name="connsiteX4" fmla="*/ 7775 w 27404"/>
                      <a:gd name="connsiteY4" fmla="*/ 1416 h 2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4" h="26723">
                        <a:moveTo>
                          <a:pt x="7775" y="1416"/>
                        </a:moveTo>
                        <a:cubicBezTo>
                          <a:pt x="14607" y="-1886"/>
                          <a:pt x="22778" y="790"/>
                          <a:pt x="26052" y="7337"/>
                        </a:cubicBezTo>
                        <a:cubicBezTo>
                          <a:pt x="29326" y="13914"/>
                          <a:pt x="26450" y="21942"/>
                          <a:pt x="19646" y="25272"/>
                        </a:cubicBezTo>
                        <a:cubicBezTo>
                          <a:pt x="12842" y="28632"/>
                          <a:pt x="4672" y="25956"/>
                          <a:pt x="1370" y="19351"/>
                        </a:cubicBezTo>
                        <a:cubicBezTo>
                          <a:pt x="-1932" y="12718"/>
                          <a:pt x="943" y="4690"/>
                          <a:pt x="7775" y="1416"/>
                        </a:cubicBezTo>
                        <a:close/>
                      </a:path>
                    </a:pathLst>
                  </a:custGeom>
                  <a:grpFill/>
                  <a:ln w="2845" cap="flat">
                    <a:noFill/>
                    <a:prstDash val="solid"/>
                    <a:miter/>
                  </a:ln>
                </p:spPr>
                <p:txBody>
                  <a:bodyPr rtlCol="0" anchor="ctr"/>
                  <a:lstStyle/>
                  <a:p>
                    <a:endParaRPr lang="en-US"/>
                  </a:p>
                </p:txBody>
              </p:sp>
              <p:sp>
                <p:nvSpPr>
                  <p:cNvPr id="3031" name="Freeform: Shape 3030">
                    <a:extLst>
                      <a:ext uri="{FF2B5EF4-FFF2-40B4-BE49-F238E27FC236}">
                        <a16:creationId xmlns:a16="http://schemas.microsoft.com/office/drawing/2014/main" id="{097FC730-E7C4-F4FB-E283-1A9241E4A7AF}"/>
                      </a:ext>
                    </a:extLst>
                  </p:cNvPr>
                  <p:cNvSpPr/>
                  <p:nvPr/>
                </p:nvSpPr>
                <p:spPr>
                  <a:xfrm>
                    <a:off x="7388383" y="2060958"/>
                    <a:ext cx="25375" cy="24858"/>
                  </a:xfrm>
                  <a:custGeom>
                    <a:avLst/>
                    <a:gdLst>
                      <a:gd name="connsiteX0" fmla="*/ 7742 w 25375"/>
                      <a:gd name="connsiteY0" fmla="*/ 1082 h 24858"/>
                      <a:gd name="connsiteX1" fmla="*/ 24368 w 25375"/>
                      <a:gd name="connsiteY1" fmla="*/ 7317 h 24858"/>
                      <a:gd name="connsiteX2" fmla="*/ 17649 w 25375"/>
                      <a:gd name="connsiteY2" fmla="*/ 23743 h 24858"/>
                      <a:gd name="connsiteX3" fmla="*/ 1024 w 25375"/>
                      <a:gd name="connsiteY3" fmla="*/ 17508 h 24858"/>
                      <a:gd name="connsiteX4" fmla="*/ 7742 w 25375"/>
                      <a:gd name="connsiteY4" fmla="*/ 1082 h 2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75" h="24858">
                        <a:moveTo>
                          <a:pt x="7742" y="1082"/>
                        </a:moveTo>
                        <a:cubicBezTo>
                          <a:pt x="14205" y="-1708"/>
                          <a:pt x="21663" y="1082"/>
                          <a:pt x="24368" y="7317"/>
                        </a:cubicBezTo>
                        <a:cubicBezTo>
                          <a:pt x="27101" y="13551"/>
                          <a:pt x="24083" y="20896"/>
                          <a:pt x="17649" y="23743"/>
                        </a:cubicBezTo>
                        <a:cubicBezTo>
                          <a:pt x="11215" y="26590"/>
                          <a:pt x="3757" y="23800"/>
                          <a:pt x="1024" y="17508"/>
                        </a:cubicBezTo>
                        <a:cubicBezTo>
                          <a:pt x="-1737" y="11217"/>
                          <a:pt x="1280" y="3872"/>
                          <a:pt x="7742" y="1082"/>
                        </a:cubicBezTo>
                        <a:close/>
                      </a:path>
                    </a:pathLst>
                  </a:custGeom>
                  <a:grpFill/>
                  <a:ln w="2845" cap="flat">
                    <a:noFill/>
                    <a:prstDash val="solid"/>
                    <a:miter/>
                  </a:ln>
                </p:spPr>
                <p:txBody>
                  <a:bodyPr rtlCol="0" anchor="ctr"/>
                  <a:lstStyle/>
                  <a:p>
                    <a:endParaRPr lang="en-US"/>
                  </a:p>
                </p:txBody>
              </p:sp>
              <p:sp>
                <p:nvSpPr>
                  <p:cNvPr id="3032" name="Freeform: Shape 3031">
                    <a:extLst>
                      <a:ext uri="{FF2B5EF4-FFF2-40B4-BE49-F238E27FC236}">
                        <a16:creationId xmlns:a16="http://schemas.microsoft.com/office/drawing/2014/main" id="{E54A74D5-7148-91B5-FDD1-E738A69FD321}"/>
                      </a:ext>
                    </a:extLst>
                  </p:cNvPr>
                  <p:cNvSpPr/>
                  <p:nvPr/>
                </p:nvSpPr>
                <p:spPr>
                  <a:xfrm>
                    <a:off x="7330143" y="1918489"/>
                    <a:ext cx="23346" cy="22964"/>
                  </a:xfrm>
                  <a:custGeom>
                    <a:avLst/>
                    <a:gdLst>
                      <a:gd name="connsiteX0" fmla="*/ 7622 w 23346"/>
                      <a:gd name="connsiteY0" fmla="*/ 811 h 22964"/>
                      <a:gd name="connsiteX1" fmla="*/ 22625 w 23346"/>
                      <a:gd name="connsiteY1" fmla="*/ 7217 h 22964"/>
                      <a:gd name="connsiteX2" fmla="*/ 15736 w 23346"/>
                      <a:gd name="connsiteY2" fmla="*/ 22134 h 22964"/>
                      <a:gd name="connsiteX3" fmla="*/ 733 w 23346"/>
                      <a:gd name="connsiteY3" fmla="*/ 15729 h 22964"/>
                      <a:gd name="connsiteX4" fmla="*/ 7622 w 23346"/>
                      <a:gd name="connsiteY4" fmla="*/ 811 h 22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6" h="22964">
                        <a:moveTo>
                          <a:pt x="7622" y="811"/>
                        </a:moveTo>
                        <a:cubicBezTo>
                          <a:pt x="13686" y="-1523"/>
                          <a:pt x="20405" y="1352"/>
                          <a:pt x="22625" y="7217"/>
                        </a:cubicBezTo>
                        <a:cubicBezTo>
                          <a:pt x="24846" y="13081"/>
                          <a:pt x="21771" y="19771"/>
                          <a:pt x="15736" y="22134"/>
                        </a:cubicBezTo>
                        <a:cubicBezTo>
                          <a:pt x="9700" y="24497"/>
                          <a:pt x="2982" y="21650"/>
                          <a:pt x="733" y="15729"/>
                        </a:cubicBezTo>
                        <a:cubicBezTo>
                          <a:pt x="-1516" y="9807"/>
                          <a:pt x="1587" y="3146"/>
                          <a:pt x="7622" y="811"/>
                        </a:cubicBezTo>
                        <a:close/>
                      </a:path>
                    </a:pathLst>
                  </a:custGeom>
                  <a:grpFill/>
                  <a:ln w="2845" cap="flat">
                    <a:noFill/>
                    <a:prstDash val="solid"/>
                    <a:miter/>
                  </a:ln>
                </p:spPr>
                <p:txBody>
                  <a:bodyPr rtlCol="0" anchor="ctr"/>
                  <a:lstStyle/>
                  <a:p>
                    <a:endParaRPr lang="en-US"/>
                  </a:p>
                </p:txBody>
              </p:sp>
              <p:sp>
                <p:nvSpPr>
                  <p:cNvPr id="3033" name="Freeform: Shape 3032">
                    <a:extLst>
                      <a:ext uri="{FF2B5EF4-FFF2-40B4-BE49-F238E27FC236}">
                        <a16:creationId xmlns:a16="http://schemas.microsoft.com/office/drawing/2014/main" id="{ED18372B-E46A-5DF3-2F24-753527B190EB}"/>
                      </a:ext>
                    </a:extLst>
                  </p:cNvPr>
                  <p:cNvSpPr/>
                  <p:nvPr/>
                </p:nvSpPr>
                <p:spPr>
                  <a:xfrm>
                    <a:off x="7277794" y="1773747"/>
                    <a:ext cx="21544" cy="20928"/>
                  </a:xfrm>
                  <a:custGeom>
                    <a:avLst/>
                    <a:gdLst>
                      <a:gd name="connsiteX0" fmla="*/ 7305 w 21544"/>
                      <a:gd name="connsiteY0" fmla="*/ 593 h 20928"/>
                      <a:gd name="connsiteX1" fmla="*/ 20970 w 21544"/>
                      <a:gd name="connsiteY1" fmla="*/ 6970 h 20928"/>
                      <a:gd name="connsiteX2" fmla="*/ 14251 w 21544"/>
                      <a:gd name="connsiteY2" fmla="*/ 20321 h 20928"/>
                      <a:gd name="connsiteX3" fmla="*/ 586 w 21544"/>
                      <a:gd name="connsiteY3" fmla="*/ 13944 h 20928"/>
                      <a:gd name="connsiteX4" fmla="*/ 7305 w 21544"/>
                      <a:gd name="connsiteY4" fmla="*/ 593 h 2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4" h="20928">
                        <a:moveTo>
                          <a:pt x="7305" y="593"/>
                        </a:moveTo>
                        <a:cubicBezTo>
                          <a:pt x="12941" y="-1315"/>
                          <a:pt x="19062" y="1532"/>
                          <a:pt x="20970" y="6970"/>
                        </a:cubicBezTo>
                        <a:cubicBezTo>
                          <a:pt x="22877" y="12407"/>
                          <a:pt x="19888" y="18385"/>
                          <a:pt x="14251" y="20321"/>
                        </a:cubicBezTo>
                        <a:cubicBezTo>
                          <a:pt x="8614" y="22257"/>
                          <a:pt x="2522" y="19410"/>
                          <a:pt x="586" y="13944"/>
                        </a:cubicBezTo>
                        <a:cubicBezTo>
                          <a:pt x="-1350" y="8478"/>
                          <a:pt x="1668" y="2500"/>
                          <a:pt x="7305" y="593"/>
                        </a:cubicBezTo>
                        <a:close/>
                      </a:path>
                    </a:pathLst>
                  </a:custGeom>
                  <a:grpFill/>
                  <a:ln w="2845" cap="flat">
                    <a:noFill/>
                    <a:prstDash val="solid"/>
                    <a:miter/>
                  </a:ln>
                </p:spPr>
                <p:txBody>
                  <a:bodyPr rtlCol="0" anchor="ctr"/>
                  <a:lstStyle/>
                  <a:p>
                    <a:endParaRPr lang="en-US"/>
                  </a:p>
                </p:txBody>
              </p:sp>
              <p:sp>
                <p:nvSpPr>
                  <p:cNvPr id="3034" name="Freeform: Shape 3033">
                    <a:extLst>
                      <a:ext uri="{FF2B5EF4-FFF2-40B4-BE49-F238E27FC236}">
                        <a16:creationId xmlns:a16="http://schemas.microsoft.com/office/drawing/2014/main" id="{EDDAE859-5641-A770-8FEC-00C01206D8A1}"/>
                      </a:ext>
                    </a:extLst>
                  </p:cNvPr>
                  <p:cNvSpPr/>
                  <p:nvPr/>
                </p:nvSpPr>
                <p:spPr>
                  <a:xfrm>
                    <a:off x="7231842" y="1626781"/>
                    <a:ext cx="19530" cy="19017"/>
                  </a:xfrm>
                  <a:custGeom>
                    <a:avLst/>
                    <a:gdLst>
                      <a:gd name="connsiteX0" fmla="*/ 7053 w 19530"/>
                      <a:gd name="connsiteY0" fmla="*/ 407 h 19017"/>
                      <a:gd name="connsiteX1" fmla="*/ 19152 w 19530"/>
                      <a:gd name="connsiteY1" fmla="*/ 6727 h 19017"/>
                      <a:gd name="connsiteX2" fmla="*/ 12490 w 19530"/>
                      <a:gd name="connsiteY2" fmla="*/ 18598 h 19017"/>
                      <a:gd name="connsiteX3" fmla="*/ 391 w 19530"/>
                      <a:gd name="connsiteY3" fmla="*/ 12278 h 19017"/>
                      <a:gd name="connsiteX4" fmla="*/ 7053 w 19530"/>
                      <a:gd name="connsiteY4" fmla="*/ 407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0" h="19017">
                        <a:moveTo>
                          <a:pt x="7053" y="407"/>
                        </a:moveTo>
                        <a:cubicBezTo>
                          <a:pt x="12234" y="-1102"/>
                          <a:pt x="17643" y="1716"/>
                          <a:pt x="19152" y="6727"/>
                        </a:cubicBezTo>
                        <a:cubicBezTo>
                          <a:pt x="20632" y="11737"/>
                          <a:pt x="17643" y="17061"/>
                          <a:pt x="12490" y="18598"/>
                        </a:cubicBezTo>
                        <a:cubicBezTo>
                          <a:pt x="7309" y="20135"/>
                          <a:pt x="1900" y="17317"/>
                          <a:pt x="391" y="12278"/>
                        </a:cubicBezTo>
                        <a:cubicBezTo>
                          <a:pt x="-1118" y="7239"/>
                          <a:pt x="1872" y="1915"/>
                          <a:pt x="7053" y="407"/>
                        </a:cubicBezTo>
                        <a:close/>
                      </a:path>
                    </a:pathLst>
                  </a:custGeom>
                  <a:grpFill/>
                  <a:ln w="2845" cap="flat">
                    <a:noFill/>
                    <a:prstDash val="solid"/>
                    <a:miter/>
                  </a:ln>
                </p:spPr>
                <p:txBody>
                  <a:bodyPr rtlCol="0" anchor="ctr"/>
                  <a:lstStyle/>
                  <a:p>
                    <a:endParaRPr lang="en-US"/>
                  </a:p>
                </p:txBody>
              </p:sp>
              <p:sp>
                <p:nvSpPr>
                  <p:cNvPr id="3035" name="Freeform: Shape 3034">
                    <a:extLst>
                      <a:ext uri="{FF2B5EF4-FFF2-40B4-BE49-F238E27FC236}">
                        <a16:creationId xmlns:a16="http://schemas.microsoft.com/office/drawing/2014/main" id="{370CE63B-B2AB-7092-FDEA-E47C3D1875D3}"/>
                      </a:ext>
                    </a:extLst>
                  </p:cNvPr>
                  <p:cNvSpPr/>
                  <p:nvPr/>
                </p:nvSpPr>
                <p:spPr>
                  <a:xfrm>
                    <a:off x="7191800" y="1478088"/>
                    <a:ext cx="17553" cy="17143"/>
                  </a:xfrm>
                  <a:custGeom>
                    <a:avLst/>
                    <a:gdLst>
                      <a:gd name="connsiteX0" fmla="*/ 6755 w 17553"/>
                      <a:gd name="connsiteY0" fmla="*/ 268 h 17143"/>
                      <a:gd name="connsiteX1" fmla="*/ 17317 w 17553"/>
                      <a:gd name="connsiteY1" fmla="*/ 6417 h 17143"/>
                      <a:gd name="connsiteX2" fmla="*/ 10798 w 17553"/>
                      <a:gd name="connsiteY2" fmla="*/ 16865 h 17143"/>
                      <a:gd name="connsiteX3" fmla="*/ 236 w 17553"/>
                      <a:gd name="connsiteY3" fmla="*/ 10715 h 17143"/>
                      <a:gd name="connsiteX4" fmla="*/ 6755 w 17553"/>
                      <a:gd name="connsiteY4" fmla="*/ 268 h 17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 h="17143">
                        <a:moveTo>
                          <a:pt x="6755" y="268"/>
                        </a:moveTo>
                        <a:cubicBezTo>
                          <a:pt x="11481" y="-900"/>
                          <a:pt x="16207" y="1862"/>
                          <a:pt x="17317" y="6417"/>
                        </a:cubicBezTo>
                        <a:cubicBezTo>
                          <a:pt x="18428" y="11000"/>
                          <a:pt x="15524" y="15669"/>
                          <a:pt x="10798" y="16865"/>
                        </a:cubicBezTo>
                        <a:cubicBezTo>
                          <a:pt x="6101" y="18060"/>
                          <a:pt x="1375" y="15299"/>
                          <a:pt x="236" y="10715"/>
                        </a:cubicBezTo>
                        <a:cubicBezTo>
                          <a:pt x="-874" y="6132"/>
                          <a:pt x="2030" y="1435"/>
                          <a:pt x="6755" y="268"/>
                        </a:cubicBezTo>
                        <a:close/>
                      </a:path>
                    </a:pathLst>
                  </a:custGeom>
                  <a:grpFill/>
                  <a:ln w="2845" cap="flat">
                    <a:noFill/>
                    <a:prstDash val="solid"/>
                    <a:miter/>
                  </a:ln>
                </p:spPr>
                <p:txBody>
                  <a:bodyPr rtlCol="0" anchor="ctr"/>
                  <a:lstStyle/>
                  <a:p>
                    <a:endParaRPr lang="en-US"/>
                  </a:p>
                </p:txBody>
              </p:sp>
              <p:sp>
                <p:nvSpPr>
                  <p:cNvPr id="3036" name="Freeform: Shape 3035">
                    <a:extLst>
                      <a:ext uri="{FF2B5EF4-FFF2-40B4-BE49-F238E27FC236}">
                        <a16:creationId xmlns:a16="http://schemas.microsoft.com/office/drawing/2014/main" id="{C42936D6-A8AE-8377-53FF-DE80F241175E}"/>
                      </a:ext>
                    </a:extLst>
                  </p:cNvPr>
                  <p:cNvSpPr/>
                  <p:nvPr/>
                </p:nvSpPr>
                <p:spPr>
                  <a:xfrm>
                    <a:off x="7157964" y="1327852"/>
                    <a:ext cx="15621" cy="15138"/>
                  </a:xfrm>
                  <a:custGeom>
                    <a:avLst/>
                    <a:gdLst>
                      <a:gd name="connsiteX0" fmla="*/ 6202 w 15621"/>
                      <a:gd name="connsiteY0" fmla="*/ 163 h 15138"/>
                      <a:gd name="connsiteX1" fmla="*/ 15454 w 15621"/>
                      <a:gd name="connsiteY1" fmla="*/ 5970 h 15138"/>
                      <a:gd name="connsiteX2" fmla="*/ 9419 w 15621"/>
                      <a:gd name="connsiteY2" fmla="*/ 14966 h 15138"/>
                      <a:gd name="connsiteX3" fmla="*/ 167 w 15621"/>
                      <a:gd name="connsiteY3" fmla="*/ 9159 h 15138"/>
                      <a:gd name="connsiteX4" fmla="*/ 6202 w 15621"/>
                      <a:gd name="connsiteY4" fmla="*/ 163 h 1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1" h="15138">
                        <a:moveTo>
                          <a:pt x="6202" y="163"/>
                        </a:moveTo>
                        <a:cubicBezTo>
                          <a:pt x="10415" y="-691"/>
                          <a:pt x="14572" y="1899"/>
                          <a:pt x="15454" y="5970"/>
                        </a:cubicBezTo>
                        <a:cubicBezTo>
                          <a:pt x="16337" y="10041"/>
                          <a:pt x="13632" y="14084"/>
                          <a:pt x="9419" y="14966"/>
                        </a:cubicBezTo>
                        <a:cubicBezTo>
                          <a:pt x="5206" y="15849"/>
                          <a:pt x="1049" y="13258"/>
                          <a:pt x="167" y="9159"/>
                        </a:cubicBezTo>
                        <a:cubicBezTo>
                          <a:pt x="-716" y="5059"/>
                          <a:pt x="1989" y="1017"/>
                          <a:pt x="6202" y="163"/>
                        </a:cubicBezTo>
                        <a:close/>
                      </a:path>
                    </a:pathLst>
                  </a:custGeom>
                  <a:grpFill/>
                  <a:ln w="2845" cap="flat">
                    <a:noFill/>
                    <a:prstDash val="solid"/>
                    <a:miter/>
                  </a:ln>
                </p:spPr>
                <p:txBody>
                  <a:bodyPr rtlCol="0" anchor="ctr"/>
                  <a:lstStyle/>
                  <a:p>
                    <a:endParaRPr lang="en-US"/>
                  </a:p>
                </p:txBody>
              </p:sp>
              <p:sp>
                <p:nvSpPr>
                  <p:cNvPr id="3037" name="Freeform: Shape 3036">
                    <a:extLst>
                      <a:ext uri="{FF2B5EF4-FFF2-40B4-BE49-F238E27FC236}">
                        <a16:creationId xmlns:a16="http://schemas.microsoft.com/office/drawing/2014/main" id="{A5DAD29D-1B35-DCDE-2A13-164839E0972D}"/>
                      </a:ext>
                    </a:extLst>
                  </p:cNvPr>
                  <p:cNvSpPr/>
                  <p:nvPr/>
                </p:nvSpPr>
                <p:spPr>
                  <a:xfrm>
                    <a:off x="7130657" y="1176217"/>
                    <a:ext cx="13668" cy="13284"/>
                  </a:xfrm>
                  <a:custGeom>
                    <a:avLst/>
                    <a:gdLst>
                      <a:gd name="connsiteX0" fmla="*/ 5752 w 13668"/>
                      <a:gd name="connsiteY0" fmla="*/ 91 h 13284"/>
                      <a:gd name="connsiteX1" fmla="*/ 13581 w 13668"/>
                      <a:gd name="connsiteY1" fmla="*/ 5528 h 13284"/>
                      <a:gd name="connsiteX2" fmla="*/ 7916 w 13668"/>
                      <a:gd name="connsiteY2" fmla="*/ 13186 h 13284"/>
                      <a:gd name="connsiteX3" fmla="*/ 87 w 13668"/>
                      <a:gd name="connsiteY3" fmla="*/ 7749 h 13284"/>
                      <a:gd name="connsiteX4" fmla="*/ 5752 w 13668"/>
                      <a:gd name="connsiteY4" fmla="*/ 91 h 1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4">
                        <a:moveTo>
                          <a:pt x="5752" y="91"/>
                        </a:moveTo>
                        <a:cubicBezTo>
                          <a:pt x="9482" y="-507"/>
                          <a:pt x="12984" y="1913"/>
                          <a:pt x="13581" y="5528"/>
                        </a:cubicBezTo>
                        <a:cubicBezTo>
                          <a:pt x="14179" y="9144"/>
                          <a:pt x="11645" y="12560"/>
                          <a:pt x="7916" y="13186"/>
                        </a:cubicBezTo>
                        <a:cubicBezTo>
                          <a:pt x="4187" y="13812"/>
                          <a:pt x="685" y="11393"/>
                          <a:pt x="87" y="7749"/>
                        </a:cubicBezTo>
                        <a:cubicBezTo>
                          <a:pt x="-510" y="4133"/>
                          <a:pt x="2023" y="717"/>
                          <a:pt x="5752" y="91"/>
                        </a:cubicBezTo>
                        <a:close/>
                      </a:path>
                    </a:pathLst>
                  </a:custGeom>
                  <a:grpFill/>
                  <a:ln w="2845" cap="flat">
                    <a:noFill/>
                    <a:prstDash val="solid"/>
                    <a:miter/>
                  </a:ln>
                </p:spPr>
                <p:txBody>
                  <a:bodyPr rtlCol="0" anchor="ctr"/>
                  <a:lstStyle/>
                  <a:p>
                    <a:endParaRPr lang="en-US"/>
                  </a:p>
                </p:txBody>
              </p:sp>
              <p:sp>
                <p:nvSpPr>
                  <p:cNvPr id="3038" name="Freeform: Shape 3037">
                    <a:extLst>
                      <a:ext uri="{FF2B5EF4-FFF2-40B4-BE49-F238E27FC236}">
                        <a16:creationId xmlns:a16="http://schemas.microsoft.com/office/drawing/2014/main" id="{13727FB8-513A-7DFB-5307-18061A0FC4C1}"/>
                      </a:ext>
                    </a:extLst>
                  </p:cNvPr>
                  <p:cNvSpPr/>
                  <p:nvPr/>
                </p:nvSpPr>
                <p:spPr>
                  <a:xfrm>
                    <a:off x="7109354" y="1023614"/>
                    <a:ext cx="11658" cy="11366"/>
                  </a:xfrm>
                  <a:custGeom>
                    <a:avLst/>
                    <a:gdLst>
                      <a:gd name="connsiteX0" fmla="*/ 5191 w 11658"/>
                      <a:gd name="connsiteY0" fmla="*/ 46 h 11366"/>
                      <a:gd name="connsiteX1" fmla="*/ 11625 w 11658"/>
                      <a:gd name="connsiteY1" fmla="*/ 4971 h 11366"/>
                      <a:gd name="connsiteX2" fmla="*/ 6472 w 11658"/>
                      <a:gd name="connsiteY2" fmla="*/ 11320 h 11366"/>
                      <a:gd name="connsiteX3" fmla="*/ 39 w 11658"/>
                      <a:gd name="connsiteY3" fmla="*/ 6395 h 11366"/>
                      <a:gd name="connsiteX4" fmla="*/ 5191 w 11658"/>
                      <a:gd name="connsiteY4" fmla="*/ 46 h 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 h="11366">
                        <a:moveTo>
                          <a:pt x="5191" y="46"/>
                        </a:moveTo>
                        <a:cubicBezTo>
                          <a:pt x="8380" y="-352"/>
                          <a:pt x="11283" y="1868"/>
                          <a:pt x="11625" y="4971"/>
                        </a:cubicBezTo>
                        <a:cubicBezTo>
                          <a:pt x="11967" y="8074"/>
                          <a:pt x="9661" y="10921"/>
                          <a:pt x="6472" y="11320"/>
                        </a:cubicBezTo>
                        <a:cubicBezTo>
                          <a:pt x="3284" y="11718"/>
                          <a:pt x="380" y="9526"/>
                          <a:pt x="39" y="6395"/>
                        </a:cubicBezTo>
                        <a:cubicBezTo>
                          <a:pt x="-331" y="3292"/>
                          <a:pt x="2003" y="445"/>
                          <a:pt x="5191" y="46"/>
                        </a:cubicBezTo>
                        <a:close/>
                      </a:path>
                    </a:pathLst>
                  </a:custGeom>
                  <a:grpFill/>
                  <a:ln w="2845" cap="flat">
                    <a:noFill/>
                    <a:prstDash val="solid"/>
                    <a:miter/>
                  </a:ln>
                </p:spPr>
                <p:txBody>
                  <a:bodyPr rtlCol="0" anchor="ctr"/>
                  <a:lstStyle/>
                  <a:p>
                    <a:endParaRPr lang="en-US"/>
                  </a:p>
                </p:txBody>
              </p:sp>
              <p:sp>
                <p:nvSpPr>
                  <p:cNvPr id="3039" name="Freeform: Shape 3038">
                    <a:extLst>
                      <a:ext uri="{FF2B5EF4-FFF2-40B4-BE49-F238E27FC236}">
                        <a16:creationId xmlns:a16="http://schemas.microsoft.com/office/drawing/2014/main" id="{B917838B-E0AC-7283-AF59-3FFAAE857BC2}"/>
                      </a:ext>
                    </a:extLst>
                  </p:cNvPr>
                  <p:cNvSpPr/>
                  <p:nvPr/>
                </p:nvSpPr>
                <p:spPr>
                  <a:xfrm>
                    <a:off x="7094571" y="870199"/>
                    <a:ext cx="9715" cy="9430"/>
                  </a:xfrm>
                  <a:custGeom>
                    <a:avLst/>
                    <a:gdLst>
                      <a:gd name="connsiteX0" fmla="*/ 4431 w 9715"/>
                      <a:gd name="connsiteY0" fmla="*/ 18 h 9430"/>
                      <a:gd name="connsiteX1" fmla="*/ 9697 w 9715"/>
                      <a:gd name="connsiteY1" fmla="*/ 4317 h 9430"/>
                      <a:gd name="connsiteX2" fmla="*/ 5285 w 9715"/>
                      <a:gd name="connsiteY2" fmla="*/ 9413 h 9430"/>
                      <a:gd name="connsiteX3" fmla="*/ 18 w 9715"/>
                      <a:gd name="connsiteY3" fmla="*/ 5114 h 9430"/>
                      <a:gd name="connsiteX4" fmla="*/ 4431 w 9715"/>
                      <a:gd name="connsiteY4" fmla="*/ 18 h 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 h="9430">
                        <a:moveTo>
                          <a:pt x="4431" y="18"/>
                        </a:moveTo>
                        <a:cubicBezTo>
                          <a:pt x="7107" y="-210"/>
                          <a:pt x="9470" y="1726"/>
                          <a:pt x="9697" y="4317"/>
                        </a:cubicBezTo>
                        <a:cubicBezTo>
                          <a:pt x="9925" y="6908"/>
                          <a:pt x="7961" y="9185"/>
                          <a:pt x="5285" y="9413"/>
                        </a:cubicBezTo>
                        <a:cubicBezTo>
                          <a:pt x="2609" y="9640"/>
                          <a:pt x="274" y="7705"/>
                          <a:pt x="18" y="5114"/>
                        </a:cubicBezTo>
                        <a:cubicBezTo>
                          <a:pt x="-210" y="2523"/>
                          <a:pt x="1755" y="246"/>
                          <a:pt x="4431" y="18"/>
                        </a:cubicBezTo>
                        <a:close/>
                      </a:path>
                    </a:pathLst>
                  </a:custGeom>
                  <a:grpFill/>
                  <a:ln w="2845" cap="flat">
                    <a:noFill/>
                    <a:prstDash val="solid"/>
                    <a:miter/>
                  </a:ln>
                </p:spPr>
                <p:txBody>
                  <a:bodyPr rtlCol="0" anchor="ctr"/>
                  <a:lstStyle/>
                  <a:p>
                    <a:endParaRPr lang="en-US"/>
                  </a:p>
                </p:txBody>
              </p:sp>
              <p:sp>
                <p:nvSpPr>
                  <p:cNvPr id="3040" name="Freeform: Shape 3039">
                    <a:extLst>
                      <a:ext uri="{FF2B5EF4-FFF2-40B4-BE49-F238E27FC236}">
                        <a16:creationId xmlns:a16="http://schemas.microsoft.com/office/drawing/2014/main" id="{1F4E75DC-D8A8-E60D-6591-8BEA04E18DA9}"/>
                      </a:ext>
                    </a:extLst>
                  </p:cNvPr>
                  <p:cNvSpPr/>
                  <p:nvPr/>
                </p:nvSpPr>
                <p:spPr>
                  <a:xfrm>
                    <a:off x="7086103" y="716257"/>
                    <a:ext cx="7749" cy="7493"/>
                  </a:xfrm>
                  <a:custGeom>
                    <a:avLst/>
                    <a:gdLst>
                      <a:gd name="connsiteX0" fmla="*/ 3733 w 7749"/>
                      <a:gd name="connsiteY0" fmla="*/ 3 h 7493"/>
                      <a:gd name="connsiteX1" fmla="*/ 7747 w 7749"/>
                      <a:gd name="connsiteY1" fmla="*/ 3590 h 7493"/>
                      <a:gd name="connsiteX2" fmla="*/ 4017 w 7749"/>
                      <a:gd name="connsiteY2" fmla="*/ 7490 h 7493"/>
                      <a:gd name="connsiteX3" fmla="*/ 3 w 7749"/>
                      <a:gd name="connsiteY3" fmla="*/ 3903 h 7493"/>
                      <a:gd name="connsiteX4" fmla="*/ 3733 w 7749"/>
                      <a:gd name="connsiteY4" fmla="*/ 3 h 7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 h="7493">
                        <a:moveTo>
                          <a:pt x="3733" y="3"/>
                        </a:moveTo>
                        <a:cubicBezTo>
                          <a:pt x="5868" y="-82"/>
                          <a:pt x="7661" y="1540"/>
                          <a:pt x="7747" y="3590"/>
                        </a:cubicBezTo>
                        <a:cubicBezTo>
                          <a:pt x="7832" y="5668"/>
                          <a:pt x="6152" y="7405"/>
                          <a:pt x="4017" y="7490"/>
                        </a:cubicBezTo>
                        <a:cubicBezTo>
                          <a:pt x="1882" y="7576"/>
                          <a:pt x="89" y="5982"/>
                          <a:pt x="3" y="3903"/>
                        </a:cubicBezTo>
                        <a:cubicBezTo>
                          <a:pt x="-82" y="1825"/>
                          <a:pt x="1597" y="89"/>
                          <a:pt x="3733" y="3"/>
                        </a:cubicBezTo>
                        <a:close/>
                      </a:path>
                    </a:pathLst>
                  </a:custGeom>
                  <a:grpFill/>
                  <a:ln w="2845" cap="flat">
                    <a:noFill/>
                    <a:prstDash val="solid"/>
                    <a:miter/>
                  </a:ln>
                </p:spPr>
                <p:txBody>
                  <a:bodyPr rtlCol="0" anchor="ctr"/>
                  <a:lstStyle/>
                  <a:p>
                    <a:endParaRPr lang="en-US"/>
                  </a:p>
                </p:txBody>
              </p:sp>
              <p:sp>
                <p:nvSpPr>
                  <p:cNvPr id="3041" name="Freeform: Shape 3040">
                    <a:extLst>
                      <a:ext uri="{FF2B5EF4-FFF2-40B4-BE49-F238E27FC236}">
                        <a16:creationId xmlns:a16="http://schemas.microsoft.com/office/drawing/2014/main" id="{20E21193-E0BF-FC63-9160-0A7A4CB471F7}"/>
                      </a:ext>
                    </a:extLst>
                  </p:cNvPr>
                  <p:cNvSpPr/>
                  <p:nvPr/>
                </p:nvSpPr>
                <p:spPr>
                  <a:xfrm>
                    <a:off x="7083601" y="562077"/>
                    <a:ext cx="5750" cy="5579"/>
                  </a:xfrm>
                  <a:custGeom>
                    <a:avLst/>
                    <a:gdLst>
                      <a:gd name="connsiteX0" fmla="*/ 2847 w 5750"/>
                      <a:gd name="connsiteY0" fmla="*/ 0 h 5579"/>
                      <a:gd name="connsiteX1" fmla="*/ 5751 w 5750"/>
                      <a:gd name="connsiteY1" fmla="*/ 2790 h 5579"/>
                      <a:gd name="connsiteX2" fmla="*/ 2904 w 5750"/>
                      <a:gd name="connsiteY2" fmla="*/ 5580 h 5579"/>
                      <a:gd name="connsiteX3" fmla="*/ 0 w 5750"/>
                      <a:gd name="connsiteY3" fmla="*/ 2790 h 5579"/>
                      <a:gd name="connsiteX4" fmla="*/ 2847 w 5750"/>
                      <a:gd name="connsiteY4" fmla="*/ 0 h 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 h="5579">
                        <a:moveTo>
                          <a:pt x="2847" y="0"/>
                        </a:moveTo>
                        <a:cubicBezTo>
                          <a:pt x="4441" y="0"/>
                          <a:pt x="5751" y="1253"/>
                          <a:pt x="5751" y="2790"/>
                        </a:cubicBezTo>
                        <a:cubicBezTo>
                          <a:pt x="5751" y="4327"/>
                          <a:pt x="4498" y="5580"/>
                          <a:pt x="2904" y="5580"/>
                        </a:cubicBezTo>
                        <a:cubicBezTo>
                          <a:pt x="1310" y="5580"/>
                          <a:pt x="0" y="4327"/>
                          <a:pt x="0" y="2790"/>
                        </a:cubicBezTo>
                        <a:cubicBezTo>
                          <a:pt x="0" y="1253"/>
                          <a:pt x="1253" y="0"/>
                          <a:pt x="2847" y="0"/>
                        </a:cubicBezTo>
                        <a:close/>
                      </a:path>
                    </a:pathLst>
                  </a:custGeom>
                  <a:grpFill/>
                  <a:ln w="2845" cap="flat">
                    <a:noFill/>
                    <a:prstDash val="solid"/>
                    <a:miter/>
                  </a:ln>
                </p:spPr>
                <p:txBody>
                  <a:bodyPr rtlCol="0" anchor="ctr"/>
                  <a:lstStyle/>
                  <a:p>
                    <a:endParaRPr lang="en-US"/>
                  </a:p>
                </p:txBody>
              </p:sp>
            </p:grpSp>
            <p:grpSp>
              <p:nvGrpSpPr>
                <p:cNvPr id="2354" name="Graphic 9">
                  <a:extLst>
                    <a:ext uri="{FF2B5EF4-FFF2-40B4-BE49-F238E27FC236}">
                      <a16:creationId xmlns:a16="http://schemas.microsoft.com/office/drawing/2014/main" id="{811F2DC1-6860-D890-FB4B-581672732C5E}"/>
                    </a:ext>
                  </a:extLst>
                </p:cNvPr>
                <p:cNvGrpSpPr/>
                <p:nvPr/>
              </p:nvGrpSpPr>
              <p:grpSpPr>
                <a:xfrm>
                  <a:off x="6932320" y="561849"/>
                  <a:ext cx="5214285" cy="3971493"/>
                  <a:chOff x="6932320" y="561849"/>
                  <a:chExt cx="5214285" cy="3971493"/>
                </a:xfrm>
                <a:grpFill/>
              </p:grpSpPr>
              <p:sp>
                <p:nvSpPr>
                  <p:cNvPr id="2947" name="Freeform: Shape 2946">
                    <a:extLst>
                      <a:ext uri="{FF2B5EF4-FFF2-40B4-BE49-F238E27FC236}">
                        <a16:creationId xmlns:a16="http://schemas.microsoft.com/office/drawing/2014/main" id="{9000B4B4-ABD4-B1E5-2013-D22E25BAD976}"/>
                      </a:ext>
                    </a:extLst>
                  </p:cNvPr>
                  <p:cNvSpPr/>
                  <p:nvPr/>
                </p:nvSpPr>
                <p:spPr>
                  <a:xfrm>
                    <a:off x="12048864" y="4244560"/>
                    <a:ext cx="97742" cy="99916"/>
                  </a:xfrm>
                  <a:custGeom>
                    <a:avLst/>
                    <a:gdLst>
                      <a:gd name="connsiteX0" fmla="*/ 2418 w 97742"/>
                      <a:gd name="connsiteY0" fmla="*/ 64963 h 99916"/>
                      <a:gd name="connsiteX1" fmla="*/ 33021 w 97742"/>
                      <a:gd name="connsiteY1" fmla="*/ 2276 h 99916"/>
                      <a:gd name="connsiteX2" fmla="*/ 70058 w 97742"/>
                      <a:gd name="connsiteY2" fmla="*/ 5578 h 99916"/>
                      <a:gd name="connsiteX3" fmla="*/ 94939 w 97742"/>
                      <a:gd name="connsiteY3" fmla="*/ 34416 h 99916"/>
                      <a:gd name="connsiteX4" fmla="*/ 92890 w 97742"/>
                      <a:gd name="connsiteY4" fmla="*/ 72735 h 99916"/>
                      <a:gd name="connsiteX5" fmla="*/ 64478 w 97742"/>
                      <a:gd name="connsiteY5" fmla="*/ 97530 h 99916"/>
                      <a:gd name="connsiteX6" fmla="*/ 2418 w 97742"/>
                      <a:gd name="connsiteY6" fmla="*/ 64934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42" h="99916">
                        <a:moveTo>
                          <a:pt x="2418" y="64963"/>
                        </a:moveTo>
                        <a:cubicBezTo>
                          <a:pt x="-5867" y="38516"/>
                          <a:pt x="7826" y="10446"/>
                          <a:pt x="33021" y="2276"/>
                        </a:cubicBezTo>
                        <a:cubicBezTo>
                          <a:pt x="45632" y="-1881"/>
                          <a:pt x="58898" y="-87"/>
                          <a:pt x="70058" y="5578"/>
                        </a:cubicBezTo>
                        <a:cubicBezTo>
                          <a:pt x="81217" y="11271"/>
                          <a:pt x="90413" y="21321"/>
                          <a:pt x="94939" y="34416"/>
                        </a:cubicBezTo>
                        <a:cubicBezTo>
                          <a:pt x="99437" y="47512"/>
                          <a:pt x="98355" y="61205"/>
                          <a:pt x="92890" y="72735"/>
                        </a:cubicBezTo>
                        <a:cubicBezTo>
                          <a:pt x="87423" y="84292"/>
                          <a:pt x="77431" y="93289"/>
                          <a:pt x="64478" y="97530"/>
                        </a:cubicBezTo>
                        <a:cubicBezTo>
                          <a:pt x="38515" y="105957"/>
                          <a:pt x="10730" y="91353"/>
                          <a:pt x="2418" y="64934"/>
                        </a:cubicBezTo>
                        <a:close/>
                      </a:path>
                    </a:pathLst>
                  </a:custGeom>
                  <a:grpFill/>
                  <a:ln w="2845" cap="flat">
                    <a:noFill/>
                    <a:prstDash val="solid"/>
                    <a:miter/>
                  </a:ln>
                </p:spPr>
                <p:txBody>
                  <a:bodyPr rtlCol="0" anchor="ctr"/>
                  <a:lstStyle/>
                  <a:p>
                    <a:endParaRPr lang="en-US"/>
                  </a:p>
                </p:txBody>
              </p:sp>
              <p:sp>
                <p:nvSpPr>
                  <p:cNvPr id="2948" name="Freeform: Shape 2947">
                    <a:extLst>
                      <a:ext uri="{FF2B5EF4-FFF2-40B4-BE49-F238E27FC236}">
                        <a16:creationId xmlns:a16="http://schemas.microsoft.com/office/drawing/2014/main" id="{49DC7409-C29A-72BC-464F-6ABA8562B58F}"/>
                      </a:ext>
                    </a:extLst>
                  </p:cNvPr>
                  <p:cNvSpPr/>
                  <p:nvPr/>
                </p:nvSpPr>
                <p:spPr>
                  <a:xfrm>
                    <a:off x="11895578" y="4292948"/>
                    <a:ext cx="95673" cy="98105"/>
                  </a:xfrm>
                  <a:custGeom>
                    <a:avLst/>
                    <a:gdLst>
                      <a:gd name="connsiteX0" fmla="*/ 1775 w 95673"/>
                      <a:gd name="connsiteY0" fmla="*/ 61668 h 98105"/>
                      <a:gd name="connsiteX1" fmla="*/ 34371 w 95673"/>
                      <a:gd name="connsiteY1" fmla="*/ 1884 h 98105"/>
                      <a:gd name="connsiteX2" fmla="*/ 93557 w 95673"/>
                      <a:gd name="connsiteY2" fmla="*/ 35534 h 98105"/>
                      <a:gd name="connsiteX3" fmla="*/ 61274 w 95673"/>
                      <a:gd name="connsiteY3" fmla="*/ 96399 h 98105"/>
                      <a:gd name="connsiteX4" fmla="*/ 1775 w 95673"/>
                      <a:gd name="connsiteY4" fmla="*/ 61639 h 9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73" h="98105">
                        <a:moveTo>
                          <a:pt x="1775" y="61668"/>
                        </a:moveTo>
                        <a:cubicBezTo>
                          <a:pt x="-5285" y="35420"/>
                          <a:pt x="9348" y="8774"/>
                          <a:pt x="34371" y="1884"/>
                        </a:cubicBezTo>
                        <a:cubicBezTo>
                          <a:pt x="59253" y="-5517"/>
                          <a:pt x="85757" y="9542"/>
                          <a:pt x="93557" y="35534"/>
                        </a:cubicBezTo>
                        <a:cubicBezTo>
                          <a:pt x="101357" y="61525"/>
                          <a:pt x="86924" y="88770"/>
                          <a:pt x="61274" y="96399"/>
                        </a:cubicBezTo>
                        <a:cubicBezTo>
                          <a:pt x="35482" y="103487"/>
                          <a:pt x="8835" y="87830"/>
                          <a:pt x="1775" y="61639"/>
                        </a:cubicBezTo>
                        <a:close/>
                      </a:path>
                    </a:pathLst>
                  </a:custGeom>
                  <a:grpFill/>
                  <a:ln w="2845" cap="flat">
                    <a:noFill/>
                    <a:prstDash val="solid"/>
                    <a:miter/>
                  </a:ln>
                </p:spPr>
                <p:txBody>
                  <a:bodyPr rtlCol="0" anchor="ctr"/>
                  <a:lstStyle/>
                  <a:p>
                    <a:endParaRPr lang="en-US"/>
                  </a:p>
                </p:txBody>
              </p:sp>
              <p:sp>
                <p:nvSpPr>
                  <p:cNvPr id="2949" name="Freeform: Shape 2948">
                    <a:extLst>
                      <a:ext uri="{FF2B5EF4-FFF2-40B4-BE49-F238E27FC236}">
                        <a16:creationId xmlns:a16="http://schemas.microsoft.com/office/drawing/2014/main" id="{F5B74F37-4BE0-EA3F-5155-1E68AB20F99D}"/>
                      </a:ext>
                    </a:extLst>
                  </p:cNvPr>
                  <p:cNvSpPr/>
                  <p:nvPr/>
                </p:nvSpPr>
                <p:spPr>
                  <a:xfrm>
                    <a:off x="11740523" y="4334724"/>
                    <a:ext cx="93619" cy="96156"/>
                  </a:xfrm>
                  <a:custGeom>
                    <a:avLst/>
                    <a:gdLst>
                      <a:gd name="connsiteX0" fmla="*/ 1252 w 93619"/>
                      <a:gd name="connsiteY0" fmla="*/ 58865 h 96156"/>
                      <a:gd name="connsiteX1" fmla="*/ 6945 w 93619"/>
                      <a:gd name="connsiteY1" fmla="*/ 22739 h 96156"/>
                      <a:gd name="connsiteX2" fmla="*/ 35471 w 93619"/>
                      <a:gd name="connsiteY2" fmla="*/ 1273 h 96156"/>
                      <a:gd name="connsiteX3" fmla="*/ 92094 w 93619"/>
                      <a:gd name="connsiteY3" fmla="*/ 36973 h 96156"/>
                      <a:gd name="connsiteX4" fmla="*/ 57960 w 93619"/>
                      <a:gd name="connsiteY4" fmla="*/ 94820 h 96156"/>
                      <a:gd name="connsiteX5" fmla="*/ 22289 w 93619"/>
                      <a:gd name="connsiteY5" fmla="*/ 89013 h 96156"/>
                      <a:gd name="connsiteX6" fmla="*/ 1252 w 93619"/>
                      <a:gd name="connsiteY6" fmla="*/ 58836 h 9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19" h="96156">
                        <a:moveTo>
                          <a:pt x="1252" y="58865"/>
                        </a:moveTo>
                        <a:cubicBezTo>
                          <a:pt x="-1709" y="45883"/>
                          <a:pt x="739" y="33129"/>
                          <a:pt x="6945" y="22739"/>
                        </a:cubicBezTo>
                        <a:cubicBezTo>
                          <a:pt x="13123" y="12262"/>
                          <a:pt x="23087" y="4291"/>
                          <a:pt x="35471" y="1273"/>
                        </a:cubicBezTo>
                        <a:cubicBezTo>
                          <a:pt x="60181" y="-4762"/>
                          <a:pt x="85517" y="11237"/>
                          <a:pt x="92094" y="36973"/>
                        </a:cubicBezTo>
                        <a:cubicBezTo>
                          <a:pt x="98670" y="62708"/>
                          <a:pt x="83382" y="88643"/>
                          <a:pt x="57960" y="94820"/>
                        </a:cubicBezTo>
                        <a:cubicBezTo>
                          <a:pt x="45264" y="97923"/>
                          <a:pt x="32538" y="95475"/>
                          <a:pt x="22289" y="89013"/>
                        </a:cubicBezTo>
                        <a:cubicBezTo>
                          <a:pt x="12012" y="82465"/>
                          <a:pt x="4212" y="71761"/>
                          <a:pt x="1252" y="58836"/>
                        </a:cubicBezTo>
                        <a:close/>
                      </a:path>
                    </a:pathLst>
                  </a:custGeom>
                  <a:grpFill/>
                  <a:ln w="2845" cap="flat">
                    <a:noFill/>
                    <a:prstDash val="solid"/>
                    <a:miter/>
                  </a:ln>
                </p:spPr>
                <p:txBody>
                  <a:bodyPr rtlCol="0" anchor="ctr"/>
                  <a:lstStyle/>
                  <a:p>
                    <a:endParaRPr lang="en-US"/>
                  </a:p>
                </p:txBody>
              </p:sp>
              <p:sp>
                <p:nvSpPr>
                  <p:cNvPr id="2950" name="Freeform: Shape 2949">
                    <a:extLst>
                      <a:ext uri="{FF2B5EF4-FFF2-40B4-BE49-F238E27FC236}">
                        <a16:creationId xmlns:a16="http://schemas.microsoft.com/office/drawing/2014/main" id="{7844EF45-295A-9AC3-DD0F-E67120A395A9}"/>
                      </a:ext>
                    </a:extLst>
                  </p:cNvPr>
                  <p:cNvSpPr/>
                  <p:nvPr/>
                </p:nvSpPr>
                <p:spPr>
                  <a:xfrm>
                    <a:off x="11583878" y="4370308"/>
                    <a:ext cx="91551" cy="94048"/>
                  </a:xfrm>
                  <a:custGeom>
                    <a:avLst/>
                    <a:gdLst>
                      <a:gd name="connsiteX0" fmla="*/ 808 w 91551"/>
                      <a:gd name="connsiteY0" fmla="*/ 55593 h 94048"/>
                      <a:gd name="connsiteX1" fmla="*/ 36593 w 91551"/>
                      <a:gd name="connsiteY1" fmla="*/ 792 h 94048"/>
                      <a:gd name="connsiteX2" fmla="*/ 70727 w 91551"/>
                      <a:gd name="connsiteY2" fmla="*/ 8193 h 94048"/>
                      <a:gd name="connsiteX3" fmla="*/ 90512 w 91551"/>
                      <a:gd name="connsiteY3" fmla="*/ 37971 h 94048"/>
                      <a:gd name="connsiteX4" fmla="*/ 84135 w 91551"/>
                      <a:gd name="connsiteY4" fmla="*/ 73442 h 94048"/>
                      <a:gd name="connsiteX5" fmla="*/ 54813 w 91551"/>
                      <a:gd name="connsiteY5" fmla="*/ 93228 h 94048"/>
                      <a:gd name="connsiteX6" fmla="*/ 808 w 91551"/>
                      <a:gd name="connsiteY6" fmla="*/ 55621 h 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51" h="94048">
                        <a:moveTo>
                          <a:pt x="808" y="55593"/>
                        </a:moveTo>
                        <a:cubicBezTo>
                          <a:pt x="-3860" y="30000"/>
                          <a:pt x="12167" y="5460"/>
                          <a:pt x="36593" y="792"/>
                        </a:cubicBezTo>
                        <a:cubicBezTo>
                          <a:pt x="48835" y="-1600"/>
                          <a:pt x="60991" y="1588"/>
                          <a:pt x="70727" y="8193"/>
                        </a:cubicBezTo>
                        <a:cubicBezTo>
                          <a:pt x="80463" y="14798"/>
                          <a:pt x="87865" y="25246"/>
                          <a:pt x="90512" y="37971"/>
                        </a:cubicBezTo>
                        <a:cubicBezTo>
                          <a:pt x="93188" y="50696"/>
                          <a:pt x="90569" y="63308"/>
                          <a:pt x="84135" y="73442"/>
                        </a:cubicBezTo>
                        <a:cubicBezTo>
                          <a:pt x="77701" y="83549"/>
                          <a:pt x="67339" y="90751"/>
                          <a:pt x="54813" y="93228"/>
                        </a:cubicBezTo>
                        <a:cubicBezTo>
                          <a:pt x="29647" y="98039"/>
                          <a:pt x="5478" y="81214"/>
                          <a:pt x="808" y="55621"/>
                        </a:cubicBezTo>
                        <a:close/>
                      </a:path>
                    </a:pathLst>
                  </a:custGeom>
                  <a:grpFill/>
                  <a:ln w="2845" cap="flat">
                    <a:noFill/>
                    <a:prstDash val="solid"/>
                    <a:miter/>
                  </a:ln>
                </p:spPr>
                <p:txBody>
                  <a:bodyPr rtlCol="0" anchor="ctr"/>
                  <a:lstStyle/>
                  <a:p>
                    <a:endParaRPr lang="en-US"/>
                  </a:p>
                </p:txBody>
              </p:sp>
              <p:sp>
                <p:nvSpPr>
                  <p:cNvPr id="2951" name="Freeform: Shape 2950">
                    <a:extLst>
                      <a:ext uri="{FF2B5EF4-FFF2-40B4-BE49-F238E27FC236}">
                        <a16:creationId xmlns:a16="http://schemas.microsoft.com/office/drawing/2014/main" id="{20EBA7F5-ABAD-2773-BCA7-3D8BAD8273EB}"/>
                      </a:ext>
                    </a:extLst>
                  </p:cNvPr>
                  <p:cNvSpPr/>
                  <p:nvPr/>
                </p:nvSpPr>
                <p:spPr>
                  <a:xfrm>
                    <a:off x="11425920" y="4399276"/>
                    <a:ext cx="89530" cy="92200"/>
                  </a:xfrm>
                  <a:custGeom>
                    <a:avLst/>
                    <a:gdLst>
                      <a:gd name="connsiteX0" fmla="*/ 483 w 89530"/>
                      <a:gd name="connsiteY0" fmla="*/ 52502 h 92200"/>
                      <a:gd name="connsiteX1" fmla="*/ 8738 w 89530"/>
                      <a:gd name="connsiteY1" fmla="*/ 18454 h 92200"/>
                      <a:gd name="connsiteX2" fmla="*/ 21236 w 89530"/>
                      <a:gd name="connsiteY2" fmla="*/ 6725 h 92200"/>
                      <a:gd name="connsiteX3" fmla="*/ 37719 w 89530"/>
                      <a:gd name="connsiteY3" fmla="*/ 576 h 92200"/>
                      <a:gd name="connsiteX4" fmla="*/ 88877 w 89530"/>
                      <a:gd name="connsiteY4" fmla="*/ 38781 h 92200"/>
                      <a:gd name="connsiteX5" fmla="*/ 51783 w 89530"/>
                      <a:gd name="connsiteY5" fmla="*/ 91618 h 92200"/>
                      <a:gd name="connsiteX6" fmla="*/ 33819 w 89530"/>
                      <a:gd name="connsiteY6" fmla="*/ 90650 h 92200"/>
                      <a:gd name="connsiteX7" fmla="*/ 18162 w 89530"/>
                      <a:gd name="connsiteY7" fmla="*/ 82878 h 92200"/>
                      <a:gd name="connsiteX8" fmla="*/ 483 w 89530"/>
                      <a:gd name="connsiteY8" fmla="*/ 52474 h 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30" h="92200">
                        <a:moveTo>
                          <a:pt x="483" y="52502"/>
                        </a:moveTo>
                        <a:cubicBezTo>
                          <a:pt x="-1311" y="39919"/>
                          <a:pt x="1992" y="27820"/>
                          <a:pt x="8738" y="18454"/>
                        </a:cubicBezTo>
                        <a:cubicBezTo>
                          <a:pt x="12098" y="13786"/>
                          <a:pt x="16339" y="9772"/>
                          <a:pt x="21236" y="6725"/>
                        </a:cubicBezTo>
                        <a:cubicBezTo>
                          <a:pt x="26133" y="3679"/>
                          <a:pt x="31713" y="1658"/>
                          <a:pt x="37719" y="576"/>
                        </a:cubicBezTo>
                        <a:cubicBezTo>
                          <a:pt x="61747" y="-3409"/>
                          <a:pt x="84663" y="13700"/>
                          <a:pt x="88877" y="38781"/>
                        </a:cubicBezTo>
                        <a:cubicBezTo>
                          <a:pt x="93090" y="63861"/>
                          <a:pt x="76493" y="87518"/>
                          <a:pt x="51783" y="91618"/>
                        </a:cubicBezTo>
                        <a:cubicBezTo>
                          <a:pt x="45633" y="92700"/>
                          <a:pt x="39541" y="92215"/>
                          <a:pt x="33819" y="90650"/>
                        </a:cubicBezTo>
                        <a:cubicBezTo>
                          <a:pt x="28126" y="89084"/>
                          <a:pt x="22802" y="86436"/>
                          <a:pt x="18162" y="82878"/>
                        </a:cubicBezTo>
                        <a:cubicBezTo>
                          <a:pt x="8881" y="75761"/>
                          <a:pt x="2276" y="65057"/>
                          <a:pt x="483" y="52474"/>
                        </a:cubicBezTo>
                        <a:close/>
                      </a:path>
                    </a:pathLst>
                  </a:custGeom>
                  <a:grpFill/>
                  <a:ln w="2845" cap="flat">
                    <a:noFill/>
                    <a:prstDash val="solid"/>
                    <a:miter/>
                  </a:ln>
                </p:spPr>
                <p:txBody>
                  <a:bodyPr rtlCol="0" anchor="ctr"/>
                  <a:lstStyle/>
                  <a:p>
                    <a:endParaRPr lang="en-US"/>
                  </a:p>
                </p:txBody>
              </p:sp>
              <p:sp>
                <p:nvSpPr>
                  <p:cNvPr id="2952" name="Freeform: Shape 2951">
                    <a:extLst>
                      <a:ext uri="{FF2B5EF4-FFF2-40B4-BE49-F238E27FC236}">
                        <a16:creationId xmlns:a16="http://schemas.microsoft.com/office/drawing/2014/main" id="{3A59971C-B2D1-0A89-B7FA-B6E8553AE8E2}"/>
                      </a:ext>
                    </a:extLst>
                  </p:cNvPr>
                  <p:cNvSpPr/>
                  <p:nvPr/>
                </p:nvSpPr>
                <p:spPr>
                  <a:xfrm>
                    <a:off x="11267000" y="4421530"/>
                    <a:ext cx="87512" cy="90091"/>
                  </a:xfrm>
                  <a:custGeom>
                    <a:avLst/>
                    <a:gdLst>
                      <a:gd name="connsiteX0" fmla="*/ 237 w 87512"/>
                      <a:gd name="connsiteY0" fmla="*/ 50005 h 90091"/>
                      <a:gd name="connsiteX1" fmla="*/ 38641 w 87512"/>
                      <a:gd name="connsiteY1" fmla="*/ 271 h 90091"/>
                      <a:gd name="connsiteX2" fmla="*/ 87151 w 87512"/>
                      <a:gd name="connsiteY2" fmla="*/ 40070 h 90091"/>
                      <a:gd name="connsiteX3" fmla="*/ 48747 w 87512"/>
                      <a:gd name="connsiteY3" fmla="*/ 89804 h 90091"/>
                      <a:gd name="connsiteX4" fmla="*/ 237 w 87512"/>
                      <a:gd name="connsiteY4" fmla="*/ 50005 h 9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12" h="90091">
                        <a:moveTo>
                          <a:pt x="237" y="50005"/>
                        </a:moveTo>
                        <a:cubicBezTo>
                          <a:pt x="-2239" y="25238"/>
                          <a:pt x="14956" y="2976"/>
                          <a:pt x="38641" y="271"/>
                        </a:cubicBezTo>
                        <a:cubicBezTo>
                          <a:pt x="62327" y="-2433"/>
                          <a:pt x="84020" y="15388"/>
                          <a:pt x="87151" y="40070"/>
                        </a:cubicBezTo>
                        <a:cubicBezTo>
                          <a:pt x="90254" y="64752"/>
                          <a:pt x="73059" y="87014"/>
                          <a:pt x="48747" y="89804"/>
                        </a:cubicBezTo>
                        <a:cubicBezTo>
                          <a:pt x="24435" y="92594"/>
                          <a:pt x="2714" y="74773"/>
                          <a:pt x="237" y="50005"/>
                        </a:cubicBezTo>
                        <a:close/>
                      </a:path>
                    </a:pathLst>
                  </a:custGeom>
                  <a:grpFill/>
                  <a:ln w="2845" cap="flat">
                    <a:noFill/>
                    <a:prstDash val="solid"/>
                    <a:miter/>
                  </a:ln>
                </p:spPr>
                <p:txBody>
                  <a:bodyPr rtlCol="0" anchor="ctr"/>
                  <a:lstStyle/>
                  <a:p>
                    <a:endParaRPr lang="en-US"/>
                  </a:p>
                </p:txBody>
              </p:sp>
              <p:sp>
                <p:nvSpPr>
                  <p:cNvPr id="2953" name="Freeform: Shape 2952">
                    <a:extLst>
                      <a:ext uri="{FF2B5EF4-FFF2-40B4-BE49-F238E27FC236}">
                        <a16:creationId xmlns:a16="http://schemas.microsoft.com/office/drawing/2014/main" id="{639EDD65-FFD2-5B01-741A-68986708B7CC}"/>
                      </a:ext>
                    </a:extLst>
                  </p:cNvPr>
                  <p:cNvSpPr/>
                  <p:nvPr/>
                </p:nvSpPr>
                <p:spPr>
                  <a:xfrm>
                    <a:off x="11107251" y="4437518"/>
                    <a:ext cx="85497" cy="87993"/>
                  </a:xfrm>
                  <a:custGeom>
                    <a:avLst/>
                    <a:gdLst>
                      <a:gd name="connsiteX0" fmla="*/ 80 w 85497"/>
                      <a:gd name="connsiteY0" fmla="*/ 46685 h 87993"/>
                      <a:gd name="connsiteX1" fmla="*/ 39595 w 85497"/>
                      <a:gd name="connsiteY1" fmla="*/ 83 h 87993"/>
                      <a:gd name="connsiteX2" fmla="*/ 56277 w 85497"/>
                      <a:gd name="connsiteY2" fmla="*/ 2503 h 87993"/>
                      <a:gd name="connsiteX3" fmla="*/ 70425 w 85497"/>
                      <a:gd name="connsiteY3" fmla="*/ 10730 h 87993"/>
                      <a:gd name="connsiteX4" fmla="*/ 85343 w 85497"/>
                      <a:gd name="connsiteY4" fmla="*/ 40650 h 87993"/>
                      <a:gd name="connsiteX5" fmla="*/ 75322 w 85497"/>
                      <a:gd name="connsiteY5" fmla="*/ 72790 h 87993"/>
                      <a:gd name="connsiteX6" fmla="*/ 62397 w 85497"/>
                      <a:gd name="connsiteY6" fmla="*/ 83381 h 87993"/>
                      <a:gd name="connsiteX7" fmla="*/ 45886 w 85497"/>
                      <a:gd name="connsiteY7" fmla="*/ 87907 h 87993"/>
                      <a:gd name="connsiteX8" fmla="*/ 80 w 85497"/>
                      <a:gd name="connsiteY8" fmla="*/ 46714 h 8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97" h="87993">
                        <a:moveTo>
                          <a:pt x="80" y="46685"/>
                        </a:moveTo>
                        <a:cubicBezTo>
                          <a:pt x="-1343" y="22430"/>
                          <a:pt x="16336" y="1535"/>
                          <a:pt x="39595" y="83"/>
                        </a:cubicBezTo>
                        <a:cubicBezTo>
                          <a:pt x="45430" y="-287"/>
                          <a:pt x="51067" y="595"/>
                          <a:pt x="56277" y="2503"/>
                        </a:cubicBezTo>
                        <a:cubicBezTo>
                          <a:pt x="61486" y="4325"/>
                          <a:pt x="66269" y="7086"/>
                          <a:pt x="70425" y="10730"/>
                        </a:cubicBezTo>
                        <a:cubicBezTo>
                          <a:pt x="78681" y="17989"/>
                          <a:pt x="84347" y="28551"/>
                          <a:pt x="85343" y="40650"/>
                        </a:cubicBezTo>
                        <a:cubicBezTo>
                          <a:pt x="86339" y="52778"/>
                          <a:pt x="82467" y="64165"/>
                          <a:pt x="75322" y="72790"/>
                        </a:cubicBezTo>
                        <a:cubicBezTo>
                          <a:pt x="71763" y="77089"/>
                          <a:pt x="67379" y="80762"/>
                          <a:pt x="62397" y="83381"/>
                        </a:cubicBezTo>
                        <a:cubicBezTo>
                          <a:pt x="57415" y="85943"/>
                          <a:pt x="51835" y="87509"/>
                          <a:pt x="45886" y="87907"/>
                        </a:cubicBezTo>
                        <a:cubicBezTo>
                          <a:pt x="22029" y="89416"/>
                          <a:pt x="1532" y="70968"/>
                          <a:pt x="80" y="46714"/>
                        </a:cubicBezTo>
                        <a:close/>
                      </a:path>
                    </a:pathLst>
                  </a:custGeom>
                  <a:grpFill/>
                  <a:ln w="2845" cap="flat">
                    <a:noFill/>
                    <a:prstDash val="solid"/>
                    <a:miter/>
                  </a:ln>
                </p:spPr>
                <p:txBody>
                  <a:bodyPr rtlCol="0" anchor="ctr"/>
                  <a:lstStyle/>
                  <a:p>
                    <a:endParaRPr lang="en-US"/>
                  </a:p>
                </p:txBody>
              </p:sp>
              <p:sp>
                <p:nvSpPr>
                  <p:cNvPr id="2954" name="Freeform: Shape 2953">
                    <a:extLst>
                      <a:ext uri="{FF2B5EF4-FFF2-40B4-BE49-F238E27FC236}">
                        <a16:creationId xmlns:a16="http://schemas.microsoft.com/office/drawing/2014/main" id="{DEFAE269-8601-66A6-79F3-6C1B3CEAA24C}"/>
                      </a:ext>
                    </a:extLst>
                  </p:cNvPr>
                  <p:cNvSpPr/>
                  <p:nvPr/>
                </p:nvSpPr>
                <p:spPr>
                  <a:xfrm>
                    <a:off x="10947075" y="4446711"/>
                    <a:ext cx="83490" cy="86017"/>
                  </a:xfrm>
                  <a:custGeom>
                    <a:avLst/>
                    <a:gdLst>
                      <a:gd name="connsiteX0" fmla="*/ 8 w 83490"/>
                      <a:gd name="connsiteY0" fmla="*/ 44097 h 86017"/>
                      <a:gd name="connsiteX1" fmla="*/ 40405 w 83490"/>
                      <a:gd name="connsiteY1" fmla="*/ 28 h 86017"/>
                      <a:gd name="connsiteX2" fmla="*/ 83449 w 83490"/>
                      <a:gd name="connsiteY2" fmla="*/ 41421 h 86017"/>
                      <a:gd name="connsiteX3" fmla="*/ 43081 w 83490"/>
                      <a:gd name="connsiteY3" fmla="*/ 85974 h 86017"/>
                      <a:gd name="connsiteX4" fmla="*/ 37 w 83490"/>
                      <a:gd name="connsiteY4" fmla="*/ 44097 h 86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86017">
                        <a:moveTo>
                          <a:pt x="8" y="44097"/>
                        </a:moveTo>
                        <a:cubicBezTo>
                          <a:pt x="-447" y="20298"/>
                          <a:pt x="17659" y="1110"/>
                          <a:pt x="40405" y="28"/>
                        </a:cubicBezTo>
                        <a:cubicBezTo>
                          <a:pt x="63151" y="-826"/>
                          <a:pt x="82424" y="17707"/>
                          <a:pt x="83449" y="41421"/>
                        </a:cubicBezTo>
                        <a:cubicBezTo>
                          <a:pt x="84474" y="65135"/>
                          <a:pt x="66397" y="85092"/>
                          <a:pt x="43081" y="85974"/>
                        </a:cubicBezTo>
                        <a:cubicBezTo>
                          <a:pt x="19765" y="87056"/>
                          <a:pt x="464" y="67783"/>
                          <a:pt x="37" y="44097"/>
                        </a:cubicBezTo>
                        <a:close/>
                      </a:path>
                    </a:pathLst>
                  </a:custGeom>
                  <a:grpFill/>
                  <a:ln w="2845" cap="flat">
                    <a:noFill/>
                    <a:prstDash val="solid"/>
                    <a:miter/>
                  </a:ln>
                </p:spPr>
                <p:txBody>
                  <a:bodyPr rtlCol="0" anchor="ctr"/>
                  <a:lstStyle/>
                  <a:p>
                    <a:endParaRPr lang="en-US"/>
                  </a:p>
                </p:txBody>
              </p:sp>
              <p:sp>
                <p:nvSpPr>
                  <p:cNvPr id="2955" name="Freeform: Shape 2954">
                    <a:extLst>
                      <a:ext uri="{FF2B5EF4-FFF2-40B4-BE49-F238E27FC236}">
                        <a16:creationId xmlns:a16="http://schemas.microsoft.com/office/drawing/2014/main" id="{95138C3A-072F-3F18-0F74-8571F9A3A79D}"/>
                      </a:ext>
                    </a:extLst>
                  </p:cNvPr>
                  <p:cNvSpPr/>
                  <p:nvPr/>
                </p:nvSpPr>
                <p:spPr>
                  <a:xfrm>
                    <a:off x="10786683" y="4449384"/>
                    <a:ext cx="81486" cy="83958"/>
                  </a:xfrm>
                  <a:custGeom>
                    <a:avLst/>
                    <a:gdLst>
                      <a:gd name="connsiteX0" fmla="*/ 11 w 81486"/>
                      <a:gd name="connsiteY0" fmla="*/ 41453 h 83958"/>
                      <a:gd name="connsiteX1" fmla="*/ 41147 w 81486"/>
                      <a:gd name="connsiteY1" fmla="*/ 3 h 83958"/>
                      <a:gd name="connsiteX2" fmla="*/ 81486 w 81486"/>
                      <a:gd name="connsiteY2" fmla="*/ 42421 h 83958"/>
                      <a:gd name="connsiteX3" fmla="*/ 40350 w 81486"/>
                      <a:gd name="connsiteY3" fmla="*/ 83956 h 83958"/>
                      <a:gd name="connsiteX4" fmla="*/ 11 w 81486"/>
                      <a:gd name="connsiteY4" fmla="*/ 41481 h 83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86" h="83958">
                        <a:moveTo>
                          <a:pt x="11" y="41453"/>
                        </a:moveTo>
                        <a:cubicBezTo>
                          <a:pt x="494" y="18280"/>
                          <a:pt x="18913" y="-282"/>
                          <a:pt x="41147" y="3"/>
                        </a:cubicBezTo>
                        <a:cubicBezTo>
                          <a:pt x="63381" y="259"/>
                          <a:pt x="81429" y="19390"/>
                          <a:pt x="81486" y="42421"/>
                        </a:cubicBezTo>
                        <a:cubicBezTo>
                          <a:pt x="81543" y="65736"/>
                          <a:pt x="63125" y="84184"/>
                          <a:pt x="40350" y="83956"/>
                        </a:cubicBezTo>
                        <a:cubicBezTo>
                          <a:pt x="17575" y="83671"/>
                          <a:pt x="-502" y="64655"/>
                          <a:pt x="11" y="41481"/>
                        </a:cubicBezTo>
                        <a:close/>
                      </a:path>
                    </a:pathLst>
                  </a:custGeom>
                  <a:grpFill/>
                  <a:ln w="2845" cap="flat">
                    <a:noFill/>
                    <a:prstDash val="solid"/>
                    <a:miter/>
                  </a:ln>
                </p:spPr>
                <p:txBody>
                  <a:bodyPr rtlCol="0" anchor="ctr"/>
                  <a:lstStyle/>
                  <a:p>
                    <a:endParaRPr lang="en-US"/>
                  </a:p>
                </p:txBody>
              </p:sp>
              <p:sp>
                <p:nvSpPr>
                  <p:cNvPr id="2956" name="Freeform: Shape 2955">
                    <a:extLst>
                      <a:ext uri="{FF2B5EF4-FFF2-40B4-BE49-F238E27FC236}">
                        <a16:creationId xmlns:a16="http://schemas.microsoft.com/office/drawing/2014/main" id="{0A3A785C-FAF0-2C95-B658-66D68E8B2244}"/>
                      </a:ext>
                    </a:extLst>
                  </p:cNvPr>
                  <p:cNvSpPr/>
                  <p:nvPr/>
                </p:nvSpPr>
                <p:spPr>
                  <a:xfrm>
                    <a:off x="10626365" y="4445880"/>
                    <a:ext cx="79509" cy="81852"/>
                  </a:xfrm>
                  <a:custGeom>
                    <a:avLst/>
                    <a:gdLst>
                      <a:gd name="connsiteX0" fmla="*/ 81 w 79509"/>
                      <a:gd name="connsiteY0" fmla="*/ 38522 h 81852"/>
                      <a:gd name="connsiteX1" fmla="*/ 41786 w 79509"/>
                      <a:gd name="connsiteY1" fmla="*/ 62 h 81852"/>
                      <a:gd name="connsiteX2" fmla="*/ 79478 w 79509"/>
                      <a:gd name="connsiteY2" fmla="*/ 42451 h 81852"/>
                      <a:gd name="connsiteX3" fmla="*/ 37716 w 79509"/>
                      <a:gd name="connsiteY3" fmla="*/ 81823 h 81852"/>
                      <a:gd name="connsiteX4" fmla="*/ 81 w 79509"/>
                      <a:gd name="connsiteY4" fmla="*/ 38494 h 81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09" h="81852">
                        <a:moveTo>
                          <a:pt x="81" y="38522"/>
                        </a:moveTo>
                        <a:cubicBezTo>
                          <a:pt x="1476" y="15919"/>
                          <a:pt x="20151" y="-1162"/>
                          <a:pt x="41786" y="62"/>
                        </a:cubicBezTo>
                        <a:cubicBezTo>
                          <a:pt x="63451" y="888"/>
                          <a:pt x="80333" y="19876"/>
                          <a:pt x="79478" y="42451"/>
                        </a:cubicBezTo>
                        <a:cubicBezTo>
                          <a:pt x="78624" y="65055"/>
                          <a:pt x="59921" y="82677"/>
                          <a:pt x="37716" y="81823"/>
                        </a:cubicBezTo>
                        <a:cubicBezTo>
                          <a:pt x="15539" y="80570"/>
                          <a:pt x="-1314" y="61041"/>
                          <a:pt x="81" y="38494"/>
                        </a:cubicBezTo>
                        <a:close/>
                      </a:path>
                    </a:pathLst>
                  </a:custGeom>
                  <a:grpFill/>
                  <a:ln w="2845" cap="flat">
                    <a:noFill/>
                    <a:prstDash val="solid"/>
                    <a:miter/>
                  </a:ln>
                </p:spPr>
                <p:txBody>
                  <a:bodyPr rtlCol="0" anchor="ctr"/>
                  <a:lstStyle/>
                  <a:p>
                    <a:endParaRPr lang="en-US"/>
                  </a:p>
                </p:txBody>
              </p:sp>
              <p:sp>
                <p:nvSpPr>
                  <p:cNvPr id="2957" name="Freeform: Shape 2956">
                    <a:extLst>
                      <a:ext uri="{FF2B5EF4-FFF2-40B4-BE49-F238E27FC236}">
                        <a16:creationId xmlns:a16="http://schemas.microsoft.com/office/drawing/2014/main" id="{1F62C83E-3392-0AA0-A0C1-2309A7583B44}"/>
                      </a:ext>
                    </a:extLst>
                  </p:cNvPr>
                  <p:cNvSpPr/>
                  <p:nvPr/>
                </p:nvSpPr>
                <p:spPr>
                  <a:xfrm>
                    <a:off x="10466324" y="4435347"/>
                    <a:ext cx="77552" cy="79811"/>
                  </a:xfrm>
                  <a:custGeom>
                    <a:avLst/>
                    <a:gdLst>
                      <a:gd name="connsiteX0" fmla="*/ 215 w 77552"/>
                      <a:gd name="connsiteY0" fmla="*/ 36473 h 79811"/>
                      <a:gd name="connsiteX1" fmla="*/ 42433 w 77552"/>
                      <a:gd name="connsiteY1" fmla="*/ 148 h 79811"/>
                      <a:gd name="connsiteX2" fmla="*/ 77421 w 77552"/>
                      <a:gd name="connsiteY2" fmla="*/ 43334 h 79811"/>
                      <a:gd name="connsiteX3" fmla="*/ 35202 w 77552"/>
                      <a:gd name="connsiteY3" fmla="*/ 79659 h 79811"/>
                      <a:gd name="connsiteX4" fmla="*/ 215 w 77552"/>
                      <a:gd name="connsiteY4" fmla="*/ 36473 h 7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52" h="79811">
                        <a:moveTo>
                          <a:pt x="215" y="36473"/>
                        </a:moveTo>
                        <a:cubicBezTo>
                          <a:pt x="2464" y="14552"/>
                          <a:pt x="21367" y="-1731"/>
                          <a:pt x="42433" y="148"/>
                        </a:cubicBezTo>
                        <a:cubicBezTo>
                          <a:pt x="63500" y="2026"/>
                          <a:pt x="79157" y="21356"/>
                          <a:pt x="77421" y="43334"/>
                        </a:cubicBezTo>
                        <a:cubicBezTo>
                          <a:pt x="75684" y="65311"/>
                          <a:pt x="56782" y="81567"/>
                          <a:pt x="35202" y="79659"/>
                        </a:cubicBezTo>
                        <a:cubicBezTo>
                          <a:pt x="13624" y="77752"/>
                          <a:pt x="-2034" y="58422"/>
                          <a:pt x="215" y="36473"/>
                        </a:cubicBezTo>
                        <a:close/>
                      </a:path>
                    </a:pathLst>
                  </a:custGeom>
                  <a:grpFill/>
                  <a:ln w="2845" cap="flat">
                    <a:noFill/>
                    <a:prstDash val="solid"/>
                    <a:miter/>
                  </a:ln>
                </p:spPr>
                <p:txBody>
                  <a:bodyPr rtlCol="0" anchor="ctr"/>
                  <a:lstStyle/>
                  <a:p>
                    <a:endParaRPr lang="en-US"/>
                  </a:p>
                </p:txBody>
              </p:sp>
              <p:sp>
                <p:nvSpPr>
                  <p:cNvPr id="2958" name="Freeform: Shape 2957">
                    <a:extLst>
                      <a:ext uri="{FF2B5EF4-FFF2-40B4-BE49-F238E27FC236}">
                        <a16:creationId xmlns:a16="http://schemas.microsoft.com/office/drawing/2014/main" id="{B802334A-C919-BAFC-79E4-D31A34496DF4}"/>
                      </a:ext>
                    </a:extLst>
                  </p:cNvPr>
                  <p:cNvSpPr/>
                  <p:nvPr/>
                </p:nvSpPr>
                <p:spPr>
                  <a:xfrm>
                    <a:off x="10306933" y="4418571"/>
                    <a:ext cx="75553" cy="77869"/>
                  </a:xfrm>
                  <a:custGeom>
                    <a:avLst/>
                    <a:gdLst>
                      <a:gd name="connsiteX0" fmla="*/ 412 w 75553"/>
                      <a:gd name="connsiteY0" fmla="*/ 33663 h 77869"/>
                      <a:gd name="connsiteX1" fmla="*/ 42915 w 75553"/>
                      <a:gd name="connsiteY1" fmla="*/ 355 h 77869"/>
                      <a:gd name="connsiteX2" fmla="*/ 75255 w 75553"/>
                      <a:gd name="connsiteY2" fmla="*/ 43712 h 77869"/>
                      <a:gd name="connsiteX3" fmla="*/ 32695 w 75553"/>
                      <a:gd name="connsiteY3" fmla="*/ 77475 h 77869"/>
                      <a:gd name="connsiteX4" fmla="*/ 412 w 75553"/>
                      <a:gd name="connsiteY4" fmla="*/ 33691 h 7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53" h="77869">
                        <a:moveTo>
                          <a:pt x="412" y="33663"/>
                        </a:moveTo>
                        <a:cubicBezTo>
                          <a:pt x="3458" y="12397"/>
                          <a:pt x="22504" y="-2521"/>
                          <a:pt x="42915" y="355"/>
                        </a:cubicBezTo>
                        <a:cubicBezTo>
                          <a:pt x="63299" y="3401"/>
                          <a:pt x="77846" y="22332"/>
                          <a:pt x="75255" y="43712"/>
                        </a:cubicBezTo>
                        <a:cubicBezTo>
                          <a:pt x="72693" y="65006"/>
                          <a:pt x="53562" y="80578"/>
                          <a:pt x="32695" y="77475"/>
                        </a:cubicBezTo>
                        <a:cubicBezTo>
                          <a:pt x="11799" y="74543"/>
                          <a:pt x="-2663" y="54957"/>
                          <a:pt x="412" y="33691"/>
                        </a:cubicBezTo>
                        <a:close/>
                      </a:path>
                    </a:pathLst>
                  </a:custGeom>
                  <a:grpFill/>
                  <a:ln w="2845" cap="flat">
                    <a:noFill/>
                    <a:prstDash val="solid"/>
                    <a:miter/>
                  </a:ln>
                </p:spPr>
                <p:txBody>
                  <a:bodyPr rtlCol="0" anchor="ctr"/>
                  <a:lstStyle/>
                  <a:p>
                    <a:endParaRPr lang="en-US"/>
                  </a:p>
                </p:txBody>
              </p:sp>
              <p:sp>
                <p:nvSpPr>
                  <p:cNvPr id="2959" name="Freeform: Shape 2958">
                    <a:extLst>
                      <a:ext uri="{FF2B5EF4-FFF2-40B4-BE49-F238E27FC236}">
                        <a16:creationId xmlns:a16="http://schemas.microsoft.com/office/drawing/2014/main" id="{5BC389EE-43B8-EFB6-CCB3-51840DB7346B}"/>
                      </a:ext>
                    </a:extLst>
                  </p:cNvPr>
                  <p:cNvSpPr/>
                  <p:nvPr/>
                </p:nvSpPr>
                <p:spPr>
                  <a:xfrm>
                    <a:off x="10148362" y="4395292"/>
                    <a:ext cx="73620" cy="75544"/>
                  </a:xfrm>
                  <a:custGeom>
                    <a:avLst/>
                    <a:gdLst>
                      <a:gd name="connsiteX0" fmla="*/ 671 w 73620"/>
                      <a:gd name="connsiteY0" fmla="*/ 31235 h 75544"/>
                      <a:gd name="connsiteX1" fmla="*/ 16015 w 73620"/>
                      <a:gd name="connsiteY1" fmla="*/ 6923 h 75544"/>
                      <a:gd name="connsiteX2" fmla="*/ 28854 w 73620"/>
                      <a:gd name="connsiteY2" fmla="*/ 1087 h 75544"/>
                      <a:gd name="connsiteX3" fmla="*/ 43345 w 73620"/>
                      <a:gd name="connsiteY3" fmla="*/ 460 h 75544"/>
                      <a:gd name="connsiteX4" fmla="*/ 73094 w 73620"/>
                      <a:gd name="connsiteY4" fmla="*/ 43761 h 75544"/>
                      <a:gd name="connsiteX5" fmla="*/ 30306 w 73620"/>
                      <a:gd name="connsiteY5" fmla="*/ 75047 h 75544"/>
                      <a:gd name="connsiteX6" fmla="*/ 16584 w 73620"/>
                      <a:gd name="connsiteY6" fmla="*/ 69752 h 75544"/>
                      <a:gd name="connsiteX7" fmla="*/ 6450 w 73620"/>
                      <a:gd name="connsiteY7" fmla="*/ 59589 h 75544"/>
                      <a:gd name="connsiteX8" fmla="*/ 643 w 73620"/>
                      <a:gd name="connsiteY8" fmla="*/ 31206 h 7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0" h="75544">
                        <a:moveTo>
                          <a:pt x="671" y="31235"/>
                        </a:moveTo>
                        <a:cubicBezTo>
                          <a:pt x="2578" y="20958"/>
                          <a:pt x="8300" y="12417"/>
                          <a:pt x="16015" y="6923"/>
                        </a:cubicBezTo>
                        <a:cubicBezTo>
                          <a:pt x="19887" y="4161"/>
                          <a:pt x="24214" y="2225"/>
                          <a:pt x="28854" y="1087"/>
                        </a:cubicBezTo>
                        <a:cubicBezTo>
                          <a:pt x="33494" y="-80"/>
                          <a:pt x="38391" y="-337"/>
                          <a:pt x="43345" y="460"/>
                        </a:cubicBezTo>
                        <a:cubicBezTo>
                          <a:pt x="63159" y="3734"/>
                          <a:pt x="76482" y="23121"/>
                          <a:pt x="73094" y="43761"/>
                        </a:cubicBezTo>
                        <a:cubicBezTo>
                          <a:pt x="69734" y="64400"/>
                          <a:pt x="50575" y="78406"/>
                          <a:pt x="30306" y="75047"/>
                        </a:cubicBezTo>
                        <a:cubicBezTo>
                          <a:pt x="25239" y="74222"/>
                          <a:pt x="20627" y="72371"/>
                          <a:pt x="16584" y="69752"/>
                        </a:cubicBezTo>
                        <a:cubicBezTo>
                          <a:pt x="12542" y="67105"/>
                          <a:pt x="9126" y="63574"/>
                          <a:pt x="6450" y="59589"/>
                        </a:cubicBezTo>
                        <a:cubicBezTo>
                          <a:pt x="1098" y="51589"/>
                          <a:pt x="-1237" y="41512"/>
                          <a:pt x="643" y="31206"/>
                        </a:cubicBezTo>
                        <a:close/>
                      </a:path>
                    </a:pathLst>
                  </a:custGeom>
                  <a:grpFill/>
                  <a:ln w="2845" cap="flat">
                    <a:noFill/>
                    <a:prstDash val="solid"/>
                    <a:miter/>
                  </a:ln>
                </p:spPr>
                <p:txBody>
                  <a:bodyPr rtlCol="0" anchor="ctr"/>
                  <a:lstStyle/>
                  <a:p>
                    <a:endParaRPr lang="en-US"/>
                  </a:p>
                </p:txBody>
              </p:sp>
              <p:sp>
                <p:nvSpPr>
                  <p:cNvPr id="2960" name="Freeform: Shape 2959">
                    <a:extLst>
                      <a:ext uri="{FF2B5EF4-FFF2-40B4-BE49-F238E27FC236}">
                        <a16:creationId xmlns:a16="http://schemas.microsoft.com/office/drawing/2014/main" id="{52E38F31-7C9F-BC65-762C-618D98A16BC7}"/>
                      </a:ext>
                    </a:extLst>
                  </p:cNvPr>
                  <p:cNvSpPr/>
                  <p:nvPr/>
                </p:nvSpPr>
                <p:spPr>
                  <a:xfrm>
                    <a:off x="9990969" y="4365130"/>
                    <a:ext cx="71631" cy="73609"/>
                  </a:xfrm>
                  <a:custGeom>
                    <a:avLst/>
                    <a:gdLst>
                      <a:gd name="connsiteX0" fmla="*/ 947 w 71631"/>
                      <a:gd name="connsiteY0" fmla="*/ 29171 h 73609"/>
                      <a:gd name="connsiteX1" fmla="*/ 43707 w 71631"/>
                      <a:gd name="connsiteY1" fmla="*/ 788 h 73609"/>
                      <a:gd name="connsiteX2" fmla="*/ 70837 w 71631"/>
                      <a:gd name="connsiteY2" fmla="*/ 44402 h 73609"/>
                      <a:gd name="connsiteX3" fmla="*/ 28078 w 71631"/>
                      <a:gd name="connsiteY3" fmla="*/ 72784 h 73609"/>
                      <a:gd name="connsiteX4" fmla="*/ 947 w 71631"/>
                      <a:gd name="connsiteY4" fmla="*/ 29171 h 7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31" h="73609">
                        <a:moveTo>
                          <a:pt x="947" y="29171"/>
                        </a:moveTo>
                        <a:cubicBezTo>
                          <a:pt x="5474" y="9328"/>
                          <a:pt x="24633" y="-3368"/>
                          <a:pt x="43707" y="788"/>
                        </a:cubicBezTo>
                        <a:cubicBezTo>
                          <a:pt x="62780" y="4944"/>
                          <a:pt x="74936" y="24474"/>
                          <a:pt x="70837" y="44402"/>
                        </a:cubicBezTo>
                        <a:cubicBezTo>
                          <a:pt x="66738" y="64329"/>
                          <a:pt x="47579" y="77055"/>
                          <a:pt x="28078" y="72784"/>
                        </a:cubicBezTo>
                        <a:cubicBezTo>
                          <a:pt x="8549" y="68543"/>
                          <a:pt x="-3579" y="49013"/>
                          <a:pt x="947" y="29171"/>
                        </a:cubicBezTo>
                        <a:close/>
                      </a:path>
                    </a:pathLst>
                  </a:custGeom>
                  <a:grpFill/>
                  <a:ln w="2845" cap="flat">
                    <a:noFill/>
                    <a:prstDash val="solid"/>
                    <a:miter/>
                  </a:ln>
                </p:spPr>
                <p:txBody>
                  <a:bodyPr rtlCol="0" anchor="ctr"/>
                  <a:lstStyle/>
                  <a:p>
                    <a:endParaRPr lang="en-US"/>
                  </a:p>
                </p:txBody>
              </p:sp>
              <p:sp>
                <p:nvSpPr>
                  <p:cNvPr id="2961" name="Freeform: Shape 2960">
                    <a:extLst>
                      <a:ext uri="{FF2B5EF4-FFF2-40B4-BE49-F238E27FC236}">
                        <a16:creationId xmlns:a16="http://schemas.microsoft.com/office/drawing/2014/main" id="{AFBA034F-D18D-B9A2-80A7-FE00FD5ED3CE}"/>
                      </a:ext>
                    </a:extLst>
                  </p:cNvPr>
                  <p:cNvSpPr/>
                  <p:nvPr/>
                </p:nvSpPr>
                <p:spPr>
                  <a:xfrm>
                    <a:off x="9834986" y="4328713"/>
                    <a:ext cx="69692" cy="71665"/>
                  </a:xfrm>
                  <a:custGeom>
                    <a:avLst/>
                    <a:gdLst>
                      <a:gd name="connsiteX0" fmla="*/ 1323 w 69692"/>
                      <a:gd name="connsiteY0" fmla="*/ 26729 h 71665"/>
                      <a:gd name="connsiteX1" fmla="*/ 43940 w 69692"/>
                      <a:gd name="connsiteY1" fmla="*/ 1164 h 71665"/>
                      <a:gd name="connsiteX2" fmla="*/ 56181 w 69692"/>
                      <a:gd name="connsiteY2" fmla="*/ 7399 h 71665"/>
                      <a:gd name="connsiteX3" fmla="*/ 64921 w 69692"/>
                      <a:gd name="connsiteY3" fmla="*/ 17448 h 71665"/>
                      <a:gd name="connsiteX4" fmla="*/ 68564 w 69692"/>
                      <a:gd name="connsiteY4" fmla="*/ 44407 h 71665"/>
                      <a:gd name="connsiteX5" fmla="*/ 52423 w 69692"/>
                      <a:gd name="connsiteY5" fmla="*/ 66527 h 71665"/>
                      <a:gd name="connsiteX6" fmla="*/ 39698 w 69692"/>
                      <a:gd name="connsiteY6" fmla="*/ 71310 h 71665"/>
                      <a:gd name="connsiteX7" fmla="*/ 25806 w 69692"/>
                      <a:gd name="connsiteY7" fmla="*/ 70456 h 71665"/>
                      <a:gd name="connsiteX8" fmla="*/ 1294 w 69692"/>
                      <a:gd name="connsiteY8" fmla="*/ 26729 h 7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92" h="71665">
                        <a:moveTo>
                          <a:pt x="1323" y="26729"/>
                        </a:moveTo>
                        <a:cubicBezTo>
                          <a:pt x="6533" y="7655"/>
                          <a:pt x="25606" y="-3818"/>
                          <a:pt x="43940" y="1164"/>
                        </a:cubicBezTo>
                        <a:cubicBezTo>
                          <a:pt x="48523" y="2417"/>
                          <a:pt x="52651" y="4552"/>
                          <a:pt x="56181" y="7399"/>
                        </a:cubicBezTo>
                        <a:cubicBezTo>
                          <a:pt x="59740" y="10132"/>
                          <a:pt x="62700" y="13548"/>
                          <a:pt x="64921" y="17448"/>
                        </a:cubicBezTo>
                        <a:cubicBezTo>
                          <a:pt x="69390" y="25220"/>
                          <a:pt x="70985" y="34814"/>
                          <a:pt x="68564" y="44407"/>
                        </a:cubicBezTo>
                        <a:cubicBezTo>
                          <a:pt x="66145" y="54001"/>
                          <a:pt x="60195" y="61745"/>
                          <a:pt x="52423" y="66527"/>
                        </a:cubicBezTo>
                        <a:cubicBezTo>
                          <a:pt x="48552" y="68919"/>
                          <a:pt x="44225" y="70570"/>
                          <a:pt x="39698" y="71310"/>
                        </a:cubicBezTo>
                        <a:cubicBezTo>
                          <a:pt x="35200" y="71965"/>
                          <a:pt x="30503" y="71737"/>
                          <a:pt x="25806" y="70456"/>
                        </a:cubicBezTo>
                        <a:cubicBezTo>
                          <a:pt x="7073" y="65389"/>
                          <a:pt x="-3916" y="45802"/>
                          <a:pt x="1294" y="26729"/>
                        </a:cubicBezTo>
                        <a:close/>
                      </a:path>
                    </a:pathLst>
                  </a:custGeom>
                  <a:grpFill/>
                  <a:ln w="2845" cap="flat">
                    <a:noFill/>
                    <a:prstDash val="solid"/>
                    <a:miter/>
                  </a:ln>
                </p:spPr>
                <p:txBody>
                  <a:bodyPr rtlCol="0" anchor="ctr"/>
                  <a:lstStyle/>
                  <a:p>
                    <a:endParaRPr lang="en-US"/>
                  </a:p>
                </p:txBody>
              </p:sp>
              <p:sp>
                <p:nvSpPr>
                  <p:cNvPr id="2962" name="Freeform: Shape 2961">
                    <a:extLst>
                      <a:ext uri="{FF2B5EF4-FFF2-40B4-BE49-F238E27FC236}">
                        <a16:creationId xmlns:a16="http://schemas.microsoft.com/office/drawing/2014/main" id="{0DF43714-232F-887C-AD1A-2CE9DA6CA454}"/>
                      </a:ext>
                    </a:extLst>
                  </p:cNvPr>
                  <p:cNvSpPr/>
                  <p:nvPr/>
                </p:nvSpPr>
                <p:spPr>
                  <a:xfrm>
                    <a:off x="9680709" y="4285911"/>
                    <a:ext cx="67779" cy="69252"/>
                  </a:xfrm>
                  <a:custGeom>
                    <a:avLst/>
                    <a:gdLst>
                      <a:gd name="connsiteX0" fmla="*/ 1643 w 67779"/>
                      <a:gd name="connsiteY0" fmla="*/ 24608 h 69252"/>
                      <a:gd name="connsiteX1" fmla="*/ 44090 w 67779"/>
                      <a:gd name="connsiteY1" fmla="*/ 1321 h 69252"/>
                      <a:gd name="connsiteX2" fmla="*/ 66295 w 67779"/>
                      <a:gd name="connsiteY2" fmla="*/ 44222 h 69252"/>
                      <a:gd name="connsiteX3" fmla="*/ 23763 w 67779"/>
                      <a:gd name="connsiteY3" fmla="*/ 67851 h 69252"/>
                      <a:gd name="connsiteX4" fmla="*/ 1672 w 67779"/>
                      <a:gd name="connsiteY4" fmla="*/ 24608 h 69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79" h="69252">
                        <a:moveTo>
                          <a:pt x="1643" y="24608"/>
                        </a:moveTo>
                        <a:cubicBezTo>
                          <a:pt x="7451" y="6274"/>
                          <a:pt x="26326" y="-3775"/>
                          <a:pt x="44090" y="1321"/>
                        </a:cubicBezTo>
                        <a:cubicBezTo>
                          <a:pt x="61769" y="6587"/>
                          <a:pt x="71732" y="25775"/>
                          <a:pt x="66295" y="44222"/>
                        </a:cubicBezTo>
                        <a:cubicBezTo>
                          <a:pt x="60857" y="62641"/>
                          <a:pt x="41812" y="73231"/>
                          <a:pt x="23763" y="67851"/>
                        </a:cubicBezTo>
                        <a:cubicBezTo>
                          <a:pt x="5658" y="62613"/>
                          <a:pt x="-4136" y="42884"/>
                          <a:pt x="1672" y="24608"/>
                        </a:cubicBezTo>
                        <a:close/>
                      </a:path>
                    </a:pathLst>
                  </a:custGeom>
                  <a:grpFill/>
                  <a:ln w="2845" cap="flat">
                    <a:noFill/>
                    <a:prstDash val="solid"/>
                    <a:miter/>
                  </a:ln>
                </p:spPr>
                <p:txBody>
                  <a:bodyPr rtlCol="0" anchor="ctr"/>
                  <a:lstStyle/>
                  <a:p>
                    <a:endParaRPr lang="en-US"/>
                  </a:p>
                </p:txBody>
              </p:sp>
              <p:sp>
                <p:nvSpPr>
                  <p:cNvPr id="2963" name="Freeform: Shape 2962">
                    <a:extLst>
                      <a:ext uri="{FF2B5EF4-FFF2-40B4-BE49-F238E27FC236}">
                        <a16:creationId xmlns:a16="http://schemas.microsoft.com/office/drawing/2014/main" id="{97CF269F-49A0-0ECC-9625-EB7E00283B67}"/>
                      </a:ext>
                    </a:extLst>
                  </p:cNvPr>
                  <p:cNvSpPr/>
                  <p:nvPr/>
                </p:nvSpPr>
                <p:spPr>
                  <a:xfrm>
                    <a:off x="9528359" y="4236391"/>
                    <a:ext cx="65776" cy="67329"/>
                  </a:xfrm>
                  <a:custGeom>
                    <a:avLst/>
                    <a:gdLst>
                      <a:gd name="connsiteX0" fmla="*/ 2059 w 65776"/>
                      <a:gd name="connsiteY0" fmla="*/ 22742 h 67329"/>
                      <a:gd name="connsiteX1" fmla="*/ 44163 w 65776"/>
                      <a:gd name="connsiteY1" fmla="*/ 1790 h 67329"/>
                      <a:gd name="connsiteX2" fmla="*/ 63892 w 65776"/>
                      <a:gd name="connsiteY2" fmla="*/ 44521 h 67329"/>
                      <a:gd name="connsiteX3" fmla="*/ 21787 w 65776"/>
                      <a:gd name="connsiteY3" fmla="*/ 65473 h 67329"/>
                      <a:gd name="connsiteX4" fmla="*/ 2059 w 65776"/>
                      <a:gd name="connsiteY4" fmla="*/ 22742 h 67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76" h="67329">
                        <a:moveTo>
                          <a:pt x="2059" y="22742"/>
                        </a:moveTo>
                        <a:cubicBezTo>
                          <a:pt x="8407" y="5206"/>
                          <a:pt x="27281" y="-4160"/>
                          <a:pt x="44163" y="1790"/>
                        </a:cubicBezTo>
                        <a:cubicBezTo>
                          <a:pt x="61073" y="7740"/>
                          <a:pt x="69898" y="26870"/>
                          <a:pt x="63892" y="44521"/>
                        </a:cubicBezTo>
                        <a:cubicBezTo>
                          <a:pt x="57884" y="62171"/>
                          <a:pt x="39010" y="71565"/>
                          <a:pt x="21787" y="65473"/>
                        </a:cubicBezTo>
                        <a:cubicBezTo>
                          <a:pt x="4535" y="59409"/>
                          <a:pt x="-4290" y="40250"/>
                          <a:pt x="2059" y="22742"/>
                        </a:cubicBezTo>
                        <a:close/>
                      </a:path>
                    </a:pathLst>
                  </a:custGeom>
                  <a:grpFill/>
                  <a:ln w="2845" cap="flat">
                    <a:noFill/>
                    <a:prstDash val="solid"/>
                    <a:miter/>
                  </a:ln>
                </p:spPr>
                <p:txBody>
                  <a:bodyPr rtlCol="0" anchor="ctr"/>
                  <a:lstStyle/>
                  <a:p>
                    <a:endParaRPr lang="en-US"/>
                  </a:p>
                </p:txBody>
              </p:sp>
              <p:sp>
                <p:nvSpPr>
                  <p:cNvPr id="2964" name="Freeform: Shape 2963">
                    <a:extLst>
                      <a:ext uri="{FF2B5EF4-FFF2-40B4-BE49-F238E27FC236}">
                        <a16:creationId xmlns:a16="http://schemas.microsoft.com/office/drawing/2014/main" id="{F8919FC2-09E0-B51E-86CD-8BAD7EE56C64}"/>
                      </a:ext>
                    </a:extLst>
                  </p:cNvPr>
                  <p:cNvSpPr/>
                  <p:nvPr/>
                </p:nvSpPr>
                <p:spPr>
                  <a:xfrm>
                    <a:off x="9378276" y="4180829"/>
                    <a:ext cx="63793" cy="65412"/>
                  </a:xfrm>
                  <a:custGeom>
                    <a:avLst/>
                    <a:gdLst>
                      <a:gd name="connsiteX0" fmla="*/ 2484 w 63793"/>
                      <a:gd name="connsiteY0" fmla="*/ 20656 h 65412"/>
                      <a:gd name="connsiteX1" fmla="*/ 44048 w 63793"/>
                      <a:gd name="connsiteY1" fmla="*/ 2265 h 65412"/>
                      <a:gd name="connsiteX2" fmla="*/ 61499 w 63793"/>
                      <a:gd name="connsiteY2" fmla="*/ 44313 h 65412"/>
                      <a:gd name="connsiteX3" fmla="*/ 19793 w 63793"/>
                      <a:gd name="connsiteY3" fmla="*/ 63074 h 65412"/>
                      <a:gd name="connsiteX4" fmla="*/ 2484 w 63793"/>
                      <a:gd name="connsiteY4" fmla="*/ 20656 h 65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93" h="65412">
                        <a:moveTo>
                          <a:pt x="2484" y="20656"/>
                        </a:moveTo>
                        <a:cubicBezTo>
                          <a:pt x="9345" y="3916"/>
                          <a:pt x="27935" y="-4311"/>
                          <a:pt x="44048" y="2265"/>
                        </a:cubicBezTo>
                        <a:cubicBezTo>
                          <a:pt x="60075" y="8984"/>
                          <a:pt x="68047" y="27403"/>
                          <a:pt x="61499" y="44313"/>
                        </a:cubicBezTo>
                        <a:cubicBezTo>
                          <a:pt x="54979" y="61109"/>
                          <a:pt x="36162" y="69935"/>
                          <a:pt x="19793" y="63074"/>
                        </a:cubicBezTo>
                        <a:cubicBezTo>
                          <a:pt x="3395" y="56384"/>
                          <a:pt x="-4348" y="37367"/>
                          <a:pt x="2484" y="20656"/>
                        </a:cubicBezTo>
                        <a:close/>
                      </a:path>
                    </a:pathLst>
                  </a:custGeom>
                  <a:grpFill/>
                  <a:ln w="2845" cap="flat">
                    <a:noFill/>
                    <a:prstDash val="solid"/>
                    <a:miter/>
                  </a:ln>
                </p:spPr>
                <p:txBody>
                  <a:bodyPr rtlCol="0" anchor="ctr"/>
                  <a:lstStyle/>
                  <a:p>
                    <a:endParaRPr lang="en-US"/>
                  </a:p>
                </p:txBody>
              </p:sp>
              <p:sp>
                <p:nvSpPr>
                  <p:cNvPr id="2965" name="Freeform: Shape 2964">
                    <a:extLst>
                      <a:ext uri="{FF2B5EF4-FFF2-40B4-BE49-F238E27FC236}">
                        <a16:creationId xmlns:a16="http://schemas.microsoft.com/office/drawing/2014/main" id="{0D5837FE-B8CD-22EA-E5F3-A6BF196D32DF}"/>
                      </a:ext>
                    </a:extLst>
                  </p:cNvPr>
                  <p:cNvSpPr/>
                  <p:nvPr/>
                </p:nvSpPr>
                <p:spPr>
                  <a:xfrm>
                    <a:off x="9230530" y="4119195"/>
                    <a:ext cx="61967" cy="62940"/>
                  </a:xfrm>
                  <a:custGeom>
                    <a:avLst/>
                    <a:gdLst>
                      <a:gd name="connsiteX0" fmla="*/ 2964 w 61967"/>
                      <a:gd name="connsiteY0" fmla="*/ 18749 h 62940"/>
                      <a:gd name="connsiteX1" fmla="*/ 43958 w 61967"/>
                      <a:gd name="connsiteY1" fmla="*/ 2493 h 62940"/>
                      <a:gd name="connsiteX2" fmla="*/ 59217 w 61967"/>
                      <a:gd name="connsiteY2" fmla="*/ 43772 h 62940"/>
                      <a:gd name="connsiteX3" fmla="*/ 18052 w 61967"/>
                      <a:gd name="connsiteY3" fmla="*/ 60369 h 62940"/>
                      <a:gd name="connsiteX4" fmla="*/ 2964 w 61967"/>
                      <a:gd name="connsiteY4" fmla="*/ 18720 h 62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7" h="62940">
                        <a:moveTo>
                          <a:pt x="2964" y="18749"/>
                        </a:moveTo>
                        <a:cubicBezTo>
                          <a:pt x="10309" y="2778"/>
                          <a:pt x="28471" y="-4111"/>
                          <a:pt x="43958" y="2493"/>
                        </a:cubicBezTo>
                        <a:cubicBezTo>
                          <a:pt x="59388" y="9240"/>
                          <a:pt x="66220" y="27716"/>
                          <a:pt x="59217" y="43772"/>
                        </a:cubicBezTo>
                        <a:cubicBezTo>
                          <a:pt x="52214" y="59828"/>
                          <a:pt x="33795" y="67259"/>
                          <a:pt x="18052" y="60369"/>
                        </a:cubicBezTo>
                        <a:cubicBezTo>
                          <a:pt x="2252" y="53622"/>
                          <a:pt x="-4324" y="34577"/>
                          <a:pt x="2964" y="18720"/>
                        </a:cubicBezTo>
                        <a:close/>
                      </a:path>
                    </a:pathLst>
                  </a:custGeom>
                  <a:grpFill/>
                  <a:ln w="2845" cap="flat">
                    <a:noFill/>
                    <a:prstDash val="solid"/>
                    <a:miter/>
                  </a:ln>
                </p:spPr>
                <p:txBody>
                  <a:bodyPr rtlCol="0" anchor="ctr"/>
                  <a:lstStyle/>
                  <a:p>
                    <a:endParaRPr lang="en-US"/>
                  </a:p>
                </p:txBody>
              </p:sp>
              <p:sp>
                <p:nvSpPr>
                  <p:cNvPr id="2966" name="Freeform: Shape 2965">
                    <a:extLst>
                      <a:ext uri="{FF2B5EF4-FFF2-40B4-BE49-F238E27FC236}">
                        <a16:creationId xmlns:a16="http://schemas.microsoft.com/office/drawing/2014/main" id="{82D5172E-E77B-691A-DE41-798D036E4172}"/>
                      </a:ext>
                    </a:extLst>
                  </p:cNvPr>
                  <p:cNvSpPr/>
                  <p:nvPr/>
                </p:nvSpPr>
                <p:spPr>
                  <a:xfrm>
                    <a:off x="9085630" y="4051078"/>
                    <a:ext cx="59981" cy="61032"/>
                  </a:xfrm>
                  <a:custGeom>
                    <a:avLst/>
                    <a:gdLst>
                      <a:gd name="connsiteX0" fmla="*/ 3388 w 59981"/>
                      <a:gd name="connsiteY0" fmla="*/ 17205 h 61032"/>
                      <a:gd name="connsiteX1" fmla="*/ 43756 w 59981"/>
                      <a:gd name="connsiteY1" fmla="*/ 2999 h 61032"/>
                      <a:gd name="connsiteX2" fmla="*/ 56766 w 59981"/>
                      <a:gd name="connsiteY2" fmla="*/ 43737 h 61032"/>
                      <a:gd name="connsiteX3" fmla="*/ 16398 w 59981"/>
                      <a:gd name="connsiteY3" fmla="*/ 57942 h 61032"/>
                      <a:gd name="connsiteX4" fmla="*/ 3388 w 59981"/>
                      <a:gd name="connsiteY4" fmla="*/ 17205 h 61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1" h="61032">
                        <a:moveTo>
                          <a:pt x="3388" y="17205"/>
                        </a:moveTo>
                        <a:cubicBezTo>
                          <a:pt x="11074" y="2116"/>
                          <a:pt x="29152" y="-4261"/>
                          <a:pt x="43756" y="2999"/>
                        </a:cubicBezTo>
                        <a:cubicBezTo>
                          <a:pt x="58360" y="10258"/>
                          <a:pt x="64168" y="28478"/>
                          <a:pt x="56766" y="43737"/>
                        </a:cubicBezTo>
                        <a:cubicBezTo>
                          <a:pt x="49364" y="58996"/>
                          <a:pt x="31287" y="65344"/>
                          <a:pt x="16398" y="57942"/>
                        </a:cubicBezTo>
                        <a:cubicBezTo>
                          <a:pt x="1538" y="50541"/>
                          <a:pt x="-4298" y="32321"/>
                          <a:pt x="3388" y="17205"/>
                        </a:cubicBezTo>
                        <a:close/>
                      </a:path>
                    </a:pathLst>
                  </a:custGeom>
                  <a:grpFill/>
                  <a:ln w="2845" cap="flat">
                    <a:noFill/>
                    <a:prstDash val="solid"/>
                    <a:miter/>
                  </a:ln>
                </p:spPr>
                <p:txBody>
                  <a:bodyPr rtlCol="0" anchor="ctr"/>
                  <a:lstStyle/>
                  <a:p>
                    <a:endParaRPr lang="en-US"/>
                  </a:p>
                </p:txBody>
              </p:sp>
              <p:sp>
                <p:nvSpPr>
                  <p:cNvPr id="2967" name="Freeform: Shape 2966">
                    <a:extLst>
                      <a:ext uri="{FF2B5EF4-FFF2-40B4-BE49-F238E27FC236}">
                        <a16:creationId xmlns:a16="http://schemas.microsoft.com/office/drawing/2014/main" id="{34E52E26-025D-2F9A-5D31-144B3DE32FE3}"/>
                      </a:ext>
                    </a:extLst>
                  </p:cNvPr>
                  <p:cNvSpPr/>
                  <p:nvPr/>
                </p:nvSpPr>
                <p:spPr>
                  <a:xfrm>
                    <a:off x="8943682" y="3977225"/>
                    <a:ext cx="57893" cy="59122"/>
                  </a:xfrm>
                  <a:custGeom>
                    <a:avLst/>
                    <a:gdLst>
                      <a:gd name="connsiteX0" fmla="*/ 3877 w 57893"/>
                      <a:gd name="connsiteY0" fmla="*/ 15446 h 59122"/>
                      <a:gd name="connsiteX1" fmla="*/ 43305 w 57893"/>
                      <a:gd name="connsiteY1" fmla="*/ 3518 h 59122"/>
                      <a:gd name="connsiteX2" fmla="*/ 56799 w 57893"/>
                      <a:gd name="connsiteY2" fmla="*/ 21026 h 59122"/>
                      <a:gd name="connsiteX3" fmla="*/ 54209 w 57893"/>
                      <a:gd name="connsiteY3" fmla="*/ 43430 h 59122"/>
                      <a:gd name="connsiteX4" fmla="*/ 36758 w 57893"/>
                      <a:gd name="connsiteY4" fmla="*/ 57892 h 59122"/>
                      <a:gd name="connsiteX5" fmla="*/ 14695 w 57893"/>
                      <a:gd name="connsiteY5" fmla="*/ 55501 h 59122"/>
                      <a:gd name="connsiteX6" fmla="*/ 3877 w 57893"/>
                      <a:gd name="connsiteY6" fmla="*/ 15475 h 5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893" h="59122">
                        <a:moveTo>
                          <a:pt x="3877" y="15446"/>
                        </a:moveTo>
                        <a:cubicBezTo>
                          <a:pt x="11905" y="1155"/>
                          <a:pt x="29556" y="-4168"/>
                          <a:pt x="43305" y="3518"/>
                        </a:cubicBezTo>
                        <a:cubicBezTo>
                          <a:pt x="50195" y="7361"/>
                          <a:pt x="54835" y="13767"/>
                          <a:pt x="56799" y="21026"/>
                        </a:cubicBezTo>
                        <a:cubicBezTo>
                          <a:pt x="58793" y="28228"/>
                          <a:pt x="58137" y="36200"/>
                          <a:pt x="54209" y="43430"/>
                        </a:cubicBezTo>
                        <a:cubicBezTo>
                          <a:pt x="50309" y="50604"/>
                          <a:pt x="43903" y="55700"/>
                          <a:pt x="36758" y="57892"/>
                        </a:cubicBezTo>
                        <a:cubicBezTo>
                          <a:pt x="29613" y="60056"/>
                          <a:pt x="21698" y="59430"/>
                          <a:pt x="14695" y="55501"/>
                        </a:cubicBezTo>
                        <a:cubicBezTo>
                          <a:pt x="689" y="47672"/>
                          <a:pt x="-4151" y="29737"/>
                          <a:pt x="3877" y="15475"/>
                        </a:cubicBezTo>
                        <a:close/>
                      </a:path>
                    </a:pathLst>
                  </a:custGeom>
                  <a:grpFill/>
                  <a:ln w="2845" cap="flat">
                    <a:noFill/>
                    <a:prstDash val="solid"/>
                    <a:miter/>
                  </a:ln>
                </p:spPr>
                <p:txBody>
                  <a:bodyPr rtlCol="0" anchor="ctr"/>
                  <a:lstStyle/>
                  <a:p>
                    <a:endParaRPr lang="en-US"/>
                  </a:p>
                </p:txBody>
              </p:sp>
              <p:sp>
                <p:nvSpPr>
                  <p:cNvPr id="2968" name="Freeform: Shape 2967">
                    <a:extLst>
                      <a:ext uri="{FF2B5EF4-FFF2-40B4-BE49-F238E27FC236}">
                        <a16:creationId xmlns:a16="http://schemas.microsoft.com/office/drawing/2014/main" id="{57987DA8-38A0-78B9-E475-12A3A862262A}"/>
                      </a:ext>
                    </a:extLst>
                  </p:cNvPr>
                  <p:cNvSpPr/>
                  <p:nvPr/>
                </p:nvSpPr>
                <p:spPr>
                  <a:xfrm>
                    <a:off x="8804863" y="3897698"/>
                    <a:ext cx="56103" cy="56718"/>
                  </a:xfrm>
                  <a:custGeom>
                    <a:avLst/>
                    <a:gdLst>
                      <a:gd name="connsiteX0" fmla="*/ 4369 w 56103"/>
                      <a:gd name="connsiteY0" fmla="*/ 13810 h 56718"/>
                      <a:gd name="connsiteX1" fmla="*/ 21848 w 56103"/>
                      <a:gd name="connsiteY1" fmla="*/ 857 h 56718"/>
                      <a:gd name="connsiteX2" fmla="*/ 42858 w 56103"/>
                      <a:gd name="connsiteY2" fmla="*/ 3903 h 56718"/>
                      <a:gd name="connsiteX3" fmla="*/ 51968 w 56103"/>
                      <a:gd name="connsiteY3" fmla="*/ 42534 h 56718"/>
                      <a:gd name="connsiteX4" fmla="*/ 13194 w 56103"/>
                      <a:gd name="connsiteY4" fmla="*/ 52868 h 56718"/>
                      <a:gd name="connsiteX5" fmla="*/ 696 w 56103"/>
                      <a:gd name="connsiteY5" fmla="*/ 35361 h 56718"/>
                      <a:gd name="connsiteX6" fmla="*/ 4369 w 56103"/>
                      <a:gd name="connsiteY6" fmla="*/ 13781 h 5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3" h="56718">
                        <a:moveTo>
                          <a:pt x="4369" y="13810"/>
                        </a:moveTo>
                        <a:cubicBezTo>
                          <a:pt x="8525" y="7063"/>
                          <a:pt x="14902" y="2622"/>
                          <a:pt x="21848" y="857"/>
                        </a:cubicBezTo>
                        <a:cubicBezTo>
                          <a:pt x="28823" y="-936"/>
                          <a:pt x="36253" y="88"/>
                          <a:pt x="42858" y="3903"/>
                        </a:cubicBezTo>
                        <a:cubicBezTo>
                          <a:pt x="55954" y="11646"/>
                          <a:pt x="60024" y="28955"/>
                          <a:pt x="51968" y="42534"/>
                        </a:cubicBezTo>
                        <a:cubicBezTo>
                          <a:pt x="43883" y="56142"/>
                          <a:pt x="26546" y="60754"/>
                          <a:pt x="13194" y="52868"/>
                        </a:cubicBezTo>
                        <a:cubicBezTo>
                          <a:pt x="6504" y="48997"/>
                          <a:pt x="2291" y="42421"/>
                          <a:pt x="696" y="35361"/>
                        </a:cubicBezTo>
                        <a:cubicBezTo>
                          <a:pt x="-898" y="28272"/>
                          <a:pt x="213" y="20528"/>
                          <a:pt x="4369" y="13781"/>
                        </a:cubicBezTo>
                        <a:close/>
                      </a:path>
                    </a:pathLst>
                  </a:custGeom>
                  <a:grpFill/>
                  <a:ln w="2845" cap="flat">
                    <a:noFill/>
                    <a:prstDash val="solid"/>
                    <a:miter/>
                  </a:ln>
                </p:spPr>
                <p:txBody>
                  <a:bodyPr rtlCol="0" anchor="ctr"/>
                  <a:lstStyle/>
                  <a:p>
                    <a:endParaRPr lang="en-US"/>
                  </a:p>
                </p:txBody>
              </p:sp>
              <p:sp>
                <p:nvSpPr>
                  <p:cNvPr id="2969" name="Freeform: Shape 2968">
                    <a:extLst>
                      <a:ext uri="{FF2B5EF4-FFF2-40B4-BE49-F238E27FC236}">
                        <a16:creationId xmlns:a16="http://schemas.microsoft.com/office/drawing/2014/main" id="{D6FC75CB-065F-5016-C4EC-1D956C107C60}"/>
                      </a:ext>
                    </a:extLst>
                  </p:cNvPr>
                  <p:cNvSpPr/>
                  <p:nvPr/>
                </p:nvSpPr>
                <p:spPr>
                  <a:xfrm>
                    <a:off x="8669525" y="3812276"/>
                    <a:ext cx="54168" cy="54654"/>
                  </a:xfrm>
                  <a:custGeom>
                    <a:avLst/>
                    <a:gdLst>
                      <a:gd name="connsiteX0" fmla="*/ 4768 w 54168"/>
                      <a:gd name="connsiteY0" fmla="*/ 12546 h 54654"/>
                      <a:gd name="connsiteX1" fmla="*/ 42403 w 54168"/>
                      <a:gd name="connsiteY1" fmla="*/ 4261 h 54654"/>
                      <a:gd name="connsiteX2" fmla="*/ 49548 w 54168"/>
                      <a:gd name="connsiteY2" fmla="*/ 42010 h 54654"/>
                      <a:gd name="connsiteX3" fmla="*/ 11914 w 54168"/>
                      <a:gd name="connsiteY3" fmla="*/ 50295 h 54654"/>
                      <a:gd name="connsiteX4" fmla="*/ 4768 w 54168"/>
                      <a:gd name="connsiteY4" fmla="*/ 12546 h 54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68" h="54654">
                        <a:moveTo>
                          <a:pt x="4768" y="12546"/>
                        </a:moveTo>
                        <a:cubicBezTo>
                          <a:pt x="13308" y="-94"/>
                          <a:pt x="30161" y="-3795"/>
                          <a:pt x="42403" y="4261"/>
                        </a:cubicBezTo>
                        <a:cubicBezTo>
                          <a:pt x="54644" y="12318"/>
                          <a:pt x="57861" y="29228"/>
                          <a:pt x="49548" y="42010"/>
                        </a:cubicBezTo>
                        <a:cubicBezTo>
                          <a:pt x="41235" y="54792"/>
                          <a:pt x="24382" y="58493"/>
                          <a:pt x="11914" y="50295"/>
                        </a:cubicBezTo>
                        <a:cubicBezTo>
                          <a:pt x="-556" y="42096"/>
                          <a:pt x="-3744" y="25185"/>
                          <a:pt x="4768" y="12546"/>
                        </a:cubicBezTo>
                        <a:close/>
                      </a:path>
                    </a:pathLst>
                  </a:custGeom>
                  <a:grpFill/>
                  <a:ln w="2845" cap="flat">
                    <a:noFill/>
                    <a:prstDash val="solid"/>
                    <a:miter/>
                  </a:ln>
                </p:spPr>
                <p:txBody>
                  <a:bodyPr rtlCol="0" anchor="ctr"/>
                  <a:lstStyle/>
                  <a:p>
                    <a:endParaRPr lang="en-US"/>
                  </a:p>
                </p:txBody>
              </p:sp>
              <p:sp>
                <p:nvSpPr>
                  <p:cNvPr id="2970" name="Freeform: Shape 2969">
                    <a:extLst>
                      <a:ext uri="{FF2B5EF4-FFF2-40B4-BE49-F238E27FC236}">
                        <a16:creationId xmlns:a16="http://schemas.microsoft.com/office/drawing/2014/main" id="{D6747524-339E-77B9-E920-C8ABB359CF7E}"/>
                      </a:ext>
                    </a:extLst>
                  </p:cNvPr>
                  <p:cNvSpPr/>
                  <p:nvPr/>
                </p:nvSpPr>
                <p:spPr>
                  <a:xfrm>
                    <a:off x="8537912" y="3721336"/>
                    <a:ext cx="52073" cy="52745"/>
                  </a:xfrm>
                  <a:custGeom>
                    <a:avLst/>
                    <a:gdLst>
                      <a:gd name="connsiteX0" fmla="*/ 5256 w 52073"/>
                      <a:gd name="connsiteY0" fmla="*/ 11106 h 52745"/>
                      <a:gd name="connsiteX1" fmla="*/ 41696 w 52073"/>
                      <a:gd name="connsiteY1" fmla="*/ 4786 h 52745"/>
                      <a:gd name="connsiteX2" fmla="*/ 46962 w 52073"/>
                      <a:gd name="connsiteY2" fmla="*/ 41539 h 52745"/>
                      <a:gd name="connsiteX3" fmla="*/ 10522 w 52073"/>
                      <a:gd name="connsiteY3" fmla="*/ 47859 h 52745"/>
                      <a:gd name="connsiteX4" fmla="*/ 5256 w 52073"/>
                      <a:gd name="connsiteY4" fmla="*/ 11106 h 5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73" h="52745">
                        <a:moveTo>
                          <a:pt x="5256" y="11106"/>
                        </a:moveTo>
                        <a:cubicBezTo>
                          <a:pt x="13968" y="-708"/>
                          <a:pt x="30280" y="-3555"/>
                          <a:pt x="41696" y="4786"/>
                        </a:cubicBezTo>
                        <a:cubicBezTo>
                          <a:pt x="53111" y="13127"/>
                          <a:pt x="55474" y="29582"/>
                          <a:pt x="46962" y="41539"/>
                        </a:cubicBezTo>
                        <a:cubicBezTo>
                          <a:pt x="38450" y="53495"/>
                          <a:pt x="22138" y="56342"/>
                          <a:pt x="10522" y="47859"/>
                        </a:cubicBezTo>
                        <a:cubicBezTo>
                          <a:pt x="-1092" y="39375"/>
                          <a:pt x="-3455" y="22949"/>
                          <a:pt x="5256" y="11106"/>
                        </a:cubicBezTo>
                        <a:close/>
                      </a:path>
                    </a:pathLst>
                  </a:custGeom>
                  <a:grpFill/>
                  <a:ln w="2845" cap="flat">
                    <a:noFill/>
                    <a:prstDash val="solid"/>
                    <a:miter/>
                  </a:ln>
                </p:spPr>
                <p:txBody>
                  <a:bodyPr rtlCol="0" anchor="ctr"/>
                  <a:lstStyle/>
                  <a:p>
                    <a:endParaRPr lang="en-US"/>
                  </a:p>
                </p:txBody>
              </p:sp>
              <p:sp>
                <p:nvSpPr>
                  <p:cNvPr id="2971" name="Freeform: Shape 2970">
                    <a:extLst>
                      <a:ext uri="{FF2B5EF4-FFF2-40B4-BE49-F238E27FC236}">
                        <a16:creationId xmlns:a16="http://schemas.microsoft.com/office/drawing/2014/main" id="{F4594720-FCDA-A582-E447-31F9EBF6270C}"/>
                      </a:ext>
                    </a:extLst>
                  </p:cNvPr>
                  <p:cNvSpPr/>
                  <p:nvPr/>
                </p:nvSpPr>
                <p:spPr>
                  <a:xfrm>
                    <a:off x="8410084" y="3625181"/>
                    <a:ext cx="50157" cy="50634"/>
                  </a:xfrm>
                  <a:custGeom>
                    <a:avLst/>
                    <a:gdLst>
                      <a:gd name="connsiteX0" fmla="*/ 5717 w 50157"/>
                      <a:gd name="connsiteY0" fmla="*/ 9786 h 50634"/>
                      <a:gd name="connsiteX1" fmla="*/ 40846 w 50157"/>
                      <a:gd name="connsiteY1" fmla="*/ 5288 h 50634"/>
                      <a:gd name="connsiteX2" fmla="*/ 44661 w 50157"/>
                      <a:gd name="connsiteY2" fmla="*/ 40560 h 50634"/>
                      <a:gd name="connsiteX3" fmla="*/ 9218 w 50157"/>
                      <a:gd name="connsiteY3" fmla="*/ 45457 h 50634"/>
                      <a:gd name="connsiteX4" fmla="*/ 5717 w 50157"/>
                      <a:gd name="connsiteY4" fmla="*/ 9814 h 5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57" h="50634">
                        <a:moveTo>
                          <a:pt x="5717" y="9786"/>
                        </a:moveTo>
                        <a:cubicBezTo>
                          <a:pt x="14542" y="-1231"/>
                          <a:pt x="30256" y="-3252"/>
                          <a:pt x="40846" y="5288"/>
                        </a:cubicBezTo>
                        <a:cubicBezTo>
                          <a:pt x="51494" y="13743"/>
                          <a:pt x="53344" y="29372"/>
                          <a:pt x="44661" y="40560"/>
                        </a:cubicBezTo>
                        <a:cubicBezTo>
                          <a:pt x="36035" y="51663"/>
                          <a:pt x="20036" y="54026"/>
                          <a:pt x="9218" y="45457"/>
                        </a:cubicBezTo>
                        <a:cubicBezTo>
                          <a:pt x="-1543" y="36802"/>
                          <a:pt x="-3109" y="20832"/>
                          <a:pt x="5717" y="9814"/>
                        </a:cubicBezTo>
                        <a:close/>
                      </a:path>
                    </a:pathLst>
                  </a:custGeom>
                  <a:grpFill/>
                  <a:ln w="2845" cap="flat">
                    <a:noFill/>
                    <a:prstDash val="solid"/>
                    <a:miter/>
                  </a:ln>
                </p:spPr>
                <p:txBody>
                  <a:bodyPr rtlCol="0" anchor="ctr"/>
                  <a:lstStyle/>
                  <a:p>
                    <a:endParaRPr lang="en-US"/>
                  </a:p>
                </p:txBody>
              </p:sp>
              <p:sp>
                <p:nvSpPr>
                  <p:cNvPr id="2972" name="Freeform: Shape 2971">
                    <a:extLst>
                      <a:ext uri="{FF2B5EF4-FFF2-40B4-BE49-F238E27FC236}">
                        <a16:creationId xmlns:a16="http://schemas.microsoft.com/office/drawing/2014/main" id="{56D90FB3-9411-94BD-5AE1-F2996C479F58}"/>
                      </a:ext>
                    </a:extLst>
                  </p:cNvPr>
                  <p:cNvSpPr/>
                  <p:nvPr/>
                </p:nvSpPr>
                <p:spPr>
                  <a:xfrm>
                    <a:off x="8286261" y="3523855"/>
                    <a:ext cx="48382" cy="48345"/>
                  </a:xfrm>
                  <a:custGeom>
                    <a:avLst/>
                    <a:gdLst>
                      <a:gd name="connsiteX0" fmla="*/ 6073 w 48382"/>
                      <a:gd name="connsiteY0" fmla="*/ 8712 h 48345"/>
                      <a:gd name="connsiteX1" fmla="*/ 40206 w 48382"/>
                      <a:gd name="connsiteY1" fmla="*/ 5495 h 48345"/>
                      <a:gd name="connsiteX2" fmla="*/ 42427 w 48382"/>
                      <a:gd name="connsiteY2" fmla="*/ 39514 h 48345"/>
                      <a:gd name="connsiteX3" fmla="*/ 8293 w 48382"/>
                      <a:gd name="connsiteY3" fmla="*/ 42759 h 48345"/>
                      <a:gd name="connsiteX4" fmla="*/ 6073 w 48382"/>
                      <a:gd name="connsiteY4" fmla="*/ 8712 h 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2" h="48345">
                        <a:moveTo>
                          <a:pt x="6073" y="8712"/>
                        </a:moveTo>
                        <a:cubicBezTo>
                          <a:pt x="14927" y="-1480"/>
                          <a:pt x="30242" y="-2960"/>
                          <a:pt x="40206" y="5495"/>
                        </a:cubicBezTo>
                        <a:cubicBezTo>
                          <a:pt x="50170" y="13921"/>
                          <a:pt x="51167" y="29152"/>
                          <a:pt x="42427" y="39514"/>
                        </a:cubicBezTo>
                        <a:cubicBezTo>
                          <a:pt x="33687" y="49877"/>
                          <a:pt x="18400" y="51328"/>
                          <a:pt x="8293" y="42759"/>
                        </a:cubicBezTo>
                        <a:cubicBezTo>
                          <a:pt x="-1813" y="34190"/>
                          <a:pt x="-2838" y="18989"/>
                          <a:pt x="6073" y="8712"/>
                        </a:cubicBezTo>
                        <a:close/>
                      </a:path>
                    </a:pathLst>
                  </a:custGeom>
                  <a:grpFill/>
                  <a:ln w="2845" cap="flat">
                    <a:noFill/>
                    <a:prstDash val="solid"/>
                    <a:miter/>
                  </a:ln>
                </p:spPr>
                <p:txBody>
                  <a:bodyPr rtlCol="0" anchor="ctr"/>
                  <a:lstStyle/>
                  <a:p>
                    <a:endParaRPr lang="en-US"/>
                  </a:p>
                </p:txBody>
              </p:sp>
              <p:sp>
                <p:nvSpPr>
                  <p:cNvPr id="2973" name="Freeform: Shape 2972">
                    <a:extLst>
                      <a:ext uri="{FF2B5EF4-FFF2-40B4-BE49-F238E27FC236}">
                        <a16:creationId xmlns:a16="http://schemas.microsoft.com/office/drawing/2014/main" id="{A9904F2F-4500-5286-16FB-F43CE6633213}"/>
                      </a:ext>
                    </a:extLst>
                  </p:cNvPr>
                  <p:cNvSpPr/>
                  <p:nvPr/>
                </p:nvSpPr>
                <p:spPr>
                  <a:xfrm>
                    <a:off x="8166990" y="3417322"/>
                    <a:ext cx="46257" cy="46385"/>
                  </a:xfrm>
                  <a:custGeom>
                    <a:avLst/>
                    <a:gdLst>
                      <a:gd name="connsiteX0" fmla="*/ 6461 w 46257"/>
                      <a:gd name="connsiteY0" fmla="*/ 7607 h 46385"/>
                      <a:gd name="connsiteX1" fmla="*/ 39171 w 46257"/>
                      <a:gd name="connsiteY1" fmla="*/ 5927 h 46385"/>
                      <a:gd name="connsiteX2" fmla="*/ 39882 w 46257"/>
                      <a:gd name="connsiteY2" fmla="*/ 38694 h 46385"/>
                      <a:gd name="connsiteX3" fmla="*/ 7172 w 46257"/>
                      <a:gd name="connsiteY3" fmla="*/ 40374 h 46385"/>
                      <a:gd name="connsiteX4" fmla="*/ 6461 w 46257"/>
                      <a:gd name="connsiteY4" fmla="*/ 7607 h 4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7" h="46385">
                        <a:moveTo>
                          <a:pt x="6461" y="7607"/>
                        </a:moveTo>
                        <a:cubicBezTo>
                          <a:pt x="15371" y="-1845"/>
                          <a:pt x="30004" y="-2585"/>
                          <a:pt x="39171" y="5927"/>
                        </a:cubicBezTo>
                        <a:cubicBezTo>
                          <a:pt x="48337" y="14467"/>
                          <a:pt x="48650" y="29129"/>
                          <a:pt x="39882" y="38694"/>
                        </a:cubicBezTo>
                        <a:cubicBezTo>
                          <a:pt x="31114" y="48259"/>
                          <a:pt x="16453" y="48999"/>
                          <a:pt x="7172" y="40374"/>
                        </a:cubicBezTo>
                        <a:cubicBezTo>
                          <a:pt x="-2108" y="31719"/>
                          <a:pt x="-2421" y="17058"/>
                          <a:pt x="6461" y="7607"/>
                        </a:cubicBezTo>
                        <a:close/>
                      </a:path>
                    </a:pathLst>
                  </a:custGeom>
                  <a:grpFill/>
                  <a:ln w="2845" cap="flat">
                    <a:noFill/>
                    <a:prstDash val="solid"/>
                    <a:miter/>
                  </a:ln>
                </p:spPr>
                <p:txBody>
                  <a:bodyPr rtlCol="0" anchor="ctr"/>
                  <a:lstStyle/>
                  <a:p>
                    <a:endParaRPr lang="en-US"/>
                  </a:p>
                </p:txBody>
              </p:sp>
              <p:sp>
                <p:nvSpPr>
                  <p:cNvPr id="2974" name="Freeform: Shape 2973">
                    <a:extLst>
                      <a:ext uri="{FF2B5EF4-FFF2-40B4-BE49-F238E27FC236}">
                        <a16:creationId xmlns:a16="http://schemas.microsoft.com/office/drawing/2014/main" id="{86A21576-B691-DC6F-90E7-0828EBCB8C7C}"/>
                      </a:ext>
                    </a:extLst>
                  </p:cNvPr>
                  <p:cNvSpPr/>
                  <p:nvPr/>
                </p:nvSpPr>
                <p:spPr>
                  <a:xfrm>
                    <a:off x="8051992" y="3306080"/>
                    <a:ext cx="44200" cy="44489"/>
                  </a:xfrm>
                  <a:custGeom>
                    <a:avLst/>
                    <a:gdLst>
                      <a:gd name="connsiteX0" fmla="*/ 6902 w 44200"/>
                      <a:gd name="connsiteY0" fmla="*/ 6569 h 44489"/>
                      <a:gd name="connsiteX1" fmla="*/ 38132 w 44200"/>
                      <a:gd name="connsiteY1" fmla="*/ 6370 h 44489"/>
                      <a:gd name="connsiteX2" fmla="*/ 44195 w 44200"/>
                      <a:gd name="connsiteY2" fmla="*/ 21999 h 44489"/>
                      <a:gd name="connsiteX3" fmla="*/ 37477 w 44200"/>
                      <a:gd name="connsiteY3" fmla="*/ 37742 h 44489"/>
                      <a:gd name="connsiteX4" fmla="*/ 21677 w 44200"/>
                      <a:gd name="connsiteY4" fmla="*/ 44489 h 44489"/>
                      <a:gd name="connsiteX5" fmla="*/ 6162 w 44200"/>
                      <a:gd name="connsiteY5" fmla="*/ 38027 h 44489"/>
                      <a:gd name="connsiteX6" fmla="*/ 6874 w 44200"/>
                      <a:gd name="connsiteY6" fmla="*/ 6569 h 4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0" h="44489">
                        <a:moveTo>
                          <a:pt x="6902" y="6569"/>
                        </a:moveTo>
                        <a:cubicBezTo>
                          <a:pt x="15784" y="-2113"/>
                          <a:pt x="29762" y="-2199"/>
                          <a:pt x="38132" y="6370"/>
                        </a:cubicBezTo>
                        <a:cubicBezTo>
                          <a:pt x="42316" y="10669"/>
                          <a:pt x="44309" y="16306"/>
                          <a:pt x="44195" y="21999"/>
                        </a:cubicBezTo>
                        <a:cubicBezTo>
                          <a:pt x="44053" y="27693"/>
                          <a:pt x="41889" y="33330"/>
                          <a:pt x="37477" y="37742"/>
                        </a:cubicBezTo>
                        <a:cubicBezTo>
                          <a:pt x="33121" y="42126"/>
                          <a:pt x="27342" y="44432"/>
                          <a:pt x="21677" y="44489"/>
                        </a:cubicBezTo>
                        <a:cubicBezTo>
                          <a:pt x="16040" y="44518"/>
                          <a:pt x="10404" y="42382"/>
                          <a:pt x="6162" y="38027"/>
                        </a:cubicBezTo>
                        <a:cubicBezTo>
                          <a:pt x="-2322" y="29344"/>
                          <a:pt x="-2008" y="15252"/>
                          <a:pt x="6874" y="6569"/>
                        </a:cubicBezTo>
                        <a:close/>
                      </a:path>
                    </a:pathLst>
                  </a:custGeom>
                  <a:grpFill/>
                  <a:ln w="2845" cap="flat">
                    <a:noFill/>
                    <a:prstDash val="solid"/>
                    <a:miter/>
                  </a:ln>
                </p:spPr>
                <p:txBody>
                  <a:bodyPr rtlCol="0" anchor="ctr"/>
                  <a:lstStyle/>
                  <a:p>
                    <a:endParaRPr lang="en-US"/>
                  </a:p>
                </p:txBody>
              </p:sp>
              <p:sp>
                <p:nvSpPr>
                  <p:cNvPr id="2975" name="Freeform: Shape 2974">
                    <a:extLst>
                      <a:ext uri="{FF2B5EF4-FFF2-40B4-BE49-F238E27FC236}">
                        <a16:creationId xmlns:a16="http://schemas.microsoft.com/office/drawing/2014/main" id="{12D9FBEC-B95B-3C43-68B0-6BA0F9DB4CC5}"/>
                      </a:ext>
                    </a:extLst>
                  </p:cNvPr>
                  <p:cNvSpPr/>
                  <p:nvPr/>
                </p:nvSpPr>
                <p:spPr>
                  <a:xfrm>
                    <a:off x="7941615" y="3190350"/>
                    <a:ext cx="42483" cy="42140"/>
                  </a:xfrm>
                  <a:custGeom>
                    <a:avLst/>
                    <a:gdLst>
                      <a:gd name="connsiteX0" fmla="*/ 7250 w 42483"/>
                      <a:gd name="connsiteY0" fmla="*/ 5637 h 42140"/>
                      <a:gd name="connsiteX1" fmla="*/ 37084 w 42483"/>
                      <a:gd name="connsiteY1" fmla="*/ 6605 h 42140"/>
                      <a:gd name="connsiteX2" fmla="*/ 35433 w 42483"/>
                      <a:gd name="connsiteY2" fmla="*/ 36326 h 42140"/>
                      <a:gd name="connsiteX3" fmla="*/ 5399 w 42483"/>
                      <a:gd name="connsiteY3" fmla="*/ 35557 h 42140"/>
                      <a:gd name="connsiteX4" fmla="*/ 7250 w 42483"/>
                      <a:gd name="connsiteY4" fmla="*/ 5666 h 4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 h="42140">
                        <a:moveTo>
                          <a:pt x="7250" y="5637"/>
                        </a:moveTo>
                        <a:cubicBezTo>
                          <a:pt x="16075" y="-2334"/>
                          <a:pt x="29227" y="-1708"/>
                          <a:pt x="37084" y="6605"/>
                        </a:cubicBezTo>
                        <a:cubicBezTo>
                          <a:pt x="44885" y="14975"/>
                          <a:pt x="44144" y="28269"/>
                          <a:pt x="35433" y="36326"/>
                        </a:cubicBezTo>
                        <a:cubicBezTo>
                          <a:pt x="26722" y="44382"/>
                          <a:pt x="13285" y="44012"/>
                          <a:pt x="5399" y="35557"/>
                        </a:cubicBezTo>
                        <a:cubicBezTo>
                          <a:pt x="-2572" y="27159"/>
                          <a:pt x="-1519" y="13551"/>
                          <a:pt x="7250" y="5666"/>
                        </a:cubicBezTo>
                        <a:close/>
                      </a:path>
                    </a:pathLst>
                  </a:custGeom>
                  <a:grpFill/>
                  <a:ln w="2845" cap="flat">
                    <a:noFill/>
                    <a:prstDash val="solid"/>
                    <a:miter/>
                  </a:ln>
                </p:spPr>
                <p:txBody>
                  <a:bodyPr rtlCol="0" anchor="ctr"/>
                  <a:lstStyle/>
                  <a:p>
                    <a:endParaRPr lang="en-US"/>
                  </a:p>
                </p:txBody>
              </p:sp>
              <p:sp>
                <p:nvSpPr>
                  <p:cNvPr id="2976" name="Freeform: Shape 2975">
                    <a:extLst>
                      <a:ext uri="{FF2B5EF4-FFF2-40B4-BE49-F238E27FC236}">
                        <a16:creationId xmlns:a16="http://schemas.microsoft.com/office/drawing/2014/main" id="{1E9BEC16-A781-9E74-08E9-3B1478CEB464}"/>
                      </a:ext>
                    </a:extLst>
                  </p:cNvPr>
                  <p:cNvSpPr/>
                  <p:nvPr/>
                </p:nvSpPr>
                <p:spPr>
                  <a:xfrm>
                    <a:off x="7836365" y="3069926"/>
                    <a:ext cx="40404" cy="40118"/>
                  </a:xfrm>
                  <a:custGeom>
                    <a:avLst/>
                    <a:gdLst>
                      <a:gd name="connsiteX0" fmla="*/ 7423 w 40404"/>
                      <a:gd name="connsiteY0" fmla="*/ 4872 h 40118"/>
                      <a:gd name="connsiteX1" fmla="*/ 35863 w 40404"/>
                      <a:gd name="connsiteY1" fmla="*/ 6865 h 40118"/>
                      <a:gd name="connsiteX2" fmla="*/ 33045 w 40404"/>
                      <a:gd name="connsiteY2" fmla="*/ 35162 h 40118"/>
                      <a:gd name="connsiteX3" fmla="*/ 4605 w 40404"/>
                      <a:gd name="connsiteY3" fmla="*/ 33169 h 40118"/>
                      <a:gd name="connsiteX4" fmla="*/ 7423 w 40404"/>
                      <a:gd name="connsiteY4" fmla="*/ 4872 h 40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4" h="40118">
                        <a:moveTo>
                          <a:pt x="7423" y="4872"/>
                        </a:moveTo>
                        <a:cubicBezTo>
                          <a:pt x="16106" y="-2331"/>
                          <a:pt x="28831" y="-1448"/>
                          <a:pt x="35863" y="6865"/>
                        </a:cubicBezTo>
                        <a:cubicBezTo>
                          <a:pt x="42894" y="15177"/>
                          <a:pt x="41613" y="27846"/>
                          <a:pt x="33045" y="35162"/>
                        </a:cubicBezTo>
                        <a:cubicBezTo>
                          <a:pt x="24447" y="42478"/>
                          <a:pt x="11722" y="41596"/>
                          <a:pt x="4605" y="33169"/>
                        </a:cubicBezTo>
                        <a:cubicBezTo>
                          <a:pt x="-2512" y="24743"/>
                          <a:pt x="-1231" y="12074"/>
                          <a:pt x="7423" y="4872"/>
                        </a:cubicBezTo>
                        <a:close/>
                      </a:path>
                    </a:pathLst>
                  </a:custGeom>
                  <a:grpFill/>
                  <a:ln w="2845" cap="flat">
                    <a:noFill/>
                    <a:prstDash val="solid"/>
                    <a:miter/>
                  </a:ln>
                </p:spPr>
                <p:txBody>
                  <a:bodyPr rtlCol="0" anchor="ctr"/>
                  <a:lstStyle/>
                  <a:p>
                    <a:endParaRPr lang="en-US"/>
                  </a:p>
                </p:txBody>
              </p:sp>
              <p:sp>
                <p:nvSpPr>
                  <p:cNvPr id="2977" name="Freeform: Shape 2976">
                    <a:extLst>
                      <a:ext uri="{FF2B5EF4-FFF2-40B4-BE49-F238E27FC236}">
                        <a16:creationId xmlns:a16="http://schemas.microsoft.com/office/drawing/2014/main" id="{5D9A5D47-C4C1-217B-DA47-DAD7000BD3F7}"/>
                      </a:ext>
                    </a:extLst>
                  </p:cNvPr>
                  <p:cNvSpPr/>
                  <p:nvPr/>
                </p:nvSpPr>
                <p:spPr>
                  <a:xfrm>
                    <a:off x="7736063" y="2945315"/>
                    <a:ext cx="38315" cy="38180"/>
                  </a:xfrm>
                  <a:custGeom>
                    <a:avLst/>
                    <a:gdLst>
                      <a:gd name="connsiteX0" fmla="*/ 7716 w 38315"/>
                      <a:gd name="connsiteY0" fmla="*/ 4109 h 38180"/>
                      <a:gd name="connsiteX1" fmla="*/ 34533 w 38315"/>
                      <a:gd name="connsiteY1" fmla="*/ 7183 h 38180"/>
                      <a:gd name="connsiteX2" fmla="*/ 30662 w 38315"/>
                      <a:gd name="connsiteY2" fmla="*/ 34001 h 38180"/>
                      <a:gd name="connsiteX3" fmla="*/ 3844 w 38315"/>
                      <a:gd name="connsiteY3" fmla="*/ 30926 h 38180"/>
                      <a:gd name="connsiteX4" fmla="*/ 7716 w 38315"/>
                      <a:gd name="connsiteY4" fmla="*/ 4109 h 38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15" h="38180">
                        <a:moveTo>
                          <a:pt x="7716" y="4109"/>
                        </a:moveTo>
                        <a:cubicBezTo>
                          <a:pt x="16228" y="-2410"/>
                          <a:pt x="28242" y="-1016"/>
                          <a:pt x="34533" y="7183"/>
                        </a:cubicBezTo>
                        <a:cubicBezTo>
                          <a:pt x="40825" y="15382"/>
                          <a:pt x="39088" y="27396"/>
                          <a:pt x="30662" y="34001"/>
                        </a:cubicBezTo>
                        <a:cubicBezTo>
                          <a:pt x="22235" y="40605"/>
                          <a:pt x="10221" y="39239"/>
                          <a:pt x="3844" y="30926"/>
                        </a:cubicBezTo>
                        <a:cubicBezTo>
                          <a:pt x="-2532" y="22613"/>
                          <a:pt x="-796" y="10599"/>
                          <a:pt x="7716" y="4109"/>
                        </a:cubicBezTo>
                        <a:close/>
                      </a:path>
                    </a:pathLst>
                  </a:custGeom>
                  <a:grpFill/>
                  <a:ln w="2845" cap="flat">
                    <a:noFill/>
                    <a:prstDash val="solid"/>
                    <a:miter/>
                  </a:ln>
                </p:spPr>
                <p:txBody>
                  <a:bodyPr rtlCol="0" anchor="ctr"/>
                  <a:lstStyle/>
                  <a:p>
                    <a:endParaRPr lang="en-US"/>
                  </a:p>
                </p:txBody>
              </p:sp>
              <p:sp>
                <p:nvSpPr>
                  <p:cNvPr id="2978" name="Freeform: Shape 2977">
                    <a:extLst>
                      <a:ext uri="{FF2B5EF4-FFF2-40B4-BE49-F238E27FC236}">
                        <a16:creationId xmlns:a16="http://schemas.microsoft.com/office/drawing/2014/main" id="{10073493-7EB7-6267-2F9F-A6CEA0B0EA2C}"/>
                      </a:ext>
                    </a:extLst>
                  </p:cNvPr>
                  <p:cNvSpPr/>
                  <p:nvPr/>
                </p:nvSpPr>
                <p:spPr>
                  <a:xfrm>
                    <a:off x="7640795" y="2816749"/>
                    <a:ext cx="36380" cy="36054"/>
                  </a:xfrm>
                  <a:custGeom>
                    <a:avLst/>
                    <a:gdLst>
                      <a:gd name="connsiteX0" fmla="*/ 7986 w 36380"/>
                      <a:gd name="connsiteY0" fmla="*/ 3429 h 36054"/>
                      <a:gd name="connsiteX1" fmla="*/ 33124 w 36380"/>
                      <a:gd name="connsiteY1" fmla="*/ 7443 h 36054"/>
                      <a:gd name="connsiteX2" fmla="*/ 28597 w 36380"/>
                      <a:gd name="connsiteY2" fmla="*/ 32523 h 36054"/>
                      <a:gd name="connsiteX3" fmla="*/ 3147 w 36380"/>
                      <a:gd name="connsiteY3" fmla="*/ 28709 h 36054"/>
                      <a:gd name="connsiteX4" fmla="*/ 7958 w 36380"/>
                      <a:gd name="connsiteY4" fmla="*/ 3400 h 3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0" h="36054">
                        <a:moveTo>
                          <a:pt x="7986" y="3429"/>
                        </a:moveTo>
                        <a:cubicBezTo>
                          <a:pt x="16299" y="-2407"/>
                          <a:pt x="27544" y="-614"/>
                          <a:pt x="33124" y="7443"/>
                        </a:cubicBezTo>
                        <a:cubicBezTo>
                          <a:pt x="38817" y="15442"/>
                          <a:pt x="36882" y="26602"/>
                          <a:pt x="28597" y="32523"/>
                        </a:cubicBezTo>
                        <a:cubicBezTo>
                          <a:pt x="20370" y="38416"/>
                          <a:pt x="8897" y="36793"/>
                          <a:pt x="3147" y="28709"/>
                        </a:cubicBezTo>
                        <a:cubicBezTo>
                          <a:pt x="-2490" y="20567"/>
                          <a:pt x="-355" y="9236"/>
                          <a:pt x="7958" y="3400"/>
                        </a:cubicBezTo>
                        <a:close/>
                      </a:path>
                    </a:pathLst>
                  </a:custGeom>
                  <a:grpFill/>
                  <a:ln w="2845" cap="flat">
                    <a:noFill/>
                    <a:prstDash val="solid"/>
                    <a:miter/>
                  </a:ln>
                </p:spPr>
                <p:txBody>
                  <a:bodyPr rtlCol="0" anchor="ctr"/>
                  <a:lstStyle/>
                  <a:p>
                    <a:endParaRPr lang="en-US"/>
                  </a:p>
                </p:txBody>
              </p:sp>
              <p:sp>
                <p:nvSpPr>
                  <p:cNvPr id="2979" name="Freeform: Shape 2978">
                    <a:extLst>
                      <a:ext uri="{FF2B5EF4-FFF2-40B4-BE49-F238E27FC236}">
                        <a16:creationId xmlns:a16="http://schemas.microsoft.com/office/drawing/2014/main" id="{F506389E-705D-B426-828A-816918F0DE52}"/>
                      </a:ext>
                    </a:extLst>
                  </p:cNvPr>
                  <p:cNvSpPr/>
                  <p:nvPr/>
                </p:nvSpPr>
                <p:spPr>
                  <a:xfrm>
                    <a:off x="7551084" y="2684343"/>
                    <a:ext cx="34496" cy="33926"/>
                  </a:xfrm>
                  <a:custGeom>
                    <a:avLst/>
                    <a:gdLst>
                      <a:gd name="connsiteX0" fmla="*/ 8022 w 34496"/>
                      <a:gd name="connsiteY0" fmla="*/ 2859 h 33926"/>
                      <a:gd name="connsiteX1" fmla="*/ 31821 w 34496"/>
                      <a:gd name="connsiteY1" fmla="*/ 7471 h 33926"/>
                      <a:gd name="connsiteX2" fmla="*/ 26526 w 34496"/>
                      <a:gd name="connsiteY2" fmla="*/ 31015 h 33926"/>
                      <a:gd name="connsiteX3" fmla="*/ 2727 w 34496"/>
                      <a:gd name="connsiteY3" fmla="*/ 26403 h 33926"/>
                      <a:gd name="connsiteX4" fmla="*/ 8022 w 34496"/>
                      <a:gd name="connsiteY4" fmla="*/ 2859 h 33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33926">
                        <a:moveTo>
                          <a:pt x="8022" y="2859"/>
                        </a:moveTo>
                        <a:cubicBezTo>
                          <a:pt x="16078" y="-2322"/>
                          <a:pt x="26754" y="-272"/>
                          <a:pt x="31821" y="7471"/>
                        </a:cubicBezTo>
                        <a:cubicBezTo>
                          <a:pt x="36889" y="15215"/>
                          <a:pt x="34554" y="25748"/>
                          <a:pt x="26526" y="31015"/>
                        </a:cubicBezTo>
                        <a:cubicBezTo>
                          <a:pt x="18527" y="36281"/>
                          <a:pt x="7851" y="34203"/>
                          <a:pt x="2727" y="26403"/>
                        </a:cubicBezTo>
                        <a:cubicBezTo>
                          <a:pt x="-2426" y="18602"/>
                          <a:pt x="-63" y="8041"/>
                          <a:pt x="8022" y="2859"/>
                        </a:cubicBezTo>
                        <a:close/>
                      </a:path>
                    </a:pathLst>
                  </a:custGeom>
                  <a:grpFill/>
                  <a:ln w="2845" cap="flat">
                    <a:noFill/>
                    <a:prstDash val="solid"/>
                    <a:miter/>
                  </a:ln>
                </p:spPr>
                <p:txBody>
                  <a:bodyPr rtlCol="0" anchor="ctr"/>
                  <a:lstStyle/>
                  <a:p>
                    <a:endParaRPr lang="en-US"/>
                  </a:p>
                </p:txBody>
              </p:sp>
              <p:sp>
                <p:nvSpPr>
                  <p:cNvPr id="2980" name="Freeform: Shape 2979">
                    <a:extLst>
                      <a:ext uri="{FF2B5EF4-FFF2-40B4-BE49-F238E27FC236}">
                        <a16:creationId xmlns:a16="http://schemas.microsoft.com/office/drawing/2014/main" id="{46987FC3-6184-7D51-2E59-32023ADB2C7A}"/>
                      </a:ext>
                    </a:extLst>
                  </p:cNvPr>
                  <p:cNvSpPr/>
                  <p:nvPr/>
                </p:nvSpPr>
                <p:spPr>
                  <a:xfrm>
                    <a:off x="7467039" y="2548210"/>
                    <a:ext cx="32407" cy="31985"/>
                  </a:xfrm>
                  <a:custGeom>
                    <a:avLst/>
                    <a:gdLst>
                      <a:gd name="connsiteX0" fmla="*/ 8142 w 32407"/>
                      <a:gd name="connsiteY0" fmla="*/ 2317 h 31985"/>
                      <a:gd name="connsiteX1" fmla="*/ 30262 w 32407"/>
                      <a:gd name="connsiteY1" fmla="*/ 7640 h 31985"/>
                      <a:gd name="connsiteX2" fmla="*/ 24284 w 32407"/>
                      <a:gd name="connsiteY2" fmla="*/ 29618 h 31985"/>
                      <a:gd name="connsiteX3" fmla="*/ 2164 w 32407"/>
                      <a:gd name="connsiteY3" fmla="*/ 24294 h 31985"/>
                      <a:gd name="connsiteX4" fmla="*/ 8142 w 32407"/>
                      <a:gd name="connsiteY4" fmla="*/ 2317 h 31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7" h="31985">
                        <a:moveTo>
                          <a:pt x="8142" y="2317"/>
                        </a:moveTo>
                        <a:cubicBezTo>
                          <a:pt x="15914" y="-2238"/>
                          <a:pt x="25821" y="125"/>
                          <a:pt x="30262" y="7640"/>
                        </a:cubicBezTo>
                        <a:cubicBezTo>
                          <a:pt x="34703" y="15127"/>
                          <a:pt x="32027" y="24977"/>
                          <a:pt x="24284" y="29618"/>
                        </a:cubicBezTo>
                        <a:cubicBezTo>
                          <a:pt x="16540" y="34258"/>
                          <a:pt x="6662" y="31867"/>
                          <a:pt x="2164" y="24294"/>
                        </a:cubicBezTo>
                        <a:cubicBezTo>
                          <a:pt x="-2306" y="16722"/>
                          <a:pt x="371" y="6872"/>
                          <a:pt x="8142" y="2317"/>
                        </a:cubicBezTo>
                        <a:close/>
                      </a:path>
                    </a:pathLst>
                  </a:custGeom>
                  <a:grpFill/>
                  <a:ln w="2845" cap="flat">
                    <a:noFill/>
                    <a:prstDash val="solid"/>
                    <a:miter/>
                  </a:ln>
                </p:spPr>
                <p:txBody>
                  <a:bodyPr rtlCol="0" anchor="ctr"/>
                  <a:lstStyle/>
                  <a:p>
                    <a:endParaRPr lang="en-US"/>
                  </a:p>
                </p:txBody>
              </p:sp>
              <p:sp>
                <p:nvSpPr>
                  <p:cNvPr id="2981" name="Freeform: Shape 2980">
                    <a:extLst>
                      <a:ext uri="{FF2B5EF4-FFF2-40B4-BE49-F238E27FC236}">
                        <a16:creationId xmlns:a16="http://schemas.microsoft.com/office/drawing/2014/main" id="{96583886-22AA-A0FC-F566-713ECC578130}"/>
                      </a:ext>
                    </a:extLst>
                  </p:cNvPr>
                  <p:cNvSpPr/>
                  <p:nvPr/>
                </p:nvSpPr>
                <p:spPr>
                  <a:xfrm>
                    <a:off x="7388485" y="2408806"/>
                    <a:ext cx="30295" cy="30050"/>
                  </a:xfrm>
                  <a:custGeom>
                    <a:avLst/>
                    <a:gdLst>
                      <a:gd name="connsiteX0" fmla="*/ 8210 w 30295"/>
                      <a:gd name="connsiteY0" fmla="*/ 1856 h 30050"/>
                      <a:gd name="connsiteX1" fmla="*/ 28621 w 30295"/>
                      <a:gd name="connsiteY1" fmla="*/ 7749 h 30050"/>
                      <a:gd name="connsiteX2" fmla="*/ 22130 w 30295"/>
                      <a:gd name="connsiteY2" fmla="*/ 28132 h 30050"/>
                      <a:gd name="connsiteX3" fmla="*/ 1690 w 30295"/>
                      <a:gd name="connsiteY3" fmla="*/ 22268 h 30050"/>
                      <a:gd name="connsiteX4" fmla="*/ 8238 w 30295"/>
                      <a:gd name="connsiteY4" fmla="*/ 1856 h 3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95" h="30050">
                        <a:moveTo>
                          <a:pt x="8210" y="1856"/>
                        </a:moveTo>
                        <a:cubicBezTo>
                          <a:pt x="15668" y="-2130"/>
                          <a:pt x="24807" y="518"/>
                          <a:pt x="28621" y="7749"/>
                        </a:cubicBezTo>
                        <a:cubicBezTo>
                          <a:pt x="32436" y="14980"/>
                          <a:pt x="29504" y="24118"/>
                          <a:pt x="22130" y="28132"/>
                        </a:cubicBezTo>
                        <a:cubicBezTo>
                          <a:pt x="14672" y="32203"/>
                          <a:pt x="5533" y="29584"/>
                          <a:pt x="1690" y="22268"/>
                        </a:cubicBezTo>
                        <a:cubicBezTo>
                          <a:pt x="-2153" y="14980"/>
                          <a:pt x="779" y="5841"/>
                          <a:pt x="8238" y="1856"/>
                        </a:cubicBezTo>
                        <a:close/>
                      </a:path>
                    </a:pathLst>
                  </a:custGeom>
                  <a:grpFill/>
                  <a:ln w="2845" cap="flat">
                    <a:noFill/>
                    <a:prstDash val="solid"/>
                    <a:miter/>
                  </a:ln>
                </p:spPr>
                <p:txBody>
                  <a:bodyPr rtlCol="0" anchor="ctr"/>
                  <a:lstStyle/>
                  <a:p>
                    <a:endParaRPr lang="en-US"/>
                  </a:p>
                </p:txBody>
              </p:sp>
              <p:sp>
                <p:nvSpPr>
                  <p:cNvPr id="2982" name="Freeform: Shape 2981">
                    <a:extLst>
                      <a:ext uri="{FF2B5EF4-FFF2-40B4-BE49-F238E27FC236}">
                        <a16:creationId xmlns:a16="http://schemas.microsoft.com/office/drawing/2014/main" id="{D6F51FD2-B233-1BE5-85BF-6F8E53E44C7F}"/>
                      </a:ext>
                    </a:extLst>
                  </p:cNvPr>
                  <p:cNvSpPr/>
                  <p:nvPr/>
                </p:nvSpPr>
                <p:spPr>
                  <a:xfrm>
                    <a:off x="7315797" y="2266286"/>
                    <a:ext cx="28488" cy="27790"/>
                  </a:xfrm>
                  <a:custGeom>
                    <a:avLst/>
                    <a:gdLst>
                      <a:gd name="connsiteX0" fmla="*/ 8075 w 28488"/>
                      <a:gd name="connsiteY0" fmla="*/ 1466 h 27790"/>
                      <a:gd name="connsiteX1" fmla="*/ 27092 w 28488"/>
                      <a:gd name="connsiteY1" fmla="*/ 7615 h 27790"/>
                      <a:gd name="connsiteX2" fmla="*/ 20430 w 28488"/>
                      <a:gd name="connsiteY2" fmla="*/ 26290 h 27790"/>
                      <a:gd name="connsiteX3" fmla="*/ 1414 w 28488"/>
                      <a:gd name="connsiteY3" fmla="*/ 20141 h 27790"/>
                      <a:gd name="connsiteX4" fmla="*/ 8075 w 28488"/>
                      <a:gd name="connsiteY4" fmla="*/ 1466 h 27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8" h="27790">
                        <a:moveTo>
                          <a:pt x="8075" y="1466"/>
                        </a:moveTo>
                        <a:cubicBezTo>
                          <a:pt x="15192" y="-1951"/>
                          <a:pt x="23676" y="811"/>
                          <a:pt x="27092" y="7615"/>
                        </a:cubicBezTo>
                        <a:cubicBezTo>
                          <a:pt x="30480" y="14447"/>
                          <a:pt x="27491" y="22788"/>
                          <a:pt x="20430" y="26290"/>
                        </a:cubicBezTo>
                        <a:cubicBezTo>
                          <a:pt x="13342" y="29763"/>
                          <a:pt x="4858" y="27002"/>
                          <a:pt x="1414" y="20141"/>
                        </a:cubicBezTo>
                        <a:cubicBezTo>
                          <a:pt x="-2003" y="13251"/>
                          <a:pt x="987" y="4910"/>
                          <a:pt x="8075" y="1466"/>
                        </a:cubicBezTo>
                        <a:close/>
                      </a:path>
                    </a:pathLst>
                  </a:custGeom>
                  <a:grpFill/>
                  <a:ln w="2845" cap="flat">
                    <a:noFill/>
                    <a:prstDash val="solid"/>
                    <a:miter/>
                  </a:ln>
                </p:spPr>
                <p:txBody>
                  <a:bodyPr rtlCol="0" anchor="ctr"/>
                  <a:lstStyle/>
                  <a:p>
                    <a:endParaRPr lang="en-US"/>
                  </a:p>
                </p:txBody>
              </p:sp>
              <p:sp>
                <p:nvSpPr>
                  <p:cNvPr id="2983" name="Freeform: Shape 2982">
                    <a:extLst>
                      <a:ext uri="{FF2B5EF4-FFF2-40B4-BE49-F238E27FC236}">
                        <a16:creationId xmlns:a16="http://schemas.microsoft.com/office/drawing/2014/main" id="{2F76A990-4050-81A6-76A9-5D640AC74F29}"/>
                      </a:ext>
                    </a:extLst>
                  </p:cNvPr>
                  <p:cNvSpPr/>
                  <p:nvPr/>
                </p:nvSpPr>
                <p:spPr>
                  <a:xfrm>
                    <a:off x="7249312" y="2120668"/>
                    <a:ext cx="26391" cy="25857"/>
                  </a:xfrm>
                  <a:custGeom>
                    <a:avLst/>
                    <a:gdLst>
                      <a:gd name="connsiteX0" fmla="*/ 8031 w 26391"/>
                      <a:gd name="connsiteY0" fmla="*/ 1126 h 25857"/>
                      <a:gd name="connsiteX1" fmla="*/ 25339 w 26391"/>
                      <a:gd name="connsiteY1" fmla="*/ 7617 h 25857"/>
                      <a:gd name="connsiteX2" fmla="*/ 18365 w 26391"/>
                      <a:gd name="connsiteY2" fmla="*/ 24698 h 25857"/>
                      <a:gd name="connsiteX3" fmla="*/ 1056 w 26391"/>
                      <a:gd name="connsiteY3" fmla="*/ 18207 h 25857"/>
                      <a:gd name="connsiteX4" fmla="*/ 8031 w 26391"/>
                      <a:gd name="connsiteY4" fmla="*/ 1126 h 2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1" h="25857">
                        <a:moveTo>
                          <a:pt x="8031" y="1126"/>
                        </a:moveTo>
                        <a:cubicBezTo>
                          <a:pt x="14749" y="-1777"/>
                          <a:pt x="22492" y="1126"/>
                          <a:pt x="25339" y="7617"/>
                        </a:cubicBezTo>
                        <a:cubicBezTo>
                          <a:pt x="28186" y="14108"/>
                          <a:pt x="25055" y="21766"/>
                          <a:pt x="18365" y="24698"/>
                        </a:cubicBezTo>
                        <a:cubicBezTo>
                          <a:pt x="11675" y="27659"/>
                          <a:pt x="3931" y="24755"/>
                          <a:pt x="1056" y="18207"/>
                        </a:cubicBezTo>
                        <a:cubicBezTo>
                          <a:pt x="-1791" y="11660"/>
                          <a:pt x="1312" y="4030"/>
                          <a:pt x="8031" y="1126"/>
                        </a:cubicBezTo>
                        <a:close/>
                      </a:path>
                    </a:pathLst>
                  </a:custGeom>
                  <a:grpFill/>
                  <a:ln w="2845" cap="flat">
                    <a:noFill/>
                    <a:prstDash val="solid"/>
                    <a:miter/>
                  </a:ln>
                </p:spPr>
                <p:txBody>
                  <a:bodyPr rtlCol="0" anchor="ctr"/>
                  <a:lstStyle/>
                  <a:p>
                    <a:endParaRPr lang="en-US"/>
                  </a:p>
                </p:txBody>
              </p:sp>
              <p:sp>
                <p:nvSpPr>
                  <p:cNvPr id="2984" name="Freeform: Shape 2983">
                    <a:extLst>
                      <a:ext uri="{FF2B5EF4-FFF2-40B4-BE49-F238E27FC236}">
                        <a16:creationId xmlns:a16="http://schemas.microsoft.com/office/drawing/2014/main" id="{1392212C-15CE-6C71-3020-FA11A45407DC}"/>
                      </a:ext>
                    </a:extLst>
                  </p:cNvPr>
                  <p:cNvSpPr/>
                  <p:nvPr/>
                </p:nvSpPr>
                <p:spPr>
                  <a:xfrm>
                    <a:off x="7188713" y="1972521"/>
                    <a:ext cx="24325" cy="23887"/>
                  </a:xfrm>
                  <a:custGeom>
                    <a:avLst/>
                    <a:gdLst>
                      <a:gd name="connsiteX0" fmla="*/ 7935 w 24325"/>
                      <a:gd name="connsiteY0" fmla="*/ 840 h 23887"/>
                      <a:gd name="connsiteX1" fmla="*/ 23564 w 24325"/>
                      <a:gd name="connsiteY1" fmla="*/ 7501 h 23887"/>
                      <a:gd name="connsiteX2" fmla="*/ 16390 w 24325"/>
                      <a:gd name="connsiteY2" fmla="*/ 23016 h 23887"/>
                      <a:gd name="connsiteX3" fmla="*/ 761 w 24325"/>
                      <a:gd name="connsiteY3" fmla="*/ 16355 h 23887"/>
                      <a:gd name="connsiteX4" fmla="*/ 7935 w 24325"/>
                      <a:gd name="connsiteY4" fmla="*/ 840 h 2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 h="23887">
                        <a:moveTo>
                          <a:pt x="7935" y="840"/>
                        </a:moveTo>
                        <a:cubicBezTo>
                          <a:pt x="14227" y="-1580"/>
                          <a:pt x="21230" y="1409"/>
                          <a:pt x="23564" y="7501"/>
                        </a:cubicBezTo>
                        <a:cubicBezTo>
                          <a:pt x="25898" y="13593"/>
                          <a:pt x="22682" y="20568"/>
                          <a:pt x="16390" y="23016"/>
                        </a:cubicBezTo>
                        <a:cubicBezTo>
                          <a:pt x="10099" y="25493"/>
                          <a:pt x="3124" y="22504"/>
                          <a:pt x="761" y="16355"/>
                        </a:cubicBezTo>
                        <a:cubicBezTo>
                          <a:pt x="-1573" y="10206"/>
                          <a:pt x="1643" y="3260"/>
                          <a:pt x="7935" y="840"/>
                        </a:cubicBezTo>
                        <a:close/>
                      </a:path>
                    </a:pathLst>
                  </a:custGeom>
                  <a:grpFill/>
                  <a:ln w="2845" cap="flat">
                    <a:noFill/>
                    <a:prstDash val="solid"/>
                    <a:miter/>
                  </a:ln>
                </p:spPr>
                <p:txBody>
                  <a:bodyPr rtlCol="0" anchor="ctr"/>
                  <a:lstStyle/>
                  <a:p>
                    <a:endParaRPr lang="en-US"/>
                  </a:p>
                </p:txBody>
              </p:sp>
              <p:sp>
                <p:nvSpPr>
                  <p:cNvPr id="2985" name="Freeform: Shape 2984">
                    <a:extLst>
                      <a:ext uri="{FF2B5EF4-FFF2-40B4-BE49-F238E27FC236}">
                        <a16:creationId xmlns:a16="http://schemas.microsoft.com/office/drawing/2014/main" id="{F2C7074D-B430-5710-6229-2BDADFFB23BE}"/>
                      </a:ext>
                    </a:extLst>
                  </p:cNvPr>
                  <p:cNvSpPr/>
                  <p:nvPr/>
                </p:nvSpPr>
                <p:spPr>
                  <a:xfrm>
                    <a:off x="7134300" y="1821975"/>
                    <a:ext cx="22381" cy="21778"/>
                  </a:xfrm>
                  <a:custGeom>
                    <a:avLst/>
                    <a:gdLst>
                      <a:gd name="connsiteX0" fmla="*/ 7575 w 22381"/>
                      <a:gd name="connsiteY0" fmla="*/ 618 h 21778"/>
                      <a:gd name="connsiteX1" fmla="*/ 21781 w 22381"/>
                      <a:gd name="connsiteY1" fmla="*/ 7251 h 21778"/>
                      <a:gd name="connsiteX2" fmla="*/ 14806 w 22381"/>
                      <a:gd name="connsiteY2" fmla="*/ 21144 h 21778"/>
                      <a:gd name="connsiteX3" fmla="*/ 600 w 22381"/>
                      <a:gd name="connsiteY3" fmla="*/ 14510 h 21778"/>
                      <a:gd name="connsiteX4" fmla="*/ 7575 w 22381"/>
                      <a:gd name="connsiteY4" fmla="*/ 618 h 21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1" h="21778">
                        <a:moveTo>
                          <a:pt x="7575" y="618"/>
                        </a:moveTo>
                        <a:cubicBezTo>
                          <a:pt x="13440" y="-1375"/>
                          <a:pt x="19788" y="1614"/>
                          <a:pt x="21781" y="7251"/>
                        </a:cubicBezTo>
                        <a:cubicBezTo>
                          <a:pt x="23773" y="12888"/>
                          <a:pt x="20642" y="19122"/>
                          <a:pt x="14806" y="21144"/>
                        </a:cubicBezTo>
                        <a:cubicBezTo>
                          <a:pt x="8970" y="23165"/>
                          <a:pt x="2593" y="20204"/>
                          <a:pt x="600" y="14510"/>
                        </a:cubicBezTo>
                        <a:cubicBezTo>
                          <a:pt x="-1392" y="8817"/>
                          <a:pt x="1739" y="2611"/>
                          <a:pt x="7575" y="618"/>
                        </a:cubicBezTo>
                        <a:close/>
                      </a:path>
                    </a:pathLst>
                  </a:custGeom>
                  <a:grpFill/>
                  <a:ln w="2845" cap="flat">
                    <a:noFill/>
                    <a:prstDash val="solid"/>
                    <a:miter/>
                  </a:ln>
                </p:spPr>
                <p:txBody>
                  <a:bodyPr rtlCol="0" anchor="ctr"/>
                  <a:lstStyle/>
                  <a:p>
                    <a:endParaRPr lang="en-US"/>
                  </a:p>
                </p:txBody>
              </p:sp>
              <p:sp>
                <p:nvSpPr>
                  <p:cNvPr id="2986" name="Freeform: Shape 2985">
                    <a:extLst>
                      <a:ext uri="{FF2B5EF4-FFF2-40B4-BE49-F238E27FC236}">
                        <a16:creationId xmlns:a16="http://schemas.microsoft.com/office/drawing/2014/main" id="{6749CFC9-E048-551E-CC2F-6AA02D726DBF}"/>
                      </a:ext>
                    </a:extLst>
                  </p:cNvPr>
                  <p:cNvSpPr/>
                  <p:nvPr/>
                </p:nvSpPr>
                <p:spPr>
                  <a:xfrm>
                    <a:off x="7086497" y="1669155"/>
                    <a:ext cx="20328" cy="19797"/>
                  </a:xfrm>
                  <a:custGeom>
                    <a:avLst/>
                    <a:gdLst>
                      <a:gd name="connsiteX0" fmla="*/ 7352 w 20328"/>
                      <a:gd name="connsiteY0" fmla="*/ 421 h 19797"/>
                      <a:gd name="connsiteX1" fmla="*/ 19935 w 20328"/>
                      <a:gd name="connsiteY1" fmla="*/ 6998 h 19797"/>
                      <a:gd name="connsiteX2" fmla="*/ 12989 w 20328"/>
                      <a:gd name="connsiteY2" fmla="*/ 19353 h 19797"/>
                      <a:gd name="connsiteX3" fmla="*/ 406 w 20328"/>
                      <a:gd name="connsiteY3" fmla="*/ 12777 h 19797"/>
                      <a:gd name="connsiteX4" fmla="*/ 7352 w 20328"/>
                      <a:gd name="connsiteY4" fmla="*/ 421 h 19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28" h="19797">
                        <a:moveTo>
                          <a:pt x="7352" y="421"/>
                        </a:moveTo>
                        <a:cubicBezTo>
                          <a:pt x="12732" y="-1144"/>
                          <a:pt x="18369" y="1788"/>
                          <a:pt x="19935" y="6998"/>
                        </a:cubicBezTo>
                        <a:cubicBezTo>
                          <a:pt x="21472" y="12207"/>
                          <a:pt x="18369" y="17730"/>
                          <a:pt x="12989" y="19353"/>
                        </a:cubicBezTo>
                        <a:cubicBezTo>
                          <a:pt x="7608" y="20975"/>
                          <a:pt x="1972" y="18015"/>
                          <a:pt x="406" y="12777"/>
                        </a:cubicBezTo>
                        <a:cubicBezTo>
                          <a:pt x="-1160" y="7538"/>
                          <a:pt x="1943" y="1987"/>
                          <a:pt x="7352" y="421"/>
                        </a:cubicBezTo>
                        <a:close/>
                      </a:path>
                    </a:pathLst>
                  </a:custGeom>
                  <a:grpFill/>
                  <a:ln w="2845" cap="flat">
                    <a:noFill/>
                    <a:prstDash val="solid"/>
                    <a:miter/>
                  </a:ln>
                </p:spPr>
                <p:txBody>
                  <a:bodyPr rtlCol="0" anchor="ctr"/>
                  <a:lstStyle/>
                  <a:p>
                    <a:endParaRPr lang="en-US"/>
                  </a:p>
                </p:txBody>
              </p:sp>
              <p:sp>
                <p:nvSpPr>
                  <p:cNvPr id="2987" name="Freeform: Shape 2986">
                    <a:extLst>
                      <a:ext uri="{FF2B5EF4-FFF2-40B4-BE49-F238E27FC236}">
                        <a16:creationId xmlns:a16="http://schemas.microsoft.com/office/drawing/2014/main" id="{864D98B9-0393-22FB-ADF3-E27174DA3232}"/>
                      </a:ext>
                    </a:extLst>
                  </p:cNvPr>
                  <p:cNvSpPr/>
                  <p:nvPr/>
                </p:nvSpPr>
                <p:spPr>
                  <a:xfrm>
                    <a:off x="7044861" y="1514484"/>
                    <a:ext cx="18264" cy="17855"/>
                  </a:xfrm>
                  <a:custGeom>
                    <a:avLst/>
                    <a:gdLst>
                      <a:gd name="connsiteX0" fmla="*/ 7026 w 18264"/>
                      <a:gd name="connsiteY0" fmla="*/ 282 h 17855"/>
                      <a:gd name="connsiteX1" fmla="*/ 18015 w 18264"/>
                      <a:gd name="connsiteY1" fmla="*/ 6687 h 17855"/>
                      <a:gd name="connsiteX2" fmla="*/ 11239 w 18264"/>
                      <a:gd name="connsiteY2" fmla="*/ 17562 h 17855"/>
                      <a:gd name="connsiteX3" fmla="*/ 251 w 18264"/>
                      <a:gd name="connsiteY3" fmla="*/ 11157 h 17855"/>
                      <a:gd name="connsiteX4" fmla="*/ 7026 w 18264"/>
                      <a:gd name="connsiteY4" fmla="*/ 282 h 1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4" h="17855">
                        <a:moveTo>
                          <a:pt x="7026" y="282"/>
                        </a:moveTo>
                        <a:cubicBezTo>
                          <a:pt x="11923" y="-942"/>
                          <a:pt x="16848" y="1933"/>
                          <a:pt x="18015" y="6687"/>
                        </a:cubicBezTo>
                        <a:cubicBezTo>
                          <a:pt x="19182" y="11442"/>
                          <a:pt x="16136" y="16310"/>
                          <a:pt x="11239" y="17562"/>
                        </a:cubicBezTo>
                        <a:cubicBezTo>
                          <a:pt x="6343" y="18815"/>
                          <a:pt x="1418" y="15940"/>
                          <a:pt x="251" y="11157"/>
                        </a:cubicBezTo>
                        <a:cubicBezTo>
                          <a:pt x="-917" y="6374"/>
                          <a:pt x="2101" y="1506"/>
                          <a:pt x="7026" y="282"/>
                        </a:cubicBezTo>
                        <a:close/>
                      </a:path>
                    </a:pathLst>
                  </a:custGeom>
                  <a:grpFill/>
                  <a:ln w="2845" cap="flat">
                    <a:noFill/>
                    <a:prstDash val="solid"/>
                    <a:miter/>
                  </a:ln>
                </p:spPr>
                <p:txBody>
                  <a:bodyPr rtlCol="0" anchor="ctr"/>
                  <a:lstStyle/>
                  <a:p>
                    <a:endParaRPr lang="en-US"/>
                  </a:p>
                </p:txBody>
              </p:sp>
              <p:sp>
                <p:nvSpPr>
                  <p:cNvPr id="2988" name="Freeform: Shape 2987">
                    <a:extLst>
                      <a:ext uri="{FF2B5EF4-FFF2-40B4-BE49-F238E27FC236}">
                        <a16:creationId xmlns:a16="http://schemas.microsoft.com/office/drawing/2014/main" id="{B1DB4A89-ED4A-9A6D-9BB6-B6F8FE8BA1D6}"/>
                      </a:ext>
                    </a:extLst>
                  </p:cNvPr>
                  <p:cNvSpPr/>
                  <p:nvPr/>
                </p:nvSpPr>
                <p:spPr>
                  <a:xfrm>
                    <a:off x="7009687" y="1358242"/>
                    <a:ext cx="16238" cy="15782"/>
                  </a:xfrm>
                  <a:custGeom>
                    <a:avLst/>
                    <a:gdLst>
                      <a:gd name="connsiteX0" fmla="*/ 6444 w 16238"/>
                      <a:gd name="connsiteY0" fmla="*/ 176 h 15782"/>
                      <a:gd name="connsiteX1" fmla="*/ 16066 w 16238"/>
                      <a:gd name="connsiteY1" fmla="*/ 6240 h 15782"/>
                      <a:gd name="connsiteX2" fmla="*/ 9803 w 16238"/>
                      <a:gd name="connsiteY2" fmla="*/ 15606 h 15782"/>
                      <a:gd name="connsiteX3" fmla="*/ 181 w 16238"/>
                      <a:gd name="connsiteY3" fmla="*/ 9542 h 15782"/>
                      <a:gd name="connsiteX4" fmla="*/ 6444 w 16238"/>
                      <a:gd name="connsiteY4" fmla="*/ 176 h 1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8" h="15782">
                        <a:moveTo>
                          <a:pt x="6444" y="176"/>
                        </a:moveTo>
                        <a:cubicBezTo>
                          <a:pt x="10828" y="-735"/>
                          <a:pt x="15155" y="1970"/>
                          <a:pt x="16066" y="6240"/>
                        </a:cubicBezTo>
                        <a:cubicBezTo>
                          <a:pt x="16977" y="10482"/>
                          <a:pt x="14187" y="14667"/>
                          <a:pt x="9803" y="15606"/>
                        </a:cubicBezTo>
                        <a:cubicBezTo>
                          <a:pt x="5419" y="16517"/>
                          <a:pt x="1092" y="13813"/>
                          <a:pt x="181" y="9542"/>
                        </a:cubicBezTo>
                        <a:cubicBezTo>
                          <a:pt x="-759" y="5272"/>
                          <a:pt x="2059" y="1087"/>
                          <a:pt x="6444" y="176"/>
                        </a:cubicBezTo>
                        <a:close/>
                      </a:path>
                    </a:pathLst>
                  </a:custGeom>
                  <a:grpFill/>
                  <a:ln w="2845" cap="flat">
                    <a:noFill/>
                    <a:prstDash val="solid"/>
                    <a:miter/>
                  </a:ln>
                </p:spPr>
                <p:txBody>
                  <a:bodyPr rtlCol="0" anchor="ctr"/>
                  <a:lstStyle/>
                  <a:p>
                    <a:endParaRPr lang="en-US"/>
                  </a:p>
                </p:txBody>
              </p:sp>
              <p:sp>
                <p:nvSpPr>
                  <p:cNvPr id="2989" name="Freeform: Shape 2988">
                    <a:extLst>
                      <a:ext uri="{FF2B5EF4-FFF2-40B4-BE49-F238E27FC236}">
                        <a16:creationId xmlns:a16="http://schemas.microsoft.com/office/drawing/2014/main" id="{91E66EE7-016A-C75E-EFFC-C18A2CA0919A}"/>
                      </a:ext>
                    </a:extLst>
                  </p:cNvPr>
                  <p:cNvSpPr/>
                  <p:nvPr/>
                </p:nvSpPr>
                <p:spPr>
                  <a:xfrm>
                    <a:off x="6981279" y="1200553"/>
                    <a:ext cx="14189" cy="13806"/>
                  </a:xfrm>
                  <a:custGeom>
                    <a:avLst/>
                    <a:gdLst>
                      <a:gd name="connsiteX0" fmla="*/ 5956 w 14189"/>
                      <a:gd name="connsiteY0" fmla="*/ 95 h 13806"/>
                      <a:gd name="connsiteX1" fmla="*/ 14098 w 14189"/>
                      <a:gd name="connsiteY1" fmla="*/ 5732 h 13806"/>
                      <a:gd name="connsiteX2" fmla="*/ 8234 w 14189"/>
                      <a:gd name="connsiteY2" fmla="*/ 13703 h 13806"/>
                      <a:gd name="connsiteX3" fmla="*/ 92 w 14189"/>
                      <a:gd name="connsiteY3" fmla="*/ 8066 h 13806"/>
                      <a:gd name="connsiteX4" fmla="*/ 5956 w 14189"/>
                      <a:gd name="connsiteY4" fmla="*/ 95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9" h="13806">
                        <a:moveTo>
                          <a:pt x="5956" y="95"/>
                        </a:moveTo>
                        <a:cubicBezTo>
                          <a:pt x="9828" y="-531"/>
                          <a:pt x="13472" y="2003"/>
                          <a:pt x="14098" y="5732"/>
                        </a:cubicBezTo>
                        <a:cubicBezTo>
                          <a:pt x="14725" y="9490"/>
                          <a:pt x="12077" y="13048"/>
                          <a:pt x="8234" y="13703"/>
                        </a:cubicBezTo>
                        <a:cubicBezTo>
                          <a:pt x="4362" y="14358"/>
                          <a:pt x="718" y="11824"/>
                          <a:pt x="92" y="8066"/>
                        </a:cubicBezTo>
                        <a:cubicBezTo>
                          <a:pt x="-535" y="4308"/>
                          <a:pt x="2113" y="750"/>
                          <a:pt x="5956" y="95"/>
                        </a:cubicBezTo>
                        <a:close/>
                      </a:path>
                    </a:pathLst>
                  </a:custGeom>
                  <a:grpFill/>
                  <a:ln w="2845" cap="flat">
                    <a:noFill/>
                    <a:prstDash val="solid"/>
                    <a:miter/>
                  </a:ln>
                </p:spPr>
                <p:txBody>
                  <a:bodyPr rtlCol="0" anchor="ctr"/>
                  <a:lstStyle/>
                  <a:p>
                    <a:endParaRPr lang="en-US"/>
                  </a:p>
                </p:txBody>
              </p:sp>
              <p:sp>
                <p:nvSpPr>
                  <p:cNvPr id="2990" name="Freeform: Shape 2989">
                    <a:extLst>
                      <a:ext uri="{FF2B5EF4-FFF2-40B4-BE49-F238E27FC236}">
                        <a16:creationId xmlns:a16="http://schemas.microsoft.com/office/drawing/2014/main" id="{4A65E164-8FC7-8419-A41C-FC38E5820B07}"/>
                      </a:ext>
                    </a:extLst>
                  </p:cNvPr>
                  <p:cNvSpPr/>
                  <p:nvPr/>
                </p:nvSpPr>
                <p:spPr>
                  <a:xfrm>
                    <a:off x="6959128" y="1041835"/>
                    <a:ext cx="12117" cy="11825"/>
                  </a:xfrm>
                  <a:custGeom>
                    <a:avLst/>
                    <a:gdLst>
                      <a:gd name="connsiteX0" fmla="*/ 5390 w 12117"/>
                      <a:gd name="connsiteY0" fmla="*/ 45 h 11825"/>
                      <a:gd name="connsiteX1" fmla="*/ 12080 w 12117"/>
                      <a:gd name="connsiteY1" fmla="*/ 5170 h 11825"/>
                      <a:gd name="connsiteX2" fmla="*/ 6728 w 12117"/>
                      <a:gd name="connsiteY2" fmla="*/ 11774 h 11825"/>
                      <a:gd name="connsiteX3" fmla="*/ 38 w 12117"/>
                      <a:gd name="connsiteY3" fmla="*/ 6650 h 11825"/>
                      <a:gd name="connsiteX4" fmla="*/ 5390 w 12117"/>
                      <a:gd name="connsiteY4" fmla="*/ 45 h 1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825">
                        <a:moveTo>
                          <a:pt x="5390" y="45"/>
                        </a:moveTo>
                        <a:cubicBezTo>
                          <a:pt x="8721" y="-353"/>
                          <a:pt x="11710" y="1924"/>
                          <a:pt x="12080" y="5170"/>
                        </a:cubicBezTo>
                        <a:cubicBezTo>
                          <a:pt x="12450" y="8386"/>
                          <a:pt x="10059" y="11347"/>
                          <a:pt x="6728" y="11774"/>
                        </a:cubicBezTo>
                        <a:cubicBezTo>
                          <a:pt x="3397" y="12201"/>
                          <a:pt x="408" y="9895"/>
                          <a:pt x="38" y="6650"/>
                        </a:cubicBezTo>
                        <a:cubicBezTo>
                          <a:pt x="-332" y="3404"/>
                          <a:pt x="2059" y="444"/>
                          <a:pt x="5390" y="45"/>
                        </a:cubicBezTo>
                        <a:close/>
                      </a:path>
                    </a:pathLst>
                  </a:custGeom>
                  <a:grpFill/>
                  <a:ln w="2845" cap="flat">
                    <a:noFill/>
                    <a:prstDash val="solid"/>
                    <a:miter/>
                  </a:ln>
                </p:spPr>
                <p:txBody>
                  <a:bodyPr rtlCol="0" anchor="ctr"/>
                  <a:lstStyle/>
                  <a:p>
                    <a:endParaRPr lang="en-US"/>
                  </a:p>
                </p:txBody>
              </p:sp>
              <p:sp>
                <p:nvSpPr>
                  <p:cNvPr id="2991" name="Freeform: Shape 2990">
                    <a:extLst>
                      <a:ext uri="{FF2B5EF4-FFF2-40B4-BE49-F238E27FC236}">
                        <a16:creationId xmlns:a16="http://schemas.microsoft.com/office/drawing/2014/main" id="{B5A92CEA-550C-7377-7E94-4D6F22E8336D}"/>
                      </a:ext>
                    </a:extLst>
                  </p:cNvPr>
                  <p:cNvSpPr/>
                  <p:nvPr/>
                </p:nvSpPr>
                <p:spPr>
                  <a:xfrm>
                    <a:off x="6943719" y="882298"/>
                    <a:ext cx="10112" cy="9800"/>
                  </a:xfrm>
                  <a:custGeom>
                    <a:avLst/>
                    <a:gdLst>
                      <a:gd name="connsiteX0" fmla="*/ 4629 w 10112"/>
                      <a:gd name="connsiteY0" fmla="*/ 18 h 9800"/>
                      <a:gd name="connsiteX1" fmla="*/ 10095 w 10112"/>
                      <a:gd name="connsiteY1" fmla="*/ 4487 h 9800"/>
                      <a:gd name="connsiteX2" fmla="*/ 5483 w 10112"/>
                      <a:gd name="connsiteY2" fmla="*/ 9782 h 9800"/>
                      <a:gd name="connsiteX3" fmla="*/ 17 w 10112"/>
                      <a:gd name="connsiteY3" fmla="*/ 5313 h 9800"/>
                      <a:gd name="connsiteX4" fmla="*/ 4629 w 10112"/>
                      <a:gd name="connsiteY4" fmla="*/ 18 h 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2" h="9800">
                        <a:moveTo>
                          <a:pt x="4629" y="18"/>
                        </a:moveTo>
                        <a:cubicBezTo>
                          <a:pt x="7419" y="-210"/>
                          <a:pt x="9868" y="1783"/>
                          <a:pt x="10095" y="4487"/>
                        </a:cubicBezTo>
                        <a:cubicBezTo>
                          <a:pt x="10323" y="7192"/>
                          <a:pt x="8273" y="9555"/>
                          <a:pt x="5483" y="9782"/>
                        </a:cubicBezTo>
                        <a:cubicBezTo>
                          <a:pt x="2693" y="10010"/>
                          <a:pt x="245" y="8017"/>
                          <a:pt x="17" y="5313"/>
                        </a:cubicBezTo>
                        <a:cubicBezTo>
                          <a:pt x="-210" y="2608"/>
                          <a:pt x="1839" y="246"/>
                          <a:pt x="4629" y="18"/>
                        </a:cubicBezTo>
                        <a:close/>
                      </a:path>
                    </a:pathLst>
                  </a:custGeom>
                  <a:grpFill/>
                  <a:ln w="2845" cap="flat">
                    <a:noFill/>
                    <a:prstDash val="solid"/>
                    <a:miter/>
                  </a:ln>
                </p:spPr>
                <p:txBody>
                  <a:bodyPr rtlCol="0" anchor="ctr"/>
                  <a:lstStyle/>
                  <a:p>
                    <a:endParaRPr lang="en-US"/>
                  </a:p>
                </p:txBody>
              </p:sp>
              <p:sp>
                <p:nvSpPr>
                  <p:cNvPr id="2992" name="Freeform: Shape 2991">
                    <a:extLst>
                      <a:ext uri="{FF2B5EF4-FFF2-40B4-BE49-F238E27FC236}">
                        <a16:creationId xmlns:a16="http://schemas.microsoft.com/office/drawing/2014/main" id="{8A120390-CB30-F1AC-70EC-89A7B0B5C078}"/>
                      </a:ext>
                    </a:extLst>
                  </p:cNvPr>
                  <p:cNvSpPr/>
                  <p:nvPr/>
                </p:nvSpPr>
                <p:spPr>
                  <a:xfrm>
                    <a:off x="6934936" y="722207"/>
                    <a:ext cx="8034" cy="7806"/>
                  </a:xfrm>
                  <a:custGeom>
                    <a:avLst/>
                    <a:gdLst>
                      <a:gd name="connsiteX0" fmla="*/ 3875 w 8034"/>
                      <a:gd name="connsiteY0" fmla="*/ 3 h 7806"/>
                      <a:gd name="connsiteX1" fmla="*/ 8031 w 8034"/>
                      <a:gd name="connsiteY1" fmla="*/ 3732 h 7806"/>
                      <a:gd name="connsiteX2" fmla="*/ 4159 w 8034"/>
                      <a:gd name="connsiteY2" fmla="*/ 7803 h 7806"/>
                      <a:gd name="connsiteX3" fmla="*/ 3 w 8034"/>
                      <a:gd name="connsiteY3" fmla="*/ 4074 h 7806"/>
                      <a:gd name="connsiteX4" fmla="*/ 3875 w 8034"/>
                      <a:gd name="connsiteY4" fmla="*/ 3 h 7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4" h="7806">
                        <a:moveTo>
                          <a:pt x="3875" y="3"/>
                        </a:moveTo>
                        <a:cubicBezTo>
                          <a:pt x="6095" y="-82"/>
                          <a:pt x="7974" y="1597"/>
                          <a:pt x="8031" y="3732"/>
                        </a:cubicBezTo>
                        <a:cubicBezTo>
                          <a:pt x="8116" y="5896"/>
                          <a:pt x="6380" y="7718"/>
                          <a:pt x="4159" y="7803"/>
                        </a:cubicBezTo>
                        <a:cubicBezTo>
                          <a:pt x="1939" y="7889"/>
                          <a:pt x="60" y="6238"/>
                          <a:pt x="3" y="4074"/>
                        </a:cubicBezTo>
                        <a:cubicBezTo>
                          <a:pt x="-82" y="1910"/>
                          <a:pt x="1654" y="89"/>
                          <a:pt x="3875" y="3"/>
                        </a:cubicBezTo>
                        <a:close/>
                      </a:path>
                    </a:pathLst>
                  </a:custGeom>
                  <a:grpFill/>
                  <a:ln w="2845" cap="flat">
                    <a:noFill/>
                    <a:prstDash val="solid"/>
                    <a:miter/>
                  </a:ln>
                </p:spPr>
                <p:txBody>
                  <a:bodyPr rtlCol="0" anchor="ctr"/>
                  <a:lstStyle/>
                  <a:p>
                    <a:endParaRPr lang="en-US"/>
                  </a:p>
                </p:txBody>
              </p:sp>
              <p:sp>
                <p:nvSpPr>
                  <p:cNvPr id="2993" name="Freeform: Shape 2992">
                    <a:extLst>
                      <a:ext uri="{FF2B5EF4-FFF2-40B4-BE49-F238E27FC236}">
                        <a16:creationId xmlns:a16="http://schemas.microsoft.com/office/drawing/2014/main" id="{8698D762-9572-8710-585F-D0BCBD54888A}"/>
                      </a:ext>
                    </a:extLst>
                  </p:cNvPr>
                  <p:cNvSpPr/>
                  <p:nvPr/>
                </p:nvSpPr>
                <p:spPr>
                  <a:xfrm>
                    <a:off x="6932320" y="561849"/>
                    <a:ext cx="6007" cy="5807"/>
                  </a:xfrm>
                  <a:custGeom>
                    <a:avLst/>
                    <a:gdLst>
                      <a:gd name="connsiteX0" fmla="*/ 2961 w 6007"/>
                      <a:gd name="connsiteY0" fmla="*/ 0 h 5807"/>
                      <a:gd name="connsiteX1" fmla="*/ 6007 w 6007"/>
                      <a:gd name="connsiteY1" fmla="*/ 2904 h 5807"/>
                      <a:gd name="connsiteX2" fmla="*/ 3046 w 6007"/>
                      <a:gd name="connsiteY2" fmla="*/ 5808 h 5807"/>
                      <a:gd name="connsiteX3" fmla="*/ 0 w 6007"/>
                      <a:gd name="connsiteY3" fmla="*/ 2904 h 5807"/>
                      <a:gd name="connsiteX4" fmla="*/ 2961 w 6007"/>
                      <a:gd name="connsiteY4" fmla="*/ 0 h 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 h="5807">
                        <a:moveTo>
                          <a:pt x="2961" y="0"/>
                        </a:moveTo>
                        <a:cubicBezTo>
                          <a:pt x="4612" y="0"/>
                          <a:pt x="5979" y="1310"/>
                          <a:pt x="6007" y="2904"/>
                        </a:cubicBezTo>
                        <a:cubicBezTo>
                          <a:pt x="6007" y="4498"/>
                          <a:pt x="4697" y="5808"/>
                          <a:pt x="3046" y="5808"/>
                        </a:cubicBezTo>
                        <a:cubicBezTo>
                          <a:pt x="1395" y="5808"/>
                          <a:pt x="28" y="4498"/>
                          <a:pt x="0" y="2904"/>
                        </a:cubicBezTo>
                        <a:cubicBezTo>
                          <a:pt x="0" y="1310"/>
                          <a:pt x="1310" y="0"/>
                          <a:pt x="2961" y="0"/>
                        </a:cubicBezTo>
                        <a:close/>
                      </a:path>
                    </a:pathLst>
                  </a:custGeom>
                  <a:grpFill/>
                  <a:ln w="2845" cap="flat">
                    <a:noFill/>
                    <a:prstDash val="solid"/>
                    <a:miter/>
                  </a:ln>
                </p:spPr>
                <p:txBody>
                  <a:bodyPr rtlCol="0" anchor="ctr"/>
                  <a:lstStyle/>
                  <a:p>
                    <a:endParaRPr lang="en-US"/>
                  </a:p>
                </p:txBody>
              </p:sp>
            </p:grpSp>
            <p:grpSp>
              <p:nvGrpSpPr>
                <p:cNvPr id="2355" name="Graphic 9">
                  <a:extLst>
                    <a:ext uri="{FF2B5EF4-FFF2-40B4-BE49-F238E27FC236}">
                      <a16:creationId xmlns:a16="http://schemas.microsoft.com/office/drawing/2014/main" id="{B1ED39BE-9BF8-6AFF-C414-F8BB3C083149}"/>
                    </a:ext>
                  </a:extLst>
                </p:cNvPr>
                <p:cNvGrpSpPr/>
                <p:nvPr/>
              </p:nvGrpSpPr>
              <p:grpSpPr>
                <a:xfrm>
                  <a:off x="6775005" y="561621"/>
                  <a:ext cx="5422851" cy="4130346"/>
                  <a:chOff x="6775005" y="561621"/>
                  <a:chExt cx="5422851" cy="4130346"/>
                </a:xfrm>
                <a:grpFill/>
              </p:grpSpPr>
              <p:sp>
                <p:nvSpPr>
                  <p:cNvPr id="2900" name="Freeform: Shape 2899">
                    <a:extLst>
                      <a:ext uri="{FF2B5EF4-FFF2-40B4-BE49-F238E27FC236}">
                        <a16:creationId xmlns:a16="http://schemas.microsoft.com/office/drawing/2014/main" id="{85FDC407-E87A-86D1-6296-C48BB43D6D52}"/>
                      </a:ext>
                    </a:extLst>
                  </p:cNvPr>
                  <p:cNvSpPr/>
                  <p:nvPr/>
                </p:nvSpPr>
                <p:spPr>
                  <a:xfrm>
                    <a:off x="12096192" y="4391650"/>
                    <a:ext cx="101664" cy="103948"/>
                  </a:xfrm>
                  <a:custGeom>
                    <a:avLst/>
                    <a:gdLst>
                      <a:gd name="connsiteX0" fmla="*/ 2517 w 101664"/>
                      <a:gd name="connsiteY0" fmla="*/ 67558 h 103948"/>
                      <a:gd name="connsiteX1" fmla="*/ 34344 w 101664"/>
                      <a:gd name="connsiteY1" fmla="*/ 2366 h 103948"/>
                      <a:gd name="connsiteX2" fmla="*/ 72862 w 101664"/>
                      <a:gd name="connsiteY2" fmla="*/ 5810 h 103948"/>
                      <a:gd name="connsiteX3" fmla="*/ 98740 w 101664"/>
                      <a:gd name="connsiteY3" fmla="*/ 35816 h 103948"/>
                      <a:gd name="connsiteX4" fmla="*/ 96605 w 101664"/>
                      <a:gd name="connsiteY4" fmla="*/ 75671 h 103948"/>
                      <a:gd name="connsiteX5" fmla="*/ 67054 w 101664"/>
                      <a:gd name="connsiteY5" fmla="*/ 101464 h 103948"/>
                      <a:gd name="connsiteX6" fmla="*/ 2517 w 101664"/>
                      <a:gd name="connsiteY6" fmla="*/ 67558 h 10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64" h="103948">
                        <a:moveTo>
                          <a:pt x="2517" y="67558"/>
                        </a:moveTo>
                        <a:cubicBezTo>
                          <a:pt x="-6109" y="40057"/>
                          <a:pt x="8154" y="10878"/>
                          <a:pt x="34344" y="2366"/>
                        </a:cubicBezTo>
                        <a:cubicBezTo>
                          <a:pt x="47468" y="-1962"/>
                          <a:pt x="61247" y="-83"/>
                          <a:pt x="72862" y="5810"/>
                        </a:cubicBezTo>
                        <a:cubicBezTo>
                          <a:pt x="84477" y="11732"/>
                          <a:pt x="94042" y="22179"/>
                          <a:pt x="98740" y="35816"/>
                        </a:cubicBezTo>
                        <a:cubicBezTo>
                          <a:pt x="103437" y="49452"/>
                          <a:pt x="102298" y="63658"/>
                          <a:pt x="96605" y="75671"/>
                        </a:cubicBezTo>
                        <a:cubicBezTo>
                          <a:pt x="90939" y="87713"/>
                          <a:pt x="80520" y="97051"/>
                          <a:pt x="67054" y="101464"/>
                        </a:cubicBezTo>
                        <a:cubicBezTo>
                          <a:pt x="40038" y="110232"/>
                          <a:pt x="11143" y="95058"/>
                          <a:pt x="2517" y="67558"/>
                        </a:cubicBezTo>
                        <a:close/>
                      </a:path>
                    </a:pathLst>
                  </a:custGeom>
                  <a:grpFill/>
                  <a:ln w="2845" cap="flat">
                    <a:noFill/>
                    <a:prstDash val="solid"/>
                    <a:miter/>
                  </a:ln>
                </p:spPr>
                <p:txBody>
                  <a:bodyPr rtlCol="0" anchor="ctr"/>
                  <a:lstStyle/>
                  <a:p>
                    <a:endParaRPr lang="en-US"/>
                  </a:p>
                </p:txBody>
              </p:sp>
              <p:sp>
                <p:nvSpPr>
                  <p:cNvPr id="2901" name="Freeform: Shape 2900">
                    <a:extLst>
                      <a:ext uri="{FF2B5EF4-FFF2-40B4-BE49-F238E27FC236}">
                        <a16:creationId xmlns:a16="http://schemas.microsoft.com/office/drawing/2014/main" id="{1CE95546-6195-B7FD-0A03-248D9E97CA5E}"/>
                      </a:ext>
                    </a:extLst>
                  </p:cNvPr>
                  <p:cNvSpPr/>
                  <p:nvPr/>
                </p:nvSpPr>
                <p:spPr>
                  <a:xfrm>
                    <a:off x="11936783" y="4441927"/>
                    <a:ext cx="99474" cy="102069"/>
                  </a:xfrm>
                  <a:custGeom>
                    <a:avLst/>
                    <a:gdLst>
                      <a:gd name="connsiteX0" fmla="*/ 1849 w 99474"/>
                      <a:gd name="connsiteY0" fmla="*/ 64140 h 102069"/>
                      <a:gd name="connsiteX1" fmla="*/ 35726 w 99474"/>
                      <a:gd name="connsiteY1" fmla="*/ 1965 h 102069"/>
                      <a:gd name="connsiteX2" fmla="*/ 97274 w 99474"/>
                      <a:gd name="connsiteY2" fmla="*/ 36981 h 102069"/>
                      <a:gd name="connsiteX3" fmla="*/ 63710 w 99474"/>
                      <a:gd name="connsiteY3" fmla="*/ 100295 h 102069"/>
                      <a:gd name="connsiteX4" fmla="*/ 1820 w 99474"/>
                      <a:gd name="connsiteY4" fmla="*/ 64168 h 102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74" h="102069">
                        <a:moveTo>
                          <a:pt x="1849" y="64140"/>
                        </a:moveTo>
                        <a:cubicBezTo>
                          <a:pt x="-5496" y="36867"/>
                          <a:pt x="9706" y="9139"/>
                          <a:pt x="35726" y="1965"/>
                        </a:cubicBezTo>
                        <a:cubicBezTo>
                          <a:pt x="61604" y="-5750"/>
                          <a:pt x="89161" y="9936"/>
                          <a:pt x="97274" y="36981"/>
                        </a:cubicBezTo>
                        <a:cubicBezTo>
                          <a:pt x="105388" y="64026"/>
                          <a:pt x="90357" y="92352"/>
                          <a:pt x="63710" y="100295"/>
                        </a:cubicBezTo>
                        <a:cubicBezTo>
                          <a:pt x="36893" y="107668"/>
                          <a:pt x="9165" y="91384"/>
                          <a:pt x="1820" y="64168"/>
                        </a:cubicBezTo>
                        <a:close/>
                      </a:path>
                    </a:pathLst>
                  </a:custGeom>
                  <a:grpFill/>
                  <a:ln w="2845" cap="flat">
                    <a:noFill/>
                    <a:prstDash val="solid"/>
                    <a:miter/>
                  </a:ln>
                </p:spPr>
                <p:txBody>
                  <a:bodyPr rtlCol="0" anchor="ctr"/>
                  <a:lstStyle/>
                  <a:p>
                    <a:endParaRPr lang="en-US"/>
                  </a:p>
                </p:txBody>
              </p:sp>
              <p:sp>
                <p:nvSpPr>
                  <p:cNvPr id="2902" name="Freeform: Shape 2901">
                    <a:extLst>
                      <a:ext uri="{FF2B5EF4-FFF2-40B4-BE49-F238E27FC236}">
                        <a16:creationId xmlns:a16="http://schemas.microsoft.com/office/drawing/2014/main" id="{4BE7D4A4-582F-CB10-0345-6DC2E9EBB435}"/>
                      </a:ext>
                    </a:extLst>
                  </p:cNvPr>
                  <p:cNvSpPr/>
                  <p:nvPr/>
                </p:nvSpPr>
                <p:spPr>
                  <a:xfrm>
                    <a:off x="11775546" y="4485446"/>
                    <a:ext cx="97372" cy="100038"/>
                  </a:xfrm>
                  <a:custGeom>
                    <a:avLst/>
                    <a:gdLst>
                      <a:gd name="connsiteX0" fmla="*/ 1301 w 97372"/>
                      <a:gd name="connsiteY0" fmla="*/ 61188 h 100038"/>
                      <a:gd name="connsiteX1" fmla="*/ 7222 w 97372"/>
                      <a:gd name="connsiteY1" fmla="*/ 23639 h 100038"/>
                      <a:gd name="connsiteX2" fmla="*/ 36886 w 97372"/>
                      <a:gd name="connsiteY2" fmla="*/ 1320 h 100038"/>
                      <a:gd name="connsiteX3" fmla="*/ 95787 w 97372"/>
                      <a:gd name="connsiteY3" fmla="*/ 38471 h 100038"/>
                      <a:gd name="connsiteX4" fmla="*/ 60287 w 97372"/>
                      <a:gd name="connsiteY4" fmla="*/ 98653 h 100038"/>
                      <a:gd name="connsiteX5" fmla="*/ 23193 w 97372"/>
                      <a:gd name="connsiteY5" fmla="*/ 92618 h 100038"/>
                      <a:gd name="connsiteX6" fmla="*/ 1329 w 97372"/>
                      <a:gd name="connsiteY6" fmla="*/ 61217 h 1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72" h="100038">
                        <a:moveTo>
                          <a:pt x="1301" y="61188"/>
                        </a:moveTo>
                        <a:cubicBezTo>
                          <a:pt x="-1773" y="47695"/>
                          <a:pt x="760" y="34428"/>
                          <a:pt x="7222" y="23639"/>
                        </a:cubicBezTo>
                        <a:cubicBezTo>
                          <a:pt x="13656" y="12735"/>
                          <a:pt x="24018" y="4451"/>
                          <a:pt x="36886" y="1320"/>
                        </a:cubicBezTo>
                        <a:cubicBezTo>
                          <a:pt x="62565" y="-4943"/>
                          <a:pt x="88955" y="11682"/>
                          <a:pt x="95787" y="38471"/>
                        </a:cubicBezTo>
                        <a:cubicBezTo>
                          <a:pt x="102620" y="65260"/>
                          <a:pt x="86734" y="92190"/>
                          <a:pt x="60287" y="98653"/>
                        </a:cubicBezTo>
                        <a:cubicBezTo>
                          <a:pt x="47078" y="101870"/>
                          <a:pt x="33841" y="99336"/>
                          <a:pt x="23193" y="92618"/>
                        </a:cubicBezTo>
                        <a:cubicBezTo>
                          <a:pt x="12518" y="85814"/>
                          <a:pt x="4376" y="74682"/>
                          <a:pt x="1329" y="61217"/>
                        </a:cubicBezTo>
                        <a:close/>
                      </a:path>
                    </a:pathLst>
                  </a:custGeom>
                  <a:grpFill/>
                  <a:ln w="2845" cap="flat">
                    <a:noFill/>
                    <a:prstDash val="solid"/>
                    <a:miter/>
                  </a:ln>
                </p:spPr>
                <p:txBody>
                  <a:bodyPr rtlCol="0" anchor="ctr"/>
                  <a:lstStyle/>
                  <a:p>
                    <a:endParaRPr lang="en-US"/>
                  </a:p>
                </p:txBody>
              </p:sp>
              <p:sp>
                <p:nvSpPr>
                  <p:cNvPr id="2903" name="Freeform: Shape 2902">
                    <a:extLst>
                      <a:ext uri="{FF2B5EF4-FFF2-40B4-BE49-F238E27FC236}">
                        <a16:creationId xmlns:a16="http://schemas.microsoft.com/office/drawing/2014/main" id="{74639120-AED9-965B-F3FB-E218756904B7}"/>
                      </a:ext>
                    </a:extLst>
                  </p:cNvPr>
                  <p:cNvSpPr/>
                  <p:nvPr/>
                </p:nvSpPr>
                <p:spPr>
                  <a:xfrm>
                    <a:off x="11612624" y="4522414"/>
                    <a:ext cx="95234" cy="97783"/>
                  </a:xfrm>
                  <a:custGeom>
                    <a:avLst/>
                    <a:gdLst>
                      <a:gd name="connsiteX0" fmla="*/ 844 w 95234"/>
                      <a:gd name="connsiteY0" fmla="*/ 57813 h 97783"/>
                      <a:gd name="connsiteX1" fmla="*/ 38081 w 95234"/>
                      <a:gd name="connsiteY1" fmla="*/ 819 h 97783"/>
                      <a:gd name="connsiteX2" fmla="*/ 73581 w 95234"/>
                      <a:gd name="connsiteY2" fmla="*/ 8506 h 97783"/>
                      <a:gd name="connsiteX3" fmla="*/ 94163 w 95234"/>
                      <a:gd name="connsiteY3" fmla="*/ 39479 h 97783"/>
                      <a:gd name="connsiteX4" fmla="*/ 87530 w 95234"/>
                      <a:gd name="connsiteY4" fmla="*/ 76374 h 97783"/>
                      <a:gd name="connsiteX5" fmla="*/ 57012 w 95234"/>
                      <a:gd name="connsiteY5" fmla="*/ 96928 h 97783"/>
                      <a:gd name="connsiteX6" fmla="*/ 844 w 95234"/>
                      <a:gd name="connsiteY6" fmla="*/ 57813 h 9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34" h="97783">
                        <a:moveTo>
                          <a:pt x="844" y="57813"/>
                        </a:moveTo>
                        <a:cubicBezTo>
                          <a:pt x="-4024" y="31195"/>
                          <a:pt x="12658" y="5687"/>
                          <a:pt x="38081" y="819"/>
                        </a:cubicBezTo>
                        <a:cubicBezTo>
                          <a:pt x="50806" y="-1657"/>
                          <a:pt x="63446" y="1645"/>
                          <a:pt x="73581" y="8506"/>
                        </a:cubicBezTo>
                        <a:cubicBezTo>
                          <a:pt x="83686" y="15367"/>
                          <a:pt x="91402" y="26242"/>
                          <a:pt x="94163" y="39479"/>
                        </a:cubicBezTo>
                        <a:cubicBezTo>
                          <a:pt x="96925" y="52717"/>
                          <a:pt x="94220" y="65841"/>
                          <a:pt x="87530" y="76374"/>
                        </a:cubicBezTo>
                        <a:cubicBezTo>
                          <a:pt x="80840" y="86907"/>
                          <a:pt x="70079" y="94395"/>
                          <a:pt x="57012" y="96928"/>
                        </a:cubicBezTo>
                        <a:cubicBezTo>
                          <a:pt x="30850" y="101939"/>
                          <a:pt x="5712" y="84431"/>
                          <a:pt x="844" y="57813"/>
                        </a:cubicBezTo>
                        <a:close/>
                      </a:path>
                    </a:pathLst>
                  </a:custGeom>
                  <a:grpFill/>
                  <a:ln w="2845" cap="flat">
                    <a:noFill/>
                    <a:prstDash val="solid"/>
                    <a:miter/>
                  </a:ln>
                </p:spPr>
                <p:txBody>
                  <a:bodyPr rtlCol="0" anchor="ctr"/>
                  <a:lstStyle/>
                  <a:p>
                    <a:endParaRPr lang="en-US"/>
                  </a:p>
                </p:txBody>
              </p:sp>
              <p:sp>
                <p:nvSpPr>
                  <p:cNvPr id="2904" name="Freeform: Shape 2903">
                    <a:extLst>
                      <a:ext uri="{FF2B5EF4-FFF2-40B4-BE49-F238E27FC236}">
                        <a16:creationId xmlns:a16="http://schemas.microsoft.com/office/drawing/2014/main" id="{05AD20E2-88DA-75D4-EF31-C20D034363B3}"/>
                      </a:ext>
                    </a:extLst>
                  </p:cNvPr>
                  <p:cNvSpPr/>
                  <p:nvPr/>
                </p:nvSpPr>
                <p:spPr>
                  <a:xfrm>
                    <a:off x="11448329" y="4552580"/>
                    <a:ext cx="93140" cy="95900"/>
                  </a:xfrm>
                  <a:custGeom>
                    <a:avLst/>
                    <a:gdLst>
                      <a:gd name="connsiteX0" fmla="*/ 507 w 93140"/>
                      <a:gd name="connsiteY0" fmla="*/ 54577 h 95900"/>
                      <a:gd name="connsiteX1" fmla="*/ 9105 w 93140"/>
                      <a:gd name="connsiteY1" fmla="*/ 19163 h 95900"/>
                      <a:gd name="connsiteX2" fmla="*/ 22115 w 93140"/>
                      <a:gd name="connsiteY2" fmla="*/ 6979 h 95900"/>
                      <a:gd name="connsiteX3" fmla="*/ 39253 w 93140"/>
                      <a:gd name="connsiteY3" fmla="*/ 602 h 95900"/>
                      <a:gd name="connsiteX4" fmla="*/ 92460 w 93140"/>
                      <a:gd name="connsiteY4" fmla="*/ 40343 h 95900"/>
                      <a:gd name="connsiteX5" fmla="*/ 53885 w 93140"/>
                      <a:gd name="connsiteY5" fmla="*/ 95287 h 95900"/>
                      <a:gd name="connsiteX6" fmla="*/ 35210 w 93140"/>
                      <a:gd name="connsiteY6" fmla="*/ 94291 h 95900"/>
                      <a:gd name="connsiteX7" fmla="*/ 18926 w 93140"/>
                      <a:gd name="connsiteY7" fmla="*/ 86206 h 95900"/>
                      <a:gd name="connsiteX8" fmla="*/ 536 w 93140"/>
                      <a:gd name="connsiteY8" fmla="*/ 54577 h 9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900">
                        <a:moveTo>
                          <a:pt x="507" y="54577"/>
                        </a:moveTo>
                        <a:cubicBezTo>
                          <a:pt x="-1371" y="41482"/>
                          <a:pt x="2073" y="28899"/>
                          <a:pt x="9105" y="19163"/>
                        </a:cubicBezTo>
                        <a:cubicBezTo>
                          <a:pt x="12606" y="14295"/>
                          <a:pt x="17019" y="10138"/>
                          <a:pt x="22115" y="6979"/>
                        </a:cubicBezTo>
                        <a:cubicBezTo>
                          <a:pt x="27211" y="3819"/>
                          <a:pt x="32990" y="1712"/>
                          <a:pt x="39253" y="602"/>
                        </a:cubicBezTo>
                        <a:cubicBezTo>
                          <a:pt x="64248" y="-3555"/>
                          <a:pt x="88076" y="14266"/>
                          <a:pt x="92460" y="40343"/>
                        </a:cubicBezTo>
                        <a:cubicBezTo>
                          <a:pt x="96844" y="66449"/>
                          <a:pt x="79592" y="91045"/>
                          <a:pt x="53885" y="95287"/>
                        </a:cubicBezTo>
                        <a:cubicBezTo>
                          <a:pt x="47480" y="96426"/>
                          <a:pt x="41131" y="95913"/>
                          <a:pt x="35210" y="94291"/>
                        </a:cubicBezTo>
                        <a:cubicBezTo>
                          <a:pt x="29289" y="92668"/>
                          <a:pt x="23766" y="89907"/>
                          <a:pt x="18926" y="86206"/>
                        </a:cubicBezTo>
                        <a:cubicBezTo>
                          <a:pt x="9276" y="78804"/>
                          <a:pt x="2387" y="67673"/>
                          <a:pt x="536" y="54577"/>
                        </a:cubicBezTo>
                        <a:close/>
                      </a:path>
                    </a:pathLst>
                  </a:custGeom>
                  <a:grpFill/>
                  <a:ln w="2845" cap="flat">
                    <a:noFill/>
                    <a:prstDash val="solid"/>
                    <a:miter/>
                  </a:ln>
                </p:spPr>
                <p:txBody>
                  <a:bodyPr rtlCol="0" anchor="ctr"/>
                  <a:lstStyle/>
                  <a:p>
                    <a:endParaRPr lang="en-US"/>
                  </a:p>
                </p:txBody>
              </p:sp>
              <p:sp>
                <p:nvSpPr>
                  <p:cNvPr id="2905" name="Freeform: Shape 2904">
                    <a:extLst>
                      <a:ext uri="{FF2B5EF4-FFF2-40B4-BE49-F238E27FC236}">
                        <a16:creationId xmlns:a16="http://schemas.microsoft.com/office/drawing/2014/main" id="{73E9A2C5-9B35-6607-511A-35E489D9A4E3}"/>
                      </a:ext>
                    </a:extLst>
                  </p:cNvPr>
                  <p:cNvSpPr/>
                  <p:nvPr/>
                </p:nvSpPr>
                <p:spPr>
                  <a:xfrm>
                    <a:off x="11283049" y="4575673"/>
                    <a:ext cx="91011" cy="93702"/>
                  </a:xfrm>
                  <a:custGeom>
                    <a:avLst/>
                    <a:gdLst>
                      <a:gd name="connsiteX0" fmla="*/ 244 w 91011"/>
                      <a:gd name="connsiteY0" fmla="*/ 52010 h 93702"/>
                      <a:gd name="connsiteX1" fmla="*/ 40185 w 91011"/>
                      <a:gd name="connsiteY1" fmla="*/ 283 h 93702"/>
                      <a:gd name="connsiteX2" fmla="*/ 90631 w 91011"/>
                      <a:gd name="connsiteY2" fmla="*/ 41676 h 93702"/>
                      <a:gd name="connsiteX3" fmla="*/ 50690 w 91011"/>
                      <a:gd name="connsiteY3" fmla="*/ 93403 h 93702"/>
                      <a:gd name="connsiteX4" fmla="*/ 244 w 91011"/>
                      <a:gd name="connsiteY4" fmla="*/ 52010 h 93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1" h="93702">
                        <a:moveTo>
                          <a:pt x="244" y="52010"/>
                        </a:moveTo>
                        <a:cubicBezTo>
                          <a:pt x="-2318" y="26275"/>
                          <a:pt x="15560" y="3102"/>
                          <a:pt x="40185" y="283"/>
                        </a:cubicBezTo>
                        <a:cubicBezTo>
                          <a:pt x="64810" y="-2535"/>
                          <a:pt x="87385" y="15998"/>
                          <a:pt x="90631" y="41676"/>
                        </a:cubicBezTo>
                        <a:cubicBezTo>
                          <a:pt x="93876" y="67354"/>
                          <a:pt x="75998" y="90499"/>
                          <a:pt x="50690" y="93403"/>
                        </a:cubicBezTo>
                        <a:cubicBezTo>
                          <a:pt x="25410" y="96307"/>
                          <a:pt x="2806" y="77774"/>
                          <a:pt x="244" y="52010"/>
                        </a:cubicBezTo>
                        <a:close/>
                      </a:path>
                    </a:pathLst>
                  </a:custGeom>
                  <a:grpFill/>
                  <a:ln w="2845" cap="flat">
                    <a:noFill/>
                    <a:prstDash val="solid"/>
                    <a:miter/>
                  </a:ln>
                </p:spPr>
                <p:txBody>
                  <a:bodyPr rtlCol="0" anchor="ctr"/>
                  <a:lstStyle/>
                  <a:p>
                    <a:endParaRPr lang="en-US"/>
                  </a:p>
                </p:txBody>
              </p:sp>
              <p:sp>
                <p:nvSpPr>
                  <p:cNvPr id="2906" name="Freeform: Shape 2905">
                    <a:extLst>
                      <a:ext uri="{FF2B5EF4-FFF2-40B4-BE49-F238E27FC236}">
                        <a16:creationId xmlns:a16="http://schemas.microsoft.com/office/drawing/2014/main" id="{96FF99B5-E822-F969-B273-7C13E2C62B56}"/>
                      </a:ext>
                    </a:extLst>
                  </p:cNvPr>
                  <p:cNvSpPr/>
                  <p:nvPr/>
                </p:nvSpPr>
                <p:spPr>
                  <a:xfrm>
                    <a:off x="11116926" y="4592302"/>
                    <a:ext cx="88899" cy="91496"/>
                  </a:xfrm>
                  <a:custGeom>
                    <a:avLst/>
                    <a:gdLst>
                      <a:gd name="connsiteX0" fmla="*/ 83 w 88899"/>
                      <a:gd name="connsiteY0" fmla="*/ 48562 h 91496"/>
                      <a:gd name="connsiteX1" fmla="*/ 41164 w 88899"/>
                      <a:gd name="connsiteY1" fmla="*/ 81 h 91496"/>
                      <a:gd name="connsiteX2" fmla="*/ 58500 w 88899"/>
                      <a:gd name="connsiteY2" fmla="*/ 2586 h 91496"/>
                      <a:gd name="connsiteX3" fmla="*/ 73219 w 88899"/>
                      <a:gd name="connsiteY3" fmla="*/ 11155 h 91496"/>
                      <a:gd name="connsiteX4" fmla="*/ 88734 w 88899"/>
                      <a:gd name="connsiteY4" fmla="*/ 42271 h 91496"/>
                      <a:gd name="connsiteX5" fmla="*/ 78315 w 88899"/>
                      <a:gd name="connsiteY5" fmla="*/ 75692 h 91496"/>
                      <a:gd name="connsiteX6" fmla="*/ 64877 w 88899"/>
                      <a:gd name="connsiteY6" fmla="*/ 86710 h 91496"/>
                      <a:gd name="connsiteX7" fmla="*/ 47683 w 88899"/>
                      <a:gd name="connsiteY7" fmla="*/ 91407 h 91496"/>
                      <a:gd name="connsiteX8" fmla="*/ 55 w 88899"/>
                      <a:gd name="connsiteY8" fmla="*/ 48562 h 9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99" h="91496">
                        <a:moveTo>
                          <a:pt x="83" y="48562"/>
                        </a:moveTo>
                        <a:cubicBezTo>
                          <a:pt x="-1396" y="23311"/>
                          <a:pt x="16994" y="1618"/>
                          <a:pt x="41164" y="81"/>
                        </a:cubicBezTo>
                        <a:cubicBezTo>
                          <a:pt x="47227" y="-289"/>
                          <a:pt x="53092" y="622"/>
                          <a:pt x="58500" y="2586"/>
                        </a:cubicBezTo>
                        <a:cubicBezTo>
                          <a:pt x="63910" y="4493"/>
                          <a:pt x="68892" y="7369"/>
                          <a:pt x="73219" y="11155"/>
                        </a:cubicBezTo>
                        <a:cubicBezTo>
                          <a:pt x="81816" y="18699"/>
                          <a:pt x="87709" y="29688"/>
                          <a:pt x="88734" y="42271"/>
                        </a:cubicBezTo>
                        <a:cubicBezTo>
                          <a:pt x="89787" y="54882"/>
                          <a:pt x="85745" y="66725"/>
                          <a:pt x="78315" y="75692"/>
                        </a:cubicBezTo>
                        <a:cubicBezTo>
                          <a:pt x="74614" y="80162"/>
                          <a:pt x="70059" y="83977"/>
                          <a:pt x="64877" y="86710"/>
                        </a:cubicBezTo>
                        <a:cubicBezTo>
                          <a:pt x="59696" y="89357"/>
                          <a:pt x="53889" y="91008"/>
                          <a:pt x="47683" y="91407"/>
                        </a:cubicBezTo>
                        <a:cubicBezTo>
                          <a:pt x="22858" y="92973"/>
                          <a:pt x="1535" y="73785"/>
                          <a:pt x="55" y="48562"/>
                        </a:cubicBezTo>
                        <a:close/>
                      </a:path>
                    </a:pathLst>
                  </a:custGeom>
                  <a:grpFill/>
                  <a:ln w="2845" cap="flat">
                    <a:noFill/>
                    <a:prstDash val="solid"/>
                    <a:miter/>
                  </a:ln>
                </p:spPr>
                <p:txBody>
                  <a:bodyPr rtlCol="0" anchor="ctr"/>
                  <a:lstStyle/>
                  <a:p>
                    <a:endParaRPr lang="en-US"/>
                  </a:p>
                </p:txBody>
              </p:sp>
              <p:sp>
                <p:nvSpPr>
                  <p:cNvPr id="2907" name="Freeform: Shape 2906">
                    <a:extLst>
                      <a:ext uri="{FF2B5EF4-FFF2-40B4-BE49-F238E27FC236}">
                        <a16:creationId xmlns:a16="http://schemas.microsoft.com/office/drawing/2014/main" id="{4349013C-631C-272E-6C64-786981590DD0}"/>
                      </a:ext>
                    </a:extLst>
                  </p:cNvPr>
                  <p:cNvSpPr/>
                  <p:nvPr/>
                </p:nvSpPr>
                <p:spPr>
                  <a:xfrm>
                    <a:off x="10950349" y="4601860"/>
                    <a:ext cx="86823" cy="89467"/>
                  </a:xfrm>
                  <a:custGeom>
                    <a:avLst/>
                    <a:gdLst>
                      <a:gd name="connsiteX0" fmla="*/ 8 w 86823"/>
                      <a:gd name="connsiteY0" fmla="*/ 45865 h 89467"/>
                      <a:gd name="connsiteX1" fmla="*/ 42027 w 86823"/>
                      <a:gd name="connsiteY1" fmla="*/ 31 h 89467"/>
                      <a:gd name="connsiteX2" fmla="*/ 86779 w 86823"/>
                      <a:gd name="connsiteY2" fmla="*/ 43075 h 89467"/>
                      <a:gd name="connsiteX3" fmla="*/ 44789 w 86823"/>
                      <a:gd name="connsiteY3" fmla="*/ 89421 h 89467"/>
                      <a:gd name="connsiteX4" fmla="*/ 8 w 86823"/>
                      <a:gd name="connsiteY4" fmla="*/ 45865 h 8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23" h="89467">
                        <a:moveTo>
                          <a:pt x="8" y="45865"/>
                        </a:moveTo>
                        <a:cubicBezTo>
                          <a:pt x="-448" y="21126"/>
                          <a:pt x="18370" y="1170"/>
                          <a:pt x="42027" y="31"/>
                        </a:cubicBezTo>
                        <a:cubicBezTo>
                          <a:pt x="65684" y="-880"/>
                          <a:pt x="85726" y="18393"/>
                          <a:pt x="86779" y="43075"/>
                        </a:cubicBezTo>
                        <a:cubicBezTo>
                          <a:pt x="87861" y="67757"/>
                          <a:pt x="69044" y="88482"/>
                          <a:pt x="44789" y="89421"/>
                        </a:cubicBezTo>
                        <a:cubicBezTo>
                          <a:pt x="20534" y="90560"/>
                          <a:pt x="463" y="70490"/>
                          <a:pt x="8" y="45865"/>
                        </a:cubicBezTo>
                        <a:close/>
                      </a:path>
                    </a:pathLst>
                  </a:custGeom>
                  <a:grpFill/>
                  <a:ln w="2845" cap="flat">
                    <a:noFill/>
                    <a:prstDash val="solid"/>
                    <a:miter/>
                  </a:ln>
                </p:spPr>
                <p:txBody>
                  <a:bodyPr rtlCol="0" anchor="ctr"/>
                  <a:lstStyle/>
                  <a:p>
                    <a:endParaRPr lang="en-US"/>
                  </a:p>
                </p:txBody>
              </p:sp>
              <p:sp>
                <p:nvSpPr>
                  <p:cNvPr id="2908" name="Freeform: Shape 2907">
                    <a:extLst>
                      <a:ext uri="{FF2B5EF4-FFF2-40B4-BE49-F238E27FC236}">
                        <a16:creationId xmlns:a16="http://schemas.microsoft.com/office/drawing/2014/main" id="{E6974C3B-BCA3-5CCA-B984-0AD7907B303F}"/>
                      </a:ext>
                    </a:extLst>
                  </p:cNvPr>
                  <p:cNvSpPr/>
                  <p:nvPr/>
                </p:nvSpPr>
                <p:spPr>
                  <a:xfrm>
                    <a:off x="10783551" y="4604678"/>
                    <a:ext cx="84760" cy="87289"/>
                  </a:xfrm>
                  <a:custGeom>
                    <a:avLst/>
                    <a:gdLst>
                      <a:gd name="connsiteX0" fmla="*/ 10 w 84760"/>
                      <a:gd name="connsiteY0" fmla="*/ 43104 h 87289"/>
                      <a:gd name="connsiteX1" fmla="*/ 42798 w 84760"/>
                      <a:gd name="connsiteY1" fmla="*/ 3 h 87289"/>
                      <a:gd name="connsiteX2" fmla="*/ 84760 w 84760"/>
                      <a:gd name="connsiteY2" fmla="*/ 44100 h 87289"/>
                      <a:gd name="connsiteX3" fmla="*/ 41972 w 84760"/>
                      <a:gd name="connsiteY3" fmla="*/ 87287 h 87289"/>
                      <a:gd name="connsiteX4" fmla="*/ 10 w 84760"/>
                      <a:gd name="connsiteY4" fmla="*/ 43104 h 87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60" h="87289">
                        <a:moveTo>
                          <a:pt x="10" y="43104"/>
                        </a:moveTo>
                        <a:cubicBezTo>
                          <a:pt x="522" y="18992"/>
                          <a:pt x="19682" y="-282"/>
                          <a:pt x="42798" y="3"/>
                        </a:cubicBezTo>
                        <a:cubicBezTo>
                          <a:pt x="65914" y="259"/>
                          <a:pt x="84703" y="20159"/>
                          <a:pt x="84760" y="44100"/>
                        </a:cubicBezTo>
                        <a:cubicBezTo>
                          <a:pt x="84817" y="68355"/>
                          <a:pt x="65658" y="87543"/>
                          <a:pt x="41972" y="87287"/>
                        </a:cubicBezTo>
                        <a:cubicBezTo>
                          <a:pt x="18287" y="87002"/>
                          <a:pt x="-502" y="67217"/>
                          <a:pt x="10" y="43104"/>
                        </a:cubicBezTo>
                        <a:close/>
                      </a:path>
                    </a:pathLst>
                  </a:custGeom>
                  <a:grpFill/>
                  <a:ln w="2845" cap="flat">
                    <a:noFill/>
                    <a:prstDash val="solid"/>
                    <a:miter/>
                  </a:ln>
                </p:spPr>
                <p:txBody>
                  <a:bodyPr rtlCol="0" anchor="ctr"/>
                  <a:lstStyle/>
                  <a:p>
                    <a:endParaRPr lang="en-US"/>
                  </a:p>
                </p:txBody>
              </p:sp>
              <p:sp>
                <p:nvSpPr>
                  <p:cNvPr id="2909" name="Freeform: Shape 2908">
                    <a:extLst>
                      <a:ext uri="{FF2B5EF4-FFF2-40B4-BE49-F238E27FC236}">
                        <a16:creationId xmlns:a16="http://schemas.microsoft.com/office/drawing/2014/main" id="{DACF0061-2875-0C81-83E6-DEFDF89EBCE6}"/>
                      </a:ext>
                    </a:extLst>
                  </p:cNvPr>
                  <p:cNvSpPr/>
                  <p:nvPr/>
                </p:nvSpPr>
                <p:spPr>
                  <a:xfrm>
                    <a:off x="10616767" y="4601003"/>
                    <a:ext cx="82704" cy="85156"/>
                  </a:xfrm>
                  <a:custGeom>
                    <a:avLst/>
                    <a:gdLst>
                      <a:gd name="connsiteX0" fmla="*/ 113 w 82704"/>
                      <a:gd name="connsiteY0" fmla="*/ 40060 h 85156"/>
                      <a:gd name="connsiteX1" fmla="*/ 43498 w 82704"/>
                      <a:gd name="connsiteY1" fmla="*/ 62 h 85156"/>
                      <a:gd name="connsiteX2" fmla="*/ 82670 w 82704"/>
                      <a:gd name="connsiteY2" fmla="*/ 44160 h 85156"/>
                      <a:gd name="connsiteX3" fmla="*/ 39228 w 82704"/>
                      <a:gd name="connsiteY3" fmla="*/ 85126 h 85156"/>
                      <a:gd name="connsiteX4" fmla="*/ 84 w 82704"/>
                      <a:gd name="connsiteY4" fmla="*/ 40060 h 85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04" h="85156">
                        <a:moveTo>
                          <a:pt x="113" y="40060"/>
                        </a:moveTo>
                        <a:cubicBezTo>
                          <a:pt x="1564" y="16546"/>
                          <a:pt x="20980" y="-1190"/>
                          <a:pt x="43498" y="62"/>
                        </a:cubicBezTo>
                        <a:cubicBezTo>
                          <a:pt x="66045" y="917"/>
                          <a:pt x="83582" y="20673"/>
                          <a:pt x="82670" y="44160"/>
                        </a:cubicBezTo>
                        <a:cubicBezTo>
                          <a:pt x="81788" y="67646"/>
                          <a:pt x="62344" y="86008"/>
                          <a:pt x="39228" y="85126"/>
                        </a:cubicBezTo>
                        <a:cubicBezTo>
                          <a:pt x="16169" y="83816"/>
                          <a:pt x="-1368" y="63490"/>
                          <a:pt x="84" y="40060"/>
                        </a:cubicBezTo>
                        <a:close/>
                      </a:path>
                    </a:pathLst>
                  </a:custGeom>
                  <a:grpFill/>
                  <a:ln w="2845" cap="flat">
                    <a:noFill/>
                    <a:prstDash val="solid"/>
                    <a:miter/>
                  </a:ln>
                </p:spPr>
                <p:txBody>
                  <a:bodyPr rtlCol="0" anchor="ctr"/>
                  <a:lstStyle/>
                  <a:p>
                    <a:endParaRPr lang="en-US"/>
                  </a:p>
                </p:txBody>
              </p:sp>
              <p:sp>
                <p:nvSpPr>
                  <p:cNvPr id="2910" name="Freeform: Shape 2909">
                    <a:extLst>
                      <a:ext uri="{FF2B5EF4-FFF2-40B4-BE49-F238E27FC236}">
                        <a16:creationId xmlns:a16="http://schemas.microsoft.com/office/drawing/2014/main" id="{54182D85-0FB8-70EE-EE64-DFA0C95DA4FD}"/>
                      </a:ext>
                    </a:extLst>
                  </p:cNvPr>
                  <p:cNvSpPr/>
                  <p:nvPr/>
                </p:nvSpPr>
                <p:spPr>
                  <a:xfrm>
                    <a:off x="10450374" y="4590068"/>
                    <a:ext cx="80642" cy="82981"/>
                  </a:xfrm>
                  <a:custGeom>
                    <a:avLst/>
                    <a:gdLst>
                      <a:gd name="connsiteX0" fmla="*/ 223 w 80642"/>
                      <a:gd name="connsiteY0" fmla="*/ 37928 h 82981"/>
                      <a:gd name="connsiteX1" fmla="*/ 44121 w 80642"/>
                      <a:gd name="connsiteY1" fmla="*/ 151 h 82981"/>
                      <a:gd name="connsiteX2" fmla="*/ 80503 w 80642"/>
                      <a:gd name="connsiteY2" fmla="*/ 45045 h 82981"/>
                      <a:gd name="connsiteX3" fmla="*/ 36605 w 80642"/>
                      <a:gd name="connsiteY3" fmla="*/ 82823 h 82981"/>
                      <a:gd name="connsiteX4" fmla="*/ 223 w 80642"/>
                      <a:gd name="connsiteY4" fmla="*/ 37928 h 82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42" h="82981">
                        <a:moveTo>
                          <a:pt x="223" y="37928"/>
                        </a:moveTo>
                        <a:cubicBezTo>
                          <a:pt x="2557" y="15125"/>
                          <a:pt x="22229" y="-1785"/>
                          <a:pt x="44121" y="151"/>
                        </a:cubicBezTo>
                        <a:cubicBezTo>
                          <a:pt x="66041" y="2087"/>
                          <a:pt x="82325" y="22214"/>
                          <a:pt x="80503" y="45045"/>
                        </a:cubicBezTo>
                        <a:cubicBezTo>
                          <a:pt x="78681" y="67877"/>
                          <a:pt x="59038" y="84815"/>
                          <a:pt x="36605" y="82823"/>
                        </a:cubicBezTo>
                        <a:cubicBezTo>
                          <a:pt x="14172" y="80830"/>
                          <a:pt x="-2112" y="60731"/>
                          <a:pt x="223" y="37928"/>
                        </a:cubicBezTo>
                        <a:close/>
                      </a:path>
                    </a:pathLst>
                  </a:custGeom>
                  <a:grpFill/>
                  <a:ln w="2845" cap="flat">
                    <a:noFill/>
                    <a:prstDash val="solid"/>
                    <a:miter/>
                  </a:ln>
                </p:spPr>
                <p:txBody>
                  <a:bodyPr rtlCol="0" anchor="ctr"/>
                  <a:lstStyle/>
                  <a:p>
                    <a:endParaRPr lang="en-US"/>
                  </a:p>
                </p:txBody>
              </p:sp>
              <p:sp>
                <p:nvSpPr>
                  <p:cNvPr id="2911" name="Freeform: Shape 2910">
                    <a:extLst>
                      <a:ext uri="{FF2B5EF4-FFF2-40B4-BE49-F238E27FC236}">
                        <a16:creationId xmlns:a16="http://schemas.microsoft.com/office/drawing/2014/main" id="{4C8316B3-2210-361D-FC75-9B9AADBE67F2}"/>
                      </a:ext>
                    </a:extLst>
                  </p:cNvPr>
                  <p:cNvSpPr/>
                  <p:nvPr/>
                </p:nvSpPr>
                <p:spPr>
                  <a:xfrm>
                    <a:off x="10284606" y="4572599"/>
                    <a:ext cx="78558" cy="80977"/>
                  </a:xfrm>
                  <a:custGeom>
                    <a:avLst/>
                    <a:gdLst>
                      <a:gd name="connsiteX0" fmla="*/ 419 w 78558"/>
                      <a:gd name="connsiteY0" fmla="*/ 35015 h 80977"/>
                      <a:gd name="connsiteX1" fmla="*/ 44602 w 78558"/>
                      <a:gd name="connsiteY1" fmla="*/ 369 h 80977"/>
                      <a:gd name="connsiteX2" fmla="*/ 78252 w 78558"/>
                      <a:gd name="connsiteY2" fmla="*/ 45463 h 80977"/>
                      <a:gd name="connsiteX3" fmla="*/ 34012 w 78558"/>
                      <a:gd name="connsiteY3" fmla="*/ 80564 h 80977"/>
                      <a:gd name="connsiteX4" fmla="*/ 419 w 78558"/>
                      <a:gd name="connsiteY4" fmla="*/ 35015 h 80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8" h="80977">
                        <a:moveTo>
                          <a:pt x="419" y="35015"/>
                        </a:moveTo>
                        <a:cubicBezTo>
                          <a:pt x="3608" y="12895"/>
                          <a:pt x="23394" y="-2620"/>
                          <a:pt x="44602" y="369"/>
                        </a:cubicBezTo>
                        <a:cubicBezTo>
                          <a:pt x="65812" y="3529"/>
                          <a:pt x="80928" y="23229"/>
                          <a:pt x="78252" y="45463"/>
                        </a:cubicBezTo>
                        <a:cubicBezTo>
                          <a:pt x="75576" y="67582"/>
                          <a:pt x="55705" y="83809"/>
                          <a:pt x="34012" y="80564"/>
                        </a:cubicBezTo>
                        <a:cubicBezTo>
                          <a:pt x="12291" y="77518"/>
                          <a:pt x="-2740" y="57134"/>
                          <a:pt x="419" y="35015"/>
                        </a:cubicBezTo>
                        <a:close/>
                      </a:path>
                    </a:pathLst>
                  </a:custGeom>
                  <a:grpFill/>
                  <a:ln w="2845" cap="flat">
                    <a:noFill/>
                    <a:prstDash val="solid"/>
                    <a:miter/>
                  </a:ln>
                </p:spPr>
                <p:txBody>
                  <a:bodyPr rtlCol="0" anchor="ctr"/>
                  <a:lstStyle/>
                  <a:p>
                    <a:endParaRPr lang="en-US"/>
                  </a:p>
                </p:txBody>
              </p:sp>
              <p:sp>
                <p:nvSpPr>
                  <p:cNvPr id="2912" name="Freeform: Shape 2911">
                    <a:extLst>
                      <a:ext uri="{FF2B5EF4-FFF2-40B4-BE49-F238E27FC236}">
                        <a16:creationId xmlns:a16="http://schemas.microsoft.com/office/drawing/2014/main" id="{21186401-427C-F0B6-78FF-E2F28EB5ED40}"/>
                      </a:ext>
                    </a:extLst>
                  </p:cNvPr>
                  <p:cNvSpPr/>
                  <p:nvPr/>
                </p:nvSpPr>
                <p:spPr>
                  <a:xfrm>
                    <a:off x="10119719" y="4548411"/>
                    <a:ext cx="76570" cy="78596"/>
                  </a:xfrm>
                  <a:custGeom>
                    <a:avLst/>
                    <a:gdLst>
                      <a:gd name="connsiteX0" fmla="*/ 675 w 76570"/>
                      <a:gd name="connsiteY0" fmla="*/ 32471 h 78596"/>
                      <a:gd name="connsiteX1" fmla="*/ 16645 w 76570"/>
                      <a:gd name="connsiteY1" fmla="*/ 7191 h 78596"/>
                      <a:gd name="connsiteX2" fmla="*/ 29997 w 76570"/>
                      <a:gd name="connsiteY2" fmla="*/ 1127 h 78596"/>
                      <a:gd name="connsiteX3" fmla="*/ 45085 w 76570"/>
                      <a:gd name="connsiteY3" fmla="*/ 501 h 78596"/>
                      <a:gd name="connsiteX4" fmla="*/ 76030 w 76570"/>
                      <a:gd name="connsiteY4" fmla="*/ 45538 h 78596"/>
                      <a:gd name="connsiteX5" fmla="*/ 31534 w 76570"/>
                      <a:gd name="connsiteY5" fmla="*/ 78077 h 78596"/>
                      <a:gd name="connsiteX6" fmla="*/ 17243 w 76570"/>
                      <a:gd name="connsiteY6" fmla="*/ 72583 h 78596"/>
                      <a:gd name="connsiteX7" fmla="*/ 6709 w 76570"/>
                      <a:gd name="connsiteY7" fmla="*/ 62021 h 78596"/>
                      <a:gd name="connsiteX8" fmla="*/ 675 w 76570"/>
                      <a:gd name="connsiteY8" fmla="*/ 32528 h 7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70" h="78596">
                        <a:moveTo>
                          <a:pt x="675" y="32471"/>
                        </a:moveTo>
                        <a:cubicBezTo>
                          <a:pt x="2639" y="21767"/>
                          <a:pt x="8617" y="12885"/>
                          <a:pt x="16645" y="7191"/>
                        </a:cubicBezTo>
                        <a:cubicBezTo>
                          <a:pt x="20659" y="4316"/>
                          <a:pt x="25157" y="2295"/>
                          <a:pt x="29997" y="1127"/>
                        </a:cubicBezTo>
                        <a:cubicBezTo>
                          <a:pt x="34808" y="-97"/>
                          <a:pt x="39932" y="-353"/>
                          <a:pt x="45085" y="501"/>
                        </a:cubicBezTo>
                        <a:cubicBezTo>
                          <a:pt x="65667" y="3917"/>
                          <a:pt x="79531" y="24073"/>
                          <a:pt x="76030" y="45538"/>
                        </a:cubicBezTo>
                        <a:cubicBezTo>
                          <a:pt x="72528" y="67003"/>
                          <a:pt x="52601" y="81579"/>
                          <a:pt x="31534" y="78077"/>
                        </a:cubicBezTo>
                        <a:cubicBezTo>
                          <a:pt x="26267" y="77194"/>
                          <a:pt x="21456" y="75287"/>
                          <a:pt x="17243" y="72583"/>
                        </a:cubicBezTo>
                        <a:cubicBezTo>
                          <a:pt x="13058" y="69821"/>
                          <a:pt x="9499" y="66149"/>
                          <a:pt x="6709" y="62021"/>
                        </a:cubicBezTo>
                        <a:cubicBezTo>
                          <a:pt x="1130" y="53708"/>
                          <a:pt x="-1290" y="43204"/>
                          <a:pt x="675" y="32528"/>
                        </a:cubicBezTo>
                        <a:close/>
                      </a:path>
                    </a:pathLst>
                  </a:custGeom>
                  <a:grpFill/>
                  <a:ln w="2845" cap="flat">
                    <a:noFill/>
                    <a:prstDash val="solid"/>
                    <a:miter/>
                  </a:ln>
                </p:spPr>
                <p:txBody>
                  <a:bodyPr rtlCol="0" anchor="ctr"/>
                  <a:lstStyle/>
                  <a:p>
                    <a:endParaRPr lang="en-US"/>
                  </a:p>
                </p:txBody>
              </p:sp>
              <p:sp>
                <p:nvSpPr>
                  <p:cNvPr id="2913" name="Freeform: Shape 2912">
                    <a:extLst>
                      <a:ext uri="{FF2B5EF4-FFF2-40B4-BE49-F238E27FC236}">
                        <a16:creationId xmlns:a16="http://schemas.microsoft.com/office/drawing/2014/main" id="{1339B631-8D2E-1D48-625A-CF35184CB712}"/>
                      </a:ext>
                    </a:extLst>
                  </p:cNvPr>
                  <p:cNvSpPr/>
                  <p:nvPr/>
                </p:nvSpPr>
                <p:spPr>
                  <a:xfrm>
                    <a:off x="9955995" y="4517003"/>
                    <a:ext cx="74499" cy="76542"/>
                  </a:xfrm>
                  <a:custGeom>
                    <a:avLst/>
                    <a:gdLst>
                      <a:gd name="connsiteX0" fmla="*/ 990 w 74499"/>
                      <a:gd name="connsiteY0" fmla="*/ 30342 h 76542"/>
                      <a:gd name="connsiteX1" fmla="*/ 45458 w 74499"/>
                      <a:gd name="connsiteY1" fmla="*/ 821 h 76542"/>
                      <a:gd name="connsiteX2" fmla="*/ 73670 w 74499"/>
                      <a:gd name="connsiteY2" fmla="*/ 46171 h 76542"/>
                      <a:gd name="connsiteX3" fmla="*/ 29203 w 74499"/>
                      <a:gd name="connsiteY3" fmla="*/ 75693 h 76542"/>
                      <a:gd name="connsiteX4" fmla="*/ 990 w 74499"/>
                      <a:gd name="connsiteY4" fmla="*/ 30342 h 7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99" h="76542">
                        <a:moveTo>
                          <a:pt x="990" y="30342"/>
                        </a:moveTo>
                        <a:cubicBezTo>
                          <a:pt x="5717" y="9703"/>
                          <a:pt x="25616" y="-3506"/>
                          <a:pt x="45458" y="821"/>
                        </a:cubicBezTo>
                        <a:cubicBezTo>
                          <a:pt x="65300" y="5148"/>
                          <a:pt x="77940" y="25446"/>
                          <a:pt x="73670" y="46171"/>
                        </a:cubicBezTo>
                        <a:cubicBezTo>
                          <a:pt x="69400" y="66896"/>
                          <a:pt x="49472" y="80105"/>
                          <a:pt x="29203" y="75693"/>
                        </a:cubicBezTo>
                        <a:cubicBezTo>
                          <a:pt x="8905" y="71280"/>
                          <a:pt x="-3735" y="50982"/>
                          <a:pt x="990" y="30342"/>
                        </a:cubicBezTo>
                        <a:close/>
                      </a:path>
                    </a:pathLst>
                  </a:custGeom>
                  <a:grpFill/>
                  <a:ln w="2845" cap="flat">
                    <a:noFill/>
                    <a:prstDash val="solid"/>
                    <a:miter/>
                  </a:ln>
                </p:spPr>
                <p:txBody>
                  <a:bodyPr rtlCol="0" anchor="ctr"/>
                  <a:lstStyle/>
                  <a:p>
                    <a:endParaRPr lang="en-US"/>
                  </a:p>
                </p:txBody>
              </p:sp>
              <p:sp>
                <p:nvSpPr>
                  <p:cNvPr id="2914" name="Freeform: Shape 2913">
                    <a:extLst>
                      <a:ext uri="{FF2B5EF4-FFF2-40B4-BE49-F238E27FC236}">
                        <a16:creationId xmlns:a16="http://schemas.microsoft.com/office/drawing/2014/main" id="{363D63B2-97F7-DB31-7F95-BAE0A50157A6}"/>
                      </a:ext>
                    </a:extLst>
                  </p:cNvPr>
                  <p:cNvSpPr/>
                  <p:nvPr/>
                </p:nvSpPr>
                <p:spPr>
                  <a:xfrm>
                    <a:off x="9793801" y="4479159"/>
                    <a:ext cx="72455" cy="74539"/>
                  </a:xfrm>
                  <a:custGeom>
                    <a:avLst/>
                    <a:gdLst>
                      <a:gd name="connsiteX0" fmla="*/ 1343 w 72455"/>
                      <a:gd name="connsiteY0" fmla="*/ 27791 h 74539"/>
                      <a:gd name="connsiteX1" fmla="*/ 45668 w 72455"/>
                      <a:gd name="connsiteY1" fmla="*/ 1201 h 74539"/>
                      <a:gd name="connsiteX2" fmla="*/ 58394 w 72455"/>
                      <a:gd name="connsiteY2" fmla="*/ 7692 h 74539"/>
                      <a:gd name="connsiteX3" fmla="*/ 67503 w 72455"/>
                      <a:gd name="connsiteY3" fmla="*/ 18140 h 74539"/>
                      <a:gd name="connsiteX4" fmla="*/ 71289 w 72455"/>
                      <a:gd name="connsiteY4" fmla="*/ 46181 h 74539"/>
                      <a:gd name="connsiteX5" fmla="*/ 54522 w 72455"/>
                      <a:gd name="connsiteY5" fmla="*/ 69183 h 74539"/>
                      <a:gd name="connsiteX6" fmla="*/ 41284 w 72455"/>
                      <a:gd name="connsiteY6" fmla="*/ 74165 h 74539"/>
                      <a:gd name="connsiteX7" fmla="*/ 26851 w 72455"/>
                      <a:gd name="connsiteY7" fmla="*/ 73283 h 74539"/>
                      <a:gd name="connsiteX8" fmla="*/ 1343 w 72455"/>
                      <a:gd name="connsiteY8" fmla="*/ 27791 h 7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455" h="74539">
                        <a:moveTo>
                          <a:pt x="1343" y="27791"/>
                        </a:moveTo>
                        <a:cubicBezTo>
                          <a:pt x="6752" y="7948"/>
                          <a:pt x="26594" y="-3952"/>
                          <a:pt x="45668" y="1201"/>
                        </a:cubicBezTo>
                        <a:cubicBezTo>
                          <a:pt x="50451" y="2482"/>
                          <a:pt x="54721" y="4731"/>
                          <a:pt x="58394" y="7692"/>
                        </a:cubicBezTo>
                        <a:cubicBezTo>
                          <a:pt x="62094" y="10539"/>
                          <a:pt x="65169" y="14097"/>
                          <a:pt x="67503" y="18140"/>
                        </a:cubicBezTo>
                        <a:cubicBezTo>
                          <a:pt x="72143" y="26225"/>
                          <a:pt x="73795" y="36189"/>
                          <a:pt x="71289" y="46181"/>
                        </a:cubicBezTo>
                        <a:cubicBezTo>
                          <a:pt x="68784" y="56145"/>
                          <a:pt x="62578" y="64230"/>
                          <a:pt x="54522" y="69183"/>
                        </a:cubicBezTo>
                        <a:cubicBezTo>
                          <a:pt x="50479" y="71660"/>
                          <a:pt x="46010" y="73397"/>
                          <a:pt x="41284" y="74165"/>
                        </a:cubicBezTo>
                        <a:cubicBezTo>
                          <a:pt x="36615" y="74849"/>
                          <a:pt x="31719" y="74621"/>
                          <a:pt x="26851" y="73283"/>
                        </a:cubicBezTo>
                        <a:cubicBezTo>
                          <a:pt x="7350" y="68016"/>
                          <a:pt x="-4066" y="47633"/>
                          <a:pt x="1343" y="27791"/>
                        </a:cubicBezTo>
                        <a:close/>
                      </a:path>
                    </a:pathLst>
                  </a:custGeom>
                  <a:grpFill/>
                  <a:ln w="2845" cap="flat">
                    <a:noFill/>
                    <a:prstDash val="solid"/>
                    <a:miter/>
                  </a:ln>
                </p:spPr>
                <p:txBody>
                  <a:bodyPr rtlCol="0" anchor="ctr"/>
                  <a:lstStyle/>
                  <a:p>
                    <a:endParaRPr lang="en-US"/>
                  </a:p>
                </p:txBody>
              </p:sp>
              <p:sp>
                <p:nvSpPr>
                  <p:cNvPr id="2915" name="Freeform: Shape 2914">
                    <a:extLst>
                      <a:ext uri="{FF2B5EF4-FFF2-40B4-BE49-F238E27FC236}">
                        <a16:creationId xmlns:a16="http://schemas.microsoft.com/office/drawing/2014/main" id="{9C3CA8B0-4AEF-A993-4E60-161C3158EFE0}"/>
                      </a:ext>
                    </a:extLst>
                  </p:cNvPr>
                  <p:cNvSpPr/>
                  <p:nvPr/>
                </p:nvSpPr>
                <p:spPr>
                  <a:xfrm>
                    <a:off x="9633300" y="4434635"/>
                    <a:ext cx="70490" cy="72027"/>
                  </a:xfrm>
                  <a:custGeom>
                    <a:avLst/>
                    <a:gdLst>
                      <a:gd name="connsiteX0" fmla="*/ 1739 w 70490"/>
                      <a:gd name="connsiteY0" fmla="*/ 25598 h 72027"/>
                      <a:gd name="connsiteX1" fmla="*/ 45864 w 70490"/>
                      <a:gd name="connsiteY1" fmla="*/ 1372 h 72027"/>
                      <a:gd name="connsiteX2" fmla="*/ 68952 w 70490"/>
                      <a:gd name="connsiteY2" fmla="*/ 45982 h 72027"/>
                      <a:gd name="connsiteX3" fmla="*/ 24712 w 70490"/>
                      <a:gd name="connsiteY3" fmla="*/ 70578 h 72027"/>
                      <a:gd name="connsiteX4" fmla="*/ 1739 w 70490"/>
                      <a:gd name="connsiteY4" fmla="*/ 25598 h 72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90" h="72027">
                        <a:moveTo>
                          <a:pt x="1739" y="25598"/>
                        </a:moveTo>
                        <a:cubicBezTo>
                          <a:pt x="7774" y="6525"/>
                          <a:pt x="27417" y="-3923"/>
                          <a:pt x="45864" y="1372"/>
                        </a:cubicBezTo>
                        <a:cubicBezTo>
                          <a:pt x="64255" y="6838"/>
                          <a:pt x="74588" y="26822"/>
                          <a:pt x="68952" y="45982"/>
                        </a:cubicBezTo>
                        <a:cubicBezTo>
                          <a:pt x="63315" y="65141"/>
                          <a:pt x="43501" y="76158"/>
                          <a:pt x="24712" y="70578"/>
                        </a:cubicBezTo>
                        <a:cubicBezTo>
                          <a:pt x="5866" y="65141"/>
                          <a:pt x="-4297" y="44615"/>
                          <a:pt x="1739" y="25598"/>
                        </a:cubicBezTo>
                        <a:close/>
                      </a:path>
                    </a:pathLst>
                  </a:custGeom>
                  <a:grpFill/>
                  <a:ln w="2845" cap="flat">
                    <a:noFill/>
                    <a:prstDash val="solid"/>
                    <a:miter/>
                  </a:ln>
                </p:spPr>
                <p:txBody>
                  <a:bodyPr rtlCol="0" anchor="ctr"/>
                  <a:lstStyle/>
                  <a:p>
                    <a:endParaRPr lang="en-US"/>
                  </a:p>
                </p:txBody>
              </p:sp>
              <p:sp>
                <p:nvSpPr>
                  <p:cNvPr id="2916" name="Freeform: Shape 2915">
                    <a:extLst>
                      <a:ext uri="{FF2B5EF4-FFF2-40B4-BE49-F238E27FC236}">
                        <a16:creationId xmlns:a16="http://schemas.microsoft.com/office/drawing/2014/main" id="{20131B27-5C1E-9B76-47B9-3499D46C8A62}"/>
                      </a:ext>
                    </a:extLst>
                  </p:cNvPr>
                  <p:cNvSpPr/>
                  <p:nvPr/>
                </p:nvSpPr>
                <p:spPr>
                  <a:xfrm>
                    <a:off x="9474856" y="4383138"/>
                    <a:ext cx="68431" cy="70020"/>
                  </a:xfrm>
                  <a:custGeom>
                    <a:avLst/>
                    <a:gdLst>
                      <a:gd name="connsiteX0" fmla="*/ 2155 w 68431"/>
                      <a:gd name="connsiteY0" fmla="*/ 23660 h 70020"/>
                      <a:gd name="connsiteX1" fmla="*/ 45968 w 68431"/>
                      <a:gd name="connsiteY1" fmla="*/ 1854 h 70020"/>
                      <a:gd name="connsiteX2" fmla="*/ 66465 w 68431"/>
                      <a:gd name="connsiteY2" fmla="*/ 46293 h 70020"/>
                      <a:gd name="connsiteX3" fmla="*/ 22652 w 68431"/>
                      <a:gd name="connsiteY3" fmla="*/ 68099 h 70020"/>
                      <a:gd name="connsiteX4" fmla="*/ 2155 w 68431"/>
                      <a:gd name="connsiteY4" fmla="*/ 23660 h 70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31" h="70020">
                        <a:moveTo>
                          <a:pt x="2155" y="23660"/>
                        </a:moveTo>
                        <a:cubicBezTo>
                          <a:pt x="8759" y="5441"/>
                          <a:pt x="28374" y="-4324"/>
                          <a:pt x="45968" y="1854"/>
                        </a:cubicBezTo>
                        <a:cubicBezTo>
                          <a:pt x="63533" y="8031"/>
                          <a:pt x="72728" y="27959"/>
                          <a:pt x="66465" y="46293"/>
                        </a:cubicBezTo>
                        <a:cubicBezTo>
                          <a:pt x="60202" y="64626"/>
                          <a:pt x="40616" y="74420"/>
                          <a:pt x="22652" y="68099"/>
                        </a:cubicBezTo>
                        <a:cubicBezTo>
                          <a:pt x="4717" y="61779"/>
                          <a:pt x="-4478" y="41880"/>
                          <a:pt x="2155" y="23660"/>
                        </a:cubicBezTo>
                        <a:close/>
                      </a:path>
                    </a:pathLst>
                  </a:custGeom>
                  <a:grpFill/>
                  <a:ln w="2845" cap="flat">
                    <a:noFill/>
                    <a:prstDash val="solid"/>
                    <a:miter/>
                  </a:ln>
                </p:spPr>
                <p:txBody>
                  <a:bodyPr rtlCol="0" anchor="ctr"/>
                  <a:lstStyle/>
                  <a:p>
                    <a:endParaRPr lang="en-US"/>
                  </a:p>
                </p:txBody>
              </p:sp>
              <p:sp>
                <p:nvSpPr>
                  <p:cNvPr id="2917" name="Freeform: Shape 2916">
                    <a:extLst>
                      <a:ext uri="{FF2B5EF4-FFF2-40B4-BE49-F238E27FC236}">
                        <a16:creationId xmlns:a16="http://schemas.microsoft.com/office/drawing/2014/main" id="{F2303DB6-9DD6-A0E8-FEA3-8E1B4B5E6A9B}"/>
                      </a:ext>
                    </a:extLst>
                  </p:cNvPr>
                  <p:cNvSpPr/>
                  <p:nvPr/>
                </p:nvSpPr>
                <p:spPr>
                  <a:xfrm>
                    <a:off x="9318782" y="4325334"/>
                    <a:ext cx="66343" cy="68027"/>
                  </a:xfrm>
                  <a:custGeom>
                    <a:avLst/>
                    <a:gdLst>
                      <a:gd name="connsiteX0" fmla="*/ 2594 w 66343"/>
                      <a:gd name="connsiteY0" fmla="*/ 21481 h 68027"/>
                      <a:gd name="connsiteX1" fmla="*/ 45809 w 66343"/>
                      <a:gd name="connsiteY1" fmla="*/ 2351 h 68027"/>
                      <a:gd name="connsiteX2" fmla="*/ 63943 w 66343"/>
                      <a:gd name="connsiteY2" fmla="*/ 46078 h 68027"/>
                      <a:gd name="connsiteX3" fmla="*/ 20586 w 66343"/>
                      <a:gd name="connsiteY3" fmla="*/ 65607 h 68027"/>
                      <a:gd name="connsiteX4" fmla="*/ 2594 w 66343"/>
                      <a:gd name="connsiteY4" fmla="*/ 21481 h 6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43" h="68027">
                        <a:moveTo>
                          <a:pt x="2594" y="21481"/>
                        </a:moveTo>
                        <a:cubicBezTo>
                          <a:pt x="9739" y="4087"/>
                          <a:pt x="29069" y="-4482"/>
                          <a:pt x="45809" y="2351"/>
                        </a:cubicBezTo>
                        <a:cubicBezTo>
                          <a:pt x="62491" y="9354"/>
                          <a:pt x="70776" y="28484"/>
                          <a:pt x="63943" y="46078"/>
                        </a:cubicBezTo>
                        <a:cubicBezTo>
                          <a:pt x="57168" y="63529"/>
                          <a:pt x="37581" y="72724"/>
                          <a:pt x="20586" y="65607"/>
                        </a:cubicBezTo>
                        <a:cubicBezTo>
                          <a:pt x="3505" y="58632"/>
                          <a:pt x="-4524" y="38875"/>
                          <a:pt x="2594" y="21481"/>
                        </a:cubicBezTo>
                        <a:close/>
                      </a:path>
                    </a:pathLst>
                  </a:custGeom>
                  <a:grpFill/>
                  <a:ln w="2845" cap="flat">
                    <a:noFill/>
                    <a:prstDash val="solid"/>
                    <a:miter/>
                  </a:ln>
                </p:spPr>
                <p:txBody>
                  <a:bodyPr rtlCol="0" anchor="ctr"/>
                  <a:lstStyle/>
                  <a:p>
                    <a:endParaRPr lang="en-US"/>
                  </a:p>
                </p:txBody>
              </p:sp>
              <p:sp>
                <p:nvSpPr>
                  <p:cNvPr id="2918" name="Freeform: Shape 2917">
                    <a:extLst>
                      <a:ext uri="{FF2B5EF4-FFF2-40B4-BE49-F238E27FC236}">
                        <a16:creationId xmlns:a16="http://schemas.microsoft.com/office/drawing/2014/main" id="{125E873B-9724-370F-52C5-5DEDD2E0B36C}"/>
                      </a:ext>
                    </a:extLst>
                  </p:cNvPr>
                  <p:cNvSpPr/>
                  <p:nvPr/>
                </p:nvSpPr>
                <p:spPr>
                  <a:xfrm>
                    <a:off x="9165137" y="4261239"/>
                    <a:ext cx="64447" cy="65462"/>
                  </a:xfrm>
                  <a:custGeom>
                    <a:avLst/>
                    <a:gdLst>
                      <a:gd name="connsiteX0" fmla="*/ 3080 w 64447"/>
                      <a:gd name="connsiteY0" fmla="*/ 19501 h 65462"/>
                      <a:gd name="connsiteX1" fmla="*/ 45725 w 64447"/>
                      <a:gd name="connsiteY1" fmla="*/ 2591 h 65462"/>
                      <a:gd name="connsiteX2" fmla="*/ 61581 w 64447"/>
                      <a:gd name="connsiteY2" fmla="*/ 45521 h 65462"/>
                      <a:gd name="connsiteX3" fmla="*/ 18766 w 64447"/>
                      <a:gd name="connsiteY3" fmla="*/ 62802 h 65462"/>
                      <a:gd name="connsiteX4" fmla="*/ 3080 w 64447"/>
                      <a:gd name="connsiteY4" fmla="*/ 19501 h 6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47" h="65462">
                        <a:moveTo>
                          <a:pt x="3080" y="19501"/>
                        </a:moveTo>
                        <a:cubicBezTo>
                          <a:pt x="10709" y="2876"/>
                          <a:pt x="29611" y="-4270"/>
                          <a:pt x="45725" y="2591"/>
                        </a:cubicBezTo>
                        <a:cubicBezTo>
                          <a:pt x="61781" y="9623"/>
                          <a:pt x="68869" y="28839"/>
                          <a:pt x="61581" y="45521"/>
                        </a:cubicBezTo>
                        <a:cubicBezTo>
                          <a:pt x="54294" y="62204"/>
                          <a:pt x="35135" y="69947"/>
                          <a:pt x="18766" y="62802"/>
                        </a:cubicBezTo>
                        <a:cubicBezTo>
                          <a:pt x="2339" y="55798"/>
                          <a:pt x="-4493" y="35985"/>
                          <a:pt x="3080" y="19501"/>
                        </a:cubicBezTo>
                        <a:close/>
                      </a:path>
                    </a:pathLst>
                  </a:custGeom>
                  <a:grpFill/>
                  <a:ln w="2845" cap="flat">
                    <a:noFill/>
                    <a:prstDash val="solid"/>
                    <a:miter/>
                  </a:ln>
                </p:spPr>
                <p:txBody>
                  <a:bodyPr rtlCol="0" anchor="ctr"/>
                  <a:lstStyle/>
                  <a:p>
                    <a:endParaRPr lang="en-US"/>
                  </a:p>
                </p:txBody>
              </p:sp>
              <p:sp>
                <p:nvSpPr>
                  <p:cNvPr id="2919" name="Freeform: Shape 2918">
                    <a:extLst>
                      <a:ext uri="{FF2B5EF4-FFF2-40B4-BE49-F238E27FC236}">
                        <a16:creationId xmlns:a16="http://schemas.microsoft.com/office/drawing/2014/main" id="{392BF8B8-86D4-2528-0291-D28FF702711D}"/>
                      </a:ext>
                    </a:extLst>
                  </p:cNvPr>
                  <p:cNvSpPr/>
                  <p:nvPr/>
                </p:nvSpPr>
                <p:spPr>
                  <a:xfrm>
                    <a:off x="9014432" y="4190423"/>
                    <a:ext cx="62363" cy="63461"/>
                  </a:xfrm>
                  <a:custGeom>
                    <a:avLst/>
                    <a:gdLst>
                      <a:gd name="connsiteX0" fmla="*/ 3529 w 62363"/>
                      <a:gd name="connsiteY0" fmla="*/ 17895 h 63461"/>
                      <a:gd name="connsiteX1" fmla="*/ 45491 w 62363"/>
                      <a:gd name="connsiteY1" fmla="*/ 3120 h 63461"/>
                      <a:gd name="connsiteX2" fmla="*/ 59013 w 62363"/>
                      <a:gd name="connsiteY2" fmla="*/ 45480 h 63461"/>
                      <a:gd name="connsiteX3" fmla="*/ 17051 w 62363"/>
                      <a:gd name="connsiteY3" fmla="*/ 60256 h 63461"/>
                      <a:gd name="connsiteX4" fmla="*/ 3529 w 62363"/>
                      <a:gd name="connsiteY4" fmla="*/ 17895 h 63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63" h="63461">
                        <a:moveTo>
                          <a:pt x="3529" y="17895"/>
                        </a:moveTo>
                        <a:cubicBezTo>
                          <a:pt x="11529" y="2180"/>
                          <a:pt x="30317" y="-4424"/>
                          <a:pt x="45491" y="3120"/>
                        </a:cubicBezTo>
                        <a:cubicBezTo>
                          <a:pt x="60664" y="10664"/>
                          <a:pt x="66728" y="29624"/>
                          <a:pt x="59013" y="45480"/>
                        </a:cubicBezTo>
                        <a:cubicBezTo>
                          <a:pt x="51299" y="61337"/>
                          <a:pt x="32509" y="67942"/>
                          <a:pt x="17051" y="60256"/>
                        </a:cubicBezTo>
                        <a:cubicBezTo>
                          <a:pt x="1592" y="52569"/>
                          <a:pt x="-4471" y="33609"/>
                          <a:pt x="3529" y="17895"/>
                        </a:cubicBezTo>
                        <a:close/>
                      </a:path>
                    </a:pathLst>
                  </a:custGeom>
                  <a:grpFill/>
                  <a:ln w="2845" cap="flat">
                    <a:noFill/>
                    <a:prstDash val="solid"/>
                    <a:miter/>
                  </a:ln>
                </p:spPr>
                <p:txBody>
                  <a:bodyPr rtlCol="0" anchor="ctr"/>
                  <a:lstStyle/>
                  <a:p>
                    <a:endParaRPr lang="en-US"/>
                  </a:p>
                </p:txBody>
              </p:sp>
              <p:sp>
                <p:nvSpPr>
                  <p:cNvPr id="2920" name="Freeform: Shape 2919">
                    <a:extLst>
                      <a:ext uri="{FF2B5EF4-FFF2-40B4-BE49-F238E27FC236}">
                        <a16:creationId xmlns:a16="http://schemas.microsoft.com/office/drawing/2014/main" id="{82DAFF5C-9C36-FC4F-B0A2-21362274B3C8}"/>
                      </a:ext>
                    </a:extLst>
                  </p:cNvPr>
                  <p:cNvSpPr/>
                  <p:nvPr/>
                </p:nvSpPr>
                <p:spPr>
                  <a:xfrm>
                    <a:off x="8866840" y="4113588"/>
                    <a:ext cx="60204" cy="61446"/>
                  </a:xfrm>
                  <a:custGeom>
                    <a:avLst/>
                    <a:gdLst>
                      <a:gd name="connsiteX0" fmla="*/ 4025 w 60204"/>
                      <a:gd name="connsiteY0" fmla="*/ 16071 h 61446"/>
                      <a:gd name="connsiteX1" fmla="*/ 45048 w 60204"/>
                      <a:gd name="connsiteY1" fmla="*/ 3659 h 61446"/>
                      <a:gd name="connsiteX2" fmla="*/ 59083 w 60204"/>
                      <a:gd name="connsiteY2" fmla="*/ 21851 h 61446"/>
                      <a:gd name="connsiteX3" fmla="*/ 56407 w 60204"/>
                      <a:gd name="connsiteY3" fmla="*/ 45137 h 61446"/>
                      <a:gd name="connsiteX4" fmla="*/ 38244 w 60204"/>
                      <a:gd name="connsiteY4" fmla="*/ 60169 h 61446"/>
                      <a:gd name="connsiteX5" fmla="*/ 15299 w 60204"/>
                      <a:gd name="connsiteY5" fmla="*/ 57692 h 61446"/>
                      <a:gd name="connsiteX6" fmla="*/ 4025 w 60204"/>
                      <a:gd name="connsiteY6" fmla="*/ 16043 h 6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04" h="61446">
                        <a:moveTo>
                          <a:pt x="4025" y="16071"/>
                        </a:moveTo>
                        <a:cubicBezTo>
                          <a:pt x="12366" y="1211"/>
                          <a:pt x="30728" y="-4340"/>
                          <a:pt x="45048" y="3659"/>
                        </a:cubicBezTo>
                        <a:cubicBezTo>
                          <a:pt x="52222" y="7673"/>
                          <a:pt x="57033" y="14306"/>
                          <a:pt x="59083" y="21851"/>
                        </a:cubicBezTo>
                        <a:cubicBezTo>
                          <a:pt x="61132" y="29338"/>
                          <a:pt x="60449" y="37622"/>
                          <a:pt x="56407" y="45137"/>
                        </a:cubicBezTo>
                        <a:cubicBezTo>
                          <a:pt x="52365" y="52625"/>
                          <a:pt x="45703" y="57891"/>
                          <a:pt x="38244" y="60169"/>
                        </a:cubicBezTo>
                        <a:cubicBezTo>
                          <a:pt x="30814" y="62418"/>
                          <a:pt x="22586" y="61763"/>
                          <a:pt x="15299" y="57692"/>
                        </a:cubicBezTo>
                        <a:cubicBezTo>
                          <a:pt x="723" y="49550"/>
                          <a:pt x="-4316" y="30903"/>
                          <a:pt x="4025" y="16043"/>
                        </a:cubicBezTo>
                        <a:close/>
                      </a:path>
                    </a:pathLst>
                  </a:custGeom>
                  <a:grpFill/>
                  <a:ln w="2845" cap="flat">
                    <a:noFill/>
                    <a:prstDash val="solid"/>
                    <a:miter/>
                  </a:ln>
                </p:spPr>
                <p:txBody>
                  <a:bodyPr rtlCol="0" anchor="ctr"/>
                  <a:lstStyle/>
                  <a:p>
                    <a:endParaRPr lang="en-US"/>
                  </a:p>
                </p:txBody>
              </p:sp>
              <p:sp>
                <p:nvSpPr>
                  <p:cNvPr id="2921" name="Freeform: Shape 2920">
                    <a:extLst>
                      <a:ext uri="{FF2B5EF4-FFF2-40B4-BE49-F238E27FC236}">
                        <a16:creationId xmlns:a16="http://schemas.microsoft.com/office/drawing/2014/main" id="{552B5393-F570-C2EE-35B6-B3FBAD6D86DE}"/>
                      </a:ext>
                    </a:extLst>
                  </p:cNvPr>
                  <p:cNvSpPr/>
                  <p:nvPr/>
                </p:nvSpPr>
                <p:spPr>
                  <a:xfrm>
                    <a:off x="8722483" y="4030917"/>
                    <a:ext cx="58350" cy="59013"/>
                  </a:xfrm>
                  <a:custGeom>
                    <a:avLst/>
                    <a:gdLst>
                      <a:gd name="connsiteX0" fmla="*/ 4504 w 58350"/>
                      <a:gd name="connsiteY0" fmla="*/ 14363 h 59013"/>
                      <a:gd name="connsiteX1" fmla="*/ 22695 w 58350"/>
                      <a:gd name="connsiteY1" fmla="*/ 897 h 59013"/>
                      <a:gd name="connsiteX2" fmla="*/ 44559 w 58350"/>
                      <a:gd name="connsiteY2" fmla="*/ 4057 h 59013"/>
                      <a:gd name="connsiteX3" fmla="*/ 54039 w 58350"/>
                      <a:gd name="connsiteY3" fmla="*/ 44254 h 59013"/>
                      <a:gd name="connsiteX4" fmla="*/ 13728 w 58350"/>
                      <a:gd name="connsiteY4" fmla="*/ 55015 h 59013"/>
                      <a:gd name="connsiteX5" fmla="*/ 718 w 58350"/>
                      <a:gd name="connsiteY5" fmla="*/ 36796 h 59013"/>
                      <a:gd name="connsiteX6" fmla="*/ 4533 w 58350"/>
                      <a:gd name="connsiteY6" fmla="*/ 14363 h 5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50" h="59013">
                        <a:moveTo>
                          <a:pt x="4504" y="14363"/>
                        </a:moveTo>
                        <a:cubicBezTo>
                          <a:pt x="8803" y="7359"/>
                          <a:pt x="15464" y="2719"/>
                          <a:pt x="22695" y="897"/>
                        </a:cubicBezTo>
                        <a:cubicBezTo>
                          <a:pt x="29955" y="-982"/>
                          <a:pt x="37670" y="100"/>
                          <a:pt x="44559" y="4057"/>
                        </a:cubicBezTo>
                        <a:cubicBezTo>
                          <a:pt x="58195" y="12113"/>
                          <a:pt x="62437" y="30106"/>
                          <a:pt x="54039" y="44254"/>
                        </a:cubicBezTo>
                        <a:cubicBezTo>
                          <a:pt x="45641" y="58403"/>
                          <a:pt x="27592" y="63214"/>
                          <a:pt x="13728" y="55015"/>
                        </a:cubicBezTo>
                        <a:cubicBezTo>
                          <a:pt x="6753" y="51001"/>
                          <a:pt x="2398" y="44140"/>
                          <a:pt x="718" y="36796"/>
                        </a:cubicBezTo>
                        <a:cubicBezTo>
                          <a:pt x="-934" y="29422"/>
                          <a:pt x="234" y="21366"/>
                          <a:pt x="4533" y="14363"/>
                        </a:cubicBezTo>
                        <a:close/>
                      </a:path>
                    </a:pathLst>
                  </a:custGeom>
                  <a:grpFill/>
                  <a:ln w="2845" cap="flat">
                    <a:noFill/>
                    <a:prstDash val="solid"/>
                    <a:miter/>
                  </a:ln>
                </p:spPr>
                <p:txBody>
                  <a:bodyPr rtlCol="0" anchor="ctr"/>
                  <a:lstStyle/>
                  <a:p>
                    <a:endParaRPr lang="en-US"/>
                  </a:p>
                </p:txBody>
              </p:sp>
              <p:sp>
                <p:nvSpPr>
                  <p:cNvPr id="2922" name="Freeform: Shape 2921">
                    <a:extLst>
                      <a:ext uri="{FF2B5EF4-FFF2-40B4-BE49-F238E27FC236}">
                        <a16:creationId xmlns:a16="http://schemas.microsoft.com/office/drawing/2014/main" id="{679EA294-DB94-ABF5-170B-3318EC861266}"/>
                      </a:ext>
                    </a:extLst>
                  </p:cNvPr>
                  <p:cNvSpPr/>
                  <p:nvPr/>
                </p:nvSpPr>
                <p:spPr>
                  <a:xfrm>
                    <a:off x="8581683" y="3942048"/>
                    <a:ext cx="56344" cy="56848"/>
                  </a:xfrm>
                  <a:custGeom>
                    <a:avLst/>
                    <a:gdLst>
                      <a:gd name="connsiteX0" fmla="*/ 4956 w 56344"/>
                      <a:gd name="connsiteY0" fmla="*/ 13045 h 56848"/>
                      <a:gd name="connsiteX1" fmla="*/ 44099 w 56344"/>
                      <a:gd name="connsiteY1" fmla="*/ 4448 h 56848"/>
                      <a:gd name="connsiteX2" fmla="*/ 51529 w 56344"/>
                      <a:gd name="connsiteY2" fmla="*/ 43705 h 56848"/>
                      <a:gd name="connsiteX3" fmla="*/ 12385 w 56344"/>
                      <a:gd name="connsiteY3" fmla="*/ 52302 h 56848"/>
                      <a:gd name="connsiteX4" fmla="*/ 4956 w 56344"/>
                      <a:gd name="connsiteY4" fmla="*/ 13045 h 56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4" h="56848">
                        <a:moveTo>
                          <a:pt x="4956" y="13045"/>
                        </a:moveTo>
                        <a:cubicBezTo>
                          <a:pt x="13837" y="-107"/>
                          <a:pt x="31346" y="-3951"/>
                          <a:pt x="44099" y="4448"/>
                        </a:cubicBezTo>
                        <a:cubicBezTo>
                          <a:pt x="56853" y="12846"/>
                          <a:pt x="60184" y="30411"/>
                          <a:pt x="51529" y="43705"/>
                        </a:cubicBezTo>
                        <a:cubicBezTo>
                          <a:pt x="42876" y="57000"/>
                          <a:pt x="25339" y="60843"/>
                          <a:pt x="12385" y="52302"/>
                        </a:cubicBezTo>
                        <a:cubicBezTo>
                          <a:pt x="-567" y="43762"/>
                          <a:pt x="-3898" y="26197"/>
                          <a:pt x="4956" y="13045"/>
                        </a:cubicBezTo>
                        <a:close/>
                      </a:path>
                    </a:pathLst>
                  </a:custGeom>
                  <a:grpFill/>
                  <a:ln w="2845" cap="flat">
                    <a:noFill/>
                    <a:prstDash val="solid"/>
                    <a:miter/>
                  </a:ln>
                </p:spPr>
                <p:txBody>
                  <a:bodyPr rtlCol="0" anchor="ctr"/>
                  <a:lstStyle/>
                  <a:p>
                    <a:endParaRPr lang="en-US"/>
                  </a:p>
                </p:txBody>
              </p:sp>
              <p:sp>
                <p:nvSpPr>
                  <p:cNvPr id="2923" name="Freeform: Shape 2922">
                    <a:extLst>
                      <a:ext uri="{FF2B5EF4-FFF2-40B4-BE49-F238E27FC236}">
                        <a16:creationId xmlns:a16="http://schemas.microsoft.com/office/drawing/2014/main" id="{292DA2A2-5438-AAF9-34E4-B4D0A1E429D5}"/>
                      </a:ext>
                    </a:extLst>
                  </p:cNvPr>
                  <p:cNvSpPr/>
                  <p:nvPr/>
                </p:nvSpPr>
                <p:spPr>
                  <a:xfrm>
                    <a:off x="8444811" y="3847482"/>
                    <a:ext cx="54154" cy="54835"/>
                  </a:xfrm>
                  <a:custGeom>
                    <a:avLst/>
                    <a:gdLst>
                      <a:gd name="connsiteX0" fmla="*/ 5465 w 54154"/>
                      <a:gd name="connsiteY0" fmla="*/ 11559 h 54835"/>
                      <a:gd name="connsiteX1" fmla="*/ 43356 w 54154"/>
                      <a:gd name="connsiteY1" fmla="*/ 4983 h 54835"/>
                      <a:gd name="connsiteX2" fmla="*/ 48822 w 54154"/>
                      <a:gd name="connsiteY2" fmla="*/ 43187 h 54835"/>
                      <a:gd name="connsiteX3" fmla="*/ 10931 w 54154"/>
                      <a:gd name="connsiteY3" fmla="*/ 49763 h 54835"/>
                      <a:gd name="connsiteX4" fmla="*/ 5465 w 54154"/>
                      <a:gd name="connsiteY4" fmla="*/ 11559 h 5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54" h="54835">
                        <a:moveTo>
                          <a:pt x="5465" y="11559"/>
                        </a:moveTo>
                        <a:cubicBezTo>
                          <a:pt x="14518" y="-739"/>
                          <a:pt x="31485" y="-3700"/>
                          <a:pt x="43356" y="4983"/>
                        </a:cubicBezTo>
                        <a:cubicBezTo>
                          <a:pt x="55227" y="13666"/>
                          <a:pt x="57704" y="30747"/>
                          <a:pt x="48822" y="43187"/>
                        </a:cubicBezTo>
                        <a:cubicBezTo>
                          <a:pt x="39968" y="55628"/>
                          <a:pt x="23001" y="58560"/>
                          <a:pt x="10931" y="49763"/>
                        </a:cubicBezTo>
                        <a:cubicBezTo>
                          <a:pt x="-1140" y="40967"/>
                          <a:pt x="-3588" y="23857"/>
                          <a:pt x="5465" y="11559"/>
                        </a:cubicBezTo>
                        <a:close/>
                      </a:path>
                    </a:pathLst>
                  </a:custGeom>
                  <a:grpFill/>
                  <a:ln w="2845" cap="flat">
                    <a:noFill/>
                    <a:prstDash val="solid"/>
                    <a:miter/>
                  </a:ln>
                </p:spPr>
                <p:txBody>
                  <a:bodyPr rtlCol="0" anchor="ctr"/>
                  <a:lstStyle/>
                  <a:p>
                    <a:endParaRPr lang="en-US"/>
                  </a:p>
                </p:txBody>
              </p:sp>
              <p:sp>
                <p:nvSpPr>
                  <p:cNvPr id="2924" name="Freeform: Shape 2923">
                    <a:extLst>
                      <a:ext uri="{FF2B5EF4-FFF2-40B4-BE49-F238E27FC236}">
                        <a16:creationId xmlns:a16="http://schemas.microsoft.com/office/drawing/2014/main" id="{E88B8C91-B4E9-8002-B02B-52751B1D9420}"/>
                      </a:ext>
                    </a:extLst>
                  </p:cNvPr>
                  <p:cNvSpPr/>
                  <p:nvPr/>
                </p:nvSpPr>
                <p:spPr>
                  <a:xfrm>
                    <a:off x="8311874" y="3747484"/>
                    <a:ext cx="52167" cy="52628"/>
                  </a:xfrm>
                  <a:custGeom>
                    <a:avLst/>
                    <a:gdLst>
                      <a:gd name="connsiteX0" fmla="*/ 5938 w 52167"/>
                      <a:gd name="connsiteY0" fmla="*/ 10182 h 52628"/>
                      <a:gd name="connsiteX1" fmla="*/ 42492 w 52167"/>
                      <a:gd name="connsiteY1" fmla="*/ 5485 h 52628"/>
                      <a:gd name="connsiteX2" fmla="*/ 46449 w 52167"/>
                      <a:gd name="connsiteY2" fmla="*/ 42152 h 52628"/>
                      <a:gd name="connsiteX3" fmla="*/ 9583 w 52167"/>
                      <a:gd name="connsiteY3" fmla="*/ 47219 h 52628"/>
                      <a:gd name="connsiteX4" fmla="*/ 5938 w 52167"/>
                      <a:gd name="connsiteY4" fmla="*/ 10153 h 52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7" h="52628">
                        <a:moveTo>
                          <a:pt x="5938" y="10182"/>
                        </a:moveTo>
                        <a:cubicBezTo>
                          <a:pt x="15105" y="-1291"/>
                          <a:pt x="31475" y="-3369"/>
                          <a:pt x="42492" y="5485"/>
                        </a:cubicBezTo>
                        <a:cubicBezTo>
                          <a:pt x="53566" y="14281"/>
                          <a:pt x="55473" y="30508"/>
                          <a:pt x="46449" y="42152"/>
                        </a:cubicBezTo>
                        <a:cubicBezTo>
                          <a:pt x="37481" y="53710"/>
                          <a:pt x="20827" y="56158"/>
                          <a:pt x="9583" y="47219"/>
                        </a:cubicBezTo>
                        <a:cubicBezTo>
                          <a:pt x="-1606" y="38223"/>
                          <a:pt x="-3228" y="21626"/>
                          <a:pt x="5938" y="10153"/>
                        </a:cubicBezTo>
                        <a:close/>
                      </a:path>
                    </a:pathLst>
                  </a:custGeom>
                  <a:grpFill/>
                  <a:ln w="2845" cap="flat">
                    <a:noFill/>
                    <a:prstDash val="solid"/>
                    <a:miter/>
                  </a:ln>
                </p:spPr>
                <p:txBody>
                  <a:bodyPr rtlCol="0" anchor="ctr"/>
                  <a:lstStyle/>
                  <a:p>
                    <a:endParaRPr lang="en-US"/>
                  </a:p>
                </p:txBody>
              </p:sp>
              <p:sp>
                <p:nvSpPr>
                  <p:cNvPr id="2925" name="Freeform: Shape 2924">
                    <a:extLst>
                      <a:ext uri="{FF2B5EF4-FFF2-40B4-BE49-F238E27FC236}">
                        <a16:creationId xmlns:a16="http://schemas.microsoft.com/office/drawing/2014/main" id="{08627F47-20E7-CE9E-1015-CCC887275083}"/>
                      </a:ext>
                    </a:extLst>
                  </p:cNvPr>
                  <p:cNvSpPr/>
                  <p:nvPr/>
                </p:nvSpPr>
                <p:spPr>
                  <a:xfrm>
                    <a:off x="8183100" y="3642111"/>
                    <a:ext cx="50330" cy="50255"/>
                  </a:xfrm>
                  <a:custGeom>
                    <a:avLst/>
                    <a:gdLst>
                      <a:gd name="connsiteX0" fmla="*/ 6321 w 50330"/>
                      <a:gd name="connsiteY0" fmla="*/ 9055 h 50255"/>
                      <a:gd name="connsiteX1" fmla="*/ 41821 w 50330"/>
                      <a:gd name="connsiteY1" fmla="*/ 5696 h 50255"/>
                      <a:gd name="connsiteX2" fmla="*/ 44127 w 50330"/>
                      <a:gd name="connsiteY2" fmla="*/ 41082 h 50255"/>
                      <a:gd name="connsiteX3" fmla="*/ 8627 w 50330"/>
                      <a:gd name="connsiteY3" fmla="*/ 44469 h 50255"/>
                      <a:gd name="connsiteX4" fmla="*/ 6321 w 50330"/>
                      <a:gd name="connsiteY4" fmla="*/ 9083 h 5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0" h="50255">
                        <a:moveTo>
                          <a:pt x="6321" y="9055"/>
                        </a:moveTo>
                        <a:cubicBezTo>
                          <a:pt x="15516" y="-1536"/>
                          <a:pt x="31458" y="-3073"/>
                          <a:pt x="41821" y="5696"/>
                        </a:cubicBezTo>
                        <a:cubicBezTo>
                          <a:pt x="52183" y="14464"/>
                          <a:pt x="53237" y="30292"/>
                          <a:pt x="44127" y="41082"/>
                        </a:cubicBezTo>
                        <a:cubicBezTo>
                          <a:pt x="35045" y="51842"/>
                          <a:pt x="19132" y="53351"/>
                          <a:pt x="8627" y="44469"/>
                        </a:cubicBezTo>
                        <a:cubicBezTo>
                          <a:pt x="-1878" y="35559"/>
                          <a:pt x="-2960" y="19759"/>
                          <a:pt x="6321" y="9083"/>
                        </a:cubicBezTo>
                        <a:close/>
                      </a:path>
                    </a:pathLst>
                  </a:custGeom>
                  <a:grpFill/>
                  <a:ln w="2845" cap="flat">
                    <a:noFill/>
                    <a:prstDash val="solid"/>
                    <a:miter/>
                  </a:ln>
                </p:spPr>
                <p:txBody>
                  <a:bodyPr rtlCol="0" anchor="ctr"/>
                  <a:lstStyle/>
                  <a:p>
                    <a:endParaRPr lang="en-US"/>
                  </a:p>
                </p:txBody>
              </p:sp>
              <p:sp>
                <p:nvSpPr>
                  <p:cNvPr id="2926" name="Freeform: Shape 2925">
                    <a:extLst>
                      <a:ext uri="{FF2B5EF4-FFF2-40B4-BE49-F238E27FC236}">
                        <a16:creationId xmlns:a16="http://schemas.microsoft.com/office/drawing/2014/main" id="{268D3483-A600-85EE-3421-1D00DBFBF8E9}"/>
                      </a:ext>
                    </a:extLst>
                  </p:cNvPr>
                  <p:cNvSpPr/>
                  <p:nvPr/>
                </p:nvSpPr>
                <p:spPr>
                  <a:xfrm>
                    <a:off x="8059059" y="3531326"/>
                    <a:ext cx="48112" cy="48252"/>
                  </a:xfrm>
                  <a:custGeom>
                    <a:avLst/>
                    <a:gdLst>
                      <a:gd name="connsiteX0" fmla="*/ 6724 w 48112"/>
                      <a:gd name="connsiteY0" fmla="*/ 7903 h 48252"/>
                      <a:gd name="connsiteX1" fmla="*/ 40744 w 48112"/>
                      <a:gd name="connsiteY1" fmla="*/ 6166 h 48252"/>
                      <a:gd name="connsiteX2" fmla="*/ 41484 w 48112"/>
                      <a:gd name="connsiteY2" fmla="*/ 40243 h 48252"/>
                      <a:gd name="connsiteX3" fmla="*/ 7465 w 48112"/>
                      <a:gd name="connsiteY3" fmla="*/ 41979 h 48252"/>
                      <a:gd name="connsiteX4" fmla="*/ 6724 w 48112"/>
                      <a:gd name="connsiteY4" fmla="*/ 7903 h 4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12" h="48252">
                        <a:moveTo>
                          <a:pt x="6724" y="7903"/>
                        </a:moveTo>
                        <a:cubicBezTo>
                          <a:pt x="15976" y="-1919"/>
                          <a:pt x="31207" y="-2687"/>
                          <a:pt x="40744" y="6166"/>
                        </a:cubicBezTo>
                        <a:cubicBezTo>
                          <a:pt x="50281" y="15020"/>
                          <a:pt x="50594" y="30279"/>
                          <a:pt x="41484" y="40243"/>
                        </a:cubicBezTo>
                        <a:cubicBezTo>
                          <a:pt x="32346" y="50207"/>
                          <a:pt x="17115" y="50975"/>
                          <a:pt x="7465" y="41979"/>
                        </a:cubicBezTo>
                        <a:cubicBezTo>
                          <a:pt x="-2186" y="32984"/>
                          <a:pt x="-2528" y="17725"/>
                          <a:pt x="6724" y="7903"/>
                        </a:cubicBezTo>
                        <a:close/>
                      </a:path>
                    </a:pathLst>
                  </a:custGeom>
                  <a:grpFill/>
                  <a:ln w="2845" cap="flat">
                    <a:noFill/>
                    <a:prstDash val="solid"/>
                    <a:miter/>
                  </a:ln>
                </p:spPr>
                <p:txBody>
                  <a:bodyPr rtlCol="0" anchor="ctr"/>
                  <a:lstStyle/>
                  <a:p>
                    <a:endParaRPr lang="en-US"/>
                  </a:p>
                </p:txBody>
              </p:sp>
              <p:sp>
                <p:nvSpPr>
                  <p:cNvPr id="2927" name="Freeform: Shape 2926">
                    <a:extLst>
                      <a:ext uri="{FF2B5EF4-FFF2-40B4-BE49-F238E27FC236}">
                        <a16:creationId xmlns:a16="http://schemas.microsoft.com/office/drawing/2014/main" id="{D783B5A0-0E87-BD67-FE4C-EFD3B6AE4539}"/>
                      </a:ext>
                    </a:extLst>
                  </p:cNvPr>
                  <p:cNvSpPr/>
                  <p:nvPr/>
                </p:nvSpPr>
                <p:spPr>
                  <a:xfrm>
                    <a:off x="7939471" y="3415612"/>
                    <a:ext cx="45925" cy="46240"/>
                  </a:xfrm>
                  <a:custGeom>
                    <a:avLst/>
                    <a:gdLst>
                      <a:gd name="connsiteX0" fmla="*/ 7173 w 45925"/>
                      <a:gd name="connsiteY0" fmla="*/ 6840 h 46240"/>
                      <a:gd name="connsiteX1" fmla="*/ 39627 w 45925"/>
                      <a:gd name="connsiteY1" fmla="*/ 6612 h 46240"/>
                      <a:gd name="connsiteX2" fmla="*/ 45918 w 45925"/>
                      <a:gd name="connsiteY2" fmla="*/ 22868 h 46240"/>
                      <a:gd name="connsiteX3" fmla="*/ 38944 w 45925"/>
                      <a:gd name="connsiteY3" fmla="*/ 39237 h 46240"/>
                      <a:gd name="connsiteX4" fmla="*/ 22517 w 45925"/>
                      <a:gd name="connsiteY4" fmla="*/ 46240 h 46240"/>
                      <a:gd name="connsiteX5" fmla="*/ 6404 w 45925"/>
                      <a:gd name="connsiteY5" fmla="*/ 39522 h 46240"/>
                      <a:gd name="connsiteX6" fmla="*/ 7144 w 45925"/>
                      <a:gd name="connsiteY6" fmla="*/ 6811 h 4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25" h="46240">
                        <a:moveTo>
                          <a:pt x="7173" y="6840"/>
                        </a:moveTo>
                        <a:cubicBezTo>
                          <a:pt x="16397" y="-2184"/>
                          <a:pt x="30944" y="-2298"/>
                          <a:pt x="39627" y="6612"/>
                        </a:cubicBezTo>
                        <a:cubicBezTo>
                          <a:pt x="43983" y="11082"/>
                          <a:pt x="46061" y="16946"/>
                          <a:pt x="45918" y="22868"/>
                        </a:cubicBezTo>
                        <a:cubicBezTo>
                          <a:pt x="45776" y="28789"/>
                          <a:pt x="43527" y="34653"/>
                          <a:pt x="38944" y="39237"/>
                        </a:cubicBezTo>
                        <a:cubicBezTo>
                          <a:pt x="34389" y="43792"/>
                          <a:pt x="28410" y="46212"/>
                          <a:pt x="22517" y="46240"/>
                        </a:cubicBezTo>
                        <a:cubicBezTo>
                          <a:pt x="16653" y="46269"/>
                          <a:pt x="10788" y="44048"/>
                          <a:pt x="6404" y="39522"/>
                        </a:cubicBezTo>
                        <a:cubicBezTo>
                          <a:pt x="-2421" y="30497"/>
                          <a:pt x="-2079" y="15865"/>
                          <a:pt x="7144" y="6811"/>
                        </a:cubicBezTo>
                        <a:close/>
                      </a:path>
                    </a:pathLst>
                  </a:custGeom>
                  <a:grpFill/>
                  <a:ln w="2845" cap="flat">
                    <a:noFill/>
                    <a:prstDash val="solid"/>
                    <a:miter/>
                  </a:ln>
                </p:spPr>
                <p:txBody>
                  <a:bodyPr rtlCol="0" anchor="ctr"/>
                  <a:lstStyle/>
                  <a:p>
                    <a:endParaRPr lang="en-US"/>
                  </a:p>
                </p:txBody>
              </p:sp>
              <p:sp>
                <p:nvSpPr>
                  <p:cNvPr id="2928" name="Freeform: Shape 2927">
                    <a:extLst>
                      <a:ext uri="{FF2B5EF4-FFF2-40B4-BE49-F238E27FC236}">
                        <a16:creationId xmlns:a16="http://schemas.microsoft.com/office/drawing/2014/main" id="{5FD55042-4A0D-07EF-BB30-01C4117151CA}"/>
                      </a:ext>
                    </a:extLst>
                  </p:cNvPr>
                  <p:cNvSpPr/>
                  <p:nvPr/>
                </p:nvSpPr>
                <p:spPr>
                  <a:xfrm>
                    <a:off x="7824677" y="3295262"/>
                    <a:ext cx="44171" cy="43817"/>
                  </a:xfrm>
                  <a:custGeom>
                    <a:avLst/>
                    <a:gdLst>
                      <a:gd name="connsiteX0" fmla="*/ 7525 w 44171"/>
                      <a:gd name="connsiteY0" fmla="*/ 5858 h 43817"/>
                      <a:gd name="connsiteX1" fmla="*/ 38555 w 44171"/>
                      <a:gd name="connsiteY1" fmla="*/ 6855 h 43817"/>
                      <a:gd name="connsiteX2" fmla="*/ 36847 w 44171"/>
                      <a:gd name="connsiteY2" fmla="*/ 37771 h 43817"/>
                      <a:gd name="connsiteX3" fmla="*/ 5617 w 44171"/>
                      <a:gd name="connsiteY3" fmla="*/ 36974 h 43817"/>
                      <a:gd name="connsiteX4" fmla="*/ 7525 w 44171"/>
                      <a:gd name="connsiteY4" fmla="*/ 5887 h 43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71" h="43817">
                        <a:moveTo>
                          <a:pt x="7525" y="5858"/>
                        </a:moveTo>
                        <a:cubicBezTo>
                          <a:pt x="16720" y="-2426"/>
                          <a:pt x="30384" y="-1771"/>
                          <a:pt x="38555" y="6855"/>
                        </a:cubicBezTo>
                        <a:cubicBezTo>
                          <a:pt x="46669" y="15566"/>
                          <a:pt x="45900" y="29401"/>
                          <a:pt x="36847" y="37771"/>
                        </a:cubicBezTo>
                        <a:cubicBezTo>
                          <a:pt x="27794" y="46141"/>
                          <a:pt x="13816" y="45771"/>
                          <a:pt x="5617" y="36974"/>
                        </a:cubicBezTo>
                        <a:cubicBezTo>
                          <a:pt x="-2667" y="28234"/>
                          <a:pt x="-1585" y="14114"/>
                          <a:pt x="7525" y="5887"/>
                        </a:cubicBezTo>
                        <a:close/>
                      </a:path>
                    </a:pathLst>
                  </a:custGeom>
                  <a:grpFill/>
                  <a:ln w="2845" cap="flat">
                    <a:noFill/>
                    <a:prstDash val="solid"/>
                    <a:miter/>
                  </a:ln>
                </p:spPr>
                <p:txBody>
                  <a:bodyPr rtlCol="0" anchor="ctr"/>
                  <a:lstStyle/>
                  <a:p>
                    <a:endParaRPr lang="en-US"/>
                  </a:p>
                </p:txBody>
              </p:sp>
              <p:sp>
                <p:nvSpPr>
                  <p:cNvPr id="2929" name="Freeform: Shape 2928">
                    <a:extLst>
                      <a:ext uri="{FF2B5EF4-FFF2-40B4-BE49-F238E27FC236}">
                        <a16:creationId xmlns:a16="http://schemas.microsoft.com/office/drawing/2014/main" id="{985E94BF-D4E6-09DE-FB4A-B41EFF910B5C}"/>
                      </a:ext>
                    </a:extLst>
                  </p:cNvPr>
                  <p:cNvSpPr/>
                  <p:nvPr/>
                </p:nvSpPr>
                <p:spPr>
                  <a:xfrm>
                    <a:off x="7715212" y="3170026"/>
                    <a:ext cx="42040" cy="41730"/>
                  </a:xfrm>
                  <a:custGeom>
                    <a:avLst/>
                    <a:gdLst>
                      <a:gd name="connsiteX0" fmla="*/ 7728 w 42040"/>
                      <a:gd name="connsiteY0" fmla="*/ 5066 h 41730"/>
                      <a:gd name="connsiteX1" fmla="*/ 37307 w 42040"/>
                      <a:gd name="connsiteY1" fmla="*/ 7144 h 41730"/>
                      <a:gd name="connsiteX2" fmla="*/ 34375 w 42040"/>
                      <a:gd name="connsiteY2" fmla="*/ 36580 h 41730"/>
                      <a:gd name="connsiteX3" fmla="*/ 4796 w 42040"/>
                      <a:gd name="connsiteY3" fmla="*/ 34502 h 41730"/>
                      <a:gd name="connsiteX4" fmla="*/ 7728 w 42040"/>
                      <a:gd name="connsiteY4" fmla="*/ 5066 h 41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40" h="41730">
                        <a:moveTo>
                          <a:pt x="7728" y="5066"/>
                        </a:moveTo>
                        <a:cubicBezTo>
                          <a:pt x="16753" y="-2421"/>
                          <a:pt x="29990" y="-1510"/>
                          <a:pt x="37307" y="7144"/>
                        </a:cubicBezTo>
                        <a:cubicBezTo>
                          <a:pt x="44623" y="15798"/>
                          <a:pt x="43314" y="28979"/>
                          <a:pt x="34375" y="36580"/>
                        </a:cubicBezTo>
                        <a:cubicBezTo>
                          <a:pt x="25436" y="44181"/>
                          <a:pt x="12198" y="43270"/>
                          <a:pt x="4796" y="34502"/>
                        </a:cubicBezTo>
                        <a:cubicBezTo>
                          <a:pt x="-2606" y="25762"/>
                          <a:pt x="-1296" y="12581"/>
                          <a:pt x="7728" y="5066"/>
                        </a:cubicBezTo>
                        <a:close/>
                      </a:path>
                    </a:pathLst>
                  </a:custGeom>
                  <a:grpFill/>
                  <a:ln w="2845" cap="flat">
                    <a:noFill/>
                    <a:prstDash val="solid"/>
                    <a:miter/>
                  </a:ln>
                </p:spPr>
                <p:txBody>
                  <a:bodyPr rtlCol="0" anchor="ctr"/>
                  <a:lstStyle/>
                  <a:p>
                    <a:endParaRPr lang="en-US"/>
                  </a:p>
                </p:txBody>
              </p:sp>
              <p:sp>
                <p:nvSpPr>
                  <p:cNvPr id="2930" name="Freeform: Shape 2929">
                    <a:extLst>
                      <a:ext uri="{FF2B5EF4-FFF2-40B4-BE49-F238E27FC236}">
                        <a16:creationId xmlns:a16="http://schemas.microsoft.com/office/drawing/2014/main" id="{1CAE0A74-E49F-1604-CF8F-0B93125B5449}"/>
                      </a:ext>
                    </a:extLst>
                  </p:cNvPr>
                  <p:cNvSpPr/>
                  <p:nvPr/>
                </p:nvSpPr>
                <p:spPr>
                  <a:xfrm>
                    <a:off x="7610882" y="3040408"/>
                    <a:ext cx="39837" cy="39698"/>
                  </a:xfrm>
                  <a:custGeom>
                    <a:avLst/>
                    <a:gdLst>
                      <a:gd name="connsiteX0" fmla="*/ 8036 w 39837"/>
                      <a:gd name="connsiteY0" fmla="*/ 4270 h 39698"/>
                      <a:gd name="connsiteX1" fmla="*/ 35906 w 39837"/>
                      <a:gd name="connsiteY1" fmla="*/ 7459 h 39698"/>
                      <a:gd name="connsiteX2" fmla="*/ 31864 w 39837"/>
                      <a:gd name="connsiteY2" fmla="*/ 35358 h 39698"/>
                      <a:gd name="connsiteX3" fmla="*/ 3993 w 39837"/>
                      <a:gd name="connsiteY3" fmla="*/ 32169 h 39698"/>
                      <a:gd name="connsiteX4" fmla="*/ 8036 w 39837"/>
                      <a:gd name="connsiteY4" fmla="*/ 4270 h 39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7" h="39698">
                        <a:moveTo>
                          <a:pt x="8036" y="4270"/>
                        </a:moveTo>
                        <a:cubicBezTo>
                          <a:pt x="16889" y="-2505"/>
                          <a:pt x="29387" y="-1053"/>
                          <a:pt x="35906" y="7459"/>
                        </a:cubicBezTo>
                        <a:cubicBezTo>
                          <a:pt x="42454" y="15999"/>
                          <a:pt x="40632" y="28497"/>
                          <a:pt x="31864" y="35358"/>
                        </a:cubicBezTo>
                        <a:cubicBezTo>
                          <a:pt x="23096" y="42218"/>
                          <a:pt x="10598" y="40795"/>
                          <a:pt x="3993" y="32169"/>
                        </a:cubicBezTo>
                        <a:cubicBezTo>
                          <a:pt x="-2640" y="23543"/>
                          <a:pt x="-818" y="11046"/>
                          <a:pt x="8036" y="4270"/>
                        </a:cubicBezTo>
                        <a:close/>
                      </a:path>
                    </a:pathLst>
                  </a:custGeom>
                  <a:grpFill/>
                  <a:ln w="2845" cap="flat">
                    <a:noFill/>
                    <a:prstDash val="solid"/>
                    <a:miter/>
                  </a:ln>
                </p:spPr>
                <p:txBody>
                  <a:bodyPr rtlCol="0" anchor="ctr"/>
                  <a:lstStyle/>
                  <a:p>
                    <a:endParaRPr lang="en-US"/>
                  </a:p>
                </p:txBody>
              </p:sp>
              <p:sp>
                <p:nvSpPr>
                  <p:cNvPr id="2931" name="Freeform: Shape 2930">
                    <a:extLst>
                      <a:ext uri="{FF2B5EF4-FFF2-40B4-BE49-F238E27FC236}">
                        <a16:creationId xmlns:a16="http://schemas.microsoft.com/office/drawing/2014/main" id="{019BB29C-D04F-29EC-D1E7-C6F4EF46233A}"/>
                      </a:ext>
                    </a:extLst>
                  </p:cNvPr>
                  <p:cNvSpPr/>
                  <p:nvPr/>
                </p:nvSpPr>
                <p:spPr>
                  <a:xfrm>
                    <a:off x="7511856" y="2906722"/>
                    <a:ext cx="37811" cy="37529"/>
                  </a:xfrm>
                  <a:custGeom>
                    <a:avLst/>
                    <a:gdLst>
                      <a:gd name="connsiteX0" fmla="*/ 8277 w 37811"/>
                      <a:gd name="connsiteY0" fmla="*/ 3557 h 37529"/>
                      <a:gd name="connsiteX1" fmla="*/ 34439 w 37811"/>
                      <a:gd name="connsiteY1" fmla="*/ 7742 h 37529"/>
                      <a:gd name="connsiteX2" fmla="*/ 29742 w 37811"/>
                      <a:gd name="connsiteY2" fmla="*/ 33848 h 37529"/>
                      <a:gd name="connsiteX3" fmla="*/ 3266 w 37811"/>
                      <a:gd name="connsiteY3" fmla="*/ 29891 h 37529"/>
                      <a:gd name="connsiteX4" fmla="*/ 8277 w 37811"/>
                      <a:gd name="connsiteY4" fmla="*/ 3557 h 37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1" h="37529">
                        <a:moveTo>
                          <a:pt x="8277" y="3557"/>
                        </a:moveTo>
                        <a:cubicBezTo>
                          <a:pt x="16902" y="-2506"/>
                          <a:pt x="28631" y="-627"/>
                          <a:pt x="34439" y="7742"/>
                        </a:cubicBezTo>
                        <a:cubicBezTo>
                          <a:pt x="40332" y="16055"/>
                          <a:pt x="38339" y="27670"/>
                          <a:pt x="29742" y="33848"/>
                        </a:cubicBezTo>
                        <a:cubicBezTo>
                          <a:pt x="21201" y="39997"/>
                          <a:pt x="9245" y="38289"/>
                          <a:pt x="3266" y="29891"/>
                        </a:cubicBezTo>
                        <a:cubicBezTo>
                          <a:pt x="-2598" y="21407"/>
                          <a:pt x="-349" y="9650"/>
                          <a:pt x="8277" y="3557"/>
                        </a:cubicBezTo>
                        <a:close/>
                      </a:path>
                    </a:pathLst>
                  </a:custGeom>
                  <a:grpFill/>
                  <a:ln w="2845" cap="flat">
                    <a:noFill/>
                    <a:prstDash val="solid"/>
                    <a:miter/>
                  </a:ln>
                </p:spPr>
                <p:txBody>
                  <a:bodyPr rtlCol="0" anchor="ctr"/>
                  <a:lstStyle/>
                  <a:p>
                    <a:endParaRPr lang="en-US"/>
                  </a:p>
                </p:txBody>
              </p:sp>
              <p:sp>
                <p:nvSpPr>
                  <p:cNvPr id="2932" name="Freeform: Shape 2931">
                    <a:extLst>
                      <a:ext uri="{FF2B5EF4-FFF2-40B4-BE49-F238E27FC236}">
                        <a16:creationId xmlns:a16="http://schemas.microsoft.com/office/drawing/2014/main" id="{B9FA16AE-F87A-CBC1-5221-313FB433C5F8}"/>
                      </a:ext>
                    </a:extLst>
                  </p:cNvPr>
                  <p:cNvSpPr/>
                  <p:nvPr/>
                </p:nvSpPr>
                <p:spPr>
                  <a:xfrm>
                    <a:off x="7418550" y="2769014"/>
                    <a:ext cx="35876" cy="35286"/>
                  </a:xfrm>
                  <a:custGeom>
                    <a:avLst/>
                    <a:gdLst>
                      <a:gd name="connsiteX0" fmla="*/ 8321 w 35876"/>
                      <a:gd name="connsiteY0" fmla="*/ 2967 h 35286"/>
                      <a:gd name="connsiteX1" fmla="*/ 33089 w 35876"/>
                      <a:gd name="connsiteY1" fmla="*/ 7778 h 35286"/>
                      <a:gd name="connsiteX2" fmla="*/ 27594 w 35876"/>
                      <a:gd name="connsiteY2" fmla="*/ 32260 h 35286"/>
                      <a:gd name="connsiteX3" fmla="*/ 2827 w 35876"/>
                      <a:gd name="connsiteY3" fmla="*/ 27449 h 35286"/>
                      <a:gd name="connsiteX4" fmla="*/ 8321 w 35876"/>
                      <a:gd name="connsiteY4" fmla="*/ 2967 h 35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6" h="35286">
                        <a:moveTo>
                          <a:pt x="8321" y="2967"/>
                        </a:moveTo>
                        <a:cubicBezTo>
                          <a:pt x="16691" y="-2414"/>
                          <a:pt x="27794" y="-279"/>
                          <a:pt x="33089" y="7778"/>
                        </a:cubicBezTo>
                        <a:cubicBezTo>
                          <a:pt x="38384" y="15806"/>
                          <a:pt x="35907" y="26766"/>
                          <a:pt x="27594" y="32260"/>
                        </a:cubicBezTo>
                        <a:cubicBezTo>
                          <a:pt x="19253" y="37726"/>
                          <a:pt x="8179" y="35591"/>
                          <a:pt x="2827" y="27449"/>
                        </a:cubicBezTo>
                        <a:cubicBezTo>
                          <a:pt x="-2525" y="19336"/>
                          <a:pt x="-49" y="8375"/>
                          <a:pt x="8321" y="2967"/>
                        </a:cubicBezTo>
                        <a:close/>
                      </a:path>
                    </a:pathLst>
                  </a:custGeom>
                  <a:grpFill/>
                  <a:ln w="2845" cap="flat">
                    <a:noFill/>
                    <a:prstDash val="solid"/>
                    <a:miter/>
                  </a:ln>
                </p:spPr>
                <p:txBody>
                  <a:bodyPr rtlCol="0" anchor="ctr"/>
                  <a:lstStyle/>
                  <a:p>
                    <a:endParaRPr lang="en-US"/>
                  </a:p>
                </p:txBody>
              </p:sp>
              <p:sp>
                <p:nvSpPr>
                  <p:cNvPr id="2933" name="Freeform: Shape 2932">
                    <a:extLst>
                      <a:ext uri="{FF2B5EF4-FFF2-40B4-BE49-F238E27FC236}">
                        <a16:creationId xmlns:a16="http://schemas.microsoft.com/office/drawing/2014/main" id="{6BC12F65-C7D3-F6B6-6A88-0FB2AD85EF4F}"/>
                      </a:ext>
                    </a:extLst>
                  </p:cNvPr>
                  <p:cNvSpPr/>
                  <p:nvPr/>
                </p:nvSpPr>
                <p:spPr>
                  <a:xfrm>
                    <a:off x="7331118" y="2627422"/>
                    <a:ext cx="33696" cy="33262"/>
                  </a:xfrm>
                  <a:custGeom>
                    <a:avLst/>
                    <a:gdLst>
                      <a:gd name="connsiteX0" fmla="*/ 8469 w 33696"/>
                      <a:gd name="connsiteY0" fmla="*/ 2417 h 33262"/>
                      <a:gd name="connsiteX1" fmla="*/ 31471 w 33696"/>
                      <a:gd name="connsiteY1" fmla="*/ 7940 h 33262"/>
                      <a:gd name="connsiteX2" fmla="*/ 25266 w 33696"/>
                      <a:gd name="connsiteY2" fmla="*/ 30800 h 33262"/>
                      <a:gd name="connsiteX3" fmla="*/ 2263 w 33696"/>
                      <a:gd name="connsiteY3" fmla="*/ 25277 h 33262"/>
                      <a:gd name="connsiteX4" fmla="*/ 8469 w 33696"/>
                      <a:gd name="connsiteY4" fmla="*/ 2417 h 33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6" h="33262">
                        <a:moveTo>
                          <a:pt x="8469" y="2417"/>
                        </a:moveTo>
                        <a:cubicBezTo>
                          <a:pt x="16554" y="-2337"/>
                          <a:pt x="26860" y="139"/>
                          <a:pt x="31471" y="7940"/>
                        </a:cubicBezTo>
                        <a:cubicBezTo>
                          <a:pt x="36083" y="15740"/>
                          <a:pt x="33293" y="25960"/>
                          <a:pt x="25266" y="30800"/>
                        </a:cubicBezTo>
                        <a:cubicBezTo>
                          <a:pt x="17209" y="35611"/>
                          <a:pt x="6932" y="33163"/>
                          <a:pt x="2263" y="25277"/>
                        </a:cubicBezTo>
                        <a:cubicBezTo>
                          <a:pt x="-2406" y="17391"/>
                          <a:pt x="384" y="7171"/>
                          <a:pt x="8469" y="2417"/>
                        </a:cubicBezTo>
                        <a:close/>
                      </a:path>
                    </a:pathLst>
                  </a:custGeom>
                  <a:grpFill/>
                  <a:ln w="2845" cap="flat">
                    <a:noFill/>
                    <a:prstDash val="solid"/>
                    <a:miter/>
                  </a:ln>
                </p:spPr>
                <p:txBody>
                  <a:bodyPr rtlCol="0" anchor="ctr"/>
                  <a:lstStyle/>
                  <a:p>
                    <a:endParaRPr lang="en-US"/>
                  </a:p>
                </p:txBody>
              </p:sp>
              <p:sp>
                <p:nvSpPr>
                  <p:cNvPr id="2934" name="Freeform: Shape 2933">
                    <a:extLst>
                      <a:ext uri="{FF2B5EF4-FFF2-40B4-BE49-F238E27FC236}">
                        <a16:creationId xmlns:a16="http://schemas.microsoft.com/office/drawing/2014/main" id="{EBB6DCC5-780E-9402-2B52-6FC180E6188C}"/>
                      </a:ext>
                    </a:extLst>
                  </p:cNvPr>
                  <p:cNvSpPr/>
                  <p:nvPr/>
                </p:nvSpPr>
                <p:spPr>
                  <a:xfrm>
                    <a:off x="7249395" y="2482443"/>
                    <a:ext cx="31517" cy="31223"/>
                  </a:xfrm>
                  <a:custGeom>
                    <a:avLst/>
                    <a:gdLst>
                      <a:gd name="connsiteX0" fmla="*/ 8573 w 31517"/>
                      <a:gd name="connsiteY0" fmla="*/ 1924 h 31223"/>
                      <a:gd name="connsiteX1" fmla="*/ 29782 w 31517"/>
                      <a:gd name="connsiteY1" fmla="*/ 8044 h 31223"/>
                      <a:gd name="connsiteX2" fmla="*/ 23035 w 31517"/>
                      <a:gd name="connsiteY2" fmla="*/ 29225 h 31223"/>
                      <a:gd name="connsiteX3" fmla="*/ 1769 w 31517"/>
                      <a:gd name="connsiteY3" fmla="*/ 23132 h 31223"/>
                      <a:gd name="connsiteX4" fmla="*/ 8573 w 31517"/>
                      <a:gd name="connsiteY4" fmla="*/ 1924 h 3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7" h="31223">
                        <a:moveTo>
                          <a:pt x="8573" y="1924"/>
                        </a:moveTo>
                        <a:cubicBezTo>
                          <a:pt x="16317" y="-2204"/>
                          <a:pt x="25825" y="529"/>
                          <a:pt x="29782" y="8044"/>
                        </a:cubicBezTo>
                        <a:cubicBezTo>
                          <a:pt x="33739" y="15560"/>
                          <a:pt x="30693" y="25068"/>
                          <a:pt x="23035" y="29225"/>
                        </a:cubicBezTo>
                        <a:cubicBezTo>
                          <a:pt x="15264" y="33466"/>
                          <a:pt x="5755" y="30733"/>
                          <a:pt x="1769" y="23132"/>
                        </a:cubicBezTo>
                        <a:cubicBezTo>
                          <a:pt x="-2244" y="15560"/>
                          <a:pt x="801" y="6051"/>
                          <a:pt x="8573" y="1924"/>
                        </a:cubicBezTo>
                        <a:close/>
                      </a:path>
                    </a:pathLst>
                  </a:custGeom>
                  <a:grpFill/>
                  <a:ln w="2845" cap="flat">
                    <a:noFill/>
                    <a:prstDash val="solid"/>
                    <a:miter/>
                  </a:ln>
                </p:spPr>
                <p:txBody>
                  <a:bodyPr rtlCol="0" anchor="ctr"/>
                  <a:lstStyle/>
                  <a:p>
                    <a:endParaRPr lang="en-US"/>
                  </a:p>
                </p:txBody>
              </p:sp>
              <p:sp>
                <p:nvSpPr>
                  <p:cNvPr id="2935" name="Freeform: Shape 2934">
                    <a:extLst>
                      <a:ext uri="{FF2B5EF4-FFF2-40B4-BE49-F238E27FC236}">
                        <a16:creationId xmlns:a16="http://schemas.microsoft.com/office/drawing/2014/main" id="{F0C09C95-904A-13A2-0855-BF2CF0673F05}"/>
                      </a:ext>
                    </a:extLst>
                  </p:cNvPr>
                  <p:cNvSpPr/>
                  <p:nvPr/>
                </p:nvSpPr>
                <p:spPr>
                  <a:xfrm>
                    <a:off x="7173794" y="2334235"/>
                    <a:ext cx="29634" cy="28909"/>
                  </a:xfrm>
                  <a:custGeom>
                    <a:avLst/>
                    <a:gdLst>
                      <a:gd name="connsiteX0" fmla="*/ 8420 w 29634"/>
                      <a:gd name="connsiteY0" fmla="*/ 1527 h 28909"/>
                      <a:gd name="connsiteX1" fmla="*/ 28178 w 29634"/>
                      <a:gd name="connsiteY1" fmla="*/ 7932 h 28909"/>
                      <a:gd name="connsiteX2" fmla="*/ 21231 w 29634"/>
                      <a:gd name="connsiteY2" fmla="*/ 27348 h 28909"/>
                      <a:gd name="connsiteX3" fmla="*/ 1474 w 29634"/>
                      <a:gd name="connsiteY3" fmla="*/ 20942 h 28909"/>
                      <a:gd name="connsiteX4" fmla="*/ 8420 w 29634"/>
                      <a:gd name="connsiteY4" fmla="*/ 1527 h 28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34" h="28909">
                        <a:moveTo>
                          <a:pt x="8420" y="1527"/>
                        </a:moveTo>
                        <a:cubicBezTo>
                          <a:pt x="15822" y="-2032"/>
                          <a:pt x="24647" y="844"/>
                          <a:pt x="28178" y="7932"/>
                        </a:cubicBezTo>
                        <a:cubicBezTo>
                          <a:pt x="31708" y="15021"/>
                          <a:pt x="28605" y="23732"/>
                          <a:pt x="21231" y="27348"/>
                        </a:cubicBezTo>
                        <a:cubicBezTo>
                          <a:pt x="13886" y="30963"/>
                          <a:pt x="5033" y="28088"/>
                          <a:pt x="1474" y="20942"/>
                        </a:cubicBezTo>
                        <a:cubicBezTo>
                          <a:pt x="-2084" y="13768"/>
                          <a:pt x="1019" y="5085"/>
                          <a:pt x="8420" y="1527"/>
                        </a:cubicBezTo>
                        <a:close/>
                      </a:path>
                    </a:pathLst>
                  </a:custGeom>
                  <a:grpFill/>
                  <a:ln w="2845" cap="flat">
                    <a:noFill/>
                    <a:prstDash val="solid"/>
                    <a:miter/>
                  </a:ln>
                </p:spPr>
                <p:txBody>
                  <a:bodyPr rtlCol="0" anchor="ctr"/>
                  <a:lstStyle/>
                  <a:p>
                    <a:endParaRPr lang="en-US"/>
                  </a:p>
                </p:txBody>
              </p:sp>
              <p:sp>
                <p:nvSpPr>
                  <p:cNvPr id="2936" name="Freeform: Shape 2935">
                    <a:extLst>
                      <a:ext uri="{FF2B5EF4-FFF2-40B4-BE49-F238E27FC236}">
                        <a16:creationId xmlns:a16="http://schemas.microsoft.com/office/drawing/2014/main" id="{451CC731-EF94-1A4D-123B-11D614481304}"/>
                      </a:ext>
                    </a:extLst>
                  </p:cNvPr>
                  <p:cNvSpPr/>
                  <p:nvPr/>
                </p:nvSpPr>
                <p:spPr>
                  <a:xfrm>
                    <a:off x="7104682" y="2182799"/>
                    <a:ext cx="27438" cy="26885"/>
                  </a:xfrm>
                  <a:custGeom>
                    <a:avLst/>
                    <a:gdLst>
                      <a:gd name="connsiteX0" fmla="*/ 8355 w 27438"/>
                      <a:gd name="connsiteY0" fmla="*/ 1170 h 26885"/>
                      <a:gd name="connsiteX1" fmla="*/ 26347 w 27438"/>
                      <a:gd name="connsiteY1" fmla="*/ 7918 h 26885"/>
                      <a:gd name="connsiteX2" fmla="*/ 19087 w 27438"/>
                      <a:gd name="connsiteY2" fmla="*/ 25682 h 26885"/>
                      <a:gd name="connsiteX3" fmla="*/ 1096 w 27438"/>
                      <a:gd name="connsiteY3" fmla="*/ 18935 h 26885"/>
                      <a:gd name="connsiteX4" fmla="*/ 8355 w 27438"/>
                      <a:gd name="connsiteY4" fmla="*/ 1170 h 2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8" h="26885">
                        <a:moveTo>
                          <a:pt x="8355" y="1170"/>
                        </a:moveTo>
                        <a:cubicBezTo>
                          <a:pt x="15330" y="-1847"/>
                          <a:pt x="23386" y="1170"/>
                          <a:pt x="26347" y="7918"/>
                        </a:cubicBezTo>
                        <a:cubicBezTo>
                          <a:pt x="29308" y="14665"/>
                          <a:pt x="26034" y="22607"/>
                          <a:pt x="19087" y="25682"/>
                        </a:cubicBezTo>
                        <a:cubicBezTo>
                          <a:pt x="12113" y="28756"/>
                          <a:pt x="4056" y="25739"/>
                          <a:pt x="1096" y="18935"/>
                        </a:cubicBezTo>
                        <a:cubicBezTo>
                          <a:pt x="-1865" y="12131"/>
                          <a:pt x="1380" y="4188"/>
                          <a:pt x="8355" y="1170"/>
                        </a:cubicBezTo>
                        <a:close/>
                      </a:path>
                    </a:pathLst>
                  </a:custGeom>
                  <a:grpFill/>
                  <a:ln w="2845" cap="flat">
                    <a:noFill/>
                    <a:prstDash val="solid"/>
                    <a:miter/>
                  </a:ln>
                </p:spPr>
                <p:txBody>
                  <a:bodyPr rtlCol="0" anchor="ctr"/>
                  <a:lstStyle/>
                  <a:p>
                    <a:endParaRPr lang="en-US"/>
                  </a:p>
                </p:txBody>
              </p:sp>
              <p:sp>
                <p:nvSpPr>
                  <p:cNvPr id="2937" name="Freeform: Shape 2936">
                    <a:extLst>
                      <a:ext uri="{FF2B5EF4-FFF2-40B4-BE49-F238E27FC236}">
                        <a16:creationId xmlns:a16="http://schemas.microsoft.com/office/drawing/2014/main" id="{495066AE-AA6A-7703-BDC0-211AB70A5E26}"/>
                      </a:ext>
                    </a:extLst>
                  </p:cNvPr>
                  <p:cNvSpPr/>
                  <p:nvPr/>
                </p:nvSpPr>
                <p:spPr>
                  <a:xfrm>
                    <a:off x="7041675" y="2028718"/>
                    <a:ext cx="25249" cy="24853"/>
                  </a:xfrm>
                  <a:custGeom>
                    <a:avLst/>
                    <a:gdLst>
                      <a:gd name="connsiteX0" fmla="*/ 8248 w 25249"/>
                      <a:gd name="connsiteY0" fmla="*/ 868 h 24853"/>
                      <a:gd name="connsiteX1" fmla="*/ 24475 w 25249"/>
                      <a:gd name="connsiteY1" fmla="*/ 7814 h 24853"/>
                      <a:gd name="connsiteX2" fmla="*/ 17016 w 25249"/>
                      <a:gd name="connsiteY2" fmla="*/ 23955 h 24853"/>
                      <a:gd name="connsiteX3" fmla="*/ 789 w 25249"/>
                      <a:gd name="connsiteY3" fmla="*/ 17009 h 24853"/>
                      <a:gd name="connsiteX4" fmla="*/ 8248 w 25249"/>
                      <a:gd name="connsiteY4" fmla="*/ 868 h 24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9" h="24853">
                        <a:moveTo>
                          <a:pt x="8248" y="868"/>
                        </a:moveTo>
                        <a:cubicBezTo>
                          <a:pt x="14796" y="-1638"/>
                          <a:pt x="22083" y="1466"/>
                          <a:pt x="24475" y="7814"/>
                        </a:cubicBezTo>
                        <a:cubicBezTo>
                          <a:pt x="26866" y="14162"/>
                          <a:pt x="23535" y="21393"/>
                          <a:pt x="17016" y="23955"/>
                        </a:cubicBezTo>
                        <a:cubicBezTo>
                          <a:pt x="10468" y="26518"/>
                          <a:pt x="3209" y="23414"/>
                          <a:pt x="789" y="17009"/>
                        </a:cubicBezTo>
                        <a:cubicBezTo>
                          <a:pt x="-1631" y="10604"/>
                          <a:pt x="1700" y="3373"/>
                          <a:pt x="8248" y="868"/>
                        </a:cubicBezTo>
                        <a:close/>
                      </a:path>
                    </a:pathLst>
                  </a:custGeom>
                  <a:grpFill/>
                  <a:ln w="2845" cap="flat">
                    <a:noFill/>
                    <a:prstDash val="solid"/>
                    <a:miter/>
                  </a:ln>
                </p:spPr>
                <p:txBody>
                  <a:bodyPr rtlCol="0" anchor="ctr"/>
                  <a:lstStyle/>
                  <a:p>
                    <a:endParaRPr lang="en-US"/>
                  </a:p>
                </p:txBody>
              </p:sp>
              <p:sp>
                <p:nvSpPr>
                  <p:cNvPr id="2938" name="Freeform: Shape 2937">
                    <a:extLst>
                      <a:ext uri="{FF2B5EF4-FFF2-40B4-BE49-F238E27FC236}">
                        <a16:creationId xmlns:a16="http://schemas.microsoft.com/office/drawing/2014/main" id="{E1AA9C1F-4BA9-AEF5-965F-0ECEE96602DA}"/>
                      </a:ext>
                    </a:extLst>
                  </p:cNvPr>
                  <p:cNvSpPr/>
                  <p:nvPr/>
                </p:nvSpPr>
                <p:spPr>
                  <a:xfrm>
                    <a:off x="6985042" y="1872176"/>
                    <a:ext cx="23288" cy="22618"/>
                  </a:xfrm>
                  <a:custGeom>
                    <a:avLst/>
                    <a:gdLst>
                      <a:gd name="connsiteX0" fmla="*/ 7888 w 23288"/>
                      <a:gd name="connsiteY0" fmla="*/ 635 h 22618"/>
                      <a:gd name="connsiteX1" fmla="*/ 22663 w 23288"/>
                      <a:gd name="connsiteY1" fmla="*/ 7524 h 22618"/>
                      <a:gd name="connsiteX2" fmla="*/ 15403 w 23288"/>
                      <a:gd name="connsiteY2" fmla="*/ 21958 h 22618"/>
                      <a:gd name="connsiteX3" fmla="*/ 628 w 23288"/>
                      <a:gd name="connsiteY3" fmla="*/ 15068 h 22618"/>
                      <a:gd name="connsiteX4" fmla="*/ 7888 w 23288"/>
                      <a:gd name="connsiteY4" fmla="*/ 635 h 2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8" h="22618">
                        <a:moveTo>
                          <a:pt x="7888" y="635"/>
                        </a:moveTo>
                        <a:cubicBezTo>
                          <a:pt x="13980" y="-1415"/>
                          <a:pt x="20613" y="1660"/>
                          <a:pt x="22663" y="7524"/>
                        </a:cubicBezTo>
                        <a:cubicBezTo>
                          <a:pt x="24741" y="13389"/>
                          <a:pt x="21467" y="19851"/>
                          <a:pt x="15403" y="21958"/>
                        </a:cubicBezTo>
                        <a:cubicBezTo>
                          <a:pt x="9311" y="24064"/>
                          <a:pt x="2707" y="20961"/>
                          <a:pt x="628" y="15068"/>
                        </a:cubicBezTo>
                        <a:cubicBezTo>
                          <a:pt x="-1450" y="9147"/>
                          <a:pt x="1795" y="2685"/>
                          <a:pt x="7888" y="635"/>
                        </a:cubicBezTo>
                        <a:close/>
                      </a:path>
                    </a:pathLst>
                  </a:custGeom>
                  <a:grpFill/>
                  <a:ln w="2845" cap="flat">
                    <a:noFill/>
                    <a:prstDash val="solid"/>
                    <a:miter/>
                  </a:ln>
                </p:spPr>
                <p:txBody>
                  <a:bodyPr rtlCol="0" anchor="ctr"/>
                  <a:lstStyle/>
                  <a:p>
                    <a:endParaRPr lang="en-US"/>
                  </a:p>
                </p:txBody>
              </p:sp>
              <p:sp>
                <p:nvSpPr>
                  <p:cNvPr id="2939" name="Freeform: Shape 2938">
                    <a:extLst>
                      <a:ext uri="{FF2B5EF4-FFF2-40B4-BE49-F238E27FC236}">
                        <a16:creationId xmlns:a16="http://schemas.microsoft.com/office/drawing/2014/main" id="{76BE635E-ADEC-B27D-F6D3-C84A97CEE846}"/>
                      </a:ext>
                    </a:extLst>
                  </p:cNvPr>
                  <p:cNvSpPr/>
                  <p:nvPr/>
                </p:nvSpPr>
                <p:spPr>
                  <a:xfrm>
                    <a:off x="6935347" y="1713199"/>
                    <a:ext cx="21134" cy="20577"/>
                  </a:xfrm>
                  <a:custGeom>
                    <a:avLst/>
                    <a:gdLst>
                      <a:gd name="connsiteX0" fmla="*/ 7649 w 21134"/>
                      <a:gd name="connsiteY0" fmla="*/ 446 h 20577"/>
                      <a:gd name="connsiteX1" fmla="*/ 20716 w 21134"/>
                      <a:gd name="connsiteY1" fmla="*/ 7279 h 20577"/>
                      <a:gd name="connsiteX2" fmla="*/ 13485 w 21134"/>
                      <a:gd name="connsiteY2" fmla="*/ 20118 h 20577"/>
                      <a:gd name="connsiteX3" fmla="*/ 418 w 21134"/>
                      <a:gd name="connsiteY3" fmla="*/ 13286 h 20577"/>
                      <a:gd name="connsiteX4" fmla="*/ 7649 w 21134"/>
                      <a:gd name="connsiteY4" fmla="*/ 446 h 20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4" h="20577">
                        <a:moveTo>
                          <a:pt x="7649" y="446"/>
                        </a:moveTo>
                        <a:cubicBezTo>
                          <a:pt x="13257" y="-1205"/>
                          <a:pt x="19122" y="1870"/>
                          <a:pt x="20716" y="7279"/>
                        </a:cubicBezTo>
                        <a:cubicBezTo>
                          <a:pt x="22339" y="12688"/>
                          <a:pt x="19093" y="18467"/>
                          <a:pt x="13485" y="20118"/>
                        </a:cubicBezTo>
                        <a:cubicBezTo>
                          <a:pt x="7877" y="21798"/>
                          <a:pt x="2041" y="18723"/>
                          <a:pt x="418" y="13286"/>
                        </a:cubicBezTo>
                        <a:cubicBezTo>
                          <a:pt x="-1205" y="7820"/>
                          <a:pt x="2041" y="2069"/>
                          <a:pt x="7649" y="446"/>
                        </a:cubicBezTo>
                        <a:close/>
                      </a:path>
                    </a:pathLst>
                  </a:custGeom>
                  <a:grpFill/>
                  <a:ln w="2845" cap="flat">
                    <a:noFill/>
                    <a:prstDash val="solid"/>
                    <a:miter/>
                  </a:ln>
                </p:spPr>
                <p:txBody>
                  <a:bodyPr rtlCol="0" anchor="ctr"/>
                  <a:lstStyle/>
                  <a:p>
                    <a:endParaRPr lang="en-US"/>
                  </a:p>
                </p:txBody>
              </p:sp>
              <p:sp>
                <p:nvSpPr>
                  <p:cNvPr id="2940" name="Freeform: Shape 2939">
                    <a:extLst>
                      <a:ext uri="{FF2B5EF4-FFF2-40B4-BE49-F238E27FC236}">
                        <a16:creationId xmlns:a16="http://schemas.microsoft.com/office/drawing/2014/main" id="{E06B7098-697A-73BA-2181-E6B39820F6A2}"/>
                      </a:ext>
                    </a:extLst>
                  </p:cNvPr>
                  <p:cNvSpPr/>
                  <p:nvPr/>
                </p:nvSpPr>
                <p:spPr>
                  <a:xfrm>
                    <a:off x="6892059" y="1552361"/>
                    <a:ext cx="18965" cy="18567"/>
                  </a:xfrm>
                  <a:custGeom>
                    <a:avLst/>
                    <a:gdLst>
                      <a:gd name="connsiteX0" fmla="*/ 7295 w 18965"/>
                      <a:gd name="connsiteY0" fmla="*/ 297 h 18567"/>
                      <a:gd name="connsiteX1" fmla="*/ 18711 w 18965"/>
                      <a:gd name="connsiteY1" fmla="*/ 6958 h 18567"/>
                      <a:gd name="connsiteX2" fmla="*/ 11679 w 18965"/>
                      <a:gd name="connsiteY2" fmla="*/ 18260 h 18567"/>
                      <a:gd name="connsiteX3" fmla="*/ 263 w 18965"/>
                      <a:gd name="connsiteY3" fmla="*/ 11598 h 18567"/>
                      <a:gd name="connsiteX4" fmla="*/ 7295 w 18965"/>
                      <a:gd name="connsiteY4" fmla="*/ 297 h 1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65" h="18567">
                        <a:moveTo>
                          <a:pt x="7295" y="297"/>
                        </a:moveTo>
                        <a:cubicBezTo>
                          <a:pt x="12391" y="-985"/>
                          <a:pt x="17515" y="2005"/>
                          <a:pt x="18711" y="6958"/>
                        </a:cubicBezTo>
                        <a:cubicBezTo>
                          <a:pt x="19907" y="11911"/>
                          <a:pt x="16775" y="16950"/>
                          <a:pt x="11679" y="18260"/>
                        </a:cubicBezTo>
                        <a:cubicBezTo>
                          <a:pt x="6583" y="19569"/>
                          <a:pt x="1459" y="16580"/>
                          <a:pt x="263" y="11598"/>
                        </a:cubicBezTo>
                        <a:cubicBezTo>
                          <a:pt x="-961" y="6616"/>
                          <a:pt x="2199" y="1577"/>
                          <a:pt x="7295" y="297"/>
                        </a:cubicBezTo>
                        <a:close/>
                      </a:path>
                    </a:pathLst>
                  </a:custGeom>
                  <a:grpFill/>
                  <a:ln w="2845" cap="flat">
                    <a:noFill/>
                    <a:prstDash val="solid"/>
                    <a:miter/>
                  </a:ln>
                </p:spPr>
                <p:txBody>
                  <a:bodyPr rtlCol="0" anchor="ctr"/>
                  <a:lstStyle/>
                  <a:p>
                    <a:endParaRPr lang="en-US"/>
                  </a:p>
                </p:txBody>
              </p:sp>
              <p:sp>
                <p:nvSpPr>
                  <p:cNvPr id="2941" name="Freeform: Shape 2940">
                    <a:extLst>
                      <a:ext uri="{FF2B5EF4-FFF2-40B4-BE49-F238E27FC236}">
                        <a16:creationId xmlns:a16="http://schemas.microsoft.com/office/drawing/2014/main" id="{E1D3C4C0-5C58-48C8-FD3B-FD098660E621}"/>
                      </a:ext>
                    </a:extLst>
                  </p:cNvPr>
                  <p:cNvSpPr/>
                  <p:nvPr/>
                </p:nvSpPr>
                <p:spPr>
                  <a:xfrm>
                    <a:off x="6855442" y="1389866"/>
                    <a:ext cx="16909" cy="16398"/>
                  </a:xfrm>
                  <a:custGeom>
                    <a:avLst/>
                    <a:gdLst>
                      <a:gd name="connsiteX0" fmla="*/ 6704 w 16909"/>
                      <a:gd name="connsiteY0" fmla="*/ 181 h 16398"/>
                      <a:gd name="connsiteX1" fmla="*/ 16725 w 16909"/>
                      <a:gd name="connsiteY1" fmla="*/ 6472 h 16398"/>
                      <a:gd name="connsiteX2" fmla="*/ 10206 w 16909"/>
                      <a:gd name="connsiteY2" fmla="*/ 16208 h 16398"/>
                      <a:gd name="connsiteX3" fmla="*/ 185 w 16909"/>
                      <a:gd name="connsiteY3" fmla="*/ 9917 h 16398"/>
                      <a:gd name="connsiteX4" fmla="*/ 6704 w 16909"/>
                      <a:gd name="connsiteY4" fmla="*/ 181 h 16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9" h="16398">
                        <a:moveTo>
                          <a:pt x="6704" y="181"/>
                        </a:moveTo>
                        <a:cubicBezTo>
                          <a:pt x="11287" y="-759"/>
                          <a:pt x="15757" y="2060"/>
                          <a:pt x="16725" y="6472"/>
                        </a:cubicBezTo>
                        <a:cubicBezTo>
                          <a:pt x="17693" y="10885"/>
                          <a:pt x="14760" y="15240"/>
                          <a:pt x="10206" y="16208"/>
                        </a:cubicBezTo>
                        <a:cubicBezTo>
                          <a:pt x="5651" y="17176"/>
                          <a:pt x="1153" y="14358"/>
                          <a:pt x="185" y="9917"/>
                        </a:cubicBezTo>
                        <a:cubicBezTo>
                          <a:pt x="-783" y="5476"/>
                          <a:pt x="2149" y="1120"/>
                          <a:pt x="6704" y="181"/>
                        </a:cubicBezTo>
                        <a:close/>
                      </a:path>
                    </a:pathLst>
                  </a:custGeom>
                  <a:grpFill/>
                  <a:ln w="2845" cap="flat">
                    <a:noFill/>
                    <a:prstDash val="solid"/>
                    <a:miter/>
                  </a:ln>
                </p:spPr>
                <p:txBody>
                  <a:bodyPr rtlCol="0" anchor="ctr"/>
                  <a:lstStyle/>
                  <a:p>
                    <a:endParaRPr lang="en-US"/>
                  </a:p>
                </p:txBody>
              </p:sp>
              <p:sp>
                <p:nvSpPr>
                  <p:cNvPr id="2942" name="Freeform: Shape 2941">
                    <a:extLst>
                      <a:ext uri="{FF2B5EF4-FFF2-40B4-BE49-F238E27FC236}">
                        <a16:creationId xmlns:a16="http://schemas.microsoft.com/office/drawing/2014/main" id="{28D1C0ED-634B-956A-2E22-4CC58FF5F495}"/>
                      </a:ext>
                    </a:extLst>
                  </p:cNvPr>
                  <p:cNvSpPr/>
                  <p:nvPr/>
                </p:nvSpPr>
                <p:spPr>
                  <a:xfrm>
                    <a:off x="6825895" y="1225884"/>
                    <a:ext cx="14769" cy="14356"/>
                  </a:xfrm>
                  <a:custGeom>
                    <a:avLst/>
                    <a:gdLst>
                      <a:gd name="connsiteX0" fmla="*/ 6218 w 14769"/>
                      <a:gd name="connsiteY0" fmla="*/ 100 h 14356"/>
                      <a:gd name="connsiteX1" fmla="*/ 14673 w 14769"/>
                      <a:gd name="connsiteY1" fmla="*/ 5965 h 14356"/>
                      <a:gd name="connsiteX2" fmla="*/ 8552 w 14769"/>
                      <a:gd name="connsiteY2" fmla="*/ 14249 h 14356"/>
                      <a:gd name="connsiteX3" fmla="*/ 97 w 14769"/>
                      <a:gd name="connsiteY3" fmla="*/ 8385 h 14356"/>
                      <a:gd name="connsiteX4" fmla="*/ 6218 w 14769"/>
                      <a:gd name="connsiteY4" fmla="*/ 10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9" h="14356">
                        <a:moveTo>
                          <a:pt x="6218" y="100"/>
                        </a:moveTo>
                        <a:cubicBezTo>
                          <a:pt x="10232" y="-554"/>
                          <a:pt x="14018" y="2065"/>
                          <a:pt x="14673" y="5965"/>
                        </a:cubicBezTo>
                        <a:cubicBezTo>
                          <a:pt x="15327" y="9865"/>
                          <a:pt x="12594" y="13566"/>
                          <a:pt x="8552" y="14249"/>
                        </a:cubicBezTo>
                        <a:cubicBezTo>
                          <a:pt x="4538" y="14932"/>
                          <a:pt x="752" y="12285"/>
                          <a:pt x="97" y="8385"/>
                        </a:cubicBezTo>
                        <a:cubicBezTo>
                          <a:pt x="-558" y="4484"/>
                          <a:pt x="2175" y="755"/>
                          <a:pt x="6218" y="100"/>
                        </a:cubicBezTo>
                        <a:close/>
                      </a:path>
                    </a:pathLst>
                  </a:custGeom>
                  <a:grpFill/>
                  <a:ln w="2845" cap="flat">
                    <a:noFill/>
                    <a:prstDash val="solid"/>
                    <a:miter/>
                  </a:ln>
                </p:spPr>
                <p:txBody>
                  <a:bodyPr rtlCol="0" anchor="ctr"/>
                  <a:lstStyle/>
                  <a:p>
                    <a:endParaRPr lang="en-US"/>
                  </a:p>
                </p:txBody>
              </p:sp>
              <p:sp>
                <p:nvSpPr>
                  <p:cNvPr id="2943" name="Freeform: Shape 2942">
                    <a:extLst>
                      <a:ext uri="{FF2B5EF4-FFF2-40B4-BE49-F238E27FC236}">
                        <a16:creationId xmlns:a16="http://schemas.microsoft.com/office/drawing/2014/main" id="{2FAB62FE-0757-9F1D-52CB-2E209A0237F7}"/>
                      </a:ext>
                    </a:extLst>
                  </p:cNvPr>
                  <p:cNvSpPr/>
                  <p:nvPr/>
                </p:nvSpPr>
                <p:spPr>
                  <a:xfrm>
                    <a:off x="6802862" y="1060819"/>
                    <a:ext cx="12632" cy="12283"/>
                  </a:xfrm>
                  <a:custGeom>
                    <a:avLst/>
                    <a:gdLst>
                      <a:gd name="connsiteX0" fmla="*/ 5621 w 12632"/>
                      <a:gd name="connsiteY0" fmla="*/ 49 h 12283"/>
                      <a:gd name="connsiteX1" fmla="*/ 12596 w 12632"/>
                      <a:gd name="connsiteY1" fmla="*/ 5373 h 12283"/>
                      <a:gd name="connsiteX2" fmla="*/ 7017 w 12632"/>
                      <a:gd name="connsiteY2" fmla="*/ 12234 h 12283"/>
                      <a:gd name="connsiteX3" fmla="*/ 42 w 12632"/>
                      <a:gd name="connsiteY3" fmla="*/ 6910 h 12283"/>
                      <a:gd name="connsiteX4" fmla="*/ 5621 w 12632"/>
                      <a:gd name="connsiteY4" fmla="*/ 49 h 12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2" h="12283">
                        <a:moveTo>
                          <a:pt x="5621" y="49"/>
                        </a:moveTo>
                        <a:cubicBezTo>
                          <a:pt x="9095" y="-378"/>
                          <a:pt x="12198" y="2014"/>
                          <a:pt x="12596" y="5373"/>
                        </a:cubicBezTo>
                        <a:cubicBezTo>
                          <a:pt x="12966" y="8732"/>
                          <a:pt x="10490" y="11807"/>
                          <a:pt x="7017" y="12234"/>
                        </a:cubicBezTo>
                        <a:cubicBezTo>
                          <a:pt x="3543" y="12661"/>
                          <a:pt x="440" y="10298"/>
                          <a:pt x="42" y="6910"/>
                        </a:cubicBezTo>
                        <a:cubicBezTo>
                          <a:pt x="-357" y="3551"/>
                          <a:pt x="2148" y="476"/>
                          <a:pt x="5621" y="49"/>
                        </a:cubicBezTo>
                        <a:close/>
                      </a:path>
                    </a:pathLst>
                  </a:custGeom>
                  <a:grpFill/>
                  <a:ln w="2845" cap="flat">
                    <a:noFill/>
                    <a:prstDash val="solid"/>
                    <a:miter/>
                  </a:ln>
                </p:spPr>
                <p:txBody>
                  <a:bodyPr rtlCol="0" anchor="ctr"/>
                  <a:lstStyle/>
                  <a:p>
                    <a:endParaRPr lang="en-US"/>
                  </a:p>
                </p:txBody>
              </p:sp>
              <p:sp>
                <p:nvSpPr>
                  <p:cNvPr id="2944" name="Freeform: Shape 2943">
                    <a:extLst>
                      <a:ext uri="{FF2B5EF4-FFF2-40B4-BE49-F238E27FC236}">
                        <a16:creationId xmlns:a16="http://schemas.microsoft.com/office/drawing/2014/main" id="{99971479-E52E-0B04-9700-A8A29C91C841}"/>
                      </a:ext>
                    </a:extLst>
                  </p:cNvPr>
                  <p:cNvSpPr/>
                  <p:nvPr/>
                </p:nvSpPr>
                <p:spPr>
                  <a:xfrm>
                    <a:off x="6786884" y="894882"/>
                    <a:ext cx="10518" cy="10168"/>
                  </a:xfrm>
                  <a:custGeom>
                    <a:avLst/>
                    <a:gdLst>
                      <a:gd name="connsiteX0" fmla="*/ 4804 w 10518"/>
                      <a:gd name="connsiteY0" fmla="*/ 17 h 10168"/>
                      <a:gd name="connsiteX1" fmla="*/ 10497 w 10518"/>
                      <a:gd name="connsiteY1" fmla="*/ 4657 h 10168"/>
                      <a:gd name="connsiteX2" fmla="*/ 5714 w 10518"/>
                      <a:gd name="connsiteY2" fmla="*/ 10152 h 10168"/>
                      <a:gd name="connsiteX3" fmla="*/ 21 w 10518"/>
                      <a:gd name="connsiteY3" fmla="*/ 5511 h 10168"/>
                      <a:gd name="connsiteX4" fmla="*/ 4804 w 10518"/>
                      <a:gd name="connsiteY4" fmla="*/ 17 h 1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8" h="10168">
                        <a:moveTo>
                          <a:pt x="4804" y="17"/>
                        </a:moveTo>
                        <a:cubicBezTo>
                          <a:pt x="7707" y="-211"/>
                          <a:pt x="10241" y="1867"/>
                          <a:pt x="10497" y="4657"/>
                        </a:cubicBezTo>
                        <a:cubicBezTo>
                          <a:pt x="10753" y="7447"/>
                          <a:pt x="8618" y="9924"/>
                          <a:pt x="5714" y="10152"/>
                        </a:cubicBezTo>
                        <a:cubicBezTo>
                          <a:pt x="2839" y="10379"/>
                          <a:pt x="277" y="8301"/>
                          <a:pt x="21" y="5511"/>
                        </a:cubicBezTo>
                        <a:cubicBezTo>
                          <a:pt x="-235" y="2693"/>
                          <a:pt x="1900" y="245"/>
                          <a:pt x="4804" y="17"/>
                        </a:cubicBezTo>
                        <a:close/>
                      </a:path>
                    </a:pathLst>
                  </a:custGeom>
                  <a:grpFill/>
                  <a:ln w="2845" cap="flat">
                    <a:noFill/>
                    <a:prstDash val="solid"/>
                    <a:miter/>
                  </a:ln>
                </p:spPr>
                <p:txBody>
                  <a:bodyPr rtlCol="0" anchor="ctr"/>
                  <a:lstStyle/>
                  <a:p>
                    <a:endParaRPr lang="en-US"/>
                  </a:p>
                </p:txBody>
              </p:sp>
              <p:sp>
                <p:nvSpPr>
                  <p:cNvPr id="2945" name="Freeform: Shape 2944">
                    <a:extLst>
                      <a:ext uri="{FF2B5EF4-FFF2-40B4-BE49-F238E27FC236}">
                        <a16:creationId xmlns:a16="http://schemas.microsoft.com/office/drawing/2014/main" id="{41F9ED8E-D9AF-5E63-B3E3-61FE010E061F}"/>
                      </a:ext>
                    </a:extLst>
                  </p:cNvPr>
                  <p:cNvSpPr/>
                  <p:nvPr/>
                </p:nvSpPr>
                <p:spPr>
                  <a:xfrm>
                    <a:off x="6777735" y="728385"/>
                    <a:ext cx="8346" cy="8147"/>
                  </a:xfrm>
                  <a:custGeom>
                    <a:avLst/>
                    <a:gdLst>
                      <a:gd name="connsiteX0" fmla="*/ 4017 w 8346"/>
                      <a:gd name="connsiteY0" fmla="*/ 3 h 8147"/>
                      <a:gd name="connsiteX1" fmla="*/ 8344 w 8346"/>
                      <a:gd name="connsiteY1" fmla="*/ 3903 h 8147"/>
                      <a:gd name="connsiteX2" fmla="*/ 4330 w 8346"/>
                      <a:gd name="connsiteY2" fmla="*/ 8145 h 8147"/>
                      <a:gd name="connsiteX3" fmla="*/ 3 w 8346"/>
                      <a:gd name="connsiteY3" fmla="*/ 4245 h 8147"/>
                      <a:gd name="connsiteX4" fmla="*/ 4017 w 8346"/>
                      <a:gd name="connsiteY4" fmla="*/ 3 h 8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6" h="8147">
                        <a:moveTo>
                          <a:pt x="4017" y="3"/>
                        </a:moveTo>
                        <a:cubicBezTo>
                          <a:pt x="6323" y="-82"/>
                          <a:pt x="8259" y="1654"/>
                          <a:pt x="8344" y="3903"/>
                        </a:cubicBezTo>
                        <a:cubicBezTo>
                          <a:pt x="8429" y="6152"/>
                          <a:pt x="6636" y="8031"/>
                          <a:pt x="4330" y="8145"/>
                        </a:cubicBezTo>
                        <a:cubicBezTo>
                          <a:pt x="2024" y="8230"/>
                          <a:pt x="88" y="6494"/>
                          <a:pt x="3" y="4245"/>
                        </a:cubicBezTo>
                        <a:cubicBezTo>
                          <a:pt x="-83" y="1996"/>
                          <a:pt x="1711" y="117"/>
                          <a:pt x="4017" y="3"/>
                        </a:cubicBezTo>
                        <a:close/>
                      </a:path>
                    </a:pathLst>
                  </a:custGeom>
                  <a:grpFill/>
                  <a:ln w="2845" cap="flat">
                    <a:noFill/>
                    <a:prstDash val="solid"/>
                    <a:miter/>
                  </a:ln>
                </p:spPr>
                <p:txBody>
                  <a:bodyPr rtlCol="0" anchor="ctr"/>
                  <a:lstStyle/>
                  <a:p>
                    <a:endParaRPr lang="en-US"/>
                  </a:p>
                </p:txBody>
              </p:sp>
              <p:sp>
                <p:nvSpPr>
                  <p:cNvPr id="2946" name="Freeform: Shape 2945">
                    <a:extLst>
                      <a:ext uri="{FF2B5EF4-FFF2-40B4-BE49-F238E27FC236}">
                        <a16:creationId xmlns:a16="http://schemas.microsoft.com/office/drawing/2014/main" id="{E44FFC55-89F8-4291-A942-A90071EF1FDB}"/>
                      </a:ext>
                    </a:extLst>
                  </p:cNvPr>
                  <p:cNvSpPr/>
                  <p:nvPr/>
                </p:nvSpPr>
                <p:spPr>
                  <a:xfrm>
                    <a:off x="6775005" y="561621"/>
                    <a:ext cx="6234" cy="6035"/>
                  </a:xfrm>
                  <a:custGeom>
                    <a:avLst/>
                    <a:gdLst>
                      <a:gd name="connsiteX0" fmla="*/ 3074 w 6234"/>
                      <a:gd name="connsiteY0" fmla="*/ 0 h 6035"/>
                      <a:gd name="connsiteX1" fmla="*/ 6234 w 6234"/>
                      <a:gd name="connsiteY1" fmla="*/ 3018 h 6035"/>
                      <a:gd name="connsiteX2" fmla="*/ 3160 w 6234"/>
                      <a:gd name="connsiteY2" fmla="*/ 6035 h 6035"/>
                      <a:gd name="connsiteX3" fmla="*/ 0 w 6234"/>
                      <a:gd name="connsiteY3" fmla="*/ 3018 h 6035"/>
                      <a:gd name="connsiteX4" fmla="*/ 3074 w 6234"/>
                      <a:gd name="connsiteY4" fmla="*/ 0 h 6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4" h="6035">
                        <a:moveTo>
                          <a:pt x="3074" y="0"/>
                        </a:moveTo>
                        <a:cubicBezTo>
                          <a:pt x="4782" y="0"/>
                          <a:pt x="6206" y="1366"/>
                          <a:pt x="6234" y="3018"/>
                        </a:cubicBezTo>
                        <a:cubicBezTo>
                          <a:pt x="6234" y="4697"/>
                          <a:pt x="4868" y="6035"/>
                          <a:pt x="3160" y="6035"/>
                        </a:cubicBezTo>
                        <a:cubicBezTo>
                          <a:pt x="1452" y="6035"/>
                          <a:pt x="28" y="4697"/>
                          <a:pt x="0" y="3018"/>
                        </a:cubicBezTo>
                        <a:cubicBezTo>
                          <a:pt x="0" y="1338"/>
                          <a:pt x="1366" y="0"/>
                          <a:pt x="3074" y="0"/>
                        </a:cubicBezTo>
                        <a:close/>
                      </a:path>
                    </a:pathLst>
                  </a:custGeom>
                  <a:grpFill/>
                  <a:ln w="2845" cap="flat">
                    <a:noFill/>
                    <a:prstDash val="solid"/>
                    <a:miter/>
                  </a:ln>
                </p:spPr>
                <p:txBody>
                  <a:bodyPr rtlCol="0" anchor="ctr"/>
                  <a:lstStyle/>
                  <a:p>
                    <a:endParaRPr lang="en-US"/>
                  </a:p>
                </p:txBody>
              </p:sp>
            </p:grpSp>
            <p:grpSp>
              <p:nvGrpSpPr>
                <p:cNvPr id="2356" name="Graphic 9">
                  <a:extLst>
                    <a:ext uri="{FF2B5EF4-FFF2-40B4-BE49-F238E27FC236}">
                      <a16:creationId xmlns:a16="http://schemas.microsoft.com/office/drawing/2014/main" id="{001AA7E4-80DD-3884-FB5D-94BDAA38ABDF}"/>
                    </a:ext>
                  </a:extLst>
                </p:cNvPr>
                <p:cNvGrpSpPr/>
                <p:nvPr/>
              </p:nvGrpSpPr>
              <p:grpSpPr>
                <a:xfrm>
                  <a:off x="6611426" y="561393"/>
                  <a:ext cx="5639718" cy="4295518"/>
                  <a:chOff x="6611426" y="561393"/>
                  <a:chExt cx="5639718" cy="4295518"/>
                </a:xfrm>
                <a:grpFill/>
              </p:grpSpPr>
              <p:sp>
                <p:nvSpPr>
                  <p:cNvPr id="2853" name="Freeform: Shape 2852">
                    <a:extLst>
                      <a:ext uri="{FF2B5EF4-FFF2-40B4-BE49-F238E27FC236}">
                        <a16:creationId xmlns:a16="http://schemas.microsoft.com/office/drawing/2014/main" id="{57B2D939-CC18-A724-5F4C-4766E1063F9D}"/>
                      </a:ext>
                    </a:extLst>
                  </p:cNvPr>
                  <p:cNvSpPr/>
                  <p:nvPr/>
                </p:nvSpPr>
                <p:spPr>
                  <a:xfrm>
                    <a:off x="12145429" y="4544570"/>
                    <a:ext cx="105716" cy="108099"/>
                  </a:xfrm>
                  <a:custGeom>
                    <a:avLst/>
                    <a:gdLst>
                      <a:gd name="connsiteX0" fmla="*/ 2616 w 105716"/>
                      <a:gd name="connsiteY0" fmla="*/ 70275 h 108099"/>
                      <a:gd name="connsiteX1" fmla="*/ 35724 w 105716"/>
                      <a:gd name="connsiteY1" fmla="*/ 2463 h 108099"/>
                      <a:gd name="connsiteX2" fmla="*/ 75779 w 105716"/>
                      <a:gd name="connsiteY2" fmla="*/ 6050 h 108099"/>
                      <a:gd name="connsiteX3" fmla="*/ 102682 w 105716"/>
                      <a:gd name="connsiteY3" fmla="*/ 37251 h 108099"/>
                      <a:gd name="connsiteX4" fmla="*/ 100461 w 105716"/>
                      <a:gd name="connsiteY4" fmla="*/ 78701 h 108099"/>
                      <a:gd name="connsiteX5" fmla="*/ 69715 w 105716"/>
                      <a:gd name="connsiteY5" fmla="*/ 105518 h 108099"/>
                      <a:gd name="connsiteX6" fmla="*/ 2616 w 105716"/>
                      <a:gd name="connsiteY6" fmla="*/ 70246 h 10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16" h="108099">
                        <a:moveTo>
                          <a:pt x="2616" y="70275"/>
                        </a:moveTo>
                        <a:cubicBezTo>
                          <a:pt x="-6352" y="41692"/>
                          <a:pt x="8481" y="11317"/>
                          <a:pt x="35724" y="2463"/>
                        </a:cubicBezTo>
                        <a:cubicBezTo>
                          <a:pt x="49361" y="-2035"/>
                          <a:pt x="63709" y="-99"/>
                          <a:pt x="75779" y="6050"/>
                        </a:cubicBezTo>
                        <a:cubicBezTo>
                          <a:pt x="87850" y="12199"/>
                          <a:pt x="97814" y="23074"/>
                          <a:pt x="102682" y="37251"/>
                        </a:cubicBezTo>
                        <a:cubicBezTo>
                          <a:pt x="107550" y="51429"/>
                          <a:pt x="106383" y="66203"/>
                          <a:pt x="100461" y="78701"/>
                        </a:cubicBezTo>
                        <a:cubicBezTo>
                          <a:pt x="94569" y="91227"/>
                          <a:pt x="83722" y="100935"/>
                          <a:pt x="69715" y="105518"/>
                        </a:cubicBezTo>
                        <a:cubicBezTo>
                          <a:pt x="41617" y="114628"/>
                          <a:pt x="11583" y="98856"/>
                          <a:pt x="2616" y="70246"/>
                        </a:cubicBezTo>
                        <a:close/>
                      </a:path>
                    </a:pathLst>
                  </a:custGeom>
                  <a:grpFill/>
                  <a:ln w="2845" cap="flat">
                    <a:noFill/>
                    <a:prstDash val="solid"/>
                    <a:miter/>
                  </a:ln>
                </p:spPr>
                <p:txBody>
                  <a:bodyPr rtlCol="0" anchor="ctr"/>
                  <a:lstStyle/>
                  <a:p>
                    <a:endParaRPr lang="en-US"/>
                  </a:p>
                </p:txBody>
              </p:sp>
              <p:sp>
                <p:nvSpPr>
                  <p:cNvPr id="2854" name="Freeform: Shape 2853">
                    <a:extLst>
                      <a:ext uri="{FF2B5EF4-FFF2-40B4-BE49-F238E27FC236}">
                        <a16:creationId xmlns:a16="http://schemas.microsoft.com/office/drawing/2014/main" id="{A1C177AE-0CAA-0B1C-CC45-A92AC58E2C53}"/>
                      </a:ext>
                    </a:extLst>
                  </p:cNvPr>
                  <p:cNvSpPr/>
                  <p:nvPr/>
                </p:nvSpPr>
                <p:spPr>
                  <a:xfrm>
                    <a:off x="11979671" y="4596923"/>
                    <a:ext cx="103483" cy="106147"/>
                  </a:xfrm>
                  <a:custGeom>
                    <a:avLst/>
                    <a:gdLst>
                      <a:gd name="connsiteX0" fmla="*/ 1920 w 103483"/>
                      <a:gd name="connsiteY0" fmla="*/ 66687 h 106147"/>
                      <a:gd name="connsiteX1" fmla="*/ 37163 w 103483"/>
                      <a:gd name="connsiteY1" fmla="*/ 2036 h 106147"/>
                      <a:gd name="connsiteX2" fmla="*/ 101188 w 103483"/>
                      <a:gd name="connsiteY2" fmla="*/ 38447 h 106147"/>
                      <a:gd name="connsiteX3" fmla="*/ 66286 w 103483"/>
                      <a:gd name="connsiteY3" fmla="*/ 104294 h 106147"/>
                      <a:gd name="connsiteX4" fmla="*/ 1948 w 103483"/>
                      <a:gd name="connsiteY4" fmla="*/ 66716 h 10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3" h="106147">
                        <a:moveTo>
                          <a:pt x="1920" y="66687"/>
                        </a:moveTo>
                        <a:cubicBezTo>
                          <a:pt x="-5710" y="38304"/>
                          <a:pt x="10090" y="9466"/>
                          <a:pt x="37163" y="2036"/>
                        </a:cubicBezTo>
                        <a:cubicBezTo>
                          <a:pt x="64065" y="-5964"/>
                          <a:pt x="92733" y="10320"/>
                          <a:pt x="101188" y="38447"/>
                        </a:cubicBezTo>
                        <a:cubicBezTo>
                          <a:pt x="109643" y="66573"/>
                          <a:pt x="94014" y="96038"/>
                          <a:pt x="66286" y="104294"/>
                        </a:cubicBezTo>
                        <a:cubicBezTo>
                          <a:pt x="38387" y="111980"/>
                          <a:pt x="9549" y="95042"/>
                          <a:pt x="1948" y="66716"/>
                        </a:cubicBezTo>
                        <a:close/>
                      </a:path>
                    </a:pathLst>
                  </a:custGeom>
                  <a:grpFill/>
                  <a:ln w="2845" cap="flat">
                    <a:noFill/>
                    <a:prstDash val="solid"/>
                    <a:miter/>
                  </a:ln>
                </p:spPr>
                <p:txBody>
                  <a:bodyPr rtlCol="0" anchor="ctr"/>
                  <a:lstStyle/>
                  <a:p>
                    <a:endParaRPr lang="en-US"/>
                  </a:p>
                </p:txBody>
              </p:sp>
              <p:sp>
                <p:nvSpPr>
                  <p:cNvPr id="2855" name="Freeform: Shape 2854">
                    <a:extLst>
                      <a:ext uri="{FF2B5EF4-FFF2-40B4-BE49-F238E27FC236}">
                        <a16:creationId xmlns:a16="http://schemas.microsoft.com/office/drawing/2014/main" id="{07D834CB-E4A5-00AB-AC30-770190465D48}"/>
                      </a:ext>
                    </a:extLst>
                  </p:cNvPr>
                  <p:cNvSpPr/>
                  <p:nvPr/>
                </p:nvSpPr>
                <p:spPr>
                  <a:xfrm>
                    <a:off x="11811969" y="4642136"/>
                    <a:ext cx="101241" cy="104027"/>
                  </a:xfrm>
                  <a:custGeom>
                    <a:avLst/>
                    <a:gdLst>
                      <a:gd name="connsiteX0" fmla="*/ 1345 w 101241"/>
                      <a:gd name="connsiteY0" fmla="*/ 63664 h 104027"/>
                      <a:gd name="connsiteX1" fmla="*/ 7494 w 101241"/>
                      <a:gd name="connsiteY1" fmla="*/ 24606 h 104027"/>
                      <a:gd name="connsiteX2" fmla="*/ 38326 w 101241"/>
                      <a:gd name="connsiteY2" fmla="*/ 1375 h 104027"/>
                      <a:gd name="connsiteX3" fmla="*/ 99589 w 101241"/>
                      <a:gd name="connsiteY3" fmla="*/ 40007 h 104027"/>
                      <a:gd name="connsiteX4" fmla="*/ 62666 w 101241"/>
                      <a:gd name="connsiteY4" fmla="*/ 102580 h 104027"/>
                      <a:gd name="connsiteX5" fmla="*/ 24091 w 101241"/>
                      <a:gd name="connsiteY5" fmla="*/ 96288 h 104027"/>
                      <a:gd name="connsiteX6" fmla="*/ 1345 w 101241"/>
                      <a:gd name="connsiteY6" fmla="*/ 63635 h 104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41" h="104027">
                        <a:moveTo>
                          <a:pt x="1345" y="63664"/>
                        </a:moveTo>
                        <a:cubicBezTo>
                          <a:pt x="-1843" y="49629"/>
                          <a:pt x="805" y="35822"/>
                          <a:pt x="7494" y="24606"/>
                        </a:cubicBezTo>
                        <a:cubicBezTo>
                          <a:pt x="14185" y="13275"/>
                          <a:pt x="24946" y="4649"/>
                          <a:pt x="38326" y="1375"/>
                        </a:cubicBezTo>
                        <a:cubicBezTo>
                          <a:pt x="65029" y="-5144"/>
                          <a:pt x="92472" y="12136"/>
                          <a:pt x="99589" y="40007"/>
                        </a:cubicBezTo>
                        <a:cubicBezTo>
                          <a:pt x="106706" y="67849"/>
                          <a:pt x="90166" y="95890"/>
                          <a:pt x="62666" y="102580"/>
                        </a:cubicBezTo>
                        <a:cubicBezTo>
                          <a:pt x="48944" y="105939"/>
                          <a:pt x="35166" y="103292"/>
                          <a:pt x="24091" y="96288"/>
                        </a:cubicBezTo>
                        <a:cubicBezTo>
                          <a:pt x="12989" y="89200"/>
                          <a:pt x="4534" y="77642"/>
                          <a:pt x="1345" y="63635"/>
                        </a:cubicBezTo>
                        <a:close/>
                      </a:path>
                    </a:pathLst>
                  </a:custGeom>
                  <a:grpFill/>
                  <a:ln w="2845" cap="flat">
                    <a:noFill/>
                    <a:prstDash val="solid"/>
                    <a:miter/>
                  </a:ln>
                </p:spPr>
                <p:txBody>
                  <a:bodyPr rtlCol="0" anchor="ctr"/>
                  <a:lstStyle/>
                  <a:p>
                    <a:endParaRPr lang="en-US"/>
                  </a:p>
                </p:txBody>
              </p:sp>
              <p:sp>
                <p:nvSpPr>
                  <p:cNvPr id="2856" name="Freeform: Shape 2855">
                    <a:extLst>
                      <a:ext uri="{FF2B5EF4-FFF2-40B4-BE49-F238E27FC236}">
                        <a16:creationId xmlns:a16="http://schemas.microsoft.com/office/drawing/2014/main" id="{26300C12-B338-7837-3EB6-31D17C9DF187}"/>
                      </a:ext>
                    </a:extLst>
                  </p:cNvPr>
                  <p:cNvSpPr/>
                  <p:nvPr/>
                </p:nvSpPr>
                <p:spPr>
                  <a:xfrm>
                    <a:off x="11642508" y="4680601"/>
                    <a:ext cx="99043" cy="101671"/>
                  </a:xfrm>
                  <a:custGeom>
                    <a:avLst/>
                    <a:gdLst>
                      <a:gd name="connsiteX0" fmla="*/ 880 w 99043"/>
                      <a:gd name="connsiteY0" fmla="*/ 60130 h 101671"/>
                      <a:gd name="connsiteX1" fmla="*/ 39596 w 99043"/>
                      <a:gd name="connsiteY1" fmla="*/ 859 h 101671"/>
                      <a:gd name="connsiteX2" fmla="*/ 76520 w 99043"/>
                      <a:gd name="connsiteY2" fmla="*/ 8858 h 101671"/>
                      <a:gd name="connsiteX3" fmla="*/ 97928 w 99043"/>
                      <a:gd name="connsiteY3" fmla="*/ 41056 h 101671"/>
                      <a:gd name="connsiteX4" fmla="*/ 91039 w 99043"/>
                      <a:gd name="connsiteY4" fmla="*/ 79403 h 101671"/>
                      <a:gd name="connsiteX5" fmla="*/ 59297 w 99043"/>
                      <a:gd name="connsiteY5" fmla="*/ 100782 h 101671"/>
                      <a:gd name="connsiteX6" fmla="*/ 880 w 99043"/>
                      <a:gd name="connsiteY6" fmla="*/ 60101 h 10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43" h="101671">
                        <a:moveTo>
                          <a:pt x="880" y="60130"/>
                        </a:moveTo>
                        <a:cubicBezTo>
                          <a:pt x="-4188" y="32459"/>
                          <a:pt x="13150" y="5926"/>
                          <a:pt x="39596" y="859"/>
                        </a:cubicBezTo>
                        <a:cubicBezTo>
                          <a:pt x="52834" y="-1732"/>
                          <a:pt x="65986" y="1713"/>
                          <a:pt x="76520" y="8858"/>
                        </a:cubicBezTo>
                        <a:cubicBezTo>
                          <a:pt x="87053" y="16004"/>
                          <a:pt x="95053" y="27277"/>
                          <a:pt x="97928" y="41056"/>
                        </a:cubicBezTo>
                        <a:cubicBezTo>
                          <a:pt x="100803" y="54835"/>
                          <a:pt x="97985" y="68471"/>
                          <a:pt x="91039" y="79403"/>
                        </a:cubicBezTo>
                        <a:cubicBezTo>
                          <a:pt x="84092" y="90334"/>
                          <a:pt x="72876" y="98135"/>
                          <a:pt x="59297" y="100782"/>
                        </a:cubicBezTo>
                        <a:cubicBezTo>
                          <a:pt x="32081" y="105992"/>
                          <a:pt x="5947" y="87772"/>
                          <a:pt x="880" y="60101"/>
                        </a:cubicBezTo>
                        <a:close/>
                      </a:path>
                    </a:pathLst>
                  </a:custGeom>
                  <a:grpFill/>
                  <a:ln w="2845" cap="flat">
                    <a:noFill/>
                    <a:prstDash val="solid"/>
                    <a:miter/>
                  </a:ln>
                </p:spPr>
                <p:txBody>
                  <a:bodyPr rtlCol="0" anchor="ctr"/>
                  <a:lstStyle/>
                  <a:p>
                    <a:endParaRPr lang="en-US"/>
                  </a:p>
                </p:txBody>
              </p:sp>
              <p:sp>
                <p:nvSpPr>
                  <p:cNvPr id="2857" name="Freeform: Shape 2856">
                    <a:extLst>
                      <a:ext uri="{FF2B5EF4-FFF2-40B4-BE49-F238E27FC236}">
                        <a16:creationId xmlns:a16="http://schemas.microsoft.com/office/drawing/2014/main" id="{C5AF4F60-E680-523C-C998-E239848DED26}"/>
                      </a:ext>
                    </a:extLst>
                  </p:cNvPr>
                  <p:cNvSpPr/>
                  <p:nvPr/>
                </p:nvSpPr>
                <p:spPr>
                  <a:xfrm>
                    <a:off x="11471661" y="4711955"/>
                    <a:ext cx="96858" cy="99722"/>
                  </a:xfrm>
                  <a:custGeom>
                    <a:avLst/>
                    <a:gdLst>
                      <a:gd name="connsiteX0" fmla="*/ 519 w 96858"/>
                      <a:gd name="connsiteY0" fmla="*/ 56760 h 99722"/>
                      <a:gd name="connsiteX1" fmla="*/ 9458 w 96858"/>
                      <a:gd name="connsiteY1" fmla="*/ 19922 h 99722"/>
                      <a:gd name="connsiteX2" fmla="*/ 22981 w 96858"/>
                      <a:gd name="connsiteY2" fmla="*/ 7253 h 99722"/>
                      <a:gd name="connsiteX3" fmla="*/ 40802 w 96858"/>
                      <a:gd name="connsiteY3" fmla="*/ 620 h 99722"/>
                      <a:gd name="connsiteX4" fmla="*/ 96144 w 96858"/>
                      <a:gd name="connsiteY4" fmla="*/ 41956 h 99722"/>
                      <a:gd name="connsiteX5" fmla="*/ 56032 w 96858"/>
                      <a:gd name="connsiteY5" fmla="*/ 99092 h 99722"/>
                      <a:gd name="connsiteX6" fmla="*/ 36617 w 96858"/>
                      <a:gd name="connsiteY6" fmla="*/ 98038 h 99722"/>
                      <a:gd name="connsiteX7" fmla="*/ 19678 w 96858"/>
                      <a:gd name="connsiteY7" fmla="*/ 89640 h 99722"/>
                      <a:gd name="connsiteX8" fmla="*/ 548 w 96858"/>
                      <a:gd name="connsiteY8" fmla="*/ 56731 h 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58" h="99722">
                        <a:moveTo>
                          <a:pt x="519" y="56760"/>
                        </a:moveTo>
                        <a:cubicBezTo>
                          <a:pt x="-1417" y="43152"/>
                          <a:pt x="2170" y="30056"/>
                          <a:pt x="9458" y="19922"/>
                        </a:cubicBezTo>
                        <a:cubicBezTo>
                          <a:pt x="13103" y="14854"/>
                          <a:pt x="17686" y="10527"/>
                          <a:pt x="22981" y="7253"/>
                        </a:cubicBezTo>
                        <a:cubicBezTo>
                          <a:pt x="28276" y="3980"/>
                          <a:pt x="34311" y="1759"/>
                          <a:pt x="40802" y="620"/>
                        </a:cubicBezTo>
                        <a:cubicBezTo>
                          <a:pt x="66793" y="-3679"/>
                          <a:pt x="91560" y="14826"/>
                          <a:pt x="96144" y="41956"/>
                        </a:cubicBezTo>
                        <a:cubicBezTo>
                          <a:pt x="100728" y="69086"/>
                          <a:pt x="82764" y="94679"/>
                          <a:pt x="56032" y="99092"/>
                        </a:cubicBezTo>
                        <a:cubicBezTo>
                          <a:pt x="49371" y="100259"/>
                          <a:pt x="42795" y="99746"/>
                          <a:pt x="36617" y="98038"/>
                        </a:cubicBezTo>
                        <a:cubicBezTo>
                          <a:pt x="30439" y="96359"/>
                          <a:pt x="24689" y="93484"/>
                          <a:pt x="19678" y="89640"/>
                        </a:cubicBezTo>
                        <a:cubicBezTo>
                          <a:pt x="9629" y="81954"/>
                          <a:pt x="2484" y="70367"/>
                          <a:pt x="548" y="56731"/>
                        </a:cubicBezTo>
                        <a:close/>
                      </a:path>
                    </a:pathLst>
                  </a:custGeom>
                  <a:grpFill/>
                  <a:ln w="2845" cap="flat">
                    <a:noFill/>
                    <a:prstDash val="solid"/>
                    <a:miter/>
                  </a:ln>
                </p:spPr>
                <p:txBody>
                  <a:bodyPr rtlCol="0" anchor="ctr"/>
                  <a:lstStyle/>
                  <a:p>
                    <a:endParaRPr lang="en-US"/>
                  </a:p>
                </p:txBody>
              </p:sp>
              <p:sp>
                <p:nvSpPr>
                  <p:cNvPr id="2858" name="Freeform: Shape 2857">
                    <a:extLst>
                      <a:ext uri="{FF2B5EF4-FFF2-40B4-BE49-F238E27FC236}">
                        <a16:creationId xmlns:a16="http://schemas.microsoft.com/office/drawing/2014/main" id="{0C120215-A058-E255-A966-47014B04AD03}"/>
                      </a:ext>
                    </a:extLst>
                  </p:cNvPr>
                  <p:cNvSpPr/>
                  <p:nvPr/>
                </p:nvSpPr>
                <p:spPr>
                  <a:xfrm>
                    <a:off x="11299776" y="4736023"/>
                    <a:ext cx="94655" cy="97426"/>
                  </a:xfrm>
                  <a:custGeom>
                    <a:avLst/>
                    <a:gdLst>
                      <a:gd name="connsiteX0" fmla="*/ 256 w 94655"/>
                      <a:gd name="connsiteY0" fmla="*/ 54071 h 97426"/>
                      <a:gd name="connsiteX1" fmla="*/ 41791 w 94655"/>
                      <a:gd name="connsiteY1" fmla="*/ 295 h 97426"/>
                      <a:gd name="connsiteX2" fmla="*/ 94258 w 94655"/>
                      <a:gd name="connsiteY2" fmla="*/ 43339 h 97426"/>
                      <a:gd name="connsiteX3" fmla="*/ 52723 w 94655"/>
                      <a:gd name="connsiteY3" fmla="*/ 97115 h 97426"/>
                      <a:gd name="connsiteX4" fmla="*/ 256 w 94655"/>
                      <a:gd name="connsiteY4" fmla="*/ 54071 h 9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55" h="97426">
                        <a:moveTo>
                          <a:pt x="256" y="54071"/>
                        </a:moveTo>
                        <a:cubicBezTo>
                          <a:pt x="-2420" y="27311"/>
                          <a:pt x="16198" y="3227"/>
                          <a:pt x="41791" y="295"/>
                        </a:cubicBezTo>
                        <a:cubicBezTo>
                          <a:pt x="67384" y="-2637"/>
                          <a:pt x="90871" y="16636"/>
                          <a:pt x="94258" y="43339"/>
                        </a:cubicBezTo>
                        <a:cubicBezTo>
                          <a:pt x="97646" y="70042"/>
                          <a:pt x="79028" y="94126"/>
                          <a:pt x="52723" y="97115"/>
                        </a:cubicBezTo>
                        <a:cubicBezTo>
                          <a:pt x="26419" y="100133"/>
                          <a:pt x="2932" y="80860"/>
                          <a:pt x="256" y="54071"/>
                        </a:cubicBezTo>
                        <a:close/>
                      </a:path>
                    </a:pathLst>
                  </a:custGeom>
                  <a:grpFill/>
                  <a:ln w="2845" cap="flat">
                    <a:noFill/>
                    <a:prstDash val="solid"/>
                    <a:miter/>
                  </a:ln>
                </p:spPr>
                <p:txBody>
                  <a:bodyPr rtlCol="0" anchor="ctr"/>
                  <a:lstStyle/>
                  <a:p>
                    <a:endParaRPr lang="en-US"/>
                  </a:p>
                </p:txBody>
              </p:sp>
              <p:sp>
                <p:nvSpPr>
                  <p:cNvPr id="2859" name="Freeform: Shape 2858">
                    <a:extLst>
                      <a:ext uri="{FF2B5EF4-FFF2-40B4-BE49-F238E27FC236}">
                        <a16:creationId xmlns:a16="http://schemas.microsoft.com/office/drawing/2014/main" id="{88D1A376-A010-13D5-19A4-FFB48E1734F6}"/>
                      </a:ext>
                    </a:extLst>
                  </p:cNvPr>
                  <p:cNvSpPr/>
                  <p:nvPr/>
                </p:nvSpPr>
                <p:spPr>
                  <a:xfrm>
                    <a:off x="11127001" y="4753281"/>
                    <a:ext cx="92464" cy="95183"/>
                  </a:xfrm>
                  <a:custGeom>
                    <a:avLst/>
                    <a:gdLst>
                      <a:gd name="connsiteX0" fmla="*/ 87 w 92464"/>
                      <a:gd name="connsiteY0" fmla="*/ 50507 h 95183"/>
                      <a:gd name="connsiteX1" fmla="*/ 42817 w 92464"/>
                      <a:gd name="connsiteY1" fmla="*/ 90 h 95183"/>
                      <a:gd name="connsiteX2" fmla="*/ 60867 w 92464"/>
                      <a:gd name="connsiteY2" fmla="*/ 2709 h 95183"/>
                      <a:gd name="connsiteX3" fmla="*/ 76154 w 92464"/>
                      <a:gd name="connsiteY3" fmla="*/ 11619 h 95183"/>
                      <a:gd name="connsiteX4" fmla="*/ 92296 w 92464"/>
                      <a:gd name="connsiteY4" fmla="*/ 43988 h 95183"/>
                      <a:gd name="connsiteX5" fmla="*/ 81478 w 92464"/>
                      <a:gd name="connsiteY5" fmla="*/ 78747 h 95183"/>
                      <a:gd name="connsiteX6" fmla="*/ 67500 w 92464"/>
                      <a:gd name="connsiteY6" fmla="*/ 90192 h 95183"/>
                      <a:gd name="connsiteX7" fmla="*/ 49622 w 92464"/>
                      <a:gd name="connsiteY7" fmla="*/ 95088 h 95183"/>
                      <a:gd name="connsiteX8" fmla="*/ 87 w 92464"/>
                      <a:gd name="connsiteY8" fmla="*/ 50536 h 9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64" h="95183">
                        <a:moveTo>
                          <a:pt x="87" y="50507"/>
                        </a:moveTo>
                        <a:cubicBezTo>
                          <a:pt x="-1451" y="24259"/>
                          <a:pt x="17680" y="1684"/>
                          <a:pt x="42817" y="90"/>
                        </a:cubicBezTo>
                        <a:cubicBezTo>
                          <a:pt x="49109" y="-309"/>
                          <a:pt x="55201" y="631"/>
                          <a:pt x="60867" y="2709"/>
                        </a:cubicBezTo>
                        <a:cubicBezTo>
                          <a:pt x="66503" y="4673"/>
                          <a:pt x="71685" y="7691"/>
                          <a:pt x="76154" y="11619"/>
                        </a:cubicBezTo>
                        <a:cubicBezTo>
                          <a:pt x="85093" y="19477"/>
                          <a:pt x="91213" y="30893"/>
                          <a:pt x="92296" y="43988"/>
                        </a:cubicBezTo>
                        <a:cubicBezTo>
                          <a:pt x="93377" y="57083"/>
                          <a:pt x="89192" y="69410"/>
                          <a:pt x="81478" y="78747"/>
                        </a:cubicBezTo>
                        <a:cubicBezTo>
                          <a:pt x="77606" y="83388"/>
                          <a:pt x="72880" y="87373"/>
                          <a:pt x="67500" y="90192"/>
                        </a:cubicBezTo>
                        <a:cubicBezTo>
                          <a:pt x="62119" y="92953"/>
                          <a:pt x="56056" y="94661"/>
                          <a:pt x="49622" y="95088"/>
                        </a:cubicBezTo>
                        <a:cubicBezTo>
                          <a:pt x="23801" y="96740"/>
                          <a:pt x="1624" y="76783"/>
                          <a:pt x="87" y="50536"/>
                        </a:cubicBezTo>
                        <a:close/>
                      </a:path>
                    </a:pathLst>
                  </a:custGeom>
                  <a:grpFill/>
                  <a:ln w="2845" cap="flat">
                    <a:noFill/>
                    <a:prstDash val="solid"/>
                    <a:miter/>
                  </a:ln>
                </p:spPr>
                <p:txBody>
                  <a:bodyPr rtlCol="0" anchor="ctr"/>
                  <a:lstStyle/>
                  <a:p>
                    <a:endParaRPr lang="en-US"/>
                  </a:p>
                </p:txBody>
              </p:sp>
              <p:sp>
                <p:nvSpPr>
                  <p:cNvPr id="2860" name="Freeform: Shape 2859">
                    <a:extLst>
                      <a:ext uri="{FF2B5EF4-FFF2-40B4-BE49-F238E27FC236}">
                        <a16:creationId xmlns:a16="http://schemas.microsoft.com/office/drawing/2014/main" id="{9A460E80-DBC0-078E-D4EE-6BD41AA98161}"/>
                      </a:ext>
                    </a:extLst>
                  </p:cNvPr>
                  <p:cNvSpPr/>
                  <p:nvPr/>
                </p:nvSpPr>
                <p:spPr>
                  <a:xfrm>
                    <a:off x="10953765" y="4763246"/>
                    <a:ext cx="90297" cy="93027"/>
                  </a:xfrm>
                  <a:custGeom>
                    <a:avLst/>
                    <a:gdLst>
                      <a:gd name="connsiteX0" fmla="*/ 9 w 90297"/>
                      <a:gd name="connsiteY0" fmla="*/ 47688 h 93027"/>
                      <a:gd name="connsiteX1" fmla="*/ 43707 w 90297"/>
                      <a:gd name="connsiteY1" fmla="*/ 32 h 93027"/>
                      <a:gd name="connsiteX2" fmla="*/ 90253 w 90297"/>
                      <a:gd name="connsiteY2" fmla="*/ 44784 h 93027"/>
                      <a:gd name="connsiteX3" fmla="*/ 46582 w 90297"/>
                      <a:gd name="connsiteY3" fmla="*/ 92981 h 93027"/>
                      <a:gd name="connsiteX4" fmla="*/ 9 w 90297"/>
                      <a:gd name="connsiteY4" fmla="*/ 47688 h 93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 h="93027">
                        <a:moveTo>
                          <a:pt x="9" y="47688"/>
                        </a:moveTo>
                        <a:cubicBezTo>
                          <a:pt x="-476" y="21952"/>
                          <a:pt x="19111" y="1199"/>
                          <a:pt x="43707" y="32"/>
                        </a:cubicBezTo>
                        <a:cubicBezTo>
                          <a:pt x="68304" y="-908"/>
                          <a:pt x="89143" y="19134"/>
                          <a:pt x="90253" y="44784"/>
                        </a:cubicBezTo>
                        <a:cubicBezTo>
                          <a:pt x="91363" y="70434"/>
                          <a:pt x="71806" y="92013"/>
                          <a:pt x="46582" y="92981"/>
                        </a:cubicBezTo>
                        <a:cubicBezTo>
                          <a:pt x="21360" y="94148"/>
                          <a:pt x="493" y="73309"/>
                          <a:pt x="9" y="47688"/>
                        </a:cubicBezTo>
                        <a:close/>
                      </a:path>
                    </a:pathLst>
                  </a:custGeom>
                  <a:grpFill/>
                  <a:ln w="2845" cap="flat">
                    <a:noFill/>
                    <a:prstDash val="solid"/>
                    <a:miter/>
                  </a:ln>
                </p:spPr>
                <p:txBody>
                  <a:bodyPr rtlCol="0" anchor="ctr"/>
                  <a:lstStyle/>
                  <a:p>
                    <a:endParaRPr lang="en-US"/>
                  </a:p>
                </p:txBody>
              </p:sp>
              <p:sp>
                <p:nvSpPr>
                  <p:cNvPr id="2861" name="Freeform: Shape 2860">
                    <a:extLst>
                      <a:ext uri="{FF2B5EF4-FFF2-40B4-BE49-F238E27FC236}">
                        <a16:creationId xmlns:a16="http://schemas.microsoft.com/office/drawing/2014/main" id="{444CA259-E705-70AA-0157-AAF30DDA6590}"/>
                      </a:ext>
                    </a:extLst>
                  </p:cNvPr>
                  <p:cNvSpPr/>
                  <p:nvPr/>
                </p:nvSpPr>
                <p:spPr>
                  <a:xfrm>
                    <a:off x="10780277" y="4766121"/>
                    <a:ext cx="88148" cy="90790"/>
                  </a:xfrm>
                  <a:custGeom>
                    <a:avLst/>
                    <a:gdLst>
                      <a:gd name="connsiteX0" fmla="*/ 11 w 88148"/>
                      <a:gd name="connsiteY0" fmla="*/ 44840 h 90790"/>
                      <a:gd name="connsiteX1" fmla="*/ 44507 w 88148"/>
                      <a:gd name="connsiteY1" fmla="*/ 3 h 90790"/>
                      <a:gd name="connsiteX2" fmla="*/ 88149 w 88148"/>
                      <a:gd name="connsiteY2" fmla="*/ 45866 h 90790"/>
                      <a:gd name="connsiteX3" fmla="*/ 43652 w 88148"/>
                      <a:gd name="connsiteY3" fmla="*/ 90788 h 90790"/>
                      <a:gd name="connsiteX4" fmla="*/ 11 w 88148"/>
                      <a:gd name="connsiteY4" fmla="*/ 44840 h 9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48" h="90790">
                        <a:moveTo>
                          <a:pt x="11" y="44840"/>
                        </a:moveTo>
                        <a:cubicBezTo>
                          <a:pt x="552" y="19789"/>
                          <a:pt x="20479" y="-282"/>
                          <a:pt x="44507" y="3"/>
                        </a:cubicBezTo>
                        <a:cubicBezTo>
                          <a:pt x="68534" y="259"/>
                          <a:pt x="88092" y="20956"/>
                          <a:pt x="88149" y="45866"/>
                        </a:cubicBezTo>
                        <a:cubicBezTo>
                          <a:pt x="88206" y="71088"/>
                          <a:pt x="68306" y="91045"/>
                          <a:pt x="43652" y="90788"/>
                        </a:cubicBezTo>
                        <a:cubicBezTo>
                          <a:pt x="19028" y="90475"/>
                          <a:pt x="-530" y="69893"/>
                          <a:pt x="11" y="44840"/>
                        </a:cubicBezTo>
                        <a:close/>
                      </a:path>
                    </a:pathLst>
                  </a:custGeom>
                  <a:grpFill/>
                  <a:ln w="2845" cap="flat">
                    <a:noFill/>
                    <a:prstDash val="solid"/>
                    <a:miter/>
                  </a:ln>
                </p:spPr>
                <p:txBody>
                  <a:bodyPr rtlCol="0" anchor="ctr"/>
                  <a:lstStyle/>
                  <a:p>
                    <a:endParaRPr lang="en-US"/>
                  </a:p>
                </p:txBody>
              </p:sp>
              <p:sp>
                <p:nvSpPr>
                  <p:cNvPr id="2862" name="Freeform: Shape 2861">
                    <a:extLst>
                      <a:ext uri="{FF2B5EF4-FFF2-40B4-BE49-F238E27FC236}">
                        <a16:creationId xmlns:a16="http://schemas.microsoft.com/office/drawing/2014/main" id="{378C09AC-2F2D-7B6B-5F50-48EF5A3E9B1F}"/>
                      </a:ext>
                    </a:extLst>
                  </p:cNvPr>
                  <p:cNvSpPr/>
                  <p:nvPr/>
                </p:nvSpPr>
                <p:spPr>
                  <a:xfrm>
                    <a:off x="10606857" y="4762358"/>
                    <a:ext cx="86008" cy="88547"/>
                  </a:xfrm>
                  <a:custGeom>
                    <a:avLst/>
                    <a:gdLst>
                      <a:gd name="connsiteX0" fmla="*/ 87 w 86008"/>
                      <a:gd name="connsiteY0" fmla="*/ 41658 h 88547"/>
                      <a:gd name="connsiteX1" fmla="*/ 45210 w 86008"/>
                      <a:gd name="connsiteY1" fmla="*/ 66 h 88547"/>
                      <a:gd name="connsiteX2" fmla="*/ 85976 w 86008"/>
                      <a:gd name="connsiteY2" fmla="*/ 45928 h 88547"/>
                      <a:gd name="connsiteX3" fmla="*/ 40797 w 86008"/>
                      <a:gd name="connsiteY3" fmla="*/ 88516 h 88547"/>
                      <a:gd name="connsiteX4" fmla="*/ 87 w 86008"/>
                      <a:gd name="connsiteY4" fmla="*/ 41658 h 8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8" h="88547">
                        <a:moveTo>
                          <a:pt x="87" y="41658"/>
                        </a:moveTo>
                        <a:cubicBezTo>
                          <a:pt x="1596" y="17204"/>
                          <a:pt x="21780" y="-1244"/>
                          <a:pt x="45210" y="66"/>
                        </a:cubicBezTo>
                        <a:cubicBezTo>
                          <a:pt x="68639" y="948"/>
                          <a:pt x="86887" y="21474"/>
                          <a:pt x="85976" y="45928"/>
                        </a:cubicBezTo>
                        <a:cubicBezTo>
                          <a:pt x="85065" y="70382"/>
                          <a:pt x="64824" y="89427"/>
                          <a:pt x="40797" y="88516"/>
                        </a:cubicBezTo>
                        <a:cubicBezTo>
                          <a:pt x="16799" y="87178"/>
                          <a:pt x="-1422" y="66027"/>
                          <a:pt x="87" y="41658"/>
                        </a:cubicBezTo>
                        <a:close/>
                      </a:path>
                    </a:pathLst>
                  </a:custGeom>
                  <a:grpFill/>
                  <a:ln w="2845" cap="flat">
                    <a:noFill/>
                    <a:prstDash val="solid"/>
                    <a:miter/>
                  </a:ln>
                </p:spPr>
                <p:txBody>
                  <a:bodyPr rtlCol="0" anchor="ctr"/>
                  <a:lstStyle/>
                  <a:p>
                    <a:endParaRPr lang="en-US"/>
                  </a:p>
                </p:txBody>
              </p:sp>
              <p:sp>
                <p:nvSpPr>
                  <p:cNvPr id="2863" name="Freeform: Shape 2862">
                    <a:extLst>
                      <a:ext uri="{FF2B5EF4-FFF2-40B4-BE49-F238E27FC236}">
                        <a16:creationId xmlns:a16="http://schemas.microsoft.com/office/drawing/2014/main" id="{C9E0F2DA-0F9C-9852-9DB1-2F76D52804ED}"/>
                      </a:ext>
                    </a:extLst>
                  </p:cNvPr>
                  <p:cNvSpPr/>
                  <p:nvPr/>
                </p:nvSpPr>
                <p:spPr>
                  <a:xfrm>
                    <a:off x="10433765" y="4750964"/>
                    <a:ext cx="83875" cy="86327"/>
                  </a:xfrm>
                  <a:custGeom>
                    <a:avLst/>
                    <a:gdLst>
                      <a:gd name="connsiteX0" fmla="*/ 235 w 83875"/>
                      <a:gd name="connsiteY0" fmla="*/ 39444 h 86327"/>
                      <a:gd name="connsiteX1" fmla="*/ 45898 w 83875"/>
                      <a:gd name="connsiteY1" fmla="*/ 158 h 86327"/>
                      <a:gd name="connsiteX2" fmla="*/ 83733 w 83875"/>
                      <a:gd name="connsiteY2" fmla="*/ 46874 h 86327"/>
                      <a:gd name="connsiteX3" fmla="*/ 38070 w 83875"/>
                      <a:gd name="connsiteY3" fmla="*/ 86161 h 86327"/>
                      <a:gd name="connsiteX4" fmla="*/ 235 w 83875"/>
                      <a:gd name="connsiteY4" fmla="*/ 39444 h 8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5" h="86327">
                        <a:moveTo>
                          <a:pt x="235" y="39444"/>
                        </a:moveTo>
                        <a:cubicBezTo>
                          <a:pt x="2655" y="15730"/>
                          <a:pt x="23124" y="-1863"/>
                          <a:pt x="45898" y="158"/>
                        </a:cubicBezTo>
                        <a:cubicBezTo>
                          <a:pt x="68673" y="2179"/>
                          <a:pt x="85611" y="23103"/>
                          <a:pt x="83733" y="46874"/>
                        </a:cubicBezTo>
                        <a:cubicBezTo>
                          <a:pt x="81853" y="70646"/>
                          <a:pt x="61413" y="88239"/>
                          <a:pt x="38070" y="86161"/>
                        </a:cubicBezTo>
                        <a:cubicBezTo>
                          <a:pt x="14726" y="84082"/>
                          <a:pt x="-2213" y="63187"/>
                          <a:pt x="235" y="39444"/>
                        </a:cubicBezTo>
                        <a:close/>
                      </a:path>
                    </a:pathLst>
                  </a:custGeom>
                  <a:grpFill/>
                  <a:ln w="2845" cap="flat">
                    <a:noFill/>
                    <a:prstDash val="solid"/>
                    <a:miter/>
                  </a:ln>
                </p:spPr>
                <p:txBody>
                  <a:bodyPr rtlCol="0" anchor="ctr"/>
                  <a:lstStyle/>
                  <a:p>
                    <a:endParaRPr lang="en-US"/>
                  </a:p>
                </p:txBody>
              </p:sp>
              <p:sp>
                <p:nvSpPr>
                  <p:cNvPr id="2864" name="Freeform: Shape 2863">
                    <a:extLst>
                      <a:ext uri="{FF2B5EF4-FFF2-40B4-BE49-F238E27FC236}">
                        <a16:creationId xmlns:a16="http://schemas.microsoft.com/office/drawing/2014/main" id="{9F4209CB-E62D-D9AA-3A92-DC81FFFC58B8}"/>
                      </a:ext>
                    </a:extLst>
                  </p:cNvPr>
                  <p:cNvSpPr/>
                  <p:nvPr/>
                </p:nvSpPr>
                <p:spPr>
                  <a:xfrm>
                    <a:off x="10261384" y="4732805"/>
                    <a:ext cx="81724" cy="84221"/>
                  </a:xfrm>
                  <a:custGeom>
                    <a:avLst/>
                    <a:gdLst>
                      <a:gd name="connsiteX0" fmla="*/ 440 w 81724"/>
                      <a:gd name="connsiteY0" fmla="*/ 36423 h 84221"/>
                      <a:gd name="connsiteX1" fmla="*/ 46416 w 81724"/>
                      <a:gd name="connsiteY1" fmla="*/ 382 h 84221"/>
                      <a:gd name="connsiteX2" fmla="*/ 81404 w 81724"/>
                      <a:gd name="connsiteY2" fmla="*/ 47269 h 84221"/>
                      <a:gd name="connsiteX3" fmla="*/ 35371 w 81724"/>
                      <a:gd name="connsiteY3" fmla="*/ 83794 h 84221"/>
                      <a:gd name="connsiteX4" fmla="*/ 440 w 81724"/>
                      <a:gd name="connsiteY4" fmla="*/ 36423 h 84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24" h="84221">
                        <a:moveTo>
                          <a:pt x="440" y="36423"/>
                        </a:moveTo>
                        <a:cubicBezTo>
                          <a:pt x="3742" y="13420"/>
                          <a:pt x="24325" y="-2721"/>
                          <a:pt x="46416" y="382"/>
                        </a:cubicBezTo>
                        <a:cubicBezTo>
                          <a:pt x="68479" y="3684"/>
                          <a:pt x="84194" y="24153"/>
                          <a:pt x="81404" y="47269"/>
                        </a:cubicBezTo>
                        <a:cubicBezTo>
                          <a:pt x="78614" y="70300"/>
                          <a:pt x="57946" y="87153"/>
                          <a:pt x="35371" y="83794"/>
                        </a:cubicBezTo>
                        <a:cubicBezTo>
                          <a:pt x="12767" y="80634"/>
                          <a:pt x="-2862" y="59425"/>
                          <a:pt x="440" y="36423"/>
                        </a:cubicBezTo>
                        <a:close/>
                      </a:path>
                    </a:pathLst>
                  </a:custGeom>
                  <a:grpFill/>
                  <a:ln w="2845" cap="flat">
                    <a:noFill/>
                    <a:prstDash val="solid"/>
                    <a:miter/>
                  </a:ln>
                </p:spPr>
                <p:txBody>
                  <a:bodyPr rtlCol="0" anchor="ctr"/>
                  <a:lstStyle/>
                  <a:p>
                    <a:endParaRPr lang="en-US"/>
                  </a:p>
                </p:txBody>
              </p:sp>
              <p:sp>
                <p:nvSpPr>
                  <p:cNvPr id="2865" name="Freeform: Shape 2864">
                    <a:extLst>
                      <a:ext uri="{FF2B5EF4-FFF2-40B4-BE49-F238E27FC236}">
                        <a16:creationId xmlns:a16="http://schemas.microsoft.com/office/drawing/2014/main" id="{540DBE99-D1E8-B953-77DB-A89481773E56}"/>
                      </a:ext>
                    </a:extLst>
                  </p:cNvPr>
                  <p:cNvSpPr/>
                  <p:nvPr/>
                </p:nvSpPr>
                <p:spPr>
                  <a:xfrm>
                    <a:off x="10089909" y="4707602"/>
                    <a:ext cx="79614" cy="81744"/>
                  </a:xfrm>
                  <a:custGeom>
                    <a:avLst/>
                    <a:gdLst>
                      <a:gd name="connsiteX0" fmla="*/ 707 w 79614"/>
                      <a:gd name="connsiteY0" fmla="*/ 33812 h 81744"/>
                      <a:gd name="connsiteX1" fmla="*/ 17304 w 79614"/>
                      <a:gd name="connsiteY1" fmla="*/ 7507 h 81744"/>
                      <a:gd name="connsiteX2" fmla="*/ 31168 w 79614"/>
                      <a:gd name="connsiteY2" fmla="*/ 1187 h 81744"/>
                      <a:gd name="connsiteX3" fmla="*/ 46854 w 79614"/>
                      <a:gd name="connsiteY3" fmla="*/ 532 h 81744"/>
                      <a:gd name="connsiteX4" fmla="*/ 79052 w 79614"/>
                      <a:gd name="connsiteY4" fmla="*/ 47363 h 81744"/>
                      <a:gd name="connsiteX5" fmla="*/ 32791 w 79614"/>
                      <a:gd name="connsiteY5" fmla="*/ 81211 h 81744"/>
                      <a:gd name="connsiteX6" fmla="*/ 17930 w 79614"/>
                      <a:gd name="connsiteY6" fmla="*/ 75489 h 81744"/>
                      <a:gd name="connsiteX7" fmla="*/ 6970 w 79614"/>
                      <a:gd name="connsiteY7" fmla="*/ 64500 h 81744"/>
                      <a:gd name="connsiteX8" fmla="*/ 707 w 79614"/>
                      <a:gd name="connsiteY8" fmla="*/ 33812 h 8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4" h="81744">
                        <a:moveTo>
                          <a:pt x="707" y="33812"/>
                        </a:moveTo>
                        <a:cubicBezTo>
                          <a:pt x="2757" y="22680"/>
                          <a:pt x="8963" y="13457"/>
                          <a:pt x="17304" y="7507"/>
                        </a:cubicBezTo>
                        <a:cubicBezTo>
                          <a:pt x="21488" y="4518"/>
                          <a:pt x="26157" y="2411"/>
                          <a:pt x="31168" y="1187"/>
                        </a:cubicBezTo>
                        <a:cubicBezTo>
                          <a:pt x="36178" y="-94"/>
                          <a:pt x="41502" y="-379"/>
                          <a:pt x="46854" y="532"/>
                        </a:cubicBezTo>
                        <a:cubicBezTo>
                          <a:pt x="68262" y="4091"/>
                          <a:pt x="82695" y="25043"/>
                          <a:pt x="79052" y="47363"/>
                        </a:cubicBezTo>
                        <a:cubicBezTo>
                          <a:pt x="75408" y="69682"/>
                          <a:pt x="54711" y="84827"/>
                          <a:pt x="32791" y="81211"/>
                        </a:cubicBezTo>
                        <a:cubicBezTo>
                          <a:pt x="27324" y="80300"/>
                          <a:pt x="22314" y="78307"/>
                          <a:pt x="17930" y="75489"/>
                        </a:cubicBezTo>
                        <a:cubicBezTo>
                          <a:pt x="13575" y="72642"/>
                          <a:pt x="9874" y="68799"/>
                          <a:pt x="6970" y="64500"/>
                        </a:cubicBezTo>
                        <a:cubicBezTo>
                          <a:pt x="1162" y="55846"/>
                          <a:pt x="-1343" y="44943"/>
                          <a:pt x="707" y="33812"/>
                        </a:cubicBezTo>
                        <a:close/>
                      </a:path>
                    </a:pathLst>
                  </a:custGeom>
                  <a:grpFill/>
                  <a:ln w="2845" cap="flat">
                    <a:noFill/>
                    <a:prstDash val="solid"/>
                    <a:miter/>
                  </a:ln>
                </p:spPr>
                <p:txBody>
                  <a:bodyPr rtlCol="0" anchor="ctr"/>
                  <a:lstStyle/>
                  <a:p>
                    <a:endParaRPr lang="en-US"/>
                  </a:p>
                </p:txBody>
              </p:sp>
              <p:sp>
                <p:nvSpPr>
                  <p:cNvPr id="2866" name="Freeform: Shape 2865">
                    <a:extLst>
                      <a:ext uri="{FF2B5EF4-FFF2-40B4-BE49-F238E27FC236}">
                        <a16:creationId xmlns:a16="http://schemas.microsoft.com/office/drawing/2014/main" id="{F60EFC17-F4E9-7080-21F8-8C087E78AB24}"/>
                      </a:ext>
                    </a:extLst>
                  </p:cNvPr>
                  <p:cNvSpPr/>
                  <p:nvPr/>
                </p:nvSpPr>
                <p:spPr>
                  <a:xfrm>
                    <a:off x="9919637" y="4674979"/>
                    <a:ext cx="77497" cy="79614"/>
                  </a:xfrm>
                  <a:custGeom>
                    <a:avLst/>
                    <a:gdLst>
                      <a:gd name="connsiteX0" fmla="*/ 1023 w 77497"/>
                      <a:gd name="connsiteY0" fmla="*/ 31561 h 79614"/>
                      <a:gd name="connsiteX1" fmla="*/ 47284 w 77497"/>
                      <a:gd name="connsiteY1" fmla="*/ 844 h 79614"/>
                      <a:gd name="connsiteX2" fmla="*/ 76635 w 77497"/>
                      <a:gd name="connsiteY2" fmla="*/ 48016 h 79614"/>
                      <a:gd name="connsiteX3" fmla="*/ 30374 w 77497"/>
                      <a:gd name="connsiteY3" fmla="*/ 78733 h 79614"/>
                      <a:gd name="connsiteX4" fmla="*/ 1023 w 77497"/>
                      <a:gd name="connsiteY4" fmla="*/ 31561 h 79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7" h="79614">
                        <a:moveTo>
                          <a:pt x="1023" y="31561"/>
                        </a:moveTo>
                        <a:cubicBezTo>
                          <a:pt x="5920" y="10096"/>
                          <a:pt x="26644" y="-3625"/>
                          <a:pt x="47284" y="844"/>
                        </a:cubicBezTo>
                        <a:cubicBezTo>
                          <a:pt x="67923" y="5342"/>
                          <a:pt x="81076" y="26465"/>
                          <a:pt x="76635" y="48016"/>
                        </a:cubicBezTo>
                        <a:cubicBezTo>
                          <a:pt x="72194" y="69566"/>
                          <a:pt x="51469" y="83316"/>
                          <a:pt x="30374" y="78733"/>
                        </a:cubicBezTo>
                        <a:cubicBezTo>
                          <a:pt x="9279" y="74150"/>
                          <a:pt x="-3873" y="53027"/>
                          <a:pt x="1023" y="31561"/>
                        </a:cubicBezTo>
                        <a:close/>
                      </a:path>
                    </a:pathLst>
                  </a:custGeom>
                  <a:grpFill/>
                  <a:ln w="2845" cap="flat">
                    <a:noFill/>
                    <a:prstDash val="solid"/>
                    <a:miter/>
                  </a:ln>
                </p:spPr>
                <p:txBody>
                  <a:bodyPr rtlCol="0" anchor="ctr"/>
                  <a:lstStyle/>
                  <a:p>
                    <a:endParaRPr lang="en-US"/>
                  </a:p>
                </p:txBody>
              </p:sp>
              <p:sp>
                <p:nvSpPr>
                  <p:cNvPr id="2867" name="Freeform: Shape 2866">
                    <a:extLst>
                      <a:ext uri="{FF2B5EF4-FFF2-40B4-BE49-F238E27FC236}">
                        <a16:creationId xmlns:a16="http://schemas.microsoft.com/office/drawing/2014/main" id="{6ADD510E-C1B3-A738-099C-15D50A18F721}"/>
                      </a:ext>
                    </a:extLst>
                  </p:cNvPr>
                  <p:cNvSpPr/>
                  <p:nvPr/>
                </p:nvSpPr>
                <p:spPr>
                  <a:xfrm>
                    <a:off x="9750983" y="4635621"/>
                    <a:ext cx="75342" cy="77510"/>
                  </a:xfrm>
                  <a:custGeom>
                    <a:avLst/>
                    <a:gdLst>
                      <a:gd name="connsiteX0" fmla="*/ 1373 w 75342"/>
                      <a:gd name="connsiteY0" fmla="*/ 28900 h 77510"/>
                      <a:gd name="connsiteX1" fmla="*/ 47463 w 75342"/>
                      <a:gd name="connsiteY1" fmla="*/ 1257 h 77510"/>
                      <a:gd name="connsiteX2" fmla="*/ 60701 w 75342"/>
                      <a:gd name="connsiteY2" fmla="*/ 8004 h 77510"/>
                      <a:gd name="connsiteX3" fmla="*/ 70181 w 75342"/>
                      <a:gd name="connsiteY3" fmla="*/ 18851 h 77510"/>
                      <a:gd name="connsiteX4" fmla="*/ 74138 w 75342"/>
                      <a:gd name="connsiteY4" fmla="*/ 48002 h 77510"/>
                      <a:gd name="connsiteX5" fmla="*/ 56687 w 75342"/>
                      <a:gd name="connsiteY5" fmla="*/ 71944 h 77510"/>
                      <a:gd name="connsiteX6" fmla="*/ 42936 w 75342"/>
                      <a:gd name="connsiteY6" fmla="*/ 77125 h 77510"/>
                      <a:gd name="connsiteX7" fmla="*/ 27906 w 75342"/>
                      <a:gd name="connsiteY7" fmla="*/ 76214 h 77510"/>
                      <a:gd name="connsiteX8" fmla="*/ 1402 w 75342"/>
                      <a:gd name="connsiteY8" fmla="*/ 28900 h 7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42" h="77510">
                        <a:moveTo>
                          <a:pt x="1373" y="28900"/>
                        </a:moveTo>
                        <a:cubicBezTo>
                          <a:pt x="6981" y="8261"/>
                          <a:pt x="27621" y="-4123"/>
                          <a:pt x="47463" y="1257"/>
                        </a:cubicBezTo>
                        <a:cubicBezTo>
                          <a:pt x="52417" y="2595"/>
                          <a:pt x="56886" y="4930"/>
                          <a:pt x="60701" y="8004"/>
                        </a:cubicBezTo>
                        <a:cubicBezTo>
                          <a:pt x="64544" y="10965"/>
                          <a:pt x="67761" y="14666"/>
                          <a:pt x="70181" y="18851"/>
                        </a:cubicBezTo>
                        <a:cubicBezTo>
                          <a:pt x="75020" y="27249"/>
                          <a:pt x="76729" y="37640"/>
                          <a:pt x="74138" y="48002"/>
                        </a:cubicBezTo>
                        <a:cubicBezTo>
                          <a:pt x="71547" y="58365"/>
                          <a:pt x="65056" y="66763"/>
                          <a:pt x="56687" y="71944"/>
                        </a:cubicBezTo>
                        <a:cubicBezTo>
                          <a:pt x="52502" y="74535"/>
                          <a:pt x="47834" y="76300"/>
                          <a:pt x="42936" y="77125"/>
                        </a:cubicBezTo>
                        <a:cubicBezTo>
                          <a:pt x="38068" y="77837"/>
                          <a:pt x="32973" y="77581"/>
                          <a:pt x="27906" y="76214"/>
                        </a:cubicBezTo>
                        <a:cubicBezTo>
                          <a:pt x="7636" y="70720"/>
                          <a:pt x="-4235" y="49540"/>
                          <a:pt x="1402" y="28900"/>
                        </a:cubicBezTo>
                        <a:close/>
                      </a:path>
                    </a:pathLst>
                  </a:custGeom>
                  <a:grpFill/>
                  <a:ln w="2845" cap="flat">
                    <a:noFill/>
                    <a:prstDash val="solid"/>
                    <a:miter/>
                  </a:ln>
                </p:spPr>
                <p:txBody>
                  <a:bodyPr rtlCol="0" anchor="ctr"/>
                  <a:lstStyle/>
                  <a:p>
                    <a:endParaRPr lang="en-US"/>
                  </a:p>
                </p:txBody>
              </p:sp>
              <p:sp>
                <p:nvSpPr>
                  <p:cNvPr id="2868" name="Freeform: Shape 2867">
                    <a:extLst>
                      <a:ext uri="{FF2B5EF4-FFF2-40B4-BE49-F238E27FC236}">
                        <a16:creationId xmlns:a16="http://schemas.microsoft.com/office/drawing/2014/main" id="{DBDC4A88-B92A-8F46-01F9-6AAA515CA25C}"/>
                      </a:ext>
                    </a:extLst>
                  </p:cNvPr>
                  <p:cNvSpPr/>
                  <p:nvPr/>
                </p:nvSpPr>
                <p:spPr>
                  <a:xfrm>
                    <a:off x="9584004" y="4589327"/>
                    <a:ext cx="73315" cy="74911"/>
                  </a:xfrm>
                  <a:custGeom>
                    <a:avLst/>
                    <a:gdLst>
                      <a:gd name="connsiteX0" fmla="*/ 1813 w 73315"/>
                      <a:gd name="connsiteY0" fmla="*/ 26627 h 74911"/>
                      <a:gd name="connsiteX1" fmla="*/ 47704 w 73315"/>
                      <a:gd name="connsiteY1" fmla="*/ 1433 h 74911"/>
                      <a:gd name="connsiteX2" fmla="*/ 71703 w 73315"/>
                      <a:gd name="connsiteY2" fmla="*/ 47836 h 74911"/>
                      <a:gd name="connsiteX3" fmla="*/ 25698 w 73315"/>
                      <a:gd name="connsiteY3" fmla="*/ 73401 h 74911"/>
                      <a:gd name="connsiteX4" fmla="*/ 1813 w 73315"/>
                      <a:gd name="connsiteY4" fmla="*/ 26627 h 74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5" h="74911">
                        <a:moveTo>
                          <a:pt x="1813" y="26627"/>
                        </a:moveTo>
                        <a:cubicBezTo>
                          <a:pt x="8105" y="6785"/>
                          <a:pt x="28516" y="-4090"/>
                          <a:pt x="47704" y="1433"/>
                        </a:cubicBezTo>
                        <a:cubicBezTo>
                          <a:pt x="66835" y="7126"/>
                          <a:pt x="77595" y="27908"/>
                          <a:pt x="71703" y="47836"/>
                        </a:cubicBezTo>
                        <a:cubicBezTo>
                          <a:pt x="65838" y="67764"/>
                          <a:pt x="45227" y="79208"/>
                          <a:pt x="25698" y="73401"/>
                        </a:cubicBezTo>
                        <a:cubicBezTo>
                          <a:pt x="6112" y="67735"/>
                          <a:pt x="-4478" y="46413"/>
                          <a:pt x="1813" y="26627"/>
                        </a:cubicBezTo>
                        <a:close/>
                      </a:path>
                    </a:pathLst>
                  </a:custGeom>
                  <a:grpFill/>
                  <a:ln w="2845" cap="flat">
                    <a:noFill/>
                    <a:prstDash val="solid"/>
                    <a:miter/>
                  </a:ln>
                </p:spPr>
                <p:txBody>
                  <a:bodyPr rtlCol="0" anchor="ctr"/>
                  <a:lstStyle/>
                  <a:p>
                    <a:endParaRPr lang="en-US"/>
                  </a:p>
                </p:txBody>
              </p:sp>
              <p:sp>
                <p:nvSpPr>
                  <p:cNvPr id="2869" name="Freeform: Shape 2868">
                    <a:extLst>
                      <a:ext uri="{FF2B5EF4-FFF2-40B4-BE49-F238E27FC236}">
                        <a16:creationId xmlns:a16="http://schemas.microsoft.com/office/drawing/2014/main" id="{EF500593-399E-D55A-CE73-0391C22465F4}"/>
                      </a:ext>
                    </a:extLst>
                  </p:cNvPr>
                  <p:cNvSpPr/>
                  <p:nvPr/>
                </p:nvSpPr>
                <p:spPr>
                  <a:xfrm>
                    <a:off x="9419262" y="4535750"/>
                    <a:ext cx="71156" cy="72843"/>
                  </a:xfrm>
                  <a:custGeom>
                    <a:avLst/>
                    <a:gdLst>
                      <a:gd name="connsiteX0" fmla="*/ 2236 w 71156"/>
                      <a:gd name="connsiteY0" fmla="*/ 24607 h 72843"/>
                      <a:gd name="connsiteX1" fmla="*/ 47786 w 71156"/>
                      <a:gd name="connsiteY1" fmla="*/ 1946 h 72843"/>
                      <a:gd name="connsiteX2" fmla="*/ 69108 w 71156"/>
                      <a:gd name="connsiteY2" fmla="*/ 48178 h 72843"/>
                      <a:gd name="connsiteX3" fmla="*/ 23559 w 71156"/>
                      <a:gd name="connsiteY3" fmla="*/ 70839 h 72843"/>
                      <a:gd name="connsiteX4" fmla="*/ 2236 w 71156"/>
                      <a:gd name="connsiteY4" fmla="*/ 24607 h 72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56" h="72843">
                        <a:moveTo>
                          <a:pt x="2236" y="24607"/>
                        </a:moveTo>
                        <a:cubicBezTo>
                          <a:pt x="9126" y="5647"/>
                          <a:pt x="29509" y="-4516"/>
                          <a:pt x="47786" y="1946"/>
                        </a:cubicBezTo>
                        <a:cubicBezTo>
                          <a:pt x="66062" y="8379"/>
                          <a:pt x="75628" y="29076"/>
                          <a:pt x="69108" y="48178"/>
                        </a:cubicBezTo>
                        <a:cubicBezTo>
                          <a:pt x="62617" y="67280"/>
                          <a:pt x="42206" y="77415"/>
                          <a:pt x="23559" y="70839"/>
                        </a:cubicBezTo>
                        <a:cubicBezTo>
                          <a:pt x="4912" y="64263"/>
                          <a:pt x="-4653" y="43566"/>
                          <a:pt x="2236" y="24607"/>
                        </a:cubicBezTo>
                        <a:close/>
                      </a:path>
                    </a:pathLst>
                  </a:custGeom>
                  <a:grpFill/>
                  <a:ln w="2845" cap="flat">
                    <a:noFill/>
                    <a:prstDash val="solid"/>
                    <a:miter/>
                  </a:ln>
                </p:spPr>
                <p:txBody>
                  <a:bodyPr rtlCol="0" anchor="ctr"/>
                  <a:lstStyle/>
                  <a:p>
                    <a:endParaRPr lang="en-US"/>
                  </a:p>
                </p:txBody>
              </p:sp>
              <p:sp>
                <p:nvSpPr>
                  <p:cNvPr id="2870" name="Freeform: Shape 2869">
                    <a:extLst>
                      <a:ext uri="{FF2B5EF4-FFF2-40B4-BE49-F238E27FC236}">
                        <a16:creationId xmlns:a16="http://schemas.microsoft.com/office/drawing/2014/main" id="{4B9FE3FC-F589-C74E-0BDE-EE4D70A791FE}"/>
                      </a:ext>
                    </a:extLst>
                  </p:cNvPr>
                  <p:cNvSpPr/>
                  <p:nvPr/>
                </p:nvSpPr>
                <p:spPr>
                  <a:xfrm>
                    <a:off x="9256946" y="4475644"/>
                    <a:ext cx="68993" cy="70749"/>
                  </a:xfrm>
                  <a:custGeom>
                    <a:avLst/>
                    <a:gdLst>
                      <a:gd name="connsiteX0" fmla="*/ 2682 w 68993"/>
                      <a:gd name="connsiteY0" fmla="*/ 22338 h 70749"/>
                      <a:gd name="connsiteX1" fmla="*/ 47633 w 68993"/>
                      <a:gd name="connsiteY1" fmla="*/ 2439 h 70749"/>
                      <a:gd name="connsiteX2" fmla="*/ 66508 w 68993"/>
                      <a:gd name="connsiteY2" fmla="*/ 47931 h 70749"/>
                      <a:gd name="connsiteX3" fmla="*/ 21414 w 68993"/>
                      <a:gd name="connsiteY3" fmla="*/ 68229 h 70749"/>
                      <a:gd name="connsiteX4" fmla="*/ 2710 w 68993"/>
                      <a:gd name="connsiteY4" fmla="*/ 22338 h 70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93" h="70749">
                        <a:moveTo>
                          <a:pt x="2682" y="22338"/>
                        </a:moveTo>
                        <a:cubicBezTo>
                          <a:pt x="10112" y="4233"/>
                          <a:pt x="30211" y="-4649"/>
                          <a:pt x="47633" y="2439"/>
                        </a:cubicBezTo>
                        <a:cubicBezTo>
                          <a:pt x="64971" y="9699"/>
                          <a:pt x="73597" y="29626"/>
                          <a:pt x="66508" y="47931"/>
                        </a:cubicBezTo>
                        <a:cubicBezTo>
                          <a:pt x="59476" y="66094"/>
                          <a:pt x="39093" y="75631"/>
                          <a:pt x="21414" y="68229"/>
                        </a:cubicBezTo>
                        <a:cubicBezTo>
                          <a:pt x="3650" y="60970"/>
                          <a:pt x="-4720" y="40444"/>
                          <a:pt x="2710" y="22338"/>
                        </a:cubicBezTo>
                        <a:close/>
                      </a:path>
                    </a:pathLst>
                  </a:custGeom>
                  <a:grpFill/>
                  <a:ln w="2845" cap="flat">
                    <a:noFill/>
                    <a:prstDash val="solid"/>
                    <a:miter/>
                  </a:ln>
                </p:spPr>
                <p:txBody>
                  <a:bodyPr rtlCol="0" anchor="ctr"/>
                  <a:lstStyle/>
                  <a:p>
                    <a:endParaRPr lang="en-US"/>
                  </a:p>
                </p:txBody>
              </p:sp>
              <p:sp>
                <p:nvSpPr>
                  <p:cNvPr id="2871" name="Freeform: Shape 2870">
                    <a:extLst>
                      <a:ext uri="{FF2B5EF4-FFF2-40B4-BE49-F238E27FC236}">
                        <a16:creationId xmlns:a16="http://schemas.microsoft.com/office/drawing/2014/main" id="{559E89AF-53AC-C67F-B123-BB80AE258655}"/>
                      </a:ext>
                    </a:extLst>
                  </p:cNvPr>
                  <p:cNvSpPr/>
                  <p:nvPr/>
                </p:nvSpPr>
                <p:spPr>
                  <a:xfrm>
                    <a:off x="9097141" y="4408993"/>
                    <a:ext cx="67032" cy="68101"/>
                  </a:xfrm>
                  <a:custGeom>
                    <a:avLst/>
                    <a:gdLst>
                      <a:gd name="connsiteX0" fmla="*/ 3207 w 67032"/>
                      <a:gd name="connsiteY0" fmla="*/ 20266 h 68101"/>
                      <a:gd name="connsiteX1" fmla="*/ 47561 w 67032"/>
                      <a:gd name="connsiteY1" fmla="*/ 2701 h 68101"/>
                      <a:gd name="connsiteX2" fmla="*/ 64044 w 67032"/>
                      <a:gd name="connsiteY2" fmla="*/ 47368 h 68101"/>
                      <a:gd name="connsiteX3" fmla="*/ 19519 w 67032"/>
                      <a:gd name="connsiteY3" fmla="*/ 65331 h 68101"/>
                      <a:gd name="connsiteX4" fmla="*/ 3207 w 67032"/>
                      <a:gd name="connsiteY4" fmla="*/ 20295 h 68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32" h="68101">
                        <a:moveTo>
                          <a:pt x="3207" y="20266"/>
                        </a:moveTo>
                        <a:cubicBezTo>
                          <a:pt x="11150" y="2986"/>
                          <a:pt x="30792" y="-4444"/>
                          <a:pt x="47561" y="2701"/>
                        </a:cubicBezTo>
                        <a:cubicBezTo>
                          <a:pt x="64243" y="9989"/>
                          <a:pt x="71645" y="30002"/>
                          <a:pt x="64044" y="47368"/>
                        </a:cubicBezTo>
                        <a:cubicBezTo>
                          <a:pt x="56471" y="64734"/>
                          <a:pt x="36543" y="72762"/>
                          <a:pt x="19519" y="65331"/>
                        </a:cubicBezTo>
                        <a:cubicBezTo>
                          <a:pt x="2438" y="58044"/>
                          <a:pt x="-4679" y="37433"/>
                          <a:pt x="3207" y="20295"/>
                        </a:cubicBezTo>
                        <a:close/>
                      </a:path>
                    </a:pathLst>
                  </a:custGeom>
                  <a:grpFill/>
                  <a:ln w="2845" cap="flat">
                    <a:noFill/>
                    <a:prstDash val="solid"/>
                    <a:miter/>
                  </a:ln>
                </p:spPr>
                <p:txBody>
                  <a:bodyPr rtlCol="0" anchor="ctr"/>
                  <a:lstStyle/>
                  <a:p>
                    <a:endParaRPr lang="en-US"/>
                  </a:p>
                </p:txBody>
              </p:sp>
              <p:sp>
                <p:nvSpPr>
                  <p:cNvPr id="2872" name="Freeform: Shape 2871">
                    <a:extLst>
                      <a:ext uri="{FF2B5EF4-FFF2-40B4-BE49-F238E27FC236}">
                        <a16:creationId xmlns:a16="http://schemas.microsoft.com/office/drawing/2014/main" id="{7D4E998E-A774-39F4-1774-2BC58A269D81}"/>
                      </a:ext>
                    </a:extLst>
                  </p:cNvPr>
                  <p:cNvSpPr/>
                  <p:nvPr/>
                </p:nvSpPr>
                <p:spPr>
                  <a:xfrm>
                    <a:off x="8940389" y="4335324"/>
                    <a:ext cx="64863" cy="65983"/>
                  </a:xfrm>
                  <a:custGeom>
                    <a:avLst/>
                    <a:gdLst>
                      <a:gd name="connsiteX0" fmla="*/ 3669 w 64863"/>
                      <a:gd name="connsiteY0" fmla="*/ 18608 h 65983"/>
                      <a:gd name="connsiteX1" fmla="*/ 47310 w 64863"/>
                      <a:gd name="connsiteY1" fmla="*/ 3236 h 65983"/>
                      <a:gd name="connsiteX2" fmla="*/ 61374 w 64863"/>
                      <a:gd name="connsiteY2" fmla="*/ 47276 h 65983"/>
                      <a:gd name="connsiteX3" fmla="*/ 17732 w 64863"/>
                      <a:gd name="connsiteY3" fmla="*/ 62649 h 65983"/>
                      <a:gd name="connsiteX4" fmla="*/ 3669 w 64863"/>
                      <a:gd name="connsiteY4" fmla="*/ 18608 h 6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63" h="65983">
                        <a:moveTo>
                          <a:pt x="3669" y="18608"/>
                        </a:moveTo>
                        <a:cubicBezTo>
                          <a:pt x="11981" y="2268"/>
                          <a:pt x="31538" y="-4593"/>
                          <a:pt x="47310" y="3236"/>
                        </a:cubicBezTo>
                        <a:cubicBezTo>
                          <a:pt x="63110" y="11093"/>
                          <a:pt x="69401" y="30793"/>
                          <a:pt x="61374" y="47276"/>
                        </a:cubicBezTo>
                        <a:cubicBezTo>
                          <a:pt x="53346" y="63759"/>
                          <a:pt x="33816" y="70648"/>
                          <a:pt x="17732" y="62649"/>
                        </a:cubicBezTo>
                        <a:cubicBezTo>
                          <a:pt x="1647" y="54649"/>
                          <a:pt x="-4645" y="34921"/>
                          <a:pt x="3669" y="18608"/>
                        </a:cubicBezTo>
                        <a:close/>
                      </a:path>
                    </a:pathLst>
                  </a:custGeom>
                  <a:grpFill/>
                  <a:ln w="2845" cap="flat">
                    <a:noFill/>
                    <a:prstDash val="solid"/>
                    <a:miter/>
                  </a:ln>
                </p:spPr>
                <p:txBody>
                  <a:bodyPr rtlCol="0" anchor="ctr"/>
                  <a:lstStyle/>
                  <a:p>
                    <a:endParaRPr lang="en-US"/>
                  </a:p>
                </p:txBody>
              </p:sp>
              <p:sp>
                <p:nvSpPr>
                  <p:cNvPr id="2873" name="Freeform: Shape 2872">
                    <a:extLst>
                      <a:ext uri="{FF2B5EF4-FFF2-40B4-BE49-F238E27FC236}">
                        <a16:creationId xmlns:a16="http://schemas.microsoft.com/office/drawing/2014/main" id="{CC01956D-3D49-BCEF-9E92-AD19913FE9BC}"/>
                      </a:ext>
                    </a:extLst>
                  </p:cNvPr>
                  <p:cNvSpPr/>
                  <p:nvPr/>
                </p:nvSpPr>
                <p:spPr>
                  <a:xfrm>
                    <a:off x="8786877" y="4255429"/>
                    <a:ext cx="62582" cy="63931"/>
                  </a:xfrm>
                  <a:custGeom>
                    <a:avLst/>
                    <a:gdLst>
                      <a:gd name="connsiteX0" fmla="*/ 4193 w 62582"/>
                      <a:gd name="connsiteY0" fmla="*/ 16715 h 63931"/>
                      <a:gd name="connsiteX1" fmla="*/ 46838 w 62582"/>
                      <a:gd name="connsiteY1" fmla="*/ 3819 h 63931"/>
                      <a:gd name="connsiteX2" fmla="*/ 61413 w 62582"/>
                      <a:gd name="connsiteY2" fmla="*/ 22750 h 63931"/>
                      <a:gd name="connsiteX3" fmla="*/ 58624 w 62582"/>
                      <a:gd name="connsiteY3" fmla="*/ 46977 h 63931"/>
                      <a:gd name="connsiteX4" fmla="*/ 39750 w 62582"/>
                      <a:gd name="connsiteY4" fmla="*/ 62606 h 63931"/>
                      <a:gd name="connsiteX5" fmla="*/ 15893 w 62582"/>
                      <a:gd name="connsiteY5" fmla="*/ 60044 h 63931"/>
                      <a:gd name="connsiteX6" fmla="*/ 4193 w 62582"/>
                      <a:gd name="connsiteY6" fmla="*/ 16744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582" h="63931">
                        <a:moveTo>
                          <a:pt x="4193" y="16715"/>
                        </a:moveTo>
                        <a:cubicBezTo>
                          <a:pt x="12875" y="1257"/>
                          <a:pt x="31978" y="-4523"/>
                          <a:pt x="46838" y="3819"/>
                        </a:cubicBezTo>
                        <a:cubicBezTo>
                          <a:pt x="54296" y="7975"/>
                          <a:pt x="59307" y="14893"/>
                          <a:pt x="61413" y="22750"/>
                        </a:cubicBezTo>
                        <a:cubicBezTo>
                          <a:pt x="63549" y="30551"/>
                          <a:pt x="62837" y="39177"/>
                          <a:pt x="58624" y="46977"/>
                        </a:cubicBezTo>
                        <a:cubicBezTo>
                          <a:pt x="54410" y="54749"/>
                          <a:pt x="47493" y="60243"/>
                          <a:pt x="39750" y="62606"/>
                        </a:cubicBezTo>
                        <a:cubicBezTo>
                          <a:pt x="32034" y="64940"/>
                          <a:pt x="23465" y="64257"/>
                          <a:pt x="15893" y="60044"/>
                        </a:cubicBezTo>
                        <a:cubicBezTo>
                          <a:pt x="747" y="51589"/>
                          <a:pt x="-4490" y="32202"/>
                          <a:pt x="4193" y="16744"/>
                        </a:cubicBezTo>
                        <a:close/>
                      </a:path>
                    </a:pathLst>
                  </a:custGeom>
                  <a:grpFill/>
                  <a:ln w="2845" cap="flat">
                    <a:noFill/>
                    <a:prstDash val="solid"/>
                    <a:miter/>
                  </a:ln>
                </p:spPr>
                <p:txBody>
                  <a:bodyPr rtlCol="0" anchor="ctr"/>
                  <a:lstStyle/>
                  <a:p>
                    <a:endParaRPr lang="en-US"/>
                  </a:p>
                </p:txBody>
              </p:sp>
              <p:sp>
                <p:nvSpPr>
                  <p:cNvPr id="2874" name="Freeform: Shape 2873">
                    <a:extLst>
                      <a:ext uri="{FF2B5EF4-FFF2-40B4-BE49-F238E27FC236}">
                        <a16:creationId xmlns:a16="http://schemas.microsoft.com/office/drawing/2014/main" id="{595860B1-203F-73EE-C77A-2C4864DA52A0}"/>
                      </a:ext>
                    </a:extLst>
                  </p:cNvPr>
                  <p:cNvSpPr/>
                  <p:nvPr/>
                </p:nvSpPr>
                <p:spPr>
                  <a:xfrm>
                    <a:off x="8636710" y="4169433"/>
                    <a:ext cx="60689" cy="61383"/>
                  </a:xfrm>
                  <a:custGeom>
                    <a:avLst/>
                    <a:gdLst>
                      <a:gd name="connsiteX0" fmla="*/ 4730 w 60689"/>
                      <a:gd name="connsiteY0" fmla="*/ 14943 h 61383"/>
                      <a:gd name="connsiteX1" fmla="*/ 23633 w 60689"/>
                      <a:gd name="connsiteY1" fmla="*/ 936 h 61383"/>
                      <a:gd name="connsiteX2" fmla="*/ 46350 w 60689"/>
                      <a:gd name="connsiteY2" fmla="*/ 4238 h 61383"/>
                      <a:gd name="connsiteX3" fmla="*/ 56200 w 60689"/>
                      <a:gd name="connsiteY3" fmla="*/ 46030 h 61383"/>
                      <a:gd name="connsiteX4" fmla="*/ 14267 w 60689"/>
                      <a:gd name="connsiteY4" fmla="*/ 57218 h 61383"/>
                      <a:gd name="connsiteX5" fmla="*/ 744 w 60689"/>
                      <a:gd name="connsiteY5" fmla="*/ 38287 h 61383"/>
                      <a:gd name="connsiteX6" fmla="*/ 4702 w 60689"/>
                      <a:gd name="connsiteY6" fmla="*/ 14943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89" h="61383">
                        <a:moveTo>
                          <a:pt x="4730" y="14943"/>
                        </a:moveTo>
                        <a:cubicBezTo>
                          <a:pt x="9200" y="7655"/>
                          <a:pt x="16117" y="2844"/>
                          <a:pt x="23633" y="936"/>
                        </a:cubicBezTo>
                        <a:cubicBezTo>
                          <a:pt x="31177" y="-1028"/>
                          <a:pt x="39233" y="111"/>
                          <a:pt x="46350" y="4238"/>
                        </a:cubicBezTo>
                        <a:cubicBezTo>
                          <a:pt x="60528" y="12608"/>
                          <a:pt x="64940" y="31340"/>
                          <a:pt x="56200" y="46030"/>
                        </a:cubicBezTo>
                        <a:cubicBezTo>
                          <a:pt x="47461" y="60748"/>
                          <a:pt x="28700" y="65758"/>
                          <a:pt x="14267" y="57218"/>
                        </a:cubicBezTo>
                        <a:cubicBezTo>
                          <a:pt x="7008" y="53033"/>
                          <a:pt x="2481" y="45916"/>
                          <a:pt x="744" y="38287"/>
                        </a:cubicBezTo>
                        <a:cubicBezTo>
                          <a:pt x="-963" y="30600"/>
                          <a:pt x="232" y="22231"/>
                          <a:pt x="4702" y="14943"/>
                        </a:cubicBezTo>
                        <a:close/>
                      </a:path>
                    </a:pathLst>
                  </a:custGeom>
                  <a:grpFill/>
                  <a:ln w="2845" cap="flat">
                    <a:noFill/>
                    <a:prstDash val="solid"/>
                    <a:miter/>
                  </a:ln>
                </p:spPr>
                <p:txBody>
                  <a:bodyPr rtlCol="0" anchor="ctr"/>
                  <a:lstStyle/>
                  <a:p>
                    <a:endParaRPr lang="en-US"/>
                  </a:p>
                </p:txBody>
              </p:sp>
              <p:sp>
                <p:nvSpPr>
                  <p:cNvPr id="2875" name="Freeform: Shape 2874">
                    <a:extLst>
                      <a:ext uri="{FF2B5EF4-FFF2-40B4-BE49-F238E27FC236}">
                        <a16:creationId xmlns:a16="http://schemas.microsoft.com/office/drawing/2014/main" id="{6DB595F8-F9AA-F009-3EE7-3C4B8888D255}"/>
                      </a:ext>
                    </a:extLst>
                  </p:cNvPr>
                  <p:cNvSpPr/>
                  <p:nvPr/>
                </p:nvSpPr>
                <p:spPr>
                  <a:xfrm>
                    <a:off x="8490341" y="4077037"/>
                    <a:ext cx="58605" cy="59111"/>
                  </a:xfrm>
                  <a:custGeom>
                    <a:avLst/>
                    <a:gdLst>
                      <a:gd name="connsiteX0" fmla="*/ 5171 w 58605"/>
                      <a:gd name="connsiteY0" fmla="*/ 13564 h 59111"/>
                      <a:gd name="connsiteX1" fmla="*/ 45881 w 58605"/>
                      <a:gd name="connsiteY1" fmla="*/ 4625 h 59111"/>
                      <a:gd name="connsiteX2" fmla="*/ 53595 w 58605"/>
                      <a:gd name="connsiteY2" fmla="*/ 45449 h 59111"/>
                      <a:gd name="connsiteX3" fmla="*/ 12886 w 58605"/>
                      <a:gd name="connsiteY3" fmla="*/ 54388 h 59111"/>
                      <a:gd name="connsiteX4" fmla="*/ 5171 w 58605"/>
                      <a:gd name="connsiteY4" fmla="*/ 13564 h 5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5" h="59111">
                        <a:moveTo>
                          <a:pt x="5171" y="13564"/>
                        </a:moveTo>
                        <a:cubicBezTo>
                          <a:pt x="14395" y="-101"/>
                          <a:pt x="32614" y="-4115"/>
                          <a:pt x="45881" y="4625"/>
                        </a:cubicBezTo>
                        <a:cubicBezTo>
                          <a:pt x="59147" y="13365"/>
                          <a:pt x="62591" y="31642"/>
                          <a:pt x="53595" y="45449"/>
                        </a:cubicBezTo>
                        <a:cubicBezTo>
                          <a:pt x="44599" y="59256"/>
                          <a:pt x="26351" y="63270"/>
                          <a:pt x="12886" y="54388"/>
                        </a:cubicBezTo>
                        <a:cubicBezTo>
                          <a:pt x="-608" y="45506"/>
                          <a:pt x="-4053" y="27229"/>
                          <a:pt x="5171" y="13564"/>
                        </a:cubicBezTo>
                        <a:close/>
                      </a:path>
                    </a:pathLst>
                  </a:custGeom>
                  <a:grpFill/>
                  <a:ln w="2845" cap="flat">
                    <a:noFill/>
                    <a:prstDash val="solid"/>
                    <a:miter/>
                  </a:ln>
                </p:spPr>
                <p:txBody>
                  <a:bodyPr rtlCol="0" anchor="ctr"/>
                  <a:lstStyle/>
                  <a:p>
                    <a:endParaRPr lang="en-US"/>
                  </a:p>
                </p:txBody>
              </p:sp>
              <p:sp>
                <p:nvSpPr>
                  <p:cNvPr id="2876" name="Freeform: Shape 2875">
                    <a:extLst>
                      <a:ext uri="{FF2B5EF4-FFF2-40B4-BE49-F238E27FC236}">
                        <a16:creationId xmlns:a16="http://schemas.microsoft.com/office/drawing/2014/main" id="{76417656-5E73-BF66-F1F3-D0E7E08AC1B6}"/>
                      </a:ext>
                    </a:extLst>
                  </p:cNvPr>
                  <p:cNvSpPr/>
                  <p:nvPr/>
                </p:nvSpPr>
                <p:spPr>
                  <a:xfrm>
                    <a:off x="8347999" y="3978666"/>
                    <a:ext cx="56317" cy="57035"/>
                  </a:xfrm>
                  <a:custGeom>
                    <a:avLst/>
                    <a:gdLst>
                      <a:gd name="connsiteX0" fmla="*/ 5684 w 56317"/>
                      <a:gd name="connsiteY0" fmla="*/ 12012 h 57035"/>
                      <a:gd name="connsiteX1" fmla="*/ 45084 w 56317"/>
                      <a:gd name="connsiteY1" fmla="*/ 5180 h 57035"/>
                      <a:gd name="connsiteX2" fmla="*/ 50778 w 56317"/>
                      <a:gd name="connsiteY2" fmla="*/ 44921 h 57035"/>
                      <a:gd name="connsiteX3" fmla="*/ 11377 w 56317"/>
                      <a:gd name="connsiteY3" fmla="*/ 51754 h 57035"/>
                      <a:gd name="connsiteX4" fmla="*/ 5684 w 56317"/>
                      <a:gd name="connsiteY4" fmla="*/ 12012 h 57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7" h="57035">
                        <a:moveTo>
                          <a:pt x="5684" y="12012"/>
                        </a:moveTo>
                        <a:cubicBezTo>
                          <a:pt x="15079" y="-770"/>
                          <a:pt x="32729" y="-3845"/>
                          <a:pt x="45084" y="5180"/>
                        </a:cubicBezTo>
                        <a:cubicBezTo>
                          <a:pt x="57439" y="14204"/>
                          <a:pt x="60001" y="31997"/>
                          <a:pt x="50778" y="44921"/>
                        </a:cubicBezTo>
                        <a:cubicBezTo>
                          <a:pt x="41554" y="57846"/>
                          <a:pt x="23932" y="60921"/>
                          <a:pt x="11377" y="51754"/>
                        </a:cubicBezTo>
                        <a:cubicBezTo>
                          <a:pt x="-1177" y="42587"/>
                          <a:pt x="-3739" y="24795"/>
                          <a:pt x="5684" y="12012"/>
                        </a:cubicBezTo>
                        <a:close/>
                      </a:path>
                    </a:pathLst>
                  </a:custGeom>
                  <a:grpFill/>
                  <a:ln w="2845" cap="flat">
                    <a:noFill/>
                    <a:prstDash val="solid"/>
                    <a:miter/>
                  </a:ln>
                </p:spPr>
                <p:txBody>
                  <a:bodyPr rtlCol="0" anchor="ctr"/>
                  <a:lstStyle/>
                  <a:p>
                    <a:endParaRPr lang="en-US"/>
                  </a:p>
                </p:txBody>
              </p:sp>
              <p:sp>
                <p:nvSpPr>
                  <p:cNvPr id="2877" name="Freeform: Shape 2876">
                    <a:extLst>
                      <a:ext uri="{FF2B5EF4-FFF2-40B4-BE49-F238E27FC236}">
                        <a16:creationId xmlns:a16="http://schemas.microsoft.com/office/drawing/2014/main" id="{01A30340-5615-0073-A89E-D2FE9D06741F}"/>
                      </a:ext>
                    </a:extLst>
                  </p:cNvPr>
                  <p:cNvSpPr/>
                  <p:nvPr/>
                </p:nvSpPr>
                <p:spPr>
                  <a:xfrm>
                    <a:off x="8209744" y="3874664"/>
                    <a:ext cx="54246" cy="54778"/>
                  </a:xfrm>
                  <a:custGeom>
                    <a:avLst/>
                    <a:gdLst>
                      <a:gd name="connsiteX0" fmla="*/ 6181 w 54246"/>
                      <a:gd name="connsiteY0" fmla="*/ 10596 h 54778"/>
                      <a:gd name="connsiteX1" fmla="*/ 44187 w 54246"/>
                      <a:gd name="connsiteY1" fmla="*/ 5728 h 54778"/>
                      <a:gd name="connsiteX2" fmla="*/ 48286 w 54246"/>
                      <a:gd name="connsiteY2" fmla="*/ 43876 h 54778"/>
                      <a:gd name="connsiteX3" fmla="*/ 9968 w 54246"/>
                      <a:gd name="connsiteY3" fmla="*/ 49171 h 54778"/>
                      <a:gd name="connsiteX4" fmla="*/ 6181 w 54246"/>
                      <a:gd name="connsiteY4" fmla="*/ 10625 h 54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46" h="54778">
                        <a:moveTo>
                          <a:pt x="6181" y="10596"/>
                        </a:moveTo>
                        <a:cubicBezTo>
                          <a:pt x="15719" y="-1332"/>
                          <a:pt x="32742" y="-3524"/>
                          <a:pt x="44187" y="5728"/>
                        </a:cubicBezTo>
                        <a:cubicBezTo>
                          <a:pt x="55716" y="14867"/>
                          <a:pt x="57681" y="31777"/>
                          <a:pt x="48286" y="43876"/>
                        </a:cubicBezTo>
                        <a:cubicBezTo>
                          <a:pt x="38948" y="55889"/>
                          <a:pt x="21640" y="58451"/>
                          <a:pt x="9968" y="49171"/>
                        </a:cubicBezTo>
                        <a:cubicBezTo>
                          <a:pt x="-1676" y="39805"/>
                          <a:pt x="-3355" y="22553"/>
                          <a:pt x="6181" y="10625"/>
                        </a:cubicBezTo>
                        <a:close/>
                      </a:path>
                    </a:pathLst>
                  </a:custGeom>
                  <a:grpFill/>
                  <a:ln w="2845" cap="flat">
                    <a:noFill/>
                    <a:prstDash val="solid"/>
                    <a:miter/>
                  </a:ln>
                </p:spPr>
                <p:txBody>
                  <a:bodyPr rtlCol="0" anchor="ctr"/>
                  <a:lstStyle/>
                  <a:p>
                    <a:endParaRPr lang="en-US"/>
                  </a:p>
                </p:txBody>
              </p:sp>
              <p:sp>
                <p:nvSpPr>
                  <p:cNvPr id="2878" name="Freeform: Shape 2877">
                    <a:extLst>
                      <a:ext uri="{FF2B5EF4-FFF2-40B4-BE49-F238E27FC236}">
                        <a16:creationId xmlns:a16="http://schemas.microsoft.com/office/drawing/2014/main" id="{388E9729-A7F3-C135-F38C-D24BDCCF8605}"/>
                      </a:ext>
                    </a:extLst>
                  </p:cNvPr>
                  <p:cNvSpPr/>
                  <p:nvPr/>
                </p:nvSpPr>
                <p:spPr>
                  <a:xfrm>
                    <a:off x="8075831" y="3765099"/>
                    <a:ext cx="52330" cy="52248"/>
                  </a:xfrm>
                  <a:custGeom>
                    <a:avLst/>
                    <a:gdLst>
                      <a:gd name="connsiteX0" fmla="*/ 6579 w 52330"/>
                      <a:gd name="connsiteY0" fmla="*/ 9419 h 52248"/>
                      <a:gd name="connsiteX1" fmla="*/ 43473 w 52330"/>
                      <a:gd name="connsiteY1" fmla="*/ 5918 h 52248"/>
                      <a:gd name="connsiteX2" fmla="*/ 45893 w 52330"/>
                      <a:gd name="connsiteY2" fmla="*/ 42699 h 52248"/>
                      <a:gd name="connsiteX3" fmla="*/ 8970 w 52330"/>
                      <a:gd name="connsiteY3" fmla="*/ 46229 h 52248"/>
                      <a:gd name="connsiteX4" fmla="*/ 6579 w 52330"/>
                      <a:gd name="connsiteY4" fmla="*/ 9419 h 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30" h="52248">
                        <a:moveTo>
                          <a:pt x="6579" y="9419"/>
                        </a:moveTo>
                        <a:cubicBezTo>
                          <a:pt x="16144" y="-1598"/>
                          <a:pt x="32712" y="-3192"/>
                          <a:pt x="43473" y="5918"/>
                        </a:cubicBezTo>
                        <a:cubicBezTo>
                          <a:pt x="54263" y="15027"/>
                          <a:pt x="55345" y="31511"/>
                          <a:pt x="45893" y="42699"/>
                        </a:cubicBezTo>
                        <a:cubicBezTo>
                          <a:pt x="36442" y="53887"/>
                          <a:pt x="19902" y="55481"/>
                          <a:pt x="8970" y="46229"/>
                        </a:cubicBezTo>
                        <a:cubicBezTo>
                          <a:pt x="-1962" y="36977"/>
                          <a:pt x="-3072" y="20522"/>
                          <a:pt x="6579" y="9419"/>
                        </a:cubicBezTo>
                        <a:close/>
                      </a:path>
                    </a:pathLst>
                  </a:custGeom>
                  <a:grpFill/>
                  <a:ln w="2845" cap="flat">
                    <a:noFill/>
                    <a:prstDash val="solid"/>
                    <a:miter/>
                  </a:ln>
                </p:spPr>
                <p:txBody>
                  <a:bodyPr rtlCol="0" anchor="ctr"/>
                  <a:lstStyle/>
                  <a:p>
                    <a:endParaRPr lang="en-US"/>
                  </a:p>
                </p:txBody>
              </p:sp>
              <p:sp>
                <p:nvSpPr>
                  <p:cNvPr id="2879" name="Freeform: Shape 2878">
                    <a:extLst>
                      <a:ext uri="{FF2B5EF4-FFF2-40B4-BE49-F238E27FC236}">
                        <a16:creationId xmlns:a16="http://schemas.microsoft.com/office/drawing/2014/main" id="{69C421D8-452E-9C86-BF6A-6C42D882AAD9}"/>
                      </a:ext>
                    </a:extLst>
                  </p:cNvPr>
                  <p:cNvSpPr/>
                  <p:nvPr/>
                </p:nvSpPr>
                <p:spPr>
                  <a:xfrm>
                    <a:off x="7946791" y="3649863"/>
                    <a:ext cx="50044" cy="50196"/>
                  </a:xfrm>
                  <a:custGeom>
                    <a:avLst/>
                    <a:gdLst>
                      <a:gd name="connsiteX0" fmla="*/ 6998 w 50044"/>
                      <a:gd name="connsiteY0" fmla="*/ 8220 h 50196"/>
                      <a:gd name="connsiteX1" fmla="*/ 42385 w 50044"/>
                      <a:gd name="connsiteY1" fmla="*/ 6427 h 50196"/>
                      <a:gd name="connsiteX2" fmla="*/ 43153 w 50044"/>
                      <a:gd name="connsiteY2" fmla="*/ 41870 h 50196"/>
                      <a:gd name="connsiteX3" fmla="*/ 7767 w 50044"/>
                      <a:gd name="connsiteY3" fmla="*/ 43664 h 50196"/>
                      <a:gd name="connsiteX4" fmla="*/ 6998 w 50044"/>
                      <a:gd name="connsiteY4" fmla="*/ 8220 h 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44" h="50196">
                        <a:moveTo>
                          <a:pt x="6998" y="8220"/>
                        </a:moveTo>
                        <a:cubicBezTo>
                          <a:pt x="16621" y="-2000"/>
                          <a:pt x="32477" y="-2797"/>
                          <a:pt x="42385" y="6427"/>
                        </a:cubicBezTo>
                        <a:cubicBezTo>
                          <a:pt x="52291" y="15651"/>
                          <a:pt x="52633" y="31508"/>
                          <a:pt x="43153" y="41870"/>
                        </a:cubicBezTo>
                        <a:cubicBezTo>
                          <a:pt x="33673" y="52233"/>
                          <a:pt x="17816" y="53029"/>
                          <a:pt x="7767" y="43664"/>
                        </a:cubicBezTo>
                        <a:cubicBezTo>
                          <a:pt x="-2282" y="34297"/>
                          <a:pt x="-2624" y="18441"/>
                          <a:pt x="6998" y="8220"/>
                        </a:cubicBezTo>
                        <a:close/>
                      </a:path>
                    </a:pathLst>
                  </a:custGeom>
                  <a:grpFill/>
                  <a:ln w="2845" cap="flat">
                    <a:noFill/>
                    <a:prstDash val="solid"/>
                    <a:miter/>
                  </a:ln>
                </p:spPr>
                <p:txBody>
                  <a:bodyPr rtlCol="0" anchor="ctr"/>
                  <a:lstStyle/>
                  <a:p>
                    <a:endParaRPr lang="en-US"/>
                  </a:p>
                </p:txBody>
              </p:sp>
              <p:sp>
                <p:nvSpPr>
                  <p:cNvPr id="2880" name="Freeform: Shape 2879">
                    <a:extLst>
                      <a:ext uri="{FF2B5EF4-FFF2-40B4-BE49-F238E27FC236}">
                        <a16:creationId xmlns:a16="http://schemas.microsoft.com/office/drawing/2014/main" id="{C07D3A12-1250-C6D0-8E7E-7D94F46353EE}"/>
                      </a:ext>
                    </a:extLst>
                  </p:cNvPr>
                  <p:cNvSpPr/>
                  <p:nvPr/>
                </p:nvSpPr>
                <p:spPr>
                  <a:xfrm>
                    <a:off x="7822441" y="3529560"/>
                    <a:ext cx="47771" cy="48101"/>
                  </a:xfrm>
                  <a:custGeom>
                    <a:avLst/>
                    <a:gdLst>
                      <a:gd name="connsiteX0" fmla="*/ 7454 w 47771"/>
                      <a:gd name="connsiteY0" fmla="*/ 7107 h 48101"/>
                      <a:gd name="connsiteX1" fmla="*/ 41217 w 47771"/>
                      <a:gd name="connsiteY1" fmla="*/ 6879 h 48101"/>
                      <a:gd name="connsiteX2" fmla="*/ 47765 w 47771"/>
                      <a:gd name="connsiteY2" fmla="*/ 23789 h 48101"/>
                      <a:gd name="connsiteX3" fmla="*/ 40506 w 47771"/>
                      <a:gd name="connsiteY3" fmla="*/ 40813 h 48101"/>
                      <a:gd name="connsiteX4" fmla="*/ 23425 w 47771"/>
                      <a:gd name="connsiteY4" fmla="*/ 48101 h 48101"/>
                      <a:gd name="connsiteX5" fmla="*/ 6657 w 47771"/>
                      <a:gd name="connsiteY5" fmla="*/ 41126 h 48101"/>
                      <a:gd name="connsiteX6" fmla="*/ 7426 w 47771"/>
                      <a:gd name="connsiteY6" fmla="*/ 7107 h 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71" h="48101">
                        <a:moveTo>
                          <a:pt x="7454" y="7107"/>
                        </a:moveTo>
                        <a:cubicBezTo>
                          <a:pt x="17048" y="-2288"/>
                          <a:pt x="32165" y="-2373"/>
                          <a:pt x="41217" y="6879"/>
                        </a:cubicBezTo>
                        <a:cubicBezTo>
                          <a:pt x="45744" y="11519"/>
                          <a:pt x="47907" y="17640"/>
                          <a:pt x="47765" y="23789"/>
                        </a:cubicBezTo>
                        <a:cubicBezTo>
                          <a:pt x="47623" y="29938"/>
                          <a:pt x="45260" y="36031"/>
                          <a:pt x="40506" y="40813"/>
                        </a:cubicBezTo>
                        <a:cubicBezTo>
                          <a:pt x="35780" y="45539"/>
                          <a:pt x="29546" y="48073"/>
                          <a:pt x="23425" y="48101"/>
                        </a:cubicBezTo>
                        <a:cubicBezTo>
                          <a:pt x="17304" y="48130"/>
                          <a:pt x="11241" y="45824"/>
                          <a:pt x="6657" y="41126"/>
                        </a:cubicBezTo>
                        <a:cubicBezTo>
                          <a:pt x="-2510" y="31732"/>
                          <a:pt x="-2168" y="16501"/>
                          <a:pt x="7426" y="7107"/>
                        </a:cubicBezTo>
                        <a:close/>
                      </a:path>
                    </a:pathLst>
                  </a:custGeom>
                  <a:grpFill/>
                  <a:ln w="2845" cap="flat">
                    <a:noFill/>
                    <a:prstDash val="solid"/>
                    <a:miter/>
                  </a:ln>
                </p:spPr>
                <p:txBody>
                  <a:bodyPr rtlCol="0" anchor="ctr"/>
                  <a:lstStyle/>
                  <a:p>
                    <a:endParaRPr lang="en-US"/>
                  </a:p>
                </p:txBody>
              </p:sp>
              <p:sp>
                <p:nvSpPr>
                  <p:cNvPr id="2881" name="Freeform: Shape 2880">
                    <a:extLst>
                      <a:ext uri="{FF2B5EF4-FFF2-40B4-BE49-F238E27FC236}">
                        <a16:creationId xmlns:a16="http://schemas.microsoft.com/office/drawing/2014/main" id="{3EB0DC85-380A-58C5-1392-8DD099DCFA20}"/>
                      </a:ext>
                    </a:extLst>
                  </p:cNvPr>
                  <p:cNvSpPr/>
                  <p:nvPr/>
                </p:nvSpPr>
                <p:spPr>
                  <a:xfrm>
                    <a:off x="7703033" y="3404366"/>
                    <a:ext cx="45951" cy="45551"/>
                  </a:xfrm>
                  <a:custGeom>
                    <a:avLst/>
                    <a:gdLst>
                      <a:gd name="connsiteX0" fmla="*/ 7837 w 45951"/>
                      <a:gd name="connsiteY0" fmla="*/ 6101 h 45551"/>
                      <a:gd name="connsiteX1" fmla="*/ 40120 w 45951"/>
                      <a:gd name="connsiteY1" fmla="*/ 7126 h 45551"/>
                      <a:gd name="connsiteX2" fmla="*/ 38326 w 45951"/>
                      <a:gd name="connsiteY2" fmla="*/ 39266 h 45551"/>
                      <a:gd name="connsiteX3" fmla="*/ 5844 w 45951"/>
                      <a:gd name="connsiteY3" fmla="*/ 38412 h 45551"/>
                      <a:gd name="connsiteX4" fmla="*/ 7837 w 45951"/>
                      <a:gd name="connsiteY4" fmla="*/ 6072 h 45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51" h="45551">
                        <a:moveTo>
                          <a:pt x="7837" y="6101"/>
                        </a:moveTo>
                        <a:cubicBezTo>
                          <a:pt x="17402" y="-2525"/>
                          <a:pt x="31608" y="-1842"/>
                          <a:pt x="40120" y="7126"/>
                        </a:cubicBezTo>
                        <a:cubicBezTo>
                          <a:pt x="48546" y="16179"/>
                          <a:pt x="47749" y="30555"/>
                          <a:pt x="38326" y="39266"/>
                        </a:cubicBezTo>
                        <a:cubicBezTo>
                          <a:pt x="28903" y="47977"/>
                          <a:pt x="14384" y="47579"/>
                          <a:pt x="5844" y="38412"/>
                        </a:cubicBezTo>
                        <a:cubicBezTo>
                          <a:pt x="-2782" y="29331"/>
                          <a:pt x="-1643" y="14613"/>
                          <a:pt x="7837" y="6072"/>
                        </a:cubicBezTo>
                        <a:close/>
                      </a:path>
                    </a:pathLst>
                  </a:custGeom>
                  <a:grpFill/>
                  <a:ln w="2845" cap="flat">
                    <a:noFill/>
                    <a:prstDash val="solid"/>
                    <a:miter/>
                  </a:ln>
                </p:spPr>
                <p:txBody>
                  <a:bodyPr rtlCol="0" anchor="ctr"/>
                  <a:lstStyle/>
                  <a:p>
                    <a:endParaRPr lang="en-US"/>
                  </a:p>
                </p:txBody>
              </p:sp>
              <p:sp>
                <p:nvSpPr>
                  <p:cNvPr id="2882" name="Freeform: Shape 2881">
                    <a:extLst>
                      <a:ext uri="{FF2B5EF4-FFF2-40B4-BE49-F238E27FC236}">
                        <a16:creationId xmlns:a16="http://schemas.microsoft.com/office/drawing/2014/main" id="{10B799B1-8BDC-8DD5-B299-FBF494C088D4}"/>
                      </a:ext>
                    </a:extLst>
                  </p:cNvPr>
                  <p:cNvSpPr/>
                  <p:nvPr/>
                </p:nvSpPr>
                <p:spPr>
                  <a:xfrm>
                    <a:off x="7589200" y="3274099"/>
                    <a:ext cx="43714" cy="43394"/>
                  </a:xfrm>
                  <a:custGeom>
                    <a:avLst/>
                    <a:gdLst>
                      <a:gd name="connsiteX0" fmla="*/ 8025 w 43714"/>
                      <a:gd name="connsiteY0" fmla="*/ 5271 h 43394"/>
                      <a:gd name="connsiteX1" fmla="*/ 38799 w 43714"/>
                      <a:gd name="connsiteY1" fmla="*/ 7435 h 43394"/>
                      <a:gd name="connsiteX2" fmla="*/ 35753 w 43714"/>
                      <a:gd name="connsiteY2" fmla="*/ 38038 h 43394"/>
                      <a:gd name="connsiteX3" fmla="*/ 4979 w 43714"/>
                      <a:gd name="connsiteY3" fmla="*/ 35875 h 43394"/>
                      <a:gd name="connsiteX4" fmla="*/ 8025 w 43714"/>
                      <a:gd name="connsiteY4" fmla="*/ 5271 h 43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4" h="43394">
                        <a:moveTo>
                          <a:pt x="8025" y="5271"/>
                        </a:moveTo>
                        <a:cubicBezTo>
                          <a:pt x="17419" y="-2529"/>
                          <a:pt x="31198" y="-1561"/>
                          <a:pt x="38799" y="7435"/>
                        </a:cubicBezTo>
                        <a:cubicBezTo>
                          <a:pt x="46400" y="16431"/>
                          <a:pt x="45033" y="30124"/>
                          <a:pt x="35753" y="38038"/>
                        </a:cubicBezTo>
                        <a:cubicBezTo>
                          <a:pt x="26472" y="45953"/>
                          <a:pt x="12693" y="44985"/>
                          <a:pt x="4979" y="35875"/>
                        </a:cubicBezTo>
                        <a:cubicBezTo>
                          <a:pt x="-2708" y="26765"/>
                          <a:pt x="-1342" y="13072"/>
                          <a:pt x="8025" y="5271"/>
                        </a:cubicBezTo>
                        <a:close/>
                      </a:path>
                    </a:pathLst>
                  </a:custGeom>
                  <a:grpFill/>
                  <a:ln w="2845" cap="flat">
                    <a:noFill/>
                    <a:prstDash val="solid"/>
                    <a:miter/>
                  </a:ln>
                </p:spPr>
                <p:txBody>
                  <a:bodyPr rtlCol="0" anchor="ctr"/>
                  <a:lstStyle/>
                  <a:p>
                    <a:endParaRPr lang="en-US"/>
                  </a:p>
                </p:txBody>
              </p:sp>
              <p:sp>
                <p:nvSpPr>
                  <p:cNvPr id="2883" name="Freeform: Shape 2882">
                    <a:extLst>
                      <a:ext uri="{FF2B5EF4-FFF2-40B4-BE49-F238E27FC236}">
                        <a16:creationId xmlns:a16="http://schemas.microsoft.com/office/drawing/2014/main" id="{AD4D20AD-DF65-AFF9-BC0F-0693293E1491}"/>
                      </a:ext>
                    </a:extLst>
                  </p:cNvPr>
                  <p:cNvSpPr/>
                  <p:nvPr/>
                </p:nvSpPr>
                <p:spPr>
                  <a:xfrm>
                    <a:off x="7480710" y="3139338"/>
                    <a:ext cx="41461" cy="41299"/>
                  </a:xfrm>
                  <a:custGeom>
                    <a:avLst/>
                    <a:gdLst>
                      <a:gd name="connsiteX0" fmla="*/ 8364 w 41461"/>
                      <a:gd name="connsiteY0" fmla="*/ 4438 h 41299"/>
                      <a:gd name="connsiteX1" fmla="*/ 37373 w 41461"/>
                      <a:gd name="connsiteY1" fmla="*/ 7769 h 41299"/>
                      <a:gd name="connsiteX2" fmla="*/ 33160 w 41461"/>
                      <a:gd name="connsiteY2" fmla="*/ 36778 h 41299"/>
                      <a:gd name="connsiteX3" fmla="*/ 4151 w 41461"/>
                      <a:gd name="connsiteY3" fmla="*/ 33447 h 41299"/>
                      <a:gd name="connsiteX4" fmla="*/ 8364 w 41461"/>
                      <a:gd name="connsiteY4" fmla="*/ 4438 h 4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1" h="41299">
                        <a:moveTo>
                          <a:pt x="8364" y="4438"/>
                        </a:moveTo>
                        <a:cubicBezTo>
                          <a:pt x="17559" y="-2594"/>
                          <a:pt x="30569" y="-1113"/>
                          <a:pt x="37373" y="7769"/>
                        </a:cubicBezTo>
                        <a:cubicBezTo>
                          <a:pt x="44177" y="16651"/>
                          <a:pt x="42298" y="29633"/>
                          <a:pt x="33160" y="36778"/>
                        </a:cubicBezTo>
                        <a:cubicBezTo>
                          <a:pt x="24021" y="43924"/>
                          <a:pt x="11040" y="42443"/>
                          <a:pt x="4151" y="33447"/>
                        </a:cubicBezTo>
                        <a:cubicBezTo>
                          <a:pt x="-2739" y="24451"/>
                          <a:pt x="-860" y="11470"/>
                          <a:pt x="8364" y="4438"/>
                        </a:cubicBezTo>
                        <a:close/>
                      </a:path>
                    </a:pathLst>
                  </a:custGeom>
                  <a:grpFill/>
                  <a:ln w="2845" cap="flat">
                    <a:noFill/>
                    <a:prstDash val="solid"/>
                    <a:miter/>
                  </a:ln>
                </p:spPr>
                <p:txBody>
                  <a:bodyPr rtlCol="0" anchor="ctr"/>
                  <a:lstStyle/>
                  <a:p>
                    <a:endParaRPr lang="en-US"/>
                  </a:p>
                </p:txBody>
              </p:sp>
              <p:sp>
                <p:nvSpPr>
                  <p:cNvPr id="2884" name="Freeform: Shape 2883">
                    <a:extLst>
                      <a:ext uri="{FF2B5EF4-FFF2-40B4-BE49-F238E27FC236}">
                        <a16:creationId xmlns:a16="http://schemas.microsoft.com/office/drawing/2014/main" id="{C119E408-1796-5263-81C3-C74784CD5F6D}"/>
                      </a:ext>
                    </a:extLst>
                  </p:cNvPr>
                  <p:cNvSpPr/>
                  <p:nvPr/>
                </p:nvSpPr>
                <p:spPr>
                  <a:xfrm>
                    <a:off x="7377680" y="3000291"/>
                    <a:ext cx="39351" cy="39011"/>
                  </a:xfrm>
                  <a:custGeom>
                    <a:avLst/>
                    <a:gdLst>
                      <a:gd name="connsiteX0" fmla="*/ 8623 w 39351"/>
                      <a:gd name="connsiteY0" fmla="*/ 3706 h 39011"/>
                      <a:gd name="connsiteX1" fmla="*/ 35839 w 39351"/>
                      <a:gd name="connsiteY1" fmla="*/ 8062 h 39011"/>
                      <a:gd name="connsiteX2" fmla="*/ 30942 w 39351"/>
                      <a:gd name="connsiteY2" fmla="*/ 35192 h 39011"/>
                      <a:gd name="connsiteX3" fmla="*/ 3413 w 39351"/>
                      <a:gd name="connsiteY3" fmla="*/ 31064 h 39011"/>
                      <a:gd name="connsiteX4" fmla="*/ 8623 w 39351"/>
                      <a:gd name="connsiteY4" fmla="*/ 3678 h 39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1" h="39011">
                        <a:moveTo>
                          <a:pt x="8623" y="3706"/>
                        </a:moveTo>
                        <a:cubicBezTo>
                          <a:pt x="17619" y="-2614"/>
                          <a:pt x="29775" y="-649"/>
                          <a:pt x="35839" y="8062"/>
                        </a:cubicBezTo>
                        <a:cubicBezTo>
                          <a:pt x="41988" y="16688"/>
                          <a:pt x="39881" y="28787"/>
                          <a:pt x="30942" y="35192"/>
                        </a:cubicBezTo>
                        <a:cubicBezTo>
                          <a:pt x="22060" y="41569"/>
                          <a:pt x="9620" y="39804"/>
                          <a:pt x="3413" y="31064"/>
                        </a:cubicBezTo>
                        <a:cubicBezTo>
                          <a:pt x="-2707" y="22267"/>
                          <a:pt x="-373" y="9998"/>
                          <a:pt x="8623" y="3678"/>
                        </a:cubicBezTo>
                        <a:close/>
                      </a:path>
                    </a:pathLst>
                  </a:custGeom>
                  <a:grpFill/>
                  <a:ln w="2845" cap="flat">
                    <a:noFill/>
                    <a:prstDash val="solid"/>
                    <a:miter/>
                  </a:ln>
                </p:spPr>
                <p:txBody>
                  <a:bodyPr rtlCol="0" anchor="ctr"/>
                  <a:lstStyle/>
                  <a:p>
                    <a:endParaRPr lang="en-US"/>
                  </a:p>
                </p:txBody>
              </p:sp>
              <p:sp>
                <p:nvSpPr>
                  <p:cNvPr id="2885" name="Freeform: Shape 2884">
                    <a:extLst>
                      <a:ext uri="{FF2B5EF4-FFF2-40B4-BE49-F238E27FC236}">
                        <a16:creationId xmlns:a16="http://schemas.microsoft.com/office/drawing/2014/main" id="{BA44F635-B0BE-FA1A-5ECD-159978E13972}"/>
                      </a:ext>
                    </a:extLst>
                  </p:cNvPr>
                  <p:cNvSpPr/>
                  <p:nvPr/>
                </p:nvSpPr>
                <p:spPr>
                  <a:xfrm>
                    <a:off x="7280686" y="2857059"/>
                    <a:ext cx="37312" cy="36675"/>
                  </a:xfrm>
                  <a:custGeom>
                    <a:avLst/>
                    <a:gdLst>
                      <a:gd name="connsiteX0" fmla="*/ 8655 w 37312"/>
                      <a:gd name="connsiteY0" fmla="*/ 3088 h 36675"/>
                      <a:gd name="connsiteX1" fmla="*/ 34419 w 37312"/>
                      <a:gd name="connsiteY1" fmla="*/ 8070 h 36675"/>
                      <a:gd name="connsiteX2" fmla="*/ 28696 w 37312"/>
                      <a:gd name="connsiteY2" fmla="*/ 33520 h 36675"/>
                      <a:gd name="connsiteX3" fmla="*/ 2933 w 37312"/>
                      <a:gd name="connsiteY3" fmla="*/ 28538 h 36675"/>
                      <a:gd name="connsiteX4" fmla="*/ 8655 w 37312"/>
                      <a:gd name="connsiteY4" fmla="*/ 3088 h 3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2" h="36675">
                        <a:moveTo>
                          <a:pt x="8655" y="3088"/>
                        </a:moveTo>
                        <a:cubicBezTo>
                          <a:pt x="17366" y="-2520"/>
                          <a:pt x="28896" y="-272"/>
                          <a:pt x="34419" y="8070"/>
                        </a:cubicBezTo>
                        <a:cubicBezTo>
                          <a:pt x="39913" y="16439"/>
                          <a:pt x="37351" y="27827"/>
                          <a:pt x="28696" y="33520"/>
                        </a:cubicBezTo>
                        <a:cubicBezTo>
                          <a:pt x="20042" y="39214"/>
                          <a:pt x="8513" y="36993"/>
                          <a:pt x="2933" y="28538"/>
                        </a:cubicBezTo>
                        <a:cubicBezTo>
                          <a:pt x="-2619" y="20083"/>
                          <a:pt x="-56" y="8696"/>
                          <a:pt x="8655" y="3088"/>
                        </a:cubicBezTo>
                        <a:close/>
                      </a:path>
                    </a:pathLst>
                  </a:custGeom>
                  <a:grpFill/>
                  <a:ln w="2845" cap="flat">
                    <a:noFill/>
                    <a:prstDash val="solid"/>
                    <a:miter/>
                  </a:ln>
                </p:spPr>
                <p:txBody>
                  <a:bodyPr rtlCol="0" anchor="ctr"/>
                  <a:lstStyle/>
                  <a:p>
                    <a:endParaRPr lang="en-US"/>
                  </a:p>
                </p:txBody>
              </p:sp>
              <p:sp>
                <p:nvSpPr>
                  <p:cNvPr id="2886" name="Freeform: Shape 2885">
                    <a:extLst>
                      <a:ext uri="{FF2B5EF4-FFF2-40B4-BE49-F238E27FC236}">
                        <a16:creationId xmlns:a16="http://schemas.microsoft.com/office/drawing/2014/main" id="{6EACAEF1-A0A2-2AD5-AA5B-5458DFB8E09D}"/>
                      </a:ext>
                    </a:extLst>
                  </p:cNvPr>
                  <p:cNvSpPr/>
                  <p:nvPr/>
                </p:nvSpPr>
                <p:spPr>
                  <a:xfrm>
                    <a:off x="7189751" y="2709837"/>
                    <a:ext cx="35028" cy="34586"/>
                  </a:xfrm>
                  <a:custGeom>
                    <a:avLst/>
                    <a:gdLst>
                      <a:gd name="connsiteX0" fmla="*/ 8805 w 35028"/>
                      <a:gd name="connsiteY0" fmla="*/ 2503 h 34586"/>
                      <a:gd name="connsiteX1" fmla="*/ 32718 w 35028"/>
                      <a:gd name="connsiteY1" fmla="*/ 8254 h 34586"/>
                      <a:gd name="connsiteX2" fmla="*/ 26256 w 35028"/>
                      <a:gd name="connsiteY2" fmla="*/ 32025 h 34586"/>
                      <a:gd name="connsiteX3" fmla="*/ 2342 w 35028"/>
                      <a:gd name="connsiteY3" fmla="*/ 26274 h 34586"/>
                      <a:gd name="connsiteX4" fmla="*/ 8805 w 35028"/>
                      <a:gd name="connsiteY4" fmla="*/ 2503 h 3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28" h="34586">
                        <a:moveTo>
                          <a:pt x="8805" y="2503"/>
                        </a:moveTo>
                        <a:cubicBezTo>
                          <a:pt x="17203" y="-2422"/>
                          <a:pt x="27936" y="140"/>
                          <a:pt x="32718" y="8254"/>
                        </a:cubicBezTo>
                        <a:cubicBezTo>
                          <a:pt x="37501" y="16367"/>
                          <a:pt x="34625" y="27015"/>
                          <a:pt x="26256" y="32025"/>
                        </a:cubicBezTo>
                        <a:cubicBezTo>
                          <a:pt x="17886" y="37035"/>
                          <a:pt x="7182" y="34473"/>
                          <a:pt x="2342" y="26274"/>
                        </a:cubicBezTo>
                        <a:cubicBezTo>
                          <a:pt x="-2497" y="18075"/>
                          <a:pt x="407" y="7428"/>
                          <a:pt x="8805" y="2503"/>
                        </a:cubicBezTo>
                        <a:close/>
                      </a:path>
                    </a:pathLst>
                  </a:custGeom>
                  <a:grpFill/>
                  <a:ln w="2845" cap="flat">
                    <a:noFill/>
                    <a:prstDash val="solid"/>
                    <a:miter/>
                  </a:ln>
                </p:spPr>
                <p:txBody>
                  <a:bodyPr rtlCol="0" anchor="ctr"/>
                  <a:lstStyle/>
                  <a:p>
                    <a:endParaRPr lang="en-US"/>
                  </a:p>
                </p:txBody>
              </p:sp>
              <p:sp>
                <p:nvSpPr>
                  <p:cNvPr id="2887" name="Freeform: Shape 2886">
                    <a:extLst>
                      <a:ext uri="{FF2B5EF4-FFF2-40B4-BE49-F238E27FC236}">
                        <a16:creationId xmlns:a16="http://schemas.microsoft.com/office/drawing/2014/main" id="{96B338AE-AFFD-54E9-CF62-AECDD7BACD1C}"/>
                      </a:ext>
                    </a:extLst>
                  </p:cNvPr>
                  <p:cNvSpPr/>
                  <p:nvPr/>
                </p:nvSpPr>
                <p:spPr>
                  <a:xfrm>
                    <a:off x="7104744" y="2559027"/>
                    <a:ext cx="32795" cy="32465"/>
                  </a:xfrm>
                  <a:custGeom>
                    <a:avLst/>
                    <a:gdLst>
                      <a:gd name="connsiteX0" fmla="*/ 8919 w 32795"/>
                      <a:gd name="connsiteY0" fmla="*/ 2004 h 32465"/>
                      <a:gd name="connsiteX1" fmla="*/ 30982 w 32795"/>
                      <a:gd name="connsiteY1" fmla="*/ 8352 h 32465"/>
                      <a:gd name="connsiteX2" fmla="*/ 23951 w 32795"/>
                      <a:gd name="connsiteY2" fmla="*/ 30387 h 32465"/>
                      <a:gd name="connsiteX3" fmla="*/ 1831 w 32795"/>
                      <a:gd name="connsiteY3" fmla="*/ 24067 h 32465"/>
                      <a:gd name="connsiteX4" fmla="*/ 8891 w 32795"/>
                      <a:gd name="connsiteY4" fmla="*/ 2004 h 32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95" h="32465">
                        <a:moveTo>
                          <a:pt x="8919" y="2004"/>
                        </a:moveTo>
                        <a:cubicBezTo>
                          <a:pt x="16976" y="-2295"/>
                          <a:pt x="26854" y="552"/>
                          <a:pt x="30982" y="8352"/>
                        </a:cubicBezTo>
                        <a:cubicBezTo>
                          <a:pt x="35110" y="16181"/>
                          <a:pt x="31950" y="26059"/>
                          <a:pt x="23951" y="30387"/>
                        </a:cubicBezTo>
                        <a:cubicBezTo>
                          <a:pt x="15865" y="34799"/>
                          <a:pt x="5987" y="31952"/>
                          <a:pt x="1831" y="24067"/>
                        </a:cubicBezTo>
                        <a:cubicBezTo>
                          <a:pt x="-2326" y="16181"/>
                          <a:pt x="834" y="6303"/>
                          <a:pt x="8891" y="2004"/>
                        </a:cubicBezTo>
                        <a:close/>
                      </a:path>
                    </a:pathLst>
                  </a:custGeom>
                  <a:grpFill/>
                  <a:ln w="2845" cap="flat">
                    <a:noFill/>
                    <a:prstDash val="solid"/>
                    <a:miter/>
                  </a:ln>
                </p:spPr>
                <p:txBody>
                  <a:bodyPr rtlCol="0" anchor="ctr"/>
                  <a:lstStyle/>
                  <a:p>
                    <a:endParaRPr lang="en-US"/>
                  </a:p>
                </p:txBody>
              </p:sp>
              <p:sp>
                <p:nvSpPr>
                  <p:cNvPr id="2888" name="Freeform: Shape 2887">
                    <a:extLst>
                      <a:ext uri="{FF2B5EF4-FFF2-40B4-BE49-F238E27FC236}">
                        <a16:creationId xmlns:a16="http://schemas.microsoft.com/office/drawing/2014/main" id="{46E676C0-4AD8-4F85-25E2-CDB24D7797BF}"/>
                      </a:ext>
                    </a:extLst>
                  </p:cNvPr>
                  <p:cNvSpPr/>
                  <p:nvPr/>
                </p:nvSpPr>
                <p:spPr>
                  <a:xfrm>
                    <a:off x="7026154" y="2404889"/>
                    <a:ext cx="30805" cy="30057"/>
                  </a:xfrm>
                  <a:custGeom>
                    <a:avLst/>
                    <a:gdLst>
                      <a:gd name="connsiteX0" fmla="*/ 8738 w 30805"/>
                      <a:gd name="connsiteY0" fmla="*/ 1588 h 30057"/>
                      <a:gd name="connsiteX1" fmla="*/ 29292 w 30805"/>
                      <a:gd name="connsiteY1" fmla="*/ 8250 h 30057"/>
                      <a:gd name="connsiteX2" fmla="*/ 22090 w 30805"/>
                      <a:gd name="connsiteY2" fmla="*/ 28434 h 30057"/>
                      <a:gd name="connsiteX3" fmla="*/ 1535 w 30805"/>
                      <a:gd name="connsiteY3" fmla="*/ 21772 h 30057"/>
                      <a:gd name="connsiteX4" fmla="*/ 8738 w 30805"/>
                      <a:gd name="connsiteY4" fmla="*/ 1588 h 30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05" h="30057">
                        <a:moveTo>
                          <a:pt x="8738" y="1588"/>
                        </a:moveTo>
                        <a:cubicBezTo>
                          <a:pt x="16425" y="-2113"/>
                          <a:pt x="25620" y="876"/>
                          <a:pt x="29292" y="8250"/>
                        </a:cubicBezTo>
                        <a:cubicBezTo>
                          <a:pt x="32964" y="15623"/>
                          <a:pt x="29719" y="24676"/>
                          <a:pt x="22090" y="28434"/>
                        </a:cubicBezTo>
                        <a:cubicBezTo>
                          <a:pt x="14432" y="32191"/>
                          <a:pt x="5236" y="29202"/>
                          <a:pt x="1535" y="21772"/>
                        </a:cubicBezTo>
                        <a:cubicBezTo>
                          <a:pt x="-2165" y="14313"/>
                          <a:pt x="1052" y="5289"/>
                          <a:pt x="8738" y="1588"/>
                        </a:cubicBezTo>
                        <a:close/>
                      </a:path>
                    </a:pathLst>
                  </a:custGeom>
                  <a:grpFill/>
                  <a:ln w="2845" cap="flat">
                    <a:noFill/>
                    <a:prstDash val="solid"/>
                    <a:miter/>
                  </a:ln>
                </p:spPr>
                <p:txBody>
                  <a:bodyPr rtlCol="0" anchor="ctr"/>
                  <a:lstStyle/>
                  <a:p>
                    <a:endParaRPr lang="en-US"/>
                  </a:p>
                </p:txBody>
              </p:sp>
              <p:sp>
                <p:nvSpPr>
                  <p:cNvPr id="2889" name="Freeform: Shape 2888">
                    <a:extLst>
                      <a:ext uri="{FF2B5EF4-FFF2-40B4-BE49-F238E27FC236}">
                        <a16:creationId xmlns:a16="http://schemas.microsoft.com/office/drawing/2014/main" id="{2710788E-336F-EAC2-61A9-545AC376E045}"/>
                      </a:ext>
                    </a:extLst>
                  </p:cNvPr>
                  <p:cNvSpPr/>
                  <p:nvPr/>
                </p:nvSpPr>
                <p:spPr>
                  <a:xfrm>
                    <a:off x="6954257" y="2247406"/>
                    <a:ext cx="28534" cy="27941"/>
                  </a:xfrm>
                  <a:custGeom>
                    <a:avLst/>
                    <a:gdLst>
                      <a:gd name="connsiteX0" fmla="*/ 8695 w 28534"/>
                      <a:gd name="connsiteY0" fmla="*/ 1215 h 27941"/>
                      <a:gd name="connsiteX1" fmla="*/ 27399 w 28534"/>
                      <a:gd name="connsiteY1" fmla="*/ 8218 h 27941"/>
                      <a:gd name="connsiteX2" fmla="*/ 19855 w 28534"/>
                      <a:gd name="connsiteY2" fmla="*/ 26694 h 27941"/>
                      <a:gd name="connsiteX3" fmla="*/ 1151 w 28534"/>
                      <a:gd name="connsiteY3" fmla="*/ 19690 h 27941"/>
                      <a:gd name="connsiteX4" fmla="*/ 8695 w 28534"/>
                      <a:gd name="connsiteY4" fmla="*/ 1215 h 2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34" h="27941">
                        <a:moveTo>
                          <a:pt x="8695" y="1215"/>
                        </a:moveTo>
                        <a:cubicBezTo>
                          <a:pt x="15955" y="-1917"/>
                          <a:pt x="24353" y="1215"/>
                          <a:pt x="27399" y="8218"/>
                        </a:cubicBezTo>
                        <a:cubicBezTo>
                          <a:pt x="30473" y="15221"/>
                          <a:pt x="27086" y="23505"/>
                          <a:pt x="19855" y="26694"/>
                        </a:cubicBezTo>
                        <a:cubicBezTo>
                          <a:pt x="12624" y="29882"/>
                          <a:pt x="4226" y="26751"/>
                          <a:pt x="1151" y="19690"/>
                        </a:cubicBezTo>
                        <a:cubicBezTo>
                          <a:pt x="-1952" y="12630"/>
                          <a:pt x="1436" y="4346"/>
                          <a:pt x="8695" y="1215"/>
                        </a:cubicBezTo>
                        <a:close/>
                      </a:path>
                    </a:pathLst>
                  </a:custGeom>
                  <a:grpFill/>
                  <a:ln w="2845" cap="flat">
                    <a:noFill/>
                    <a:prstDash val="solid"/>
                    <a:miter/>
                  </a:ln>
                </p:spPr>
                <p:txBody>
                  <a:bodyPr rtlCol="0" anchor="ctr"/>
                  <a:lstStyle/>
                  <a:p>
                    <a:endParaRPr lang="en-US"/>
                  </a:p>
                </p:txBody>
              </p:sp>
              <p:sp>
                <p:nvSpPr>
                  <p:cNvPr id="2890" name="Freeform: Shape 2889">
                    <a:extLst>
                      <a:ext uri="{FF2B5EF4-FFF2-40B4-BE49-F238E27FC236}">
                        <a16:creationId xmlns:a16="http://schemas.microsoft.com/office/drawing/2014/main" id="{53C7D43D-6620-65EE-0572-C36144CE6417}"/>
                      </a:ext>
                    </a:extLst>
                  </p:cNvPr>
                  <p:cNvSpPr/>
                  <p:nvPr/>
                </p:nvSpPr>
                <p:spPr>
                  <a:xfrm>
                    <a:off x="6888704" y="2087148"/>
                    <a:ext cx="26295" cy="25848"/>
                  </a:xfrm>
                  <a:custGeom>
                    <a:avLst/>
                    <a:gdLst>
                      <a:gd name="connsiteX0" fmla="*/ 8600 w 26295"/>
                      <a:gd name="connsiteY0" fmla="*/ 911 h 25848"/>
                      <a:gd name="connsiteX1" fmla="*/ 25482 w 26295"/>
                      <a:gd name="connsiteY1" fmla="*/ 8114 h 25848"/>
                      <a:gd name="connsiteX2" fmla="*/ 17710 w 26295"/>
                      <a:gd name="connsiteY2" fmla="*/ 24910 h 25848"/>
                      <a:gd name="connsiteX3" fmla="*/ 828 w 26295"/>
                      <a:gd name="connsiteY3" fmla="*/ 17708 h 25848"/>
                      <a:gd name="connsiteX4" fmla="*/ 8600 w 26295"/>
                      <a:gd name="connsiteY4" fmla="*/ 911 h 25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5" h="25848">
                        <a:moveTo>
                          <a:pt x="8600" y="911"/>
                        </a:moveTo>
                        <a:cubicBezTo>
                          <a:pt x="15404" y="-1708"/>
                          <a:pt x="22976" y="1509"/>
                          <a:pt x="25482" y="8114"/>
                        </a:cubicBezTo>
                        <a:cubicBezTo>
                          <a:pt x="27987" y="14719"/>
                          <a:pt x="24514" y="22234"/>
                          <a:pt x="17710" y="24910"/>
                        </a:cubicBezTo>
                        <a:cubicBezTo>
                          <a:pt x="10906" y="27586"/>
                          <a:pt x="3362" y="24341"/>
                          <a:pt x="828" y="17708"/>
                        </a:cubicBezTo>
                        <a:cubicBezTo>
                          <a:pt x="-1705" y="11046"/>
                          <a:pt x="1768" y="3531"/>
                          <a:pt x="8600" y="911"/>
                        </a:cubicBezTo>
                        <a:close/>
                      </a:path>
                    </a:pathLst>
                  </a:custGeom>
                  <a:grpFill/>
                  <a:ln w="2845" cap="flat">
                    <a:noFill/>
                    <a:prstDash val="solid"/>
                    <a:miter/>
                  </a:ln>
                </p:spPr>
                <p:txBody>
                  <a:bodyPr rtlCol="0" anchor="ctr"/>
                  <a:lstStyle/>
                  <a:p>
                    <a:endParaRPr lang="en-US"/>
                  </a:p>
                </p:txBody>
              </p:sp>
              <p:sp>
                <p:nvSpPr>
                  <p:cNvPr id="2891" name="Freeform: Shape 2890">
                    <a:extLst>
                      <a:ext uri="{FF2B5EF4-FFF2-40B4-BE49-F238E27FC236}">
                        <a16:creationId xmlns:a16="http://schemas.microsoft.com/office/drawing/2014/main" id="{4C5B9AF3-F52E-444A-15D4-CAF6E316A63C}"/>
                      </a:ext>
                    </a:extLst>
                  </p:cNvPr>
                  <p:cNvSpPr/>
                  <p:nvPr/>
                </p:nvSpPr>
                <p:spPr>
                  <a:xfrm>
                    <a:off x="6829865" y="1924334"/>
                    <a:ext cx="24223" cy="23525"/>
                  </a:xfrm>
                  <a:custGeom>
                    <a:avLst/>
                    <a:gdLst>
                      <a:gd name="connsiteX0" fmla="*/ 8197 w 24223"/>
                      <a:gd name="connsiteY0" fmla="*/ 660 h 23525"/>
                      <a:gd name="connsiteX1" fmla="*/ 23570 w 24223"/>
                      <a:gd name="connsiteY1" fmla="*/ 7834 h 23525"/>
                      <a:gd name="connsiteX2" fmla="*/ 16026 w 24223"/>
                      <a:gd name="connsiteY2" fmla="*/ 22837 h 23525"/>
                      <a:gd name="connsiteX3" fmla="*/ 653 w 24223"/>
                      <a:gd name="connsiteY3" fmla="*/ 15663 h 23525"/>
                      <a:gd name="connsiteX4" fmla="*/ 8197 w 24223"/>
                      <a:gd name="connsiteY4" fmla="*/ 660 h 2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23" h="23525">
                        <a:moveTo>
                          <a:pt x="8197" y="660"/>
                        </a:moveTo>
                        <a:cubicBezTo>
                          <a:pt x="14546" y="-1475"/>
                          <a:pt x="21406" y="1742"/>
                          <a:pt x="23570" y="7834"/>
                        </a:cubicBezTo>
                        <a:cubicBezTo>
                          <a:pt x="25734" y="13955"/>
                          <a:pt x="22346" y="20673"/>
                          <a:pt x="16026" y="22837"/>
                        </a:cubicBezTo>
                        <a:cubicBezTo>
                          <a:pt x="9706" y="25029"/>
                          <a:pt x="2817" y="21812"/>
                          <a:pt x="653" y="15663"/>
                        </a:cubicBezTo>
                        <a:cubicBezTo>
                          <a:pt x="-1510" y="9514"/>
                          <a:pt x="1877" y="2795"/>
                          <a:pt x="8197" y="660"/>
                        </a:cubicBezTo>
                        <a:close/>
                      </a:path>
                    </a:pathLst>
                  </a:custGeom>
                  <a:grpFill/>
                  <a:ln w="2845" cap="flat">
                    <a:noFill/>
                    <a:prstDash val="solid"/>
                    <a:miter/>
                  </a:ln>
                </p:spPr>
                <p:txBody>
                  <a:bodyPr rtlCol="0" anchor="ctr"/>
                  <a:lstStyle/>
                  <a:p>
                    <a:endParaRPr lang="en-US"/>
                  </a:p>
                </p:txBody>
              </p:sp>
              <p:sp>
                <p:nvSpPr>
                  <p:cNvPr id="2892" name="Freeform: Shape 2891">
                    <a:extLst>
                      <a:ext uri="{FF2B5EF4-FFF2-40B4-BE49-F238E27FC236}">
                        <a16:creationId xmlns:a16="http://schemas.microsoft.com/office/drawing/2014/main" id="{8BD6749E-48C1-E7E0-47F7-00A20FAFD3A2}"/>
                      </a:ext>
                    </a:extLst>
                  </p:cNvPr>
                  <p:cNvSpPr/>
                  <p:nvPr/>
                </p:nvSpPr>
                <p:spPr>
                  <a:xfrm>
                    <a:off x="6778159" y="1759019"/>
                    <a:ext cx="21988" cy="21431"/>
                  </a:xfrm>
                  <a:custGeom>
                    <a:avLst/>
                    <a:gdLst>
                      <a:gd name="connsiteX0" fmla="*/ 7948 w 21988"/>
                      <a:gd name="connsiteY0" fmla="*/ 461 h 21431"/>
                      <a:gd name="connsiteX1" fmla="*/ 21556 w 21988"/>
                      <a:gd name="connsiteY1" fmla="*/ 7578 h 21431"/>
                      <a:gd name="connsiteX2" fmla="*/ 14040 w 21988"/>
                      <a:gd name="connsiteY2" fmla="*/ 20958 h 21431"/>
                      <a:gd name="connsiteX3" fmla="*/ 433 w 21988"/>
                      <a:gd name="connsiteY3" fmla="*/ 13841 h 21431"/>
                      <a:gd name="connsiteX4" fmla="*/ 7948 w 21988"/>
                      <a:gd name="connsiteY4" fmla="*/ 461 h 2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8" h="21431">
                        <a:moveTo>
                          <a:pt x="7948" y="461"/>
                        </a:moveTo>
                        <a:cubicBezTo>
                          <a:pt x="13784" y="-1247"/>
                          <a:pt x="19877" y="1941"/>
                          <a:pt x="21556" y="7578"/>
                        </a:cubicBezTo>
                        <a:cubicBezTo>
                          <a:pt x="23236" y="13215"/>
                          <a:pt x="19877" y="19193"/>
                          <a:pt x="14040" y="20958"/>
                        </a:cubicBezTo>
                        <a:cubicBezTo>
                          <a:pt x="8205" y="22694"/>
                          <a:pt x="2141" y="19506"/>
                          <a:pt x="433" y="13841"/>
                        </a:cubicBezTo>
                        <a:cubicBezTo>
                          <a:pt x="-1247" y="8176"/>
                          <a:pt x="2112" y="2169"/>
                          <a:pt x="7948" y="461"/>
                        </a:cubicBezTo>
                        <a:close/>
                      </a:path>
                    </a:pathLst>
                  </a:custGeom>
                  <a:grpFill/>
                  <a:ln w="2845" cap="flat">
                    <a:noFill/>
                    <a:prstDash val="solid"/>
                    <a:miter/>
                  </a:ln>
                </p:spPr>
                <p:txBody>
                  <a:bodyPr rtlCol="0" anchor="ctr"/>
                  <a:lstStyle/>
                  <a:p>
                    <a:endParaRPr lang="en-US"/>
                  </a:p>
                </p:txBody>
              </p:sp>
              <p:sp>
                <p:nvSpPr>
                  <p:cNvPr id="2893" name="Freeform: Shape 2892">
                    <a:extLst>
                      <a:ext uri="{FF2B5EF4-FFF2-40B4-BE49-F238E27FC236}">
                        <a16:creationId xmlns:a16="http://schemas.microsoft.com/office/drawing/2014/main" id="{ABD3C9CC-F478-3804-5588-17CABA5C5228}"/>
                      </a:ext>
                    </a:extLst>
                  </p:cNvPr>
                  <p:cNvSpPr/>
                  <p:nvPr/>
                </p:nvSpPr>
                <p:spPr>
                  <a:xfrm>
                    <a:off x="6733117" y="1591758"/>
                    <a:ext cx="19721" cy="19286"/>
                  </a:xfrm>
                  <a:custGeom>
                    <a:avLst/>
                    <a:gdLst>
                      <a:gd name="connsiteX0" fmla="*/ 7583 w 19721"/>
                      <a:gd name="connsiteY0" fmla="*/ 300 h 19286"/>
                      <a:gd name="connsiteX1" fmla="*/ 19455 w 19721"/>
                      <a:gd name="connsiteY1" fmla="*/ 7218 h 19286"/>
                      <a:gd name="connsiteX2" fmla="*/ 12138 w 19721"/>
                      <a:gd name="connsiteY2" fmla="*/ 18975 h 19286"/>
                      <a:gd name="connsiteX3" fmla="*/ 267 w 19721"/>
                      <a:gd name="connsiteY3" fmla="*/ 12057 h 19286"/>
                      <a:gd name="connsiteX4" fmla="*/ 7583 w 19721"/>
                      <a:gd name="connsiteY4" fmla="*/ 300 h 19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 h="19286">
                        <a:moveTo>
                          <a:pt x="7583" y="300"/>
                        </a:moveTo>
                        <a:cubicBezTo>
                          <a:pt x="12878" y="-1010"/>
                          <a:pt x="18202" y="2093"/>
                          <a:pt x="19455" y="7218"/>
                        </a:cubicBezTo>
                        <a:cubicBezTo>
                          <a:pt x="20707" y="12370"/>
                          <a:pt x="17433" y="17609"/>
                          <a:pt x="12138" y="18975"/>
                        </a:cubicBezTo>
                        <a:cubicBezTo>
                          <a:pt x="6843" y="20313"/>
                          <a:pt x="1520" y="17210"/>
                          <a:pt x="267" y="12057"/>
                        </a:cubicBezTo>
                        <a:cubicBezTo>
                          <a:pt x="-986" y="6876"/>
                          <a:pt x="2288" y="1638"/>
                          <a:pt x="7583" y="300"/>
                        </a:cubicBezTo>
                        <a:close/>
                      </a:path>
                    </a:pathLst>
                  </a:custGeom>
                  <a:grpFill/>
                  <a:ln w="2845" cap="flat">
                    <a:noFill/>
                    <a:prstDash val="solid"/>
                    <a:miter/>
                  </a:ln>
                </p:spPr>
                <p:txBody>
                  <a:bodyPr rtlCol="0" anchor="ctr"/>
                  <a:lstStyle/>
                  <a:p>
                    <a:endParaRPr lang="en-US"/>
                  </a:p>
                </p:txBody>
              </p:sp>
              <p:sp>
                <p:nvSpPr>
                  <p:cNvPr id="2894" name="Freeform: Shape 2893">
                    <a:extLst>
                      <a:ext uri="{FF2B5EF4-FFF2-40B4-BE49-F238E27FC236}">
                        <a16:creationId xmlns:a16="http://schemas.microsoft.com/office/drawing/2014/main" id="{B0D5E526-DF70-675A-030F-EE34277F7D18}"/>
                      </a:ext>
                    </a:extLst>
                  </p:cNvPr>
                  <p:cNvSpPr/>
                  <p:nvPr/>
                </p:nvSpPr>
                <p:spPr>
                  <a:xfrm>
                    <a:off x="6695075" y="1422771"/>
                    <a:ext cx="17573" cy="17061"/>
                  </a:xfrm>
                  <a:custGeom>
                    <a:avLst/>
                    <a:gdLst>
                      <a:gd name="connsiteX0" fmla="*/ 6966 w 17573"/>
                      <a:gd name="connsiteY0" fmla="*/ 185 h 17061"/>
                      <a:gd name="connsiteX1" fmla="*/ 17385 w 17573"/>
                      <a:gd name="connsiteY1" fmla="*/ 6732 h 17061"/>
                      <a:gd name="connsiteX2" fmla="*/ 10609 w 17573"/>
                      <a:gd name="connsiteY2" fmla="*/ 16867 h 17061"/>
                      <a:gd name="connsiteX3" fmla="*/ 190 w 17573"/>
                      <a:gd name="connsiteY3" fmla="*/ 10319 h 17061"/>
                      <a:gd name="connsiteX4" fmla="*/ 6966 w 17573"/>
                      <a:gd name="connsiteY4" fmla="*/ 185 h 17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 h="17061">
                        <a:moveTo>
                          <a:pt x="6966" y="185"/>
                        </a:moveTo>
                        <a:cubicBezTo>
                          <a:pt x="11720" y="-783"/>
                          <a:pt x="16388" y="2149"/>
                          <a:pt x="17385" y="6732"/>
                        </a:cubicBezTo>
                        <a:cubicBezTo>
                          <a:pt x="18381" y="11316"/>
                          <a:pt x="15335" y="15871"/>
                          <a:pt x="10609" y="16867"/>
                        </a:cubicBezTo>
                        <a:cubicBezTo>
                          <a:pt x="5855" y="17863"/>
                          <a:pt x="1187" y="14931"/>
                          <a:pt x="190" y="10319"/>
                        </a:cubicBezTo>
                        <a:cubicBezTo>
                          <a:pt x="-806" y="5708"/>
                          <a:pt x="2211" y="1181"/>
                          <a:pt x="6966" y="185"/>
                        </a:cubicBezTo>
                        <a:close/>
                      </a:path>
                    </a:pathLst>
                  </a:custGeom>
                  <a:grpFill/>
                  <a:ln w="2845" cap="flat">
                    <a:noFill/>
                    <a:prstDash val="solid"/>
                    <a:miter/>
                  </a:ln>
                </p:spPr>
                <p:txBody>
                  <a:bodyPr rtlCol="0" anchor="ctr"/>
                  <a:lstStyle/>
                  <a:p>
                    <a:endParaRPr lang="en-US"/>
                  </a:p>
                </p:txBody>
              </p:sp>
              <p:sp>
                <p:nvSpPr>
                  <p:cNvPr id="2895" name="Freeform: Shape 2894">
                    <a:extLst>
                      <a:ext uri="{FF2B5EF4-FFF2-40B4-BE49-F238E27FC236}">
                        <a16:creationId xmlns:a16="http://schemas.microsoft.com/office/drawing/2014/main" id="{A98AC552-7DF0-3B5B-5EE1-AB8F69057C31}"/>
                      </a:ext>
                    </a:extLst>
                  </p:cNvPr>
                  <p:cNvSpPr/>
                  <p:nvPr/>
                </p:nvSpPr>
                <p:spPr>
                  <a:xfrm>
                    <a:off x="6664361" y="1252213"/>
                    <a:ext cx="15347" cy="14907"/>
                  </a:xfrm>
                  <a:custGeom>
                    <a:avLst/>
                    <a:gdLst>
                      <a:gd name="connsiteX0" fmla="*/ 6450 w 15347"/>
                      <a:gd name="connsiteY0" fmla="*/ 105 h 14907"/>
                      <a:gd name="connsiteX1" fmla="*/ 15247 w 15347"/>
                      <a:gd name="connsiteY1" fmla="*/ 6197 h 14907"/>
                      <a:gd name="connsiteX2" fmla="*/ 8898 w 15347"/>
                      <a:gd name="connsiteY2" fmla="*/ 14794 h 14907"/>
                      <a:gd name="connsiteX3" fmla="*/ 101 w 15347"/>
                      <a:gd name="connsiteY3" fmla="*/ 8702 h 14907"/>
                      <a:gd name="connsiteX4" fmla="*/ 6450 w 15347"/>
                      <a:gd name="connsiteY4" fmla="*/ 105 h 14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7" h="14907">
                        <a:moveTo>
                          <a:pt x="6450" y="105"/>
                        </a:moveTo>
                        <a:cubicBezTo>
                          <a:pt x="10635" y="-579"/>
                          <a:pt x="14563" y="2154"/>
                          <a:pt x="15247" y="6197"/>
                        </a:cubicBezTo>
                        <a:cubicBezTo>
                          <a:pt x="15930" y="10239"/>
                          <a:pt x="13083" y="14111"/>
                          <a:pt x="8898" y="14794"/>
                        </a:cubicBezTo>
                        <a:cubicBezTo>
                          <a:pt x="4713" y="15506"/>
                          <a:pt x="784" y="12773"/>
                          <a:pt x="101" y="8702"/>
                        </a:cubicBezTo>
                        <a:cubicBezTo>
                          <a:pt x="-582" y="4631"/>
                          <a:pt x="2265" y="788"/>
                          <a:pt x="6450" y="105"/>
                        </a:cubicBezTo>
                        <a:close/>
                      </a:path>
                    </a:pathLst>
                  </a:custGeom>
                  <a:grpFill/>
                  <a:ln w="2845" cap="flat">
                    <a:noFill/>
                    <a:prstDash val="solid"/>
                    <a:miter/>
                  </a:ln>
                </p:spPr>
                <p:txBody>
                  <a:bodyPr rtlCol="0" anchor="ctr"/>
                  <a:lstStyle/>
                  <a:p>
                    <a:endParaRPr lang="en-US"/>
                  </a:p>
                </p:txBody>
              </p:sp>
              <p:sp>
                <p:nvSpPr>
                  <p:cNvPr id="2896" name="Freeform: Shape 2895">
                    <a:extLst>
                      <a:ext uri="{FF2B5EF4-FFF2-40B4-BE49-F238E27FC236}">
                        <a16:creationId xmlns:a16="http://schemas.microsoft.com/office/drawing/2014/main" id="{8E864151-1425-E79B-3B89-5D91692DB872}"/>
                      </a:ext>
                    </a:extLst>
                  </p:cNvPr>
                  <p:cNvSpPr/>
                  <p:nvPr/>
                </p:nvSpPr>
                <p:spPr>
                  <a:xfrm>
                    <a:off x="6640367" y="1080521"/>
                    <a:ext cx="13119" cy="12770"/>
                  </a:xfrm>
                  <a:custGeom>
                    <a:avLst/>
                    <a:gdLst>
                      <a:gd name="connsiteX0" fmla="*/ 5848 w 13119"/>
                      <a:gd name="connsiteY0" fmla="*/ 48 h 12770"/>
                      <a:gd name="connsiteX1" fmla="*/ 13079 w 13119"/>
                      <a:gd name="connsiteY1" fmla="*/ 5571 h 12770"/>
                      <a:gd name="connsiteX2" fmla="*/ 7271 w 13119"/>
                      <a:gd name="connsiteY2" fmla="*/ 12716 h 12770"/>
                      <a:gd name="connsiteX3" fmla="*/ 40 w 13119"/>
                      <a:gd name="connsiteY3" fmla="*/ 7193 h 12770"/>
                      <a:gd name="connsiteX4" fmla="*/ 5848 w 13119"/>
                      <a:gd name="connsiteY4" fmla="*/ 48 h 12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70">
                        <a:moveTo>
                          <a:pt x="5848" y="48"/>
                        </a:moveTo>
                        <a:cubicBezTo>
                          <a:pt x="9463" y="-379"/>
                          <a:pt x="12680" y="2098"/>
                          <a:pt x="13079" y="5571"/>
                        </a:cubicBezTo>
                        <a:cubicBezTo>
                          <a:pt x="13477" y="9072"/>
                          <a:pt x="10887" y="12261"/>
                          <a:pt x="7271" y="12716"/>
                        </a:cubicBezTo>
                        <a:cubicBezTo>
                          <a:pt x="3684" y="13172"/>
                          <a:pt x="439" y="10695"/>
                          <a:pt x="40" y="7193"/>
                        </a:cubicBezTo>
                        <a:cubicBezTo>
                          <a:pt x="-358" y="3692"/>
                          <a:pt x="2233" y="503"/>
                          <a:pt x="5848" y="48"/>
                        </a:cubicBezTo>
                        <a:close/>
                      </a:path>
                    </a:pathLst>
                  </a:custGeom>
                  <a:grpFill/>
                  <a:ln w="2845" cap="flat">
                    <a:noFill/>
                    <a:prstDash val="solid"/>
                    <a:miter/>
                  </a:ln>
                </p:spPr>
                <p:txBody>
                  <a:bodyPr rtlCol="0" anchor="ctr"/>
                  <a:lstStyle/>
                  <a:p>
                    <a:endParaRPr lang="en-US"/>
                  </a:p>
                </p:txBody>
              </p:sp>
              <p:sp>
                <p:nvSpPr>
                  <p:cNvPr id="2897" name="Freeform: Shape 2896">
                    <a:extLst>
                      <a:ext uri="{FF2B5EF4-FFF2-40B4-BE49-F238E27FC236}">
                        <a16:creationId xmlns:a16="http://schemas.microsoft.com/office/drawing/2014/main" id="{0180D363-0C10-69FE-4F66-D17F1F7676FE}"/>
                      </a:ext>
                    </a:extLst>
                  </p:cNvPr>
                  <p:cNvSpPr/>
                  <p:nvPr/>
                </p:nvSpPr>
                <p:spPr>
                  <a:xfrm>
                    <a:off x="6623733" y="907978"/>
                    <a:ext cx="10943" cy="10598"/>
                  </a:xfrm>
                  <a:custGeom>
                    <a:avLst/>
                    <a:gdLst>
                      <a:gd name="connsiteX0" fmla="*/ 5002 w 10943"/>
                      <a:gd name="connsiteY0" fmla="*/ 16 h 10598"/>
                      <a:gd name="connsiteX1" fmla="*/ 10923 w 10943"/>
                      <a:gd name="connsiteY1" fmla="*/ 4856 h 10598"/>
                      <a:gd name="connsiteX2" fmla="*/ 5941 w 10943"/>
                      <a:gd name="connsiteY2" fmla="*/ 10578 h 10598"/>
                      <a:gd name="connsiteX3" fmla="*/ 20 w 10943"/>
                      <a:gd name="connsiteY3" fmla="*/ 5739 h 10598"/>
                      <a:gd name="connsiteX4" fmla="*/ 5002 w 10943"/>
                      <a:gd name="connsiteY4" fmla="*/ 16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43" h="10598">
                        <a:moveTo>
                          <a:pt x="5002" y="16"/>
                        </a:moveTo>
                        <a:cubicBezTo>
                          <a:pt x="8020" y="-211"/>
                          <a:pt x="10667" y="1952"/>
                          <a:pt x="10923" y="4856"/>
                        </a:cubicBezTo>
                        <a:cubicBezTo>
                          <a:pt x="11179" y="7760"/>
                          <a:pt x="8959" y="10322"/>
                          <a:pt x="5941" y="10578"/>
                        </a:cubicBezTo>
                        <a:cubicBezTo>
                          <a:pt x="2924" y="10834"/>
                          <a:pt x="276" y="8671"/>
                          <a:pt x="20" y="5739"/>
                        </a:cubicBezTo>
                        <a:cubicBezTo>
                          <a:pt x="-236" y="2806"/>
                          <a:pt x="1984" y="244"/>
                          <a:pt x="5002" y="16"/>
                        </a:cubicBezTo>
                        <a:close/>
                      </a:path>
                    </a:pathLst>
                  </a:custGeom>
                  <a:grpFill/>
                  <a:ln w="2845" cap="flat">
                    <a:noFill/>
                    <a:prstDash val="solid"/>
                    <a:miter/>
                  </a:ln>
                </p:spPr>
                <p:txBody>
                  <a:bodyPr rtlCol="0" anchor="ctr"/>
                  <a:lstStyle/>
                  <a:p>
                    <a:endParaRPr lang="en-US"/>
                  </a:p>
                </p:txBody>
              </p:sp>
              <p:sp>
                <p:nvSpPr>
                  <p:cNvPr id="2898" name="Freeform: Shape 2897">
                    <a:extLst>
                      <a:ext uri="{FF2B5EF4-FFF2-40B4-BE49-F238E27FC236}">
                        <a16:creationId xmlns:a16="http://schemas.microsoft.com/office/drawing/2014/main" id="{D318A043-B480-CE06-A13E-395B2E2E346D}"/>
                      </a:ext>
                    </a:extLst>
                  </p:cNvPr>
                  <p:cNvSpPr/>
                  <p:nvPr/>
                </p:nvSpPr>
                <p:spPr>
                  <a:xfrm>
                    <a:off x="6614213" y="734819"/>
                    <a:ext cx="8688" cy="8463"/>
                  </a:xfrm>
                  <a:custGeom>
                    <a:avLst/>
                    <a:gdLst>
                      <a:gd name="connsiteX0" fmla="*/ 4188 w 8688"/>
                      <a:gd name="connsiteY0" fmla="*/ 3 h 8463"/>
                      <a:gd name="connsiteX1" fmla="*/ 8686 w 8688"/>
                      <a:gd name="connsiteY1" fmla="*/ 4045 h 8463"/>
                      <a:gd name="connsiteX2" fmla="*/ 4501 w 8688"/>
                      <a:gd name="connsiteY2" fmla="*/ 8458 h 8463"/>
                      <a:gd name="connsiteX3" fmla="*/ 3 w 8688"/>
                      <a:gd name="connsiteY3" fmla="*/ 4416 h 8463"/>
                      <a:gd name="connsiteX4" fmla="*/ 4188 w 8688"/>
                      <a:gd name="connsiteY4" fmla="*/ 3 h 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8" h="8463">
                        <a:moveTo>
                          <a:pt x="4188" y="3"/>
                        </a:moveTo>
                        <a:cubicBezTo>
                          <a:pt x="6579" y="-82"/>
                          <a:pt x="8600" y="1711"/>
                          <a:pt x="8686" y="4045"/>
                        </a:cubicBezTo>
                        <a:cubicBezTo>
                          <a:pt x="8771" y="6380"/>
                          <a:pt x="6892" y="8344"/>
                          <a:pt x="4501" y="8458"/>
                        </a:cubicBezTo>
                        <a:cubicBezTo>
                          <a:pt x="2109" y="8572"/>
                          <a:pt x="88" y="6750"/>
                          <a:pt x="3" y="4416"/>
                        </a:cubicBezTo>
                        <a:cubicBezTo>
                          <a:pt x="-82" y="2081"/>
                          <a:pt x="1796" y="117"/>
                          <a:pt x="4188" y="3"/>
                        </a:cubicBezTo>
                        <a:close/>
                      </a:path>
                    </a:pathLst>
                  </a:custGeom>
                  <a:grpFill/>
                  <a:ln w="2845" cap="flat">
                    <a:noFill/>
                    <a:prstDash val="solid"/>
                    <a:miter/>
                  </a:ln>
                </p:spPr>
                <p:txBody>
                  <a:bodyPr rtlCol="0" anchor="ctr"/>
                  <a:lstStyle/>
                  <a:p>
                    <a:endParaRPr lang="en-US"/>
                  </a:p>
                </p:txBody>
              </p:sp>
              <p:sp>
                <p:nvSpPr>
                  <p:cNvPr id="2899" name="Freeform: Shape 2898">
                    <a:extLst>
                      <a:ext uri="{FF2B5EF4-FFF2-40B4-BE49-F238E27FC236}">
                        <a16:creationId xmlns:a16="http://schemas.microsoft.com/office/drawing/2014/main" id="{068696D8-884C-DFBF-F5D8-42C73D4D2BE5}"/>
                      </a:ext>
                    </a:extLst>
                  </p:cNvPr>
                  <p:cNvSpPr/>
                  <p:nvPr/>
                </p:nvSpPr>
                <p:spPr>
                  <a:xfrm>
                    <a:off x="6611426" y="561393"/>
                    <a:ext cx="6462" cy="6291"/>
                  </a:xfrm>
                  <a:custGeom>
                    <a:avLst/>
                    <a:gdLst>
                      <a:gd name="connsiteX0" fmla="*/ 3188 w 6462"/>
                      <a:gd name="connsiteY0" fmla="*/ 0 h 6291"/>
                      <a:gd name="connsiteX1" fmla="*/ 6462 w 6462"/>
                      <a:gd name="connsiteY1" fmla="*/ 3132 h 6291"/>
                      <a:gd name="connsiteX2" fmla="*/ 3274 w 6462"/>
                      <a:gd name="connsiteY2" fmla="*/ 6292 h 6291"/>
                      <a:gd name="connsiteX3" fmla="*/ 0 w 6462"/>
                      <a:gd name="connsiteY3" fmla="*/ 3160 h 6291"/>
                      <a:gd name="connsiteX4" fmla="*/ 3188 w 6462"/>
                      <a:gd name="connsiteY4" fmla="*/ 0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2" h="6291">
                        <a:moveTo>
                          <a:pt x="3188" y="0"/>
                        </a:moveTo>
                        <a:cubicBezTo>
                          <a:pt x="4982" y="0"/>
                          <a:pt x="6462" y="1395"/>
                          <a:pt x="6462" y="3132"/>
                        </a:cubicBezTo>
                        <a:cubicBezTo>
                          <a:pt x="6462" y="4868"/>
                          <a:pt x="5039" y="6292"/>
                          <a:pt x="3274" y="6292"/>
                        </a:cubicBezTo>
                        <a:cubicBezTo>
                          <a:pt x="1480" y="6292"/>
                          <a:pt x="0" y="4897"/>
                          <a:pt x="0" y="3160"/>
                        </a:cubicBezTo>
                        <a:cubicBezTo>
                          <a:pt x="0" y="1423"/>
                          <a:pt x="1423" y="0"/>
                          <a:pt x="3188" y="0"/>
                        </a:cubicBezTo>
                        <a:close/>
                      </a:path>
                    </a:pathLst>
                  </a:custGeom>
                  <a:grpFill/>
                  <a:ln w="2845" cap="flat">
                    <a:noFill/>
                    <a:prstDash val="solid"/>
                    <a:miter/>
                  </a:ln>
                </p:spPr>
                <p:txBody>
                  <a:bodyPr rtlCol="0" anchor="ctr"/>
                  <a:lstStyle/>
                  <a:p>
                    <a:endParaRPr lang="en-US"/>
                  </a:p>
                </p:txBody>
              </p:sp>
            </p:grpSp>
            <p:grpSp>
              <p:nvGrpSpPr>
                <p:cNvPr id="2357" name="Graphic 9">
                  <a:extLst>
                    <a:ext uri="{FF2B5EF4-FFF2-40B4-BE49-F238E27FC236}">
                      <a16:creationId xmlns:a16="http://schemas.microsoft.com/office/drawing/2014/main" id="{BF08955F-BAC5-C806-A9FA-35D5D82DEE32}"/>
                    </a:ext>
                  </a:extLst>
                </p:cNvPr>
                <p:cNvGrpSpPr/>
                <p:nvPr/>
              </p:nvGrpSpPr>
              <p:grpSpPr>
                <a:xfrm>
                  <a:off x="6441243" y="561137"/>
                  <a:ext cx="5690618" cy="4467382"/>
                  <a:chOff x="6441243" y="561137"/>
                  <a:chExt cx="5690618" cy="4467382"/>
                </a:xfrm>
                <a:grpFill/>
              </p:grpSpPr>
              <p:sp>
                <p:nvSpPr>
                  <p:cNvPr id="2807" name="Freeform: Shape 2806">
                    <a:extLst>
                      <a:ext uri="{FF2B5EF4-FFF2-40B4-BE49-F238E27FC236}">
                        <a16:creationId xmlns:a16="http://schemas.microsoft.com/office/drawing/2014/main" id="{7F70CF7A-FB7B-814F-10DA-E84B2DD1DCD6}"/>
                      </a:ext>
                    </a:extLst>
                  </p:cNvPr>
                  <p:cNvSpPr/>
                  <p:nvPr/>
                </p:nvSpPr>
                <p:spPr>
                  <a:xfrm>
                    <a:off x="12024231" y="4758079"/>
                    <a:ext cx="107630" cy="110382"/>
                  </a:xfrm>
                  <a:custGeom>
                    <a:avLst/>
                    <a:gdLst>
                      <a:gd name="connsiteX0" fmla="*/ 1998 w 107630"/>
                      <a:gd name="connsiteY0" fmla="*/ 69366 h 110382"/>
                      <a:gd name="connsiteX1" fmla="*/ 38665 w 107630"/>
                      <a:gd name="connsiteY1" fmla="*/ 2124 h 110382"/>
                      <a:gd name="connsiteX2" fmla="*/ 105252 w 107630"/>
                      <a:gd name="connsiteY2" fmla="*/ 39987 h 110382"/>
                      <a:gd name="connsiteX3" fmla="*/ 68955 w 107630"/>
                      <a:gd name="connsiteY3" fmla="*/ 108453 h 110382"/>
                      <a:gd name="connsiteX4" fmla="*/ 2026 w 107630"/>
                      <a:gd name="connsiteY4" fmla="*/ 69366 h 110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30" h="110382">
                        <a:moveTo>
                          <a:pt x="1998" y="69366"/>
                        </a:moveTo>
                        <a:cubicBezTo>
                          <a:pt x="-5945" y="39845"/>
                          <a:pt x="10510" y="9867"/>
                          <a:pt x="38665" y="2124"/>
                        </a:cubicBezTo>
                        <a:cubicBezTo>
                          <a:pt x="66649" y="-6217"/>
                          <a:pt x="96455" y="10750"/>
                          <a:pt x="105252" y="39987"/>
                        </a:cubicBezTo>
                        <a:cubicBezTo>
                          <a:pt x="114021" y="69224"/>
                          <a:pt x="97793" y="99884"/>
                          <a:pt x="68955" y="108453"/>
                        </a:cubicBezTo>
                        <a:cubicBezTo>
                          <a:pt x="39946" y="116453"/>
                          <a:pt x="9969" y="98831"/>
                          <a:pt x="2026" y="69366"/>
                        </a:cubicBezTo>
                        <a:close/>
                      </a:path>
                    </a:pathLst>
                  </a:custGeom>
                  <a:grpFill/>
                  <a:ln w="2845" cap="flat">
                    <a:noFill/>
                    <a:prstDash val="solid"/>
                    <a:miter/>
                  </a:ln>
                </p:spPr>
                <p:txBody>
                  <a:bodyPr rtlCol="0" anchor="ctr"/>
                  <a:lstStyle/>
                  <a:p>
                    <a:endParaRPr lang="en-US"/>
                  </a:p>
                </p:txBody>
              </p:sp>
              <p:sp>
                <p:nvSpPr>
                  <p:cNvPr id="2808" name="Freeform: Shape 2807">
                    <a:extLst>
                      <a:ext uri="{FF2B5EF4-FFF2-40B4-BE49-F238E27FC236}">
                        <a16:creationId xmlns:a16="http://schemas.microsoft.com/office/drawing/2014/main" id="{6000216A-CA34-99AC-14E5-E12E27301CE4}"/>
                      </a:ext>
                    </a:extLst>
                  </p:cNvPr>
                  <p:cNvSpPr/>
                  <p:nvPr/>
                </p:nvSpPr>
                <p:spPr>
                  <a:xfrm>
                    <a:off x="11849828" y="4805122"/>
                    <a:ext cx="105326" cy="108171"/>
                  </a:xfrm>
                  <a:custGeom>
                    <a:avLst/>
                    <a:gdLst>
                      <a:gd name="connsiteX0" fmla="*/ 1407 w 105326"/>
                      <a:gd name="connsiteY0" fmla="*/ 66193 h 108171"/>
                      <a:gd name="connsiteX1" fmla="*/ 7812 w 105326"/>
                      <a:gd name="connsiteY1" fmla="*/ 25569 h 108171"/>
                      <a:gd name="connsiteX2" fmla="*/ 39896 w 105326"/>
                      <a:gd name="connsiteY2" fmla="*/ 1428 h 108171"/>
                      <a:gd name="connsiteX3" fmla="*/ 103608 w 105326"/>
                      <a:gd name="connsiteY3" fmla="*/ 41596 h 108171"/>
                      <a:gd name="connsiteX4" fmla="*/ 65204 w 105326"/>
                      <a:gd name="connsiteY4" fmla="*/ 106675 h 108171"/>
                      <a:gd name="connsiteX5" fmla="*/ 25093 w 105326"/>
                      <a:gd name="connsiteY5" fmla="*/ 100155 h 108171"/>
                      <a:gd name="connsiteX6" fmla="*/ 1435 w 105326"/>
                      <a:gd name="connsiteY6" fmla="*/ 66221 h 10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26" h="108171">
                        <a:moveTo>
                          <a:pt x="1407" y="66193"/>
                        </a:moveTo>
                        <a:cubicBezTo>
                          <a:pt x="-1924" y="51589"/>
                          <a:pt x="838" y="37241"/>
                          <a:pt x="7812" y="25569"/>
                        </a:cubicBezTo>
                        <a:cubicBezTo>
                          <a:pt x="14758" y="13783"/>
                          <a:pt x="25975" y="4815"/>
                          <a:pt x="39896" y="1428"/>
                        </a:cubicBezTo>
                        <a:cubicBezTo>
                          <a:pt x="67681" y="-5348"/>
                          <a:pt x="96206" y="12644"/>
                          <a:pt x="103608" y="41596"/>
                        </a:cubicBezTo>
                        <a:cubicBezTo>
                          <a:pt x="111010" y="70549"/>
                          <a:pt x="93815" y="99700"/>
                          <a:pt x="65204" y="106675"/>
                        </a:cubicBezTo>
                        <a:cubicBezTo>
                          <a:pt x="50941" y="110148"/>
                          <a:pt x="36593" y="107415"/>
                          <a:pt x="25093" y="100155"/>
                        </a:cubicBezTo>
                        <a:cubicBezTo>
                          <a:pt x="13534" y="92782"/>
                          <a:pt x="4738" y="80740"/>
                          <a:pt x="1435" y="66221"/>
                        </a:cubicBezTo>
                        <a:close/>
                      </a:path>
                    </a:pathLst>
                  </a:custGeom>
                  <a:grpFill/>
                  <a:ln w="2845" cap="flat">
                    <a:noFill/>
                    <a:prstDash val="solid"/>
                    <a:miter/>
                  </a:ln>
                </p:spPr>
                <p:txBody>
                  <a:bodyPr rtlCol="0" anchor="ctr"/>
                  <a:lstStyle/>
                  <a:p>
                    <a:endParaRPr lang="en-US"/>
                  </a:p>
                </p:txBody>
              </p:sp>
              <p:sp>
                <p:nvSpPr>
                  <p:cNvPr id="2809" name="Freeform: Shape 2808">
                    <a:extLst>
                      <a:ext uri="{FF2B5EF4-FFF2-40B4-BE49-F238E27FC236}">
                        <a16:creationId xmlns:a16="http://schemas.microsoft.com/office/drawing/2014/main" id="{78F24312-6DA9-EB23-45F4-93846DCD212A}"/>
                      </a:ext>
                    </a:extLst>
                  </p:cNvPr>
                  <p:cNvSpPr/>
                  <p:nvPr/>
                </p:nvSpPr>
                <p:spPr>
                  <a:xfrm>
                    <a:off x="11673589" y="4845124"/>
                    <a:ext cx="102997" cy="105742"/>
                  </a:xfrm>
                  <a:custGeom>
                    <a:avLst/>
                    <a:gdLst>
                      <a:gd name="connsiteX0" fmla="*/ 914 w 102997"/>
                      <a:gd name="connsiteY0" fmla="*/ 62545 h 105742"/>
                      <a:gd name="connsiteX1" fmla="*/ 41169 w 102997"/>
                      <a:gd name="connsiteY1" fmla="*/ 883 h 105742"/>
                      <a:gd name="connsiteX2" fmla="*/ 79572 w 102997"/>
                      <a:gd name="connsiteY2" fmla="*/ 9224 h 105742"/>
                      <a:gd name="connsiteX3" fmla="*/ 101834 w 102997"/>
                      <a:gd name="connsiteY3" fmla="*/ 42702 h 105742"/>
                      <a:gd name="connsiteX4" fmla="*/ 94660 w 102997"/>
                      <a:gd name="connsiteY4" fmla="*/ 82586 h 105742"/>
                      <a:gd name="connsiteX5" fmla="*/ 61666 w 102997"/>
                      <a:gd name="connsiteY5" fmla="*/ 104820 h 105742"/>
                      <a:gd name="connsiteX6" fmla="*/ 914 w 102997"/>
                      <a:gd name="connsiteY6" fmla="*/ 62516 h 10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97" h="105742">
                        <a:moveTo>
                          <a:pt x="914" y="62545"/>
                        </a:moveTo>
                        <a:cubicBezTo>
                          <a:pt x="-4352" y="33764"/>
                          <a:pt x="13668" y="6149"/>
                          <a:pt x="41169" y="883"/>
                        </a:cubicBezTo>
                        <a:cubicBezTo>
                          <a:pt x="54947" y="-1793"/>
                          <a:pt x="68612" y="1794"/>
                          <a:pt x="79572" y="9224"/>
                        </a:cubicBezTo>
                        <a:cubicBezTo>
                          <a:pt x="90504" y="16654"/>
                          <a:pt x="98845" y="28383"/>
                          <a:pt x="101834" y="42702"/>
                        </a:cubicBezTo>
                        <a:cubicBezTo>
                          <a:pt x="104823" y="57022"/>
                          <a:pt x="101920" y="71199"/>
                          <a:pt x="94660" y="82586"/>
                        </a:cubicBezTo>
                        <a:cubicBezTo>
                          <a:pt x="87430" y="93974"/>
                          <a:pt x="75786" y="102059"/>
                          <a:pt x="61666" y="104820"/>
                        </a:cubicBezTo>
                        <a:cubicBezTo>
                          <a:pt x="33368" y="110229"/>
                          <a:pt x="6181" y="91298"/>
                          <a:pt x="914" y="62516"/>
                        </a:cubicBezTo>
                        <a:close/>
                      </a:path>
                    </a:pathLst>
                  </a:custGeom>
                  <a:grpFill/>
                  <a:ln w="2845" cap="flat">
                    <a:noFill/>
                    <a:prstDash val="solid"/>
                    <a:miter/>
                  </a:ln>
                </p:spPr>
                <p:txBody>
                  <a:bodyPr rtlCol="0" anchor="ctr"/>
                  <a:lstStyle/>
                  <a:p>
                    <a:endParaRPr lang="en-US"/>
                  </a:p>
                </p:txBody>
              </p:sp>
              <p:sp>
                <p:nvSpPr>
                  <p:cNvPr id="2810" name="Freeform: Shape 2809">
                    <a:extLst>
                      <a:ext uri="{FF2B5EF4-FFF2-40B4-BE49-F238E27FC236}">
                        <a16:creationId xmlns:a16="http://schemas.microsoft.com/office/drawing/2014/main" id="{DDD2BC74-1F53-9A6D-6EFC-CC08E15361E0}"/>
                      </a:ext>
                    </a:extLst>
                  </p:cNvPr>
                  <p:cNvSpPr/>
                  <p:nvPr/>
                </p:nvSpPr>
                <p:spPr>
                  <a:xfrm>
                    <a:off x="11495920" y="4877759"/>
                    <a:ext cx="100722" cy="103734"/>
                  </a:xfrm>
                  <a:custGeom>
                    <a:avLst/>
                    <a:gdLst>
                      <a:gd name="connsiteX0" fmla="*/ 544 w 100722"/>
                      <a:gd name="connsiteY0" fmla="*/ 59005 h 103734"/>
                      <a:gd name="connsiteX1" fmla="*/ 9824 w 100722"/>
                      <a:gd name="connsiteY1" fmla="*/ 20715 h 103734"/>
                      <a:gd name="connsiteX2" fmla="*/ 23887 w 100722"/>
                      <a:gd name="connsiteY2" fmla="*/ 7534 h 103734"/>
                      <a:gd name="connsiteX3" fmla="*/ 42420 w 100722"/>
                      <a:gd name="connsiteY3" fmla="*/ 645 h 103734"/>
                      <a:gd name="connsiteX4" fmla="*/ 99984 w 100722"/>
                      <a:gd name="connsiteY4" fmla="*/ 43632 h 103734"/>
                      <a:gd name="connsiteX5" fmla="*/ 58277 w 100722"/>
                      <a:gd name="connsiteY5" fmla="*/ 103073 h 103734"/>
                      <a:gd name="connsiteX6" fmla="*/ 38094 w 100722"/>
                      <a:gd name="connsiteY6" fmla="*/ 101992 h 103734"/>
                      <a:gd name="connsiteX7" fmla="*/ 20471 w 100722"/>
                      <a:gd name="connsiteY7" fmla="*/ 93252 h 103734"/>
                      <a:gd name="connsiteX8" fmla="*/ 572 w 100722"/>
                      <a:gd name="connsiteY8" fmla="*/ 59033 h 10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734">
                        <a:moveTo>
                          <a:pt x="544" y="59005"/>
                        </a:moveTo>
                        <a:cubicBezTo>
                          <a:pt x="-1478" y="44827"/>
                          <a:pt x="2252" y="31248"/>
                          <a:pt x="9824" y="20715"/>
                        </a:cubicBezTo>
                        <a:cubicBezTo>
                          <a:pt x="13611" y="15448"/>
                          <a:pt x="18365" y="10950"/>
                          <a:pt x="23887" y="7534"/>
                        </a:cubicBezTo>
                        <a:cubicBezTo>
                          <a:pt x="29382" y="4118"/>
                          <a:pt x="35645" y="1812"/>
                          <a:pt x="42420" y="645"/>
                        </a:cubicBezTo>
                        <a:cubicBezTo>
                          <a:pt x="69465" y="-3825"/>
                          <a:pt x="95229" y="15420"/>
                          <a:pt x="99984" y="43632"/>
                        </a:cubicBezTo>
                        <a:cubicBezTo>
                          <a:pt x="104738" y="71844"/>
                          <a:pt x="86062" y="98462"/>
                          <a:pt x="58277" y="103073"/>
                        </a:cubicBezTo>
                        <a:cubicBezTo>
                          <a:pt x="51360" y="104298"/>
                          <a:pt x="44499" y="103757"/>
                          <a:pt x="38094" y="101992"/>
                        </a:cubicBezTo>
                        <a:cubicBezTo>
                          <a:pt x="31688" y="100255"/>
                          <a:pt x="25710" y="97238"/>
                          <a:pt x="20471" y="93252"/>
                        </a:cubicBezTo>
                        <a:cubicBezTo>
                          <a:pt x="10024" y="85252"/>
                          <a:pt x="2593" y="73210"/>
                          <a:pt x="572" y="59033"/>
                        </a:cubicBezTo>
                        <a:close/>
                      </a:path>
                    </a:pathLst>
                  </a:custGeom>
                  <a:grpFill/>
                  <a:ln w="2845" cap="flat">
                    <a:noFill/>
                    <a:prstDash val="solid"/>
                    <a:miter/>
                  </a:ln>
                </p:spPr>
                <p:txBody>
                  <a:bodyPr rtlCol="0" anchor="ctr"/>
                  <a:lstStyle/>
                  <a:p>
                    <a:endParaRPr lang="en-US"/>
                  </a:p>
                </p:txBody>
              </p:sp>
              <p:sp>
                <p:nvSpPr>
                  <p:cNvPr id="2811" name="Freeform: Shape 2810">
                    <a:extLst>
                      <a:ext uri="{FF2B5EF4-FFF2-40B4-BE49-F238E27FC236}">
                        <a16:creationId xmlns:a16="http://schemas.microsoft.com/office/drawing/2014/main" id="{4474A15E-FF68-08C3-A0E9-B1F91632000D}"/>
                      </a:ext>
                    </a:extLst>
                  </p:cNvPr>
                  <p:cNvSpPr/>
                  <p:nvPr/>
                </p:nvSpPr>
                <p:spPr>
                  <a:xfrm>
                    <a:off x="11317164" y="4902751"/>
                    <a:ext cx="98404" cy="101320"/>
                  </a:xfrm>
                  <a:custGeom>
                    <a:avLst/>
                    <a:gdLst>
                      <a:gd name="connsiteX0" fmla="*/ 263 w 98404"/>
                      <a:gd name="connsiteY0" fmla="*/ 56246 h 101320"/>
                      <a:gd name="connsiteX1" fmla="*/ 43449 w 98404"/>
                      <a:gd name="connsiteY1" fmla="*/ 306 h 101320"/>
                      <a:gd name="connsiteX2" fmla="*/ 97994 w 98404"/>
                      <a:gd name="connsiteY2" fmla="*/ 45058 h 101320"/>
                      <a:gd name="connsiteX3" fmla="*/ 54808 w 98404"/>
                      <a:gd name="connsiteY3" fmla="*/ 100998 h 101320"/>
                      <a:gd name="connsiteX4" fmla="*/ 263 w 98404"/>
                      <a:gd name="connsiteY4" fmla="*/ 56246 h 101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04" h="101320">
                        <a:moveTo>
                          <a:pt x="263" y="56246"/>
                        </a:moveTo>
                        <a:cubicBezTo>
                          <a:pt x="-2499" y="28404"/>
                          <a:pt x="16831" y="3352"/>
                          <a:pt x="43449" y="306"/>
                        </a:cubicBezTo>
                        <a:cubicBezTo>
                          <a:pt x="70067" y="-2740"/>
                          <a:pt x="94492" y="17301"/>
                          <a:pt x="97994" y="45058"/>
                        </a:cubicBezTo>
                        <a:cubicBezTo>
                          <a:pt x="101496" y="72815"/>
                          <a:pt x="82166" y="97867"/>
                          <a:pt x="54808" y="100998"/>
                        </a:cubicBezTo>
                        <a:cubicBezTo>
                          <a:pt x="27450" y="104130"/>
                          <a:pt x="3024" y="84088"/>
                          <a:pt x="263" y="56246"/>
                        </a:cubicBezTo>
                        <a:close/>
                      </a:path>
                    </a:pathLst>
                  </a:custGeom>
                  <a:grpFill/>
                  <a:ln w="2845" cap="flat">
                    <a:noFill/>
                    <a:prstDash val="solid"/>
                    <a:miter/>
                  </a:ln>
                </p:spPr>
                <p:txBody>
                  <a:bodyPr rtlCol="0" anchor="ctr"/>
                  <a:lstStyle/>
                  <a:p>
                    <a:endParaRPr lang="en-US"/>
                  </a:p>
                </p:txBody>
              </p:sp>
              <p:sp>
                <p:nvSpPr>
                  <p:cNvPr id="2812" name="Freeform: Shape 2811">
                    <a:extLst>
                      <a:ext uri="{FF2B5EF4-FFF2-40B4-BE49-F238E27FC236}">
                        <a16:creationId xmlns:a16="http://schemas.microsoft.com/office/drawing/2014/main" id="{0E10A507-B495-52F4-AACE-B10D2F1D606B}"/>
                      </a:ext>
                    </a:extLst>
                  </p:cNvPr>
                  <p:cNvSpPr/>
                  <p:nvPr/>
                </p:nvSpPr>
                <p:spPr>
                  <a:xfrm>
                    <a:off x="11137475" y="4920695"/>
                    <a:ext cx="96177" cy="98951"/>
                  </a:xfrm>
                  <a:custGeom>
                    <a:avLst/>
                    <a:gdLst>
                      <a:gd name="connsiteX0" fmla="*/ 90 w 96177"/>
                      <a:gd name="connsiteY0" fmla="*/ 52535 h 98951"/>
                      <a:gd name="connsiteX1" fmla="*/ 44528 w 96177"/>
                      <a:gd name="connsiteY1" fmla="*/ 97 h 98951"/>
                      <a:gd name="connsiteX2" fmla="*/ 63289 w 96177"/>
                      <a:gd name="connsiteY2" fmla="*/ 2801 h 98951"/>
                      <a:gd name="connsiteX3" fmla="*/ 79202 w 96177"/>
                      <a:gd name="connsiteY3" fmla="*/ 12082 h 98951"/>
                      <a:gd name="connsiteX4" fmla="*/ 95999 w 96177"/>
                      <a:gd name="connsiteY4" fmla="*/ 45732 h 98951"/>
                      <a:gd name="connsiteX5" fmla="*/ 84754 w 96177"/>
                      <a:gd name="connsiteY5" fmla="*/ 81886 h 98951"/>
                      <a:gd name="connsiteX6" fmla="*/ 70207 w 96177"/>
                      <a:gd name="connsiteY6" fmla="*/ 93786 h 98951"/>
                      <a:gd name="connsiteX7" fmla="*/ 51617 w 96177"/>
                      <a:gd name="connsiteY7" fmla="*/ 98853 h 98951"/>
                      <a:gd name="connsiteX8" fmla="*/ 118 w 96177"/>
                      <a:gd name="connsiteY8" fmla="*/ 52507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77" h="98951">
                        <a:moveTo>
                          <a:pt x="90" y="52535"/>
                        </a:moveTo>
                        <a:cubicBezTo>
                          <a:pt x="-1505" y="25234"/>
                          <a:pt x="18366" y="1777"/>
                          <a:pt x="44528" y="97"/>
                        </a:cubicBezTo>
                        <a:cubicBezTo>
                          <a:pt x="51076" y="-330"/>
                          <a:pt x="57424" y="666"/>
                          <a:pt x="63289" y="2801"/>
                        </a:cubicBezTo>
                        <a:cubicBezTo>
                          <a:pt x="69154" y="4851"/>
                          <a:pt x="74534" y="7983"/>
                          <a:pt x="79202" y="12082"/>
                        </a:cubicBezTo>
                        <a:cubicBezTo>
                          <a:pt x="88511" y="20252"/>
                          <a:pt x="94860" y="32124"/>
                          <a:pt x="95999" y="45732"/>
                        </a:cubicBezTo>
                        <a:cubicBezTo>
                          <a:pt x="97137" y="59368"/>
                          <a:pt x="92782" y="72179"/>
                          <a:pt x="84754" y="81886"/>
                        </a:cubicBezTo>
                        <a:cubicBezTo>
                          <a:pt x="80740" y="86726"/>
                          <a:pt x="75815" y="90854"/>
                          <a:pt x="70207" y="93786"/>
                        </a:cubicBezTo>
                        <a:cubicBezTo>
                          <a:pt x="64598" y="96661"/>
                          <a:pt x="58307" y="98427"/>
                          <a:pt x="51617" y="98853"/>
                        </a:cubicBezTo>
                        <a:cubicBezTo>
                          <a:pt x="24771" y="100562"/>
                          <a:pt x="1712" y="79808"/>
                          <a:pt x="118" y="52507"/>
                        </a:cubicBezTo>
                        <a:close/>
                      </a:path>
                    </a:pathLst>
                  </a:custGeom>
                  <a:grpFill/>
                  <a:ln w="2845" cap="flat">
                    <a:noFill/>
                    <a:prstDash val="solid"/>
                    <a:miter/>
                  </a:ln>
                </p:spPr>
                <p:txBody>
                  <a:bodyPr rtlCol="0" anchor="ctr"/>
                  <a:lstStyle/>
                  <a:p>
                    <a:endParaRPr lang="en-US"/>
                  </a:p>
                </p:txBody>
              </p:sp>
              <p:sp>
                <p:nvSpPr>
                  <p:cNvPr id="2813" name="Freeform: Shape 2812">
                    <a:extLst>
                      <a:ext uri="{FF2B5EF4-FFF2-40B4-BE49-F238E27FC236}">
                        <a16:creationId xmlns:a16="http://schemas.microsoft.com/office/drawing/2014/main" id="{246E3DCD-4EA1-93FD-4C9E-23153166E936}"/>
                      </a:ext>
                    </a:extLst>
                  </p:cNvPr>
                  <p:cNvSpPr/>
                  <p:nvPr/>
                </p:nvSpPr>
                <p:spPr>
                  <a:xfrm>
                    <a:off x="10957295" y="4931066"/>
                    <a:ext cx="93915" cy="96759"/>
                  </a:xfrm>
                  <a:custGeom>
                    <a:avLst/>
                    <a:gdLst>
                      <a:gd name="connsiteX0" fmla="*/ 8 w 93915"/>
                      <a:gd name="connsiteY0" fmla="*/ 49596 h 96759"/>
                      <a:gd name="connsiteX1" fmla="*/ 45444 w 93915"/>
                      <a:gd name="connsiteY1" fmla="*/ 32 h 96759"/>
                      <a:gd name="connsiteX2" fmla="*/ 93868 w 93915"/>
                      <a:gd name="connsiteY2" fmla="*/ 46578 h 96759"/>
                      <a:gd name="connsiteX3" fmla="*/ 48433 w 93915"/>
                      <a:gd name="connsiteY3" fmla="*/ 96710 h 96759"/>
                      <a:gd name="connsiteX4" fmla="*/ 8 w 93915"/>
                      <a:gd name="connsiteY4" fmla="*/ 49596 h 9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15" h="96759">
                        <a:moveTo>
                          <a:pt x="8" y="49596"/>
                        </a:moveTo>
                        <a:cubicBezTo>
                          <a:pt x="-475" y="22835"/>
                          <a:pt x="19879" y="1228"/>
                          <a:pt x="45444" y="32"/>
                        </a:cubicBezTo>
                        <a:cubicBezTo>
                          <a:pt x="71037" y="-935"/>
                          <a:pt x="92701" y="19903"/>
                          <a:pt x="93868" y="46578"/>
                        </a:cubicBezTo>
                        <a:cubicBezTo>
                          <a:pt x="95035" y="73253"/>
                          <a:pt x="74681" y="95714"/>
                          <a:pt x="48433" y="96710"/>
                        </a:cubicBezTo>
                        <a:cubicBezTo>
                          <a:pt x="22185" y="97935"/>
                          <a:pt x="492" y="76242"/>
                          <a:pt x="8" y="49596"/>
                        </a:cubicBezTo>
                        <a:close/>
                      </a:path>
                    </a:pathLst>
                  </a:custGeom>
                  <a:grpFill/>
                  <a:ln w="2845" cap="flat">
                    <a:noFill/>
                    <a:prstDash val="solid"/>
                    <a:miter/>
                  </a:ln>
                </p:spPr>
                <p:txBody>
                  <a:bodyPr rtlCol="0" anchor="ctr"/>
                  <a:lstStyle/>
                  <a:p>
                    <a:endParaRPr lang="en-US"/>
                  </a:p>
                </p:txBody>
              </p:sp>
              <p:sp>
                <p:nvSpPr>
                  <p:cNvPr id="2814" name="Freeform: Shape 2813">
                    <a:extLst>
                      <a:ext uri="{FF2B5EF4-FFF2-40B4-BE49-F238E27FC236}">
                        <a16:creationId xmlns:a16="http://schemas.microsoft.com/office/drawing/2014/main" id="{68FA38E3-6DA7-45B6-0A9D-322AAC625787}"/>
                      </a:ext>
                    </a:extLst>
                  </p:cNvPr>
                  <p:cNvSpPr/>
                  <p:nvPr/>
                </p:nvSpPr>
                <p:spPr>
                  <a:xfrm>
                    <a:off x="10776888" y="4934083"/>
                    <a:ext cx="91651" cy="94435"/>
                  </a:xfrm>
                  <a:custGeom>
                    <a:avLst/>
                    <a:gdLst>
                      <a:gd name="connsiteX0" fmla="*/ 12 w 91651"/>
                      <a:gd name="connsiteY0" fmla="*/ 46634 h 94435"/>
                      <a:gd name="connsiteX1" fmla="*/ 46273 w 91651"/>
                      <a:gd name="connsiteY1" fmla="*/ 3 h 94435"/>
                      <a:gd name="connsiteX2" fmla="*/ 91651 w 91651"/>
                      <a:gd name="connsiteY2" fmla="*/ 47716 h 94435"/>
                      <a:gd name="connsiteX3" fmla="*/ 45391 w 91651"/>
                      <a:gd name="connsiteY3" fmla="*/ 94433 h 94435"/>
                      <a:gd name="connsiteX4" fmla="*/ 12 w 91651"/>
                      <a:gd name="connsiteY4" fmla="*/ 46634 h 94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51" h="94435">
                        <a:moveTo>
                          <a:pt x="12" y="46634"/>
                        </a:moveTo>
                        <a:cubicBezTo>
                          <a:pt x="582" y="20558"/>
                          <a:pt x="21277" y="-310"/>
                          <a:pt x="46273" y="3"/>
                        </a:cubicBezTo>
                        <a:cubicBezTo>
                          <a:pt x="71268" y="288"/>
                          <a:pt x="91594" y="21810"/>
                          <a:pt x="91651" y="47716"/>
                        </a:cubicBezTo>
                        <a:cubicBezTo>
                          <a:pt x="91708" y="73964"/>
                          <a:pt x="71012" y="94717"/>
                          <a:pt x="45391" y="94433"/>
                        </a:cubicBezTo>
                        <a:cubicBezTo>
                          <a:pt x="19769" y="94120"/>
                          <a:pt x="-558" y="72711"/>
                          <a:pt x="12" y="46634"/>
                        </a:cubicBezTo>
                        <a:close/>
                      </a:path>
                    </a:pathLst>
                  </a:custGeom>
                  <a:grpFill/>
                  <a:ln w="2845" cap="flat">
                    <a:noFill/>
                    <a:prstDash val="solid"/>
                    <a:miter/>
                  </a:ln>
                </p:spPr>
                <p:txBody>
                  <a:bodyPr rtlCol="0" anchor="ctr"/>
                  <a:lstStyle/>
                  <a:p>
                    <a:endParaRPr lang="en-US"/>
                  </a:p>
                </p:txBody>
              </p:sp>
              <p:sp>
                <p:nvSpPr>
                  <p:cNvPr id="2815" name="Freeform: Shape 2814">
                    <a:extLst>
                      <a:ext uri="{FF2B5EF4-FFF2-40B4-BE49-F238E27FC236}">
                        <a16:creationId xmlns:a16="http://schemas.microsoft.com/office/drawing/2014/main" id="{1D1FB5D3-7993-E290-ABBE-A6E748863F60}"/>
                      </a:ext>
                    </a:extLst>
                  </p:cNvPr>
                  <p:cNvSpPr/>
                  <p:nvPr/>
                </p:nvSpPr>
                <p:spPr>
                  <a:xfrm>
                    <a:off x="10596520" y="4930144"/>
                    <a:ext cx="89430" cy="92086"/>
                  </a:xfrm>
                  <a:custGeom>
                    <a:avLst/>
                    <a:gdLst>
                      <a:gd name="connsiteX0" fmla="*/ 91 w 89430"/>
                      <a:gd name="connsiteY0" fmla="*/ 43315 h 92086"/>
                      <a:gd name="connsiteX1" fmla="*/ 47006 w 89430"/>
                      <a:gd name="connsiteY1" fmla="*/ 71 h 92086"/>
                      <a:gd name="connsiteX2" fmla="*/ 89395 w 89430"/>
                      <a:gd name="connsiteY2" fmla="*/ 47756 h 92086"/>
                      <a:gd name="connsiteX3" fmla="*/ 42422 w 89430"/>
                      <a:gd name="connsiteY3" fmla="*/ 92052 h 92086"/>
                      <a:gd name="connsiteX4" fmla="*/ 91 w 89430"/>
                      <a:gd name="connsiteY4" fmla="*/ 43315 h 9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30" h="92086">
                        <a:moveTo>
                          <a:pt x="91" y="43315"/>
                        </a:moveTo>
                        <a:cubicBezTo>
                          <a:pt x="1656" y="17893"/>
                          <a:pt x="22666" y="-1324"/>
                          <a:pt x="47006" y="71"/>
                        </a:cubicBezTo>
                        <a:cubicBezTo>
                          <a:pt x="71374" y="983"/>
                          <a:pt x="90363" y="22362"/>
                          <a:pt x="89395" y="47756"/>
                        </a:cubicBezTo>
                        <a:cubicBezTo>
                          <a:pt x="88428" y="73178"/>
                          <a:pt x="67389" y="93020"/>
                          <a:pt x="42422" y="92052"/>
                        </a:cubicBezTo>
                        <a:cubicBezTo>
                          <a:pt x="17456" y="90658"/>
                          <a:pt x="-1475" y="68652"/>
                          <a:pt x="91" y="43315"/>
                        </a:cubicBezTo>
                        <a:close/>
                      </a:path>
                    </a:pathLst>
                  </a:custGeom>
                  <a:grpFill/>
                  <a:ln w="2845" cap="flat">
                    <a:noFill/>
                    <a:prstDash val="solid"/>
                    <a:miter/>
                  </a:ln>
                </p:spPr>
                <p:txBody>
                  <a:bodyPr rtlCol="0" anchor="ctr"/>
                  <a:lstStyle/>
                  <a:p>
                    <a:endParaRPr lang="en-US"/>
                  </a:p>
                </p:txBody>
              </p:sp>
              <p:sp>
                <p:nvSpPr>
                  <p:cNvPr id="2816" name="Freeform: Shape 2815">
                    <a:extLst>
                      <a:ext uri="{FF2B5EF4-FFF2-40B4-BE49-F238E27FC236}">
                        <a16:creationId xmlns:a16="http://schemas.microsoft.com/office/drawing/2014/main" id="{B8EF3CC9-243E-3A52-2A4F-079FC8E5EF5E}"/>
                      </a:ext>
                    </a:extLst>
                  </p:cNvPr>
                  <p:cNvSpPr/>
                  <p:nvPr/>
                </p:nvSpPr>
                <p:spPr>
                  <a:xfrm>
                    <a:off x="10416511" y="4918293"/>
                    <a:ext cx="87239" cy="89757"/>
                  </a:xfrm>
                  <a:custGeom>
                    <a:avLst/>
                    <a:gdLst>
                      <a:gd name="connsiteX0" fmla="*/ 237 w 87239"/>
                      <a:gd name="connsiteY0" fmla="*/ 41017 h 89757"/>
                      <a:gd name="connsiteX1" fmla="*/ 47723 w 87239"/>
                      <a:gd name="connsiteY1" fmla="*/ 165 h 89757"/>
                      <a:gd name="connsiteX2" fmla="*/ 87094 w 87239"/>
                      <a:gd name="connsiteY2" fmla="*/ 48732 h 89757"/>
                      <a:gd name="connsiteX3" fmla="*/ 39609 w 87239"/>
                      <a:gd name="connsiteY3" fmla="*/ 89584 h 89757"/>
                      <a:gd name="connsiteX4" fmla="*/ 237 w 87239"/>
                      <a:gd name="connsiteY4" fmla="*/ 41017 h 89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39" h="89757">
                        <a:moveTo>
                          <a:pt x="237" y="41017"/>
                        </a:moveTo>
                        <a:cubicBezTo>
                          <a:pt x="2771" y="16335"/>
                          <a:pt x="24037" y="-1941"/>
                          <a:pt x="47723" y="165"/>
                        </a:cubicBezTo>
                        <a:cubicBezTo>
                          <a:pt x="71408" y="2272"/>
                          <a:pt x="89030" y="24022"/>
                          <a:pt x="87094" y="48732"/>
                        </a:cubicBezTo>
                        <a:cubicBezTo>
                          <a:pt x="85130" y="73443"/>
                          <a:pt x="63864" y="91748"/>
                          <a:pt x="39609" y="89584"/>
                        </a:cubicBezTo>
                        <a:cubicBezTo>
                          <a:pt x="15354" y="87421"/>
                          <a:pt x="-2268" y="65671"/>
                          <a:pt x="237" y="41017"/>
                        </a:cubicBezTo>
                        <a:close/>
                      </a:path>
                    </a:pathLst>
                  </a:custGeom>
                  <a:grpFill/>
                  <a:ln w="2845" cap="flat">
                    <a:noFill/>
                    <a:prstDash val="solid"/>
                    <a:miter/>
                  </a:ln>
                </p:spPr>
                <p:txBody>
                  <a:bodyPr rtlCol="0" anchor="ctr"/>
                  <a:lstStyle/>
                  <a:p>
                    <a:endParaRPr lang="en-US"/>
                  </a:p>
                </p:txBody>
              </p:sp>
              <p:sp>
                <p:nvSpPr>
                  <p:cNvPr id="2817" name="Freeform: Shape 2816">
                    <a:extLst>
                      <a:ext uri="{FF2B5EF4-FFF2-40B4-BE49-F238E27FC236}">
                        <a16:creationId xmlns:a16="http://schemas.microsoft.com/office/drawing/2014/main" id="{AD8557C0-8EFD-BDC7-862A-AAAB18F760B9}"/>
                      </a:ext>
                    </a:extLst>
                  </p:cNvPr>
                  <p:cNvSpPr/>
                  <p:nvPr/>
                </p:nvSpPr>
                <p:spPr>
                  <a:xfrm>
                    <a:off x="10237223" y="4899388"/>
                    <a:ext cx="84975" cy="87583"/>
                  </a:xfrm>
                  <a:custGeom>
                    <a:avLst/>
                    <a:gdLst>
                      <a:gd name="connsiteX0" fmla="*/ 460 w 84975"/>
                      <a:gd name="connsiteY0" fmla="*/ 37888 h 87583"/>
                      <a:gd name="connsiteX1" fmla="*/ 48259 w 84975"/>
                      <a:gd name="connsiteY1" fmla="*/ 395 h 87583"/>
                      <a:gd name="connsiteX2" fmla="*/ 84641 w 84975"/>
                      <a:gd name="connsiteY2" fmla="*/ 49161 h 87583"/>
                      <a:gd name="connsiteX3" fmla="*/ 36786 w 84975"/>
                      <a:gd name="connsiteY3" fmla="*/ 87137 h 87583"/>
                      <a:gd name="connsiteX4" fmla="*/ 460 w 84975"/>
                      <a:gd name="connsiteY4" fmla="*/ 37888 h 87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75" h="87583">
                        <a:moveTo>
                          <a:pt x="460" y="37888"/>
                        </a:moveTo>
                        <a:cubicBezTo>
                          <a:pt x="3905" y="13974"/>
                          <a:pt x="25313" y="-2822"/>
                          <a:pt x="48259" y="395"/>
                        </a:cubicBezTo>
                        <a:cubicBezTo>
                          <a:pt x="71204" y="3811"/>
                          <a:pt x="87545" y="25134"/>
                          <a:pt x="84641" y="49161"/>
                        </a:cubicBezTo>
                        <a:cubicBezTo>
                          <a:pt x="81737" y="73103"/>
                          <a:pt x="60244" y="90639"/>
                          <a:pt x="36786" y="87137"/>
                        </a:cubicBezTo>
                        <a:cubicBezTo>
                          <a:pt x="13271" y="83864"/>
                          <a:pt x="-2984" y="61801"/>
                          <a:pt x="460" y="37888"/>
                        </a:cubicBezTo>
                        <a:close/>
                      </a:path>
                    </a:pathLst>
                  </a:custGeom>
                  <a:grpFill/>
                  <a:ln w="2845" cap="flat">
                    <a:noFill/>
                    <a:prstDash val="solid"/>
                    <a:miter/>
                  </a:ln>
                </p:spPr>
                <p:txBody>
                  <a:bodyPr rtlCol="0" anchor="ctr"/>
                  <a:lstStyle/>
                  <a:p>
                    <a:endParaRPr lang="en-US"/>
                  </a:p>
                </p:txBody>
              </p:sp>
              <p:sp>
                <p:nvSpPr>
                  <p:cNvPr id="2818" name="Freeform: Shape 2817">
                    <a:extLst>
                      <a:ext uri="{FF2B5EF4-FFF2-40B4-BE49-F238E27FC236}">
                        <a16:creationId xmlns:a16="http://schemas.microsoft.com/office/drawing/2014/main" id="{AC694E38-AF21-7538-E929-6591D0CEF8E3}"/>
                      </a:ext>
                    </a:extLst>
                  </p:cNvPr>
                  <p:cNvSpPr/>
                  <p:nvPr/>
                </p:nvSpPr>
                <p:spPr>
                  <a:xfrm>
                    <a:off x="10058879" y="4873192"/>
                    <a:ext cx="82824" cy="85000"/>
                  </a:xfrm>
                  <a:custGeom>
                    <a:avLst/>
                    <a:gdLst>
                      <a:gd name="connsiteX0" fmla="*/ 735 w 82824"/>
                      <a:gd name="connsiteY0" fmla="*/ 35160 h 85000"/>
                      <a:gd name="connsiteX1" fmla="*/ 18016 w 82824"/>
                      <a:gd name="connsiteY1" fmla="*/ 7802 h 85000"/>
                      <a:gd name="connsiteX2" fmla="*/ 32449 w 82824"/>
                      <a:gd name="connsiteY2" fmla="*/ 1226 h 85000"/>
                      <a:gd name="connsiteX3" fmla="*/ 48761 w 82824"/>
                      <a:gd name="connsiteY3" fmla="*/ 543 h 85000"/>
                      <a:gd name="connsiteX4" fmla="*/ 82240 w 82824"/>
                      <a:gd name="connsiteY4" fmla="*/ 49252 h 85000"/>
                      <a:gd name="connsiteX5" fmla="*/ 34128 w 82824"/>
                      <a:gd name="connsiteY5" fmla="*/ 84439 h 85000"/>
                      <a:gd name="connsiteX6" fmla="*/ 18670 w 82824"/>
                      <a:gd name="connsiteY6" fmla="*/ 78489 h 85000"/>
                      <a:gd name="connsiteX7" fmla="*/ 7254 w 82824"/>
                      <a:gd name="connsiteY7" fmla="*/ 67045 h 85000"/>
                      <a:gd name="connsiteX8" fmla="*/ 735 w 82824"/>
                      <a:gd name="connsiteY8" fmla="*/ 35132 h 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24" h="85000">
                        <a:moveTo>
                          <a:pt x="735" y="35160"/>
                        </a:moveTo>
                        <a:cubicBezTo>
                          <a:pt x="2870" y="23602"/>
                          <a:pt x="9333" y="13980"/>
                          <a:pt x="18016" y="7802"/>
                        </a:cubicBezTo>
                        <a:cubicBezTo>
                          <a:pt x="22343" y="4699"/>
                          <a:pt x="27239" y="2507"/>
                          <a:pt x="32449" y="1226"/>
                        </a:cubicBezTo>
                        <a:cubicBezTo>
                          <a:pt x="37658" y="-83"/>
                          <a:pt x="43182" y="-397"/>
                          <a:pt x="48761" y="543"/>
                        </a:cubicBezTo>
                        <a:cubicBezTo>
                          <a:pt x="71023" y="4244"/>
                          <a:pt x="86026" y="26050"/>
                          <a:pt x="82240" y="49252"/>
                        </a:cubicBezTo>
                        <a:cubicBezTo>
                          <a:pt x="78454" y="72482"/>
                          <a:pt x="56903" y="88225"/>
                          <a:pt x="34128" y="84439"/>
                        </a:cubicBezTo>
                        <a:cubicBezTo>
                          <a:pt x="28435" y="83499"/>
                          <a:pt x="23225" y="81421"/>
                          <a:pt x="18670" y="78489"/>
                        </a:cubicBezTo>
                        <a:cubicBezTo>
                          <a:pt x="14144" y="75499"/>
                          <a:pt x="10272" y="71543"/>
                          <a:pt x="7254" y="67045"/>
                        </a:cubicBezTo>
                        <a:cubicBezTo>
                          <a:pt x="1219" y="58048"/>
                          <a:pt x="-1400" y="46690"/>
                          <a:pt x="735" y="35132"/>
                        </a:cubicBezTo>
                        <a:close/>
                      </a:path>
                    </a:pathLst>
                  </a:custGeom>
                  <a:grpFill/>
                  <a:ln w="2845" cap="flat">
                    <a:noFill/>
                    <a:prstDash val="solid"/>
                    <a:miter/>
                  </a:ln>
                </p:spPr>
                <p:txBody>
                  <a:bodyPr rtlCol="0" anchor="ctr"/>
                  <a:lstStyle/>
                  <a:p>
                    <a:endParaRPr lang="en-US"/>
                  </a:p>
                </p:txBody>
              </p:sp>
              <p:sp>
                <p:nvSpPr>
                  <p:cNvPr id="2819" name="Freeform: Shape 2818">
                    <a:extLst>
                      <a:ext uri="{FF2B5EF4-FFF2-40B4-BE49-F238E27FC236}">
                        <a16:creationId xmlns:a16="http://schemas.microsoft.com/office/drawing/2014/main" id="{FA168205-17C3-A148-AB60-4D60E3403CFA}"/>
                      </a:ext>
                    </a:extLst>
                  </p:cNvPr>
                  <p:cNvSpPr/>
                  <p:nvPr/>
                </p:nvSpPr>
                <p:spPr>
                  <a:xfrm>
                    <a:off x="9881817" y="4839286"/>
                    <a:ext cx="80590" cy="82797"/>
                  </a:xfrm>
                  <a:custGeom>
                    <a:avLst/>
                    <a:gdLst>
                      <a:gd name="connsiteX0" fmla="*/ 1066 w 80590"/>
                      <a:gd name="connsiteY0" fmla="*/ 32825 h 82797"/>
                      <a:gd name="connsiteX1" fmla="*/ 49178 w 80590"/>
                      <a:gd name="connsiteY1" fmla="*/ 884 h 82797"/>
                      <a:gd name="connsiteX2" fmla="*/ 79695 w 80590"/>
                      <a:gd name="connsiteY2" fmla="*/ 49935 h 82797"/>
                      <a:gd name="connsiteX3" fmla="*/ 31584 w 80590"/>
                      <a:gd name="connsiteY3" fmla="*/ 81876 h 82797"/>
                      <a:gd name="connsiteX4" fmla="*/ 1066 w 80590"/>
                      <a:gd name="connsiteY4" fmla="*/ 32825 h 8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90" h="82797">
                        <a:moveTo>
                          <a:pt x="1066" y="32825"/>
                        </a:moveTo>
                        <a:cubicBezTo>
                          <a:pt x="6162" y="10506"/>
                          <a:pt x="27712" y="-3785"/>
                          <a:pt x="49178" y="884"/>
                        </a:cubicBezTo>
                        <a:cubicBezTo>
                          <a:pt x="70643" y="5553"/>
                          <a:pt x="84308" y="27530"/>
                          <a:pt x="79695" y="49935"/>
                        </a:cubicBezTo>
                        <a:cubicBezTo>
                          <a:pt x="75083" y="72339"/>
                          <a:pt x="53533" y="86659"/>
                          <a:pt x="31584" y="81876"/>
                        </a:cubicBezTo>
                        <a:cubicBezTo>
                          <a:pt x="9635" y="77093"/>
                          <a:pt x="-4029" y="55144"/>
                          <a:pt x="1066" y="32825"/>
                        </a:cubicBezTo>
                        <a:close/>
                      </a:path>
                    </a:pathLst>
                  </a:custGeom>
                  <a:grpFill/>
                  <a:ln w="2845" cap="flat">
                    <a:noFill/>
                    <a:prstDash val="solid"/>
                    <a:miter/>
                  </a:ln>
                </p:spPr>
                <p:txBody>
                  <a:bodyPr rtlCol="0" anchor="ctr"/>
                  <a:lstStyle/>
                  <a:p>
                    <a:endParaRPr lang="en-US"/>
                  </a:p>
                </p:txBody>
              </p:sp>
              <p:sp>
                <p:nvSpPr>
                  <p:cNvPr id="2820" name="Freeform: Shape 2819">
                    <a:extLst>
                      <a:ext uri="{FF2B5EF4-FFF2-40B4-BE49-F238E27FC236}">
                        <a16:creationId xmlns:a16="http://schemas.microsoft.com/office/drawing/2014/main" id="{40CF5807-AC32-7319-55A7-3092235B2526}"/>
                      </a:ext>
                    </a:extLst>
                  </p:cNvPr>
                  <p:cNvSpPr/>
                  <p:nvPr/>
                </p:nvSpPr>
                <p:spPr>
                  <a:xfrm>
                    <a:off x="9706357" y="4798358"/>
                    <a:ext cx="78418" cy="80591"/>
                  </a:xfrm>
                  <a:custGeom>
                    <a:avLst/>
                    <a:gdLst>
                      <a:gd name="connsiteX0" fmla="*/ 1474 w 78418"/>
                      <a:gd name="connsiteY0" fmla="*/ 30055 h 80591"/>
                      <a:gd name="connsiteX1" fmla="*/ 49415 w 78418"/>
                      <a:gd name="connsiteY1" fmla="*/ 1302 h 80591"/>
                      <a:gd name="connsiteX2" fmla="*/ 63194 w 78418"/>
                      <a:gd name="connsiteY2" fmla="*/ 8305 h 80591"/>
                      <a:gd name="connsiteX3" fmla="*/ 73044 w 78418"/>
                      <a:gd name="connsiteY3" fmla="*/ 19607 h 80591"/>
                      <a:gd name="connsiteX4" fmla="*/ 77143 w 78418"/>
                      <a:gd name="connsiteY4" fmla="*/ 49926 h 80591"/>
                      <a:gd name="connsiteX5" fmla="*/ 58981 w 78418"/>
                      <a:gd name="connsiteY5" fmla="*/ 74807 h 80591"/>
                      <a:gd name="connsiteX6" fmla="*/ 44661 w 78418"/>
                      <a:gd name="connsiteY6" fmla="*/ 80188 h 80591"/>
                      <a:gd name="connsiteX7" fmla="*/ 29032 w 78418"/>
                      <a:gd name="connsiteY7" fmla="*/ 79248 h 80591"/>
                      <a:gd name="connsiteX8" fmla="*/ 1446 w 78418"/>
                      <a:gd name="connsiteY8" fmla="*/ 30055 h 8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18" h="80591">
                        <a:moveTo>
                          <a:pt x="1474" y="30055"/>
                        </a:moveTo>
                        <a:cubicBezTo>
                          <a:pt x="7310" y="8590"/>
                          <a:pt x="28776" y="-4278"/>
                          <a:pt x="49415" y="1302"/>
                        </a:cubicBezTo>
                        <a:cubicBezTo>
                          <a:pt x="54568" y="2697"/>
                          <a:pt x="59208" y="5117"/>
                          <a:pt x="63194" y="8305"/>
                        </a:cubicBezTo>
                        <a:cubicBezTo>
                          <a:pt x="67179" y="11380"/>
                          <a:pt x="70510" y="15223"/>
                          <a:pt x="73044" y="19607"/>
                        </a:cubicBezTo>
                        <a:cubicBezTo>
                          <a:pt x="78083" y="28347"/>
                          <a:pt x="79876" y="39136"/>
                          <a:pt x="77143" y="49926"/>
                        </a:cubicBezTo>
                        <a:cubicBezTo>
                          <a:pt x="74439" y="60715"/>
                          <a:pt x="67720" y="69455"/>
                          <a:pt x="58981" y="74807"/>
                        </a:cubicBezTo>
                        <a:cubicBezTo>
                          <a:pt x="54625" y="77483"/>
                          <a:pt x="49757" y="79362"/>
                          <a:pt x="44661" y="80188"/>
                        </a:cubicBezTo>
                        <a:cubicBezTo>
                          <a:pt x="39594" y="80928"/>
                          <a:pt x="34298" y="80672"/>
                          <a:pt x="29032" y="79248"/>
                        </a:cubicBezTo>
                        <a:cubicBezTo>
                          <a:pt x="7965" y="73554"/>
                          <a:pt x="-4390" y="51520"/>
                          <a:pt x="1446" y="30055"/>
                        </a:cubicBezTo>
                        <a:close/>
                      </a:path>
                    </a:pathLst>
                  </a:custGeom>
                  <a:grpFill/>
                  <a:ln w="2845" cap="flat">
                    <a:noFill/>
                    <a:prstDash val="solid"/>
                    <a:miter/>
                  </a:ln>
                </p:spPr>
                <p:txBody>
                  <a:bodyPr rtlCol="0" anchor="ctr"/>
                  <a:lstStyle/>
                  <a:p>
                    <a:endParaRPr lang="en-US"/>
                  </a:p>
                </p:txBody>
              </p:sp>
              <p:sp>
                <p:nvSpPr>
                  <p:cNvPr id="2821" name="Freeform: Shape 2820">
                    <a:extLst>
                      <a:ext uri="{FF2B5EF4-FFF2-40B4-BE49-F238E27FC236}">
                        <a16:creationId xmlns:a16="http://schemas.microsoft.com/office/drawing/2014/main" id="{7D94881D-7AC8-EC54-AA9F-8D30E4A30300}"/>
                      </a:ext>
                    </a:extLst>
                  </p:cNvPr>
                  <p:cNvSpPr/>
                  <p:nvPr/>
                </p:nvSpPr>
                <p:spPr>
                  <a:xfrm>
                    <a:off x="9532755" y="4750199"/>
                    <a:ext cx="76258" cy="77904"/>
                  </a:xfrm>
                  <a:custGeom>
                    <a:avLst/>
                    <a:gdLst>
                      <a:gd name="connsiteX0" fmla="*/ 1877 w 76258"/>
                      <a:gd name="connsiteY0" fmla="*/ 27682 h 77904"/>
                      <a:gd name="connsiteX1" fmla="*/ 49618 w 76258"/>
                      <a:gd name="connsiteY1" fmla="*/ 1492 h 77904"/>
                      <a:gd name="connsiteX2" fmla="*/ 74585 w 76258"/>
                      <a:gd name="connsiteY2" fmla="*/ 49745 h 77904"/>
                      <a:gd name="connsiteX3" fmla="*/ 26729 w 76258"/>
                      <a:gd name="connsiteY3" fmla="*/ 76335 h 77904"/>
                      <a:gd name="connsiteX4" fmla="*/ 1877 w 76258"/>
                      <a:gd name="connsiteY4" fmla="*/ 27682 h 77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58" h="77904">
                        <a:moveTo>
                          <a:pt x="1877" y="27682"/>
                        </a:moveTo>
                        <a:cubicBezTo>
                          <a:pt x="8425" y="7071"/>
                          <a:pt x="29662" y="-4259"/>
                          <a:pt x="49618" y="1492"/>
                        </a:cubicBezTo>
                        <a:cubicBezTo>
                          <a:pt x="69517" y="7413"/>
                          <a:pt x="80705" y="29021"/>
                          <a:pt x="74585" y="49745"/>
                        </a:cubicBezTo>
                        <a:cubicBezTo>
                          <a:pt x="68464" y="70470"/>
                          <a:pt x="47055" y="82370"/>
                          <a:pt x="26729" y="76335"/>
                        </a:cubicBezTo>
                        <a:cubicBezTo>
                          <a:pt x="6346" y="70470"/>
                          <a:pt x="-4643" y="48265"/>
                          <a:pt x="1877" y="27682"/>
                        </a:cubicBezTo>
                        <a:close/>
                      </a:path>
                    </a:pathLst>
                  </a:custGeom>
                  <a:grpFill/>
                  <a:ln w="2845" cap="flat">
                    <a:noFill/>
                    <a:prstDash val="solid"/>
                    <a:miter/>
                  </a:ln>
                </p:spPr>
                <p:txBody>
                  <a:bodyPr rtlCol="0" anchor="ctr"/>
                  <a:lstStyle/>
                  <a:p>
                    <a:endParaRPr lang="en-US"/>
                  </a:p>
                </p:txBody>
              </p:sp>
              <p:sp>
                <p:nvSpPr>
                  <p:cNvPr id="2822" name="Freeform: Shape 2821">
                    <a:extLst>
                      <a:ext uri="{FF2B5EF4-FFF2-40B4-BE49-F238E27FC236}">
                        <a16:creationId xmlns:a16="http://schemas.microsoft.com/office/drawing/2014/main" id="{5E35D525-9FA9-7768-0512-86A4AAEE2E26}"/>
                      </a:ext>
                    </a:extLst>
                  </p:cNvPr>
                  <p:cNvSpPr/>
                  <p:nvPr/>
                </p:nvSpPr>
                <p:spPr>
                  <a:xfrm>
                    <a:off x="9361416" y="4694479"/>
                    <a:ext cx="73997" cy="75745"/>
                  </a:xfrm>
                  <a:custGeom>
                    <a:avLst/>
                    <a:gdLst>
                      <a:gd name="connsiteX0" fmla="*/ 2320 w 73997"/>
                      <a:gd name="connsiteY0" fmla="*/ 25584 h 75745"/>
                      <a:gd name="connsiteX1" fmla="*/ 49691 w 73997"/>
                      <a:gd name="connsiteY1" fmla="*/ 2012 h 75745"/>
                      <a:gd name="connsiteX2" fmla="*/ 71868 w 73997"/>
                      <a:gd name="connsiteY2" fmla="*/ 50095 h 75745"/>
                      <a:gd name="connsiteX3" fmla="*/ 24497 w 73997"/>
                      <a:gd name="connsiteY3" fmla="*/ 73667 h 75745"/>
                      <a:gd name="connsiteX4" fmla="*/ 2320 w 73997"/>
                      <a:gd name="connsiteY4" fmla="*/ 25584 h 7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97" h="75745">
                        <a:moveTo>
                          <a:pt x="2320" y="25584"/>
                        </a:moveTo>
                        <a:cubicBezTo>
                          <a:pt x="9466" y="5855"/>
                          <a:pt x="30675" y="-4678"/>
                          <a:pt x="49691" y="2012"/>
                        </a:cubicBezTo>
                        <a:cubicBezTo>
                          <a:pt x="68709" y="8702"/>
                          <a:pt x="78644" y="30224"/>
                          <a:pt x="71868" y="50095"/>
                        </a:cubicBezTo>
                        <a:cubicBezTo>
                          <a:pt x="65121" y="69937"/>
                          <a:pt x="43884" y="80499"/>
                          <a:pt x="24497" y="73667"/>
                        </a:cubicBezTo>
                        <a:cubicBezTo>
                          <a:pt x="5082" y="66834"/>
                          <a:pt x="-4825" y="45312"/>
                          <a:pt x="2320" y="25584"/>
                        </a:cubicBezTo>
                        <a:close/>
                      </a:path>
                    </a:pathLst>
                  </a:custGeom>
                  <a:grpFill/>
                  <a:ln w="2845" cap="flat">
                    <a:noFill/>
                    <a:prstDash val="solid"/>
                    <a:miter/>
                  </a:ln>
                </p:spPr>
                <p:txBody>
                  <a:bodyPr rtlCol="0" anchor="ctr"/>
                  <a:lstStyle/>
                  <a:p>
                    <a:endParaRPr lang="en-US"/>
                  </a:p>
                </p:txBody>
              </p:sp>
              <p:sp>
                <p:nvSpPr>
                  <p:cNvPr id="2823" name="Freeform: Shape 2822">
                    <a:extLst>
                      <a:ext uri="{FF2B5EF4-FFF2-40B4-BE49-F238E27FC236}">
                        <a16:creationId xmlns:a16="http://schemas.microsoft.com/office/drawing/2014/main" id="{44C628F6-280C-C4BA-8CD4-0A6975E03128}"/>
                      </a:ext>
                    </a:extLst>
                  </p:cNvPr>
                  <p:cNvSpPr/>
                  <p:nvPr/>
                </p:nvSpPr>
                <p:spPr>
                  <a:xfrm>
                    <a:off x="9192592" y="4631980"/>
                    <a:ext cx="71768" cy="73572"/>
                  </a:xfrm>
                  <a:custGeom>
                    <a:avLst/>
                    <a:gdLst>
                      <a:gd name="connsiteX0" fmla="*/ 2811 w 71768"/>
                      <a:gd name="connsiteY0" fmla="*/ 23232 h 73572"/>
                      <a:gd name="connsiteX1" fmla="*/ 49556 w 71768"/>
                      <a:gd name="connsiteY1" fmla="*/ 2535 h 73572"/>
                      <a:gd name="connsiteX2" fmla="*/ 69171 w 71768"/>
                      <a:gd name="connsiteY2" fmla="*/ 49850 h 73572"/>
                      <a:gd name="connsiteX3" fmla="*/ 22255 w 71768"/>
                      <a:gd name="connsiteY3" fmla="*/ 70945 h 73572"/>
                      <a:gd name="connsiteX4" fmla="*/ 2811 w 71768"/>
                      <a:gd name="connsiteY4" fmla="*/ 23232 h 7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68" h="73572">
                        <a:moveTo>
                          <a:pt x="2811" y="23232"/>
                        </a:moveTo>
                        <a:cubicBezTo>
                          <a:pt x="10527" y="4414"/>
                          <a:pt x="31450" y="-4838"/>
                          <a:pt x="49556" y="2535"/>
                        </a:cubicBezTo>
                        <a:cubicBezTo>
                          <a:pt x="67576" y="10108"/>
                          <a:pt x="76573" y="30805"/>
                          <a:pt x="69171" y="49850"/>
                        </a:cubicBezTo>
                        <a:cubicBezTo>
                          <a:pt x="61854" y="68724"/>
                          <a:pt x="40645" y="78659"/>
                          <a:pt x="22255" y="70945"/>
                        </a:cubicBezTo>
                        <a:cubicBezTo>
                          <a:pt x="3808" y="63401"/>
                          <a:pt x="-4904" y="42049"/>
                          <a:pt x="2811" y="23232"/>
                        </a:cubicBezTo>
                        <a:close/>
                      </a:path>
                    </a:pathLst>
                  </a:custGeom>
                  <a:grpFill/>
                  <a:ln w="2845" cap="flat">
                    <a:noFill/>
                    <a:prstDash val="solid"/>
                    <a:miter/>
                  </a:ln>
                </p:spPr>
                <p:txBody>
                  <a:bodyPr rtlCol="0" anchor="ctr"/>
                  <a:lstStyle/>
                  <a:p>
                    <a:endParaRPr lang="en-US"/>
                  </a:p>
                </p:txBody>
              </p:sp>
              <p:sp>
                <p:nvSpPr>
                  <p:cNvPr id="2824" name="Freeform: Shape 2823">
                    <a:extLst>
                      <a:ext uri="{FF2B5EF4-FFF2-40B4-BE49-F238E27FC236}">
                        <a16:creationId xmlns:a16="http://schemas.microsoft.com/office/drawing/2014/main" id="{F276F8B7-FF12-9024-59A4-5AB5666C1614}"/>
                      </a:ext>
                    </a:extLst>
                  </p:cNvPr>
                  <p:cNvSpPr/>
                  <p:nvPr/>
                </p:nvSpPr>
                <p:spPr>
                  <a:xfrm>
                    <a:off x="9026442" y="4562645"/>
                    <a:ext cx="69675" cy="70800"/>
                  </a:xfrm>
                  <a:custGeom>
                    <a:avLst/>
                    <a:gdLst>
                      <a:gd name="connsiteX0" fmla="*/ 3305 w 69675"/>
                      <a:gd name="connsiteY0" fmla="*/ 21083 h 70800"/>
                      <a:gd name="connsiteX1" fmla="*/ 49423 w 69675"/>
                      <a:gd name="connsiteY1" fmla="*/ 2806 h 70800"/>
                      <a:gd name="connsiteX2" fmla="*/ 66590 w 69675"/>
                      <a:gd name="connsiteY2" fmla="*/ 49238 h 70800"/>
                      <a:gd name="connsiteX3" fmla="*/ 20300 w 69675"/>
                      <a:gd name="connsiteY3" fmla="*/ 67913 h 70800"/>
                      <a:gd name="connsiteX4" fmla="*/ 3333 w 69675"/>
                      <a:gd name="connsiteY4" fmla="*/ 21083 h 7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5" h="70800">
                        <a:moveTo>
                          <a:pt x="3305" y="21083"/>
                        </a:moveTo>
                        <a:cubicBezTo>
                          <a:pt x="11561" y="3120"/>
                          <a:pt x="32001" y="-4624"/>
                          <a:pt x="49423" y="2806"/>
                        </a:cubicBezTo>
                        <a:cubicBezTo>
                          <a:pt x="66789" y="10407"/>
                          <a:pt x="74447" y="31189"/>
                          <a:pt x="66590" y="49238"/>
                        </a:cubicBezTo>
                        <a:cubicBezTo>
                          <a:pt x="58704" y="67287"/>
                          <a:pt x="37979" y="75657"/>
                          <a:pt x="20300" y="67913"/>
                        </a:cubicBezTo>
                        <a:cubicBezTo>
                          <a:pt x="2536" y="60341"/>
                          <a:pt x="-4865" y="38904"/>
                          <a:pt x="3333" y="21083"/>
                        </a:cubicBezTo>
                        <a:close/>
                      </a:path>
                    </a:pathLst>
                  </a:custGeom>
                  <a:grpFill/>
                  <a:ln w="2845" cap="flat">
                    <a:noFill/>
                    <a:prstDash val="solid"/>
                    <a:miter/>
                  </a:ln>
                </p:spPr>
                <p:txBody>
                  <a:bodyPr rtlCol="0" anchor="ctr"/>
                  <a:lstStyle/>
                  <a:p>
                    <a:endParaRPr lang="en-US"/>
                  </a:p>
                </p:txBody>
              </p:sp>
              <p:sp>
                <p:nvSpPr>
                  <p:cNvPr id="2825" name="Freeform: Shape 2824">
                    <a:extLst>
                      <a:ext uri="{FF2B5EF4-FFF2-40B4-BE49-F238E27FC236}">
                        <a16:creationId xmlns:a16="http://schemas.microsoft.com/office/drawing/2014/main" id="{D279BDAD-1C3D-0F7E-AA90-151DD834CA07}"/>
                      </a:ext>
                    </a:extLst>
                  </p:cNvPr>
                  <p:cNvSpPr/>
                  <p:nvPr/>
                </p:nvSpPr>
                <p:spPr>
                  <a:xfrm>
                    <a:off x="8863402" y="4486032"/>
                    <a:ext cx="67482" cy="68624"/>
                  </a:xfrm>
                  <a:custGeom>
                    <a:avLst/>
                    <a:gdLst>
                      <a:gd name="connsiteX0" fmla="*/ 3820 w 67482"/>
                      <a:gd name="connsiteY0" fmla="*/ 19351 h 68624"/>
                      <a:gd name="connsiteX1" fmla="*/ 49226 w 67482"/>
                      <a:gd name="connsiteY1" fmla="*/ 3381 h 68624"/>
                      <a:gd name="connsiteX2" fmla="*/ 63859 w 67482"/>
                      <a:gd name="connsiteY2" fmla="*/ 49186 h 68624"/>
                      <a:gd name="connsiteX3" fmla="*/ 18452 w 67482"/>
                      <a:gd name="connsiteY3" fmla="*/ 65157 h 68624"/>
                      <a:gd name="connsiteX4" fmla="*/ 3820 w 67482"/>
                      <a:gd name="connsiteY4" fmla="*/ 19351 h 68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82" h="68624">
                        <a:moveTo>
                          <a:pt x="3820" y="19351"/>
                        </a:moveTo>
                        <a:cubicBezTo>
                          <a:pt x="12473" y="2356"/>
                          <a:pt x="32800" y="-4790"/>
                          <a:pt x="49226" y="3381"/>
                        </a:cubicBezTo>
                        <a:cubicBezTo>
                          <a:pt x="65653" y="11551"/>
                          <a:pt x="72200" y="32049"/>
                          <a:pt x="63859" y="49186"/>
                        </a:cubicBezTo>
                        <a:cubicBezTo>
                          <a:pt x="55518" y="66324"/>
                          <a:pt x="35191" y="73470"/>
                          <a:pt x="18452" y="65157"/>
                        </a:cubicBezTo>
                        <a:cubicBezTo>
                          <a:pt x="1713" y="56844"/>
                          <a:pt x="-4835" y="36347"/>
                          <a:pt x="3820" y="19351"/>
                        </a:cubicBezTo>
                        <a:close/>
                      </a:path>
                    </a:pathLst>
                  </a:custGeom>
                  <a:grpFill/>
                  <a:ln w="2845" cap="flat">
                    <a:noFill/>
                    <a:prstDash val="solid"/>
                    <a:miter/>
                  </a:ln>
                </p:spPr>
                <p:txBody>
                  <a:bodyPr rtlCol="0" anchor="ctr"/>
                  <a:lstStyle/>
                  <a:p>
                    <a:endParaRPr lang="en-US"/>
                  </a:p>
                </p:txBody>
              </p:sp>
              <p:sp>
                <p:nvSpPr>
                  <p:cNvPr id="2826" name="Freeform: Shape 2825">
                    <a:extLst>
                      <a:ext uri="{FF2B5EF4-FFF2-40B4-BE49-F238E27FC236}">
                        <a16:creationId xmlns:a16="http://schemas.microsoft.com/office/drawing/2014/main" id="{A704C570-55E6-3F95-B5E3-A51AE69AA58D}"/>
                      </a:ext>
                    </a:extLst>
                  </p:cNvPr>
                  <p:cNvSpPr/>
                  <p:nvPr/>
                </p:nvSpPr>
                <p:spPr>
                  <a:xfrm>
                    <a:off x="8703732" y="4402953"/>
                    <a:ext cx="65122" cy="66460"/>
                  </a:xfrm>
                  <a:custGeom>
                    <a:avLst/>
                    <a:gdLst>
                      <a:gd name="connsiteX0" fmla="*/ 4380 w 65122"/>
                      <a:gd name="connsiteY0" fmla="*/ 17368 h 66460"/>
                      <a:gd name="connsiteX1" fmla="*/ 48734 w 65122"/>
                      <a:gd name="connsiteY1" fmla="*/ 3959 h 66460"/>
                      <a:gd name="connsiteX2" fmla="*/ 63907 w 65122"/>
                      <a:gd name="connsiteY2" fmla="*/ 23631 h 66460"/>
                      <a:gd name="connsiteX3" fmla="*/ 61004 w 65122"/>
                      <a:gd name="connsiteY3" fmla="*/ 48825 h 66460"/>
                      <a:gd name="connsiteX4" fmla="*/ 41361 w 65122"/>
                      <a:gd name="connsiteY4" fmla="*/ 65080 h 66460"/>
                      <a:gd name="connsiteX5" fmla="*/ 16536 w 65122"/>
                      <a:gd name="connsiteY5" fmla="*/ 62405 h 66460"/>
                      <a:gd name="connsiteX6" fmla="*/ 4352 w 65122"/>
                      <a:gd name="connsiteY6" fmla="*/ 17368 h 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22" h="66460">
                        <a:moveTo>
                          <a:pt x="4380" y="17368"/>
                        </a:moveTo>
                        <a:cubicBezTo>
                          <a:pt x="13405" y="1312"/>
                          <a:pt x="33276" y="-4695"/>
                          <a:pt x="48734" y="3959"/>
                        </a:cubicBezTo>
                        <a:cubicBezTo>
                          <a:pt x="56477" y="8286"/>
                          <a:pt x="61687" y="15489"/>
                          <a:pt x="63907" y="23631"/>
                        </a:cubicBezTo>
                        <a:cubicBezTo>
                          <a:pt x="66128" y="31744"/>
                          <a:pt x="65388" y="40712"/>
                          <a:pt x="61004" y="48825"/>
                        </a:cubicBezTo>
                        <a:cubicBezTo>
                          <a:pt x="56620" y="56910"/>
                          <a:pt x="49417" y="62604"/>
                          <a:pt x="41361" y="65080"/>
                        </a:cubicBezTo>
                        <a:cubicBezTo>
                          <a:pt x="33332" y="67500"/>
                          <a:pt x="24422" y="66817"/>
                          <a:pt x="16536" y="62405"/>
                        </a:cubicBezTo>
                        <a:cubicBezTo>
                          <a:pt x="793" y="53608"/>
                          <a:pt x="-4672" y="33424"/>
                          <a:pt x="4352" y="17368"/>
                        </a:cubicBezTo>
                        <a:close/>
                      </a:path>
                    </a:pathLst>
                  </a:custGeom>
                  <a:grpFill/>
                  <a:ln w="2845" cap="flat">
                    <a:noFill/>
                    <a:prstDash val="solid"/>
                    <a:miter/>
                  </a:ln>
                </p:spPr>
                <p:txBody>
                  <a:bodyPr rtlCol="0" anchor="ctr"/>
                  <a:lstStyle/>
                  <a:p>
                    <a:endParaRPr lang="en-US"/>
                  </a:p>
                </p:txBody>
              </p:sp>
              <p:sp>
                <p:nvSpPr>
                  <p:cNvPr id="2827" name="Freeform: Shape 2826">
                    <a:extLst>
                      <a:ext uri="{FF2B5EF4-FFF2-40B4-BE49-F238E27FC236}">
                        <a16:creationId xmlns:a16="http://schemas.microsoft.com/office/drawing/2014/main" id="{E5A93DC3-EDC7-3F71-4A9E-C0B509B0BEF9}"/>
                      </a:ext>
                    </a:extLst>
                  </p:cNvPr>
                  <p:cNvSpPr/>
                  <p:nvPr/>
                </p:nvSpPr>
                <p:spPr>
                  <a:xfrm>
                    <a:off x="8547595" y="4313513"/>
                    <a:ext cx="63123" cy="63835"/>
                  </a:xfrm>
                  <a:custGeom>
                    <a:avLst/>
                    <a:gdLst>
                      <a:gd name="connsiteX0" fmla="*/ 4911 w 63123"/>
                      <a:gd name="connsiteY0" fmla="*/ 15539 h 63835"/>
                      <a:gd name="connsiteX1" fmla="*/ 24582 w 63123"/>
                      <a:gd name="connsiteY1" fmla="*/ 963 h 63835"/>
                      <a:gd name="connsiteX2" fmla="*/ 48211 w 63123"/>
                      <a:gd name="connsiteY2" fmla="*/ 4407 h 63835"/>
                      <a:gd name="connsiteX3" fmla="*/ 58460 w 63123"/>
                      <a:gd name="connsiteY3" fmla="*/ 47879 h 63835"/>
                      <a:gd name="connsiteX4" fmla="*/ 14846 w 63123"/>
                      <a:gd name="connsiteY4" fmla="*/ 59522 h 63835"/>
                      <a:gd name="connsiteX5" fmla="*/ 783 w 63123"/>
                      <a:gd name="connsiteY5" fmla="*/ 39822 h 63835"/>
                      <a:gd name="connsiteX6" fmla="*/ 4911 w 63123"/>
                      <a:gd name="connsiteY6" fmla="*/ 15539 h 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123" h="63835">
                        <a:moveTo>
                          <a:pt x="4911" y="15539"/>
                        </a:moveTo>
                        <a:cubicBezTo>
                          <a:pt x="9579" y="7966"/>
                          <a:pt x="16753" y="2956"/>
                          <a:pt x="24582" y="963"/>
                        </a:cubicBezTo>
                        <a:cubicBezTo>
                          <a:pt x="32439" y="-1059"/>
                          <a:pt x="40780" y="109"/>
                          <a:pt x="48211" y="4407"/>
                        </a:cubicBezTo>
                        <a:cubicBezTo>
                          <a:pt x="62957" y="13119"/>
                          <a:pt x="67541" y="32591"/>
                          <a:pt x="58460" y="47879"/>
                        </a:cubicBezTo>
                        <a:cubicBezTo>
                          <a:pt x="49378" y="63166"/>
                          <a:pt x="29849" y="68376"/>
                          <a:pt x="14846" y="59522"/>
                        </a:cubicBezTo>
                        <a:cubicBezTo>
                          <a:pt x="7302" y="55166"/>
                          <a:pt x="2605" y="47765"/>
                          <a:pt x="783" y="39822"/>
                        </a:cubicBezTo>
                        <a:cubicBezTo>
                          <a:pt x="-1011" y="31851"/>
                          <a:pt x="242" y="23111"/>
                          <a:pt x="4911" y="15539"/>
                        </a:cubicBezTo>
                        <a:close/>
                      </a:path>
                    </a:pathLst>
                  </a:custGeom>
                  <a:grpFill/>
                  <a:ln w="2845" cap="flat">
                    <a:noFill/>
                    <a:prstDash val="solid"/>
                    <a:miter/>
                  </a:ln>
                </p:spPr>
                <p:txBody>
                  <a:bodyPr rtlCol="0" anchor="ctr"/>
                  <a:lstStyle/>
                  <a:p>
                    <a:endParaRPr lang="en-US"/>
                  </a:p>
                </p:txBody>
              </p:sp>
              <p:sp>
                <p:nvSpPr>
                  <p:cNvPr id="2828" name="Freeform: Shape 2827">
                    <a:extLst>
                      <a:ext uri="{FF2B5EF4-FFF2-40B4-BE49-F238E27FC236}">
                        <a16:creationId xmlns:a16="http://schemas.microsoft.com/office/drawing/2014/main" id="{3A41A369-D40C-AD88-A68D-9867ECCD8783}"/>
                      </a:ext>
                    </a:extLst>
                  </p:cNvPr>
                  <p:cNvSpPr/>
                  <p:nvPr/>
                </p:nvSpPr>
                <p:spPr>
                  <a:xfrm>
                    <a:off x="8395336" y="4217409"/>
                    <a:ext cx="60982" cy="61492"/>
                  </a:xfrm>
                  <a:custGeom>
                    <a:avLst/>
                    <a:gdLst>
                      <a:gd name="connsiteX0" fmla="*/ 5377 w 60982"/>
                      <a:gd name="connsiteY0" fmla="*/ 14111 h 61492"/>
                      <a:gd name="connsiteX1" fmla="*/ 47738 w 60982"/>
                      <a:gd name="connsiteY1" fmla="*/ 4802 h 61492"/>
                      <a:gd name="connsiteX2" fmla="*/ 55766 w 60982"/>
                      <a:gd name="connsiteY2" fmla="*/ 47276 h 61492"/>
                      <a:gd name="connsiteX3" fmla="*/ 13405 w 60982"/>
                      <a:gd name="connsiteY3" fmla="*/ 56585 h 61492"/>
                      <a:gd name="connsiteX4" fmla="*/ 5377 w 60982"/>
                      <a:gd name="connsiteY4" fmla="*/ 14111 h 61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82" h="61492">
                        <a:moveTo>
                          <a:pt x="5377" y="14111"/>
                        </a:moveTo>
                        <a:cubicBezTo>
                          <a:pt x="14971" y="-95"/>
                          <a:pt x="33931" y="-4280"/>
                          <a:pt x="47738" y="4802"/>
                        </a:cubicBezTo>
                        <a:cubicBezTo>
                          <a:pt x="61545" y="13883"/>
                          <a:pt x="65132" y="32900"/>
                          <a:pt x="55766" y="47276"/>
                        </a:cubicBezTo>
                        <a:cubicBezTo>
                          <a:pt x="46399" y="61653"/>
                          <a:pt x="27440" y="65809"/>
                          <a:pt x="13405" y="56585"/>
                        </a:cubicBezTo>
                        <a:cubicBezTo>
                          <a:pt x="-630" y="47361"/>
                          <a:pt x="-4217" y="28345"/>
                          <a:pt x="5377" y="14111"/>
                        </a:cubicBezTo>
                        <a:close/>
                      </a:path>
                    </a:pathLst>
                  </a:custGeom>
                  <a:grpFill/>
                  <a:ln w="2845" cap="flat">
                    <a:noFill/>
                    <a:prstDash val="solid"/>
                    <a:miter/>
                  </a:ln>
                </p:spPr>
                <p:txBody>
                  <a:bodyPr rtlCol="0" anchor="ctr"/>
                  <a:lstStyle/>
                  <a:p>
                    <a:endParaRPr lang="en-US"/>
                  </a:p>
                </p:txBody>
              </p:sp>
              <p:sp>
                <p:nvSpPr>
                  <p:cNvPr id="2829" name="Freeform: Shape 2828">
                    <a:extLst>
                      <a:ext uri="{FF2B5EF4-FFF2-40B4-BE49-F238E27FC236}">
                        <a16:creationId xmlns:a16="http://schemas.microsoft.com/office/drawing/2014/main" id="{A9D56A1A-0CF1-EFBB-7B04-70860F789318}"/>
                      </a:ext>
                    </a:extLst>
                  </p:cNvPr>
                  <p:cNvSpPr/>
                  <p:nvPr/>
                </p:nvSpPr>
                <p:spPr>
                  <a:xfrm>
                    <a:off x="8247307" y="4115118"/>
                    <a:ext cx="58585" cy="59324"/>
                  </a:xfrm>
                  <a:custGeom>
                    <a:avLst/>
                    <a:gdLst>
                      <a:gd name="connsiteX0" fmla="*/ 5911 w 58585"/>
                      <a:gd name="connsiteY0" fmla="*/ 12492 h 59324"/>
                      <a:gd name="connsiteX1" fmla="*/ 46905 w 58585"/>
                      <a:gd name="connsiteY1" fmla="*/ 5375 h 59324"/>
                      <a:gd name="connsiteX2" fmla="*/ 52827 w 58585"/>
                      <a:gd name="connsiteY2" fmla="*/ 46711 h 59324"/>
                      <a:gd name="connsiteX3" fmla="*/ 11833 w 58585"/>
                      <a:gd name="connsiteY3" fmla="*/ 53828 h 59324"/>
                      <a:gd name="connsiteX4" fmla="*/ 5911 w 58585"/>
                      <a:gd name="connsiteY4" fmla="*/ 12492 h 59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85" h="59324">
                        <a:moveTo>
                          <a:pt x="5911" y="12492"/>
                        </a:moveTo>
                        <a:cubicBezTo>
                          <a:pt x="15704" y="-803"/>
                          <a:pt x="34038" y="-3991"/>
                          <a:pt x="46905" y="5375"/>
                        </a:cubicBezTo>
                        <a:cubicBezTo>
                          <a:pt x="59745" y="14741"/>
                          <a:pt x="62421" y="33245"/>
                          <a:pt x="52827" y="46711"/>
                        </a:cubicBezTo>
                        <a:cubicBezTo>
                          <a:pt x="43233" y="60177"/>
                          <a:pt x="24899" y="63365"/>
                          <a:pt x="11833" y="53828"/>
                        </a:cubicBezTo>
                        <a:cubicBezTo>
                          <a:pt x="-1234" y="44291"/>
                          <a:pt x="-3882" y="25787"/>
                          <a:pt x="5911" y="12492"/>
                        </a:cubicBezTo>
                        <a:close/>
                      </a:path>
                    </a:pathLst>
                  </a:custGeom>
                  <a:grpFill/>
                  <a:ln w="2845" cap="flat">
                    <a:noFill/>
                    <a:prstDash val="solid"/>
                    <a:miter/>
                  </a:ln>
                </p:spPr>
                <p:txBody>
                  <a:bodyPr rtlCol="0" anchor="ctr"/>
                  <a:lstStyle/>
                  <a:p>
                    <a:endParaRPr lang="en-US"/>
                  </a:p>
                </p:txBody>
              </p:sp>
              <p:sp>
                <p:nvSpPr>
                  <p:cNvPr id="2830" name="Freeform: Shape 2829">
                    <a:extLst>
                      <a:ext uri="{FF2B5EF4-FFF2-40B4-BE49-F238E27FC236}">
                        <a16:creationId xmlns:a16="http://schemas.microsoft.com/office/drawing/2014/main" id="{2BECDF98-D2CF-82E3-88BB-1A91A8DFFE92}"/>
                      </a:ext>
                    </a:extLst>
                  </p:cNvPr>
                  <p:cNvSpPr/>
                  <p:nvPr/>
                </p:nvSpPr>
                <p:spPr>
                  <a:xfrm>
                    <a:off x="8103525" y="4006966"/>
                    <a:ext cx="56417" cy="56933"/>
                  </a:xfrm>
                  <a:custGeom>
                    <a:avLst/>
                    <a:gdLst>
                      <a:gd name="connsiteX0" fmla="*/ 6413 w 56417"/>
                      <a:gd name="connsiteY0" fmla="*/ 11013 h 56933"/>
                      <a:gd name="connsiteX1" fmla="*/ 45955 w 56417"/>
                      <a:gd name="connsiteY1" fmla="*/ 5946 h 56933"/>
                      <a:gd name="connsiteX2" fmla="*/ 50225 w 56417"/>
                      <a:gd name="connsiteY2" fmla="*/ 45602 h 56933"/>
                      <a:gd name="connsiteX3" fmla="*/ 10370 w 56417"/>
                      <a:gd name="connsiteY3" fmla="*/ 51096 h 56933"/>
                      <a:gd name="connsiteX4" fmla="*/ 6413 w 56417"/>
                      <a:gd name="connsiteY4" fmla="*/ 11013 h 56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17" h="56933">
                        <a:moveTo>
                          <a:pt x="6413" y="11013"/>
                        </a:moveTo>
                        <a:cubicBezTo>
                          <a:pt x="16320" y="-1399"/>
                          <a:pt x="34027" y="-3648"/>
                          <a:pt x="45955" y="5946"/>
                        </a:cubicBezTo>
                        <a:cubicBezTo>
                          <a:pt x="57940" y="15454"/>
                          <a:pt x="59990" y="33019"/>
                          <a:pt x="50225" y="45602"/>
                        </a:cubicBezTo>
                        <a:cubicBezTo>
                          <a:pt x="40518" y="58100"/>
                          <a:pt x="22526" y="60747"/>
                          <a:pt x="10370" y="51096"/>
                        </a:cubicBezTo>
                        <a:cubicBezTo>
                          <a:pt x="-1729" y="41360"/>
                          <a:pt x="-3494" y="23397"/>
                          <a:pt x="6413" y="11013"/>
                        </a:cubicBezTo>
                        <a:close/>
                      </a:path>
                    </a:pathLst>
                  </a:custGeom>
                  <a:grpFill/>
                  <a:ln w="2845" cap="flat">
                    <a:noFill/>
                    <a:prstDash val="solid"/>
                    <a:miter/>
                  </a:ln>
                </p:spPr>
                <p:txBody>
                  <a:bodyPr rtlCol="0" anchor="ctr"/>
                  <a:lstStyle/>
                  <a:p>
                    <a:endParaRPr lang="en-US"/>
                  </a:p>
                </p:txBody>
              </p:sp>
              <p:sp>
                <p:nvSpPr>
                  <p:cNvPr id="2831" name="Freeform: Shape 2830">
                    <a:extLst>
                      <a:ext uri="{FF2B5EF4-FFF2-40B4-BE49-F238E27FC236}">
                        <a16:creationId xmlns:a16="http://schemas.microsoft.com/office/drawing/2014/main" id="{522CF014-F13A-9060-1809-16D586624A43}"/>
                      </a:ext>
                    </a:extLst>
                  </p:cNvPr>
                  <p:cNvSpPr/>
                  <p:nvPr/>
                </p:nvSpPr>
                <p:spPr>
                  <a:xfrm>
                    <a:off x="7964222" y="3893001"/>
                    <a:ext cx="54423" cy="54348"/>
                  </a:xfrm>
                  <a:custGeom>
                    <a:avLst/>
                    <a:gdLst>
                      <a:gd name="connsiteX0" fmla="*/ 6848 w 54423"/>
                      <a:gd name="connsiteY0" fmla="*/ 9795 h 54348"/>
                      <a:gd name="connsiteX1" fmla="*/ 45223 w 54423"/>
                      <a:gd name="connsiteY1" fmla="*/ 6151 h 54348"/>
                      <a:gd name="connsiteX2" fmla="*/ 47728 w 54423"/>
                      <a:gd name="connsiteY2" fmla="*/ 44412 h 54348"/>
                      <a:gd name="connsiteX3" fmla="*/ 9324 w 54423"/>
                      <a:gd name="connsiteY3" fmla="*/ 48085 h 54348"/>
                      <a:gd name="connsiteX4" fmla="*/ 6848 w 54423"/>
                      <a:gd name="connsiteY4" fmla="*/ 9795 h 54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23" h="54348">
                        <a:moveTo>
                          <a:pt x="6848" y="9795"/>
                        </a:moveTo>
                        <a:cubicBezTo>
                          <a:pt x="16783" y="-1649"/>
                          <a:pt x="34035" y="-3329"/>
                          <a:pt x="45223" y="6151"/>
                        </a:cubicBezTo>
                        <a:cubicBezTo>
                          <a:pt x="56439" y="15631"/>
                          <a:pt x="57550" y="32769"/>
                          <a:pt x="47728" y="44412"/>
                        </a:cubicBezTo>
                        <a:cubicBezTo>
                          <a:pt x="37907" y="56056"/>
                          <a:pt x="20712" y="57707"/>
                          <a:pt x="9324" y="48085"/>
                        </a:cubicBezTo>
                        <a:cubicBezTo>
                          <a:pt x="-2034" y="38434"/>
                          <a:pt x="-3201" y="21353"/>
                          <a:pt x="6848" y="9795"/>
                        </a:cubicBezTo>
                        <a:close/>
                      </a:path>
                    </a:pathLst>
                  </a:custGeom>
                  <a:grpFill/>
                  <a:ln w="2845" cap="flat">
                    <a:noFill/>
                    <a:prstDash val="solid"/>
                    <a:miter/>
                  </a:ln>
                </p:spPr>
                <p:txBody>
                  <a:bodyPr rtlCol="0" anchor="ctr"/>
                  <a:lstStyle/>
                  <a:p>
                    <a:endParaRPr lang="en-US"/>
                  </a:p>
                </p:txBody>
              </p:sp>
              <p:sp>
                <p:nvSpPr>
                  <p:cNvPr id="2832" name="Freeform: Shape 2831">
                    <a:extLst>
                      <a:ext uri="{FF2B5EF4-FFF2-40B4-BE49-F238E27FC236}">
                        <a16:creationId xmlns:a16="http://schemas.microsoft.com/office/drawing/2014/main" id="{9964B370-B861-829A-197C-07C7128850A4}"/>
                      </a:ext>
                    </a:extLst>
                  </p:cNvPr>
                  <p:cNvSpPr/>
                  <p:nvPr/>
                </p:nvSpPr>
                <p:spPr>
                  <a:xfrm>
                    <a:off x="7830053" y="3773139"/>
                    <a:ext cx="52044" cy="52201"/>
                  </a:xfrm>
                  <a:custGeom>
                    <a:avLst/>
                    <a:gdLst>
                      <a:gd name="connsiteX0" fmla="*/ 7272 w 52044"/>
                      <a:gd name="connsiteY0" fmla="*/ 8554 h 52201"/>
                      <a:gd name="connsiteX1" fmla="*/ 44082 w 52044"/>
                      <a:gd name="connsiteY1" fmla="*/ 6675 h 52201"/>
                      <a:gd name="connsiteX2" fmla="*/ 44879 w 52044"/>
                      <a:gd name="connsiteY2" fmla="*/ 43541 h 52201"/>
                      <a:gd name="connsiteX3" fmla="*/ 8070 w 52044"/>
                      <a:gd name="connsiteY3" fmla="*/ 45420 h 52201"/>
                      <a:gd name="connsiteX4" fmla="*/ 7272 w 52044"/>
                      <a:gd name="connsiteY4" fmla="*/ 8554 h 52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44" h="52201">
                        <a:moveTo>
                          <a:pt x="7272" y="8554"/>
                        </a:moveTo>
                        <a:cubicBezTo>
                          <a:pt x="17293" y="-2065"/>
                          <a:pt x="33777" y="-2919"/>
                          <a:pt x="44082" y="6675"/>
                        </a:cubicBezTo>
                        <a:cubicBezTo>
                          <a:pt x="54388" y="16269"/>
                          <a:pt x="54729" y="32780"/>
                          <a:pt x="44879" y="43541"/>
                        </a:cubicBezTo>
                        <a:cubicBezTo>
                          <a:pt x="35001" y="54302"/>
                          <a:pt x="18546" y="55156"/>
                          <a:pt x="8070" y="45420"/>
                        </a:cubicBezTo>
                        <a:cubicBezTo>
                          <a:pt x="-2378" y="35684"/>
                          <a:pt x="-2720" y="19201"/>
                          <a:pt x="7272" y="8554"/>
                        </a:cubicBezTo>
                        <a:close/>
                      </a:path>
                    </a:pathLst>
                  </a:custGeom>
                  <a:grpFill/>
                  <a:ln w="2845" cap="flat">
                    <a:noFill/>
                    <a:prstDash val="solid"/>
                    <a:miter/>
                  </a:ln>
                </p:spPr>
                <p:txBody>
                  <a:bodyPr rtlCol="0" anchor="ctr"/>
                  <a:lstStyle/>
                  <a:p>
                    <a:endParaRPr lang="en-US"/>
                  </a:p>
                </p:txBody>
              </p:sp>
              <p:sp>
                <p:nvSpPr>
                  <p:cNvPr id="2833" name="Freeform: Shape 2832">
                    <a:extLst>
                      <a:ext uri="{FF2B5EF4-FFF2-40B4-BE49-F238E27FC236}">
                        <a16:creationId xmlns:a16="http://schemas.microsoft.com/office/drawing/2014/main" id="{956CB68E-36A2-A6CA-57D7-1B3693F086A3}"/>
                      </a:ext>
                    </a:extLst>
                  </p:cNvPr>
                  <p:cNvSpPr/>
                  <p:nvPr/>
                </p:nvSpPr>
                <p:spPr>
                  <a:xfrm>
                    <a:off x="7700732" y="3648012"/>
                    <a:ext cx="49686" cy="50041"/>
                  </a:xfrm>
                  <a:custGeom>
                    <a:avLst/>
                    <a:gdLst>
                      <a:gd name="connsiteX0" fmla="*/ 7746 w 49686"/>
                      <a:gd name="connsiteY0" fmla="*/ 7395 h 50041"/>
                      <a:gd name="connsiteX1" fmla="*/ 42848 w 49686"/>
                      <a:gd name="connsiteY1" fmla="*/ 7167 h 50041"/>
                      <a:gd name="connsiteX2" fmla="*/ 49680 w 49686"/>
                      <a:gd name="connsiteY2" fmla="*/ 24761 h 50041"/>
                      <a:gd name="connsiteX3" fmla="*/ 42136 w 49686"/>
                      <a:gd name="connsiteY3" fmla="*/ 42468 h 50041"/>
                      <a:gd name="connsiteX4" fmla="*/ 24372 w 49686"/>
                      <a:gd name="connsiteY4" fmla="*/ 50041 h 50041"/>
                      <a:gd name="connsiteX5" fmla="*/ 6921 w 49686"/>
                      <a:gd name="connsiteY5" fmla="*/ 42781 h 50041"/>
                      <a:gd name="connsiteX6" fmla="*/ 7718 w 49686"/>
                      <a:gd name="connsiteY6" fmla="*/ 7424 h 5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86" h="50041">
                        <a:moveTo>
                          <a:pt x="7746" y="7395"/>
                        </a:moveTo>
                        <a:cubicBezTo>
                          <a:pt x="17739" y="-2370"/>
                          <a:pt x="33453" y="-2483"/>
                          <a:pt x="42848" y="7167"/>
                        </a:cubicBezTo>
                        <a:cubicBezTo>
                          <a:pt x="47545" y="11979"/>
                          <a:pt x="49823" y="18355"/>
                          <a:pt x="49680" y="24761"/>
                        </a:cubicBezTo>
                        <a:cubicBezTo>
                          <a:pt x="49538" y="31166"/>
                          <a:pt x="47090" y="37486"/>
                          <a:pt x="42136" y="42468"/>
                        </a:cubicBezTo>
                        <a:cubicBezTo>
                          <a:pt x="37211" y="47393"/>
                          <a:pt x="30720" y="50012"/>
                          <a:pt x="24372" y="50041"/>
                        </a:cubicBezTo>
                        <a:cubicBezTo>
                          <a:pt x="18023" y="50098"/>
                          <a:pt x="11703" y="47649"/>
                          <a:pt x="6921" y="42781"/>
                        </a:cubicBezTo>
                        <a:cubicBezTo>
                          <a:pt x="-2616" y="33017"/>
                          <a:pt x="-2246" y="17188"/>
                          <a:pt x="7718" y="7424"/>
                        </a:cubicBezTo>
                        <a:close/>
                      </a:path>
                    </a:pathLst>
                  </a:custGeom>
                  <a:grpFill/>
                  <a:ln w="2845" cap="flat">
                    <a:noFill/>
                    <a:prstDash val="solid"/>
                    <a:miter/>
                  </a:ln>
                </p:spPr>
                <p:txBody>
                  <a:bodyPr rtlCol="0" anchor="ctr"/>
                  <a:lstStyle/>
                  <a:p>
                    <a:endParaRPr lang="en-US"/>
                  </a:p>
                </p:txBody>
              </p:sp>
              <p:sp>
                <p:nvSpPr>
                  <p:cNvPr id="2834" name="Freeform: Shape 2833">
                    <a:extLst>
                      <a:ext uri="{FF2B5EF4-FFF2-40B4-BE49-F238E27FC236}">
                        <a16:creationId xmlns:a16="http://schemas.microsoft.com/office/drawing/2014/main" id="{3CF7331A-CB85-54C4-F0ED-DE2E978B5326}"/>
                      </a:ext>
                    </a:extLst>
                  </p:cNvPr>
                  <p:cNvSpPr/>
                  <p:nvPr/>
                </p:nvSpPr>
                <p:spPr>
                  <a:xfrm>
                    <a:off x="7576550" y="3517829"/>
                    <a:ext cx="47784" cy="47381"/>
                  </a:xfrm>
                  <a:custGeom>
                    <a:avLst/>
                    <a:gdLst>
                      <a:gd name="connsiteX0" fmla="*/ 8149 w 47784"/>
                      <a:gd name="connsiteY0" fmla="*/ 6340 h 47381"/>
                      <a:gd name="connsiteX1" fmla="*/ 41713 w 47784"/>
                      <a:gd name="connsiteY1" fmla="*/ 7422 h 47381"/>
                      <a:gd name="connsiteX2" fmla="*/ 39863 w 47784"/>
                      <a:gd name="connsiteY2" fmla="*/ 40844 h 47381"/>
                      <a:gd name="connsiteX3" fmla="*/ 6071 w 47784"/>
                      <a:gd name="connsiteY3" fmla="*/ 39961 h 47381"/>
                      <a:gd name="connsiteX4" fmla="*/ 8149 w 47784"/>
                      <a:gd name="connsiteY4" fmla="*/ 6340 h 4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84" h="47381">
                        <a:moveTo>
                          <a:pt x="8149" y="6340"/>
                        </a:moveTo>
                        <a:cubicBezTo>
                          <a:pt x="18084" y="-2628"/>
                          <a:pt x="32859" y="-1916"/>
                          <a:pt x="41713" y="7422"/>
                        </a:cubicBezTo>
                        <a:cubicBezTo>
                          <a:pt x="50481" y="16845"/>
                          <a:pt x="49656" y="31790"/>
                          <a:pt x="39863" y="40844"/>
                        </a:cubicBezTo>
                        <a:cubicBezTo>
                          <a:pt x="30070" y="49896"/>
                          <a:pt x="14953" y="49498"/>
                          <a:pt x="6071" y="39961"/>
                        </a:cubicBezTo>
                        <a:cubicBezTo>
                          <a:pt x="-2897" y="30510"/>
                          <a:pt x="-1701" y="15222"/>
                          <a:pt x="8149" y="6340"/>
                        </a:cubicBezTo>
                        <a:close/>
                      </a:path>
                    </a:pathLst>
                  </a:custGeom>
                  <a:grpFill/>
                  <a:ln w="2845" cap="flat">
                    <a:noFill/>
                    <a:prstDash val="solid"/>
                    <a:miter/>
                  </a:ln>
                </p:spPr>
                <p:txBody>
                  <a:bodyPr rtlCol="0" anchor="ctr"/>
                  <a:lstStyle/>
                  <a:p>
                    <a:endParaRPr lang="en-US"/>
                  </a:p>
                </p:txBody>
              </p:sp>
              <p:sp>
                <p:nvSpPr>
                  <p:cNvPr id="2835" name="Freeform: Shape 2834">
                    <a:extLst>
                      <a:ext uri="{FF2B5EF4-FFF2-40B4-BE49-F238E27FC236}">
                        <a16:creationId xmlns:a16="http://schemas.microsoft.com/office/drawing/2014/main" id="{4D495F63-00F2-E070-1210-6837446B9F4D}"/>
                      </a:ext>
                    </a:extLst>
                  </p:cNvPr>
                  <p:cNvSpPr/>
                  <p:nvPr/>
                </p:nvSpPr>
                <p:spPr>
                  <a:xfrm>
                    <a:off x="7458159" y="3382348"/>
                    <a:ext cx="45482" cy="45134"/>
                  </a:xfrm>
                  <a:custGeom>
                    <a:avLst/>
                    <a:gdLst>
                      <a:gd name="connsiteX0" fmla="*/ 8368 w 45482"/>
                      <a:gd name="connsiteY0" fmla="*/ 5487 h 45134"/>
                      <a:gd name="connsiteX1" fmla="*/ 40366 w 45482"/>
                      <a:gd name="connsiteY1" fmla="*/ 7736 h 45134"/>
                      <a:gd name="connsiteX2" fmla="*/ 37177 w 45482"/>
                      <a:gd name="connsiteY2" fmla="*/ 39563 h 45134"/>
                      <a:gd name="connsiteX3" fmla="*/ 5179 w 45482"/>
                      <a:gd name="connsiteY3" fmla="*/ 37314 h 45134"/>
                      <a:gd name="connsiteX4" fmla="*/ 8368 w 45482"/>
                      <a:gd name="connsiteY4" fmla="*/ 5487 h 4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2" h="45134">
                        <a:moveTo>
                          <a:pt x="8368" y="5487"/>
                        </a:moveTo>
                        <a:cubicBezTo>
                          <a:pt x="18132" y="-2627"/>
                          <a:pt x="32452" y="-1630"/>
                          <a:pt x="40366" y="7736"/>
                        </a:cubicBezTo>
                        <a:cubicBezTo>
                          <a:pt x="48280" y="17102"/>
                          <a:pt x="46857" y="31336"/>
                          <a:pt x="37177" y="39563"/>
                        </a:cubicBezTo>
                        <a:cubicBezTo>
                          <a:pt x="27527" y="47791"/>
                          <a:pt x="13179" y="46794"/>
                          <a:pt x="5179" y="37314"/>
                        </a:cubicBezTo>
                        <a:cubicBezTo>
                          <a:pt x="-2820" y="27834"/>
                          <a:pt x="-1397" y="13600"/>
                          <a:pt x="8368" y="5487"/>
                        </a:cubicBezTo>
                        <a:close/>
                      </a:path>
                    </a:pathLst>
                  </a:custGeom>
                  <a:grpFill/>
                  <a:ln w="2845" cap="flat">
                    <a:noFill/>
                    <a:prstDash val="solid"/>
                    <a:miter/>
                  </a:ln>
                </p:spPr>
                <p:txBody>
                  <a:bodyPr rtlCol="0" anchor="ctr"/>
                  <a:lstStyle/>
                  <a:p>
                    <a:endParaRPr lang="en-US"/>
                  </a:p>
                </p:txBody>
              </p:sp>
              <p:sp>
                <p:nvSpPr>
                  <p:cNvPr id="2836" name="Freeform: Shape 2835">
                    <a:extLst>
                      <a:ext uri="{FF2B5EF4-FFF2-40B4-BE49-F238E27FC236}">
                        <a16:creationId xmlns:a16="http://schemas.microsoft.com/office/drawing/2014/main" id="{EACB9A95-ABD0-926D-F83E-AE96311DCE40}"/>
                      </a:ext>
                    </a:extLst>
                  </p:cNvPr>
                  <p:cNvSpPr/>
                  <p:nvPr/>
                </p:nvSpPr>
                <p:spPr>
                  <a:xfrm>
                    <a:off x="7345316" y="3242185"/>
                    <a:ext cx="43110" cy="42969"/>
                  </a:xfrm>
                  <a:custGeom>
                    <a:avLst/>
                    <a:gdLst>
                      <a:gd name="connsiteX0" fmla="*/ 8704 w 43110"/>
                      <a:gd name="connsiteY0" fmla="*/ 4618 h 42969"/>
                      <a:gd name="connsiteX1" fmla="*/ 38852 w 43110"/>
                      <a:gd name="connsiteY1" fmla="*/ 8091 h 42969"/>
                      <a:gd name="connsiteX2" fmla="*/ 34468 w 43110"/>
                      <a:gd name="connsiteY2" fmla="*/ 38267 h 42969"/>
                      <a:gd name="connsiteX3" fmla="*/ 4320 w 43110"/>
                      <a:gd name="connsiteY3" fmla="*/ 34794 h 42969"/>
                      <a:gd name="connsiteX4" fmla="*/ 8704 w 43110"/>
                      <a:gd name="connsiteY4" fmla="*/ 4618 h 42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10" h="42969">
                        <a:moveTo>
                          <a:pt x="8704" y="4618"/>
                        </a:moveTo>
                        <a:cubicBezTo>
                          <a:pt x="18270" y="-2698"/>
                          <a:pt x="31792" y="-1161"/>
                          <a:pt x="38852" y="8091"/>
                        </a:cubicBezTo>
                        <a:cubicBezTo>
                          <a:pt x="45941" y="17315"/>
                          <a:pt x="43976" y="30837"/>
                          <a:pt x="34468" y="38267"/>
                        </a:cubicBezTo>
                        <a:cubicBezTo>
                          <a:pt x="24988" y="45698"/>
                          <a:pt x="11466" y="44161"/>
                          <a:pt x="4320" y="34794"/>
                        </a:cubicBezTo>
                        <a:cubicBezTo>
                          <a:pt x="-2854" y="25457"/>
                          <a:pt x="-890" y="11934"/>
                          <a:pt x="8704" y="4618"/>
                        </a:cubicBezTo>
                        <a:close/>
                      </a:path>
                    </a:pathLst>
                  </a:custGeom>
                  <a:grpFill/>
                  <a:ln w="2845" cap="flat">
                    <a:noFill/>
                    <a:prstDash val="solid"/>
                    <a:miter/>
                  </a:ln>
                </p:spPr>
                <p:txBody>
                  <a:bodyPr rtlCol="0" anchor="ctr"/>
                  <a:lstStyle/>
                  <a:p>
                    <a:endParaRPr lang="en-US"/>
                  </a:p>
                </p:txBody>
              </p:sp>
              <p:sp>
                <p:nvSpPr>
                  <p:cNvPr id="2837" name="Freeform: Shape 2836">
                    <a:extLst>
                      <a:ext uri="{FF2B5EF4-FFF2-40B4-BE49-F238E27FC236}">
                        <a16:creationId xmlns:a16="http://schemas.microsoft.com/office/drawing/2014/main" id="{AE5A414F-E1AF-1DE8-E0C3-A0259A710B07}"/>
                      </a:ext>
                    </a:extLst>
                  </p:cNvPr>
                  <p:cNvSpPr/>
                  <p:nvPr/>
                </p:nvSpPr>
                <p:spPr>
                  <a:xfrm>
                    <a:off x="7238173" y="3097601"/>
                    <a:ext cx="40922" cy="40586"/>
                  </a:xfrm>
                  <a:custGeom>
                    <a:avLst/>
                    <a:gdLst>
                      <a:gd name="connsiteX0" fmla="*/ 8978 w 40922"/>
                      <a:gd name="connsiteY0" fmla="*/ 3843 h 40586"/>
                      <a:gd name="connsiteX1" fmla="*/ 37275 w 40922"/>
                      <a:gd name="connsiteY1" fmla="*/ 8369 h 40586"/>
                      <a:gd name="connsiteX2" fmla="*/ 32180 w 40922"/>
                      <a:gd name="connsiteY2" fmla="*/ 36610 h 40586"/>
                      <a:gd name="connsiteX3" fmla="*/ 3541 w 40922"/>
                      <a:gd name="connsiteY3" fmla="*/ 32311 h 40586"/>
                      <a:gd name="connsiteX4" fmla="*/ 8950 w 40922"/>
                      <a:gd name="connsiteY4" fmla="*/ 3843 h 40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22" h="40586">
                        <a:moveTo>
                          <a:pt x="8978" y="3843"/>
                        </a:moveTo>
                        <a:cubicBezTo>
                          <a:pt x="18316" y="-2705"/>
                          <a:pt x="30984" y="-684"/>
                          <a:pt x="37275" y="8369"/>
                        </a:cubicBezTo>
                        <a:cubicBezTo>
                          <a:pt x="43652" y="17365"/>
                          <a:pt x="41489" y="29920"/>
                          <a:pt x="32180" y="36610"/>
                        </a:cubicBezTo>
                        <a:cubicBezTo>
                          <a:pt x="22928" y="43243"/>
                          <a:pt x="10003" y="41421"/>
                          <a:pt x="3541" y="32311"/>
                        </a:cubicBezTo>
                        <a:cubicBezTo>
                          <a:pt x="-2808" y="23144"/>
                          <a:pt x="-388" y="10391"/>
                          <a:pt x="8950" y="3843"/>
                        </a:cubicBezTo>
                        <a:close/>
                      </a:path>
                    </a:pathLst>
                  </a:custGeom>
                  <a:grpFill/>
                  <a:ln w="2845" cap="flat">
                    <a:noFill/>
                    <a:prstDash val="solid"/>
                    <a:miter/>
                  </a:ln>
                </p:spPr>
                <p:txBody>
                  <a:bodyPr rtlCol="0" anchor="ctr"/>
                  <a:lstStyle/>
                  <a:p>
                    <a:endParaRPr lang="en-US"/>
                  </a:p>
                </p:txBody>
              </p:sp>
              <p:sp>
                <p:nvSpPr>
                  <p:cNvPr id="2838" name="Freeform: Shape 2837">
                    <a:extLst>
                      <a:ext uri="{FF2B5EF4-FFF2-40B4-BE49-F238E27FC236}">
                        <a16:creationId xmlns:a16="http://schemas.microsoft.com/office/drawing/2014/main" id="{379707F4-17D6-1B7D-7AA0-0896930F900B}"/>
                      </a:ext>
                    </a:extLst>
                  </p:cNvPr>
                  <p:cNvSpPr/>
                  <p:nvPr/>
                </p:nvSpPr>
                <p:spPr>
                  <a:xfrm>
                    <a:off x="7137280" y="2948628"/>
                    <a:ext cx="38815" cy="38146"/>
                  </a:xfrm>
                  <a:custGeom>
                    <a:avLst/>
                    <a:gdLst>
                      <a:gd name="connsiteX0" fmla="*/ 9008 w 38815"/>
                      <a:gd name="connsiteY0" fmla="*/ 3215 h 38146"/>
                      <a:gd name="connsiteX1" fmla="*/ 35797 w 38815"/>
                      <a:gd name="connsiteY1" fmla="*/ 8396 h 38146"/>
                      <a:gd name="connsiteX2" fmla="*/ 29847 w 38815"/>
                      <a:gd name="connsiteY2" fmla="*/ 34872 h 38146"/>
                      <a:gd name="connsiteX3" fmla="*/ 3058 w 38815"/>
                      <a:gd name="connsiteY3" fmla="*/ 29690 h 38146"/>
                      <a:gd name="connsiteX4" fmla="*/ 9008 w 38815"/>
                      <a:gd name="connsiteY4" fmla="*/ 3215 h 3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5" h="38146">
                        <a:moveTo>
                          <a:pt x="9008" y="3215"/>
                        </a:moveTo>
                        <a:cubicBezTo>
                          <a:pt x="18090" y="-2621"/>
                          <a:pt x="30075" y="-287"/>
                          <a:pt x="35797" y="8396"/>
                        </a:cubicBezTo>
                        <a:cubicBezTo>
                          <a:pt x="41519" y="17107"/>
                          <a:pt x="38871" y="28950"/>
                          <a:pt x="29847" y="34872"/>
                        </a:cubicBezTo>
                        <a:cubicBezTo>
                          <a:pt x="20851" y="40793"/>
                          <a:pt x="8837" y="38459"/>
                          <a:pt x="3058" y="29690"/>
                        </a:cubicBezTo>
                        <a:cubicBezTo>
                          <a:pt x="-2721" y="20894"/>
                          <a:pt x="-73" y="9051"/>
                          <a:pt x="9008" y="3215"/>
                        </a:cubicBezTo>
                        <a:close/>
                      </a:path>
                    </a:pathLst>
                  </a:custGeom>
                  <a:grpFill/>
                  <a:ln w="2845" cap="flat">
                    <a:noFill/>
                    <a:prstDash val="solid"/>
                    <a:miter/>
                  </a:ln>
                </p:spPr>
                <p:txBody>
                  <a:bodyPr rtlCol="0" anchor="ctr"/>
                  <a:lstStyle/>
                  <a:p>
                    <a:endParaRPr lang="en-US"/>
                  </a:p>
                </p:txBody>
              </p:sp>
              <p:sp>
                <p:nvSpPr>
                  <p:cNvPr id="2839" name="Freeform: Shape 2838">
                    <a:extLst>
                      <a:ext uri="{FF2B5EF4-FFF2-40B4-BE49-F238E27FC236}">
                        <a16:creationId xmlns:a16="http://schemas.microsoft.com/office/drawing/2014/main" id="{FC58D90A-4283-C541-712C-8E27334D0ECF}"/>
                      </a:ext>
                    </a:extLst>
                  </p:cNvPr>
                  <p:cNvSpPr/>
                  <p:nvPr/>
                </p:nvSpPr>
                <p:spPr>
                  <a:xfrm>
                    <a:off x="7042728" y="2795512"/>
                    <a:ext cx="36442" cy="35951"/>
                  </a:xfrm>
                  <a:custGeom>
                    <a:avLst/>
                    <a:gdLst>
                      <a:gd name="connsiteX0" fmla="*/ 9159 w 36442"/>
                      <a:gd name="connsiteY0" fmla="*/ 2603 h 35951"/>
                      <a:gd name="connsiteX1" fmla="*/ 34040 w 36442"/>
                      <a:gd name="connsiteY1" fmla="*/ 8581 h 35951"/>
                      <a:gd name="connsiteX2" fmla="*/ 27321 w 36442"/>
                      <a:gd name="connsiteY2" fmla="*/ 33291 h 35951"/>
                      <a:gd name="connsiteX3" fmla="*/ 2440 w 36442"/>
                      <a:gd name="connsiteY3" fmla="*/ 27313 h 35951"/>
                      <a:gd name="connsiteX4" fmla="*/ 9159 w 36442"/>
                      <a:gd name="connsiteY4" fmla="*/ 2603 h 35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42" h="35951">
                        <a:moveTo>
                          <a:pt x="9159" y="2603"/>
                        </a:moveTo>
                        <a:cubicBezTo>
                          <a:pt x="17899" y="-2522"/>
                          <a:pt x="29030" y="154"/>
                          <a:pt x="34040" y="8581"/>
                        </a:cubicBezTo>
                        <a:cubicBezTo>
                          <a:pt x="39022" y="17007"/>
                          <a:pt x="36004" y="28082"/>
                          <a:pt x="27321" y="33291"/>
                        </a:cubicBezTo>
                        <a:cubicBezTo>
                          <a:pt x="18610" y="38501"/>
                          <a:pt x="7479" y="35825"/>
                          <a:pt x="2440" y="27313"/>
                        </a:cubicBezTo>
                        <a:cubicBezTo>
                          <a:pt x="-2598" y="18801"/>
                          <a:pt x="419" y="7727"/>
                          <a:pt x="9159" y="2603"/>
                        </a:cubicBezTo>
                        <a:close/>
                      </a:path>
                    </a:pathLst>
                  </a:custGeom>
                  <a:grpFill/>
                  <a:ln w="2845" cap="flat">
                    <a:noFill/>
                    <a:prstDash val="solid"/>
                    <a:miter/>
                  </a:ln>
                </p:spPr>
                <p:txBody>
                  <a:bodyPr rtlCol="0" anchor="ctr"/>
                  <a:lstStyle/>
                  <a:p>
                    <a:endParaRPr lang="en-US"/>
                  </a:p>
                </p:txBody>
              </p:sp>
              <p:sp>
                <p:nvSpPr>
                  <p:cNvPr id="2840" name="Freeform: Shape 2839">
                    <a:extLst>
                      <a:ext uri="{FF2B5EF4-FFF2-40B4-BE49-F238E27FC236}">
                        <a16:creationId xmlns:a16="http://schemas.microsoft.com/office/drawing/2014/main" id="{42549CE6-05FF-1E49-B12B-867410BDF22B}"/>
                      </a:ext>
                    </a:extLst>
                  </p:cNvPr>
                  <p:cNvSpPr/>
                  <p:nvPr/>
                </p:nvSpPr>
                <p:spPr>
                  <a:xfrm>
                    <a:off x="6954330" y="2638688"/>
                    <a:ext cx="34096" cy="33762"/>
                  </a:xfrm>
                  <a:custGeom>
                    <a:avLst/>
                    <a:gdLst>
                      <a:gd name="connsiteX0" fmla="*/ 9277 w 34096"/>
                      <a:gd name="connsiteY0" fmla="*/ 2083 h 33762"/>
                      <a:gd name="connsiteX1" fmla="*/ 32222 w 34096"/>
                      <a:gd name="connsiteY1" fmla="*/ 8688 h 33762"/>
                      <a:gd name="connsiteX2" fmla="*/ 24906 w 34096"/>
                      <a:gd name="connsiteY2" fmla="*/ 31605 h 33762"/>
                      <a:gd name="connsiteX3" fmla="*/ 1904 w 34096"/>
                      <a:gd name="connsiteY3" fmla="*/ 25028 h 33762"/>
                      <a:gd name="connsiteX4" fmla="*/ 9249 w 34096"/>
                      <a:gd name="connsiteY4" fmla="*/ 2083 h 33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96" h="33762">
                        <a:moveTo>
                          <a:pt x="9277" y="2083"/>
                        </a:moveTo>
                        <a:cubicBezTo>
                          <a:pt x="17675" y="-2386"/>
                          <a:pt x="27952" y="574"/>
                          <a:pt x="32222" y="8688"/>
                        </a:cubicBezTo>
                        <a:cubicBezTo>
                          <a:pt x="36493" y="16830"/>
                          <a:pt x="33219" y="27078"/>
                          <a:pt x="24906" y="31605"/>
                        </a:cubicBezTo>
                        <a:cubicBezTo>
                          <a:pt x="16508" y="36188"/>
                          <a:pt x="6231" y="33227"/>
                          <a:pt x="1904" y="25028"/>
                        </a:cubicBezTo>
                        <a:cubicBezTo>
                          <a:pt x="-2424" y="16830"/>
                          <a:pt x="879" y="6553"/>
                          <a:pt x="9249" y="2083"/>
                        </a:cubicBezTo>
                        <a:close/>
                      </a:path>
                    </a:pathLst>
                  </a:custGeom>
                  <a:grpFill/>
                  <a:ln w="2845" cap="flat">
                    <a:noFill/>
                    <a:prstDash val="solid"/>
                    <a:miter/>
                  </a:ln>
                </p:spPr>
                <p:txBody>
                  <a:bodyPr rtlCol="0" anchor="ctr"/>
                  <a:lstStyle/>
                  <a:p>
                    <a:endParaRPr lang="en-US"/>
                  </a:p>
                </p:txBody>
              </p:sp>
              <p:sp>
                <p:nvSpPr>
                  <p:cNvPr id="2841" name="Freeform: Shape 2840">
                    <a:extLst>
                      <a:ext uri="{FF2B5EF4-FFF2-40B4-BE49-F238E27FC236}">
                        <a16:creationId xmlns:a16="http://schemas.microsoft.com/office/drawing/2014/main" id="{5C918C40-CF08-956B-2476-1E75C712EEE6}"/>
                      </a:ext>
                    </a:extLst>
                  </p:cNvPr>
                  <p:cNvSpPr/>
                  <p:nvPr/>
                </p:nvSpPr>
                <p:spPr>
                  <a:xfrm>
                    <a:off x="6872597" y="2478390"/>
                    <a:ext cx="32031" cy="31306"/>
                  </a:xfrm>
                  <a:custGeom>
                    <a:avLst/>
                    <a:gdLst>
                      <a:gd name="connsiteX0" fmla="*/ 9078 w 32031"/>
                      <a:gd name="connsiteY0" fmla="*/ 1649 h 31306"/>
                      <a:gd name="connsiteX1" fmla="*/ 30458 w 32031"/>
                      <a:gd name="connsiteY1" fmla="*/ 8595 h 31306"/>
                      <a:gd name="connsiteX2" fmla="*/ 22971 w 32031"/>
                      <a:gd name="connsiteY2" fmla="*/ 29604 h 31306"/>
                      <a:gd name="connsiteX3" fmla="*/ 1591 w 32031"/>
                      <a:gd name="connsiteY3" fmla="*/ 22658 h 31306"/>
                      <a:gd name="connsiteX4" fmla="*/ 9078 w 32031"/>
                      <a:gd name="connsiteY4" fmla="*/ 1649 h 31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1" h="31306">
                        <a:moveTo>
                          <a:pt x="9078" y="1649"/>
                        </a:moveTo>
                        <a:cubicBezTo>
                          <a:pt x="17078" y="-2194"/>
                          <a:pt x="26643" y="909"/>
                          <a:pt x="30458" y="8595"/>
                        </a:cubicBezTo>
                        <a:cubicBezTo>
                          <a:pt x="34273" y="16281"/>
                          <a:pt x="30913" y="25676"/>
                          <a:pt x="22971" y="29604"/>
                        </a:cubicBezTo>
                        <a:cubicBezTo>
                          <a:pt x="15000" y="33533"/>
                          <a:pt x="5434" y="30430"/>
                          <a:pt x="1591" y="22658"/>
                        </a:cubicBezTo>
                        <a:cubicBezTo>
                          <a:pt x="-2252" y="14886"/>
                          <a:pt x="1107" y="5520"/>
                          <a:pt x="9078" y="1649"/>
                        </a:cubicBezTo>
                        <a:close/>
                      </a:path>
                    </a:pathLst>
                  </a:custGeom>
                  <a:grpFill/>
                  <a:ln w="2845" cap="flat">
                    <a:noFill/>
                    <a:prstDash val="solid"/>
                    <a:miter/>
                  </a:ln>
                </p:spPr>
                <p:txBody>
                  <a:bodyPr rtlCol="0" anchor="ctr"/>
                  <a:lstStyle/>
                  <a:p>
                    <a:endParaRPr lang="en-US"/>
                  </a:p>
                </p:txBody>
              </p:sp>
              <p:sp>
                <p:nvSpPr>
                  <p:cNvPr id="2842" name="Freeform: Shape 2841">
                    <a:extLst>
                      <a:ext uri="{FF2B5EF4-FFF2-40B4-BE49-F238E27FC236}">
                        <a16:creationId xmlns:a16="http://schemas.microsoft.com/office/drawing/2014/main" id="{A65A89E4-3D1F-3B99-43F6-6EA7B07717A8}"/>
                      </a:ext>
                    </a:extLst>
                  </p:cNvPr>
                  <p:cNvSpPr/>
                  <p:nvPr/>
                </p:nvSpPr>
                <p:spPr>
                  <a:xfrm>
                    <a:off x="6797813" y="2314592"/>
                    <a:ext cx="29694" cy="29078"/>
                  </a:xfrm>
                  <a:custGeom>
                    <a:avLst/>
                    <a:gdLst>
                      <a:gd name="connsiteX0" fmla="*/ 9048 w 29694"/>
                      <a:gd name="connsiteY0" fmla="*/ 1270 h 29078"/>
                      <a:gd name="connsiteX1" fmla="*/ 28520 w 29694"/>
                      <a:gd name="connsiteY1" fmla="*/ 8558 h 29078"/>
                      <a:gd name="connsiteX2" fmla="*/ 20663 w 29694"/>
                      <a:gd name="connsiteY2" fmla="*/ 27774 h 29078"/>
                      <a:gd name="connsiteX3" fmla="*/ 1190 w 29694"/>
                      <a:gd name="connsiteY3" fmla="*/ 20486 h 29078"/>
                      <a:gd name="connsiteX4" fmla="*/ 9048 w 29694"/>
                      <a:gd name="connsiteY4" fmla="*/ 1270 h 2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4" h="29078">
                        <a:moveTo>
                          <a:pt x="9048" y="1270"/>
                        </a:moveTo>
                        <a:cubicBezTo>
                          <a:pt x="16592" y="-2003"/>
                          <a:pt x="25331" y="1270"/>
                          <a:pt x="28520" y="8558"/>
                        </a:cubicBezTo>
                        <a:cubicBezTo>
                          <a:pt x="31708" y="15846"/>
                          <a:pt x="28178" y="24472"/>
                          <a:pt x="20663" y="27774"/>
                        </a:cubicBezTo>
                        <a:cubicBezTo>
                          <a:pt x="13119" y="31105"/>
                          <a:pt x="4407" y="27831"/>
                          <a:pt x="1190" y="20486"/>
                        </a:cubicBezTo>
                        <a:cubicBezTo>
                          <a:pt x="-2027" y="13142"/>
                          <a:pt x="1503" y="4516"/>
                          <a:pt x="9048" y="1270"/>
                        </a:cubicBezTo>
                        <a:close/>
                      </a:path>
                    </a:pathLst>
                  </a:custGeom>
                  <a:grpFill/>
                  <a:ln w="2845" cap="flat">
                    <a:noFill/>
                    <a:prstDash val="solid"/>
                    <a:miter/>
                  </a:ln>
                </p:spPr>
                <p:txBody>
                  <a:bodyPr rtlCol="0" anchor="ctr"/>
                  <a:lstStyle/>
                  <a:p>
                    <a:endParaRPr lang="en-US"/>
                  </a:p>
                </p:txBody>
              </p:sp>
              <p:sp>
                <p:nvSpPr>
                  <p:cNvPr id="2843" name="Freeform: Shape 2842">
                    <a:extLst>
                      <a:ext uri="{FF2B5EF4-FFF2-40B4-BE49-F238E27FC236}">
                        <a16:creationId xmlns:a16="http://schemas.microsoft.com/office/drawing/2014/main" id="{536056A6-D0A2-8FF5-96AC-B6247F295ED7}"/>
                      </a:ext>
                    </a:extLst>
                  </p:cNvPr>
                  <p:cNvSpPr/>
                  <p:nvPr/>
                </p:nvSpPr>
                <p:spPr>
                  <a:xfrm>
                    <a:off x="6729656" y="2147917"/>
                    <a:ext cx="27355" cy="26871"/>
                  </a:xfrm>
                  <a:custGeom>
                    <a:avLst/>
                    <a:gdLst>
                      <a:gd name="connsiteX0" fmla="*/ 8938 w 27355"/>
                      <a:gd name="connsiteY0" fmla="*/ 951 h 26871"/>
                      <a:gd name="connsiteX1" fmla="*/ 26503 w 27355"/>
                      <a:gd name="connsiteY1" fmla="*/ 8438 h 26871"/>
                      <a:gd name="connsiteX2" fmla="*/ 18417 w 27355"/>
                      <a:gd name="connsiteY2" fmla="*/ 25889 h 26871"/>
                      <a:gd name="connsiteX3" fmla="*/ 853 w 27355"/>
                      <a:gd name="connsiteY3" fmla="*/ 18402 h 26871"/>
                      <a:gd name="connsiteX4" fmla="*/ 8938 w 27355"/>
                      <a:gd name="connsiteY4" fmla="*/ 951 h 2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55" h="26871">
                        <a:moveTo>
                          <a:pt x="8938" y="951"/>
                        </a:moveTo>
                        <a:cubicBezTo>
                          <a:pt x="16026" y="-1782"/>
                          <a:pt x="23884" y="1577"/>
                          <a:pt x="26503" y="8438"/>
                        </a:cubicBezTo>
                        <a:cubicBezTo>
                          <a:pt x="29122" y="15299"/>
                          <a:pt x="25506" y="23128"/>
                          <a:pt x="18417" y="25889"/>
                        </a:cubicBezTo>
                        <a:cubicBezTo>
                          <a:pt x="11357" y="28679"/>
                          <a:pt x="3472" y="25320"/>
                          <a:pt x="853" y="18402"/>
                        </a:cubicBezTo>
                        <a:cubicBezTo>
                          <a:pt x="-1766" y="11484"/>
                          <a:pt x="1849" y="3656"/>
                          <a:pt x="8938" y="951"/>
                        </a:cubicBezTo>
                        <a:close/>
                      </a:path>
                    </a:pathLst>
                  </a:custGeom>
                  <a:grpFill/>
                  <a:ln w="2845" cap="flat">
                    <a:noFill/>
                    <a:prstDash val="solid"/>
                    <a:miter/>
                  </a:ln>
                </p:spPr>
                <p:txBody>
                  <a:bodyPr rtlCol="0" anchor="ctr"/>
                  <a:lstStyle/>
                  <a:p>
                    <a:endParaRPr lang="en-US"/>
                  </a:p>
                </p:txBody>
              </p:sp>
              <p:sp>
                <p:nvSpPr>
                  <p:cNvPr id="2844" name="Freeform: Shape 2843">
                    <a:extLst>
                      <a:ext uri="{FF2B5EF4-FFF2-40B4-BE49-F238E27FC236}">
                        <a16:creationId xmlns:a16="http://schemas.microsoft.com/office/drawing/2014/main" id="{9B0C322C-D338-0AD7-0592-87E056F0AF0F}"/>
                      </a:ext>
                    </a:extLst>
                  </p:cNvPr>
                  <p:cNvSpPr/>
                  <p:nvPr/>
                </p:nvSpPr>
                <p:spPr>
                  <a:xfrm>
                    <a:off x="6668425" y="1978623"/>
                    <a:ext cx="25212" cy="24460"/>
                  </a:xfrm>
                  <a:custGeom>
                    <a:avLst/>
                    <a:gdLst>
                      <a:gd name="connsiteX0" fmla="*/ 8535 w 25212"/>
                      <a:gd name="connsiteY0" fmla="*/ 688 h 24460"/>
                      <a:gd name="connsiteX1" fmla="*/ 24535 w 25212"/>
                      <a:gd name="connsiteY1" fmla="*/ 8147 h 24460"/>
                      <a:gd name="connsiteX2" fmla="*/ 16677 w 25212"/>
                      <a:gd name="connsiteY2" fmla="*/ 23747 h 24460"/>
                      <a:gd name="connsiteX3" fmla="*/ 678 w 25212"/>
                      <a:gd name="connsiteY3" fmla="*/ 16289 h 24460"/>
                      <a:gd name="connsiteX4" fmla="*/ 8535 w 25212"/>
                      <a:gd name="connsiteY4" fmla="*/ 688 h 2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2" h="24460">
                        <a:moveTo>
                          <a:pt x="8535" y="688"/>
                        </a:moveTo>
                        <a:cubicBezTo>
                          <a:pt x="15140" y="-1533"/>
                          <a:pt x="22285" y="1798"/>
                          <a:pt x="24535" y="8147"/>
                        </a:cubicBezTo>
                        <a:cubicBezTo>
                          <a:pt x="26784" y="14495"/>
                          <a:pt x="23254" y="21498"/>
                          <a:pt x="16677" y="23747"/>
                        </a:cubicBezTo>
                        <a:cubicBezTo>
                          <a:pt x="10101" y="26025"/>
                          <a:pt x="2956" y="22665"/>
                          <a:pt x="678" y="16289"/>
                        </a:cubicBezTo>
                        <a:cubicBezTo>
                          <a:pt x="-1571" y="9883"/>
                          <a:pt x="1959" y="2908"/>
                          <a:pt x="8535" y="688"/>
                        </a:cubicBezTo>
                        <a:close/>
                      </a:path>
                    </a:pathLst>
                  </a:custGeom>
                  <a:grpFill/>
                  <a:ln w="2845" cap="flat">
                    <a:noFill/>
                    <a:prstDash val="solid"/>
                    <a:miter/>
                  </a:ln>
                </p:spPr>
                <p:txBody>
                  <a:bodyPr rtlCol="0" anchor="ctr"/>
                  <a:lstStyle/>
                  <a:p>
                    <a:endParaRPr lang="en-US"/>
                  </a:p>
                </p:txBody>
              </p:sp>
              <p:sp>
                <p:nvSpPr>
                  <p:cNvPr id="2845" name="Freeform: Shape 2844">
                    <a:extLst>
                      <a:ext uri="{FF2B5EF4-FFF2-40B4-BE49-F238E27FC236}">
                        <a16:creationId xmlns:a16="http://schemas.microsoft.com/office/drawing/2014/main" id="{4066CA4B-9443-112C-4AFD-79CA152188F1}"/>
                      </a:ext>
                    </a:extLst>
                  </p:cNvPr>
                  <p:cNvSpPr/>
                  <p:nvPr/>
                </p:nvSpPr>
                <p:spPr>
                  <a:xfrm>
                    <a:off x="6614670" y="1806688"/>
                    <a:ext cx="22853" cy="22268"/>
                  </a:xfrm>
                  <a:custGeom>
                    <a:avLst/>
                    <a:gdLst>
                      <a:gd name="connsiteX0" fmla="*/ 8258 w 22853"/>
                      <a:gd name="connsiteY0" fmla="*/ 475 h 22268"/>
                      <a:gd name="connsiteX1" fmla="*/ 22406 w 22853"/>
                      <a:gd name="connsiteY1" fmla="*/ 7877 h 22268"/>
                      <a:gd name="connsiteX2" fmla="*/ 14606 w 22853"/>
                      <a:gd name="connsiteY2" fmla="*/ 21770 h 22268"/>
                      <a:gd name="connsiteX3" fmla="*/ 457 w 22853"/>
                      <a:gd name="connsiteY3" fmla="*/ 14368 h 22268"/>
                      <a:gd name="connsiteX4" fmla="*/ 8258 w 22853"/>
                      <a:gd name="connsiteY4" fmla="*/ 475 h 22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3" h="22268">
                        <a:moveTo>
                          <a:pt x="8258" y="475"/>
                        </a:moveTo>
                        <a:cubicBezTo>
                          <a:pt x="14321" y="-1290"/>
                          <a:pt x="20670" y="2013"/>
                          <a:pt x="22406" y="7877"/>
                        </a:cubicBezTo>
                        <a:cubicBezTo>
                          <a:pt x="24143" y="13742"/>
                          <a:pt x="20670" y="19976"/>
                          <a:pt x="14606" y="21770"/>
                        </a:cubicBezTo>
                        <a:cubicBezTo>
                          <a:pt x="8542" y="23591"/>
                          <a:pt x="2222" y="20261"/>
                          <a:pt x="457" y="14368"/>
                        </a:cubicBezTo>
                        <a:cubicBezTo>
                          <a:pt x="-1308" y="8475"/>
                          <a:pt x="2194" y="2240"/>
                          <a:pt x="8258" y="475"/>
                        </a:cubicBezTo>
                        <a:close/>
                      </a:path>
                    </a:pathLst>
                  </a:custGeom>
                  <a:grpFill/>
                  <a:ln w="2845" cap="flat">
                    <a:noFill/>
                    <a:prstDash val="solid"/>
                    <a:miter/>
                  </a:ln>
                </p:spPr>
                <p:txBody>
                  <a:bodyPr rtlCol="0" anchor="ctr"/>
                  <a:lstStyle/>
                  <a:p>
                    <a:endParaRPr lang="en-US"/>
                  </a:p>
                </p:txBody>
              </p:sp>
              <p:sp>
                <p:nvSpPr>
                  <p:cNvPr id="2846" name="Freeform: Shape 2845">
                    <a:extLst>
                      <a:ext uri="{FF2B5EF4-FFF2-40B4-BE49-F238E27FC236}">
                        <a16:creationId xmlns:a16="http://schemas.microsoft.com/office/drawing/2014/main" id="{A050CEB0-D3A2-3731-2842-0EBF04845F24}"/>
                      </a:ext>
                    </a:extLst>
                  </p:cNvPr>
                  <p:cNvSpPr/>
                  <p:nvPr/>
                </p:nvSpPr>
                <p:spPr>
                  <a:xfrm>
                    <a:off x="6567847" y="1632709"/>
                    <a:ext cx="20515" cy="20054"/>
                  </a:xfrm>
                  <a:custGeom>
                    <a:avLst/>
                    <a:gdLst>
                      <a:gd name="connsiteX0" fmla="*/ 7881 w 20515"/>
                      <a:gd name="connsiteY0" fmla="*/ 314 h 20054"/>
                      <a:gd name="connsiteX1" fmla="*/ 20236 w 20515"/>
                      <a:gd name="connsiteY1" fmla="*/ 7517 h 20054"/>
                      <a:gd name="connsiteX2" fmla="*/ 12635 w 20515"/>
                      <a:gd name="connsiteY2" fmla="*/ 19730 h 20054"/>
                      <a:gd name="connsiteX3" fmla="*/ 280 w 20515"/>
                      <a:gd name="connsiteY3" fmla="*/ 12527 h 20054"/>
                      <a:gd name="connsiteX4" fmla="*/ 7881 w 20515"/>
                      <a:gd name="connsiteY4" fmla="*/ 314 h 20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 h="20054">
                        <a:moveTo>
                          <a:pt x="7881" y="314"/>
                        </a:moveTo>
                        <a:cubicBezTo>
                          <a:pt x="13403" y="-1052"/>
                          <a:pt x="18926" y="2165"/>
                          <a:pt x="20236" y="7517"/>
                        </a:cubicBezTo>
                        <a:cubicBezTo>
                          <a:pt x="21545" y="12869"/>
                          <a:pt x="18129" y="18335"/>
                          <a:pt x="12635" y="19730"/>
                        </a:cubicBezTo>
                        <a:cubicBezTo>
                          <a:pt x="7112" y="21124"/>
                          <a:pt x="1589" y="17908"/>
                          <a:pt x="280" y="12527"/>
                        </a:cubicBezTo>
                        <a:cubicBezTo>
                          <a:pt x="-1030" y="7147"/>
                          <a:pt x="2386" y="1681"/>
                          <a:pt x="7881" y="314"/>
                        </a:cubicBezTo>
                        <a:close/>
                      </a:path>
                    </a:pathLst>
                  </a:custGeom>
                  <a:grpFill/>
                  <a:ln w="2845" cap="flat">
                    <a:noFill/>
                    <a:prstDash val="solid"/>
                    <a:miter/>
                  </a:ln>
                </p:spPr>
                <p:txBody>
                  <a:bodyPr rtlCol="0" anchor="ctr"/>
                  <a:lstStyle/>
                  <a:p>
                    <a:endParaRPr lang="en-US"/>
                  </a:p>
                </p:txBody>
              </p:sp>
              <p:sp>
                <p:nvSpPr>
                  <p:cNvPr id="2847" name="Freeform: Shape 2846">
                    <a:extLst>
                      <a:ext uri="{FF2B5EF4-FFF2-40B4-BE49-F238E27FC236}">
                        <a16:creationId xmlns:a16="http://schemas.microsoft.com/office/drawing/2014/main" id="{64C2115C-027D-3560-5F69-8020F8951F10}"/>
                      </a:ext>
                    </a:extLst>
                  </p:cNvPr>
                  <p:cNvSpPr/>
                  <p:nvPr/>
                </p:nvSpPr>
                <p:spPr>
                  <a:xfrm>
                    <a:off x="6528239" y="1456948"/>
                    <a:ext cx="18310" cy="17742"/>
                  </a:xfrm>
                  <a:custGeom>
                    <a:avLst/>
                    <a:gdLst>
                      <a:gd name="connsiteX0" fmla="*/ 7263 w 18310"/>
                      <a:gd name="connsiteY0" fmla="*/ 198 h 17742"/>
                      <a:gd name="connsiteX1" fmla="*/ 18109 w 18310"/>
                      <a:gd name="connsiteY1" fmla="*/ 7002 h 17742"/>
                      <a:gd name="connsiteX2" fmla="*/ 11049 w 18310"/>
                      <a:gd name="connsiteY2" fmla="*/ 17536 h 17742"/>
                      <a:gd name="connsiteX3" fmla="*/ 202 w 18310"/>
                      <a:gd name="connsiteY3" fmla="*/ 10732 h 17742"/>
                      <a:gd name="connsiteX4" fmla="*/ 7263 w 18310"/>
                      <a:gd name="connsiteY4" fmla="*/ 198 h 17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0" h="17742">
                        <a:moveTo>
                          <a:pt x="7263" y="198"/>
                        </a:moveTo>
                        <a:cubicBezTo>
                          <a:pt x="12216" y="-826"/>
                          <a:pt x="17056" y="2220"/>
                          <a:pt x="18109" y="7002"/>
                        </a:cubicBezTo>
                        <a:cubicBezTo>
                          <a:pt x="19162" y="11785"/>
                          <a:pt x="15974" y="16482"/>
                          <a:pt x="11049" y="17536"/>
                        </a:cubicBezTo>
                        <a:cubicBezTo>
                          <a:pt x="6124" y="18589"/>
                          <a:pt x="1256" y="15514"/>
                          <a:pt x="202" y="10732"/>
                        </a:cubicBezTo>
                        <a:cubicBezTo>
                          <a:pt x="-851" y="5921"/>
                          <a:pt x="2309" y="1223"/>
                          <a:pt x="7263" y="198"/>
                        </a:cubicBezTo>
                        <a:close/>
                      </a:path>
                    </a:pathLst>
                  </a:custGeom>
                  <a:grpFill/>
                  <a:ln w="2845" cap="flat">
                    <a:noFill/>
                    <a:prstDash val="solid"/>
                    <a:miter/>
                  </a:ln>
                </p:spPr>
                <p:txBody>
                  <a:bodyPr rtlCol="0" anchor="ctr"/>
                  <a:lstStyle/>
                  <a:p>
                    <a:endParaRPr lang="en-US"/>
                  </a:p>
                </p:txBody>
              </p:sp>
              <p:sp>
                <p:nvSpPr>
                  <p:cNvPr id="2848" name="Freeform: Shape 2847">
                    <a:extLst>
                      <a:ext uri="{FF2B5EF4-FFF2-40B4-BE49-F238E27FC236}">
                        <a16:creationId xmlns:a16="http://schemas.microsoft.com/office/drawing/2014/main" id="{A88078C1-3365-E0F3-81BA-9BC2801CA96A}"/>
                      </a:ext>
                    </a:extLst>
                  </p:cNvPr>
                  <p:cNvSpPr/>
                  <p:nvPr/>
                </p:nvSpPr>
                <p:spPr>
                  <a:xfrm>
                    <a:off x="6496309" y="1279567"/>
                    <a:ext cx="15954" cy="15513"/>
                  </a:xfrm>
                  <a:custGeom>
                    <a:avLst/>
                    <a:gdLst>
                      <a:gd name="connsiteX0" fmla="*/ 6710 w 15954"/>
                      <a:gd name="connsiteY0" fmla="*/ 109 h 15513"/>
                      <a:gd name="connsiteX1" fmla="*/ 15849 w 15954"/>
                      <a:gd name="connsiteY1" fmla="*/ 6457 h 15513"/>
                      <a:gd name="connsiteX2" fmla="*/ 9244 w 15954"/>
                      <a:gd name="connsiteY2" fmla="*/ 15396 h 15513"/>
                      <a:gd name="connsiteX3" fmla="*/ 106 w 15954"/>
                      <a:gd name="connsiteY3" fmla="*/ 9048 h 15513"/>
                      <a:gd name="connsiteX4" fmla="*/ 6710 w 15954"/>
                      <a:gd name="connsiteY4" fmla="*/ 109 h 15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54" h="15513">
                        <a:moveTo>
                          <a:pt x="6710" y="109"/>
                        </a:moveTo>
                        <a:cubicBezTo>
                          <a:pt x="11066" y="-603"/>
                          <a:pt x="15165" y="2244"/>
                          <a:pt x="15849" y="6457"/>
                        </a:cubicBezTo>
                        <a:cubicBezTo>
                          <a:pt x="16560" y="10671"/>
                          <a:pt x="13600" y="14685"/>
                          <a:pt x="9244" y="15396"/>
                        </a:cubicBezTo>
                        <a:cubicBezTo>
                          <a:pt x="4888" y="16137"/>
                          <a:pt x="789" y="13290"/>
                          <a:pt x="106" y="9048"/>
                        </a:cubicBezTo>
                        <a:cubicBezTo>
                          <a:pt x="-606" y="4806"/>
                          <a:pt x="2355" y="821"/>
                          <a:pt x="6710" y="109"/>
                        </a:cubicBezTo>
                        <a:close/>
                      </a:path>
                    </a:pathLst>
                  </a:custGeom>
                  <a:grpFill/>
                  <a:ln w="2845" cap="flat">
                    <a:noFill/>
                    <a:prstDash val="solid"/>
                    <a:miter/>
                  </a:ln>
                </p:spPr>
                <p:txBody>
                  <a:bodyPr rtlCol="0" anchor="ctr"/>
                  <a:lstStyle/>
                  <a:p>
                    <a:endParaRPr lang="en-US"/>
                  </a:p>
                </p:txBody>
              </p:sp>
              <p:sp>
                <p:nvSpPr>
                  <p:cNvPr id="2849" name="Freeform: Shape 2848">
                    <a:extLst>
                      <a:ext uri="{FF2B5EF4-FFF2-40B4-BE49-F238E27FC236}">
                        <a16:creationId xmlns:a16="http://schemas.microsoft.com/office/drawing/2014/main" id="{D1F0D509-1876-A509-A391-48DB54C94901}"/>
                      </a:ext>
                    </a:extLst>
                  </p:cNvPr>
                  <p:cNvSpPr/>
                  <p:nvPr/>
                </p:nvSpPr>
                <p:spPr>
                  <a:xfrm>
                    <a:off x="6471375" y="1101042"/>
                    <a:ext cx="13668" cy="13285"/>
                  </a:xfrm>
                  <a:custGeom>
                    <a:avLst/>
                    <a:gdLst>
                      <a:gd name="connsiteX0" fmla="*/ 6080 w 13668"/>
                      <a:gd name="connsiteY0" fmla="*/ 52 h 13285"/>
                      <a:gd name="connsiteX1" fmla="*/ 13624 w 13668"/>
                      <a:gd name="connsiteY1" fmla="*/ 5803 h 13285"/>
                      <a:gd name="connsiteX2" fmla="*/ 7588 w 13668"/>
                      <a:gd name="connsiteY2" fmla="*/ 13233 h 13285"/>
                      <a:gd name="connsiteX3" fmla="*/ 44 w 13668"/>
                      <a:gd name="connsiteY3" fmla="*/ 7482 h 13285"/>
                      <a:gd name="connsiteX4" fmla="*/ 6080 w 13668"/>
                      <a:gd name="connsiteY4" fmla="*/ 52 h 1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5">
                        <a:moveTo>
                          <a:pt x="6080" y="52"/>
                        </a:moveTo>
                        <a:cubicBezTo>
                          <a:pt x="9837" y="-404"/>
                          <a:pt x="13197" y="2187"/>
                          <a:pt x="13624" y="5803"/>
                        </a:cubicBezTo>
                        <a:cubicBezTo>
                          <a:pt x="14051" y="9446"/>
                          <a:pt x="11346" y="12749"/>
                          <a:pt x="7588" y="13233"/>
                        </a:cubicBezTo>
                        <a:cubicBezTo>
                          <a:pt x="3831" y="13688"/>
                          <a:pt x="471" y="11126"/>
                          <a:pt x="44" y="7482"/>
                        </a:cubicBezTo>
                        <a:cubicBezTo>
                          <a:pt x="-383" y="3838"/>
                          <a:pt x="2322" y="507"/>
                          <a:pt x="6080" y="52"/>
                        </a:cubicBezTo>
                        <a:close/>
                      </a:path>
                    </a:pathLst>
                  </a:custGeom>
                  <a:grpFill/>
                  <a:ln w="2845" cap="flat">
                    <a:noFill/>
                    <a:prstDash val="solid"/>
                    <a:miter/>
                  </a:ln>
                </p:spPr>
                <p:txBody>
                  <a:bodyPr rtlCol="0" anchor="ctr"/>
                  <a:lstStyle/>
                  <a:p>
                    <a:endParaRPr lang="en-US"/>
                  </a:p>
                </p:txBody>
              </p:sp>
              <p:sp>
                <p:nvSpPr>
                  <p:cNvPr id="2850" name="Freeform: Shape 2849">
                    <a:extLst>
                      <a:ext uri="{FF2B5EF4-FFF2-40B4-BE49-F238E27FC236}">
                        <a16:creationId xmlns:a16="http://schemas.microsoft.com/office/drawing/2014/main" id="{D79593B3-B8F0-49A3-FEFC-FCFF8A297B78}"/>
                      </a:ext>
                    </a:extLst>
                  </p:cNvPr>
                  <p:cNvSpPr/>
                  <p:nvPr/>
                </p:nvSpPr>
                <p:spPr>
                  <a:xfrm>
                    <a:off x="6454063" y="921582"/>
                    <a:ext cx="11369" cy="11028"/>
                  </a:xfrm>
                  <a:custGeom>
                    <a:avLst/>
                    <a:gdLst>
                      <a:gd name="connsiteX0" fmla="*/ 5201 w 11369"/>
                      <a:gd name="connsiteY0" fmla="*/ 20 h 11028"/>
                      <a:gd name="connsiteX1" fmla="*/ 11350 w 11369"/>
                      <a:gd name="connsiteY1" fmla="*/ 5059 h 11028"/>
                      <a:gd name="connsiteX2" fmla="*/ 6169 w 11369"/>
                      <a:gd name="connsiteY2" fmla="*/ 11009 h 11028"/>
                      <a:gd name="connsiteX3" fmla="*/ 19 w 11369"/>
                      <a:gd name="connsiteY3" fmla="*/ 5970 h 11028"/>
                      <a:gd name="connsiteX4" fmla="*/ 5201 w 11369"/>
                      <a:gd name="connsiteY4" fmla="*/ 20 h 11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9" h="11028">
                        <a:moveTo>
                          <a:pt x="5201" y="20"/>
                        </a:moveTo>
                        <a:cubicBezTo>
                          <a:pt x="8332" y="-236"/>
                          <a:pt x="11065" y="2013"/>
                          <a:pt x="11350" y="5059"/>
                        </a:cubicBezTo>
                        <a:cubicBezTo>
                          <a:pt x="11606" y="8076"/>
                          <a:pt x="9300" y="10752"/>
                          <a:pt x="6169" y="11009"/>
                        </a:cubicBezTo>
                        <a:cubicBezTo>
                          <a:pt x="3037" y="11265"/>
                          <a:pt x="304" y="9016"/>
                          <a:pt x="19" y="5970"/>
                        </a:cubicBezTo>
                        <a:cubicBezTo>
                          <a:pt x="-237" y="2924"/>
                          <a:pt x="2069" y="276"/>
                          <a:pt x="5201" y="20"/>
                        </a:cubicBezTo>
                        <a:close/>
                      </a:path>
                    </a:pathLst>
                  </a:custGeom>
                  <a:grpFill/>
                  <a:ln w="2845" cap="flat">
                    <a:noFill/>
                    <a:prstDash val="solid"/>
                    <a:miter/>
                  </a:ln>
                </p:spPr>
                <p:txBody>
                  <a:bodyPr rtlCol="0" anchor="ctr"/>
                  <a:lstStyle/>
                  <a:p>
                    <a:endParaRPr lang="en-US"/>
                  </a:p>
                </p:txBody>
              </p:sp>
              <p:sp>
                <p:nvSpPr>
                  <p:cNvPr id="2851" name="Freeform: Shape 2850">
                    <a:extLst>
                      <a:ext uri="{FF2B5EF4-FFF2-40B4-BE49-F238E27FC236}">
                        <a16:creationId xmlns:a16="http://schemas.microsoft.com/office/drawing/2014/main" id="{27CEEC73-A304-DA02-4FE5-7F9D2214D3B2}"/>
                      </a:ext>
                    </a:extLst>
                  </p:cNvPr>
                  <p:cNvSpPr/>
                  <p:nvPr/>
                </p:nvSpPr>
                <p:spPr>
                  <a:xfrm>
                    <a:off x="6444173" y="741507"/>
                    <a:ext cx="9058" cy="8806"/>
                  </a:xfrm>
                  <a:custGeom>
                    <a:avLst/>
                    <a:gdLst>
                      <a:gd name="connsiteX0" fmla="*/ 4358 w 9058"/>
                      <a:gd name="connsiteY0" fmla="*/ 5 h 8806"/>
                      <a:gd name="connsiteX1" fmla="*/ 9056 w 9058"/>
                      <a:gd name="connsiteY1" fmla="*/ 4218 h 8806"/>
                      <a:gd name="connsiteX2" fmla="*/ 4700 w 9058"/>
                      <a:gd name="connsiteY2" fmla="*/ 8802 h 8806"/>
                      <a:gd name="connsiteX3" fmla="*/ 3 w 9058"/>
                      <a:gd name="connsiteY3" fmla="*/ 4588 h 8806"/>
                      <a:gd name="connsiteX4" fmla="*/ 4358 w 9058"/>
                      <a:gd name="connsiteY4" fmla="*/ 5 h 8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8" h="8806">
                        <a:moveTo>
                          <a:pt x="4358" y="5"/>
                        </a:moveTo>
                        <a:cubicBezTo>
                          <a:pt x="6864" y="-109"/>
                          <a:pt x="8942" y="1798"/>
                          <a:pt x="9056" y="4218"/>
                        </a:cubicBezTo>
                        <a:cubicBezTo>
                          <a:pt x="9141" y="6638"/>
                          <a:pt x="7205" y="8688"/>
                          <a:pt x="4700" y="8802"/>
                        </a:cubicBezTo>
                        <a:cubicBezTo>
                          <a:pt x="2195" y="8915"/>
                          <a:pt x="117" y="7037"/>
                          <a:pt x="3" y="4588"/>
                        </a:cubicBezTo>
                        <a:cubicBezTo>
                          <a:pt x="-83" y="2168"/>
                          <a:pt x="1853" y="119"/>
                          <a:pt x="4358" y="5"/>
                        </a:cubicBezTo>
                        <a:close/>
                      </a:path>
                    </a:pathLst>
                  </a:custGeom>
                  <a:grpFill/>
                  <a:ln w="2845" cap="flat">
                    <a:noFill/>
                    <a:prstDash val="solid"/>
                    <a:miter/>
                  </a:ln>
                </p:spPr>
                <p:txBody>
                  <a:bodyPr rtlCol="0" anchor="ctr"/>
                  <a:lstStyle/>
                  <a:p>
                    <a:endParaRPr lang="en-US"/>
                  </a:p>
                </p:txBody>
              </p:sp>
              <p:sp>
                <p:nvSpPr>
                  <p:cNvPr id="2852" name="Freeform: Shape 2851">
                    <a:extLst>
                      <a:ext uri="{FF2B5EF4-FFF2-40B4-BE49-F238E27FC236}">
                        <a16:creationId xmlns:a16="http://schemas.microsoft.com/office/drawing/2014/main" id="{DAAD34E5-D00A-1F34-34CA-BBC81808CDBE}"/>
                      </a:ext>
                    </a:extLst>
                  </p:cNvPr>
                  <p:cNvSpPr/>
                  <p:nvPr/>
                </p:nvSpPr>
                <p:spPr>
                  <a:xfrm>
                    <a:off x="6441243" y="561137"/>
                    <a:ext cx="6747" cy="6547"/>
                  </a:xfrm>
                  <a:custGeom>
                    <a:avLst/>
                    <a:gdLst>
                      <a:gd name="connsiteX0" fmla="*/ 3331 w 6747"/>
                      <a:gd name="connsiteY0" fmla="*/ 0 h 6547"/>
                      <a:gd name="connsiteX1" fmla="*/ 6747 w 6747"/>
                      <a:gd name="connsiteY1" fmla="*/ 3274 h 6547"/>
                      <a:gd name="connsiteX2" fmla="*/ 3416 w 6747"/>
                      <a:gd name="connsiteY2" fmla="*/ 6548 h 6547"/>
                      <a:gd name="connsiteX3" fmla="*/ 0 w 6747"/>
                      <a:gd name="connsiteY3" fmla="*/ 3274 h 6547"/>
                      <a:gd name="connsiteX4" fmla="*/ 3331 w 6747"/>
                      <a:gd name="connsiteY4" fmla="*/ 0 h 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7" h="6547">
                        <a:moveTo>
                          <a:pt x="3331" y="0"/>
                        </a:moveTo>
                        <a:cubicBezTo>
                          <a:pt x="5181" y="0"/>
                          <a:pt x="6719" y="1452"/>
                          <a:pt x="6747" y="3274"/>
                        </a:cubicBezTo>
                        <a:cubicBezTo>
                          <a:pt x="6747" y="5067"/>
                          <a:pt x="5267" y="6548"/>
                          <a:pt x="3416" y="6548"/>
                        </a:cubicBezTo>
                        <a:cubicBezTo>
                          <a:pt x="1566" y="6548"/>
                          <a:pt x="28" y="5096"/>
                          <a:pt x="0" y="3274"/>
                        </a:cubicBezTo>
                        <a:cubicBezTo>
                          <a:pt x="0" y="1452"/>
                          <a:pt x="1480" y="0"/>
                          <a:pt x="3331" y="0"/>
                        </a:cubicBezTo>
                        <a:close/>
                      </a:path>
                    </a:pathLst>
                  </a:custGeom>
                  <a:grpFill/>
                  <a:ln w="2845" cap="flat">
                    <a:noFill/>
                    <a:prstDash val="solid"/>
                    <a:miter/>
                  </a:ln>
                </p:spPr>
                <p:txBody>
                  <a:bodyPr rtlCol="0" anchor="ctr"/>
                  <a:lstStyle/>
                  <a:p>
                    <a:endParaRPr lang="en-US"/>
                  </a:p>
                </p:txBody>
              </p:sp>
            </p:grpSp>
            <p:grpSp>
              <p:nvGrpSpPr>
                <p:cNvPr id="2358" name="Graphic 9">
                  <a:extLst>
                    <a:ext uri="{FF2B5EF4-FFF2-40B4-BE49-F238E27FC236}">
                      <a16:creationId xmlns:a16="http://schemas.microsoft.com/office/drawing/2014/main" id="{2BF62D72-B46F-69C4-5621-89B7A94EEAD5}"/>
                    </a:ext>
                  </a:extLst>
                </p:cNvPr>
                <p:cNvGrpSpPr/>
                <p:nvPr/>
              </p:nvGrpSpPr>
              <p:grpSpPr>
                <a:xfrm>
                  <a:off x="6264285" y="560881"/>
                  <a:ext cx="5918209" cy="4646049"/>
                  <a:chOff x="6264285" y="560881"/>
                  <a:chExt cx="5918209" cy="4646049"/>
                </a:xfrm>
                <a:grpFill/>
              </p:grpSpPr>
              <p:sp>
                <p:nvSpPr>
                  <p:cNvPr id="2761" name="Freeform: Shape 2760">
                    <a:extLst>
                      <a:ext uri="{FF2B5EF4-FFF2-40B4-BE49-F238E27FC236}">
                        <a16:creationId xmlns:a16="http://schemas.microsoft.com/office/drawing/2014/main" id="{9E48B43E-15D5-D158-033E-61467A8EEFCC}"/>
                      </a:ext>
                    </a:extLst>
                  </p:cNvPr>
                  <p:cNvSpPr/>
                  <p:nvPr/>
                </p:nvSpPr>
                <p:spPr>
                  <a:xfrm>
                    <a:off x="12070584" y="4925707"/>
                    <a:ext cx="111909" cy="114776"/>
                  </a:xfrm>
                  <a:custGeom>
                    <a:avLst/>
                    <a:gdLst>
                      <a:gd name="connsiteX0" fmla="*/ 2076 w 111909"/>
                      <a:gd name="connsiteY0" fmla="*/ 72149 h 114776"/>
                      <a:gd name="connsiteX1" fmla="*/ 40195 w 111909"/>
                      <a:gd name="connsiteY1" fmla="*/ 2202 h 114776"/>
                      <a:gd name="connsiteX2" fmla="*/ 109430 w 111909"/>
                      <a:gd name="connsiteY2" fmla="*/ 41574 h 114776"/>
                      <a:gd name="connsiteX3" fmla="*/ 71681 w 111909"/>
                      <a:gd name="connsiteY3" fmla="*/ 112773 h 114776"/>
                      <a:gd name="connsiteX4" fmla="*/ 2076 w 111909"/>
                      <a:gd name="connsiteY4" fmla="*/ 72120 h 114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09" h="114776">
                        <a:moveTo>
                          <a:pt x="2076" y="72149"/>
                        </a:moveTo>
                        <a:cubicBezTo>
                          <a:pt x="-6180" y="41460"/>
                          <a:pt x="10930" y="10259"/>
                          <a:pt x="40195" y="2202"/>
                        </a:cubicBezTo>
                        <a:cubicBezTo>
                          <a:pt x="69290" y="-6452"/>
                          <a:pt x="100292" y="11170"/>
                          <a:pt x="109430" y="41574"/>
                        </a:cubicBezTo>
                        <a:cubicBezTo>
                          <a:pt x="118568" y="71978"/>
                          <a:pt x="101658" y="103862"/>
                          <a:pt x="71681" y="112773"/>
                        </a:cubicBezTo>
                        <a:cubicBezTo>
                          <a:pt x="41533" y="121086"/>
                          <a:pt x="10332" y="102752"/>
                          <a:pt x="2076" y="72120"/>
                        </a:cubicBezTo>
                        <a:close/>
                      </a:path>
                    </a:pathLst>
                  </a:custGeom>
                  <a:grpFill/>
                  <a:ln w="2845" cap="flat">
                    <a:noFill/>
                    <a:prstDash val="solid"/>
                    <a:miter/>
                  </a:ln>
                </p:spPr>
                <p:txBody>
                  <a:bodyPr rtlCol="0" anchor="ctr"/>
                  <a:lstStyle/>
                  <a:p>
                    <a:endParaRPr lang="en-US"/>
                  </a:p>
                </p:txBody>
              </p:sp>
              <p:sp>
                <p:nvSpPr>
                  <p:cNvPr id="2762" name="Freeform: Shape 2761">
                    <a:extLst>
                      <a:ext uri="{FF2B5EF4-FFF2-40B4-BE49-F238E27FC236}">
                        <a16:creationId xmlns:a16="http://schemas.microsoft.com/office/drawing/2014/main" id="{585D96E9-E274-84F9-A3E6-9335E6FDB133}"/>
                      </a:ext>
                    </a:extLst>
                  </p:cNvPr>
                  <p:cNvSpPr/>
                  <p:nvPr/>
                </p:nvSpPr>
                <p:spPr>
                  <a:xfrm>
                    <a:off x="11889207" y="4974616"/>
                    <a:ext cx="109510" cy="112508"/>
                  </a:xfrm>
                  <a:custGeom>
                    <a:avLst/>
                    <a:gdLst>
                      <a:gd name="connsiteX0" fmla="*/ 1456 w 109510"/>
                      <a:gd name="connsiteY0" fmla="*/ 68846 h 112508"/>
                      <a:gd name="connsiteX1" fmla="*/ 8117 w 109510"/>
                      <a:gd name="connsiteY1" fmla="*/ 26599 h 112508"/>
                      <a:gd name="connsiteX2" fmla="*/ 41482 w 109510"/>
                      <a:gd name="connsiteY2" fmla="*/ 1490 h 112508"/>
                      <a:gd name="connsiteX3" fmla="*/ 107728 w 109510"/>
                      <a:gd name="connsiteY3" fmla="*/ 43253 h 112508"/>
                      <a:gd name="connsiteX4" fmla="*/ 67787 w 109510"/>
                      <a:gd name="connsiteY4" fmla="*/ 110951 h 112508"/>
                      <a:gd name="connsiteX5" fmla="*/ 26052 w 109510"/>
                      <a:gd name="connsiteY5" fmla="*/ 104147 h 112508"/>
                      <a:gd name="connsiteX6" fmla="*/ 1456 w 109510"/>
                      <a:gd name="connsiteY6" fmla="*/ 68846 h 11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10" h="112508">
                        <a:moveTo>
                          <a:pt x="1456" y="68846"/>
                        </a:moveTo>
                        <a:cubicBezTo>
                          <a:pt x="-1989" y="53644"/>
                          <a:pt x="858" y="38727"/>
                          <a:pt x="8117" y="26599"/>
                        </a:cubicBezTo>
                        <a:cubicBezTo>
                          <a:pt x="15348" y="14358"/>
                          <a:pt x="26992" y="5020"/>
                          <a:pt x="41482" y="1490"/>
                        </a:cubicBezTo>
                        <a:cubicBezTo>
                          <a:pt x="70378" y="-5570"/>
                          <a:pt x="100041" y="13134"/>
                          <a:pt x="107728" y="43253"/>
                        </a:cubicBezTo>
                        <a:cubicBezTo>
                          <a:pt x="115414" y="73373"/>
                          <a:pt x="97536" y="103691"/>
                          <a:pt x="67787" y="110951"/>
                        </a:cubicBezTo>
                        <a:cubicBezTo>
                          <a:pt x="52926" y="114566"/>
                          <a:pt x="38038" y="111720"/>
                          <a:pt x="26052" y="104147"/>
                        </a:cubicBezTo>
                        <a:cubicBezTo>
                          <a:pt x="14039" y="96489"/>
                          <a:pt x="4901" y="83963"/>
                          <a:pt x="1456" y="68846"/>
                        </a:cubicBezTo>
                        <a:close/>
                      </a:path>
                    </a:pathLst>
                  </a:custGeom>
                  <a:grpFill/>
                  <a:ln w="2845" cap="flat">
                    <a:noFill/>
                    <a:prstDash val="solid"/>
                    <a:miter/>
                  </a:ln>
                </p:spPr>
                <p:txBody>
                  <a:bodyPr rtlCol="0" anchor="ctr"/>
                  <a:lstStyle/>
                  <a:p>
                    <a:endParaRPr lang="en-US"/>
                  </a:p>
                </p:txBody>
              </p:sp>
              <p:sp>
                <p:nvSpPr>
                  <p:cNvPr id="2763" name="Freeform: Shape 2762">
                    <a:extLst>
                      <a:ext uri="{FF2B5EF4-FFF2-40B4-BE49-F238E27FC236}">
                        <a16:creationId xmlns:a16="http://schemas.microsoft.com/office/drawing/2014/main" id="{DC908E49-A623-9E0E-8940-B96F29AB6C74}"/>
                      </a:ext>
                    </a:extLst>
                  </p:cNvPr>
                  <p:cNvSpPr/>
                  <p:nvPr/>
                </p:nvSpPr>
                <p:spPr>
                  <a:xfrm>
                    <a:off x="11705925" y="5016235"/>
                    <a:ext cx="107129" cy="109978"/>
                  </a:xfrm>
                  <a:custGeom>
                    <a:avLst/>
                    <a:gdLst>
                      <a:gd name="connsiteX0" fmla="*/ 948 w 107129"/>
                      <a:gd name="connsiteY0" fmla="*/ 65032 h 109978"/>
                      <a:gd name="connsiteX1" fmla="*/ 42825 w 107129"/>
                      <a:gd name="connsiteY1" fmla="*/ 922 h 109978"/>
                      <a:gd name="connsiteX2" fmla="*/ 82766 w 107129"/>
                      <a:gd name="connsiteY2" fmla="*/ 9576 h 109978"/>
                      <a:gd name="connsiteX3" fmla="*/ 105910 w 107129"/>
                      <a:gd name="connsiteY3" fmla="*/ 44393 h 109978"/>
                      <a:gd name="connsiteX4" fmla="*/ 98452 w 107129"/>
                      <a:gd name="connsiteY4" fmla="*/ 85871 h 109978"/>
                      <a:gd name="connsiteX5" fmla="*/ 64147 w 107129"/>
                      <a:gd name="connsiteY5" fmla="*/ 109016 h 109978"/>
                      <a:gd name="connsiteX6" fmla="*/ 948 w 107129"/>
                      <a:gd name="connsiteY6" fmla="*/ 65032 h 10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29" h="109978">
                        <a:moveTo>
                          <a:pt x="948" y="65032"/>
                        </a:moveTo>
                        <a:cubicBezTo>
                          <a:pt x="-4519" y="35112"/>
                          <a:pt x="14214" y="6388"/>
                          <a:pt x="42825" y="922"/>
                        </a:cubicBezTo>
                        <a:cubicBezTo>
                          <a:pt x="57144" y="-1868"/>
                          <a:pt x="71350" y="1861"/>
                          <a:pt x="82766" y="9576"/>
                        </a:cubicBezTo>
                        <a:cubicBezTo>
                          <a:pt x="94153" y="17291"/>
                          <a:pt x="102807" y="29504"/>
                          <a:pt x="105910" y="44393"/>
                        </a:cubicBezTo>
                        <a:cubicBezTo>
                          <a:pt x="109042" y="59282"/>
                          <a:pt x="105995" y="74029"/>
                          <a:pt x="98452" y="85871"/>
                        </a:cubicBezTo>
                        <a:cubicBezTo>
                          <a:pt x="90936" y="97714"/>
                          <a:pt x="78808" y="106140"/>
                          <a:pt x="64147" y="109016"/>
                        </a:cubicBezTo>
                        <a:cubicBezTo>
                          <a:pt x="34711" y="114652"/>
                          <a:pt x="6442" y="94953"/>
                          <a:pt x="948" y="65032"/>
                        </a:cubicBezTo>
                        <a:close/>
                      </a:path>
                    </a:pathLst>
                  </a:custGeom>
                  <a:grpFill/>
                  <a:ln w="2845" cap="flat">
                    <a:noFill/>
                    <a:prstDash val="solid"/>
                    <a:miter/>
                  </a:ln>
                </p:spPr>
                <p:txBody>
                  <a:bodyPr rtlCol="0" anchor="ctr"/>
                  <a:lstStyle/>
                  <a:p>
                    <a:endParaRPr lang="en-US"/>
                  </a:p>
                </p:txBody>
              </p:sp>
              <p:sp>
                <p:nvSpPr>
                  <p:cNvPr id="2764" name="Freeform: Shape 2763">
                    <a:extLst>
                      <a:ext uri="{FF2B5EF4-FFF2-40B4-BE49-F238E27FC236}">
                        <a16:creationId xmlns:a16="http://schemas.microsoft.com/office/drawing/2014/main" id="{7912FB2E-70F5-338D-8A94-F6C6DD0C326C}"/>
                      </a:ext>
                    </a:extLst>
                  </p:cNvPr>
                  <p:cNvSpPr/>
                  <p:nvPr/>
                </p:nvSpPr>
                <p:spPr>
                  <a:xfrm>
                    <a:off x="11521147" y="5050159"/>
                    <a:ext cx="104763" cy="107846"/>
                  </a:xfrm>
                  <a:custGeom>
                    <a:avLst/>
                    <a:gdLst>
                      <a:gd name="connsiteX0" fmla="*/ 568 w 104763"/>
                      <a:gd name="connsiteY0" fmla="*/ 61370 h 107846"/>
                      <a:gd name="connsiteX1" fmla="*/ 10218 w 104763"/>
                      <a:gd name="connsiteY1" fmla="*/ 21543 h 107846"/>
                      <a:gd name="connsiteX2" fmla="*/ 24852 w 104763"/>
                      <a:gd name="connsiteY2" fmla="*/ 7850 h 107846"/>
                      <a:gd name="connsiteX3" fmla="*/ 44125 w 104763"/>
                      <a:gd name="connsiteY3" fmla="*/ 676 h 107846"/>
                      <a:gd name="connsiteX4" fmla="*/ 103993 w 104763"/>
                      <a:gd name="connsiteY4" fmla="*/ 45371 h 107846"/>
                      <a:gd name="connsiteX5" fmla="*/ 60607 w 104763"/>
                      <a:gd name="connsiteY5" fmla="*/ 107176 h 107846"/>
                      <a:gd name="connsiteX6" fmla="*/ 39598 w 104763"/>
                      <a:gd name="connsiteY6" fmla="*/ 106037 h 107846"/>
                      <a:gd name="connsiteX7" fmla="*/ 21264 w 104763"/>
                      <a:gd name="connsiteY7" fmla="*/ 96927 h 107846"/>
                      <a:gd name="connsiteX8" fmla="*/ 568 w 104763"/>
                      <a:gd name="connsiteY8" fmla="*/ 61342 h 10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63" h="107846">
                        <a:moveTo>
                          <a:pt x="568" y="61370"/>
                        </a:moveTo>
                        <a:cubicBezTo>
                          <a:pt x="-1539" y="46624"/>
                          <a:pt x="2333" y="32504"/>
                          <a:pt x="10218" y="21543"/>
                        </a:cubicBezTo>
                        <a:cubicBezTo>
                          <a:pt x="14176" y="16077"/>
                          <a:pt x="19101" y="11380"/>
                          <a:pt x="24852" y="7850"/>
                        </a:cubicBezTo>
                        <a:cubicBezTo>
                          <a:pt x="30574" y="4291"/>
                          <a:pt x="37092" y="1900"/>
                          <a:pt x="44125" y="676"/>
                        </a:cubicBezTo>
                        <a:cubicBezTo>
                          <a:pt x="72251" y="-3993"/>
                          <a:pt x="99039" y="16020"/>
                          <a:pt x="103993" y="45371"/>
                        </a:cubicBezTo>
                        <a:cubicBezTo>
                          <a:pt x="108947" y="74722"/>
                          <a:pt x="89503" y="102393"/>
                          <a:pt x="60607" y="107176"/>
                        </a:cubicBezTo>
                        <a:cubicBezTo>
                          <a:pt x="53405" y="108428"/>
                          <a:pt x="46288" y="107859"/>
                          <a:pt x="39598" y="106037"/>
                        </a:cubicBezTo>
                        <a:cubicBezTo>
                          <a:pt x="32936" y="104215"/>
                          <a:pt x="26702" y="101112"/>
                          <a:pt x="21264" y="96927"/>
                        </a:cubicBezTo>
                        <a:cubicBezTo>
                          <a:pt x="10389" y="88614"/>
                          <a:pt x="2675" y="76088"/>
                          <a:pt x="568" y="61342"/>
                        </a:cubicBezTo>
                        <a:close/>
                      </a:path>
                    </a:pathLst>
                  </a:custGeom>
                  <a:grpFill/>
                  <a:ln w="2845" cap="flat">
                    <a:noFill/>
                    <a:prstDash val="solid"/>
                    <a:miter/>
                  </a:ln>
                </p:spPr>
                <p:txBody>
                  <a:bodyPr rtlCol="0" anchor="ctr"/>
                  <a:lstStyle/>
                  <a:p>
                    <a:endParaRPr lang="en-US"/>
                  </a:p>
                </p:txBody>
              </p:sp>
              <p:sp>
                <p:nvSpPr>
                  <p:cNvPr id="2765" name="Freeform: Shape 2764">
                    <a:extLst>
                      <a:ext uri="{FF2B5EF4-FFF2-40B4-BE49-F238E27FC236}">
                        <a16:creationId xmlns:a16="http://schemas.microsoft.com/office/drawing/2014/main" id="{81985DA8-E844-9CF4-A8D3-2FDB3009AF43}"/>
                      </a:ext>
                    </a:extLst>
                  </p:cNvPr>
                  <p:cNvSpPr/>
                  <p:nvPr/>
                </p:nvSpPr>
                <p:spPr>
                  <a:xfrm>
                    <a:off x="11335230" y="5076168"/>
                    <a:ext cx="102360" cy="105356"/>
                  </a:xfrm>
                  <a:custGeom>
                    <a:avLst/>
                    <a:gdLst>
                      <a:gd name="connsiteX0" fmla="*/ 274 w 102360"/>
                      <a:gd name="connsiteY0" fmla="*/ 58478 h 105356"/>
                      <a:gd name="connsiteX1" fmla="*/ 45197 w 102360"/>
                      <a:gd name="connsiteY1" fmla="*/ 317 h 105356"/>
                      <a:gd name="connsiteX2" fmla="*/ 101934 w 102360"/>
                      <a:gd name="connsiteY2" fmla="*/ 46863 h 105356"/>
                      <a:gd name="connsiteX3" fmla="*/ 57012 w 102360"/>
                      <a:gd name="connsiteY3" fmla="*/ 105023 h 105356"/>
                      <a:gd name="connsiteX4" fmla="*/ 274 w 102360"/>
                      <a:gd name="connsiteY4" fmla="*/ 58478 h 105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60" h="105356">
                        <a:moveTo>
                          <a:pt x="274" y="58478"/>
                        </a:moveTo>
                        <a:cubicBezTo>
                          <a:pt x="-2602" y="29525"/>
                          <a:pt x="17497" y="3477"/>
                          <a:pt x="45197" y="317"/>
                        </a:cubicBezTo>
                        <a:cubicBezTo>
                          <a:pt x="72896" y="-2843"/>
                          <a:pt x="98290" y="17996"/>
                          <a:pt x="101934" y="46863"/>
                        </a:cubicBezTo>
                        <a:cubicBezTo>
                          <a:pt x="105578" y="75729"/>
                          <a:pt x="85451" y="101778"/>
                          <a:pt x="57012" y="105023"/>
                        </a:cubicBezTo>
                        <a:cubicBezTo>
                          <a:pt x="28572" y="108268"/>
                          <a:pt x="3149" y="87430"/>
                          <a:pt x="274" y="58478"/>
                        </a:cubicBezTo>
                        <a:close/>
                      </a:path>
                    </a:pathLst>
                  </a:custGeom>
                  <a:grpFill/>
                  <a:ln w="2845" cap="flat">
                    <a:noFill/>
                    <a:prstDash val="solid"/>
                    <a:miter/>
                  </a:ln>
                </p:spPr>
                <p:txBody>
                  <a:bodyPr rtlCol="0" anchor="ctr"/>
                  <a:lstStyle/>
                  <a:p>
                    <a:endParaRPr lang="en-US"/>
                  </a:p>
                </p:txBody>
              </p:sp>
              <p:sp>
                <p:nvSpPr>
                  <p:cNvPr id="2766" name="Freeform: Shape 2765">
                    <a:extLst>
                      <a:ext uri="{FF2B5EF4-FFF2-40B4-BE49-F238E27FC236}">
                        <a16:creationId xmlns:a16="http://schemas.microsoft.com/office/drawing/2014/main" id="{C0D83165-73F4-B3D2-F463-34873AC6DB96}"/>
                      </a:ext>
                    </a:extLst>
                  </p:cNvPr>
                  <p:cNvSpPr/>
                  <p:nvPr/>
                </p:nvSpPr>
                <p:spPr>
                  <a:xfrm>
                    <a:off x="11148372" y="5094838"/>
                    <a:ext cx="99972" cy="102966"/>
                  </a:xfrm>
                  <a:custGeom>
                    <a:avLst/>
                    <a:gdLst>
                      <a:gd name="connsiteX0" fmla="*/ 95 w 99972"/>
                      <a:gd name="connsiteY0" fmla="*/ 54612 h 102966"/>
                      <a:gd name="connsiteX1" fmla="*/ 46299 w 99972"/>
                      <a:gd name="connsiteY1" fmla="*/ 95 h 102966"/>
                      <a:gd name="connsiteX2" fmla="*/ 65800 w 99972"/>
                      <a:gd name="connsiteY2" fmla="*/ 2914 h 102966"/>
                      <a:gd name="connsiteX3" fmla="*/ 82341 w 99972"/>
                      <a:gd name="connsiteY3" fmla="*/ 12564 h 102966"/>
                      <a:gd name="connsiteX4" fmla="*/ 99791 w 99972"/>
                      <a:gd name="connsiteY4" fmla="*/ 47580 h 102966"/>
                      <a:gd name="connsiteX5" fmla="*/ 88091 w 99972"/>
                      <a:gd name="connsiteY5" fmla="*/ 85187 h 102966"/>
                      <a:gd name="connsiteX6" fmla="*/ 72974 w 99972"/>
                      <a:gd name="connsiteY6" fmla="*/ 97571 h 102966"/>
                      <a:gd name="connsiteX7" fmla="*/ 53644 w 99972"/>
                      <a:gd name="connsiteY7" fmla="*/ 102866 h 102966"/>
                      <a:gd name="connsiteX8" fmla="*/ 67 w 99972"/>
                      <a:gd name="connsiteY8" fmla="*/ 54669 h 1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972" h="102966">
                        <a:moveTo>
                          <a:pt x="95" y="54612"/>
                        </a:moveTo>
                        <a:cubicBezTo>
                          <a:pt x="-1584" y="26229"/>
                          <a:pt x="19113" y="1803"/>
                          <a:pt x="46299" y="95"/>
                        </a:cubicBezTo>
                        <a:cubicBezTo>
                          <a:pt x="53104" y="-332"/>
                          <a:pt x="59708" y="693"/>
                          <a:pt x="65800" y="2914"/>
                        </a:cubicBezTo>
                        <a:cubicBezTo>
                          <a:pt x="71892" y="5049"/>
                          <a:pt x="77500" y="8294"/>
                          <a:pt x="82341" y="12564"/>
                        </a:cubicBezTo>
                        <a:cubicBezTo>
                          <a:pt x="92019" y="21048"/>
                          <a:pt x="98624" y="33403"/>
                          <a:pt x="99791" y="47580"/>
                        </a:cubicBezTo>
                        <a:cubicBezTo>
                          <a:pt x="100959" y="61757"/>
                          <a:pt x="96432" y="75081"/>
                          <a:pt x="88091" y="85187"/>
                        </a:cubicBezTo>
                        <a:cubicBezTo>
                          <a:pt x="83906" y="90225"/>
                          <a:pt x="78782" y="94496"/>
                          <a:pt x="72974" y="97571"/>
                        </a:cubicBezTo>
                        <a:cubicBezTo>
                          <a:pt x="67138" y="100559"/>
                          <a:pt x="60619" y="102410"/>
                          <a:pt x="53644" y="102866"/>
                        </a:cubicBezTo>
                        <a:cubicBezTo>
                          <a:pt x="25717" y="104631"/>
                          <a:pt x="1747" y="83051"/>
                          <a:pt x="67" y="54669"/>
                        </a:cubicBezTo>
                        <a:close/>
                      </a:path>
                    </a:pathLst>
                  </a:custGeom>
                  <a:grpFill/>
                  <a:ln w="2845" cap="flat">
                    <a:noFill/>
                    <a:prstDash val="solid"/>
                    <a:miter/>
                  </a:ln>
                </p:spPr>
                <p:txBody>
                  <a:bodyPr rtlCol="0" anchor="ctr"/>
                  <a:lstStyle/>
                  <a:p>
                    <a:endParaRPr lang="en-US"/>
                  </a:p>
                </p:txBody>
              </p:sp>
              <p:sp>
                <p:nvSpPr>
                  <p:cNvPr id="2767" name="Freeform: Shape 2766">
                    <a:extLst>
                      <a:ext uri="{FF2B5EF4-FFF2-40B4-BE49-F238E27FC236}">
                        <a16:creationId xmlns:a16="http://schemas.microsoft.com/office/drawing/2014/main" id="{6B380784-9D74-C462-2914-3DE981DBF119}"/>
                      </a:ext>
                    </a:extLst>
                  </p:cNvPr>
                  <p:cNvSpPr/>
                  <p:nvPr/>
                </p:nvSpPr>
                <p:spPr>
                  <a:xfrm>
                    <a:off x="10960967" y="5105602"/>
                    <a:ext cx="97675" cy="100636"/>
                  </a:xfrm>
                  <a:custGeom>
                    <a:avLst/>
                    <a:gdLst>
                      <a:gd name="connsiteX0" fmla="*/ 9 w 97675"/>
                      <a:gd name="connsiteY0" fmla="*/ 51591 h 100636"/>
                      <a:gd name="connsiteX1" fmla="*/ 47266 w 97675"/>
                      <a:gd name="connsiteY1" fmla="*/ 35 h 100636"/>
                      <a:gd name="connsiteX2" fmla="*/ 97627 w 97675"/>
                      <a:gd name="connsiteY2" fmla="*/ 48459 h 100636"/>
                      <a:gd name="connsiteX3" fmla="*/ 50398 w 97675"/>
                      <a:gd name="connsiteY3" fmla="*/ 100585 h 100636"/>
                      <a:gd name="connsiteX4" fmla="*/ 38 w 97675"/>
                      <a:gd name="connsiteY4" fmla="*/ 51591 h 100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75" h="100636">
                        <a:moveTo>
                          <a:pt x="9" y="51591"/>
                        </a:moveTo>
                        <a:cubicBezTo>
                          <a:pt x="-504" y="23749"/>
                          <a:pt x="20677" y="1316"/>
                          <a:pt x="47266" y="35"/>
                        </a:cubicBezTo>
                        <a:cubicBezTo>
                          <a:pt x="73884" y="-990"/>
                          <a:pt x="96402" y="20703"/>
                          <a:pt x="97627" y="48459"/>
                        </a:cubicBezTo>
                        <a:cubicBezTo>
                          <a:pt x="98822" y="76216"/>
                          <a:pt x="77671" y="99560"/>
                          <a:pt x="50398" y="100585"/>
                        </a:cubicBezTo>
                        <a:cubicBezTo>
                          <a:pt x="23125" y="101866"/>
                          <a:pt x="550" y="79291"/>
                          <a:pt x="38" y="51591"/>
                        </a:cubicBezTo>
                        <a:close/>
                      </a:path>
                    </a:pathLst>
                  </a:custGeom>
                  <a:grpFill/>
                  <a:ln w="2845" cap="flat">
                    <a:noFill/>
                    <a:prstDash val="solid"/>
                    <a:miter/>
                  </a:ln>
                </p:spPr>
                <p:txBody>
                  <a:bodyPr rtlCol="0" anchor="ctr"/>
                  <a:lstStyle/>
                  <a:p>
                    <a:endParaRPr lang="en-US"/>
                  </a:p>
                </p:txBody>
              </p:sp>
              <p:sp>
                <p:nvSpPr>
                  <p:cNvPr id="2768" name="Freeform: Shape 2767">
                    <a:extLst>
                      <a:ext uri="{FF2B5EF4-FFF2-40B4-BE49-F238E27FC236}">
                        <a16:creationId xmlns:a16="http://schemas.microsoft.com/office/drawing/2014/main" id="{7309ABD7-180A-FC7E-2B38-CB57A42A4503}"/>
                      </a:ext>
                    </a:extLst>
                  </p:cNvPr>
                  <p:cNvSpPr/>
                  <p:nvPr/>
                </p:nvSpPr>
                <p:spPr>
                  <a:xfrm>
                    <a:off x="10773330" y="5108736"/>
                    <a:ext cx="95322" cy="98194"/>
                  </a:xfrm>
                  <a:custGeom>
                    <a:avLst/>
                    <a:gdLst>
                      <a:gd name="connsiteX0" fmla="*/ 11 w 95322"/>
                      <a:gd name="connsiteY0" fmla="*/ 48485 h 98194"/>
                      <a:gd name="connsiteX1" fmla="*/ 48123 w 95322"/>
                      <a:gd name="connsiteY1" fmla="*/ 4 h 98194"/>
                      <a:gd name="connsiteX2" fmla="*/ 95323 w 95322"/>
                      <a:gd name="connsiteY2" fmla="*/ 49624 h 98194"/>
                      <a:gd name="connsiteX3" fmla="*/ 47212 w 95322"/>
                      <a:gd name="connsiteY3" fmla="*/ 98191 h 98194"/>
                      <a:gd name="connsiteX4" fmla="*/ 11 w 95322"/>
                      <a:gd name="connsiteY4" fmla="*/ 48485 h 98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22" h="98194">
                        <a:moveTo>
                          <a:pt x="11" y="48485"/>
                        </a:moveTo>
                        <a:cubicBezTo>
                          <a:pt x="581" y="21384"/>
                          <a:pt x="22131" y="-338"/>
                          <a:pt x="48123" y="4"/>
                        </a:cubicBezTo>
                        <a:cubicBezTo>
                          <a:pt x="74114" y="289"/>
                          <a:pt x="95238" y="22665"/>
                          <a:pt x="95323" y="49624"/>
                        </a:cubicBezTo>
                        <a:cubicBezTo>
                          <a:pt x="95380" y="76897"/>
                          <a:pt x="73858" y="98504"/>
                          <a:pt x="47212" y="98191"/>
                        </a:cubicBezTo>
                        <a:cubicBezTo>
                          <a:pt x="20565" y="97849"/>
                          <a:pt x="-558" y="75615"/>
                          <a:pt x="11" y="48485"/>
                        </a:cubicBezTo>
                        <a:close/>
                      </a:path>
                    </a:pathLst>
                  </a:custGeom>
                  <a:grpFill/>
                  <a:ln w="2845" cap="flat">
                    <a:noFill/>
                    <a:prstDash val="solid"/>
                    <a:miter/>
                  </a:ln>
                </p:spPr>
                <p:txBody>
                  <a:bodyPr rtlCol="0" anchor="ctr"/>
                  <a:lstStyle/>
                  <a:p>
                    <a:endParaRPr lang="en-US"/>
                  </a:p>
                </p:txBody>
              </p:sp>
              <p:sp>
                <p:nvSpPr>
                  <p:cNvPr id="2769" name="Freeform: Shape 2768">
                    <a:extLst>
                      <a:ext uri="{FF2B5EF4-FFF2-40B4-BE49-F238E27FC236}">
                        <a16:creationId xmlns:a16="http://schemas.microsoft.com/office/drawing/2014/main" id="{8F7A3434-EB2D-A55F-0145-EE38026C92E3}"/>
                      </a:ext>
                    </a:extLst>
                  </p:cNvPr>
                  <p:cNvSpPr/>
                  <p:nvPr/>
                </p:nvSpPr>
                <p:spPr>
                  <a:xfrm>
                    <a:off x="10585782" y="5104654"/>
                    <a:ext cx="92997" cy="95759"/>
                  </a:xfrm>
                  <a:custGeom>
                    <a:avLst/>
                    <a:gdLst>
                      <a:gd name="connsiteX0" fmla="*/ 97 w 92997"/>
                      <a:gd name="connsiteY0" fmla="*/ 45052 h 95759"/>
                      <a:gd name="connsiteX1" fmla="*/ 48891 w 92997"/>
                      <a:gd name="connsiteY1" fmla="*/ 72 h 95759"/>
                      <a:gd name="connsiteX2" fmla="*/ 92960 w 92997"/>
                      <a:gd name="connsiteY2" fmla="*/ 49663 h 95759"/>
                      <a:gd name="connsiteX3" fmla="*/ 44108 w 92997"/>
                      <a:gd name="connsiteY3" fmla="*/ 95725 h 95759"/>
                      <a:gd name="connsiteX4" fmla="*/ 97 w 92997"/>
                      <a:gd name="connsiteY4" fmla="*/ 45052 h 95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97" h="95759">
                        <a:moveTo>
                          <a:pt x="97" y="45052"/>
                        </a:moveTo>
                        <a:cubicBezTo>
                          <a:pt x="1719" y="18604"/>
                          <a:pt x="23583" y="-1352"/>
                          <a:pt x="48891" y="72"/>
                        </a:cubicBezTo>
                        <a:cubicBezTo>
                          <a:pt x="74257" y="1039"/>
                          <a:pt x="93985" y="23245"/>
                          <a:pt x="92960" y="49663"/>
                        </a:cubicBezTo>
                        <a:cubicBezTo>
                          <a:pt x="91964" y="76082"/>
                          <a:pt x="70071" y="96721"/>
                          <a:pt x="44108" y="95725"/>
                        </a:cubicBezTo>
                        <a:cubicBezTo>
                          <a:pt x="18145" y="94273"/>
                          <a:pt x="-1555" y="71413"/>
                          <a:pt x="97" y="45052"/>
                        </a:cubicBezTo>
                        <a:close/>
                      </a:path>
                    </a:pathLst>
                  </a:custGeom>
                  <a:grpFill/>
                  <a:ln w="2845" cap="flat">
                    <a:noFill/>
                    <a:prstDash val="solid"/>
                    <a:miter/>
                  </a:ln>
                </p:spPr>
                <p:txBody>
                  <a:bodyPr rtlCol="0" anchor="ctr"/>
                  <a:lstStyle/>
                  <a:p>
                    <a:endParaRPr lang="en-US"/>
                  </a:p>
                </p:txBody>
              </p:sp>
              <p:sp>
                <p:nvSpPr>
                  <p:cNvPr id="2770" name="Freeform: Shape 2769">
                    <a:extLst>
                      <a:ext uri="{FF2B5EF4-FFF2-40B4-BE49-F238E27FC236}">
                        <a16:creationId xmlns:a16="http://schemas.microsoft.com/office/drawing/2014/main" id="{576AA6F2-7680-2EF6-1B50-112A996244D5}"/>
                      </a:ext>
                    </a:extLst>
                  </p:cNvPr>
                  <p:cNvSpPr/>
                  <p:nvPr/>
                </p:nvSpPr>
                <p:spPr>
                  <a:xfrm>
                    <a:off x="10398564" y="5092317"/>
                    <a:ext cx="90731" cy="93349"/>
                  </a:xfrm>
                  <a:custGeom>
                    <a:avLst/>
                    <a:gdLst>
                      <a:gd name="connsiteX0" fmla="*/ 249 w 90731"/>
                      <a:gd name="connsiteY0" fmla="*/ 42671 h 93349"/>
                      <a:gd name="connsiteX1" fmla="*/ 49641 w 90731"/>
                      <a:gd name="connsiteY1" fmla="*/ 168 h 93349"/>
                      <a:gd name="connsiteX2" fmla="*/ 90579 w 90731"/>
                      <a:gd name="connsiteY2" fmla="*/ 50670 h 93349"/>
                      <a:gd name="connsiteX3" fmla="*/ 41186 w 90731"/>
                      <a:gd name="connsiteY3" fmla="*/ 93174 h 93349"/>
                      <a:gd name="connsiteX4" fmla="*/ 249 w 90731"/>
                      <a:gd name="connsiteY4" fmla="*/ 42671 h 93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31" h="93349">
                        <a:moveTo>
                          <a:pt x="249" y="42671"/>
                        </a:moveTo>
                        <a:cubicBezTo>
                          <a:pt x="2868" y="17021"/>
                          <a:pt x="24988" y="-1996"/>
                          <a:pt x="49641" y="168"/>
                        </a:cubicBezTo>
                        <a:cubicBezTo>
                          <a:pt x="74295" y="2360"/>
                          <a:pt x="92600" y="24964"/>
                          <a:pt x="90579" y="50670"/>
                        </a:cubicBezTo>
                        <a:cubicBezTo>
                          <a:pt x="88530" y="76377"/>
                          <a:pt x="66438" y="95394"/>
                          <a:pt x="41186" y="93174"/>
                        </a:cubicBezTo>
                        <a:cubicBezTo>
                          <a:pt x="15936" y="90925"/>
                          <a:pt x="-2370" y="68321"/>
                          <a:pt x="249" y="42671"/>
                        </a:cubicBezTo>
                        <a:close/>
                      </a:path>
                    </a:pathLst>
                  </a:custGeom>
                  <a:grpFill/>
                  <a:ln w="2845" cap="flat">
                    <a:noFill/>
                    <a:prstDash val="solid"/>
                    <a:miter/>
                  </a:ln>
                </p:spPr>
                <p:txBody>
                  <a:bodyPr rtlCol="0" anchor="ctr"/>
                  <a:lstStyle/>
                  <a:p>
                    <a:endParaRPr lang="en-US"/>
                  </a:p>
                </p:txBody>
              </p:sp>
              <p:sp>
                <p:nvSpPr>
                  <p:cNvPr id="2771" name="Freeform: Shape 2770">
                    <a:extLst>
                      <a:ext uri="{FF2B5EF4-FFF2-40B4-BE49-F238E27FC236}">
                        <a16:creationId xmlns:a16="http://schemas.microsoft.com/office/drawing/2014/main" id="{C944FF45-DBDB-E012-71C8-F3035640148F}"/>
                      </a:ext>
                    </a:extLst>
                  </p:cNvPr>
                  <p:cNvSpPr/>
                  <p:nvPr/>
                </p:nvSpPr>
                <p:spPr>
                  <a:xfrm>
                    <a:off x="10212094" y="5072684"/>
                    <a:ext cx="88395" cy="91065"/>
                  </a:xfrm>
                  <a:custGeom>
                    <a:avLst/>
                    <a:gdLst>
                      <a:gd name="connsiteX0" fmla="*/ 508 w 88395"/>
                      <a:gd name="connsiteY0" fmla="*/ 39387 h 91065"/>
                      <a:gd name="connsiteX1" fmla="*/ 50214 w 88395"/>
                      <a:gd name="connsiteY1" fmla="*/ 414 h 91065"/>
                      <a:gd name="connsiteX2" fmla="*/ 88048 w 88395"/>
                      <a:gd name="connsiteY2" fmla="*/ 51116 h 91065"/>
                      <a:gd name="connsiteX3" fmla="*/ 38257 w 88395"/>
                      <a:gd name="connsiteY3" fmla="*/ 90601 h 91065"/>
                      <a:gd name="connsiteX4" fmla="*/ 480 w 88395"/>
                      <a:gd name="connsiteY4" fmla="*/ 39387 h 91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395" h="91065">
                        <a:moveTo>
                          <a:pt x="508" y="39387"/>
                        </a:moveTo>
                        <a:cubicBezTo>
                          <a:pt x="4095" y="14506"/>
                          <a:pt x="26358" y="-2945"/>
                          <a:pt x="50214" y="414"/>
                        </a:cubicBezTo>
                        <a:cubicBezTo>
                          <a:pt x="74071" y="3973"/>
                          <a:pt x="91066" y="26121"/>
                          <a:pt x="88048" y="51116"/>
                        </a:cubicBezTo>
                        <a:cubicBezTo>
                          <a:pt x="85030" y="76026"/>
                          <a:pt x="62683" y="94245"/>
                          <a:pt x="38257" y="90601"/>
                        </a:cubicBezTo>
                        <a:cubicBezTo>
                          <a:pt x="13803" y="87185"/>
                          <a:pt x="-3107" y="64240"/>
                          <a:pt x="480" y="39387"/>
                        </a:cubicBezTo>
                        <a:close/>
                      </a:path>
                    </a:pathLst>
                  </a:custGeom>
                  <a:grpFill/>
                  <a:ln w="2845" cap="flat">
                    <a:noFill/>
                    <a:prstDash val="solid"/>
                    <a:miter/>
                  </a:ln>
                </p:spPr>
                <p:txBody>
                  <a:bodyPr rtlCol="0" anchor="ctr"/>
                  <a:lstStyle/>
                  <a:p>
                    <a:endParaRPr lang="en-US"/>
                  </a:p>
                </p:txBody>
              </p:sp>
              <p:sp>
                <p:nvSpPr>
                  <p:cNvPr id="2772" name="Freeform: Shape 2771">
                    <a:extLst>
                      <a:ext uri="{FF2B5EF4-FFF2-40B4-BE49-F238E27FC236}">
                        <a16:creationId xmlns:a16="http://schemas.microsoft.com/office/drawing/2014/main" id="{9E3683AC-BA50-89A3-4C47-3DCB312C2A19}"/>
                      </a:ext>
                    </a:extLst>
                  </p:cNvPr>
                  <p:cNvSpPr/>
                  <p:nvPr/>
                </p:nvSpPr>
                <p:spPr>
                  <a:xfrm>
                    <a:off x="10026625" y="5045434"/>
                    <a:ext cx="86119" cy="88426"/>
                  </a:xfrm>
                  <a:custGeom>
                    <a:avLst/>
                    <a:gdLst>
                      <a:gd name="connsiteX0" fmla="*/ 763 w 86119"/>
                      <a:gd name="connsiteY0" fmla="*/ 36545 h 88426"/>
                      <a:gd name="connsiteX1" fmla="*/ 18727 w 86119"/>
                      <a:gd name="connsiteY1" fmla="*/ 8106 h 88426"/>
                      <a:gd name="connsiteX2" fmla="*/ 33730 w 86119"/>
                      <a:gd name="connsiteY2" fmla="*/ 1273 h 88426"/>
                      <a:gd name="connsiteX3" fmla="*/ 50697 w 86119"/>
                      <a:gd name="connsiteY3" fmla="*/ 561 h 88426"/>
                      <a:gd name="connsiteX4" fmla="*/ 85513 w 86119"/>
                      <a:gd name="connsiteY4" fmla="*/ 51235 h 88426"/>
                      <a:gd name="connsiteX5" fmla="*/ 35466 w 86119"/>
                      <a:gd name="connsiteY5" fmla="*/ 87845 h 88426"/>
                      <a:gd name="connsiteX6" fmla="*/ 19410 w 86119"/>
                      <a:gd name="connsiteY6" fmla="*/ 81667 h 88426"/>
                      <a:gd name="connsiteX7" fmla="*/ 7539 w 86119"/>
                      <a:gd name="connsiteY7" fmla="*/ 69768 h 88426"/>
                      <a:gd name="connsiteX8" fmla="*/ 763 w 86119"/>
                      <a:gd name="connsiteY8" fmla="*/ 36574 h 8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19" h="88426">
                        <a:moveTo>
                          <a:pt x="763" y="36545"/>
                        </a:moveTo>
                        <a:cubicBezTo>
                          <a:pt x="2984" y="24503"/>
                          <a:pt x="9703" y="14539"/>
                          <a:pt x="18727" y="8106"/>
                        </a:cubicBezTo>
                        <a:cubicBezTo>
                          <a:pt x="23253" y="4860"/>
                          <a:pt x="28321" y="2611"/>
                          <a:pt x="33730" y="1273"/>
                        </a:cubicBezTo>
                        <a:cubicBezTo>
                          <a:pt x="39167" y="-93"/>
                          <a:pt x="44889" y="-406"/>
                          <a:pt x="50697" y="561"/>
                        </a:cubicBezTo>
                        <a:cubicBezTo>
                          <a:pt x="73870" y="4405"/>
                          <a:pt x="89442" y="27094"/>
                          <a:pt x="85513" y="51235"/>
                        </a:cubicBezTo>
                        <a:cubicBezTo>
                          <a:pt x="81585" y="75376"/>
                          <a:pt x="59180" y="91774"/>
                          <a:pt x="35466" y="87845"/>
                        </a:cubicBezTo>
                        <a:cubicBezTo>
                          <a:pt x="29545" y="86877"/>
                          <a:pt x="24136" y="84714"/>
                          <a:pt x="19410" y="81667"/>
                        </a:cubicBezTo>
                        <a:cubicBezTo>
                          <a:pt x="14684" y="78564"/>
                          <a:pt x="10698" y="74436"/>
                          <a:pt x="7539" y="69768"/>
                        </a:cubicBezTo>
                        <a:cubicBezTo>
                          <a:pt x="1276" y="60402"/>
                          <a:pt x="-1457" y="48616"/>
                          <a:pt x="763" y="36574"/>
                        </a:cubicBezTo>
                        <a:close/>
                      </a:path>
                    </a:pathLst>
                  </a:custGeom>
                  <a:grpFill/>
                  <a:ln w="2845" cap="flat">
                    <a:noFill/>
                    <a:prstDash val="solid"/>
                    <a:miter/>
                  </a:ln>
                </p:spPr>
                <p:txBody>
                  <a:bodyPr rtlCol="0" anchor="ctr"/>
                  <a:lstStyle/>
                  <a:p>
                    <a:endParaRPr lang="en-US"/>
                  </a:p>
                </p:txBody>
              </p:sp>
              <p:sp>
                <p:nvSpPr>
                  <p:cNvPr id="2773" name="Freeform: Shape 2772">
                    <a:extLst>
                      <a:ext uri="{FF2B5EF4-FFF2-40B4-BE49-F238E27FC236}">
                        <a16:creationId xmlns:a16="http://schemas.microsoft.com/office/drawing/2014/main" id="{4055AA26-51ED-B5C6-5DE6-746E5020CDF3}"/>
                      </a:ext>
                    </a:extLst>
                  </p:cNvPr>
                  <p:cNvSpPr/>
                  <p:nvPr/>
                </p:nvSpPr>
                <p:spPr>
                  <a:xfrm>
                    <a:off x="9842461" y="5010151"/>
                    <a:ext cx="83822" cy="86103"/>
                  </a:xfrm>
                  <a:custGeom>
                    <a:avLst/>
                    <a:gdLst>
                      <a:gd name="connsiteX0" fmla="*/ 1107 w 83822"/>
                      <a:gd name="connsiteY0" fmla="*/ 34136 h 86103"/>
                      <a:gd name="connsiteX1" fmla="*/ 51154 w 83822"/>
                      <a:gd name="connsiteY1" fmla="*/ 914 h 86103"/>
                      <a:gd name="connsiteX2" fmla="*/ 82897 w 83822"/>
                      <a:gd name="connsiteY2" fmla="*/ 51929 h 86103"/>
                      <a:gd name="connsiteX3" fmla="*/ 32849 w 83822"/>
                      <a:gd name="connsiteY3" fmla="*/ 85151 h 86103"/>
                      <a:gd name="connsiteX4" fmla="*/ 1107 w 83822"/>
                      <a:gd name="connsiteY4" fmla="*/ 34136 h 8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2" h="86103">
                        <a:moveTo>
                          <a:pt x="1107" y="34136"/>
                        </a:moveTo>
                        <a:cubicBezTo>
                          <a:pt x="6402" y="10935"/>
                          <a:pt x="28807" y="-3926"/>
                          <a:pt x="51154" y="914"/>
                        </a:cubicBezTo>
                        <a:cubicBezTo>
                          <a:pt x="73473" y="5782"/>
                          <a:pt x="87679" y="28613"/>
                          <a:pt x="82897" y="51929"/>
                        </a:cubicBezTo>
                        <a:cubicBezTo>
                          <a:pt x="78114" y="75244"/>
                          <a:pt x="55681" y="90105"/>
                          <a:pt x="32849" y="85151"/>
                        </a:cubicBezTo>
                        <a:cubicBezTo>
                          <a:pt x="10018" y="80169"/>
                          <a:pt x="-4188" y="57338"/>
                          <a:pt x="1107" y="34136"/>
                        </a:cubicBezTo>
                        <a:close/>
                      </a:path>
                    </a:pathLst>
                  </a:custGeom>
                  <a:grpFill/>
                  <a:ln w="2845" cap="flat">
                    <a:noFill/>
                    <a:prstDash val="solid"/>
                    <a:miter/>
                  </a:ln>
                </p:spPr>
                <p:txBody>
                  <a:bodyPr rtlCol="0" anchor="ctr"/>
                  <a:lstStyle/>
                  <a:p>
                    <a:endParaRPr lang="en-US"/>
                  </a:p>
                </p:txBody>
              </p:sp>
              <p:sp>
                <p:nvSpPr>
                  <p:cNvPr id="2774" name="Freeform: Shape 2773">
                    <a:extLst>
                      <a:ext uri="{FF2B5EF4-FFF2-40B4-BE49-F238E27FC236}">
                        <a16:creationId xmlns:a16="http://schemas.microsoft.com/office/drawing/2014/main" id="{7182850C-410E-C5C9-3EFE-FFFD69CD416D}"/>
                      </a:ext>
                    </a:extLst>
                  </p:cNvPr>
                  <p:cNvSpPr/>
                  <p:nvPr/>
                </p:nvSpPr>
                <p:spPr>
                  <a:xfrm>
                    <a:off x="9660012" y="4967550"/>
                    <a:ext cx="81530" cy="83842"/>
                  </a:xfrm>
                  <a:custGeom>
                    <a:avLst/>
                    <a:gdLst>
                      <a:gd name="connsiteX0" fmla="*/ 1530 w 81530"/>
                      <a:gd name="connsiteY0" fmla="*/ 31274 h 83842"/>
                      <a:gd name="connsiteX1" fmla="*/ 51378 w 81530"/>
                      <a:gd name="connsiteY1" fmla="*/ 1354 h 83842"/>
                      <a:gd name="connsiteX2" fmla="*/ 65698 w 81530"/>
                      <a:gd name="connsiteY2" fmla="*/ 8642 h 83842"/>
                      <a:gd name="connsiteX3" fmla="*/ 75946 w 81530"/>
                      <a:gd name="connsiteY3" fmla="*/ 20399 h 83842"/>
                      <a:gd name="connsiteX4" fmla="*/ 80217 w 81530"/>
                      <a:gd name="connsiteY4" fmla="*/ 51942 h 83842"/>
                      <a:gd name="connsiteX5" fmla="*/ 61342 w 81530"/>
                      <a:gd name="connsiteY5" fmla="*/ 77820 h 83842"/>
                      <a:gd name="connsiteX6" fmla="*/ 46453 w 81530"/>
                      <a:gd name="connsiteY6" fmla="*/ 83428 h 83842"/>
                      <a:gd name="connsiteX7" fmla="*/ 30198 w 81530"/>
                      <a:gd name="connsiteY7" fmla="*/ 82432 h 83842"/>
                      <a:gd name="connsiteX8" fmla="*/ 1502 w 81530"/>
                      <a:gd name="connsiteY8" fmla="*/ 31274 h 8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0" h="83842">
                        <a:moveTo>
                          <a:pt x="1530" y="31274"/>
                        </a:moveTo>
                        <a:cubicBezTo>
                          <a:pt x="7623" y="8955"/>
                          <a:pt x="29914" y="-4453"/>
                          <a:pt x="51378" y="1354"/>
                        </a:cubicBezTo>
                        <a:cubicBezTo>
                          <a:pt x="56759" y="2806"/>
                          <a:pt x="61570" y="5340"/>
                          <a:pt x="65698" y="8642"/>
                        </a:cubicBezTo>
                        <a:cubicBezTo>
                          <a:pt x="69854" y="11859"/>
                          <a:pt x="73328" y="15845"/>
                          <a:pt x="75946" y="20399"/>
                        </a:cubicBezTo>
                        <a:cubicBezTo>
                          <a:pt x="81185" y="29481"/>
                          <a:pt x="83035" y="40726"/>
                          <a:pt x="80217" y="51942"/>
                        </a:cubicBezTo>
                        <a:cubicBezTo>
                          <a:pt x="77398" y="63159"/>
                          <a:pt x="70395" y="72240"/>
                          <a:pt x="61342" y="77820"/>
                        </a:cubicBezTo>
                        <a:cubicBezTo>
                          <a:pt x="56816" y="80610"/>
                          <a:pt x="51748" y="82545"/>
                          <a:pt x="46453" y="83428"/>
                        </a:cubicBezTo>
                        <a:cubicBezTo>
                          <a:pt x="41187" y="84197"/>
                          <a:pt x="35692" y="83912"/>
                          <a:pt x="30198" y="82432"/>
                        </a:cubicBezTo>
                        <a:cubicBezTo>
                          <a:pt x="8277" y="76510"/>
                          <a:pt x="-4562" y="53593"/>
                          <a:pt x="1502" y="31274"/>
                        </a:cubicBezTo>
                        <a:close/>
                      </a:path>
                    </a:pathLst>
                  </a:custGeom>
                  <a:grpFill/>
                  <a:ln w="2845" cap="flat">
                    <a:noFill/>
                    <a:prstDash val="solid"/>
                    <a:miter/>
                  </a:ln>
                </p:spPr>
                <p:txBody>
                  <a:bodyPr rtlCol="0" anchor="ctr"/>
                  <a:lstStyle/>
                  <a:p>
                    <a:endParaRPr lang="en-US"/>
                  </a:p>
                </p:txBody>
              </p:sp>
              <p:sp>
                <p:nvSpPr>
                  <p:cNvPr id="2775" name="Freeform: Shape 2774">
                    <a:extLst>
                      <a:ext uri="{FF2B5EF4-FFF2-40B4-BE49-F238E27FC236}">
                        <a16:creationId xmlns:a16="http://schemas.microsoft.com/office/drawing/2014/main" id="{D9A723DE-5651-490A-784C-27BADD20B738}"/>
                      </a:ext>
                    </a:extLst>
                  </p:cNvPr>
                  <p:cNvSpPr/>
                  <p:nvPr/>
                </p:nvSpPr>
                <p:spPr>
                  <a:xfrm>
                    <a:off x="9479476" y="4917477"/>
                    <a:ext cx="79294" cy="81022"/>
                  </a:xfrm>
                  <a:custGeom>
                    <a:avLst/>
                    <a:gdLst>
                      <a:gd name="connsiteX0" fmla="*/ 1948 w 79294"/>
                      <a:gd name="connsiteY0" fmla="*/ 28794 h 81022"/>
                      <a:gd name="connsiteX1" fmla="*/ 51597 w 79294"/>
                      <a:gd name="connsiteY1" fmla="*/ 1550 h 81022"/>
                      <a:gd name="connsiteX2" fmla="*/ 77559 w 79294"/>
                      <a:gd name="connsiteY2" fmla="*/ 51740 h 81022"/>
                      <a:gd name="connsiteX3" fmla="*/ 27797 w 79294"/>
                      <a:gd name="connsiteY3" fmla="*/ 79382 h 81022"/>
                      <a:gd name="connsiteX4" fmla="*/ 1948 w 79294"/>
                      <a:gd name="connsiteY4" fmla="*/ 28794 h 81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94" h="81022">
                        <a:moveTo>
                          <a:pt x="1948" y="28794"/>
                        </a:moveTo>
                        <a:cubicBezTo>
                          <a:pt x="8752" y="7357"/>
                          <a:pt x="30843" y="-4428"/>
                          <a:pt x="51597" y="1550"/>
                        </a:cubicBezTo>
                        <a:cubicBezTo>
                          <a:pt x="72293" y="7699"/>
                          <a:pt x="83908" y="30160"/>
                          <a:pt x="77559" y="51740"/>
                        </a:cubicBezTo>
                        <a:cubicBezTo>
                          <a:pt x="71211" y="73318"/>
                          <a:pt x="48921" y="85673"/>
                          <a:pt x="27797" y="79382"/>
                        </a:cubicBezTo>
                        <a:cubicBezTo>
                          <a:pt x="6617" y="73261"/>
                          <a:pt x="-4828" y="50174"/>
                          <a:pt x="1948" y="28794"/>
                        </a:cubicBezTo>
                        <a:close/>
                      </a:path>
                    </a:pathLst>
                  </a:custGeom>
                  <a:grpFill/>
                  <a:ln w="2845" cap="flat">
                    <a:noFill/>
                    <a:prstDash val="solid"/>
                    <a:miter/>
                  </a:ln>
                </p:spPr>
                <p:txBody>
                  <a:bodyPr rtlCol="0" anchor="ctr"/>
                  <a:lstStyle/>
                  <a:p>
                    <a:endParaRPr lang="en-US"/>
                  </a:p>
                </p:txBody>
              </p:sp>
              <p:sp>
                <p:nvSpPr>
                  <p:cNvPr id="2776" name="Freeform: Shape 2775">
                    <a:extLst>
                      <a:ext uri="{FF2B5EF4-FFF2-40B4-BE49-F238E27FC236}">
                        <a16:creationId xmlns:a16="http://schemas.microsoft.com/office/drawing/2014/main" id="{08ADB017-A069-6CCA-0FCE-85DDDE329B4B}"/>
                      </a:ext>
                    </a:extLst>
                  </p:cNvPr>
                  <p:cNvSpPr/>
                  <p:nvPr/>
                </p:nvSpPr>
                <p:spPr>
                  <a:xfrm>
                    <a:off x="9301244" y="4859566"/>
                    <a:ext cx="76968" cy="78766"/>
                  </a:xfrm>
                  <a:custGeom>
                    <a:avLst/>
                    <a:gdLst>
                      <a:gd name="connsiteX0" fmla="*/ 2424 w 76968"/>
                      <a:gd name="connsiteY0" fmla="*/ 26609 h 78766"/>
                      <a:gd name="connsiteX1" fmla="*/ 51702 w 76968"/>
                      <a:gd name="connsiteY1" fmla="*/ 2098 h 78766"/>
                      <a:gd name="connsiteX2" fmla="*/ 74762 w 76968"/>
                      <a:gd name="connsiteY2" fmla="*/ 52088 h 78766"/>
                      <a:gd name="connsiteX3" fmla="*/ 25483 w 76968"/>
                      <a:gd name="connsiteY3" fmla="*/ 76599 h 78766"/>
                      <a:gd name="connsiteX4" fmla="*/ 2424 w 76968"/>
                      <a:gd name="connsiteY4" fmla="*/ 26609 h 7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68" h="78766">
                        <a:moveTo>
                          <a:pt x="2424" y="26609"/>
                        </a:moveTo>
                        <a:cubicBezTo>
                          <a:pt x="9854" y="6112"/>
                          <a:pt x="31917" y="-4877"/>
                          <a:pt x="51702" y="2098"/>
                        </a:cubicBezTo>
                        <a:cubicBezTo>
                          <a:pt x="71459" y="9072"/>
                          <a:pt x="81793" y="31448"/>
                          <a:pt x="74762" y="52088"/>
                        </a:cubicBezTo>
                        <a:cubicBezTo>
                          <a:pt x="67730" y="72727"/>
                          <a:pt x="45667" y="83716"/>
                          <a:pt x="25483" y="76599"/>
                        </a:cubicBezTo>
                        <a:cubicBezTo>
                          <a:pt x="5299" y="69482"/>
                          <a:pt x="-5035" y="47106"/>
                          <a:pt x="2424" y="26609"/>
                        </a:cubicBezTo>
                        <a:close/>
                      </a:path>
                    </a:pathLst>
                  </a:custGeom>
                  <a:grpFill/>
                  <a:ln w="2845" cap="flat">
                    <a:noFill/>
                    <a:prstDash val="solid"/>
                    <a:miter/>
                  </a:ln>
                </p:spPr>
                <p:txBody>
                  <a:bodyPr rtlCol="0" anchor="ctr"/>
                  <a:lstStyle/>
                  <a:p>
                    <a:endParaRPr lang="en-US"/>
                  </a:p>
                </p:txBody>
              </p:sp>
              <p:sp>
                <p:nvSpPr>
                  <p:cNvPr id="2777" name="Freeform: Shape 2776">
                    <a:extLst>
                      <a:ext uri="{FF2B5EF4-FFF2-40B4-BE49-F238E27FC236}">
                        <a16:creationId xmlns:a16="http://schemas.microsoft.com/office/drawing/2014/main" id="{E0FE02B0-8F5C-190E-582A-CA221DB840B4}"/>
                      </a:ext>
                    </a:extLst>
                  </p:cNvPr>
                  <p:cNvSpPr/>
                  <p:nvPr/>
                </p:nvSpPr>
                <p:spPr>
                  <a:xfrm>
                    <a:off x="9125637" y="4794540"/>
                    <a:ext cx="74656" cy="76520"/>
                  </a:xfrm>
                  <a:custGeom>
                    <a:avLst/>
                    <a:gdLst>
                      <a:gd name="connsiteX0" fmla="*/ 2951 w 74656"/>
                      <a:gd name="connsiteY0" fmla="*/ 24165 h 76520"/>
                      <a:gd name="connsiteX1" fmla="*/ 51547 w 74656"/>
                      <a:gd name="connsiteY1" fmla="*/ 2643 h 76520"/>
                      <a:gd name="connsiteX2" fmla="*/ 71958 w 74656"/>
                      <a:gd name="connsiteY2" fmla="*/ 51836 h 76520"/>
                      <a:gd name="connsiteX3" fmla="*/ 23164 w 74656"/>
                      <a:gd name="connsiteY3" fmla="*/ 73785 h 76520"/>
                      <a:gd name="connsiteX4" fmla="*/ 2923 w 74656"/>
                      <a:gd name="connsiteY4" fmla="*/ 24137 h 7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6" h="76520">
                        <a:moveTo>
                          <a:pt x="2951" y="24165"/>
                        </a:moveTo>
                        <a:cubicBezTo>
                          <a:pt x="10979" y="4608"/>
                          <a:pt x="32729" y="-5043"/>
                          <a:pt x="51547" y="2643"/>
                        </a:cubicBezTo>
                        <a:cubicBezTo>
                          <a:pt x="70307" y="10500"/>
                          <a:pt x="79645" y="32022"/>
                          <a:pt x="71958" y="51836"/>
                        </a:cubicBezTo>
                        <a:cubicBezTo>
                          <a:pt x="64357" y="71479"/>
                          <a:pt x="42294" y="81813"/>
                          <a:pt x="23164" y="73785"/>
                        </a:cubicBezTo>
                        <a:cubicBezTo>
                          <a:pt x="3976" y="65956"/>
                          <a:pt x="-5105" y="43723"/>
                          <a:pt x="2923" y="24137"/>
                        </a:cubicBezTo>
                        <a:close/>
                      </a:path>
                    </a:pathLst>
                  </a:custGeom>
                  <a:grpFill/>
                  <a:ln w="2845" cap="flat">
                    <a:noFill/>
                    <a:prstDash val="solid"/>
                    <a:miter/>
                  </a:ln>
                </p:spPr>
                <p:txBody>
                  <a:bodyPr rtlCol="0" anchor="ctr"/>
                  <a:lstStyle/>
                  <a:p>
                    <a:endParaRPr lang="en-US"/>
                  </a:p>
                </p:txBody>
              </p:sp>
              <p:sp>
                <p:nvSpPr>
                  <p:cNvPr id="2778" name="Freeform: Shape 2777">
                    <a:extLst>
                      <a:ext uri="{FF2B5EF4-FFF2-40B4-BE49-F238E27FC236}">
                        <a16:creationId xmlns:a16="http://schemas.microsoft.com/office/drawing/2014/main" id="{63EE6971-3B9E-827D-A1E8-ED8D5989F445}"/>
                      </a:ext>
                    </a:extLst>
                  </p:cNvPr>
                  <p:cNvSpPr/>
                  <p:nvPr/>
                </p:nvSpPr>
                <p:spPr>
                  <a:xfrm>
                    <a:off x="8952896" y="4722443"/>
                    <a:ext cx="72470" cy="73648"/>
                  </a:xfrm>
                  <a:custGeom>
                    <a:avLst/>
                    <a:gdLst>
                      <a:gd name="connsiteX0" fmla="*/ 3431 w 72470"/>
                      <a:gd name="connsiteY0" fmla="*/ 21932 h 73648"/>
                      <a:gd name="connsiteX1" fmla="*/ 51401 w 72470"/>
                      <a:gd name="connsiteY1" fmla="*/ 2915 h 73648"/>
                      <a:gd name="connsiteX2" fmla="*/ 69250 w 72470"/>
                      <a:gd name="connsiteY2" fmla="*/ 51225 h 73648"/>
                      <a:gd name="connsiteX3" fmla="*/ 21111 w 72470"/>
                      <a:gd name="connsiteY3" fmla="*/ 70641 h 73648"/>
                      <a:gd name="connsiteX4" fmla="*/ 3460 w 72470"/>
                      <a:gd name="connsiteY4" fmla="*/ 21932 h 7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70" h="73648">
                        <a:moveTo>
                          <a:pt x="3431" y="21932"/>
                        </a:moveTo>
                        <a:cubicBezTo>
                          <a:pt x="12000" y="3228"/>
                          <a:pt x="33266" y="-4800"/>
                          <a:pt x="51401" y="2915"/>
                        </a:cubicBezTo>
                        <a:cubicBezTo>
                          <a:pt x="69450" y="10801"/>
                          <a:pt x="77449" y="32436"/>
                          <a:pt x="69250" y="51225"/>
                        </a:cubicBezTo>
                        <a:cubicBezTo>
                          <a:pt x="61051" y="70014"/>
                          <a:pt x="39501" y="78697"/>
                          <a:pt x="21111" y="70641"/>
                        </a:cubicBezTo>
                        <a:cubicBezTo>
                          <a:pt x="2634" y="62755"/>
                          <a:pt x="-5052" y="40465"/>
                          <a:pt x="3460" y="21932"/>
                        </a:cubicBezTo>
                        <a:close/>
                      </a:path>
                    </a:pathLst>
                  </a:custGeom>
                  <a:grpFill/>
                  <a:ln w="2845" cap="flat">
                    <a:noFill/>
                    <a:prstDash val="solid"/>
                    <a:miter/>
                  </a:ln>
                </p:spPr>
                <p:txBody>
                  <a:bodyPr rtlCol="0" anchor="ctr"/>
                  <a:lstStyle/>
                  <a:p>
                    <a:endParaRPr lang="en-US"/>
                  </a:p>
                </p:txBody>
              </p:sp>
              <p:sp>
                <p:nvSpPr>
                  <p:cNvPr id="2779" name="Freeform: Shape 2778">
                    <a:extLst>
                      <a:ext uri="{FF2B5EF4-FFF2-40B4-BE49-F238E27FC236}">
                        <a16:creationId xmlns:a16="http://schemas.microsoft.com/office/drawing/2014/main" id="{39682199-EB99-E74A-C53F-96052F6FFDC1}"/>
                      </a:ext>
                    </a:extLst>
                  </p:cNvPr>
                  <p:cNvSpPr/>
                  <p:nvPr/>
                </p:nvSpPr>
                <p:spPr>
                  <a:xfrm>
                    <a:off x="8783312" y="4642765"/>
                    <a:ext cx="70176" cy="71395"/>
                  </a:xfrm>
                  <a:custGeom>
                    <a:avLst/>
                    <a:gdLst>
                      <a:gd name="connsiteX0" fmla="*/ 3971 w 70176"/>
                      <a:gd name="connsiteY0" fmla="*/ 20133 h 71395"/>
                      <a:gd name="connsiteX1" fmla="*/ 51200 w 70176"/>
                      <a:gd name="connsiteY1" fmla="*/ 3508 h 71395"/>
                      <a:gd name="connsiteX2" fmla="*/ 66402 w 70176"/>
                      <a:gd name="connsiteY2" fmla="*/ 51163 h 71395"/>
                      <a:gd name="connsiteX3" fmla="*/ 19173 w 70176"/>
                      <a:gd name="connsiteY3" fmla="*/ 67789 h 71395"/>
                      <a:gd name="connsiteX4" fmla="*/ 3971 w 70176"/>
                      <a:gd name="connsiteY4" fmla="*/ 20133 h 7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6" h="71395">
                        <a:moveTo>
                          <a:pt x="3971" y="20133"/>
                        </a:moveTo>
                        <a:cubicBezTo>
                          <a:pt x="12967" y="2454"/>
                          <a:pt x="34119" y="-4976"/>
                          <a:pt x="51200" y="3508"/>
                        </a:cubicBezTo>
                        <a:cubicBezTo>
                          <a:pt x="68281" y="11991"/>
                          <a:pt x="75085" y="33314"/>
                          <a:pt x="66402" y="51163"/>
                        </a:cubicBezTo>
                        <a:cubicBezTo>
                          <a:pt x="57719" y="68985"/>
                          <a:pt x="36595" y="76443"/>
                          <a:pt x="19173" y="67789"/>
                        </a:cubicBezTo>
                        <a:cubicBezTo>
                          <a:pt x="1779" y="59135"/>
                          <a:pt x="-5025" y="37812"/>
                          <a:pt x="3971" y="20133"/>
                        </a:cubicBezTo>
                        <a:close/>
                      </a:path>
                    </a:pathLst>
                  </a:custGeom>
                  <a:grpFill/>
                  <a:ln w="2845" cap="flat">
                    <a:noFill/>
                    <a:prstDash val="solid"/>
                    <a:miter/>
                  </a:ln>
                </p:spPr>
                <p:txBody>
                  <a:bodyPr rtlCol="0" anchor="ctr"/>
                  <a:lstStyle/>
                  <a:p>
                    <a:endParaRPr lang="en-US"/>
                  </a:p>
                </p:txBody>
              </p:sp>
              <p:sp>
                <p:nvSpPr>
                  <p:cNvPr id="2780" name="Freeform: Shape 2779">
                    <a:extLst>
                      <a:ext uri="{FF2B5EF4-FFF2-40B4-BE49-F238E27FC236}">
                        <a16:creationId xmlns:a16="http://schemas.microsoft.com/office/drawing/2014/main" id="{8EA8442F-9A2E-CEDE-1B22-A4A2C91D67C0}"/>
                      </a:ext>
                    </a:extLst>
                  </p:cNvPr>
                  <p:cNvSpPr/>
                  <p:nvPr/>
                </p:nvSpPr>
                <p:spPr>
                  <a:xfrm>
                    <a:off x="8617318" y="4556353"/>
                    <a:ext cx="67687" cy="69125"/>
                  </a:xfrm>
                  <a:custGeom>
                    <a:avLst/>
                    <a:gdLst>
                      <a:gd name="connsiteX0" fmla="*/ 4507 w 67687"/>
                      <a:gd name="connsiteY0" fmla="*/ 18066 h 69125"/>
                      <a:gd name="connsiteX1" fmla="*/ 50655 w 67687"/>
                      <a:gd name="connsiteY1" fmla="*/ 4117 h 69125"/>
                      <a:gd name="connsiteX2" fmla="*/ 66426 w 67687"/>
                      <a:gd name="connsiteY2" fmla="*/ 24586 h 69125"/>
                      <a:gd name="connsiteX3" fmla="*/ 63409 w 67687"/>
                      <a:gd name="connsiteY3" fmla="*/ 50776 h 69125"/>
                      <a:gd name="connsiteX4" fmla="*/ 42997 w 67687"/>
                      <a:gd name="connsiteY4" fmla="*/ 67687 h 69125"/>
                      <a:gd name="connsiteX5" fmla="*/ 17205 w 67687"/>
                      <a:gd name="connsiteY5" fmla="*/ 64897 h 69125"/>
                      <a:gd name="connsiteX6" fmla="*/ 4536 w 67687"/>
                      <a:gd name="connsiteY6" fmla="*/ 18066 h 6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87" h="69125">
                        <a:moveTo>
                          <a:pt x="4507" y="18066"/>
                        </a:moveTo>
                        <a:cubicBezTo>
                          <a:pt x="13902" y="1355"/>
                          <a:pt x="34542" y="-4879"/>
                          <a:pt x="50655" y="4117"/>
                        </a:cubicBezTo>
                        <a:cubicBezTo>
                          <a:pt x="58711" y="8615"/>
                          <a:pt x="64149" y="16102"/>
                          <a:pt x="66426" y="24586"/>
                        </a:cubicBezTo>
                        <a:cubicBezTo>
                          <a:pt x="68732" y="33012"/>
                          <a:pt x="67963" y="42350"/>
                          <a:pt x="63409" y="50776"/>
                        </a:cubicBezTo>
                        <a:cubicBezTo>
                          <a:pt x="58854" y="59175"/>
                          <a:pt x="51367" y="65124"/>
                          <a:pt x="42997" y="67687"/>
                        </a:cubicBezTo>
                        <a:cubicBezTo>
                          <a:pt x="34656" y="70220"/>
                          <a:pt x="25375" y="69480"/>
                          <a:pt x="17205" y="64897"/>
                        </a:cubicBezTo>
                        <a:cubicBezTo>
                          <a:pt x="807" y="55730"/>
                          <a:pt x="-4858" y="34777"/>
                          <a:pt x="4536" y="18066"/>
                        </a:cubicBezTo>
                        <a:close/>
                      </a:path>
                    </a:pathLst>
                  </a:custGeom>
                  <a:grpFill/>
                  <a:ln w="2845" cap="flat">
                    <a:noFill/>
                    <a:prstDash val="solid"/>
                    <a:miter/>
                  </a:ln>
                </p:spPr>
                <p:txBody>
                  <a:bodyPr rtlCol="0" anchor="ctr"/>
                  <a:lstStyle/>
                  <a:p>
                    <a:endParaRPr lang="en-US"/>
                  </a:p>
                </p:txBody>
              </p:sp>
              <p:sp>
                <p:nvSpPr>
                  <p:cNvPr id="2781" name="Freeform: Shape 2780">
                    <a:extLst>
                      <a:ext uri="{FF2B5EF4-FFF2-40B4-BE49-F238E27FC236}">
                        <a16:creationId xmlns:a16="http://schemas.microsoft.com/office/drawing/2014/main" id="{FE07941E-DCB6-66E8-480E-91A5598AFB9F}"/>
                      </a:ext>
                    </a:extLst>
                  </p:cNvPr>
                  <p:cNvSpPr/>
                  <p:nvPr/>
                </p:nvSpPr>
                <p:spPr>
                  <a:xfrm>
                    <a:off x="8454847" y="4463358"/>
                    <a:ext cx="65643" cy="66367"/>
                  </a:xfrm>
                  <a:custGeom>
                    <a:avLst/>
                    <a:gdLst>
                      <a:gd name="connsiteX0" fmla="*/ 5136 w 65643"/>
                      <a:gd name="connsiteY0" fmla="*/ 16148 h 66367"/>
                      <a:gd name="connsiteX1" fmla="*/ 25576 w 65643"/>
                      <a:gd name="connsiteY1" fmla="*/ 1003 h 66367"/>
                      <a:gd name="connsiteX2" fmla="*/ 50145 w 65643"/>
                      <a:gd name="connsiteY2" fmla="*/ 4561 h 66367"/>
                      <a:gd name="connsiteX3" fmla="*/ 60792 w 65643"/>
                      <a:gd name="connsiteY3" fmla="*/ 49769 h 66367"/>
                      <a:gd name="connsiteX4" fmla="*/ 15441 w 65643"/>
                      <a:gd name="connsiteY4" fmla="*/ 61868 h 66367"/>
                      <a:gd name="connsiteX5" fmla="*/ 809 w 65643"/>
                      <a:gd name="connsiteY5" fmla="*/ 41400 h 66367"/>
                      <a:gd name="connsiteX6" fmla="*/ 5108 w 65643"/>
                      <a:gd name="connsiteY6" fmla="*/ 16148 h 6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43" h="66367">
                        <a:moveTo>
                          <a:pt x="5136" y="16148"/>
                        </a:moveTo>
                        <a:cubicBezTo>
                          <a:pt x="9976" y="8262"/>
                          <a:pt x="17462" y="3053"/>
                          <a:pt x="25576" y="1003"/>
                        </a:cubicBezTo>
                        <a:cubicBezTo>
                          <a:pt x="33747" y="-1104"/>
                          <a:pt x="42429" y="121"/>
                          <a:pt x="50145" y="4561"/>
                        </a:cubicBezTo>
                        <a:cubicBezTo>
                          <a:pt x="65460" y="13614"/>
                          <a:pt x="70243" y="33855"/>
                          <a:pt x="60792" y="49769"/>
                        </a:cubicBezTo>
                        <a:cubicBezTo>
                          <a:pt x="51340" y="65683"/>
                          <a:pt x="31042" y="71092"/>
                          <a:pt x="15441" y="61868"/>
                        </a:cubicBezTo>
                        <a:cubicBezTo>
                          <a:pt x="7612" y="57342"/>
                          <a:pt x="2688" y="49655"/>
                          <a:pt x="809" y="41400"/>
                        </a:cubicBezTo>
                        <a:cubicBezTo>
                          <a:pt x="-1042" y="33087"/>
                          <a:pt x="240" y="24034"/>
                          <a:pt x="5108" y="16148"/>
                        </a:cubicBezTo>
                        <a:close/>
                      </a:path>
                    </a:pathLst>
                  </a:custGeom>
                  <a:grpFill/>
                  <a:ln w="2845" cap="flat">
                    <a:noFill/>
                    <a:prstDash val="solid"/>
                    <a:miter/>
                  </a:ln>
                </p:spPr>
                <p:txBody>
                  <a:bodyPr rtlCol="0" anchor="ctr"/>
                  <a:lstStyle/>
                  <a:p>
                    <a:endParaRPr lang="en-US"/>
                  </a:p>
                </p:txBody>
              </p:sp>
              <p:sp>
                <p:nvSpPr>
                  <p:cNvPr id="2782" name="Freeform: Shape 2781">
                    <a:extLst>
                      <a:ext uri="{FF2B5EF4-FFF2-40B4-BE49-F238E27FC236}">
                        <a16:creationId xmlns:a16="http://schemas.microsoft.com/office/drawing/2014/main" id="{117E793D-A494-6364-45E8-8A2068896416}"/>
                      </a:ext>
                    </a:extLst>
                  </p:cNvPr>
                  <p:cNvSpPr/>
                  <p:nvPr/>
                </p:nvSpPr>
                <p:spPr>
                  <a:xfrm>
                    <a:off x="8296531" y="4363397"/>
                    <a:ext cx="63399" cy="63933"/>
                  </a:xfrm>
                  <a:custGeom>
                    <a:avLst/>
                    <a:gdLst>
                      <a:gd name="connsiteX0" fmla="*/ 5596 w 63399"/>
                      <a:gd name="connsiteY0" fmla="*/ 14677 h 63933"/>
                      <a:gd name="connsiteX1" fmla="*/ 49636 w 63399"/>
                      <a:gd name="connsiteY1" fmla="*/ 4998 h 63933"/>
                      <a:gd name="connsiteX2" fmla="*/ 57977 w 63399"/>
                      <a:gd name="connsiteY2" fmla="*/ 49152 h 63933"/>
                      <a:gd name="connsiteX3" fmla="*/ 13937 w 63399"/>
                      <a:gd name="connsiteY3" fmla="*/ 58831 h 63933"/>
                      <a:gd name="connsiteX4" fmla="*/ 5596 w 63399"/>
                      <a:gd name="connsiteY4" fmla="*/ 14677 h 63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99" h="63933">
                        <a:moveTo>
                          <a:pt x="5596" y="14677"/>
                        </a:moveTo>
                        <a:cubicBezTo>
                          <a:pt x="15560" y="-98"/>
                          <a:pt x="35288" y="-4454"/>
                          <a:pt x="49636" y="4998"/>
                        </a:cubicBezTo>
                        <a:cubicBezTo>
                          <a:pt x="63984" y="14449"/>
                          <a:pt x="67713" y="34206"/>
                          <a:pt x="57977" y="49152"/>
                        </a:cubicBezTo>
                        <a:cubicBezTo>
                          <a:pt x="48241" y="64098"/>
                          <a:pt x="28513" y="68425"/>
                          <a:pt x="13937" y="58831"/>
                        </a:cubicBezTo>
                        <a:cubicBezTo>
                          <a:pt x="-639" y="49237"/>
                          <a:pt x="-4397" y="29452"/>
                          <a:pt x="5596" y="14677"/>
                        </a:cubicBezTo>
                        <a:close/>
                      </a:path>
                    </a:pathLst>
                  </a:custGeom>
                  <a:grpFill/>
                  <a:ln w="2845" cap="flat">
                    <a:noFill/>
                    <a:prstDash val="solid"/>
                    <a:miter/>
                  </a:ln>
                </p:spPr>
                <p:txBody>
                  <a:bodyPr rtlCol="0" anchor="ctr"/>
                  <a:lstStyle/>
                  <a:p>
                    <a:endParaRPr lang="en-US"/>
                  </a:p>
                </p:txBody>
              </p:sp>
              <p:sp>
                <p:nvSpPr>
                  <p:cNvPr id="2783" name="Freeform: Shape 2782">
                    <a:extLst>
                      <a:ext uri="{FF2B5EF4-FFF2-40B4-BE49-F238E27FC236}">
                        <a16:creationId xmlns:a16="http://schemas.microsoft.com/office/drawing/2014/main" id="{0351524C-C0E9-0634-61C5-FA7CE68E625D}"/>
                      </a:ext>
                    </a:extLst>
                  </p:cNvPr>
                  <p:cNvSpPr/>
                  <p:nvPr/>
                </p:nvSpPr>
                <p:spPr>
                  <a:xfrm>
                    <a:off x="8142583" y="4257016"/>
                    <a:ext cx="60909" cy="61691"/>
                  </a:xfrm>
                  <a:custGeom>
                    <a:avLst/>
                    <a:gdLst>
                      <a:gd name="connsiteX0" fmla="*/ 6157 w 60909"/>
                      <a:gd name="connsiteY0" fmla="*/ 12992 h 61691"/>
                      <a:gd name="connsiteX1" fmla="*/ 48774 w 60909"/>
                      <a:gd name="connsiteY1" fmla="*/ 5590 h 61691"/>
                      <a:gd name="connsiteX2" fmla="*/ 54923 w 60909"/>
                      <a:gd name="connsiteY2" fmla="*/ 48578 h 61691"/>
                      <a:gd name="connsiteX3" fmla="*/ 12306 w 60909"/>
                      <a:gd name="connsiteY3" fmla="*/ 55979 h 61691"/>
                      <a:gd name="connsiteX4" fmla="*/ 6128 w 60909"/>
                      <a:gd name="connsiteY4" fmla="*/ 12992 h 61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09" h="61691">
                        <a:moveTo>
                          <a:pt x="6157" y="12992"/>
                        </a:moveTo>
                        <a:cubicBezTo>
                          <a:pt x="16320" y="-843"/>
                          <a:pt x="35422" y="-4146"/>
                          <a:pt x="48774" y="5590"/>
                        </a:cubicBezTo>
                        <a:cubicBezTo>
                          <a:pt x="62125" y="15327"/>
                          <a:pt x="64887" y="34571"/>
                          <a:pt x="54923" y="48578"/>
                        </a:cubicBezTo>
                        <a:cubicBezTo>
                          <a:pt x="44959" y="62584"/>
                          <a:pt x="25885" y="65886"/>
                          <a:pt x="12306" y="55979"/>
                        </a:cubicBezTo>
                        <a:cubicBezTo>
                          <a:pt x="-1273" y="46073"/>
                          <a:pt x="-4035" y="26828"/>
                          <a:pt x="6128" y="12992"/>
                        </a:cubicBezTo>
                        <a:close/>
                      </a:path>
                    </a:pathLst>
                  </a:custGeom>
                  <a:grpFill/>
                  <a:ln w="2845" cap="flat">
                    <a:noFill/>
                    <a:prstDash val="solid"/>
                    <a:miter/>
                  </a:ln>
                </p:spPr>
                <p:txBody>
                  <a:bodyPr rtlCol="0" anchor="ctr"/>
                  <a:lstStyle/>
                  <a:p>
                    <a:endParaRPr lang="en-US"/>
                  </a:p>
                </p:txBody>
              </p:sp>
              <p:sp>
                <p:nvSpPr>
                  <p:cNvPr id="2784" name="Freeform: Shape 2783">
                    <a:extLst>
                      <a:ext uri="{FF2B5EF4-FFF2-40B4-BE49-F238E27FC236}">
                        <a16:creationId xmlns:a16="http://schemas.microsoft.com/office/drawing/2014/main" id="{43FB5012-2EBA-0A84-BEB6-DB6E13AF51FF}"/>
                      </a:ext>
                    </a:extLst>
                  </p:cNvPr>
                  <p:cNvSpPr/>
                  <p:nvPr/>
                </p:nvSpPr>
                <p:spPr>
                  <a:xfrm>
                    <a:off x="7993049" y="4144539"/>
                    <a:ext cx="58682" cy="59236"/>
                  </a:xfrm>
                  <a:custGeom>
                    <a:avLst/>
                    <a:gdLst>
                      <a:gd name="connsiteX0" fmla="*/ 6689 w 58682"/>
                      <a:gd name="connsiteY0" fmla="*/ 11454 h 59236"/>
                      <a:gd name="connsiteX1" fmla="*/ 47797 w 58682"/>
                      <a:gd name="connsiteY1" fmla="*/ 6187 h 59236"/>
                      <a:gd name="connsiteX2" fmla="*/ 52238 w 58682"/>
                      <a:gd name="connsiteY2" fmla="*/ 47438 h 59236"/>
                      <a:gd name="connsiteX3" fmla="*/ 10788 w 58682"/>
                      <a:gd name="connsiteY3" fmla="*/ 53160 h 59236"/>
                      <a:gd name="connsiteX4" fmla="*/ 6689 w 58682"/>
                      <a:gd name="connsiteY4" fmla="*/ 11454 h 59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82" h="59236">
                        <a:moveTo>
                          <a:pt x="6689" y="11454"/>
                        </a:moveTo>
                        <a:cubicBezTo>
                          <a:pt x="16994" y="-1442"/>
                          <a:pt x="35413" y="-3805"/>
                          <a:pt x="47797" y="6187"/>
                        </a:cubicBezTo>
                        <a:cubicBezTo>
                          <a:pt x="60266" y="16094"/>
                          <a:pt x="62401" y="34342"/>
                          <a:pt x="52238" y="47438"/>
                        </a:cubicBezTo>
                        <a:cubicBezTo>
                          <a:pt x="42160" y="60448"/>
                          <a:pt x="23428" y="63209"/>
                          <a:pt x="10788" y="53160"/>
                        </a:cubicBezTo>
                        <a:cubicBezTo>
                          <a:pt x="-1795" y="43025"/>
                          <a:pt x="-3645" y="24350"/>
                          <a:pt x="6689" y="11454"/>
                        </a:cubicBezTo>
                        <a:close/>
                      </a:path>
                    </a:pathLst>
                  </a:custGeom>
                  <a:grpFill/>
                  <a:ln w="2845" cap="flat">
                    <a:noFill/>
                    <a:prstDash val="solid"/>
                    <a:miter/>
                  </a:ln>
                </p:spPr>
                <p:txBody>
                  <a:bodyPr rtlCol="0" anchor="ctr"/>
                  <a:lstStyle/>
                  <a:p>
                    <a:endParaRPr lang="en-US"/>
                  </a:p>
                </p:txBody>
              </p:sp>
              <p:sp>
                <p:nvSpPr>
                  <p:cNvPr id="2785" name="Freeform: Shape 2784">
                    <a:extLst>
                      <a:ext uri="{FF2B5EF4-FFF2-40B4-BE49-F238E27FC236}">
                        <a16:creationId xmlns:a16="http://schemas.microsoft.com/office/drawing/2014/main" id="{B1F847D1-3639-F346-0876-85292C9590AA}"/>
                      </a:ext>
                    </a:extLst>
                  </p:cNvPr>
                  <p:cNvSpPr/>
                  <p:nvPr/>
                </p:nvSpPr>
                <p:spPr>
                  <a:xfrm>
                    <a:off x="7848204" y="4026006"/>
                    <a:ext cx="56607" cy="56525"/>
                  </a:xfrm>
                  <a:custGeom>
                    <a:avLst/>
                    <a:gdLst>
                      <a:gd name="connsiteX0" fmla="*/ 7114 w 56607"/>
                      <a:gd name="connsiteY0" fmla="*/ 10192 h 56525"/>
                      <a:gd name="connsiteX1" fmla="*/ 47027 w 56607"/>
                      <a:gd name="connsiteY1" fmla="*/ 6406 h 56525"/>
                      <a:gd name="connsiteX2" fmla="*/ 49646 w 56607"/>
                      <a:gd name="connsiteY2" fmla="*/ 46204 h 56525"/>
                      <a:gd name="connsiteX3" fmla="*/ 9705 w 56607"/>
                      <a:gd name="connsiteY3" fmla="*/ 50019 h 56525"/>
                      <a:gd name="connsiteX4" fmla="*/ 7114 w 56607"/>
                      <a:gd name="connsiteY4" fmla="*/ 10192 h 56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07" h="56525">
                        <a:moveTo>
                          <a:pt x="7114" y="10192"/>
                        </a:moveTo>
                        <a:cubicBezTo>
                          <a:pt x="17448" y="-1707"/>
                          <a:pt x="35383" y="-3473"/>
                          <a:pt x="47027" y="6406"/>
                        </a:cubicBezTo>
                        <a:cubicBezTo>
                          <a:pt x="58699" y="16256"/>
                          <a:pt x="59866" y="34077"/>
                          <a:pt x="49646" y="46204"/>
                        </a:cubicBezTo>
                        <a:cubicBezTo>
                          <a:pt x="39426" y="58303"/>
                          <a:pt x="21548" y="60012"/>
                          <a:pt x="9705" y="50019"/>
                        </a:cubicBezTo>
                        <a:cubicBezTo>
                          <a:pt x="-2109" y="39999"/>
                          <a:pt x="-3334" y="22234"/>
                          <a:pt x="7114" y="10192"/>
                        </a:cubicBezTo>
                        <a:close/>
                      </a:path>
                    </a:pathLst>
                  </a:custGeom>
                  <a:grpFill/>
                  <a:ln w="2845" cap="flat">
                    <a:noFill/>
                    <a:prstDash val="solid"/>
                    <a:miter/>
                  </a:ln>
                </p:spPr>
                <p:txBody>
                  <a:bodyPr rtlCol="0" anchor="ctr"/>
                  <a:lstStyle/>
                  <a:p>
                    <a:endParaRPr lang="en-US"/>
                  </a:p>
                </p:txBody>
              </p:sp>
              <p:sp>
                <p:nvSpPr>
                  <p:cNvPr id="2786" name="Freeform: Shape 2785">
                    <a:extLst>
                      <a:ext uri="{FF2B5EF4-FFF2-40B4-BE49-F238E27FC236}">
                        <a16:creationId xmlns:a16="http://schemas.microsoft.com/office/drawing/2014/main" id="{F7E123F9-4BAF-7797-E290-4E801FDDC630}"/>
                      </a:ext>
                    </a:extLst>
                  </p:cNvPr>
                  <p:cNvSpPr/>
                  <p:nvPr/>
                </p:nvSpPr>
                <p:spPr>
                  <a:xfrm>
                    <a:off x="7708643" y="3901363"/>
                    <a:ext cx="54116" cy="54302"/>
                  </a:xfrm>
                  <a:custGeom>
                    <a:avLst/>
                    <a:gdLst>
                      <a:gd name="connsiteX0" fmla="*/ 7579 w 54116"/>
                      <a:gd name="connsiteY0" fmla="*/ 8893 h 54302"/>
                      <a:gd name="connsiteX1" fmla="*/ 45840 w 54116"/>
                      <a:gd name="connsiteY1" fmla="*/ 6957 h 54302"/>
                      <a:gd name="connsiteX2" fmla="*/ 46666 w 54116"/>
                      <a:gd name="connsiteY2" fmla="*/ 45303 h 54302"/>
                      <a:gd name="connsiteX3" fmla="*/ 8404 w 54116"/>
                      <a:gd name="connsiteY3" fmla="*/ 47239 h 54302"/>
                      <a:gd name="connsiteX4" fmla="*/ 7579 w 54116"/>
                      <a:gd name="connsiteY4" fmla="*/ 8893 h 5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16" h="54302">
                        <a:moveTo>
                          <a:pt x="7579" y="8893"/>
                        </a:moveTo>
                        <a:cubicBezTo>
                          <a:pt x="17998" y="-2153"/>
                          <a:pt x="35136" y="-3036"/>
                          <a:pt x="45840" y="6957"/>
                        </a:cubicBezTo>
                        <a:cubicBezTo>
                          <a:pt x="56544" y="16921"/>
                          <a:pt x="56914" y="34087"/>
                          <a:pt x="46666" y="45303"/>
                        </a:cubicBezTo>
                        <a:cubicBezTo>
                          <a:pt x="36389" y="56491"/>
                          <a:pt x="19279" y="57374"/>
                          <a:pt x="8404" y="47239"/>
                        </a:cubicBezTo>
                        <a:cubicBezTo>
                          <a:pt x="-2470" y="37133"/>
                          <a:pt x="-2841" y="19966"/>
                          <a:pt x="7579" y="8893"/>
                        </a:cubicBezTo>
                        <a:close/>
                      </a:path>
                    </a:pathLst>
                  </a:custGeom>
                  <a:grpFill/>
                  <a:ln w="2845" cap="flat">
                    <a:noFill/>
                    <a:prstDash val="solid"/>
                    <a:miter/>
                  </a:ln>
                </p:spPr>
                <p:txBody>
                  <a:bodyPr rtlCol="0" anchor="ctr"/>
                  <a:lstStyle/>
                  <a:p>
                    <a:endParaRPr lang="en-US"/>
                  </a:p>
                </p:txBody>
              </p:sp>
              <p:sp>
                <p:nvSpPr>
                  <p:cNvPr id="2787" name="Freeform: Shape 2786">
                    <a:extLst>
                      <a:ext uri="{FF2B5EF4-FFF2-40B4-BE49-F238E27FC236}">
                        <a16:creationId xmlns:a16="http://schemas.microsoft.com/office/drawing/2014/main" id="{F7F6073A-C1C5-37AB-79EB-871A295DBC4C}"/>
                      </a:ext>
                    </a:extLst>
                  </p:cNvPr>
                  <p:cNvSpPr/>
                  <p:nvPr/>
                </p:nvSpPr>
                <p:spPr>
                  <a:xfrm>
                    <a:off x="7574176" y="3771233"/>
                    <a:ext cx="51665" cy="52023"/>
                  </a:xfrm>
                  <a:custGeom>
                    <a:avLst/>
                    <a:gdLst>
                      <a:gd name="connsiteX0" fmla="*/ 8046 w 51665"/>
                      <a:gd name="connsiteY0" fmla="*/ 7698 h 52023"/>
                      <a:gd name="connsiteX1" fmla="*/ 44571 w 51665"/>
                      <a:gd name="connsiteY1" fmla="*/ 7441 h 52023"/>
                      <a:gd name="connsiteX2" fmla="*/ 51659 w 51665"/>
                      <a:gd name="connsiteY2" fmla="*/ 25718 h 52023"/>
                      <a:gd name="connsiteX3" fmla="*/ 43802 w 51665"/>
                      <a:gd name="connsiteY3" fmla="*/ 44137 h 52023"/>
                      <a:gd name="connsiteX4" fmla="*/ 25326 w 51665"/>
                      <a:gd name="connsiteY4" fmla="*/ 52023 h 52023"/>
                      <a:gd name="connsiteX5" fmla="*/ 7192 w 51665"/>
                      <a:gd name="connsiteY5" fmla="*/ 44479 h 52023"/>
                      <a:gd name="connsiteX6" fmla="*/ 8046 w 51665"/>
                      <a:gd name="connsiteY6" fmla="*/ 7698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65" h="52023">
                        <a:moveTo>
                          <a:pt x="8046" y="7698"/>
                        </a:moveTo>
                        <a:cubicBezTo>
                          <a:pt x="18437" y="-2466"/>
                          <a:pt x="34777" y="-2579"/>
                          <a:pt x="44571" y="7441"/>
                        </a:cubicBezTo>
                        <a:cubicBezTo>
                          <a:pt x="49467" y="12452"/>
                          <a:pt x="51801" y="19085"/>
                          <a:pt x="51659" y="25718"/>
                        </a:cubicBezTo>
                        <a:cubicBezTo>
                          <a:pt x="51517" y="32380"/>
                          <a:pt x="48955" y="38956"/>
                          <a:pt x="43802" y="44137"/>
                        </a:cubicBezTo>
                        <a:cubicBezTo>
                          <a:pt x="38678" y="49261"/>
                          <a:pt x="31931" y="51966"/>
                          <a:pt x="25326" y="52023"/>
                        </a:cubicBezTo>
                        <a:cubicBezTo>
                          <a:pt x="18721" y="52080"/>
                          <a:pt x="12145" y="49546"/>
                          <a:pt x="7192" y="44479"/>
                        </a:cubicBezTo>
                        <a:cubicBezTo>
                          <a:pt x="-2715" y="34316"/>
                          <a:pt x="-2345" y="17861"/>
                          <a:pt x="8046" y="7698"/>
                        </a:cubicBezTo>
                        <a:close/>
                      </a:path>
                    </a:pathLst>
                  </a:custGeom>
                  <a:grpFill/>
                  <a:ln w="2845" cap="flat">
                    <a:noFill/>
                    <a:prstDash val="solid"/>
                    <a:miter/>
                  </a:ln>
                </p:spPr>
                <p:txBody>
                  <a:bodyPr rtlCol="0" anchor="ctr"/>
                  <a:lstStyle/>
                  <a:p>
                    <a:endParaRPr lang="en-US"/>
                  </a:p>
                </p:txBody>
              </p:sp>
              <p:sp>
                <p:nvSpPr>
                  <p:cNvPr id="2788" name="Freeform: Shape 2787">
                    <a:extLst>
                      <a:ext uri="{FF2B5EF4-FFF2-40B4-BE49-F238E27FC236}">
                        <a16:creationId xmlns:a16="http://schemas.microsoft.com/office/drawing/2014/main" id="{C2E93B4F-9509-B132-55F8-F8AB5BB1D410}"/>
                      </a:ext>
                    </a:extLst>
                  </p:cNvPr>
                  <p:cNvSpPr/>
                  <p:nvPr/>
                </p:nvSpPr>
                <p:spPr>
                  <a:xfrm>
                    <a:off x="7445018" y="3635822"/>
                    <a:ext cx="49680" cy="49275"/>
                  </a:xfrm>
                  <a:custGeom>
                    <a:avLst/>
                    <a:gdLst>
                      <a:gd name="connsiteX0" fmla="*/ 8471 w 49680"/>
                      <a:gd name="connsiteY0" fmla="*/ 6604 h 49275"/>
                      <a:gd name="connsiteX1" fmla="*/ 43373 w 49680"/>
                      <a:gd name="connsiteY1" fmla="*/ 7714 h 49275"/>
                      <a:gd name="connsiteX2" fmla="*/ 41437 w 49680"/>
                      <a:gd name="connsiteY2" fmla="*/ 42474 h 49275"/>
                      <a:gd name="connsiteX3" fmla="*/ 6307 w 49680"/>
                      <a:gd name="connsiteY3" fmla="*/ 41563 h 49275"/>
                      <a:gd name="connsiteX4" fmla="*/ 8471 w 49680"/>
                      <a:gd name="connsiteY4" fmla="*/ 6575 h 49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80" h="49275">
                        <a:moveTo>
                          <a:pt x="8471" y="6604"/>
                        </a:moveTo>
                        <a:cubicBezTo>
                          <a:pt x="18805" y="-2734"/>
                          <a:pt x="34178" y="-1994"/>
                          <a:pt x="43373" y="7714"/>
                        </a:cubicBezTo>
                        <a:cubicBezTo>
                          <a:pt x="52483" y="17507"/>
                          <a:pt x="51629" y="33079"/>
                          <a:pt x="41437" y="42474"/>
                        </a:cubicBezTo>
                        <a:cubicBezTo>
                          <a:pt x="31274" y="51897"/>
                          <a:pt x="15531" y="51470"/>
                          <a:pt x="6307" y="41563"/>
                        </a:cubicBezTo>
                        <a:cubicBezTo>
                          <a:pt x="-3002" y="31741"/>
                          <a:pt x="-1778" y="15827"/>
                          <a:pt x="8471" y="6575"/>
                        </a:cubicBezTo>
                        <a:close/>
                      </a:path>
                    </a:pathLst>
                  </a:custGeom>
                  <a:grpFill/>
                  <a:ln w="2845" cap="flat">
                    <a:noFill/>
                    <a:prstDash val="solid"/>
                    <a:miter/>
                  </a:ln>
                </p:spPr>
                <p:txBody>
                  <a:bodyPr rtlCol="0" anchor="ctr"/>
                  <a:lstStyle/>
                  <a:p>
                    <a:endParaRPr lang="en-US"/>
                  </a:p>
                </p:txBody>
              </p:sp>
              <p:sp>
                <p:nvSpPr>
                  <p:cNvPr id="2789" name="Freeform: Shape 2788">
                    <a:extLst>
                      <a:ext uri="{FF2B5EF4-FFF2-40B4-BE49-F238E27FC236}">
                        <a16:creationId xmlns:a16="http://schemas.microsoft.com/office/drawing/2014/main" id="{E025A646-EFA7-F8EE-C736-6AA8EF55BACA}"/>
                      </a:ext>
                    </a:extLst>
                  </p:cNvPr>
                  <p:cNvSpPr/>
                  <p:nvPr/>
                </p:nvSpPr>
                <p:spPr>
                  <a:xfrm>
                    <a:off x="7321878" y="3494952"/>
                    <a:ext cx="47283" cy="46943"/>
                  </a:xfrm>
                  <a:custGeom>
                    <a:avLst/>
                    <a:gdLst>
                      <a:gd name="connsiteX0" fmla="*/ 8685 w 47283"/>
                      <a:gd name="connsiteY0" fmla="*/ 5702 h 46943"/>
                      <a:gd name="connsiteX1" fmla="*/ 41964 w 47283"/>
                      <a:gd name="connsiteY1" fmla="*/ 8036 h 46943"/>
                      <a:gd name="connsiteX2" fmla="*/ 38662 w 47283"/>
                      <a:gd name="connsiteY2" fmla="*/ 41145 h 46943"/>
                      <a:gd name="connsiteX3" fmla="*/ 5383 w 47283"/>
                      <a:gd name="connsiteY3" fmla="*/ 38811 h 46943"/>
                      <a:gd name="connsiteX4" fmla="*/ 8685 w 47283"/>
                      <a:gd name="connsiteY4" fmla="*/ 5702 h 46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3" h="46943">
                        <a:moveTo>
                          <a:pt x="8685" y="5702"/>
                        </a:moveTo>
                        <a:cubicBezTo>
                          <a:pt x="18848" y="-2725"/>
                          <a:pt x="33737" y="-1700"/>
                          <a:pt x="41964" y="8036"/>
                        </a:cubicBezTo>
                        <a:cubicBezTo>
                          <a:pt x="50192" y="17773"/>
                          <a:pt x="48711" y="32576"/>
                          <a:pt x="38662" y="41145"/>
                        </a:cubicBezTo>
                        <a:cubicBezTo>
                          <a:pt x="28612" y="49714"/>
                          <a:pt x="13724" y="48661"/>
                          <a:pt x="5383" y="38811"/>
                        </a:cubicBezTo>
                        <a:cubicBezTo>
                          <a:pt x="-2930" y="28961"/>
                          <a:pt x="-1450" y="14129"/>
                          <a:pt x="8685" y="5702"/>
                        </a:cubicBezTo>
                        <a:close/>
                      </a:path>
                    </a:pathLst>
                  </a:custGeom>
                  <a:grpFill/>
                  <a:ln w="2845" cap="flat">
                    <a:noFill/>
                    <a:prstDash val="solid"/>
                    <a:miter/>
                  </a:ln>
                </p:spPr>
                <p:txBody>
                  <a:bodyPr rtlCol="0" anchor="ctr"/>
                  <a:lstStyle/>
                  <a:p>
                    <a:endParaRPr lang="en-US"/>
                  </a:p>
                </p:txBody>
              </p:sp>
              <p:sp>
                <p:nvSpPr>
                  <p:cNvPr id="2790" name="Freeform: Shape 2789">
                    <a:extLst>
                      <a:ext uri="{FF2B5EF4-FFF2-40B4-BE49-F238E27FC236}">
                        <a16:creationId xmlns:a16="http://schemas.microsoft.com/office/drawing/2014/main" id="{07657620-841F-1CBA-3A40-3064922A0391}"/>
                      </a:ext>
                    </a:extLst>
                  </p:cNvPr>
                  <p:cNvSpPr/>
                  <p:nvPr/>
                </p:nvSpPr>
                <p:spPr>
                  <a:xfrm>
                    <a:off x="7204514" y="3349145"/>
                    <a:ext cx="44843" cy="44655"/>
                  </a:xfrm>
                  <a:custGeom>
                    <a:avLst/>
                    <a:gdLst>
                      <a:gd name="connsiteX0" fmla="*/ 9044 w 44843"/>
                      <a:gd name="connsiteY0" fmla="*/ 4812 h 44655"/>
                      <a:gd name="connsiteX1" fmla="*/ 40416 w 44843"/>
                      <a:gd name="connsiteY1" fmla="*/ 8399 h 44655"/>
                      <a:gd name="connsiteX2" fmla="*/ 35861 w 44843"/>
                      <a:gd name="connsiteY2" fmla="*/ 39772 h 44655"/>
                      <a:gd name="connsiteX3" fmla="*/ 4489 w 44843"/>
                      <a:gd name="connsiteY3" fmla="*/ 36185 h 44655"/>
                      <a:gd name="connsiteX4" fmla="*/ 9044 w 44843"/>
                      <a:gd name="connsiteY4" fmla="*/ 4812 h 44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3" h="44655">
                        <a:moveTo>
                          <a:pt x="9044" y="4812"/>
                        </a:moveTo>
                        <a:cubicBezTo>
                          <a:pt x="19008" y="-2817"/>
                          <a:pt x="33043" y="-1194"/>
                          <a:pt x="40416" y="8399"/>
                        </a:cubicBezTo>
                        <a:cubicBezTo>
                          <a:pt x="47789" y="17993"/>
                          <a:pt x="45740" y="32056"/>
                          <a:pt x="35861" y="39772"/>
                        </a:cubicBezTo>
                        <a:cubicBezTo>
                          <a:pt x="25983" y="47486"/>
                          <a:pt x="11948" y="45892"/>
                          <a:pt x="4489" y="36185"/>
                        </a:cubicBezTo>
                        <a:cubicBezTo>
                          <a:pt x="-2969" y="26477"/>
                          <a:pt x="-920" y="12414"/>
                          <a:pt x="9044" y="4812"/>
                        </a:cubicBezTo>
                        <a:close/>
                      </a:path>
                    </a:pathLst>
                  </a:custGeom>
                  <a:grpFill/>
                  <a:ln w="2845" cap="flat">
                    <a:noFill/>
                    <a:prstDash val="solid"/>
                    <a:miter/>
                  </a:ln>
                </p:spPr>
                <p:txBody>
                  <a:bodyPr rtlCol="0" anchor="ctr"/>
                  <a:lstStyle/>
                  <a:p>
                    <a:endParaRPr lang="en-US"/>
                  </a:p>
                </p:txBody>
              </p:sp>
              <p:sp>
                <p:nvSpPr>
                  <p:cNvPr id="2791" name="Freeform: Shape 2790">
                    <a:extLst>
                      <a:ext uri="{FF2B5EF4-FFF2-40B4-BE49-F238E27FC236}">
                        <a16:creationId xmlns:a16="http://schemas.microsoft.com/office/drawing/2014/main" id="{3090A3F9-075B-0A99-8A5D-E66788543B6C}"/>
                      </a:ext>
                    </a:extLst>
                  </p:cNvPr>
                  <p:cNvSpPr/>
                  <p:nvPr/>
                </p:nvSpPr>
                <p:spPr>
                  <a:xfrm>
                    <a:off x="7093131" y="3198779"/>
                    <a:ext cx="42545" cy="42197"/>
                  </a:xfrm>
                  <a:custGeom>
                    <a:avLst/>
                    <a:gdLst>
                      <a:gd name="connsiteX0" fmla="*/ 9315 w 42545"/>
                      <a:gd name="connsiteY0" fmla="*/ 4012 h 42197"/>
                      <a:gd name="connsiteX1" fmla="*/ 38752 w 42545"/>
                      <a:gd name="connsiteY1" fmla="*/ 8709 h 42197"/>
                      <a:gd name="connsiteX2" fmla="*/ 33457 w 42545"/>
                      <a:gd name="connsiteY2" fmla="*/ 38060 h 42197"/>
                      <a:gd name="connsiteX3" fmla="*/ 3679 w 42545"/>
                      <a:gd name="connsiteY3" fmla="*/ 33591 h 42197"/>
                      <a:gd name="connsiteX4" fmla="*/ 9315 w 42545"/>
                      <a:gd name="connsiteY4" fmla="*/ 3984 h 42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5" h="42197">
                        <a:moveTo>
                          <a:pt x="9315" y="4012"/>
                        </a:moveTo>
                        <a:cubicBezTo>
                          <a:pt x="19023" y="-2820"/>
                          <a:pt x="32204" y="-713"/>
                          <a:pt x="38752" y="8709"/>
                        </a:cubicBezTo>
                        <a:cubicBezTo>
                          <a:pt x="45385" y="18047"/>
                          <a:pt x="43135" y="31114"/>
                          <a:pt x="33457" y="38060"/>
                        </a:cubicBezTo>
                        <a:cubicBezTo>
                          <a:pt x="23834" y="44978"/>
                          <a:pt x="10397" y="43042"/>
                          <a:pt x="3679" y="33591"/>
                        </a:cubicBezTo>
                        <a:cubicBezTo>
                          <a:pt x="-2926" y="24054"/>
                          <a:pt x="-392" y="10816"/>
                          <a:pt x="9315" y="3984"/>
                        </a:cubicBezTo>
                        <a:close/>
                      </a:path>
                    </a:pathLst>
                  </a:custGeom>
                  <a:grpFill/>
                  <a:ln w="2845" cap="flat">
                    <a:noFill/>
                    <a:prstDash val="solid"/>
                    <a:miter/>
                  </a:ln>
                </p:spPr>
                <p:txBody>
                  <a:bodyPr rtlCol="0" anchor="ctr"/>
                  <a:lstStyle/>
                  <a:p>
                    <a:endParaRPr lang="en-US"/>
                  </a:p>
                </p:txBody>
              </p:sp>
              <p:sp>
                <p:nvSpPr>
                  <p:cNvPr id="2792" name="Freeform: Shape 2791">
                    <a:extLst>
                      <a:ext uri="{FF2B5EF4-FFF2-40B4-BE49-F238E27FC236}">
                        <a16:creationId xmlns:a16="http://schemas.microsoft.com/office/drawing/2014/main" id="{75E1A40E-33D8-CC59-2763-59E105730716}"/>
                      </a:ext>
                    </a:extLst>
                  </p:cNvPr>
                  <p:cNvSpPr/>
                  <p:nvPr/>
                </p:nvSpPr>
                <p:spPr>
                  <a:xfrm>
                    <a:off x="6988174" y="3043871"/>
                    <a:ext cx="40374" cy="39678"/>
                  </a:xfrm>
                  <a:custGeom>
                    <a:avLst/>
                    <a:gdLst>
                      <a:gd name="connsiteX0" fmla="*/ 9367 w 40374"/>
                      <a:gd name="connsiteY0" fmla="*/ 3340 h 39678"/>
                      <a:gd name="connsiteX1" fmla="*/ 37237 w 40374"/>
                      <a:gd name="connsiteY1" fmla="*/ 8749 h 39678"/>
                      <a:gd name="connsiteX2" fmla="*/ 31059 w 40374"/>
                      <a:gd name="connsiteY2" fmla="*/ 36278 h 39678"/>
                      <a:gd name="connsiteX3" fmla="*/ 3189 w 40374"/>
                      <a:gd name="connsiteY3" fmla="*/ 30869 h 39678"/>
                      <a:gd name="connsiteX4" fmla="*/ 9367 w 40374"/>
                      <a:gd name="connsiteY4" fmla="*/ 3340 h 39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74" h="39678">
                        <a:moveTo>
                          <a:pt x="9367" y="3340"/>
                        </a:moveTo>
                        <a:cubicBezTo>
                          <a:pt x="18790" y="-2723"/>
                          <a:pt x="31259" y="-304"/>
                          <a:pt x="37237" y="8749"/>
                        </a:cubicBezTo>
                        <a:cubicBezTo>
                          <a:pt x="43187" y="17802"/>
                          <a:pt x="40426" y="30129"/>
                          <a:pt x="31059" y="36278"/>
                        </a:cubicBezTo>
                        <a:cubicBezTo>
                          <a:pt x="21694" y="42427"/>
                          <a:pt x="9225" y="40008"/>
                          <a:pt x="3189" y="30869"/>
                        </a:cubicBezTo>
                        <a:cubicBezTo>
                          <a:pt x="-2846" y="21731"/>
                          <a:pt x="-56" y="9404"/>
                          <a:pt x="9367" y="3340"/>
                        </a:cubicBezTo>
                        <a:close/>
                      </a:path>
                    </a:pathLst>
                  </a:custGeom>
                  <a:grpFill/>
                  <a:ln w="2845" cap="flat">
                    <a:noFill/>
                    <a:prstDash val="solid"/>
                    <a:miter/>
                  </a:ln>
                </p:spPr>
                <p:txBody>
                  <a:bodyPr rtlCol="0" anchor="ctr"/>
                  <a:lstStyle/>
                  <a:p>
                    <a:endParaRPr lang="en-US"/>
                  </a:p>
                </p:txBody>
              </p:sp>
              <p:sp>
                <p:nvSpPr>
                  <p:cNvPr id="2793" name="Freeform: Shape 2792">
                    <a:extLst>
                      <a:ext uri="{FF2B5EF4-FFF2-40B4-BE49-F238E27FC236}">
                        <a16:creationId xmlns:a16="http://schemas.microsoft.com/office/drawing/2014/main" id="{BC8CF2B0-EA9B-3C04-EB3F-8F89366B6944}"/>
                      </a:ext>
                    </a:extLst>
                  </p:cNvPr>
                  <p:cNvSpPr/>
                  <p:nvPr/>
                </p:nvSpPr>
                <p:spPr>
                  <a:xfrm>
                    <a:off x="6889814" y="2884613"/>
                    <a:ext cx="37930" cy="37412"/>
                  </a:xfrm>
                  <a:custGeom>
                    <a:avLst/>
                    <a:gdLst>
                      <a:gd name="connsiteX0" fmla="*/ 9540 w 37930"/>
                      <a:gd name="connsiteY0" fmla="*/ 2721 h 37412"/>
                      <a:gd name="connsiteX1" fmla="*/ 35418 w 37930"/>
                      <a:gd name="connsiteY1" fmla="*/ 8927 h 37412"/>
                      <a:gd name="connsiteX2" fmla="*/ 28415 w 37930"/>
                      <a:gd name="connsiteY2" fmla="*/ 34634 h 37412"/>
                      <a:gd name="connsiteX3" fmla="*/ 2537 w 37930"/>
                      <a:gd name="connsiteY3" fmla="*/ 28428 h 37412"/>
                      <a:gd name="connsiteX4" fmla="*/ 9540 w 37930"/>
                      <a:gd name="connsiteY4" fmla="*/ 2721 h 37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30" h="37412">
                        <a:moveTo>
                          <a:pt x="9540" y="2721"/>
                        </a:moveTo>
                        <a:cubicBezTo>
                          <a:pt x="18650" y="-2631"/>
                          <a:pt x="30208" y="159"/>
                          <a:pt x="35418" y="8927"/>
                        </a:cubicBezTo>
                        <a:cubicBezTo>
                          <a:pt x="40628" y="17695"/>
                          <a:pt x="37468" y="29225"/>
                          <a:pt x="28415" y="34634"/>
                        </a:cubicBezTo>
                        <a:cubicBezTo>
                          <a:pt x="19362" y="40071"/>
                          <a:pt x="7775" y="37281"/>
                          <a:pt x="2537" y="28428"/>
                        </a:cubicBezTo>
                        <a:cubicBezTo>
                          <a:pt x="-2701" y="19574"/>
                          <a:pt x="431" y="8044"/>
                          <a:pt x="9540" y="2721"/>
                        </a:cubicBezTo>
                        <a:close/>
                      </a:path>
                    </a:pathLst>
                  </a:custGeom>
                  <a:grpFill/>
                  <a:ln w="2845" cap="flat">
                    <a:noFill/>
                    <a:prstDash val="solid"/>
                    <a:miter/>
                  </a:ln>
                </p:spPr>
                <p:txBody>
                  <a:bodyPr rtlCol="0" anchor="ctr"/>
                  <a:lstStyle/>
                  <a:p>
                    <a:endParaRPr lang="en-US"/>
                  </a:p>
                </p:txBody>
              </p:sp>
              <p:sp>
                <p:nvSpPr>
                  <p:cNvPr id="2794" name="Freeform: Shape 2793">
                    <a:extLst>
                      <a:ext uri="{FF2B5EF4-FFF2-40B4-BE49-F238E27FC236}">
                        <a16:creationId xmlns:a16="http://schemas.microsoft.com/office/drawing/2014/main" id="{05B759E0-9980-0238-8940-BB526036968C}"/>
                      </a:ext>
                    </a:extLst>
                  </p:cNvPr>
                  <p:cNvSpPr/>
                  <p:nvPr/>
                </p:nvSpPr>
                <p:spPr>
                  <a:xfrm>
                    <a:off x="6797905" y="2721537"/>
                    <a:ext cx="35442" cy="35115"/>
                  </a:xfrm>
                  <a:custGeom>
                    <a:avLst/>
                    <a:gdLst>
                      <a:gd name="connsiteX0" fmla="*/ 9639 w 35442"/>
                      <a:gd name="connsiteY0" fmla="*/ 2162 h 35115"/>
                      <a:gd name="connsiteX1" fmla="*/ 33496 w 35442"/>
                      <a:gd name="connsiteY1" fmla="*/ 9051 h 35115"/>
                      <a:gd name="connsiteX2" fmla="*/ 25894 w 35442"/>
                      <a:gd name="connsiteY2" fmla="*/ 32879 h 35115"/>
                      <a:gd name="connsiteX3" fmla="*/ 1981 w 35442"/>
                      <a:gd name="connsiteY3" fmla="*/ 26018 h 35115"/>
                      <a:gd name="connsiteX4" fmla="*/ 9639 w 35442"/>
                      <a:gd name="connsiteY4" fmla="*/ 2162 h 35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2" h="35115">
                        <a:moveTo>
                          <a:pt x="9639" y="2162"/>
                        </a:moveTo>
                        <a:cubicBezTo>
                          <a:pt x="18351" y="-2479"/>
                          <a:pt x="29055" y="596"/>
                          <a:pt x="33496" y="9051"/>
                        </a:cubicBezTo>
                        <a:cubicBezTo>
                          <a:pt x="37937" y="17506"/>
                          <a:pt x="34520" y="28182"/>
                          <a:pt x="25894" y="32879"/>
                        </a:cubicBezTo>
                        <a:cubicBezTo>
                          <a:pt x="17155" y="37633"/>
                          <a:pt x="6479" y="34558"/>
                          <a:pt x="1981" y="26018"/>
                        </a:cubicBezTo>
                        <a:cubicBezTo>
                          <a:pt x="-2517" y="17477"/>
                          <a:pt x="900" y="6802"/>
                          <a:pt x="9639" y="2162"/>
                        </a:cubicBezTo>
                        <a:close/>
                      </a:path>
                    </a:pathLst>
                  </a:custGeom>
                  <a:grpFill/>
                  <a:ln w="2845" cap="flat">
                    <a:noFill/>
                    <a:prstDash val="solid"/>
                    <a:miter/>
                  </a:ln>
                </p:spPr>
                <p:txBody>
                  <a:bodyPr rtlCol="0" anchor="ctr"/>
                  <a:lstStyle/>
                  <a:p>
                    <a:endParaRPr lang="en-US"/>
                  </a:p>
                </p:txBody>
              </p:sp>
              <p:sp>
                <p:nvSpPr>
                  <p:cNvPr id="2795" name="Freeform: Shape 2794">
                    <a:extLst>
                      <a:ext uri="{FF2B5EF4-FFF2-40B4-BE49-F238E27FC236}">
                        <a16:creationId xmlns:a16="http://schemas.microsoft.com/office/drawing/2014/main" id="{E971ACF7-C896-FDF5-43DB-7B0CAFA47B6E}"/>
                      </a:ext>
                    </a:extLst>
                  </p:cNvPr>
                  <p:cNvSpPr/>
                  <p:nvPr/>
                </p:nvSpPr>
                <p:spPr>
                  <a:xfrm>
                    <a:off x="6712875" y="2554811"/>
                    <a:ext cx="33331" cy="32523"/>
                  </a:xfrm>
                  <a:custGeom>
                    <a:avLst/>
                    <a:gdLst>
                      <a:gd name="connsiteX0" fmla="*/ 9464 w 33331"/>
                      <a:gd name="connsiteY0" fmla="*/ 1723 h 32523"/>
                      <a:gd name="connsiteX1" fmla="*/ 31697 w 33331"/>
                      <a:gd name="connsiteY1" fmla="*/ 8925 h 32523"/>
                      <a:gd name="connsiteX2" fmla="*/ 23897 w 33331"/>
                      <a:gd name="connsiteY2" fmla="*/ 30760 h 32523"/>
                      <a:gd name="connsiteX3" fmla="*/ 1663 w 33331"/>
                      <a:gd name="connsiteY3" fmla="*/ 23558 h 32523"/>
                      <a:gd name="connsiteX4" fmla="*/ 9464 w 33331"/>
                      <a:gd name="connsiteY4" fmla="*/ 1723 h 32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1" h="32523">
                        <a:moveTo>
                          <a:pt x="9464" y="1723"/>
                        </a:moveTo>
                        <a:cubicBezTo>
                          <a:pt x="17776" y="-2292"/>
                          <a:pt x="27740" y="954"/>
                          <a:pt x="31697" y="8925"/>
                        </a:cubicBezTo>
                        <a:cubicBezTo>
                          <a:pt x="35655" y="16924"/>
                          <a:pt x="32182" y="26689"/>
                          <a:pt x="23897" y="30760"/>
                        </a:cubicBezTo>
                        <a:cubicBezTo>
                          <a:pt x="15613" y="34831"/>
                          <a:pt x="5677" y="31614"/>
                          <a:pt x="1663" y="23558"/>
                        </a:cubicBezTo>
                        <a:cubicBezTo>
                          <a:pt x="-2350" y="15501"/>
                          <a:pt x="1151" y="5736"/>
                          <a:pt x="9464" y="1723"/>
                        </a:cubicBezTo>
                        <a:close/>
                      </a:path>
                    </a:pathLst>
                  </a:custGeom>
                  <a:grpFill/>
                  <a:ln w="2845" cap="flat">
                    <a:noFill/>
                    <a:prstDash val="solid"/>
                    <a:miter/>
                  </a:ln>
                </p:spPr>
                <p:txBody>
                  <a:bodyPr rtlCol="0" anchor="ctr"/>
                  <a:lstStyle/>
                  <a:p>
                    <a:endParaRPr lang="en-US"/>
                  </a:p>
                </p:txBody>
              </p:sp>
              <p:sp>
                <p:nvSpPr>
                  <p:cNvPr id="2796" name="Freeform: Shape 2795">
                    <a:extLst>
                      <a:ext uri="{FF2B5EF4-FFF2-40B4-BE49-F238E27FC236}">
                        <a16:creationId xmlns:a16="http://schemas.microsoft.com/office/drawing/2014/main" id="{9DD2F2C3-91E4-8A46-2B21-3EB3166878C4}"/>
                      </a:ext>
                    </a:extLst>
                  </p:cNvPr>
                  <p:cNvSpPr/>
                  <p:nvPr/>
                </p:nvSpPr>
                <p:spPr>
                  <a:xfrm>
                    <a:off x="6635091" y="2384467"/>
                    <a:ext cx="30886" cy="30218"/>
                  </a:xfrm>
                  <a:custGeom>
                    <a:avLst/>
                    <a:gdLst>
                      <a:gd name="connsiteX0" fmla="*/ 9416 w 30886"/>
                      <a:gd name="connsiteY0" fmla="*/ 1314 h 30218"/>
                      <a:gd name="connsiteX1" fmla="*/ 29657 w 30886"/>
                      <a:gd name="connsiteY1" fmla="*/ 8887 h 30218"/>
                      <a:gd name="connsiteX2" fmla="*/ 21486 w 30886"/>
                      <a:gd name="connsiteY2" fmla="*/ 28871 h 30218"/>
                      <a:gd name="connsiteX3" fmla="*/ 1245 w 30886"/>
                      <a:gd name="connsiteY3" fmla="*/ 21299 h 30218"/>
                      <a:gd name="connsiteX4" fmla="*/ 9416 w 30886"/>
                      <a:gd name="connsiteY4" fmla="*/ 1314 h 30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86" h="30218">
                        <a:moveTo>
                          <a:pt x="9416" y="1314"/>
                        </a:moveTo>
                        <a:cubicBezTo>
                          <a:pt x="17273" y="-2074"/>
                          <a:pt x="26326" y="1314"/>
                          <a:pt x="29657" y="8887"/>
                        </a:cubicBezTo>
                        <a:cubicBezTo>
                          <a:pt x="32988" y="16459"/>
                          <a:pt x="29315" y="25427"/>
                          <a:pt x="21486" y="28871"/>
                        </a:cubicBezTo>
                        <a:cubicBezTo>
                          <a:pt x="13658" y="32316"/>
                          <a:pt x="4605" y="28928"/>
                          <a:pt x="1245" y="21299"/>
                        </a:cubicBezTo>
                        <a:cubicBezTo>
                          <a:pt x="-2114" y="13641"/>
                          <a:pt x="1559" y="4702"/>
                          <a:pt x="9416" y="1314"/>
                        </a:cubicBezTo>
                        <a:close/>
                      </a:path>
                    </a:pathLst>
                  </a:custGeom>
                  <a:grpFill/>
                  <a:ln w="2845" cap="flat">
                    <a:noFill/>
                    <a:prstDash val="solid"/>
                    <a:miter/>
                  </a:ln>
                </p:spPr>
                <p:txBody>
                  <a:bodyPr rtlCol="0" anchor="ctr"/>
                  <a:lstStyle/>
                  <a:p>
                    <a:endParaRPr lang="en-US"/>
                  </a:p>
                </p:txBody>
              </p:sp>
              <p:sp>
                <p:nvSpPr>
                  <p:cNvPr id="2797" name="Freeform: Shape 2796">
                    <a:extLst>
                      <a:ext uri="{FF2B5EF4-FFF2-40B4-BE49-F238E27FC236}">
                        <a16:creationId xmlns:a16="http://schemas.microsoft.com/office/drawing/2014/main" id="{3D2D5E9D-902F-E64B-B175-750BBECC85F4}"/>
                      </a:ext>
                    </a:extLst>
                  </p:cNvPr>
                  <p:cNvSpPr/>
                  <p:nvPr/>
                </p:nvSpPr>
                <p:spPr>
                  <a:xfrm>
                    <a:off x="6564217" y="2211134"/>
                    <a:ext cx="28443" cy="27962"/>
                  </a:xfrm>
                  <a:custGeom>
                    <a:avLst/>
                    <a:gdLst>
                      <a:gd name="connsiteX0" fmla="*/ 9290 w 28443"/>
                      <a:gd name="connsiteY0" fmla="*/ 990 h 27962"/>
                      <a:gd name="connsiteX1" fmla="*/ 27567 w 28443"/>
                      <a:gd name="connsiteY1" fmla="*/ 8791 h 27962"/>
                      <a:gd name="connsiteX2" fmla="*/ 19169 w 28443"/>
                      <a:gd name="connsiteY2" fmla="*/ 26953 h 27962"/>
                      <a:gd name="connsiteX3" fmla="*/ 892 w 28443"/>
                      <a:gd name="connsiteY3" fmla="*/ 19153 h 27962"/>
                      <a:gd name="connsiteX4" fmla="*/ 9290 w 28443"/>
                      <a:gd name="connsiteY4" fmla="*/ 990 h 27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43" h="27962">
                        <a:moveTo>
                          <a:pt x="9290" y="990"/>
                        </a:moveTo>
                        <a:cubicBezTo>
                          <a:pt x="16663" y="-1856"/>
                          <a:pt x="24834" y="1645"/>
                          <a:pt x="27567" y="8791"/>
                        </a:cubicBezTo>
                        <a:cubicBezTo>
                          <a:pt x="30271" y="15936"/>
                          <a:pt x="26513" y="24078"/>
                          <a:pt x="19169" y="26953"/>
                        </a:cubicBezTo>
                        <a:cubicBezTo>
                          <a:pt x="11824" y="29829"/>
                          <a:pt x="3625" y="26356"/>
                          <a:pt x="892" y="19153"/>
                        </a:cubicBezTo>
                        <a:cubicBezTo>
                          <a:pt x="-1841" y="11951"/>
                          <a:pt x="1917" y="3837"/>
                          <a:pt x="9290" y="990"/>
                        </a:cubicBezTo>
                        <a:close/>
                      </a:path>
                    </a:pathLst>
                  </a:custGeom>
                  <a:grpFill/>
                  <a:ln w="2845" cap="flat">
                    <a:noFill/>
                    <a:prstDash val="solid"/>
                    <a:miter/>
                  </a:ln>
                </p:spPr>
                <p:txBody>
                  <a:bodyPr rtlCol="0" anchor="ctr"/>
                  <a:lstStyle/>
                  <a:p>
                    <a:endParaRPr lang="en-US"/>
                  </a:p>
                </p:txBody>
              </p:sp>
              <p:sp>
                <p:nvSpPr>
                  <p:cNvPr id="2798" name="Freeform: Shape 2797">
                    <a:extLst>
                      <a:ext uri="{FF2B5EF4-FFF2-40B4-BE49-F238E27FC236}">
                        <a16:creationId xmlns:a16="http://schemas.microsoft.com/office/drawing/2014/main" id="{49B0B4A3-A087-EAA5-3D72-47B5B182FC2E}"/>
                      </a:ext>
                    </a:extLst>
                  </p:cNvPr>
                  <p:cNvSpPr/>
                  <p:nvPr/>
                </p:nvSpPr>
                <p:spPr>
                  <a:xfrm>
                    <a:off x="6500548" y="2035051"/>
                    <a:ext cx="26204" cy="25452"/>
                  </a:xfrm>
                  <a:custGeom>
                    <a:avLst/>
                    <a:gdLst>
                      <a:gd name="connsiteX0" fmla="*/ 8876 w 26204"/>
                      <a:gd name="connsiteY0" fmla="*/ 713 h 25452"/>
                      <a:gd name="connsiteX1" fmla="*/ 25502 w 26204"/>
                      <a:gd name="connsiteY1" fmla="*/ 8485 h 25452"/>
                      <a:gd name="connsiteX2" fmla="*/ 17331 w 26204"/>
                      <a:gd name="connsiteY2" fmla="*/ 24712 h 25452"/>
                      <a:gd name="connsiteX3" fmla="*/ 706 w 26204"/>
                      <a:gd name="connsiteY3" fmla="*/ 16940 h 25452"/>
                      <a:gd name="connsiteX4" fmla="*/ 8876 w 26204"/>
                      <a:gd name="connsiteY4" fmla="*/ 713 h 2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04" h="25452">
                        <a:moveTo>
                          <a:pt x="8876" y="713"/>
                        </a:moveTo>
                        <a:cubicBezTo>
                          <a:pt x="15737" y="-1593"/>
                          <a:pt x="23167" y="1880"/>
                          <a:pt x="25502" y="8485"/>
                        </a:cubicBezTo>
                        <a:cubicBezTo>
                          <a:pt x="27836" y="15089"/>
                          <a:pt x="24164" y="22349"/>
                          <a:pt x="17331" y="24712"/>
                        </a:cubicBezTo>
                        <a:cubicBezTo>
                          <a:pt x="10499" y="27074"/>
                          <a:pt x="3040" y="23601"/>
                          <a:pt x="706" y="16940"/>
                        </a:cubicBezTo>
                        <a:cubicBezTo>
                          <a:pt x="-1629" y="10278"/>
                          <a:pt x="2015" y="3019"/>
                          <a:pt x="8876" y="713"/>
                        </a:cubicBezTo>
                        <a:close/>
                      </a:path>
                    </a:pathLst>
                  </a:custGeom>
                  <a:grpFill/>
                  <a:ln w="2845" cap="flat">
                    <a:noFill/>
                    <a:prstDash val="solid"/>
                    <a:miter/>
                  </a:ln>
                </p:spPr>
                <p:txBody>
                  <a:bodyPr rtlCol="0" anchor="ctr"/>
                  <a:lstStyle/>
                  <a:p>
                    <a:endParaRPr lang="en-US"/>
                  </a:p>
                </p:txBody>
              </p:sp>
              <p:sp>
                <p:nvSpPr>
                  <p:cNvPr id="2799" name="Freeform: Shape 2798">
                    <a:extLst>
                      <a:ext uri="{FF2B5EF4-FFF2-40B4-BE49-F238E27FC236}">
                        <a16:creationId xmlns:a16="http://schemas.microsoft.com/office/drawing/2014/main" id="{4265A740-F592-C8AF-DA49-3AE0C0305FC6}"/>
                      </a:ext>
                    </a:extLst>
                  </p:cNvPr>
                  <p:cNvSpPr/>
                  <p:nvPr/>
                </p:nvSpPr>
                <p:spPr>
                  <a:xfrm>
                    <a:off x="6444645" y="1856227"/>
                    <a:ext cx="23770" cy="23161"/>
                  </a:xfrm>
                  <a:custGeom>
                    <a:avLst/>
                    <a:gdLst>
                      <a:gd name="connsiteX0" fmla="*/ 8583 w 23770"/>
                      <a:gd name="connsiteY0" fmla="*/ 500 h 23161"/>
                      <a:gd name="connsiteX1" fmla="*/ 23301 w 23770"/>
                      <a:gd name="connsiteY1" fmla="*/ 8186 h 23161"/>
                      <a:gd name="connsiteX2" fmla="*/ 15187 w 23770"/>
                      <a:gd name="connsiteY2" fmla="*/ 22648 h 23161"/>
                      <a:gd name="connsiteX3" fmla="*/ 469 w 23770"/>
                      <a:gd name="connsiteY3" fmla="*/ 14962 h 23161"/>
                      <a:gd name="connsiteX4" fmla="*/ 8583 w 23770"/>
                      <a:gd name="connsiteY4" fmla="*/ 500 h 23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70" h="23161">
                        <a:moveTo>
                          <a:pt x="8583" y="500"/>
                        </a:moveTo>
                        <a:cubicBezTo>
                          <a:pt x="14903" y="-1350"/>
                          <a:pt x="21479" y="2094"/>
                          <a:pt x="23301" y="8186"/>
                        </a:cubicBezTo>
                        <a:cubicBezTo>
                          <a:pt x="25123" y="14279"/>
                          <a:pt x="21479" y="20770"/>
                          <a:pt x="15187" y="22648"/>
                        </a:cubicBezTo>
                        <a:cubicBezTo>
                          <a:pt x="8896" y="24527"/>
                          <a:pt x="2291" y="21083"/>
                          <a:pt x="469" y="14962"/>
                        </a:cubicBezTo>
                        <a:cubicBezTo>
                          <a:pt x="-1353" y="8813"/>
                          <a:pt x="2291" y="2350"/>
                          <a:pt x="8583" y="500"/>
                        </a:cubicBezTo>
                        <a:close/>
                      </a:path>
                    </a:pathLst>
                  </a:custGeom>
                  <a:grpFill/>
                  <a:ln w="2845" cap="flat">
                    <a:noFill/>
                    <a:prstDash val="solid"/>
                    <a:miter/>
                  </a:ln>
                </p:spPr>
                <p:txBody>
                  <a:bodyPr rtlCol="0" anchor="ctr"/>
                  <a:lstStyle/>
                  <a:p>
                    <a:endParaRPr lang="en-US"/>
                  </a:p>
                </p:txBody>
              </p:sp>
              <p:sp>
                <p:nvSpPr>
                  <p:cNvPr id="2800" name="Freeform: Shape 2799">
                    <a:extLst>
                      <a:ext uri="{FF2B5EF4-FFF2-40B4-BE49-F238E27FC236}">
                        <a16:creationId xmlns:a16="http://schemas.microsoft.com/office/drawing/2014/main" id="{FFC462CB-A671-F8A7-D221-211281548B38}"/>
                      </a:ext>
                    </a:extLst>
                  </p:cNvPr>
                  <p:cNvSpPr/>
                  <p:nvPr/>
                </p:nvSpPr>
                <p:spPr>
                  <a:xfrm>
                    <a:off x="6395943" y="1675313"/>
                    <a:ext cx="21337" cy="20848"/>
                  </a:xfrm>
                  <a:custGeom>
                    <a:avLst/>
                    <a:gdLst>
                      <a:gd name="connsiteX0" fmla="*/ 8206 w 21337"/>
                      <a:gd name="connsiteY0" fmla="*/ 327 h 20848"/>
                      <a:gd name="connsiteX1" fmla="*/ 21046 w 21337"/>
                      <a:gd name="connsiteY1" fmla="*/ 7814 h 20848"/>
                      <a:gd name="connsiteX2" fmla="*/ 13131 w 21337"/>
                      <a:gd name="connsiteY2" fmla="*/ 20511 h 20848"/>
                      <a:gd name="connsiteX3" fmla="*/ 292 w 21337"/>
                      <a:gd name="connsiteY3" fmla="*/ 13024 h 20848"/>
                      <a:gd name="connsiteX4" fmla="*/ 8206 w 21337"/>
                      <a:gd name="connsiteY4" fmla="*/ 327 h 20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7" h="20848">
                        <a:moveTo>
                          <a:pt x="8206" y="327"/>
                        </a:moveTo>
                        <a:cubicBezTo>
                          <a:pt x="13957" y="-1097"/>
                          <a:pt x="19707" y="2263"/>
                          <a:pt x="21046" y="7814"/>
                        </a:cubicBezTo>
                        <a:cubicBezTo>
                          <a:pt x="22412" y="13365"/>
                          <a:pt x="18854" y="19059"/>
                          <a:pt x="13131" y="20511"/>
                        </a:cubicBezTo>
                        <a:cubicBezTo>
                          <a:pt x="7409" y="21963"/>
                          <a:pt x="1659" y="18604"/>
                          <a:pt x="292" y="13024"/>
                        </a:cubicBezTo>
                        <a:cubicBezTo>
                          <a:pt x="-1074" y="7444"/>
                          <a:pt x="2484" y="1750"/>
                          <a:pt x="8206" y="327"/>
                        </a:cubicBezTo>
                        <a:close/>
                      </a:path>
                    </a:pathLst>
                  </a:custGeom>
                  <a:grpFill/>
                  <a:ln w="2845" cap="flat">
                    <a:noFill/>
                    <a:prstDash val="solid"/>
                    <a:miter/>
                  </a:ln>
                </p:spPr>
                <p:txBody>
                  <a:bodyPr rtlCol="0" anchor="ctr"/>
                  <a:lstStyle/>
                  <a:p>
                    <a:endParaRPr lang="en-US"/>
                  </a:p>
                </p:txBody>
              </p:sp>
              <p:sp>
                <p:nvSpPr>
                  <p:cNvPr id="2801" name="Freeform: Shape 2800">
                    <a:extLst>
                      <a:ext uri="{FF2B5EF4-FFF2-40B4-BE49-F238E27FC236}">
                        <a16:creationId xmlns:a16="http://schemas.microsoft.com/office/drawing/2014/main" id="{88E85E7D-9791-A17F-FE08-D60E44BCAD05}"/>
                      </a:ext>
                    </a:extLst>
                  </p:cNvPr>
                  <p:cNvSpPr/>
                  <p:nvPr/>
                </p:nvSpPr>
                <p:spPr>
                  <a:xfrm>
                    <a:off x="6354749" y="1492529"/>
                    <a:ext cx="19031" cy="18463"/>
                  </a:xfrm>
                  <a:custGeom>
                    <a:avLst/>
                    <a:gdLst>
                      <a:gd name="connsiteX0" fmla="*/ 7551 w 19031"/>
                      <a:gd name="connsiteY0" fmla="*/ 202 h 18463"/>
                      <a:gd name="connsiteX1" fmla="*/ 18825 w 19031"/>
                      <a:gd name="connsiteY1" fmla="*/ 7291 h 18463"/>
                      <a:gd name="connsiteX2" fmla="*/ 11480 w 19031"/>
                      <a:gd name="connsiteY2" fmla="*/ 18251 h 18463"/>
                      <a:gd name="connsiteX3" fmla="*/ 207 w 19031"/>
                      <a:gd name="connsiteY3" fmla="*/ 11163 h 18463"/>
                      <a:gd name="connsiteX4" fmla="*/ 7551 w 19031"/>
                      <a:gd name="connsiteY4" fmla="*/ 202 h 1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 h="18463">
                        <a:moveTo>
                          <a:pt x="7551" y="202"/>
                        </a:moveTo>
                        <a:cubicBezTo>
                          <a:pt x="12704" y="-851"/>
                          <a:pt x="17743" y="2309"/>
                          <a:pt x="18825" y="7291"/>
                        </a:cubicBezTo>
                        <a:cubicBezTo>
                          <a:pt x="19907" y="12245"/>
                          <a:pt x="16633" y="17170"/>
                          <a:pt x="11480" y="18251"/>
                        </a:cubicBezTo>
                        <a:cubicBezTo>
                          <a:pt x="6356" y="19333"/>
                          <a:pt x="1288" y="16173"/>
                          <a:pt x="207" y="11163"/>
                        </a:cubicBezTo>
                        <a:cubicBezTo>
                          <a:pt x="-875" y="6181"/>
                          <a:pt x="2399" y="1256"/>
                          <a:pt x="7551" y="202"/>
                        </a:cubicBezTo>
                        <a:close/>
                      </a:path>
                    </a:pathLst>
                  </a:custGeom>
                  <a:grpFill/>
                  <a:ln w="2845" cap="flat">
                    <a:noFill/>
                    <a:prstDash val="solid"/>
                    <a:miter/>
                  </a:ln>
                </p:spPr>
                <p:txBody>
                  <a:bodyPr rtlCol="0" anchor="ctr"/>
                  <a:lstStyle/>
                  <a:p>
                    <a:endParaRPr lang="en-US"/>
                  </a:p>
                </p:txBody>
              </p:sp>
              <p:sp>
                <p:nvSpPr>
                  <p:cNvPr id="2802" name="Freeform: Shape 2801">
                    <a:extLst>
                      <a:ext uri="{FF2B5EF4-FFF2-40B4-BE49-F238E27FC236}">
                        <a16:creationId xmlns:a16="http://schemas.microsoft.com/office/drawing/2014/main" id="{31560514-81A8-D108-4EAD-A18CCE3D91D4}"/>
                      </a:ext>
                    </a:extLst>
                  </p:cNvPr>
                  <p:cNvSpPr/>
                  <p:nvPr/>
                </p:nvSpPr>
                <p:spPr>
                  <a:xfrm>
                    <a:off x="6321539" y="1308059"/>
                    <a:ext cx="16615" cy="16148"/>
                  </a:xfrm>
                  <a:custGeom>
                    <a:avLst/>
                    <a:gdLst>
                      <a:gd name="connsiteX0" fmla="*/ 6998 w 16615"/>
                      <a:gd name="connsiteY0" fmla="*/ 113 h 16148"/>
                      <a:gd name="connsiteX1" fmla="*/ 16507 w 16615"/>
                      <a:gd name="connsiteY1" fmla="*/ 6718 h 16148"/>
                      <a:gd name="connsiteX2" fmla="*/ 9617 w 16615"/>
                      <a:gd name="connsiteY2" fmla="*/ 16027 h 16148"/>
                      <a:gd name="connsiteX3" fmla="*/ 109 w 16615"/>
                      <a:gd name="connsiteY3" fmla="*/ 9423 h 16148"/>
                      <a:gd name="connsiteX4" fmla="*/ 6998 w 16615"/>
                      <a:gd name="connsiteY4" fmla="*/ 113 h 1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5" h="16148">
                        <a:moveTo>
                          <a:pt x="6998" y="113"/>
                        </a:moveTo>
                        <a:cubicBezTo>
                          <a:pt x="11525" y="-627"/>
                          <a:pt x="15795" y="2334"/>
                          <a:pt x="16507" y="6718"/>
                        </a:cubicBezTo>
                        <a:cubicBezTo>
                          <a:pt x="17247" y="11102"/>
                          <a:pt x="14144" y="15259"/>
                          <a:pt x="9617" y="16027"/>
                        </a:cubicBezTo>
                        <a:cubicBezTo>
                          <a:pt x="5091" y="16796"/>
                          <a:pt x="821" y="13835"/>
                          <a:pt x="109" y="9423"/>
                        </a:cubicBezTo>
                        <a:cubicBezTo>
                          <a:pt x="-631" y="5010"/>
                          <a:pt x="2472" y="854"/>
                          <a:pt x="6998" y="113"/>
                        </a:cubicBezTo>
                        <a:close/>
                      </a:path>
                    </a:pathLst>
                  </a:custGeom>
                  <a:grpFill/>
                  <a:ln w="2845" cap="flat">
                    <a:noFill/>
                    <a:prstDash val="solid"/>
                    <a:miter/>
                  </a:ln>
                </p:spPr>
                <p:txBody>
                  <a:bodyPr rtlCol="0" anchor="ctr"/>
                  <a:lstStyle/>
                  <a:p>
                    <a:endParaRPr lang="en-US"/>
                  </a:p>
                </p:txBody>
              </p:sp>
              <p:sp>
                <p:nvSpPr>
                  <p:cNvPr id="2803" name="Freeform: Shape 2802">
                    <a:extLst>
                      <a:ext uri="{FF2B5EF4-FFF2-40B4-BE49-F238E27FC236}">
                        <a16:creationId xmlns:a16="http://schemas.microsoft.com/office/drawing/2014/main" id="{8B84AFF3-B8AD-ABF8-25AE-618152E58711}"/>
                      </a:ext>
                    </a:extLst>
                  </p:cNvPr>
                  <p:cNvSpPr/>
                  <p:nvPr/>
                </p:nvSpPr>
                <p:spPr>
                  <a:xfrm>
                    <a:off x="6295642" y="1122389"/>
                    <a:ext cx="14177" cy="13806"/>
                  </a:xfrm>
                  <a:custGeom>
                    <a:avLst/>
                    <a:gdLst>
                      <a:gd name="connsiteX0" fmla="*/ 6306 w 14177"/>
                      <a:gd name="connsiteY0" fmla="*/ 57 h 13806"/>
                      <a:gd name="connsiteX1" fmla="*/ 14135 w 14177"/>
                      <a:gd name="connsiteY1" fmla="*/ 6035 h 13806"/>
                      <a:gd name="connsiteX2" fmla="*/ 7872 w 14177"/>
                      <a:gd name="connsiteY2" fmla="*/ 13750 h 13806"/>
                      <a:gd name="connsiteX3" fmla="*/ 43 w 14177"/>
                      <a:gd name="connsiteY3" fmla="*/ 7771 h 13806"/>
                      <a:gd name="connsiteX4" fmla="*/ 6306 w 14177"/>
                      <a:gd name="connsiteY4" fmla="*/ 57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7" h="13806">
                        <a:moveTo>
                          <a:pt x="6306" y="57"/>
                        </a:moveTo>
                        <a:cubicBezTo>
                          <a:pt x="10206" y="-427"/>
                          <a:pt x="13708" y="2249"/>
                          <a:pt x="14135" y="6035"/>
                        </a:cubicBezTo>
                        <a:cubicBezTo>
                          <a:pt x="14562" y="9821"/>
                          <a:pt x="11772" y="13266"/>
                          <a:pt x="7872" y="13750"/>
                        </a:cubicBezTo>
                        <a:cubicBezTo>
                          <a:pt x="3971" y="14234"/>
                          <a:pt x="470" y="11558"/>
                          <a:pt x="43" y="7771"/>
                        </a:cubicBezTo>
                        <a:cubicBezTo>
                          <a:pt x="-384" y="3985"/>
                          <a:pt x="2406" y="512"/>
                          <a:pt x="6306" y="57"/>
                        </a:cubicBezTo>
                        <a:close/>
                      </a:path>
                    </a:pathLst>
                  </a:custGeom>
                  <a:grpFill/>
                  <a:ln w="2845" cap="flat">
                    <a:noFill/>
                    <a:prstDash val="solid"/>
                    <a:miter/>
                  </a:ln>
                </p:spPr>
                <p:txBody>
                  <a:bodyPr rtlCol="0" anchor="ctr"/>
                  <a:lstStyle/>
                  <a:p>
                    <a:endParaRPr lang="en-US"/>
                  </a:p>
                </p:txBody>
              </p:sp>
              <p:sp>
                <p:nvSpPr>
                  <p:cNvPr id="2804" name="Freeform: Shape 2803">
                    <a:extLst>
                      <a:ext uri="{FF2B5EF4-FFF2-40B4-BE49-F238E27FC236}">
                        <a16:creationId xmlns:a16="http://schemas.microsoft.com/office/drawing/2014/main" id="{BCAC30C1-6AC3-22EC-38FB-38B9945EE917}"/>
                      </a:ext>
                    </a:extLst>
                  </p:cNvPr>
                  <p:cNvSpPr/>
                  <p:nvPr/>
                </p:nvSpPr>
                <p:spPr>
                  <a:xfrm>
                    <a:off x="6277642" y="935731"/>
                    <a:ext cx="11831" cy="11486"/>
                  </a:xfrm>
                  <a:custGeom>
                    <a:avLst/>
                    <a:gdLst>
                      <a:gd name="connsiteX0" fmla="*/ 5403 w 11831"/>
                      <a:gd name="connsiteY0" fmla="*/ 19 h 11486"/>
                      <a:gd name="connsiteX1" fmla="*/ 11809 w 11831"/>
                      <a:gd name="connsiteY1" fmla="*/ 5257 h 11486"/>
                      <a:gd name="connsiteX2" fmla="*/ 6428 w 11831"/>
                      <a:gd name="connsiteY2" fmla="*/ 11463 h 11486"/>
                      <a:gd name="connsiteX3" fmla="*/ 23 w 11831"/>
                      <a:gd name="connsiteY3" fmla="*/ 6225 h 11486"/>
                      <a:gd name="connsiteX4" fmla="*/ 5403 w 11831"/>
                      <a:gd name="connsiteY4" fmla="*/ 19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1" h="11486">
                        <a:moveTo>
                          <a:pt x="5403" y="19"/>
                        </a:moveTo>
                        <a:cubicBezTo>
                          <a:pt x="8649" y="-237"/>
                          <a:pt x="11524" y="2097"/>
                          <a:pt x="11809" y="5257"/>
                        </a:cubicBezTo>
                        <a:cubicBezTo>
                          <a:pt x="12093" y="8417"/>
                          <a:pt x="9674" y="11179"/>
                          <a:pt x="6428" y="11463"/>
                        </a:cubicBezTo>
                        <a:cubicBezTo>
                          <a:pt x="3183" y="11748"/>
                          <a:pt x="307" y="9385"/>
                          <a:pt x="23" y="6225"/>
                        </a:cubicBezTo>
                        <a:cubicBezTo>
                          <a:pt x="-262" y="3065"/>
                          <a:pt x="2158" y="304"/>
                          <a:pt x="5403" y="19"/>
                        </a:cubicBezTo>
                        <a:close/>
                      </a:path>
                    </a:pathLst>
                  </a:custGeom>
                  <a:grpFill/>
                  <a:ln w="2845" cap="flat">
                    <a:noFill/>
                    <a:prstDash val="solid"/>
                    <a:miter/>
                  </a:ln>
                </p:spPr>
                <p:txBody>
                  <a:bodyPr rtlCol="0" anchor="ctr"/>
                  <a:lstStyle/>
                  <a:p>
                    <a:endParaRPr lang="en-US"/>
                  </a:p>
                </p:txBody>
              </p:sp>
              <p:sp>
                <p:nvSpPr>
                  <p:cNvPr id="2805" name="Freeform: Shape 2804">
                    <a:extLst>
                      <a:ext uri="{FF2B5EF4-FFF2-40B4-BE49-F238E27FC236}">
                        <a16:creationId xmlns:a16="http://schemas.microsoft.com/office/drawing/2014/main" id="{53F04645-BDBE-D3F0-B613-BB9D65818264}"/>
                      </a:ext>
                    </a:extLst>
                  </p:cNvPr>
                  <p:cNvSpPr/>
                  <p:nvPr/>
                </p:nvSpPr>
                <p:spPr>
                  <a:xfrm>
                    <a:off x="6267328" y="748453"/>
                    <a:ext cx="9399" cy="9147"/>
                  </a:xfrm>
                  <a:custGeom>
                    <a:avLst/>
                    <a:gdLst>
                      <a:gd name="connsiteX0" fmla="*/ 4529 w 9399"/>
                      <a:gd name="connsiteY0" fmla="*/ 5 h 9147"/>
                      <a:gd name="connsiteX1" fmla="*/ 9397 w 9399"/>
                      <a:gd name="connsiteY1" fmla="*/ 4389 h 9147"/>
                      <a:gd name="connsiteX2" fmla="*/ 4871 w 9399"/>
                      <a:gd name="connsiteY2" fmla="*/ 9143 h 9147"/>
                      <a:gd name="connsiteX3" fmla="*/ 3 w 9399"/>
                      <a:gd name="connsiteY3" fmla="*/ 4759 h 9147"/>
                      <a:gd name="connsiteX4" fmla="*/ 4529 w 9399"/>
                      <a:gd name="connsiteY4" fmla="*/ 5 h 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9" h="9147">
                        <a:moveTo>
                          <a:pt x="4529" y="5"/>
                        </a:moveTo>
                        <a:cubicBezTo>
                          <a:pt x="7120" y="-109"/>
                          <a:pt x="9312" y="1855"/>
                          <a:pt x="9397" y="4389"/>
                        </a:cubicBezTo>
                        <a:cubicBezTo>
                          <a:pt x="9483" y="6894"/>
                          <a:pt x="7461" y="9029"/>
                          <a:pt x="4871" y="9143"/>
                        </a:cubicBezTo>
                        <a:cubicBezTo>
                          <a:pt x="2280" y="9257"/>
                          <a:pt x="88" y="7293"/>
                          <a:pt x="3" y="4759"/>
                        </a:cubicBezTo>
                        <a:cubicBezTo>
                          <a:pt x="-83" y="2225"/>
                          <a:pt x="1939" y="90"/>
                          <a:pt x="4529" y="5"/>
                        </a:cubicBezTo>
                        <a:close/>
                      </a:path>
                    </a:pathLst>
                  </a:custGeom>
                  <a:grpFill/>
                  <a:ln w="2845" cap="flat">
                    <a:noFill/>
                    <a:prstDash val="solid"/>
                    <a:miter/>
                  </a:ln>
                </p:spPr>
                <p:txBody>
                  <a:bodyPr rtlCol="0" anchor="ctr"/>
                  <a:lstStyle/>
                  <a:p>
                    <a:endParaRPr lang="en-US"/>
                  </a:p>
                </p:txBody>
              </p:sp>
              <p:sp>
                <p:nvSpPr>
                  <p:cNvPr id="2806" name="Freeform: Shape 2805">
                    <a:extLst>
                      <a:ext uri="{FF2B5EF4-FFF2-40B4-BE49-F238E27FC236}">
                        <a16:creationId xmlns:a16="http://schemas.microsoft.com/office/drawing/2014/main" id="{20BBDBC0-9BB3-A7A4-3A7B-13C91B816AF3}"/>
                      </a:ext>
                    </a:extLst>
                  </p:cNvPr>
                  <p:cNvSpPr/>
                  <p:nvPr/>
                </p:nvSpPr>
                <p:spPr>
                  <a:xfrm>
                    <a:off x="6264285" y="560881"/>
                    <a:ext cx="7031" cy="6803"/>
                  </a:xfrm>
                  <a:custGeom>
                    <a:avLst/>
                    <a:gdLst>
                      <a:gd name="connsiteX0" fmla="*/ 3473 w 7031"/>
                      <a:gd name="connsiteY0" fmla="*/ 0 h 6803"/>
                      <a:gd name="connsiteX1" fmla="*/ 7032 w 7031"/>
                      <a:gd name="connsiteY1" fmla="*/ 3388 h 6803"/>
                      <a:gd name="connsiteX2" fmla="*/ 3559 w 7031"/>
                      <a:gd name="connsiteY2" fmla="*/ 6804 h 6803"/>
                      <a:gd name="connsiteX3" fmla="*/ 0 w 7031"/>
                      <a:gd name="connsiteY3" fmla="*/ 3416 h 6803"/>
                      <a:gd name="connsiteX4" fmla="*/ 3473 w 7031"/>
                      <a:gd name="connsiteY4" fmla="*/ 0 h 6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1" h="6803">
                        <a:moveTo>
                          <a:pt x="3473" y="0"/>
                        </a:moveTo>
                        <a:cubicBezTo>
                          <a:pt x="5409" y="0"/>
                          <a:pt x="7003" y="1509"/>
                          <a:pt x="7032" y="3388"/>
                        </a:cubicBezTo>
                        <a:cubicBezTo>
                          <a:pt x="7060" y="5267"/>
                          <a:pt x="5494" y="6804"/>
                          <a:pt x="3559" y="6804"/>
                        </a:cubicBezTo>
                        <a:cubicBezTo>
                          <a:pt x="1623" y="6804"/>
                          <a:pt x="28" y="5295"/>
                          <a:pt x="0" y="3416"/>
                        </a:cubicBezTo>
                        <a:cubicBezTo>
                          <a:pt x="0" y="1537"/>
                          <a:pt x="1537" y="0"/>
                          <a:pt x="3473" y="0"/>
                        </a:cubicBezTo>
                        <a:close/>
                      </a:path>
                    </a:pathLst>
                  </a:custGeom>
                  <a:grpFill/>
                  <a:ln w="2845" cap="flat">
                    <a:noFill/>
                    <a:prstDash val="solid"/>
                    <a:miter/>
                  </a:ln>
                </p:spPr>
                <p:txBody>
                  <a:bodyPr rtlCol="0" anchor="ctr"/>
                  <a:lstStyle/>
                  <a:p>
                    <a:endParaRPr lang="en-US"/>
                  </a:p>
                </p:txBody>
              </p:sp>
            </p:grpSp>
            <p:grpSp>
              <p:nvGrpSpPr>
                <p:cNvPr id="2359" name="Graphic 9">
                  <a:extLst>
                    <a:ext uri="{FF2B5EF4-FFF2-40B4-BE49-F238E27FC236}">
                      <a16:creationId xmlns:a16="http://schemas.microsoft.com/office/drawing/2014/main" id="{9EDA2738-C562-8C09-E895-9288BB71781A}"/>
                    </a:ext>
                  </a:extLst>
                </p:cNvPr>
                <p:cNvGrpSpPr/>
                <p:nvPr/>
              </p:nvGrpSpPr>
              <p:grpSpPr>
                <a:xfrm>
                  <a:off x="6080237" y="560596"/>
                  <a:ext cx="6154995" cy="4831917"/>
                  <a:chOff x="6080237" y="560596"/>
                  <a:chExt cx="6154995" cy="4831917"/>
                </a:xfrm>
                <a:grpFill/>
              </p:grpSpPr>
              <p:sp>
                <p:nvSpPr>
                  <p:cNvPr id="2715" name="Freeform: Shape 2714">
                    <a:extLst>
                      <a:ext uri="{FF2B5EF4-FFF2-40B4-BE49-F238E27FC236}">
                        <a16:creationId xmlns:a16="http://schemas.microsoft.com/office/drawing/2014/main" id="{EC5E9CC4-D4DF-037C-F9A0-74405B4F0F90}"/>
                      </a:ext>
                    </a:extLst>
                  </p:cNvPr>
                  <p:cNvSpPr/>
                  <p:nvPr/>
                </p:nvSpPr>
                <p:spPr>
                  <a:xfrm>
                    <a:off x="12118807" y="5100018"/>
                    <a:ext cx="116425" cy="119386"/>
                  </a:xfrm>
                  <a:custGeom>
                    <a:avLst/>
                    <a:gdLst>
                      <a:gd name="connsiteX0" fmla="*/ 2164 w 116425"/>
                      <a:gd name="connsiteY0" fmla="*/ 75024 h 119386"/>
                      <a:gd name="connsiteX1" fmla="*/ 41820 w 116425"/>
                      <a:gd name="connsiteY1" fmla="*/ 2288 h 119386"/>
                      <a:gd name="connsiteX2" fmla="*/ 113845 w 116425"/>
                      <a:gd name="connsiteY2" fmla="*/ 43254 h 119386"/>
                      <a:gd name="connsiteX3" fmla="*/ 74587 w 116425"/>
                      <a:gd name="connsiteY3" fmla="*/ 117300 h 119386"/>
                      <a:gd name="connsiteX4" fmla="*/ 2193 w 116425"/>
                      <a:gd name="connsiteY4" fmla="*/ 75024 h 11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25" h="119386">
                        <a:moveTo>
                          <a:pt x="2164" y="75024"/>
                        </a:moveTo>
                        <a:cubicBezTo>
                          <a:pt x="-6433" y="43111"/>
                          <a:pt x="11359" y="10657"/>
                          <a:pt x="41820" y="2288"/>
                        </a:cubicBezTo>
                        <a:cubicBezTo>
                          <a:pt x="72082" y="-6708"/>
                          <a:pt x="104336" y="11625"/>
                          <a:pt x="113845" y="43254"/>
                        </a:cubicBezTo>
                        <a:cubicBezTo>
                          <a:pt x="123354" y="74882"/>
                          <a:pt x="105760" y="108047"/>
                          <a:pt x="74587" y="117300"/>
                        </a:cubicBezTo>
                        <a:cubicBezTo>
                          <a:pt x="43215" y="125954"/>
                          <a:pt x="10762" y="106880"/>
                          <a:pt x="2193" y="75024"/>
                        </a:cubicBezTo>
                        <a:close/>
                      </a:path>
                    </a:pathLst>
                  </a:custGeom>
                  <a:grpFill/>
                  <a:ln w="2845" cap="flat">
                    <a:noFill/>
                    <a:prstDash val="solid"/>
                    <a:miter/>
                  </a:ln>
                </p:spPr>
                <p:txBody>
                  <a:bodyPr rtlCol="0" anchor="ctr"/>
                  <a:lstStyle/>
                  <a:p>
                    <a:endParaRPr lang="en-US"/>
                  </a:p>
                </p:txBody>
              </p:sp>
              <p:sp>
                <p:nvSpPr>
                  <p:cNvPr id="2716" name="Freeform: Shape 2715">
                    <a:extLst>
                      <a:ext uri="{FF2B5EF4-FFF2-40B4-BE49-F238E27FC236}">
                        <a16:creationId xmlns:a16="http://schemas.microsoft.com/office/drawing/2014/main" id="{6E15D470-8ADB-8DCF-D011-E49BB255A9B9}"/>
                      </a:ext>
                    </a:extLst>
                  </p:cNvPr>
                  <p:cNvSpPr/>
                  <p:nvPr/>
                </p:nvSpPr>
                <p:spPr>
                  <a:xfrm>
                    <a:off x="11930169" y="5150861"/>
                    <a:ext cx="113886" cy="117012"/>
                  </a:xfrm>
                  <a:custGeom>
                    <a:avLst/>
                    <a:gdLst>
                      <a:gd name="connsiteX0" fmla="*/ 1517 w 113886"/>
                      <a:gd name="connsiteY0" fmla="*/ 71638 h 117012"/>
                      <a:gd name="connsiteX1" fmla="*/ 8434 w 113886"/>
                      <a:gd name="connsiteY1" fmla="*/ 27684 h 117012"/>
                      <a:gd name="connsiteX2" fmla="*/ 43137 w 113886"/>
                      <a:gd name="connsiteY2" fmla="*/ 1550 h 117012"/>
                      <a:gd name="connsiteX3" fmla="*/ 112030 w 113886"/>
                      <a:gd name="connsiteY3" fmla="*/ 44992 h 117012"/>
                      <a:gd name="connsiteX4" fmla="*/ 70495 w 113886"/>
                      <a:gd name="connsiteY4" fmla="*/ 115394 h 117012"/>
                      <a:gd name="connsiteX5" fmla="*/ 27110 w 113886"/>
                      <a:gd name="connsiteY5" fmla="*/ 108334 h 117012"/>
                      <a:gd name="connsiteX6" fmla="*/ 1517 w 113886"/>
                      <a:gd name="connsiteY6" fmla="*/ 71610 h 1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886" h="117012">
                        <a:moveTo>
                          <a:pt x="1517" y="71638"/>
                        </a:moveTo>
                        <a:cubicBezTo>
                          <a:pt x="-2070" y="55838"/>
                          <a:pt x="891" y="40323"/>
                          <a:pt x="8434" y="27684"/>
                        </a:cubicBezTo>
                        <a:cubicBezTo>
                          <a:pt x="15950" y="14929"/>
                          <a:pt x="28077" y="5251"/>
                          <a:pt x="43137" y="1550"/>
                        </a:cubicBezTo>
                        <a:cubicBezTo>
                          <a:pt x="73200" y="-5795"/>
                          <a:pt x="104031" y="13677"/>
                          <a:pt x="112030" y="44992"/>
                        </a:cubicBezTo>
                        <a:cubicBezTo>
                          <a:pt x="120030" y="76307"/>
                          <a:pt x="101440" y="107850"/>
                          <a:pt x="70495" y="115394"/>
                        </a:cubicBezTo>
                        <a:cubicBezTo>
                          <a:pt x="55066" y="119152"/>
                          <a:pt x="39579" y="116191"/>
                          <a:pt x="27110" y="108334"/>
                        </a:cubicBezTo>
                        <a:cubicBezTo>
                          <a:pt x="14612" y="100363"/>
                          <a:pt x="5104" y="87353"/>
                          <a:pt x="1517" y="71610"/>
                        </a:cubicBezTo>
                        <a:close/>
                      </a:path>
                    </a:pathLst>
                  </a:custGeom>
                  <a:grpFill/>
                  <a:ln w="2845" cap="flat">
                    <a:noFill/>
                    <a:prstDash val="solid"/>
                    <a:miter/>
                  </a:ln>
                </p:spPr>
                <p:txBody>
                  <a:bodyPr rtlCol="0" anchor="ctr"/>
                  <a:lstStyle/>
                  <a:p>
                    <a:endParaRPr lang="en-US"/>
                  </a:p>
                </p:txBody>
              </p:sp>
              <p:sp>
                <p:nvSpPr>
                  <p:cNvPr id="2717" name="Freeform: Shape 2716">
                    <a:extLst>
                      <a:ext uri="{FF2B5EF4-FFF2-40B4-BE49-F238E27FC236}">
                        <a16:creationId xmlns:a16="http://schemas.microsoft.com/office/drawing/2014/main" id="{BE3C30EA-3B40-2ACA-EACB-26F7CE29779B}"/>
                      </a:ext>
                    </a:extLst>
                  </p:cNvPr>
                  <p:cNvSpPr/>
                  <p:nvPr/>
                </p:nvSpPr>
                <p:spPr>
                  <a:xfrm>
                    <a:off x="11739562" y="5194180"/>
                    <a:ext cx="111426" cy="114383"/>
                  </a:xfrm>
                  <a:custGeom>
                    <a:avLst/>
                    <a:gdLst>
                      <a:gd name="connsiteX0" fmla="*/ 988 w 111426"/>
                      <a:gd name="connsiteY0" fmla="*/ 67634 h 114383"/>
                      <a:gd name="connsiteX1" fmla="*/ 44544 w 111426"/>
                      <a:gd name="connsiteY1" fmla="*/ 961 h 114383"/>
                      <a:gd name="connsiteX2" fmla="*/ 86080 w 111426"/>
                      <a:gd name="connsiteY2" fmla="*/ 9957 h 114383"/>
                      <a:gd name="connsiteX3" fmla="*/ 110164 w 111426"/>
                      <a:gd name="connsiteY3" fmla="*/ 46168 h 114383"/>
                      <a:gd name="connsiteX4" fmla="*/ 102420 w 111426"/>
                      <a:gd name="connsiteY4" fmla="*/ 89326 h 114383"/>
                      <a:gd name="connsiteX5" fmla="*/ 66721 w 111426"/>
                      <a:gd name="connsiteY5" fmla="*/ 113382 h 114383"/>
                      <a:gd name="connsiteX6" fmla="*/ 1016 w 111426"/>
                      <a:gd name="connsiteY6" fmla="*/ 67634 h 11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26" h="114383">
                        <a:moveTo>
                          <a:pt x="988" y="67634"/>
                        </a:moveTo>
                        <a:cubicBezTo>
                          <a:pt x="-4706" y="36518"/>
                          <a:pt x="14795" y="6655"/>
                          <a:pt x="44544" y="961"/>
                        </a:cubicBezTo>
                        <a:cubicBezTo>
                          <a:pt x="59433" y="-1943"/>
                          <a:pt x="74236" y="1929"/>
                          <a:pt x="86080" y="9957"/>
                        </a:cubicBezTo>
                        <a:cubicBezTo>
                          <a:pt x="97922" y="17985"/>
                          <a:pt x="106918" y="30682"/>
                          <a:pt x="110164" y="46168"/>
                        </a:cubicBezTo>
                        <a:cubicBezTo>
                          <a:pt x="113409" y="61655"/>
                          <a:pt x="110249" y="76999"/>
                          <a:pt x="102420" y="89326"/>
                        </a:cubicBezTo>
                        <a:cubicBezTo>
                          <a:pt x="94592" y="101625"/>
                          <a:pt x="81980" y="110393"/>
                          <a:pt x="66721" y="113382"/>
                        </a:cubicBezTo>
                        <a:cubicBezTo>
                          <a:pt x="36118" y="119246"/>
                          <a:pt x="6710" y="98749"/>
                          <a:pt x="1016" y="67634"/>
                        </a:cubicBezTo>
                        <a:close/>
                      </a:path>
                    </a:pathLst>
                  </a:custGeom>
                  <a:grpFill/>
                  <a:ln w="2845" cap="flat">
                    <a:noFill/>
                    <a:prstDash val="solid"/>
                    <a:miter/>
                  </a:ln>
                </p:spPr>
                <p:txBody>
                  <a:bodyPr rtlCol="0" anchor="ctr"/>
                  <a:lstStyle/>
                  <a:p>
                    <a:endParaRPr lang="en-US"/>
                  </a:p>
                </p:txBody>
              </p:sp>
              <p:sp>
                <p:nvSpPr>
                  <p:cNvPr id="2718" name="Freeform: Shape 2717">
                    <a:extLst>
                      <a:ext uri="{FF2B5EF4-FFF2-40B4-BE49-F238E27FC236}">
                        <a16:creationId xmlns:a16="http://schemas.microsoft.com/office/drawing/2014/main" id="{59AF5053-8F16-B3ED-8724-192919984779}"/>
                      </a:ext>
                    </a:extLst>
                  </p:cNvPr>
                  <p:cNvSpPr/>
                  <p:nvPr/>
                </p:nvSpPr>
                <p:spPr>
                  <a:xfrm>
                    <a:off x="11547373" y="5229458"/>
                    <a:ext cx="108945" cy="112171"/>
                  </a:xfrm>
                  <a:custGeom>
                    <a:avLst/>
                    <a:gdLst>
                      <a:gd name="connsiteX0" fmla="*/ 590 w 108945"/>
                      <a:gd name="connsiteY0" fmla="*/ 63842 h 112171"/>
                      <a:gd name="connsiteX1" fmla="*/ 10639 w 108945"/>
                      <a:gd name="connsiteY1" fmla="*/ 22420 h 112171"/>
                      <a:gd name="connsiteX2" fmla="*/ 25841 w 108945"/>
                      <a:gd name="connsiteY2" fmla="*/ 8158 h 112171"/>
                      <a:gd name="connsiteX3" fmla="*/ 45883 w 108945"/>
                      <a:gd name="connsiteY3" fmla="*/ 699 h 112171"/>
                      <a:gd name="connsiteX4" fmla="*/ 108143 w 108945"/>
                      <a:gd name="connsiteY4" fmla="*/ 47188 h 112171"/>
                      <a:gd name="connsiteX5" fmla="*/ 63021 w 108945"/>
                      <a:gd name="connsiteY5" fmla="*/ 111469 h 112171"/>
                      <a:gd name="connsiteX6" fmla="*/ 41186 w 108945"/>
                      <a:gd name="connsiteY6" fmla="*/ 110302 h 112171"/>
                      <a:gd name="connsiteX7" fmla="*/ 22141 w 108945"/>
                      <a:gd name="connsiteY7" fmla="*/ 100850 h 112171"/>
                      <a:gd name="connsiteX8" fmla="*/ 618 w 108945"/>
                      <a:gd name="connsiteY8" fmla="*/ 63842 h 11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45" h="112171">
                        <a:moveTo>
                          <a:pt x="590" y="63842"/>
                        </a:moveTo>
                        <a:cubicBezTo>
                          <a:pt x="-1602" y="48526"/>
                          <a:pt x="2440" y="33807"/>
                          <a:pt x="10639" y="22420"/>
                        </a:cubicBezTo>
                        <a:cubicBezTo>
                          <a:pt x="14739" y="16726"/>
                          <a:pt x="19891" y="11858"/>
                          <a:pt x="25841" y="8158"/>
                        </a:cubicBezTo>
                        <a:cubicBezTo>
                          <a:pt x="31791" y="4457"/>
                          <a:pt x="38567" y="1980"/>
                          <a:pt x="45883" y="699"/>
                        </a:cubicBezTo>
                        <a:cubicBezTo>
                          <a:pt x="75120" y="-4141"/>
                          <a:pt x="102990" y="16670"/>
                          <a:pt x="108143" y="47188"/>
                        </a:cubicBezTo>
                        <a:cubicBezTo>
                          <a:pt x="113296" y="77706"/>
                          <a:pt x="93083" y="106487"/>
                          <a:pt x="63021" y="111469"/>
                        </a:cubicBezTo>
                        <a:cubicBezTo>
                          <a:pt x="55534" y="112779"/>
                          <a:pt x="48103" y="112181"/>
                          <a:pt x="41186" y="110302"/>
                        </a:cubicBezTo>
                        <a:cubicBezTo>
                          <a:pt x="34240" y="108423"/>
                          <a:pt x="27777" y="105177"/>
                          <a:pt x="22141" y="100850"/>
                        </a:cubicBezTo>
                        <a:cubicBezTo>
                          <a:pt x="10839" y="92196"/>
                          <a:pt x="2811" y="79157"/>
                          <a:pt x="618" y="63842"/>
                        </a:cubicBezTo>
                        <a:close/>
                      </a:path>
                    </a:pathLst>
                  </a:custGeom>
                  <a:grpFill/>
                  <a:ln w="2845" cap="flat">
                    <a:noFill/>
                    <a:prstDash val="solid"/>
                    <a:miter/>
                  </a:ln>
                </p:spPr>
                <p:txBody>
                  <a:bodyPr rtlCol="0" anchor="ctr"/>
                  <a:lstStyle/>
                  <a:p>
                    <a:endParaRPr lang="en-US"/>
                  </a:p>
                </p:txBody>
              </p:sp>
              <p:sp>
                <p:nvSpPr>
                  <p:cNvPr id="2719" name="Freeform: Shape 2718">
                    <a:extLst>
                      <a:ext uri="{FF2B5EF4-FFF2-40B4-BE49-F238E27FC236}">
                        <a16:creationId xmlns:a16="http://schemas.microsoft.com/office/drawing/2014/main" id="{0A6445CB-030D-5E80-338E-9C184BE78F18}"/>
                      </a:ext>
                    </a:extLst>
                  </p:cNvPr>
                  <p:cNvSpPr/>
                  <p:nvPr/>
                </p:nvSpPr>
                <p:spPr>
                  <a:xfrm>
                    <a:off x="11354037" y="5256500"/>
                    <a:ext cx="106458" cy="109599"/>
                  </a:xfrm>
                  <a:custGeom>
                    <a:avLst/>
                    <a:gdLst>
                      <a:gd name="connsiteX0" fmla="*/ 285 w 106458"/>
                      <a:gd name="connsiteY0" fmla="*/ 60827 h 109599"/>
                      <a:gd name="connsiteX1" fmla="*/ 47001 w 106458"/>
                      <a:gd name="connsiteY1" fmla="*/ 332 h 109599"/>
                      <a:gd name="connsiteX2" fmla="*/ 106015 w 106458"/>
                      <a:gd name="connsiteY2" fmla="*/ 48756 h 109599"/>
                      <a:gd name="connsiteX3" fmla="*/ 59299 w 106458"/>
                      <a:gd name="connsiteY3" fmla="*/ 109251 h 109599"/>
                      <a:gd name="connsiteX4" fmla="*/ 285 w 106458"/>
                      <a:gd name="connsiteY4" fmla="*/ 60827 h 10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58" h="109599">
                        <a:moveTo>
                          <a:pt x="285" y="60827"/>
                        </a:moveTo>
                        <a:cubicBezTo>
                          <a:pt x="-2705" y="30708"/>
                          <a:pt x="18191" y="3634"/>
                          <a:pt x="47001" y="332"/>
                        </a:cubicBezTo>
                        <a:cubicBezTo>
                          <a:pt x="75811" y="-2970"/>
                          <a:pt x="102230" y="18723"/>
                          <a:pt x="106015" y="48756"/>
                        </a:cubicBezTo>
                        <a:cubicBezTo>
                          <a:pt x="109802" y="78791"/>
                          <a:pt x="88878" y="105864"/>
                          <a:pt x="59299" y="109251"/>
                        </a:cubicBezTo>
                        <a:cubicBezTo>
                          <a:pt x="29721" y="112639"/>
                          <a:pt x="3302" y="90947"/>
                          <a:pt x="285" y="60827"/>
                        </a:cubicBezTo>
                        <a:close/>
                      </a:path>
                    </a:pathLst>
                  </a:custGeom>
                  <a:grpFill/>
                  <a:ln w="2845" cap="flat">
                    <a:noFill/>
                    <a:prstDash val="solid"/>
                    <a:miter/>
                  </a:ln>
                </p:spPr>
                <p:txBody>
                  <a:bodyPr rtlCol="0" anchor="ctr"/>
                  <a:lstStyle/>
                  <a:p>
                    <a:endParaRPr lang="en-US"/>
                  </a:p>
                </p:txBody>
              </p:sp>
              <p:sp>
                <p:nvSpPr>
                  <p:cNvPr id="2720" name="Freeform: Shape 2719">
                    <a:extLst>
                      <a:ext uri="{FF2B5EF4-FFF2-40B4-BE49-F238E27FC236}">
                        <a16:creationId xmlns:a16="http://schemas.microsoft.com/office/drawing/2014/main" id="{7B13BCFC-4DC6-BFB8-A49B-0583A106FAD0}"/>
                      </a:ext>
                    </a:extLst>
                  </p:cNvPr>
                  <p:cNvSpPr/>
                  <p:nvPr/>
                </p:nvSpPr>
                <p:spPr>
                  <a:xfrm>
                    <a:off x="11159671" y="5275917"/>
                    <a:ext cx="103999" cy="107049"/>
                  </a:xfrm>
                  <a:custGeom>
                    <a:avLst/>
                    <a:gdLst>
                      <a:gd name="connsiteX0" fmla="*/ 98 w 103999"/>
                      <a:gd name="connsiteY0" fmla="*/ 56811 h 107049"/>
                      <a:gd name="connsiteX1" fmla="*/ 48153 w 103999"/>
                      <a:gd name="connsiteY1" fmla="*/ 102 h 107049"/>
                      <a:gd name="connsiteX2" fmla="*/ 68450 w 103999"/>
                      <a:gd name="connsiteY2" fmla="*/ 3034 h 107049"/>
                      <a:gd name="connsiteX3" fmla="*/ 85645 w 103999"/>
                      <a:gd name="connsiteY3" fmla="*/ 13055 h 107049"/>
                      <a:gd name="connsiteX4" fmla="*/ 103808 w 103999"/>
                      <a:gd name="connsiteY4" fmla="*/ 49466 h 107049"/>
                      <a:gd name="connsiteX5" fmla="*/ 91624 w 103999"/>
                      <a:gd name="connsiteY5" fmla="*/ 88553 h 107049"/>
                      <a:gd name="connsiteX6" fmla="*/ 75909 w 103999"/>
                      <a:gd name="connsiteY6" fmla="*/ 101449 h 107049"/>
                      <a:gd name="connsiteX7" fmla="*/ 55811 w 103999"/>
                      <a:gd name="connsiteY7" fmla="*/ 106943 h 107049"/>
                      <a:gd name="connsiteX8" fmla="*/ 98 w 103999"/>
                      <a:gd name="connsiteY8" fmla="*/ 56811 h 10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99" h="107049">
                        <a:moveTo>
                          <a:pt x="98" y="56811"/>
                        </a:moveTo>
                        <a:cubicBezTo>
                          <a:pt x="-1638" y="27289"/>
                          <a:pt x="19884" y="1896"/>
                          <a:pt x="48153" y="102"/>
                        </a:cubicBezTo>
                        <a:cubicBezTo>
                          <a:pt x="55241" y="-353"/>
                          <a:pt x="62102" y="729"/>
                          <a:pt x="68450" y="3034"/>
                        </a:cubicBezTo>
                        <a:cubicBezTo>
                          <a:pt x="74799" y="5255"/>
                          <a:pt x="80606" y="8614"/>
                          <a:pt x="85645" y="13055"/>
                        </a:cubicBezTo>
                        <a:cubicBezTo>
                          <a:pt x="95695" y="21880"/>
                          <a:pt x="102584" y="34719"/>
                          <a:pt x="103808" y="49466"/>
                        </a:cubicBezTo>
                        <a:cubicBezTo>
                          <a:pt x="105032" y="64212"/>
                          <a:pt x="100307" y="78077"/>
                          <a:pt x="91624" y="88553"/>
                        </a:cubicBezTo>
                        <a:cubicBezTo>
                          <a:pt x="87297" y="93791"/>
                          <a:pt x="81944" y="98232"/>
                          <a:pt x="75909" y="101449"/>
                        </a:cubicBezTo>
                        <a:cubicBezTo>
                          <a:pt x="69845" y="104552"/>
                          <a:pt x="63042" y="106488"/>
                          <a:pt x="55811" y="106943"/>
                        </a:cubicBezTo>
                        <a:cubicBezTo>
                          <a:pt x="26773" y="108794"/>
                          <a:pt x="1835" y="86332"/>
                          <a:pt x="98" y="56811"/>
                        </a:cubicBezTo>
                        <a:close/>
                      </a:path>
                    </a:pathLst>
                  </a:custGeom>
                  <a:grpFill/>
                  <a:ln w="2845" cap="flat">
                    <a:noFill/>
                    <a:prstDash val="solid"/>
                    <a:miter/>
                  </a:ln>
                </p:spPr>
                <p:txBody>
                  <a:bodyPr rtlCol="0" anchor="ctr"/>
                  <a:lstStyle/>
                  <a:p>
                    <a:endParaRPr lang="en-US"/>
                  </a:p>
                </p:txBody>
              </p:sp>
              <p:sp>
                <p:nvSpPr>
                  <p:cNvPr id="2721" name="Freeform: Shape 2720">
                    <a:extLst>
                      <a:ext uri="{FF2B5EF4-FFF2-40B4-BE49-F238E27FC236}">
                        <a16:creationId xmlns:a16="http://schemas.microsoft.com/office/drawing/2014/main" id="{3EE26B1D-1E10-457D-F59C-1437A45886CB}"/>
                      </a:ext>
                    </a:extLst>
                  </p:cNvPr>
                  <p:cNvSpPr/>
                  <p:nvPr/>
                </p:nvSpPr>
                <p:spPr>
                  <a:xfrm>
                    <a:off x="10964790" y="5287115"/>
                    <a:ext cx="101569" cy="104653"/>
                  </a:xfrm>
                  <a:custGeom>
                    <a:avLst/>
                    <a:gdLst>
                      <a:gd name="connsiteX0" fmla="*/ 28 w 101569"/>
                      <a:gd name="connsiteY0" fmla="*/ 53641 h 104653"/>
                      <a:gd name="connsiteX1" fmla="*/ 49165 w 101569"/>
                      <a:gd name="connsiteY1" fmla="*/ 35 h 104653"/>
                      <a:gd name="connsiteX2" fmla="*/ 101518 w 101569"/>
                      <a:gd name="connsiteY2" fmla="*/ 50396 h 104653"/>
                      <a:gd name="connsiteX3" fmla="*/ 52382 w 101569"/>
                      <a:gd name="connsiteY3" fmla="*/ 104599 h 104653"/>
                      <a:gd name="connsiteX4" fmla="*/ 0 w 101569"/>
                      <a:gd name="connsiteY4" fmla="*/ 53641 h 104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69" h="104653">
                        <a:moveTo>
                          <a:pt x="28" y="53641"/>
                        </a:moveTo>
                        <a:cubicBezTo>
                          <a:pt x="-512" y="24689"/>
                          <a:pt x="21522" y="1345"/>
                          <a:pt x="49165" y="35"/>
                        </a:cubicBezTo>
                        <a:cubicBezTo>
                          <a:pt x="76836" y="-1018"/>
                          <a:pt x="100265" y="21529"/>
                          <a:pt x="101518" y="50396"/>
                        </a:cubicBezTo>
                        <a:cubicBezTo>
                          <a:pt x="102771" y="79263"/>
                          <a:pt x="80765" y="103518"/>
                          <a:pt x="52382" y="104599"/>
                        </a:cubicBezTo>
                        <a:cubicBezTo>
                          <a:pt x="23999" y="105938"/>
                          <a:pt x="541" y="82451"/>
                          <a:pt x="0" y="53641"/>
                        </a:cubicBezTo>
                        <a:close/>
                      </a:path>
                    </a:pathLst>
                  </a:custGeom>
                  <a:grpFill/>
                  <a:ln w="2845" cap="flat">
                    <a:noFill/>
                    <a:prstDash val="solid"/>
                    <a:miter/>
                  </a:ln>
                </p:spPr>
                <p:txBody>
                  <a:bodyPr rtlCol="0" anchor="ctr"/>
                  <a:lstStyle/>
                  <a:p>
                    <a:endParaRPr lang="en-US"/>
                  </a:p>
                </p:txBody>
              </p:sp>
              <p:sp>
                <p:nvSpPr>
                  <p:cNvPr id="2722" name="Freeform: Shape 2721">
                    <a:extLst>
                      <a:ext uri="{FF2B5EF4-FFF2-40B4-BE49-F238E27FC236}">
                        <a16:creationId xmlns:a16="http://schemas.microsoft.com/office/drawing/2014/main" id="{C76FBADC-E0C1-F536-D58D-EF3286A424B5}"/>
                      </a:ext>
                    </a:extLst>
                  </p:cNvPr>
                  <p:cNvSpPr/>
                  <p:nvPr/>
                </p:nvSpPr>
                <p:spPr>
                  <a:xfrm>
                    <a:off x="10769657" y="5290392"/>
                    <a:ext cx="99138" cy="102122"/>
                  </a:xfrm>
                  <a:custGeom>
                    <a:avLst/>
                    <a:gdLst>
                      <a:gd name="connsiteX0" fmla="*/ 12 w 99138"/>
                      <a:gd name="connsiteY0" fmla="*/ 50421 h 102122"/>
                      <a:gd name="connsiteX1" fmla="*/ 50059 w 99138"/>
                      <a:gd name="connsiteY1" fmla="*/ 4 h 102122"/>
                      <a:gd name="connsiteX2" fmla="*/ 99139 w 99138"/>
                      <a:gd name="connsiteY2" fmla="*/ 51588 h 102122"/>
                      <a:gd name="connsiteX3" fmla="*/ 49092 w 99138"/>
                      <a:gd name="connsiteY3" fmla="*/ 102119 h 102122"/>
                      <a:gd name="connsiteX4" fmla="*/ 12 w 99138"/>
                      <a:gd name="connsiteY4" fmla="*/ 50449 h 10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8" h="102122">
                        <a:moveTo>
                          <a:pt x="12" y="50421"/>
                        </a:moveTo>
                        <a:cubicBezTo>
                          <a:pt x="610" y="22238"/>
                          <a:pt x="23014" y="-338"/>
                          <a:pt x="50059" y="4"/>
                        </a:cubicBezTo>
                        <a:cubicBezTo>
                          <a:pt x="77104" y="317"/>
                          <a:pt x="99082" y="23576"/>
                          <a:pt x="99139" y="51588"/>
                        </a:cubicBezTo>
                        <a:cubicBezTo>
                          <a:pt x="99224" y="79971"/>
                          <a:pt x="76791" y="102404"/>
                          <a:pt x="49092" y="102119"/>
                        </a:cubicBezTo>
                        <a:cubicBezTo>
                          <a:pt x="21363" y="101778"/>
                          <a:pt x="-586" y="78633"/>
                          <a:pt x="12" y="50449"/>
                        </a:cubicBezTo>
                        <a:close/>
                      </a:path>
                    </a:pathLst>
                  </a:custGeom>
                  <a:grpFill/>
                  <a:ln w="2845" cap="flat">
                    <a:noFill/>
                    <a:prstDash val="solid"/>
                    <a:miter/>
                  </a:ln>
                </p:spPr>
                <p:txBody>
                  <a:bodyPr rtlCol="0" anchor="ctr"/>
                  <a:lstStyle/>
                  <a:p>
                    <a:endParaRPr lang="en-US"/>
                  </a:p>
                </p:txBody>
              </p:sp>
              <p:sp>
                <p:nvSpPr>
                  <p:cNvPr id="2723" name="Freeform: Shape 2722">
                    <a:extLst>
                      <a:ext uri="{FF2B5EF4-FFF2-40B4-BE49-F238E27FC236}">
                        <a16:creationId xmlns:a16="http://schemas.microsoft.com/office/drawing/2014/main" id="{499EEB18-D298-8F20-AD6D-0E53B6A23181}"/>
                      </a:ext>
                    </a:extLst>
                  </p:cNvPr>
                  <p:cNvSpPr/>
                  <p:nvPr/>
                </p:nvSpPr>
                <p:spPr>
                  <a:xfrm>
                    <a:off x="10574590" y="5286134"/>
                    <a:ext cx="96731" cy="99608"/>
                  </a:xfrm>
                  <a:custGeom>
                    <a:avLst/>
                    <a:gdLst>
                      <a:gd name="connsiteX0" fmla="*/ 99 w 96731"/>
                      <a:gd name="connsiteY0" fmla="*/ 46851 h 99608"/>
                      <a:gd name="connsiteX1" fmla="*/ 50859 w 96731"/>
                      <a:gd name="connsiteY1" fmla="*/ 77 h 99608"/>
                      <a:gd name="connsiteX2" fmla="*/ 96693 w 96731"/>
                      <a:gd name="connsiteY2" fmla="*/ 51662 h 99608"/>
                      <a:gd name="connsiteX3" fmla="*/ 45877 w 96731"/>
                      <a:gd name="connsiteY3" fmla="*/ 99574 h 99608"/>
                      <a:gd name="connsiteX4" fmla="*/ 99 w 96731"/>
                      <a:gd name="connsiteY4" fmla="*/ 46851 h 9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31" h="99608">
                        <a:moveTo>
                          <a:pt x="99" y="46851"/>
                        </a:moveTo>
                        <a:cubicBezTo>
                          <a:pt x="1808" y="19350"/>
                          <a:pt x="24497" y="-1432"/>
                          <a:pt x="50859" y="77"/>
                        </a:cubicBezTo>
                        <a:cubicBezTo>
                          <a:pt x="77220" y="1074"/>
                          <a:pt x="97746" y="24161"/>
                          <a:pt x="96693" y="51662"/>
                        </a:cubicBezTo>
                        <a:cubicBezTo>
                          <a:pt x="95639" y="79162"/>
                          <a:pt x="72893" y="100598"/>
                          <a:pt x="45877" y="99574"/>
                        </a:cubicBezTo>
                        <a:cubicBezTo>
                          <a:pt x="18889" y="98065"/>
                          <a:pt x="-1608" y="74265"/>
                          <a:pt x="99" y="46851"/>
                        </a:cubicBezTo>
                        <a:close/>
                      </a:path>
                    </a:pathLst>
                  </a:custGeom>
                  <a:grpFill/>
                  <a:ln w="2845" cap="flat">
                    <a:noFill/>
                    <a:prstDash val="solid"/>
                    <a:miter/>
                  </a:ln>
                </p:spPr>
                <p:txBody>
                  <a:bodyPr rtlCol="0" anchor="ctr"/>
                  <a:lstStyle/>
                  <a:p>
                    <a:endParaRPr lang="en-US"/>
                  </a:p>
                </p:txBody>
              </p:sp>
              <p:sp>
                <p:nvSpPr>
                  <p:cNvPr id="2724" name="Freeform: Shape 2723">
                    <a:extLst>
                      <a:ext uri="{FF2B5EF4-FFF2-40B4-BE49-F238E27FC236}">
                        <a16:creationId xmlns:a16="http://schemas.microsoft.com/office/drawing/2014/main" id="{2C4779DF-5411-45DA-87DF-4FC5B6DDC983}"/>
                      </a:ext>
                    </a:extLst>
                  </p:cNvPr>
                  <p:cNvSpPr/>
                  <p:nvPr/>
                </p:nvSpPr>
                <p:spPr>
                  <a:xfrm>
                    <a:off x="10379906" y="5273307"/>
                    <a:ext cx="94340" cy="97072"/>
                  </a:xfrm>
                  <a:custGeom>
                    <a:avLst/>
                    <a:gdLst>
                      <a:gd name="connsiteX0" fmla="*/ 261 w 94340"/>
                      <a:gd name="connsiteY0" fmla="*/ 44361 h 97072"/>
                      <a:gd name="connsiteX1" fmla="*/ 51618 w 94340"/>
                      <a:gd name="connsiteY1" fmla="*/ 178 h 97072"/>
                      <a:gd name="connsiteX2" fmla="*/ 94178 w 94340"/>
                      <a:gd name="connsiteY2" fmla="*/ 52702 h 97072"/>
                      <a:gd name="connsiteX3" fmla="*/ 42821 w 94340"/>
                      <a:gd name="connsiteY3" fmla="*/ 96885 h 97072"/>
                      <a:gd name="connsiteX4" fmla="*/ 261 w 94340"/>
                      <a:gd name="connsiteY4" fmla="*/ 44361 h 9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0" h="97072">
                        <a:moveTo>
                          <a:pt x="261" y="44361"/>
                        </a:moveTo>
                        <a:cubicBezTo>
                          <a:pt x="2994" y="17687"/>
                          <a:pt x="25996" y="-2099"/>
                          <a:pt x="51618" y="178"/>
                        </a:cubicBezTo>
                        <a:cubicBezTo>
                          <a:pt x="77239" y="2456"/>
                          <a:pt x="96313" y="25971"/>
                          <a:pt x="94178" y="52702"/>
                        </a:cubicBezTo>
                        <a:cubicBezTo>
                          <a:pt x="92071" y="79434"/>
                          <a:pt x="69068" y="99219"/>
                          <a:pt x="42821" y="96885"/>
                        </a:cubicBezTo>
                        <a:cubicBezTo>
                          <a:pt x="16573" y="94551"/>
                          <a:pt x="-2472" y="71036"/>
                          <a:pt x="261" y="44361"/>
                        </a:cubicBezTo>
                        <a:close/>
                      </a:path>
                    </a:pathLst>
                  </a:custGeom>
                  <a:grpFill/>
                  <a:ln w="2845" cap="flat">
                    <a:noFill/>
                    <a:prstDash val="solid"/>
                    <a:miter/>
                  </a:ln>
                </p:spPr>
                <p:txBody>
                  <a:bodyPr rtlCol="0" anchor="ctr"/>
                  <a:lstStyle/>
                  <a:p>
                    <a:endParaRPr lang="en-US"/>
                  </a:p>
                </p:txBody>
              </p:sp>
              <p:sp>
                <p:nvSpPr>
                  <p:cNvPr id="2725" name="Freeform: Shape 2724">
                    <a:extLst>
                      <a:ext uri="{FF2B5EF4-FFF2-40B4-BE49-F238E27FC236}">
                        <a16:creationId xmlns:a16="http://schemas.microsoft.com/office/drawing/2014/main" id="{680C30A2-5401-7995-EB5B-D2F77E314BE4}"/>
                      </a:ext>
                    </a:extLst>
                  </p:cNvPr>
                  <p:cNvSpPr/>
                  <p:nvPr/>
                </p:nvSpPr>
                <p:spPr>
                  <a:xfrm>
                    <a:off x="10185941" y="5252875"/>
                    <a:ext cx="91933" cy="94711"/>
                  </a:xfrm>
                  <a:custGeom>
                    <a:avLst/>
                    <a:gdLst>
                      <a:gd name="connsiteX0" fmla="*/ 527 w 91933"/>
                      <a:gd name="connsiteY0" fmla="*/ 40965 h 94711"/>
                      <a:gd name="connsiteX1" fmla="*/ 52225 w 91933"/>
                      <a:gd name="connsiteY1" fmla="*/ 426 h 94711"/>
                      <a:gd name="connsiteX2" fmla="*/ 91569 w 91933"/>
                      <a:gd name="connsiteY2" fmla="*/ 53149 h 94711"/>
                      <a:gd name="connsiteX3" fmla="*/ 39785 w 91933"/>
                      <a:gd name="connsiteY3" fmla="*/ 94229 h 94711"/>
                      <a:gd name="connsiteX4" fmla="*/ 499 w 91933"/>
                      <a:gd name="connsiteY4" fmla="*/ 40965 h 9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33" h="94711">
                        <a:moveTo>
                          <a:pt x="527" y="40965"/>
                        </a:moveTo>
                        <a:cubicBezTo>
                          <a:pt x="4257" y="15087"/>
                          <a:pt x="27401" y="-3047"/>
                          <a:pt x="52225" y="426"/>
                        </a:cubicBezTo>
                        <a:cubicBezTo>
                          <a:pt x="77021" y="4127"/>
                          <a:pt x="94729" y="27158"/>
                          <a:pt x="91569" y="53149"/>
                        </a:cubicBezTo>
                        <a:cubicBezTo>
                          <a:pt x="88437" y="79055"/>
                          <a:pt x="65178" y="98015"/>
                          <a:pt x="39785" y="94229"/>
                        </a:cubicBezTo>
                        <a:cubicBezTo>
                          <a:pt x="14362" y="90671"/>
                          <a:pt x="-3231" y="66814"/>
                          <a:pt x="499" y="40965"/>
                        </a:cubicBezTo>
                        <a:close/>
                      </a:path>
                    </a:pathLst>
                  </a:custGeom>
                  <a:grpFill/>
                  <a:ln w="2845" cap="flat">
                    <a:noFill/>
                    <a:prstDash val="solid"/>
                    <a:miter/>
                  </a:ln>
                </p:spPr>
                <p:txBody>
                  <a:bodyPr rtlCol="0" anchor="ctr"/>
                  <a:lstStyle/>
                  <a:p>
                    <a:endParaRPr lang="en-US"/>
                  </a:p>
                </p:txBody>
              </p:sp>
              <p:sp>
                <p:nvSpPr>
                  <p:cNvPr id="2726" name="Freeform: Shape 2725">
                    <a:extLst>
                      <a:ext uri="{FF2B5EF4-FFF2-40B4-BE49-F238E27FC236}">
                        <a16:creationId xmlns:a16="http://schemas.microsoft.com/office/drawing/2014/main" id="{F17DAA86-998F-0B77-25A1-505028669008}"/>
                      </a:ext>
                    </a:extLst>
                  </p:cNvPr>
                  <p:cNvSpPr/>
                  <p:nvPr/>
                </p:nvSpPr>
                <p:spPr>
                  <a:xfrm>
                    <a:off x="9993090" y="5224538"/>
                    <a:ext cx="89562" cy="91945"/>
                  </a:xfrm>
                  <a:custGeom>
                    <a:avLst/>
                    <a:gdLst>
                      <a:gd name="connsiteX0" fmla="*/ 791 w 89562"/>
                      <a:gd name="connsiteY0" fmla="*/ 38016 h 91945"/>
                      <a:gd name="connsiteX1" fmla="*/ 19466 w 89562"/>
                      <a:gd name="connsiteY1" fmla="*/ 8437 h 91945"/>
                      <a:gd name="connsiteX2" fmla="*/ 35067 w 89562"/>
                      <a:gd name="connsiteY2" fmla="*/ 1320 h 91945"/>
                      <a:gd name="connsiteX3" fmla="*/ 52718 w 89562"/>
                      <a:gd name="connsiteY3" fmla="*/ 580 h 91945"/>
                      <a:gd name="connsiteX4" fmla="*/ 88929 w 89562"/>
                      <a:gd name="connsiteY4" fmla="*/ 53275 h 91945"/>
                      <a:gd name="connsiteX5" fmla="*/ 36889 w 89562"/>
                      <a:gd name="connsiteY5" fmla="*/ 91337 h 91945"/>
                      <a:gd name="connsiteX6" fmla="*/ 20178 w 89562"/>
                      <a:gd name="connsiteY6" fmla="*/ 84903 h 91945"/>
                      <a:gd name="connsiteX7" fmla="*/ 7852 w 89562"/>
                      <a:gd name="connsiteY7" fmla="*/ 72548 h 91945"/>
                      <a:gd name="connsiteX8" fmla="*/ 791 w 89562"/>
                      <a:gd name="connsiteY8" fmla="*/ 38044 h 9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62" h="91945">
                        <a:moveTo>
                          <a:pt x="791" y="38016"/>
                        </a:moveTo>
                        <a:cubicBezTo>
                          <a:pt x="3097" y="25518"/>
                          <a:pt x="10100" y="15127"/>
                          <a:pt x="19466" y="8437"/>
                        </a:cubicBezTo>
                        <a:cubicBezTo>
                          <a:pt x="24164" y="5078"/>
                          <a:pt x="29430" y="2715"/>
                          <a:pt x="35067" y="1320"/>
                        </a:cubicBezTo>
                        <a:cubicBezTo>
                          <a:pt x="40703" y="-103"/>
                          <a:pt x="46682" y="-416"/>
                          <a:pt x="52718" y="580"/>
                        </a:cubicBezTo>
                        <a:cubicBezTo>
                          <a:pt x="76802" y="4565"/>
                          <a:pt x="93028" y="28166"/>
                          <a:pt x="88929" y="53275"/>
                        </a:cubicBezTo>
                        <a:cubicBezTo>
                          <a:pt x="84829" y="78384"/>
                          <a:pt x="61542" y="95436"/>
                          <a:pt x="36889" y="91337"/>
                        </a:cubicBezTo>
                        <a:cubicBezTo>
                          <a:pt x="30739" y="90312"/>
                          <a:pt x="25103" y="88063"/>
                          <a:pt x="20178" y="84903"/>
                        </a:cubicBezTo>
                        <a:cubicBezTo>
                          <a:pt x="15281" y="81686"/>
                          <a:pt x="11097" y="77387"/>
                          <a:pt x="7852" y="72548"/>
                        </a:cubicBezTo>
                        <a:cubicBezTo>
                          <a:pt x="1332" y="62812"/>
                          <a:pt x="-1515" y="50542"/>
                          <a:pt x="791" y="38044"/>
                        </a:cubicBezTo>
                        <a:close/>
                      </a:path>
                    </a:pathLst>
                  </a:custGeom>
                  <a:grpFill/>
                  <a:ln w="2845" cap="flat">
                    <a:noFill/>
                    <a:prstDash val="solid"/>
                    <a:miter/>
                  </a:ln>
                </p:spPr>
                <p:txBody>
                  <a:bodyPr rtlCol="0" anchor="ctr"/>
                  <a:lstStyle/>
                  <a:p>
                    <a:endParaRPr lang="en-US"/>
                  </a:p>
                </p:txBody>
              </p:sp>
              <p:sp>
                <p:nvSpPr>
                  <p:cNvPr id="2727" name="Freeform: Shape 2726">
                    <a:extLst>
                      <a:ext uri="{FF2B5EF4-FFF2-40B4-BE49-F238E27FC236}">
                        <a16:creationId xmlns:a16="http://schemas.microsoft.com/office/drawing/2014/main" id="{9257828F-4CA7-D558-1947-ED1B61B496B2}"/>
                      </a:ext>
                    </a:extLst>
                  </p:cNvPr>
                  <p:cNvSpPr/>
                  <p:nvPr/>
                </p:nvSpPr>
                <p:spPr>
                  <a:xfrm>
                    <a:off x="9801559" y="5187859"/>
                    <a:ext cx="87168" cy="89558"/>
                  </a:xfrm>
                  <a:custGeom>
                    <a:avLst/>
                    <a:gdLst>
                      <a:gd name="connsiteX0" fmla="*/ 1157 w 87168"/>
                      <a:gd name="connsiteY0" fmla="*/ 35494 h 89558"/>
                      <a:gd name="connsiteX1" fmla="*/ 53197 w 87168"/>
                      <a:gd name="connsiteY1" fmla="*/ 962 h 89558"/>
                      <a:gd name="connsiteX2" fmla="*/ 86192 w 87168"/>
                      <a:gd name="connsiteY2" fmla="*/ 54027 h 89558"/>
                      <a:gd name="connsiteX3" fmla="*/ 34152 w 87168"/>
                      <a:gd name="connsiteY3" fmla="*/ 88558 h 89558"/>
                      <a:gd name="connsiteX4" fmla="*/ 1157 w 87168"/>
                      <a:gd name="connsiteY4" fmla="*/ 35494 h 89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68" h="89558">
                        <a:moveTo>
                          <a:pt x="1157" y="35494"/>
                        </a:moveTo>
                        <a:cubicBezTo>
                          <a:pt x="6680" y="11352"/>
                          <a:pt x="29967" y="-4106"/>
                          <a:pt x="53197" y="962"/>
                        </a:cubicBezTo>
                        <a:cubicBezTo>
                          <a:pt x="76427" y="6029"/>
                          <a:pt x="91203" y="29772"/>
                          <a:pt x="86192" y="54027"/>
                        </a:cubicBezTo>
                        <a:cubicBezTo>
                          <a:pt x="81210" y="78281"/>
                          <a:pt x="57894" y="93740"/>
                          <a:pt x="34152" y="88558"/>
                        </a:cubicBezTo>
                        <a:cubicBezTo>
                          <a:pt x="10409" y="83377"/>
                          <a:pt x="-4365" y="59635"/>
                          <a:pt x="1157" y="35494"/>
                        </a:cubicBezTo>
                        <a:close/>
                      </a:path>
                    </a:pathLst>
                  </a:custGeom>
                  <a:grpFill/>
                  <a:ln w="2845" cap="flat">
                    <a:noFill/>
                    <a:prstDash val="solid"/>
                    <a:miter/>
                  </a:ln>
                </p:spPr>
                <p:txBody>
                  <a:bodyPr rtlCol="0" anchor="ctr"/>
                  <a:lstStyle/>
                  <a:p>
                    <a:endParaRPr lang="en-US"/>
                  </a:p>
                </p:txBody>
              </p:sp>
              <p:sp>
                <p:nvSpPr>
                  <p:cNvPr id="2728" name="Freeform: Shape 2727">
                    <a:extLst>
                      <a:ext uri="{FF2B5EF4-FFF2-40B4-BE49-F238E27FC236}">
                        <a16:creationId xmlns:a16="http://schemas.microsoft.com/office/drawing/2014/main" id="{5A85D70A-D92D-D504-2D80-3A0A2813872D}"/>
                      </a:ext>
                    </a:extLst>
                  </p:cNvPr>
                  <p:cNvSpPr/>
                  <p:nvPr/>
                </p:nvSpPr>
                <p:spPr>
                  <a:xfrm>
                    <a:off x="9611778" y="5143572"/>
                    <a:ext cx="84778" cy="87188"/>
                  </a:xfrm>
                  <a:custGeom>
                    <a:avLst/>
                    <a:gdLst>
                      <a:gd name="connsiteX0" fmla="*/ 1597 w 84778"/>
                      <a:gd name="connsiteY0" fmla="*/ 32524 h 87188"/>
                      <a:gd name="connsiteX1" fmla="*/ 53437 w 84778"/>
                      <a:gd name="connsiteY1" fmla="*/ 1408 h 87188"/>
                      <a:gd name="connsiteX2" fmla="*/ 68326 w 84778"/>
                      <a:gd name="connsiteY2" fmla="*/ 8981 h 87188"/>
                      <a:gd name="connsiteX3" fmla="*/ 78973 w 84778"/>
                      <a:gd name="connsiteY3" fmla="*/ 21193 h 87188"/>
                      <a:gd name="connsiteX4" fmla="*/ 83414 w 84778"/>
                      <a:gd name="connsiteY4" fmla="*/ 53989 h 87188"/>
                      <a:gd name="connsiteX5" fmla="*/ 63771 w 84778"/>
                      <a:gd name="connsiteY5" fmla="*/ 80920 h 87188"/>
                      <a:gd name="connsiteX6" fmla="*/ 48285 w 84778"/>
                      <a:gd name="connsiteY6" fmla="*/ 86756 h 87188"/>
                      <a:gd name="connsiteX7" fmla="*/ 31403 w 84778"/>
                      <a:gd name="connsiteY7" fmla="*/ 85731 h 87188"/>
                      <a:gd name="connsiteX8" fmla="*/ 1568 w 84778"/>
                      <a:gd name="connsiteY8" fmla="*/ 32524 h 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8" h="87188">
                        <a:moveTo>
                          <a:pt x="1597" y="32524"/>
                        </a:moveTo>
                        <a:cubicBezTo>
                          <a:pt x="7916" y="9294"/>
                          <a:pt x="31118" y="-4627"/>
                          <a:pt x="53437" y="1408"/>
                        </a:cubicBezTo>
                        <a:cubicBezTo>
                          <a:pt x="59017" y="2917"/>
                          <a:pt x="64027" y="5536"/>
                          <a:pt x="68326" y="8981"/>
                        </a:cubicBezTo>
                        <a:cubicBezTo>
                          <a:pt x="72653" y="12311"/>
                          <a:pt x="76240" y="16468"/>
                          <a:pt x="78973" y="21193"/>
                        </a:cubicBezTo>
                        <a:cubicBezTo>
                          <a:pt x="84411" y="30645"/>
                          <a:pt x="86347" y="42317"/>
                          <a:pt x="83414" y="53989"/>
                        </a:cubicBezTo>
                        <a:cubicBezTo>
                          <a:pt x="80482" y="65661"/>
                          <a:pt x="73223" y="75084"/>
                          <a:pt x="63771" y="80920"/>
                        </a:cubicBezTo>
                        <a:cubicBezTo>
                          <a:pt x="59045" y="83824"/>
                          <a:pt x="53808" y="85845"/>
                          <a:pt x="48285" y="86756"/>
                        </a:cubicBezTo>
                        <a:cubicBezTo>
                          <a:pt x="42819" y="87553"/>
                          <a:pt x="37068" y="87268"/>
                          <a:pt x="31403" y="85731"/>
                        </a:cubicBezTo>
                        <a:cubicBezTo>
                          <a:pt x="8600" y="79553"/>
                          <a:pt x="-4752" y="55754"/>
                          <a:pt x="1568" y="32524"/>
                        </a:cubicBezTo>
                        <a:close/>
                      </a:path>
                    </a:pathLst>
                  </a:custGeom>
                  <a:grpFill/>
                  <a:ln w="2845" cap="flat">
                    <a:noFill/>
                    <a:prstDash val="solid"/>
                    <a:miter/>
                  </a:ln>
                </p:spPr>
                <p:txBody>
                  <a:bodyPr rtlCol="0" anchor="ctr"/>
                  <a:lstStyle/>
                  <a:p>
                    <a:endParaRPr lang="en-US"/>
                  </a:p>
                </p:txBody>
              </p:sp>
              <p:sp>
                <p:nvSpPr>
                  <p:cNvPr id="2729" name="Freeform: Shape 2728">
                    <a:extLst>
                      <a:ext uri="{FF2B5EF4-FFF2-40B4-BE49-F238E27FC236}">
                        <a16:creationId xmlns:a16="http://schemas.microsoft.com/office/drawing/2014/main" id="{0CE410F0-DE12-7E4F-C04E-41163257E90F}"/>
                      </a:ext>
                    </a:extLst>
                  </p:cNvPr>
                  <p:cNvSpPr/>
                  <p:nvPr/>
                </p:nvSpPr>
                <p:spPr>
                  <a:xfrm>
                    <a:off x="9424049" y="5091500"/>
                    <a:ext cx="82466" cy="84252"/>
                  </a:xfrm>
                  <a:custGeom>
                    <a:avLst/>
                    <a:gdLst>
                      <a:gd name="connsiteX0" fmla="*/ 2004 w 82466"/>
                      <a:gd name="connsiteY0" fmla="*/ 29936 h 84252"/>
                      <a:gd name="connsiteX1" fmla="*/ 53646 w 82466"/>
                      <a:gd name="connsiteY1" fmla="*/ 1611 h 84252"/>
                      <a:gd name="connsiteX2" fmla="*/ 80662 w 82466"/>
                      <a:gd name="connsiteY2" fmla="*/ 53793 h 84252"/>
                      <a:gd name="connsiteX3" fmla="*/ 28907 w 82466"/>
                      <a:gd name="connsiteY3" fmla="*/ 82546 h 84252"/>
                      <a:gd name="connsiteX4" fmla="*/ 2033 w 82466"/>
                      <a:gd name="connsiteY4" fmla="*/ 29936 h 84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6" h="84252">
                        <a:moveTo>
                          <a:pt x="2004" y="29936"/>
                        </a:moveTo>
                        <a:cubicBezTo>
                          <a:pt x="9064" y="7617"/>
                          <a:pt x="32038" y="-4596"/>
                          <a:pt x="53646" y="1611"/>
                        </a:cubicBezTo>
                        <a:cubicBezTo>
                          <a:pt x="75168" y="8016"/>
                          <a:pt x="87267" y="31388"/>
                          <a:pt x="80662" y="53793"/>
                        </a:cubicBezTo>
                        <a:cubicBezTo>
                          <a:pt x="74057" y="76226"/>
                          <a:pt x="50885" y="89093"/>
                          <a:pt x="28907" y="82546"/>
                        </a:cubicBezTo>
                        <a:cubicBezTo>
                          <a:pt x="6873" y="76197"/>
                          <a:pt x="-5027" y="52170"/>
                          <a:pt x="2033" y="29936"/>
                        </a:cubicBezTo>
                        <a:close/>
                      </a:path>
                    </a:pathLst>
                  </a:custGeom>
                  <a:grpFill/>
                  <a:ln w="2845" cap="flat">
                    <a:noFill/>
                    <a:prstDash val="solid"/>
                    <a:miter/>
                  </a:ln>
                </p:spPr>
                <p:txBody>
                  <a:bodyPr rtlCol="0" anchor="ctr"/>
                  <a:lstStyle/>
                  <a:p>
                    <a:endParaRPr lang="en-US"/>
                  </a:p>
                </p:txBody>
              </p:sp>
              <p:sp>
                <p:nvSpPr>
                  <p:cNvPr id="2730" name="Freeform: Shape 2729">
                    <a:extLst>
                      <a:ext uri="{FF2B5EF4-FFF2-40B4-BE49-F238E27FC236}">
                        <a16:creationId xmlns:a16="http://schemas.microsoft.com/office/drawing/2014/main" id="{D1D9EE5C-AC71-7639-D742-56DA9BCAFE11}"/>
                      </a:ext>
                    </a:extLst>
                  </p:cNvPr>
                  <p:cNvSpPr/>
                  <p:nvPr/>
                </p:nvSpPr>
                <p:spPr>
                  <a:xfrm>
                    <a:off x="9238708" y="5031241"/>
                    <a:ext cx="80036" cy="81931"/>
                  </a:xfrm>
                  <a:custGeom>
                    <a:avLst/>
                    <a:gdLst>
                      <a:gd name="connsiteX0" fmla="*/ 2501 w 80036"/>
                      <a:gd name="connsiteY0" fmla="*/ 27679 h 81931"/>
                      <a:gd name="connsiteX1" fmla="*/ 53743 w 80036"/>
                      <a:gd name="connsiteY1" fmla="*/ 2171 h 81931"/>
                      <a:gd name="connsiteX2" fmla="*/ 77742 w 80036"/>
                      <a:gd name="connsiteY2" fmla="*/ 54183 h 81931"/>
                      <a:gd name="connsiteX3" fmla="*/ 26499 w 80036"/>
                      <a:gd name="connsiteY3" fmla="*/ 79691 h 81931"/>
                      <a:gd name="connsiteX4" fmla="*/ 2501 w 80036"/>
                      <a:gd name="connsiteY4" fmla="*/ 27679 h 81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36" h="81931">
                        <a:moveTo>
                          <a:pt x="2501" y="27679"/>
                        </a:moveTo>
                        <a:cubicBezTo>
                          <a:pt x="10244" y="6357"/>
                          <a:pt x="33189" y="-5059"/>
                          <a:pt x="53743" y="2171"/>
                        </a:cubicBezTo>
                        <a:cubicBezTo>
                          <a:pt x="74297" y="9402"/>
                          <a:pt x="85058" y="32690"/>
                          <a:pt x="77742" y="54183"/>
                        </a:cubicBezTo>
                        <a:cubicBezTo>
                          <a:pt x="70426" y="75648"/>
                          <a:pt x="47480" y="87064"/>
                          <a:pt x="26499" y="79691"/>
                        </a:cubicBezTo>
                        <a:cubicBezTo>
                          <a:pt x="5518" y="72289"/>
                          <a:pt x="-5214" y="49030"/>
                          <a:pt x="2501" y="27679"/>
                        </a:cubicBezTo>
                        <a:close/>
                      </a:path>
                    </a:pathLst>
                  </a:custGeom>
                  <a:grpFill/>
                  <a:ln w="2845" cap="flat">
                    <a:noFill/>
                    <a:prstDash val="solid"/>
                    <a:miter/>
                  </a:ln>
                </p:spPr>
                <p:txBody>
                  <a:bodyPr rtlCol="0" anchor="ctr"/>
                  <a:lstStyle/>
                  <a:p>
                    <a:endParaRPr lang="en-US"/>
                  </a:p>
                </p:txBody>
              </p:sp>
              <p:sp>
                <p:nvSpPr>
                  <p:cNvPr id="2731" name="Freeform: Shape 2730">
                    <a:extLst>
                      <a:ext uri="{FF2B5EF4-FFF2-40B4-BE49-F238E27FC236}">
                        <a16:creationId xmlns:a16="http://schemas.microsoft.com/office/drawing/2014/main" id="{7742A56A-BCF1-40CB-D6C1-B60D43D5A229}"/>
                      </a:ext>
                    </a:extLst>
                  </p:cNvPr>
                  <p:cNvSpPr/>
                  <p:nvPr/>
                </p:nvSpPr>
                <p:spPr>
                  <a:xfrm>
                    <a:off x="9056116" y="4963616"/>
                    <a:ext cx="77600" cy="79585"/>
                  </a:xfrm>
                  <a:custGeom>
                    <a:avLst/>
                    <a:gdLst>
                      <a:gd name="connsiteX0" fmla="*/ 3010 w 77600"/>
                      <a:gd name="connsiteY0" fmla="*/ 25130 h 79585"/>
                      <a:gd name="connsiteX1" fmla="*/ 53570 w 77600"/>
                      <a:gd name="connsiteY1" fmla="*/ 2754 h 79585"/>
                      <a:gd name="connsiteX2" fmla="*/ 74807 w 77600"/>
                      <a:gd name="connsiteY2" fmla="*/ 53911 h 79585"/>
                      <a:gd name="connsiteX3" fmla="*/ 24076 w 77600"/>
                      <a:gd name="connsiteY3" fmla="*/ 76743 h 79585"/>
                      <a:gd name="connsiteX4" fmla="*/ 3038 w 77600"/>
                      <a:gd name="connsiteY4" fmla="*/ 25130 h 7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00" h="79585">
                        <a:moveTo>
                          <a:pt x="3010" y="25130"/>
                        </a:moveTo>
                        <a:cubicBezTo>
                          <a:pt x="11351" y="4775"/>
                          <a:pt x="33983" y="-5246"/>
                          <a:pt x="53570" y="2754"/>
                        </a:cubicBezTo>
                        <a:cubicBezTo>
                          <a:pt x="73070" y="10924"/>
                          <a:pt x="82778" y="33329"/>
                          <a:pt x="74807" y="53911"/>
                        </a:cubicBezTo>
                        <a:cubicBezTo>
                          <a:pt x="66893" y="74352"/>
                          <a:pt x="43975" y="85084"/>
                          <a:pt x="24076" y="76743"/>
                        </a:cubicBezTo>
                        <a:cubicBezTo>
                          <a:pt x="4120" y="68601"/>
                          <a:pt x="-5303" y="45485"/>
                          <a:pt x="3038" y="25130"/>
                        </a:cubicBezTo>
                        <a:close/>
                      </a:path>
                    </a:pathLst>
                  </a:custGeom>
                  <a:grpFill/>
                  <a:ln w="2845" cap="flat">
                    <a:noFill/>
                    <a:prstDash val="solid"/>
                    <a:miter/>
                  </a:ln>
                </p:spPr>
                <p:txBody>
                  <a:bodyPr rtlCol="0" anchor="ctr"/>
                  <a:lstStyle/>
                  <a:p>
                    <a:endParaRPr lang="en-US"/>
                  </a:p>
                </p:txBody>
              </p:sp>
              <p:sp>
                <p:nvSpPr>
                  <p:cNvPr id="2732" name="Freeform: Shape 2731">
                    <a:extLst>
                      <a:ext uri="{FF2B5EF4-FFF2-40B4-BE49-F238E27FC236}">
                        <a16:creationId xmlns:a16="http://schemas.microsoft.com/office/drawing/2014/main" id="{DC57CBE8-C190-F40D-A19E-38BC0FD60265}"/>
                      </a:ext>
                    </a:extLst>
                  </p:cNvPr>
                  <p:cNvSpPr/>
                  <p:nvPr/>
                </p:nvSpPr>
                <p:spPr>
                  <a:xfrm>
                    <a:off x="8876349" y="4888622"/>
                    <a:ext cx="75376" cy="76597"/>
                  </a:xfrm>
                  <a:custGeom>
                    <a:avLst/>
                    <a:gdLst>
                      <a:gd name="connsiteX0" fmla="*/ 3598 w 75376"/>
                      <a:gd name="connsiteY0" fmla="*/ 22805 h 76597"/>
                      <a:gd name="connsiteX1" fmla="*/ 53474 w 75376"/>
                      <a:gd name="connsiteY1" fmla="*/ 3048 h 76597"/>
                      <a:gd name="connsiteX2" fmla="*/ 72036 w 75376"/>
                      <a:gd name="connsiteY2" fmla="*/ 53266 h 76597"/>
                      <a:gd name="connsiteX3" fmla="*/ 21960 w 75376"/>
                      <a:gd name="connsiteY3" fmla="*/ 73478 h 76597"/>
                      <a:gd name="connsiteX4" fmla="*/ 3598 w 75376"/>
                      <a:gd name="connsiteY4" fmla="*/ 22805 h 7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76" h="76597">
                        <a:moveTo>
                          <a:pt x="3598" y="22805"/>
                        </a:moveTo>
                        <a:cubicBezTo>
                          <a:pt x="12508" y="3361"/>
                          <a:pt x="34628" y="-5009"/>
                          <a:pt x="53474" y="3048"/>
                        </a:cubicBezTo>
                        <a:cubicBezTo>
                          <a:pt x="72235" y="11247"/>
                          <a:pt x="80548" y="33736"/>
                          <a:pt x="72036" y="53266"/>
                        </a:cubicBezTo>
                        <a:cubicBezTo>
                          <a:pt x="63523" y="72795"/>
                          <a:pt x="41091" y="81848"/>
                          <a:pt x="21960" y="73478"/>
                        </a:cubicBezTo>
                        <a:cubicBezTo>
                          <a:pt x="2744" y="65279"/>
                          <a:pt x="-5256" y="42106"/>
                          <a:pt x="3598" y="22805"/>
                        </a:cubicBezTo>
                        <a:close/>
                      </a:path>
                    </a:pathLst>
                  </a:custGeom>
                  <a:grpFill/>
                  <a:ln w="2845" cap="flat">
                    <a:noFill/>
                    <a:prstDash val="solid"/>
                    <a:miter/>
                  </a:ln>
                </p:spPr>
                <p:txBody>
                  <a:bodyPr rtlCol="0" anchor="ctr"/>
                  <a:lstStyle/>
                  <a:p>
                    <a:endParaRPr lang="en-US"/>
                  </a:p>
                </p:txBody>
              </p:sp>
              <p:sp>
                <p:nvSpPr>
                  <p:cNvPr id="2733" name="Freeform: Shape 2732">
                    <a:extLst>
                      <a:ext uri="{FF2B5EF4-FFF2-40B4-BE49-F238E27FC236}">
                        <a16:creationId xmlns:a16="http://schemas.microsoft.com/office/drawing/2014/main" id="{7644F738-403C-C64C-BB4E-D9FADEEE8E2A}"/>
                      </a:ext>
                    </a:extLst>
                  </p:cNvPr>
                  <p:cNvSpPr/>
                  <p:nvPr/>
                </p:nvSpPr>
                <p:spPr>
                  <a:xfrm>
                    <a:off x="8700063" y="4805778"/>
                    <a:ext cx="72976" cy="74240"/>
                  </a:xfrm>
                  <a:custGeom>
                    <a:avLst/>
                    <a:gdLst>
                      <a:gd name="connsiteX0" fmla="*/ 4121 w 72976"/>
                      <a:gd name="connsiteY0" fmla="*/ 20927 h 74240"/>
                      <a:gd name="connsiteX1" fmla="*/ 53229 w 72976"/>
                      <a:gd name="connsiteY1" fmla="*/ 3647 h 74240"/>
                      <a:gd name="connsiteX2" fmla="*/ 69057 w 72976"/>
                      <a:gd name="connsiteY2" fmla="*/ 53210 h 74240"/>
                      <a:gd name="connsiteX3" fmla="*/ 19949 w 72976"/>
                      <a:gd name="connsiteY3" fmla="*/ 70490 h 74240"/>
                      <a:gd name="connsiteX4" fmla="*/ 4121 w 72976"/>
                      <a:gd name="connsiteY4" fmla="*/ 20955 h 74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76" h="74240">
                        <a:moveTo>
                          <a:pt x="4121" y="20927"/>
                        </a:moveTo>
                        <a:cubicBezTo>
                          <a:pt x="13487" y="2565"/>
                          <a:pt x="35465" y="-5178"/>
                          <a:pt x="53229" y="3647"/>
                        </a:cubicBezTo>
                        <a:cubicBezTo>
                          <a:pt x="70993" y="12472"/>
                          <a:pt x="78081" y="34649"/>
                          <a:pt x="69057" y="53210"/>
                        </a:cubicBezTo>
                        <a:cubicBezTo>
                          <a:pt x="60032" y="71743"/>
                          <a:pt x="38055" y="79486"/>
                          <a:pt x="19949" y="70490"/>
                        </a:cubicBezTo>
                        <a:cubicBezTo>
                          <a:pt x="1843" y="61494"/>
                          <a:pt x="-5217" y="39318"/>
                          <a:pt x="4121" y="20955"/>
                        </a:cubicBezTo>
                        <a:close/>
                      </a:path>
                    </a:pathLst>
                  </a:custGeom>
                  <a:grpFill/>
                  <a:ln w="2845" cap="flat">
                    <a:noFill/>
                    <a:prstDash val="solid"/>
                    <a:miter/>
                  </a:ln>
                </p:spPr>
                <p:txBody>
                  <a:bodyPr rtlCol="0" anchor="ctr"/>
                  <a:lstStyle/>
                  <a:p>
                    <a:endParaRPr lang="en-US"/>
                  </a:p>
                </p:txBody>
              </p:sp>
              <p:sp>
                <p:nvSpPr>
                  <p:cNvPr id="2734" name="Freeform: Shape 2733">
                    <a:extLst>
                      <a:ext uri="{FF2B5EF4-FFF2-40B4-BE49-F238E27FC236}">
                        <a16:creationId xmlns:a16="http://schemas.microsoft.com/office/drawing/2014/main" id="{916E707F-0D7E-4386-65B5-EA9197D9C6B3}"/>
                      </a:ext>
                    </a:extLst>
                  </p:cNvPr>
                  <p:cNvSpPr/>
                  <p:nvPr/>
                </p:nvSpPr>
                <p:spPr>
                  <a:xfrm>
                    <a:off x="8527380" y="4715896"/>
                    <a:ext cx="70437" cy="71898"/>
                  </a:xfrm>
                  <a:custGeom>
                    <a:avLst/>
                    <a:gdLst>
                      <a:gd name="connsiteX0" fmla="*/ 4713 w 70437"/>
                      <a:gd name="connsiteY0" fmla="*/ 18800 h 71898"/>
                      <a:gd name="connsiteX1" fmla="*/ 52711 w 70437"/>
                      <a:gd name="connsiteY1" fmla="*/ 4281 h 71898"/>
                      <a:gd name="connsiteX2" fmla="*/ 69109 w 70437"/>
                      <a:gd name="connsiteY2" fmla="*/ 25575 h 71898"/>
                      <a:gd name="connsiteX3" fmla="*/ 65977 w 70437"/>
                      <a:gd name="connsiteY3" fmla="*/ 52819 h 71898"/>
                      <a:gd name="connsiteX4" fmla="*/ 44740 w 70437"/>
                      <a:gd name="connsiteY4" fmla="*/ 70413 h 71898"/>
                      <a:gd name="connsiteX5" fmla="*/ 17895 w 70437"/>
                      <a:gd name="connsiteY5" fmla="*/ 67509 h 71898"/>
                      <a:gd name="connsiteX6" fmla="*/ 4713 w 70437"/>
                      <a:gd name="connsiteY6" fmla="*/ 18800 h 7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37" h="71898">
                        <a:moveTo>
                          <a:pt x="4713" y="18800"/>
                        </a:moveTo>
                        <a:cubicBezTo>
                          <a:pt x="14479" y="1434"/>
                          <a:pt x="35972" y="-5085"/>
                          <a:pt x="52711" y="4281"/>
                        </a:cubicBezTo>
                        <a:cubicBezTo>
                          <a:pt x="61081" y="8978"/>
                          <a:pt x="66746" y="16750"/>
                          <a:pt x="69109" y="25575"/>
                        </a:cubicBezTo>
                        <a:cubicBezTo>
                          <a:pt x="71529" y="34343"/>
                          <a:pt x="70732" y="44051"/>
                          <a:pt x="65977" y="52819"/>
                        </a:cubicBezTo>
                        <a:cubicBezTo>
                          <a:pt x="61252" y="61559"/>
                          <a:pt x="53451" y="67736"/>
                          <a:pt x="44740" y="70413"/>
                        </a:cubicBezTo>
                        <a:cubicBezTo>
                          <a:pt x="36057" y="73031"/>
                          <a:pt x="26407" y="72263"/>
                          <a:pt x="17895" y="67509"/>
                        </a:cubicBezTo>
                        <a:cubicBezTo>
                          <a:pt x="842" y="57972"/>
                          <a:pt x="-5051" y="36165"/>
                          <a:pt x="4713" y="18800"/>
                        </a:cubicBezTo>
                        <a:close/>
                      </a:path>
                    </a:pathLst>
                  </a:custGeom>
                  <a:grpFill/>
                  <a:ln w="2845" cap="flat">
                    <a:noFill/>
                    <a:prstDash val="solid"/>
                    <a:miter/>
                  </a:ln>
                </p:spPr>
                <p:txBody>
                  <a:bodyPr rtlCol="0" anchor="ctr"/>
                  <a:lstStyle/>
                  <a:p>
                    <a:endParaRPr lang="en-US"/>
                  </a:p>
                </p:txBody>
              </p:sp>
              <p:sp>
                <p:nvSpPr>
                  <p:cNvPr id="2735" name="Freeform: Shape 2734">
                    <a:extLst>
                      <a:ext uri="{FF2B5EF4-FFF2-40B4-BE49-F238E27FC236}">
                        <a16:creationId xmlns:a16="http://schemas.microsoft.com/office/drawing/2014/main" id="{A4EB3D95-0A78-3539-26ED-F21C39A44731}"/>
                      </a:ext>
                    </a:extLst>
                  </p:cNvPr>
                  <p:cNvSpPr/>
                  <p:nvPr/>
                </p:nvSpPr>
                <p:spPr>
                  <a:xfrm>
                    <a:off x="8358478" y="4619154"/>
                    <a:ext cx="68261" cy="69033"/>
                  </a:xfrm>
                  <a:custGeom>
                    <a:avLst/>
                    <a:gdLst>
                      <a:gd name="connsiteX0" fmla="*/ 5312 w 68261"/>
                      <a:gd name="connsiteY0" fmla="*/ 16813 h 69033"/>
                      <a:gd name="connsiteX1" fmla="*/ 26577 w 68261"/>
                      <a:gd name="connsiteY1" fmla="*/ 1042 h 69033"/>
                      <a:gd name="connsiteX2" fmla="*/ 52142 w 68261"/>
                      <a:gd name="connsiteY2" fmla="*/ 4743 h 69033"/>
                      <a:gd name="connsiteX3" fmla="*/ 63216 w 68261"/>
                      <a:gd name="connsiteY3" fmla="*/ 51772 h 69033"/>
                      <a:gd name="connsiteX4" fmla="*/ 16044 w 68261"/>
                      <a:gd name="connsiteY4" fmla="*/ 64356 h 69033"/>
                      <a:gd name="connsiteX5" fmla="*/ 842 w 68261"/>
                      <a:gd name="connsiteY5" fmla="*/ 43061 h 69033"/>
                      <a:gd name="connsiteX6" fmla="*/ 5312 w 68261"/>
                      <a:gd name="connsiteY6" fmla="*/ 16813 h 6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1" h="69033">
                        <a:moveTo>
                          <a:pt x="5312" y="16813"/>
                        </a:moveTo>
                        <a:cubicBezTo>
                          <a:pt x="10351" y="8615"/>
                          <a:pt x="18122" y="3205"/>
                          <a:pt x="26577" y="1042"/>
                        </a:cubicBezTo>
                        <a:cubicBezTo>
                          <a:pt x="35061" y="-1150"/>
                          <a:pt x="44113" y="131"/>
                          <a:pt x="52142" y="4743"/>
                        </a:cubicBezTo>
                        <a:cubicBezTo>
                          <a:pt x="68084" y="14166"/>
                          <a:pt x="73038" y="35204"/>
                          <a:pt x="63216" y="51772"/>
                        </a:cubicBezTo>
                        <a:cubicBezTo>
                          <a:pt x="53394" y="68313"/>
                          <a:pt x="32271" y="73949"/>
                          <a:pt x="16044" y="64356"/>
                        </a:cubicBezTo>
                        <a:cubicBezTo>
                          <a:pt x="7902" y="59658"/>
                          <a:pt x="2778" y="51630"/>
                          <a:pt x="842" y="43061"/>
                        </a:cubicBezTo>
                        <a:cubicBezTo>
                          <a:pt x="-1094" y="34435"/>
                          <a:pt x="273" y="25012"/>
                          <a:pt x="5312" y="16813"/>
                        </a:cubicBezTo>
                        <a:close/>
                      </a:path>
                    </a:pathLst>
                  </a:custGeom>
                  <a:grpFill/>
                  <a:ln w="2845" cap="flat">
                    <a:noFill/>
                    <a:prstDash val="solid"/>
                    <a:miter/>
                  </a:ln>
                </p:spPr>
                <p:txBody>
                  <a:bodyPr rtlCol="0" anchor="ctr"/>
                  <a:lstStyle/>
                  <a:p>
                    <a:endParaRPr lang="en-US"/>
                  </a:p>
                </p:txBody>
              </p:sp>
              <p:sp>
                <p:nvSpPr>
                  <p:cNvPr id="2736" name="Freeform: Shape 2735">
                    <a:extLst>
                      <a:ext uri="{FF2B5EF4-FFF2-40B4-BE49-F238E27FC236}">
                        <a16:creationId xmlns:a16="http://schemas.microsoft.com/office/drawing/2014/main" id="{BB17F2EA-C261-BDCB-C31A-BC944AAB1E18}"/>
                      </a:ext>
                    </a:extLst>
                  </p:cNvPr>
                  <p:cNvSpPr/>
                  <p:nvPr/>
                </p:nvSpPr>
                <p:spPr>
                  <a:xfrm>
                    <a:off x="8193805" y="4515223"/>
                    <a:ext cx="65936" cy="66486"/>
                  </a:xfrm>
                  <a:custGeom>
                    <a:avLst/>
                    <a:gdLst>
                      <a:gd name="connsiteX0" fmla="*/ 5808 w 65936"/>
                      <a:gd name="connsiteY0" fmla="*/ 15270 h 66486"/>
                      <a:gd name="connsiteX1" fmla="*/ 51613 w 65936"/>
                      <a:gd name="connsiteY1" fmla="*/ 5192 h 66486"/>
                      <a:gd name="connsiteX2" fmla="*/ 60296 w 65936"/>
                      <a:gd name="connsiteY2" fmla="*/ 51112 h 66486"/>
                      <a:gd name="connsiteX3" fmla="*/ 14491 w 65936"/>
                      <a:gd name="connsiteY3" fmla="*/ 61189 h 66486"/>
                      <a:gd name="connsiteX4" fmla="*/ 5808 w 65936"/>
                      <a:gd name="connsiteY4" fmla="*/ 15270 h 66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36" h="66486">
                        <a:moveTo>
                          <a:pt x="5808" y="15270"/>
                        </a:moveTo>
                        <a:cubicBezTo>
                          <a:pt x="16170" y="-103"/>
                          <a:pt x="36696" y="-4629"/>
                          <a:pt x="51613" y="5192"/>
                        </a:cubicBezTo>
                        <a:cubicBezTo>
                          <a:pt x="66531" y="15014"/>
                          <a:pt x="70431" y="35568"/>
                          <a:pt x="60296" y="51112"/>
                        </a:cubicBezTo>
                        <a:cubicBezTo>
                          <a:pt x="50162" y="66655"/>
                          <a:pt x="29664" y="71153"/>
                          <a:pt x="14491" y="61189"/>
                        </a:cubicBezTo>
                        <a:cubicBezTo>
                          <a:pt x="-683" y="51197"/>
                          <a:pt x="-4555" y="30643"/>
                          <a:pt x="5808" y="15270"/>
                        </a:cubicBezTo>
                        <a:close/>
                      </a:path>
                    </a:pathLst>
                  </a:custGeom>
                  <a:grpFill/>
                  <a:ln w="2845" cap="flat">
                    <a:noFill/>
                    <a:prstDash val="solid"/>
                    <a:miter/>
                  </a:ln>
                </p:spPr>
                <p:txBody>
                  <a:bodyPr rtlCol="0" anchor="ctr"/>
                  <a:lstStyle/>
                  <a:p>
                    <a:endParaRPr lang="en-US"/>
                  </a:p>
                </p:txBody>
              </p:sp>
              <p:sp>
                <p:nvSpPr>
                  <p:cNvPr id="2737" name="Freeform: Shape 2736">
                    <a:extLst>
                      <a:ext uri="{FF2B5EF4-FFF2-40B4-BE49-F238E27FC236}">
                        <a16:creationId xmlns:a16="http://schemas.microsoft.com/office/drawing/2014/main" id="{10326365-157D-6CE3-5106-E72A04C11F3D}"/>
                      </a:ext>
                    </a:extLst>
                  </p:cNvPr>
                  <p:cNvSpPr/>
                  <p:nvPr/>
                </p:nvSpPr>
                <p:spPr>
                  <a:xfrm>
                    <a:off x="8033688" y="4404583"/>
                    <a:ext cx="63343" cy="64152"/>
                  </a:xfrm>
                  <a:custGeom>
                    <a:avLst/>
                    <a:gdLst>
                      <a:gd name="connsiteX0" fmla="*/ 6389 w 63343"/>
                      <a:gd name="connsiteY0" fmla="*/ 13517 h 64152"/>
                      <a:gd name="connsiteX1" fmla="*/ 50714 w 63343"/>
                      <a:gd name="connsiteY1" fmla="*/ 5831 h 64152"/>
                      <a:gd name="connsiteX2" fmla="*/ 57119 w 63343"/>
                      <a:gd name="connsiteY2" fmla="*/ 50526 h 64152"/>
                      <a:gd name="connsiteX3" fmla="*/ 12794 w 63343"/>
                      <a:gd name="connsiteY3" fmla="*/ 58213 h 64152"/>
                      <a:gd name="connsiteX4" fmla="*/ 6389 w 63343"/>
                      <a:gd name="connsiteY4" fmla="*/ 13517 h 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3" h="64152">
                        <a:moveTo>
                          <a:pt x="6389" y="13517"/>
                        </a:moveTo>
                        <a:cubicBezTo>
                          <a:pt x="16979" y="-859"/>
                          <a:pt x="36821" y="-4332"/>
                          <a:pt x="50714" y="5831"/>
                        </a:cubicBezTo>
                        <a:cubicBezTo>
                          <a:pt x="64606" y="15966"/>
                          <a:pt x="67482" y="35979"/>
                          <a:pt x="57119" y="50526"/>
                        </a:cubicBezTo>
                        <a:cubicBezTo>
                          <a:pt x="46757" y="65073"/>
                          <a:pt x="26914" y="68518"/>
                          <a:pt x="12794" y="58213"/>
                        </a:cubicBezTo>
                        <a:cubicBezTo>
                          <a:pt x="-1326" y="47907"/>
                          <a:pt x="-4202" y="27894"/>
                          <a:pt x="6389" y="13517"/>
                        </a:cubicBezTo>
                        <a:close/>
                      </a:path>
                    </a:pathLst>
                  </a:custGeom>
                  <a:grpFill/>
                  <a:ln w="2845" cap="flat">
                    <a:noFill/>
                    <a:prstDash val="solid"/>
                    <a:miter/>
                  </a:ln>
                </p:spPr>
                <p:txBody>
                  <a:bodyPr rtlCol="0" anchor="ctr"/>
                  <a:lstStyle/>
                  <a:p>
                    <a:endParaRPr lang="en-US"/>
                  </a:p>
                </p:txBody>
              </p:sp>
              <p:sp>
                <p:nvSpPr>
                  <p:cNvPr id="2738" name="Freeform: Shape 2737">
                    <a:extLst>
                      <a:ext uri="{FF2B5EF4-FFF2-40B4-BE49-F238E27FC236}">
                        <a16:creationId xmlns:a16="http://schemas.microsoft.com/office/drawing/2014/main" id="{E00CC4A9-CBE1-9DA7-DF78-DAD95F177A11}"/>
                      </a:ext>
                    </a:extLst>
                  </p:cNvPr>
                  <p:cNvSpPr/>
                  <p:nvPr/>
                </p:nvSpPr>
                <p:spPr>
                  <a:xfrm>
                    <a:off x="7878146" y="4287621"/>
                    <a:ext cx="61030" cy="61582"/>
                  </a:xfrm>
                  <a:custGeom>
                    <a:avLst/>
                    <a:gdLst>
                      <a:gd name="connsiteX0" fmla="*/ 6950 w 61030"/>
                      <a:gd name="connsiteY0" fmla="*/ 11909 h 61582"/>
                      <a:gd name="connsiteX1" fmla="*/ 49709 w 61030"/>
                      <a:gd name="connsiteY1" fmla="*/ 6415 h 61582"/>
                      <a:gd name="connsiteX2" fmla="*/ 54321 w 61030"/>
                      <a:gd name="connsiteY2" fmla="*/ 49317 h 61582"/>
                      <a:gd name="connsiteX3" fmla="*/ 11220 w 61030"/>
                      <a:gd name="connsiteY3" fmla="*/ 55266 h 61582"/>
                      <a:gd name="connsiteX4" fmla="*/ 6950 w 61030"/>
                      <a:gd name="connsiteY4" fmla="*/ 11909 h 61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30" h="61582">
                        <a:moveTo>
                          <a:pt x="6950" y="11909"/>
                        </a:moveTo>
                        <a:cubicBezTo>
                          <a:pt x="17683" y="-1500"/>
                          <a:pt x="36813" y="-3948"/>
                          <a:pt x="49709" y="6415"/>
                        </a:cubicBezTo>
                        <a:cubicBezTo>
                          <a:pt x="62662" y="16692"/>
                          <a:pt x="64911" y="35709"/>
                          <a:pt x="54321" y="49317"/>
                        </a:cubicBezTo>
                        <a:cubicBezTo>
                          <a:pt x="43845" y="62839"/>
                          <a:pt x="24373" y="65714"/>
                          <a:pt x="11220" y="55266"/>
                        </a:cubicBezTo>
                        <a:cubicBezTo>
                          <a:pt x="-1875" y="44733"/>
                          <a:pt x="-3782" y="25318"/>
                          <a:pt x="6950" y="11909"/>
                        </a:cubicBezTo>
                        <a:close/>
                      </a:path>
                    </a:pathLst>
                  </a:custGeom>
                  <a:grpFill/>
                  <a:ln w="2845" cap="flat">
                    <a:noFill/>
                    <a:prstDash val="solid"/>
                    <a:miter/>
                  </a:ln>
                </p:spPr>
                <p:txBody>
                  <a:bodyPr rtlCol="0" anchor="ctr"/>
                  <a:lstStyle/>
                  <a:p>
                    <a:endParaRPr lang="en-US"/>
                  </a:p>
                </p:txBody>
              </p:sp>
              <p:sp>
                <p:nvSpPr>
                  <p:cNvPr id="2739" name="Freeform: Shape 2738">
                    <a:extLst>
                      <a:ext uri="{FF2B5EF4-FFF2-40B4-BE49-F238E27FC236}">
                        <a16:creationId xmlns:a16="http://schemas.microsoft.com/office/drawing/2014/main" id="{03459C97-3BD5-8B7A-B8D3-20FCA71D4159}"/>
                      </a:ext>
                    </a:extLst>
                  </p:cNvPr>
                  <p:cNvSpPr/>
                  <p:nvPr/>
                </p:nvSpPr>
                <p:spPr>
                  <a:xfrm>
                    <a:off x="7727511" y="4164326"/>
                    <a:ext cx="58877" cy="58801"/>
                  </a:xfrm>
                  <a:custGeom>
                    <a:avLst/>
                    <a:gdLst>
                      <a:gd name="connsiteX0" fmla="*/ 7414 w 58877"/>
                      <a:gd name="connsiteY0" fmla="*/ 10598 h 58801"/>
                      <a:gd name="connsiteX1" fmla="*/ 48921 w 58877"/>
                      <a:gd name="connsiteY1" fmla="*/ 6670 h 58801"/>
                      <a:gd name="connsiteX2" fmla="*/ 51625 w 58877"/>
                      <a:gd name="connsiteY2" fmla="*/ 48063 h 58801"/>
                      <a:gd name="connsiteX3" fmla="*/ 10090 w 58877"/>
                      <a:gd name="connsiteY3" fmla="*/ 52020 h 58801"/>
                      <a:gd name="connsiteX4" fmla="*/ 7414 w 58877"/>
                      <a:gd name="connsiteY4" fmla="*/ 10598 h 58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77" h="58801">
                        <a:moveTo>
                          <a:pt x="7414" y="10598"/>
                        </a:moveTo>
                        <a:cubicBezTo>
                          <a:pt x="18175" y="-1785"/>
                          <a:pt x="36822" y="-3607"/>
                          <a:pt x="48921" y="6670"/>
                        </a:cubicBezTo>
                        <a:cubicBezTo>
                          <a:pt x="61048" y="16918"/>
                          <a:pt x="62273" y="35451"/>
                          <a:pt x="51625" y="48063"/>
                        </a:cubicBezTo>
                        <a:cubicBezTo>
                          <a:pt x="41007" y="60646"/>
                          <a:pt x="22389" y="62439"/>
                          <a:pt x="10090" y="52020"/>
                        </a:cubicBezTo>
                        <a:cubicBezTo>
                          <a:pt x="-2208" y="41600"/>
                          <a:pt x="-3461" y="23125"/>
                          <a:pt x="7414" y="10598"/>
                        </a:cubicBezTo>
                        <a:close/>
                      </a:path>
                    </a:pathLst>
                  </a:custGeom>
                  <a:grpFill/>
                  <a:ln w="2845" cap="flat">
                    <a:noFill/>
                    <a:prstDash val="solid"/>
                    <a:miter/>
                  </a:ln>
                </p:spPr>
                <p:txBody>
                  <a:bodyPr rtlCol="0" anchor="ctr"/>
                  <a:lstStyle/>
                  <a:p>
                    <a:endParaRPr lang="en-US"/>
                  </a:p>
                </p:txBody>
              </p:sp>
              <p:sp>
                <p:nvSpPr>
                  <p:cNvPr id="2740" name="Freeform: Shape 2739">
                    <a:extLst>
                      <a:ext uri="{FF2B5EF4-FFF2-40B4-BE49-F238E27FC236}">
                        <a16:creationId xmlns:a16="http://schemas.microsoft.com/office/drawing/2014/main" id="{63C3CB4D-47B8-C090-50C4-3EA99142FD36}"/>
                      </a:ext>
                    </a:extLst>
                  </p:cNvPr>
                  <p:cNvSpPr/>
                  <p:nvPr/>
                </p:nvSpPr>
                <p:spPr>
                  <a:xfrm>
                    <a:off x="7582376" y="4034714"/>
                    <a:ext cx="56294" cy="56454"/>
                  </a:xfrm>
                  <a:custGeom>
                    <a:avLst/>
                    <a:gdLst>
                      <a:gd name="connsiteX0" fmla="*/ 7874 w 56294"/>
                      <a:gd name="connsiteY0" fmla="*/ 9257 h 56454"/>
                      <a:gd name="connsiteX1" fmla="*/ 47673 w 56294"/>
                      <a:gd name="connsiteY1" fmla="*/ 7236 h 56454"/>
                      <a:gd name="connsiteX2" fmla="*/ 48527 w 56294"/>
                      <a:gd name="connsiteY2" fmla="*/ 47091 h 56454"/>
                      <a:gd name="connsiteX3" fmla="*/ 8728 w 56294"/>
                      <a:gd name="connsiteY3" fmla="*/ 49112 h 56454"/>
                      <a:gd name="connsiteX4" fmla="*/ 7874 w 56294"/>
                      <a:gd name="connsiteY4" fmla="*/ 9257 h 56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94" h="56454">
                        <a:moveTo>
                          <a:pt x="7874" y="9257"/>
                        </a:moveTo>
                        <a:cubicBezTo>
                          <a:pt x="18721" y="-2244"/>
                          <a:pt x="36513" y="-3155"/>
                          <a:pt x="47673" y="7236"/>
                        </a:cubicBezTo>
                        <a:cubicBezTo>
                          <a:pt x="58832" y="17598"/>
                          <a:pt x="59202" y="35448"/>
                          <a:pt x="48527" y="47091"/>
                        </a:cubicBezTo>
                        <a:cubicBezTo>
                          <a:pt x="37851" y="58735"/>
                          <a:pt x="20030" y="59646"/>
                          <a:pt x="8728" y="49112"/>
                        </a:cubicBezTo>
                        <a:cubicBezTo>
                          <a:pt x="-2574" y="38579"/>
                          <a:pt x="-2944" y="20730"/>
                          <a:pt x="7874" y="9257"/>
                        </a:cubicBezTo>
                        <a:close/>
                      </a:path>
                    </a:pathLst>
                  </a:custGeom>
                  <a:grpFill/>
                  <a:ln w="2845" cap="flat">
                    <a:noFill/>
                    <a:prstDash val="solid"/>
                    <a:miter/>
                  </a:ln>
                </p:spPr>
                <p:txBody>
                  <a:bodyPr rtlCol="0" anchor="ctr"/>
                  <a:lstStyle/>
                  <a:p>
                    <a:endParaRPr lang="en-US"/>
                  </a:p>
                </p:txBody>
              </p:sp>
              <p:sp>
                <p:nvSpPr>
                  <p:cNvPr id="2741" name="Freeform: Shape 2740">
                    <a:extLst>
                      <a:ext uri="{FF2B5EF4-FFF2-40B4-BE49-F238E27FC236}">
                        <a16:creationId xmlns:a16="http://schemas.microsoft.com/office/drawing/2014/main" id="{EF126DD0-D822-EDAC-59A3-09ADA144EB43}"/>
                      </a:ext>
                    </a:extLst>
                  </p:cNvPr>
                  <p:cNvSpPr/>
                  <p:nvPr/>
                </p:nvSpPr>
                <p:spPr>
                  <a:xfrm>
                    <a:off x="7442500" y="3899383"/>
                    <a:ext cx="53756" cy="54116"/>
                  </a:xfrm>
                  <a:custGeom>
                    <a:avLst/>
                    <a:gdLst>
                      <a:gd name="connsiteX0" fmla="*/ 8398 w 53756"/>
                      <a:gd name="connsiteY0" fmla="*/ 7997 h 54116"/>
                      <a:gd name="connsiteX1" fmla="*/ 46374 w 53756"/>
                      <a:gd name="connsiteY1" fmla="*/ 7740 h 54116"/>
                      <a:gd name="connsiteX2" fmla="*/ 53748 w 53756"/>
                      <a:gd name="connsiteY2" fmla="*/ 26757 h 54116"/>
                      <a:gd name="connsiteX3" fmla="*/ 45578 w 53756"/>
                      <a:gd name="connsiteY3" fmla="*/ 45916 h 54116"/>
                      <a:gd name="connsiteX4" fmla="*/ 26361 w 53756"/>
                      <a:gd name="connsiteY4" fmla="*/ 54115 h 54116"/>
                      <a:gd name="connsiteX5" fmla="*/ 7487 w 53756"/>
                      <a:gd name="connsiteY5" fmla="*/ 46258 h 54116"/>
                      <a:gd name="connsiteX6" fmla="*/ 8369 w 53756"/>
                      <a:gd name="connsiteY6" fmla="*/ 7997 h 5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56" h="54116">
                        <a:moveTo>
                          <a:pt x="8398" y="7997"/>
                        </a:moveTo>
                        <a:cubicBezTo>
                          <a:pt x="19187" y="-2565"/>
                          <a:pt x="36211" y="-2679"/>
                          <a:pt x="46374" y="7740"/>
                        </a:cubicBezTo>
                        <a:cubicBezTo>
                          <a:pt x="51470" y="12950"/>
                          <a:pt x="53919" y="19839"/>
                          <a:pt x="53748" y="26757"/>
                        </a:cubicBezTo>
                        <a:cubicBezTo>
                          <a:pt x="53577" y="33675"/>
                          <a:pt x="50930" y="40536"/>
                          <a:pt x="45578" y="45916"/>
                        </a:cubicBezTo>
                        <a:cubicBezTo>
                          <a:pt x="40254" y="51240"/>
                          <a:pt x="33251" y="54058"/>
                          <a:pt x="26361" y="54115"/>
                        </a:cubicBezTo>
                        <a:cubicBezTo>
                          <a:pt x="19501" y="54172"/>
                          <a:pt x="12640" y="51553"/>
                          <a:pt x="7487" y="46258"/>
                        </a:cubicBezTo>
                        <a:cubicBezTo>
                          <a:pt x="-2818" y="35696"/>
                          <a:pt x="-2448" y="18558"/>
                          <a:pt x="8369" y="7997"/>
                        </a:cubicBezTo>
                        <a:close/>
                      </a:path>
                    </a:pathLst>
                  </a:custGeom>
                  <a:grpFill/>
                  <a:ln w="2845" cap="flat">
                    <a:noFill/>
                    <a:prstDash val="solid"/>
                    <a:miter/>
                  </a:ln>
                </p:spPr>
                <p:txBody>
                  <a:bodyPr rtlCol="0" anchor="ctr"/>
                  <a:lstStyle/>
                  <a:p>
                    <a:endParaRPr lang="en-US"/>
                  </a:p>
                </p:txBody>
              </p:sp>
              <p:sp>
                <p:nvSpPr>
                  <p:cNvPr id="2742" name="Freeform: Shape 2741">
                    <a:extLst>
                      <a:ext uri="{FF2B5EF4-FFF2-40B4-BE49-F238E27FC236}">
                        <a16:creationId xmlns:a16="http://schemas.microsoft.com/office/drawing/2014/main" id="{DA23AD16-8294-B746-05E8-E6D28EF24B9C}"/>
                      </a:ext>
                    </a:extLst>
                  </p:cNvPr>
                  <p:cNvSpPr/>
                  <p:nvPr/>
                </p:nvSpPr>
                <p:spPr>
                  <a:xfrm>
                    <a:off x="7308198" y="3758544"/>
                    <a:ext cx="51669" cy="51262"/>
                  </a:xfrm>
                  <a:custGeom>
                    <a:avLst/>
                    <a:gdLst>
                      <a:gd name="connsiteX0" fmla="*/ 8814 w 51669"/>
                      <a:gd name="connsiteY0" fmla="*/ 6864 h 51262"/>
                      <a:gd name="connsiteX1" fmla="*/ 45111 w 51669"/>
                      <a:gd name="connsiteY1" fmla="*/ 8031 h 51262"/>
                      <a:gd name="connsiteX2" fmla="*/ 43118 w 51669"/>
                      <a:gd name="connsiteY2" fmla="*/ 44186 h 51262"/>
                      <a:gd name="connsiteX3" fmla="*/ 6565 w 51669"/>
                      <a:gd name="connsiteY3" fmla="*/ 43247 h 51262"/>
                      <a:gd name="connsiteX4" fmla="*/ 8814 w 51669"/>
                      <a:gd name="connsiteY4" fmla="*/ 6864 h 51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9" h="51262">
                        <a:moveTo>
                          <a:pt x="8814" y="6864"/>
                        </a:moveTo>
                        <a:cubicBezTo>
                          <a:pt x="19575" y="-2843"/>
                          <a:pt x="35546" y="-2075"/>
                          <a:pt x="45111" y="8031"/>
                        </a:cubicBezTo>
                        <a:cubicBezTo>
                          <a:pt x="54591" y="18223"/>
                          <a:pt x="53680" y="34393"/>
                          <a:pt x="43118" y="44186"/>
                        </a:cubicBezTo>
                        <a:cubicBezTo>
                          <a:pt x="32557" y="53979"/>
                          <a:pt x="16159" y="53552"/>
                          <a:pt x="6565" y="43247"/>
                        </a:cubicBezTo>
                        <a:cubicBezTo>
                          <a:pt x="-3114" y="33027"/>
                          <a:pt x="-1862" y="16487"/>
                          <a:pt x="8814" y="6864"/>
                        </a:cubicBezTo>
                        <a:close/>
                      </a:path>
                    </a:pathLst>
                  </a:custGeom>
                  <a:grpFill/>
                  <a:ln w="2845" cap="flat">
                    <a:noFill/>
                    <a:prstDash val="solid"/>
                    <a:miter/>
                  </a:ln>
                </p:spPr>
                <p:txBody>
                  <a:bodyPr rtlCol="0" anchor="ctr"/>
                  <a:lstStyle/>
                  <a:p>
                    <a:endParaRPr lang="en-US"/>
                  </a:p>
                </p:txBody>
              </p:sp>
              <p:sp>
                <p:nvSpPr>
                  <p:cNvPr id="2743" name="Freeform: Shape 2742">
                    <a:extLst>
                      <a:ext uri="{FF2B5EF4-FFF2-40B4-BE49-F238E27FC236}">
                        <a16:creationId xmlns:a16="http://schemas.microsoft.com/office/drawing/2014/main" id="{C4B326AC-6536-58F7-5079-BC2E6144E8C9}"/>
                      </a:ext>
                    </a:extLst>
                  </p:cNvPr>
                  <p:cNvSpPr/>
                  <p:nvPr/>
                </p:nvSpPr>
                <p:spPr>
                  <a:xfrm>
                    <a:off x="7180140" y="3612043"/>
                    <a:ext cx="49186" cy="48791"/>
                  </a:xfrm>
                  <a:custGeom>
                    <a:avLst/>
                    <a:gdLst>
                      <a:gd name="connsiteX0" fmla="*/ 9049 w 49186"/>
                      <a:gd name="connsiteY0" fmla="*/ 5929 h 48791"/>
                      <a:gd name="connsiteX1" fmla="*/ 43666 w 49186"/>
                      <a:gd name="connsiteY1" fmla="*/ 8348 h 48791"/>
                      <a:gd name="connsiteX2" fmla="*/ 40222 w 49186"/>
                      <a:gd name="connsiteY2" fmla="*/ 42766 h 48791"/>
                      <a:gd name="connsiteX3" fmla="*/ 5604 w 49186"/>
                      <a:gd name="connsiteY3" fmla="*/ 40347 h 48791"/>
                      <a:gd name="connsiteX4" fmla="*/ 9049 w 49186"/>
                      <a:gd name="connsiteY4" fmla="*/ 5929 h 48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6" h="48791">
                        <a:moveTo>
                          <a:pt x="9049" y="5929"/>
                        </a:moveTo>
                        <a:cubicBezTo>
                          <a:pt x="19611" y="-2839"/>
                          <a:pt x="35097" y="-1758"/>
                          <a:pt x="43666" y="8348"/>
                        </a:cubicBezTo>
                        <a:cubicBezTo>
                          <a:pt x="52207" y="18455"/>
                          <a:pt x="50670" y="33884"/>
                          <a:pt x="40222" y="42766"/>
                        </a:cubicBezTo>
                        <a:cubicBezTo>
                          <a:pt x="29774" y="51677"/>
                          <a:pt x="14287" y="50567"/>
                          <a:pt x="5604" y="40347"/>
                        </a:cubicBezTo>
                        <a:cubicBezTo>
                          <a:pt x="-3050" y="30098"/>
                          <a:pt x="-1513" y="14697"/>
                          <a:pt x="9049" y="5929"/>
                        </a:cubicBezTo>
                        <a:close/>
                      </a:path>
                    </a:pathLst>
                  </a:custGeom>
                  <a:grpFill/>
                  <a:ln w="2845" cap="flat">
                    <a:noFill/>
                    <a:prstDash val="solid"/>
                    <a:miter/>
                  </a:ln>
                </p:spPr>
                <p:txBody>
                  <a:bodyPr rtlCol="0" anchor="ctr"/>
                  <a:lstStyle/>
                  <a:p>
                    <a:endParaRPr lang="en-US"/>
                  </a:p>
                </p:txBody>
              </p:sp>
              <p:sp>
                <p:nvSpPr>
                  <p:cNvPr id="2744" name="Freeform: Shape 2743">
                    <a:extLst>
                      <a:ext uri="{FF2B5EF4-FFF2-40B4-BE49-F238E27FC236}">
                        <a16:creationId xmlns:a16="http://schemas.microsoft.com/office/drawing/2014/main" id="{B1FF275E-1C2A-51CE-EFF4-1ACEC1DB452F}"/>
                      </a:ext>
                    </a:extLst>
                  </p:cNvPr>
                  <p:cNvSpPr/>
                  <p:nvPr/>
                </p:nvSpPr>
                <p:spPr>
                  <a:xfrm>
                    <a:off x="7058095" y="3460420"/>
                    <a:ext cx="46622" cy="46446"/>
                  </a:xfrm>
                  <a:custGeom>
                    <a:avLst/>
                    <a:gdLst>
                      <a:gd name="connsiteX0" fmla="*/ 9393 w 46622"/>
                      <a:gd name="connsiteY0" fmla="*/ 4990 h 46446"/>
                      <a:gd name="connsiteX1" fmla="*/ 42017 w 46622"/>
                      <a:gd name="connsiteY1" fmla="*/ 8748 h 46446"/>
                      <a:gd name="connsiteX2" fmla="*/ 37292 w 46622"/>
                      <a:gd name="connsiteY2" fmla="*/ 41373 h 46446"/>
                      <a:gd name="connsiteX3" fmla="*/ 4667 w 46622"/>
                      <a:gd name="connsiteY3" fmla="*/ 37615 h 46446"/>
                      <a:gd name="connsiteX4" fmla="*/ 9393 w 46622"/>
                      <a:gd name="connsiteY4" fmla="*/ 4990 h 4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22" h="46446">
                        <a:moveTo>
                          <a:pt x="9393" y="4990"/>
                        </a:moveTo>
                        <a:cubicBezTo>
                          <a:pt x="19755" y="-2924"/>
                          <a:pt x="34359" y="-1244"/>
                          <a:pt x="42017" y="8748"/>
                        </a:cubicBezTo>
                        <a:cubicBezTo>
                          <a:pt x="49675" y="18740"/>
                          <a:pt x="47569" y="33345"/>
                          <a:pt x="37292" y="41373"/>
                        </a:cubicBezTo>
                        <a:cubicBezTo>
                          <a:pt x="27015" y="49401"/>
                          <a:pt x="12410" y="47721"/>
                          <a:pt x="4667" y="37615"/>
                        </a:cubicBezTo>
                        <a:cubicBezTo>
                          <a:pt x="-3076" y="27509"/>
                          <a:pt x="-970" y="12904"/>
                          <a:pt x="9393" y="4990"/>
                        </a:cubicBezTo>
                        <a:close/>
                      </a:path>
                    </a:pathLst>
                  </a:custGeom>
                  <a:grpFill/>
                  <a:ln w="2845" cap="flat">
                    <a:noFill/>
                    <a:prstDash val="solid"/>
                    <a:miter/>
                  </a:ln>
                </p:spPr>
                <p:txBody>
                  <a:bodyPr rtlCol="0" anchor="ctr"/>
                  <a:lstStyle/>
                  <a:p>
                    <a:endParaRPr lang="en-US"/>
                  </a:p>
                </p:txBody>
              </p:sp>
              <p:sp>
                <p:nvSpPr>
                  <p:cNvPr id="2745" name="Freeform: Shape 2744">
                    <a:extLst>
                      <a:ext uri="{FF2B5EF4-FFF2-40B4-BE49-F238E27FC236}">
                        <a16:creationId xmlns:a16="http://schemas.microsoft.com/office/drawing/2014/main" id="{E5A5FD92-5716-91AC-48F3-C30A1AA6C0D3}"/>
                      </a:ext>
                    </a:extLst>
                  </p:cNvPr>
                  <p:cNvSpPr/>
                  <p:nvPr/>
                </p:nvSpPr>
                <p:spPr>
                  <a:xfrm>
                    <a:off x="6942218" y="3304049"/>
                    <a:ext cx="44246" cy="43868"/>
                  </a:xfrm>
                  <a:custGeom>
                    <a:avLst/>
                    <a:gdLst>
                      <a:gd name="connsiteX0" fmla="*/ 9689 w 44246"/>
                      <a:gd name="connsiteY0" fmla="*/ 4159 h 43868"/>
                      <a:gd name="connsiteX1" fmla="*/ 40292 w 44246"/>
                      <a:gd name="connsiteY1" fmla="*/ 9056 h 43868"/>
                      <a:gd name="connsiteX2" fmla="*/ 34798 w 44246"/>
                      <a:gd name="connsiteY2" fmla="*/ 39574 h 43868"/>
                      <a:gd name="connsiteX3" fmla="*/ 3824 w 44246"/>
                      <a:gd name="connsiteY3" fmla="*/ 34934 h 43868"/>
                      <a:gd name="connsiteX4" fmla="*/ 9689 w 44246"/>
                      <a:gd name="connsiteY4" fmla="*/ 4131 h 43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46" h="43868">
                        <a:moveTo>
                          <a:pt x="9689" y="4159"/>
                        </a:moveTo>
                        <a:cubicBezTo>
                          <a:pt x="19795" y="-2929"/>
                          <a:pt x="33488" y="-737"/>
                          <a:pt x="40292" y="9056"/>
                        </a:cubicBezTo>
                        <a:cubicBezTo>
                          <a:pt x="47210" y="18764"/>
                          <a:pt x="44847" y="32372"/>
                          <a:pt x="34798" y="39574"/>
                        </a:cubicBezTo>
                        <a:cubicBezTo>
                          <a:pt x="24805" y="46748"/>
                          <a:pt x="10827" y="44755"/>
                          <a:pt x="3824" y="34934"/>
                        </a:cubicBezTo>
                        <a:cubicBezTo>
                          <a:pt x="-3037" y="25027"/>
                          <a:pt x="-417" y="11248"/>
                          <a:pt x="9689" y="4131"/>
                        </a:cubicBezTo>
                        <a:close/>
                      </a:path>
                    </a:pathLst>
                  </a:custGeom>
                  <a:grpFill/>
                  <a:ln w="2845" cap="flat">
                    <a:noFill/>
                    <a:prstDash val="solid"/>
                    <a:miter/>
                  </a:ln>
                </p:spPr>
                <p:txBody>
                  <a:bodyPr rtlCol="0" anchor="ctr"/>
                  <a:lstStyle/>
                  <a:p>
                    <a:endParaRPr lang="en-US"/>
                  </a:p>
                </p:txBody>
              </p:sp>
              <p:sp>
                <p:nvSpPr>
                  <p:cNvPr id="2746" name="Freeform: Shape 2745">
                    <a:extLst>
                      <a:ext uri="{FF2B5EF4-FFF2-40B4-BE49-F238E27FC236}">
                        <a16:creationId xmlns:a16="http://schemas.microsoft.com/office/drawing/2014/main" id="{5B9E2CD2-58AE-899B-C338-B550EBF89AAB}"/>
                      </a:ext>
                    </a:extLst>
                  </p:cNvPr>
                  <p:cNvSpPr/>
                  <p:nvPr/>
                </p:nvSpPr>
                <p:spPr>
                  <a:xfrm>
                    <a:off x="6833069" y="3142915"/>
                    <a:ext cx="41995" cy="41274"/>
                  </a:xfrm>
                  <a:custGeom>
                    <a:avLst/>
                    <a:gdLst>
                      <a:gd name="connsiteX0" fmla="*/ 9747 w 41995"/>
                      <a:gd name="connsiteY0" fmla="*/ 3480 h 41274"/>
                      <a:gd name="connsiteX1" fmla="*/ 38728 w 41995"/>
                      <a:gd name="connsiteY1" fmla="*/ 9088 h 41274"/>
                      <a:gd name="connsiteX2" fmla="*/ 32294 w 41995"/>
                      <a:gd name="connsiteY2" fmla="*/ 37727 h 41274"/>
                      <a:gd name="connsiteX3" fmla="*/ 3313 w 41995"/>
                      <a:gd name="connsiteY3" fmla="*/ 32119 h 41274"/>
                      <a:gd name="connsiteX4" fmla="*/ 9747 w 41995"/>
                      <a:gd name="connsiteY4" fmla="*/ 3480 h 41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5" h="41274">
                        <a:moveTo>
                          <a:pt x="9747" y="3480"/>
                        </a:moveTo>
                        <a:cubicBezTo>
                          <a:pt x="19569" y="-2840"/>
                          <a:pt x="32522" y="-306"/>
                          <a:pt x="38728" y="9088"/>
                        </a:cubicBezTo>
                        <a:cubicBezTo>
                          <a:pt x="44934" y="18483"/>
                          <a:pt x="42030" y="31322"/>
                          <a:pt x="32294" y="37727"/>
                        </a:cubicBezTo>
                        <a:cubicBezTo>
                          <a:pt x="22558" y="44133"/>
                          <a:pt x="9576" y="41628"/>
                          <a:pt x="3313" y="32119"/>
                        </a:cubicBezTo>
                        <a:cubicBezTo>
                          <a:pt x="-2950" y="22611"/>
                          <a:pt x="-74" y="9800"/>
                          <a:pt x="9747" y="3480"/>
                        </a:cubicBezTo>
                        <a:close/>
                      </a:path>
                    </a:pathLst>
                  </a:custGeom>
                  <a:grpFill/>
                  <a:ln w="2845" cap="flat">
                    <a:noFill/>
                    <a:prstDash val="solid"/>
                    <a:miter/>
                  </a:ln>
                </p:spPr>
                <p:txBody>
                  <a:bodyPr rtlCol="0" anchor="ctr"/>
                  <a:lstStyle/>
                  <a:p>
                    <a:endParaRPr lang="en-US"/>
                  </a:p>
                </p:txBody>
              </p:sp>
              <p:sp>
                <p:nvSpPr>
                  <p:cNvPr id="2747" name="Freeform: Shape 2746">
                    <a:extLst>
                      <a:ext uri="{FF2B5EF4-FFF2-40B4-BE49-F238E27FC236}">
                        <a16:creationId xmlns:a16="http://schemas.microsoft.com/office/drawing/2014/main" id="{FED00621-534C-62A4-0C32-BE03593E84CD}"/>
                      </a:ext>
                    </a:extLst>
                  </p:cNvPr>
                  <p:cNvSpPr/>
                  <p:nvPr/>
                </p:nvSpPr>
                <p:spPr>
                  <a:xfrm>
                    <a:off x="6730806" y="2977293"/>
                    <a:ext cx="39394" cy="38896"/>
                  </a:xfrm>
                  <a:custGeom>
                    <a:avLst/>
                    <a:gdLst>
                      <a:gd name="connsiteX0" fmla="*/ 9895 w 39394"/>
                      <a:gd name="connsiteY0" fmla="*/ 2819 h 38896"/>
                      <a:gd name="connsiteX1" fmla="*/ 36797 w 39394"/>
                      <a:gd name="connsiteY1" fmla="*/ 9281 h 38896"/>
                      <a:gd name="connsiteX2" fmla="*/ 29538 w 39394"/>
                      <a:gd name="connsiteY2" fmla="*/ 36013 h 38896"/>
                      <a:gd name="connsiteX3" fmla="*/ 2635 w 39394"/>
                      <a:gd name="connsiteY3" fmla="*/ 29550 h 38896"/>
                      <a:gd name="connsiteX4" fmla="*/ 9895 w 39394"/>
                      <a:gd name="connsiteY4" fmla="*/ 2819 h 38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8896">
                        <a:moveTo>
                          <a:pt x="9895" y="2819"/>
                        </a:moveTo>
                        <a:cubicBezTo>
                          <a:pt x="19346" y="-2732"/>
                          <a:pt x="31388" y="171"/>
                          <a:pt x="36797" y="9281"/>
                        </a:cubicBezTo>
                        <a:cubicBezTo>
                          <a:pt x="42178" y="18420"/>
                          <a:pt x="38932" y="30376"/>
                          <a:pt x="29538" y="36013"/>
                        </a:cubicBezTo>
                        <a:cubicBezTo>
                          <a:pt x="20115" y="41650"/>
                          <a:pt x="8073" y="38774"/>
                          <a:pt x="2635" y="29550"/>
                        </a:cubicBezTo>
                        <a:cubicBezTo>
                          <a:pt x="-2802" y="20327"/>
                          <a:pt x="444" y="8370"/>
                          <a:pt x="9895" y="2819"/>
                        </a:cubicBezTo>
                        <a:close/>
                      </a:path>
                    </a:pathLst>
                  </a:custGeom>
                  <a:grpFill/>
                  <a:ln w="2845" cap="flat">
                    <a:noFill/>
                    <a:prstDash val="solid"/>
                    <a:miter/>
                  </a:ln>
                </p:spPr>
                <p:txBody>
                  <a:bodyPr rtlCol="0" anchor="ctr"/>
                  <a:lstStyle/>
                  <a:p>
                    <a:endParaRPr lang="en-US"/>
                  </a:p>
                </p:txBody>
              </p:sp>
              <p:sp>
                <p:nvSpPr>
                  <p:cNvPr id="2748" name="Freeform: Shape 2747">
                    <a:extLst>
                      <a:ext uri="{FF2B5EF4-FFF2-40B4-BE49-F238E27FC236}">
                        <a16:creationId xmlns:a16="http://schemas.microsoft.com/office/drawing/2014/main" id="{58F2F015-4A16-6C9F-5181-F1F95E7E5784}"/>
                      </a:ext>
                    </a:extLst>
                  </p:cNvPr>
                  <p:cNvSpPr/>
                  <p:nvPr/>
                </p:nvSpPr>
                <p:spPr>
                  <a:xfrm>
                    <a:off x="6635193" y="2807676"/>
                    <a:ext cx="36886" cy="36523"/>
                  </a:xfrm>
                  <a:custGeom>
                    <a:avLst/>
                    <a:gdLst>
                      <a:gd name="connsiteX0" fmla="*/ 10025 w 36886"/>
                      <a:gd name="connsiteY0" fmla="*/ 2253 h 36523"/>
                      <a:gd name="connsiteX1" fmla="*/ 34850 w 36886"/>
                      <a:gd name="connsiteY1" fmla="*/ 9399 h 36523"/>
                      <a:gd name="connsiteX2" fmla="*/ 26936 w 36886"/>
                      <a:gd name="connsiteY2" fmla="*/ 34195 h 36523"/>
                      <a:gd name="connsiteX3" fmla="*/ 2054 w 36886"/>
                      <a:gd name="connsiteY3" fmla="*/ 27078 h 36523"/>
                      <a:gd name="connsiteX4" fmla="*/ 9997 w 36886"/>
                      <a:gd name="connsiteY4" fmla="*/ 2253 h 3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6" h="36523">
                        <a:moveTo>
                          <a:pt x="10025" y="2253"/>
                        </a:moveTo>
                        <a:cubicBezTo>
                          <a:pt x="19107" y="-2586"/>
                          <a:pt x="30210" y="631"/>
                          <a:pt x="34850" y="9399"/>
                        </a:cubicBezTo>
                        <a:cubicBezTo>
                          <a:pt x="39490" y="18196"/>
                          <a:pt x="35931" y="29298"/>
                          <a:pt x="26936" y="34195"/>
                        </a:cubicBezTo>
                        <a:cubicBezTo>
                          <a:pt x="17854" y="39148"/>
                          <a:pt x="6723" y="35931"/>
                          <a:pt x="2054" y="27078"/>
                        </a:cubicBezTo>
                        <a:cubicBezTo>
                          <a:pt x="-2614" y="18196"/>
                          <a:pt x="944" y="7093"/>
                          <a:pt x="9997" y="2253"/>
                        </a:cubicBezTo>
                        <a:close/>
                      </a:path>
                    </a:pathLst>
                  </a:custGeom>
                  <a:grpFill/>
                  <a:ln w="2845" cap="flat">
                    <a:noFill/>
                    <a:prstDash val="solid"/>
                    <a:miter/>
                  </a:ln>
                </p:spPr>
                <p:txBody>
                  <a:bodyPr rtlCol="0" anchor="ctr"/>
                  <a:lstStyle/>
                  <a:p>
                    <a:endParaRPr lang="en-US"/>
                  </a:p>
                </p:txBody>
              </p:sp>
              <p:sp>
                <p:nvSpPr>
                  <p:cNvPr id="2749" name="Freeform: Shape 2748">
                    <a:extLst>
                      <a:ext uri="{FF2B5EF4-FFF2-40B4-BE49-F238E27FC236}">
                        <a16:creationId xmlns:a16="http://schemas.microsoft.com/office/drawing/2014/main" id="{12DA3C73-2DB6-B908-5EC2-64CB4AE3B5CB}"/>
                      </a:ext>
                    </a:extLst>
                  </p:cNvPr>
                  <p:cNvSpPr/>
                  <p:nvPr/>
                </p:nvSpPr>
                <p:spPr>
                  <a:xfrm>
                    <a:off x="6546760" y="2634290"/>
                    <a:ext cx="34654" cy="33823"/>
                  </a:xfrm>
                  <a:custGeom>
                    <a:avLst/>
                    <a:gdLst>
                      <a:gd name="connsiteX0" fmla="*/ 9837 w 34654"/>
                      <a:gd name="connsiteY0" fmla="*/ 1783 h 33823"/>
                      <a:gd name="connsiteX1" fmla="*/ 32953 w 34654"/>
                      <a:gd name="connsiteY1" fmla="*/ 9270 h 33823"/>
                      <a:gd name="connsiteX2" fmla="*/ 24840 w 34654"/>
                      <a:gd name="connsiteY2" fmla="*/ 31988 h 33823"/>
                      <a:gd name="connsiteX3" fmla="*/ 1723 w 34654"/>
                      <a:gd name="connsiteY3" fmla="*/ 24501 h 33823"/>
                      <a:gd name="connsiteX4" fmla="*/ 9837 w 34654"/>
                      <a:gd name="connsiteY4" fmla="*/ 1783 h 3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54" h="33823">
                        <a:moveTo>
                          <a:pt x="9837" y="1783"/>
                        </a:moveTo>
                        <a:cubicBezTo>
                          <a:pt x="18491" y="-2373"/>
                          <a:pt x="28825" y="986"/>
                          <a:pt x="32953" y="9270"/>
                        </a:cubicBezTo>
                        <a:cubicBezTo>
                          <a:pt x="37081" y="17555"/>
                          <a:pt x="33437" y="27746"/>
                          <a:pt x="24840" y="31988"/>
                        </a:cubicBezTo>
                        <a:cubicBezTo>
                          <a:pt x="16242" y="36230"/>
                          <a:pt x="5880" y="32870"/>
                          <a:pt x="1723" y="24501"/>
                        </a:cubicBezTo>
                        <a:cubicBezTo>
                          <a:pt x="-2433" y="16131"/>
                          <a:pt x="1183" y="5968"/>
                          <a:pt x="9837" y="1783"/>
                        </a:cubicBezTo>
                        <a:close/>
                      </a:path>
                    </a:pathLst>
                  </a:custGeom>
                  <a:grpFill/>
                  <a:ln w="2845" cap="flat">
                    <a:noFill/>
                    <a:prstDash val="solid"/>
                    <a:miter/>
                  </a:ln>
                </p:spPr>
                <p:txBody>
                  <a:bodyPr rtlCol="0" anchor="ctr"/>
                  <a:lstStyle/>
                  <a:p>
                    <a:endParaRPr lang="en-US"/>
                  </a:p>
                </p:txBody>
              </p:sp>
              <p:sp>
                <p:nvSpPr>
                  <p:cNvPr id="2750" name="Freeform: Shape 2749">
                    <a:extLst>
                      <a:ext uri="{FF2B5EF4-FFF2-40B4-BE49-F238E27FC236}">
                        <a16:creationId xmlns:a16="http://schemas.microsoft.com/office/drawing/2014/main" id="{E70F979A-F74A-E6C8-24A9-ABB78D5B3D86}"/>
                      </a:ext>
                    </a:extLst>
                  </p:cNvPr>
                  <p:cNvSpPr/>
                  <p:nvPr/>
                </p:nvSpPr>
                <p:spPr>
                  <a:xfrm>
                    <a:off x="6465890" y="2457148"/>
                    <a:ext cx="32110" cy="31468"/>
                  </a:xfrm>
                  <a:custGeom>
                    <a:avLst/>
                    <a:gdLst>
                      <a:gd name="connsiteX0" fmla="*/ 9800 w 32110"/>
                      <a:gd name="connsiteY0" fmla="*/ 1369 h 31468"/>
                      <a:gd name="connsiteX1" fmla="*/ 30838 w 32110"/>
                      <a:gd name="connsiteY1" fmla="*/ 9255 h 31468"/>
                      <a:gd name="connsiteX2" fmla="*/ 22326 w 32110"/>
                      <a:gd name="connsiteY2" fmla="*/ 30065 h 31468"/>
                      <a:gd name="connsiteX3" fmla="*/ 1288 w 32110"/>
                      <a:gd name="connsiteY3" fmla="*/ 22180 h 31468"/>
                      <a:gd name="connsiteX4" fmla="*/ 9800 w 32110"/>
                      <a:gd name="connsiteY4" fmla="*/ 1369 h 3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0" h="31468">
                        <a:moveTo>
                          <a:pt x="9800" y="1369"/>
                        </a:moveTo>
                        <a:cubicBezTo>
                          <a:pt x="17971" y="-2161"/>
                          <a:pt x="27394" y="1369"/>
                          <a:pt x="30838" y="9255"/>
                        </a:cubicBezTo>
                        <a:cubicBezTo>
                          <a:pt x="34283" y="17141"/>
                          <a:pt x="30497" y="26450"/>
                          <a:pt x="22326" y="30065"/>
                        </a:cubicBezTo>
                        <a:cubicBezTo>
                          <a:pt x="14184" y="33652"/>
                          <a:pt x="4761" y="30122"/>
                          <a:pt x="1288" y="22180"/>
                        </a:cubicBezTo>
                        <a:cubicBezTo>
                          <a:pt x="-2185" y="14237"/>
                          <a:pt x="1601" y="4928"/>
                          <a:pt x="9800" y="1369"/>
                        </a:cubicBezTo>
                        <a:close/>
                      </a:path>
                    </a:pathLst>
                  </a:custGeom>
                  <a:grpFill/>
                  <a:ln w="2845" cap="flat">
                    <a:noFill/>
                    <a:prstDash val="solid"/>
                    <a:miter/>
                  </a:ln>
                </p:spPr>
                <p:txBody>
                  <a:bodyPr rtlCol="0" anchor="ctr"/>
                  <a:lstStyle/>
                  <a:p>
                    <a:endParaRPr lang="en-US"/>
                  </a:p>
                </p:txBody>
              </p:sp>
              <p:sp>
                <p:nvSpPr>
                  <p:cNvPr id="2751" name="Freeform: Shape 2750">
                    <a:extLst>
                      <a:ext uri="{FF2B5EF4-FFF2-40B4-BE49-F238E27FC236}">
                        <a16:creationId xmlns:a16="http://schemas.microsoft.com/office/drawing/2014/main" id="{B46C9E40-81F7-8D95-F86E-EE0D93AADA98}"/>
                      </a:ext>
                    </a:extLst>
                  </p:cNvPr>
                  <p:cNvSpPr/>
                  <p:nvPr/>
                </p:nvSpPr>
                <p:spPr>
                  <a:xfrm>
                    <a:off x="6392173" y="2276856"/>
                    <a:ext cx="29574" cy="29066"/>
                  </a:xfrm>
                  <a:custGeom>
                    <a:avLst/>
                    <a:gdLst>
                      <a:gd name="connsiteX0" fmla="*/ 9670 w 29574"/>
                      <a:gd name="connsiteY0" fmla="*/ 1030 h 29066"/>
                      <a:gd name="connsiteX1" fmla="*/ 28659 w 29574"/>
                      <a:gd name="connsiteY1" fmla="*/ 9143 h 29066"/>
                      <a:gd name="connsiteX2" fmla="*/ 19919 w 29574"/>
                      <a:gd name="connsiteY2" fmla="*/ 28018 h 29066"/>
                      <a:gd name="connsiteX3" fmla="*/ 931 w 29574"/>
                      <a:gd name="connsiteY3" fmla="*/ 19904 h 29066"/>
                      <a:gd name="connsiteX4" fmla="*/ 9670 w 29574"/>
                      <a:gd name="connsiteY4" fmla="*/ 1030 h 29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4" h="29066">
                        <a:moveTo>
                          <a:pt x="9670" y="1030"/>
                        </a:moveTo>
                        <a:cubicBezTo>
                          <a:pt x="17329" y="-1931"/>
                          <a:pt x="25841" y="1713"/>
                          <a:pt x="28659" y="9143"/>
                        </a:cubicBezTo>
                        <a:cubicBezTo>
                          <a:pt x="31477" y="16573"/>
                          <a:pt x="27577" y="25028"/>
                          <a:pt x="19919" y="28018"/>
                        </a:cubicBezTo>
                        <a:cubicBezTo>
                          <a:pt x="12261" y="31007"/>
                          <a:pt x="3778" y="27391"/>
                          <a:pt x="931" y="19904"/>
                        </a:cubicBezTo>
                        <a:cubicBezTo>
                          <a:pt x="-1916" y="12417"/>
                          <a:pt x="1984" y="3962"/>
                          <a:pt x="9670" y="1030"/>
                        </a:cubicBezTo>
                        <a:close/>
                      </a:path>
                    </a:pathLst>
                  </a:custGeom>
                  <a:grpFill/>
                  <a:ln w="2845" cap="flat">
                    <a:noFill/>
                    <a:prstDash val="solid"/>
                    <a:miter/>
                  </a:ln>
                </p:spPr>
                <p:txBody>
                  <a:bodyPr rtlCol="0" anchor="ctr"/>
                  <a:lstStyle/>
                  <a:p>
                    <a:endParaRPr lang="en-US"/>
                  </a:p>
                </p:txBody>
              </p:sp>
              <p:sp>
                <p:nvSpPr>
                  <p:cNvPr id="2752" name="Freeform: Shape 2751">
                    <a:extLst>
                      <a:ext uri="{FF2B5EF4-FFF2-40B4-BE49-F238E27FC236}">
                        <a16:creationId xmlns:a16="http://schemas.microsoft.com/office/drawing/2014/main" id="{BF625F2A-B19C-665E-8FF0-57C241AA678A}"/>
                      </a:ext>
                    </a:extLst>
                  </p:cNvPr>
                  <p:cNvSpPr/>
                  <p:nvPr/>
                </p:nvSpPr>
                <p:spPr>
                  <a:xfrm>
                    <a:off x="6325946" y="2093742"/>
                    <a:ext cx="27261" cy="26484"/>
                  </a:xfrm>
                  <a:custGeom>
                    <a:avLst/>
                    <a:gdLst>
                      <a:gd name="connsiteX0" fmla="*/ 9253 w 27261"/>
                      <a:gd name="connsiteY0" fmla="*/ 752 h 26484"/>
                      <a:gd name="connsiteX1" fmla="*/ 26534 w 27261"/>
                      <a:gd name="connsiteY1" fmla="*/ 8837 h 26484"/>
                      <a:gd name="connsiteX2" fmla="*/ 18022 w 27261"/>
                      <a:gd name="connsiteY2" fmla="*/ 25718 h 26484"/>
                      <a:gd name="connsiteX3" fmla="*/ 741 w 27261"/>
                      <a:gd name="connsiteY3" fmla="*/ 17633 h 26484"/>
                      <a:gd name="connsiteX4" fmla="*/ 9253 w 27261"/>
                      <a:gd name="connsiteY4" fmla="*/ 752 h 2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61" h="26484">
                        <a:moveTo>
                          <a:pt x="9253" y="752"/>
                        </a:moveTo>
                        <a:cubicBezTo>
                          <a:pt x="16370" y="-1668"/>
                          <a:pt x="24114" y="1947"/>
                          <a:pt x="26534" y="8837"/>
                        </a:cubicBezTo>
                        <a:cubicBezTo>
                          <a:pt x="28953" y="15726"/>
                          <a:pt x="25139" y="23270"/>
                          <a:pt x="18022" y="25718"/>
                        </a:cubicBezTo>
                        <a:cubicBezTo>
                          <a:pt x="10905" y="28166"/>
                          <a:pt x="3161" y="24551"/>
                          <a:pt x="741" y="17633"/>
                        </a:cubicBezTo>
                        <a:cubicBezTo>
                          <a:pt x="-1707" y="10715"/>
                          <a:pt x="2108" y="3171"/>
                          <a:pt x="9253" y="752"/>
                        </a:cubicBezTo>
                        <a:close/>
                      </a:path>
                    </a:pathLst>
                  </a:custGeom>
                  <a:grpFill/>
                  <a:ln w="2845" cap="flat">
                    <a:noFill/>
                    <a:prstDash val="solid"/>
                    <a:miter/>
                  </a:ln>
                </p:spPr>
                <p:txBody>
                  <a:bodyPr rtlCol="0" anchor="ctr"/>
                  <a:lstStyle/>
                  <a:p>
                    <a:endParaRPr lang="en-US"/>
                  </a:p>
                </p:txBody>
              </p:sp>
              <p:sp>
                <p:nvSpPr>
                  <p:cNvPr id="2753" name="Freeform: Shape 2752">
                    <a:extLst>
                      <a:ext uri="{FF2B5EF4-FFF2-40B4-BE49-F238E27FC236}">
                        <a16:creationId xmlns:a16="http://schemas.microsoft.com/office/drawing/2014/main" id="{CDE37C6F-71DD-41E2-4565-3D1168223552}"/>
                      </a:ext>
                    </a:extLst>
                  </p:cNvPr>
                  <p:cNvSpPr/>
                  <p:nvPr/>
                </p:nvSpPr>
                <p:spPr>
                  <a:xfrm>
                    <a:off x="6267805" y="1907797"/>
                    <a:ext cx="24717" cy="24082"/>
                  </a:xfrm>
                  <a:custGeom>
                    <a:avLst/>
                    <a:gdLst>
                      <a:gd name="connsiteX0" fmla="*/ 8949 w 24717"/>
                      <a:gd name="connsiteY0" fmla="*/ 514 h 24082"/>
                      <a:gd name="connsiteX1" fmla="*/ 24237 w 24717"/>
                      <a:gd name="connsiteY1" fmla="*/ 8514 h 24082"/>
                      <a:gd name="connsiteX2" fmla="*/ 15782 w 24717"/>
                      <a:gd name="connsiteY2" fmla="*/ 23545 h 24082"/>
                      <a:gd name="connsiteX3" fmla="*/ 494 w 24717"/>
                      <a:gd name="connsiteY3" fmla="*/ 15546 h 24082"/>
                      <a:gd name="connsiteX4" fmla="*/ 8949 w 24717"/>
                      <a:gd name="connsiteY4" fmla="*/ 514 h 24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7" h="24082">
                        <a:moveTo>
                          <a:pt x="8949" y="514"/>
                        </a:moveTo>
                        <a:cubicBezTo>
                          <a:pt x="15525" y="-1393"/>
                          <a:pt x="22358" y="2165"/>
                          <a:pt x="24237" y="8514"/>
                        </a:cubicBezTo>
                        <a:cubicBezTo>
                          <a:pt x="26115" y="14862"/>
                          <a:pt x="22329" y="21581"/>
                          <a:pt x="15782" y="23545"/>
                        </a:cubicBezTo>
                        <a:cubicBezTo>
                          <a:pt x="9234" y="25509"/>
                          <a:pt x="2373" y="21922"/>
                          <a:pt x="494" y="15546"/>
                        </a:cubicBezTo>
                        <a:cubicBezTo>
                          <a:pt x="-1413" y="9169"/>
                          <a:pt x="2373" y="2422"/>
                          <a:pt x="8949" y="514"/>
                        </a:cubicBezTo>
                        <a:close/>
                      </a:path>
                    </a:pathLst>
                  </a:custGeom>
                  <a:grpFill/>
                  <a:ln w="2845" cap="flat">
                    <a:noFill/>
                    <a:prstDash val="solid"/>
                    <a:miter/>
                  </a:ln>
                </p:spPr>
                <p:txBody>
                  <a:bodyPr rtlCol="0" anchor="ctr"/>
                  <a:lstStyle/>
                  <a:p>
                    <a:endParaRPr lang="en-US"/>
                  </a:p>
                </p:txBody>
              </p:sp>
              <p:sp>
                <p:nvSpPr>
                  <p:cNvPr id="2754" name="Freeform: Shape 2753">
                    <a:extLst>
                      <a:ext uri="{FF2B5EF4-FFF2-40B4-BE49-F238E27FC236}">
                        <a16:creationId xmlns:a16="http://schemas.microsoft.com/office/drawing/2014/main" id="{177BDD56-A1C4-0EF0-408C-E70E306B9E0C}"/>
                      </a:ext>
                    </a:extLst>
                  </p:cNvPr>
                  <p:cNvSpPr/>
                  <p:nvPr/>
                </p:nvSpPr>
                <p:spPr>
                  <a:xfrm>
                    <a:off x="6217178" y="1719624"/>
                    <a:ext cx="22188" cy="21674"/>
                  </a:xfrm>
                  <a:custGeom>
                    <a:avLst/>
                    <a:gdLst>
                      <a:gd name="connsiteX0" fmla="*/ 8532 w 22188"/>
                      <a:gd name="connsiteY0" fmla="*/ 341 h 21674"/>
                      <a:gd name="connsiteX1" fmla="*/ 21884 w 22188"/>
                      <a:gd name="connsiteY1" fmla="*/ 8113 h 21674"/>
                      <a:gd name="connsiteX2" fmla="*/ 13657 w 22188"/>
                      <a:gd name="connsiteY2" fmla="*/ 21322 h 21674"/>
                      <a:gd name="connsiteX3" fmla="*/ 305 w 22188"/>
                      <a:gd name="connsiteY3" fmla="*/ 13550 h 21674"/>
                      <a:gd name="connsiteX4" fmla="*/ 8532 w 22188"/>
                      <a:gd name="connsiteY4" fmla="*/ 341 h 21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88" h="21674">
                        <a:moveTo>
                          <a:pt x="8532" y="341"/>
                        </a:moveTo>
                        <a:cubicBezTo>
                          <a:pt x="14510" y="-1139"/>
                          <a:pt x="20489" y="2334"/>
                          <a:pt x="21884" y="8113"/>
                        </a:cubicBezTo>
                        <a:cubicBezTo>
                          <a:pt x="23307" y="13892"/>
                          <a:pt x="19606" y="19814"/>
                          <a:pt x="13657" y="21322"/>
                        </a:cubicBezTo>
                        <a:cubicBezTo>
                          <a:pt x="7706" y="22831"/>
                          <a:pt x="1728" y="19358"/>
                          <a:pt x="305" y="13550"/>
                        </a:cubicBezTo>
                        <a:cubicBezTo>
                          <a:pt x="-1119" y="7743"/>
                          <a:pt x="2582" y="1822"/>
                          <a:pt x="8532" y="341"/>
                        </a:cubicBezTo>
                        <a:close/>
                      </a:path>
                    </a:pathLst>
                  </a:custGeom>
                  <a:grpFill/>
                  <a:ln w="2845" cap="flat">
                    <a:noFill/>
                    <a:prstDash val="solid"/>
                    <a:miter/>
                  </a:ln>
                </p:spPr>
                <p:txBody>
                  <a:bodyPr rtlCol="0" anchor="ctr"/>
                  <a:lstStyle/>
                  <a:p>
                    <a:endParaRPr lang="en-US"/>
                  </a:p>
                </p:txBody>
              </p:sp>
              <p:sp>
                <p:nvSpPr>
                  <p:cNvPr id="2755" name="Freeform: Shape 2754">
                    <a:extLst>
                      <a:ext uri="{FF2B5EF4-FFF2-40B4-BE49-F238E27FC236}">
                        <a16:creationId xmlns:a16="http://schemas.microsoft.com/office/drawing/2014/main" id="{7AB93F6E-7825-13F5-8904-A39B9CE24E23}"/>
                      </a:ext>
                    </a:extLst>
                  </p:cNvPr>
                  <p:cNvSpPr/>
                  <p:nvPr/>
                </p:nvSpPr>
                <p:spPr>
                  <a:xfrm>
                    <a:off x="6174334" y="1529526"/>
                    <a:ext cx="19795" cy="19191"/>
                  </a:xfrm>
                  <a:custGeom>
                    <a:avLst/>
                    <a:gdLst>
                      <a:gd name="connsiteX0" fmla="*/ 7848 w 19795"/>
                      <a:gd name="connsiteY0" fmla="*/ 215 h 19191"/>
                      <a:gd name="connsiteX1" fmla="*/ 19577 w 19795"/>
                      <a:gd name="connsiteY1" fmla="*/ 7588 h 19191"/>
                      <a:gd name="connsiteX2" fmla="*/ 11948 w 19795"/>
                      <a:gd name="connsiteY2" fmla="*/ 18975 h 19191"/>
                      <a:gd name="connsiteX3" fmla="*/ 219 w 19795"/>
                      <a:gd name="connsiteY3" fmla="*/ 11602 h 19191"/>
                      <a:gd name="connsiteX4" fmla="*/ 7848 w 19795"/>
                      <a:gd name="connsiteY4" fmla="*/ 215 h 1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5" h="19191">
                        <a:moveTo>
                          <a:pt x="7848" y="215"/>
                        </a:moveTo>
                        <a:cubicBezTo>
                          <a:pt x="13200" y="-895"/>
                          <a:pt x="18439" y="2407"/>
                          <a:pt x="19577" y="7588"/>
                        </a:cubicBezTo>
                        <a:cubicBezTo>
                          <a:pt x="20716" y="12741"/>
                          <a:pt x="17271" y="17865"/>
                          <a:pt x="11948" y="18975"/>
                        </a:cubicBezTo>
                        <a:cubicBezTo>
                          <a:pt x="6596" y="20086"/>
                          <a:pt x="1358" y="16812"/>
                          <a:pt x="219" y="11602"/>
                        </a:cubicBezTo>
                        <a:cubicBezTo>
                          <a:pt x="-920" y="6421"/>
                          <a:pt x="2497" y="1297"/>
                          <a:pt x="7848" y="215"/>
                        </a:cubicBezTo>
                        <a:close/>
                      </a:path>
                    </a:pathLst>
                  </a:custGeom>
                  <a:grpFill/>
                  <a:ln w="2845" cap="flat">
                    <a:noFill/>
                    <a:prstDash val="solid"/>
                    <a:miter/>
                  </a:ln>
                </p:spPr>
                <p:txBody>
                  <a:bodyPr rtlCol="0" anchor="ctr"/>
                  <a:lstStyle/>
                  <a:p>
                    <a:endParaRPr lang="en-US"/>
                  </a:p>
                </p:txBody>
              </p:sp>
              <p:sp>
                <p:nvSpPr>
                  <p:cNvPr id="2756" name="Freeform: Shape 2755">
                    <a:extLst>
                      <a:ext uri="{FF2B5EF4-FFF2-40B4-BE49-F238E27FC236}">
                        <a16:creationId xmlns:a16="http://schemas.microsoft.com/office/drawing/2014/main" id="{D0A03085-8E95-4371-8D90-8BD3169CCD30}"/>
                      </a:ext>
                    </a:extLst>
                  </p:cNvPr>
                  <p:cNvSpPr/>
                  <p:nvPr/>
                </p:nvSpPr>
                <p:spPr>
                  <a:xfrm>
                    <a:off x="6139822" y="1337661"/>
                    <a:ext cx="17251" cy="16783"/>
                  </a:xfrm>
                  <a:custGeom>
                    <a:avLst/>
                    <a:gdLst>
                      <a:gd name="connsiteX0" fmla="*/ 7231 w 17251"/>
                      <a:gd name="connsiteY0" fmla="*/ 118 h 16783"/>
                      <a:gd name="connsiteX1" fmla="*/ 17138 w 17251"/>
                      <a:gd name="connsiteY1" fmla="*/ 6979 h 16783"/>
                      <a:gd name="connsiteX2" fmla="*/ 9992 w 17251"/>
                      <a:gd name="connsiteY2" fmla="*/ 16658 h 16783"/>
                      <a:gd name="connsiteX3" fmla="*/ 114 w 17251"/>
                      <a:gd name="connsiteY3" fmla="*/ 9797 h 16783"/>
                      <a:gd name="connsiteX4" fmla="*/ 7259 w 17251"/>
                      <a:gd name="connsiteY4" fmla="*/ 118 h 16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1" h="16783">
                        <a:moveTo>
                          <a:pt x="7231" y="118"/>
                        </a:moveTo>
                        <a:cubicBezTo>
                          <a:pt x="11928" y="-651"/>
                          <a:pt x="16369" y="2424"/>
                          <a:pt x="17138" y="6979"/>
                        </a:cubicBezTo>
                        <a:cubicBezTo>
                          <a:pt x="17906" y="11533"/>
                          <a:pt x="14689" y="15861"/>
                          <a:pt x="9992" y="16658"/>
                        </a:cubicBezTo>
                        <a:cubicBezTo>
                          <a:pt x="5295" y="17455"/>
                          <a:pt x="854" y="14380"/>
                          <a:pt x="114" y="9797"/>
                        </a:cubicBezTo>
                        <a:cubicBezTo>
                          <a:pt x="-655" y="5214"/>
                          <a:pt x="2562" y="886"/>
                          <a:pt x="7259" y="118"/>
                        </a:cubicBezTo>
                        <a:close/>
                      </a:path>
                    </a:pathLst>
                  </a:custGeom>
                  <a:grpFill/>
                  <a:ln w="2845" cap="flat">
                    <a:noFill/>
                    <a:prstDash val="solid"/>
                    <a:miter/>
                  </a:ln>
                </p:spPr>
                <p:txBody>
                  <a:bodyPr rtlCol="0" anchor="ctr"/>
                  <a:lstStyle/>
                  <a:p>
                    <a:endParaRPr lang="en-US"/>
                  </a:p>
                </p:txBody>
              </p:sp>
              <p:sp>
                <p:nvSpPr>
                  <p:cNvPr id="2757" name="Freeform: Shape 2756">
                    <a:extLst>
                      <a:ext uri="{FF2B5EF4-FFF2-40B4-BE49-F238E27FC236}">
                        <a16:creationId xmlns:a16="http://schemas.microsoft.com/office/drawing/2014/main" id="{60852055-FB18-CEDF-9687-5C9B01C7635B}"/>
                      </a:ext>
                    </a:extLst>
                  </p:cNvPr>
                  <p:cNvSpPr/>
                  <p:nvPr/>
                </p:nvSpPr>
                <p:spPr>
                  <a:xfrm>
                    <a:off x="6112844" y="1144568"/>
                    <a:ext cx="14754" cy="14377"/>
                  </a:xfrm>
                  <a:custGeom>
                    <a:avLst/>
                    <a:gdLst>
                      <a:gd name="connsiteX0" fmla="*/ 6566 w 14754"/>
                      <a:gd name="connsiteY0" fmla="*/ 55 h 14377"/>
                      <a:gd name="connsiteX1" fmla="*/ 14708 w 14754"/>
                      <a:gd name="connsiteY1" fmla="*/ 6289 h 14377"/>
                      <a:gd name="connsiteX2" fmla="*/ 8189 w 14754"/>
                      <a:gd name="connsiteY2" fmla="*/ 14317 h 14377"/>
                      <a:gd name="connsiteX3" fmla="*/ 47 w 14754"/>
                      <a:gd name="connsiteY3" fmla="*/ 8083 h 14377"/>
                      <a:gd name="connsiteX4" fmla="*/ 6566 w 14754"/>
                      <a:gd name="connsiteY4" fmla="*/ 55 h 14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4" h="14377">
                        <a:moveTo>
                          <a:pt x="6566" y="55"/>
                        </a:moveTo>
                        <a:cubicBezTo>
                          <a:pt x="10609" y="-429"/>
                          <a:pt x="14252" y="2360"/>
                          <a:pt x="14708" y="6289"/>
                        </a:cubicBezTo>
                        <a:cubicBezTo>
                          <a:pt x="15163" y="10218"/>
                          <a:pt x="12231" y="13805"/>
                          <a:pt x="8189" y="14317"/>
                        </a:cubicBezTo>
                        <a:cubicBezTo>
                          <a:pt x="4146" y="14830"/>
                          <a:pt x="502" y="12040"/>
                          <a:pt x="47" y="8083"/>
                        </a:cubicBezTo>
                        <a:cubicBezTo>
                          <a:pt x="-409" y="4125"/>
                          <a:pt x="2523" y="538"/>
                          <a:pt x="6566" y="55"/>
                        </a:cubicBezTo>
                        <a:close/>
                      </a:path>
                    </a:pathLst>
                  </a:custGeom>
                  <a:grpFill/>
                  <a:ln w="2845" cap="flat">
                    <a:noFill/>
                    <a:prstDash val="solid"/>
                    <a:miter/>
                  </a:ln>
                </p:spPr>
                <p:txBody>
                  <a:bodyPr rtlCol="0" anchor="ctr"/>
                  <a:lstStyle/>
                  <a:p>
                    <a:endParaRPr lang="en-US"/>
                  </a:p>
                </p:txBody>
              </p:sp>
              <p:sp>
                <p:nvSpPr>
                  <p:cNvPr id="2758" name="Freeform: Shape 2757">
                    <a:extLst>
                      <a:ext uri="{FF2B5EF4-FFF2-40B4-BE49-F238E27FC236}">
                        <a16:creationId xmlns:a16="http://schemas.microsoft.com/office/drawing/2014/main" id="{BDB4B0C2-4B82-E63A-F39D-93F142B32D39}"/>
                      </a:ext>
                    </a:extLst>
                  </p:cNvPr>
                  <p:cNvSpPr/>
                  <p:nvPr/>
                </p:nvSpPr>
                <p:spPr>
                  <a:xfrm>
                    <a:off x="6094108" y="950446"/>
                    <a:ext cx="12313" cy="11916"/>
                  </a:xfrm>
                  <a:custGeom>
                    <a:avLst/>
                    <a:gdLst>
                      <a:gd name="connsiteX0" fmla="*/ 5630 w 12313"/>
                      <a:gd name="connsiteY0" fmla="*/ 23 h 11916"/>
                      <a:gd name="connsiteX1" fmla="*/ 12292 w 12313"/>
                      <a:gd name="connsiteY1" fmla="*/ 5460 h 11916"/>
                      <a:gd name="connsiteX2" fmla="*/ 6684 w 12313"/>
                      <a:gd name="connsiteY2" fmla="*/ 11894 h 11916"/>
                      <a:gd name="connsiteX3" fmla="*/ 22 w 12313"/>
                      <a:gd name="connsiteY3" fmla="*/ 6456 h 11916"/>
                      <a:gd name="connsiteX4" fmla="*/ 5630 w 12313"/>
                      <a:gd name="connsiteY4" fmla="*/ 23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3" h="11916">
                        <a:moveTo>
                          <a:pt x="5630" y="23"/>
                        </a:moveTo>
                        <a:cubicBezTo>
                          <a:pt x="9018" y="-262"/>
                          <a:pt x="11979" y="2186"/>
                          <a:pt x="12292" y="5460"/>
                        </a:cubicBezTo>
                        <a:cubicBezTo>
                          <a:pt x="12577" y="8734"/>
                          <a:pt x="10071" y="11609"/>
                          <a:pt x="6684" y="11894"/>
                        </a:cubicBezTo>
                        <a:cubicBezTo>
                          <a:pt x="3296" y="12179"/>
                          <a:pt x="335" y="9730"/>
                          <a:pt x="22" y="6456"/>
                        </a:cubicBezTo>
                        <a:cubicBezTo>
                          <a:pt x="-263" y="3183"/>
                          <a:pt x="2243" y="279"/>
                          <a:pt x="5630" y="23"/>
                        </a:cubicBezTo>
                        <a:close/>
                      </a:path>
                    </a:pathLst>
                  </a:custGeom>
                  <a:grpFill/>
                  <a:ln w="2845" cap="flat">
                    <a:noFill/>
                    <a:prstDash val="solid"/>
                    <a:miter/>
                  </a:ln>
                </p:spPr>
                <p:txBody>
                  <a:bodyPr rtlCol="0" anchor="ctr"/>
                  <a:lstStyle/>
                  <a:p>
                    <a:endParaRPr lang="en-US"/>
                  </a:p>
                </p:txBody>
              </p:sp>
              <p:sp>
                <p:nvSpPr>
                  <p:cNvPr id="2759" name="Freeform: Shape 2758">
                    <a:extLst>
                      <a:ext uri="{FF2B5EF4-FFF2-40B4-BE49-F238E27FC236}">
                        <a16:creationId xmlns:a16="http://schemas.microsoft.com/office/drawing/2014/main" id="{1D5D512A-E571-784B-85B9-983F8AC5EB0B}"/>
                      </a:ext>
                    </a:extLst>
                  </p:cNvPr>
                  <p:cNvSpPr/>
                  <p:nvPr/>
                </p:nvSpPr>
                <p:spPr>
                  <a:xfrm>
                    <a:off x="6083421" y="755685"/>
                    <a:ext cx="9771" cy="9517"/>
                  </a:xfrm>
                  <a:custGeom>
                    <a:avLst/>
                    <a:gdLst>
                      <a:gd name="connsiteX0" fmla="*/ 4702 w 9771"/>
                      <a:gd name="connsiteY0" fmla="*/ 5 h 9517"/>
                      <a:gd name="connsiteX1" fmla="*/ 9769 w 9771"/>
                      <a:gd name="connsiteY1" fmla="*/ 4559 h 9517"/>
                      <a:gd name="connsiteX2" fmla="*/ 5072 w 9771"/>
                      <a:gd name="connsiteY2" fmla="*/ 9513 h 9517"/>
                      <a:gd name="connsiteX3" fmla="*/ 4 w 9771"/>
                      <a:gd name="connsiteY3" fmla="*/ 4958 h 9517"/>
                      <a:gd name="connsiteX4" fmla="*/ 4702 w 9771"/>
                      <a:gd name="connsiteY4" fmla="*/ 5 h 9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1" h="9517">
                        <a:moveTo>
                          <a:pt x="4702" y="5"/>
                        </a:moveTo>
                        <a:cubicBezTo>
                          <a:pt x="7406" y="-109"/>
                          <a:pt x="9684" y="1940"/>
                          <a:pt x="9769" y="4559"/>
                        </a:cubicBezTo>
                        <a:cubicBezTo>
                          <a:pt x="9854" y="7178"/>
                          <a:pt x="7748" y="9399"/>
                          <a:pt x="5072" y="9513"/>
                        </a:cubicBezTo>
                        <a:cubicBezTo>
                          <a:pt x="2367" y="9627"/>
                          <a:pt x="90" y="7577"/>
                          <a:pt x="4" y="4958"/>
                        </a:cubicBezTo>
                        <a:cubicBezTo>
                          <a:pt x="-110" y="2339"/>
                          <a:pt x="2025" y="118"/>
                          <a:pt x="4702" y="5"/>
                        </a:cubicBezTo>
                        <a:close/>
                      </a:path>
                    </a:pathLst>
                  </a:custGeom>
                  <a:grpFill/>
                  <a:ln w="2845" cap="flat">
                    <a:noFill/>
                    <a:prstDash val="solid"/>
                    <a:miter/>
                  </a:ln>
                </p:spPr>
                <p:txBody>
                  <a:bodyPr rtlCol="0" anchor="ctr"/>
                  <a:lstStyle/>
                  <a:p>
                    <a:endParaRPr lang="en-US"/>
                  </a:p>
                </p:txBody>
              </p:sp>
              <p:sp>
                <p:nvSpPr>
                  <p:cNvPr id="2760" name="Freeform: Shape 2759">
                    <a:extLst>
                      <a:ext uri="{FF2B5EF4-FFF2-40B4-BE49-F238E27FC236}">
                        <a16:creationId xmlns:a16="http://schemas.microsoft.com/office/drawing/2014/main" id="{10C90D8A-FB57-73ED-F438-FF9AFACE80C7}"/>
                      </a:ext>
                    </a:extLst>
                  </p:cNvPr>
                  <p:cNvSpPr/>
                  <p:nvPr/>
                </p:nvSpPr>
                <p:spPr>
                  <a:xfrm>
                    <a:off x="6080237" y="560596"/>
                    <a:ext cx="7316" cy="7060"/>
                  </a:xfrm>
                  <a:custGeom>
                    <a:avLst/>
                    <a:gdLst>
                      <a:gd name="connsiteX0" fmla="*/ 3616 w 7316"/>
                      <a:gd name="connsiteY0" fmla="*/ 0 h 7060"/>
                      <a:gd name="connsiteX1" fmla="*/ 7316 w 7316"/>
                      <a:gd name="connsiteY1" fmla="*/ 3530 h 7060"/>
                      <a:gd name="connsiteX2" fmla="*/ 3701 w 7316"/>
                      <a:gd name="connsiteY2" fmla="*/ 7060 h 7060"/>
                      <a:gd name="connsiteX3" fmla="*/ 0 w 7316"/>
                      <a:gd name="connsiteY3" fmla="*/ 3530 h 7060"/>
                      <a:gd name="connsiteX4" fmla="*/ 3616 w 7316"/>
                      <a:gd name="connsiteY4" fmla="*/ 0 h 7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6" h="7060">
                        <a:moveTo>
                          <a:pt x="3616" y="0"/>
                        </a:moveTo>
                        <a:cubicBezTo>
                          <a:pt x="5637" y="0"/>
                          <a:pt x="7288" y="1594"/>
                          <a:pt x="7316" y="3530"/>
                        </a:cubicBezTo>
                        <a:cubicBezTo>
                          <a:pt x="7316" y="5494"/>
                          <a:pt x="5722" y="7060"/>
                          <a:pt x="3701" y="7060"/>
                        </a:cubicBezTo>
                        <a:cubicBezTo>
                          <a:pt x="1680" y="7060"/>
                          <a:pt x="28" y="5466"/>
                          <a:pt x="0" y="3530"/>
                        </a:cubicBezTo>
                        <a:cubicBezTo>
                          <a:pt x="0" y="1566"/>
                          <a:pt x="1594" y="0"/>
                          <a:pt x="3616" y="0"/>
                        </a:cubicBezTo>
                        <a:close/>
                      </a:path>
                    </a:pathLst>
                  </a:custGeom>
                  <a:grpFill/>
                  <a:ln w="2845" cap="flat">
                    <a:noFill/>
                    <a:prstDash val="solid"/>
                    <a:miter/>
                  </a:ln>
                </p:spPr>
                <p:txBody>
                  <a:bodyPr rtlCol="0" anchor="ctr"/>
                  <a:lstStyle/>
                  <a:p>
                    <a:endParaRPr lang="en-US"/>
                  </a:p>
                </p:txBody>
              </p:sp>
            </p:grpSp>
            <p:grpSp>
              <p:nvGrpSpPr>
                <p:cNvPr id="2360" name="Graphic 9">
                  <a:extLst>
                    <a:ext uri="{FF2B5EF4-FFF2-40B4-BE49-F238E27FC236}">
                      <a16:creationId xmlns:a16="http://schemas.microsoft.com/office/drawing/2014/main" id="{C41B68DA-356C-712C-062B-D915CBD14C22}"/>
                    </a:ext>
                  </a:extLst>
                </p:cNvPr>
                <p:cNvGrpSpPr/>
                <p:nvPr/>
              </p:nvGrpSpPr>
              <p:grpSpPr>
                <a:xfrm>
                  <a:off x="5888845" y="560312"/>
                  <a:ext cx="6401146" cy="5025217"/>
                  <a:chOff x="5888845" y="560312"/>
                  <a:chExt cx="6401146" cy="5025217"/>
                </a:xfrm>
                <a:grpFill/>
              </p:grpSpPr>
              <p:sp>
                <p:nvSpPr>
                  <p:cNvPr id="2669" name="Freeform: Shape 2668">
                    <a:extLst>
                      <a:ext uri="{FF2B5EF4-FFF2-40B4-BE49-F238E27FC236}">
                        <a16:creationId xmlns:a16="http://schemas.microsoft.com/office/drawing/2014/main" id="{EE710579-3A15-A99B-55BF-C42AB08B8125}"/>
                      </a:ext>
                    </a:extLst>
                  </p:cNvPr>
                  <p:cNvSpPr/>
                  <p:nvPr/>
                </p:nvSpPr>
                <p:spPr>
                  <a:xfrm>
                    <a:off x="12168939" y="5281322"/>
                    <a:ext cx="121052" cy="124174"/>
                  </a:xfrm>
                  <a:custGeom>
                    <a:avLst/>
                    <a:gdLst>
                      <a:gd name="connsiteX0" fmla="*/ 2250 w 121052"/>
                      <a:gd name="connsiteY0" fmla="*/ 78023 h 124174"/>
                      <a:gd name="connsiteX1" fmla="*/ 43472 w 121052"/>
                      <a:gd name="connsiteY1" fmla="*/ 2383 h 124174"/>
                      <a:gd name="connsiteX2" fmla="*/ 118372 w 121052"/>
                      <a:gd name="connsiteY2" fmla="*/ 44972 h 124174"/>
                      <a:gd name="connsiteX3" fmla="*/ 77520 w 121052"/>
                      <a:gd name="connsiteY3" fmla="*/ 122007 h 124174"/>
                      <a:gd name="connsiteX4" fmla="*/ 2250 w 121052"/>
                      <a:gd name="connsiteY4" fmla="*/ 78052 h 124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52" h="124174">
                        <a:moveTo>
                          <a:pt x="2250" y="78023"/>
                        </a:moveTo>
                        <a:cubicBezTo>
                          <a:pt x="-6689" y="44830"/>
                          <a:pt x="11815" y="11095"/>
                          <a:pt x="43472" y="2383"/>
                        </a:cubicBezTo>
                        <a:cubicBezTo>
                          <a:pt x="74958" y="-6983"/>
                          <a:pt x="108493" y="12091"/>
                          <a:pt x="118372" y="44972"/>
                        </a:cubicBezTo>
                        <a:cubicBezTo>
                          <a:pt x="128250" y="77853"/>
                          <a:pt x="109974" y="112356"/>
                          <a:pt x="77520" y="122007"/>
                        </a:cubicBezTo>
                        <a:cubicBezTo>
                          <a:pt x="44895" y="131003"/>
                          <a:pt x="11161" y="111160"/>
                          <a:pt x="2250" y="78052"/>
                        </a:cubicBezTo>
                        <a:close/>
                      </a:path>
                    </a:pathLst>
                  </a:custGeom>
                  <a:grpFill/>
                  <a:ln w="2845" cap="flat">
                    <a:noFill/>
                    <a:prstDash val="solid"/>
                    <a:miter/>
                  </a:ln>
                </p:spPr>
                <p:txBody>
                  <a:bodyPr rtlCol="0" anchor="ctr"/>
                  <a:lstStyle/>
                  <a:p>
                    <a:endParaRPr lang="en-US"/>
                  </a:p>
                </p:txBody>
              </p:sp>
              <p:sp>
                <p:nvSpPr>
                  <p:cNvPr id="2670" name="Freeform: Shape 2669">
                    <a:extLst>
                      <a:ext uri="{FF2B5EF4-FFF2-40B4-BE49-F238E27FC236}">
                        <a16:creationId xmlns:a16="http://schemas.microsoft.com/office/drawing/2014/main" id="{FF6AEF59-585D-258C-B66E-DB4C18074B14}"/>
                      </a:ext>
                    </a:extLst>
                  </p:cNvPr>
                  <p:cNvSpPr/>
                  <p:nvPr/>
                </p:nvSpPr>
                <p:spPr>
                  <a:xfrm>
                    <a:off x="11972754" y="5334222"/>
                    <a:ext cx="118460" cy="121699"/>
                  </a:xfrm>
                  <a:custGeom>
                    <a:avLst/>
                    <a:gdLst>
                      <a:gd name="connsiteX0" fmla="*/ 1578 w 118460"/>
                      <a:gd name="connsiteY0" fmla="*/ 74459 h 121699"/>
                      <a:gd name="connsiteX1" fmla="*/ 8780 w 118460"/>
                      <a:gd name="connsiteY1" fmla="*/ 28767 h 121699"/>
                      <a:gd name="connsiteX2" fmla="*/ 44878 w 118460"/>
                      <a:gd name="connsiteY2" fmla="*/ 1609 h 121699"/>
                      <a:gd name="connsiteX3" fmla="*/ 116532 w 118460"/>
                      <a:gd name="connsiteY3" fmla="*/ 46788 h 121699"/>
                      <a:gd name="connsiteX4" fmla="*/ 73346 w 118460"/>
                      <a:gd name="connsiteY4" fmla="*/ 120008 h 121699"/>
                      <a:gd name="connsiteX5" fmla="*/ 28223 w 118460"/>
                      <a:gd name="connsiteY5" fmla="*/ 112663 h 121699"/>
                      <a:gd name="connsiteX6" fmla="*/ 1606 w 118460"/>
                      <a:gd name="connsiteY6" fmla="*/ 74487 h 12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60" h="121699">
                        <a:moveTo>
                          <a:pt x="1578" y="74459"/>
                        </a:moveTo>
                        <a:cubicBezTo>
                          <a:pt x="-2152" y="58033"/>
                          <a:pt x="923" y="41891"/>
                          <a:pt x="8780" y="28767"/>
                        </a:cubicBezTo>
                        <a:cubicBezTo>
                          <a:pt x="16609" y="15529"/>
                          <a:pt x="29192" y="5423"/>
                          <a:pt x="44878" y="1609"/>
                        </a:cubicBezTo>
                        <a:cubicBezTo>
                          <a:pt x="76136" y="-6021"/>
                          <a:pt x="108219" y="14220"/>
                          <a:pt x="116532" y="46788"/>
                        </a:cubicBezTo>
                        <a:cubicBezTo>
                          <a:pt x="124845" y="79355"/>
                          <a:pt x="105515" y="112151"/>
                          <a:pt x="73346" y="120008"/>
                        </a:cubicBezTo>
                        <a:cubicBezTo>
                          <a:pt x="57290" y="123937"/>
                          <a:pt x="41177" y="120833"/>
                          <a:pt x="28223" y="112663"/>
                        </a:cubicBezTo>
                        <a:cubicBezTo>
                          <a:pt x="15214" y="104379"/>
                          <a:pt x="5336" y="90828"/>
                          <a:pt x="1606" y="74487"/>
                        </a:cubicBezTo>
                        <a:close/>
                      </a:path>
                    </a:pathLst>
                  </a:custGeom>
                  <a:grpFill/>
                  <a:ln w="2845" cap="flat">
                    <a:noFill/>
                    <a:prstDash val="solid"/>
                    <a:miter/>
                  </a:ln>
                </p:spPr>
                <p:txBody>
                  <a:bodyPr rtlCol="0" anchor="ctr"/>
                  <a:lstStyle/>
                  <a:p>
                    <a:endParaRPr lang="en-US"/>
                  </a:p>
                </p:txBody>
              </p:sp>
              <p:sp>
                <p:nvSpPr>
                  <p:cNvPr id="2671" name="Freeform: Shape 2670">
                    <a:extLst>
                      <a:ext uri="{FF2B5EF4-FFF2-40B4-BE49-F238E27FC236}">
                        <a16:creationId xmlns:a16="http://schemas.microsoft.com/office/drawing/2014/main" id="{A33850FD-471C-473B-8731-53B312EAB3AC}"/>
                      </a:ext>
                    </a:extLst>
                  </p:cNvPr>
                  <p:cNvSpPr/>
                  <p:nvPr/>
                </p:nvSpPr>
                <p:spPr>
                  <a:xfrm>
                    <a:off x="11774538" y="5379217"/>
                    <a:ext cx="115877" cy="118955"/>
                  </a:xfrm>
                  <a:custGeom>
                    <a:avLst/>
                    <a:gdLst>
                      <a:gd name="connsiteX0" fmla="*/ 1028 w 115877"/>
                      <a:gd name="connsiteY0" fmla="*/ 70345 h 118955"/>
                      <a:gd name="connsiteX1" fmla="*/ 46320 w 115877"/>
                      <a:gd name="connsiteY1" fmla="*/ 996 h 118955"/>
                      <a:gd name="connsiteX2" fmla="*/ 89507 w 115877"/>
                      <a:gd name="connsiteY2" fmla="*/ 10362 h 118955"/>
                      <a:gd name="connsiteX3" fmla="*/ 114559 w 115877"/>
                      <a:gd name="connsiteY3" fmla="*/ 48026 h 118955"/>
                      <a:gd name="connsiteX4" fmla="*/ 106503 w 115877"/>
                      <a:gd name="connsiteY4" fmla="*/ 92892 h 118955"/>
                      <a:gd name="connsiteX5" fmla="*/ 69380 w 115877"/>
                      <a:gd name="connsiteY5" fmla="*/ 117915 h 118955"/>
                      <a:gd name="connsiteX6" fmla="*/ 1028 w 115877"/>
                      <a:gd name="connsiteY6" fmla="*/ 70345 h 1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877" h="118955">
                        <a:moveTo>
                          <a:pt x="1028" y="70345"/>
                        </a:moveTo>
                        <a:cubicBezTo>
                          <a:pt x="-4894" y="37976"/>
                          <a:pt x="15376" y="6917"/>
                          <a:pt x="46320" y="996"/>
                        </a:cubicBezTo>
                        <a:cubicBezTo>
                          <a:pt x="61808" y="-2022"/>
                          <a:pt x="77180" y="2021"/>
                          <a:pt x="89507" y="10362"/>
                        </a:cubicBezTo>
                        <a:cubicBezTo>
                          <a:pt x="101806" y="18703"/>
                          <a:pt x="111171" y="31913"/>
                          <a:pt x="114559" y="48026"/>
                        </a:cubicBezTo>
                        <a:cubicBezTo>
                          <a:pt x="117947" y="64139"/>
                          <a:pt x="114644" y="80081"/>
                          <a:pt x="106503" y="92892"/>
                        </a:cubicBezTo>
                        <a:cubicBezTo>
                          <a:pt x="98361" y="105703"/>
                          <a:pt x="85266" y="114812"/>
                          <a:pt x="69380" y="117915"/>
                        </a:cubicBezTo>
                        <a:cubicBezTo>
                          <a:pt x="37553" y="124007"/>
                          <a:pt x="6949" y="102713"/>
                          <a:pt x="1028" y="70345"/>
                        </a:cubicBezTo>
                        <a:close/>
                      </a:path>
                    </a:pathLst>
                  </a:custGeom>
                  <a:grpFill/>
                  <a:ln w="2845" cap="flat">
                    <a:noFill/>
                    <a:prstDash val="solid"/>
                    <a:miter/>
                  </a:ln>
                </p:spPr>
                <p:txBody>
                  <a:bodyPr rtlCol="0" anchor="ctr"/>
                  <a:lstStyle/>
                  <a:p>
                    <a:endParaRPr lang="en-US"/>
                  </a:p>
                </p:txBody>
              </p:sp>
              <p:sp>
                <p:nvSpPr>
                  <p:cNvPr id="2672" name="Freeform: Shape 2671">
                    <a:extLst>
                      <a:ext uri="{FF2B5EF4-FFF2-40B4-BE49-F238E27FC236}">
                        <a16:creationId xmlns:a16="http://schemas.microsoft.com/office/drawing/2014/main" id="{01763C35-EE0D-DA75-6824-8C06F5568409}"/>
                      </a:ext>
                    </a:extLst>
                  </p:cNvPr>
                  <p:cNvSpPr/>
                  <p:nvPr/>
                </p:nvSpPr>
                <p:spPr>
                  <a:xfrm>
                    <a:off x="11574650" y="5415895"/>
                    <a:ext cx="113269" cy="116671"/>
                  </a:xfrm>
                  <a:custGeom>
                    <a:avLst/>
                    <a:gdLst>
                      <a:gd name="connsiteX0" fmla="*/ 614 w 113269"/>
                      <a:gd name="connsiteY0" fmla="*/ 66405 h 116671"/>
                      <a:gd name="connsiteX1" fmla="*/ 11062 w 113269"/>
                      <a:gd name="connsiteY1" fmla="*/ 23332 h 116671"/>
                      <a:gd name="connsiteX2" fmla="*/ 26862 w 113269"/>
                      <a:gd name="connsiteY2" fmla="*/ 8501 h 116671"/>
                      <a:gd name="connsiteX3" fmla="*/ 47700 w 113269"/>
                      <a:gd name="connsiteY3" fmla="*/ 728 h 116671"/>
                      <a:gd name="connsiteX4" fmla="*/ 112437 w 113269"/>
                      <a:gd name="connsiteY4" fmla="*/ 49096 h 116671"/>
                      <a:gd name="connsiteX5" fmla="*/ 65521 w 113269"/>
                      <a:gd name="connsiteY5" fmla="*/ 115940 h 116671"/>
                      <a:gd name="connsiteX6" fmla="*/ 42804 w 113269"/>
                      <a:gd name="connsiteY6" fmla="*/ 114715 h 116671"/>
                      <a:gd name="connsiteX7" fmla="*/ 22990 w 113269"/>
                      <a:gd name="connsiteY7" fmla="*/ 104865 h 116671"/>
                      <a:gd name="connsiteX8" fmla="*/ 614 w 113269"/>
                      <a:gd name="connsiteY8" fmla="*/ 66376 h 1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269" h="116671">
                        <a:moveTo>
                          <a:pt x="614" y="66405"/>
                        </a:moveTo>
                        <a:cubicBezTo>
                          <a:pt x="-1664" y="50463"/>
                          <a:pt x="2521" y="35175"/>
                          <a:pt x="11062" y="23332"/>
                        </a:cubicBezTo>
                        <a:cubicBezTo>
                          <a:pt x="15332" y="17411"/>
                          <a:pt x="20684" y="12344"/>
                          <a:pt x="26862" y="8501"/>
                        </a:cubicBezTo>
                        <a:cubicBezTo>
                          <a:pt x="33068" y="4657"/>
                          <a:pt x="40099" y="2067"/>
                          <a:pt x="47700" y="728"/>
                        </a:cubicBezTo>
                        <a:cubicBezTo>
                          <a:pt x="78105" y="-4310"/>
                          <a:pt x="107085" y="17326"/>
                          <a:pt x="112437" y="49096"/>
                        </a:cubicBezTo>
                        <a:cubicBezTo>
                          <a:pt x="117789" y="80838"/>
                          <a:pt x="96779" y="110787"/>
                          <a:pt x="65521" y="115940"/>
                        </a:cubicBezTo>
                        <a:cubicBezTo>
                          <a:pt x="57721" y="117306"/>
                          <a:pt x="50006" y="116680"/>
                          <a:pt x="42804" y="114715"/>
                        </a:cubicBezTo>
                        <a:cubicBezTo>
                          <a:pt x="35601" y="112751"/>
                          <a:pt x="28854" y="109392"/>
                          <a:pt x="22990" y="104865"/>
                        </a:cubicBezTo>
                        <a:cubicBezTo>
                          <a:pt x="11233" y="95869"/>
                          <a:pt x="2891" y="82318"/>
                          <a:pt x="614" y="66376"/>
                        </a:cubicBezTo>
                        <a:close/>
                      </a:path>
                    </a:pathLst>
                  </a:custGeom>
                  <a:grpFill/>
                  <a:ln w="2845" cap="flat">
                    <a:noFill/>
                    <a:prstDash val="solid"/>
                    <a:miter/>
                  </a:ln>
                </p:spPr>
                <p:txBody>
                  <a:bodyPr rtlCol="0" anchor="ctr"/>
                  <a:lstStyle/>
                  <a:p>
                    <a:endParaRPr lang="en-US"/>
                  </a:p>
                </p:txBody>
              </p:sp>
              <p:sp>
                <p:nvSpPr>
                  <p:cNvPr id="2673" name="Freeform: Shape 2672">
                    <a:extLst>
                      <a:ext uri="{FF2B5EF4-FFF2-40B4-BE49-F238E27FC236}">
                        <a16:creationId xmlns:a16="http://schemas.microsoft.com/office/drawing/2014/main" id="{DAA427C4-F7DA-04AE-A25D-0DD8B6A65352}"/>
                      </a:ext>
                    </a:extLst>
                  </p:cNvPr>
                  <p:cNvSpPr/>
                  <p:nvPr/>
                </p:nvSpPr>
                <p:spPr>
                  <a:xfrm>
                    <a:off x="11373580" y="5444038"/>
                    <a:ext cx="110736" cy="113981"/>
                  </a:xfrm>
                  <a:custGeom>
                    <a:avLst/>
                    <a:gdLst>
                      <a:gd name="connsiteX0" fmla="*/ 300 w 110736"/>
                      <a:gd name="connsiteY0" fmla="*/ 63257 h 113981"/>
                      <a:gd name="connsiteX1" fmla="*/ 48894 w 110736"/>
                      <a:gd name="connsiteY1" fmla="*/ 342 h 113981"/>
                      <a:gd name="connsiteX2" fmla="*/ 110272 w 110736"/>
                      <a:gd name="connsiteY2" fmla="*/ 50703 h 113981"/>
                      <a:gd name="connsiteX3" fmla="*/ 61677 w 110736"/>
                      <a:gd name="connsiteY3" fmla="*/ 113617 h 113981"/>
                      <a:gd name="connsiteX4" fmla="*/ 300 w 110736"/>
                      <a:gd name="connsiteY4" fmla="*/ 63257 h 11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36" h="113981">
                        <a:moveTo>
                          <a:pt x="300" y="63257"/>
                        </a:moveTo>
                        <a:cubicBezTo>
                          <a:pt x="-2832" y="31942"/>
                          <a:pt x="18946" y="3759"/>
                          <a:pt x="48894" y="342"/>
                        </a:cubicBezTo>
                        <a:cubicBezTo>
                          <a:pt x="78843" y="-3074"/>
                          <a:pt x="106315" y="19473"/>
                          <a:pt x="110272" y="50703"/>
                        </a:cubicBezTo>
                        <a:cubicBezTo>
                          <a:pt x="114229" y="81932"/>
                          <a:pt x="92451" y="110116"/>
                          <a:pt x="61677" y="113617"/>
                        </a:cubicBezTo>
                        <a:cubicBezTo>
                          <a:pt x="30903" y="117147"/>
                          <a:pt x="3431" y="94601"/>
                          <a:pt x="300" y="63257"/>
                        </a:cubicBezTo>
                        <a:close/>
                      </a:path>
                    </a:pathLst>
                  </a:custGeom>
                  <a:grpFill/>
                  <a:ln w="2845" cap="flat">
                    <a:noFill/>
                    <a:prstDash val="solid"/>
                    <a:miter/>
                  </a:ln>
                </p:spPr>
                <p:txBody>
                  <a:bodyPr rtlCol="0" anchor="ctr"/>
                  <a:lstStyle/>
                  <a:p>
                    <a:endParaRPr lang="en-US"/>
                  </a:p>
                </p:txBody>
              </p:sp>
              <p:sp>
                <p:nvSpPr>
                  <p:cNvPr id="2674" name="Freeform: Shape 2673">
                    <a:extLst>
                      <a:ext uri="{FF2B5EF4-FFF2-40B4-BE49-F238E27FC236}">
                        <a16:creationId xmlns:a16="http://schemas.microsoft.com/office/drawing/2014/main" id="{140F925D-3BFC-AD11-431D-B0D055A66924}"/>
                      </a:ext>
                    </a:extLst>
                  </p:cNvPr>
                  <p:cNvSpPr/>
                  <p:nvPr/>
                </p:nvSpPr>
                <p:spPr>
                  <a:xfrm>
                    <a:off x="11171455" y="5464236"/>
                    <a:ext cx="108138" cy="111320"/>
                  </a:xfrm>
                  <a:custGeom>
                    <a:avLst/>
                    <a:gdLst>
                      <a:gd name="connsiteX0" fmla="*/ 101 w 108138"/>
                      <a:gd name="connsiteY0" fmla="*/ 59087 h 111320"/>
                      <a:gd name="connsiteX1" fmla="*/ 50091 w 108138"/>
                      <a:gd name="connsiteY1" fmla="*/ 100 h 111320"/>
                      <a:gd name="connsiteX2" fmla="*/ 71186 w 108138"/>
                      <a:gd name="connsiteY2" fmla="*/ 3146 h 111320"/>
                      <a:gd name="connsiteX3" fmla="*/ 89064 w 108138"/>
                      <a:gd name="connsiteY3" fmla="*/ 13566 h 111320"/>
                      <a:gd name="connsiteX4" fmla="*/ 107938 w 108138"/>
                      <a:gd name="connsiteY4" fmla="*/ 51429 h 111320"/>
                      <a:gd name="connsiteX5" fmla="*/ 95270 w 108138"/>
                      <a:gd name="connsiteY5" fmla="*/ 92081 h 111320"/>
                      <a:gd name="connsiteX6" fmla="*/ 78901 w 108138"/>
                      <a:gd name="connsiteY6" fmla="*/ 105490 h 111320"/>
                      <a:gd name="connsiteX7" fmla="*/ 58005 w 108138"/>
                      <a:gd name="connsiteY7" fmla="*/ 111212 h 111320"/>
                      <a:gd name="connsiteX8" fmla="*/ 72 w 108138"/>
                      <a:gd name="connsiteY8" fmla="*/ 59087 h 1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138" h="111320">
                        <a:moveTo>
                          <a:pt x="101" y="59087"/>
                        </a:moveTo>
                        <a:cubicBezTo>
                          <a:pt x="-1693" y="28369"/>
                          <a:pt x="20683" y="1979"/>
                          <a:pt x="50091" y="100"/>
                        </a:cubicBezTo>
                        <a:cubicBezTo>
                          <a:pt x="57464" y="-355"/>
                          <a:pt x="64581" y="755"/>
                          <a:pt x="71186" y="3146"/>
                        </a:cubicBezTo>
                        <a:cubicBezTo>
                          <a:pt x="77791" y="5452"/>
                          <a:pt x="83854" y="8954"/>
                          <a:pt x="89064" y="13566"/>
                        </a:cubicBezTo>
                        <a:cubicBezTo>
                          <a:pt x="99540" y="22761"/>
                          <a:pt x="106686" y="36084"/>
                          <a:pt x="107938" y="51429"/>
                        </a:cubicBezTo>
                        <a:cubicBezTo>
                          <a:pt x="109219" y="66744"/>
                          <a:pt x="104294" y="81178"/>
                          <a:pt x="95270" y="92081"/>
                        </a:cubicBezTo>
                        <a:cubicBezTo>
                          <a:pt x="90743" y="97519"/>
                          <a:pt x="85221" y="102159"/>
                          <a:pt x="78901" y="105490"/>
                        </a:cubicBezTo>
                        <a:cubicBezTo>
                          <a:pt x="72581" y="108707"/>
                          <a:pt x="65521" y="110728"/>
                          <a:pt x="58005" y="111212"/>
                        </a:cubicBezTo>
                        <a:cubicBezTo>
                          <a:pt x="27800" y="113119"/>
                          <a:pt x="1865" y="89775"/>
                          <a:pt x="72" y="59087"/>
                        </a:cubicBezTo>
                        <a:close/>
                      </a:path>
                    </a:pathLst>
                  </a:custGeom>
                  <a:grpFill/>
                  <a:ln w="2845" cap="flat">
                    <a:noFill/>
                    <a:prstDash val="solid"/>
                    <a:miter/>
                  </a:ln>
                </p:spPr>
                <p:txBody>
                  <a:bodyPr rtlCol="0" anchor="ctr"/>
                  <a:lstStyle/>
                  <a:p>
                    <a:endParaRPr lang="en-US"/>
                  </a:p>
                </p:txBody>
              </p:sp>
              <p:sp>
                <p:nvSpPr>
                  <p:cNvPr id="2675" name="Freeform: Shape 2674">
                    <a:extLst>
                      <a:ext uri="{FF2B5EF4-FFF2-40B4-BE49-F238E27FC236}">
                        <a16:creationId xmlns:a16="http://schemas.microsoft.com/office/drawing/2014/main" id="{A4C48308-39D1-B3EF-57A5-0E401E01FEEB}"/>
                      </a:ext>
                    </a:extLst>
                  </p:cNvPr>
                  <p:cNvSpPr/>
                  <p:nvPr/>
                </p:nvSpPr>
                <p:spPr>
                  <a:xfrm>
                    <a:off x="10968794" y="5475916"/>
                    <a:ext cx="105623" cy="108810"/>
                  </a:xfrm>
                  <a:custGeom>
                    <a:avLst/>
                    <a:gdLst>
                      <a:gd name="connsiteX0" fmla="*/ 10 w 105623"/>
                      <a:gd name="connsiteY0" fmla="*/ 55777 h 108810"/>
                      <a:gd name="connsiteX1" fmla="*/ 51111 w 105623"/>
                      <a:gd name="connsiteY1" fmla="*/ 36 h 108810"/>
                      <a:gd name="connsiteX2" fmla="*/ 105570 w 105623"/>
                      <a:gd name="connsiteY2" fmla="*/ 52389 h 108810"/>
                      <a:gd name="connsiteX3" fmla="*/ 54470 w 105623"/>
                      <a:gd name="connsiteY3" fmla="*/ 108756 h 108810"/>
                      <a:gd name="connsiteX4" fmla="*/ 10 w 105623"/>
                      <a:gd name="connsiteY4" fmla="*/ 55748 h 108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23" h="108810">
                        <a:moveTo>
                          <a:pt x="10" y="55777"/>
                        </a:moveTo>
                        <a:cubicBezTo>
                          <a:pt x="-560" y="25686"/>
                          <a:pt x="22358" y="1374"/>
                          <a:pt x="51111" y="36"/>
                        </a:cubicBezTo>
                        <a:cubicBezTo>
                          <a:pt x="79892" y="-1046"/>
                          <a:pt x="104261" y="22384"/>
                          <a:pt x="105570" y="52389"/>
                        </a:cubicBezTo>
                        <a:cubicBezTo>
                          <a:pt x="106880" y="82394"/>
                          <a:pt x="83992" y="107646"/>
                          <a:pt x="54470" y="108756"/>
                        </a:cubicBezTo>
                        <a:cubicBezTo>
                          <a:pt x="24949" y="110122"/>
                          <a:pt x="551" y="85725"/>
                          <a:pt x="10" y="55748"/>
                        </a:cubicBezTo>
                        <a:close/>
                      </a:path>
                    </a:pathLst>
                  </a:custGeom>
                  <a:grpFill/>
                  <a:ln w="2845" cap="flat">
                    <a:noFill/>
                    <a:prstDash val="solid"/>
                    <a:miter/>
                  </a:ln>
                </p:spPr>
                <p:txBody>
                  <a:bodyPr rtlCol="0" anchor="ctr"/>
                  <a:lstStyle/>
                  <a:p>
                    <a:endParaRPr lang="en-US"/>
                  </a:p>
                </p:txBody>
              </p:sp>
              <p:sp>
                <p:nvSpPr>
                  <p:cNvPr id="2676" name="Freeform: Shape 2675">
                    <a:extLst>
                      <a:ext uri="{FF2B5EF4-FFF2-40B4-BE49-F238E27FC236}">
                        <a16:creationId xmlns:a16="http://schemas.microsoft.com/office/drawing/2014/main" id="{A54D4C69-5D63-31EF-F230-1C11221D196F}"/>
                      </a:ext>
                    </a:extLst>
                  </p:cNvPr>
                  <p:cNvSpPr/>
                  <p:nvPr/>
                </p:nvSpPr>
                <p:spPr>
                  <a:xfrm>
                    <a:off x="10765842" y="5479306"/>
                    <a:ext cx="103096" cy="106222"/>
                  </a:xfrm>
                  <a:custGeom>
                    <a:avLst/>
                    <a:gdLst>
                      <a:gd name="connsiteX0" fmla="*/ 13 w 103096"/>
                      <a:gd name="connsiteY0" fmla="*/ 52443 h 106222"/>
                      <a:gd name="connsiteX1" fmla="*/ 52053 w 103096"/>
                      <a:gd name="connsiteY1" fmla="*/ 4 h 106222"/>
                      <a:gd name="connsiteX2" fmla="*/ 103096 w 103096"/>
                      <a:gd name="connsiteY2" fmla="*/ 53667 h 106222"/>
                      <a:gd name="connsiteX3" fmla="*/ 51056 w 103096"/>
                      <a:gd name="connsiteY3" fmla="*/ 106220 h 106222"/>
                      <a:gd name="connsiteX4" fmla="*/ 13 w 103096"/>
                      <a:gd name="connsiteY4" fmla="*/ 52471 h 106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96" h="106222">
                        <a:moveTo>
                          <a:pt x="13" y="52443"/>
                        </a:moveTo>
                        <a:cubicBezTo>
                          <a:pt x="639" y="23121"/>
                          <a:pt x="23954" y="-366"/>
                          <a:pt x="52053" y="4"/>
                        </a:cubicBezTo>
                        <a:cubicBezTo>
                          <a:pt x="80179" y="317"/>
                          <a:pt x="103039" y="24515"/>
                          <a:pt x="103096" y="53667"/>
                        </a:cubicBezTo>
                        <a:cubicBezTo>
                          <a:pt x="103181" y="83189"/>
                          <a:pt x="79866" y="106533"/>
                          <a:pt x="51056" y="106220"/>
                        </a:cubicBezTo>
                        <a:cubicBezTo>
                          <a:pt x="22246" y="105849"/>
                          <a:pt x="-614" y="81794"/>
                          <a:pt x="13" y="52471"/>
                        </a:cubicBezTo>
                        <a:close/>
                      </a:path>
                    </a:pathLst>
                  </a:custGeom>
                  <a:grpFill/>
                  <a:ln w="2845" cap="flat">
                    <a:noFill/>
                    <a:prstDash val="solid"/>
                    <a:miter/>
                  </a:ln>
                </p:spPr>
                <p:txBody>
                  <a:bodyPr rtlCol="0" anchor="ctr"/>
                  <a:lstStyle/>
                  <a:p>
                    <a:endParaRPr lang="en-US"/>
                  </a:p>
                </p:txBody>
              </p:sp>
              <p:sp>
                <p:nvSpPr>
                  <p:cNvPr id="2677" name="Freeform: Shape 2676">
                    <a:extLst>
                      <a:ext uri="{FF2B5EF4-FFF2-40B4-BE49-F238E27FC236}">
                        <a16:creationId xmlns:a16="http://schemas.microsoft.com/office/drawing/2014/main" id="{A599E9A9-CCFF-1CCA-D0F3-E59729173F9B}"/>
                      </a:ext>
                    </a:extLst>
                  </p:cNvPr>
                  <p:cNvSpPr/>
                  <p:nvPr/>
                </p:nvSpPr>
                <p:spPr>
                  <a:xfrm>
                    <a:off x="10562973" y="5474850"/>
                    <a:ext cx="100606" cy="103568"/>
                  </a:xfrm>
                  <a:custGeom>
                    <a:avLst/>
                    <a:gdLst>
                      <a:gd name="connsiteX0" fmla="*/ 102 w 100606"/>
                      <a:gd name="connsiteY0" fmla="*/ 48729 h 103568"/>
                      <a:gd name="connsiteX1" fmla="*/ 52882 w 100606"/>
                      <a:gd name="connsiteY1" fmla="*/ 77 h 103568"/>
                      <a:gd name="connsiteX2" fmla="*/ 100567 w 100606"/>
                      <a:gd name="connsiteY2" fmla="*/ 53711 h 103568"/>
                      <a:gd name="connsiteX3" fmla="*/ 47729 w 100606"/>
                      <a:gd name="connsiteY3" fmla="*/ 103531 h 103568"/>
                      <a:gd name="connsiteX4" fmla="*/ 102 w 100606"/>
                      <a:gd name="connsiteY4" fmla="*/ 48701 h 10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6" h="103568">
                        <a:moveTo>
                          <a:pt x="102" y="48729"/>
                        </a:moveTo>
                        <a:cubicBezTo>
                          <a:pt x="1867" y="20119"/>
                          <a:pt x="25496" y="-1460"/>
                          <a:pt x="52882" y="77"/>
                        </a:cubicBezTo>
                        <a:cubicBezTo>
                          <a:pt x="80297" y="1102"/>
                          <a:pt x="101648" y="25129"/>
                          <a:pt x="100567" y="53711"/>
                        </a:cubicBezTo>
                        <a:cubicBezTo>
                          <a:pt x="99485" y="82294"/>
                          <a:pt x="75827" y="104613"/>
                          <a:pt x="47729" y="103531"/>
                        </a:cubicBezTo>
                        <a:cubicBezTo>
                          <a:pt x="19659" y="101965"/>
                          <a:pt x="-1663" y="77226"/>
                          <a:pt x="102" y="48701"/>
                        </a:cubicBezTo>
                        <a:close/>
                      </a:path>
                    </a:pathLst>
                  </a:custGeom>
                  <a:grpFill/>
                  <a:ln w="2845" cap="flat">
                    <a:noFill/>
                    <a:prstDash val="solid"/>
                    <a:miter/>
                  </a:ln>
                </p:spPr>
                <p:txBody>
                  <a:bodyPr rtlCol="0" anchor="ctr"/>
                  <a:lstStyle/>
                  <a:p>
                    <a:endParaRPr lang="en-US"/>
                  </a:p>
                </p:txBody>
              </p:sp>
              <p:sp>
                <p:nvSpPr>
                  <p:cNvPr id="2678" name="Freeform: Shape 2677">
                    <a:extLst>
                      <a:ext uri="{FF2B5EF4-FFF2-40B4-BE49-F238E27FC236}">
                        <a16:creationId xmlns:a16="http://schemas.microsoft.com/office/drawing/2014/main" id="{435C677B-8A7B-8E10-C273-25320E83EC44}"/>
                      </a:ext>
                    </a:extLst>
                  </p:cNvPr>
                  <p:cNvSpPr/>
                  <p:nvPr/>
                </p:nvSpPr>
                <p:spPr>
                  <a:xfrm>
                    <a:off x="10360479" y="5461529"/>
                    <a:ext cx="98112" cy="100964"/>
                  </a:xfrm>
                  <a:custGeom>
                    <a:avLst/>
                    <a:gdLst>
                      <a:gd name="connsiteX0" fmla="*/ 272 w 98112"/>
                      <a:gd name="connsiteY0" fmla="*/ 46137 h 100964"/>
                      <a:gd name="connsiteX1" fmla="*/ 53679 w 98112"/>
                      <a:gd name="connsiteY1" fmla="*/ 189 h 100964"/>
                      <a:gd name="connsiteX2" fmla="*/ 97947 w 98112"/>
                      <a:gd name="connsiteY2" fmla="*/ 54819 h 100964"/>
                      <a:gd name="connsiteX3" fmla="*/ 44540 w 98112"/>
                      <a:gd name="connsiteY3" fmla="*/ 100767 h 100964"/>
                      <a:gd name="connsiteX4" fmla="*/ 272 w 98112"/>
                      <a:gd name="connsiteY4" fmla="*/ 46137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12" h="100964">
                        <a:moveTo>
                          <a:pt x="272" y="46137"/>
                        </a:moveTo>
                        <a:cubicBezTo>
                          <a:pt x="3119" y="18380"/>
                          <a:pt x="27032" y="-2203"/>
                          <a:pt x="53679" y="189"/>
                        </a:cubicBezTo>
                        <a:cubicBezTo>
                          <a:pt x="80325" y="2552"/>
                          <a:pt x="100139" y="27006"/>
                          <a:pt x="97947" y="54819"/>
                        </a:cubicBezTo>
                        <a:cubicBezTo>
                          <a:pt x="95755" y="82633"/>
                          <a:pt x="71841" y="103215"/>
                          <a:pt x="44540" y="100767"/>
                        </a:cubicBezTo>
                        <a:cubicBezTo>
                          <a:pt x="17239" y="98347"/>
                          <a:pt x="-2575" y="73893"/>
                          <a:pt x="272" y="46137"/>
                        </a:cubicBezTo>
                        <a:close/>
                      </a:path>
                    </a:pathLst>
                  </a:custGeom>
                  <a:grpFill/>
                  <a:ln w="2845" cap="flat">
                    <a:noFill/>
                    <a:prstDash val="solid"/>
                    <a:miter/>
                  </a:ln>
                </p:spPr>
                <p:txBody>
                  <a:bodyPr rtlCol="0" anchor="ctr"/>
                  <a:lstStyle/>
                  <a:p>
                    <a:endParaRPr lang="en-US"/>
                  </a:p>
                </p:txBody>
              </p:sp>
              <p:sp>
                <p:nvSpPr>
                  <p:cNvPr id="2679" name="Freeform: Shape 2678">
                    <a:extLst>
                      <a:ext uri="{FF2B5EF4-FFF2-40B4-BE49-F238E27FC236}">
                        <a16:creationId xmlns:a16="http://schemas.microsoft.com/office/drawing/2014/main" id="{D3E8C093-4322-738F-F894-EF9EBF4BE7AB}"/>
                      </a:ext>
                    </a:extLst>
                  </p:cNvPr>
                  <p:cNvSpPr/>
                  <p:nvPr/>
                </p:nvSpPr>
                <p:spPr>
                  <a:xfrm>
                    <a:off x="10158849" y="5440264"/>
                    <a:ext cx="95574" cy="98532"/>
                  </a:xfrm>
                  <a:custGeom>
                    <a:avLst/>
                    <a:gdLst>
                      <a:gd name="connsiteX0" fmla="*/ 489 w 95574"/>
                      <a:gd name="connsiteY0" fmla="*/ 42605 h 98532"/>
                      <a:gd name="connsiteX1" fmla="*/ 54265 w 95574"/>
                      <a:gd name="connsiteY1" fmla="*/ 444 h 98532"/>
                      <a:gd name="connsiteX2" fmla="*/ 95203 w 95574"/>
                      <a:gd name="connsiteY2" fmla="*/ 55302 h 98532"/>
                      <a:gd name="connsiteX3" fmla="*/ 41370 w 95574"/>
                      <a:gd name="connsiteY3" fmla="*/ 98033 h 98532"/>
                      <a:gd name="connsiteX4" fmla="*/ 517 w 95574"/>
                      <a:gd name="connsiteY4" fmla="*/ 42634 h 9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74" h="98532">
                        <a:moveTo>
                          <a:pt x="489" y="42605"/>
                        </a:moveTo>
                        <a:cubicBezTo>
                          <a:pt x="4361" y="15703"/>
                          <a:pt x="28445" y="-3172"/>
                          <a:pt x="54265" y="444"/>
                        </a:cubicBezTo>
                        <a:cubicBezTo>
                          <a:pt x="80058" y="4287"/>
                          <a:pt x="98448" y="28257"/>
                          <a:pt x="95203" y="55302"/>
                        </a:cubicBezTo>
                        <a:cubicBezTo>
                          <a:pt x="91958" y="82233"/>
                          <a:pt x="67760" y="101962"/>
                          <a:pt x="41370" y="98033"/>
                        </a:cubicBezTo>
                        <a:cubicBezTo>
                          <a:pt x="14923" y="94332"/>
                          <a:pt x="-3355" y="69536"/>
                          <a:pt x="517" y="42634"/>
                        </a:cubicBezTo>
                        <a:close/>
                      </a:path>
                    </a:pathLst>
                  </a:custGeom>
                  <a:grpFill/>
                  <a:ln w="2845" cap="flat">
                    <a:noFill/>
                    <a:prstDash val="solid"/>
                    <a:miter/>
                  </a:ln>
                </p:spPr>
                <p:txBody>
                  <a:bodyPr rtlCol="0" anchor="ctr"/>
                  <a:lstStyle/>
                  <a:p>
                    <a:endParaRPr lang="en-US"/>
                  </a:p>
                </p:txBody>
              </p:sp>
              <p:sp>
                <p:nvSpPr>
                  <p:cNvPr id="2680" name="Freeform: Shape 2679">
                    <a:extLst>
                      <a:ext uri="{FF2B5EF4-FFF2-40B4-BE49-F238E27FC236}">
                        <a16:creationId xmlns:a16="http://schemas.microsoft.com/office/drawing/2014/main" id="{87F0C588-6743-D455-7A86-0DE0EE896F91}"/>
                      </a:ext>
                    </a:extLst>
                  </p:cNvPr>
                  <p:cNvSpPr/>
                  <p:nvPr/>
                </p:nvSpPr>
                <p:spPr>
                  <a:xfrm>
                    <a:off x="9958188" y="5410775"/>
                    <a:ext cx="93140" cy="95638"/>
                  </a:xfrm>
                  <a:custGeom>
                    <a:avLst/>
                    <a:gdLst>
                      <a:gd name="connsiteX0" fmla="*/ 819 w 93140"/>
                      <a:gd name="connsiteY0" fmla="*/ 39556 h 95638"/>
                      <a:gd name="connsiteX1" fmla="*/ 20234 w 93140"/>
                      <a:gd name="connsiteY1" fmla="*/ 8781 h 95638"/>
                      <a:gd name="connsiteX2" fmla="*/ 36461 w 93140"/>
                      <a:gd name="connsiteY2" fmla="*/ 1380 h 95638"/>
                      <a:gd name="connsiteX3" fmla="*/ 54824 w 93140"/>
                      <a:gd name="connsiteY3" fmla="*/ 611 h 95638"/>
                      <a:gd name="connsiteX4" fmla="*/ 92487 w 93140"/>
                      <a:gd name="connsiteY4" fmla="*/ 55412 h 95638"/>
                      <a:gd name="connsiteX5" fmla="*/ 38369 w 93140"/>
                      <a:gd name="connsiteY5" fmla="*/ 95012 h 95638"/>
                      <a:gd name="connsiteX6" fmla="*/ 21003 w 93140"/>
                      <a:gd name="connsiteY6" fmla="*/ 88322 h 95638"/>
                      <a:gd name="connsiteX7" fmla="*/ 8164 w 93140"/>
                      <a:gd name="connsiteY7" fmla="*/ 75454 h 95638"/>
                      <a:gd name="connsiteX8" fmla="*/ 819 w 93140"/>
                      <a:gd name="connsiteY8" fmla="*/ 39556 h 9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638">
                        <a:moveTo>
                          <a:pt x="819" y="39556"/>
                        </a:moveTo>
                        <a:cubicBezTo>
                          <a:pt x="3210" y="26546"/>
                          <a:pt x="10498" y="15756"/>
                          <a:pt x="20234" y="8781"/>
                        </a:cubicBezTo>
                        <a:cubicBezTo>
                          <a:pt x="25131" y="5280"/>
                          <a:pt x="30597" y="2832"/>
                          <a:pt x="36461" y="1380"/>
                        </a:cubicBezTo>
                        <a:cubicBezTo>
                          <a:pt x="42326" y="-101"/>
                          <a:pt x="48532" y="-442"/>
                          <a:pt x="54824" y="611"/>
                        </a:cubicBezTo>
                        <a:cubicBezTo>
                          <a:pt x="79875" y="4768"/>
                          <a:pt x="96729" y="29307"/>
                          <a:pt x="92487" y="55412"/>
                        </a:cubicBezTo>
                        <a:cubicBezTo>
                          <a:pt x="88217" y="81518"/>
                          <a:pt x="63990" y="99254"/>
                          <a:pt x="38369" y="95012"/>
                        </a:cubicBezTo>
                        <a:cubicBezTo>
                          <a:pt x="31964" y="93959"/>
                          <a:pt x="26099" y="91624"/>
                          <a:pt x="21003" y="88322"/>
                        </a:cubicBezTo>
                        <a:cubicBezTo>
                          <a:pt x="15907" y="84963"/>
                          <a:pt x="11580" y="80493"/>
                          <a:pt x="8164" y="75454"/>
                        </a:cubicBezTo>
                        <a:cubicBezTo>
                          <a:pt x="1389" y="65319"/>
                          <a:pt x="-1572" y="52566"/>
                          <a:pt x="819" y="39556"/>
                        </a:cubicBezTo>
                        <a:close/>
                      </a:path>
                    </a:pathLst>
                  </a:custGeom>
                  <a:grpFill/>
                  <a:ln w="2845" cap="flat">
                    <a:noFill/>
                    <a:prstDash val="solid"/>
                    <a:miter/>
                  </a:ln>
                </p:spPr>
                <p:txBody>
                  <a:bodyPr rtlCol="0" anchor="ctr"/>
                  <a:lstStyle/>
                  <a:p>
                    <a:endParaRPr lang="en-US"/>
                  </a:p>
                </p:txBody>
              </p:sp>
              <p:sp>
                <p:nvSpPr>
                  <p:cNvPr id="2681" name="Freeform: Shape 2680">
                    <a:extLst>
                      <a:ext uri="{FF2B5EF4-FFF2-40B4-BE49-F238E27FC236}">
                        <a16:creationId xmlns:a16="http://schemas.microsoft.com/office/drawing/2014/main" id="{BC931C1E-755E-8A5A-05D8-6930049998D3}"/>
                      </a:ext>
                    </a:extLst>
                  </p:cNvPr>
                  <p:cNvSpPr/>
                  <p:nvPr/>
                </p:nvSpPr>
                <p:spPr>
                  <a:xfrm>
                    <a:off x="9759018" y="5372638"/>
                    <a:ext cx="90650" cy="93134"/>
                  </a:xfrm>
                  <a:custGeom>
                    <a:avLst/>
                    <a:gdLst>
                      <a:gd name="connsiteX0" fmla="*/ 1195 w 90650"/>
                      <a:gd name="connsiteY0" fmla="*/ 36926 h 93134"/>
                      <a:gd name="connsiteX1" fmla="*/ 55314 w 90650"/>
                      <a:gd name="connsiteY1" fmla="*/ 999 h 93134"/>
                      <a:gd name="connsiteX2" fmla="*/ 89646 w 90650"/>
                      <a:gd name="connsiteY2" fmla="*/ 56170 h 93134"/>
                      <a:gd name="connsiteX3" fmla="*/ 35528 w 90650"/>
                      <a:gd name="connsiteY3" fmla="*/ 92097 h 93134"/>
                      <a:gd name="connsiteX4" fmla="*/ 1195 w 90650"/>
                      <a:gd name="connsiteY4" fmla="*/ 36926 h 93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50" h="93134">
                        <a:moveTo>
                          <a:pt x="1195" y="36926"/>
                        </a:moveTo>
                        <a:cubicBezTo>
                          <a:pt x="6946" y="11817"/>
                          <a:pt x="31172" y="-4268"/>
                          <a:pt x="55314" y="999"/>
                        </a:cubicBezTo>
                        <a:cubicBezTo>
                          <a:pt x="79455" y="6265"/>
                          <a:pt x="94827" y="30947"/>
                          <a:pt x="89646" y="56170"/>
                        </a:cubicBezTo>
                        <a:cubicBezTo>
                          <a:pt x="84465" y="81393"/>
                          <a:pt x="60210" y="97478"/>
                          <a:pt x="35528" y="92097"/>
                        </a:cubicBezTo>
                        <a:cubicBezTo>
                          <a:pt x="10846" y="86717"/>
                          <a:pt x="-4527" y="62006"/>
                          <a:pt x="1195" y="36926"/>
                        </a:cubicBezTo>
                        <a:close/>
                      </a:path>
                    </a:pathLst>
                  </a:custGeom>
                  <a:grpFill/>
                  <a:ln w="2845" cap="flat">
                    <a:noFill/>
                    <a:prstDash val="solid"/>
                    <a:miter/>
                  </a:ln>
                </p:spPr>
                <p:txBody>
                  <a:bodyPr rtlCol="0" anchor="ctr"/>
                  <a:lstStyle/>
                  <a:p>
                    <a:endParaRPr lang="en-US"/>
                  </a:p>
                </p:txBody>
              </p:sp>
              <p:sp>
                <p:nvSpPr>
                  <p:cNvPr id="2682" name="Freeform: Shape 2681">
                    <a:extLst>
                      <a:ext uri="{FF2B5EF4-FFF2-40B4-BE49-F238E27FC236}">
                        <a16:creationId xmlns:a16="http://schemas.microsoft.com/office/drawing/2014/main" id="{38109A65-3321-F450-5173-5C970CB93AE3}"/>
                      </a:ext>
                    </a:extLst>
                  </p:cNvPr>
                  <p:cNvSpPr/>
                  <p:nvPr/>
                </p:nvSpPr>
                <p:spPr>
                  <a:xfrm>
                    <a:off x="9561695" y="5326618"/>
                    <a:ext cx="88144" cy="90684"/>
                  </a:xfrm>
                  <a:custGeom>
                    <a:avLst/>
                    <a:gdLst>
                      <a:gd name="connsiteX0" fmla="*/ 1632 w 88144"/>
                      <a:gd name="connsiteY0" fmla="*/ 33810 h 90684"/>
                      <a:gd name="connsiteX1" fmla="*/ 55551 w 88144"/>
                      <a:gd name="connsiteY1" fmla="*/ 1470 h 90684"/>
                      <a:gd name="connsiteX2" fmla="*/ 71037 w 88144"/>
                      <a:gd name="connsiteY2" fmla="*/ 9355 h 90684"/>
                      <a:gd name="connsiteX3" fmla="*/ 82111 w 88144"/>
                      <a:gd name="connsiteY3" fmla="*/ 22052 h 90684"/>
                      <a:gd name="connsiteX4" fmla="*/ 86724 w 88144"/>
                      <a:gd name="connsiteY4" fmla="*/ 56157 h 90684"/>
                      <a:gd name="connsiteX5" fmla="*/ 66312 w 88144"/>
                      <a:gd name="connsiteY5" fmla="*/ 84170 h 90684"/>
                      <a:gd name="connsiteX6" fmla="*/ 50227 w 88144"/>
                      <a:gd name="connsiteY6" fmla="*/ 90234 h 90684"/>
                      <a:gd name="connsiteX7" fmla="*/ 32662 w 88144"/>
                      <a:gd name="connsiteY7" fmla="*/ 89180 h 90684"/>
                      <a:gd name="connsiteX8" fmla="*/ 1632 w 88144"/>
                      <a:gd name="connsiteY8" fmla="*/ 33838 h 9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44" h="90684">
                        <a:moveTo>
                          <a:pt x="1632" y="33810"/>
                        </a:moveTo>
                        <a:cubicBezTo>
                          <a:pt x="8208" y="9669"/>
                          <a:pt x="32349" y="-4822"/>
                          <a:pt x="55551" y="1470"/>
                        </a:cubicBezTo>
                        <a:cubicBezTo>
                          <a:pt x="61359" y="3036"/>
                          <a:pt x="66568" y="5768"/>
                          <a:pt x="71037" y="9355"/>
                        </a:cubicBezTo>
                        <a:cubicBezTo>
                          <a:pt x="75536" y="12828"/>
                          <a:pt x="79293" y="17156"/>
                          <a:pt x="82111" y="22052"/>
                        </a:cubicBezTo>
                        <a:cubicBezTo>
                          <a:pt x="87776" y="31874"/>
                          <a:pt x="89770" y="44030"/>
                          <a:pt x="86724" y="56157"/>
                        </a:cubicBezTo>
                        <a:cubicBezTo>
                          <a:pt x="83677" y="68285"/>
                          <a:pt x="76105" y="78106"/>
                          <a:pt x="66312" y="84170"/>
                        </a:cubicBezTo>
                        <a:cubicBezTo>
                          <a:pt x="61415" y="87187"/>
                          <a:pt x="55949" y="89294"/>
                          <a:pt x="50227" y="90234"/>
                        </a:cubicBezTo>
                        <a:cubicBezTo>
                          <a:pt x="44533" y="91059"/>
                          <a:pt x="38584" y="90775"/>
                          <a:pt x="32662" y="89180"/>
                        </a:cubicBezTo>
                        <a:cubicBezTo>
                          <a:pt x="8948" y="82775"/>
                          <a:pt x="-4944" y="57979"/>
                          <a:pt x="1632" y="33838"/>
                        </a:cubicBezTo>
                        <a:close/>
                      </a:path>
                    </a:pathLst>
                  </a:custGeom>
                  <a:grpFill/>
                  <a:ln w="2845" cap="flat">
                    <a:noFill/>
                    <a:prstDash val="solid"/>
                    <a:miter/>
                  </a:ln>
                </p:spPr>
                <p:txBody>
                  <a:bodyPr rtlCol="0" anchor="ctr"/>
                  <a:lstStyle/>
                  <a:p>
                    <a:endParaRPr lang="en-US"/>
                  </a:p>
                </p:txBody>
              </p:sp>
              <p:sp>
                <p:nvSpPr>
                  <p:cNvPr id="2683" name="Freeform: Shape 2682">
                    <a:extLst>
                      <a:ext uri="{FF2B5EF4-FFF2-40B4-BE49-F238E27FC236}">
                        <a16:creationId xmlns:a16="http://schemas.microsoft.com/office/drawing/2014/main" id="{64EF8C28-FED5-E9D6-304F-8E06CD60B2CC}"/>
                      </a:ext>
                    </a:extLst>
                  </p:cNvPr>
                  <p:cNvSpPr/>
                  <p:nvPr/>
                </p:nvSpPr>
                <p:spPr>
                  <a:xfrm>
                    <a:off x="9366376" y="5272435"/>
                    <a:ext cx="85776" cy="87655"/>
                  </a:xfrm>
                  <a:custGeom>
                    <a:avLst/>
                    <a:gdLst>
                      <a:gd name="connsiteX0" fmla="*/ 2114 w 85776"/>
                      <a:gd name="connsiteY0" fmla="*/ 31141 h 87655"/>
                      <a:gd name="connsiteX1" fmla="*/ 55806 w 85776"/>
                      <a:gd name="connsiteY1" fmla="*/ 1677 h 87655"/>
                      <a:gd name="connsiteX2" fmla="*/ 83903 w 85776"/>
                      <a:gd name="connsiteY2" fmla="*/ 55965 h 87655"/>
                      <a:gd name="connsiteX3" fmla="*/ 30070 w 85776"/>
                      <a:gd name="connsiteY3" fmla="*/ 85886 h 87655"/>
                      <a:gd name="connsiteX4" fmla="*/ 2114 w 85776"/>
                      <a:gd name="connsiteY4" fmla="*/ 31170 h 87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76" h="87655">
                        <a:moveTo>
                          <a:pt x="2114" y="31141"/>
                        </a:moveTo>
                        <a:cubicBezTo>
                          <a:pt x="9459" y="7939"/>
                          <a:pt x="33372" y="-4786"/>
                          <a:pt x="55806" y="1677"/>
                        </a:cubicBezTo>
                        <a:cubicBezTo>
                          <a:pt x="78181" y="8338"/>
                          <a:pt x="90765" y="32650"/>
                          <a:pt x="83903" y="55965"/>
                        </a:cubicBezTo>
                        <a:cubicBezTo>
                          <a:pt x="77043" y="79281"/>
                          <a:pt x="52930" y="92689"/>
                          <a:pt x="30070" y="85886"/>
                        </a:cubicBezTo>
                        <a:cubicBezTo>
                          <a:pt x="7153" y="79281"/>
                          <a:pt x="-5230" y="54314"/>
                          <a:pt x="2114" y="31170"/>
                        </a:cubicBezTo>
                        <a:close/>
                      </a:path>
                    </a:pathLst>
                  </a:custGeom>
                  <a:grpFill/>
                  <a:ln w="2845" cap="flat">
                    <a:noFill/>
                    <a:prstDash val="solid"/>
                    <a:miter/>
                  </a:ln>
                </p:spPr>
                <p:txBody>
                  <a:bodyPr rtlCol="0" anchor="ctr"/>
                  <a:lstStyle/>
                  <a:p>
                    <a:endParaRPr lang="en-US"/>
                  </a:p>
                </p:txBody>
              </p:sp>
              <p:sp>
                <p:nvSpPr>
                  <p:cNvPr id="2684" name="Freeform: Shape 2683">
                    <a:extLst>
                      <a:ext uri="{FF2B5EF4-FFF2-40B4-BE49-F238E27FC236}">
                        <a16:creationId xmlns:a16="http://schemas.microsoft.com/office/drawing/2014/main" id="{E89FDFC9-8B68-BC15-CBB4-22BC3E83B06E}"/>
                      </a:ext>
                    </a:extLst>
                  </p:cNvPr>
                  <p:cNvSpPr/>
                  <p:nvPr/>
                </p:nvSpPr>
                <p:spPr>
                  <a:xfrm>
                    <a:off x="9173626" y="5209766"/>
                    <a:ext cx="83246" cy="85218"/>
                  </a:xfrm>
                  <a:custGeom>
                    <a:avLst/>
                    <a:gdLst>
                      <a:gd name="connsiteX0" fmla="*/ 2618 w 83246"/>
                      <a:gd name="connsiteY0" fmla="*/ 28789 h 85218"/>
                      <a:gd name="connsiteX1" fmla="*/ 55910 w 83246"/>
                      <a:gd name="connsiteY1" fmla="*/ 2256 h 85218"/>
                      <a:gd name="connsiteX2" fmla="*/ 80849 w 83246"/>
                      <a:gd name="connsiteY2" fmla="*/ 56346 h 85218"/>
                      <a:gd name="connsiteX3" fmla="*/ 27556 w 83246"/>
                      <a:gd name="connsiteY3" fmla="*/ 82878 h 85218"/>
                      <a:gd name="connsiteX4" fmla="*/ 2618 w 83246"/>
                      <a:gd name="connsiteY4" fmla="*/ 28789 h 85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46" h="85218">
                        <a:moveTo>
                          <a:pt x="2618" y="28789"/>
                        </a:moveTo>
                        <a:cubicBezTo>
                          <a:pt x="10675" y="6612"/>
                          <a:pt x="34531" y="-5259"/>
                          <a:pt x="55910" y="2256"/>
                        </a:cubicBezTo>
                        <a:cubicBezTo>
                          <a:pt x="77290" y="9800"/>
                          <a:pt x="88479" y="33998"/>
                          <a:pt x="80849" y="56346"/>
                        </a:cubicBezTo>
                        <a:cubicBezTo>
                          <a:pt x="73248" y="78694"/>
                          <a:pt x="49392" y="90565"/>
                          <a:pt x="27556" y="82878"/>
                        </a:cubicBezTo>
                        <a:cubicBezTo>
                          <a:pt x="5721" y="75192"/>
                          <a:pt x="-5438" y="50966"/>
                          <a:pt x="2618" y="28789"/>
                        </a:cubicBezTo>
                        <a:close/>
                      </a:path>
                    </a:pathLst>
                  </a:custGeom>
                  <a:grpFill/>
                  <a:ln w="2845" cap="flat">
                    <a:noFill/>
                    <a:prstDash val="solid"/>
                    <a:miter/>
                  </a:ln>
                </p:spPr>
                <p:txBody>
                  <a:bodyPr rtlCol="0" anchor="ctr"/>
                  <a:lstStyle/>
                  <a:p>
                    <a:endParaRPr lang="en-US"/>
                  </a:p>
                </p:txBody>
              </p:sp>
              <p:sp>
                <p:nvSpPr>
                  <p:cNvPr id="2685" name="Freeform: Shape 2684">
                    <a:extLst>
                      <a:ext uri="{FF2B5EF4-FFF2-40B4-BE49-F238E27FC236}">
                        <a16:creationId xmlns:a16="http://schemas.microsoft.com/office/drawing/2014/main" id="{A99A97BC-2FB4-4713-C523-C3D4C2D72087}"/>
                      </a:ext>
                    </a:extLst>
                  </p:cNvPr>
                  <p:cNvSpPr/>
                  <p:nvPr/>
                </p:nvSpPr>
                <p:spPr>
                  <a:xfrm>
                    <a:off x="8983712" y="5139468"/>
                    <a:ext cx="80721" cy="82771"/>
                  </a:xfrm>
                  <a:custGeom>
                    <a:avLst/>
                    <a:gdLst>
                      <a:gd name="connsiteX0" fmla="*/ 3161 w 80721"/>
                      <a:gd name="connsiteY0" fmla="*/ 26123 h 82771"/>
                      <a:gd name="connsiteX1" fmla="*/ 55742 w 80721"/>
                      <a:gd name="connsiteY1" fmla="*/ 2864 h 82771"/>
                      <a:gd name="connsiteX2" fmla="*/ 77805 w 80721"/>
                      <a:gd name="connsiteY2" fmla="*/ 56072 h 82771"/>
                      <a:gd name="connsiteX3" fmla="*/ 25054 w 80721"/>
                      <a:gd name="connsiteY3" fmla="*/ 79814 h 82771"/>
                      <a:gd name="connsiteX4" fmla="*/ 3161 w 80721"/>
                      <a:gd name="connsiteY4" fmla="*/ 26123 h 82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21" h="82771">
                        <a:moveTo>
                          <a:pt x="3161" y="26123"/>
                        </a:moveTo>
                        <a:cubicBezTo>
                          <a:pt x="11844" y="4943"/>
                          <a:pt x="35387" y="-5448"/>
                          <a:pt x="55742" y="2864"/>
                        </a:cubicBezTo>
                        <a:cubicBezTo>
                          <a:pt x="76011" y="11376"/>
                          <a:pt x="86118" y="34664"/>
                          <a:pt x="77805" y="56072"/>
                        </a:cubicBezTo>
                        <a:cubicBezTo>
                          <a:pt x="69578" y="77309"/>
                          <a:pt x="45722" y="88497"/>
                          <a:pt x="25054" y="79814"/>
                        </a:cubicBezTo>
                        <a:cubicBezTo>
                          <a:pt x="4300" y="71331"/>
                          <a:pt x="-5521" y="47303"/>
                          <a:pt x="3161" y="26123"/>
                        </a:cubicBezTo>
                        <a:close/>
                      </a:path>
                    </a:pathLst>
                  </a:custGeom>
                  <a:grpFill/>
                  <a:ln w="2845" cap="flat">
                    <a:noFill/>
                    <a:prstDash val="solid"/>
                    <a:miter/>
                  </a:ln>
                </p:spPr>
                <p:txBody>
                  <a:bodyPr rtlCol="0" anchor="ctr"/>
                  <a:lstStyle/>
                  <a:p>
                    <a:endParaRPr lang="en-US"/>
                  </a:p>
                </p:txBody>
              </p:sp>
              <p:sp>
                <p:nvSpPr>
                  <p:cNvPr id="2686" name="Freeform: Shape 2685">
                    <a:extLst>
                      <a:ext uri="{FF2B5EF4-FFF2-40B4-BE49-F238E27FC236}">
                        <a16:creationId xmlns:a16="http://schemas.microsoft.com/office/drawing/2014/main" id="{9E149A6D-3F2A-95EC-DB06-311EB8DA9518}"/>
                      </a:ext>
                    </a:extLst>
                  </p:cNvPr>
                  <p:cNvSpPr/>
                  <p:nvPr/>
                </p:nvSpPr>
                <p:spPr>
                  <a:xfrm>
                    <a:off x="8796813" y="5061479"/>
                    <a:ext cx="78384" cy="79659"/>
                  </a:xfrm>
                  <a:custGeom>
                    <a:avLst/>
                    <a:gdLst>
                      <a:gd name="connsiteX0" fmla="*/ 3735 w 78384"/>
                      <a:gd name="connsiteY0" fmla="*/ 23717 h 79659"/>
                      <a:gd name="connsiteX1" fmla="*/ 55604 w 78384"/>
                      <a:gd name="connsiteY1" fmla="*/ 3163 h 79659"/>
                      <a:gd name="connsiteX2" fmla="*/ 74906 w 78384"/>
                      <a:gd name="connsiteY2" fmla="*/ 55403 h 79659"/>
                      <a:gd name="connsiteX3" fmla="*/ 22837 w 78384"/>
                      <a:gd name="connsiteY3" fmla="*/ 76412 h 79659"/>
                      <a:gd name="connsiteX4" fmla="*/ 3735 w 78384"/>
                      <a:gd name="connsiteY4" fmla="*/ 23717 h 7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84" h="79659">
                        <a:moveTo>
                          <a:pt x="3735" y="23717"/>
                        </a:moveTo>
                        <a:cubicBezTo>
                          <a:pt x="13016" y="3505"/>
                          <a:pt x="36019" y="-5206"/>
                          <a:pt x="55604" y="3163"/>
                        </a:cubicBezTo>
                        <a:cubicBezTo>
                          <a:pt x="75134" y="11704"/>
                          <a:pt x="83760" y="35105"/>
                          <a:pt x="74906" y="55403"/>
                        </a:cubicBezTo>
                        <a:cubicBezTo>
                          <a:pt x="66053" y="75700"/>
                          <a:pt x="42737" y="85123"/>
                          <a:pt x="22837" y="76412"/>
                        </a:cubicBezTo>
                        <a:cubicBezTo>
                          <a:pt x="2853" y="67872"/>
                          <a:pt x="-5460" y="43787"/>
                          <a:pt x="3735" y="23717"/>
                        </a:cubicBezTo>
                        <a:close/>
                      </a:path>
                    </a:pathLst>
                  </a:custGeom>
                  <a:grpFill/>
                  <a:ln w="2845" cap="flat">
                    <a:noFill/>
                    <a:prstDash val="solid"/>
                    <a:miter/>
                  </a:ln>
                </p:spPr>
                <p:txBody>
                  <a:bodyPr rtlCol="0" anchor="ctr"/>
                  <a:lstStyle/>
                  <a:p>
                    <a:endParaRPr lang="en-US"/>
                  </a:p>
                </p:txBody>
              </p:sp>
              <p:sp>
                <p:nvSpPr>
                  <p:cNvPr id="2687" name="Freeform: Shape 2686">
                    <a:extLst>
                      <a:ext uri="{FF2B5EF4-FFF2-40B4-BE49-F238E27FC236}">
                        <a16:creationId xmlns:a16="http://schemas.microsoft.com/office/drawing/2014/main" id="{A06BA761-18F9-09BA-E84E-9FCE5EFC642A}"/>
                      </a:ext>
                    </a:extLst>
                  </p:cNvPr>
                  <p:cNvSpPr/>
                  <p:nvPr/>
                </p:nvSpPr>
                <p:spPr>
                  <a:xfrm>
                    <a:off x="8613430" y="4975311"/>
                    <a:ext cx="75904" cy="77192"/>
                  </a:xfrm>
                  <a:custGeom>
                    <a:avLst/>
                    <a:gdLst>
                      <a:gd name="connsiteX0" fmla="*/ 4296 w 75904"/>
                      <a:gd name="connsiteY0" fmla="*/ 21777 h 77192"/>
                      <a:gd name="connsiteX1" fmla="*/ 55368 w 75904"/>
                      <a:gd name="connsiteY1" fmla="*/ 3785 h 77192"/>
                      <a:gd name="connsiteX2" fmla="*/ 71823 w 75904"/>
                      <a:gd name="connsiteY2" fmla="*/ 55312 h 77192"/>
                      <a:gd name="connsiteX3" fmla="*/ 20751 w 75904"/>
                      <a:gd name="connsiteY3" fmla="*/ 73304 h 77192"/>
                      <a:gd name="connsiteX4" fmla="*/ 4296 w 75904"/>
                      <a:gd name="connsiteY4" fmla="*/ 21777 h 77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04" h="77192">
                        <a:moveTo>
                          <a:pt x="4296" y="21777"/>
                        </a:moveTo>
                        <a:cubicBezTo>
                          <a:pt x="14032" y="2674"/>
                          <a:pt x="36892" y="-5382"/>
                          <a:pt x="55368" y="3785"/>
                        </a:cubicBezTo>
                        <a:cubicBezTo>
                          <a:pt x="73844" y="12951"/>
                          <a:pt x="81217" y="36039"/>
                          <a:pt x="71823" y="55312"/>
                        </a:cubicBezTo>
                        <a:cubicBezTo>
                          <a:pt x="62428" y="74585"/>
                          <a:pt x="39568" y="82642"/>
                          <a:pt x="20751" y="73304"/>
                        </a:cubicBezTo>
                        <a:cubicBezTo>
                          <a:pt x="1933" y="63967"/>
                          <a:pt x="-5440" y="40879"/>
                          <a:pt x="4296" y="21777"/>
                        </a:cubicBezTo>
                        <a:close/>
                      </a:path>
                    </a:pathLst>
                  </a:custGeom>
                  <a:grpFill/>
                  <a:ln w="2845" cap="flat">
                    <a:noFill/>
                    <a:prstDash val="solid"/>
                    <a:miter/>
                  </a:ln>
                </p:spPr>
                <p:txBody>
                  <a:bodyPr rtlCol="0" anchor="ctr"/>
                  <a:lstStyle/>
                  <a:p>
                    <a:endParaRPr lang="en-US"/>
                  </a:p>
                </p:txBody>
              </p:sp>
              <p:sp>
                <p:nvSpPr>
                  <p:cNvPr id="2688" name="Freeform: Shape 2687">
                    <a:extLst>
                      <a:ext uri="{FF2B5EF4-FFF2-40B4-BE49-F238E27FC236}">
                        <a16:creationId xmlns:a16="http://schemas.microsoft.com/office/drawing/2014/main" id="{FC64D381-D3A8-8325-D49E-54E2D17D83AC}"/>
                      </a:ext>
                    </a:extLst>
                  </p:cNvPr>
                  <p:cNvSpPr/>
                  <p:nvPr/>
                </p:nvSpPr>
                <p:spPr>
                  <a:xfrm>
                    <a:off x="8433893" y="4881833"/>
                    <a:ext cx="73240" cy="74787"/>
                  </a:xfrm>
                  <a:custGeom>
                    <a:avLst/>
                    <a:gdLst>
                      <a:gd name="connsiteX0" fmla="*/ 4881 w 73240"/>
                      <a:gd name="connsiteY0" fmla="*/ 19544 h 74787"/>
                      <a:gd name="connsiteX1" fmla="*/ 54786 w 73240"/>
                      <a:gd name="connsiteY1" fmla="*/ 4456 h 74787"/>
                      <a:gd name="connsiteX2" fmla="*/ 71867 w 73240"/>
                      <a:gd name="connsiteY2" fmla="*/ 26605 h 74787"/>
                      <a:gd name="connsiteX3" fmla="*/ 68593 w 73240"/>
                      <a:gd name="connsiteY3" fmla="*/ 54959 h 74787"/>
                      <a:gd name="connsiteX4" fmla="*/ 46502 w 73240"/>
                      <a:gd name="connsiteY4" fmla="*/ 73236 h 74787"/>
                      <a:gd name="connsiteX5" fmla="*/ 18603 w 73240"/>
                      <a:gd name="connsiteY5" fmla="*/ 70218 h 74787"/>
                      <a:gd name="connsiteX6" fmla="*/ 4910 w 73240"/>
                      <a:gd name="connsiteY6" fmla="*/ 19573 h 7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40" h="74787">
                        <a:moveTo>
                          <a:pt x="4881" y="19544"/>
                        </a:moveTo>
                        <a:cubicBezTo>
                          <a:pt x="15044" y="1467"/>
                          <a:pt x="37392" y="-5280"/>
                          <a:pt x="54786" y="4456"/>
                        </a:cubicBezTo>
                        <a:cubicBezTo>
                          <a:pt x="63497" y="9324"/>
                          <a:pt x="69362" y="17437"/>
                          <a:pt x="71867" y="26605"/>
                        </a:cubicBezTo>
                        <a:cubicBezTo>
                          <a:pt x="74372" y="35714"/>
                          <a:pt x="73546" y="45821"/>
                          <a:pt x="68593" y="54959"/>
                        </a:cubicBezTo>
                        <a:cubicBezTo>
                          <a:pt x="63668" y="64040"/>
                          <a:pt x="55554" y="70474"/>
                          <a:pt x="46502" y="73236"/>
                        </a:cubicBezTo>
                        <a:cubicBezTo>
                          <a:pt x="37477" y="75968"/>
                          <a:pt x="27428" y="75171"/>
                          <a:pt x="18603" y="70218"/>
                        </a:cubicBezTo>
                        <a:cubicBezTo>
                          <a:pt x="867" y="60311"/>
                          <a:pt x="-5253" y="37622"/>
                          <a:pt x="4910" y="19573"/>
                        </a:cubicBezTo>
                        <a:close/>
                      </a:path>
                    </a:pathLst>
                  </a:custGeom>
                  <a:grpFill/>
                  <a:ln w="2845" cap="flat">
                    <a:noFill/>
                    <a:prstDash val="solid"/>
                    <a:miter/>
                  </a:ln>
                </p:spPr>
                <p:txBody>
                  <a:bodyPr rtlCol="0" anchor="ctr"/>
                  <a:lstStyle/>
                  <a:p>
                    <a:endParaRPr lang="en-US"/>
                  </a:p>
                </p:txBody>
              </p:sp>
              <p:sp>
                <p:nvSpPr>
                  <p:cNvPr id="2689" name="Freeform: Shape 2688">
                    <a:extLst>
                      <a:ext uri="{FF2B5EF4-FFF2-40B4-BE49-F238E27FC236}">
                        <a16:creationId xmlns:a16="http://schemas.microsoft.com/office/drawing/2014/main" id="{E2E5C81B-C41A-36D6-A33D-03A9AA75605A}"/>
                      </a:ext>
                    </a:extLst>
                  </p:cNvPr>
                  <p:cNvSpPr/>
                  <p:nvPr/>
                </p:nvSpPr>
                <p:spPr>
                  <a:xfrm>
                    <a:off x="8258215" y="4781208"/>
                    <a:ext cx="70990" cy="71816"/>
                  </a:xfrm>
                  <a:custGeom>
                    <a:avLst/>
                    <a:gdLst>
                      <a:gd name="connsiteX0" fmla="*/ 5508 w 70990"/>
                      <a:gd name="connsiteY0" fmla="*/ 17484 h 71816"/>
                      <a:gd name="connsiteX1" fmla="*/ 27628 w 70990"/>
                      <a:gd name="connsiteY1" fmla="*/ 1086 h 71816"/>
                      <a:gd name="connsiteX2" fmla="*/ 54217 w 70990"/>
                      <a:gd name="connsiteY2" fmla="*/ 4958 h 71816"/>
                      <a:gd name="connsiteX3" fmla="*/ 65747 w 70990"/>
                      <a:gd name="connsiteY3" fmla="*/ 53867 h 71816"/>
                      <a:gd name="connsiteX4" fmla="*/ 16696 w 70990"/>
                      <a:gd name="connsiteY4" fmla="*/ 66962 h 71816"/>
                      <a:gd name="connsiteX5" fmla="*/ 868 w 70990"/>
                      <a:gd name="connsiteY5" fmla="*/ 44814 h 71816"/>
                      <a:gd name="connsiteX6" fmla="*/ 5508 w 70990"/>
                      <a:gd name="connsiteY6" fmla="*/ 17513 h 7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90" h="71816">
                        <a:moveTo>
                          <a:pt x="5508" y="17484"/>
                        </a:moveTo>
                        <a:cubicBezTo>
                          <a:pt x="10746" y="8972"/>
                          <a:pt x="18831" y="3335"/>
                          <a:pt x="27628" y="1086"/>
                        </a:cubicBezTo>
                        <a:cubicBezTo>
                          <a:pt x="36453" y="-1191"/>
                          <a:pt x="45876" y="119"/>
                          <a:pt x="54217" y="4958"/>
                        </a:cubicBezTo>
                        <a:cubicBezTo>
                          <a:pt x="70786" y="14751"/>
                          <a:pt x="75967" y="36643"/>
                          <a:pt x="65747" y="53867"/>
                        </a:cubicBezTo>
                        <a:cubicBezTo>
                          <a:pt x="55527" y="71061"/>
                          <a:pt x="33578" y="76926"/>
                          <a:pt x="16696" y="66962"/>
                        </a:cubicBezTo>
                        <a:cubicBezTo>
                          <a:pt x="8213" y="62065"/>
                          <a:pt x="2917" y="53753"/>
                          <a:pt x="868" y="44814"/>
                        </a:cubicBezTo>
                        <a:cubicBezTo>
                          <a:pt x="-1125" y="35846"/>
                          <a:pt x="270" y="26025"/>
                          <a:pt x="5508" y="17513"/>
                        </a:cubicBezTo>
                        <a:close/>
                      </a:path>
                    </a:pathLst>
                  </a:custGeom>
                  <a:grpFill/>
                  <a:ln w="2845" cap="flat">
                    <a:noFill/>
                    <a:prstDash val="solid"/>
                    <a:miter/>
                  </a:ln>
                </p:spPr>
                <p:txBody>
                  <a:bodyPr rtlCol="0" anchor="ctr"/>
                  <a:lstStyle/>
                  <a:p>
                    <a:endParaRPr lang="en-US"/>
                  </a:p>
                </p:txBody>
              </p:sp>
              <p:sp>
                <p:nvSpPr>
                  <p:cNvPr id="2690" name="Freeform: Shape 2689">
                    <a:extLst>
                      <a:ext uri="{FF2B5EF4-FFF2-40B4-BE49-F238E27FC236}">
                        <a16:creationId xmlns:a16="http://schemas.microsoft.com/office/drawing/2014/main" id="{78E55E5D-F1EA-4B22-E0D0-DA920723B60B}"/>
                      </a:ext>
                    </a:extLst>
                  </p:cNvPr>
                  <p:cNvSpPr/>
                  <p:nvPr/>
                </p:nvSpPr>
                <p:spPr>
                  <a:xfrm>
                    <a:off x="8086926" y="4673121"/>
                    <a:ext cx="68561" cy="69177"/>
                  </a:xfrm>
                  <a:custGeom>
                    <a:avLst/>
                    <a:gdLst>
                      <a:gd name="connsiteX0" fmla="*/ 6045 w 68561"/>
                      <a:gd name="connsiteY0" fmla="*/ 15883 h 69177"/>
                      <a:gd name="connsiteX1" fmla="*/ 53672 w 68561"/>
                      <a:gd name="connsiteY1" fmla="*/ 5407 h 69177"/>
                      <a:gd name="connsiteX2" fmla="*/ 62697 w 68561"/>
                      <a:gd name="connsiteY2" fmla="*/ 53176 h 69177"/>
                      <a:gd name="connsiteX3" fmla="*/ 15070 w 68561"/>
                      <a:gd name="connsiteY3" fmla="*/ 63653 h 69177"/>
                      <a:gd name="connsiteX4" fmla="*/ 6045 w 68561"/>
                      <a:gd name="connsiteY4" fmla="*/ 15883 h 69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1" h="69177">
                        <a:moveTo>
                          <a:pt x="6045" y="15883"/>
                        </a:moveTo>
                        <a:cubicBezTo>
                          <a:pt x="16835" y="-116"/>
                          <a:pt x="38157" y="-4814"/>
                          <a:pt x="53672" y="5407"/>
                        </a:cubicBezTo>
                        <a:cubicBezTo>
                          <a:pt x="69188" y="15627"/>
                          <a:pt x="73230" y="37007"/>
                          <a:pt x="62697" y="53176"/>
                        </a:cubicBezTo>
                        <a:cubicBezTo>
                          <a:pt x="52164" y="69346"/>
                          <a:pt x="30841" y="74044"/>
                          <a:pt x="15070" y="63653"/>
                        </a:cubicBezTo>
                        <a:cubicBezTo>
                          <a:pt x="-702" y="53262"/>
                          <a:pt x="-4744" y="31882"/>
                          <a:pt x="6045" y="15883"/>
                        </a:cubicBezTo>
                        <a:close/>
                      </a:path>
                    </a:pathLst>
                  </a:custGeom>
                  <a:grpFill/>
                  <a:ln w="2845" cap="flat">
                    <a:noFill/>
                    <a:prstDash val="solid"/>
                    <a:miter/>
                  </a:ln>
                </p:spPr>
                <p:txBody>
                  <a:bodyPr rtlCol="0" anchor="ctr"/>
                  <a:lstStyle/>
                  <a:p>
                    <a:endParaRPr lang="en-US"/>
                  </a:p>
                </p:txBody>
              </p:sp>
              <p:sp>
                <p:nvSpPr>
                  <p:cNvPr id="2691" name="Freeform: Shape 2690">
                    <a:extLst>
                      <a:ext uri="{FF2B5EF4-FFF2-40B4-BE49-F238E27FC236}">
                        <a16:creationId xmlns:a16="http://schemas.microsoft.com/office/drawing/2014/main" id="{E6D40763-E2FB-11AA-2D82-A4617EA89D67}"/>
                      </a:ext>
                    </a:extLst>
                  </p:cNvPr>
                  <p:cNvSpPr/>
                  <p:nvPr/>
                </p:nvSpPr>
                <p:spPr>
                  <a:xfrm>
                    <a:off x="7920439" y="4558049"/>
                    <a:ext cx="65880" cy="66740"/>
                  </a:xfrm>
                  <a:custGeom>
                    <a:avLst/>
                    <a:gdLst>
                      <a:gd name="connsiteX0" fmla="*/ 6647 w 65880"/>
                      <a:gd name="connsiteY0" fmla="*/ 14065 h 66740"/>
                      <a:gd name="connsiteX1" fmla="*/ 52737 w 65880"/>
                      <a:gd name="connsiteY1" fmla="*/ 6065 h 66740"/>
                      <a:gd name="connsiteX2" fmla="*/ 59399 w 65880"/>
                      <a:gd name="connsiteY2" fmla="*/ 52554 h 66740"/>
                      <a:gd name="connsiteX3" fmla="*/ 13308 w 65880"/>
                      <a:gd name="connsiteY3" fmla="*/ 60553 h 66740"/>
                      <a:gd name="connsiteX4" fmla="*/ 6647 w 65880"/>
                      <a:gd name="connsiteY4" fmla="*/ 14065 h 6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80" h="66740">
                        <a:moveTo>
                          <a:pt x="6647" y="14065"/>
                        </a:moveTo>
                        <a:cubicBezTo>
                          <a:pt x="17664" y="-910"/>
                          <a:pt x="38304" y="-4497"/>
                          <a:pt x="52737" y="6065"/>
                        </a:cubicBezTo>
                        <a:cubicBezTo>
                          <a:pt x="67199" y="16598"/>
                          <a:pt x="70188" y="37437"/>
                          <a:pt x="59399" y="52554"/>
                        </a:cubicBezTo>
                        <a:cubicBezTo>
                          <a:pt x="48638" y="67699"/>
                          <a:pt x="27970" y="71286"/>
                          <a:pt x="13308" y="60553"/>
                        </a:cubicBezTo>
                        <a:cubicBezTo>
                          <a:pt x="-1381" y="49849"/>
                          <a:pt x="-4370" y="29011"/>
                          <a:pt x="6647" y="14065"/>
                        </a:cubicBezTo>
                        <a:close/>
                      </a:path>
                    </a:pathLst>
                  </a:custGeom>
                  <a:grpFill/>
                  <a:ln w="2845" cap="flat">
                    <a:noFill/>
                    <a:prstDash val="solid"/>
                    <a:miter/>
                  </a:ln>
                </p:spPr>
                <p:txBody>
                  <a:bodyPr rtlCol="0" anchor="ctr"/>
                  <a:lstStyle/>
                  <a:p>
                    <a:endParaRPr lang="en-US"/>
                  </a:p>
                </p:txBody>
              </p:sp>
              <p:sp>
                <p:nvSpPr>
                  <p:cNvPr id="2692" name="Freeform: Shape 2691">
                    <a:extLst>
                      <a:ext uri="{FF2B5EF4-FFF2-40B4-BE49-F238E27FC236}">
                        <a16:creationId xmlns:a16="http://schemas.microsoft.com/office/drawing/2014/main" id="{6890921C-F092-B9DB-4537-81DDDA53E7B9}"/>
                      </a:ext>
                    </a:extLst>
                  </p:cNvPr>
                  <p:cNvSpPr/>
                  <p:nvPr/>
                </p:nvSpPr>
                <p:spPr>
                  <a:xfrm>
                    <a:off x="7758676" y="4436392"/>
                    <a:ext cx="63461" cy="64039"/>
                  </a:xfrm>
                  <a:custGeom>
                    <a:avLst/>
                    <a:gdLst>
                      <a:gd name="connsiteX0" fmla="*/ 7224 w 63461"/>
                      <a:gd name="connsiteY0" fmla="*/ 12397 h 64039"/>
                      <a:gd name="connsiteX1" fmla="*/ 51691 w 63461"/>
                      <a:gd name="connsiteY1" fmla="*/ 6675 h 64039"/>
                      <a:gd name="connsiteX2" fmla="*/ 56502 w 63461"/>
                      <a:gd name="connsiteY2" fmla="*/ 51285 h 64039"/>
                      <a:gd name="connsiteX3" fmla="*/ 11665 w 63461"/>
                      <a:gd name="connsiteY3" fmla="*/ 57462 h 64039"/>
                      <a:gd name="connsiteX4" fmla="*/ 7224 w 63461"/>
                      <a:gd name="connsiteY4" fmla="*/ 12369 h 6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61" h="64039">
                        <a:moveTo>
                          <a:pt x="7224" y="12397"/>
                        </a:moveTo>
                        <a:cubicBezTo>
                          <a:pt x="18383" y="-1552"/>
                          <a:pt x="38282" y="-4114"/>
                          <a:pt x="51691" y="6675"/>
                        </a:cubicBezTo>
                        <a:cubicBezTo>
                          <a:pt x="65156" y="17379"/>
                          <a:pt x="67491" y="37136"/>
                          <a:pt x="56502" y="51285"/>
                        </a:cubicBezTo>
                        <a:cubicBezTo>
                          <a:pt x="45599" y="65348"/>
                          <a:pt x="25358" y="68337"/>
                          <a:pt x="11665" y="57462"/>
                        </a:cubicBezTo>
                        <a:cubicBezTo>
                          <a:pt x="-1943" y="46502"/>
                          <a:pt x="-3936" y="26318"/>
                          <a:pt x="7224" y="12369"/>
                        </a:cubicBezTo>
                        <a:close/>
                      </a:path>
                    </a:pathLst>
                  </a:custGeom>
                  <a:grpFill/>
                  <a:ln w="2845" cap="flat">
                    <a:noFill/>
                    <a:prstDash val="solid"/>
                    <a:miter/>
                  </a:ln>
                </p:spPr>
                <p:txBody>
                  <a:bodyPr rtlCol="0" anchor="ctr"/>
                  <a:lstStyle/>
                  <a:p>
                    <a:endParaRPr lang="en-US"/>
                  </a:p>
                </p:txBody>
              </p:sp>
              <p:sp>
                <p:nvSpPr>
                  <p:cNvPr id="2693" name="Freeform: Shape 2692">
                    <a:extLst>
                      <a:ext uri="{FF2B5EF4-FFF2-40B4-BE49-F238E27FC236}">
                        <a16:creationId xmlns:a16="http://schemas.microsoft.com/office/drawing/2014/main" id="{6B5DFABF-E188-5F4E-E827-C3DF05216488}"/>
                      </a:ext>
                    </a:extLst>
                  </p:cNvPr>
                  <p:cNvSpPr/>
                  <p:nvPr/>
                </p:nvSpPr>
                <p:spPr>
                  <a:xfrm>
                    <a:off x="7601992" y="4308208"/>
                    <a:ext cx="61246" cy="61137"/>
                  </a:xfrm>
                  <a:custGeom>
                    <a:avLst/>
                    <a:gdLst>
                      <a:gd name="connsiteX0" fmla="*/ 7702 w 61246"/>
                      <a:gd name="connsiteY0" fmla="*/ 11022 h 61137"/>
                      <a:gd name="connsiteX1" fmla="*/ 50888 w 61246"/>
                      <a:gd name="connsiteY1" fmla="*/ 6922 h 61137"/>
                      <a:gd name="connsiteX2" fmla="*/ 53707 w 61246"/>
                      <a:gd name="connsiteY2" fmla="*/ 49966 h 61137"/>
                      <a:gd name="connsiteX3" fmla="*/ 10492 w 61246"/>
                      <a:gd name="connsiteY3" fmla="*/ 54094 h 61137"/>
                      <a:gd name="connsiteX4" fmla="*/ 7702 w 61246"/>
                      <a:gd name="connsiteY4" fmla="*/ 11022 h 61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46" h="61137">
                        <a:moveTo>
                          <a:pt x="7702" y="11022"/>
                        </a:moveTo>
                        <a:cubicBezTo>
                          <a:pt x="18890" y="-1846"/>
                          <a:pt x="38277" y="-3753"/>
                          <a:pt x="50888" y="6922"/>
                        </a:cubicBezTo>
                        <a:cubicBezTo>
                          <a:pt x="63500" y="17598"/>
                          <a:pt x="64781" y="36871"/>
                          <a:pt x="53707" y="49966"/>
                        </a:cubicBezTo>
                        <a:cubicBezTo>
                          <a:pt x="42661" y="63062"/>
                          <a:pt x="23302" y="64912"/>
                          <a:pt x="10492" y="54094"/>
                        </a:cubicBezTo>
                        <a:cubicBezTo>
                          <a:pt x="-2290" y="43248"/>
                          <a:pt x="-3600" y="24032"/>
                          <a:pt x="7702" y="11022"/>
                        </a:cubicBezTo>
                        <a:close/>
                      </a:path>
                    </a:pathLst>
                  </a:custGeom>
                  <a:grpFill/>
                  <a:ln w="2845" cap="flat">
                    <a:noFill/>
                    <a:prstDash val="solid"/>
                    <a:miter/>
                  </a:ln>
                </p:spPr>
                <p:txBody>
                  <a:bodyPr rtlCol="0" anchor="ctr"/>
                  <a:lstStyle/>
                  <a:p>
                    <a:endParaRPr lang="en-US"/>
                  </a:p>
                </p:txBody>
              </p:sp>
              <p:sp>
                <p:nvSpPr>
                  <p:cNvPr id="2694" name="Freeform: Shape 2693">
                    <a:extLst>
                      <a:ext uri="{FF2B5EF4-FFF2-40B4-BE49-F238E27FC236}">
                        <a16:creationId xmlns:a16="http://schemas.microsoft.com/office/drawing/2014/main" id="{93779534-E791-993A-7D44-E901BD1ABE69}"/>
                      </a:ext>
                    </a:extLst>
                  </p:cNvPr>
                  <p:cNvSpPr/>
                  <p:nvPr/>
                </p:nvSpPr>
                <p:spPr>
                  <a:xfrm>
                    <a:off x="7451066" y="4173388"/>
                    <a:ext cx="58551" cy="58692"/>
                  </a:xfrm>
                  <a:custGeom>
                    <a:avLst/>
                    <a:gdLst>
                      <a:gd name="connsiteX0" fmla="*/ 8202 w 58551"/>
                      <a:gd name="connsiteY0" fmla="*/ 9621 h 58692"/>
                      <a:gd name="connsiteX1" fmla="*/ 49595 w 58551"/>
                      <a:gd name="connsiteY1" fmla="*/ 7515 h 58692"/>
                      <a:gd name="connsiteX2" fmla="*/ 50477 w 58551"/>
                      <a:gd name="connsiteY2" fmla="*/ 48965 h 58692"/>
                      <a:gd name="connsiteX3" fmla="*/ 9084 w 58551"/>
                      <a:gd name="connsiteY3" fmla="*/ 51071 h 58692"/>
                      <a:gd name="connsiteX4" fmla="*/ 8202 w 58551"/>
                      <a:gd name="connsiteY4" fmla="*/ 9621 h 58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51" h="58692">
                        <a:moveTo>
                          <a:pt x="8202" y="9621"/>
                        </a:moveTo>
                        <a:cubicBezTo>
                          <a:pt x="19475" y="-2335"/>
                          <a:pt x="38008" y="-3275"/>
                          <a:pt x="49595" y="7515"/>
                        </a:cubicBezTo>
                        <a:cubicBezTo>
                          <a:pt x="61182" y="18304"/>
                          <a:pt x="61580" y="36866"/>
                          <a:pt x="50477" y="48965"/>
                        </a:cubicBezTo>
                        <a:cubicBezTo>
                          <a:pt x="39375" y="61064"/>
                          <a:pt x="20842" y="62003"/>
                          <a:pt x="9084" y="51071"/>
                        </a:cubicBezTo>
                        <a:cubicBezTo>
                          <a:pt x="-2673" y="40139"/>
                          <a:pt x="-3072" y="21578"/>
                          <a:pt x="8202" y="9621"/>
                        </a:cubicBezTo>
                        <a:close/>
                      </a:path>
                    </a:pathLst>
                  </a:custGeom>
                  <a:grpFill/>
                  <a:ln w="2845" cap="flat">
                    <a:noFill/>
                    <a:prstDash val="solid"/>
                    <a:miter/>
                  </a:ln>
                </p:spPr>
                <p:txBody>
                  <a:bodyPr rtlCol="0" anchor="ctr"/>
                  <a:lstStyle/>
                  <a:p>
                    <a:endParaRPr lang="en-US"/>
                  </a:p>
                </p:txBody>
              </p:sp>
              <p:sp>
                <p:nvSpPr>
                  <p:cNvPr id="2695" name="Freeform: Shape 2694">
                    <a:extLst>
                      <a:ext uri="{FF2B5EF4-FFF2-40B4-BE49-F238E27FC236}">
                        <a16:creationId xmlns:a16="http://schemas.microsoft.com/office/drawing/2014/main" id="{2F60B9DE-49BB-C1C8-5161-0B6439C6F244}"/>
                      </a:ext>
                    </a:extLst>
                  </p:cNvPr>
                  <p:cNvSpPr/>
                  <p:nvPr/>
                </p:nvSpPr>
                <p:spPr>
                  <a:xfrm>
                    <a:off x="7305603" y="4032636"/>
                    <a:ext cx="55884" cy="56258"/>
                  </a:xfrm>
                  <a:custGeom>
                    <a:avLst/>
                    <a:gdLst>
                      <a:gd name="connsiteX0" fmla="*/ 8733 w 55884"/>
                      <a:gd name="connsiteY0" fmla="*/ 8317 h 56258"/>
                      <a:gd name="connsiteX1" fmla="*/ 48218 w 55884"/>
                      <a:gd name="connsiteY1" fmla="*/ 8061 h 56258"/>
                      <a:gd name="connsiteX2" fmla="*/ 55876 w 55884"/>
                      <a:gd name="connsiteY2" fmla="*/ 27846 h 56258"/>
                      <a:gd name="connsiteX3" fmla="*/ 47393 w 55884"/>
                      <a:gd name="connsiteY3" fmla="*/ 47746 h 56258"/>
                      <a:gd name="connsiteX4" fmla="*/ 27408 w 55884"/>
                      <a:gd name="connsiteY4" fmla="*/ 56258 h 56258"/>
                      <a:gd name="connsiteX5" fmla="*/ 7793 w 55884"/>
                      <a:gd name="connsiteY5" fmla="*/ 48087 h 56258"/>
                      <a:gd name="connsiteX6" fmla="*/ 8704 w 55884"/>
                      <a:gd name="connsiteY6" fmla="*/ 8288 h 5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84" h="56258">
                        <a:moveTo>
                          <a:pt x="8733" y="8317"/>
                        </a:moveTo>
                        <a:cubicBezTo>
                          <a:pt x="19949" y="-2672"/>
                          <a:pt x="37657" y="-2786"/>
                          <a:pt x="48218" y="8061"/>
                        </a:cubicBezTo>
                        <a:cubicBezTo>
                          <a:pt x="53513" y="13498"/>
                          <a:pt x="56047" y="20644"/>
                          <a:pt x="55876" y="27846"/>
                        </a:cubicBezTo>
                        <a:cubicBezTo>
                          <a:pt x="55705" y="35048"/>
                          <a:pt x="52944" y="42166"/>
                          <a:pt x="47393" y="47746"/>
                        </a:cubicBezTo>
                        <a:cubicBezTo>
                          <a:pt x="41870" y="53297"/>
                          <a:pt x="34553" y="56229"/>
                          <a:pt x="27408" y="56258"/>
                        </a:cubicBezTo>
                        <a:cubicBezTo>
                          <a:pt x="20263" y="56314"/>
                          <a:pt x="13145" y="53581"/>
                          <a:pt x="7793" y="48087"/>
                        </a:cubicBezTo>
                        <a:cubicBezTo>
                          <a:pt x="-2939" y="37098"/>
                          <a:pt x="-2541" y="19277"/>
                          <a:pt x="8704" y="8288"/>
                        </a:cubicBezTo>
                        <a:close/>
                      </a:path>
                    </a:pathLst>
                  </a:custGeom>
                  <a:grpFill/>
                  <a:ln w="2845" cap="flat">
                    <a:noFill/>
                    <a:prstDash val="solid"/>
                    <a:miter/>
                  </a:ln>
                </p:spPr>
                <p:txBody>
                  <a:bodyPr rtlCol="0" anchor="ctr"/>
                  <a:lstStyle/>
                  <a:p>
                    <a:endParaRPr lang="en-US"/>
                  </a:p>
                </p:txBody>
              </p:sp>
              <p:sp>
                <p:nvSpPr>
                  <p:cNvPr id="2696" name="Freeform: Shape 2695">
                    <a:extLst>
                      <a:ext uri="{FF2B5EF4-FFF2-40B4-BE49-F238E27FC236}">
                        <a16:creationId xmlns:a16="http://schemas.microsoft.com/office/drawing/2014/main" id="{FA71D0CD-0D53-C24D-5D40-B6CF5DF1F199}"/>
                      </a:ext>
                    </a:extLst>
                  </p:cNvPr>
                  <p:cNvSpPr/>
                  <p:nvPr/>
                </p:nvSpPr>
                <p:spPr>
                  <a:xfrm>
                    <a:off x="7165910" y="3886189"/>
                    <a:ext cx="53724" cy="53288"/>
                  </a:xfrm>
                  <a:custGeom>
                    <a:avLst/>
                    <a:gdLst>
                      <a:gd name="connsiteX0" fmla="*/ 9159 w 53724"/>
                      <a:gd name="connsiteY0" fmla="*/ 7128 h 53288"/>
                      <a:gd name="connsiteX1" fmla="*/ 46908 w 53724"/>
                      <a:gd name="connsiteY1" fmla="*/ 8324 h 53288"/>
                      <a:gd name="connsiteX2" fmla="*/ 44830 w 53724"/>
                      <a:gd name="connsiteY2" fmla="*/ 45930 h 53288"/>
                      <a:gd name="connsiteX3" fmla="*/ 6825 w 53724"/>
                      <a:gd name="connsiteY3" fmla="*/ 44934 h 53288"/>
                      <a:gd name="connsiteX4" fmla="*/ 9159 w 53724"/>
                      <a:gd name="connsiteY4" fmla="*/ 7099 h 5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24" h="53288">
                        <a:moveTo>
                          <a:pt x="9159" y="7128"/>
                        </a:moveTo>
                        <a:cubicBezTo>
                          <a:pt x="20347" y="-2950"/>
                          <a:pt x="36972" y="-2153"/>
                          <a:pt x="46908" y="8324"/>
                        </a:cubicBezTo>
                        <a:cubicBezTo>
                          <a:pt x="56758" y="18914"/>
                          <a:pt x="55818" y="35739"/>
                          <a:pt x="44830" y="45930"/>
                        </a:cubicBezTo>
                        <a:cubicBezTo>
                          <a:pt x="33812" y="56122"/>
                          <a:pt x="16817" y="55666"/>
                          <a:pt x="6825" y="44934"/>
                        </a:cubicBezTo>
                        <a:cubicBezTo>
                          <a:pt x="-3253" y="34287"/>
                          <a:pt x="-1915" y="17092"/>
                          <a:pt x="9159" y="7099"/>
                        </a:cubicBezTo>
                        <a:close/>
                      </a:path>
                    </a:pathLst>
                  </a:custGeom>
                  <a:grpFill/>
                  <a:ln w="2845" cap="flat">
                    <a:noFill/>
                    <a:prstDash val="solid"/>
                    <a:miter/>
                  </a:ln>
                </p:spPr>
                <p:txBody>
                  <a:bodyPr rtlCol="0" anchor="ctr"/>
                  <a:lstStyle/>
                  <a:p>
                    <a:endParaRPr lang="en-US"/>
                  </a:p>
                </p:txBody>
              </p:sp>
              <p:sp>
                <p:nvSpPr>
                  <p:cNvPr id="2697" name="Freeform: Shape 2696">
                    <a:extLst>
                      <a:ext uri="{FF2B5EF4-FFF2-40B4-BE49-F238E27FC236}">
                        <a16:creationId xmlns:a16="http://schemas.microsoft.com/office/drawing/2014/main" id="{0037A335-2450-D002-6D4B-EEABDFC29235}"/>
                      </a:ext>
                    </a:extLst>
                  </p:cNvPr>
                  <p:cNvSpPr/>
                  <p:nvPr/>
                </p:nvSpPr>
                <p:spPr>
                  <a:xfrm>
                    <a:off x="7032709" y="3733812"/>
                    <a:ext cx="51139" cy="50779"/>
                  </a:xfrm>
                  <a:custGeom>
                    <a:avLst/>
                    <a:gdLst>
                      <a:gd name="connsiteX0" fmla="*/ 9413 w 51139"/>
                      <a:gd name="connsiteY0" fmla="*/ 6174 h 50779"/>
                      <a:gd name="connsiteX1" fmla="*/ 45397 w 51139"/>
                      <a:gd name="connsiteY1" fmla="*/ 8708 h 50779"/>
                      <a:gd name="connsiteX2" fmla="*/ 41810 w 51139"/>
                      <a:gd name="connsiteY2" fmla="*/ 44521 h 50779"/>
                      <a:gd name="connsiteX3" fmla="*/ 5826 w 51139"/>
                      <a:gd name="connsiteY3" fmla="*/ 41987 h 50779"/>
                      <a:gd name="connsiteX4" fmla="*/ 9413 w 51139"/>
                      <a:gd name="connsiteY4" fmla="*/ 6174 h 5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39" h="50779">
                        <a:moveTo>
                          <a:pt x="9413" y="6174"/>
                        </a:moveTo>
                        <a:cubicBezTo>
                          <a:pt x="20402" y="-2964"/>
                          <a:pt x="36515" y="-1825"/>
                          <a:pt x="45397" y="8708"/>
                        </a:cubicBezTo>
                        <a:cubicBezTo>
                          <a:pt x="54279" y="19241"/>
                          <a:pt x="52685" y="35269"/>
                          <a:pt x="41810" y="44521"/>
                        </a:cubicBezTo>
                        <a:cubicBezTo>
                          <a:pt x="30935" y="53773"/>
                          <a:pt x="14822" y="52634"/>
                          <a:pt x="5826" y="41987"/>
                        </a:cubicBezTo>
                        <a:cubicBezTo>
                          <a:pt x="-3170" y="31340"/>
                          <a:pt x="-1575" y="15312"/>
                          <a:pt x="9413" y="6174"/>
                        </a:cubicBezTo>
                        <a:close/>
                      </a:path>
                    </a:pathLst>
                  </a:custGeom>
                  <a:grpFill/>
                  <a:ln w="2845" cap="flat">
                    <a:noFill/>
                    <a:prstDash val="solid"/>
                    <a:miter/>
                  </a:ln>
                </p:spPr>
                <p:txBody>
                  <a:bodyPr rtlCol="0" anchor="ctr"/>
                  <a:lstStyle/>
                  <a:p>
                    <a:endParaRPr lang="en-US"/>
                  </a:p>
                </p:txBody>
              </p:sp>
              <p:sp>
                <p:nvSpPr>
                  <p:cNvPr id="2698" name="Freeform: Shape 2697">
                    <a:extLst>
                      <a:ext uri="{FF2B5EF4-FFF2-40B4-BE49-F238E27FC236}">
                        <a16:creationId xmlns:a16="http://schemas.microsoft.com/office/drawing/2014/main" id="{6758DD4F-02D5-5868-7131-ED167A979EAF}"/>
                      </a:ext>
                    </a:extLst>
                  </p:cNvPr>
                  <p:cNvSpPr/>
                  <p:nvPr/>
                </p:nvSpPr>
                <p:spPr>
                  <a:xfrm>
                    <a:off x="6905801" y="3576142"/>
                    <a:ext cx="48499" cy="48312"/>
                  </a:xfrm>
                  <a:custGeom>
                    <a:avLst/>
                    <a:gdLst>
                      <a:gd name="connsiteX0" fmla="*/ 9781 w 48499"/>
                      <a:gd name="connsiteY0" fmla="*/ 5191 h 48312"/>
                      <a:gd name="connsiteX1" fmla="*/ 43714 w 48499"/>
                      <a:gd name="connsiteY1" fmla="*/ 9091 h 48312"/>
                      <a:gd name="connsiteX2" fmla="*/ 38789 w 48499"/>
                      <a:gd name="connsiteY2" fmla="*/ 43026 h 48312"/>
                      <a:gd name="connsiteX3" fmla="*/ 4855 w 48499"/>
                      <a:gd name="connsiteY3" fmla="*/ 39126 h 48312"/>
                      <a:gd name="connsiteX4" fmla="*/ 9781 w 48499"/>
                      <a:gd name="connsiteY4" fmla="*/ 5191 h 48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99" h="48312">
                        <a:moveTo>
                          <a:pt x="9781" y="5191"/>
                        </a:moveTo>
                        <a:cubicBezTo>
                          <a:pt x="20541" y="-3036"/>
                          <a:pt x="35744" y="-1300"/>
                          <a:pt x="43714" y="9091"/>
                        </a:cubicBezTo>
                        <a:cubicBezTo>
                          <a:pt x="51686" y="19482"/>
                          <a:pt x="49465" y="34684"/>
                          <a:pt x="38789" y="43026"/>
                        </a:cubicBezTo>
                        <a:cubicBezTo>
                          <a:pt x="28114" y="51395"/>
                          <a:pt x="12912" y="49630"/>
                          <a:pt x="4855" y="39126"/>
                        </a:cubicBezTo>
                        <a:cubicBezTo>
                          <a:pt x="-3201" y="28621"/>
                          <a:pt x="-1009" y="13419"/>
                          <a:pt x="9781" y="5191"/>
                        </a:cubicBezTo>
                        <a:close/>
                      </a:path>
                    </a:pathLst>
                  </a:custGeom>
                  <a:grpFill/>
                  <a:ln w="2845" cap="flat">
                    <a:noFill/>
                    <a:prstDash val="solid"/>
                    <a:miter/>
                  </a:ln>
                </p:spPr>
                <p:txBody>
                  <a:bodyPr rtlCol="0" anchor="ctr"/>
                  <a:lstStyle/>
                  <a:p>
                    <a:endParaRPr lang="en-US"/>
                  </a:p>
                </p:txBody>
              </p:sp>
              <p:sp>
                <p:nvSpPr>
                  <p:cNvPr id="2699" name="Freeform: Shape 2698">
                    <a:extLst>
                      <a:ext uri="{FF2B5EF4-FFF2-40B4-BE49-F238E27FC236}">
                        <a16:creationId xmlns:a16="http://schemas.microsoft.com/office/drawing/2014/main" id="{8F08FD5C-D6FD-A3C3-6F61-709EAF309860}"/>
                      </a:ext>
                    </a:extLst>
                  </p:cNvPr>
                  <p:cNvSpPr/>
                  <p:nvPr/>
                </p:nvSpPr>
                <p:spPr>
                  <a:xfrm>
                    <a:off x="6785313" y="3413484"/>
                    <a:ext cx="46009" cy="45649"/>
                  </a:xfrm>
                  <a:custGeom>
                    <a:avLst/>
                    <a:gdLst>
                      <a:gd name="connsiteX0" fmla="*/ 10075 w 46009"/>
                      <a:gd name="connsiteY0" fmla="*/ 4327 h 45649"/>
                      <a:gd name="connsiteX1" fmla="*/ 41902 w 46009"/>
                      <a:gd name="connsiteY1" fmla="*/ 9423 h 45649"/>
                      <a:gd name="connsiteX2" fmla="*/ 36180 w 46009"/>
                      <a:gd name="connsiteY2" fmla="*/ 41165 h 45649"/>
                      <a:gd name="connsiteX3" fmla="*/ 3982 w 46009"/>
                      <a:gd name="connsiteY3" fmla="*/ 36354 h 45649"/>
                      <a:gd name="connsiteX4" fmla="*/ 10075 w 46009"/>
                      <a:gd name="connsiteY4" fmla="*/ 4327 h 4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9" h="45649">
                        <a:moveTo>
                          <a:pt x="10075" y="4327"/>
                        </a:moveTo>
                        <a:cubicBezTo>
                          <a:pt x="20580" y="-3046"/>
                          <a:pt x="34842" y="-769"/>
                          <a:pt x="41902" y="9423"/>
                        </a:cubicBezTo>
                        <a:cubicBezTo>
                          <a:pt x="49076" y="19529"/>
                          <a:pt x="46656" y="33649"/>
                          <a:pt x="36180" y="41165"/>
                        </a:cubicBezTo>
                        <a:cubicBezTo>
                          <a:pt x="25789" y="48652"/>
                          <a:pt x="11242" y="46574"/>
                          <a:pt x="3982" y="36354"/>
                        </a:cubicBezTo>
                        <a:cubicBezTo>
                          <a:pt x="-3163" y="26048"/>
                          <a:pt x="-430" y="11701"/>
                          <a:pt x="10075" y="4327"/>
                        </a:cubicBezTo>
                        <a:close/>
                      </a:path>
                    </a:pathLst>
                  </a:custGeom>
                  <a:grpFill/>
                  <a:ln w="2845" cap="flat">
                    <a:noFill/>
                    <a:prstDash val="solid"/>
                    <a:miter/>
                  </a:ln>
                </p:spPr>
                <p:txBody>
                  <a:bodyPr rtlCol="0" anchor="ctr"/>
                  <a:lstStyle/>
                  <a:p>
                    <a:endParaRPr lang="en-US"/>
                  </a:p>
                </p:txBody>
              </p:sp>
              <p:sp>
                <p:nvSpPr>
                  <p:cNvPr id="2700" name="Freeform: Shape 2699">
                    <a:extLst>
                      <a:ext uri="{FF2B5EF4-FFF2-40B4-BE49-F238E27FC236}">
                        <a16:creationId xmlns:a16="http://schemas.microsoft.com/office/drawing/2014/main" id="{20946818-4E96-02FE-93B0-D62B125C764A}"/>
                      </a:ext>
                    </a:extLst>
                  </p:cNvPr>
                  <p:cNvSpPr/>
                  <p:nvPr/>
                </p:nvSpPr>
                <p:spPr>
                  <a:xfrm>
                    <a:off x="6671780" y="3245951"/>
                    <a:ext cx="43644" cy="42912"/>
                  </a:xfrm>
                  <a:custGeom>
                    <a:avLst/>
                    <a:gdLst>
                      <a:gd name="connsiteX0" fmla="*/ 10133 w 43644"/>
                      <a:gd name="connsiteY0" fmla="*/ 3613 h 42912"/>
                      <a:gd name="connsiteX1" fmla="*/ 40253 w 43644"/>
                      <a:gd name="connsiteY1" fmla="*/ 9449 h 42912"/>
                      <a:gd name="connsiteX2" fmla="*/ 33563 w 43644"/>
                      <a:gd name="connsiteY2" fmla="*/ 39227 h 42912"/>
                      <a:gd name="connsiteX3" fmla="*/ 3443 w 43644"/>
                      <a:gd name="connsiteY3" fmla="*/ 33391 h 42912"/>
                      <a:gd name="connsiteX4" fmla="*/ 10133 w 43644"/>
                      <a:gd name="connsiteY4" fmla="*/ 3613 h 42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4" h="42912">
                        <a:moveTo>
                          <a:pt x="10133" y="3613"/>
                        </a:moveTo>
                        <a:cubicBezTo>
                          <a:pt x="20325" y="-2934"/>
                          <a:pt x="33819" y="-344"/>
                          <a:pt x="40253" y="9449"/>
                        </a:cubicBezTo>
                        <a:cubicBezTo>
                          <a:pt x="46686" y="19242"/>
                          <a:pt x="43697" y="32565"/>
                          <a:pt x="33563" y="39227"/>
                        </a:cubicBezTo>
                        <a:cubicBezTo>
                          <a:pt x="23428" y="45888"/>
                          <a:pt x="9934" y="43269"/>
                          <a:pt x="3443" y="33391"/>
                        </a:cubicBezTo>
                        <a:cubicBezTo>
                          <a:pt x="-3076" y="23512"/>
                          <a:pt x="-58" y="10161"/>
                          <a:pt x="10133" y="3613"/>
                        </a:cubicBezTo>
                        <a:close/>
                      </a:path>
                    </a:pathLst>
                  </a:custGeom>
                  <a:grpFill/>
                  <a:ln w="2845" cap="flat">
                    <a:noFill/>
                    <a:prstDash val="solid"/>
                    <a:miter/>
                  </a:ln>
                </p:spPr>
                <p:txBody>
                  <a:bodyPr rtlCol="0" anchor="ctr"/>
                  <a:lstStyle/>
                  <a:p>
                    <a:endParaRPr lang="en-US"/>
                  </a:p>
                </p:txBody>
              </p:sp>
              <p:sp>
                <p:nvSpPr>
                  <p:cNvPr id="2701" name="Freeform: Shape 2700">
                    <a:extLst>
                      <a:ext uri="{FF2B5EF4-FFF2-40B4-BE49-F238E27FC236}">
                        <a16:creationId xmlns:a16="http://schemas.microsoft.com/office/drawing/2014/main" id="{47FA7CB1-CA1A-E4F4-66E4-054F6ABC05CB}"/>
                      </a:ext>
                    </a:extLst>
                  </p:cNvPr>
                  <p:cNvSpPr/>
                  <p:nvPr/>
                </p:nvSpPr>
                <p:spPr>
                  <a:xfrm>
                    <a:off x="6565411" y="3073683"/>
                    <a:ext cx="41007" cy="40462"/>
                  </a:xfrm>
                  <a:custGeom>
                    <a:avLst/>
                    <a:gdLst>
                      <a:gd name="connsiteX0" fmla="*/ 10317 w 41007"/>
                      <a:gd name="connsiteY0" fmla="*/ 2936 h 40462"/>
                      <a:gd name="connsiteX1" fmla="*/ 38301 w 41007"/>
                      <a:gd name="connsiteY1" fmla="*/ 9655 h 40462"/>
                      <a:gd name="connsiteX2" fmla="*/ 30728 w 41007"/>
                      <a:gd name="connsiteY2" fmla="*/ 37468 h 40462"/>
                      <a:gd name="connsiteX3" fmla="*/ 2744 w 41007"/>
                      <a:gd name="connsiteY3" fmla="*/ 30750 h 40462"/>
                      <a:gd name="connsiteX4" fmla="*/ 10317 w 41007"/>
                      <a:gd name="connsiteY4" fmla="*/ 2936 h 40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07" h="40462">
                        <a:moveTo>
                          <a:pt x="10317" y="2936"/>
                        </a:moveTo>
                        <a:cubicBezTo>
                          <a:pt x="20167" y="-2843"/>
                          <a:pt x="32693" y="175"/>
                          <a:pt x="38301" y="9655"/>
                        </a:cubicBezTo>
                        <a:cubicBezTo>
                          <a:pt x="43909" y="19135"/>
                          <a:pt x="40522" y="31604"/>
                          <a:pt x="30728" y="37468"/>
                        </a:cubicBezTo>
                        <a:cubicBezTo>
                          <a:pt x="20935" y="43333"/>
                          <a:pt x="8409" y="40315"/>
                          <a:pt x="2744" y="30750"/>
                        </a:cubicBezTo>
                        <a:cubicBezTo>
                          <a:pt x="-2921" y="21156"/>
                          <a:pt x="467" y="8715"/>
                          <a:pt x="10317" y="2936"/>
                        </a:cubicBezTo>
                        <a:close/>
                      </a:path>
                    </a:pathLst>
                  </a:custGeom>
                  <a:grpFill/>
                  <a:ln w="2845" cap="flat">
                    <a:noFill/>
                    <a:prstDash val="solid"/>
                    <a:miter/>
                  </a:ln>
                </p:spPr>
                <p:txBody>
                  <a:bodyPr rtlCol="0" anchor="ctr"/>
                  <a:lstStyle/>
                  <a:p>
                    <a:endParaRPr lang="en-US"/>
                  </a:p>
                </p:txBody>
              </p:sp>
              <p:sp>
                <p:nvSpPr>
                  <p:cNvPr id="2702" name="Freeform: Shape 2701">
                    <a:extLst>
                      <a:ext uri="{FF2B5EF4-FFF2-40B4-BE49-F238E27FC236}">
                        <a16:creationId xmlns:a16="http://schemas.microsoft.com/office/drawing/2014/main" id="{94470D16-6B48-3DA9-FD68-FE9F4A6B743C}"/>
                      </a:ext>
                    </a:extLst>
                  </p:cNvPr>
                  <p:cNvSpPr/>
                  <p:nvPr/>
                </p:nvSpPr>
                <p:spPr>
                  <a:xfrm>
                    <a:off x="6466002" y="2897282"/>
                    <a:ext cx="38358" cy="37998"/>
                  </a:xfrm>
                  <a:custGeom>
                    <a:avLst/>
                    <a:gdLst>
                      <a:gd name="connsiteX0" fmla="*/ 10428 w 38358"/>
                      <a:gd name="connsiteY0" fmla="*/ 2350 h 37998"/>
                      <a:gd name="connsiteX1" fmla="*/ 36249 w 38358"/>
                      <a:gd name="connsiteY1" fmla="*/ 9781 h 37998"/>
                      <a:gd name="connsiteX2" fmla="*/ 28021 w 38358"/>
                      <a:gd name="connsiteY2" fmla="*/ 35573 h 37998"/>
                      <a:gd name="connsiteX3" fmla="*/ 2144 w 38358"/>
                      <a:gd name="connsiteY3" fmla="*/ 28171 h 37998"/>
                      <a:gd name="connsiteX4" fmla="*/ 10428 w 38358"/>
                      <a:gd name="connsiteY4" fmla="*/ 2350 h 37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58" h="37998">
                        <a:moveTo>
                          <a:pt x="10428" y="2350"/>
                        </a:moveTo>
                        <a:cubicBezTo>
                          <a:pt x="19851" y="-2688"/>
                          <a:pt x="31438" y="642"/>
                          <a:pt x="36249" y="9781"/>
                        </a:cubicBezTo>
                        <a:cubicBezTo>
                          <a:pt x="41060" y="18919"/>
                          <a:pt x="37359" y="30477"/>
                          <a:pt x="28021" y="35573"/>
                        </a:cubicBezTo>
                        <a:cubicBezTo>
                          <a:pt x="18570" y="40726"/>
                          <a:pt x="7012" y="37395"/>
                          <a:pt x="2144" y="28171"/>
                        </a:cubicBezTo>
                        <a:cubicBezTo>
                          <a:pt x="-2724" y="18947"/>
                          <a:pt x="976" y="7389"/>
                          <a:pt x="10428" y="2350"/>
                        </a:cubicBezTo>
                        <a:close/>
                      </a:path>
                    </a:pathLst>
                  </a:custGeom>
                  <a:grpFill/>
                  <a:ln w="2845" cap="flat">
                    <a:noFill/>
                    <a:prstDash val="solid"/>
                    <a:miter/>
                  </a:ln>
                </p:spPr>
                <p:txBody>
                  <a:bodyPr rtlCol="0" anchor="ctr"/>
                  <a:lstStyle/>
                  <a:p>
                    <a:endParaRPr lang="en-US"/>
                  </a:p>
                </p:txBody>
              </p:sp>
              <p:sp>
                <p:nvSpPr>
                  <p:cNvPr id="2703" name="Freeform: Shape 2702">
                    <a:extLst>
                      <a:ext uri="{FF2B5EF4-FFF2-40B4-BE49-F238E27FC236}">
                        <a16:creationId xmlns:a16="http://schemas.microsoft.com/office/drawing/2014/main" id="{267E2551-10F3-A110-A898-9BC69410AB73}"/>
                      </a:ext>
                    </a:extLst>
                  </p:cNvPr>
                  <p:cNvSpPr/>
                  <p:nvPr/>
                </p:nvSpPr>
                <p:spPr>
                  <a:xfrm>
                    <a:off x="6374032" y="2716975"/>
                    <a:ext cx="36047" cy="35192"/>
                  </a:xfrm>
                  <a:custGeom>
                    <a:avLst/>
                    <a:gdLst>
                      <a:gd name="connsiteX0" fmla="*/ 10218 w 36047"/>
                      <a:gd name="connsiteY0" fmla="*/ 1855 h 35192"/>
                      <a:gd name="connsiteX1" fmla="*/ 34273 w 36047"/>
                      <a:gd name="connsiteY1" fmla="*/ 9656 h 35192"/>
                      <a:gd name="connsiteX2" fmla="*/ 25847 w 36047"/>
                      <a:gd name="connsiteY2" fmla="*/ 33284 h 35192"/>
                      <a:gd name="connsiteX3" fmla="*/ 1791 w 36047"/>
                      <a:gd name="connsiteY3" fmla="*/ 25484 h 35192"/>
                      <a:gd name="connsiteX4" fmla="*/ 10218 w 36047"/>
                      <a:gd name="connsiteY4" fmla="*/ 1855 h 35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 h="35192">
                        <a:moveTo>
                          <a:pt x="10218" y="1855"/>
                        </a:moveTo>
                        <a:cubicBezTo>
                          <a:pt x="19213" y="-2472"/>
                          <a:pt x="29975" y="1030"/>
                          <a:pt x="34273" y="9656"/>
                        </a:cubicBezTo>
                        <a:cubicBezTo>
                          <a:pt x="38572" y="18282"/>
                          <a:pt x="34786" y="28872"/>
                          <a:pt x="25847" y="33284"/>
                        </a:cubicBezTo>
                        <a:cubicBezTo>
                          <a:pt x="16908" y="37697"/>
                          <a:pt x="6118" y="34195"/>
                          <a:pt x="1791" y="25484"/>
                        </a:cubicBezTo>
                        <a:cubicBezTo>
                          <a:pt x="-2536" y="16773"/>
                          <a:pt x="1250" y="6211"/>
                          <a:pt x="10218" y="1855"/>
                        </a:cubicBezTo>
                        <a:close/>
                      </a:path>
                    </a:pathLst>
                  </a:custGeom>
                  <a:grpFill/>
                  <a:ln w="2845" cap="flat">
                    <a:noFill/>
                    <a:prstDash val="solid"/>
                    <a:miter/>
                  </a:ln>
                </p:spPr>
                <p:txBody>
                  <a:bodyPr rtlCol="0" anchor="ctr"/>
                  <a:lstStyle/>
                  <a:p>
                    <a:endParaRPr lang="en-US"/>
                  </a:p>
                </p:txBody>
              </p:sp>
              <p:sp>
                <p:nvSpPr>
                  <p:cNvPr id="2704" name="Freeform: Shape 2703">
                    <a:extLst>
                      <a:ext uri="{FF2B5EF4-FFF2-40B4-BE49-F238E27FC236}">
                        <a16:creationId xmlns:a16="http://schemas.microsoft.com/office/drawing/2014/main" id="{F90930E2-8AB7-7EDD-4970-B1CD78E4FBE5}"/>
                      </a:ext>
                    </a:extLst>
                  </p:cNvPr>
                  <p:cNvSpPr/>
                  <p:nvPr/>
                </p:nvSpPr>
                <p:spPr>
                  <a:xfrm>
                    <a:off x="6289905" y="2532732"/>
                    <a:ext cx="33407" cy="32717"/>
                  </a:xfrm>
                  <a:custGeom>
                    <a:avLst/>
                    <a:gdLst>
                      <a:gd name="connsiteX0" fmla="*/ 10193 w 33407"/>
                      <a:gd name="connsiteY0" fmla="*/ 1425 h 32717"/>
                      <a:gd name="connsiteX1" fmla="*/ 32085 w 33407"/>
                      <a:gd name="connsiteY1" fmla="*/ 9624 h 32717"/>
                      <a:gd name="connsiteX2" fmla="*/ 23231 w 33407"/>
                      <a:gd name="connsiteY2" fmla="*/ 31260 h 32717"/>
                      <a:gd name="connsiteX3" fmla="*/ 1339 w 33407"/>
                      <a:gd name="connsiteY3" fmla="*/ 23061 h 32717"/>
                      <a:gd name="connsiteX4" fmla="*/ 10193 w 33407"/>
                      <a:gd name="connsiteY4" fmla="*/ 1425 h 32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7" h="32717">
                        <a:moveTo>
                          <a:pt x="10193" y="1425"/>
                        </a:moveTo>
                        <a:cubicBezTo>
                          <a:pt x="18705" y="-2248"/>
                          <a:pt x="28498" y="1425"/>
                          <a:pt x="32085" y="9624"/>
                        </a:cubicBezTo>
                        <a:cubicBezTo>
                          <a:pt x="35672" y="17822"/>
                          <a:pt x="31715" y="27502"/>
                          <a:pt x="23231" y="31260"/>
                        </a:cubicBezTo>
                        <a:cubicBezTo>
                          <a:pt x="14747" y="34989"/>
                          <a:pt x="4954" y="31316"/>
                          <a:pt x="1339" y="23061"/>
                        </a:cubicBezTo>
                        <a:cubicBezTo>
                          <a:pt x="-2277" y="14776"/>
                          <a:pt x="1681" y="5097"/>
                          <a:pt x="10193" y="1425"/>
                        </a:cubicBezTo>
                        <a:close/>
                      </a:path>
                    </a:pathLst>
                  </a:custGeom>
                  <a:grpFill/>
                  <a:ln w="2845" cap="flat">
                    <a:noFill/>
                    <a:prstDash val="solid"/>
                    <a:miter/>
                  </a:ln>
                </p:spPr>
                <p:txBody>
                  <a:bodyPr rtlCol="0" anchor="ctr"/>
                  <a:lstStyle/>
                  <a:p>
                    <a:endParaRPr lang="en-US"/>
                  </a:p>
                </p:txBody>
              </p:sp>
              <p:sp>
                <p:nvSpPr>
                  <p:cNvPr id="2705" name="Freeform: Shape 2704">
                    <a:extLst>
                      <a:ext uri="{FF2B5EF4-FFF2-40B4-BE49-F238E27FC236}">
                        <a16:creationId xmlns:a16="http://schemas.microsoft.com/office/drawing/2014/main" id="{86E2C0F8-6923-7023-F1A1-C5DE0AC6F6D0}"/>
                      </a:ext>
                    </a:extLst>
                  </p:cNvPr>
                  <p:cNvSpPr/>
                  <p:nvPr/>
                </p:nvSpPr>
                <p:spPr>
                  <a:xfrm>
                    <a:off x="6213271" y="2345226"/>
                    <a:ext cx="30756" cy="30238"/>
                  </a:xfrm>
                  <a:custGeom>
                    <a:avLst/>
                    <a:gdLst>
                      <a:gd name="connsiteX0" fmla="*/ 10048 w 30756"/>
                      <a:gd name="connsiteY0" fmla="*/ 1069 h 30238"/>
                      <a:gd name="connsiteX1" fmla="*/ 29805 w 30756"/>
                      <a:gd name="connsiteY1" fmla="*/ 9496 h 30238"/>
                      <a:gd name="connsiteX2" fmla="*/ 20723 w 30756"/>
                      <a:gd name="connsiteY2" fmla="*/ 29139 h 30238"/>
                      <a:gd name="connsiteX3" fmla="*/ 966 w 30756"/>
                      <a:gd name="connsiteY3" fmla="*/ 20712 h 30238"/>
                      <a:gd name="connsiteX4" fmla="*/ 10048 w 30756"/>
                      <a:gd name="connsiteY4" fmla="*/ 1069 h 3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56" h="30238">
                        <a:moveTo>
                          <a:pt x="10048" y="1069"/>
                        </a:moveTo>
                        <a:cubicBezTo>
                          <a:pt x="18019" y="-2006"/>
                          <a:pt x="26873" y="1781"/>
                          <a:pt x="29805" y="9496"/>
                        </a:cubicBezTo>
                        <a:cubicBezTo>
                          <a:pt x="32737" y="17210"/>
                          <a:pt x="28666" y="26007"/>
                          <a:pt x="20723" y="29139"/>
                        </a:cubicBezTo>
                        <a:cubicBezTo>
                          <a:pt x="12781" y="32270"/>
                          <a:pt x="3927" y="28484"/>
                          <a:pt x="966" y="20712"/>
                        </a:cubicBezTo>
                        <a:cubicBezTo>
                          <a:pt x="-1994" y="12940"/>
                          <a:pt x="2077" y="4144"/>
                          <a:pt x="10048" y="1069"/>
                        </a:cubicBezTo>
                        <a:close/>
                      </a:path>
                    </a:pathLst>
                  </a:custGeom>
                  <a:grpFill/>
                  <a:ln w="2845" cap="flat">
                    <a:noFill/>
                    <a:prstDash val="solid"/>
                    <a:miter/>
                  </a:ln>
                </p:spPr>
                <p:txBody>
                  <a:bodyPr rtlCol="0" anchor="ctr"/>
                  <a:lstStyle/>
                  <a:p>
                    <a:endParaRPr lang="en-US"/>
                  </a:p>
                </p:txBody>
              </p:sp>
              <p:sp>
                <p:nvSpPr>
                  <p:cNvPr id="2706" name="Freeform: Shape 2705">
                    <a:extLst>
                      <a:ext uri="{FF2B5EF4-FFF2-40B4-BE49-F238E27FC236}">
                        <a16:creationId xmlns:a16="http://schemas.microsoft.com/office/drawing/2014/main" id="{2993FE26-1C2D-CFA2-8612-8BD7816511C2}"/>
                      </a:ext>
                    </a:extLst>
                  </p:cNvPr>
                  <p:cNvSpPr/>
                  <p:nvPr/>
                </p:nvSpPr>
                <p:spPr>
                  <a:xfrm>
                    <a:off x="6144379" y="2154782"/>
                    <a:ext cx="28363" cy="27544"/>
                  </a:xfrm>
                  <a:custGeom>
                    <a:avLst/>
                    <a:gdLst>
                      <a:gd name="connsiteX0" fmla="*/ 9619 w 28363"/>
                      <a:gd name="connsiteY0" fmla="*/ 776 h 27544"/>
                      <a:gd name="connsiteX1" fmla="*/ 27611 w 28363"/>
                      <a:gd name="connsiteY1" fmla="*/ 9174 h 27544"/>
                      <a:gd name="connsiteX2" fmla="*/ 18758 w 28363"/>
                      <a:gd name="connsiteY2" fmla="*/ 26739 h 27544"/>
                      <a:gd name="connsiteX3" fmla="*/ 766 w 28363"/>
                      <a:gd name="connsiteY3" fmla="*/ 18341 h 27544"/>
                      <a:gd name="connsiteX4" fmla="*/ 9619 w 28363"/>
                      <a:gd name="connsiteY4" fmla="*/ 776 h 2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3" h="27544">
                        <a:moveTo>
                          <a:pt x="9619" y="776"/>
                        </a:moveTo>
                        <a:cubicBezTo>
                          <a:pt x="17050" y="-1729"/>
                          <a:pt x="25078" y="2029"/>
                          <a:pt x="27611" y="9174"/>
                        </a:cubicBezTo>
                        <a:cubicBezTo>
                          <a:pt x="30116" y="16320"/>
                          <a:pt x="26159" y="24177"/>
                          <a:pt x="18758" y="26739"/>
                        </a:cubicBezTo>
                        <a:cubicBezTo>
                          <a:pt x="11356" y="29302"/>
                          <a:pt x="3299" y="25544"/>
                          <a:pt x="766" y="18341"/>
                        </a:cubicBezTo>
                        <a:cubicBezTo>
                          <a:pt x="-1768" y="11139"/>
                          <a:pt x="2189" y="3282"/>
                          <a:pt x="9619" y="776"/>
                        </a:cubicBezTo>
                        <a:close/>
                      </a:path>
                    </a:pathLst>
                  </a:custGeom>
                  <a:grpFill/>
                  <a:ln w="2845" cap="flat">
                    <a:noFill/>
                    <a:prstDash val="solid"/>
                    <a:miter/>
                  </a:ln>
                </p:spPr>
                <p:txBody>
                  <a:bodyPr rtlCol="0" anchor="ctr"/>
                  <a:lstStyle/>
                  <a:p>
                    <a:endParaRPr lang="en-US"/>
                  </a:p>
                </p:txBody>
              </p:sp>
              <p:sp>
                <p:nvSpPr>
                  <p:cNvPr id="2707" name="Freeform: Shape 2706">
                    <a:extLst>
                      <a:ext uri="{FF2B5EF4-FFF2-40B4-BE49-F238E27FC236}">
                        <a16:creationId xmlns:a16="http://schemas.microsoft.com/office/drawing/2014/main" id="{8877E030-7FC1-388D-6B0A-CA7C5BB0D82A}"/>
                      </a:ext>
                    </a:extLst>
                  </p:cNvPr>
                  <p:cNvSpPr/>
                  <p:nvPr/>
                </p:nvSpPr>
                <p:spPr>
                  <a:xfrm>
                    <a:off x="6083945" y="1961380"/>
                    <a:ext cx="25694" cy="25069"/>
                  </a:xfrm>
                  <a:custGeom>
                    <a:avLst/>
                    <a:gdLst>
                      <a:gd name="connsiteX0" fmla="*/ 9274 w 25694"/>
                      <a:gd name="connsiteY0" fmla="*/ 537 h 25069"/>
                      <a:gd name="connsiteX1" fmla="*/ 25188 w 25694"/>
                      <a:gd name="connsiteY1" fmla="*/ 8878 h 25069"/>
                      <a:gd name="connsiteX2" fmla="*/ 16420 w 25694"/>
                      <a:gd name="connsiteY2" fmla="*/ 24507 h 25069"/>
                      <a:gd name="connsiteX3" fmla="*/ 506 w 25694"/>
                      <a:gd name="connsiteY3" fmla="*/ 16166 h 25069"/>
                      <a:gd name="connsiteX4" fmla="*/ 9274 w 25694"/>
                      <a:gd name="connsiteY4" fmla="*/ 537 h 2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4" h="25069">
                        <a:moveTo>
                          <a:pt x="9274" y="537"/>
                        </a:moveTo>
                        <a:cubicBezTo>
                          <a:pt x="16106" y="-1456"/>
                          <a:pt x="23224" y="2273"/>
                          <a:pt x="25188" y="8878"/>
                        </a:cubicBezTo>
                        <a:cubicBezTo>
                          <a:pt x="27152" y="15482"/>
                          <a:pt x="23224" y="22486"/>
                          <a:pt x="16420" y="24507"/>
                        </a:cubicBezTo>
                        <a:cubicBezTo>
                          <a:pt x="9616" y="26557"/>
                          <a:pt x="2470" y="22827"/>
                          <a:pt x="506" y="16166"/>
                        </a:cubicBezTo>
                        <a:cubicBezTo>
                          <a:pt x="-1458" y="9533"/>
                          <a:pt x="2470" y="2529"/>
                          <a:pt x="9274" y="537"/>
                        </a:cubicBezTo>
                        <a:close/>
                      </a:path>
                    </a:pathLst>
                  </a:custGeom>
                  <a:grpFill/>
                  <a:ln w="2845" cap="flat">
                    <a:noFill/>
                    <a:prstDash val="solid"/>
                    <a:miter/>
                  </a:ln>
                </p:spPr>
                <p:txBody>
                  <a:bodyPr rtlCol="0" anchor="ctr"/>
                  <a:lstStyle/>
                  <a:p>
                    <a:endParaRPr lang="en-US"/>
                  </a:p>
                </p:txBody>
              </p:sp>
              <p:sp>
                <p:nvSpPr>
                  <p:cNvPr id="2708" name="Freeform: Shape 2707">
                    <a:extLst>
                      <a:ext uri="{FF2B5EF4-FFF2-40B4-BE49-F238E27FC236}">
                        <a16:creationId xmlns:a16="http://schemas.microsoft.com/office/drawing/2014/main" id="{EA904CFD-EF81-2DCE-F8D6-3FBE50ABAC12}"/>
                      </a:ext>
                    </a:extLst>
                  </p:cNvPr>
                  <p:cNvSpPr/>
                  <p:nvPr/>
                </p:nvSpPr>
                <p:spPr>
                  <a:xfrm>
                    <a:off x="6031240" y="1765702"/>
                    <a:ext cx="23095" cy="22553"/>
                  </a:xfrm>
                  <a:custGeom>
                    <a:avLst/>
                    <a:gdLst>
                      <a:gd name="connsiteX0" fmla="*/ 8886 w 23095"/>
                      <a:gd name="connsiteY0" fmla="*/ 354 h 22553"/>
                      <a:gd name="connsiteX1" fmla="*/ 22779 w 23095"/>
                      <a:gd name="connsiteY1" fmla="*/ 8439 h 22553"/>
                      <a:gd name="connsiteX2" fmla="*/ 14210 w 23095"/>
                      <a:gd name="connsiteY2" fmla="*/ 22189 h 22553"/>
                      <a:gd name="connsiteX3" fmla="*/ 317 w 23095"/>
                      <a:gd name="connsiteY3" fmla="*/ 14104 h 22553"/>
                      <a:gd name="connsiteX4" fmla="*/ 8886 w 23095"/>
                      <a:gd name="connsiteY4" fmla="*/ 354 h 2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5" h="22553">
                        <a:moveTo>
                          <a:pt x="8886" y="354"/>
                        </a:moveTo>
                        <a:cubicBezTo>
                          <a:pt x="15092" y="-1184"/>
                          <a:pt x="21298" y="2432"/>
                          <a:pt x="22779" y="8439"/>
                        </a:cubicBezTo>
                        <a:cubicBezTo>
                          <a:pt x="24259" y="14446"/>
                          <a:pt x="20416" y="20595"/>
                          <a:pt x="14210" y="22189"/>
                        </a:cubicBezTo>
                        <a:cubicBezTo>
                          <a:pt x="8004" y="23755"/>
                          <a:pt x="1798" y="20139"/>
                          <a:pt x="317" y="14104"/>
                        </a:cubicBezTo>
                        <a:cubicBezTo>
                          <a:pt x="-1163" y="8069"/>
                          <a:pt x="2680" y="1891"/>
                          <a:pt x="8886" y="354"/>
                        </a:cubicBezTo>
                        <a:close/>
                      </a:path>
                    </a:pathLst>
                  </a:custGeom>
                  <a:grpFill/>
                  <a:ln w="2845" cap="flat">
                    <a:noFill/>
                    <a:prstDash val="solid"/>
                    <a:miter/>
                  </a:ln>
                </p:spPr>
                <p:txBody>
                  <a:bodyPr rtlCol="0" anchor="ctr"/>
                  <a:lstStyle/>
                  <a:p>
                    <a:endParaRPr lang="en-US"/>
                  </a:p>
                </p:txBody>
              </p:sp>
              <p:sp>
                <p:nvSpPr>
                  <p:cNvPr id="2709" name="Freeform: Shape 2708">
                    <a:extLst>
                      <a:ext uri="{FF2B5EF4-FFF2-40B4-BE49-F238E27FC236}">
                        <a16:creationId xmlns:a16="http://schemas.microsoft.com/office/drawing/2014/main" id="{4598DBA8-56D6-76AB-17B1-5569119387E1}"/>
                      </a:ext>
                    </a:extLst>
                  </p:cNvPr>
                  <p:cNvSpPr/>
                  <p:nvPr/>
                </p:nvSpPr>
                <p:spPr>
                  <a:xfrm>
                    <a:off x="5986697" y="1568011"/>
                    <a:ext cx="20570" cy="19948"/>
                  </a:xfrm>
                  <a:custGeom>
                    <a:avLst/>
                    <a:gdLst>
                      <a:gd name="connsiteX0" fmla="*/ 8164 w 20570"/>
                      <a:gd name="connsiteY0" fmla="*/ 219 h 19948"/>
                      <a:gd name="connsiteX1" fmla="*/ 20349 w 20570"/>
                      <a:gd name="connsiteY1" fmla="*/ 7877 h 19948"/>
                      <a:gd name="connsiteX2" fmla="*/ 12406 w 20570"/>
                      <a:gd name="connsiteY2" fmla="*/ 19720 h 19948"/>
                      <a:gd name="connsiteX3" fmla="*/ 222 w 20570"/>
                      <a:gd name="connsiteY3" fmla="*/ 12062 h 19948"/>
                      <a:gd name="connsiteX4" fmla="*/ 8164 w 20570"/>
                      <a:gd name="connsiteY4" fmla="*/ 219 h 1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0" h="19948">
                        <a:moveTo>
                          <a:pt x="8164" y="219"/>
                        </a:moveTo>
                        <a:cubicBezTo>
                          <a:pt x="13716" y="-920"/>
                          <a:pt x="19182" y="2496"/>
                          <a:pt x="20349" y="7877"/>
                        </a:cubicBezTo>
                        <a:cubicBezTo>
                          <a:pt x="21516" y="13257"/>
                          <a:pt x="17957" y="18552"/>
                          <a:pt x="12406" y="19720"/>
                        </a:cubicBezTo>
                        <a:cubicBezTo>
                          <a:pt x="6855" y="20887"/>
                          <a:pt x="1389" y="17471"/>
                          <a:pt x="222" y="12062"/>
                        </a:cubicBezTo>
                        <a:cubicBezTo>
                          <a:pt x="-946" y="6653"/>
                          <a:pt x="2613" y="1358"/>
                          <a:pt x="8164" y="219"/>
                        </a:cubicBezTo>
                        <a:close/>
                      </a:path>
                    </a:pathLst>
                  </a:custGeom>
                  <a:grpFill/>
                  <a:ln w="2845" cap="flat">
                    <a:noFill/>
                    <a:prstDash val="solid"/>
                    <a:miter/>
                  </a:ln>
                </p:spPr>
                <p:txBody>
                  <a:bodyPr rtlCol="0" anchor="ctr"/>
                  <a:lstStyle/>
                  <a:p>
                    <a:endParaRPr lang="en-US"/>
                  </a:p>
                </p:txBody>
              </p:sp>
              <p:sp>
                <p:nvSpPr>
                  <p:cNvPr id="2710" name="Freeform: Shape 2709">
                    <a:extLst>
                      <a:ext uri="{FF2B5EF4-FFF2-40B4-BE49-F238E27FC236}">
                        <a16:creationId xmlns:a16="http://schemas.microsoft.com/office/drawing/2014/main" id="{D12EA2AC-10A7-FF52-F7E4-B7222EE636FF}"/>
                      </a:ext>
                    </a:extLst>
                  </p:cNvPr>
                  <p:cNvSpPr/>
                  <p:nvPr/>
                </p:nvSpPr>
                <p:spPr>
                  <a:xfrm>
                    <a:off x="5950788" y="1368460"/>
                    <a:ext cx="17943" cy="17474"/>
                  </a:xfrm>
                  <a:custGeom>
                    <a:avLst/>
                    <a:gdLst>
                      <a:gd name="connsiteX0" fmla="*/ 7548 w 17943"/>
                      <a:gd name="connsiteY0" fmla="*/ 122 h 17474"/>
                      <a:gd name="connsiteX1" fmla="*/ 17825 w 17943"/>
                      <a:gd name="connsiteY1" fmla="*/ 7268 h 17474"/>
                      <a:gd name="connsiteX2" fmla="*/ 10395 w 17943"/>
                      <a:gd name="connsiteY2" fmla="*/ 17345 h 17474"/>
                      <a:gd name="connsiteX3" fmla="*/ 118 w 17943"/>
                      <a:gd name="connsiteY3" fmla="*/ 10200 h 17474"/>
                      <a:gd name="connsiteX4" fmla="*/ 7548 w 17943"/>
                      <a:gd name="connsiteY4" fmla="*/ 122 h 17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43" h="17474">
                        <a:moveTo>
                          <a:pt x="7548" y="122"/>
                        </a:moveTo>
                        <a:cubicBezTo>
                          <a:pt x="12445" y="-675"/>
                          <a:pt x="17057" y="2513"/>
                          <a:pt x="17825" y="7268"/>
                        </a:cubicBezTo>
                        <a:cubicBezTo>
                          <a:pt x="18622" y="12022"/>
                          <a:pt x="15292" y="16520"/>
                          <a:pt x="10395" y="17345"/>
                        </a:cubicBezTo>
                        <a:cubicBezTo>
                          <a:pt x="5498" y="18171"/>
                          <a:pt x="886" y="14954"/>
                          <a:pt x="118" y="10200"/>
                        </a:cubicBezTo>
                        <a:cubicBezTo>
                          <a:pt x="-679" y="5446"/>
                          <a:pt x="2652" y="919"/>
                          <a:pt x="7548" y="122"/>
                        </a:cubicBezTo>
                        <a:close/>
                      </a:path>
                    </a:pathLst>
                  </a:custGeom>
                  <a:grpFill/>
                  <a:ln w="2845" cap="flat">
                    <a:noFill/>
                    <a:prstDash val="solid"/>
                    <a:miter/>
                  </a:ln>
                </p:spPr>
                <p:txBody>
                  <a:bodyPr rtlCol="0" anchor="ctr"/>
                  <a:lstStyle/>
                  <a:p>
                    <a:endParaRPr lang="en-US"/>
                  </a:p>
                </p:txBody>
              </p:sp>
              <p:sp>
                <p:nvSpPr>
                  <p:cNvPr id="2711" name="Freeform: Shape 2710">
                    <a:extLst>
                      <a:ext uri="{FF2B5EF4-FFF2-40B4-BE49-F238E27FC236}">
                        <a16:creationId xmlns:a16="http://schemas.microsoft.com/office/drawing/2014/main" id="{6B6660B9-33FC-52E0-D36F-6629441D71A5}"/>
                      </a:ext>
                    </a:extLst>
                  </p:cNvPr>
                  <p:cNvSpPr/>
                  <p:nvPr/>
                </p:nvSpPr>
                <p:spPr>
                  <a:xfrm>
                    <a:off x="5922762" y="1167651"/>
                    <a:ext cx="15349" cy="14926"/>
                  </a:xfrm>
                  <a:custGeom>
                    <a:avLst/>
                    <a:gdLst>
                      <a:gd name="connsiteX0" fmla="*/ 6821 w 15349"/>
                      <a:gd name="connsiteY0" fmla="*/ 59 h 14926"/>
                      <a:gd name="connsiteX1" fmla="*/ 15304 w 15349"/>
                      <a:gd name="connsiteY1" fmla="*/ 6521 h 14926"/>
                      <a:gd name="connsiteX2" fmla="*/ 8529 w 15349"/>
                      <a:gd name="connsiteY2" fmla="*/ 14862 h 14926"/>
                      <a:gd name="connsiteX3" fmla="*/ 45 w 15349"/>
                      <a:gd name="connsiteY3" fmla="*/ 8400 h 14926"/>
                      <a:gd name="connsiteX4" fmla="*/ 6821 w 15349"/>
                      <a:gd name="connsiteY4" fmla="*/ 59 h 14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9" h="14926">
                        <a:moveTo>
                          <a:pt x="6821" y="59"/>
                        </a:moveTo>
                        <a:cubicBezTo>
                          <a:pt x="11034" y="-454"/>
                          <a:pt x="14821" y="2450"/>
                          <a:pt x="15304" y="6521"/>
                        </a:cubicBezTo>
                        <a:cubicBezTo>
                          <a:pt x="15760" y="10620"/>
                          <a:pt x="12742" y="14350"/>
                          <a:pt x="8529" y="14862"/>
                        </a:cubicBezTo>
                        <a:cubicBezTo>
                          <a:pt x="4316" y="15403"/>
                          <a:pt x="530" y="12499"/>
                          <a:pt x="45" y="8400"/>
                        </a:cubicBezTo>
                        <a:cubicBezTo>
                          <a:pt x="-410" y="4300"/>
                          <a:pt x="2608" y="571"/>
                          <a:pt x="6821" y="59"/>
                        </a:cubicBezTo>
                        <a:close/>
                      </a:path>
                    </a:pathLst>
                  </a:custGeom>
                  <a:grpFill/>
                  <a:ln w="2845" cap="flat">
                    <a:noFill/>
                    <a:prstDash val="solid"/>
                    <a:miter/>
                  </a:ln>
                </p:spPr>
                <p:txBody>
                  <a:bodyPr rtlCol="0" anchor="ctr"/>
                  <a:lstStyle/>
                  <a:p>
                    <a:endParaRPr lang="en-US"/>
                  </a:p>
                </p:txBody>
              </p:sp>
              <p:sp>
                <p:nvSpPr>
                  <p:cNvPr id="2712" name="Freeform: Shape 2711">
                    <a:extLst>
                      <a:ext uri="{FF2B5EF4-FFF2-40B4-BE49-F238E27FC236}">
                        <a16:creationId xmlns:a16="http://schemas.microsoft.com/office/drawing/2014/main" id="{DE7D7066-18EB-96DD-460D-E25FC249AF68}"/>
                      </a:ext>
                    </a:extLst>
                  </p:cNvPr>
                  <p:cNvSpPr/>
                  <p:nvPr/>
                </p:nvSpPr>
                <p:spPr>
                  <a:xfrm>
                    <a:off x="5903282" y="965763"/>
                    <a:ext cx="12776" cy="12398"/>
                  </a:xfrm>
                  <a:custGeom>
                    <a:avLst/>
                    <a:gdLst>
                      <a:gd name="connsiteX0" fmla="*/ 5833 w 12776"/>
                      <a:gd name="connsiteY0" fmla="*/ 22 h 12398"/>
                      <a:gd name="connsiteX1" fmla="*/ 12751 w 12776"/>
                      <a:gd name="connsiteY1" fmla="*/ 5687 h 12398"/>
                      <a:gd name="connsiteX2" fmla="*/ 6943 w 12776"/>
                      <a:gd name="connsiteY2" fmla="*/ 12377 h 12398"/>
                      <a:gd name="connsiteX3" fmla="*/ 25 w 12776"/>
                      <a:gd name="connsiteY3" fmla="*/ 6712 h 12398"/>
                      <a:gd name="connsiteX4" fmla="*/ 5833 w 12776"/>
                      <a:gd name="connsiteY4" fmla="*/ 22 h 12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6" h="12398">
                        <a:moveTo>
                          <a:pt x="5833" y="22"/>
                        </a:moveTo>
                        <a:cubicBezTo>
                          <a:pt x="9363" y="-263"/>
                          <a:pt x="12438" y="2271"/>
                          <a:pt x="12751" y="5687"/>
                        </a:cubicBezTo>
                        <a:cubicBezTo>
                          <a:pt x="13064" y="9103"/>
                          <a:pt x="10445" y="12092"/>
                          <a:pt x="6943" y="12377"/>
                        </a:cubicBezTo>
                        <a:cubicBezTo>
                          <a:pt x="3442" y="12662"/>
                          <a:pt x="339" y="10128"/>
                          <a:pt x="25" y="6712"/>
                        </a:cubicBezTo>
                        <a:cubicBezTo>
                          <a:pt x="-288" y="3296"/>
                          <a:pt x="2331" y="307"/>
                          <a:pt x="5833" y="22"/>
                        </a:cubicBezTo>
                        <a:close/>
                      </a:path>
                    </a:pathLst>
                  </a:custGeom>
                  <a:grpFill/>
                  <a:ln w="2845" cap="flat">
                    <a:noFill/>
                    <a:prstDash val="solid"/>
                    <a:miter/>
                  </a:ln>
                </p:spPr>
                <p:txBody>
                  <a:bodyPr rtlCol="0" anchor="ctr"/>
                  <a:lstStyle/>
                  <a:p>
                    <a:endParaRPr lang="en-US"/>
                  </a:p>
                </p:txBody>
              </p:sp>
              <p:sp>
                <p:nvSpPr>
                  <p:cNvPr id="2713" name="Freeform: Shape 2712">
                    <a:extLst>
                      <a:ext uri="{FF2B5EF4-FFF2-40B4-BE49-F238E27FC236}">
                        <a16:creationId xmlns:a16="http://schemas.microsoft.com/office/drawing/2014/main" id="{7FB90420-7405-D4FA-884D-510FA38A1704}"/>
                      </a:ext>
                    </a:extLst>
                  </p:cNvPr>
                  <p:cNvSpPr/>
                  <p:nvPr/>
                </p:nvSpPr>
                <p:spPr>
                  <a:xfrm>
                    <a:off x="5892144" y="763200"/>
                    <a:ext cx="10171" cy="9887"/>
                  </a:xfrm>
                  <a:custGeom>
                    <a:avLst/>
                    <a:gdLst>
                      <a:gd name="connsiteX0" fmla="*/ 4901 w 10171"/>
                      <a:gd name="connsiteY0" fmla="*/ 4 h 9887"/>
                      <a:gd name="connsiteX1" fmla="*/ 10167 w 10171"/>
                      <a:gd name="connsiteY1" fmla="*/ 4730 h 9887"/>
                      <a:gd name="connsiteX2" fmla="*/ 5271 w 10171"/>
                      <a:gd name="connsiteY2" fmla="*/ 9883 h 9887"/>
                      <a:gd name="connsiteX3" fmla="*/ 4 w 10171"/>
                      <a:gd name="connsiteY3" fmla="*/ 5157 h 9887"/>
                      <a:gd name="connsiteX4" fmla="*/ 4901 w 10171"/>
                      <a:gd name="connsiteY4" fmla="*/ 4 h 9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1" h="9887">
                        <a:moveTo>
                          <a:pt x="4901" y="4"/>
                        </a:moveTo>
                        <a:cubicBezTo>
                          <a:pt x="7719" y="-109"/>
                          <a:pt x="10082" y="1997"/>
                          <a:pt x="10167" y="4730"/>
                        </a:cubicBezTo>
                        <a:cubicBezTo>
                          <a:pt x="10281" y="7463"/>
                          <a:pt x="8089" y="9769"/>
                          <a:pt x="5271" y="9883"/>
                        </a:cubicBezTo>
                        <a:cubicBezTo>
                          <a:pt x="2452" y="9997"/>
                          <a:pt x="89" y="7890"/>
                          <a:pt x="4" y="5157"/>
                        </a:cubicBezTo>
                        <a:cubicBezTo>
                          <a:pt x="-110" y="2424"/>
                          <a:pt x="2082" y="118"/>
                          <a:pt x="4901" y="4"/>
                        </a:cubicBezTo>
                        <a:close/>
                      </a:path>
                    </a:pathLst>
                  </a:custGeom>
                  <a:grpFill/>
                  <a:ln w="2845" cap="flat">
                    <a:noFill/>
                    <a:prstDash val="solid"/>
                    <a:miter/>
                  </a:ln>
                </p:spPr>
                <p:txBody>
                  <a:bodyPr rtlCol="0" anchor="ctr"/>
                  <a:lstStyle/>
                  <a:p>
                    <a:endParaRPr lang="en-US"/>
                  </a:p>
                </p:txBody>
              </p:sp>
              <p:sp>
                <p:nvSpPr>
                  <p:cNvPr id="2714" name="Freeform: Shape 2713">
                    <a:extLst>
                      <a:ext uri="{FF2B5EF4-FFF2-40B4-BE49-F238E27FC236}">
                        <a16:creationId xmlns:a16="http://schemas.microsoft.com/office/drawing/2014/main" id="{AB349903-4945-D04E-C112-361C0729E456}"/>
                      </a:ext>
                    </a:extLst>
                  </p:cNvPr>
                  <p:cNvSpPr/>
                  <p:nvPr/>
                </p:nvSpPr>
                <p:spPr>
                  <a:xfrm>
                    <a:off x="5888845" y="560312"/>
                    <a:ext cx="7600" cy="7344"/>
                  </a:xfrm>
                  <a:custGeom>
                    <a:avLst/>
                    <a:gdLst>
                      <a:gd name="connsiteX0" fmla="*/ 3758 w 7600"/>
                      <a:gd name="connsiteY0" fmla="*/ 0 h 7344"/>
                      <a:gd name="connsiteX1" fmla="*/ 7601 w 7600"/>
                      <a:gd name="connsiteY1" fmla="*/ 3672 h 7344"/>
                      <a:gd name="connsiteX2" fmla="*/ 3843 w 7600"/>
                      <a:gd name="connsiteY2" fmla="*/ 7345 h 7344"/>
                      <a:gd name="connsiteX3" fmla="*/ 0 w 7600"/>
                      <a:gd name="connsiteY3" fmla="*/ 3672 h 7344"/>
                      <a:gd name="connsiteX4" fmla="*/ 3758 w 7600"/>
                      <a:gd name="connsiteY4" fmla="*/ 0 h 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0" h="7344">
                        <a:moveTo>
                          <a:pt x="3758" y="0"/>
                        </a:moveTo>
                        <a:cubicBezTo>
                          <a:pt x="5864" y="0"/>
                          <a:pt x="7573" y="1651"/>
                          <a:pt x="7601" y="3672"/>
                        </a:cubicBezTo>
                        <a:cubicBezTo>
                          <a:pt x="7601" y="5694"/>
                          <a:pt x="5950" y="7345"/>
                          <a:pt x="3843" y="7345"/>
                        </a:cubicBezTo>
                        <a:cubicBezTo>
                          <a:pt x="1737" y="7345"/>
                          <a:pt x="28" y="5694"/>
                          <a:pt x="0" y="3672"/>
                        </a:cubicBezTo>
                        <a:cubicBezTo>
                          <a:pt x="0" y="1651"/>
                          <a:pt x="1651" y="0"/>
                          <a:pt x="3758" y="0"/>
                        </a:cubicBezTo>
                        <a:close/>
                      </a:path>
                    </a:pathLst>
                  </a:custGeom>
                  <a:grpFill/>
                  <a:ln w="2845" cap="flat">
                    <a:noFill/>
                    <a:prstDash val="solid"/>
                    <a:miter/>
                  </a:ln>
                </p:spPr>
                <p:txBody>
                  <a:bodyPr rtlCol="0" anchor="ctr"/>
                  <a:lstStyle/>
                  <a:p>
                    <a:endParaRPr lang="en-US"/>
                  </a:p>
                </p:txBody>
              </p:sp>
            </p:grpSp>
            <p:grpSp>
              <p:nvGrpSpPr>
                <p:cNvPr id="2361" name="Graphic 9">
                  <a:extLst>
                    <a:ext uri="{FF2B5EF4-FFF2-40B4-BE49-F238E27FC236}">
                      <a16:creationId xmlns:a16="http://schemas.microsoft.com/office/drawing/2014/main" id="{05421C1F-6FDA-1DA4-ED0A-E7F56E1C6D1A}"/>
                    </a:ext>
                  </a:extLst>
                </p:cNvPr>
                <p:cNvGrpSpPr/>
                <p:nvPr/>
              </p:nvGrpSpPr>
              <p:grpSpPr>
                <a:xfrm>
                  <a:off x="5689795" y="560027"/>
                  <a:ext cx="6450465" cy="5226146"/>
                  <a:chOff x="5689795" y="560027"/>
                  <a:chExt cx="6450465" cy="5226146"/>
                </a:xfrm>
                <a:grpFill/>
              </p:grpSpPr>
              <p:sp>
                <p:nvSpPr>
                  <p:cNvPr id="2624" name="Freeform: Shape 2623">
                    <a:extLst>
                      <a:ext uri="{FF2B5EF4-FFF2-40B4-BE49-F238E27FC236}">
                        <a16:creationId xmlns:a16="http://schemas.microsoft.com/office/drawing/2014/main" id="{E5ACDFAA-5765-8CC2-E0C5-BF0322243E31}"/>
                      </a:ext>
                    </a:extLst>
                  </p:cNvPr>
                  <p:cNvSpPr/>
                  <p:nvPr/>
                </p:nvSpPr>
                <p:spPr>
                  <a:xfrm>
                    <a:off x="12017063" y="5524863"/>
                    <a:ext cx="123198" cy="126582"/>
                  </a:xfrm>
                  <a:custGeom>
                    <a:avLst/>
                    <a:gdLst>
                      <a:gd name="connsiteX0" fmla="*/ 1650 w 123198"/>
                      <a:gd name="connsiteY0" fmla="*/ 77459 h 126582"/>
                      <a:gd name="connsiteX1" fmla="*/ 9138 w 123198"/>
                      <a:gd name="connsiteY1" fmla="*/ 29917 h 126582"/>
                      <a:gd name="connsiteX2" fmla="*/ 46659 w 123198"/>
                      <a:gd name="connsiteY2" fmla="*/ 1677 h 126582"/>
                      <a:gd name="connsiteX3" fmla="*/ 121189 w 123198"/>
                      <a:gd name="connsiteY3" fmla="*/ 48678 h 126582"/>
                      <a:gd name="connsiteX4" fmla="*/ 76266 w 123198"/>
                      <a:gd name="connsiteY4" fmla="*/ 124830 h 126582"/>
                      <a:gd name="connsiteX5" fmla="*/ 29322 w 123198"/>
                      <a:gd name="connsiteY5" fmla="*/ 117201 h 126582"/>
                      <a:gd name="connsiteX6" fmla="*/ 1650 w 123198"/>
                      <a:gd name="connsiteY6" fmla="*/ 77488 h 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198" h="126582">
                        <a:moveTo>
                          <a:pt x="1650" y="77459"/>
                        </a:moveTo>
                        <a:cubicBezTo>
                          <a:pt x="-2249" y="60378"/>
                          <a:pt x="967" y="43582"/>
                          <a:pt x="9138" y="29917"/>
                        </a:cubicBezTo>
                        <a:cubicBezTo>
                          <a:pt x="17280" y="16138"/>
                          <a:pt x="30375" y="5633"/>
                          <a:pt x="46659" y="1677"/>
                        </a:cubicBezTo>
                        <a:cubicBezTo>
                          <a:pt x="79170" y="-6266"/>
                          <a:pt x="112535" y="14772"/>
                          <a:pt x="121189" y="48678"/>
                        </a:cubicBezTo>
                        <a:cubicBezTo>
                          <a:pt x="129843" y="82555"/>
                          <a:pt x="109745" y="116660"/>
                          <a:pt x="76266" y="124830"/>
                        </a:cubicBezTo>
                        <a:cubicBezTo>
                          <a:pt x="59555" y="128901"/>
                          <a:pt x="42816" y="125684"/>
                          <a:pt x="29322" y="117201"/>
                        </a:cubicBezTo>
                        <a:cubicBezTo>
                          <a:pt x="15800" y="108575"/>
                          <a:pt x="5522" y="94512"/>
                          <a:pt x="1650" y="77488"/>
                        </a:cubicBezTo>
                        <a:close/>
                      </a:path>
                    </a:pathLst>
                  </a:custGeom>
                  <a:grpFill/>
                  <a:ln w="2845" cap="flat">
                    <a:noFill/>
                    <a:prstDash val="solid"/>
                    <a:miter/>
                  </a:ln>
                </p:spPr>
                <p:txBody>
                  <a:bodyPr rtlCol="0" anchor="ctr"/>
                  <a:lstStyle/>
                  <a:p>
                    <a:endParaRPr lang="en-US"/>
                  </a:p>
                </p:txBody>
              </p:sp>
              <p:sp>
                <p:nvSpPr>
                  <p:cNvPr id="2625" name="Freeform: Shape 2624">
                    <a:extLst>
                      <a:ext uri="{FF2B5EF4-FFF2-40B4-BE49-F238E27FC236}">
                        <a16:creationId xmlns:a16="http://schemas.microsoft.com/office/drawing/2014/main" id="{2E44EA0B-351C-CB15-5E72-AB0789B82F7F}"/>
                      </a:ext>
                    </a:extLst>
                  </p:cNvPr>
                  <p:cNvSpPr/>
                  <p:nvPr/>
                </p:nvSpPr>
                <p:spPr>
                  <a:xfrm>
                    <a:off x="11810912" y="5571698"/>
                    <a:ext cx="120512" cy="123719"/>
                  </a:xfrm>
                  <a:custGeom>
                    <a:avLst/>
                    <a:gdLst>
                      <a:gd name="connsiteX0" fmla="*/ 1065 w 120512"/>
                      <a:gd name="connsiteY0" fmla="*/ 73156 h 123719"/>
                      <a:gd name="connsiteX1" fmla="*/ 48180 w 120512"/>
                      <a:gd name="connsiteY1" fmla="*/ 1046 h 123719"/>
                      <a:gd name="connsiteX2" fmla="*/ 93103 w 120512"/>
                      <a:gd name="connsiteY2" fmla="*/ 10782 h 123719"/>
                      <a:gd name="connsiteX3" fmla="*/ 119152 w 120512"/>
                      <a:gd name="connsiteY3" fmla="*/ 49954 h 123719"/>
                      <a:gd name="connsiteX4" fmla="*/ 110754 w 120512"/>
                      <a:gd name="connsiteY4" fmla="*/ 96614 h 123719"/>
                      <a:gd name="connsiteX5" fmla="*/ 72150 w 120512"/>
                      <a:gd name="connsiteY5" fmla="*/ 122634 h 123719"/>
                      <a:gd name="connsiteX6" fmla="*/ 1065 w 120512"/>
                      <a:gd name="connsiteY6" fmla="*/ 73156 h 12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512" h="123719">
                        <a:moveTo>
                          <a:pt x="1065" y="73156"/>
                        </a:moveTo>
                        <a:cubicBezTo>
                          <a:pt x="-5084" y="39478"/>
                          <a:pt x="16011" y="7195"/>
                          <a:pt x="48180" y="1046"/>
                        </a:cubicBezTo>
                        <a:cubicBezTo>
                          <a:pt x="64293" y="-2114"/>
                          <a:pt x="80293" y="2100"/>
                          <a:pt x="93103" y="10782"/>
                        </a:cubicBezTo>
                        <a:cubicBezTo>
                          <a:pt x="105914" y="19465"/>
                          <a:pt x="115650" y="33215"/>
                          <a:pt x="119152" y="49954"/>
                        </a:cubicBezTo>
                        <a:cubicBezTo>
                          <a:pt x="122653" y="66694"/>
                          <a:pt x="119237" y="83291"/>
                          <a:pt x="110754" y="96614"/>
                        </a:cubicBezTo>
                        <a:cubicBezTo>
                          <a:pt x="102299" y="109937"/>
                          <a:pt x="88662" y="119417"/>
                          <a:pt x="72150" y="122634"/>
                        </a:cubicBezTo>
                        <a:cubicBezTo>
                          <a:pt x="39042" y="128982"/>
                          <a:pt x="7214" y="106834"/>
                          <a:pt x="1065" y="73156"/>
                        </a:cubicBezTo>
                        <a:close/>
                      </a:path>
                    </a:pathLst>
                  </a:custGeom>
                  <a:grpFill/>
                  <a:ln w="2845" cap="flat">
                    <a:noFill/>
                    <a:prstDash val="solid"/>
                    <a:miter/>
                  </a:ln>
                </p:spPr>
                <p:txBody>
                  <a:bodyPr rtlCol="0" anchor="ctr"/>
                  <a:lstStyle/>
                  <a:p>
                    <a:endParaRPr lang="en-US"/>
                  </a:p>
                </p:txBody>
              </p:sp>
              <p:sp>
                <p:nvSpPr>
                  <p:cNvPr id="2626" name="Freeform: Shape 2625">
                    <a:extLst>
                      <a:ext uri="{FF2B5EF4-FFF2-40B4-BE49-F238E27FC236}">
                        <a16:creationId xmlns:a16="http://schemas.microsoft.com/office/drawing/2014/main" id="{E036DF8E-C591-9A02-5876-F40EA5D24A54}"/>
                      </a:ext>
                    </a:extLst>
                  </p:cNvPr>
                  <p:cNvSpPr/>
                  <p:nvPr/>
                </p:nvSpPr>
                <p:spPr>
                  <a:xfrm>
                    <a:off x="11603039" y="5609821"/>
                    <a:ext cx="117847" cy="121349"/>
                  </a:xfrm>
                  <a:custGeom>
                    <a:avLst/>
                    <a:gdLst>
                      <a:gd name="connsiteX0" fmla="*/ 636 w 117847"/>
                      <a:gd name="connsiteY0" fmla="*/ 69080 h 121349"/>
                      <a:gd name="connsiteX1" fmla="*/ 11510 w 117847"/>
                      <a:gd name="connsiteY1" fmla="*/ 24271 h 121349"/>
                      <a:gd name="connsiteX2" fmla="*/ 27965 w 117847"/>
                      <a:gd name="connsiteY2" fmla="*/ 8842 h 121349"/>
                      <a:gd name="connsiteX3" fmla="*/ 49658 w 117847"/>
                      <a:gd name="connsiteY3" fmla="*/ 757 h 121349"/>
                      <a:gd name="connsiteX4" fmla="*/ 116985 w 117847"/>
                      <a:gd name="connsiteY4" fmla="*/ 51060 h 121349"/>
                      <a:gd name="connsiteX5" fmla="*/ 68191 w 117847"/>
                      <a:gd name="connsiteY5" fmla="*/ 120580 h 121349"/>
                      <a:gd name="connsiteX6" fmla="*/ 44562 w 117847"/>
                      <a:gd name="connsiteY6" fmla="*/ 119327 h 121349"/>
                      <a:gd name="connsiteX7" fmla="*/ 23951 w 117847"/>
                      <a:gd name="connsiteY7" fmla="*/ 109107 h 121349"/>
                      <a:gd name="connsiteX8" fmla="*/ 664 w 117847"/>
                      <a:gd name="connsiteY8" fmla="*/ 69080 h 1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47" h="121349">
                        <a:moveTo>
                          <a:pt x="636" y="69080"/>
                        </a:moveTo>
                        <a:cubicBezTo>
                          <a:pt x="-1727" y="52512"/>
                          <a:pt x="2628" y="36598"/>
                          <a:pt x="11510" y="24271"/>
                        </a:cubicBezTo>
                        <a:cubicBezTo>
                          <a:pt x="15951" y="18122"/>
                          <a:pt x="21503" y="12856"/>
                          <a:pt x="27965" y="8842"/>
                        </a:cubicBezTo>
                        <a:cubicBezTo>
                          <a:pt x="34399" y="4856"/>
                          <a:pt x="41744" y="2152"/>
                          <a:pt x="49658" y="757"/>
                        </a:cubicBezTo>
                        <a:cubicBezTo>
                          <a:pt x="81286" y="-4482"/>
                          <a:pt x="111434" y="18037"/>
                          <a:pt x="116985" y="51060"/>
                        </a:cubicBezTo>
                        <a:cubicBezTo>
                          <a:pt x="122536" y="84083"/>
                          <a:pt x="100701" y="115199"/>
                          <a:pt x="68191" y="120580"/>
                        </a:cubicBezTo>
                        <a:cubicBezTo>
                          <a:pt x="60077" y="122003"/>
                          <a:pt x="52077" y="121376"/>
                          <a:pt x="44562" y="119327"/>
                        </a:cubicBezTo>
                        <a:cubicBezTo>
                          <a:pt x="37046" y="117277"/>
                          <a:pt x="30072" y="113776"/>
                          <a:pt x="23951" y="109107"/>
                        </a:cubicBezTo>
                        <a:cubicBezTo>
                          <a:pt x="11710" y="99741"/>
                          <a:pt x="3027" y="85649"/>
                          <a:pt x="664" y="69080"/>
                        </a:cubicBezTo>
                        <a:close/>
                      </a:path>
                    </a:pathLst>
                  </a:custGeom>
                  <a:grpFill/>
                  <a:ln w="2845" cap="flat">
                    <a:noFill/>
                    <a:prstDash val="solid"/>
                    <a:miter/>
                  </a:ln>
                </p:spPr>
                <p:txBody>
                  <a:bodyPr rtlCol="0" anchor="ctr"/>
                  <a:lstStyle/>
                  <a:p>
                    <a:endParaRPr lang="en-US"/>
                  </a:p>
                </p:txBody>
              </p:sp>
              <p:sp>
                <p:nvSpPr>
                  <p:cNvPr id="2627" name="Freeform: Shape 2626">
                    <a:extLst>
                      <a:ext uri="{FF2B5EF4-FFF2-40B4-BE49-F238E27FC236}">
                        <a16:creationId xmlns:a16="http://schemas.microsoft.com/office/drawing/2014/main" id="{F376CB87-93A3-9F1E-9DDD-8A6F64E4B485}"/>
                      </a:ext>
                    </a:extLst>
                  </p:cNvPr>
                  <p:cNvSpPr/>
                  <p:nvPr/>
                </p:nvSpPr>
                <p:spPr>
                  <a:xfrm>
                    <a:off x="11393896" y="5639088"/>
                    <a:ext cx="115146" cy="118531"/>
                  </a:xfrm>
                  <a:custGeom>
                    <a:avLst/>
                    <a:gdLst>
                      <a:gd name="connsiteX0" fmla="*/ 310 w 115146"/>
                      <a:gd name="connsiteY0" fmla="*/ 65805 h 118531"/>
                      <a:gd name="connsiteX1" fmla="*/ 50841 w 115146"/>
                      <a:gd name="connsiteY1" fmla="*/ 357 h 118531"/>
                      <a:gd name="connsiteX2" fmla="*/ 114666 w 115146"/>
                      <a:gd name="connsiteY2" fmla="*/ 52710 h 118531"/>
                      <a:gd name="connsiteX3" fmla="*/ 64135 w 115146"/>
                      <a:gd name="connsiteY3" fmla="*/ 118158 h 118531"/>
                      <a:gd name="connsiteX4" fmla="*/ 310 w 115146"/>
                      <a:gd name="connsiteY4" fmla="*/ 65805 h 118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46" h="118531">
                        <a:moveTo>
                          <a:pt x="310" y="65805"/>
                        </a:moveTo>
                        <a:cubicBezTo>
                          <a:pt x="-2935" y="33238"/>
                          <a:pt x="19697" y="3944"/>
                          <a:pt x="50841" y="357"/>
                        </a:cubicBezTo>
                        <a:cubicBezTo>
                          <a:pt x="81985" y="-3202"/>
                          <a:pt x="110567" y="20256"/>
                          <a:pt x="114666" y="52710"/>
                        </a:cubicBezTo>
                        <a:cubicBezTo>
                          <a:pt x="118766" y="85192"/>
                          <a:pt x="96133" y="114486"/>
                          <a:pt x="64135" y="118158"/>
                        </a:cubicBezTo>
                        <a:cubicBezTo>
                          <a:pt x="32137" y="121802"/>
                          <a:pt x="3555" y="98373"/>
                          <a:pt x="310" y="65805"/>
                        </a:cubicBezTo>
                        <a:close/>
                      </a:path>
                    </a:pathLst>
                  </a:custGeom>
                  <a:grpFill/>
                  <a:ln w="2845" cap="flat">
                    <a:noFill/>
                    <a:prstDash val="solid"/>
                    <a:miter/>
                  </a:ln>
                </p:spPr>
                <p:txBody>
                  <a:bodyPr rtlCol="0" anchor="ctr"/>
                  <a:lstStyle/>
                  <a:p>
                    <a:endParaRPr lang="en-US"/>
                  </a:p>
                </p:txBody>
              </p:sp>
              <p:sp>
                <p:nvSpPr>
                  <p:cNvPr id="2628" name="Freeform: Shape 2627">
                    <a:extLst>
                      <a:ext uri="{FF2B5EF4-FFF2-40B4-BE49-F238E27FC236}">
                        <a16:creationId xmlns:a16="http://schemas.microsoft.com/office/drawing/2014/main" id="{C427E9D4-C4F9-0CE4-A3C9-C519F88362F1}"/>
                      </a:ext>
                    </a:extLst>
                  </p:cNvPr>
                  <p:cNvSpPr/>
                  <p:nvPr/>
                </p:nvSpPr>
                <p:spPr>
                  <a:xfrm>
                    <a:off x="11183719" y="5660119"/>
                    <a:ext cx="112502" cy="115745"/>
                  </a:xfrm>
                  <a:custGeom>
                    <a:avLst/>
                    <a:gdLst>
                      <a:gd name="connsiteX0" fmla="*/ 106 w 112502"/>
                      <a:gd name="connsiteY0" fmla="*/ 61428 h 115745"/>
                      <a:gd name="connsiteX1" fmla="*/ 52089 w 112502"/>
                      <a:gd name="connsiteY1" fmla="*/ 108 h 115745"/>
                      <a:gd name="connsiteX2" fmla="*/ 74038 w 112502"/>
                      <a:gd name="connsiteY2" fmla="*/ 3267 h 115745"/>
                      <a:gd name="connsiteX3" fmla="*/ 92657 w 112502"/>
                      <a:gd name="connsiteY3" fmla="*/ 14114 h 115745"/>
                      <a:gd name="connsiteX4" fmla="*/ 112299 w 112502"/>
                      <a:gd name="connsiteY4" fmla="*/ 53485 h 115745"/>
                      <a:gd name="connsiteX5" fmla="*/ 99118 w 112502"/>
                      <a:gd name="connsiteY5" fmla="*/ 95761 h 115745"/>
                      <a:gd name="connsiteX6" fmla="*/ 82094 w 112502"/>
                      <a:gd name="connsiteY6" fmla="*/ 109682 h 115745"/>
                      <a:gd name="connsiteX7" fmla="*/ 60345 w 112502"/>
                      <a:gd name="connsiteY7" fmla="*/ 115632 h 115745"/>
                      <a:gd name="connsiteX8" fmla="*/ 78 w 112502"/>
                      <a:gd name="connsiteY8" fmla="*/ 61400 h 11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02" h="115745">
                        <a:moveTo>
                          <a:pt x="106" y="61428"/>
                        </a:moveTo>
                        <a:cubicBezTo>
                          <a:pt x="-1773" y="29487"/>
                          <a:pt x="21514" y="2043"/>
                          <a:pt x="52089" y="108"/>
                        </a:cubicBezTo>
                        <a:cubicBezTo>
                          <a:pt x="59747" y="-377"/>
                          <a:pt x="67177" y="791"/>
                          <a:pt x="74038" y="3267"/>
                        </a:cubicBezTo>
                        <a:cubicBezTo>
                          <a:pt x="80899" y="5659"/>
                          <a:pt x="87190" y="9303"/>
                          <a:pt x="92657" y="14114"/>
                        </a:cubicBezTo>
                        <a:cubicBezTo>
                          <a:pt x="103531" y="23679"/>
                          <a:pt x="110990" y="37543"/>
                          <a:pt x="112299" y="53485"/>
                        </a:cubicBezTo>
                        <a:cubicBezTo>
                          <a:pt x="113609" y="69428"/>
                          <a:pt x="108513" y="84402"/>
                          <a:pt x="99118" y="95761"/>
                        </a:cubicBezTo>
                        <a:cubicBezTo>
                          <a:pt x="94421" y="101426"/>
                          <a:pt x="88671" y="106237"/>
                          <a:pt x="82094" y="109682"/>
                        </a:cubicBezTo>
                        <a:cubicBezTo>
                          <a:pt x="75547" y="113041"/>
                          <a:pt x="68174" y="115119"/>
                          <a:pt x="60345" y="115632"/>
                        </a:cubicBezTo>
                        <a:cubicBezTo>
                          <a:pt x="28944" y="117625"/>
                          <a:pt x="1956" y="93341"/>
                          <a:pt x="78" y="61400"/>
                        </a:cubicBezTo>
                        <a:close/>
                      </a:path>
                    </a:pathLst>
                  </a:custGeom>
                  <a:grpFill/>
                  <a:ln w="2845" cap="flat">
                    <a:noFill/>
                    <a:prstDash val="solid"/>
                    <a:miter/>
                  </a:ln>
                </p:spPr>
                <p:txBody>
                  <a:bodyPr rtlCol="0" anchor="ctr"/>
                  <a:lstStyle/>
                  <a:p>
                    <a:endParaRPr lang="en-US"/>
                  </a:p>
                </p:txBody>
              </p:sp>
              <p:sp>
                <p:nvSpPr>
                  <p:cNvPr id="2629" name="Freeform: Shape 2628">
                    <a:extLst>
                      <a:ext uri="{FF2B5EF4-FFF2-40B4-BE49-F238E27FC236}">
                        <a16:creationId xmlns:a16="http://schemas.microsoft.com/office/drawing/2014/main" id="{1DE41CAD-46AB-256F-1EC5-6F776BB87248}"/>
                      </a:ext>
                    </a:extLst>
                  </p:cNvPr>
                  <p:cNvSpPr/>
                  <p:nvPr/>
                </p:nvSpPr>
                <p:spPr>
                  <a:xfrm>
                    <a:off x="10972904" y="5672202"/>
                    <a:ext cx="109856" cy="113199"/>
                  </a:xfrm>
                  <a:custGeom>
                    <a:avLst/>
                    <a:gdLst>
                      <a:gd name="connsiteX0" fmla="*/ 28 w 109856"/>
                      <a:gd name="connsiteY0" fmla="*/ 58028 h 113199"/>
                      <a:gd name="connsiteX1" fmla="*/ 53178 w 109856"/>
                      <a:gd name="connsiteY1" fmla="*/ 38 h 113199"/>
                      <a:gd name="connsiteX2" fmla="*/ 109802 w 109856"/>
                      <a:gd name="connsiteY2" fmla="*/ 54498 h 113199"/>
                      <a:gd name="connsiteX3" fmla="*/ 56652 w 109856"/>
                      <a:gd name="connsiteY3" fmla="*/ 113143 h 113199"/>
                      <a:gd name="connsiteX4" fmla="*/ 0 w 109856"/>
                      <a:gd name="connsiteY4" fmla="*/ 58028 h 113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56" h="113199">
                        <a:moveTo>
                          <a:pt x="28" y="58028"/>
                        </a:moveTo>
                        <a:cubicBezTo>
                          <a:pt x="-541" y="26713"/>
                          <a:pt x="23258" y="1462"/>
                          <a:pt x="53178" y="38"/>
                        </a:cubicBezTo>
                        <a:cubicBezTo>
                          <a:pt x="83099" y="-1101"/>
                          <a:pt x="108464" y="23297"/>
                          <a:pt x="109802" y="54498"/>
                        </a:cubicBezTo>
                        <a:cubicBezTo>
                          <a:pt x="111140" y="85728"/>
                          <a:pt x="87369" y="111976"/>
                          <a:pt x="56652" y="113143"/>
                        </a:cubicBezTo>
                        <a:cubicBezTo>
                          <a:pt x="25963" y="114566"/>
                          <a:pt x="569" y="89201"/>
                          <a:pt x="0" y="58028"/>
                        </a:cubicBezTo>
                        <a:close/>
                      </a:path>
                    </a:pathLst>
                  </a:custGeom>
                  <a:grpFill/>
                  <a:ln w="2845" cap="flat">
                    <a:noFill/>
                    <a:prstDash val="solid"/>
                    <a:miter/>
                  </a:ln>
                </p:spPr>
                <p:txBody>
                  <a:bodyPr rtlCol="0" anchor="ctr"/>
                  <a:lstStyle/>
                  <a:p>
                    <a:endParaRPr lang="en-US"/>
                  </a:p>
                </p:txBody>
              </p:sp>
              <p:sp>
                <p:nvSpPr>
                  <p:cNvPr id="2630" name="Freeform: Shape 2629">
                    <a:extLst>
                      <a:ext uri="{FF2B5EF4-FFF2-40B4-BE49-F238E27FC236}">
                        <a16:creationId xmlns:a16="http://schemas.microsoft.com/office/drawing/2014/main" id="{0B5E8AD8-9D45-427A-CAE9-B12242D68CFD}"/>
                      </a:ext>
                    </a:extLst>
                  </p:cNvPr>
                  <p:cNvSpPr/>
                  <p:nvPr/>
                </p:nvSpPr>
                <p:spPr>
                  <a:xfrm>
                    <a:off x="10761855" y="5675738"/>
                    <a:ext cx="107253" cy="110436"/>
                  </a:xfrm>
                  <a:custGeom>
                    <a:avLst/>
                    <a:gdLst>
                      <a:gd name="connsiteX0" fmla="*/ 13 w 107253"/>
                      <a:gd name="connsiteY0" fmla="*/ 54549 h 110436"/>
                      <a:gd name="connsiteX1" fmla="*/ 54160 w 107253"/>
                      <a:gd name="connsiteY1" fmla="*/ 4 h 110436"/>
                      <a:gd name="connsiteX2" fmla="*/ 107254 w 107253"/>
                      <a:gd name="connsiteY2" fmla="*/ 55802 h 110436"/>
                      <a:gd name="connsiteX3" fmla="*/ 53107 w 107253"/>
                      <a:gd name="connsiteY3" fmla="*/ 110433 h 110436"/>
                      <a:gd name="connsiteX4" fmla="*/ 13 w 107253"/>
                      <a:gd name="connsiteY4" fmla="*/ 54521 h 1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53" h="110436">
                        <a:moveTo>
                          <a:pt x="13" y="54549"/>
                        </a:moveTo>
                        <a:cubicBezTo>
                          <a:pt x="669" y="24060"/>
                          <a:pt x="24894" y="-366"/>
                          <a:pt x="54160" y="4"/>
                        </a:cubicBezTo>
                        <a:cubicBezTo>
                          <a:pt x="83397" y="346"/>
                          <a:pt x="107168" y="25512"/>
                          <a:pt x="107254" y="55802"/>
                        </a:cubicBezTo>
                        <a:cubicBezTo>
                          <a:pt x="107339" y="86491"/>
                          <a:pt x="83084" y="110774"/>
                          <a:pt x="53107" y="110433"/>
                        </a:cubicBezTo>
                        <a:cubicBezTo>
                          <a:pt x="23130" y="110062"/>
                          <a:pt x="-642" y="85039"/>
                          <a:pt x="13" y="54521"/>
                        </a:cubicBezTo>
                        <a:close/>
                      </a:path>
                    </a:pathLst>
                  </a:custGeom>
                  <a:grpFill/>
                  <a:ln w="2845" cap="flat">
                    <a:noFill/>
                    <a:prstDash val="solid"/>
                    <a:miter/>
                  </a:ln>
                </p:spPr>
                <p:txBody>
                  <a:bodyPr rtlCol="0" anchor="ctr"/>
                  <a:lstStyle/>
                  <a:p>
                    <a:endParaRPr lang="en-US"/>
                  </a:p>
                </p:txBody>
              </p:sp>
              <p:sp>
                <p:nvSpPr>
                  <p:cNvPr id="2631" name="Freeform: Shape 2630">
                    <a:extLst>
                      <a:ext uri="{FF2B5EF4-FFF2-40B4-BE49-F238E27FC236}">
                        <a16:creationId xmlns:a16="http://schemas.microsoft.com/office/drawing/2014/main" id="{715D6B30-E723-E8FA-8E40-361B0E5C74EF}"/>
                      </a:ext>
                    </a:extLst>
                  </p:cNvPr>
                  <p:cNvSpPr/>
                  <p:nvPr/>
                </p:nvSpPr>
                <p:spPr>
                  <a:xfrm>
                    <a:off x="10550871" y="5671135"/>
                    <a:ext cx="104622" cy="107728"/>
                  </a:xfrm>
                  <a:custGeom>
                    <a:avLst/>
                    <a:gdLst>
                      <a:gd name="connsiteX0" fmla="*/ 105 w 104622"/>
                      <a:gd name="connsiteY0" fmla="*/ 50696 h 107728"/>
                      <a:gd name="connsiteX1" fmla="*/ 54992 w 104622"/>
                      <a:gd name="connsiteY1" fmla="*/ 80 h 107728"/>
                      <a:gd name="connsiteX2" fmla="*/ 104583 w 104622"/>
                      <a:gd name="connsiteY2" fmla="*/ 55878 h 107728"/>
                      <a:gd name="connsiteX3" fmla="*/ 49639 w 104622"/>
                      <a:gd name="connsiteY3" fmla="*/ 107690 h 107728"/>
                      <a:gd name="connsiteX4" fmla="*/ 105 w 104622"/>
                      <a:gd name="connsiteY4" fmla="*/ 50668 h 107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22" h="107728">
                        <a:moveTo>
                          <a:pt x="105" y="50696"/>
                        </a:moveTo>
                        <a:cubicBezTo>
                          <a:pt x="1955" y="20947"/>
                          <a:pt x="26495" y="-1514"/>
                          <a:pt x="54992" y="80"/>
                        </a:cubicBezTo>
                        <a:cubicBezTo>
                          <a:pt x="83517" y="1162"/>
                          <a:pt x="105693" y="26128"/>
                          <a:pt x="104583" y="55878"/>
                        </a:cubicBezTo>
                        <a:cubicBezTo>
                          <a:pt x="103445" y="85599"/>
                          <a:pt x="78848" y="108800"/>
                          <a:pt x="49639" y="107690"/>
                        </a:cubicBezTo>
                        <a:cubicBezTo>
                          <a:pt x="20459" y="106039"/>
                          <a:pt x="-1718" y="80332"/>
                          <a:pt x="105" y="50668"/>
                        </a:cubicBezTo>
                        <a:close/>
                      </a:path>
                    </a:pathLst>
                  </a:custGeom>
                  <a:grpFill/>
                  <a:ln w="2845" cap="flat">
                    <a:noFill/>
                    <a:prstDash val="solid"/>
                    <a:miter/>
                  </a:ln>
                </p:spPr>
                <p:txBody>
                  <a:bodyPr rtlCol="0" anchor="ctr"/>
                  <a:lstStyle/>
                  <a:p>
                    <a:endParaRPr lang="en-US"/>
                  </a:p>
                </p:txBody>
              </p:sp>
              <p:sp>
                <p:nvSpPr>
                  <p:cNvPr id="2632" name="Freeform: Shape 2631">
                    <a:extLst>
                      <a:ext uri="{FF2B5EF4-FFF2-40B4-BE49-F238E27FC236}">
                        <a16:creationId xmlns:a16="http://schemas.microsoft.com/office/drawing/2014/main" id="{6A9F99EC-785B-8F73-2645-2A116C7A955D}"/>
                      </a:ext>
                    </a:extLst>
                  </p:cNvPr>
                  <p:cNvSpPr/>
                  <p:nvPr/>
                </p:nvSpPr>
                <p:spPr>
                  <a:xfrm>
                    <a:off x="10340284" y="5657274"/>
                    <a:ext cx="102034" cy="105015"/>
                  </a:xfrm>
                  <a:custGeom>
                    <a:avLst/>
                    <a:gdLst>
                      <a:gd name="connsiteX0" fmla="*/ 283 w 102034"/>
                      <a:gd name="connsiteY0" fmla="*/ 47989 h 105015"/>
                      <a:gd name="connsiteX1" fmla="*/ 55824 w 102034"/>
                      <a:gd name="connsiteY1" fmla="*/ 191 h 105015"/>
                      <a:gd name="connsiteX2" fmla="*/ 101858 w 102034"/>
                      <a:gd name="connsiteY2" fmla="*/ 57013 h 105015"/>
                      <a:gd name="connsiteX3" fmla="*/ 46316 w 102034"/>
                      <a:gd name="connsiteY3" fmla="*/ 104812 h 105015"/>
                      <a:gd name="connsiteX4" fmla="*/ 283 w 102034"/>
                      <a:gd name="connsiteY4" fmla="*/ 47989 h 105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34" h="105015">
                        <a:moveTo>
                          <a:pt x="283" y="47989"/>
                        </a:moveTo>
                        <a:cubicBezTo>
                          <a:pt x="3244" y="19122"/>
                          <a:pt x="28125" y="-2257"/>
                          <a:pt x="55824" y="191"/>
                        </a:cubicBezTo>
                        <a:cubicBezTo>
                          <a:pt x="83552" y="2639"/>
                          <a:pt x="104163" y="28090"/>
                          <a:pt x="101858" y="57013"/>
                        </a:cubicBezTo>
                        <a:cubicBezTo>
                          <a:pt x="99580" y="85937"/>
                          <a:pt x="74699" y="107345"/>
                          <a:pt x="46316" y="104812"/>
                        </a:cubicBezTo>
                        <a:cubicBezTo>
                          <a:pt x="17934" y="102278"/>
                          <a:pt x="-2677" y="76856"/>
                          <a:pt x="283" y="47989"/>
                        </a:cubicBezTo>
                        <a:close/>
                      </a:path>
                    </a:pathLst>
                  </a:custGeom>
                  <a:grpFill/>
                  <a:ln w="2845" cap="flat">
                    <a:noFill/>
                    <a:prstDash val="solid"/>
                    <a:miter/>
                  </a:ln>
                </p:spPr>
                <p:txBody>
                  <a:bodyPr rtlCol="0" anchor="ctr"/>
                  <a:lstStyle/>
                  <a:p>
                    <a:endParaRPr lang="en-US"/>
                  </a:p>
                </p:txBody>
              </p:sp>
              <p:sp>
                <p:nvSpPr>
                  <p:cNvPr id="2633" name="Freeform: Shape 2632">
                    <a:extLst>
                      <a:ext uri="{FF2B5EF4-FFF2-40B4-BE49-F238E27FC236}">
                        <a16:creationId xmlns:a16="http://schemas.microsoft.com/office/drawing/2014/main" id="{CC85B355-E328-6F68-FBAF-AC665E47EEC5}"/>
                      </a:ext>
                    </a:extLst>
                  </p:cNvPr>
                  <p:cNvSpPr/>
                  <p:nvPr/>
                </p:nvSpPr>
                <p:spPr>
                  <a:xfrm>
                    <a:off x="10130535" y="5635197"/>
                    <a:ext cx="99429" cy="102466"/>
                  </a:xfrm>
                  <a:custGeom>
                    <a:avLst/>
                    <a:gdLst>
                      <a:gd name="connsiteX0" fmla="*/ 563 w 99429"/>
                      <a:gd name="connsiteY0" fmla="*/ 44302 h 102466"/>
                      <a:gd name="connsiteX1" fmla="*/ 56475 w 99429"/>
                      <a:gd name="connsiteY1" fmla="*/ 461 h 102466"/>
                      <a:gd name="connsiteX2" fmla="*/ 99035 w 99429"/>
                      <a:gd name="connsiteY2" fmla="*/ 57512 h 102466"/>
                      <a:gd name="connsiteX3" fmla="*/ 43038 w 99429"/>
                      <a:gd name="connsiteY3" fmla="*/ 101951 h 102466"/>
                      <a:gd name="connsiteX4" fmla="*/ 535 w 99429"/>
                      <a:gd name="connsiteY4" fmla="*/ 44331 h 102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29" h="102466">
                        <a:moveTo>
                          <a:pt x="563" y="44302"/>
                        </a:moveTo>
                        <a:cubicBezTo>
                          <a:pt x="4577" y="16318"/>
                          <a:pt x="29629" y="-3296"/>
                          <a:pt x="56475" y="461"/>
                        </a:cubicBezTo>
                        <a:cubicBezTo>
                          <a:pt x="83292" y="4475"/>
                          <a:pt x="102451" y="29385"/>
                          <a:pt x="99035" y="57512"/>
                        </a:cubicBezTo>
                        <a:cubicBezTo>
                          <a:pt x="95647" y="85524"/>
                          <a:pt x="70509" y="106021"/>
                          <a:pt x="43038" y="101951"/>
                        </a:cubicBezTo>
                        <a:cubicBezTo>
                          <a:pt x="15538" y="98107"/>
                          <a:pt x="-3480" y="72315"/>
                          <a:pt x="535" y="44331"/>
                        </a:cubicBezTo>
                        <a:close/>
                      </a:path>
                    </a:pathLst>
                  </a:custGeom>
                  <a:grpFill/>
                  <a:ln w="2845" cap="flat">
                    <a:noFill/>
                    <a:prstDash val="solid"/>
                    <a:miter/>
                  </a:ln>
                </p:spPr>
                <p:txBody>
                  <a:bodyPr rtlCol="0" anchor="ctr"/>
                  <a:lstStyle/>
                  <a:p>
                    <a:endParaRPr lang="en-US"/>
                  </a:p>
                </p:txBody>
              </p:sp>
              <p:sp>
                <p:nvSpPr>
                  <p:cNvPr id="2634" name="Freeform: Shape 2633">
                    <a:extLst>
                      <a:ext uri="{FF2B5EF4-FFF2-40B4-BE49-F238E27FC236}">
                        <a16:creationId xmlns:a16="http://schemas.microsoft.com/office/drawing/2014/main" id="{41CA992D-42D6-0773-9B94-7CBB81543DAC}"/>
                      </a:ext>
                    </a:extLst>
                  </p:cNvPr>
                  <p:cNvSpPr/>
                  <p:nvPr/>
                </p:nvSpPr>
                <p:spPr>
                  <a:xfrm>
                    <a:off x="9921905" y="5604539"/>
                    <a:ext cx="96882" cy="99447"/>
                  </a:xfrm>
                  <a:custGeom>
                    <a:avLst/>
                    <a:gdLst>
                      <a:gd name="connsiteX0" fmla="*/ 862 w 96882"/>
                      <a:gd name="connsiteY0" fmla="*/ 41112 h 99447"/>
                      <a:gd name="connsiteX1" fmla="*/ 21075 w 96882"/>
                      <a:gd name="connsiteY1" fmla="*/ 9113 h 99447"/>
                      <a:gd name="connsiteX2" fmla="*/ 37957 w 96882"/>
                      <a:gd name="connsiteY2" fmla="*/ 1427 h 99447"/>
                      <a:gd name="connsiteX3" fmla="*/ 57031 w 96882"/>
                      <a:gd name="connsiteY3" fmla="*/ 630 h 99447"/>
                      <a:gd name="connsiteX4" fmla="*/ 96202 w 96882"/>
                      <a:gd name="connsiteY4" fmla="*/ 57623 h 99447"/>
                      <a:gd name="connsiteX5" fmla="*/ 39921 w 96882"/>
                      <a:gd name="connsiteY5" fmla="*/ 98788 h 99447"/>
                      <a:gd name="connsiteX6" fmla="*/ 21844 w 96882"/>
                      <a:gd name="connsiteY6" fmla="*/ 91813 h 99447"/>
                      <a:gd name="connsiteX7" fmla="*/ 8492 w 96882"/>
                      <a:gd name="connsiteY7" fmla="*/ 78433 h 99447"/>
                      <a:gd name="connsiteX8" fmla="*/ 862 w 96882"/>
                      <a:gd name="connsiteY8" fmla="*/ 41112 h 9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82" h="99447">
                        <a:moveTo>
                          <a:pt x="862" y="41112"/>
                        </a:moveTo>
                        <a:cubicBezTo>
                          <a:pt x="3368" y="27589"/>
                          <a:pt x="10912" y="16344"/>
                          <a:pt x="21075" y="9113"/>
                        </a:cubicBezTo>
                        <a:cubicBezTo>
                          <a:pt x="26143" y="5469"/>
                          <a:pt x="31865" y="2936"/>
                          <a:pt x="37957" y="1427"/>
                        </a:cubicBezTo>
                        <a:cubicBezTo>
                          <a:pt x="44049" y="-110"/>
                          <a:pt x="50511" y="-452"/>
                          <a:pt x="57031" y="630"/>
                        </a:cubicBezTo>
                        <a:cubicBezTo>
                          <a:pt x="83079" y="4957"/>
                          <a:pt x="100615" y="30464"/>
                          <a:pt x="96202" y="57623"/>
                        </a:cubicBezTo>
                        <a:cubicBezTo>
                          <a:pt x="91762" y="84782"/>
                          <a:pt x="66567" y="103229"/>
                          <a:pt x="39921" y="98788"/>
                        </a:cubicBezTo>
                        <a:cubicBezTo>
                          <a:pt x="33260" y="97678"/>
                          <a:pt x="27167" y="95258"/>
                          <a:pt x="21844" y="91813"/>
                        </a:cubicBezTo>
                        <a:cubicBezTo>
                          <a:pt x="16520" y="88340"/>
                          <a:pt x="12022" y="83671"/>
                          <a:pt x="8492" y="78433"/>
                        </a:cubicBezTo>
                        <a:cubicBezTo>
                          <a:pt x="1432" y="67900"/>
                          <a:pt x="-1643" y="54634"/>
                          <a:pt x="862" y="41112"/>
                        </a:cubicBezTo>
                        <a:close/>
                      </a:path>
                    </a:pathLst>
                  </a:custGeom>
                  <a:grpFill/>
                  <a:ln w="2845" cap="flat">
                    <a:noFill/>
                    <a:prstDash val="solid"/>
                    <a:miter/>
                  </a:ln>
                </p:spPr>
                <p:txBody>
                  <a:bodyPr rtlCol="0" anchor="ctr"/>
                  <a:lstStyle/>
                  <a:p>
                    <a:endParaRPr lang="en-US"/>
                  </a:p>
                </p:txBody>
              </p:sp>
              <p:sp>
                <p:nvSpPr>
                  <p:cNvPr id="2635" name="Freeform: Shape 2634">
                    <a:extLst>
                      <a:ext uri="{FF2B5EF4-FFF2-40B4-BE49-F238E27FC236}">
                        <a16:creationId xmlns:a16="http://schemas.microsoft.com/office/drawing/2014/main" id="{433D43CC-76D9-9BC4-C11D-BF0866529401}"/>
                      </a:ext>
                    </a:extLst>
                  </p:cNvPr>
                  <p:cNvSpPr/>
                  <p:nvPr/>
                </p:nvSpPr>
                <p:spPr>
                  <a:xfrm>
                    <a:off x="9714759" y="5564847"/>
                    <a:ext cx="94275" cy="96860"/>
                  </a:xfrm>
                  <a:custGeom>
                    <a:avLst/>
                    <a:gdLst>
                      <a:gd name="connsiteX0" fmla="*/ 1244 w 94275"/>
                      <a:gd name="connsiteY0" fmla="*/ 38386 h 96860"/>
                      <a:gd name="connsiteX1" fmla="*/ 57525 w 94275"/>
                      <a:gd name="connsiteY1" fmla="*/ 1036 h 96860"/>
                      <a:gd name="connsiteX2" fmla="*/ 93225 w 94275"/>
                      <a:gd name="connsiteY2" fmla="*/ 58428 h 96860"/>
                      <a:gd name="connsiteX3" fmla="*/ 36943 w 94275"/>
                      <a:gd name="connsiteY3" fmla="*/ 95778 h 96860"/>
                      <a:gd name="connsiteX4" fmla="*/ 1244 w 94275"/>
                      <a:gd name="connsiteY4" fmla="*/ 38386 h 9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75" h="96860">
                        <a:moveTo>
                          <a:pt x="1244" y="38386"/>
                        </a:moveTo>
                        <a:cubicBezTo>
                          <a:pt x="7222" y="12281"/>
                          <a:pt x="32416" y="-4430"/>
                          <a:pt x="57525" y="1036"/>
                        </a:cubicBezTo>
                        <a:cubicBezTo>
                          <a:pt x="82635" y="6502"/>
                          <a:pt x="98633" y="32208"/>
                          <a:pt x="93225" y="58428"/>
                        </a:cubicBezTo>
                        <a:cubicBezTo>
                          <a:pt x="87815" y="84647"/>
                          <a:pt x="62621" y="101386"/>
                          <a:pt x="36943" y="95778"/>
                        </a:cubicBezTo>
                        <a:cubicBezTo>
                          <a:pt x="11265" y="90198"/>
                          <a:pt x="-4706" y="64492"/>
                          <a:pt x="1244" y="38386"/>
                        </a:cubicBezTo>
                        <a:close/>
                      </a:path>
                    </a:pathLst>
                  </a:custGeom>
                  <a:grpFill/>
                  <a:ln w="2845" cap="flat">
                    <a:noFill/>
                    <a:prstDash val="solid"/>
                    <a:miter/>
                  </a:ln>
                </p:spPr>
                <p:txBody>
                  <a:bodyPr rtlCol="0" anchor="ctr"/>
                  <a:lstStyle/>
                  <a:p>
                    <a:endParaRPr lang="en-US"/>
                  </a:p>
                </p:txBody>
              </p:sp>
              <p:sp>
                <p:nvSpPr>
                  <p:cNvPr id="2636" name="Freeform: Shape 2635">
                    <a:extLst>
                      <a:ext uri="{FF2B5EF4-FFF2-40B4-BE49-F238E27FC236}">
                        <a16:creationId xmlns:a16="http://schemas.microsoft.com/office/drawing/2014/main" id="{CA576060-4D74-DEB0-B286-08B29C3846C1}"/>
                      </a:ext>
                    </a:extLst>
                  </p:cNvPr>
                  <p:cNvSpPr/>
                  <p:nvPr/>
                </p:nvSpPr>
                <p:spPr>
                  <a:xfrm>
                    <a:off x="9509554" y="5516964"/>
                    <a:ext cx="91684" cy="94281"/>
                  </a:xfrm>
                  <a:custGeom>
                    <a:avLst/>
                    <a:gdLst>
                      <a:gd name="connsiteX0" fmla="*/ 1677 w 91684"/>
                      <a:gd name="connsiteY0" fmla="*/ 35169 h 94281"/>
                      <a:gd name="connsiteX1" fmla="*/ 57759 w 91684"/>
                      <a:gd name="connsiteY1" fmla="*/ 1519 h 94281"/>
                      <a:gd name="connsiteX2" fmla="*/ 73872 w 91684"/>
                      <a:gd name="connsiteY2" fmla="*/ 9718 h 94281"/>
                      <a:gd name="connsiteX3" fmla="*/ 85402 w 91684"/>
                      <a:gd name="connsiteY3" fmla="*/ 22928 h 94281"/>
                      <a:gd name="connsiteX4" fmla="*/ 90213 w 91684"/>
                      <a:gd name="connsiteY4" fmla="*/ 58399 h 94281"/>
                      <a:gd name="connsiteX5" fmla="*/ 68976 w 91684"/>
                      <a:gd name="connsiteY5" fmla="*/ 87522 h 94281"/>
                      <a:gd name="connsiteX6" fmla="*/ 52237 w 91684"/>
                      <a:gd name="connsiteY6" fmla="*/ 93814 h 94281"/>
                      <a:gd name="connsiteX7" fmla="*/ 33959 w 91684"/>
                      <a:gd name="connsiteY7" fmla="*/ 92703 h 94281"/>
                      <a:gd name="connsiteX8" fmla="*/ 1705 w 91684"/>
                      <a:gd name="connsiteY8" fmla="*/ 35141 h 94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84" h="94281">
                        <a:moveTo>
                          <a:pt x="1677" y="35169"/>
                        </a:moveTo>
                        <a:cubicBezTo>
                          <a:pt x="8509" y="10060"/>
                          <a:pt x="33618" y="-5000"/>
                          <a:pt x="57759" y="1519"/>
                        </a:cubicBezTo>
                        <a:cubicBezTo>
                          <a:pt x="63794" y="3142"/>
                          <a:pt x="69232" y="5989"/>
                          <a:pt x="73872" y="9718"/>
                        </a:cubicBezTo>
                        <a:cubicBezTo>
                          <a:pt x="78541" y="13334"/>
                          <a:pt x="82441" y="17832"/>
                          <a:pt x="85402" y="22928"/>
                        </a:cubicBezTo>
                        <a:cubicBezTo>
                          <a:pt x="91295" y="33148"/>
                          <a:pt x="93373" y="45788"/>
                          <a:pt x="90213" y="58399"/>
                        </a:cubicBezTo>
                        <a:cubicBezTo>
                          <a:pt x="87053" y="71011"/>
                          <a:pt x="79167" y="81231"/>
                          <a:pt x="68976" y="87522"/>
                        </a:cubicBezTo>
                        <a:cubicBezTo>
                          <a:pt x="63880" y="90654"/>
                          <a:pt x="58186" y="92846"/>
                          <a:pt x="52237" y="93814"/>
                        </a:cubicBezTo>
                        <a:cubicBezTo>
                          <a:pt x="46315" y="94667"/>
                          <a:pt x="40109" y="94383"/>
                          <a:pt x="33959" y="92703"/>
                        </a:cubicBezTo>
                        <a:cubicBezTo>
                          <a:pt x="9306" y="86042"/>
                          <a:pt x="-5156" y="60278"/>
                          <a:pt x="1705" y="35141"/>
                        </a:cubicBezTo>
                        <a:close/>
                      </a:path>
                    </a:pathLst>
                  </a:custGeom>
                  <a:grpFill/>
                  <a:ln w="2845" cap="flat">
                    <a:noFill/>
                    <a:prstDash val="solid"/>
                    <a:miter/>
                  </a:ln>
                </p:spPr>
                <p:txBody>
                  <a:bodyPr rtlCol="0" anchor="ctr"/>
                  <a:lstStyle/>
                  <a:p>
                    <a:endParaRPr lang="en-US"/>
                  </a:p>
                </p:txBody>
              </p:sp>
              <p:sp>
                <p:nvSpPr>
                  <p:cNvPr id="2637" name="Freeform: Shape 2636">
                    <a:extLst>
                      <a:ext uri="{FF2B5EF4-FFF2-40B4-BE49-F238E27FC236}">
                        <a16:creationId xmlns:a16="http://schemas.microsoft.com/office/drawing/2014/main" id="{4F16FF3B-049D-6960-5829-8E3F45C7E0CD}"/>
                      </a:ext>
                    </a:extLst>
                  </p:cNvPr>
                  <p:cNvSpPr/>
                  <p:nvPr/>
                </p:nvSpPr>
                <p:spPr>
                  <a:xfrm>
                    <a:off x="9306397" y="5460628"/>
                    <a:ext cx="89212" cy="91148"/>
                  </a:xfrm>
                  <a:custGeom>
                    <a:avLst/>
                    <a:gdLst>
                      <a:gd name="connsiteX0" fmla="*/ 2224 w 89212"/>
                      <a:gd name="connsiteY0" fmla="*/ 32376 h 91148"/>
                      <a:gd name="connsiteX1" fmla="*/ 58051 w 89212"/>
                      <a:gd name="connsiteY1" fmla="*/ 1745 h 91148"/>
                      <a:gd name="connsiteX2" fmla="*/ 87259 w 89212"/>
                      <a:gd name="connsiteY2" fmla="*/ 58197 h 91148"/>
                      <a:gd name="connsiteX3" fmla="*/ 31262 w 89212"/>
                      <a:gd name="connsiteY3" fmla="*/ 89313 h 91148"/>
                      <a:gd name="connsiteX4" fmla="*/ 2196 w 89212"/>
                      <a:gd name="connsiteY4" fmla="*/ 32405 h 91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12" h="91148">
                        <a:moveTo>
                          <a:pt x="2224" y="32376"/>
                        </a:moveTo>
                        <a:cubicBezTo>
                          <a:pt x="9883" y="8235"/>
                          <a:pt x="34735" y="-4974"/>
                          <a:pt x="58051" y="1745"/>
                        </a:cubicBezTo>
                        <a:cubicBezTo>
                          <a:pt x="81338" y="8662"/>
                          <a:pt x="94405" y="33942"/>
                          <a:pt x="87259" y="58197"/>
                        </a:cubicBezTo>
                        <a:cubicBezTo>
                          <a:pt x="80114" y="82452"/>
                          <a:pt x="55061" y="96373"/>
                          <a:pt x="31262" y="89313"/>
                        </a:cubicBezTo>
                        <a:cubicBezTo>
                          <a:pt x="7434" y="82423"/>
                          <a:pt x="-5434" y="56460"/>
                          <a:pt x="2196" y="32405"/>
                        </a:cubicBezTo>
                        <a:close/>
                      </a:path>
                    </a:pathLst>
                  </a:custGeom>
                  <a:grpFill/>
                  <a:ln w="2845" cap="flat">
                    <a:noFill/>
                    <a:prstDash val="solid"/>
                    <a:miter/>
                  </a:ln>
                </p:spPr>
                <p:txBody>
                  <a:bodyPr rtlCol="0" anchor="ctr"/>
                  <a:lstStyle/>
                  <a:p>
                    <a:endParaRPr lang="en-US"/>
                  </a:p>
                </p:txBody>
              </p:sp>
              <p:sp>
                <p:nvSpPr>
                  <p:cNvPr id="2638" name="Freeform: Shape 2637">
                    <a:extLst>
                      <a:ext uri="{FF2B5EF4-FFF2-40B4-BE49-F238E27FC236}">
                        <a16:creationId xmlns:a16="http://schemas.microsoft.com/office/drawing/2014/main" id="{9F18BAD5-55CD-86C1-B6BD-9A9A146E723D}"/>
                      </a:ext>
                    </a:extLst>
                  </p:cNvPr>
                  <p:cNvSpPr/>
                  <p:nvPr/>
                </p:nvSpPr>
                <p:spPr>
                  <a:xfrm>
                    <a:off x="9105969" y="5395454"/>
                    <a:ext cx="86567" cy="88626"/>
                  </a:xfrm>
                  <a:custGeom>
                    <a:avLst/>
                    <a:gdLst>
                      <a:gd name="connsiteX0" fmla="*/ 2720 w 86567"/>
                      <a:gd name="connsiteY0" fmla="*/ 29938 h 88626"/>
                      <a:gd name="connsiteX1" fmla="*/ 58148 w 86567"/>
                      <a:gd name="connsiteY1" fmla="*/ 2352 h 88626"/>
                      <a:gd name="connsiteX2" fmla="*/ 84083 w 86567"/>
                      <a:gd name="connsiteY2" fmla="*/ 58605 h 88626"/>
                      <a:gd name="connsiteX3" fmla="*/ 28655 w 86567"/>
                      <a:gd name="connsiteY3" fmla="*/ 86191 h 88626"/>
                      <a:gd name="connsiteX4" fmla="*/ 2720 w 86567"/>
                      <a:gd name="connsiteY4" fmla="*/ 29938 h 88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67" h="88626">
                        <a:moveTo>
                          <a:pt x="2720" y="29938"/>
                        </a:moveTo>
                        <a:cubicBezTo>
                          <a:pt x="11090" y="6878"/>
                          <a:pt x="35915" y="-5477"/>
                          <a:pt x="58148" y="2352"/>
                        </a:cubicBezTo>
                        <a:cubicBezTo>
                          <a:pt x="80382" y="10181"/>
                          <a:pt x="91997" y="35375"/>
                          <a:pt x="84083" y="58605"/>
                        </a:cubicBezTo>
                        <a:cubicBezTo>
                          <a:pt x="76168" y="81835"/>
                          <a:pt x="51373" y="94190"/>
                          <a:pt x="28655" y="86191"/>
                        </a:cubicBezTo>
                        <a:cubicBezTo>
                          <a:pt x="5937" y="78191"/>
                          <a:pt x="-5649" y="53025"/>
                          <a:pt x="2720" y="29938"/>
                        </a:cubicBezTo>
                        <a:close/>
                      </a:path>
                    </a:pathLst>
                  </a:custGeom>
                  <a:grpFill/>
                  <a:ln w="2845" cap="flat">
                    <a:noFill/>
                    <a:prstDash val="solid"/>
                    <a:miter/>
                  </a:ln>
                </p:spPr>
                <p:txBody>
                  <a:bodyPr rtlCol="0" anchor="ctr"/>
                  <a:lstStyle/>
                  <a:p>
                    <a:endParaRPr lang="en-US"/>
                  </a:p>
                </p:txBody>
              </p:sp>
              <p:sp>
                <p:nvSpPr>
                  <p:cNvPr id="2639" name="Freeform: Shape 2638">
                    <a:extLst>
                      <a:ext uri="{FF2B5EF4-FFF2-40B4-BE49-F238E27FC236}">
                        <a16:creationId xmlns:a16="http://schemas.microsoft.com/office/drawing/2014/main" id="{2EE3DDD3-D2FF-9951-6F77-58278516FE84}"/>
                      </a:ext>
                    </a:extLst>
                  </p:cNvPr>
                  <p:cNvSpPr/>
                  <p:nvPr/>
                </p:nvSpPr>
                <p:spPr>
                  <a:xfrm>
                    <a:off x="8908454" y="5322319"/>
                    <a:ext cx="83963" cy="86078"/>
                  </a:xfrm>
                  <a:custGeom>
                    <a:avLst/>
                    <a:gdLst>
                      <a:gd name="connsiteX0" fmla="*/ 3292 w 83963"/>
                      <a:gd name="connsiteY0" fmla="*/ 27177 h 86078"/>
                      <a:gd name="connsiteX1" fmla="*/ 57979 w 83963"/>
                      <a:gd name="connsiteY1" fmla="*/ 2979 h 86078"/>
                      <a:gd name="connsiteX2" fmla="*/ 80925 w 83963"/>
                      <a:gd name="connsiteY2" fmla="*/ 58321 h 86078"/>
                      <a:gd name="connsiteX3" fmla="*/ 26038 w 83963"/>
                      <a:gd name="connsiteY3" fmla="*/ 83003 h 86078"/>
                      <a:gd name="connsiteX4" fmla="*/ 3292 w 83963"/>
                      <a:gd name="connsiteY4" fmla="*/ 27177 h 8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63" h="86078">
                        <a:moveTo>
                          <a:pt x="3292" y="27177"/>
                        </a:moveTo>
                        <a:cubicBezTo>
                          <a:pt x="12316" y="5171"/>
                          <a:pt x="36799" y="-5676"/>
                          <a:pt x="57979" y="2979"/>
                        </a:cubicBezTo>
                        <a:cubicBezTo>
                          <a:pt x="79075" y="11833"/>
                          <a:pt x="89579" y="36031"/>
                          <a:pt x="80925" y="58321"/>
                        </a:cubicBezTo>
                        <a:cubicBezTo>
                          <a:pt x="72356" y="80413"/>
                          <a:pt x="47560" y="92028"/>
                          <a:pt x="26038" y="83003"/>
                        </a:cubicBezTo>
                        <a:cubicBezTo>
                          <a:pt x="4430" y="74178"/>
                          <a:pt x="-5732" y="49183"/>
                          <a:pt x="3292" y="27177"/>
                        </a:cubicBezTo>
                        <a:close/>
                      </a:path>
                    </a:pathLst>
                  </a:custGeom>
                  <a:grpFill/>
                  <a:ln w="2845" cap="flat">
                    <a:noFill/>
                    <a:prstDash val="solid"/>
                    <a:miter/>
                  </a:ln>
                </p:spPr>
                <p:txBody>
                  <a:bodyPr rtlCol="0" anchor="ctr"/>
                  <a:lstStyle/>
                  <a:p>
                    <a:endParaRPr lang="en-US"/>
                  </a:p>
                </p:txBody>
              </p:sp>
              <p:sp>
                <p:nvSpPr>
                  <p:cNvPr id="2640" name="Freeform: Shape 2639">
                    <a:extLst>
                      <a:ext uri="{FF2B5EF4-FFF2-40B4-BE49-F238E27FC236}">
                        <a16:creationId xmlns:a16="http://schemas.microsoft.com/office/drawing/2014/main" id="{582BB115-F884-8163-8B11-AB99388A9335}"/>
                      </a:ext>
                    </a:extLst>
                  </p:cNvPr>
                  <p:cNvSpPr/>
                  <p:nvPr/>
                </p:nvSpPr>
                <p:spPr>
                  <a:xfrm>
                    <a:off x="8714050" y="5241210"/>
                    <a:ext cx="81553" cy="82849"/>
                  </a:xfrm>
                  <a:custGeom>
                    <a:avLst/>
                    <a:gdLst>
                      <a:gd name="connsiteX0" fmla="*/ 3913 w 81553"/>
                      <a:gd name="connsiteY0" fmla="*/ 24674 h 82849"/>
                      <a:gd name="connsiteX1" fmla="*/ 57860 w 81553"/>
                      <a:gd name="connsiteY1" fmla="*/ 3295 h 82849"/>
                      <a:gd name="connsiteX2" fmla="*/ 77930 w 81553"/>
                      <a:gd name="connsiteY2" fmla="*/ 57612 h 82849"/>
                      <a:gd name="connsiteX3" fmla="*/ 23755 w 81553"/>
                      <a:gd name="connsiteY3" fmla="*/ 79476 h 82849"/>
                      <a:gd name="connsiteX4" fmla="*/ 3884 w 81553"/>
                      <a:gd name="connsiteY4" fmla="*/ 24674 h 82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53" h="82849">
                        <a:moveTo>
                          <a:pt x="3913" y="24674"/>
                        </a:moveTo>
                        <a:cubicBezTo>
                          <a:pt x="13564" y="3636"/>
                          <a:pt x="37477" y="-5417"/>
                          <a:pt x="57860" y="3295"/>
                        </a:cubicBezTo>
                        <a:cubicBezTo>
                          <a:pt x="78158" y="12177"/>
                          <a:pt x="87154" y="36489"/>
                          <a:pt x="77930" y="57612"/>
                        </a:cubicBezTo>
                        <a:cubicBezTo>
                          <a:pt x="68707" y="78735"/>
                          <a:pt x="44452" y="88529"/>
                          <a:pt x="23755" y="79476"/>
                        </a:cubicBezTo>
                        <a:cubicBezTo>
                          <a:pt x="2974" y="70594"/>
                          <a:pt x="-5681" y="45541"/>
                          <a:pt x="3884" y="24674"/>
                        </a:cubicBezTo>
                        <a:close/>
                      </a:path>
                    </a:pathLst>
                  </a:custGeom>
                  <a:grpFill/>
                  <a:ln w="2845" cap="flat">
                    <a:noFill/>
                    <a:prstDash val="solid"/>
                    <a:miter/>
                  </a:ln>
                </p:spPr>
                <p:txBody>
                  <a:bodyPr rtlCol="0" anchor="ctr"/>
                  <a:lstStyle/>
                  <a:p>
                    <a:endParaRPr lang="en-US"/>
                  </a:p>
                </p:txBody>
              </p:sp>
              <p:sp>
                <p:nvSpPr>
                  <p:cNvPr id="2641" name="Freeform: Shape 2640">
                    <a:extLst>
                      <a:ext uri="{FF2B5EF4-FFF2-40B4-BE49-F238E27FC236}">
                        <a16:creationId xmlns:a16="http://schemas.microsoft.com/office/drawing/2014/main" id="{4B738562-AAEF-6A08-3E6F-C48A0240CD16}"/>
                      </a:ext>
                    </a:extLst>
                  </p:cNvPr>
                  <p:cNvSpPr/>
                  <p:nvPr/>
                </p:nvSpPr>
                <p:spPr>
                  <a:xfrm>
                    <a:off x="8523366" y="5151602"/>
                    <a:ext cx="78932" cy="80292"/>
                  </a:xfrm>
                  <a:custGeom>
                    <a:avLst/>
                    <a:gdLst>
                      <a:gd name="connsiteX0" fmla="*/ 4457 w 78932"/>
                      <a:gd name="connsiteY0" fmla="*/ 22644 h 80292"/>
                      <a:gd name="connsiteX1" fmla="*/ 57580 w 78932"/>
                      <a:gd name="connsiteY1" fmla="*/ 3940 h 80292"/>
                      <a:gd name="connsiteX2" fmla="*/ 74689 w 78932"/>
                      <a:gd name="connsiteY2" fmla="*/ 57546 h 80292"/>
                      <a:gd name="connsiteX3" fmla="*/ 21567 w 78932"/>
                      <a:gd name="connsiteY3" fmla="*/ 76249 h 80292"/>
                      <a:gd name="connsiteX4" fmla="*/ 4457 w 78932"/>
                      <a:gd name="connsiteY4" fmla="*/ 22644 h 8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2" h="80292">
                        <a:moveTo>
                          <a:pt x="4457" y="22644"/>
                        </a:moveTo>
                        <a:cubicBezTo>
                          <a:pt x="14592" y="2773"/>
                          <a:pt x="38363" y="-5597"/>
                          <a:pt x="57580" y="3940"/>
                        </a:cubicBezTo>
                        <a:cubicBezTo>
                          <a:pt x="76796" y="13477"/>
                          <a:pt x="84453" y="37476"/>
                          <a:pt x="74689" y="57546"/>
                        </a:cubicBezTo>
                        <a:cubicBezTo>
                          <a:pt x="64924" y="77587"/>
                          <a:pt x="41153" y="85957"/>
                          <a:pt x="21567" y="76249"/>
                        </a:cubicBezTo>
                        <a:cubicBezTo>
                          <a:pt x="2009" y="66513"/>
                          <a:pt x="-5648" y="42543"/>
                          <a:pt x="4457" y="22644"/>
                        </a:cubicBezTo>
                        <a:close/>
                      </a:path>
                    </a:pathLst>
                  </a:custGeom>
                  <a:grpFill/>
                  <a:ln w="2845" cap="flat">
                    <a:noFill/>
                    <a:prstDash val="solid"/>
                    <a:miter/>
                  </a:ln>
                </p:spPr>
                <p:txBody>
                  <a:bodyPr rtlCol="0" anchor="ctr"/>
                  <a:lstStyle/>
                  <a:p>
                    <a:endParaRPr lang="en-US"/>
                  </a:p>
                </p:txBody>
              </p:sp>
              <p:sp>
                <p:nvSpPr>
                  <p:cNvPr id="2642" name="Freeform: Shape 2641">
                    <a:extLst>
                      <a:ext uri="{FF2B5EF4-FFF2-40B4-BE49-F238E27FC236}">
                        <a16:creationId xmlns:a16="http://schemas.microsoft.com/office/drawing/2014/main" id="{BB5E7812-189C-2278-275E-1772B18CE4E7}"/>
                      </a:ext>
                    </a:extLst>
                  </p:cNvPr>
                  <p:cNvSpPr/>
                  <p:nvPr/>
                </p:nvSpPr>
                <p:spPr>
                  <a:xfrm>
                    <a:off x="8336578" y="5054387"/>
                    <a:ext cx="76173" cy="77749"/>
                  </a:xfrm>
                  <a:custGeom>
                    <a:avLst/>
                    <a:gdLst>
                      <a:gd name="connsiteX0" fmla="*/ 5120 w 76173"/>
                      <a:gd name="connsiteY0" fmla="*/ 20333 h 77749"/>
                      <a:gd name="connsiteX1" fmla="*/ 57017 w 76173"/>
                      <a:gd name="connsiteY1" fmla="*/ 4618 h 77749"/>
                      <a:gd name="connsiteX2" fmla="*/ 74753 w 76173"/>
                      <a:gd name="connsiteY2" fmla="*/ 27649 h 77749"/>
                      <a:gd name="connsiteX3" fmla="*/ 71366 w 76173"/>
                      <a:gd name="connsiteY3" fmla="*/ 57114 h 77749"/>
                      <a:gd name="connsiteX4" fmla="*/ 48391 w 76173"/>
                      <a:gd name="connsiteY4" fmla="*/ 76130 h 77749"/>
                      <a:gd name="connsiteX5" fmla="*/ 19354 w 76173"/>
                      <a:gd name="connsiteY5" fmla="*/ 72999 h 77749"/>
                      <a:gd name="connsiteX6" fmla="*/ 5091 w 76173"/>
                      <a:gd name="connsiteY6" fmla="*/ 20304 h 7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73" h="77749">
                        <a:moveTo>
                          <a:pt x="5120" y="20333"/>
                        </a:moveTo>
                        <a:cubicBezTo>
                          <a:pt x="15681" y="1544"/>
                          <a:pt x="38911" y="-5488"/>
                          <a:pt x="57017" y="4618"/>
                        </a:cubicBezTo>
                        <a:cubicBezTo>
                          <a:pt x="66070" y="9686"/>
                          <a:pt x="72191" y="18112"/>
                          <a:pt x="74753" y="27649"/>
                        </a:cubicBezTo>
                        <a:cubicBezTo>
                          <a:pt x="77343" y="37129"/>
                          <a:pt x="76490" y="47634"/>
                          <a:pt x="71366" y="57114"/>
                        </a:cubicBezTo>
                        <a:cubicBezTo>
                          <a:pt x="66241" y="66565"/>
                          <a:pt x="57815" y="73255"/>
                          <a:pt x="48391" y="76130"/>
                        </a:cubicBezTo>
                        <a:cubicBezTo>
                          <a:pt x="38997" y="78977"/>
                          <a:pt x="28578" y="78152"/>
                          <a:pt x="19354" y="72999"/>
                        </a:cubicBezTo>
                        <a:cubicBezTo>
                          <a:pt x="935" y="62693"/>
                          <a:pt x="-5470" y="39122"/>
                          <a:pt x="5091" y="20304"/>
                        </a:cubicBezTo>
                        <a:close/>
                      </a:path>
                    </a:pathLst>
                  </a:custGeom>
                  <a:grpFill/>
                  <a:ln w="2845" cap="flat">
                    <a:noFill/>
                    <a:prstDash val="solid"/>
                    <a:miter/>
                  </a:ln>
                </p:spPr>
                <p:txBody>
                  <a:bodyPr rtlCol="0" anchor="ctr"/>
                  <a:lstStyle/>
                  <a:p>
                    <a:endParaRPr lang="en-US"/>
                  </a:p>
                </p:txBody>
              </p:sp>
              <p:sp>
                <p:nvSpPr>
                  <p:cNvPr id="2643" name="Freeform: Shape 2642">
                    <a:extLst>
                      <a:ext uri="{FF2B5EF4-FFF2-40B4-BE49-F238E27FC236}">
                        <a16:creationId xmlns:a16="http://schemas.microsoft.com/office/drawing/2014/main" id="{25E9F401-2E3A-E58A-45F7-90AA8D2230FF}"/>
                      </a:ext>
                    </a:extLst>
                  </p:cNvPr>
                  <p:cNvSpPr/>
                  <p:nvPr/>
                </p:nvSpPr>
                <p:spPr>
                  <a:xfrm>
                    <a:off x="8153897" y="4949758"/>
                    <a:ext cx="73831" cy="74655"/>
                  </a:xfrm>
                  <a:custGeom>
                    <a:avLst/>
                    <a:gdLst>
                      <a:gd name="connsiteX0" fmla="*/ 5746 w 73831"/>
                      <a:gd name="connsiteY0" fmla="*/ 18178 h 74655"/>
                      <a:gd name="connsiteX1" fmla="*/ 28748 w 73831"/>
                      <a:gd name="connsiteY1" fmla="*/ 1125 h 74655"/>
                      <a:gd name="connsiteX2" fmla="*/ 56391 w 73831"/>
                      <a:gd name="connsiteY2" fmla="*/ 5140 h 74655"/>
                      <a:gd name="connsiteX3" fmla="*/ 68376 w 73831"/>
                      <a:gd name="connsiteY3" fmla="*/ 55984 h 74655"/>
                      <a:gd name="connsiteX4" fmla="*/ 17361 w 73831"/>
                      <a:gd name="connsiteY4" fmla="*/ 69592 h 74655"/>
                      <a:gd name="connsiteX5" fmla="*/ 906 w 73831"/>
                      <a:gd name="connsiteY5" fmla="*/ 46561 h 74655"/>
                      <a:gd name="connsiteX6" fmla="*/ 5718 w 73831"/>
                      <a:gd name="connsiteY6" fmla="*/ 18149 h 7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31" h="74655">
                        <a:moveTo>
                          <a:pt x="5746" y="18178"/>
                        </a:moveTo>
                        <a:cubicBezTo>
                          <a:pt x="11212" y="9324"/>
                          <a:pt x="19610" y="3460"/>
                          <a:pt x="28748" y="1125"/>
                        </a:cubicBezTo>
                        <a:cubicBezTo>
                          <a:pt x="37915" y="-1237"/>
                          <a:pt x="47708" y="129"/>
                          <a:pt x="56391" y="5140"/>
                        </a:cubicBezTo>
                        <a:cubicBezTo>
                          <a:pt x="73643" y="15331"/>
                          <a:pt x="78995" y="38106"/>
                          <a:pt x="68376" y="55984"/>
                        </a:cubicBezTo>
                        <a:cubicBezTo>
                          <a:pt x="57757" y="73862"/>
                          <a:pt x="34898" y="79983"/>
                          <a:pt x="17361" y="69592"/>
                        </a:cubicBezTo>
                        <a:cubicBezTo>
                          <a:pt x="8536" y="64496"/>
                          <a:pt x="3041" y="55842"/>
                          <a:pt x="906" y="46561"/>
                        </a:cubicBezTo>
                        <a:cubicBezTo>
                          <a:pt x="-1172" y="37223"/>
                          <a:pt x="280" y="27032"/>
                          <a:pt x="5718" y="18149"/>
                        </a:cubicBezTo>
                        <a:close/>
                      </a:path>
                    </a:pathLst>
                  </a:custGeom>
                  <a:grpFill/>
                  <a:ln w="2845" cap="flat">
                    <a:noFill/>
                    <a:prstDash val="solid"/>
                    <a:miter/>
                  </a:ln>
                </p:spPr>
                <p:txBody>
                  <a:bodyPr rtlCol="0" anchor="ctr"/>
                  <a:lstStyle/>
                  <a:p>
                    <a:endParaRPr lang="en-US"/>
                  </a:p>
                </p:txBody>
              </p:sp>
              <p:sp>
                <p:nvSpPr>
                  <p:cNvPr id="2644" name="Freeform: Shape 2643">
                    <a:extLst>
                      <a:ext uri="{FF2B5EF4-FFF2-40B4-BE49-F238E27FC236}">
                        <a16:creationId xmlns:a16="http://schemas.microsoft.com/office/drawing/2014/main" id="{55DCD72B-F305-B428-F7F1-87D485E4ABD7}"/>
                      </a:ext>
                    </a:extLst>
                  </p:cNvPr>
                  <p:cNvSpPr/>
                  <p:nvPr/>
                </p:nvSpPr>
                <p:spPr>
                  <a:xfrm>
                    <a:off x="7975806" y="4837327"/>
                    <a:ext cx="71310" cy="71944"/>
                  </a:xfrm>
                  <a:custGeom>
                    <a:avLst/>
                    <a:gdLst>
                      <a:gd name="connsiteX0" fmla="*/ 6281 w 71310"/>
                      <a:gd name="connsiteY0" fmla="*/ 16509 h 71944"/>
                      <a:gd name="connsiteX1" fmla="*/ 55815 w 71310"/>
                      <a:gd name="connsiteY1" fmla="*/ 5634 h 71944"/>
                      <a:gd name="connsiteX2" fmla="*/ 65210 w 71310"/>
                      <a:gd name="connsiteY2" fmla="*/ 55311 h 71944"/>
                      <a:gd name="connsiteX3" fmla="*/ 15675 w 71310"/>
                      <a:gd name="connsiteY3" fmla="*/ 66185 h 71944"/>
                      <a:gd name="connsiteX4" fmla="*/ 6281 w 71310"/>
                      <a:gd name="connsiteY4" fmla="*/ 16509 h 71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10" h="71944">
                        <a:moveTo>
                          <a:pt x="6281" y="16509"/>
                        </a:moveTo>
                        <a:cubicBezTo>
                          <a:pt x="17497" y="-117"/>
                          <a:pt x="39674" y="-5014"/>
                          <a:pt x="55815" y="5634"/>
                        </a:cubicBezTo>
                        <a:cubicBezTo>
                          <a:pt x="71957" y="16252"/>
                          <a:pt x="76170" y="38486"/>
                          <a:pt x="65210" y="55311"/>
                        </a:cubicBezTo>
                        <a:cubicBezTo>
                          <a:pt x="54250" y="72136"/>
                          <a:pt x="32073" y="77004"/>
                          <a:pt x="15675" y="66185"/>
                        </a:cubicBezTo>
                        <a:cubicBezTo>
                          <a:pt x="-722" y="55396"/>
                          <a:pt x="-4936" y="33134"/>
                          <a:pt x="6281" y="16509"/>
                        </a:cubicBezTo>
                        <a:close/>
                      </a:path>
                    </a:pathLst>
                  </a:custGeom>
                  <a:grpFill/>
                  <a:ln w="2845" cap="flat">
                    <a:noFill/>
                    <a:prstDash val="solid"/>
                    <a:miter/>
                  </a:ln>
                </p:spPr>
                <p:txBody>
                  <a:bodyPr rtlCol="0" anchor="ctr"/>
                  <a:lstStyle/>
                  <a:p>
                    <a:endParaRPr lang="en-US"/>
                  </a:p>
                </p:txBody>
              </p:sp>
              <p:sp>
                <p:nvSpPr>
                  <p:cNvPr id="2645" name="Freeform: Shape 2644">
                    <a:extLst>
                      <a:ext uri="{FF2B5EF4-FFF2-40B4-BE49-F238E27FC236}">
                        <a16:creationId xmlns:a16="http://schemas.microsoft.com/office/drawing/2014/main" id="{B692EC41-35A7-0A87-E73E-045F2B1EB3A3}"/>
                      </a:ext>
                    </a:extLst>
                  </p:cNvPr>
                  <p:cNvSpPr/>
                  <p:nvPr/>
                </p:nvSpPr>
                <p:spPr>
                  <a:xfrm>
                    <a:off x="7802646" y="4717645"/>
                    <a:ext cx="68499" cy="69409"/>
                  </a:xfrm>
                  <a:custGeom>
                    <a:avLst/>
                    <a:gdLst>
                      <a:gd name="connsiteX0" fmla="*/ 6895 w 68499"/>
                      <a:gd name="connsiteY0" fmla="*/ 14631 h 69409"/>
                      <a:gd name="connsiteX1" fmla="*/ 54836 w 68499"/>
                      <a:gd name="connsiteY1" fmla="*/ 6290 h 69409"/>
                      <a:gd name="connsiteX2" fmla="*/ 61782 w 68499"/>
                      <a:gd name="connsiteY2" fmla="*/ 54657 h 69409"/>
                      <a:gd name="connsiteX3" fmla="*/ 13841 w 68499"/>
                      <a:gd name="connsiteY3" fmla="*/ 62999 h 69409"/>
                      <a:gd name="connsiteX4" fmla="*/ 6895 w 68499"/>
                      <a:gd name="connsiteY4" fmla="*/ 14631 h 6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9409">
                        <a:moveTo>
                          <a:pt x="6895" y="14631"/>
                        </a:moveTo>
                        <a:cubicBezTo>
                          <a:pt x="18339" y="-941"/>
                          <a:pt x="39804" y="-4670"/>
                          <a:pt x="54836" y="6290"/>
                        </a:cubicBezTo>
                        <a:cubicBezTo>
                          <a:pt x="69867" y="17250"/>
                          <a:pt x="72970" y="38914"/>
                          <a:pt x="61782" y="54657"/>
                        </a:cubicBezTo>
                        <a:cubicBezTo>
                          <a:pt x="50565" y="70400"/>
                          <a:pt x="29100" y="74129"/>
                          <a:pt x="13841" y="62999"/>
                        </a:cubicBezTo>
                        <a:cubicBezTo>
                          <a:pt x="-1418" y="51867"/>
                          <a:pt x="-4549" y="30203"/>
                          <a:pt x="6895" y="14631"/>
                        </a:cubicBezTo>
                        <a:close/>
                      </a:path>
                    </a:pathLst>
                  </a:custGeom>
                  <a:grpFill/>
                  <a:ln w="2845" cap="flat">
                    <a:noFill/>
                    <a:prstDash val="solid"/>
                    <a:miter/>
                  </a:ln>
                </p:spPr>
                <p:txBody>
                  <a:bodyPr rtlCol="0" anchor="ctr"/>
                  <a:lstStyle/>
                  <a:p>
                    <a:endParaRPr lang="en-US"/>
                  </a:p>
                </p:txBody>
              </p:sp>
              <p:sp>
                <p:nvSpPr>
                  <p:cNvPr id="2646" name="Freeform: Shape 2645">
                    <a:extLst>
                      <a:ext uri="{FF2B5EF4-FFF2-40B4-BE49-F238E27FC236}">
                        <a16:creationId xmlns:a16="http://schemas.microsoft.com/office/drawing/2014/main" id="{04A88877-DECC-CF04-6C36-7A4574D67ED6}"/>
                      </a:ext>
                    </a:extLst>
                  </p:cNvPr>
                  <p:cNvSpPr/>
                  <p:nvPr/>
                </p:nvSpPr>
                <p:spPr>
                  <a:xfrm>
                    <a:off x="7634402" y="4591132"/>
                    <a:ext cx="65991" cy="66615"/>
                  </a:xfrm>
                  <a:custGeom>
                    <a:avLst/>
                    <a:gdLst>
                      <a:gd name="connsiteX0" fmla="*/ 7518 w 65991"/>
                      <a:gd name="connsiteY0" fmla="*/ 12894 h 66615"/>
                      <a:gd name="connsiteX1" fmla="*/ 53750 w 65991"/>
                      <a:gd name="connsiteY1" fmla="*/ 6944 h 66615"/>
                      <a:gd name="connsiteX2" fmla="*/ 58761 w 65991"/>
                      <a:gd name="connsiteY2" fmla="*/ 53347 h 66615"/>
                      <a:gd name="connsiteX3" fmla="*/ 12130 w 65991"/>
                      <a:gd name="connsiteY3" fmla="*/ 59781 h 66615"/>
                      <a:gd name="connsiteX4" fmla="*/ 7518 w 65991"/>
                      <a:gd name="connsiteY4" fmla="*/ 12894 h 6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1" h="66615">
                        <a:moveTo>
                          <a:pt x="7518" y="12894"/>
                        </a:moveTo>
                        <a:cubicBezTo>
                          <a:pt x="19133" y="-1625"/>
                          <a:pt x="39830" y="-4273"/>
                          <a:pt x="53750" y="6944"/>
                        </a:cubicBezTo>
                        <a:cubicBezTo>
                          <a:pt x="67757" y="18075"/>
                          <a:pt x="70176" y="38629"/>
                          <a:pt x="58761" y="53347"/>
                        </a:cubicBezTo>
                        <a:cubicBezTo>
                          <a:pt x="47430" y="67980"/>
                          <a:pt x="26364" y="71083"/>
                          <a:pt x="12130" y="59781"/>
                        </a:cubicBezTo>
                        <a:cubicBezTo>
                          <a:pt x="-2019" y="48394"/>
                          <a:pt x="-4097" y="27384"/>
                          <a:pt x="7518" y="12894"/>
                        </a:cubicBezTo>
                        <a:close/>
                      </a:path>
                    </a:pathLst>
                  </a:custGeom>
                  <a:grpFill/>
                  <a:ln w="2845" cap="flat">
                    <a:noFill/>
                    <a:prstDash val="solid"/>
                    <a:miter/>
                  </a:ln>
                </p:spPr>
                <p:txBody>
                  <a:bodyPr rtlCol="0" anchor="ctr"/>
                  <a:lstStyle/>
                  <a:p>
                    <a:endParaRPr lang="en-US"/>
                  </a:p>
                </p:txBody>
              </p:sp>
              <p:sp>
                <p:nvSpPr>
                  <p:cNvPr id="2647" name="Freeform: Shape 2646">
                    <a:extLst>
                      <a:ext uri="{FF2B5EF4-FFF2-40B4-BE49-F238E27FC236}">
                        <a16:creationId xmlns:a16="http://schemas.microsoft.com/office/drawing/2014/main" id="{1C856DE1-5682-6866-EE4F-5D6552B6E419}"/>
                      </a:ext>
                    </a:extLst>
                  </p:cNvPr>
                  <p:cNvSpPr/>
                  <p:nvPr/>
                </p:nvSpPr>
                <p:spPr>
                  <a:xfrm>
                    <a:off x="7471469" y="4457825"/>
                    <a:ext cx="63674" cy="63590"/>
                  </a:xfrm>
                  <a:custGeom>
                    <a:avLst/>
                    <a:gdLst>
                      <a:gd name="connsiteX0" fmla="*/ 8011 w 63674"/>
                      <a:gd name="connsiteY0" fmla="*/ 11461 h 63590"/>
                      <a:gd name="connsiteX1" fmla="*/ 52905 w 63674"/>
                      <a:gd name="connsiteY1" fmla="*/ 7219 h 63590"/>
                      <a:gd name="connsiteX2" fmla="*/ 55837 w 63674"/>
                      <a:gd name="connsiteY2" fmla="*/ 51971 h 63590"/>
                      <a:gd name="connsiteX3" fmla="*/ 10915 w 63674"/>
                      <a:gd name="connsiteY3" fmla="*/ 56241 h 63590"/>
                      <a:gd name="connsiteX4" fmla="*/ 8011 w 63674"/>
                      <a:gd name="connsiteY4" fmla="*/ 11461 h 6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74" h="63590">
                        <a:moveTo>
                          <a:pt x="8011" y="11461"/>
                        </a:moveTo>
                        <a:cubicBezTo>
                          <a:pt x="19654" y="-1919"/>
                          <a:pt x="39810" y="-3912"/>
                          <a:pt x="52905" y="7219"/>
                        </a:cubicBezTo>
                        <a:cubicBezTo>
                          <a:pt x="66029" y="18321"/>
                          <a:pt x="67339" y="38363"/>
                          <a:pt x="55837" y="51971"/>
                        </a:cubicBezTo>
                        <a:cubicBezTo>
                          <a:pt x="44336" y="65607"/>
                          <a:pt x="24209" y="67515"/>
                          <a:pt x="10915" y="56241"/>
                        </a:cubicBezTo>
                        <a:cubicBezTo>
                          <a:pt x="-2380" y="44968"/>
                          <a:pt x="-3747" y="24983"/>
                          <a:pt x="8011" y="11461"/>
                        </a:cubicBezTo>
                        <a:close/>
                      </a:path>
                    </a:pathLst>
                  </a:custGeom>
                  <a:grpFill/>
                  <a:ln w="2845" cap="flat">
                    <a:noFill/>
                    <a:prstDash val="solid"/>
                    <a:miter/>
                  </a:ln>
                </p:spPr>
                <p:txBody>
                  <a:bodyPr rtlCol="0" anchor="ctr"/>
                  <a:lstStyle/>
                  <a:p>
                    <a:endParaRPr lang="en-US"/>
                  </a:p>
                </p:txBody>
              </p:sp>
              <p:sp>
                <p:nvSpPr>
                  <p:cNvPr id="2648" name="Freeform: Shape 2647">
                    <a:extLst>
                      <a:ext uri="{FF2B5EF4-FFF2-40B4-BE49-F238E27FC236}">
                        <a16:creationId xmlns:a16="http://schemas.microsoft.com/office/drawing/2014/main" id="{95FF3D99-E549-4293-7B9F-3DE6E873DA2F}"/>
                      </a:ext>
                    </a:extLst>
                  </p:cNvPr>
                  <p:cNvSpPr/>
                  <p:nvPr/>
                </p:nvSpPr>
                <p:spPr>
                  <a:xfrm>
                    <a:off x="7314489" y="4317621"/>
                    <a:ext cx="60886" cy="61068"/>
                  </a:xfrm>
                  <a:custGeom>
                    <a:avLst/>
                    <a:gdLst>
                      <a:gd name="connsiteX0" fmla="*/ 8530 w 60886"/>
                      <a:gd name="connsiteY0" fmla="*/ 10007 h 61068"/>
                      <a:gd name="connsiteX1" fmla="*/ 51574 w 60886"/>
                      <a:gd name="connsiteY1" fmla="*/ 7815 h 61068"/>
                      <a:gd name="connsiteX2" fmla="*/ 52485 w 60886"/>
                      <a:gd name="connsiteY2" fmla="*/ 50944 h 61068"/>
                      <a:gd name="connsiteX3" fmla="*/ 9441 w 60886"/>
                      <a:gd name="connsiteY3" fmla="*/ 53137 h 61068"/>
                      <a:gd name="connsiteX4" fmla="*/ 8530 w 60886"/>
                      <a:gd name="connsiteY4" fmla="*/ 10007 h 61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6" h="61068">
                        <a:moveTo>
                          <a:pt x="8530" y="10007"/>
                        </a:moveTo>
                        <a:cubicBezTo>
                          <a:pt x="20259" y="-2434"/>
                          <a:pt x="39531" y="-3402"/>
                          <a:pt x="51574" y="7815"/>
                        </a:cubicBezTo>
                        <a:cubicBezTo>
                          <a:pt x="63616" y="19031"/>
                          <a:pt x="64043" y="38333"/>
                          <a:pt x="52485" y="50944"/>
                        </a:cubicBezTo>
                        <a:cubicBezTo>
                          <a:pt x="40927" y="63527"/>
                          <a:pt x="21654" y="64524"/>
                          <a:pt x="9441" y="53137"/>
                        </a:cubicBezTo>
                        <a:cubicBezTo>
                          <a:pt x="-2772" y="41749"/>
                          <a:pt x="-3199" y="22448"/>
                          <a:pt x="8530" y="10007"/>
                        </a:cubicBezTo>
                        <a:close/>
                      </a:path>
                    </a:pathLst>
                  </a:custGeom>
                  <a:grpFill/>
                  <a:ln w="2845" cap="flat">
                    <a:noFill/>
                    <a:prstDash val="solid"/>
                    <a:miter/>
                  </a:ln>
                </p:spPr>
                <p:txBody>
                  <a:bodyPr rtlCol="0" anchor="ctr"/>
                  <a:lstStyle/>
                  <a:p>
                    <a:endParaRPr lang="en-US"/>
                  </a:p>
                </p:txBody>
              </p:sp>
              <p:sp>
                <p:nvSpPr>
                  <p:cNvPr id="2649" name="Freeform: Shape 2648">
                    <a:extLst>
                      <a:ext uri="{FF2B5EF4-FFF2-40B4-BE49-F238E27FC236}">
                        <a16:creationId xmlns:a16="http://schemas.microsoft.com/office/drawing/2014/main" id="{67F771CE-26A1-21A0-DAA8-4C7FB9B367ED}"/>
                      </a:ext>
                    </a:extLst>
                  </p:cNvPr>
                  <p:cNvSpPr/>
                  <p:nvPr/>
                </p:nvSpPr>
                <p:spPr>
                  <a:xfrm>
                    <a:off x="7163212" y="4171226"/>
                    <a:ext cx="58126" cy="58500"/>
                  </a:xfrm>
                  <a:custGeom>
                    <a:avLst/>
                    <a:gdLst>
                      <a:gd name="connsiteX0" fmla="*/ 9068 w 58126"/>
                      <a:gd name="connsiteY0" fmla="*/ 8652 h 58500"/>
                      <a:gd name="connsiteX1" fmla="*/ 50148 w 58126"/>
                      <a:gd name="connsiteY1" fmla="*/ 8367 h 58500"/>
                      <a:gd name="connsiteX2" fmla="*/ 58118 w 58126"/>
                      <a:gd name="connsiteY2" fmla="*/ 28949 h 58500"/>
                      <a:gd name="connsiteX3" fmla="*/ 49293 w 58126"/>
                      <a:gd name="connsiteY3" fmla="*/ 49646 h 58500"/>
                      <a:gd name="connsiteX4" fmla="*/ 28512 w 58126"/>
                      <a:gd name="connsiteY4" fmla="*/ 58500 h 58500"/>
                      <a:gd name="connsiteX5" fmla="*/ 8100 w 58126"/>
                      <a:gd name="connsiteY5" fmla="*/ 50016 h 58500"/>
                      <a:gd name="connsiteX6" fmla="*/ 9039 w 58126"/>
                      <a:gd name="connsiteY6" fmla="*/ 8652 h 5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26" h="58500">
                        <a:moveTo>
                          <a:pt x="9068" y="8652"/>
                        </a:moveTo>
                        <a:cubicBezTo>
                          <a:pt x="20740" y="-2764"/>
                          <a:pt x="39130" y="-2907"/>
                          <a:pt x="50148" y="8367"/>
                        </a:cubicBezTo>
                        <a:cubicBezTo>
                          <a:pt x="55670" y="14004"/>
                          <a:pt x="58289" y="21462"/>
                          <a:pt x="58118" y="28949"/>
                        </a:cubicBezTo>
                        <a:cubicBezTo>
                          <a:pt x="57948" y="36437"/>
                          <a:pt x="55072" y="43867"/>
                          <a:pt x="49293" y="49646"/>
                        </a:cubicBezTo>
                        <a:cubicBezTo>
                          <a:pt x="43543" y="55397"/>
                          <a:pt x="35942" y="58471"/>
                          <a:pt x="28512" y="58500"/>
                        </a:cubicBezTo>
                        <a:cubicBezTo>
                          <a:pt x="21081" y="58557"/>
                          <a:pt x="13680" y="55710"/>
                          <a:pt x="8100" y="50016"/>
                        </a:cubicBezTo>
                        <a:cubicBezTo>
                          <a:pt x="-3060" y="38600"/>
                          <a:pt x="-2633" y="20067"/>
                          <a:pt x="9039" y="8652"/>
                        </a:cubicBezTo>
                        <a:close/>
                      </a:path>
                    </a:pathLst>
                  </a:custGeom>
                  <a:grpFill/>
                  <a:ln w="2845" cap="flat">
                    <a:noFill/>
                    <a:prstDash val="solid"/>
                    <a:miter/>
                  </a:ln>
                </p:spPr>
                <p:txBody>
                  <a:bodyPr rtlCol="0" anchor="ctr"/>
                  <a:lstStyle/>
                  <a:p>
                    <a:endParaRPr lang="en-US"/>
                  </a:p>
                </p:txBody>
              </p:sp>
              <p:sp>
                <p:nvSpPr>
                  <p:cNvPr id="2650" name="Freeform: Shape 2649">
                    <a:extLst>
                      <a:ext uri="{FF2B5EF4-FFF2-40B4-BE49-F238E27FC236}">
                        <a16:creationId xmlns:a16="http://schemas.microsoft.com/office/drawing/2014/main" id="{3B4E23A6-D668-7C8A-A371-0AAA83F9B9D1}"/>
                      </a:ext>
                    </a:extLst>
                  </p:cNvPr>
                  <p:cNvSpPr/>
                  <p:nvPr/>
                </p:nvSpPr>
                <p:spPr>
                  <a:xfrm>
                    <a:off x="7017938" y="4018939"/>
                    <a:ext cx="55876" cy="55431"/>
                  </a:xfrm>
                  <a:custGeom>
                    <a:avLst/>
                    <a:gdLst>
                      <a:gd name="connsiteX0" fmla="*/ 9523 w 55876"/>
                      <a:gd name="connsiteY0" fmla="*/ 7410 h 55431"/>
                      <a:gd name="connsiteX1" fmla="*/ 48781 w 55876"/>
                      <a:gd name="connsiteY1" fmla="*/ 8663 h 55431"/>
                      <a:gd name="connsiteX2" fmla="*/ 46617 w 55876"/>
                      <a:gd name="connsiteY2" fmla="*/ 47778 h 55431"/>
                      <a:gd name="connsiteX3" fmla="*/ 7103 w 55876"/>
                      <a:gd name="connsiteY3" fmla="*/ 46753 h 55431"/>
                      <a:gd name="connsiteX4" fmla="*/ 9523 w 55876"/>
                      <a:gd name="connsiteY4" fmla="*/ 7410 h 5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76" h="55431">
                        <a:moveTo>
                          <a:pt x="9523" y="7410"/>
                        </a:moveTo>
                        <a:cubicBezTo>
                          <a:pt x="21166" y="-3066"/>
                          <a:pt x="38447" y="-2241"/>
                          <a:pt x="48781" y="8663"/>
                        </a:cubicBezTo>
                        <a:cubicBezTo>
                          <a:pt x="59029" y="19680"/>
                          <a:pt x="58062" y="37188"/>
                          <a:pt x="46617" y="47778"/>
                        </a:cubicBezTo>
                        <a:cubicBezTo>
                          <a:pt x="35173" y="58368"/>
                          <a:pt x="17466" y="57913"/>
                          <a:pt x="7103" y="46753"/>
                        </a:cubicBezTo>
                        <a:cubicBezTo>
                          <a:pt x="-3373" y="35679"/>
                          <a:pt x="-2006" y="17801"/>
                          <a:pt x="9523" y="7410"/>
                        </a:cubicBezTo>
                        <a:close/>
                      </a:path>
                    </a:pathLst>
                  </a:custGeom>
                  <a:grpFill/>
                  <a:ln w="2845" cap="flat">
                    <a:noFill/>
                    <a:prstDash val="solid"/>
                    <a:miter/>
                  </a:ln>
                </p:spPr>
                <p:txBody>
                  <a:bodyPr rtlCol="0" anchor="ctr"/>
                  <a:lstStyle/>
                  <a:p>
                    <a:endParaRPr lang="en-US"/>
                  </a:p>
                </p:txBody>
              </p:sp>
              <p:sp>
                <p:nvSpPr>
                  <p:cNvPr id="2651" name="Freeform: Shape 2650">
                    <a:extLst>
                      <a:ext uri="{FF2B5EF4-FFF2-40B4-BE49-F238E27FC236}">
                        <a16:creationId xmlns:a16="http://schemas.microsoft.com/office/drawing/2014/main" id="{458A042D-61C8-F588-67C7-46D69825B913}"/>
                      </a:ext>
                    </a:extLst>
                  </p:cNvPr>
                  <p:cNvSpPr/>
                  <p:nvPr/>
                </p:nvSpPr>
                <p:spPr>
                  <a:xfrm>
                    <a:off x="6879430" y="3860459"/>
                    <a:ext cx="53201" cy="52782"/>
                  </a:xfrm>
                  <a:custGeom>
                    <a:avLst/>
                    <a:gdLst>
                      <a:gd name="connsiteX0" fmla="*/ 9790 w 53201"/>
                      <a:gd name="connsiteY0" fmla="*/ 6411 h 52782"/>
                      <a:gd name="connsiteX1" fmla="*/ 47225 w 53201"/>
                      <a:gd name="connsiteY1" fmla="*/ 9030 h 52782"/>
                      <a:gd name="connsiteX2" fmla="*/ 43496 w 53201"/>
                      <a:gd name="connsiteY2" fmla="*/ 46266 h 52782"/>
                      <a:gd name="connsiteX3" fmla="*/ 6060 w 53201"/>
                      <a:gd name="connsiteY3" fmla="*/ 43647 h 52782"/>
                      <a:gd name="connsiteX4" fmla="*/ 9790 w 53201"/>
                      <a:gd name="connsiteY4" fmla="*/ 6411 h 5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1" h="52782">
                        <a:moveTo>
                          <a:pt x="9790" y="6411"/>
                        </a:moveTo>
                        <a:cubicBezTo>
                          <a:pt x="21205" y="-3069"/>
                          <a:pt x="37973" y="-1902"/>
                          <a:pt x="47225" y="9030"/>
                        </a:cubicBezTo>
                        <a:cubicBezTo>
                          <a:pt x="56477" y="19961"/>
                          <a:pt x="54798" y="36644"/>
                          <a:pt x="43496" y="46266"/>
                        </a:cubicBezTo>
                        <a:cubicBezTo>
                          <a:pt x="32194" y="55888"/>
                          <a:pt x="15426" y="54721"/>
                          <a:pt x="6060" y="43647"/>
                        </a:cubicBezTo>
                        <a:cubicBezTo>
                          <a:pt x="-3306" y="32573"/>
                          <a:pt x="-1626" y="15891"/>
                          <a:pt x="9790" y="6411"/>
                        </a:cubicBezTo>
                        <a:close/>
                      </a:path>
                    </a:pathLst>
                  </a:custGeom>
                  <a:grpFill/>
                  <a:ln w="2845" cap="flat">
                    <a:noFill/>
                    <a:prstDash val="solid"/>
                    <a:miter/>
                  </a:ln>
                </p:spPr>
                <p:txBody>
                  <a:bodyPr rtlCol="0" anchor="ctr"/>
                  <a:lstStyle/>
                  <a:p>
                    <a:endParaRPr lang="en-US"/>
                  </a:p>
                </p:txBody>
              </p:sp>
              <p:sp>
                <p:nvSpPr>
                  <p:cNvPr id="2652" name="Freeform: Shape 2651">
                    <a:extLst>
                      <a:ext uri="{FF2B5EF4-FFF2-40B4-BE49-F238E27FC236}">
                        <a16:creationId xmlns:a16="http://schemas.microsoft.com/office/drawing/2014/main" id="{2716B893-937E-A95C-A811-67186510B2DF}"/>
                      </a:ext>
                    </a:extLst>
                  </p:cNvPr>
                  <p:cNvSpPr/>
                  <p:nvPr/>
                </p:nvSpPr>
                <p:spPr>
                  <a:xfrm>
                    <a:off x="6747443" y="3696463"/>
                    <a:ext cx="50421" cy="50243"/>
                  </a:xfrm>
                  <a:custGeom>
                    <a:avLst/>
                    <a:gdLst>
                      <a:gd name="connsiteX0" fmla="*/ 10168 w 50421"/>
                      <a:gd name="connsiteY0" fmla="*/ 5404 h 50243"/>
                      <a:gd name="connsiteX1" fmla="*/ 45440 w 50421"/>
                      <a:gd name="connsiteY1" fmla="*/ 9447 h 50243"/>
                      <a:gd name="connsiteX2" fmla="*/ 40316 w 50421"/>
                      <a:gd name="connsiteY2" fmla="*/ 44747 h 50243"/>
                      <a:gd name="connsiteX3" fmla="*/ 5044 w 50421"/>
                      <a:gd name="connsiteY3" fmla="*/ 40705 h 50243"/>
                      <a:gd name="connsiteX4" fmla="*/ 10168 w 50421"/>
                      <a:gd name="connsiteY4" fmla="*/ 5404 h 50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1" h="50243">
                        <a:moveTo>
                          <a:pt x="10168" y="5404"/>
                        </a:moveTo>
                        <a:cubicBezTo>
                          <a:pt x="21384" y="-3165"/>
                          <a:pt x="37156" y="-1343"/>
                          <a:pt x="45440" y="9447"/>
                        </a:cubicBezTo>
                        <a:cubicBezTo>
                          <a:pt x="53724" y="20236"/>
                          <a:pt x="51447" y="36064"/>
                          <a:pt x="40316" y="44747"/>
                        </a:cubicBezTo>
                        <a:cubicBezTo>
                          <a:pt x="29213" y="53430"/>
                          <a:pt x="13413" y="51636"/>
                          <a:pt x="5044" y="40705"/>
                        </a:cubicBezTo>
                        <a:cubicBezTo>
                          <a:pt x="-3326" y="29773"/>
                          <a:pt x="-1049" y="13973"/>
                          <a:pt x="10168" y="5404"/>
                        </a:cubicBezTo>
                        <a:close/>
                      </a:path>
                    </a:pathLst>
                  </a:custGeom>
                  <a:grpFill/>
                  <a:ln w="2845" cap="flat">
                    <a:noFill/>
                    <a:prstDash val="solid"/>
                    <a:miter/>
                  </a:ln>
                </p:spPr>
                <p:txBody>
                  <a:bodyPr rtlCol="0" anchor="ctr"/>
                  <a:lstStyle/>
                  <a:p>
                    <a:endParaRPr lang="en-US"/>
                  </a:p>
                </p:txBody>
              </p:sp>
              <p:sp>
                <p:nvSpPr>
                  <p:cNvPr id="2653" name="Freeform: Shape 2652">
                    <a:extLst>
                      <a:ext uri="{FF2B5EF4-FFF2-40B4-BE49-F238E27FC236}">
                        <a16:creationId xmlns:a16="http://schemas.microsoft.com/office/drawing/2014/main" id="{CFB84D3E-75E4-5604-6782-140DB41B6C45}"/>
                      </a:ext>
                    </a:extLst>
                  </p:cNvPr>
                  <p:cNvSpPr/>
                  <p:nvPr/>
                </p:nvSpPr>
                <p:spPr>
                  <a:xfrm>
                    <a:off x="6622091" y="3527320"/>
                    <a:ext cx="47874" cy="47477"/>
                  </a:xfrm>
                  <a:custGeom>
                    <a:avLst/>
                    <a:gdLst>
                      <a:gd name="connsiteX0" fmla="*/ 10487 w 47874"/>
                      <a:gd name="connsiteY0" fmla="*/ 4507 h 47477"/>
                      <a:gd name="connsiteX1" fmla="*/ 43596 w 47874"/>
                      <a:gd name="connsiteY1" fmla="*/ 9802 h 47477"/>
                      <a:gd name="connsiteX2" fmla="*/ 37646 w 47874"/>
                      <a:gd name="connsiteY2" fmla="*/ 42825 h 47477"/>
                      <a:gd name="connsiteX3" fmla="*/ 4139 w 47874"/>
                      <a:gd name="connsiteY3" fmla="*/ 37815 h 47477"/>
                      <a:gd name="connsiteX4" fmla="*/ 10487 w 47874"/>
                      <a:gd name="connsiteY4" fmla="*/ 4507 h 4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74" h="47477">
                        <a:moveTo>
                          <a:pt x="10487" y="4507"/>
                        </a:moveTo>
                        <a:cubicBezTo>
                          <a:pt x="21419" y="-3179"/>
                          <a:pt x="36251" y="-788"/>
                          <a:pt x="43596" y="9802"/>
                        </a:cubicBezTo>
                        <a:cubicBezTo>
                          <a:pt x="51083" y="20307"/>
                          <a:pt x="48521" y="35025"/>
                          <a:pt x="37646" y="42825"/>
                        </a:cubicBezTo>
                        <a:cubicBezTo>
                          <a:pt x="26828" y="50597"/>
                          <a:pt x="11711" y="48434"/>
                          <a:pt x="4139" y="37815"/>
                        </a:cubicBezTo>
                        <a:cubicBezTo>
                          <a:pt x="-3291" y="27111"/>
                          <a:pt x="-444" y="12193"/>
                          <a:pt x="10487" y="4507"/>
                        </a:cubicBezTo>
                        <a:close/>
                      </a:path>
                    </a:pathLst>
                  </a:custGeom>
                  <a:grpFill/>
                  <a:ln w="2845" cap="flat">
                    <a:noFill/>
                    <a:prstDash val="solid"/>
                    <a:miter/>
                  </a:ln>
                </p:spPr>
                <p:txBody>
                  <a:bodyPr rtlCol="0" anchor="ctr"/>
                  <a:lstStyle/>
                  <a:p>
                    <a:endParaRPr lang="en-US"/>
                  </a:p>
                </p:txBody>
              </p:sp>
              <p:sp>
                <p:nvSpPr>
                  <p:cNvPr id="2654" name="Freeform: Shape 2653">
                    <a:extLst>
                      <a:ext uri="{FF2B5EF4-FFF2-40B4-BE49-F238E27FC236}">
                        <a16:creationId xmlns:a16="http://schemas.microsoft.com/office/drawing/2014/main" id="{060336E1-FE80-3D29-71B6-236D162D7A64}"/>
                      </a:ext>
                    </a:extLst>
                  </p:cNvPr>
                  <p:cNvSpPr/>
                  <p:nvPr/>
                </p:nvSpPr>
                <p:spPr>
                  <a:xfrm>
                    <a:off x="6504080" y="3353069"/>
                    <a:ext cx="45397" cy="44632"/>
                  </a:xfrm>
                  <a:custGeom>
                    <a:avLst/>
                    <a:gdLst>
                      <a:gd name="connsiteX0" fmla="*/ 10526 w 45397"/>
                      <a:gd name="connsiteY0" fmla="*/ 3764 h 44632"/>
                      <a:gd name="connsiteX1" fmla="*/ 41870 w 45397"/>
                      <a:gd name="connsiteY1" fmla="*/ 9828 h 44632"/>
                      <a:gd name="connsiteX2" fmla="*/ 34924 w 45397"/>
                      <a:gd name="connsiteY2" fmla="*/ 40801 h 44632"/>
                      <a:gd name="connsiteX3" fmla="*/ 3580 w 45397"/>
                      <a:gd name="connsiteY3" fmla="*/ 34737 h 44632"/>
                      <a:gd name="connsiteX4" fmla="*/ 10526 w 45397"/>
                      <a:gd name="connsiteY4" fmla="*/ 3764 h 44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97" h="44632">
                        <a:moveTo>
                          <a:pt x="10526" y="3764"/>
                        </a:moveTo>
                        <a:cubicBezTo>
                          <a:pt x="21145" y="-3069"/>
                          <a:pt x="35151" y="-336"/>
                          <a:pt x="41870" y="9828"/>
                        </a:cubicBezTo>
                        <a:cubicBezTo>
                          <a:pt x="48560" y="19991"/>
                          <a:pt x="45457" y="33855"/>
                          <a:pt x="34924" y="40801"/>
                        </a:cubicBezTo>
                        <a:cubicBezTo>
                          <a:pt x="24390" y="47719"/>
                          <a:pt x="10356" y="45014"/>
                          <a:pt x="3580" y="34737"/>
                        </a:cubicBezTo>
                        <a:cubicBezTo>
                          <a:pt x="-3195" y="24460"/>
                          <a:pt x="-64" y="10596"/>
                          <a:pt x="10526" y="3764"/>
                        </a:cubicBezTo>
                        <a:close/>
                      </a:path>
                    </a:pathLst>
                  </a:custGeom>
                  <a:grpFill/>
                  <a:ln w="2845" cap="flat">
                    <a:noFill/>
                    <a:prstDash val="solid"/>
                    <a:miter/>
                  </a:ln>
                </p:spPr>
                <p:txBody>
                  <a:bodyPr rtlCol="0" anchor="ctr"/>
                  <a:lstStyle/>
                  <a:p>
                    <a:endParaRPr lang="en-US"/>
                  </a:p>
                </p:txBody>
              </p:sp>
              <p:sp>
                <p:nvSpPr>
                  <p:cNvPr id="2655" name="Freeform: Shape 2654">
                    <a:extLst>
                      <a:ext uri="{FF2B5EF4-FFF2-40B4-BE49-F238E27FC236}">
                        <a16:creationId xmlns:a16="http://schemas.microsoft.com/office/drawing/2014/main" id="{F444F1F2-F41A-BA2A-E899-D2584CF4C9B6}"/>
                      </a:ext>
                    </a:extLst>
                  </p:cNvPr>
                  <p:cNvSpPr/>
                  <p:nvPr/>
                </p:nvSpPr>
                <p:spPr>
                  <a:xfrm>
                    <a:off x="6393438" y="3173918"/>
                    <a:ext cx="42621" cy="42089"/>
                  </a:xfrm>
                  <a:custGeom>
                    <a:avLst/>
                    <a:gdLst>
                      <a:gd name="connsiteX0" fmla="*/ 10711 w 42621"/>
                      <a:gd name="connsiteY0" fmla="*/ 3052 h 42089"/>
                      <a:gd name="connsiteX1" fmla="*/ 39806 w 42621"/>
                      <a:gd name="connsiteY1" fmla="*/ 10056 h 42089"/>
                      <a:gd name="connsiteX2" fmla="*/ 31948 w 42621"/>
                      <a:gd name="connsiteY2" fmla="*/ 38979 h 42089"/>
                      <a:gd name="connsiteX3" fmla="*/ 2854 w 42621"/>
                      <a:gd name="connsiteY3" fmla="*/ 31976 h 42089"/>
                      <a:gd name="connsiteX4" fmla="*/ 10711 w 42621"/>
                      <a:gd name="connsiteY4" fmla="*/ 3052 h 42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21" h="42089">
                        <a:moveTo>
                          <a:pt x="10711" y="3052"/>
                        </a:moveTo>
                        <a:cubicBezTo>
                          <a:pt x="20960" y="-2955"/>
                          <a:pt x="33970" y="177"/>
                          <a:pt x="39806" y="10056"/>
                        </a:cubicBezTo>
                        <a:cubicBezTo>
                          <a:pt x="45642" y="19934"/>
                          <a:pt x="42111" y="32887"/>
                          <a:pt x="31948" y="38979"/>
                        </a:cubicBezTo>
                        <a:cubicBezTo>
                          <a:pt x="21785" y="45071"/>
                          <a:pt x="8747" y="41940"/>
                          <a:pt x="2854" y="31976"/>
                        </a:cubicBezTo>
                        <a:cubicBezTo>
                          <a:pt x="-3039" y="22012"/>
                          <a:pt x="491" y="9059"/>
                          <a:pt x="10711" y="3052"/>
                        </a:cubicBezTo>
                        <a:close/>
                      </a:path>
                    </a:pathLst>
                  </a:custGeom>
                  <a:grpFill/>
                  <a:ln w="2845" cap="flat">
                    <a:noFill/>
                    <a:prstDash val="solid"/>
                    <a:miter/>
                  </a:ln>
                </p:spPr>
                <p:txBody>
                  <a:bodyPr rtlCol="0" anchor="ctr"/>
                  <a:lstStyle/>
                  <a:p>
                    <a:endParaRPr lang="en-US"/>
                  </a:p>
                </p:txBody>
              </p:sp>
              <p:sp>
                <p:nvSpPr>
                  <p:cNvPr id="2656" name="Freeform: Shape 2655">
                    <a:extLst>
                      <a:ext uri="{FF2B5EF4-FFF2-40B4-BE49-F238E27FC236}">
                        <a16:creationId xmlns:a16="http://schemas.microsoft.com/office/drawing/2014/main" id="{A37BAC74-55BD-4032-225C-E77A9F57A0DA}"/>
                      </a:ext>
                    </a:extLst>
                  </p:cNvPr>
                  <p:cNvSpPr/>
                  <p:nvPr/>
                </p:nvSpPr>
                <p:spPr>
                  <a:xfrm>
                    <a:off x="6290035" y="2990454"/>
                    <a:ext cx="39876" cy="39516"/>
                  </a:xfrm>
                  <a:custGeom>
                    <a:avLst/>
                    <a:gdLst>
                      <a:gd name="connsiteX0" fmla="*/ 10831 w 39876"/>
                      <a:gd name="connsiteY0" fmla="*/ 2441 h 39516"/>
                      <a:gd name="connsiteX1" fmla="*/ 37677 w 39876"/>
                      <a:gd name="connsiteY1" fmla="*/ 10184 h 39516"/>
                      <a:gd name="connsiteX2" fmla="*/ 29137 w 39876"/>
                      <a:gd name="connsiteY2" fmla="*/ 37001 h 39516"/>
                      <a:gd name="connsiteX3" fmla="*/ 2234 w 39876"/>
                      <a:gd name="connsiteY3" fmla="*/ 29286 h 39516"/>
                      <a:gd name="connsiteX4" fmla="*/ 10831 w 39876"/>
                      <a:gd name="connsiteY4" fmla="*/ 2441 h 39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6" h="39516">
                        <a:moveTo>
                          <a:pt x="10831" y="2441"/>
                        </a:moveTo>
                        <a:cubicBezTo>
                          <a:pt x="20653" y="-2798"/>
                          <a:pt x="32667" y="675"/>
                          <a:pt x="37677" y="10184"/>
                        </a:cubicBezTo>
                        <a:cubicBezTo>
                          <a:pt x="42687" y="19692"/>
                          <a:pt x="38844" y="31706"/>
                          <a:pt x="29137" y="37001"/>
                        </a:cubicBezTo>
                        <a:cubicBezTo>
                          <a:pt x="19315" y="42353"/>
                          <a:pt x="7273" y="38880"/>
                          <a:pt x="2234" y="29286"/>
                        </a:cubicBezTo>
                        <a:cubicBezTo>
                          <a:pt x="-2833" y="19692"/>
                          <a:pt x="1010" y="7679"/>
                          <a:pt x="10831" y="2441"/>
                        </a:cubicBezTo>
                        <a:close/>
                      </a:path>
                    </a:pathLst>
                  </a:custGeom>
                  <a:grpFill/>
                  <a:ln w="2845" cap="flat">
                    <a:noFill/>
                    <a:prstDash val="solid"/>
                    <a:miter/>
                  </a:ln>
                </p:spPr>
                <p:txBody>
                  <a:bodyPr rtlCol="0" anchor="ctr"/>
                  <a:lstStyle/>
                  <a:p>
                    <a:endParaRPr lang="en-US"/>
                  </a:p>
                </p:txBody>
              </p:sp>
              <p:sp>
                <p:nvSpPr>
                  <p:cNvPr id="2657" name="Freeform: Shape 2656">
                    <a:extLst>
                      <a:ext uri="{FF2B5EF4-FFF2-40B4-BE49-F238E27FC236}">
                        <a16:creationId xmlns:a16="http://schemas.microsoft.com/office/drawing/2014/main" id="{7C5E50E8-4238-DF82-F2D9-CEBA5FED3E7C}"/>
                      </a:ext>
                    </a:extLst>
                  </p:cNvPr>
                  <p:cNvSpPr/>
                  <p:nvPr/>
                </p:nvSpPr>
                <p:spPr>
                  <a:xfrm>
                    <a:off x="6194383" y="2802929"/>
                    <a:ext cx="37499" cy="36595"/>
                  </a:xfrm>
                  <a:custGeom>
                    <a:avLst/>
                    <a:gdLst>
                      <a:gd name="connsiteX0" fmla="*/ 10631 w 37499"/>
                      <a:gd name="connsiteY0" fmla="*/ 1933 h 36595"/>
                      <a:gd name="connsiteX1" fmla="*/ 35654 w 37499"/>
                      <a:gd name="connsiteY1" fmla="*/ 10046 h 36595"/>
                      <a:gd name="connsiteX2" fmla="*/ 26886 w 37499"/>
                      <a:gd name="connsiteY2" fmla="*/ 34614 h 36595"/>
                      <a:gd name="connsiteX3" fmla="*/ 1863 w 37499"/>
                      <a:gd name="connsiteY3" fmla="*/ 26501 h 36595"/>
                      <a:gd name="connsiteX4" fmla="*/ 10631 w 37499"/>
                      <a:gd name="connsiteY4" fmla="*/ 1933 h 36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9" h="36595">
                        <a:moveTo>
                          <a:pt x="10631" y="1933"/>
                        </a:moveTo>
                        <a:cubicBezTo>
                          <a:pt x="19968" y="-2565"/>
                          <a:pt x="31185" y="1050"/>
                          <a:pt x="35654" y="10046"/>
                        </a:cubicBezTo>
                        <a:cubicBezTo>
                          <a:pt x="40124" y="19042"/>
                          <a:pt x="36195" y="30031"/>
                          <a:pt x="26886" y="34614"/>
                        </a:cubicBezTo>
                        <a:cubicBezTo>
                          <a:pt x="17577" y="39198"/>
                          <a:pt x="6389" y="35554"/>
                          <a:pt x="1863" y="26501"/>
                        </a:cubicBezTo>
                        <a:cubicBezTo>
                          <a:pt x="-2635" y="17448"/>
                          <a:pt x="1293" y="6431"/>
                          <a:pt x="10631" y="1933"/>
                        </a:cubicBezTo>
                        <a:close/>
                      </a:path>
                    </a:pathLst>
                  </a:custGeom>
                  <a:grpFill/>
                  <a:ln w="2845" cap="flat">
                    <a:noFill/>
                    <a:prstDash val="solid"/>
                    <a:miter/>
                  </a:ln>
                </p:spPr>
                <p:txBody>
                  <a:bodyPr rtlCol="0" anchor="ctr"/>
                  <a:lstStyle/>
                  <a:p>
                    <a:endParaRPr lang="en-US"/>
                  </a:p>
                </p:txBody>
              </p:sp>
              <p:sp>
                <p:nvSpPr>
                  <p:cNvPr id="2658" name="Freeform: Shape 2657">
                    <a:extLst>
                      <a:ext uri="{FF2B5EF4-FFF2-40B4-BE49-F238E27FC236}">
                        <a16:creationId xmlns:a16="http://schemas.microsoft.com/office/drawing/2014/main" id="{AE9399DF-CB4E-4361-4C12-88981F2C33EB}"/>
                      </a:ext>
                    </a:extLst>
                  </p:cNvPr>
                  <p:cNvSpPr/>
                  <p:nvPr/>
                </p:nvSpPr>
                <p:spPr>
                  <a:xfrm>
                    <a:off x="6106913" y="2611335"/>
                    <a:ext cx="34741" cy="34034"/>
                  </a:xfrm>
                  <a:custGeom>
                    <a:avLst/>
                    <a:gdLst>
                      <a:gd name="connsiteX0" fmla="*/ 10589 w 34741"/>
                      <a:gd name="connsiteY0" fmla="*/ 1479 h 34034"/>
                      <a:gd name="connsiteX1" fmla="*/ 33363 w 34741"/>
                      <a:gd name="connsiteY1" fmla="*/ 10020 h 34034"/>
                      <a:gd name="connsiteX2" fmla="*/ 24168 w 34741"/>
                      <a:gd name="connsiteY2" fmla="*/ 32510 h 34034"/>
                      <a:gd name="connsiteX3" fmla="*/ 1394 w 34741"/>
                      <a:gd name="connsiteY3" fmla="*/ 23969 h 34034"/>
                      <a:gd name="connsiteX4" fmla="*/ 10589 w 34741"/>
                      <a:gd name="connsiteY4" fmla="*/ 1479 h 3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41" h="34034">
                        <a:moveTo>
                          <a:pt x="10589" y="1479"/>
                        </a:moveTo>
                        <a:cubicBezTo>
                          <a:pt x="19442" y="-2335"/>
                          <a:pt x="29634" y="1479"/>
                          <a:pt x="33363" y="10020"/>
                        </a:cubicBezTo>
                        <a:cubicBezTo>
                          <a:pt x="37093" y="18560"/>
                          <a:pt x="32993" y="28610"/>
                          <a:pt x="24168" y="32510"/>
                        </a:cubicBezTo>
                        <a:cubicBezTo>
                          <a:pt x="15343" y="36410"/>
                          <a:pt x="5152" y="32567"/>
                          <a:pt x="1394" y="23969"/>
                        </a:cubicBezTo>
                        <a:cubicBezTo>
                          <a:pt x="-2364" y="15372"/>
                          <a:pt x="1735" y="5294"/>
                          <a:pt x="10589" y="1479"/>
                        </a:cubicBezTo>
                        <a:close/>
                      </a:path>
                    </a:pathLst>
                  </a:custGeom>
                  <a:grpFill/>
                  <a:ln w="2845" cap="flat">
                    <a:noFill/>
                    <a:prstDash val="solid"/>
                    <a:miter/>
                  </a:ln>
                </p:spPr>
                <p:txBody>
                  <a:bodyPr rtlCol="0" anchor="ctr"/>
                  <a:lstStyle/>
                  <a:p>
                    <a:endParaRPr lang="en-US"/>
                  </a:p>
                </p:txBody>
              </p:sp>
              <p:sp>
                <p:nvSpPr>
                  <p:cNvPr id="2659" name="Freeform: Shape 2658">
                    <a:extLst>
                      <a:ext uri="{FF2B5EF4-FFF2-40B4-BE49-F238E27FC236}">
                        <a16:creationId xmlns:a16="http://schemas.microsoft.com/office/drawing/2014/main" id="{DC1CAD9E-B216-05B2-466C-D021EE4E964E}"/>
                      </a:ext>
                    </a:extLst>
                  </p:cNvPr>
                  <p:cNvSpPr/>
                  <p:nvPr/>
                </p:nvSpPr>
                <p:spPr>
                  <a:xfrm>
                    <a:off x="6027164" y="2416329"/>
                    <a:ext cx="32000" cy="31455"/>
                  </a:xfrm>
                  <a:custGeom>
                    <a:avLst/>
                    <a:gdLst>
                      <a:gd name="connsiteX0" fmla="*/ 10457 w 32000"/>
                      <a:gd name="connsiteY0" fmla="*/ 1108 h 31455"/>
                      <a:gd name="connsiteX1" fmla="*/ 31011 w 32000"/>
                      <a:gd name="connsiteY1" fmla="*/ 9876 h 31455"/>
                      <a:gd name="connsiteX2" fmla="*/ 21559 w 32000"/>
                      <a:gd name="connsiteY2" fmla="*/ 30316 h 31455"/>
                      <a:gd name="connsiteX3" fmla="*/ 1005 w 32000"/>
                      <a:gd name="connsiteY3" fmla="*/ 21548 h 31455"/>
                      <a:gd name="connsiteX4" fmla="*/ 10457 w 32000"/>
                      <a:gd name="connsiteY4" fmla="*/ 1108 h 3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00" h="31455">
                        <a:moveTo>
                          <a:pt x="10457" y="1108"/>
                        </a:moveTo>
                        <a:cubicBezTo>
                          <a:pt x="18741" y="-2081"/>
                          <a:pt x="27965" y="1848"/>
                          <a:pt x="31011" y="9876"/>
                        </a:cubicBezTo>
                        <a:cubicBezTo>
                          <a:pt x="34057" y="17904"/>
                          <a:pt x="29843" y="27043"/>
                          <a:pt x="21559" y="30316"/>
                        </a:cubicBezTo>
                        <a:cubicBezTo>
                          <a:pt x="13275" y="33562"/>
                          <a:pt x="4080" y="29633"/>
                          <a:pt x="1005" y="21548"/>
                        </a:cubicBezTo>
                        <a:cubicBezTo>
                          <a:pt x="-2069" y="13463"/>
                          <a:pt x="2144" y="4296"/>
                          <a:pt x="10457" y="1108"/>
                        </a:cubicBezTo>
                        <a:close/>
                      </a:path>
                    </a:pathLst>
                  </a:custGeom>
                  <a:grpFill/>
                  <a:ln w="2845" cap="flat">
                    <a:noFill/>
                    <a:prstDash val="solid"/>
                    <a:miter/>
                  </a:ln>
                </p:spPr>
                <p:txBody>
                  <a:bodyPr rtlCol="0" anchor="ctr"/>
                  <a:lstStyle/>
                  <a:p>
                    <a:endParaRPr lang="en-US"/>
                  </a:p>
                </p:txBody>
              </p:sp>
              <p:sp>
                <p:nvSpPr>
                  <p:cNvPr id="2660" name="Freeform: Shape 2659">
                    <a:extLst>
                      <a:ext uri="{FF2B5EF4-FFF2-40B4-BE49-F238E27FC236}">
                        <a16:creationId xmlns:a16="http://schemas.microsoft.com/office/drawing/2014/main" id="{2FE6AD0A-EB4A-CB43-5B8C-4628F51EB1EB}"/>
                      </a:ext>
                    </a:extLst>
                  </p:cNvPr>
                  <p:cNvSpPr/>
                  <p:nvPr/>
                </p:nvSpPr>
                <p:spPr>
                  <a:xfrm>
                    <a:off x="5955542" y="2218259"/>
                    <a:ext cx="29487" cy="28657"/>
                  </a:xfrm>
                  <a:custGeom>
                    <a:avLst/>
                    <a:gdLst>
                      <a:gd name="connsiteX0" fmla="*/ 9997 w 29487"/>
                      <a:gd name="connsiteY0" fmla="*/ 812 h 28657"/>
                      <a:gd name="connsiteX1" fmla="*/ 28700 w 29487"/>
                      <a:gd name="connsiteY1" fmla="*/ 9552 h 28657"/>
                      <a:gd name="connsiteX2" fmla="*/ 19505 w 29487"/>
                      <a:gd name="connsiteY2" fmla="*/ 27828 h 28657"/>
                      <a:gd name="connsiteX3" fmla="*/ 801 w 29487"/>
                      <a:gd name="connsiteY3" fmla="*/ 19089 h 28657"/>
                      <a:gd name="connsiteX4" fmla="*/ 9997 w 29487"/>
                      <a:gd name="connsiteY4" fmla="*/ 812 h 28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7" h="28657">
                        <a:moveTo>
                          <a:pt x="9997" y="812"/>
                        </a:moveTo>
                        <a:cubicBezTo>
                          <a:pt x="17712" y="-1807"/>
                          <a:pt x="26081" y="2122"/>
                          <a:pt x="28700" y="9552"/>
                        </a:cubicBezTo>
                        <a:cubicBezTo>
                          <a:pt x="31319" y="16982"/>
                          <a:pt x="27192" y="25152"/>
                          <a:pt x="19505" y="27828"/>
                        </a:cubicBezTo>
                        <a:cubicBezTo>
                          <a:pt x="11819" y="30476"/>
                          <a:pt x="3449" y="26576"/>
                          <a:pt x="801" y="19089"/>
                        </a:cubicBezTo>
                        <a:cubicBezTo>
                          <a:pt x="-1846" y="11602"/>
                          <a:pt x="2282" y="3431"/>
                          <a:pt x="9997" y="812"/>
                        </a:cubicBezTo>
                        <a:close/>
                      </a:path>
                    </a:pathLst>
                  </a:custGeom>
                  <a:grpFill/>
                  <a:ln w="2845" cap="flat">
                    <a:noFill/>
                    <a:prstDash val="solid"/>
                    <a:miter/>
                  </a:ln>
                </p:spPr>
                <p:txBody>
                  <a:bodyPr rtlCol="0" anchor="ctr"/>
                  <a:lstStyle/>
                  <a:p>
                    <a:endParaRPr lang="en-US"/>
                  </a:p>
                </p:txBody>
              </p:sp>
              <p:sp>
                <p:nvSpPr>
                  <p:cNvPr id="2661" name="Freeform: Shape 2660">
                    <a:extLst>
                      <a:ext uri="{FF2B5EF4-FFF2-40B4-BE49-F238E27FC236}">
                        <a16:creationId xmlns:a16="http://schemas.microsoft.com/office/drawing/2014/main" id="{A70FC036-1A4A-8D34-6450-3A76B73A3276}"/>
                      </a:ext>
                    </a:extLst>
                  </p:cNvPr>
                  <p:cNvSpPr/>
                  <p:nvPr/>
                </p:nvSpPr>
                <p:spPr>
                  <a:xfrm>
                    <a:off x="5892673" y="2017125"/>
                    <a:ext cx="26734" cy="26045"/>
                  </a:xfrm>
                  <a:custGeom>
                    <a:avLst/>
                    <a:gdLst>
                      <a:gd name="connsiteX0" fmla="*/ 9666 w 26734"/>
                      <a:gd name="connsiteY0" fmla="*/ 561 h 26045"/>
                      <a:gd name="connsiteX1" fmla="*/ 26206 w 26734"/>
                      <a:gd name="connsiteY1" fmla="*/ 9216 h 26045"/>
                      <a:gd name="connsiteX2" fmla="*/ 17068 w 26734"/>
                      <a:gd name="connsiteY2" fmla="*/ 25471 h 26045"/>
                      <a:gd name="connsiteX3" fmla="*/ 528 w 26734"/>
                      <a:gd name="connsiteY3" fmla="*/ 16817 h 26045"/>
                      <a:gd name="connsiteX4" fmla="*/ 9666 w 26734"/>
                      <a:gd name="connsiteY4" fmla="*/ 561 h 2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4" h="26045">
                        <a:moveTo>
                          <a:pt x="9666" y="561"/>
                        </a:moveTo>
                        <a:cubicBezTo>
                          <a:pt x="16755" y="-1517"/>
                          <a:pt x="24185" y="2355"/>
                          <a:pt x="26206" y="9216"/>
                        </a:cubicBezTo>
                        <a:cubicBezTo>
                          <a:pt x="28256" y="16077"/>
                          <a:pt x="24157" y="23364"/>
                          <a:pt x="17068" y="25471"/>
                        </a:cubicBezTo>
                        <a:cubicBezTo>
                          <a:pt x="9979" y="27578"/>
                          <a:pt x="2578" y="23706"/>
                          <a:pt x="528" y="16817"/>
                        </a:cubicBezTo>
                        <a:cubicBezTo>
                          <a:pt x="-1522" y="9899"/>
                          <a:pt x="2578" y="2639"/>
                          <a:pt x="9666" y="561"/>
                        </a:cubicBezTo>
                        <a:close/>
                      </a:path>
                    </a:pathLst>
                  </a:custGeom>
                  <a:grpFill/>
                  <a:ln w="2845" cap="flat">
                    <a:noFill/>
                    <a:prstDash val="solid"/>
                    <a:miter/>
                  </a:ln>
                </p:spPr>
                <p:txBody>
                  <a:bodyPr rtlCol="0" anchor="ctr"/>
                  <a:lstStyle/>
                  <a:p>
                    <a:endParaRPr lang="en-US"/>
                  </a:p>
                </p:txBody>
              </p:sp>
              <p:sp>
                <p:nvSpPr>
                  <p:cNvPr id="2662" name="Freeform: Shape 2661">
                    <a:extLst>
                      <a:ext uri="{FF2B5EF4-FFF2-40B4-BE49-F238E27FC236}">
                        <a16:creationId xmlns:a16="http://schemas.microsoft.com/office/drawing/2014/main" id="{90D3920C-C2C2-6DF0-86D3-A6D44466F52D}"/>
                      </a:ext>
                    </a:extLst>
                  </p:cNvPr>
                  <p:cNvSpPr/>
                  <p:nvPr/>
                </p:nvSpPr>
                <p:spPr>
                  <a:xfrm>
                    <a:off x="5837871" y="1813630"/>
                    <a:ext cx="24031" cy="23470"/>
                  </a:xfrm>
                  <a:custGeom>
                    <a:avLst/>
                    <a:gdLst>
                      <a:gd name="connsiteX0" fmla="*/ 9240 w 24031"/>
                      <a:gd name="connsiteY0" fmla="*/ 366 h 23470"/>
                      <a:gd name="connsiteX1" fmla="*/ 23702 w 24031"/>
                      <a:gd name="connsiteY1" fmla="*/ 8793 h 23470"/>
                      <a:gd name="connsiteX2" fmla="*/ 14791 w 24031"/>
                      <a:gd name="connsiteY2" fmla="*/ 23084 h 23470"/>
                      <a:gd name="connsiteX3" fmla="*/ 330 w 24031"/>
                      <a:gd name="connsiteY3" fmla="*/ 14657 h 23470"/>
                      <a:gd name="connsiteX4" fmla="*/ 9240 w 24031"/>
                      <a:gd name="connsiteY4" fmla="*/ 366 h 2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1" h="23470">
                        <a:moveTo>
                          <a:pt x="9240" y="366"/>
                        </a:moveTo>
                        <a:cubicBezTo>
                          <a:pt x="15703" y="-1228"/>
                          <a:pt x="22165" y="2530"/>
                          <a:pt x="23702" y="8793"/>
                        </a:cubicBezTo>
                        <a:cubicBezTo>
                          <a:pt x="25239" y="15056"/>
                          <a:pt x="21254" y="21461"/>
                          <a:pt x="14791" y="23084"/>
                        </a:cubicBezTo>
                        <a:cubicBezTo>
                          <a:pt x="8358" y="24735"/>
                          <a:pt x="1867" y="20949"/>
                          <a:pt x="330" y="14657"/>
                        </a:cubicBezTo>
                        <a:cubicBezTo>
                          <a:pt x="-1208" y="8366"/>
                          <a:pt x="2778" y="1960"/>
                          <a:pt x="9240" y="366"/>
                        </a:cubicBezTo>
                        <a:close/>
                      </a:path>
                    </a:pathLst>
                  </a:custGeom>
                  <a:grpFill/>
                  <a:ln w="2845" cap="flat">
                    <a:noFill/>
                    <a:prstDash val="solid"/>
                    <a:miter/>
                  </a:ln>
                </p:spPr>
                <p:txBody>
                  <a:bodyPr rtlCol="0" anchor="ctr"/>
                  <a:lstStyle/>
                  <a:p>
                    <a:endParaRPr lang="en-US"/>
                  </a:p>
                </p:txBody>
              </p:sp>
              <p:sp>
                <p:nvSpPr>
                  <p:cNvPr id="2663" name="Freeform: Shape 2662">
                    <a:extLst>
                      <a:ext uri="{FF2B5EF4-FFF2-40B4-BE49-F238E27FC236}">
                        <a16:creationId xmlns:a16="http://schemas.microsoft.com/office/drawing/2014/main" id="{B58A8360-281C-1FA2-79F0-664C1B02D98B}"/>
                      </a:ext>
                    </a:extLst>
                  </p:cNvPr>
                  <p:cNvSpPr/>
                  <p:nvPr/>
                </p:nvSpPr>
                <p:spPr>
                  <a:xfrm>
                    <a:off x="5791563" y="1608026"/>
                    <a:ext cx="21392" cy="20767"/>
                  </a:xfrm>
                  <a:custGeom>
                    <a:avLst/>
                    <a:gdLst>
                      <a:gd name="connsiteX0" fmla="*/ 8490 w 21392"/>
                      <a:gd name="connsiteY0" fmla="*/ 230 h 20767"/>
                      <a:gd name="connsiteX1" fmla="*/ 21158 w 21392"/>
                      <a:gd name="connsiteY1" fmla="*/ 8201 h 20767"/>
                      <a:gd name="connsiteX2" fmla="*/ 12902 w 21392"/>
                      <a:gd name="connsiteY2" fmla="*/ 20528 h 20767"/>
                      <a:gd name="connsiteX3" fmla="*/ 234 w 21392"/>
                      <a:gd name="connsiteY3" fmla="*/ 12557 h 20767"/>
                      <a:gd name="connsiteX4" fmla="*/ 8490 w 21392"/>
                      <a:gd name="connsiteY4" fmla="*/ 230 h 2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92" h="20767">
                        <a:moveTo>
                          <a:pt x="8490" y="230"/>
                        </a:moveTo>
                        <a:cubicBezTo>
                          <a:pt x="14269" y="-966"/>
                          <a:pt x="19962" y="2621"/>
                          <a:pt x="21158" y="8201"/>
                        </a:cubicBezTo>
                        <a:cubicBezTo>
                          <a:pt x="22382" y="13781"/>
                          <a:pt x="18681" y="19304"/>
                          <a:pt x="12902" y="20528"/>
                        </a:cubicBezTo>
                        <a:cubicBezTo>
                          <a:pt x="7123" y="21752"/>
                          <a:pt x="1458" y="18165"/>
                          <a:pt x="234" y="12557"/>
                        </a:cubicBezTo>
                        <a:cubicBezTo>
                          <a:pt x="-990" y="6948"/>
                          <a:pt x="2711" y="1426"/>
                          <a:pt x="8490" y="230"/>
                        </a:cubicBezTo>
                        <a:close/>
                      </a:path>
                    </a:pathLst>
                  </a:custGeom>
                  <a:grpFill/>
                  <a:ln w="2845" cap="flat">
                    <a:noFill/>
                    <a:prstDash val="solid"/>
                    <a:miter/>
                  </a:ln>
                </p:spPr>
                <p:txBody>
                  <a:bodyPr rtlCol="0" anchor="ctr"/>
                  <a:lstStyle/>
                  <a:p>
                    <a:endParaRPr lang="en-US"/>
                  </a:p>
                </p:txBody>
              </p:sp>
              <p:sp>
                <p:nvSpPr>
                  <p:cNvPr id="2664" name="Freeform: Shape 2663">
                    <a:extLst>
                      <a:ext uri="{FF2B5EF4-FFF2-40B4-BE49-F238E27FC236}">
                        <a16:creationId xmlns:a16="http://schemas.microsoft.com/office/drawing/2014/main" id="{47F4296B-9F75-F0A8-3EA0-ABAC9A34FF74}"/>
                      </a:ext>
                    </a:extLst>
                  </p:cNvPr>
                  <p:cNvSpPr/>
                  <p:nvPr/>
                </p:nvSpPr>
                <p:spPr>
                  <a:xfrm>
                    <a:off x="5754183" y="1400511"/>
                    <a:ext cx="18690" cy="18165"/>
                  </a:xfrm>
                  <a:custGeom>
                    <a:avLst/>
                    <a:gdLst>
                      <a:gd name="connsiteX0" fmla="*/ 7865 w 18690"/>
                      <a:gd name="connsiteY0" fmla="*/ 126 h 18165"/>
                      <a:gd name="connsiteX1" fmla="*/ 18569 w 18690"/>
                      <a:gd name="connsiteY1" fmla="*/ 7556 h 18165"/>
                      <a:gd name="connsiteX2" fmla="*/ 10826 w 18690"/>
                      <a:gd name="connsiteY2" fmla="*/ 18032 h 18165"/>
                      <a:gd name="connsiteX3" fmla="*/ 121 w 18690"/>
                      <a:gd name="connsiteY3" fmla="*/ 10602 h 18165"/>
                      <a:gd name="connsiteX4" fmla="*/ 7865 w 18690"/>
                      <a:gd name="connsiteY4" fmla="*/ 126 h 18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8165">
                        <a:moveTo>
                          <a:pt x="7865" y="126"/>
                        </a:moveTo>
                        <a:cubicBezTo>
                          <a:pt x="12961" y="-700"/>
                          <a:pt x="17743" y="2631"/>
                          <a:pt x="18569" y="7556"/>
                        </a:cubicBezTo>
                        <a:cubicBezTo>
                          <a:pt x="19394" y="12481"/>
                          <a:pt x="15921" y="17178"/>
                          <a:pt x="10826" y="18032"/>
                        </a:cubicBezTo>
                        <a:cubicBezTo>
                          <a:pt x="5730" y="18886"/>
                          <a:pt x="947" y="15555"/>
                          <a:pt x="121" y="10602"/>
                        </a:cubicBezTo>
                        <a:cubicBezTo>
                          <a:pt x="-704" y="5648"/>
                          <a:pt x="2769" y="951"/>
                          <a:pt x="7865" y="126"/>
                        </a:cubicBezTo>
                        <a:close/>
                      </a:path>
                    </a:pathLst>
                  </a:custGeom>
                  <a:grpFill/>
                  <a:ln w="2845" cap="flat">
                    <a:noFill/>
                    <a:prstDash val="solid"/>
                    <a:miter/>
                  </a:ln>
                </p:spPr>
                <p:txBody>
                  <a:bodyPr rtlCol="0" anchor="ctr"/>
                  <a:lstStyle/>
                  <a:p>
                    <a:endParaRPr lang="en-US"/>
                  </a:p>
                </p:txBody>
              </p:sp>
              <p:sp>
                <p:nvSpPr>
                  <p:cNvPr id="2665" name="Freeform: Shape 2664">
                    <a:extLst>
                      <a:ext uri="{FF2B5EF4-FFF2-40B4-BE49-F238E27FC236}">
                        <a16:creationId xmlns:a16="http://schemas.microsoft.com/office/drawing/2014/main" id="{1D5D75FD-7DDB-4FF3-0938-15CDDF015F7F}"/>
                      </a:ext>
                    </a:extLst>
                  </p:cNvPr>
                  <p:cNvSpPr/>
                  <p:nvPr/>
                </p:nvSpPr>
                <p:spPr>
                  <a:xfrm>
                    <a:off x="5725047" y="1191646"/>
                    <a:ext cx="15983" cy="15526"/>
                  </a:xfrm>
                  <a:custGeom>
                    <a:avLst/>
                    <a:gdLst>
                      <a:gd name="connsiteX0" fmla="*/ 7109 w 15983"/>
                      <a:gd name="connsiteY0" fmla="*/ 63 h 15526"/>
                      <a:gd name="connsiteX1" fmla="*/ 15934 w 15983"/>
                      <a:gd name="connsiteY1" fmla="*/ 6781 h 15526"/>
                      <a:gd name="connsiteX2" fmla="*/ 8874 w 15983"/>
                      <a:gd name="connsiteY2" fmla="*/ 15464 h 15526"/>
                      <a:gd name="connsiteX3" fmla="*/ 49 w 15983"/>
                      <a:gd name="connsiteY3" fmla="*/ 8746 h 15526"/>
                      <a:gd name="connsiteX4" fmla="*/ 7109 w 15983"/>
                      <a:gd name="connsiteY4" fmla="*/ 63 h 1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83" h="15526">
                        <a:moveTo>
                          <a:pt x="7109" y="63"/>
                        </a:moveTo>
                        <a:cubicBezTo>
                          <a:pt x="11493" y="-478"/>
                          <a:pt x="15450" y="2540"/>
                          <a:pt x="15934" y="6781"/>
                        </a:cubicBezTo>
                        <a:cubicBezTo>
                          <a:pt x="16418" y="11023"/>
                          <a:pt x="13258" y="14923"/>
                          <a:pt x="8874" y="15464"/>
                        </a:cubicBezTo>
                        <a:cubicBezTo>
                          <a:pt x="4490" y="16005"/>
                          <a:pt x="562" y="12987"/>
                          <a:pt x="49" y="8746"/>
                        </a:cubicBezTo>
                        <a:cubicBezTo>
                          <a:pt x="-435" y="4475"/>
                          <a:pt x="2725" y="604"/>
                          <a:pt x="7109" y="63"/>
                        </a:cubicBezTo>
                        <a:close/>
                      </a:path>
                    </a:pathLst>
                  </a:custGeom>
                  <a:grpFill/>
                  <a:ln w="2845" cap="flat">
                    <a:noFill/>
                    <a:prstDash val="solid"/>
                    <a:miter/>
                  </a:ln>
                </p:spPr>
                <p:txBody>
                  <a:bodyPr rtlCol="0" anchor="ctr"/>
                  <a:lstStyle/>
                  <a:p>
                    <a:endParaRPr lang="en-US"/>
                  </a:p>
                </p:txBody>
              </p:sp>
              <p:sp>
                <p:nvSpPr>
                  <p:cNvPr id="2666" name="Freeform: Shape 2665">
                    <a:extLst>
                      <a:ext uri="{FF2B5EF4-FFF2-40B4-BE49-F238E27FC236}">
                        <a16:creationId xmlns:a16="http://schemas.microsoft.com/office/drawing/2014/main" id="{E66ED603-B9BA-6927-4764-D73054004056}"/>
                      </a:ext>
                    </a:extLst>
                  </p:cNvPr>
                  <p:cNvSpPr/>
                  <p:nvPr/>
                </p:nvSpPr>
                <p:spPr>
                  <a:xfrm>
                    <a:off x="5704773" y="981706"/>
                    <a:ext cx="13315" cy="12913"/>
                  </a:xfrm>
                  <a:custGeom>
                    <a:avLst/>
                    <a:gdLst>
                      <a:gd name="connsiteX0" fmla="*/ 6088 w 13315"/>
                      <a:gd name="connsiteY0" fmla="*/ 21 h 12913"/>
                      <a:gd name="connsiteX1" fmla="*/ 13291 w 13315"/>
                      <a:gd name="connsiteY1" fmla="*/ 5914 h 12913"/>
                      <a:gd name="connsiteX2" fmla="*/ 7227 w 13315"/>
                      <a:gd name="connsiteY2" fmla="*/ 12889 h 12913"/>
                      <a:gd name="connsiteX3" fmla="*/ 25 w 13315"/>
                      <a:gd name="connsiteY3" fmla="*/ 6996 h 12913"/>
                      <a:gd name="connsiteX4" fmla="*/ 6088 w 13315"/>
                      <a:gd name="connsiteY4" fmla="*/ 21 h 1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15" h="12913">
                        <a:moveTo>
                          <a:pt x="6088" y="21"/>
                        </a:moveTo>
                        <a:cubicBezTo>
                          <a:pt x="9732" y="-264"/>
                          <a:pt x="12978" y="2356"/>
                          <a:pt x="13291" y="5914"/>
                        </a:cubicBezTo>
                        <a:cubicBezTo>
                          <a:pt x="13604" y="9444"/>
                          <a:pt x="10899" y="12576"/>
                          <a:pt x="7227" y="12889"/>
                        </a:cubicBezTo>
                        <a:cubicBezTo>
                          <a:pt x="3583" y="13202"/>
                          <a:pt x="338" y="10554"/>
                          <a:pt x="25" y="6996"/>
                        </a:cubicBezTo>
                        <a:cubicBezTo>
                          <a:pt x="-288" y="3437"/>
                          <a:pt x="2416" y="334"/>
                          <a:pt x="6088" y="21"/>
                        </a:cubicBezTo>
                        <a:close/>
                      </a:path>
                    </a:pathLst>
                  </a:custGeom>
                  <a:grpFill/>
                  <a:ln w="2845" cap="flat">
                    <a:noFill/>
                    <a:prstDash val="solid"/>
                    <a:miter/>
                  </a:ln>
                </p:spPr>
                <p:txBody>
                  <a:bodyPr rtlCol="0" anchor="ctr"/>
                  <a:lstStyle/>
                  <a:p>
                    <a:endParaRPr lang="en-US"/>
                  </a:p>
                </p:txBody>
              </p:sp>
              <p:sp>
                <p:nvSpPr>
                  <p:cNvPr id="2667" name="Freeform: Shape 2666">
                    <a:extLst>
                      <a:ext uri="{FF2B5EF4-FFF2-40B4-BE49-F238E27FC236}">
                        <a16:creationId xmlns:a16="http://schemas.microsoft.com/office/drawing/2014/main" id="{EBDCCDF3-6B42-5B90-1B42-2EAF0631DA2E}"/>
                      </a:ext>
                    </a:extLst>
                  </p:cNvPr>
                  <p:cNvSpPr/>
                  <p:nvPr/>
                </p:nvSpPr>
                <p:spPr>
                  <a:xfrm>
                    <a:off x="5693208" y="771029"/>
                    <a:ext cx="10598" cy="10285"/>
                  </a:xfrm>
                  <a:custGeom>
                    <a:avLst/>
                    <a:gdLst>
                      <a:gd name="connsiteX0" fmla="*/ 5100 w 10598"/>
                      <a:gd name="connsiteY0" fmla="*/ 4 h 10285"/>
                      <a:gd name="connsiteX1" fmla="*/ 10594 w 10598"/>
                      <a:gd name="connsiteY1" fmla="*/ 4929 h 10285"/>
                      <a:gd name="connsiteX2" fmla="*/ 5498 w 10598"/>
                      <a:gd name="connsiteY2" fmla="*/ 10281 h 10285"/>
                      <a:gd name="connsiteX3" fmla="*/ 4 w 10598"/>
                      <a:gd name="connsiteY3" fmla="*/ 5356 h 10285"/>
                      <a:gd name="connsiteX4" fmla="*/ 5100 w 10598"/>
                      <a:gd name="connsiteY4" fmla="*/ 4 h 1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8" h="10285">
                        <a:moveTo>
                          <a:pt x="5100" y="4"/>
                        </a:moveTo>
                        <a:cubicBezTo>
                          <a:pt x="8032" y="-110"/>
                          <a:pt x="10480" y="2082"/>
                          <a:pt x="10594" y="4929"/>
                        </a:cubicBezTo>
                        <a:cubicBezTo>
                          <a:pt x="10708" y="7776"/>
                          <a:pt x="8431" y="10167"/>
                          <a:pt x="5498" y="10281"/>
                        </a:cubicBezTo>
                        <a:cubicBezTo>
                          <a:pt x="2566" y="10395"/>
                          <a:pt x="118" y="8203"/>
                          <a:pt x="4" y="5356"/>
                        </a:cubicBezTo>
                        <a:cubicBezTo>
                          <a:pt x="-110" y="2509"/>
                          <a:pt x="2167" y="118"/>
                          <a:pt x="5100" y="4"/>
                        </a:cubicBezTo>
                        <a:close/>
                      </a:path>
                    </a:pathLst>
                  </a:custGeom>
                  <a:grpFill/>
                  <a:ln w="2845" cap="flat">
                    <a:noFill/>
                    <a:prstDash val="solid"/>
                    <a:miter/>
                  </a:ln>
                </p:spPr>
                <p:txBody>
                  <a:bodyPr rtlCol="0" anchor="ctr"/>
                  <a:lstStyle/>
                  <a:p>
                    <a:endParaRPr lang="en-US"/>
                  </a:p>
                </p:txBody>
              </p:sp>
              <p:sp>
                <p:nvSpPr>
                  <p:cNvPr id="2668" name="Freeform: Shape 2667">
                    <a:extLst>
                      <a:ext uri="{FF2B5EF4-FFF2-40B4-BE49-F238E27FC236}">
                        <a16:creationId xmlns:a16="http://schemas.microsoft.com/office/drawing/2014/main" id="{0BD91917-2BFE-ED90-F110-A2EC34A37EE5}"/>
                      </a:ext>
                    </a:extLst>
                  </p:cNvPr>
                  <p:cNvSpPr/>
                  <p:nvPr/>
                </p:nvSpPr>
                <p:spPr>
                  <a:xfrm>
                    <a:off x="5689795" y="560027"/>
                    <a:ext cx="7885" cy="7658"/>
                  </a:xfrm>
                  <a:custGeom>
                    <a:avLst/>
                    <a:gdLst>
                      <a:gd name="connsiteX0" fmla="*/ 3900 w 7885"/>
                      <a:gd name="connsiteY0" fmla="*/ 0 h 7658"/>
                      <a:gd name="connsiteX1" fmla="*/ 7886 w 7885"/>
                      <a:gd name="connsiteY1" fmla="*/ 3815 h 7658"/>
                      <a:gd name="connsiteX2" fmla="*/ 3986 w 7885"/>
                      <a:gd name="connsiteY2" fmla="*/ 7658 h 7658"/>
                      <a:gd name="connsiteX3" fmla="*/ 0 w 7885"/>
                      <a:gd name="connsiteY3" fmla="*/ 3843 h 7658"/>
                      <a:gd name="connsiteX4" fmla="*/ 3900 w 7885"/>
                      <a:gd name="connsiteY4" fmla="*/ 0 h 7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5" h="7658">
                        <a:moveTo>
                          <a:pt x="3900" y="0"/>
                        </a:moveTo>
                        <a:cubicBezTo>
                          <a:pt x="6092" y="0"/>
                          <a:pt x="7857" y="1708"/>
                          <a:pt x="7886" y="3815"/>
                        </a:cubicBezTo>
                        <a:cubicBezTo>
                          <a:pt x="7886" y="5921"/>
                          <a:pt x="6178" y="7629"/>
                          <a:pt x="3986" y="7658"/>
                        </a:cubicBezTo>
                        <a:cubicBezTo>
                          <a:pt x="1794" y="7686"/>
                          <a:pt x="28" y="5950"/>
                          <a:pt x="0" y="3843"/>
                        </a:cubicBezTo>
                        <a:cubicBezTo>
                          <a:pt x="0" y="1737"/>
                          <a:pt x="1708" y="0"/>
                          <a:pt x="3900" y="0"/>
                        </a:cubicBezTo>
                        <a:close/>
                      </a:path>
                    </a:pathLst>
                  </a:custGeom>
                  <a:grpFill/>
                  <a:ln w="2845" cap="flat">
                    <a:noFill/>
                    <a:prstDash val="solid"/>
                    <a:miter/>
                  </a:ln>
                </p:spPr>
                <p:txBody>
                  <a:bodyPr rtlCol="0" anchor="ctr"/>
                  <a:lstStyle/>
                  <a:p>
                    <a:endParaRPr lang="en-US"/>
                  </a:p>
                </p:txBody>
              </p:sp>
            </p:grpSp>
            <p:grpSp>
              <p:nvGrpSpPr>
                <p:cNvPr id="2362" name="Graphic 9">
                  <a:extLst>
                    <a:ext uri="{FF2B5EF4-FFF2-40B4-BE49-F238E27FC236}">
                      <a16:creationId xmlns:a16="http://schemas.microsoft.com/office/drawing/2014/main" id="{48BE303A-472F-EAC3-11D8-47E350FCFC63}"/>
                    </a:ext>
                  </a:extLst>
                </p:cNvPr>
                <p:cNvGrpSpPr/>
                <p:nvPr/>
              </p:nvGrpSpPr>
              <p:grpSpPr>
                <a:xfrm>
                  <a:off x="5482774" y="559714"/>
                  <a:ext cx="6708465" cy="5435217"/>
                  <a:chOff x="5482774" y="559714"/>
                  <a:chExt cx="6708465" cy="5435217"/>
                </a:xfrm>
                <a:grpFill/>
              </p:grpSpPr>
              <p:sp>
                <p:nvSpPr>
                  <p:cNvPr id="2579" name="Freeform: Shape 2578">
                    <a:extLst>
                      <a:ext uri="{FF2B5EF4-FFF2-40B4-BE49-F238E27FC236}">
                        <a16:creationId xmlns:a16="http://schemas.microsoft.com/office/drawing/2014/main" id="{7994BAEE-1C5C-E4E4-90B6-216B50ECA5F8}"/>
                      </a:ext>
                    </a:extLst>
                  </p:cNvPr>
                  <p:cNvSpPr/>
                  <p:nvPr/>
                </p:nvSpPr>
                <p:spPr>
                  <a:xfrm>
                    <a:off x="12063121" y="5723165"/>
                    <a:ext cx="128118" cy="131649"/>
                  </a:xfrm>
                  <a:custGeom>
                    <a:avLst/>
                    <a:gdLst>
                      <a:gd name="connsiteX0" fmla="*/ 1711 w 128118"/>
                      <a:gd name="connsiteY0" fmla="*/ 80542 h 131649"/>
                      <a:gd name="connsiteX1" fmla="*/ 9483 w 128118"/>
                      <a:gd name="connsiteY1" fmla="*/ 31121 h 131649"/>
                      <a:gd name="connsiteX2" fmla="*/ 48513 w 128118"/>
                      <a:gd name="connsiteY2" fmla="*/ 1741 h 131649"/>
                      <a:gd name="connsiteX3" fmla="*/ 126032 w 128118"/>
                      <a:gd name="connsiteY3" fmla="*/ 50622 h 131649"/>
                      <a:gd name="connsiteX4" fmla="*/ 79316 w 128118"/>
                      <a:gd name="connsiteY4" fmla="*/ 129820 h 131649"/>
                      <a:gd name="connsiteX5" fmla="*/ 30492 w 128118"/>
                      <a:gd name="connsiteY5" fmla="*/ 121877 h 131649"/>
                      <a:gd name="connsiteX6" fmla="*/ 1711 w 128118"/>
                      <a:gd name="connsiteY6" fmla="*/ 80570 h 13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8" h="131649">
                        <a:moveTo>
                          <a:pt x="1711" y="80542"/>
                        </a:moveTo>
                        <a:cubicBezTo>
                          <a:pt x="-2332" y="62777"/>
                          <a:pt x="1000" y="45326"/>
                          <a:pt x="9483" y="31121"/>
                        </a:cubicBezTo>
                        <a:cubicBezTo>
                          <a:pt x="17938" y="16801"/>
                          <a:pt x="31574" y="5870"/>
                          <a:pt x="48513" y="1741"/>
                        </a:cubicBezTo>
                        <a:cubicBezTo>
                          <a:pt x="82304" y="-6514"/>
                          <a:pt x="117008" y="15378"/>
                          <a:pt x="126032" y="50622"/>
                        </a:cubicBezTo>
                        <a:cubicBezTo>
                          <a:pt x="135028" y="85865"/>
                          <a:pt x="114104" y="121308"/>
                          <a:pt x="79316" y="129820"/>
                        </a:cubicBezTo>
                        <a:cubicBezTo>
                          <a:pt x="61950" y="134062"/>
                          <a:pt x="44528" y="130731"/>
                          <a:pt x="30492" y="121877"/>
                        </a:cubicBezTo>
                        <a:cubicBezTo>
                          <a:pt x="16429" y="112910"/>
                          <a:pt x="5725" y="98277"/>
                          <a:pt x="1711" y="80570"/>
                        </a:cubicBezTo>
                        <a:close/>
                      </a:path>
                    </a:pathLst>
                  </a:custGeom>
                  <a:grpFill/>
                  <a:ln w="2845" cap="flat">
                    <a:noFill/>
                    <a:prstDash val="solid"/>
                    <a:miter/>
                  </a:ln>
                </p:spPr>
                <p:txBody>
                  <a:bodyPr rtlCol="0" anchor="ctr"/>
                  <a:lstStyle/>
                  <a:p>
                    <a:endParaRPr lang="en-US"/>
                  </a:p>
                </p:txBody>
              </p:sp>
              <p:sp>
                <p:nvSpPr>
                  <p:cNvPr id="2580" name="Freeform: Shape 2579">
                    <a:extLst>
                      <a:ext uri="{FF2B5EF4-FFF2-40B4-BE49-F238E27FC236}">
                        <a16:creationId xmlns:a16="http://schemas.microsoft.com/office/drawing/2014/main" id="{E9522E5B-7CAF-BD96-4000-743DFC8D3877}"/>
                      </a:ext>
                    </a:extLst>
                  </p:cNvPr>
                  <p:cNvSpPr/>
                  <p:nvPr/>
                </p:nvSpPr>
                <p:spPr>
                  <a:xfrm>
                    <a:off x="11848729" y="5771848"/>
                    <a:ext cx="125338" cy="128697"/>
                  </a:xfrm>
                  <a:custGeom>
                    <a:avLst/>
                    <a:gdLst>
                      <a:gd name="connsiteX0" fmla="*/ 1111 w 125338"/>
                      <a:gd name="connsiteY0" fmla="*/ 76098 h 128697"/>
                      <a:gd name="connsiteX1" fmla="*/ 50105 w 125338"/>
                      <a:gd name="connsiteY1" fmla="*/ 1085 h 128697"/>
                      <a:gd name="connsiteX2" fmla="*/ 96821 w 125338"/>
                      <a:gd name="connsiteY2" fmla="*/ 11219 h 128697"/>
                      <a:gd name="connsiteX3" fmla="*/ 123923 w 125338"/>
                      <a:gd name="connsiteY3" fmla="*/ 51957 h 128697"/>
                      <a:gd name="connsiteX4" fmla="*/ 115211 w 125338"/>
                      <a:gd name="connsiteY4" fmla="*/ 100496 h 128697"/>
                      <a:gd name="connsiteX5" fmla="*/ 75071 w 125338"/>
                      <a:gd name="connsiteY5" fmla="*/ 127569 h 128697"/>
                      <a:gd name="connsiteX6" fmla="*/ 1139 w 125338"/>
                      <a:gd name="connsiteY6" fmla="*/ 76098 h 12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38" h="128697">
                        <a:moveTo>
                          <a:pt x="1111" y="76098"/>
                        </a:moveTo>
                        <a:cubicBezTo>
                          <a:pt x="-5295" y="41083"/>
                          <a:pt x="16654" y="7490"/>
                          <a:pt x="50105" y="1085"/>
                        </a:cubicBezTo>
                        <a:cubicBezTo>
                          <a:pt x="66844" y="-2189"/>
                          <a:pt x="83498" y="2166"/>
                          <a:pt x="96821" y="11219"/>
                        </a:cubicBezTo>
                        <a:cubicBezTo>
                          <a:pt x="110144" y="20244"/>
                          <a:pt x="120250" y="34535"/>
                          <a:pt x="123923" y="51957"/>
                        </a:cubicBezTo>
                        <a:cubicBezTo>
                          <a:pt x="127567" y="69380"/>
                          <a:pt x="124008" y="86631"/>
                          <a:pt x="115211" y="100496"/>
                        </a:cubicBezTo>
                        <a:cubicBezTo>
                          <a:pt x="106415" y="114359"/>
                          <a:pt x="92238" y="124210"/>
                          <a:pt x="75071" y="127569"/>
                        </a:cubicBezTo>
                        <a:cubicBezTo>
                          <a:pt x="40653" y="134174"/>
                          <a:pt x="7545" y="111114"/>
                          <a:pt x="1139" y="76098"/>
                        </a:cubicBezTo>
                        <a:close/>
                      </a:path>
                    </a:pathLst>
                  </a:custGeom>
                  <a:grpFill/>
                  <a:ln w="2845" cap="flat">
                    <a:noFill/>
                    <a:prstDash val="solid"/>
                    <a:miter/>
                  </a:ln>
                </p:spPr>
                <p:txBody>
                  <a:bodyPr rtlCol="0" anchor="ctr"/>
                  <a:lstStyle/>
                  <a:p>
                    <a:endParaRPr lang="en-US"/>
                  </a:p>
                </p:txBody>
              </p:sp>
              <p:sp>
                <p:nvSpPr>
                  <p:cNvPr id="2581" name="Freeform: Shape 2580">
                    <a:extLst>
                      <a:ext uri="{FF2B5EF4-FFF2-40B4-BE49-F238E27FC236}">
                        <a16:creationId xmlns:a16="http://schemas.microsoft.com/office/drawing/2014/main" id="{A65D5895-FD52-F354-CA09-F5BD90311482}"/>
                      </a:ext>
                    </a:extLst>
                  </p:cNvPr>
                  <p:cNvSpPr/>
                  <p:nvPr/>
                </p:nvSpPr>
                <p:spPr>
                  <a:xfrm>
                    <a:off x="11632567" y="5811541"/>
                    <a:ext cx="122545" cy="126196"/>
                  </a:xfrm>
                  <a:custGeom>
                    <a:avLst/>
                    <a:gdLst>
                      <a:gd name="connsiteX0" fmla="*/ 657 w 122545"/>
                      <a:gd name="connsiteY0" fmla="*/ 71819 h 126196"/>
                      <a:gd name="connsiteX1" fmla="*/ 11959 w 122545"/>
                      <a:gd name="connsiteY1" fmla="*/ 25217 h 126196"/>
                      <a:gd name="connsiteX2" fmla="*/ 29069 w 122545"/>
                      <a:gd name="connsiteY2" fmla="*/ 9190 h 126196"/>
                      <a:gd name="connsiteX3" fmla="*/ 51616 w 122545"/>
                      <a:gd name="connsiteY3" fmla="*/ 791 h 126196"/>
                      <a:gd name="connsiteX4" fmla="*/ 121647 w 122545"/>
                      <a:gd name="connsiteY4" fmla="*/ 53088 h 126196"/>
                      <a:gd name="connsiteX5" fmla="*/ 70888 w 122545"/>
                      <a:gd name="connsiteY5" fmla="*/ 125397 h 126196"/>
                      <a:gd name="connsiteX6" fmla="*/ 46320 w 122545"/>
                      <a:gd name="connsiteY6" fmla="*/ 124087 h 126196"/>
                      <a:gd name="connsiteX7" fmla="*/ 24884 w 122545"/>
                      <a:gd name="connsiteY7" fmla="*/ 113440 h 126196"/>
                      <a:gd name="connsiteX8" fmla="*/ 657 w 122545"/>
                      <a:gd name="connsiteY8" fmla="*/ 71819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545" h="126196">
                        <a:moveTo>
                          <a:pt x="657" y="71819"/>
                        </a:moveTo>
                        <a:cubicBezTo>
                          <a:pt x="-1791" y="54597"/>
                          <a:pt x="2735" y="38028"/>
                          <a:pt x="11959" y="25217"/>
                        </a:cubicBezTo>
                        <a:cubicBezTo>
                          <a:pt x="16571" y="18812"/>
                          <a:pt x="22350" y="13346"/>
                          <a:pt x="29069" y="9190"/>
                        </a:cubicBezTo>
                        <a:cubicBezTo>
                          <a:pt x="35759" y="5033"/>
                          <a:pt x="43388" y="2243"/>
                          <a:pt x="51616" y="791"/>
                        </a:cubicBezTo>
                        <a:cubicBezTo>
                          <a:pt x="84496" y="-4674"/>
                          <a:pt x="115840" y="18755"/>
                          <a:pt x="121647" y="53088"/>
                        </a:cubicBezTo>
                        <a:cubicBezTo>
                          <a:pt x="127426" y="87421"/>
                          <a:pt x="104709" y="119789"/>
                          <a:pt x="70888" y="125397"/>
                        </a:cubicBezTo>
                        <a:cubicBezTo>
                          <a:pt x="62462" y="126877"/>
                          <a:pt x="54121" y="126223"/>
                          <a:pt x="46320" y="124087"/>
                        </a:cubicBezTo>
                        <a:cubicBezTo>
                          <a:pt x="38520" y="121952"/>
                          <a:pt x="31232" y="118308"/>
                          <a:pt x="24884" y="113440"/>
                        </a:cubicBezTo>
                        <a:cubicBezTo>
                          <a:pt x="12159" y="103704"/>
                          <a:pt x="3134" y="89043"/>
                          <a:pt x="657" y="71819"/>
                        </a:cubicBezTo>
                        <a:close/>
                      </a:path>
                    </a:pathLst>
                  </a:custGeom>
                  <a:grpFill/>
                  <a:ln w="2845" cap="flat">
                    <a:noFill/>
                    <a:prstDash val="solid"/>
                    <a:miter/>
                  </a:ln>
                </p:spPr>
                <p:txBody>
                  <a:bodyPr rtlCol="0" anchor="ctr"/>
                  <a:lstStyle/>
                  <a:p>
                    <a:endParaRPr lang="en-US"/>
                  </a:p>
                </p:txBody>
              </p:sp>
              <p:sp>
                <p:nvSpPr>
                  <p:cNvPr id="2582" name="Freeform: Shape 2581">
                    <a:extLst>
                      <a:ext uri="{FF2B5EF4-FFF2-40B4-BE49-F238E27FC236}">
                        <a16:creationId xmlns:a16="http://schemas.microsoft.com/office/drawing/2014/main" id="{297315BA-D479-2A13-9F2A-A5300DD15E0A}"/>
                      </a:ext>
                    </a:extLst>
                  </p:cNvPr>
                  <p:cNvSpPr/>
                  <p:nvPr/>
                </p:nvSpPr>
                <p:spPr>
                  <a:xfrm>
                    <a:off x="11415066" y="5841966"/>
                    <a:ext cx="119731" cy="123263"/>
                  </a:xfrm>
                  <a:custGeom>
                    <a:avLst/>
                    <a:gdLst>
                      <a:gd name="connsiteX0" fmla="*/ 319 w 119731"/>
                      <a:gd name="connsiteY0" fmla="*/ 68410 h 123263"/>
                      <a:gd name="connsiteX1" fmla="*/ 52872 w 119731"/>
                      <a:gd name="connsiteY1" fmla="*/ 372 h 123263"/>
                      <a:gd name="connsiteX2" fmla="*/ 119231 w 119731"/>
                      <a:gd name="connsiteY2" fmla="*/ 54832 h 123263"/>
                      <a:gd name="connsiteX3" fmla="*/ 66679 w 119731"/>
                      <a:gd name="connsiteY3" fmla="*/ 122870 h 123263"/>
                      <a:gd name="connsiteX4" fmla="*/ 319 w 119731"/>
                      <a:gd name="connsiteY4" fmla="*/ 68410 h 12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731" h="123263">
                        <a:moveTo>
                          <a:pt x="319" y="68410"/>
                        </a:moveTo>
                        <a:cubicBezTo>
                          <a:pt x="-3040" y="34533"/>
                          <a:pt x="20475" y="4073"/>
                          <a:pt x="52872" y="372"/>
                        </a:cubicBezTo>
                        <a:cubicBezTo>
                          <a:pt x="85269" y="-3330"/>
                          <a:pt x="114990" y="21039"/>
                          <a:pt x="119231" y="54832"/>
                        </a:cubicBezTo>
                        <a:cubicBezTo>
                          <a:pt x="123502" y="88595"/>
                          <a:pt x="99958" y="119084"/>
                          <a:pt x="66679" y="122870"/>
                        </a:cubicBezTo>
                        <a:cubicBezTo>
                          <a:pt x="33400" y="126685"/>
                          <a:pt x="3678" y="102288"/>
                          <a:pt x="319" y="68410"/>
                        </a:cubicBezTo>
                        <a:close/>
                      </a:path>
                    </a:pathLst>
                  </a:custGeom>
                  <a:grpFill/>
                  <a:ln w="2845" cap="flat">
                    <a:noFill/>
                    <a:prstDash val="solid"/>
                    <a:miter/>
                  </a:ln>
                </p:spPr>
                <p:txBody>
                  <a:bodyPr rtlCol="0" anchor="ctr"/>
                  <a:lstStyle/>
                  <a:p>
                    <a:endParaRPr lang="en-US"/>
                  </a:p>
                </p:txBody>
              </p:sp>
              <p:sp>
                <p:nvSpPr>
                  <p:cNvPr id="2583" name="Freeform: Shape 2582">
                    <a:extLst>
                      <a:ext uri="{FF2B5EF4-FFF2-40B4-BE49-F238E27FC236}">
                        <a16:creationId xmlns:a16="http://schemas.microsoft.com/office/drawing/2014/main" id="{DEE745D0-88D4-8C1C-BB9C-8C297DC3C18F}"/>
                      </a:ext>
                    </a:extLst>
                  </p:cNvPr>
                  <p:cNvSpPr/>
                  <p:nvPr/>
                </p:nvSpPr>
                <p:spPr>
                  <a:xfrm>
                    <a:off x="11196439" y="5863801"/>
                    <a:ext cx="117015" cy="120400"/>
                  </a:xfrm>
                  <a:custGeom>
                    <a:avLst/>
                    <a:gdLst>
                      <a:gd name="connsiteX0" fmla="*/ 112 w 117015"/>
                      <a:gd name="connsiteY0" fmla="*/ 63914 h 120400"/>
                      <a:gd name="connsiteX1" fmla="*/ 54173 w 117015"/>
                      <a:gd name="connsiteY1" fmla="*/ 116 h 120400"/>
                      <a:gd name="connsiteX2" fmla="*/ 77004 w 117015"/>
                      <a:gd name="connsiteY2" fmla="*/ 3419 h 120400"/>
                      <a:gd name="connsiteX3" fmla="*/ 96362 w 117015"/>
                      <a:gd name="connsiteY3" fmla="*/ 14692 h 120400"/>
                      <a:gd name="connsiteX4" fmla="*/ 116803 w 117015"/>
                      <a:gd name="connsiteY4" fmla="*/ 55630 h 120400"/>
                      <a:gd name="connsiteX5" fmla="*/ 103109 w 117015"/>
                      <a:gd name="connsiteY5" fmla="*/ 99613 h 120400"/>
                      <a:gd name="connsiteX6" fmla="*/ 85431 w 117015"/>
                      <a:gd name="connsiteY6" fmla="*/ 114103 h 120400"/>
                      <a:gd name="connsiteX7" fmla="*/ 62827 w 117015"/>
                      <a:gd name="connsiteY7" fmla="*/ 120281 h 120400"/>
                      <a:gd name="connsiteX8" fmla="*/ 169 w 117015"/>
                      <a:gd name="connsiteY8" fmla="*/ 63885 h 1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015" h="120400">
                        <a:moveTo>
                          <a:pt x="112" y="63914"/>
                        </a:moveTo>
                        <a:cubicBezTo>
                          <a:pt x="-1853" y="30691"/>
                          <a:pt x="22373" y="2138"/>
                          <a:pt x="54173" y="116"/>
                        </a:cubicBezTo>
                        <a:cubicBezTo>
                          <a:pt x="62144" y="-396"/>
                          <a:pt x="69859" y="800"/>
                          <a:pt x="77004" y="3419"/>
                        </a:cubicBezTo>
                        <a:cubicBezTo>
                          <a:pt x="84150" y="5924"/>
                          <a:pt x="90697" y="9710"/>
                          <a:pt x="96362" y="14692"/>
                        </a:cubicBezTo>
                        <a:cubicBezTo>
                          <a:pt x="107693" y="24627"/>
                          <a:pt x="115408" y="39061"/>
                          <a:pt x="116803" y="55630"/>
                        </a:cubicBezTo>
                        <a:cubicBezTo>
                          <a:pt x="118169" y="72198"/>
                          <a:pt x="112874" y="87799"/>
                          <a:pt x="103109" y="99613"/>
                        </a:cubicBezTo>
                        <a:cubicBezTo>
                          <a:pt x="98213" y="105506"/>
                          <a:pt x="92234" y="110516"/>
                          <a:pt x="85431" y="114103"/>
                        </a:cubicBezTo>
                        <a:cubicBezTo>
                          <a:pt x="78598" y="117605"/>
                          <a:pt x="70969" y="119769"/>
                          <a:pt x="62827" y="120281"/>
                        </a:cubicBezTo>
                        <a:cubicBezTo>
                          <a:pt x="30173" y="122359"/>
                          <a:pt x="2104" y="97107"/>
                          <a:pt x="169" y="63885"/>
                        </a:cubicBezTo>
                        <a:close/>
                      </a:path>
                    </a:pathLst>
                  </a:custGeom>
                  <a:grpFill/>
                  <a:ln w="2845" cap="flat">
                    <a:noFill/>
                    <a:prstDash val="solid"/>
                    <a:miter/>
                  </a:ln>
                </p:spPr>
                <p:txBody>
                  <a:bodyPr rtlCol="0" anchor="ctr"/>
                  <a:lstStyle/>
                  <a:p>
                    <a:endParaRPr lang="en-US"/>
                  </a:p>
                </p:txBody>
              </p:sp>
              <p:sp>
                <p:nvSpPr>
                  <p:cNvPr id="2584" name="Freeform: Shape 2583">
                    <a:extLst>
                      <a:ext uri="{FF2B5EF4-FFF2-40B4-BE49-F238E27FC236}">
                        <a16:creationId xmlns:a16="http://schemas.microsoft.com/office/drawing/2014/main" id="{5ED77C0B-DA10-E7D3-F060-7D35A0335820}"/>
                      </a:ext>
                    </a:extLst>
                  </p:cNvPr>
                  <p:cNvSpPr/>
                  <p:nvPr/>
                </p:nvSpPr>
                <p:spPr>
                  <a:xfrm>
                    <a:off x="10977221" y="5876402"/>
                    <a:ext cx="114252" cy="117730"/>
                  </a:xfrm>
                  <a:custGeom>
                    <a:avLst/>
                    <a:gdLst>
                      <a:gd name="connsiteX0" fmla="*/ 11 w 114252"/>
                      <a:gd name="connsiteY0" fmla="*/ 60336 h 117730"/>
                      <a:gd name="connsiteX1" fmla="*/ 55296 w 114252"/>
                      <a:gd name="connsiteY1" fmla="*/ 41 h 117730"/>
                      <a:gd name="connsiteX2" fmla="*/ 114196 w 114252"/>
                      <a:gd name="connsiteY2" fmla="*/ 56693 h 117730"/>
                      <a:gd name="connsiteX3" fmla="*/ 58940 w 114252"/>
                      <a:gd name="connsiteY3" fmla="*/ 117672 h 117730"/>
                      <a:gd name="connsiteX4" fmla="*/ 11 w 114252"/>
                      <a:gd name="connsiteY4" fmla="*/ 60365 h 117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52" h="117730">
                        <a:moveTo>
                          <a:pt x="11" y="60336"/>
                        </a:moveTo>
                        <a:cubicBezTo>
                          <a:pt x="-587" y="27769"/>
                          <a:pt x="24180" y="1492"/>
                          <a:pt x="55296" y="41"/>
                        </a:cubicBezTo>
                        <a:cubicBezTo>
                          <a:pt x="86411" y="-1155"/>
                          <a:pt x="112801" y="24210"/>
                          <a:pt x="114196" y="56693"/>
                        </a:cubicBezTo>
                        <a:cubicBezTo>
                          <a:pt x="115591" y="89175"/>
                          <a:pt x="90853" y="116448"/>
                          <a:pt x="58940" y="117672"/>
                        </a:cubicBezTo>
                        <a:cubicBezTo>
                          <a:pt x="27027" y="119152"/>
                          <a:pt x="637" y="92762"/>
                          <a:pt x="11" y="60365"/>
                        </a:cubicBezTo>
                        <a:close/>
                      </a:path>
                    </a:pathLst>
                  </a:custGeom>
                  <a:grpFill/>
                  <a:ln w="2845" cap="flat">
                    <a:noFill/>
                    <a:prstDash val="solid"/>
                    <a:miter/>
                  </a:ln>
                </p:spPr>
                <p:txBody>
                  <a:bodyPr rtlCol="0" anchor="ctr"/>
                  <a:lstStyle/>
                  <a:p>
                    <a:endParaRPr lang="en-US"/>
                  </a:p>
                </p:txBody>
              </p:sp>
              <p:sp>
                <p:nvSpPr>
                  <p:cNvPr id="2585" name="Freeform: Shape 2584">
                    <a:extLst>
                      <a:ext uri="{FF2B5EF4-FFF2-40B4-BE49-F238E27FC236}">
                        <a16:creationId xmlns:a16="http://schemas.microsoft.com/office/drawing/2014/main" id="{DD4EA7DD-FFB5-EA9E-DDAD-39C1E1E920C9}"/>
                      </a:ext>
                    </a:extLst>
                  </p:cNvPr>
                  <p:cNvSpPr/>
                  <p:nvPr/>
                </p:nvSpPr>
                <p:spPr>
                  <a:xfrm>
                    <a:off x="10757727" y="5880054"/>
                    <a:ext cx="111524" cy="114877"/>
                  </a:xfrm>
                  <a:custGeom>
                    <a:avLst/>
                    <a:gdLst>
                      <a:gd name="connsiteX0" fmla="*/ 14 w 111524"/>
                      <a:gd name="connsiteY0" fmla="*/ 56741 h 114877"/>
                      <a:gd name="connsiteX1" fmla="*/ 56324 w 111524"/>
                      <a:gd name="connsiteY1" fmla="*/ 4 h 114877"/>
                      <a:gd name="connsiteX2" fmla="*/ 111524 w 111524"/>
                      <a:gd name="connsiteY2" fmla="*/ 58051 h 114877"/>
                      <a:gd name="connsiteX3" fmla="*/ 55214 w 111524"/>
                      <a:gd name="connsiteY3" fmla="*/ 114874 h 114877"/>
                      <a:gd name="connsiteX4" fmla="*/ 14 w 111524"/>
                      <a:gd name="connsiteY4" fmla="*/ 56741 h 1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24" h="114877">
                        <a:moveTo>
                          <a:pt x="14" y="56741"/>
                        </a:moveTo>
                        <a:cubicBezTo>
                          <a:pt x="697" y="25028"/>
                          <a:pt x="25892" y="-366"/>
                          <a:pt x="56324" y="4"/>
                        </a:cubicBezTo>
                        <a:cubicBezTo>
                          <a:pt x="86728" y="346"/>
                          <a:pt x="111467" y="26508"/>
                          <a:pt x="111524" y="58051"/>
                        </a:cubicBezTo>
                        <a:cubicBezTo>
                          <a:pt x="111609" y="89964"/>
                          <a:pt x="86387" y="115215"/>
                          <a:pt x="55214" y="114874"/>
                        </a:cubicBezTo>
                        <a:cubicBezTo>
                          <a:pt x="24041" y="114475"/>
                          <a:pt x="-669" y="88455"/>
                          <a:pt x="14" y="56741"/>
                        </a:cubicBezTo>
                        <a:close/>
                      </a:path>
                    </a:pathLst>
                  </a:custGeom>
                  <a:grpFill/>
                  <a:ln w="2845" cap="flat">
                    <a:noFill/>
                    <a:prstDash val="solid"/>
                    <a:miter/>
                  </a:ln>
                </p:spPr>
                <p:txBody>
                  <a:bodyPr rtlCol="0" anchor="ctr"/>
                  <a:lstStyle/>
                  <a:p>
                    <a:endParaRPr lang="en-US"/>
                  </a:p>
                </p:txBody>
              </p:sp>
              <p:sp>
                <p:nvSpPr>
                  <p:cNvPr id="2586" name="Freeform: Shape 2585">
                    <a:extLst>
                      <a:ext uri="{FF2B5EF4-FFF2-40B4-BE49-F238E27FC236}">
                        <a16:creationId xmlns:a16="http://schemas.microsoft.com/office/drawing/2014/main" id="{5B2FD967-B1AB-12A8-B273-6ED4FE20456D}"/>
                      </a:ext>
                    </a:extLst>
                  </p:cNvPr>
                  <p:cNvSpPr/>
                  <p:nvPr/>
                </p:nvSpPr>
                <p:spPr>
                  <a:xfrm>
                    <a:off x="10538282" y="5875279"/>
                    <a:ext cx="108818" cy="112031"/>
                  </a:xfrm>
                  <a:custGeom>
                    <a:avLst/>
                    <a:gdLst>
                      <a:gd name="connsiteX0" fmla="*/ 139 w 108818"/>
                      <a:gd name="connsiteY0" fmla="*/ 52720 h 112031"/>
                      <a:gd name="connsiteX1" fmla="*/ 57218 w 108818"/>
                      <a:gd name="connsiteY1" fmla="*/ 82 h 112031"/>
                      <a:gd name="connsiteX2" fmla="*/ 108774 w 108818"/>
                      <a:gd name="connsiteY2" fmla="*/ 58100 h 112031"/>
                      <a:gd name="connsiteX3" fmla="*/ 51610 w 108818"/>
                      <a:gd name="connsiteY3" fmla="*/ 111991 h 112031"/>
                      <a:gd name="connsiteX4" fmla="*/ 110 w 108818"/>
                      <a:gd name="connsiteY4" fmla="*/ 52692 h 11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8" h="112031">
                        <a:moveTo>
                          <a:pt x="139" y="52720"/>
                        </a:moveTo>
                        <a:cubicBezTo>
                          <a:pt x="2047" y="21775"/>
                          <a:pt x="27611" y="-1569"/>
                          <a:pt x="57218" y="82"/>
                        </a:cubicBezTo>
                        <a:cubicBezTo>
                          <a:pt x="86882" y="1192"/>
                          <a:pt x="109969" y="27184"/>
                          <a:pt x="108774" y="58100"/>
                        </a:cubicBezTo>
                        <a:cubicBezTo>
                          <a:pt x="107606" y="89017"/>
                          <a:pt x="82013" y="113158"/>
                          <a:pt x="51610" y="111991"/>
                        </a:cubicBezTo>
                        <a:cubicBezTo>
                          <a:pt x="21263" y="110283"/>
                          <a:pt x="-1797" y="83522"/>
                          <a:pt x="110" y="52692"/>
                        </a:cubicBezTo>
                        <a:close/>
                      </a:path>
                    </a:pathLst>
                  </a:custGeom>
                  <a:grpFill/>
                  <a:ln w="2845" cap="flat">
                    <a:noFill/>
                    <a:prstDash val="solid"/>
                    <a:miter/>
                  </a:ln>
                </p:spPr>
                <p:txBody>
                  <a:bodyPr rtlCol="0" anchor="ctr"/>
                  <a:lstStyle/>
                  <a:p>
                    <a:endParaRPr lang="en-US"/>
                  </a:p>
                </p:txBody>
              </p:sp>
              <p:sp>
                <p:nvSpPr>
                  <p:cNvPr id="2587" name="Freeform: Shape 2586">
                    <a:extLst>
                      <a:ext uri="{FF2B5EF4-FFF2-40B4-BE49-F238E27FC236}">
                        <a16:creationId xmlns:a16="http://schemas.microsoft.com/office/drawing/2014/main" id="{5049DF48-AEA2-8671-B297-6EA9A0311998}"/>
                      </a:ext>
                    </a:extLst>
                  </p:cNvPr>
                  <p:cNvSpPr/>
                  <p:nvPr/>
                </p:nvSpPr>
                <p:spPr>
                  <a:xfrm>
                    <a:off x="10319293" y="5860869"/>
                    <a:ext cx="106120" cy="109215"/>
                  </a:xfrm>
                  <a:custGeom>
                    <a:avLst/>
                    <a:gdLst>
                      <a:gd name="connsiteX0" fmla="*/ 293 w 106120"/>
                      <a:gd name="connsiteY0" fmla="*/ 49906 h 109215"/>
                      <a:gd name="connsiteX1" fmla="*/ 58056 w 106120"/>
                      <a:gd name="connsiteY1" fmla="*/ 201 h 109215"/>
                      <a:gd name="connsiteX2" fmla="*/ 105939 w 106120"/>
                      <a:gd name="connsiteY2" fmla="*/ 59301 h 109215"/>
                      <a:gd name="connsiteX3" fmla="*/ 48177 w 106120"/>
                      <a:gd name="connsiteY3" fmla="*/ 109006 h 109215"/>
                      <a:gd name="connsiteX4" fmla="*/ 293 w 106120"/>
                      <a:gd name="connsiteY4" fmla="*/ 49906 h 109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20" h="109215">
                        <a:moveTo>
                          <a:pt x="293" y="49906"/>
                        </a:moveTo>
                        <a:cubicBezTo>
                          <a:pt x="3368" y="19901"/>
                          <a:pt x="29245" y="-2362"/>
                          <a:pt x="58056" y="201"/>
                        </a:cubicBezTo>
                        <a:cubicBezTo>
                          <a:pt x="86894" y="2763"/>
                          <a:pt x="108330" y="29210"/>
                          <a:pt x="105939" y="59301"/>
                        </a:cubicBezTo>
                        <a:cubicBezTo>
                          <a:pt x="103548" y="89363"/>
                          <a:pt x="77698" y="111625"/>
                          <a:pt x="48177" y="109006"/>
                        </a:cubicBezTo>
                        <a:cubicBezTo>
                          <a:pt x="18655" y="106387"/>
                          <a:pt x="-2781" y="79912"/>
                          <a:pt x="293" y="49906"/>
                        </a:cubicBezTo>
                        <a:close/>
                      </a:path>
                    </a:pathLst>
                  </a:custGeom>
                  <a:grpFill/>
                  <a:ln w="2845" cap="flat">
                    <a:noFill/>
                    <a:prstDash val="solid"/>
                    <a:miter/>
                  </a:ln>
                </p:spPr>
                <p:txBody>
                  <a:bodyPr rtlCol="0" anchor="ctr"/>
                  <a:lstStyle/>
                  <a:p>
                    <a:endParaRPr lang="en-US"/>
                  </a:p>
                </p:txBody>
              </p:sp>
              <p:sp>
                <p:nvSpPr>
                  <p:cNvPr id="2588" name="Freeform: Shape 2587">
                    <a:extLst>
                      <a:ext uri="{FF2B5EF4-FFF2-40B4-BE49-F238E27FC236}">
                        <a16:creationId xmlns:a16="http://schemas.microsoft.com/office/drawing/2014/main" id="{E26D0497-91B5-3C1D-62F8-98399EE47947}"/>
                      </a:ext>
                    </a:extLst>
                  </p:cNvPr>
                  <p:cNvSpPr/>
                  <p:nvPr/>
                </p:nvSpPr>
                <p:spPr>
                  <a:xfrm>
                    <a:off x="10101160" y="5837875"/>
                    <a:ext cx="103392" cy="106547"/>
                  </a:xfrm>
                  <a:custGeom>
                    <a:avLst/>
                    <a:gdLst>
                      <a:gd name="connsiteX0" fmla="*/ 558 w 103392"/>
                      <a:gd name="connsiteY0" fmla="*/ 46084 h 106547"/>
                      <a:gd name="connsiteX1" fmla="*/ 58719 w 103392"/>
                      <a:gd name="connsiteY1" fmla="*/ 478 h 106547"/>
                      <a:gd name="connsiteX2" fmla="*/ 102987 w 103392"/>
                      <a:gd name="connsiteY2" fmla="*/ 59805 h 106547"/>
                      <a:gd name="connsiteX3" fmla="*/ 44741 w 103392"/>
                      <a:gd name="connsiteY3" fmla="*/ 106009 h 106547"/>
                      <a:gd name="connsiteX4" fmla="*/ 558 w 103392"/>
                      <a:gd name="connsiteY4" fmla="*/ 46084 h 10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92" h="106547">
                        <a:moveTo>
                          <a:pt x="558" y="46084"/>
                        </a:moveTo>
                        <a:cubicBezTo>
                          <a:pt x="4743" y="16989"/>
                          <a:pt x="30792" y="-3423"/>
                          <a:pt x="58719" y="478"/>
                        </a:cubicBezTo>
                        <a:cubicBezTo>
                          <a:pt x="86618" y="4634"/>
                          <a:pt x="106517" y="30568"/>
                          <a:pt x="102987" y="59805"/>
                        </a:cubicBezTo>
                        <a:cubicBezTo>
                          <a:pt x="99457" y="88928"/>
                          <a:pt x="73323" y="110251"/>
                          <a:pt x="44741" y="106009"/>
                        </a:cubicBezTo>
                        <a:cubicBezTo>
                          <a:pt x="16159" y="102024"/>
                          <a:pt x="-3626" y="75178"/>
                          <a:pt x="558" y="46084"/>
                        </a:cubicBezTo>
                        <a:close/>
                      </a:path>
                    </a:pathLst>
                  </a:custGeom>
                  <a:grpFill/>
                  <a:ln w="2845" cap="flat">
                    <a:noFill/>
                    <a:prstDash val="solid"/>
                    <a:miter/>
                  </a:ln>
                </p:spPr>
                <p:txBody>
                  <a:bodyPr rtlCol="0" anchor="ctr"/>
                  <a:lstStyle/>
                  <a:p>
                    <a:endParaRPr lang="en-US"/>
                  </a:p>
                </p:txBody>
              </p:sp>
              <p:sp>
                <p:nvSpPr>
                  <p:cNvPr id="2589" name="Freeform: Shape 2588">
                    <a:extLst>
                      <a:ext uri="{FF2B5EF4-FFF2-40B4-BE49-F238E27FC236}">
                        <a16:creationId xmlns:a16="http://schemas.microsoft.com/office/drawing/2014/main" id="{012869A1-A1D7-9EA7-1AE0-C2187D0794DA}"/>
                      </a:ext>
                    </a:extLst>
                  </p:cNvPr>
                  <p:cNvSpPr/>
                  <p:nvPr/>
                </p:nvSpPr>
                <p:spPr>
                  <a:xfrm>
                    <a:off x="9884213" y="5806000"/>
                    <a:ext cx="100722" cy="103410"/>
                  </a:xfrm>
                  <a:custGeom>
                    <a:avLst/>
                    <a:gdLst>
                      <a:gd name="connsiteX0" fmla="*/ 862 w 100722"/>
                      <a:gd name="connsiteY0" fmla="*/ 42772 h 103410"/>
                      <a:gd name="connsiteX1" fmla="*/ 21871 w 100722"/>
                      <a:gd name="connsiteY1" fmla="*/ 9492 h 103410"/>
                      <a:gd name="connsiteX2" fmla="*/ 39436 w 100722"/>
                      <a:gd name="connsiteY2" fmla="*/ 1493 h 103410"/>
                      <a:gd name="connsiteX3" fmla="*/ 59278 w 100722"/>
                      <a:gd name="connsiteY3" fmla="*/ 639 h 103410"/>
                      <a:gd name="connsiteX4" fmla="*/ 100017 w 100722"/>
                      <a:gd name="connsiteY4" fmla="*/ 59910 h 103410"/>
                      <a:gd name="connsiteX5" fmla="*/ 41486 w 100722"/>
                      <a:gd name="connsiteY5" fmla="*/ 102726 h 103410"/>
                      <a:gd name="connsiteX6" fmla="*/ 22697 w 100722"/>
                      <a:gd name="connsiteY6" fmla="*/ 95495 h 103410"/>
                      <a:gd name="connsiteX7" fmla="*/ 8833 w 100722"/>
                      <a:gd name="connsiteY7" fmla="*/ 81574 h 103410"/>
                      <a:gd name="connsiteX8" fmla="*/ 890 w 100722"/>
                      <a:gd name="connsiteY8" fmla="*/ 42743 h 1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410">
                        <a:moveTo>
                          <a:pt x="862" y="42772"/>
                        </a:moveTo>
                        <a:cubicBezTo>
                          <a:pt x="3453" y="28709"/>
                          <a:pt x="11310" y="17008"/>
                          <a:pt x="21871" y="9492"/>
                        </a:cubicBezTo>
                        <a:cubicBezTo>
                          <a:pt x="27166" y="5706"/>
                          <a:pt x="33088" y="3059"/>
                          <a:pt x="39436" y="1493"/>
                        </a:cubicBezTo>
                        <a:cubicBezTo>
                          <a:pt x="45784" y="-101"/>
                          <a:pt x="52503" y="-471"/>
                          <a:pt x="59278" y="639"/>
                        </a:cubicBezTo>
                        <a:cubicBezTo>
                          <a:pt x="86380" y="5137"/>
                          <a:pt x="104600" y="31669"/>
                          <a:pt x="100017" y="59910"/>
                        </a:cubicBezTo>
                        <a:cubicBezTo>
                          <a:pt x="95405" y="88150"/>
                          <a:pt x="69214" y="107337"/>
                          <a:pt x="41486" y="102726"/>
                        </a:cubicBezTo>
                        <a:cubicBezTo>
                          <a:pt x="34568" y="101587"/>
                          <a:pt x="28220" y="99053"/>
                          <a:pt x="22697" y="95495"/>
                        </a:cubicBezTo>
                        <a:cubicBezTo>
                          <a:pt x="17174" y="91879"/>
                          <a:pt x="12505" y="87040"/>
                          <a:pt x="8833" y="81574"/>
                        </a:cubicBezTo>
                        <a:cubicBezTo>
                          <a:pt x="1488" y="70614"/>
                          <a:pt x="-1700" y="56806"/>
                          <a:pt x="890" y="42743"/>
                        </a:cubicBezTo>
                        <a:close/>
                      </a:path>
                    </a:pathLst>
                  </a:custGeom>
                  <a:grpFill/>
                  <a:ln w="2845" cap="flat">
                    <a:noFill/>
                    <a:prstDash val="solid"/>
                    <a:miter/>
                  </a:ln>
                </p:spPr>
                <p:txBody>
                  <a:bodyPr rtlCol="0" anchor="ctr"/>
                  <a:lstStyle/>
                  <a:p>
                    <a:endParaRPr lang="en-US"/>
                  </a:p>
                </p:txBody>
              </p:sp>
              <p:sp>
                <p:nvSpPr>
                  <p:cNvPr id="2590" name="Freeform: Shape 2589">
                    <a:extLst>
                      <a:ext uri="{FF2B5EF4-FFF2-40B4-BE49-F238E27FC236}">
                        <a16:creationId xmlns:a16="http://schemas.microsoft.com/office/drawing/2014/main" id="{4BB86EF6-D594-EF2D-E089-3CBDBB73D071}"/>
                      </a:ext>
                    </a:extLst>
                  </p:cNvPr>
                  <p:cNvSpPr/>
                  <p:nvPr/>
                </p:nvSpPr>
                <p:spPr>
                  <a:xfrm>
                    <a:off x="9668727" y="5764737"/>
                    <a:ext cx="98041" cy="100724"/>
                  </a:xfrm>
                  <a:custGeom>
                    <a:avLst/>
                    <a:gdLst>
                      <a:gd name="connsiteX0" fmla="*/ 1299 w 98041"/>
                      <a:gd name="connsiteY0" fmla="*/ 39937 h 100724"/>
                      <a:gd name="connsiteX1" fmla="*/ 59830 w 98041"/>
                      <a:gd name="connsiteY1" fmla="*/ 1078 h 100724"/>
                      <a:gd name="connsiteX2" fmla="*/ 96952 w 98041"/>
                      <a:gd name="connsiteY2" fmla="*/ 60748 h 100724"/>
                      <a:gd name="connsiteX3" fmla="*/ 38421 w 98041"/>
                      <a:gd name="connsiteY3" fmla="*/ 99607 h 100724"/>
                      <a:gd name="connsiteX4" fmla="*/ 1299 w 98041"/>
                      <a:gd name="connsiteY4" fmla="*/ 39937 h 10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41" h="100724">
                        <a:moveTo>
                          <a:pt x="1299" y="39937"/>
                        </a:moveTo>
                        <a:cubicBezTo>
                          <a:pt x="7505" y="12807"/>
                          <a:pt x="33724" y="-4615"/>
                          <a:pt x="59830" y="1078"/>
                        </a:cubicBezTo>
                        <a:cubicBezTo>
                          <a:pt x="85964" y="6772"/>
                          <a:pt x="102560" y="33475"/>
                          <a:pt x="96952" y="60748"/>
                        </a:cubicBezTo>
                        <a:cubicBezTo>
                          <a:pt x="91344" y="88020"/>
                          <a:pt x="65125" y="105414"/>
                          <a:pt x="38421" y="99607"/>
                        </a:cubicBezTo>
                        <a:cubicBezTo>
                          <a:pt x="11718" y="93799"/>
                          <a:pt x="-4907" y="67068"/>
                          <a:pt x="1299" y="39937"/>
                        </a:cubicBezTo>
                        <a:close/>
                      </a:path>
                    </a:pathLst>
                  </a:custGeom>
                  <a:grpFill/>
                  <a:ln w="2845" cap="flat">
                    <a:noFill/>
                    <a:prstDash val="solid"/>
                    <a:miter/>
                  </a:ln>
                </p:spPr>
                <p:txBody>
                  <a:bodyPr rtlCol="0" anchor="ctr"/>
                  <a:lstStyle/>
                  <a:p>
                    <a:endParaRPr lang="en-US"/>
                  </a:p>
                </p:txBody>
              </p:sp>
              <p:sp>
                <p:nvSpPr>
                  <p:cNvPr id="2591" name="Freeform: Shape 2590">
                    <a:extLst>
                      <a:ext uri="{FF2B5EF4-FFF2-40B4-BE49-F238E27FC236}">
                        <a16:creationId xmlns:a16="http://schemas.microsoft.com/office/drawing/2014/main" id="{2D8C61D1-8A32-9E77-8BD2-606F8348A38E}"/>
                      </a:ext>
                    </a:extLst>
                  </p:cNvPr>
                  <p:cNvSpPr/>
                  <p:nvPr/>
                </p:nvSpPr>
                <p:spPr>
                  <a:xfrm>
                    <a:off x="9455327" y="5714920"/>
                    <a:ext cx="95343" cy="98074"/>
                  </a:xfrm>
                  <a:custGeom>
                    <a:avLst/>
                    <a:gdLst>
                      <a:gd name="connsiteX0" fmla="*/ 1756 w 95343"/>
                      <a:gd name="connsiteY0" fmla="*/ 36576 h 98074"/>
                      <a:gd name="connsiteX1" fmla="*/ 60059 w 95343"/>
                      <a:gd name="connsiteY1" fmla="*/ 1588 h 98074"/>
                      <a:gd name="connsiteX2" fmla="*/ 76827 w 95343"/>
                      <a:gd name="connsiteY2" fmla="*/ 10100 h 98074"/>
                      <a:gd name="connsiteX3" fmla="*/ 88812 w 95343"/>
                      <a:gd name="connsiteY3" fmla="*/ 23850 h 98074"/>
                      <a:gd name="connsiteX4" fmla="*/ 93822 w 95343"/>
                      <a:gd name="connsiteY4" fmla="*/ 60745 h 98074"/>
                      <a:gd name="connsiteX5" fmla="*/ 71731 w 95343"/>
                      <a:gd name="connsiteY5" fmla="*/ 91035 h 98074"/>
                      <a:gd name="connsiteX6" fmla="*/ 54337 w 95343"/>
                      <a:gd name="connsiteY6" fmla="*/ 97583 h 98074"/>
                      <a:gd name="connsiteX7" fmla="*/ 35321 w 95343"/>
                      <a:gd name="connsiteY7" fmla="*/ 96444 h 98074"/>
                      <a:gd name="connsiteX8" fmla="*/ 1756 w 95343"/>
                      <a:gd name="connsiteY8" fmla="*/ 36604 h 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43" h="98074">
                        <a:moveTo>
                          <a:pt x="1756" y="36576"/>
                        </a:moveTo>
                        <a:cubicBezTo>
                          <a:pt x="8873" y="10470"/>
                          <a:pt x="34979" y="-5216"/>
                          <a:pt x="60059" y="1588"/>
                        </a:cubicBezTo>
                        <a:cubicBezTo>
                          <a:pt x="66351" y="3296"/>
                          <a:pt x="71987" y="6229"/>
                          <a:pt x="76827" y="10100"/>
                        </a:cubicBezTo>
                        <a:cubicBezTo>
                          <a:pt x="81695" y="13858"/>
                          <a:pt x="85738" y="18527"/>
                          <a:pt x="88812" y="23850"/>
                        </a:cubicBezTo>
                        <a:cubicBezTo>
                          <a:pt x="94933" y="34469"/>
                          <a:pt x="97097" y="47621"/>
                          <a:pt x="93822" y="60745"/>
                        </a:cubicBezTo>
                        <a:cubicBezTo>
                          <a:pt x="90520" y="73869"/>
                          <a:pt x="82350" y="84488"/>
                          <a:pt x="71731" y="91035"/>
                        </a:cubicBezTo>
                        <a:cubicBezTo>
                          <a:pt x="66436" y="94309"/>
                          <a:pt x="60515" y="96558"/>
                          <a:pt x="54337" y="97583"/>
                        </a:cubicBezTo>
                        <a:cubicBezTo>
                          <a:pt x="48188" y="98494"/>
                          <a:pt x="41726" y="98152"/>
                          <a:pt x="35321" y="96444"/>
                        </a:cubicBezTo>
                        <a:cubicBezTo>
                          <a:pt x="9671" y="89498"/>
                          <a:pt x="-5332" y="62710"/>
                          <a:pt x="1756" y="36604"/>
                        </a:cubicBezTo>
                        <a:close/>
                      </a:path>
                    </a:pathLst>
                  </a:custGeom>
                  <a:grpFill/>
                  <a:ln w="2845" cap="flat">
                    <a:noFill/>
                    <a:prstDash val="solid"/>
                    <a:miter/>
                  </a:ln>
                </p:spPr>
                <p:txBody>
                  <a:bodyPr rtlCol="0" anchor="ctr"/>
                  <a:lstStyle/>
                  <a:p>
                    <a:endParaRPr lang="en-US"/>
                  </a:p>
                </p:txBody>
              </p:sp>
              <p:sp>
                <p:nvSpPr>
                  <p:cNvPr id="2592" name="Freeform: Shape 2591">
                    <a:extLst>
                      <a:ext uri="{FF2B5EF4-FFF2-40B4-BE49-F238E27FC236}">
                        <a16:creationId xmlns:a16="http://schemas.microsoft.com/office/drawing/2014/main" id="{58529F94-53CC-22FB-1FE7-A3EF547B9B17}"/>
                      </a:ext>
                    </a:extLst>
                  </p:cNvPr>
                  <p:cNvSpPr/>
                  <p:nvPr/>
                </p:nvSpPr>
                <p:spPr>
                  <a:xfrm>
                    <a:off x="9244074" y="5656359"/>
                    <a:ext cx="92768" cy="94781"/>
                  </a:xfrm>
                  <a:custGeom>
                    <a:avLst/>
                    <a:gdLst>
                      <a:gd name="connsiteX0" fmla="*/ 2288 w 92768"/>
                      <a:gd name="connsiteY0" fmla="*/ 33674 h 94781"/>
                      <a:gd name="connsiteX1" fmla="*/ 60363 w 92768"/>
                      <a:gd name="connsiteY1" fmla="*/ 1818 h 94781"/>
                      <a:gd name="connsiteX2" fmla="*/ 90739 w 92768"/>
                      <a:gd name="connsiteY2" fmla="*/ 60520 h 94781"/>
                      <a:gd name="connsiteX3" fmla="*/ 32520 w 92768"/>
                      <a:gd name="connsiteY3" fmla="*/ 92860 h 94781"/>
                      <a:gd name="connsiteX4" fmla="*/ 2288 w 92768"/>
                      <a:gd name="connsiteY4" fmla="*/ 33674 h 9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68" h="94781">
                        <a:moveTo>
                          <a:pt x="2288" y="33674"/>
                        </a:moveTo>
                        <a:cubicBezTo>
                          <a:pt x="10230" y="8594"/>
                          <a:pt x="36079" y="-5185"/>
                          <a:pt x="60363" y="1818"/>
                        </a:cubicBezTo>
                        <a:cubicBezTo>
                          <a:pt x="84561" y="9020"/>
                          <a:pt x="98168" y="35297"/>
                          <a:pt x="90739" y="60520"/>
                        </a:cubicBezTo>
                        <a:cubicBezTo>
                          <a:pt x="83308" y="85743"/>
                          <a:pt x="57231" y="100233"/>
                          <a:pt x="32520" y="92860"/>
                        </a:cubicBezTo>
                        <a:cubicBezTo>
                          <a:pt x="7725" y="85714"/>
                          <a:pt x="-5655" y="58698"/>
                          <a:pt x="2288" y="33674"/>
                        </a:cubicBezTo>
                        <a:close/>
                      </a:path>
                    </a:pathLst>
                  </a:custGeom>
                  <a:grpFill/>
                  <a:ln w="2845" cap="flat">
                    <a:noFill/>
                    <a:prstDash val="solid"/>
                    <a:miter/>
                  </a:ln>
                </p:spPr>
                <p:txBody>
                  <a:bodyPr rtlCol="0" anchor="ctr"/>
                  <a:lstStyle/>
                  <a:p>
                    <a:endParaRPr lang="en-US"/>
                  </a:p>
                </p:txBody>
              </p:sp>
              <p:sp>
                <p:nvSpPr>
                  <p:cNvPr id="2593" name="Freeform: Shape 2592">
                    <a:extLst>
                      <a:ext uri="{FF2B5EF4-FFF2-40B4-BE49-F238E27FC236}">
                        <a16:creationId xmlns:a16="http://schemas.microsoft.com/office/drawing/2014/main" id="{A9147859-35D8-256A-A300-A69749B89C0C}"/>
                      </a:ext>
                    </a:extLst>
                  </p:cNvPr>
                  <p:cNvSpPr/>
                  <p:nvPr/>
                </p:nvSpPr>
                <p:spPr>
                  <a:xfrm>
                    <a:off x="9035603" y="5588573"/>
                    <a:ext cx="90043" cy="92175"/>
                  </a:xfrm>
                  <a:custGeom>
                    <a:avLst/>
                    <a:gdLst>
                      <a:gd name="connsiteX0" fmla="*/ 2827 w 90043"/>
                      <a:gd name="connsiteY0" fmla="*/ 31143 h 92175"/>
                      <a:gd name="connsiteX1" fmla="*/ 60475 w 90043"/>
                      <a:gd name="connsiteY1" fmla="*/ 2447 h 92175"/>
                      <a:gd name="connsiteX2" fmla="*/ 87463 w 90043"/>
                      <a:gd name="connsiteY2" fmla="*/ 60949 h 92175"/>
                      <a:gd name="connsiteX3" fmla="*/ 29815 w 90043"/>
                      <a:gd name="connsiteY3" fmla="*/ 89645 h 92175"/>
                      <a:gd name="connsiteX4" fmla="*/ 2827 w 90043"/>
                      <a:gd name="connsiteY4" fmla="*/ 31143 h 9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43" h="92175">
                        <a:moveTo>
                          <a:pt x="2827" y="31143"/>
                        </a:moveTo>
                        <a:cubicBezTo>
                          <a:pt x="11538" y="7144"/>
                          <a:pt x="37331" y="-5695"/>
                          <a:pt x="60475" y="2447"/>
                        </a:cubicBezTo>
                        <a:cubicBezTo>
                          <a:pt x="83592" y="10589"/>
                          <a:pt x="95691" y="36780"/>
                          <a:pt x="87463" y="60949"/>
                        </a:cubicBezTo>
                        <a:cubicBezTo>
                          <a:pt x="79236" y="85119"/>
                          <a:pt x="53444" y="97958"/>
                          <a:pt x="29815" y="89645"/>
                        </a:cubicBezTo>
                        <a:cubicBezTo>
                          <a:pt x="6215" y="81333"/>
                          <a:pt x="-5884" y="55142"/>
                          <a:pt x="2827" y="31143"/>
                        </a:cubicBezTo>
                        <a:close/>
                      </a:path>
                    </a:pathLst>
                  </a:custGeom>
                  <a:grpFill/>
                  <a:ln w="2845" cap="flat">
                    <a:noFill/>
                    <a:prstDash val="solid"/>
                    <a:miter/>
                  </a:ln>
                </p:spPr>
                <p:txBody>
                  <a:bodyPr rtlCol="0" anchor="ctr"/>
                  <a:lstStyle/>
                  <a:p>
                    <a:endParaRPr lang="en-US"/>
                  </a:p>
                </p:txBody>
              </p:sp>
              <p:sp>
                <p:nvSpPr>
                  <p:cNvPr id="2594" name="Freeform: Shape 2593">
                    <a:extLst>
                      <a:ext uri="{FF2B5EF4-FFF2-40B4-BE49-F238E27FC236}">
                        <a16:creationId xmlns:a16="http://schemas.microsoft.com/office/drawing/2014/main" id="{F8ABBB12-42CF-74E8-4D31-E8795C4A7BB7}"/>
                      </a:ext>
                    </a:extLst>
                  </p:cNvPr>
                  <p:cNvSpPr/>
                  <p:nvPr/>
                </p:nvSpPr>
                <p:spPr>
                  <a:xfrm>
                    <a:off x="8830175" y="5512511"/>
                    <a:ext cx="87306" cy="89509"/>
                  </a:xfrm>
                  <a:custGeom>
                    <a:avLst/>
                    <a:gdLst>
                      <a:gd name="connsiteX0" fmla="*/ 3426 w 87306"/>
                      <a:gd name="connsiteY0" fmla="*/ 28263 h 89509"/>
                      <a:gd name="connsiteX1" fmla="*/ 60277 w 87306"/>
                      <a:gd name="connsiteY1" fmla="*/ 3096 h 89509"/>
                      <a:gd name="connsiteX2" fmla="*/ 84162 w 87306"/>
                      <a:gd name="connsiteY2" fmla="*/ 60631 h 89509"/>
                      <a:gd name="connsiteX3" fmla="*/ 27083 w 87306"/>
                      <a:gd name="connsiteY3" fmla="*/ 86309 h 89509"/>
                      <a:gd name="connsiteX4" fmla="*/ 3426 w 87306"/>
                      <a:gd name="connsiteY4" fmla="*/ 28234 h 89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06" h="89509">
                        <a:moveTo>
                          <a:pt x="3426" y="28263"/>
                        </a:moveTo>
                        <a:cubicBezTo>
                          <a:pt x="12821" y="5374"/>
                          <a:pt x="38271" y="-5899"/>
                          <a:pt x="60277" y="3096"/>
                        </a:cubicBezTo>
                        <a:cubicBezTo>
                          <a:pt x="82226" y="12292"/>
                          <a:pt x="93129" y="37486"/>
                          <a:pt x="84162" y="60631"/>
                        </a:cubicBezTo>
                        <a:cubicBezTo>
                          <a:pt x="75251" y="83605"/>
                          <a:pt x="49459" y="95704"/>
                          <a:pt x="27083" y="86309"/>
                        </a:cubicBezTo>
                        <a:cubicBezTo>
                          <a:pt x="4621" y="77142"/>
                          <a:pt x="-5969" y="51122"/>
                          <a:pt x="3426" y="28234"/>
                        </a:cubicBezTo>
                        <a:close/>
                      </a:path>
                    </a:pathLst>
                  </a:custGeom>
                  <a:grpFill/>
                  <a:ln w="2845" cap="flat">
                    <a:noFill/>
                    <a:prstDash val="solid"/>
                    <a:miter/>
                  </a:ln>
                </p:spPr>
                <p:txBody>
                  <a:bodyPr rtlCol="0" anchor="ctr"/>
                  <a:lstStyle/>
                  <a:p>
                    <a:endParaRPr lang="en-US"/>
                  </a:p>
                </p:txBody>
              </p:sp>
              <p:sp>
                <p:nvSpPr>
                  <p:cNvPr id="2595" name="Freeform: Shape 2594">
                    <a:extLst>
                      <a:ext uri="{FF2B5EF4-FFF2-40B4-BE49-F238E27FC236}">
                        <a16:creationId xmlns:a16="http://schemas.microsoft.com/office/drawing/2014/main" id="{364CE874-7D2C-5FC3-520B-1284430F392B}"/>
                      </a:ext>
                    </a:extLst>
                  </p:cNvPr>
                  <p:cNvSpPr/>
                  <p:nvPr/>
                </p:nvSpPr>
                <p:spPr>
                  <a:xfrm>
                    <a:off x="8628012" y="5428148"/>
                    <a:ext cx="84811" cy="86165"/>
                  </a:xfrm>
                  <a:custGeom>
                    <a:avLst/>
                    <a:gdLst>
                      <a:gd name="connsiteX0" fmla="*/ 4062 w 84811"/>
                      <a:gd name="connsiteY0" fmla="*/ 25655 h 86165"/>
                      <a:gd name="connsiteX1" fmla="*/ 60172 w 84811"/>
                      <a:gd name="connsiteY1" fmla="*/ 3421 h 86165"/>
                      <a:gd name="connsiteX2" fmla="*/ 81040 w 84811"/>
                      <a:gd name="connsiteY2" fmla="*/ 59931 h 86165"/>
                      <a:gd name="connsiteX3" fmla="*/ 24701 w 84811"/>
                      <a:gd name="connsiteY3" fmla="*/ 82649 h 86165"/>
                      <a:gd name="connsiteX4" fmla="*/ 4033 w 84811"/>
                      <a:gd name="connsiteY4" fmla="*/ 25655 h 86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1" h="86165">
                        <a:moveTo>
                          <a:pt x="4062" y="25655"/>
                        </a:moveTo>
                        <a:cubicBezTo>
                          <a:pt x="14082" y="3791"/>
                          <a:pt x="38964" y="-5631"/>
                          <a:pt x="60172" y="3421"/>
                        </a:cubicBezTo>
                        <a:cubicBezTo>
                          <a:pt x="81296" y="12645"/>
                          <a:pt x="90633" y="37953"/>
                          <a:pt x="81040" y="59931"/>
                        </a:cubicBezTo>
                        <a:cubicBezTo>
                          <a:pt x="71446" y="81908"/>
                          <a:pt x="46223" y="92071"/>
                          <a:pt x="24701" y="82649"/>
                        </a:cubicBezTo>
                        <a:cubicBezTo>
                          <a:pt x="3093" y="73425"/>
                          <a:pt x="-5902" y="47376"/>
                          <a:pt x="4033" y="25655"/>
                        </a:cubicBezTo>
                        <a:close/>
                      </a:path>
                    </a:pathLst>
                  </a:custGeom>
                  <a:grpFill/>
                  <a:ln w="2845" cap="flat">
                    <a:noFill/>
                    <a:prstDash val="solid"/>
                    <a:miter/>
                  </a:ln>
                </p:spPr>
                <p:txBody>
                  <a:bodyPr rtlCol="0" anchor="ctr"/>
                  <a:lstStyle/>
                  <a:p>
                    <a:endParaRPr lang="en-US"/>
                  </a:p>
                </p:txBody>
              </p:sp>
              <p:sp>
                <p:nvSpPr>
                  <p:cNvPr id="2596" name="Freeform: Shape 2595">
                    <a:extLst>
                      <a:ext uri="{FF2B5EF4-FFF2-40B4-BE49-F238E27FC236}">
                        <a16:creationId xmlns:a16="http://schemas.microsoft.com/office/drawing/2014/main" id="{B5CBDD60-AC95-93D6-93F1-4DC4D49B891B}"/>
                      </a:ext>
                    </a:extLst>
                  </p:cNvPr>
                  <p:cNvSpPr/>
                  <p:nvPr/>
                </p:nvSpPr>
                <p:spPr>
                  <a:xfrm>
                    <a:off x="8429685" y="5334969"/>
                    <a:ext cx="82087" cy="83507"/>
                  </a:xfrm>
                  <a:custGeom>
                    <a:avLst/>
                    <a:gdLst>
                      <a:gd name="connsiteX0" fmla="*/ 4649 w 82087"/>
                      <a:gd name="connsiteY0" fmla="*/ 23551 h 83507"/>
                      <a:gd name="connsiteX1" fmla="*/ 59877 w 82087"/>
                      <a:gd name="connsiteY1" fmla="*/ 4107 h 83507"/>
                      <a:gd name="connsiteX2" fmla="*/ 77670 w 82087"/>
                      <a:gd name="connsiteY2" fmla="*/ 59848 h 83507"/>
                      <a:gd name="connsiteX3" fmla="*/ 22442 w 82087"/>
                      <a:gd name="connsiteY3" fmla="*/ 79292 h 83507"/>
                      <a:gd name="connsiteX4" fmla="*/ 4649 w 82087"/>
                      <a:gd name="connsiteY4" fmla="*/ 23551 h 83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87" h="83507">
                        <a:moveTo>
                          <a:pt x="4649" y="23551"/>
                        </a:moveTo>
                        <a:cubicBezTo>
                          <a:pt x="15182" y="2883"/>
                          <a:pt x="39892" y="-5829"/>
                          <a:pt x="59877" y="4107"/>
                        </a:cubicBezTo>
                        <a:cubicBezTo>
                          <a:pt x="79862" y="14042"/>
                          <a:pt x="87833" y="38980"/>
                          <a:pt x="77670" y="59848"/>
                        </a:cubicBezTo>
                        <a:cubicBezTo>
                          <a:pt x="67506" y="80715"/>
                          <a:pt x="42796" y="89398"/>
                          <a:pt x="22442" y="79292"/>
                        </a:cubicBezTo>
                        <a:cubicBezTo>
                          <a:pt x="2086" y="69186"/>
                          <a:pt x="-5884" y="44219"/>
                          <a:pt x="4649" y="23551"/>
                        </a:cubicBezTo>
                        <a:close/>
                      </a:path>
                    </a:pathLst>
                  </a:custGeom>
                  <a:grpFill/>
                  <a:ln w="2845" cap="flat">
                    <a:noFill/>
                    <a:prstDash val="solid"/>
                    <a:miter/>
                  </a:ln>
                </p:spPr>
                <p:txBody>
                  <a:bodyPr rtlCol="0" anchor="ctr"/>
                  <a:lstStyle/>
                  <a:p>
                    <a:endParaRPr lang="en-US"/>
                  </a:p>
                </p:txBody>
              </p:sp>
              <p:sp>
                <p:nvSpPr>
                  <p:cNvPr id="2597" name="Freeform: Shape 2596">
                    <a:extLst>
                      <a:ext uri="{FF2B5EF4-FFF2-40B4-BE49-F238E27FC236}">
                        <a16:creationId xmlns:a16="http://schemas.microsoft.com/office/drawing/2014/main" id="{9E4E5B34-298A-AA7C-8A28-4E4B23DFF6B5}"/>
                      </a:ext>
                    </a:extLst>
                  </p:cNvPr>
                  <p:cNvSpPr/>
                  <p:nvPr/>
                </p:nvSpPr>
                <p:spPr>
                  <a:xfrm>
                    <a:off x="8235464" y="5233865"/>
                    <a:ext cx="79193" cy="80877"/>
                  </a:xfrm>
                  <a:custGeom>
                    <a:avLst/>
                    <a:gdLst>
                      <a:gd name="connsiteX0" fmla="*/ 5286 w 79193"/>
                      <a:gd name="connsiteY0" fmla="*/ 21145 h 80877"/>
                      <a:gd name="connsiteX1" fmla="*/ 59261 w 79193"/>
                      <a:gd name="connsiteY1" fmla="*/ 4804 h 80877"/>
                      <a:gd name="connsiteX2" fmla="*/ 77709 w 79193"/>
                      <a:gd name="connsiteY2" fmla="*/ 28746 h 80877"/>
                      <a:gd name="connsiteX3" fmla="*/ 74179 w 79193"/>
                      <a:gd name="connsiteY3" fmla="*/ 59406 h 80877"/>
                      <a:gd name="connsiteX4" fmla="*/ 50294 w 79193"/>
                      <a:gd name="connsiteY4" fmla="*/ 79192 h 80877"/>
                      <a:gd name="connsiteX5" fmla="*/ 20117 w 79193"/>
                      <a:gd name="connsiteY5" fmla="*/ 75947 h 80877"/>
                      <a:gd name="connsiteX6" fmla="*/ 5286 w 79193"/>
                      <a:gd name="connsiteY6" fmla="*/ 21145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93" h="80877">
                        <a:moveTo>
                          <a:pt x="5286" y="21145"/>
                        </a:moveTo>
                        <a:cubicBezTo>
                          <a:pt x="16274" y="1588"/>
                          <a:pt x="40444" y="-5701"/>
                          <a:pt x="59261" y="4804"/>
                        </a:cubicBezTo>
                        <a:cubicBezTo>
                          <a:pt x="68684" y="10071"/>
                          <a:pt x="75033" y="18839"/>
                          <a:pt x="77709" y="28746"/>
                        </a:cubicBezTo>
                        <a:cubicBezTo>
                          <a:pt x="80413" y="38625"/>
                          <a:pt x="79531" y="49528"/>
                          <a:pt x="74179" y="59406"/>
                        </a:cubicBezTo>
                        <a:cubicBezTo>
                          <a:pt x="68855" y="69256"/>
                          <a:pt x="60087" y="76174"/>
                          <a:pt x="50294" y="79192"/>
                        </a:cubicBezTo>
                        <a:cubicBezTo>
                          <a:pt x="40529" y="82152"/>
                          <a:pt x="29683" y="81299"/>
                          <a:pt x="20117" y="75947"/>
                        </a:cubicBezTo>
                        <a:cubicBezTo>
                          <a:pt x="958" y="65242"/>
                          <a:pt x="-5675" y="40703"/>
                          <a:pt x="5286" y="21145"/>
                        </a:cubicBezTo>
                        <a:close/>
                      </a:path>
                    </a:pathLst>
                  </a:custGeom>
                  <a:grpFill/>
                  <a:ln w="2845" cap="flat">
                    <a:noFill/>
                    <a:prstDash val="solid"/>
                    <a:miter/>
                  </a:ln>
                </p:spPr>
                <p:txBody>
                  <a:bodyPr rtlCol="0" anchor="ctr"/>
                  <a:lstStyle/>
                  <a:p>
                    <a:endParaRPr lang="en-US"/>
                  </a:p>
                </p:txBody>
              </p:sp>
              <p:sp>
                <p:nvSpPr>
                  <p:cNvPr id="2598" name="Freeform: Shape 2597">
                    <a:extLst>
                      <a:ext uri="{FF2B5EF4-FFF2-40B4-BE49-F238E27FC236}">
                        <a16:creationId xmlns:a16="http://schemas.microsoft.com/office/drawing/2014/main" id="{08D34DEC-2D2D-5D2D-0DF6-567EEC0FE8D2}"/>
                      </a:ext>
                    </a:extLst>
                  </p:cNvPr>
                  <p:cNvSpPr/>
                  <p:nvPr/>
                </p:nvSpPr>
                <p:spPr>
                  <a:xfrm>
                    <a:off x="8045481" y="5125043"/>
                    <a:ext cx="76761" cy="77668"/>
                  </a:xfrm>
                  <a:custGeom>
                    <a:avLst/>
                    <a:gdLst>
                      <a:gd name="connsiteX0" fmla="*/ 5954 w 76761"/>
                      <a:gd name="connsiteY0" fmla="*/ 18912 h 77668"/>
                      <a:gd name="connsiteX1" fmla="*/ 29867 w 76761"/>
                      <a:gd name="connsiteY1" fmla="*/ 1177 h 77668"/>
                      <a:gd name="connsiteX2" fmla="*/ 58621 w 76761"/>
                      <a:gd name="connsiteY2" fmla="*/ 5361 h 77668"/>
                      <a:gd name="connsiteX3" fmla="*/ 71090 w 76761"/>
                      <a:gd name="connsiteY3" fmla="*/ 58255 h 77668"/>
                      <a:gd name="connsiteX4" fmla="*/ 18053 w 76761"/>
                      <a:gd name="connsiteY4" fmla="*/ 72404 h 77668"/>
                      <a:gd name="connsiteX5" fmla="*/ 944 w 76761"/>
                      <a:gd name="connsiteY5" fmla="*/ 48434 h 77668"/>
                      <a:gd name="connsiteX6" fmla="*/ 5954 w 76761"/>
                      <a:gd name="connsiteY6" fmla="*/ 18912 h 7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61" h="77668">
                        <a:moveTo>
                          <a:pt x="5954" y="18912"/>
                        </a:moveTo>
                        <a:cubicBezTo>
                          <a:pt x="11620" y="9689"/>
                          <a:pt x="20359" y="3596"/>
                          <a:pt x="29867" y="1177"/>
                        </a:cubicBezTo>
                        <a:cubicBezTo>
                          <a:pt x="39405" y="-1300"/>
                          <a:pt x="49596" y="151"/>
                          <a:pt x="58621" y="5361"/>
                        </a:cubicBezTo>
                        <a:cubicBezTo>
                          <a:pt x="76555" y="15951"/>
                          <a:pt x="82135" y="39637"/>
                          <a:pt x="71090" y="58255"/>
                        </a:cubicBezTo>
                        <a:cubicBezTo>
                          <a:pt x="60044" y="76873"/>
                          <a:pt x="36273" y="83193"/>
                          <a:pt x="18053" y="72404"/>
                        </a:cubicBezTo>
                        <a:cubicBezTo>
                          <a:pt x="8886" y="67109"/>
                          <a:pt x="3136" y="58113"/>
                          <a:pt x="944" y="48434"/>
                        </a:cubicBezTo>
                        <a:cubicBezTo>
                          <a:pt x="-1220" y="38726"/>
                          <a:pt x="289" y="28107"/>
                          <a:pt x="5954" y="18912"/>
                        </a:cubicBezTo>
                        <a:close/>
                      </a:path>
                    </a:pathLst>
                  </a:custGeom>
                  <a:grpFill/>
                  <a:ln w="2845" cap="flat">
                    <a:noFill/>
                    <a:prstDash val="solid"/>
                    <a:miter/>
                  </a:ln>
                </p:spPr>
                <p:txBody>
                  <a:bodyPr rtlCol="0" anchor="ctr"/>
                  <a:lstStyle/>
                  <a:p>
                    <a:endParaRPr lang="en-US"/>
                  </a:p>
                </p:txBody>
              </p:sp>
              <p:sp>
                <p:nvSpPr>
                  <p:cNvPr id="2599" name="Freeform: Shape 2598">
                    <a:extLst>
                      <a:ext uri="{FF2B5EF4-FFF2-40B4-BE49-F238E27FC236}">
                        <a16:creationId xmlns:a16="http://schemas.microsoft.com/office/drawing/2014/main" id="{F2ACC7E1-EBBC-29B0-DD86-11C9FB2F204F}"/>
                      </a:ext>
                    </a:extLst>
                  </p:cNvPr>
                  <p:cNvSpPr/>
                  <p:nvPr/>
                </p:nvSpPr>
                <p:spPr>
                  <a:xfrm>
                    <a:off x="7860226" y="5008124"/>
                    <a:ext cx="74172" cy="74808"/>
                  </a:xfrm>
                  <a:custGeom>
                    <a:avLst/>
                    <a:gdLst>
                      <a:gd name="connsiteX0" fmla="*/ 6537 w 74172"/>
                      <a:gd name="connsiteY0" fmla="*/ 17176 h 74808"/>
                      <a:gd name="connsiteX1" fmla="*/ 58064 w 74172"/>
                      <a:gd name="connsiteY1" fmla="*/ 5845 h 74808"/>
                      <a:gd name="connsiteX2" fmla="*/ 67829 w 74172"/>
                      <a:gd name="connsiteY2" fmla="*/ 57515 h 74808"/>
                      <a:gd name="connsiteX3" fmla="*/ 16301 w 74172"/>
                      <a:gd name="connsiteY3" fmla="*/ 68846 h 74808"/>
                      <a:gd name="connsiteX4" fmla="*/ 6537 w 74172"/>
                      <a:gd name="connsiteY4" fmla="*/ 17176 h 74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72" h="74808">
                        <a:moveTo>
                          <a:pt x="6537" y="17176"/>
                        </a:moveTo>
                        <a:cubicBezTo>
                          <a:pt x="18209" y="-133"/>
                          <a:pt x="41268" y="-5200"/>
                          <a:pt x="58064" y="5845"/>
                        </a:cubicBezTo>
                        <a:cubicBezTo>
                          <a:pt x="74861" y="16891"/>
                          <a:pt x="79216" y="40036"/>
                          <a:pt x="67829" y="57515"/>
                        </a:cubicBezTo>
                        <a:cubicBezTo>
                          <a:pt x="56441" y="74995"/>
                          <a:pt x="33382" y="80062"/>
                          <a:pt x="16301" y="68846"/>
                        </a:cubicBezTo>
                        <a:cubicBezTo>
                          <a:pt x="-751" y="57601"/>
                          <a:pt x="-5136" y="34485"/>
                          <a:pt x="6537" y="17176"/>
                        </a:cubicBezTo>
                        <a:close/>
                      </a:path>
                    </a:pathLst>
                  </a:custGeom>
                  <a:grpFill/>
                  <a:ln w="2845" cap="flat">
                    <a:noFill/>
                    <a:prstDash val="solid"/>
                    <a:miter/>
                  </a:ln>
                </p:spPr>
                <p:txBody>
                  <a:bodyPr rtlCol="0" anchor="ctr"/>
                  <a:lstStyle/>
                  <a:p>
                    <a:endParaRPr lang="en-US"/>
                  </a:p>
                </p:txBody>
              </p:sp>
              <p:sp>
                <p:nvSpPr>
                  <p:cNvPr id="2600" name="Freeform: Shape 2599">
                    <a:extLst>
                      <a:ext uri="{FF2B5EF4-FFF2-40B4-BE49-F238E27FC236}">
                        <a16:creationId xmlns:a16="http://schemas.microsoft.com/office/drawing/2014/main" id="{52A38210-71F3-3B13-419A-30D43C10A53E}"/>
                      </a:ext>
                    </a:extLst>
                  </p:cNvPr>
                  <p:cNvSpPr/>
                  <p:nvPr/>
                </p:nvSpPr>
                <p:spPr>
                  <a:xfrm>
                    <a:off x="7680144" y="4883661"/>
                    <a:ext cx="71270" cy="72164"/>
                  </a:xfrm>
                  <a:custGeom>
                    <a:avLst/>
                    <a:gdLst>
                      <a:gd name="connsiteX0" fmla="*/ 7183 w 71270"/>
                      <a:gd name="connsiteY0" fmla="*/ 15211 h 72164"/>
                      <a:gd name="connsiteX1" fmla="*/ 57059 w 71270"/>
                      <a:gd name="connsiteY1" fmla="*/ 6557 h 72164"/>
                      <a:gd name="connsiteX2" fmla="*/ 64261 w 71270"/>
                      <a:gd name="connsiteY2" fmla="*/ 56831 h 72164"/>
                      <a:gd name="connsiteX3" fmla="*/ 14385 w 71270"/>
                      <a:gd name="connsiteY3" fmla="*/ 65486 h 72164"/>
                      <a:gd name="connsiteX4" fmla="*/ 7183 w 71270"/>
                      <a:gd name="connsiteY4" fmla="*/ 15211 h 72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70" h="72164">
                        <a:moveTo>
                          <a:pt x="7183" y="15211"/>
                        </a:moveTo>
                        <a:cubicBezTo>
                          <a:pt x="19082" y="-988"/>
                          <a:pt x="41401" y="-4859"/>
                          <a:pt x="57059" y="6557"/>
                        </a:cubicBezTo>
                        <a:cubicBezTo>
                          <a:pt x="72688" y="17972"/>
                          <a:pt x="75933" y="40462"/>
                          <a:pt x="64261" y="56831"/>
                        </a:cubicBezTo>
                        <a:cubicBezTo>
                          <a:pt x="52618" y="73201"/>
                          <a:pt x="30270" y="77073"/>
                          <a:pt x="14385" y="65486"/>
                        </a:cubicBezTo>
                        <a:cubicBezTo>
                          <a:pt x="-1500" y="53899"/>
                          <a:pt x="-4717" y="31381"/>
                          <a:pt x="7183" y="15211"/>
                        </a:cubicBezTo>
                        <a:close/>
                      </a:path>
                    </a:pathLst>
                  </a:custGeom>
                  <a:grpFill/>
                  <a:ln w="2845" cap="flat">
                    <a:noFill/>
                    <a:prstDash val="solid"/>
                    <a:miter/>
                  </a:ln>
                </p:spPr>
                <p:txBody>
                  <a:bodyPr rtlCol="0" anchor="ctr"/>
                  <a:lstStyle/>
                  <a:p>
                    <a:endParaRPr lang="en-US"/>
                  </a:p>
                </p:txBody>
              </p:sp>
              <p:sp>
                <p:nvSpPr>
                  <p:cNvPr id="2601" name="Freeform: Shape 2600">
                    <a:extLst>
                      <a:ext uri="{FF2B5EF4-FFF2-40B4-BE49-F238E27FC236}">
                        <a16:creationId xmlns:a16="http://schemas.microsoft.com/office/drawing/2014/main" id="{D938E3CB-5A85-693E-BC3B-75934AAEEE1B}"/>
                      </a:ext>
                    </a:extLst>
                  </p:cNvPr>
                  <p:cNvSpPr/>
                  <p:nvPr/>
                </p:nvSpPr>
                <p:spPr>
                  <a:xfrm>
                    <a:off x="7505149" y="4752096"/>
                    <a:ext cx="68653" cy="69274"/>
                  </a:xfrm>
                  <a:custGeom>
                    <a:avLst/>
                    <a:gdLst>
                      <a:gd name="connsiteX0" fmla="*/ 7838 w 68653"/>
                      <a:gd name="connsiteY0" fmla="*/ 13403 h 69274"/>
                      <a:gd name="connsiteX1" fmla="*/ 55921 w 68653"/>
                      <a:gd name="connsiteY1" fmla="*/ 7225 h 69274"/>
                      <a:gd name="connsiteX2" fmla="*/ 61131 w 68653"/>
                      <a:gd name="connsiteY2" fmla="*/ 55479 h 69274"/>
                      <a:gd name="connsiteX3" fmla="*/ 12621 w 68653"/>
                      <a:gd name="connsiteY3" fmla="*/ 62169 h 69274"/>
                      <a:gd name="connsiteX4" fmla="*/ 7810 w 68653"/>
                      <a:gd name="connsiteY4" fmla="*/ 13403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3" h="69274">
                        <a:moveTo>
                          <a:pt x="7838" y="13403"/>
                        </a:moveTo>
                        <a:cubicBezTo>
                          <a:pt x="19909" y="-1685"/>
                          <a:pt x="41431" y="-4447"/>
                          <a:pt x="55921" y="7225"/>
                        </a:cubicBezTo>
                        <a:cubicBezTo>
                          <a:pt x="70497" y="18812"/>
                          <a:pt x="73002" y="40163"/>
                          <a:pt x="61131" y="55479"/>
                        </a:cubicBezTo>
                        <a:cubicBezTo>
                          <a:pt x="49345" y="70681"/>
                          <a:pt x="27425" y="73926"/>
                          <a:pt x="12621" y="62169"/>
                        </a:cubicBezTo>
                        <a:cubicBezTo>
                          <a:pt x="-2097" y="50326"/>
                          <a:pt x="-4261" y="28491"/>
                          <a:pt x="7810" y="13403"/>
                        </a:cubicBezTo>
                        <a:close/>
                      </a:path>
                    </a:pathLst>
                  </a:custGeom>
                  <a:grpFill/>
                  <a:ln w="2845" cap="flat">
                    <a:noFill/>
                    <a:prstDash val="solid"/>
                    <a:miter/>
                  </a:ln>
                </p:spPr>
                <p:txBody>
                  <a:bodyPr rtlCol="0" anchor="ctr"/>
                  <a:lstStyle/>
                  <a:p>
                    <a:endParaRPr lang="en-US"/>
                  </a:p>
                </p:txBody>
              </p:sp>
              <p:sp>
                <p:nvSpPr>
                  <p:cNvPr id="2602" name="Freeform: Shape 2601">
                    <a:extLst>
                      <a:ext uri="{FF2B5EF4-FFF2-40B4-BE49-F238E27FC236}">
                        <a16:creationId xmlns:a16="http://schemas.microsoft.com/office/drawing/2014/main" id="{2AB56A5C-7135-4E0E-BB19-CF5EB693AEEF}"/>
                      </a:ext>
                    </a:extLst>
                  </p:cNvPr>
                  <p:cNvSpPr/>
                  <p:nvPr/>
                </p:nvSpPr>
                <p:spPr>
                  <a:xfrm>
                    <a:off x="7335727" y="4613435"/>
                    <a:ext cx="66208" cy="66131"/>
                  </a:xfrm>
                  <a:custGeom>
                    <a:avLst/>
                    <a:gdLst>
                      <a:gd name="connsiteX0" fmla="*/ 8329 w 66208"/>
                      <a:gd name="connsiteY0" fmla="*/ 11914 h 66131"/>
                      <a:gd name="connsiteX1" fmla="*/ 55017 w 66208"/>
                      <a:gd name="connsiteY1" fmla="*/ 7501 h 66131"/>
                      <a:gd name="connsiteX2" fmla="*/ 58063 w 66208"/>
                      <a:gd name="connsiteY2" fmla="*/ 54047 h 66131"/>
                      <a:gd name="connsiteX3" fmla="*/ 11347 w 66208"/>
                      <a:gd name="connsiteY3" fmla="*/ 58488 h 66131"/>
                      <a:gd name="connsiteX4" fmla="*/ 8329 w 66208"/>
                      <a:gd name="connsiteY4" fmla="*/ 11914 h 66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08" h="66131">
                        <a:moveTo>
                          <a:pt x="8329" y="11914"/>
                        </a:moveTo>
                        <a:cubicBezTo>
                          <a:pt x="20428" y="-2007"/>
                          <a:pt x="41409" y="-4056"/>
                          <a:pt x="55017" y="7501"/>
                        </a:cubicBezTo>
                        <a:cubicBezTo>
                          <a:pt x="68654" y="19031"/>
                          <a:pt x="70020" y="39870"/>
                          <a:pt x="58063" y="54047"/>
                        </a:cubicBezTo>
                        <a:cubicBezTo>
                          <a:pt x="46107" y="68224"/>
                          <a:pt x="25182" y="70217"/>
                          <a:pt x="11347" y="58488"/>
                        </a:cubicBezTo>
                        <a:cubicBezTo>
                          <a:pt x="-2489" y="46759"/>
                          <a:pt x="-3883" y="25978"/>
                          <a:pt x="8329" y="11914"/>
                        </a:cubicBezTo>
                        <a:close/>
                      </a:path>
                    </a:pathLst>
                  </a:custGeom>
                  <a:grpFill/>
                  <a:ln w="2845" cap="flat">
                    <a:noFill/>
                    <a:prstDash val="solid"/>
                    <a:miter/>
                  </a:ln>
                </p:spPr>
                <p:txBody>
                  <a:bodyPr rtlCol="0" anchor="ctr"/>
                  <a:lstStyle/>
                  <a:p>
                    <a:endParaRPr lang="en-US"/>
                  </a:p>
                </p:txBody>
              </p:sp>
              <p:sp>
                <p:nvSpPr>
                  <p:cNvPr id="2603" name="Freeform: Shape 2602">
                    <a:extLst>
                      <a:ext uri="{FF2B5EF4-FFF2-40B4-BE49-F238E27FC236}">
                        <a16:creationId xmlns:a16="http://schemas.microsoft.com/office/drawing/2014/main" id="{3A9E1CC7-0263-2FE5-177B-23CC1093C6BD}"/>
                      </a:ext>
                    </a:extLst>
                  </p:cNvPr>
                  <p:cNvSpPr/>
                  <p:nvPr/>
                </p:nvSpPr>
                <p:spPr>
                  <a:xfrm>
                    <a:off x="7172468" y="4467622"/>
                    <a:ext cx="63328" cy="63495"/>
                  </a:xfrm>
                  <a:custGeom>
                    <a:avLst/>
                    <a:gdLst>
                      <a:gd name="connsiteX0" fmla="*/ 8865 w 63328"/>
                      <a:gd name="connsiteY0" fmla="*/ 10404 h 63495"/>
                      <a:gd name="connsiteX1" fmla="*/ 53645 w 63328"/>
                      <a:gd name="connsiteY1" fmla="*/ 8126 h 63495"/>
                      <a:gd name="connsiteX2" fmla="*/ 54613 w 63328"/>
                      <a:gd name="connsiteY2" fmla="*/ 52964 h 63495"/>
                      <a:gd name="connsiteX3" fmla="*/ 9832 w 63328"/>
                      <a:gd name="connsiteY3" fmla="*/ 55242 h 63495"/>
                      <a:gd name="connsiteX4" fmla="*/ 8865 w 63328"/>
                      <a:gd name="connsiteY4" fmla="*/ 10404 h 6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28" h="63495">
                        <a:moveTo>
                          <a:pt x="8865" y="10404"/>
                        </a:moveTo>
                        <a:cubicBezTo>
                          <a:pt x="21049" y="-2521"/>
                          <a:pt x="41090" y="-3545"/>
                          <a:pt x="53645" y="8126"/>
                        </a:cubicBezTo>
                        <a:cubicBezTo>
                          <a:pt x="66171" y="19799"/>
                          <a:pt x="66598" y="39869"/>
                          <a:pt x="54613" y="52964"/>
                        </a:cubicBezTo>
                        <a:cubicBezTo>
                          <a:pt x="42599" y="66060"/>
                          <a:pt x="22558" y="67084"/>
                          <a:pt x="9832" y="55242"/>
                        </a:cubicBezTo>
                        <a:cubicBezTo>
                          <a:pt x="-2893" y="43399"/>
                          <a:pt x="-3320" y="23329"/>
                          <a:pt x="8865" y="10404"/>
                        </a:cubicBezTo>
                        <a:close/>
                      </a:path>
                    </a:pathLst>
                  </a:custGeom>
                  <a:grpFill/>
                  <a:ln w="2845" cap="flat">
                    <a:noFill/>
                    <a:prstDash val="solid"/>
                    <a:miter/>
                  </a:ln>
                </p:spPr>
                <p:txBody>
                  <a:bodyPr rtlCol="0" anchor="ctr"/>
                  <a:lstStyle/>
                  <a:p>
                    <a:endParaRPr lang="en-US"/>
                  </a:p>
                </p:txBody>
              </p:sp>
              <p:sp>
                <p:nvSpPr>
                  <p:cNvPr id="2604" name="Freeform: Shape 2603">
                    <a:extLst>
                      <a:ext uri="{FF2B5EF4-FFF2-40B4-BE49-F238E27FC236}">
                        <a16:creationId xmlns:a16="http://schemas.microsoft.com/office/drawing/2014/main" id="{7426A076-71E7-177A-1FD7-972E5EF2900D}"/>
                      </a:ext>
                    </a:extLst>
                  </p:cNvPr>
                  <p:cNvSpPr/>
                  <p:nvPr/>
                </p:nvSpPr>
                <p:spPr>
                  <a:xfrm>
                    <a:off x="7015165" y="4315390"/>
                    <a:ext cx="60417" cy="60863"/>
                  </a:xfrm>
                  <a:custGeom>
                    <a:avLst/>
                    <a:gdLst>
                      <a:gd name="connsiteX0" fmla="*/ 9392 w 60417"/>
                      <a:gd name="connsiteY0" fmla="*/ 8993 h 60863"/>
                      <a:gd name="connsiteX1" fmla="*/ 52123 w 60417"/>
                      <a:gd name="connsiteY1" fmla="*/ 8709 h 60863"/>
                      <a:gd name="connsiteX2" fmla="*/ 60407 w 60417"/>
                      <a:gd name="connsiteY2" fmla="*/ 30116 h 60863"/>
                      <a:gd name="connsiteX3" fmla="*/ 51241 w 60417"/>
                      <a:gd name="connsiteY3" fmla="*/ 51639 h 60863"/>
                      <a:gd name="connsiteX4" fmla="*/ 29633 w 60417"/>
                      <a:gd name="connsiteY4" fmla="*/ 60862 h 60863"/>
                      <a:gd name="connsiteX5" fmla="*/ 8424 w 60417"/>
                      <a:gd name="connsiteY5" fmla="*/ 52037 h 60863"/>
                      <a:gd name="connsiteX6" fmla="*/ 9421 w 60417"/>
                      <a:gd name="connsiteY6" fmla="*/ 8993 h 6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17" h="60863">
                        <a:moveTo>
                          <a:pt x="9392" y="8993"/>
                        </a:moveTo>
                        <a:cubicBezTo>
                          <a:pt x="21548" y="-2878"/>
                          <a:pt x="40679" y="-3020"/>
                          <a:pt x="52123" y="8709"/>
                        </a:cubicBezTo>
                        <a:cubicBezTo>
                          <a:pt x="57845" y="14573"/>
                          <a:pt x="60606" y="22316"/>
                          <a:pt x="60407" y="30116"/>
                        </a:cubicBezTo>
                        <a:cubicBezTo>
                          <a:pt x="60236" y="37917"/>
                          <a:pt x="57247" y="45603"/>
                          <a:pt x="51241" y="51639"/>
                        </a:cubicBezTo>
                        <a:cubicBezTo>
                          <a:pt x="45262" y="57645"/>
                          <a:pt x="37377" y="60805"/>
                          <a:pt x="29633" y="60862"/>
                        </a:cubicBezTo>
                        <a:cubicBezTo>
                          <a:pt x="21890" y="60919"/>
                          <a:pt x="14203" y="57958"/>
                          <a:pt x="8424" y="52037"/>
                        </a:cubicBezTo>
                        <a:cubicBezTo>
                          <a:pt x="-3191" y="40166"/>
                          <a:pt x="-2735" y="20893"/>
                          <a:pt x="9421" y="8993"/>
                        </a:cubicBezTo>
                        <a:close/>
                      </a:path>
                    </a:pathLst>
                  </a:custGeom>
                  <a:grpFill/>
                  <a:ln w="2845" cap="flat">
                    <a:noFill/>
                    <a:prstDash val="solid"/>
                    <a:miter/>
                  </a:ln>
                </p:spPr>
                <p:txBody>
                  <a:bodyPr rtlCol="0" anchor="ctr"/>
                  <a:lstStyle/>
                  <a:p>
                    <a:endParaRPr lang="en-US"/>
                  </a:p>
                </p:txBody>
              </p:sp>
              <p:sp>
                <p:nvSpPr>
                  <p:cNvPr id="2605" name="Freeform: Shape 2604">
                    <a:extLst>
                      <a:ext uri="{FF2B5EF4-FFF2-40B4-BE49-F238E27FC236}">
                        <a16:creationId xmlns:a16="http://schemas.microsoft.com/office/drawing/2014/main" id="{95E9952A-3E50-C3CB-AD78-F1B52AC0E372}"/>
                      </a:ext>
                    </a:extLst>
                  </p:cNvPr>
                  <p:cNvSpPr/>
                  <p:nvPr/>
                </p:nvSpPr>
                <p:spPr>
                  <a:xfrm>
                    <a:off x="6864074" y="4156991"/>
                    <a:ext cx="58112" cy="57663"/>
                  </a:xfrm>
                  <a:custGeom>
                    <a:avLst/>
                    <a:gdLst>
                      <a:gd name="connsiteX0" fmla="*/ 9886 w 58112"/>
                      <a:gd name="connsiteY0" fmla="*/ 7713 h 57663"/>
                      <a:gd name="connsiteX1" fmla="*/ 50739 w 58112"/>
                      <a:gd name="connsiteY1" fmla="*/ 9023 h 57663"/>
                      <a:gd name="connsiteX2" fmla="*/ 48489 w 58112"/>
                      <a:gd name="connsiteY2" fmla="*/ 49704 h 57663"/>
                      <a:gd name="connsiteX3" fmla="*/ 7381 w 58112"/>
                      <a:gd name="connsiteY3" fmla="*/ 48651 h 57663"/>
                      <a:gd name="connsiteX4" fmla="*/ 9915 w 58112"/>
                      <a:gd name="connsiteY4" fmla="*/ 7742 h 57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12" h="57663">
                        <a:moveTo>
                          <a:pt x="9886" y="7713"/>
                        </a:moveTo>
                        <a:cubicBezTo>
                          <a:pt x="21985" y="-3190"/>
                          <a:pt x="39949" y="-2336"/>
                          <a:pt x="50739" y="9023"/>
                        </a:cubicBezTo>
                        <a:cubicBezTo>
                          <a:pt x="61386" y="20467"/>
                          <a:pt x="60389" y="38687"/>
                          <a:pt x="48489" y="49704"/>
                        </a:cubicBezTo>
                        <a:cubicBezTo>
                          <a:pt x="36590" y="60721"/>
                          <a:pt x="18171" y="60237"/>
                          <a:pt x="7381" y="48651"/>
                        </a:cubicBezTo>
                        <a:cubicBezTo>
                          <a:pt x="-3522" y="37149"/>
                          <a:pt x="-2070" y="18560"/>
                          <a:pt x="9915" y="7742"/>
                        </a:cubicBezTo>
                        <a:close/>
                      </a:path>
                    </a:pathLst>
                  </a:custGeom>
                  <a:grpFill/>
                  <a:ln w="2845" cap="flat">
                    <a:noFill/>
                    <a:prstDash val="solid"/>
                    <a:miter/>
                  </a:ln>
                </p:spPr>
                <p:txBody>
                  <a:bodyPr rtlCol="0" anchor="ctr"/>
                  <a:lstStyle/>
                  <a:p>
                    <a:endParaRPr lang="en-US"/>
                  </a:p>
                </p:txBody>
              </p:sp>
              <p:sp>
                <p:nvSpPr>
                  <p:cNvPr id="2606" name="Freeform: Shape 2605">
                    <a:extLst>
                      <a:ext uri="{FF2B5EF4-FFF2-40B4-BE49-F238E27FC236}">
                        <a16:creationId xmlns:a16="http://schemas.microsoft.com/office/drawing/2014/main" id="{8547AC87-A1E4-717C-6366-7EF6C83D3804}"/>
                      </a:ext>
                    </a:extLst>
                  </p:cNvPr>
                  <p:cNvSpPr/>
                  <p:nvPr/>
                </p:nvSpPr>
                <p:spPr>
                  <a:xfrm>
                    <a:off x="6719993" y="3992171"/>
                    <a:ext cx="55309" cy="54909"/>
                  </a:xfrm>
                  <a:custGeom>
                    <a:avLst/>
                    <a:gdLst>
                      <a:gd name="connsiteX0" fmla="*/ 10175 w 55309"/>
                      <a:gd name="connsiteY0" fmla="*/ 6677 h 54909"/>
                      <a:gd name="connsiteX1" fmla="*/ 49091 w 55309"/>
                      <a:gd name="connsiteY1" fmla="*/ 9410 h 54909"/>
                      <a:gd name="connsiteX2" fmla="*/ 45219 w 55309"/>
                      <a:gd name="connsiteY2" fmla="*/ 48127 h 54909"/>
                      <a:gd name="connsiteX3" fmla="*/ 6303 w 55309"/>
                      <a:gd name="connsiteY3" fmla="*/ 45394 h 54909"/>
                      <a:gd name="connsiteX4" fmla="*/ 10175 w 55309"/>
                      <a:gd name="connsiteY4" fmla="*/ 6677 h 54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09" h="54909">
                        <a:moveTo>
                          <a:pt x="10175" y="6677"/>
                        </a:moveTo>
                        <a:cubicBezTo>
                          <a:pt x="22046" y="-3201"/>
                          <a:pt x="39468" y="-1977"/>
                          <a:pt x="49091" y="9410"/>
                        </a:cubicBezTo>
                        <a:cubicBezTo>
                          <a:pt x="58713" y="20797"/>
                          <a:pt x="56976" y="38134"/>
                          <a:pt x="45219" y="48127"/>
                        </a:cubicBezTo>
                        <a:cubicBezTo>
                          <a:pt x="33462" y="58148"/>
                          <a:pt x="16039" y="56923"/>
                          <a:pt x="6303" y="45394"/>
                        </a:cubicBezTo>
                        <a:cubicBezTo>
                          <a:pt x="-3433" y="33864"/>
                          <a:pt x="-1697" y="16527"/>
                          <a:pt x="10175" y="6677"/>
                        </a:cubicBezTo>
                        <a:close/>
                      </a:path>
                    </a:pathLst>
                  </a:custGeom>
                  <a:grpFill/>
                  <a:ln w="2845" cap="flat">
                    <a:noFill/>
                    <a:prstDash val="solid"/>
                    <a:miter/>
                  </a:ln>
                </p:spPr>
                <p:txBody>
                  <a:bodyPr rtlCol="0" anchor="ctr"/>
                  <a:lstStyle/>
                  <a:p>
                    <a:endParaRPr lang="en-US"/>
                  </a:p>
                </p:txBody>
              </p:sp>
              <p:sp>
                <p:nvSpPr>
                  <p:cNvPr id="2607" name="Freeform: Shape 2606">
                    <a:extLst>
                      <a:ext uri="{FF2B5EF4-FFF2-40B4-BE49-F238E27FC236}">
                        <a16:creationId xmlns:a16="http://schemas.microsoft.com/office/drawing/2014/main" id="{E198441F-19D2-60BE-14D7-F655F3251DED}"/>
                      </a:ext>
                    </a:extLst>
                  </p:cNvPr>
                  <p:cNvSpPr/>
                  <p:nvPr/>
                </p:nvSpPr>
                <p:spPr>
                  <a:xfrm>
                    <a:off x="6582725" y="3821618"/>
                    <a:ext cx="52445" cy="52280"/>
                  </a:xfrm>
                  <a:custGeom>
                    <a:avLst/>
                    <a:gdLst>
                      <a:gd name="connsiteX0" fmla="*/ 10567 w 52445"/>
                      <a:gd name="connsiteY0" fmla="*/ 5624 h 52280"/>
                      <a:gd name="connsiteX1" fmla="*/ 47263 w 52445"/>
                      <a:gd name="connsiteY1" fmla="*/ 9837 h 52280"/>
                      <a:gd name="connsiteX2" fmla="*/ 41939 w 52445"/>
                      <a:gd name="connsiteY2" fmla="*/ 46561 h 52280"/>
                      <a:gd name="connsiteX3" fmla="*/ 5244 w 52445"/>
                      <a:gd name="connsiteY3" fmla="*/ 42348 h 52280"/>
                      <a:gd name="connsiteX4" fmla="*/ 10567 w 52445"/>
                      <a:gd name="connsiteY4" fmla="*/ 5624 h 52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45" h="52280">
                        <a:moveTo>
                          <a:pt x="10567" y="5624"/>
                        </a:moveTo>
                        <a:cubicBezTo>
                          <a:pt x="22211" y="-3287"/>
                          <a:pt x="38637" y="-1408"/>
                          <a:pt x="47263" y="9837"/>
                        </a:cubicBezTo>
                        <a:cubicBezTo>
                          <a:pt x="55889" y="21082"/>
                          <a:pt x="53498" y="37508"/>
                          <a:pt x="41939" y="46561"/>
                        </a:cubicBezTo>
                        <a:cubicBezTo>
                          <a:pt x="30381" y="55614"/>
                          <a:pt x="13955" y="53707"/>
                          <a:pt x="5244" y="42348"/>
                        </a:cubicBezTo>
                        <a:cubicBezTo>
                          <a:pt x="-3467" y="30989"/>
                          <a:pt x="-1076" y="14534"/>
                          <a:pt x="10567" y="5624"/>
                        </a:cubicBezTo>
                        <a:close/>
                      </a:path>
                    </a:pathLst>
                  </a:custGeom>
                  <a:grpFill/>
                  <a:ln w="2845" cap="flat">
                    <a:noFill/>
                    <a:prstDash val="solid"/>
                    <a:miter/>
                  </a:ln>
                </p:spPr>
                <p:txBody>
                  <a:bodyPr rtlCol="0" anchor="ctr"/>
                  <a:lstStyle/>
                  <a:p>
                    <a:endParaRPr lang="en-US"/>
                  </a:p>
                </p:txBody>
              </p:sp>
              <p:sp>
                <p:nvSpPr>
                  <p:cNvPr id="2608" name="Freeform: Shape 2607">
                    <a:extLst>
                      <a:ext uri="{FF2B5EF4-FFF2-40B4-BE49-F238E27FC236}">
                        <a16:creationId xmlns:a16="http://schemas.microsoft.com/office/drawing/2014/main" id="{AE2660A1-B44D-8A75-8FF9-9D81B2C56403}"/>
                      </a:ext>
                    </a:extLst>
                  </p:cNvPr>
                  <p:cNvSpPr/>
                  <p:nvPr/>
                </p:nvSpPr>
                <p:spPr>
                  <a:xfrm>
                    <a:off x="6452370" y="3645714"/>
                    <a:ext cx="49769" cy="49350"/>
                  </a:xfrm>
                  <a:custGeom>
                    <a:avLst/>
                    <a:gdLst>
                      <a:gd name="connsiteX0" fmla="*/ 10908 w 49769"/>
                      <a:gd name="connsiteY0" fmla="*/ 4683 h 49350"/>
                      <a:gd name="connsiteX1" fmla="*/ 45326 w 49769"/>
                      <a:gd name="connsiteY1" fmla="*/ 10177 h 49350"/>
                      <a:gd name="connsiteX2" fmla="*/ 39148 w 49769"/>
                      <a:gd name="connsiteY2" fmla="*/ 44510 h 49350"/>
                      <a:gd name="connsiteX3" fmla="*/ 4303 w 49769"/>
                      <a:gd name="connsiteY3" fmla="*/ 39300 h 49350"/>
                      <a:gd name="connsiteX4" fmla="*/ 10908 w 49769"/>
                      <a:gd name="connsiteY4" fmla="*/ 4654 h 49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9" h="49350">
                        <a:moveTo>
                          <a:pt x="10908" y="4683"/>
                        </a:moveTo>
                        <a:cubicBezTo>
                          <a:pt x="22267" y="-3288"/>
                          <a:pt x="37696" y="-840"/>
                          <a:pt x="45326" y="10177"/>
                        </a:cubicBezTo>
                        <a:cubicBezTo>
                          <a:pt x="53098" y="21109"/>
                          <a:pt x="50450" y="36397"/>
                          <a:pt x="39148" y="44510"/>
                        </a:cubicBezTo>
                        <a:cubicBezTo>
                          <a:pt x="27903" y="52595"/>
                          <a:pt x="12160" y="50346"/>
                          <a:pt x="4303" y="39300"/>
                        </a:cubicBezTo>
                        <a:cubicBezTo>
                          <a:pt x="-3412" y="28141"/>
                          <a:pt x="-479" y="12654"/>
                          <a:pt x="10908" y="4654"/>
                        </a:cubicBezTo>
                        <a:close/>
                      </a:path>
                    </a:pathLst>
                  </a:custGeom>
                  <a:grpFill/>
                  <a:ln w="2845" cap="flat">
                    <a:noFill/>
                    <a:prstDash val="solid"/>
                    <a:miter/>
                  </a:ln>
                </p:spPr>
                <p:txBody>
                  <a:bodyPr rtlCol="0" anchor="ctr"/>
                  <a:lstStyle/>
                  <a:p>
                    <a:endParaRPr lang="en-US"/>
                  </a:p>
                </p:txBody>
              </p:sp>
              <p:sp>
                <p:nvSpPr>
                  <p:cNvPr id="2609" name="Freeform: Shape 2608">
                    <a:extLst>
                      <a:ext uri="{FF2B5EF4-FFF2-40B4-BE49-F238E27FC236}">
                        <a16:creationId xmlns:a16="http://schemas.microsoft.com/office/drawing/2014/main" id="{7531BCA4-B1D1-FAE5-B7B0-0739E1D4DBC6}"/>
                      </a:ext>
                    </a:extLst>
                  </p:cNvPr>
                  <p:cNvSpPr/>
                  <p:nvPr/>
                </p:nvSpPr>
                <p:spPr>
                  <a:xfrm>
                    <a:off x="6329605" y="3464492"/>
                    <a:ext cx="47218" cy="46413"/>
                  </a:xfrm>
                  <a:custGeom>
                    <a:avLst/>
                    <a:gdLst>
                      <a:gd name="connsiteX0" fmla="*/ 10946 w 47218"/>
                      <a:gd name="connsiteY0" fmla="*/ 3908 h 46413"/>
                      <a:gd name="connsiteX1" fmla="*/ 43543 w 47218"/>
                      <a:gd name="connsiteY1" fmla="*/ 10228 h 46413"/>
                      <a:gd name="connsiteX2" fmla="*/ 36312 w 47218"/>
                      <a:gd name="connsiteY2" fmla="*/ 42426 h 46413"/>
                      <a:gd name="connsiteX3" fmla="*/ 3716 w 47218"/>
                      <a:gd name="connsiteY3" fmla="*/ 36106 h 46413"/>
                      <a:gd name="connsiteX4" fmla="*/ 10946 w 47218"/>
                      <a:gd name="connsiteY4" fmla="*/ 3908 h 46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18" h="46413">
                        <a:moveTo>
                          <a:pt x="10946" y="3908"/>
                        </a:moveTo>
                        <a:cubicBezTo>
                          <a:pt x="21992" y="-3181"/>
                          <a:pt x="36568" y="-362"/>
                          <a:pt x="43543" y="10228"/>
                        </a:cubicBezTo>
                        <a:cubicBezTo>
                          <a:pt x="50517" y="20818"/>
                          <a:pt x="47272" y="35223"/>
                          <a:pt x="36312" y="42426"/>
                        </a:cubicBezTo>
                        <a:cubicBezTo>
                          <a:pt x="25351" y="49628"/>
                          <a:pt x="10747" y="46810"/>
                          <a:pt x="3716" y="36106"/>
                        </a:cubicBezTo>
                        <a:cubicBezTo>
                          <a:pt x="-3316" y="25402"/>
                          <a:pt x="-71" y="10996"/>
                          <a:pt x="10946" y="3908"/>
                        </a:cubicBezTo>
                        <a:close/>
                      </a:path>
                    </a:pathLst>
                  </a:custGeom>
                  <a:grpFill/>
                  <a:ln w="2845" cap="flat">
                    <a:noFill/>
                    <a:prstDash val="solid"/>
                    <a:miter/>
                  </a:ln>
                </p:spPr>
                <p:txBody>
                  <a:bodyPr rtlCol="0" anchor="ctr"/>
                  <a:lstStyle/>
                  <a:p>
                    <a:endParaRPr lang="en-US"/>
                  </a:p>
                </p:txBody>
              </p:sp>
              <p:sp>
                <p:nvSpPr>
                  <p:cNvPr id="2610" name="Freeform: Shape 2609">
                    <a:extLst>
                      <a:ext uri="{FF2B5EF4-FFF2-40B4-BE49-F238E27FC236}">
                        <a16:creationId xmlns:a16="http://schemas.microsoft.com/office/drawing/2014/main" id="{9EE82056-735F-2E80-89CF-179E6BC0840B}"/>
                      </a:ext>
                    </a:extLst>
                  </p:cNvPr>
                  <p:cNvSpPr/>
                  <p:nvPr/>
                </p:nvSpPr>
                <p:spPr>
                  <a:xfrm>
                    <a:off x="6214542" y="3278166"/>
                    <a:ext cx="44331" cy="43792"/>
                  </a:xfrm>
                  <a:custGeom>
                    <a:avLst/>
                    <a:gdLst>
                      <a:gd name="connsiteX0" fmla="*/ 11139 w 44331"/>
                      <a:gd name="connsiteY0" fmla="*/ 3168 h 43792"/>
                      <a:gd name="connsiteX1" fmla="*/ 41401 w 44331"/>
                      <a:gd name="connsiteY1" fmla="*/ 10456 h 43792"/>
                      <a:gd name="connsiteX2" fmla="*/ 33230 w 44331"/>
                      <a:gd name="connsiteY2" fmla="*/ 40547 h 43792"/>
                      <a:gd name="connsiteX3" fmla="*/ 2969 w 44331"/>
                      <a:gd name="connsiteY3" fmla="*/ 33259 h 43792"/>
                      <a:gd name="connsiteX4" fmla="*/ 11139 w 44331"/>
                      <a:gd name="connsiteY4" fmla="*/ 3168 h 43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31" h="43792">
                        <a:moveTo>
                          <a:pt x="11139" y="3168"/>
                        </a:moveTo>
                        <a:cubicBezTo>
                          <a:pt x="21786" y="-3066"/>
                          <a:pt x="35337" y="179"/>
                          <a:pt x="41401" y="10456"/>
                        </a:cubicBezTo>
                        <a:cubicBezTo>
                          <a:pt x="47465" y="20733"/>
                          <a:pt x="43821" y="34199"/>
                          <a:pt x="33230" y="40547"/>
                        </a:cubicBezTo>
                        <a:cubicBezTo>
                          <a:pt x="22640" y="46896"/>
                          <a:pt x="9089" y="43650"/>
                          <a:pt x="2969" y="33259"/>
                        </a:cubicBezTo>
                        <a:cubicBezTo>
                          <a:pt x="-3152" y="22897"/>
                          <a:pt x="492" y="9431"/>
                          <a:pt x="11139" y="3168"/>
                        </a:cubicBezTo>
                        <a:close/>
                      </a:path>
                    </a:pathLst>
                  </a:custGeom>
                  <a:grpFill/>
                  <a:ln w="2845" cap="flat">
                    <a:noFill/>
                    <a:prstDash val="solid"/>
                    <a:miter/>
                  </a:ln>
                </p:spPr>
                <p:txBody>
                  <a:bodyPr rtlCol="0" anchor="ctr"/>
                  <a:lstStyle/>
                  <a:p>
                    <a:endParaRPr lang="en-US"/>
                  </a:p>
                </p:txBody>
              </p:sp>
              <p:sp>
                <p:nvSpPr>
                  <p:cNvPr id="2611" name="Freeform: Shape 2610">
                    <a:extLst>
                      <a:ext uri="{FF2B5EF4-FFF2-40B4-BE49-F238E27FC236}">
                        <a16:creationId xmlns:a16="http://schemas.microsoft.com/office/drawing/2014/main" id="{D732E52D-B938-39A6-A29A-B3DB7D79F680}"/>
                      </a:ext>
                    </a:extLst>
                  </p:cNvPr>
                  <p:cNvSpPr/>
                  <p:nvPr/>
                </p:nvSpPr>
                <p:spPr>
                  <a:xfrm>
                    <a:off x="6107042" y="3087378"/>
                    <a:ext cx="41468" cy="41116"/>
                  </a:xfrm>
                  <a:custGeom>
                    <a:avLst/>
                    <a:gdLst>
                      <a:gd name="connsiteX0" fmla="*/ 11257 w 41468"/>
                      <a:gd name="connsiteY0" fmla="*/ 2537 h 41116"/>
                      <a:gd name="connsiteX1" fmla="*/ 39185 w 41468"/>
                      <a:gd name="connsiteY1" fmla="*/ 10593 h 41116"/>
                      <a:gd name="connsiteX2" fmla="*/ 30302 w 41468"/>
                      <a:gd name="connsiteY2" fmla="*/ 38492 h 41116"/>
                      <a:gd name="connsiteX3" fmla="*/ 2318 w 41468"/>
                      <a:gd name="connsiteY3" fmla="*/ 30464 h 41116"/>
                      <a:gd name="connsiteX4" fmla="*/ 11257 w 41468"/>
                      <a:gd name="connsiteY4" fmla="*/ 2537 h 4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8" h="41116">
                        <a:moveTo>
                          <a:pt x="11257" y="2537"/>
                        </a:moveTo>
                        <a:cubicBezTo>
                          <a:pt x="21477" y="-2901"/>
                          <a:pt x="33975" y="686"/>
                          <a:pt x="39185" y="10593"/>
                        </a:cubicBezTo>
                        <a:cubicBezTo>
                          <a:pt x="44394" y="20471"/>
                          <a:pt x="40380" y="32969"/>
                          <a:pt x="30302" y="38492"/>
                        </a:cubicBezTo>
                        <a:cubicBezTo>
                          <a:pt x="20082" y="44072"/>
                          <a:pt x="7585" y="40456"/>
                          <a:pt x="2318" y="30464"/>
                        </a:cubicBezTo>
                        <a:cubicBezTo>
                          <a:pt x="-2949" y="20500"/>
                          <a:pt x="1066" y="7974"/>
                          <a:pt x="11257" y="2537"/>
                        </a:cubicBezTo>
                        <a:close/>
                      </a:path>
                    </a:pathLst>
                  </a:custGeom>
                  <a:grpFill/>
                  <a:ln w="2845" cap="flat">
                    <a:noFill/>
                    <a:prstDash val="solid"/>
                    <a:miter/>
                  </a:ln>
                </p:spPr>
                <p:txBody>
                  <a:bodyPr rtlCol="0" anchor="ctr"/>
                  <a:lstStyle/>
                  <a:p>
                    <a:endParaRPr lang="en-US"/>
                  </a:p>
                </p:txBody>
              </p:sp>
              <p:sp>
                <p:nvSpPr>
                  <p:cNvPr id="2612" name="Freeform: Shape 2611">
                    <a:extLst>
                      <a:ext uri="{FF2B5EF4-FFF2-40B4-BE49-F238E27FC236}">
                        <a16:creationId xmlns:a16="http://schemas.microsoft.com/office/drawing/2014/main" id="{BE7C0329-6503-358A-121B-165784A8E10E}"/>
                      </a:ext>
                    </a:extLst>
                  </p:cNvPr>
                  <p:cNvSpPr/>
                  <p:nvPr/>
                </p:nvSpPr>
                <p:spPr>
                  <a:xfrm>
                    <a:off x="6007532" y="2892320"/>
                    <a:ext cx="39008" cy="38038"/>
                  </a:xfrm>
                  <a:custGeom>
                    <a:avLst/>
                    <a:gdLst>
                      <a:gd name="connsiteX0" fmla="*/ 11072 w 39008"/>
                      <a:gd name="connsiteY0" fmla="*/ 2018 h 38038"/>
                      <a:gd name="connsiteX1" fmla="*/ 37092 w 39008"/>
                      <a:gd name="connsiteY1" fmla="*/ 10444 h 38038"/>
                      <a:gd name="connsiteX2" fmla="*/ 27954 w 39008"/>
                      <a:gd name="connsiteY2" fmla="*/ 35980 h 38038"/>
                      <a:gd name="connsiteX3" fmla="*/ 1934 w 39008"/>
                      <a:gd name="connsiteY3" fmla="*/ 27554 h 38038"/>
                      <a:gd name="connsiteX4" fmla="*/ 11072 w 39008"/>
                      <a:gd name="connsiteY4" fmla="*/ 2018 h 38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08" h="38038">
                        <a:moveTo>
                          <a:pt x="11072" y="2018"/>
                        </a:moveTo>
                        <a:cubicBezTo>
                          <a:pt x="20808" y="-2680"/>
                          <a:pt x="32452" y="1107"/>
                          <a:pt x="37092" y="10444"/>
                        </a:cubicBezTo>
                        <a:cubicBezTo>
                          <a:pt x="41732" y="19782"/>
                          <a:pt x="37661" y="31226"/>
                          <a:pt x="27954" y="35980"/>
                        </a:cubicBezTo>
                        <a:cubicBezTo>
                          <a:pt x="18274" y="40735"/>
                          <a:pt x="6631" y="36977"/>
                          <a:pt x="1934" y="27554"/>
                        </a:cubicBezTo>
                        <a:cubicBezTo>
                          <a:pt x="-2735" y="18131"/>
                          <a:pt x="1336" y="6687"/>
                          <a:pt x="11072" y="2018"/>
                        </a:cubicBezTo>
                        <a:close/>
                      </a:path>
                    </a:pathLst>
                  </a:custGeom>
                  <a:grpFill/>
                  <a:ln w="2845" cap="flat">
                    <a:noFill/>
                    <a:prstDash val="solid"/>
                    <a:miter/>
                  </a:ln>
                </p:spPr>
                <p:txBody>
                  <a:bodyPr rtlCol="0" anchor="ctr"/>
                  <a:lstStyle/>
                  <a:p>
                    <a:endParaRPr lang="en-US"/>
                  </a:p>
                </p:txBody>
              </p:sp>
              <p:sp>
                <p:nvSpPr>
                  <p:cNvPr id="2613" name="Freeform: Shape 2612">
                    <a:extLst>
                      <a:ext uri="{FF2B5EF4-FFF2-40B4-BE49-F238E27FC236}">
                        <a16:creationId xmlns:a16="http://schemas.microsoft.com/office/drawing/2014/main" id="{6B644006-B0E8-FD9A-CEBE-47DC48A2A32D}"/>
                      </a:ext>
                    </a:extLst>
                  </p:cNvPr>
                  <p:cNvSpPr/>
                  <p:nvPr/>
                </p:nvSpPr>
                <p:spPr>
                  <a:xfrm>
                    <a:off x="5916581" y="2693058"/>
                    <a:ext cx="36122" cy="35413"/>
                  </a:xfrm>
                  <a:custGeom>
                    <a:avLst/>
                    <a:gdLst>
                      <a:gd name="connsiteX0" fmla="*/ 11009 w 36122"/>
                      <a:gd name="connsiteY0" fmla="*/ 1547 h 35413"/>
                      <a:gd name="connsiteX1" fmla="*/ 34695 w 36122"/>
                      <a:gd name="connsiteY1" fmla="*/ 10429 h 35413"/>
                      <a:gd name="connsiteX2" fmla="*/ 25129 w 36122"/>
                      <a:gd name="connsiteY2" fmla="*/ 33829 h 35413"/>
                      <a:gd name="connsiteX3" fmla="*/ 1444 w 36122"/>
                      <a:gd name="connsiteY3" fmla="*/ 24947 h 35413"/>
                      <a:gd name="connsiteX4" fmla="*/ 11009 w 36122"/>
                      <a:gd name="connsiteY4" fmla="*/ 1547 h 35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2" h="35413">
                        <a:moveTo>
                          <a:pt x="11009" y="1547"/>
                        </a:moveTo>
                        <a:cubicBezTo>
                          <a:pt x="20204" y="-2439"/>
                          <a:pt x="30794" y="1547"/>
                          <a:pt x="34695" y="10429"/>
                        </a:cubicBezTo>
                        <a:cubicBezTo>
                          <a:pt x="38566" y="19311"/>
                          <a:pt x="34296" y="29787"/>
                          <a:pt x="25129" y="33829"/>
                        </a:cubicBezTo>
                        <a:cubicBezTo>
                          <a:pt x="15963" y="37872"/>
                          <a:pt x="5373" y="33915"/>
                          <a:pt x="1444" y="24947"/>
                        </a:cubicBezTo>
                        <a:cubicBezTo>
                          <a:pt x="-2456" y="16008"/>
                          <a:pt x="1814" y="5532"/>
                          <a:pt x="11009" y="1547"/>
                        </a:cubicBezTo>
                        <a:close/>
                      </a:path>
                    </a:pathLst>
                  </a:custGeom>
                  <a:grpFill/>
                  <a:ln w="2845" cap="flat">
                    <a:noFill/>
                    <a:prstDash val="solid"/>
                    <a:miter/>
                  </a:ln>
                </p:spPr>
                <p:txBody>
                  <a:bodyPr rtlCol="0" anchor="ctr"/>
                  <a:lstStyle/>
                  <a:p>
                    <a:endParaRPr lang="en-US"/>
                  </a:p>
                </p:txBody>
              </p:sp>
              <p:sp>
                <p:nvSpPr>
                  <p:cNvPr id="2614" name="Freeform: Shape 2613">
                    <a:extLst>
                      <a:ext uri="{FF2B5EF4-FFF2-40B4-BE49-F238E27FC236}">
                        <a16:creationId xmlns:a16="http://schemas.microsoft.com/office/drawing/2014/main" id="{FC5320AB-641E-9F6E-992F-77B9A5D29692}"/>
                      </a:ext>
                    </a:extLst>
                  </p:cNvPr>
                  <p:cNvSpPr/>
                  <p:nvPr/>
                </p:nvSpPr>
                <p:spPr>
                  <a:xfrm>
                    <a:off x="5833658" y="2490280"/>
                    <a:ext cx="33278" cy="32711"/>
                  </a:xfrm>
                  <a:custGeom>
                    <a:avLst/>
                    <a:gdLst>
                      <a:gd name="connsiteX0" fmla="*/ 10862 w 33278"/>
                      <a:gd name="connsiteY0" fmla="*/ 1146 h 32711"/>
                      <a:gd name="connsiteX1" fmla="*/ 32241 w 33278"/>
                      <a:gd name="connsiteY1" fmla="*/ 10285 h 32711"/>
                      <a:gd name="connsiteX2" fmla="*/ 22420 w 33278"/>
                      <a:gd name="connsiteY2" fmla="*/ 31522 h 32711"/>
                      <a:gd name="connsiteX3" fmla="*/ 1040 w 33278"/>
                      <a:gd name="connsiteY3" fmla="*/ 22384 h 32711"/>
                      <a:gd name="connsiteX4" fmla="*/ 10862 w 33278"/>
                      <a:gd name="connsiteY4" fmla="*/ 1146 h 32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78" h="32711">
                        <a:moveTo>
                          <a:pt x="10862" y="1146"/>
                        </a:moveTo>
                        <a:cubicBezTo>
                          <a:pt x="19488" y="-2156"/>
                          <a:pt x="29053" y="1915"/>
                          <a:pt x="32241" y="10285"/>
                        </a:cubicBezTo>
                        <a:cubicBezTo>
                          <a:pt x="35430" y="18654"/>
                          <a:pt x="31017" y="28163"/>
                          <a:pt x="22420" y="31522"/>
                        </a:cubicBezTo>
                        <a:cubicBezTo>
                          <a:pt x="13823" y="34910"/>
                          <a:pt x="4257" y="30810"/>
                          <a:pt x="1040" y="22384"/>
                        </a:cubicBezTo>
                        <a:cubicBezTo>
                          <a:pt x="-2148" y="13957"/>
                          <a:pt x="2236" y="4449"/>
                          <a:pt x="10862" y="1146"/>
                        </a:cubicBezTo>
                        <a:close/>
                      </a:path>
                    </a:pathLst>
                  </a:custGeom>
                  <a:grpFill/>
                  <a:ln w="2845" cap="flat">
                    <a:noFill/>
                    <a:prstDash val="solid"/>
                    <a:miter/>
                  </a:ln>
                </p:spPr>
                <p:txBody>
                  <a:bodyPr rtlCol="0" anchor="ctr"/>
                  <a:lstStyle/>
                  <a:p>
                    <a:endParaRPr lang="en-US"/>
                  </a:p>
                </p:txBody>
              </p:sp>
              <p:sp>
                <p:nvSpPr>
                  <p:cNvPr id="2615" name="Freeform: Shape 2614">
                    <a:extLst>
                      <a:ext uri="{FF2B5EF4-FFF2-40B4-BE49-F238E27FC236}">
                        <a16:creationId xmlns:a16="http://schemas.microsoft.com/office/drawing/2014/main" id="{46D10D97-65F2-2D21-5A3A-879E5E25BF54}"/>
                      </a:ext>
                    </a:extLst>
                  </p:cNvPr>
                  <p:cNvSpPr/>
                  <p:nvPr/>
                </p:nvSpPr>
                <p:spPr>
                  <a:xfrm>
                    <a:off x="5759172" y="2284281"/>
                    <a:ext cx="30657" cy="29771"/>
                  </a:xfrm>
                  <a:custGeom>
                    <a:avLst/>
                    <a:gdLst>
                      <a:gd name="connsiteX0" fmla="*/ 10391 w 30657"/>
                      <a:gd name="connsiteY0" fmla="*/ 836 h 29771"/>
                      <a:gd name="connsiteX1" fmla="*/ 29835 w 30657"/>
                      <a:gd name="connsiteY1" fmla="*/ 9918 h 29771"/>
                      <a:gd name="connsiteX2" fmla="*/ 20269 w 30657"/>
                      <a:gd name="connsiteY2" fmla="*/ 28906 h 29771"/>
                      <a:gd name="connsiteX3" fmla="*/ 826 w 30657"/>
                      <a:gd name="connsiteY3" fmla="*/ 19825 h 29771"/>
                      <a:gd name="connsiteX4" fmla="*/ 10391 w 30657"/>
                      <a:gd name="connsiteY4" fmla="*/ 836 h 2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7" h="29771">
                        <a:moveTo>
                          <a:pt x="10391" y="836"/>
                        </a:moveTo>
                        <a:cubicBezTo>
                          <a:pt x="18419" y="-1868"/>
                          <a:pt x="27130" y="2203"/>
                          <a:pt x="29835" y="9918"/>
                        </a:cubicBezTo>
                        <a:cubicBezTo>
                          <a:pt x="32568" y="17633"/>
                          <a:pt x="28269" y="26145"/>
                          <a:pt x="20269" y="28906"/>
                        </a:cubicBezTo>
                        <a:cubicBezTo>
                          <a:pt x="12270" y="31668"/>
                          <a:pt x="3559" y="27597"/>
                          <a:pt x="826" y="19825"/>
                        </a:cubicBezTo>
                        <a:cubicBezTo>
                          <a:pt x="-1907" y="12053"/>
                          <a:pt x="2363" y="3541"/>
                          <a:pt x="10391" y="836"/>
                        </a:cubicBezTo>
                        <a:close/>
                      </a:path>
                    </a:pathLst>
                  </a:custGeom>
                  <a:grpFill/>
                  <a:ln w="2845" cap="flat">
                    <a:noFill/>
                    <a:prstDash val="solid"/>
                    <a:miter/>
                  </a:ln>
                </p:spPr>
                <p:txBody>
                  <a:bodyPr rtlCol="0" anchor="ctr"/>
                  <a:lstStyle/>
                  <a:p>
                    <a:endParaRPr lang="en-US"/>
                  </a:p>
                </p:txBody>
              </p:sp>
              <p:sp>
                <p:nvSpPr>
                  <p:cNvPr id="2616" name="Freeform: Shape 2615">
                    <a:extLst>
                      <a:ext uri="{FF2B5EF4-FFF2-40B4-BE49-F238E27FC236}">
                        <a16:creationId xmlns:a16="http://schemas.microsoft.com/office/drawing/2014/main" id="{9854B37F-7BC9-1B44-DC5E-2C2480EF44B8}"/>
                      </a:ext>
                    </a:extLst>
                  </p:cNvPr>
                  <p:cNvSpPr/>
                  <p:nvPr/>
                </p:nvSpPr>
                <p:spPr>
                  <a:xfrm>
                    <a:off x="5693769" y="2075121"/>
                    <a:ext cx="27805" cy="27088"/>
                  </a:xfrm>
                  <a:custGeom>
                    <a:avLst/>
                    <a:gdLst>
                      <a:gd name="connsiteX0" fmla="*/ 10032 w 27805"/>
                      <a:gd name="connsiteY0" fmla="*/ 584 h 27088"/>
                      <a:gd name="connsiteX1" fmla="*/ 27256 w 27805"/>
                      <a:gd name="connsiteY1" fmla="*/ 9579 h 27088"/>
                      <a:gd name="connsiteX2" fmla="*/ 17747 w 27805"/>
                      <a:gd name="connsiteY2" fmla="*/ 26490 h 27088"/>
                      <a:gd name="connsiteX3" fmla="*/ 552 w 27805"/>
                      <a:gd name="connsiteY3" fmla="*/ 17494 h 27088"/>
                      <a:gd name="connsiteX4" fmla="*/ 10061 w 27805"/>
                      <a:gd name="connsiteY4" fmla="*/ 584 h 27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7088">
                        <a:moveTo>
                          <a:pt x="10032" y="584"/>
                        </a:moveTo>
                        <a:cubicBezTo>
                          <a:pt x="17406" y="-1580"/>
                          <a:pt x="25120" y="2462"/>
                          <a:pt x="27256" y="9579"/>
                        </a:cubicBezTo>
                        <a:cubicBezTo>
                          <a:pt x="29391" y="16696"/>
                          <a:pt x="25120" y="24298"/>
                          <a:pt x="17747" y="26490"/>
                        </a:cubicBezTo>
                        <a:cubicBezTo>
                          <a:pt x="10374" y="28682"/>
                          <a:pt x="2687" y="24668"/>
                          <a:pt x="552" y="17494"/>
                        </a:cubicBezTo>
                        <a:cubicBezTo>
                          <a:pt x="-1583" y="10320"/>
                          <a:pt x="2659" y="2747"/>
                          <a:pt x="10061" y="584"/>
                        </a:cubicBezTo>
                        <a:close/>
                      </a:path>
                    </a:pathLst>
                  </a:custGeom>
                  <a:grpFill/>
                  <a:ln w="2845" cap="flat">
                    <a:noFill/>
                    <a:prstDash val="solid"/>
                    <a:miter/>
                  </a:ln>
                </p:spPr>
                <p:txBody>
                  <a:bodyPr rtlCol="0" anchor="ctr"/>
                  <a:lstStyle/>
                  <a:p>
                    <a:endParaRPr lang="en-US"/>
                  </a:p>
                </p:txBody>
              </p:sp>
              <p:sp>
                <p:nvSpPr>
                  <p:cNvPr id="2617" name="Freeform: Shape 2616">
                    <a:extLst>
                      <a:ext uri="{FF2B5EF4-FFF2-40B4-BE49-F238E27FC236}">
                        <a16:creationId xmlns:a16="http://schemas.microsoft.com/office/drawing/2014/main" id="{F7BE78F8-080E-F674-FCB3-9F1796D59EF0}"/>
                      </a:ext>
                    </a:extLst>
                  </p:cNvPr>
                  <p:cNvSpPr/>
                  <p:nvPr/>
                </p:nvSpPr>
                <p:spPr>
                  <a:xfrm>
                    <a:off x="5636789" y="1863456"/>
                    <a:ext cx="24964" cy="24416"/>
                  </a:xfrm>
                  <a:custGeom>
                    <a:avLst/>
                    <a:gdLst>
                      <a:gd name="connsiteX0" fmla="*/ 9593 w 24964"/>
                      <a:gd name="connsiteY0" fmla="*/ 388 h 24416"/>
                      <a:gd name="connsiteX1" fmla="*/ 24624 w 24964"/>
                      <a:gd name="connsiteY1" fmla="*/ 9156 h 24416"/>
                      <a:gd name="connsiteX2" fmla="*/ 15372 w 24964"/>
                      <a:gd name="connsiteY2" fmla="*/ 24017 h 24416"/>
                      <a:gd name="connsiteX3" fmla="*/ 341 w 24964"/>
                      <a:gd name="connsiteY3" fmla="*/ 15248 h 24416"/>
                      <a:gd name="connsiteX4" fmla="*/ 9593 w 24964"/>
                      <a:gd name="connsiteY4" fmla="*/ 388 h 24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4" h="24416">
                        <a:moveTo>
                          <a:pt x="9593" y="388"/>
                        </a:moveTo>
                        <a:cubicBezTo>
                          <a:pt x="16311" y="-1292"/>
                          <a:pt x="23030" y="2637"/>
                          <a:pt x="24624" y="9156"/>
                        </a:cubicBezTo>
                        <a:cubicBezTo>
                          <a:pt x="26218" y="15676"/>
                          <a:pt x="22062" y="22309"/>
                          <a:pt x="15372" y="24017"/>
                        </a:cubicBezTo>
                        <a:cubicBezTo>
                          <a:pt x="8682" y="25725"/>
                          <a:pt x="1935" y="21796"/>
                          <a:pt x="341" y="15248"/>
                        </a:cubicBezTo>
                        <a:cubicBezTo>
                          <a:pt x="-1254" y="8701"/>
                          <a:pt x="2903" y="2039"/>
                          <a:pt x="9593" y="388"/>
                        </a:cubicBezTo>
                        <a:close/>
                      </a:path>
                    </a:pathLst>
                  </a:custGeom>
                  <a:grpFill/>
                  <a:ln w="2845" cap="flat">
                    <a:noFill/>
                    <a:prstDash val="solid"/>
                    <a:miter/>
                  </a:ln>
                </p:spPr>
                <p:txBody>
                  <a:bodyPr rtlCol="0" anchor="ctr"/>
                  <a:lstStyle/>
                  <a:p>
                    <a:endParaRPr lang="en-US"/>
                  </a:p>
                </p:txBody>
              </p:sp>
              <p:sp>
                <p:nvSpPr>
                  <p:cNvPr id="2618" name="Freeform: Shape 2617">
                    <a:extLst>
                      <a:ext uri="{FF2B5EF4-FFF2-40B4-BE49-F238E27FC236}">
                        <a16:creationId xmlns:a16="http://schemas.microsoft.com/office/drawing/2014/main" id="{DE411062-0A8F-B145-C071-A23F9DC5C214}"/>
                      </a:ext>
                    </a:extLst>
                  </p:cNvPr>
                  <p:cNvSpPr/>
                  <p:nvPr/>
                </p:nvSpPr>
                <p:spPr>
                  <a:xfrm>
                    <a:off x="5588601" y="1649643"/>
                    <a:ext cx="22261" cy="21572"/>
                  </a:xfrm>
                  <a:custGeom>
                    <a:avLst/>
                    <a:gdLst>
                      <a:gd name="connsiteX0" fmla="*/ 8844 w 22261"/>
                      <a:gd name="connsiteY0" fmla="*/ 234 h 21572"/>
                      <a:gd name="connsiteX1" fmla="*/ 22025 w 22261"/>
                      <a:gd name="connsiteY1" fmla="*/ 8518 h 21572"/>
                      <a:gd name="connsiteX2" fmla="*/ 13427 w 22261"/>
                      <a:gd name="connsiteY2" fmla="*/ 21329 h 21572"/>
                      <a:gd name="connsiteX3" fmla="*/ 246 w 22261"/>
                      <a:gd name="connsiteY3" fmla="*/ 13045 h 21572"/>
                      <a:gd name="connsiteX4" fmla="*/ 8844 w 22261"/>
                      <a:gd name="connsiteY4" fmla="*/ 234 h 21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61" h="21572">
                        <a:moveTo>
                          <a:pt x="8844" y="234"/>
                        </a:moveTo>
                        <a:cubicBezTo>
                          <a:pt x="14851" y="-990"/>
                          <a:pt x="20772" y="2711"/>
                          <a:pt x="22025" y="8518"/>
                        </a:cubicBezTo>
                        <a:cubicBezTo>
                          <a:pt x="23277" y="14326"/>
                          <a:pt x="19434" y="20076"/>
                          <a:pt x="13427" y="21329"/>
                        </a:cubicBezTo>
                        <a:cubicBezTo>
                          <a:pt x="7420" y="22582"/>
                          <a:pt x="1527" y="18881"/>
                          <a:pt x="246" y="13045"/>
                        </a:cubicBezTo>
                        <a:cubicBezTo>
                          <a:pt x="-1035" y="7209"/>
                          <a:pt x="2809" y="1458"/>
                          <a:pt x="8844" y="234"/>
                        </a:cubicBezTo>
                        <a:close/>
                      </a:path>
                    </a:pathLst>
                  </a:custGeom>
                  <a:grpFill/>
                  <a:ln w="2845" cap="flat">
                    <a:noFill/>
                    <a:prstDash val="solid"/>
                    <a:miter/>
                  </a:ln>
                </p:spPr>
                <p:txBody>
                  <a:bodyPr rtlCol="0" anchor="ctr"/>
                  <a:lstStyle/>
                  <a:p>
                    <a:endParaRPr lang="en-US"/>
                  </a:p>
                </p:txBody>
              </p:sp>
              <p:sp>
                <p:nvSpPr>
                  <p:cNvPr id="2619" name="Freeform: Shape 2618">
                    <a:extLst>
                      <a:ext uri="{FF2B5EF4-FFF2-40B4-BE49-F238E27FC236}">
                        <a16:creationId xmlns:a16="http://schemas.microsoft.com/office/drawing/2014/main" id="{1EB5B8EF-B1F4-E6E0-9FEF-479935F7B35F}"/>
                      </a:ext>
                    </a:extLst>
                  </p:cNvPr>
                  <p:cNvSpPr/>
                  <p:nvPr/>
                </p:nvSpPr>
                <p:spPr>
                  <a:xfrm>
                    <a:off x="5549749" y="1433815"/>
                    <a:ext cx="19437" cy="18886"/>
                  </a:xfrm>
                  <a:custGeom>
                    <a:avLst/>
                    <a:gdLst>
                      <a:gd name="connsiteX0" fmla="*/ 8182 w 19437"/>
                      <a:gd name="connsiteY0" fmla="*/ 130 h 18886"/>
                      <a:gd name="connsiteX1" fmla="*/ 19312 w 19437"/>
                      <a:gd name="connsiteY1" fmla="*/ 7845 h 18886"/>
                      <a:gd name="connsiteX2" fmla="*/ 11256 w 19437"/>
                      <a:gd name="connsiteY2" fmla="*/ 18748 h 18886"/>
                      <a:gd name="connsiteX3" fmla="*/ 125 w 19437"/>
                      <a:gd name="connsiteY3" fmla="*/ 11033 h 18886"/>
                      <a:gd name="connsiteX4" fmla="*/ 8182 w 19437"/>
                      <a:gd name="connsiteY4" fmla="*/ 13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7" h="18886">
                        <a:moveTo>
                          <a:pt x="8182" y="130"/>
                        </a:moveTo>
                        <a:cubicBezTo>
                          <a:pt x="13477" y="-724"/>
                          <a:pt x="18459" y="2720"/>
                          <a:pt x="19312" y="7845"/>
                        </a:cubicBezTo>
                        <a:cubicBezTo>
                          <a:pt x="20167" y="12969"/>
                          <a:pt x="16551" y="17837"/>
                          <a:pt x="11256" y="18748"/>
                        </a:cubicBezTo>
                        <a:cubicBezTo>
                          <a:pt x="5961" y="19631"/>
                          <a:pt x="979" y="16186"/>
                          <a:pt x="125" y="11033"/>
                        </a:cubicBezTo>
                        <a:cubicBezTo>
                          <a:pt x="-729" y="5881"/>
                          <a:pt x="2887" y="1012"/>
                          <a:pt x="8182" y="130"/>
                        </a:cubicBezTo>
                        <a:close/>
                      </a:path>
                    </a:pathLst>
                  </a:custGeom>
                  <a:grpFill/>
                  <a:ln w="2845" cap="flat">
                    <a:noFill/>
                    <a:prstDash val="solid"/>
                    <a:miter/>
                  </a:ln>
                </p:spPr>
                <p:txBody>
                  <a:bodyPr rtlCol="0" anchor="ctr"/>
                  <a:lstStyle/>
                  <a:p>
                    <a:endParaRPr lang="en-US"/>
                  </a:p>
                </p:txBody>
              </p:sp>
              <p:sp>
                <p:nvSpPr>
                  <p:cNvPr id="2620" name="Freeform: Shape 2619">
                    <a:extLst>
                      <a:ext uri="{FF2B5EF4-FFF2-40B4-BE49-F238E27FC236}">
                        <a16:creationId xmlns:a16="http://schemas.microsoft.com/office/drawing/2014/main" id="{87FBB665-2427-2806-CE78-DB590DA892E0}"/>
                      </a:ext>
                    </a:extLst>
                  </p:cNvPr>
                  <p:cNvSpPr/>
                  <p:nvPr/>
                </p:nvSpPr>
                <p:spPr>
                  <a:xfrm>
                    <a:off x="5519417" y="1216615"/>
                    <a:ext cx="16616" cy="16155"/>
                  </a:xfrm>
                  <a:custGeom>
                    <a:avLst/>
                    <a:gdLst>
                      <a:gd name="connsiteX0" fmla="*/ 7397 w 16616"/>
                      <a:gd name="connsiteY0" fmla="*/ 61 h 16155"/>
                      <a:gd name="connsiteX1" fmla="*/ 16564 w 16616"/>
                      <a:gd name="connsiteY1" fmla="*/ 7064 h 16155"/>
                      <a:gd name="connsiteX2" fmla="*/ 9219 w 16616"/>
                      <a:gd name="connsiteY2" fmla="*/ 16088 h 16155"/>
                      <a:gd name="connsiteX3" fmla="*/ 52 w 16616"/>
                      <a:gd name="connsiteY3" fmla="*/ 9085 h 16155"/>
                      <a:gd name="connsiteX4" fmla="*/ 7397 w 16616"/>
                      <a:gd name="connsiteY4" fmla="*/ 61 h 1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 h="16155">
                        <a:moveTo>
                          <a:pt x="7397" y="61"/>
                        </a:moveTo>
                        <a:cubicBezTo>
                          <a:pt x="11952" y="-480"/>
                          <a:pt x="16052" y="2651"/>
                          <a:pt x="16564" y="7064"/>
                        </a:cubicBezTo>
                        <a:cubicBezTo>
                          <a:pt x="17076" y="11477"/>
                          <a:pt x="13774" y="15519"/>
                          <a:pt x="9219" y="16088"/>
                        </a:cubicBezTo>
                        <a:cubicBezTo>
                          <a:pt x="4664" y="16658"/>
                          <a:pt x="565" y="13526"/>
                          <a:pt x="52" y="9085"/>
                        </a:cubicBezTo>
                        <a:cubicBezTo>
                          <a:pt x="-460" y="4644"/>
                          <a:pt x="2842" y="602"/>
                          <a:pt x="7397" y="61"/>
                        </a:cubicBezTo>
                        <a:close/>
                      </a:path>
                    </a:pathLst>
                  </a:custGeom>
                  <a:grpFill/>
                  <a:ln w="2845" cap="flat">
                    <a:noFill/>
                    <a:prstDash val="solid"/>
                    <a:miter/>
                  </a:ln>
                </p:spPr>
                <p:txBody>
                  <a:bodyPr rtlCol="0" anchor="ctr"/>
                  <a:lstStyle/>
                  <a:p>
                    <a:endParaRPr lang="en-US"/>
                  </a:p>
                </p:txBody>
              </p:sp>
              <p:sp>
                <p:nvSpPr>
                  <p:cNvPr id="2621" name="Freeform: Shape 2620">
                    <a:extLst>
                      <a:ext uri="{FF2B5EF4-FFF2-40B4-BE49-F238E27FC236}">
                        <a16:creationId xmlns:a16="http://schemas.microsoft.com/office/drawing/2014/main" id="{99F59A01-819F-6609-3C7D-BE1684268BAC}"/>
                      </a:ext>
                    </a:extLst>
                  </p:cNvPr>
                  <p:cNvSpPr/>
                  <p:nvPr/>
                </p:nvSpPr>
                <p:spPr>
                  <a:xfrm>
                    <a:off x="5498375" y="998243"/>
                    <a:ext cx="13830" cy="13428"/>
                  </a:xfrm>
                  <a:custGeom>
                    <a:avLst/>
                    <a:gdLst>
                      <a:gd name="connsiteX0" fmla="*/ 6319 w 13830"/>
                      <a:gd name="connsiteY0" fmla="*/ 24 h 13428"/>
                      <a:gd name="connsiteX1" fmla="*/ 13807 w 13830"/>
                      <a:gd name="connsiteY1" fmla="*/ 6145 h 13428"/>
                      <a:gd name="connsiteX2" fmla="*/ 7515 w 13830"/>
                      <a:gd name="connsiteY2" fmla="*/ 13404 h 13428"/>
                      <a:gd name="connsiteX3" fmla="*/ 28 w 13830"/>
                      <a:gd name="connsiteY3" fmla="*/ 7284 h 13428"/>
                      <a:gd name="connsiteX4" fmla="*/ 6319 w 13830"/>
                      <a:gd name="connsiteY4" fmla="*/ 24 h 1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 h="13428">
                        <a:moveTo>
                          <a:pt x="6319" y="24"/>
                        </a:moveTo>
                        <a:cubicBezTo>
                          <a:pt x="10134" y="-289"/>
                          <a:pt x="13465" y="2444"/>
                          <a:pt x="13807" y="6145"/>
                        </a:cubicBezTo>
                        <a:cubicBezTo>
                          <a:pt x="14120" y="9818"/>
                          <a:pt x="11330" y="13063"/>
                          <a:pt x="7515" y="13404"/>
                        </a:cubicBezTo>
                        <a:cubicBezTo>
                          <a:pt x="3701" y="13718"/>
                          <a:pt x="370" y="10985"/>
                          <a:pt x="28" y="7284"/>
                        </a:cubicBezTo>
                        <a:cubicBezTo>
                          <a:pt x="-314" y="3583"/>
                          <a:pt x="2505" y="338"/>
                          <a:pt x="6319" y="24"/>
                        </a:cubicBezTo>
                        <a:close/>
                      </a:path>
                    </a:pathLst>
                  </a:custGeom>
                  <a:grpFill/>
                  <a:ln w="2845" cap="flat">
                    <a:noFill/>
                    <a:prstDash val="solid"/>
                    <a:miter/>
                  </a:ln>
                </p:spPr>
                <p:txBody>
                  <a:bodyPr rtlCol="0" anchor="ctr"/>
                  <a:lstStyle/>
                  <a:p>
                    <a:endParaRPr lang="en-US"/>
                  </a:p>
                </p:txBody>
              </p:sp>
              <p:sp>
                <p:nvSpPr>
                  <p:cNvPr id="2622" name="Freeform: Shape 2621">
                    <a:extLst>
                      <a:ext uri="{FF2B5EF4-FFF2-40B4-BE49-F238E27FC236}">
                        <a16:creationId xmlns:a16="http://schemas.microsoft.com/office/drawing/2014/main" id="{B052CDEB-B6CF-E9DC-DE99-3A0D9AC98D4D}"/>
                      </a:ext>
                    </a:extLst>
                  </p:cNvPr>
                  <p:cNvSpPr/>
                  <p:nvPr/>
                </p:nvSpPr>
                <p:spPr>
                  <a:xfrm>
                    <a:off x="5486329" y="779171"/>
                    <a:ext cx="10996" cy="10714"/>
                  </a:xfrm>
                  <a:custGeom>
                    <a:avLst/>
                    <a:gdLst>
                      <a:gd name="connsiteX0" fmla="*/ 5299 w 10996"/>
                      <a:gd name="connsiteY0" fmla="*/ 4 h 10714"/>
                      <a:gd name="connsiteX1" fmla="*/ 10993 w 10996"/>
                      <a:gd name="connsiteY1" fmla="*/ 5128 h 10714"/>
                      <a:gd name="connsiteX2" fmla="*/ 5698 w 10996"/>
                      <a:gd name="connsiteY2" fmla="*/ 10708 h 10714"/>
                      <a:gd name="connsiteX3" fmla="*/ 4 w 10996"/>
                      <a:gd name="connsiteY3" fmla="*/ 5584 h 10714"/>
                      <a:gd name="connsiteX4" fmla="*/ 5299 w 10996"/>
                      <a:gd name="connsiteY4" fmla="*/ 4 h 1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6" h="10714">
                        <a:moveTo>
                          <a:pt x="5299" y="4"/>
                        </a:moveTo>
                        <a:cubicBezTo>
                          <a:pt x="8345" y="-110"/>
                          <a:pt x="10879" y="2168"/>
                          <a:pt x="10993" y="5128"/>
                        </a:cubicBezTo>
                        <a:cubicBezTo>
                          <a:pt x="11107" y="8089"/>
                          <a:pt x="8744" y="10566"/>
                          <a:pt x="5698" y="10708"/>
                        </a:cubicBezTo>
                        <a:cubicBezTo>
                          <a:pt x="2651" y="10850"/>
                          <a:pt x="118" y="8545"/>
                          <a:pt x="4" y="5584"/>
                        </a:cubicBezTo>
                        <a:cubicBezTo>
                          <a:pt x="-110" y="2623"/>
                          <a:pt x="2253" y="146"/>
                          <a:pt x="5299" y="4"/>
                        </a:cubicBezTo>
                        <a:close/>
                      </a:path>
                    </a:pathLst>
                  </a:custGeom>
                  <a:grpFill/>
                  <a:ln w="2845" cap="flat">
                    <a:noFill/>
                    <a:prstDash val="solid"/>
                    <a:miter/>
                  </a:ln>
                </p:spPr>
                <p:txBody>
                  <a:bodyPr rtlCol="0" anchor="ctr"/>
                  <a:lstStyle/>
                  <a:p>
                    <a:endParaRPr lang="en-US"/>
                  </a:p>
                </p:txBody>
              </p:sp>
              <p:sp>
                <p:nvSpPr>
                  <p:cNvPr id="2623" name="Freeform: Shape 2622">
                    <a:extLst>
                      <a:ext uri="{FF2B5EF4-FFF2-40B4-BE49-F238E27FC236}">
                        <a16:creationId xmlns:a16="http://schemas.microsoft.com/office/drawing/2014/main" id="{7B0DD201-B543-AFDA-CA3A-A4905376606C}"/>
                      </a:ext>
                    </a:extLst>
                  </p:cNvPr>
                  <p:cNvSpPr/>
                  <p:nvPr/>
                </p:nvSpPr>
                <p:spPr>
                  <a:xfrm>
                    <a:off x="5482774" y="559714"/>
                    <a:ext cx="8199" cy="7971"/>
                  </a:xfrm>
                  <a:custGeom>
                    <a:avLst/>
                    <a:gdLst>
                      <a:gd name="connsiteX0" fmla="*/ 4043 w 8199"/>
                      <a:gd name="connsiteY0" fmla="*/ 0 h 7971"/>
                      <a:gd name="connsiteX1" fmla="*/ 8199 w 8199"/>
                      <a:gd name="connsiteY1" fmla="*/ 3986 h 7971"/>
                      <a:gd name="connsiteX2" fmla="*/ 4156 w 8199"/>
                      <a:gd name="connsiteY2" fmla="*/ 7971 h 7971"/>
                      <a:gd name="connsiteX3" fmla="*/ 0 w 8199"/>
                      <a:gd name="connsiteY3" fmla="*/ 3986 h 7971"/>
                      <a:gd name="connsiteX4" fmla="*/ 4043 w 8199"/>
                      <a:gd name="connsiteY4" fmla="*/ 0 h 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9" h="7971">
                        <a:moveTo>
                          <a:pt x="4043" y="0"/>
                        </a:moveTo>
                        <a:cubicBezTo>
                          <a:pt x="6320" y="0"/>
                          <a:pt x="8170" y="1794"/>
                          <a:pt x="8199" y="3986"/>
                        </a:cubicBezTo>
                        <a:cubicBezTo>
                          <a:pt x="8227" y="6178"/>
                          <a:pt x="6405" y="7971"/>
                          <a:pt x="4156" y="7971"/>
                        </a:cubicBezTo>
                        <a:cubicBezTo>
                          <a:pt x="1879" y="7971"/>
                          <a:pt x="28" y="6206"/>
                          <a:pt x="0" y="3986"/>
                        </a:cubicBezTo>
                        <a:cubicBezTo>
                          <a:pt x="0" y="1794"/>
                          <a:pt x="1794" y="0"/>
                          <a:pt x="4043" y="0"/>
                        </a:cubicBezTo>
                        <a:close/>
                      </a:path>
                    </a:pathLst>
                  </a:custGeom>
                  <a:grpFill/>
                  <a:ln w="2845" cap="flat">
                    <a:noFill/>
                    <a:prstDash val="solid"/>
                    <a:miter/>
                  </a:ln>
                </p:spPr>
                <p:txBody>
                  <a:bodyPr rtlCol="0" anchor="ctr"/>
                  <a:lstStyle/>
                  <a:p>
                    <a:endParaRPr lang="en-US"/>
                  </a:p>
                </p:txBody>
              </p:sp>
            </p:grpSp>
            <p:grpSp>
              <p:nvGrpSpPr>
                <p:cNvPr id="2363" name="Graphic 9">
                  <a:extLst>
                    <a:ext uri="{FF2B5EF4-FFF2-40B4-BE49-F238E27FC236}">
                      <a16:creationId xmlns:a16="http://schemas.microsoft.com/office/drawing/2014/main" id="{6E43A93E-C565-45B8-4FF3-533253FB49B2}"/>
                    </a:ext>
                  </a:extLst>
                </p:cNvPr>
                <p:cNvGrpSpPr/>
                <p:nvPr/>
              </p:nvGrpSpPr>
              <p:grpSpPr>
                <a:xfrm>
                  <a:off x="5267469" y="559400"/>
                  <a:ext cx="6976838" cy="5652630"/>
                  <a:chOff x="5267469" y="559400"/>
                  <a:chExt cx="6976838" cy="5652630"/>
                </a:xfrm>
                <a:grpFill/>
              </p:grpSpPr>
              <p:sp>
                <p:nvSpPr>
                  <p:cNvPr id="2534" name="Freeform: Shape 2533">
                    <a:extLst>
                      <a:ext uri="{FF2B5EF4-FFF2-40B4-BE49-F238E27FC236}">
                        <a16:creationId xmlns:a16="http://schemas.microsoft.com/office/drawing/2014/main" id="{59E724B3-DE69-9AF2-B1CF-70C4FBA0353B}"/>
                      </a:ext>
                    </a:extLst>
                  </p:cNvPr>
                  <p:cNvSpPr/>
                  <p:nvPr/>
                </p:nvSpPr>
                <p:spPr>
                  <a:xfrm>
                    <a:off x="12111046" y="5929410"/>
                    <a:ext cx="133261" cy="136882"/>
                  </a:xfrm>
                  <a:custGeom>
                    <a:avLst/>
                    <a:gdLst>
                      <a:gd name="connsiteX0" fmla="*/ 1783 w 133261"/>
                      <a:gd name="connsiteY0" fmla="*/ 83766 h 136882"/>
                      <a:gd name="connsiteX1" fmla="*/ 9869 w 133261"/>
                      <a:gd name="connsiteY1" fmla="*/ 32352 h 136882"/>
                      <a:gd name="connsiteX2" fmla="*/ 50464 w 133261"/>
                      <a:gd name="connsiteY2" fmla="*/ 1806 h 136882"/>
                      <a:gd name="connsiteX3" fmla="*/ 131087 w 133261"/>
                      <a:gd name="connsiteY3" fmla="*/ 52622 h 136882"/>
                      <a:gd name="connsiteX4" fmla="*/ 82491 w 133261"/>
                      <a:gd name="connsiteY4" fmla="*/ 134981 h 136882"/>
                      <a:gd name="connsiteX5" fmla="*/ 31732 w 133261"/>
                      <a:gd name="connsiteY5" fmla="*/ 126725 h 136882"/>
                      <a:gd name="connsiteX6" fmla="*/ 1812 w 133261"/>
                      <a:gd name="connsiteY6" fmla="*/ 83766 h 13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261" h="136882">
                        <a:moveTo>
                          <a:pt x="1783" y="83766"/>
                        </a:moveTo>
                        <a:cubicBezTo>
                          <a:pt x="-2430" y="65290"/>
                          <a:pt x="1043" y="47128"/>
                          <a:pt x="9869" y="32352"/>
                        </a:cubicBezTo>
                        <a:cubicBezTo>
                          <a:pt x="18666" y="17435"/>
                          <a:pt x="32843" y="6105"/>
                          <a:pt x="50464" y="1806"/>
                        </a:cubicBezTo>
                        <a:cubicBezTo>
                          <a:pt x="85622" y="-6763"/>
                          <a:pt x="121721" y="15983"/>
                          <a:pt x="131087" y="52622"/>
                        </a:cubicBezTo>
                        <a:cubicBezTo>
                          <a:pt x="140452" y="89260"/>
                          <a:pt x="118703" y="126155"/>
                          <a:pt x="82491" y="134981"/>
                        </a:cubicBezTo>
                        <a:cubicBezTo>
                          <a:pt x="64414" y="139393"/>
                          <a:pt x="46308" y="135920"/>
                          <a:pt x="31732" y="126725"/>
                        </a:cubicBezTo>
                        <a:cubicBezTo>
                          <a:pt x="17100" y="117387"/>
                          <a:pt x="5997" y="102185"/>
                          <a:pt x="1812" y="83766"/>
                        </a:cubicBezTo>
                        <a:close/>
                      </a:path>
                    </a:pathLst>
                  </a:custGeom>
                  <a:grpFill/>
                  <a:ln w="2845" cap="flat">
                    <a:noFill/>
                    <a:prstDash val="solid"/>
                    <a:miter/>
                  </a:ln>
                </p:spPr>
                <p:txBody>
                  <a:bodyPr rtlCol="0" anchor="ctr"/>
                  <a:lstStyle/>
                  <a:p>
                    <a:endParaRPr lang="en-US"/>
                  </a:p>
                </p:txBody>
              </p:sp>
              <p:sp>
                <p:nvSpPr>
                  <p:cNvPr id="2535" name="Freeform: Shape 2534">
                    <a:extLst>
                      <a:ext uri="{FF2B5EF4-FFF2-40B4-BE49-F238E27FC236}">
                        <a16:creationId xmlns:a16="http://schemas.microsoft.com/office/drawing/2014/main" id="{EF7CC542-91DE-3F50-91B7-45138728FAB2}"/>
                      </a:ext>
                    </a:extLst>
                  </p:cNvPr>
                  <p:cNvSpPr/>
                  <p:nvPr/>
                </p:nvSpPr>
                <p:spPr>
                  <a:xfrm>
                    <a:off x="11888055" y="5980018"/>
                    <a:ext cx="130335" cy="133825"/>
                  </a:xfrm>
                  <a:custGeom>
                    <a:avLst/>
                    <a:gdLst>
                      <a:gd name="connsiteX0" fmla="*/ 1156 w 130335"/>
                      <a:gd name="connsiteY0" fmla="*/ 79134 h 133825"/>
                      <a:gd name="connsiteX1" fmla="*/ 52115 w 130335"/>
                      <a:gd name="connsiteY1" fmla="*/ 1131 h 133825"/>
                      <a:gd name="connsiteX2" fmla="*/ 100682 w 130335"/>
                      <a:gd name="connsiteY2" fmla="*/ 11664 h 133825"/>
                      <a:gd name="connsiteX3" fmla="*/ 128865 w 130335"/>
                      <a:gd name="connsiteY3" fmla="*/ 54025 h 133825"/>
                      <a:gd name="connsiteX4" fmla="*/ 119784 w 130335"/>
                      <a:gd name="connsiteY4" fmla="*/ 104499 h 133825"/>
                      <a:gd name="connsiteX5" fmla="*/ 78020 w 130335"/>
                      <a:gd name="connsiteY5" fmla="*/ 132654 h 133825"/>
                      <a:gd name="connsiteX6" fmla="*/ 1156 w 130335"/>
                      <a:gd name="connsiteY6" fmla="*/ 79134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35" h="133825">
                        <a:moveTo>
                          <a:pt x="1156" y="79134"/>
                        </a:moveTo>
                        <a:cubicBezTo>
                          <a:pt x="-5505" y="42723"/>
                          <a:pt x="17298" y="7793"/>
                          <a:pt x="52115" y="1131"/>
                        </a:cubicBezTo>
                        <a:cubicBezTo>
                          <a:pt x="69537" y="-2285"/>
                          <a:pt x="86846" y="2269"/>
                          <a:pt x="100682" y="11664"/>
                        </a:cubicBezTo>
                        <a:cubicBezTo>
                          <a:pt x="114517" y="21059"/>
                          <a:pt x="125050" y="35919"/>
                          <a:pt x="128865" y="54025"/>
                        </a:cubicBezTo>
                        <a:cubicBezTo>
                          <a:pt x="132651" y="72131"/>
                          <a:pt x="128950" y="90094"/>
                          <a:pt x="119784" y="104499"/>
                        </a:cubicBezTo>
                        <a:cubicBezTo>
                          <a:pt x="110617" y="118904"/>
                          <a:pt x="95898" y="129153"/>
                          <a:pt x="78020" y="132654"/>
                        </a:cubicBezTo>
                        <a:cubicBezTo>
                          <a:pt x="42208" y="139515"/>
                          <a:pt x="7789" y="115545"/>
                          <a:pt x="1156" y="79134"/>
                        </a:cubicBezTo>
                        <a:close/>
                      </a:path>
                    </a:pathLst>
                  </a:custGeom>
                  <a:grpFill/>
                  <a:ln w="2845" cap="flat">
                    <a:noFill/>
                    <a:prstDash val="solid"/>
                    <a:miter/>
                  </a:ln>
                </p:spPr>
                <p:txBody>
                  <a:bodyPr rtlCol="0" anchor="ctr"/>
                  <a:lstStyle/>
                  <a:p>
                    <a:endParaRPr lang="en-US"/>
                  </a:p>
                </p:txBody>
              </p:sp>
              <p:sp>
                <p:nvSpPr>
                  <p:cNvPr id="2536" name="Freeform: Shape 2535">
                    <a:extLst>
                      <a:ext uri="{FF2B5EF4-FFF2-40B4-BE49-F238E27FC236}">
                        <a16:creationId xmlns:a16="http://schemas.microsoft.com/office/drawing/2014/main" id="{2507E9E4-DE40-706F-58F1-2D68AE9C43F6}"/>
                      </a:ext>
                    </a:extLst>
                  </p:cNvPr>
                  <p:cNvSpPr/>
                  <p:nvPr/>
                </p:nvSpPr>
                <p:spPr>
                  <a:xfrm>
                    <a:off x="11663253" y="6021268"/>
                    <a:ext cx="127451" cy="131263"/>
                  </a:xfrm>
                  <a:custGeom>
                    <a:avLst/>
                    <a:gdLst>
                      <a:gd name="connsiteX0" fmla="*/ 689 w 127451"/>
                      <a:gd name="connsiteY0" fmla="*/ 74694 h 131263"/>
                      <a:gd name="connsiteX1" fmla="*/ 12446 w 127451"/>
                      <a:gd name="connsiteY1" fmla="*/ 26241 h 131263"/>
                      <a:gd name="connsiteX2" fmla="*/ 30239 w 127451"/>
                      <a:gd name="connsiteY2" fmla="*/ 9558 h 131263"/>
                      <a:gd name="connsiteX3" fmla="*/ 53697 w 127451"/>
                      <a:gd name="connsiteY3" fmla="*/ 819 h 131263"/>
                      <a:gd name="connsiteX4" fmla="*/ 126519 w 127451"/>
                      <a:gd name="connsiteY4" fmla="*/ 55221 h 131263"/>
                      <a:gd name="connsiteX5" fmla="*/ 73738 w 127451"/>
                      <a:gd name="connsiteY5" fmla="*/ 130434 h 131263"/>
                      <a:gd name="connsiteX6" fmla="*/ 48174 w 127451"/>
                      <a:gd name="connsiteY6" fmla="*/ 129068 h 131263"/>
                      <a:gd name="connsiteX7" fmla="*/ 25884 w 127451"/>
                      <a:gd name="connsiteY7" fmla="*/ 117994 h 131263"/>
                      <a:gd name="connsiteX8" fmla="*/ 689 w 127451"/>
                      <a:gd name="connsiteY8" fmla="*/ 74694 h 13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451" h="131263">
                        <a:moveTo>
                          <a:pt x="689" y="74694"/>
                        </a:moveTo>
                        <a:cubicBezTo>
                          <a:pt x="-1873" y="56759"/>
                          <a:pt x="2853" y="39564"/>
                          <a:pt x="12446" y="26241"/>
                        </a:cubicBezTo>
                        <a:cubicBezTo>
                          <a:pt x="17258" y="19579"/>
                          <a:pt x="23264" y="13885"/>
                          <a:pt x="30239" y="9558"/>
                        </a:cubicBezTo>
                        <a:cubicBezTo>
                          <a:pt x="37214" y="5231"/>
                          <a:pt x="45128" y="2327"/>
                          <a:pt x="53697" y="819"/>
                        </a:cubicBezTo>
                        <a:cubicBezTo>
                          <a:pt x="87887" y="-4847"/>
                          <a:pt x="120512" y="19493"/>
                          <a:pt x="126519" y="55221"/>
                        </a:cubicBezTo>
                        <a:cubicBezTo>
                          <a:pt x="132526" y="90949"/>
                          <a:pt x="108897" y="124599"/>
                          <a:pt x="73738" y="130434"/>
                        </a:cubicBezTo>
                        <a:cubicBezTo>
                          <a:pt x="64971" y="131971"/>
                          <a:pt x="56288" y="131288"/>
                          <a:pt x="48174" y="129068"/>
                        </a:cubicBezTo>
                        <a:cubicBezTo>
                          <a:pt x="40061" y="126847"/>
                          <a:pt x="32488" y="123061"/>
                          <a:pt x="25884" y="117994"/>
                        </a:cubicBezTo>
                        <a:cubicBezTo>
                          <a:pt x="12646" y="107859"/>
                          <a:pt x="3251" y="92629"/>
                          <a:pt x="689" y="74694"/>
                        </a:cubicBezTo>
                        <a:close/>
                      </a:path>
                    </a:pathLst>
                  </a:custGeom>
                  <a:grpFill/>
                  <a:ln w="2845" cap="flat">
                    <a:noFill/>
                    <a:prstDash val="solid"/>
                    <a:miter/>
                  </a:ln>
                </p:spPr>
                <p:txBody>
                  <a:bodyPr rtlCol="0" anchor="ctr"/>
                  <a:lstStyle/>
                  <a:p>
                    <a:endParaRPr lang="en-US"/>
                  </a:p>
                </p:txBody>
              </p:sp>
              <p:sp>
                <p:nvSpPr>
                  <p:cNvPr id="2537" name="Freeform: Shape 2536">
                    <a:extLst>
                      <a:ext uri="{FF2B5EF4-FFF2-40B4-BE49-F238E27FC236}">
                        <a16:creationId xmlns:a16="http://schemas.microsoft.com/office/drawing/2014/main" id="{748D105E-4428-2BDD-0F50-68945B9B9D8C}"/>
                      </a:ext>
                    </a:extLst>
                  </p:cNvPr>
                  <p:cNvSpPr/>
                  <p:nvPr/>
                </p:nvSpPr>
                <p:spPr>
                  <a:xfrm>
                    <a:off x="11437058" y="6052931"/>
                    <a:ext cx="124548" cy="128187"/>
                  </a:xfrm>
                  <a:custGeom>
                    <a:avLst/>
                    <a:gdLst>
                      <a:gd name="connsiteX0" fmla="*/ 334 w 124548"/>
                      <a:gd name="connsiteY0" fmla="*/ 71157 h 128187"/>
                      <a:gd name="connsiteX1" fmla="*/ 54993 w 124548"/>
                      <a:gd name="connsiteY1" fmla="*/ 385 h 128187"/>
                      <a:gd name="connsiteX2" fmla="*/ 124028 w 124548"/>
                      <a:gd name="connsiteY2" fmla="*/ 57008 h 128187"/>
                      <a:gd name="connsiteX3" fmla="*/ 69369 w 124548"/>
                      <a:gd name="connsiteY3" fmla="*/ 127780 h 128187"/>
                      <a:gd name="connsiteX4" fmla="*/ 334 w 124548"/>
                      <a:gd name="connsiteY4" fmla="*/ 71157 h 128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48" h="128187">
                        <a:moveTo>
                          <a:pt x="334" y="71157"/>
                        </a:moveTo>
                        <a:cubicBezTo>
                          <a:pt x="-3168" y="35913"/>
                          <a:pt x="21287" y="4228"/>
                          <a:pt x="54993" y="385"/>
                        </a:cubicBezTo>
                        <a:cubicBezTo>
                          <a:pt x="88671" y="-3458"/>
                          <a:pt x="119588" y="21907"/>
                          <a:pt x="124028" y="57008"/>
                        </a:cubicBezTo>
                        <a:cubicBezTo>
                          <a:pt x="128469" y="92138"/>
                          <a:pt x="103987" y="123823"/>
                          <a:pt x="69369" y="127780"/>
                        </a:cubicBezTo>
                        <a:cubicBezTo>
                          <a:pt x="34752" y="131737"/>
                          <a:pt x="3835" y="106372"/>
                          <a:pt x="334" y="71157"/>
                        </a:cubicBezTo>
                        <a:close/>
                      </a:path>
                    </a:pathLst>
                  </a:custGeom>
                  <a:grpFill/>
                  <a:ln w="2845" cap="flat">
                    <a:noFill/>
                    <a:prstDash val="solid"/>
                    <a:miter/>
                  </a:ln>
                </p:spPr>
                <p:txBody>
                  <a:bodyPr rtlCol="0" anchor="ctr"/>
                  <a:lstStyle/>
                  <a:p>
                    <a:endParaRPr lang="en-US"/>
                  </a:p>
                </p:txBody>
              </p:sp>
              <p:sp>
                <p:nvSpPr>
                  <p:cNvPr id="2538" name="Freeform: Shape 2537">
                    <a:extLst>
                      <a:ext uri="{FF2B5EF4-FFF2-40B4-BE49-F238E27FC236}">
                        <a16:creationId xmlns:a16="http://schemas.microsoft.com/office/drawing/2014/main" id="{138A2FDF-8335-7067-BD08-29F9FB0EE18B}"/>
                      </a:ext>
                    </a:extLst>
                  </p:cNvPr>
                  <p:cNvSpPr/>
                  <p:nvPr/>
                </p:nvSpPr>
                <p:spPr>
                  <a:xfrm>
                    <a:off x="11209703" y="6075663"/>
                    <a:ext cx="121667" cy="125242"/>
                  </a:xfrm>
                  <a:custGeom>
                    <a:avLst/>
                    <a:gdLst>
                      <a:gd name="connsiteX0" fmla="*/ 114 w 121667"/>
                      <a:gd name="connsiteY0" fmla="*/ 66445 h 125242"/>
                      <a:gd name="connsiteX1" fmla="*/ 56338 w 121667"/>
                      <a:gd name="connsiteY1" fmla="*/ 114 h 125242"/>
                      <a:gd name="connsiteX2" fmla="*/ 80081 w 121667"/>
                      <a:gd name="connsiteY2" fmla="*/ 3559 h 125242"/>
                      <a:gd name="connsiteX3" fmla="*/ 100208 w 121667"/>
                      <a:gd name="connsiteY3" fmla="*/ 15288 h 125242"/>
                      <a:gd name="connsiteX4" fmla="*/ 121446 w 121667"/>
                      <a:gd name="connsiteY4" fmla="*/ 57876 h 125242"/>
                      <a:gd name="connsiteX5" fmla="*/ 107212 w 121667"/>
                      <a:gd name="connsiteY5" fmla="*/ 103625 h 125242"/>
                      <a:gd name="connsiteX6" fmla="*/ 88821 w 121667"/>
                      <a:gd name="connsiteY6" fmla="*/ 118684 h 125242"/>
                      <a:gd name="connsiteX7" fmla="*/ 65306 w 121667"/>
                      <a:gd name="connsiteY7" fmla="*/ 125118 h 125242"/>
                      <a:gd name="connsiteX8" fmla="*/ 114 w 121667"/>
                      <a:gd name="connsiteY8" fmla="*/ 66474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667" h="125242">
                        <a:moveTo>
                          <a:pt x="114" y="66445"/>
                        </a:moveTo>
                        <a:cubicBezTo>
                          <a:pt x="-1907" y="31913"/>
                          <a:pt x="23259" y="2192"/>
                          <a:pt x="56338" y="114"/>
                        </a:cubicBezTo>
                        <a:cubicBezTo>
                          <a:pt x="64622" y="-398"/>
                          <a:pt x="72651" y="826"/>
                          <a:pt x="80081" y="3559"/>
                        </a:cubicBezTo>
                        <a:cubicBezTo>
                          <a:pt x="87511" y="6150"/>
                          <a:pt x="94315" y="10106"/>
                          <a:pt x="100208" y="15288"/>
                        </a:cubicBezTo>
                        <a:cubicBezTo>
                          <a:pt x="111966" y="25622"/>
                          <a:pt x="120022" y="40624"/>
                          <a:pt x="121446" y="57876"/>
                        </a:cubicBezTo>
                        <a:cubicBezTo>
                          <a:pt x="122869" y="75128"/>
                          <a:pt x="117346" y="91326"/>
                          <a:pt x="107212" y="103625"/>
                        </a:cubicBezTo>
                        <a:cubicBezTo>
                          <a:pt x="102144" y="109745"/>
                          <a:pt x="95909" y="114955"/>
                          <a:pt x="88821" y="118684"/>
                        </a:cubicBezTo>
                        <a:cubicBezTo>
                          <a:pt x="81732" y="122300"/>
                          <a:pt x="73790" y="124577"/>
                          <a:pt x="65306" y="125118"/>
                        </a:cubicBezTo>
                        <a:cubicBezTo>
                          <a:pt x="31343" y="127282"/>
                          <a:pt x="2163" y="101005"/>
                          <a:pt x="114" y="66474"/>
                        </a:cubicBezTo>
                        <a:close/>
                      </a:path>
                    </a:pathLst>
                  </a:custGeom>
                  <a:grpFill/>
                  <a:ln w="2845" cap="flat">
                    <a:noFill/>
                    <a:prstDash val="solid"/>
                    <a:miter/>
                  </a:ln>
                </p:spPr>
                <p:txBody>
                  <a:bodyPr rtlCol="0" anchor="ctr"/>
                  <a:lstStyle/>
                  <a:p>
                    <a:endParaRPr lang="en-US"/>
                  </a:p>
                </p:txBody>
              </p:sp>
              <p:sp>
                <p:nvSpPr>
                  <p:cNvPr id="2539" name="Freeform: Shape 2538">
                    <a:extLst>
                      <a:ext uri="{FF2B5EF4-FFF2-40B4-BE49-F238E27FC236}">
                        <a16:creationId xmlns:a16="http://schemas.microsoft.com/office/drawing/2014/main" id="{460D0214-7C2D-CA7C-E0DE-BDDBF9C837D9}"/>
                      </a:ext>
                    </a:extLst>
                  </p:cNvPr>
                  <p:cNvSpPr/>
                  <p:nvPr/>
                </p:nvSpPr>
                <p:spPr>
                  <a:xfrm>
                    <a:off x="10981718" y="6088747"/>
                    <a:ext cx="118839" cy="122432"/>
                  </a:xfrm>
                  <a:custGeom>
                    <a:avLst/>
                    <a:gdLst>
                      <a:gd name="connsiteX0" fmla="*/ 11 w 118839"/>
                      <a:gd name="connsiteY0" fmla="*/ 62757 h 122432"/>
                      <a:gd name="connsiteX1" fmla="*/ 57517 w 118839"/>
                      <a:gd name="connsiteY1" fmla="*/ 41 h 122432"/>
                      <a:gd name="connsiteX2" fmla="*/ 118781 w 118839"/>
                      <a:gd name="connsiteY2" fmla="*/ 58942 h 122432"/>
                      <a:gd name="connsiteX3" fmla="*/ 61303 w 118839"/>
                      <a:gd name="connsiteY3" fmla="*/ 122369 h 122432"/>
                      <a:gd name="connsiteX4" fmla="*/ 39 w 118839"/>
                      <a:gd name="connsiteY4" fmla="*/ 62757 h 1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39" h="122432">
                        <a:moveTo>
                          <a:pt x="11" y="62757"/>
                        </a:moveTo>
                        <a:cubicBezTo>
                          <a:pt x="-616" y="28907"/>
                          <a:pt x="25148" y="1578"/>
                          <a:pt x="57517" y="41"/>
                        </a:cubicBezTo>
                        <a:cubicBezTo>
                          <a:pt x="89885" y="-1183"/>
                          <a:pt x="117300" y="25178"/>
                          <a:pt x="118781" y="58942"/>
                        </a:cubicBezTo>
                        <a:cubicBezTo>
                          <a:pt x="120233" y="92705"/>
                          <a:pt x="94497" y="121088"/>
                          <a:pt x="61303" y="122369"/>
                        </a:cubicBezTo>
                        <a:cubicBezTo>
                          <a:pt x="28109" y="123935"/>
                          <a:pt x="666" y="96463"/>
                          <a:pt x="39" y="62757"/>
                        </a:cubicBezTo>
                        <a:close/>
                      </a:path>
                    </a:pathLst>
                  </a:custGeom>
                  <a:grpFill/>
                  <a:ln w="2845" cap="flat">
                    <a:noFill/>
                    <a:prstDash val="solid"/>
                    <a:miter/>
                  </a:ln>
                </p:spPr>
                <p:txBody>
                  <a:bodyPr rtlCol="0" anchor="ctr"/>
                  <a:lstStyle/>
                  <a:p>
                    <a:endParaRPr lang="en-US"/>
                  </a:p>
                </p:txBody>
              </p:sp>
              <p:sp>
                <p:nvSpPr>
                  <p:cNvPr id="2540" name="Freeform: Shape 2539">
                    <a:extLst>
                      <a:ext uri="{FF2B5EF4-FFF2-40B4-BE49-F238E27FC236}">
                        <a16:creationId xmlns:a16="http://schemas.microsoft.com/office/drawing/2014/main" id="{F5369BD1-35F8-B37B-B059-6829A9B39AC7}"/>
                      </a:ext>
                    </a:extLst>
                  </p:cNvPr>
                  <p:cNvSpPr/>
                  <p:nvPr/>
                </p:nvSpPr>
                <p:spPr>
                  <a:xfrm>
                    <a:off x="10753428" y="6092569"/>
                    <a:ext cx="115994" cy="119461"/>
                  </a:xfrm>
                  <a:custGeom>
                    <a:avLst/>
                    <a:gdLst>
                      <a:gd name="connsiteX0" fmla="*/ 14 w 115994"/>
                      <a:gd name="connsiteY0" fmla="*/ 58991 h 119461"/>
                      <a:gd name="connsiteX1" fmla="*/ 58574 w 115994"/>
                      <a:gd name="connsiteY1" fmla="*/ 4 h 119461"/>
                      <a:gd name="connsiteX2" fmla="*/ 115994 w 115994"/>
                      <a:gd name="connsiteY2" fmla="*/ 60358 h 119461"/>
                      <a:gd name="connsiteX3" fmla="*/ 57435 w 115994"/>
                      <a:gd name="connsiteY3" fmla="*/ 119458 h 119461"/>
                      <a:gd name="connsiteX4" fmla="*/ 14 w 115994"/>
                      <a:gd name="connsiteY4" fmla="*/ 58991 h 11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94" h="119461">
                        <a:moveTo>
                          <a:pt x="14" y="58991"/>
                        </a:moveTo>
                        <a:cubicBezTo>
                          <a:pt x="726" y="25996"/>
                          <a:pt x="26945" y="-394"/>
                          <a:pt x="58574" y="4"/>
                        </a:cubicBezTo>
                        <a:cubicBezTo>
                          <a:pt x="90202" y="346"/>
                          <a:pt x="115909" y="27591"/>
                          <a:pt x="115994" y="60358"/>
                        </a:cubicBezTo>
                        <a:cubicBezTo>
                          <a:pt x="116080" y="93551"/>
                          <a:pt x="89860" y="119828"/>
                          <a:pt x="57435" y="119458"/>
                        </a:cubicBezTo>
                        <a:cubicBezTo>
                          <a:pt x="25010" y="119059"/>
                          <a:pt x="-697" y="91986"/>
                          <a:pt x="14" y="58991"/>
                        </a:cubicBezTo>
                        <a:close/>
                      </a:path>
                    </a:pathLst>
                  </a:custGeom>
                  <a:grpFill/>
                  <a:ln w="2845" cap="flat">
                    <a:noFill/>
                    <a:prstDash val="solid"/>
                    <a:miter/>
                  </a:ln>
                </p:spPr>
                <p:txBody>
                  <a:bodyPr rtlCol="0" anchor="ctr"/>
                  <a:lstStyle/>
                  <a:p>
                    <a:endParaRPr lang="en-US"/>
                  </a:p>
                </p:txBody>
              </p:sp>
              <p:sp>
                <p:nvSpPr>
                  <p:cNvPr id="2541" name="Freeform: Shape 2540">
                    <a:extLst>
                      <a:ext uri="{FF2B5EF4-FFF2-40B4-BE49-F238E27FC236}">
                        <a16:creationId xmlns:a16="http://schemas.microsoft.com/office/drawing/2014/main" id="{B13BD241-A010-30E6-958A-A1928D796796}"/>
                      </a:ext>
                    </a:extLst>
                  </p:cNvPr>
                  <p:cNvSpPr/>
                  <p:nvPr/>
                </p:nvSpPr>
                <p:spPr>
                  <a:xfrm>
                    <a:off x="10525267" y="6087561"/>
                    <a:ext cx="113150" cy="116535"/>
                  </a:xfrm>
                  <a:custGeom>
                    <a:avLst/>
                    <a:gdLst>
                      <a:gd name="connsiteX0" fmla="*/ 87 w 113150"/>
                      <a:gd name="connsiteY0" fmla="*/ 54832 h 116535"/>
                      <a:gd name="connsiteX1" fmla="*/ 59472 w 113150"/>
                      <a:gd name="connsiteY1" fmla="*/ 87 h 116535"/>
                      <a:gd name="connsiteX2" fmla="*/ 113106 w 113150"/>
                      <a:gd name="connsiteY2" fmla="*/ 60441 h 116535"/>
                      <a:gd name="connsiteX3" fmla="*/ 53664 w 113150"/>
                      <a:gd name="connsiteY3" fmla="*/ 116495 h 116535"/>
                      <a:gd name="connsiteX4" fmla="*/ 116 w 113150"/>
                      <a:gd name="connsiteY4" fmla="*/ 54832 h 11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50" h="116535">
                        <a:moveTo>
                          <a:pt x="87" y="54832"/>
                        </a:moveTo>
                        <a:cubicBezTo>
                          <a:pt x="2080" y="22663"/>
                          <a:pt x="28641" y="-1649"/>
                          <a:pt x="59472" y="87"/>
                        </a:cubicBezTo>
                        <a:cubicBezTo>
                          <a:pt x="90303" y="1255"/>
                          <a:pt x="114330" y="28271"/>
                          <a:pt x="113106" y="60441"/>
                        </a:cubicBezTo>
                        <a:cubicBezTo>
                          <a:pt x="111882" y="92609"/>
                          <a:pt x="85264" y="117690"/>
                          <a:pt x="53664" y="116495"/>
                        </a:cubicBezTo>
                        <a:cubicBezTo>
                          <a:pt x="22093" y="114729"/>
                          <a:pt x="-1877" y="86887"/>
                          <a:pt x="116" y="54832"/>
                        </a:cubicBezTo>
                        <a:close/>
                      </a:path>
                    </a:pathLst>
                  </a:custGeom>
                  <a:grpFill/>
                  <a:ln w="2845" cap="flat">
                    <a:noFill/>
                    <a:prstDash val="solid"/>
                    <a:miter/>
                  </a:ln>
                </p:spPr>
                <p:txBody>
                  <a:bodyPr rtlCol="0" anchor="ctr"/>
                  <a:lstStyle/>
                  <a:p>
                    <a:endParaRPr lang="en-US"/>
                  </a:p>
                </p:txBody>
              </p:sp>
              <p:sp>
                <p:nvSpPr>
                  <p:cNvPr id="2542" name="Freeform: Shape 2541">
                    <a:extLst>
                      <a:ext uri="{FF2B5EF4-FFF2-40B4-BE49-F238E27FC236}">
                        <a16:creationId xmlns:a16="http://schemas.microsoft.com/office/drawing/2014/main" id="{9FD9F7E9-42C3-5BC2-1346-BC6FF8A8D8A9}"/>
                      </a:ext>
                    </a:extLst>
                  </p:cNvPr>
                  <p:cNvSpPr/>
                  <p:nvPr/>
                </p:nvSpPr>
                <p:spPr>
                  <a:xfrm>
                    <a:off x="10297442" y="6072578"/>
                    <a:ext cx="110355" cy="113590"/>
                  </a:xfrm>
                  <a:custGeom>
                    <a:avLst/>
                    <a:gdLst>
                      <a:gd name="connsiteX0" fmla="*/ 309 w 110355"/>
                      <a:gd name="connsiteY0" fmla="*/ 51909 h 113590"/>
                      <a:gd name="connsiteX1" fmla="*/ 60376 w 110355"/>
                      <a:gd name="connsiteY1" fmla="*/ 210 h 113590"/>
                      <a:gd name="connsiteX2" fmla="*/ 110167 w 110355"/>
                      <a:gd name="connsiteY2" fmla="*/ 61673 h 113590"/>
                      <a:gd name="connsiteX3" fmla="*/ 50100 w 110355"/>
                      <a:gd name="connsiteY3" fmla="*/ 113372 h 113590"/>
                      <a:gd name="connsiteX4" fmla="*/ 309 w 110355"/>
                      <a:gd name="connsiteY4" fmla="*/ 51909 h 11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55" h="113590">
                        <a:moveTo>
                          <a:pt x="309" y="51909"/>
                        </a:moveTo>
                        <a:cubicBezTo>
                          <a:pt x="3497" y="20707"/>
                          <a:pt x="30399" y="-2466"/>
                          <a:pt x="60376" y="210"/>
                        </a:cubicBezTo>
                        <a:cubicBezTo>
                          <a:pt x="90353" y="2858"/>
                          <a:pt x="112644" y="30387"/>
                          <a:pt x="110167" y="61673"/>
                        </a:cubicBezTo>
                        <a:cubicBezTo>
                          <a:pt x="107691" y="92960"/>
                          <a:pt x="80788" y="116104"/>
                          <a:pt x="50100" y="113372"/>
                        </a:cubicBezTo>
                        <a:cubicBezTo>
                          <a:pt x="19382" y="110639"/>
                          <a:pt x="-2909" y="83139"/>
                          <a:pt x="309" y="51909"/>
                        </a:cubicBezTo>
                        <a:close/>
                      </a:path>
                    </a:pathLst>
                  </a:custGeom>
                  <a:grpFill/>
                  <a:ln w="2845" cap="flat">
                    <a:noFill/>
                    <a:prstDash val="solid"/>
                    <a:miter/>
                  </a:ln>
                </p:spPr>
                <p:txBody>
                  <a:bodyPr rtlCol="0" anchor="ctr"/>
                  <a:lstStyle/>
                  <a:p>
                    <a:endParaRPr lang="en-US"/>
                  </a:p>
                </p:txBody>
              </p:sp>
              <p:sp>
                <p:nvSpPr>
                  <p:cNvPr id="2543" name="Freeform: Shape 2542">
                    <a:extLst>
                      <a:ext uri="{FF2B5EF4-FFF2-40B4-BE49-F238E27FC236}">
                        <a16:creationId xmlns:a16="http://schemas.microsoft.com/office/drawing/2014/main" id="{0527CC37-F7C0-213B-6BF9-99FAF175F852}"/>
                      </a:ext>
                    </a:extLst>
                  </p:cNvPr>
                  <p:cNvSpPr/>
                  <p:nvPr/>
                </p:nvSpPr>
                <p:spPr>
                  <a:xfrm>
                    <a:off x="10070619" y="6048688"/>
                    <a:ext cx="107503" cy="110805"/>
                  </a:xfrm>
                  <a:custGeom>
                    <a:avLst/>
                    <a:gdLst>
                      <a:gd name="connsiteX0" fmla="*/ 554 w 107503"/>
                      <a:gd name="connsiteY0" fmla="*/ 47928 h 110805"/>
                      <a:gd name="connsiteX1" fmla="*/ 61049 w 107503"/>
                      <a:gd name="connsiteY1" fmla="*/ 500 h 110805"/>
                      <a:gd name="connsiteX2" fmla="*/ 107082 w 107503"/>
                      <a:gd name="connsiteY2" fmla="*/ 62191 h 110805"/>
                      <a:gd name="connsiteX3" fmla="*/ 46530 w 107503"/>
                      <a:gd name="connsiteY3" fmla="*/ 110245 h 110805"/>
                      <a:gd name="connsiteX4" fmla="*/ 582 w 107503"/>
                      <a:gd name="connsiteY4" fmla="*/ 47928 h 110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03" h="110805">
                        <a:moveTo>
                          <a:pt x="554" y="47928"/>
                        </a:moveTo>
                        <a:cubicBezTo>
                          <a:pt x="4909" y="17666"/>
                          <a:pt x="31983" y="-3571"/>
                          <a:pt x="61049" y="500"/>
                        </a:cubicBezTo>
                        <a:cubicBezTo>
                          <a:pt x="90058" y="4827"/>
                          <a:pt x="110754" y="31786"/>
                          <a:pt x="107082" y="62191"/>
                        </a:cubicBezTo>
                        <a:cubicBezTo>
                          <a:pt x="103409" y="92481"/>
                          <a:pt x="76223" y="114658"/>
                          <a:pt x="46530" y="110245"/>
                        </a:cubicBezTo>
                        <a:cubicBezTo>
                          <a:pt x="16780" y="106089"/>
                          <a:pt x="-3774" y="78190"/>
                          <a:pt x="582" y="47928"/>
                        </a:cubicBezTo>
                        <a:close/>
                      </a:path>
                    </a:pathLst>
                  </a:custGeom>
                  <a:grpFill/>
                  <a:ln w="2845" cap="flat">
                    <a:noFill/>
                    <a:prstDash val="solid"/>
                    <a:miter/>
                  </a:ln>
                </p:spPr>
                <p:txBody>
                  <a:bodyPr rtlCol="0" anchor="ctr"/>
                  <a:lstStyle/>
                  <a:p>
                    <a:endParaRPr lang="en-US"/>
                  </a:p>
                </p:txBody>
              </p:sp>
              <p:sp>
                <p:nvSpPr>
                  <p:cNvPr id="2544" name="Freeform: Shape 2543">
                    <a:extLst>
                      <a:ext uri="{FF2B5EF4-FFF2-40B4-BE49-F238E27FC236}">
                        <a16:creationId xmlns:a16="http://schemas.microsoft.com/office/drawing/2014/main" id="{3D9C47BC-7EED-553A-D3EE-900C14C1A87F}"/>
                      </a:ext>
                    </a:extLst>
                  </p:cNvPr>
                  <p:cNvSpPr/>
                  <p:nvPr/>
                </p:nvSpPr>
                <p:spPr>
                  <a:xfrm>
                    <a:off x="9844945" y="6015516"/>
                    <a:ext cx="104780" cy="107565"/>
                  </a:xfrm>
                  <a:custGeom>
                    <a:avLst/>
                    <a:gdLst>
                      <a:gd name="connsiteX0" fmla="*/ 929 w 104780"/>
                      <a:gd name="connsiteY0" fmla="*/ 44490 h 107565"/>
                      <a:gd name="connsiteX1" fmla="*/ 22793 w 104780"/>
                      <a:gd name="connsiteY1" fmla="*/ 9873 h 107565"/>
                      <a:gd name="connsiteX2" fmla="*/ 41041 w 104780"/>
                      <a:gd name="connsiteY2" fmla="*/ 1561 h 107565"/>
                      <a:gd name="connsiteX3" fmla="*/ 61681 w 104780"/>
                      <a:gd name="connsiteY3" fmla="*/ 678 h 107565"/>
                      <a:gd name="connsiteX4" fmla="*/ 104042 w 104780"/>
                      <a:gd name="connsiteY4" fmla="*/ 62311 h 107565"/>
                      <a:gd name="connsiteX5" fmla="*/ 43148 w 104780"/>
                      <a:gd name="connsiteY5" fmla="*/ 106865 h 107565"/>
                      <a:gd name="connsiteX6" fmla="*/ 23619 w 104780"/>
                      <a:gd name="connsiteY6" fmla="*/ 99320 h 107565"/>
                      <a:gd name="connsiteX7" fmla="*/ 9186 w 104780"/>
                      <a:gd name="connsiteY7" fmla="*/ 84859 h 107565"/>
                      <a:gd name="connsiteX8" fmla="*/ 929 w 104780"/>
                      <a:gd name="connsiteY8" fmla="*/ 44490 h 10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80" h="107565">
                        <a:moveTo>
                          <a:pt x="929" y="44490"/>
                        </a:moveTo>
                        <a:cubicBezTo>
                          <a:pt x="3634" y="29858"/>
                          <a:pt x="11804" y="17702"/>
                          <a:pt x="22793" y="9873"/>
                        </a:cubicBezTo>
                        <a:cubicBezTo>
                          <a:pt x="28288" y="5944"/>
                          <a:pt x="34465" y="3183"/>
                          <a:pt x="41041" y="1561"/>
                        </a:cubicBezTo>
                        <a:cubicBezTo>
                          <a:pt x="47646" y="-119"/>
                          <a:pt x="54621" y="-490"/>
                          <a:pt x="61681" y="678"/>
                        </a:cubicBezTo>
                        <a:cubicBezTo>
                          <a:pt x="89865" y="5346"/>
                          <a:pt x="108824" y="32932"/>
                          <a:pt x="104042" y="62311"/>
                        </a:cubicBezTo>
                        <a:cubicBezTo>
                          <a:pt x="99259" y="91691"/>
                          <a:pt x="71987" y="111619"/>
                          <a:pt x="43148" y="106865"/>
                        </a:cubicBezTo>
                        <a:cubicBezTo>
                          <a:pt x="35945" y="105668"/>
                          <a:pt x="29370" y="103050"/>
                          <a:pt x="23619" y="99320"/>
                        </a:cubicBezTo>
                        <a:cubicBezTo>
                          <a:pt x="17869" y="95562"/>
                          <a:pt x="13001" y="90524"/>
                          <a:pt x="9186" y="84859"/>
                        </a:cubicBezTo>
                        <a:cubicBezTo>
                          <a:pt x="1556" y="73471"/>
                          <a:pt x="-1775" y="59123"/>
                          <a:pt x="929" y="44490"/>
                        </a:cubicBezTo>
                        <a:close/>
                      </a:path>
                    </a:pathLst>
                  </a:custGeom>
                  <a:grpFill/>
                  <a:ln w="2845" cap="flat">
                    <a:noFill/>
                    <a:prstDash val="solid"/>
                    <a:miter/>
                  </a:ln>
                </p:spPr>
                <p:txBody>
                  <a:bodyPr rtlCol="0" anchor="ctr"/>
                  <a:lstStyle/>
                  <a:p>
                    <a:endParaRPr lang="en-US"/>
                  </a:p>
                </p:txBody>
              </p:sp>
              <p:sp>
                <p:nvSpPr>
                  <p:cNvPr id="2545" name="Freeform: Shape 2544">
                    <a:extLst>
                      <a:ext uri="{FF2B5EF4-FFF2-40B4-BE49-F238E27FC236}">
                        <a16:creationId xmlns:a16="http://schemas.microsoft.com/office/drawing/2014/main" id="{E8AC1A6B-25D5-FABB-4A15-7142213217CB}"/>
                      </a:ext>
                    </a:extLst>
                  </p:cNvPr>
                  <p:cNvSpPr/>
                  <p:nvPr/>
                </p:nvSpPr>
                <p:spPr>
                  <a:xfrm>
                    <a:off x="9620874" y="5972624"/>
                    <a:ext cx="101955" cy="104750"/>
                  </a:xfrm>
                  <a:custGeom>
                    <a:avLst/>
                    <a:gdLst>
                      <a:gd name="connsiteX0" fmla="*/ 1355 w 101955"/>
                      <a:gd name="connsiteY0" fmla="*/ 41520 h 104750"/>
                      <a:gd name="connsiteX1" fmla="*/ 62219 w 101955"/>
                      <a:gd name="connsiteY1" fmla="*/ 1123 h 104750"/>
                      <a:gd name="connsiteX2" fmla="*/ 100823 w 101955"/>
                      <a:gd name="connsiteY2" fmla="*/ 63184 h 104750"/>
                      <a:gd name="connsiteX3" fmla="*/ 39957 w 101955"/>
                      <a:gd name="connsiteY3" fmla="*/ 103580 h 104750"/>
                      <a:gd name="connsiteX4" fmla="*/ 1355 w 101955"/>
                      <a:gd name="connsiteY4" fmla="*/ 41520 h 104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55" h="104750">
                        <a:moveTo>
                          <a:pt x="1355" y="41520"/>
                        </a:moveTo>
                        <a:cubicBezTo>
                          <a:pt x="7817" y="13279"/>
                          <a:pt x="35061" y="-4798"/>
                          <a:pt x="62219" y="1123"/>
                        </a:cubicBezTo>
                        <a:cubicBezTo>
                          <a:pt x="89378" y="7045"/>
                          <a:pt x="106659" y="34830"/>
                          <a:pt x="100823" y="63184"/>
                        </a:cubicBezTo>
                        <a:cubicBezTo>
                          <a:pt x="94986" y="91538"/>
                          <a:pt x="67714" y="109644"/>
                          <a:pt x="39957" y="103580"/>
                        </a:cubicBezTo>
                        <a:cubicBezTo>
                          <a:pt x="12173" y="97545"/>
                          <a:pt x="-5108" y="69732"/>
                          <a:pt x="1355" y="41520"/>
                        </a:cubicBezTo>
                        <a:close/>
                      </a:path>
                    </a:pathLst>
                  </a:custGeom>
                  <a:grpFill/>
                  <a:ln w="2845" cap="flat">
                    <a:noFill/>
                    <a:prstDash val="solid"/>
                    <a:miter/>
                  </a:ln>
                </p:spPr>
                <p:txBody>
                  <a:bodyPr rtlCol="0" anchor="ctr"/>
                  <a:lstStyle/>
                  <a:p>
                    <a:endParaRPr lang="en-US"/>
                  </a:p>
                </p:txBody>
              </p:sp>
              <p:sp>
                <p:nvSpPr>
                  <p:cNvPr id="2546" name="Freeform: Shape 2545">
                    <a:extLst>
                      <a:ext uri="{FF2B5EF4-FFF2-40B4-BE49-F238E27FC236}">
                        <a16:creationId xmlns:a16="http://schemas.microsoft.com/office/drawing/2014/main" id="{DCD61FEF-E853-7EAD-61A1-09A49CEA6F5D}"/>
                      </a:ext>
                    </a:extLst>
                  </p:cNvPr>
                  <p:cNvSpPr/>
                  <p:nvPr/>
                </p:nvSpPr>
                <p:spPr>
                  <a:xfrm>
                    <a:off x="9398908" y="5920819"/>
                    <a:ext cx="99166" cy="102003"/>
                  </a:xfrm>
                  <a:custGeom>
                    <a:avLst/>
                    <a:gdLst>
                      <a:gd name="connsiteX0" fmla="*/ 1837 w 99166"/>
                      <a:gd name="connsiteY0" fmla="*/ 38039 h 102003"/>
                      <a:gd name="connsiteX1" fmla="*/ 62475 w 99166"/>
                      <a:gd name="connsiteY1" fmla="*/ 1657 h 102003"/>
                      <a:gd name="connsiteX2" fmla="*/ 79897 w 99166"/>
                      <a:gd name="connsiteY2" fmla="*/ 10511 h 102003"/>
                      <a:gd name="connsiteX3" fmla="*/ 92367 w 99166"/>
                      <a:gd name="connsiteY3" fmla="*/ 24802 h 102003"/>
                      <a:gd name="connsiteX4" fmla="*/ 97576 w 99166"/>
                      <a:gd name="connsiteY4" fmla="*/ 63177 h 102003"/>
                      <a:gd name="connsiteX5" fmla="*/ 74602 w 99166"/>
                      <a:gd name="connsiteY5" fmla="*/ 94663 h 102003"/>
                      <a:gd name="connsiteX6" fmla="*/ 56496 w 99166"/>
                      <a:gd name="connsiteY6" fmla="*/ 101495 h 102003"/>
                      <a:gd name="connsiteX7" fmla="*/ 36739 w 99166"/>
                      <a:gd name="connsiteY7" fmla="*/ 100300 h 102003"/>
                      <a:gd name="connsiteX8" fmla="*/ 1837 w 99166"/>
                      <a:gd name="connsiteY8" fmla="*/ 38039 h 10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166" h="102003">
                        <a:moveTo>
                          <a:pt x="1837" y="38039"/>
                        </a:moveTo>
                        <a:cubicBezTo>
                          <a:pt x="9239" y="10881"/>
                          <a:pt x="36398" y="-5432"/>
                          <a:pt x="62475" y="1657"/>
                        </a:cubicBezTo>
                        <a:cubicBezTo>
                          <a:pt x="69023" y="3422"/>
                          <a:pt x="74887" y="6497"/>
                          <a:pt x="79897" y="10511"/>
                        </a:cubicBezTo>
                        <a:cubicBezTo>
                          <a:pt x="84965" y="14411"/>
                          <a:pt x="89178" y="19279"/>
                          <a:pt x="92367" y="24802"/>
                        </a:cubicBezTo>
                        <a:cubicBezTo>
                          <a:pt x="98743" y="35847"/>
                          <a:pt x="100992" y="49512"/>
                          <a:pt x="97576" y="63177"/>
                        </a:cubicBezTo>
                        <a:cubicBezTo>
                          <a:pt x="94160" y="76842"/>
                          <a:pt x="85648" y="87859"/>
                          <a:pt x="74602" y="94663"/>
                        </a:cubicBezTo>
                        <a:cubicBezTo>
                          <a:pt x="69079" y="98051"/>
                          <a:pt x="62930" y="100414"/>
                          <a:pt x="56496" y="101495"/>
                        </a:cubicBezTo>
                        <a:cubicBezTo>
                          <a:pt x="50091" y="102435"/>
                          <a:pt x="43401" y="102093"/>
                          <a:pt x="36739" y="100300"/>
                        </a:cubicBezTo>
                        <a:cubicBezTo>
                          <a:pt x="10064" y="93097"/>
                          <a:pt x="-5565" y="65227"/>
                          <a:pt x="1837" y="38039"/>
                        </a:cubicBezTo>
                        <a:close/>
                      </a:path>
                    </a:pathLst>
                  </a:custGeom>
                  <a:grpFill/>
                  <a:ln w="2845" cap="flat">
                    <a:noFill/>
                    <a:prstDash val="solid"/>
                    <a:miter/>
                  </a:ln>
                </p:spPr>
                <p:txBody>
                  <a:bodyPr rtlCol="0" anchor="ctr"/>
                  <a:lstStyle/>
                  <a:p>
                    <a:endParaRPr lang="en-US"/>
                  </a:p>
                </p:txBody>
              </p:sp>
              <p:sp>
                <p:nvSpPr>
                  <p:cNvPr id="2547" name="Freeform: Shape 2546">
                    <a:extLst>
                      <a:ext uri="{FF2B5EF4-FFF2-40B4-BE49-F238E27FC236}">
                        <a16:creationId xmlns:a16="http://schemas.microsoft.com/office/drawing/2014/main" id="{4C647279-B0AB-454D-9015-35B5650814E9}"/>
                      </a:ext>
                    </a:extLst>
                  </p:cNvPr>
                  <p:cNvSpPr/>
                  <p:nvPr/>
                </p:nvSpPr>
                <p:spPr>
                  <a:xfrm>
                    <a:off x="9179246" y="5859898"/>
                    <a:ext cx="96465" cy="98590"/>
                  </a:xfrm>
                  <a:custGeom>
                    <a:avLst/>
                    <a:gdLst>
                      <a:gd name="connsiteX0" fmla="*/ 2351 w 96465"/>
                      <a:gd name="connsiteY0" fmla="*/ 35020 h 98590"/>
                      <a:gd name="connsiteX1" fmla="*/ 62760 w 96465"/>
                      <a:gd name="connsiteY1" fmla="*/ 1883 h 98590"/>
                      <a:gd name="connsiteX2" fmla="*/ 94360 w 96465"/>
                      <a:gd name="connsiteY2" fmla="*/ 62948 h 98590"/>
                      <a:gd name="connsiteX3" fmla="*/ 33808 w 96465"/>
                      <a:gd name="connsiteY3" fmla="*/ 96597 h 98590"/>
                      <a:gd name="connsiteX4" fmla="*/ 2379 w 96465"/>
                      <a:gd name="connsiteY4" fmla="*/ 35049 h 98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5" h="98590">
                        <a:moveTo>
                          <a:pt x="2351" y="35020"/>
                        </a:moveTo>
                        <a:cubicBezTo>
                          <a:pt x="10635" y="8915"/>
                          <a:pt x="37509" y="-5376"/>
                          <a:pt x="62760" y="1883"/>
                        </a:cubicBezTo>
                        <a:cubicBezTo>
                          <a:pt x="87926" y="9370"/>
                          <a:pt x="102075" y="36700"/>
                          <a:pt x="94360" y="62948"/>
                        </a:cubicBezTo>
                        <a:cubicBezTo>
                          <a:pt x="86645" y="89167"/>
                          <a:pt x="59515" y="104255"/>
                          <a:pt x="33808" y="96597"/>
                        </a:cubicBezTo>
                        <a:cubicBezTo>
                          <a:pt x="8016" y="89167"/>
                          <a:pt x="-5877" y="61069"/>
                          <a:pt x="2379" y="35049"/>
                        </a:cubicBezTo>
                        <a:close/>
                      </a:path>
                    </a:pathLst>
                  </a:custGeom>
                  <a:grpFill/>
                  <a:ln w="2845" cap="flat">
                    <a:noFill/>
                    <a:prstDash val="solid"/>
                    <a:miter/>
                  </a:ln>
                </p:spPr>
                <p:txBody>
                  <a:bodyPr rtlCol="0" anchor="ctr"/>
                  <a:lstStyle/>
                  <a:p>
                    <a:endParaRPr lang="en-US"/>
                  </a:p>
                </p:txBody>
              </p:sp>
              <p:sp>
                <p:nvSpPr>
                  <p:cNvPr id="2548" name="Freeform: Shape 2547">
                    <a:extLst>
                      <a:ext uri="{FF2B5EF4-FFF2-40B4-BE49-F238E27FC236}">
                        <a16:creationId xmlns:a16="http://schemas.microsoft.com/office/drawing/2014/main" id="{2FCEA8F6-1E45-FA0E-A849-3E3CBC4F1CDD}"/>
                      </a:ext>
                    </a:extLst>
                  </p:cNvPr>
                  <p:cNvSpPr/>
                  <p:nvPr/>
                </p:nvSpPr>
                <p:spPr>
                  <a:xfrm>
                    <a:off x="8962415" y="5789399"/>
                    <a:ext cx="93639" cy="95857"/>
                  </a:xfrm>
                  <a:custGeom>
                    <a:avLst/>
                    <a:gdLst>
                      <a:gd name="connsiteX0" fmla="*/ 2937 w 93639"/>
                      <a:gd name="connsiteY0" fmla="*/ 32384 h 95857"/>
                      <a:gd name="connsiteX1" fmla="*/ 62890 w 93639"/>
                      <a:gd name="connsiteY1" fmla="*/ 2550 h 95857"/>
                      <a:gd name="connsiteX2" fmla="*/ 90960 w 93639"/>
                      <a:gd name="connsiteY2" fmla="*/ 63386 h 95857"/>
                      <a:gd name="connsiteX3" fmla="*/ 31006 w 93639"/>
                      <a:gd name="connsiteY3" fmla="*/ 93221 h 95857"/>
                      <a:gd name="connsiteX4" fmla="*/ 2937 w 93639"/>
                      <a:gd name="connsiteY4" fmla="*/ 32384 h 9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39" h="95857">
                        <a:moveTo>
                          <a:pt x="2937" y="32384"/>
                        </a:moveTo>
                        <a:cubicBezTo>
                          <a:pt x="11989" y="7446"/>
                          <a:pt x="38835" y="-5934"/>
                          <a:pt x="62890" y="2550"/>
                        </a:cubicBezTo>
                        <a:cubicBezTo>
                          <a:pt x="86946" y="11033"/>
                          <a:pt x="99501" y="38249"/>
                          <a:pt x="90960" y="63386"/>
                        </a:cubicBezTo>
                        <a:cubicBezTo>
                          <a:pt x="82420" y="88524"/>
                          <a:pt x="55574" y="101875"/>
                          <a:pt x="31006" y="93221"/>
                        </a:cubicBezTo>
                        <a:cubicBezTo>
                          <a:pt x="6467" y="84567"/>
                          <a:pt x="-6117" y="57351"/>
                          <a:pt x="2937" y="32384"/>
                        </a:cubicBezTo>
                        <a:close/>
                      </a:path>
                    </a:pathLst>
                  </a:custGeom>
                  <a:grpFill/>
                  <a:ln w="2845" cap="flat">
                    <a:noFill/>
                    <a:prstDash val="solid"/>
                    <a:miter/>
                  </a:ln>
                </p:spPr>
                <p:txBody>
                  <a:bodyPr rtlCol="0" anchor="ctr"/>
                  <a:lstStyle/>
                  <a:p>
                    <a:endParaRPr lang="en-US"/>
                  </a:p>
                </p:txBody>
              </p:sp>
              <p:sp>
                <p:nvSpPr>
                  <p:cNvPr id="2549" name="Freeform: Shape 2548">
                    <a:extLst>
                      <a:ext uri="{FF2B5EF4-FFF2-40B4-BE49-F238E27FC236}">
                        <a16:creationId xmlns:a16="http://schemas.microsoft.com/office/drawing/2014/main" id="{07A702D0-92CB-AAA7-D58D-3D9EDD3C254D}"/>
                      </a:ext>
                    </a:extLst>
                  </p:cNvPr>
                  <p:cNvSpPr/>
                  <p:nvPr/>
                </p:nvSpPr>
                <p:spPr>
                  <a:xfrm>
                    <a:off x="8748769" y="5710322"/>
                    <a:ext cx="90811" cy="93094"/>
                  </a:xfrm>
                  <a:custGeom>
                    <a:avLst/>
                    <a:gdLst>
                      <a:gd name="connsiteX0" fmla="*/ 3583 w 90811"/>
                      <a:gd name="connsiteY0" fmla="*/ 29388 h 93094"/>
                      <a:gd name="connsiteX1" fmla="*/ 62712 w 90811"/>
                      <a:gd name="connsiteY1" fmla="*/ 3225 h 93094"/>
                      <a:gd name="connsiteX2" fmla="*/ 87536 w 90811"/>
                      <a:gd name="connsiteY2" fmla="*/ 63066 h 93094"/>
                      <a:gd name="connsiteX3" fmla="*/ 28180 w 90811"/>
                      <a:gd name="connsiteY3" fmla="*/ 89769 h 93094"/>
                      <a:gd name="connsiteX4" fmla="*/ 3555 w 90811"/>
                      <a:gd name="connsiteY4" fmla="*/ 29388 h 9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11" h="93094">
                        <a:moveTo>
                          <a:pt x="3583" y="29388"/>
                        </a:moveTo>
                        <a:cubicBezTo>
                          <a:pt x="13348" y="5588"/>
                          <a:pt x="39823" y="-6141"/>
                          <a:pt x="62712" y="3225"/>
                        </a:cubicBezTo>
                        <a:cubicBezTo>
                          <a:pt x="85515" y="12791"/>
                          <a:pt x="96874" y="38982"/>
                          <a:pt x="87536" y="63066"/>
                        </a:cubicBezTo>
                        <a:cubicBezTo>
                          <a:pt x="78284" y="86951"/>
                          <a:pt x="51467" y="99533"/>
                          <a:pt x="28180" y="89769"/>
                        </a:cubicBezTo>
                        <a:cubicBezTo>
                          <a:pt x="4836" y="80232"/>
                          <a:pt x="-6209" y="53187"/>
                          <a:pt x="3555" y="29388"/>
                        </a:cubicBezTo>
                        <a:close/>
                      </a:path>
                    </a:pathLst>
                  </a:custGeom>
                  <a:grpFill/>
                  <a:ln w="2845" cap="flat">
                    <a:noFill/>
                    <a:prstDash val="solid"/>
                    <a:miter/>
                  </a:ln>
                </p:spPr>
                <p:txBody>
                  <a:bodyPr rtlCol="0" anchor="ctr"/>
                  <a:lstStyle/>
                  <a:p>
                    <a:endParaRPr lang="en-US"/>
                  </a:p>
                </p:txBody>
              </p:sp>
              <p:sp>
                <p:nvSpPr>
                  <p:cNvPr id="2550" name="Freeform: Shape 2549">
                    <a:extLst>
                      <a:ext uri="{FF2B5EF4-FFF2-40B4-BE49-F238E27FC236}">
                        <a16:creationId xmlns:a16="http://schemas.microsoft.com/office/drawing/2014/main" id="{37EE3A4C-22D3-FC2A-D8EA-4A69662EDDE1}"/>
                      </a:ext>
                    </a:extLst>
                  </p:cNvPr>
                  <p:cNvSpPr/>
                  <p:nvPr/>
                </p:nvSpPr>
                <p:spPr>
                  <a:xfrm>
                    <a:off x="8538547" y="5622586"/>
                    <a:ext cx="88185" cy="89605"/>
                  </a:xfrm>
                  <a:custGeom>
                    <a:avLst/>
                    <a:gdLst>
                      <a:gd name="connsiteX0" fmla="*/ 4193 w 88185"/>
                      <a:gd name="connsiteY0" fmla="*/ 26680 h 89605"/>
                      <a:gd name="connsiteX1" fmla="*/ 62553 w 88185"/>
                      <a:gd name="connsiteY1" fmla="*/ 3564 h 89605"/>
                      <a:gd name="connsiteX2" fmla="*/ 84275 w 88185"/>
                      <a:gd name="connsiteY2" fmla="*/ 62322 h 89605"/>
                      <a:gd name="connsiteX3" fmla="*/ 25687 w 88185"/>
                      <a:gd name="connsiteY3" fmla="*/ 85951 h 89605"/>
                      <a:gd name="connsiteX4" fmla="*/ 4193 w 88185"/>
                      <a:gd name="connsiteY4" fmla="*/ 26680 h 89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5" h="89605">
                        <a:moveTo>
                          <a:pt x="4193" y="26680"/>
                        </a:moveTo>
                        <a:cubicBezTo>
                          <a:pt x="14642" y="3934"/>
                          <a:pt x="40490" y="-5859"/>
                          <a:pt x="62553" y="3564"/>
                        </a:cubicBezTo>
                        <a:cubicBezTo>
                          <a:pt x="84503" y="13158"/>
                          <a:pt x="94239" y="39491"/>
                          <a:pt x="84275" y="62322"/>
                        </a:cubicBezTo>
                        <a:cubicBezTo>
                          <a:pt x="74311" y="85182"/>
                          <a:pt x="48063" y="95744"/>
                          <a:pt x="25687" y="85951"/>
                        </a:cubicBezTo>
                        <a:cubicBezTo>
                          <a:pt x="3226" y="76357"/>
                          <a:pt x="-6140" y="49255"/>
                          <a:pt x="4193" y="26680"/>
                        </a:cubicBezTo>
                        <a:close/>
                      </a:path>
                    </a:pathLst>
                  </a:custGeom>
                  <a:grpFill/>
                  <a:ln w="2845" cap="flat">
                    <a:noFill/>
                    <a:prstDash val="solid"/>
                    <a:miter/>
                  </a:ln>
                </p:spPr>
                <p:txBody>
                  <a:bodyPr rtlCol="0" anchor="ctr"/>
                  <a:lstStyle/>
                  <a:p>
                    <a:endParaRPr lang="en-US"/>
                  </a:p>
                </p:txBody>
              </p:sp>
              <p:sp>
                <p:nvSpPr>
                  <p:cNvPr id="2551" name="Freeform: Shape 2550">
                    <a:extLst>
                      <a:ext uri="{FF2B5EF4-FFF2-40B4-BE49-F238E27FC236}">
                        <a16:creationId xmlns:a16="http://schemas.microsoft.com/office/drawing/2014/main" id="{1FC3C9B8-9A7A-0131-EEB1-CB1A83F93E5F}"/>
                      </a:ext>
                    </a:extLst>
                  </p:cNvPr>
                  <p:cNvSpPr/>
                  <p:nvPr/>
                </p:nvSpPr>
                <p:spPr>
                  <a:xfrm>
                    <a:off x="8332264" y="5525654"/>
                    <a:ext cx="85365" cy="86841"/>
                  </a:xfrm>
                  <a:custGeom>
                    <a:avLst/>
                    <a:gdLst>
                      <a:gd name="connsiteX0" fmla="*/ 4822 w 85365"/>
                      <a:gd name="connsiteY0" fmla="*/ 24486 h 86841"/>
                      <a:gd name="connsiteX1" fmla="*/ 62271 w 85365"/>
                      <a:gd name="connsiteY1" fmla="*/ 4273 h 86841"/>
                      <a:gd name="connsiteX2" fmla="*/ 80775 w 85365"/>
                      <a:gd name="connsiteY2" fmla="*/ 62235 h 86841"/>
                      <a:gd name="connsiteX3" fmla="*/ 23326 w 85365"/>
                      <a:gd name="connsiteY3" fmla="*/ 82447 h 86841"/>
                      <a:gd name="connsiteX4" fmla="*/ 4822 w 85365"/>
                      <a:gd name="connsiteY4" fmla="*/ 24486 h 86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65" h="86841">
                        <a:moveTo>
                          <a:pt x="4822" y="24486"/>
                        </a:moveTo>
                        <a:cubicBezTo>
                          <a:pt x="15782" y="2992"/>
                          <a:pt x="41489" y="-6061"/>
                          <a:pt x="62271" y="4273"/>
                        </a:cubicBezTo>
                        <a:cubicBezTo>
                          <a:pt x="83053" y="14607"/>
                          <a:pt x="91337" y="40542"/>
                          <a:pt x="80775" y="62235"/>
                        </a:cubicBezTo>
                        <a:cubicBezTo>
                          <a:pt x="70214" y="83927"/>
                          <a:pt x="44507" y="92980"/>
                          <a:pt x="23326" y="82447"/>
                        </a:cubicBezTo>
                        <a:cubicBezTo>
                          <a:pt x="2174" y="71942"/>
                          <a:pt x="-6110" y="45979"/>
                          <a:pt x="4822" y="24486"/>
                        </a:cubicBezTo>
                        <a:close/>
                      </a:path>
                    </a:pathLst>
                  </a:custGeom>
                  <a:grpFill/>
                  <a:ln w="2845" cap="flat">
                    <a:noFill/>
                    <a:prstDash val="solid"/>
                    <a:miter/>
                  </a:ln>
                </p:spPr>
                <p:txBody>
                  <a:bodyPr rtlCol="0" anchor="ctr"/>
                  <a:lstStyle/>
                  <a:p>
                    <a:endParaRPr lang="en-US"/>
                  </a:p>
                </p:txBody>
              </p:sp>
              <p:sp>
                <p:nvSpPr>
                  <p:cNvPr id="2552" name="Freeform: Shape 2551">
                    <a:extLst>
                      <a:ext uri="{FF2B5EF4-FFF2-40B4-BE49-F238E27FC236}">
                        <a16:creationId xmlns:a16="http://schemas.microsoft.com/office/drawing/2014/main" id="{F827CB29-737A-C873-CC64-504B23EA113A}"/>
                      </a:ext>
                    </a:extLst>
                  </p:cNvPr>
                  <p:cNvSpPr/>
                  <p:nvPr/>
                </p:nvSpPr>
                <p:spPr>
                  <a:xfrm>
                    <a:off x="8130263" y="5420509"/>
                    <a:ext cx="82393" cy="84123"/>
                  </a:xfrm>
                  <a:custGeom>
                    <a:avLst/>
                    <a:gdLst>
                      <a:gd name="connsiteX0" fmla="*/ 5524 w 82393"/>
                      <a:gd name="connsiteY0" fmla="*/ 21992 h 84123"/>
                      <a:gd name="connsiteX1" fmla="*/ 61663 w 82393"/>
                      <a:gd name="connsiteY1" fmla="*/ 4997 h 84123"/>
                      <a:gd name="connsiteX2" fmla="*/ 80851 w 82393"/>
                      <a:gd name="connsiteY2" fmla="*/ 29906 h 84123"/>
                      <a:gd name="connsiteX3" fmla="*/ 77178 w 82393"/>
                      <a:gd name="connsiteY3" fmla="*/ 61791 h 84123"/>
                      <a:gd name="connsiteX4" fmla="*/ 52325 w 82393"/>
                      <a:gd name="connsiteY4" fmla="*/ 82373 h 84123"/>
                      <a:gd name="connsiteX5" fmla="*/ 20925 w 82393"/>
                      <a:gd name="connsiteY5" fmla="*/ 78986 h 84123"/>
                      <a:gd name="connsiteX6" fmla="*/ 5524 w 82393"/>
                      <a:gd name="connsiteY6" fmla="*/ 21992 h 8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93" h="84123">
                        <a:moveTo>
                          <a:pt x="5524" y="21992"/>
                        </a:moveTo>
                        <a:cubicBezTo>
                          <a:pt x="16939" y="1666"/>
                          <a:pt x="42077" y="-5935"/>
                          <a:pt x="61663" y="4997"/>
                        </a:cubicBezTo>
                        <a:cubicBezTo>
                          <a:pt x="71456" y="10491"/>
                          <a:pt x="78061" y="19572"/>
                          <a:pt x="80851" y="29906"/>
                        </a:cubicBezTo>
                        <a:cubicBezTo>
                          <a:pt x="83669" y="40155"/>
                          <a:pt x="82730" y="51514"/>
                          <a:pt x="77178" y="61791"/>
                        </a:cubicBezTo>
                        <a:cubicBezTo>
                          <a:pt x="71655" y="72011"/>
                          <a:pt x="62517" y="79242"/>
                          <a:pt x="52325" y="82373"/>
                        </a:cubicBezTo>
                        <a:cubicBezTo>
                          <a:pt x="42162" y="85448"/>
                          <a:pt x="30889" y="84565"/>
                          <a:pt x="20925" y="78986"/>
                        </a:cubicBezTo>
                        <a:cubicBezTo>
                          <a:pt x="997" y="67854"/>
                          <a:pt x="-5921" y="42319"/>
                          <a:pt x="5524" y="21992"/>
                        </a:cubicBezTo>
                        <a:close/>
                      </a:path>
                    </a:pathLst>
                  </a:custGeom>
                  <a:grpFill/>
                  <a:ln w="2845" cap="flat">
                    <a:noFill/>
                    <a:prstDash val="solid"/>
                    <a:miter/>
                  </a:ln>
                </p:spPr>
                <p:txBody>
                  <a:bodyPr rtlCol="0" anchor="ctr"/>
                  <a:lstStyle/>
                  <a:p>
                    <a:endParaRPr lang="en-US"/>
                  </a:p>
                </p:txBody>
              </p:sp>
              <p:sp>
                <p:nvSpPr>
                  <p:cNvPr id="2553" name="Freeform: Shape 2552">
                    <a:extLst>
                      <a:ext uri="{FF2B5EF4-FFF2-40B4-BE49-F238E27FC236}">
                        <a16:creationId xmlns:a16="http://schemas.microsoft.com/office/drawing/2014/main" id="{F2CCF233-F959-0758-C1D5-0A4D7F4EF48D}"/>
                      </a:ext>
                    </a:extLst>
                  </p:cNvPr>
                  <p:cNvSpPr/>
                  <p:nvPr/>
                </p:nvSpPr>
                <p:spPr>
                  <a:xfrm>
                    <a:off x="7932681" y="5307338"/>
                    <a:ext cx="79852" cy="80766"/>
                  </a:xfrm>
                  <a:custGeom>
                    <a:avLst/>
                    <a:gdLst>
                      <a:gd name="connsiteX0" fmla="*/ 6191 w 79852"/>
                      <a:gd name="connsiteY0" fmla="*/ 19668 h 80766"/>
                      <a:gd name="connsiteX1" fmla="*/ 31073 w 79852"/>
                      <a:gd name="connsiteY1" fmla="*/ 1221 h 80766"/>
                      <a:gd name="connsiteX2" fmla="*/ 60993 w 79852"/>
                      <a:gd name="connsiteY2" fmla="*/ 5576 h 80766"/>
                      <a:gd name="connsiteX3" fmla="*/ 73946 w 79852"/>
                      <a:gd name="connsiteY3" fmla="*/ 60577 h 80766"/>
                      <a:gd name="connsiteX4" fmla="*/ 18774 w 79852"/>
                      <a:gd name="connsiteY4" fmla="*/ 75295 h 80766"/>
                      <a:gd name="connsiteX5" fmla="*/ 982 w 79852"/>
                      <a:gd name="connsiteY5" fmla="*/ 50385 h 80766"/>
                      <a:gd name="connsiteX6" fmla="*/ 6191 w 79852"/>
                      <a:gd name="connsiteY6" fmla="*/ 19668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52" h="80766">
                        <a:moveTo>
                          <a:pt x="6191" y="19668"/>
                        </a:moveTo>
                        <a:cubicBezTo>
                          <a:pt x="12084" y="10074"/>
                          <a:pt x="21166" y="3754"/>
                          <a:pt x="31073" y="1221"/>
                        </a:cubicBezTo>
                        <a:cubicBezTo>
                          <a:pt x="41008" y="-1342"/>
                          <a:pt x="51570" y="139"/>
                          <a:pt x="60993" y="5576"/>
                        </a:cubicBezTo>
                        <a:cubicBezTo>
                          <a:pt x="79640" y="16594"/>
                          <a:pt x="85447" y="41219"/>
                          <a:pt x="73946" y="60577"/>
                        </a:cubicBezTo>
                        <a:cubicBezTo>
                          <a:pt x="62445" y="79935"/>
                          <a:pt x="37763" y="86511"/>
                          <a:pt x="18774" y="75295"/>
                        </a:cubicBezTo>
                        <a:cubicBezTo>
                          <a:pt x="9237" y="69801"/>
                          <a:pt x="3259" y="60435"/>
                          <a:pt x="982" y="50385"/>
                        </a:cubicBezTo>
                        <a:cubicBezTo>
                          <a:pt x="-1267" y="40279"/>
                          <a:pt x="298" y="29262"/>
                          <a:pt x="6191" y="19668"/>
                        </a:cubicBezTo>
                        <a:close/>
                      </a:path>
                    </a:pathLst>
                  </a:custGeom>
                  <a:grpFill/>
                  <a:ln w="2845" cap="flat">
                    <a:noFill/>
                    <a:prstDash val="solid"/>
                    <a:miter/>
                  </a:ln>
                </p:spPr>
                <p:txBody>
                  <a:bodyPr rtlCol="0" anchor="ctr"/>
                  <a:lstStyle/>
                  <a:p>
                    <a:endParaRPr lang="en-US"/>
                  </a:p>
                </p:txBody>
              </p:sp>
              <p:sp>
                <p:nvSpPr>
                  <p:cNvPr id="2554" name="Freeform: Shape 2553">
                    <a:extLst>
                      <a:ext uri="{FF2B5EF4-FFF2-40B4-BE49-F238E27FC236}">
                        <a16:creationId xmlns:a16="http://schemas.microsoft.com/office/drawing/2014/main" id="{FAB88F6B-C7C0-A8EA-BD21-EAD8D2F41E5E}"/>
                      </a:ext>
                    </a:extLst>
                  </p:cNvPr>
                  <p:cNvSpPr/>
                  <p:nvPr/>
                </p:nvSpPr>
                <p:spPr>
                  <a:xfrm>
                    <a:off x="7740035" y="5185740"/>
                    <a:ext cx="77121" cy="77782"/>
                  </a:xfrm>
                  <a:custGeom>
                    <a:avLst/>
                    <a:gdLst>
                      <a:gd name="connsiteX0" fmla="*/ 6791 w 77121"/>
                      <a:gd name="connsiteY0" fmla="*/ 17856 h 77782"/>
                      <a:gd name="connsiteX1" fmla="*/ 60368 w 77121"/>
                      <a:gd name="connsiteY1" fmla="*/ 6070 h 77782"/>
                      <a:gd name="connsiteX2" fmla="*/ 70531 w 77121"/>
                      <a:gd name="connsiteY2" fmla="*/ 59789 h 77782"/>
                      <a:gd name="connsiteX3" fmla="*/ 16954 w 77121"/>
                      <a:gd name="connsiteY3" fmla="*/ 71575 h 77782"/>
                      <a:gd name="connsiteX4" fmla="*/ 6791 w 77121"/>
                      <a:gd name="connsiteY4" fmla="*/ 17856 h 7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21" h="77782">
                        <a:moveTo>
                          <a:pt x="6791" y="17856"/>
                        </a:moveTo>
                        <a:cubicBezTo>
                          <a:pt x="18918" y="-136"/>
                          <a:pt x="42917" y="-5403"/>
                          <a:pt x="60368" y="6070"/>
                        </a:cubicBezTo>
                        <a:cubicBezTo>
                          <a:pt x="77819" y="17571"/>
                          <a:pt x="82374" y="41627"/>
                          <a:pt x="70531" y="59789"/>
                        </a:cubicBezTo>
                        <a:cubicBezTo>
                          <a:pt x="58688" y="77981"/>
                          <a:pt x="34689" y="83247"/>
                          <a:pt x="16954" y="71575"/>
                        </a:cubicBezTo>
                        <a:cubicBezTo>
                          <a:pt x="-782" y="59903"/>
                          <a:pt x="-5337" y="35848"/>
                          <a:pt x="6791" y="17856"/>
                        </a:cubicBezTo>
                        <a:close/>
                      </a:path>
                    </a:pathLst>
                  </a:custGeom>
                  <a:grpFill/>
                  <a:ln w="2845" cap="flat">
                    <a:noFill/>
                    <a:prstDash val="solid"/>
                    <a:miter/>
                  </a:ln>
                </p:spPr>
                <p:txBody>
                  <a:bodyPr rtlCol="0" anchor="ctr"/>
                  <a:lstStyle/>
                  <a:p>
                    <a:endParaRPr lang="en-US"/>
                  </a:p>
                </p:txBody>
              </p:sp>
              <p:sp>
                <p:nvSpPr>
                  <p:cNvPr id="2555" name="Freeform: Shape 2554">
                    <a:extLst>
                      <a:ext uri="{FF2B5EF4-FFF2-40B4-BE49-F238E27FC236}">
                        <a16:creationId xmlns:a16="http://schemas.microsoft.com/office/drawing/2014/main" id="{3A12BE33-1E4E-E0D9-95C8-F53535530A67}"/>
                      </a:ext>
                    </a:extLst>
                  </p:cNvPr>
                  <p:cNvSpPr/>
                  <p:nvPr/>
                </p:nvSpPr>
                <p:spPr>
                  <a:xfrm>
                    <a:off x="7552716" y="5056320"/>
                    <a:ext cx="74114" cy="75062"/>
                  </a:xfrm>
                  <a:custGeom>
                    <a:avLst/>
                    <a:gdLst>
                      <a:gd name="connsiteX0" fmla="*/ 7472 w 74114"/>
                      <a:gd name="connsiteY0" fmla="*/ 15810 h 75062"/>
                      <a:gd name="connsiteX1" fmla="*/ 59341 w 74114"/>
                      <a:gd name="connsiteY1" fmla="*/ 6814 h 75062"/>
                      <a:gd name="connsiteX2" fmla="*/ 66828 w 74114"/>
                      <a:gd name="connsiteY2" fmla="*/ 59110 h 75062"/>
                      <a:gd name="connsiteX3" fmla="*/ 14959 w 74114"/>
                      <a:gd name="connsiteY3" fmla="*/ 68106 h 75062"/>
                      <a:gd name="connsiteX4" fmla="*/ 7472 w 74114"/>
                      <a:gd name="connsiteY4" fmla="*/ 15810 h 7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14" h="75062">
                        <a:moveTo>
                          <a:pt x="7472" y="15810"/>
                        </a:moveTo>
                        <a:cubicBezTo>
                          <a:pt x="19855" y="-1015"/>
                          <a:pt x="43086" y="-5057"/>
                          <a:pt x="59341" y="6814"/>
                        </a:cubicBezTo>
                        <a:cubicBezTo>
                          <a:pt x="75596" y="18685"/>
                          <a:pt x="78955" y="42086"/>
                          <a:pt x="66828" y="59110"/>
                        </a:cubicBezTo>
                        <a:cubicBezTo>
                          <a:pt x="54700" y="76134"/>
                          <a:pt x="31499" y="80177"/>
                          <a:pt x="14959" y="68106"/>
                        </a:cubicBezTo>
                        <a:cubicBezTo>
                          <a:pt x="-1553" y="56064"/>
                          <a:pt x="-4912" y="32634"/>
                          <a:pt x="7472" y="15810"/>
                        </a:cubicBezTo>
                        <a:close/>
                      </a:path>
                    </a:pathLst>
                  </a:custGeom>
                  <a:grpFill/>
                  <a:ln w="2845" cap="flat">
                    <a:noFill/>
                    <a:prstDash val="solid"/>
                    <a:miter/>
                  </a:ln>
                </p:spPr>
                <p:txBody>
                  <a:bodyPr rtlCol="0" anchor="ctr"/>
                  <a:lstStyle/>
                  <a:p>
                    <a:endParaRPr lang="en-US"/>
                  </a:p>
                </p:txBody>
              </p:sp>
              <p:sp>
                <p:nvSpPr>
                  <p:cNvPr id="2556" name="Freeform: Shape 2555">
                    <a:extLst>
                      <a:ext uri="{FF2B5EF4-FFF2-40B4-BE49-F238E27FC236}">
                        <a16:creationId xmlns:a16="http://schemas.microsoft.com/office/drawing/2014/main" id="{DC7DE993-A8BC-0EC9-6BB0-4C995789D876}"/>
                      </a:ext>
                    </a:extLst>
                  </p:cNvPr>
                  <p:cNvSpPr/>
                  <p:nvPr/>
                </p:nvSpPr>
                <p:spPr>
                  <a:xfrm>
                    <a:off x="7370767" y="4919466"/>
                    <a:ext cx="71388" cy="72045"/>
                  </a:xfrm>
                  <a:custGeom>
                    <a:avLst/>
                    <a:gdLst>
                      <a:gd name="connsiteX0" fmla="*/ 8135 w 71388"/>
                      <a:gd name="connsiteY0" fmla="*/ 13938 h 72045"/>
                      <a:gd name="connsiteX1" fmla="*/ 58153 w 71388"/>
                      <a:gd name="connsiteY1" fmla="*/ 7504 h 72045"/>
                      <a:gd name="connsiteX2" fmla="*/ 63562 w 71388"/>
                      <a:gd name="connsiteY2" fmla="*/ 57693 h 72045"/>
                      <a:gd name="connsiteX3" fmla="*/ 13116 w 71388"/>
                      <a:gd name="connsiteY3" fmla="*/ 64640 h 72045"/>
                      <a:gd name="connsiteX4" fmla="*/ 8135 w 71388"/>
                      <a:gd name="connsiteY4" fmla="*/ 13909 h 72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88" h="72045">
                        <a:moveTo>
                          <a:pt x="8135" y="13938"/>
                        </a:moveTo>
                        <a:cubicBezTo>
                          <a:pt x="20689" y="-1748"/>
                          <a:pt x="43093" y="-4623"/>
                          <a:pt x="58153" y="7504"/>
                        </a:cubicBezTo>
                        <a:cubicBezTo>
                          <a:pt x="73298" y="19546"/>
                          <a:pt x="75917" y="41780"/>
                          <a:pt x="63562" y="57693"/>
                        </a:cubicBezTo>
                        <a:cubicBezTo>
                          <a:pt x="51292" y="73522"/>
                          <a:pt x="28518" y="76881"/>
                          <a:pt x="13116" y="64640"/>
                        </a:cubicBezTo>
                        <a:cubicBezTo>
                          <a:pt x="-2199" y="52313"/>
                          <a:pt x="-4420" y="29595"/>
                          <a:pt x="8135" y="13909"/>
                        </a:cubicBezTo>
                        <a:close/>
                      </a:path>
                    </a:pathLst>
                  </a:custGeom>
                  <a:grpFill/>
                  <a:ln w="2845" cap="flat">
                    <a:noFill/>
                    <a:prstDash val="solid"/>
                    <a:miter/>
                  </a:ln>
                </p:spPr>
                <p:txBody>
                  <a:bodyPr rtlCol="0" anchor="ctr"/>
                  <a:lstStyle/>
                  <a:p>
                    <a:endParaRPr lang="en-US"/>
                  </a:p>
                </p:txBody>
              </p:sp>
              <p:sp>
                <p:nvSpPr>
                  <p:cNvPr id="2557" name="Freeform: Shape 2556">
                    <a:extLst>
                      <a:ext uri="{FF2B5EF4-FFF2-40B4-BE49-F238E27FC236}">
                        <a16:creationId xmlns:a16="http://schemas.microsoft.com/office/drawing/2014/main" id="{D25A50BD-8D6C-1276-702F-3E4B03E1C974}"/>
                      </a:ext>
                    </a:extLst>
                  </p:cNvPr>
                  <p:cNvSpPr/>
                  <p:nvPr/>
                </p:nvSpPr>
                <p:spPr>
                  <a:xfrm>
                    <a:off x="7194553" y="4775246"/>
                    <a:ext cx="68859" cy="68817"/>
                  </a:xfrm>
                  <a:custGeom>
                    <a:avLst/>
                    <a:gdLst>
                      <a:gd name="connsiteX0" fmla="*/ 8642 w 68859"/>
                      <a:gd name="connsiteY0" fmla="*/ 12400 h 68817"/>
                      <a:gd name="connsiteX1" fmla="*/ 57209 w 68859"/>
                      <a:gd name="connsiteY1" fmla="*/ 7817 h 68817"/>
                      <a:gd name="connsiteX2" fmla="*/ 60398 w 68859"/>
                      <a:gd name="connsiteY2" fmla="*/ 56241 h 68817"/>
                      <a:gd name="connsiteX3" fmla="*/ 11802 w 68859"/>
                      <a:gd name="connsiteY3" fmla="*/ 60882 h 68817"/>
                      <a:gd name="connsiteX4" fmla="*/ 8671 w 68859"/>
                      <a:gd name="connsiteY4" fmla="*/ 12429 h 6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59" h="68817">
                        <a:moveTo>
                          <a:pt x="8642" y="12400"/>
                        </a:moveTo>
                        <a:cubicBezTo>
                          <a:pt x="21225" y="-2090"/>
                          <a:pt x="43032" y="-4225"/>
                          <a:pt x="57209" y="7817"/>
                        </a:cubicBezTo>
                        <a:cubicBezTo>
                          <a:pt x="71415" y="19830"/>
                          <a:pt x="72810" y="41495"/>
                          <a:pt x="60398" y="56241"/>
                        </a:cubicBezTo>
                        <a:cubicBezTo>
                          <a:pt x="47957" y="70988"/>
                          <a:pt x="26207" y="73066"/>
                          <a:pt x="11802" y="60882"/>
                        </a:cubicBezTo>
                        <a:cubicBezTo>
                          <a:pt x="-2574" y="48697"/>
                          <a:pt x="-4054" y="27062"/>
                          <a:pt x="8671" y="12429"/>
                        </a:cubicBezTo>
                        <a:close/>
                      </a:path>
                    </a:pathLst>
                  </a:custGeom>
                  <a:grpFill/>
                  <a:ln w="2845" cap="flat">
                    <a:noFill/>
                    <a:prstDash val="solid"/>
                    <a:miter/>
                  </a:ln>
                </p:spPr>
                <p:txBody>
                  <a:bodyPr rtlCol="0" anchor="ctr"/>
                  <a:lstStyle/>
                  <a:p>
                    <a:endParaRPr lang="en-US"/>
                  </a:p>
                </p:txBody>
              </p:sp>
              <p:sp>
                <p:nvSpPr>
                  <p:cNvPr id="2558" name="Freeform: Shape 2557">
                    <a:extLst>
                      <a:ext uri="{FF2B5EF4-FFF2-40B4-BE49-F238E27FC236}">
                        <a16:creationId xmlns:a16="http://schemas.microsoft.com/office/drawing/2014/main" id="{481C034B-D52A-BCEA-9271-E763C392749B}"/>
                      </a:ext>
                    </a:extLst>
                  </p:cNvPr>
                  <p:cNvSpPr/>
                  <p:nvPr/>
                </p:nvSpPr>
                <p:spPr>
                  <a:xfrm>
                    <a:off x="7024757" y="4623608"/>
                    <a:ext cx="65851" cy="66040"/>
                  </a:xfrm>
                  <a:custGeom>
                    <a:avLst/>
                    <a:gdLst>
                      <a:gd name="connsiteX0" fmla="*/ 9224 w 65851"/>
                      <a:gd name="connsiteY0" fmla="*/ 10822 h 66040"/>
                      <a:gd name="connsiteX1" fmla="*/ 55770 w 65851"/>
                      <a:gd name="connsiteY1" fmla="*/ 8459 h 66040"/>
                      <a:gd name="connsiteX2" fmla="*/ 56766 w 65851"/>
                      <a:gd name="connsiteY2" fmla="*/ 55090 h 66040"/>
                      <a:gd name="connsiteX3" fmla="*/ 10220 w 65851"/>
                      <a:gd name="connsiteY3" fmla="*/ 57453 h 66040"/>
                      <a:gd name="connsiteX4" fmla="*/ 9224 w 65851"/>
                      <a:gd name="connsiteY4" fmla="*/ 10822 h 66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51" h="66040">
                        <a:moveTo>
                          <a:pt x="9224" y="10822"/>
                        </a:moveTo>
                        <a:cubicBezTo>
                          <a:pt x="21892" y="-2615"/>
                          <a:pt x="42731" y="-3697"/>
                          <a:pt x="55770" y="8459"/>
                        </a:cubicBezTo>
                        <a:cubicBezTo>
                          <a:pt x="68808" y="20587"/>
                          <a:pt x="69264" y="41482"/>
                          <a:pt x="56766" y="55090"/>
                        </a:cubicBezTo>
                        <a:cubicBezTo>
                          <a:pt x="44268" y="68698"/>
                          <a:pt x="23430" y="69780"/>
                          <a:pt x="10220" y="57453"/>
                        </a:cubicBezTo>
                        <a:cubicBezTo>
                          <a:pt x="-3017" y="45155"/>
                          <a:pt x="-3445" y="24259"/>
                          <a:pt x="9224" y="10822"/>
                        </a:cubicBezTo>
                        <a:close/>
                      </a:path>
                    </a:pathLst>
                  </a:custGeom>
                  <a:grpFill/>
                  <a:ln w="2845" cap="flat">
                    <a:noFill/>
                    <a:prstDash val="solid"/>
                    <a:miter/>
                  </a:ln>
                </p:spPr>
                <p:txBody>
                  <a:bodyPr rtlCol="0" anchor="ctr"/>
                  <a:lstStyle/>
                  <a:p>
                    <a:endParaRPr lang="en-US"/>
                  </a:p>
                </p:txBody>
              </p:sp>
              <p:sp>
                <p:nvSpPr>
                  <p:cNvPr id="2559" name="Freeform: Shape 2558">
                    <a:extLst>
                      <a:ext uri="{FF2B5EF4-FFF2-40B4-BE49-F238E27FC236}">
                        <a16:creationId xmlns:a16="http://schemas.microsoft.com/office/drawing/2014/main" id="{59652B9F-8334-F9FB-C028-4B3E15F9F597}"/>
                      </a:ext>
                    </a:extLst>
                  </p:cNvPr>
                  <p:cNvSpPr/>
                  <p:nvPr/>
                </p:nvSpPr>
                <p:spPr>
                  <a:xfrm>
                    <a:off x="6861184" y="4465282"/>
                    <a:ext cx="62833" cy="63332"/>
                  </a:xfrm>
                  <a:custGeom>
                    <a:avLst/>
                    <a:gdLst>
                      <a:gd name="connsiteX0" fmla="*/ 9759 w 62833"/>
                      <a:gd name="connsiteY0" fmla="*/ 9356 h 63332"/>
                      <a:gd name="connsiteX1" fmla="*/ 54198 w 62833"/>
                      <a:gd name="connsiteY1" fmla="*/ 9071 h 63332"/>
                      <a:gd name="connsiteX2" fmla="*/ 62824 w 62833"/>
                      <a:gd name="connsiteY2" fmla="*/ 31334 h 63332"/>
                      <a:gd name="connsiteX3" fmla="*/ 53287 w 62833"/>
                      <a:gd name="connsiteY3" fmla="*/ 53738 h 63332"/>
                      <a:gd name="connsiteX4" fmla="*/ 30825 w 62833"/>
                      <a:gd name="connsiteY4" fmla="*/ 63332 h 63332"/>
                      <a:gd name="connsiteX5" fmla="*/ 8762 w 62833"/>
                      <a:gd name="connsiteY5" fmla="*/ 54137 h 63332"/>
                      <a:gd name="connsiteX6" fmla="*/ 9787 w 62833"/>
                      <a:gd name="connsiteY6" fmla="*/ 9385 h 63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33" h="63332">
                        <a:moveTo>
                          <a:pt x="9759" y="9356"/>
                        </a:moveTo>
                        <a:cubicBezTo>
                          <a:pt x="22398" y="-2999"/>
                          <a:pt x="42270" y="-3141"/>
                          <a:pt x="54198" y="9071"/>
                        </a:cubicBezTo>
                        <a:cubicBezTo>
                          <a:pt x="60147" y="15164"/>
                          <a:pt x="63023" y="23220"/>
                          <a:pt x="62824" y="31334"/>
                        </a:cubicBezTo>
                        <a:cubicBezTo>
                          <a:pt x="62624" y="39447"/>
                          <a:pt x="59550" y="47447"/>
                          <a:pt x="53287" y="53738"/>
                        </a:cubicBezTo>
                        <a:cubicBezTo>
                          <a:pt x="47081" y="59972"/>
                          <a:pt x="38853" y="63275"/>
                          <a:pt x="30825" y="63332"/>
                        </a:cubicBezTo>
                        <a:cubicBezTo>
                          <a:pt x="22797" y="63389"/>
                          <a:pt x="14798" y="60314"/>
                          <a:pt x="8762" y="54137"/>
                        </a:cubicBezTo>
                        <a:cubicBezTo>
                          <a:pt x="-3308" y="41781"/>
                          <a:pt x="-2853" y="21740"/>
                          <a:pt x="9787" y="9385"/>
                        </a:cubicBezTo>
                        <a:close/>
                      </a:path>
                    </a:pathLst>
                  </a:custGeom>
                  <a:grpFill/>
                  <a:ln w="2845" cap="flat">
                    <a:noFill/>
                    <a:prstDash val="solid"/>
                    <a:miter/>
                  </a:ln>
                </p:spPr>
                <p:txBody>
                  <a:bodyPr rtlCol="0" anchor="ctr"/>
                  <a:lstStyle/>
                  <a:p>
                    <a:endParaRPr lang="en-US"/>
                  </a:p>
                </p:txBody>
              </p:sp>
              <p:sp>
                <p:nvSpPr>
                  <p:cNvPr id="2560" name="Freeform: Shape 2559">
                    <a:extLst>
                      <a:ext uri="{FF2B5EF4-FFF2-40B4-BE49-F238E27FC236}">
                        <a16:creationId xmlns:a16="http://schemas.microsoft.com/office/drawing/2014/main" id="{9483A8E9-79FC-F50C-0225-6E97EE80A412}"/>
                      </a:ext>
                    </a:extLst>
                  </p:cNvPr>
                  <p:cNvSpPr/>
                  <p:nvPr/>
                </p:nvSpPr>
                <p:spPr>
                  <a:xfrm>
                    <a:off x="6704010" y="4300555"/>
                    <a:ext cx="60449" cy="59971"/>
                  </a:xfrm>
                  <a:custGeom>
                    <a:avLst/>
                    <a:gdLst>
                      <a:gd name="connsiteX0" fmla="*/ 10300 w 60449"/>
                      <a:gd name="connsiteY0" fmla="*/ 8028 h 59971"/>
                      <a:gd name="connsiteX1" fmla="*/ 52775 w 60449"/>
                      <a:gd name="connsiteY1" fmla="*/ 9394 h 59971"/>
                      <a:gd name="connsiteX2" fmla="*/ 50441 w 60449"/>
                      <a:gd name="connsiteY2" fmla="*/ 51698 h 59971"/>
                      <a:gd name="connsiteX3" fmla="*/ 7681 w 60449"/>
                      <a:gd name="connsiteY3" fmla="*/ 50588 h 59971"/>
                      <a:gd name="connsiteX4" fmla="*/ 10300 w 60449"/>
                      <a:gd name="connsiteY4" fmla="*/ 8028 h 59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9" h="59971">
                        <a:moveTo>
                          <a:pt x="10300" y="8028"/>
                        </a:moveTo>
                        <a:cubicBezTo>
                          <a:pt x="22884" y="-3331"/>
                          <a:pt x="41587" y="-2420"/>
                          <a:pt x="52775" y="9394"/>
                        </a:cubicBezTo>
                        <a:cubicBezTo>
                          <a:pt x="63849" y="21294"/>
                          <a:pt x="62825" y="40254"/>
                          <a:pt x="50441" y="51698"/>
                        </a:cubicBezTo>
                        <a:cubicBezTo>
                          <a:pt x="38057" y="63142"/>
                          <a:pt x="18926" y="62658"/>
                          <a:pt x="7681" y="50588"/>
                        </a:cubicBezTo>
                        <a:cubicBezTo>
                          <a:pt x="-3649" y="38631"/>
                          <a:pt x="-2169" y="19273"/>
                          <a:pt x="10300" y="8028"/>
                        </a:cubicBezTo>
                        <a:close/>
                      </a:path>
                    </a:pathLst>
                  </a:custGeom>
                  <a:grpFill/>
                  <a:ln w="2845" cap="flat">
                    <a:noFill/>
                    <a:prstDash val="solid"/>
                    <a:miter/>
                  </a:ln>
                </p:spPr>
                <p:txBody>
                  <a:bodyPr rtlCol="0" anchor="ctr"/>
                  <a:lstStyle/>
                  <a:p>
                    <a:endParaRPr lang="en-US"/>
                  </a:p>
                </p:txBody>
              </p:sp>
              <p:sp>
                <p:nvSpPr>
                  <p:cNvPr id="2561" name="Freeform: Shape 2560">
                    <a:extLst>
                      <a:ext uri="{FF2B5EF4-FFF2-40B4-BE49-F238E27FC236}">
                        <a16:creationId xmlns:a16="http://schemas.microsoft.com/office/drawing/2014/main" id="{FEE313E0-D2B8-213B-9D88-6CE2DDAFEE58}"/>
                      </a:ext>
                    </a:extLst>
                  </p:cNvPr>
                  <p:cNvSpPr/>
                  <p:nvPr/>
                </p:nvSpPr>
                <p:spPr>
                  <a:xfrm>
                    <a:off x="6554195" y="4129150"/>
                    <a:ext cx="57515" cy="57122"/>
                  </a:xfrm>
                  <a:custGeom>
                    <a:avLst/>
                    <a:gdLst>
                      <a:gd name="connsiteX0" fmla="*/ 10572 w 57515"/>
                      <a:gd name="connsiteY0" fmla="*/ 6944 h 57122"/>
                      <a:gd name="connsiteX1" fmla="*/ 51054 w 57515"/>
                      <a:gd name="connsiteY1" fmla="*/ 9790 h 57122"/>
                      <a:gd name="connsiteX2" fmla="*/ 47040 w 57515"/>
                      <a:gd name="connsiteY2" fmla="*/ 50073 h 57122"/>
                      <a:gd name="connsiteX3" fmla="*/ 6558 w 57515"/>
                      <a:gd name="connsiteY3" fmla="*/ 47226 h 57122"/>
                      <a:gd name="connsiteX4" fmla="*/ 10572 w 57515"/>
                      <a:gd name="connsiteY4" fmla="*/ 6944 h 57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15" h="57122">
                        <a:moveTo>
                          <a:pt x="10572" y="6944"/>
                        </a:moveTo>
                        <a:cubicBezTo>
                          <a:pt x="22927" y="-3333"/>
                          <a:pt x="41061" y="-2052"/>
                          <a:pt x="51054" y="9790"/>
                        </a:cubicBezTo>
                        <a:cubicBezTo>
                          <a:pt x="61046" y="21633"/>
                          <a:pt x="59253" y="39654"/>
                          <a:pt x="47040" y="50073"/>
                        </a:cubicBezTo>
                        <a:cubicBezTo>
                          <a:pt x="34798" y="60492"/>
                          <a:pt x="16692" y="59211"/>
                          <a:pt x="6558" y="47226"/>
                        </a:cubicBezTo>
                        <a:cubicBezTo>
                          <a:pt x="-3577" y="35241"/>
                          <a:pt x="-1755" y="17221"/>
                          <a:pt x="10572" y="6944"/>
                        </a:cubicBezTo>
                        <a:close/>
                      </a:path>
                    </a:pathLst>
                  </a:custGeom>
                  <a:grpFill/>
                  <a:ln w="2845" cap="flat">
                    <a:noFill/>
                    <a:prstDash val="solid"/>
                    <a:miter/>
                  </a:ln>
                </p:spPr>
                <p:txBody>
                  <a:bodyPr rtlCol="0" anchor="ctr"/>
                  <a:lstStyle/>
                  <a:p>
                    <a:endParaRPr lang="en-US"/>
                  </a:p>
                </p:txBody>
              </p:sp>
              <p:sp>
                <p:nvSpPr>
                  <p:cNvPr id="2562" name="Freeform: Shape 2561">
                    <a:extLst>
                      <a:ext uri="{FF2B5EF4-FFF2-40B4-BE49-F238E27FC236}">
                        <a16:creationId xmlns:a16="http://schemas.microsoft.com/office/drawing/2014/main" id="{BAE7B7CF-09D4-D98A-71E3-CE0ED4EA9854}"/>
                      </a:ext>
                    </a:extLst>
                  </p:cNvPr>
                  <p:cNvSpPr/>
                  <p:nvPr/>
                </p:nvSpPr>
                <p:spPr>
                  <a:xfrm>
                    <a:off x="6411422" y="3951783"/>
                    <a:ext cx="54542" cy="54342"/>
                  </a:xfrm>
                  <a:custGeom>
                    <a:avLst/>
                    <a:gdLst>
                      <a:gd name="connsiteX0" fmla="*/ 11004 w 54542"/>
                      <a:gd name="connsiteY0" fmla="*/ 5843 h 54342"/>
                      <a:gd name="connsiteX1" fmla="*/ 49151 w 54542"/>
                      <a:gd name="connsiteY1" fmla="*/ 10227 h 54342"/>
                      <a:gd name="connsiteX2" fmla="*/ 43629 w 54542"/>
                      <a:gd name="connsiteY2" fmla="*/ 48403 h 54342"/>
                      <a:gd name="connsiteX3" fmla="*/ 5453 w 54542"/>
                      <a:gd name="connsiteY3" fmla="*/ 44019 h 54342"/>
                      <a:gd name="connsiteX4" fmla="*/ 10975 w 54542"/>
                      <a:gd name="connsiteY4" fmla="*/ 5843 h 54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2" h="54342">
                        <a:moveTo>
                          <a:pt x="11004" y="5843"/>
                        </a:moveTo>
                        <a:cubicBezTo>
                          <a:pt x="23131" y="-3409"/>
                          <a:pt x="40212" y="-1473"/>
                          <a:pt x="49151" y="10227"/>
                        </a:cubicBezTo>
                        <a:cubicBezTo>
                          <a:pt x="58119" y="21899"/>
                          <a:pt x="55642" y="39009"/>
                          <a:pt x="43629" y="48403"/>
                        </a:cubicBezTo>
                        <a:cubicBezTo>
                          <a:pt x="31615" y="57798"/>
                          <a:pt x="14534" y="55834"/>
                          <a:pt x="5453" y="44019"/>
                        </a:cubicBezTo>
                        <a:cubicBezTo>
                          <a:pt x="-3600" y="32205"/>
                          <a:pt x="-1124" y="15095"/>
                          <a:pt x="10975" y="5843"/>
                        </a:cubicBezTo>
                        <a:close/>
                      </a:path>
                    </a:pathLst>
                  </a:custGeom>
                  <a:grpFill/>
                  <a:ln w="2845" cap="flat">
                    <a:noFill/>
                    <a:prstDash val="solid"/>
                    <a:miter/>
                  </a:ln>
                </p:spPr>
                <p:txBody>
                  <a:bodyPr rtlCol="0" anchor="ctr"/>
                  <a:lstStyle/>
                  <a:p>
                    <a:endParaRPr lang="en-US"/>
                  </a:p>
                </p:txBody>
              </p:sp>
              <p:sp>
                <p:nvSpPr>
                  <p:cNvPr id="2563" name="Freeform: Shape 2562">
                    <a:extLst>
                      <a:ext uri="{FF2B5EF4-FFF2-40B4-BE49-F238E27FC236}">
                        <a16:creationId xmlns:a16="http://schemas.microsoft.com/office/drawing/2014/main" id="{49C9CA81-19A7-99EB-B72E-B5A3749BEEB8}"/>
                      </a:ext>
                    </a:extLst>
                  </p:cNvPr>
                  <p:cNvSpPr/>
                  <p:nvPr/>
                </p:nvSpPr>
                <p:spPr>
                  <a:xfrm>
                    <a:off x="6275840" y="3768812"/>
                    <a:ext cx="51766" cy="51359"/>
                  </a:xfrm>
                  <a:custGeom>
                    <a:avLst/>
                    <a:gdLst>
                      <a:gd name="connsiteX0" fmla="*/ 11362 w 51766"/>
                      <a:gd name="connsiteY0" fmla="*/ 4881 h 51359"/>
                      <a:gd name="connsiteX1" fmla="*/ 47146 w 51766"/>
                      <a:gd name="connsiteY1" fmla="*/ 10603 h 51359"/>
                      <a:gd name="connsiteX2" fmla="*/ 40712 w 51766"/>
                      <a:gd name="connsiteY2" fmla="*/ 46331 h 51359"/>
                      <a:gd name="connsiteX3" fmla="*/ 4472 w 51766"/>
                      <a:gd name="connsiteY3" fmla="*/ 40922 h 51359"/>
                      <a:gd name="connsiteX4" fmla="*/ 11333 w 51766"/>
                      <a:gd name="connsiteY4" fmla="*/ 4910 h 5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66" h="51359">
                        <a:moveTo>
                          <a:pt x="11362" y="4881"/>
                        </a:moveTo>
                        <a:cubicBezTo>
                          <a:pt x="23176" y="-3431"/>
                          <a:pt x="39204" y="-869"/>
                          <a:pt x="47146" y="10603"/>
                        </a:cubicBezTo>
                        <a:cubicBezTo>
                          <a:pt x="55231" y="21962"/>
                          <a:pt x="52470" y="37876"/>
                          <a:pt x="40712" y="46331"/>
                        </a:cubicBezTo>
                        <a:cubicBezTo>
                          <a:pt x="29012" y="54729"/>
                          <a:pt x="12671" y="52395"/>
                          <a:pt x="4472" y="40922"/>
                        </a:cubicBezTo>
                        <a:cubicBezTo>
                          <a:pt x="-3556" y="29336"/>
                          <a:pt x="-481" y="13194"/>
                          <a:pt x="11333" y="4910"/>
                        </a:cubicBezTo>
                        <a:close/>
                      </a:path>
                    </a:pathLst>
                  </a:custGeom>
                  <a:grpFill/>
                  <a:ln w="2845" cap="flat">
                    <a:noFill/>
                    <a:prstDash val="solid"/>
                    <a:miter/>
                  </a:ln>
                </p:spPr>
                <p:txBody>
                  <a:bodyPr rtlCol="0" anchor="ctr"/>
                  <a:lstStyle/>
                  <a:p>
                    <a:endParaRPr lang="en-US"/>
                  </a:p>
                </p:txBody>
              </p:sp>
              <p:sp>
                <p:nvSpPr>
                  <p:cNvPr id="2564" name="Freeform: Shape 2563">
                    <a:extLst>
                      <a:ext uri="{FF2B5EF4-FFF2-40B4-BE49-F238E27FC236}">
                        <a16:creationId xmlns:a16="http://schemas.microsoft.com/office/drawing/2014/main" id="{6BA86DA8-178F-AA33-E564-123670B48BB0}"/>
                      </a:ext>
                    </a:extLst>
                  </p:cNvPr>
                  <p:cNvSpPr/>
                  <p:nvPr/>
                </p:nvSpPr>
                <p:spPr>
                  <a:xfrm>
                    <a:off x="6148192" y="3580372"/>
                    <a:ext cx="49103" cy="48292"/>
                  </a:xfrm>
                  <a:custGeom>
                    <a:avLst/>
                    <a:gdLst>
                      <a:gd name="connsiteX0" fmla="*/ 11386 w 49103"/>
                      <a:gd name="connsiteY0" fmla="*/ 4064 h 48292"/>
                      <a:gd name="connsiteX1" fmla="*/ 45292 w 49103"/>
                      <a:gd name="connsiteY1" fmla="*/ 10641 h 48292"/>
                      <a:gd name="connsiteX2" fmla="*/ 37776 w 49103"/>
                      <a:gd name="connsiteY2" fmla="*/ 44148 h 48292"/>
                      <a:gd name="connsiteX3" fmla="*/ 3871 w 49103"/>
                      <a:gd name="connsiteY3" fmla="*/ 37572 h 48292"/>
                      <a:gd name="connsiteX4" fmla="*/ 11386 w 49103"/>
                      <a:gd name="connsiteY4" fmla="*/ 4064 h 48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3" h="48292">
                        <a:moveTo>
                          <a:pt x="11386" y="4064"/>
                        </a:moveTo>
                        <a:cubicBezTo>
                          <a:pt x="22859" y="-3309"/>
                          <a:pt x="38032" y="-376"/>
                          <a:pt x="45292" y="10641"/>
                        </a:cubicBezTo>
                        <a:cubicBezTo>
                          <a:pt x="52523" y="21658"/>
                          <a:pt x="49164" y="36632"/>
                          <a:pt x="37776" y="44148"/>
                        </a:cubicBezTo>
                        <a:cubicBezTo>
                          <a:pt x="26389" y="51635"/>
                          <a:pt x="11215" y="48703"/>
                          <a:pt x="3871" y="37572"/>
                        </a:cubicBezTo>
                        <a:cubicBezTo>
                          <a:pt x="-3446" y="26440"/>
                          <a:pt x="-87" y="11466"/>
                          <a:pt x="11386" y="4064"/>
                        </a:cubicBezTo>
                        <a:close/>
                      </a:path>
                    </a:pathLst>
                  </a:custGeom>
                  <a:grpFill/>
                  <a:ln w="2845" cap="flat">
                    <a:noFill/>
                    <a:prstDash val="solid"/>
                    <a:miter/>
                  </a:ln>
                </p:spPr>
                <p:txBody>
                  <a:bodyPr rtlCol="0" anchor="ctr"/>
                  <a:lstStyle/>
                  <a:p>
                    <a:endParaRPr lang="en-US"/>
                  </a:p>
                </p:txBody>
              </p:sp>
              <p:sp>
                <p:nvSpPr>
                  <p:cNvPr id="2565" name="Freeform: Shape 2564">
                    <a:extLst>
                      <a:ext uri="{FF2B5EF4-FFF2-40B4-BE49-F238E27FC236}">
                        <a16:creationId xmlns:a16="http://schemas.microsoft.com/office/drawing/2014/main" id="{9C01563C-4311-16D1-8D31-B9EF5F76A6F2}"/>
                      </a:ext>
                    </a:extLst>
                  </p:cNvPr>
                  <p:cNvSpPr/>
                  <p:nvPr/>
                </p:nvSpPr>
                <p:spPr>
                  <a:xfrm>
                    <a:off x="6028525" y="3386587"/>
                    <a:ext cx="46096" cy="45530"/>
                  </a:xfrm>
                  <a:custGeom>
                    <a:avLst/>
                    <a:gdLst>
                      <a:gd name="connsiteX0" fmla="*/ 11601 w 46096"/>
                      <a:gd name="connsiteY0" fmla="*/ 3297 h 45530"/>
                      <a:gd name="connsiteX1" fmla="*/ 43058 w 46096"/>
                      <a:gd name="connsiteY1" fmla="*/ 10870 h 45530"/>
                      <a:gd name="connsiteX2" fmla="*/ 34546 w 46096"/>
                      <a:gd name="connsiteY2" fmla="*/ 42156 h 45530"/>
                      <a:gd name="connsiteX3" fmla="*/ 3089 w 46096"/>
                      <a:gd name="connsiteY3" fmla="*/ 34584 h 45530"/>
                      <a:gd name="connsiteX4" fmla="*/ 11601 w 46096"/>
                      <a:gd name="connsiteY4" fmla="*/ 3297 h 45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96" h="45530">
                        <a:moveTo>
                          <a:pt x="11601" y="3297"/>
                        </a:moveTo>
                        <a:cubicBezTo>
                          <a:pt x="22675" y="-3194"/>
                          <a:pt x="36767" y="194"/>
                          <a:pt x="43058" y="10870"/>
                        </a:cubicBezTo>
                        <a:cubicBezTo>
                          <a:pt x="49350" y="21545"/>
                          <a:pt x="45563" y="35551"/>
                          <a:pt x="34546" y="42156"/>
                        </a:cubicBezTo>
                        <a:cubicBezTo>
                          <a:pt x="23529" y="48761"/>
                          <a:pt x="9437" y="45373"/>
                          <a:pt x="3089" y="34584"/>
                        </a:cubicBezTo>
                        <a:cubicBezTo>
                          <a:pt x="-3288" y="23794"/>
                          <a:pt x="527" y="9788"/>
                          <a:pt x="11601" y="3297"/>
                        </a:cubicBezTo>
                        <a:close/>
                      </a:path>
                    </a:pathLst>
                  </a:custGeom>
                  <a:grpFill/>
                  <a:ln w="2845" cap="flat">
                    <a:noFill/>
                    <a:prstDash val="solid"/>
                    <a:miter/>
                  </a:ln>
                </p:spPr>
                <p:txBody>
                  <a:bodyPr rtlCol="0" anchor="ctr"/>
                  <a:lstStyle/>
                  <a:p>
                    <a:endParaRPr lang="en-US"/>
                  </a:p>
                </p:txBody>
              </p:sp>
              <p:sp>
                <p:nvSpPr>
                  <p:cNvPr id="2566" name="Freeform: Shape 2565">
                    <a:extLst>
                      <a:ext uri="{FF2B5EF4-FFF2-40B4-BE49-F238E27FC236}">
                        <a16:creationId xmlns:a16="http://schemas.microsoft.com/office/drawing/2014/main" id="{FD23EDAF-1965-D77A-DA93-EC66D7318A1A}"/>
                      </a:ext>
                    </a:extLst>
                  </p:cNvPr>
                  <p:cNvSpPr/>
                  <p:nvPr/>
                </p:nvSpPr>
                <p:spPr>
                  <a:xfrm>
                    <a:off x="5916700" y="3188166"/>
                    <a:ext cx="43125" cy="42738"/>
                  </a:xfrm>
                  <a:custGeom>
                    <a:avLst/>
                    <a:gdLst>
                      <a:gd name="connsiteX0" fmla="*/ 11716 w 43125"/>
                      <a:gd name="connsiteY0" fmla="*/ 2639 h 42738"/>
                      <a:gd name="connsiteX1" fmla="*/ 40753 w 43125"/>
                      <a:gd name="connsiteY1" fmla="*/ 11009 h 42738"/>
                      <a:gd name="connsiteX2" fmla="*/ 31501 w 43125"/>
                      <a:gd name="connsiteY2" fmla="*/ 40018 h 42738"/>
                      <a:gd name="connsiteX3" fmla="*/ 2407 w 43125"/>
                      <a:gd name="connsiteY3" fmla="*/ 31677 h 42738"/>
                      <a:gd name="connsiteX4" fmla="*/ 11716 w 43125"/>
                      <a:gd name="connsiteY4" fmla="*/ 2639 h 4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5" h="42738">
                        <a:moveTo>
                          <a:pt x="11716" y="2639"/>
                        </a:moveTo>
                        <a:cubicBezTo>
                          <a:pt x="22335" y="-3026"/>
                          <a:pt x="35344" y="732"/>
                          <a:pt x="40753" y="11009"/>
                        </a:cubicBezTo>
                        <a:cubicBezTo>
                          <a:pt x="46162" y="21286"/>
                          <a:pt x="42006" y="34296"/>
                          <a:pt x="31501" y="40018"/>
                        </a:cubicBezTo>
                        <a:cubicBezTo>
                          <a:pt x="20883" y="45797"/>
                          <a:pt x="7872" y="42068"/>
                          <a:pt x="2407" y="31677"/>
                        </a:cubicBezTo>
                        <a:cubicBezTo>
                          <a:pt x="-3059" y="21286"/>
                          <a:pt x="1097" y="8304"/>
                          <a:pt x="11716" y="2639"/>
                        </a:cubicBezTo>
                        <a:close/>
                      </a:path>
                    </a:pathLst>
                  </a:custGeom>
                  <a:grpFill/>
                  <a:ln w="2845" cap="flat">
                    <a:noFill/>
                    <a:prstDash val="solid"/>
                    <a:miter/>
                  </a:ln>
                </p:spPr>
                <p:txBody>
                  <a:bodyPr rtlCol="0" anchor="ctr"/>
                  <a:lstStyle/>
                  <a:p>
                    <a:endParaRPr lang="en-US"/>
                  </a:p>
                </p:txBody>
              </p:sp>
              <p:sp>
                <p:nvSpPr>
                  <p:cNvPr id="2567" name="Freeform: Shape 2566">
                    <a:extLst>
                      <a:ext uri="{FF2B5EF4-FFF2-40B4-BE49-F238E27FC236}">
                        <a16:creationId xmlns:a16="http://schemas.microsoft.com/office/drawing/2014/main" id="{C5920C87-5FD6-6B29-5057-937B441D259F}"/>
                      </a:ext>
                    </a:extLst>
                  </p:cNvPr>
                  <p:cNvSpPr/>
                  <p:nvPr/>
                </p:nvSpPr>
                <p:spPr>
                  <a:xfrm>
                    <a:off x="5813237" y="2985339"/>
                    <a:ext cx="40538" cy="39561"/>
                  </a:xfrm>
                  <a:custGeom>
                    <a:avLst/>
                    <a:gdLst>
                      <a:gd name="connsiteX0" fmla="*/ 11498 w 40538"/>
                      <a:gd name="connsiteY0" fmla="*/ 2089 h 39561"/>
                      <a:gd name="connsiteX1" fmla="*/ 38543 w 40538"/>
                      <a:gd name="connsiteY1" fmla="*/ 10857 h 39561"/>
                      <a:gd name="connsiteX2" fmla="*/ 29063 w 40538"/>
                      <a:gd name="connsiteY2" fmla="*/ 37419 h 39561"/>
                      <a:gd name="connsiteX3" fmla="*/ 2018 w 40538"/>
                      <a:gd name="connsiteY3" fmla="*/ 28650 h 39561"/>
                      <a:gd name="connsiteX4" fmla="*/ 11498 w 40538"/>
                      <a:gd name="connsiteY4" fmla="*/ 2089 h 39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38" h="39561">
                        <a:moveTo>
                          <a:pt x="11498" y="2089"/>
                        </a:moveTo>
                        <a:cubicBezTo>
                          <a:pt x="21604" y="-2779"/>
                          <a:pt x="33731" y="1150"/>
                          <a:pt x="38543" y="10857"/>
                        </a:cubicBezTo>
                        <a:cubicBezTo>
                          <a:pt x="43382" y="20565"/>
                          <a:pt x="39112" y="32465"/>
                          <a:pt x="29063" y="37419"/>
                        </a:cubicBezTo>
                        <a:cubicBezTo>
                          <a:pt x="18985" y="42372"/>
                          <a:pt x="6886" y="38443"/>
                          <a:pt x="2018" y="28650"/>
                        </a:cubicBezTo>
                        <a:cubicBezTo>
                          <a:pt x="-2850" y="18857"/>
                          <a:pt x="1391" y="6957"/>
                          <a:pt x="11498" y="2089"/>
                        </a:cubicBezTo>
                        <a:close/>
                      </a:path>
                    </a:pathLst>
                  </a:custGeom>
                  <a:grpFill/>
                  <a:ln w="2845" cap="flat">
                    <a:noFill/>
                    <a:prstDash val="solid"/>
                    <a:miter/>
                  </a:ln>
                </p:spPr>
                <p:txBody>
                  <a:bodyPr rtlCol="0" anchor="ctr"/>
                  <a:lstStyle/>
                  <a:p>
                    <a:endParaRPr lang="en-US"/>
                  </a:p>
                </p:txBody>
              </p:sp>
              <p:sp>
                <p:nvSpPr>
                  <p:cNvPr id="2568" name="Freeform: Shape 2567">
                    <a:extLst>
                      <a:ext uri="{FF2B5EF4-FFF2-40B4-BE49-F238E27FC236}">
                        <a16:creationId xmlns:a16="http://schemas.microsoft.com/office/drawing/2014/main" id="{B7EA6AAC-CEE4-E93D-D3D9-5334FDBD5364}"/>
                      </a:ext>
                    </a:extLst>
                  </p:cNvPr>
                  <p:cNvSpPr/>
                  <p:nvPr/>
                </p:nvSpPr>
                <p:spPr>
                  <a:xfrm>
                    <a:off x="5718632" y="2778094"/>
                    <a:ext cx="37560" cy="36816"/>
                  </a:xfrm>
                  <a:custGeom>
                    <a:avLst/>
                    <a:gdLst>
                      <a:gd name="connsiteX0" fmla="*/ 11446 w 37560"/>
                      <a:gd name="connsiteY0" fmla="*/ 1601 h 36816"/>
                      <a:gd name="connsiteX1" fmla="*/ 36071 w 37560"/>
                      <a:gd name="connsiteY1" fmla="*/ 10825 h 36816"/>
                      <a:gd name="connsiteX2" fmla="*/ 26135 w 37560"/>
                      <a:gd name="connsiteY2" fmla="*/ 35165 h 36816"/>
                      <a:gd name="connsiteX3" fmla="*/ 1510 w 37560"/>
                      <a:gd name="connsiteY3" fmla="*/ 25942 h 36816"/>
                      <a:gd name="connsiteX4" fmla="*/ 11446 w 37560"/>
                      <a:gd name="connsiteY4" fmla="*/ 1601 h 36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60" h="36816">
                        <a:moveTo>
                          <a:pt x="11446" y="1601"/>
                        </a:moveTo>
                        <a:cubicBezTo>
                          <a:pt x="21011" y="-2527"/>
                          <a:pt x="32028" y="1601"/>
                          <a:pt x="36071" y="10825"/>
                        </a:cubicBezTo>
                        <a:cubicBezTo>
                          <a:pt x="40113" y="20049"/>
                          <a:pt x="35644" y="30952"/>
                          <a:pt x="26135" y="35165"/>
                        </a:cubicBezTo>
                        <a:cubicBezTo>
                          <a:pt x="16598" y="39379"/>
                          <a:pt x="5581" y="35251"/>
                          <a:pt x="1510" y="25942"/>
                        </a:cubicBezTo>
                        <a:cubicBezTo>
                          <a:pt x="-2561" y="16633"/>
                          <a:pt x="1880" y="5758"/>
                          <a:pt x="11446" y="1601"/>
                        </a:cubicBezTo>
                        <a:close/>
                      </a:path>
                    </a:pathLst>
                  </a:custGeom>
                  <a:grpFill/>
                  <a:ln w="2845" cap="flat">
                    <a:noFill/>
                    <a:prstDash val="solid"/>
                    <a:miter/>
                  </a:ln>
                </p:spPr>
                <p:txBody>
                  <a:bodyPr rtlCol="0" anchor="ctr"/>
                  <a:lstStyle/>
                  <a:p>
                    <a:endParaRPr lang="en-US"/>
                  </a:p>
                </p:txBody>
              </p:sp>
              <p:sp>
                <p:nvSpPr>
                  <p:cNvPr id="2569" name="Freeform: Shape 2568">
                    <a:extLst>
                      <a:ext uri="{FF2B5EF4-FFF2-40B4-BE49-F238E27FC236}">
                        <a16:creationId xmlns:a16="http://schemas.microsoft.com/office/drawing/2014/main" id="{BB4E9230-FF9E-2DC4-6F6D-96EF2ACC592F}"/>
                      </a:ext>
                    </a:extLst>
                  </p:cNvPr>
                  <p:cNvSpPr/>
                  <p:nvPr/>
                </p:nvSpPr>
                <p:spPr>
                  <a:xfrm>
                    <a:off x="5632370" y="2567179"/>
                    <a:ext cx="34612" cy="33996"/>
                  </a:xfrm>
                  <a:custGeom>
                    <a:avLst/>
                    <a:gdLst>
                      <a:gd name="connsiteX0" fmla="*/ 11307 w 34612"/>
                      <a:gd name="connsiteY0" fmla="*/ 1197 h 33996"/>
                      <a:gd name="connsiteX1" fmla="*/ 33541 w 34612"/>
                      <a:gd name="connsiteY1" fmla="*/ 10677 h 33996"/>
                      <a:gd name="connsiteX2" fmla="*/ 23321 w 34612"/>
                      <a:gd name="connsiteY2" fmla="*/ 32769 h 33996"/>
                      <a:gd name="connsiteX3" fmla="*/ 1087 w 34612"/>
                      <a:gd name="connsiteY3" fmla="*/ 23289 h 33996"/>
                      <a:gd name="connsiteX4" fmla="*/ 11307 w 34612"/>
                      <a:gd name="connsiteY4" fmla="*/ 1197 h 3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12" h="33996">
                        <a:moveTo>
                          <a:pt x="11307" y="1197"/>
                        </a:moveTo>
                        <a:cubicBezTo>
                          <a:pt x="20275" y="-2248"/>
                          <a:pt x="30238" y="1994"/>
                          <a:pt x="33541" y="10677"/>
                        </a:cubicBezTo>
                        <a:cubicBezTo>
                          <a:pt x="36843" y="19360"/>
                          <a:pt x="32260" y="29267"/>
                          <a:pt x="23321" y="32769"/>
                        </a:cubicBezTo>
                        <a:cubicBezTo>
                          <a:pt x="14381" y="36270"/>
                          <a:pt x="4418" y="32028"/>
                          <a:pt x="1087" y="23289"/>
                        </a:cubicBezTo>
                        <a:cubicBezTo>
                          <a:pt x="-2244" y="14520"/>
                          <a:pt x="2339" y="4642"/>
                          <a:pt x="11307" y="1197"/>
                        </a:cubicBezTo>
                        <a:close/>
                      </a:path>
                    </a:pathLst>
                  </a:custGeom>
                  <a:grpFill/>
                  <a:ln w="2845" cap="flat">
                    <a:noFill/>
                    <a:prstDash val="solid"/>
                    <a:miter/>
                  </a:ln>
                </p:spPr>
                <p:txBody>
                  <a:bodyPr rtlCol="0" anchor="ctr"/>
                  <a:lstStyle/>
                  <a:p>
                    <a:endParaRPr lang="en-US"/>
                  </a:p>
                </p:txBody>
              </p:sp>
              <p:sp>
                <p:nvSpPr>
                  <p:cNvPr id="2570" name="Freeform: Shape 2569">
                    <a:extLst>
                      <a:ext uri="{FF2B5EF4-FFF2-40B4-BE49-F238E27FC236}">
                        <a16:creationId xmlns:a16="http://schemas.microsoft.com/office/drawing/2014/main" id="{F75D2FAB-6F68-D8E0-D8E7-502E425336A7}"/>
                      </a:ext>
                    </a:extLst>
                  </p:cNvPr>
                  <p:cNvSpPr/>
                  <p:nvPr/>
                </p:nvSpPr>
                <p:spPr>
                  <a:xfrm>
                    <a:off x="5554934" y="2352968"/>
                    <a:ext cx="31884" cy="30980"/>
                  </a:xfrm>
                  <a:custGeom>
                    <a:avLst/>
                    <a:gdLst>
                      <a:gd name="connsiteX0" fmla="*/ 10797 w 31884"/>
                      <a:gd name="connsiteY0" fmla="*/ 872 h 30980"/>
                      <a:gd name="connsiteX1" fmla="*/ 31037 w 31884"/>
                      <a:gd name="connsiteY1" fmla="*/ 10323 h 30980"/>
                      <a:gd name="connsiteX2" fmla="*/ 21102 w 31884"/>
                      <a:gd name="connsiteY2" fmla="*/ 30080 h 30980"/>
                      <a:gd name="connsiteX3" fmla="*/ 861 w 31884"/>
                      <a:gd name="connsiteY3" fmla="*/ 20629 h 30980"/>
                      <a:gd name="connsiteX4" fmla="*/ 10797 w 31884"/>
                      <a:gd name="connsiteY4" fmla="*/ 872 h 3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4" h="30980">
                        <a:moveTo>
                          <a:pt x="10797" y="872"/>
                        </a:moveTo>
                        <a:cubicBezTo>
                          <a:pt x="19138" y="-1947"/>
                          <a:pt x="28191" y="2295"/>
                          <a:pt x="31037" y="10323"/>
                        </a:cubicBezTo>
                        <a:cubicBezTo>
                          <a:pt x="33856" y="18351"/>
                          <a:pt x="29415" y="27205"/>
                          <a:pt x="21102" y="30080"/>
                        </a:cubicBezTo>
                        <a:cubicBezTo>
                          <a:pt x="12789" y="32955"/>
                          <a:pt x="3708" y="28714"/>
                          <a:pt x="861" y="20629"/>
                        </a:cubicBezTo>
                        <a:cubicBezTo>
                          <a:pt x="-1986" y="12544"/>
                          <a:pt x="2455" y="3690"/>
                          <a:pt x="10797" y="872"/>
                        </a:cubicBezTo>
                        <a:close/>
                      </a:path>
                    </a:pathLst>
                  </a:custGeom>
                  <a:grpFill/>
                  <a:ln w="2845" cap="flat">
                    <a:noFill/>
                    <a:prstDash val="solid"/>
                    <a:miter/>
                  </a:ln>
                </p:spPr>
                <p:txBody>
                  <a:bodyPr rtlCol="0" anchor="ctr"/>
                  <a:lstStyle/>
                  <a:p>
                    <a:endParaRPr lang="en-US"/>
                  </a:p>
                </p:txBody>
              </p:sp>
              <p:sp>
                <p:nvSpPr>
                  <p:cNvPr id="2571" name="Freeform: Shape 2570">
                    <a:extLst>
                      <a:ext uri="{FF2B5EF4-FFF2-40B4-BE49-F238E27FC236}">
                        <a16:creationId xmlns:a16="http://schemas.microsoft.com/office/drawing/2014/main" id="{16E24041-7E6A-E4A5-BD06-0AE50A2A3F04}"/>
                      </a:ext>
                    </a:extLst>
                  </p:cNvPr>
                  <p:cNvSpPr/>
                  <p:nvPr/>
                </p:nvSpPr>
                <p:spPr>
                  <a:xfrm>
                    <a:off x="5486897" y="2135421"/>
                    <a:ext cx="28931" cy="28198"/>
                  </a:xfrm>
                  <a:custGeom>
                    <a:avLst/>
                    <a:gdLst>
                      <a:gd name="connsiteX0" fmla="*/ 10453 w 28931"/>
                      <a:gd name="connsiteY0" fmla="*/ 608 h 28198"/>
                      <a:gd name="connsiteX1" fmla="*/ 28359 w 28931"/>
                      <a:gd name="connsiteY1" fmla="*/ 9974 h 28198"/>
                      <a:gd name="connsiteX2" fmla="*/ 18481 w 28931"/>
                      <a:gd name="connsiteY2" fmla="*/ 27567 h 28198"/>
                      <a:gd name="connsiteX3" fmla="*/ 574 w 28931"/>
                      <a:gd name="connsiteY3" fmla="*/ 18201 h 28198"/>
                      <a:gd name="connsiteX4" fmla="*/ 10453 w 28931"/>
                      <a:gd name="connsiteY4" fmla="*/ 608 h 28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1" h="28198">
                        <a:moveTo>
                          <a:pt x="10453" y="608"/>
                        </a:moveTo>
                        <a:cubicBezTo>
                          <a:pt x="18139" y="-1641"/>
                          <a:pt x="26139" y="2544"/>
                          <a:pt x="28359" y="9974"/>
                        </a:cubicBezTo>
                        <a:cubicBezTo>
                          <a:pt x="30580" y="17404"/>
                          <a:pt x="26139" y="25261"/>
                          <a:pt x="18481" y="27567"/>
                        </a:cubicBezTo>
                        <a:cubicBezTo>
                          <a:pt x="10823" y="29873"/>
                          <a:pt x="2795" y="25660"/>
                          <a:pt x="574" y="18201"/>
                        </a:cubicBezTo>
                        <a:cubicBezTo>
                          <a:pt x="-1646" y="10743"/>
                          <a:pt x="2766" y="2857"/>
                          <a:pt x="10453" y="608"/>
                        </a:cubicBezTo>
                        <a:close/>
                      </a:path>
                    </a:pathLst>
                  </a:custGeom>
                  <a:grpFill/>
                  <a:ln w="2845" cap="flat">
                    <a:noFill/>
                    <a:prstDash val="solid"/>
                    <a:miter/>
                  </a:ln>
                </p:spPr>
                <p:txBody>
                  <a:bodyPr rtlCol="0" anchor="ctr"/>
                  <a:lstStyle/>
                  <a:p>
                    <a:endParaRPr lang="en-US"/>
                  </a:p>
                </p:txBody>
              </p:sp>
              <p:sp>
                <p:nvSpPr>
                  <p:cNvPr id="2572" name="Freeform: Shape 2571">
                    <a:extLst>
                      <a:ext uri="{FF2B5EF4-FFF2-40B4-BE49-F238E27FC236}">
                        <a16:creationId xmlns:a16="http://schemas.microsoft.com/office/drawing/2014/main" id="{630363B0-C8FF-DE05-3938-3CBA26C4A7AA}"/>
                      </a:ext>
                    </a:extLst>
                  </p:cNvPr>
                  <p:cNvSpPr/>
                  <p:nvPr/>
                </p:nvSpPr>
                <p:spPr>
                  <a:xfrm>
                    <a:off x="5427648" y="1915284"/>
                    <a:ext cx="25955" cy="25380"/>
                  </a:xfrm>
                  <a:custGeom>
                    <a:avLst/>
                    <a:gdLst>
                      <a:gd name="connsiteX0" fmla="*/ 9975 w 25955"/>
                      <a:gd name="connsiteY0" fmla="*/ 400 h 25380"/>
                      <a:gd name="connsiteX1" fmla="*/ 25604 w 25955"/>
                      <a:gd name="connsiteY1" fmla="*/ 9510 h 25380"/>
                      <a:gd name="connsiteX2" fmla="*/ 15982 w 25955"/>
                      <a:gd name="connsiteY2" fmla="*/ 24969 h 25380"/>
                      <a:gd name="connsiteX3" fmla="*/ 353 w 25955"/>
                      <a:gd name="connsiteY3" fmla="*/ 15859 h 25380"/>
                      <a:gd name="connsiteX4" fmla="*/ 9975 w 25955"/>
                      <a:gd name="connsiteY4" fmla="*/ 400 h 2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55" h="25380">
                        <a:moveTo>
                          <a:pt x="9975" y="400"/>
                        </a:moveTo>
                        <a:cubicBezTo>
                          <a:pt x="16950" y="-1336"/>
                          <a:pt x="23953" y="2735"/>
                          <a:pt x="25604" y="9510"/>
                        </a:cubicBezTo>
                        <a:cubicBezTo>
                          <a:pt x="27255" y="16286"/>
                          <a:pt x="22928" y="23204"/>
                          <a:pt x="15982" y="24969"/>
                        </a:cubicBezTo>
                        <a:cubicBezTo>
                          <a:pt x="9007" y="26734"/>
                          <a:pt x="2004" y="22663"/>
                          <a:pt x="353" y="15859"/>
                        </a:cubicBezTo>
                        <a:cubicBezTo>
                          <a:pt x="-1298" y="9055"/>
                          <a:pt x="3000" y="2137"/>
                          <a:pt x="9975" y="400"/>
                        </a:cubicBezTo>
                        <a:close/>
                      </a:path>
                    </a:pathLst>
                  </a:custGeom>
                  <a:grpFill/>
                  <a:ln w="2845" cap="flat">
                    <a:noFill/>
                    <a:prstDash val="solid"/>
                    <a:miter/>
                  </a:ln>
                </p:spPr>
                <p:txBody>
                  <a:bodyPr rtlCol="0" anchor="ctr"/>
                  <a:lstStyle/>
                  <a:p>
                    <a:endParaRPr lang="en-US"/>
                  </a:p>
                </p:txBody>
              </p:sp>
              <p:sp>
                <p:nvSpPr>
                  <p:cNvPr id="2573" name="Freeform: Shape 2572">
                    <a:extLst>
                      <a:ext uri="{FF2B5EF4-FFF2-40B4-BE49-F238E27FC236}">
                        <a16:creationId xmlns:a16="http://schemas.microsoft.com/office/drawing/2014/main" id="{030FEDB1-BD18-9DDC-EFE7-A38FF268146E}"/>
                      </a:ext>
                    </a:extLst>
                  </p:cNvPr>
                  <p:cNvSpPr/>
                  <p:nvPr/>
                </p:nvSpPr>
                <p:spPr>
                  <a:xfrm>
                    <a:off x="5377534" y="1692902"/>
                    <a:ext cx="23158" cy="22451"/>
                  </a:xfrm>
                  <a:custGeom>
                    <a:avLst/>
                    <a:gdLst>
                      <a:gd name="connsiteX0" fmla="*/ 9188 w 23158"/>
                      <a:gd name="connsiteY0" fmla="*/ 246 h 22451"/>
                      <a:gd name="connsiteX1" fmla="*/ 22910 w 23158"/>
                      <a:gd name="connsiteY1" fmla="*/ 8872 h 22451"/>
                      <a:gd name="connsiteX2" fmla="*/ 13971 w 23158"/>
                      <a:gd name="connsiteY2" fmla="*/ 22195 h 22451"/>
                      <a:gd name="connsiteX3" fmla="*/ 249 w 23158"/>
                      <a:gd name="connsiteY3" fmla="*/ 13569 h 22451"/>
                      <a:gd name="connsiteX4" fmla="*/ 9188 w 23158"/>
                      <a:gd name="connsiteY4" fmla="*/ 246 h 2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58" h="22451">
                        <a:moveTo>
                          <a:pt x="9188" y="246"/>
                        </a:moveTo>
                        <a:cubicBezTo>
                          <a:pt x="15451" y="-1035"/>
                          <a:pt x="21572" y="2808"/>
                          <a:pt x="22910" y="8872"/>
                        </a:cubicBezTo>
                        <a:cubicBezTo>
                          <a:pt x="24219" y="14907"/>
                          <a:pt x="20234" y="20886"/>
                          <a:pt x="13971" y="22195"/>
                        </a:cubicBezTo>
                        <a:cubicBezTo>
                          <a:pt x="7708" y="23505"/>
                          <a:pt x="1587" y="19662"/>
                          <a:pt x="249" y="13569"/>
                        </a:cubicBezTo>
                        <a:cubicBezTo>
                          <a:pt x="-1061" y="7506"/>
                          <a:pt x="2925" y="1527"/>
                          <a:pt x="9188" y="246"/>
                        </a:cubicBezTo>
                        <a:close/>
                      </a:path>
                    </a:pathLst>
                  </a:custGeom>
                  <a:grpFill/>
                  <a:ln w="2845" cap="flat">
                    <a:noFill/>
                    <a:prstDash val="solid"/>
                    <a:miter/>
                  </a:ln>
                </p:spPr>
                <p:txBody>
                  <a:bodyPr rtlCol="0" anchor="ctr"/>
                  <a:lstStyle/>
                  <a:p>
                    <a:endParaRPr lang="en-US"/>
                  </a:p>
                </p:txBody>
              </p:sp>
              <p:sp>
                <p:nvSpPr>
                  <p:cNvPr id="2574" name="Freeform: Shape 2573">
                    <a:extLst>
                      <a:ext uri="{FF2B5EF4-FFF2-40B4-BE49-F238E27FC236}">
                        <a16:creationId xmlns:a16="http://schemas.microsoft.com/office/drawing/2014/main" id="{5AD988C1-AF53-1A10-7B50-7BCBDDA88FDF}"/>
                      </a:ext>
                    </a:extLst>
                  </p:cNvPr>
                  <p:cNvSpPr/>
                  <p:nvPr/>
                </p:nvSpPr>
                <p:spPr>
                  <a:xfrm>
                    <a:off x="5337144" y="1468450"/>
                    <a:ext cx="20213" cy="19640"/>
                  </a:xfrm>
                  <a:custGeom>
                    <a:avLst/>
                    <a:gdLst>
                      <a:gd name="connsiteX0" fmla="*/ 8499 w 20213"/>
                      <a:gd name="connsiteY0" fmla="*/ 141 h 19640"/>
                      <a:gd name="connsiteX1" fmla="*/ 20085 w 20213"/>
                      <a:gd name="connsiteY1" fmla="*/ 8169 h 19640"/>
                      <a:gd name="connsiteX2" fmla="*/ 11716 w 20213"/>
                      <a:gd name="connsiteY2" fmla="*/ 19499 h 19640"/>
                      <a:gd name="connsiteX3" fmla="*/ 129 w 20213"/>
                      <a:gd name="connsiteY3" fmla="*/ 11471 h 19640"/>
                      <a:gd name="connsiteX4" fmla="*/ 8499 w 20213"/>
                      <a:gd name="connsiteY4" fmla="*/ 141 h 1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13" h="19640">
                        <a:moveTo>
                          <a:pt x="8499" y="141"/>
                        </a:moveTo>
                        <a:cubicBezTo>
                          <a:pt x="13993" y="-770"/>
                          <a:pt x="19175" y="2845"/>
                          <a:pt x="20085" y="8169"/>
                        </a:cubicBezTo>
                        <a:cubicBezTo>
                          <a:pt x="20968" y="13492"/>
                          <a:pt x="17210" y="18560"/>
                          <a:pt x="11716" y="19499"/>
                        </a:cubicBezTo>
                        <a:cubicBezTo>
                          <a:pt x="6221" y="20410"/>
                          <a:pt x="1040" y="16823"/>
                          <a:pt x="129" y="11471"/>
                        </a:cubicBezTo>
                        <a:cubicBezTo>
                          <a:pt x="-753" y="6119"/>
                          <a:pt x="2976" y="1052"/>
                          <a:pt x="8499" y="141"/>
                        </a:cubicBezTo>
                        <a:close/>
                      </a:path>
                    </a:pathLst>
                  </a:custGeom>
                  <a:grpFill/>
                  <a:ln w="2845" cap="flat">
                    <a:noFill/>
                    <a:prstDash val="solid"/>
                    <a:miter/>
                  </a:ln>
                </p:spPr>
                <p:txBody>
                  <a:bodyPr rtlCol="0" anchor="ctr"/>
                  <a:lstStyle/>
                  <a:p>
                    <a:endParaRPr lang="en-US"/>
                  </a:p>
                </p:txBody>
              </p:sp>
              <p:sp>
                <p:nvSpPr>
                  <p:cNvPr id="2575" name="Freeform: Shape 2574">
                    <a:extLst>
                      <a:ext uri="{FF2B5EF4-FFF2-40B4-BE49-F238E27FC236}">
                        <a16:creationId xmlns:a16="http://schemas.microsoft.com/office/drawing/2014/main" id="{126A5628-0540-1C6D-637F-403B873A635E}"/>
                      </a:ext>
                    </a:extLst>
                  </p:cNvPr>
                  <p:cNvSpPr/>
                  <p:nvPr/>
                </p:nvSpPr>
                <p:spPr>
                  <a:xfrm>
                    <a:off x="5305588" y="1242574"/>
                    <a:ext cx="17273" cy="16817"/>
                  </a:xfrm>
                  <a:custGeom>
                    <a:avLst/>
                    <a:gdLst>
                      <a:gd name="connsiteX0" fmla="*/ 7686 w 17273"/>
                      <a:gd name="connsiteY0" fmla="*/ 65 h 16817"/>
                      <a:gd name="connsiteX1" fmla="*/ 17223 w 17273"/>
                      <a:gd name="connsiteY1" fmla="*/ 7353 h 16817"/>
                      <a:gd name="connsiteX2" fmla="*/ 9593 w 17273"/>
                      <a:gd name="connsiteY2" fmla="*/ 16747 h 16817"/>
                      <a:gd name="connsiteX3" fmla="*/ 56 w 17273"/>
                      <a:gd name="connsiteY3" fmla="*/ 9459 h 16817"/>
                      <a:gd name="connsiteX4" fmla="*/ 7686 w 17273"/>
                      <a:gd name="connsiteY4" fmla="*/ 65 h 1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3" h="16817">
                        <a:moveTo>
                          <a:pt x="7686" y="65"/>
                        </a:moveTo>
                        <a:cubicBezTo>
                          <a:pt x="12412" y="-505"/>
                          <a:pt x="16682" y="2741"/>
                          <a:pt x="17223" y="7353"/>
                        </a:cubicBezTo>
                        <a:cubicBezTo>
                          <a:pt x="17735" y="11936"/>
                          <a:pt x="14347" y="16149"/>
                          <a:pt x="9593" y="16747"/>
                        </a:cubicBezTo>
                        <a:cubicBezTo>
                          <a:pt x="4867" y="17345"/>
                          <a:pt x="597" y="14071"/>
                          <a:pt x="56" y="9459"/>
                        </a:cubicBezTo>
                        <a:cubicBezTo>
                          <a:pt x="-485" y="4847"/>
                          <a:pt x="2932" y="634"/>
                          <a:pt x="7686" y="65"/>
                        </a:cubicBezTo>
                        <a:close/>
                      </a:path>
                    </a:pathLst>
                  </a:custGeom>
                  <a:grpFill/>
                  <a:ln w="2845" cap="flat">
                    <a:noFill/>
                    <a:prstDash val="solid"/>
                    <a:miter/>
                  </a:ln>
                </p:spPr>
                <p:txBody>
                  <a:bodyPr rtlCol="0" anchor="ctr"/>
                  <a:lstStyle/>
                  <a:p>
                    <a:endParaRPr lang="en-US"/>
                  </a:p>
                </p:txBody>
              </p:sp>
              <p:sp>
                <p:nvSpPr>
                  <p:cNvPr id="2576" name="Freeform: Shape 2575">
                    <a:extLst>
                      <a:ext uri="{FF2B5EF4-FFF2-40B4-BE49-F238E27FC236}">
                        <a16:creationId xmlns:a16="http://schemas.microsoft.com/office/drawing/2014/main" id="{0D350B88-1053-94F9-399D-7FA06E378F0A}"/>
                      </a:ext>
                    </a:extLst>
                  </p:cNvPr>
                  <p:cNvSpPr/>
                  <p:nvPr/>
                </p:nvSpPr>
                <p:spPr>
                  <a:xfrm>
                    <a:off x="5283697" y="1015467"/>
                    <a:ext cx="14373" cy="13943"/>
                  </a:xfrm>
                  <a:custGeom>
                    <a:avLst/>
                    <a:gdLst>
                      <a:gd name="connsiteX0" fmla="*/ 6575 w 14373"/>
                      <a:gd name="connsiteY0" fmla="*/ 24 h 13943"/>
                      <a:gd name="connsiteX1" fmla="*/ 14347 w 14373"/>
                      <a:gd name="connsiteY1" fmla="*/ 6372 h 13943"/>
                      <a:gd name="connsiteX2" fmla="*/ 7799 w 14373"/>
                      <a:gd name="connsiteY2" fmla="*/ 13916 h 13943"/>
                      <a:gd name="connsiteX3" fmla="*/ 27 w 14373"/>
                      <a:gd name="connsiteY3" fmla="*/ 7568 h 13943"/>
                      <a:gd name="connsiteX4" fmla="*/ 6575 w 14373"/>
                      <a:gd name="connsiteY4" fmla="*/ 24 h 1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73" h="13943">
                        <a:moveTo>
                          <a:pt x="6575" y="24"/>
                        </a:moveTo>
                        <a:cubicBezTo>
                          <a:pt x="10532" y="-290"/>
                          <a:pt x="14005" y="2557"/>
                          <a:pt x="14347" y="6372"/>
                        </a:cubicBezTo>
                        <a:cubicBezTo>
                          <a:pt x="14688" y="10215"/>
                          <a:pt x="11756" y="13574"/>
                          <a:pt x="7799" y="13916"/>
                        </a:cubicBezTo>
                        <a:cubicBezTo>
                          <a:pt x="3842" y="14258"/>
                          <a:pt x="369" y="11411"/>
                          <a:pt x="27" y="7568"/>
                        </a:cubicBezTo>
                        <a:cubicBezTo>
                          <a:pt x="-315" y="3724"/>
                          <a:pt x="2618" y="337"/>
                          <a:pt x="6575" y="24"/>
                        </a:cubicBezTo>
                        <a:close/>
                      </a:path>
                    </a:pathLst>
                  </a:custGeom>
                  <a:grpFill/>
                  <a:ln w="2845" cap="flat">
                    <a:noFill/>
                    <a:prstDash val="solid"/>
                    <a:miter/>
                  </a:ln>
                </p:spPr>
                <p:txBody>
                  <a:bodyPr rtlCol="0" anchor="ctr"/>
                  <a:lstStyle/>
                  <a:p>
                    <a:endParaRPr lang="en-US"/>
                  </a:p>
                </p:txBody>
              </p:sp>
              <p:sp>
                <p:nvSpPr>
                  <p:cNvPr id="2577" name="Freeform: Shape 2576">
                    <a:extLst>
                      <a:ext uri="{FF2B5EF4-FFF2-40B4-BE49-F238E27FC236}">
                        <a16:creationId xmlns:a16="http://schemas.microsoft.com/office/drawing/2014/main" id="{DE11210D-59A5-9C1B-4BCA-E09ABFF61DB8}"/>
                      </a:ext>
                    </a:extLst>
                  </p:cNvPr>
                  <p:cNvSpPr/>
                  <p:nvPr/>
                </p:nvSpPr>
                <p:spPr>
                  <a:xfrm>
                    <a:off x="5271166" y="787626"/>
                    <a:ext cx="11451" cy="11112"/>
                  </a:xfrm>
                  <a:custGeom>
                    <a:avLst/>
                    <a:gdLst>
                      <a:gd name="connsiteX0" fmla="*/ 5527 w 11451"/>
                      <a:gd name="connsiteY0" fmla="*/ 4 h 11112"/>
                      <a:gd name="connsiteX1" fmla="*/ 11448 w 11451"/>
                      <a:gd name="connsiteY1" fmla="*/ 5327 h 11112"/>
                      <a:gd name="connsiteX2" fmla="*/ 5925 w 11451"/>
                      <a:gd name="connsiteY2" fmla="*/ 11107 h 11112"/>
                      <a:gd name="connsiteX3" fmla="*/ 4 w 11451"/>
                      <a:gd name="connsiteY3" fmla="*/ 5783 h 11112"/>
                      <a:gd name="connsiteX4" fmla="*/ 5527 w 11451"/>
                      <a:gd name="connsiteY4" fmla="*/ 4 h 11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51" h="11112">
                        <a:moveTo>
                          <a:pt x="5527" y="4"/>
                        </a:moveTo>
                        <a:cubicBezTo>
                          <a:pt x="8687" y="-110"/>
                          <a:pt x="11334" y="2253"/>
                          <a:pt x="11448" y="5327"/>
                        </a:cubicBezTo>
                        <a:cubicBezTo>
                          <a:pt x="11562" y="8402"/>
                          <a:pt x="9085" y="10993"/>
                          <a:pt x="5925" y="11107"/>
                        </a:cubicBezTo>
                        <a:cubicBezTo>
                          <a:pt x="2765" y="11249"/>
                          <a:pt x="118" y="8858"/>
                          <a:pt x="4" y="5783"/>
                        </a:cubicBezTo>
                        <a:cubicBezTo>
                          <a:pt x="-110" y="2708"/>
                          <a:pt x="2367" y="118"/>
                          <a:pt x="5527" y="4"/>
                        </a:cubicBezTo>
                        <a:close/>
                      </a:path>
                    </a:pathLst>
                  </a:custGeom>
                  <a:grpFill/>
                  <a:ln w="2845" cap="flat">
                    <a:noFill/>
                    <a:prstDash val="solid"/>
                    <a:miter/>
                  </a:ln>
                </p:spPr>
                <p:txBody>
                  <a:bodyPr rtlCol="0" anchor="ctr"/>
                  <a:lstStyle/>
                  <a:p>
                    <a:endParaRPr lang="en-US"/>
                  </a:p>
                </p:txBody>
              </p:sp>
              <p:sp>
                <p:nvSpPr>
                  <p:cNvPr id="2578" name="Freeform: Shape 2577">
                    <a:extLst>
                      <a:ext uri="{FF2B5EF4-FFF2-40B4-BE49-F238E27FC236}">
                        <a16:creationId xmlns:a16="http://schemas.microsoft.com/office/drawing/2014/main" id="{7124D736-FD9E-8BEC-3592-71224E50D125}"/>
                      </a:ext>
                    </a:extLst>
                  </p:cNvPr>
                  <p:cNvSpPr/>
                  <p:nvPr/>
                </p:nvSpPr>
                <p:spPr>
                  <a:xfrm>
                    <a:off x="5267469" y="559400"/>
                    <a:ext cx="8540" cy="8284"/>
                  </a:xfrm>
                  <a:custGeom>
                    <a:avLst/>
                    <a:gdLst>
                      <a:gd name="connsiteX0" fmla="*/ 4214 w 8540"/>
                      <a:gd name="connsiteY0" fmla="*/ 0 h 8284"/>
                      <a:gd name="connsiteX1" fmla="*/ 8541 w 8540"/>
                      <a:gd name="connsiteY1" fmla="*/ 4128 h 8284"/>
                      <a:gd name="connsiteX2" fmla="*/ 4328 w 8540"/>
                      <a:gd name="connsiteY2" fmla="*/ 8284 h 8284"/>
                      <a:gd name="connsiteX3" fmla="*/ 0 w 8540"/>
                      <a:gd name="connsiteY3" fmla="*/ 4156 h 8284"/>
                      <a:gd name="connsiteX4" fmla="*/ 4214 w 8540"/>
                      <a:gd name="connsiteY4" fmla="*/ 0 h 8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40" h="8284">
                        <a:moveTo>
                          <a:pt x="4214" y="0"/>
                        </a:moveTo>
                        <a:cubicBezTo>
                          <a:pt x="6576" y="0"/>
                          <a:pt x="8512" y="1850"/>
                          <a:pt x="8541" y="4128"/>
                        </a:cubicBezTo>
                        <a:cubicBezTo>
                          <a:pt x="8541" y="6405"/>
                          <a:pt x="6690" y="8256"/>
                          <a:pt x="4328" y="8284"/>
                        </a:cubicBezTo>
                        <a:cubicBezTo>
                          <a:pt x="1965" y="8284"/>
                          <a:pt x="29" y="6434"/>
                          <a:pt x="0" y="4156"/>
                        </a:cubicBezTo>
                        <a:cubicBezTo>
                          <a:pt x="-28" y="1879"/>
                          <a:pt x="1851" y="0"/>
                          <a:pt x="4214" y="0"/>
                        </a:cubicBezTo>
                        <a:close/>
                      </a:path>
                    </a:pathLst>
                  </a:custGeom>
                  <a:grpFill/>
                  <a:ln w="2845" cap="flat">
                    <a:noFill/>
                    <a:prstDash val="solid"/>
                    <a:miter/>
                  </a:ln>
                </p:spPr>
                <p:txBody>
                  <a:bodyPr rtlCol="0" anchor="ctr"/>
                  <a:lstStyle/>
                  <a:p>
                    <a:endParaRPr lang="en-US"/>
                  </a:p>
                </p:txBody>
              </p:sp>
            </p:grpSp>
            <p:grpSp>
              <p:nvGrpSpPr>
                <p:cNvPr id="2364" name="Graphic 9">
                  <a:extLst>
                    <a:ext uri="{FF2B5EF4-FFF2-40B4-BE49-F238E27FC236}">
                      <a16:creationId xmlns:a16="http://schemas.microsoft.com/office/drawing/2014/main" id="{1B47814F-9006-D4C5-8053-D0FB3E16860F}"/>
                    </a:ext>
                  </a:extLst>
                </p:cNvPr>
                <p:cNvGrpSpPr/>
                <p:nvPr/>
              </p:nvGrpSpPr>
              <p:grpSpPr>
                <a:xfrm>
                  <a:off x="5043566" y="559059"/>
                  <a:ext cx="7255883" cy="5878752"/>
                  <a:chOff x="5043566" y="559059"/>
                  <a:chExt cx="7255883" cy="5878752"/>
                </a:xfrm>
                <a:grpFill/>
              </p:grpSpPr>
              <p:sp>
                <p:nvSpPr>
                  <p:cNvPr id="2489" name="Freeform: Shape 2488">
                    <a:extLst>
                      <a:ext uri="{FF2B5EF4-FFF2-40B4-BE49-F238E27FC236}">
                        <a16:creationId xmlns:a16="http://schemas.microsoft.com/office/drawing/2014/main" id="{987DFAF6-1E36-E59A-CDBC-D93BA4F0A91F}"/>
                      </a:ext>
                    </a:extLst>
                  </p:cNvPr>
                  <p:cNvSpPr/>
                  <p:nvPr/>
                </p:nvSpPr>
                <p:spPr>
                  <a:xfrm>
                    <a:off x="12160878" y="6143875"/>
                    <a:ext cx="138570" cy="142378"/>
                  </a:xfrm>
                  <a:custGeom>
                    <a:avLst/>
                    <a:gdLst>
                      <a:gd name="connsiteX0" fmla="*/ 1856 w 138570"/>
                      <a:gd name="connsiteY0" fmla="*/ 87112 h 142378"/>
                      <a:gd name="connsiteX1" fmla="*/ 10254 w 138570"/>
                      <a:gd name="connsiteY1" fmla="*/ 33648 h 142378"/>
                      <a:gd name="connsiteX2" fmla="*/ 52473 w 138570"/>
                      <a:gd name="connsiteY2" fmla="*/ 1878 h 142378"/>
                      <a:gd name="connsiteX3" fmla="*/ 136311 w 138570"/>
                      <a:gd name="connsiteY3" fmla="*/ 54743 h 142378"/>
                      <a:gd name="connsiteX4" fmla="*/ 85780 w 138570"/>
                      <a:gd name="connsiteY4" fmla="*/ 140404 h 142378"/>
                      <a:gd name="connsiteX5" fmla="*/ 32972 w 138570"/>
                      <a:gd name="connsiteY5" fmla="*/ 131807 h 142378"/>
                      <a:gd name="connsiteX6" fmla="*/ 1856 w 138570"/>
                      <a:gd name="connsiteY6" fmla="*/ 87140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570" h="142378">
                        <a:moveTo>
                          <a:pt x="1856" y="87112"/>
                        </a:moveTo>
                        <a:cubicBezTo>
                          <a:pt x="-2528" y="67895"/>
                          <a:pt x="1087" y="49021"/>
                          <a:pt x="10254" y="33648"/>
                        </a:cubicBezTo>
                        <a:cubicBezTo>
                          <a:pt x="19392" y="18162"/>
                          <a:pt x="34139" y="6347"/>
                          <a:pt x="52473" y="1878"/>
                        </a:cubicBezTo>
                        <a:cubicBezTo>
                          <a:pt x="89026" y="-7033"/>
                          <a:pt x="126575" y="16624"/>
                          <a:pt x="136311" y="54743"/>
                        </a:cubicBezTo>
                        <a:cubicBezTo>
                          <a:pt x="146048" y="92862"/>
                          <a:pt x="123415" y="131209"/>
                          <a:pt x="85780" y="140404"/>
                        </a:cubicBezTo>
                        <a:cubicBezTo>
                          <a:pt x="66992" y="144988"/>
                          <a:pt x="48145" y="141372"/>
                          <a:pt x="32972" y="131807"/>
                        </a:cubicBezTo>
                        <a:cubicBezTo>
                          <a:pt x="17770" y="122099"/>
                          <a:pt x="6183" y="106271"/>
                          <a:pt x="1856" y="87140"/>
                        </a:cubicBezTo>
                        <a:close/>
                      </a:path>
                    </a:pathLst>
                  </a:custGeom>
                  <a:grpFill/>
                  <a:ln w="2845" cap="flat">
                    <a:noFill/>
                    <a:prstDash val="solid"/>
                    <a:miter/>
                  </a:ln>
                </p:spPr>
                <p:txBody>
                  <a:bodyPr rtlCol="0" anchor="ctr"/>
                  <a:lstStyle/>
                  <a:p>
                    <a:endParaRPr lang="en-US"/>
                  </a:p>
                </p:txBody>
              </p:sp>
              <p:sp>
                <p:nvSpPr>
                  <p:cNvPr id="2490" name="Freeform: Shape 2489">
                    <a:extLst>
                      <a:ext uri="{FF2B5EF4-FFF2-40B4-BE49-F238E27FC236}">
                        <a16:creationId xmlns:a16="http://schemas.microsoft.com/office/drawing/2014/main" id="{33E90072-E202-0173-CA6D-85A0D70DC6F9}"/>
                      </a:ext>
                    </a:extLst>
                  </p:cNvPr>
                  <p:cNvSpPr/>
                  <p:nvPr/>
                </p:nvSpPr>
                <p:spPr>
                  <a:xfrm>
                    <a:off x="11928978" y="6196513"/>
                    <a:ext cx="135541" cy="139177"/>
                  </a:xfrm>
                  <a:custGeom>
                    <a:avLst/>
                    <a:gdLst>
                      <a:gd name="connsiteX0" fmla="*/ 1199 w 135541"/>
                      <a:gd name="connsiteY0" fmla="*/ 82300 h 139177"/>
                      <a:gd name="connsiteX1" fmla="*/ 54178 w 135541"/>
                      <a:gd name="connsiteY1" fmla="*/ 1166 h 139177"/>
                      <a:gd name="connsiteX2" fmla="*/ 104709 w 135541"/>
                      <a:gd name="connsiteY2" fmla="*/ 12126 h 139177"/>
                      <a:gd name="connsiteX3" fmla="*/ 134003 w 135541"/>
                      <a:gd name="connsiteY3" fmla="*/ 56194 h 139177"/>
                      <a:gd name="connsiteX4" fmla="*/ 124581 w 135541"/>
                      <a:gd name="connsiteY4" fmla="*/ 108690 h 139177"/>
                      <a:gd name="connsiteX5" fmla="*/ 81167 w 135541"/>
                      <a:gd name="connsiteY5" fmla="*/ 137956 h 139177"/>
                      <a:gd name="connsiteX6" fmla="*/ 1199 w 135541"/>
                      <a:gd name="connsiteY6" fmla="*/ 82300 h 13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41" h="139177">
                        <a:moveTo>
                          <a:pt x="1199" y="82300"/>
                        </a:moveTo>
                        <a:cubicBezTo>
                          <a:pt x="-5718" y="44437"/>
                          <a:pt x="17995" y="8112"/>
                          <a:pt x="54178" y="1166"/>
                        </a:cubicBezTo>
                        <a:cubicBezTo>
                          <a:pt x="72284" y="-2364"/>
                          <a:pt x="90276" y="2361"/>
                          <a:pt x="104709" y="12126"/>
                        </a:cubicBezTo>
                        <a:cubicBezTo>
                          <a:pt x="119114" y="21891"/>
                          <a:pt x="130075" y="37349"/>
                          <a:pt x="134003" y="56194"/>
                        </a:cubicBezTo>
                        <a:cubicBezTo>
                          <a:pt x="137961" y="75041"/>
                          <a:pt x="134089" y="93716"/>
                          <a:pt x="124581" y="108690"/>
                        </a:cubicBezTo>
                        <a:cubicBezTo>
                          <a:pt x="115044" y="123665"/>
                          <a:pt x="99727" y="134340"/>
                          <a:pt x="81167" y="137956"/>
                        </a:cubicBezTo>
                        <a:cubicBezTo>
                          <a:pt x="43930" y="145101"/>
                          <a:pt x="8145" y="120163"/>
                          <a:pt x="1199" y="82300"/>
                        </a:cubicBezTo>
                        <a:close/>
                      </a:path>
                    </a:pathLst>
                  </a:custGeom>
                  <a:grpFill/>
                  <a:ln w="2845" cap="flat">
                    <a:noFill/>
                    <a:prstDash val="solid"/>
                    <a:miter/>
                  </a:ln>
                </p:spPr>
                <p:txBody>
                  <a:bodyPr rtlCol="0" anchor="ctr"/>
                  <a:lstStyle/>
                  <a:p>
                    <a:endParaRPr lang="en-US"/>
                  </a:p>
                </p:txBody>
              </p:sp>
              <p:sp>
                <p:nvSpPr>
                  <p:cNvPr id="2491" name="Freeform: Shape 2490">
                    <a:extLst>
                      <a:ext uri="{FF2B5EF4-FFF2-40B4-BE49-F238E27FC236}">
                        <a16:creationId xmlns:a16="http://schemas.microsoft.com/office/drawing/2014/main" id="{C9117C83-B042-6C9F-DC0E-553F36958462}"/>
                      </a:ext>
                    </a:extLst>
                  </p:cNvPr>
                  <p:cNvSpPr/>
                  <p:nvPr/>
                </p:nvSpPr>
                <p:spPr>
                  <a:xfrm>
                    <a:off x="11695173" y="6239444"/>
                    <a:ext cx="132524" cy="136478"/>
                  </a:xfrm>
                  <a:custGeom>
                    <a:avLst/>
                    <a:gdLst>
                      <a:gd name="connsiteX0" fmla="*/ 711 w 132524"/>
                      <a:gd name="connsiteY0" fmla="*/ 77658 h 136478"/>
                      <a:gd name="connsiteX1" fmla="*/ 12924 w 132524"/>
                      <a:gd name="connsiteY1" fmla="*/ 27270 h 136478"/>
                      <a:gd name="connsiteX2" fmla="*/ 31428 w 132524"/>
                      <a:gd name="connsiteY2" fmla="*/ 9932 h 136478"/>
                      <a:gd name="connsiteX3" fmla="*/ 55826 w 132524"/>
                      <a:gd name="connsiteY3" fmla="*/ 851 h 136478"/>
                      <a:gd name="connsiteX4" fmla="*/ 131551 w 132524"/>
                      <a:gd name="connsiteY4" fmla="*/ 57417 h 136478"/>
                      <a:gd name="connsiteX5" fmla="*/ 76664 w 132524"/>
                      <a:gd name="connsiteY5" fmla="*/ 135620 h 136478"/>
                      <a:gd name="connsiteX6" fmla="*/ 50075 w 132524"/>
                      <a:gd name="connsiteY6" fmla="*/ 134197 h 136478"/>
                      <a:gd name="connsiteX7" fmla="*/ 26901 w 132524"/>
                      <a:gd name="connsiteY7" fmla="*/ 122695 h 136478"/>
                      <a:gd name="connsiteX8" fmla="*/ 711 w 132524"/>
                      <a:gd name="connsiteY8" fmla="*/ 77658 h 13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24" h="136478">
                        <a:moveTo>
                          <a:pt x="711" y="77658"/>
                        </a:moveTo>
                        <a:cubicBezTo>
                          <a:pt x="-1937" y="59012"/>
                          <a:pt x="2960" y="41105"/>
                          <a:pt x="12924" y="27270"/>
                        </a:cubicBezTo>
                        <a:cubicBezTo>
                          <a:pt x="17906" y="20352"/>
                          <a:pt x="24169" y="14431"/>
                          <a:pt x="31428" y="9932"/>
                        </a:cubicBezTo>
                        <a:cubicBezTo>
                          <a:pt x="38688" y="5434"/>
                          <a:pt x="46915" y="2417"/>
                          <a:pt x="55826" y="851"/>
                        </a:cubicBezTo>
                        <a:cubicBezTo>
                          <a:pt x="91411" y="-5042"/>
                          <a:pt x="125316" y="20295"/>
                          <a:pt x="131551" y="57417"/>
                        </a:cubicBezTo>
                        <a:cubicBezTo>
                          <a:pt x="137814" y="94568"/>
                          <a:pt x="113217" y="129584"/>
                          <a:pt x="76664" y="135620"/>
                        </a:cubicBezTo>
                        <a:cubicBezTo>
                          <a:pt x="67554" y="137214"/>
                          <a:pt x="58530" y="136502"/>
                          <a:pt x="50075" y="134197"/>
                        </a:cubicBezTo>
                        <a:cubicBezTo>
                          <a:pt x="41620" y="131891"/>
                          <a:pt x="33763" y="127962"/>
                          <a:pt x="26901" y="122695"/>
                        </a:cubicBezTo>
                        <a:cubicBezTo>
                          <a:pt x="13152" y="112162"/>
                          <a:pt x="3387" y="96305"/>
                          <a:pt x="711" y="77658"/>
                        </a:cubicBezTo>
                        <a:close/>
                      </a:path>
                    </a:pathLst>
                  </a:custGeom>
                  <a:grpFill/>
                  <a:ln w="2845" cap="flat">
                    <a:noFill/>
                    <a:prstDash val="solid"/>
                    <a:miter/>
                  </a:ln>
                </p:spPr>
                <p:txBody>
                  <a:bodyPr rtlCol="0" anchor="ctr"/>
                  <a:lstStyle/>
                  <a:p>
                    <a:endParaRPr lang="en-US"/>
                  </a:p>
                </p:txBody>
              </p:sp>
              <p:sp>
                <p:nvSpPr>
                  <p:cNvPr id="2492" name="Freeform: Shape 2491">
                    <a:extLst>
                      <a:ext uri="{FF2B5EF4-FFF2-40B4-BE49-F238E27FC236}">
                        <a16:creationId xmlns:a16="http://schemas.microsoft.com/office/drawing/2014/main" id="{D0E193EA-0BBA-A445-13CE-0F3034FA2B7C}"/>
                      </a:ext>
                    </a:extLst>
                  </p:cNvPr>
                  <p:cNvSpPr/>
                  <p:nvPr/>
                </p:nvSpPr>
                <p:spPr>
                  <a:xfrm>
                    <a:off x="11459904" y="6272317"/>
                    <a:ext cx="129534" cy="133348"/>
                  </a:xfrm>
                  <a:custGeom>
                    <a:avLst/>
                    <a:gdLst>
                      <a:gd name="connsiteX0" fmla="*/ 347 w 129534"/>
                      <a:gd name="connsiteY0" fmla="*/ 74023 h 133348"/>
                      <a:gd name="connsiteX1" fmla="*/ 57198 w 129534"/>
                      <a:gd name="connsiteY1" fmla="*/ 403 h 133348"/>
                      <a:gd name="connsiteX2" fmla="*/ 128995 w 129534"/>
                      <a:gd name="connsiteY2" fmla="*/ 59305 h 133348"/>
                      <a:gd name="connsiteX3" fmla="*/ 72144 w 129534"/>
                      <a:gd name="connsiteY3" fmla="*/ 132923 h 133348"/>
                      <a:gd name="connsiteX4" fmla="*/ 347 w 129534"/>
                      <a:gd name="connsiteY4" fmla="*/ 74023 h 13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34" h="133348">
                        <a:moveTo>
                          <a:pt x="347" y="74023"/>
                        </a:moveTo>
                        <a:cubicBezTo>
                          <a:pt x="-3297" y="37384"/>
                          <a:pt x="22154" y="4418"/>
                          <a:pt x="57198" y="403"/>
                        </a:cubicBezTo>
                        <a:cubicBezTo>
                          <a:pt x="92243" y="-3610"/>
                          <a:pt x="124384" y="22780"/>
                          <a:pt x="128995" y="59305"/>
                        </a:cubicBezTo>
                        <a:cubicBezTo>
                          <a:pt x="133607" y="95829"/>
                          <a:pt x="108157" y="128796"/>
                          <a:pt x="72144" y="132923"/>
                        </a:cubicBezTo>
                        <a:cubicBezTo>
                          <a:pt x="36132" y="137051"/>
                          <a:pt x="3991" y="110661"/>
                          <a:pt x="347" y="74023"/>
                        </a:cubicBezTo>
                        <a:close/>
                      </a:path>
                    </a:pathLst>
                  </a:custGeom>
                  <a:grpFill/>
                  <a:ln w="2845" cap="flat">
                    <a:noFill/>
                    <a:prstDash val="solid"/>
                    <a:miter/>
                  </a:ln>
                </p:spPr>
                <p:txBody>
                  <a:bodyPr rtlCol="0" anchor="ctr"/>
                  <a:lstStyle/>
                  <a:p>
                    <a:endParaRPr lang="en-US"/>
                  </a:p>
                </p:txBody>
              </p:sp>
              <p:sp>
                <p:nvSpPr>
                  <p:cNvPr id="2493" name="Freeform: Shape 2492">
                    <a:extLst>
                      <a:ext uri="{FF2B5EF4-FFF2-40B4-BE49-F238E27FC236}">
                        <a16:creationId xmlns:a16="http://schemas.microsoft.com/office/drawing/2014/main" id="{7036220B-2813-D3CB-CC1D-CC162079DA30}"/>
                      </a:ext>
                    </a:extLst>
                  </p:cNvPr>
                  <p:cNvSpPr/>
                  <p:nvPr/>
                </p:nvSpPr>
                <p:spPr>
                  <a:xfrm>
                    <a:off x="11223477" y="6296000"/>
                    <a:ext cx="126520" cy="130237"/>
                  </a:xfrm>
                  <a:custGeom>
                    <a:avLst/>
                    <a:gdLst>
                      <a:gd name="connsiteX0" fmla="*/ 119 w 126520"/>
                      <a:gd name="connsiteY0" fmla="*/ 69101 h 130237"/>
                      <a:gd name="connsiteX1" fmla="*/ 58593 w 126520"/>
                      <a:gd name="connsiteY1" fmla="*/ 121 h 130237"/>
                      <a:gd name="connsiteX2" fmla="*/ 83274 w 126520"/>
                      <a:gd name="connsiteY2" fmla="*/ 3680 h 130237"/>
                      <a:gd name="connsiteX3" fmla="*/ 104198 w 126520"/>
                      <a:gd name="connsiteY3" fmla="*/ 15864 h 130237"/>
                      <a:gd name="connsiteX4" fmla="*/ 126290 w 126520"/>
                      <a:gd name="connsiteY4" fmla="*/ 60161 h 130237"/>
                      <a:gd name="connsiteX5" fmla="*/ 111486 w 126520"/>
                      <a:gd name="connsiteY5" fmla="*/ 107731 h 130237"/>
                      <a:gd name="connsiteX6" fmla="*/ 92356 w 126520"/>
                      <a:gd name="connsiteY6" fmla="*/ 123417 h 130237"/>
                      <a:gd name="connsiteX7" fmla="*/ 67901 w 126520"/>
                      <a:gd name="connsiteY7" fmla="*/ 130108 h 130237"/>
                      <a:gd name="connsiteX8" fmla="*/ 119 w 126520"/>
                      <a:gd name="connsiteY8" fmla="*/ 69129 h 13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520" h="130237">
                        <a:moveTo>
                          <a:pt x="119" y="69101"/>
                        </a:moveTo>
                        <a:cubicBezTo>
                          <a:pt x="-1988" y="33173"/>
                          <a:pt x="24174" y="2285"/>
                          <a:pt x="58593" y="121"/>
                        </a:cubicBezTo>
                        <a:cubicBezTo>
                          <a:pt x="67218" y="-419"/>
                          <a:pt x="75560" y="862"/>
                          <a:pt x="83274" y="3680"/>
                        </a:cubicBezTo>
                        <a:cubicBezTo>
                          <a:pt x="90989" y="6385"/>
                          <a:pt x="98078" y="10484"/>
                          <a:pt x="104198" y="15864"/>
                        </a:cubicBezTo>
                        <a:cubicBezTo>
                          <a:pt x="116440" y="26625"/>
                          <a:pt x="124809" y="42226"/>
                          <a:pt x="126290" y="60161"/>
                        </a:cubicBezTo>
                        <a:cubicBezTo>
                          <a:pt x="127770" y="78096"/>
                          <a:pt x="122048" y="94949"/>
                          <a:pt x="111486" y="107731"/>
                        </a:cubicBezTo>
                        <a:cubicBezTo>
                          <a:pt x="106192" y="114108"/>
                          <a:pt x="99729" y="119518"/>
                          <a:pt x="92356" y="123417"/>
                        </a:cubicBezTo>
                        <a:cubicBezTo>
                          <a:pt x="84982" y="127204"/>
                          <a:pt x="76698" y="129539"/>
                          <a:pt x="67901" y="130108"/>
                        </a:cubicBezTo>
                        <a:cubicBezTo>
                          <a:pt x="32572" y="132357"/>
                          <a:pt x="2225" y="105027"/>
                          <a:pt x="119" y="69129"/>
                        </a:cubicBezTo>
                        <a:close/>
                      </a:path>
                    </a:pathLst>
                  </a:custGeom>
                  <a:grpFill/>
                  <a:ln w="2845" cap="flat">
                    <a:noFill/>
                    <a:prstDash val="solid"/>
                    <a:miter/>
                  </a:ln>
                </p:spPr>
                <p:txBody>
                  <a:bodyPr rtlCol="0" anchor="ctr"/>
                  <a:lstStyle/>
                  <a:p>
                    <a:endParaRPr lang="en-US"/>
                  </a:p>
                </p:txBody>
              </p:sp>
              <p:sp>
                <p:nvSpPr>
                  <p:cNvPr id="2494" name="Freeform: Shape 2493">
                    <a:extLst>
                      <a:ext uri="{FF2B5EF4-FFF2-40B4-BE49-F238E27FC236}">
                        <a16:creationId xmlns:a16="http://schemas.microsoft.com/office/drawing/2014/main" id="{DFE93D64-7573-E05A-9E2E-8DACD7E767D1}"/>
                      </a:ext>
                    </a:extLst>
                  </p:cNvPr>
                  <p:cNvSpPr/>
                  <p:nvPr/>
                </p:nvSpPr>
                <p:spPr>
                  <a:xfrm>
                    <a:off x="10986358" y="6309601"/>
                    <a:ext cx="123567" cy="127334"/>
                  </a:xfrm>
                  <a:custGeom>
                    <a:avLst/>
                    <a:gdLst>
                      <a:gd name="connsiteX0" fmla="*/ 12 w 123567"/>
                      <a:gd name="connsiteY0" fmla="*/ 65264 h 127334"/>
                      <a:gd name="connsiteX1" fmla="*/ 59795 w 123567"/>
                      <a:gd name="connsiteY1" fmla="*/ 43 h 127334"/>
                      <a:gd name="connsiteX2" fmla="*/ 123507 w 123567"/>
                      <a:gd name="connsiteY2" fmla="*/ 61307 h 127334"/>
                      <a:gd name="connsiteX3" fmla="*/ 63723 w 123567"/>
                      <a:gd name="connsiteY3" fmla="*/ 127268 h 127334"/>
                      <a:gd name="connsiteX4" fmla="*/ 12 w 123567"/>
                      <a:gd name="connsiteY4" fmla="*/ 65264 h 12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67" h="127334">
                        <a:moveTo>
                          <a:pt x="12" y="65264"/>
                        </a:moveTo>
                        <a:cubicBezTo>
                          <a:pt x="-643" y="30049"/>
                          <a:pt x="26145" y="1637"/>
                          <a:pt x="59795" y="43"/>
                        </a:cubicBezTo>
                        <a:cubicBezTo>
                          <a:pt x="93445" y="-1238"/>
                          <a:pt x="121970" y="26206"/>
                          <a:pt x="123507" y="61307"/>
                        </a:cubicBezTo>
                        <a:cubicBezTo>
                          <a:pt x="125016" y="96408"/>
                          <a:pt x="98256" y="125959"/>
                          <a:pt x="63723" y="127268"/>
                        </a:cubicBezTo>
                        <a:cubicBezTo>
                          <a:pt x="29192" y="128890"/>
                          <a:pt x="638" y="100337"/>
                          <a:pt x="12" y="65264"/>
                        </a:cubicBezTo>
                        <a:close/>
                      </a:path>
                    </a:pathLst>
                  </a:custGeom>
                  <a:grpFill/>
                  <a:ln w="2845" cap="flat">
                    <a:noFill/>
                    <a:prstDash val="solid"/>
                    <a:miter/>
                  </a:ln>
                </p:spPr>
                <p:txBody>
                  <a:bodyPr rtlCol="0" anchor="ctr"/>
                  <a:lstStyle/>
                  <a:p>
                    <a:endParaRPr lang="en-US"/>
                  </a:p>
                </p:txBody>
              </p:sp>
              <p:sp>
                <p:nvSpPr>
                  <p:cNvPr id="2495" name="Freeform: Shape 2494">
                    <a:extLst>
                      <a:ext uri="{FF2B5EF4-FFF2-40B4-BE49-F238E27FC236}">
                        <a16:creationId xmlns:a16="http://schemas.microsoft.com/office/drawing/2014/main" id="{F3FAA1E3-6247-DBEE-6D71-45728348D0E7}"/>
                      </a:ext>
                    </a:extLst>
                  </p:cNvPr>
                  <p:cNvSpPr/>
                  <p:nvPr/>
                </p:nvSpPr>
                <p:spPr>
                  <a:xfrm>
                    <a:off x="10748958" y="6313568"/>
                    <a:ext cx="120634" cy="124243"/>
                  </a:xfrm>
                  <a:custGeom>
                    <a:avLst/>
                    <a:gdLst>
                      <a:gd name="connsiteX0" fmla="*/ 15 w 120634"/>
                      <a:gd name="connsiteY0" fmla="*/ 61354 h 124243"/>
                      <a:gd name="connsiteX1" fmla="*/ 60908 w 120634"/>
                      <a:gd name="connsiteY1" fmla="*/ 5 h 124243"/>
                      <a:gd name="connsiteX2" fmla="*/ 120635 w 120634"/>
                      <a:gd name="connsiteY2" fmla="*/ 62778 h 124243"/>
                      <a:gd name="connsiteX3" fmla="*/ 59741 w 120634"/>
                      <a:gd name="connsiteY3" fmla="*/ 124240 h 124243"/>
                      <a:gd name="connsiteX4" fmla="*/ 15 w 120634"/>
                      <a:gd name="connsiteY4" fmla="*/ 61354 h 1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4" h="124243">
                        <a:moveTo>
                          <a:pt x="15" y="61354"/>
                        </a:moveTo>
                        <a:cubicBezTo>
                          <a:pt x="755" y="27050"/>
                          <a:pt x="28027" y="-422"/>
                          <a:pt x="60908" y="5"/>
                        </a:cubicBezTo>
                        <a:cubicBezTo>
                          <a:pt x="93789" y="375"/>
                          <a:pt x="120549" y="28673"/>
                          <a:pt x="120635" y="62778"/>
                        </a:cubicBezTo>
                        <a:cubicBezTo>
                          <a:pt x="120720" y="97309"/>
                          <a:pt x="93447" y="124610"/>
                          <a:pt x="59741" y="124240"/>
                        </a:cubicBezTo>
                        <a:cubicBezTo>
                          <a:pt x="26035" y="123813"/>
                          <a:pt x="-725" y="95658"/>
                          <a:pt x="15" y="61354"/>
                        </a:cubicBezTo>
                        <a:close/>
                      </a:path>
                    </a:pathLst>
                  </a:custGeom>
                  <a:grpFill/>
                  <a:ln w="2845" cap="flat">
                    <a:noFill/>
                    <a:prstDash val="solid"/>
                    <a:miter/>
                  </a:ln>
                </p:spPr>
                <p:txBody>
                  <a:bodyPr rtlCol="0" anchor="ctr"/>
                  <a:lstStyle/>
                  <a:p>
                    <a:endParaRPr lang="en-US"/>
                  </a:p>
                </p:txBody>
              </p:sp>
              <p:sp>
                <p:nvSpPr>
                  <p:cNvPr id="2496" name="Freeform: Shape 2495">
                    <a:extLst>
                      <a:ext uri="{FF2B5EF4-FFF2-40B4-BE49-F238E27FC236}">
                        <a16:creationId xmlns:a16="http://schemas.microsoft.com/office/drawing/2014/main" id="{792AEDA6-9F43-7E54-020C-801F9A712EA5}"/>
                      </a:ext>
                    </a:extLst>
                  </p:cNvPr>
                  <p:cNvSpPr/>
                  <p:nvPr/>
                </p:nvSpPr>
                <p:spPr>
                  <a:xfrm>
                    <a:off x="10511629" y="6308384"/>
                    <a:ext cx="117681" cy="121211"/>
                  </a:xfrm>
                  <a:custGeom>
                    <a:avLst/>
                    <a:gdLst>
                      <a:gd name="connsiteX0" fmla="*/ 118 w 117681"/>
                      <a:gd name="connsiteY0" fmla="*/ 57001 h 121211"/>
                      <a:gd name="connsiteX1" fmla="*/ 61865 w 117681"/>
                      <a:gd name="connsiteY1" fmla="*/ 93 h 121211"/>
                      <a:gd name="connsiteX2" fmla="*/ 117635 w 117681"/>
                      <a:gd name="connsiteY2" fmla="*/ 62865 h 121211"/>
                      <a:gd name="connsiteX3" fmla="*/ 55830 w 117681"/>
                      <a:gd name="connsiteY3" fmla="*/ 121168 h 121211"/>
                      <a:gd name="connsiteX4" fmla="*/ 118 w 117681"/>
                      <a:gd name="connsiteY4" fmla="*/ 57029 h 12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81" h="121211">
                        <a:moveTo>
                          <a:pt x="118" y="57001"/>
                        </a:moveTo>
                        <a:cubicBezTo>
                          <a:pt x="2196" y="23550"/>
                          <a:pt x="29810" y="-1729"/>
                          <a:pt x="61865" y="93"/>
                        </a:cubicBezTo>
                        <a:cubicBezTo>
                          <a:pt x="93949" y="1317"/>
                          <a:pt x="118916" y="29415"/>
                          <a:pt x="117635" y="62865"/>
                        </a:cubicBezTo>
                        <a:cubicBezTo>
                          <a:pt x="116354" y="96315"/>
                          <a:pt x="88682" y="122421"/>
                          <a:pt x="55830" y="121168"/>
                        </a:cubicBezTo>
                        <a:cubicBezTo>
                          <a:pt x="23006" y="119318"/>
                          <a:pt x="-1932" y="90394"/>
                          <a:pt x="118" y="57029"/>
                        </a:cubicBezTo>
                        <a:close/>
                      </a:path>
                    </a:pathLst>
                  </a:custGeom>
                  <a:grpFill/>
                  <a:ln w="2845" cap="flat">
                    <a:noFill/>
                    <a:prstDash val="solid"/>
                    <a:miter/>
                  </a:ln>
                </p:spPr>
                <p:txBody>
                  <a:bodyPr rtlCol="0" anchor="ctr"/>
                  <a:lstStyle/>
                  <a:p>
                    <a:endParaRPr lang="en-US"/>
                  </a:p>
                </p:txBody>
              </p:sp>
              <p:sp>
                <p:nvSpPr>
                  <p:cNvPr id="2497" name="Freeform: Shape 2496">
                    <a:extLst>
                      <a:ext uri="{FF2B5EF4-FFF2-40B4-BE49-F238E27FC236}">
                        <a16:creationId xmlns:a16="http://schemas.microsoft.com/office/drawing/2014/main" id="{BBE1019C-9725-F494-10CB-BC8E19EA16C7}"/>
                      </a:ext>
                    </a:extLst>
                  </p:cNvPr>
                  <p:cNvSpPr/>
                  <p:nvPr/>
                </p:nvSpPr>
                <p:spPr>
                  <a:xfrm>
                    <a:off x="10274743" y="6292775"/>
                    <a:ext cx="114787" cy="118127"/>
                  </a:xfrm>
                  <a:custGeom>
                    <a:avLst/>
                    <a:gdLst>
                      <a:gd name="connsiteX0" fmla="*/ 318 w 114787"/>
                      <a:gd name="connsiteY0" fmla="*/ 53992 h 118127"/>
                      <a:gd name="connsiteX1" fmla="*/ 62807 w 114787"/>
                      <a:gd name="connsiteY1" fmla="*/ 216 h 118127"/>
                      <a:gd name="connsiteX2" fmla="*/ 114590 w 114787"/>
                      <a:gd name="connsiteY2" fmla="*/ 64127 h 118127"/>
                      <a:gd name="connsiteX3" fmla="*/ 52103 w 114787"/>
                      <a:gd name="connsiteY3" fmla="*/ 117904 h 118127"/>
                      <a:gd name="connsiteX4" fmla="*/ 318 w 114787"/>
                      <a:gd name="connsiteY4" fmla="*/ 53992 h 118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87" h="118127">
                        <a:moveTo>
                          <a:pt x="318" y="53992"/>
                        </a:moveTo>
                        <a:cubicBezTo>
                          <a:pt x="3650" y="21538"/>
                          <a:pt x="31634" y="-2546"/>
                          <a:pt x="62807" y="216"/>
                        </a:cubicBezTo>
                        <a:cubicBezTo>
                          <a:pt x="93979" y="2977"/>
                          <a:pt x="117181" y="31588"/>
                          <a:pt x="114590" y="64127"/>
                        </a:cubicBezTo>
                        <a:cubicBezTo>
                          <a:pt x="112028" y="96666"/>
                          <a:pt x="84044" y="120722"/>
                          <a:pt x="52103" y="117904"/>
                        </a:cubicBezTo>
                        <a:cubicBezTo>
                          <a:pt x="20161" y="115057"/>
                          <a:pt x="-3012" y="86446"/>
                          <a:pt x="318" y="53992"/>
                        </a:cubicBezTo>
                        <a:close/>
                      </a:path>
                    </a:pathLst>
                  </a:custGeom>
                  <a:grpFill/>
                  <a:ln w="2845" cap="flat">
                    <a:noFill/>
                    <a:prstDash val="solid"/>
                    <a:miter/>
                  </a:ln>
                </p:spPr>
                <p:txBody>
                  <a:bodyPr rtlCol="0" anchor="ctr"/>
                  <a:lstStyle/>
                  <a:p>
                    <a:endParaRPr lang="en-US"/>
                  </a:p>
                </p:txBody>
              </p:sp>
              <p:sp>
                <p:nvSpPr>
                  <p:cNvPr id="2498" name="Freeform: Shape 2497">
                    <a:extLst>
                      <a:ext uri="{FF2B5EF4-FFF2-40B4-BE49-F238E27FC236}">
                        <a16:creationId xmlns:a16="http://schemas.microsoft.com/office/drawing/2014/main" id="{B1C3712F-4FB9-46F1-F4A0-1B1B21BB4F06}"/>
                      </a:ext>
                    </a:extLst>
                  </p:cNvPr>
                  <p:cNvSpPr/>
                  <p:nvPr/>
                </p:nvSpPr>
                <p:spPr>
                  <a:xfrm>
                    <a:off x="10038854" y="6267935"/>
                    <a:ext cx="111812" cy="115232"/>
                  </a:xfrm>
                  <a:custGeom>
                    <a:avLst/>
                    <a:gdLst>
                      <a:gd name="connsiteX0" fmla="*/ 576 w 111812"/>
                      <a:gd name="connsiteY0" fmla="*/ 49851 h 115232"/>
                      <a:gd name="connsiteX1" fmla="*/ 63490 w 111812"/>
                      <a:gd name="connsiteY1" fmla="*/ 515 h 115232"/>
                      <a:gd name="connsiteX2" fmla="*/ 111374 w 111812"/>
                      <a:gd name="connsiteY2" fmla="*/ 64683 h 115232"/>
                      <a:gd name="connsiteX3" fmla="*/ 48402 w 111812"/>
                      <a:gd name="connsiteY3" fmla="*/ 114645 h 115232"/>
                      <a:gd name="connsiteX4" fmla="*/ 604 w 111812"/>
                      <a:gd name="connsiteY4" fmla="*/ 49822 h 1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12" h="115232">
                        <a:moveTo>
                          <a:pt x="576" y="49851"/>
                        </a:moveTo>
                        <a:cubicBezTo>
                          <a:pt x="5102" y="18393"/>
                          <a:pt x="33257" y="-3698"/>
                          <a:pt x="63490" y="515"/>
                        </a:cubicBezTo>
                        <a:cubicBezTo>
                          <a:pt x="93667" y="5013"/>
                          <a:pt x="115188" y="33055"/>
                          <a:pt x="111374" y="64683"/>
                        </a:cubicBezTo>
                        <a:cubicBezTo>
                          <a:pt x="107559" y="96197"/>
                          <a:pt x="79290" y="119257"/>
                          <a:pt x="48402" y="114645"/>
                        </a:cubicBezTo>
                        <a:cubicBezTo>
                          <a:pt x="17486" y="110317"/>
                          <a:pt x="-3922" y="81308"/>
                          <a:pt x="604" y="49822"/>
                        </a:cubicBezTo>
                        <a:close/>
                      </a:path>
                    </a:pathLst>
                  </a:custGeom>
                  <a:grpFill/>
                  <a:ln w="2845" cap="flat">
                    <a:noFill/>
                    <a:prstDash val="solid"/>
                    <a:miter/>
                  </a:ln>
                </p:spPr>
                <p:txBody>
                  <a:bodyPr rtlCol="0" anchor="ctr"/>
                  <a:lstStyle/>
                  <a:p>
                    <a:endParaRPr lang="en-US"/>
                  </a:p>
                </p:txBody>
              </p:sp>
              <p:sp>
                <p:nvSpPr>
                  <p:cNvPr id="2499" name="Freeform: Shape 2498">
                    <a:extLst>
                      <a:ext uri="{FF2B5EF4-FFF2-40B4-BE49-F238E27FC236}">
                        <a16:creationId xmlns:a16="http://schemas.microsoft.com/office/drawing/2014/main" id="{26D2CA1B-8EA2-856F-5E08-D442623E7D19}"/>
                      </a:ext>
                    </a:extLst>
                  </p:cNvPr>
                  <p:cNvSpPr/>
                  <p:nvPr/>
                </p:nvSpPr>
                <p:spPr>
                  <a:xfrm>
                    <a:off x="9804107" y="6233438"/>
                    <a:ext cx="108953" cy="111875"/>
                  </a:xfrm>
                  <a:custGeom>
                    <a:avLst/>
                    <a:gdLst>
                      <a:gd name="connsiteX0" fmla="*/ 972 w 108953"/>
                      <a:gd name="connsiteY0" fmla="*/ 46258 h 111875"/>
                      <a:gd name="connsiteX1" fmla="*/ 23690 w 108953"/>
                      <a:gd name="connsiteY1" fmla="*/ 10274 h 111875"/>
                      <a:gd name="connsiteX2" fmla="*/ 42678 w 108953"/>
                      <a:gd name="connsiteY2" fmla="*/ 1619 h 111875"/>
                      <a:gd name="connsiteX3" fmla="*/ 64143 w 108953"/>
                      <a:gd name="connsiteY3" fmla="*/ 709 h 111875"/>
                      <a:gd name="connsiteX4" fmla="*/ 108183 w 108953"/>
                      <a:gd name="connsiteY4" fmla="*/ 64819 h 111875"/>
                      <a:gd name="connsiteX5" fmla="*/ 44870 w 108953"/>
                      <a:gd name="connsiteY5" fmla="*/ 111137 h 111875"/>
                      <a:gd name="connsiteX6" fmla="*/ 24544 w 108953"/>
                      <a:gd name="connsiteY6" fmla="*/ 103308 h 111875"/>
                      <a:gd name="connsiteX7" fmla="*/ 9541 w 108953"/>
                      <a:gd name="connsiteY7" fmla="*/ 88277 h 111875"/>
                      <a:gd name="connsiteX8" fmla="*/ 972 w 108953"/>
                      <a:gd name="connsiteY8" fmla="*/ 46287 h 11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53" h="111875">
                        <a:moveTo>
                          <a:pt x="972" y="46258"/>
                        </a:moveTo>
                        <a:cubicBezTo>
                          <a:pt x="3791" y="31027"/>
                          <a:pt x="12274" y="18388"/>
                          <a:pt x="23690" y="10274"/>
                        </a:cubicBezTo>
                        <a:cubicBezTo>
                          <a:pt x="29412" y="6175"/>
                          <a:pt x="35817" y="3328"/>
                          <a:pt x="42678" y="1619"/>
                        </a:cubicBezTo>
                        <a:cubicBezTo>
                          <a:pt x="49539" y="-117"/>
                          <a:pt x="56798" y="-516"/>
                          <a:pt x="64143" y="709"/>
                        </a:cubicBezTo>
                        <a:cubicBezTo>
                          <a:pt x="93466" y="5548"/>
                          <a:pt x="113165" y="34272"/>
                          <a:pt x="108183" y="64819"/>
                        </a:cubicBezTo>
                        <a:cubicBezTo>
                          <a:pt x="103202" y="95366"/>
                          <a:pt x="74847" y="116119"/>
                          <a:pt x="44870" y="111137"/>
                        </a:cubicBezTo>
                        <a:cubicBezTo>
                          <a:pt x="37383" y="109884"/>
                          <a:pt x="30522" y="107180"/>
                          <a:pt x="24544" y="103308"/>
                        </a:cubicBezTo>
                        <a:cubicBezTo>
                          <a:pt x="18566" y="99380"/>
                          <a:pt x="13498" y="94170"/>
                          <a:pt x="9541" y="88277"/>
                        </a:cubicBezTo>
                        <a:cubicBezTo>
                          <a:pt x="1599" y="76434"/>
                          <a:pt x="-1846" y="61488"/>
                          <a:pt x="972" y="46287"/>
                        </a:cubicBezTo>
                        <a:close/>
                      </a:path>
                    </a:pathLst>
                  </a:custGeom>
                  <a:grpFill/>
                  <a:ln w="2845" cap="flat">
                    <a:noFill/>
                    <a:prstDash val="solid"/>
                    <a:miter/>
                  </a:ln>
                </p:spPr>
                <p:txBody>
                  <a:bodyPr rtlCol="0" anchor="ctr"/>
                  <a:lstStyle/>
                  <a:p>
                    <a:endParaRPr lang="en-US"/>
                  </a:p>
                </p:txBody>
              </p:sp>
              <p:sp>
                <p:nvSpPr>
                  <p:cNvPr id="2500" name="Freeform: Shape 2499">
                    <a:extLst>
                      <a:ext uri="{FF2B5EF4-FFF2-40B4-BE49-F238E27FC236}">
                        <a16:creationId xmlns:a16="http://schemas.microsoft.com/office/drawing/2014/main" id="{FEF44F37-1E44-4D33-63AA-2ABD2364911C}"/>
                      </a:ext>
                    </a:extLst>
                  </p:cNvPr>
                  <p:cNvSpPr/>
                  <p:nvPr/>
                </p:nvSpPr>
                <p:spPr>
                  <a:xfrm>
                    <a:off x="9571086" y="6188828"/>
                    <a:ext cx="106047" cy="108933"/>
                  </a:xfrm>
                  <a:custGeom>
                    <a:avLst/>
                    <a:gdLst>
                      <a:gd name="connsiteX0" fmla="*/ 1409 w 106047"/>
                      <a:gd name="connsiteY0" fmla="*/ 43184 h 108933"/>
                      <a:gd name="connsiteX1" fmla="*/ 64722 w 106047"/>
                      <a:gd name="connsiteY1" fmla="*/ 1165 h 108933"/>
                      <a:gd name="connsiteX2" fmla="*/ 104862 w 106047"/>
                      <a:gd name="connsiteY2" fmla="*/ 65702 h 108933"/>
                      <a:gd name="connsiteX3" fmla="*/ 41548 w 106047"/>
                      <a:gd name="connsiteY3" fmla="*/ 107721 h 108933"/>
                      <a:gd name="connsiteX4" fmla="*/ 1409 w 106047"/>
                      <a:gd name="connsiteY4" fmla="*/ 43184 h 108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47" h="108933">
                        <a:moveTo>
                          <a:pt x="1409" y="43184"/>
                        </a:moveTo>
                        <a:cubicBezTo>
                          <a:pt x="8127" y="13833"/>
                          <a:pt x="36481" y="-4985"/>
                          <a:pt x="64722" y="1165"/>
                        </a:cubicBezTo>
                        <a:cubicBezTo>
                          <a:pt x="92962" y="7313"/>
                          <a:pt x="110954" y="36208"/>
                          <a:pt x="104862" y="65702"/>
                        </a:cubicBezTo>
                        <a:cubicBezTo>
                          <a:pt x="98798" y="95195"/>
                          <a:pt x="70444" y="114012"/>
                          <a:pt x="41548" y="107721"/>
                        </a:cubicBezTo>
                        <a:cubicBezTo>
                          <a:pt x="12653" y="101430"/>
                          <a:pt x="-5310" y="72534"/>
                          <a:pt x="1409" y="43184"/>
                        </a:cubicBezTo>
                        <a:close/>
                      </a:path>
                    </a:pathLst>
                  </a:custGeom>
                  <a:grpFill/>
                  <a:ln w="2845" cap="flat">
                    <a:noFill/>
                    <a:prstDash val="solid"/>
                    <a:miter/>
                  </a:ln>
                </p:spPr>
                <p:txBody>
                  <a:bodyPr rtlCol="0" anchor="ctr"/>
                  <a:lstStyle/>
                  <a:p>
                    <a:endParaRPr lang="en-US"/>
                  </a:p>
                </p:txBody>
              </p:sp>
              <p:sp>
                <p:nvSpPr>
                  <p:cNvPr id="2501" name="Freeform: Shape 2500">
                    <a:extLst>
                      <a:ext uri="{FF2B5EF4-FFF2-40B4-BE49-F238E27FC236}">
                        <a16:creationId xmlns:a16="http://schemas.microsoft.com/office/drawing/2014/main" id="{5D2FE3F7-634D-2954-47F6-DC32CC791EDD}"/>
                      </a:ext>
                    </a:extLst>
                  </p:cNvPr>
                  <p:cNvSpPr/>
                  <p:nvPr/>
                </p:nvSpPr>
                <p:spPr>
                  <a:xfrm>
                    <a:off x="9340280" y="6134931"/>
                    <a:ext cx="103117" cy="106089"/>
                  </a:xfrm>
                  <a:custGeom>
                    <a:avLst/>
                    <a:gdLst>
                      <a:gd name="connsiteX0" fmla="*/ 1877 w 103117"/>
                      <a:gd name="connsiteY0" fmla="*/ 39574 h 106089"/>
                      <a:gd name="connsiteX1" fmla="*/ 64963 w 103117"/>
                      <a:gd name="connsiteY1" fmla="*/ 1712 h 106089"/>
                      <a:gd name="connsiteX2" fmla="*/ 83097 w 103117"/>
                      <a:gd name="connsiteY2" fmla="*/ 10936 h 106089"/>
                      <a:gd name="connsiteX3" fmla="*/ 96051 w 103117"/>
                      <a:gd name="connsiteY3" fmla="*/ 25796 h 106089"/>
                      <a:gd name="connsiteX4" fmla="*/ 101459 w 103117"/>
                      <a:gd name="connsiteY4" fmla="*/ 65709 h 106089"/>
                      <a:gd name="connsiteX5" fmla="*/ 77575 w 103117"/>
                      <a:gd name="connsiteY5" fmla="*/ 98476 h 106089"/>
                      <a:gd name="connsiteX6" fmla="*/ 58757 w 103117"/>
                      <a:gd name="connsiteY6" fmla="*/ 105564 h 106089"/>
                      <a:gd name="connsiteX7" fmla="*/ 38203 w 103117"/>
                      <a:gd name="connsiteY7" fmla="*/ 104311 h 106089"/>
                      <a:gd name="connsiteX8" fmla="*/ 1906 w 103117"/>
                      <a:gd name="connsiteY8" fmla="*/ 39574 h 10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117" h="106089">
                        <a:moveTo>
                          <a:pt x="1877" y="39574"/>
                        </a:moveTo>
                        <a:cubicBezTo>
                          <a:pt x="9564" y="11334"/>
                          <a:pt x="37805" y="-5633"/>
                          <a:pt x="64963" y="1712"/>
                        </a:cubicBezTo>
                        <a:cubicBezTo>
                          <a:pt x="71767" y="3562"/>
                          <a:pt x="77859" y="6750"/>
                          <a:pt x="83097" y="10936"/>
                        </a:cubicBezTo>
                        <a:cubicBezTo>
                          <a:pt x="88364" y="15007"/>
                          <a:pt x="92748" y="20046"/>
                          <a:pt x="96051" y="25796"/>
                        </a:cubicBezTo>
                        <a:cubicBezTo>
                          <a:pt x="102684" y="37298"/>
                          <a:pt x="105018" y="51503"/>
                          <a:pt x="101459" y="65709"/>
                        </a:cubicBezTo>
                        <a:cubicBezTo>
                          <a:pt x="97901" y="79914"/>
                          <a:pt x="89047" y="91387"/>
                          <a:pt x="77575" y="98476"/>
                        </a:cubicBezTo>
                        <a:cubicBezTo>
                          <a:pt x="71853" y="102006"/>
                          <a:pt x="65447" y="104454"/>
                          <a:pt x="58757" y="105564"/>
                        </a:cubicBezTo>
                        <a:cubicBezTo>
                          <a:pt x="52096" y="106532"/>
                          <a:pt x="45120" y="106191"/>
                          <a:pt x="38203" y="104311"/>
                        </a:cubicBezTo>
                        <a:cubicBezTo>
                          <a:pt x="10475" y="96796"/>
                          <a:pt x="-5780" y="67815"/>
                          <a:pt x="1906" y="39574"/>
                        </a:cubicBezTo>
                        <a:close/>
                      </a:path>
                    </a:pathLst>
                  </a:custGeom>
                  <a:grpFill/>
                  <a:ln w="2845" cap="flat">
                    <a:noFill/>
                    <a:prstDash val="solid"/>
                    <a:miter/>
                  </a:ln>
                </p:spPr>
                <p:txBody>
                  <a:bodyPr rtlCol="0" anchor="ctr"/>
                  <a:lstStyle/>
                  <a:p>
                    <a:endParaRPr lang="en-US"/>
                  </a:p>
                </p:txBody>
              </p:sp>
              <p:sp>
                <p:nvSpPr>
                  <p:cNvPr id="2502" name="Freeform: Shape 2501">
                    <a:extLst>
                      <a:ext uri="{FF2B5EF4-FFF2-40B4-BE49-F238E27FC236}">
                        <a16:creationId xmlns:a16="http://schemas.microsoft.com/office/drawing/2014/main" id="{F00A0D65-9A4C-EDBB-0A14-22D90A253C4C}"/>
                      </a:ext>
                    </a:extLst>
                  </p:cNvPr>
                  <p:cNvSpPr/>
                  <p:nvPr/>
                </p:nvSpPr>
                <p:spPr>
                  <a:xfrm>
                    <a:off x="9111776" y="6071574"/>
                    <a:ext cx="100351" cy="102502"/>
                  </a:xfrm>
                  <a:custGeom>
                    <a:avLst/>
                    <a:gdLst>
                      <a:gd name="connsiteX0" fmla="*/ 2493 w 100351"/>
                      <a:gd name="connsiteY0" fmla="*/ 36429 h 102502"/>
                      <a:gd name="connsiteX1" fmla="*/ 65294 w 100351"/>
                      <a:gd name="connsiteY1" fmla="*/ 1954 h 102502"/>
                      <a:gd name="connsiteX2" fmla="*/ 98147 w 100351"/>
                      <a:gd name="connsiteY2" fmla="*/ 65438 h 102502"/>
                      <a:gd name="connsiteX3" fmla="*/ 35175 w 100351"/>
                      <a:gd name="connsiteY3" fmla="*/ 100426 h 102502"/>
                      <a:gd name="connsiteX4" fmla="*/ 2464 w 100351"/>
                      <a:gd name="connsiteY4" fmla="*/ 36401 h 102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51" h="102502">
                        <a:moveTo>
                          <a:pt x="2493" y="36429"/>
                        </a:moveTo>
                        <a:cubicBezTo>
                          <a:pt x="11090" y="9299"/>
                          <a:pt x="39046" y="-5590"/>
                          <a:pt x="65294" y="1954"/>
                        </a:cubicBezTo>
                        <a:cubicBezTo>
                          <a:pt x="91485" y="9754"/>
                          <a:pt x="106203" y="38166"/>
                          <a:pt x="98147" y="65438"/>
                        </a:cubicBezTo>
                        <a:cubicBezTo>
                          <a:pt x="90118" y="92711"/>
                          <a:pt x="61907" y="108397"/>
                          <a:pt x="35175" y="100426"/>
                        </a:cubicBezTo>
                        <a:cubicBezTo>
                          <a:pt x="8358" y="92683"/>
                          <a:pt x="-6104" y="63474"/>
                          <a:pt x="2464" y="36401"/>
                        </a:cubicBezTo>
                        <a:close/>
                      </a:path>
                    </a:pathLst>
                  </a:custGeom>
                  <a:grpFill/>
                  <a:ln w="2845" cap="flat">
                    <a:noFill/>
                    <a:prstDash val="solid"/>
                    <a:miter/>
                  </a:ln>
                </p:spPr>
                <p:txBody>
                  <a:bodyPr rtlCol="0" anchor="ctr"/>
                  <a:lstStyle/>
                  <a:p>
                    <a:endParaRPr lang="en-US"/>
                  </a:p>
                </p:txBody>
              </p:sp>
              <p:sp>
                <p:nvSpPr>
                  <p:cNvPr id="2503" name="Freeform: Shape 2502">
                    <a:extLst>
                      <a:ext uri="{FF2B5EF4-FFF2-40B4-BE49-F238E27FC236}">
                        <a16:creationId xmlns:a16="http://schemas.microsoft.com/office/drawing/2014/main" id="{BFB871D7-DABE-43C2-D909-9DEA12E7E3D5}"/>
                      </a:ext>
                    </a:extLst>
                  </p:cNvPr>
                  <p:cNvSpPr/>
                  <p:nvPr/>
                </p:nvSpPr>
                <p:spPr>
                  <a:xfrm>
                    <a:off x="8886281" y="5998293"/>
                    <a:ext cx="97385" cy="99663"/>
                  </a:xfrm>
                  <a:custGeom>
                    <a:avLst/>
                    <a:gdLst>
                      <a:gd name="connsiteX0" fmla="*/ 3060 w 97385"/>
                      <a:gd name="connsiteY0" fmla="*/ 33672 h 99663"/>
                      <a:gd name="connsiteX1" fmla="*/ 65406 w 97385"/>
                      <a:gd name="connsiteY1" fmla="*/ 2641 h 99663"/>
                      <a:gd name="connsiteX2" fmla="*/ 94586 w 97385"/>
                      <a:gd name="connsiteY2" fmla="*/ 65897 h 99663"/>
                      <a:gd name="connsiteX3" fmla="*/ 32240 w 97385"/>
                      <a:gd name="connsiteY3" fmla="*/ 96928 h 99663"/>
                      <a:gd name="connsiteX4" fmla="*/ 3060 w 97385"/>
                      <a:gd name="connsiteY4" fmla="*/ 33672 h 99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85" h="99663">
                        <a:moveTo>
                          <a:pt x="3060" y="33672"/>
                        </a:moveTo>
                        <a:cubicBezTo>
                          <a:pt x="12483" y="7737"/>
                          <a:pt x="40382" y="-6155"/>
                          <a:pt x="65406" y="2641"/>
                        </a:cubicBezTo>
                        <a:cubicBezTo>
                          <a:pt x="90430" y="11467"/>
                          <a:pt x="103496" y="39792"/>
                          <a:pt x="94586" y="65897"/>
                        </a:cubicBezTo>
                        <a:cubicBezTo>
                          <a:pt x="85675" y="92003"/>
                          <a:pt x="57777" y="105924"/>
                          <a:pt x="32240" y="96928"/>
                        </a:cubicBezTo>
                        <a:cubicBezTo>
                          <a:pt x="6704" y="87932"/>
                          <a:pt x="-6362" y="59606"/>
                          <a:pt x="3060" y="33672"/>
                        </a:cubicBezTo>
                        <a:close/>
                      </a:path>
                    </a:pathLst>
                  </a:custGeom>
                  <a:grpFill/>
                  <a:ln w="2845" cap="flat">
                    <a:noFill/>
                    <a:prstDash val="solid"/>
                    <a:miter/>
                  </a:ln>
                </p:spPr>
                <p:txBody>
                  <a:bodyPr rtlCol="0" anchor="ctr"/>
                  <a:lstStyle/>
                  <a:p>
                    <a:endParaRPr lang="en-US"/>
                  </a:p>
                </p:txBody>
              </p:sp>
              <p:sp>
                <p:nvSpPr>
                  <p:cNvPr id="2504" name="Freeform: Shape 2503">
                    <a:extLst>
                      <a:ext uri="{FF2B5EF4-FFF2-40B4-BE49-F238E27FC236}">
                        <a16:creationId xmlns:a16="http://schemas.microsoft.com/office/drawing/2014/main" id="{63BE6343-5ACA-91E7-CA6B-E2D80E05368C}"/>
                      </a:ext>
                    </a:extLst>
                  </p:cNvPr>
                  <p:cNvSpPr/>
                  <p:nvPr/>
                </p:nvSpPr>
                <p:spPr>
                  <a:xfrm>
                    <a:off x="8664126" y="5916020"/>
                    <a:ext cx="94419" cy="96819"/>
                  </a:xfrm>
                  <a:custGeom>
                    <a:avLst/>
                    <a:gdLst>
                      <a:gd name="connsiteX0" fmla="*/ 3704 w 94419"/>
                      <a:gd name="connsiteY0" fmla="*/ 30569 h 96819"/>
                      <a:gd name="connsiteX1" fmla="*/ 65195 w 94419"/>
                      <a:gd name="connsiteY1" fmla="*/ 3354 h 96819"/>
                      <a:gd name="connsiteX2" fmla="*/ 91016 w 94419"/>
                      <a:gd name="connsiteY2" fmla="*/ 65585 h 96819"/>
                      <a:gd name="connsiteX3" fmla="*/ 29297 w 94419"/>
                      <a:gd name="connsiteY3" fmla="*/ 93370 h 96819"/>
                      <a:gd name="connsiteX4" fmla="*/ 3704 w 94419"/>
                      <a:gd name="connsiteY4" fmla="*/ 30569 h 96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19" h="96819">
                        <a:moveTo>
                          <a:pt x="3704" y="30569"/>
                        </a:moveTo>
                        <a:cubicBezTo>
                          <a:pt x="13867" y="5801"/>
                          <a:pt x="41396" y="-6382"/>
                          <a:pt x="65195" y="3354"/>
                        </a:cubicBezTo>
                        <a:cubicBezTo>
                          <a:pt x="88909" y="13317"/>
                          <a:pt x="100723" y="40533"/>
                          <a:pt x="91016" y="65585"/>
                        </a:cubicBezTo>
                        <a:cubicBezTo>
                          <a:pt x="81394" y="90437"/>
                          <a:pt x="53495" y="103505"/>
                          <a:pt x="29297" y="93370"/>
                        </a:cubicBezTo>
                        <a:cubicBezTo>
                          <a:pt x="5013" y="83434"/>
                          <a:pt x="-6459" y="55337"/>
                          <a:pt x="3704" y="30569"/>
                        </a:cubicBezTo>
                        <a:close/>
                      </a:path>
                    </a:pathLst>
                  </a:custGeom>
                  <a:grpFill/>
                  <a:ln w="2845" cap="flat">
                    <a:noFill/>
                    <a:prstDash val="solid"/>
                    <a:miter/>
                  </a:ln>
                </p:spPr>
                <p:txBody>
                  <a:bodyPr rtlCol="0" anchor="ctr"/>
                  <a:lstStyle/>
                  <a:p>
                    <a:endParaRPr lang="en-US"/>
                  </a:p>
                </p:txBody>
              </p:sp>
              <p:sp>
                <p:nvSpPr>
                  <p:cNvPr id="2505" name="Freeform: Shape 2504">
                    <a:extLst>
                      <a:ext uri="{FF2B5EF4-FFF2-40B4-BE49-F238E27FC236}">
                        <a16:creationId xmlns:a16="http://schemas.microsoft.com/office/drawing/2014/main" id="{29AC2C02-6ED8-339D-B4B0-5318F991903E}"/>
                      </a:ext>
                    </a:extLst>
                  </p:cNvPr>
                  <p:cNvSpPr/>
                  <p:nvPr/>
                </p:nvSpPr>
                <p:spPr>
                  <a:xfrm>
                    <a:off x="8445478" y="5824773"/>
                    <a:ext cx="91709" cy="93194"/>
                  </a:xfrm>
                  <a:custGeom>
                    <a:avLst/>
                    <a:gdLst>
                      <a:gd name="connsiteX0" fmla="*/ 4370 w 91709"/>
                      <a:gd name="connsiteY0" fmla="*/ 27757 h 93194"/>
                      <a:gd name="connsiteX1" fmla="*/ 65065 w 91709"/>
                      <a:gd name="connsiteY1" fmla="*/ 3701 h 93194"/>
                      <a:gd name="connsiteX2" fmla="*/ 87640 w 91709"/>
                      <a:gd name="connsiteY2" fmla="*/ 64823 h 93194"/>
                      <a:gd name="connsiteX3" fmla="*/ 26718 w 91709"/>
                      <a:gd name="connsiteY3" fmla="*/ 89391 h 93194"/>
                      <a:gd name="connsiteX4" fmla="*/ 4370 w 91709"/>
                      <a:gd name="connsiteY4" fmla="*/ 27757 h 9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09" h="93194">
                        <a:moveTo>
                          <a:pt x="4370" y="27757"/>
                        </a:moveTo>
                        <a:cubicBezTo>
                          <a:pt x="15217" y="4100"/>
                          <a:pt x="42119" y="-6092"/>
                          <a:pt x="65065" y="3701"/>
                        </a:cubicBezTo>
                        <a:cubicBezTo>
                          <a:pt x="87896" y="13694"/>
                          <a:pt x="98002" y="41052"/>
                          <a:pt x="87640" y="64823"/>
                        </a:cubicBezTo>
                        <a:cubicBezTo>
                          <a:pt x="77278" y="88593"/>
                          <a:pt x="50005" y="99582"/>
                          <a:pt x="26718" y="89391"/>
                        </a:cubicBezTo>
                        <a:cubicBezTo>
                          <a:pt x="3345" y="79427"/>
                          <a:pt x="-6391" y="51215"/>
                          <a:pt x="4370" y="27757"/>
                        </a:cubicBezTo>
                        <a:close/>
                      </a:path>
                    </a:pathLst>
                  </a:custGeom>
                  <a:grpFill/>
                  <a:ln w="2845" cap="flat">
                    <a:noFill/>
                    <a:prstDash val="solid"/>
                    <a:miter/>
                  </a:ln>
                </p:spPr>
                <p:txBody>
                  <a:bodyPr rtlCol="0" anchor="ctr"/>
                  <a:lstStyle/>
                  <a:p>
                    <a:endParaRPr lang="en-US"/>
                  </a:p>
                </p:txBody>
              </p:sp>
              <p:sp>
                <p:nvSpPr>
                  <p:cNvPr id="2506" name="Freeform: Shape 2505">
                    <a:extLst>
                      <a:ext uri="{FF2B5EF4-FFF2-40B4-BE49-F238E27FC236}">
                        <a16:creationId xmlns:a16="http://schemas.microsoft.com/office/drawing/2014/main" id="{EA628660-3140-2DC5-73F5-BB3B1EA2B82E}"/>
                      </a:ext>
                    </a:extLst>
                  </p:cNvPr>
                  <p:cNvSpPr/>
                  <p:nvPr/>
                </p:nvSpPr>
                <p:spPr>
                  <a:xfrm>
                    <a:off x="8230943" y="5723974"/>
                    <a:ext cx="88797" cy="90321"/>
                  </a:xfrm>
                  <a:custGeom>
                    <a:avLst/>
                    <a:gdLst>
                      <a:gd name="connsiteX0" fmla="*/ 5024 w 88797"/>
                      <a:gd name="connsiteY0" fmla="*/ 25472 h 90321"/>
                      <a:gd name="connsiteX1" fmla="*/ 64779 w 88797"/>
                      <a:gd name="connsiteY1" fmla="*/ 4433 h 90321"/>
                      <a:gd name="connsiteX2" fmla="*/ 84023 w 88797"/>
                      <a:gd name="connsiteY2" fmla="*/ 64729 h 90321"/>
                      <a:gd name="connsiteX3" fmla="*/ 24269 w 88797"/>
                      <a:gd name="connsiteY3" fmla="*/ 85767 h 90321"/>
                      <a:gd name="connsiteX4" fmla="*/ 5024 w 88797"/>
                      <a:gd name="connsiteY4" fmla="*/ 25472 h 90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97" h="90321">
                        <a:moveTo>
                          <a:pt x="5024" y="25472"/>
                        </a:moveTo>
                        <a:cubicBezTo>
                          <a:pt x="16411" y="3124"/>
                          <a:pt x="43143" y="-6299"/>
                          <a:pt x="64779" y="4433"/>
                        </a:cubicBezTo>
                        <a:cubicBezTo>
                          <a:pt x="86386" y="15166"/>
                          <a:pt x="95012" y="42154"/>
                          <a:pt x="84023" y="64729"/>
                        </a:cubicBezTo>
                        <a:cubicBezTo>
                          <a:pt x="73035" y="87276"/>
                          <a:pt x="46303" y="96699"/>
                          <a:pt x="24269" y="85767"/>
                        </a:cubicBezTo>
                        <a:cubicBezTo>
                          <a:pt x="2263" y="74835"/>
                          <a:pt x="-6363" y="47848"/>
                          <a:pt x="5024" y="25472"/>
                        </a:cubicBezTo>
                        <a:close/>
                      </a:path>
                    </a:pathLst>
                  </a:custGeom>
                  <a:grpFill/>
                  <a:ln w="2845" cap="flat">
                    <a:noFill/>
                    <a:prstDash val="solid"/>
                    <a:miter/>
                  </a:ln>
                </p:spPr>
                <p:txBody>
                  <a:bodyPr rtlCol="0" anchor="ctr"/>
                  <a:lstStyle/>
                  <a:p>
                    <a:endParaRPr lang="en-US"/>
                  </a:p>
                </p:txBody>
              </p:sp>
              <p:sp>
                <p:nvSpPr>
                  <p:cNvPr id="2507" name="Freeform: Shape 2506">
                    <a:extLst>
                      <a:ext uri="{FF2B5EF4-FFF2-40B4-BE49-F238E27FC236}">
                        <a16:creationId xmlns:a16="http://schemas.microsoft.com/office/drawing/2014/main" id="{5D5D62EB-F219-8C69-F5AE-E895FF65A0CD}"/>
                      </a:ext>
                    </a:extLst>
                  </p:cNvPr>
                  <p:cNvSpPr/>
                  <p:nvPr/>
                </p:nvSpPr>
                <p:spPr>
                  <a:xfrm>
                    <a:off x="8020883" y="5614646"/>
                    <a:ext cx="85680" cy="87479"/>
                  </a:xfrm>
                  <a:custGeom>
                    <a:avLst/>
                    <a:gdLst>
                      <a:gd name="connsiteX0" fmla="*/ 5728 w 85680"/>
                      <a:gd name="connsiteY0" fmla="*/ 22863 h 87479"/>
                      <a:gd name="connsiteX1" fmla="*/ 64117 w 85680"/>
                      <a:gd name="connsiteY1" fmla="*/ 5213 h 87479"/>
                      <a:gd name="connsiteX2" fmla="*/ 84073 w 85680"/>
                      <a:gd name="connsiteY2" fmla="*/ 31119 h 87479"/>
                      <a:gd name="connsiteX3" fmla="*/ 80258 w 85680"/>
                      <a:gd name="connsiteY3" fmla="*/ 64284 h 87479"/>
                      <a:gd name="connsiteX4" fmla="*/ 54409 w 85680"/>
                      <a:gd name="connsiteY4" fmla="*/ 85664 h 87479"/>
                      <a:gd name="connsiteX5" fmla="*/ 21756 w 85680"/>
                      <a:gd name="connsiteY5" fmla="*/ 82134 h 87479"/>
                      <a:gd name="connsiteX6" fmla="*/ 5728 w 85680"/>
                      <a:gd name="connsiteY6" fmla="*/ 22863 h 8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80" h="87479">
                        <a:moveTo>
                          <a:pt x="5728" y="22863"/>
                        </a:moveTo>
                        <a:cubicBezTo>
                          <a:pt x="17600" y="1711"/>
                          <a:pt x="43734" y="-6175"/>
                          <a:pt x="64117" y="5213"/>
                        </a:cubicBezTo>
                        <a:cubicBezTo>
                          <a:pt x="74308" y="10906"/>
                          <a:pt x="81169" y="20387"/>
                          <a:pt x="84073" y="31119"/>
                        </a:cubicBezTo>
                        <a:cubicBezTo>
                          <a:pt x="87005" y="41795"/>
                          <a:pt x="86037" y="53580"/>
                          <a:pt x="80258" y="64284"/>
                        </a:cubicBezTo>
                        <a:cubicBezTo>
                          <a:pt x="74508" y="74931"/>
                          <a:pt x="64999" y="82419"/>
                          <a:pt x="54409" y="85664"/>
                        </a:cubicBezTo>
                        <a:cubicBezTo>
                          <a:pt x="43847" y="88852"/>
                          <a:pt x="32118" y="87942"/>
                          <a:pt x="21756" y="82134"/>
                        </a:cubicBezTo>
                        <a:cubicBezTo>
                          <a:pt x="1031" y="70548"/>
                          <a:pt x="-6143" y="44015"/>
                          <a:pt x="5728" y="22863"/>
                        </a:cubicBezTo>
                        <a:close/>
                      </a:path>
                    </a:pathLst>
                  </a:custGeom>
                  <a:grpFill/>
                  <a:ln w="2845" cap="flat">
                    <a:noFill/>
                    <a:prstDash val="solid"/>
                    <a:miter/>
                  </a:ln>
                </p:spPr>
                <p:txBody>
                  <a:bodyPr rtlCol="0" anchor="ctr"/>
                  <a:lstStyle/>
                  <a:p>
                    <a:endParaRPr lang="en-US"/>
                  </a:p>
                </p:txBody>
              </p:sp>
              <p:sp>
                <p:nvSpPr>
                  <p:cNvPr id="2508" name="Freeform: Shape 2507">
                    <a:extLst>
                      <a:ext uri="{FF2B5EF4-FFF2-40B4-BE49-F238E27FC236}">
                        <a16:creationId xmlns:a16="http://schemas.microsoft.com/office/drawing/2014/main" id="{33D35128-DD20-584B-2B56-A8B1DAF9E021}"/>
                      </a:ext>
                    </a:extLst>
                  </p:cNvPr>
                  <p:cNvSpPr/>
                  <p:nvPr/>
                </p:nvSpPr>
                <p:spPr>
                  <a:xfrm>
                    <a:off x="7815383" y="5496914"/>
                    <a:ext cx="83028" cy="83996"/>
                  </a:xfrm>
                  <a:custGeom>
                    <a:avLst/>
                    <a:gdLst>
                      <a:gd name="connsiteX0" fmla="*/ 6428 w 83028"/>
                      <a:gd name="connsiteY0" fmla="*/ 20459 h 83996"/>
                      <a:gd name="connsiteX1" fmla="*/ 32305 w 83028"/>
                      <a:gd name="connsiteY1" fmla="*/ 1272 h 83996"/>
                      <a:gd name="connsiteX2" fmla="*/ 63421 w 83028"/>
                      <a:gd name="connsiteY2" fmla="*/ 5798 h 83996"/>
                      <a:gd name="connsiteX3" fmla="*/ 76887 w 83028"/>
                      <a:gd name="connsiteY3" fmla="*/ 62991 h 83996"/>
                      <a:gd name="connsiteX4" fmla="*/ 19523 w 83028"/>
                      <a:gd name="connsiteY4" fmla="*/ 78307 h 83996"/>
                      <a:gd name="connsiteX5" fmla="*/ 1019 w 83028"/>
                      <a:gd name="connsiteY5" fmla="*/ 52401 h 83996"/>
                      <a:gd name="connsiteX6" fmla="*/ 6456 w 83028"/>
                      <a:gd name="connsiteY6" fmla="*/ 20459 h 8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28" h="83996">
                        <a:moveTo>
                          <a:pt x="6428" y="20459"/>
                        </a:moveTo>
                        <a:cubicBezTo>
                          <a:pt x="12548" y="10495"/>
                          <a:pt x="22028" y="3891"/>
                          <a:pt x="32305" y="1272"/>
                        </a:cubicBezTo>
                        <a:cubicBezTo>
                          <a:pt x="42639" y="-1404"/>
                          <a:pt x="53628" y="161"/>
                          <a:pt x="63421" y="5798"/>
                        </a:cubicBezTo>
                        <a:cubicBezTo>
                          <a:pt x="82808" y="17271"/>
                          <a:pt x="88843" y="42864"/>
                          <a:pt x="76887" y="62991"/>
                        </a:cubicBezTo>
                        <a:cubicBezTo>
                          <a:pt x="64930" y="83118"/>
                          <a:pt x="39252" y="89979"/>
                          <a:pt x="19523" y="78307"/>
                        </a:cubicBezTo>
                        <a:cubicBezTo>
                          <a:pt x="9616" y="72585"/>
                          <a:pt x="3410" y="62848"/>
                          <a:pt x="1019" y="52401"/>
                        </a:cubicBezTo>
                        <a:cubicBezTo>
                          <a:pt x="-1316" y="41896"/>
                          <a:pt x="307" y="30423"/>
                          <a:pt x="6456" y="20459"/>
                        </a:cubicBezTo>
                        <a:close/>
                      </a:path>
                    </a:pathLst>
                  </a:custGeom>
                  <a:grpFill/>
                  <a:ln w="2845" cap="flat">
                    <a:noFill/>
                    <a:prstDash val="solid"/>
                    <a:miter/>
                  </a:ln>
                </p:spPr>
                <p:txBody>
                  <a:bodyPr rtlCol="0" anchor="ctr"/>
                  <a:lstStyle/>
                  <a:p>
                    <a:endParaRPr lang="en-US"/>
                  </a:p>
                </p:txBody>
              </p:sp>
              <p:sp>
                <p:nvSpPr>
                  <p:cNvPr id="2509" name="Freeform: Shape 2508">
                    <a:extLst>
                      <a:ext uri="{FF2B5EF4-FFF2-40B4-BE49-F238E27FC236}">
                        <a16:creationId xmlns:a16="http://schemas.microsoft.com/office/drawing/2014/main" id="{C4366193-8108-B913-9869-E98F12D8BFD7}"/>
                      </a:ext>
                    </a:extLst>
                  </p:cNvPr>
                  <p:cNvSpPr/>
                  <p:nvPr/>
                </p:nvSpPr>
                <p:spPr>
                  <a:xfrm>
                    <a:off x="7615012" y="5370470"/>
                    <a:ext cx="80203" cy="80914"/>
                  </a:xfrm>
                  <a:custGeom>
                    <a:avLst/>
                    <a:gdLst>
                      <a:gd name="connsiteX0" fmla="*/ 7065 w 80203"/>
                      <a:gd name="connsiteY0" fmla="*/ 18568 h 80914"/>
                      <a:gd name="connsiteX1" fmla="*/ 62778 w 80203"/>
                      <a:gd name="connsiteY1" fmla="*/ 6326 h 80914"/>
                      <a:gd name="connsiteX2" fmla="*/ 73339 w 80203"/>
                      <a:gd name="connsiteY2" fmla="*/ 62209 h 80914"/>
                      <a:gd name="connsiteX3" fmla="*/ 17627 w 80203"/>
                      <a:gd name="connsiteY3" fmla="*/ 74451 h 80914"/>
                      <a:gd name="connsiteX4" fmla="*/ 7065 w 80203"/>
                      <a:gd name="connsiteY4" fmla="*/ 18568 h 8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03" h="80914">
                        <a:moveTo>
                          <a:pt x="7065" y="18568"/>
                        </a:moveTo>
                        <a:cubicBezTo>
                          <a:pt x="19677" y="-136"/>
                          <a:pt x="44643" y="-5630"/>
                          <a:pt x="62778" y="6326"/>
                        </a:cubicBezTo>
                        <a:cubicBezTo>
                          <a:pt x="80940" y="18283"/>
                          <a:pt x="85666" y="43306"/>
                          <a:pt x="73339" y="62209"/>
                        </a:cubicBezTo>
                        <a:cubicBezTo>
                          <a:pt x="61013" y="81112"/>
                          <a:pt x="36074" y="86607"/>
                          <a:pt x="17627" y="74451"/>
                        </a:cubicBezTo>
                        <a:cubicBezTo>
                          <a:pt x="-821" y="62295"/>
                          <a:pt x="-5546" y="37271"/>
                          <a:pt x="7065" y="18568"/>
                        </a:cubicBezTo>
                        <a:close/>
                      </a:path>
                    </a:pathLst>
                  </a:custGeom>
                  <a:grpFill/>
                  <a:ln w="2845" cap="flat">
                    <a:noFill/>
                    <a:prstDash val="solid"/>
                    <a:miter/>
                  </a:ln>
                </p:spPr>
                <p:txBody>
                  <a:bodyPr rtlCol="0" anchor="ctr"/>
                  <a:lstStyle/>
                  <a:p>
                    <a:endParaRPr lang="en-US"/>
                  </a:p>
                </p:txBody>
              </p:sp>
              <p:sp>
                <p:nvSpPr>
                  <p:cNvPr id="2510" name="Freeform: Shape 2509">
                    <a:extLst>
                      <a:ext uri="{FF2B5EF4-FFF2-40B4-BE49-F238E27FC236}">
                        <a16:creationId xmlns:a16="http://schemas.microsoft.com/office/drawing/2014/main" id="{E4620AA7-24C5-94E8-34BF-06EE8DAEBD9C}"/>
                      </a:ext>
                    </a:extLst>
                  </p:cNvPr>
                  <p:cNvSpPr/>
                  <p:nvPr/>
                </p:nvSpPr>
                <p:spPr>
                  <a:xfrm>
                    <a:off x="7420242" y="5235862"/>
                    <a:ext cx="77088" cy="78065"/>
                  </a:xfrm>
                  <a:custGeom>
                    <a:avLst/>
                    <a:gdLst>
                      <a:gd name="connsiteX0" fmla="*/ 7768 w 77088"/>
                      <a:gd name="connsiteY0" fmla="*/ 16443 h 78065"/>
                      <a:gd name="connsiteX1" fmla="*/ 61715 w 77088"/>
                      <a:gd name="connsiteY1" fmla="*/ 7078 h 78065"/>
                      <a:gd name="connsiteX2" fmla="*/ 69515 w 77088"/>
                      <a:gd name="connsiteY2" fmla="*/ 61480 h 78065"/>
                      <a:gd name="connsiteX3" fmla="*/ 15568 w 77088"/>
                      <a:gd name="connsiteY3" fmla="*/ 70846 h 78065"/>
                      <a:gd name="connsiteX4" fmla="*/ 7768 w 77088"/>
                      <a:gd name="connsiteY4" fmla="*/ 16443 h 7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88" h="78065">
                        <a:moveTo>
                          <a:pt x="7768" y="16443"/>
                        </a:moveTo>
                        <a:cubicBezTo>
                          <a:pt x="20635" y="-1065"/>
                          <a:pt x="44804" y="-5249"/>
                          <a:pt x="61715" y="7078"/>
                        </a:cubicBezTo>
                        <a:cubicBezTo>
                          <a:pt x="78625" y="19404"/>
                          <a:pt x="82127" y="43773"/>
                          <a:pt x="69515" y="61480"/>
                        </a:cubicBezTo>
                        <a:cubicBezTo>
                          <a:pt x="56903" y="79188"/>
                          <a:pt x="32762" y="83372"/>
                          <a:pt x="15568" y="70846"/>
                        </a:cubicBezTo>
                        <a:cubicBezTo>
                          <a:pt x="-1627" y="58320"/>
                          <a:pt x="-5100" y="33951"/>
                          <a:pt x="7768" y="16443"/>
                        </a:cubicBezTo>
                        <a:close/>
                      </a:path>
                    </a:pathLst>
                  </a:custGeom>
                  <a:grpFill/>
                  <a:ln w="2845" cap="flat">
                    <a:noFill/>
                    <a:prstDash val="solid"/>
                    <a:miter/>
                  </a:ln>
                </p:spPr>
                <p:txBody>
                  <a:bodyPr rtlCol="0" anchor="ctr"/>
                  <a:lstStyle/>
                  <a:p>
                    <a:endParaRPr lang="en-US"/>
                  </a:p>
                </p:txBody>
              </p:sp>
              <p:sp>
                <p:nvSpPr>
                  <p:cNvPr id="2511" name="Freeform: Shape 2510">
                    <a:extLst>
                      <a:ext uri="{FF2B5EF4-FFF2-40B4-BE49-F238E27FC236}">
                        <a16:creationId xmlns:a16="http://schemas.microsoft.com/office/drawing/2014/main" id="{F827624F-CA15-083C-46DA-4D714E39EA8A}"/>
                      </a:ext>
                    </a:extLst>
                  </p:cNvPr>
                  <p:cNvSpPr/>
                  <p:nvPr/>
                </p:nvSpPr>
                <p:spPr>
                  <a:xfrm>
                    <a:off x="7230976" y="5093534"/>
                    <a:ext cx="74245" cy="74940"/>
                  </a:xfrm>
                  <a:custGeom>
                    <a:avLst/>
                    <a:gdLst>
                      <a:gd name="connsiteX0" fmla="*/ 8459 w 74245"/>
                      <a:gd name="connsiteY0" fmla="*/ 14494 h 74940"/>
                      <a:gd name="connsiteX1" fmla="*/ 60471 w 74245"/>
                      <a:gd name="connsiteY1" fmla="*/ 7804 h 74940"/>
                      <a:gd name="connsiteX2" fmla="*/ 66107 w 74245"/>
                      <a:gd name="connsiteY2" fmla="*/ 60015 h 74940"/>
                      <a:gd name="connsiteX3" fmla="*/ 13641 w 74245"/>
                      <a:gd name="connsiteY3" fmla="*/ 67245 h 74940"/>
                      <a:gd name="connsiteX4" fmla="*/ 8459 w 74245"/>
                      <a:gd name="connsiteY4" fmla="*/ 14494 h 7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45" h="74940">
                        <a:moveTo>
                          <a:pt x="8459" y="14494"/>
                        </a:moveTo>
                        <a:cubicBezTo>
                          <a:pt x="21498" y="-1818"/>
                          <a:pt x="44813" y="-4808"/>
                          <a:pt x="60471" y="7804"/>
                        </a:cubicBezTo>
                        <a:cubicBezTo>
                          <a:pt x="76242" y="20330"/>
                          <a:pt x="78947" y="43446"/>
                          <a:pt x="66107" y="60015"/>
                        </a:cubicBezTo>
                        <a:cubicBezTo>
                          <a:pt x="53354" y="76469"/>
                          <a:pt x="29668" y="79971"/>
                          <a:pt x="13641" y="67245"/>
                        </a:cubicBezTo>
                        <a:cubicBezTo>
                          <a:pt x="-2273" y="54435"/>
                          <a:pt x="-4608" y="30806"/>
                          <a:pt x="8459" y="14494"/>
                        </a:cubicBezTo>
                        <a:close/>
                      </a:path>
                    </a:pathLst>
                  </a:custGeom>
                  <a:grpFill/>
                  <a:ln w="2845" cap="flat">
                    <a:noFill/>
                    <a:prstDash val="solid"/>
                    <a:miter/>
                  </a:ln>
                </p:spPr>
                <p:txBody>
                  <a:bodyPr rtlCol="0" anchor="ctr"/>
                  <a:lstStyle/>
                  <a:p>
                    <a:endParaRPr lang="en-US"/>
                  </a:p>
                </p:txBody>
              </p:sp>
              <p:sp>
                <p:nvSpPr>
                  <p:cNvPr id="2512" name="Freeform: Shape 2511">
                    <a:extLst>
                      <a:ext uri="{FF2B5EF4-FFF2-40B4-BE49-F238E27FC236}">
                        <a16:creationId xmlns:a16="http://schemas.microsoft.com/office/drawing/2014/main" id="{A0F9B374-2C64-2682-7CB9-D6DA916820F8}"/>
                      </a:ext>
                    </a:extLst>
                  </p:cNvPr>
                  <p:cNvSpPr/>
                  <p:nvPr/>
                </p:nvSpPr>
                <p:spPr>
                  <a:xfrm>
                    <a:off x="7047719" y="4943571"/>
                    <a:ext cx="71615" cy="71531"/>
                  </a:xfrm>
                  <a:custGeom>
                    <a:avLst/>
                    <a:gdLst>
                      <a:gd name="connsiteX0" fmla="*/ 9008 w 71615"/>
                      <a:gd name="connsiteY0" fmla="*/ 12892 h 71531"/>
                      <a:gd name="connsiteX1" fmla="*/ 59511 w 71615"/>
                      <a:gd name="connsiteY1" fmla="*/ 8109 h 71531"/>
                      <a:gd name="connsiteX2" fmla="*/ 62813 w 71615"/>
                      <a:gd name="connsiteY2" fmla="*/ 58470 h 71531"/>
                      <a:gd name="connsiteX3" fmla="*/ 12282 w 71615"/>
                      <a:gd name="connsiteY3" fmla="*/ 63280 h 71531"/>
                      <a:gd name="connsiteX4" fmla="*/ 9008 w 71615"/>
                      <a:gd name="connsiteY4" fmla="*/ 12892 h 71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15" h="71531">
                        <a:moveTo>
                          <a:pt x="9008" y="12892"/>
                        </a:moveTo>
                        <a:cubicBezTo>
                          <a:pt x="22103" y="-2168"/>
                          <a:pt x="44764" y="-4389"/>
                          <a:pt x="59511" y="8109"/>
                        </a:cubicBezTo>
                        <a:cubicBezTo>
                          <a:pt x="74257" y="20578"/>
                          <a:pt x="75737" y="43125"/>
                          <a:pt x="62813" y="58470"/>
                        </a:cubicBezTo>
                        <a:cubicBezTo>
                          <a:pt x="49888" y="73785"/>
                          <a:pt x="27256" y="75949"/>
                          <a:pt x="12282" y="63280"/>
                        </a:cubicBezTo>
                        <a:cubicBezTo>
                          <a:pt x="-2693" y="50612"/>
                          <a:pt x="-4201" y="28122"/>
                          <a:pt x="9008" y="12892"/>
                        </a:cubicBezTo>
                        <a:close/>
                      </a:path>
                    </a:pathLst>
                  </a:custGeom>
                  <a:grpFill/>
                  <a:ln w="2845" cap="flat">
                    <a:noFill/>
                    <a:prstDash val="solid"/>
                    <a:miter/>
                  </a:ln>
                </p:spPr>
                <p:txBody>
                  <a:bodyPr rtlCol="0" anchor="ctr"/>
                  <a:lstStyle/>
                  <a:p>
                    <a:endParaRPr lang="en-US"/>
                  </a:p>
                </p:txBody>
              </p:sp>
              <p:sp>
                <p:nvSpPr>
                  <p:cNvPr id="2513" name="Freeform: Shape 2512">
                    <a:extLst>
                      <a:ext uri="{FF2B5EF4-FFF2-40B4-BE49-F238E27FC236}">
                        <a16:creationId xmlns:a16="http://schemas.microsoft.com/office/drawing/2014/main" id="{5D58EF48-1CBA-41ED-0675-6F9863530C67}"/>
                      </a:ext>
                    </a:extLst>
                  </p:cNvPr>
                  <p:cNvSpPr/>
                  <p:nvPr/>
                </p:nvSpPr>
                <p:spPr>
                  <a:xfrm>
                    <a:off x="6871113" y="4785843"/>
                    <a:ext cx="68499" cy="68679"/>
                  </a:xfrm>
                  <a:custGeom>
                    <a:avLst/>
                    <a:gdLst>
                      <a:gd name="connsiteX0" fmla="*/ 9594 w 68499"/>
                      <a:gd name="connsiteY0" fmla="*/ 11255 h 68679"/>
                      <a:gd name="connsiteX1" fmla="*/ 58019 w 68499"/>
                      <a:gd name="connsiteY1" fmla="*/ 8778 h 68679"/>
                      <a:gd name="connsiteX2" fmla="*/ 59044 w 68499"/>
                      <a:gd name="connsiteY2" fmla="*/ 57288 h 68679"/>
                      <a:gd name="connsiteX3" fmla="*/ 10619 w 68499"/>
                      <a:gd name="connsiteY3" fmla="*/ 59765 h 68679"/>
                      <a:gd name="connsiteX4" fmla="*/ 9594 w 68499"/>
                      <a:gd name="connsiteY4" fmla="*/ 11255 h 6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8679">
                        <a:moveTo>
                          <a:pt x="9594" y="11255"/>
                        </a:moveTo>
                        <a:cubicBezTo>
                          <a:pt x="22775" y="-2723"/>
                          <a:pt x="44468" y="-3833"/>
                          <a:pt x="58019" y="8778"/>
                        </a:cubicBezTo>
                        <a:cubicBezTo>
                          <a:pt x="71569" y="21389"/>
                          <a:pt x="72054" y="43111"/>
                          <a:pt x="59044" y="57288"/>
                        </a:cubicBezTo>
                        <a:cubicBezTo>
                          <a:pt x="46062" y="71465"/>
                          <a:pt x="24369" y="72547"/>
                          <a:pt x="10619" y="59765"/>
                        </a:cubicBezTo>
                        <a:cubicBezTo>
                          <a:pt x="-3131" y="46954"/>
                          <a:pt x="-3586" y="25233"/>
                          <a:pt x="9594" y="11255"/>
                        </a:cubicBezTo>
                        <a:close/>
                      </a:path>
                    </a:pathLst>
                  </a:custGeom>
                  <a:grpFill/>
                  <a:ln w="2845" cap="flat">
                    <a:noFill/>
                    <a:prstDash val="solid"/>
                    <a:miter/>
                  </a:ln>
                </p:spPr>
                <p:txBody>
                  <a:bodyPr rtlCol="0" anchor="ctr"/>
                  <a:lstStyle/>
                  <a:p>
                    <a:endParaRPr lang="en-US"/>
                  </a:p>
                </p:txBody>
              </p:sp>
              <p:sp>
                <p:nvSpPr>
                  <p:cNvPr id="2514" name="Freeform: Shape 2513">
                    <a:extLst>
                      <a:ext uri="{FF2B5EF4-FFF2-40B4-BE49-F238E27FC236}">
                        <a16:creationId xmlns:a16="http://schemas.microsoft.com/office/drawing/2014/main" id="{56AA5A71-991E-161E-254E-3A34EAA3EB66}"/>
                      </a:ext>
                    </a:extLst>
                  </p:cNvPr>
                  <p:cNvSpPr/>
                  <p:nvPr/>
                </p:nvSpPr>
                <p:spPr>
                  <a:xfrm>
                    <a:off x="6700957" y="4621206"/>
                    <a:ext cx="65374" cy="65806"/>
                  </a:xfrm>
                  <a:custGeom>
                    <a:avLst/>
                    <a:gdLst>
                      <a:gd name="connsiteX0" fmla="*/ 10193 w 65374"/>
                      <a:gd name="connsiteY0" fmla="*/ 9723 h 65806"/>
                      <a:gd name="connsiteX1" fmla="*/ 56397 w 65374"/>
                      <a:gd name="connsiteY1" fmla="*/ 9409 h 65806"/>
                      <a:gd name="connsiteX2" fmla="*/ 65365 w 65374"/>
                      <a:gd name="connsiteY2" fmla="*/ 32554 h 65806"/>
                      <a:gd name="connsiteX3" fmla="*/ 55429 w 65374"/>
                      <a:gd name="connsiteY3" fmla="*/ 55841 h 65806"/>
                      <a:gd name="connsiteX4" fmla="*/ 32057 w 65374"/>
                      <a:gd name="connsiteY4" fmla="*/ 65805 h 65806"/>
                      <a:gd name="connsiteX5" fmla="*/ 9111 w 65374"/>
                      <a:gd name="connsiteY5" fmla="*/ 56268 h 65806"/>
                      <a:gd name="connsiteX6" fmla="*/ 10165 w 65374"/>
                      <a:gd name="connsiteY6" fmla="*/ 9723 h 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74" h="65806">
                        <a:moveTo>
                          <a:pt x="10193" y="9723"/>
                        </a:moveTo>
                        <a:cubicBezTo>
                          <a:pt x="23317" y="-3117"/>
                          <a:pt x="44013" y="-3259"/>
                          <a:pt x="56397" y="9409"/>
                        </a:cubicBezTo>
                        <a:cubicBezTo>
                          <a:pt x="62603" y="15758"/>
                          <a:pt x="65564" y="24128"/>
                          <a:pt x="65365" y="32554"/>
                        </a:cubicBezTo>
                        <a:cubicBezTo>
                          <a:pt x="65166" y="40981"/>
                          <a:pt x="61949" y="49322"/>
                          <a:pt x="55429" y="55841"/>
                        </a:cubicBezTo>
                        <a:cubicBezTo>
                          <a:pt x="48967" y="62332"/>
                          <a:pt x="40426" y="65748"/>
                          <a:pt x="32057" y="65805"/>
                        </a:cubicBezTo>
                        <a:cubicBezTo>
                          <a:pt x="23687" y="65862"/>
                          <a:pt x="15374" y="62674"/>
                          <a:pt x="9111" y="56268"/>
                        </a:cubicBezTo>
                        <a:cubicBezTo>
                          <a:pt x="-3443" y="43429"/>
                          <a:pt x="-2959" y="22590"/>
                          <a:pt x="10165" y="9723"/>
                        </a:cubicBezTo>
                        <a:close/>
                      </a:path>
                    </a:pathLst>
                  </a:custGeom>
                  <a:grpFill/>
                  <a:ln w="2845" cap="flat">
                    <a:noFill/>
                    <a:prstDash val="solid"/>
                    <a:miter/>
                  </a:ln>
                </p:spPr>
                <p:txBody>
                  <a:bodyPr rtlCol="0" anchor="ctr"/>
                  <a:lstStyle/>
                  <a:p>
                    <a:endParaRPr lang="en-US"/>
                  </a:p>
                </p:txBody>
              </p:sp>
              <p:sp>
                <p:nvSpPr>
                  <p:cNvPr id="2515" name="Freeform: Shape 2514">
                    <a:extLst>
                      <a:ext uri="{FF2B5EF4-FFF2-40B4-BE49-F238E27FC236}">
                        <a16:creationId xmlns:a16="http://schemas.microsoft.com/office/drawing/2014/main" id="{691E0A17-6780-15F9-A9E8-5B99A990ACF6}"/>
                      </a:ext>
                    </a:extLst>
                  </p:cNvPr>
                  <p:cNvSpPr/>
                  <p:nvPr/>
                </p:nvSpPr>
                <p:spPr>
                  <a:xfrm>
                    <a:off x="6537532" y="4449860"/>
                    <a:ext cx="62889" cy="62359"/>
                  </a:xfrm>
                  <a:custGeom>
                    <a:avLst/>
                    <a:gdLst>
                      <a:gd name="connsiteX0" fmla="*/ 10723 w 62889"/>
                      <a:gd name="connsiteY0" fmla="*/ 8352 h 62359"/>
                      <a:gd name="connsiteX1" fmla="*/ 54906 w 62889"/>
                      <a:gd name="connsiteY1" fmla="*/ 9776 h 62359"/>
                      <a:gd name="connsiteX2" fmla="*/ 52457 w 62889"/>
                      <a:gd name="connsiteY2" fmla="*/ 53759 h 62359"/>
                      <a:gd name="connsiteX3" fmla="*/ 7990 w 62889"/>
                      <a:gd name="connsiteY3" fmla="*/ 52620 h 62359"/>
                      <a:gd name="connsiteX4" fmla="*/ 10723 w 62889"/>
                      <a:gd name="connsiteY4" fmla="*/ 8381 h 62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89" h="62359">
                        <a:moveTo>
                          <a:pt x="10723" y="8352"/>
                        </a:moveTo>
                        <a:cubicBezTo>
                          <a:pt x="23819" y="-3462"/>
                          <a:pt x="43262" y="-2523"/>
                          <a:pt x="54906" y="9776"/>
                        </a:cubicBezTo>
                        <a:cubicBezTo>
                          <a:pt x="66435" y="22159"/>
                          <a:pt x="65354" y="41859"/>
                          <a:pt x="52457" y="53759"/>
                        </a:cubicBezTo>
                        <a:cubicBezTo>
                          <a:pt x="39562" y="65659"/>
                          <a:pt x="19662" y="65146"/>
                          <a:pt x="7990" y="52620"/>
                        </a:cubicBezTo>
                        <a:cubicBezTo>
                          <a:pt x="-3796" y="40180"/>
                          <a:pt x="-2259" y="20053"/>
                          <a:pt x="10723" y="8381"/>
                        </a:cubicBezTo>
                        <a:close/>
                      </a:path>
                    </a:pathLst>
                  </a:custGeom>
                  <a:grpFill/>
                  <a:ln w="2845" cap="flat">
                    <a:noFill/>
                    <a:prstDash val="solid"/>
                    <a:miter/>
                  </a:ln>
                </p:spPr>
                <p:txBody>
                  <a:bodyPr rtlCol="0" anchor="ctr"/>
                  <a:lstStyle/>
                  <a:p>
                    <a:endParaRPr lang="en-US"/>
                  </a:p>
                </p:txBody>
              </p:sp>
              <p:sp>
                <p:nvSpPr>
                  <p:cNvPr id="2516" name="Freeform: Shape 2515">
                    <a:extLst>
                      <a:ext uri="{FF2B5EF4-FFF2-40B4-BE49-F238E27FC236}">
                        <a16:creationId xmlns:a16="http://schemas.microsoft.com/office/drawing/2014/main" id="{F45926CF-2F6F-1F62-64B9-BE2AECF5EC6C}"/>
                      </a:ext>
                    </a:extLst>
                  </p:cNvPr>
                  <p:cNvSpPr/>
                  <p:nvPr/>
                </p:nvSpPr>
                <p:spPr>
                  <a:xfrm>
                    <a:off x="6381729" y="4271614"/>
                    <a:ext cx="59843" cy="59382"/>
                  </a:xfrm>
                  <a:custGeom>
                    <a:avLst/>
                    <a:gdLst>
                      <a:gd name="connsiteX0" fmla="*/ 11004 w 59843"/>
                      <a:gd name="connsiteY0" fmla="*/ 7220 h 59382"/>
                      <a:gd name="connsiteX1" fmla="*/ 53109 w 59843"/>
                      <a:gd name="connsiteY1" fmla="*/ 10181 h 59382"/>
                      <a:gd name="connsiteX2" fmla="*/ 48924 w 59843"/>
                      <a:gd name="connsiteY2" fmla="*/ 52057 h 59382"/>
                      <a:gd name="connsiteX3" fmla="*/ 6819 w 59843"/>
                      <a:gd name="connsiteY3" fmla="*/ 49096 h 59382"/>
                      <a:gd name="connsiteX4" fmla="*/ 11004 w 59843"/>
                      <a:gd name="connsiteY4" fmla="*/ 7220 h 59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43" h="59382">
                        <a:moveTo>
                          <a:pt x="11004" y="7220"/>
                        </a:moveTo>
                        <a:cubicBezTo>
                          <a:pt x="23843" y="-3456"/>
                          <a:pt x="42689" y="-2146"/>
                          <a:pt x="53109" y="10181"/>
                        </a:cubicBezTo>
                        <a:cubicBezTo>
                          <a:pt x="63528" y="22479"/>
                          <a:pt x="61649" y="41239"/>
                          <a:pt x="48924" y="52057"/>
                        </a:cubicBezTo>
                        <a:cubicBezTo>
                          <a:pt x="36199" y="62875"/>
                          <a:pt x="17353" y="61566"/>
                          <a:pt x="6819" y="49096"/>
                        </a:cubicBezTo>
                        <a:cubicBezTo>
                          <a:pt x="-3714" y="36627"/>
                          <a:pt x="-1835" y="17895"/>
                          <a:pt x="11004" y="7220"/>
                        </a:cubicBezTo>
                        <a:close/>
                      </a:path>
                    </a:pathLst>
                  </a:custGeom>
                  <a:grpFill/>
                  <a:ln w="2845" cap="flat">
                    <a:noFill/>
                    <a:prstDash val="solid"/>
                    <a:miter/>
                  </a:ln>
                </p:spPr>
                <p:txBody>
                  <a:bodyPr rtlCol="0" anchor="ctr"/>
                  <a:lstStyle/>
                  <a:p>
                    <a:endParaRPr lang="en-US"/>
                  </a:p>
                </p:txBody>
              </p:sp>
              <p:sp>
                <p:nvSpPr>
                  <p:cNvPr id="2517" name="Freeform: Shape 2516">
                    <a:extLst>
                      <a:ext uri="{FF2B5EF4-FFF2-40B4-BE49-F238E27FC236}">
                        <a16:creationId xmlns:a16="http://schemas.microsoft.com/office/drawing/2014/main" id="{80F51406-1A45-474E-E8D6-3009ED77C36A}"/>
                      </a:ext>
                    </a:extLst>
                  </p:cNvPr>
                  <p:cNvSpPr/>
                  <p:nvPr/>
                </p:nvSpPr>
                <p:spPr>
                  <a:xfrm>
                    <a:off x="6233268" y="4087134"/>
                    <a:ext cx="56712" cy="56534"/>
                  </a:xfrm>
                  <a:custGeom>
                    <a:avLst/>
                    <a:gdLst>
                      <a:gd name="connsiteX0" fmla="*/ 11431 w 56712"/>
                      <a:gd name="connsiteY0" fmla="*/ 6087 h 56534"/>
                      <a:gd name="connsiteX1" fmla="*/ 51115 w 56712"/>
                      <a:gd name="connsiteY1" fmla="*/ 10642 h 56534"/>
                      <a:gd name="connsiteX2" fmla="*/ 45365 w 56712"/>
                      <a:gd name="connsiteY2" fmla="*/ 50355 h 56534"/>
                      <a:gd name="connsiteX3" fmla="*/ 5680 w 56712"/>
                      <a:gd name="connsiteY3" fmla="*/ 45800 h 56534"/>
                      <a:gd name="connsiteX4" fmla="*/ 11431 w 56712"/>
                      <a:gd name="connsiteY4" fmla="*/ 6087 h 5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12" h="56534">
                        <a:moveTo>
                          <a:pt x="11431" y="6087"/>
                        </a:moveTo>
                        <a:cubicBezTo>
                          <a:pt x="24042" y="-3564"/>
                          <a:pt x="41806" y="-1514"/>
                          <a:pt x="51115" y="10642"/>
                        </a:cubicBezTo>
                        <a:cubicBezTo>
                          <a:pt x="60424" y="22798"/>
                          <a:pt x="57862" y="40562"/>
                          <a:pt x="45365" y="50355"/>
                        </a:cubicBezTo>
                        <a:cubicBezTo>
                          <a:pt x="32867" y="60120"/>
                          <a:pt x="15103" y="58098"/>
                          <a:pt x="5680" y="45800"/>
                        </a:cubicBezTo>
                        <a:cubicBezTo>
                          <a:pt x="-3743" y="33502"/>
                          <a:pt x="-1181" y="15737"/>
                          <a:pt x="11431" y="6087"/>
                        </a:cubicBezTo>
                        <a:close/>
                      </a:path>
                    </a:pathLst>
                  </a:custGeom>
                  <a:grpFill/>
                  <a:ln w="2845" cap="flat">
                    <a:noFill/>
                    <a:prstDash val="solid"/>
                    <a:miter/>
                  </a:ln>
                </p:spPr>
                <p:txBody>
                  <a:bodyPr rtlCol="0" anchor="ctr"/>
                  <a:lstStyle/>
                  <a:p>
                    <a:endParaRPr lang="en-US"/>
                  </a:p>
                </p:txBody>
              </p:sp>
              <p:sp>
                <p:nvSpPr>
                  <p:cNvPr id="2518" name="Freeform: Shape 2517">
                    <a:extLst>
                      <a:ext uri="{FF2B5EF4-FFF2-40B4-BE49-F238E27FC236}">
                        <a16:creationId xmlns:a16="http://schemas.microsoft.com/office/drawing/2014/main" id="{5E657DEB-6CDC-14EB-EB36-A7DA73D82E28}"/>
                      </a:ext>
                    </a:extLst>
                  </p:cNvPr>
                  <p:cNvSpPr/>
                  <p:nvPr/>
                </p:nvSpPr>
                <p:spPr>
                  <a:xfrm>
                    <a:off x="6092317" y="3896875"/>
                    <a:ext cx="53818" cy="53403"/>
                  </a:xfrm>
                  <a:custGeom>
                    <a:avLst/>
                    <a:gdLst>
                      <a:gd name="connsiteX0" fmla="*/ 11777 w 53818"/>
                      <a:gd name="connsiteY0" fmla="*/ 5068 h 53403"/>
                      <a:gd name="connsiteX1" fmla="*/ 49013 w 53818"/>
                      <a:gd name="connsiteY1" fmla="*/ 11018 h 53403"/>
                      <a:gd name="connsiteX2" fmla="*/ 42324 w 53818"/>
                      <a:gd name="connsiteY2" fmla="*/ 48169 h 53403"/>
                      <a:gd name="connsiteX3" fmla="*/ 4660 w 53818"/>
                      <a:gd name="connsiteY3" fmla="*/ 42532 h 53403"/>
                      <a:gd name="connsiteX4" fmla="*/ 11806 w 53818"/>
                      <a:gd name="connsiteY4" fmla="*/ 5068 h 53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8" h="53403">
                        <a:moveTo>
                          <a:pt x="11777" y="5068"/>
                        </a:moveTo>
                        <a:cubicBezTo>
                          <a:pt x="24075" y="-3558"/>
                          <a:pt x="40729" y="-910"/>
                          <a:pt x="49013" y="11018"/>
                        </a:cubicBezTo>
                        <a:cubicBezTo>
                          <a:pt x="57412" y="22832"/>
                          <a:pt x="54565" y="39372"/>
                          <a:pt x="42324" y="48169"/>
                        </a:cubicBezTo>
                        <a:cubicBezTo>
                          <a:pt x="30139" y="56908"/>
                          <a:pt x="13144" y="54489"/>
                          <a:pt x="4660" y="42532"/>
                        </a:cubicBezTo>
                        <a:cubicBezTo>
                          <a:pt x="-3710" y="30490"/>
                          <a:pt x="-493" y="13694"/>
                          <a:pt x="11806" y="5068"/>
                        </a:cubicBezTo>
                        <a:close/>
                      </a:path>
                    </a:pathLst>
                  </a:custGeom>
                  <a:grpFill/>
                  <a:ln w="2845" cap="flat">
                    <a:noFill/>
                    <a:prstDash val="solid"/>
                    <a:miter/>
                  </a:ln>
                </p:spPr>
                <p:txBody>
                  <a:bodyPr rtlCol="0" anchor="ctr"/>
                  <a:lstStyle/>
                  <a:p>
                    <a:endParaRPr lang="en-US"/>
                  </a:p>
                </p:txBody>
              </p:sp>
              <p:sp>
                <p:nvSpPr>
                  <p:cNvPr id="2519" name="Freeform: Shape 2518">
                    <a:extLst>
                      <a:ext uri="{FF2B5EF4-FFF2-40B4-BE49-F238E27FC236}">
                        <a16:creationId xmlns:a16="http://schemas.microsoft.com/office/drawing/2014/main" id="{7366D3F8-2B97-EE3B-959A-812B97B22F20}"/>
                      </a:ext>
                    </a:extLst>
                  </p:cNvPr>
                  <p:cNvSpPr/>
                  <p:nvPr/>
                </p:nvSpPr>
                <p:spPr>
                  <a:xfrm>
                    <a:off x="5959500" y="3700851"/>
                    <a:ext cx="51068" cy="50224"/>
                  </a:xfrm>
                  <a:custGeom>
                    <a:avLst/>
                    <a:gdLst>
                      <a:gd name="connsiteX0" fmla="*/ 11846 w 51068"/>
                      <a:gd name="connsiteY0" fmla="*/ 4234 h 50224"/>
                      <a:gd name="connsiteX1" fmla="*/ 47090 w 51068"/>
                      <a:gd name="connsiteY1" fmla="*/ 11066 h 50224"/>
                      <a:gd name="connsiteX2" fmla="*/ 39261 w 51068"/>
                      <a:gd name="connsiteY2" fmla="*/ 45911 h 50224"/>
                      <a:gd name="connsiteX3" fmla="*/ 4018 w 51068"/>
                      <a:gd name="connsiteY3" fmla="*/ 39079 h 50224"/>
                      <a:gd name="connsiteX4" fmla="*/ 11846 w 51068"/>
                      <a:gd name="connsiteY4" fmla="*/ 4234 h 50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8" h="50224">
                        <a:moveTo>
                          <a:pt x="11846" y="4234"/>
                        </a:moveTo>
                        <a:cubicBezTo>
                          <a:pt x="23774" y="-3453"/>
                          <a:pt x="39574" y="-378"/>
                          <a:pt x="47090" y="11066"/>
                        </a:cubicBezTo>
                        <a:cubicBezTo>
                          <a:pt x="54634" y="22510"/>
                          <a:pt x="51133" y="38111"/>
                          <a:pt x="39261" y="45911"/>
                        </a:cubicBezTo>
                        <a:cubicBezTo>
                          <a:pt x="27418" y="53711"/>
                          <a:pt x="11619" y="50637"/>
                          <a:pt x="4018" y="39079"/>
                        </a:cubicBezTo>
                        <a:cubicBezTo>
                          <a:pt x="-3584" y="27521"/>
                          <a:pt x="-82" y="11920"/>
                          <a:pt x="11846" y="4234"/>
                        </a:cubicBezTo>
                        <a:close/>
                      </a:path>
                    </a:pathLst>
                  </a:custGeom>
                  <a:grpFill/>
                  <a:ln w="2845" cap="flat">
                    <a:noFill/>
                    <a:prstDash val="solid"/>
                    <a:miter/>
                  </a:ln>
                </p:spPr>
                <p:txBody>
                  <a:bodyPr rtlCol="0" anchor="ctr"/>
                  <a:lstStyle/>
                  <a:p>
                    <a:endParaRPr lang="en-US"/>
                  </a:p>
                </p:txBody>
              </p:sp>
              <p:sp>
                <p:nvSpPr>
                  <p:cNvPr id="2520" name="Freeform: Shape 2519">
                    <a:extLst>
                      <a:ext uri="{FF2B5EF4-FFF2-40B4-BE49-F238E27FC236}">
                        <a16:creationId xmlns:a16="http://schemas.microsoft.com/office/drawing/2014/main" id="{1F5BCFA5-1BF9-3032-64E6-BDA1378A03A8}"/>
                      </a:ext>
                    </a:extLst>
                  </p:cNvPr>
                  <p:cNvSpPr/>
                  <p:nvPr/>
                </p:nvSpPr>
                <p:spPr>
                  <a:xfrm>
                    <a:off x="5835042" y="3499357"/>
                    <a:ext cx="47979" cy="47331"/>
                  </a:xfrm>
                  <a:custGeom>
                    <a:avLst/>
                    <a:gdLst>
                      <a:gd name="connsiteX0" fmla="*/ 12069 w 47979"/>
                      <a:gd name="connsiteY0" fmla="*/ 3432 h 47331"/>
                      <a:gd name="connsiteX1" fmla="*/ 44808 w 47979"/>
                      <a:gd name="connsiteY1" fmla="*/ 11290 h 47331"/>
                      <a:gd name="connsiteX2" fmla="*/ 35954 w 47979"/>
                      <a:gd name="connsiteY2" fmla="*/ 43829 h 47331"/>
                      <a:gd name="connsiteX3" fmla="*/ 3215 w 47979"/>
                      <a:gd name="connsiteY3" fmla="*/ 35971 h 47331"/>
                      <a:gd name="connsiteX4" fmla="*/ 12069 w 47979"/>
                      <a:gd name="connsiteY4" fmla="*/ 3432 h 47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79" h="47331">
                        <a:moveTo>
                          <a:pt x="12069" y="3432"/>
                        </a:moveTo>
                        <a:cubicBezTo>
                          <a:pt x="23570" y="-3315"/>
                          <a:pt x="38232" y="187"/>
                          <a:pt x="44808" y="11290"/>
                        </a:cubicBezTo>
                        <a:cubicBezTo>
                          <a:pt x="51384" y="22392"/>
                          <a:pt x="47398" y="36968"/>
                          <a:pt x="35954" y="43829"/>
                        </a:cubicBezTo>
                        <a:cubicBezTo>
                          <a:pt x="24510" y="50690"/>
                          <a:pt x="9848" y="47160"/>
                          <a:pt x="3215" y="35971"/>
                        </a:cubicBezTo>
                        <a:cubicBezTo>
                          <a:pt x="-3418" y="24755"/>
                          <a:pt x="539" y="10208"/>
                          <a:pt x="12069" y="3432"/>
                        </a:cubicBezTo>
                        <a:close/>
                      </a:path>
                    </a:pathLst>
                  </a:custGeom>
                  <a:grpFill/>
                  <a:ln w="2845" cap="flat">
                    <a:noFill/>
                    <a:prstDash val="solid"/>
                    <a:miter/>
                  </a:ln>
                </p:spPr>
                <p:txBody>
                  <a:bodyPr rtlCol="0" anchor="ctr"/>
                  <a:lstStyle/>
                  <a:p>
                    <a:endParaRPr lang="en-US"/>
                  </a:p>
                </p:txBody>
              </p:sp>
              <p:sp>
                <p:nvSpPr>
                  <p:cNvPr id="2521" name="Freeform: Shape 2520">
                    <a:extLst>
                      <a:ext uri="{FF2B5EF4-FFF2-40B4-BE49-F238E27FC236}">
                        <a16:creationId xmlns:a16="http://schemas.microsoft.com/office/drawing/2014/main" id="{58FC9060-BAD5-23B3-0977-F60C8FD7DD3F}"/>
                      </a:ext>
                    </a:extLst>
                  </p:cNvPr>
                  <p:cNvSpPr/>
                  <p:nvPr/>
                </p:nvSpPr>
                <p:spPr>
                  <a:xfrm>
                    <a:off x="5718774" y="3292992"/>
                    <a:ext cx="44865" cy="44476"/>
                  </a:xfrm>
                  <a:custGeom>
                    <a:avLst/>
                    <a:gdLst>
                      <a:gd name="connsiteX0" fmla="*/ 12187 w 44865"/>
                      <a:gd name="connsiteY0" fmla="*/ 2747 h 44476"/>
                      <a:gd name="connsiteX1" fmla="*/ 42392 w 44865"/>
                      <a:gd name="connsiteY1" fmla="*/ 11458 h 44476"/>
                      <a:gd name="connsiteX2" fmla="*/ 32770 w 44865"/>
                      <a:gd name="connsiteY2" fmla="*/ 41635 h 44476"/>
                      <a:gd name="connsiteX3" fmla="*/ 2508 w 44865"/>
                      <a:gd name="connsiteY3" fmla="*/ 32981 h 44476"/>
                      <a:gd name="connsiteX4" fmla="*/ 12187 w 44865"/>
                      <a:gd name="connsiteY4" fmla="*/ 2776 h 4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5" h="44476">
                        <a:moveTo>
                          <a:pt x="12187" y="2747"/>
                        </a:moveTo>
                        <a:cubicBezTo>
                          <a:pt x="23232" y="-3146"/>
                          <a:pt x="36755" y="754"/>
                          <a:pt x="42392" y="11458"/>
                        </a:cubicBezTo>
                        <a:cubicBezTo>
                          <a:pt x="48029" y="22163"/>
                          <a:pt x="43701" y="35685"/>
                          <a:pt x="32770" y="41635"/>
                        </a:cubicBezTo>
                        <a:cubicBezTo>
                          <a:pt x="21724" y="47670"/>
                          <a:pt x="8202" y="43770"/>
                          <a:pt x="2508" y="32981"/>
                        </a:cubicBezTo>
                        <a:cubicBezTo>
                          <a:pt x="-3186" y="22191"/>
                          <a:pt x="1141" y="8669"/>
                          <a:pt x="12187" y="2776"/>
                        </a:cubicBezTo>
                        <a:close/>
                      </a:path>
                    </a:pathLst>
                  </a:custGeom>
                  <a:grpFill/>
                  <a:ln w="2845" cap="flat">
                    <a:noFill/>
                    <a:prstDash val="solid"/>
                    <a:miter/>
                  </a:ln>
                </p:spPr>
                <p:txBody>
                  <a:bodyPr rtlCol="0" anchor="ctr"/>
                  <a:lstStyle/>
                  <a:p>
                    <a:endParaRPr lang="en-US"/>
                  </a:p>
                </p:txBody>
              </p:sp>
              <p:sp>
                <p:nvSpPr>
                  <p:cNvPr id="2522" name="Freeform: Shape 2521">
                    <a:extLst>
                      <a:ext uri="{FF2B5EF4-FFF2-40B4-BE49-F238E27FC236}">
                        <a16:creationId xmlns:a16="http://schemas.microsoft.com/office/drawing/2014/main" id="{4E042D20-E6A0-3E80-50F9-F5B850C56F9E}"/>
                      </a:ext>
                    </a:extLst>
                  </p:cNvPr>
                  <p:cNvSpPr/>
                  <p:nvPr/>
                </p:nvSpPr>
                <p:spPr>
                  <a:xfrm>
                    <a:off x="5611144" y="3082042"/>
                    <a:ext cx="42171" cy="41175"/>
                  </a:xfrm>
                  <a:custGeom>
                    <a:avLst/>
                    <a:gdLst>
                      <a:gd name="connsiteX0" fmla="*/ 11979 w 42171"/>
                      <a:gd name="connsiteY0" fmla="*/ 2179 h 41175"/>
                      <a:gd name="connsiteX1" fmla="*/ 40106 w 42171"/>
                      <a:gd name="connsiteY1" fmla="*/ 11288 h 41175"/>
                      <a:gd name="connsiteX2" fmla="*/ 30227 w 42171"/>
                      <a:gd name="connsiteY2" fmla="*/ 38931 h 41175"/>
                      <a:gd name="connsiteX3" fmla="*/ 2101 w 42171"/>
                      <a:gd name="connsiteY3" fmla="*/ 29821 h 41175"/>
                      <a:gd name="connsiteX4" fmla="*/ 11979 w 42171"/>
                      <a:gd name="connsiteY4" fmla="*/ 2207 h 41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1" h="41175">
                        <a:moveTo>
                          <a:pt x="11979" y="2179"/>
                        </a:moveTo>
                        <a:cubicBezTo>
                          <a:pt x="22484" y="-2889"/>
                          <a:pt x="35095" y="1182"/>
                          <a:pt x="40106" y="11288"/>
                        </a:cubicBezTo>
                        <a:cubicBezTo>
                          <a:pt x="45116" y="21395"/>
                          <a:pt x="40704" y="33750"/>
                          <a:pt x="30227" y="38931"/>
                        </a:cubicBezTo>
                        <a:cubicBezTo>
                          <a:pt x="19751" y="44112"/>
                          <a:pt x="7168" y="40013"/>
                          <a:pt x="2101" y="29821"/>
                        </a:cubicBezTo>
                        <a:cubicBezTo>
                          <a:pt x="-2967" y="19630"/>
                          <a:pt x="1446" y="7246"/>
                          <a:pt x="11979" y="2207"/>
                        </a:cubicBezTo>
                        <a:close/>
                      </a:path>
                    </a:pathLst>
                  </a:custGeom>
                  <a:grpFill/>
                  <a:ln w="2845" cap="flat">
                    <a:noFill/>
                    <a:prstDash val="solid"/>
                    <a:miter/>
                  </a:ln>
                </p:spPr>
                <p:txBody>
                  <a:bodyPr rtlCol="0" anchor="ctr"/>
                  <a:lstStyle/>
                  <a:p>
                    <a:endParaRPr lang="en-US"/>
                  </a:p>
                </p:txBody>
              </p:sp>
              <p:sp>
                <p:nvSpPr>
                  <p:cNvPr id="2523" name="Freeform: Shape 2522">
                    <a:extLst>
                      <a:ext uri="{FF2B5EF4-FFF2-40B4-BE49-F238E27FC236}">
                        <a16:creationId xmlns:a16="http://schemas.microsoft.com/office/drawing/2014/main" id="{734D22FA-D97C-8A15-315B-804AF4326CBC}"/>
                      </a:ext>
                    </a:extLst>
                  </p:cNvPr>
                  <p:cNvSpPr/>
                  <p:nvPr/>
                </p:nvSpPr>
                <p:spPr>
                  <a:xfrm>
                    <a:off x="5512745" y="2866507"/>
                    <a:ext cx="39071" cy="38287"/>
                  </a:xfrm>
                  <a:custGeom>
                    <a:avLst/>
                    <a:gdLst>
                      <a:gd name="connsiteX0" fmla="*/ 11906 w 39071"/>
                      <a:gd name="connsiteY0" fmla="*/ 1668 h 38287"/>
                      <a:gd name="connsiteX1" fmla="*/ 37527 w 39071"/>
                      <a:gd name="connsiteY1" fmla="*/ 11262 h 38287"/>
                      <a:gd name="connsiteX2" fmla="*/ 27193 w 39071"/>
                      <a:gd name="connsiteY2" fmla="*/ 36570 h 38287"/>
                      <a:gd name="connsiteX3" fmla="*/ 1572 w 39071"/>
                      <a:gd name="connsiteY3" fmla="*/ 26976 h 38287"/>
                      <a:gd name="connsiteX4" fmla="*/ 11906 w 39071"/>
                      <a:gd name="connsiteY4" fmla="*/ 1668 h 3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1" h="38287">
                        <a:moveTo>
                          <a:pt x="11906" y="1668"/>
                        </a:moveTo>
                        <a:cubicBezTo>
                          <a:pt x="21841" y="-2631"/>
                          <a:pt x="33314" y="1668"/>
                          <a:pt x="37527" y="11262"/>
                        </a:cubicBezTo>
                        <a:cubicBezTo>
                          <a:pt x="41712" y="20855"/>
                          <a:pt x="37100" y="32186"/>
                          <a:pt x="27193" y="36570"/>
                        </a:cubicBezTo>
                        <a:cubicBezTo>
                          <a:pt x="17287" y="40954"/>
                          <a:pt x="5814" y="36655"/>
                          <a:pt x="1572" y="26976"/>
                        </a:cubicBezTo>
                        <a:cubicBezTo>
                          <a:pt x="-2670" y="17297"/>
                          <a:pt x="1971" y="5966"/>
                          <a:pt x="11906" y="1668"/>
                        </a:cubicBezTo>
                        <a:close/>
                      </a:path>
                    </a:pathLst>
                  </a:custGeom>
                  <a:grpFill/>
                  <a:ln w="2845" cap="flat">
                    <a:noFill/>
                    <a:prstDash val="solid"/>
                    <a:miter/>
                  </a:ln>
                </p:spPr>
                <p:txBody>
                  <a:bodyPr rtlCol="0" anchor="ctr"/>
                  <a:lstStyle/>
                  <a:p>
                    <a:endParaRPr lang="en-US"/>
                  </a:p>
                </p:txBody>
              </p:sp>
              <p:sp>
                <p:nvSpPr>
                  <p:cNvPr id="2524" name="Freeform: Shape 2523">
                    <a:extLst>
                      <a:ext uri="{FF2B5EF4-FFF2-40B4-BE49-F238E27FC236}">
                        <a16:creationId xmlns:a16="http://schemas.microsoft.com/office/drawing/2014/main" id="{5498060F-91F0-0793-082D-879D1EBA6B85}"/>
                      </a:ext>
                    </a:extLst>
                  </p:cNvPr>
                  <p:cNvSpPr/>
                  <p:nvPr/>
                </p:nvSpPr>
                <p:spPr>
                  <a:xfrm>
                    <a:off x="5423082" y="2647182"/>
                    <a:ext cx="35990" cy="35377"/>
                  </a:xfrm>
                  <a:custGeom>
                    <a:avLst/>
                    <a:gdLst>
                      <a:gd name="connsiteX0" fmla="*/ 11752 w 35990"/>
                      <a:gd name="connsiteY0" fmla="*/ 1247 h 35377"/>
                      <a:gd name="connsiteX1" fmla="*/ 34868 w 35990"/>
                      <a:gd name="connsiteY1" fmla="*/ 11126 h 35377"/>
                      <a:gd name="connsiteX2" fmla="*/ 24250 w 35990"/>
                      <a:gd name="connsiteY2" fmla="*/ 34099 h 35377"/>
                      <a:gd name="connsiteX3" fmla="*/ 1133 w 35990"/>
                      <a:gd name="connsiteY3" fmla="*/ 24221 h 35377"/>
                      <a:gd name="connsiteX4" fmla="*/ 11752 w 35990"/>
                      <a:gd name="connsiteY4" fmla="*/ 1247 h 35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0" h="35377">
                        <a:moveTo>
                          <a:pt x="11752" y="1247"/>
                        </a:moveTo>
                        <a:cubicBezTo>
                          <a:pt x="21089" y="-2340"/>
                          <a:pt x="31423" y="2073"/>
                          <a:pt x="34868" y="11126"/>
                        </a:cubicBezTo>
                        <a:cubicBezTo>
                          <a:pt x="38313" y="20150"/>
                          <a:pt x="33559" y="30456"/>
                          <a:pt x="24250" y="34099"/>
                        </a:cubicBezTo>
                        <a:cubicBezTo>
                          <a:pt x="14941" y="37743"/>
                          <a:pt x="4607" y="33331"/>
                          <a:pt x="1133" y="24221"/>
                        </a:cubicBezTo>
                        <a:cubicBezTo>
                          <a:pt x="-2340" y="15111"/>
                          <a:pt x="2443" y="4834"/>
                          <a:pt x="11752" y="1247"/>
                        </a:cubicBezTo>
                        <a:close/>
                      </a:path>
                    </a:pathLst>
                  </a:custGeom>
                  <a:grpFill/>
                  <a:ln w="2845" cap="flat">
                    <a:noFill/>
                    <a:prstDash val="solid"/>
                    <a:miter/>
                  </a:ln>
                </p:spPr>
                <p:txBody>
                  <a:bodyPr rtlCol="0" anchor="ctr"/>
                  <a:lstStyle/>
                  <a:p>
                    <a:endParaRPr lang="en-US"/>
                  </a:p>
                </p:txBody>
              </p:sp>
              <p:sp>
                <p:nvSpPr>
                  <p:cNvPr id="2525" name="Freeform: Shape 2524">
                    <a:extLst>
                      <a:ext uri="{FF2B5EF4-FFF2-40B4-BE49-F238E27FC236}">
                        <a16:creationId xmlns:a16="http://schemas.microsoft.com/office/drawing/2014/main" id="{C1F4D40B-A359-757F-0F46-0E3C7CA42016}"/>
                      </a:ext>
                    </a:extLst>
                  </p:cNvPr>
                  <p:cNvSpPr/>
                  <p:nvPr/>
                </p:nvSpPr>
                <p:spPr>
                  <a:xfrm>
                    <a:off x="5342500" y="2424359"/>
                    <a:ext cx="33147" cy="32218"/>
                  </a:xfrm>
                  <a:custGeom>
                    <a:avLst/>
                    <a:gdLst>
                      <a:gd name="connsiteX0" fmla="*/ 11227 w 33147"/>
                      <a:gd name="connsiteY0" fmla="*/ 907 h 32218"/>
                      <a:gd name="connsiteX1" fmla="*/ 32265 w 33147"/>
                      <a:gd name="connsiteY1" fmla="*/ 10729 h 32218"/>
                      <a:gd name="connsiteX2" fmla="*/ 21931 w 33147"/>
                      <a:gd name="connsiteY2" fmla="*/ 31283 h 32218"/>
                      <a:gd name="connsiteX3" fmla="*/ 893 w 33147"/>
                      <a:gd name="connsiteY3" fmla="*/ 21461 h 32218"/>
                      <a:gd name="connsiteX4" fmla="*/ 11227 w 33147"/>
                      <a:gd name="connsiteY4" fmla="*/ 907 h 32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2218">
                        <a:moveTo>
                          <a:pt x="11227" y="907"/>
                        </a:moveTo>
                        <a:cubicBezTo>
                          <a:pt x="19910" y="-2025"/>
                          <a:pt x="29333" y="2388"/>
                          <a:pt x="32265" y="10729"/>
                        </a:cubicBezTo>
                        <a:cubicBezTo>
                          <a:pt x="35198" y="19098"/>
                          <a:pt x="30586" y="28294"/>
                          <a:pt x="21931" y="31283"/>
                        </a:cubicBezTo>
                        <a:cubicBezTo>
                          <a:pt x="13277" y="34272"/>
                          <a:pt x="3854" y="29860"/>
                          <a:pt x="893" y="21461"/>
                        </a:cubicBezTo>
                        <a:cubicBezTo>
                          <a:pt x="-2067" y="13063"/>
                          <a:pt x="2573" y="3839"/>
                          <a:pt x="11227" y="907"/>
                        </a:cubicBezTo>
                        <a:close/>
                      </a:path>
                    </a:pathLst>
                  </a:custGeom>
                  <a:grpFill/>
                  <a:ln w="2845" cap="flat">
                    <a:noFill/>
                    <a:prstDash val="solid"/>
                    <a:miter/>
                  </a:ln>
                </p:spPr>
                <p:txBody>
                  <a:bodyPr rtlCol="0" anchor="ctr"/>
                  <a:lstStyle/>
                  <a:p>
                    <a:endParaRPr lang="en-US"/>
                  </a:p>
                </p:txBody>
              </p:sp>
              <p:sp>
                <p:nvSpPr>
                  <p:cNvPr id="2526" name="Freeform: Shape 2525">
                    <a:extLst>
                      <a:ext uri="{FF2B5EF4-FFF2-40B4-BE49-F238E27FC236}">
                        <a16:creationId xmlns:a16="http://schemas.microsoft.com/office/drawing/2014/main" id="{17F18114-8F2C-D9AF-1BF3-85EC83289BDB}"/>
                      </a:ext>
                    </a:extLst>
                  </p:cNvPr>
                  <p:cNvSpPr/>
                  <p:nvPr/>
                </p:nvSpPr>
                <p:spPr>
                  <a:xfrm>
                    <a:off x="5271769" y="2198114"/>
                    <a:ext cx="30085" cy="29326"/>
                  </a:xfrm>
                  <a:custGeom>
                    <a:avLst/>
                    <a:gdLst>
                      <a:gd name="connsiteX0" fmla="*/ 10873 w 30085"/>
                      <a:gd name="connsiteY0" fmla="*/ 630 h 29326"/>
                      <a:gd name="connsiteX1" fmla="*/ 29492 w 30085"/>
                      <a:gd name="connsiteY1" fmla="*/ 10366 h 29326"/>
                      <a:gd name="connsiteX2" fmla="*/ 19215 w 30085"/>
                      <a:gd name="connsiteY2" fmla="*/ 28671 h 29326"/>
                      <a:gd name="connsiteX3" fmla="*/ 596 w 30085"/>
                      <a:gd name="connsiteY3" fmla="*/ 18935 h 29326"/>
                      <a:gd name="connsiteX4" fmla="*/ 10873 w 30085"/>
                      <a:gd name="connsiteY4" fmla="*/ 630 h 29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85" h="29326">
                        <a:moveTo>
                          <a:pt x="10873" y="630"/>
                        </a:moveTo>
                        <a:cubicBezTo>
                          <a:pt x="18844" y="-1704"/>
                          <a:pt x="27186" y="2651"/>
                          <a:pt x="29492" y="10366"/>
                        </a:cubicBezTo>
                        <a:cubicBezTo>
                          <a:pt x="31798" y="18081"/>
                          <a:pt x="27186" y="26280"/>
                          <a:pt x="19215" y="28671"/>
                        </a:cubicBezTo>
                        <a:cubicBezTo>
                          <a:pt x="11244" y="31062"/>
                          <a:pt x="2902" y="26707"/>
                          <a:pt x="596" y="18935"/>
                        </a:cubicBezTo>
                        <a:cubicBezTo>
                          <a:pt x="-1710" y="11163"/>
                          <a:pt x="2874" y="2993"/>
                          <a:pt x="10873" y="630"/>
                        </a:cubicBezTo>
                        <a:close/>
                      </a:path>
                    </a:pathLst>
                  </a:custGeom>
                  <a:grpFill/>
                  <a:ln w="2845" cap="flat">
                    <a:noFill/>
                    <a:prstDash val="solid"/>
                    <a:miter/>
                  </a:ln>
                </p:spPr>
                <p:txBody>
                  <a:bodyPr rtlCol="0" anchor="ctr"/>
                  <a:lstStyle/>
                  <a:p>
                    <a:endParaRPr lang="en-US"/>
                  </a:p>
                </p:txBody>
              </p:sp>
              <p:sp>
                <p:nvSpPr>
                  <p:cNvPr id="2527" name="Freeform: Shape 2526">
                    <a:extLst>
                      <a:ext uri="{FF2B5EF4-FFF2-40B4-BE49-F238E27FC236}">
                        <a16:creationId xmlns:a16="http://schemas.microsoft.com/office/drawing/2014/main" id="{9076D54E-B6A5-1187-2E85-A1890F3A87C8}"/>
                      </a:ext>
                    </a:extLst>
                  </p:cNvPr>
                  <p:cNvSpPr/>
                  <p:nvPr/>
                </p:nvSpPr>
                <p:spPr>
                  <a:xfrm>
                    <a:off x="5210131" y="1969192"/>
                    <a:ext cx="27012" cy="26409"/>
                  </a:xfrm>
                  <a:custGeom>
                    <a:avLst/>
                    <a:gdLst>
                      <a:gd name="connsiteX0" fmla="*/ 10394 w 27012"/>
                      <a:gd name="connsiteY0" fmla="*/ 411 h 26409"/>
                      <a:gd name="connsiteX1" fmla="*/ 26649 w 27012"/>
                      <a:gd name="connsiteY1" fmla="*/ 9891 h 26409"/>
                      <a:gd name="connsiteX2" fmla="*/ 16628 w 27012"/>
                      <a:gd name="connsiteY2" fmla="*/ 25976 h 26409"/>
                      <a:gd name="connsiteX3" fmla="*/ 373 w 27012"/>
                      <a:gd name="connsiteY3" fmla="*/ 16496 h 26409"/>
                      <a:gd name="connsiteX4" fmla="*/ 10394 w 27012"/>
                      <a:gd name="connsiteY4" fmla="*/ 411 h 26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2" h="26409">
                        <a:moveTo>
                          <a:pt x="10394" y="411"/>
                        </a:moveTo>
                        <a:cubicBezTo>
                          <a:pt x="17653" y="-1382"/>
                          <a:pt x="24941" y="2859"/>
                          <a:pt x="26649" y="9891"/>
                        </a:cubicBezTo>
                        <a:cubicBezTo>
                          <a:pt x="28357" y="16923"/>
                          <a:pt x="23888" y="24125"/>
                          <a:pt x="16628" y="25976"/>
                        </a:cubicBezTo>
                        <a:cubicBezTo>
                          <a:pt x="9369" y="27826"/>
                          <a:pt x="2109" y="23584"/>
                          <a:pt x="373" y="16496"/>
                        </a:cubicBezTo>
                        <a:cubicBezTo>
                          <a:pt x="-1364" y="9407"/>
                          <a:pt x="3134" y="2233"/>
                          <a:pt x="10394" y="411"/>
                        </a:cubicBezTo>
                        <a:close/>
                      </a:path>
                    </a:pathLst>
                  </a:custGeom>
                  <a:grpFill/>
                  <a:ln w="2845" cap="flat">
                    <a:noFill/>
                    <a:prstDash val="solid"/>
                    <a:miter/>
                  </a:ln>
                </p:spPr>
                <p:txBody>
                  <a:bodyPr rtlCol="0" anchor="ctr"/>
                  <a:lstStyle/>
                  <a:p>
                    <a:endParaRPr lang="en-US"/>
                  </a:p>
                </p:txBody>
              </p:sp>
              <p:sp>
                <p:nvSpPr>
                  <p:cNvPr id="2528" name="Freeform: Shape 2527">
                    <a:extLst>
                      <a:ext uri="{FF2B5EF4-FFF2-40B4-BE49-F238E27FC236}">
                        <a16:creationId xmlns:a16="http://schemas.microsoft.com/office/drawing/2014/main" id="{F9CAA4E2-C43F-AC10-DE46-3F114737DADC}"/>
                      </a:ext>
                    </a:extLst>
                  </p:cNvPr>
                  <p:cNvSpPr/>
                  <p:nvPr/>
                </p:nvSpPr>
                <p:spPr>
                  <a:xfrm>
                    <a:off x="5158033" y="1737928"/>
                    <a:ext cx="24063" cy="23355"/>
                  </a:xfrm>
                  <a:custGeom>
                    <a:avLst/>
                    <a:gdLst>
                      <a:gd name="connsiteX0" fmla="*/ 9540 w 24063"/>
                      <a:gd name="connsiteY0" fmla="*/ 257 h 23355"/>
                      <a:gd name="connsiteX1" fmla="*/ 23803 w 24063"/>
                      <a:gd name="connsiteY1" fmla="*/ 9225 h 23355"/>
                      <a:gd name="connsiteX2" fmla="*/ 14522 w 24063"/>
                      <a:gd name="connsiteY2" fmla="*/ 23089 h 23355"/>
                      <a:gd name="connsiteX3" fmla="*/ 260 w 24063"/>
                      <a:gd name="connsiteY3" fmla="*/ 14121 h 23355"/>
                      <a:gd name="connsiteX4" fmla="*/ 9540 w 24063"/>
                      <a:gd name="connsiteY4" fmla="*/ 257 h 2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3" h="23355">
                        <a:moveTo>
                          <a:pt x="9540" y="257"/>
                        </a:moveTo>
                        <a:cubicBezTo>
                          <a:pt x="16060" y="-1081"/>
                          <a:pt x="22437" y="2933"/>
                          <a:pt x="23803" y="9225"/>
                        </a:cubicBezTo>
                        <a:cubicBezTo>
                          <a:pt x="25170" y="15516"/>
                          <a:pt x="21013" y="21722"/>
                          <a:pt x="14522" y="23089"/>
                        </a:cubicBezTo>
                        <a:cubicBezTo>
                          <a:pt x="8032" y="24455"/>
                          <a:pt x="1626" y="20441"/>
                          <a:pt x="260" y="14121"/>
                        </a:cubicBezTo>
                        <a:cubicBezTo>
                          <a:pt x="-1107" y="7801"/>
                          <a:pt x="3050" y="1595"/>
                          <a:pt x="9540" y="257"/>
                        </a:cubicBezTo>
                        <a:close/>
                      </a:path>
                    </a:pathLst>
                  </a:custGeom>
                  <a:grpFill/>
                  <a:ln w="2845" cap="flat">
                    <a:noFill/>
                    <a:prstDash val="solid"/>
                    <a:miter/>
                  </a:ln>
                </p:spPr>
                <p:txBody>
                  <a:bodyPr rtlCol="0" anchor="ctr"/>
                  <a:lstStyle/>
                  <a:p>
                    <a:endParaRPr lang="en-US"/>
                  </a:p>
                </p:txBody>
              </p:sp>
              <p:sp>
                <p:nvSpPr>
                  <p:cNvPr id="2529" name="Freeform: Shape 2528">
                    <a:extLst>
                      <a:ext uri="{FF2B5EF4-FFF2-40B4-BE49-F238E27FC236}">
                        <a16:creationId xmlns:a16="http://schemas.microsoft.com/office/drawing/2014/main" id="{E5925166-D709-F7BE-B254-17B0114096FB}"/>
                      </a:ext>
                    </a:extLst>
                  </p:cNvPr>
                  <p:cNvSpPr/>
                  <p:nvPr/>
                </p:nvSpPr>
                <p:spPr>
                  <a:xfrm>
                    <a:off x="5115999" y="1504488"/>
                    <a:ext cx="21018" cy="20422"/>
                  </a:xfrm>
                  <a:custGeom>
                    <a:avLst/>
                    <a:gdLst>
                      <a:gd name="connsiteX0" fmla="*/ 8844 w 21018"/>
                      <a:gd name="connsiteY0" fmla="*/ 144 h 20422"/>
                      <a:gd name="connsiteX1" fmla="*/ 20886 w 21018"/>
                      <a:gd name="connsiteY1" fmla="*/ 8485 h 20422"/>
                      <a:gd name="connsiteX2" fmla="*/ 12175 w 21018"/>
                      <a:gd name="connsiteY2" fmla="*/ 20271 h 20422"/>
                      <a:gd name="connsiteX3" fmla="*/ 133 w 21018"/>
                      <a:gd name="connsiteY3" fmla="*/ 11930 h 20422"/>
                      <a:gd name="connsiteX4" fmla="*/ 8844 w 21018"/>
                      <a:gd name="connsiteY4" fmla="*/ 144 h 20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8" h="20422">
                        <a:moveTo>
                          <a:pt x="8844" y="144"/>
                        </a:moveTo>
                        <a:cubicBezTo>
                          <a:pt x="14566" y="-795"/>
                          <a:pt x="19975" y="2962"/>
                          <a:pt x="20886" y="8485"/>
                        </a:cubicBezTo>
                        <a:cubicBezTo>
                          <a:pt x="21797" y="14036"/>
                          <a:pt x="17897" y="19303"/>
                          <a:pt x="12175" y="20271"/>
                        </a:cubicBezTo>
                        <a:cubicBezTo>
                          <a:pt x="6453" y="21239"/>
                          <a:pt x="1072" y="17481"/>
                          <a:pt x="133" y="11930"/>
                        </a:cubicBezTo>
                        <a:cubicBezTo>
                          <a:pt x="-778" y="6350"/>
                          <a:pt x="3094" y="1083"/>
                          <a:pt x="8844" y="144"/>
                        </a:cubicBezTo>
                        <a:close/>
                      </a:path>
                    </a:pathLst>
                  </a:custGeom>
                  <a:grpFill/>
                  <a:ln w="2845" cap="flat">
                    <a:noFill/>
                    <a:prstDash val="solid"/>
                    <a:miter/>
                  </a:ln>
                </p:spPr>
                <p:txBody>
                  <a:bodyPr rtlCol="0" anchor="ctr"/>
                  <a:lstStyle/>
                  <a:p>
                    <a:endParaRPr lang="en-US"/>
                  </a:p>
                </p:txBody>
              </p:sp>
              <p:sp>
                <p:nvSpPr>
                  <p:cNvPr id="2530" name="Freeform: Shape 2529">
                    <a:extLst>
                      <a:ext uri="{FF2B5EF4-FFF2-40B4-BE49-F238E27FC236}">
                        <a16:creationId xmlns:a16="http://schemas.microsoft.com/office/drawing/2014/main" id="{FB6F8AEC-C23F-A969-6767-D9E2535F359F}"/>
                      </a:ext>
                    </a:extLst>
                  </p:cNvPr>
                  <p:cNvSpPr/>
                  <p:nvPr/>
                </p:nvSpPr>
                <p:spPr>
                  <a:xfrm>
                    <a:off x="5083196" y="1269558"/>
                    <a:ext cx="17958" cy="17480"/>
                  </a:xfrm>
                  <a:custGeom>
                    <a:avLst/>
                    <a:gdLst>
                      <a:gd name="connsiteX0" fmla="*/ 7997 w 17958"/>
                      <a:gd name="connsiteY0" fmla="*/ 68 h 17480"/>
                      <a:gd name="connsiteX1" fmla="*/ 17904 w 17958"/>
                      <a:gd name="connsiteY1" fmla="*/ 7641 h 17480"/>
                      <a:gd name="connsiteX2" fmla="*/ 9962 w 17958"/>
                      <a:gd name="connsiteY2" fmla="*/ 17406 h 17480"/>
                      <a:gd name="connsiteX3" fmla="*/ 55 w 17958"/>
                      <a:gd name="connsiteY3" fmla="*/ 9833 h 17480"/>
                      <a:gd name="connsiteX4" fmla="*/ 7997 w 17958"/>
                      <a:gd name="connsiteY4" fmla="*/ 68 h 17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8" h="17480">
                        <a:moveTo>
                          <a:pt x="7997" y="68"/>
                        </a:moveTo>
                        <a:cubicBezTo>
                          <a:pt x="12922" y="-529"/>
                          <a:pt x="17363" y="2858"/>
                          <a:pt x="17904" y="7641"/>
                        </a:cubicBezTo>
                        <a:cubicBezTo>
                          <a:pt x="18445" y="12424"/>
                          <a:pt x="14887" y="16808"/>
                          <a:pt x="9962" y="17406"/>
                        </a:cubicBezTo>
                        <a:cubicBezTo>
                          <a:pt x="5037" y="18032"/>
                          <a:pt x="596" y="14644"/>
                          <a:pt x="55" y="9833"/>
                        </a:cubicBezTo>
                        <a:cubicBezTo>
                          <a:pt x="-486" y="5022"/>
                          <a:pt x="3044" y="666"/>
                          <a:pt x="7997" y="68"/>
                        </a:cubicBezTo>
                        <a:close/>
                      </a:path>
                    </a:pathLst>
                  </a:custGeom>
                  <a:grpFill/>
                  <a:ln w="2845" cap="flat">
                    <a:noFill/>
                    <a:prstDash val="solid"/>
                    <a:miter/>
                  </a:ln>
                </p:spPr>
                <p:txBody>
                  <a:bodyPr rtlCol="0" anchor="ctr"/>
                  <a:lstStyle/>
                  <a:p>
                    <a:endParaRPr lang="en-US"/>
                  </a:p>
                </p:txBody>
              </p:sp>
              <p:sp>
                <p:nvSpPr>
                  <p:cNvPr id="2531" name="Freeform: Shape 2530">
                    <a:extLst>
                      <a:ext uri="{FF2B5EF4-FFF2-40B4-BE49-F238E27FC236}">
                        <a16:creationId xmlns:a16="http://schemas.microsoft.com/office/drawing/2014/main" id="{479A3CE5-016C-15DC-67AA-5A7AF43F1AAC}"/>
                      </a:ext>
                    </a:extLst>
                  </p:cNvPr>
                  <p:cNvSpPr/>
                  <p:nvPr/>
                </p:nvSpPr>
                <p:spPr>
                  <a:xfrm>
                    <a:off x="5060450" y="1033398"/>
                    <a:ext cx="14941" cy="14487"/>
                  </a:xfrm>
                  <a:custGeom>
                    <a:avLst/>
                    <a:gdLst>
                      <a:gd name="connsiteX0" fmla="*/ 6830 w 14941"/>
                      <a:gd name="connsiteY0" fmla="*/ 27 h 14487"/>
                      <a:gd name="connsiteX1" fmla="*/ 14915 w 14941"/>
                      <a:gd name="connsiteY1" fmla="*/ 6631 h 14487"/>
                      <a:gd name="connsiteX2" fmla="*/ 8111 w 14941"/>
                      <a:gd name="connsiteY2" fmla="*/ 14460 h 14487"/>
                      <a:gd name="connsiteX3" fmla="*/ 26 w 14941"/>
                      <a:gd name="connsiteY3" fmla="*/ 7856 h 14487"/>
                      <a:gd name="connsiteX4" fmla="*/ 6830 w 14941"/>
                      <a:gd name="connsiteY4" fmla="*/ 27 h 1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1" h="14487">
                        <a:moveTo>
                          <a:pt x="6830" y="27"/>
                        </a:moveTo>
                        <a:cubicBezTo>
                          <a:pt x="10930" y="-315"/>
                          <a:pt x="14574" y="2646"/>
                          <a:pt x="14915" y="6631"/>
                        </a:cubicBezTo>
                        <a:cubicBezTo>
                          <a:pt x="15257" y="10617"/>
                          <a:pt x="12211" y="14119"/>
                          <a:pt x="8111" y="14460"/>
                        </a:cubicBezTo>
                        <a:cubicBezTo>
                          <a:pt x="4012" y="14802"/>
                          <a:pt x="368" y="11841"/>
                          <a:pt x="26" y="7856"/>
                        </a:cubicBezTo>
                        <a:cubicBezTo>
                          <a:pt x="-315" y="3870"/>
                          <a:pt x="2731" y="340"/>
                          <a:pt x="6830" y="27"/>
                        </a:cubicBezTo>
                        <a:close/>
                      </a:path>
                    </a:pathLst>
                  </a:custGeom>
                  <a:grpFill/>
                  <a:ln w="2845" cap="flat">
                    <a:noFill/>
                    <a:prstDash val="solid"/>
                    <a:miter/>
                  </a:ln>
                </p:spPr>
                <p:txBody>
                  <a:bodyPr rtlCol="0" anchor="ctr"/>
                  <a:lstStyle/>
                  <a:p>
                    <a:endParaRPr lang="en-US"/>
                  </a:p>
                </p:txBody>
              </p:sp>
              <p:sp>
                <p:nvSpPr>
                  <p:cNvPr id="2532" name="Freeform: Shape 2531">
                    <a:extLst>
                      <a:ext uri="{FF2B5EF4-FFF2-40B4-BE49-F238E27FC236}">
                        <a16:creationId xmlns:a16="http://schemas.microsoft.com/office/drawing/2014/main" id="{AF5B287E-89CC-4F57-15FB-7D11522B43F5}"/>
                      </a:ext>
                    </a:extLst>
                  </p:cNvPr>
                  <p:cNvSpPr/>
                  <p:nvPr/>
                </p:nvSpPr>
                <p:spPr>
                  <a:xfrm>
                    <a:off x="5047434" y="796421"/>
                    <a:ext cx="11907" cy="11569"/>
                  </a:xfrm>
                  <a:custGeom>
                    <a:avLst/>
                    <a:gdLst>
                      <a:gd name="connsiteX0" fmla="*/ 5726 w 11907"/>
                      <a:gd name="connsiteY0" fmla="*/ 6 h 11569"/>
                      <a:gd name="connsiteX1" fmla="*/ 11903 w 11907"/>
                      <a:gd name="connsiteY1" fmla="*/ 5529 h 11569"/>
                      <a:gd name="connsiteX2" fmla="*/ 6181 w 11907"/>
                      <a:gd name="connsiteY2" fmla="*/ 11564 h 11569"/>
                      <a:gd name="connsiteX3" fmla="*/ 4 w 11907"/>
                      <a:gd name="connsiteY3" fmla="*/ 6041 h 11569"/>
                      <a:gd name="connsiteX4" fmla="*/ 5726 w 11907"/>
                      <a:gd name="connsiteY4" fmla="*/ 6 h 1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7" h="11569">
                        <a:moveTo>
                          <a:pt x="5726" y="6"/>
                        </a:moveTo>
                        <a:cubicBezTo>
                          <a:pt x="9000" y="-137"/>
                          <a:pt x="11761" y="2340"/>
                          <a:pt x="11903" y="5529"/>
                        </a:cubicBezTo>
                        <a:cubicBezTo>
                          <a:pt x="12017" y="8717"/>
                          <a:pt x="9455" y="11422"/>
                          <a:pt x="6181" y="11564"/>
                        </a:cubicBezTo>
                        <a:cubicBezTo>
                          <a:pt x="2907" y="11706"/>
                          <a:pt x="146" y="9230"/>
                          <a:pt x="4" y="6041"/>
                        </a:cubicBezTo>
                        <a:cubicBezTo>
                          <a:pt x="-110" y="2853"/>
                          <a:pt x="2452" y="148"/>
                          <a:pt x="5726" y="6"/>
                        </a:cubicBezTo>
                        <a:close/>
                      </a:path>
                    </a:pathLst>
                  </a:custGeom>
                  <a:grpFill/>
                  <a:ln w="2845" cap="flat">
                    <a:noFill/>
                    <a:prstDash val="solid"/>
                    <a:miter/>
                  </a:ln>
                </p:spPr>
                <p:txBody>
                  <a:bodyPr rtlCol="0" anchor="ctr"/>
                  <a:lstStyle/>
                  <a:p>
                    <a:endParaRPr lang="en-US"/>
                  </a:p>
                </p:txBody>
              </p:sp>
              <p:sp>
                <p:nvSpPr>
                  <p:cNvPr id="2533" name="Freeform: Shape 2532">
                    <a:extLst>
                      <a:ext uri="{FF2B5EF4-FFF2-40B4-BE49-F238E27FC236}">
                        <a16:creationId xmlns:a16="http://schemas.microsoft.com/office/drawing/2014/main" id="{5600758D-F20C-7EF8-127A-27668B84CEAE}"/>
                      </a:ext>
                    </a:extLst>
                  </p:cNvPr>
                  <p:cNvSpPr/>
                  <p:nvPr/>
                </p:nvSpPr>
                <p:spPr>
                  <a:xfrm>
                    <a:off x="5043566" y="559059"/>
                    <a:ext cx="8882" cy="8597"/>
                  </a:xfrm>
                  <a:custGeom>
                    <a:avLst/>
                    <a:gdLst>
                      <a:gd name="connsiteX0" fmla="*/ 4385 w 8882"/>
                      <a:gd name="connsiteY0" fmla="*/ 0 h 8597"/>
                      <a:gd name="connsiteX1" fmla="*/ 8882 w 8882"/>
                      <a:gd name="connsiteY1" fmla="*/ 4299 h 8597"/>
                      <a:gd name="connsiteX2" fmla="*/ 4498 w 8882"/>
                      <a:gd name="connsiteY2" fmla="*/ 8597 h 8597"/>
                      <a:gd name="connsiteX3" fmla="*/ 0 w 8882"/>
                      <a:gd name="connsiteY3" fmla="*/ 4299 h 8597"/>
                      <a:gd name="connsiteX4" fmla="*/ 4385 w 8882"/>
                      <a:gd name="connsiteY4" fmla="*/ 0 h 8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2" h="8597">
                        <a:moveTo>
                          <a:pt x="4385" y="0"/>
                        </a:moveTo>
                        <a:cubicBezTo>
                          <a:pt x="6833" y="0"/>
                          <a:pt x="8854" y="1936"/>
                          <a:pt x="8882" y="4299"/>
                        </a:cubicBezTo>
                        <a:cubicBezTo>
                          <a:pt x="8911" y="6662"/>
                          <a:pt x="6947" y="8597"/>
                          <a:pt x="4498" y="8597"/>
                        </a:cubicBezTo>
                        <a:cubicBezTo>
                          <a:pt x="2050" y="8597"/>
                          <a:pt x="29" y="6662"/>
                          <a:pt x="0" y="4299"/>
                        </a:cubicBezTo>
                        <a:cubicBezTo>
                          <a:pt x="-28" y="1907"/>
                          <a:pt x="1936" y="0"/>
                          <a:pt x="4385" y="0"/>
                        </a:cubicBezTo>
                        <a:close/>
                      </a:path>
                    </a:pathLst>
                  </a:custGeom>
                  <a:grpFill/>
                  <a:ln w="2845" cap="flat">
                    <a:noFill/>
                    <a:prstDash val="solid"/>
                    <a:miter/>
                  </a:ln>
                </p:spPr>
                <p:txBody>
                  <a:bodyPr rtlCol="0" anchor="ctr"/>
                  <a:lstStyle/>
                  <a:p>
                    <a:endParaRPr lang="en-US"/>
                  </a:p>
                </p:txBody>
              </p:sp>
            </p:grpSp>
            <p:grpSp>
              <p:nvGrpSpPr>
                <p:cNvPr id="2365" name="Graphic 9">
                  <a:extLst>
                    <a:ext uri="{FF2B5EF4-FFF2-40B4-BE49-F238E27FC236}">
                      <a16:creationId xmlns:a16="http://schemas.microsoft.com/office/drawing/2014/main" id="{CCD4DDEC-871D-38BB-E58E-B87BE6D8592B}"/>
                    </a:ext>
                  </a:extLst>
                </p:cNvPr>
                <p:cNvGrpSpPr/>
                <p:nvPr/>
              </p:nvGrpSpPr>
              <p:grpSpPr>
                <a:xfrm>
                  <a:off x="4810696" y="558717"/>
                  <a:ext cx="7301793" cy="6113900"/>
                  <a:chOff x="4810696" y="558717"/>
                  <a:chExt cx="7301793" cy="6113900"/>
                </a:xfrm>
                <a:grpFill/>
              </p:grpSpPr>
              <p:sp>
                <p:nvSpPr>
                  <p:cNvPr id="2445" name="Freeform: Shape 2444">
                    <a:extLst>
                      <a:ext uri="{FF2B5EF4-FFF2-40B4-BE49-F238E27FC236}">
                        <a16:creationId xmlns:a16="http://schemas.microsoft.com/office/drawing/2014/main" id="{EC215E28-68D8-B82F-89E9-9C333A7A39D8}"/>
                      </a:ext>
                    </a:extLst>
                  </p:cNvPr>
                  <p:cNvSpPr/>
                  <p:nvPr/>
                </p:nvSpPr>
                <p:spPr>
                  <a:xfrm>
                    <a:off x="11971516" y="6421647"/>
                    <a:ext cx="140972" cy="144741"/>
                  </a:xfrm>
                  <a:custGeom>
                    <a:avLst/>
                    <a:gdLst>
                      <a:gd name="connsiteX0" fmla="*/ 1249 w 140972"/>
                      <a:gd name="connsiteY0" fmla="*/ 85595 h 144741"/>
                      <a:gd name="connsiteX1" fmla="*/ 56364 w 140972"/>
                      <a:gd name="connsiteY1" fmla="*/ 1215 h 144741"/>
                      <a:gd name="connsiteX2" fmla="*/ 108916 w 140972"/>
                      <a:gd name="connsiteY2" fmla="*/ 12602 h 144741"/>
                      <a:gd name="connsiteX3" fmla="*/ 139377 w 140972"/>
                      <a:gd name="connsiteY3" fmla="*/ 58436 h 144741"/>
                      <a:gd name="connsiteX4" fmla="*/ 129556 w 140972"/>
                      <a:gd name="connsiteY4" fmla="*/ 113038 h 144741"/>
                      <a:gd name="connsiteX5" fmla="*/ 84405 w 140972"/>
                      <a:gd name="connsiteY5" fmla="*/ 143471 h 144741"/>
                      <a:gd name="connsiteX6" fmla="*/ 1249 w 140972"/>
                      <a:gd name="connsiteY6" fmla="*/ 85595 h 14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72" h="144741">
                        <a:moveTo>
                          <a:pt x="1249" y="85595"/>
                        </a:moveTo>
                        <a:cubicBezTo>
                          <a:pt x="-5954" y="46195"/>
                          <a:pt x="18728" y="8417"/>
                          <a:pt x="56364" y="1215"/>
                        </a:cubicBezTo>
                        <a:cubicBezTo>
                          <a:pt x="75209" y="-2457"/>
                          <a:pt x="93913" y="2439"/>
                          <a:pt x="108916" y="12602"/>
                        </a:cubicBezTo>
                        <a:cubicBezTo>
                          <a:pt x="123890" y="22765"/>
                          <a:pt x="135278" y="38822"/>
                          <a:pt x="139377" y="58436"/>
                        </a:cubicBezTo>
                        <a:cubicBezTo>
                          <a:pt x="143476" y="78022"/>
                          <a:pt x="139491" y="97438"/>
                          <a:pt x="129556" y="113038"/>
                        </a:cubicBezTo>
                        <a:cubicBezTo>
                          <a:pt x="119649" y="128610"/>
                          <a:pt x="103706" y="139713"/>
                          <a:pt x="84405" y="143471"/>
                        </a:cubicBezTo>
                        <a:cubicBezTo>
                          <a:pt x="45688" y="150901"/>
                          <a:pt x="8452" y="124967"/>
                          <a:pt x="1249" y="85595"/>
                        </a:cubicBezTo>
                        <a:close/>
                      </a:path>
                    </a:pathLst>
                  </a:custGeom>
                  <a:grpFill/>
                  <a:ln w="2845" cap="flat">
                    <a:noFill/>
                    <a:prstDash val="solid"/>
                    <a:miter/>
                  </a:ln>
                </p:spPr>
                <p:txBody>
                  <a:bodyPr rtlCol="0" anchor="ctr"/>
                  <a:lstStyle/>
                  <a:p>
                    <a:endParaRPr lang="en-US"/>
                  </a:p>
                </p:txBody>
              </p:sp>
              <p:sp>
                <p:nvSpPr>
                  <p:cNvPr id="2446" name="Freeform: Shape 2445">
                    <a:extLst>
                      <a:ext uri="{FF2B5EF4-FFF2-40B4-BE49-F238E27FC236}">
                        <a16:creationId xmlns:a16="http://schemas.microsoft.com/office/drawing/2014/main" id="{D80AD9A1-6A58-F648-DA06-5B9C45520B0E}"/>
                      </a:ext>
                    </a:extLst>
                  </p:cNvPr>
                  <p:cNvSpPr/>
                  <p:nvPr/>
                </p:nvSpPr>
                <p:spPr>
                  <a:xfrm>
                    <a:off x="11728363" y="6466275"/>
                    <a:ext cx="137836" cy="141949"/>
                  </a:xfrm>
                  <a:custGeom>
                    <a:avLst/>
                    <a:gdLst>
                      <a:gd name="connsiteX0" fmla="*/ 743 w 137836"/>
                      <a:gd name="connsiteY0" fmla="*/ 80794 h 141949"/>
                      <a:gd name="connsiteX1" fmla="*/ 13440 w 137836"/>
                      <a:gd name="connsiteY1" fmla="*/ 28384 h 141949"/>
                      <a:gd name="connsiteX2" fmla="*/ 32685 w 137836"/>
                      <a:gd name="connsiteY2" fmla="*/ 10335 h 141949"/>
                      <a:gd name="connsiteX3" fmla="*/ 58049 w 137836"/>
                      <a:gd name="connsiteY3" fmla="*/ 883 h 141949"/>
                      <a:gd name="connsiteX4" fmla="*/ 136821 w 137836"/>
                      <a:gd name="connsiteY4" fmla="*/ 59727 h 141949"/>
                      <a:gd name="connsiteX5" fmla="*/ 79742 w 137836"/>
                      <a:gd name="connsiteY5" fmla="*/ 141061 h 141949"/>
                      <a:gd name="connsiteX6" fmla="*/ 52099 w 137836"/>
                      <a:gd name="connsiteY6" fmla="*/ 139581 h 141949"/>
                      <a:gd name="connsiteX7" fmla="*/ 27987 w 137836"/>
                      <a:gd name="connsiteY7" fmla="*/ 127624 h 141949"/>
                      <a:gd name="connsiteX8" fmla="*/ 743 w 137836"/>
                      <a:gd name="connsiteY8" fmla="*/ 80794 h 14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36" h="141949">
                        <a:moveTo>
                          <a:pt x="743" y="80794"/>
                        </a:moveTo>
                        <a:cubicBezTo>
                          <a:pt x="-2019" y="61407"/>
                          <a:pt x="3077" y="42789"/>
                          <a:pt x="13440" y="28384"/>
                        </a:cubicBezTo>
                        <a:cubicBezTo>
                          <a:pt x="18621" y="21182"/>
                          <a:pt x="25140" y="15032"/>
                          <a:pt x="32685" y="10335"/>
                        </a:cubicBezTo>
                        <a:cubicBezTo>
                          <a:pt x="40228" y="5666"/>
                          <a:pt x="48797" y="2506"/>
                          <a:pt x="58049" y="883"/>
                        </a:cubicBezTo>
                        <a:cubicBezTo>
                          <a:pt x="95030" y="-5237"/>
                          <a:pt x="130302" y="21096"/>
                          <a:pt x="136821" y="59727"/>
                        </a:cubicBezTo>
                        <a:cubicBezTo>
                          <a:pt x="143340" y="98359"/>
                          <a:pt x="117776" y="134770"/>
                          <a:pt x="79742" y="141061"/>
                        </a:cubicBezTo>
                        <a:cubicBezTo>
                          <a:pt x="70262" y="142712"/>
                          <a:pt x="60868" y="141972"/>
                          <a:pt x="52099" y="139581"/>
                        </a:cubicBezTo>
                        <a:cubicBezTo>
                          <a:pt x="43332" y="137190"/>
                          <a:pt x="35132" y="133090"/>
                          <a:pt x="27987" y="127624"/>
                        </a:cubicBezTo>
                        <a:cubicBezTo>
                          <a:pt x="13667" y="116663"/>
                          <a:pt x="3505" y="100181"/>
                          <a:pt x="743" y="80794"/>
                        </a:cubicBezTo>
                        <a:close/>
                      </a:path>
                    </a:pathLst>
                  </a:custGeom>
                  <a:grpFill/>
                  <a:ln w="2845" cap="flat">
                    <a:noFill/>
                    <a:prstDash val="solid"/>
                    <a:miter/>
                  </a:ln>
                </p:spPr>
                <p:txBody>
                  <a:bodyPr rtlCol="0" anchor="ctr"/>
                  <a:lstStyle/>
                  <a:p>
                    <a:endParaRPr lang="en-US"/>
                  </a:p>
                </p:txBody>
              </p:sp>
              <p:sp>
                <p:nvSpPr>
                  <p:cNvPr id="2447" name="Freeform: Shape 2446">
                    <a:extLst>
                      <a:ext uri="{FF2B5EF4-FFF2-40B4-BE49-F238E27FC236}">
                        <a16:creationId xmlns:a16="http://schemas.microsoft.com/office/drawing/2014/main" id="{DB7B2169-16D3-CF31-401C-31046E59ED41}"/>
                      </a:ext>
                    </a:extLst>
                  </p:cNvPr>
                  <p:cNvSpPr/>
                  <p:nvPr/>
                </p:nvSpPr>
                <p:spPr>
                  <a:xfrm>
                    <a:off x="11483719" y="6500506"/>
                    <a:ext cx="134691" cy="138669"/>
                  </a:xfrm>
                  <a:custGeom>
                    <a:avLst/>
                    <a:gdLst>
                      <a:gd name="connsiteX0" fmla="*/ 361 w 134691"/>
                      <a:gd name="connsiteY0" fmla="*/ 76967 h 138669"/>
                      <a:gd name="connsiteX1" fmla="*/ 59461 w 134691"/>
                      <a:gd name="connsiteY1" fmla="*/ 417 h 138669"/>
                      <a:gd name="connsiteX2" fmla="*/ 134133 w 134691"/>
                      <a:gd name="connsiteY2" fmla="*/ 61680 h 138669"/>
                      <a:gd name="connsiteX3" fmla="*/ 75033 w 134691"/>
                      <a:gd name="connsiteY3" fmla="*/ 138231 h 138669"/>
                      <a:gd name="connsiteX4" fmla="*/ 361 w 134691"/>
                      <a:gd name="connsiteY4" fmla="*/ 76967 h 13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1" h="138669">
                        <a:moveTo>
                          <a:pt x="361" y="76967"/>
                        </a:moveTo>
                        <a:cubicBezTo>
                          <a:pt x="-3426" y="38849"/>
                          <a:pt x="23021" y="4573"/>
                          <a:pt x="59461" y="417"/>
                        </a:cubicBezTo>
                        <a:cubicBezTo>
                          <a:pt x="95900" y="-3740"/>
                          <a:pt x="129321" y="23675"/>
                          <a:pt x="134133" y="61680"/>
                        </a:cubicBezTo>
                        <a:cubicBezTo>
                          <a:pt x="138916" y="99685"/>
                          <a:pt x="112468" y="133961"/>
                          <a:pt x="75033" y="138231"/>
                        </a:cubicBezTo>
                        <a:cubicBezTo>
                          <a:pt x="37597" y="142501"/>
                          <a:pt x="4175" y="115087"/>
                          <a:pt x="361" y="76967"/>
                        </a:cubicBezTo>
                        <a:close/>
                      </a:path>
                    </a:pathLst>
                  </a:custGeom>
                  <a:grpFill/>
                  <a:ln w="2845" cap="flat">
                    <a:noFill/>
                    <a:prstDash val="solid"/>
                    <a:miter/>
                  </a:ln>
                </p:spPr>
                <p:txBody>
                  <a:bodyPr rtlCol="0" anchor="ctr"/>
                  <a:lstStyle/>
                  <a:p>
                    <a:endParaRPr lang="en-US"/>
                  </a:p>
                </p:txBody>
              </p:sp>
              <p:sp>
                <p:nvSpPr>
                  <p:cNvPr id="2448" name="Freeform: Shape 2447">
                    <a:extLst>
                      <a:ext uri="{FF2B5EF4-FFF2-40B4-BE49-F238E27FC236}">
                        <a16:creationId xmlns:a16="http://schemas.microsoft.com/office/drawing/2014/main" id="{6E4DB6CE-0C25-46AE-4268-ED1BEF5A9A2F}"/>
                      </a:ext>
                    </a:extLst>
                  </p:cNvPr>
                  <p:cNvSpPr/>
                  <p:nvPr/>
                </p:nvSpPr>
                <p:spPr>
                  <a:xfrm>
                    <a:off x="11237791" y="6525107"/>
                    <a:ext cx="131601" cy="135456"/>
                  </a:xfrm>
                  <a:custGeom>
                    <a:avLst/>
                    <a:gdLst>
                      <a:gd name="connsiteX0" fmla="*/ 124 w 131601"/>
                      <a:gd name="connsiteY0" fmla="*/ 71867 h 135456"/>
                      <a:gd name="connsiteX1" fmla="*/ 60931 w 131601"/>
                      <a:gd name="connsiteY1" fmla="*/ 127 h 135456"/>
                      <a:gd name="connsiteX2" fmla="*/ 86610 w 131601"/>
                      <a:gd name="connsiteY2" fmla="*/ 3827 h 135456"/>
                      <a:gd name="connsiteX3" fmla="*/ 108388 w 131601"/>
                      <a:gd name="connsiteY3" fmla="*/ 16525 h 135456"/>
                      <a:gd name="connsiteX4" fmla="*/ 131362 w 131601"/>
                      <a:gd name="connsiteY4" fmla="*/ 62586 h 135456"/>
                      <a:gd name="connsiteX5" fmla="*/ 115961 w 131601"/>
                      <a:gd name="connsiteY5" fmla="*/ 112064 h 135456"/>
                      <a:gd name="connsiteX6" fmla="*/ 96062 w 131601"/>
                      <a:gd name="connsiteY6" fmla="*/ 128376 h 135456"/>
                      <a:gd name="connsiteX7" fmla="*/ 70611 w 131601"/>
                      <a:gd name="connsiteY7" fmla="*/ 135323 h 135456"/>
                      <a:gd name="connsiteX8" fmla="*/ 124 w 131601"/>
                      <a:gd name="connsiteY8" fmla="*/ 71895 h 13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1" h="135456">
                        <a:moveTo>
                          <a:pt x="124" y="71867"/>
                        </a:moveTo>
                        <a:cubicBezTo>
                          <a:pt x="-2068" y="34516"/>
                          <a:pt x="25147" y="2376"/>
                          <a:pt x="60931" y="127"/>
                        </a:cubicBezTo>
                        <a:cubicBezTo>
                          <a:pt x="69899" y="-443"/>
                          <a:pt x="78582" y="924"/>
                          <a:pt x="86610" y="3827"/>
                        </a:cubicBezTo>
                        <a:cubicBezTo>
                          <a:pt x="94638" y="6646"/>
                          <a:pt x="102011" y="10916"/>
                          <a:pt x="108388" y="16525"/>
                        </a:cubicBezTo>
                        <a:cubicBezTo>
                          <a:pt x="121114" y="27713"/>
                          <a:pt x="129824" y="43939"/>
                          <a:pt x="131362" y="62586"/>
                        </a:cubicBezTo>
                        <a:cubicBezTo>
                          <a:pt x="132899" y="81233"/>
                          <a:pt x="126949" y="98769"/>
                          <a:pt x="115961" y="112064"/>
                        </a:cubicBezTo>
                        <a:cubicBezTo>
                          <a:pt x="110467" y="118697"/>
                          <a:pt x="103719" y="124334"/>
                          <a:pt x="96062" y="128376"/>
                        </a:cubicBezTo>
                        <a:cubicBezTo>
                          <a:pt x="88375" y="132305"/>
                          <a:pt x="79778" y="134753"/>
                          <a:pt x="70611" y="135323"/>
                        </a:cubicBezTo>
                        <a:cubicBezTo>
                          <a:pt x="33887" y="137657"/>
                          <a:pt x="2315" y="109245"/>
                          <a:pt x="124" y="71895"/>
                        </a:cubicBezTo>
                        <a:close/>
                      </a:path>
                    </a:pathLst>
                  </a:custGeom>
                  <a:grpFill/>
                  <a:ln w="2845" cap="flat">
                    <a:noFill/>
                    <a:prstDash val="solid"/>
                    <a:miter/>
                  </a:ln>
                </p:spPr>
                <p:txBody>
                  <a:bodyPr rtlCol="0" anchor="ctr"/>
                  <a:lstStyle/>
                  <a:p>
                    <a:endParaRPr lang="en-US"/>
                  </a:p>
                </p:txBody>
              </p:sp>
              <p:sp>
                <p:nvSpPr>
                  <p:cNvPr id="2449" name="Freeform: Shape 2448">
                    <a:extLst>
                      <a:ext uri="{FF2B5EF4-FFF2-40B4-BE49-F238E27FC236}">
                        <a16:creationId xmlns:a16="http://schemas.microsoft.com/office/drawing/2014/main" id="{9EA349C3-228D-4E70-1748-4083E38D7A24}"/>
                      </a:ext>
                    </a:extLst>
                  </p:cNvPr>
                  <p:cNvSpPr/>
                  <p:nvPr/>
                </p:nvSpPr>
                <p:spPr>
                  <a:xfrm>
                    <a:off x="10991209" y="6539252"/>
                    <a:ext cx="128514" cy="132404"/>
                  </a:xfrm>
                  <a:custGeom>
                    <a:avLst/>
                    <a:gdLst>
                      <a:gd name="connsiteX0" fmla="*/ 28 w 128514"/>
                      <a:gd name="connsiteY0" fmla="*/ 67885 h 132404"/>
                      <a:gd name="connsiteX1" fmla="*/ 62203 w 128514"/>
                      <a:gd name="connsiteY1" fmla="*/ 45 h 132404"/>
                      <a:gd name="connsiteX2" fmla="*/ 128449 w 128514"/>
                      <a:gd name="connsiteY2" fmla="*/ 63757 h 132404"/>
                      <a:gd name="connsiteX3" fmla="*/ 66274 w 128514"/>
                      <a:gd name="connsiteY3" fmla="*/ 132337 h 132404"/>
                      <a:gd name="connsiteX4" fmla="*/ 0 w 128514"/>
                      <a:gd name="connsiteY4" fmla="*/ 67857 h 132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14" h="132404">
                        <a:moveTo>
                          <a:pt x="28" y="67885"/>
                        </a:moveTo>
                        <a:cubicBezTo>
                          <a:pt x="-655" y="31275"/>
                          <a:pt x="27216" y="1696"/>
                          <a:pt x="62203" y="45"/>
                        </a:cubicBezTo>
                        <a:cubicBezTo>
                          <a:pt x="97219" y="-1293"/>
                          <a:pt x="126883" y="27233"/>
                          <a:pt x="128449" y="63757"/>
                        </a:cubicBezTo>
                        <a:cubicBezTo>
                          <a:pt x="130043" y="100282"/>
                          <a:pt x="102201" y="130999"/>
                          <a:pt x="66274" y="132337"/>
                        </a:cubicBezTo>
                        <a:cubicBezTo>
                          <a:pt x="30376" y="134017"/>
                          <a:pt x="683" y="104324"/>
                          <a:pt x="0" y="67857"/>
                        </a:cubicBezTo>
                        <a:close/>
                      </a:path>
                    </a:pathLst>
                  </a:custGeom>
                  <a:grpFill/>
                  <a:ln w="2845" cap="flat">
                    <a:noFill/>
                    <a:prstDash val="solid"/>
                    <a:miter/>
                  </a:ln>
                </p:spPr>
                <p:txBody>
                  <a:bodyPr rtlCol="0" anchor="ctr"/>
                  <a:lstStyle/>
                  <a:p>
                    <a:endParaRPr lang="en-US"/>
                  </a:p>
                </p:txBody>
              </p:sp>
              <p:sp>
                <p:nvSpPr>
                  <p:cNvPr id="2450" name="Freeform: Shape 2449">
                    <a:extLst>
                      <a:ext uri="{FF2B5EF4-FFF2-40B4-BE49-F238E27FC236}">
                        <a16:creationId xmlns:a16="http://schemas.microsoft.com/office/drawing/2014/main" id="{A2F81C55-5333-463B-7CD0-789F1D60B56F}"/>
                      </a:ext>
                    </a:extLst>
                  </p:cNvPr>
                  <p:cNvSpPr/>
                  <p:nvPr/>
                </p:nvSpPr>
                <p:spPr>
                  <a:xfrm>
                    <a:off x="10744288" y="6543420"/>
                    <a:ext cx="125475" cy="129198"/>
                  </a:xfrm>
                  <a:custGeom>
                    <a:avLst/>
                    <a:gdLst>
                      <a:gd name="connsiteX0" fmla="*/ 16 w 125475"/>
                      <a:gd name="connsiteY0" fmla="*/ 63802 h 129198"/>
                      <a:gd name="connsiteX1" fmla="*/ 63357 w 125475"/>
                      <a:gd name="connsiteY1" fmla="*/ 5 h 129198"/>
                      <a:gd name="connsiteX2" fmla="*/ 125475 w 125475"/>
                      <a:gd name="connsiteY2" fmla="*/ 65283 h 129198"/>
                      <a:gd name="connsiteX3" fmla="*/ 62133 w 125475"/>
                      <a:gd name="connsiteY3" fmla="*/ 129194 h 129198"/>
                      <a:gd name="connsiteX4" fmla="*/ 16 w 125475"/>
                      <a:gd name="connsiteY4" fmla="*/ 63802 h 129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75" h="129198">
                        <a:moveTo>
                          <a:pt x="16" y="63802"/>
                        </a:moveTo>
                        <a:cubicBezTo>
                          <a:pt x="784" y="28132"/>
                          <a:pt x="29139" y="-450"/>
                          <a:pt x="63357" y="5"/>
                        </a:cubicBezTo>
                        <a:cubicBezTo>
                          <a:pt x="97576" y="375"/>
                          <a:pt x="125361" y="29840"/>
                          <a:pt x="125475" y="65283"/>
                        </a:cubicBezTo>
                        <a:cubicBezTo>
                          <a:pt x="125561" y="101182"/>
                          <a:pt x="97207" y="129593"/>
                          <a:pt x="62133" y="129194"/>
                        </a:cubicBezTo>
                        <a:cubicBezTo>
                          <a:pt x="27060" y="128739"/>
                          <a:pt x="-753" y="99473"/>
                          <a:pt x="16" y="63802"/>
                        </a:cubicBezTo>
                        <a:close/>
                      </a:path>
                    </a:pathLst>
                  </a:custGeom>
                  <a:grpFill/>
                  <a:ln w="2845" cap="flat">
                    <a:noFill/>
                    <a:prstDash val="solid"/>
                    <a:miter/>
                  </a:ln>
                </p:spPr>
                <p:txBody>
                  <a:bodyPr rtlCol="0" anchor="ctr"/>
                  <a:lstStyle/>
                  <a:p>
                    <a:endParaRPr lang="en-US"/>
                  </a:p>
                </p:txBody>
              </p:sp>
              <p:sp>
                <p:nvSpPr>
                  <p:cNvPr id="2451" name="Freeform: Shape 2450">
                    <a:extLst>
                      <a:ext uri="{FF2B5EF4-FFF2-40B4-BE49-F238E27FC236}">
                        <a16:creationId xmlns:a16="http://schemas.microsoft.com/office/drawing/2014/main" id="{7136085E-D762-7E85-550D-E498B7C422A8}"/>
                      </a:ext>
                    </a:extLst>
                  </p:cNvPr>
                  <p:cNvSpPr/>
                  <p:nvPr/>
                </p:nvSpPr>
                <p:spPr>
                  <a:xfrm>
                    <a:off x="10497504" y="6538007"/>
                    <a:ext cx="122384" cy="126053"/>
                  </a:xfrm>
                  <a:custGeom>
                    <a:avLst/>
                    <a:gdLst>
                      <a:gd name="connsiteX0" fmla="*/ 95 w 122384"/>
                      <a:gd name="connsiteY0" fmla="*/ 59280 h 126053"/>
                      <a:gd name="connsiteX1" fmla="*/ 64319 w 122384"/>
                      <a:gd name="connsiteY1" fmla="*/ 95 h 126053"/>
                      <a:gd name="connsiteX2" fmla="*/ 122337 w 122384"/>
                      <a:gd name="connsiteY2" fmla="*/ 65373 h 126053"/>
                      <a:gd name="connsiteX3" fmla="*/ 58056 w 122384"/>
                      <a:gd name="connsiteY3" fmla="*/ 126010 h 126053"/>
                      <a:gd name="connsiteX4" fmla="*/ 123 w 122384"/>
                      <a:gd name="connsiteY4" fmla="*/ 59309 h 126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84" h="126053">
                        <a:moveTo>
                          <a:pt x="95" y="59280"/>
                        </a:moveTo>
                        <a:cubicBezTo>
                          <a:pt x="2258" y="24492"/>
                          <a:pt x="30982" y="-1784"/>
                          <a:pt x="64319" y="95"/>
                        </a:cubicBezTo>
                        <a:cubicBezTo>
                          <a:pt x="97684" y="1348"/>
                          <a:pt x="123646" y="30585"/>
                          <a:pt x="122337" y="65373"/>
                        </a:cubicBezTo>
                        <a:cubicBezTo>
                          <a:pt x="120999" y="100161"/>
                          <a:pt x="92217" y="127291"/>
                          <a:pt x="58056" y="126010"/>
                        </a:cubicBezTo>
                        <a:cubicBezTo>
                          <a:pt x="23894" y="124103"/>
                          <a:pt x="-2012" y="94012"/>
                          <a:pt x="123" y="59309"/>
                        </a:cubicBezTo>
                        <a:close/>
                      </a:path>
                    </a:pathLst>
                  </a:custGeom>
                  <a:grpFill/>
                  <a:ln w="2845" cap="flat">
                    <a:noFill/>
                    <a:prstDash val="solid"/>
                    <a:miter/>
                  </a:ln>
                </p:spPr>
                <p:txBody>
                  <a:bodyPr rtlCol="0" anchor="ctr"/>
                  <a:lstStyle/>
                  <a:p>
                    <a:endParaRPr lang="en-US"/>
                  </a:p>
                </p:txBody>
              </p:sp>
              <p:sp>
                <p:nvSpPr>
                  <p:cNvPr id="2452" name="Freeform: Shape 2451">
                    <a:extLst>
                      <a:ext uri="{FF2B5EF4-FFF2-40B4-BE49-F238E27FC236}">
                        <a16:creationId xmlns:a16="http://schemas.microsoft.com/office/drawing/2014/main" id="{20D0CF21-A545-8F35-05CA-59B3A9BEFAD5}"/>
                      </a:ext>
                    </a:extLst>
                  </p:cNvPr>
                  <p:cNvSpPr/>
                  <p:nvPr/>
                </p:nvSpPr>
                <p:spPr>
                  <a:xfrm>
                    <a:off x="10251129" y="6521792"/>
                    <a:ext cx="119390" cy="122847"/>
                  </a:xfrm>
                  <a:custGeom>
                    <a:avLst/>
                    <a:gdLst>
                      <a:gd name="connsiteX0" fmla="*/ 333 w 119390"/>
                      <a:gd name="connsiteY0" fmla="*/ 56137 h 122847"/>
                      <a:gd name="connsiteX1" fmla="*/ 65325 w 119390"/>
                      <a:gd name="connsiteY1" fmla="*/ 225 h 122847"/>
                      <a:gd name="connsiteX2" fmla="*/ 119188 w 119390"/>
                      <a:gd name="connsiteY2" fmla="*/ 66699 h 122847"/>
                      <a:gd name="connsiteX3" fmla="*/ 54195 w 119390"/>
                      <a:gd name="connsiteY3" fmla="*/ 122610 h 122847"/>
                      <a:gd name="connsiteX4" fmla="*/ 333 w 119390"/>
                      <a:gd name="connsiteY4" fmla="*/ 56137 h 12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0" h="122847">
                        <a:moveTo>
                          <a:pt x="333" y="56137"/>
                        </a:moveTo>
                        <a:cubicBezTo>
                          <a:pt x="3806" y="22373"/>
                          <a:pt x="32900" y="-2650"/>
                          <a:pt x="65325" y="225"/>
                        </a:cubicBezTo>
                        <a:cubicBezTo>
                          <a:pt x="97751" y="3100"/>
                          <a:pt x="121864" y="32878"/>
                          <a:pt x="119188" y="66699"/>
                        </a:cubicBezTo>
                        <a:cubicBezTo>
                          <a:pt x="116511" y="100519"/>
                          <a:pt x="87417" y="125571"/>
                          <a:pt x="54195" y="122610"/>
                        </a:cubicBezTo>
                        <a:cubicBezTo>
                          <a:pt x="20972" y="119649"/>
                          <a:pt x="-3141" y="89900"/>
                          <a:pt x="333" y="56137"/>
                        </a:cubicBezTo>
                        <a:close/>
                      </a:path>
                    </a:pathLst>
                  </a:custGeom>
                  <a:grpFill/>
                  <a:ln w="2845" cap="flat">
                    <a:noFill/>
                    <a:prstDash val="solid"/>
                    <a:miter/>
                  </a:ln>
                </p:spPr>
                <p:txBody>
                  <a:bodyPr rtlCol="0" anchor="ctr"/>
                  <a:lstStyle/>
                  <a:p>
                    <a:endParaRPr lang="en-US"/>
                  </a:p>
                </p:txBody>
              </p:sp>
              <p:sp>
                <p:nvSpPr>
                  <p:cNvPr id="2453" name="Freeform: Shape 2452">
                    <a:extLst>
                      <a:ext uri="{FF2B5EF4-FFF2-40B4-BE49-F238E27FC236}">
                        <a16:creationId xmlns:a16="http://schemas.microsoft.com/office/drawing/2014/main" id="{799327DA-E0BA-81BB-98DC-B11617F0B424}"/>
                      </a:ext>
                    </a:extLst>
                  </p:cNvPr>
                  <p:cNvSpPr/>
                  <p:nvPr/>
                </p:nvSpPr>
                <p:spPr>
                  <a:xfrm>
                    <a:off x="10005746" y="6495944"/>
                    <a:ext cx="116302" cy="119857"/>
                  </a:xfrm>
                  <a:custGeom>
                    <a:avLst/>
                    <a:gdLst>
                      <a:gd name="connsiteX0" fmla="*/ 633 w 116302"/>
                      <a:gd name="connsiteY0" fmla="*/ 51837 h 119857"/>
                      <a:gd name="connsiteX1" fmla="*/ 66053 w 116302"/>
                      <a:gd name="connsiteY1" fmla="*/ 537 h 119857"/>
                      <a:gd name="connsiteX2" fmla="*/ 115843 w 116302"/>
                      <a:gd name="connsiteY2" fmla="*/ 67266 h 119857"/>
                      <a:gd name="connsiteX3" fmla="*/ 50338 w 116302"/>
                      <a:gd name="connsiteY3" fmla="*/ 119249 h 119857"/>
                      <a:gd name="connsiteX4" fmla="*/ 633 w 116302"/>
                      <a:gd name="connsiteY4" fmla="*/ 51837 h 119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02" h="119857">
                        <a:moveTo>
                          <a:pt x="633" y="51837"/>
                        </a:moveTo>
                        <a:cubicBezTo>
                          <a:pt x="5330" y="19098"/>
                          <a:pt x="34623" y="-3847"/>
                          <a:pt x="66053" y="537"/>
                        </a:cubicBezTo>
                        <a:cubicBezTo>
                          <a:pt x="97425" y="5205"/>
                          <a:pt x="119829" y="34385"/>
                          <a:pt x="115843" y="67266"/>
                        </a:cubicBezTo>
                        <a:cubicBezTo>
                          <a:pt x="111887" y="100033"/>
                          <a:pt x="82479" y="124032"/>
                          <a:pt x="50338" y="119249"/>
                        </a:cubicBezTo>
                        <a:cubicBezTo>
                          <a:pt x="18169" y="114751"/>
                          <a:pt x="-4093" y="84575"/>
                          <a:pt x="633" y="51837"/>
                        </a:cubicBezTo>
                        <a:close/>
                      </a:path>
                    </a:pathLst>
                  </a:custGeom>
                  <a:grpFill/>
                  <a:ln w="2845" cap="flat">
                    <a:noFill/>
                    <a:prstDash val="solid"/>
                    <a:miter/>
                  </a:ln>
                </p:spPr>
                <p:txBody>
                  <a:bodyPr rtlCol="0" anchor="ctr"/>
                  <a:lstStyle/>
                  <a:p>
                    <a:endParaRPr lang="en-US"/>
                  </a:p>
                </p:txBody>
              </p:sp>
              <p:sp>
                <p:nvSpPr>
                  <p:cNvPr id="2454" name="Freeform: Shape 2453">
                    <a:extLst>
                      <a:ext uri="{FF2B5EF4-FFF2-40B4-BE49-F238E27FC236}">
                        <a16:creationId xmlns:a16="http://schemas.microsoft.com/office/drawing/2014/main" id="{B2CDA1A6-E275-40E1-8581-3CD83CDA50C2}"/>
                      </a:ext>
                    </a:extLst>
                  </p:cNvPr>
                  <p:cNvSpPr/>
                  <p:nvPr/>
                </p:nvSpPr>
                <p:spPr>
                  <a:xfrm>
                    <a:off x="9761666" y="6460063"/>
                    <a:ext cx="113335" cy="116356"/>
                  </a:xfrm>
                  <a:custGeom>
                    <a:avLst/>
                    <a:gdLst>
                      <a:gd name="connsiteX0" fmla="*/ 1024 w 113335"/>
                      <a:gd name="connsiteY0" fmla="*/ 48119 h 116356"/>
                      <a:gd name="connsiteX1" fmla="*/ 24653 w 113335"/>
                      <a:gd name="connsiteY1" fmla="*/ 10683 h 116356"/>
                      <a:gd name="connsiteX2" fmla="*/ 44410 w 113335"/>
                      <a:gd name="connsiteY2" fmla="*/ 1687 h 116356"/>
                      <a:gd name="connsiteX3" fmla="*/ 66729 w 113335"/>
                      <a:gd name="connsiteY3" fmla="*/ 748 h 116356"/>
                      <a:gd name="connsiteX4" fmla="*/ 112535 w 113335"/>
                      <a:gd name="connsiteY4" fmla="*/ 67420 h 116356"/>
                      <a:gd name="connsiteX5" fmla="*/ 46687 w 113335"/>
                      <a:gd name="connsiteY5" fmla="*/ 115589 h 116356"/>
                      <a:gd name="connsiteX6" fmla="*/ 25536 w 113335"/>
                      <a:gd name="connsiteY6" fmla="*/ 107447 h 116356"/>
                      <a:gd name="connsiteX7" fmla="*/ 9935 w 113335"/>
                      <a:gd name="connsiteY7" fmla="*/ 91789 h 116356"/>
                      <a:gd name="connsiteX8" fmla="*/ 996 w 113335"/>
                      <a:gd name="connsiteY8" fmla="*/ 48119 h 11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335" h="116356">
                        <a:moveTo>
                          <a:pt x="1024" y="48119"/>
                        </a:moveTo>
                        <a:cubicBezTo>
                          <a:pt x="3957" y="32291"/>
                          <a:pt x="12782" y="19138"/>
                          <a:pt x="24653" y="10683"/>
                        </a:cubicBezTo>
                        <a:cubicBezTo>
                          <a:pt x="30603" y="6413"/>
                          <a:pt x="37264" y="3452"/>
                          <a:pt x="44410" y="1687"/>
                        </a:cubicBezTo>
                        <a:cubicBezTo>
                          <a:pt x="51555" y="-135"/>
                          <a:pt x="59100" y="-533"/>
                          <a:pt x="66729" y="748"/>
                        </a:cubicBezTo>
                        <a:cubicBezTo>
                          <a:pt x="97219" y="5787"/>
                          <a:pt x="117716" y="35650"/>
                          <a:pt x="112535" y="67420"/>
                        </a:cubicBezTo>
                        <a:cubicBezTo>
                          <a:pt x="107353" y="99191"/>
                          <a:pt x="77860" y="120770"/>
                          <a:pt x="46687" y="115589"/>
                        </a:cubicBezTo>
                        <a:cubicBezTo>
                          <a:pt x="38916" y="114308"/>
                          <a:pt x="31770" y="111461"/>
                          <a:pt x="25536" y="107447"/>
                        </a:cubicBezTo>
                        <a:cubicBezTo>
                          <a:pt x="19330" y="103376"/>
                          <a:pt x="14063" y="97939"/>
                          <a:pt x="9935" y="91789"/>
                        </a:cubicBezTo>
                        <a:cubicBezTo>
                          <a:pt x="1679" y="79462"/>
                          <a:pt x="-1908" y="63947"/>
                          <a:pt x="996" y="48119"/>
                        </a:cubicBezTo>
                        <a:close/>
                      </a:path>
                    </a:pathLst>
                  </a:custGeom>
                  <a:grpFill/>
                  <a:ln w="2845" cap="flat">
                    <a:noFill/>
                    <a:prstDash val="solid"/>
                    <a:miter/>
                  </a:ln>
                </p:spPr>
                <p:txBody>
                  <a:bodyPr rtlCol="0" anchor="ctr"/>
                  <a:lstStyle/>
                  <a:p>
                    <a:endParaRPr lang="en-US"/>
                  </a:p>
                </p:txBody>
              </p:sp>
              <p:sp>
                <p:nvSpPr>
                  <p:cNvPr id="2455" name="Freeform: Shape 2454">
                    <a:extLst>
                      <a:ext uri="{FF2B5EF4-FFF2-40B4-BE49-F238E27FC236}">
                        <a16:creationId xmlns:a16="http://schemas.microsoft.com/office/drawing/2014/main" id="{8DBAD8C8-3102-BE31-64A0-7B7867F8742F}"/>
                      </a:ext>
                    </a:extLst>
                  </p:cNvPr>
                  <p:cNvSpPr/>
                  <p:nvPr/>
                </p:nvSpPr>
                <p:spPr>
                  <a:xfrm>
                    <a:off x="9519336" y="6413677"/>
                    <a:ext cx="110296" cy="113304"/>
                  </a:xfrm>
                  <a:custGeom>
                    <a:avLst/>
                    <a:gdLst>
                      <a:gd name="connsiteX0" fmla="*/ 1459 w 110296"/>
                      <a:gd name="connsiteY0" fmla="*/ 44913 h 113304"/>
                      <a:gd name="connsiteX1" fmla="*/ 67306 w 110296"/>
                      <a:gd name="connsiteY1" fmla="*/ 1215 h 113304"/>
                      <a:gd name="connsiteX2" fmla="*/ 109069 w 110296"/>
                      <a:gd name="connsiteY2" fmla="*/ 68343 h 113304"/>
                      <a:gd name="connsiteX3" fmla="*/ 43222 w 110296"/>
                      <a:gd name="connsiteY3" fmla="*/ 112042 h 113304"/>
                      <a:gd name="connsiteX4" fmla="*/ 1459 w 110296"/>
                      <a:gd name="connsiteY4" fmla="*/ 44913 h 113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96" h="113304">
                        <a:moveTo>
                          <a:pt x="1459" y="44913"/>
                        </a:moveTo>
                        <a:cubicBezTo>
                          <a:pt x="8434" y="14367"/>
                          <a:pt x="37927" y="-5190"/>
                          <a:pt x="67306" y="1215"/>
                        </a:cubicBezTo>
                        <a:cubicBezTo>
                          <a:pt x="96685" y="7620"/>
                          <a:pt x="115389" y="37682"/>
                          <a:pt x="109069" y="68343"/>
                        </a:cubicBezTo>
                        <a:cubicBezTo>
                          <a:pt x="102749" y="99031"/>
                          <a:pt x="73256" y="118589"/>
                          <a:pt x="43222" y="112042"/>
                        </a:cubicBezTo>
                        <a:cubicBezTo>
                          <a:pt x="13188" y="105494"/>
                          <a:pt x="-5516" y="75431"/>
                          <a:pt x="1459" y="44913"/>
                        </a:cubicBezTo>
                        <a:close/>
                      </a:path>
                    </a:pathLst>
                  </a:custGeom>
                  <a:grpFill/>
                  <a:ln w="2845" cap="flat">
                    <a:noFill/>
                    <a:prstDash val="solid"/>
                    <a:miter/>
                  </a:ln>
                </p:spPr>
                <p:txBody>
                  <a:bodyPr rtlCol="0" anchor="ctr"/>
                  <a:lstStyle/>
                  <a:p>
                    <a:endParaRPr lang="en-US"/>
                  </a:p>
                </p:txBody>
              </p:sp>
              <p:sp>
                <p:nvSpPr>
                  <p:cNvPr id="2456" name="Freeform: Shape 2455">
                    <a:extLst>
                      <a:ext uri="{FF2B5EF4-FFF2-40B4-BE49-F238E27FC236}">
                        <a16:creationId xmlns:a16="http://schemas.microsoft.com/office/drawing/2014/main" id="{295D04B5-2488-67BE-6EA7-4CE192781D27}"/>
                      </a:ext>
                    </a:extLst>
                  </p:cNvPr>
                  <p:cNvSpPr/>
                  <p:nvPr/>
                </p:nvSpPr>
                <p:spPr>
                  <a:xfrm>
                    <a:off x="9279194" y="6357628"/>
                    <a:ext cx="107291" cy="110343"/>
                  </a:xfrm>
                  <a:custGeom>
                    <a:avLst/>
                    <a:gdLst>
                      <a:gd name="connsiteX0" fmla="*/ 2041 w 107291"/>
                      <a:gd name="connsiteY0" fmla="*/ 41150 h 110343"/>
                      <a:gd name="connsiteX1" fmla="*/ 67632 w 107291"/>
                      <a:gd name="connsiteY1" fmla="*/ 1779 h 110343"/>
                      <a:gd name="connsiteX2" fmla="*/ 86478 w 107291"/>
                      <a:gd name="connsiteY2" fmla="*/ 11372 h 110343"/>
                      <a:gd name="connsiteX3" fmla="*/ 99943 w 107291"/>
                      <a:gd name="connsiteY3" fmla="*/ 26830 h 110343"/>
                      <a:gd name="connsiteX4" fmla="*/ 105551 w 107291"/>
                      <a:gd name="connsiteY4" fmla="*/ 68337 h 110343"/>
                      <a:gd name="connsiteX5" fmla="*/ 80699 w 107291"/>
                      <a:gd name="connsiteY5" fmla="*/ 102413 h 110343"/>
                      <a:gd name="connsiteX6" fmla="*/ 61113 w 107291"/>
                      <a:gd name="connsiteY6" fmla="*/ 109787 h 110343"/>
                      <a:gd name="connsiteX7" fmla="*/ 39733 w 107291"/>
                      <a:gd name="connsiteY7" fmla="*/ 108506 h 110343"/>
                      <a:gd name="connsiteX8" fmla="*/ 1984 w 107291"/>
                      <a:gd name="connsiteY8" fmla="*/ 41178 h 11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291" h="110343">
                        <a:moveTo>
                          <a:pt x="2041" y="41150"/>
                        </a:moveTo>
                        <a:cubicBezTo>
                          <a:pt x="10041" y="11771"/>
                          <a:pt x="39420" y="-5851"/>
                          <a:pt x="67632" y="1779"/>
                        </a:cubicBezTo>
                        <a:cubicBezTo>
                          <a:pt x="74692" y="3686"/>
                          <a:pt x="81041" y="7016"/>
                          <a:pt x="86478" y="11372"/>
                        </a:cubicBezTo>
                        <a:cubicBezTo>
                          <a:pt x="91944" y="15585"/>
                          <a:pt x="96499" y="20852"/>
                          <a:pt x="99943" y="26830"/>
                        </a:cubicBezTo>
                        <a:cubicBezTo>
                          <a:pt x="106833" y="38787"/>
                          <a:pt x="109281" y="53562"/>
                          <a:pt x="105551" y="68337"/>
                        </a:cubicBezTo>
                        <a:cubicBezTo>
                          <a:pt x="101851" y="83112"/>
                          <a:pt x="92656" y="95041"/>
                          <a:pt x="80699" y="102413"/>
                        </a:cubicBezTo>
                        <a:cubicBezTo>
                          <a:pt x="74721" y="106086"/>
                          <a:pt x="68087" y="108619"/>
                          <a:pt x="61113" y="109787"/>
                        </a:cubicBezTo>
                        <a:cubicBezTo>
                          <a:pt x="54195" y="110811"/>
                          <a:pt x="46936" y="110442"/>
                          <a:pt x="39733" y="108506"/>
                        </a:cubicBezTo>
                        <a:cubicBezTo>
                          <a:pt x="10894" y="100706"/>
                          <a:pt x="-6015" y="70558"/>
                          <a:pt x="1984" y="41178"/>
                        </a:cubicBezTo>
                        <a:close/>
                      </a:path>
                    </a:pathLst>
                  </a:custGeom>
                  <a:grpFill/>
                  <a:ln w="2845" cap="flat">
                    <a:noFill/>
                    <a:prstDash val="solid"/>
                    <a:miter/>
                  </a:ln>
                </p:spPr>
                <p:txBody>
                  <a:bodyPr rtlCol="0" anchor="ctr"/>
                  <a:lstStyle/>
                  <a:p>
                    <a:endParaRPr lang="en-US"/>
                  </a:p>
                </p:txBody>
              </p:sp>
              <p:sp>
                <p:nvSpPr>
                  <p:cNvPr id="2457" name="Freeform: Shape 2456">
                    <a:extLst>
                      <a:ext uri="{FF2B5EF4-FFF2-40B4-BE49-F238E27FC236}">
                        <a16:creationId xmlns:a16="http://schemas.microsoft.com/office/drawing/2014/main" id="{19AC6DFF-AA7E-9F8C-EE5E-8434460FDD13}"/>
                      </a:ext>
                    </a:extLst>
                  </p:cNvPr>
                  <p:cNvSpPr/>
                  <p:nvPr/>
                </p:nvSpPr>
                <p:spPr>
                  <a:xfrm>
                    <a:off x="9041645" y="6291750"/>
                    <a:ext cx="104365" cy="106624"/>
                  </a:xfrm>
                  <a:custGeom>
                    <a:avLst/>
                    <a:gdLst>
                      <a:gd name="connsiteX0" fmla="*/ 2564 w 104365"/>
                      <a:gd name="connsiteY0" fmla="*/ 37878 h 106624"/>
                      <a:gd name="connsiteX1" fmla="*/ 67898 w 104365"/>
                      <a:gd name="connsiteY1" fmla="*/ 2037 h 106624"/>
                      <a:gd name="connsiteX2" fmla="*/ 102089 w 104365"/>
                      <a:gd name="connsiteY2" fmla="*/ 68083 h 106624"/>
                      <a:gd name="connsiteX3" fmla="*/ 36583 w 104365"/>
                      <a:gd name="connsiteY3" fmla="*/ 104466 h 106624"/>
                      <a:gd name="connsiteX4" fmla="*/ 2564 w 104365"/>
                      <a:gd name="connsiteY4" fmla="*/ 37878 h 10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5" h="106624">
                        <a:moveTo>
                          <a:pt x="2564" y="37878"/>
                        </a:moveTo>
                        <a:cubicBezTo>
                          <a:pt x="11503" y="9667"/>
                          <a:pt x="40568" y="-5820"/>
                          <a:pt x="67898" y="2037"/>
                        </a:cubicBezTo>
                        <a:cubicBezTo>
                          <a:pt x="95143" y="10122"/>
                          <a:pt x="110430" y="39701"/>
                          <a:pt x="102089" y="68083"/>
                        </a:cubicBezTo>
                        <a:cubicBezTo>
                          <a:pt x="93719" y="96466"/>
                          <a:pt x="64397" y="112750"/>
                          <a:pt x="36583" y="104466"/>
                        </a:cubicBezTo>
                        <a:cubicBezTo>
                          <a:pt x="8684" y="96409"/>
                          <a:pt x="-6347" y="66034"/>
                          <a:pt x="2564" y="37878"/>
                        </a:cubicBezTo>
                        <a:close/>
                      </a:path>
                    </a:pathLst>
                  </a:custGeom>
                  <a:grpFill/>
                  <a:ln w="2845" cap="flat">
                    <a:noFill/>
                    <a:prstDash val="solid"/>
                    <a:miter/>
                  </a:ln>
                </p:spPr>
                <p:txBody>
                  <a:bodyPr rtlCol="0" anchor="ctr"/>
                  <a:lstStyle/>
                  <a:p>
                    <a:endParaRPr lang="en-US"/>
                  </a:p>
                </p:txBody>
              </p:sp>
              <p:sp>
                <p:nvSpPr>
                  <p:cNvPr id="2458" name="Freeform: Shape 2457">
                    <a:extLst>
                      <a:ext uri="{FF2B5EF4-FFF2-40B4-BE49-F238E27FC236}">
                        <a16:creationId xmlns:a16="http://schemas.microsoft.com/office/drawing/2014/main" id="{A6200C91-7778-5828-A056-147054DFFA7B}"/>
                      </a:ext>
                    </a:extLst>
                  </p:cNvPr>
                  <p:cNvSpPr/>
                  <p:nvPr/>
                </p:nvSpPr>
                <p:spPr>
                  <a:xfrm>
                    <a:off x="8807133" y="6215504"/>
                    <a:ext cx="101283" cy="103656"/>
                  </a:xfrm>
                  <a:custGeom>
                    <a:avLst/>
                    <a:gdLst>
                      <a:gd name="connsiteX0" fmla="*/ 3181 w 101283"/>
                      <a:gd name="connsiteY0" fmla="*/ 35012 h 103656"/>
                      <a:gd name="connsiteX1" fmla="*/ 68031 w 101283"/>
                      <a:gd name="connsiteY1" fmla="*/ 2757 h 103656"/>
                      <a:gd name="connsiteX2" fmla="*/ 98378 w 101283"/>
                      <a:gd name="connsiteY2" fmla="*/ 68547 h 103656"/>
                      <a:gd name="connsiteX3" fmla="*/ 33528 w 101283"/>
                      <a:gd name="connsiteY3" fmla="*/ 100802 h 103656"/>
                      <a:gd name="connsiteX4" fmla="*/ 3181 w 101283"/>
                      <a:gd name="connsiteY4" fmla="*/ 35012 h 103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83" h="103656">
                        <a:moveTo>
                          <a:pt x="3181" y="35012"/>
                        </a:moveTo>
                        <a:cubicBezTo>
                          <a:pt x="12974" y="8024"/>
                          <a:pt x="42011" y="-6409"/>
                          <a:pt x="68031" y="2757"/>
                        </a:cubicBezTo>
                        <a:cubicBezTo>
                          <a:pt x="94051" y="11924"/>
                          <a:pt x="107630" y="41389"/>
                          <a:pt x="98378" y="68547"/>
                        </a:cubicBezTo>
                        <a:cubicBezTo>
                          <a:pt x="89126" y="95734"/>
                          <a:pt x="60089" y="110168"/>
                          <a:pt x="33528" y="100802"/>
                        </a:cubicBezTo>
                        <a:cubicBezTo>
                          <a:pt x="6966" y="91436"/>
                          <a:pt x="-6613" y="62000"/>
                          <a:pt x="3181" y="35012"/>
                        </a:cubicBezTo>
                        <a:close/>
                      </a:path>
                    </a:pathLst>
                  </a:custGeom>
                  <a:grpFill/>
                  <a:ln w="2845" cap="flat">
                    <a:noFill/>
                    <a:prstDash val="solid"/>
                    <a:miter/>
                  </a:ln>
                </p:spPr>
                <p:txBody>
                  <a:bodyPr rtlCol="0" anchor="ctr"/>
                  <a:lstStyle/>
                  <a:p>
                    <a:endParaRPr lang="en-US"/>
                  </a:p>
                </p:txBody>
              </p:sp>
              <p:sp>
                <p:nvSpPr>
                  <p:cNvPr id="2459" name="Freeform: Shape 2458">
                    <a:extLst>
                      <a:ext uri="{FF2B5EF4-FFF2-40B4-BE49-F238E27FC236}">
                        <a16:creationId xmlns:a16="http://schemas.microsoft.com/office/drawing/2014/main" id="{CE1FF5AA-F1D3-45CB-8BC0-9F5DCA2B6D0C}"/>
                      </a:ext>
                    </a:extLst>
                  </p:cNvPr>
                  <p:cNvSpPr/>
                  <p:nvPr/>
                </p:nvSpPr>
                <p:spPr>
                  <a:xfrm>
                    <a:off x="8576072" y="6129961"/>
                    <a:ext cx="98209" cy="100710"/>
                  </a:xfrm>
                  <a:custGeom>
                    <a:avLst/>
                    <a:gdLst>
                      <a:gd name="connsiteX0" fmla="*/ 3848 w 98209"/>
                      <a:gd name="connsiteY0" fmla="*/ 31791 h 100710"/>
                      <a:gd name="connsiteX1" fmla="*/ 67816 w 98209"/>
                      <a:gd name="connsiteY1" fmla="*/ 3493 h 100710"/>
                      <a:gd name="connsiteX2" fmla="*/ 94662 w 98209"/>
                      <a:gd name="connsiteY2" fmla="*/ 68230 h 100710"/>
                      <a:gd name="connsiteX3" fmla="*/ 30466 w 98209"/>
                      <a:gd name="connsiteY3" fmla="*/ 97125 h 100710"/>
                      <a:gd name="connsiteX4" fmla="*/ 3848 w 98209"/>
                      <a:gd name="connsiteY4" fmla="*/ 31819 h 100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09" h="100710">
                        <a:moveTo>
                          <a:pt x="3848" y="31791"/>
                        </a:moveTo>
                        <a:cubicBezTo>
                          <a:pt x="14410" y="6027"/>
                          <a:pt x="43049" y="-6642"/>
                          <a:pt x="67816" y="3493"/>
                        </a:cubicBezTo>
                        <a:cubicBezTo>
                          <a:pt x="92499" y="13855"/>
                          <a:pt x="104768" y="42182"/>
                          <a:pt x="94662" y="68230"/>
                        </a:cubicBezTo>
                        <a:cubicBezTo>
                          <a:pt x="84641" y="94079"/>
                          <a:pt x="55632" y="107659"/>
                          <a:pt x="30466" y="97125"/>
                        </a:cubicBezTo>
                        <a:cubicBezTo>
                          <a:pt x="5214" y="86820"/>
                          <a:pt x="-6714" y="57554"/>
                          <a:pt x="3848" y="31819"/>
                        </a:cubicBezTo>
                        <a:close/>
                      </a:path>
                    </a:pathLst>
                  </a:custGeom>
                  <a:grpFill/>
                  <a:ln w="2845" cap="flat">
                    <a:noFill/>
                    <a:prstDash val="solid"/>
                    <a:miter/>
                  </a:ln>
                </p:spPr>
                <p:txBody>
                  <a:bodyPr rtlCol="0" anchor="ctr"/>
                  <a:lstStyle/>
                  <a:p>
                    <a:endParaRPr lang="en-US"/>
                  </a:p>
                </p:txBody>
              </p:sp>
              <p:sp>
                <p:nvSpPr>
                  <p:cNvPr id="2460" name="Freeform: Shape 2459">
                    <a:extLst>
                      <a:ext uri="{FF2B5EF4-FFF2-40B4-BE49-F238E27FC236}">
                        <a16:creationId xmlns:a16="http://schemas.microsoft.com/office/drawing/2014/main" id="{83A3BAAF-8A6E-E4A4-3A4C-EA58D0BBFFA9}"/>
                      </a:ext>
                    </a:extLst>
                  </p:cNvPr>
                  <p:cNvSpPr/>
                  <p:nvPr/>
                </p:nvSpPr>
                <p:spPr>
                  <a:xfrm>
                    <a:off x="8348681" y="6035044"/>
                    <a:ext cx="95383" cy="96921"/>
                  </a:xfrm>
                  <a:custGeom>
                    <a:avLst/>
                    <a:gdLst>
                      <a:gd name="connsiteX0" fmla="*/ 4547 w 95383"/>
                      <a:gd name="connsiteY0" fmla="*/ 28862 h 96921"/>
                      <a:gd name="connsiteX1" fmla="*/ 67661 w 95383"/>
                      <a:gd name="connsiteY1" fmla="*/ 3838 h 96921"/>
                      <a:gd name="connsiteX2" fmla="*/ 91147 w 95383"/>
                      <a:gd name="connsiteY2" fmla="*/ 67408 h 96921"/>
                      <a:gd name="connsiteX3" fmla="*/ 27777 w 95383"/>
                      <a:gd name="connsiteY3" fmla="*/ 92973 h 96921"/>
                      <a:gd name="connsiteX4" fmla="*/ 4547 w 95383"/>
                      <a:gd name="connsiteY4" fmla="*/ 28862 h 96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83" h="96921">
                        <a:moveTo>
                          <a:pt x="4547" y="28862"/>
                        </a:moveTo>
                        <a:cubicBezTo>
                          <a:pt x="15820" y="4265"/>
                          <a:pt x="43805" y="-6325"/>
                          <a:pt x="67661" y="3838"/>
                        </a:cubicBezTo>
                        <a:cubicBezTo>
                          <a:pt x="91403" y="14229"/>
                          <a:pt x="101936" y="42669"/>
                          <a:pt x="91147" y="67408"/>
                        </a:cubicBezTo>
                        <a:cubicBezTo>
                          <a:pt x="80357" y="92118"/>
                          <a:pt x="52003" y="103563"/>
                          <a:pt x="27777" y="92973"/>
                        </a:cubicBezTo>
                        <a:cubicBezTo>
                          <a:pt x="3465" y="82581"/>
                          <a:pt x="-6642" y="53287"/>
                          <a:pt x="4547" y="28862"/>
                        </a:cubicBezTo>
                        <a:close/>
                      </a:path>
                    </a:pathLst>
                  </a:custGeom>
                  <a:grpFill/>
                  <a:ln w="2845" cap="flat">
                    <a:noFill/>
                    <a:prstDash val="solid"/>
                    <a:miter/>
                  </a:ln>
                </p:spPr>
                <p:txBody>
                  <a:bodyPr rtlCol="0" anchor="ctr"/>
                  <a:lstStyle/>
                  <a:p>
                    <a:endParaRPr lang="en-US"/>
                  </a:p>
                </p:txBody>
              </p:sp>
              <p:sp>
                <p:nvSpPr>
                  <p:cNvPr id="2461" name="Freeform: Shape 2460">
                    <a:extLst>
                      <a:ext uri="{FF2B5EF4-FFF2-40B4-BE49-F238E27FC236}">
                        <a16:creationId xmlns:a16="http://schemas.microsoft.com/office/drawing/2014/main" id="{FCC6A239-746D-F5B4-8778-3EAB3ADD5E86}"/>
                      </a:ext>
                    </a:extLst>
                  </p:cNvPr>
                  <p:cNvSpPr/>
                  <p:nvPr/>
                </p:nvSpPr>
                <p:spPr>
                  <a:xfrm>
                    <a:off x="8125579" y="5930232"/>
                    <a:ext cx="92314" cy="93927"/>
                  </a:xfrm>
                  <a:custGeom>
                    <a:avLst/>
                    <a:gdLst>
                      <a:gd name="connsiteX0" fmla="*/ 5226 w 92314"/>
                      <a:gd name="connsiteY0" fmla="*/ 26492 h 93927"/>
                      <a:gd name="connsiteX1" fmla="*/ 67343 w 92314"/>
                      <a:gd name="connsiteY1" fmla="*/ 4628 h 93927"/>
                      <a:gd name="connsiteX2" fmla="*/ 87357 w 92314"/>
                      <a:gd name="connsiteY2" fmla="*/ 67315 h 93927"/>
                      <a:gd name="connsiteX3" fmla="*/ 25239 w 92314"/>
                      <a:gd name="connsiteY3" fmla="*/ 89179 h 93927"/>
                      <a:gd name="connsiteX4" fmla="*/ 5226 w 92314"/>
                      <a:gd name="connsiteY4" fmla="*/ 26492 h 9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4" h="93927">
                        <a:moveTo>
                          <a:pt x="5226" y="26492"/>
                        </a:moveTo>
                        <a:cubicBezTo>
                          <a:pt x="17068" y="3233"/>
                          <a:pt x="44882" y="-6560"/>
                          <a:pt x="67343" y="4628"/>
                        </a:cubicBezTo>
                        <a:cubicBezTo>
                          <a:pt x="89805" y="15787"/>
                          <a:pt x="98772" y="43857"/>
                          <a:pt x="87357" y="67315"/>
                        </a:cubicBezTo>
                        <a:cubicBezTo>
                          <a:pt x="75941" y="90773"/>
                          <a:pt x="48127" y="100566"/>
                          <a:pt x="25239" y="89179"/>
                        </a:cubicBezTo>
                        <a:cubicBezTo>
                          <a:pt x="2351" y="77791"/>
                          <a:pt x="-6617" y="49722"/>
                          <a:pt x="5226" y="26492"/>
                        </a:cubicBezTo>
                        <a:close/>
                      </a:path>
                    </a:pathLst>
                  </a:custGeom>
                  <a:grpFill/>
                  <a:ln w="2845" cap="flat">
                    <a:noFill/>
                    <a:prstDash val="solid"/>
                    <a:miter/>
                  </a:ln>
                </p:spPr>
                <p:txBody>
                  <a:bodyPr rtlCol="0" anchor="ctr"/>
                  <a:lstStyle/>
                  <a:p>
                    <a:endParaRPr lang="en-US"/>
                  </a:p>
                </p:txBody>
              </p:sp>
              <p:sp>
                <p:nvSpPr>
                  <p:cNvPr id="2462" name="Freeform: Shape 2461">
                    <a:extLst>
                      <a:ext uri="{FF2B5EF4-FFF2-40B4-BE49-F238E27FC236}">
                        <a16:creationId xmlns:a16="http://schemas.microsoft.com/office/drawing/2014/main" id="{CBD18D1F-5082-121B-E8DB-522FF6BE3AC7}"/>
                      </a:ext>
                    </a:extLst>
                  </p:cNvPr>
                  <p:cNvSpPr/>
                  <p:nvPr/>
                </p:nvSpPr>
                <p:spPr>
                  <a:xfrm>
                    <a:off x="7907066" y="5816510"/>
                    <a:ext cx="89133" cy="90948"/>
                  </a:xfrm>
                  <a:custGeom>
                    <a:avLst/>
                    <a:gdLst>
                      <a:gd name="connsiteX0" fmla="*/ 5986 w 89133"/>
                      <a:gd name="connsiteY0" fmla="*/ 23778 h 90948"/>
                      <a:gd name="connsiteX1" fmla="*/ 66709 w 89133"/>
                      <a:gd name="connsiteY1" fmla="*/ 5416 h 90948"/>
                      <a:gd name="connsiteX2" fmla="*/ 87462 w 89133"/>
                      <a:gd name="connsiteY2" fmla="*/ 32347 h 90948"/>
                      <a:gd name="connsiteX3" fmla="*/ 83477 w 89133"/>
                      <a:gd name="connsiteY3" fmla="*/ 66821 h 90948"/>
                      <a:gd name="connsiteX4" fmla="*/ 56602 w 89133"/>
                      <a:gd name="connsiteY4" fmla="*/ 89055 h 90948"/>
                      <a:gd name="connsiteX5" fmla="*/ 22640 w 89133"/>
                      <a:gd name="connsiteY5" fmla="*/ 85383 h 90948"/>
                      <a:gd name="connsiteX6" fmla="*/ 5958 w 89133"/>
                      <a:gd name="connsiteY6" fmla="*/ 23749 h 9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33" h="90948">
                        <a:moveTo>
                          <a:pt x="5986" y="23778"/>
                        </a:moveTo>
                        <a:cubicBezTo>
                          <a:pt x="18341" y="1800"/>
                          <a:pt x="45528" y="-6427"/>
                          <a:pt x="66709" y="5416"/>
                        </a:cubicBezTo>
                        <a:cubicBezTo>
                          <a:pt x="77299" y="11337"/>
                          <a:pt x="84444" y="21187"/>
                          <a:pt x="87462" y="32347"/>
                        </a:cubicBezTo>
                        <a:cubicBezTo>
                          <a:pt x="90508" y="43449"/>
                          <a:pt x="89512" y="55719"/>
                          <a:pt x="83477" y="66821"/>
                        </a:cubicBezTo>
                        <a:cubicBezTo>
                          <a:pt x="77498" y="77896"/>
                          <a:pt x="67620" y="85696"/>
                          <a:pt x="56602" y="89055"/>
                        </a:cubicBezTo>
                        <a:cubicBezTo>
                          <a:pt x="45614" y="92387"/>
                          <a:pt x="33401" y="91418"/>
                          <a:pt x="22640" y="85383"/>
                        </a:cubicBezTo>
                        <a:cubicBezTo>
                          <a:pt x="1089" y="73341"/>
                          <a:pt x="-6398" y="45727"/>
                          <a:pt x="5958" y="23749"/>
                        </a:cubicBezTo>
                        <a:close/>
                      </a:path>
                    </a:pathLst>
                  </a:custGeom>
                  <a:grpFill/>
                  <a:ln w="2845" cap="flat">
                    <a:noFill/>
                    <a:prstDash val="solid"/>
                    <a:miter/>
                  </a:ln>
                </p:spPr>
                <p:txBody>
                  <a:bodyPr rtlCol="0" anchor="ctr"/>
                  <a:lstStyle/>
                  <a:p>
                    <a:endParaRPr lang="en-US"/>
                  </a:p>
                </p:txBody>
              </p:sp>
              <p:sp>
                <p:nvSpPr>
                  <p:cNvPr id="2463" name="Freeform: Shape 2462">
                    <a:extLst>
                      <a:ext uri="{FF2B5EF4-FFF2-40B4-BE49-F238E27FC236}">
                        <a16:creationId xmlns:a16="http://schemas.microsoft.com/office/drawing/2014/main" id="{1A96F202-4E51-ADD2-E85A-C9D6B9586F3F}"/>
                      </a:ext>
                    </a:extLst>
                  </p:cNvPr>
                  <p:cNvSpPr/>
                  <p:nvPr/>
                </p:nvSpPr>
                <p:spPr>
                  <a:xfrm>
                    <a:off x="7693347" y="5694085"/>
                    <a:ext cx="86377" cy="87373"/>
                  </a:xfrm>
                  <a:custGeom>
                    <a:avLst/>
                    <a:gdLst>
                      <a:gd name="connsiteX0" fmla="*/ 6734 w 86377"/>
                      <a:gd name="connsiteY0" fmla="*/ 21285 h 87373"/>
                      <a:gd name="connsiteX1" fmla="*/ 33636 w 86377"/>
                      <a:gd name="connsiteY1" fmla="*/ 1328 h 87373"/>
                      <a:gd name="connsiteX2" fmla="*/ 65976 w 86377"/>
                      <a:gd name="connsiteY2" fmla="*/ 6026 h 87373"/>
                      <a:gd name="connsiteX3" fmla="*/ 79983 w 86377"/>
                      <a:gd name="connsiteY3" fmla="*/ 65524 h 87373"/>
                      <a:gd name="connsiteX4" fmla="*/ 20313 w 86377"/>
                      <a:gd name="connsiteY4" fmla="*/ 81467 h 87373"/>
                      <a:gd name="connsiteX5" fmla="*/ 1069 w 86377"/>
                      <a:gd name="connsiteY5" fmla="*/ 54507 h 87373"/>
                      <a:gd name="connsiteX6" fmla="*/ 6705 w 86377"/>
                      <a:gd name="connsiteY6" fmla="*/ 21285 h 8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77" h="87373">
                        <a:moveTo>
                          <a:pt x="6734" y="21285"/>
                        </a:moveTo>
                        <a:cubicBezTo>
                          <a:pt x="13111" y="10922"/>
                          <a:pt x="22932" y="4061"/>
                          <a:pt x="33636" y="1328"/>
                        </a:cubicBezTo>
                        <a:cubicBezTo>
                          <a:pt x="44369" y="-1461"/>
                          <a:pt x="55813" y="161"/>
                          <a:pt x="65976" y="6026"/>
                        </a:cubicBezTo>
                        <a:cubicBezTo>
                          <a:pt x="86160" y="17954"/>
                          <a:pt x="92423" y="44572"/>
                          <a:pt x="79983" y="65524"/>
                        </a:cubicBezTo>
                        <a:cubicBezTo>
                          <a:pt x="67542" y="86449"/>
                          <a:pt x="40839" y="93594"/>
                          <a:pt x="20313" y="81467"/>
                        </a:cubicBezTo>
                        <a:cubicBezTo>
                          <a:pt x="10008" y="75517"/>
                          <a:pt x="3546" y="65382"/>
                          <a:pt x="1069" y="54507"/>
                        </a:cubicBezTo>
                        <a:cubicBezTo>
                          <a:pt x="-1379" y="43575"/>
                          <a:pt x="329" y="31647"/>
                          <a:pt x="6705" y="21285"/>
                        </a:cubicBezTo>
                        <a:close/>
                      </a:path>
                    </a:pathLst>
                  </a:custGeom>
                  <a:grpFill/>
                  <a:ln w="2845" cap="flat">
                    <a:noFill/>
                    <a:prstDash val="solid"/>
                    <a:miter/>
                  </a:ln>
                </p:spPr>
                <p:txBody>
                  <a:bodyPr rtlCol="0" anchor="ctr"/>
                  <a:lstStyle/>
                  <a:p>
                    <a:endParaRPr lang="en-US"/>
                  </a:p>
                </p:txBody>
              </p:sp>
              <p:sp>
                <p:nvSpPr>
                  <p:cNvPr id="2464" name="Freeform: Shape 2463">
                    <a:extLst>
                      <a:ext uri="{FF2B5EF4-FFF2-40B4-BE49-F238E27FC236}">
                        <a16:creationId xmlns:a16="http://schemas.microsoft.com/office/drawing/2014/main" id="{1828C776-68A3-F0ED-61DC-2845FE092452}"/>
                      </a:ext>
                    </a:extLst>
                  </p:cNvPr>
                  <p:cNvSpPr/>
                  <p:nvPr/>
                </p:nvSpPr>
                <p:spPr>
                  <a:xfrm>
                    <a:off x="7484998" y="5562568"/>
                    <a:ext cx="83429" cy="84143"/>
                  </a:xfrm>
                  <a:custGeom>
                    <a:avLst/>
                    <a:gdLst>
                      <a:gd name="connsiteX0" fmla="*/ 7350 w 83429"/>
                      <a:gd name="connsiteY0" fmla="*/ 19314 h 84143"/>
                      <a:gd name="connsiteX1" fmla="*/ 65312 w 83429"/>
                      <a:gd name="connsiteY1" fmla="*/ 6589 h 84143"/>
                      <a:gd name="connsiteX2" fmla="*/ 76300 w 83429"/>
                      <a:gd name="connsiteY2" fmla="*/ 64692 h 84143"/>
                      <a:gd name="connsiteX3" fmla="*/ 18339 w 83429"/>
                      <a:gd name="connsiteY3" fmla="*/ 77418 h 84143"/>
                      <a:gd name="connsiteX4" fmla="*/ 7350 w 83429"/>
                      <a:gd name="connsiteY4" fmla="*/ 19314 h 84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29" h="84143">
                        <a:moveTo>
                          <a:pt x="7350" y="19314"/>
                        </a:moveTo>
                        <a:cubicBezTo>
                          <a:pt x="20474" y="-158"/>
                          <a:pt x="46437" y="-5852"/>
                          <a:pt x="65312" y="6589"/>
                        </a:cubicBezTo>
                        <a:cubicBezTo>
                          <a:pt x="84186" y="19029"/>
                          <a:pt x="89111" y="45021"/>
                          <a:pt x="76300" y="64692"/>
                        </a:cubicBezTo>
                        <a:cubicBezTo>
                          <a:pt x="63490" y="84364"/>
                          <a:pt x="37527" y="90057"/>
                          <a:pt x="18339" y="77418"/>
                        </a:cubicBezTo>
                        <a:cubicBezTo>
                          <a:pt x="-849" y="64778"/>
                          <a:pt x="-5774" y="38758"/>
                          <a:pt x="7350" y="19314"/>
                        </a:cubicBezTo>
                        <a:close/>
                      </a:path>
                    </a:pathLst>
                  </a:custGeom>
                  <a:grpFill/>
                  <a:ln w="2845" cap="flat">
                    <a:noFill/>
                    <a:prstDash val="solid"/>
                    <a:miter/>
                  </a:ln>
                </p:spPr>
                <p:txBody>
                  <a:bodyPr rtlCol="0" anchor="ctr"/>
                  <a:lstStyle/>
                  <a:p>
                    <a:endParaRPr lang="en-US"/>
                  </a:p>
                </p:txBody>
              </p:sp>
              <p:sp>
                <p:nvSpPr>
                  <p:cNvPr id="2465" name="Freeform: Shape 2464">
                    <a:extLst>
                      <a:ext uri="{FF2B5EF4-FFF2-40B4-BE49-F238E27FC236}">
                        <a16:creationId xmlns:a16="http://schemas.microsoft.com/office/drawing/2014/main" id="{1B74BE1E-5DBD-E712-0F42-38BE19447AC3}"/>
                      </a:ext>
                    </a:extLst>
                  </p:cNvPr>
                  <p:cNvSpPr/>
                  <p:nvPr/>
                </p:nvSpPr>
                <p:spPr>
                  <a:xfrm>
                    <a:off x="7282432" y="5422573"/>
                    <a:ext cx="80140" cy="81191"/>
                  </a:xfrm>
                  <a:custGeom>
                    <a:avLst/>
                    <a:gdLst>
                      <a:gd name="connsiteX0" fmla="*/ 8075 w 80140"/>
                      <a:gd name="connsiteY0" fmla="*/ 17110 h 81191"/>
                      <a:gd name="connsiteX1" fmla="*/ 64158 w 80140"/>
                      <a:gd name="connsiteY1" fmla="*/ 7374 h 81191"/>
                      <a:gd name="connsiteX2" fmla="*/ 72271 w 80140"/>
                      <a:gd name="connsiteY2" fmla="*/ 63940 h 81191"/>
                      <a:gd name="connsiteX3" fmla="*/ 16189 w 80140"/>
                      <a:gd name="connsiteY3" fmla="*/ 73676 h 81191"/>
                      <a:gd name="connsiteX4" fmla="*/ 8075 w 80140"/>
                      <a:gd name="connsiteY4" fmla="*/ 17110 h 8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40" h="81191">
                        <a:moveTo>
                          <a:pt x="8075" y="17110"/>
                        </a:moveTo>
                        <a:cubicBezTo>
                          <a:pt x="21455" y="-1110"/>
                          <a:pt x="46593" y="-5466"/>
                          <a:pt x="64158" y="7374"/>
                        </a:cubicBezTo>
                        <a:cubicBezTo>
                          <a:pt x="81751" y="20213"/>
                          <a:pt x="85367" y="45521"/>
                          <a:pt x="72271" y="63940"/>
                        </a:cubicBezTo>
                        <a:cubicBezTo>
                          <a:pt x="59176" y="82359"/>
                          <a:pt x="34038" y="86715"/>
                          <a:pt x="16189" y="73676"/>
                        </a:cubicBezTo>
                        <a:cubicBezTo>
                          <a:pt x="-1689" y="60638"/>
                          <a:pt x="-5305" y="35329"/>
                          <a:pt x="8075" y="17110"/>
                        </a:cubicBezTo>
                        <a:close/>
                      </a:path>
                    </a:pathLst>
                  </a:custGeom>
                  <a:grpFill/>
                  <a:ln w="2845" cap="flat">
                    <a:noFill/>
                    <a:prstDash val="solid"/>
                    <a:miter/>
                  </a:ln>
                </p:spPr>
                <p:txBody>
                  <a:bodyPr rtlCol="0" anchor="ctr"/>
                  <a:lstStyle/>
                  <a:p>
                    <a:endParaRPr lang="en-US"/>
                  </a:p>
                </p:txBody>
              </p:sp>
              <p:sp>
                <p:nvSpPr>
                  <p:cNvPr id="2466" name="Freeform: Shape 2465">
                    <a:extLst>
                      <a:ext uri="{FF2B5EF4-FFF2-40B4-BE49-F238E27FC236}">
                        <a16:creationId xmlns:a16="http://schemas.microsoft.com/office/drawing/2014/main" id="{6EE4FA16-0BFF-430B-D171-938ECC6D30B0}"/>
                      </a:ext>
                    </a:extLst>
                  </p:cNvPr>
                  <p:cNvSpPr/>
                  <p:nvPr/>
                </p:nvSpPr>
                <p:spPr>
                  <a:xfrm>
                    <a:off x="7085627" y="5274585"/>
                    <a:ext cx="77205" cy="77933"/>
                  </a:xfrm>
                  <a:custGeom>
                    <a:avLst/>
                    <a:gdLst>
                      <a:gd name="connsiteX0" fmla="*/ 8791 w 77205"/>
                      <a:gd name="connsiteY0" fmla="*/ 15070 h 77933"/>
                      <a:gd name="connsiteX1" fmla="*/ 62881 w 77205"/>
                      <a:gd name="connsiteY1" fmla="*/ 8124 h 77933"/>
                      <a:gd name="connsiteX2" fmla="*/ 68745 w 77205"/>
                      <a:gd name="connsiteY2" fmla="*/ 62413 h 77933"/>
                      <a:gd name="connsiteX3" fmla="*/ 14200 w 77205"/>
                      <a:gd name="connsiteY3" fmla="*/ 69929 h 77933"/>
                      <a:gd name="connsiteX4" fmla="*/ 8791 w 77205"/>
                      <a:gd name="connsiteY4" fmla="*/ 15070 h 77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05" h="77933">
                        <a:moveTo>
                          <a:pt x="8791" y="15070"/>
                        </a:moveTo>
                        <a:cubicBezTo>
                          <a:pt x="22371" y="-1897"/>
                          <a:pt x="46597" y="-5000"/>
                          <a:pt x="62881" y="8124"/>
                        </a:cubicBezTo>
                        <a:cubicBezTo>
                          <a:pt x="79279" y="21134"/>
                          <a:pt x="82097" y="45190"/>
                          <a:pt x="68745" y="62413"/>
                        </a:cubicBezTo>
                        <a:cubicBezTo>
                          <a:pt x="55479" y="79522"/>
                          <a:pt x="30826" y="83167"/>
                          <a:pt x="14200" y="69929"/>
                        </a:cubicBezTo>
                        <a:cubicBezTo>
                          <a:pt x="-2369" y="56606"/>
                          <a:pt x="-4788" y="32038"/>
                          <a:pt x="8791" y="15070"/>
                        </a:cubicBezTo>
                        <a:close/>
                      </a:path>
                    </a:pathLst>
                  </a:custGeom>
                  <a:grpFill/>
                  <a:ln w="2845" cap="flat">
                    <a:noFill/>
                    <a:prstDash val="solid"/>
                    <a:miter/>
                  </a:ln>
                </p:spPr>
                <p:txBody>
                  <a:bodyPr rtlCol="0" anchor="ctr"/>
                  <a:lstStyle/>
                  <a:p>
                    <a:endParaRPr lang="en-US"/>
                  </a:p>
                </p:txBody>
              </p:sp>
              <p:sp>
                <p:nvSpPr>
                  <p:cNvPr id="2467" name="Freeform: Shape 2466">
                    <a:extLst>
                      <a:ext uri="{FF2B5EF4-FFF2-40B4-BE49-F238E27FC236}">
                        <a16:creationId xmlns:a16="http://schemas.microsoft.com/office/drawing/2014/main" id="{1786F1AF-8CAE-EF82-7649-DCD7A854DE17}"/>
                      </a:ext>
                    </a:extLst>
                  </p:cNvPr>
                  <p:cNvSpPr/>
                  <p:nvPr/>
                </p:nvSpPr>
                <p:spPr>
                  <a:xfrm>
                    <a:off x="6895013" y="5118594"/>
                    <a:ext cx="74471" cy="74370"/>
                  </a:xfrm>
                  <a:custGeom>
                    <a:avLst/>
                    <a:gdLst>
                      <a:gd name="connsiteX0" fmla="*/ 9352 w 74471"/>
                      <a:gd name="connsiteY0" fmla="*/ 13404 h 74370"/>
                      <a:gd name="connsiteX1" fmla="*/ 61876 w 74471"/>
                      <a:gd name="connsiteY1" fmla="*/ 8422 h 74370"/>
                      <a:gd name="connsiteX2" fmla="*/ 65321 w 74471"/>
                      <a:gd name="connsiteY2" fmla="*/ 60775 h 74370"/>
                      <a:gd name="connsiteX3" fmla="*/ 12768 w 74471"/>
                      <a:gd name="connsiteY3" fmla="*/ 65786 h 74370"/>
                      <a:gd name="connsiteX4" fmla="*/ 9380 w 74471"/>
                      <a:gd name="connsiteY4" fmla="*/ 13375 h 74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71" h="74370">
                        <a:moveTo>
                          <a:pt x="9352" y="13404"/>
                        </a:moveTo>
                        <a:cubicBezTo>
                          <a:pt x="22960" y="-2254"/>
                          <a:pt x="46560" y="-4559"/>
                          <a:pt x="61876" y="8422"/>
                        </a:cubicBezTo>
                        <a:cubicBezTo>
                          <a:pt x="77220" y="21404"/>
                          <a:pt x="78757" y="44833"/>
                          <a:pt x="65321" y="60775"/>
                        </a:cubicBezTo>
                        <a:cubicBezTo>
                          <a:pt x="51855" y="76717"/>
                          <a:pt x="28340" y="78966"/>
                          <a:pt x="12768" y="65786"/>
                        </a:cubicBezTo>
                        <a:cubicBezTo>
                          <a:pt x="-2804" y="52605"/>
                          <a:pt x="-4370" y="29204"/>
                          <a:pt x="9380" y="13375"/>
                        </a:cubicBezTo>
                        <a:close/>
                      </a:path>
                    </a:pathLst>
                  </a:custGeom>
                  <a:grpFill/>
                  <a:ln w="2845" cap="flat">
                    <a:noFill/>
                    <a:prstDash val="solid"/>
                    <a:miter/>
                  </a:ln>
                </p:spPr>
                <p:txBody>
                  <a:bodyPr rtlCol="0" anchor="ctr"/>
                  <a:lstStyle/>
                  <a:p>
                    <a:endParaRPr lang="en-US"/>
                  </a:p>
                </p:txBody>
              </p:sp>
              <p:sp>
                <p:nvSpPr>
                  <p:cNvPr id="2468" name="Freeform: Shape 2467">
                    <a:extLst>
                      <a:ext uri="{FF2B5EF4-FFF2-40B4-BE49-F238E27FC236}">
                        <a16:creationId xmlns:a16="http://schemas.microsoft.com/office/drawing/2014/main" id="{D35B9A45-1EA8-4FD8-CDF5-390DCDA61F5F}"/>
                      </a:ext>
                    </a:extLst>
                  </p:cNvPr>
                  <p:cNvSpPr/>
                  <p:nvPr/>
                </p:nvSpPr>
                <p:spPr>
                  <a:xfrm>
                    <a:off x="6711381" y="4954581"/>
                    <a:ext cx="71215" cy="71430"/>
                  </a:xfrm>
                  <a:custGeom>
                    <a:avLst/>
                    <a:gdLst>
                      <a:gd name="connsiteX0" fmla="*/ 9961 w 71215"/>
                      <a:gd name="connsiteY0" fmla="*/ 11704 h 71430"/>
                      <a:gd name="connsiteX1" fmla="*/ 60322 w 71215"/>
                      <a:gd name="connsiteY1" fmla="*/ 9142 h 71430"/>
                      <a:gd name="connsiteX2" fmla="*/ 61404 w 71215"/>
                      <a:gd name="connsiteY2" fmla="*/ 59588 h 71430"/>
                      <a:gd name="connsiteX3" fmla="*/ 11043 w 71215"/>
                      <a:gd name="connsiteY3" fmla="*/ 62150 h 71430"/>
                      <a:gd name="connsiteX4" fmla="*/ 9961 w 71215"/>
                      <a:gd name="connsiteY4" fmla="*/ 11704 h 7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15" h="71430">
                        <a:moveTo>
                          <a:pt x="9961" y="11704"/>
                        </a:moveTo>
                        <a:cubicBezTo>
                          <a:pt x="23683" y="-2843"/>
                          <a:pt x="46230" y="-3982"/>
                          <a:pt x="60322" y="9142"/>
                        </a:cubicBezTo>
                        <a:cubicBezTo>
                          <a:pt x="74414" y="22266"/>
                          <a:pt x="74898" y="44841"/>
                          <a:pt x="61404" y="59588"/>
                        </a:cubicBezTo>
                        <a:cubicBezTo>
                          <a:pt x="47881" y="74306"/>
                          <a:pt x="25363" y="75473"/>
                          <a:pt x="11043" y="62150"/>
                        </a:cubicBezTo>
                        <a:cubicBezTo>
                          <a:pt x="-3248" y="48827"/>
                          <a:pt x="-3732" y="26251"/>
                          <a:pt x="9961" y="11704"/>
                        </a:cubicBezTo>
                        <a:close/>
                      </a:path>
                    </a:pathLst>
                  </a:custGeom>
                  <a:grpFill/>
                  <a:ln w="2845" cap="flat">
                    <a:noFill/>
                    <a:prstDash val="solid"/>
                    <a:miter/>
                  </a:ln>
                </p:spPr>
                <p:txBody>
                  <a:bodyPr rtlCol="0" anchor="ctr"/>
                  <a:lstStyle/>
                  <a:p>
                    <a:endParaRPr lang="en-US"/>
                  </a:p>
                </p:txBody>
              </p:sp>
              <p:sp>
                <p:nvSpPr>
                  <p:cNvPr id="2469" name="Freeform: Shape 2468">
                    <a:extLst>
                      <a:ext uri="{FF2B5EF4-FFF2-40B4-BE49-F238E27FC236}">
                        <a16:creationId xmlns:a16="http://schemas.microsoft.com/office/drawing/2014/main" id="{FDBA9F7D-F1F5-9092-E73A-E66C3AFF0EF5}"/>
                      </a:ext>
                    </a:extLst>
                  </p:cNvPr>
                  <p:cNvSpPr/>
                  <p:nvPr/>
                </p:nvSpPr>
                <p:spPr>
                  <a:xfrm>
                    <a:off x="6534432" y="4783326"/>
                    <a:ext cx="67978" cy="68460"/>
                  </a:xfrm>
                  <a:custGeom>
                    <a:avLst/>
                    <a:gdLst>
                      <a:gd name="connsiteX0" fmla="*/ 10578 w 67978"/>
                      <a:gd name="connsiteY0" fmla="*/ 10128 h 68460"/>
                      <a:gd name="connsiteX1" fmla="*/ 58632 w 67978"/>
                      <a:gd name="connsiteY1" fmla="*/ 9815 h 68460"/>
                      <a:gd name="connsiteX2" fmla="*/ 67970 w 67978"/>
                      <a:gd name="connsiteY2" fmla="*/ 33871 h 68460"/>
                      <a:gd name="connsiteX3" fmla="*/ 57636 w 67978"/>
                      <a:gd name="connsiteY3" fmla="*/ 58097 h 68460"/>
                      <a:gd name="connsiteX4" fmla="*/ 33324 w 67978"/>
                      <a:gd name="connsiteY4" fmla="*/ 68460 h 68460"/>
                      <a:gd name="connsiteX5" fmla="*/ 9467 w 67978"/>
                      <a:gd name="connsiteY5" fmla="*/ 58524 h 68460"/>
                      <a:gd name="connsiteX6" fmla="*/ 10578 w 67978"/>
                      <a:gd name="connsiteY6" fmla="*/ 10128 h 6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78" h="68460">
                        <a:moveTo>
                          <a:pt x="10578" y="10128"/>
                        </a:moveTo>
                        <a:cubicBezTo>
                          <a:pt x="24242" y="-3252"/>
                          <a:pt x="45764" y="-3394"/>
                          <a:pt x="58632" y="9815"/>
                        </a:cubicBezTo>
                        <a:cubicBezTo>
                          <a:pt x="65066" y="16420"/>
                          <a:pt x="68169" y="25131"/>
                          <a:pt x="67970" y="33871"/>
                        </a:cubicBezTo>
                        <a:cubicBezTo>
                          <a:pt x="67770" y="42639"/>
                          <a:pt x="64411" y="51293"/>
                          <a:pt x="57636" y="58097"/>
                        </a:cubicBezTo>
                        <a:cubicBezTo>
                          <a:pt x="50917" y="64844"/>
                          <a:pt x="42035" y="68403"/>
                          <a:pt x="33324" y="68460"/>
                        </a:cubicBezTo>
                        <a:cubicBezTo>
                          <a:pt x="24641" y="68517"/>
                          <a:pt x="15987" y="65214"/>
                          <a:pt x="9467" y="58524"/>
                        </a:cubicBezTo>
                        <a:cubicBezTo>
                          <a:pt x="-3571" y="45144"/>
                          <a:pt x="-3087" y="23480"/>
                          <a:pt x="10578" y="10128"/>
                        </a:cubicBezTo>
                        <a:close/>
                      </a:path>
                    </a:pathLst>
                  </a:custGeom>
                  <a:grpFill/>
                  <a:ln w="2845" cap="flat">
                    <a:noFill/>
                    <a:prstDash val="solid"/>
                    <a:miter/>
                  </a:ln>
                </p:spPr>
                <p:txBody>
                  <a:bodyPr rtlCol="0" anchor="ctr"/>
                  <a:lstStyle/>
                  <a:p>
                    <a:endParaRPr lang="en-US"/>
                  </a:p>
                </p:txBody>
              </p:sp>
              <p:sp>
                <p:nvSpPr>
                  <p:cNvPr id="2470" name="Freeform: Shape 2469">
                    <a:extLst>
                      <a:ext uri="{FF2B5EF4-FFF2-40B4-BE49-F238E27FC236}">
                        <a16:creationId xmlns:a16="http://schemas.microsoft.com/office/drawing/2014/main" id="{7607D7F8-AFFD-77B5-C755-75E466592833}"/>
                      </a:ext>
                    </a:extLst>
                  </p:cNvPr>
                  <p:cNvSpPr/>
                  <p:nvPr/>
                </p:nvSpPr>
                <p:spPr>
                  <a:xfrm>
                    <a:off x="6364466" y="4605171"/>
                    <a:ext cx="65371" cy="64852"/>
                  </a:xfrm>
                  <a:custGeom>
                    <a:avLst/>
                    <a:gdLst>
                      <a:gd name="connsiteX0" fmla="*/ 11129 w 65371"/>
                      <a:gd name="connsiteY0" fmla="*/ 8677 h 64852"/>
                      <a:gd name="connsiteX1" fmla="*/ 57077 w 65371"/>
                      <a:gd name="connsiteY1" fmla="*/ 10157 h 64852"/>
                      <a:gd name="connsiteX2" fmla="*/ 54543 w 65371"/>
                      <a:gd name="connsiteY2" fmla="*/ 55906 h 64852"/>
                      <a:gd name="connsiteX3" fmla="*/ 8311 w 65371"/>
                      <a:gd name="connsiteY3" fmla="*/ 54710 h 64852"/>
                      <a:gd name="connsiteX4" fmla="*/ 11157 w 65371"/>
                      <a:gd name="connsiteY4" fmla="*/ 8677 h 6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71" h="64852">
                        <a:moveTo>
                          <a:pt x="11129" y="8677"/>
                        </a:moveTo>
                        <a:cubicBezTo>
                          <a:pt x="24737" y="-3593"/>
                          <a:pt x="44949" y="-2625"/>
                          <a:pt x="57077" y="10157"/>
                        </a:cubicBezTo>
                        <a:cubicBezTo>
                          <a:pt x="69062" y="23025"/>
                          <a:pt x="67923" y="43522"/>
                          <a:pt x="54543" y="55906"/>
                        </a:cubicBezTo>
                        <a:cubicBezTo>
                          <a:pt x="41163" y="68289"/>
                          <a:pt x="20438" y="67748"/>
                          <a:pt x="8311" y="54710"/>
                        </a:cubicBezTo>
                        <a:cubicBezTo>
                          <a:pt x="-3959" y="41757"/>
                          <a:pt x="-2337" y="20861"/>
                          <a:pt x="11157" y="8677"/>
                        </a:cubicBezTo>
                        <a:close/>
                      </a:path>
                    </a:pathLst>
                  </a:custGeom>
                  <a:grpFill/>
                  <a:ln w="2845" cap="flat">
                    <a:noFill/>
                    <a:prstDash val="solid"/>
                    <a:miter/>
                  </a:ln>
                </p:spPr>
                <p:txBody>
                  <a:bodyPr rtlCol="0" anchor="ctr"/>
                  <a:lstStyle/>
                  <a:p>
                    <a:endParaRPr lang="en-US"/>
                  </a:p>
                </p:txBody>
              </p:sp>
              <p:sp>
                <p:nvSpPr>
                  <p:cNvPr id="2471" name="Freeform: Shape 2470">
                    <a:extLst>
                      <a:ext uri="{FF2B5EF4-FFF2-40B4-BE49-F238E27FC236}">
                        <a16:creationId xmlns:a16="http://schemas.microsoft.com/office/drawing/2014/main" id="{EC40A3C6-083E-632C-758E-B0080A2EB55D}"/>
                      </a:ext>
                    </a:extLst>
                  </p:cNvPr>
                  <p:cNvSpPr/>
                  <p:nvPr/>
                </p:nvSpPr>
                <p:spPr>
                  <a:xfrm>
                    <a:off x="6202391" y="4419760"/>
                    <a:ext cx="62229" cy="61763"/>
                  </a:xfrm>
                  <a:custGeom>
                    <a:avLst/>
                    <a:gdLst>
                      <a:gd name="connsiteX0" fmla="*/ 11448 w 62229"/>
                      <a:gd name="connsiteY0" fmla="*/ 7508 h 61763"/>
                      <a:gd name="connsiteX1" fmla="*/ 55232 w 62229"/>
                      <a:gd name="connsiteY1" fmla="*/ 10582 h 61763"/>
                      <a:gd name="connsiteX2" fmla="*/ 50877 w 62229"/>
                      <a:gd name="connsiteY2" fmla="*/ 54139 h 61763"/>
                      <a:gd name="connsiteX3" fmla="*/ 7093 w 62229"/>
                      <a:gd name="connsiteY3" fmla="*/ 51064 h 61763"/>
                      <a:gd name="connsiteX4" fmla="*/ 11448 w 62229"/>
                      <a:gd name="connsiteY4" fmla="*/ 7508 h 6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29" h="61763">
                        <a:moveTo>
                          <a:pt x="11448" y="7508"/>
                        </a:moveTo>
                        <a:cubicBezTo>
                          <a:pt x="24800" y="-3595"/>
                          <a:pt x="44415" y="-2229"/>
                          <a:pt x="55232" y="10582"/>
                        </a:cubicBezTo>
                        <a:cubicBezTo>
                          <a:pt x="66050" y="23393"/>
                          <a:pt x="64115" y="42893"/>
                          <a:pt x="50877" y="54139"/>
                        </a:cubicBezTo>
                        <a:cubicBezTo>
                          <a:pt x="37639" y="65412"/>
                          <a:pt x="18053" y="64017"/>
                          <a:pt x="7093" y="51064"/>
                        </a:cubicBezTo>
                        <a:cubicBezTo>
                          <a:pt x="-3867" y="38111"/>
                          <a:pt x="-1903" y="18610"/>
                          <a:pt x="11448" y="7508"/>
                        </a:cubicBezTo>
                        <a:close/>
                      </a:path>
                    </a:pathLst>
                  </a:custGeom>
                  <a:grpFill/>
                  <a:ln w="2845" cap="flat">
                    <a:noFill/>
                    <a:prstDash val="solid"/>
                    <a:miter/>
                  </a:ln>
                </p:spPr>
                <p:txBody>
                  <a:bodyPr rtlCol="0" anchor="ctr"/>
                  <a:lstStyle/>
                  <a:p>
                    <a:endParaRPr lang="en-US"/>
                  </a:p>
                </p:txBody>
              </p:sp>
              <p:sp>
                <p:nvSpPr>
                  <p:cNvPr id="2472" name="Freeform: Shape 2471">
                    <a:extLst>
                      <a:ext uri="{FF2B5EF4-FFF2-40B4-BE49-F238E27FC236}">
                        <a16:creationId xmlns:a16="http://schemas.microsoft.com/office/drawing/2014/main" id="{41862ACE-2712-15FD-32C5-79FD0CF103AB}"/>
                      </a:ext>
                    </a:extLst>
                  </p:cNvPr>
                  <p:cNvSpPr/>
                  <p:nvPr/>
                </p:nvSpPr>
                <p:spPr>
                  <a:xfrm>
                    <a:off x="6048005" y="4227925"/>
                    <a:ext cx="58973" cy="58792"/>
                  </a:xfrm>
                  <a:custGeom>
                    <a:avLst/>
                    <a:gdLst>
                      <a:gd name="connsiteX0" fmla="*/ 11877 w 58973"/>
                      <a:gd name="connsiteY0" fmla="*/ 6327 h 58792"/>
                      <a:gd name="connsiteX1" fmla="*/ 53156 w 58973"/>
                      <a:gd name="connsiteY1" fmla="*/ 11053 h 58792"/>
                      <a:gd name="connsiteX2" fmla="*/ 47178 w 58973"/>
                      <a:gd name="connsiteY2" fmla="*/ 52361 h 58792"/>
                      <a:gd name="connsiteX3" fmla="*/ 5899 w 58973"/>
                      <a:gd name="connsiteY3" fmla="*/ 47635 h 58792"/>
                      <a:gd name="connsiteX4" fmla="*/ 11877 w 58973"/>
                      <a:gd name="connsiteY4" fmla="*/ 6327 h 58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3" h="58792">
                        <a:moveTo>
                          <a:pt x="11877" y="6327"/>
                        </a:moveTo>
                        <a:cubicBezTo>
                          <a:pt x="24973" y="-3693"/>
                          <a:pt x="43477" y="-1587"/>
                          <a:pt x="53156" y="11053"/>
                        </a:cubicBezTo>
                        <a:cubicBezTo>
                          <a:pt x="62836" y="23693"/>
                          <a:pt x="60159" y="42169"/>
                          <a:pt x="47178" y="52361"/>
                        </a:cubicBezTo>
                        <a:cubicBezTo>
                          <a:pt x="34196" y="62524"/>
                          <a:pt x="15692" y="60417"/>
                          <a:pt x="5899" y="47635"/>
                        </a:cubicBezTo>
                        <a:cubicBezTo>
                          <a:pt x="-3894" y="34853"/>
                          <a:pt x="-1218" y="16348"/>
                          <a:pt x="11877" y="6327"/>
                        </a:cubicBezTo>
                        <a:close/>
                      </a:path>
                    </a:pathLst>
                  </a:custGeom>
                  <a:grpFill/>
                  <a:ln w="2845" cap="flat">
                    <a:noFill/>
                    <a:prstDash val="solid"/>
                    <a:miter/>
                  </a:ln>
                </p:spPr>
                <p:txBody>
                  <a:bodyPr rtlCol="0" anchor="ctr"/>
                  <a:lstStyle/>
                  <a:p>
                    <a:endParaRPr lang="en-US"/>
                  </a:p>
                </p:txBody>
              </p:sp>
              <p:sp>
                <p:nvSpPr>
                  <p:cNvPr id="2473" name="Freeform: Shape 2472">
                    <a:extLst>
                      <a:ext uri="{FF2B5EF4-FFF2-40B4-BE49-F238E27FC236}">
                        <a16:creationId xmlns:a16="http://schemas.microsoft.com/office/drawing/2014/main" id="{31743F8A-7D4C-C45D-58BE-E09FEF405211}"/>
                      </a:ext>
                    </a:extLst>
                  </p:cNvPr>
                  <p:cNvSpPr/>
                  <p:nvPr/>
                </p:nvSpPr>
                <p:spPr>
                  <a:xfrm>
                    <a:off x="5901397" y="4030052"/>
                    <a:ext cx="55963" cy="55544"/>
                  </a:xfrm>
                  <a:custGeom>
                    <a:avLst/>
                    <a:gdLst>
                      <a:gd name="connsiteX0" fmla="*/ 12244 w 55963"/>
                      <a:gd name="connsiteY0" fmla="*/ 5265 h 55544"/>
                      <a:gd name="connsiteX1" fmla="*/ 50961 w 55963"/>
                      <a:gd name="connsiteY1" fmla="*/ 11471 h 55544"/>
                      <a:gd name="connsiteX2" fmla="*/ 44015 w 55963"/>
                      <a:gd name="connsiteY2" fmla="*/ 50102 h 55544"/>
                      <a:gd name="connsiteX3" fmla="*/ 4843 w 55963"/>
                      <a:gd name="connsiteY3" fmla="*/ 44238 h 55544"/>
                      <a:gd name="connsiteX4" fmla="*/ 12273 w 55963"/>
                      <a:gd name="connsiteY4" fmla="*/ 5265 h 55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63" h="55544">
                        <a:moveTo>
                          <a:pt x="12244" y="5265"/>
                        </a:moveTo>
                        <a:cubicBezTo>
                          <a:pt x="25027" y="-3703"/>
                          <a:pt x="42364" y="-941"/>
                          <a:pt x="50961" y="11471"/>
                        </a:cubicBezTo>
                        <a:cubicBezTo>
                          <a:pt x="59701" y="23769"/>
                          <a:pt x="56740" y="40964"/>
                          <a:pt x="44015" y="50102"/>
                        </a:cubicBezTo>
                        <a:cubicBezTo>
                          <a:pt x="31347" y="59184"/>
                          <a:pt x="13668" y="56678"/>
                          <a:pt x="4843" y="44238"/>
                        </a:cubicBezTo>
                        <a:cubicBezTo>
                          <a:pt x="-3840" y="31712"/>
                          <a:pt x="-538" y="14261"/>
                          <a:pt x="12273" y="5265"/>
                        </a:cubicBezTo>
                        <a:close/>
                      </a:path>
                    </a:pathLst>
                  </a:custGeom>
                  <a:grpFill/>
                  <a:ln w="2845" cap="flat">
                    <a:noFill/>
                    <a:prstDash val="solid"/>
                    <a:miter/>
                  </a:ln>
                </p:spPr>
                <p:txBody>
                  <a:bodyPr rtlCol="0" anchor="ctr"/>
                  <a:lstStyle/>
                  <a:p>
                    <a:endParaRPr lang="en-US"/>
                  </a:p>
                </p:txBody>
              </p:sp>
              <p:sp>
                <p:nvSpPr>
                  <p:cNvPr id="2474" name="Freeform: Shape 2473">
                    <a:extLst>
                      <a:ext uri="{FF2B5EF4-FFF2-40B4-BE49-F238E27FC236}">
                        <a16:creationId xmlns:a16="http://schemas.microsoft.com/office/drawing/2014/main" id="{59834FC5-4E78-A01D-DC25-09E4B4595506}"/>
                      </a:ext>
                    </a:extLst>
                  </p:cNvPr>
                  <p:cNvSpPr/>
                  <p:nvPr/>
                </p:nvSpPr>
                <p:spPr>
                  <a:xfrm>
                    <a:off x="5763273" y="3826203"/>
                    <a:ext cx="53117" cy="52216"/>
                  </a:xfrm>
                  <a:custGeom>
                    <a:avLst/>
                    <a:gdLst>
                      <a:gd name="connsiteX0" fmla="*/ 12326 w 53117"/>
                      <a:gd name="connsiteY0" fmla="*/ 4398 h 52216"/>
                      <a:gd name="connsiteX1" fmla="*/ 48993 w 53117"/>
                      <a:gd name="connsiteY1" fmla="*/ 11487 h 52216"/>
                      <a:gd name="connsiteX2" fmla="*/ 40851 w 53117"/>
                      <a:gd name="connsiteY2" fmla="*/ 47727 h 52216"/>
                      <a:gd name="connsiteX3" fmla="*/ 4184 w 53117"/>
                      <a:gd name="connsiteY3" fmla="*/ 40638 h 52216"/>
                      <a:gd name="connsiteX4" fmla="*/ 12326 w 53117"/>
                      <a:gd name="connsiteY4" fmla="*/ 4398 h 52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17" h="52216">
                        <a:moveTo>
                          <a:pt x="12326" y="4398"/>
                        </a:moveTo>
                        <a:cubicBezTo>
                          <a:pt x="24738" y="-3573"/>
                          <a:pt x="41136" y="-413"/>
                          <a:pt x="48993" y="11487"/>
                        </a:cubicBezTo>
                        <a:cubicBezTo>
                          <a:pt x="56822" y="23386"/>
                          <a:pt x="53178" y="39613"/>
                          <a:pt x="40851" y="47727"/>
                        </a:cubicBezTo>
                        <a:cubicBezTo>
                          <a:pt x="28524" y="55840"/>
                          <a:pt x="12098" y="52652"/>
                          <a:pt x="4184" y="40638"/>
                        </a:cubicBezTo>
                        <a:cubicBezTo>
                          <a:pt x="-3730" y="28596"/>
                          <a:pt x="-86" y="12397"/>
                          <a:pt x="12326" y="4398"/>
                        </a:cubicBezTo>
                        <a:close/>
                      </a:path>
                    </a:pathLst>
                  </a:custGeom>
                  <a:grpFill/>
                  <a:ln w="2845" cap="flat">
                    <a:noFill/>
                    <a:prstDash val="solid"/>
                    <a:miter/>
                  </a:ln>
                </p:spPr>
                <p:txBody>
                  <a:bodyPr rtlCol="0" anchor="ctr"/>
                  <a:lstStyle/>
                  <a:p>
                    <a:endParaRPr lang="en-US"/>
                  </a:p>
                </p:txBody>
              </p:sp>
              <p:sp>
                <p:nvSpPr>
                  <p:cNvPr id="2475" name="Freeform: Shape 2474">
                    <a:extLst>
                      <a:ext uri="{FF2B5EF4-FFF2-40B4-BE49-F238E27FC236}">
                        <a16:creationId xmlns:a16="http://schemas.microsoft.com/office/drawing/2014/main" id="{03903983-52E9-4EAF-8BD7-BB3BD99C9070}"/>
                      </a:ext>
                    </a:extLst>
                  </p:cNvPr>
                  <p:cNvSpPr/>
                  <p:nvPr/>
                </p:nvSpPr>
                <p:spPr>
                  <a:xfrm>
                    <a:off x="5633850" y="3616620"/>
                    <a:ext cx="49877" cy="49241"/>
                  </a:xfrm>
                  <a:custGeom>
                    <a:avLst/>
                    <a:gdLst>
                      <a:gd name="connsiteX0" fmla="*/ 12531 w 49877"/>
                      <a:gd name="connsiteY0" fmla="*/ 3573 h 49241"/>
                      <a:gd name="connsiteX1" fmla="*/ 46579 w 49877"/>
                      <a:gd name="connsiteY1" fmla="*/ 11743 h 49241"/>
                      <a:gd name="connsiteX2" fmla="*/ 37384 w 49877"/>
                      <a:gd name="connsiteY2" fmla="*/ 45592 h 49241"/>
                      <a:gd name="connsiteX3" fmla="*/ 3336 w 49877"/>
                      <a:gd name="connsiteY3" fmla="*/ 37421 h 49241"/>
                      <a:gd name="connsiteX4" fmla="*/ 12531 w 49877"/>
                      <a:gd name="connsiteY4" fmla="*/ 3573 h 4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77" h="49241">
                        <a:moveTo>
                          <a:pt x="12531" y="3573"/>
                        </a:moveTo>
                        <a:cubicBezTo>
                          <a:pt x="24516" y="-3459"/>
                          <a:pt x="39747" y="213"/>
                          <a:pt x="46579" y="11743"/>
                        </a:cubicBezTo>
                        <a:cubicBezTo>
                          <a:pt x="53411" y="23272"/>
                          <a:pt x="49284" y="38446"/>
                          <a:pt x="37384" y="45592"/>
                        </a:cubicBezTo>
                        <a:cubicBezTo>
                          <a:pt x="25484" y="52737"/>
                          <a:pt x="10225" y="49065"/>
                          <a:pt x="3336" y="37421"/>
                        </a:cubicBezTo>
                        <a:cubicBezTo>
                          <a:pt x="-3554" y="25749"/>
                          <a:pt x="574" y="10604"/>
                          <a:pt x="12531" y="3573"/>
                        </a:cubicBezTo>
                        <a:close/>
                      </a:path>
                    </a:pathLst>
                  </a:custGeom>
                  <a:grpFill/>
                  <a:ln w="2845" cap="flat">
                    <a:noFill/>
                    <a:prstDash val="solid"/>
                    <a:miter/>
                  </a:ln>
                </p:spPr>
                <p:txBody>
                  <a:bodyPr rtlCol="0" anchor="ctr"/>
                  <a:lstStyle/>
                  <a:p>
                    <a:endParaRPr lang="en-US"/>
                  </a:p>
                </p:txBody>
              </p:sp>
              <p:sp>
                <p:nvSpPr>
                  <p:cNvPr id="2476" name="Freeform: Shape 2475">
                    <a:extLst>
                      <a:ext uri="{FF2B5EF4-FFF2-40B4-BE49-F238E27FC236}">
                        <a16:creationId xmlns:a16="http://schemas.microsoft.com/office/drawing/2014/main" id="{68EDE7E2-34F6-9301-4993-2B00C69FE4EF}"/>
                      </a:ext>
                    </a:extLst>
                  </p:cNvPr>
                  <p:cNvSpPr/>
                  <p:nvPr/>
                </p:nvSpPr>
                <p:spPr>
                  <a:xfrm>
                    <a:off x="5512905" y="3402004"/>
                    <a:ext cx="46661" cy="46228"/>
                  </a:xfrm>
                  <a:custGeom>
                    <a:avLst/>
                    <a:gdLst>
                      <a:gd name="connsiteX0" fmla="*/ 12686 w 46661"/>
                      <a:gd name="connsiteY0" fmla="*/ 2855 h 46228"/>
                      <a:gd name="connsiteX1" fmla="*/ 44086 w 46661"/>
                      <a:gd name="connsiteY1" fmla="*/ 11908 h 46228"/>
                      <a:gd name="connsiteX2" fmla="*/ 34094 w 46661"/>
                      <a:gd name="connsiteY2" fmla="*/ 43280 h 46228"/>
                      <a:gd name="connsiteX3" fmla="*/ 2608 w 46661"/>
                      <a:gd name="connsiteY3" fmla="*/ 34255 h 46228"/>
                      <a:gd name="connsiteX4" fmla="*/ 12686 w 46661"/>
                      <a:gd name="connsiteY4" fmla="*/ 2855 h 46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61" h="46228">
                        <a:moveTo>
                          <a:pt x="12686" y="2855"/>
                        </a:moveTo>
                        <a:cubicBezTo>
                          <a:pt x="24159" y="-3266"/>
                          <a:pt x="38222" y="777"/>
                          <a:pt x="44086" y="11908"/>
                        </a:cubicBezTo>
                        <a:cubicBezTo>
                          <a:pt x="49951" y="23039"/>
                          <a:pt x="45453" y="37102"/>
                          <a:pt x="34094" y="43280"/>
                        </a:cubicBezTo>
                        <a:cubicBezTo>
                          <a:pt x="22593" y="49543"/>
                          <a:pt x="8530" y="45500"/>
                          <a:pt x="2608" y="34255"/>
                        </a:cubicBezTo>
                        <a:cubicBezTo>
                          <a:pt x="-3313" y="23039"/>
                          <a:pt x="1185" y="8976"/>
                          <a:pt x="12686" y="2855"/>
                        </a:cubicBezTo>
                        <a:close/>
                      </a:path>
                    </a:pathLst>
                  </a:custGeom>
                  <a:grpFill/>
                  <a:ln w="2845" cap="flat">
                    <a:noFill/>
                    <a:prstDash val="solid"/>
                    <a:miter/>
                  </a:ln>
                </p:spPr>
                <p:txBody>
                  <a:bodyPr rtlCol="0" anchor="ctr"/>
                  <a:lstStyle/>
                  <a:p>
                    <a:endParaRPr lang="en-US"/>
                  </a:p>
                </p:txBody>
              </p:sp>
              <p:sp>
                <p:nvSpPr>
                  <p:cNvPr id="2477" name="Freeform: Shape 2476">
                    <a:extLst>
                      <a:ext uri="{FF2B5EF4-FFF2-40B4-BE49-F238E27FC236}">
                        <a16:creationId xmlns:a16="http://schemas.microsoft.com/office/drawing/2014/main" id="{577EE879-3110-414B-2951-746F313012EF}"/>
                      </a:ext>
                    </a:extLst>
                  </p:cNvPr>
                  <p:cNvSpPr/>
                  <p:nvPr/>
                </p:nvSpPr>
                <p:spPr>
                  <a:xfrm>
                    <a:off x="5400965" y="3182594"/>
                    <a:ext cx="43875" cy="42781"/>
                  </a:xfrm>
                  <a:custGeom>
                    <a:avLst/>
                    <a:gdLst>
                      <a:gd name="connsiteX0" fmla="*/ 12461 w 43875"/>
                      <a:gd name="connsiteY0" fmla="*/ 2262 h 42781"/>
                      <a:gd name="connsiteX1" fmla="*/ 41726 w 43875"/>
                      <a:gd name="connsiteY1" fmla="*/ 11742 h 42781"/>
                      <a:gd name="connsiteX2" fmla="*/ 31449 w 43875"/>
                      <a:gd name="connsiteY2" fmla="*/ 40467 h 42781"/>
                      <a:gd name="connsiteX3" fmla="*/ 2183 w 43875"/>
                      <a:gd name="connsiteY3" fmla="*/ 30987 h 42781"/>
                      <a:gd name="connsiteX4" fmla="*/ 12461 w 43875"/>
                      <a:gd name="connsiteY4" fmla="*/ 2262 h 42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75" h="42781">
                        <a:moveTo>
                          <a:pt x="12461" y="2262"/>
                        </a:moveTo>
                        <a:cubicBezTo>
                          <a:pt x="23392" y="-3004"/>
                          <a:pt x="36488" y="1237"/>
                          <a:pt x="41726" y="11742"/>
                        </a:cubicBezTo>
                        <a:cubicBezTo>
                          <a:pt x="46936" y="22247"/>
                          <a:pt x="42352" y="35115"/>
                          <a:pt x="31449" y="40467"/>
                        </a:cubicBezTo>
                        <a:cubicBezTo>
                          <a:pt x="20546" y="45819"/>
                          <a:pt x="7450" y="41577"/>
                          <a:pt x="2183" y="30987"/>
                        </a:cubicBezTo>
                        <a:cubicBezTo>
                          <a:pt x="-3083" y="20396"/>
                          <a:pt x="1500" y="7529"/>
                          <a:pt x="12461" y="2262"/>
                        </a:cubicBezTo>
                        <a:close/>
                      </a:path>
                    </a:pathLst>
                  </a:custGeom>
                  <a:grpFill/>
                  <a:ln w="2845" cap="flat">
                    <a:noFill/>
                    <a:prstDash val="solid"/>
                    <a:miter/>
                  </a:ln>
                </p:spPr>
                <p:txBody>
                  <a:bodyPr rtlCol="0" anchor="ctr"/>
                  <a:lstStyle/>
                  <a:p>
                    <a:endParaRPr lang="en-US"/>
                  </a:p>
                </p:txBody>
              </p:sp>
              <p:sp>
                <p:nvSpPr>
                  <p:cNvPr id="2478" name="Freeform: Shape 2477">
                    <a:extLst>
                      <a:ext uri="{FF2B5EF4-FFF2-40B4-BE49-F238E27FC236}">
                        <a16:creationId xmlns:a16="http://schemas.microsoft.com/office/drawing/2014/main" id="{D7BEBB21-73CF-C8BB-F509-A574049B8C76}"/>
                      </a:ext>
                    </a:extLst>
                  </p:cNvPr>
                  <p:cNvSpPr/>
                  <p:nvPr/>
                </p:nvSpPr>
                <p:spPr>
                  <a:xfrm>
                    <a:off x="5298631" y="2958451"/>
                    <a:ext cx="40646" cy="39814"/>
                  </a:xfrm>
                  <a:custGeom>
                    <a:avLst/>
                    <a:gdLst>
                      <a:gd name="connsiteX0" fmla="*/ 12394 w 40646"/>
                      <a:gd name="connsiteY0" fmla="*/ 1734 h 39814"/>
                      <a:gd name="connsiteX1" fmla="*/ 39041 w 40646"/>
                      <a:gd name="connsiteY1" fmla="*/ 11726 h 39814"/>
                      <a:gd name="connsiteX2" fmla="*/ 28280 w 40646"/>
                      <a:gd name="connsiteY2" fmla="*/ 38031 h 39814"/>
                      <a:gd name="connsiteX3" fmla="*/ 1633 w 40646"/>
                      <a:gd name="connsiteY3" fmla="*/ 28039 h 39814"/>
                      <a:gd name="connsiteX4" fmla="*/ 12394 w 40646"/>
                      <a:gd name="connsiteY4" fmla="*/ 1734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46" h="39814">
                        <a:moveTo>
                          <a:pt x="12394" y="1734"/>
                        </a:moveTo>
                        <a:cubicBezTo>
                          <a:pt x="22728" y="-2736"/>
                          <a:pt x="34657" y="1734"/>
                          <a:pt x="39041" y="11726"/>
                        </a:cubicBezTo>
                        <a:cubicBezTo>
                          <a:pt x="43396" y="21718"/>
                          <a:pt x="38585" y="33476"/>
                          <a:pt x="28280" y="38031"/>
                        </a:cubicBezTo>
                        <a:cubicBezTo>
                          <a:pt x="17974" y="42586"/>
                          <a:pt x="6046" y="38116"/>
                          <a:pt x="1633" y="28039"/>
                        </a:cubicBezTo>
                        <a:cubicBezTo>
                          <a:pt x="-2779" y="17961"/>
                          <a:pt x="2060" y="6203"/>
                          <a:pt x="12394" y="1734"/>
                        </a:cubicBezTo>
                        <a:close/>
                      </a:path>
                    </a:pathLst>
                  </a:custGeom>
                  <a:grpFill/>
                  <a:ln w="2845" cap="flat">
                    <a:noFill/>
                    <a:prstDash val="solid"/>
                    <a:miter/>
                  </a:ln>
                </p:spPr>
                <p:txBody>
                  <a:bodyPr rtlCol="0" anchor="ctr"/>
                  <a:lstStyle/>
                  <a:p>
                    <a:endParaRPr lang="en-US"/>
                  </a:p>
                </p:txBody>
              </p:sp>
              <p:sp>
                <p:nvSpPr>
                  <p:cNvPr id="2479" name="Freeform: Shape 2478">
                    <a:extLst>
                      <a:ext uri="{FF2B5EF4-FFF2-40B4-BE49-F238E27FC236}">
                        <a16:creationId xmlns:a16="http://schemas.microsoft.com/office/drawing/2014/main" id="{9F380A8A-9E84-FCE9-DDFC-110B651F299E}"/>
                      </a:ext>
                    </a:extLst>
                  </p:cNvPr>
                  <p:cNvSpPr/>
                  <p:nvPr/>
                </p:nvSpPr>
                <p:spPr>
                  <a:xfrm>
                    <a:off x="5205404" y="2730344"/>
                    <a:ext cx="37412" cy="36786"/>
                  </a:xfrm>
                  <a:custGeom>
                    <a:avLst/>
                    <a:gdLst>
                      <a:gd name="connsiteX0" fmla="*/ 12217 w 37412"/>
                      <a:gd name="connsiteY0" fmla="*/ 1297 h 36786"/>
                      <a:gd name="connsiteX1" fmla="*/ 36244 w 37412"/>
                      <a:gd name="connsiteY1" fmla="*/ 11574 h 36786"/>
                      <a:gd name="connsiteX2" fmla="*/ 25198 w 37412"/>
                      <a:gd name="connsiteY2" fmla="*/ 35459 h 36786"/>
                      <a:gd name="connsiteX3" fmla="*/ 1171 w 37412"/>
                      <a:gd name="connsiteY3" fmla="*/ 25182 h 36786"/>
                      <a:gd name="connsiteX4" fmla="*/ 12217 w 37412"/>
                      <a:gd name="connsiteY4" fmla="*/ 1297 h 367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12" h="36786">
                        <a:moveTo>
                          <a:pt x="12217" y="1297"/>
                        </a:moveTo>
                        <a:cubicBezTo>
                          <a:pt x="21925" y="-2432"/>
                          <a:pt x="32686" y="2151"/>
                          <a:pt x="36244" y="11574"/>
                        </a:cubicBezTo>
                        <a:cubicBezTo>
                          <a:pt x="39831" y="20969"/>
                          <a:pt x="34878" y="31673"/>
                          <a:pt x="25198" y="35459"/>
                        </a:cubicBezTo>
                        <a:cubicBezTo>
                          <a:pt x="15519" y="39245"/>
                          <a:pt x="4758" y="34662"/>
                          <a:pt x="1171" y="25182"/>
                        </a:cubicBezTo>
                        <a:cubicBezTo>
                          <a:pt x="-2416" y="15702"/>
                          <a:pt x="2509" y="5026"/>
                          <a:pt x="12217" y="1297"/>
                        </a:cubicBezTo>
                        <a:close/>
                      </a:path>
                    </a:pathLst>
                  </a:custGeom>
                  <a:grpFill/>
                  <a:ln w="2845" cap="flat">
                    <a:noFill/>
                    <a:prstDash val="solid"/>
                    <a:miter/>
                  </a:ln>
                </p:spPr>
                <p:txBody>
                  <a:bodyPr rtlCol="0" anchor="ctr"/>
                  <a:lstStyle/>
                  <a:p>
                    <a:endParaRPr lang="en-US"/>
                  </a:p>
                </p:txBody>
              </p:sp>
              <p:sp>
                <p:nvSpPr>
                  <p:cNvPr id="2480" name="Freeform: Shape 2479">
                    <a:extLst>
                      <a:ext uri="{FF2B5EF4-FFF2-40B4-BE49-F238E27FC236}">
                        <a16:creationId xmlns:a16="http://schemas.microsoft.com/office/drawing/2014/main" id="{C116E905-7260-8EF1-D195-A93A4A9E77E0}"/>
                      </a:ext>
                    </a:extLst>
                  </p:cNvPr>
                  <p:cNvSpPr/>
                  <p:nvPr/>
                </p:nvSpPr>
                <p:spPr>
                  <a:xfrm>
                    <a:off x="5121580" y="2498626"/>
                    <a:ext cx="34506" cy="33515"/>
                  </a:xfrm>
                  <a:custGeom>
                    <a:avLst/>
                    <a:gdLst>
                      <a:gd name="connsiteX0" fmla="*/ 11689 w 34506"/>
                      <a:gd name="connsiteY0" fmla="*/ 942 h 33515"/>
                      <a:gd name="connsiteX1" fmla="*/ 33581 w 34506"/>
                      <a:gd name="connsiteY1" fmla="*/ 11162 h 33515"/>
                      <a:gd name="connsiteX2" fmla="*/ 22820 w 34506"/>
                      <a:gd name="connsiteY2" fmla="*/ 32542 h 33515"/>
                      <a:gd name="connsiteX3" fmla="*/ 928 w 34506"/>
                      <a:gd name="connsiteY3" fmla="*/ 22322 h 33515"/>
                      <a:gd name="connsiteX4" fmla="*/ 11689 w 34506"/>
                      <a:gd name="connsiteY4" fmla="*/ 942 h 33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6" h="33515">
                        <a:moveTo>
                          <a:pt x="11689" y="942"/>
                        </a:moveTo>
                        <a:cubicBezTo>
                          <a:pt x="20714" y="-2104"/>
                          <a:pt x="30507" y="2480"/>
                          <a:pt x="33581" y="11162"/>
                        </a:cubicBezTo>
                        <a:cubicBezTo>
                          <a:pt x="36656" y="19845"/>
                          <a:pt x="31816" y="29411"/>
                          <a:pt x="22820" y="32542"/>
                        </a:cubicBezTo>
                        <a:cubicBezTo>
                          <a:pt x="13824" y="35645"/>
                          <a:pt x="4031" y="31090"/>
                          <a:pt x="928" y="22322"/>
                        </a:cubicBezTo>
                        <a:cubicBezTo>
                          <a:pt x="-2146" y="13582"/>
                          <a:pt x="2665" y="4017"/>
                          <a:pt x="11689" y="942"/>
                        </a:cubicBezTo>
                        <a:close/>
                      </a:path>
                    </a:pathLst>
                  </a:custGeom>
                  <a:grpFill/>
                  <a:ln w="2845" cap="flat">
                    <a:noFill/>
                    <a:prstDash val="solid"/>
                    <a:miter/>
                  </a:ln>
                </p:spPr>
                <p:txBody>
                  <a:bodyPr rtlCol="0" anchor="ctr"/>
                  <a:lstStyle/>
                  <a:p>
                    <a:endParaRPr lang="en-US"/>
                  </a:p>
                </p:txBody>
              </p:sp>
              <p:sp>
                <p:nvSpPr>
                  <p:cNvPr id="2481" name="Freeform: Shape 2480">
                    <a:extLst>
                      <a:ext uri="{FF2B5EF4-FFF2-40B4-BE49-F238E27FC236}">
                        <a16:creationId xmlns:a16="http://schemas.microsoft.com/office/drawing/2014/main" id="{32870BB3-2D72-8AF1-056B-EE379A6B5723}"/>
                      </a:ext>
                    </a:extLst>
                  </p:cNvPr>
                  <p:cNvSpPr/>
                  <p:nvPr/>
                </p:nvSpPr>
                <p:spPr>
                  <a:xfrm>
                    <a:off x="5048046" y="2263342"/>
                    <a:ext cx="31266" cy="30480"/>
                  </a:xfrm>
                  <a:custGeom>
                    <a:avLst/>
                    <a:gdLst>
                      <a:gd name="connsiteX0" fmla="*/ 11292 w 31266"/>
                      <a:gd name="connsiteY0" fmla="*/ 652 h 30480"/>
                      <a:gd name="connsiteX1" fmla="*/ 30650 w 31266"/>
                      <a:gd name="connsiteY1" fmla="*/ 10786 h 30480"/>
                      <a:gd name="connsiteX2" fmla="*/ 19974 w 31266"/>
                      <a:gd name="connsiteY2" fmla="*/ 29803 h 30480"/>
                      <a:gd name="connsiteX3" fmla="*/ 616 w 31266"/>
                      <a:gd name="connsiteY3" fmla="*/ 19669 h 30480"/>
                      <a:gd name="connsiteX4" fmla="*/ 11292 w 31266"/>
                      <a:gd name="connsiteY4" fmla="*/ 652 h 3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66" h="30480">
                        <a:moveTo>
                          <a:pt x="11292" y="652"/>
                        </a:moveTo>
                        <a:cubicBezTo>
                          <a:pt x="19604" y="-1768"/>
                          <a:pt x="28259" y="2758"/>
                          <a:pt x="30650" y="10786"/>
                        </a:cubicBezTo>
                        <a:cubicBezTo>
                          <a:pt x="33041" y="18815"/>
                          <a:pt x="28259" y="27326"/>
                          <a:pt x="19974" y="29803"/>
                        </a:cubicBezTo>
                        <a:cubicBezTo>
                          <a:pt x="11690" y="32280"/>
                          <a:pt x="3007" y="27753"/>
                          <a:pt x="616" y="19669"/>
                        </a:cubicBezTo>
                        <a:cubicBezTo>
                          <a:pt x="-1775" y="11583"/>
                          <a:pt x="3007" y="3071"/>
                          <a:pt x="11292" y="652"/>
                        </a:cubicBezTo>
                        <a:close/>
                      </a:path>
                    </a:pathLst>
                  </a:custGeom>
                  <a:grpFill/>
                  <a:ln w="2845" cap="flat">
                    <a:noFill/>
                    <a:prstDash val="solid"/>
                    <a:miter/>
                  </a:ln>
                </p:spPr>
                <p:txBody>
                  <a:bodyPr rtlCol="0" anchor="ctr"/>
                  <a:lstStyle/>
                  <a:p>
                    <a:endParaRPr lang="en-US"/>
                  </a:p>
                </p:txBody>
              </p:sp>
              <p:sp>
                <p:nvSpPr>
                  <p:cNvPr id="2482" name="Freeform: Shape 2481">
                    <a:extLst>
                      <a:ext uri="{FF2B5EF4-FFF2-40B4-BE49-F238E27FC236}">
                        <a16:creationId xmlns:a16="http://schemas.microsoft.com/office/drawing/2014/main" id="{AA2D2556-DCF4-3F5E-AFF2-3F82041DBFD0}"/>
                      </a:ext>
                    </a:extLst>
                  </p:cNvPr>
                  <p:cNvSpPr/>
                  <p:nvPr/>
                </p:nvSpPr>
                <p:spPr>
                  <a:xfrm>
                    <a:off x="4983940" y="2025253"/>
                    <a:ext cx="28096" cy="27437"/>
                  </a:xfrm>
                  <a:custGeom>
                    <a:avLst/>
                    <a:gdLst>
                      <a:gd name="connsiteX0" fmla="*/ 10803 w 28096"/>
                      <a:gd name="connsiteY0" fmla="*/ 433 h 27437"/>
                      <a:gd name="connsiteX1" fmla="*/ 27713 w 28096"/>
                      <a:gd name="connsiteY1" fmla="*/ 10283 h 27437"/>
                      <a:gd name="connsiteX2" fmla="*/ 17294 w 28096"/>
                      <a:gd name="connsiteY2" fmla="*/ 26994 h 27437"/>
                      <a:gd name="connsiteX3" fmla="*/ 384 w 28096"/>
                      <a:gd name="connsiteY3" fmla="*/ 17144 h 27437"/>
                      <a:gd name="connsiteX4" fmla="*/ 10803 w 28096"/>
                      <a:gd name="connsiteY4" fmla="*/ 433 h 27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6" h="27437">
                        <a:moveTo>
                          <a:pt x="10803" y="433"/>
                        </a:moveTo>
                        <a:cubicBezTo>
                          <a:pt x="18347" y="-1446"/>
                          <a:pt x="25920" y="2967"/>
                          <a:pt x="27713" y="10283"/>
                        </a:cubicBezTo>
                        <a:cubicBezTo>
                          <a:pt x="29507" y="17599"/>
                          <a:pt x="24838" y="25086"/>
                          <a:pt x="17294" y="26994"/>
                        </a:cubicBezTo>
                        <a:cubicBezTo>
                          <a:pt x="9750" y="28901"/>
                          <a:pt x="2177" y="24489"/>
                          <a:pt x="384" y="17144"/>
                        </a:cubicBezTo>
                        <a:cubicBezTo>
                          <a:pt x="-1410" y="9799"/>
                          <a:pt x="3259" y="2312"/>
                          <a:pt x="10803" y="433"/>
                        </a:cubicBezTo>
                        <a:close/>
                      </a:path>
                    </a:pathLst>
                  </a:custGeom>
                  <a:grpFill/>
                  <a:ln w="2845" cap="flat">
                    <a:noFill/>
                    <a:prstDash val="solid"/>
                    <a:miter/>
                  </a:ln>
                </p:spPr>
                <p:txBody>
                  <a:bodyPr rtlCol="0" anchor="ctr"/>
                  <a:lstStyle/>
                  <a:p>
                    <a:endParaRPr lang="en-US"/>
                  </a:p>
                </p:txBody>
              </p:sp>
              <p:sp>
                <p:nvSpPr>
                  <p:cNvPr id="2483" name="Freeform: Shape 2482">
                    <a:extLst>
                      <a:ext uri="{FF2B5EF4-FFF2-40B4-BE49-F238E27FC236}">
                        <a16:creationId xmlns:a16="http://schemas.microsoft.com/office/drawing/2014/main" id="{32A5B524-3F7B-FF28-9825-1B890181501B}"/>
                      </a:ext>
                    </a:extLst>
                  </p:cNvPr>
                  <p:cNvSpPr/>
                  <p:nvPr/>
                </p:nvSpPr>
                <p:spPr>
                  <a:xfrm>
                    <a:off x="4929764" y="1784719"/>
                    <a:ext cx="25024" cy="24260"/>
                  </a:xfrm>
                  <a:custGeom>
                    <a:avLst/>
                    <a:gdLst>
                      <a:gd name="connsiteX0" fmla="*/ 9922 w 25024"/>
                      <a:gd name="connsiteY0" fmla="*/ 268 h 24260"/>
                      <a:gd name="connsiteX1" fmla="*/ 24754 w 25024"/>
                      <a:gd name="connsiteY1" fmla="*/ 9577 h 24260"/>
                      <a:gd name="connsiteX2" fmla="*/ 15103 w 25024"/>
                      <a:gd name="connsiteY2" fmla="*/ 23982 h 24260"/>
                      <a:gd name="connsiteX3" fmla="*/ 271 w 25024"/>
                      <a:gd name="connsiteY3" fmla="*/ 14673 h 24260"/>
                      <a:gd name="connsiteX4" fmla="*/ 9922 w 25024"/>
                      <a:gd name="connsiteY4" fmla="*/ 268 h 24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4" h="24260">
                        <a:moveTo>
                          <a:pt x="9922" y="268"/>
                        </a:moveTo>
                        <a:cubicBezTo>
                          <a:pt x="16697" y="-1127"/>
                          <a:pt x="23330" y="3058"/>
                          <a:pt x="24754" y="9577"/>
                        </a:cubicBezTo>
                        <a:cubicBezTo>
                          <a:pt x="26177" y="16125"/>
                          <a:pt x="21850" y="22559"/>
                          <a:pt x="15103" y="23982"/>
                        </a:cubicBezTo>
                        <a:cubicBezTo>
                          <a:pt x="8356" y="25406"/>
                          <a:pt x="1694" y="21221"/>
                          <a:pt x="271" y="14673"/>
                        </a:cubicBezTo>
                        <a:cubicBezTo>
                          <a:pt x="-1152" y="8097"/>
                          <a:pt x="3175" y="1663"/>
                          <a:pt x="9922" y="268"/>
                        </a:cubicBezTo>
                        <a:close/>
                      </a:path>
                    </a:pathLst>
                  </a:custGeom>
                  <a:grpFill/>
                  <a:ln w="2845" cap="flat">
                    <a:noFill/>
                    <a:prstDash val="solid"/>
                    <a:miter/>
                  </a:ln>
                </p:spPr>
                <p:txBody>
                  <a:bodyPr rtlCol="0" anchor="ctr"/>
                  <a:lstStyle/>
                  <a:p>
                    <a:endParaRPr lang="en-US"/>
                  </a:p>
                </p:txBody>
              </p:sp>
              <p:sp>
                <p:nvSpPr>
                  <p:cNvPr id="2484" name="Freeform: Shape 2483">
                    <a:extLst>
                      <a:ext uri="{FF2B5EF4-FFF2-40B4-BE49-F238E27FC236}">
                        <a16:creationId xmlns:a16="http://schemas.microsoft.com/office/drawing/2014/main" id="{955783A0-406B-693D-951D-222E623CB496}"/>
                      </a:ext>
                    </a:extLst>
                  </p:cNvPr>
                  <p:cNvSpPr/>
                  <p:nvPr/>
                </p:nvSpPr>
                <p:spPr>
                  <a:xfrm>
                    <a:off x="4886051" y="1541976"/>
                    <a:ext cx="21863" cy="21227"/>
                  </a:xfrm>
                  <a:custGeom>
                    <a:avLst/>
                    <a:gdLst>
                      <a:gd name="connsiteX0" fmla="*/ 9195 w 21863"/>
                      <a:gd name="connsiteY0" fmla="*/ 148 h 21227"/>
                      <a:gd name="connsiteX1" fmla="*/ 21721 w 21863"/>
                      <a:gd name="connsiteY1" fmla="*/ 8831 h 21227"/>
                      <a:gd name="connsiteX2" fmla="*/ 12668 w 21863"/>
                      <a:gd name="connsiteY2" fmla="*/ 21072 h 21227"/>
                      <a:gd name="connsiteX3" fmla="*/ 142 w 21863"/>
                      <a:gd name="connsiteY3" fmla="*/ 12390 h 21227"/>
                      <a:gd name="connsiteX4" fmla="*/ 9195 w 21863"/>
                      <a:gd name="connsiteY4" fmla="*/ 148 h 21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63" h="21227">
                        <a:moveTo>
                          <a:pt x="9195" y="148"/>
                        </a:moveTo>
                        <a:cubicBezTo>
                          <a:pt x="15145" y="-820"/>
                          <a:pt x="20753" y="3052"/>
                          <a:pt x="21721" y="8831"/>
                        </a:cubicBezTo>
                        <a:cubicBezTo>
                          <a:pt x="22689" y="14610"/>
                          <a:pt x="18618" y="20076"/>
                          <a:pt x="12668" y="21072"/>
                        </a:cubicBezTo>
                        <a:cubicBezTo>
                          <a:pt x="6719" y="22069"/>
                          <a:pt x="1110" y="18169"/>
                          <a:pt x="142" y="12390"/>
                        </a:cubicBezTo>
                        <a:cubicBezTo>
                          <a:pt x="-826" y="6582"/>
                          <a:pt x="3245" y="1116"/>
                          <a:pt x="9195" y="148"/>
                        </a:cubicBezTo>
                        <a:close/>
                      </a:path>
                    </a:pathLst>
                  </a:custGeom>
                  <a:grpFill/>
                  <a:ln w="2845" cap="flat">
                    <a:noFill/>
                    <a:prstDash val="solid"/>
                    <a:miter/>
                  </a:ln>
                </p:spPr>
                <p:txBody>
                  <a:bodyPr rtlCol="0" anchor="ctr"/>
                  <a:lstStyle/>
                  <a:p>
                    <a:endParaRPr lang="en-US"/>
                  </a:p>
                </p:txBody>
              </p:sp>
              <p:sp>
                <p:nvSpPr>
                  <p:cNvPr id="2485" name="Freeform: Shape 2484">
                    <a:extLst>
                      <a:ext uri="{FF2B5EF4-FFF2-40B4-BE49-F238E27FC236}">
                        <a16:creationId xmlns:a16="http://schemas.microsoft.com/office/drawing/2014/main" id="{4BB74789-3078-8814-F0EF-9B02BB1170F7}"/>
                      </a:ext>
                    </a:extLst>
                  </p:cNvPr>
                  <p:cNvSpPr/>
                  <p:nvPr/>
                </p:nvSpPr>
                <p:spPr>
                  <a:xfrm>
                    <a:off x="4851917" y="1297624"/>
                    <a:ext cx="18676" cy="18199"/>
                  </a:xfrm>
                  <a:custGeom>
                    <a:avLst/>
                    <a:gdLst>
                      <a:gd name="connsiteX0" fmla="*/ 8314 w 18676"/>
                      <a:gd name="connsiteY0" fmla="*/ 72 h 18199"/>
                      <a:gd name="connsiteX1" fmla="*/ 18619 w 18676"/>
                      <a:gd name="connsiteY1" fmla="*/ 7958 h 18199"/>
                      <a:gd name="connsiteX2" fmla="*/ 10363 w 18676"/>
                      <a:gd name="connsiteY2" fmla="*/ 18121 h 18199"/>
                      <a:gd name="connsiteX3" fmla="*/ 58 w 18676"/>
                      <a:gd name="connsiteY3" fmla="*/ 10235 h 18199"/>
                      <a:gd name="connsiteX4" fmla="*/ 8314 w 18676"/>
                      <a:gd name="connsiteY4" fmla="*/ 72 h 1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76" h="18199">
                        <a:moveTo>
                          <a:pt x="8314" y="72"/>
                        </a:moveTo>
                        <a:cubicBezTo>
                          <a:pt x="13438" y="-554"/>
                          <a:pt x="18050" y="2976"/>
                          <a:pt x="18619" y="7958"/>
                        </a:cubicBezTo>
                        <a:cubicBezTo>
                          <a:pt x="19189" y="12940"/>
                          <a:pt x="15488" y="17495"/>
                          <a:pt x="10363" y="18121"/>
                        </a:cubicBezTo>
                        <a:cubicBezTo>
                          <a:pt x="5239" y="18776"/>
                          <a:pt x="627" y="15246"/>
                          <a:pt x="58" y="10235"/>
                        </a:cubicBezTo>
                        <a:cubicBezTo>
                          <a:pt x="-512" y="5253"/>
                          <a:pt x="3189" y="698"/>
                          <a:pt x="8314" y="72"/>
                        </a:cubicBezTo>
                        <a:close/>
                      </a:path>
                    </a:pathLst>
                  </a:custGeom>
                  <a:grpFill/>
                  <a:ln w="2845" cap="flat">
                    <a:noFill/>
                    <a:prstDash val="solid"/>
                    <a:miter/>
                  </a:ln>
                </p:spPr>
                <p:txBody>
                  <a:bodyPr rtlCol="0" anchor="ctr"/>
                  <a:lstStyle/>
                  <a:p>
                    <a:endParaRPr lang="en-US"/>
                  </a:p>
                </p:txBody>
              </p:sp>
              <p:sp>
                <p:nvSpPr>
                  <p:cNvPr id="2486" name="Freeform: Shape 2485">
                    <a:extLst>
                      <a:ext uri="{FF2B5EF4-FFF2-40B4-BE49-F238E27FC236}">
                        <a16:creationId xmlns:a16="http://schemas.microsoft.com/office/drawing/2014/main" id="{B4C8E77A-227A-B7BA-DF6B-B04A1F0E7ED1}"/>
                      </a:ext>
                    </a:extLst>
                  </p:cNvPr>
                  <p:cNvSpPr/>
                  <p:nvPr/>
                </p:nvSpPr>
                <p:spPr>
                  <a:xfrm>
                    <a:off x="4828231" y="1052018"/>
                    <a:ext cx="15574" cy="15087"/>
                  </a:xfrm>
                  <a:custGeom>
                    <a:avLst/>
                    <a:gdLst>
                      <a:gd name="connsiteX0" fmla="*/ 7118 w 15574"/>
                      <a:gd name="connsiteY0" fmla="*/ 26 h 15087"/>
                      <a:gd name="connsiteX1" fmla="*/ 15545 w 15574"/>
                      <a:gd name="connsiteY1" fmla="*/ 6915 h 15087"/>
                      <a:gd name="connsiteX2" fmla="*/ 8456 w 15574"/>
                      <a:gd name="connsiteY2" fmla="*/ 15057 h 15087"/>
                      <a:gd name="connsiteX3" fmla="*/ 29 w 15574"/>
                      <a:gd name="connsiteY3" fmla="*/ 8168 h 15087"/>
                      <a:gd name="connsiteX4" fmla="*/ 7118 w 15574"/>
                      <a:gd name="connsiteY4" fmla="*/ 26 h 15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74" h="15087">
                        <a:moveTo>
                          <a:pt x="7118" y="26"/>
                        </a:moveTo>
                        <a:cubicBezTo>
                          <a:pt x="11388" y="-316"/>
                          <a:pt x="15175" y="2759"/>
                          <a:pt x="15545" y="6915"/>
                        </a:cubicBezTo>
                        <a:cubicBezTo>
                          <a:pt x="15915" y="11072"/>
                          <a:pt x="12755" y="14716"/>
                          <a:pt x="8456" y="15057"/>
                        </a:cubicBezTo>
                        <a:cubicBezTo>
                          <a:pt x="4186" y="15427"/>
                          <a:pt x="400" y="12324"/>
                          <a:pt x="29" y="8168"/>
                        </a:cubicBezTo>
                        <a:cubicBezTo>
                          <a:pt x="-341" y="4012"/>
                          <a:pt x="2819" y="368"/>
                          <a:pt x="7118" y="26"/>
                        </a:cubicBezTo>
                        <a:close/>
                      </a:path>
                    </a:pathLst>
                  </a:custGeom>
                  <a:grpFill/>
                  <a:ln w="2845" cap="flat">
                    <a:noFill/>
                    <a:prstDash val="solid"/>
                    <a:miter/>
                  </a:ln>
                </p:spPr>
                <p:txBody>
                  <a:bodyPr rtlCol="0" anchor="ctr"/>
                  <a:lstStyle/>
                  <a:p>
                    <a:endParaRPr lang="en-US"/>
                  </a:p>
                </p:txBody>
              </p:sp>
              <p:sp>
                <p:nvSpPr>
                  <p:cNvPr id="2487" name="Freeform: Shape 2486">
                    <a:extLst>
                      <a:ext uri="{FF2B5EF4-FFF2-40B4-BE49-F238E27FC236}">
                        <a16:creationId xmlns:a16="http://schemas.microsoft.com/office/drawing/2014/main" id="{C2F9EC37-C91B-7D63-2315-28B8DE69FAEB}"/>
                      </a:ext>
                    </a:extLst>
                  </p:cNvPr>
                  <p:cNvSpPr/>
                  <p:nvPr/>
                </p:nvSpPr>
                <p:spPr>
                  <a:xfrm>
                    <a:off x="4814707" y="805560"/>
                    <a:ext cx="12362" cy="12024"/>
                  </a:xfrm>
                  <a:custGeom>
                    <a:avLst/>
                    <a:gdLst>
                      <a:gd name="connsiteX0" fmla="*/ 5953 w 12362"/>
                      <a:gd name="connsiteY0" fmla="*/ 6 h 12024"/>
                      <a:gd name="connsiteX1" fmla="*/ 12359 w 12362"/>
                      <a:gd name="connsiteY1" fmla="*/ 5756 h 12024"/>
                      <a:gd name="connsiteX2" fmla="*/ 6409 w 12362"/>
                      <a:gd name="connsiteY2" fmla="*/ 12019 h 12024"/>
                      <a:gd name="connsiteX3" fmla="*/ 4 w 12362"/>
                      <a:gd name="connsiteY3" fmla="*/ 6269 h 12024"/>
                      <a:gd name="connsiteX4" fmla="*/ 5953 w 12362"/>
                      <a:gd name="connsiteY4" fmla="*/ 6 h 1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2" h="12024">
                        <a:moveTo>
                          <a:pt x="5953" y="6"/>
                        </a:moveTo>
                        <a:cubicBezTo>
                          <a:pt x="9370" y="-137"/>
                          <a:pt x="12245" y="2454"/>
                          <a:pt x="12359" y="5756"/>
                        </a:cubicBezTo>
                        <a:cubicBezTo>
                          <a:pt x="12472" y="9058"/>
                          <a:pt x="9825" y="11877"/>
                          <a:pt x="6409" y="12019"/>
                        </a:cubicBezTo>
                        <a:cubicBezTo>
                          <a:pt x="2993" y="12162"/>
                          <a:pt x="117" y="9599"/>
                          <a:pt x="4" y="6269"/>
                        </a:cubicBezTo>
                        <a:cubicBezTo>
                          <a:pt x="-110" y="2938"/>
                          <a:pt x="2537" y="148"/>
                          <a:pt x="5953" y="6"/>
                        </a:cubicBezTo>
                        <a:close/>
                      </a:path>
                    </a:pathLst>
                  </a:custGeom>
                  <a:grpFill/>
                  <a:ln w="2845" cap="flat">
                    <a:noFill/>
                    <a:prstDash val="solid"/>
                    <a:miter/>
                  </a:ln>
                </p:spPr>
                <p:txBody>
                  <a:bodyPr rtlCol="0" anchor="ctr"/>
                  <a:lstStyle/>
                  <a:p>
                    <a:endParaRPr lang="en-US"/>
                  </a:p>
                </p:txBody>
              </p:sp>
              <p:sp>
                <p:nvSpPr>
                  <p:cNvPr id="2488" name="Freeform: Shape 2487">
                    <a:extLst>
                      <a:ext uri="{FF2B5EF4-FFF2-40B4-BE49-F238E27FC236}">
                        <a16:creationId xmlns:a16="http://schemas.microsoft.com/office/drawing/2014/main" id="{63B44B51-FA45-A304-0894-89D65CECEAD8}"/>
                      </a:ext>
                    </a:extLst>
                  </p:cNvPr>
                  <p:cNvSpPr/>
                  <p:nvPr/>
                </p:nvSpPr>
                <p:spPr>
                  <a:xfrm>
                    <a:off x="4810696" y="558717"/>
                    <a:ext cx="9224" cy="8939"/>
                  </a:xfrm>
                  <a:custGeom>
                    <a:avLst/>
                    <a:gdLst>
                      <a:gd name="connsiteX0" fmla="*/ 4555 w 9224"/>
                      <a:gd name="connsiteY0" fmla="*/ 0 h 8939"/>
                      <a:gd name="connsiteX1" fmla="*/ 9224 w 9224"/>
                      <a:gd name="connsiteY1" fmla="*/ 4470 h 8939"/>
                      <a:gd name="connsiteX2" fmla="*/ 4669 w 9224"/>
                      <a:gd name="connsiteY2" fmla="*/ 8939 h 8939"/>
                      <a:gd name="connsiteX3" fmla="*/ 0 w 9224"/>
                      <a:gd name="connsiteY3" fmla="*/ 4470 h 8939"/>
                      <a:gd name="connsiteX4" fmla="*/ 4555 w 9224"/>
                      <a:gd name="connsiteY4" fmla="*/ 0 h 8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4" h="8939">
                        <a:moveTo>
                          <a:pt x="4555" y="0"/>
                        </a:moveTo>
                        <a:cubicBezTo>
                          <a:pt x="7117" y="0"/>
                          <a:pt x="9195" y="1993"/>
                          <a:pt x="9224" y="4470"/>
                        </a:cubicBezTo>
                        <a:cubicBezTo>
                          <a:pt x="9252" y="6946"/>
                          <a:pt x="7203" y="8939"/>
                          <a:pt x="4669" y="8939"/>
                        </a:cubicBezTo>
                        <a:cubicBezTo>
                          <a:pt x="2135" y="8939"/>
                          <a:pt x="29" y="6946"/>
                          <a:pt x="0" y="4470"/>
                        </a:cubicBezTo>
                        <a:cubicBezTo>
                          <a:pt x="-28" y="1993"/>
                          <a:pt x="2022" y="0"/>
                          <a:pt x="4555" y="0"/>
                        </a:cubicBezTo>
                        <a:close/>
                      </a:path>
                    </a:pathLst>
                  </a:custGeom>
                  <a:grpFill/>
                  <a:ln w="2845" cap="flat">
                    <a:noFill/>
                    <a:prstDash val="solid"/>
                    <a:miter/>
                  </a:ln>
                </p:spPr>
                <p:txBody>
                  <a:bodyPr rtlCol="0" anchor="ctr"/>
                  <a:lstStyle/>
                  <a:p>
                    <a:endParaRPr lang="en-US"/>
                  </a:p>
                </p:txBody>
              </p:sp>
            </p:grpSp>
            <p:grpSp>
              <p:nvGrpSpPr>
                <p:cNvPr id="2366" name="Graphic 9">
                  <a:extLst>
                    <a:ext uri="{FF2B5EF4-FFF2-40B4-BE49-F238E27FC236}">
                      <a16:creationId xmlns:a16="http://schemas.microsoft.com/office/drawing/2014/main" id="{3A9FB5A8-B320-B98B-56A5-24AB645D1424}"/>
                    </a:ext>
                  </a:extLst>
                </p:cNvPr>
                <p:cNvGrpSpPr/>
                <p:nvPr/>
              </p:nvGrpSpPr>
              <p:grpSpPr>
                <a:xfrm>
                  <a:off x="4568488" y="558347"/>
                  <a:ext cx="7593858" cy="6358471"/>
                  <a:chOff x="4568488" y="558347"/>
                  <a:chExt cx="7593858" cy="6358471"/>
                </a:xfrm>
                <a:grpFill/>
              </p:grpSpPr>
              <p:sp>
                <p:nvSpPr>
                  <p:cNvPr id="2401" name="Freeform: Shape 2400">
                    <a:extLst>
                      <a:ext uri="{FF2B5EF4-FFF2-40B4-BE49-F238E27FC236}">
                        <a16:creationId xmlns:a16="http://schemas.microsoft.com/office/drawing/2014/main" id="{D2AACF4D-2611-9A2E-9F37-B17E8D2CE190}"/>
                      </a:ext>
                    </a:extLst>
                  </p:cNvPr>
                  <p:cNvSpPr/>
                  <p:nvPr/>
                </p:nvSpPr>
                <p:spPr>
                  <a:xfrm>
                    <a:off x="12015764" y="6655838"/>
                    <a:ext cx="146582" cy="150527"/>
                  </a:xfrm>
                  <a:custGeom>
                    <a:avLst/>
                    <a:gdLst>
                      <a:gd name="connsiteX0" fmla="*/ 1299 w 146582"/>
                      <a:gd name="connsiteY0" fmla="*/ 89000 h 150527"/>
                      <a:gd name="connsiteX1" fmla="*/ 58605 w 146582"/>
                      <a:gd name="connsiteY1" fmla="*/ 1261 h 150527"/>
                      <a:gd name="connsiteX2" fmla="*/ 113236 w 146582"/>
                      <a:gd name="connsiteY2" fmla="*/ 13104 h 150527"/>
                      <a:gd name="connsiteX3" fmla="*/ 144921 w 146582"/>
                      <a:gd name="connsiteY3" fmla="*/ 60760 h 150527"/>
                      <a:gd name="connsiteX4" fmla="*/ 134701 w 146582"/>
                      <a:gd name="connsiteY4" fmla="*/ 117554 h 150527"/>
                      <a:gd name="connsiteX5" fmla="*/ 87728 w 146582"/>
                      <a:gd name="connsiteY5" fmla="*/ 149210 h 150527"/>
                      <a:gd name="connsiteX6" fmla="*/ 1242 w 146582"/>
                      <a:gd name="connsiteY6" fmla="*/ 89000 h 15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582" h="150527">
                        <a:moveTo>
                          <a:pt x="1299" y="89000"/>
                        </a:moveTo>
                        <a:cubicBezTo>
                          <a:pt x="-6189" y="48035"/>
                          <a:pt x="19461" y="8748"/>
                          <a:pt x="58605" y="1261"/>
                        </a:cubicBezTo>
                        <a:cubicBezTo>
                          <a:pt x="78191" y="-2554"/>
                          <a:pt x="97663" y="2542"/>
                          <a:pt x="113236" y="13104"/>
                        </a:cubicBezTo>
                        <a:cubicBezTo>
                          <a:pt x="128808" y="23666"/>
                          <a:pt x="140651" y="40376"/>
                          <a:pt x="144921" y="60760"/>
                        </a:cubicBezTo>
                        <a:cubicBezTo>
                          <a:pt x="149191" y="81143"/>
                          <a:pt x="145035" y="101327"/>
                          <a:pt x="134701" y="117554"/>
                        </a:cubicBezTo>
                        <a:cubicBezTo>
                          <a:pt x="124395" y="133752"/>
                          <a:pt x="107827" y="145282"/>
                          <a:pt x="87728" y="149210"/>
                        </a:cubicBezTo>
                        <a:cubicBezTo>
                          <a:pt x="47446" y="156926"/>
                          <a:pt x="8729" y="129966"/>
                          <a:pt x="1242" y="89000"/>
                        </a:cubicBezTo>
                        <a:close/>
                      </a:path>
                    </a:pathLst>
                  </a:custGeom>
                  <a:grpFill/>
                  <a:ln w="2845" cap="flat">
                    <a:noFill/>
                    <a:prstDash val="solid"/>
                    <a:miter/>
                  </a:ln>
                </p:spPr>
                <p:txBody>
                  <a:bodyPr rtlCol="0" anchor="ctr"/>
                  <a:lstStyle/>
                  <a:p>
                    <a:endParaRPr lang="en-US"/>
                  </a:p>
                </p:txBody>
              </p:sp>
              <p:sp>
                <p:nvSpPr>
                  <p:cNvPr id="2402" name="Freeform: Shape 2401">
                    <a:extLst>
                      <a:ext uri="{FF2B5EF4-FFF2-40B4-BE49-F238E27FC236}">
                        <a16:creationId xmlns:a16="http://schemas.microsoft.com/office/drawing/2014/main" id="{BD4AF42E-0A06-1B40-159A-1764C7A049DE}"/>
                      </a:ext>
                    </a:extLst>
                  </p:cNvPr>
                  <p:cNvSpPr/>
                  <p:nvPr/>
                </p:nvSpPr>
                <p:spPr>
                  <a:xfrm>
                    <a:off x="11762892" y="6702239"/>
                    <a:ext cx="143343" cy="147637"/>
                  </a:xfrm>
                  <a:custGeom>
                    <a:avLst/>
                    <a:gdLst>
                      <a:gd name="connsiteX0" fmla="*/ 774 w 143343"/>
                      <a:gd name="connsiteY0" fmla="*/ 84020 h 147637"/>
                      <a:gd name="connsiteX1" fmla="*/ 13983 w 143343"/>
                      <a:gd name="connsiteY1" fmla="*/ 29503 h 147637"/>
                      <a:gd name="connsiteX2" fmla="*/ 33996 w 143343"/>
                      <a:gd name="connsiteY2" fmla="*/ 10743 h 147637"/>
                      <a:gd name="connsiteX3" fmla="*/ 60387 w 143343"/>
                      <a:gd name="connsiteY3" fmla="*/ 922 h 147637"/>
                      <a:gd name="connsiteX4" fmla="*/ 142290 w 143343"/>
                      <a:gd name="connsiteY4" fmla="*/ 62100 h 147637"/>
                      <a:gd name="connsiteX5" fmla="*/ 82905 w 143343"/>
                      <a:gd name="connsiteY5" fmla="*/ 146708 h 147637"/>
                      <a:gd name="connsiteX6" fmla="*/ 54152 w 143343"/>
                      <a:gd name="connsiteY6" fmla="*/ 145170 h 147637"/>
                      <a:gd name="connsiteX7" fmla="*/ 29071 w 143343"/>
                      <a:gd name="connsiteY7" fmla="*/ 132729 h 147637"/>
                      <a:gd name="connsiteX8" fmla="*/ 746 w 143343"/>
                      <a:gd name="connsiteY8" fmla="*/ 84020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43" h="147637">
                        <a:moveTo>
                          <a:pt x="774" y="84020"/>
                        </a:moveTo>
                        <a:cubicBezTo>
                          <a:pt x="-2101" y="63865"/>
                          <a:pt x="3194" y="44506"/>
                          <a:pt x="13983" y="29503"/>
                        </a:cubicBezTo>
                        <a:cubicBezTo>
                          <a:pt x="19393" y="22017"/>
                          <a:pt x="26168" y="15611"/>
                          <a:pt x="33996" y="10743"/>
                        </a:cubicBezTo>
                        <a:cubicBezTo>
                          <a:pt x="41825" y="5875"/>
                          <a:pt x="50765" y="2601"/>
                          <a:pt x="60387" y="922"/>
                        </a:cubicBezTo>
                        <a:cubicBezTo>
                          <a:pt x="98847" y="-5455"/>
                          <a:pt x="135542" y="21931"/>
                          <a:pt x="142290" y="62100"/>
                        </a:cubicBezTo>
                        <a:cubicBezTo>
                          <a:pt x="149065" y="102268"/>
                          <a:pt x="122476" y="140160"/>
                          <a:pt x="82905" y="146708"/>
                        </a:cubicBezTo>
                        <a:cubicBezTo>
                          <a:pt x="73055" y="148444"/>
                          <a:pt x="63290" y="147647"/>
                          <a:pt x="54152" y="145170"/>
                        </a:cubicBezTo>
                        <a:cubicBezTo>
                          <a:pt x="45014" y="142693"/>
                          <a:pt x="36502" y="138423"/>
                          <a:pt x="29071" y="132729"/>
                        </a:cubicBezTo>
                        <a:cubicBezTo>
                          <a:pt x="14183" y="121342"/>
                          <a:pt x="3621" y="104204"/>
                          <a:pt x="746" y="84020"/>
                        </a:cubicBezTo>
                        <a:close/>
                      </a:path>
                    </a:pathLst>
                  </a:custGeom>
                  <a:grpFill/>
                  <a:ln w="2845" cap="flat">
                    <a:noFill/>
                    <a:prstDash val="solid"/>
                    <a:miter/>
                  </a:ln>
                </p:spPr>
                <p:txBody>
                  <a:bodyPr rtlCol="0" anchor="ctr"/>
                  <a:lstStyle/>
                  <a:p>
                    <a:endParaRPr lang="en-US"/>
                  </a:p>
                </p:txBody>
              </p:sp>
              <p:sp>
                <p:nvSpPr>
                  <p:cNvPr id="2403" name="Freeform: Shape 2402">
                    <a:extLst>
                      <a:ext uri="{FF2B5EF4-FFF2-40B4-BE49-F238E27FC236}">
                        <a16:creationId xmlns:a16="http://schemas.microsoft.com/office/drawing/2014/main" id="{09B63A5B-A2F5-97B7-3AA8-FB404C01B62E}"/>
                      </a:ext>
                    </a:extLst>
                  </p:cNvPr>
                  <p:cNvSpPr/>
                  <p:nvPr/>
                </p:nvSpPr>
                <p:spPr>
                  <a:xfrm>
                    <a:off x="11508440" y="6737828"/>
                    <a:ext cx="140056" cy="144227"/>
                  </a:xfrm>
                  <a:custGeom>
                    <a:avLst/>
                    <a:gdLst>
                      <a:gd name="connsiteX0" fmla="*/ 378 w 140056"/>
                      <a:gd name="connsiteY0" fmla="*/ 80060 h 144227"/>
                      <a:gd name="connsiteX1" fmla="*/ 61842 w 140056"/>
                      <a:gd name="connsiteY1" fmla="*/ 434 h 144227"/>
                      <a:gd name="connsiteX2" fmla="*/ 139474 w 140056"/>
                      <a:gd name="connsiteY2" fmla="*/ 64146 h 144227"/>
                      <a:gd name="connsiteX3" fmla="*/ 78011 w 140056"/>
                      <a:gd name="connsiteY3" fmla="*/ 143772 h 144227"/>
                      <a:gd name="connsiteX4" fmla="*/ 378 w 140056"/>
                      <a:gd name="connsiteY4" fmla="*/ 80060 h 144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56" h="144227">
                        <a:moveTo>
                          <a:pt x="378" y="80060"/>
                        </a:moveTo>
                        <a:cubicBezTo>
                          <a:pt x="-3579" y="40432"/>
                          <a:pt x="23950" y="4790"/>
                          <a:pt x="61842" y="434"/>
                        </a:cubicBezTo>
                        <a:cubicBezTo>
                          <a:pt x="99732" y="-3893"/>
                          <a:pt x="134492" y="24632"/>
                          <a:pt x="139474" y="64146"/>
                        </a:cubicBezTo>
                        <a:cubicBezTo>
                          <a:pt x="144456" y="103660"/>
                          <a:pt x="116927" y="139302"/>
                          <a:pt x="78011" y="143772"/>
                        </a:cubicBezTo>
                        <a:cubicBezTo>
                          <a:pt x="39067" y="148213"/>
                          <a:pt x="4307" y="119688"/>
                          <a:pt x="378" y="80060"/>
                        </a:cubicBezTo>
                        <a:close/>
                      </a:path>
                    </a:pathLst>
                  </a:custGeom>
                  <a:grpFill/>
                  <a:ln w="2845" cap="flat">
                    <a:noFill/>
                    <a:prstDash val="solid"/>
                    <a:miter/>
                  </a:ln>
                </p:spPr>
                <p:txBody>
                  <a:bodyPr rtlCol="0" anchor="ctr"/>
                  <a:lstStyle/>
                  <a:p>
                    <a:endParaRPr lang="en-US"/>
                  </a:p>
                </p:txBody>
              </p:sp>
              <p:sp>
                <p:nvSpPr>
                  <p:cNvPr id="2404" name="Freeform: Shape 2403">
                    <a:extLst>
                      <a:ext uri="{FF2B5EF4-FFF2-40B4-BE49-F238E27FC236}">
                        <a16:creationId xmlns:a16="http://schemas.microsoft.com/office/drawing/2014/main" id="{1D410AD4-FBEB-F56F-5D7D-561129129BD3}"/>
                      </a:ext>
                    </a:extLst>
                  </p:cNvPr>
                  <p:cNvSpPr/>
                  <p:nvPr/>
                </p:nvSpPr>
                <p:spPr>
                  <a:xfrm>
                    <a:off x="11252704" y="6763408"/>
                    <a:ext cx="136881" cy="140877"/>
                  </a:xfrm>
                  <a:custGeom>
                    <a:avLst/>
                    <a:gdLst>
                      <a:gd name="connsiteX0" fmla="*/ 128 w 136881"/>
                      <a:gd name="connsiteY0" fmla="*/ 74749 h 140877"/>
                      <a:gd name="connsiteX1" fmla="*/ 63385 w 136881"/>
                      <a:gd name="connsiteY1" fmla="*/ 134 h 140877"/>
                      <a:gd name="connsiteX2" fmla="*/ 90088 w 136881"/>
                      <a:gd name="connsiteY2" fmla="*/ 4005 h 140877"/>
                      <a:gd name="connsiteX3" fmla="*/ 112720 w 136881"/>
                      <a:gd name="connsiteY3" fmla="*/ 17186 h 140877"/>
                      <a:gd name="connsiteX4" fmla="*/ 136633 w 136881"/>
                      <a:gd name="connsiteY4" fmla="*/ 65098 h 140877"/>
                      <a:gd name="connsiteX5" fmla="*/ 120606 w 136881"/>
                      <a:gd name="connsiteY5" fmla="*/ 116540 h 140877"/>
                      <a:gd name="connsiteX6" fmla="*/ 99909 w 136881"/>
                      <a:gd name="connsiteY6" fmla="*/ 133507 h 140877"/>
                      <a:gd name="connsiteX7" fmla="*/ 73463 w 136881"/>
                      <a:gd name="connsiteY7" fmla="*/ 140738 h 140877"/>
                      <a:gd name="connsiteX8" fmla="*/ 157 w 136881"/>
                      <a:gd name="connsiteY8" fmla="*/ 74778 h 14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81" h="140877">
                        <a:moveTo>
                          <a:pt x="128" y="74749"/>
                        </a:moveTo>
                        <a:cubicBezTo>
                          <a:pt x="-2149" y="35889"/>
                          <a:pt x="26148" y="2496"/>
                          <a:pt x="63385" y="134"/>
                        </a:cubicBezTo>
                        <a:cubicBezTo>
                          <a:pt x="72694" y="-464"/>
                          <a:pt x="81718" y="960"/>
                          <a:pt x="90088" y="4005"/>
                        </a:cubicBezTo>
                        <a:cubicBezTo>
                          <a:pt x="98429" y="6937"/>
                          <a:pt x="106116" y="11379"/>
                          <a:pt x="112720" y="17186"/>
                        </a:cubicBezTo>
                        <a:cubicBezTo>
                          <a:pt x="125958" y="28801"/>
                          <a:pt x="135011" y="45683"/>
                          <a:pt x="136633" y="65098"/>
                        </a:cubicBezTo>
                        <a:cubicBezTo>
                          <a:pt x="138228" y="84485"/>
                          <a:pt x="132050" y="102734"/>
                          <a:pt x="120606" y="116540"/>
                        </a:cubicBezTo>
                        <a:cubicBezTo>
                          <a:pt x="114883" y="123429"/>
                          <a:pt x="107880" y="129294"/>
                          <a:pt x="99909" y="133507"/>
                        </a:cubicBezTo>
                        <a:cubicBezTo>
                          <a:pt x="91938" y="137579"/>
                          <a:pt x="82999" y="140141"/>
                          <a:pt x="73463" y="140738"/>
                        </a:cubicBezTo>
                        <a:cubicBezTo>
                          <a:pt x="35258" y="143158"/>
                          <a:pt x="2434" y="113636"/>
                          <a:pt x="157" y="74778"/>
                        </a:cubicBezTo>
                        <a:close/>
                      </a:path>
                    </a:pathLst>
                  </a:custGeom>
                  <a:grpFill/>
                  <a:ln w="2845" cap="flat">
                    <a:noFill/>
                    <a:prstDash val="solid"/>
                    <a:miter/>
                  </a:ln>
                </p:spPr>
                <p:txBody>
                  <a:bodyPr rtlCol="0" anchor="ctr"/>
                  <a:lstStyle/>
                  <a:p>
                    <a:endParaRPr lang="en-US"/>
                  </a:p>
                </p:txBody>
              </p:sp>
              <p:sp>
                <p:nvSpPr>
                  <p:cNvPr id="2405" name="Freeform: Shape 2404">
                    <a:extLst>
                      <a:ext uri="{FF2B5EF4-FFF2-40B4-BE49-F238E27FC236}">
                        <a16:creationId xmlns:a16="http://schemas.microsoft.com/office/drawing/2014/main" id="{A34EA1EB-B2BE-5853-C01B-CD3985A08777}"/>
                      </a:ext>
                    </a:extLst>
                  </p:cNvPr>
                  <p:cNvSpPr/>
                  <p:nvPr/>
                </p:nvSpPr>
                <p:spPr>
                  <a:xfrm>
                    <a:off x="10996263" y="6778127"/>
                    <a:ext cx="133652" cy="137732"/>
                  </a:xfrm>
                  <a:custGeom>
                    <a:avLst/>
                    <a:gdLst>
                      <a:gd name="connsiteX0" fmla="*/ 13 w 133652"/>
                      <a:gd name="connsiteY0" fmla="*/ 70592 h 137732"/>
                      <a:gd name="connsiteX1" fmla="*/ 64693 w 133652"/>
                      <a:gd name="connsiteY1" fmla="*/ 47 h 137732"/>
                      <a:gd name="connsiteX2" fmla="*/ 133586 w 133652"/>
                      <a:gd name="connsiteY2" fmla="*/ 66321 h 137732"/>
                      <a:gd name="connsiteX3" fmla="*/ 68934 w 133652"/>
                      <a:gd name="connsiteY3" fmla="*/ 137663 h 137732"/>
                      <a:gd name="connsiteX4" fmla="*/ 13 w 133652"/>
                      <a:gd name="connsiteY4" fmla="*/ 70620 h 137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52" h="137732">
                        <a:moveTo>
                          <a:pt x="13" y="70592"/>
                        </a:moveTo>
                        <a:cubicBezTo>
                          <a:pt x="-699" y="32501"/>
                          <a:pt x="28282" y="1756"/>
                          <a:pt x="64693" y="47"/>
                        </a:cubicBezTo>
                        <a:cubicBezTo>
                          <a:pt x="101104" y="-1348"/>
                          <a:pt x="131963" y="28316"/>
                          <a:pt x="133586" y="66321"/>
                        </a:cubicBezTo>
                        <a:cubicBezTo>
                          <a:pt x="135237" y="104298"/>
                          <a:pt x="106285" y="136240"/>
                          <a:pt x="68934" y="137663"/>
                        </a:cubicBezTo>
                        <a:cubicBezTo>
                          <a:pt x="31584" y="139399"/>
                          <a:pt x="725" y="108540"/>
                          <a:pt x="13" y="70620"/>
                        </a:cubicBezTo>
                        <a:close/>
                      </a:path>
                    </a:pathLst>
                  </a:custGeom>
                  <a:grpFill/>
                  <a:ln w="2845" cap="flat">
                    <a:noFill/>
                    <a:prstDash val="solid"/>
                    <a:miter/>
                  </a:ln>
                </p:spPr>
                <p:txBody>
                  <a:bodyPr rtlCol="0" anchor="ctr"/>
                  <a:lstStyle/>
                  <a:p>
                    <a:endParaRPr lang="en-US"/>
                  </a:p>
                </p:txBody>
              </p:sp>
              <p:sp>
                <p:nvSpPr>
                  <p:cNvPr id="2406" name="Freeform: Shape 2405">
                    <a:extLst>
                      <a:ext uri="{FF2B5EF4-FFF2-40B4-BE49-F238E27FC236}">
                        <a16:creationId xmlns:a16="http://schemas.microsoft.com/office/drawing/2014/main" id="{BB3D24B1-591F-63A1-B70B-B254DB676B01}"/>
                      </a:ext>
                    </a:extLst>
                  </p:cNvPr>
                  <p:cNvSpPr/>
                  <p:nvPr/>
                </p:nvSpPr>
                <p:spPr>
                  <a:xfrm>
                    <a:off x="10739448" y="6782440"/>
                    <a:ext cx="130486" cy="134379"/>
                  </a:xfrm>
                  <a:custGeom>
                    <a:avLst/>
                    <a:gdLst>
                      <a:gd name="connsiteX0" fmla="*/ 16 w 130486"/>
                      <a:gd name="connsiteY0" fmla="*/ 66365 h 134379"/>
                      <a:gd name="connsiteX1" fmla="*/ 65891 w 130486"/>
                      <a:gd name="connsiteY1" fmla="*/ 5 h 134379"/>
                      <a:gd name="connsiteX2" fmla="*/ 130486 w 130486"/>
                      <a:gd name="connsiteY2" fmla="*/ 67902 h 134379"/>
                      <a:gd name="connsiteX3" fmla="*/ 64610 w 130486"/>
                      <a:gd name="connsiteY3" fmla="*/ 134375 h 134379"/>
                      <a:gd name="connsiteX4" fmla="*/ 16 w 130486"/>
                      <a:gd name="connsiteY4" fmla="*/ 66365 h 13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86" h="134379">
                        <a:moveTo>
                          <a:pt x="16" y="66365"/>
                        </a:moveTo>
                        <a:cubicBezTo>
                          <a:pt x="813" y="29271"/>
                          <a:pt x="30306" y="-450"/>
                          <a:pt x="65891" y="5"/>
                        </a:cubicBezTo>
                        <a:cubicBezTo>
                          <a:pt x="101477" y="404"/>
                          <a:pt x="130401" y="31036"/>
                          <a:pt x="130486" y="67902"/>
                        </a:cubicBezTo>
                        <a:cubicBezTo>
                          <a:pt x="130571" y="105252"/>
                          <a:pt x="101107" y="134774"/>
                          <a:pt x="64610" y="134375"/>
                        </a:cubicBezTo>
                        <a:cubicBezTo>
                          <a:pt x="28142" y="133920"/>
                          <a:pt x="-781" y="103459"/>
                          <a:pt x="16" y="66365"/>
                        </a:cubicBezTo>
                        <a:close/>
                      </a:path>
                    </a:pathLst>
                  </a:custGeom>
                  <a:grpFill/>
                  <a:ln w="2845" cap="flat">
                    <a:noFill/>
                    <a:prstDash val="solid"/>
                    <a:miter/>
                  </a:ln>
                </p:spPr>
                <p:txBody>
                  <a:bodyPr rtlCol="0" anchor="ctr"/>
                  <a:lstStyle/>
                  <a:p>
                    <a:endParaRPr lang="en-US"/>
                  </a:p>
                </p:txBody>
              </p:sp>
              <p:sp>
                <p:nvSpPr>
                  <p:cNvPr id="2407" name="Freeform: Shape 2406">
                    <a:extLst>
                      <a:ext uri="{FF2B5EF4-FFF2-40B4-BE49-F238E27FC236}">
                        <a16:creationId xmlns:a16="http://schemas.microsoft.com/office/drawing/2014/main" id="{C5CFD35D-7171-9B4B-BE7D-182598A003C6}"/>
                      </a:ext>
                    </a:extLst>
                  </p:cNvPr>
                  <p:cNvSpPr/>
                  <p:nvPr/>
                </p:nvSpPr>
                <p:spPr>
                  <a:xfrm>
                    <a:off x="10482777" y="6776825"/>
                    <a:ext cx="127291" cy="131067"/>
                  </a:xfrm>
                  <a:custGeom>
                    <a:avLst/>
                    <a:gdLst>
                      <a:gd name="connsiteX0" fmla="*/ 131 w 127291"/>
                      <a:gd name="connsiteY0" fmla="*/ 61673 h 131067"/>
                      <a:gd name="connsiteX1" fmla="*/ 66918 w 127291"/>
                      <a:gd name="connsiteY1" fmla="*/ 97 h 131067"/>
                      <a:gd name="connsiteX2" fmla="*/ 127242 w 127291"/>
                      <a:gd name="connsiteY2" fmla="*/ 67965 h 131067"/>
                      <a:gd name="connsiteX3" fmla="*/ 60370 w 127291"/>
                      <a:gd name="connsiteY3" fmla="*/ 131022 h 131067"/>
                      <a:gd name="connsiteX4" fmla="*/ 131 w 127291"/>
                      <a:gd name="connsiteY4" fmla="*/ 61645 h 13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91" h="131067">
                        <a:moveTo>
                          <a:pt x="131" y="61673"/>
                        </a:moveTo>
                        <a:cubicBezTo>
                          <a:pt x="2380" y="25490"/>
                          <a:pt x="32243" y="-1839"/>
                          <a:pt x="66918" y="97"/>
                        </a:cubicBezTo>
                        <a:cubicBezTo>
                          <a:pt x="101621" y="1406"/>
                          <a:pt x="128609" y="31810"/>
                          <a:pt x="127242" y="67965"/>
                        </a:cubicBezTo>
                        <a:cubicBezTo>
                          <a:pt x="125876" y="104148"/>
                          <a:pt x="95927" y="132360"/>
                          <a:pt x="60370" y="131022"/>
                        </a:cubicBezTo>
                        <a:cubicBezTo>
                          <a:pt x="24842" y="129030"/>
                          <a:pt x="-2117" y="97743"/>
                          <a:pt x="131" y="61645"/>
                        </a:cubicBezTo>
                        <a:close/>
                      </a:path>
                    </a:pathLst>
                  </a:custGeom>
                  <a:grpFill/>
                  <a:ln w="2845" cap="flat">
                    <a:noFill/>
                    <a:prstDash val="solid"/>
                    <a:miter/>
                  </a:ln>
                </p:spPr>
                <p:txBody>
                  <a:bodyPr rtlCol="0" anchor="ctr"/>
                  <a:lstStyle/>
                  <a:p>
                    <a:endParaRPr lang="en-US"/>
                  </a:p>
                </p:txBody>
              </p:sp>
              <p:sp>
                <p:nvSpPr>
                  <p:cNvPr id="2408" name="Freeform: Shape 2407">
                    <a:extLst>
                      <a:ext uri="{FF2B5EF4-FFF2-40B4-BE49-F238E27FC236}">
                        <a16:creationId xmlns:a16="http://schemas.microsoft.com/office/drawing/2014/main" id="{E2F0DB7D-5161-1F12-CF71-9AC7EFD1600A}"/>
                      </a:ext>
                    </a:extLst>
                  </p:cNvPr>
                  <p:cNvSpPr/>
                  <p:nvPr/>
                </p:nvSpPr>
                <p:spPr>
                  <a:xfrm>
                    <a:off x="10226552" y="6759949"/>
                    <a:ext cx="124162" cy="127761"/>
                  </a:xfrm>
                  <a:custGeom>
                    <a:avLst/>
                    <a:gdLst>
                      <a:gd name="connsiteX0" fmla="*/ 341 w 124162"/>
                      <a:gd name="connsiteY0" fmla="*/ 58395 h 127761"/>
                      <a:gd name="connsiteX1" fmla="*/ 67925 w 124162"/>
                      <a:gd name="connsiteY1" fmla="*/ 234 h 127761"/>
                      <a:gd name="connsiteX2" fmla="*/ 123950 w 124162"/>
                      <a:gd name="connsiteY2" fmla="*/ 69354 h 127761"/>
                      <a:gd name="connsiteX3" fmla="*/ 56367 w 124162"/>
                      <a:gd name="connsiteY3" fmla="*/ 127516 h 127761"/>
                      <a:gd name="connsiteX4" fmla="*/ 341 w 124162"/>
                      <a:gd name="connsiteY4" fmla="*/ 58395 h 127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62" h="127761">
                        <a:moveTo>
                          <a:pt x="341" y="58395"/>
                        </a:moveTo>
                        <a:cubicBezTo>
                          <a:pt x="3929" y="23293"/>
                          <a:pt x="34191" y="-2755"/>
                          <a:pt x="67925" y="234"/>
                        </a:cubicBezTo>
                        <a:cubicBezTo>
                          <a:pt x="101660" y="3223"/>
                          <a:pt x="126741" y="34168"/>
                          <a:pt x="123950" y="69354"/>
                        </a:cubicBezTo>
                        <a:cubicBezTo>
                          <a:pt x="121161" y="104542"/>
                          <a:pt x="90899" y="130590"/>
                          <a:pt x="56367" y="127516"/>
                        </a:cubicBezTo>
                        <a:cubicBezTo>
                          <a:pt x="21835" y="124441"/>
                          <a:pt x="-3246" y="93495"/>
                          <a:pt x="341" y="58395"/>
                        </a:cubicBezTo>
                        <a:close/>
                      </a:path>
                    </a:pathLst>
                  </a:custGeom>
                  <a:grpFill/>
                  <a:ln w="2845" cap="flat">
                    <a:noFill/>
                    <a:prstDash val="solid"/>
                    <a:miter/>
                  </a:ln>
                </p:spPr>
                <p:txBody>
                  <a:bodyPr rtlCol="0" anchor="ctr"/>
                  <a:lstStyle/>
                  <a:p>
                    <a:endParaRPr lang="en-US"/>
                  </a:p>
                </p:txBody>
              </p:sp>
              <p:sp>
                <p:nvSpPr>
                  <p:cNvPr id="2409" name="Freeform: Shape 2408">
                    <a:extLst>
                      <a:ext uri="{FF2B5EF4-FFF2-40B4-BE49-F238E27FC236}">
                        <a16:creationId xmlns:a16="http://schemas.microsoft.com/office/drawing/2014/main" id="{876B890D-FCA8-1C3D-D937-9AF10D7111F6}"/>
                      </a:ext>
                    </a:extLst>
                  </p:cNvPr>
                  <p:cNvSpPr/>
                  <p:nvPr/>
                </p:nvSpPr>
                <p:spPr>
                  <a:xfrm>
                    <a:off x="9971392" y="6733058"/>
                    <a:ext cx="120951" cy="124657"/>
                  </a:xfrm>
                  <a:custGeom>
                    <a:avLst/>
                    <a:gdLst>
                      <a:gd name="connsiteX0" fmla="*/ 654 w 120951"/>
                      <a:gd name="connsiteY0" fmla="*/ 53913 h 124657"/>
                      <a:gd name="connsiteX1" fmla="*/ 68693 w 120951"/>
                      <a:gd name="connsiteY1" fmla="*/ 563 h 124657"/>
                      <a:gd name="connsiteX2" fmla="*/ 120477 w 120951"/>
                      <a:gd name="connsiteY2" fmla="*/ 69969 h 124657"/>
                      <a:gd name="connsiteX3" fmla="*/ 52352 w 120951"/>
                      <a:gd name="connsiteY3" fmla="*/ 124030 h 124657"/>
                      <a:gd name="connsiteX4" fmla="*/ 654 w 120951"/>
                      <a:gd name="connsiteY4" fmla="*/ 53941 h 1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51" h="124657">
                        <a:moveTo>
                          <a:pt x="654" y="53913"/>
                        </a:moveTo>
                        <a:cubicBezTo>
                          <a:pt x="5550" y="19865"/>
                          <a:pt x="36012" y="-4020"/>
                          <a:pt x="68693" y="563"/>
                        </a:cubicBezTo>
                        <a:cubicBezTo>
                          <a:pt x="101346" y="5431"/>
                          <a:pt x="124604" y="35750"/>
                          <a:pt x="120477" y="69969"/>
                        </a:cubicBezTo>
                        <a:cubicBezTo>
                          <a:pt x="116349" y="104045"/>
                          <a:pt x="85774" y="128983"/>
                          <a:pt x="52352" y="124030"/>
                        </a:cubicBezTo>
                        <a:cubicBezTo>
                          <a:pt x="18902" y="119361"/>
                          <a:pt x="-4243" y="87961"/>
                          <a:pt x="654" y="53941"/>
                        </a:cubicBezTo>
                        <a:close/>
                      </a:path>
                    </a:pathLst>
                  </a:custGeom>
                  <a:grpFill/>
                  <a:ln w="2845" cap="flat">
                    <a:noFill/>
                    <a:prstDash val="solid"/>
                    <a:miter/>
                  </a:ln>
                </p:spPr>
                <p:txBody>
                  <a:bodyPr rtlCol="0" anchor="ctr"/>
                  <a:lstStyle/>
                  <a:p>
                    <a:endParaRPr lang="en-US"/>
                  </a:p>
                </p:txBody>
              </p:sp>
              <p:sp>
                <p:nvSpPr>
                  <p:cNvPr id="2410" name="Freeform: Shape 2409">
                    <a:extLst>
                      <a:ext uri="{FF2B5EF4-FFF2-40B4-BE49-F238E27FC236}">
                        <a16:creationId xmlns:a16="http://schemas.microsoft.com/office/drawing/2014/main" id="{7F712144-64FA-A93D-D423-B161D2BAF536}"/>
                      </a:ext>
                    </a:extLst>
                  </p:cNvPr>
                  <p:cNvSpPr/>
                  <p:nvPr/>
                </p:nvSpPr>
                <p:spPr>
                  <a:xfrm>
                    <a:off x="9717518" y="6695743"/>
                    <a:ext cx="117856" cy="121006"/>
                  </a:xfrm>
                  <a:custGeom>
                    <a:avLst/>
                    <a:gdLst>
                      <a:gd name="connsiteX0" fmla="*/ 1046 w 117856"/>
                      <a:gd name="connsiteY0" fmla="*/ 50064 h 121006"/>
                      <a:gd name="connsiteX1" fmla="*/ 25615 w 117856"/>
                      <a:gd name="connsiteY1" fmla="*/ 11119 h 121006"/>
                      <a:gd name="connsiteX2" fmla="*/ 46140 w 117856"/>
                      <a:gd name="connsiteY2" fmla="*/ 1753 h 121006"/>
                      <a:gd name="connsiteX3" fmla="*/ 69370 w 117856"/>
                      <a:gd name="connsiteY3" fmla="*/ 757 h 121006"/>
                      <a:gd name="connsiteX4" fmla="*/ 117026 w 117856"/>
                      <a:gd name="connsiteY4" fmla="*/ 70105 h 121006"/>
                      <a:gd name="connsiteX5" fmla="*/ 48532 w 117856"/>
                      <a:gd name="connsiteY5" fmla="*/ 120209 h 121006"/>
                      <a:gd name="connsiteX6" fmla="*/ 26554 w 117856"/>
                      <a:gd name="connsiteY6" fmla="*/ 111726 h 121006"/>
                      <a:gd name="connsiteX7" fmla="*/ 10327 w 117856"/>
                      <a:gd name="connsiteY7" fmla="*/ 95442 h 121006"/>
                      <a:gd name="connsiteX8" fmla="*/ 1046 w 117856"/>
                      <a:gd name="connsiteY8" fmla="*/ 50007 h 1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56" h="121006">
                        <a:moveTo>
                          <a:pt x="1046" y="50064"/>
                        </a:moveTo>
                        <a:cubicBezTo>
                          <a:pt x="4092" y="33609"/>
                          <a:pt x="13288" y="19944"/>
                          <a:pt x="25615" y="11119"/>
                        </a:cubicBezTo>
                        <a:cubicBezTo>
                          <a:pt x="31792" y="6678"/>
                          <a:pt x="38738" y="3603"/>
                          <a:pt x="46140" y="1753"/>
                        </a:cubicBezTo>
                        <a:cubicBezTo>
                          <a:pt x="53571" y="-126"/>
                          <a:pt x="61428" y="-553"/>
                          <a:pt x="69370" y="757"/>
                        </a:cubicBezTo>
                        <a:cubicBezTo>
                          <a:pt x="101084" y="5995"/>
                          <a:pt x="122407" y="37054"/>
                          <a:pt x="117026" y="70105"/>
                        </a:cubicBezTo>
                        <a:cubicBezTo>
                          <a:pt x="111646" y="103157"/>
                          <a:pt x="80985" y="125590"/>
                          <a:pt x="48532" y="120209"/>
                        </a:cubicBezTo>
                        <a:cubicBezTo>
                          <a:pt x="40446" y="118871"/>
                          <a:pt x="33016" y="115911"/>
                          <a:pt x="26554" y="111726"/>
                        </a:cubicBezTo>
                        <a:cubicBezTo>
                          <a:pt x="20092" y="107484"/>
                          <a:pt x="14626" y="101819"/>
                          <a:pt x="10327" y="95442"/>
                        </a:cubicBezTo>
                        <a:cubicBezTo>
                          <a:pt x="1758" y="82631"/>
                          <a:pt x="-1999" y="66490"/>
                          <a:pt x="1046" y="50007"/>
                        </a:cubicBezTo>
                        <a:close/>
                      </a:path>
                    </a:pathLst>
                  </a:custGeom>
                  <a:grpFill/>
                  <a:ln w="2845" cap="flat">
                    <a:noFill/>
                    <a:prstDash val="solid"/>
                    <a:miter/>
                  </a:ln>
                </p:spPr>
                <p:txBody>
                  <a:bodyPr rtlCol="0" anchor="ctr"/>
                  <a:lstStyle/>
                  <a:p>
                    <a:endParaRPr lang="en-US"/>
                  </a:p>
                </p:txBody>
              </p:sp>
              <p:sp>
                <p:nvSpPr>
                  <p:cNvPr id="2411" name="Freeform: Shape 2410">
                    <a:extLst>
                      <a:ext uri="{FF2B5EF4-FFF2-40B4-BE49-F238E27FC236}">
                        <a16:creationId xmlns:a16="http://schemas.microsoft.com/office/drawing/2014/main" id="{5C6F6673-E7D8-AF37-6B02-01CD96DEC6A9}"/>
                      </a:ext>
                    </a:extLst>
                  </p:cNvPr>
                  <p:cNvSpPr/>
                  <p:nvPr/>
                </p:nvSpPr>
                <p:spPr>
                  <a:xfrm>
                    <a:off x="9465489" y="6647505"/>
                    <a:ext cx="114688" cy="117832"/>
                  </a:xfrm>
                  <a:custGeom>
                    <a:avLst/>
                    <a:gdLst>
                      <a:gd name="connsiteX0" fmla="*/ 1530 w 114688"/>
                      <a:gd name="connsiteY0" fmla="*/ 46717 h 117832"/>
                      <a:gd name="connsiteX1" fmla="*/ 69997 w 114688"/>
                      <a:gd name="connsiteY1" fmla="*/ 1253 h 117832"/>
                      <a:gd name="connsiteX2" fmla="*/ 113411 w 114688"/>
                      <a:gd name="connsiteY2" fmla="*/ 71058 h 117832"/>
                      <a:gd name="connsiteX3" fmla="*/ 44944 w 114688"/>
                      <a:gd name="connsiteY3" fmla="*/ 116521 h 117832"/>
                      <a:gd name="connsiteX4" fmla="*/ 1530 w 114688"/>
                      <a:gd name="connsiteY4" fmla="*/ 46717 h 11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8" h="117832">
                        <a:moveTo>
                          <a:pt x="1530" y="46717"/>
                        </a:moveTo>
                        <a:cubicBezTo>
                          <a:pt x="8790" y="14975"/>
                          <a:pt x="39450" y="-5380"/>
                          <a:pt x="69997" y="1253"/>
                        </a:cubicBezTo>
                        <a:cubicBezTo>
                          <a:pt x="100543" y="7915"/>
                          <a:pt x="119986" y="39173"/>
                          <a:pt x="113411" y="71058"/>
                        </a:cubicBezTo>
                        <a:cubicBezTo>
                          <a:pt x="106834" y="102970"/>
                          <a:pt x="76174" y="123325"/>
                          <a:pt x="44944" y="116521"/>
                        </a:cubicBezTo>
                        <a:cubicBezTo>
                          <a:pt x="13686" y="109718"/>
                          <a:pt x="-5758" y="78460"/>
                          <a:pt x="1530" y="46717"/>
                        </a:cubicBezTo>
                        <a:close/>
                      </a:path>
                    </a:pathLst>
                  </a:custGeom>
                  <a:grpFill/>
                  <a:ln w="2845" cap="flat">
                    <a:noFill/>
                    <a:prstDash val="solid"/>
                    <a:miter/>
                  </a:ln>
                </p:spPr>
                <p:txBody>
                  <a:bodyPr rtlCol="0" anchor="ctr"/>
                  <a:lstStyle/>
                  <a:p>
                    <a:endParaRPr lang="en-US"/>
                  </a:p>
                </p:txBody>
              </p:sp>
              <p:sp>
                <p:nvSpPr>
                  <p:cNvPr id="2412" name="Freeform: Shape 2411">
                    <a:extLst>
                      <a:ext uri="{FF2B5EF4-FFF2-40B4-BE49-F238E27FC236}">
                        <a16:creationId xmlns:a16="http://schemas.microsoft.com/office/drawing/2014/main" id="{32D5E196-75B0-3D76-ACEA-B351F09EB019}"/>
                      </a:ext>
                    </a:extLst>
                  </p:cNvPr>
                  <p:cNvSpPr/>
                  <p:nvPr/>
                </p:nvSpPr>
                <p:spPr>
                  <a:xfrm>
                    <a:off x="9215831" y="6589229"/>
                    <a:ext cx="111536" cy="114704"/>
                  </a:xfrm>
                  <a:custGeom>
                    <a:avLst/>
                    <a:gdLst>
                      <a:gd name="connsiteX0" fmla="*/ 2062 w 111536"/>
                      <a:gd name="connsiteY0" fmla="*/ 42790 h 114704"/>
                      <a:gd name="connsiteX1" fmla="*/ 70272 w 111536"/>
                      <a:gd name="connsiteY1" fmla="*/ 1852 h 114704"/>
                      <a:gd name="connsiteX2" fmla="*/ 89886 w 111536"/>
                      <a:gd name="connsiteY2" fmla="*/ 11816 h 114704"/>
                      <a:gd name="connsiteX3" fmla="*/ 103893 w 111536"/>
                      <a:gd name="connsiteY3" fmla="*/ 27901 h 114704"/>
                      <a:gd name="connsiteX4" fmla="*/ 109729 w 111536"/>
                      <a:gd name="connsiteY4" fmla="*/ 71059 h 114704"/>
                      <a:gd name="connsiteX5" fmla="*/ 83908 w 111536"/>
                      <a:gd name="connsiteY5" fmla="*/ 106473 h 114704"/>
                      <a:gd name="connsiteX6" fmla="*/ 63553 w 111536"/>
                      <a:gd name="connsiteY6" fmla="*/ 114131 h 114704"/>
                      <a:gd name="connsiteX7" fmla="*/ 41320 w 111536"/>
                      <a:gd name="connsiteY7" fmla="*/ 112793 h 114704"/>
                      <a:gd name="connsiteX8" fmla="*/ 2062 w 111536"/>
                      <a:gd name="connsiteY8" fmla="*/ 42762 h 1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536" h="114704">
                        <a:moveTo>
                          <a:pt x="2062" y="42790"/>
                        </a:moveTo>
                        <a:cubicBezTo>
                          <a:pt x="10375" y="12243"/>
                          <a:pt x="40921" y="-6090"/>
                          <a:pt x="70272" y="1852"/>
                        </a:cubicBezTo>
                        <a:cubicBezTo>
                          <a:pt x="77617" y="3845"/>
                          <a:pt x="84221" y="7290"/>
                          <a:pt x="89886" y="11816"/>
                        </a:cubicBezTo>
                        <a:cubicBezTo>
                          <a:pt x="95580" y="16201"/>
                          <a:pt x="100306" y="21666"/>
                          <a:pt x="103893" y="27901"/>
                        </a:cubicBezTo>
                        <a:cubicBezTo>
                          <a:pt x="111067" y="40342"/>
                          <a:pt x="113601" y="55714"/>
                          <a:pt x="109729" y="71059"/>
                        </a:cubicBezTo>
                        <a:cubicBezTo>
                          <a:pt x="105857" y="86403"/>
                          <a:pt x="96320" y="98844"/>
                          <a:pt x="83908" y="106473"/>
                        </a:cubicBezTo>
                        <a:cubicBezTo>
                          <a:pt x="77702" y="110288"/>
                          <a:pt x="70784" y="112936"/>
                          <a:pt x="63553" y="114131"/>
                        </a:cubicBezTo>
                        <a:cubicBezTo>
                          <a:pt x="56351" y="115185"/>
                          <a:pt x="48807" y="114814"/>
                          <a:pt x="41320" y="112793"/>
                        </a:cubicBezTo>
                        <a:cubicBezTo>
                          <a:pt x="11314" y="104680"/>
                          <a:pt x="-6250" y="73337"/>
                          <a:pt x="2062" y="42762"/>
                        </a:cubicBezTo>
                        <a:close/>
                      </a:path>
                    </a:pathLst>
                  </a:custGeom>
                  <a:grpFill/>
                  <a:ln w="2845" cap="flat">
                    <a:noFill/>
                    <a:prstDash val="solid"/>
                    <a:miter/>
                  </a:ln>
                </p:spPr>
                <p:txBody>
                  <a:bodyPr rtlCol="0" anchor="ctr"/>
                  <a:lstStyle/>
                  <a:p>
                    <a:endParaRPr lang="en-US"/>
                  </a:p>
                </p:txBody>
              </p:sp>
              <p:sp>
                <p:nvSpPr>
                  <p:cNvPr id="2413" name="Freeform: Shape 2412">
                    <a:extLst>
                      <a:ext uri="{FF2B5EF4-FFF2-40B4-BE49-F238E27FC236}">
                        <a16:creationId xmlns:a16="http://schemas.microsoft.com/office/drawing/2014/main" id="{582CB08C-C0D6-F5C2-6CC7-592E3BBF0F2E}"/>
                      </a:ext>
                    </a:extLst>
                  </p:cNvPr>
                  <p:cNvSpPr/>
                  <p:nvPr/>
                </p:nvSpPr>
                <p:spPr>
                  <a:xfrm>
                    <a:off x="8968703" y="6520713"/>
                    <a:ext cx="108536" cy="110905"/>
                  </a:xfrm>
                  <a:custGeom>
                    <a:avLst/>
                    <a:gdLst>
                      <a:gd name="connsiteX0" fmla="*/ 2684 w 108536"/>
                      <a:gd name="connsiteY0" fmla="*/ 39395 h 110905"/>
                      <a:gd name="connsiteX1" fmla="*/ 70609 w 108536"/>
                      <a:gd name="connsiteY1" fmla="*/ 2130 h 110905"/>
                      <a:gd name="connsiteX2" fmla="*/ 106166 w 108536"/>
                      <a:gd name="connsiteY2" fmla="*/ 70824 h 110905"/>
                      <a:gd name="connsiteX3" fmla="*/ 38042 w 108536"/>
                      <a:gd name="connsiteY3" fmla="*/ 108658 h 110905"/>
                      <a:gd name="connsiteX4" fmla="*/ 2684 w 108536"/>
                      <a:gd name="connsiteY4" fmla="*/ 39424 h 110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36" h="110905">
                        <a:moveTo>
                          <a:pt x="2684" y="39395"/>
                        </a:moveTo>
                        <a:cubicBezTo>
                          <a:pt x="11993" y="10045"/>
                          <a:pt x="42227" y="-6069"/>
                          <a:pt x="70609" y="2130"/>
                        </a:cubicBezTo>
                        <a:cubicBezTo>
                          <a:pt x="98935" y="10557"/>
                          <a:pt x="114849" y="41303"/>
                          <a:pt x="106166" y="70824"/>
                        </a:cubicBezTo>
                        <a:cubicBezTo>
                          <a:pt x="97483" y="100317"/>
                          <a:pt x="66965" y="117284"/>
                          <a:pt x="38042" y="108658"/>
                        </a:cubicBezTo>
                        <a:cubicBezTo>
                          <a:pt x="9032" y="100289"/>
                          <a:pt x="-6625" y="68689"/>
                          <a:pt x="2684" y="39424"/>
                        </a:cubicBezTo>
                        <a:close/>
                      </a:path>
                    </a:pathLst>
                  </a:custGeom>
                  <a:grpFill/>
                  <a:ln w="2845" cap="flat">
                    <a:noFill/>
                    <a:prstDash val="solid"/>
                    <a:miter/>
                  </a:ln>
                </p:spPr>
                <p:txBody>
                  <a:bodyPr rtlCol="0" anchor="ctr"/>
                  <a:lstStyle/>
                  <a:p>
                    <a:endParaRPr lang="en-US"/>
                  </a:p>
                </p:txBody>
              </p:sp>
              <p:sp>
                <p:nvSpPr>
                  <p:cNvPr id="2414" name="Freeform: Shape 2413">
                    <a:extLst>
                      <a:ext uri="{FF2B5EF4-FFF2-40B4-BE49-F238E27FC236}">
                        <a16:creationId xmlns:a16="http://schemas.microsoft.com/office/drawing/2014/main" id="{40529A4F-2C48-D13F-4920-386C174B9286}"/>
                      </a:ext>
                    </a:extLst>
                  </p:cNvPr>
                  <p:cNvSpPr/>
                  <p:nvPr/>
                </p:nvSpPr>
                <p:spPr>
                  <a:xfrm>
                    <a:off x="8724818" y="6441403"/>
                    <a:ext cx="105338" cy="107833"/>
                  </a:xfrm>
                  <a:custGeom>
                    <a:avLst/>
                    <a:gdLst>
                      <a:gd name="connsiteX0" fmla="*/ 3308 w 105338"/>
                      <a:gd name="connsiteY0" fmla="*/ 36431 h 107833"/>
                      <a:gd name="connsiteX1" fmla="*/ 70749 w 105338"/>
                      <a:gd name="connsiteY1" fmla="*/ 2867 h 107833"/>
                      <a:gd name="connsiteX2" fmla="*/ 102321 w 105338"/>
                      <a:gd name="connsiteY2" fmla="*/ 71305 h 107833"/>
                      <a:gd name="connsiteX3" fmla="*/ 34880 w 105338"/>
                      <a:gd name="connsiteY3" fmla="*/ 104869 h 107833"/>
                      <a:gd name="connsiteX4" fmla="*/ 3308 w 105338"/>
                      <a:gd name="connsiteY4" fmla="*/ 36431 h 107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38" h="107833">
                        <a:moveTo>
                          <a:pt x="3308" y="36431"/>
                        </a:moveTo>
                        <a:cubicBezTo>
                          <a:pt x="13500" y="8362"/>
                          <a:pt x="43676" y="-6669"/>
                          <a:pt x="70749" y="2867"/>
                        </a:cubicBezTo>
                        <a:cubicBezTo>
                          <a:pt x="97794" y="12404"/>
                          <a:pt x="111943" y="43036"/>
                          <a:pt x="102321" y="71305"/>
                        </a:cubicBezTo>
                        <a:cubicBezTo>
                          <a:pt x="92698" y="99573"/>
                          <a:pt x="62522" y="114605"/>
                          <a:pt x="34880" y="104869"/>
                        </a:cubicBezTo>
                        <a:cubicBezTo>
                          <a:pt x="7265" y="95133"/>
                          <a:pt x="-6884" y="64501"/>
                          <a:pt x="3308" y="36431"/>
                        </a:cubicBezTo>
                        <a:close/>
                      </a:path>
                    </a:pathLst>
                  </a:custGeom>
                  <a:grpFill/>
                  <a:ln w="2845" cap="flat">
                    <a:noFill/>
                    <a:prstDash val="solid"/>
                    <a:miter/>
                  </a:ln>
                </p:spPr>
                <p:txBody>
                  <a:bodyPr rtlCol="0" anchor="ctr"/>
                  <a:lstStyle/>
                  <a:p>
                    <a:endParaRPr lang="en-US"/>
                  </a:p>
                </p:txBody>
              </p:sp>
              <p:sp>
                <p:nvSpPr>
                  <p:cNvPr id="2415" name="Freeform: Shape 2414">
                    <a:extLst>
                      <a:ext uri="{FF2B5EF4-FFF2-40B4-BE49-F238E27FC236}">
                        <a16:creationId xmlns:a16="http://schemas.microsoft.com/office/drawing/2014/main" id="{039F9FB5-A1EF-35C4-FF66-D265015707DC}"/>
                      </a:ext>
                    </a:extLst>
                  </p:cNvPr>
                  <p:cNvSpPr/>
                  <p:nvPr/>
                </p:nvSpPr>
                <p:spPr>
                  <a:xfrm>
                    <a:off x="8484517" y="6352447"/>
                    <a:ext cx="102132" cy="104733"/>
                  </a:xfrm>
                  <a:custGeom>
                    <a:avLst/>
                    <a:gdLst>
                      <a:gd name="connsiteX0" fmla="*/ 3992 w 102132"/>
                      <a:gd name="connsiteY0" fmla="*/ 33065 h 104733"/>
                      <a:gd name="connsiteX1" fmla="*/ 70521 w 102132"/>
                      <a:gd name="connsiteY1" fmla="*/ 3628 h 104733"/>
                      <a:gd name="connsiteX2" fmla="*/ 98449 w 102132"/>
                      <a:gd name="connsiteY2" fmla="*/ 70956 h 104733"/>
                      <a:gd name="connsiteX3" fmla="*/ 31691 w 102132"/>
                      <a:gd name="connsiteY3" fmla="*/ 100990 h 104733"/>
                      <a:gd name="connsiteX4" fmla="*/ 3992 w 102132"/>
                      <a:gd name="connsiteY4" fmla="*/ 33065 h 10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32" h="104733">
                        <a:moveTo>
                          <a:pt x="3992" y="33065"/>
                        </a:moveTo>
                        <a:cubicBezTo>
                          <a:pt x="14980" y="6276"/>
                          <a:pt x="44758" y="-6905"/>
                          <a:pt x="70521" y="3628"/>
                        </a:cubicBezTo>
                        <a:cubicBezTo>
                          <a:pt x="96171" y="14389"/>
                          <a:pt x="108954" y="43854"/>
                          <a:pt x="98449" y="70956"/>
                        </a:cubicBezTo>
                        <a:cubicBezTo>
                          <a:pt x="88030" y="97830"/>
                          <a:pt x="57853" y="111979"/>
                          <a:pt x="31691" y="100990"/>
                        </a:cubicBezTo>
                        <a:cubicBezTo>
                          <a:pt x="5415" y="90258"/>
                          <a:pt x="-6969" y="59853"/>
                          <a:pt x="3992" y="33065"/>
                        </a:cubicBezTo>
                        <a:close/>
                      </a:path>
                    </a:pathLst>
                  </a:custGeom>
                  <a:grpFill/>
                  <a:ln w="2845" cap="flat">
                    <a:noFill/>
                    <a:prstDash val="solid"/>
                    <a:miter/>
                  </a:ln>
                </p:spPr>
                <p:txBody>
                  <a:bodyPr rtlCol="0" anchor="ctr"/>
                  <a:lstStyle/>
                  <a:p>
                    <a:endParaRPr lang="en-US"/>
                  </a:p>
                </p:txBody>
              </p:sp>
              <p:sp>
                <p:nvSpPr>
                  <p:cNvPr id="2416" name="Freeform: Shape 2415">
                    <a:extLst>
                      <a:ext uri="{FF2B5EF4-FFF2-40B4-BE49-F238E27FC236}">
                        <a16:creationId xmlns:a16="http://schemas.microsoft.com/office/drawing/2014/main" id="{966DA76F-7393-E377-2B72-BF656E946EEB}"/>
                      </a:ext>
                    </a:extLst>
                  </p:cNvPr>
                  <p:cNvSpPr/>
                  <p:nvPr/>
                </p:nvSpPr>
                <p:spPr>
                  <a:xfrm>
                    <a:off x="8248006" y="6253755"/>
                    <a:ext cx="99209" cy="100792"/>
                  </a:xfrm>
                  <a:custGeom>
                    <a:avLst/>
                    <a:gdLst>
                      <a:gd name="connsiteX0" fmla="*/ 4729 w 99209"/>
                      <a:gd name="connsiteY0" fmla="*/ 30011 h 100792"/>
                      <a:gd name="connsiteX1" fmla="*/ 70377 w 99209"/>
                      <a:gd name="connsiteY1" fmla="*/ 3991 h 100792"/>
                      <a:gd name="connsiteX2" fmla="*/ 94802 w 99209"/>
                      <a:gd name="connsiteY2" fmla="*/ 70095 h 100792"/>
                      <a:gd name="connsiteX3" fmla="*/ 28899 w 99209"/>
                      <a:gd name="connsiteY3" fmla="*/ 96684 h 100792"/>
                      <a:gd name="connsiteX4" fmla="*/ 4729 w 99209"/>
                      <a:gd name="connsiteY4" fmla="*/ 30011 h 10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9" h="100792">
                        <a:moveTo>
                          <a:pt x="4729" y="30011"/>
                        </a:moveTo>
                        <a:cubicBezTo>
                          <a:pt x="16458" y="4418"/>
                          <a:pt x="45581" y="-6571"/>
                          <a:pt x="70377" y="3991"/>
                        </a:cubicBezTo>
                        <a:cubicBezTo>
                          <a:pt x="95087" y="14809"/>
                          <a:pt x="106019" y="44388"/>
                          <a:pt x="94802" y="70095"/>
                        </a:cubicBezTo>
                        <a:cubicBezTo>
                          <a:pt x="83586" y="95801"/>
                          <a:pt x="54093" y="107701"/>
                          <a:pt x="28899" y="96684"/>
                        </a:cubicBezTo>
                        <a:cubicBezTo>
                          <a:pt x="3619" y="85894"/>
                          <a:pt x="-6914" y="55405"/>
                          <a:pt x="4729" y="30011"/>
                        </a:cubicBezTo>
                        <a:close/>
                      </a:path>
                    </a:pathLst>
                  </a:custGeom>
                  <a:grpFill/>
                  <a:ln w="2845" cap="flat">
                    <a:noFill/>
                    <a:prstDash val="solid"/>
                    <a:miter/>
                  </a:ln>
                </p:spPr>
                <p:txBody>
                  <a:bodyPr rtlCol="0" anchor="ctr"/>
                  <a:lstStyle/>
                  <a:p>
                    <a:endParaRPr lang="en-US"/>
                  </a:p>
                </p:txBody>
              </p:sp>
              <p:sp>
                <p:nvSpPr>
                  <p:cNvPr id="2417" name="Freeform: Shape 2416">
                    <a:extLst>
                      <a:ext uri="{FF2B5EF4-FFF2-40B4-BE49-F238E27FC236}">
                        <a16:creationId xmlns:a16="http://schemas.microsoft.com/office/drawing/2014/main" id="{1C3F6E17-123D-00FA-752A-7443F645D3A1}"/>
                      </a:ext>
                    </a:extLst>
                  </p:cNvPr>
                  <p:cNvSpPr/>
                  <p:nvPr/>
                </p:nvSpPr>
                <p:spPr>
                  <a:xfrm>
                    <a:off x="8015962" y="6144739"/>
                    <a:ext cx="96031" cy="97675"/>
                  </a:xfrm>
                  <a:custGeom>
                    <a:avLst/>
                    <a:gdLst>
                      <a:gd name="connsiteX0" fmla="*/ 5439 w 96031"/>
                      <a:gd name="connsiteY0" fmla="*/ 27545 h 97675"/>
                      <a:gd name="connsiteX1" fmla="*/ 70062 w 96031"/>
                      <a:gd name="connsiteY1" fmla="*/ 4799 h 97675"/>
                      <a:gd name="connsiteX2" fmla="*/ 90872 w 96031"/>
                      <a:gd name="connsiteY2" fmla="*/ 69992 h 97675"/>
                      <a:gd name="connsiteX3" fmla="*/ 26250 w 96031"/>
                      <a:gd name="connsiteY3" fmla="*/ 92738 h 97675"/>
                      <a:gd name="connsiteX4" fmla="*/ 5439 w 96031"/>
                      <a:gd name="connsiteY4" fmla="*/ 27545 h 9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31" h="97675">
                        <a:moveTo>
                          <a:pt x="5439" y="27545"/>
                        </a:moveTo>
                        <a:cubicBezTo>
                          <a:pt x="17766" y="3376"/>
                          <a:pt x="46690" y="-6815"/>
                          <a:pt x="70062" y="4799"/>
                        </a:cubicBezTo>
                        <a:cubicBezTo>
                          <a:pt x="93435" y="16415"/>
                          <a:pt x="102744" y="45595"/>
                          <a:pt x="90872" y="69992"/>
                        </a:cubicBezTo>
                        <a:cubicBezTo>
                          <a:pt x="79001" y="94390"/>
                          <a:pt x="50078" y="104581"/>
                          <a:pt x="26250" y="92738"/>
                        </a:cubicBezTo>
                        <a:cubicBezTo>
                          <a:pt x="2450" y="80896"/>
                          <a:pt x="-6887" y="51716"/>
                          <a:pt x="5439" y="27545"/>
                        </a:cubicBezTo>
                        <a:close/>
                      </a:path>
                    </a:pathLst>
                  </a:custGeom>
                  <a:grpFill/>
                  <a:ln w="2845" cap="flat">
                    <a:noFill/>
                    <a:prstDash val="solid"/>
                    <a:miter/>
                  </a:ln>
                </p:spPr>
                <p:txBody>
                  <a:bodyPr rtlCol="0" anchor="ctr"/>
                  <a:lstStyle/>
                  <a:p>
                    <a:endParaRPr lang="en-US"/>
                  </a:p>
                </p:txBody>
              </p:sp>
              <p:sp>
                <p:nvSpPr>
                  <p:cNvPr id="2418" name="Freeform: Shape 2417">
                    <a:extLst>
                      <a:ext uri="{FF2B5EF4-FFF2-40B4-BE49-F238E27FC236}">
                        <a16:creationId xmlns:a16="http://schemas.microsoft.com/office/drawing/2014/main" id="{F6427C17-25D9-8975-436B-7B8FF328C63C}"/>
                      </a:ext>
                    </a:extLst>
                  </p:cNvPr>
                  <p:cNvSpPr/>
                  <p:nvPr/>
                </p:nvSpPr>
                <p:spPr>
                  <a:xfrm>
                    <a:off x="7788766" y="6026471"/>
                    <a:ext cx="92685" cy="94621"/>
                  </a:xfrm>
                  <a:custGeom>
                    <a:avLst/>
                    <a:gdLst>
                      <a:gd name="connsiteX0" fmla="*/ 6199 w 92685"/>
                      <a:gd name="connsiteY0" fmla="*/ 24739 h 94621"/>
                      <a:gd name="connsiteX1" fmla="*/ 69341 w 92685"/>
                      <a:gd name="connsiteY1" fmla="*/ 5636 h 94621"/>
                      <a:gd name="connsiteX2" fmla="*/ 90949 w 92685"/>
                      <a:gd name="connsiteY2" fmla="*/ 33649 h 94621"/>
                      <a:gd name="connsiteX3" fmla="*/ 86821 w 92685"/>
                      <a:gd name="connsiteY3" fmla="*/ 69519 h 94621"/>
                      <a:gd name="connsiteX4" fmla="*/ 58865 w 92685"/>
                      <a:gd name="connsiteY4" fmla="*/ 92664 h 94621"/>
                      <a:gd name="connsiteX5" fmla="*/ 23536 w 92685"/>
                      <a:gd name="connsiteY5" fmla="*/ 88849 h 94621"/>
                      <a:gd name="connsiteX6" fmla="*/ 6199 w 92685"/>
                      <a:gd name="connsiteY6" fmla="*/ 24767 h 9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85" h="94621">
                        <a:moveTo>
                          <a:pt x="6199" y="24739"/>
                        </a:moveTo>
                        <a:cubicBezTo>
                          <a:pt x="19038" y="1879"/>
                          <a:pt x="47307" y="-6690"/>
                          <a:pt x="69341" y="5636"/>
                        </a:cubicBezTo>
                        <a:cubicBezTo>
                          <a:pt x="80359" y="11814"/>
                          <a:pt x="87789" y="22034"/>
                          <a:pt x="90949" y="33649"/>
                        </a:cubicBezTo>
                        <a:cubicBezTo>
                          <a:pt x="94109" y="45179"/>
                          <a:pt x="93084" y="57961"/>
                          <a:pt x="86821" y="69519"/>
                        </a:cubicBezTo>
                        <a:cubicBezTo>
                          <a:pt x="80586" y="81021"/>
                          <a:pt x="70338" y="89134"/>
                          <a:pt x="58865" y="92664"/>
                        </a:cubicBezTo>
                        <a:cubicBezTo>
                          <a:pt x="47449" y="96108"/>
                          <a:pt x="34752" y="95112"/>
                          <a:pt x="23536" y="88849"/>
                        </a:cubicBezTo>
                        <a:cubicBezTo>
                          <a:pt x="1103" y="76323"/>
                          <a:pt x="-6641" y="47627"/>
                          <a:pt x="6199" y="24767"/>
                        </a:cubicBezTo>
                        <a:close/>
                      </a:path>
                    </a:pathLst>
                  </a:custGeom>
                  <a:grpFill/>
                  <a:ln w="2845" cap="flat">
                    <a:noFill/>
                    <a:prstDash val="solid"/>
                    <a:miter/>
                  </a:ln>
                </p:spPr>
                <p:txBody>
                  <a:bodyPr rtlCol="0" anchor="ctr"/>
                  <a:lstStyle/>
                  <a:p>
                    <a:endParaRPr lang="en-US"/>
                  </a:p>
                </p:txBody>
              </p:sp>
              <p:sp>
                <p:nvSpPr>
                  <p:cNvPr id="2419" name="Freeform: Shape 2418">
                    <a:extLst>
                      <a:ext uri="{FF2B5EF4-FFF2-40B4-BE49-F238E27FC236}">
                        <a16:creationId xmlns:a16="http://schemas.microsoft.com/office/drawing/2014/main" id="{30E27405-0BCC-0C3B-2764-601659A1E89A}"/>
                      </a:ext>
                    </a:extLst>
                  </p:cNvPr>
                  <p:cNvSpPr/>
                  <p:nvPr/>
                </p:nvSpPr>
                <p:spPr>
                  <a:xfrm>
                    <a:off x="7566512" y="5899143"/>
                    <a:ext cx="89819" cy="90860"/>
                  </a:xfrm>
                  <a:custGeom>
                    <a:avLst/>
                    <a:gdLst>
                      <a:gd name="connsiteX0" fmla="*/ 6971 w 89819"/>
                      <a:gd name="connsiteY0" fmla="*/ 22138 h 90860"/>
                      <a:gd name="connsiteX1" fmla="*/ 34955 w 89819"/>
                      <a:gd name="connsiteY1" fmla="*/ 1384 h 90860"/>
                      <a:gd name="connsiteX2" fmla="*/ 68604 w 89819"/>
                      <a:gd name="connsiteY2" fmla="*/ 6281 h 90860"/>
                      <a:gd name="connsiteX3" fmla="*/ 83180 w 89819"/>
                      <a:gd name="connsiteY3" fmla="*/ 68143 h 90860"/>
                      <a:gd name="connsiteX4" fmla="*/ 21119 w 89819"/>
                      <a:gd name="connsiteY4" fmla="*/ 84711 h 90860"/>
                      <a:gd name="connsiteX5" fmla="*/ 1106 w 89819"/>
                      <a:gd name="connsiteY5" fmla="*/ 56670 h 90860"/>
                      <a:gd name="connsiteX6" fmla="*/ 6971 w 89819"/>
                      <a:gd name="connsiteY6" fmla="*/ 22109 h 9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19" h="90860">
                        <a:moveTo>
                          <a:pt x="6971" y="22138"/>
                        </a:moveTo>
                        <a:cubicBezTo>
                          <a:pt x="13603" y="11348"/>
                          <a:pt x="23823" y="4231"/>
                          <a:pt x="34955" y="1384"/>
                        </a:cubicBezTo>
                        <a:cubicBezTo>
                          <a:pt x="46114" y="-1520"/>
                          <a:pt x="58014" y="160"/>
                          <a:pt x="68604" y="6281"/>
                        </a:cubicBezTo>
                        <a:cubicBezTo>
                          <a:pt x="89585" y="18693"/>
                          <a:pt x="96104" y="46393"/>
                          <a:pt x="83180" y="68143"/>
                        </a:cubicBezTo>
                        <a:cubicBezTo>
                          <a:pt x="70255" y="89921"/>
                          <a:pt x="42470" y="97323"/>
                          <a:pt x="21119" y="84711"/>
                        </a:cubicBezTo>
                        <a:cubicBezTo>
                          <a:pt x="10387" y="78534"/>
                          <a:pt x="3668" y="67972"/>
                          <a:pt x="1106" y="56670"/>
                        </a:cubicBezTo>
                        <a:cubicBezTo>
                          <a:pt x="-1428" y="45311"/>
                          <a:pt x="337" y="32899"/>
                          <a:pt x="6971" y="22109"/>
                        </a:cubicBezTo>
                        <a:close/>
                      </a:path>
                    </a:pathLst>
                  </a:custGeom>
                  <a:grpFill/>
                  <a:ln w="2845" cap="flat">
                    <a:noFill/>
                    <a:prstDash val="solid"/>
                    <a:miter/>
                  </a:ln>
                </p:spPr>
                <p:txBody>
                  <a:bodyPr rtlCol="0" anchor="ctr"/>
                  <a:lstStyle/>
                  <a:p>
                    <a:endParaRPr lang="en-US"/>
                  </a:p>
                </p:txBody>
              </p:sp>
              <p:sp>
                <p:nvSpPr>
                  <p:cNvPr id="2420" name="Freeform: Shape 2419">
                    <a:extLst>
                      <a:ext uri="{FF2B5EF4-FFF2-40B4-BE49-F238E27FC236}">
                        <a16:creationId xmlns:a16="http://schemas.microsoft.com/office/drawing/2014/main" id="{B8D91FC3-248F-5446-DA08-59528BF0B225}"/>
                      </a:ext>
                    </a:extLst>
                  </p:cNvPr>
                  <p:cNvSpPr/>
                  <p:nvPr/>
                </p:nvSpPr>
                <p:spPr>
                  <a:xfrm>
                    <a:off x="7349781" y="5762389"/>
                    <a:ext cx="86760" cy="87518"/>
                  </a:xfrm>
                  <a:custGeom>
                    <a:avLst/>
                    <a:gdLst>
                      <a:gd name="connsiteX0" fmla="*/ 7656 w 86760"/>
                      <a:gd name="connsiteY0" fmla="*/ 20080 h 87518"/>
                      <a:gd name="connsiteX1" fmla="*/ 67923 w 86760"/>
                      <a:gd name="connsiteY1" fmla="*/ 6843 h 87518"/>
                      <a:gd name="connsiteX2" fmla="*/ 79339 w 86760"/>
                      <a:gd name="connsiteY2" fmla="*/ 67281 h 87518"/>
                      <a:gd name="connsiteX3" fmla="*/ 19071 w 86760"/>
                      <a:gd name="connsiteY3" fmla="*/ 80518 h 87518"/>
                      <a:gd name="connsiteX4" fmla="*/ 7656 w 86760"/>
                      <a:gd name="connsiteY4" fmla="*/ 20080 h 8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60" h="87518">
                        <a:moveTo>
                          <a:pt x="7656" y="20080"/>
                        </a:moveTo>
                        <a:cubicBezTo>
                          <a:pt x="21320" y="-161"/>
                          <a:pt x="48280" y="-6082"/>
                          <a:pt x="67923" y="6843"/>
                        </a:cubicBezTo>
                        <a:cubicBezTo>
                          <a:pt x="87566" y="19767"/>
                          <a:pt x="92662" y="46812"/>
                          <a:pt x="79339" y="67281"/>
                        </a:cubicBezTo>
                        <a:cubicBezTo>
                          <a:pt x="66016" y="87749"/>
                          <a:pt x="39028" y="93671"/>
                          <a:pt x="19071" y="80518"/>
                        </a:cubicBezTo>
                        <a:cubicBezTo>
                          <a:pt x="-885" y="67366"/>
                          <a:pt x="-6009" y="40321"/>
                          <a:pt x="7656" y="20080"/>
                        </a:cubicBezTo>
                        <a:close/>
                      </a:path>
                    </a:pathLst>
                  </a:custGeom>
                  <a:grpFill/>
                  <a:ln w="2845" cap="flat">
                    <a:noFill/>
                    <a:prstDash val="solid"/>
                    <a:miter/>
                  </a:ln>
                </p:spPr>
                <p:txBody>
                  <a:bodyPr rtlCol="0" anchor="ctr"/>
                  <a:lstStyle/>
                  <a:p>
                    <a:endParaRPr lang="en-US"/>
                  </a:p>
                </p:txBody>
              </p:sp>
              <p:sp>
                <p:nvSpPr>
                  <p:cNvPr id="2421" name="Freeform: Shape 2420">
                    <a:extLst>
                      <a:ext uri="{FF2B5EF4-FFF2-40B4-BE49-F238E27FC236}">
                        <a16:creationId xmlns:a16="http://schemas.microsoft.com/office/drawing/2014/main" id="{4FBF8C15-1382-B3FD-8775-5F96FD278B25}"/>
                      </a:ext>
                    </a:extLst>
                  </p:cNvPr>
                  <p:cNvSpPr/>
                  <p:nvPr/>
                </p:nvSpPr>
                <p:spPr>
                  <a:xfrm>
                    <a:off x="7139096" y="5616782"/>
                    <a:ext cx="83363" cy="84449"/>
                  </a:xfrm>
                  <a:custGeom>
                    <a:avLst/>
                    <a:gdLst>
                      <a:gd name="connsiteX0" fmla="*/ 8416 w 83363"/>
                      <a:gd name="connsiteY0" fmla="*/ 17795 h 84449"/>
                      <a:gd name="connsiteX1" fmla="*/ 66748 w 83363"/>
                      <a:gd name="connsiteY1" fmla="*/ 7660 h 84449"/>
                      <a:gd name="connsiteX2" fmla="*/ 75174 w 83363"/>
                      <a:gd name="connsiteY2" fmla="*/ 66504 h 84449"/>
                      <a:gd name="connsiteX3" fmla="*/ 16843 w 83363"/>
                      <a:gd name="connsiteY3" fmla="*/ 76639 h 84449"/>
                      <a:gd name="connsiteX4" fmla="*/ 8416 w 83363"/>
                      <a:gd name="connsiteY4" fmla="*/ 17795 h 84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63" h="84449">
                        <a:moveTo>
                          <a:pt x="8416" y="17795"/>
                        </a:moveTo>
                        <a:cubicBezTo>
                          <a:pt x="22337" y="-1136"/>
                          <a:pt x="48471" y="-5691"/>
                          <a:pt x="66748" y="7660"/>
                        </a:cubicBezTo>
                        <a:cubicBezTo>
                          <a:pt x="85024" y="21012"/>
                          <a:pt x="88811" y="47345"/>
                          <a:pt x="75174" y="66504"/>
                        </a:cubicBezTo>
                        <a:cubicBezTo>
                          <a:pt x="61538" y="85663"/>
                          <a:pt x="35433" y="90190"/>
                          <a:pt x="16843" y="76639"/>
                        </a:cubicBezTo>
                        <a:cubicBezTo>
                          <a:pt x="-1747" y="63088"/>
                          <a:pt x="-5533" y="36755"/>
                          <a:pt x="8416" y="17795"/>
                        </a:cubicBezTo>
                        <a:close/>
                      </a:path>
                    </a:pathLst>
                  </a:custGeom>
                  <a:grpFill/>
                  <a:ln w="2845" cap="flat">
                    <a:noFill/>
                    <a:prstDash val="solid"/>
                    <a:miter/>
                  </a:ln>
                </p:spPr>
                <p:txBody>
                  <a:bodyPr rtlCol="0" anchor="ctr"/>
                  <a:lstStyle/>
                  <a:p>
                    <a:endParaRPr lang="en-US"/>
                  </a:p>
                </p:txBody>
              </p:sp>
              <p:sp>
                <p:nvSpPr>
                  <p:cNvPr id="2422" name="Freeform: Shape 2421">
                    <a:extLst>
                      <a:ext uri="{FF2B5EF4-FFF2-40B4-BE49-F238E27FC236}">
                        <a16:creationId xmlns:a16="http://schemas.microsoft.com/office/drawing/2014/main" id="{51092271-A956-6283-6E2A-3BB8E3872842}"/>
                      </a:ext>
                    </a:extLst>
                  </p:cNvPr>
                  <p:cNvSpPr/>
                  <p:nvPr/>
                </p:nvSpPr>
                <p:spPr>
                  <a:xfrm>
                    <a:off x="6934448" y="5462840"/>
                    <a:ext cx="80295" cy="81036"/>
                  </a:xfrm>
                  <a:custGeom>
                    <a:avLst/>
                    <a:gdLst>
                      <a:gd name="connsiteX0" fmla="*/ 9146 w 80295"/>
                      <a:gd name="connsiteY0" fmla="*/ 15674 h 81036"/>
                      <a:gd name="connsiteX1" fmla="*/ 65400 w 80295"/>
                      <a:gd name="connsiteY1" fmla="*/ 8443 h 81036"/>
                      <a:gd name="connsiteX2" fmla="*/ 71492 w 80295"/>
                      <a:gd name="connsiteY2" fmla="*/ 64895 h 81036"/>
                      <a:gd name="connsiteX3" fmla="*/ 14754 w 80295"/>
                      <a:gd name="connsiteY3" fmla="*/ 72724 h 81036"/>
                      <a:gd name="connsiteX4" fmla="*/ 9146 w 80295"/>
                      <a:gd name="connsiteY4" fmla="*/ 15674 h 81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95" h="81036">
                        <a:moveTo>
                          <a:pt x="9146" y="15674"/>
                        </a:moveTo>
                        <a:cubicBezTo>
                          <a:pt x="23266" y="-1977"/>
                          <a:pt x="48461" y="-5194"/>
                          <a:pt x="65400" y="8443"/>
                        </a:cubicBezTo>
                        <a:cubicBezTo>
                          <a:pt x="82452" y="21994"/>
                          <a:pt x="85384" y="46989"/>
                          <a:pt x="71492" y="64895"/>
                        </a:cubicBezTo>
                        <a:cubicBezTo>
                          <a:pt x="57684" y="82688"/>
                          <a:pt x="32063" y="86474"/>
                          <a:pt x="14754" y="72724"/>
                        </a:cubicBezTo>
                        <a:cubicBezTo>
                          <a:pt x="-2469" y="58860"/>
                          <a:pt x="-4974" y="33324"/>
                          <a:pt x="9146" y="15674"/>
                        </a:cubicBezTo>
                        <a:close/>
                      </a:path>
                    </a:pathLst>
                  </a:custGeom>
                  <a:grpFill/>
                  <a:ln w="2845" cap="flat">
                    <a:noFill/>
                    <a:prstDash val="solid"/>
                    <a:miter/>
                  </a:ln>
                </p:spPr>
                <p:txBody>
                  <a:bodyPr rtlCol="0" anchor="ctr"/>
                  <a:lstStyle/>
                  <a:p>
                    <a:endParaRPr lang="en-US"/>
                  </a:p>
                </p:txBody>
              </p:sp>
              <p:sp>
                <p:nvSpPr>
                  <p:cNvPr id="2423" name="Freeform: Shape 2422">
                    <a:extLst>
                      <a:ext uri="{FF2B5EF4-FFF2-40B4-BE49-F238E27FC236}">
                        <a16:creationId xmlns:a16="http://schemas.microsoft.com/office/drawing/2014/main" id="{17BD7404-C8B9-5DB6-71E8-B94655720786}"/>
                      </a:ext>
                    </a:extLst>
                  </p:cNvPr>
                  <p:cNvSpPr/>
                  <p:nvPr/>
                </p:nvSpPr>
                <p:spPr>
                  <a:xfrm>
                    <a:off x="6736198" y="5300628"/>
                    <a:ext cx="77474" cy="77344"/>
                  </a:xfrm>
                  <a:custGeom>
                    <a:avLst/>
                    <a:gdLst>
                      <a:gd name="connsiteX0" fmla="*/ 9740 w 77474"/>
                      <a:gd name="connsiteY0" fmla="*/ 13937 h 77344"/>
                      <a:gd name="connsiteX1" fmla="*/ 64371 w 77474"/>
                      <a:gd name="connsiteY1" fmla="*/ 8756 h 77344"/>
                      <a:gd name="connsiteX2" fmla="*/ 67930 w 77474"/>
                      <a:gd name="connsiteY2" fmla="*/ 63216 h 77344"/>
                      <a:gd name="connsiteX3" fmla="*/ 13270 w 77474"/>
                      <a:gd name="connsiteY3" fmla="*/ 68425 h 77344"/>
                      <a:gd name="connsiteX4" fmla="*/ 9740 w 77474"/>
                      <a:gd name="connsiteY4" fmla="*/ 13937 h 7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74" h="77344">
                        <a:moveTo>
                          <a:pt x="9740" y="13937"/>
                        </a:moveTo>
                        <a:cubicBezTo>
                          <a:pt x="23889" y="-2347"/>
                          <a:pt x="48429" y="-4738"/>
                          <a:pt x="64371" y="8756"/>
                        </a:cubicBezTo>
                        <a:cubicBezTo>
                          <a:pt x="80342" y="22250"/>
                          <a:pt x="81936" y="46647"/>
                          <a:pt x="67930" y="63216"/>
                        </a:cubicBezTo>
                        <a:cubicBezTo>
                          <a:pt x="53952" y="79784"/>
                          <a:pt x="29469" y="82119"/>
                          <a:pt x="13270" y="68425"/>
                        </a:cubicBezTo>
                        <a:cubicBezTo>
                          <a:pt x="-2899" y="54704"/>
                          <a:pt x="-4551" y="30392"/>
                          <a:pt x="9740" y="13937"/>
                        </a:cubicBezTo>
                        <a:close/>
                      </a:path>
                    </a:pathLst>
                  </a:custGeom>
                  <a:grpFill/>
                  <a:ln w="2845" cap="flat">
                    <a:noFill/>
                    <a:prstDash val="solid"/>
                    <a:miter/>
                  </a:ln>
                </p:spPr>
                <p:txBody>
                  <a:bodyPr rtlCol="0" anchor="ctr"/>
                  <a:lstStyle/>
                  <a:p>
                    <a:endParaRPr lang="en-US"/>
                  </a:p>
                </p:txBody>
              </p:sp>
              <p:sp>
                <p:nvSpPr>
                  <p:cNvPr id="2424" name="Freeform: Shape 2423">
                    <a:extLst>
                      <a:ext uri="{FF2B5EF4-FFF2-40B4-BE49-F238E27FC236}">
                        <a16:creationId xmlns:a16="http://schemas.microsoft.com/office/drawing/2014/main" id="{998E4763-7B6C-D806-5ACD-7BA0ABA3146D}"/>
                      </a:ext>
                    </a:extLst>
                  </p:cNvPr>
                  <p:cNvSpPr/>
                  <p:nvPr/>
                </p:nvSpPr>
                <p:spPr>
                  <a:xfrm>
                    <a:off x="6545187" y="5130049"/>
                    <a:ext cx="74101" cy="74278"/>
                  </a:xfrm>
                  <a:custGeom>
                    <a:avLst/>
                    <a:gdLst>
                      <a:gd name="connsiteX0" fmla="*/ 10385 w 74101"/>
                      <a:gd name="connsiteY0" fmla="*/ 12169 h 74278"/>
                      <a:gd name="connsiteX1" fmla="*/ 62766 w 74101"/>
                      <a:gd name="connsiteY1" fmla="*/ 9493 h 74278"/>
                      <a:gd name="connsiteX2" fmla="*/ 63877 w 74101"/>
                      <a:gd name="connsiteY2" fmla="*/ 61960 h 74278"/>
                      <a:gd name="connsiteX3" fmla="*/ 11495 w 74101"/>
                      <a:gd name="connsiteY3" fmla="*/ 64636 h 74278"/>
                      <a:gd name="connsiteX4" fmla="*/ 10385 w 74101"/>
                      <a:gd name="connsiteY4" fmla="*/ 12169 h 74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01" h="74278">
                        <a:moveTo>
                          <a:pt x="10385" y="12169"/>
                        </a:moveTo>
                        <a:cubicBezTo>
                          <a:pt x="24647" y="-2947"/>
                          <a:pt x="48077" y="-4143"/>
                          <a:pt x="62766" y="9493"/>
                        </a:cubicBezTo>
                        <a:cubicBezTo>
                          <a:pt x="77428" y="23158"/>
                          <a:pt x="77940" y="46644"/>
                          <a:pt x="63877" y="61960"/>
                        </a:cubicBezTo>
                        <a:cubicBezTo>
                          <a:pt x="49842" y="77276"/>
                          <a:pt x="26384" y="78472"/>
                          <a:pt x="11495" y="64636"/>
                        </a:cubicBezTo>
                        <a:cubicBezTo>
                          <a:pt x="-3394" y="50801"/>
                          <a:pt x="-3878" y="27314"/>
                          <a:pt x="10385" y="12169"/>
                        </a:cubicBezTo>
                        <a:close/>
                      </a:path>
                    </a:pathLst>
                  </a:custGeom>
                  <a:grpFill/>
                  <a:ln w="2845" cap="flat">
                    <a:noFill/>
                    <a:prstDash val="solid"/>
                    <a:miter/>
                  </a:ln>
                </p:spPr>
                <p:txBody>
                  <a:bodyPr rtlCol="0" anchor="ctr"/>
                  <a:lstStyle/>
                  <a:p>
                    <a:endParaRPr lang="en-US"/>
                  </a:p>
                </p:txBody>
              </p:sp>
              <p:sp>
                <p:nvSpPr>
                  <p:cNvPr id="2425" name="Freeform: Shape 2424">
                    <a:extLst>
                      <a:ext uri="{FF2B5EF4-FFF2-40B4-BE49-F238E27FC236}">
                        <a16:creationId xmlns:a16="http://schemas.microsoft.com/office/drawing/2014/main" id="{C396F495-1D60-CEB7-CD25-65C90739A460}"/>
                      </a:ext>
                    </a:extLst>
                  </p:cNvPr>
                  <p:cNvSpPr/>
                  <p:nvPr/>
                </p:nvSpPr>
                <p:spPr>
                  <a:xfrm>
                    <a:off x="6361181" y="4951971"/>
                    <a:ext cx="70704" cy="71193"/>
                  </a:xfrm>
                  <a:custGeom>
                    <a:avLst/>
                    <a:gdLst>
                      <a:gd name="connsiteX0" fmla="*/ 10998 w 70704"/>
                      <a:gd name="connsiteY0" fmla="*/ 10527 h 71193"/>
                      <a:gd name="connsiteX1" fmla="*/ 60988 w 70704"/>
                      <a:gd name="connsiteY1" fmla="*/ 10185 h 71193"/>
                      <a:gd name="connsiteX2" fmla="*/ 70696 w 70704"/>
                      <a:gd name="connsiteY2" fmla="*/ 35209 h 71193"/>
                      <a:gd name="connsiteX3" fmla="*/ 59963 w 70704"/>
                      <a:gd name="connsiteY3" fmla="*/ 60403 h 71193"/>
                      <a:gd name="connsiteX4" fmla="*/ 34684 w 70704"/>
                      <a:gd name="connsiteY4" fmla="*/ 71193 h 71193"/>
                      <a:gd name="connsiteX5" fmla="*/ 9859 w 70704"/>
                      <a:gd name="connsiteY5" fmla="*/ 60859 h 71193"/>
                      <a:gd name="connsiteX6" fmla="*/ 10998 w 70704"/>
                      <a:gd name="connsiteY6" fmla="*/ 10527 h 71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04" h="71193">
                        <a:moveTo>
                          <a:pt x="10998" y="10527"/>
                        </a:moveTo>
                        <a:cubicBezTo>
                          <a:pt x="25204" y="-3365"/>
                          <a:pt x="47580" y="-3536"/>
                          <a:pt x="60988" y="10185"/>
                        </a:cubicBezTo>
                        <a:cubicBezTo>
                          <a:pt x="67678" y="17046"/>
                          <a:pt x="70895" y="26099"/>
                          <a:pt x="70696" y="35209"/>
                        </a:cubicBezTo>
                        <a:cubicBezTo>
                          <a:pt x="70496" y="44319"/>
                          <a:pt x="66995" y="53343"/>
                          <a:pt x="59963" y="60403"/>
                        </a:cubicBezTo>
                        <a:cubicBezTo>
                          <a:pt x="52960" y="67407"/>
                          <a:pt x="43737" y="71136"/>
                          <a:pt x="34684" y="71193"/>
                        </a:cubicBezTo>
                        <a:cubicBezTo>
                          <a:pt x="25630" y="71250"/>
                          <a:pt x="16635" y="67805"/>
                          <a:pt x="9859" y="60859"/>
                        </a:cubicBezTo>
                        <a:cubicBezTo>
                          <a:pt x="-3720" y="46966"/>
                          <a:pt x="-3208" y="24420"/>
                          <a:pt x="10998" y="10527"/>
                        </a:cubicBezTo>
                        <a:close/>
                      </a:path>
                    </a:pathLst>
                  </a:custGeom>
                  <a:grpFill/>
                  <a:ln w="2845" cap="flat">
                    <a:noFill/>
                    <a:prstDash val="solid"/>
                    <a:miter/>
                  </a:ln>
                </p:spPr>
                <p:txBody>
                  <a:bodyPr rtlCol="0" anchor="ctr"/>
                  <a:lstStyle/>
                  <a:p>
                    <a:endParaRPr lang="en-US"/>
                  </a:p>
                </p:txBody>
              </p:sp>
              <p:sp>
                <p:nvSpPr>
                  <p:cNvPr id="2426" name="Freeform: Shape 2425">
                    <a:extLst>
                      <a:ext uri="{FF2B5EF4-FFF2-40B4-BE49-F238E27FC236}">
                        <a16:creationId xmlns:a16="http://schemas.microsoft.com/office/drawing/2014/main" id="{C7F9C1A4-2FC2-A576-382E-6D7C05864248}"/>
                      </a:ext>
                    </a:extLst>
                  </p:cNvPr>
                  <p:cNvSpPr/>
                  <p:nvPr/>
                </p:nvSpPr>
                <p:spPr>
                  <a:xfrm>
                    <a:off x="6184388" y="4766667"/>
                    <a:ext cx="68005" cy="67444"/>
                  </a:xfrm>
                  <a:custGeom>
                    <a:avLst/>
                    <a:gdLst>
                      <a:gd name="connsiteX0" fmla="*/ 11601 w 68005"/>
                      <a:gd name="connsiteY0" fmla="*/ 9023 h 67444"/>
                      <a:gd name="connsiteX1" fmla="*/ 59371 w 68005"/>
                      <a:gd name="connsiteY1" fmla="*/ 10560 h 67444"/>
                      <a:gd name="connsiteX2" fmla="*/ 56723 w 68005"/>
                      <a:gd name="connsiteY2" fmla="*/ 58130 h 67444"/>
                      <a:gd name="connsiteX3" fmla="*/ 8641 w 68005"/>
                      <a:gd name="connsiteY3" fmla="*/ 56878 h 67444"/>
                      <a:gd name="connsiteX4" fmla="*/ 11601 w 68005"/>
                      <a:gd name="connsiteY4" fmla="*/ 9023 h 6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7444">
                        <a:moveTo>
                          <a:pt x="11601" y="9023"/>
                        </a:moveTo>
                        <a:cubicBezTo>
                          <a:pt x="25750" y="-3731"/>
                          <a:pt x="46788" y="-2735"/>
                          <a:pt x="59371" y="10560"/>
                        </a:cubicBezTo>
                        <a:cubicBezTo>
                          <a:pt x="71840" y="23969"/>
                          <a:pt x="70673" y="45263"/>
                          <a:pt x="56723" y="58130"/>
                        </a:cubicBezTo>
                        <a:cubicBezTo>
                          <a:pt x="42802" y="71026"/>
                          <a:pt x="21252" y="70457"/>
                          <a:pt x="8641" y="56878"/>
                        </a:cubicBezTo>
                        <a:cubicBezTo>
                          <a:pt x="-4113" y="43412"/>
                          <a:pt x="-2434" y="21662"/>
                          <a:pt x="11601" y="9023"/>
                        </a:cubicBezTo>
                        <a:close/>
                      </a:path>
                    </a:pathLst>
                  </a:custGeom>
                  <a:grpFill/>
                  <a:ln w="2845" cap="flat">
                    <a:noFill/>
                    <a:prstDash val="solid"/>
                    <a:miter/>
                  </a:ln>
                </p:spPr>
                <p:txBody>
                  <a:bodyPr rtlCol="0" anchor="ctr"/>
                  <a:lstStyle/>
                  <a:p>
                    <a:endParaRPr lang="en-US"/>
                  </a:p>
                </p:txBody>
              </p:sp>
              <p:sp>
                <p:nvSpPr>
                  <p:cNvPr id="2427" name="Freeform: Shape 2426">
                    <a:extLst>
                      <a:ext uri="{FF2B5EF4-FFF2-40B4-BE49-F238E27FC236}">
                        <a16:creationId xmlns:a16="http://schemas.microsoft.com/office/drawing/2014/main" id="{433B3EDD-6DE7-9112-B855-42845B739F0F}"/>
                      </a:ext>
                    </a:extLst>
                  </p:cNvPr>
                  <p:cNvSpPr/>
                  <p:nvPr/>
                </p:nvSpPr>
                <p:spPr>
                  <a:xfrm>
                    <a:off x="6015869" y="4573843"/>
                    <a:ext cx="64721" cy="64210"/>
                  </a:xfrm>
                  <a:custGeom>
                    <a:avLst/>
                    <a:gdLst>
                      <a:gd name="connsiteX0" fmla="*/ 11902 w 64721"/>
                      <a:gd name="connsiteY0" fmla="*/ 7807 h 64210"/>
                      <a:gd name="connsiteX1" fmla="*/ 57451 w 64721"/>
                      <a:gd name="connsiteY1" fmla="*/ 10995 h 64210"/>
                      <a:gd name="connsiteX2" fmla="*/ 52925 w 64721"/>
                      <a:gd name="connsiteY2" fmla="*/ 56288 h 64210"/>
                      <a:gd name="connsiteX3" fmla="*/ 7375 w 64721"/>
                      <a:gd name="connsiteY3" fmla="*/ 53100 h 64210"/>
                      <a:gd name="connsiteX4" fmla="*/ 11902 w 64721"/>
                      <a:gd name="connsiteY4" fmla="*/ 7807 h 64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1" h="64210">
                        <a:moveTo>
                          <a:pt x="11902" y="7807"/>
                        </a:moveTo>
                        <a:cubicBezTo>
                          <a:pt x="25794" y="-3751"/>
                          <a:pt x="46178" y="-2300"/>
                          <a:pt x="57451" y="10995"/>
                        </a:cubicBezTo>
                        <a:cubicBezTo>
                          <a:pt x="68696" y="24318"/>
                          <a:pt x="66675" y="44588"/>
                          <a:pt x="52925" y="56288"/>
                        </a:cubicBezTo>
                        <a:cubicBezTo>
                          <a:pt x="39174" y="67989"/>
                          <a:pt x="18791" y="66565"/>
                          <a:pt x="7375" y="53100"/>
                        </a:cubicBezTo>
                        <a:cubicBezTo>
                          <a:pt x="-4012" y="39634"/>
                          <a:pt x="-1991" y="19336"/>
                          <a:pt x="11902" y="7807"/>
                        </a:cubicBezTo>
                        <a:close/>
                      </a:path>
                    </a:pathLst>
                  </a:custGeom>
                  <a:grpFill/>
                  <a:ln w="2845" cap="flat">
                    <a:noFill/>
                    <a:prstDash val="solid"/>
                    <a:miter/>
                  </a:ln>
                </p:spPr>
                <p:txBody>
                  <a:bodyPr rtlCol="0" anchor="ctr"/>
                  <a:lstStyle/>
                  <a:p>
                    <a:endParaRPr lang="en-US"/>
                  </a:p>
                </p:txBody>
              </p:sp>
              <p:sp>
                <p:nvSpPr>
                  <p:cNvPr id="2428" name="Freeform: Shape 2427">
                    <a:extLst>
                      <a:ext uri="{FF2B5EF4-FFF2-40B4-BE49-F238E27FC236}">
                        <a16:creationId xmlns:a16="http://schemas.microsoft.com/office/drawing/2014/main" id="{7CD3CABB-D1C2-2D2B-23FC-05BD4D3E73DE}"/>
                      </a:ext>
                    </a:extLst>
                  </p:cNvPr>
                  <p:cNvSpPr/>
                  <p:nvPr/>
                </p:nvSpPr>
                <p:spPr>
                  <a:xfrm>
                    <a:off x="5855294" y="4374343"/>
                    <a:ext cx="61355" cy="61143"/>
                  </a:xfrm>
                  <a:custGeom>
                    <a:avLst/>
                    <a:gdLst>
                      <a:gd name="connsiteX0" fmla="*/ 12371 w 61355"/>
                      <a:gd name="connsiteY0" fmla="*/ 6578 h 61143"/>
                      <a:gd name="connsiteX1" fmla="*/ 55302 w 61355"/>
                      <a:gd name="connsiteY1" fmla="*/ 11503 h 61143"/>
                      <a:gd name="connsiteX2" fmla="*/ 49067 w 61355"/>
                      <a:gd name="connsiteY2" fmla="*/ 54461 h 61143"/>
                      <a:gd name="connsiteX3" fmla="*/ 6137 w 61355"/>
                      <a:gd name="connsiteY3" fmla="*/ 49536 h 61143"/>
                      <a:gd name="connsiteX4" fmla="*/ 12371 w 61355"/>
                      <a:gd name="connsiteY4" fmla="*/ 6578 h 6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5" h="61143">
                        <a:moveTo>
                          <a:pt x="12371" y="6578"/>
                        </a:moveTo>
                        <a:cubicBezTo>
                          <a:pt x="26008" y="-3842"/>
                          <a:pt x="45224" y="-1650"/>
                          <a:pt x="55302" y="11503"/>
                        </a:cubicBezTo>
                        <a:cubicBezTo>
                          <a:pt x="65379" y="24655"/>
                          <a:pt x="62589" y="43871"/>
                          <a:pt x="49067" y="54461"/>
                        </a:cubicBezTo>
                        <a:cubicBezTo>
                          <a:pt x="35544" y="65023"/>
                          <a:pt x="16328" y="62831"/>
                          <a:pt x="6137" y="49536"/>
                        </a:cubicBezTo>
                        <a:cubicBezTo>
                          <a:pt x="-4055" y="36242"/>
                          <a:pt x="-1265" y="16997"/>
                          <a:pt x="12371" y="6578"/>
                        </a:cubicBezTo>
                        <a:close/>
                      </a:path>
                    </a:pathLst>
                  </a:custGeom>
                  <a:grpFill/>
                  <a:ln w="2845" cap="flat">
                    <a:noFill/>
                    <a:prstDash val="solid"/>
                    <a:miter/>
                  </a:ln>
                </p:spPr>
                <p:txBody>
                  <a:bodyPr rtlCol="0" anchor="ctr"/>
                  <a:lstStyle/>
                  <a:p>
                    <a:endParaRPr lang="en-US"/>
                  </a:p>
                </p:txBody>
              </p:sp>
              <p:sp>
                <p:nvSpPr>
                  <p:cNvPr id="2429" name="Freeform: Shape 2428">
                    <a:extLst>
                      <a:ext uri="{FF2B5EF4-FFF2-40B4-BE49-F238E27FC236}">
                        <a16:creationId xmlns:a16="http://schemas.microsoft.com/office/drawing/2014/main" id="{24CC2B95-E2A3-AA8B-A2B4-B9CC10944487}"/>
                      </a:ext>
                    </a:extLst>
                  </p:cNvPr>
                  <p:cNvSpPr/>
                  <p:nvPr/>
                </p:nvSpPr>
                <p:spPr>
                  <a:xfrm>
                    <a:off x="5702801" y="4168530"/>
                    <a:ext cx="58209" cy="57747"/>
                  </a:xfrm>
                  <a:custGeom>
                    <a:avLst/>
                    <a:gdLst>
                      <a:gd name="connsiteX0" fmla="*/ 12758 w 58209"/>
                      <a:gd name="connsiteY0" fmla="*/ 5483 h 57747"/>
                      <a:gd name="connsiteX1" fmla="*/ 53012 w 58209"/>
                      <a:gd name="connsiteY1" fmla="*/ 11917 h 57747"/>
                      <a:gd name="connsiteX2" fmla="*/ 45781 w 58209"/>
                      <a:gd name="connsiteY2" fmla="*/ 52086 h 57747"/>
                      <a:gd name="connsiteX3" fmla="*/ 5043 w 58209"/>
                      <a:gd name="connsiteY3" fmla="*/ 45994 h 57747"/>
                      <a:gd name="connsiteX4" fmla="*/ 12758 w 58209"/>
                      <a:gd name="connsiteY4" fmla="*/ 5483 h 5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09" h="57747">
                        <a:moveTo>
                          <a:pt x="12758" y="5483"/>
                        </a:moveTo>
                        <a:cubicBezTo>
                          <a:pt x="26052" y="-3854"/>
                          <a:pt x="44101" y="-979"/>
                          <a:pt x="53012" y="11917"/>
                        </a:cubicBezTo>
                        <a:cubicBezTo>
                          <a:pt x="62093" y="24700"/>
                          <a:pt x="59019" y="42578"/>
                          <a:pt x="45781" y="52086"/>
                        </a:cubicBezTo>
                        <a:cubicBezTo>
                          <a:pt x="32629" y="61538"/>
                          <a:pt x="14238" y="58918"/>
                          <a:pt x="5043" y="45994"/>
                        </a:cubicBezTo>
                        <a:cubicBezTo>
                          <a:pt x="-4010" y="32955"/>
                          <a:pt x="-537" y="14821"/>
                          <a:pt x="12758" y="5483"/>
                        </a:cubicBezTo>
                        <a:close/>
                      </a:path>
                    </a:pathLst>
                  </a:custGeom>
                  <a:grpFill/>
                  <a:ln w="2845" cap="flat">
                    <a:noFill/>
                    <a:prstDash val="solid"/>
                    <a:miter/>
                  </a:ln>
                </p:spPr>
                <p:txBody>
                  <a:bodyPr rtlCol="0" anchor="ctr"/>
                  <a:lstStyle/>
                  <a:p>
                    <a:endParaRPr lang="en-US"/>
                  </a:p>
                </p:txBody>
              </p:sp>
              <p:sp>
                <p:nvSpPr>
                  <p:cNvPr id="2430" name="Freeform: Shape 2429">
                    <a:extLst>
                      <a:ext uri="{FF2B5EF4-FFF2-40B4-BE49-F238E27FC236}">
                        <a16:creationId xmlns:a16="http://schemas.microsoft.com/office/drawing/2014/main" id="{10528C33-B4B1-55C9-BA0F-58E34C780C31}"/>
                      </a:ext>
                    </a:extLst>
                  </p:cNvPr>
                  <p:cNvSpPr/>
                  <p:nvPr/>
                </p:nvSpPr>
                <p:spPr>
                  <a:xfrm>
                    <a:off x="5559188" y="3956521"/>
                    <a:ext cx="55215" cy="54308"/>
                  </a:xfrm>
                  <a:custGeom>
                    <a:avLst/>
                    <a:gdLst>
                      <a:gd name="connsiteX0" fmla="*/ 12805 w 55215"/>
                      <a:gd name="connsiteY0" fmla="*/ 4578 h 54308"/>
                      <a:gd name="connsiteX1" fmla="*/ 50924 w 55215"/>
                      <a:gd name="connsiteY1" fmla="*/ 11951 h 54308"/>
                      <a:gd name="connsiteX2" fmla="*/ 42469 w 55215"/>
                      <a:gd name="connsiteY2" fmla="*/ 49643 h 54308"/>
                      <a:gd name="connsiteX3" fmla="*/ 4350 w 55215"/>
                      <a:gd name="connsiteY3" fmla="*/ 42270 h 54308"/>
                      <a:gd name="connsiteX4" fmla="*/ 12805 w 55215"/>
                      <a:gd name="connsiteY4" fmla="*/ 4578 h 5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15" h="54308">
                        <a:moveTo>
                          <a:pt x="12805" y="4578"/>
                        </a:moveTo>
                        <a:cubicBezTo>
                          <a:pt x="25701" y="-3735"/>
                          <a:pt x="42782" y="-404"/>
                          <a:pt x="50924" y="11951"/>
                        </a:cubicBezTo>
                        <a:cubicBezTo>
                          <a:pt x="59066" y="24335"/>
                          <a:pt x="55280" y="41188"/>
                          <a:pt x="42469" y="49643"/>
                        </a:cubicBezTo>
                        <a:cubicBezTo>
                          <a:pt x="29659" y="58070"/>
                          <a:pt x="12578" y="54768"/>
                          <a:pt x="4350" y="42270"/>
                        </a:cubicBezTo>
                        <a:cubicBezTo>
                          <a:pt x="-3877" y="29772"/>
                          <a:pt x="-91" y="12891"/>
                          <a:pt x="12805" y="4578"/>
                        </a:cubicBezTo>
                        <a:close/>
                      </a:path>
                    </a:pathLst>
                  </a:custGeom>
                  <a:grpFill/>
                  <a:ln w="2845" cap="flat">
                    <a:noFill/>
                    <a:prstDash val="solid"/>
                    <a:miter/>
                  </a:ln>
                </p:spPr>
                <p:txBody>
                  <a:bodyPr rtlCol="0" anchor="ctr"/>
                  <a:lstStyle/>
                  <a:p>
                    <a:endParaRPr lang="en-US"/>
                  </a:p>
                </p:txBody>
              </p:sp>
              <p:sp>
                <p:nvSpPr>
                  <p:cNvPr id="2431" name="Freeform: Shape 2430">
                    <a:extLst>
                      <a:ext uri="{FF2B5EF4-FFF2-40B4-BE49-F238E27FC236}">
                        <a16:creationId xmlns:a16="http://schemas.microsoft.com/office/drawing/2014/main" id="{5EDEBEF4-AD39-35D5-27CA-CBD8A6B79CA0}"/>
                      </a:ext>
                    </a:extLst>
                  </p:cNvPr>
                  <p:cNvSpPr/>
                  <p:nvPr/>
                </p:nvSpPr>
                <p:spPr>
                  <a:xfrm>
                    <a:off x="5424584" y="3738574"/>
                    <a:ext cx="51877" cy="51212"/>
                  </a:xfrm>
                  <a:custGeom>
                    <a:avLst/>
                    <a:gdLst>
                      <a:gd name="connsiteX0" fmla="*/ 13039 w 51877"/>
                      <a:gd name="connsiteY0" fmla="*/ 3718 h 51212"/>
                      <a:gd name="connsiteX1" fmla="*/ 48454 w 51877"/>
                      <a:gd name="connsiteY1" fmla="*/ 12230 h 51212"/>
                      <a:gd name="connsiteX2" fmla="*/ 38888 w 51877"/>
                      <a:gd name="connsiteY2" fmla="*/ 47417 h 51212"/>
                      <a:gd name="connsiteX3" fmla="*/ 3474 w 51877"/>
                      <a:gd name="connsiteY3" fmla="*/ 38905 h 51212"/>
                      <a:gd name="connsiteX4" fmla="*/ 13039 w 51877"/>
                      <a:gd name="connsiteY4" fmla="*/ 3718 h 5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77" h="51212">
                        <a:moveTo>
                          <a:pt x="13039" y="3718"/>
                        </a:moveTo>
                        <a:cubicBezTo>
                          <a:pt x="25480" y="-3598"/>
                          <a:pt x="41337" y="216"/>
                          <a:pt x="48454" y="12230"/>
                        </a:cubicBezTo>
                        <a:cubicBezTo>
                          <a:pt x="55542" y="24244"/>
                          <a:pt x="51272" y="39987"/>
                          <a:pt x="38888" y="47417"/>
                        </a:cubicBezTo>
                        <a:cubicBezTo>
                          <a:pt x="26505" y="54847"/>
                          <a:pt x="10648" y="51033"/>
                          <a:pt x="3474" y="38905"/>
                        </a:cubicBezTo>
                        <a:cubicBezTo>
                          <a:pt x="-3700" y="26778"/>
                          <a:pt x="599" y="11035"/>
                          <a:pt x="13039" y="3718"/>
                        </a:cubicBezTo>
                        <a:close/>
                      </a:path>
                    </a:pathLst>
                  </a:custGeom>
                  <a:grpFill/>
                  <a:ln w="2845" cap="flat">
                    <a:noFill/>
                    <a:prstDash val="solid"/>
                    <a:miter/>
                  </a:ln>
                </p:spPr>
                <p:txBody>
                  <a:bodyPr rtlCol="0" anchor="ctr"/>
                  <a:lstStyle/>
                  <a:p>
                    <a:endParaRPr lang="en-US"/>
                  </a:p>
                </p:txBody>
              </p:sp>
              <p:sp>
                <p:nvSpPr>
                  <p:cNvPr id="2432" name="Freeform: Shape 2431">
                    <a:extLst>
                      <a:ext uri="{FF2B5EF4-FFF2-40B4-BE49-F238E27FC236}">
                        <a16:creationId xmlns:a16="http://schemas.microsoft.com/office/drawing/2014/main" id="{48B4CABA-6CAF-EE59-6231-6A9D3BA4D8C7}"/>
                      </a:ext>
                    </a:extLst>
                  </p:cNvPr>
                  <p:cNvSpPr/>
                  <p:nvPr/>
                </p:nvSpPr>
                <p:spPr>
                  <a:xfrm>
                    <a:off x="5298837" y="3515359"/>
                    <a:ext cx="48513" cy="48090"/>
                  </a:xfrm>
                  <a:custGeom>
                    <a:avLst/>
                    <a:gdLst>
                      <a:gd name="connsiteX0" fmla="*/ 13157 w 48513"/>
                      <a:gd name="connsiteY0" fmla="*/ 2974 h 48090"/>
                      <a:gd name="connsiteX1" fmla="*/ 45838 w 48513"/>
                      <a:gd name="connsiteY1" fmla="*/ 12397 h 48090"/>
                      <a:gd name="connsiteX2" fmla="*/ 35447 w 48513"/>
                      <a:gd name="connsiteY2" fmla="*/ 45022 h 48090"/>
                      <a:gd name="connsiteX3" fmla="*/ 2709 w 48513"/>
                      <a:gd name="connsiteY3" fmla="*/ 35656 h 48090"/>
                      <a:gd name="connsiteX4" fmla="*/ 13185 w 48513"/>
                      <a:gd name="connsiteY4" fmla="*/ 3003 h 4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13" h="48090">
                        <a:moveTo>
                          <a:pt x="13157" y="2974"/>
                        </a:moveTo>
                        <a:cubicBezTo>
                          <a:pt x="25085" y="-3403"/>
                          <a:pt x="39717" y="811"/>
                          <a:pt x="45838" y="12397"/>
                        </a:cubicBezTo>
                        <a:cubicBezTo>
                          <a:pt x="51930" y="23955"/>
                          <a:pt x="47262" y="38588"/>
                          <a:pt x="35447" y="45022"/>
                        </a:cubicBezTo>
                        <a:cubicBezTo>
                          <a:pt x="23491" y="51541"/>
                          <a:pt x="8858" y="47328"/>
                          <a:pt x="2709" y="35656"/>
                        </a:cubicBezTo>
                        <a:cubicBezTo>
                          <a:pt x="-3440" y="23984"/>
                          <a:pt x="1228" y="9351"/>
                          <a:pt x="13185" y="3003"/>
                        </a:cubicBezTo>
                        <a:close/>
                      </a:path>
                    </a:pathLst>
                  </a:custGeom>
                  <a:grpFill/>
                  <a:ln w="2845" cap="flat">
                    <a:noFill/>
                    <a:prstDash val="solid"/>
                    <a:miter/>
                  </a:ln>
                </p:spPr>
                <p:txBody>
                  <a:bodyPr rtlCol="0" anchor="ctr"/>
                  <a:lstStyle/>
                  <a:p>
                    <a:endParaRPr lang="en-US"/>
                  </a:p>
                </p:txBody>
              </p:sp>
              <p:sp>
                <p:nvSpPr>
                  <p:cNvPr id="2433" name="Freeform: Shape 2432">
                    <a:extLst>
                      <a:ext uri="{FF2B5EF4-FFF2-40B4-BE49-F238E27FC236}">
                        <a16:creationId xmlns:a16="http://schemas.microsoft.com/office/drawing/2014/main" id="{261CAFB4-7404-41B8-7C9C-C17A389B3792}"/>
                      </a:ext>
                    </a:extLst>
                  </p:cNvPr>
                  <p:cNvSpPr/>
                  <p:nvPr/>
                </p:nvSpPr>
                <p:spPr>
                  <a:xfrm>
                    <a:off x="5182417" y="3287217"/>
                    <a:ext cx="45618" cy="44530"/>
                  </a:xfrm>
                  <a:custGeom>
                    <a:avLst/>
                    <a:gdLst>
                      <a:gd name="connsiteX0" fmla="*/ 12942 w 45618"/>
                      <a:gd name="connsiteY0" fmla="*/ 2345 h 44530"/>
                      <a:gd name="connsiteX1" fmla="*/ 43375 w 45618"/>
                      <a:gd name="connsiteY1" fmla="*/ 12223 h 44530"/>
                      <a:gd name="connsiteX2" fmla="*/ 32699 w 45618"/>
                      <a:gd name="connsiteY2" fmla="*/ 42115 h 44530"/>
                      <a:gd name="connsiteX3" fmla="*/ 2266 w 45618"/>
                      <a:gd name="connsiteY3" fmla="*/ 32237 h 44530"/>
                      <a:gd name="connsiteX4" fmla="*/ 12942 w 45618"/>
                      <a:gd name="connsiteY4" fmla="*/ 2345 h 44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18" h="44530">
                        <a:moveTo>
                          <a:pt x="12942" y="2345"/>
                        </a:moveTo>
                        <a:cubicBezTo>
                          <a:pt x="24329" y="-3121"/>
                          <a:pt x="37937" y="1292"/>
                          <a:pt x="43375" y="12223"/>
                        </a:cubicBezTo>
                        <a:cubicBezTo>
                          <a:pt x="48812" y="23155"/>
                          <a:pt x="44029" y="36535"/>
                          <a:pt x="32699" y="42115"/>
                        </a:cubicBezTo>
                        <a:cubicBezTo>
                          <a:pt x="21369" y="47695"/>
                          <a:pt x="7761" y="43282"/>
                          <a:pt x="2266" y="32237"/>
                        </a:cubicBezTo>
                        <a:cubicBezTo>
                          <a:pt x="-3199" y="21219"/>
                          <a:pt x="1555" y="7839"/>
                          <a:pt x="12942" y="2345"/>
                        </a:cubicBezTo>
                        <a:close/>
                      </a:path>
                    </a:pathLst>
                  </a:custGeom>
                  <a:grpFill/>
                  <a:ln w="2845" cap="flat">
                    <a:noFill/>
                    <a:prstDash val="solid"/>
                    <a:miter/>
                  </a:ln>
                </p:spPr>
                <p:txBody>
                  <a:bodyPr rtlCol="0" anchor="ctr"/>
                  <a:lstStyle/>
                  <a:p>
                    <a:endParaRPr lang="en-US"/>
                  </a:p>
                </p:txBody>
              </p:sp>
              <p:sp>
                <p:nvSpPr>
                  <p:cNvPr id="2434" name="Freeform: Shape 2433">
                    <a:extLst>
                      <a:ext uri="{FF2B5EF4-FFF2-40B4-BE49-F238E27FC236}">
                        <a16:creationId xmlns:a16="http://schemas.microsoft.com/office/drawing/2014/main" id="{C3E74D9C-01F1-34F6-BC0B-1552888AAD93}"/>
                      </a:ext>
                    </a:extLst>
                  </p:cNvPr>
                  <p:cNvSpPr/>
                  <p:nvPr/>
                </p:nvSpPr>
                <p:spPr>
                  <a:xfrm>
                    <a:off x="5075972" y="3054095"/>
                    <a:ext cx="42269" cy="41397"/>
                  </a:xfrm>
                  <a:custGeom>
                    <a:avLst/>
                    <a:gdLst>
                      <a:gd name="connsiteX0" fmla="*/ 12887 w 42269"/>
                      <a:gd name="connsiteY0" fmla="*/ 1799 h 41397"/>
                      <a:gd name="connsiteX1" fmla="*/ 40586 w 42269"/>
                      <a:gd name="connsiteY1" fmla="*/ 12190 h 41397"/>
                      <a:gd name="connsiteX2" fmla="*/ 29398 w 42269"/>
                      <a:gd name="connsiteY2" fmla="*/ 39548 h 41397"/>
                      <a:gd name="connsiteX3" fmla="*/ 1699 w 42269"/>
                      <a:gd name="connsiteY3" fmla="*/ 29158 h 41397"/>
                      <a:gd name="connsiteX4" fmla="*/ 12887 w 42269"/>
                      <a:gd name="connsiteY4" fmla="*/ 1799 h 4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69" h="41397">
                        <a:moveTo>
                          <a:pt x="12887" y="1799"/>
                        </a:moveTo>
                        <a:cubicBezTo>
                          <a:pt x="23648" y="-2841"/>
                          <a:pt x="36032" y="1799"/>
                          <a:pt x="40586" y="12190"/>
                        </a:cubicBezTo>
                        <a:cubicBezTo>
                          <a:pt x="45141" y="22581"/>
                          <a:pt x="40131" y="34823"/>
                          <a:pt x="29398" y="39548"/>
                        </a:cubicBezTo>
                        <a:cubicBezTo>
                          <a:pt x="18666" y="44274"/>
                          <a:pt x="6282" y="39634"/>
                          <a:pt x="1699" y="29158"/>
                        </a:cubicBezTo>
                        <a:cubicBezTo>
                          <a:pt x="-2885" y="18681"/>
                          <a:pt x="2126" y="6440"/>
                          <a:pt x="12887" y="1799"/>
                        </a:cubicBezTo>
                        <a:close/>
                      </a:path>
                    </a:pathLst>
                  </a:custGeom>
                  <a:grpFill/>
                  <a:ln w="2845" cap="flat">
                    <a:noFill/>
                    <a:prstDash val="solid"/>
                    <a:miter/>
                  </a:ln>
                </p:spPr>
                <p:txBody>
                  <a:bodyPr rtlCol="0" anchor="ctr"/>
                  <a:lstStyle/>
                  <a:p>
                    <a:endParaRPr lang="en-US"/>
                  </a:p>
                </p:txBody>
              </p:sp>
              <p:sp>
                <p:nvSpPr>
                  <p:cNvPr id="2435" name="Freeform: Shape 2434">
                    <a:extLst>
                      <a:ext uri="{FF2B5EF4-FFF2-40B4-BE49-F238E27FC236}">
                        <a16:creationId xmlns:a16="http://schemas.microsoft.com/office/drawing/2014/main" id="{BA5E533B-8A3B-0959-97D7-7099C12CE6FF}"/>
                      </a:ext>
                    </a:extLst>
                  </p:cNvPr>
                  <p:cNvSpPr/>
                  <p:nvPr/>
                </p:nvSpPr>
                <p:spPr>
                  <a:xfrm>
                    <a:off x="4978967" y="2816870"/>
                    <a:ext cx="38927" cy="38261"/>
                  </a:xfrm>
                  <a:custGeom>
                    <a:avLst/>
                    <a:gdLst>
                      <a:gd name="connsiteX0" fmla="*/ 12730 w 38927"/>
                      <a:gd name="connsiteY0" fmla="*/ 1343 h 38261"/>
                      <a:gd name="connsiteX1" fmla="*/ 37725 w 38927"/>
                      <a:gd name="connsiteY1" fmla="*/ 12019 h 38261"/>
                      <a:gd name="connsiteX2" fmla="*/ 26224 w 38927"/>
                      <a:gd name="connsiteY2" fmla="*/ 36872 h 38261"/>
                      <a:gd name="connsiteX3" fmla="*/ 1228 w 38927"/>
                      <a:gd name="connsiteY3" fmla="*/ 26196 h 38261"/>
                      <a:gd name="connsiteX4" fmla="*/ 12730 w 38927"/>
                      <a:gd name="connsiteY4" fmla="*/ 1343 h 38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27" h="38261">
                        <a:moveTo>
                          <a:pt x="12730" y="1343"/>
                        </a:moveTo>
                        <a:cubicBezTo>
                          <a:pt x="22807" y="-2528"/>
                          <a:pt x="34024" y="2254"/>
                          <a:pt x="37725" y="12019"/>
                        </a:cubicBezTo>
                        <a:cubicBezTo>
                          <a:pt x="41426" y="21784"/>
                          <a:pt x="36301" y="32915"/>
                          <a:pt x="26224" y="36872"/>
                        </a:cubicBezTo>
                        <a:cubicBezTo>
                          <a:pt x="16174" y="40829"/>
                          <a:pt x="4958" y="36046"/>
                          <a:pt x="1228" y="26196"/>
                        </a:cubicBezTo>
                        <a:cubicBezTo>
                          <a:pt x="-2529" y="16346"/>
                          <a:pt x="2624" y="5215"/>
                          <a:pt x="12730" y="1343"/>
                        </a:cubicBezTo>
                        <a:close/>
                      </a:path>
                    </a:pathLst>
                  </a:custGeom>
                  <a:grpFill/>
                  <a:ln w="2845" cap="flat">
                    <a:noFill/>
                    <a:prstDash val="solid"/>
                    <a:miter/>
                  </a:ln>
                </p:spPr>
                <p:txBody>
                  <a:bodyPr rtlCol="0" anchor="ctr"/>
                  <a:lstStyle/>
                  <a:p>
                    <a:endParaRPr lang="en-US"/>
                  </a:p>
                </p:txBody>
              </p:sp>
              <p:sp>
                <p:nvSpPr>
                  <p:cNvPr id="2436" name="Freeform: Shape 2435">
                    <a:extLst>
                      <a:ext uri="{FF2B5EF4-FFF2-40B4-BE49-F238E27FC236}">
                        <a16:creationId xmlns:a16="http://schemas.microsoft.com/office/drawing/2014/main" id="{2FBCDF39-553B-8749-2BC4-3F02C15C8213}"/>
                      </a:ext>
                    </a:extLst>
                  </p:cNvPr>
                  <p:cNvSpPr/>
                  <p:nvPr/>
                </p:nvSpPr>
                <p:spPr>
                  <a:xfrm>
                    <a:off x="4891824" y="2575882"/>
                    <a:ext cx="35868" cy="34847"/>
                  </a:xfrm>
                  <a:custGeom>
                    <a:avLst/>
                    <a:gdLst>
                      <a:gd name="connsiteX0" fmla="*/ 12162 w 35868"/>
                      <a:gd name="connsiteY0" fmla="*/ 977 h 34847"/>
                      <a:gd name="connsiteX1" fmla="*/ 34908 w 35868"/>
                      <a:gd name="connsiteY1" fmla="*/ 11596 h 34847"/>
                      <a:gd name="connsiteX2" fmla="*/ 23720 w 35868"/>
                      <a:gd name="connsiteY2" fmla="*/ 33830 h 34847"/>
                      <a:gd name="connsiteX3" fmla="*/ 974 w 35868"/>
                      <a:gd name="connsiteY3" fmla="*/ 23211 h 34847"/>
                      <a:gd name="connsiteX4" fmla="*/ 12162 w 35868"/>
                      <a:gd name="connsiteY4" fmla="*/ 977 h 3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8" h="34847">
                        <a:moveTo>
                          <a:pt x="12162" y="977"/>
                        </a:moveTo>
                        <a:cubicBezTo>
                          <a:pt x="21557" y="-2182"/>
                          <a:pt x="31720" y="2572"/>
                          <a:pt x="34908" y="11596"/>
                        </a:cubicBezTo>
                        <a:cubicBezTo>
                          <a:pt x="38097" y="20649"/>
                          <a:pt x="33086" y="30585"/>
                          <a:pt x="23720" y="33830"/>
                        </a:cubicBezTo>
                        <a:cubicBezTo>
                          <a:pt x="14354" y="37075"/>
                          <a:pt x="4163" y="32293"/>
                          <a:pt x="974" y="23211"/>
                        </a:cubicBezTo>
                        <a:cubicBezTo>
                          <a:pt x="-2243" y="14101"/>
                          <a:pt x="2768" y="4166"/>
                          <a:pt x="12162" y="977"/>
                        </a:cubicBezTo>
                        <a:close/>
                      </a:path>
                    </a:pathLst>
                  </a:custGeom>
                  <a:grpFill/>
                  <a:ln w="2845" cap="flat">
                    <a:noFill/>
                    <a:prstDash val="solid"/>
                    <a:miter/>
                  </a:ln>
                </p:spPr>
                <p:txBody>
                  <a:bodyPr rtlCol="0" anchor="ctr"/>
                  <a:lstStyle/>
                  <a:p>
                    <a:endParaRPr lang="en-US"/>
                  </a:p>
                </p:txBody>
              </p:sp>
              <p:sp>
                <p:nvSpPr>
                  <p:cNvPr id="2437" name="Freeform: Shape 2436">
                    <a:extLst>
                      <a:ext uri="{FF2B5EF4-FFF2-40B4-BE49-F238E27FC236}">
                        <a16:creationId xmlns:a16="http://schemas.microsoft.com/office/drawing/2014/main" id="{F5B44461-3A1A-8EA9-1532-DB0C6DAA88AF}"/>
                      </a:ext>
                    </a:extLst>
                  </p:cNvPr>
                  <p:cNvSpPr/>
                  <p:nvPr/>
                </p:nvSpPr>
                <p:spPr>
                  <a:xfrm>
                    <a:off x="4815343" y="2331149"/>
                    <a:ext cx="32513" cy="31712"/>
                  </a:xfrm>
                  <a:custGeom>
                    <a:avLst/>
                    <a:gdLst>
                      <a:gd name="connsiteX0" fmla="*/ 11751 w 32513"/>
                      <a:gd name="connsiteY0" fmla="*/ 684 h 31712"/>
                      <a:gd name="connsiteX1" fmla="*/ 31878 w 32513"/>
                      <a:gd name="connsiteY1" fmla="*/ 11217 h 31712"/>
                      <a:gd name="connsiteX2" fmla="*/ 20775 w 32513"/>
                      <a:gd name="connsiteY2" fmla="*/ 31003 h 31712"/>
                      <a:gd name="connsiteX3" fmla="*/ 648 w 32513"/>
                      <a:gd name="connsiteY3" fmla="*/ 20469 h 31712"/>
                      <a:gd name="connsiteX4" fmla="*/ 11751 w 32513"/>
                      <a:gd name="connsiteY4" fmla="*/ 684 h 31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3" h="31712">
                        <a:moveTo>
                          <a:pt x="11751" y="684"/>
                        </a:moveTo>
                        <a:cubicBezTo>
                          <a:pt x="20376" y="-1850"/>
                          <a:pt x="29401" y="2876"/>
                          <a:pt x="31878" y="11217"/>
                        </a:cubicBezTo>
                        <a:cubicBezTo>
                          <a:pt x="34354" y="19558"/>
                          <a:pt x="29372" y="28412"/>
                          <a:pt x="20775" y="31003"/>
                        </a:cubicBezTo>
                        <a:cubicBezTo>
                          <a:pt x="12149" y="33593"/>
                          <a:pt x="3153" y="28868"/>
                          <a:pt x="648" y="20469"/>
                        </a:cubicBezTo>
                        <a:cubicBezTo>
                          <a:pt x="-1857" y="12071"/>
                          <a:pt x="3125" y="3218"/>
                          <a:pt x="11751" y="684"/>
                        </a:cubicBezTo>
                        <a:close/>
                      </a:path>
                    </a:pathLst>
                  </a:custGeom>
                  <a:grpFill/>
                  <a:ln w="2845" cap="flat">
                    <a:noFill/>
                    <a:prstDash val="solid"/>
                    <a:miter/>
                  </a:ln>
                </p:spPr>
                <p:txBody>
                  <a:bodyPr rtlCol="0" anchor="ctr"/>
                  <a:lstStyle/>
                  <a:p>
                    <a:endParaRPr lang="en-US"/>
                  </a:p>
                </p:txBody>
              </p:sp>
              <p:sp>
                <p:nvSpPr>
                  <p:cNvPr id="2438" name="Freeform: Shape 2437">
                    <a:extLst>
                      <a:ext uri="{FF2B5EF4-FFF2-40B4-BE49-F238E27FC236}">
                        <a16:creationId xmlns:a16="http://schemas.microsoft.com/office/drawing/2014/main" id="{D0FE3E8B-D96F-DE14-9B8F-CC433A2ADE2C}"/>
                      </a:ext>
                    </a:extLst>
                  </p:cNvPr>
                  <p:cNvSpPr/>
                  <p:nvPr/>
                </p:nvSpPr>
                <p:spPr>
                  <a:xfrm>
                    <a:off x="4748659" y="2083564"/>
                    <a:ext cx="29237" cy="28561"/>
                  </a:xfrm>
                  <a:custGeom>
                    <a:avLst/>
                    <a:gdLst>
                      <a:gd name="connsiteX0" fmla="*/ 11250 w 29237"/>
                      <a:gd name="connsiteY0" fmla="*/ 453 h 28561"/>
                      <a:gd name="connsiteX1" fmla="*/ 28843 w 29237"/>
                      <a:gd name="connsiteY1" fmla="*/ 10701 h 28561"/>
                      <a:gd name="connsiteX2" fmla="*/ 17997 w 29237"/>
                      <a:gd name="connsiteY2" fmla="*/ 28096 h 28561"/>
                      <a:gd name="connsiteX3" fmla="*/ 403 w 29237"/>
                      <a:gd name="connsiteY3" fmla="*/ 17847 h 28561"/>
                      <a:gd name="connsiteX4" fmla="*/ 11250 w 29237"/>
                      <a:gd name="connsiteY4" fmla="*/ 453 h 2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37" h="28561">
                        <a:moveTo>
                          <a:pt x="11250" y="453"/>
                        </a:moveTo>
                        <a:cubicBezTo>
                          <a:pt x="19107" y="-1512"/>
                          <a:pt x="26964" y="3100"/>
                          <a:pt x="28843" y="10701"/>
                        </a:cubicBezTo>
                        <a:cubicBezTo>
                          <a:pt x="30693" y="18302"/>
                          <a:pt x="25854" y="26103"/>
                          <a:pt x="17997" y="28096"/>
                        </a:cubicBezTo>
                        <a:cubicBezTo>
                          <a:pt x="10168" y="30088"/>
                          <a:pt x="2282" y="25505"/>
                          <a:pt x="403" y="17847"/>
                        </a:cubicBezTo>
                        <a:cubicBezTo>
                          <a:pt x="-1476" y="10189"/>
                          <a:pt x="3392" y="2417"/>
                          <a:pt x="11250" y="453"/>
                        </a:cubicBezTo>
                        <a:close/>
                      </a:path>
                    </a:pathLst>
                  </a:custGeom>
                  <a:grpFill/>
                  <a:ln w="2845" cap="flat">
                    <a:noFill/>
                    <a:prstDash val="solid"/>
                    <a:miter/>
                  </a:ln>
                </p:spPr>
                <p:txBody>
                  <a:bodyPr rtlCol="0" anchor="ctr"/>
                  <a:lstStyle/>
                  <a:p>
                    <a:endParaRPr lang="en-US"/>
                  </a:p>
                </p:txBody>
              </p:sp>
              <p:sp>
                <p:nvSpPr>
                  <p:cNvPr id="2439" name="Freeform: Shape 2438">
                    <a:extLst>
                      <a:ext uri="{FF2B5EF4-FFF2-40B4-BE49-F238E27FC236}">
                        <a16:creationId xmlns:a16="http://schemas.microsoft.com/office/drawing/2014/main" id="{D0B3C5BD-0DF9-ADC7-10B5-46EC2F3BD6C2}"/>
                      </a:ext>
                    </a:extLst>
                  </p:cNvPr>
                  <p:cNvSpPr/>
                  <p:nvPr/>
                </p:nvSpPr>
                <p:spPr>
                  <a:xfrm>
                    <a:off x="4692328" y="1833417"/>
                    <a:ext cx="26042" cy="25251"/>
                  </a:xfrm>
                  <a:custGeom>
                    <a:avLst/>
                    <a:gdLst>
                      <a:gd name="connsiteX0" fmla="*/ 10331 w 26042"/>
                      <a:gd name="connsiteY0" fmla="*/ 279 h 25251"/>
                      <a:gd name="connsiteX1" fmla="*/ 25761 w 26042"/>
                      <a:gd name="connsiteY1" fmla="*/ 9959 h 25251"/>
                      <a:gd name="connsiteX2" fmla="*/ 15712 w 26042"/>
                      <a:gd name="connsiteY2" fmla="*/ 24961 h 25251"/>
                      <a:gd name="connsiteX3" fmla="*/ 282 w 26042"/>
                      <a:gd name="connsiteY3" fmla="*/ 15282 h 25251"/>
                      <a:gd name="connsiteX4" fmla="*/ 10331 w 26042"/>
                      <a:gd name="connsiteY4" fmla="*/ 279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2" h="25251">
                        <a:moveTo>
                          <a:pt x="10331" y="279"/>
                        </a:moveTo>
                        <a:cubicBezTo>
                          <a:pt x="17363" y="-1173"/>
                          <a:pt x="24281" y="3183"/>
                          <a:pt x="25761" y="9959"/>
                        </a:cubicBezTo>
                        <a:cubicBezTo>
                          <a:pt x="27241" y="16762"/>
                          <a:pt x="22743" y="23481"/>
                          <a:pt x="15712" y="24961"/>
                        </a:cubicBezTo>
                        <a:cubicBezTo>
                          <a:pt x="8680" y="26442"/>
                          <a:pt x="1791" y="22114"/>
                          <a:pt x="282" y="15282"/>
                        </a:cubicBezTo>
                        <a:cubicBezTo>
                          <a:pt x="-1199" y="8450"/>
                          <a:pt x="3299" y="1731"/>
                          <a:pt x="10331" y="279"/>
                        </a:cubicBezTo>
                        <a:close/>
                      </a:path>
                    </a:pathLst>
                  </a:custGeom>
                  <a:grpFill/>
                  <a:ln w="2845" cap="flat">
                    <a:noFill/>
                    <a:prstDash val="solid"/>
                    <a:miter/>
                  </a:ln>
                </p:spPr>
                <p:txBody>
                  <a:bodyPr rtlCol="0" anchor="ctr"/>
                  <a:lstStyle/>
                  <a:p>
                    <a:endParaRPr lang="en-US"/>
                  </a:p>
                </p:txBody>
              </p:sp>
              <p:sp>
                <p:nvSpPr>
                  <p:cNvPr id="2440" name="Freeform: Shape 2439">
                    <a:extLst>
                      <a:ext uri="{FF2B5EF4-FFF2-40B4-BE49-F238E27FC236}">
                        <a16:creationId xmlns:a16="http://schemas.microsoft.com/office/drawing/2014/main" id="{EB3EF170-8CBA-1563-EA14-33FA7671B9D5}"/>
                      </a:ext>
                    </a:extLst>
                  </p:cNvPr>
                  <p:cNvSpPr/>
                  <p:nvPr/>
                </p:nvSpPr>
                <p:spPr>
                  <a:xfrm>
                    <a:off x="4646858" y="1580939"/>
                    <a:ext cx="22724" cy="22094"/>
                  </a:xfrm>
                  <a:custGeom>
                    <a:avLst/>
                    <a:gdLst>
                      <a:gd name="connsiteX0" fmla="*/ 9569 w 22724"/>
                      <a:gd name="connsiteY0" fmla="*/ 158 h 22094"/>
                      <a:gd name="connsiteX1" fmla="*/ 22579 w 22724"/>
                      <a:gd name="connsiteY1" fmla="*/ 9182 h 22094"/>
                      <a:gd name="connsiteX2" fmla="*/ 13156 w 22724"/>
                      <a:gd name="connsiteY2" fmla="*/ 21936 h 22094"/>
                      <a:gd name="connsiteX3" fmla="*/ 146 w 22724"/>
                      <a:gd name="connsiteY3" fmla="*/ 12912 h 22094"/>
                      <a:gd name="connsiteX4" fmla="*/ 9569 w 22724"/>
                      <a:gd name="connsiteY4" fmla="*/ 158 h 22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4" h="22094">
                        <a:moveTo>
                          <a:pt x="9569" y="158"/>
                        </a:moveTo>
                        <a:cubicBezTo>
                          <a:pt x="15775" y="-867"/>
                          <a:pt x="21583" y="3204"/>
                          <a:pt x="22579" y="9182"/>
                        </a:cubicBezTo>
                        <a:cubicBezTo>
                          <a:pt x="23575" y="15189"/>
                          <a:pt x="19362" y="20883"/>
                          <a:pt x="13156" y="21936"/>
                        </a:cubicBezTo>
                        <a:cubicBezTo>
                          <a:pt x="6978" y="22961"/>
                          <a:pt x="1142" y="18918"/>
                          <a:pt x="146" y="12912"/>
                        </a:cubicBezTo>
                        <a:cubicBezTo>
                          <a:pt x="-850" y="6876"/>
                          <a:pt x="3363" y="1183"/>
                          <a:pt x="9569" y="158"/>
                        </a:cubicBezTo>
                        <a:close/>
                      </a:path>
                    </a:pathLst>
                  </a:custGeom>
                  <a:grpFill/>
                  <a:ln w="2845" cap="flat">
                    <a:noFill/>
                    <a:prstDash val="solid"/>
                    <a:miter/>
                  </a:ln>
                </p:spPr>
                <p:txBody>
                  <a:bodyPr rtlCol="0" anchor="ctr"/>
                  <a:lstStyle/>
                  <a:p>
                    <a:endParaRPr lang="en-US"/>
                  </a:p>
                </p:txBody>
              </p:sp>
              <p:sp>
                <p:nvSpPr>
                  <p:cNvPr id="2441" name="Freeform: Shape 2440">
                    <a:extLst>
                      <a:ext uri="{FF2B5EF4-FFF2-40B4-BE49-F238E27FC236}">
                        <a16:creationId xmlns:a16="http://schemas.microsoft.com/office/drawing/2014/main" id="{1B9D36E2-6BA2-9798-C053-6043D284DC5E}"/>
                      </a:ext>
                    </a:extLst>
                  </p:cNvPr>
                  <p:cNvSpPr/>
                  <p:nvPr/>
                </p:nvSpPr>
                <p:spPr>
                  <a:xfrm>
                    <a:off x="4611414" y="1326829"/>
                    <a:ext cx="19423" cy="18912"/>
                  </a:xfrm>
                  <a:custGeom>
                    <a:avLst/>
                    <a:gdLst>
                      <a:gd name="connsiteX0" fmla="*/ 8630 w 19423"/>
                      <a:gd name="connsiteY0" fmla="*/ 76 h 18912"/>
                      <a:gd name="connsiteX1" fmla="*/ 19363 w 19423"/>
                      <a:gd name="connsiteY1" fmla="*/ 8274 h 18912"/>
                      <a:gd name="connsiteX2" fmla="*/ 10794 w 19423"/>
                      <a:gd name="connsiteY2" fmla="*/ 18836 h 18912"/>
                      <a:gd name="connsiteX3" fmla="*/ 61 w 19423"/>
                      <a:gd name="connsiteY3" fmla="*/ 10637 h 18912"/>
                      <a:gd name="connsiteX4" fmla="*/ 8630 w 19423"/>
                      <a:gd name="connsiteY4" fmla="*/ 76 h 1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23" h="18912">
                        <a:moveTo>
                          <a:pt x="8630" y="76"/>
                        </a:moveTo>
                        <a:cubicBezTo>
                          <a:pt x="13954" y="-579"/>
                          <a:pt x="18765" y="3093"/>
                          <a:pt x="19363" y="8274"/>
                        </a:cubicBezTo>
                        <a:cubicBezTo>
                          <a:pt x="19961" y="13456"/>
                          <a:pt x="16117" y="18181"/>
                          <a:pt x="10794" y="18836"/>
                        </a:cubicBezTo>
                        <a:cubicBezTo>
                          <a:pt x="5470" y="19491"/>
                          <a:pt x="659" y="15847"/>
                          <a:pt x="61" y="10637"/>
                        </a:cubicBezTo>
                        <a:cubicBezTo>
                          <a:pt x="-537" y="5456"/>
                          <a:pt x="3307" y="702"/>
                          <a:pt x="8630" y="76"/>
                        </a:cubicBezTo>
                        <a:close/>
                      </a:path>
                    </a:pathLst>
                  </a:custGeom>
                  <a:grpFill/>
                  <a:ln w="2845" cap="flat">
                    <a:noFill/>
                    <a:prstDash val="solid"/>
                    <a:miter/>
                  </a:ln>
                </p:spPr>
                <p:txBody>
                  <a:bodyPr rtlCol="0" anchor="ctr"/>
                  <a:lstStyle/>
                  <a:p>
                    <a:endParaRPr lang="en-US"/>
                  </a:p>
                </p:txBody>
              </p:sp>
              <p:sp>
                <p:nvSpPr>
                  <p:cNvPr id="2442" name="Freeform: Shape 2441">
                    <a:extLst>
                      <a:ext uri="{FF2B5EF4-FFF2-40B4-BE49-F238E27FC236}">
                        <a16:creationId xmlns:a16="http://schemas.microsoft.com/office/drawing/2014/main" id="{38FCB87F-1D16-D43D-1E3D-3DF7BCA79960}"/>
                      </a:ext>
                    </a:extLst>
                  </p:cNvPr>
                  <p:cNvSpPr/>
                  <p:nvPr/>
                </p:nvSpPr>
                <p:spPr>
                  <a:xfrm>
                    <a:off x="4586761" y="1071401"/>
                    <a:ext cx="16174" cy="15687"/>
                  </a:xfrm>
                  <a:custGeom>
                    <a:avLst/>
                    <a:gdLst>
                      <a:gd name="connsiteX0" fmla="*/ 7406 w 16174"/>
                      <a:gd name="connsiteY0" fmla="*/ 29 h 15687"/>
                      <a:gd name="connsiteX1" fmla="*/ 16146 w 16174"/>
                      <a:gd name="connsiteY1" fmla="*/ 7175 h 15687"/>
                      <a:gd name="connsiteX2" fmla="*/ 8772 w 16174"/>
                      <a:gd name="connsiteY2" fmla="*/ 15658 h 15687"/>
                      <a:gd name="connsiteX3" fmla="*/ 33 w 16174"/>
                      <a:gd name="connsiteY3" fmla="*/ 8513 h 15687"/>
                      <a:gd name="connsiteX4" fmla="*/ 7406 w 16174"/>
                      <a:gd name="connsiteY4" fmla="*/ 29 h 1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4" h="15687">
                        <a:moveTo>
                          <a:pt x="7406" y="29"/>
                        </a:moveTo>
                        <a:cubicBezTo>
                          <a:pt x="11847" y="-341"/>
                          <a:pt x="15775" y="2876"/>
                          <a:pt x="16146" y="7175"/>
                        </a:cubicBezTo>
                        <a:cubicBezTo>
                          <a:pt x="16516" y="11473"/>
                          <a:pt x="13242" y="15288"/>
                          <a:pt x="8772" y="15658"/>
                        </a:cubicBezTo>
                        <a:cubicBezTo>
                          <a:pt x="4303" y="16028"/>
                          <a:pt x="403" y="12840"/>
                          <a:pt x="33" y="8513"/>
                        </a:cubicBezTo>
                        <a:cubicBezTo>
                          <a:pt x="-366" y="4185"/>
                          <a:pt x="2936" y="399"/>
                          <a:pt x="7406" y="29"/>
                        </a:cubicBezTo>
                        <a:close/>
                      </a:path>
                    </a:pathLst>
                  </a:custGeom>
                  <a:grpFill/>
                  <a:ln w="2845" cap="flat">
                    <a:noFill/>
                    <a:prstDash val="solid"/>
                    <a:miter/>
                  </a:ln>
                </p:spPr>
                <p:txBody>
                  <a:bodyPr rtlCol="0" anchor="ctr"/>
                  <a:lstStyle/>
                  <a:p>
                    <a:endParaRPr lang="en-US"/>
                  </a:p>
                </p:txBody>
              </p:sp>
              <p:sp>
                <p:nvSpPr>
                  <p:cNvPr id="2443" name="Freeform: Shape 2442">
                    <a:extLst>
                      <a:ext uri="{FF2B5EF4-FFF2-40B4-BE49-F238E27FC236}">
                        <a16:creationId xmlns:a16="http://schemas.microsoft.com/office/drawing/2014/main" id="{454471B2-A765-DCE6-9397-C09282C42B0C}"/>
                      </a:ext>
                    </a:extLst>
                  </p:cNvPr>
                  <p:cNvSpPr/>
                  <p:nvPr/>
                </p:nvSpPr>
                <p:spPr>
                  <a:xfrm>
                    <a:off x="4572668" y="815097"/>
                    <a:ext cx="12878" cy="12508"/>
                  </a:xfrm>
                  <a:custGeom>
                    <a:avLst/>
                    <a:gdLst>
                      <a:gd name="connsiteX0" fmla="*/ 6211 w 12878"/>
                      <a:gd name="connsiteY0" fmla="*/ 5 h 12508"/>
                      <a:gd name="connsiteX1" fmla="*/ 12873 w 12878"/>
                      <a:gd name="connsiteY1" fmla="*/ 5984 h 12508"/>
                      <a:gd name="connsiteX2" fmla="*/ 6667 w 12878"/>
                      <a:gd name="connsiteY2" fmla="*/ 12503 h 12508"/>
                      <a:gd name="connsiteX3" fmla="*/ 5 w 12878"/>
                      <a:gd name="connsiteY3" fmla="*/ 6525 h 12508"/>
                      <a:gd name="connsiteX4" fmla="*/ 6211 w 12878"/>
                      <a:gd name="connsiteY4" fmla="*/ 5 h 1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 h="12508">
                        <a:moveTo>
                          <a:pt x="6211" y="5"/>
                        </a:moveTo>
                        <a:cubicBezTo>
                          <a:pt x="9770" y="-137"/>
                          <a:pt x="12759" y="2539"/>
                          <a:pt x="12873" y="5984"/>
                        </a:cubicBezTo>
                        <a:cubicBezTo>
                          <a:pt x="13015" y="9428"/>
                          <a:pt x="10225" y="12361"/>
                          <a:pt x="6667" y="12503"/>
                        </a:cubicBezTo>
                        <a:cubicBezTo>
                          <a:pt x="3108" y="12645"/>
                          <a:pt x="119" y="9969"/>
                          <a:pt x="5" y="6525"/>
                        </a:cubicBezTo>
                        <a:cubicBezTo>
                          <a:pt x="-137" y="3080"/>
                          <a:pt x="2653" y="148"/>
                          <a:pt x="6211" y="5"/>
                        </a:cubicBezTo>
                        <a:close/>
                      </a:path>
                    </a:pathLst>
                  </a:custGeom>
                  <a:grpFill/>
                  <a:ln w="2845" cap="flat">
                    <a:noFill/>
                    <a:prstDash val="solid"/>
                    <a:miter/>
                  </a:ln>
                </p:spPr>
                <p:txBody>
                  <a:bodyPr rtlCol="0" anchor="ctr"/>
                  <a:lstStyle/>
                  <a:p>
                    <a:endParaRPr lang="en-US"/>
                  </a:p>
                </p:txBody>
              </p:sp>
              <p:sp>
                <p:nvSpPr>
                  <p:cNvPr id="2444" name="Freeform: Shape 2443">
                    <a:extLst>
                      <a:ext uri="{FF2B5EF4-FFF2-40B4-BE49-F238E27FC236}">
                        <a16:creationId xmlns:a16="http://schemas.microsoft.com/office/drawing/2014/main" id="{085DE8E9-F050-72A3-FAF9-16B60E69FBC8}"/>
                      </a:ext>
                    </a:extLst>
                  </p:cNvPr>
                  <p:cNvSpPr/>
                  <p:nvPr/>
                </p:nvSpPr>
                <p:spPr>
                  <a:xfrm>
                    <a:off x="4568488" y="558347"/>
                    <a:ext cx="9622" cy="9337"/>
                  </a:xfrm>
                  <a:custGeom>
                    <a:avLst/>
                    <a:gdLst>
                      <a:gd name="connsiteX0" fmla="*/ 4755 w 9622"/>
                      <a:gd name="connsiteY0" fmla="*/ 0 h 9337"/>
                      <a:gd name="connsiteX1" fmla="*/ 9623 w 9622"/>
                      <a:gd name="connsiteY1" fmla="*/ 4669 h 9337"/>
                      <a:gd name="connsiteX2" fmla="*/ 4868 w 9622"/>
                      <a:gd name="connsiteY2" fmla="*/ 9338 h 9337"/>
                      <a:gd name="connsiteX3" fmla="*/ 0 w 9622"/>
                      <a:gd name="connsiteY3" fmla="*/ 4669 h 9337"/>
                      <a:gd name="connsiteX4" fmla="*/ 4755 w 9622"/>
                      <a:gd name="connsiteY4" fmla="*/ 0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2" h="9337">
                        <a:moveTo>
                          <a:pt x="4755" y="0"/>
                        </a:moveTo>
                        <a:cubicBezTo>
                          <a:pt x="7402" y="0"/>
                          <a:pt x="9594" y="2078"/>
                          <a:pt x="9623" y="4669"/>
                        </a:cubicBezTo>
                        <a:cubicBezTo>
                          <a:pt x="9651" y="7259"/>
                          <a:pt x="7544" y="9338"/>
                          <a:pt x="4868" y="9338"/>
                        </a:cubicBezTo>
                        <a:cubicBezTo>
                          <a:pt x="2221" y="9338"/>
                          <a:pt x="29" y="7259"/>
                          <a:pt x="0" y="4669"/>
                        </a:cubicBezTo>
                        <a:cubicBezTo>
                          <a:pt x="-28" y="2107"/>
                          <a:pt x="2079" y="0"/>
                          <a:pt x="4755" y="0"/>
                        </a:cubicBezTo>
                        <a:close/>
                      </a:path>
                    </a:pathLst>
                  </a:custGeom>
                  <a:grpFill/>
                  <a:ln w="2845" cap="flat">
                    <a:noFill/>
                    <a:prstDash val="solid"/>
                    <a:miter/>
                  </a:ln>
                </p:spPr>
                <p:txBody>
                  <a:bodyPr rtlCol="0" anchor="ctr"/>
                  <a:lstStyle/>
                  <a:p>
                    <a:endParaRPr lang="en-US"/>
                  </a:p>
                </p:txBody>
              </p:sp>
            </p:grpSp>
            <p:grpSp>
              <p:nvGrpSpPr>
                <p:cNvPr id="2367" name="Graphic 9">
                  <a:extLst>
                    <a:ext uri="{FF2B5EF4-FFF2-40B4-BE49-F238E27FC236}">
                      <a16:creationId xmlns:a16="http://schemas.microsoft.com/office/drawing/2014/main" id="{57601117-E8E9-088C-D944-FD108423601A}"/>
                    </a:ext>
                  </a:extLst>
                </p:cNvPr>
                <p:cNvGrpSpPr/>
                <p:nvPr/>
              </p:nvGrpSpPr>
              <p:grpSpPr>
                <a:xfrm>
                  <a:off x="4316629" y="557977"/>
                  <a:ext cx="4949222" cy="6391410"/>
                  <a:chOff x="4316629" y="557977"/>
                  <a:chExt cx="4949222" cy="6391410"/>
                </a:xfrm>
                <a:grpFill/>
              </p:grpSpPr>
              <p:sp>
                <p:nvSpPr>
                  <p:cNvPr id="2368" name="Freeform: Shape 2367">
                    <a:extLst>
                      <a:ext uri="{FF2B5EF4-FFF2-40B4-BE49-F238E27FC236}">
                        <a16:creationId xmlns:a16="http://schemas.microsoft.com/office/drawing/2014/main" id="{2AB4AAF6-DEC2-0B46-35FB-9E96CCEF4969}"/>
                      </a:ext>
                    </a:extLst>
                  </p:cNvPr>
                  <p:cNvSpPr/>
                  <p:nvPr/>
                </p:nvSpPr>
                <p:spPr>
                  <a:xfrm>
                    <a:off x="9149841" y="6830084"/>
                    <a:ext cx="116009" cy="119303"/>
                  </a:xfrm>
                  <a:custGeom>
                    <a:avLst/>
                    <a:gdLst>
                      <a:gd name="connsiteX0" fmla="*/ 2148 w 116009"/>
                      <a:gd name="connsiteY0" fmla="*/ 44513 h 119303"/>
                      <a:gd name="connsiteX1" fmla="*/ 73091 w 116009"/>
                      <a:gd name="connsiteY1" fmla="*/ 1924 h 119303"/>
                      <a:gd name="connsiteX2" fmla="*/ 93474 w 116009"/>
                      <a:gd name="connsiteY2" fmla="*/ 12287 h 119303"/>
                      <a:gd name="connsiteX3" fmla="*/ 108050 w 116009"/>
                      <a:gd name="connsiteY3" fmla="*/ 28997 h 119303"/>
                      <a:gd name="connsiteX4" fmla="*/ 114142 w 116009"/>
                      <a:gd name="connsiteY4" fmla="*/ 73891 h 119303"/>
                      <a:gd name="connsiteX5" fmla="*/ 87268 w 116009"/>
                      <a:gd name="connsiteY5" fmla="*/ 110730 h 119303"/>
                      <a:gd name="connsiteX6" fmla="*/ 66088 w 116009"/>
                      <a:gd name="connsiteY6" fmla="*/ 118700 h 119303"/>
                      <a:gd name="connsiteX7" fmla="*/ 42971 w 116009"/>
                      <a:gd name="connsiteY7" fmla="*/ 117306 h 119303"/>
                      <a:gd name="connsiteX8" fmla="*/ 2148 w 116009"/>
                      <a:gd name="connsiteY8" fmla="*/ 44484 h 1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009" h="119303">
                        <a:moveTo>
                          <a:pt x="2148" y="44513"/>
                        </a:moveTo>
                        <a:cubicBezTo>
                          <a:pt x="10802" y="12742"/>
                          <a:pt x="42573" y="-6332"/>
                          <a:pt x="73091" y="1924"/>
                        </a:cubicBezTo>
                        <a:cubicBezTo>
                          <a:pt x="80749" y="4003"/>
                          <a:pt x="87609" y="7590"/>
                          <a:pt x="93474" y="12287"/>
                        </a:cubicBezTo>
                        <a:cubicBezTo>
                          <a:pt x="99396" y="16842"/>
                          <a:pt x="104321" y="22535"/>
                          <a:pt x="108050" y="28997"/>
                        </a:cubicBezTo>
                        <a:cubicBezTo>
                          <a:pt x="115508" y="41922"/>
                          <a:pt x="118156" y="57921"/>
                          <a:pt x="114142" y="73891"/>
                        </a:cubicBezTo>
                        <a:cubicBezTo>
                          <a:pt x="110128" y="89862"/>
                          <a:pt x="100193" y="102787"/>
                          <a:pt x="87268" y="110730"/>
                        </a:cubicBezTo>
                        <a:cubicBezTo>
                          <a:pt x="80806" y="114715"/>
                          <a:pt x="73632" y="117448"/>
                          <a:pt x="66088" y="118700"/>
                        </a:cubicBezTo>
                        <a:cubicBezTo>
                          <a:pt x="58600" y="119811"/>
                          <a:pt x="50743" y="119412"/>
                          <a:pt x="42971" y="117306"/>
                        </a:cubicBezTo>
                        <a:cubicBezTo>
                          <a:pt x="11770" y="108879"/>
                          <a:pt x="-6506" y="76255"/>
                          <a:pt x="2148" y="44484"/>
                        </a:cubicBezTo>
                        <a:close/>
                      </a:path>
                    </a:pathLst>
                  </a:custGeom>
                  <a:grpFill/>
                  <a:ln w="2845" cap="flat">
                    <a:noFill/>
                    <a:prstDash val="solid"/>
                    <a:miter/>
                  </a:ln>
                </p:spPr>
                <p:txBody>
                  <a:bodyPr rtlCol="0" anchor="ctr"/>
                  <a:lstStyle/>
                  <a:p>
                    <a:endParaRPr lang="en-US"/>
                  </a:p>
                </p:txBody>
              </p:sp>
              <p:sp>
                <p:nvSpPr>
                  <p:cNvPr id="2369" name="Freeform: Shape 2368">
                    <a:extLst>
                      <a:ext uri="{FF2B5EF4-FFF2-40B4-BE49-F238E27FC236}">
                        <a16:creationId xmlns:a16="http://schemas.microsoft.com/office/drawing/2014/main" id="{AE3CFEAA-4B34-A494-4D7B-F3FFE2F9376F}"/>
                      </a:ext>
                    </a:extLst>
                  </p:cNvPr>
                  <p:cNvSpPr/>
                  <p:nvPr/>
                </p:nvSpPr>
                <p:spPr>
                  <a:xfrm>
                    <a:off x="8892885" y="6758800"/>
                    <a:ext cx="112850" cy="115331"/>
                  </a:xfrm>
                  <a:custGeom>
                    <a:avLst/>
                    <a:gdLst>
                      <a:gd name="connsiteX0" fmla="*/ 2748 w 112850"/>
                      <a:gd name="connsiteY0" fmla="*/ 40982 h 115331"/>
                      <a:gd name="connsiteX1" fmla="*/ 73406 w 112850"/>
                      <a:gd name="connsiteY1" fmla="*/ 2208 h 115331"/>
                      <a:gd name="connsiteX2" fmla="*/ 110386 w 112850"/>
                      <a:gd name="connsiteY2" fmla="*/ 73635 h 115331"/>
                      <a:gd name="connsiteX3" fmla="*/ 39558 w 112850"/>
                      <a:gd name="connsiteY3" fmla="*/ 113007 h 115331"/>
                      <a:gd name="connsiteX4" fmla="*/ 2777 w 112850"/>
                      <a:gd name="connsiteY4" fmla="*/ 40982 h 11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50" h="115331">
                        <a:moveTo>
                          <a:pt x="2748" y="40982"/>
                        </a:moveTo>
                        <a:cubicBezTo>
                          <a:pt x="12427" y="10464"/>
                          <a:pt x="43856" y="-6304"/>
                          <a:pt x="73406" y="2208"/>
                        </a:cubicBezTo>
                        <a:cubicBezTo>
                          <a:pt x="102871" y="10976"/>
                          <a:pt x="119411" y="42946"/>
                          <a:pt x="110386" y="73635"/>
                        </a:cubicBezTo>
                        <a:cubicBezTo>
                          <a:pt x="101334" y="104324"/>
                          <a:pt x="69620" y="121946"/>
                          <a:pt x="39558" y="113007"/>
                        </a:cubicBezTo>
                        <a:cubicBezTo>
                          <a:pt x="9410" y="104295"/>
                          <a:pt x="-6874" y="71443"/>
                          <a:pt x="2777" y="40982"/>
                        </a:cubicBezTo>
                        <a:close/>
                      </a:path>
                    </a:pathLst>
                  </a:custGeom>
                  <a:grpFill/>
                  <a:ln w="2845" cap="flat">
                    <a:noFill/>
                    <a:prstDash val="solid"/>
                    <a:miter/>
                  </a:ln>
                </p:spPr>
                <p:txBody>
                  <a:bodyPr rtlCol="0" anchor="ctr"/>
                  <a:lstStyle/>
                  <a:p>
                    <a:endParaRPr lang="en-US"/>
                  </a:p>
                </p:txBody>
              </p:sp>
              <p:sp>
                <p:nvSpPr>
                  <p:cNvPr id="2370" name="Freeform: Shape 2369">
                    <a:extLst>
                      <a:ext uri="{FF2B5EF4-FFF2-40B4-BE49-F238E27FC236}">
                        <a16:creationId xmlns:a16="http://schemas.microsoft.com/office/drawing/2014/main" id="{93E17262-EEDC-63CE-0373-514440D07794}"/>
                      </a:ext>
                    </a:extLst>
                  </p:cNvPr>
                  <p:cNvSpPr/>
                  <p:nvPr/>
                </p:nvSpPr>
                <p:spPr>
                  <a:xfrm>
                    <a:off x="8639197" y="6676356"/>
                    <a:ext cx="109525" cy="112123"/>
                  </a:xfrm>
                  <a:custGeom>
                    <a:avLst/>
                    <a:gdLst>
                      <a:gd name="connsiteX0" fmla="*/ 3439 w 109525"/>
                      <a:gd name="connsiteY0" fmla="*/ 37879 h 112123"/>
                      <a:gd name="connsiteX1" fmla="*/ 73556 w 109525"/>
                      <a:gd name="connsiteY1" fmla="*/ 2977 h 112123"/>
                      <a:gd name="connsiteX2" fmla="*/ 106380 w 109525"/>
                      <a:gd name="connsiteY2" fmla="*/ 74147 h 112123"/>
                      <a:gd name="connsiteX3" fmla="*/ 36263 w 109525"/>
                      <a:gd name="connsiteY3" fmla="*/ 109049 h 112123"/>
                      <a:gd name="connsiteX4" fmla="*/ 3439 w 109525"/>
                      <a:gd name="connsiteY4" fmla="*/ 37879 h 112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25" h="112123">
                        <a:moveTo>
                          <a:pt x="3439" y="37879"/>
                        </a:moveTo>
                        <a:cubicBezTo>
                          <a:pt x="14029" y="8699"/>
                          <a:pt x="45429" y="-6930"/>
                          <a:pt x="73556" y="2977"/>
                        </a:cubicBezTo>
                        <a:cubicBezTo>
                          <a:pt x="101683" y="12884"/>
                          <a:pt x="116400" y="44739"/>
                          <a:pt x="106380" y="74147"/>
                        </a:cubicBezTo>
                        <a:cubicBezTo>
                          <a:pt x="96359" y="103527"/>
                          <a:pt x="64987" y="119156"/>
                          <a:pt x="36263" y="109049"/>
                        </a:cubicBezTo>
                        <a:cubicBezTo>
                          <a:pt x="7538" y="98943"/>
                          <a:pt x="-7151" y="67059"/>
                          <a:pt x="3439" y="37879"/>
                        </a:cubicBezTo>
                        <a:close/>
                      </a:path>
                    </a:pathLst>
                  </a:custGeom>
                  <a:grpFill/>
                  <a:ln w="2845" cap="flat">
                    <a:noFill/>
                    <a:prstDash val="solid"/>
                    <a:miter/>
                  </a:ln>
                </p:spPr>
                <p:txBody>
                  <a:bodyPr rtlCol="0" anchor="ctr"/>
                  <a:lstStyle/>
                  <a:p>
                    <a:endParaRPr lang="en-US"/>
                  </a:p>
                </p:txBody>
              </p:sp>
              <p:sp>
                <p:nvSpPr>
                  <p:cNvPr id="2371" name="Freeform: Shape 2370">
                    <a:extLst>
                      <a:ext uri="{FF2B5EF4-FFF2-40B4-BE49-F238E27FC236}">
                        <a16:creationId xmlns:a16="http://schemas.microsoft.com/office/drawing/2014/main" id="{870A95D0-0EED-DAA4-035C-E9962202453A}"/>
                      </a:ext>
                    </a:extLst>
                  </p:cNvPr>
                  <p:cNvSpPr/>
                  <p:nvPr/>
                </p:nvSpPr>
                <p:spPr>
                  <a:xfrm>
                    <a:off x="8389266" y="6583833"/>
                    <a:ext cx="106240" cy="108911"/>
                  </a:xfrm>
                  <a:custGeom>
                    <a:avLst/>
                    <a:gdLst>
                      <a:gd name="connsiteX0" fmla="*/ 4187 w 106240"/>
                      <a:gd name="connsiteY0" fmla="*/ 34378 h 108911"/>
                      <a:gd name="connsiteX1" fmla="*/ 73365 w 106240"/>
                      <a:gd name="connsiteY1" fmla="*/ 3775 h 108911"/>
                      <a:gd name="connsiteX2" fmla="*/ 102402 w 106240"/>
                      <a:gd name="connsiteY2" fmla="*/ 73779 h 108911"/>
                      <a:gd name="connsiteX3" fmla="*/ 32968 w 106240"/>
                      <a:gd name="connsiteY3" fmla="*/ 105037 h 108911"/>
                      <a:gd name="connsiteX4" fmla="*/ 4158 w 106240"/>
                      <a:gd name="connsiteY4" fmla="*/ 34378 h 108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40" h="108911">
                        <a:moveTo>
                          <a:pt x="4187" y="34378"/>
                        </a:moveTo>
                        <a:cubicBezTo>
                          <a:pt x="15603" y="6536"/>
                          <a:pt x="46576" y="-7185"/>
                          <a:pt x="73365" y="3775"/>
                        </a:cubicBezTo>
                        <a:cubicBezTo>
                          <a:pt x="100068" y="14963"/>
                          <a:pt x="113334" y="45595"/>
                          <a:pt x="102402" y="73779"/>
                        </a:cubicBezTo>
                        <a:cubicBezTo>
                          <a:pt x="91556" y="101734"/>
                          <a:pt x="60184" y="116424"/>
                          <a:pt x="32968" y="105037"/>
                        </a:cubicBezTo>
                        <a:cubicBezTo>
                          <a:pt x="5639" y="93877"/>
                          <a:pt x="-7258" y="62249"/>
                          <a:pt x="4158" y="34378"/>
                        </a:cubicBezTo>
                        <a:close/>
                      </a:path>
                    </a:pathLst>
                  </a:custGeom>
                  <a:grpFill/>
                  <a:ln w="2845" cap="flat">
                    <a:noFill/>
                    <a:prstDash val="solid"/>
                    <a:miter/>
                  </a:ln>
                </p:spPr>
                <p:txBody>
                  <a:bodyPr rtlCol="0" anchor="ctr"/>
                  <a:lstStyle/>
                  <a:p>
                    <a:endParaRPr lang="en-US"/>
                  </a:p>
                </p:txBody>
              </p:sp>
              <p:sp>
                <p:nvSpPr>
                  <p:cNvPr id="2372" name="Freeform: Shape 2371">
                    <a:extLst>
                      <a:ext uri="{FF2B5EF4-FFF2-40B4-BE49-F238E27FC236}">
                        <a16:creationId xmlns:a16="http://schemas.microsoft.com/office/drawing/2014/main" id="{F031C591-F970-1062-CAB5-8CA5CB493F21}"/>
                      </a:ext>
                    </a:extLst>
                  </p:cNvPr>
                  <p:cNvSpPr/>
                  <p:nvPr/>
                </p:nvSpPr>
                <p:spPr>
                  <a:xfrm>
                    <a:off x="8143312" y="6481211"/>
                    <a:ext cx="103160" cy="104841"/>
                  </a:xfrm>
                  <a:custGeom>
                    <a:avLst/>
                    <a:gdLst>
                      <a:gd name="connsiteX0" fmla="*/ 4916 w 103160"/>
                      <a:gd name="connsiteY0" fmla="*/ 31212 h 104841"/>
                      <a:gd name="connsiteX1" fmla="*/ 73183 w 103160"/>
                      <a:gd name="connsiteY1" fmla="*/ 4168 h 104841"/>
                      <a:gd name="connsiteX2" fmla="*/ 98576 w 103160"/>
                      <a:gd name="connsiteY2" fmla="*/ 72918 h 104841"/>
                      <a:gd name="connsiteX3" fmla="*/ 30053 w 103160"/>
                      <a:gd name="connsiteY3" fmla="*/ 100561 h 104841"/>
                      <a:gd name="connsiteX4" fmla="*/ 4916 w 103160"/>
                      <a:gd name="connsiteY4" fmla="*/ 31241 h 104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60" h="104841">
                        <a:moveTo>
                          <a:pt x="4916" y="31212"/>
                        </a:moveTo>
                        <a:cubicBezTo>
                          <a:pt x="17128" y="4594"/>
                          <a:pt x="47390" y="-6850"/>
                          <a:pt x="73183" y="4168"/>
                        </a:cubicBezTo>
                        <a:cubicBezTo>
                          <a:pt x="98861" y="15412"/>
                          <a:pt x="110248" y="46187"/>
                          <a:pt x="98576" y="72918"/>
                        </a:cubicBezTo>
                        <a:cubicBezTo>
                          <a:pt x="86904" y="99649"/>
                          <a:pt x="56215" y="112033"/>
                          <a:pt x="30053" y="100561"/>
                        </a:cubicBezTo>
                        <a:cubicBezTo>
                          <a:pt x="3749" y="89344"/>
                          <a:pt x="-7183" y="57630"/>
                          <a:pt x="4916" y="31241"/>
                        </a:cubicBezTo>
                        <a:close/>
                      </a:path>
                    </a:pathLst>
                  </a:custGeom>
                  <a:grpFill/>
                  <a:ln w="2845" cap="flat">
                    <a:noFill/>
                    <a:prstDash val="solid"/>
                    <a:miter/>
                  </a:ln>
                </p:spPr>
                <p:txBody>
                  <a:bodyPr rtlCol="0" anchor="ctr"/>
                  <a:lstStyle/>
                  <a:p>
                    <a:endParaRPr lang="en-US"/>
                  </a:p>
                </p:txBody>
              </p:sp>
              <p:sp>
                <p:nvSpPr>
                  <p:cNvPr id="2373" name="Freeform: Shape 2372">
                    <a:extLst>
                      <a:ext uri="{FF2B5EF4-FFF2-40B4-BE49-F238E27FC236}">
                        <a16:creationId xmlns:a16="http://schemas.microsoft.com/office/drawing/2014/main" id="{DD18FFE7-13D2-1112-ED1B-17D0AA883F34}"/>
                      </a:ext>
                    </a:extLst>
                  </p:cNvPr>
                  <p:cNvSpPr/>
                  <p:nvPr/>
                </p:nvSpPr>
                <p:spPr>
                  <a:xfrm>
                    <a:off x="7902014" y="6367828"/>
                    <a:ext cx="99878" cy="101581"/>
                  </a:xfrm>
                  <a:custGeom>
                    <a:avLst/>
                    <a:gdLst>
                      <a:gd name="connsiteX0" fmla="*/ 5657 w 99878"/>
                      <a:gd name="connsiteY0" fmla="*/ 28644 h 101581"/>
                      <a:gd name="connsiteX1" fmla="*/ 72871 w 99878"/>
                      <a:gd name="connsiteY1" fmla="*/ 4988 h 101581"/>
                      <a:gd name="connsiteX2" fmla="*/ 94507 w 99878"/>
                      <a:gd name="connsiteY2" fmla="*/ 72798 h 101581"/>
                      <a:gd name="connsiteX3" fmla="*/ 27293 w 99878"/>
                      <a:gd name="connsiteY3" fmla="*/ 96456 h 101581"/>
                      <a:gd name="connsiteX4" fmla="*/ 5657 w 99878"/>
                      <a:gd name="connsiteY4" fmla="*/ 28644 h 101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78" h="101581">
                        <a:moveTo>
                          <a:pt x="5657" y="28644"/>
                        </a:moveTo>
                        <a:cubicBezTo>
                          <a:pt x="18468" y="3507"/>
                          <a:pt x="48559" y="-7083"/>
                          <a:pt x="72871" y="4988"/>
                        </a:cubicBezTo>
                        <a:cubicBezTo>
                          <a:pt x="97182" y="17058"/>
                          <a:pt x="106862" y="47433"/>
                          <a:pt x="94507" y="72798"/>
                        </a:cubicBezTo>
                        <a:cubicBezTo>
                          <a:pt x="82151" y="98164"/>
                          <a:pt x="52060" y="108754"/>
                          <a:pt x="27293" y="96456"/>
                        </a:cubicBezTo>
                        <a:cubicBezTo>
                          <a:pt x="2525" y="84157"/>
                          <a:pt x="-7153" y="53782"/>
                          <a:pt x="5657" y="28644"/>
                        </a:cubicBezTo>
                        <a:close/>
                      </a:path>
                    </a:pathLst>
                  </a:custGeom>
                  <a:grpFill/>
                  <a:ln w="2845" cap="flat">
                    <a:noFill/>
                    <a:prstDash val="solid"/>
                    <a:miter/>
                  </a:ln>
                </p:spPr>
                <p:txBody>
                  <a:bodyPr rtlCol="0" anchor="ctr"/>
                  <a:lstStyle/>
                  <a:p>
                    <a:endParaRPr lang="en-US"/>
                  </a:p>
                </p:txBody>
              </p:sp>
              <p:sp>
                <p:nvSpPr>
                  <p:cNvPr id="2374" name="Freeform: Shape 2373">
                    <a:extLst>
                      <a:ext uri="{FF2B5EF4-FFF2-40B4-BE49-F238E27FC236}">
                        <a16:creationId xmlns:a16="http://schemas.microsoft.com/office/drawing/2014/main" id="{A1A2EB88-D45F-6404-F7F2-F12168A96327}"/>
                      </a:ext>
                    </a:extLst>
                  </p:cNvPr>
                  <p:cNvSpPr/>
                  <p:nvPr/>
                </p:nvSpPr>
                <p:spPr>
                  <a:xfrm>
                    <a:off x="7665723" y="6244802"/>
                    <a:ext cx="96380" cy="98371"/>
                  </a:xfrm>
                  <a:custGeom>
                    <a:avLst/>
                    <a:gdLst>
                      <a:gd name="connsiteX0" fmla="*/ 6430 w 96380"/>
                      <a:gd name="connsiteY0" fmla="*/ 25727 h 98371"/>
                      <a:gd name="connsiteX1" fmla="*/ 72106 w 96380"/>
                      <a:gd name="connsiteY1" fmla="*/ 5856 h 98371"/>
                      <a:gd name="connsiteX2" fmla="*/ 94567 w 96380"/>
                      <a:gd name="connsiteY2" fmla="*/ 34979 h 98371"/>
                      <a:gd name="connsiteX3" fmla="*/ 90269 w 96380"/>
                      <a:gd name="connsiteY3" fmla="*/ 72273 h 98371"/>
                      <a:gd name="connsiteX4" fmla="*/ 61203 w 96380"/>
                      <a:gd name="connsiteY4" fmla="*/ 96328 h 98371"/>
                      <a:gd name="connsiteX5" fmla="*/ 24479 w 96380"/>
                      <a:gd name="connsiteY5" fmla="*/ 92371 h 98371"/>
                      <a:gd name="connsiteX6" fmla="*/ 6458 w 96380"/>
                      <a:gd name="connsiteY6" fmla="*/ 25698 h 9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380" h="98371">
                        <a:moveTo>
                          <a:pt x="6430" y="25727"/>
                        </a:moveTo>
                        <a:cubicBezTo>
                          <a:pt x="19781" y="1956"/>
                          <a:pt x="49189" y="-6955"/>
                          <a:pt x="72106" y="5856"/>
                        </a:cubicBezTo>
                        <a:cubicBezTo>
                          <a:pt x="83579" y="12261"/>
                          <a:pt x="91294" y="22908"/>
                          <a:pt x="94567" y="34979"/>
                        </a:cubicBezTo>
                        <a:cubicBezTo>
                          <a:pt x="97870" y="46993"/>
                          <a:pt x="96788" y="60259"/>
                          <a:pt x="90269" y="72273"/>
                        </a:cubicBezTo>
                        <a:cubicBezTo>
                          <a:pt x="83806" y="84229"/>
                          <a:pt x="73131" y="92684"/>
                          <a:pt x="61203" y="96328"/>
                        </a:cubicBezTo>
                        <a:cubicBezTo>
                          <a:pt x="49331" y="99915"/>
                          <a:pt x="36122" y="98891"/>
                          <a:pt x="24479" y="92371"/>
                        </a:cubicBezTo>
                        <a:cubicBezTo>
                          <a:pt x="1163" y="79333"/>
                          <a:pt x="-6922" y="49498"/>
                          <a:pt x="6458" y="25698"/>
                        </a:cubicBezTo>
                        <a:close/>
                      </a:path>
                    </a:pathLst>
                  </a:custGeom>
                  <a:grpFill/>
                  <a:ln w="2845" cap="flat">
                    <a:noFill/>
                    <a:prstDash val="solid"/>
                    <a:miter/>
                  </a:ln>
                </p:spPr>
                <p:txBody>
                  <a:bodyPr rtlCol="0" anchor="ctr"/>
                  <a:lstStyle/>
                  <a:p>
                    <a:endParaRPr lang="en-US"/>
                  </a:p>
                </p:txBody>
              </p:sp>
              <p:sp>
                <p:nvSpPr>
                  <p:cNvPr id="2375" name="Freeform: Shape 2374">
                    <a:extLst>
                      <a:ext uri="{FF2B5EF4-FFF2-40B4-BE49-F238E27FC236}">
                        <a16:creationId xmlns:a16="http://schemas.microsoft.com/office/drawing/2014/main" id="{2A89947D-6E1F-AFD0-3869-C8EF7EBA20ED}"/>
                      </a:ext>
                    </a:extLst>
                  </p:cNvPr>
                  <p:cNvSpPr/>
                  <p:nvPr/>
                </p:nvSpPr>
                <p:spPr>
                  <a:xfrm>
                    <a:off x="7434541" y="6112404"/>
                    <a:ext cx="93418" cy="94461"/>
                  </a:xfrm>
                  <a:custGeom>
                    <a:avLst/>
                    <a:gdLst>
                      <a:gd name="connsiteX0" fmla="*/ 7276 w 93418"/>
                      <a:gd name="connsiteY0" fmla="*/ 23014 h 94461"/>
                      <a:gd name="connsiteX1" fmla="*/ 36371 w 93418"/>
                      <a:gd name="connsiteY1" fmla="*/ 1435 h 94461"/>
                      <a:gd name="connsiteX2" fmla="*/ 71358 w 93418"/>
                      <a:gd name="connsiteY2" fmla="*/ 6502 h 94461"/>
                      <a:gd name="connsiteX3" fmla="*/ 86503 w 93418"/>
                      <a:gd name="connsiteY3" fmla="*/ 70841 h 94461"/>
                      <a:gd name="connsiteX4" fmla="*/ 21966 w 93418"/>
                      <a:gd name="connsiteY4" fmla="*/ 88064 h 94461"/>
                      <a:gd name="connsiteX5" fmla="*/ 1155 w 93418"/>
                      <a:gd name="connsiteY5" fmla="*/ 58913 h 94461"/>
                      <a:gd name="connsiteX6" fmla="*/ 7248 w 93418"/>
                      <a:gd name="connsiteY6" fmla="*/ 22985 h 9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18" h="94461">
                        <a:moveTo>
                          <a:pt x="7276" y="23014"/>
                        </a:moveTo>
                        <a:cubicBezTo>
                          <a:pt x="14165" y="11798"/>
                          <a:pt x="24812" y="4396"/>
                          <a:pt x="36371" y="1435"/>
                        </a:cubicBezTo>
                        <a:cubicBezTo>
                          <a:pt x="47986" y="-1582"/>
                          <a:pt x="60370" y="182"/>
                          <a:pt x="71358" y="6502"/>
                        </a:cubicBezTo>
                        <a:cubicBezTo>
                          <a:pt x="93165" y="19398"/>
                          <a:pt x="99969" y="48209"/>
                          <a:pt x="86503" y="70841"/>
                        </a:cubicBezTo>
                        <a:cubicBezTo>
                          <a:pt x="73066" y="93473"/>
                          <a:pt x="44171" y="101188"/>
                          <a:pt x="21966" y="88064"/>
                        </a:cubicBezTo>
                        <a:cubicBezTo>
                          <a:pt x="10806" y="81630"/>
                          <a:pt x="3831" y="70670"/>
                          <a:pt x="1155" y="58913"/>
                        </a:cubicBezTo>
                        <a:cubicBezTo>
                          <a:pt x="-1492" y="47098"/>
                          <a:pt x="358" y="34202"/>
                          <a:pt x="7248" y="22985"/>
                        </a:cubicBezTo>
                        <a:close/>
                      </a:path>
                    </a:pathLst>
                  </a:custGeom>
                  <a:grpFill/>
                  <a:ln w="2845" cap="flat">
                    <a:noFill/>
                    <a:prstDash val="solid"/>
                    <a:miter/>
                  </a:ln>
                </p:spPr>
                <p:txBody>
                  <a:bodyPr rtlCol="0" anchor="ctr"/>
                  <a:lstStyle/>
                  <a:p>
                    <a:endParaRPr lang="en-US"/>
                  </a:p>
                </p:txBody>
              </p:sp>
              <p:sp>
                <p:nvSpPr>
                  <p:cNvPr id="2376" name="Freeform: Shape 2375">
                    <a:extLst>
                      <a:ext uri="{FF2B5EF4-FFF2-40B4-BE49-F238E27FC236}">
                        <a16:creationId xmlns:a16="http://schemas.microsoft.com/office/drawing/2014/main" id="{74A4BE29-DDC8-B86B-24D5-AD235D2835E1}"/>
                      </a:ext>
                    </a:extLst>
                  </p:cNvPr>
                  <p:cNvSpPr/>
                  <p:nvPr/>
                </p:nvSpPr>
                <p:spPr>
                  <a:xfrm>
                    <a:off x="7209157" y="5970169"/>
                    <a:ext cx="90236" cy="91009"/>
                  </a:xfrm>
                  <a:custGeom>
                    <a:avLst/>
                    <a:gdLst>
                      <a:gd name="connsiteX0" fmla="*/ 7959 w 90236"/>
                      <a:gd name="connsiteY0" fmla="*/ 20887 h 91009"/>
                      <a:gd name="connsiteX1" fmla="*/ 70647 w 90236"/>
                      <a:gd name="connsiteY1" fmla="*/ 7108 h 91009"/>
                      <a:gd name="connsiteX2" fmla="*/ 82518 w 90236"/>
                      <a:gd name="connsiteY2" fmla="*/ 69966 h 91009"/>
                      <a:gd name="connsiteX3" fmla="*/ 19831 w 90236"/>
                      <a:gd name="connsiteY3" fmla="*/ 83745 h 91009"/>
                      <a:gd name="connsiteX4" fmla="*/ 7959 w 90236"/>
                      <a:gd name="connsiteY4" fmla="*/ 20887 h 91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 h="91009">
                        <a:moveTo>
                          <a:pt x="7959" y="20887"/>
                        </a:moveTo>
                        <a:cubicBezTo>
                          <a:pt x="22165" y="-151"/>
                          <a:pt x="50235" y="-6329"/>
                          <a:pt x="70647" y="7108"/>
                        </a:cubicBezTo>
                        <a:cubicBezTo>
                          <a:pt x="91058" y="20545"/>
                          <a:pt x="96382" y="48700"/>
                          <a:pt x="82518" y="69966"/>
                        </a:cubicBezTo>
                        <a:cubicBezTo>
                          <a:pt x="68654" y="91231"/>
                          <a:pt x="40584" y="97410"/>
                          <a:pt x="19831" y="83745"/>
                        </a:cubicBezTo>
                        <a:cubicBezTo>
                          <a:pt x="-923" y="70080"/>
                          <a:pt x="-6246" y="41925"/>
                          <a:pt x="7959" y="20887"/>
                        </a:cubicBezTo>
                        <a:close/>
                      </a:path>
                    </a:pathLst>
                  </a:custGeom>
                  <a:grpFill/>
                  <a:ln w="2845" cap="flat">
                    <a:noFill/>
                    <a:prstDash val="solid"/>
                    <a:miter/>
                  </a:ln>
                </p:spPr>
                <p:txBody>
                  <a:bodyPr rtlCol="0" anchor="ctr"/>
                  <a:lstStyle/>
                  <a:p>
                    <a:endParaRPr lang="en-US"/>
                  </a:p>
                </p:txBody>
              </p:sp>
              <p:sp>
                <p:nvSpPr>
                  <p:cNvPr id="2377" name="Freeform: Shape 2376">
                    <a:extLst>
                      <a:ext uri="{FF2B5EF4-FFF2-40B4-BE49-F238E27FC236}">
                        <a16:creationId xmlns:a16="http://schemas.microsoft.com/office/drawing/2014/main" id="{1286765D-EBB0-016F-A655-571288534ED8}"/>
                      </a:ext>
                    </a:extLst>
                  </p:cNvPr>
                  <p:cNvSpPr/>
                  <p:nvPr/>
                </p:nvSpPr>
                <p:spPr>
                  <a:xfrm>
                    <a:off x="6990051" y="5818734"/>
                    <a:ext cx="86693" cy="87811"/>
                  </a:xfrm>
                  <a:custGeom>
                    <a:avLst/>
                    <a:gdLst>
                      <a:gd name="connsiteX0" fmla="*/ 8743 w 86693"/>
                      <a:gd name="connsiteY0" fmla="*/ 18508 h 87811"/>
                      <a:gd name="connsiteX1" fmla="*/ 69409 w 86693"/>
                      <a:gd name="connsiteY1" fmla="*/ 7975 h 87811"/>
                      <a:gd name="connsiteX2" fmla="*/ 78177 w 86693"/>
                      <a:gd name="connsiteY2" fmla="*/ 69153 h 87811"/>
                      <a:gd name="connsiteX3" fmla="*/ 17511 w 86693"/>
                      <a:gd name="connsiteY3" fmla="*/ 79686 h 87811"/>
                      <a:gd name="connsiteX4" fmla="*/ 8743 w 86693"/>
                      <a:gd name="connsiteY4" fmla="*/ 18508 h 87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3" h="87811">
                        <a:moveTo>
                          <a:pt x="8743" y="18508"/>
                        </a:moveTo>
                        <a:cubicBezTo>
                          <a:pt x="23233" y="-1192"/>
                          <a:pt x="50392" y="-5917"/>
                          <a:pt x="69409" y="7975"/>
                        </a:cubicBezTo>
                        <a:cubicBezTo>
                          <a:pt x="88426" y="21839"/>
                          <a:pt x="92354" y="49254"/>
                          <a:pt x="78177" y="69153"/>
                        </a:cubicBezTo>
                        <a:cubicBezTo>
                          <a:pt x="64000" y="89081"/>
                          <a:pt x="36841" y="93778"/>
                          <a:pt x="17511" y="79686"/>
                        </a:cubicBezTo>
                        <a:cubicBezTo>
                          <a:pt x="-1819" y="65595"/>
                          <a:pt x="-5747" y="38209"/>
                          <a:pt x="8743" y="18508"/>
                        </a:cubicBezTo>
                        <a:close/>
                      </a:path>
                    </a:pathLst>
                  </a:custGeom>
                  <a:grpFill/>
                  <a:ln w="2845" cap="flat">
                    <a:noFill/>
                    <a:prstDash val="solid"/>
                    <a:miter/>
                  </a:ln>
                </p:spPr>
                <p:txBody>
                  <a:bodyPr rtlCol="0" anchor="ctr"/>
                  <a:lstStyle/>
                  <a:p>
                    <a:endParaRPr lang="en-US"/>
                  </a:p>
                </p:txBody>
              </p:sp>
              <p:sp>
                <p:nvSpPr>
                  <p:cNvPr id="2378" name="Freeform: Shape 2377">
                    <a:extLst>
                      <a:ext uri="{FF2B5EF4-FFF2-40B4-BE49-F238E27FC236}">
                        <a16:creationId xmlns:a16="http://schemas.microsoft.com/office/drawing/2014/main" id="{5F8DDC1E-DA7F-2E75-C1C4-DCA86F2DAF6F}"/>
                      </a:ext>
                    </a:extLst>
                  </p:cNvPr>
                  <p:cNvSpPr/>
                  <p:nvPr/>
                </p:nvSpPr>
                <p:spPr>
                  <a:xfrm>
                    <a:off x="6777166" y="5658664"/>
                    <a:ext cx="83529" cy="84307"/>
                  </a:xfrm>
                  <a:custGeom>
                    <a:avLst/>
                    <a:gdLst>
                      <a:gd name="connsiteX0" fmla="*/ 9539 w 83529"/>
                      <a:gd name="connsiteY0" fmla="*/ 16309 h 84307"/>
                      <a:gd name="connsiteX1" fmla="*/ 68041 w 83529"/>
                      <a:gd name="connsiteY1" fmla="*/ 8794 h 84307"/>
                      <a:gd name="connsiteX2" fmla="*/ 74361 w 83529"/>
                      <a:gd name="connsiteY2" fmla="*/ 67524 h 84307"/>
                      <a:gd name="connsiteX3" fmla="*/ 15346 w 83529"/>
                      <a:gd name="connsiteY3" fmla="*/ 75666 h 84307"/>
                      <a:gd name="connsiteX4" fmla="*/ 9511 w 83529"/>
                      <a:gd name="connsiteY4" fmla="*/ 1630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29" h="84307">
                        <a:moveTo>
                          <a:pt x="9539" y="16309"/>
                        </a:moveTo>
                        <a:cubicBezTo>
                          <a:pt x="24229" y="-2052"/>
                          <a:pt x="50420" y="-5412"/>
                          <a:pt x="68041" y="8794"/>
                        </a:cubicBezTo>
                        <a:cubicBezTo>
                          <a:pt x="85777" y="22886"/>
                          <a:pt x="88823" y="48877"/>
                          <a:pt x="74361" y="67524"/>
                        </a:cubicBezTo>
                        <a:cubicBezTo>
                          <a:pt x="60013" y="86028"/>
                          <a:pt x="33367" y="89957"/>
                          <a:pt x="15346" y="75666"/>
                        </a:cubicBezTo>
                        <a:cubicBezTo>
                          <a:pt x="-2560" y="61232"/>
                          <a:pt x="-5179" y="34672"/>
                          <a:pt x="9511" y="16309"/>
                        </a:cubicBezTo>
                        <a:close/>
                      </a:path>
                    </a:pathLst>
                  </a:custGeom>
                  <a:grpFill/>
                  <a:ln w="2845" cap="flat">
                    <a:noFill/>
                    <a:prstDash val="solid"/>
                    <a:miter/>
                  </a:ln>
                </p:spPr>
                <p:txBody>
                  <a:bodyPr rtlCol="0" anchor="ctr"/>
                  <a:lstStyle/>
                  <a:p>
                    <a:endParaRPr lang="en-US"/>
                  </a:p>
                </p:txBody>
              </p:sp>
              <p:sp>
                <p:nvSpPr>
                  <p:cNvPr id="2379" name="Freeform: Shape 2378">
                    <a:extLst>
                      <a:ext uri="{FF2B5EF4-FFF2-40B4-BE49-F238E27FC236}">
                        <a16:creationId xmlns:a16="http://schemas.microsoft.com/office/drawing/2014/main" id="{85B4240D-B6F5-CC24-168A-79F063835FF9}"/>
                      </a:ext>
                    </a:extLst>
                  </p:cNvPr>
                  <p:cNvSpPr/>
                  <p:nvPr/>
                </p:nvSpPr>
                <p:spPr>
                  <a:xfrm>
                    <a:off x="6571033" y="5489945"/>
                    <a:ext cx="80581" cy="80450"/>
                  </a:xfrm>
                  <a:custGeom>
                    <a:avLst/>
                    <a:gdLst>
                      <a:gd name="connsiteX0" fmla="*/ 10131 w 80581"/>
                      <a:gd name="connsiteY0" fmla="*/ 14504 h 80450"/>
                      <a:gd name="connsiteX1" fmla="*/ 66954 w 80581"/>
                      <a:gd name="connsiteY1" fmla="*/ 9123 h 80450"/>
                      <a:gd name="connsiteX2" fmla="*/ 70655 w 80581"/>
                      <a:gd name="connsiteY2" fmla="*/ 65746 h 80450"/>
                      <a:gd name="connsiteX3" fmla="*/ 13804 w 80581"/>
                      <a:gd name="connsiteY3" fmla="*/ 71155 h 80450"/>
                      <a:gd name="connsiteX4" fmla="*/ 10131 w 80581"/>
                      <a:gd name="connsiteY4" fmla="*/ 14475 h 8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81" h="80450">
                        <a:moveTo>
                          <a:pt x="10131" y="14504"/>
                        </a:moveTo>
                        <a:cubicBezTo>
                          <a:pt x="24849" y="-2435"/>
                          <a:pt x="50357" y="-4940"/>
                          <a:pt x="66954" y="9123"/>
                        </a:cubicBezTo>
                        <a:cubicBezTo>
                          <a:pt x="83551" y="23158"/>
                          <a:pt x="85230" y="48523"/>
                          <a:pt x="70655" y="65746"/>
                        </a:cubicBezTo>
                        <a:cubicBezTo>
                          <a:pt x="56108" y="82998"/>
                          <a:pt x="30657" y="85418"/>
                          <a:pt x="13804" y="71155"/>
                        </a:cubicBezTo>
                        <a:cubicBezTo>
                          <a:pt x="-3021" y="56893"/>
                          <a:pt x="-4729" y="31585"/>
                          <a:pt x="10131" y="14475"/>
                        </a:cubicBezTo>
                        <a:close/>
                      </a:path>
                    </a:pathLst>
                  </a:custGeom>
                  <a:grpFill/>
                  <a:ln w="2845" cap="flat">
                    <a:noFill/>
                    <a:prstDash val="solid"/>
                    <a:miter/>
                  </a:ln>
                </p:spPr>
                <p:txBody>
                  <a:bodyPr rtlCol="0" anchor="ctr"/>
                  <a:lstStyle/>
                  <a:p>
                    <a:endParaRPr lang="en-US"/>
                  </a:p>
                </p:txBody>
              </p:sp>
              <p:sp>
                <p:nvSpPr>
                  <p:cNvPr id="2380" name="Freeform: Shape 2379">
                    <a:extLst>
                      <a:ext uri="{FF2B5EF4-FFF2-40B4-BE49-F238E27FC236}">
                        <a16:creationId xmlns:a16="http://schemas.microsoft.com/office/drawing/2014/main" id="{677AB141-B7E2-AEBF-D21E-458BBE5C778D}"/>
                      </a:ext>
                    </a:extLst>
                  </p:cNvPr>
                  <p:cNvSpPr/>
                  <p:nvPr/>
                </p:nvSpPr>
                <p:spPr>
                  <a:xfrm>
                    <a:off x="6372412" y="5312551"/>
                    <a:ext cx="77035" cy="77254"/>
                  </a:xfrm>
                  <a:custGeom>
                    <a:avLst/>
                    <a:gdLst>
                      <a:gd name="connsiteX0" fmla="*/ 10784 w 77035"/>
                      <a:gd name="connsiteY0" fmla="*/ 12661 h 77254"/>
                      <a:gd name="connsiteX1" fmla="*/ 65244 w 77035"/>
                      <a:gd name="connsiteY1" fmla="*/ 9900 h 77254"/>
                      <a:gd name="connsiteX2" fmla="*/ 66411 w 77035"/>
                      <a:gd name="connsiteY2" fmla="*/ 64445 h 77254"/>
                      <a:gd name="connsiteX3" fmla="*/ 11951 w 77035"/>
                      <a:gd name="connsiteY3" fmla="*/ 67206 h 77254"/>
                      <a:gd name="connsiteX4" fmla="*/ 10784 w 77035"/>
                      <a:gd name="connsiteY4" fmla="*/ 12632 h 77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35" h="77254">
                        <a:moveTo>
                          <a:pt x="10784" y="12661"/>
                        </a:moveTo>
                        <a:cubicBezTo>
                          <a:pt x="25616" y="-3082"/>
                          <a:pt x="49985" y="-4306"/>
                          <a:pt x="65244" y="9900"/>
                        </a:cubicBezTo>
                        <a:cubicBezTo>
                          <a:pt x="80503" y="24105"/>
                          <a:pt x="81015" y="48531"/>
                          <a:pt x="66411" y="64445"/>
                        </a:cubicBezTo>
                        <a:cubicBezTo>
                          <a:pt x="51807" y="80387"/>
                          <a:pt x="27410" y="81611"/>
                          <a:pt x="11951" y="67206"/>
                        </a:cubicBezTo>
                        <a:cubicBezTo>
                          <a:pt x="-3507" y="52801"/>
                          <a:pt x="-4048" y="28376"/>
                          <a:pt x="10784" y="12632"/>
                        </a:cubicBezTo>
                        <a:close/>
                      </a:path>
                    </a:pathLst>
                  </a:custGeom>
                  <a:grpFill/>
                  <a:ln w="2845" cap="flat">
                    <a:noFill/>
                    <a:prstDash val="solid"/>
                    <a:miter/>
                  </a:ln>
                </p:spPr>
                <p:txBody>
                  <a:bodyPr rtlCol="0" anchor="ctr"/>
                  <a:lstStyle/>
                  <a:p>
                    <a:endParaRPr lang="en-US"/>
                  </a:p>
                </p:txBody>
              </p:sp>
              <p:sp>
                <p:nvSpPr>
                  <p:cNvPr id="2381" name="Freeform: Shape 2380">
                    <a:extLst>
                      <a:ext uri="{FF2B5EF4-FFF2-40B4-BE49-F238E27FC236}">
                        <a16:creationId xmlns:a16="http://schemas.microsoft.com/office/drawing/2014/main" id="{3A71E64B-C91C-4C78-C3AB-8156503353B2}"/>
                      </a:ext>
                    </a:extLst>
                  </p:cNvPr>
                  <p:cNvSpPr/>
                  <p:nvPr/>
                </p:nvSpPr>
                <p:spPr>
                  <a:xfrm>
                    <a:off x="6181044" y="5127347"/>
                    <a:ext cx="73512" cy="74029"/>
                  </a:xfrm>
                  <a:custGeom>
                    <a:avLst/>
                    <a:gdLst>
                      <a:gd name="connsiteX0" fmla="*/ 11415 w 73512"/>
                      <a:gd name="connsiteY0" fmla="*/ 10943 h 74029"/>
                      <a:gd name="connsiteX1" fmla="*/ 63398 w 73512"/>
                      <a:gd name="connsiteY1" fmla="*/ 10602 h 74029"/>
                      <a:gd name="connsiteX2" fmla="*/ 73504 w 73512"/>
                      <a:gd name="connsiteY2" fmla="*/ 36621 h 74029"/>
                      <a:gd name="connsiteX3" fmla="*/ 62344 w 73512"/>
                      <a:gd name="connsiteY3" fmla="*/ 62812 h 74029"/>
                      <a:gd name="connsiteX4" fmla="*/ 36068 w 73512"/>
                      <a:gd name="connsiteY4" fmla="*/ 74029 h 74029"/>
                      <a:gd name="connsiteX5" fmla="*/ 10248 w 73512"/>
                      <a:gd name="connsiteY5" fmla="*/ 63296 h 74029"/>
                      <a:gd name="connsiteX6" fmla="*/ 11443 w 73512"/>
                      <a:gd name="connsiteY6" fmla="*/ 10943 h 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12" h="74029">
                        <a:moveTo>
                          <a:pt x="11415" y="10943"/>
                        </a:moveTo>
                        <a:cubicBezTo>
                          <a:pt x="26190" y="-3519"/>
                          <a:pt x="49477" y="-3661"/>
                          <a:pt x="63398" y="10602"/>
                        </a:cubicBezTo>
                        <a:cubicBezTo>
                          <a:pt x="70373" y="17747"/>
                          <a:pt x="73703" y="27170"/>
                          <a:pt x="73504" y="36621"/>
                        </a:cubicBezTo>
                        <a:cubicBezTo>
                          <a:pt x="73276" y="46102"/>
                          <a:pt x="69661" y="55468"/>
                          <a:pt x="62344" y="62812"/>
                        </a:cubicBezTo>
                        <a:cubicBezTo>
                          <a:pt x="55057" y="70100"/>
                          <a:pt x="45463" y="73972"/>
                          <a:pt x="36068" y="74029"/>
                        </a:cubicBezTo>
                        <a:cubicBezTo>
                          <a:pt x="26674" y="74086"/>
                          <a:pt x="17308" y="70499"/>
                          <a:pt x="10248" y="63296"/>
                        </a:cubicBezTo>
                        <a:cubicBezTo>
                          <a:pt x="-3873" y="48834"/>
                          <a:pt x="-3332" y="25405"/>
                          <a:pt x="11443" y="10943"/>
                        </a:cubicBezTo>
                        <a:close/>
                      </a:path>
                    </a:pathLst>
                  </a:custGeom>
                  <a:grpFill/>
                  <a:ln w="2845" cap="flat">
                    <a:noFill/>
                    <a:prstDash val="solid"/>
                    <a:miter/>
                  </a:ln>
                </p:spPr>
                <p:txBody>
                  <a:bodyPr rtlCol="0" anchor="ctr"/>
                  <a:lstStyle/>
                  <a:p>
                    <a:endParaRPr lang="en-US"/>
                  </a:p>
                </p:txBody>
              </p:sp>
              <p:sp>
                <p:nvSpPr>
                  <p:cNvPr id="2382" name="Freeform: Shape 2381">
                    <a:extLst>
                      <a:ext uri="{FF2B5EF4-FFF2-40B4-BE49-F238E27FC236}">
                        <a16:creationId xmlns:a16="http://schemas.microsoft.com/office/drawing/2014/main" id="{A76357CB-4425-CDCB-488A-E3C78DA3E92D}"/>
                      </a:ext>
                    </a:extLst>
                  </p:cNvPr>
                  <p:cNvSpPr/>
                  <p:nvPr/>
                </p:nvSpPr>
                <p:spPr>
                  <a:xfrm>
                    <a:off x="5997171" y="4934614"/>
                    <a:ext cx="70722" cy="70135"/>
                  </a:xfrm>
                  <a:custGeom>
                    <a:avLst/>
                    <a:gdLst>
                      <a:gd name="connsiteX0" fmla="*/ 12066 w 70722"/>
                      <a:gd name="connsiteY0" fmla="*/ 9380 h 70135"/>
                      <a:gd name="connsiteX1" fmla="*/ 61744 w 70722"/>
                      <a:gd name="connsiteY1" fmla="*/ 10974 h 70135"/>
                      <a:gd name="connsiteX2" fmla="*/ 59011 w 70722"/>
                      <a:gd name="connsiteY2" fmla="*/ 60452 h 70135"/>
                      <a:gd name="connsiteX3" fmla="*/ 8992 w 70722"/>
                      <a:gd name="connsiteY3" fmla="*/ 59171 h 70135"/>
                      <a:gd name="connsiteX4" fmla="*/ 12066 w 70722"/>
                      <a:gd name="connsiteY4" fmla="*/ 9380 h 70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2" h="70135">
                        <a:moveTo>
                          <a:pt x="12066" y="9380"/>
                        </a:moveTo>
                        <a:cubicBezTo>
                          <a:pt x="26784" y="-3887"/>
                          <a:pt x="48648" y="-2833"/>
                          <a:pt x="61744" y="10974"/>
                        </a:cubicBezTo>
                        <a:cubicBezTo>
                          <a:pt x="74725" y="24895"/>
                          <a:pt x="73472" y="47072"/>
                          <a:pt x="59011" y="60452"/>
                        </a:cubicBezTo>
                        <a:cubicBezTo>
                          <a:pt x="44520" y="73860"/>
                          <a:pt x="22144" y="73262"/>
                          <a:pt x="8992" y="59171"/>
                        </a:cubicBezTo>
                        <a:cubicBezTo>
                          <a:pt x="-4275" y="45164"/>
                          <a:pt x="-2538" y="22561"/>
                          <a:pt x="12066" y="9380"/>
                        </a:cubicBezTo>
                        <a:close/>
                      </a:path>
                    </a:pathLst>
                  </a:custGeom>
                  <a:grpFill/>
                  <a:ln w="2845" cap="flat">
                    <a:noFill/>
                    <a:prstDash val="solid"/>
                    <a:miter/>
                  </a:ln>
                </p:spPr>
                <p:txBody>
                  <a:bodyPr rtlCol="0" anchor="ctr"/>
                  <a:lstStyle/>
                  <a:p>
                    <a:endParaRPr lang="en-US"/>
                  </a:p>
                </p:txBody>
              </p:sp>
              <p:sp>
                <p:nvSpPr>
                  <p:cNvPr id="2383" name="Freeform: Shape 2382">
                    <a:extLst>
                      <a:ext uri="{FF2B5EF4-FFF2-40B4-BE49-F238E27FC236}">
                        <a16:creationId xmlns:a16="http://schemas.microsoft.com/office/drawing/2014/main" id="{6FFAD7E5-167A-4593-1F19-E0402A88D87D}"/>
                      </a:ext>
                    </a:extLst>
                  </p:cNvPr>
                  <p:cNvSpPr/>
                  <p:nvPr/>
                </p:nvSpPr>
                <p:spPr>
                  <a:xfrm>
                    <a:off x="5821905" y="4734089"/>
                    <a:ext cx="67302" cy="66817"/>
                  </a:xfrm>
                  <a:custGeom>
                    <a:avLst/>
                    <a:gdLst>
                      <a:gd name="connsiteX0" fmla="*/ 12367 w 67302"/>
                      <a:gd name="connsiteY0" fmla="*/ 8123 h 66817"/>
                      <a:gd name="connsiteX1" fmla="*/ 59738 w 67302"/>
                      <a:gd name="connsiteY1" fmla="*/ 11453 h 66817"/>
                      <a:gd name="connsiteX2" fmla="*/ 55041 w 67302"/>
                      <a:gd name="connsiteY2" fmla="*/ 58568 h 66817"/>
                      <a:gd name="connsiteX3" fmla="*/ 7669 w 67302"/>
                      <a:gd name="connsiteY3" fmla="*/ 55237 h 66817"/>
                      <a:gd name="connsiteX4" fmla="*/ 12367 w 67302"/>
                      <a:gd name="connsiteY4" fmla="*/ 8123 h 6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02" h="66817">
                        <a:moveTo>
                          <a:pt x="12367" y="8123"/>
                        </a:moveTo>
                        <a:cubicBezTo>
                          <a:pt x="26829" y="-3891"/>
                          <a:pt x="48009" y="-2411"/>
                          <a:pt x="59738" y="11453"/>
                        </a:cubicBezTo>
                        <a:cubicBezTo>
                          <a:pt x="71438" y="25289"/>
                          <a:pt x="69332" y="46384"/>
                          <a:pt x="55041" y="58568"/>
                        </a:cubicBezTo>
                        <a:cubicBezTo>
                          <a:pt x="40721" y="70753"/>
                          <a:pt x="19541" y="69272"/>
                          <a:pt x="7669" y="55237"/>
                        </a:cubicBezTo>
                        <a:cubicBezTo>
                          <a:pt x="-4173" y="41231"/>
                          <a:pt x="-2066" y="20136"/>
                          <a:pt x="12367" y="8123"/>
                        </a:cubicBezTo>
                        <a:close/>
                      </a:path>
                    </a:pathLst>
                  </a:custGeom>
                  <a:grpFill/>
                  <a:ln w="2845" cap="flat">
                    <a:noFill/>
                    <a:prstDash val="solid"/>
                    <a:miter/>
                  </a:ln>
                </p:spPr>
                <p:txBody>
                  <a:bodyPr rtlCol="0" anchor="ctr"/>
                  <a:lstStyle/>
                  <a:p>
                    <a:endParaRPr lang="en-US"/>
                  </a:p>
                </p:txBody>
              </p:sp>
              <p:sp>
                <p:nvSpPr>
                  <p:cNvPr id="2384" name="Freeform: Shape 2383">
                    <a:extLst>
                      <a:ext uri="{FF2B5EF4-FFF2-40B4-BE49-F238E27FC236}">
                        <a16:creationId xmlns:a16="http://schemas.microsoft.com/office/drawing/2014/main" id="{04825569-ACBD-F920-02B9-AD001267B096}"/>
                      </a:ext>
                    </a:extLst>
                  </p:cNvPr>
                  <p:cNvSpPr/>
                  <p:nvPr/>
                </p:nvSpPr>
                <p:spPr>
                  <a:xfrm>
                    <a:off x="5654914" y="4526614"/>
                    <a:ext cx="63779" cy="63584"/>
                  </a:xfrm>
                  <a:custGeom>
                    <a:avLst/>
                    <a:gdLst>
                      <a:gd name="connsiteX0" fmla="*/ 12847 w 63779"/>
                      <a:gd name="connsiteY0" fmla="*/ 6840 h 63584"/>
                      <a:gd name="connsiteX1" fmla="*/ 57486 w 63779"/>
                      <a:gd name="connsiteY1" fmla="*/ 11964 h 63584"/>
                      <a:gd name="connsiteX2" fmla="*/ 51023 w 63779"/>
                      <a:gd name="connsiteY2" fmla="*/ 56631 h 63584"/>
                      <a:gd name="connsiteX3" fmla="*/ 6385 w 63779"/>
                      <a:gd name="connsiteY3" fmla="*/ 51507 h 63584"/>
                      <a:gd name="connsiteX4" fmla="*/ 12847 w 63779"/>
                      <a:gd name="connsiteY4" fmla="*/ 6840 h 63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79" h="63584">
                        <a:moveTo>
                          <a:pt x="12847" y="6840"/>
                        </a:moveTo>
                        <a:cubicBezTo>
                          <a:pt x="27024" y="-4006"/>
                          <a:pt x="47009" y="-1701"/>
                          <a:pt x="57486" y="11964"/>
                        </a:cubicBezTo>
                        <a:cubicBezTo>
                          <a:pt x="67962" y="25629"/>
                          <a:pt x="65058" y="45642"/>
                          <a:pt x="51023" y="56631"/>
                        </a:cubicBezTo>
                        <a:cubicBezTo>
                          <a:pt x="36960" y="67620"/>
                          <a:pt x="16975" y="65342"/>
                          <a:pt x="6385" y="51507"/>
                        </a:cubicBezTo>
                        <a:cubicBezTo>
                          <a:pt x="-4205" y="37671"/>
                          <a:pt x="-1330" y="17686"/>
                          <a:pt x="12847" y="6840"/>
                        </a:cubicBezTo>
                        <a:close/>
                      </a:path>
                    </a:pathLst>
                  </a:custGeom>
                  <a:grpFill/>
                  <a:ln w="2845" cap="flat">
                    <a:noFill/>
                    <a:prstDash val="solid"/>
                    <a:miter/>
                  </a:ln>
                </p:spPr>
                <p:txBody>
                  <a:bodyPr rtlCol="0" anchor="ctr"/>
                  <a:lstStyle/>
                  <a:p>
                    <a:endParaRPr lang="en-US"/>
                  </a:p>
                </p:txBody>
              </p:sp>
              <p:sp>
                <p:nvSpPr>
                  <p:cNvPr id="2385" name="Freeform: Shape 2384">
                    <a:extLst>
                      <a:ext uri="{FF2B5EF4-FFF2-40B4-BE49-F238E27FC236}">
                        <a16:creationId xmlns:a16="http://schemas.microsoft.com/office/drawing/2014/main" id="{DB7AD401-D55A-B808-6976-56CDD24AEB5E}"/>
                      </a:ext>
                    </a:extLst>
                  </p:cNvPr>
                  <p:cNvSpPr/>
                  <p:nvPr/>
                </p:nvSpPr>
                <p:spPr>
                  <a:xfrm>
                    <a:off x="5496327" y="4312561"/>
                    <a:ext cx="60546" cy="60069"/>
                  </a:xfrm>
                  <a:custGeom>
                    <a:avLst/>
                    <a:gdLst>
                      <a:gd name="connsiteX0" fmla="*/ 13265 w 60546"/>
                      <a:gd name="connsiteY0" fmla="*/ 5701 h 60069"/>
                      <a:gd name="connsiteX1" fmla="*/ 55141 w 60546"/>
                      <a:gd name="connsiteY1" fmla="*/ 12391 h 60069"/>
                      <a:gd name="connsiteX2" fmla="*/ 47626 w 60546"/>
                      <a:gd name="connsiteY2" fmla="*/ 54182 h 60069"/>
                      <a:gd name="connsiteX3" fmla="*/ 5236 w 60546"/>
                      <a:gd name="connsiteY3" fmla="*/ 47834 h 60069"/>
                      <a:gd name="connsiteX4" fmla="*/ 13265 w 60546"/>
                      <a:gd name="connsiteY4" fmla="*/ 5701 h 60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46" h="60069">
                        <a:moveTo>
                          <a:pt x="13265" y="5701"/>
                        </a:moveTo>
                        <a:cubicBezTo>
                          <a:pt x="27100" y="-4007"/>
                          <a:pt x="45861" y="-1017"/>
                          <a:pt x="55141" y="12391"/>
                        </a:cubicBezTo>
                        <a:cubicBezTo>
                          <a:pt x="64593" y="25686"/>
                          <a:pt x="61376" y="44276"/>
                          <a:pt x="47626" y="54182"/>
                        </a:cubicBezTo>
                        <a:cubicBezTo>
                          <a:pt x="33932" y="64004"/>
                          <a:pt x="14802" y="61300"/>
                          <a:pt x="5236" y="47834"/>
                        </a:cubicBezTo>
                        <a:cubicBezTo>
                          <a:pt x="-4158" y="34283"/>
                          <a:pt x="-571" y="15409"/>
                          <a:pt x="13265" y="5701"/>
                        </a:cubicBezTo>
                        <a:close/>
                      </a:path>
                    </a:pathLst>
                  </a:custGeom>
                  <a:grpFill/>
                  <a:ln w="2845" cap="flat">
                    <a:noFill/>
                    <a:prstDash val="solid"/>
                    <a:miter/>
                  </a:ln>
                </p:spPr>
                <p:txBody>
                  <a:bodyPr rtlCol="0" anchor="ctr"/>
                  <a:lstStyle/>
                  <a:p>
                    <a:endParaRPr lang="en-US"/>
                  </a:p>
                </p:txBody>
              </p:sp>
              <p:sp>
                <p:nvSpPr>
                  <p:cNvPr id="2386" name="Freeform: Shape 2385">
                    <a:extLst>
                      <a:ext uri="{FF2B5EF4-FFF2-40B4-BE49-F238E27FC236}">
                        <a16:creationId xmlns:a16="http://schemas.microsoft.com/office/drawing/2014/main" id="{EBE3360C-1F8A-993B-D7BB-AF43A88FA64A}"/>
                      </a:ext>
                    </a:extLst>
                  </p:cNvPr>
                  <p:cNvSpPr/>
                  <p:nvPr/>
                </p:nvSpPr>
                <p:spPr>
                  <a:xfrm>
                    <a:off x="5346951" y="4092084"/>
                    <a:ext cx="57450" cy="56461"/>
                  </a:xfrm>
                  <a:custGeom>
                    <a:avLst/>
                    <a:gdLst>
                      <a:gd name="connsiteX0" fmla="*/ 13325 w 57450"/>
                      <a:gd name="connsiteY0" fmla="*/ 4752 h 56461"/>
                      <a:gd name="connsiteX1" fmla="*/ 52981 w 57450"/>
                      <a:gd name="connsiteY1" fmla="*/ 12438 h 56461"/>
                      <a:gd name="connsiteX2" fmla="*/ 44184 w 57450"/>
                      <a:gd name="connsiteY2" fmla="*/ 51610 h 56461"/>
                      <a:gd name="connsiteX3" fmla="*/ 4528 w 57450"/>
                      <a:gd name="connsiteY3" fmla="*/ 43924 h 56461"/>
                      <a:gd name="connsiteX4" fmla="*/ 13325 w 57450"/>
                      <a:gd name="connsiteY4" fmla="*/ 4723 h 56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0" h="56461">
                        <a:moveTo>
                          <a:pt x="13325" y="4752"/>
                        </a:moveTo>
                        <a:cubicBezTo>
                          <a:pt x="26762" y="-3874"/>
                          <a:pt x="44497" y="-430"/>
                          <a:pt x="52981" y="12438"/>
                        </a:cubicBezTo>
                        <a:cubicBezTo>
                          <a:pt x="61464" y="25306"/>
                          <a:pt x="57507" y="42871"/>
                          <a:pt x="44184" y="51610"/>
                        </a:cubicBezTo>
                        <a:cubicBezTo>
                          <a:pt x="30861" y="60379"/>
                          <a:pt x="13097" y="56934"/>
                          <a:pt x="4528" y="43924"/>
                        </a:cubicBezTo>
                        <a:cubicBezTo>
                          <a:pt x="-4041" y="30914"/>
                          <a:pt x="-84" y="13377"/>
                          <a:pt x="13325" y="4723"/>
                        </a:cubicBezTo>
                        <a:close/>
                      </a:path>
                    </a:pathLst>
                  </a:custGeom>
                  <a:grpFill/>
                  <a:ln w="2845" cap="flat">
                    <a:noFill/>
                    <a:prstDash val="solid"/>
                    <a:miter/>
                  </a:ln>
                </p:spPr>
                <p:txBody>
                  <a:bodyPr rtlCol="0" anchor="ctr"/>
                  <a:lstStyle/>
                  <a:p>
                    <a:endParaRPr lang="en-US"/>
                  </a:p>
                </p:txBody>
              </p:sp>
              <p:sp>
                <p:nvSpPr>
                  <p:cNvPr id="2387" name="Freeform: Shape 2386">
                    <a:extLst>
                      <a:ext uri="{FF2B5EF4-FFF2-40B4-BE49-F238E27FC236}">
                        <a16:creationId xmlns:a16="http://schemas.microsoft.com/office/drawing/2014/main" id="{BBA25B04-A431-C698-2F39-571BE471BD5D}"/>
                      </a:ext>
                    </a:extLst>
                  </p:cNvPr>
                  <p:cNvSpPr/>
                  <p:nvPr/>
                </p:nvSpPr>
                <p:spPr>
                  <a:xfrm>
                    <a:off x="5206977" y="3865397"/>
                    <a:ext cx="53918" cy="53268"/>
                  </a:xfrm>
                  <a:custGeom>
                    <a:avLst/>
                    <a:gdLst>
                      <a:gd name="connsiteX0" fmla="*/ 13547 w 53918"/>
                      <a:gd name="connsiteY0" fmla="*/ 3864 h 53268"/>
                      <a:gd name="connsiteX1" fmla="*/ 50357 w 53918"/>
                      <a:gd name="connsiteY1" fmla="*/ 12718 h 53268"/>
                      <a:gd name="connsiteX2" fmla="*/ 40422 w 53918"/>
                      <a:gd name="connsiteY2" fmla="*/ 49328 h 53268"/>
                      <a:gd name="connsiteX3" fmla="*/ 3612 w 53918"/>
                      <a:gd name="connsiteY3" fmla="*/ 40474 h 53268"/>
                      <a:gd name="connsiteX4" fmla="*/ 13547 w 53918"/>
                      <a:gd name="connsiteY4" fmla="*/ 3864 h 53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18" h="53268">
                        <a:moveTo>
                          <a:pt x="13547" y="3864"/>
                        </a:moveTo>
                        <a:cubicBezTo>
                          <a:pt x="26500" y="-3737"/>
                          <a:pt x="42984" y="220"/>
                          <a:pt x="50357" y="12718"/>
                        </a:cubicBezTo>
                        <a:cubicBezTo>
                          <a:pt x="57730" y="25215"/>
                          <a:pt x="53289" y="41584"/>
                          <a:pt x="40422" y="49328"/>
                        </a:cubicBezTo>
                        <a:cubicBezTo>
                          <a:pt x="27554" y="57042"/>
                          <a:pt x="11071" y="53085"/>
                          <a:pt x="3612" y="40474"/>
                        </a:cubicBezTo>
                        <a:cubicBezTo>
                          <a:pt x="-3847" y="27862"/>
                          <a:pt x="623" y="11465"/>
                          <a:pt x="13547" y="3864"/>
                        </a:cubicBezTo>
                        <a:close/>
                      </a:path>
                    </a:pathLst>
                  </a:custGeom>
                  <a:grpFill/>
                  <a:ln w="2845" cap="flat">
                    <a:noFill/>
                    <a:prstDash val="solid"/>
                    <a:miter/>
                  </a:ln>
                </p:spPr>
                <p:txBody>
                  <a:bodyPr rtlCol="0" anchor="ctr"/>
                  <a:lstStyle/>
                  <a:p>
                    <a:endParaRPr lang="en-US"/>
                  </a:p>
                </p:txBody>
              </p:sp>
              <p:sp>
                <p:nvSpPr>
                  <p:cNvPr id="2388" name="Freeform: Shape 2387">
                    <a:extLst>
                      <a:ext uri="{FF2B5EF4-FFF2-40B4-BE49-F238E27FC236}">
                        <a16:creationId xmlns:a16="http://schemas.microsoft.com/office/drawing/2014/main" id="{C9CB9637-7553-C34B-5027-F7A39A2746B1}"/>
                      </a:ext>
                    </a:extLst>
                  </p:cNvPr>
                  <p:cNvSpPr/>
                  <p:nvPr/>
                </p:nvSpPr>
                <p:spPr>
                  <a:xfrm>
                    <a:off x="5076130" y="3633268"/>
                    <a:ext cx="50475" cy="50008"/>
                  </a:xfrm>
                  <a:custGeom>
                    <a:avLst/>
                    <a:gdLst>
                      <a:gd name="connsiteX0" fmla="*/ 13725 w 50475"/>
                      <a:gd name="connsiteY0" fmla="*/ 3094 h 50008"/>
                      <a:gd name="connsiteX1" fmla="*/ 47688 w 50475"/>
                      <a:gd name="connsiteY1" fmla="*/ 12887 h 50008"/>
                      <a:gd name="connsiteX2" fmla="*/ 36870 w 50475"/>
                      <a:gd name="connsiteY2" fmla="*/ 46821 h 50008"/>
                      <a:gd name="connsiteX3" fmla="*/ 2822 w 50475"/>
                      <a:gd name="connsiteY3" fmla="*/ 37056 h 50008"/>
                      <a:gd name="connsiteX4" fmla="*/ 13697 w 50475"/>
                      <a:gd name="connsiteY4" fmla="*/ 3094 h 50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5" h="50008">
                        <a:moveTo>
                          <a:pt x="13725" y="3094"/>
                        </a:moveTo>
                        <a:cubicBezTo>
                          <a:pt x="26137" y="-3539"/>
                          <a:pt x="41368" y="845"/>
                          <a:pt x="47688" y="12887"/>
                        </a:cubicBezTo>
                        <a:cubicBezTo>
                          <a:pt x="54036" y="24929"/>
                          <a:pt x="49168" y="40131"/>
                          <a:pt x="36870" y="46821"/>
                        </a:cubicBezTo>
                        <a:cubicBezTo>
                          <a:pt x="24429" y="53596"/>
                          <a:pt x="9227" y="49212"/>
                          <a:pt x="2822" y="37056"/>
                        </a:cubicBezTo>
                        <a:cubicBezTo>
                          <a:pt x="-3584" y="24929"/>
                          <a:pt x="1284" y="9698"/>
                          <a:pt x="13697" y="3094"/>
                        </a:cubicBezTo>
                        <a:close/>
                      </a:path>
                    </a:pathLst>
                  </a:custGeom>
                  <a:grpFill/>
                  <a:ln w="2845" cap="flat">
                    <a:noFill/>
                    <a:prstDash val="solid"/>
                    <a:miter/>
                  </a:ln>
                </p:spPr>
                <p:txBody>
                  <a:bodyPr rtlCol="0" anchor="ctr"/>
                  <a:lstStyle/>
                  <a:p>
                    <a:endParaRPr lang="en-US"/>
                  </a:p>
                </p:txBody>
              </p:sp>
              <p:sp>
                <p:nvSpPr>
                  <p:cNvPr id="2389" name="Freeform: Shape 2388">
                    <a:extLst>
                      <a:ext uri="{FF2B5EF4-FFF2-40B4-BE49-F238E27FC236}">
                        <a16:creationId xmlns:a16="http://schemas.microsoft.com/office/drawing/2014/main" id="{6EB0FCB2-0AED-657E-D10F-7D444F07ED49}"/>
                      </a:ext>
                    </a:extLst>
                  </p:cNvPr>
                  <p:cNvSpPr/>
                  <p:nvPr/>
                </p:nvSpPr>
                <p:spPr>
                  <a:xfrm>
                    <a:off x="4955122" y="3395979"/>
                    <a:ext cx="47441" cy="46293"/>
                  </a:xfrm>
                  <a:custGeom>
                    <a:avLst/>
                    <a:gdLst>
                      <a:gd name="connsiteX0" fmla="*/ 13459 w 47441"/>
                      <a:gd name="connsiteY0" fmla="*/ 2446 h 46293"/>
                      <a:gd name="connsiteX1" fmla="*/ 45116 w 47441"/>
                      <a:gd name="connsiteY1" fmla="*/ 12695 h 46293"/>
                      <a:gd name="connsiteX2" fmla="*/ 34013 w 47441"/>
                      <a:gd name="connsiteY2" fmla="*/ 43782 h 46293"/>
                      <a:gd name="connsiteX3" fmla="*/ 2356 w 47441"/>
                      <a:gd name="connsiteY3" fmla="*/ 33533 h 46293"/>
                      <a:gd name="connsiteX4" fmla="*/ 13459 w 47441"/>
                      <a:gd name="connsiteY4" fmla="*/ 2446 h 4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41" h="46293">
                        <a:moveTo>
                          <a:pt x="13459" y="2446"/>
                        </a:moveTo>
                        <a:cubicBezTo>
                          <a:pt x="25302" y="-3248"/>
                          <a:pt x="39450" y="1336"/>
                          <a:pt x="45116" y="12695"/>
                        </a:cubicBezTo>
                        <a:cubicBezTo>
                          <a:pt x="50752" y="24053"/>
                          <a:pt x="45799" y="37974"/>
                          <a:pt x="34013" y="43782"/>
                        </a:cubicBezTo>
                        <a:cubicBezTo>
                          <a:pt x="22227" y="49589"/>
                          <a:pt x="8078" y="44977"/>
                          <a:pt x="2356" y="33533"/>
                        </a:cubicBezTo>
                        <a:cubicBezTo>
                          <a:pt x="-3337" y="22061"/>
                          <a:pt x="1644" y="8168"/>
                          <a:pt x="13459" y="2446"/>
                        </a:cubicBezTo>
                        <a:close/>
                      </a:path>
                    </a:pathLst>
                  </a:custGeom>
                  <a:grpFill/>
                  <a:ln w="2845" cap="flat">
                    <a:noFill/>
                    <a:prstDash val="solid"/>
                    <a:miter/>
                  </a:ln>
                </p:spPr>
                <p:txBody>
                  <a:bodyPr rtlCol="0" anchor="ctr"/>
                  <a:lstStyle/>
                  <a:p>
                    <a:endParaRPr lang="en-US"/>
                  </a:p>
                </p:txBody>
              </p:sp>
              <p:sp>
                <p:nvSpPr>
                  <p:cNvPr id="2390" name="Freeform: Shape 2389">
                    <a:extLst>
                      <a:ext uri="{FF2B5EF4-FFF2-40B4-BE49-F238E27FC236}">
                        <a16:creationId xmlns:a16="http://schemas.microsoft.com/office/drawing/2014/main" id="{5EE3D08F-C18D-6C28-0659-2E39769A60F2}"/>
                      </a:ext>
                    </a:extLst>
                  </p:cNvPr>
                  <p:cNvSpPr/>
                  <p:nvPr/>
                </p:nvSpPr>
                <p:spPr>
                  <a:xfrm>
                    <a:off x="4844408" y="3153542"/>
                    <a:ext cx="43956" cy="43063"/>
                  </a:xfrm>
                  <a:custGeom>
                    <a:avLst/>
                    <a:gdLst>
                      <a:gd name="connsiteX0" fmla="*/ 13403 w 43956"/>
                      <a:gd name="connsiteY0" fmla="*/ 1878 h 43063"/>
                      <a:gd name="connsiteX1" fmla="*/ 42213 w 43956"/>
                      <a:gd name="connsiteY1" fmla="*/ 12667 h 43063"/>
                      <a:gd name="connsiteX2" fmla="*/ 30570 w 43956"/>
                      <a:gd name="connsiteY2" fmla="*/ 41135 h 43063"/>
                      <a:gd name="connsiteX3" fmla="*/ 1760 w 43956"/>
                      <a:gd name="connsiteY3" fmla="*/ 30346 h 43063"/>
                      <a:gd name="connsiteX4" fmla="*/ 13403 w 43956"/>
                      <a:gd name="connsiteY4" fmla="*/ 1878 h 43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56" h="43063">
                        <a:moveTo>
                          <a:pt x="13403" y="1878"/>
                        </a:moveTo>
                        <a:cubicBezTo>
                          <a:pt x="24591" y="-2962"/>
                          <a:pt x="37487" y="1878"/>
                          <a:pt x="42213" y="12667"/>
                        </a:cubicBezTo>
                        <a:cubicBezTo>
                          <a:pt x="46939" y="23457"/>
                          <a:pt x="41729" y="36210"/>
                          <a:pt x="30570" y="41135"/>
                        </a:cubicBezTo>
                        <a:cubicBezTo>
                          <a:pt x="19410" y="46061"/>
                          <a:pt x="6514" y="41221"/>
                          <a:pt x="1760" y="30346"/>
                        </a:cubicBezTo>
                        <a:cubicBezTo>
                          <a:pt x="-2995" y="19471"/>
                          <a:pt x="2215" y="6717"/>
                          <a:pt x="13403" y="1878"/>
                        </a:cubicBezTo>
                        <a:close/>
                      </a:path>
                    </a:pathLst>
                  </a:custGeom>
                  <a:grpFill/>
                  <a:ln w="2845" cap="flat">
                    <a:noFill/>
                    <a:prstDash val="solid"/>
                    <a:miter/>
                  </a:ln>
                </p:spPr>
                <p:txBody>
                  <a:bodyPr rtlCol="0" anchor="ctr"/>
                  <a:lstStyle/>
                  <a:p>
                    <a:endParaRPr lang="en-US"/>
                  </a:p>
                </p:txBody>
              </p:sp>
              <p:sp>
                <p:nvSpPr>
                  <p:cNvPr id="2391" name="Freeform: Shape 2390">
                    <a:extLst>
                      <a:ext uri="{FF2B5EF4-FFF2-40B4-BE49-F238E27FC236}">
                        <a16:creationId xmlns:a16="http://schemas.microsoft.com/office/drawing/2014/main" id="{4BC38D36-19DF-0CDE-7E8B-89AFE5B829BD}"/>
                      </a:ext>
                    </a:extLst>
                  </p:cNvPr>
                  <p:cNvSpPr/>
                  <p:nvPr/>
                </p:nvSpPr>
                <p:spPr>
                  <a:xfrm>
                    <a:off x="4743518" y="2906825"/>
                    <a:ext cx="40482" cy="39795"/>
                  </a:xfrm>
                  <a:custGeom>
                    <a:avLst/>
                    <a:gdLst>
                      <a:gd name="connsiteX0" fmla="*/ 13231 w 40482"/>
                      <a:gd name="connsiteY0" fmla="*/ 1405 h 39795"/>
                      <a:gd name="connsiteX1" fmla="*/ 39223 w 40482"/>
                      <a:gd name="connsiteY1" fmla="*/ 12507 h 39795"/>
                      <a:gd name="connsiteX2" fmla="*/ 27266 w 40482"/>
                      <a:gd name="connsiteY2" fmla="*/ 38357 h 39795"/>
                      <a:gd name="connsiteX3" fmla="*/ 1274 w 40482"/>
                      <a:gd name="connsiteY3" fmla="*/ 27254 h 39795"/>
                      <a:gd name="connsiteX4" fmla="*/ 13231 w 40482"/>
                      <a:gd name="connsiteY4" fmla="*/ 1405 h 3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82" h="39795">
                        <a:moveTo>
                          <a:pt x="13231" y="1405"/>
                        </a:moveTo>
                        <a:cubicBezTo>
                          <a:pt x="23736" y="-2638"/>
                          <a:pt x="35379" y="2344"/>
                          <a:pt x="39223" y="12507"/>
                        </a:cubicBezTo>
                        <a:cubicBezTo>
                          <a:pt x="43094" y="22671"/>
                          <a:pt x="37742" y="34257"/>
                          <a:pt x="27266" y="38357"/>
                        </a:cubicBezTo>
                        <a:cubicBezTo>
                          <a:pt x="16790" y="42456"/>
                          <a:pt x="5146" y="37502"/>
                          <a:pt x="1274" y="27254"/>
                        </a:cubicBezTo>
                        <a:cubicBezTo>
                          <a:pt x="-2626" y="17005"/>
                          <a:pt x="2726" y="5447"/>
                          <a:pt x="13231" y="1405"/>
                        </a:cubicBezTo>
                        <a:close/>
                      </a:path>
                    </a:pathLst>
                  </a:custGeom>
                  <a:grpFill/>
                  <a:ln w="2845" cap="flat">
                    <a:noFill/>
                    <a:prstDash val="solid"/>
                    <a:miter/>
                  </a:ln>
                </p:spPr>
                <p:txBody>
                  <a:bodyPr rtlCol="0" anchor="ctr"/>
                  <a:lstStyle/>
                  <a:p>
                    <a:endParaRPr lang="en-US"/>
                  </a:p>
                </p:txBody>
              </p:sp>
              <p:sp>
                <p:nvSpPr>
                  <p:cNvPr id="2392" name="Freeform: Shape 2391">
                    <a:extLst>
                      <a:ext uri="{FF2B5EF4-FFF2-40B4-BE49-F238E27FC236}">
                        <a16:creationId xmlns:a16="http://schemas.microsoft.com/office/drawing/2014/main" id="{3F509A27-D974-147E-32C5-3CD418C700FE}"/>
                      </a:ext>
                    </a:extLst>
                  </p:cNvPr>
                  <p:cNvSpPr/>
                  <p:nvPr/>
                </p:nvSpPr>
                <p:spPr>
                  <a:xfrm>
                    <a:off x="4652887" y="2656202"/>
                    <a:ext cx="37298" cy="36237"/>
                  </a:xfrm>
                  <a:custGeom>
                    <a:avLst/>
                    <a:gdLst>
                      <a:gd name="connsiteX0" fmla="*/ 12650 w 37298"/>
                      <a:gd name="connsiteY0" fmla="*/ 1024 h 36237"/>
                      <a:gd name="connsiteX1" fmla="*/ 36307 w 37298"/>
                      <a:gd name="connsiteY1" fmla="*/ 12069 h 36237"/>
                      <a:gd name="connsiteX2" fmla="*/ 24663 w 37298"/>
                      <a:gd name="connsiteY2" fmla="*/ 35185 h 36237"/>
                      <a:gd name="connsiteX3" fmla="*/ 1006 w 37298"/>
                      <a:gd name="connsiteY3" fmla="*/ 24140 h 36237"/>
                      <a:gd name="connsiteX4" fmla="*/ 12650 w 37298"/>
                      <a:gd name="connsiteY4" fmla="*/ 1024 h 36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8" h="36237">
                        <a:moveTo>
                          <a:pt x="12650" y="1024"/>
                        </a:moveTo>
                        <a:cubicBezTo>
                          <a:pt x="22414" y="-2279"/>
                          <a:pt x="33004" y="2675"/>
                          <a:pt x="36307" y="12069"/>
                        </a:cubicBezTo>
                        <a:cubicBezTo>
                          <a:pt x="39609" y="21464"/>
                          <a:pt x="34399" y="31826"/>
                          <a:pt x="24663" y="35185"/>
                        </a:cubicBezTo>
                        <a:cubicBezTo>
                          <a:pt x="14927" y="38545"/>
                          <a:pt x="4337" y="33591"/>
                          <a:pt x="1006" y="24140"/>
                        </a:cubicBezTo>
                        <a:cubicBezTo>
                          <a:pt x="-2325" y="14688"/>
                          <a:pt x="2885" y="4326"/>
                          <a:pt x="12650" y="1024"/>
                        </a:cubicBezTo>
                        <a:close/>
                      </a:path>
                    </a:pathLst>
                  </a:custGeom>
                  <a:grpFill/>
                  <a:ln w="2845" cap="flat">
                    <a:noFill/>
                    <a:prstDash val="solid"/>
                    <a:miter/>
                  </a:ln>
                </p:spPr>
                <p:txBody>
                  <a:bodyPr rtlCol="0" anchor="ctr"/>
                  <a:lstStyle/>
                  <a:p>
                    <a:endParaRPr lang="en-US"/>
                  </a:p>
                </p:txBody>
              </p:sp>
              <p:sp>
                <p:nvSpPr>
                  <p:cNvPr id="2393" name="Freeform: Shape 2392">
                    <a:extLst>
                      <a:ext uri="{FF2B5EF4-FFF2-40B4-BE49-F238E27FC236}">
                        <a16:creationId xmlns:a16="http://schemas.microsoft.com/office/drawing/2014/main" id="{7DFD3589-BE67-6765-5ACD-A6CE958C1A7A}"/>
                      </a:ext>
                    </a:extLst>
                  </p:cNvPr>
                  <p:cNvSpPr/>
                  <p:nvPr/>
                </p:nvSpPr>
                <p:spPr>
                  <a:xfrm>
                    <a:off x="4573341" y="2401700"/>
                    <a:ext cx="33809" cy="32979"/>
                  </a:xfrm>
                  <a:custGeom>
                    <a:avLst/>
                    <a:gdLst>
                      <a:gd name="connsiteX0" fmla="*/ 12228 w 33809"/>
                      <a:gd name="connsiteY0" fmla="*/ 706 h 32979"/>
                      <a:gd name="connsiteX1" fmla="*/ 33152 w 33809"/>
                      <a:gd name="connsiteY1" fmla="*/ 11666 h 32979"/>
                      <a:gd name="connsiteX2" fmla="*/ 21594 w 33809"/>
                      <a:gd name="connsiteY2" fmla="*/ 32248 h 32979"/>
                      <a:gd name="connsiteX3" fmla="*/ 670 w 33809"/>
                      <a:gd name="connsiteY3" fmla="*/ 21288 h 32979"/>
                      <a:gd name="connsiteX4" fmla="*/ 12228 w 33809"/>
                      <a:gd name="connsiteY4" fmla="*/ 706 h 3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09" h="32979">
                        <a:moveTo>
                          <a:pt x="12228" y="706"/>
                        </a:moveTo>
                        <a:cubicBezTo>
                          <a:pt x="21195" y="-1913"/>
                          <a:pt x="30590" y="2983"/>
                          <a:pt x="33152" y="11666"/>
                        </a:cubicBezTo>
                        <a:cubicBezTo>
                          <a:pt x="35714" y="20349"/>
                          <a:pt x="30561" y="29573"/>
                          <a:pt x="21594" y="32248"/>
                        </a:cubicBezTo>
                        <a:cubicBezTo>
                          <a:pt x="12626" y="34924"/>
                          <a:pt x="3260" y="30028"/>
                          <a:pt x="670" y="21288"/>
                        </a:cubicBezTo>
                        <a:cubicBezTo>
                          <a:pt x="-1921" y="12548"/>
                          <a:pt x="3232" y="3353"/>
                          <a:pt x="12228" y="706"/>
                        </a:cubicBezTo>
                        <a:close/>
                      </a:path>
                    </a:pathLst>
                  </a:custGeom>
                  <a:grpFill/>
                  <a:ln w="2845" cap="flat">
                    <a:noFill/>
                    <a:prstDash val="solid"/>
                    <a:miter/>
                  </a:ln>
                </p:spPr>
                <p:txBody>
                  <a:bodyPr rtlCol="0" anchor="ctr"/>
                  <a:lstStyle/>
                  <a:p>
                    <a:endParaRPr lang="en-US"/>
                  </a:p>
                </p:txBody>
              </p:sp>
              <p:sp>
                <p:nvSpPr>
                  <p:cNvPr id="2394" name="Freeform: Shape 2393">
                    <a:extLst>
                      <a:ext uri="{FF2B5EF4-FFF2-40B4-BE49-F238E27FC236}">
                        <a16:creationId xmlns:a16="http://schemas.microsoft.com/office/drawing/2014/main" id="{E404AE53-4881-C592-5BED-D84246332BEE}"/>
                      </a:ext>
                    </a:extLst>
                  </p:cNvPr>
                  <p:cNvSpPr/>
                  <p:nvPr/>
                </p:nvSpPr>
                <p:spPr>
                  <a:xfrm>
                    <a:off x="4503992" y="2144190"/>
                    <a:ext cx="30377" cy="29675"/>
                  </a:xfrm>
                  <a:custGeom>
                    <a:avLst/>
                    <a:gdLst>
                      <a:gd name="connsiteX0" fmla="*/ 11687 w 30377"/>
                      <a:gd name="connsiteY0" fmla="*/ 465 h 29675"/>
                      <a:gd name="connsiteX1" fmla="*/ 29964 w 30377"/>
                      <a:gd name="connsiteY1" fmla="*/ 11112 h 29675"/>
                      <a:gd name="connsiteX2" fmla="*/ 18691 w 30377"/>
                      <a:gd name="connsiteY2" fmla="*/ 29190 h 29675"/>
                      <a:gd name="connsiteX3" fmla="*/ 414 w 30377"/>
                      <a:gd name="connsiteY3" fmla="*/ 18542 h 29675"/>
                      <a:gd name="connsiteX4" fmla="*/ 11687 w 30377"/>
                      <a:gd name="connsiteY4" fmla="*/ 465 h 2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7" h="29675">
                        <a:moveTo>
                          <a:pt x="11687" y="465"/>
                        </a:moveTo>
                        <a:cubicBezTo>
                          <a:pt x="19858" y="-1556"/>
                          <a:pt x="28028" y="3198"/>
                          <a:pt x="29964" y="11112"/>
                        </a:cubicBezTo>
                        <a:cubicBezTo>
                          <a:pt x="31900" y="19026"/>
                          <a:pt x="26861" y="27111"/>
                          <a:pt x="18691" y="29190"/>
                        </a:cubicBezTo>
                        <a:cubicBezTo>
                          <a:pt x="10549" y="31268"/>
                          <a:pt x="2350" y="26485"/>
                          <a:pt x="414" y="18542"/>
                        </a:cubicBezTo>
                        <a:cubicBezTo>
                          <a:pt x="-1522" y="10600"/>
                          <a:pt x="3517" y="2486"/>
                          <a:pt x="11687" y="465"/>
                        </a:cubicBezTo>
                        <a:close/>
                      </a:path>
                    </a:pathLst>
                  </a:custGeom>
                  <a:grpFill/>
                  <a:ln w="2845" cap="flat">
                    <a:noFill/>
                    <a:prstDash val="solid"/>
                    <a:miter/>
                  </a:ln>
                </p:spPr>
                <p:txBody>
                  <a:bodyPr rtlCol="0" anchor="ctr"/>
                  <a:lstStyle/>
                  <a:p>
                    <a:endParaRPr lang="en-US"/>
                  </a:p>
                </p:txBody>
              </p:sp>
              <p:sp>
                <p:nvSpPr>
                  <p:cNvPr id="2395" name="Freeform: Shape 2394">
                    <a:extLst>
                      <a:ext uri="{FF2B5EF4-FFF2-40B4-BE49-F238E27FC236}">
                        <a16:creationId xmlns:a16="http://schemas.microsoft.com/office/drawing/2014/main" id="{BA03CE92-F4F8-42ED-DD1C-D5389DA0DB27}"/>
                      </a:ext>
                    </a:extLst>
                  </p:cNvPr>
                  <p:cNvSpPr/>
                  <p:nvPr/>
                </p:nvSpPr>
                <p:spPr>
                  <a:xfrm>
                    <a:off x="4445412" y="1884022"/>
                    <a:ext cx="27061" cy="26269"/>
                  </a:xfrm>
                  <a:custGeom>
                    <a:avLst/>
                    <a:gdLst>
                      <a:gd name="connsiteX0" fmla="*/ 10741 w 27061"/>
                      <a:gd name="connsiteY0" fmla="*/ 290 h 26269"/>
                      <a:gd name="connsiteX1" fmla="*/ 26768 w 27061"/>
                      <a:gd name="connsiteY1" fmla="*/ 10368 h 26269"/>
                      <a:gd name="connsiteX2" fmla="*/ 16320 w 27061"/>
                      <a:gd name="connsiteY2" fmla="*/ 25968 h 26269"/>
                      <a:gd name="connsiteX3" fmla="*/ 293 w 27061"/>
                      <a:gd name="connsiteY3" fmla="*/ 15891 h 26269"/>
                      <a:gd name="connsiteX4" fmla="*/ 10741 w 27061"/>
                      <a:gd name="connsiteY4" fmla="*/ 290 h 2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1" h="26269">
                        <a:moveTo>
                          <a:pt x="10741" y="290"/>
                        </a:moveTo>
                        <a:cubicBezTo>
                          <a:pt x="18057" y="-1219"/>
                          <a:pt x="25231" y="3308"/>
                          <a:pt x="26768" y="10368"/>
                        </a:cubicBezTo>
                        <a:cubicBezTo>
                          <a:pt x="28306" y="17428"/>
                          <a:pt x="23637" y="24431"/>
                          <a:pt x="16320" y="25968"/>
                        </a:cubicBezTo>
                        <a:cubicBezTo>
                          <a:pt x="9004" y="27506"/>
                          <a:pt x="1830" y="23008"/>
                          <a:pt x="293" y="15891"/>
                        </a:cubicBezTo>
                        <a:cubicBezTo>
                          <a:pt x="-1245" y="8774"/>
                          <a:pt x="3424" y="1799"/>
                          <a:pt x="10741" y="290"/>
                        </a:cubicBezTo>
                        <a:close/>
                      </a:path>
                    </a:pathLst>
                  </a:custGeom>
                  <a:grpFill/>
                  <a:ln w="2845" cap="flat">
                    <a:noFill/>
                    <a:prstDash val="solid"/>
                    <a:miter/>
                  </a:ln>
                </p:spPr>
                <p:txBody>
                  <a:bodyPr rtlCol="0" anchor="ctr"/>
                  <a:lstStyle/>
                  <a:p>
                    <a:endParaRPr lang="en-US"/>
                  </a:p>
                </p:txBody>
              </p:sp>
              <p:sp>
                <p:nvSpPr>
                  <p:cNvPr id="2396" name="Freeform: Shape 2395">
                    <a:extLst>
                      <a:ext uri="{FF2B5EF4-FFF2-40B4-BE49-F238E27FC236}">
                        <a16:creationId xmlns:a16="http://schemas.microsoft.com/office/drawing/2014/main" id="{65791570-4867-43BD-551B-ED4001F9D55D}"/>
                      </a:ext>
                    </a:extLst>
                  </p:cNvPr>
                  <p:cNvSpPr/>
                  <p:nvPr/>
                </p:nvSpPr>
                <p:spPr>
                  <a:xfrm>
                    <a:off x="4398127" y="1621475"/>
                    <a:ext cx="23641" cy="22963"/>
                  </a:xfrm>
                  <a:custGeom>
                    <a:avLst/>
                    <a:gdLst>
                      <a:gd name="connsiteX0" fmla="*/ 9942 w 23641"/>
                      <a:gd name="connsiteY0" fmla="*/ 161 h 22963"/>
                      <a:gd name="connsiteX1" fmla="*/ 23493 w 23641"/>
                      <a:gd name="connsiteY1" fmla="*/ 9556 h 22963"/>
                      <a:gd name="connsiteX2" fmla="*/ 13700 w 23641"/>
                      <a:gd name="connsiteY2" fmla="*/ 22794 h 22963"/>
                      <a:gd name="connsiteX3" fmla="*/ 149 w 23641"/>
                      <a:gd name="connsiteY3" fmla="*/ 13399 h 22963"/>
                      <a:gd name="connsiteX4" fmla="*/ 9942 w 23641"/>
                      <a:gd name="connsiteY4" fmla="*/ 161 h 22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1" h="22963">
                        <a:moveTo>
                          <a:pt x="9942" y="161"/>
                        </a:moveTo>
                        <a:cubicBezTo>
                          <a:pt x="16376" y="-892"/>
                          <a:pt x="22440" y="3321"/>
                          <a:pt x="23493" y="9556"/>
                        </a:cubicBezTo>
                        <a:cubicBezTo>
                          <a:pt x="24518" y="15790"/>
                          <a:pt x="20134" y="21740"/>
                          <a:pt x="13700" y="22794"/>
                        </a:cubicBezTo>
                        <a:cubicBezTo>
                          <a:pt x="7266" y="23875"/>
                          <a:pt x="1203" y="19662"/>
                          <a:pt x="149" y="13399"/>
                        </a:cubicBezTo>
                        <a:cubicBezTo>
                          <a:pt x="-875" y="7136"/>
                          <a:pt x="3480" y="1186"/>
                          <a:pt x="9942" y="161"/>
                        </a:cubicBezTo>
                        <a:close/>
                      </a:path>
                    </a:pathLst>
                  </a:custGeom>
                  <a:grpFill/>
                  <a:ln w="2845" cap="flat">
                    <a:noFill/>
                    <a:prstDash val="solid"/>
                    <a:miter/>
                  </a:ln>
                </p:spPr>
                <p:txBody>
                  <a:bodyPr rtlCol="0" anchor="ctr"/>
                  <a:lstStyle/>
                  <a:p>
                    <a:endParaRPr lang="en-US"/>
                  </a:p>
                </p:txBody>
              </p:sp>
              <p:sp>
                <p:nvSpPr>
                  <p:cNvPr id="2397" name="Freeform: Shape 2396">
                    <a:extLst>
                      <a:ext uri="{FF2B5EF4-FFF2-40B4-BE49-F238E27FC236}">
                        <a16:creationId xmlns:a16="http://schemas.microsoft.com/office/drawing/2014/main" id="{5B1B9090-85F1-D334-F9D6-7B14182EE0CA}"/>
                      </a:ext>
                    </a:extLst>
                  </p:cNvPr>
                  <p:cNvSpPr/>
                  <p:nvPr/>
                </p:nvSpPr>
                <p:spPr>
                  <a:xfrm>
                    <a:off x="4361260" y="1357201"/>
                    <a:ext cx="20198" cy="19659"/>
                  </a:xfrm>
                  <a:custGeom>
                    <a:avLst/>
                    <a:gdLst>
                      <a:gd name="connsiteX0" fmla="*/ 8975 w 20198"/>
                      <a:gd name="connsiteY0" fmla="*/ 79 h 19659"/>
                      <a:gd name="connsiteX1" fmla="*/ 20134 w 20198"/>
                      <a:gd name="connsiteY1" fmla="*/ 8591 h 19659"/>
                      <a:gd name="connsiteX2" fmla="*/ 11224 w 20198"/>
                      <a:gd name="connsiteY2" fmla="*/ 19580 h 19659"/>
                      <a:gd name="connsiteX3" fmla="*/ 64 w 20198"/>
                      <a:gd name="connsiteY3" fmla="*/ 11068 h 19659"/>
                      <a:gd name="connsiteX4" fmla="*/ 8975 w 20198"/>
                      <a:gd name="connsiteY4" fmla="*/ 79 h 1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8" h="19659">
                        <a:moveTo>
                          <a:pt x="8975" y="79"/>
                        </a:moveTo>
                        <a:cubicBezTo>
                          <a:pt x="14526" y="-604"/>
                          <a:pt x="19508" y="3211"/>
                          <a:pt x="20134" y="8591"/>
                        </a:cubicBezTo>
                        <a:cubicBezTo>
                          <a:pt x="20761" y="13972"/>
                          <a:pt x="16747" y="18897"/>
                          <a:pt x="11224" y="19580"/>
                        </a:cubicBezTo>
                        <a:cubicBezTo>
                          <a:pt x="5673" y="20263"/>
                          <a:pt x="691" y="16448"/>
                          <a:pt x="64" y="11068"/>
                        </a:cubicBezTo>
                        <a:cubicBezTo>
                          <a:pt x="-562" y="5659"/>
                          <a:pt x="3452" y="762"/>
                          <a:pt x="8975" y="79"/>
                        </a:cubicBezTo>
                        <a:close/>
                      </a:path>
                    </a:pathLst>
                  </a:custGeom>
                  <a:grpFill/>
                  <a:ln w="2845" cap="flat">
                    <a:noFill/>
                    <a:prstDash val="solid"/>
                    <a:miter/>
                  </a:ln>
                </p:spPr>
                <p:txBody>
                  <a:bodyPr rtlCol="0" anchor="ctr"/>
                  <a:lstStyle/>
                  <a:p>
                    <a:endParaRPr lang="en-US"/>
                  </a:p>
                </p:txBody>
              </p:sp>
              <p:sp>
                <p:nvSpPr>
                  <p:cNvPr id="2398" name="Freeform: Shape 2397">
                    <a:extLst>
                      <a:ext uri="{FF2B5EF4-FFF2-40B4-BE49-F238E27FC236}">
                        <a16:creationId xmlns:a16="http://schemas.microsoft.com/office/drawing/2014/main" id="{F30D26E6-8DBA-D700-B48B-6D7F0A720983}"/>
                      </a:ext>
                    </a:extLst>
                  </p:cNvPr>
                  <p:cNvSpPr/>
                  <p:nvPr/>
                </p:nvSpPr>
                <p:spPr>
                  <a:xfrm>
                    <a:off x="4335615" y="1091529"/>
                    <a:ext cx="16831" cy="16315"/>
                  </a:xfrm>
                  <a:custGeom>
                    <a:avLst/>
                    <a:gdLst>
                      <a:gd name="connsiteX0" fmla="*/ 7690 w 16831"/>
                      <a:gd name="connsiteY0" fmla="*/ 28 h 16315"/>
                      <a:gd name="connsiteX1" fmla="*/ 16799 w 16831"/>
                      <a:gd name="connsiteY1" fmla="*/ 7458 h 16315"/>
                      <a:gd name="connsiteX2" fmla="*/ 9141 w 16831"/>
                      <a:gd name="connsiteY2" fmla="*/ 16284 h 16315"/>
                      <a:gd name="connsiteX3" fmla="*/ 32 w 16831"/>
                      <a:gd name="connsiteY3" fmla="*/ 8853 h 16315"/>
                      <a:gd name="connsiteX4" fmla="*/ 7690 w 16831"/>
                      <a:gd name="connsiteY4" fmla="*/ 28 h 16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31" h="16315">
                        <a:moveTo>
                          <a:pt x="7690" y="28"/>
                        </a:moveTo>
                        <a:cubicBezTo>
                          <a:pt x="12330" y="-342"/>
                          <a:pt x="16401" y="2989"/>
                          <a:pt x="16799" y="7458"/>
                        </a:cubicBezTo>
                        <a:cubicBezTo>
                          <a:pt x="17198" y="11928"/>
                          <a:pt x="13782" y="15885"/>
                          <a:pt x="9141" y="16284"/>
                        </a:cubicBezTo>
                        <a:cubicBezTo>
                          <a:pt x="4501" y="16682"/>
                          <a:pt x="430" y="13351"/>
                          <a:pt x="32" y="8853"/>
                        </a:cubicBezTo>
                        <a:cubicBezTo>
                          <a:pt x="-367" y="4355"/>
                          <a:pt x="3049" y="398"/>
                          <a:pt x="7690" y="28"/>
                        </a:cubicBezTo>
                        <a:close/>
                      </a:path>
                    </a:pathLst>
                  </a:custGeom>
                  <a:grpFill/>
                  <a:ln w="2845" cap="flat">
                    <a:noFill/>
                    <a:prstDash val="solid"/>
                    <a:miter/>
                  </a:ln>
                </p:spPr>
                <p:txBody>
                  <a:bodyPr rtlCol="0" anchor="ctr"/>
                  <a:lstStyle/>
                  <a:p>
                    <a:endParaRPr lang="en-US"/>
                  </a:p>
                </p:txBody>
              </p:sp>
              <p:sp>
                <p:nvSpPr>
                  <p:cNvPr id="2399" name="Freeform: Shape 2398">
                    <a:extLst>
                      <a:ext uri="{FF2B5EF4-FFF2-40B4-BE49-F238E27FC236}">
                        <a16:creationId xmlns:a16="http://schemas.microsoft.com/office/drawing/2014/main" id="{52B287EF-28A2-AC36-5D16-AC28C28C1048}"/>
                      </a:ext>
                    </a:extLst>
                  </p:cNvPr>
                  <p:cNvSpPr/>
                  <p:nvPr/>
                </p:nvSpPr>
                <p:spPr>
                  <a:xfrm>
                    <a:off x="4320980" y="824976"/>
                    <a:ext cx="13390" cy="13020"/>
                  </a:xfrm>
                  <a:custGeom>
                    <a:avLst/>
                    <a:gdLst>
                      <a:gd name="connsiteX0" fmla="*/ 6439 w 13390"/>
                      <a:gd name="connsiteY0" fmla="*/ 5 h 13020"/>
                      <a:gd name="connsiteX1" fmla="*/ 13385 w 13390"/>
                      <a:gd name="connsiteY1" fmla="*/ 6240 h 13020"/>
                      <a:gd name="connsiteX2" fmla="*/ 6951 w 13390"/>
                      <a:gd name="connsiteY2" fmla="*/ 13015 h 13020"/>
                      <a:gd name="connsiteX3" fmla="*/ 5 w 13390"/>
                      <a:gd name="connsiteY3" fmla="*/ 6781 h 13020"/>
                      <a:gd name="connsiteX4" fmla="*/ 6439 w 13390"/>
                      <a:gd name="connsiteY4" fmla="*/ 5 h 13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0" h="13020">
                        <a:moveTo>
                          <a:pt x="6439" y="5"/>
                        </a:moveTo>
                        <a:cubicBezTo>
                          <a:pt x="10140" y="-137"/>
                          <a:pt x="13243" y="2653"/>
                          <a:pt x="13385" y="6240"/>
                        </a:cubicBezTo>
                        <a:cubicBezTo>
                          <a:pt x="13527" y="9827"/>
                          <a:pt x="10624" y="12844"/>
                          <a:pt x="6951" y="13015"/>
                        </a:cubicBezTo>
                        <a:cubicBezTo>
                          <a:pt x="3250" y="13158"/>
                          <a:pt x="147" y="10396"/>
                          <a:pt x="5" y="6781"/>
                        </a:cubicBezTo>
                        <a:cubicBezTo>
                          <a:pt x="-137" y="3194"/>
                          <a:pt x="2767" y="148"/>
                          <a:pt x="6439" y="5"/>
                        </a:cubicBezTo>
                        <a:close/>
                      </a:path>
                    </a:pathLst>
                  </a:custGeom>
                  <a:grpFill/>
                  <a:ln w="2845" cap="flat">
                    <a:noFill/>
                    <a:prstDash val="solid"/>
                    <a:miter/>
                  </a:ln>
                </p:spPr>
                <p:txBody>
                  <a:bodyPr rtlCol="0" anchor="ctr"/>
                  <a:lstStyle/>
                  <a:p>
                    <a:endParaRPr lang="en-US"/>
                  </a:p>
                </p:txBody>
              </p:sp>
              <p:sp>
                <p:nvSpPr>
                  <p:cNvPr id="2400" name="Freeform: Shape 2399">
                    <a:extLst>
                      <a:ext uri="{FF2B5EF4-FFF2-40B4-BE49-F238E27FC236}">
                        <a16:creationId xmlns:a16="http://schemas.microsoft.com/office/drawing/2014/main" id="{E0FBA8CC-9A87-1B87-E133-2B5F95337EE9}"/>
                      </a:ext>
                    </a:extLst>
                  </p:cNvPr>
                  <p:cNvSpPr/>
                  <p:nvPr/>
                </p:nvSpPr>
                <p:spPr>
                  <a:xfrm>
                    <a:off x="4316629" y="557977"/>
                    <a:ext cx="9964" cy="9679"/>
                  </a:xfrm>
                  <a:custGeom>
                    <a:avLst/>
                    <a:gdLst>
                      <a:gd name="connsiteX0" fmla="*/ 4925 w 9964"/>
                      <a:gd name="connsiteY0" fmla="*/ 0 h 9679"/>
                      <a:gd name="connsiteX1" fmla="*/ 9964 w 9964"/>
                      <a:gd name="connsiteY1" fmla="*/ 4840 h 9679"/>
                      <a:gd name="connsiteX2" fmla="*/ 5039 w 9964"/>
                      <a:gd name="connsiteY2" fmla="*/ 9679 h 9679"/>
                      <a:gd name="connsiteX3" fmla="*/ 0 w 9964"/>
                      <a:gd name="connsiteY3" fmla="*/ 4840 h 9679"/>
                      <a:gd name="connsiteX4" fmla="*/ 4925 w 9964"/>
                      <a:gd name="connsiteY4" fmla="*/ 0 h 9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4" h="9679">
                        <a:moveTo>
                          <a:pt x="4925" y="0"/>
                        </a:moveTo>
                        <a:cubicBezTo>
                          <a:pt x="7687" y="0"/>
                          <a:pt x="9936" y="2164"/>
                          <a:pt x="9964" y="4840"/>
                        </a:cubicBezTo>
                        <a:cubicBezTo>
                          <a:pt x="9993" y="7516"/>
                          <a:pt x="7801" y="9679"/>
                          <a:pt x="5039" y="9679"/>
                        </a:cubicBezTo>
                        <a:cubicBezTo>
                          <a:pt x="2278" y="9679"/>
                          <a:pt x="29" y="7516"/>
                          <a:pt x="0" y="4840"/>
                        </a:cubicBezTo>
                        <a:cubicBezTo>
                          <a:pt x="-28" y="2164"/>
                          <a:pt x="2164" y="0"/>
                          <a:pt x="4925" y="0"/>
                        </a:cubicBezTo>
                        <a:close/>
                      </a:path>
                    </a:pathLst>
                  </a:custGeom>
                  <a:grpFill/>
                  <a:ln w="2845" cap="flat">
                    <a:noFill/>
                    <a:prstDash val="solid"/>
                    <a:miter/>
                  </a:ln>
                </p:spPr>
                <p:txBody>
                  <a:bodyPr rtlCol="0" anchor="ctr"/>
                  <a:lstStyle/>
                  <a:p>
                    <a:endParaRPr lang="en-US"/>
                  </a:p>
                </p:txBody>
              </p:sp>
            </p:grpSp>
          </p:grpSp>
          <p:grpSp>
            <p:nvGrpSpPr>
              <p:cNvPr id="1630" name="Graphic 9">
                <a:extLst>
                  <a:ext uri="{FF2B5EF4-FFF2-40B4-BE49-F238E27FC236}">
                    <a16:creationId xmlns:a16="http://schemas.microsoft.com/office/drawing/2014/main" id="{1275495D-269F-AEE7-9CE2-9312DFE9F02A}"/>
                  </a:ext>
                </a:extLst>
              </p:cNvPr>
              <p:cNvGrpSpPr/>
              <p:nvPr/>
            </p:nvGrpSpPr>
            <p:grpSpPr>
              <a:xfrm>
                <a:off x="8696280" y="1358004"/>
                <a:ext cx="3536767" cy="2369543"/>
                <a:chOff x="8696280" y="1358004"/>
                <a:chExt cx="3536767" cy="2369543"/>
              </a:xfrm>
              <a:grpFill/>
            </p:grpSpPr>
            <p:grpSp>
              <p:nvGrpSpPr>
                <p:cNvPr id="1631" name="Graphic 9">
                  <a:extLst>
                    <a:ext uri="{FF2B5EF4-FFF2-40B4-BE49-F238E27FC236}">
                      <a16:creationId xmlns:a16="http://schemas.microsoft.com/office/drawing/2014/main" id="{23F89710-41AA-7F99-B095-0A10E99A34A2}"/>
                    </a:ext>
                  </a:extLst>
                </p:cNvPr>
                <p:cNvGrpSpPr/>
                <p:nvPr/>
              </p:nvGrpSpPr>
              <p:grpSpPr>
                <a:xfrm>
                  <a:off x="9798428" y="1358004"/>
                  <a:ext cx="2417410" cy="806494"/>
                  <a:chOff x="9798428" y="1358004"/>
                  <a:chExt cx="2417410" cy="806494"/>
                </a:xfrm>
                <a:grpFill/>
              </p:grpSpPr>
              <p:sp>
                <p:nvSpPr>
                  <p:cNvPr id="2303" name="Freeform: Shape 2302">
                    <a:extLst>
                      <a:ext uri="{FF2B5EF4-FFF2-40B4-BE49-F238E27FC236}">
                        <a16:creationId xmlns:a16="http://schemas.microsoft.com/office/drawing/2014/main" id="{AD193EC5-D2F9-5D82-DD74-4D7AF41DC227}"/>
                      </a:ext>
                    </a:extLst>
                  </p:cNvPr>
                  <p:cNvSpPr/>
                  <p:nvPr/>
                </p:nvSpPr>
                <p:spPr>
                  <a:xfrm>
                    <a:off x="12178169" y="1358004"/>
                    <a:ext cx="37669" cy="37091"/>
                  </a:xfrm>
                  <a:custGeom>
                    <a:avLst/>
                    <a:gdLst>
                      <a:gd name="connsiteX0" fmla="*/ 9731 w 37669"/>
                      <a:gd name="connsiteY0" fmla="*/ 34520 h 37091"/>
                      <a:gd name="connsiteX1" fmla="*/ 2301 w 37669"/>
                      <a:gd name="connsiteY1" fmla="*/ 9326 h 37091"/>
                      <a:gd name="connsiteX2" fmla="*/ 27638 w 37669"/>
                      <a:gd name="connsiteY2" fmla="*/ 2351 h 37091"/>
                      <a:gd name="connsiteX3" fmla="*/ 35438 w 37669"/>
                      <a:gd name="connsiteY3" fmla="*/ 27773 h 37091"/>
                      <a:gd name="connsiteX4" fmla="*/ 9731 w 37669"/>
                      <a:gd name="connsiteY4" fmla="*/ 34520 h 3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9" h="37091">
                        <a:moveTo>
                          <a:pt x="9731" y="34520"/>
                        </a:moveTo>
                        <a:cubicBezTo>
                          <a:pt x="650" y="29282"/>
                          <a:pt x="-2653" y="18009"/>
                          <a:pt x="2301" y="9326"/>
                        </a:cubicBezTo>
                        <a:cubicBezTo>
                          <a:pt x="7083" y="529"/>
                          <a:pt x="18414" y="-2603"/>
                          <a:pt x="27638" y="2351"/>
                        </a:cubicBezTo>
                        <a:cubicBezTo>
                          <a:pt x="36862" y="7304"/>
                          <a:pt x="40363" y="18692"/>
                          <a:pt x="35438" y="27773"/>
                        </a:cubicBezTo>
                        <a:cubicBezTo>
                          <a:pt x="30342" y="36741"/>
                          <a:pt x="18784" y="39758"/>
                          <a:pt x="9731" y="34520"/>
                        </a:cubicBezTo>
                        <a:close/>
                      </a:path>
                    </a:pathLst>
                  </a:custGeom>
                  <a:grpFill/>
                  <a:ln w="2845" cap="flat">
                    <a:noFill/>
                    <a:prstDash val="solid"/>
                    <a:miter/>
                  </a:ln>
                </p:spPr>
                <p:txBody>
                  <a:bodyPr rtlCol="0" anchor="ctr"/>
                  <a:lstStyle/>
                  <a:p>
                    <a:endParaRPr lang="en-US"/>
                  </a:p>
                </p:txBody>
              </p:sp>
              <p:sp>
                <p:nvSpPr>
                  <p:cNvPr id="2304" name="Freeform: Shape 2303">
                    <a:extLst>
                      <a:ext uri="{FF2B5EF4-FFF2-40B4-BE49-F238E27FC236}">
                        <a16:creationId xmlns:a16="http://schemas.microsoft.com/office/drawing/2014/main" id="{8492E7FD-682E-3436-AD3E-DC397171D4F7}"/>
                      </a:ext>
                    </a:extLst>
                  </p:cNvPr>
                  <p:cNvSpPr/>
                  <p:nvPr/>
                </p:nvSpPr>
                <p:spPr>
                  <a:xfrm>
                    <a:off x="12147202" y="1412138"/>
                    <a:ext cx="36805" cy="36385"/>
                  </a:xfrm>
                  <a:custGeom>
                    <a:avLst/>
                    <a:gdLst>
                      <a:gd name="connsiteX0" fmla="*/ 8899 w 36805"/>
                      <a:gd name="connsiteY0" fmla="*/ 33479 h 36385"/>
                      <a:gd name="connsiteX1" fmla="*/ 586 w 36805"/>
                      <a:gd name="connsiteY1" fmla="*/ 22064 h 36385"/>
                      <a:gd name="connsiteX2" fmla="*/ 2522 w 36805"/>
                      <a:gd name="connsiteY2" fmla="*/ 8427 h 36385"/>
                      <a:gd name="connsiteX3" fmla="*/ 27716 w 36805"/>
                      <a:gd name="connsiteY3" fmla="*/ 2705 h 36385"/>
                      <a:gd name="connsiteX4" fmla="*/ 34179 w 36805"/>
                      <a:gd name="connsiteY4" fmla="*/ 27814 h 36385"/>
                      <a:gd name="connsiteX5" fmla="*/ 22848 w 36805"/>
                      <a:gd name="connsiteY5" fmla="*/ 35956 h 36385"/>
                      <a:gd name="connsiteX6" fmla="*/ 8870 w 36805"/>
                      <a:gd name="connsiteY6" fmla="*/ 33451 h 3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5" h="36385">
                        <a:moveTo>
                          <a:pt x="8899" y="33479"/>
                        </a:moveTo>
                        <a:cubicBezTo>
                          <a:pt x="4544" y="30746"/>
                          <a:pt x="1725" y="26590"/>
                          <a:pt x="586" y="22064"/>
                        </a:cubicBezTo>
                        <a:cubicBezTo>
                          <a:pt x="-581" y="17509"/>
                          <a:pt x="-40" y="12612"/>
                          <a:pt x="2522" y="8427"/>
                        </a:cubicBezTo>
                        <a:cubicBezTo>
                          <a:pt x="7618" y="29"/>
                          <a:pt x="18891" y="-2505"/>
                          <a:pt x="27716" y="2705"/>
                        </a:cubicBezTo>
                        <a:cubicBezTo>
                          <a:pt x="36542" y="7943"/>
                          <a:pt x="39446" y="19188"/>
                          <a:pt x="34179" y="27814"/>
                        </a:cubicBezTo>
                        <a:cubicBezTo>
                          <a:pt x="31560" y="32113"/>
                          <a:pt x="27431" y="34931"/>
                          <a:pt x="22848" y="35956"/>
                        </a:cubicBezTo>
                        <a:cubicBezTo>
                          <a:pt x="18265" y="36981"/>
                          <a:pt x="13197" y="36184"/>
                          <a:pt x="8870" y="33451"/>
                        </a:cubicBezTo>
                        <a:close/>
                      </a:path>
                    </a:pathLst>
                  </a:custGeom>
                  <a:grpFill/>
                  <a:ln w="2845" cap="flat">
                    <a:noFill/>
                    <a:prstDash val="solid"/>
                    <a:miter/>
                  </a:ln>
                </p:spPr>
                <p:txBody>
                  <a:bodyPr rtlCol="0" anchor="ctr"/>
                  <a:lstStyle/>
                  <a:p>
                    <a:endParaRPr lang="en-US"/>
                  </a:p>
                </p:txBody>
              </p:sp>
              <p:sp>
                <p:nvSpPr>
                  <p:cNvPr id="2305" name="Freeform: Shape 2304">
                    <a:extLst>
                      <a:ext uri="{FF2B5EF4-FFF2-40B4-BE49-F238E27FC236}">
                        <a16:creationId xmlns:a16="http://schemas.microsoft.com/office/drawing/2014/main" id="{1312C9BA-F537-5D12-FB0C-5FAA825D6FF7}"/>
                      </a:ext>
                    </a:extLst>
                  </p:cNvPr>
                  <p:cNvSpPr/>
                  <p:nvPr/>
                </p:nvSpPr>
                <p:spPr>
                  <a:xfrm>
                    <a:off x="12113927" y="1464971"/>
                    <a:ext cx="36113" cy="35601"/>
                  </a:xfrm>
                  <a:custGeom>
                    <a:avLst/>
                    <a:gdLst>
                      <a:gd name="connsiteX0" fmla="*/ 8098 w 36113"/>
                      <a:gd name="connsiteY0" fmla="*/ 32344 h 35601"/>
                      <a:gd name="connsiteX1" fmla="*/ 2917 w 36113"/>
                      <a:gd name="connsiteY1" fmla="*/ 7606 h 35601"/>
                      <a:gd name="connsiteX2" fmla="*/ 14247 w 36113"/>
                      <a:gd name="connsiteY2" fmla="*/ 318 h 35601"/>
                      <a:gd name="connsiteX3" fmla="*/ 27770 w 36113"/>
                      <a:gd name="connsiteY3" fmla="*/ 3051 h 35601"/>
                      <a:gd name="connsiteX4" fmla="*/ 35712 w 36113"/>
                      <a:gd name="connsiteY4" fmla="*/ 14466 h 35601"/>
                      <a:gd name="connsiteX5" fmla="*/ 33093 w 36113"/>
                      <a:gd name="connsiteY5" fmla="*/ 27875 h 35601"/>
                      <a:gd name="connsiteX6" fmla="*/ 8098 w 36113"/>
                      <a:gd name="connsiteY6" fmla="*/ 32344 h 3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13" h="35601">
                        <a:moveTo>
                          <a:pt x="8098" y="32344"/>
                        </a:moveTo>
                        <a:cubicBezTo>
                          <a:pt x="-158" y="26651"/>
                          <a:pt x="-2493" y="15577"/>
                          <a:pt x="2917" y="7606"/>
                        </a:cubicBezTo>
                        <a:cubicBezTo>
                          <a:pt x="5593" y="3620"/>
                          <a:pt x="9806" y="1172"/>
                          <a:pt x="14247" y="318"/>
                        </a:cubicBezTo>
                        <a:cubicBezTo>
                          <a:pt x="18716" y="-536"/>
                          <a:pt x="23585" y="318"/>
                          <a:pt x="27770" y="3051"/>
                        </a:cubicBezTo>
                        <a:cubicBezTo>
                          <a:pt x="31954" y="5784"/>
                          <a:pt x="34716" y="9940"/>
                          <a:pt x="35712" y="14466"/>
                        </a:cubicBezTo>
                        <a:cubicBezTo>
                          <a:pt x="36708" y="18993"/>
                          <a:pt x="35854" y="23776"/>
                          <a:pt x="33093" y="27875"/>
                        </a:cubicBezTo>
                        <a:cubicBezTo>
                          <a:pt x="27542" y="36045"/>
                          <a:pt x="16354" y="38066"/>
                          <a:pt x="8098" y="32344"/>
                        </a:cubicBezTo>
                        <a:close/>
                      </a:path>
                    </a:pathLst>
                  </a:custGeom>
                  <a:grpFill/>
                  <a:ln w="2845" cap="flat">
                    <a:noFill/>
                    <a:prstDash val="solid"/>
                    <a:miter/>
                  </a:ln>
                </p:spPr>
                <p:txBody>
                  <a:bodyPr rtlCol="0" anchor="ctr"/>
                  <a:lstStyle/>
                  <a:p>
                    <a:endParaRPr lang="en-US"/>
                  </a:p>
                </p:txBody>
              </p:sp>
              <p:sp>
                <p:nvSpPr>
                  <p:cNvPr id="2306" name="Freeform: Shape 2305">
                    <a:extLst>
                      <a:ext uri="{FF2B5EF4-FFF2-40B4-BE49-F238E27FC236}">
                        <a16:creationId xmlns:a16="http://schemas.microsoft.com/office/drawing/2014/main" id="{3EB49913-9D7F-044D-5169-1A0BF27FF826}"/>
                      </a:ext>
                    </a:extLst>
                  </p:cNvPr>
                  <p:cNvSpPr/>
                  <p:nvPr/>
                </p:nvSpPr>
                <p:spPr>
                  <a:xfrm>
                    <a:off x="12078637" y="1516297"/>
                    <a:ext cx="35172" cy="34922"/>
                  </a:xfrm>
                  <a:custGeom>
                    <a:avLst/>
                    <a:gdLst>
                      <a:gd name="connsiteX0" fmla="*/ 7261 w 35172"/>
                      <a:gd name="connsiteY0" fmla="*/ 31294 h 34922"/>
                      <a:gd name="connsiteX1" fmla="*/ 230 w 35172"/>
                      <a:gd name="connsiteY1" fmla="*/ 19735 h 34922"/>
                      <a:gd name="connsiteX2" fmla="*/ 429 w 35172"/>
                      <a:gd name="connsiteY2" fmla="*/ 13131 h 34922"/>
                      <a:gd name="connsiteX3" fmla="*/ 3248 w 35172"/>
                      <a:gd name="connsiteY3" fmla="*/ 6953 h 34922"/>
                      <a:gd name="connsiteX4" fmla="*/ 27644 w 35172"/>
                      <a:gd name="connsiteY4" fmla="*/ 3423 h 34922"/>
                      <a:gd name="connsiteX5" fmla="*/ 31943 w 35172"/>
                      <a:gd name="connsiteY5" fmla="*/ 27963 h 34922"/>
                      <a:gd name="connsiteX6" fmla="*/ 26791 w 35172"/>
                      <a:gd name="connsiteY6" fmla="*/ 32603 h 34922"/>
                      <a:gd name="connsiteX7" fmla="*/ 20385 w 35172"/>
                      <a:gd name="connsiteY7" fmla="*/ 34767 h 34922"/>
                      <a:gd name="connsiteX8" fmla="*/ 7261 w 35172"/>
                      <a:gd name="connsiteY8" fmla="*/ 31294 h 34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72" h="34922">
                        <a:moveTo>
                          <a:pt x="7261" y="31294"/>
                        </a:moveTo>
                        <a:cubicBezTo>
                          <a:pt x="3333" y="28361"/>
                          <a:pt x="941" y="24148"/>
                          <a:pt x="230" y="19735"/>
                        </a:cubicBezTo>
                        <a:cubicBezTo>
                          <a:pt x="-141" y="17543"/>
                          <a:pt x="-55" y="15294"/>
                          <a:pt x="429" y="13131"/>
                        </a:cubicBezTo>
                        <a:cubicBezTo>
                          <a:pt x="941" y="10967"/>
                          <a:pt x="1910" y="8889"/>
                          <a:pt x="3248" y="6953"/>
                        </a:cubicBezTo>
                        <a:cubicBezTo>
                          <a:pt x="8713" y="-705"/>
                          <a:pt x="19645" y="-2270"/>
                          <a:pt x="27644" y="3423"/>
                        </a:cubicBezTo>
                        <a:cubicBezTo>
                          <a:pt x="35644" y="9117"/>
                          <a:pt x="37580" y="20106"/>
                          <a:pt x="31943" y="27963"/>
                        </a:cubicBezTo>
                        <a:cubicBezTo>
                          <a:pt x="30548" y="29927"/>
                          <a:pt x="28755" y="31464"/>
                          <a:pt x="26791" y="32603"/>
                        </a:cubicBezTo>
                        <a:cubicBezTo>
                          <a:pt x="24797" y="33742"/>
                          <a:pt x="22634" y="34453"/>
                          <a:pt x="20385" y="34767"/>
                        </a:cubicBezTo>
                        <a:cubicBezTo>
                          <a:pt x="15916" y="35364"/>
                          <a:pt x="11190" y="34254"/>
                          <a:pt x="7261" y="31294"/>
                        </a:cubicBezTo>
                        <a:close/>
                      </a:path>
                    </a:pathLst>
                  </a:custGeom>
                  <a:grpFill/>
                  <a:ln w="2845" cap="flat">
                    <a:noFill/>
                    <a:prstDash val="solid"/>
                    <a:miter/>
                  </a:ln>
                </p:spPr>
                <p:txBody>
                  <a:bodyPr rtlCol="0" anchor="ctr"/>
                  <a:lstStyle/>
                  <a:p>
                    <a:endParaRPr lang="en-US"/>
                  </a:p>
                </p:txBody>
              </p:sp>
              <p:sp>
                <p:nvSpPr>
                  <p:cNvPr id="2307" name="Freeform: Shape 2306">
                    <a:extLst>
                      <a:ext uri="{FF2B5EF4-FFF2-40B4-BE49-F238E27FC236}">
                        <a16:creationId xmlns:a16="http://schemas.microsoft.com/office/drawing/2014/main" id="{C2CCA9C3-4316-CA65-EE4A-6B8E55101663}"/>
                      </a:ext>
                    </a:extLst>
                  </p:cNvPr>
                  <p:cNvSpPr/>
                  <p:nvPr/>
                </p:nvSpPr>
                <p:spPr>
                  <a:xfrm>
                    <a:off x="12041238" y="1566182"/>
                    <a:ext cx="34338" cy="34190"/>
                  </a:xfrm>
                  <a:custGeom>
                    <a:avLst/>
                    <a:gdLst>
                      <a:gd name="connsiteX0" fmla="*/ 6627 w 34338"/>
                      <a:gd name="connsiteY0" fmla="*/ 30231 h 34190"/>
                      <a:gd name="connsiteX1" fmla="*/ 3524 w 34338"/>
                      <a:gd name="connsiteY1" fmla="*/ 6176 h 34190"/>
                      <a:gd name="connsiteX2" fmla="*/ 27608 w 34338"/>
                      <a:gd name="connsiteY2" fmla="*/ 3813 h 34190"/>
                      <a:gd name="connsiteX3" fmla="*/ 30711 w 34338"/>
                      <a:gd name="connsiteY3" fmla="*/ 27868 h 34190"/>
                      <a:gd name="connsiteX4" fmla="*/ 6627 w 34338"/>
                      <a:gd name="connsiteY4" fmla="*/ 30231 h 34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38" h="34190">
                        <a:moveTo>
                          <a:pt x="6627" y="30231"/>
                        </a:moveTo>
                        <a:cubicBezTo>
                          <a:pt x="-803" y="24139"/>
                          <a:pt x="-2198" y="13378"/>
                          <a:pt x="3524" y="6176"/>
                        </a:cubicBezTo>
                        <a:cubicBezTo>
                          <a:pt x="9246" y="-1027"/>
                          <a:pt x="20036" y="-2080"/>
                          <a:pt x="27608" y="3813"/>
                        </a:cubicBezTo>
                        <a:cubicBezTo>
                          <a:pt x="35180" y="9706"/>
                          <a:pt x="36575" y="20467"/>
                          <a:pt x="30711" y="27868"/>
                        </a:cubicBezTo>
                        <a:cubicBezTo>
                          <a:pt x="24847" y="35270"/>
                          <a:pt x="14057" y="36323"/>
                          <a:pt x="6627" y="30231"/>
                        </a:cubicBezTo>
                        <a:close/>
                      </a:path>
                    </a:pathLst>
                  </a:custGeom>
                  <a:grpFill/>
                  <a:ln w="2845" cap="flat">
                    <a:noFill/>
                    <a:prstDash val="solid"/>
                    <a:miter/>
                  </a:ln>
                </p:spPr>
                <p:txBody>
                  <a:bodyPr rtlCol="0" anchor="ctr"/>
                  <a:lstStyle/>
                  <a:p>
                    <a:endParaRPr lang="en-US"/>
                  </a:p>
                </p:txBody>
              </p:sp>
              <p:sp>
                <p:nvSpPr>
                  <p:cNvPr id="2308" name="Freeform: Shape 2307">
                    <a:extLst>
                      <a:ext uri="{FF2B5EF4-FFF2-40B4-BE49-F238E27FC236}">
                        <a16:creationId xmlns:a16="http://schemas.microsoft.com/office/drawing/2014/main" id="{BDFC9FE4-49D3-7208-B5A1-A0110469CD0B}"/>
                      </a:ext>
                    </a:extLst>
                  </p:cNvPr>
                  <p:cNvSpPr/>
                  <p:nvPr/>
                </p:nvSpPr>
                <p:spPr>
                  <a:xfrm>
                    <a:off x="12001785" y="1614453"/>
                    <a:ext cx="33628" cy="33375"/>
                  </a:xfrm>
                  <a:custGeom>
                    <a:avLst/>
                    <a:gdLst>
                      <a:gd name="connsiteX0" fmla="*/ 5883 w 33628"/>
                      <a:gd name="connsiteY0" fmla="*/ 29047 h 33375"/>
                      <a:gd name="connsiteX1" fmla="*/ 3947 w 33628"/>
                      <a:gd name="connsiteY1" fmla="*/ 5560 h 33375"/>
                      <a:gd name="connsiteX2" fmla="*/ 9156 w 33628"/>
                      <a:gd name="connsiteY2" fmla="*/ 1660 h 33375"/>
                      <a:gd name="connsiteX3" fmla="*/ 15277 w 33628"/>
                      <a:gd name="connsiteY3" fmla="*/ 37 h 33375"/>
                      <a:gd name="connsiteX4" fmla="*/ 27519 w 33628"/>
                      <a:gd name="connsiteY4" fmla="*/ 4137 h 33375"/>
                      <a:gd name="connsiteX5" fmla="*/ 33554 w 33628"/>
                      <a:gd name="connsiteY5" fmla="*/ 15638 h 33375"/>
                      <a:gd name="connsiteX6" fmla="*/ 32927 w 33628"/>
                      <a:gd name="connsiteY6" fmla="*/ 22043 h 33375"/>
                      <a:gd name="connsiteX7" fmla="*/ 29654 w 33628"/>
                      <a:gd name="connsiteY7" fmla="*/ 27794 h 33375"/>
                      <a:gd name="connsiteX8" fmla="*/ 5911 w 33628"/>
                      <a:gd name="connsiteY8" fmla="*/ 29047 h 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8" h="33375">
                        <a:moveTo>
                          <a:pt x="5883" y="29047"/>
                        </a:moveTo>
                        <a:cubicBezTo>
                          <a:pt x="-1120" y="22812"/>
                          <a:pt x="-2003" y="12279"/>
                          <a:pt x="3947" y="5560"/>
                        </a:cubicBezTo>
                        <a:cubicBezTo>
                          <a:pt x="5427" y="3881"/>
                          <a:pt x="7221" y="2571"/>
                          <a:pt x="9156" y="1660"/>
                        </a:cubicBezTo>
                        <a:cubicBezTo>
                          <a:pt x="11064" y="749"/>
                          <a:pt x="13142" y="180"/>
                          <a:pt x="15277" y="37"/>
                        </a:cubicBezTo>
                        <a:cubicBezTo>
                          <a:pt x="19519" y="-247"/>
                          <a:pt x="23932" y="1091"/>
                          <a:pt x="27519" y="4137"/>
                        </a:cubicBezTo>
                        <a:cubicBezTo>
                          <a:pt x="31106" y="7183"/>
                          <a:pt x="33155" y="11339"/>
                          <a:pt x="33554" y="15638"/>
                        </a:cubicBezTo>
                        <a:cubicBezTo>
                          <a:pt x="33753" y="17773"/>
                          <a:pt x="33554" y="19994"/>
                          <a:pt x="32927" y="22043"/>
                        </a:cubicBezTo>
                        <a:cubicBezTo>
                          <a:pt x="32273" y="24093"/>
                          <a:pt x="31162" y="26057"/>
                          <a:pt x="29654" y="27794"/>
                        </a:cubicBezTo>
                        <a:cubicBezTo>
                          <a:pt x="23561" y="34712"/>
                          <a:pt x="12914" y="35281"/>
                          <a:pt x="5911" y="29047"/>
                        </a:cubicBezTo>
                        <a:close/>
                      </a:path>
                    </a:pathLst>
                  </a:custGeom>
                  <a:grpFill/>
                  <a:ln w="2845" cap="flat">
                    <a:noFill/>
                    <a:prstDash val="solid"/>
                    <a:miter/>
                  </a:ln>
                </p:spPr>
                <p:txBody>
                  <a:bodyPr rtlCol="0" anchor="ctr"/>
                  <a:lstStyle/>
                  <a:p>
                    <a:endParaRPr lang="en-US"/>
                  </a:p>
                </p:txBody>
              </p:sp>
              <p:sp>
                <p:nvSpPr>
                  <p:cNvPr id="2309" name="Freeform: Shape 2308">
                    <a:extLst>
                      <a:ext uri="{FF2B5EF4-FFF2-40B4-BE49-F238E27FC236}">
                        <a16:creationId xmlns:a16="http://schemas.microsoft.com/office/drawing/2014/main" id="{2407BD43-9465-AA49-E55F-901DB49DF96F}"/>
                      </a:ext>
                    </a:extLst>
                  </p:cNvPr>
                  <p:cNvSpPr/>
                  <p:nvPr/>
                </p:nvSpPr>
                <p:spPr>
                  <a:xfrm>
                    <a:off x="11960554" y="1661001"/>
                    <a:ext cx="32657" cy="32713"/>
                  </a:xfrm>
                  <a:custGeom>
                    <a:avLst/>
                    <a:gdLst>
                      <a:gd name="connsiteX0" fmla="*/ 5208 w 32657"/>
                      <a:gd name="connsiteY0" fmla="*/ 28019 h 32713"/>
                      <a:gd name="connsiteX1" fmla="*/ 4212 w 32657"/>
                      <a:gd name="connsiteY1" fmla="*/ 4960 h 32713"/>
                      <a:gd name="connsiteX2" fmla="*/ 27243 w 32657"/>
                      <a:gd name="connsiteY2" fmla="*/ 4505 h 32713"/>
                      <a:gd name="connsiteX3" fmla="*/ 28381 w 32657"/>
                      <a:gd name="connsiteY3" fmla="*/ 27678 h 32713"/>
                      <a:gd name="connsiteX4" fmla="*/ 5208 w 32657"/>
                      <a:gd name="connsiteY4" fmla="*/ 27991 h 3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7" h="32713">
                        <a:moveTo>
                          <a:pt x="5208" y="28019"/>
                        </a:moveTo>
                        <a:cubicBezTo>
                          <a:pt x="-1397" y="21643"/>
                          <a:pt x="-1709" y="11479"/>
                          <a:pt x="4212" y="4960"/>
                        </a:cubicBezTo>
                        <a:cubicBezTo>
                          <a:pt x="10190" y="-1474"/>
                          <a:pt x="20495" y="-1673"/>
                          <a:pt x="27243" y="4505"/>
                        </a:cubicBezTo>
                        <a:cubicBezTo>
                          <a:pt x="33989" y="10711"/>
                          <a:pt x="34502" y="21073"/>
                          <a:pt x="28381" y="27678"/>
                        </a:cubicBezTo>
                        <a:cubicBezTo>
                          <a:pt x="22318" y="34340"/>
                          <a:pt x="11785" y="34340"/>
                          <a:pt x="5208" y="27991"/>
                        </a:cubicBezTo>
                        <a:close/>
                      </a:path>
                    </a:pathLst>
                  </a:custGeom>
                  <a:grpFill/>
                  <a:ln w="2845" cap="flat">
                    <a:noFill/>
                    <a:prstDash val="solid"/>
                    <a:miter/>
                  </a:ln>
                </p:spPr>
                <p:txBody>
                  <a:bodyPr rtlCol="0" anchor="ctr"/>
                  <a:lstStyle/>
                  <a:p>
                    <a:endParaRPr lang="en-US"/>
                  </a:p>
                </p:txBody>
              </p:sp>
              <p:sp>
                <p:nvSpPr>
                  <p:cNvPr id="2310" name="Freeform: Shape 2309">
                    <a:extLst>
                      <a:ext uri="{FF2B5EF4-FFF2-40B4-BE49-F238E27FC236}">
                        <a16:creationId xmlns:a16="http://schemas.microsoft.com/office/drawing/2014/main" id="{EBE50453-0BDF-B508-2C75-F4DA5336D2AA}"/>
                      </a:ext>
                    </a:extLst>
                  </p:cNvPr>
                  <p:cNvSpPr/>
                  <p:nvPr/>
                </p:nvSpPr>
                <p:spPr>
                  <a:xfrm>
                    <a:off x="11917313" y="1705935"/>
                    <a:ext cx="31952" cy="31877"/>
                  </a:xfrm>
                  <a:custGeom>
                    <a:avLst/>
                    <a:gdLst>
                      <a:gd name="connsiteX0" fmla="*/ 4665 w 31952"/>
                      <a:gd name="connsiteY0" fmla="*/ 26869 h 31877"/>
                      <a:gd name="connsiteX1" fmla="*/ 4580 w 31952"/>
                      <a:gd name="connsiteY1" fmla="*/ 4322 h 31877"/>
                      <a:gd name="connsiteX2" fmla="*/ 27155 w 31952"/>
                      <a:gd name="connsiteY2" fmla="*/ 4892 h 31877"/>
                      <a:gd name="connsiteX3" fmla="*/ 27269 w 31952"/>
                      <a:gd name="connsiteY3" fmla="*/ 27439 h 31877"/>
                      <a:gd name="connsiteX4" fmla="*/ 4665 w 31952"/>
                      <a:gd name="connsiteY4" fmla="*/ 26869 h 31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52" h="31877">
                        <a:moveTo>
                          <a:pt x="4665" y="26869"/>
                        </a:moveTo>
                        <a:cubicBezTo>
                          <a:pt x="-1512" y="20407"/>
                          <a:pt x="-1569" y="10329"/>
                          <a:pt x="4580" y="4322"/>
                        </a:cubicBezTo>
                        <a:cubicBezTo>
                          <a:pt x="10701" y="-1684"/>
                          <a:pt x="20864" y="-1371"/>
                          <a:pt x="27155" y="4892"/>
                        </a:cubicBezTo>
                        <a:cubicBezTo>
                          <a:pt x="33532" y="11240"/>
                          <a:pt x="33532" y="21289"/>
                          <a:pt x="27269" y="27439"/>
                        </a:cubicBezTo>
                        <a:cubicBezTo>
                          <a:pt x="20977" y="33588"/>
                          <a:pt x="10843" y="33303"/>
                          <a:pt x="4665" y="26869"/>
                        </a:cubicBezTo>
                        <a:close/>
                      </a:path>
                    </a:pathLst>
                  </a:custGeom>
                  <a:grpFill/>
                  <a:ln w="2845" cap="flat">
                    <a:noFill/>
                    <a:prstDash val="solid"/>
                    <a:miter/>
                  </a:ln>
                </p:spPr>
                <p:txBody>
                  <a:bodyPr rtlCol="0" anchor="ctr"/>
                  <a:lstStyle/>
                  <a:p>
                    <a:endParaRPr lang="en-US"/>
                  </a:p>
                </p:txBody>
              </p:sp>
              <p:sp>
                <p:nvSpPr>
                  <p:cNvPr id="2311" name="Freeform: Shape 2310">
                    <a:extLst>
                      <a:ext uri="{FF2B5EF4-FFF2-40B4-BE49-F238E27FC236}">
                        <a16:creationId xmlns:a16="http://schemas.microsoft.com/office/drawing/2014/main" id="{9B215E5F-DF62-0A2D-E523-AA16A644901E}"/>
                      </a:ext>
                    </a:extLst>
                  </p:cNvPr>
                  <p:cNvSpPr/>
                  <p:nvPr/>
                </p:nvSpPr>
                <p:spPr>
                  <a:xfrm>
                    <a:off x="11872437" y="1749009"/>
                    <a:ext cx="31082" cy="31211"/>
                  </a:xfrm>
                  <a:custGeom>
                    <a:avLst/>
                    <a:gdLst>
                      <a:gd name="connsiteX0" fmla="*/ 4077 w 31082"/>
                      <a:gd name="connsiteY0" fmla="*/ 25787 h 31211"/>
                      <a:gd name="connsiteX1" fmla="*/ 4960 w 31082"/>
                      <a:gd name="connsiteY1" fmla="*/ 3923 h 31211"/>
                      <a:gd name="connsiteX2" fmla="*/ 26823 w 31082"/>
                      <a:gd name="connsiteY2" fmla="*/ 5204 h 31211"/>
                      <a:gd name="connsiteX3" fmla="*/ 26169 w 31082"/>
                      <a:gd name="connsiteY3" fmla="*/ 27352 h 31211"/>
                      <a:gd name="connsiteX4" fmla="*/ 4077 w 31082"/>
                      <a:gd name="connsiteY4" fmla="*/ 25787 h 3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2" h="31211">
                        <a:moveTo>
                          <a:pt x="4077" y="25787"/>
                        </a:moveTo>
                        <a:cubicBezTo>
                          <a:pt x="-1702" y="19239"/>
                          <a:pt x="-1275" y="9474"/>
                          <a:pt x="4960" y="3923"/>
                        </a:cubicBezTo>
                        <a:cubicBezTo>
                          <a:pt x="11109" y="-1771"/>
                          <a:pt x="20874" y="-1201"/>
                          <a:pt x="26823" y="5204"/>
                        </a:cubicBezTo>
                        <a:cubicBezTo>
                          <a:pt x="32745" y="11610"/>
                          <a:pt x="32460" y="21516"/>
                          <a:pt x="26169" y="27352"/>
                        </a:cubicBezTo>
                        <a:cubicBezTo>
                          <a:pt x="19763" y="33075"/>
                          <a:pt x="9856" y="32334"/>
                          <a:pt x="4077" y="25787"/>
                        </a:cubicBezTo>
                        <a:close/>
                      </a:path>
                    </a:pathLst>
                  </a:custGeom>
                  <a:grpFill/>
                  <a:ln w="2845" cap="flat">
                    <a:noFill/>
                    <a:prstDash val="solid"/>
                    <a:miter/>
                  </a:ln>
                </p:spPr>
                <p:txBody>
                  <a:bodyPr rtlCol="0" anchor="ctr"/>
                  <a:lstStyle/>
                  <a:p>
                    <a:endParaRPr lang="en-US"/>
                  </a:p>
                </p:txBody>
              </p:sp>
              <p:sp>
                <p:nvSpPr>
                  <p:cNvPr id="2312" name="Freeform: Shape 2311">
                    <a:extLst>
                      <a:ext uri="{FF2B5EF4-FFF2-40B4-BE49-F238E27FC236}">
                        <a16:creationId xmlns:a16="http://schemas.microsoft.com/office/drawing/2014/main" id="{A50DF14F-145D-A994-62C4-1C1880F7B441}"/>
                      </a:ext>
                    </a:extLst>
                  </p:cNvPr>
                  <p:cNvSpPr/>
                  <p:nvPr/>
                </p:nvSpPr>
                <p:spPr>
                  <a:xfrm>
                    <a:off x="11825825" y="1790198"/>
                    <a:ext cx="30236" cy="30484"/>
                  </a:xfrm>
                  <a:custGeom>
                    <a:avLst/>
                    <a:gdLst>
                      <a:gd name="connsiteX0" fmla="*/ 3602 w 30236"/>
                      <a:gd name="connsiteY0" fmla="*/ 24794 h 30484"/>
                      <a:gd name="connsiteX1" fmla="*/ 5197 w 30236"/>
                      <a:gd name="connsiteY1" fmla="*/ 3358 h 30484"/>
                      <a:gd name="connsiteX2" fmla="*/ 26519 w 30236"/>
                      <a:gd name="connsiteY2" fmla="*/ 5607 h 30484"/>
                      <a:gd name="connsiteX3" fmla="*/ 24925 w 30236"/>
                      <a:gd name="connsiteY3" fmla="*/ 27043 h 30484"/>
                      <a:gd name="connsiteX4" fmla="*/ 3602 w 30236"/>
                      <a:gd name="connsiteY4" fmla="*/ 24794 h 3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36" h="30484">
                        <a:moveTo>
                          <a:pt x="3602" y="24794"/>
                        </a:moveTo>
                        <a:cubicBezTo>
                          <a:pt x="-1778" y="18190"/>
                          <a:pt x="-1038" y="8596"/>
                          <a:pt x="5197" y="3358"/>
                        </a:cubicBezTo>
                        <a:cubicBezTo>
                          <a:pt x="11431" y="-1880"/>
                          <a:pt x="20997" y="-884"/>
                          <a:pt x="26519" y="5607"/>
                        </a:cubicBezTo>
                        <a:cubicBezTo>
                          <a:pt x="32042" y="12069"/>
                          <a:pt x="31330" y="21663"/>
                          <a:pt x="24925" y="27043"/>
                        </a:cubicBezTo>
                        <a:cubicBezTo>
                          <a:pt x="18520" y="32395"/>
                          <a:pt x="8955" y="31399"/>
                          <a:pt x="3602" y="24794"/>
                        </a:cubicBezTo>
                        <a:close/>
                      </a:path>
                    </a:pathLst>
                  </a:custGeom>
                  <a:grpFill/>
                  <a:ln w="2845" cap="flat">
                    <a:noFill/>
                    <a:prstDash val="solid"/>
                    <a:miter/>
                  </a:ln>
                </p:spPr>
                <p:txBody>
                  <a:bodyPr rtlCol="0" anchor="ctr"/>
                  <a:lstStyle/>
                  <a:p>
                    <a:endParaRPr lang="en-US"/>
                  </a:p>
                </p:txBody>
              </p:sp>
              <p:sp>
                <p:nvSpPr>
                  <p:cNvPr id="2313" name="Freeform: Shape 2312">
                    <a:extLst>
                      <a:ext uri="{FF2B5EF4-FFF2-40B4-BE49-F238E27FC236}">
                        <a16:creationId xmlns:a16="http://schemas.microsoft.com/office/drawing/2014/main" id="{89714C07-6C2F-DBEB-A903-248B4FD8D7E7}"/>
                      </a:ext>
                    </a:extLst>
                  </p:cNvPr>
                  <p:cNvSpPr/>
                  <p:nvPr/>
                </p:nvSpPr>
                <p:spPr>
                  <a:xfrm>
                    <a:off x="11777540" y="1829519"/>
                    <a:ext cx="29526" cy="29619"/>
                  </a:xfrm>
                  <a:custGeom>
                    <a:avLst/>
                    <a:gdLst>
                      <a:gd name="connsiteX0" fmla="*/ 3094 w 29526"/>
                      <a:gd name="connsiteY0" fmla="*/ 23564 h 29619"/>
                      <a:gd name="connsiteX1" fmla="*/ 5599 w 29526"/>
                      <a:gd name="connsiteY1" fmla="*/ 2868 h 29619"/>
                      <a:gd name="connsiteX2" fmla="*/ 26267 w 29526"/>
                      <a:gd name="connsiteY2" fmla="*/ 5857 h 29619"/>
                      <a:gd name="connsiteX3" fmla="*/ 23876 w 29526"/>
                      <a:gd name="connsiteY3" fmla="*/ 26696 h 29619"/>
                      <a:gd name="connsiteX4" fmla="*/ 3122 w 29526"/>
                      <a:gd name="connsiteY4" fmla="*/ 23564 h 2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6" h="29619">
                        <a:moveTo>
                          <a:pt x="3094" y="23564"/>
                        </a:moveTo>
                        <a:cubicBezTo>
                          <a:pt x="-1860" y="16931"/>
                          <a:pt x="-750" y="7651"/>
                          <a:pt x="5599" y="2868"/>
                        </a:cubicBezTo>
                        <a:cubicBezTo>
                          <a:pt x="12004" y="-1858"/>
                          <a:pt x="21143" y="-662"/>
                          <a:pt x="26267" y="5857"/>
                        </a:cubicBezTo>
                        <a:cubicBezTo>
                          <a:pt x="31362" y="12376"/>
                          <a:pt x="30424" y="21828"/>
                          <a:pt x="23876" y="26696"/>
                        </a:cubicBezTo>
                        <a:cubicBezTo>
                          <a:pt x="17385" y="31592"/>
                          <a:pt x="8076" y="30197"/>
                          <a:pt x="3122" y="23564"/>
                        </a:cubicBezTo>
                        <a:close/>
                      </a:path>
                    </a:pathLst>
                  </a:custGeom>
                  <a:grpFill/>
                  <a:ln w="2845" cap="flat">
                    <a:noFill/>
                    <a:prstDash val="solid"/>
                    <a:miter/>
                  </a:ln>
                </p:spPr>
                <p:txBody>
                  <a:bodyPr rtlCol="0" anchor="ctr"/>
                  <a:lstStyle/>
                  <a:p>
                    <a:endParaRPr lang="en-US"/>
                  </a:p>
                </p:txBody>
              </p:sp>
              <p:sp>
                <p:nvSpPr>
                  <p:cNvPr id="2314" name="Freeform: Shape 2313">
                    <a:extLst>
                      <a:ext uri="{FF2B5EF4-FFF2-40B4-BE49-F238E27FC236}">
                        <a16:creationId xmlns:a16="http://schemas.microsoft.com/office/drawing/2014/main" id="{0F87E200-FC63-C519-5628-711DFB96547D}"/>
                      </a:ext>
                    </a:extLst>
                  </p:cNvPr>
                  <p:cNvSpPr/>
                  <p:nvPr/>
                </p:nvSpPr>
                <p:spPr>
                  <a:xfrm>
                    <a:off x="11727772" y="1866692"/>
                    <a:ext cx="28608" cy="29018"/>
                  </a:xfrm>
                  <a:custGeom>
                    <a:avLst/>
                    <a:gdLst>
                      <a:gd name="connsiteX0" fmla="*/ 2643 w 28608"/>
                      <a:gd name="connsiteY0" fmla="*/ 22574 h 29018"/>
                      <a:gd name="connsiteX1" fmla="*/ 195 w 28608"/>
                      <a:gd name="connsiteY1" fmla="*/ 11756 h 29018"/>
                      <a:gd name="connsiteX2" fmla="*/ 2102 w 28608"/>
                      <a:gd name="connsiteY2" fmla="*/ 6660 h 29018"/>
                      <a:gd name="connsiteX3" fmla="*/ 5888 w 28608"/>
                      <a:gd name="connsiteY3" fmla="*/ 2533 h 29018"/>
                      <a:gd name="connsiteX4" fmla="*/ 25816 w 28608"/>
                      <a:gd name="connsiteY4" fmla="*/ 6234 h 29018"/>
                      <a:gd name="connsiteX5" fmla="*/ 22684 w 28608"/>
                      <a:gd name="connsiteY5" fmla="*/ 26446 h 29018"/>
                      <a:gd name="connsiteX6" fmla="*/ 17504 w 28608"/>
                      <a:gd name="connsiteY6" fmla="*/ 28752 h 29018"/>
                      <a:gd name="connsiteX7" fmla="*/ 11952 w 28608"/>
                      <a:gd name="connsiteY7" fmla="*/ 28752 h 29018"/>
                      <a:gd name="connsiteX8" fmla="*/ 2615 w 28608"/>
                      <a:gd name="connsiteY8" fmla="*/ 22603 h 2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08" h="29018">
                        <a:moveTo>
                          <a:pt x="2643" y="22574"/>
                        </a:moveTo>
                        <a:cubicBezTo>
                          <a:pt x="366" y="19243"/>
                          <a:pt x="-403" y="15343"/>
                          <a:pt x="195" y="11756"/>
                        </a:cubicBezTo>
                        <a:cubicBezTo>
                          <a:pt x="480" y="9934"/>
                          <a:pt x="1163" y="8226"/>
                          <a:pt x="2102" y="6660"/>
                        </a:cubicBezTo>
                        <a:cubicBezTo>
                          <a:pt x="3041" y="5066"/>
                          <a:pt x="4322" y="3671"/>
                          <a:pt x="5888" y="2533"/>
                        </a:cubicBezTo>
                        <a:cubicBezTo>
                          <a:pt x="12180" y="-1965"/>
                          <a:pt x="21119" y="-314"/>
                          <a:pt x="25816" y="6234"/>
                        </a:cubicBezTo>
                        <a:cubicBezTo>
                          <a:pt x="30542" y="12781"/>
                          <a:pt x="29118" y="21834"/>
                          <a:pt x="22684" y="26446"/>
                        </a:cubicBezTo>
                        <a:cubicBezTo>
                          <a:pt x="21091" y="27585"/>
                          <a:pt x="19297" y="28353"/>
                          <a:pt x="17504" y="28752"/>
                        </a:cubicBezTo>
                        <a:cubicBezTo>
                          <a:pt x="15681" y="29122"/>
                          <a:pt x="13774" y="29093"/>
                          <a:pt x="11952" y="28752"/>
                        </a:cubicBezTo>
                        <a:cubicBezTo>
                          <a:pt x="8308" y="28040"/>
                          <a:pt x="4920" y="25905"/>
                          <a:pt x="2615" y="22603"/>
                        </a:cubicBezTo>
                        <a:close/>
                      </a:path>
                    </a:pathLst>
                  </a:custGeom>
                  <a:grpFill/>
                  <a:ln w="2845" cap="flat">
                    <a:noFill/>
                    <a:prstDash val="solid"/>
                    <a:miter/>
                  </a:ln>
                </p:spPr>
                <p:txBody>
                  <a:bodyPr rtlCol="0" anchor="ctr"/>
                  <a:lstStyle/>
                  <a:p>
                    <a:endParaRPr lang="en-US"/>
                  </a:p>
                </p:txBody>
              </p:sp>
              <p:sp>
                <p:nvSpPr>
                  <p:cNvPr id="2315" name="Freeform: Shape 2314">
                    <a:extLst>
                      <a:ext uri="{FF2B5EF4-FFF2-40B4-BE49-F238E27FC236}">
                        <a16:creationId xmlns:a16="http://schemas.microsoft.com/office/drawing/2014/main" id="{A0F6AAF6-8695-494A-951D-A857C8134AD1}"/>
                      </a:ext>
                    </a:extLst>
                  </p:cNvPr>
                  <p:cNvSpPr/>
                  <p:nvPr/>
                </p:nvSpPr>
                <p:spPr>
                  <a:xfrm>
                    <a:off x="11676475" y="1901824"/>
                    <a:ext cx="27871" cy="28184"/>
                  </a:xfrm>
                  <a:custGeom>
                    <a:avLst/>
                    <a:gdLst>
                      <a:gd name="connsiteX0" fmla="*/ 2271 w 27871"/>
                      <a:gd name="connsiteY0" fmla="*/ 21518 h 28184"/>
                      <a:gd name="connsiteX1" fmla="*/ 6200 w 27871"/>
                      <a:gd name="connsiteY1" fmla="*/ 2103 h 28184"/>
                      <a:gd name="connsiteX2" fmla="*/ 25501 w 27871"/>
                      <a:gd name="connsiteY2" fmla="*/ 6601 h 28184"/>
                      <a:gd name="connsiteX3" fmla="*/ 21572 w 27871"/>
                      <a:gd name="connsiteY3" fmla="*/ 26016 h 28184"/>
                      <a:gd name="connsiteX4" fmla="*/ 2271 w 27871"/>
                      <a:gd name="connsiteY4" fmla="*/ 21518 h 2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1" h="28184">
                        <a:moveTo>
                          <a:pt x="2271" y="21518"/>
                        </a:moveTo>
                        <a:cubicBezTo>
                          <a:pt x="-1914" y="14857"/>
                          <a:pt x="-149" y="6174"/>
                          <a:pt x="6200" y="2103"/>
                        </a:cubicBezTo>
                        <a:cubicBezTo>
                          <a:pt x="12548" y="-1968"/>
                          <a:pt x="21174" y="53"/>
                          <a:pt x="25501" y="6601"/>
                        </a:cubicBezTo>
                        <a:cubicBezTo>
                          <a:pt x="29828" y="13148"/>
                          <a:pt x="28063" y="21860"/>
                          <a:pt x="21572" y="26016"/>
                        </a:cubicBezTo>
                        <a:cubicBezTo>
                          <a:pt x="15081" y="30173"/>
                          <a:pt x="6455" y="28180"/>
                          <a:pt x="2271" y="21518"/>
                        </a:cubicBezTo>
                        <a:close/>
                      </a:path>
                    </a:pathLst>
                  </a:custGeom>
                  <a:grpFill/>
                  <a:ln w="2845" cap="flat">
                    <a:noFill/>
                    <a:prstDash val="solid"/>
                    <a:miter/>
                  </a:ln>
                </p:spPr>
                <p:txBody>
                  <a:bodyPr rtlCol="0" anchor="ctr"/>
                  <a:lstStyle/>
                  <a:p>
                    <a:endParaRPr lang="en-US"/>
                  </a:p>
                </p:txBody>
              </p:sp>
              <p:sp>
                <p:nvSpPr>
                  <p:cNvPr id="2316" name="Freeform: Shape 2315">
                    <a:extLst>
                      <a:ext uri="{FF2B5EF4-FFF2-40B4-BE49-F238E27FC236}">
                        <a16:creationId xmlns:a16="http://schemas.microsoft.com/office/drawing/2014/main" id="{0F36AC93-76B8-CBD2-66B8-7097BC05612B}"/>
                      </a:ext>
                    </a:extLst>
                  </p:cNvPr>
                  <p:cNvSpPr/>
                  <p:nvPr/>
                </p:nvSpPr>
                <p:spPr>
                  <a:xfrm>
                    <a:off x="11623790" y="1934850"/>
                    <a:ext cx="27043" cy="27362"/>
                  </a:xfrm>
                  <a:custGeom>
                    <a:avLst/>
                    <a:gdLst>
                      <a:gd name="connsiteX0" fmla="*/ 1891 w 27043"/>
                      <a:gd name="connsiteY0" fmla="*/ 20377 h 27362"/>
                      <a:gd name="connsiteX1" fmla="*/ 6531 w 27043"/>
                      <a:gd name="connsiteY1" fmla="*/ 1759 h 27362"/>
                      <a:gd name="connsiteX2" fmla="*/ 11570 w 27043"/>
                      <a:gd name="connsiteY2" fmla="*/ 108 h 27362"/>
                      <a:gd name="connsiteX3" fmla="*/ 16694 w 27043"/>
                      <a:gd name="connsiteY3" fmla="*/ 449 h 27362"/>
                      <a:gd name="connsiteX4" fmla="*/ 25035 w 27043"/>
                      <a:gd name="connsiteY4" fmla="*/ 6798 h 27362"/>
                      <a:gd name="connsiteX5" fmla="*/ 26658 w 27043"/>
                      <a:gd name="connsiteY5" fmla="*/ 17246 h 27362"/>
                      <a:gd name="connsiteX6" fmla="*/ 24495 w 27043"/>
                      <a:gd name="connsiteY6" fmla="*/ 22028 h 27362"/>
                      <a:gd name="connsiteX7" fmla="*/ 20481 w 27043"/>
                      <a:gd name="connsiteY7" fmla="*/ 25587 h 27362"/>
                      <a:gd name="connsiteX8" fmla="*/ 1863 w 27043"/>
                      <a:gd name="connsiteY8" fmla="*/ 20349 h 2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3" h="27362">
                        <a:moveTo>
                          <a:pt x="1891" y="20377"/>
                        </a:moveTo>
                        <a:cubicBezTo>
                          <a:pt x="-1895" y="13744"/>
                          <a:pt x="183" y="5431"/>
                          <a:pt x="6531" y="1759"/>
                        </a:cubicBezTo>
                        <a:cubicBezTo>
                          <a:pt x="8125" y="848"/>
                          <a:pt x="9834" y="307"/>
                          <a:pt x="11570" y="108"/>
                        </a:cubicBezTo>
                        <a:cubicBezTo>
                          <a:pt x="13278" y="-120"/>
                          <a:pt x="15015" y="22"/>
                          <a:pt x="16694" y="449"/>
                        </a:cubicBezTo>
                        <a:cubicBezTo>
                          <a:pt x="20025" y="1360"/>
                          <a:pt x="23100" y="3524"/>
                          <a:pt x="25035" y="6798"/>
                        </a:cubicBezTo>
                        <a:cubicBezTo>
                          <a:pt x="27000" y="10072"/>
                          <a:pt x="27484" y="13829"/>
                          <a:pt x="26658" y="17246"/>
                        </a:cubicBezTo>
                        <a:cubicBezTo>
                          <a:pt x="26259" y="18954"/>
                          <a:pt x="25520" y="20576"/>
                          <a:pt x="24495" y="22028"/>
                        </a:cubicBezTo>
                        <a:cubicBezTo>
                          <a:pt x="23441" y="23423"/>
                          <a:pt x="22103" y="24647"/>
                          <a:pt x="20481" y="25587"/>
                        </a:cubicBezTo>
                        <a:cubicBezTo>
                          <a:pt x="13990" y="29316"/>
                          <a:pt x="5648" y="26982"/>
                          <a:pt x="1863" y="20349"/>
                        </a:cubicBezTo>
                        <a:close/>
                      </a:path>
                    </a:pathLst>
                  </a:custGeom>
                  <a:grpFill/>
                  <a:ln w="2845" cap="flat">
                    <a:noFill/>
                    <a:prstDash val="solid"/>
                    <a:miter/>
                  </a:ln>
                </p:spPr>
                <p:txBody>
                  <a:bodyPr rtlCol="0" anchor="ctr"/>
                  <a:lstStyle/>
                  <a:p>
                    <a:endParaRPr lang="en-US"/>
                  </a:p>
                </p:txBody>
              </p:sp>
              <p:sp>
                <p:nvSpPr>
                  <p:cNvPr id="2317" name="Freeform: Shape 2316">
                    <a:extLst>
                      <a:ext uri="{FF2B5EF4-FFF2-40B4-BE49-F238E27FC236}">
                        <a16:creationId xmlns:a16="http://schemas.microsoft.com/office/drawing/2014/main" id="{4F71B287-CB30-8D84-735B-6AF36126984E}"/>
                      </a:ext>
                    </a:extLst>
                  </p:cNvPr>
                  <p:cNvSpPr/>
                  <p:nvPr/>
                </p:nvSpPr>
                <p:spPr>
                  <a:xfrm>
                    <a:off x="11569866" y="1965538"/>
                    <a:ext cx="26223" cy="26740"/>
                  </a:xfrm>
                  <a:custGeom>
                    <a:avLst/>
                    <a:gdLst>
                      <a:gd name="connsiteX0" fmla="*/ 1555 w 26223"/>
                      <a:gd name="connsiteY0" fmla="*/ 19438 h 26740"/>
                      <a:gd name="connsiteX1" fmla="*/ 6793 w 26223"/>
                      <a:gd name="connsiteY1" fmla="*/ 1503 h 26740"/>
                      <a:gd name="connsiteX2" fmla="*/ 24557 w 26223"/>
                      <a:gd name="connsiteY2" fmla="*/ 7140 h 26740"/>
                      <a:gd name="connsiteX3" fmla="*/ 19404 w 26223"/>
                      <a:gd name="connsiteY3" fmla="*/ 25189 h 26740"/>
                      <a:gd name="connsiteX4" fmla="*/ 1583 w 26223"/>
                      <a:gd name="connsiteY4" fmla="*/ 19410 h 2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3" h="26740">
                        <a:moveTo>
                          <a:pt x="1555" y="19438"/>
                        </a:moveTo>
                        <a:cubicBezTo>
                          <a:pt x="-1861" y="12862"/>
                          <a:pt x="558" y="4948"/>
                          <a:pt x="6793" y="1503"/>
                        </a:cubicBezTo>
                        <a:cubicBezTo>
                          <a:pt x="13056" y="-1884"/>
                          <a:pt x="20999" y="649"/>
                          <a:pt x="24557" y="7140"/>
                        </a:cubicBezTo>
                        <a:cubicBezTo>
                          <a:pt x="28116" y="13659"/>
                          <a:pt x="25781" y="21744"/>
                          <a:pt x="19404" y="25189"/>
                        </a:cubicBezTo>
                        <a:cubicBezTo>
                          <a:pt x="13028" y="28719"/>
                          <a:pt x="4971" y="25986"/>
                          <a:pt x="1583" y="19410"/>
                        </a:cubicBezTo>
                        <a:close/>
                      </a:path>
                    </a:pathLst>
                  </a:custGeom>
                  <a:grpFill/>
                  <a:ln w="2845" cap="flat">
                    <a:noFill/>
                    <a:prstDash val="solid"/>
                    <a:miter/>
                  </a:ln>
                </p:spPr>
                <p:txBody>
                  <a:bodyPr rtlCol="0" anchor="ctr"/>
                  <a:lstStyle/>
                  <a:p>
                    <a:endParaRPr lang="en-US"/>
                  </a:p>
                </p:txBody>
              </p:sp>
              <p:sp>
                <p:nvSpPr>
                  <p:cNvPr id="2318" name="Freeform: Shape 2317">
                    <a:extLst>
                      <a:ext uri="{FF2B5EF4-FFF2-40B4-BE49-F238E27FC236}">
                        <a16:creationId xmlns:a16="http://schemas.microsoft.com/office/drawing/2014/main" id="{AAF0BA3F-D73F-8E1A-9246-19D64A560E7E}"/>
                      </a:ext>
                    </a:extLst>
                  </p:cNvPr>
                  <p:cNvSpPr/>
                  <p:nvPr/>
                </p:nvSpPr>
                <p:spPr>
                  <a:xfrm>
                    <a:off x="11514659" y="1994003"/>
                    <a:ext cx="25472" cy="25936"/>
                  </a:xfrm>
                  <a:custGeom>
                    <a:avLst/>
                    <a:gdLst>
                      <a:gd name="connsiteX0" fmla="*/ 1277 w 25472"/>
                      <a:gd name="connsiteY0" fmla="*/ 18417 h 25936"/>
                      <a:gd name="connsiteX1" fmla="*/ 7056 w 25472"/>
                      <a:gd name="connsiteY1" fmla="*/ 1194 h 25936"/>
                      <a:gd name="connsiteX2" fmla="*/ 24109 w 25472"/>
                      <a:gd name="connsiteY2" fmla="*/ 7485 h 25936"/>
                      <a:gd name="connsiteX3" fmla="*/ 18330 w 25472"/>
                      <a:gd name="connsiteY3" fmla="*/ 24709 h 25936"/>
                      <a:gd name="connsiteX4" fmla="*/ 1277 w 25472"/>
                      <a:gd name="connsiteY4" fmla="*/ 18417 h 25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2" h="25936">
                        <a:moveTo>
                          <a:pt x="1277" y="18417"/>
                        </a:moveTo>
                        <a:cubicBezTo>
                          <a:pt x="-1769" y="11898"/>
                          <a:pt x="822" y="4183"/>
                          <a:pt x="7056" y="1194"/>
                        </a:cubicBezTo>
                        <a:cubicBezTo>
                          <a:pt x="13291" y="-1795"/>
                          <a:pt x="20920" y="1023"/>
                          <a:pt x="24109" y="7485"/>
                        </a:cubicBezTo>
                        <a:cubicBezTo>
                          <a:pt x="27297" y="13948"/>
                          <a:pt x="24706" y="21662"/>
                          <a:pt x="18330" y="24709"/>
                        </a:cubicBezTo>
                        <a:cubicBezTo>
                          <a:pt x="11953" y="27755"/>
                          <a:pt x="4323" y="24936"/>
                          <a:pt x="1277" y="18417"/>
                        </a:cubicBezTo>
                        <a:close/>
                      </a:path>
                    </a:pathLst>
                  </a:custGeom>
                  <a:grpFill/>
                  <a:ln w="2845" cap="flat">
                    <a:noFill/>
                    <a:prstDash val="solid"/>
                    <a:miter/>
                  </a:ln>
                </p:spPr>
                <p:txBody>
                  <a:bodyPr rtlCol="0" anchor="ctr"/>
                  <a:lstStyle/>
                  <a:p>
                    <a:endParaRPr lang="en-US"/>
                  </a:p>
                </p:txBody>
              </p:sp>
              <p:sp>
                <p:nvSpPr>
                  <p:cNvPr id="2319" name="Freeform: Shape 2318">
                    <a:extLst>
                      <a:ext uri="{FF2B5EF4-FFF2-40B4-BE49-F238E27FC236}">
                        <a16:creationId xmlns:a16="http://schemas.microsoft.com/office/drawing/2014/main" id="{E4D11E44-CFD3-4BFB-AF12-86C22E764474}"/>
                      </a:ext>
                    </a:extLst>
                  </p:cNvPr>
                  <p:cNvSpPr/>
                  <p:nvPr/>
                </p:nvSpPr>
                <p:spPr>
                  <a:xfrm>
                    <a:off x="11458318" y="2020239"/>
                    <a:ext cx="24677" cy="25100"/>
                  </a:xfrm>
                  <a:custGeom>
                    <a:avLst/>
                    <a:gdLst>
                      <a:gd name="connsiteX0" fmla="*/ 1023 w 24677"/>
                      <a:gd name="connsiteY0" fmla="*/ 17289 h 25100"/>
                      <a:gd name="connsiteX1" fmla="*/ 7343 w 24677"/>
                      <a:gd name="connsiteY1" fmla="*/ 920 h 25100"/>
                      <a:gd name="connsiteX2" fmla="*/ 23570 w 24677"/>
                      <a:gd name="connsiteY2" fmla="*/ 7639 h 25100"/>
                      <a:gd name="connsiteX3" fmla="*/ 17307 w 24677"/>
                      <a:gd name="connsiteY3" fmla="*/ 24150 h 25100"/>
                      <a:gd name="connsiteX4" fmla="*/ 994 w 24677"/>
                      <a:gd name="connsiteY4" fmla="*/ 17289 h 25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7" h="25100">
                        <a:moveTo>
                          <a:pt x="1023" y="17289"/>
                        </a:moveTo>
                        <a:cubicBezTo>
                          <a:pt x="-1682" y="10856"/>
                          <a:pt x="1165" y="3539"/>
                          <a:pt x="7343" y="920"/>
                        </a:cubicBezTo>
                        <a:cubicBezTo>
                          <a:pt x="13549" y="-1613"/>
                          <a:pt x="20752" y="1233"/>
                          <a:pt x="23570" y="7639"/>
                        </a:cubicBezTo>
                        <a:cubicBezTo>
                          <a:pt x="26388" y="13987"/>
                          <a:pt x="23656" y="21560"/>
                          <a:pt x="17307" y="24150"/>
                        </a:cubicBezTo>
                        <a:cubicBezTo>
                          <a:pt x="10987" y="26798"/>
                          <a:pt x="3699" y="23723"/>
                          <a:pt x="994" y="17289"/>
                        </a:cubicBezTo>
                        <a:close/>
                      </a:path>
                    </a:pathLst>
                  </a:custGeom>
                  <a:grpFill/>
                  <a:ln w="2845" cap="flat">
                    <a:noFill/>
                    <a:prstDash val="solid"/>
                    <a:miter/>
                  </a:ln>
                </p:spPr>
                <p:txBody>
                  <a:bodyPr rtlCol="0" anchor="ctr"/>
                  <a:lstStyle/>
                  <a:p>
                    <a:endParaRPr lang="en-US"/>
                  </a:p>
                </p:txBody>
              </p:sp>
              <p:sp>
                <p:nvSpPr>
                  <p:cNvPr id="2320" name="Freeform: Shape 2319">
                    <a:extLst>
                      <a:ext uri="{FF2B5EF4-FFF2-40B4-BE49-F238E27FC236}">
                        <a16:creationId xmlns:a16="http://schemas.microsoft.com/office/drawing/2014/main" id="{A022AF9B-7C79-BFAB-DBC1-6C6086FCFEA1}"/>
                      </a:ext>
                    </a:extLst>
                  </p:cNvPr>
                  <p:cNvSpPr/>
                  <p:nvPr/>
                </p:nvSpPr>
                <p:spPr>
                  <a:xfrm>
                    <a:off x="11401009" y="2043951"/>
                    <a:ext cx="23841" cy="24479"/>
                  </a:xfrm>
                  <a:custGeom>
                    <a:avLst/>
                    <a:gdLst>
                      <a:gd name="connsiteX0" fmla="*/ 797 w 23841"/>
                      <a:gd name="connsiteY0" fmla="*/ 16409 h 24479"/>
                      <a:gd name="connsiteX1" fmla="*/ 7545 w 23841"/>
                      <a:gd name="connsiteY1" fmla="*/ 780 h 24479"/>
                      <a:gd name="connsiteX2" fmla="*/ 22974 w 23841"/>
                      <a:gd name="connsiteY2" fmla="*/ 7897 h 24479"/>
                      <a:gd name="connsiteX3" fmla="*/ 16285 w 23841"/>
                      <a:gd name="connsiteY3" fmla="*/ 23668 h 24479"/>
                      <a:gd name="connsiteX4" fmla="*/ 797 w 23841"/>
                      <a:gd name="connsiteY4" fmla="*/ 16437 h 24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1" h="24479">
                        <a:moveTo>
                          <a:pt x="797" y="16409"/>
                        </a:moveTo>
                        <a:cubicBezTo>
                          <a:pt x="-1565" y="10060"/>
                          <a:pt x="1509" y="3199"/>
                          <a:pt x="7545" y="780"/>
                        </a:cubicBezTo>
                        <a:cubicBezTo>
                          <a:pt x="13608" y="-1583"/>
                          <a:pt x="20498" y="1605"/>
                          <a:pt x="22974" y="7897"/>
                        </a:cubicBezTo>
                        <a:cubicBezTo>
                          <a:pt x="25451" y="14188"/>
                          <a:pt x="22434" y="21248"/>
                          <a:pt x="16285" y="23668"/>
                        </a:cubicBezTo>
                        <a:cubicBezTo>
                          <a:pt x="10135" y="26145"/>
                          <a:pt x="3132" y="22729"/>
                          <a:pt x="797" y="16437"/>
                        </a:cubicBezTo>
                        <a:close/>
                      </a:path>
                    </a:pathLst>
                  </a:custGeom>
                  <a:grpFill/>
                  <a:ln w="2845" cap="flat">
                    <a:noFill/>
                    <a:prstDash val="solid"/>
                    <a:miter/>
                  </a:ln>
                </p:spPr>
                <p:txBody>
                  <a:bodyPr rtlCol="0" anchor="ctr"/>
                  <a:lstStyle/>
                  <a:p>
                    <a:endParaRPr lang="en-US"/>
                  </a:p>
                </p:txBody>
              </p:sp>
              <p:sp>
                <p:nvSpPr>
                  <p:cNvPr id="2321" name="Freeform: Shape 2320">
                    <a:extLst>
                      <a:ext uri="{FF2B5EF4-FFF2-40B4-BE49-F238E27FC236}">
                        <a16:creationId xmlns:a16="http://schemas.microsoft.com/office/drawing/2014/main" id="{909CD95F-46BC-B99D-8471-F596DD59BBB7}"/>
                      </a:ext>
                    </a:extLst>
                  </p:cNvPr>
                  <p:cNvSpPr/>
                  <p:nvPr/>
                </p:nvSpPr>
                <p:spPr>
                  <a:xfrm>
                    <a:off x="11342782" y="2065340"/>
                    <a:ext cx="23077" cy="23630"/>
                  </a:xfrm>
                  <a:custGeom>
                    <a:avLst/>
                    <a:gdLst>
                      <a:gd name="connsiteX0" fmla="*/ 607 w 23077"/>
                      <a:gd name="connsiteY0" fmla="*/ 15460 h 23630"/>
                      <a:gd name="connsiteX1" fmla="*/ 7753 w 23077"/>
                      <a:gd name="connsiteY1" fmla="*/ 571 h 23630"/>
                      <a:gd name="connsiteX2" fmla="*/ 22414 w 23077"/>
                      <a:gd name="connsiteY2" fmla="*/ 8144 h 23630"/>
                      <a:gd name="connsiteX3" fmla="*/ 15269 w 23077"/>
                      <a:gd name="connsiteY3" fmla="*/ 23033 h 23630"/>
                      <a:gd name="connsiteX4" fmla="*/ 607 w 23077"/>
                      <a:gd name="connsiteY4" fmla="*/ 15460 h 23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77" h="23630">
                        <a:moveTo>
                          <a:pt x="607" y="15460"/>
                        </a:moveTo>
                        <a:cubicBezTo>
                          <a:pt x="-1414" y="9254"/>
                          <a:pt x="1775" y="2564"/>
                          <a:pt x="7753" y="571"/>
                        </a:cubicBezTo>
                        <a:cubicBezTo>
                          <a:pt x="13731" y="-1422"/>
                          <a:pt x="20279" y="1966"/>
                          <a:pt x="22414" y="8144"/>
                        </a:cubicBezTo>
                        <a:cubicBezTo>
                          <a:pt x="24549" y="14321"/>
                          <a:pt x="21361" y="20983"/>
                          <a:pt x="15269" y="23033"/>
                        </a:cubicBezTo>
                        <a:cubicBezTo>
                          <a:pt x="9205" y="25082"/>
                          <a:pt x="2629" y="21695"/>
                          <a:pt x="607" y="15460"/>
                        </a:cubicBezTo>
                        <a:close/>
                      </a:path>
                    </a:pathLst>
                  </a:custGeom>
                  <a:grpFill/>
                  <a:ln w="2845" cap="flat">
                    <a:noFill/>
                    <a:prstDash val="solid"/>
                    <a:miter/>
                  </a:ln>
                </p:spPr>
                <p:txBody>
                  <a:bodyPr rtlCol="0" anchor="ctr"/>
                  <a:lstStyle/>
                  <a:p>
                    <a:endParaRPr lang="en-US"/>
                  </a:p>
                </p:txBody>
              </p:sp>
              <p:sp>
                <p:nvSpPr>
                  <p:cNvPr id="2322" name="Freeform: Shape 2321">
                    <a:extLst>
                      <a:ext uri="{FF2B5EF4-FFF2-40B4-BE49-F238E27FC236}">
                        <a16:creationId xmlns:a16="http://schemas.microsoft.com/office/drawing/2014/main" id="{22EBCE3F-A2DB-C899-1BD8-E98501ADE4A8}"/>
                      </a:ext>
                    </a:extLst>
                  </p:cNvPr>
                  <p:cNvSpPr/>
                  <p:nvPr/>
                </p:nvSpPr>
                <p:spPr>
                  <a:xfrm>
                    <a:off x="11283702" y="2084326"/>
                    <a:ext cx="22323" cy="22796"/>
                  </a:xfrm>
                  <a:custGeom>
                    <a:avLst/>
                    <a:gdLst>
                      <a:gd name="connsiteX0" fmla="*/ 445 w 22323"/>
                      <a:gd name="connsiteY0" fmla="*/ 14409 h 22796"/>
                      <a:gd name="connsiteX1" fmla="*/ 7960 w 22323"/>
                      <a:gd name="connsiteY1" fmla="*/ 403 h 22796"/>
                      <a:gd name="connsiteX2" fmla="*/ 16415 w 22323"/>
                      <a:gd name="connsiteY2" fmla="*/ 1485 h 22796"/>
                      <a:gd name="connsiteX3" fmla="*/ 21825 w 22323"/>
                      <a:gd name="connsiteY3" fmla="*/ 8289 h 22796"/>
                      <a:gd name="connsiteX4" fmla="*/ 20999 w 22323"/>
                      <a:gd name="connsiteY4" fmla="*/ 17000 h 22796"/>
                      <a:gd name="connsiteX5" fmla="*/ 14337 w 22323"/>
                      <a:gd name="connsiteY5" fmla="*/ 22380 h 22796"/>
                      <a:gd name="connsiteX6" fmla="*/ 445 w 22323"/>
                      <a:gd name="connsiteY6" fmla="*/ 14409 h 2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23" h="22796">
                        <a:moveTo>
                          <a:pt x="445" y="14409"/>
                        </a:moveTo>
                        <a:cubicBezTo>
                          <a:pt x="-1263" y="8317"/>
                          <a:pt x="2096" y="2054"/>
                          <a:pt x="7960" y="403"/>
                        </a:cubicBezTo>
                        <a:cubicBezTo>
                          <a:pt x="10893" y="-423"/>
                          <a:pt x="13911" y="61"/>
                          <a:pt x="16415" y="1485"/>
                        </a:cubicBezTo>
                        <a:cubicBezTo>
                          <a:pt x="18921" y="2908"/>
                          <a:pt x="20914" y="5271"/>
                          <a:pt x="21825" y="8289"/>
                        </a:cubicBezTo>
                        <a:cubicBezTo>
                          <a:pt x="22735" y="11306"/>
                          <a:pt x="22365" y="14438"/>
                          <a:pt x="20999" y="17000"/>
                        </a:cubicBezTo>
                        <a:cubicBezTo>
                          <a:pt x="19633" y="19534"/>
                          <a:pt x="17298" y="21526"/>
                          <a:pt x="14337" y="22380"/>
                        </a:cubicBezTo>
                        <a:cubicBezTo>
                          <a:pt x="8387" y="24060"/>
                          <a:pt x="2153" y="20501"/>
                          <a:pt x="445" y="14409"/>
                        </a:cubicBezTo>
                        <a:close/>
                      </a:path>
                    </a:pathLst>
                  </a:custGeom>
                  <a:grpFill/>
                  <a:ln w="2845" cap="flat">
                    <a:noFill/>
                    <a:prstDash val="solid"/>
                    <a:miter/>
                  </a:ln>
                </p:spPr>
                <p:txBody>
                  <a:bodyPr rtlCol="0" anchor="ctr"/>
                  <a:lstStyle/>
                  <a:p>
                    <a:endParaRPr lang="en-US"/>
                  </a:p>
                </p:txBody>
              </p:sp>
              <p:sp>
                <p:nvSpPr>
                  <p:cNvPr id="2323" name="Freeform: Shape 2322">
                    <a:extLst>
                      <a:ext uri="{FF2B5EF4-FFF2-40B4-BE49-F238E27FC236}">
                        <a16:creationId xmlns:a16="http://schemas.microsoft.com/office/drawing/2014/main" id="{399193E5-4458-6F94-C177-209BB95BDEB4}"/>
                      </a:ext>
                    </a:extLst>
                  </p:cNvPr>
                  <p:cNvSpPr/>
                  <p:nvPr/>
                </p:nvSpPr>
                <p:spPr>
                  <a:xfrm>
                    <a:off x="11223937" y="2100833"/>
                    <a:ext cx="21504" cy="22111"/>
                  </a:xfrm>
                  <a:custGeom>
                    <a:avLst/>
                    <a:gdLst>
                      <a:gd name="connsiteX0" fmla="*/ 313 w 21504"/>
                      <a:gd name="connsiteY0" fmla="*/ 13532 h 22111"/>
                      <a:gd name="connsiteX1" fmla="*/ 1537 w 21504"/>
                      <a:gd name="connsiteY1" fmla="*/ 5219 h 22111"/>
                      <a:gd name="connsiteX2" fmla="*/ 8113 w 21504"/>
                      <a:gd name="connsiteY2" fmla="*/ 322 h 22111"/>
                      <a:gd name="connsiteX3" fmla="*/ 21151 w 21504"/>
                      <a:gd name="connsiteY3" fmla="*/ 8379 h 22111"/>
                      <a:gd name="connsiteX4" fmla="*/ 13408 w 21504"/>
                      <a:gd name="connsiteY4" fmla="*/ 21787 h 22111"/>
                      <a:gd name="connsiteX5" fmla="*/ 5210 w 21504"/>
                      <a:gd name="connsiteY5" fmla="*/ 20421 h 22111"/>
                      <a:gd name="connsiteX6" fmla="*/ 313 w 21504"/>
                      <a:gd name="connsiteY6" fmla="*/ 13532 h 2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4" h="22111">
                        <a:moveTo>
                          <a:pt x="313" y="13532"/>
                        </a:moveTo>
                        <a:cubicBezTo>
                          <a:pt x="-399" y="10571"/>
                          <a:pt x="142" y="7610"/>
                          <a:pt x="1537" y="5219"/>
                        </a:cubicBezTo>
                        <a:cubicBezTo>
                          <a:pt x="2960" y="2828"/>
                          <a:pt x="5267" y="1091"/>
                          <a:pt x="8113" y="322"/>
                        </a:cubicBezTo>
                        <a:cubicBezTo>
                          <a:pt x="13807" y="-1130"/>
                          <a:pt x="19643" y="2457"/>
                          <a:pt x="21151" y="8379"/>
                        </a:cubicBezTo>
                        <a:cubicBezTo>
                          <a:pt x="22660" y="14300"/>
                          <a:pt x="19187" y="20307"/>
                          <a:pt x="13408" y="21787"/>
                        </a:cubicBezTo>
                        <a:cubicBezTo>
                          <a:pt x="10533" y="22556"/>
                          <a:pt x="7573" y="21901"/>
                          <a:pt x="5210" y="20421"/>
                        </a:cubicBezTo>
                        <a:cubicBezTo>
                          <a:pt x="2847" y="18912"/>
                          <a:pt x="1025" y="16492"/>
                          <a:pt x="313" y="13532"/>
                        </a:cubicBezTo>
                        <a:close/>
                      </a:path>
                    </a:pathLst>
                  </a:custGeom>
                  <a:grpFill/>
                  <a:ln w="2845" cap="flat">
                    <a:noFill/>
                    <a:prstDash val="solid"/>
                    <a:miter/>
                  </a:ln>
                </p:spPr>
                <p:txBody>
                  <a:bodyPr rtlCol="0" anchor="ctr"/>
                  <a:lstStyle/>
                  <a:p>
                    <a:endParaRPr lang="en-US"/>
                  </a:p>
                </p:txBody>
              </p:sp>
              <p:sp>
                <p:nvSpPr>
                  <p:cNvPr id="2324" name="Freeform: Shape 2323">
                    <a:extLst>
                      <a:ext uri="{FF2B5EF4-FFF2-40B4-BE49-F238E27FC236}">
                        <a16:creationId xmlns:a16="http://schemas.microsoft.com/office/drawing/2014/main" id="{1CF2D5D2-B6A5-5B9F-E088-A67A8BABDC82}"/>
                      </a:ext>
                    </a:extLst>
                  </p:cNvPr>
                  <p:cNvSpPr/>
                  <p:nvPr/>
                </p:nvSpPr>
                <p:spPr>
                  <a:xfrm>
                    <a:off x="11163553" y="2114786"/>
                    <a:ext cx="20710" cy="21284"/>
                  </a:xfrm>
                  <a:custGeom>
                    <a:avLst/>
                    <a:gdLst>
                      <a:gd name="connsiteX0" fmla="*/ 202 w 20710"/>
                      <a:gd name="connsiteY0" fmla="*/ 12731 h 21284"/>
                      <a:gd name="connsiteX1" fmla="*/ 8229 w 20710"/>
                      <a:gd name="connsiteY1" fmla="*/ 205 h 21284"/>
                      <a:gd name="connsiteX2" fmla="*/ 20471 w 20710"/>
                      <a:gd name="connsiteY2" fmla="*/ 8546 h 21284"/>
                      <a:gd name="connsiteX3" fmla="*/ 12443 w 20710"/>
                      <a:gd name="connsiteY3" fmla="*/ 21072 h 21284"/>
                      <a:gd name="connsiteX4" fmla="*/ 202 w 20710"/>
                      <a:gd name="connsiteY4" fmla="*/ 12731 h 2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10" h="21284">
                        <a:moveTo>
                          <a:pt x="202" y="12731"/>
                        </a:moveTo>
                        <a:cubicBezTo>
                          <a:pt x="-909" y="6952"/>
                          <a:pt x="2678" y="1343"/>
                          <a:pt x="8229" y="205"/>
                        </a:cubicBezTo>
                        <a:cubicBezTo>
                          <a:pt x="13781" y="-934"/>
                          <a:pt x="19275" y="2795"/>
                          <a:pt x="20471" y="8546"/>
                        </a:cubicBezTo>
                        <a:cubicBezTo>
                          <a:pt x="21695" y="14296"/>
                          <a:pt x="18108" y="19905"/>
                          <a:pt x="12443" y="21072"/>
                        </a:cubicBezTo>
                        <a:cubicBezTo>
                          <a:pt x="6806" y="22239"/>
                          <a:pt x="1312" y="18481"/>
                          <a:pt x="202" y="12731"/>
                        </a:cubicBezTo>
                        <a:close/>
                      </a:path>
                    </a:pathLst>
                  </a:custGeom>
                  <a:grpFill/>
                  <a:ln w="2845" cap="flat">
                    <a:noFill/>
                    <a:prstDash val="solid"/>
                    <a:miter/>
                  </a:ln>
                </p:spPr>
                <p:txBody>
                  <a:bodyPr rtlCol="0" anchor="ctr"/>
                  <a:lstStyle/>
                  <a:p>
                    <a:endParaRPr lang="en-US"/>
                  </a:p>
                </p:txBody>
              </p:sp>
              <p:sp>
                <p:nvSpPr>
                  <p:cNvPr id="2325" name="Freeform: Shape 2324">
                    <a:extLst>
                      <a:ext uri="{FF2B5EF4-FFF2-40B4-BE49-F238E27FC236}">
                        <a16:creationId xmlns:a16="http://schemas.microsoft.com/office/drawing/2014/main" id="{CC005E55-A920-63A1-103A-1EA65CCC4CD2}"/>
                      </a:ext>
                    </a:extLst>
                  </p:cNvPr>
                  <p:cNvSpPr/>
                  <p:nvPr/>
                </p:nvSpPr>
                <p:spPr>
                  <a:xfrm>
                    <a:off x="11102652" y="2126288"/>
                    <a:ext cx="19970" cy="20506"/>
                  </a:xfrm>
                  <a:custGeom>
                    <a:avLst/>
                    <a:gdLst>
                      <a:gd name="connsiteX0" fmla="*/ 123 w 19970"/>
                      <a:gd name="connsiteY0" fmla="*/ 11791 h 20506"/>
                      <a:gd name="connsiteX1" fmla="*/ 8351 w 19970"/>
                      <a:gd name="connsiteY1" fmla="*/ 119 h 20506"/>
                      <a:gd name="connsiteX2" fmla="*/ 19824 w 19970"/>
                      <a:gd name="connsiteY2" fmla="*/ 8716 h 20506"/>
                      <a:gd name="connsiteX3" fmla="*/ 11596 w 19970"/>
                      <a:gd name="connsiteY3" fmla="*/ 20388 h 20506"/>
                      <a:gd name="connsiteX4" fmla="*/ 123 w 19970"/>
                      <a:gd name="connsiteY4" fmla="*/ 11791 h 2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70" h="20506">
                        <a:moveTo>
                          <a:pt x="123" y="11791"/>
                        </a:moveTo>
                        <a:cubicBezTo>
                          <a:pt x="-730" y="6183"/>
                          <a:pt x="2942" y="973"/>
                          <a:pt x="8351" y="119"/>
                        </a:cubicBezTo>
                        <a:cubicBezTo>
                          <a:pt x="13731" y="-735"/>
                          <a:pt x="18884" y="3108"/>
                          <a:pt x="19824" y="8716"/>
                        </a:cubicBezTo>
                        <a:cubicBezTo>
                          <a:pt x="20763" y="14296"/>
                          <a:pt x="17091" y="19534"/>
                          <a:pt x="11596" y="20388"/>
                        </a:cubicBezTo>
                        <a:cubicBezTo>
                          <a:pt x="6130" y="21242"/>
                          <a:pt x="977" y="17399"/>
                          <a:pt x="123" y="11791"/>
                        </a:cubicBezTo>
                        <a:close/>
                      </a:path>
                    </a:pathLst>
                  </a:custGeom>
                  <a:grpFill/>
                  <a:ln w="2845" cap="flat">
                    <a:noFill/>
                    <a:prstDash val="solid"/>
                    <a:miter/>
                  </a:ln>
                </p:spPr>
                <p:txBody>
                  <a:bodyPr rtlCol="0" anchor="ctr"/>
                  <a:lstStyle/>
                  <a:p>
                    <a:endParaRPr lang="en-US"/>
                  </a:p>
                </p:txBody>
              </p:sp>
              <p:sp>
                <p:nvSpPr>
                  <p:cNvPr id="2326" name="Freeform: Shape 2325">
                    <a:extLst>
                      <a:ext uri="{FF2B5EF4-FFF2-40B4-BE49-F238E27FC236}">
                        <a16:creationId xmlns:a16="http://schemas.microsoft.com/office/drawing/2014/main" id="{40A7BE60-7EAA-4149-4E85-D20466CE9E42}"/>
                      </a:ext>
                    </a:extLst>
                  </p:cNvPr>
                  <p:cNvSpPr/>
                  <p:nvPr/>
                </p:nvSpPr>
                <p:spPr>
                  <a:xfrm>
                    <a:off x="11041364" y="2135368"/>
                    <a:ext cx="19188" cy="19731"/>
                  </a:xfrm>
                  <a:custGeom>
                    <a:avLst/>
                    <a:gdLst>
                      <a:gd name="connsiteX0" fmla="*/ 63 w 19188"/>
                      <a:gd name="connsiteY0" fmla="*/ 10880 h 19731"/>
                      <a:gd name="connsiteX1" fmla="*/ 8433 w 19188"/>
                      <a:gd name="connsiteY1" fmla="*/ 62 h 19731"/>
                      <a:gd name="connsiteX2" fmla="*/ 19108 w 19188"/>
                      <a:gd name="connsiteY2" fmla="*/ 8660 h 19731"/>
                      <a:gd name="connsiteX3" fmla="*/ 10767 w 19188"/>
                      <a:gd name="connsiteY3" fmla="*/ 19677 h 19731"/>
                      <a:gd name="connsiteX4" fmla="*/ 92 w 19188"/>
                      <a:gd name="connsiteY4" fmla="*/ 10909 h 19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8" h="19731">
                        <a:moveTo>
                          <a:pt x="63" y="10880"/>
                        </a:moveTo>
                        <a:cubicBezTo>
                          <a:pt x="-535" y="5471"/>
                          <a:pt x="3194" y="632"/>
                          <a:pt x="8433" y="62"/>
                        </a:cubicBezTo>
                        <a:cubicBezTo>
                          <a:pt x="13642" y="-535"/>
                          <a:pt x="18396" y="3222"/>
                          <a:pt x="19108" y="8660"/>
                        </a:cubicBezTo>
                        <a:cubicBezTo>
                          <a:pt x="19791" y="14040"/>
                          <a:pt x="16062" y="19051"/>
                          <a:pt x="10767" y="19677"/>
                        </a:cubicBezTo>
                        <a:cubicBezTo>
                          <a:pt x="5472" y="20246"/>
                          <a:pt x="689" y="16318"/>
                          <a:pt x="92" y="10909"/>
                        </a:cubicBezTo>
                        <a:close/>
                      </a:path>
                    </a:pathLst>
                  </a:custGeom>
                  <a:grpFill/>
                  <a:ln w="2845" cap="flat">
                    <a:noFill/>
                    <a:prstDash val="solid"/>
                    <a:miter/>
                  </a:ln>
                </p:spPr>
                <p:txBody>
                  <a:bodyPr rtlCol="0" anchor="ctr"/>
                  <a:lstStyle/>
                  <a:p>
                    <a:endParaRPr lang="en-US"/>
                  </a:p>
                </p:txBody>
              </p:sp>
              <p:sp>
                <p:nvSpPr>
                  <p:cNvPr id="2327" name="Freeform: Shape 2326">
                    <a:extLst>
                      <a:ext uri="{FF2B5EF4-FFF2-40B4-BE49-F238E27FC236}">
                        <a16:creationId xmlns:a16="http://schemas.microsoft.com/office/drawing/2014/main" id="{3B2354E5-FE4E-5E6E-72DC-5529AD28B02E}"/>
                      </a:ext>
                    </a:extLst>
                  </p:cNvPr>
                  <p:cNvSpPr/>
                  <p:nvPr/>
                </p:nvSpPr>
                <p:spPr>
                  <a:xfrm>
                    <a:off x="10979768" y="2141776"/>
                    <a:ext cx="18363" cy="18967"/>
                  </a:xfrm>
                  <a:custGeom>
                    <a:avLst/>
                    <a:gdLst>
                      <a:gd name="connsiteX0" fmla="*/ 25 w 18363"/>
                      <a:gd name="connsiteY0" fmla="*/ 10224 h 18967"/>
                      <a:gd name="connsiteX1" fmla="*/ 8451 w 18363"/>
                      <a:gd name="connsiteY1" fmla="*/ 32 h 18967"/>
                      <a:gd name="connsiteX2" fmla="*/ 18331 w 18363"/>
                      <a:gd name="connsiteY2" fmla="*/ 8715 h 18967"/>
                      <a:gd name="connsiteX3" fmla="*/ 9903 w 18363"/>
                      <a:gd name="connsiteY3" fmla="*/ 18935 h 18967"/>
                      <a:gd name="connsiteX4" fmla="*/ 25 w 18363"/>
                      <a:gd name="connsiteY4" fmla="*/ 10252 h 18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3" h="18967">
                        <a:moveTo>
                          <a:pt x="25" y="10224"/>
                        </a:moveTo>
                        <a:cubicBezTo>
                          <a:pt x="-345" y="5042"/>
                          <a:pt x="3441" y="459"/>
                          <a:pt x="8451" y="32"/>
                        </a:cubicBezTo>
                        <a:cubicBezTo>
                          <a:pt x="13462" y="-395"/>
                          <a:pt x="17903" y="3505"/>
                          <a:pt x="18331" y="8715"/>
                        </a:cubicBezTo>
                        <a:cubicBezTo>
                          <a:pt x="18757" y="13924"/>
                          <a:pt x="14999" y="18508"/>
                          <a:pt x="9903" y="18935"/>
                        </a:cubicBezTo>
                        <a:cubicBezTo>
                          <a:pt x="4808" y="19362"/>
                          <a:pt x="367" y="15490"/>
                          <a:pt x="25" y="10252"/>
                        </a:cubicBezTo>
                        <a:close/>
                      </a:path>
                    </a:pathLst>
                  </a:custGeom>
                  <a:grpFill/>
                  <a:ln w="2845" cap="flat">
                    <a:noFill/>
                    <a:prstDash val="solid"/>
                    <a:miter/>
                  </a:ln>
                </p:spPr>
                <p:txBody>
                  <a:bodyPr rtlCol="0" anchor="ctr"/>
                  <a:lstStyle/>
                  <a:p>
                    <a:endParaRPr lang="en-US"/>
                  </a:p>
                </p:txBody>
              </p:sp>
              <p:sp>
                <p:nvSpPr>
                  <p:cNvPr id="2328" name="Freeform: Shape 2327">
                    <a:extLst>
                      <a:ext uri="{FF2B5EF4-FFF2-40B4-BE49-F238E27FC236}">
                        <a16:creationId xmlns:a16="http://schemas.microsoft.com/office/drawing/2014/main" id="{9FDEC790-D39A-FADC-2CA2-ABA4A9AD0ADF}"/>
                      </a:ext>
                    </a:extLst>
                  </p:cNvPr>
                  <p:cNvSpPr/>
                  <p:nvPr/>
                </p:nvSpPr>
                <p:spPr>
                  <a:xfrm>
                    <a:off x="10917956" y="2145672"/>
                    <a:ext cx="17635" cy="18146"/>
                  </a:xfrm>
                  <a:custGeom>
                    <a:avLst/>
                    <a:gdLst>
                      <a:gd name="connsiteX0" fmla="*/ 4 w 17635"/>
                      <a:gd name="connsiteY0" fmla="*/ 9402 h 18146"/>
                      <a:gd name="connsiteX1" fmla="*/ 8487 w 17635"/>
                      <a:gd name="connsiteY1" fmla="*/ 7 h 18146"/>
                      <a:gd name="connsiteX2" fmla="*/ 17626 w 17635"/>
                      <a:gd name="connsiteY2" fmla="*/ 8747 h 18146"/>
                      <a:gd name="connsiteX3" fmla="*/ 9142 w 17635"/>
                      <a:gd name="connsiteY3" fmla="*/ 18141 h 18146"/>
                      <a:gd name="connsiteX4" fmla="*/ 4 w 17635"/>
                      <a:gd name="connsiteY4" fmla="*/ 9402 h 1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5" h="18146">
                        <a:moveTo>
                          <a:pt x="4" y="9402"/>
                        </a:moveTo>
                        <a:cubicBezTo>
                          <a:pt x="-139" y="4391"/>
                          <a:pt x="3648" y="207"/>
                          <a:pt x="8487" y="7"/>
                        </a:cubicBezTo>
                        <a:cubicBezTo>
                          <a:pt x="13327" y="-192"/>
                          <a:pt x="17398" y="3765"/>
                          <a:pt x="17626" y="8747"/>
                        </a:cubicBezTo>
                        <a:cubicBezTo>
                          <a:pt x="17854" y="13757"/>
                          <a:pt x="14039" y="17942"/>
                          <a:pt x="9142" y="18141"/>
                        </a:cubicBezTo>
                        <a:cubicBezTo>
                          <a:pt x="4246" y="18312"/>
                          <a:pt x="146" y="14412"/>
                          <a:pt x="4" y="9402"/>
                        </a:cubicBezTo>
                        <a:close/>
                      </a:path>
                    </a:pathLst>
                  </a:custGeom>
                  <a:grpFill/>
                  <a:ln w="2845" cap="flat">
                    <a:noFill/>
                    <a:prstDash val="solid"/>
                    <a:miter/>
                  </a:ln>
                </p:spPr>
                <p:txBody>
                  <a:bodyPr rtlCol="0" anchor="ctr"/>
                  <a:lstStyle/>
                  <a:p>
                    <a:endParaRPr lang="en-US"/>
                  </a:p>
                </p:txBody>
              </p:sp>
              <p:sp>
                <p:nvSpPr>
                  <p:cNvPr id="2329" name="Freeform: Shape 2328">
                    <a:extLst>
                      <a:ext uri="{FF2B5EF4-FFF2-40B4-BE49-F238E27FC236}">
                        <a16:creationId xmlns:a16="http://schemas.microsoft.com/office/drawing/2014/main" id="{C50593C0-1BED-2CF6-ABFF-800BD6248B88}"/>
                      </a:ext>
                    </a:extLst>
                  </p:cNvPr>
                  <p:cNvSpPr/>
                  <p:nvPr/>
                </p:nvSpPr>
                <p:spPr>
                  <a:xfrm>
                    <a:off x="10856070" y="2147131"/>
                    <a:ext cx="16853" cy="17366"/>
                  </a:xfrm>
                  <a:custGeom>
                    <a:avLst/>
                    <a:gdLst>
                      <a:gd name="connsiteX0" fmla="*/ 0 w 16853"/>
                      <a:gd name="connsiteY0" fmla="*/ 8570 h 17366"/>
                      <a:gd name="connsiteX1" fmla="*/ 8455 w 16853"/>
                      <a:gd name="connsiteY1" fmla="*/ 1 h 17366"/>
                      <a:gd name="connsiteX2" fmla="*/ 14377 w 16853"/>
                      <a:gd name="connsiteY2" fmla="*/ 2620 h 17366"/>
                      <a:gd name="connsiteX3" fmla="*/ 16853 w 16853"/>
                      <a:gd name="connsiteY3" fmla="*/ 8740 h 17366"/>
                      <a:gd name="connsiteX4" fmla="*/ 14377 w 16853"/>
                      <a:gd name="connsiteY4" fmla="*/ 14890 h 17366"/>
                      <a:gd name="connsiteX5" fmla="*/ 8398 w 16853"/>
                      <a:gd name="connsiteY5" fmla="*/ 17366 h 17366"/>
                      <a:gd name="connsiteX6" fmla="*/ 0 w 16853"/>
                      <a:gd name="connsiteY6" fmla="*/ 8598 h 1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3" h="17366">
                        <a:moveTo>
                          <a:pt x="0" y="8570"/>
                        </a:moveTo>
                        <a:cubicBezTo>
                          <a:pt x="57" y="3787"/>
                          <a:pt x="3844" y="-56"/>
                          <a:pt x="8455" y="1"/>
                        </a:cubicBezTo>
                        <a:cubicBezTo>
                          <a:pt x="10761" y="1"/>
                          <a:pt x="12868" y="1026"/>
                          <a:pt x="14377" y="2620"/>
                        </a:cubicBezTo>
                        <a:cubicBezTo>
                          <a:pt x="15886" y="4214"/>
                          <a:pt x="16825" y="6349"/>
                          <a:pt x="16853" y="8740"/>
                        </a:cubicBezTo>
                        <a:cubicBezTo>
                          <a:pt x="16853" y="11132"/>
                          <a:pt x="15914" y="13324"/>
                          <a:pt x="14377" y="14890"/>
                        </a:cubicBezTo>
                        <a:cubicBezTo>
                          <a:pt x="12839" y="16455"/>
                          <a:pt x="10733" y="17395"/>
                          <a:pt x="8398" y="17366"/>
                        </a:cubicBezTo>
                        <a:cubicBezTo>
                          <a:pt x="3701" y="17309"/>
                          <a:pt x="-28" y="13381"/>
                          <a:pt x="0" y="8598"/>
                        </a:cubicBezTo>
                        <a:close/>
                      </a:path>
                    </a:pathLst>
                  </a:custGeom>
                  <a:grpFill/>
                  <a:ln w="2845" cap="flat">
                    <a:noFill/>
                    <a:prstDash val="solid"/>
                    <a:miter/>
                  </a:ln>
                </p:spPr>
                <p:txBody>
                  <a:bodyPr rtlCol="0" anchor="ctr"/>
                  <a:lstStyle/>
                  <a:p>
                    <a:endParaRPr lang="en-US"/>
                  </a:p>
                </p:txBody>
              </p:sp>
              <p:sp>
                <p:nvSpPr>
                  <p:cNvPr id="2330" name="Freeform: Shape 2329">
                    <a:extLst>
                      <a:ext uri="{FF2B5EF4-FFF2-40B4-BE49-F238E27FC236}">
                        <a16:creationId xmlns:a16="http://schemas.microsoft.com/office/drawing/2014/main" id="{4ABD5293-7FD1-B4A3-8B32-0A85A26E951E}"/>
                      </a:ext>
                    </a:extLst>
                  </p:cNvPr>
                  <p:cNvSpPr/>
                  <p:nvPr/>
                </p:nvSpPr>
                <p:spPr>
                  <a:xfrm>
                    <a:off x="10794169" y="2145990"/>
                    <a:ext cx="16072" cy="16548"/>
                  </a:xfrm>
                  <a:custGeom>
                    <a:avLst/>
                    <a:gdLst>
                      <a:gd name="connsiteX0" fmla="*/ 11 w 16072"/>
                      <a:gd name="connsiteY0" fmla="*/ 7889 h 16548"/>
                      <a:gd name="connsiteX1" fmla="*/ 8409 w 16072"/>
                      <a:gd name="connsiteY1" fmla="*/ 3 h 16548"/>
                      <a:gd name="connsiteX2" fmla="*/ 16067 w 16072"/>
                      <a:gd name="connsiteY2" fmla="*/ 8572 h 16548"/>
                      <a:gd name="connsiteX3" fmla="*/ 7669 w 16072"/>
                      <a:gd name="connsiteY3" fmla="*/ 16543 h 16548"/>
                      <a:gd name="connsiteX4" fmla="*/ 11 w 16072"/>
                      <a:gd name="connsiteY4" fmla="*/ 7889 h 1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72" h="16548">
                        <a:moveTo>
                          <a:pt x="11" y="7889"/>
                        </a:moveTo>
                        <a:cubicBezTo>
                          <a:pt x="239" y="3305"/>
                          <a:pt x="3996" y="-111"/>
                          <a:pt x="8409" y="3"/>
                        </a:cubicBezTo>
                        <a:cubicBezTo>
                          <a:pt x="12821" y="174"/>
                          <a:pt x="16238" y="3988"/>
                          <a:pt x="16067" y="8572"/>
                        </a:cubicBezTo>
                        <a:cubicBezTo>
                          <a:pt x="15896" y="13155"/>
                          <a:pt x="12110" y="16714"/>
                          <a:pt x="7669" y="16543"/>
                        </a:cubicBezTo>
                        <a:cubicBezTo>
                          <a:pt x="3200" y="16429"/>
                          <a:pt x="-217" y="12415"/>
                          <a:pt x="11" y="7889"/>
                        </a:cubicBezTo>
                        <a:close/>
                      </a:path>
                    </a:pathLst>
                  </a:custGeom>
                  <a:grpFill/>
                  <a:ln w="2845" cap="flat">
                    <a:noFill/>
                    <a:prstDash val="solid"/>
                    <a:miter/>
                  </a:ln>
                </p:spPr>
                <p:txBody>
                  <a:bodyPr rtlCol="0" anchor="ctr"/>
                  <a:lstStyle/>
                  <a:p>
                    <a:endParaRPr lang="en-US"/>
                  </a:p>
                </p:txBody>
              </p:sp>
              <p:sp>
                <p:nvSpPr>
                  <p:cNvPr id="2331" name="Freeform: Shape 2330">
                    <a:extLst>
                      <a:ext uri="{FF2B5EF4-FFF2-40B4-BE49-F238E27FC236}">
                        <a16:creationId xmlns:a16="http://schemas.microsoft.com/office/drawing/2014/main" id="{FC9A193D-8D93-8AE8-5E7D-6E747766C1F8}"/>
                      </a:ext>
                    </a:extLst>
                  </p:cNvPr>
                  <p:cNvSpPr/>
                  <p:nvPr/>
                </p:nvSpPr>
                <p:spPr>
                  <a:xfrm>
                    <a:off x="10732427" y="2142239"/>
                    <a:ext cx="15318" cy="15763"/>
                  </a:xfrm>
                  <a:custGeom>
                    <a:avLst/>
                    <a:gdLst>
                      <a:gd name="connsiteX0" fmla="*/ 35 w 15318"/>
                      <a:gd name="connsiteY0" fmla="*/ 7256 h 15763"/>
                      <a:gd name="connsiteX1" fmla="*/ 8347 w 15318"/>
                      <a:gd name="connsiteY1" fmla="*/ 25 h 15763"/>
                      <a:gd name="connsiteX2" fmla="*/ 15293 w 15318"/>
                      <a:gd name="connsiteY2" fmla="*/ 8508 h 15763"/>
                      <a:gd name="connsiteX3" fmla="*/ 6981 w 15318"/>
                      <a:gd name="connsiteY3" fmla="*/ 15739 h 15763"/>
                      <a:gd name="connsiteX4" fmla="*/ 35 w 15318"/>
                      <a:gd name="connsiteY4" fmla="*/ 7256 h 15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8" h="15763">
                        <a:moveTo>
                          <a:pt x="35" y="7256"/>
                        </a:moveTo>
                        <a:cubicBezTo>
                          <a:pt x="433" y="2928"/>
                          <a:pt x="4162" y="-317"/>
                          <a:pt x="8347" y="25"/>
                        </a:cubicBezTo>
                        <a:cubicBezTo>
                          <a:pt x="12532" y="366"/>
                          <a:pt x="15635" y="4181"/>
                          <a:pt x="15293" y="8508"/>
                        </a:cubicBezTo>
                        <a:cubicBezTo>
                          <a:pt x="14952" y="12835"/>
                          <a:pt x="11222" y="16081"/>
                          <a:pt x="6981" y="15739"/>
                        </a:cubicBezTo>
                        <a:cubicBezTo>
                          <a:pt x="2739" y="15397"/>
                          <a:pt x="-364" y="11583"/>
                          <a:pt x="35" y="7256"/>
                        </a:cubicBezTo>
                        <a:close/>
                      </a:path>
                    </a:pathLst>
                  </a:custGeom>
                  <a:grpFill/>
                  <a:ln w="2845" cap="flat">
                    <a:noFill/>
                    <a:prstDash val="solid"/>
                    <a:miter/>
                  </a:ln>
                </p:spPr>
                <p:txBody>
                  <a:bodyPr rtlCol="0" anchor="ctr"/>
                  <a:lstStyle/>
                  <a:p>
                    <a:endParaRPr lang="en-US"/>
                  </a:p>
                </p:txBody>
              </p:sp>
              <p:sp>
                <p:nvSpPr>
                  <p:cNvPr id="2332" name="Freeform: Shape 2331">
                    <a:extLst>
                      <a:ext uri="{FF2B5EF4-FFF2-40B4-BE49-F238E27FC236}">
                        <a16:creationId xmlns:a16="http://schemas.microsoft.com/office/drawing/2014/main" id="{A47A7073-2D16-56A9-6A57-9BE01C20D647}"/>
                      </a:ext>
                    </a:extLst>
                  </p:cNvPr>
                  <p:cNvSpPr/>
                  <p:nvPr/>
                </p:nvSpPr>
                <p:spPr>
                  <a:xfrm>
                    <a:off x="10670874" y="2135999"/>
                    <a:ext cx="14555" cy="14977"/>
                  </a:xfrm>
                  <a:custGeom>
                    <a:avLst/>
                    <a:gdLst>
                      <a:gd name="connsiteX0" fmla="*/ 67 w 14555"/>
                      <a:gd name="connsiteY0" fmla="*/ 6549 h 14977"/>
                      <a:gd name="connsiteX1" fmla="*/ 8238 w 14555"/>
                      <a:gd name="connsiteY1" fmla="*/ 59 h 14977"/>
                      <a:gd name="connsiteX2" fmla="*/ 14501 w 14555"/>
                      <a:gd name="connsiteY2" fmla="*/ 8428 h 14977"/>
                      <a:gd name="connsiteX3" fmla="*/ 6330 w 14555"/>
                      <a:gd name="connsiteY3" fmla="*/ 14919 h 14977"/>
                      <a:gd name="connsiteX4" fmla="*/ 67 w 14555"/>
                      <a:gd name="connsiteY4" fmla="*/ 6549 h 14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5" h="14977">
                        <a:moveTo>
                          <a:pt x="67" y="6549"/>
                        </a:moveTo>
                        <a:cubicBezTo>
                          <a:pt x="608" y="2450"/>
                          <a:pt x="4252" y="-454"/>
                          <a:pt x="8238" y="59"/>
                        </a:cubicBezTo>
                        <a:cubicBezTo>
                          <a:pt x="12195" y="571"/>
                          <a:pt x="14984" y="4329"/>
                          <a:pt x="14501" y="8428"/>
                        </a:cubicBezTo>
                        <a:cubicBezTo>
                          <a:pt x="13988" y="12528"/>
                          <a:pt x="10344" y="15431"/>
                          <a:pt x="6330" y="14919"/>
                        </a:cubicBezTo>
                        <a:cubicBezTo>
                          <a:pt x="2316" y="14378"/>
                          <a:pt x="-474" y="10649"/>
                          <a:pt x="67" y="6549"/>
                        </a:cubicBezTo>
                        <a:close/>
                      </a:path>
                    </a:pathLst>
                  </a:custGeom>
                  <a:grpFill/>
                  <a:ln w="2845" cap="flat">
                    <a:noFill/>
                    <a:prstDash val="solid"/>
                    <a:miter/>
                  </a:ln>
                </p:spPr>
                <p:txBody>
                  <a:bodyPr rtlCol="0" anchor="ctr"/>
                  <a:lstStyle/>
                  <a:p>
                    <a:endParaRPr lang="en-US"/>
                  </a:p>
                </p:txBody>
              </p:sp>
              <p:sp>
                <p:nvSpPr>
                  <p:cNvPr id="2333" name="Freeform: Shape 2332">
                    <a:extLst>
                      <a:ext uri="{FF2B5EF4-FFF2-40B4-BE49-F238E27FC236}">
                        <a16:creationId xmlns:a16="http://schemas.microsoft.com/office/drawing/2014/main" id="{BAEF5542-C33D-092E-1B54-6B5182344227}"/>
                      </a:ext>
                    </a:extLst>
                  </p:cNvPr>
                  <p:cNvSpPr/>
                  <p:nvPr/>
                </p:nvSpPr>
                <p:spPr>
                  <a:xfrm>
                    <a:off x="10609651" y="2127329"/>
                    <a:ext cx="13794" cy="14177"/>
                  </a:xfrm>
                  <a:custGeom>
                    <a:avLst/>
                    <a:gdLst>
                      <a:gd name="connsiteX0" fmla="*/ 112 w 13794"/>
                      <a:gd name="connsiteY0" fmla="*/ 5881 h 14177"/>
                      <a:gd name="connsiteX1" fmla="*/ 8084 w 13794"/>
                      <a:gd name="connsiteY1" fmla="*/ 102 h 14177"/>
                      <a:gd name="connsiteX2" fmla="*/ 13692 w 13794"/>
                      <a:gd name="connsiteY2" fmla="*/ 8187 h 14177"/>
                      <a:gd name="connsiteX3" fmla="*/ 5692 w 13794"/>
                      <a:gd name="connsiteY3" fmla="*/ 14080 h 14177"/>
                      <a:gd name="connsiteX4" fmla="*/ 112 w 13794"/>
                      <a:gd name="connsiteY4" fmla="*/ 5853 h 14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4" h="14177">
                        <a:moveTo>
                          <a:pt x="112" y="5881"/>
                        </a:moveTo>
                        <a:cubicBezTo>
                          <a:pt x="796" y="2009"/>
                          <a:pt x="4354" y="-553"/>
                          <a:pt x="8084" y="102"/>
                        </a:cubicBezTo>
                        <a:cubicBezTo>
                          <a:pt x="11813" y="728"/>
                          <a:pt x="14346" y="4315"/>
                          <a:pt x="13692" y="8187"/>
                        </a:cubicBezTo>
                        <a:cubicBezTo>
                          <a:pt x="13065" y="12030"/>
                          <a:pt x="9478" y="14735"/>
                          <a:pt x="5692" y="14080"/>
                        </a:cubicBezTo>
                        <a:cubicBezTo>
                          <a:pt x="1935" y="13397"/>
                          <a:pt x="-571" y="9724"/>
                          <a:pt x="112" y="5853"/>
                        </a:cubicBezTo>
                        <a:close/>
                      </a:path>
                    </a:pathLst>
                  </a:custGeom>
                  <a:grpFill/>
                  <a:ln w="2845" cap="flat">
                    <a:noFill/>
                    <a:prstDash val="solid"/>
                    <a:miter/>
                  </a:ln>
                </p:spPr>
                <p:txBody>
                  <a:bodyPr rtlCol="0" anchor="ctr"/>
                  <a:lstStyle/>
                  <a:p>
                    <a:endParaRPr lang="en-US"/>
                  </a:p>
                </p:txBody>
              </p:sp>
              <p:sp>
                <p:nvSpPr>
                  <p:cNvPr id="2334" name="Freeform: Shape 2333">
                    <a:extLst>
                      <a:ext uri="{FF2B5EF4-FFF2-40B4-BE49-F238E27FC236}">
                        <a16:creationId xmlns:a16="http://schemas.microsoft.com/office/drawing/2014/main" id="{80EBAD9C-BC3C-F761-85BB-8B047214C342}"/>
                      </a:ext>
                    </a:extLst>
                  </p:cNvPr>
                  <p:cNvSpPr/>
                  <p:nvPr/>
                </p:nvSpPr>
                <p:spPr>
                  <a:xfrm>
                    <a:off x="10548794" y="2116030"/>
                    <a:ext cx="13056" cy="13358"/>
                  </a:xfrm>
                  <a:custGeom>
                    <a:avLst/>
                    <a:gdLst>
                      <a:gd name="connsiteX0" fmla="*/ 189 w 13056"/>
                      <a:gd name="connsiteY0" fmla="*/ 5366 h 13358"/>
                      <a:gd name="connsiteX1" fmla="*/ 7932 w 13056"/>
                      <a:gd name="connsiteY1" fmla="*/ 128 h 13358"/>
                      <a:gd name="connsiteX2" fmla="*/ 12914 w 13056"/>
                      <a:gd name="connsiteY2" fmla="*/ 7985 h 13358"/>
                      <a:gd name="connsiteX3" fmla="*/ 5143 w 13056"/>
                      <a:gd name="connsiteY3" fmla="*/ 13223 h 13358"/>
                      <a:gd name="connsiteX4" fmla="*/ 161 w 13056"/>
                      <a:gd name="connsiteY4" fmla="*/ 5366 h 1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6" h="13358">
                        <a:moveTo>
                          <a:pt x="189" y="5366"/>
                        </a:moveTo>
                        <a:cubicBezTo>
                          <a:pt x="986" y="1750"/>
                          <a:pt x="4459" y="-584"/>
                          <a:pt x="7932" y="128"/>
                        </a:cubicBezTo>
                        <a:cubicBezTo>
                          <a:pt x="11434" y="839"/>
                          <a:pt x="13655" y="4369"/>
                          <a:pt x="12914" y="7985"/>
                        </a:cubicBezTo>
                        <a:cubicBezTo>
                          <a:pt x="12174" y="11600"/>
                          <a:pt x="8701" y="13963"/>
                          <a:pt x="5143" y="13223"/>
                        </a:cubicBezTo>
                        <a:cubicBezTo>
                          <a:pt x="1613" y="12483"/>
                          <a:pt x="-637" y="8981"/>
                          <a:pt x="161" y="5366"/>
                        </a:cubicBezTo>
                        <a:close/>
                      </a:path>
                    </a:pathLst>
                  </a:custGeom>
                  <a:grpFill/>
                  <a:ln w="2845" cap="flat">
                    <a:noFill/>
                    <a:prstDash val="solid"/>
                    <a:miter/>
                  </a:ln>
                </p:spPr>
                <p:txBody>
                  <a:bodyPr rtlCol="0" anchor="ctr"/>
                  <a:lstStyle/>
                  <a:p>
                    <a:endParaRPr lang="en-US"/>
                  </a:p>
                </p:txBody>
              </p:sp>
              <p:sp>
                <p:nvSpPr>
                  <p:cNvPr id="2335" name="Freeform: Shape 2334">
                    <a:extLst>
                      <a:ext uri="{FF2B5EF4-FFF2-40B4-BE49-F238E27FC236}">
                        <a16:creationId xmlns:a16="http://schemas.microsoft.com/office/drawing/2014/main" id="{2B469CDA-5411-1509-DA93-7F90D99FC0A3}"/>
                      </a:ext>
                    </a:extLst>
                  </p:cNvPr>
                  <p:cNvSpPr/>
                  <p:nvPr/>
                </p:nvSpPr>
                <p:spPr>
                  <a:xfrm>
                    <a:off x="10488560" y="2102225"/>
                    <a:ext cx="12256" cy="12589"/>
                  </a:xfrm>
                  <a:custGeom>
                    <a:avLst/>
                    <a:gdLst>
                      <a:gd name="connsiteX0" fmla="*/ 213 w 12256"/>
                      <a:gd name="connsiteY0" fmla="*/ 4766 h 12589"/>
                      <a:gd name="connsiteX1" fmla="*/ 7701 w 12256"/>
                      <a:gd name="connsiteY1" fmla="*/ 183 h 12589"/>
                      <a:gd name="connsiteX2" fmla="*/ 12056 w 12256"/>
                      <a:gd name="connsiteY2" fmla="*/ 7812 h 12589"/>
                      <a:gd name="connsiteX3" fmla="*/ 4569 w 12256"/>
                      <a:gd name="connsiteY3" fmla="*/ 12396 h 12589"/>
                      <a:gd name="connsiteX4" fmla="*/ 213 w 12256"/>
                      <a:gd name="connsiteY4" fmla="*/ 4766 h 12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6" h="12589">
                        <a:moveTo>
                          <a:pt x="213" y="4766"/>
                        </a:moveTo>
                        <a:cubicBezTo>
                          <a:pt x="1096" y="1407"/>
                          <a:pt x="4455" y="-643"/>
                          <a:pt x="7701" y="183"/>
                        </a:cubicBezTo>
                        <a:cubicBezTo>
                          <a:pt x="10946" y="1008"/>
                          <a:pt x="12910" y="4424"/>
                          <a:pt x="12056" y="7812"/>
                        </a:cubicBezTo>
                        <a:cubicBezTo>
                          <a:pt x="11202" y="11200"/>
                          <a:pt x="7871" y="13250"/>
                          <a:pt x="4569" y="12396"/>
                        </a:cubicBezTo>
                        <a:cubicBezTo>
                          <a:pt x="1267" y="11542"/>
                          <a:pt x="-669" y="8125"/>
                          <a:pt x="213" y="4766"/>
                        </a:cubicBezTo>
                        <a:close/>
                      </a:path>
                    </a:pathLst>
                  </a:custGeom>
                  <a:grpFill/>
                  <a:ln w="2845" cap="flat">
                    <a:noFill/>
                    <a:prstDash val="solid"/>
                    <a:miter/>
                  </a:ln>
                </p:spPr>
                <p:txBody>
                  <a:bodyPr rtlCol="0" anchor="ctr"/>
                  <a:lstStyle/>
                  <a:p>
                    <a:endParaRPr lang="en-US"/>
                  </a:p>
                </p:txBody>
              </p:sp>
              <p:sp>
                <p:nvSpPr>
                  <p:cNvPr id="2336" name="Freeform: Shape 2335">
                    <a:extLst>
                      <a:ext uri="{FF2B5EF4-FFF2-40B4-BE49-F238E27FC236}">
                        <a16:creationId xmlns:a16="http://schemas.microsoft.com/office/drawing/2014/main" id="{98192336-69CA-1CF9-D3AD-2609B9251AB8}"/>
                      </a:ext>
                    </a:extLst>
                  </p:cNvPr>
                  <p:cNvSpPr/>
                  <p:nvPr/>
                </p:nvSpPr>
                <p:spPr>
                  <a:xfrm>
                    <a:off x="10428928" y="2086042"/>
                    <a:ext cx="11468" cy="11834"/>
                  </a:xfrm>
                  <a:custGeom>
                    <a:avLst/>
                    <a:gdLst>
                      <a:gd name="connsiteX0" fmla="*/ 261 w 11468"/>
                      <a:gd name="connsiteY0" fmla="*/ 4209 h 11834"/>
                      <a:gd name="connsiteX1" fmla="*/ 7435 w 11468"/>
                      <a:gd name="connsiteY1" fmla="*/ 252 h 11834"/>
                      <a:gd name="connsiteX2" fmla="*/ 11220 w 11468"/>
                      <a:gd name="connsiteY2" fmla="*/ 7597 h 11834"/>
                      <a:gd name="connsiteX3" fmla="*/ 4047 w 11468"/>
                      <a:gd name="connsiteY3" fmla="*/ 11583 h 11834"/>
                      <a:gd name="connsiteX4" fmla="*/ 261 w 11468"/>
                      <a:gd name="connsiteY4" fmla="*/ 4238 h 1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 h="11834">
                        <a:moveTo>
                          <a:pt x="261" y="4209"/>
                        </a:moveTo>
                        <a:cubicBezTo>
                          <a:pt x="1200" y="1078"/>
                          <a:pt x="4417" y="-687"/>
                          <a:pt x="7435" y="252"/>
                        </a:cubicBezTo>
                        <a:cubicBezTo>
                          <a:pt x="10452" y="1192"/>
                          <a:pt x="12132" y="4466"/>
                          <a:pt x="11220" y="7597"/>
                        </a:cubicBezTo>
                        <a:cubicBezTo>
                          <a:pt x="10281" y="10757"/>
                          <a:pt x="7093" y="12522"/>
                          <a:pt x="4047" y="11583"/>
                        </a:cubicBezTo>
                        <a:cubicBezTo>
                          <a:pt x="1001" y="10643"/>
                          <a:pt x="-679" y="7341"/>
                          <a:pt x="261" y="4238"/>
                        </a:cubicBezTo>
                        <a:close/>
                      </a:path>
                    </a:pathLst>
                  </a:custGeom>
                  <a:grpFill/>
                  <a:ln w="2845" cap="flat">
                    <a:noFill/>
                    <a:prstDash val="solid"/>
                    <a:miter/>
                  </a:ln>
                </p:spPr>
                <p:txBody>
                  <a:bodyPr rtlCol="0" anchor="ctr"/>
                  <a:lstStyle/>
                  <a:p>
                    <a:endParaRPr lang="en-US"/>
                  </a:p>
                </p:txBody>
              </p:sp>
              <p:sp>
                <p:nvSpPr>
                  <p:cNvPr id="2337" name="Freeform: Shape 2336">
                    <a:extLst>
                      <a:ext uri="{FF2B5EF4-FFF2-40B4-BE49-F238E27FC236}">
                        <a16:creationId xmlns:a16="http://schemas.microsoft.com/office/drawing/2014/main" id="{C2CB247F-7BA6-78D8-3B10-B1A473F772BF}"/>
                      </a:ext>
                    </a:extLst>
                  </p:cNvPr>
                  <p:cNvSpPr/>
                  <p:nvPr/>
                </p:nvSpPr>
                <p:spPr>
                  <a:xfrm>
                    <a:off x="10370003" y="2067347"/>
                    <a:ext cx="10748" cy="10964"/>
                  </a:xfrm>
                  <a:custGeom>
                    <a:avLst/>
                    <a:gdLst>
                      <a:gd name="connsiteX0" fmla="*/ 314 w 10748"/>
                      <a:gd name="connsiteY0" fmla="*/ 3774 h 10964"/>
                      <a:gd name="connsiteX1" fmla="*/ 7175 w 10748"/>
                      <a:gd name="connsiteY1" fmla="*/ 273 h 10964"/>
                      <a:gd name="connsiteX2" fmla="*/ 10448 w 10748"/>
                      <a:gd name="connsiteY2" fmla="*/ 7190 h 10964"/>
                      <a:gd name="connsiteX3" fmla="*/ 3588 w 10748"/>
                      <a:gd name="connsiteY3" fmla="*/ 10692 h 10964"/>
                      <a:gd name="connsiteX4" fmla="*/ 314 w 10748"/>
                      <a:gd name="connsiteY4" fmla="*/ 3774 h 1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8" h="10964">
                        <a:moveTo>
                          <a:pt x="314" y="3774"/>
                        </a:moveTo>
                        <a:cubicBezTo>
                          <a:pt x="1310" y="899"/>
                          <a:pt x="4385" y="-667"/>
                          <a:pt x="7175" y="273"/>
                        </a:cubicBezTo>
                        <a:cubicBezTo>
                          <a:pt x="9964" y="1212"/>
                          <a:pt x="11416" y="4315"/>
                          <a:pt x="10448" y="7190"/>
                        </a:cubicBezTo>
                        <a:cubicBezTo>
                          <a:pt x="9481" y="10066"/>
                          <a:pt x="6406" y="11632"/>
                          <a:pt x="3588" y="10692"/>
                        </a:cubicBezTo>
                        <a:cubicBezTo>
                          <a:pt x="769" y="9753"/>
                          <a:pt x="-683" y="6650"/>
                          <a:pt x="314" y="3774"/>
                        </a:cubicBezTo>
                        <a:close/>
                      </a:path>
                    </a:pathLst>
                  </a:custGeom>
                  <a:grpFill/>
                  <a:ln w="2845" cap="flat">
                    <a:noFill/>
                    <a:prstDash val="solid"/>
                    <a:miter/>
                  </a:ln>
                </p:spPr>
                <p:txBody>
                  <a:bodyPr rtlCol="0" anchor="ctr"/>
                  <a:lstStyle/>
                  <a:p>
                    <a:endParaRPr lang="en-US"/>
                  </a:p>
                </p:txBody>
              </p:sp>
              <p:sp>
                <p:nvSpPr>
                  <p:cNvPr id="2338" name="Freeform: Shape 2337">
                    <a:extLst>
                      <a:ext uri="{FF2B5EF4-FFF2-40B4-BE49-F238E27FC236}">
                        <a16:creationId xmlns:a16="http://schemas.microsoft.com/office/drawing/2014/main" id="{A90BCC18-E8B6-8864-988E-60CFF3AA3FA8}"/>
                      </a:ext>
                    </a:extLst>
                  </p:cNvPr>
                  <p:cNvSpPr/>
                  <p:nvPr/>
                </p:nvSpPr>
                <p:spPr>
                  <a:xfrm>
                    <a:off x="10311993" y="2046166"/>
                    <a:ext cx="9972" cy="10200"/>
                  </a:xfrm>
                  <a:custGeom>
                    <a:avLst/>
                    <a:gdLst>
                      <a:gd name="connsiteX0" fmla="*/ 362 w 9972"/>
                      <a:gd name="connsiteY0" fmla="*/ 3291 h 10200"/>
                      <a:gd name="connsiteX1" fmla="*/ 6853 w 9972"/>
                      <a:gd name="connsiteY1" fmla="*/ 330 h 10200"/>
                      <a:gd name="connsiteX2" fmla="*/ 9614 w 9972"/>
                      <a:gd name="connsiteY2" fmla="*/ 6906 h 10200"/>
                      <a:gd name="connsiteX3" fmla="*/ 3123 w 9972"/>
                      <a:gd name="connsiteY3" fmla="*/ 9867 h 10200"/>
                      <a:gd name="connsiteX4" fmla="*/ 362 w 9972"/>
                      <a:gd name="connsiteY4" fmla="*/ 3291 h 1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 h="10200">
                        <a:moveTo>
                          <a:pt x="362" y="3291"/>
                        </a:moveTo>
                        <a:cubicBezTo>
                          <a:pt x="1416" y="672"/>
                          <a:pt x="4319" y="-666"/>
                          <a:pt x="6853" y="330"/>
                        </a:cubicBezTo>
                        <a:cubicBezTo>
                          <a:pt x="9386" y="1326"/>
                          <a:pt x="10639" y="4259"/>
                          <a:pt x="9614" y="6906"/>
                        </a:cubicBezTo>
                        <a:cubicBezTo>
                          <a:pt x="8589" y="9554"/>
                          <a:pt x="5686" y="10863"/>
                          <a:pt x="3123" y="9867"/>
                        </a:cubicBezTo>
                        <a:cubicBezTo>
                          <a:pt x="561" y="8870"/>
                          <a:pt x="-663" y="5910"/>
                          <a:pt x="362" y="3291"/>
                        </a:cubicBezTo>
                        <a:close/>
                      </a:path>
                    </a:pathLst>
                  </a:custGeom>
                  <a:grpFill/>
                  <a:ln w="2845" cap="flat">
                    <a:noFill/>
                    <a:prstDash val="solid"/>
                    <a:miter/>
                  </a:ln>
                </p:spPr>
                <p:txBody>
                  <a:bodyPr rtlCol="0" anchor="ctr"/>
                  <a:lstStyle/>
                  <a:p>
                    <a:endParaRPr lang="en-US"/>
                  </a:p>
                </p:txBody>
              </p:sp>
              <p:sp>
                <p:nvSpPr>
                  <p:cNvPr id="2339" name="Freeform: Shape 2338">
                    <a:extLst>
                      <a:ext uri="{FF2B5EF4-FFF2-40B4-BE49-F238E27FC236}">
                        <a16:creationId xmlns:a16="http://schemas.microsoft.com/office/drawing/2014/main" id="{02E42D13-C1B6-ACE1-D7B2-843EA5E70588}"/>
                      </a:ext>
                    </a:extLst>
                  </p:cNvPr>
                  <p:cNvSpPr/>
                  <p:nvPr/>
                </p:nvSpPr>
                <p:spPr>
                  <a:xfrm>
                    <a:off x="10254862" y="2022652"/>
                    <a:ext cx="9198" cy="9426"/>
                  </a:xfrm>
                  <a:custGeom>
                    <a:avLst/>
                    <a:gdLst>
                      <a:gd name="connsiteX0" fmla="*/ 414 w 9198"/>
                      <a:gd name="connsiteY0" fmla="*/ 2834 h 9426"/>
                      <a:gd name="connsiteX1" fmla="*/ 6507 w 9198"/>
                      <a:gd name="connsiteY1" fmla="*/ 386 h 9426"/>
                      <a:gd name="connsiteX2" fmla="*/ 8784 w 9198"/>
                      <a:gd name="connsiteY2" fmla="*/ 6592 h 9426"/>
                      <a:gd name="connsiteX3" fmla="*/ 2692 w 9198"/>
                      <a:gd name="connsiteY3" fmla="*/ 9041 h 9426"/>
                      <a:gd name="connsiteX4" fmla="*/ 414 w 9198"/>
                      <a:gd name="connsiteY4" fmla="*/ 2834 h 9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8" h="9426">
                        <a:moveTo>
                          <a:pt x="414" y="2834"/>
                        </a:moveTo>
                        <a:cubicBezTo>
                          <a:pt x="1468" y="443"/>
                          <a:pt x="4201" y="-639"/>
                          <a:pt x="6507" y="386"/>
                        </a:cubicBezTo>
                        <a:cubicBezTo>
                          <a:pt x="8812" y="1411"/>
                          <a:pt x="9837" y="4201"/>
                          <a:pt x="8784" y="6592"/>
                        </a:cubicBezTo>
                        <a:cubicBezTo>
                          <a:pt x="7731" y="8984"/>
                          <a:pt x="5026" y="10066"/>
                          <a:pt x="2692" y="9041"/>
                        </a:cubicBezTo>
                        <a:cubicBezTo>
                          <a:pt x="386" y="7987"/>
                          <a:pt x="-639" y="5226"/>
                          <a:pt x="414" y="2834"/>
                        </a:cubicBezTo>
                        <a:close/>
                      </a:path>
                    </a:pathLst>
                  </a:custGeom>
                  <a:grpFill/>
                  <a:ln w="2845" cap="flat">
                    <a:noFill/>
                    <a:prstDash val="solid"/>
                    <a:miter/>
                  </a:ln>
                </p:spPr>
                <p:txBody>
                  <a:bodyPr rtlCol="0" anchor="ctr"/>
                  <a:lstStyle/>
                  <a:p>
                    <a:endParaRPr lang="en-US"/>
                  </a:p>
                </p:txBody>
              </p:sp>
              <p:sp>
                <p:nvSpPr>
                  <p:cNvPr id="2340" name="Freeform: Shape 2339">
                    <a:extLst>
                      <a:ext uri="{FF2B5EF4-FFF2-40B4-BE49-F238E27FC236}">
                        <a16:creationId xmlns:a16="http://schemas.microsoft.com/office/drawing/2014/main" id="{8469DAB2-D0A7-353D-46FD-76F4242589DF}"/>
                      </a:ext>
                    </a:extLst>
                  </p:cNvPr>
                  <p:cNvSpPr/>
                  <p:nvPr/>
                </p:nvSpPr>
                <p:spPr>
                  <a:xfrm>
                    <a:off x="10198737" y="1996848"/>
                    <a:ext cx="8481" cy="8568"/>
                  </a:xfrm>
                  <a:custGeom>
                    <a:avLst/>
                    <a:gdLst>
                      <a:gd name="connsiteX0" fmla="*/ 457 w 8481"/>
                      <a:gd name="connsiteY0" fmla="*/ 2476 h 8568"/>
                      <a:gd name="connsiteX1" fmla="*/ 6151 w 8481"/>
                      <a:gd name="connsiteY1" fmla="*/ 398 h 8568"/>
                      <a:gd name="connsiteX2" fmla="*/ 8029 w 8481"/>
                      <a:gd name="connsiteY2" fmla="*/ 6092 h 8568"/>
                      <a:gd name="connsiteX3" fmla="*/ 2336 w 8481"/>
                      <a:gd name="connsiteY3" fmla="*/ 8170 h 8568"/>
                      <a:gd name="connsiteX4" fmla="*/ 457 w 8481"/>
                      <a:gd name="connsiteY4" fmla="*/ 2476 h 8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 h="8568">
                        <a:moveTo>
                          <a:pt x="457" y="2476"/>
                        </a:moveTo>
                        <a:cubicBezTo>
                          <a:pt x="1511" y="341"/>
                          <a:pt x="4072" y="-598"/>
                          <a:pt x="6151" y="398"/>
                        </a:cubicBezTo>
                        <a:cubicBezTo>
                          <a:pt x="8229" y="1395"/>
                          <a:pt x="9083" y="3957"/>
                          <a:pt x="8029" y="6092"/>
                        </a:cubicBezTo>
                        <a:cubicBezTo>
                          <a:pt x="6976" y="8227"/>
                          <a:pt x="4442" y="9167"/>
                          <a:pt x="2336" y="8170"/>
                        </a:cubicBezTo>
                        <a:cubicBezTo>
                          <a:pt x="229" y="7174"/>
                          <a:pt x="-596" y="4612"/>
                          <a:pt x="457" y="2476"/>
                        </a:cubicBezTo>
                        <a:close/>
                      </a:path>
                    </a:pathLst>
                  </a:custGeom>
                  <a:grpFill/>
                  <a:ln w="2845" cap="flat">
                    <a:noFill/>
                    <a:prstDash val="solid"/>
                    <a:miter/>
                  </a:ln>
                </p:spPr>
                <p:txBody>
                  <a:bodyPr rtlCol="0" anchor="ctr"/>
                  <a:lstStyle/>
                  <a:p>
                    <a:endParaRPr lang="en-US"/>
                  </a:p>
                </p:txBody>
              </p:sp>
              <p:sp>
                <p:nvSpPr>
                  <p:cNvPr id="2341" name="Freeform: Shape 2340">
                    <a:extLst>
                      <a:ext uri="{FF2B5EF4-FFF2-40B4-BE49-F238E27FC236}">
                        <a16:creationId xmlns:a16="http://schemas.microsoft.com/office/drawing/2014/main" id="{60A0AEA2-6370-C68E-A228-2EB4B927D48E}"/>
                      </a:ext>
                    </a:extLst>
                  </p:cNvPr>
                  <p:cNvSpPr/>
                  <p:nvPr/>
                </p:nvSpPr>
                <p:spPr>
                  <a:xfrm>
                    <a:off x="10143823" y="1968572"/>
                    <a:ext cx="7685" cy="7813"/>
                  </a:xfrm>
                  <a:custGeom>
                    <a:avLst/>
                    <a:gdLst>
                      <a:gd name="connsiteX0" fmla="*/ 483 w 7685"/>
                      <a:gd name="connsiteY0" fmla="*/ 2085 h 7813"/>
                      <a:gd name="connsiteX1" fmla="*/ 5722 w 7685"/>
                      <a:gd name="connsiteY1" fmla="*/ 462 h 7813"/>
                      <a:gd name="connsiteX2" fmla="*/ 7202 w 7685"/>
                      <a:gd name="connsiteY2" fmla="*/ 5729 h 7813"/>
                      <a:gd name="connsiteX3" fmla="*/ 1964 w 7685"/>
                      <a:gd name="connsiteY3" fmla="*/ 7352 h 7813"/>
                      <a:gd name="connsiteX4" fmla="*/ 483 w 7685"/>
                      <a:gd name="connsiteY4" fmla="*/ 2085 h 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5" h="7813">
                        <a:moveTo>
                          <a:pt x="483" y="2085"/>
                        </a:moveTo>
                        <a:cubicBezTo>
                          <a:pt x="1537" y="177"/>
                          <a:pt x="3871" y="-563"/>
                          <a:pt x="5722" y="462"/>
                        </a:cubicBezTo>
                        <a:cubicBezTo>
                          <a:pt x="7572" y="1487"/>
                          <a:pt x="8227" y="3822"/>
                          <a:pt x="7202" y="5729"/>
                        </a:cubicBezTo>
                        <a:cubicBezTo>
                          <a:pt x="6177" y="7636"/>
                          <a:pt x="3843" y="8376"/>
                          <a:pt x="1964" y="7352"/>
                        </a:cubicBezTo>
                        <a:cubicBezTo>
                          <a:pt x="114" y="6355"/>
                          <a:pt x="-541" y="3992"/>
                          <a:pt x="483" y="2085"/>
                        </a:cubicBezTo>
                        <a:close/>
                      </a:path>
                    </a:pathLst>
                  </a:custGeom>
                  <a:grpFill/>
                  <a:ln w="2845" cap="flat">
                    <a:noFill/>
                    <a:prstDash val="solid"/>
                    <a:miter/>
                  </a:ln>
                </p:spPr>
                <p:txBody>
                  <a:bodyPr rtlCol="0" anchor="ctr"/>
                  <a:lstStyle/>
                  <a:p>
                    <a:endParaRPr lang="en-US"/>
                  </a:p>
                </p:txBody>
              </p:sp>
              <p:sp>
                <p:nvSpPr>
                  <p:cNvPr id="2342" name="Freeform: Shape 2341">
                    <a:extLst>
                      <a:ext uri="{FF2B5EF4-FFF2-40B4-BE49-F238E27FC236}">
                        <a16:creationId xmlns:a16="http://schemas.microsoft.com/office/drawing/2014/main" id="{4655F5FA-F447-11A2-F4A0-4F6C7820D8A1}"/>
                      </a:ext>
                    </a:extLst>
                  </p:cNvPr>
                  <p:cNvSpPr/>
                  <p:nvPr/>
                </p:nvSpPr>
                <p:spPr>
                  <a:xfrm>
                    <a:off x="10090087" y="1938123"/>
                    <a:ext cx="6910" cy="7033"/>
                  </a:xfrm>
                  <a:custGeom>
                    <a:avLst/>
                    <a:gdLst>
                      <a:gd name="connsiteX0" fmla="*/ 530 w 6910"/>
                      <a:gd name="connsiteY0" fmla="*/ 1731 h 7033"/>
                      <a:gd name="connsiteX1" fmla="*/ 5284 w 6910"/>
                      <a:gd name="connsiteY1" fmla="*/ 479 h 7033"/>
                      <a:gd name="connsiteX2" fmla="*/ 6394 w 6910"/>
                      <a:gd name="connsiteY2" fmla="*/ 5290 h 7033"/>
                      <a:gd name="connsiteX3" fmla="*/ 1640 w 6910"/>
                      <a:gd name="connsiteY3" fmla="*/ 6542 h 7033"/>
                      <a:gd name="connsiteX4" fmla="*/ 530 w 6910"/>
                      <a:gd name="connsiteY4" fmla="*/ 1731 h 7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0" h="7033">
                        <a:moveTo>
                          <a:pt x="530" y="1731"/>
                        </a:moveTo>
                        <a:cubicBezTo>
                          <a:pt x="1526" y="52"/>
                          <a:pt x="3661" y="-489"/>
                          <a:pt x="5284" y="479"/>
                        </a:cubicBezTo>
                        <a:cubicBezTo>
                          <a:pt x="6907" y="1447"/>
                          <a:pt x="7390" y="3610"/>
                          <a:pt x="6394" y="5290"/>
                        </a:cubicBezTo>
                        <a:cubicBezTo>
                          <a:pt x="5398" y="6969"/>
                          <a:pt x="3263" y="7539"/>
                          <a:pt x="1640" y="6542"/>
                        </a:cubicBezTo>
                        <a:cubicBezTo>
                          <a:pt x="17" y="5546"/>
                          <a:pt x="-495" y="3411"/>
                          <a:pt x="530" y="1731"/>
                        </a:cubicBezTo>
                        <a:close/>
                      </a:path>
                    </a:pathLst>
                  </a:custGeom>
                  <a:grpFill/>
                  <a:ln w="2845" cap="flat">
                    <a:noFill/>
                    <a:prstDash val="solid"/>
                    <a:miter/>
                  </a:ln>
                </p:spPr>
                <p:txBody>
                  <a:bodyPr rtlCol="0" anchor="ctr"/>
                  <a:lstStyle/>
                  <a:p>
                    <a:endParaRPr lang="en-US"/>
                  </a:p>
                </p:txBody>
              </p:sp>
              <p:sp>
                <p:nvSpPr>
                  <p:cNvPr id="2343" name="Freeform: Shape 2342">
                    <a:extLst>
                      <a:ext uri="{FF2B5EF4-FFF2-40B4-BE49-F238E27FC236}">
                        <a16:creationId xmlns:a16="http://schemas.microsoft.com/office/drawing/2014/main" id="{D780345E-0325-9597-9F4A-FC796FAC64A0}"/>
                      </a:ext>
                    </a:extLst>
                  </p:cNvPr>
                  <p:cNvSpPr/>
                  <p:nvPr/>
                </p:nvSpPr>
                <p:spPr>
                  <a:xfrm>
                    <a:off x="10037660" y="1905499"/>
                    <a:ext cx="6160" cy="6194"/>
                  </a:xfrm>
                  <a:custGeom>
                    <a:avLst/>
                    <a:gdLst>
                      <a:gd name="connsiteX0" fmla="*/ 518 w 6160"/>
                      <a:gd name="connsiteY0" fmla="*/ 1446 h 6194"/>
                      <a:gd name="connsiteX1" fmla="*/ 4788 w 6160"/>
                      <a:gd name="connsiteY1" fmla="*/ 478 h 6194"/>
                      <a:gd name="connsiteX2" fmla="*/ 5642 w 6160"/>
                      <a:gd name="connsiteY2" fmla="*/ 4749 h 6194"/>
                      <a:gd name="connsiteX3" fmla="*/ 1372 w 6160"/>
                      <a:gd name="connsiteY3" fmla="*/ 5716 h 6194"/>
                      <a:gd name="connsiteX4" fmla="*/ 518 w 6160"/>
                      <a:gd name="connsiteY4" fmla="*/ 1446 h 6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0" h="6194">
                        <a:moveTo>
                          <a:pt x="518" y="1446"/>
                        </a:moveTo>
                        <a:cubicBezTo>
                          <a:pt x="1457" y="-6"/>
                          <a:pt x="3393" y="-433"/>
                          <a:pt x="4788" y="478"/>
                        </a:cubicBezTo>
                        <a:cubicBezTo>
                          <a:pt x="6211" y="1389"/>
                          <a:pt x="6582" y="3297"/>
                          <a:pt x="5642" y="4749"/>
                        </a:cubicBezTo>
                        <a:cubicBezTo>
                          <a:pt x="4702" y="6200"/>
                          <a:pt x="2767" y="6627"/>
                          <a:pt x="1372" y="5716"/>
                        </a:cubicBezTo>
                        <a:cubicBezTo>
                          <a:pt x="-52" y="4806"/>
                          <a:pt x="-421" y="2898"/>
                          <a:pt x="518" y="1446"/>
                        </a:cubicBezTo>
                        <a:close/>
                      </a:path>
                    </a:pathLst>
                  </a:custGeom>
                  <a:grpFill/>
                  <a:ln w="2845" cap="flat">
                    <a:noFill/>
                    <a:prstDash val="solid"/>
                    <a:miter/>
                  </a:ln>
                </p:spPr>
                <p:txBody>
                  <a:bodyPr rtlCol="0" anchor="ctr"/>
                  <a:lstStyle/>
                  <a:p>
                    <a:endParaRPr lang="en-US"/>
                  </a:p>
                </p:txBody>
              </p:sp>
              <p:sp>
                <p:nvSpPr>
                  <p:cNvPr id="2344" name="Freeform: Shape 2343">
                    <a:extLst>
                      <a:ext uri="{FF2B5EF4-FFF2-40B4-BE49-F238E27FC236}">
                        <a16:creationId xmlns:a16="http://schemas.microsoft.com/office/drawing/2014/main" id="{35EB04FA-F351-28AE-5862-D4DB549FF29D}"/>
                      </a:ext>
                    </a:extLst>
                  </p:cNvPr>
                  <p:cNvSpPr/>
                  <p:nvPr/>
                </p:nvSpPr>
                <p:spPr>
                  <a:xfrm>
                    <a:off x="9986723" y="1870621"/>
                    <a:ext cx="5377" cy="5433"/>
                  </a:xfrm>
                  <a:custGeom>
                    <a:avLst/>
                    <a:gdLst>
                      <a:gd name="connsiteX0" fmla="*/ 525 w 5377"/>
                      <a:gd name="connsiteY0" fmla="*/ 1165 h 5433"/>
                      <a:gd name="connsiteX1" fmla="*/ 4283 w 5377"/>
                      <a:gd name="connsiteY1" fmla="*/ 482 h 5433"/>
                      <a:gd name="connsiteX2" fmla="*/ 4852 w 5377"/>
                      <a:gd name="connsiteY2" fmla="*/ 4268 h 5433"/>
                      <a:gd name="connsiteX3" fmla="*/ 1094 w 5377"/>
                      <a:gd name="connsiteY3" fmla="*/ 4952 h 5433"/>
                      <a:gd name="connsiteX4" fmla="*/ 525 w 5377"/>
                      <a:gd name="connsiteY4" fmla="*/ 1165 h 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7" h="5433">
                        <a:moveTo>
                          <a:pt x="525" y="1165"/>
                        </a:moveTo>
                        <a:cubicBezTo>
                          <a:pt x="1408" y="-59"/>
                          <a:pt x="3087" y="-372"/>
                          <a:pt x="4283" y="482"/>
                        </a:cubicBezTo>
                        <a:cubicBezTo>
                          <a:pt x="5479" y="1336"/>
                          <a:pt x="5735" y="3016"/>
                          <a:pt x="4852" y="4268"/>
                        </a:cubicBezTo>
                        <a:cubicBezTo>
                          <a:pt x="3970" y="5492"/>
                          <a:pt x="2290" y="5806"/>
                          <a:pt x="1094" y="4952"/>
                        </a:cubicBezTo>
                        <a:cubicBezTo>
                          <a:pt x="-101" y="4098"/>
                          <a:pt x="-357" y="2418"/>
                          <a:pt x="525" y="1165"/>
                        </a:cubicBezTo>
                        <a:close/>
                      </a:path>
                    </a:pathLst>
                  </a:custGeom>
                  <a:grpFill/>
                  <a:ln w="2845" cap="flat">
                    <a:noFill/>
                    <a:prstDash val="solid"/>
                    <a:miter/>
                  </a:ln>
                </p:spPr>
                <p:txBody>
                  <a:bodyPr rtlCol="0" anchor="ctr"/>
                  <a:lstStyle/>
                  <a:p>
                    <a:endParaRPr lang="en-US"/>
                  </a:p>
                </p:txBody>
              </p:sp>
              <p:sp>
                <p:nvSpPr>
                  <p:cNvPr id="2345" name="Freeform: Shape 2344">
                    <a:extLst>
                      <a:ext uri="{FF2B5EF4-FFF2-40B4-BE49-F238E27FC236}">
                        <a16:creationId xmlns:a16="http://schemas.microsoft.com/office/drawing/2014/main" id="{59CC409C-DCD0-0B5A-7F8A-F422670E2A5A}"/>
                      </a:ext>
                    </a:extLst>
                  </p:cNvPr>
                  <p:cNvSpPr/>
                  <p:nvPr/>
                </p:nvSpPr>
                <p:spPr>
                  <a:xfrm>
                    <a:off x="9937199" y="1833747"/>
                    <a:ext cx="4586" cy="4680"/>
                  </a:xfrm>
                  <a:custGeom>
                    <a:avLst/>
                    <a:gdLst>
                      <a:gd name="connsiteX0" fmla="*/ 514 w 4586"/>
                      <a:gd name="connsiteY0" fmla="*/ 917 h 4680"/>
                      <a:gd name="connsiteX1" fmla="*/ 3731 w 4586"/>
                      <a:gd name="connsiteY1" fmla="*/ 490 h 4680"/>
                      <a:gd name="connsiteX2" fmla="*/ 4072 w 4586"/>
                      <a:gd name="connsiteY2" fmla="*/ 3764 h 4680"/>
                      <a:gd name="connsiteX3" fmla="*/ 856 w 4586"/>
                      <a:gd name="connsiteY3" fmla="*/ 4191 h 4680"/>
                      <a:gd name="connsiteX4" fmla="*/ 514 w 4586"/>
                      <a:gd name="connsiteY4" fmla="*/ 917 h 4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6" h="4680">
                        <a:moveTo>
                          <a:pt x="514" y="917"/>
                        </a:moveTo>
                        <a:cubicBezTo>
                          <a:pt x="1311" y="-108"/>
                          <a:pt x="2763" y="-307"/>
                          <a:pt x="3731" y="490"/>
                        </a:cubicBezTo>
                        <a:cubicBezTo>
                          <a:pt x="4728" y="1258"/>
                          <a:pt x="4869" y="2739"/>
                          <a:pt x="4072" y="3764"/>
                        </a:cubicBezTo>
                        <a:cubicBezTo>
                          <a:pt x="3276" y="4789"/>
                          <a:pt x="1824" y="4988"/>
                          <a:pt x="856" y="4191"/>
                        </a:cubicBezTo>
                        <a:cubicBezTo>
                          <a:pt x="-141" y="3394"/>
                          <a:pt x="-283" y="1942"/>
                          <a:pt x="514" y="917"/>
                        </a:cubicBezTo>
                        <a:close/>
                      </a:path>
                    </a:pathLst>
                  </a:custGeom>
                  <a:grpFill/>
                  <a:ln w="2845" cap="flat">
                    <a:noFill/>
                    <a:prstDash val="solid"/>
                    <a:miter/>
                  </a:ln>
                </p:spPr>
                <p:txBody>
                  <a:bodyPr rtlCol="0" anchor="ctr"/>
                  <a:lstStyle/>
                  <a:p>
                    <a:endParaRPr lang="en-US"/>
                  </a:p>
                </p:txBody>
              </p:sp>
              <p:sp>
                <p:nvSpPr>
                  <p:cNvPr id="2346" name="Freeform: Shape 2345">
                    <a:extLst>
                      <a:ext uri="{FF2B5EF4-FFF2-40B4-BE49-F238E27FC236}">
                        <a16:creationId xmlns:a16="http://schemas.microsoft.com/office/drawing/2014/main" id="{C582D735-9DC5-21DC-88FB-37F1418DBC6C}"/>
                      </a:ext>
                    </a:extLst>
                  </p:cNvPr>
                  <p:cNvSpPr/>
                  <p:nvPr/>
                </p:nvSpPr>
                <p:spPr>
                  <a:xfrm>
                    <a:off x="9889312" y="1794813"/>
                    <a:ext cx="3824" cy="3834"/>
                  </a:xfrm>
                  <a:custGeom>
                    <a:avLst/>
                    <a:gdLst>
                      <a:gd name="connsiteX0" fmla="*/ 461 w 3824"/>
                      <a:gd name="connsiteY0" fmla="*/ 708 h 3834"/>
                      <a:gd name="connsiteX1" fmla="*/ 3165 w 3824"/>
                      <a:gd name="connsiteY1" fmla="*/ 423 h 3834"/>
                      <a:gd name="connsiteX2" fmla="*/ 3364 w 3824"/>
                      <a:gd name="connsiteY2" fmla="*/ 3127 h 3834"/>
                      <a:gd name="connsiteX3" fmla="*/ 660 w 3824"/>
                      <a:gd name="connsiteY3" fmla="*/ 3412 h 3834"/>
                      <a:gd name="connsiteX4" fmla="*/ 461 w 3824"/>
                      <a:gd name="connsiteY4" fmla="*/ 708 h 3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4" h="3834">
                        <a:moveTo>
                          <a:pt x="461" y="708"/>
                        </a:moveTo>
                        <a:cubicBezTo>
                          <a:pt x="1144" y="-118"/>
                          <a:pt x="2368" y="-232"/>
                          <a:pt x="3165" y="423"/>
                        </a:cubicBezTo>
                        <a:cubicBezTo>
                          <a:pt x="3962" y="1106"/>
                          <a:pt x="4048" y="2302"/>
                          <a:pt x="3364" y="3127"/>
                        </a:cubicBezTo>
                        <a:cubicBezTo>
                          <a:pt x="2681" y="3953"/>
                          <a:pt x="1457" y="4067"/>
                          <a:pt x="660" y="3412"/>
                        </a:cubicBezTo>
                        <a:cubicBezTo>
                          <a:pt x="-137" y="2729"/>
                          <a:pt x="-223" y="1533"/>
                          <a:pt x="461" y="708"/>
                        </a:cubicBezTo>
                        <a:close/>
                      </a:path>
                    </a:pathLst>
                  </a:custGeom>
                  <a:grpFill/>
                  <a:ln w="2845" cap="flat">
                    <a:noFill/>
                    <a:prstDash val="solid"/>
                    <a:miter/>
                  </a:ln>
                </p:spPr>
                <p:txBody>
                  <a:bodyPr rtlCol="0" anchor="ctr"/>
                  <a:lstStyle/>
                  <a:p>
                    <a:endParaRPr lang="en-US"/>
                  </a:p>
                </p:txBody>
              </p:sp>
              <p:sp>
                <p:nvSpPr>
                  <p:cNvPr id="2347" name="Freeform: Shape 2346">
                    <a:extLst>
                      <a:ext uri="{FF2B5EF4-FFF2-40B4-BE49-F238E27FC236}">
                        <a16:creationId xmlns:a16="http://schemas.microsoft.com/office/drawing/2014/main" id="{588249EB-E9FC-A3DE-80D0-8FB50D59405B}"/>
                      </a:ext>
                    </a:extLst>
                  </p:cNvPr>
                  <p:cNvSpPr/>
                  <p:nvPr/>
                </p:nvSpPr>
                <p:spPr>
                  <a:xfrm>
                    <a:off x="9843074" y="1753933"/>
                    <a:ext cx="3039" cy="3064"/>
                  </a:xfrm>
                  <a:custGeom>
                    <a:avLst/>
                    <a:gdLst>
                      <a:gd name="connsiteX0" fmla="*/ 410 w 3039"/>
                      <a:gd name="connsiteY0" fmla="*/ 508 h 3064"/>
                      <a:gd name="connsiteX1" fmla="*/ 2573 w 3039"/>
                      <a:gd name="connsiteY1" fmla="*/ 394 h 3064"/>
                      <a:gd name="connsiteX2" fmla="*/ 2630 w 3039"/>
                      <a:gd name="connsiteY2" fmla="*/ 2557 h 3064"/>
                      <a:gd name="connsiteX3" fmla="*/ 467 w 3039"/>
                      <a:gd name="connsiteY3" fmla="*/ 2671 h 3064"/>
                      <a:gd name="connsiteX4" fmla="*/ 410 w 3039"/>
                      <a:gd name="connsiteY4" fmla="*/ 508 h 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9" h="3064">
                        <a:moveTo>
                          <a:pt x="410" y="508"/>
                        </a:moveTo>
                        <a:cubicBezTo>
                          <a:pt x="979" y="-119"/>
                          <a:pt x="1947" y="-176"/>
                          <a:pt x="2573" y="394"/>
                        </a:cubicBezTo>
                        <a:cubicBezTo>
                          <a:pt x="3171" y="963"/>
                          <a:pt x="3200" y="1931"/>
                          <a:pt x="2630" y="2557"/>
                        </a:cubicBezTo>
                        <a:cubicBezTo>
                          <a:pt x="2061" y="3184"/>
                          <a:pt x="1093" y="3241"/>
                          <a:pt x="467" y="2671"/>
                        </a:cubicBezTo>
                        <a:cubicBezTo>
                          <a:pt x="-131" y="2102"/>
                          <a:pt x="-160" y="1134"/>
                          <a:pt x="410" y="508"/>
                        </a:cubicBezTo>
                        <a:close/>
                      </a:path>
                    </a:pathLst>
                  </a:custGeom>
                  <a:grpFill/>
                  <a:ln w="2845" cap="flat">
                    <a:noFill/>
                    <a:prstDash val="solid"/>
                    <a:miter/>
                  </a:ln>
                </p:spPr>
                <p:txBody>
                  <a:bodyPr rtlCol="0" anchor="ctr"/>
                  <a:lstStyle/>
                  <a:p>
                    <a:endParaRPr lang="en-US"/>
                  </a:p>
                </p:txBody>
              </p:sp>
              <p:sp>
                <p:nvSpPr>
                  <p:cNvPr id="2348" name="Freeform: Shape 2347">
                    <a:extLst>
                      <a:ext uri="{FF2B5EF4-FFF2-40B4-BE49-F238E27FC236}">
                        <a16:creationId xmlns:a16="http://schemas.microsoft.com/office/drawing/2014/main" id="{CA771DFC-1F2B-1732-87A2-87F5E8735072}"/>
                      </a:ext>
                    </a:extLst>
                  </p:cNvPr>
                  <p:cNvSpPr/>
                  <p:nvPr/>
                </p:nvSpPr>
                <p:spPr>
                  <a:xfrm>
                    <a:off x="9798428" y="1711279"/>
                    <a:ext cx="2284" cy="2256"/>
                  </a:xfrm>
                  <a:custGeom>
                    <a:avLst/>
                    <a:gdLst>
                      <a:gd name="connsiteX0" fmla="*/ 331 w 2284"/>
                      <a:gd name="connsiteY0" fmla="*/ 345 h 2256"/>
                      <a:gd name="connsiteX1" fmla="*/ 1954 w 2284"/>
                      <a:gd name="connsiteY1" fmla="*/ 317 h 2256"/>
                      <a:gd name="connsiteX2" fmla="*/ 1954 w 2284"/>
                      <a:gd name="connsiteY2" fmla="*/ 1911 h 2256"/>
                      <a:gd name="connsiteX3" fmla="*/ 331 w 2284"/>
                      <a:gd name="connsiteY3" fmla="*/ 1939 h 2256"/>
                      <a:gd name="connsiteX4" fmla="*/ 331 w 2284"/>
                      <a:gd name="connsiteY4" fmla="*/ 345 h 2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4" h="2256">
                        <a:moveTo>
                          <a:pt x="331" y="345"/>
                        </a:moveTo>
                        <a:cubicBezTo>
                          <a:pt x="787" y="-110"/>
                          <a:pt x="1498" y="-110"/>
                          <a:pt x="1954" y="317"/>
                        </a:cubicBezTo>
                        <a:cubicBezTo>
                          <a:pt x="2409" y="744"/>
                          <a:pt x="2381" y="1456"/>
                          <a:pt x="1954" y="1911"/>
                        </a:cubicBezTo>
                        <a:cubicBezTo>
                          <a:pt x="1527" y="2367"/>
                          <a:pt x="787" y="2367"/>
                          <a:pt x="331" y="1939"/>
                        </a:cubicBezTo>
                        <a:cubicBezTo>
                          <a:pt x="-125" y="1513"/>
                          <a:pt x="-96" y="801"/>
                          <a:pt x="331" y="345"/>
                        </a:cubicBezTo>
                        <a:close/>
                      </a:path>
                    </a:pathLst>
                  </a:custGeom>
                  <a:grpFill/>
                  <a:ln w="2845" cap="flat">
                    <a:noFill/>
                    <a:prstDash val="solid"/>
                    <a:miter/>
                  </a:ln>
                </p:spPr>
                <p:txBody>
                  <a:bodyPr rtlCol="0" anchor="ctr"/>
                  <a:lstStyle/>
                  <a:p>
                    <a:endParaRPr lang="en-US"/>
                  </a:p>
                </p:txBody>
              </p:sp>
            </p:grpSp>
            <p:grpSp>
              <p:nvGrpSpPr>
                <p:cNvPr id="1632" name="Graphic 9">
                  <a:extLst>
                    <a:ext uri="{FF2B5EF4-FFF2-40B4-BE49-F238E27FC236}">
                      <a16:creationId xmlns:a16="http://schemas.microsoft.com/office/drawing/2014/main" id="{CE47856F-E2AC-2934-FFB0-3FEC8569D666}"/>
                    </a:ext>
                  </a:extLst>
                </p:cNvPr>
                <p:cNvGrpSpPr/>
                <p:nvPr/>
              </p:nvGrpSpPr>
              <p:grpSpPr>
                <a:xfrm>
                  <a:off x="9755459" y="1497983"/>
                  <a:ext cx="2445675" cy="727436"/>
                  <a:chOff x="9755459" y="1497983"/>
                  <a:chExt cx="2445675" cy="727436"/>
                </a:xfrm>
                <a:grpFill/>
              </p:grpSpPr>
              <p:sp>
                <p:nvSpPr>
                  <p:cNvPr id="2259" name="Freeform: Shape 2258">
                    <a:extLst>
                      <a:ext uri="{FF2B5EF4-FFF2-40B4-BE49-F238E27FC236}">
                        <a16:creationId xmlns:a16="http://schemas.microsoft.com/office/drawing/2014/main" id="{5956DA96-412D-E60A-033A-5D75AF7046A2}"/>
                      </a:ext>
                    </a:extLst>
                  </p:cNvPr>
                  <p:cNvSpPr/>
                  <p:nvPr/>
                </p:nvSpPr>
                <p:spPr>
                  <a:xfrm>
                    <a:off x="12163584" y="1497983"/>
                    <a:ext cx="37551" cy="37007"/>
                  </a:xfrm>
                  <a:custGeom>
                    <a:avLst/>
                    <a:gdLst>
                      <a:gd name="connsiteX0" fmla="*/ 8431 w 37551"/>
                      <a:gd name="connsiteY0" fmla="*/ 33608 h 37007"/>
                      <a:gd name="connsiteX1" fmla="*/ 3022 w 37551"/>
                      <a:gd name="connsiteY1" fmla="*/ 7901 h 37007"/>
                      <a:gd name="connsiteX2" fmla="*/ 14808 w 37551"/>
                      <a:gd name="connsiteY2" fmla="*/ 328 h 37007"/>
                      <a:gd name="connsiteX3" fmla="*/ 28871 w 37551"/>
                      <a:gd name="connsiteY3" fmla="*/ 3147 h 37007"/>
                      <a:gd name="connsiteX4" fmla="*/ 37127 w 37551"/>
                      <a:gd name="connsiteY4" fmla="*/ 15018 h 37007"/>
                      <a:gd name="connsiteX5" fmla="*/ 34423 w 37551"/>
                      <a:gd name="connsiteY5" fmla="*/ 28967 h 37007"/>
                      <a:gd name="connsiteX6" fmla="*/ 8431 w 37551"/>
                      <a:gd name="connsiteY6" fmla="*/ 33636 h 3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51" h="37007">
                        <a:moveTo>
                          <a:pt x="8431" y="33608"/>
                        </a:moveTo>
                        <a:cubicBezTo>
                          <a:pt x="-166" y="27686"/>
                          <a:pt x="-2586" y="16157"/>
                          <a:pt x="3022" y="7901"/>
                        </a:cubicBezTo>
                        <a:cubicBezTo>
                          <a:pt x="5812" y="3745"/>
                          <a:pt x="10168" y="1211"/>
                          <a:pt x="14808" y="328"/>
                        </a:cubicBezTo>
                        <a:cubicBezTo>
                          <a:pt x="19449" y="-554"/>
                          <a:pt x="24515" y="328"/>
                          <a:pt x="28871" y="3147"/>
                        </a:cubicBezTo>
                        <a:cubicBezTo>
                          <a:pt x="33227" y="5993"/>
                          <a:pt x="36074" y="10321"/>
                          <a:pt x="37127" y="15018"/>
                        </a:cubicBezTo>
                        <a:cubicBezTo>
                          <a:pt x="38180" y="19715"/>
                          <a:pt x="37270" y="24697"/>
                          <a:pt x="34423" y="28967"/>
                        </a:cubicBezTo>
                        <a:cubicBezTo>
                          <a:pt x="28644" y="37479"/>
                          <a:pt x="17000" y="39558"/>
                          <a:pt x="8431" y="33636"/>
                        </a:cubicBezTo>
                        <a:close/>
                      </a:path>
                    </a:pathLst>
                  </a:custGeom>
                  <a:grpFill/>
                  <a:ln w="2845" cap="flat">
                    <a:noFill/>
                    <a:prstDash val="solid"/>
                    <a:miter/>
                  </a:ln>
                </p:spPr>
                <p:txBody>
                  <a:bodyPr rtlCol="0" anchor="ctr"/>
                  <a:lstStyle/>
                  <a:p>
                    <a:endParaRPr lang="en-US"/>
                  </a:p>
                </p:txBody>
              </p:sp>
              <p:sp>
                <p:nvSpPr>
                  <p:cNvPr id="2260" name="Freeform: Shape 2259">
                    <a:extLst>
                      <a:ext uri="{FF2B5EF4-FFF2-40B4-BE49-F238E27FC236}">
                        <a16:creationId xmlns:a16="http://schemas.microsoft.com/office/drawing/2014/main" id="{E6A4B569-5C57-28B8-E5FF-F172A404E8AD}"/>
                      </a:ext>
                    </a:extLst>
                  </p:cNvPr>
                  <p:cNvSpPr/>
                  <p:nvPr/>
                </p:nvSpPr>
                <p:spPr>
                  <a:xfrm>
                    <a:off x="12126884" y="1551353"/>
                    <a:ext cx="36588" cy="36284"/>
                  </a:xfrm>
                  <a:custGeom>
                    <a:avLst/>
                    <a:gdLst>
                      <a:gd name="connsiteX0" fmla="*/ 7552 w 36588"/>
                      <a:gd name="connsiteY0" fmla="*/ 32506 h 36284"/>
                      <a:gd name="connsiteX1" fmla="*/ 236 w 36588"/>
                      <a:gd name="connsiteY1" fmla="*/ 20492 h 36284"/>
                      <a:gd name="connsiteX2" fmla="*/ 464 w 36588"/>
                      <a:gd name="connsiteY2" fmla="*/ 13631 h 36284"/>
                      <a:gd name="connsiteX3" fmla="*/ 3396 w 36588"/>
                      <a:gd name="connsiteY3" fmla="*/ 7226 h 36284"/>
                      <a:gd name="connsiteX4" fmla="*/ 28761 w 36588"/>
                      <a:gd name="connsiteY4" fmla="*/ 3553 h 36284"/>
                      <a:gd name="connsiteX5" fmla="*/ 33231 w 36588"/>
                      <a:gd name="connsiteY5" fmla="*/ 29061 h 36284"/>
                      <a:gd name="connsiteX6" fmla="*/ 27850 w 36588"/>
                      <a:gd name="connsiteY6" fmla="*/ 33872 h 36284"/>
                      <a:gd name="connsiteX7" fmla="*/ 21189 w 36588"/>
                      <a:gd name="connsiteY7" fmla="*/ 36121 h 36284"/>
                      <a:gd name="connsiteX8" fmla="*/ 7524 w 36588"/>
                      <a:gd name="connsiteY8" fmla="*/ 32506 h 3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88" h="36284">
                        <a:moveTo>
                          <a:pt x="7552" y="32506"/>
                        </a:moveTo>
                        <a:cubicBezTo>
                          <a:pt x="3482" y="29431"/>
                          <a:pt x="976" y="25075"/>
                          <a:pt x="236" y="20492"/>
                        </a:cubicBezTo>
                        <a:cubicBezTo>
                          <a:pt x="-134" y="18215"/>
                          <a:pt x="-77" y="15880"/>
                          <a:pt x="464" y="13631"/>
                        </a:cubicBezTo>
                        <a:cubicBezTo>
                          <a:pt x="1005" y="11382"/>
                          <a:pt x="2001" y="9219"/>
                          <a:pt x="3396" y="7226"/>
                        </a:cubicBezTo>
                        <a:cubicBezTo>
                          <a:pt x="9090" y="-717"/>
                          <a:pt x="20449" y="-2368"/>
                          <a:pt x="28761" y="3553"/>
                        </a:cubicBezTo>
                        <a:cubicBezTo>
                          <a:pt x="37074" y="9475"/>
                          <a:pt x="39095" y="20891"/>
                          <a:pt x="33231" y="29061"/>
                        </a:cubicBezTo>
                        <a:cubicBezTo>
                          <a:pt x="31779" y="31111"/>
                          <a:pt x="29928" y="32705"/>
                          <a:pt x="27850" y="33872"/>
                        </a:cubicBezTo>
                        <a:cubicBezTo>
                          <a:pt x="25800" y="35039"/>
                          <a:pt x="23523" y="35808"/>
                          <a:pt x="21189" y="36121"/>
                        </a:cubicBezTo>
                        <a:cubicBezTo>
                          <a:pt x="16520" y="36747"/>
                          <a:pt x="11623" y="35580"/>
                          <a:pt x="7524" y="32506"/>
                        </a:cubicBezTo>
                        <a:close/>
                      </a:path>
                    </a:pathLst>
                  </a:custGeom>
                  <a:grpFill/>
                  <a:ln w="2845" cap="flat">
                    <a:noFill/>
                    <a:prstDash val="solid"/>
                    <a:miter/>
                  </a:ln>
                </p:spPr>
                <p:txBody>
                  <a:bodyPr rtlCol="0" anchor="ctr"/>
                  <a:lstStyle/>
                  <a:p>
                    <a:endParaRPr lang="en-US"/>
                  </a:p>
                </p:txBody>
              </p:sp>
              <p:sp>
                <p:nvSpPr>
                  <p:cNvPr id="2261" name="Freeform: Shape 2260">
                    <a:extLst>
                      <a:ext uri="{FF2B5EF4-FFF2-40B4-BE49-F238E27FC236}">
                        <a16:creationId xmlns:a16="http://schemas.microsoft.com/office/drawing/2014/main" id="{CD3A3637-6263-2753-A3E4-32C1C6F67AA4}"/>
                      </a:ext>
                    </a:extLst>
                  </p:cNvPr>
                  <p:cNvSpPr/>
                  <p:nvPr/>
                </p:nvSpPr>
                <p:spPr>
                  <a:xfrm>
                    <a:off x="12087984" y="1603164"/>
                    <a:ext cx="35723" cy="35553"/>
                  </a:xfrm>
                  <a:custGeom>
                    <a:avLst/>
                    <a:gdLst>
                      <a:gd name="connsiteX0" fmla="*/ 6881 w 35723"/>
                      <a:gd name="connsiteY0" fmla="*/ 31453 h 35553"/>
                      <a:gd name="connsiteX1" fmla="*/ 3665 w 35723"/>
                      <a:gd name="connsiteY1" fmla="*/ 6430 h 35553"/>
                      <a:gd name="connsiteX2" fmla="*/ 28717 w 35723"/>
                      <a:gd name="connsiteY2" fmla="*/ 3953 h 35553"/>
                      <a:gd name="connsiteX3" fmla="*/ 31934 w 35723"/>
                      <a:gd name="connsiteY3" fmla="*/ 28977 h 35553"/>
                      <a:gd name="connsiteX4" fmla="*/ 6881 w 35723"/>
                      <a:gd name="connsiteY4" fmla="*/ 31453 h 35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23" h="35553">
                        <a:moveTo>
                          <a:pt x="6881" y="31453"/>
                        </a:moveTo>
                        <a:cubicBezTo>
                          <a:pt x="-833" y="25133"/>
                          <a:pt x="-2285" y="13917"/>
                          <a:pt x="3665" y="6430"/>
                        </a:cubicBezTo>
                        <a:cubicBezTo>
                          <a:pt x="9615" y="-1057"/>
                          <a:pt x="20831" y="-2168"/>
                          <a:pt x="28717" y="3953"/>
                        </a:cubicBezTo>
                        <a:cubicBezTo>
                          <a:pt x="36603" y="10074"/>
                          <a:pt x="38055" y="21262"/>
                          <a:pt x="31934" y="28977"/>
                        </a:cubicBezTo>
                        <a:cubicBezTo>
                          <a:pt x="25813" y="36663"/>
                          <a:pt x="14597" y="37773"/>
                          <a:pt x="6881" y="31453"/>
                        </a:cubicBezTo>
                        <a:close/>
                      </a:path>
                    </a:pathLst>
                  </a:custGeom>
                  <a:grpFill/>
                  <a:ln w="2845" cap="flat">
                    <a:noFill/>
                    <a:prstDash val="solid"/>
                    <a:miter/>
                  </a:ln>
                </p:spPr>
                <p:txBody>
                  <a:bodyPr rtlCol="0" anchor="ctr"/>
                  <a:lstStyle/>
                  <a:p>
                    <a:endParaRPr lang="en-US"/>
                  </a:p>
                </p:txBody>
              </p:sp>
              <p:sp>
                <p:nvSpPr>
                  <p:cNvPr id="2262" name="Freeform: Shape 2261">
                    <a:extLst>
                      <a:ext uri="{FF2B5EF4-FFF2-40B4-BE49-F238E27FC236}">
                        <a16:creationId xmlns:a16="http://schemas.microsoft.com/office/drawing/2014/main" id="{E3FF43F5-BFCE-9E28-9707-6F420028DCB9}"/>
                      </a:ext>
                    </a:extLst>
                  </p:cNvPr>
                  <p:cNvSpPr/>
                  <p:nvPr/>
                </p:nvSpPr>
                <p:spPr>
                  <a:xfrm>
                    <a:off x="12046955" y="1653399"/>
                    <a:ext cx="34946" cy="34677"/>
                  </a:xfrm>
                  <a:custGeom>
                    <a:avLst/>
                    <a:gdLst>
                      <a:gd name="connsiteX0" fmla="*/ 6120 w 34946"/>
                      <a:gd name="connsiteY0" fmla="*/ 30213 h 34677"/>
                      <a:gd name="connsiteX1" fmla="*/ 4099 w 34946"/>
                      <a:gd name="connsiteY1" fmla="*/ 5758 h 34677"/>
                      <a:gd name="connsiteX2" fmla="*/ 9507 w 34946"/>
                      <a:gd name="connsiteY2" fmla="*/ 1716 h 34677"/>
                      <a:gd name="connsiteX3" fmla="*/ 15856 w 34946"/>
                      <a:gd name="connsiteY3" fmla="*/ 36 h 34677"/>
                      <a:gd name="connsiteX4" fmla="*/ 28582 w 34946"/>
                      <a:gd name="connsiteY4" fmla="*/ 4278 h 34677"/>
                      <a:gd name="connsiteX5" fmla="*/ 34873 w 34946"/>
                      <a:gd name="connsiteY5" fmla="*/ 16235 h 34677"/>
                      <a:gd name="connsiteX6" fmla="*/ 34218 w 34946"/>
                      <a:gd name="connsiteY6" fmla="*/ 22896 h 34677"/>
                      <a:gd name="connsiteX7" fmla="*/ 30802 w 34946"/>
                      <a:gd name="connsiteY7" fmla="*/ 28874 h 34677"/>
                      <a:gd name="connsiteX8" fmla="*/ 6120 w 34946"/>
                      <a:gd name="connsiteY8" fmla="*/ 30184 h 3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46" h="34677">
                        <a:moveTo>
                          <a:pt x="6120" y="30213"/>
                        </a:moveTo>
                        <a:cubicBezTo>
                          <a:pt x="-1168" y="23722"/>
                          <a:pt x="-2079" y="12790"/>
                          <a:pt x="4099" y="5758"/>
                        </a:cubicBezTo>
                        <a:cubicBezTo>
                          <a:pt x="5636" y="3993"/>
                          <a:pt x="7486" y="2655"/>
                          <a:pt x="9507" y="1716"/>
                        </a:cubicBezTo>
                        <a:cubicBezTo>
                          <a:pt x="11501" y="748"/>
                          <a:pt x="13664" y="178"/>
                          <a:pt x="15856" y="36"/>
                        </a:cubicBezTo>
                        <a:cubicBezTo>
                          <a:pt x="20268" y="-248"/>
                          <a:pt x="24852" y="1146"/>
                          <a:pt x="28582" y="4278"/>
                        </a:cubicBezTo>
                        <a:cubicBezTo>
                          <a:pt x="32310" y="7438"/>
                          <a:pt x="34446" y="11765"/>
                          <a:pt x="34873" y="16235"/>
                        </a:cubicBezTo>
                        <a:cubicBezTo>
                          <a:pt x="35073" y="18455"/>
                          <a:pt x="34873" y="20761"/>
                          <a:pt x="34218" y="22896"/>
                        </a:cubicBezTo>
                        <a:cubicBezTo>
                          <a:pt x="33535" y="25031"/>
                          <a:pt x="32396" y="27081"/>
                          <a:pt x="30802" y="28874"/>
                        </a:cubicBezTo>
                        <a:cubicBezTo>
                          <a:pt x="24453" y="36077"/>
                          <a:pt x="13408" y="36646"/>
                          <a:pt x="6120" y="30184"/>
                        </a:cubicBezTo>
                        <a:close/>
                      </a:path>
                    </a:pathLst>
                  </a:custGeom>
                  <a:grpFill/>
                  <a:ln w="2845" cap="flat">
                    <a:noFill/>
                    <a:prstDash val="solid"/>
                    <a:miter/>
                  </a:ln>
                </p:spPr>
                <p:txBody>
                  <a:bodyPr rtlCol="0" anchor="ctr"/>
                  <a:lstStyle/>
                  <a:p>
                    <a:endParaRPr lang="en-US"/>
                  </a:p>
                </p:txBody>
              </p:sp>
              <p:sp>
                <p:nvSpPr>
                  <p:cNvPr id="2263" name="Freeform: Shape 2262">
                    <a:extLst>
                      <a:ext uri="{FF2B5EF4-FFF2-40B4-BE49-F238E27FC236}">
                        <a16:creationId xmlns:a16="http://schemas.microsoft.com/office/drawing/2014/main" id="{C23E5FBC-A03B-DAC8-C6CD-60CC1A5F66DB}"/>
                      </a:ext>
                    </a:extLst>
                  </p:cNvPr>
                  <p:cNvSpPr/>
                  <p:nvPr/>
                </p:nvSpPr>
                <p:spPr>
                  <a:xfrm>
                    <a:off x="12004032" y="1701821"/>
                    <a:ext cx="33982" cy="34052"/>
                  </a:xfrm>
                  <a:custGeom>
                    <a:avLst/>
                    <a:gdLst>
                      <a:gd name="connsiteX0" fmla="*/ 5429 w 33982"/>
                      <a:gd name="connsiteY0" fmla="*/ 29134 h 34052"/>
                      <a:gd name="connsiteX1" fmla="*/ 4376 w 33982"/>
                      <a:gd name="connsiteY1" fmla="*/ 5163 h 34052"/>
                      <a:gd name="connsiteX2" fmla="*/ 28346 w 33982"/>
                      <a:gd name="connsiteY2" fmla="*/ 4708 h 34052"/>
                      <a:gd name="connsiteX3" fmla="*/ 29542 w 33982"/>
                      <a:gd name="connsiteY3" fmla="*/ 28820 h 34052"/>
                      <a:gd name="connsiteX4" fmla="*/ 5429 w 33982"/>
                      <a:gd name="connsiteY4" fmla="*/ 29162 h 34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82" h="34052">
                        <a:moveTo>
                          <a:pt x="5429" y="29134"/>
                        </a:moveTo>
                        <a:cubicBezTo>
                          <a:pt x="-1460" y="22500"/>
                          <a:pt x="-1773" y="11910"/>
                          <a:pt x="4376" y="5163"/>
                        </a:cubicBezTo>
                        <a:cubicBezTo>
                          <a:pt x="10582" y="-1527"/>
                          <a:pt x="21315" y="-1755"/>
                          <a:pt x="28346" y="4708"/>
                        </a:cubicBezTo>
                        <a:cubicBezTo>
                          <a:pt x="35378" y="11142"/>
                          <a:pt x="35891" y="21931"/>
                          <a:pt x="29542" y="28820"/>
                        </a:cubicBezTo>
                        <a:cubicBezTo>
                          <a:pt x="23222" y="35738"/>
                          <a:pt x="12290" y="35738"/>
                          <a:pt x="5429" y="29162"/>
                        </a:cubicBezTo>
                        <a:close/>
                      </a:path>
                    </a:pathLst>
                  </a:custGeom>
                  <a:grpFill/>
                  <a:ln w="2845" cap="flat">
                    <a:noFill/>
                    <a:prstDash val="solid"/>
                    <a:miter/>
                  </a:ln>
                </p:spPr>
                <p:txBody>
                  <a:bodyPr rtlCol="0" anchor="ctr"/>
                  <a:lstStyle/>
                  <a:p>
                    <a:endParaRPr lang="en-US"/>
                  </a:p>
                </p:txBody>
              </p:sp>
              <p:sp>
                <p:nvSpPr>
                  <p:cNvPr id="2264" name="Freeform: Shape 2263">
                    <a:extLst>
                      <a:ext uri="{FF2B5EF4-FFF2-40B4-BE49-F238E27FC236}">
                        <a16:creationId xmlns:a16="http://schemas.microsoft.com/office/drawing/2014/main" id="{29890EFF-78FC-6AE7-C343-9EA758B40914}"/>
                      </a:ext>
                    </a:extLst>
                  </p:cNvPr>
                  <p:cNvSpPr/>
                  <p:nvPr/>
                </p:nvSpPr>
                <p:spPr>
                  <a:xfrm>
                    <a:off x="11959122" y="1748584"/>
                    <a:ext cx="33237" cy="33162"/>
                  </a:xfrm>
                  <a:custGeom>
                    <a:avLst/>
                    <a:gdLst>
                      <a:gd name="connsiteX0" fmla="*/ 4847 w 33237"/>
                      <a:gd name="connsiteY0" fmla="*/ 27919 h 33162"/>
                      <a:gd name="connsiteX1" fmla="*/ 4762 w 33237"/>
                      <a:gd name="connsiteY1" fmla="*/ 4490 h 33162"/>
                      <a:gd name="connsiteX2" fmla="*/ 28248 w 33237"/>
                      <a:gd name="connsiteY2" fmla="*/ 5088 h 33162"/>
                      <a:gd name="connsiteX3" fmla="*/ 28362 w 33237"/>
                      <a:gd name="connsiteY3" fmla="*/ 28546 h 33162"/>
                      <a:gd name="connsiteX4" fmla="*/ 4847 w 33237"/>
                      <a:gd name="connsiteY4" fmla="*/ 27948 h 33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37" h="33162">
                        <a:moveTo>
                          <a:pt x="4847" y="27919"/>
                        </a:moveTo>
                        <a:cubicBezTo>
                          <a:pt x="-1587" y="21201"/>
                          <a:pt x="-1616" y="10696"/>
                          <a:pt x="4762" y="4490"/>
                        </a:cubicBezTo>
                        <a:cubicBezTo>
                          <a:pt x="11139" y="-1745"/>
                          <a:pt x="21700" y="-1432"/>
                          <a:pt x="28248" y="5088"/>
                        </a:cubicBezTo>
                        <a:cubicBezTo>
                          <a:pt x="34881" y="11692"/>
                          <a:pt x="34881" y="22169"/>
                          <a:pt x="28362" y="28546"/>
                        </a:cubicBezTo>
                        <a:cubicBezTo>
                          <a:pt x="21814" y="34922"/>
                          <a:pt x="11281" y="34666"/>
                          <a:pt x="4847" y="27948"/>
                        </a:cubicBezTo>
                        <a:close/>
                      </a:path>
                    </a:pathLst>
                  </a:custGeom>
                  <a:grpFill/>
                  <a:ln w="2845" cap="flat">
                    <a:noFill/>
                    <a:prstDash val="solid"/>
                    <a:miter/>
                  </a:ln>
                </p:spPr>
                <p:txBody>
                  <a:bodyPr rtlCol="0" anchor="ctr"/>
                  <a:lstStyle/>
                  <a:p>
                    <a:endParaRPr lang="en-US"/>
                  </a:p>
                </p:txBody>
              </p:sp>
              <p:sp>
                <p:nvSpPr>
                  <p:cNvPr id="2265" name="Freeform: Shape 2264">
                    <a:extLst>
                      <a:ext uri="{FF2B5EF4-FFF2-40B4-BE49-F238E27FC236}">
                        <a16:creationId xmlns:a16="http://schemas.microsoft.com/office/drawing/2014/main" id="{9B939582-2B58-125D-0430-940BE59DBE84}"/>
                      </a:ext>
                    </a:extLst>
                  </p:cNvPr>
                  <p:cNvSpPr/>
                  <p:nvPr/>
                </p:nvSpPr>
                <p:spPr>
                  <a:xfrm>
                    <a:off x="11912423" y="1793322"/>
                    <a:ext cx="32326" cy="32459"/>
                  </a:xfrm>
                  <a:custGeom>
                    <a:avLst/>
                    <a:gdLst>
                      <a:gd name="connsiteX0" fmla="*/ 4231 w 32326"/>
                      <a:gd name="connsiteY0" fmla="*/ 26824 h 32459"/>
                      <a:gd name="connsiteX1" fmla="*/ 5171 w 32326"/>
                      <a:gd name="connsiteY1" fmla="*/ 4078 h 32459"/>
                      <a:gd name="connsiteX2" fmla="*/ 27889 w 32326"/>
                      <a:gd name="connsiteY2" fmla="*/ 5416 h 32459"/>
                      <a:gd name="connsiteX3" fmla="*/ 27206 w 32326"/>
                      <a:gd name="connsiteY3" fmla="*/ 28446 h 32459"/>
                      <a:gd name="connsiteX4" fmla="*/ 4231 w 32326"/>
                      <a:gd name="connsiteY4" fmla="*/ 26824 h 32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6" h="32459">
                        <a:moveTo>
                          <a:pt x="4231" y="26824"/>
                        </a:moveTo>
                        <a:cubicBezTo>
                          <a:pt x="-1776" y="20020"/>
                          <a:pt x="-1320" y="9857"/>
                          <a:pt x="5171" y="4078"/>
                        </a:cubicBezTo>
                        <a:cubicBezTo>
                          <a:pt x="11548" y="-1844"/>
                          <a:pt x="21739" y="-1246"/>
                          <a:pt x="27889" y="5416"/>
                        </a:cubicBezTo>
                        <a:cubicBezTo>
                          <a:pt x="34066" y="12077"/>
                          <a:pt x="33753" y="22383"/>
                          <a:pt x="27206" y="28446"/>
                        </a:cubicBezTo>
                        <a:cubicBezTo>
                          <a:pt x="20544" y="34396"/>
                          <a:pt x="10238" y="33628"/>
                          <a:pt x="4231" y="26824"/>
                        </a:cubicBezTo>
                        <a:close/>
                      </a:path>
                    </a:pathLst>
                  </a:custGeom>
                  <a:grpFill/>
                  <a:ln w="2845" cap="flat">
                    <a:noFill/>
                    <a:prstDash val="solid"/>
                    <a:miter/>
                  </a:ln>
                </p:spPr>
                <p:txBody>
                  <a:bodyPr rtlCol="0" anchor="ctr"/>
                  <a:lstStyle/>
                  <a:p>
                    <a:endParaRPr lang="en-US"/>
                  </a:p>
                </p:txBody>
              </p:sp>
              <p:sp>
                <p:nvSpPr>
                  <p:cNvPr id="2266" name="Freeform: Shape 2265">
                    <a:extLst>
                      <a:ext uri="{FF2B5EF4-FFF2-40B4-BE49-F238E27FC236}">
                        <a16:creationId xmlns:a16="http://schemas.microsoft.com/office/drawing/2014/main" id="{3DD49700-8387-D034-0DA7-3AE7AD7FDC81}"/>
                      </a:ext>
                    </a:extLst>
                  </p:cNvPr>
                  <p:cNvSpPr/>
                  <p:nvPr/>
                </p:nvSpPr>
                <p:spPr>
                  <a:xfrm>
                    <a:off x="11863947" y="1836186"/>
                    <a:ext cx="31458" cy="31697"/>
                  </a:xfrm>
                  <a:custGeom>
                    <a:avLst/>
                    <a:gdLst>
                      <a:gd name="connsiteX0" fmla="*/ 3743 w 31458"/>
                      <a:gd name="connsiteY0" fmla="*/ 25779 h 31697"/>
                      <a:gd name="connsiteX1" fmla="*/ 5422 w 31458"/>
                      <a:gd name="connsiteY1" fmla="*/ 3488 h 31697"/>
                      <a:gd name="connsiteX2" fmla="*/ 27599 w 31458"/>
                      <a:gd name="connsiteY2" fmla="*/ 5823 h 31697"/>
                      <a:gd name="connsiteX3" fmla="*/ 25920 w 31458"/>
                      <a:gd name="connsiteY3" fmla="*/ 28114 h 31697"/>
                      <a:gd name="connsiteX4" fmla="*/ 3743 w 31458"/>
                      <a:gd name="connsiteY4" fmla="*/ 25779 h 31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58" h="31697">
                        <a:moveTo>
                          <a:pt x="3743" y="25779"/>
                        </a:moveTo>
                        <a:cubicBezTo>
                          <a:pt x="-1837" y="18918"/>
                          <a:pt x="-1097" y="8926"/>
                          <a:pt x="5422" y="3488"/>
                        </a:cubicBezTo>
                        <a:cubicBezTo>
                          <a:pt x="11941" y="-1949"/>
                          <a:pt x="21877" y="-924"/>
                          <a:pt x="27599" y="5823"/>
                        </a:cubicBezTo>
                        <a:cubicBezTo>
                          <a:pt x="33349" y="12542"/>
                          <a:pt x="32581" y="22534"/>
                          <a:pt x="25920" y="28114"/>
                        </a:cubicBezTo>
                        <a:cubicBezTo>
                          <a:pt x="19258" y="33693"/>
                          <a:pt x="9322" y="32640"/>
                          <a:pt x="3743" y="25779"/>
                        </a:cubicBezTo>
                        <a:close/>
                      </a:path>
                    </a:pathLst>
                  </a:custGeom>
                  <a:grpFill/>
                  <a:ln w="2845" cap="flat">
                    <a:noFill/>
                    <a:prstDash val="solid"/>
                    <a:miter/>
                  </a:ln>
                </p:spPr>
                <p:txBody>
                  <a:bodyPr rtlCol="0" anchor="ctr"/>
                  <a:lstStyle/>
                  <a:p>
                    <a:endParaRPr lang="en-US"/>
                  </a:p>
                </p:txBody>
              </p:sp>
              <p:sp>
                <p:nvSpPr>
                  <p:cNvPr id="2267" name="Freeform: Shape 2266">
                    <a:extLst>
                      <a:ext uri="{FF2B5EF4-FFF2-40B4-BE49-F238E27FC236}">
                        <a16:creationId xmlns:a16="http://schemas.microsoft.com/office/drawing/2014/main" id="{84A61B80-0034-7D93-F9D4-AE510906DABD}"/>
                      </a:ext>
                    </a:extLst>
                  </p:cNvPr>
                  <p:cNvSpPr/>
                  <p:nvPr/>
                </p:nvSpPr>
                <p:spPr>
                  <a:xfrm>
                    <a:off x="11813735" y="1877057"/>
                    <a:ext cx="30699" cy="30823"/>
                  </a:xfrm>
                  <a:custGeom>
                    <a:avLst/>
                    <a:gdLst>
                      <a:gd name="connsiteX0" fmla="*/ 3224 w 30699"/>
                      <a:gd name="connsiteY0" fmla="*/ 24508 h 30823"/>
                      <a:gd name="connsiteX1" fmla="*/ 5815 w 30699"/>
                      <a:gd name="connsiteY1" fmla="*/ 2986 h 30823"/>
                      <a:gd name="connsiteX2" fmla="*/ 27308 w 30699"/>
                      <a:gd name="connsiteY2" fmla="*/ 6117 h 30823"/>
                      <a:gd name="connsiteX3" fmla="*/ 24803 w 30699"/>
                      <a:gd name="connsiteY3" fmla="*/ 27782 h 30823"/>
                      <a:gd name="connsiteX4" fmla="*/ 3224 w 30699"/>
                      <a:gd name="connsiteY4" fmla="*/ 24508 h 3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9" h="30823">
                        <a:moveTo>
                          <a:pt x="3224" y="24508"/>
                        </a:moveTo>
                        <a:cubicBezTo>
                          <a:pt x="-1929" y="17618"/>
                          <a:pt x="-790" y="7968"/>
                          <a:pt x="5815" y="2986"/>
                        </a:cubicBezTo>
                        <a:cubicBezTo>
                          <a:pt x="12476" y="-1939"/>
                          <a:pt x="21957" y="-687"/>
                          <a:pt x="27308" y="6117"/>
                        </a:cubicBezTo>
                        <a:cubicBezTo>
                          <a:pt x="32632" y="12893"/>
                          <a:pt x="31607" y="22743"/>
                          <a:pt x="24803" y="27782"/>
                        </a:cubicBezTo>
                        <a:cubicBezTo>
                          <a:pt x="18056" y="32877"/>
                          <a:pt x="8377" y="31426"/>
                          <a:pt x="3224" y="24508"/>
                        </a:cubicBezTo>
                        <a:close/>
                      </a:path>
                    </a:pathLst>
                  </a:custGeom>
                  <a:grpFill/>
                  <a:ln w="2845" cap="flat">
                    <a:noFill/>
                    <a:prstDash val="solid"/>
                    <a:miter/>
                  </a:ln>
                </p:spPr>
                <p:txBody>
                  <a:bodyPr rtlCol="0" anchor="ctr"/>
                  <a:lstStyle/>
                  <a:p>
                    <a:endParaRPr lang="en-US"/>
                  </a:p>
                </p:txBody>
              </p:sp>
              <p:sp>
                <p:nvSpPr>
                  <p:cNvPr id="2268" name="Freeform: Shape 2267">
                    <a:extLst>
                      <a:ext uri="{FF2B5EF4-FFF2-40B4-BE49-F238E27FC236}">
                        <a16:creationId xmlns:a16="http://schemas.microsoft.com/office/drawing/2014/main" id="{B46BEE7C-C09D-64FB-F113-841641DC39D7}"/>
                      </a:ext>
                    </a:extLst>
                  </p:cNvPr>
                  <p:cNvSpPr/>
                  <p:nvPr/>
                </p:nvSpPr>
                <p:spPr>
                  <a:xfrm>
                    <a:off x="11761978" y="1915718"/>
                    <a:ext cx="29754" cy="30175"/>
                  </a:xfrm>
                  <a:custGeom>
                    <a:avLst/>
                    <a:gdLst>
                      <a:gd name="connsiteX0" fmla="*/ 2742 w 29754"/>
                      <a:gd name="connsiteY0" fmla="*/ 23481 h 30175"/>
                      <a:gd name="connsiteX1" fmla="*/ 208 w 29754"/>
                      <a:gd name="connsiteY1" fmla="*/ 12236 h 30175"/>
                      <a:gd name="connsiteX2" fmla="*/ 2201 w 29754"/>
                      <a:gd name="connsiteY2" fmla="*/ 6941 h 30175"/>
                      <a:gd name="connsiteX3" fmla="*/ 6130 w 29754"/>
                      <a:gd name="connsiteY3" fmla="*/ 2643 h 30175"/>
                      <a:gd name="connsiteX4" fmla="*/ 26854 w 29754"/>
                      <a:gd name="connsiteY4" fmla="*/ 6486 h 30175"/>
                      <a:gd name="connsiteX5" fmla="*/ 23609 w 29754"/>
                      <a:gd name="connsiteY5" fmla="*/ 27496 h 30175"/>
                      <a:gd name="connsiteX6" fmla="*/ 18200 w 29754"/>
                      <a:gd name="connsiteY6" fmla="*/ 29887 h 30175"/>
                      <a:gd name="connsiteX7" fmla="*/ 12450 w 29754"/>
                      <a:gd name="connsiteY7" fmla="*/ 29887 h 30175"/>
                      <a:gd name="connsiteX8" fmla="*/ 2742 w 29754"/>
                      <a:gd name="connsiteY8" fmla="*/ 23481 h 30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54" h="30175">
                        <a:moveTo>
                          <a:pt x="2742" y="23481"/>
                        </a:moveTo>
                        <a:cubicBezTo>
                          <a:pt x="351" y="20037"/>
                          <a:pt x="-418" y="15966"/>
                          <a:pt x="208" y="12236"/>
                        </a:cubicBezTo>
                        <a:cubicBezTo>
                          <a:pt x="521" y="10358"/>
                          <a:pt x="1205" y="8564"/>
                          <a:pt x="2201" y="6941"/>
                        </a:cubicBezTo>
                        <a:cubicBezTo>
                          <a:pt x="3198" y="5290"/>
                          <a:pt x="4507" y="3838"/>
                          <a:pt x="6130" y="2643"/>
                        </a:cubicBezTo>
                        <a:cubicBezTo>
                          <a:pt x="12677" y="-2054"/>
                          <a:pt x="21958" y="-318"/>
                          <a:pt x="26854" y="6486"/>
                        </a:cubicBezTo>
                        <a:cubicBezTo>
                          <a:pt x="31751" y="13290"/>
                          <a:pt x="30299" y="22713"/>
                          <a:pt x="23609" y="27496"/>
                        </a:cubicBezTo>
                        <a:cubicBezTo>
                          <a:pt x="21929" y="28691"/>
                          <a:pt x="20108" y="29488"/>
                          <a:pt x="18200" y="29887"/>
                        </a:cubicBezTo>
                        <a:cubicBezTo>
                          <a:pt x="16293" y="30285"/>
                          <a:pt x="14328" y="30257"/>
                          <a:pt x="12450" y="29887"/>
                        </a:cubicBezTo>
                        <a:cubicBezTo>
                          <a:pt x="8663" y="29147"/>
                          <a:pt x="5133" y="26926"/>
                          <a:pt x="2742" y="23481"/>
                        </a:cubicBezTo>
                        <a:close/>
                      </a:path>
                    </a:pathLst>
                  </a:custGeom>
                  <a:grpFill/>
                  <a:ln w="2845" cap="flat">
                    <a:noFill/>
                    <a:prstDash val="solid"/>
                    <a:miter/>
                  </a:ln>
                </p:spPr>
                <p:txBody>
                  <a:bodyPr rtlCol="0" anchor="ctr"/>
                  <a:lstStyle/>
                  <a:p>
                    <a:endParaRPr lang="en-US"/>
                  </a:p>
                </p:txBody>
              </p:sp>
              <p:sp>
                <p:nvSpPr>
                  <p:cNvPr id="2269" name="Freeform: Shape 2268">
                    <a:extLst>
                      <a:ext uri="{FF2B5EF4-FFF2-40B4-BE49-F238E27FC236}">
                        <a16:creationId xmlns:a16="http://schemas.microsoft.com/office/drawing/2014/main" id="{C7953525-F5CD-FDE3-AC6E-626EB04DA4B5}"/>
                      </a:ext>
                    </a:extLst>
                  </p:cNvPr>
                  <p:cNvSpPr/>
                  <p:nvPr/>
                </p:nvSpPr>
                <p:spPr>
                  <a:xfrm>
                    <a:off x="11708639" y="1952267"/>
                    <a:ext cx="28970" cy="29301"/>
                  </a:xfrm>
                  <a:custGeom>
                    <a:avLst/>
                    <a:gdLst>
                      <a:gd name="connsiteX0" fmla="*/ 2361 w 28970"/>
                      <a:gd name="connsiteY0" fmla="*/ 22376 h 29301"/>
                      <a:gd name="connsiteX1" fmla="*/ 6432 w 28970"/>
                      <a:gd name="connsiteY1" fmla="*/ 2192 h 29301"/>
                      <a:gd name="connsiteX2" fmla="*/ 26502 w 28970"/>
                      <a:gd name="connsiteY2" fmla="*/ 6860 h 29301"/>
                      <a:gd name="connsiteX3" fmla="*/ 22431 w 28970"/>
                      <a:gd name="connsiteY3" fmla="*/ 27044 h 29301"/>
                      <a:gd name="connsiteX4" fmla="*/ 2361 w 28970"/>
                      <a:gd name="connsiteY4" fmla="*/ 22376 h 29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70" h="29301">
                        <a:moveTo>
                          <a:pt x="2361" y="22376"/>
                        </a:moveTo>
                        <a:cubicBezTo>
                          <a:pt x="-1995" y="15458"/>
                          <a:pt x="-144" y="6405"/>
                          <a:pt x="6432" y="2192"/>
                        </a:cubicBezTo>
                        <a:cubicBezTo>
                          <a:pt x="13037" y="-2050"/>
                          <a:pt x="22004" y="56"/>
                          <a:pt x="26502" y="6860"/>
                        </a:cubicBezTo>
                        <a:cubicBezTo>
                          <a:pt x="31000" y="13664"/>
                          <a:pt x="29178" y="22717"/>
                          <a:pt x="22431" y="27044"/>
                        </a:cubicBezTo>
                        <a:cubicBezTo>
                          <a:pt x="15684" y="31372"/>
                          <a:pt x="6688" y="29293"/>
                          <a:pt x="2361" y="22376"/>
                        </a:cubicBezTo>
                        <a:close/>
                      </a:path>
                    </a:pathLst>
                  </a:custGeom>
                  <a:grpFill/>
                  <a:ln w="2845" cap="flat">
                    <a:noFill/>
                    <a:prstDash val="solid"/>
                    <a:miter/>
                  </a:ln>
                </p:spPr>
                <p:txBody>
                  <a:bodyPr rtlCol="0" anchor="ctr"/>
                  <a:lstStyle/>
                  <a:p>
                    <a:endParaRPr lang="en-US"/>
                  </a:p>
                </p:txBody>
              </p:sp>
              <p:sp>
                <p:nvSpPr>
                  <p:cNvPr id="2270" name="Freeform: Shape 2269">
                    <a:extLst>
                      <a:ext uri="{FF2B5EF4-FFF2-40B4-BE49-F238E27FC236}">
                        <a16:creationId xmlns:a16="http://schemas.microsoft.com/office/drawing/2014/main" id="{8F727939-3213-79F1-E023-1B1CF2398767}"/>
                      </a:ext>
                    </a:extLst>
                  </p:cNvPr>
                  <p:cNvSpPr/>
                  <p:nvPr/>
                </p:nvSpPr>
                <p:spPr>
                  <a:xfrm>
                    <a:off x="11653841" y="1986600"/>
                    <a:ext cx="28134" cy="28453"/>
                  </a:xfrm>
                  <a:custGeom>
                    <a:avLst/>
                    <a:gdLst>
                      <a:gd name="connsiteX0" fmla="*/ 1959 w 28134"/>
                      <a:gd name="connsiteY0" fmla="*/ 21179 h 28453"/>
                      <a:gd name="connsiteX1" fmla="*/ 6799 w 28134"/>
                      <a:gd name="connsiteY1" fmla="*/ 1821 h 28453"/>
                      <a:gd name="connsiteX2" fmla="*/ 12037 w 28134"/>
                      <a:gd name="connsiteY2" fmla="*/ 113 h 28453"/>
                      <a:gd name="connsiteX3" fmla="*/ 17361 w 28134"/>
                      <a:gd name="connsiteY3" fmla="*/ 483 h 28453"/>
                      <a:gd name="connsiteX4" fmla="*/ 26044 w 28134"/>
                      <a:gd name="connsiteY4" fmla="*/ 7088 h 28453"/>
                      <a:gd name="connsiteX5" fmla="*/ 27752 w 28134"/>
                      <a:gd name="connsiteY5" fmla="*/ 17934 h 28453"/>
                      <a:gd name="connsiteX6" fmla="*/ 25502 w 28134"/>
                      <a:gd name="connsiteY6" fmla="*/ 22916 h 28453"/>
                      <a:gd name="connsiteX7" fmla="*/ 21318 w 28134"/>
                      <a:gd name="connsiteY7" fmla="*/ 26617 h 28453"/>
                      <a:gd name="connsiteX8" fmla="*/ 1959 w 28134"/>
                      <a:gd name="connsiteY8" fmla="*/ 21151 h 28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34" h="28453">
                        <a:moveTo>
                          <a:pt x="1959" y="21179"/>
                        </a:moveTo>
                        <a:cubicBezTo>
                          <a:pt x="-1969" y="14290"/>
                          <a:pt x="194" y="5636"/>
                          <a:pt x="6799" y="1821"/>
                        </a:cubicBezTo>
                        <a:cubicBezTo>
                          <a:pt x="8450" y="882"/>
                          <a:pt x="10244" y="312"/>
                          <a:pt x="12037" y="113"/>
                        </a:cubicBezTo>
                        <a:cubicBezTo>
                          <a:pt x="13831" y="-115"/>
                          <a:pt x="15624" y="-1"/>
                          <a:pt x="17361" y="483"/>
                        </a:cubicBezTo>
                        <a:cubicBezTo>
                          <a:pt x="20834" y="1422"/>
                          <a:pt x="24022" y="3700"/>
                          <a:pt x="26044" y="7088"/>
                        </a:cubicBezTo>
                        <a:cubicBezTo>
                          <a:pt x="28093" y="10504"/>
                          <a:pt x="28577" y="14404"/>
                          <a:pt x="27752" y="17934"/>
                        </a:cubicBezTo>
                        <a:cubicBezTo>
                          <a:pt x="27325" y="19699"/>
                          <a:pt x="26585" y="21407"/>
                          <a:pt x="25502" y="22916"/>
                        </a:cubicBezTo>
                        <a:cubicBezTo>
                          <a:pt x="24421" y="24368"/>
                          <a:pt x="22998" y="25649"/>
                          <a:pt x="21318" y="26617"/>
                        </a:cubicBezTo>
                        <a:cubicBezTo>
                          <a:pt x="14571" y="30488"/>
                          <a:pt x="5888" y="28040"/>
                          <a:pt x="1959" y="21151"/>
                        </a:cubicBezTo>
                        <a:close/>
                      </a:path>
                    </a:pathLst>
                  </a:custGeom>
                  <a:grpFill/>
                  <a:ln w="2845" cap="flat">
                    <a:noFill/>
                    <a:prstDash val="solid"/>
                    <a:miter/>
                  </a:ln>
                </p:spPr>
                <p:txBody>
                  <a:bodyPr rtlCol="0" anchor="ctr"/>
                  <a:lstStyle/>
                  <a:p>
                    <a:endParaRPr lang="en-US"/>
                  </a:p>
                </p:txBody>
              </p:sp>
              <p:sp>
                <p:nvSpPr>
                  <p:cNvPr id="2271" name="Freeform: Shape 2270">
                    <a:extLst>
                      <a:ext uri="{FF2B5EF4-FFF2-40B4-BE49-F238E27FC236}">
                        <a16:creationId xmlns:a16="http://schemas.microsoft.com/office/drawing/2014/main" id="{0CE1135E-5D58-E7CB-4534-7792BB18850D}"/>
                      </a:ext>
                    </a:extLst>
                  </p:cNvPr>
                  <p:cNvSpPr/>
                  <p:nvPr/>
                </p:nvSpPr>
                <p:spPr>
                  <a:xfrm>
                    <a:off x="11597725" y="2018535"/>
                    <a:ext cx="27271" cy="27825"/>
                  </a:xfrm>
                  <a:custGeom>
                    <a:avLst/>
                    <a:gdLst>
                      <a:gd name="connsiteX0" fmla="*/ 1623 w 27271"/>
                      <a:gd name="connsiteY0" fmla="*/ 20217 h 27825"/>
                      <a:gd name="connsiteX1" fmla="*/ 7060 w 27271"/>
                      <a:gd name="connsiteY1" fmla="*/ 1571 h 27825"/>
                      <a:gd name="connsiteX2" fmla="*/ 25536 w 27271"/>
                      <a:gd name="connsiteY2" fmla="*/ 7435 h 27825"/>
                      <a:gd name="connsiteX3" fmla="*/ 20185 w 27271"/>
                      <a:gd name="connsiteY3" fmla="*/ 26224 h 27825"/>
                      <a:gd name="connsiteX4" fmla="*/ 1652 w 27271"/>
                      <a:gd name="connsiteY4" fmla="*/ 20217 h 2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1" h="27825">
                        <a:moveTo>
                          <a:pt x="1623" y="20217"/>
                        </a:moveTo>
                        <a:cubicBezTo>
                          <a:pt x="-1935" y="13357"/>
                          <a:pt x="570" y="5158"/>
                          <a:pt x="7060" y="1571"/>
                        </a:cubicBezTo>
                        <a:cubicBezTo>
                          <a:pt x="13580" y="-1959"/>
                          <a:pt x="21835" y="660"/>
                          <a:pt x="25536" y="7435"/>
                        </a:cubicBezTo>
                        <a:cubicBezTo>
                          <a:pt x="29237" y="14211"/>
                          <a:pt x="26817" y="22609"/>
                          <a:pt x="20185" y="26224"/>
                        </a:cubicBezTo>
                        <a:cubicBezTo>
                          <a:pt x="13551" y="29868"/>
                          <a:pt x="5182" y="27050"/>
                          <a:pt x="1652" y="20217"/>
                        </a:cubicBezTo>
                        <a:close/>
                      </a:path>
                    </a:pathLst>
                  </a:custGeom>
                  <a:grpFill/>
                  <a:ln w="2845" cap="flat">
                    <a:noFill/>
                    <a:prstDash val="solid"/>
                    <a:miter/>
                  </a:ln>
                </p:spPr>
                <p:txBody>
                  <a:bodyPr rtlCol="0" anchor="ctr"/>
                  <a:lstStyle/>
                  <a:p>
                    <a:endParaRPr lang="en-US"/>
                  </a:p>
                </p:txBody>
              </p:sp>
              <p:sp>
                <p:nvSpPr>
                  <p:cNvPr id="2272" name="Freeform: Shape 2271">
                    <a:extLst>
                      <a:ext uri="{FF2B5EF4-FFF2-40B4-BE49-F238E27FC236}">
                        <a16:creationId xmlns:a16="http://schemas.microsoft.com/office/drawing/2014/main" id="{81926B45-C8EE-D3A6-DDEA-0C5C98CB8C32}"/>
                      </a:ext>
                    </a:extLst>
                  </p:cNvPr>
                  <p:cNvSpPr/>
                  <p:nvPr/>
                </p:nvSpPr>
                <p:spPr>
                  <a:xfrm>
                    <a:off x="11540316" y="2048134"/>
                    <a:ext cx="26483" cy="26980"/>
                  </a:xfrm>
                  <a:custGeom>
                    <a:avLst/>
                    <a:gdLst>
                      <a:gd name="connsiteX0" fmla="*/ 1327 w 26483"/>
                      <a:gd name="connsiteY0" fmla="*/ 19144 h 26980"/>
                      <a:gd name="connsiteX1" fmla="*/ 7333 w 26483"/>
                      <a:gd name="connsiteY1" fmla="*/ 1238 h 26980"/>
                      <a:gd name="connsiteX2" fmla="*/ 25069 w 26483"/>
                      <a:gd name="connsiteY2" fmla="*/ 7786 h 26980"/>
                      <a:gd name="connsiteX3" fmla="*/ 19062 w 26483"/>
                      <a:gd name="connsiteY3" fmla="*/ 25692 h 26980"/>
                      <a:gd name="connsiteX4" fmla="*/ 1327 w 26483"/>
                      <a:gd name="connsiteY4" fmla="*/ 19144 h 26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83" h="26980">
                        <a:moveTo>
                          <a:pt x="1327" y="19144"/>
                        </a:moveTo>
                        <a:cubicBezTo>
                          <a:pt x="-1834" y="12369"/>
                          <a:pt x="842" y="4341"/>
                          <a:pt x="7333" y="1238"/>
                        </a:cubicBezTo>
                        <a:cubicBezTo>
                          <a:pt x="13824" y="-1865"/>
                          <a:pt x="21767" y="1067"/>
                          <a:pt x="25069" y="7786"/>
                        </a:cubicBezTo>
                        <a:cubicBezTo>
                          <a:pt x="28372" y="14504"/>
                          <a:pt x="25696" y="22504"/>
                          <a:pt x="19062" y="25692"/>
                        </a:cubicBezTo>
                        <a:cubicBezTo>
                          <a:pt x="12429" y="28881"/>
                          <a:pt x="4515" y="25948"/>
                          <a:pt x="1327" y="19144"/>
                        </a:cubicBezTo>
                        <a:close/>
                      </a:path>
                    </a:pathLst>
                  </a:custGeom>
                  <a:grpFill/>
                  <a:ln w="2845" cap="flat">
                    <a:noFill/>
                    <a:prstDash val="solid"/>
                    <a:miter/>
                  </a:ln>
                </p:spPr>
                <p:txBody>
                  <a:bodyPr rtlCol="0" anchor="ctr"/>
                  <a:lstStyle/>
                  <a:p>
                    <a:endParaRPr lang="en-US"/>
                  </a:p>
                </p:txBody>
              </p:sp>
              <p:sp>
                <p:nvSpPr>
                  <p:cNvPr id="2273" name="Freeform: Shape 2272">
                    <a:extLst>
                      <a:ext uri="{FF2B5EF4-FFF2-40B4-BE49-F238E27FC236}">
                        <a16:creationId xmlns:a16="http://schemas.microsoft.com/office/drawing/2014/main" id="{159ED7FC-8630-435D-FCA1-6D7C67136162}"/>
                      </a:ext>
                    </a:extLst>
                  </p:cNvPr>
                  <p:cNvSpPr/>
                  <p:nvPr/>
                </p:nvSpPr>
                <p:spPr>
                  <a:xfrm>
                    <a:off x="11481743" y="2075395"/>
                    <a:ext cx="25651" cy="26099"/>
                  </a:xfrm>
                  <a:custGeom>
                    <a:avLst/>
                    <a:gdLst>
                      <a:gd name="connsiteX0" fmla="*/ 1055 w 25651"/>
                      <a:gd name="connsiteY0" fmla="*/ 17988 h 26099"/>
                      <a:gd name="connsiteX1" fmla="*/ 7631 w 25651"/>
                      <a:gd name="connsiteY1" fmla="*/ 964 h 26099"/>
                      <a:gd name="connsiteX2" fmla="*/ 24513 w 25651"/>
                      <a:gd name="connsiteY2" fmla="*/ 7939 h 26099"/>
                      <a:gd name="connsiteX3" fmla="*/ 17994 w 25651"/>
                      <a:gd name="connsiteY3" fmla="*/ 25105 h 26099"/>
                      <a:gd name="connsiteX4" fmla="*/ 1055 w 25651"/>
                      <a:gd name="connsiteY4" fmla="*/ 17960 h 2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51" h="26099">
                        <a:moveTo>
                          <a:pt x="1055" y="17988"/>
                        </a:moveTo>
                        <a:cubicBezTo>
                          <a:pt x="-1735" y="11298"/>
                          <a:pt x="1197" y="3669"/>
                          <a:pt x="7631" y="964"/>
                        </a:cubicBezTo>
                        <a:cubicBezTo>
                          <a:pt x="14094" y="-1683"/>
                          <a:pt x="21581" y="1277"/>
                          <a:pt x="24513" y="7939"/>
                        </a:cubicBezTo>
                        <a:cubicBezTo>
                          <a:pt x="27416" y="14544"/>
                          <a:pt x="24598" y="22401"/>
                          <a:pt x="17994" y="25105"/>
                        </a:cubicBezTo>
                        <a:cubicBezTo>
                          <a:pt x="11446" y="27867"/>
                          <a:pt x="3845" y="24678"/>
                          <a:pt x="1055" y="17960"/>
                        </a:cubicBezTo>
                        <a:close/>
                      </a:path>
                    </a:pathLst>
                  </a:custGeom>
                  <a:grpFill/>
                  <a:ln w="2845" cap="flat">
                    <a:noFill/>
                    <a:prstDash val="solid"/>
                    <a:miter/>
                  </a:ln>
                </p:spPr>
                <p:txBody>
                  <a:bodyPr rtlCol="0" anchor="ctr"/>
                  <a:lstStyle/>
                  <a:p>
                    <a:endParaRPr lang="en-US"/>
                  </a:p>
                </p:txBody>
              </p:sp>
              <p:sp>
                <p:nvSpPr>
                  <p:cNvPr id="2274" name="Freeform: Shape 2273">
                    <a:extLst>
                      <a:ext uri="{FF2B5EF4-FFF2-40B4-BE49-F238E27FC236}">
                        <a16:creationId xmlns:a16="http://schemas.microsoft.com/office/drawing/2014/main" id="{2C2B3945-8B5A-715A-864D-DF8EF8E3E9FC}"/>
                      </a:ext>
                    </a:extLst>
                  </p:cNvPr>
                  <p:cNvSpPr/>
                  <p:nvPr/>
                </p:nvSpPr>
                <p:spPr>
                  <a:xfrm>
                    <a:off x="11422161" y="2100080"/>
                    <a:ext cx="24811" cy="25457"/>
                  </a:xfrm>
                  <a:custGeom>
                    <a:avLst/>
                    <a:gdLst>
                      <a:gd name="connsiteX0" fmla="*/ 826 w 24811"/>
                      <a:gd name="connsiteY0" fmla="*/ 17075 h 25457"/>
                      <a:gd name="connsiteX1" fmla="*/ 7857 w 24811"/>
                      <a:gd name="connsiteY1" fmla="*/ 819 h 25457"/>
                      <a:gd name="connsiteX2" fmla="*/ 23913 w 24811"/>
                      <a:gd name="connsiteY2" fmla="*/ 8221 h 25457"/>
                      <a:gd name="connsiteX3" fmla="*/ 16939 w 24811"/>
                      <a:gd name="connsiteY3" fmla="*/ 24619 h 25457"/>
                      <a:gd name="connsiteX4" fmla="*/ 826 w 24811"/>
                      <a:gd name="connsiteY4" fmla="*/ 17075 h 25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11" h="25457">
                        <a:moveTo>
                          <a:pt x="826" y="17075"/>
                        </a:moveTo>
                        <a:cubicBezTo>
                          <a:pt x="-1623" y="10470"/>
                          <a:pt x="1565" y="3353"/>
                          <a:pt x="7857" y="819"/>
                        </a:cubicBezTo>
                        <a:cubicBezTo>
                          <a:pt x="14149" y="-1657"/>
                          <a:pt x="21323" y="1673"/>
                          <a:pt x="23913" y="8221"/>
                        </a:cubicBezTo>
                        <a:cubicBezTo>
                          <a:pt x="26475" y="14769"/>
                          <a:pt x="23372" y="22114"/>
                          <a:pt x="16939" y="24619"/>
                        </a:cubicBezTo>
                        <a:cubicBezTo>
                          <a:pt x="10533" y="27181"/>
                          <a:pt x="3274" y="23651"/>
                          <a:pt x="826" y="17075"/>
                        </a:cubicBezTo>
                        <a:close/>
                      </a:path>
                    </a:pathLst>
                  </a:custGeom>
                  <a:grpFill/>
                  <a:ln w="2845" cap="flat">
                    <a:noFill/>
                    <a:prstDash val="solid"/>
                    <a:miter/>
                  </a:ln>
                </p:spPr>
                <p:txBody>
                  <a:bodyPr rtlCol="0" anchor="ctr"/>
                  <a:lstStyle/>
                  <a:p>
                    <a:endParaRPr lang="en-US"/>
                  </a:p>
                </p:txBody>
              </p:sp>
              <p:sp>
                <p:nvSpPr>
                  <p:cNvPr id="2275" name="Freeform: Shape 2274">
                    <a:extLst>
                      <a:ext uri="{FF2B5EF4-FFF2-40B4-BE49-F238E27FC236}">
                        <a16:creationId xmlns:a16="http://schemas.microsoft.com/office/drawing/2014/main" id="{AAEFE6A9-A7A7-4D69-6D82-94775F69B18A}"/>
                      </a:ext>
                    </a:extLst>
                  </p:cNvPr>
                  <p:cNvSpPr/>
                  <p:nvPr/>
                </p:nvSpPr>
                <p:spPr>
                  <a:xfrm>
                    <a:off x="11361575" y="2122309"/>
                    <a:ext cx="24009" cy="24563"/>
                  </a:xfrm>
                  <a:custGeom>
                    <a:avLst/>
                    <a:gdLst>
                      <a:gd name="connsiteX0" fmla="*/ 632 w 24009"/>
                      <a:gd name="connsiteY0" fmla="*/ 16083 h 24563"/>
                      <a:gd name="connsiteX1" fmla="*/ 8062 w 24009"/>
                      <a:gd name="connsiteY1" fmla="*/ 596 h 24563"/>
                      <a:gd name="connsiteX2" fmla="*/ 23321 w 24009"/>
                      <a:gd name="connsiteY2" fmla="*/ 8453 h 24563"/>
                      <a:gd name="connsiteX3" fmla="*/ 15891 w 24009"/>
                      <a:gd name="connsiteY3" fmla="*/ 23940 h 24563"/>
                      <a:gd name="connsiteX4" fmla="*/ 632 w 24009"/>
                      <a:gd name="connsiteY4" fmla="*/ 16083 h 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9" h="24563">
                        <a:moveTo>
                          <a:pt x="632" y="16083"/>
                        </a:moveTo>
                        <a:cubicBezTo>
                          <a:pt x="-1474" y="9621"/>
                          <a:pt x="1856" y="2674"/>
                          <a:pt x="8062" y="596"/>
                        </a:cubicBezTo>
                        <a:cubicBezTo>
                          <a:pt x="14269" y="-1482"/>
                          <a:pt x="21101" y="2048"/>
                          <a:pt x="23321" y="8453"/>
                        </a:cubicBezTo>
                        <a:cubicBezTo>
                          <a:pt x="25542" y="14887"/>
                          <a:pt x="22211" y="21805"/>
                          <a:pt x="15891" y="23940"/>
                        </a:cubicBezTo>
                        <a:cubicBezTo>
                          <a:pt x="9571" y="26075"/>
                          <a:pt x="2739" y="22545"/>
                          <a:pt x="632" y="16083"/>
                        </a:cubicBezTo>
                        <a:close/>
                      </a:path>
                    </a:pathLst>
                  </a:custGeom>
                  <a:grpFill/>
                  <a:ln w="2845" cap="flat">
                    <a:noFill/>
                    <a:prstDash val="solid"/>
                    <a:miter/>
                  </a:ln>
                </p:spPr>
                <p:txBody>
                  <a:bodyPr rtlCol="0" anchor="ctr"/>
                  <a:lstStyle/>
                  <a:p>
                    <a:endParaRPr lang="en-US"/>
                  </a:p>
                </p:txBody>
              </p:sp>
              <p:sp>
                <p:nvSpPr>
                  <p:cNvPr id="2276" name="Freeform: Shape 2275">
                    <a:extLst>
                      <a:ext uri="{FF2B5EF4-FFF2-40B4-BE49-F238E27FC236}">
                        <a16:creationId xmlns:a16="http://schemas.microsoft.com/office/drawing/2014/main" id="{574590D7-3EDE-0704-3AC0-0792B1E576EE}"/>
                      </a:ext>
                    </a:extLst>
                  </p:cNvPr>
                  <p:cNvSpPr/>
                  <p:nvPr/>
                </p:nvSpPr>
                <p:spPr>
                  <a:xfrm>
                    <a:off x="11300142" y="2142071"/>
                    <a:ext cx="23203" cy="23717"/>
                  </a:xfrm>
                  <a:custGeom>
                    <a:avLst/>
                    <a:gdLst>
                      <a:gd name="connsiteX0" fmla="*/ 459 w 23203"/>
                      <a:gd name="connsiteY0" fmla="*/ 14995 h 23717"/>
                      <a:gd name="connsiteX1" fmla="*/ 8260 w 23203"/>
                      <a:gd name="connsiteY1" fmla="*/ 420 h 23717"/>
                      <a:gd name="connsiteX2" fmla="*/ 17057 w 23203"/>
                      <a:gd name="connsiteY2" fmla="*/ 1558 h 23717"/>
                      <a:gd name="connsiteX3" fmla="*/ 22693 w 23203"/>
                      <a:gd name="connsiteY3" fmla="*/ 8647 h 23717"/>
                      <a:gd name="connsiteX4" fmla="*/ 21839 w 23203"/>
                      <a:gd name="connsiteY4" fmla="*/ 17700 h 23717"/>
                      <a:gd name="connsiteX5" fmla="*/ 14893 w 23203"/>
                      <a:gd name="connsiteY5" fmla="*/ 23280 h 23717"/>
                      <a:gd name="connsiteX6" fmla="*/ 459 w 23203"/>
                      <a:gd name="connsiteY6" fmla="*/ 14995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3" h="23717">
                        <a:moveTo>
                          <a:pt x="459" y="14995"/>
                        </a:moveTo>
                        <a:cubicBezTo>
                          <a:pt x="-1305" y="8675"/>
                          <a:pt x="2168" y="2128"/>
                          <a:pt x="8260" y="420"/>
                        </a:cubicBezTo>
                        <a:cubicBezTo>
                          <a:pt x="11306" y="-434"/>
                          <a:pt x="14438" y="50"/>
                          <a:pt x="17057" y="1558"/>
                        </a:cubicBezTo>
                        <a:cubicBezTo>
                          <a:pt x="19675" y="3039"/>
                          <a:pt x="21754" y="5487"/>
                          <a:pt x="22693" y="8647"/>
                        </a:cubicBezTo>
                        <a:cubicBezTo>
                          <a:pt x="23633" y="11779"/>
                          <a:pt x="23234" y="15052"/>
                          <a:pt x="21839" y="17700"/>
                        </a:cubicBezTo>
                        <a:cubicBezTo>
                          <a:pt x="20416" y="20347"/>
                          <a:pt x="17996" y="22397"/>
                          <a:pt x="14893" y="23280"/>
                        </a:cubicBezTo>
                        <a:cubicBezTo>
                          <a:pt x="8687" y="25045"/>
                          <a:pt x="2225" y="21315"/>
                          <a:pt x="459" y="14995"/>
                        </a:cubicBezTo>
                        <a:close/>
                      </a:path>
                    </a:pathLst>
                  </a:custGeom>
                  <a:grpFill/>
                  <a:ln w="2845" cap="flat">
                    <a:noFill/>
                    <a:prstDash val="solid"/>
                    <a:miter/>
                  </a:ln>
                </p:spPr>
                <p:txBody>
                  <a:bodyPr rtlCol="0" anchor="ctr"/>
                  <a:lstStyle/>
                  <a:p>
                    <a:endParaRPr lang="en-US"/>
                  </a:p>
                </p:txBody>
              </p:sp>
              <p:sp>
                <p:nvSpPr>
                  <p:cNvPr id="2277" name="Freeform: Shape 2276">
                    <a:extLst>
                      <a:ext uri="{FF2B5EF4-FFF2-40B4-BE49-F238E27FC236}">
                        <a16:creationId xmlns:a16="http://schemas.microsoft.com/office/drawing/2014/main" id="{4E08E9EB-4A57-6154-3BDC-62FA7DE22256}"/>
                      </a:ext>
                    </a:extLst>
                  </p:cNvPr>
                  <p:cNvSpPr/>
                  <p:nvPr/>
                </p:nvSpPr>
                <p:spPr>
                  <a:xfrm>
                    <a:off x="11237984" y="2159237"/>
                    <a:ext cx="22359" cy="23017"/>
                  </a:xfrm>
                  <a:custGeom>
                    <a:avLst/>
                    <a:gdLst>
                      <a:gd name="connsiteX0" fmla="*/ 330 w 22359"/>
                      <a:gd name="connsiteY0" fmla="*/ 14056 h 23017"/>
                      <a:gd name="connsiteX1" fmla="*/ 1610 w 22359"/>
                      <a:gd name="connsiteY1" fmla="*/ 5431 h 23017"/>
                      <a:gd name="connsiteX2" fmla="*/ 8443 w 22359"/>
                      <a:gd name="connsiteY2" fmla="*/ 335 h 23017"/>
                      <a:gd name="connsiteX3" fmla="*/ 21994 w 22359"/>
                      <a:gd name="connsiteY3" fmla="*/ 8733 h 23017"/>
                      <a:gd name="connsiteX4" fmla="*/ 13937 w 22359"/>
                      <a:gd name="connsiteY4" fmla="*/ 22682 h 23017"/>
                      <a:gd name="connsiteX5" fmla="*/ 5425 w 22359"/>
                      <a:gd name="connsiteY5" fmla="*/ 21259 h 23017"/>
                      <a:gd name="connsiteX6" fmla="*/ 330 w 22359"/>
                      <a:gd name="connsiteY6" fmla="*/ 14085 h 2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59" h="23017">
                        <a:moveTo>
                          <a:pt x="330" y="14056"/>
                        </a:moveTo>
                        <a:cubicBezTo>
                          <a:pt x="-411" y="10982"/>
                          <a:pt x="130" y="7907"/>
                          <a:pt x="1610" y="5431"/>
                        </a:cubicBezTo>
                        <a:cubicBezTo>
                          <a:pt x="3091" y="2925"/>
                          <a:pt x="5482" y="1132"/>
                          <a:pt x="8443" y="335"/>
                        </a:cubicBezTo>
                        <a:cubicBezTo>
                          <a:pt x="14364" y="-1174"/>
                          <a:pt x="20428" y="2555"/>
                          <a:pt x="21994" y="8733"/>
                        </a:cubicBezTo>
                        <a:cubicBezTo>
                          <a:pt x="23559" y="14882"/>
                          <a:pt x="19944" y="21117"/>
                          <a:pt x="13937" y="22682"/>
                        </a:cubicBezTo>
                        <a:cubicBezTo>
                          <a:pt x="10948" y="23479"/>
                          <a:pt x="7873" y="22796"/>
                          <a:pt x="5425" y="21259"/>
                        </a:cubicBezTo>
                        <a:cubicBezTo>
                          <a:pt x="2948" y="19693"/>
                          <a:pt x="1070" y="17188"/>
                          <a:pt x="330" y="14085"/>
                        </a:cubicBezTo>
                        <a:close/>
                      </a:path>
                    </a:pathLst>
                  </a:custGeom>
                  <a:grpFill/>
                  <a:ln w="2845" cap="flat">
                    <a:noFill/>
                    <a:prstDash val="solid"/>
                    <a:miter/>
                  </a:ln>
                </p:spPr>
                <p:txBody>
                  <a:bodyPr rtlCol="0" anchor="ctr"/>
                  <a:lstStyle/>
                  <a:p>
                    <a:endParaRPr lang="en-US"/>
                  </a:p>
                </p:txBody>
              </p:sp>
              <p:sp>
                <p:nvSpPr>
                  <p:cNvPr id="2278" name="Freeform: Shape 2277">
                    <a:extLst>
                      <a:ext uri="{FF2B5EF4-FFF2-40B4-BE49-F238E27FC236}">
                        <a16:creationId xmlns:a16="http://schemas.microsoft.com/office/drawing/2014/main" id="{CC046382-4EDD-4C43-5809-11711AA0ECE3}"/>
                      </a:ext>
                    </a:extLst>
                  </p:cNvPr>
                  <p:cNvSpPr/>
                  <p:nvPr/>
                </p:nvSpPr>
                <p:spPr>
                  <a:xfrm>
                    <a:off x="11175185" y="2173733"/>
                    <a:ext cx="21522" cy="22161"/>
                  </a:xfrm>
                  <a:custGeom>
                    <a:avLst/>
                    <a:gdLst>
                      <a:gd name="connsiteX0" fmla="*/ 214 w 21522"/>
                      <a:gd name="connsiteY0" fmla="*/ 13254 h 22161"/>
                      <a:gd name="connsiteX1" fmla="*/ 8555 w 21522"/>
                      <a:gd name="connsiteY1" fmla="*/ 216 h 22161"/>
                      <a:gd name="connsiteX2" fmla="*/ 21281 w 21522"/>
                      <a:gd name="connsiteY2" fmla="*/ 8898 h 22161"/>
                      <a:gd name="connsiteX3" fmla="*/ 12940 w 21522"/>
                      <a:gd name="connsiteY3" fmla="*/ 21937 h 22161"/>
                      <a:gd name="connsiteX4" fmla="*/ 214 w 21522"/>
                      <a:gd name="connsiteY4" fmla="*/ 13254 h 2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2" h="22161">
                        <a:moveTo>
                          <a:pt x="214" y="13254"/>
                        </a:moveTo>
                        <a:cubicBezTo>
                          <a:pt x="-953" y="7247"/>
                          <a:pt x="2776" y="1411"/>
                          <a:pt x="8555" y="216"/>
                        </a:cubicBezTo>
                        <a:cubicBezTo>
                          <a:pt x="14335" y="-980"/>
                          <a:pt x="20028" y="2920"/>
                          <a:pt x="21281" y="8898"/>
                        </a:cubicBezTo>
                        <a:cubicBezTo>
                          <a:pt x="22533" y="14877"/>
                          <a:pt x="18804" y="20713"/>
                          <a:pt x="12940" y="21937"/>
                        </a:cubicBezTo>
                        <a:cubicBezTo>
                          <a:pt x="7075" y="23161"/>
                          <a:pt x="1381" y="19261"/>
                          <a:pt x="214" y="13254"/>
                        </a:cubicBezTo>
                        <a:close/>
                      </a:path>
                    </a:pathLst>
                  </a:custGeom>
                  <a:grpFill/>
                  <a:ln w="2845" cap="flat">
                    <a:noFill/>
                    <a:prstDash val="solid"/>
                    <a:miter/>
                  </a:ln>
                </p:spPr>
                <p:txBody>
                  <a:bodyPr rtlCol="0" anchor="ctr"/>
                  <a:lstStyle/>
                  <a:p>
                    <a:endParaRPr lang="en-US"/>
                  </a:p>
                </p:txBody>
              </p:sp>
              <p:sp>
                <p:nvSpPr>
                  <p:cNvPr id="2279" name="Freeform: Shape 2278">
                    <a:extLst>
                      <a:ext uri="{FF2B5EF4-FFF2-40B4-BE49-F238E27FC236}">
                        <a16:creationId xmlns:a16="http://schemas.microsoft.com/office/drawing/2014/main" id="{D2E4918F-FEF0-15F2-2E48-E78E965F6D74}"/>
                      </a:ext>
                    </a:extLst>
                  </p:cNvPr>
                  <p:cNvSpPr/>
                  <p:nvPr/>
                </p:nvSpPr>
                <p:spPr>
                  <a:xfrm>
                    <a:off x="11111845" y="2185727"/>
                    <a:ext cx="20745" cy="21310"/>
                  </a:xfrm>
                  <a:custGeom>
                    <a:avLst/>
                    <a:gdLst>
                      <a:gd name="connsiteX0" fmla="*/ 127 w 20745"/>
                      <a:gd name="connsiteY0" fmla="*/ 12249 h 21310"/>
                      <a:gd name="connsiteX1" fmla="*/ 8667 w 20745"/>
                      <a:gd name="connsiteY1" fmla="*/ 122 h 21310"/>
                      <a:gd name="connsiteX2" fmla="*/ 20595 w 20745"/>
                      <a:gd name="connsiteY2" fmla="*/ 9061 h 21310"/>
                      <a:gd name="connsiteX3" fmla="*/ 12055 w 20745"/>
                      <a:gd name="connsiteY3" fmla="*/ 21188 h 21310"/>
                      <a:gd name="connsiteX4" fmla="*/ 127 w 20745"/>
                      <a:gd name="connsiteY4" fmla="*/ 1224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45" h="21310">
                        <a:moveTo>
                          <a:pt x="127" y="12249"/>
                        </a:moveTo>
                        <a:cubicBezTo>
                          <a:pt x="-756" y="6413"/>
                          <a:pt x="3059" y="976"/>
                          <a:pt x="8667" y="122"/>
                        </a:cubicBezTo>
                        <a:cubicBezTo>
                          <a:pt x="14276" y="-761"/>
                          <a:pt x="19599" y="3253"/>
                          <a:pt x="20595" y="9061"/>
                        </a:cubicBezTo>
                        <a:cubicBezTo>
                          <a:pt x="21563" y="14868"/>
                          <a:pt x="17749" y="20306"/>
                          <a:pt x="12055" y="21188"/>
                        </a:cubicBezTo>
                        <a:cubicBezTo>
                          <a:pt x="6361" y="22071"/>
                          <a:pt x="1009" y="18085"/>
                          <a:pt x="127" y="12249"/>
                        </a:cubicBezTo>
                        <a:close/>
                      </a:path>
                    </a:pathLst>
                  </a:custGeom>
                  <a:grpFill/>
                  <a:ln w="2845" cap="flat">
                    <a:noFill/>
                    <a:prstDash val="solid"/>
                    <a:miter/>
                  </a:ln>
                </p:spPr>
                <p:txBody>
                  <a:bodyPr rtlCol="0" anchor="ctr"/>
                  <a:lstStyle/>
                  <a:p>
                    <a:endParaRPr lang="en-US"/>
                  </a:p>
                </p:txBody>
              </p:sp>
              <p:sp>
                <p:nvSpPr>
                  <p:cNvPr id="2280" name="Freeform: Shape 2279">
                    <a:extLst>
                      <a:ext uri="{FF2B5EF4-FFF2-40B4-BE49-F238E27FC236}">
                        <a16:creationId xmlns:a16="http://schemas.microsoft.com/office/drawing/2014/main" id="{2991C0B6-12F2-C845-2C1A-226CE6861C43}"/>
                      </a:ext>
                    </a:extLst>
                  </p:cNvPr>
                  <p:cNvSpPr/>
                  <p:nvPr/>
                </p:nvSpPr>
                <p:spPr>
                  <a:xfrm>
                    <a:off x="11048108" y="2195177"/>
                    <a:ext cx="19907" cy="20507"/>
                  </a:xfrm>
                  <a:custGeom>
                    <a:avLst/>
                    <a:gdLst>
                      <a:gd name="connsiteX0" fmla="*/ 66 w 19907"/>
                      <a:gd name="connsiteY0" fmla="*/ 11311 h 20507"/>
                      <a:gd name="connsiteX1" fmla="*/ 8749 w 19907"/>
                      <a:gd name="connsiteY1" fmla="*/ 66 h 20507"/>
                      <a:gd name="connsiteX2" fmla="*/ 19823 w 19907"/>
                      <a:gd name="connsiteY2" fmla="*/ 9005 h 20507"/>
                      <a:gd name="connsiteX3" fmla="*/ 11141 w 19907"/>
                      <a:gd name="connsiteY3" fmla="*/ 20449 h 20507"/>
                      <a:gd name="connsiteX4" fmla="*/ 38 w 19907"/>
                      <a:gd name="connsiteY4" fmla="*/ 1133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7" h="20507">
                        <a:moveTo>
                          <a:pt x="66" y="11311"/>
                        </a:moveTo>
                        <a:cubicBezTo>
                          <a:pt x="-560" y="5674"/>
                          <a:pt x="3340" y="635"/>
                          <a:pt x="8749" y="66"/>
                        </a:cubicBezTo>
                        <a:cubicBezTo>
                          <a:pt x="14158" y="-560"/>
                          <a:pt x="19111" y="3340"/>
                          <a:pt x="19823" y="9005"/>
                        </a:cubicBezTo>
                        <a:cubicBezTo>
                          <a:pt x="20535" y="14613"/>
                          <a:pt x="16663" y="19823"/>
                          <a:pt x="11141" y="20449"/>
                        </a:cubicBezTo>
                        <a:cubicBezTo>
                          <a:pt x="5617" y="21047"/>
                          <a:pt x="664" y="16948"/>
                          <a:pt x="38" y="11339"/>
                        </a:cubicBezTo>
                        <a:close/>
                      </a:path>
                    </a:pathLst>
                  </a:custGeom>
                  <a:grpFill/>
                  <a:ln w="2845" cap="flat">
                    <a:noFill/>
                    <a:prstDash val="solid"/>
                    <a:miter/>
                  </a:ln>
                </p:spPr>
                <p:txBody>
                  <a:bodyPr rtlCol="0" anchor="ctr"/>
                  <a:lstStyle/>
                  <a:p>
                    <a:endParaRPr lang="en-US"/>
                  </a:p>
                </p:txBody>
              </p:sp>
              <p:sp>
                <p:nvSpPr>
                  <p:cNvPr id="2281" name="Freeform: Shape 2280">
                    <a:extLst>
                      <a:ext uri="{FF2B5EF4-FFF2-40B4-BE49-F238E27FC236}">
                        <a16:creationId xmlns:a16="http://schemas.microsoft.com/office/drawing/2014/main" id="{946754A2-52E6-78C9-CA1A-12D5878FFA52}"/>
                      </a:ext>
                    </a:extLst>
                  </p:cNvPr>
                  <p:cNvSpPr/>
                  <p:nvPr/>
                </p:nvSpPr>
                <p:spPr>
                  <a:xfrm>
                    <a:off x="10984039" y="2201816"/>
                    <a:ext cx="19105" cy="19705"/>
                  </a:xfrm>
                  <a:custGeom>
                    <a:avLst/>
                    <a:gdLst>
                      <a:gd name="connsiteX0" fmla="*/ 24 w 19105"/>
                      <a:gd name="connsiteY0" fmla="*/ 10621 h 19705"/>
                      <a:gd name="connsiteX1" fmla="*/ 8793 w 19105"/>
                      <a:gd name="connsiteY1" fmla="*/ 31 h 19705"/>
                      <a:gd name="connsiteX2" fmla="*/ 19069 w 19105"/>
                      <a:gd name="connsiteY2" fmla="*/ 9056 h 19705"/>
                      <a:gd name="connsiteX3" fmla="*/ 10301 w 19105"/>
                      <a:gd name="connsiteY3" fmla="*/ 19674 h 19705"/>
                      <a:gd name="connsiteX4" fmla="*/ 24 w 19105"/>
                      <a:gd name="connsiteY4" fmla="*/ 10650 h 1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5" h="19705">
                        <a:moveTo>
                          <a:pt x="24" y="10621"/>
                        </a:moveTo>
                        <a:cubicBezTo>
                          <a:pt x="-346" y="5212"/>
                          <a:pt x="3583" y="458"/>
                          <a:pt x="8793" y="31"/>
                        </a:cubicBezTo>
                        <a:cubicBezTo>
                          <a:pt x="14002" y="-396"/>
                          <a:pt x="18614" y="3618"/>
                          <a:pt x="19069" y="9056"/>
                        </a:cubicBezTo>
                        <a:cubicBezTo>
                          <a:pt x="19525" y="14465"/>
                          <a:pt x="15596" y="19219"/>
                          <a:pt x="10301" y="19674"/>
                        </a:cubicBezTo>
                        <a:cubicBezTo>
                          <a:pt x="5006" y="20101"/>
                          <a:pt x="395" y="16087"/>
                          <a:pt x="24" y="10650"/>
                        </a:cubicBezTo>
                        <a:close/>
                      </a:path>
                    </a:pathLst>
                  </a:custGeom>
                  <a:grpFill/>
                  <a:ln w="2845" cap="flat">
                    <a:noFill/>
                    <a:prstDash val="solid"/>
                    <a:miter/>
                  </a:ln>
                </p:spPr>
                <p:txBody>
                  <a:bodyPr rtlCol="0" anchor="ctr"/>
                  <a:lstStyle/>
                  <a:p>
                    <a:endParaRPr lang="en-US"/>
                  </a:p>
                </p:txBody>
              </p:sp>
              <p:sp>
                <p:nvSpPr>
                  <p:cNvPr id="2282" name="Freeform: Shape 2281">
                    <a:extLst>
                      <a:ext uri="{FF2B5EF4-FFF2-40B4-BE49-F238E27FC236}">
                        <a16:creationId xmlns:a16="http://schemas.microsoft.com/office/drawing/2014/main" id="{7BE01946-2BDD-2EB1-1C43-A5FDEF3524B9}"/>
                      </a:ext>
                    </a:extLst>
                  </p:cNvPr>
                  <p:cNvSpPr/>
                  <p:nvPr/>
                </p:nvSpPr>
                <p:spPr>
                  <a:xfrm>
                    <a:off x="10919750" y="2205856"/>
                    <a:ext cx="18346" cy="18886"/>
                  </a:xfrm>
                  <a:custGeom>
                    <a:avLst/>
                    <a:gdLst>
                      <a:gd name="connsiteX0" fmla="*/ 4 w 18346"/>
                      <a:gd name="connsiteY0" fmla="*/ 9770 h 18886"/>
                      <a:gd name="connsiteX1" fmla="*/ 8828 w 18346"/>
                      <a:gd name="connsiteY1" fmla="*/ 5 h 18886"/>
                      <a:gd name="connsiteX2" fmla="*/ 18337 w 18346"/>
                      <a:gd name="connsiteY2" fmla="*/ 9115 h 18886"/>
                      <a:gd name="connsiteX3" fmla="*/ 9512 w 18346"/>
                      <a:gd name="connsiteY3" fmla="*/ 18880 h 18886"/>
                      <a:gd name="connsiteX4" fmla="*/ 4 w 18346"/>
                      <a:gd name="connsiteY4" fmla="*/ 977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46" h="18886">
                        <a:moveTo>
                          <a:pt x="4" y="9770"/>
                        </a:moveTo>
                        <a:cubicBezTo>
                          <a:pt x="-139" y="4560"/>
                          <a:pt x="3790" y="204"/>
                          <a:pt x="8828" y="5"/>
                        </a:cubicBezTo>
                        <a:cubicBezTo>
                          <a:pt x="13839" y="-166"/>
                          <a:pt x="18109" y="3905"/>
                          <a:pt x="18337" y="9115"/>
                        </a:cubicBezTo>
                        <a:cubicBezTo>
                          <a:pt x="18565" y="14325"/>
                          <a:pt x="14608" y="18680"/>
                          <a:pt x="9512" y="18880"/>
                        </a:cubicBezTo>
                        <a:cubicBezTo>
                          <a:pt x="4416" y="19079"/>
                          <a:pt x="174" y="14980"/>
                          <a:pt x="4" y="9770"/>
                        </a:cubicBezTo>
                        <a:close/>
                      </a:path>
                    </a:pathLst>
                  </a:custGeom>
                  <a:grpFill/>
                  <a:ln w="2845" cap="flat">
                    <a:noFill/>
                    <a:prstDash val="solid"/>
                    <a:miter/>
                  </a:ln>
                </p:spPr>
                <p:txBody>
                  <a:bodyPr rtlCol="0" anchor="ctr"/>
                  <a:lstStyle/>
                  <a:p>
                    <a:endParaRPr lang="en-US"/>
                  </a:p>
                </p:txBody>
              </p:sp>
              <p:sp>
                <p:nvSpPr>
                  <p:cNvPr id="2283" name="Freeform: Shape 2282">
                    <a:extLst>
                      <a:ext uri="{FF2B5EF4-FFF2-40B4-BE49-F238E27FC236}">
                        <a16:creationId xmlns:a16="http://schemas.microsoft.com/office/drawing/2014/main" id="{068466DE-20DE-9FBA-FEC5-296C9F747F84}"/>
                      </a:ext>
                    </a:extLst>
                  </p:cNvPr>
                  <p:cNvSpPr/>
                  <p:nvPr/>
                </p:nvSpPr>
                <p:spPr>
                  <a:xfrm>
                    <a:off x="10855386" y="2207370"/>
                    <a:ext cx="17508" cy="18049"/>
                  </a:xfrm>
                  <a:custGeom>
                    <a:avLst/>
                    <a:gdLst>
                      <a:gd name="connsiteX0" fmla="*/ 1 w 17508"/>
                      <a:gd name="connsiteY0" fmla="*/ 8911 h 18049"/>
                      <a:gd name="connsiteX1" fmla="*/ 8798 w 17508"/>
                      <a:gd name="connsiteY1" fmla="*/ 1 h 18049"/>
                      <a:gd name="connsiteX2" fmla="*/ 14946 w 17508"/>
                      <a:gd name="connsiteY2" fmla="*/ 2705 h 18049"/>
                      <a:gd name="connsiteX3" fmla="*/ 17508 w 17508"/>
                      <a:gd name="connsiteY3" fmla="*/ 9082 h 18049"/>
                      <a:gd name="connsiteX4" fmla="*/ 14946 w 17508"/>
                      <a:gd name="connsiteY4" fmla="*/ 15487 h 18049"/>
                      <a:gd name="connsiteX5" fmla="*/ 8712 w 17508"/>
                      <a:gd name="connsiteY5" fmla="*/ 18049 h 18049"/>
                      <a:gd name="connsiteX6" fmla="*/ 1 w 17508"/>
                      <a:gd name="connsiteY6" fmla="*/ 8911 h 1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08" h="18049">
                        <a:moveTo>
                          <a:pt x="1" y="8911"/>
                        </a:moveTo>
                        <a:cubicBezTo>
                          <a:pt x="58" y="3929"/>
                          <a:pt x="3986" y="-56"/>
                          <a:pt x="8798" y="1"/>
                        </a:cubicBezTo>
                        <a:cubicBezTo>
                          <a:pt x="11188" y="29"/>
                          <a:pt x="13381" y="1054"/>
                          <a:pt x="14946" y="2705"/>
                        </a:cubicBezTo>
                        <a:cubicBezTo>
                          <a:pt x="16512" y="4356"/>
                          <a:pt x="17508" y="6577"/>
                          <a:pt x="17508" y="9082"/>
                        </a:cubicBezTo>
                        <a:cubicBezTo>
                          <a:pt x="17508" y="11559"/>
                          <a:pt x="16541" y="13865"/>
                          <a:pt x="14946" y="15487"/>
                        </a:cubicBezTo>
                        <a:cubicBezTo>
                          <a:pt x="13352" y="17110"/>
                          <a:pt x="11160" y="18078"/>
                          <a:pt x="8712" y="18049"/>
                        </a:cubicBezTo>
                        <a:cubicBezTo>
                          <a:pt x="3844" y="17993"/>
                          <a:pt x="-56" y="13893"/>
                          <a:pt x="1" y="8911"/>
                        </a:cubicBezTo>
                        <a:close/>
                      </a:path>
                    </a:pathLst>
                  </a:custGeom>
                  <a:grpFill/>
                  <a:ln w="2845" cap="flat">
                    <a:noFill/>
                    <a:prstDash val="solid"/>
                    <a:miter/>
                  </a:ln>
                </p:spPr>
                <p:txBody>
                  <a:bodyPr rtlCol="0" anchor="ctr"/>
                  <a:lstStyle/>
                  <a:p>
                    <a:endParaRPr lang="en-US"/>
                  </a:p>
                </p:txBody>
              </p:sp>
              <p:sp>
                <p:nvSpPr>
                  <p:cNvPr id="2284" name="Freeform: Shape 2283">
                    <a:extLst>
                      <a:ext uri="{FF2B5EF4-FFF2-40B4-BE49-F238E27FC236}">
                        <a16:creationId xmlns:a16="http://schemas.microsoft.com/office/drawing/2014/main" id="{308196D2-8DB1-875E-B57A-3AAD3549597D}"/>
                      </a:ext>
                    </a:extLst>
                  </p:cNvPr>
                  <p:cNvSpPr/>
                  <p:nvPr/>
                </p:nvSpPr>
                <p:spPr>
                  <a:xfrm>
                    <a:off x="10791038" y="2206200"/>
                    <a:ext cx="16727" cy="17231"/>
                  </a:xfrm>
                  <a:custGeom>
                    <a:avLst/>
                    <a:gdLst>
                      <a:gd name="connsiteX0" fmla="*/ 10 w 16727"/>
                      <a:gd name="connsiteY0" fmla="*/ 8202 h 17231"/>
                      <a:gd name="connsiteX1" fmla="*/ 8750 w 16727"/>
                      <a:gd name="connsiteY1" fmla="*/ 3 h 17231"/>
                      <a:gd name="connsiteX2" fmla="*/ 16722 w 16727"/>
                      <a:gd name="connsiteY2" fmla="*/ 8913 h 17231"/>
                      <a:gd name="connsiteX3" fmla="*/ 7982 w 16727"/>
                      <a:gd name="connsiteY3" fmla="*/ 17226 h 17231"/>
                      <a:gd name="connsiteX4" fmla="*/ 10 w 16727"/>
                      <a:gd name="connsiteY4" fmla="*/ 8230 h 17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27" h="17231">
                        <a:moveTo>
                          <a:pt x="10" y="8202"/>
                        </a:moveTo>
                        <a:cubicBezTo>
                          <a:pt x="267" y="3419"/>
                          <a:pt x="4167" y="-111"/>
                          <a:pt x="8750" y="3"/>
                        </a:cubicBezTo>
                        <a:cubicBezTo>
                          <a:pt x="13334" y="174"/>
                          <a:pt x="16892" y="4159"/>
                          <a:pt x="16722" y="8913"/>
                        </a:cubicBezTo>
                        <a:cubicBezTo>
                          <a:pt x="16522" y="13668"/>
                          <a:pt x="12622" y="17397"/>
                          <a:pt x="7982" y="17226"/>
                        </a:cubicBezTo>
                        <a:cubicBezTo>
                          <a:pt x="3342" y="17112"/>
                          <a:pt x="-217" y="12956"/>
                          <a:pt x="10" y="8230"/>
                        </a:cubicBezTo>
                        <a:close/>
                      </a:path>
                    </a:pathLst>
                  </a:custGeom>
                  <a:grpFill/>
                  <a:ln w="2845" cap="flat">
                    <a:noFill/>
                    <a:prstDash val="solid"/>
                    <a:miter/>
                  </a:ln>
                </p:spPr>
                <p:txBody>
                  <a:bodyPr rtlCol="0" anchor="ctr"/>
                  <a:lstStyle/>
                  <a:p>
                    <a:endParaRPr lang="en-US"/>
                  </a:p>
                </p:txBody>
              </p:sp>
              <p:sp>
                <p:nvSpPr>
                  <p:cNvPr id="2285" name="Freeform: Shape 2284">
                    <a:extLst>
                      <a:ext uri="{FF2B5EF4-FFF2-40B4-BE49-F238E27FC236}">
                        <a16:creationId xmlns:a16="http://schemas.microsoft.com/office/drawing/2014/main" id="{4F2F7F1F-647D-07E1-B8BA-A1564582C569}"/>
                      </a:ext>
                    </a:extLst>
                  </p:cNvPr>
                  <p:cNvSpPr/>
                  <p:nvPr/>
                </p:nvSpPr>
                <p:spPr>
                  <a:xfrm>
                    <a:off x="10726787" y="2202279"/>
                    <a:ext cx="15922" cy="16392"/>
                  </a:xfrm>
                  <a:custGeom>
                    <a:avLst/>
                    <a:gdLst>
                      <a:gd name="connsiteX0" fmla="*/ 38 w 15922"/>
                      <a:gd name="connsiteY0" fmla="*/ 7540 h 16392"/>
                      <a:gd name="connsiteX1" fmla="*/ 8664 w 15922"/>
                      <a:gd name="connsiteY1" fmla="*/ 24 h 16392"/>
                      <a:gd name="connsiteX2" fmla="*/ 15894 w 15922"/>
                      <a:gd name="connsiteY2" fmla="*/ 8849 h 16392"/>
                      <a:gd name="connsiteX3" fmla="*/ 7269 w 15922"/>
                      <a:gd name="connsiteY3" fmla="*/ 16365 h 16392"/>
                      <a:gd name="connsiteX4" fmla="*/ 38 w 15922"/>
                      <a:gd name="connsiteY4" fmla="*/ 7540 h 16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2" h="16392">
                        <a:moveTo>
                          <a:pt x="38" y="7540"/>
                        </a:moveTo>
                        <a:cubicBezTo>
                          <a:pt x="465" y="3042"/>
                          <a:pt x="4308" y="-318"/>
                          <a:pt x="8664" y="24"/>
                        </a:cubicBezTo>
                        <a:cubicBezTo>
                          <a:pt x="13019" y="394"/>
                          <a:pt x="16265" y="4351"/>
                          <a:pt x="15894" y="8849"/>
                        </a:cubicBezTo>
                        <a:cubicBezTo>
                          <a:pt x="15524" y="13376"/>
                          <a:pt x="11652" y="16735"/>
                          <a:pt x="7269" y="16365"/>
                        </a:cubicBezTo>
                        <a:cubicBezTo>
                          <a:pt x="2856" y="15995"/>
                          <a:pt x="-390" y="12038"/>
                          <a:pt x="38" y="7540"/>
                        </a:cubicBezTo>
                        <a:close/>
                      </a:path>
                    </a:pathLst>
                  </a:custGeom>
                  <a:grpFill/>
                  <a:ln w="2845" cap="flat">
                    <a:noFill/>
                    <a:prstDash val="solid"/>
                    <a:miter/>
                  </a:ln>
                </p:spPr>
                <p:txBody>
                  <a:bodyPr rtlCol="0" anchor="ctr"/>
                  <a:lstStyle/>
                  <a:p>
                    <a:endParaRPr lang="en-US"/>
                  </a:p>
                </p:txBody>
              </p:sp>
              <p:sp>
                <p:nvSpPr>
                  <p:cNvPr id="2286" name="Freeform: Shape 2285">
                    <a:extLst>
                      <a:ext uri="{FF2B5EF4-FFF2-40B4-BE49-F238E27FC236}">
                        <a16:creationId xmlns:a16="http://schemas.microsoft.com/office/drawing/2014/main" id="{4F8B55E3-2ACC-8A1A-13E0-467432735D7B}"/>
                      </a:ext>
                    </a:extLst>
                  </p:cNvPr>
                  <p:cNvSpPr/>
                  <p:nvPr/>
                </p:nvSpPr>
                <p:spPr>
                  <a:xfrm>
                    <a:off x="10662786" y="2195806"/>
                    <a:ext cx="15131" cy="15583"/>
                  </a:xfrm>
                  <a:custGeom>
                    <a:avLst/>
                    <a:gdLst>
                      <a:gd name="connsiteX0" fmla="*/ 71 w 15131"/>
                      <a:gd name="connsiteY0" fmla="*/ 6810 h 15583"/>
                      <a:gd name="connsiteX1" fmla="*/ 8554 w 15131"/>
                      <a:gd name="connsiteY1" fmla="*/ 63 h 15583"/>
                      <a:gd name="connsiteX2" fmla="*/ 15073 w 15131"/>
                      <a:gd name="connsiteY2" fmla="*/ 8774 h 15583"/>
                      <a:gd name="connsiteX3" fmla="*/ 6589 w 15131"/>
                      <a:gd name="connsiteY3" fmla="*/ 15521 h 15583"/>
                      <a:gd name="connsiteX4" fmla="*/ 71 w 15131"/>
                      <a:gd name="connsiteY4" fmla="*/ 6810 h 15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1" h="15583">
                        <a:moveTo>
                          <a:pt x="71" y="6810"/>
                        </a:moveTo>
                        <a:cubicBezTo>
                          <a:pt x="640" y="2539"/>
                          <a:pt x="4426" y="-478"/>
                          <a:pt x="8554" y="63"/>
                        </a:cubicBezTo>
                        <a:cubicBezTo>
                          <a:pt x="12682" y="604"/>
                          <a:pt x="15586" y="4504"/>
                          <a:pt x="15073" y="8774"/>
                        </a:cubicBezTo>
                        <a:cubicBezTo>
                          <a:pt x="14561" y="13044"/>
                          <a:pt x="10746" y="16062"/>
                          <a:pt x="6589" y="15521"/>
                        </a:cubicBezTo>
                        <a:cubicBezTo>
                          <a:pt x="2433" y="14980"/>
                          <a:pt x="-499" y="11080"/>
                          <a:pt x="71" y="6810"/>
                        </a:cubicBezTo>
                        <a:close/>
                      </a:path>
                    </a:pathLst>
                  </a:custGeom>
                  <a:grpFill/>
                  <a:ln w="2845" cap="flat">
                    <a:noFill/>
                    <a:prstDash val="solid"/>
                    <a:miter/>
                  </a:ln>
                </p:spPr>
                <p:txBody>
                  <a:bodyPr rtlCol="0" anchor="ctr"/>
                  <a:lstStyle/>
                  <a:p>
                    <a:endParaRPr lang="en-US"/>
                  </a:p>
                </p:txBody>
              </p:sp>
              <p:sp>
                <p:nvSpPr>
                  <p:cNvPr id="2287" name="Freeform: Shape 2286">
                    <a:extLst>
                      <a:ext uri="{FF2B5EF4-FFF2-40B4-BE49-F238E27FC236}">
                        <a16:creationId xmlns:a16="http://schemas.microsoft.com/office/drawing/2014/main" id="{82DB587B-5A13-1592-FEE4-E055EBE81C05}"/>
                      </a:ext>
                    </a:extLst>
                  </p:cNvPr>
                  <p:cNvSpPr/>
                  <p:nvPr/>
                </p:nvSpPr>
                <p:spPr>
                  <a:xfrm>
                    <a:off x="10599113" y="2186795"/>
                    <a:ext cx="14337" cy="14749"/>
                  </a:xfrm>
                  <a:custGeom>
                    <a:avLst/>
                    <a:gdLst>
                      <a:gd name="connsiteX0" fmla="*/ 117 w 14337"/>
                      <a:gd name="connsiteY0" fmla="*/ 6113 h 14749"/>
                      <a:gd name="connsiteX1" fmla="*/ 8401 w 14337"/>
                      <a:gd name="connsiteY1" fmla="*/ 106 h 14749"/>
                      <a:gd name="connsiteX2" fmla="*/ 14237 w 14337"/>
                      <a:gd name="connsiteY2" fmla="*/ 8505 h 14749"/>
                      <a:gd name="connsiteX3" fmla="*/ 5924 w 14337"/>
                      <a:gd name="connsiteY3" fmla="*/ 14654 h 14749"/>
                      <a:gd name="connsiteX4" fmla="*/ 117 w 14337"/>
                      <a:gd name="connsiteY4" fmla="*/ 6113 h 1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7" h="14749">
                        <a:moveTo>
                          <a:pt x="117" y="6113"/>
                        </a:moveTo>
                        <a:cubicBezTo>
                          <a:pt x="828" y="2099"/>
                          <a:pt x="4529" y="-577"/>
                          <a:pt x="8401" y="106"/>
                        </a:cubicBezTo>
                        <a:cubicBezTo>
                          <a:pt x="12273" y="761"/>
                          <a:pt x="14892" y="4490"/>
                          <a:pt x="14237" y="8505"/>
                        </a:cubicBezTo>
                        <a:cubicBezTo>
                          <a:pt x="13582" y="12519"/>
                          <a:pt x="9853" y="15309"/>
                          <a:pt x="5924" y="14654"/>
                        </a:cubicBezTo>
                        <a:cubicBezTo>
                          <a:pt x="2024" y="13942"/>
                          <a:pt x="-595" y="10127"/>
                          <a:pt x="117" y="6113"/>
                        </a:cubicBezTo>
                        <a:close/>
                      </a:path>
                    </a:pathLst>
                  </a:custGeom>
                  <a:grpFill/>
                  <a:ln w="2845" cap="flat">
                    <a:noFill/>
                    <a:prstDash val="solid"/>
                    <a:miter/>
                  </a:ln>
                </p:spPr>
                <p:txBody>
                  <a:bodyPr rtlCol="0" anchor="ctr"/>
                  <a:lstStyle/>
                  <a:p>
                    <a:endParaRPr lang="en-US"/>
                  </a:p>
                </p:txBody>
              </p:sp>
              <p:sp>
                <p:nvSpPr>
                  <p:cNvPr id="2288" name="Freeform: Shape 2287">
                    <a:extLst>
                      <a:ext uri="{FF2B5EF4-FFF2-40B4-BE49-F238E27FC236}">
                        <a16:creationId xmlns:a16="http://schemas.microsoft.com/office/drawing/2014/main" id="{6C6537E4-BE3E-DB05-EA79-2790E1B543CB}"/>
                      </a:ext>
                    </a:extLst>
                  </p:cNvPr>
                  <p:cNvSpPr/>
                  <p:nvPr/>
                </p:nvSpPr>
                <p:spPr>
                  <a:xfrm>
                    <a:off x="10535864" y="2175031"/>
                    <a:ext cx="13550" cy="13890"/>
                  </a:xfrm>
                  <a:custGeom>
                    <a:avLst/>
                    <a:gdLst>
                      <a:gd name="connsiteX0" fmla="*/ 166 w 13550"/>
                      <a:gd name="connsiteY0" fmla="*/ 5579 h 13890"/>
                      <a:gd name="connsiteX1" fmla="*/ 8222 w 13550"/>
                      <a:gd name="connsiteY1" fmla="*/ 141 h 13890"/>
                      <a:gd name="connsiteX2" fmla="*/ 13404 w 13550"/>
                      <a:gd name="connsiteY2" fmla="*/ 8312 h 13890"/>
                      <a:gd name="connsiteX3" fmla="*/ 5347 w 13550"/>
                      <a:gd name="connsiteY3" fmla="*/ 13749 h 13890"/>
                      <a:gd name="connsiteX4" fmla="*/ 166 w 13550"/>
                      <a:gd name="connsiteY4" fmla="*/ 5579 h 1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50" h="13890">
                        <a:moveTo>
                          <a:pt x="166" y="5579"/>
                        </a:moveTo>
                        <a:cubicBezTo>
                          <a:pt x="992" y="1821"/>
                          <a:pt x="4607" y="-627"/>
                          <a:pt x="8222" y="141"/>
                        </a:cubicBezTo>
                        <a:cubicBezTo>
                          <a:pt x="11838" y="910"/>
                          <a:pt x="14172" y="4554"/>
                          <a:pt x="13404" y="8312"/>
                        </a:cubicBezTo>
                        <a:cubicBezTo>
                          <a:pt x="12635" y="12069"/>
                          <a:pt x="9019" y="14518"/>
                          <a:pt x="5347" y="13749"/>
                        </a:cubicBezTo>
                        <a:cubicBezTo>
                          <a:pt x="1675" y="12980"/>
                          <a:pt x="-660" y="9336"/>
                          <a:pt x="166" y="5579"/>
                        </a:cubicBezTo>
                        <a:close/>
                      </a:path>
                    </a:pathLst>
                  </a:custGeom>
                  <a:grpFill/>
                  <a:ln w="2845" cap="flat">
                    <a:noFill/>
                    <a:prstDash val="solid"/>
                    <a:miter/>
                  </a:ln>
                </p:spPr>
                <p:txBody>
                  <a:bodyPr rtlCol="0" anchor="ctr"/>
                  <a:lstStyle/>
                  <a:p>
                    <a:endParaRPr lang="en-US"/>
                  </a:p>
                </p:txBody>
              </p:sp>
              <p:sp>
                <p:nvSpPr>
                  <p:cNvPr id="2289" name="Freeform: Shape 2288">
                    <a:extLst>
                      <a:ext uri="{FF2B5EF4-FFF2-40B4-BE49-F238E27FC236}">
                        <a16:creationId xmlns:a16="http://schemas.microsoft.com/office/drawing/2014/main" id="{27918826-6227-13B5-B138-C016AE2599E5}"/>
                      </a:ext>
                    </a:extLst>
                  </p:cNvPr>
                  <p:cNvSpPr/>
                  <p:nvPr/>
                </p:nvSpPr>
                <p:spPr>
                  <a:xfrm>
                    <a:off x="10473212" y="2160711"/>
                    <a:ext cx="12738" cy="13095"/>
                  </a:xfrm>
                  <a:custGeom>
                    <a:avLst/>
                    <a:gdLst>
                      <a:gd name="connsiteX0" fmla="*/ 217 w 12738"/>
                      <a:gd name="connsiteY0" fmla="*/ 4953 h 13095"/>
                      <a:gd name="connsiteX1" fmla="*/ 7988 w 12738"/>
                      <a:gd name="connsiteY1" fmla="*/ 199 h 13095"/>
                      <a:gd name="connsiteX2" fmla="*/ 12543 w 12738"/>
                      <a:gd name="connsiteY2" fmla="*/ 8142 h 13095"/>
                      <a:gd name="connsiteX3" fmla="*/ 4771 w 12738"/>
                      <a:gd name="connsiteY3" fmla="*/ 12896 h 13095"/>
                      <a:gd name="connsiteX4" fmla="*/ 217 w 12738"/>
                      <a:gd name="connsiteY4" fmla="*/ 4953 h 1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8" h="13095">
                        <a:moveTo>
                          <a:pt x="217" y="4953"/>
                        </a:moveTo>
                        <a:cubicBezTo>
                          <a:pt x="1127" y="1452"/>
                          <a:pt x="4601" y="-683"/>
                          <a:pt x="7988" y="199"/>
                        </a:cubicBezTo>
                        <a:cubicBezTo>
                          <a:pt x="11376" y="1082"/>
                          <a:pt x="13397" y="4612"/>
                          <a:pt x="12543" y="8142"/>
                        </a:cubicBezTo>
                        <a:cubicBezTo>
                          <a:pt x="11661" y="11643"/>
                          <a:pt x="8188" y="13778"/>
                          <a:pt x="4771" y="12896"/>
                        </a:cubicBezTo>
                        <a:cubicBezTo>
                          <a:pt x="1355" y="12013"/>
                          <a:pt x="-695" y="8455"/>
                          <a:pt x="217" y="4953"/>
                        </a:cubicBezTo>
                        <a:close/>
                      </a:path>
                    </a:pathLst>
                  </a:custGeom>
                  <a:grpFill/>
                  <a:ln w="2845" cap="flat">
                    <a:noFill/>
                    <a:prstDash val="solid"/>
                    <a:miter/>
                  </a:ln>
                </p:spPr>
                <p:txBody>
                  <a:bodyPr rtlCol="0" anchor="ctr"/>
                  <a:lstStyle/>
                  <a:p>
                    <a:endParaRPr lang="en-US"/>
                  </a:p>
                </p:txBody>
              </p:sp>
              <p:sp>
                <p:nvSpPr>
                  <p:cNvPr id="2290" name="Freeform: Shape 2289">
                    <a:extLst>
                      <a:ext uri="{FF2B5EF4-FFF2-40B4-BE49-F238E27FC236}">
                        <a16:creationId xmlns:a16="http://schemas.microsoft.com/office/drawing/2014/main" id="{A6CA406D-2611-C183-8767-8751CBC93C63}"/>
                      </a:ext>
                    </a:extLst>
                  </p:cNvPr>
                  <p:cNvSpPr/>
                  <p:nvPr/>
                </p:nvSpPr>
                <p:spPr>
                  <a:xfrm>
                    <a:off x="10411175" y="2143828"/>
                    <a:ext cx="11930" cy="12284"/>
                  </a:xfrm>
                  <a:custGeom>
                    <a:avLst/>
                    <a:gdLst>
                      <a:gd name="connsiteX0" fmla="*/ 278 w 11930"/>
                      <a:gd name="connsiteY0" fmla="*/ 4385 h 12284"/>
                      <a:gd name="connsiteX1" fmla="*/ 7737 w 11930"/>
                      <a:gd name="connsiteY1" fmla="*/ 257 h 12284"/>
                      <a:gd name="connsiteX2" fmla="*/ 11666 w 11930"/>
                      <a:gd name="connsiteY2" fmla="*/ 7887 h 12284"/>
                      <a:gd name="connsiteX3" fmla="*/ 4207 w 11930"/>
                      <a:gd name="connsiteY3" fmla="*/ 12014 h 12284"/>
                      <a:gd name="connsiteX4" fmla="*/ 278 w 11930"/>
                      <a:gd name="connsiteY4" fmla="*/ 4356 h 12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 h="12284">
                        <a:moveTo>
                          <a:pt x="278" y="4385"/>
                        </a:moveTo>
                        <a:cubicBezTo>
                          <a:pt x="1274" y="1140"/>
                          <a:pt x="4606" y="-711"/>
                          <a:pt x="7737" y="257"/>
                        </a:cubicBezTo>
                        <a:cubicBezTo>
                          <a:pt x="10868" y="1225"/>
                          <a:pt x="12633" y="4641"/>
                          <a:pt x="11666" y="7887"/>
                        </a:cubicBezTo>
                        <a:cubicBezTo>
                          <a:pt x="10697" y="11160"/>
                          <a:pt x="7367" y="13011"/>
                          <a:pt x="4207" y="12014"/>
                        </a:cubicBezTo>
                        <a:cubicBezTo>
                          <a:pt x="1047" y="11046"/>
                          <a:pt x="-718" y="7602"/>
                          <a:pt x="278" y="4356"/>
                        </a:cubicBezTo>
                        <a:close/>
                      </a:path>
                    </a:pathLst>
                  </a:custGeom>
                  <a:grpFill/>
                  <a:ln w="2845" cap="flat">
                    <a:noFill/>
                    <a:prstDash val="solid"/>
                    <a:miter/>
                  </a:ln>
                </p:spPr>
                <p:txBody>
                  <a:bodyPr rtlCol="0" anchor="ctr"/>
                  <a:lstStyle/>
                  <a:p>
                    <a:endParaRPr lang="en-US"/>
                  </a:p>
                </p:txBody>
              </p:sp>
              <p:sp>
                <p:nvSpPr>
                  <p:cNvPr id="2291" name="Freeform: Shape 2290">
                    <a:extLst>
                      <a:ext uri="{FF2B5EF4-FFF2-40B4-BE49-F238E27FC236}">
                        <a16:creationId xmlns:a16="http://schemas.microsoft.com/office/drawing/2014/main" id="{B1494052-F8FA-0D57-8A1C-4AB504A606A5}"/>
                      </a:ext>
                    </a:extLst>
                  </p:cNvPr>
                  <p:cNvSpPr/>
                  <p:nvPr/>
                </p:nvSpPr>
                <p:spPr>
                  <a:xfrm>
                    <a:off x="10349897" y="2124419"/>
                    <a:ext cx="11189" cy="11416"/>
                  </a:xfrm>
                  <a:custGeom>
                    <a:avLst/>
                    <a:gdLst>
                      <a:gd name="connsiteX0" fmla="*/ 321 w 11189"/>
                      <a:gd name="connsiteY0" fmla="*/ 3924 h 11416"/>
                      <a:gd name="connsiteX1" fmla="*/ 7466 w 11189"/>
                      <a:gd name="connsiteY1" fmla="*/ 280 h 11416"/>
                      <a:gd name="connsiteX2" fmla="*/ 10883 w 11189"/>
                      <a:gd name="connsiteY2" fmla="*/ 7482 h 11416"/>
                      <a:gd name="connsiteX3" fmla="*/ 3737 w 11189"/>
                      <a:gd name="connsiteY3" fmla="*/ 11126 h 11416"/>
                      <a:gd name="connsiteX4" fmla="*/ 321 w 11189"/>
                      <a:gd name="connsiteY4" fmla="*/ 3924 h 1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9" h="11416">
                        <a:moveTo>
                          <a:pt x="321" y="3924"/>
                        </a:moveTo>
                        <a:cubicBezTo>
                          <a:pt x="1374" y="935"/>
                          <a:pt x="4563" y="-688"/>
                          <a:pt x="7466" y="280"/>
                        </a:cubicBezTo>
                        <a:cubicBezTo>
                          <a:pt x="10370" y="1248"/>
                          <a:pt x="11879" y="4465"/>
                          <a:pt x="10883" y="7482"/>
                        </a:cubicBezTo>
                        <a:cubicBezTo>
                          <a:pt x="9857" y="10471"/>
                          <a:pt x="6669" y="12123"/>
                          <a:pt x="3737" y="11126"/>
                        </a:cubicBezTo>
                        <a:cubicBezTo>
                          <a:pt x="805" y="10130"/>
                          <a:pt x="-704" y="6913"/>
                          <a:pt x="321" y="3924"/>
                        </a:cubicBezTo>
                        <a:close/>
                      </a:path>
                    </a:pathLst>
                  </a:custGeom>
                  <a:grpFill/>
                  <a:ln w="2845" cap="flat">
                    <a:noFill/>
                    <a:prstDash val="solid"/>
                    <a:miter/>
                  </a:ln>
                </p:spPr>
                <p:txBody>
                  <a:bodyPr rtlCol="0" anchor="ctr"/>
                  <a:lstStyle/>
                  <a:p>
                    <a:endParaRPr lang="en-US"/>
                  </a:p>
                </p:txBody>
              </p:sp>
              <p:sp>
                <p:nvSpPr>
                  <p:cNvPr id="2292" name="Freeform: Shape 2291">
                    <a:extLst>
                      <a:ext uri="{FF2B5EF4-FFF2-40B4-BE49-F238E27FC236}">
                        <a16:creationId xmlns:a16="http://schemas.microsoft.com/office/drawing/2014/main" id="{2534B0E6-3B0A-3EC1-46EA-794EFB34EA72}"/>
                      </a:ext>
                    </a:extLst>
                  </p:cNvPr>
                  <p:cNvSpPr/>
                  <p:nvPr/>
                </p:nvSpPr>
                <p:spPr>
                  <a:xfrm>
                    <a:off x="10289538" y="2102381"/>
                    <a:ext cx="10374" cy="10598"/>
                  </a:xfrm>
                  <a:custGeom>
                    <a:avLst/>
                    <a:gdLst>
                      <a:gd name="connsiteX0" fmla="*/ 384 w 10374"/>
                      <a:gd name="connsiteY0" fmla="*/ 3415 h 10598"/>
                      <a:gd name="connsiteX1" fmla="*/ 7131 w 10374"/>
                      <a:gd name="connsiteY1" fmla="*/ 340 h 10598"/>
                      <a:gd name="connsiteX2" fmla="*/ 10006 w 10374"/>
                      <a:gd name="connsiteY2" fmla="*/ 7173 h 10598"/>
                      <a:gd name="connsiteX3" fmla="*/ 3260 w 10374"/>
                      <a:gd name="connsiteY3" fmla="*/ 10247 h 10598"/>
                      <a:gd name="connsiteX4" fmla="*/ 384 w 10374"/>
                      <a:gd name="connsiteY4" fmla="*/ 3415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4" h="10598">
                        <a:moveTo>
                          <a:pt x="384" y="3415"/>
                        </a:moveTo>
                        <a:cubicBezTo>
                          <a:pt x="1466" y="682"/>
                          <a:pt x="4483" y="-685"/>
                          <a:pt x="7131" y="340"/>
                        </a:cubicBezTo>
                        <a:cubicBezTo>
                          <a:pt x="9778" y="1365"/>
                          <a:pt x="11060" y="4440"/>
                          <a:pt x="10006" y="7173"/>
                        </a:cubicBezTo>
                        <a:cubicBezTo>
                          <a:pt x="8953" y="9906"/>
                          <a:pt x="5935" y="11300"/>
                          <a:pt x="3260" y="10247"/>
                        </a:cubicBezTo>
                        <a:cubicBezTo>
                          <a:pt x="583" y="9194"/>
                          <a:pt x="-698" y="6148"/>
                          <a:pt x="384" y="3415"/>
                        </a:cubicBezTo>
                        <a:close/>
                      </a:path>
                    </a:pathLst>
                  </a:custGeom>
                  <a:grpFill/>
                  <a:ln w="2845" cap="flat">
                    <a:noFill/>
                    <a:prstDash val="solid"/>
                    <a:miter/>
                  </a:ln>
                </p:spPr>
                <p:txBody>
                  <a:bodyPr rtlCol="0" anchor="ctr"/>
                  <a:lstStyle/>
                  <a:p>
                    <a:endParaRPr lang="en-US"/>
                  </a:p>
                </p:txBody>
              </p:sp>
              <p:sp>
                <p:nvSpPr>
                  <p:cNvPr id="2293" name="Freeform: Shape 2292">
                    <a:extLst>
                      <a:ext uri="{FF2B5EF4-FFF2-40B4-BE49-F238E27FC236}">
                        <a16:creationId xmlns:a16="http://schemas.microsoft.com/office/drawing/2014/main" id="{F0C36BF5-58AA-91D8-FB60-A17768A504AA}"/>
                      </a:ext>
                    </a:extLst>
                  </p:cNvPr>
                  <p:cNvSpPr/>
                  <p:nvPr/>
                </p:nvSpPr>
                <p:spPr>
                  <a:xfrm>
                    <a:off x="10230124" y="2077943"/>
                    <a:ext cx="9549" cy="9785"/>
                  </a:xfrm>
                  <a:custGeom>
                    <a:avLst/>
                    <a:gdLst>
                      <a:gd name="connsiteX0" fmla="*/ 442 w 9549"/>
                      <a:gd name="connsiteY0" fmla="*/ 2943 h 9785"/>
                      <a:gd name="connsiteX1" fmla="*/ 6762 w 9549"/>
                      <a:gd name="connsiteY1" fmla="*/ 409 h 9785"/>
                      <a:gd name="connsiteX2" fmla="*/ 9125 w 9549"/>
                      <a:gd name="connsiteY2" fmla="*/ 6843 h 9785"/>
                      <a:gd name="connsiteX3" fmla="*/ 2805 w 9549"/>
                      <a:gd name="connsiteY3" fmla="*/ 9377 h 9785"/>
                      <a:gd name="connsiteX4" fmla="*/ 442 w 9549"/>
                      <a:gd name="connsiteY4" fmla="*/ 2943 h 9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 h="9785">
                        <a:moveTo>
                          <a:pt x="442" y="2943"/>
                        </a:moveTo>
                        <a:cubicBezTo>
                          <a:pt x="1552" y="466"/>
                          <a:pt x="4370" y="-673"/>
                          <a:pt x="6762" y="409"/>
                        </a:cubicBezTo>
                        <a:cubicBezTo>
                          <a:pt x="9153" y="1491"/>
                          <a:pt x="10206" y="4366"/>
                          <a:pt x="9125" y="6843"/>
                        </a:cubicBezTo>
                        <a:cubicBezTo>
                          <a:pt x="8042" y="9320"/>
                          <a:pt x="5196" y="10458"/>
                          <a:pt x="2805" y="9377"/>
                        </a:cubicBezTo>
                        <a:cubicBezTo>
                          <a:pt x="385" y="8295"/>
                          <a:pt x="-668" y="5419"/>
                          <a:pt x="442" y="2943"/>
                        </a:cubicBezTo>
                        <a:close/>
                      </a:path>
                    </a:pathLst>
                  </a:custGeom>
                  <a:grpFill/>
                  <a:ln w="2845" cap="flat">
                    <a:noFill/>
                    <a:prstDash val="solid"/>
                    <a:miter/>
                  </a:ln>
                </p:spPr>
                <p:txBody>
                  <a:bodyPr rtlCol="0" anchor="ctr"/>
                  <a:lstStyle/>
                  <a:p>
                    <a:endParaRPr lang="en-US"/>
                  </a:p>
                </p:txBody>
              </p:sp>
              <p:sp>
                <p:nvSpPr>
                  <p:cNvPr id="2294" name="Freeform: Shape 2293">
                    <a:extLst>
                      <a:ext uri="{FF2B5EF4-FFF2-40B4-BE49-F238E27FC236}">
                        <a16:creationId xmlns:a16="http://schemas.microsoft.com/office/drawing/2014/main" id="{FFBCB925-81C9-69AE-B12F-DA902F57F7A3}"/>
                      </a:ext>
                    </a:extLst>
                  </p:cNvPr>
                  <p:cNvSpPr/>
                  <p:nvPr/>
                </p:nvSpPr>
                <p:spPr>
                  <a:xfrm>
                    <a:off x="10171767" y="2051069"/>
                    <a:ext cx="8815" cy="8902"/>
                  </a:xfrm>
                  <a:custGeom>
                    <a:avLst/>
                    <a:gdLst>
                      <a:gd name="connsiteX0" fmla="*/ 468 w 8815"/>
                      <a:gd name="connsiteY0" fmla="*/ 2572 h 8902"/>
                      <a:gd name="connsiteX1" fmla="*/ 6389 w 8815"/>
                      <a:gd name="connsiteY1" fmla="*/ 409 h 8902"/>
                      <a:gd name="connsiteX2" fmla="*/ 8353 w 8815"/>
                      <a:gd name="connsiteY2" fmla="*/ 6330 h 8902"/>
                      <a:gd name="connsiteX3" fmla="*/ 2432 w 8815"/>
                      <a:gd name="connsiteY3" fmla="*/ 8494 h 8902"/>
                      <a:gd name="connsiteX4" fmla="*/ 468 w 8815"/>
                      <a:gd name="connsiteY4" fmla="*/ 2572 h 8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5" h="8902">
                        <a:moveTo>
                          <a:pt x="468" y="2572"/>
                        </a:moveTo>
                        <a:cubicBezTo>
                          <a:pt x="1578" y="352"/>
                          <a:pt x="4226" y="-616"/>
                          <a:pt x="6389" y="409"/>
                        </a:cubicBezTo>
                        <a:cubicBezTo>
                          <a:pt x="8553" y="1434"/>
                          <a:pt x="9435" y="4110"/>
                          <a:pt x="8353" y="6330"/>
                        </a:cubicBezTo>
                        <a:cubicBezTo>
                          <a:pt x="7271" y="8551"/>
                          <a:pt x="4624" y="9519"/>
                          <a:pt x="2432" y="8494"/>
                        </a:cubicBezTo>
                        <a:cubicBezTo>
                          <a:pt x="240" y="7441"/>
                          <a:pt x="-615" y="4793"/>
                          <a:pt x="468" y="2572"/>
                        </a:cubicBezTo>
                        <a:close/>
                      </a:path>
                    </a:pathLst>
                  </a:custGeom>
                  <a:grpFill/>
                  <a:ln w="2845" cap="flat">
                    <a:noFill/>
                    <a:prstDash val="solid"/>
                    <a:miter/>
                  </a:ln>
                </p:spPr>
                <p:txBody>
                  <a:bodyPr rtlCol="0" anchor="ctr"/>
                  <a:lstStyle/>
                  <a:p>
                    <a:endParaRPr lang="en-US"/>
                  </a:p>
                </p:txBody>
              </p:sp>
              <p:sp>
                <p:nvSpPr>
                  <p:cNvPr id="2295" name="Freeform: Shape 2294">
                    <a:extLst>
                      <a:ext uri="{FF2B5EF4-FFF2-40B4-BE49-F238E27FC236}">
                        <a16:creationId xmlns:a16="http://schemas.microsoft.com/office/drawing/2014/main" id="{6BEC10A0-0BB2-DE69-120B-69035BD7BE07}"/>
                      </a:ext>
                    </a:extLst>
                  </p:cNvPr>
                  <p:cNvSpPr/>
                  <p:nvPr/>
                </p:nvSpPr>
                <p:spPr>
                  <a:xfrm>
                    <a:off x="10114671" y="2021696"/>
                    <a:ext cx="7994" cy="8093"/>
                  </a:xfrm>
                  <a:custGeom>
                    <a:avLst/>
                    <a:gdLst>
                      <a:gd name="connsiteX0" fmla="*/ 513 w 7994"/>
                      <a:gd name="connsiteY0" fmla="*/ 2168 h 8093"/>
                      <a:gd name="connsiteX1" fmla="*/ 5950 w 7994"/>
                      <a:gd name="connsiteY1" fmla="*/ 460 h 8093"/>
                      <a:gd name="connsiteX2" fmla="*/ 7487 w 7994"/>
                      <a:gd name="connsiteY2" fmla="*/ 5926 h 8093"/>
                      <a:gd name="connsiteX3" fmla="*/ 2050 w 7994"/>
                      <a:gd name="connsiteY3" fmla="*/ 7634 h 8093"/>
                      <a:gd name="connsiteX4" fmla="*/ 513 w 7994"/>
                      <a:gd name="connsiteY4" fmla="*/ 2168 h 8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4" h="8093">
                        <a:moveTo>
                          <a:pt x="513" y="2168"/>
                        </a:moveTo>
                        <a:cubicBezTo>
                          <a:pt x="1595" y="175"/>
                          <a:pt x="4043" y="-565"/>
                          <a:pt x="5950" y="460"/>
                        </a:cubicBezTo>
                        <a:cubicBezTo>
                          <a:pt x="7858" y="1513"/>
                          <a:pt x="8570" y="3961"/>
                          <a:pt x="7487" y="5926"/>
                        </a:cubicBezTo>
                        <a:cubicBezTo>
                          <a:pt x="6406" y="7918"/>
                          <a:pt x="3986" y="8659"/>
                          <a:pt x="2050" y="7634"/>
                        </a:cubicBezTo>
                        <a:cubicBezTo>
                          <a:pt x="115" y="6580"/>
                          <a:pt x="-569" y="4132"/>
                          <a:pt x="513" y="2168"/>
                        </a:cubicBezTo>
                        <a:close/>
                      </a:path>
                    </a:pathLst>
                  </a:custGeom>
                  <a:grpFill/>
                  <a:ln w="2845" cap="flat">
                    <a:noFill/>
                    <a:prstDash val="solid"/>
                    <a:miter/>
                  </a:ln>
                </p:spPr>
                <p:txBody>
                  <a:bodyPr rtlCol="0" anchor="ctr"/>
                  <a:lstStyle/>
                  <a:p>
                    <a:endParaRPr lang="en-US"/>
                  </a:p>
                </p:txBody>
              </p:sp>
              <p:sp>
                <p:nvSpPr>
                  <p:cNvPr id="2296" name="Freeform: Shape 2295">
                    <a:extLst>
                      <a:ext uri="{FF2B5EF4-FFF2-40B4-BE49-F238E27FC236}">
                        <a16:creationId xmlns:a16="http://schemas.microsoft.com/office/drawing/2014/main" id="{F5CEFB1B-8533-8E37-8CFC-529F8DC5F4AA}"/>
                      </a:ext>
                    </a:extLst>
                  </p:cNvPr>
                  <p:cNvSpPr/>
                  <p:nvPr/>
                </p:nvSpPr>
                <p:spPr>
                  <a:xfrm>
                    <a:off x="10058790" y="1990038"/>
                    <a:ext cx="7158" cy="7311"/>
                  </a:xfrm>
                  <a:custGeom>
                    <a:avLst/>
                    <a:gdLst>
                      <a:gd name="connsiteX0" fmla="*/ 540 w 7158"/>
                      <a:gd name="connsiteY0" fmla="*/ 1799 h 7311"/>
                      <a:gd name="connsiteX1" fmla="*/ 5465 w 7158"/>
                      <a:gd name="connsiteY1" fmla="*/ 489 h 7311"/>
                      <a:gd name="connsiteX2" fmla="*/ 6632 w 7158"/>
                      <a:gd name="connsiteY2" fmla="*/ 5500 h 7311"/>
                      <a:gd name="connsiteX3" fmla="*/ 1707 w 7158"/>
                      <a:gd name="connsiteY3" fmla="*/ 6809 h 7311"/>
                      <a:gd name="connsiteX4" fmla="*/ 540 w 7158"/>
                      <a:gd name="connsiteY4" fmla="*/ 1799 h 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8" h="7311">
                        <a:moveTo>
                          <a:pt x="540" y="1799"/>
                        </a:moveTo>
                        <a:cubicBezTo>
                          <a:pt x="1593" y="62"/>
                          <a:pt x="3785" y="-507"/>
                          <a:pt x="5465" y="489"/>
                        </a:cubicBezTo>
                        <a:cubicBezTo>
                          <a:pt x="7144" y="1514"/>
                          <a:pt x="7657" y="3763"/>
                          <a:pt x="6632" y="5500"/>
                        </a:cubicBezTo>
                        <a:cubicBezTo>
                          <a:pt x="5607" y="7236"/>
                          <a:pt x="3387" y="7834"/>
                          <a:pt x="1707" y="6809"/>
                        </a:cubicBezTo>
                        <a:cubicBezTo>
                          <a:pt x="27" y="5784"/>
                          <a:pt x="-514" y="3535"/>
                          <a:pt x="540" y="1799"/>
                        </a:cubicBezTo>
                        <a:close/>
                      </a:path>
                    </a:pathLst>
                  </a:custGeom>
                  <a:grpFill/>
                  <a:ln w="2845" cap="flat">
                    <a:noFill/>
                    <a:prstDash val="solid"/>
                    <a:miter/>
                  </a:ln>
                </p:spPr>
                <p:txBody>
                  <a:bodyPr rtlCol="0" anchor="ctr"/>
                  <a:lstStyle/>
                  <a:p>
                    <a:endParaRPr lang="en-US"/>
                  </a:p>
                </p:txBody>
              </p:sp>
              <p:sp>
                <p:nvSpPr>
                  <p:cNvPr id="2297" name="Freeform: Shape 2296">
                    <a:extLst>
                      <a:ext uri="{FF2B5EF4-FFF2-40B4-BE49-F238E27FC236}">
                        <a16:creationId xmlns:a16="http://schemas.microsoft.com/office/drawing/2014/main" id="{EEADE6BE-697F-5866-90FE-57316671DB2B}"/>
                      </a:ext>
                    </a:extLst>
                  </p:cNvPr>
                  <p:cNvSpPr/>
                  <p:nvPr/>
                </p:nvSpPr>
                <p:spPr>
                  <a:xfrm>
                    <a:off x="10004264" y="1956105"/>
                    <a:ext cx="6408" cy="6442"/>
                  </a:xfrm>
                  <a:custGeom>
                    <a:avLst/>
                    <a:gdLst>
                      <a:gd name="connsiteX0" fmla="*/ 549 w 6408"/>
                      <a:gd name="connsiteY0" fmla="*/ 1513 h 6442"/>
                      <a:gd name="connsiteX1" fmla="*/ 4990 w 6408"/>
                      <a:gd name="connsiteY1" fmla="*/ 488 h 6442"/>
                      <a:gd name="connsiteX2" fmla="*/ 5873 w 6408"/>
                      <a:gd name="connsiteY2" fmla="*/ 4929 h 6442"/>
                      <a:gd name="connsiteX3" fmla="*/ 1431 w 6408"/>
                      <a:gd name="connsiteY3" fmla="*/ 5954 h 6442"/>
                      <a:gd name="connsiteX4" fmla="*/ 549 w 6408"/>
                      <a:gd name="connsiteY4" fmla="*/ 1513 h 6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 h="6442">
                        <a:moveTo>
                          <a:pt x="549" y="1513"/>
                        </a:moveTo>
                        <a:cubicBezTo>
                          <a:pt x="1545" y="4"/>
                          <a:pt x="3538" y="-451"/>
                          <a:pt x="4990" y="488"/>
                        </a:cubicBezTo>
                        <a:cubicBezTo>
                          <a:pt x="6470" y="1428"/>
                          <a:pt x="6840" y="3421"/>
                          <a:pt x="5873" y="4929"/>
                        </a:cubicBezTo>
                        <a:cubicBezTo>
                          <a:pt x="4876" y="6438"/>
                          <a:pt x="2883" y="6894"/>
                          <a:pt x="1431" y="5954"/>
                        </a:cubicBezTo>
                        <a:cubicBezTo>
                          <a:pt x="-49" y="5015"/>
                          <a:pt x="-447" y="3022"/>
                          <a:pt x="549" y="1513"/>
                        </a:cubicBezTo>
                        <a:close/>
                      </a:path>
                    </a:pathLst>
                  </a:custGeom>
                  <a:grpFill/>
                  <a:ln w="2845" cap="flat">
                    <a:noFill/>
                    <a:prstDash val="solid"/>
                    <a:miter/>
                  </a:ln>
                </p:spPr>
                <p:txBody>
                  <a:bodyPr rtlCol="0" anchor="ctr"/>
                  <a:lstStyle/>
                  <a:p>
                    <a:endParaRPr lang="en-US"/>
                  </a:p>
                </p:txBody>
              </p:sp>
              <p:sp>
                <p:nvSpPr>
                  <p:cNvPr id="2298" name="Freeform: Shape 2297">
                    <a:extLst>
                      <a:ext uri="{FF2B5EF4-FFF2-40B4-BE49-F238E27FC236}">
                        <a16:creationId xmlns:a16="http://schemas.microsoft.com/office/drawing/2014/main" id="{0A9458ED-01BB-91AD-E24B-F4A2F0E36C44}"/>
                      </a:ext>
                    </a:extLst>
                  </p:cNvPr>
                  <p:cNvSpPr/>
                  <p:nvPr/>
                </p:nvSpPr>
                <p:spPr>
                  <a:xfrm>
                    <a:off x="9951290" y="1919824"/>
                    <a:ext cx="5577" cy="5641"/>
                  </a:xfrm>
                  <a:custGeom>
                    <a:avLst/>
                    <a:gdLst>
                      <a:gd name="connsiteX0" fmla="*/ 544 w 5577"/>
                      <a:gd name="connsiteY0" fmla="*/ 1212 h 5641"/>
                      <a:gd name="connsiteX1" fmla="*/ 4444 w 5577"/>
                      <a:gd name="connsiteY1" fmla="*/ 501 h 5641"/>
                      <a:gd name="connsiteX2" fmla="*/ 5041 w 5577"/>
                      <a:gd name="connsiteY2" fmla="*/ 4429 h 5641"/>
                      <a:gd name="connsiteX3" fmla="*/ 1142 w 5577"/>
                      <a:gd name="connsiteY3" fmla="*/ 5141 h 5641"/>
                      <a:gd name="connsiteX4" fmla="*/ 544 w 5577"/>
                      <a:gd name="connsiteY4" fmla="*/ 1212 h 5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7" h="5641">
                        <a:moveTo>
                          <a:pt x="544" y="1212"/>
                        </a:moveTo>
                        <a:cubicBezTo>
                          <a:pt x="1454" y="-69"/>
                          <a:pt x="3220" y="-382"/>
                          <a:pt x="4444" y="501"/>
                        </a:cubicBezTo>
                        <a:cubicBezTo>
                          <a:pt x="5668" y="1383"/>
                          <a:pt x="5953" y="3148"/>
                          <a:pt x="5041" y="4429"/>
                        </a:cubicBezTo>
                        <a:cubicBezTo>
                          <a:pt x="4131" y="5710"/>
                          <a:pt x="2366" y="6023"/>
                          <a:pt x="1142" y="5141"/>
                        </a:cubicBezTo>
                        <a:cubicBezTo>
                          <a:pt x="-111" y="4258"/>
                          <a:pt x="-367" y="2493"/>
                          <a:pt x="544" y="1212"/>
                        </a:cubicBezTo>
                        <a:close/>
                      </a:path>
                    </a:pathLst>
                  </a:custGeom>
                  <a:grpFill/>
                  <a:ln w="2845" cap="flat">
                    <a:noFill/>
                    <a:prstDash val="solid"/>
                    <a:miter/>
                  </a:ln>
                </p:spPr>
                <p:txBody>
                  <a:bodyPr rtlCol="0" anchor="ctr"/>
                  <a:lstStyle/>
                  <a:p>
                    <a:endParaRPr lang="en-US"/>
                  </a:p>
                </p:txBody>
              </p:sp>
              <p:sp>
                <p:nvSpPr>
                  <p:cNvPr id="2299" name="Freeform: Shape 2298">
                    <a:extLst>
                      <a:ext uri="{FF2B5EF4-FFF2-40B4-BE49-F238E27FC236}">
                        <a16:creationId xmlns:a16="http://schemas.microsoft.com/office/drawing/2014/main" id="{69D73A44-CE9F-2C6D-7E70-8904EAE449D7}"/>
                      </a:ext>
                    </a:extLst>
                  </p:cNvPr>
                  <p:cNvSpPr/>
                  <p:nvPr/>
                </p:nvSpPr>
                <p:spPr>
                  <a:xfrm>
                    <a:off x="9899787" y="1881462"/>
                    <a:ext cx="4782" cy="4818"/>
                  </a:xfrm>
                  <a:custGeom>
                    <a:avLst/>
                    <a:gdLst>
                      <a:gd name="connsiteX0" fmla="*/ 547 w 4782"/>
                      <a:gd name="connsiteY0" fmla="*/ 943 h 4818"/>
                      <a:gd name="connsiteX1" fmla="*/ 3906 w 4782"/>
                      <a:gd name="connsiteY1" fmla="*/ 488 h 4818"/>
                      <a:gd name="connsiteX2" fmla="*/ 4248 w 4782"/>
                      <a:gd name="connsiteY2" fmla="*/ 3876 h 4818"/>
                      <a:gd name="connsiteX3" fmla="*/ 888 w 4782"/>
                      <a:gd name="connsiteY3" fmla="*/ 4331 h 4818"/>
                      <a:gd name="connsiteX4" fmla="*/ 547 w 4782"/>
                      <a:gd name="connsiteY4" fmla="*/ 943 h 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2" h="4818">
                        <a:moveTo>
                          <a:pt x="547" y="943"/>
                        </a:moveTo>
                        <a:cubicBezTo>
                          <a:pt x="1373" y="-110"/>
                          <a:pt x="2881" y="-309"/>
                          <a:pt x="3906" y="488"/>
                        </a:cubicBezTo>
                        <a:cubicBezTo>
                          <a:pt x="4931" y="1285"/>
                          <a:pt x="5074" y="2822"/>
                          <a:pt x="4248" y="3876"/>
                        </a:cubicBezTo>
                        <a:cubicBezTo>
                          <a:pt x="3422" y="4929"/>
                          <a:pt x="1913" y="5128"/>
                          <a:pt x="888" y="4331"/>
                        </a:cubicBezTo>
                        <a:cubicBezTo>
                          <a:pt x="-136" y="3505"/>
                          <a:pt x="-307" y="1997"/>
                          <a:pt x="547" y="943"/>
                        </a:cubicBezTo>
                        <a:close/>
                      </a:path>
                    </a:pathLst>
                  </a:custGeom>
                  <a:grpFill/>
                  <a:ln w="2845" cap="flat">
                    <a:noFill/>
                    <a:prstDash val="solid"/>
                    <a:miter/>
                  </a:ln>
                </p:spPr>
                <p:txBody>
                  <a:bodyPr rtlCol="0" anchor="ctr"/>
                  <a:lstStyle/>
                  <a:p>
                    <a:endParaRPr lang="en-US"/>
                  </a:p>
                </p:txBody>
              </p:sp>
              <p:sp>
                <p:nvSpPr>
                  <p:cNvPr id="2300" name="Freeform: Shape 2299">
                    <a:extLst>
                      <a:ext uri="{FF2B5EF4-FFF2-40B4-BE49-F238E27FC236}">
                        <a16:creationId xmlns:a16="http://schemas.microsoft.com/office/drawing/2014/main" id="{19DE97AD-74B8-4CFB-4A4C-C3F8104035A5}"/>
                      </a:ext>
                    </a:extLst>
                  </p:cNvPr>
                  <p:cNvSpPr/>
                  <p:nvPr/>
                </p:nvSpPr>
                <p:spPr>
                  <a:xfrm>
                    <a:off x="9849976" y="1840996"/>
                    <a:ext cx="3981" cy="3990"/>
                  </a:xfrm>
                  <a:custGeom>
                    <a:avLst/>
                    <a:gdLst>
                      <a:gd name="connsiteX0" fmla="*/ 482 w 3981"/>
                      <a:gd name="connsiteY0" fmla="*/ 729 h 3990"/>
                      <a:gd name="connsiteX1" fmla="*/ 3300 w 3981"/>
                      <a:gd name="connsiteY1" fmla="*/ 444 h 3990"/>
                      <a:gd name="connsiteX2" fmla="*/ 3500 w 3981"/>
                      <a:gd name="connsiteY2" fmla="*/ 3262 h 3990"/>
                      <a:gd name="connsiteX3" fmla="*/ 681 w 3981"/>
                      <a:gd name="connsiteY3" fmla="*/ 3547 h 3990"/>
                      <a:gd name="connsiteX4" fmla="*/ 482 w 3981"/>
                      <a:gd name="connsiteY4" fmla="*/ 729 h 3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 h="3990">
                        <a:moveTo>
                          <a:pt x="482" y="729"/>
                        </a:moveTo>
                        <a:cubicBezTo>
                          <a:pt x="1193" y="-126"/>
                          <a:pt x="2474" y="-239"/>
                          <a:pt x="3300" y="444"/>
                        </a:cubicBezTo>
                        <a:cubicBezTo>
                          <a:pt x="4126" y="1127"/>
                          <a:pt x="4211" y="2408"/>
                          <a:pt x="3500" y="3262"/>
                        </a:cubicBezTo>
                        <a:cubicBezTo>
                          <a:pt x="2788" y="4116"/>
                          <a:pt x="1507" y="4230"/>
                          <a:pt x="681" y="3547"/>
                        </a:cubicBezTo>
                        <a:cubicBezTo>
                          <a:pt x="-144" y="2835"/>
                          <a:pt x="-230" y="1583"/>
                          <a:pt x="482" y="729"/>
                        </a:cubicBezTo>
                        <a:close/>
                      </a:path>
                    </a:pathLst>
                  </a:custGeom>
                  <a:grpFill/>
                  <a:ln w="2845" cap="flat">
                    <a:noFill/>
                    <a:prstDash val="solid"/>
                    <a:miter/>
                  </a:ln>
                </p:spPr>
                <p:txBody>
                  <a:bodyPr rtlCol="0" anchor="ctr"/>
                  <a:lstStyle/>
                  <a:p>
                    <a:endParaRPr lang="en-US"/>
                  </a:p>
                </p:txBody>
              </p:sp>
              <p:sp>
                <p:nvSpPr>
                  <p:cNvPr id="2301" name="Freeform: Shape 2300">
                    <a:extLst>
                      <a:ext uri="{FF2B5EF4-FFF2-40B4-BE49-F238E27FC236}">
                        <a16:creationId xmlns:a16="http://schemas.microsoft.com/office/drawing/2014/main" id="{BAAEA8DA-C91E-05DA-B2C3-9EE19A82C540}"/>
                      </a:ext>
                    </a:extLst>
                  </p:cNvPr>
                  <p:cNvSpPr/>
                  <p:nvPr/>
                </p:nvSpPr>
                <p:spPr>
                  <a:xfrm>
                    <a:off x="9801859" y="1798464"/>
                    <a:ext cx="3168" cy="3192"/>
                  </a:xfrm>
                  <a:custGeom>
                    <a:avLst/>
                    <a:gdLst>
                      <a:gd name="connsiteX0" fmla="*/ 431 w 3168"/>
                      <a:gd name="connsiteY0" fmla="*/ 529 h 3192"/>
                      <a:gd name="connsiteX1" fmla="*/ 2680 w 3168"/>
                      <a:gd name="connsiteY1" fmla="*/ 415 h 3192"/>
                      <a:gd name="connsiteX2" fmla="*/ 2736 w 3168"/>
                      <a:gd name="connsiteY2" fmla="*/ 2664 h 3192"/>
                      <a:gd name="connsiteX3" fmla="*/ 488 w 3168"/>
                      <a:gd name="connsiteY3" fmla="*/ 2778 h 3192"/>
                      <a:gd name="connsiteX4" fmla="*/ 431 w 3168"/>
                      <a:gd name="connsiteY4" fmla="*/ 529 h 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8" h="3192">
                        <a:moveTo>
                          <a:pt x="431" y="529"/>
                        </a:moveTo>
                        <a:cubicBezTo>
                          <a:pt x="1029" y="-126"/>
                          <a:pt x="2053" y="-183"/>
                          <a:pt x="2680" y="415"/>
                        </a:cubicBezTo>
                        <a:cubicBezTo>
                          <a:pt x="3306" y="1013"/>
                          <a:pt x="3335" y="2009"/>
                          <a:pt x="2736" y="2664"/>
                        </a:cubicBezTo>
                        <a:cubicBezTo>
                          <a:pt x="2139" y="3319"/>
                          <a:pt x="1143" y="3376"/>
                          <a:pt x="488" y="2778"/>
                        </a:cubicBezTo>
                        <a:cubicBezTo>
                          <a:pt x="-138" y="2180"/>
                          <a:pt x="-167" y="1184"/>
                          <a:pt x="431" y="529"/>
                        </a:cubicBezTo>
                        <a:close/>
                      </a:path>
                    </a:pathLst>
                  </a:custGeom>
                  <a:grpFill/>
                  <a:ln w="2845" cap="flat">
                    <a:noFill/>
                    <a:prstDash val="solid"/>
                    <a:miter/>
                  </a:ln>
                </p:spPr>
                <p:txBody>
                  <a:bodyPr rtlCol="0" anchor="ctr"/>
                  <a:lstStyle/>
                  <a:p>
                    <a:endParaRPr lang="en-US"/>
                  </a:p>
                </p:txBody>
              </p:sp>
              <p:sp>
                <p:nvSpPr>
                  <p:cNvPr id="2302" name="Freeform: Shape 2301">
                    <a:extLst>
                      <a:ext uri="{FF2B5EF4-FFF2-40B4-BE49-F238E27FC236}">
                        <a16:creationId xmlns:a16="http://schemas.microsoft.com/office/drawing/2014/main" id="{339D8C96-2532-1B36-F7E3-572717C949DA}"/>
                      </a:ext>
                    </a:extLst>
                  </p:cNvPr>
                  <p:cNvSpPr/>
                  <p:nvPr/>
                </p:nvSpPr>
                <p:spPr>
                  <a:xfrm>
                    <a:off x="9755459" y="1754113"/>
                    <a:ext cx="2362" cy="2373"/>
                  </a:xfrm>
                  <a:custGeom>
                    <a:avLst/>
                    <a:gdLst>
                      <a:gd name="connsiteX0" fmla="*/ 341 w 2362"/>
                      <a:gd name="connsiteY0" fmla="*/ 356 h 2373"/>
                      <a:gd name="connsiteX1" fmla="*/ 2021 w 2362"/>
                      <a:gd name="connsiteY1" fmla="*/ 328 h 2373"/>
                      <a:gd name="connsiteX2" fmla="*/ 2021 w 2362"/>
                      <a:gd name="connsiteY2" fmla="*/ 2007 h 2373"/>
                      <a:gd name="connsiteX3" fmla="*/ 341 w 2362"/>
                      <a:gd name="connsiteY3" fmla="*/ 2036 h 2373"/>
                      <a:gd name="connsiteX4" fmla="*/ 341 w 2362"/>
                      <a:gd name="connsiteY4" fmla="*/ 356 h 2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 h="2373">
                        <a:moveTo>
                          <a:pt x="341" y="356"/>
                        </a:moveTo>
                        <a:cubicBezTo>
                          <a:pt x="825" y="-99"/>
                          <a:pt x="1565" y="-128"/>
                          <a:pt x="2021" y="328"/>
                        </a:cubicBezTo>
                        <a:cubicBezTo>
                          <a:pt x="2477" y="783"/>
                          <a:pt x="2477" y="1523"/>
                          <a:pt x="2021" y="2007"/>
                        </a:cubicBezTo>
                        <a:cubicBezTo>
                          <a:pt x="1565" y="2491"/>
                          <a:pt x="797" y="2491"/>
                          <a:pt x="341" y="2036"/>
                        </a:cubicBezTo>
                        <a:cubicBezTo>
                          <a:pt x="-114" y="1580"/>
                          <a:pt x="-114" y="840"/>
                          <a:pt x="341" y="356"/>
                        </a:cubicBezTo>
                        <a:close/>
                      </a:path>
                    </a:pathLst>
                  </a:custGeom>
                  <a:grpFill/>
                  <a:ln w="2845" cap="flat">
                    <a:noFill/>
                    <a:prstDash val="solid"/>
                    <a:miter/>
                  </a:ln>
                </p:spPr>
                <p:txBody>
                  <a:bodyPr rtlCol="0" anchor="ctr"/>
                  <a:lstStyle/>
                  <a:p>
                    <a:endParaRPr lang="en-US"/>
                  </a:p>
                </p:txBody>
              </p:sp>
            </p:grpSp>
            <p:grpSp>
              <p:nvGrpSpPr>
                <p:cNvPr id="1633" name="Graphic 9">
                  <a:extLst>
                    <a:ext uri="{FF2B5EF4-FFF2-40B4-BE49-F238E27FC236}">
                      <a16:creationId xmlns:a16="http://schemas.microsoft.com/office/drawing/2014/main" id="{CDD2F090-0747-5F5D-BF3E-6A2B6831716E}"/>
                    </a:ext>
                  </a:extLst>
                </p:cNvPr>
                <p:cNvGrpSpPr/>
                <p:nvPr/>
              </p:nvGrpSpPr>
              <p:grpSpPr>
                <a:xfrm>
                  <a:off x="9710743" y="1587756"/>
                  <a:ext cx="2504336" cy="701034"/>
                  <a:chOff x="9710743" y="1587756"/>
                  <a:chExt cx="2504336" cy="701034"/>
                </a:xfrm>
                <a:grpFill/>
              </p:grpSpPr>
              <p:sp>
                <p:nvSpPr>
                  <p:cNvPr id="2216" name="Freeform: Shape 2215">
                    <a:extLst>
                      <a:ext uri="{FF2B5EF4-FFF2-40B4-BE49-F238E27FC236}">
                        <a16:creationId xmlns:a16="http://schemas.microsoft.com/office/drawing/2014/main" id="{CA328A8F-76AA-403A-4BE0-5D41E212A18F}"/>
                      </a:ext>
                    </a:extLst>
                  </p:cNvPr>
                  <p:cNvSpPr/>
                  <p:nvPr/>
                </p:nvSpPr>
                <p:spPr>
                  <a:xfrm>
                    <a:off x="12177033" y="1587756"/>
                    <a:ext cx="38046" cy="37751"/>
                  </a:xfrm>
                  <a:custGeom>
                    <a:avLst/>
                    <a:gdLst>
                      <a:gd name="connsiteX0" fmla="*/ 7849 w 38046"/>
                      <a:gd name="connsiteY0" fmla="*/ 33823 h 37751"/>
                      <a:gd name="connsiteX1" fmla="*/ 248 w 38046"/>
                      <a:gd name="connsiteY1" fmla="*/ 21326 h 37751"/>
                      <a:gd name="connsiteX2" fmla="*/ 476 w 38046"/>
                      <a:gd name="connsiteY2" fmla="*/ 14180 h 37751"/>
                      <a:gd name="connsiteX3" fmla="*/ 3522 w 38046"/>
                      <a:gd name="connsiteY3" fmla="*/ 7519 h 37751"/>
                      <a:gd name="connsiteX4" fmla="*/ 29912 w 38046"/>
                      <a:gd name="connsiteY4" fmla="*/ 3704 h 37751"/>
                      <a:gd name="connsiteX5" fmla="*/ 34552 w 38046"/>
                      <a:gd name="connsiteY5" fmla="*/ 30236 h 37751"/>
                      <a:gd name="connsiteX6" fmla="*/ 28972 w 38046"/>
                      <a:gd name="connsiteY6" fmla="*/ 35247 h 37751"/>
                      <a:gd name="connsiteX7" fmla="*/ 22055 w 38046"/>
                      <a:gd name="connsiteY7" fmla="*/ 37581 h 37751"/>
                      <a:gd name="connsiteX8" fmla="*/ 7849 w 38046"/>
                      <a:gd name="connsiteY8" fmla="*/ 33823 h 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46" h="37751">
                        <a:moveTo>
                          <a:pt x="7849" y="33823"/>
                        </a:moveTo>
                        <a:cubicBezTo>
                          <a:pt x="3608" y="30635"/>
                          <a:pt x="1017" y="26080"/>
                          <a:pt x="248" y="21326"/>
                        </a:cubicBezTo>
                        <a:cubicBezTo>
                          <a:pt x="-150" y="18963"/>
                          <a:pt x="-65" y="16515"/>
                          <a:pt x="476" y="14180"/>
                        </a:cubicBezTo>
                        <a:cubicBezTo>
                          <a:pt x="1017" y="11846"/>
                          <a:pt x="2070" y="9597"/>
                          <a:pt x="3522" y="7519"/>
                        </a:cubicBezTo>
                        <a:cubicBezTo>
                          <a:pt x="9444" y="-737"/>
                          <a:pt x="21258" y="-2474"/>
                          <a:pt x="29912" y="3704"/>
                        </a:cubicBezTo>
                        <a:cubicBezTo>
                          <a:pt x="38567" y="9882"/>
                          <a:pt x="40645" y="21753"/>
                          <a:pt x="34552" y="30236"/>
                        </a:cubicBezTo>
                        <a:cubicBezTo>
                          <a:pt x="33044" y="32372"/>
                          <a:pt x="31108" y="34023"/>
                          <a:pt x="28972" y="35247"/>
                        </a:cubicBezTo>
                        <a:cubicBezTo>
                          <a:pt x="26837" y="36471"/>
                          <a:pt x="24475" y="37240"/>
                          <a:pt x="22055" y="37581"/>
                        </a:cubicBezTo>
                        <a:cubicBezTo>
                          <a:pt x="17215" y="38236"/>
                          <a:pt x="12091" y="37012"/>
                          <a:pt x="7849" y="33823"/>
                        </a:cubicBezTo>
                        <a:close/>
                      </a:path>
                    </a:pathLst>
                  </a:custGeom>
                  <a:grpFill/>
                  <a:ln w="2845" cap="flat">
                    <a:noFill/>
                    <a:prstDash val="solid"/>
                    <a:miter/>
                  </a:ln>
                </p:spPr>
                <p:txBody>
                  <a:bodyPr rtlCol="0" anchor="ctr"/>
                  <a:lstStyle/>
                  <a:p>
                    <a:endParaRPr lang="en-US"/>
                  </a:p>
                </p:txBody>
              </p:sp>
              <p:sp>
                <p:nvSpPr>
                  <p:cNvPr id="2217" name="Freeform: Shape 2216">
                    <a:extLst>
                      <a:ext uri="{FF2B5EF4-FFF2-40B4-BE49-F238E27FC236}">
                        <a16:creationId xmlns:a16="http://schemas.microsoft.com/office/drawing/2014/main" id="{F3517CF6-B2B7-5F70-4922-289168E20769}"/>
                      </a:ext>
                    </a:extLst>
                  </p:cNvPr>
                  <p:cNvSpPr/>
                  <p:nvPr/>
                </p:nvSpPr>
                <p:spPr>
                  <a:xfrm>
                    <a:off x="12136589" y="1641689"/>
                    <a:ext cx="37155" cy="36971"/>
                  </a:xfrm>
                  <a:custGeom>
                    <a:avLst/>
                    <a:gdLst>
                      <a:gd name="connsiteX0" fmla="*/ 7157 w 37155"/>
                      <a:gd name="connsiteY0" fmla="*/ 32699 h 36971"/>
                      <a:gd name="connsiteX1" fmla="*/ 3826 w 37155"/>
                      <a:gd name="connsiteY1" fmla="*/ 6679 h 36971"/>
                      <a:gd name="connsiteX2" fmla="*/ 29875 w 37155"/>
                      <a:gd name="connsiteY2" fmla="*/ 4117 h 36971"/>
                      <a:gd name="connsiteX3" fmla="*/ 33205 w 37155"/>
                      <a:gd name="connsiteY3" fmla="*/ 30137 h 36971"/>
                      <a:gd name="connsiteX4" fmla="*/ 7157 w 37155"/>
                      <a:gd name="connsiteY4" fmla="*/ 32699 h 3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55" h="36971">
                        <a:moveTo>
                          <a:pt x="7157" y="32699"/>
                        </a:moveTo>
                        <a:cubicBezTo>
                          <a:pt x="-871" y="26122"/>
                          <a:pt x="-2380" y="14479"/>
                          <a:pt x="3826" y="6679"/>
                        </a:cubicBezTo>
                        <a:cubicBezTo>
                          <a:pt x="10004" y="-1093"/>
                          <a:pt x="21675" y="-2260"/>
                          <a:pt x="29875" y="4117"/>
                        </a:cubicBezTo>
                        <a:cubicBezTo>
                          <a:pt x="38073" y="10493"/>
                          <a:pt x="39582" y="22137"/>
                          <a:pt x="33205" y="30137"/>
                        </a:cubicBezTo>
                        <a:cubicBezTo>
                          <a:pt x="26857" y="38136"/>
                          <a:pt x="15185" y="39275"/>
                          <a:pt x="7157" y="32699"/>
                        </a:cubicBezTo>
                        <a:close/>
                      </a:path>
                    </a:pathLst>
                  </a:custGeom>
                  <a:grpFill/>
                  <a:ln w="2845" cap="flat">
                    <a:noFill/>
                    <a:prstDash val="solid"/>
                    <a:miter/>
                  </a:ln>
                </p:spPr>
                <p:txBody>
                  <a:bodyPr rtlCol="0" anchor="ctr"/>
                  <a:lstStyle/>
                  <a:p>
                    <a:endParaRPr lang="en-US"/>
                  </a:p>
                </p:txBody>
              </p:sp>
              <p:sp>
                <p:nvSpPr>
                  <p:cNvPr id="2218" name="Freeform: Shape 2217">
                    <a:extLst>
                      <a:ext uri="{FF2B5EF4-FFF2-40B4-BE49-F238E27FC236}">
                        <a16:creationId xmlns:a16="http://schemas.microsoft.com/office/drawing/2014/main" id="{13F73355-BC72-54DC-E864-B97039160FC0}"/>
                      </a:ext>
                    </a:extLst>
                  </p:cNvPr>
                  <p:cNvSpPr/>
                  <p:nvPr/>
                </p:nvSpPr>
                <p:spPr>
                  <a:xfrm>
                    <a:off x="12093918" y="1693910"/>
                    <a:ext cx="36334" cy="36076"/>
                  </a:xfrm>
                  <a:custGeom>
                    <a:avLst/>
                    <a:gdLst>
                      <a:gd name="connsiteX0" fmla="*/ 6357 w 36334"/>
                      <a:gd name="connsiteY0" fmla="*/ 31407 h 36076"/>
                      <a:gd name="connsiteX1" fmla="*/ 4250 w 36334"/>
                      <a:gd name="connsiteY1" fmla="*/ 5985 h 36076"/>
                      <a:gd name="connsiteX2" fmla="*/ 9887 w 36334"/>
                      <a:gd name="connsiteY2" fmla="*/ 1772 h 36076"/>
                      <a:gd name="connsiteX3" fmla="*/ 16492 w 36334"/>
                      <a:gd name="connsiteY3" fmla="*/ 36 h 36076"/>
                      <a:gd name="connsiteX4" fmla="*/ 29729 w 36334"/>
                      <a:gd name="connsiteY4" fmla="*/ 4448 h 36076"/>
                      <a:gd name="connsiteX5" fmla="*/ 36249 w 36334"/>
                      <a:gd name="connsiteY5" fmla="*/ 16889 h 36076"/>
                      <a:gd name="connsiteX6" fmla="*/ 35566 w 36334"/>
                      <a:gd name="connsiteY6" fmla="*/ 23835 h 36076"/>
                      <a:gd name="connsiteX7" fmla="*/ 32007 w 36334"/>
                      <a:gd name="connsiteY7" fmla="*/ 30041 h 36076"/>
                      <a:gd name="connsiteX8" fmla="*/ 6329 w 36334"/>
                      <a:gd name="connsiteY8" fmla="*/ 31407 h 3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34" h="36076">
                        <a:moveTo>
                          <a:pt x="6357" y="31407"/>
                        </a:moveTo>
                        <a:cubicBezTo>
                          <a:pt x="-1215" y="24660"/>
                          <a:pt x="-2155" y="13273"/>
                          <a:pt x="4250" y="5985"/>
                        </a:cubicBezTo>
                        <a:cubicBezTo>
                          <a:pt x="5873" y="4163"/>
                          <a:pt x="7780" y="2740"/>
                          <a:pt x="9887" y="1772"/>
                        </a:cubicBezTo>
                        <a:cubicBezTo>
                          <a:pt x="11965" y="776"/>
                          <a:pt x="14186" y="178"/>
                          <a:pt x="16492" y="36"/>
                        </a:cubicBezTo>
                        <a:cubicBezTo>
                          <a:pt x="21075" y="-249"/>
                          <a:pt x="25857" y="1174"/>
                          <a:pt x="29729" y="4448"/>
                        </a:cubicBezTo>
                        <a:cubicBezTo>
                          <a:pt x="33601" y="7722"/>
                          <a:pt x="35821" y="12220"/>
                          <a:pt x="36249" y="16889"/>
                        </a:cubicBezTo>
                        <a:cubicBezTo>
                          <a:pt x="36477" y="19223"/>
                          <a:pt x="36249" y="21586"/>
                          <a:pt x="35566" y="23835"/>
                        </a:cubicBezTo>
                        <a:cubicBezTo>
                          <a:pt x="34854" y="26055"/>
                          <a:pt x="33658" y="28162"/>
                          <a:pt x="32007" y="30041"/>
                        </a:cubicBezTo>
                        <a:cubicBezTo>
                          <a:pt x="25402" y="37528"/>
                          <a:pt x="13901" y="38126"/>
                          <a:pt x="6329" y="31407"/>
                        </a:cubicBezTo>
                        <a:close/>
                      </a:path>
                    </a:pathLst>
                  </a:custGeom>
                  <a:grpFill/>
                  <a:ln w="2845" cap="flat">
                    <a:noFill/>
                    <a:prstDash val="solid"/>
                    <a:miter/>
                  </a:ln>
                </p:spPr>
                <p:txBody>
                  <a:bodyPr rtlCol="0" anchor="ctr"/>
                  <a:lstStyle/>
                  <a:p>
                    <a:endParaRPr lang="en-US"/>
                  </a:p>
                </p:txBody>
              </p:sp>
              <p:sp>
                <p:nvSpPr>
                  <p:cNvPr id="2219" name="Freeform: Shape 2218">
                    <a:extLst>
                      <a:ext uri="{FF2B5EF4-FFF2-40B4-BE49-F238E27FC236}">
                        <a16:creationId xmlns:a16="http://schemas.microsoft.com/office/drawing/2014/main" id="{6516556B-3BE4-8320-1CA1-BBEF6FDC5D24}"/>
                      </a:ext>
                    </a:extLst>
                  </p:cNvPr>
                  <p:cNvSpPr/>
                  <p:nvPr/>
                </p:nvSpPr>
                <p:spPr>
                  <a:xfrm>
                    <a:off x="12049288" y="1744260"/>
                    <a:ext cx="35328" cy="35411"/>
                  </a:xfrm>
                  <a:custGeom>
                    <a:avLst/>
                    <a:gdLst>
                      <a:gd name="connsiteX0" fmla="*/ 5637 w 35328"/>
                      <a:gd name="connsiteY0" fmla="*/ 30308 h 35411"/>
                      <a:gd name="connsiteX1" fmla="*/ 4555 w 35328"/>
                      <a:gd name="connsiteY1" fmla="*/ 5370 h 35411"/>
                      <a:gd name="connsiteX2" fmla="*/ 29464 w 35328"/>
                      <a:gd name="connsiteY2" fmla="*/ 4885 h 35411"/>
                      <a:gd name="connsiteX3" fmla="*/ 30688 w 35328"/>
                      <a:gd name="connsiteY3" fmla="*/ 29966 h 35411"/>
                      <a:gd name="connsiteX4" fmla="*/ 5608 w 35328"/>
                      <a:gd name="connsiteY4" fmla="*/ 30308 h 35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8" h="35411">
                        <a:moveTo>
                          <a:pt x="5637" y="30308"/>
                        </a:moveTo>
                        <a:cubicBezTo>
                          <a:pt x="-1509" y="23418"/>
                          <a:pt x="-1851" y="12401"/>
                          <a:pt x="4555" y="5370"/>
                        </a:cubicBezTo>
                        <a:cubicBezTo>
                          <a:pt x="11017" y="-1605"/>
                          <a:pt x="22176" y="-1805"/>
                          <a:pt x="29464" y="4885"/>
                        </a:cubicBezTo>
                        <a:cubicBezTo>
                          <a:pt x="36781" y="11576"/>
                          <a:pt x="37322" y="22820"/>
                          <a:pt x="30688" y="29966"/>
                        </a:cubicBezTo>
                        <a:cubicBezTo>
                          <a:pt x="24113" y="37168"/>
                          <a:pt x="12754" y="37168"/>
                          <a:pt x="5608" y="30308"/>
                        </a:cubicBezTo>
                        <a:close/>
                      </a:path>
                    </a:pathLst>
                  </a:custGeom>
                  <a:grpFill/>
                  <a:ln w="2845" cap="flat">
                    <a:noFill/>
                    <a:prstDash val="solid"/>
                    <a:miter/>
                  </a:ln>
                </p:spPr>
                <p:txBody>
                  <a:bodyPr rtlCol="0" anchor="ctr"/>
                  <a:lstStyle/>
                  <a:p>
                    <a:endParaRPr lang="en-US"/>
                  </a:p>
                </p:txBody>
              </p:sp>
              <p:sp>
                <p:nvSpPr>
                  <p:cNvPr id="2220" name="Freeform: Shape 2219">
                    <a:extLst>
                      <a:ext uri="{FF2B5EF4-FFF2-40B4-BE49-F238E27FC236}">
                        <a16:creationId xmlns:a16="http://schemas.microsoft.com/office/drawing/2014/main" id="{85210114-AEAE-D1AB-54C2-8A7BB80C3C28}"/>
                      </a:ext>
                    </a:extLst>
                  </p:cNvPr>
                  <p:cNvSpPr/>
                  <p:nvPr/>
                </p:nvSpPr>
                <p:spPr>
                  <a:xfrm>
                    <a:off x="12002561" y="1792860"/>
                    <a:ext cx="34582" cy="34472"/>
                  </a:xfrm>
                  <a:custGeom>
                    <a:avLst/>
                    <a:gdLst>
                      <a:gd name="connsiteX0" fmla="*/ 5050 w 34582"/>
                      <a:gd name="connsiteY0" fmla="*/ 29051 h 34472"/>
                      <a:gd name="connsiteX1" fmla="*/ 4964 w 34582"/>
                      <a:gd name="connsiteY1" fmla="*/ 4682 h 34472"/>
                      <a:gd name="connsiteX2" fmla="*/ 29390 w 34582"/>
                      <a:gd name="connsiteY2" fmla="*/ 5280 h 34472"/>
                      <a:gd name="connsiteX3" fmla="*/ 29504 w 34582"/>
                      <a:gd name="connsiteY3" fmla="*/ 29677 h 34472"/>
                      <a:gd name="connsiteX4" fmla="*/ 5050 w 34582"/>
                      <a:gd name="connsiteY4" fmla="*/ 29051 h 34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82" h="34472">
                        <a:moveTo>
                          <a:pt x="5050" y="29051"/>
                        </a:moveTo>
                        <a:cubicBezTo>
                          <a:pt x="-1641" y="22076"/>
                          <a:pt x="-1697" y="11144"/>
                          <a:pt x="4964" y="4682"/>
                        </a:cubicBezTo>
                        <a:cubicBezTo>
                          <a:pt x="11598" y="-1809"/>
                          <a:pt x="22586" y="-1496"/>
                          <a:pt x="29390" y="5280"/>
                        </a:cubicBezTo>
                        <a:cubicBezTo>
                          <a:pt x="36279" y="12140"/>
                          <a:pt x="36308" y="23015"/>
                          <a:pt x="29504" y="29677"/>
                        </a:cubicBezTo>
                        <a:cubicBezTo>
                          <a:pt x="22700" y="36310"/>
                          <a:pt x="11740" y="36025"/>
                          <a:pt x="5050" y="29051"/>
                        </a:cubicBezTo>
                        <a:close/>
                      </a:path>
                    </a:pathLst>
                  </a:custGeom>
                  <a:grpFill/>
                  <a:ln w="2845" cap="flat">
                    <a:noFill/>
                    <a:prstDash val="solid"/>
                    <a:miter/>
                  </a:ln>
                </p:spPr>
                <p:txBody>
                  <a:bodyPr rtlCol="0" anchor="ctr"/>
                  <a:lstStyle/>
                  <a:p>
                    <a:endParaRPr lang="en-US"/>
                  </a:p>
                </p:txBody>
              </p:sp>
              <p:sp>
                <p:nvSpPr>
                  <p:cNvPr id="2221" name="Freeform: Shape 2220">
                    <a:extLst>
                      <a:ext uri="{FF2B5EF4-FFF2-40B4-BE49-F238E27FC236}">
                        <a16:creationId xmlns:a16="http://schemas.microsoft.com/office/drawing/2014/main" id="{8CBF9DA3-8E6F-B662-4955-80CA1B031489}"/>
                      </a:ext>
                    </a:extLst>
                  </p:cNvPr>
                  <p:cNvSpPr/>
                  <p:nvPr/>
                </p:nvSpPr>
                <p:spPr>
                  <a:xfrm>
                    <a:off x="11953979" y="1839428"/>
                    <a:ext cx="33611" cy="33736"/>
                  </a:xfrm>
                  <a:custGeom>
                    <a:avLst/>
                    <a:gdLst>
                      <a:gd name="connsiteX0" fmla="*/ 4410 w 33611"/>
                      <a:gd name="connsiteY0" fmla="*/ 27889 h 33736"/>
                      <a:gd name="connsiteX1" fmla="*/ 5378 w 33611"/>
                      <a:gd name="connsiteY1" fmla="*/ 4232 h 33736"/>
                      <a:gd name="connsiteX2" fmla="*/ 29007 w 33611"/>
                      <a:gd name="connsiteY2" fmla="*/ 5627 h 33736"/>
                      <a:gd name="connsiteX3" fmla="*/ 28295 w 33611"/>
                      <a:gd name="connsiteY3" fmla="*/ 29569 h 33736"/>
                      <a:gd name="connsiteX4" fmla="*/ 4410 w 33611"/>
                      <a:gd name="connsiteY4" fmla="*/ 27889 h 33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11" h="33736">
                        <a:moveTo>
                          <a:pt x="4410" y="27889"/>
                        </a:moveTo>
                        <a:cubicBezTo>
                          <a:pt x="-1853" y="20800"/>
                          <a:pt x="-1369" y="10267"/>
                          <a:pt x="5378" y="4232"/>
                        </a:cubicBezTo>
                        <a:cubicBezTo>
                          <a:pt x="12011" y="-1917"/>
                          <a:pt x="22602" y="-1291"/>
                          <a:pt x="29007" y="5627"/>
                        </a:cubicBezTo>
                        <a:cubicBezTo>
                          <a:pt x="35412" y="12545"/>
                          <a:pt x="35099" y="23277"/>
                          <a:pt x="28295" y="29569"/>
                        </a:cubicBezTo>
                        <a:cubicBezTo>
                          <a:pt x="21377" y="35746"/>
                          <a:pt x="10644" y="34949"/>
                          <a:pt x="4410" y="27889"/>
                        </a:cubicBezTo>
                        <a:close/>
                      </a:path>
                    </a:pathLst>
                  </a:custGeom>
                  <a:grpFill/>
                  <a:ln w="2845" cap="flat">
                    <a:noFill/>
                    <a:prstDash val="solid"/>
                    <a:miter/>
                  </a:ln>
                </p:spPr>
                <p:txBody>
                  <a:bodyPr rtlCol="0" anchor="ctr"/>
                  <a:lstStyle/>
                  <a:p>
                    <a:endParaRPr lang="en-US"/>
                  </a:p>
                </p:txBody>
              </p:sp>
              <p:sp>
                <p:nvSpPr>
                  <p:cNvPr id="2222" name="Freeform: Shape 2221">
                    <a:extLst>
                      <a:ext uri="{FF2B5EF4-FFF2-40B4-BE49-F238E27FC236}">
                        <a16:creationId xmlns:a16="http://schemas.microsoft.com/office/drawing/2014/main" id="{C5A6C71E-3AFC-8959-98C7-C2FDBFA8CFC1}"/>
                      </a:ext>
                    </a:extLst>
                  </p:cNvPr>
                  <p:cNvSpPr/>
                  <p:nvPr/>
                </p:nvSpPr>
                <p:spPr>
                  <a:xfrm>
                    <a:off x="11903591" y="1884012"/>
                    <a:ext cx="32707" cy="32960"/>
                  </a:xfrm>
                  <a:custGeom>
                    <a:avLst/>
                    <a:gdLst>
                      <a:gd name="connsiteX0" fmla="*/ 3897 w 32707"/>
                      <a:gd name="connsiteY0" fmla="*/ 26804 h 32960"/>
                      <a:gd name="connsiteX1" fmla="*/ 5633 w 32707"/>
                      <a:gd name="connsiteY1" fmla="*/ 3631 h 32960"/>
                      <a:gd name="connsiteX2" fmla="*/ 28693 w 32707"/>
                      <a:gd name="connsiteY2" fmla="*/ 6051 h 32960"/>
                      <a:gd name="connsiteX3" fmla="*/ 26956 w 32707"/>
                      <a:gd name="connsiteY3" fmla="*/ 29224 h 32960"/>
                      <a:gd name="connsiteX4" fmla="*/ 3897 w 32707"/>
                      <a:gd name="connsiteY4" fmla="*/ 26804 h 3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07" h="32960">
                        <a:moveTo>
                          <a:pt x="3897" y="26804"/>
                        </a:moveTo>
                        <a:cubicBezTo>
                          <a:pt x="-1911" y="19659"/>
                          <a:pt x="-1142" y="9296"/>
                          <a:pt x="5633" y="3631"/>
                        </a:cubicBezTo>
                        <a:cubicBezTo>
                          <a:pt x="12409" y="-2034"/>
                          <a:pt x="22743" y="-952"/>
                          <a:pt x="28693" y="6051"/>
                        </a:cubicBezTo>
                        <a:cubicBezTo>
                          <a:pt x="34671" y="13054"/>
                          <a:pt x="33874" y="23417"/>
                          <a:pt x="26956" y="29224"/>
                        </a:cubicBezTo>
                        <a:cubicBezTo>
                          <a:pt x="20010" y="35032"/>
                          <a:pt x="9705" y="33950"/>
                          <a:pt x="3897" y="26804"/>
                        </a:cubicBezTo>
                        <a:close/>
                      </a:path>
                    </a:pathLst>
                  </a:custGeom>
                  <a:grpFill/>
                  <a:ln w="2845" cap="flat">
                    <a:noFill/>
                    <a:prstDash val="solid"/>
                    <a:miter/>
                  </a:ln>
                </p:spPr>
                <p:txBody>
                  <a:bodyPr rtlCol="0" anchor="ctr"/>
                  <a:lstStyle/>
                  <a:p>
                    <a:endParaRPr lang="en-US"/>
                  </a:p>
                </p:txBody>
              </p:sp>
              <p:sp>
                <p:nvSpPr>
                  <p:cNvPr id="2223" name="Freeform: Shape 2222">
                    <a:extLst>
                      <a:ext uri="{FF2B5EF4-FFF2-40B4-BE49-F238E27FC236}">
                        <a16:creationId xmlns:a16="http://schemas.microsoft.com/office/drawing/2014/main" id="{08B3BB96-974F-1273-E122-FC9606CB1FA3}"/>
                      </a:ext>
                    </a:extLst>
                  </p:cNvPr>
                  <p:cNvSpPr/>
                  <p:nvPr/>
                </p:nvSpPr>
                <p:spPr>
                  <a:xfrm>
                    <a:off x="11851380" y="1926528"/>
                    <a:ext cx="31930" cy="32030"/>
                  </a:xfrm>
                  <a:custGeom>
                    <a:avLst/>
                    <a:gdLst>
                      <a:gd name="connsiteX0" fmla="*/ 3356 w 31930"/>
                      <a:gd name="connsiteY0" fmla="*/ 25482 h 32030"/>
                      <a:gd name="connsiteX1" fmla="*/ 6060 w 31930"/>
                      <a:gd name="connsiteY1" fmla="*/ 3106 h 32030"/>
                      <a:gd name="connsiteX2" fmla="*/ 28408 w 31930"/>
                      <a:gd name="connsiteY2" fmla="*/ 6351 h 32030"/>
                      <a:gd name="connsiteX3" fmla="*/ 25817 w 31930"/>
                      <a:gd name="connsiteY3" fmla="*/ 28869 h 32030"/>
                      <a:gd name="connsiteX4" fmla="*/ 3356 w 31930"/>
                      <a:gd name="connsiteY4" fmla="*/ 25482 h 32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0" h="32030">
                        <a:moveTo>
                          <a:pt x="3356" y="25482"/>
                        </a:moveTo>
                        <a:cubicBezTo>
                          <a:pt x="-2025" y="18307"/>
                          <a:pt x="-800" y="8287"/>
                          <a:pt x="6060" y="3106"/>
                        </a:cubicBezTo>
                        <a:cubicBezTo>
                          <a:pt x="12978" y="-2019"/>
                          <a:pt x="22856" y="-709"/>
                          <a:pt x="28408" y="6351"/>
                        </a:cubicBezTo>
                        <a:cubicBezTo>
                          <a:pt x="33931" y="13383"/>
                          <a:pt x="32877" y="23631"/>
                          <a:pt x="25817" y="28869"/>
                        </a:cubicBezTo>
                        <a:cubicBezTo>
                          <a:pt x="18786" y="34164"/>
                          <a:pt x="8736" y="32656"/>
                          <a:pt x="3356" y="25482"/>
                        </a:cubicBezTo>
                        <a:close/>
                      </a:path>
                    </a:pathLst>
                  </a:custGeom>
                  <a:grpFill/>
                  <a:ln w="2845" cap="flat">
                    <a:noFill/>
                    <a:prstDash val="solid"/>
                    <a:miter/>
                  </a:ln>
                </p:spPr>
                <p:txBody>
                  <a:bodyPr rtlCol="0" anchor="ctr"/>
                  <a:lstStyle/>
                  <a:p>
                    <a:endParaRPr lang="en-US"/>
                  </a:p>
                </p:txBody>
              </p:sp>
              <p:sp>
                <p:nvSpPr>
                  <p:cNvPr id="2224" name="Freeform: Shape 2223">
                    <a:extLst>
                      <a:ext uri="{FF2B5EF4-FFF2-40B4-BE49-F238E27FC236}">
                        <a16:creationId xmlns:a16="http://schemas.microsoft.com/office/drawing/2014/main" id="{62EC8314-539B-754E-F302-E6C035FBD8D4}"/>
                      </a:ext>
                    </a:extLst>
                  </p:cNvPr>
                  <p:cNvSpPr/>
                  <p:nvPr/>
                </p:nvSpPr>
                <p:spPr>
                  <a:xfrm>
                    <a:off x="11797556" y="1966721"/>
                    <a:ext cx="30961" cy="31354"/>
                  </a:xfrm>
                  <a:custGeom>
                    <a:avLst/>
                    <a:gdLst>
                      <a:gd name="connsiteX0" fmla="*/ 2863 w 30961"/>
                      <a:gd name="connsiteY0" fmla="*/ 24433 h 31354"/>
                      <a:gd name="connsiteX1" fmla="*/ 215 w 30961"/>
                      <a:gd name="connsiteY1" fmla="*/ 12733 h 31354"/>
                      <a:gd name="connsiteX2" fmla="*/ 2265 w 30961"/>
                      <a:gd name="connsiteY2" fmla="*/ 7210 h 31354"/>
                      <a:gd name="connsiteX3" fmla="*/ 6364 w 30961"/>
                      <a:gd name="connsiteY3" fmla="*/ 2740 h 31354"/>
                      <a:gd name="connsiteX4" fmla="*/ 27943 w 30961"/>
                      <a:gd name="connsiteY4" fmla="*/ 6726 h 31354"/>
                      <a:gd name="connsiteX5" fmla="*/ 24556 w 30961"/>
                      <a:gd name="connsiteY5" fmla="*/ 28590 h 31354"/>
                      <a:gd name="connsiteX6" fmla="*/ 18948 w 30961"/>
                      <a:gd name="connsiteY6" fmla="*/ 31066 h 31354"/>
                      <a:gd name="connsiteX7" fmla="*/ 12969 w 30961"/>
                      <a:gd name="connsiteY7" fmla="*/ 31066 h 31354"/>
                      <a:gd name="connsiteX8" fmla="*/ 2891 w 30961"/>
                      <a:gd name="connsiteY8" fmla="*/ 24405 h 3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61" h="31354">
                        <a:moveTo>
                          <a:pt x="2863" y="24433"/>
                        </a:moveTo>
                        <a:cubicBezTo>
                          <a:pt x="386" y="20846"/>
                          <a:pt x="-439" y="16633"/>
                          <a:pt x="215" y="12733"/>
                        </a:cubicBezTo>
                        <a:cubicBezTo>
                          <a:pt x="528" y="10768"/>
                          <a:pt x="1240" y="8918"/>
                          <a:pt x="2265" y="7210"/>
                        </a:cubicBezTo>
                        <a:cubicBezTo>
                          <a:pt x="3290" y="5502"/>
                          <a:pt x="4657" y="3965"/>
                          <a:pt x="6364" y="2740"/>
                        </a:cubicBezTo>
                        <a:cubicBezTo>
                          <a:pt x="13169" y="-2128"/>
                          <a:pt x="22819" y="-334"/>
                          <a:pt x="27943" y="6726"/>
                        </a:cubicBezTo>
                        <a:cubicBezTo>
                          <a:pt x="33039" y="13815"/>
                          <a:pt x="31530" y="23608"/>
                          <a:pt x="24556" y="28590"/>
                        </a:cubicBezTo>
                        <a:cubicBezTo>
                          <a:pt x="22819" y="29842"/>
                          <a:pt x="20912" y="30668"/>
                          <a:pt x="18948" y="31066"/>
                        </a:cubicBezTo>
                        <a:cubicBezTo>
                          <a:pt x="16983" y="31465"/>
                          <a:pt x="14933" y="31436"/>
                          <a:pt x="12969" y="31066"/>
                        </a:cubicBezTo>
                        <a:cubicBezTo>
                          <a:pt x="9012" y="30298"/>
                          <a:pt x="5368" y="27992"/>
                          <a:pt x="2891" y="24405"/>
                        </a:cubicBezTo>
                        <a:close/>
                      </a:path>
                    </a:pathLst>
                  </a:custGeom>
                  <a:grpFill/>
                  <a:ln w="2845" cap="flat">
                    <a:noFill/>
                    <a:prstDash val="solid"/>
                    <a:miter/>
                  </a:ln>
                </p:spPr>
                <p:txBody>
                  <a:bodyPr rtlCol="0" anchor="ctr"/>
                  <a:lstStyle/>
                  <a:p>
                    <a:endParaRPr lang="en-US"/>
                  </a:p>
                </p:txBody>
              </p:sp>
              <p:sp>
                <p:nvSpPr>
                  <p:cNvPr id="2225" name="Freeform: Shape 2224">
                    <a:extLst>
                      <a:ext uri="{FF2B5EF4-FFF2-40B4-BE49-F238E27FC236}">
                        <a16:creationId xmlns:a16="http://schemas.microsoft.com/office/drawing/2014/main" id="{478F88ED-719A-369B-5C77-D64C54A8F695}"/>
                      </a:ext>
                    </a:extLst>
                  </p:cNvPr>
                  <p:cNvSpPr/>
                  <p:nvPr/>
                </p:nvSpPr>
                <p:spPr>
                  <a:xfrm>
                    <a:off x="11742050" y="2004731"/>
                    <a:ext cx="30122" cy="30501"/>
                  </a:xfrm>
                  <a:custGeom>
                    <a:avLst/>
                    <a:gdLst>
                      <a:gd name="connsiteX0" fmla="*/ 2457 w 30122"/>
                      <a:gd name="connsiteY0" fmla="*/ 23289 h 30501"/>
                      <a:gd name="connsiteX1" fmla="*/ 6699 w 30122"/>
                      <a:gd name="connsiteY1" fmla="*/ 2279 h 30501"/>
                      <a:gd name="connsiteX2" fmla="*/ 27566 w 30122"/>
                      <a:gd name="connsiteY2" fmla="*/ 7147 h 30501"/>
                      <a:gd name="connsiteX3" fmla="*/ 23324 w 30122"/>
                      <a:gd name="connsiteY3" fmla="*/ 28157 h 30501"/>
                      <a:gd name="connsiteX4" fmla="*/ 2457 w 30122"/>
                      <a:gd name="connsiteY4" fmla="*/ 23289 h 30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2" h="30501">
                        <a:moveTo>
                          <a:pt x="2457" y="23289"/>
                        </a:moveTo>
                        <a:cubicBezTo>
                          <a:pt x="-2069" y="16086"/>
                          <a:pt x="-162" y="6692"/>
                          <a:pt x="6699" y="2279"/>
                        </a:cubicBezTo>
                        <a:cubicBezTo>
                          <a:pt x="13560" y="-2133"/>
                          <a:pt x="22897" y="59"/>
                          <a:pt x="27566" y="7147"/>
                        </a:cubicBezTo>
                        <a:cubicBezTo>
                          <a:pt x="32235" y="14236"/>
                          <a:pt x="30328" y="23659"/>
                          <a:pt x="23324" y="28157"/>
                        </a:cubicBezTo>
                        <a:cubicBezTo>
                          <a:pt x="16321" y="32655"/>
                          <a:pt x="6955" y="30491"/>
                          <a:pt x="2457" y="23289"/>
                        </a:cubicBezTo>
                        <a:close/>
                      </a:path>
                    </a:pathLst>
                  </a:custGeom>
                  <a:grpFill/>
                  <a:ln w="2845" cap="flat">
                    <a:noFill/>
                    <a:prstDash val="solid"/>
                    <a:miter/>
                  </a:ln>
                </p:spPr>
                <p:txBody>
                  <a:bodyPr rtlCol="0" anchor="ctr"/>
                  <a:lstStyle/>
                  <a:p>
                    <a:endParaRPr lang="en-US"/>
                  </a:p>
                </p:txBody>
              </p:sp>
              <p:sp>
                <p:nvSpPr>
                  <p:cNvPr id="2226" name="Freeform: Shape 2225">
                    <a:extLst>
                      <a:ext uri="{FF2B5EF4-FFF2-40B4-BE49-F238E27FC236}">
                        <a16:creationId xmlns:a16="http://schemas.microsoft.com/office/drawing/2014/main" id="{6AB899B0-9AE5-A304-00DB-264DDCCE0665}"/>
                      </a:ext>
                    </a:extLst>
                  </p:cNvPr>
                  <p:cNvSpPr/>
                  <p:nvPr/>
                </p:nvSpPr>
                <p:spPr>
                  <a:xfrm>
                    <a:off x="11685068" y="2040462"/>
                    <a:ext cx="29298" cy="29622"/>
                  </a:xfrm>
                  <a:custGeom>
                    <a:avLst/>
                    <a:gdLst>
                      <a:gd name="connsiteX0" fmla="*/ 2047 w 29298"/>
                      <a:gd name="connsiteY0" fmla="*/ 22005 h 29622"/>
                      <a:gd name="connsiteX1" fmla="*/ 7086 w 29298"/>
                      <a:gd name="connsiteY1" fmla="*/ 1878 h 29622"/>
                      <a:gd name="connsiteX2" fmla="*/ 12552 w 29298"/>
                      <a:gd name="connsiteY2" fmla="*/ 113 h 29622"/>
                      <a:gd name="connsiteX3" fmla="*/ 18103 w 29298"/>
                      <a:gd name="connsiteY3" fmla="*/ 483 h 29622"/>
                      <a:gd name="connsiteX4" fmla="*/ 27128 w 29298"/>
                      <a:gd name="connsiteY4" fmla="*/ 7372 h 29622"/>
                      <a:gd name="connsiteX5" fmla="*/ 28893 w 29298"/>
                      <a:gd name="connsiteY5" fmla="*/ 18674 h 29622"/>
                      <a:gd name="connsiteX6" fmla="*/ 26558 w 29298"/>
                      <a:gd name="connsiteY6" fmla="*/ 23855 h 29622"/>
                      <a:gd name="connsiteX7" fmla="*/ 22203 w 29298"/>
                      <a:gd name="connsiteY7" fmla="*/ 27699 h 29622"/>
                      <a:gd name="connsiteX8" fmla="*/ 2047 w 29298"/>
                      <a:gd name="connsiteY8" fmla="*/ 22033 h 2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98" h="29622">
                        <a:moveTo>
                          <a:pt x="2047" y="22005"/>
                        </a:moveTo>
                        <a:cubicBezTo>
                          <a:pt x="-2052" y="14831"/>
                          <a:pt x="197" y="5835"/>
                          <a:pt x="7086" y="1878"/>
                        </a:cubicBezTo>
                        <a:cubicBezTo>
                          <a:pt x="8794" y="881"/>
                          <a:pt x="10673" y="312"/>
                          <a:pt x="12552" y="113"/>
                        </a:cubicBezTo>
                        <a:cubicBezTo>
                          <a:pt x="14402" y="-115"/>
                          <a:pt x="16281" y="-1"/>
                          <a:pt x="18103" y="483"/>
                        </a:cubicBezTo>
                        <a:cubicBezTo>
                          <a:pt x="21719" y="1451"/>
                          <a:pt x="25021" y="3814"/>
                          <a:pt x="27128" y="7372"/>
                        </a:cubicBezTo>
                        <a:cubicBezTo>
                          <a:pt x="29234" y="10902"/>
                          <a:pt x="29775" y="14973"/>
                          <a:pt x="28893" y="18674"/>
                        </a:cubicBezTo>
                        <a:cubicBezTo>
                          <a:pt x="28465" y="20525"/>
                          <a:pt x="27668" y="22290"/>
                          <a:pt x="26558" y="23855"/>
                        </a:cubicBezTo>
                        <a:cubicBezTo>
                          <a:pt x="25420" y="25393"/>
                          <a:pt x="23968" y="26702"/>
                          <a:pt x="22203" y="27699"/>
                        </a:cubicBezTo>
                        <a:cubicBezTo>
                          <a:pt x="15171" y="31741"/>
                          <a:pt x="6147" y="29207"/>
                          <a:pt x="2047" y="22033"/>
                        </a:cubicBezTo>
                        <a:close/>
                      </a:path>
                    </a:pathLst>
                  </a:custGeom>
                  <a:grpFill/>
                  <a:ln w="2845" cap="flat">
                    <a:noFill/>
                    <a:prstDash val="solid"/>
                    <a:miter/>
                  </a:ln>
                </p:spPr>
                <p:txBody>
                  <a:bodyPr rtlCol="0" anchor="ctr"/>
                  <a:lstStyle/>
                  <a:p>
                    <a:endParaRPr lang="en-US"/>
                  </a:p>
                </p:txBody>
              </p:sp>
              <p:sp>
                <p:nvSpPr>
                  <p:cNvPr id="2227" name="Freeform: Shape 2226">
                    <a:extLst>
                      <a:ext uri="{FF2B5EF4-FFF2-40B4-BE49-F238E27FC236}">
                        <a16:creationId xmlns:a16="http://schemas.microsoft.com/office/drawing/2014/main" id="{93139EE8-60B6-CC06-26AE-3AD1535E82A5}"/>
                      </a:ext>
                    </a:extLst>
                  </p:cNvPr>
                  <p:cNvSpPr/>
                  <p:nvPr/>
                </p:nvSpPr>
                <p:spPr>
                  <a:xfrm>
                    <a:off x="11626729" y="2073646"/>
                    <a:ext cx="28369" cy="28957"/>
                  </a:xfrm>
                  <a:custGeom>
                    <a:avLst/>
                    <a:gdLst>
                      <a:gd name="connsiteX0" fmla="*/ 1685 w 28369"/>
                      <a:gd name="connsiteY0" fmla="*/ 21019 h 28957"/>
                      <a:gd name="connsiteX1" fmla="*/ 7350 w 28369"/>
                      <a:gd name="connsiteY1" fmla="*/ 1632 h 28957"/>
                      <a:gd name="connsiteX2" fmla="*/ 26566 w 28369"/>
                      <a:gd name="connsiteY2" fmla="*/ 7753 h 28957"/>
                      <a:gd name="connsiteX3" fmla="*/ 20987 w 28369"/>
                      <a:gd name="connsiteY3" fmla="*/ 27282 h 28957"/>
                      <a:gd name="connsiteX4" fmla="*/ 1714 w 28369"/>
                      <a:gd name="connsiteY4" fmla="*/ 21047 h 28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9" h="28957">
                        <a:moveTo>
                          <a:pt x="1685" y="21019"/>
                        </a:moveTo>
                        <a:cubicBezTo>
                          <a:pt x="-2016" y="13902"/>
                          <a:pt x="603" y="5361"/>
                          <a:pt x="7350" y="1632"/>
                        </a:cubicBezTo>
                        <a:cubicBezTo>
                          <a:pt x="14125" y="-2041"/>
                          <a:pt x="22723" y="692"/>
                          <a:pt x="26566" y="7753"/>
                        </a:cubicBezTo>
                        <a:cubicBezTo>
                          <a:pt x="30410" y="14784"/>
                          <a:pt x="27904" y="23552"/>
                          <a:pt x="20987" y="27282"/>
                        </a:cubicBezTo>
                        <a:cubicBezTo>
                          <a:pt x="14097" y="31097"/>
                          <a:pt x="5386" y="28136"/>
                          <a:pt x="1714" y="21047"/>
                        </a:cubicBezTo>
                        <a:close/>
                      </a:path>
                    </a:pathLst>
                  </a:custGeom>
                  <a:grpFill/>
                  <a:ln w="2845" cap="flat">
                    <a:noFill/>
                    <a:prstDash val="solid"/>
                    <a:miter/>
                  </a:ln>
                </p:spPr>
                <p:txBody>
                  <a:bodyPr rtlCol="0" anchor="ctr"/>
                  <a:lstStyle/>
                  <a:p>
                    <a:endParaRPr lang="en-US"/>
                  </a:p>
                </p:txBody>
              </p:sp>
              <p:sp>
                <p:nvSpPr>
                  <p:cNvPr id="2228" name="Freeform: Shape 2227">
                    <a:extLst>
                      <a:ext uri="{FF2B5EF4-FFF2-40B4-BE49-F238E27FC236}">
                        <a16:creationId xmlns:a16="http://schemas.microsoft.com/office/drawing/2014/main" id="{94127FB7-F053-307E-2A58-49CF967F7167}"/>
                      </a:ext>
                    </a:extLst>
                  </p:cNvPr>
                  <p:cNvSpPr/>
                  <p:nvPr/>
                </p:nvSpPr>
                <p:spPr>
                  <a:xfrm>
                    <a:off x="11567014" y="2104411"/>
                    <a:ext cx="27541" cy="28053"/>
                  </a:xfrm>
                  <a:custGeom>
                    <a:avLst/>
                    <a:gdLst>
                      <a:gd name="connsiteX0" fmla="*/ 1388 w 27541"/>
                      <a:gd name="connsiteY0" fmla="*/ 19917 h 28053"/>
                      <a:gd name="connsiteX1" fmla="*/ 7623 w 27541"/>
                      <a:gd name="connsiteY1" fmla="*/ 1299 h 28053"/>
                      <a:gd name="connsiteX2" fmla="*/ 26071 w 27541"/>
                      <a:gd name="connsiteY2" fmla="*/ 8103 h 28053"/>
                      <a:gd name="connsiteX3" fmla="*/ 19836 w 27541"/>
                      <a:gd name="connsiteY3" fmla="*/ 26721 h 28053"/>
                      <a:gd name="connsiteX4" fmla="*/ 1388 w 27541"/>
                      <a:gd name="connsiteY4" fmla="*/ 19917 h 28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41" h="28053">
                        <a:moveTo>
                          <a:pt x="1388" y="19917"/>
                        </a:moveTo>
                        <a:cubicBezTo>
                          <a:pt x="-1914" y="12857"/>
                          <a:pt x="876" y="4544"/>
                          <a:pt x="7623" y="1299"/>
                        </a:cubicBezTo>
                        <a:cubicBezTo>
                          <a:pt x="14370" y="-1947"/>
                          <a:pt x="22625" y="1099"/>
                          <a:pt x="26071" y="8103"/>
                        </a:cubicBezTo>
                        <a:cubicBezTo>
                          <a:pt x="29515" y="15077"/>
                          <a:pt x="26697" y="23419"/>
                          <a:pt x="19836" y="26721"/>
                        </a:cubicBezTo>
                        <a:cubicBezTo>
                          <a:pt x="12947" y="30023"/>
                          <a:pt x="4691" y="26977"/>
                          <a:pt x="1388" y="19917"/>
                        </a:cubicBezTo>
                        <a:close/>
                      </a:path>
                    </a:pathLst>
                  </a:custGeom>
                  <a:grpFill/>
                  <a:ln w="2845" cap="flat">
                    <a:noFill/>
                    <a:prstDash val="solid"/>
                    <a:miter/>
                  </a:ln>
                </p:spPr>
                <p:txBody>
                  <a:bodyPr rtlCol="0" anchor="ctr"/>
                  <a:lstStyle/>
                  <a:p>
                    <a:endParaRPr lang="en-US"/>
                  </a:p>
                </p:txBody>
              </p:sp>
              <p:sp>
                <p:nvSpPr>
                  <p:cNvPr id="2229" name="Freeform: Shape 2228">
                    <a:extLst>
                      <a:ext uri="{FF2B5EF4-FFF2-40B4-BE49-F238E27FC236}">
                        <a16:creationId xmlns:a16="http://schemas.microsoft.com/office/drawing/2014/main" id="{7512BBB3-15D5-C30A-21D4-957F7C522091}"/>
                      </a:ext>
                    </a:extLst>
                  </p:cNvPr>
                  <p:cNvSpPr/>
                  <p:nvPr/>
                </p:nvSpPr>
                <p:spPr>
                  <a:xfrm>
                    <a:off x="11506097" y="2132816"/>
                    <a:ext cx="26691" cy="27134"/>
                  </a:xfrm>
                  <a:custGeom>
                    <a:avLst/>
                    <a:gdLst>
                      <a:gd name="connsiteX0" fmla="*/ 1099 w 26691"/>
                      <a:gd name="connsiteY0" fmla="*/ 18671 h 27134"/>
                      <a:gd name="connsiteX1" fmla="*/ 7932 w 26691"/>
                      <a:gd name="connsiteY1" fmla="*/ 992 h 27134"/>
                      <a:gd name="connsiteX2" fmla="*/ 25496 w 26691"/>
                      <a:gd name="connsiteY2" fmla="*/ 8251 h 27134"/>
                      <a:gd name="connsiteX3" fmla="*/ 18721 w 26691"/>
                      <a:gd name="connsiteY3" fmla="*/ 26101 h 27134"/>
                      <a:gd name="connsiteX4" fmla="*/ 1099 w 26691"/>
                      <a:gd name="connsiteY4" fmla="*/ 18671 h 2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91" h="27134">
                        <a:moveTo>
                          <a:pt x="1099" y="18671"/>
                        </a:moveTo>
                        <a:cubicBezTo>
                          <a:pt x="-1805" y="11696"/>
                          <a:pt x="1241" y="3782"/>
                          <a:pt x="7932" y="992"/>
                        </a:cubicBezTo>
                        <a:cubicBezTo>
                          <a:pt x="14650" y="-1741"/>
                          <a:pt x="22422" y="1333"/>
                          <a:pt x="25496" y="8251"/>
                        </a:cubicBezTo>
                        <a:cubicBezTo>
                          <a:pt x="28543" y="15141"/>
                          <a:pt x="25582" y="23282"/>
                          <a:pt x="18721" y="26101"/>
                        </a:cubicBezTo>
                        <a:cubicBezTo>
                          <a:pt x="11889" y="28976"/>
                          <a:pt x="4003" y="25645"/>
                          <a:pt x="1099" y="18671"/>
                        </a:cubicBezTo>
                        <a:close/>
                      </a:path>
                    </a:pathLst>
                  </a:custGeom>
                  <a:grpFill/>
                  <a:ln w="2845" cap="flat">
                    <a:noFill/>
                    <a:prstDash val="solid"/>
                    <a:miter/>
                  </a:ln>
                </p:spPr>
                <p:txBody>
                  <a:bodyPr rtlCol="0" anchor="ctr"/>
                  <a:lstStyle/>
                  <a:p>
                    <a:endParaRPr lang="en-US"/>
                  </a:p>
                </p:txBody>
              </p:sp>
              <p:sp>
                <p:nvSpPr>
                  <p:cNvPr id="2230" name="Freeform: Shape 2229">
                    <a:extLst>
                      <a:ext uri="{FF2B5EF4-FFF2-40B4-BE49-F238E27FC236}">
                        <a16:creationId xmlns:a16="http://schemas.microsoft.com/office/drawing/2014/main" id="{FAD2D1CF-1FE8-F32A-AF46-7C65ECBEC210}"/>
                      </a:ext>
                    </a:extLst>
                  </p:cNvPr>
                  <p:cNvSpPr/>
                  <p:nvPr/>
                </p:nvSpPr>
                <p:spPr>
                  <a:xfrm>
                    <a:off x="11444128" y="2158440"/>
                    <a:ext cx="25801" cy="26464"/>
                  </a:xfrm>
                  <a:custGeom>
                    <a:avLst/>
                    <a:gdLst>
                      <a:gd name="connsiteX0" fmla="*/ 865 w 25801"/>
                      <a:gd name="connsiteY0" fmla="*/ 17757 h 26464"/>
                      <a:gd name="connsiteX1" fmla="*/ 8181 w 25801"/>
                      <a:gd name="connsiteY1" fmla="*/ 847 h 26464"/>
                      <a:gd name="connsiteX2" fmla="*/ 24864 w 25801"/>
                      <a:gd name="connsiteY2" fmla="*/ 8534 h 26464"/>
                      <a:gd name="connsiteX3" fmla="*/ 17604 w 25801"/>
                      <a:gd name="connsiteY3" fmla="*/ 25586 h 26464"/>
                      <a:gd name="connsiteX4" fmla="*/ 865 w 25801"/>
                      <a:gd name="connsiteY4" fmla="*/ 17757 h 2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1" h="26464">
                        <a:moveTo>
                          <a:pt x="865" y="17757"/>
                        </a:moveTo>
                        <a:cubicBezTo>
                          <a:pt x="-1697" y="10868"/>
                          <a:pt x="1634" y="3495"/>
                          <a:pt x="8181" y="847"/>
                        </a:cubicBezTo>
                        <a:cubicBezTo>
                          <a:pt x="14729" y="-1715"/>
                          <a:pt x="22188" y="1730"/>
                          <a:pt x="24864" y="8534"/>
                        </a:cubicBezTo>
                        <a:cubicBezTo>
                          <a:pt x="27540" y="15338"/>
                          <a:pt x="24295" y="22967"/>
                          <a:pt x="17604" y="25586"/>
                        </a:cubicBezTo>
                        <a:cubicBezTo>
                          <a:pt x="10943" y="28262"/>
                          <a:pt x="3399" y="24590"/>
                          <a:pt x="865" y="17757"/>
                        </a:cubicBezTo>
                        <a:close/>
                      </a:path>
                    </a:pathLst>
                  </a:custGeom>
                  <a:grpFill/>
                  <a:ln w="2845" cap="flat">
                    <a:noFill/>
                    <a:prstDash val="solid"/>
                    <a:miter/>
                  </a:ln>
                </p:spPr>
                <p:txBody>
                  <a:bodyPr rtlCol="0" anchor="ctr"/>
                  <a:lstStyle/>
                  <a:p>
                    <a:endParaRPr lang="en-US"/>
                  </a:p>
                </p:txBody>
              </p:sp>
              <p:sp>
                <p:nvSpPr>
                  <p:cNvPr id="2231" name="Freeform: Shape 2230">
                    <a:extLst>
                      <a:ext uri="{FF2B5EF4-FFF2-40B4-BE49-F238E27FC236}">
                        <a16:creationId xmlns:a16="http://schemas.microsoft.com/office/drawing/2014/main" id="{9442ABF0-6F0D-A751-A1B3-F776B1E32D26}"/>
                      </a:ext>
                    </a:extLst>
                  </p:cNvPr>
                  <p:cNvSpPr/>
                  <p:nvPr/>
                </p:nvSpPr>
                <p:spPr>
                  <a:xfrm>
                    <a:off x="11381136" y="2181555"/>
                    <a:ext cx="24945" cy="25552"/>
                  </a:xfrm>
                  <a:custGeom>
                    <a:avLst/>
                    <a:gdLst>
                      <a:gd name="connsiteX0" fmla="*/ 657 w 24945"/>
                      <a:gd name="connsiteY0" fmla="*/ 16734 h 25552"/>
                      <a:gd name="connsiteX1" fmla="*/ 8373 w 24945"/>
                      <a:gd name="connsiteY1" fmla="*/ 621 h 25552"/>
                      <a:gd name="connsiteX2" fmla="*/ 24229 w 24945"/>
                      <a:gd name="connsiteY2" fmla="*/ 8791 h 25552"/>
                      <a:gd name="connsiteX3" fmla="*/ 16514 w 24945"/>
                      <a:gd name="connsiteY3" fmla="*/ 24904 h 25552"/>
                      <a:gd name="connsiteX4" fmla="*/ 657 w 24945"/>
                      <a:gd name="connsiteY4" fmla="*/ 16734 h 2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45" h="25552">
                        <a:moveTo>
                          <a:pt x="657" y="16734"/>
                        </a:moveTo>
                        <a:cubicBezTo>
                          <a:pt x="-1535" y="10016"/>
                          <a:pt x="1939" y="2785"/>
                          <a:pt x="8373" y="621"/>
                        </a:cubicBezTo>
                        <a:cubicBezTo>
                          <a:pt x="14834" y="-1543"/>
                          <a:pt x="21924" y="2130"/>
                          <a:pt x="24229" y="8791"/>
                        </a:cubicBezTo>
                        <a:cubicBezTo>
                          <a:pt x="26535" y="15481"/>
                          <a:pt x="23091" y="22684"/>
                          <a:pt x="16514" y="24904"/>
                        </a:cubicBezTo>
                        <a:cubicBezTo>
                          <a:pt x="9938" y="27125"/>
                          <a:pt x="2849" y="23453"/>
                          <a:pt x="657" y="16734"/>
                        </a:cubicBezTo>
                        <a:close/>
                      </a:path>
                    </a:pathLst>
                  </a:custGeom>
                  <a:grpFill/>
                  <a:ln w="2845" cap="flat">
                    <a:noFill/>
                    <a:prstDash val="solid"/>
                    <a:miter/>
                  </a:ln>
                </p:spPr>
                <p:txBody>
                  <a:bodyPr rtlCol="0" anchor="ctr"/>
                  <a:lstStyle/>
                  <a:p>
                    <a:endParaRPr lang="en-US"/>
                  </a:p>
                </p:txBody>
              </p:sp>
              <p:sp>
                <p:nvSpPr>
                  <p:cNvPr id="2232" name="Freeform: Shape 2231">
                    <a:extLst>
                      <a:ext uri="{FF2B5EF4-FFF2-40B4-BE49-F238E27FC236}">
                        <a16:creationId xmlns:a16="http://schemas.microsoft.com/office/drawing/2014/main" id="{413166A8-2D98-5F5A-1A84-54CEF5857177}"/>
                      </a:ext>
                    </a:extLst>
                  </p:cNvPr>
                  <p:cNvSpPr/>
                  <p:nvPr/>
                </p:nvSpPr>
                <p:spPr>
                  <a:xfrm>
                    <a:off x="11317229" y="2202129"/>
                    <a:ext cx="24098" cy="24680"/>
                  </a:xfrm>
                  <a:custGeom>
                    <a:avLst/>
                    <a:gdLst>
                      <a:gd name="connsiteX0" fmla="*/ 482 w 24098"/>
                      <a:gd name="connsiteY0" fmla="*/ 15604 h 24680"/>
                      <a:gd name="connsiteX1" fmla="*/ 8595 w 24098"/>
                      <a:gd name="connsiteY1" fmla="*/ 430 h 24680"/>
                      <a:gd name="connsiteX2" fmla="*/ 17734 w 24098"/>
                      <a:gd name="connsiteY2" fmla="*/ 1626 h 24680"/>
                      <a:gd name="connsiteX3" fmla="*/ 23570 w 24098"/>
                      <a:gd name="connsiteY3" fmla="*/ 8999 h 24680"/>
                      <a:gd name="connsiteX4" fmla="*/ 22687 w 24098"/>
                      <a:gd name="connsiteY4" fmla="*/ 18422 h 24680"/>
                      <a:gd name="connsiteX5" fmla="*/ 15485 w 24098"/>
                      <a:gd name="connsiteY5" fmla="*/ 24230 h 24680"/>
                      <a:gd name="connsiteX6" fmla="*/ 482 w 24098"/>
                      <a:gd name="connsiteY6" fmla="*/ 15604 h 24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98" h="24680">
                        <a:moveTo>
                          <a:pt x="482" y="15604"/>
                        </a:moveTo>
                        <a:cubicBezTo>
                          <a:pt x="-1368" y="9028"/>
                          <a:pt x="2276" y="2224"/>
                          <a:pt x="8595" y="430"/>
                        </a:cubicBezTo>
                        <a:cubicBezTo>
                          <a:pt x="11756" y="-452"/>
                          <a:pt x="15029" y="60"/>
                          <a:pt x="17734" y="1626"/>
                        </a:cubicBezTo>
                        <a:cubicBezTo>
                          <a:pt x="20438" y="3163"/>
                          <a:pt x="22602" y="5725"/>
                          <a:pt x="23570" y="8999"/>
                        </a:cubicBezTo>
                        <a:cubicBezTo>
                          <a:pt x="24538" y="12273"/>
                          <a:pt x="24139" y="15661"/>
                          <a:pt x="22687" y="18422"/>
                        </a:cubicBezTo>
                        <a:cubicBezTo>
                          <a:pt x="21207" y="21155"/>
                          <a:pt x="18702" y="23319"/>
                          <a:pt x="15485" y="24230"/>
                        </a:cubicBezTo>
                        <a:cubicBezTo>
                          <a:pt x="9051" y="26052"/>
                          <a:pt x="2304" y="22180"/>
                          <a:pt x="482" y="15604"/>
                        </a:cubicBezTo>
                        <a:close/>
                      </a:path>
                    </a:pathLst>
                  </a:custGeom>
                  <a:grpFill/>
                  <a:ln w="2845" cap="flat">
                    <a:noFill/>
                    <a:prstDash val="solid"/>
                    <a:miter/>
                  </a:ln>
                </p:spPr>
                <p:txBody>
                  <a:bodyPr rtlCol="0" anchor="ctr"/>
                  <a:lstStyle/>
                  <a:p>
                    <a:endParaRPr lang="en-US"/>
                  </a:p>
                </p:txBody>
              </p:sp>
              <p:sp>
                <p:nvSpPr>
                  <p:cNvPr id="2233" name="Freeform: Shape 2232">
                    <a:extLst>
                      <a:ext uri="{FF2B5EF4-FFF2-40B4-BE49-F238E27FC236}">
                        <a16:creationId xmlns:a16="http://schemas.microsoft.com/office/drawing/2014/main" id="{67C18B9E-7C83-23FB-B703-0076EBACFAC8}"/>
                      </a:ext>
                    </a:extLst>
                  </p:cNvPr>
                  <p:cNvSpPr/>
                  <p:nvPr/>
                </p:nvSpPr>
                <p:spPr>
                  <a:xfrm>
                    <a:off x="11252577" y="2219968"/>
                    <a:ext cx="23265" cy="23908"/>
                  </a:xfrm>
                  <a:custGeom>
                    <a:avLst/>
                    <a:gdLst>
                      <a:gd name="connsiteX0" fmla="*/ 340 w 23265"/>
                      <a:gd name="connsiteY0" fmla="*/ 14646 h 23908"/>
                      <a:gd name="connsiteX1" fmla="*/ 1679 w 23265"/>
                      <a:gd name="connsiteY1" fmla="*/ 5650 h 23908"/>
                      <a:gd name="connsiteX2" fmla="*/ 8796 w 23265"/>
                      <a:gd name="connsiteY2" fmla="*/ 355 h 23908"/>
                      <a:gd name="connsiteX3" fmla="*/ 22887 w 23265"/>
                      <a:gd name="connsiteY3" fmla="*/ 9066 h 23908"/>
                      <a:gd name="connsiteX4" fmla="*/ 14489 w 23265"/>
                      <a:gd name="connsiteY4" fmla="*/ 23557 h 23908"/>
                      <a:gd name="connsiteX5" fmla="*/ 5636 w 23265"/>
                      <a:gd name="connsiteY5" fmla="*/ 22076 h 23908"/>
                      <a:gd name="connsiteX6" fmla="*/ 340 w 23265"/>
                      <a:gd name="connsiteY6" fmla="*/ 14618 h 2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65" h="23908">
                        <a:moveTo>
                          <a:pt x="340" y="14646"/>
                        </a:moveTo>
                        <a:cubicBezTo>
                          <a:pt x="-428" y="11429"/>
                          <a:pt x="141" y="8241"/>
                          <a:pt x="1679" y="5650"/>
                        </a:cubicBezTo>
                        <a:cubicBezTo>
                          <a:pt x="3215" y="3060"/>
                          <a:pt x="5721" y="1181"/>
                          <a:pt x="8796" y="355"/>
                        </a:cubicBezTo>
                        <a:cubicBezTo>
                          <a:pt x="14945" y="-1239"/>
                          <a:pt x="21265" y="2689"/>
                          <a:pt x="22887" y="9066"/>
                        </a:cubicBezTo>
                        <a:cubicBezTo>
                          <a:pt x="24510" y="15472"/>
                          <a:pt x="20752" y="21962"/>
                          <a:pt x="14489" y="23557"/>
                        </a:cubicBezTo>
                        <a:cubicBezTo>
                          <a:pt x="11358" y="24382"/>
                          <a:pt x="8197" y="23699"/>
                          <a:pt x="5636" y="22076"/>
                        </a:cubicBezTo>
                        <a:cubicBezTo>
                          <a:pt x="3074" y="20454"/>
                          <a:pt x="1109" y="17835"/>
                          <a:pt x="340" y="14618"/>
                        </a:cubicBezTo>
                        <a:close/>
                      </a:path>
                    </a:pathLst>
                  </a:custGeom>
                  <a:grpFill/>
                  <a:ln w="2845" cap="flat">
                    <a:noFill/>
                    <a:prstDash val="solid"/>
                    <a:miter/>
                  </a:ln>
                </p:spPr>
                <p:txBody>
                  <a:bodyPr rtlCol="0" anchor="ctr"/>
                  <a:lstStyle/>
                  <a:p>
                    <a:endParaRPr lang="en-US"/>
                  </a:p>
                </p:txBody>
              </p:sp>
              <p:sp>
                <p:nvSpPr>
                  <p:cNvPr id="2234" name="Freeform: Shape 2233">
                    <a:extLst>
                      <a:ext uri="{FF2B5EF4-FFF2-40B4-BE49-F238E27FC236}">
                        <a16:creationId xmlns:a16="http://schemas.microsoft.com/office/drawing/2014/main" id="{118DA7F3-9D22-3E8E-9E0B-E89AE6855D0A}"/>
                      </a:ext>
                    </a:extLst>
                  </p:cNvPr>
                  <p:cNvSpPr/>
                  <p:nvPr/>
                </p:nvSpPr>
                <p:spPr>
                  <a:xfrm>
                    <a:off x="11187273" y="2235079"/>
                    <a:ext cx="22400" cy="23021"/>
                  </a:xfrm>
                  <a:custGeom>
                    <a:avLst/>
                    <a:gdLst>
                      <a:gd name="connsiteX0" fmla="*/ 225 w 22400"/>
                      <a:gd name="connsiteY0" fmla="*/ 13769 h 23021"/>
                      <a:gd name="connsiteX1" fmla="*/ 8908 w 22400"/>
                      <a:gd name="connsiteY1" fmla="*/ 219 h 23021"/>
                      <a:gd name="connsiteX2" fmla="*/ 22146 w 22400"/>
                      <a:gd name="connsiteY2" fmla="*/ 9243 h 23021"/>
                      <a:gd name="connsiteX3" fmla="*/ 13463 w 22400"/>
                      <a:gd name="connsiteY3" fmla="*/ 22794 h 23021"/>
                      <a:gd name="connsiteX4" fmla="*/ 225 w 22400"/>
                      <a:gd name="connsiteY4" fmla="*/ 13769 h 23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0" h="23021">
                        <a:moveTo>
                          <a:pt x="225" y="13769"/>
                        </a:moveTo>
                        <a:cubicBezTo>
                          <a:pt x="-999" y="7535"/>
                          <a:pt x="2901" y="1443"/>
                          <a:pt x="8908" y="219"/>
                        </a:cubicBezTo>
                        <a:cubicBezTo>
                          <a:pt x="14915" y="-1006"/>
                          <a:pt x="20836" y="3037"/>
                          <a:pt x="22146" y="9243"/>
                        </a:cubicBezTo>
                        <a:cubicBezTo>
                          <a:pt x="23455" y="15477"/>
                          <a:pt x="19583" y="21541"/>
                          <a:pt x="13463" y="22794"/>
                        </a:cubicBezTo>
                        <a:cubicBezTo>
                          <a:pt x="7370" y="24046"/>
                          <a:pt x="1421" y="20004"/>
                          <a:pt x="225" y="13769"/>
                        </a:cubicBezTo>
                        <a:close/>
                      </a:path>
                    </a:pathLst>
                  </a:custGeom>
                  <a:grpFill/>
                  <a:ln w="2845" cap="flat">
                    <a:noFill/>
                    <a:prstDash val="solid"/>
                    <a:miter/>
                  </a:ln>
                </p:spPr>
                <p:txBody>
                  <a:bodyPr rtlCol="0" anchor="ctr"/>
                  <a:lstStyle/>
                  <a:p>
                    <a:endParaRPr lang="en-US"/>
                  </a:p>
                </p:txBody>
              </p:sp>
              <p:sp>
                <p:nvSpPr>
                  <p:cNvPr id="2235" name="Freeform: Shape 2234">
                    <a:extLst>
                      <a:ext uri="{FF2B5EF4-FFF2-40B4-BE49-F238E27FC236}">
                        <a16:creationId xmlns:a16="http://schemas.microsoft.com/office/drawing/2014/main" id="{D8468DEB-31DA-2D56-2078-A9C7ECC041D6}"/>
                      </a:ext>
                    </a:extLst>
                  </p:cNvPr>
                  <p:cNvSpPr/>
                  <p:nvPr/>
                </p:nvSpPr>
                <p:spPr>
                  <a:xfrm>
                    <a:off x="11121406" y="2247528"/>
                    <a:ext cx="21585" cy="22142"/>
                  </a:xfrm>
                  <a:custGeom>
                    <a:avLst/>
                    <a:gdLst>
                      <a:gd name="connsiteX0" fmla="*/ 130 w 21585"/>
                      <a:gd name="connsiteY0" fmla="*/ 12737 h 22142"/>
                      <a:gd name="connsiteX1" fmla="*/ 9013 w 21585"/>
                      <a:gd name="connsiteY1" fmla="*/ 125 h 22142"/>
                      <a:gd name="connsiteX2" fmla="*/ 21425 w 21585"/>
                      <a:gd name="connsiteY2" fmla="*/ 9406 h 22142"/>
                      <a:gd name="connsiteX3" fmla="*/ 12543 w 21585"/>
                      <a:gd name="connsiteY3" fmla="*/ 22017 h 22142"/>
                      <a:gd name="connsiteX4" fmla="*/ 130 w 21585"/>
                      <a:gd name="connsiteY4" fmla="*/ 12737 h 22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 h="22142">
                        <a:moveTo>
                          <a:pt x="130" y="12737"/>
                        </a:moveTo>
                        <a:cubicBezTo>
                          <a:pt x="-781" y="6673"/>
                          <a:pt x="3177" y="1036"/>
                          <a:pt x="9013" y="125"/>
                        </a:cubicBezTo>
                        <a:cubicBezTo>
                          <a:pt x="14848" y="-786"/>
                          <a:pt x="20400" y="3371"/>
                          <a:pt x="21425" y="9406"/>
                        </a:cubicBezTo>
                        <a:cubicBezTo>
                          <a:pt x="22450" y="15441"/>
                          <a:pt x="18464" y="21106"/>
                          <a:pt x="12543" y="22017"/>
                        </a:cubicBezTo>
                        <a:cubicBezTo>
                          <a:pt x="6621" y="22928"/>
                          <a:pt x="1070" y="18772"/>
                          <a:pt x="130" y="12737"/>
                        </a:cubicBezTo>
                        <a:close/>
                      </a:path>
                    </a:pathLst>
                  </a:custGeom>
                  <a:grpFill/>
                  <a:ln w="2845" cap="flat">
                    <a:noFill/>
                    <a:prstDash val="solid"/>
                    <a:miter/>
                  </a:ln>
                </p:spPr>
                <p:txBody>
                  <a:bodyPr rtlCol="0" anchor="ctr"/>
                  <a:lstStyle/>
                  <a:p>
                    <a:endParaRPr lang="en-US"/>
                  </a:p>
                </p:txBody>
              </p:sp>
              <p:sp>
                <p:nvSpPr>
                  <p:cNvPr id="2236" name="Freeform: Shape 2235">
                    <a:extLst>
                      <a:ext uri="{FF2B5EF4-FFF2-40B4-BE49-F238E27FC236}">
                        <a16:creationId xmlns:a16="http://schemas.microsoft.com/office/drawing/2014/main" id="{71377119-8E84-AD7E-9975-F73A9C27FDF3}"/>
                      </a:ext>
                    </a:extLst>
                  </p:cNvPr>
                  <p:cNvSpPr/>
                  <p:nvPr/>
                </p:nvSpPr>
                <p:spPr>
                  <a:xfrm>
                    <a:off x="11055107" y="2257348"/>
                    <a:ext cx="20739" cy="21310"/>
                  </a:xfrm>
                  <a:custGeom>
                    <a:avLst/>
                    <a:gdLst>
                      <a:gd name="connsiteX0" fmla="*/ 70 w 20739"/>
                      <a:gd name="connsiteY0" fmla="*/ 11769 h 21310"/>
                      <a:gd name="connsiteX1" fmla="*/ 9123 w 20739"/>
                      <a:gd name="connsiteY1" fmla="*/ 69 h 21310"/>
                      <a:gd name="connsiteX2" fmla="*/ 20652 w 20739"/>
                      <a:gd name="connsiteY2" fmla="*/ 9350 h 21310"/>
                      <a:gd name="connsiteX3" fmla="*/ 11628 w 20739"/>
                      <a:gd name="connsiteY3" fmla="*/ 21249 h 21310"/>
                      <a:gd name="connsiteX4" fmla="*/ 70 w 20739"/>
                      <a:gd name="connsiteY4" fmla="*/ 1176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9" h="21310">
                        <a:moveTo>
                          <a:pt x="70" y="11769"/>
                        </a:moveTo>
                        <a:cubicBezTo>
                          <a:pt x="-585" y="5905"/>
                          <a:pt x="3458" y="667"/>
                          <a:pt x="9123" y="69"/>
                        </a:cubicBezTo>
                        <a:cubicBezTo>
                          <a:pt x="14760" y="-586"/>
                          <a:pt x="19912" y="3485"/>
                          <a:pt x="20652" y="9350"/>
                        </a:cubicBezTo>
                        <a:cubicBezTo>
                          <a:pt x="21392" y="15186"/>
                          <a:pt x="17350" y="20595"/>
                          <a:pt x="11628" y="21249"/>
                        </a:cubicBezTo>
                        <a:cubicBezTo>
                          <a:pt x="5906" y="21876"/>
                          <a:pt x="724" y="17634"/>
                          <a:pt x="70" y="11769"/>
                        </a:cubicBezTo>
                        <a:close/>
                      </a:path>
                    </a:pathLst>
                  </a:custGeom>
                  <a:grpFill/>
                  <a:ln w="2845" cap="flat">
                    <a:noFill/>
                    <a:prstDash val="solid"/>
                    <a:miter/>
                  </a:ln>
                </p:spPr>
                <p:txBody>
                  <a:bodyPr rtlCol="0" anchor="ctr"/>
                  <a:lstStyle/>
                  <a:p>
                    <a:endParaRPr lang="en-US"/>
                  </a:p>
                </p:txBody>
              </p:sp>
              <p:sp>
                <p:nvSpPr>
                  <p:cNvPr id="2237" name="Freeform: Shape 2236">
                    <a:extLst>
                      <a:ext uri="{FF2B5EF4-FFF2-40B4-BE49-F238E27FC236}">
                        <a16:creationId xmlns:a16="http://schemas.microsoft.com/office/drawing/2014/main" id="{B7DA485A-8E40-B6B1-D917-902016D74F70}"/>
                      </a:ext>
                    </a:extLst>
                  </p:cNvPr>
                  <p:cNvSpPr/>
                  <p:nvPr/>
                </p:nvSpPr>
                <p:spPr>
                  <a:xfrm>
                    <a:off x="10988478" y="2264273"/>
                    <a:ext cx="19879" cy="20507"/>
                  </a:xfrm>
                  <a:custGeom>
                    <a:avLst/>
                    <a:gdLst>
                      <a:gd name="connsiteX0" fmla="*/ 27 w 19879"/>
                      <a:gd name="connsiteY0" fmla="*/ 11051 h 20507"/>
                      <a:gd name="connsiteX1" fmla="*/ 9137 w 19879"/>
                      <a:gd name="connsiteY1" fmla="*/ 34 h 20507"/>
                      <a:gd name="connsiteX2" fmla="*/ 19841 w 19879"/>
                      <a:gd name="connsiteY2" fmla="*/ 9428 h 20507"/>
                      <a:gd name="connsiteX3" fmla="*/ 10731 w 19879"/>
                      <a:gd name="connsiteY3" fmla="*/ 20474 h 20507"/>
                      <a:gd name="connsiteX4" fmla="*/ 27 w 19879"/>
                      <a:gd name="connsiteY4" fmla="*/ 1107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9" h="20507">
                        <a:moveTo>
                          <a:pt x="27" y="11051"/>
                        </a:moveTo>
                        <a:cubicBezTo>
                          <a:pt x="-371" y="5443"/>
                          <a:pt x="3699" y="461"/>
                          <a:pt x="9137" y="34"/>
                        </a:cubicBezTo>
                        <a:cubicBezTo>
                          <a:pt x="14574" y="-422"/>
                          <a:pt x="19357" y="3792"/>
                          <a:pt x="19841" y="9428"/>
                        </a:cubicBezTo>
                        <a:cubicBezTo>
                          <a:pt x="20324" y="15065"/>
                          <a:pt x="16225" y="20018"/>
                          <a:pt x="10731" y="20474"/>
                        </a:cubicBezTo>
                        <a:cubicBezTo>
                          <a:pt x="5208" y="20929"/>
                          <a:pt x="425" y="16745"/>
                          <a:pt x="27" y="11079"/>
                        </a:cubicBezTo>
                        <a:close/>
                      </a:path>
                    </a:pathLst>
                  </a:custGeom>
                  <a:grpFill/>
                  <a:ln w="2845" cap="flat">
                    <a:noFill/>
                    <a:prstDash val="solid"/>
                    <a:miter/>
                  </a:ln>
                </p:spPr>
                <p:txBody>
                  <a:bodyPr rtlCol="0" anchor="ctr"/>
                  <a:lstStyle/>
                  <a:p>
                    <a:endParaRPr lang="en-US"/>
                  </a:p>
                </p:txBody>
              </p:sp>
              <p:sp>
                <p:nvSpPr>
                  <p:cNvPr id="2238" name="Freeform: Shape 2237">
                    <a:extLst>
                      <a:ext uri="{FF2B5EF4-FFF2-40B4-BE49-F238E27FC236}">
                        <a16:creationId xmlns:a16="http://schemas.microsoft.com/office/drawing/2014/main" id="{22D4C5A8-1E9D-C268-CCC2-45993E5723C3}"/>
                      </a:ext>
                    </a:extLst>
                  </p:cNvPr>
                  <p:cNvSpPr/>
                  <p:nvPr/>
                </p:nvSpPr>
                <p:spPr>
                  <a:xfrm>
                    <a:off x="10921627" y="2268485"/>
                    <a:ext cx="19059" cy="19599"/>
                  </a:xfrm>
                  <a:custGeom>
                    <a:avLst/>
                    <a:gdLst>
                      <a:gd name="connsiteX0" fmla="*/ 5 w 19059"/>
                      <a:gd name="connsiteY0" fmla="*/ 10141 h 19599"/>
                      <a:gd name="connsiteX1" fmla="*/ 9172 w 19059"/>
                      <a:gd name="connsiteY1" fmla="*/ 7 h 19599"/>
                      <a:gd name="connsiteX2" fmla="*/ 19050 w 19059"/>
                      <a:gd name="connsiteY2" fmla="*/ 9458 h 19599"/>
                      <a:gd name="connsiteX3" fmla="*/ 9884 w 19059"/>
                      <a:gd name="connsiteY3" fmla="*/ 19593 h 19599"/>
                      <a:gd name="connsiteX4" fmla="*/ 5 w 19059"/>
                      <a:gd name="connsiteY4" fmla="*/ 10141 h 1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9" h="19599">
                        <a:moveTo>
                          <a:pt x="5" y="10141"/>
                        </a:moveTo>
                        <a:cubicBezTo>
                          <a:pt x="-166" y="4733"/>
                          <a:pt x="3933" y="178"/>
                          <a:pt x="9172" y="7"/>
                        </a:cubicBezTo>
                        <a:cubicBezTo>
                          <a:pt x="14382" y="-192"/>
                          <a:pt x="18823" y="4049"/>
                          <a:pt x="19050" y="9458"/>
                        </a:cubicBezTo>
                        <a:cubicBezTo>
                          <a:pt x="19278" y="14867"/>
                          <a:pt x="15179" y="19422"/>
                          <a:pt x="9884" y="19593"/>
                        </a:cubicBezTo>
                        <a:cubicBezTo>
                          <a:pt x="4589" y="19792"/>
                          <a:pt x="176" y="15550"/>
                          <a:pt x="5" y="10141"/>
                        </a:cubicBezTo>
                        <a:close/>
                      </a:path>
                    </a:pathLst>
                  </a:custGeom>
                  <a:grpFill/>
                  <a:ln w="2845" cap="flat">
                    <a:noFill/>
                    <a:prstDash val="solid"/>
                    <a:miter/>
                  </a:ln>
                </p:spPr>
                <p:txBody>
                  <a:bodyPr rtlCol="0" anchor="ctr"/>
                  <a:lstStyle/>
                  <a:p>
                    <a:endParaRPr lang="en-US"/>
                  </a:p>
                </p:txBody>
              </p:sp>
              <p:sp>
                <p:nvSpPr>
                  <p:cNvPr id="2239" name="Freeform: Shape 2238">
                    <a:extLst>
                      <a:ext uri="{FF2B5EF4-FFF2-40B4-BE49-F238E27FC236}">
                        <a16:creationId xmlns:a16="http://schemas.microsoft.com/office/drawing/2014/main" id="{C42FC384-5F51-B57B-0093-9DCB5CFD998A}"/>
                      </a:ext>
                    </a:extLst>
                  </p:cNvPr>
                  <p:cNvSpPr/>
                  <p:nvPr/>
                </p:nvSpPr>
                <p:spPr>
                  <a:xfrm>
                    <a:off x="10854675" y="2270028"/>
                    <a:ext cx="18248" cy="18761"/>
                  </a:xfrm>
                  <a:custGeom>
                    <a:avLst/>
                    <a:gdLst>
                      <a:gd name="connsiteX0" fmla="*/ 29 w 18248"/>
                      <a:gd name="connsiteY0" fmla="*/ 9281 h 18761"/>
                      <a:gd name="connsiteX1" fmla="*/ 9167 w 18248"/>
                      <a:gd name="connsiteY1" fmla="*/ 1 h 18761"/>
                      <a:gd name="connsiteX2" fmla="*/ 15573 w 18248"/>
                      <a:gd name="connsiteY2" fmla="*/ 2819 h 18761"/>
                      <a:gd name="connsiteX3" fmla="*/ 18248 w 18248"/>
                      <a:gd name="connsiteY3" fmla="*/ 9452 h 18761"/>
                      <a:gd name="connsiteX4" fmla="*/ 15573 w 18248"/>
                      <a:gd name="connsiteY4" fmla="*/ 16085 h 18761"/>
                      <a:gd name="connsiteX5" fmla="*/ 9082 w 18248"/>
                      <a:gd name="connsiteY5" fmla="*/ 18761 h 18761"/>
                      <a:gd name="connsiteX6" fmla="*/ 1 w 18248"/>
                      <a:gd name="connsiteY6" fmla="*/ 9281 h 1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48" h="18761">
                        <a:moveTo>
                          <a:pt x="29" y="9281"/>
                        </a:moveTo>
                        <a:cubicBezTo>
                          <a:pt x="86" y="4100"/>
                          <a:pt x="4185" y="-56"/>
                          <a:pt x="9167" y="1"/>
                        </a:cubicBezTo>
                        <a:cubicBezTo>
                          <a:pt x="11673" y="29"/>
                          <a:pt x="13921" y="1111"/>
                          <a:pt x="15573" y="2819"/>
                        </a:cubicBezTo>
                        <a:cubicBezTo>
                          <a:pt x="17224" y="4527"/>
                          <a:pt x="18248" y="6833"/>
                          <a:pt x="18248" y="9452"/>
                        </a:cubicBezTo>
                        <a:cubicBezTo>
                          <a:pt x="18248" y="12043"/>
                          <a:pt x="17224" y="14434"/>
                          <a:pt x="15573" y="16085"/>
                        </a:cubicBezTo>
                        <a:cubicBezTo>
                          <a:pt x="13921" y="17765"/>
                          <a:pt x="11616" y="18790"/>
                          <a:pt x="9082" y="18761"/>
                        </a:cubicBezTo>
                        <a:cubicBezTo>
                          <a:pt x="4014" y="18704"/>
                          <a:pt x="-56" y="14462"/>
                          <a:pt x="1" y="9281"/>
                        </a:cubicBezTo>
                        <a:close/>
                      </a:path>
                    </a:pathLst>
                  </a:custGeom>
                  <a:grpFill/>
                  <a:ln w="2845" cap="flat">
                    <a:noFill/>
                    <a:prstDash val="solid"/>
                    <a:miter/>
                  </a:ln>
                </p:spPr>
                <p:txBody>
                  <a:bodyPr rtlCol="0" anchor="ctr"/>
                  <a:lstStyle/>
                  <a:p>
                    <a:endParaRPr lang="en-US"/>
                  </a:p>
                </p:txBody>
              </p:sp>
              <p:sp>
                <p:nvSpPr>
                  <p:cNvPr id="2240" name="Freeform: Shape 2239">
                    <a:extLst>
                      <a:ext uri="{FF2B5EF4-FFF2-40B4-BE49-F238E27FC236}">
                        <a16:creationId xmlns:a16="http://schemas.microsoft.com/office/drawing/2014/main" id="{A095AAA7-D7F9-4000-55FD-A7E64DD41499}"/>
                      </a:ext>
                    </a:extLst>
                  </p:cNvPr>
                  <p:cNvSpPr/>
                  <p:nvPr/>
                </p:nvSpPr>
                <p:spPr>
                  <a:xfrm>
                    <a:off x="10787762" y="2268829"/>
                    <a:ext cx="17386" cy="17887"/>
                  </a:xfrm>
                  <a:custGeom>
                    <a:avLst/>
                    <a:gdLst>
                      <a:gd name="connsiteX0" fmla="*/ 13 w 17386"/>
                      <a:gd name="connsiteY0" fmla="*/ 8516 h 17887"/>
                      <a:gd name="connsiteX1" fmla="*/ 9094 w 17386"/>
                      <a:gd name="connsiteY1" fmla="*/ 4 h 17887"/>
                      <a:gd name="connsiteX2" fmla="*/ 17378 w 17386"/>
                      <a:gd name="connsiteY2" fmla="*/ 9256 h 17887"/>
                      <a:gd name="connsiteX3" fmla="*/ 8297 w 17386"/>
                      <a:gd name="connsiteY3" fmla="*/ 17882 h 17887"/>
                      <a:gd name="connsiteX4" fmla="*/ 13 w 17386"/>
                      <a:gd name="connsiteY4" fmla="*/ 8516 h 17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6" h="17887">
                        <a:moveTo>
                          <a:pt x="13" y="8516"/>
                        </a:moveTo>
                        <a:cubicBezTo>
                          <a:pt x="269" y="3562"/>
                          <a:pt x="4340" y="-138"/>
                          <a:pt x="9094" y="4"/>
                        </a:cubicBezTo>
                        <a:cubicBezTo>
                          <a:pt x="13877" y="175"/>
                          <a:pt x="17577" y="4331"/>
                          <a:pt x="17378" y="9256"/>
                        </a:cubicBezTo>
                        <a:cubicBezTo>
                          <a:pt x="17179" y="14210"/>
                          <a:pt x="13108" y="18053"/>
                          <a:pt x="8297" y="17882"/>
                        </a:cubicBezTo>
                        <a:cubicBezTo>
                          <a:pt x="3457" y="17740"/>
                          <a:pt x="-244" y="13441"/>
                          <a:pt x="13" y="8516"/>
                        </a:cubicBezTo>
                        <a:close/>
                      </a:path>
                    </a:pathLst>
                  </a:custGeom>
                  <a:grpFill/>
                  <a:ln w="2845" cap="flat">
                    <a:noFill/>
                    <a:prstDash val="solid"/>
                    <a:miter/>
                  </a:ln>
                </p:spPr>
                <p:txBody>
                  <a:bodyPr rtlCol="0" anchor="ctr"/>
                  <a:lstStyle/>
                  <a:p>
                    <a:endParaRPr lang="en-US"/>
                  </a:p>
                </p:txBody>
              </p:sp>
              <p:sp>
                <p:nvSpPr>
                  <p:cNvPr id="2241" name="Freeform: Shape 2240">
                    <a:extLst>
                      <a:ext uri="{FF2B5EF4-FFF2-40B4-BE49-F238E27FC236}">
                        <a16:creationId xmlns:a16="http://schemas.microsoft.com/office/drawing/2014/main" id="{15584BF7-76AF-58A5-93B6-5ED98E066ED5}"/>
                      </a:ext>
                    </a:extLst>
                  </p:cNvPr>
                  <p:cNvSpPr/>
                  <p:nvPr/>
                </p:nvSpPr>
                <p:spPr>
                  <a:xfrm>
                    <a:off x="10720952" y="2264760"/>
                    <a:ext cx="16576" cy="17057"/>
                  </a:xfrm>
                  <a:custGeom>
                    <a:avLst/>
                    <a:gdLst>
                      <a:gd name="connsiteX0" fmla="*/ 37 w 16576"/>
                      <a:gd name="connsiteY0" fmla="*/ 7831 h 17057"/>
                      <a:gd name="connsiteX1" fmla="*/ 9032 w 16576"/>
                      <a:gd name="connsiteY1" fmla="*/ 31 h 17057"/>
                      <a:gd name="connsiteX2" fmla="*/ 16548 w 16576"/>
                      <a:gd name="connsiteY2" fmla="*/ 9226 h 17057"/>
                      <a:gd name="connsiteX3" fmla="*/ 7552 w 16576"/>
                      <a:gd name="connsiteY3" fmla="*/ 17027 h 17057"/>
                      <a:gd name="connsiteX4" fmla="*/ 37 w 16576"/>
                      <a:gd name="connsiteY4" fmla="*/ 7831 h 1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7057">
                        <a:moveTo>
                          <a:pt x="37" y="7831"/>
                        </a:moveTo>
                        <a:cubicBezTo>
                          <a:pt x="463" y="3134"/>
                          <a:pt x="4478" y="-368"/>
                          <a:pt x="9032" y="31"/>
                        </a:cubicBezTo>
                        <a:cubicBezTo>
                          <a:pt x="13559" y="401"/>
                          <a:pt x="16918" y="4529"/>
                          <a:pt x="16548" y="9226"/>
                        </a:cubicBezTo>
                        <a:cubicBezTo>
                          <a:pt x="16178" y="13923"/>
                          <a:pt x="12136" y="17425"/>
                          <a:pt x="7552" y="17027"/>
                        </a:cubicBezTo>
                        <a:cubicBezTo>
                          <a:pt x="2969" y="16628"/>
                          <a:pt x="-391" y="12529"/>
                          <a:pt x="37" y="7831"/>
                        </a:cubicBezTo>
                        <a:close/>
                      </a:path>
                    </a:pathLst>
                  </a:custGeom>
                  <a:grpFill/>
                  <a:ln w="2845" cap="flat">
                    <a:noFill/>
                    <a:prstDash val="solid"/>
                    <a:miter/>
                  </a:ln>
                </p:spPr>
                <p:txBody>
                  <a:bodyPr rtlCol="0" anchor="ctr"/>
                  <a:lstStyle/>
                  <a:p>
                    <a:endParaRPr lang="en-US"/>
                  </a:p>
                </p:txBody>
              </p:sp>
              <p:sp>
                <p:nvSpPr>
                  <p:cNvPr id="2242" name="Freeform: Shape 2241">
                    <a:extLst>
                      <a:ext uri="{FF2B5EF4-FFF2-40B4-BE49-F238E27FC236}">
                        <a16:creationId xmlns:a16="http://schemas.microsoft.com/office/drawing/2014/main" id="{535D831B-DE7D-B9F9-459B-F8840BB43370}"/>
                      </a:ext>
                    </a:extLst>
                  </p:cNvPr>
                  <p:cNvSpPr/>
                  <p:nvPr/>
                </p:nvSpPr>
                <p:spPr>
                  <a:xfrm>
                    <a:off x="10654383" y="2258034"/>
                    <a:ext cx="15737" cy="16189"/>
                  </a:xfrm>
                  <a:custGeom>
                    <a:avLst/>
                    <a:gdLst>
                      <a:gd name="connsiteX0" fmla="*/ 75 w 15737"/>
                      <a:gd name="connsiteY0" fmla="*/ 7070 h 16189"/>
                      <a:gd name="connsiteX1" fmla="*/ 8900 w 15737"/>
                      <a:gd name="connsiteY1" fmla="*/ 67 h 16189"/>
                      <a:gd name="connsiteX2" fmla="*/ 15675 w 15737"/>
                      <a:gd name="connsiteY2" fmla="*/ 9120 h 16189"/>
                      <a:gd name="connsiteX3" fmla="*/ 6851 w 15737"/>
                      <a:gd name="connsiteY3" fmla="*/ 16123 h 16189"/>
                      <a:gd name="connsiteX4" fmla="*/ 75 w 15737"/>
                      <a:gd name="connsiteY4" fmla="*/ 7070 h 16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7" h="16189">
                        <a:moveTo>
                          <a:pt x="75" y="7070"/>
                        </a:moveTo>
                        <a:cubicBezTo>
                          <a:pt x="673" y="2629"/>
                          <a:pt x="4630" y="-503"/>
                          <a:pt x="8900" y="67"/>
                        </a:cubicBezTo>
                        <a:cubicBezTo>
                          <a:pt x="13171" y="636"/>
                          <a:pt x="16217" y="4679"/>
                          <a:pt x="15675" y="9120"/>
                        </a:cubicBezTo>
                        <a:cubicBezTo>
                          <a:pt x="15135" y="13561"/>
                          <a:pt x="11178" y="16692"/>
                          <a:pt x="6851" y="16123"/>
                        </a:cubicBezTo>
                        <a:cubicBezTo>
                          <a:pt x="2523" y="15554"/>
                          <a:pt x="-523" y="11483"/>
                          <a:pt x="75" y="7070"/>
                        </a:cubicBezTo>
                        <a:close/>
                      </a:path>
                    </a:pathLst>
                  </a:custGeom>
                  <a:grpFill/>
                  <a:ln w="2845" cap="flat">
                    <a:noFill/>
                    <a:prstDash val="solid"/>
                    <a:miter/>
                  </a:ln>
                </p:spPr>
                <p:txBody>
                  <a:bodyPr rtlCol="0" anchor="ctr"/>
                  <a:lstStyle/>
                  <a:p>
                    <a:endParaRPr lang="en-US"/>
                  </a:p>
                </p:txBody>
              </p:sp>
              <p:sp>
                <p:nvSpPr>
                  <p:cNvPr id="2243" name="Freeform: Shape 2242">
                    <a:extLst>
                      <a:ext uri="{FF2B5EF4-FFF2-40B4-BE49-F238E27FC236}">
                        <a16:creationId xmlns:a16="http://schemas.microsoft.com/office/drawing/2014/main" id="{D7651A0E-3531-F2C2-E417-6A3360EEA445}"/>
                      </a:ext>
                    </a:extLst>
                  </p:cNvPr>
                  <p:cNvSpPr/>
                  <p:nvPr/>
                </p:nvSpPr>
                <p:spPr>
                  <a:xfrm>
                    <a:off x="10588147" y="2248644"/>
                    <a:ext cx="14889" cy="15342"/>
                  </a:xfrm>
                  <a:custGeom>
                    <a:avLst/>
                    <a:gdLst>
                      <a:gd name="connsiteX0" fmla="*/ 122 w 14889"/>
                      <a:gd name="connsiteY0" fmla="*/ 6354 h 15342"/>
                      <a:gd name="connsiteX1" fmla="*/ 8719 w 14889"/>
                      <a:gd name="connsiteY1" fmla="*/ 119 h 15342"/>
                      <a:gd name="connsiteX2" fmla="*/ 14784 w 14889"/>
                      <a:gd name="connsiteY2" fmla="*/ 8859 h 15342"/>
                      <a:gd name="connsiteX3" fmla="*/ 6158 w 14889"/>
                      <a:gd name="connsiteY3" fmla="*/ 15236 h 15342"/>
                      <a:gd name="connsiteX4" fmla="*/ 122 w 14889"/>
                      <a:gd name="connsiteY4" fmla="*/ 6354 h 1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9" h="15342">
                        <a:moveTo>
                          <a:pt x="122" y="6354"/>
                        </a:moveTo>
                        <a:cubicBezTo>
                          <a:pt x="862" y="2169"/>
                          <a:pt x="4706" y="-621"/>
                          <a:pt x="8719" y="119"/>
                        </a:cubicBezTo>
                        <a:cubicBezTo>
                          <a:pt x="12762" y="802"/>
                          <a:pt x="15467" y="4674"/>
                          <a:pt x="14784" y="8859"/>
                        </a:cubicBezTo>
                        <a:cubicBezTo>
                          <a:pt x="14100" y="13015"/>
                          <a:pt x="10228" y="15947"/>
                          <a:pt x="6158" y="15236"/>
                        </a:cubicBezTo>
                        <a:cubicBezTo>
                          <a:pt x="2087" y="14495"/>
                          <a:pt x="-618" y="10510"/>
                          <a:pt x="122" y="6354"/>
                        </a:cubicBezTo>
                        <a:close/>
                      </a:path>
                    </a:pathLst>
                  </a:custGeom>
                  <a:grpFill/>
                  <a:ln w="2845" cap="flat">
                    <a:noFill/>
                    <a:prstDash val="solid"/>
                    <a:miter/>
                  </a:ln>
                </p:spPr>
                <p:txBody>
                  <a:bodyPr rtlCol="0" anchor="ctr"/>
                  <a:lstStyle/>
                  <a:p>
                    <a:endParaRPr lang="en-US"/>
                  </a:p>
                </p:txBody>
              </p:sp>
              <p:sp>
                <p:nvSpPr>
                  <p:cNvPr id="2244" name="Freeform: Shape 2243">
                    <a:extLst>
                      <a:ext uri="{FF2B5EF4-FFF2-40B4-BE49-F238E27FC236}">
                        <a16:creationId xmlns:a16="http://schemas.microsoft.com/office/drawing/2014/main" id="{65544284-F2E5-1898-4C58-90D933B069CA}"/>
                      </a:ext>
                    </a:extLst>
                  </p:cNvPr>
                  <p:cNvSpPr/>
                  <p:nvPr/>
                </p:nvSpPr>
                <p:spPr>
                  <a:xfrm>
                    <a:off x="10522393" y="2236413"/>
                    <a:ext cx="14111" cy="14461"/>
                  </a:xfrm>
                  <a:custGeom>
                    <a:avLst/>
                    <a:gdLst>
                      <a:gd name="connsiteX0" fmla="*/ 172 w 14111"/>
                      <a:gd name="connsiteY0" fmla="*/ 5803 h 14461"/>
                      <a:gd name="connsiteX1" fmla="*/ 8570 w 14111"/>
                      <a:gd name="connsiteY1" fmla="*/ 137 h 14461"/>
                      <a:gd name="connsiteX2" fmla="*/ 13950 w 14111"/>
                      <a:gd name="connsiteY2" fmla="*/ 8649 h 14461"/>
                      <a:gd name="connsiteX3" fmla="*/ 5552 w 14111"/>
                      <a:gd name="connsiteY3" fmla="*/ 14315 h 14461"/>
                      <a:gd name="connsiteX4" fmla="*/ 172 w 14111"/>
                      <a:gd name="connsiteY4" fmla="*/ 5803 h 14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1" h="14461">
                        <a:moveTo>
                          <a:pt x="172" y="5803"/>
                        </a:moveTo>
                        <a:cubicBezTo>
                          <a:pt x="1025" y="1902"/>
                          <a:pt x="4783" y="-631"/>
                          <a:pt x="8570" y="137"/>
                        </a:cubicBezTo>
                        <a:cubicBezTo>
                          <a:pt x="12356" y="906"/>
                          <a:pt x="14775" y="4721"/>
                          <a:pt x="13950" y="8649"/>
                        </a:cubicBezTo>
                        <a:cubicBezTo>
                          <a:pt x="13124" y="12578"/>
                          <a:pt x="9395" y="15112"/>
                          <a:pt x="5552" y="14315"/>
                        </a:cubicBezTo>
                        <a:cubicBezTo>
                          <a:pt x="1737" y="13518"/>
                          <a:pt x="-683" y="9731"/>
                          <a:pt x="172" y="5803"/>
                        </a:cubicBezTo>
                        <a:close/>
                      </a:path>
                    </a:pathLst>
                  </a:custGeom>
                  <a:grpFill/>
                  <a:ln w="2845" cap="flat">
                    <a:noFill/>
                    <a:prstDash val="solid"/>
                    <a:miter/>
                  </a:ln>
                </p:spPr>
                <p:txBody>
                  <a:bodyPr rtlCol="0" anchor="ctr"/>
                  <a:lstStyle/>
                  <a:p>
                    <a:endParaRPr lang="en-US"/>
                  </a:p>
                </p:txBody>
              </p:sp>
              <p:sp>
                <p:nvSpPr>
                  <p:cNvPr id="2245" name="Freeform: Shape 2244">
                    <a:extLst>
                      <a:ext uri="{FF2B5EF4-FFF2-40B4-BE49-F238E27FC236}">
                        <a16:creationId xmlns:a16="http://schemas.microsoft.com/office/drawing/2014/main" id="{59266367-3E37-4E57-2F6C-EE515FCA76B1}"/>
                      </a:ext>
                    </a:extLst>
                  </p:cNvPr>
                  <p:cNvSpPr/>
                  <p:nvPr/>
                </p:nvSpPr>
                <p:spPr>
                  <a:xfrm>
                    <a:off x="10457234" y="2221485"/>
                    <a:ext cx="13244" cy="13617"/>
                  </a:xfrm>
                  <a:custGeom>
                    <a:avLst/>
                    <a:gdLst>
                      <a:gd name="connsiteX0" fmla="*/ 224 w 13244"/>
                      <a:gd name="connsiteY0" fmla="*/ 5158 h 13617"/>
                      <a:gd name="connsiteX1" fmla="*/ 8309 w 13244"/>
                      <a:gd name="connsiteY1" fmla="*/ 204 h 13617"/>
                      <a:gd name="connsiteX2" fmla="*/ 13034 w 13244"/>
                      <a:gd name="connsiteY2" fmla="*/ 8460 h 13617"/>
                      <a:gd name="connsiteX3" fmla="*/ 4950 w 13244"/>
                      <a:gd name="connsiteY3" fmla="*/ 13414 h 13617"/>
                      <a:gd name="connsiteX4" fmla="*/ 224 w 13244"/>
                      <a:gd name="connsiteY4" fmla="*/ 5158 h 13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4" h="13617">
                        <a:moveTo>
                          <a:pt x="224" y="5158"/>
                        </a:moveTo>
                        <a:cubicBezTo>
                          <a:pt x="1163" y="1514"/>
                          <a:pt x="4807" y="-707"/>
                          <a:pt x="8309" y="204"/>
                        </a:cubicBezTo>
                        <a:cubicBezTo>
                          <a:pt x="11810" y="1115"/>
                          <a:pt x="13945" y="4816"/>
                          <a:pt x="13034" y="8460"/>
                        </a:cubicBezTo>
                        <a:cubicBezTo>
                          <a:pt x="12123" y="12104"/>
                          <a:pt x="8508" y="14325"/>
                          <a:pt x="4950" y="13414"/>
                        </a:cubicBezTo>
                        <a:cubicBezTo>
                          <a:pt x="1391" y="12503"/>
                          <a:pt x="-716" y="8802"/>
                          <a:pt x="224" y="5158"/>
                        </a:cubicBezTo>
                        <a:close/>
                      </a:path>
                    </a:pathLst>
                  </a:custGeom>
                  <a:grpFill/>
                  <a:ln w="2845" cap="flat">
                    <a:noFill/>
                    <a:prstDash val="solid"/>
                    <a:miter/>
                  </a:ln>
                </p:spPr>
                <p:txBody>
                  <a:bodyPr rtlCol="0" anchor="ctr"/>
                  <a:lstStyle/>
                  <a:p>
                    <a:endParaRPr lang="en-US"/>
                  </a:p>
                </p:txBody>
              </p:sp>
              <p:sp>
                <p:nvSpPr>
                  <p:cNvPr id="2246" name="Freeform: Shape 2245">
                    <a:extLst>
                      <a:ext uri="{FF2B5EF4-FFF2-40B4-BE49-F238E27FC236}">
                        <a16:creationId xmlns:a16="http://schemas.microsoft.com/office/drawing/2014/main" id="{F5292842-1DC2-C46E-D734-697D18B9EDC1}"/>
                      </a:ext>
                    </a:extLst>
                  </p:cNvPr>
                  <p:cNvSpPr/>
                  <p:nvPr/>
                </p:nvSpPr>
                <p:spPr>
                  <a:xfrm>
                    <a:off x="10392723" y="2203975"/>
                    <a:ext cx="12423" cy="12782"/>
                  </a:xfrm>
                  <a:custGeom>
                    <a:avLst/>
                    <a:gdLst>
                      <a:gd name="connsiteX0" fmla="*/ 283 w 12423"/>
                      <a:gd name="connsiteY0" fmla="*/ 4563 h 12782"/>
                      <a:gd name="connsiteX1" fmla="*/ 8055 w 12423"/>
                      <a:gd name="connsiteY1" fmla="*/ 264 h 12782"/>
                      <a:gd name="connsiteX2" fmla="*/ 12154 w 12423"/>
                      <a:gd name="connsiteY2" fmla="*/ 8207 h 12782"/>
                      <a:gd name="connsiteX3" fmla="*/ 4382 w 12423"/>
                      <a:gd name="connsiteY3" fmla="*/ 12505 h 12782"/>
                      <a:gd name="connsiteX4" fmla="*/ 283 w 12423"/>
                      <a:gd name="connsiteY4" fmla="*/ 4563 h 1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3" h="12782">
                        <a:moveTo>
                          <a:pt x="283" y="4563"/>
                        </a:moveTo>
                        <a:cubicBezTo>
                          <a:pt x="1307" y="1175"/>
                          <a:pt x="4780" y="-732"/>
                          <a:pt x="8055" y="264"/>
                        </a:cubicBezTo>
                        <a:cubicBezTo>
                          <a:pt x="11300" y="1260"/>
                          <a:pt x="13151" y="4819"/>
                          <a:pt x="12154" y="8207"/>
                        </a:cubicBezTo>
                        <a:cubicBezTo>
                          <a:pt x="11157" y="11623"/>
                          <a:pt x="7684" y="13530"/>
                          <a:pt x="4382" y="12505"/>
                        </a:cubicBezTo>
                        <a:cubicBezTo>
                          <a:pt x="1109" y="11480"/>
                          <a:pt x="-742" y="7922"/>
                          <a:pt x="283" y="4563"/>
                        </a:cubicBezTo>
                        <a:close/>
                      </a:path>
                    </a:pathLst>
                  </a:custGeom>
                  <a:grpFill/>
                  <a:ln w="2845" cap="flat">
                    <a:noFill/>
                    <a:prstDash val="solid"/>
                    <a:miter/>
                  </a:ln>
                </p:spPr>
                <p:txBody>
                  <a:bodyPr rtlCol="0" anchor="ctr"/>
                  <a:lstStyle/>
                  <a:p>
                    <a:endParaRPr lang="en-US"/>
                  </a:p>
                </p:txBody>
              </p:sp>
              <p:sp>
                <p:nvSpPr>
                  <p:cNvPr id="2247" name="Freeform: Shape 2246">
                    <a:extLst>
                      <a:ext uri="{FF2B5EF4-FFF2-40B4-BE49-F238E27FC236}">
                        <a16:creationId xmlns:a16="http://schemas.microsoft.com/office/drawing/2014/main" id="{592BE594-B8AF-D52B-2EB6-C95321AAF6F9}"/>
                      </a:ext>
                    </a:extLst>
                  </p:cNvPr>
                  <p:cNvSpPr/>
                  <p:nvPr/>
                </p:nvSpPr>
                <p:spPr>
                  <a:xfrm>
                    <a:off x="10328969" y="2183757"/>
                    <a:ext cx="11652" cy="11868"/>
                  </a:xfrm>
                  <a:custGeom>
                    <a:avLst/>
                    <a:gdLst>
                      <a:gd name="connsiteX0" fmla="*/ 353 w 11652"/>
                      <a:gd name="connsiteY0" fmla="*/ 4084 h 11868"/>
                      <a:gd name="connsiteX1" fmla="*/ 7784 w 11652"/>
                      <a:gd name="connsiteY1" fmla="*/ 298 h 11868"/>
                      <a:gd name="connsiteX2" fmla="*/ 11314 w 11652"/>
                      <a:gd name="connsiteY2" fmla="*/ 7785 h 11868"/>
                      <a:gd name="connsiteX3" fmla="*/ 3883 w 11652"/>
                      <a:gd name="connsiteY3" fmla="*/ 11571 h 11868"/>
                      <a:gd name="connsiteX4" fmla="*/ 353 w 11652"/>
                      <a:gd name="connsiteY4" fmla="*/ 4084 h 11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2" h="11868">
                        <a:moveTo>
                          <a:pt x="353" y="4084"/>
                        </a:moveTo>
                        <a:cubicBezTo>
                          <a:pt x="1436" y="981"/>
                          <a:pt x="4766" y="-727"/>
                          <a:pt x="7784" y="298"/>
                        </a:cubicBezTo>
                        <a:cubicBezTo>
                          <a:pt x="10802" y="1323"/>
                          <a:pt x="12395" y="4653"/>
                          <a:pt x="11314" y="7785"/>
                        </a:cubicBezTo>
                        <a:cubicBezTo>
                          <a:pt x="10260" y="10888"/>
                          <a:pt x="6930" y="12596"/>
                          <a:pt x="3883" y="11571"/>
                        </a:cubicBezTo>
                        <a:cubicBezTo>
                          <a:pt x="838" y="10546"/>
                          <a:pt x="-757" y="7187"/>
                          <a:pt x="353" y="4084"/>
                        </a:cubicBezTo>
                        <a:close/>
                      </a:path>
                    </a:pathLst>
                  </a:custGeom>
                  <a:grpFill/>
                  <a:ln w="2845" cap="flat">
                    <a:noFill/>
                    <a:prstDash val="solid"/>
                    <a:miter/>
                  </a:ln>
                </p:spPr>
                <p:txBody>
                  <a:bodyPr rtlCol="0" anchor="ctr"/>
                  <a:lstStyle/>
                  <a:p>
                    <a:endParaRPr lang="en-US"/>
                  </a:p>
                </p:txBody>
              </p:sp>
              <p:sp>
                <p:nvSpPr>
                  <p:cNvPr id="2248" name="Freeform: Shape 2247">
                    <a:extLst>
                      <a:ext uri="{FF2B5EF4-FFF2-40B4-BE49-F238E27FC236}">
                        <a16:creationId xmlns:a16="http://schemas.microsoft.com/office/drawing/2014/main" id="{B2FDD302-4618-695E-4ACB-9A5ADECEF6F4}"/>
                      </a:ext>
                    </a:extLst>
                  </p:cNvPr>
                  <p:cNvSpPr/>
                  <p:nvPr/>
                </p:nvSpPr>
                <p:spPr>
                  <a:xfrm>
                    <a:off x="10266212" y="2160861"/>
                    <a:ext cx="10805" cy="11029"/>
                  </a:xfrm>
                  <a:custGeom>
                    <a:avLst/>
                    <a:gdLst>
                      <a:gd name="connsiteX0" fmla="*/ 394 w 10805"/>
                      <a:gd name="connsiteY0" fmla="*/ 3551 h 11029"/>
                      <a:gd name="connsiteX1" fmla="*/ 7426 w 10805"/>
                      <a:gd name="connsiteY1" fmla="*/ 362 h 11029"/>
                      <a:gd name="connsiteX2" fmla="*/ 10415 w 10805"/>
                      <a:gd name="connsiteY2" fmla="*/ 7479 h 11029"/>
                      <a:gd name="connsiteX3" fmla="*/ 3383 w 10805"/>
                      <a:gd name="connsiteY3" fmla="*/ 10668 h 11029"/>
                      <a:gd name="connsiteX4" fmla="*/ 394 w 10805"/>
                      <a:gd name="connsiteY4" fmla="*/ 3551 h 11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5" h="11029">
                        <a:moveTo>
                          <a:pt x="394" y="3551"/>
                        </a:moveTo>
                        <a:cubicBezTo>
                          <a:pt x="1533" y="704"/>
                          <a:pt x="4664" y="-720"/>
                          <a:pt x="7426" y="362"/>
                        </a:cubicBezTo>
                        <a:cubicBezTo>
                          <a:pt x="10188" y="1444"/>
                          <a:pt x="11526" y="4632"/>
                          <a:pt x="10415" y="7479"/>
                        </a:cubicBezTo>
                        <a:cubicBezTo>
                          <a:pt x="9305" y="10326"/>
                          <a:pt x="6173" y="11749"/>
                          <a:pt x="3383" y="10668"/>
                        </a:cubicBezTo>
                        <a:cubicBezTo>
                          <a:pt x="594" y="9586"/>
                          <a:pt x="-716" y="6397"/>
                          <a:pt x="394" y="3551"/>
                        </a:cubicBezTo>
                        <a:close/>
                      </a:path>
                    </a:pathLst>
                  </a:custGeom>
                  <a:grpFill/>
                  <a:ln w="2845" cap="flat">
                    <a:noFill/>
                    <a:prstDash val="solid"/>
                    <a:miter/>
                  </a:ln>
                </p:spPr>
                <p:txBody>
                  <a:bodyPr rtlCol="0" anchor="ctr"/>
                  <a:lstStyle/>
                  <a:p>
                    <a:endParaRPr lang="en-US"/>
                  </a:p>
                </p:txBody>
              </p:sp>
              <p:sp>
                <p:nvSpPr>
                  <p:cNvPr id="2249" name="Freeform: Shape 2248">
                    <a:extLst>
                      <a:ext uri="{FF2B5EF4-FFF2-40B4-BE49-F238E27FC236}">
                        <a16:creationId xmlns:a16="http://schemas.microsoft.com/office/drawing/2014/main" id="{627110BB-02B1-EA12-7E32-408C038BA14C}"/>
                      </a:ext>
                    </a:extLst>
                  </p:cNvPr>
                  <p:cNvSpPr/>
                  <p:nvPr/>
                </p:nvSpPr>
                <p:spPr>
                  <a:xfrm>
                    <a:off x="10204440" y="2135443"/>
                    <a:ext cx="9930" cy="10171"/>
                  </a:xfrm>
                  <a:custGeom>
                    <a:avLst/>
                    <a:gdLst>
                      <a:gd name="connsiteX0" fmla="*/ 447 w 9930"/>
                      <a:gd name="connsiteY0" fmla="*/ 3063 h 10171"/>
                      <a:gd name="connsiteX1" fmla="*/ 7024 w 9930"/>
                      <a:gd name="connsiteY1" fmla="*/ 415 h 10171"/>
                      <a:gd name="connsiteX2" fmla="*/ 9500 w 9930"/>
                      <a:gd name="connsiteY2" fmla="*/ 7105 h 10171"/>
                      <a:gd name="connsiteX3" fmla="*/ 2924 w 9930"/>
                      <a:gd name="connsiteY3" fmla="*/ 9753 h 10171"/>
                      <a:gd name="connsiteX4" fmla="*/ 447 w 9930"/>
                      <a:gd name="connsiteY4" fmla="*/ 3063 h 10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0" h="10171">
                        <a:moveTo>
                          <a:pt x="447" y="3063"/>
                        </a:moveTo>
                        <a:cubicBezTo>
                          <a:pt x="1586" y="500"/>
                          <a:pt x="4547" y="-695"/>
                          <a:pt x="7024" y="415"/>
                        </a:cubicBezTo>
                        <a:cubicBezTo>
                          <a:pt x="9500" y="1525"/>
                          <a:pt x="10611" y="4543"/>
                          <a:pt x="9500" y="7105"/>
                        </a:cubicBezTo>
                        <a:cubicBezTo>
                          <a:pt x="8362" y="9696"/>
                          <a:pt x="5429" y="10863"/>
                          <a:pt x="2924" y="9753"/>
                        </a:cubicBezTo>
                        <a:cubicBezTo>
                          <a:pt x="419" y="8643"/>
                          <a:pt x="-691" y="5625"/>
                          <a:pt x="447" y="3063"/>
                        </a:cubicBezTo>
                        <a:close/>
                      </a:path>
                    </a:pathLst>
                  </a:custGeom>
                  <a:grpFill/>
                  <a:ln w="2845" cap="flat">
                    <a:noFill/>
                    <a:prstDash val="solid"/>
                    <a:miter/>
                  </a:ln>
                </p:spPr>
                <p:txBody>
                  <a:bodyPr rtlCol="0" anchor="ctr"/>
                  <a:lstStyle/>
                  <a:p>
                    <a:endParaRPr lang="en-US"/>
                  </a:p>
                </p:txBody>
              </p:sp>
              <p:sp>
                <p:nvSpPr>
                  <p:cNvPr id="2250" name="Freeform: Shape 2249">
                    <a:extLst>
                      <a:ext uri="{FF2B5EF4-FFF2-40B4-BE49-F238E27FC236}">
                        <a16:creationId xmlns:a16="http://schemas.microsoft.com/office/drawing/2014/main" id="{EBF1116E-369F-686E-386A-889C999F9C60}"/>
                      </a:ext>
                    </a:extLst>
                  </p:cNvPr>
                  <p:cNvSpPr/>
                  <p:nvPr/>
                </p:nvSpPr>
                <p:spPr>
                  <a:xfrm>
                    <a:off x="10143713" y="2107511"/>
                    <a:ext cx="9169" cy="9254"/>
                  </a:xfrm>
                  <a:custGeom>
                    <a:avLst/>
                    <a:gdLst>
                      <a:gd name="connsiteX0" fmla="*/ 508 w 9169"/>
                      <a:gd name="connsiteY0" fmla="*/ 2668 h 9254"/>
                      <a:gd name="connsiteX1" fmla="*/ 6658 w 9169"/>
                      <a:gd name="connsiteY1" fmla="*/ 419 h 9254"/>
                      <a:gd name="connsiteX2" fmla="*/ 8679 w 9169"/>
                      <a:gd name="connsiteY2" fmla="*/ 6569 h 9254"/>
                      <a:gd name="connsiteX3" fmla="*/ 2530 w 9169"/>
                      <a:gd name="connsiteY3" fmla="*/ 8818 h 9254"/>
                      <a:gd name="connsiteX4" fmla="*/ 508 w 9169"/>
                      <a:gd name="connsiteY4" fmla="*/ 2668 h 9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9254">
                        <a:moveTo>
                          <a:pt x="508" y="2668"/>
                        </a:moveTo>
                        <a:cubicBezTo>
                          <a:pt x="1648" y="363"/>
                          <a:pt x="4409" y="-634"/>
                          <a:pt x="6658" y="419"/>
                        </a:cubicBezTo>
                        <a:cubicBezTo>
                          <a:pt x="8906" y="1501"/>
                          <a:pt x="9818" y="4263"/>
                          <a:pt x="8679" y="6569"/>
                        </a:cubicBezTo>
                        <a:cubicBezTo>
                          <a:pt x="7540" y="8903"/>
                          <a:pt x="4807" y="9899"/>
                          <a:pt x="2530" y="8818"/>
                        </a:cubicBezTo>
                        <a:cubicBezTo>
                          <a:pt x="253" y="7736"/>
                          <a:pt x="-658" y="4974"/>
                          <a:pt x="508" y="2668"/>
                        </a:cubicBezTo>
                        <a:close/>
                      </a:path>
                    </a:pathLst>
                  </a:custGeom>
                  <a:grpFill/>
                  <a:ln w="2845" cap="flat">
                    <a:noFill/>
                    <a:prstDash val="solid"/>
                    <a:miter/>
                  </a:ln>
                </p:spPr>
                <p:txBody>
                  <a:bodyPr rtlCol="0" anchor="ctr"/>
                  <a:lstStyle/>
                  <a:p>
                    <a:endParaRPr lang="en-US"/>
                  </a:p>
                </p:txBody>
              </p:sp>
              <p:sp>
                <p:nvSpPr>
                  <p:cNvPr id="2251" name="Freeform: Shape 2250">
                    <a:extLst>
                      <a:ext uri="{FF2B5EF4-FFF2-40B4-BE49-F238E27FC236}">
                        <a16:creationId xmlns:a16="http://schemas.microsoft.com/office/drawing/2014/main" id="{03363937-E26A-04D1-4818-509554FE0F81}"/>
                      </a:ext>
                    </a:extLst>
                  </p:cNvPr>
                  <p:cNvSpPr/>
                  <p:nvPr/>
                </p:nvSpPr>
                <p:spPr>
                  <a:xfrm>
                    <a:off x="10084323" y="2076929"/>
                    <a:ext cx="8331" cy="8425"/>
                  </a:xfrm>
                  <a:custGeom>
                    <a:avLst/>
                    <a:gdLst>
                      <a:gd name="connsiteX0" fmla="*/ 543 w 8331"/>
                      <a:gd name="connsiteY0" fmla="*/ 2248 h 8425"/>
                      <a:gd name="connsiteX1" fmla="*/ 6208 w 8331"/>
                      <a:gd name="connsiteY1" fmla="*/ 483 h 8425"/>
                      <a:gd name="connsiteX2" fmla="*/ 7802 w 8331"/>
                      <a:gd name="connsiteY2" fmla="*/ 6177 h 8425"/>
                      <a:gd name="connsiteX3" fmla="*/ 2136 w 8331"/>
                      <a:gd name="connsiteY3" fmla="*/ 7942 h 8425"/>
                      <a:gd name="connsiteX4" fmla="*/ 543 w 8331"/>
                      <a:gd name="connsiteY4" fmla="*/ 2248 h 8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1" h="8425">
                        <a:moveTo>
                          <a:pt x="543" y="2248"/>
                        </a:moveTo>
                        <a:cubicBezTo>
                          <a:pt x="1681" y="199"/>
                          <a:pt x="4187" y="-599"/>
                          <a:pt x="6208" y="483"/>
                        </a:cubicBezTo>
                        <a:cubicBezTo>
                          <a:pt x="8229" y="1565"/>
                          <a:pt x="8912" y="4127"/>
                          <a:pt x="7802" y="6177"/>
                        </a:cubicBezTo>
                        <a:cubicBezTo>
                          <a:pt x="6692" y="8227"/>
                          <a:pt x="4158" y="9024"/>
                          <a:pt x="2136" y="7942"/>
                        </a:cubicBezTo>
                        <a:cubicBezTo>
                          <a:pt x="115" y="6860"/>
                          <a:pt x="-596" y="4298"/>
                          <a:pt x="543" y="2248"/>
                        </a:cubicBezTo>
                        <a:close/>
                      </a:path>
                    </a:pathLst>
                  </a:custGeom>
                  <a:grpFill/>
                  <a:ln w="2845" cap="flat">
                    <a:noFill/>
                    <a:prstDash val="solid"/>
                    <a:miter/>
                  </a:ln>
                </p:spPr>
                <p:txBody>
                  <a:bodyPr rtlCol="0" anchor="ctr"/>
                  <a:lstStyle/>
                  <a:p>
                    <a:endParaRPr lang="en-US"/>
                  </a:p>
                </p:txBody>
              </p:sp>
              <p:sp>
                <p:nvSpPr>
                  <p:cNvPr id="2252" name="Freeform: Shape 2251">
                    <a:extLst>
                      <a:ext uri="{FF2B5EF4-FFF2-40B4-BE49-F238E27FC236}">
                        <a16:creationId xmlns:a16="http://schemas.microsoft.com/office/drawing/2014/main" id="{B5231A64-E0B1-DD4C-5882-20309DF87A13}"/>
                      </a:ext>
                    </a:extLst>
                  </p:cNvPr>
                  <p:cNvSpPr/>
                  <p:nvPr/>
                </p:nvSpPr>
                <p:spPr>
                  <a:xfrm>
                    <a:off x="10026213" y="2043999"/>
                    <a:ext cx="7455" cy="7619"/>
                  </a:xfrm>
                  <a:custGeom>
                    <a:avLst/>
                    <a:gdLst>
                      <a:gd name="connsiteX0" fmla="*/ 577 w 7455"/>
                      <a:gd name="connsiteY0" fmla="*/ 1871 h 7619"/>
                      <a:gd name="connsiteX1" fmla="*/ 5702 w 7455"/>
                      <a:gd name="connsiteY1" fmla="*/ 532 h 7619"/>
                      <a:gd name="connsiteX2" fmla="*/ 6897 w 7455"/>
                      <a:gd name="connsiteY2" fmla="*/ 5742 h 7619"/>
                      <a:gd name="connsiteX3" fmla="*/ 1773 w 7455"/>
                      <a:gd name="connsiteY3" fmla="*/ 7080 h 7619"/>
                      <a:gd name="connsiteX4" fmla="*/ 577 w 7455"/>
                      <a:gd name="connsiteY4" fmla="*/ 1871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5" h="7619">
                        <a:moveTo>
                          <a:pt x="577" y="1871"/>
                        </a:moveTo>
                        <a:cubicBezTo>
                          <a:pt x="1659" y="77"/>
                          <a:pt x="3965" y="-549"/>
                          <a:pt x="5702" y="532"/>
                        </a:cubicBezTo>
                        <a:cubicBezTo>
                          <a:pt x="7438" y="1614"/>
                          <a:pt x="7979" y="3920"/>
                          <a:pt x="6897" y="5742"/>
                        </a:cubicBezTo>
                        <a:cubicBezTo>
                          <a:pt x="5816" y="7564"/>
                          <a:pt x="3509" y="8162"/>
                          <a:pt x="1773" y="7080"/>
                        </a:cubicBezTo>
                        <a:cubicBezTo>
                          <a:pt x="8" y="6027"/>
                          <a:pt x="-533" y="3692"/>
                          <a:pt x="577" y="1871"/>
                        </a:cubicBezTo>
                        <a:close/>
                      </a:path>
                    </a:pathLst>
                  </a:custGeom>
                  <a:grpFill/>
                  <a:ln w="2845" cap="flat">
                    <a:noFill/>
                    <a:prstDash val="solid"/>
                    <a:miter/>
                  </a:ln>
                </p:spPr>
                <p:txBody>
                  <a:bodyPr rtlCol="0" anchor="ctr"/>
                  <a:lstStyle/>
                  <a:p>
                    <a:endParaRPr lang="en-US"/>
                  </a:p>
                </p:txBody>
              </p:sp>
              <p:sp>
                <p:nvSpPr>
                  <p:cNvPr id="2253" name="Freeform: Shape 2252">
                    <a:extLst>
                      <a:ext uri="{FF2B5EF4-FFF2-40B4-BE49-F238E27FC236}">
                        <a16:creationId xmlns:a16="http://schemas.microsoft.com/office/drawing/2014/main" id="{2FC02AEA-4469-D993-B50F-253342C41111}"/>
                      </a:ext>
                    </a:extLst>
                  </p:cNvPr>
                  <p:cNvSpPr/>
                  <p:nvPr/>
                </p:nvSpPr>
                <p:spPr>
                  <a:xfrm>
                    <a:off x="9969514" y="2008712"/>
                    <a:ext cx="6686" cy="6703"/>
                  </a:xfrm>
                  <a:custGeom>
                    <a:avLst/>
                    <a:gdLst>
                      <a:gd name="connsiteX0" fmla="*/ 568 w 6686"/>
                      <a:gd name="connsiteY0" fmla="*/ 1573 h 6703"/>
                      <a:gd name="connsiteX1" fmla="*/ 5208 w 6686"/>
                      <a:gd name="connsiteY1" fmla="*/ 519 h 6703"/>
                      <a:gd name="connsiteX2" fmla="*/ 6119 w 6686"/>
                      <a:gd name="connsiteY2" fmla="*/ 5131 h 6703"/>
                      <a:gd name="connsiteX3" fmla="*/ 1479 w 6686"/>
                      <a:gd name="connsiteY3" fmla="*/ 6185 h 6703"/>
                      <a:gd name="connsiteX4" fmla="*/ 568 w 6686"/>
                      <a:gd name="connsiteY4" fmla="*/ 1573 h 6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6" h="6703">
                        <a:moveTo>
                          <a:pt x="568" y="1573"/>
                        </a:moveTo>
                        <a:cubicBezTo>
                          <a:pt x="1593" y="7"/>
                          <a:pt x="3671" y="-477"/>
                          <a:pt x="5208" y="519"/>
                        </a:cubicBezTo>
                        <a:cubicBezTo>
                          <a:pt x="6745" y="1487"/>
                          <a:pt x="7144" y="3565"/>
                          <a:pt x="6119" y="5131"/>
                        </a:cubicBezTo>
                        <a:cubicBezTo>
                          <a:pt x="5094" y="6697"/>
                          <a:pt x="3016" y="7181"/>
                          <a:pt x="1479" y="6185"/>
                        </a:cubicBezTo>
                        <a:cubicBezTo>
                          <a:pt x="-59" y="5188"/>
                          <a:pt x="-458" y="3138"/>
                          <a:pt x="568" y="1573"/>
                        </a:cubicBezTo>
                        <a:close/>
                      </a:path>
                    </a:pathLst>
                  </a:custGeom>
                  <a:grpFill/>
                  <a:ln w="2845" cap="flat">
                    <a:noFill/>
                    <a:prstDash val="solid"/>
                    <a:miter/>
                  </a:ln>
                </p:spPr>
                <p:txBody>
                  <a:bodyPr rtlCol="0" anchor="ctr"/>
                  <a:lstStyle/>
                  <a:p>
                    <a:endParaRPr lang="en-US"/>
                  </a:p>
                </p:txBody>
              </p:sp>
              <p:sp>
                <p:nvSpPr>
                  <p:cNvPr id="2254" name="Freeform: Shape 2253">
                    <a:extLst>
                      <a:ext uri="{FF2B5EF4-FFF2-40B4-BE49-F238E27FC236}">
                        <a16:creationId xmlns:a16="http://schemas.microsoft.com/office/drawing/2014/main" id="{B03C608A-279D-E0D1-FC76-D52AD29FB64A}"/>
                      </a:ext>
                    </a:extLst>
                  </p:cNvPr>
                  <p:cNvSpPr/>
                  <p:nvPr/>
                </p:nvSpPr>
                <p:spPr>
                  <a:xfrm>
                    <a:off x="9914441" y="1970963"/>
                    <a:ext cx="5805" cy="5841"/>
                  </a:xfrm>
                  <a:custGeom>
                    <a:avLst/>
                    <a:gdLst>
                      <a:gd name="connsiteX0" fmla="*/ 554 w 5805"/>
                      <a:gd name="connsiteY0" fmla="*/ 1259 h 5841"/>
                      <a:gd name="connsiteX1" fmla="*/ 4626 w 5805"/>
                      <a:gd name="connsiteY1" fmla="*/ 519 h 5841"/>
                      <a:gd name="connsiteX2" fmla="*/ 5252 w 5805"/>
                      <a:gd name="connsiteY2" fmla="*/ 4590 h 5841"/>
                      <a:gd name="connsiteX3" fmla="*/ 1180 w 5805"/>
                      <a:gd name="connsiteY3" fmla="*/ 5330 h 5841"/>
                      <a:gd name="connsiteX4" fmla="*/ 554 w 5805"/>
                      <a:gd name="connsiteY4" fmla="*/ 1259 h 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 h="5841">
                        <a:moveTo>
                          <a:pt x="554" y="1259"/>
                        </a:moveTo>
                        <a:cubicBezTo>
                          <a:pt x="1522" y="-79"/>
                          <a:pt x="3344" y="-392"/>
                          <a:pt x="4626" y="519"/>
                        </a:cubicBezTo>
                        <a:cubicBezTo>
                          <a:pt x="5907" y="1430"/>
                          <a:pt x="6191" y="3281"/>
                          <a:pt x="5252" y="4590"/>
                        </a:cubicBezTo>
                        <a:cubicBezTo>
                          <a:pt x="4312" y="5900"/>
                          <a:pt x="2490" y="6241"/>
                          <a:pt x="1180" y="5330"/>
                        </a:cubicBezTo>
                        <a:cubicBezTo>
                          <a:pt x="-101" y="4391"/>
                          <a:pt x="-385" y="2569"/>
                          <a:pt x="554" y="1259"/>
                        </a:cubicBezTo>
                        <a:close/>
                      </a:path>
                    </a:pathLst>
                  </a:custGeom>
                  <a:grpFill/>
                  <a:ln w="2845" cap="flat">
                    <a:noFill/>
                    <a:prstDash val="solid"/>
                    <a:miter/>
                  </a:ln>
                </p:spPr>
                <p:txBody>
                  <a:bodyPr rtlCol="0" anchor="ctr"/>
                  <a:lstStyle/>
                  <a:p>
                    <a:endParaRPr lang="en-US"/>
                  </a:p>
                </p:txBody>
              </p:sp>
              <p:sp>
                <p:nvSpPr>
                  <p:cNvPr id="2255" name="Freeform: Shape 2254">
                    <a:extLst>
                      <a:ext uri="{FF2B5EF4-FFF2-40B4-BE49-F238E27FC236}">
                        <a16:creationId xmlns:a16="http://schemas.microsoft.com/office/drawing/2014/main" id="{D162A14C-1065-85FC-03C7-6A24A08494C3}"/>
                      </a:ext>
                    </a:extLst>
                  </p:cNvPr>
                  <p:cNvSpPr/>
                  <p:nvPr/>
                </p:nvSpPr>
                <p:spPr>
                  <a:xfrm>
                    <a:off x="9860874" y="1931098"/>
                    <a:ext cx="4932" cy="5044"/>
                  </a:xfrm>
                  <a:custGeom>
                    <a:avLst/>
                    <a:gdLst>
                      <a:gd name="connsiteX0" fmla="*/ 545 w 4932"/>
                      <a:gd name="connsiteY0" fmla="*/ 985 h 5044"/>
                      <a:gd name="connsiteX1" fmla="*/ 4018 w 4932"/>
                      <a:gd name="connsiteY1" fmla="*/ 529 h 5044"/>
                      <a:gd name="connsiteX2" fmla="*/ 4387 w 4932"/>
                      <a:gd name="connsiteY2" fmla="*/ 4059 h 5044"/>
                      <a:gd name="connsiteX3" fmla="*/ 914 w 4932"/>
                      <a:gd name="connsiteY3" fmla="*/ 4515 h 5044"/>
                      <a:gd name="connsiteX4" fmla="*/ 545 w 4932"/>
                      <a:gd name="connsiteY4" fmla="*/ 985 h 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 h="5044">
                        <a:moveTo>
                          <a:pt x="545" y="985"/>
                        </a:moveTo>
                        <a:cubicBezTo>
                          <a:pt x="1398" y="-126"/>
                          <a:pt x="2964" y="-325"/>
                          <a:pt x="4018" y="529"/>
                        </a:cubicBezTo>
                        <a:cubicBezTo>
                          <a:pt x="5071" y="1383"/>
                          <a:pt x="5242" y="2949"/>
                          <a:pt x="4387" y="4059"/>
                        </a:cubicBezTo>
                        <a:cubicBezTo>
                          <a:pt x="3533" y="5170"/>
                          <a:pt x="1968" y="5369"/>
                          <a:pt x="914" y="4515"/>
                        </a:cubicBezTo>
                        <a:cubicBezTo>
                          <a:pt x="-139" y="3661"/>
                          <a:pt x="-310" y="2095"/>
                          <a:pt x="545" y="985"/>
                        </a:cubicBezTo>
                        <a:close/>
                      </a:path>
                    </a:pathLst>
                  </a:custGeom>
                  <a:grpFill/>
                  <a:ln w="2845" cap="flat">
                    <a:noFill/>
                    <a:prstDash val="solid"/>
                    <a:miter/>
                  </a:ln>
                </p:spPr>
                <p:txBody>
                  <a:bodyPr rtlCol="0" anchor="ctr"/>
                  <a:lstStyle/>
                  <a:p>
                    <a:endParaRPr lang="en-US"/>
                  </a:p>
                </p:txBody>
              </p:sp>
              <p:sp>
                <p:nvSpPr>
                  <p:cNvPr id="2256" name="Freeform: Shape 2255">
                    <a:extLst>
                      <a:ext uri="{FF2B5EF4-FFF2-40B4-BE49-F238E27FC236}">
                        <a16:creationId xmlns:a16="http://schemas.microsoft.com/office/drawing/2014/main" id="{E5352EAA-3EA4-87E3-5030-F3C33B82C7E0}"/>
                      </a:ext>
                    </a:extLst>
                  </p:cNvPr>
                  <p:cNvSpPr/>
                  <p:nvPr/>
                </p:nvSpPr>
                <p:spPr>
                  <a:xfrm>
                    <a:off x="9809035" y="1888989"/>
                    <a:ext cx="4160" cy="4170"/>
                  </a:xfrm>
                  <a:custGeom>
                    <a:avLst/>
                    <a:gdLst>
                      <a:gd name="connsiteX0" fmla="*/ 515 w 4160"/>
                      <a:gd name="connsiteY0" fmla="*/ 761 h 4170"/>
                      <a:gd name="connsiteX1" fmla="*/ 3446 w 4160"/>
                      <a:gd name="connsiteY1" fmla="*/ 477 h 4170"/>
                      <a:gd name="connsiteX2" fmla="*/ 3646 w 4160"/>
                      <a:gd name="connsiteY2" fmla="*/ 3409 h 4170"/>
                      <a:gd name="connsiteX3" fmla="*/ 714 w 4160"/>
                      <a:gd name="connsiteY3" fmla="*/ 3694 h 4170"/>
                      <a:gd name="connsiteX4" fmla="*/ 515 w 4160"/>
                      <a:gd name="connsiteY4" fmla="*/ 761 h 4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0" h="4170">
                        <a:moveTo>
                          <a:pt x="515" y="761"/>
                        </a:moveTo>
                        <a:cubicBezTo>
                          <a:pt x="1254" y="-121"/>
                          <a:pt x="2593" y="-264"/>
                          <a:pt x="3446" y="477"/>
                        </a:cubicBezTo>
                        <a:cubicBezTo>
                          <a:pt x="4301" y="1188"/>
                          <a:pt x="4415" y="2498"/>
                          <a:pt x="3646" y="3409"/>
                        </a:cubicBezTo>
                        <a:cubicBezTo>
                          <a:pt x="2906" y="4291"/>
                          <a:pt x="1568" y="4434"/>
                          <a:pt x="714" y="3694"/>
                        </a:cubicBezTo>
                        <a:cubicBezTo>
                          <a:pt x="-141" y="2953"/>
                          <a:pt x="-254" y="1672"/>
                          <a:pt x="515" y="761"/>
                        </a:cubicBezTo>
                        <a:close/>
                      </a:path>
                    </a:pathLst>
                  </a:custGeom>
                  <a:grpFill/>
                  <a:ln w="2845" cap="flat">
                    <a:noFill/>
                    <a:prstDash val="solid"/>
                    <a:miter/>
                  </a:ln>
                </p:spPr>
                <p:txBody>
                  <a:bodyPr rtlCol="0" anchor="ctr"/>
                  <a:lstStyle/>
                  <a:p>
                    <a:endParaRPr lang="en-US"/>
                  </a:p>
                </p:txBody>
              </p:sp>
              <p:sp>
                <p:nvSpPr>
                  <p:cNvPr id="2257" name="Freeform: Shape 2256">
                    <a:extLst>
                      <a:ext uri="{FF2B5EF4-FFF2-40B4-BE49-F238E27FC236}">
                        <a16:creationId xmlns:a16="http://schemas.microsoft.com/office/drawing/2014/main" id="{0F3A39B6-D9C1-AD0A-9CF2-E4C2AF24ADAA}"/>
                      </a:ext>
                    </a:extLst>
                  </p:cNvPr>
                  <p:cNvSpPr/>
                  <p:nvPr/>
                </p:nvSpPr>
                <p:spPr>
                  <a:xfrm>
                    <a:off x="9759021" y="1844761"/>
                    <a:ext cx="3296" cy="3320"/>
                  </a:xfrm>
                  <a:custGeom>
                    <a:avLst/>
                    <a:gdLst>
                      <a:gd name="connsiteX0" fmla="*/ 452 w 3296"/>
                      <a:gd name="connsiteY0" fmla="*/ 550 h 3320"/>
                      <a:gd name="connsiteX1" fmla="*/ 2787 w 3296"/>
                      <a:gd name="connsiteY1" fmla="*/ 436 h 3320"/>
                      <a:gd name="connsiteX2" fmla="*/ 2844 w 3296"/>
                      <a:gd name="connsiteY2" fmla="*/ 2771 h 3320"/>
                      <a:gd name="connsiteX3" fmla="*/ 509 w 3296"/>
                      <a:gd name="connsiteY3" fmla="*/ 2885 h 3320"/>
                      <a:gd name="connsiteX4" fmla="*/ 452 w 3296"/>
                      <a:gd name="connsiteY4" fmla="*/ 550 h 3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 h="3320">
                        <a:moveTo>
                          <a:pt x="452" y="550"/>
                        </a:moveTo>
                        <a:cubicBezTo>
                          <a:pt x="1079" y="-133"/>
                          <a:pt x="2132" y="-190"/>
                          <a:pt x="2787" y="436"/>
                        </a:cubicBezTo>
                        <a:cubicBezTo>
                          <a:pt x="3442" y="1034"/>
                          <a:pt x="3470" y="2087"/>
                          <a:pt x="2844" y="2771"/>
                        </a:cubicBezTo>
                        <a:cubicBezTo>
                          <a:pt x="2217" y="3454"/>
                          <a:pt x="1164" y="3511"/>
                          <a:pt x="509" y="2885"/>
                        </a:cubicBezTo>
                        <a:cubicBezTo>
                          <a:pt x="-145" y="2258"/>
                          <a:pt x="-174" y="1233"/>
                          <a:pt x="452" y="550"/>
                        </a:cubicBezTo>
                        <a:close/>
                      </a:path>
                    </a:pathLst>
                  </a:custGeom>
                  <a:grpFill/>
                  <a:ln w="2845" cap="flat">
                    <a:noFill/>
                    <a:prstDash val="solid"/>
                    <a:miter/>
                  </a:ln>
                </p:spPr>
                <p:txBody>
                  <a:bodyPr rtlCol="0" anchor="ctr"/>
                  <a:lstStyle/>
                  <a:p>
                    <a:endParaRPr lang="en-US"/>
                  </a:p>
                </p:txBody>
              </p:sp>
              <p:sp>
                <p:nvSpPr>
                  <p:cNvPr id="2258" name="Freeform: Shape 2257">
                    <a:extLst>
                      <a:ext uri="{FF2B5EF4-FFF2-40B4-BE49-F238E27FC236}">
                        <a16:creationId xmlns:a16="http://schemas.microsoft.com/office/drawing/2014/main" id="{2E489656-D66E-8E7C-4961-45C6A2BFAEFB}"/>
                      </a:ext>
                    </a:extLst>
                  </p:cNvPr>
                  <p:cNvSpPr/>
                  <p:nvPr/>
                </p:nvSpPr>
                <p:spPr>
                  <a:xfrm>
                    <a:off x="9710743" y="1798644"/>
                    <a:ext cx="2490" cy="2463"/>
                  </a:xfrm>
                  <a:custGeom>
                    <a:avLst/>
                    <a:gdLst>
                      <a:gd name="connsiteX0" fmla="*/ 363 w 2490"/>
                      <a:gd name="connsiteY0" fmla="*/ 377 h 2463"/>
                      <a:gd name="connsiteX1" fmla="*/ 2127 w 2490"/>
                      <a:gd name="connsiteY1" fmla="*/ 349 h 2463"/>
                      <a:gd name="connsiteX2" fmla="*/ 2127 w 2490"/>
                      <a:gd name="connsiteY2" fmla="*/ 2086 h 2463"/>
                      <a:gd name="connsiteX3" fmla="*/ 363 w 2490"/>
                      <a:gd name="connsiteY3" fmla="*/ 2114 h 2463"/>
                      <a:gd name="connsiteX4" fmla="*/ 363 w 2490"/>
                      <a:gd name="connsiteY4" fmla="*/ 377 h 2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 h="2463">
                        <a:moveTo>
                          <a:pt x="363" y="377"/>
                        </a:moveTo>
                        <a:cubicBezTo>
                          <a:pt x="847" y="-106"/>
                          <a:pt x="1644" y="-135"/>
                          <a:pt x="2127" y="349"/>
                        </a:cubicBezTo>
                        <a:cubicBezTo>
                          <a:pt x="2612" y="805"/>
                          <a:pt x="2612" y="1602"/>
                          <a:pt x="2127" y="2086"/>
                        </a:cubicBezTo>
                        <a:cubicBezTo>
                          <a:pt x="1644" y="2570"/>
                          <a:pt x="847" y="2598"/>
                          <a:pt x="363" y="2114"/>
                        </a:cubicBezTo>
                        <a:cubicBezTo>
                          <a:pt x="-121" y="1659"/>
                          <a:pt x="-121" y="861"/>
                          <a:pt x="363" y="377"/>
                        </a:cubicBezTo>
                        <a:close/>
                      </a:path>
                    </a:pathLst>
                  </a:custGeom>
                  <a:grpFill/>
                  <a:ln w="2845" cap="flat">
                    <a:noFill/>
                    <a:prstDash val="solid"/>
                    <a:miter/>
                  </a:ln>
                </p:spPr>
                <p:txBody>
                  <a:bodyPr rtlCol="0" anchor="ctr"/>
                  <a:lstStyle/>
                  <a:p>
                    <a:endParaRPr lang="en-US"/>
                  </a:p>
                </p:txBody>
              </p:sp>
            </p:grpSp>
            <p:grpSp>
              <p:nvGrpSpPr>
                <p:cNvPr id="1634" name="Graphic 9">
                  <a:extLst>
                    <a:ext uri="{FF2B5EF4-FFF2-40B4-BE49-F238E27FC236}">
                      <a16:creationId xmlns:a16="http://schemas.microsoft.com/office/drawing/2014/main" id="{BBFB87AF-FE35-A411-CF82-910149F566B2}"/>
                    </a:ext>
                  </a:extLst>
                </p:cNvPr>
                <p:cNvGrpSpPr/>
                <p:nvPr/>
              </p:nvGrpSpPr>
              <p:grpSpPr>
                <a:xfrm>
                  <a:off x="9664272" y="1681737"/>
                  <a:ext cx="2561488" cy="672985"/>
                  <a:chOff x="9664272" y="1681737"/>
                  <a:chExt cx="2561488" cy="672985"/>
                </a:xfrm>
                <a:grpFill/>
              </p:grpSpPr>
              <p:sp>
                <p:nvSpPr>
                  <p:cNvPr id="2174" name="Freeform: Shape 2173">
                    <a:extLst>
                      <a:ext uri="{FF2B5EF4-FFF2-40B4-BE49-F238E27FC236}">
                        <a16:creationId xmlns:a16="http://schemas.microsoft.com/office/drawing/2014/main" id="{BCC98BAD-EC6C-13FD-2630-2B76386E88AB}"/>
                      </a:ext>
                    </a:extLst>
                  </p:cNvPr>
                  <p:cNvSpPr/>
                  <p:nvPr/>
                </p:nvSpPr>
                <p:spPr>
                  <a:xfrm>
                    <a:off x="12187124" y="1681737"/>
                    <a:ext cx="38637" cy="38420"/>
                  </a:xfrm>
                  <a:custGeom>
                    <a:avLst/>
                    <a:gdLst>
                      <a:gd name="connsiteX0" fmla="*/ 7437 w 38637"/>
                      <a:gd name="connsiteY0" fmla="*/ 33987 h 38420"/>
                      <a:gd name="connsiteX1" fmla="*/ 3964 w 38637"/>
                      <a:gd name="connsiteY1" fmla="*/ 6942 h 38420"/>
                      <a:gd name="connsiteX2" fmla="*/ 31066 w 38637"/>
                      <a:gd name="connsiteY2" fmla="*/ 4266 h 38420"/>
                      <a:gd name="connsiteX3" fmla="*/ 34539 w 38637"/>
                      <a:gd name="connsiteY3" fmla="*/ 31311 h 38420"/>
                      <a:gd name="connsiteX4" fmla="*/ 7437 w 38637"/>
                      <a:gd name="connsiteY4" fmla="*/ 33987 h 3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37" h="38420">
                        <a:moveTo>
                          <a:pt x="7437" y="33987"/>
                        </a:moveTo>
                        <a:cubicBezTo>
                          <a:pt x="-904" y="27155"/>
                          <a:pt x="-2469" y="15027"/>
                          <a:pt x="3964" y="6942"/>
                        </a:cubicBezTo>
                        <a:cubicBezTo>
                          <a:pt x="10398" y="-1143"/>
                          <a:pt x="22526" y="-2339"/>
                          <a:pt x="31066" y="4266"/>
                        </a:cubicBezTo>
                        <a:cubicBezTo>
                          <a:pt x="39607" y="10899"/>
                          <a:pt x="41144" y="22998"/>
                          <a:pt x="34539" y="31311"/>
                        </a:cubicBezTo>
                        <a:cubicBezTo>
                          <a:pt x="27935" y="39623"/>
                          <a:pt x="15779" y="40819"/>
                          <a:pt x="7437" y="33987"/>
                        </a:cubicBezTo>
                        <a:close/>
                      </a:path>
                    </a:pathLst>
                  </a:custGeom>
                  <a:grpFill/>
                  <a:ln w="2845" cap="flat">
                    <a:noFill/>
                    <a:prstDash val="solid"/>
                    <a:miter/>
                  </a:ln>
                </p:spPr>
                <p:txBody>
                  <a:bodyPr rtlCol="0" anchor="ctr"/>
                  <a:lstStyle/>
                  <a:p>
                    <a:endParaRPr lang="en-US"/>
                  </a:p>
                </p:txBody>
              </p:sp>
              <p:sp>
                <p:nvSpPr>
                  <p:cNvPr id="2175" name="Freeform: Shape 2174">
                    <a:extLst>
                      <a:ext uri="{FF2B5EF4-FFF2-40B4-BE49-F238E27FC236}">
                        <a16:creationId xmlns:a16="http://schemas.microsoft.com/office/drawing/2014/main" id="{A0746CB7-4847-8B3D-2725-35C304BA9E62}"/>
                      </a:ext>
                    </a:extLst>
                  </p:cNvPr>
                  <p:cNvSpPr/>
                  <p:nvPr/>
                </p:nvSpPr>
                <p:spPr>
                  <a:xfrm>
                    <a:off x="12142767" y="1736010"/>
                    <a:ext cx="37816" cy="37559"/>
                  </a:xfrm>
                  <a:custGeom>
                    <a:avLst/>
                    <a:gdLst>
                      <a:gd name="connsiteX0" fmla="*/ 6616 w 37816"/>
                      <a:gd name="connsiteY0" fmla="*/ 32693 h 37559"/>
                      <a:gd name="connsiteX1" fmla="*/ 4424 w 37816"/>
                      <a:gd name="connsiteY1" fmla="*/ 6246 h 37559"/>
                      <a:gd name="connsiteX2" fmla="*/ 10288 w 37816"/>
                      <a:gd name="connsiteY2" fmla="*/ 1862 h 37559"/>
                      <a:gd name="connsiteX3" fmla="*/ 17149 w 37816"/>
                      <a:gd name="connsiteY3" fmla="*/ 40 h 37559"/>
                      <a:gd name="connsiteX4" fmla="*/ 30928 w 37816"/>
                      <a:gd name="connsiteY4" fmla="*/ 4652 h 37559"/>
                      <a:gd name="connsiteX5" fmla="*/ 37731 w 37816"/>
                      <a:gd name="connsiteY5" fmla="*/ 17577 h 37559"/>
                      <a:gd name="connsiteX6" fmla="*/ 37020 w 37816"/>
                      <a:gd name="connsiteY6" fmla="*/ 24808 h 37559"/>
                      <a:gd name="connsiteX7" fmla="*/ 33347 w 37816"/>
                      <a:gd name="connsiteY7" fmla="*/ 31270 h 37559"/>
                      <a:gd name="connsiteX8" fmla="*/ 6644 w 37816"/>
                      <a:gd name="connsiteY8" fmla="*/ 32693 h 3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16" h="37559">
                        <a:moveTo>
                          <a:pt x="6616" y="32693"/>
                        </a:moveTo>
                        <a:cubicBezTo>
                          <a:pt x="-1270" y="25690"/>
                          <a:pt x="-2238" y="13847"/>
                          <a:pt x="4424" y="6246"/>
                        </a:cubicBezTo>
                        <a:cubicBezTo>
                          <a:pt x="6103" y="4339"/>
                          <a:pt x="8096" y="2887"/>
                          <a:pt x="10288" y="1862"/>
                        </a:cubicBezTo>
                        <a:cubicBezTo>
                          <a:pt x="12452" y="809"/>
                          <a:pt x="14757" y="211"/>
                          <a:pt x="17149" y="40"/>
                        </a:cubicBezTo>
                        <a:cubicBezTo>
                          <a:pt x="21903" y="-273"/>
                          <a:pt x="26885" y="1236"/>
                          <a:pt x="30928" y="4652"/>
                        </a:cubicBezTo>
                        <a:cubicBezTo>
                          <a:pt x="34941" y="8068"/>
                          <a:pt x="37248" y="12737"/>
                          <a:pt x="37731" y="17577"/>
                        </a:cubicBezTo>
                        <a:cubicBezTo>
                          <a:pt x="37959" y="19997"/>
                          <a:pt x="37731" y="22473"/>
                          <a:pt x="37020" y="24808"/>
                        </a:cubicBezTo>
                        <a:cubicBezTo>
                          <a:pt x="36279" y="27114"/>
                          <a:pt x="35055" y="29334"/>
                          <a:pt x="33347" y="31270"/>
                        </a:cubicBezTo>
                        <a:cubicBezTo>
                          <a:pt x="26486" y="39070"/>
                          <a:pt x="14530" y="39697"/>
                          <a:pt x="6644" y="32693"/>
                        </a:cubicBezTo>
                        <a:close/>
                      </a:path>
                    </a:pathLst>
                  </a:custGeom>
                  <a:grpFill/>
                  <a:ln w="2845" cap="flat">
                    <a:noFill/>
                    <a:prstDash val="solid"/>
                    <a:miter/>
                  </a:ln>
                </p:spPr>
                <p:txBody>
                  <a:bodyPr rtlCol="0" anchor="ctr"/>
                  <a:lstStyle/>
                  <a:p>
                    <a:endParaRPr lang="en-US"/>
                  </a:p>
                </p:txBody>
              </p:sp>
              <p:sp>
                <p:nvSpPr>
                  <p:cNvPr id="2176" name="Freeform: Shape 2175">
                    <a:extLst>
                      <a:ext uri="{FF2B5EF4-FFF2-40B4-BE49-F238E27FC236}">
                        <a16:creationId xmlns:a16="http://schemas.microsoft.com/office/drawing/2014/main" id="{DC8BD251-87D7-BCDF-D44B-2101C0F2D3A5}"/>
                      </a:ext>
                    </a:extLst>
                  </p:cNvPr>
                  <p:cNvSpPr/>
                  <p:nvPr/>
                </p:nvSpPr>
                <p:spPr>
                  <a:xfrm>
                    <a:off x="12096353" y="1788385"/>
                    <a:ext cx="36721" cy="36824"/>
                  </a:xfrm>
                  <a:custGeom>
                    <a:avLst/>
                    <a:gdLst>
                      <a:gd name="connsiteX0" fmla="*/ 5858 w 36721"/>
                      <a:gd name="connsiteY0" fmla="*/ 31532 h 36824"/>
                      <a:gd name="connsiteX1" fmla="*/ 4719 w 36721"/>
                      <a:gd name="connsiteY1" fmla="*/ 5598 h 36824"/>
                      <a:gd name="connsiteX2" fmla="*/ 30625 w 36721"/>
                      <a:gd name="connsiteY2" fmla="*/ 5085 h 36824"/>
                      <a:gd name="connsiteX3" fmla="*/ 31906 w 36721"/>
                      <a:gd name="connsiteY3" fmla="*/ 31162 h 36824"/>
                      <a:gd name="connsiteX4" fmla="*/ 5829 w 36721"/>
                      <a:gd name="connsiteY4" fmla="*/ 31532 h 36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21" h="36824">
                        <a:moveTo>
                          <a:pt x="5858" y="31532"/>
                        </a:moveTo>
                        <a:cubicBezTo>
                          <a:pt x="-1572" y="24358"/>
                          <a:pt x="-1914" y="12914"/>
                          <a:pt x="4719" y="5598"/>
                        </a:cubicBezTo>
                        <a:cubicBezTo>
                          <a:pt x="11437" y="-1662"/>
                          <a:pt x="23024" y="-1890"/>
                          <a:pt x="30625" y="5085"/>
                        </a:cubicBezTo>
                        <a:cubicBezTo>
                          <a:pt x="38226" y="12060"/>
                          <a:pt x="38795" y="23732"/>
                          <a:pt x="31906" y="31162"/>
                        </a:cubicBezTo>
                        <a:cubicBezTo>
                          <a:pt x="25074" y="38649"/>
                          <a:pt x="13231" y="38649"/>
                          <a:pt x="5829" y="31532"/>
                        </a:cubicBezTo>
                        <a:close/>
                      </a:path>
                    </a:pathLst>
                  </a:custGeom>
                  <a:grpFill/>
                  <a:ln w="2845" cap="flat">
                    <a:noFill/>
                    <a:prstDash val="solid"/>
                    <a:miter/>
                  </a:ln>
                </p:spPr>
                <p:txBody>
                  <a:bodyPr rtlCol="0" anchor="ctr"/>
                  <a:lstStyle/>
                  <a:p>
                    <a:endParaRPr lang="en-US"/>
                  </a:p>
                </p:txBody>
              </p:sp>
              <p:sp>
                <p:nvSpPr>
                  <p:cNvPr id="2177" name="Freeform: Shape 2176">
                    <a:extLst>
                      <a:ext uri="{FF2B5EF4-FFF2-40B4-BE49-F238E27FC236}">
                        <a16:creationId xmlns:a16="http://schemas.microsoft.com/office/drawing/2014/main" id="{5C5BBE47-FCF6-A577-3684-BDE7A92101A7}"/>
                      </a:ext>
                    </a:extLst>
                  </p:cNvPr>
                  <p:cNvSpPr/>
                  <p:nvPr/>
                </p:nvSpPr>
                <p:spPr>
                  <a:xfrm>
                    <a:off x="12047747" y="1838942"/>
                    <a:ext cx="35956" cy="35846"/>
                  </a:xfrm>
                  <a:custGeom>
                    <a:avLst/>
                    <a:gdLst>
                      <a:gd name="connsiteX0" fmla="*/ 5242 w 35956"/>
                      <a:gd name="connsiteY0" fmla="*/ 30225 h 35846"/>
                      <a:gd name="connsiteX1" fmla="*/ 5156 w 35956"/>
                      <a:gd name="connsiteY1" fmla="*/ 4860 h 35846"/>
                      <a:gd name="connsiteX2" fmla="*/ 30550 w 35956"/>
                      <a:gd name="connsiteY2" fmla="*/ 5487 h 35846"/>
                      <a:gd name="connsiteX3" fmla="*/ 30664 w 35956"/>
                      <a:gd name="connsiteY3" fmla="*/ 30852 h 35846"/>
                      <a:gd name="connsiteX4" fmla="*/ 5242 w 35956"/>
                      <a:gd name="connsiteY4" fmla="*/ 30197 h 35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56" h="35846">
                        <a:moveTo>
                          <a:pt x="5242" y="30225"/>
                        </a:moveTo>
                        <a:cubicBezTo>
                          <a:pt x="-1704" y="22966"/>
                          <a:pt x="-1761" y="11607"/>
                          <a:pt x="5156" y="4860"/>
                        </a:cubicBezTo>
                        <a:cubicBezTo>
                          <a:pt x="12046" y="-1887"/>
                          <a:pt x="23462" y="-1545"/>
                          <a:pt x="30550" y="5487"/>
                        </a:cubicBezTo>
                        <a:cubicBezTo>
                          <a:pt x="37724" y="12632"/>
                          <a:pt x="37753" y="23934"/>
                          <a:pt x="30664" y="30852"/>
                        </a:cubicBezTo>
                        <a:cubicBezTo>
                          <a:pt x="23576" y="37769"/>
                          <a:pt x="12189" y="37456"/>
                          <a:pt x="5242" y="30197"/>
                        </a:cubicBezTo>
                        <a:close/>
                      </a:path>
                    </a:pathLst>
                  </a:custGeom>
                  <a:grpFill/>
                  <a:ln w="2845" cap="flat">
                    <a:noFill/>
                    <a:prstDash val="solid"/>
                    <a:miter/>
                  </a:ln>
                </p:spPr>
                <p:txBody>
                  <a:bodyPr rtlCol="0" anchor="ctr"/>
                  <a:lstStyle/>
                  <a:p>
                    <a:endParaRPr lang="en-US"/>
                  </a:p>
                </p:txBody>
              </p:sp>
              <p:sp>
                <p:nvSpPr>
                  <p:cNvPr id="2178" name="Freeform: Shape 2177">
                    <a:extLst>
                      <a:ext uri="{FF2B5EF4-FFF2-40B4-BE49-F238E27FC236}">
                        <a16:creationId xmlns:a16="http://schemas.microsoft.com/office/drawing/2014/main" id="{8AE6B914-C46D-99DD-FBD6-E02B063163B3}"/>
                      </a:ext>
                    </a:extLst>
                  </p:cNvPr>
                  <p:cNvSpPr/>
                  <p:nvPr/>
                </p:nvSpPr>
                <p:spPr>
                  <a:xfrm>
                    <a:off x="11997243" y="1887392"/>
                    <a:ext cx="34946" cy="35112"/>
                  </a:xfrm>
                  <a:custGeom>
                    <a:avLst/>
                    <a:gdLst>
                      <a:gd name="connsiteX0" fmla="*/ 4588 w 34946"/>
                      <a:gd name="connsiteY0" fmla="*/ 29004 h 35112"/>
                      <a:gd name="connsiteX1" fmla="*/ 5585 w 34946"/>
                      <a:gd name="connsiteY1" fmla="*/ 4408 h 35112"/>
                      <a:gd name="connsiteX2" fmla="*/ 30153 w 34946"/>
                      <a:gd name="connsiteY2" fmla="*/ 5859 h 35112"/>
                      <a:gd name="connsiteX3" fmla="*/ 29413 w 34946"/>
                      <a:gd name="connsiteY3" fmla="*/ 30769 h 35112"/>
                      <a:gd name="connsiteX4" fmla="*/ 4560 w 34946"/>
                      <a:gd name="connsiteY4" fmla="*/ 29032 h 35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6" h="35112">
                        <a:moveTo>
                          <a:pt x="4588" y="29004"/>
                        </a:moveTo>
                        <a:cubicBezTo>
                          <a:pt x="-1931" y="21631"/>
                          <a:pt x="-1418" y="10670"/>
                          <a:pt x="5585" y="4408"/>
                        </a:cubicBezTo>
                        <a:cubicBezTo>
                          <a:pt x="12503" y="-1998"/>
                          <a:pt x="23492" y="-1343"/>
                          <a:pt x="30153" y="5859"/>
                        </a:cubicBezTo>
                        <a:cubicBezTo>
                          <a:pt x="36815" y="13062"/>
                          <a:pt x="36501" y="24221"/>
                          <a:pt x="29413" y="30769"/>
                        </a:cubicBezTo>
                        <a:cubicBezTo>
                          <a:pt x="22210" y="37203"/>
                          <a:pt x="11051" y="36377"/>
                          <a:pt x="4560" y="29032"/>
                        </a:cubicBezTo>
                        <a:close/>
                      </a:path>
                    </a:pathLst>
                  </a:custGeom>
                  <a:grpFill/>
                  <a:ln w="2845" cap="flat">
                    <a:noFill/>
                    <a:prstDash val="solid"/>
                    <a:miter/>
                  </a:ln>
                </p:spPr>
                <p:txBody>
                  <a:bodyPr rtlCol="0" anchor="ctr"/>
                  <a:lstStyle/>
                  <a:p>
                    <a:endParaRPr lang="en-US"/>
                  </a:p>
                </p:txBody>
              </p:sp>
              <p:sp>
                <p:nvSpPr>
                  <p:cNvPr id="2179" name="Freeform: Shape 2178">
                    <a:extLst>
                      <a:ext uri="{FF2B5EF4-FFF2-40B4-BE49-F238E27FC236}">
                        <a16:creationId xmlns:a16="http://schemas.microsoft.com/office/drawing/2014/main" id="{F51CD68B-1177-E591-0304-36DFFEE20FE8}"/>
                      </a:ext>
                    </a:extLst>
                  </p:cNvPr>
                  <p:cNvSpPr/>
                  <p:nvPr/>
                </p:nvSpPr>
                <p:spPr>
                  <a:xfrm>
                    <a:off x="11944832" y="1933717"/>
                    <a:ext cx="34047" cy="34270"/>
                  </a:xfrm>
                  <a:custGeom>
                    <a:avLst/>
                    <a:gdLst>
                      <a:gd name="connsiteX0" fmla="*/ 4049 w 34047"/>
                      <a:gd name="connsiteY0" fmla="*/ 27886 h 34270"/>
                      <a:gd name="connsiteX1" fmla="*/ 5871 w 34047"/>
                      <a:gd name="connsiteY1" fmla="*/ 3774 h 34270"/>
                      <a:gd name="connsiteX2" fmla="*/ 29869 w 34047"/>
                      <a:gd name="connsiteY2" fmla="*/ 6279 h 34270"/>
                      <a:gd name="connsiteX3" fmla="*/ 28076 w 34047"/>
                      <a:gd name="connsiteY3" fmla="*/ 30392 h 34270"/>
                      <a:gd name="connsiteX4" fmla="*/ 4078 w 34047"/>
                      <a:gd name="connsiteY4" fmla="*/ 27886 h 34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47" h="34270">
                        <a:moveTo>
                          <a:pt x="4049" y="27886"/>
                        </a:moveTo>
                        <a:cubicBezTo>
                          <a:pt x="-1987" y="20456"/>
                          <a:pt x="-1189" y="9667"/>
                          <a:pt x="5871" y="3774"/>
                        </a:cubicBezTo>
                        <a:cubicBezTo>
                          <a:pt x="12902" y="-2119"/>
                          <a:pt x="23663" y="-980"/>
                          <a:pt x="29869" y="6279"/>
                        </a:cubicBezTo>
                        <a:cubicBezTo>
                          <a:pt x="36076" y="13567"/>
                          <a:pt x="35279" y="24356"/>
                          <a:pt x="28076" y="30392"/>
                        </a:cubicBezTo>
                        <a:cubicBezTo>
                          <a:pt x="20874" y="36427"/>
                          <a:pt x="10112" y="35288"/>
                          <a:pt x="4078" y="27886"/>
                        </a:cubicBezTo>
                        <a:close/>
                      </a:path>
                    </a:pathLst>
                  </a:custGeom>
                  <a:grpFill/>
                  <a:ln w="2845" cap="flat">
                    <a:noFill/>
                    <a:prstDash val="solid"/>
                    <a:miter/>
                  </a:ln>
                </p:spPr>
                <p:txBody>
                  <a:bodyPr rtlCol="0" anchor="ctr"/>
                  <a:lstStyle/>
                  <a:p>
                    <a:endParaRPr lang="en-US"/>
                  </a:p>
                </p:txBody>
              </p:sp>
              <p:sp>
                <p:nvSpPr>
                  <p:cNvPr id="2180" name="Freeform: Shape 2179">
                    <a:extLst>
                      <a:ext uri="{FF2B5EF4-FFF2-40B4-BE49-F238E27FC236}">
                        <a16:creationId xmlns:a16="http://schemas.microsoft.com/office/drawing/2014/main" id="{C284D935-23DC-4C85-54E9-9A6C59C7E60E}"/>
                      </a:ext>
                    </a:extLst>
                  </p:cNvPr>
                  <p:cNvSpPr/>
                  <p:nvPr/>
                </p:nvSpPr>
                <p:spPr>
                  <a:xfrm>
                    <a:off x="11890510" y="1977930"/>
                    <a:ext cx="33204" cy="33340"/>
                  </a:xfrm>
                  <a:custGeom>
                    <a:avLst/>
                    <a:gdLst>
                      <a:gd name="connsiteX0" fmla="*/ 3484 w 33204"/>
                      <a:gd name="connsiteY0" fmla="*/ 26519 h 33340"/>
                      <a:gd name="connsiteX1" fmla="*/ 6303 w 33204"/>
                      <a:gd name="connsiteY1" fmla="*/ 3232 h 33340"/>
                      <a:gd name="connsiteX2" fmla="*/ 29533 w 33204"/>
                      <a:gd name="connsiteY2" fmla="*/ 6620 h 33340"/>
                      <a:gd name="connsiteX3" fmla="*/ 26828 w 33204"/>
                      <a:gd name="connsiteY3" fmla="*/ 30049 h 33340"/>
                      <a:gd name="connsiteX4" fmla="*/ 3484 w 33204"/>
                      <a:gd name="connsiteY4" fmla="*/ 26519 h 3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04" h="33340">
                        <a:moveTo>
                          <a:pt x="3484" y="26519"/>
                        </a:moveTo>
                        <a:cubicBezTo>
                          <a:pt x="-2095" y="19060"/>
                          <a:pt x="-843" y="8641"/>
                          <a:pt x="6303" y="3232"/>
                        </a:cubicBezTo>
                        <a:cubicBezTo>
                          <a:pt x="13505" y="-2092"/>
                          <a:pt x="23782" y="-754"/>
                          <a:pt x="29533" y="6620"/>
                        </a:cubicBezTo>
                        <a:cubicBezTo>
                          <a:pt x="35283" y="13936"/>
                          <a:pt x="34202" y="24583"/>
                          <a:pt x="26828" y="30049"/>
                        </a:cubicBezTo>
                        <a:cubicBezTo>
                          <a:pt x="19512" y="35572"/>
                          <a:pt x="9064" y="33977"/>
                          <a:pt x="3484" y="26519"/>
                        </a:cubicBezTo>
                        <a:close/>
                      </a:path>
                    </a:pathLst>
                  </a:custGeom>
                  <a:grpFill/>
                  <a:ln w="2845" cap="flat">
                    <a:noFill/>
                    <a:prstDash val="solid"/>
                    <a:miter/>
                  </a:ln>
                </p:spPr>
                <p:txBody>
                  <a:bodyPr rtlCol="0" anchor="ctr"/>
                  <a:lstStyle/>
                  <a:p>
                    <a:endParaRPr lang="en-US"/>
                  </a:p>
                </p:txBody>
              </p:sp>
              <p:sp>
                <p:nvSpPr>
                  <p:cNvPr id="2181" name="Freeform: Shape 2180">
                    <a:extLst>
                      <a:ext uri="{FF2B5EF4-FFF2-40B4-BE49-F238E27FC236}">
                        <a16:creationId xmlns:a16="http://schemas.microsoft.com/office/drawing/2014/main" id="{02387D49-E407-0B95-2C17-E9957D190FAB}"/>
                      </a:ext>
                    </a:extLst>
                  </p:cNvPr>
                  <p:cNvSpPr/>
                  <p:nvPr/>
                </p:nvSpPr>
                <p:spPr>
                  <a:xfrm>
                    <a:off x="11834529" y="2019755"/>
                    <a:ext cx="32196" cy="32659"/>
                  </a:xfrm>
                  <a:custGeom>
                    <a:avLst/>
                    <a:gdLst>
                      <a:gd name="connsiteX0" fmla="*/ 2984 w 32196"/>
                      <a:gd name="connsiteY0" fmla="*/ 25403 h 32659"/>
                      <a:gd name="connsiteX1" fmla="*/ 222 w 32196"/>
                      <a:gd name="connsiteY1" fmla="*/ 13219 h 32659"/>
                      <a:gd name="connsiteX2" fmla="*/ 2358 w 32196"/>
                      <a:gd name="connsiteY2" fmla="*/ 7497 h 32659"/>
                      <a:gd name="connsiteX3" fmla="*/ 6628 w 32196"/>
                      <a:gd name="connsiteY3" fmla="*/ 2857 h 32659"/>
                      <a:gd name="connsiteX4" fmla="*/ 29060 w 32196"/>
                      <a:gd name="connsiteY4" fmla="*/ 7013 h 32659"/>
                      <a:gd name="connsiteX5" fmla="*/ 25530 w 32196"/>
                      <a:gd name="connsiteY5" fmla="*/ 29759 h 32659"/>
                      <a:gd name="connsiteX6" fmla="*/ 19695 w 32196"/>
                      <a:gd name="connsiteY6" fmla="*/ 32350 h 32659"/>
                      <a:gd name="connsiteX7" fmla="*/ 13460 w 32196"/>
                      <a:gd name="connsiteY7" fmla="*/ 32350 h 32659"/>
                      <a:gd name="connsiteX8" fmla="*/ 2984 w 32196"/>
                      <a:gd name="connsiteY8" fmla="*/ 25432 h 3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96" h="32659">
                        <a:moveTo>
                          <a:pt x="2984" y="25403"/>
                        </a:moveTo>
                        <a:cubicBezTo>
                          <a:pt x="422" y="21674"/>
                          <a:pt x="-461" y="17290"/>
                          <a:pt x="222" y="13219"/>
                        </a:cubicBezTo>
                        <a:cubicBezTo>
                          <a:pt x="564" y="11198"/>
                          <a:pt x="1304" y="9262"/>
                          <a:pt x="2358" y="7497"/>
                        </a:cubicBezTo>
                        <a:cubicBezTo>
                          <a:pt x="3410" y="5703"/>
                          <a:pt x="4834" y="4138"/>
                          <a:pt x="6628" y="2857"/>
                        </a:cubicBezTo>
                        <a:cubicBezTo>
                          <a:pt x="13716" y="-2211"/>
                          <a:pt x="23766" y="-360"/>
                          <a:pt x="29060" y="7013"/>
                        </a:cubicBezTo>
                        <a:cubicBezTo>
                          <a:pt x="34356" y="14386"/>
                          <a:pt x="32790" y="24549"/>
                          <a:pt x="25530" y="29759"/>
                        </a:cubicBezTo>
                        <a:cubicBezTo>
                          <a:pt x="23709" y="31040"/>
                          <a:pt x="21745" y="31923"/>
                          <a:pt x="19695" y="32350"/>
                        </a:cubicBezTo>
                        <a:cubicBezTo>
                          <a:pt x="17645" y="32777"/>
                          <a:pt x="15509" y="32748"/>
                          <a:pt x="13460" y="32350"/>
                        </a:cubicBezTo>
                        <a:cubicBezTo>
                          <a:pt x="9361" y="31524"/>
                          <a:pt x="5546" y="29161"/>
                          <a:pt x="2984" y="25432"/>
                        </a:cubicBezTo>
                        <a:close/>
                      </a:path>
                    </a:pathLst>
                  </a:custGeom>
                  <a:grpFill/>
                  <a:ln w="2845" cap="flat">
                    <a:noFill/>
                    <a:prstDash val="solid"/>
                    <a:miter/>
                  </a:ln>
                </p:spPr>
                <p:txBody>
                  <a:bodyPr rtlCol="0" anchor="ctr"/>
                  <a:lstStyle/>
                  <a:p>
                    <a:endParaRPr lang="en-US"/>
                  </a:p>
                </p:txBody>
              </p:sp>
              <p:sp>
                <p:nvSpPr>
                  <p:cNvPr id="2182" name="Freeform: Shape 2181">
                    <a:extLst>
                      <a:ext uri="{FF2B5EF4-FFF2-40B4-BE49-F238E27FC236}">
                        <a16:creationId xmlns:a16="http://schemas.microsoft.com/office/drawing/2014/main" id="{82C2AED6-465F-9631-3857-69C60BCF9697}"/>
                      </a:ext>
                    </a:extLst>
                  </p:cNvPr>
                  <p:cNvSpPr/>
                  <p:nvPr/>
                </p:nvSpPr>
                <p:spPr>
                  <a:xfrm>
                    <a:off x="11776828" y="2059303"/>
                    <a:ext cx="31352" cy="31701"/>
                  </a:xfrm>
                  <a:custGeom>
                    <a:avLst/>
                    <a:gdLst>
                      <a:gd name="connsiteX0" fmla="*/ 2553 w 31352"/>
                      <a:gd name="connsiteY0" fmla="*/ 24202 h 31701"/>
                      <a:gd name="connsiteX1" fmla="*/ 6966 w 31352"/>
                      <a:gd name="connsiteY1" fmla="*/ 2367 h 31701"/>
                      <a:gd name="connsiteX2" fmla="*/ 28687 w 31352"/>
                      <a:gd name="connsiteY2" fmla="*/ 7434 h 31701"/>
                      <a:gd name="connsiteX3" fmla="*/ 24274 w 31352"/>
                      <a:gd name="connsiteY3" fmla="*/ 29269 h 31701"/>
                      <a:gd name="connsiteX4" fmla="*/ 2553 w 31352"/>
                      <a:gd name="connsiteY4" fmla="*/ 24202 h 31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2" h="31701">
                        <a:moveTo>
                          <a:pt x="2553" y="24202"/>
                        </a:moveTo>
                        <a:cubicBezTo>
                          <a:pt x="-2144" y="16715"/>
                          <a:pt x="-180" y="6950"/>
                          <a:pt x="6966" y="2367"/>
                        </a:cubicBezTo>
                        <a:cubicBezTo>
                          <a:pt x="14112" y="-2216"/>
                          <a:pt x="23819" y="61"/>
                          <a:pt x="28687" y="7434"/>
                        </a:cubicBezTo>
                        <a:cubicBezTo>
                          <a:pt x="33555" y="14807"/>
                          <a:pt x="31562" y="24601"/>
                          <a:pt x="24274" y="29269"/>
                        </a:cubicBezTo>
                        <a:cubicBezTo>
                          <a:pt x="16986" y="33938"/>
                          <a:pt x="7250" y="31689"/>
                          <a:pt x="2553" y="24202"/>
                        </a:cubicBezTo>
                        <a:close/>
                      </a:path>
                    </a:pathLst>
                  </a:custGeom>
                  <a:grpFill/>
                  <a:ln w="2845" cap="flat">
                    <a:noFill/>
                    <a:prstDash val="solid"/>
                    <a:miter/>
                  </a:ln>
                </p:spPr>
                <p:txBody>
                  <a:bodyPr rtlCol="0" anchor="ctr"/>
                  <a:lstStyle/>
                  <a:p>
                    <a:endParaRPr lang="en-US"/>
                  </a:p>
                </p:txBody>
              </p:sp>
              <p:sp>
                <p:nvSpPr>
                  <p:cNvPr id="2183" name="Freeform: Shape 2182">
                    <a:extLst>
                      <a:ext uri="{FF2B5EF4-FFF2-40B4-BE49-F238E27FC236}">
                        <a16:creationId xmlns:a16="http://schemas.microsoft.com/office/drawing/2014/main" id="{10766A74-8F11-706F-865F-F962E4C2379E}"/>
                      </a:ext>
                    </a:extLst>
                  </p:cNvPr>
                  <p:cNvSpPr/>
                  <p:nvPr/>
                </p:nvSpPr>
                <p:spPr>
                  <a:xfrm>
                    <a:off x="11717555" y="2096447"/>
                    <a:ext cx="30471" cy="30812"/>
                  </a:xfrm>
                  <a:custGeom>
                    <a:avLst/>
                    <a:gdLst>
                      <a:gd name="connsiteX0" fmla="*/ 2128 w 30471"/>
                      <a:gd name="connsiteY0" fmla="*/ 22899 h 30812"/>
                      <a:gd name="connsiteX1" fmla="*/ 7366 w 30471"/>
                      <a:gd name="connsiteY1" fmla="*/ 1975 h 30812"/>
                      <a:gd name="connsiteX2" fmla="*/ 13031 w 30471"/>
                      <a:gd name="connsiteY2" fmla="*/ 125 h 30812"/>
                      <a:gd name="connsiteX3" fmla="*/ 18810 w 30471"/>
                      <a:gd name="connsiteY3" fmla="*/ 523 h 30812"/>
                      <a:gd name="connsiteX4" fmla="*/ 28205 w 30471"/>
                      <a:gd name="connsiteY4" fmla="*/ 7669 h 30812"/>
                      <a:gd name="connsiteX5" fmla="*/ 30055 w 30471"/>
                      <a:gd name="connsiteY5" fmla="*/ 19426 h 30812"/>
                      <a:gd name="connsiteX6" fmla="*/ 27636 w 30471"/>
                      <a:gd name="connsiteY6" fmla="*/ 24806 h 30812"/>
                      <a:gd name="connsiteX7" fmla="*/ 23109 w 30471"/>
                      <a:gd name="connsiteY7" fmla="*/ 28820 h 30812"/>
                      <a:gd name="connsiteX8" fmla="*/ 2157 w 30471"/>
                      <a:gd name="connsiteY8" fmla="*/ 22927 h 3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71" h="30812">
                        <a:moveTo>
                          <a:pt x="2128" y="22899"/>
                        </a:moveTo>
                        <a:cubicBezTo>
                          <a:pt x="-2142" y="15440"/>
                          <a:pt x="220" y="6074"/>
                          <a:pt x="7366" y="1975"/>
                        </a:cubicBezTo>
                        <a:cubicBezTo>
                          <a:pt x="9160" y="950"/>
                          <a:pt x="11095" y="352"/>
                          <a:pt x="13031" y="125"/>
                        </a:cubicBezTo>
                        <a:cubicBezTo>
                          <a:pt x="14967" y="-132"/>
                          <a:pt x="16932" y="11"/>
                          <a:pt x="18810" y="523"/>
                        </a:cubicBezTo>
                        <a:cubicBezTo>
                          <a:pt x="22568" y="1519"/>
                          <a:pt x="26013" y="3996"/>
                          <a:pt x="28205" y="7669"/>
                        </a:cubicBezTo>
                        <a:cubicBezTo>
                          <a:pt x="30397" y="11341"/>
                          <a:pt x="30966" y="15554"/>
                          <a:pt x="30055" y="19426"/>
                        </a:cubicBezTo>
                        <a:cubicBezTo>
                          <a:pt x="29600" y="21362"/>
                          <a:pt x="28774" y="23184"/>
                          <a:pt x="27636" y="24806"/>
                        </a:cubicBezTo>
                        <a:cubicBezTo>
                          <a:pt x="26468" y="26401"/>
                          <a:pt x="24931" y="27767"/>
                          <a:pt x="23109" y="28820"/>
                        </a:cubicBezTo>
                        <a:cubicBezTo>
                          <a:pt x="15792" y="33005"/>
                          <a:pt x="6427" y="30386"/>
                          <a:pt x="2157" y="22927"/>
                        </a:cubicBezTo>
                        <a:close/>
                      </a:path>
                    </a:pathLst>
                  </a:custGeom>
                  <a:grpFill/>
                  <a:ln w="2845" cap="flat">
                    <a:noFill/>
                    <a:prstDash val="solid"/>
                    <a:miter/>
                  </a:ln>
                </p:spPr>
                <p:txBody>
                  <a:bodyPr rtlCol="0" anchor="ctr"/>
                  <a:lstStyle/>
                  <a:p>
                    <a:endParaRPr lang="en-US"/>
                  </a:p>
                </p:txBody>
              </p:sp>
              <p:sp>
                <p:nvSpPr>
                  <p:cNvPr id="2184" name="Freeform: Shape 2183">
                    <a:extLst>
                      <a:ext uri="{FF2B5EF4-FFF2-40B4-BE49-F238E27FC236}">
                        <a16:creationId xmlns:a16="http://schemas.microsoft.com/office/drawing/2014/main" id="{14B972A5-AA0B-CBCF-DF90-9679E35684E8}"/>
                      </a:ext>
                    </a:extLst>
                  </p:cNvPr>
                  <p:cNvSpPr/>
                  <p:nvPr/>
                </p:nvSpPr>
                <p:spPr>
                  <a:xfrm>
                    <a:off x="11656894" y="2130947"/>
                    <a:ext cx="29500" cy="30110"/>
                  </a:xfrm>
                  <a:custGeom>
                    <a:avLst/>
                    <a:gdLst>
                      <a:gd name="connsiteX0" fmla="*/ 1752 w 29500"/>
                      <a:gd name="connsiteY0" fmla="*/ 21878 h 30110"/>
                      <a:gd name="connsiteX1" fmla="*/ 7646 w 29500"/>
                      <a:gd name="connsiteY1" fmla="*/ 1694 h 30110"/>
                      <a:gd name="connsiteX2" fmla="*/ 27630 w 29500"/>
                      <a:gd name="connsiteY2" fmla="*/ 8042 h 30110"/>
                      <a:gd name="connsiteX3" fmla="*/ 21823 w 29500"/>
                      <a:gd name="connsiteY3" fmla="*/ 28369 h 30110"/>
                      <a:gd name="connsiteX4" fmla="*/ 1752 w 29500"/>
                      <a:gd name="connsiteY4" fmla="*/ 21878 h 30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00" h="30110">
                        <a:moveTo>
                          <a:pt x="1752" y="21878"/>
                        </a:moveTo>
                        <a:cubicBezTo>
                          <a:pt x="-2090" y="14476"/>
                          <a:pt x="614" y="5594"/>
                          <a:pt x="7646" y="1694"/>
                        </a:cubicBezTo>
                        <a:cubicBezTo>
                          <a:pt x="14677" y="-2121"/>
                          <a:pt x="23645" y="726"/>
                          <a:pt x="27630" y="8042"/>
                        </a:cubicBezTo>
                        <a:cubicBezTo>
                          <a:pt x="31616" y="15359"/>
                          <a:pt x="29025" y="24469"/>
                          <a:pt x="21823" y="28369"/>
                        </a:cubicBezTo>
                        <a:cubicBezTo>
                          <a:pt x="14649" y="32326"/>
                          <a:pt x="5596" y="29280"/>
                          <a:pt x="1752" y="21878"/>
                        </a:cubicBezTo>
                        <a:close/>
                      </a:path>
                    </a:pathLst>
                  </a:custGeom>
                  <a:grpFill/>
                  <a:ln w="2845" cap="flat">
                    <a:noFill/>
                    <a:prstDash val="solid"/>
                    <a:miter/>
                  </a:ln>
                </p:spPr>
                <p:txBody>
                  <a:bodyPr rtlCol="0" anchor="ctr"/>
                  <a:lstStyle/>
                  <a:p>
                    <a:endParaRPr lang="en-US"/>
                  </a:p>
                </p:txBody>
              </p:sp>
              <p:sp>
                <p:nvSpPr>
                  <p:cNvPr id="2185" name="Freeform: Shape 2184">
                    <a:extLst>
                      <a:ext uri="{FF2B5EF4-FFF2-40B4-BE49-F238E27FC236}">
                        <a16:creationId xmlns:a16="http://schemas.microsoft.com/office/drawing/2014/main" id="{67174131-7BDA-6BB9-8D1B-D7462A823CA2}"/>
                      </a:ext>
                    </a:extLst>
                  </p:cNvPr>
                  <p:cNvSpPr/>
                  <p:nvPr/>
                </p:nvSpPr>
                <p:spPr>
                  <a:xfrm>
                    <a:off x="11594784" y="2162983"/>
                    <a:ext cx="28614" cy="29138"/>
                  </a:xfrm>
                  <a:custGeom>
                    <a:avLst/>
                    <a:gdLst>
                      <a:gd name="connsiteX0" fmla="*/ 1432 w 28614"/>
                      <a:gd name="connsiteY0" fmla="*/ 20701 h 29138"/>
                      <a:gd name="connsiteX1" fmla="*/ 7923 w 28614"/>
                      <a:gd name="connsiteY1" fmla="*/ 1343 h 29138"/>
                      <a:gd name="connsiteX2" fmla="*/ 27082 w 28614"/>
                      <a:gd name="connsiteY2" fmla="*/ 8403 h 29138"/>
                      <a:gd name="connsiteX3" fmla="*/ 20591 w 28614"/>
                      <a:gd name="connsiteY3" fmla="*/ 27761 h 29138"/>
                      <a:gd name="connsiteX4" fmla="*/ 1432 w 28614"/>
                      <a:gd name="connsiteY4" fmla="*/ 20701 h 29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4" h="29138">
                        <a:moveTo>
                          <a:pt x="1432" y="20701"/>
                        </a:moveTo>
                        <a:cubicBezTo>
                          <a:pt x="-1984" y="13356"/>
                          <a:pt x="920" y="4702"/>
                          <a:pt x="7923" y="1343"/>
                        </a:cubicBezTo>
                        <a:cubicBezTo>
                          <a:pt x="14926" y="-2016"/>
                          <a:pt x="23524" y="1144"/>
                          <a:pt x="27082" y="8403"/>
                        </a:cubicBezTo>
                        <a:cubicBezTo>
                          <a:pt x="30669" y="15662"/>
                          <a:pt x="27737" y="24345"/>
                          <a:pt x="20591" y="27761"/>
                        </a:cubicBezTo>
                        <a:cubicBezTo>
                          <a:pt x="13417" y="31178"/>
                          <a:pt x="4848" y="28018"/>
                          <a:pt x="1432" y="20701"/>
                        </a:cubicBezTo>
                        <a:close/>
                      </a:path>
                    </a:pathLst>
                  </a:custGeom>
                  <a:grpFill/>
                  <a:ln w="2845" cap="flat">
                    <a:noFill/>
                    <a:prstDash val="solid"/>
                    <a:miter/>
                  </a:ln>
                </p:spPr>
                <p:txBody>
                  <a:bodyPr rtlCol="0" anchor="ctr"/>
                  <a:lstStyle/>
                  <a:p>
                    <a:endParaRPr lang="en-US"/>
                  </a:p>
                </p:txBody>
              </p:sp>
              <p:sp>
                <p:nvSpPr>
                  <p:cNvPr id="2186" name="Freeform: Shape 2185">
                    <a:extLst>
                      <a:ext uri="{FF2B5EF4-FFF2-40B4-BE49-F238E27FC236}">
                        <a16:creationId xmlns:a16="http://schemas.microsoft.com/office/drawing/2014/main" id="{41B595A0-3AC5-F170-EDB6-781A996BC726}"/>
                      </a:ext>
                    </a:extLst>
                  </p:cNvPr>
                  <p:cNvSpPr/>
                  <p:nvPr/>
                </p:nvSpPr>
                <p:spPr>
                  <a:xfrm>
                    <a:off x="11531447" y="2192499"/>
                    <a:ext cx="27775" cy="28213"/>
                  </a:xfrm>
                  <a:custGeom>
                    <a:avLst/>
                    <a:gdLst>
                      <a:gd name="connsiteX0" fmla="*/ 1143 w 27775"/>
                      <a:gd name="connsiteY0" fmla="*/ 19426 h 28213"/>
                      <a:gd name="connsiteX1" fmla="*/ 8260 w 27775"/>
                      <a:gd name="connsiteY1" fmla="*/ 1035 h 28213"/>
                      <a:gd name="connsiteX2" fmla="*/ 26536 w 27775"/>
                      <a:gd name="connsiteY2" fmla="*/ 8579 h 28213"/>
                      <a:gd name="connsiteX3" fmla="*/ 19505 w 27775"/>
                      <a:gd name="connsiteY3" fmla="*/ 27141 h 28213"/>
                      <a:gd name="connsiteX4" fmla="*/ 1171 w 27775"/>
                      <a:gd name="connsiteY4" fmla="*/ 19426 h 28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75" h="28213">
                        <a:moveTo>
                          <a:pt x="1143" y="19426"/>
                        </a:moveTo>
                        <a:cubicBezTo>
                          <a:pt x="-1875" y="12195"/>
                          <a:pt x="1285" y="3939"/>
                          <a:pt x="8260" y="1035"/>
                        </a:cubicBezTo>
                        <a:cubicBezTo>
                          <a:pt x="15234" y="-1811"/>
                          <a:pt x="23347" y="1377"/>
                          <a:pt x="26536" y="8579"/>
                        </a:cubicBezTo>
                        <a:cubicBezTo>
                          <a:pt x="29696" y="15725"/>
                          <a:pt x="26622" y="24237"/>
                          <a:pt x="19505" y="27141"/>
                        </a:cubicBezTo>
                        <a:cubicBezTo>
                          <a:pt x="12416" y="30130"/>
                          <a:pt x="4188" y="26657"/>
                          <a:pt x="1171" y="19426"/>
                        </a:cubicBezTo>
                        <a:close/>
                      </a:path>
                    </a:pathLst>
                  </a:custGeom>
                  <a:grpFill/>
                  <a:ln w="2845" cap="flat">
                    <a:noFill/>
                    <a:prstDash val="solid"/>
                    <a:miter/>
                  </a:ln>
                </p:spPr>
                <p:txBody>
                  <a:bodyPr rtlCol="0" anchor="ctr"/>
                  <a:lstStyle/>
                  <a:p>
                    <a:endParaRPr lang="en-US"/>
                  </a:p>
                </p:txBody>
              </p:sp>
              <p:sp>
                <p:nvSpPr>
                  <p:cNvPr id="2187" name="Freeform: Shape 2186">
                    <a:extLst>
                      <a:ext uri="{FF2B5EF4-FFF2-40B4-BE49-F238E27FC236}">
                        <a16:creationId xmlns:a16="http://schemas.microsoft.com/office/drawing/2014/main" id="{0F61775A-E411-91B2-A10C-1A77A6670B48}"/>
                      </a:ext>
                    </a:extLst>
                  </p:cNvPr>
                  <p:cNvSpPr/>
                  <p:nvPr/>
                </p:nvSpPr>
                <p:spPr>
                  <a:xfrm>
                    <a:off x="11466991" y="2219181"/>
                    <a:ext cx="26833" cy="27536"/>
                  </a:xfrm>
                  <a:custGeom>
                    <a:avLst/>
                    <a:gdLst>
                      <a:gd name="connsiteX0" fmla="*/ 890 w 26833"/>
                      <a:gd name="connsiteY0" fmla="*/ 18451 h 27536"/>
                      <a:gd name="connsiteX1" fmla="*/ 8491 w 26833"/>
                      <a:gd name="connsiteY1" fmla="*/ 887 h 27536"/>
                      <a:gd name="connsiteX2" fmla="*/ 25856 w 26833"/>
                      <a:gd name="connsiteY2" fmla="*/ 8886 h 27536"/>
                      <a:gd name="connsiteX3" fmla="*/ 18313 w 26833"/>
                      <a:gd name="connsiteY3" fmla="*/ 26622 h 27536"/>
                      <a:gd name="connsiteX4" fmla="*/ 890 w 26833"/>
                      <a:gd name="connsiteY4" fmla="*/ 18480 h 2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3" h="27536">
                        <a:moveTo>
                          <a:pt x="890" y="18451"/>
                        </a:moveTo>
                        <a:cubicBezTo>
                          <a:pt x="-1758" y="11306"/>
                          <a:pt x="1715" y="3591"/>
                          <a:pt x="8491" y="887"/>
                        </a:cubicBezTo>
                        <a:cubicBezTo>
                          <a:pt x="15295" y="-1789"/>
                          <a:pt x="23067" y="1797"/>
                          <a:pt x="25856" y="8886"/>
                        </a:cubicBezTo>
                        <a:cubicBezTo>
                          <a:pt x="28646" y="15975"/>
                          <a:pt x="25259" y="23917"/>
                          <a:pt x="18313" y="26622"/>
                        </a:cubicBezTo>
                        <a:cubicBezTo>
                          <a:pt x="11395" y="29412"/>
                          <a:pt x="3538" y="25569"/>
                          <a:pt x="890" y="18480"/>
                        </a:cubicBezTo>
                        <a:close/>
                      </a:path>
                    </a:pathLst>
                  </a:custGeom>
                  <a:grpFill/>
                  <a:ln w="2845" cap="flat">
                    <a:noFill/>
                    <a:prstDash val="solid"/>
                    <a:miter/>
                  </a:ln>
                </p:spPr>
                <p:txBody>
                  <a:bodyPr rtlCol="0" anchor="ctr"/>
                  <a:lstStyle/>
                  <a:p>
                    <a:endParaRPr lang="en-US"/>
                  </a:p>
                </p:txBody>
              </p:sp>
              <p:sp>
                <p:nvSpPr>
                  <p:cNvPr id="2188" name="Freeform: Shape 2187">
                    <a:extLst>
                      <a:ext uri="{FF2B5EF4-FFF2-40B4-BE49-F238E27FC236}">
                        <a16:creationId xmlns:a16="http://schemas.microsoft.com/office/drawing/2014/main" id="{56BBFC34-64B2-23C3-5C85-A7C660A19AA8}"/>
                      </a:ext>
                    </a:extLst>
                  </p:cNvPr>
                  <p:cNvSpPr/>
                  <p:nvPr/>
                </p:nvSpPr>
                <p:spPr>
                  <a:xfrm>
                    <a:off x="11401463" y="2243221"/>
                    <a:ext cx="25936" cy="26569"/>
                  </a:xfrm>
                  <a:custGeom>
                    <a:avLst/>
                    <a:gdLst>
                      <a:gd name="connsiteX0" fmla="*/ 685 w 25936"/>
                      <a:gd name="connsiteY0" fmla="*/ 17385 h 26569"/>
                      <a:gd name="connsiteX1" fmla="*/ 8713 w 25936"/>
                      <a:gd name="connsiteY1" fmla="*/ 646 h 26569"/>
                      <a:gd name="connsiteX2" fmla="*/ 25196 w 25936"/>
                      <a:gd name="connsiteY2" fmla="*/ 9158 h 26569"/>
                      <a:gd name="connsiteX3" fmla="*/ 17168 w 25936"/>
                      <a:gd name="connsiteY3" fmla="*/ 25897 h 26569"/>
                      <a:gd name="connsiteX4" fmla="*/ 685 w 25936"/>
                      <a:gd name="connsiteY4" fmla="*/ 17385 h 26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36" h="26569">
                        <a:moveTo>
                          <a:pt x="685" y="17385"/>
                        </a:moveTo>
                        <a:cubicBezTo>
                          <a:pt x="-1593" y="10382"/>
                          <a:pt x="1994" y="2895"/>
                          <a:pt x="8713" y="646"/>
                        </a:cubicBezTo>
                        <a:cubicBezTo>
                          <a:pt x="15431" y="-1603"/>
                          <a:pt x="22805" y="2211"/>
                          <a:pt x="25196" y="9158"/>
                        </a:cubicBezTo>
                        <a:cubicBezTo>
                          <a:pt x="27587" y="16104"/>
                          <a:pt x="24000" y="23620"/>
                          <a:pt x="17168" y="25897"/>
                        </a:cubicBezTo>
                        <a:cubicBezTo>
                          <a:pt x="10335" y="28203"/>
                          <a:pt x="2963" y="24388"/>
                          <a:pt x="685" y="17385"/>
                        </a:cubicBezTo>
                        <a:close/>
                      </a:path>
                    </a:pathLst>
                  </a:custGeom>
                  <a:grpFill/>
                  <a:ln w="2845" cap="flat">
                    <a:noFill/>
                    <a:prstDash val="solid"/>
                    <a:miter/>
                  </a:ln>
                </p:spPr>
                <p:txBody>
                  <a:bodyPr rtlCol="0" anchor="ctr"/>
                  <a:lstStyle/>
                  <a:p>
                    <a:endParaRPr lang="en-US"/>
                  </a:p>
                </p:txBody>
              </p:sp>
              <p:sp>
                <p:nvSpPr>
                  <p:cNvPr id="2189" name="Freeform: Shape 2188">
                    <a:extLst>
                      <a:ext uri="{FF2B5EF4-FFF2-40B4-BE49-F238E27FC236}">
                        <a16:creationId xmlns:a16="http://schemas.microsoft.com/office/drawing/2014/main" id="{E7C5C598-81B2-89BA-45AD-83F8D7DE5585}"/>
                      </a:ext>
                    </a:extLst>
                  </p:cNvPr>
                  <p:cNvSpPr/>
                  <p:nvPr/>
                </p:nvSpPr>
                <p:spPr>
                  <a:xfrm>
                    <a:off x="11335008" y="2264558"/>
                    <a:ext cx="25111" cy="25645"/>
                  </a:xfrm>
                  <a:custGeom>
                    <a:avLst/>
                    <a:gdLst>
                      <a:gd name="connsiteX0" fmla="*/ 496 w 25111"/>
                      <a:gd name="connsiteY0" fmla="*/ 16232 h 25645"/>
                      <a:gd name="connsiteX1" fmla="*/ 8952 w 25111"/>
                      <a:gd name="connsiteY1" fmla="*/ 461 h 25645"/>
                      <a:gd name="connsiteX2" fmla="*/ 18460 w 25111"/>
                      <a:gd name="connsiteY2" fmla="*/ 1685 h 25645"/>
                      <a:gd name="connsiteX3" fmla="*/ 24552 w 25111"/>
                      <a:gd name="connsiteY3" fmla="*/ 9343 h 25645"/>
                      <a:gd name="connsiteX4" fmla="*/ 23641 w 25111"/>
                      <a:gd name="connsiteY4" fmla="*/ 19136 h 25645"/>
                      <a:gd name="connsiteX5" fmla="*/ 16125 w 25111"/>
                      <a:gd name="connsiteY5" fmla="*/ 25171 h 25645"/>
                      <a:gd name="connsiteX6" fmla="*/ 524 w 25111"/>
                      <a:gd name="connsiteY6" fmla="*/ 16204 h 2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11" h="25645">
                        <a:moveTo>
                          <a:pt x="496" y="16232"/>
                        </a:moveTo>
                        <a:cubicBezTo>
                          <a:pt x="-1411" y="9371"/>
                          <a:pt x="2347" y="2311"/>
                          <a:pt x="8952" y="461"/>
                        </a:cubicBezTo>
                        <a:cubicBezTo>
                          <a:pt x="12254" y="-479"/>
                          <a:pt x="15641" y="62"/>
                          <a:pt x="18460" y="1685"/>
                        </a:cubicBezTo>
                        <a:cubicBezTo>
                          <a:pt x="21278" y="3279"/>
                          <a:pt x="23527" y="5927"/>
                          <a:pt x="24552" y="9343"/>
                        </a:cubicBezTo>
                        <a:cubicBezTo>
                          <a:pt x="25577" y="12731"/>
                          <a:pt x="25150" y="16261"/>
                          <a:pt x="23641" y="19136"/>
                        </a:cubicBezTo>
                        <a:cubicBezTo>
                          <a:pt x="22104" y="21983"/>
                          <a:pt x="19485" y="24232"/>
                          <a:pt x="16125" y="25171"/>
                        </a:cubicBezTo>
                        <a:cubicBezTo>
                          <a:pt x="9435" y="27079"/>
                          <a:pt x="2432" y="23065"/>
                          <a:pt x="524" y="16204"/>
                        </a:cubicBezTo>
                        <a:close/>
                      </a:path>
                    </a:pathLst>
                  </a:custGeom>
                  <a:grpFill/>
                  <a:ln w="2845" cap="flat">
                    <a:noFill/>
                    <a:prstDash val="solid"/>
                    <a:miter/>
                  </a:ln>
                </p:spPr>
                <p:txBody>
                  <a:bodyPr rtlCol="0" anchor="ctr"/>
                  <a:lstStyle/>
                  <a:p>
                    <a:endParaRPr lang="en-US"/>
                  </a:p>
                </p:txBody>
              </p:sp>
              <p:sp>
                <p:nvSpPr>
                  <p:cNvPr id="2190" name="Freeform: Shape 2189">
                    <a:extLst>
                      <a:ext uri="{FF2B5EF4-FFF2-40B4-BE49-F238E27FC236}">
                        <a16:creationId xmlns:a16="http://schemas.microsoft.com/office/drawing/2014/main" id="{72E73ADC-622F-AB56-44DB-3477E67073F0}"/>
                      </a:ext>
                    </a:extLst>
                  </p:cNvPr>
                  <p:cNvSpPr/>
                  <p:nvPr/>
                </p:nvSpPr>
                <p:spPr>
                  <a:xfrm>
                    <a:off x="11267768" y="2283127"/>
                    <a:ext cx="24180" cy="24911"/>
                  </a:xfrm>
                  <a:custGeom>
                    <a:avLst/>
                    <a:gdLst>
                      <a:gd name="connsiteX0" fmla="*/ 352 w 24180"/>
                      <a:gd name="connsiteY0" fmla="*/ 15228 h 24911"/>
                      <a:gd name="connsiteX1" fmla="*/ 1747 w 24180"/>
                      <a:gd name="connsiteY1" fmla="*/ 5890 h 24911"/>
                      <a:gd name="connsiteX2" fmla="*/ 9120 w 24180"/>
                      <a:gd name="connsiteY2" fmla="*/ 367 h 24911"/>
                      <a:gd name="connsiteX3" fmla="*/ 23781 w 24180"/>
                      <a:gd name="connsiteY3" fmla="*/ 9449 h 24911"/>
                      <a:gd name="connsiteX4" fmla="*/ 15069 w 24180"/>
                      <a:gd name="connsiteY4" fmla="*/ 24537 h 24911"/>
                      <a:gd name="connsiteX5" fmla="*/ 5846 w 24180"/>
                      <a:gd name="connsiteY5" fmla="*/ 23000 h 24911"/>
                      <a:gd name="connsiteX6" fmla="*/ 352 w 24180"/>
                      <a:gd name="connsiteY6" fmla="*/ 15256 h 2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0" h="24911">
                        <a:moveTo>
                          <a:pt x="352" y="15228"/>
                        </a:moveTo>
                        <a:cubicBezTo>
                          <a:pt x="-446" y="11897"/>
                          <a:pt x="152" y="8566"/>
                          <a:pt x="1747" y="5890"/>
                        </a:cubicBezTo>
                        <a:cubicBezTo>
                          <a:pt x="3341" y="3186"/>
                          <a:pt x="5931" y="1221"/>
                          <a:pt x="9120" y="367"/>
                        </a:cubicBezTo>
                        <a:cubicBezTo>
                          <a:pt x="15525" y="-1284"/>
                          <a:pt x="22073" y="2787"/>
                          <a:pt x="23781" y="9449"/>
                        </a:cubicBezTo>
                        <a:cubicBezTo>
                          <a:pt x="25489" y="16110"/>
                          <a:pt x="21560" y="22857"/>
                          <a:pt x="15069" y="24537"/>
                        </a:cubicBezTo>
                        <a:cubicBezTo>
                          <a:pt x="11824" y="25419"/>
                          <a:pt x="8522" y="24679"/>
                          <a:pt x="5846" y="23000"/>
                        </a:cubicBezTo>
                        <a:cubicBezTo>
                          <a:pt x="3170" y="21320"/>
                          <a:pt x="1149" y="18587"/>
                          <a:pt x="352" y="15256"/>
                        </a:cubicBezTo>
                        <a:close/>
                      </a:path>
                    </a:pathLst>
                  </a:custGeom>
                  <a:grpFill/>
                  <a:ln w="2845" cap="flat">
                    <a:noFill/>
                    <a:prstDash val="solid"/>
                    <a:miter/>
                  </a:ln>
                </p:spPr>
                <p:txBody>
                  <a:bodyPr rtlCol="0" anchor="ctr"/>
                  <a:lstStyle/>
                  <a:p>
                    <a:endParaRPr lang="en-US"/>
                  </a:p>
                </p:txBody>
              </p:sp>
              <p:sp>
                <p:nvSpPr>
                  <p:cNvPr id="2191" name="Freeform: Shape 2190">
                    <a:extLst>
                      <a:ext uri="{FF2B5EF4-FFF2-40B4-BE49-F238E27FC236}">
                        <a16:creationId xmlns:a16="http://schemas.microsoft.com/office/drawing/2014/main" id="{9A83EE26-4569-8EA9-3CB3-2D227CC3C0C1}"/>
                      </a:ext>
                    </a:extLst>
                  </p:cNvPr>
                  <p:cNvSpPr/>
                  <p:nvPr/>
                </p:nvSpPr>
                <p:spPr>
                  <a:xfrm>
                    <a:off x="11199852" y="2298837"/>
                    <a:ext cx="23297" cy="23954"/>
                  </a:xfrm>
                  <a:custGeom>
                    <a:avLst/>
                    <a:gdLst>
                      <a:gd name="connsiteX0" fmla="*/ 229 w 23297"/>
                      <a:gd name="connsiteY0" fmla="*/ 14321 h 23954"/>
                      <a:gd name="connsiteX1" fmla="*/ 9253 w 23297"/>
                      <a:gd name="connsiteY1" fmla="*/ 229 h 23954"/>
                      <a:gd name="connsiteX2" fmla="*/ 23032 w 23297"/>
                      <a:gd name="connsiteY2" fmla="*/ 9624 h 23954"/>
                      <a:gd name="connsiteX3" fmla="*/ 14007 w 23297"/>
                      <a:gd name="connsiteY3" fmla="*/ 23716 h 23954"/>
                      <a:gd name="connsiteX4" fmla="*/ 229 w 23297"/>
                      <a:gd name="connsiteY4" fmla="*/ 14321 h 23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7" h="23954">
                        <a:moveTo>
                          <a:pt x="229" y="14321"/>
                        </a:moveTo>
                        <a:cubicBezTo>
                          <a:pt x="-1024" y="7830"/>
                          <a:pt x="2990" y="1510"/>
                          <a:pt x="9253" y="229"/>
                        </a:cubicBezTo>
                        <a:cubicBezTo>
                          <a:pt x="15488" y="-1052"/>
                          <a:pt x="21666" y="3162"/>
                          <a:pt x="23032" y="9624"/>
                        </a:cubicBezTo>
                        <a:cubicBezTo>
                          <a:pt x="24398" y="16086"/>
                          <a:pt x="20355" y="22406"/>
                          <a:pt x="14007" y="23716"/>
                        </a:cubicBezTo>
                        <a:cubicBezTo>
                          <a:pt x="7659" y="25025"/>
                          <a:pt x="1481" y="20812"/>
                          <a:pt x="229" y="14321"/>
                        </a:cubicBezTo>
                        <a:close/>
                      </a:path>
                    </a:pathLst>
                  </a:custGeom>
                  <a:grpFill/>
                  <a:ln w="2845" cap="flat">
                    <a:noFill/>
                    <a:prstDash val="solid"/>
                    <a:miter/>
                  </a:ln>
                </p:spPr>
                <p:txBody>
                  <a:bodyPr rtlCol="0" anchor="ctr"/>
                  <a:lstStyle/>
                  <a:p>
                    <a:endParaRPr lang="en-US"/>
                  </a:p>
                </p:txBody>
              </p:sp>
              <p:sp>
                <p:nvSpPr>
                  <p:cNvPr id="2192" name="Freeform: Shape 2191">
                    <a:extLst>
                      <a:ext uri="{FF2B5EF4-FFF2-40B4-BE49-F238E27FC236}">
                        <a16:creationId xmlns:a16="http://schemas.microsoft.com/office/drawing/2014/main" id="{FDA826CB-6A84-E2D1-5308-F50DABAE629F}"/>
                      </a:ext>
                    </a:extLst>
                  </p:cNvPr>
                  <p:cNvSpPr/>
                  <p:nvPr/>
                </p:nvSpPr>
                <p:spPr>
                  <a:xfrm>
                    <a:off x="11131360" y="2311806"/>
                    <a:ext cx="22452" cy="23038"/>
                  </a:xfrm>
                  <a:custGeom>
                    <a:avLst/>
                    <a:gdLst>
                      <a:gd name="connsiteX0" fmla="*/ 140 w 22452"/>
                      <a:gd name="connsiteY0" fmla="*/ 13252 h 23038"/>
                      <a:gd name="connsiteX1" fmla="*/ 9392 w 22452"/>
                      <a:gd name="connsiteY1" fmla="*/ 128 h 23038"/>
                      <a:gd name="connsiteX2" fmla="*/ 22288 w 22452"/>
                      <a:gd name="connsiteY2" fmla="*/ 9779 h 23038"/>
                      <a:gd name="connsiteX3" fmla="*/ 13036 w 22452"/>
                      <a:gd name="connsiteY3" fmla="*/ 22903 h 23038"/>
                      <a:gd name="connsiteX4" fmla="*/ 140 w 22452"/>
                      <a:gd name="connsiteY4" fmla="*/ 13252 h 23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52" h="23038">
                        <a:moveTo>
                          <a:pt x="140" y="13252"/>
                        </a:moveTo>
                        <a:cubicBezTo>
                          <a:pt x="-828" y="6961"/>
                          <a:pt x="3329" y="1068"/>
                          <a:pt x="9392" y="128"/>
                        </a:cubicBezTo>
                        <a:cubicBezTo>
                          <a:pt x="15456" y="-811"/>
                          <a:pt x="21235" y="3516"/>
                          <a:pt x="22288" y="9779"/>
                        </a:cubicBezTo>
                        <a:cubicBezTo>
                          <a:pt x="23341" y="16070"/>
                          <a:pt x="19214" y="21935"/>
                          <a:pt x="13036" y="22903"/>
                        </a:cubicBezTo>
                        <a:cubicBezTo>
                          <a:pt x="6887" y="23871"/>
                          <a:pt x="1108" y="19543"/>
                          <a:pt x="140" y="13252"/>
                        </a:cubicBezTo>
                        <a:close/>
                      </a:path>
                    </a:pathLst>
                  </a:custGeom>
                  <a:grpFill/>
                  <a:ln w="2845" cap="flat">
                    <a:noFill/>
                    <a:prstDash val="solid"/>
                    <a:miter/>
                  </a:ln>
                </p:spPr>
                <p:txBody>
                  <a:bodyPr rtlCol="0" anchor="ctr"/>
                  <a:lstStyle/>
                  <a:p>
                    <a:endParaRPr lang="en-US"/>
                  </a:p>
                </p:txBody>
              </p:sp>
              <p:sp>
                <p:nvSpPr>
                  <p:cNvPr id="2193" name="Freeform: Shape 2192">
                    <a:extLst>
                      <a:ext uri="{FF2B5EF4-FFF2-40B4-BE49-F238E27FC236}">
                        <a16:creationId xmlns:a16="http://schemas.microsoft.com/office/drawing/2014/main" id="{EC3F0461-3E86-24ED-27F7-0E8201473DEE}"/>
                      </a:ext>
                    </a:extLst>
                  </p:cNvPr>
                  <p:cNvSpPr/>
                  <p:nvPr/>
                </p:nvSpPr>
                <p:spPr>
                  <a:xfrm>
                    <a:off x="11062392" y="2321968"/>
                    <a:ext cx="21543" cy="22170"/>
                  </a:xfrm>
                  <a:custGeom>
                    <a:avLst/>
                    <a:gdLst>
                      <a:gd name="connsiteX0" fmla="*/ 73 w 21543"/>
                      <a:gd name="connsiteY0" fmla="*/ 12257 h 22170"/>
                      <a:gd name="connsiteX1" fmla="*/ 9467 w 21543"/>
                      <a:gd name="connsiteY1" fmla="*/ 72 h 22170"/>
                      <a:gd name="connsiteX2" fmla="*/ 21452 w 21543"/>
                      <a:gd name="connsiteY2" fmla="*/ 9723 h 22170"/>
                      <a:gd name="connsiteX3" fmla="*/ 12086 w 21543"/>
                      <a:gd name="connsiteY3" fmla="*/ 22107 h 22170"/>
                      <a:gd name="connsiteX4" fmla="*/ 73 w 21543"/>
                      <a:gd name="connsiteY4" fmla="*/ 12257 h 22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3" h="22170">
                        <a:moveTo>
                          <a:pt x="73" y="12257"/>
                        </a:moveTo>
                        <a:cubicBezTo>
                          <a:pt x="-611" y="6164"/>
                          <a:pt x="3603" y="727"/>
                          <a:pt x="9467" y="72"/>
                        </a:cubicBezTo>
                        <a:cubicBezTo>
                          <a:pt x="15332" y="-611"/>
                          <a:pt x="20684" y="3631"/>
                          <a:pt x="21452" y="9723"/>
                        </a:cubicBezTo>
                        <a:cubicBezTo>
                          <a:pt x="22221" y="15787"/>
                          <a:pt x="18036" y="21423"/>
                          <a:pt x="12086" y="22107"/>
                        </a:cubicBezTo>
                        <a:cubicBezTo>
                          <a:pt x="6137" y="22761"/>
                          <a:pt x="756" y="18320"/>
                          <a:pt x="73" y="12257"/>
                        </a:cubicBezTo>
                        <a:close/>
                      </a:path>
                    </a:pathLst>
                  </a:custGeom>
                  <a:grpFill/>
                  <a:ln w="2845" cap="flat">
                    <a:noFill/>
                    <a:prstDash val="solid"/>
                    <a:miter/>
                  </a:ln>
                </p:spPr>
                <p:txBody>
                  <a:bodyPr rtlCol="0" anchor="ctr"/>
                  <a:lstStyle/>
                  <a:p>
                    <a:endParaRPr lang="en-US"/>
                  </a:p>
                </p:txBody>
              </p:sp>
              <p:sp>
                <p:nvSpPr>
                  <p:cNvPr id="2194" name="Freeform: Shape 2193">
                    <a:extLst>
                      <a:ext uri="{FF2B5EF4-FFF2-40B4-BE49-F238E27FC236}">
                        <a16:creationId xmlns:a16="http://schemas.microsoft.com/office/drawing/2014/main" id="{3240E995-A04E-066D-6CE2-7D679146635D}"/>
                      </a:ext>
                    </a:extLst>
                  </p:cNvPr>
                  <p:cNvSpPr/>
                  <p:nvPr/>
                </p:nvSpPr>
                <p:spPr>
                  <a:xfrm>
                    <a:off x="10993119" y="2329178"/>
                    <a:ext cx="20679" cy="21310"/>
                  </a:xfrm>
                  <a:custGeom>
                    <a:avLst/>
                    <a:gdLst>
                      <a:gd name="connsiteX0" fmla="*/ 26 w 20679"/>
                      <a:gd name="connsiteY0" fmla="*/ 11509 h 21310"/>
                      <a:gd name="connsiteX1" fmla="*/ 9506 w 20679"/>
                      <a:gd name="connsiteY1" fmla="*/ 37 h 21310"/>
                      <a:gd name="connsiteX2" fmla="*/ 20638 w 20679"/>
                      <a:gd name="connsiteY2" fmla="*/ 9801 h 21310"/>
                      <a:gd name="connsiteX3" fmla="*/ 11157 w 20679"/>
                      <a:gd name="connsiteY3" fmla="*/ 21274 h 21310"/>
                      <a:gd name="connsiteX4" fmla="*/ 26 w 20679"/>
                      <a:gd name="connsiteY4" fmla="*/ 1150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9" h="21310">
                        <a:moveTo>
                          <a:pt x="26" y="11509"/>
                        </a:moveTo>
                        <a:cubicBezTo>
                          <a:pt x="-372" y="5673"/>
                          <a:pt x="3869" y="520"/>
                          <a:pt x="9506" y="37"/>
                        </a:cubicBezTo>
                        <a:cubicBezTo>
                          <a:pt x="15143" y="-447"/>
                          <a:pt x="20125" y="3937"/>
                          <a:pt x="20638" y="9801"/>
                        </a:cubicBezTo>
                        <a:cubicBezTo>
                          <a:pt x="21150" y="15666"/>
                          <a:pt x="16880" y="20790"/>
                          <a:pt x="11157" y="21274"/>
                        </a:cubicBezTo>
                        <a:cubicBezTo>
                          <a:pt x="5435" y="21758"/>
                          <a:pt x="453" y="17402"/>
                          <a:pt x="26" y="11509"/>
                        </a:cubicBezTo>
                        <a:close/>
                      </a:path>
                    </a:pathLst>
                  </a:custGeom>
                  <a:grpFill/>
                  <a:ln w="2845" cap="flat">
                    <a:noFill/>
                    <a:prstDash val="solid"/>
                    <a:miter/>
                  </a:ln>
                </p:spPr>
                <p:txBody>
                  <a:bodyPr rtlCol="0" anchor="ctr"/>
                  <a:lstStyle/>
                  <a:p>
                    <a:endParaRPr lang="en-US"/>
                  </a:p>
                </p:txBody>
              </p:sp>
              <p:sp>
                <p:nvSpPr>
                  <p:cNvPr id="2195" name="Freeform: Shape 2194">
                    <a:extLst>
                      <a:ext uri="{FF2B5EF4-FFF2-40B4-BE49-F238E27FC236}">
                        <a16:creationId xmlns:a16="http://schemas.microsoft.com/office/drawing/2014/main" id="{A9875959-BE0E-A71A-6E68-769AF9A32932}"/>
                      </a:ext>
                    </a:extLst>
                  </p:cNvPr>
                  <p:cNvSpPr/>
                  <p:nvPr/>
                </p:nvSpPr>
                <p:spPr>
                  <a:xfrm>
                    <a:off x="10923592" y="2333592"/>
                    <a:ext cx="19829" cy="20424"/>
                  </a:xfrm>
                  <a:custGeom>
                    <a:avLst/>
                    <a:gdLst>
                      <a:gd name="connsiteX0" fmla="*/ 5 w 19829"/>
                      <a:gd name="connsiteY0" fmla="*/ 10568 h 20424"/>
                      <a:gd name="connsiteX1" fmla="*/ 9542 w 19829"/>
                      <a:gd name="connsiteY1" fmla="*/ 6 h 20424"/>
                      <a:gd name="connsiteX2" fmla="*/ 19819 w 19829"/>
                      <a:gd name="connsiteY2" fmla="*/ 9857 h 20424"/>
                      <a:gd name="connsiteX3" fmla="*/ 10282 w 19829"/>
                      <a:gd name="connsiteY3" fmla="*/ 20418 h 20424"/>
                      <a:gd name="connsiteX4" fmla="*/ 5 w 19829"/>
                      <a:gd name="connsiteY4" fmla="*/ 10568 h 20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9" h="20424">
                        <a:moveTo>
                          <a:pt x="5" y="10568"/>
                        </a:moveTo>
                        <a:cubicBezTo>
                          <a:pt x="-166" y="4932"/>
                          <a:pt x="4104" y="206"/>
                          <a:pt x="9542" y="6"/>
                        </a:cubicBezTo>
                        <a:cubicBezTo>
                          <a:pt x="14979" y="-193"/>
                          <a:pt x="19563" y="4220"/>
                          <a:pt x="19819" y="9857"/>
                        </a:cubicBezTo>
                        <a:cubicBezTo>
                          <a:pt x="20075" y="15493"/>
                          <a:pt x="15805" y="20219"/>
                          <a:pt x="10282" y="20418"/>
                        </a:cubicBezTo>
                        <a:cubicBezTo>
                          <a:pt x="4787" y="20618"/>
                          <a:pt x="176" y="16205"/>
                          <a:pt x="5" y="10568"/>
                        </a:cubicBezTo>
                        <a:close/>
                      </a:path>
                    </a:pathLst>
                  </a:custGeom>
                  <a:grpFill/>
                  <a:ln w="2845" cap="flat">
                    <a:noFill/>
                    <a:prstDash val="solid"/>
                    <a:miter/>
                  </a:ln>
                </p:spPr>
                <p:txBody>
                  <a:bodyPr rtlCol="0" anchor="ctr"/>
                  <a:lstStyle/>
                  <a:p>
                    <a:endParaRPr lang="en-US"/>
                  </a:p>
                </p:txBody>
              </p:sp>
              <p:sp>
                <p:nvSpPr>
                  <p:cNvPr id="2196" name="Freeform: Shape 2195">
                    <a:extLst>
                      <a:ext uri="{FF2B5EF4-FFF2-40B4-BE49-F238E27FC236}">
                        <a16:creationId xmlns:a16="http://schemas.microsoft.com/office/drawing/2014/main" id="{4FBBB148-4260-75FC-C9E7-A450B301DBD7}"/>
                      </a:ext>
                    </a:extLst>
                  </p:cNvPr>
                  <p:cNvSpPr/>
                  <p:nvPr/>
                </p:nvSpPr>
                <p:spPr>
                  <a:xfrm>
                    <a:off x="10853934" y="2335192"/>
                    <a:ext cx="18960" cy="19530"/>
                  </a:xfrm>
                  <a:custGeom>
                    <a:avLst/>
                    <a:gdLst>
                      <a:gd name="connsiteX0" fmla="*/ 29 w 18960"/>
                      <a:gd name="connsiteY0" fmla="*/ 9651 h 19530"/>
                      <a:gd name="connsiteX1" fmla="*/ 9538 w 18960"/>
                      <a:gd name="connsiteY1" fmla="*/ 1 h 19530"/>
                      <a:gd name="connsiteX2" fmla="*/ 16199 w 18960"/>
                      <a:gd name="connsiteY2" fmla="*/ 2933 h 19530"/>
                      <a:gd name="connsiteX3" fmla="*/ 18960 w 18960"/>
                      <a:gd name="connsiteY3" fmla="*/ 9822 h 19530"/>
                      <a:gd name="connsiteX4" fmla="*/ 16170 w 18960"/>
                      <a:gd name="connsiteY4" fmla="*/ 16740 h 19530"/>
                      <a:gd name="connsiteX5" fmla="*/ 9424 w 18960"/>
                      <a:gd name="connsiteY5" fmla="*/ 19530 h 19530"/>
                      <a:gd name="connsiteX6" fmla="*/ 1 w 18960"/>
                      <a:gd name="connsiteY6" fmla="*/ 9651 h 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60" h="19530">
                        <a:moveTo>
                          <a:pt x="29" y="9651"/>
                        </a:moveTo>
                        <a:cubicBezTo>
                          <a:pt x="86" y="4271"/>
                          <a:pt x="4356" y="-56"/>
                          <a:pt x="9538" y="1"/>
                        </a:cubicBezTo>
                        <a:cubicBezTo>
                          <a:pt x="12128" y="29"/>
                          <a:pt x="14491" y="1139"/>
                          <a:pt x="16199" y="2933"/>
                        </a:cubicBezTo>
                        <a:cubicBezTo>
                          <a:pt x="17907" y="4726"/>
                          <a:pt x="18960" y="7118"/>
                          <a:pt x="18960" y="9822"/>
                        </a:cubicBezTo>
                        <a:cubicBezTo>
                          <a:pt x="18960" y="12498"/>
                          <a:pt x="17907" y="15003"/>
                          <a:pt x="16170" y="16740"/>
                        </a:cubicBezTo>
                        <a:cubicBezTo>
                          <a:pt x="14463" y="18476"/>
                          <a:pt x="12071" y="19558"/>
                          <a:pt x="9424" y="19530"/>
                        </a:cubicBezTo>
                        <a:cubicBezTo>
                          <a:pt x="4157" y="19473"/>
                          <a:pt x="-56" y="15060"/>
                          <a:pt x="1" y="9651"/>
                        </a:cubicBezTo>
                        <a:close/>
                      </a:path>
                    </a:pathLst>
                  </a:custGeom>
                  <a:grpFill/>
                  <a:ln w="2845" cap="flat">
                    <a:noFill/>
                    <a:prstDash val="solid"/>
                    <a:miter/>
                  </a:ln>
                </p:spPr>
                <p:txBody>
                  <a:bodyPr rtlCol="0" anchor="ctr"/>
                  <a:lstStyle/>
                  <a:p>
                    <a:endParaRPr lang="en-US"/>
                  </a:p>
                </p:txBody>
              </p:sp>
              <p:sp>
                <p:nvSpPr>
                  <p:cNvPr id="2197" name="Freeform: Shape 2196">
                    <a:extLst>
                      <a:ext uri="{FF2B5EF4-FFF2-40B4-BE49-F238E27FC236}">
                        <a16:creationId xmlns:a16="http://schemas.microsoft.com/office/drawing/2014/main" id="{D5B41B5C-C4C8-B613-EB06-628091236A59}"/>
                      </a:ext>
                    </a:extLst>
                  </p:cNvPr>
                  <p:cNvSpPr/>
                  <p:nvPr/>
                </p:nvSpPr>
                <p:spPr>
                  <a:xfrm>
                    <a:off x="10784387" y="2333965"/>
                    <a:ext cx="18084" cy="18627"/>
                  </a:xfrm>
                  <a:custGeom>
                    <a:avLst/>
                    <a:gdLst>
                      <a:gd name="connsiteX0" fmla="*/ 0 w 18084"/>
                      <a:gd name="connsiteY0" fmla="*/ 8858 h 18627"/>
                      <a:gd name="connsiteX1" fmla="*/ 9452 w 18084"/>
                      <a:gd name="connsiteY1" fmla="*/ 4 h 18627"/>
                      <a:gd name="connsiteX2" fmla="*/ 18077 w 18084"/>
                      <a:gd name="connsiteY2" fmla="*/ 9626 h 18627"/>
                      <a:gd name="connsiteX3" fmla="*/ 8626 w 18084"/>
                      <a:gd name="connsiteY3" fmla="*/ 18622 h 18627"/>
                      <a:gd name="connsiteX4" fmla="*/ 28 w 18084"/>
                      <a:gd name="connsiteY4" fmla="*/ 8886 h 18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4" h="18627">
                        <a:moveTo>
                          <a:pt x="0" y="8858"/>
                        </a:moveTo>
                        <a:cubicBezTo>
                          <a:pt x="256" y="3705"/>
                          <a:pt x="4498" y="-138"/>
                          <a:pt x="9452" y="4"/>
                        </a:cubicBezTo>
                        <a:cubicBezTo>
                          <a:pt x="14405" y="175"/>
                          <a:pt x="18276" y="4502"/>
                          <a:pt x="18077" y="9626"/>
                        </a:cubicBezTo>
                        <a:cubicBezTo>
                          <a:pt x="17878" y="14779"/>
                          <a:pt x="13636" y="18793"/>
                          <a:pt x="8626" y="18622"/>
                        </a:cubicBezTo>
                        <a:cubicBezTo>
                          <a:pt x="3587" y="18480"/>
                          <a:pt x="-256" y="13982"/>
                          <a:pt x="28" y="8886"/>
                        </a:cubicBezTo>
                        <a:close/>
                      </a:path>
                    </a:pathLst>
                  </a:custGeom>
                  <a:grpFill/>
                  <a:ln w="2845" cap="flat">
                    <a:noFill/>
                    <a:prstDash val="solid"/>
                    <a:miter/>
                  </a:ln>
                </p:spPr>
                <p:txBody>
                  <a:bodyPr rtlCol="0" anchor="ctr"/>
                  <a:lstStyle/>
                  <a:p>
                    <a:endParaRPr lang="en-US"/>
                  </a:p>
                </p:txBody>
              </p:sp>
              <p:sp>
                <p:nvSpPr>
                  <p:cNvPr id="2198" name="Freeform: Shape 2197">
                    <a:extLst>
                      <a:ext uri="{FF2B5EF4-FFF2-40B4-BE49-F238E27FC236}">
                        <a16:creationId xmlns:a16="http://schemas.microsoft.com/office/drawing/2014/main" id="{870A0118-637D-4B77-150C-5DDA500DFB6A}"/>
                      </a:ext>
                    </a:extLst>
                  </p:cNvPr>
                  <p:cNvSpPr/>
                  <p:nvPr/>
                </p:nvSpPr>
                <p:spPr>
                  <a:xfrm>
                    <a:off x="10714889" y="2329725"/>
                    <a:ext cx="17228" cy="17738"/>
                  </a:xfrm>
                  <a:custGeom>
                    <a:avLst/>
                    <a:gdLst>
                      <a:gd name="connsiteX0" fmla="*/ 35 w 17228"/>
                      <a:gd name="connsiteY0" fmla="*/ 8143 h 17738"/>
                      <a:gd name="connsiteX1" fmla="*/ 9373 w 17228"/>
                      <a:gd name="connsiteY1" fmla="*/ 30 h 17738"/>
                      <a:gd name="connsiteX2" fmla="*/ 17202 w 17228"/>
                      <a:gd name="connsiteY2" fmla="*/ 9595 h 17738"/>
                      <a:gd name="connsiteX3" fmla="*/ 7864 w 17228"/>
                      <a:gd name="connsiteY3" fmla="*/ 17709 h 17738"/>
                      <a:gd name="connsiteX4" fmla="*/ 35 w 17228"/>
                      <a:gd name="connsiteY4" fmla="*/ 8143 h 1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8" h="17738">
                        <a:moveTo>
                          <a:pt x="35" y="8143"/>
                        </a:moveTo>
                        <a:cubicBezTo>
                          <a:pt x="491" y="3275"/>
                          <a:pt x="4676" y="-369"/>
                          <a:pt x="9373" y="30"/>
                        </a:cubicBezTo>
                        <a:cubicBezTo>
                          <a:pt x="14071" y="428"/>
                          <a:pt x="17572" y="4699"/>
                          <a:pt x="17202" y="9595"/>
                        </a:cubicBezTo>
                        <a:cubicBezTo>
                          <a:pt x="16803" y="14492"/>
                          <a:pt x="12619" y="18107"/>
                          <a:pt x="7864" y="17709"/>
                        </a:cubicBezTo>
                        <a:cubicBezTo>
                          <a:pt x="3110" y="17310"/>
                          <a:pt x="-392" y="13040"/>
                          <a:pt x="35" y="8143"/>
                        </a:cubicBezTo>
                        <a:close/>
                      </a:path>
                    </a:pathLst>
                  </a:custGeom>
                  <a:grpFill/>
                  <a:ln w="2845" cap="flat">
                    <a:noFill/>
                    <a:prstDash val="solid"/>
                    <a:miter/>
                  </a:ln>
                </p:spPr>
                <p:txBody>
                  <a:bodyPr rtlCol="0" anchor="ctr"/>
                  <a:lstStyle/>
                  <a:p>
                    <a:endParaRPr lang="en-US"/>
                  </a:p>
                </p:txBody>
              </p:sp>
              <p:sp>
                <p:nvSpPr>
                  <p:cNvPr id="2199" name="Freeform: Shape 2198">
                    <a:extLst>
                      <a:ext uri="{FF2B5EF4-FFF2-40B4-BE49-F238E27FC236}">
                        <a16:creationId xmlns:a16="http://schemas.microsoft.com/office/drawing/2014/main" id="{518DC137-78FA-090D-8BEE-414873FB9617}"/>
                      </a:ext>
                    </a:extLst>
                  </p:cNvPr>
                  <p:cNvSpPr/>
                  <p:nvPr/>
                </p:nvSpPr>
                <p:spPr>
                  <a:xfrm>
                    <a:off x="10645639" y="2322710"/>
                    <a:ext cx="16343" cy="16851"/>
                  </a:xfrm>
                  <a:custGeom>
                    <a:avLst/>
                    <a:gdLst>
                      <a:gd name="connsiteX0" fmla="*/ 79 w 16343"/>
                      <a:gd name="connsiteY0" fmla="*/ 7358 h 16851"/>
                      <a:gd name="connsiteX1" fmla="*/ 9246 w 16343"/>
                      <a:gd name="connsiteY1" fmla="*/ 70 h 16851"/>
                      <a:gd name="connsiteX2" fmla="*/ 16277 w 16343"/>
                      <a:gd name="connsiteY2" fmla="*/ 9493 h 16851"/>
                      <a:gd name="connsiteX3" fmla="*/ 7111 w 16343"/>
                      <a:gd name="connsiteY3" fmla="*/ 16781 h 16851"/>
                      <a:gd name="connsiteX4" fmla="*/ 79 w 16343"/>
                      <a:gd name="connsiteY4" fmla="*/ 7358 h 16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3" h="16851">
                        <a:moveTo>
                          <a:pt x="79" y="7358"/>
                        </a:moveTo>
                        <a:cubicBezTo>
                          <a:pt x="705" y="2746"/>
                          <a:pt x="4805" y="-527"/>
                          <a:pt x="9246" y="70"/>
                        </a:cubicBezTo>
                        <a:cubicBezTo>
                          <a:pt x="13687" y="668"/>
                          <a:pt x="16847" y="4882"/>
                          <a:pt x="16277" y="9493"/>
                        </a:cubicBezTo>
                        <a:cubicBezTo>
                          <a:pt x="15708" y="14105"/>
                          <a:pt x="11608" y="17379"/>
                          <a:pt x="7111" y="16781"/>
                        </a:cubicBezTo>
                        <a:cubicBezTo>
                          <a:pt x="2612" y="16184"/>
                          <a:pt x="-547" y="11970"/>
                          <a:pt x="79" y="7358"/>
                        </a:cubicBezTo>
                        <a:close/>
                      </a:path>
                    </a:pathLst>
                  </a:custGeom>
                  <a:grpFill/>
                  <a:ln w="2845" cap="flat">
                    <a:noFill/>
                    <a:prstDash val="solid"/>
                    <a:miter/>
                  </a:ln>
                </p:spPr>
                <p:txBody>
                  <a:bodyPr rtlCol="0" anchor="ctr"/>
                  <a:lstStyle/>
                  <a:p>
                    <a:endParaRPr lang="en-US"/>
                  </a:p>
                </p:txBody>
              </p:sp>
              <p:sp>
                <p:nvSpPr>
                  <p:cNvPr id="2200" name="Freeform: Shape 2199">
                    <a:extLst>
                      <a:ext uri="{FF2B5EF4-FFF2-40B4-BE49-F238E27FC236}">
                        <a16:creationId xmlns:a16="http://schemas.microsoft.com/office/drawing/2014/main" id="{7D267C33-60A7-4B3B-6A8A-3BE3227B4DBF}"/>
                      </a:ext>
                    </a:extLst>
                  </p:cNvPr>
                  <p:cNvSpPr/>
                  <p:nvPr/>
                </p:nvSpPr>
                <p:spPr>
                  <a:xfrm>
                    <a:off x="10576784" y="2312958"/>
                    <a:ext cx="15523" cy="15940"/>
                  </a:xfrm>
                  <a:custGeom>
                    <a:avLst/>
                    <a:gdLst>
                      <a:gd name="connsiteX0" fmla="*/ 126 w 15523"/>
                      <a:gd name="connsiteY0" fmla="*/ 6606 h 15940"/>
                      <a:gd name="connsiteX1" fmla="*/ 9094 w 15523"/>
                      <a:gd name="connsiteY1" fmla="*/ 115 h 15940"/>
                      <a:gd name="connsiteX2" fmla="*/ 15414 w 15523"/>
                      <a:gd name="connsiteY2" fmla="*/ 9197 h 15940"/>
                      <a:gd name="connsiteX3" fmla="*/ 6418 w 15523"/>
                      <a:gd name="connsiteY3" fmla="*/ 15830 h 15940"/>
                      <a:gd name="connsiteX4" fmla="*/ 126 w 15523"/>
                      <a:gd name="connsiteY4" fmla="*/ 6578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3" h="15940">
                        <a:moveTo>
                          <a:pt x="126" y="6606"/>
                        </a:moveTo>
                        <a:cubicBezTo>
                          <a:pt x="895" y="2279"/>
                          <a:pt x="4910" y="-625"/>
                          <a:pt x="9094" y="115"/>
                        </a:cubicBezTo>
                        <a:cubicBezTo>
                          <a:pt x="13279" y="827"/>
                          <a:pt x="16126" y="4841"/>
                          <a:pt x="15414" y="9197"/>
                        </a:cubicBezTo>
                        <a:cubicBezTo>
                          <a:pt x="14702" y="13524"/>
                          <a:pt x="10660" y="16570"/>
                          <a:pt x="6418" y="15830"/>
                        </a:cubicBezTo>
                        <a:cubicBezTo>
                          <a:pt x="2176" y="15061"/>
                          <a:pt x="-642" y="10933"/>
                          <a:pt x="126" y="6578"/>
                        </a:cubicBezTo>
                        <a:close/>
                      </a:path>
                    </a:pathLst>
                  </a:custGeom>
                  <a:grpFill/>
                  <a:ln w="2845" cap="flat">
                    <a:noFill/>
                    <a:prstDash val="solid"/>
                    <a:miter/>
                  </a:ln>
                </p:spPr>
                <p:txBody>
                  <a:bodyPr rtlCol="0" anchor="ctr"/>
                  <a:lstStyle/>
                  <a:p>
                    <a:endParaRPr lang="en-US"/>
                  </a:p>
                </p:txBody>
              </p:sp>
              <p:sp>
                <p:nvSpPr>
                  <p:cNvPr id="2201" name="Freeform: Shape 2200">
                    <a:extLst>
                      <a:ext uri="{FF2B5EF4-FFF2-40B4-BE49-F238E27FC236}">
                        <a16:creationId xmlns:a16="http://schemas.microsoft.com/office/drawing/2014/main" id="{B907CF4A-8850-06E5-9F84-475F24548F07}"/>
                      </a:ext>
                    </a:extLst>
                  </p:cNvPr>
                  <p:cNvSpPr/>
                  <p:nvPr/>
                </p:nvSpPr>
                <p:spPr>
                  <a:xfrm>
                    <a:off x="10508381" y="2300225"/>
                    <a:ext cx="14683" cy="15048"/>
                  </a:xfrm>
                  <a:custGeom>
                    <a:avLst/>
                    <a:gdLst>
                      <a:gd name="connsiteX0" fmla="*/ 177 w 14683"/>
                      <a:gd name="connsiteY0" fmla="*/ 6044 h 15048"/>
                      <a:gd name="connsiteX1" fmla="*/ 8917 w 14683"/>
                      <a:gd name="connsiteY1" fmla="*/ 151 h 15048"/>
                      <a:gd name="connsiteX2" fmla="*/ 14525 w 14683"/>
                      <a:gd name="connsiteY2" fmla="*/ 9004 h 15048"/>
                      <a:gd name="connsiteX3" fmla="*/ 5785 w 14683"/>
                      <a:gd name="connsiteY3" fmla="*/ 14897 h 15048"/>
                      <a:gd name="connsiteX4" fmla="*/ 177 w 14683"/>
                      <a:gd name="connsiteY4" fmla="*/ 6044 h 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3" h="15048">
                        <a:moveTo>
                          <a:pt x="177" y="6044"/>
                        </a:moveTo>
                        <a:cubicBezTo>
                          <a:pt x="1059" y="1973"/>
                          <a:pt x="4960" y="-675"/>
                          <a:pt x="8917" y="151"/>
                        </a:cubicBezTo>
                        <a:cubicBezTo>
                          <a:pt x="12874" y="976"/>
                          <a:pt x="15351" y="4933"/>
                          <a:pt x="14525" y="9004"/>
                        </a:cubicBezTo>
                        <a:cubicBezTo>
                          <a:pt x="13699" y="13075"/>
                          <a:pt x="9771" y="15723"/>
                          <a:pt x="5785" y="14897"/>
                        </a:cubicBezTo>
                        <a:cubicBezTo>
                          <a:pt x="1800" y="14072"/>
                          <a:pt x="-705" y="10115"/>
                          <a:pt x="177" y="6044"/>
                        </a:cubicBezTo>
                        <a:close/>
                      </a:path>
                    </a:pathLst>
                  </a:custGeom>
                  <a:grpFill/>
                  <a:ln w="2845" cap="flat">
                    <a:noFill/>
                    <a:prstDash val="solid"/>
                    <a:miter/>
                  </a:ln>
                </p:spPr>
                <p:txBody>
                  <a:bodyPr rtlCol="0" anchor="ctr"/>
                  <a:lstStyle/>
                  <a:p>
                    <a:endParaRPr lang="en-US"/>
                  </a:p>
                </p:txBody>
              </p:sp>
              <p:sp>
                <p:nvSpPr>
                  <p:cNvPr id="2202" name="Freeform: Shape 2201">
                    <a:extLst>
                      <a:ext uri="{FF2B5EF4-FFF2-40B4-BE49-F238E27FC236}">
                        <a16:creationId xmlns:a16="http://schemas.microsoft.com/office/drawing/2014/main" id="{D358E260-5C26-33E1-3CA4-E21E910472EE}"/>
                      </a:ext>
                    </a:extLst>
                  </p:cNvPr>
                  <p:cNvSpPr/>
                  <p:nvPr/>
                </p:nvSpPr>
                <p:spPr>
                  <a:xfrm>
                    <a:off x="10440604" y="2284737"/>
                    <a:ext cx="13797" cy="14141"/>
                  </a:xfrm>
                  <a:custGeom>
                    <a:avLst/>
                    <a:gdLst>
                      <a:gd name="connsiteX0" fmla="*/ 229 w 13797"/>
                      <a:gd name="connsiteY0" fmla="*/ 5362 h 14141"/>
                      <a:gd name="connsiteX1" fmla="*/ 8655 w 13797"/>
                      <a:gd name="connsiteY1" fmla="*/ 210 h 14141"/>
                      <a:gd name="connsiteX2" fmla="*/ 13580 w 13797"/>
                      <a:gd name="connsiteY2" fmla="*/ 8779 h 14141"/>
                      <a:gd name="connsiteX3" fmla="*/ 5154 w 13797"/>
                      <a:gd name="connsiteY3" fmla="*/ 13931 h 14141"/>
                      <a:gd name="connsiteX4" fmla="*/ 229 w 13797"/>
                      <a:gd name="connsiteY4" fmla="*/ 5362 h 1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7" h="14141">
                        <a:moveTo>
                          <a:pt x="229" y="5362"/>
                        </a:moveTo>
                        <a:cubicBezTo>
                          <a:pt x="1225" y="1576"/>
                          <a:pt x="4983" y="-730"/>
                          <a:pt x="8655" y="210"/>
                        </a:cubicBezTo>
                        <a:cubicBezTo>
                          <a:pt x="12328" y="1149"/>
                          <a:pt x="14519" y="4992"/>
                          <a:pt x="13580" y="8779"/>
                        </a:cubicBezTo>
                        <a:cubicBezTo>
                          <a:pt x="12641" y="12565"/>
                          <a:pt x="8854" y="14871"/>
                          <a:pt x="5154" y="13931"/>
                        </a:cubicBezTo>
                        <a:cubicBezTo>
                          <a:pt x="1453" y="12992"/>
                          <a:pt x="-739" y="9149"/>
                          <a:pt x="229" y="5362"/>
                        </a:cubicBezTo>
                        <a:close/>
                      </a:path>
                    </a:pathLst>
                  </a:custGeom>
                  <a:grpFill/>
                  <a:ln w="2845" cap="flat">
                    <a:noFill/>
                    <a:prstDash val="solid"/>
                    <a:miter/>
                  </a:ln>
                </p:spPr>
                <p:txBody>
                  <a:bodyPr rtlCol="0" anchor="ctr"/>
                  <a:lstStyle/>
                  <a:p>
                    <a:endParaRPr lang="en-US"/>
                  </a:p>
                </p:txBody>
              </p:sp>
              <p:sp>
                <p:nvSpPr>
                  <p:cNvPr id="2203" name="Freeform: Shape 2202">
                    <a:extLst>
                      <a:ext uri="{FF2B5EF4-FFF2-40B4-BE49-F238E27FC236}">
                        <a16:creationId xmlns:a16="http://schemas.microsoft.com/office/drawing/2014/main" id="{B60772F0-2C7C-8D09-E862-64F6BB1904AF}"/>
                      </a:ext>
                    </a:extLst>
                  </p:cNvPr>
                  <p:cNvSpPr/>
                  <p:nvPr/>
                </p:nvSpPr>
                <p:spPr>
                  <a:xfrm>
                    <a:off x="10373515" y="2266486"/>
                    <a:ext cx="12906" cy="13286"/>
                  </a:xfrm>
                  <a:custGeom>
                    <a:avLst/>
                    <a:gdLst>
                      <a:gd name="connsiteX0" fmla="*/ 303 w 12906"/>
                      <a:gd name="connsiteY0" fmla="*/ 4738 h 13286"/>
                      <a:gd name="connsiteX1" fmla="*/ 8359 w 12906"/>
                      <a:gd name="connsiteY1" fmla="*/ 269 h 13286"/>
                      <a:gd name="connsiteX2" fmla="*/ 12629 w 12906"/>
                      <a:gd name="connsiteY2" fmla="*/ 8525 h 13286"/>
                      <a:gd name="connsiteX3" fmla="*/ 4545 w 12906"/>
                      <a:gd name="connsiteY3" fmla="*/ 12994 h 13286"/>
                      <a:gd name="connsiteX4" fmla="*/ 303 w 12906"/>
                      <a:gd name="connsiteY4" fmla="*/ 4738 h 1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 h="13286">
                        <a:moveTo>
                          <a:pt x="303" y="4738"/>
                        </a:moveTo>
                        <a:cubicBezTo>
                          <a:pt x="1385" y="1237"/>
                          <a:pt x="4972" y="-756"/>
                          <a:pt x="8359" y="269"/>
                        </a:cubicBezTo>
                        <a:cubicBezTo>
                          <a:pt x="11747" y="1322"/>
                          <a:pt x="13655" y="5023"/>
                          <a:pt x="12629" y="8525"/>
                        </a:cubicBezTo>
                        <a:cubicBezTo>
                          <a:pt x="11576" y="12055"/>
                          <a:pt x="7961" y="14076"/>
                          <a:pt x="4545" y="12994"/>
                        </a:cubicBezTo>
                        <a:cubicBezTo>
                          <a:pt x="1129" y="11941"/>
                          <a:pt x="-779" y="8240"/>
                          <a:pt x="303" y="4738"/>
                        </a:cubicBezTo>
                        <a:close/>
                      </a:path>
                    </a:pathLst>
                  </a:custGeom>
                  <a:grpFill/>
                  <a:ln w="2845" cap="flat">
                    <a:noFill/>
                    <a:prstDash val="solid"/>
                    <a:miter/>
                  </a:ln>
                </p:spPr>
                <p:txBody>
                  <a:bodyPr rtlCol="0" anchor="ctr"/>
                  <a:lstStyle/>
                  <a:p>
                    <a:endParaRPr lang="en-US"/>
                  </a:p>
                </p:txBody>
              </p:sp>
              <p:sp>
                <p:nvSpPr>
                  <p:cNvPr id="2204" name="Freeform: Shape 2203">
                    <a:extLst>
                      <a:ext uri="{FF2B5EF4-FFF2-40B4-BE49-F238E27FC236}">
                        <a16:creationId xmlns:a16="http://schemas.microsoft.com/office/drawing/2014/main" id="{4F233C18-F025-DE14-8428-7EA688773964}"/>
                      </a:ext>
                    </a:extLst>
                  </p:cNvPr>
                  <p:cNvSpPr/>
                  <p:nvPr/>
                </p:nvSpPr>
                <p:spPr>
                  <a:xfrm>
                    <a:off x="10307212" y="2245484"/>
                    <a:ext cx="12093" cy="12337"/>
                  </a:xfrm>
                  <a:custGeom>
                    <a:avLst/>
                    <a:gdLst>
                      <a:gd name="connsiteX0" fmla="*/ 361 w 12093"/>
                      <a:gd name="connsiteY0" fmla="*/ 4247 h 12337"/>
                      <a:gd name="connsiteX1" fmla="*/ 8075 w 12093"/>
                      <a:gd name="connsiteY1" fmla="*/ 318 h 12337"/>
                      <a:gd name="connsiteX2" fmla="*/ 11748 w 12093"/>
                      <a:gd name="connsiteY2" fmla="*/ 8090 h 12337"/>
                      <a:gd name="connsiteX3" fmla="*/ 4033 w 12093"/>
                      <a:gd name="connsiteY3" fmla="*/ 12019 h 12337"/>
                      <a:gd name="connsiteX4" fmla="*/ 361 w 12093"/>
                      <a:gd name="connsiteY4" fmla="*/ 4247 h 12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3" h="12337">
                        <a:moveTo>
                          <a:pt x="361" y="4247"/>
                        </a:moveTo>
                        <a:cubicBezTo>
                          <a:pt x="1499" y="1002"/>
                          <a:pt x="4944" y="-763"/>
                          <a:pt x="8075" y="318"/>
                        </a:cubicBezTo>
                        <a:cubicBezTo>
                          <a:pt x="11207" y="1372"/>
                          <a:pt x="12858" y="4845"/>
                          <a:pt x="11748" y="8090"/>
                        </a:cubicBezTo>
                        <a:cubicBezTo>
                          <a:pt x="10637" y="11336"/>
                          <a:pt x="7193" y="13101"/>
                          <a:pt x="4033" y="12019"/>
                        </a:cubicBezTo>
                        <a:cubicBezTo>
                          <a:pt x="873" y="10965"/>
                          <a:pt x="-779" y="7464"/>
                          <a:pt x="361" y="4247"/>
                        </a:cubicBezTo>
                        <a:close/>
                      </a:path>
                    </a:pathLst>
                  </a:custGeom>
                  <a:grpFill/>
                  <a:ln w="2845" cap="flat">
                    <a:noFill/>
                    <a:prstDash val="solid"/>
                    <a:miter/>
                  </a:ln>
                </p:spPr>
                <p:txBody>
                  <a:bodyPr rtlCol="0" anchor="ctr"/>
                  <a:lstStyle/>
                  <a:p>
                    <a:endParaRPr lang="en-US"/>
                  </a:p>
                </p:txBody>
              </p:sp>
              <p:sp>
                <p:nvSpPr>
                  <p:cNvPr id="2205" name="Freeform: Shape 2204">
                    <a:extLst>
                      <a:ext uri="{FF2B5EF4-FFF2-40B4-BE49-F238E27FC236}">
                        <a16:creationId xmlns:a16="http://schemas.microsoft.com/office/drawing/2014/main" id="{07F6B2DD-E633-70D1-6948-A36CC26FCC3F}"/>
                      </a:ext>
                    </a:extLst>
                  </p:cNvPr>
                  <p:cNvSpPr/>
                  <p:nvPr/>
                </p:nvSpPr>
                <p:spPr>
                  <a:xfrm>
                    <a:off x="10241939" y="2221663"/>
                    <a:ext cx="11200" cy="11469"/>
                  </a:xfrm>
                  <a:custGeom>
                    <a:avLst/>
                    <a:gdLst>
                      <a:gd name="connsiteX0" fmla="*/ 412 w 11200"/>
                      <a:gd name="connsiteY0" fmla="*/ 3699 h 11469"/>
                      <a:gd name="connsiteX1" fmla="*/ 7701 w 11200"/>
                      <a:gd name="connsiteY1" fmla="*/ 369 h 11469"/>
                      <a:gd name="connsiteX2" fmla="*/ 10804 w 11200"/>
                      <a:gd name="connsiteY2" fmla="*/ 7770 h 11469"/>
                      <a:gd name="connsiteX3" fmla="*/ 3516 w 11200"/>
                      <a:gd name="connsiteY3" fmla="*/ 11101 h 11469"/>
                      <a:gd name="connsiteX4" fmla="*/ 412 w 11200"/>
                      <a:gd name="connsiteY4" fmla="*/ 3699 h 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0" h="11469">
                        <a:moveTo>
                          <a:pt x="412" y="3699"/>
                        </a:moveTo>
                        <a:cubicBezTo>
                          <a:pt x="1580" y="739"/>
                          <a:pt x="4854" y="-742"/>
                          <a:pt x="7701" y="369"/>
                        </a:cubicBezTo>
                        <a:cubicBezTo>
                          <a:pt x="10547" y="1479"/>
                          <a:pt x="11942" y="4810"/>
                          <a:pt x="10804" y="7770"/>
                        </a:cubicBezTo>
                        <a:cubicBezTo>
                          <a:pt x="9665" y="10731"/>
                          <a:pt x="6391" y="12211"/>
                          <a:pt x="3516" y="11101"/>
                        </a:cubicBezTo>
                        <a:cubicBezTo>
                          <a:pt x="640" y="9962"/>
                          <a:pt x="-754" y="6660"/>
                          <a:pt x="412" y="3699"/>
                        </a:cubicBezTo>
                        <a:close/>
                      </a:path>
                    </a:pathLst>
                  </a:custGeom>
                  <a:grpFill/>
                  <a:ln w="2845" cap="flat">
                    <a:noFill/>
                    <a:prstDash val="solid"/>
                    <a:miter/>
                  </a:ln>
                </p:spPr>
                <p:txBody>
                  <a:bodyPr rtlCol="0" anchor="ctr"/>
                  <a:lstStyle/>
                  <a:p>
                    <a:endParaRPr lang="en-US"/>
                  </a:p>
                </p:txBody>
              </p:sp>
              <p:sp>
                <p:nvSpPr>
                  <p:cNvPr id="2206" name="Freeform: Shape 2205">
                    <a:extLst>
                      <a:ext uri="{FF2B5EF4-FFF2-40B4-BE49-F238E27FC236}">
                        <a16:creationId xmlns:a16="http://schemas.microsoft.com/office/drawing/2014/main" id="{B1CC4D9A-15D0-D186-A12C-D8D4761382F9}"/>
                      </a:ext>
                    </a:extLst>
                  </p:cNvPr>
                  <p:cNvSpPr/>
                  <p:nvPr/>
                </p:nvSpPr>
                <p:spPr>
                  <a:xfrm>
                    <a:off x="10177686" y="2195228"/>
                    <a:ext cx="10322" cy="10603"/>
                  </a:xfrm>
                  <a:custGeom>
                    <a:avLst/>
                    <a:gdLst>
                      <a:gd name="connsiteX0" fmla="*/ 470 w 10322"/>
                      <a:gd name="connsiteY0" fmla="*/ 3175 h 10603"/>
                      <a:gd name="connsiteX1" fmla="*/ 7303 w 10322"/>
                      <a:gd name="connsiteY1" fmla="*/ 442 h 10603"/>
                      <a:gd name="connsiteX2" fmla="*/ 9864 w 10322"/>
                      <a:gd name="connsiteY2" fmla="*/ 7417 h 10603"/>
                      <a:gd name="connsiteX3" fmla="*/ 3032 w 10322"/>
                      <a:gd name="connsiteY3" fmla="*/ 10150 h 10603"/>
                      <a:gd name="connsiteX4" fmla="*/ 470 w 10322"/>
                      <a:gd name="connsiteY4" fmla="*/ 3175 h 10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2" h="10603">
                        <a:moveTo>
                          <a:pt x="470" y="3175"/>
                        </a:moveTo>
                        <a:cubicBezTo>
                          <a:pt x="1666" y="499"/>
                          <a:pt x="4712" y="-725"/>
                          <a:pt x="7303" y="442"/>
                        </a:cubicBezTo>
                        <a:cubicBezTo>
                          <a:pt x="9893" y="1609"/>
                          <a:pt x="11032" y="4712"/>
                          <a:pt x="9864" y="7417"/>
                        </a:cubicBezTo>
                        <a:cubicBezTo>
                          <a:pt x="8698" y="10093"/>
                          <a:pt x="5623" y="11345"/>
                          <a:pt x="3032" y="10150"/>
                        </a:cubicBezTo>
                        <a:cubicBezTo>
                          <a:pt x="442" y="8954"/>
                          <a:pt x="-726" y="5851"/>
                          <a:pt x="470" y="3175"/>
                        </a:cubicBezTo>
                        <a:close/>
                      </a:path>
                    </a:pathLst>
                  </a:custGeom>
                  <a:grpFill/>
                  <a:ln w="2845" cap="flat">
                    <a:noFill/>
                    <a:prstDash val="solid"/>
                    <a:miter/>
                  </a:ln>
                </p:spPr>
                <p:txBody>
                  <a:bodyPr rtlCol="0" anchor="ctr"/>
                  <a:lstStyle/>
                  <a:p>
                    <a:endParaRPr lang="en-US"/>
                  </a:p>
                </p:txBody>
              </p:sp>
              <p:sp>
                <p:nvSpPr>
                  <p:cNvPr id="2207" name="Freeform: Shape 2206">
                    <a:extLst>
                      <a:ext uri="{FF2B5EF4-FFF2-40B4-BE49-F238E27FC236}">
                        <a16:creationId xmlns:a16="http://schemas.microsoft.com/office/drawing/2014/main" id="{37C2FD50-A3A1-7402-39F0-C857AEAE5FDD}"/>
                      </a:ext>
                    </a:extLst>
                  </p:cNvPr>
                  <p:cNvSpPr/>
                  <p:nvPr/>
                </p:nvSpPr>
                <p:spPr>
                  <a:xfrm>
                    <a:off x="10114551" y="2166157"/>
                    <a:ext cx="9544" cy="9633"/>
                  </a:xfrm>
                  <a:custGeom>
                    <a:avLst/>
                    <a:gdLst>
                      <a:gd name="connsiteX0" fmla="*/ 519 w 9544"/>
                      <a:gd name="connsiteY0" fmla="*/ 2781 h 9633"/>
                      <a:gd name="connsiteX1" fmla="*/ 6924 w 9544"/>
                      <a:gd name="connsiteY1" fmla="*/ 447 h 9633"/>
                      <a:gd name="connsiteX2" fmla="*/ 9031 w 9544"/>
                      <a:gd name="connsiteY2" fmla="*/ 6852 h 9633"/>
                      <a:gd name="connsiteX3" fmla="*/ 2625 w 9544"/>
                      <a:gd name="connsiteY3" fmla="*/ 9187 h 9633"/>
                      <a:gd name="connsiteX4" fmla="*/ 519 w 9544"/>
                      <a:gd name="connsiteY4" fmla="*/ 2781 h 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 h="9633">
                        <a:moveTo>
                          <a:pt x="519" y="2781"/>
                        </a:moveTo>
                        <a:cubicBezTo>
                          <a:pt x="1715" y="362"/>
                          <a:pt x="4562" y="-663"/>
                          <a:pt x="6924" y="447"/>
                        </a:cubicBezTo>
                        <a:cubicBezTo>
                          <a:pt x="9259" y="1557"/>
                          <a:pt x="10227" y="4433"/>
                          <a:pt x="9031" y="6852"/>
                        </a:cubicBezTo>
                        <a:cubicBezTo>
                          <a:pt x="7864" y="9272"/>
                          <a:pt x="4989" y="10297"/>
                          <a:pt x="2625" y="9187"/>
                        </a:cubicBezTo>
                        <a:cubicBezTo>
                          <a:pt x="263" y="8048"/>
                          <a:pt x="-677" y="5201"/>
                          <a:pt x="519" y="2781"/>
                        </a:cubicBezTo>
                        <a:close/>
                      </a:path>
                    </a:pathLst>
                  </a:custGeom>
                  <a:grpFill/>
                  <a:ln w="2845" cap="flat">
                    <a:noFill/>
                    <a:prstDash val="solid"/>
                    <a:miter/>
                  </a:ln>
                </p:spPr>
                <p:txBody>
                  <a:bodyPr rtlCol="0" anchor="ctr"/>
                  <a:lstStyle/>
                  <a:p>
                    <a:endParaRPr lang="en-US"/>
                  </a:p>
                </p:txBody>
              </p:sp>
              <p:sp>
                <p:nvSpPr>
                  <p:cNvPr id="2208" name="Freeform: Shape 2207">
                    <a:extLst>
                      <a:ext uri="{FF2B5EF4-FFF2-40B4-BE49-F238E27FC236}">
                        <a16:creationId xmlns:a16="http://schemas.microsoft.com/office/drawing/2014/main" id="{F5B5EE59-B7A4-816F-F147-1064ED52E222}"/>
                      </a:ext>
                    </a:extLst>
                  </p:cNvPr>
                  <p:cNvSpPr/>
                  <p:nvPr/>
                </p:nvSpPr>
                <p:spPr>
                  <a:xfrm>
                    <a:off x="10052785" y="2134368"/>
                    <a:ext cx="8663" cy="8758"/>
                  </a:xfrm>
                  <a:custGeom>
                    <a:avLst/>
                    <a:gdLst>
                      <a:gd name="connsiteX0" fmla="*/ 566 w 8663"/>
                      <a:gd name="connsiteY0" fmla="*/ 2344 h 8758"/>
                      <a:gd name="connsiteX1" fmla="*/ 6459 w 8663"/>
                      <a:gd name="connsiteY1" fmla="*/ 493 h 8758"/>
                      <a:gd name="connsiteX2" fmla="*/ 8110 w 8663"/>
                      <a:gd name="connsiteY2" fmla="*/ 6415 h 8758"/>
                      <a:gd name="connsiteX3" fmla="*/ 2217 w 8663"/>
                      <a:gd name="connsiteY3" fmla="*/ 8265 h 8758"/>
                      <a:gd name="connsiteX4" fmla="*/ 566 w 8663"/>
                      <a:gd name="connsiteY4" fmla="*/ 2344 h 8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3" h="8758">
                        <a:moveTo>
                          <a:pt x="566" y="2344"/>
                        </a:moveTo>
                        <a:cubicBezTo>
                          <a:pt x="1733" y="209"/>
                          <a:pt x="4381" y="-617"/>
                          <a:pt x="6459" y="493"/>
                        </a:cubicBezTo>
                        <a:cubicBezTo>
                          <a:pt x="8537" y="1604"/>
                          <a:pt x="9277" y="4280"/>
                          <a:pt x="8110" y="6415"/>
                        </a:cubicBezTo>
                        <a:cubicBezTo>
                          <a:pt x="6943" y="8550"/>
                          <a:pt x="4324" y="9376"/>
                          <a:pt x="2217" y="8265"/>
                        </a:cubicBezTo>
                        <a:cubicBezTo>
                          <a:pt x="139" y="7127"/>
                          <a:pt x="-630" y="4479"/>
                          <a:pt x="566" y="2344"/>
                        </a:cubicBezTo>
                        <a:close/>
                      </a:path>
                    </a:pathLst>
                  </a:custGeom>
                  <a:grpFill/>
                  <a:ln w="2845" cap="flat">
                    <a:noFill/>
                    <a:prstDash val="solid"/>
                    <a:miter/>
                  </a:ln>
                </p:spPr>
                <p:txBody>
                  <a:bodyPr rtlCol="0" anchor="ctr"/>
                  <a:lstStyle/>
                  <a:p>
                    <a:endParaRPr lang="en-US"/>
                  </a:p>
                </p:txBody>
              </p:sp>
              <p:sp>
                <p:nvSpPr>
                  <p:cNvPr id="2209" name="Freeform: Shape 2208">
                    <a:extLst>
                      <a:ext uri="{FF2B5EF4-FFF2-40B4-BE49-F238E27FC236}">
                        <a16:creationId xmlns:a16="http://schemas.microsoft.com/office/drawing/2014/main" id="{753FF26B-C25F-56A7-2B02-70FAD88D1BBC}"/>
                      </a:ext>
                    </a:extLst>
                  </p:cNvPr>
                  <p:cNvSpPr/>
                  <p:nvPr/>
                </p:nvSpPr>
                <p:spPr>
                  <a:xfrm>
                    <a:off x="9992354" y="2100150"/>
                    <a:ext cx="7744" cy="7902"/>
                  </a:xfrm>
                  <a:custGeom>
                    <a:avLst/>
                    <a:gdLst>
                      <a:gd name="connsiteX0" fmla="*/ 588 w 7744"/>
                      <a:gd name="connsiteY0" fmla="*/ 1944 h 7902"/>
                      <a:gd name="connsiteX1" fmla="*/ 5911 w 7744"/>
                      <a:gd name="connsiteY1" fmla="*/ 549 h 7902"/>
                      <a:gd name="connsiteX2" fmla="*/ 7164 w 7744"/>
                      <a:gd name="connsiteY2" fmla="*/ 5958 h 7902"/>
                      <a:gd name="connsiteX3" fmla="*/ 1840 w 7744"/>
                      <a:gd name="connsiteY3" fmla="*/ 7353 h 7902"/>
                      <a:gd name="connsiteX4" fmla="*/ 588 w 7744"/>
                      <a:gd name="connsiteY4" fmla="*/ 1944 h 7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4" h="7902">
                        <a:moveTo>
                          <a:pt x="588" y="1944"/>
                        </a:moveTo>
                        <a:cubicBezTo>
                          <a:pt x="1726" y="65"/>
                          <a:pt x="4118" y="-561"/>
                          <a:pt x="5911" y="549"/>
                        </a:cubicBezTo>
                        <a:cubicBezTo>
                          <a:pt x="7705" y="1660"/>
                          <a:pt x="8302" y="4079"/>
                          <a:pt x="7164" y="5958"/>
                        </a:cubicBezTo>
                        <a:cubicBezTo>
                          <a:pt x="6025" y="7837"/>
                          <a:pt x="3662" y="8464"/>
                          <a:pt x="1840" y="7353"/>
                        </a:cubicBezTo>
                        <a:cubicBezTo>
                          <a:pt x="18" y="6243"/>
                          <a:pt x="-552" y="3823"/>
                          <a:pt x="588" y="1944"/>
                        </a:cubicBezTo>
                        <a:close/>
                      </a:path>
                    </a:pathLst>
                  </a:custGeom>
                  <a:grpFill/>
                  <a:ln w="2845" cap="flat">
                    <a:noFill/>
                    <a:prstDash val="solid"/>
                    <a:miter/>
                  </a:ln>
                </p:spPr>
                <p:txBody>
                  <a:bodyPr rtlCol="0" anchor="ctr"/>
                  <a:lstStyle/>
                  <a:p>
                    <a:endParaRPr lang="en-US"/>
                  </a:p>
                </p:txBody>
              </p:sp>
              <p:sp>
                <p:nvSpPr>
                  <p:cNvPr id="2210" name="Freeform: Shape 2209">
                    <a:extLst>
                      <a:ext uri="{FF2B5EF4-FFF2-40B4-BE49-F238E27FC236}">
                        <a16:creationId xmlns:a16="http://schemas.microsoft.com/office/drawing/2014/main" id="{424294C4-76A2-AE6C-ADCF-255F71EDCC69}"/>
                      </a:ext>
                    </a:extLst>
                  </p:cNvPr>
                  <p:cNvSpPr/>
                  <p:nvPr/>
                </p:nvSpPr>
                <p:spPr>
                  <a:xfrm>
                    <a:off x="9933385" y="2063430"/>
                    <a:ext cx="6947" cy="6967"/>
                  </a:xfrm>
                  <a:custGeom>
                    <a:avLst/>
                    <a:gdLst>
                      <a:gd name="connsiteX0" fmla="*/ 599 w 6947"/>
                      <a:gd name="connsiteY0" fmla="*/ 1627 h 6967"/>
                      <a:gd name="connsiteX1" fmla="*/ 5410 w 6947"/>
                      <a:gd name="connsiteY1" fmla="*/ 517 h 6967"/>
                      <a:gd name="connsiteX2" fmla="*/ 6349 w 6947"/>
                      <a:gd name="connsiteY2" fmla="*/ 5328 h 6967"/>
                      <a:gd name="connsiteX3" fmla="*/ 1538 w 6947"/>
                      <a:gd name="connsiteY3" fmla="*/ 6438 h 6967"/>
                      <a:gd name="connsiteX4" fmla="*/ 599 w 6947"/>
                      <a:gd name="connsiteY4" fmla="*/ 1627 h 6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7" h="6967">
                        <a:moveTo>
                          <a:pt x="599" y="1627"/>
                        </a:moveTo>
                        <a:cubicBezTo>
                          <a:pt x="1680" y="4"/>
                          <a:pt x="3815" y="-480"/>
                          <a:pt x="5410" y="517"/>
                        </a:cubicBezTo>
                        <a:cubicBezTo>
                          <a:pt x="7004" y="1542"/>
                          <a:pt x="7431" y="3677"/>
                          <a:pt x="6349" y="5328"/>
                        </a:cubicBezTo>
                        <a:cubicBezTo>
                          <a:pt x="5296" y="6951"/>
                          <a:pt x="3132" y="7463"/>
                          <a:pt x="1538" y="6438"/>
                        </a:cubicBezTo>
                        <a:cubicBezTo>
                          <a:pt x="-56" y="5413"/>
                          <a:pt x="-483" y="3278"/>
                          <a:pt x="599" y="1627"/>
                        </a:cubicBezTo>
                        <a:close/>
                      </a:path>
                    </a:pathLst>
                  </a:custGeom>
                  <a:grpFill/>
                  <a:ln w="2845" cap="flat">
                    <a:noFill/>
                    <a:prstDash val="solid"/>
                    <a:miter/>
                  </a:ln>
                </p:spPr>
                <p:txBody>
                  <a:bodyPr rtlCol="0" anchor="ctr"/>
                  <a:lstStyle/>
                  <a:p>
                    <a:endParaRPr lang="en-US"/>
                  </a:p>
                </p:txBody>
              </p:sp>
              <p:sp>
                <p:nvSpPr>
                  <p:cNvPr id="2211" name="Freeform: Shape 2210">
                    <a:extLst>
                      <a:ext uri="{FF2B5EF4-FFF2-40B4-BE49-F238E27FC236}">
                        <a16:creationId xmlns:a16="http://schemas.microsoft.com/office/drawing/2014/main" id="{E254FC6C-05F4-3A37-62E1-9305BBFEB81C}"/>
                      </a:ext>
                    </a:extLst>
                  </p:cNvPr>
                  <p:cNvSpPr/>
                  <p:nvPr/>
                </p:nvSpPr>
                <p:spPr>
                  <a:xfrm>
                    <a:off x="9876082" y="2024168"/>
                    <a:ext cx="6058" cy="6110"/>
                  </a:xfrm>
                  <a:custGeom>
                    <a:avLst/>
                    <a:gdLst>
                      <a:gd name="connsiteX0" fmla="*/ 595 w 6058"/>
                      <a:gd name="connsiteY0" fmla="*/ 1319 h 6110"/>
                      <a:gd name="connsiteX1" fmla="*/ 4837 w 6058"/>
                      <a:gd name="connsiteY1" fmla="*/ 550 h 6110"/>
                      <a:gd name="connsiteX2" fmla="*/ 5463 w 6058"/>
                      <a:gd name="connsiteY2" fmla="*/ 4792 h 6110"/>
                      <a:gd name="connsiteX3" fmla="*/ 1221 w 6058"/>
                      <a:gd name="connsiteY3" fmla="*/ 5561 h 6110"/>
                      <a:gd name="connsiteX4" fmla="*/ 595 w 6058"/>
                      <a:gd name="connsiteY4" fmla="*/ 1319 h 6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8" h="6110">
                        <a:moveTo>
                          <a:pt x="595" y="1319"/>
                        </a:moveTo>
                        <a:cubicBezTo>
                          <a:pt x="1592" y="-76"/>
                          <a:pt x="3471" y="-418"/>
                          <a:pt x="4837" y="550"/>
                        </a:cubicBezTo>
                        <a:cubicBezTo>
                          <a:pt x="6175" y="1518"/>
                          <a:pt x="6460" y="3426"/>
                          <a:pt x="5463" y="4792"/>
                        </a:cubicBezTo>
                        <a:cubicBezTo>
                          <a:pt x="4467" y="6187"/>
                          <a:pt x="2588" y="6529"/>
                          <a:pt x="1221" y="5561"/>
                        </a:cubicBezTo>
                        <a:cubicBezTo>
                          <a:pt x="-117" y="4593"/>
                          <a:pt x="-401" y="2685"/>
                          <a:pt x="595" y="1319"/>
                        </a:cubicBezTo>
                        <a:close/>
                      </a:path>
                    </a:pathLst>
                  </a:custGeom>
                  <a:grpFill/>
                  <a:ln w="2845" cap="flat">
                    <a:noFill/>
                    <a:prstDash val="solid"/>
                    <a:miter/>
                  </a:ln>
                </p:spPr>
                <p:txBody>
                  <a:bodyPr rtlCol="0" anchor="ctr"/>
                  <a:lstStyle/>
                  <a:p>
                    <a:endParaRPr lang="en-US"/>
                  </a:p>
                </p:txBody>
              </p:sp>
              <p:sp>
                <p:nvSpPr>
                  <p:cNvPr id="2212" name="Freeform: Shape 2211">
                    <a:extLst>
                      <a:ext uri="{FF2B5EF4-FFF2-40B4-BE49-F238E27FC236}">
                        <a16:creationId xmlns:a16="http://schemas.microsoft.com/office/drawing/2014/main" id="{BB4E7820-6F9D-5D4B-E0B3-D76A1B14EBD2}"/>
                      </a:ext>
                    </a:extLst>
                  </p:cNvPr>
                  <p:cNvSpPr/>
                  <p:nvPr/>
                </p:nvSpPr>
                <p:spPr>
                  <a:xfrm>
                    <a:off x="9820378" y="1982700"/>
                    <a:ext cx="5149" cy="5235"/>
                  </a:xfrm>
                  <a:custGeom>
                    <a:avLst/>
                    <a:gdLst>
                      <a:gd name="connsiteX0" fmla="*/ 586 w 5149"/>
                      <a:gd name="connsiteY0" fmla="*/ 1023 h 5235"/>
                      <a:gd name="connsiteX1" fmla="*/ 4202 w 5149"/>
                      <a:gd name="connsiteY1" fmla="*/ 539 h 5235"/>
                      <a:gd name="connsiteX2" fmla="*/ 4572 w 5149"/>
                      <a:gd name="connsiteY2" fmla="*/ 4212 h 5235"/>
                      <a:gd name="connsiteX3" fmla="*/ 956 w 5149"/>
                      <a:gd name="connsiteY3" fmla="*/ 4696 h 5235"/>
                      <a:gd name="connsiteX4" fmla="*/ 586 w 5149"/>
                      <a:gd name="connsiteY4" fmla="*/ 1023 h 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 h="5235">
                        <a:moveTo>
                          <a:pt x="586" y="1023"/>
                        </a:moveTo>
                        <a:cubicBezTo>
                          <a:pt x="1497" y="-116"/>
                          <a:pt x="3120" y="-343"/>
                          <a:pt x="4202" y="539"/>
                        </a:cubicBezTo>
                        <a:cubicBezTo>
                          <a:pt x="5284" y="1422"/>
                          <a:pt x="5483" y="3073"/>
                          <a:pt x="4572" y="4212"/>
                        </a:cubicBezTo>
                        <a:cubicBezTo>
                          <a:pt x="3689" y="5351"/>
                          <a:pt x="2066" y="5578"/>
                          <a:pt x="956" y="4696"/>
                        </a:cubicBezTo>
                        <a:cubicBezTo>
                          <a:pt x="-154" y="3813"/>
                          <a:pt x="-324" y="2162"/>
                          <a:pt x="586" y="1023"/>
                        </a:cubicBezTo>
                        <a:close/>
                      </a:path>
                    </a:pathLst>
                  </a:custGeom>
                  <a:grpFill/>
                  <a:ln w="2845" cap="flat">
                    <a:noFill/>
                    <a:prstDash val="solid"/>
                    <a:miter/>
                  </a:ln>
                </p:spPr>
                <p:txBody>
                  <a:bodyPr rtlCol="0" anchor="ctr"/>
                  <a:lstStyle/>
                  <a:p>
                    <a:endParaRPr lang="en-US"/>
                  </a:p>
                </p:txBody>
              </p:sp>
              <p:sp>
                <p:nvSpPr>
                  <p:cNvPr id="2213" name="Freeform: Shape 2212">
                    <a:extLst>
                      <a:ext uri="{FF2B5EF4-FFF2-40B4-BE49-F238E27FC236}">
                        <a16:creationId xmlns:a16="http://schemas.microsoft.com/office/drawing/2014/main" id="{E3A76536-9BA8-F123-4EEA-D86646044645}"/>
                      </a:ext>
                    </a:extLst>
                  </p:cNvPr>
                  <p:cNvSpPr/>
                  <p:nvPr/>
                </p:nvSpPr>
                <p:spPr>
                  <a:xfrm>
                    <a:off x="9766496" y="1938924"/>
                    <a:ext cx="4317" cy="4308"/>
                  </a:xfrm>
                  <a:custGeom>
                    <a:avLst/>
                    <a:gdLst>
                      <a:gd name="connsiteX0" fmla="*/ 521 w 4317"/>
                      <a:gd name="connsiteY0" fmla="*/ 787 h 4308"/>
                      <a:gd name="connsiteX1" fmla="*/ 3568 w 4317"/>
                      <a:gd name="connsiteY1" fmla="*/ 474 h 4308"/>
                      <a:gd name="connsiteX2" fmla="*/ 3796 w 4317"/>
                      <a:gd name="connsiteY2" fmla="*/ 3521 h 4308"/>
                      <a:gd name="connsiteX3" fmla="*/ 749 w 4317"/>
                      <a:gd name="connsiteY3" fmla="*/ 3834 h 4308"/>
                      <a:gd name="connsiteX4" fmla="*/ 521 w 4317"/>
                      <a:gd name="connsiteY4" fmla="*/ 787 h 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 h="4308">
                        <a:moveTo>
                          <a:pt x="521" y="787"/>
                        </a:moveTo>
                        <a:cubicBezTo>
                          <a:pt x="1319" y="-124"/>
                          <a:pt x="2685" y="-266"/>
                          <a:pt x="3568" y="474"/>
                        </a:cubicBezTo>
                        <a:cubicBezTo>
                          <a:pt x="4479" y="1215"/>
                          <a:pt x="4564" y="2581"/>
                          <a:pt x="3796" y="3521"/>
                        </a:cubicBezTo>
                        <a:cubicBezTo>
                          <a:pt x="3027" y="4432"/>
                          <a:pt x="1661" y="4574"/>
                          <a:pt x="749" y="3834"/>
                        </a:cubicBezTo>
                        <a:cubicBezTo>
                          <a:pt x="-162" y="3065"/>
                          <a:pt x="-247" y="1727"/>
                          <a:pt x="521" y="787"/>
                        </a:cubicBezTo>
                        <a:close/>
                      </a:path>
                    </a:pathLst>
                  </a:custGeom>
                  <a:grpFill/>
                  <a:ln w="2845" cap="flat">
                    <a:noFill/>
                    <a:prstDash val="solid"/>
                    <a:miter/>
                  </a:ln>
                </p:spPr>
                <p:txBody>
                  <a:bodyPr rtlCol="0" anchor="ctr"/>
                  <a:lstStyle/>
                  <a:p>
                    <a:endParaRPr lang="en-US"/>
                  </a:p>
                </p:txBody>
              </p:sp>
              <p:sp>
                <p:nvSpPr>
                  <p:cNvPr id="2214" name="Freeform: Shape 2213">
                    <a:extLst>
                      <a:ext uri="{FF2B5EF4-FFF2-40B4-BE49-F238E27FC236}">
                        <a16:creationId xmlns:a16="http://schemas.microsoft.com/office/drawing/2014/main" id="{BD25F77F-1714-B1E2-7D4D-E7D1F360499B}"/>
                      </a:ext>
                    </a:extLst>
                  </p:cNvPr>
                  <p:cNvSpPr/>
                  <p:nvPr/>
                </p:nvSpPr>
                <p:spPr>
                  <a:xfrm>
                    <a:off x="9714475" y="1892932"/>
                    <a:ext cx="3424" cy="3457"/>
                  </a:xfrm>
                  <a:custGeom>
                    <a:avLst/>
                    <a:gdLst>
                      <a:gd name="connsiteX0" fmla="*/ 474 w 3424"/>
                      <a:gd name="connsiteY0" fmla="*/ 576 h 3457"/>
                      <a:gd name="connsiteX1" fmla="*/ 2894 w 3424"/>
                      <a:gd name="connsiteY1" fmla="*/ 433 h 3457"/>
                      <a:gd name="connsiteX2" fmla="*/ 2951 w 3424"/>
                      <a:gd name="connsiteY2" fmla="*/ 2882 h 3457"/>
                      <a:gd name="connsiteX3" fmla="*/ 531 w 3424"/>
                      <a:gd name="connsiteY3" fmla="*/ 3024 h 3457"/>
                      <a:gd name="connsiteX4" fmla="*/ 474 w 3424"/>
                      <a:gd name="connsiteY4" fmla="*/ 576 h 3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4" h="3457">
                        <a:moveTo>
                          <a:pt x="474" y="576"/>
                        </a:moveTo>
                        <a:cubicBezTo>
                          <a:pt x="1129" y="-136"/>
                          <a:pt x="2211" y="-193"/>
                          <a:pt x="2894" y="433"/>
                        </a:cubicBezTo>
                        <a:cubicBezTo>
                          <a:pt x="3577" y="1060"/>
                          <a:pt x="3606" y="2170"/>
                          <a:pt x="2951" y="2882"/>
                        </a:cubicBezTo>
                        <a:cubicBezTo>
                          <a:pt x="2296" y="3593"/>
                          <a:pt x="1214" y="3650"/>
                          <a:pt x="531" y="3024"/>
                        </a:cubicBezTo>
                        <a:cubicBezTo>
                          <a:pt x="-152" y="2398"/>
                          <a:pt x="-181" y="1287"/>
                          <a:pt x="474" y="576"/>
                        </a:cubicBezTo>
                        <a:close/>
                      </a:path>
                    </a:pathLst>
                  </a:custGeom>
                  <a:grpFill/>
                  <a:ln w="2845" cap="flat">
                    <a:noFill/>
                    <a:prstDash val="solid"/>
                    <a:miter/>
                  </a:ln>
                </p:spPr>
                <p:txBody>
                  <a:bodyPr rtlCol="0" anchor="ctr"/>
                  <a:lstStyle/>
                  <a:p>
                    <a:endParaRPr lang="en-US"/>
                  </a:p>
                </p:txBody>
              </p:sp>
              <p:sp>
                <p:nvSpPr>
                  <p:cNvPr id="2215" name="Freeform: Shape 2214">
                    <a:extLst>
                      <a:ext uri="{FF2B5EF4-FFF2-40B4-BE49-F238E27FC236}">
                        <a16:creationId xmlns:a16="http://schemas.microsoft.com/office/drawing/2014/main" id="{445E30BE-758B-FBBB-A786-D705EE438B9A}"/>
                      </a:ext>
                    </a:extLst>
                  </p:cNvPr>
                  <p:cNvSpPr/>
                  <p:nvPr/>
                </p:nvSpPr>
                <p:spPr>
                  <a:xfrm>
                    <a:off x="9664272" y="1844952"/>
                    <a:ext cx="2569" cy="2540"/>
                  </a:xfrm>
                  <a:custGeom>
                    <a:avLst/>
                    <a:gdLst>
                      <a:gd name="connsiteX0" fmla="*/ 374 w 2569"/>
                      <a:gd name="connsiteY0" fmla="*/ 388 h 2540"/>
                      <a:gd name="connsiteX1" fmla="*/ 2196 w 2569"/>
                      <a:gd name="connsiteY1" fmla="*/ 359 h 2540"/>
                      <a:gd name="connsiteX2" fmla="*/ 2196 w 2569"/>
                      <a:gd name="connsiteY2" fmla="*/ 2153 h 2540"/>
                      <a:gd name="connsiteX3" fmla="*/ 374 w 2569"/>
                      <a:gd name="connsiteY3" fmla="*/ 2181 h 2540"/>
                      <a:gd name="connsiteX4" fmla="*/ 374 w 2569"/>
                      <a:gd name="connsiteY4" fmla="*/ 388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 h="2540">
                        <a:moveTo>
                          <a:pt x="374" y="388"/>
                        </a:moveTo>
                        <a:cubicBezTo>
                          <a:pt x="886" y="-124"/>
                          <a:pt x="1711" y="-124"/>
                          <a:pt x="2196" y="359"/>
                        </a:cubicBezTo>
                        <a:cubicBezTo>
                          <a:pt x="2708" y="843"/>
                          <a:pt x="2680" y="1641"/>
                          <a:pt x="2196" y="2153"/>
                        </a:cubicBezTo>
                        <a:cubicBezTo>
                          <a:pt x="1711" y="2665"/>
                          <a:pt x="857" y="2665"/>
                          <a:pt x="374" y="2181"/>
                        </a:cubicBezTo>
                        <a:cubicBezTo>
                          <a:pt x="-139" y="1697"/>
                          <a:pt x="-110" y="900"/>
                          <a:pt x="374" y="388"/>
                        </a:cubicBezTo>
                        <a:close/>
                      </a:path>
                    </a:pathLst>
                  </a:custGeom>
                  <a:grpFill/>
                  <a:ln w="2845" cap="flat">
                    <a:noFill/>
                    <a:prstDash val="solid"/>
                    <a:miter/>
                  </a:ln>
                </p:spPr>
                <p:txBody>
                  <a:bodyPr rtlCol="0" anchor="ctr"/>
                  <a:lstStyle/>
                  <a:p>
                    <a:endParaRPr lang="en-US"/>
                  </a:p>
                </p:txBody>
              </p:sp>
            </p:grpSp>
            <p:grpSp>
              <p:nvGrpSpPr>
                <p:cNvPr id="1635" name="Graphic 9">
                  <a:extLst>
                    <a:ext uri="{FF2B5EF4-FFF2-40B4-BE49-F238E27FC236}">
                      <a16:creationId xmlns:a16="http://schemas.microsoft.com/office/drawing/2014/main" id="{491D5196-EF61-5930-C695-FF43F8B40F14}"/>
                    </a:ext>
                  </a:extLst>
                </p:cNvPr>
                <p:cNvGrpSpPr/>
                <p:nvPr/>
              </p:nvGrpSpPr>
              <p:grpSpPr>
                <a:xfrm>
                  <a:off x="9615922" y="1834315"/>
                  <a:ext cx="2567624" cy="589015"/>
                  <a:chOff x="9615922" y="1834315"/>
                  <a:chExt cx="2567624" cy="589015"/>
                </a:xfrm>
                <a:grpFill/>
              </p:grpSpPr>
              <p:sp>
                <p:nvSpPr>
                  <p:cNvPr id="2134" name="Freeform: Shape 2133">
                    <a:extLst>
                      <a:ext uri="{FF2B5EF4-FFF2-40B4-BE49-F238E27FC236}">
                        <a16:creationId xmlns:a16="http://schemas.microsoft.com/office/drawing/2014/main" id="{44230822-5300-167B-9F0A-4CC574424FE2}"/>
                      </a:ext>
                    </a:extLst>
                  </p:cNvPr>
                  <p:cNvSpPr/>
                  <p:nvPr/>
                </p:nvSpPr>
                <p:spPr>
                  <a:xfrm>
                    <a:off x="12145308" y="1834315"/>
                    <a:ext cx="38238" cy="38301"/>
                  </a:xfrm>
                  <a:custGeom>
                    <a:avLst/>
                    <a:gdLst>
                      <a:gd name="connsiteX0" fmla="*/ 6096 w 38238"/>
                      <a:gd name="connsiteY0" fmla="*/ 32774 h 38301"/>
                      <a:gd name="connsiteX1" fmla="*/ 4929 w 38238"/>
                      <a:gd name="connsiteY1" fmla="*/ 5815 h 38301"/>
                      <a:gd name="connsiteX2" fmla="*/ 31889 w 38238"/>
                      <a:gd name="connsiteY2" fmla="*/ 5274 h 38301"/>
                      <a:gd name="connsiteX3" fmla="*/ 33226 w 38238"/>
                      <a:gd name="connsiteY3" fmla="*/ 32404 h 38301"/>
                      <a:gd name="connsiteX4" fmla="*/ 6125 w 38238"/>
                      <a:gd name="connsiteY4" fmla="*/ 32774 h 3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38" h="38301">
                        <a:moveTo>
                          <a:pt x="6096" y="32774"/>
                        </a:moveTo>
                        <a:cubicBezTo>
                          <a:pt x="-1647" y="25316"/>
                          <a:pt x="-1989" y="13416"/>
                          <a:pt x="4929" y="5815"/>
                        </a:cubicBezTo>
                        <a:cubicBezTo>
                          <a:pt x="11904" y="-1729"/>
                          <a:pt x="23974" y="-1957"/>
                          <a:pt x="31889" y="5274"/>
                        </a:cubicBezTo>
                        <a:cubicBezTo>
                          <a:pt x="39803" y="12533"/>
                          <a:pt x="40400" y="24661"/>
                          <a:pt x="33226" y="32404"/>
                        </a:cubicBezTo>
                        <a:cubicBezTo>
                          <a:pt x="26138" y="40205"/>
                          <a:pt x="13811" y="40205"/>
                          <a:pt x="6125" y="32774"/>
                        </a:cubicBezTo>
                        <a:close/>
                      </a:path>
                    </a:pathLst>
                  </a:custGeom>
                  <a:grpFill/>
                  <a:ln w="2845" cap="flat">
                    <a:noFill/>
                    <a:prstDash val="solid"/>
                    <a:miter/>
                  </a:ln>
                </p:spPr>
                <p:txBody>
                  <a:bodyPr rtlCol="0" anchor="ctr"/>
                  <a:lstStyle/>
                  <a:p>
                    <a:endParaRPr lang="en-US"/>
                  </a:p>
                </p:txBody>
              </p:sp>
              <p:sp>
                <p:nvSpPr>
                  <p:cNvPr id="2135" name="Freeform: Shape 2134">
                    <a:extLst>
                      <a:ext uri="{FF2B5EF4-FFF2-40B4-BE49-F238E27FC236}">
                        <a16:creationId xmlns:a16="http://schemas.microsoft.com/office/drawing/2014/main" id="{7DB3B9BE-7065-9017-EFFB-31D301A9DCEE}"/>
                      </a:ext>
                    </a:extLst>
                  </p:cNvPr>
                  <p:cNvSpPr/>
                  <p:nvPr/>
                </p:nvSpPr>
                <p:spPr>
                  <a:xfrm>
                    <a:off x="12094734" y="1886893"/>
                    <a:ext cx="37407" cy="37277"/>
                  </a:xfrm>
                  <a:custGeom>
                    <a:avLst/>
                    <a:gdLst>
                      <a:gd name="connsiteX0" fmla="*/ 5455 w 37407"/>
                      <a:gd name="connsiteY0" fmla="*/ 31411 h 37277"/>
                      <a:gd name="connsiteX1" fmla="*/ 5370 w 37407"/>
                      <a:gd name="connsiteY1" fmla="*/ 5049 h 37277"/>
                      <a:gd name="connsiteX2" fmla="*/ 31789 w 37407"/>
                      <a:gd name="connsiteY2" fmla="*/ 5704 h 37277"/>
                      <a:gd name="connsiteX3" fmla="*/ 31903 w 37407"/>
                      <a:gd name="connsiteY3" fmla="*/ 32094 h 37277"/>
                      <a:gd name="connsiteX4" fmla="*/ 5455 w 37407"/>
                      <a:gd name="connsiteY4" fmla="*/ 31411 h 37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7" h="37277">
                        <a:moveTo>
                          <a:pt x="5455" y="31411"/>
                        </a:moveTo>
                        <a:cubicBezTo>
                          <a:pt x="-1776" y="23866"/>
                          <a:pt x="-1833" y="12052"/>
                          <a:pt x="5370" y="5049"/>
                        </a:cubicBezTo>
                        <a:cubicBezTo>
                          <a:pt x="12544" y="-1954"/>
                          <a:pt x="24415" y="-1613"/>
                          <a:pt x="31789" y="5704"/>
                        </a:cubicBezTo>
                        <a:cubicBezTo>
                          <a:pt x="39248" y="13134"/>
                          <a:pt x="39275" y="24891"/>
                          <a:pt x="31903" y="32094"/>
                        </a:cubicBezTo>
                        <a:cubicBezTo>
                          <a:pt x="24529" y="39268"/>
                          <a:pt x="12687" y="38955"/>
                          <a:pt x="5455" y="31411"/>
                        </a:cubicBezTo>
                        <a:close/>
                      </a:path>
                    </a:pathLst>
                  </a:custGeom>
                  <a:grpFill/>
                  <a:ln w="2845" cap="flat">
                    <a:noFill/>
                    <a:prstDash val="solid"/>
                    <a:miter/>
                  </a:ln>
                </p:spPr>
                <p:txBody>
                  <a:bodyPr rtlCol="0" anchor="ctr"/>
                  <a:lstStyle/>
                  <a:p>
                    <a:endParaRPr lang="en-US"/>
                  </a:p>
                </p:txBody>
              </p:sp>
              <p:sp>
                <p:nvSpPr>
                  <p:cNvPr id="2136" name="Freeform: Shape 2135">
                    <a:extLst>
                      <a:ext uri="{FF2B5EF4-FFF2-40B4-BE49-F238E27FC236}">
                        <a16:creationId xmlns:a16="http://schemas.microsoft.com/office/drawing/2014/main" id="{771E4CF3-6A12-D6C8-6DD7-9791C31D8A39}"/>
                      </a:ext>
                    </a:extLst>
                  </p:cNvPr>
                  <p:cNvSpPr/>
                  <p:nvPr/>
                </p:nvSpPr>
                <p:spPr>
                  <a:xfrm>
                    <a:off x="12042208" y="1937235"/>
                    <a:ext cx="36385" cy="36504"/>
                  </a:xfrm>
                  <a:custGeom>
                    <a:avLst/>
                    <a:gdLst>
                      <a:gd name="connsiteX0" fmla="*/ 4774 w 36385"/>
                      <a:gd name="connsiteY0" fmla="*/ 30176 h 36504"/>
                      <a:gd name="connsiteX1" fmla="*/ 5827 w 36385"/>
                      <a:gd name="connsiteY1" fmla="*/ 4583 h 36504"/>
                      <a:gd name="connsiteX2" fmla="*/ 31392 w 36385"/>
                      <a:gd name="connsiteY2" fmla="*/ 6092 h 36504"/>
                      <a:gd name="connsiteX3" fmla="*/ 30623 w 36385"/>
                      <a:gd name="connsiteY3" fmla="*/ 31998 h 36504"/>
                      <a:gd name="connsiteX4" fmla="*/ 4774 w 36385"/>
                      <a:gd name="connsiteY4" fmla="*/ 30176 h 36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504">
                        <a:moveTo>
                          <a:pt x="4774" y="30176"/>
                        </a:moveTo>
                        <a:cubicBezTo>
                          <a:pt x="-2002" y="22518"/>
                          <a:pt x="-1489" y="11102"/>
                          <a:pt x="5827" y="4583"/>
                        </a:cubicBezTo>
                        <a:cubicBezTo>
                          <a:pt x="13001" y="-2078"/>
                          <a:pt x="24445" y="-1395"/>
                          <a:pt x="31392" y="6092"/>
                        </a:cubicBezTo>
                        <a:cubicBezTo>
                          <a:pt x="38338" y="13579"/>
                          <a:pt x="37996" y="25166"/>
                          <a:pt x="30623" y="31998"/>
                        </a:cubicBezTo>
                        <a:cubicBezTo>
                          <a:pt x="23136" y="38688"/>
                          <a:pt x="11521" y="37806"/>
                          <a:pt x="4774" y="30176"/>
                        </a:cubicBezTo>
                        <a:close/>
                      </a:path>
                    </a:pathLst>
                  </a:custGeom>
                  <a:grpFill/>
                  <a:ln w="2845" cap="flat">
                    <a:noFill/>
                    <a:prstDash val="solid"/>
                    <a:miter/>
                  </a:ln>
                </p:spPr>
                <p:txBody>
                  <a:bodyPr rtlCol="0" anchor="ctr"/>
                  <a:lstStyle/>
                  <a:p>
                    <a:endParaRPr lang="en-US"/>
                  </a:p>
                </p:txBody>
              </p:sp>
              <p:sp>
                <p:nvSpPr>
                  <p:cNvPr id="2137" name="Freeform: Shape 2136">
                    <a:extLst>
                      <a:ext uri="{FF2B5EF4-FFF2-40B4-BE49-F238E27FC236}">
                        <a16:creationId xmlns:a16="http://schemas.microsoft.com/office/drawing/2014/main" id="{EE5F1839-6B4F-5468-AAAB-4589ACB8D33F}"/>
                      </a:ext>
                    </a:extLst>
                  </p:cNvPr>
                  <p:cNvSpPr/>
                  <p:nvPr/>
                </p:nvSpPr>
                <p:spPr>
                  <a:xfrm>
                    <a:off x="11987710" y="1985437"/>
                    <a:ext cx="35402" cy="35650"/>
                  </a:xfrm>
                  <a:custGeom>
                    <a:avLst/>
                    <a:gdLst>
                      <a:gd name="connsiteX0" fmla="*/ 4215 w 35402"/>
                      <a:gd name="connsiteY0" fmla="*/ 29004 h 35650"/>
                      <a:gd name="connsiteX1" fmla="*/ 6093 w 35402"/>
                      <a:gd name="connsiteY1" fmla="*/ 3923 h 35650"/>
                      <a:gd name="connsiteX2" fmla="*/ 31060 w 35402"/>
                      <a:gd name="connsiteY2" fmla="*/ 6542 h 35650"/>
                      <a:gd name="connsiteX3" fmla="*/ 29181 w 35402"/>
                      <a:gd name="connsiteY3" fmla="*/ 31623 h 35650"/>
                      <a:gd name="connsiteX4" fmla="*/ 4215 w 35402"/>
                      <a:gd name="connsiteY4" fmla="*/ 29004 h 3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02" h="35650">
                        <a:moveTo>
                          <a:pt x="4215" y="29004"/>
                        </a:moveTo>
                        <a:cubicBezTo>
                          <a:pt x="-2077" y="21289"/>
                          <a:pt x="-1222" y="10072"/>
                          <a:pt x="6093" y="3923"/>
                        </a:cubicBezTo>
                        <a:cubicBezTo>
                          <a:pt x="13410" y="-2197"/>
                          <a:pt x="24598" y="-1030"/>
                          <a:pt x="31060" y="6542"/>
                        </a:cubicBezTo>
                        <a:cubicBezTo>
                          <a:pt x="37522" y="14115"/>
                          <a:pt x="36669" y="25331"/>
                          <a:pt x="29181" y="31623"/>
                        </a:cubicBezTo>
                        <a:cubicBezTo>
                          <a:pt x="21695" y="37886"/>
                          <a:pt x="10506" y="36719"/>
                          <a:pt x="4215" y="29004"/>
                        </a:cubicBezTo>
                        <a:close/>
                      </a:path>
                    </a:pathLst>
                  </a:custGeom>
                  <a:grpFill/>
                  <a:ln w="2845" cap="flat">
                    <a:noFill/>
                    <a:prstDash val="solid"/>
                    <a:miter/>
                  </a:ln>
                </p:spPr>
                <p:txBody>
                  <a:bodyPr rtlCol="0" anchor="ctr"/>
                  <a:lstStyle/>
                  <a:p>
                    <a:endParaRPr lang="en-US"/>
                  </a:p>
                </p:txBody>
              </p:sp>
              <p:sp>
                <p:nvSpPr>
                  <p:cNvPr id="2138" name="Freeform: Shape 2137">
                    <a:extLst>
                      <a:ext uri="{FF2B5EF4-FFF2-40B4-BE49-F238E27FC236}">
                        <a16:creationId xmlns:a16="http://schemas.microsoft.com/office/drawing/2014/main" id="{1FE4EDCE-7601-0ECC-87FF-5C2DCA31A237}"/>
                      </a:ext>
                    </a:extLst>
                  </p:cNvPr>
                  <p:cNvSpPr/>
                  <p:nvPr/>
                </p:nvSpPr>
                <p:spPr>
                  <a:xfrm>
                    <a:off x="11931221" y="2031432"/>
                    <a:ext cx="34538" cy="34664"/>
                  </a:xfrm>
                  <a:custGeom>
                    <a:avLst/>
                    <a:gdLst>
                      <a:gd name="connsiteX0" fmla="*/ 3625 w 34538"/>
                      <a:gd name="connsiteY0" fmla="*/ 27562 h 34664"/>
                      <a:gd name="connsiteX1" fmla="*/ 6557 w 34538"/>
                      <a:gd name="connsiteY1" fmla="*/ 3364 h 34664"/>
                      <a:gd name="connsiteX2" fmla="*/ 30727 w 34538"/>
                      <a:gd name="connsiteY2" fmla="*/ 6865 h 34664"/>
                      <a:gd name="connsiteX3" fmla="*/ 27908 w 34538"/>
                      <a:gd name="connsiteY3" fmla="*/ 31234 h 34664"/>
                      <a:gd name="connsiteX4" fmla="*/ 3625 w 34538"/>
                      <a:gd name="connsiteY4" fmla="*/ 27562 h 3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8" h="34664">
                        <a:moveTo>
                          <a:pt x="3625" y="27562"/>
                        </a:moveTo>
                        <a:cubicBezTo>
                          <a:pt x="-2183" y="19790"/>
                          <a:pt x="-873" y="8972"/>
                          <a:pt x="6557" y="3364"/>
                        </a:cubicBezTo>
                        <a:cubicBezTo>
                          <a:pt x="14045" y="-2187"/>
                          <a:pt x="24720" y="-764"/>
                          <a:pt x="30727" y="6865"/>
                        </a:cubicBezTo>
                        <a:cubicBezTo>
                          <a:pt x="36705" y="14466"/>
                          <a:pt x="35566" y="25569"/>
                          <a:pt x="27908" y="31234"/>
                        </a:cubicBezTo>
                        <a:cubicBezTo>
                          <a:pt x="20308" y="36985"/>
                          <a:pt x="9432" y="35334"/>
                          <a:pt x="3625" y="27562"/>
                        </a:cubicBezTo>
                        <a:close/>
                      </a:path>
                    </a:pathLst>
                  </a:custGeom>
                  <a:grpFill/>
                  <a:ln w="2845" cap="flat">
                    <a:noFill/>
                    <a:prstDash val="solid"/>
                    <a:miter/>
                  </a:ln>
                </p:spPr>
                <p:txBody>
                  <a:bodyPr rtlCol="0" anchor="ctr"/>
                  <a:lstStyle/>
                  <a:p>
                    <a:endParaRPr lang="en-US"/>
                  </a:p>
                </p:txBody>
              </p:sp>
              <p:sp>
                <p:nvSpPr>
                  <p:cNvPr id="2139" name="Freeform: Shape 2138">
                    <a:extLst>
                      <a:ext uri="{FF2B5EF4-FFF2-40B4-BE49-F238E27FC236}">
                        <a16:creationId xmlns:a16="http://schemas.microsoft.com/office/drawing/2014/main" id="{39F515F0-4011-1356-3DBA-2DCA2DA58850}"/>
                      </a:ext>
                    </a:extLst>
                  </p:cNvPr>
                  <p:cNvSpPr/>
                  <p:nvPr/>
                </p:nvSpPr>
                <p:spPr>
                  <a:xfrm>
                    <a:off x="11872991" y="2074903"/>
                    <a:ext cx="33464" cy="33974"/>
                  </a:xfrm>
                  <a:custGeom>
                    <a:avLst/>
                    <a:gdLst>
                      <a:gd name="connsiteX0" fmla="*/ 3097 w 33464"/>
                      <a:gd name="connsiteY0" fmla="*/ 26423 h 33974"/>
                      <a:gd name="connsiteX1" fmla="*/ 221 w 33464"/>
                      <a:gd name="connsiteY1" fmla="*/ 13755 h 33974"/>
                      <a:gd name="connsiteX2" fmla="*/ 2442 w 33464"/>
                      <a:gd name="connsiteY2" fmla="*/ 7805 h 33974"/>
                      <a:gd name="connsiteX3" fmla="*/ 6883 w 33464"/>
                      <a:gd name="connsiteY3" fmla="*/ 2965 h 33974"/>
                      <a:gd name="connsiteX4" fmla="*/ 30198 w 33464"/>
                      <a:gd name="connsiteY4" fmla="*/ 7292 h 33974"/>
                      <a:gd name="connsiteX5" fmla="*/ 26526 w 33464"/>
                      <a:gd name="connsiteY5" fmla="*/ 30949 h 33974"/>
                      <a:gd name="connsiteX6" fmla="*/ 20462 w 33464"/>
                      <a:gd name="connsiteY6" fmla="*/ 33654 h 33974"/>
                      <a:gd name="connsiteX7" fmla="*/ 13972 w 33464"/>
                      <a:gd name="connsiteY7" fmla="*/ 33654 h 33974"/>
                      <a:gd name="connsiteX8" fmla="*/ 3068 w 33464"/>
                      <a:gd name="connsiteY8" fmla="*/ 26451 h 3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64" h="33974">
                        <a:moveTo>
                          <a:pt x="3097" y="26423"/>
                        </a:moveTo>
                        <a:cubicBezTo>
                          <a:pt x="421" y="22523"/>
                          <a:pt x="-462" y="17968"/>
                          <a:pt x="221" y="13755"/>
                        </a:cubicBezTo>
                        <a:cubicBezTo>
                          <a:pt x="563" y="11648"/>
                          <a:pt x="1331" y="9627"/>
                          <a:pt x="2442" y="7805"/>
                        </a:cubicBezTo>
                        <a:cubicBezTo>
                          <a:pt x="3552" y="5954"/>
                          <a:pt x="5032" y="4303"/>
                          <a:pt x="6883" y="2965"/>
                        </a:cubicBezTo>
                        <a:cubicBezTo>
                          <a:pt x="14256" y="-2302"/>
                          <a:pt x="24704" y="-366"/>
                          <a:pt x="30198" y="7292"/>
                        </a:cubicBezTo>
                        <a:cubicBezTo>
                          <a:pt x="35721" y="14950"/>
                          <a:pt x="34070" y="25540"/>
                          <a:pt x="26526" y="30949"/>
                        </a:cubicBezTo>
                        <a:cubicBezTo>
                          <a:pt x="24647" y="32287"/>
                          <a:pt x="22569" y="33198"/>
                          <a:pt x="20462" y="33654"/>
                        </a:cubicBezTo>
                        <a:cubicBezTo>
                          <a:pt x="18327" y="34109"/>
                          <a:pt x="16107" y="34052"/>
                          <a:pt x="13972" y="33654"/>
                        </a:cubicBezTo>
                        <a:cubicBezTo>
                          <a:pt x="9701" y="32800"/>
                          <a:pt x="5744" y="30323"/>
                          <a:pt x="3068" y="26451"/>
                        </a:cubicBezTo>
                        <a:close/>
                      </a:path>
                    </a:pathLst>
                  </a:custGeom>
                  <a:grpFill/>
                  <a:ln w="2845" cap="flat">
                    <a:noFill/>
                    <a:prstDash val="solid"/>
                    <a:miter/>
                  </a:ln>
                </p:spPr>
                <p:txBody>
                  <a:bodyPr rtlCol="0" anchor="ctr"/>
                  <a:lstStyle/>
                  <a:p>
                    <a:endParaRPr lang="en-US"/>
                  </a:p>
                </p:txBody>
              </p:sp>
              <p:sp>
                <p:nvSpPr>
                  <p:cNvPr id="2140" name="Freeform: Shape 2139">
                    <a:extLst>
                      <a:ext uri="{FF2B5EF4-FFF2-40B4-BE49-F238E27FC236}">
                        <a16:creationId xmlns:a16="http://schemas.microsoft.com/office/drawing/2014/main" id="{8F38E58E-BE41-1AB9-1F2B-1E25EF6CDB78}"/>
                      </a:ext>
                    </a:extLst>
                  </p:cNvPr>
                  <p:cNvSpPr/>
                  <p:nvPr/>
                </p:nvSpPr>
                <p:spPr>
                  <a:xfrm>
                    <a:off x="11812995" y="2116031"/>
                    <a:ext cx="32574" cy="32977"/>
                  </a:xfrm>
                  <a:custGeom>
                    <a:avLst/>
                    <a:gdLst>
                      <a:gd name="connsiteX0" fmla="*/ 2654 w 32574"/>
                      <a:gd name="connsiteY0" fmla="*/ 25179 h 32977"/>
                      <a:gd name="connsiteX1" fmla="*/ 7237 w 32574"/>
                      <a:gd name="connsiteY1" fmla="*/ 2461 h 32977"/>
                      <a:gd name="connsiteX2" fmla="*/ 29813 w 32574"/>
                      <a:gd name="connsiteY2" fmla="*/ 7728 h 32977"/>
                      <a:gd name="connsiteX3" fmla="*/ 25230 w 32574"/>
                      <a:gd name="connsiteY3" fmla="*/ 30446 h 32977"/>
                      <a:gd name="connsiteX4" fmla="*/ 2654 w 32574"/>
                      <a:gd name="connsiteY4" fmla="*/ 25179 h 32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4" h="32977">
                        <a:moveTo>
                          <a:pt x="2654" y="25179"/>
                        </a:moveTo>
                        <a:cubicBezTo>
                          <a:pt x="-2242" y="17407"/>
                          <a:pt x="-164" y="7216"/>
                          <a:pt x="7237" y="2461"/>
                        </a:cubicBezTo>
                        <a:cubicBezTo>
                          <a:pt x="14639" y="-2293"/>
                          <a:pt x="24774" y="42"/>
                          <a:pt x="29813" y="7728"/>
                        </a:cubicBezTo>
                        <a:cubicBezTo>
                          <a:pt x="34852" y="15386"/>
                          <a:pt x="32802" y="25578"/>
                          <a:pt x="25230" y="30446"/>
                        </a:cubicBezTo>
                        <a:cubicBezTo>
                          <a:pt x="17629" y="35314"/>
                          <a:pt x="7522" y="32951"/>
                          <a:pt x="2654" y="25179"/>
                        </a:cubicBezTo>
                        <a:close/>
                      </a:path>
                    </a:pathLst>
                  </a:custGeom>
                  <a:grpFill/>
                  <a:ln w="2845" cap="flat">
                    <a:noFill/>
                    <a:prstDash val="solid"/>
                    <a:miter/>
                  </a:ln>
                </p:spPr>
                <p:txBody>
                  <a:bodyPr rtlCol="0" anchor="ctr"/>
                  <a:lstStyle/>
                  <a:p>
                    <a:endParaRPr lang="en-US"/>
                  </a:p>
                </p:txBody>
              </p:sp>
              <p:sp>
                <p:nvSpPr>
                  <p:cNvPr id="2141" name="Freeform: Shape 2140">
                    <a:extLst>
                      <a:ext uri="{FF2B5EF4-FFF2-40B4-BE49-F238E27FC236}">
                        <a16:creationId xmlns:a16="http://schemas.microsoft.com/office/drawing/2014/main" id="{B1A51245-4E53-A9DD-A34D-02C908D559CB}"/>
                      </a:ext>
                    </a:extLst>
                  </p:cNvPr>
                  <p:cNvSpPr/>
                  <p:nvPr/>
                </p:nvSpPr>
                <p:spPr>
                  <a:xfrm>
                    <a:off x="11751344" y="2154665"/>
                    <a:ext cx="31670" cy="31974"/>
                  </a:xfrm>
                  <a:custGeom>
                    <a:avLst/>
                    <a:gdLst>
                      <a:gd name="connsiteX0" fmla="*/ 2216 w 31670"/>
                      <a:gd name="connsiteY0" fmla="*/ 23810 h 31974"/>
                      <a:gd name="connsiteX1" fmla="*/ 7653 w 31670"/>
                      <a:gd name="connsiteY1" fmla="*/ 2032 h 31974"/>
                      <a:gd name="connsiteX2" fmla="*/ 13546 w 31670"/>
                      <a:gd name="connsiteY2" fmla="*/ 124 h 31974"/>
                      <a:gd name="connsiteX3" fmla="*/ 19553 w 31670"/>
                      <a:gd name="connsiteY3" fmla="*/ 523 h 31974"/>
                      <a:gd name="connsiteX4" fmla="*/ 29318 w 31670"/>
                      <a:gd name="connsiteY4" fmla="*/ 7953 h 31974"/>
                      <a:gd name="connsiteX5" fmla="*/ 31225 w 31670"/>
                      <a:gd name="connsiteY5" fmla="*/ 20166 h 31974"/>
                      <a:gd name="connsiteX6" fmla="*/ 28691 w 31670"/>
                      <a:gd name="connsiteY6" fmla="*/ 25746 h 31974"/>
                      <a:gd name="connsiteX7" fmla="*/ 23994 w 31670"/>
                      <a:gd name="connsiteY7" fmla="*/ 29902 h 31974"/>
                      <a:gd name="connsiteX8" fmla="*/ 2216 w 31670"/>
                      <a:gd name="connsiteY8" fmla="*/ 23782 h 3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70" h="31974">
                        <a:moveTo>
                          <a:pt x="2216" y="23810"/>
                        </a:moveTo>
                        <a:cubicBezTo>
                          <a:pt x="-2225" y="16067"/>
                          <a:pt x="223" y="6302"/>
                          <a:pt x="7653" y="2032"/>
                        </a:cubicBezTo>
                        <a:cubicBezTo>
                          <a:pt x="9504" y="950"/>
                          <a:pt x="11525" y="324"/>
                          <a:pt x="13546" y="124"/>
                        </a:cubicBezTo>
                        <a:cubicBezTo>
                          <a:pt x="15567" y="-132"/>
                          <a:pt x="17588" y="11"/>
                          <a:pt x="19553" y="523"/>
                        </a:cubicBezTo>
                        <a:cubicBezTo>
                          <a:pt x="23453" y="1576"/>
                          <a:pt x="27040" y="4139"/>
                          <a:pt x="29318" y="7953"/>
                        </a:cubicBezTo>
                        <a:cubicBezTo>
                          <a:pt x="31595" y="11768"/>
                          <a:pt x="32193" y="16181"/>
                          <a:pt x="31225" y="20166"/>
                        </a:cubicBezTo>
                        <a:cubicBezTo>
                          <a:pt x="30741" y="22159"/>
                          <a:pt x="29887" y="24066"/>
                          <a:pt x="28691" y="25746"/>
                        </a:cubicBezTo>
                        <a:cubicBezTo>
                          <a:pt x="27467" y="27397"/>
                          <a:pt x="25873" y="28820"/>
                          <a:pt x="23994" y="29902"/>
                        </a:cubicBezTo>
                        <a:cubicBezTo>
                          <a:pt x="16393" y="34258"/>
                          <a:pt x="6628" y="31525"/>
                          <a:pt x="2216" y="23782"/>
                        </a:cubicBezTo>
                        <a:close/>
                      </a:path>
                    </a:pathLst>
                  </a:custGeom>
                  <a:grpFill/>
                  <a:ln w="2845" cap="flat">
                    <a:noFill/>
                    <a:prstDash val="solid"/>
                    <a:miter/>
                  </a:ln>
                </p:spPr>
                <p:txBody>
                  <a:bodyPr rtlCol="0" anchor="ctr"/>
                  <a:lstStyle/>
                  <a:p>
                    <a:endParaRPr lang="en-US"/>
                  </a:p>
                </p:txBody>
              </p:sp>
              <p:sp>
                <p:nvSpPr>
                  <p:cNvPr id="2142" name="Freeform: Shape 2141">
                    <a:extLst>
                      <a:ext uri="{FF2B5EF4-FFF2-40B4-BE49-F238E27FC236}">
                        <a16:creationId xmlns:a16="http://schemas.microsoft.com/office/drawing/2014/main" id="{37C859E9-59E5-C253-815A-75C8BD1AA667}"/>
                      </a:ext>
                    </a:extLst>
                  </p:cNvPr>
                  <p:cNvSpPr/>
                  <p:nvPr/>
                </p:nvSpPr>
                <p:spPr>
                  <a:xfrm>
                    <a:off x="11688261" y="2190555"/>
                    <a:ext cx="30667" cy="31298"/>
                  </a:xfrm>
                  <a:custGeom>
                    <a:avLst/>
                    <a:gdLst>
                      <a:gd name="connsiteX0" fmla="*/ 1814 w 30667"/>
                      <a:gd name="connsiteY0" fmla="*/ 22736 h 31298"/>
                      <a:gd name="connsiteX1" fmla="*/ 7935 w 30667"/>
                      <a:gd name="connsiteY1" fmla="*/ 1755 h 31298"/>
                      <a:gd name="connsiteX2" fmla="*/ 28717 w 30667"/>
                      <a:gd name="connsiteY2" fmla="*/ 8360 h 31298"/>
                      <a:gd name="connsiteX3" fmla="*/ 22682 w 30667"/>
                      <a:gd name="connsiteY3" fmla="*/ 29483 h 31298"/>
                      <a:gd name="connsiteX4" fmla="*/ 1814 w 30667"/>
                      <a:gd name="connsiteY4" fmla="*/ 22736 h 31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7" h="31298">
                        <a:moveTo>
                          <a:pt x="1814" y="22736"/>
                        </a:moveTo>
                        <a:cubicBezTo>
                          <a:pt x="-2171" y="15021"/>
                          <a:pt x="647" y="5798"/>
                          <a:pt x="7935" y="1755"/>
                        </a:cubicBezTo>
                        <a:cubicBezTo>
                          <a:pt x="15251" y="-2202"/>
                          <a:pt x="24560" y="759"/>
                          <a:pt x="28717" y="8360"/>
                        </a:cubicBezTo>
                        <a:cubicBezTo>
                          <a:pt x="32874" y="15989"/>
                          <a:pt x="30169" y="25441"/>
                          <a:pt x="22682" y="29483"/>
                        </a:cubicBezTo>
                        <a:cubicBezTo>
                          <a:pt x="15223" y="33611"/>
                          <a:pt x="5800" y="30422"/>
                          <a:pt x="1814" y="22736"/>
                        </a:cubicBezTo>
                        <a:close/>
                      </a:path>
                    </a:pathLst>
                  </a:custGeom>
                  <a:grpFill/>
                  <a:ln w="2845" cap="flat">
                    <a:noFill/>
                    <a:prstDash val="solid"/>
                    <a:miter/>
                  </a:ln>
                </p:spPr>
                <p:txBody>
                  <a:bodyPr rtlCol="0" anchor="ctr"/>
                  <a:lstStyle/>
                  <a:p>
                    <a:endParaRPr lang="en-US"/>
                  </a:p>
                </p:txBody>
              </p:sp>
              <p:sp>
                <p:nvSpPr>
                  <p:cNvPr id="2143" name="Freeform: Shape 2142">
                    <a:extLst>
                      <a:ext uri="{FF2B5EF4-FFF2-40B4-BE49-F238E27FC236}">
                        <a16:creationId xmlns:a16="http://schemas.microsoft.com/office/drawing/2014/main" id="{F56238FC-A45C-375D-0969-24B656AAA192}"/>
                      </a:ext>
                    </a:extLst>
                  </p:cNvPr>
                  <p:cNvSpPr/>
                  <p:nvPr/>
                </p:nvSpPr>
                <p:spPr>
                  <a:xfrm>
                    <a:off x="11623675" y="2223878"/>
                    <a:ext cx="29761" cy="30307"/>
                  </a:xfrm>
                  <a:custGeom>
                    <a:avLst/>
                    <a:gdLst>
                      <a:gd name="connsiteX0" fmla="*/ 1493 w 29761"/>
                      <a:gd name="connsiteY0" fmla="*/ 21526 h 30307"/>
                      <a:gd name="connsiteX1" fmla="*/ 8241 w 29761"/>
                      <a:gd name="connsiteY1" fmla="*/ 1399 h 30307"/>
                      <a:gd name="connsiteX2" fmla="*/ 28169 w 29761"/>
                      <a:gd name="connsiteY2" fmla="*/ 8744 h 30307"/>
                      <a:gd name="connsiteX3" fmla="*/ 21421 w 29761"/>
                      <a:gd name="connsiteY3" fmla="*/ 28871 h 30307"/>
                      <a:gd name="connsiteX4" fmla="*/ 1493 w 29761"/>
                      <a:gd name="connsiteY4" fmla="*/ 21526 h 30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1" h="30307">
                        <a:moveTo>
                          <a:pt x="1493" y="21526"/>
                        </a:moveTo>
                        <a:cubicBezTo>
                          <a:pt x="-2065" y="13896"/>
                          <a:pt x="953" y="4872"/>
                          <a:pt x="8241" y="1399"/>
                        </a:cubicBezTo>
                        <a:cubicBezTo>
                          <a:pt x="15529" y="-2103"/>
                          <a:pt x="24468" y="1199"/>
                          <a:pt x="28169" y="8744"/>
                        </a:cubicBezTo>
                        <a:cubicBezTo>
                          <a:pt x="31898" y="16288"/>
                          <a:pt x="28852" y="25312"/>
                          <a:pt x="21421" y="28871"/>
                        </a:cubicBezTo>
                        <a:cubicBezTo>
                          <a:pt x="13963" y="32429"/>
                          <a:pt x="5052" y="29155"/>
                          <a:pt x="1493" y="21526"/>
                        </a:cubicBezTo>
                        <a:close/>
                      </a:path>
                    </a:pathLst>
                  </a:custGeom>
                  <a:grpFill/>
                  <a:ln w="2845" cap="flat">
                    <a:noFill/>
                    <a:prstDash val="solid"/>
                    <a:miter/>
                  </a:ln>
                </p:spPr>
                <p:txBody>
                  <a:bodyPr rtlCol="0" anchor="ctr"/>
                  <a:lstStyle/>
                  <a:p>
                    <a:endParaRPr lang="en-US"/>
                  </a:p>
                </p:txBody>
              </p:sp>
              <p:sp>
                <p:nvSpPr>
                  <p:cNvPr id="2144" name="Freeform: Shape 2143">
                    <a:extLst>
                      <a:ext uri="{FF2B5EF4-FFF2-40B4-BE49-F238E27FC236}">
                        <a16:creationId xmlns:a16="http://schemas.microsoft.com/office/drawing/2014/main" id="{196E8EC5-3B45-A53B-7D1E-B52ECD16AA6B}"/>
                      </a:ext>
                    </a:extLst>
                  </p:cNvPr>
                  <p:cNvSpPr/>
                  <p:nvPr/>
                </p:nvSpPr>
                <p:spPr>
                  <a:xfrm>
                    <a:off x="11557785" y="2254549"/>
                    <a:ext cx="28867" cy="29349"/>
                  </a:xfrm>
                  <a:custGeom>
                    <a:avLst/>
                    <a:gdLst>
                      <a:gd name="connsiteX0" fmla="*/ 1194 w 28867"/>
                      <a:gd name="connsiteY0" fmla="*/ 20205 h 29349"/>
                      <a:gd name="connsiteX1" fmla="*/ 8596 w 28867"/>
                      <a:gd name="connsiteY1" fmla="*/ 1075 h 29349"/>
                      <a:gd name="connsiteX2" fmla="*/ 27584 w 28867"/>
                      <a:gd name="connsiteY2" fmla="*/ 8932 h 29349"/>
                      <a:gd name="connsiteX3" fmla="*/ 20268 w 28867"/>
                      <a:gd name="connsiteY3" fmla="*/ 28233 h 29349"/>
                      <a:gd name="connsiteX4" fmla="*/ 1194 w 28867"/>
                      <a:gd name="connsiteY4" fmla="*/ 20205 h 2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67" h="29349">
                        <a:moveTo>
                          <a:pt x="1194" y="20205"/>
                        </a:moveTo>
                        <a:cubicBezTo>
                          <a:pt x="-1966" y="12661"/>
                          <a:pt x="1365" y="4121"/>
                          <a:pt x="8596" y="1075"/>
                        </a:cubicBezTo>
                        <a:cubicBezTo>
                          <a:pt x="15856" y="-1886"/>
                          <a:pt x="24282" y="1445"/>
                          <a:pt x="27584" y="8932"/>
                        </a:cubicBezTo>
                        <a:cubicBezTo>
                          <a:pt x="30858" y="16362"/>
                          <a:pt x="27670" y="25216"/>
                          <a:pt x="20268" y="28233"/>
                        </a:cubicBezTo>
                        <a:cubicBezTo>
                          <a:pt x="12895" y="31336"/>
                          <a:pt x="4354" y="27749"/>
                          <a:pt x="1194" y="20205"/>
                        </a:cubicBezTo>
                        <a:close/>
                      </a:path>
                    </a:pathLst>
                  </a:custGeom>
                  <a:grpFill/>
                  <a:ln w="2845" cap="flat">
                    <a:noFill/>
                    <a:prstDash val="solid"/>
                    <a:miter/>
                  </a:ln>
                </p:spPr>
                <p:txBody>
                  <a:bodyPr rtlCol="0" anchor="ctr"/>
                  <a:lstStyle/>
                  <a:p>
                    <a:endParaRPr lang="en-US"/>
                  </a:p>
                </p:txBody>
              </p:sp>
              <p:sp>
                <p:nvSpPr>
                  <p:cNvPr id="2145" name="Freeform: Shape 2144">
                    <a:extLst>
                      <a:ext uri="{FF2B5EF4-FFF2-40B4-BE49-F238E27FC236}">
                        <a16:creationId xmlns:a16="http://schemas.microsoft.com/office/drawing/2014/main" id="{0078AACF-95EF-A263-CE36-76126EC52659}"/>
                      </a:ext>
                    </a:extLst>
                  </p:cNvPr>
                  <p:cNvSpPr/>
                  <p:nvPr/>
                </p:nvSpPr>
                <p:spPr>
                  <a:xfrm>
                    <a:off x="11490752" y="2282295"/>
                    <a:ext cx="27897" cy="28616"/>
                  </a:xfrm>
                  <a:custGeom>
                    <a:avLst/>
                    <a:gdLst>
                      <a:gd name="connsiteX0" fmla="*/ 929 w 27897"/>
                      <a:gd name="connsiteY0" fmla="*/ 19191 h 28616"/>
                      <a:gd name="connsiteX1" fmla="*/ 8843 w 27897"/>
                      <a:gd name="connsiteY1" fmla="*/ 914 h 28616"/>
                      <a:gd name="connsiteX2" fmla="*/ 26892 w 27897"/>
                      <a:gd name="connsiteY2" fmla="*/ 9227 h 28616"/>
                      <a:gd name="connsiteX3" fmla="*/ 19064 w 27897"/>
                      <a:gd name="connsiteY3" fmla="*/ 27674 h 28616"/>
                      <a:gd name="connsiteX4" fmla="*/ 958 w 27897"/>
                      <a:gd name="connsiteY4" fmla="*/ 19191 h 2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7" h="28616">
                        <a:moveTo>
                          <a:pt x="929" y="19191"/>
                        </a:moveTo>
                        <a:cubicBezTo>
                          <a:pt x="-1832" y="11761"/>
                          <a:pt x="1783" y="3761"/>
                          <a:pt x="8843" y="914"/>
                        </a:cubicBezTo>
                        <a:cubicBezTo>
                          <a:pt x="15932" y="-1847"/>
                          <a:pt x="24017" y="1854"/>
                          <a:pt x="26892" y="9227"/>
                        </a:cubicBezTo>
                        <a:cubicBezTo>
                          <a:pt x="29767" y="16600"/>
                          <a:pt x="26265" y="24856"/>
                          <a:pt x="19064" y="27674"/>
                        </a:cubicBezTo>
                        <a:cubicBezTo>
                          <a:pt x="11861" y="30550"/>
                          <a:pt x="3690" y="26593"/>
                          <a:pt x="958" y="19191"/>
                        </a:cubicBezTo>
                        <a:close/>
                      </a:path>
                    </a:pathLst>
                  </a:custGeom>
                  <a:grpFill/>
                  <a:ln w="2845" cap="flat">
                    <a:noFill/>
                    <a:prstDash val="solid"/>
                    <a:miter/>
                  </a:ln>
                </p:spPr>
                <p:txBody>
                  <a:bodyPr rtlCol="0" anchor="ctr"/>
                  <a:lstStyle/>
                  <a:p>
                    <a:endParaRPr lang="en-US"/>
                  </a:p>
                </p:txBody>
              </p:sp>
              <p:sp>
                <p:nvSpPr>
                  <p:cNvPr id="2146" name="Freeform: Shape 2145">
                    <a:extLst>
                      <a:ext uri="{FF2B5EF4-FFF2-40B4-BE49-F238E27FC236}">
                        <a16:creationId xmlns:a16="http://schemas.microsoft.com/office/drawing/2014/main" id="{41F4062F-DE83-8254-D1F3-0AB22CF0ABA9}"/>
                      </a:ext>
                    </a:extLst>
                  </p:cNvPr>
                  <p:cNvSpPr/>
                  <p:nvPr/>
                </p:nvSpPr>
                <p:spPr>
                  <a:xfrm>
                    <a:off x="11422619" y="2307307"/>
                    <a:ext cx="26965" cy="27643"/>
                  </a:xfrm>
                  <a:custGeom>
                    <a:avLst/>
                    <a:gdLst>
                      <a:gd name="connsiteX0" fmla="*/ 710 w 26965"/>
                      <a:gd name="connsiteY0" fmla="*/ 18093 h 27643"/>
                      <a:gd name="connsiteX1" fmla="*/ 9051 w 26965"/>
                      <a:gd name="connsiteY1" fmla="*/ 670 h 27643"/>
                      <a:gd name="connsiteX2" fmla="*/ 26189 w 26965"/>
                      <a:gd name="connsiteY2" fmla="*/ 9524 h 27643"/>
                      <a:gd name="connsiteX3" fmla="*/ 17848 w 26965"/>
                      <a:gd name="connsiteY3" fmla="*/ 26947 h 27643"/>
                      <a:gd name="connsiteX4" fmla="*/ 710 w 26965"/>
                      <a:gd name="connsiteY4" fmla="*/ 18093 h 2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5" h="27643">
                        <a:moveTo>
                          <a:pt x="710" y="18093"/>
                        </a:moveTo>
                        <a:cubicBezTo>
                          <a:pt x="-1653" y="10805"/>
                          <a:pt x="2076" y="3005"/>
                          <a:pt x="9051" y="670"/>
                        </a:cubicBezTo>
                        <a:cubicBezTo>
                          <a:pt x="16026" y="-1664"/>
                          <a:pt x="23712" y="2293"/>
                          <a:pt x="26189" y="9524"/>
                        </a:cubicBezTo>
                        <a:cubicBezTo>
                          <a:pt x="28694" y="16755"/>
                          <a:pt x="24936" y="24555"/>
                          <a:pt x="17848" y="26947"/>
                        </a:cubicBezTo>
                        <a:cubicBezTo>
                          <a:pt x="10731" y="29338"/>
                          <a:pt x="3073" y="25381"/>
                          <a:pt x="710" y="18093"/>
                        </a:cubicBezTo>
                        <a:close/>
                      </a:path>
                    </a:pathLst>
                  </a:custGeom>
                  <a:grpFill/>
                  <a:ln w="2845" cap="flat">
                    <a:noFill/>
                    <a:prstDash val="solid"/>
                    <a:miter/>
                  </a:ln>
                </p:spPr>
                <p:txBody>
                  <a:bodyPr rtlCol="0" anchor="ctr"/>
                  <a:lstStyle/>
                  <a:p>
                    <a:endParaRPr lang="en-US"/>
                  </a:p>
                </p:txBody>
              </p:sp>
              <p:sp>
                <p:nvSpPr>
                  <p:cNvPr id="2147" name="Freeform: Shape 2146">
                    <a:extLst>
                      <a:ext uri="{FF2B5EF4-FFF2-40B4-BE49-F238E27FC236}">
                        <a16:creationId xmlns:a16="http://schemas.microsoft.com/office/drawing/2014/main" id="{09F6284D-FF98-3F4E-96CA-DBA44FD81C89}"/>
                      </a:ext>
                    </a:extLst>
                  </p:cNvPr>
                  <p:cNvSpPr/>
                  <p:nvPr/>
                </p:nvSpPr>
                <p:spPr>
                  <a:xfrm>
                    <a:off x="11353490" y="2329540"/>
                    <a:ext cx="26062" cy="26693"/>
                  </a:xfrm>
                  <a:custGeom>
                    <a:avLst/>
                    <a:gdLst>
                      <a:gd name="connsiteX0" fmla="*/ 518 w 26062"/>
                      <a:gd name="connsiteY0" fmla="*/ 16869 h 26693"/>
                      <a:gd name="connsiteX1" fmla="*/ 9287 w 26062"/>
                      <a:gd name="connsiteY1" fmla="*/ 471 h 26693"/>
                      <a:gd name="connsiteX2" fmla="*/ 19165 w 26062"/>
                      <a:gd name="connsiteY2" fmla="*/ 1752 h 26693"/>
                      <a:gd name="connsiteX3" fmla="*/ 25485 w 26062"/>
                      <a:gd name="connsiteY3" fmla="*/ 9724 h 26693"/>
                      <a:gd name="connsiteX4" fmla="*/ 24518 w 26062"/>
                      <a:gd name="connsiteY4" fmla="*/ 19915 h 26693"/>
                      <a:gd name="connsiteX5" fmla="*/ 16717 w 26062"/>
                      <a:gd name="connsiteY5" fmla="*/ 26207 h 26693"/>
                      <a:gd name="connsiteX6" fmla="*/ 490 w 26062"/>
                      <a:gd name="connsiteY6" fmla="*/ 16897 h 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62" h="26693">
                        <a:moveTo>
                          <a:pt x="518" y="16869"/>
                        </a:moveTo>
                        <a:cubicBezTo>
                          <a:pt x="-1474" y="9752"/>
                          <a:pt x="2455" y="2407"/>
                          <a:pt x="9287" y="471"/>
                        </a:cubicBezTo>
                        <a:cubicBezTo>
                          <a:pt x="12703" y="-497"/>
                          <a:pt x="16233" y="73"/>
                          <a:pt x="19165" y="1752"/>
                        </a:cubicBezTo>
                        <a:cubicBezTo>
                          <a:pt x="22097" y="3432"/>
                          <a:pt x="24432" y="6165"/>
                          <a:pt x="25485" y="9724"/>
                        </a:cubicBezTo>
                        <a:cubicBezTo>
                          <a:pt x="26539" y="13254"/>
                          <a:pt x="26111" y="16926"/>
                          <a:pt x="24518" y="19915"/>
                        </a:cubicBezTo>
                        <a:cubicBezTo>
                          <a:pt x="22923" y="22876"/>
                          <a:pt x="20190" y="25210"/>
                          <a:pt x="16717" y="26207"/>
                        </a:cubicBezTo>
                        <a:cubicBezTo>
                          <a:pt x="9742" y="28171"/>
                          <a:pt x="2483" y="24015"/>
                          <a:pt x="490" y="16897"/>
                        </a:cubicBezTo>
                        <a:close/>
                      </a:path>
                    </a:pathLst>
                  </a:custGeom>
                  <a:grpFill/>
                  <a:ln w="2845" cap="flat">
                    <a:noFill/>
                    <a:prstDash val="solid"/>
                    <a:miter/>
                  </a:ln>
                </p:spPr>
                <p:txBody>
                  <a:bodyPr rtlCol="0" anchor="ctr"/>
                  <a:lstStyle/>
                  <a:p>
                    <a:endParaRPr lang="en-US"/>
                  </a:p>
                </p:txBody>
              </p:sp>
              <p:sp>
                <p:nvSpPr>
                  <p:cNvPr id="2148" name="Freeform: Shape 2147">
                    <a:extLst>
                      <a:ext uri="{FF2B5EF4-FFF2-40B4-BE49-F238E27FC236}">
                        <a16:creationId xmlns:a16="http://schemas.microsoft.com/office/drawing/2014/main" id="{FAA6D07D-0BC0-4C21-ED6D-A12362DD9DD6}"/>
                      </a:ext>
                    </a:extLst>
                  </p:cNvPr>
                  <p:cNvSpPr/>
                  <p:nvPr/>
                </p:nvSpPr>
                <p:spPr>
                  <a:xfrm>
                    <a:off x="11283585" y="2348848"/>
                    <a:ext cx="25133" cy="25874"/>
                  </a:xfrm>
                  <a:custGeom>
                    <a:avLst/>
                    <a:gdLst>
                      <a:gd name="connsiteX0" fmla="*/ 363 w 25133"/>
                      <a:gd name="connsiteY0" fmla="*/ 15810 h 25874"/>
                      <a:gd name="connsiteX1" fmla="*/ 1815 w 25133"/>
                      <a:gd name="connsiteY1" fmla="*/ 6102 h 25874"/>
                      <a:gd name="connsiteX2" fmla="*/ 9501 w 25133"/>
                      <a:gd name="connsiteY2" fmla="*/ 380 h 25874"/>
                      <a:gd name="connsiteX3" fmla="*/ 24732 w 25133"/>
                      <a:gd name="connsiteY3" fmla="*/ 9803 h 25874"/>
                      <a:gd name="connsiteX4" fmla="*/ 15650 w 25133"/>
                      <a:gd name="connsiteY4" fmla="*/ 25489 h 25874"/>
                      <a:gd name="connsiteX5" fmla="*/ 6085 w 25133"/>
                      <a:gd name="connsiteY5" fmla="*/ 23894 h 25874"/>
                      <a:gd name="connsiteX6" fmla="*/ 363 w 25133"/>
                      <a:gd name="connsiteY6" fmla="*/ 15838 h 2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33" h="25874">
                        <a:moveTo>
                          <a:pt x="363" y="15810"/>
                        </a:moveTo>
                        <a:cubicBezTo>
                          <a:pt x="-463" y="12336"/>
                          <a:pt x="163" y="8863"/>
                          <a:pt x="1815" y="6102"/>
                        </a:cubicBezTo>
                        <a:cubicBezTo>
                          <a:pt x="3466" y="3312"/>
                          <a:pt x="6170" y="1262"/>
                          <a:pt x="9501" y="380"/>
                        </a:cubicBezTo>
                        <a:cubicBezTo>
                          <a:pt x="16163" y="-1328"/>
                          <a:pt x="22995" y="2885"/>
                          <a:pt x="24732" y="9803"/>
                        </a:cubicBezTo>
                        <a:cubicBezTo>
                          <a:pt x="26468" y="16721"/>
                          <a:pt x="22426" y="23752"/>
                          <a:pt x="15650" y="25489"/>
                        </a:cubicBezTo>
                        <a:cubicBezTo>
                          <a:pt x="12291" y="26400"/>
                          <a:pt x="8846" y="25631"/>
                          <a:pt x="6085" y="23894"/>
                        </a:cubicBezTo>
                        <a:cubicBezTo>
                          <a:pt x="3323" y="22129"/>
                          <a:pt x="1188" y="19311"/>
                          <a:pt x="363" y="15838"/>
                        </a:cubicBezTo>
                        <a:close/>
                      </a:path>
                    </a:pathLst>
                  </a:custGeom>
                  <a:grpFill/>
                  <a:ln w="2845" cap="flat">
                    <a:noFill/>
                    <a:prstDash val="solid"/>
                    <a:miter/>
                  </a:ln>
                </p:spPr>
                <p:txBody>
                  <a:bodyPr rtlCol="0" anchor="ctr"/>
                  <a:lstStyle/>
                  <a:p>
                    <a:endParaRPr lang="en-US"/>
                  </a:p>
                </p:txBody>
              </p:sp>
              <p:sp>
                <p:nvSpPr>
                  <p:cNvPr id="2149" name="Freeform: Shape 2148">
                    <a:extLst>
                      <a:ext uri="{FF2B5EF4-FFF2-40B4-BE49-F238E27FC236}">
                        <a16:creationId xmlns:a16="http://schemas.microsoft.com/office/drawing/2014/main" id="{AEBB7014-27DB-4E97-6BC0-A3A504CD475D}"/>
                      </a:ext>
                    </a:extLst>
                  </p:cNvPr>
                  <p:cNvSpPr/>
                  <p:nvPr/>
                </p:nvSpPr>
                <p:spPr>
                  <a:xfrm>
                    <a:off x="11212936" y="2365157"/>
                    <a:ext cx="24202" cy="24915"/>
                  </a:xfrm>
                  <a:custGeom>
                    <a:avLst/>
                    <a:gdLst>
                      <a:gd name="connsiteX0" fmla="*/ 240 w 24202"/>
                      <a:gd name="connsiteY0" fmla="*/ 14901 h 24915"/>
                      <a:gd name="connsiteX1" fmla="*/ 9606 w 24202"/>
                      <a:gd name="connsiteY1" fmla="*/ 240 h 24915"/>
                      <a:gd name="connsiteX2" fmla="*/ 23926 w 24202"/>
                      <a:gd name="connsiteY2" fmla="*/ 10005 h 24915"/>
                      <a:gd name="connsiteX3" fmla="*/ 14559 w 24202"/>
                      <a:gd name="connsiteY3" fmla="*/ 24666 h 24915"/>
                      <a:gd name="connsiteX4" fmla="*/ 240 w 24202"/>
                      <a:gd name="connsiteY4" fmla="*/ 14901 h 24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2" h="24915">
                        <a:moveTo>
                          <a:pt x="240" y="14901"/>
                        </a:moveTo>
                        <a:cubicBezTo>
                          <a:pt x="-1070" y="8154"/>
                          <a:pt x="3115" y="1578"/>
                          <a:pt x="9606" y="240"/>
                        </a:cubicBezTo>
                        <a:cubicBezTo>
                          <a:pt x="16097" y="-1098"/>
                          <a:pt x="22502" y="3287"/>
                          <a:pt x="23926" y="10005"/>
                        </a:cubicBezTo>
                        <a:cubicBezTo>
                          <a:pt x="25349" y="16752"/>
                          <a:pt x="21136" y="23300"/>
                          <a:pt x="14559" y="24666"/>
                        </a:cubicBezTo>
                        <a:cubicBezTo>
                          <a:pt x="7955" y="26033"/>
                          <a:pt x="1549" y="21648"/>
                          <a:pt x="240" y="14901"/>
                        </a:cubicBezTo>
                        <a:close/>
                      </a:path>
                    </a:pathLst>
                  </a:custGeom>
                  <a:grpFill/>
                  <a:ln w="2845" cap="flat">
                    <a:noFill/>
                    <a:prstDash val="solid"/>
                    <a:miter/>
                  </a:ln>
                </p:spPr>
                <p:txBody>
                  <a:bodyPr rtlCol="0" anchor="ctr"/>
                  <a:lstStyle/>
                  <a:p>
                    <a:endParaRPr lang="en-US"/>
                  </a:p>
                </p:txBody>
              </p:sp>
              <p:sp>
                <p:nvSpPr>
                  <p:cNvPr id="2150" name="Freeform: Shape 2149">
                    <a:extLst>
                      <a:ext uri="{FF2B5EF4-FFF2-40B4-BE49-F238E27FC236}">
                        <a16:creationId xmlns:a16="http://schemas.microsoft.com/office/drawing/2014/main" id="{B1A4A234-B888-60F5-3C4C-9CD7BF38BBB8}"/>
                      </a:ext>
                    </a:extLst>
                  </p:cNvPr>
                  <p:cNvSpPr/>
                  <p:nvPr/>
                </p:nvSpPr>
                <p:spPr>
                  <a:xfrm>
                    <a:off x="11141691" y="2378611"/>
                    <a:ext cx="23347" cy="23996"/>
                  </a:xfrm>
                  <a:custGeom>
                    <a:avLst/>
                    <a:gdLst>
                      <a:gd name="connsiteX0" fmla="*/ 144 w 23347"/>
                      <a:gd name="connsiteY0" fmla="*/ 13803 h 23996"/>
                      <a:gd name="connsiteX1" fmla="*/ 9765 w 23347"/>
                      <a:gd name="connsiteY1" fmla="*/ 138 h 23996"/>
                      <a:gd name="connsiteX2" fmla="*/ 23174 w 23347"/>
                      <a:gd name="connsiteY2" fmla="*/ 10187 h 23996"/>
                      <a:gd name="connsiteX3" fmla="*/ 13552 w 23347"/>
                      <a:gd name="connsiteY3" fmla="*/ 23852 h 23996"/>
                      <a:gd name="connsiteX4" fmla="*/ 144 w 23347"/>
                      <a:gd name="connsiteY4" fmla="*/ 13803 h 2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7" h="23996">
                        <a:moveTo>
                          <a:pt x="144" y="13803"/>
                        </a:moveTo>
                        <a:cubicBezTo>
                          <a:pt x="-853" y="7255"/>
                          <a:pt x="3446" y="1135"/>
                          <a:pt x="9765" y="138"/>
                        </a:cubicBezTo>
                        <a:cubicBezTo>
                          <a:pt x="16085" y="-858"/>
                          <a:pt x="22092" y="3640"/>
                          <a:pt x="23174" y="10187"/>
                        </a:cubicBezTo>
                        <a:cubicBezTo>
                          <a:pt x="24285" y="16735"/>
                          <a:pt x="19957" y="22827"/>
                          <a:pt x="13552" y="23852"/>
                        </a:cubicBezTo>
                        <a:cubicBezTo>
                          <a:pt x="7147" y="24877"/>
                          <a:pt x="1140" y="20351"/>
                          <a:pt x="144" y="13803"/>
                        </a:cubicBezTo>
                        <a:close/>
                      </a:path>
                    </a:pathLst>
                  </a:custGeom>
                  <a:grpFill/>
                  <a:ln w="2845" cap="flat">
                    <a:noFill/>
                    <a:prstDash val="solid"/>
                    <a:miter/>
                  </a:ln>
                </p:spPr>
                <p:txBody>
                  <a:bodyPr rtlCol="0" anchor="ctr"/>
                  <a:lstStyle/>
                  <a:p>
                    <a:endParaRPr lang="en-US"/>
                  </a:p>
                </p:txBody>
              </p:sp>
              <p:sp>
                <p:nvSpPr>
                  <p:cNvPr id="2151" name="Freeform: Shape 2150">
                    <a:extLst>
                      <a:ext uri="{FF2B5EF4-FFF2-40B4-BE49-F238E27FC236}">
                        <a16:creationId xmlns:a16="http://schemas.microsoft.com/office/drawing/2014/main" id="{F7566233-5AAA-54D6-E9E2-F0DCBE4F15EC}"/>
                      </a:ext>
                    </a:extLst>
                  </p:cNvPr>
                  <p:cNvSpPr/>
                  <p:nvPr/>
                </p:nvSpPr>
                <p:spPr>
                  <a:xfrm>
                    <a:off x="11069990" y="2389235"/>
                    <a:ext cx="22432" cy="23054"/>
                  </a:xfrm>
                  <a:custGeom>
                    <a:avLst/>
                    <a:gdLst>
                      <a:gd name="connsiteX0" fmla="*/ 76 w 22432"/>
                      <a:gd name="connsiteY0" fmla="*/ 12744 h 23054"/>
                      <a:gd name="connsiteX1" fmla="*/ 9869 w 22432"/>
                      <a:gd name="connsiteY1" fmla="*/ 75 h 23054"/>
                      <a:gd name="connsiteX2" fmla="*/ 22338 w 22432"/>
                      <a:gd name="connsiteY2" fmla="*/ 10125 h 23054"/>
                      <a:gd name="connsiteX3" fmla="*/ 12574 w 22432"/>
                      <a:gd name="connsiteY3" fmla="*/ 22992 h 23054"/>
                      <a:gd name="connsiteX4" fmla="*/ 76 w 22432"/>
                      <a:gd name="connsiteY4" fmla="*/ 12744 h 23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32" h="23054">
                        <a:moveTo>
                          <a:pt x="76" y="12744"/>
                        </a:moveTo>
                        <a:cubicBezTo>
                          <a:pt x="-636" y="6424"/>
                          <a:pt x="3748" y="730"/>
                          <a:pt x="9869" y="75"/>
                        </a:cubicBezTo>
                        <a:cubicBezTo>
                          <a:pt x="15961" y="-636"/>
                          <a:pt x="21541" y="3776"/>
                          <a:pt x="22338" y="10125"/>
                        </a:cubicBezTo>
                        <a:cubicBezTo>
                          <a:pt x="23135" y="16416"/>
                          <a:pt x="18780" y="22281"/>
                          <a:pt x="12574" y="22992"/>
                        </a:cubicBezTo>
                        <a:cubicBezTo>
                          <a:pt x="6368" y="23647"/>
                          <a:pt x="787" y="19064"/>
                          <a:pt x="76" y="12744"/>
                        </a:cubicBezTo>
                        <a:close/>
                      </a:path>
                    </a:pathLst>
                  </a:custGeom>
                  <a:grpFill/>
                  <a:ln w="2845" cap="flat">
                    <a:noFill/>
                    <a:prstDash val="solid"/>
                    <a:miter/>
                  </a:ln>
                </p:spPr>
                <p:txBody>
                  <a:bodyPr rtlCol="0" anchor="ctr"/>
                  <a:lstStyle/>
                  <a:p>
                    <a:endParaRPr lang="en-US"/>
                  </a:p>
                </p:txBody>
              </p:sp>
              <p:sp>
                <p:nvSpPr>
                  <p:cNvPr id="2152" name="Freeform: Shape 2151">
                    <a:extLst>
                      <a:ext uri="{FF2B5EF4-FFF2-40B4-BE49-F238E27FC236}">
                        <a16:creationId xmlns:a16="http://schemas.microsoft.com/office/drawing/2014/main" id="{119D4F97-09BD-F3F4-0B70-9B780745F491}"/>
                      </a:ext>
                    </a:extLst>
                  </p:cNvPr>
                  <p:cNvSpPr/>
                  <p:nvPr/>
                </p:nvSpPr>
                <p:spPr>
                  <a:xfrm>
                    <a:off x="10997927" y="2396734"/>
                    <a:ext cx="21477" cy="22133"/>
                  </a:xfrm>
                  <a:custGeom>
                    <a:avLst/>
                    <a:gdLst>
                      <a:gd name="connsiteX0" fmla="*/ 29 w 21477"/>
                      <a:gd name="connsiteY0" fmla="*/ 11964 h 22133"/>
                      <a:gd name="connsiteX1" fmla="*/ 9879 w 21477"/>
                      <a:gd name="connsiteY1" fmla="*/ 35 h 22133"/>
                      <a:gd name="connsiteX2" fmla="*/ 21437 w 21477"/>
                      <a:gd name="connsiteY2" fmla="*/ 10170 h 22133"/>
                      <a:gd name="connsiteX3" fmla="*/ 11586 w 21477"/>
                      <a:gd name="connsiteY3" fmla="*/ 22098 h 22133"/>
                      <a:gd name="connsiteX4" fmla="*/ 29 w 21477"/>
                      <a:gd name="connsiteY4" fmla="*/ 11935 h 22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7" h="22133">
                        <a:moveTo>
                          <a:pt x="29" y="11964"/>
                        </a:moveTo>
                        <a:cubicBezTo>
                          <a:pt x="-399" y="5900"/>
                          <a:pt x="4014" y="520"/>
                          <a:pt x="9879" y="35"/>
                        </a:cubicBezTo>
                        <a:cubicBezTo>
                          <a:pt x="15743" y="-448"/>
                          <a:pt x="20924" y="4078"/>
                          <a:pt x="21437" y="10170"/>
                        </a:cubicBezTo>
                        <a:cubicBezTo>
                          <a:pt x="21949" y="16262"/>
                          <a:pt x="17536" y="21614"/>
                          <a:pt x="11586" y="22098"/>
                        </a:cubicBezTo>
                        <a:cubicBezTo>
                          <a:pt x="5637" y="22582"/>
                          <a:pt x="455" y="18056"/>
                          <a:pt x="29" y="11935"/>
                        </a:cubicBezTo>
                        <a:close/>
                      </a:path>
                    </a:pathLst>
                  </a:custGeom>
                  <a:grpFill/>
                  <a:ln w="2845" cap="flat">
                    <a:noFill/>
                    <a:prstDash val="solid"/>
                    <a:miter/>
                  </a:ln>
                </p:spPr>
                <p:txBody>
                  <a:bodyPr rtlCol="0" anchor="ctr"/>
                  <a:lstStyle/>
                  <a:p>
                    <a:endParaRPr lang="en-US"/>
                  </a:p>
                </p:txBody>
              </p:sp>
              <p:sp>
                <p:nvSpPr>
                  <p:cNvPr id="2153" name="Freeform: Shape 2152">
                    <a:extLst>
                      <a:ext uri="{FF2B5EF4-FFF2-40B4-BE49-F238E27FC236}">
                        <a16:creationId xmlns:a16="http://schemas.microsoft.com/office/drawing/2014/main" id="{E3C7E49D-9826-4340-A8C9-5BD8F15F2A00}"/>
                      </a:ext>
                    </a:extLst>
                  </p:cNvPr>
                  <p:cNvSpPr/>
                  <p:nvPr/>
                </p:nvSpPr>
                <p:spPr>
                  <a:xfrm>
                    <a:off x="10925613" y="2401290"/>
                    <a:ext cx="20597" cy="21251"/>
                  </a:xfrm>
                  <a:custGeom>
                    <a:avLst/>
                    <a:gdLst>
                      <a:gd name="connsiteX0" fmla="*/ 5 w 20597"/>
                      <a:gd name="connsiteY0" fmla="*/ 10995 h 21251"/>
                      <a:gd name="connsiteX1" fmla="*/ 9912 w 20597"/>
                      <a:gd name="connsiteY1" fmla="*/ 6 h 21251"/>
                      <a:gd name="connsiteX2" fmla="*/ 20587 w 20597"/>
                      <a:gd name="connsiteY2" fmla="*/ 10255 h 21251"/>
                      <a:gd name="connsiteX3" fmla="*/ 10680 w 20597"/>
                      <a:gd name="connsiteY3" fmla="*/ 21244 h 21251"/>
                      <a:gd name="connsiteX4" fmla="*/ 5 w 20597"/>
                      <a:gd name="connsiteY4" fmla="*/ 10995 h 21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7" h="21251">
                        <a:moveTo>
                          <a:pt x="5" y="10995"/>
                        </a:moveTo>
                        <a:cubicBezTo>
                          <a:pt x="-166" y="5131"/>
                          <a:pt x="4275" y="234"/>
                          <a:pt x="9912" y="6"/>
                        </a:cubicBezTo>
                        <a:cubicBezTo>
                          <a:pt x="15549" y="-193"/>
                          <a:pt x="20331" y="4390"/>
                          <a:pt x="20587" y="10255"/>
                        </a:cubicBezTo>
                        <a:cubicBezTo>
                          <a:pt x="20844" y="16119"/>
                          <a:pt x="16402" y="21016"/>
                          <a:pt x="10680" y="21244"/>
                        </a:cubicBezTo>
                        <a:cubicBezTo>
                          <a:pt x="4958" y="21471"/>
                          <a:pt x="176" y="16859"/>
                          <a:pt x="5" y="10995"/>
                        </a:cubicBezTo>
                        <a:close/>
                      </a:path>
                    </a:pathLst>
                  </a:custGeom>
                  <a:grpFill/>
                  <a:ln w="2845" cap="flat">
                    <a:noFill/>
                    <a:prstDash val="solid"/>
                    <a:miter/>
                  </a:ln>
                </p:spPr>
                <p:txBody>
                  <a:bodyPr rtlCol="0" anchor="ctr"/>
                  <a:lstStyle/>
                  <a:p>
                    <a:endParaRPr lang="en-US"/>
                  </a:p>
                </p:txBody>
              </p:sp>
              <p:sp>
                <p:nvSpPr>
                  <p:cNvPr id="2154" name="Freeform: Shape 2153">
                    <a:extLst>
                      <a:ext uri="{FF2B5EF4-FFF2-40B4-BE49-F238E27FC236}">
                        <a16:creationId xmlns:a16="http://schemas.microsoft.com/office/drawing/2014/main" id="{9B711383-B105-A96E-7EBB-4DD27282CD7A}"/>
                      </a:ext>
                    </a:extLst>
                  </p:cNvPr>
                  <p:cNvSpPr/>
                  <p:nvPr/>
                </p:nvSpPr>
                <p:spPr>
                  <a:xfrm>
                    <a:off x="10853194" y="2403003"/>
                    <a:ext cx="19728" cy="20328"/>
                  </a:xfrm>
                  <a:custGeom>
                    <a:avLst/>
                    <a:gdLst>
                      <a:gd name="connsiteX0" fmla="*/ 29 w 19728"/>
                      <a:gd name="connsiteY0" fmla="*/ 10022 h 20328"/>
                      <a:gd name="connsiteX1" fmla="*/ 9936 w 19728"/>
                      <a:gd name="connsiteY1" fmla="*/ 1 h 20328"/>
                      <a:gd name="connsiteX2" fmla="*/ 16854 w 19728"/>
                      <a:gd name="connsiteY2" fmla="*/ 3047 h 20328"/>
                      <a:gd name="connsiteX3" fmla="*/ 19729 w 19728"/>
                      <a:gd name="connsiteY3" fmla="*/ 10221 h 20328"/>
                      <a:gd name="connsiteX4" fmla="*/ 16825 w 19728"/>
                      <a:gd name="connsiteY4" fmla="*/ 17424 h 20328"/>
                      <a:gd name="connsiteX5" fmla="*/ 9822 w 19728"/>
                      <a:gd name="connsiteY5" fmla="*/ 20328 h 20328"/>
                      <a:gd name="connsiteX6" fmla="*/ 1 w 19728"/>
                      <a:gd name="connsiteY6" fmla="*/ 10051 h 2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28" h="20328">
                        <a:moveTo>
                          <a:pt x="29" y="10022"/>
                        </a:moveTo>
                        <a:cubicBezTo>
                          <a:pt x="86" y="4414"/>
                          <a:pt x="4527" y="-84"/>
                          <a:pt x="9936" y="1"/>
                        </a:cubicBezTo>
                        <a:cubicBezTo>
                          <a:pt x="12640" y="30"/>
                          <a:pt x="15089" y="1197"/>
                          <a:pt x="16854" y="3047"/>
                        </a:cubicBezTo>
                        <a:cubicBezTo>
                          <a:pt x="18619" y="4898"/>
                          <a:pt x="19729" y="7403"/>
                          <a:pt x="19729" y="10221"/>
                        </a:cubicBezTo>
                        <a:cubicBezTo>
                          <a:pt x="19729" y="13011"/>
                          <a:pt x="18619" y="15602"/>
                          <a:pt x="16825" y="17424"/>
                        </a:cubicBezTo>
                        <a:cubicBezTo>
                          <a:pt x="15032" y="19246"/>
                          <a:pt x="12555" y="20356"/>
                          <a:pt x="9822" y="20328"/>
                        </a:cubicBezTo>
                        <a:cubicBezTo>
                          <a:pt x="4356" y="20271"/>
                          <a:pt x="-56" y="15659"/>
                          <a:pt x="1" y="10051"/>
                        </a:cubicBezTo>
                        <a:close/>
                      </a:path>
                    </a:pathLst>
                  </a:custGeom>
                  <a:grpFill/>
                  <a:ln w="2845" cap="flat">
                    <a:noFill/>
                    <a:prstDash val="solid"/>
                    <a:miter/>
                  </a:ln>
                </p:spPr>
                <p:txBody>
                  <a:bodyPr rtlCol="0" anchor="ctr"/>
                  <a:lstStyle/>
                  <a:p>
                    <a:endParaRPr lang="en-US"/>
                  </a:p>
                </p:txBody>
              </p:sp>
              <p:sp>
                <p:nvSpPr>
                  <p:cNvPr id="2155" name="Freeform: Shape 2154">
                    <a:extLst>
                      <a:ext uri="{FF2B5EF4-FFF2-40B4-BE49-F238E27FC236}">
                        <a16:creationId xmlns:a16="http://schemas.microsoft.com/office/drawing/2014/main" id="{9B1257C1-667D-9522-976A-0C27B038F630}"/>
                      </a:ext>
                    </a:extLst>
                  </p:cNvPr>
                  <p:cNvSpPr/>
                  <p:nvPr/>
                </p:nvSpPr>
                <p:spPr>
                  <a:xfrm>
                    <a:off x="10780789" y="2401662"/>
                    <a:ext cx="18835" cy="19368"/>
                  </a:xfrm>
                  <a:custGeom>
                    <a:avLst/>
                    <a:gdLst>
                      <a:gd name="connsiteX0" fmla="*/ 40 w 18835"/>
                      <a:gd name="connsiteY0" fmla="*/ 9227 h 19368"/>
                      <a:gd name="connsiteX1" fmla="*/ 9862 w 18835"/>
                      <a:gd name="connsiteY1" fmla="*/ 4 h 19368"/>
                      <a:gd name="connsiteX2" fmla="*/ 18829 w 18835"/>
                      <a:gd name="connsiteY2" fmla="*/ 10025 h 19368"/>
                      <a:gd name="connsiteX3" fmla="*/ 8979 w 18835"/>
                      <a:gd name="connsiteY3" fmla="*/ 19362 h 19368"/>
                      <a:gd name="connsiteX4" fmla="*/ 12 w 18835"/>
                      <a:gd name="connsiteY4" fmla="*/ 9227 h 19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19368">
                        <a:moveTo>
                          <a:pt x="40" y="9227"/>
                        </a:moveTo>
                        <a:cubicBezTo>
                          <a:pt x="324" y="3847"/>
                          <a:pt x="4709" y="-139"/>
                          <a:pt x="9862" y="4"/>
                        </a:cubicBezTo>
                        <a:cubicBezTo>
                          <a:pt x="15015" y="174"/>
                          <a:pt x="19028" y="4673"/>
                          <a:pt x="18829" y="10025"/>
                        </a:cubicBezTo>
                        <a:cubicBezTo>
                          <a:pt x="18630" y="15377"/>
                          <a:pt x="14217" y="19561"/>
                          <a:pt x="8979" y="19362"/>
                        </a:cubicBezTo>
                        <a:cubicBezTo>
                          <a:pt x="3741" y="19220"/>
                          <a:pt x="-245" y="14551"/>
                          <a:pt x="12" y="9227"/>
                        </a:cubicBezTo>
                        <a:close/>
                      </a:path>
                    </a:pathLst>
                  </a:custGeom>
                  <a:grpFill/>
                  <a:ln w="2845" cap="flat">
                    <a:noFill/>
                    <a:prstDash val="solid"/>
                    <a:miter/>
                  </a:ln>
                </p:spPr>
                <p:txBody>
                  <a:bodyPr rtlCol="0" anchor="ctr"/>
                  <a:lstStyle/>
                  <a:p>
                    <a:endParaRPr lang="en-US"/>
                  </a:p>
                </p:txBody>
              </p:sp>
              <p:sp>
                <p:nvSpPr>
                  <p:cNvPr id="2156" name="Freeform: Shape 2155">
                    <a:extLst>
                      <a:ext uri="{FF2B5EF4-FFF2-40B4-BE49-F238E27FC236}">
                        <a16:creationId xmlns:a16="http://schemas.microsoft.com/office/drawing/2014/main" id="{7DF83ECB-B943-FEBE-7009-04C57E4B90FD}"/>
                      </a:ext>
                    </a:extLst>
                  </p:cNvPr>
                  <p:cNvSpPr/>
                  <p:nvPr/>
                </p:nvSpPr>
                <p:spPr>
                  <a:xfrm>
                    <a:off x="10708566" y="2397281"/>
                    <a:ext cx="17917" cy="18448"/>
                  </a:xfrm>
                  <a:custGeom>
                    <a:avLst/>
                    <a:gdLst>
                      <a:gd name="connsiteX0" fmla="*/ 38 w 17917"/>
                      <a:gd name="connsiteY0" fmla="*/ 8484 h 18448"/>
                      <a:gd name="connsiteX1" fmla="*/ 9747 w 17917"/>
                      <a:gd name="connsiteY1" fmla="*/ 29 h 18448"/>
                      <a:gd name="connsiteX2" fmla="*/ 17888 w 17917"/>
                      <a:gd name="connsiteY2" fmla="*/ 9964 h 18448"/>
                      <a:gd name="connsiteX3" fmla="*/ 8181 w 17917"/>
                      <a:gd name="connsiteY3" fmla="*/ 18419 h 18448"/>
                      <a:gd name="connsiteX4" fmla="*/ 38 w 17917"/>
                      <a:gd name="connsiteY4" fmla="*/ 8484 h 18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7" h="18448">
                        <a:moveTo>
                          <a:pt x="38" y="8484"/>
                        </a:moveTo>
                        <a:cubicBezTo>
                          <a:pt x="494" y="3417"/>
                          <a:pt x="4850" y="-370"/>
                          <a:pt x="9747" y="29"/>
                        </a:cubicBezTo>
                        <a:cubicBezTo>
                          <a:pt x="14643" y="427"/>
                          <a:pt x="18287" y="4897"/>
                          <a:pt x="17888" y="9964"/>
                        </a:cubicBezTo>
                        <a:cubicBezTo>
                          <a:pt x="17490" y="15032"/>
                          <a:pt x="13134" y="18818"/>
                          <a:pt x="8181" y="18419"/>
                        </a:cubicBezTo>
                        <a:cubicBezTo>
                          <a:pt x="3227" y="18021"/>
                          <a:pt x="-417" y="13551"/>
                          <a:pt x="38" y="8484"/>
                        </a:cubicBezTo>
                        <a:close/>
                      </a:path>
                    </a:pathLst>
                  </a:custGeom>
                  <a:grpFill/>
                  <a:ln w="2845" cap="flat">
                    <a:noFill/>
                    <a:prstDash val="solid"/>
                    <a:miter/>
                  </a:ln>
                </p:spPr>
                <p:txBody>
                  <a:bodyPr rtlCol="0" anchor="ctr"/>
                  <a:lstStyle/>
                  <a:p>
                    <a:endParaRPr lang="en-US"/>
                  </a:p>
                </p:txBody>
              </p:sp>
              <p:sp>
                <p:nvSpPr>
                  <p:cNvPr id="2157" name="Freeform: Shape 2156">
                    <a:extLst>
                      <a:ext uri="{FF2B5EF4-FFF2-40B4-BE49-F238E27FC236}">
                        <a16:creationId xmlns:a16="http://schemas.microsoft.com/office/drawing/2014/main" id="{D101F31C-64EC-57D7-7B03-2CACB6DEB140}"/>
                      </a:ext>
                    </a:extLst>
                  </p:cNvPr>
                  <p:cNvSpPr/>
                  <p:nvPr/>
                </p:nvSpPr>
                <p:spPr>
                  <a:xfrm>
                    <a:off x="10636553" y="2390005"/>
                    <a:ext cx="17007" cy="17514"/>
                  </a:xfrm>
                  <a:custGeom>
                    <a:avLst/>
                    <a:gdLst>
                      <a:gd name="connsiteX0" fmla="*/ 83 w 17007"/>
                      <a:gd name="connsiteY0" fmla="*/ 7647 h 17514"/>
                      <a:gd name="connsiteX1" fmla="*/ 9620 w 17007"/>
                      <a:gd name="connsiteY1" fmla="*/ 74 h 17514"/>
                      <a:gd name="connsiteX2" fmla="*/ 16937 w 17007"/>
                      <a:gd name="connsiteY2" fmla="*/ 9867 h 17514"/>
                      <a:gd name="connsiteX3" fmla="*/ 7400 w 17007"/>
                      <a:gd name="connsiteY3" fmla="*/ 17440 h 17514"/>
                      <a:gd name="connsiteX4" fmla="*/ 83 w 17007"/>
                      <a:gd name="connsiteY4" fmla="*/ 7647 h 17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7" h="17514">
                        <a:moveTo>
                          <a:pt x="83" y="7647"/>
                        </a:moveTo>
                        <a:cubicBezTo>
                          <a:pt x="710" y="2864"/>
                          <a:pt x="5008" y="-552"/>
                          <a:pt x="9620" y="74"/>
                        </a:cubicBezTo>
                        <a:cubicBezTo>
                          <a:pt x="14260" y="672"/>
                          <a:pt x="17535" y="5084"/>
                          <a:pt x="16937" y="9867"/>
                        </a:cubicBezTo>
                        <a:cubicBezTo>
                          <a:pt x="16339" y="14678"/>
                          <a:pt x="12069" y="18066"/>
                          <a:pt x="7400" y="17440"/>
                        </a:cubicBezTo>
                        <a:cubicBezTo>
                          <a:pt x="2703" y="16813"/>
                          <a:pt x="-571" y="12429"/>
                          <a:pt x="83" y="7647"/>
                        </a:cubicBezTo>
                        <a:close/>
                      </a:path>
                    </a:pathLst>
                  </a:custGeom>
                  <a:grpFill/>
                  <a:ln w="2845" cap="flat">
                    <a:noFill/>
                    <a:prstDash val="solid"/>
                    <a:miter/>
                  </a:ln>
                </p:spPr>
                <p:txBody>
                  <a:bodyPr rtlCol="0" anchor="ctr"/>
                  <a:lstStyle/>
                  <a:p>
                    <a:endParaRPr lang="en-US"/>
                  </a:p>
                </p:txBody>
              </p:sp>
              <p:sp>
                <p:nvSpPr>
                  <p:cNvPr id="2158" name="Freeform: Shape 2157">
                    <a:extLst>
                      <a:ext uri="{FF2B5EF4-FFF2-40B4-BE49-F238E27FC236}">
                        <a16:creationId xmlns:a16="http://schemas.microsoft.com/office/drawing/2014/main" id="{4D91B456-55A5-A855-0330-0439C4E8C3B7}"/>
                      </a:ext>
                    </a:extLst>
                  </p:cNvPr>
                  <p:cNvSpPr/>
                  <p:nvPr/>
                </p:nvSpPr>
                <p:spPr>
                  <a:xfrm>
                    <a:off x="10564937" y="2379845"/>
                    <a:ext cx="16129" cy="16604"/>
                  </a:xfrm>
                  <a:custGeom>
                    <a:avLst/>
                    <a:gdLst>
                      <a:gd name="connsiteX0" fmla="*/ 131 w 16129"/>
                      <a:gd name="connsiteY0" fmla="*/ 6875 h 16604"/>
                      <a:gd name="connsiteX1" fmla="*/ 9440 w 16129"/>
                      <a:gd name="connsiteY1" fmla="*/ 128 h 16604"/>
                      <a:gd name="connsiteX2" fmla="*/ 16016 w 16129"/>
                      <a:gd name="connsiteY2" fmla="*/ 9579 h 16604"/>
                      <a:gd name="connsiteX3" fmla="*/ 6679 w 16129"/>
                      <a:gd name="connsiteY3" fmla="*/ 16497 h 16604"/>
                      <a:gd name="connsiteX4" fmla="*/ 131 w 16129"/>
                      <a:gd name="connsiteY4" fmla="*/ 6875 h 16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604">
                        <a:moveTo>
                          <a:pt x="131" y="6875"/>
                        </a:moveTo>
                        <a:cubicBezTo>
                          <a:pt x="928" y="2348"/>
                          <a:pt x="5084" y="-669"/>
                          <a:pt x="9440" y="128"/>
                        </a:cubicBezTo>
                        <a:cubicBezTo>
                          <a:pt x="13796" y="868"/>
                          <a:pt x="16756" y="5053"/>
                          <a:pt x="16016" y="9579"/>
                        </a:cubicBezTo>
                        <a:cubicBezTo>
                          <a:pt x="15276" y="14077"/>
                          <a:pt x="11091" y="17237"/>
                          <a:pt x="6679" y="16497"/>
                        </a:cubicBezTo>
                        <a:cubicBezTo>
                          <a:pt x="2266" y="15700"/>
                          <a:pt x="-667" y="11401"/>
                          <a:pt x="131" y="6875"/>
                        </a:cubicBezTo>
                        <a:close/>
                      </a:path>
                    </a:pathLst>
                  </a:custGeom>
                  <a:grpFill/>
                  <a:ln w="2845" cap="flat">
                    <a:noFill/>
                    <a:prstDash val="solid"/>
                    <a:miter/>
                  </a:ln>
                </p:spPr>
                <p:txBody>
                  <a:bodyPr rtlCol="0" anchor="ctr"/>
                  <a:lstStyle/>
                  <a:p>
                    <a:endParaRPr lang="en-US"/>
                  </a:p>
                </p:txBody>
              </p:sp>
              <p:sp>
                <p:nvSpPr>
                  <p:cNvPr id="2159" name="Freeform: Shape 2158">
                    <a:extLst>
                      <a:ext uri="{FF2B5EF4-FFF2-40B4-BE49-F238E27FC236}">
                        <a16:creationId xmlns:a16="http://schemas.microsoft.com/office/drawing/2014/main" id="{713D8F5A-DC2D-CC2E-92B7-91FEE5FB8CE4}"/>
                      </a:ext>
                    </a:extLst>
                  </p:cNvPr>
                  <p:cNvSpPr/>
                  <p:nvPr/>
                </p:nvSpPr>
                <p:spPr>
                  <a:xfrm>
                    <a:off x="10493800" y="2366608"/>
                    <a:ext cx="15262" cy="15628"/>
                  </a:xfrm>
                  <a:custGeom>
                    <a:avLst/>
                    <a:gdLst>
                      <a:gd name="connsiteX0" fmla="*/ 182 w 15262"/>
                      <a:gd name="connsiteY0" fmla="*/ 6277 h 15628"/>
                      <a:gd name="connsiteX1" fmla="*/ 9264 w 15262"/>
                      <a:gd name="connsiteY1" fmla="*/ 156 h 15628"/>
                      <a:gd name="connsiteX2" fmla="*/ 15100 w 15262"/>
                      <a:gd name="connsiteY2" fmla="*/ 9351 h 15628"/>
                      <a:gd name="connsiteX3" fmla="*/ 6018 w 15262"/>
                      <a:gd name="connsiteY3" fmla="*/ 15472 h 15628"/>
                      <a:gd name="connsiteX4" fmla="*/ 182 w 15262"/>
                      <a:gd name="connsiteY4" fmla="*/ 6277 h 15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2" h="15628">
                        <a:moveTo>
                          <a:pt x="182" y="6277"/>
                        </a:moveTo>
                        <a:cubicBezTo>
                          <a:pt x="1094" y="2035"/>
                          <a:pt x="5164" y="-698"/>
                          <a:pt x="9264" y="156"/>
                        </a:cubicBezTo>
                        <a:cubicBezTo>
                          <a:pt x="13363" y="1010"/>
                          <a:pt x="15954" y="5110"/>
                          <a:pt x="15100" y="9351"/>
                        </a:cubicBezTo>
                        <a:cubicBezTo>
                          <a:pt x="14217" y="13593"/>
                          <a:pt x="10175" y="16326"/>
                          <a:pt x="6018" y="15472"/>
                        </a:cubicBezTo>
                        <a:cubicBezTo>
                          <a:pt x="1862" y="14618"/>
                          <a:pt x="-729" y="10490"/>
                          <a:pt x="182" y="6277"/>
                        </a:cubicBezTo>
                        <a:close/>
                      </a:path>
                    </a:pathLst>
                  </a:custGeom>
                  <a:grpFill/>
                  <a:ln w="2845" cap="flat">
                    <a:noFill/>
                    <a:prstDash val="solid"/>
                    <a:miter/>
                  </a:ln>
                </p:spPr>
                <p:txBody>
                  <a:bodyPr rtlCol="0" anchor="ctr"/>
                  <a:lstStyle/>
                  <a:p>
                    <a:endParaRPr lang="en-US"/>
                  </a:p>
                </p:txBody>
              </p:sp>
              <p:sp>
                <p:nvSpPr>
                  <p:cNvPr id="2160" name="Freeform: Shape 2159">
                    <a:extLst>
                      <a:ext uri="{FF2B5EF4-FFF2-40B4-BE49-F238E27FC236}">
                        <a16:creationId xmlns:a16="http://schemas.microsoft.com/office/drawing/2014/main" id="{B5A4F158-771B-E1BE-A0C4-77D6A9E22840}"/>
                      </a:ext>
                    </a:extLst>
                  </p:cNvPr>
                  <p:cNvSpPr/>
                  <p:nvPr/>
                </p:nvSpPr>
                <p:spPr>
                  <a:xfrm>
                    <a:off x="10423297" y="2350484"/>
                    <a:ext cx="14353" cy="14711"/>
                  </a:xfrm>
                  <a:custGeom>
                    <a:avLst/>
                    <a:gdLst>
                      <a:gd name="connsiteX0" fmla="*/ 255 w 14353"/>
                      <a:gd name="connsiteY0" fmla="*/ 5576 h 14711"/>
                      <a:gd name="connsiteX1" fmla="*/ 9023 w 14353"/>
                      <a:gd name="connsiteY1" fmla="*/ 224 h 14711"/>
                      <a:gd name="connsiteX2" fmla="*/ 14119 w 14353"/>
                      <a:gd name="connsiteY2" fmla="*/ 9135 h 14711"/>
                      <a:gd name="connsiteX3" fmla="*/ 5351 w 14353"/>
                      <a:gd name="connsiteY3" fmla="*/ 14487 h 14711"/>
                      <a:gd name="connsiteX4" fmla="*/ 255 w 14353"/>
                      <a:gd name="connsiteY4" fmla="*/ 5576 h 1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3" h="14711">
                        <a:moveTo>
                          <a:pt x="255" y="5576"/>
                        </a:moveTo>
                        <a:cubicBezTo>
                          <a:pt x="1280" y="1648"/>
                          <a:pt x="5209" y="-772"/>
                          <a:pt x="9023" y="224"/>
                        </a:cubicBezTo>
                        <a:cubicBezTo>
                          <a:pt x="12838" y="1192"/>
                          <a:pt x="15116" y="5206"/>
                          <a:pt x="14119" y="9135"/>
                        </a:cubicBezTo>
                        <a:cubicBezTo>
                          <a:pt x="13123" y="13063"/>
                          <a:pt x="9223" y="15483"/>
                          <a:pt x="5351" y="14487"/>
                        </a:cubicBezTo>
                        <a:cubicBezTo>
                          <a:pt x="1508" y="13491"/>
                          <a:pt x="-798" y="9505"/>
                          <a:pt x="255" y="5576"/>
                        </a:cubicBezTo>
                        <a:close/>
                      </a:path>
                    </a:pathLst>
                  </a:custGeom>
                  <a:grpFill/>
                  <a:ln w="2845" cap="flat">
                    <a:noFill/>
                    <a:prstDash val="solid"/>
                    <a:miter/>
                  </a:ln>
                </p:spPr>
                <p:txBody>
                  <a:bodyPr rtlCol="0" anchor="ctr"/>
                  <a:lstStyle/>
                  <a:p>
                    <a:endParaRPr lang="en-US"/>
                  </a:p>
                </p:txBody>
              </p:sp>
              <p:sp>
                <p:nvSpPr>
                  <p:cNvPr id="2161" name="Freeform: Shape 2160">
                    <a:extLst>
                      <a:ext uri="{FF2B5EF4-FFF2-40B4-BE49-F238E27FC236}">
                        <a16:creationId xmlns:a16="http://schemas.microsoft.com/office/drawing/2014/main" id="{7F559513-9B6F-A8EF-8661-705933B18543}"/>
                      </a:ext>
                    </a:extLst>
                  </p:cNvPr>
                  <p:cNvSpPr/>
                  <p:nvPr/>
                </p:nvSpPr>
                <p:spPr>
                  <a:xfrm>
                    <a:off x="10353541" y="2331519"/>
                    <a:ext cx="13415" cy="13810"/>
                  </a:xfrm>
                  <a:custGeom>
                    <a:avLst/>
                    <a:gdLst>
                      <a:gd name="connsiteX0" fmla="*/ 292 w 13415"/>
                      <a:gd name="connsiteY0" fmla="*/ 4926 h 13810"/>
                      <a:gd name="connsiteX1" fmla="*/ 8690 w 13415"/>
                      <a:gd name="connsiteY1" fmla="*/ 286 h 13810"/>
                      <a:gd name="connsiteX2" fmla="*/ 13132 w 13415"/>
                      <a:gd name="connsiteY2" fmla="*/ 8855 h 13810"/>
                      <a:gd name="connsiteX3" fmla="*/ 4734 w 13415"/>
                      <a:gd name="connsiteY3" fmla="*/ 13524 h 13810"/>
                      <a:gd name="connsiteX4" fmla="*/ 321 w 13415"/>
                      <a:gd name="connsiteY4" fmla="*/ 4926 h 1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5" h="13810">
                        <a:moveTo>
                          <a:pt x="292" y="4926"/>
                        </a:moveTo>
                        <a:cubicBezTo>
                          <a:pt x="1402" y="1283"/>
                          <a:pt x="5160" y="-795"/>
                          <a:pt x="8690" y="286"/>
                        </a:cubicBezTo>
                        <a:cubicBezTo>
                          <a:pt x="12220" y="1368"/>
                          <a:pt x="14184" y="5240"/>
                          <a:pt x="13132" y="8855"/>
                        </a:cubicBezTo>
                        <a:cubicBezTo>
                          <a:pt x="12049" y="12528"/>
                          <a:pt x="8292" y="14606"/>
                          <a:pt x="4734" y="13524"/>
                        </a:cubicBezTo>
                        <a:cubicBezTo>
                          <a:pt x="1175" y="12414"/>
                          <a:pt x="-818" y="8571"/>
                          <a:pt x="321" y="4926"/>
                        </a:cubicBezTo>
                        <a:close/>
                      </a:path>
                    </a:pathLst>
                  </a:custGeom>
                  <a:grpFill/>
                  <a:ln w="2845" cap="flat">
                    <a:noFill/>
                    <a:prstDash val="solid"/>
                    <a:miter/>
                  </a:ln>
                </p:spPr>
                <p:txBody>
                  <a:bodyPr rtlCol="0" anchor="ctr"/>
                  <a:lstStyle/>
                  <a:p>
                    <a:endParaRPr lang="en-US"/>
                  </a:p>
                </p:txBody>
              </p:sp>
              <p:sp>
                <p:nvSpPr>
                  <p:cNvPr id="2162" name="Freeform: Shape 2161">
                    <a:extLst>
                      <a:ext uri="{FF2B5EF4-FFF2-40B4-BE49-F238E27FC236}">
                        <a16:creationId xmlns:a16="http://schemas.microsoft.com/office/drawing/2014/main" id="{8F000899-5D64-2ADF-A493-20E9A5D7ED91}"/>
                      </a:ext>
                    </a:extLst>
                  </p:cNvPr>
                  <p:cNvSpPr/>
                  <p:nvPr/>
                </p:nvSpPr>
                <p:spPr>
                  <a:xfrm>
                    <a:off x="10284602" y="2309676"/>
                    <a:ext cx="12590" cy="12829"/>
                  </a:xfrm>
                  <a:custGeom>
                    <a:avLst/>
                    <a:gdLst>
                      <a:gd name="connsiteX0" fmla="*/ 367 w 12590"/>
                      <a:gd name="connsiteY0" fmla="*/ 4422 h 12829"/>
                      <a:gd name="connsiteX1" fmla="*/ 8395 w 12590"/>
                      <a:gd name="connsiteY1" fmla="*/ 323 h 12829"/>
                      <a:gd name="connsiteX2" fmla="*/ 12238 w 12590"/>
                      <a:gd name="connsiteY2" fmla="*/ 8408 h 12829"/>
                      <a:gd name="connsiteX3" fmla="*/ 4210 w 12590"/>
                      <a:gd name="connsiteY3" fmla="*/ 12507 h 12829"/>
                      <a:gd name="connsiteX4" fmla="*/ 367 w 12590"/>
                      <a:gd name="connsiteY4" fmla="*/ 4422 h 12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0" h="12829">
                        <a:moveTo>
                          <a:pt x="367" y="4422"/>
                        </a:moveTo>
                        <a:cubicBezTo>
                          <a:pt x="1534" y="1063"/>
                          <a:pt x="5150" y="-788"/>
                          <a:pt x="8395" y="323"/>
                        </a:cubicBezTo>
                        <a:cubicBezTo>
                          <a:pt x="11669" y="1433"/>
                          <a:pt x="13377" y="5048"/>
                          <a:pt x="12238" y="8408"/>
                        </a:cubicBezTo>
                        <a:cubicBezTo>
                          <a:pt x="11099" y="11767"/>
                          <a:pt x="7484" y="13617"/>
                          <a:pt x="4210" y="12507"/>
                        </a:cubicBezTo>
                        <a:cubicBezTo>
                          <a:pt x="908" y="11397"/>
                          <a:pt x="-801" y="7781"/>
                          <a:pt x="367" y="4422"/>
                        </a:cubicBezTo>
                        <a:close/>
                      </a:path>
                    </a:pathLst>
                  </a:custGeom>
                  <a:grpFill/>
                  <a:ln w="2845" cap="flat">
                    <a:noFill/>
                    <a:prstDash val="solid"/>
                    <a:miter/>
                  </a:ln>
                </p:spPr>
                <p:txBody>
                  <a:bodyPr rtlCol="0" anchor="ctr"/>
                  <a:lstStyle/>
                  <a:p>
                    <a:endParaRPr lang="en-US"/>
                  </a:p>
                </p:txBody>
              </p:sp>
              <p:sp>
                <p:nvSpPr>
                  <p:cNvPr id="2163" name="Freeform: Shape 2162">
                    <a:extLst>
                      <a:ext uri="{FF2B5EF4-FFF2-40B4-BE49-F238E27FC236}">
                        <a16:creationId xmlns:a16="http://schemas.microsoft.com/office/drawing/2014/main" id="{D846ADAE-6437-2BFB-2DEE-3CEA71362336}"/>
                      </a:ext>
                    </a:extLst>
                  </p:cNvPr>
                  <p:cNvSpPr/>
                  <p:nvPr/>
                </p:nvSpPr>
                <p:spPr>
                  <a:xfrm>
                    <a:off x="10216694" y="2284897"/>
                    <a:ext cx="11675" cy="11923"/>
                  </a:xfrm>
                  <a:custGeom>
                    <a:avLst/>
                    <a:gdLst>
                      <a:gd name="connsiteX0" fmla="*/ 435 w 11675"/>
                      <a:gd name="connsiteY0" fmla="*/ 3835 h 11923"/>
                      <a:gd name="connsiteX1" fmla="*/ 8035 w 11675"/>
                      <a:gd name="connsiteY1" fmla="*/ 390 h 11923"/>
                      <a:gd name="connsiteX2" fmla="*/ 11253 w 11675"/>
                      <a:gd name="connsiteY2" fmla="*/ 8077 h 11923"/>
                      <a:gd name="connsiteX3" fmla="*/ 3651 w 11675"/>
                      <a:gd name="connsiteY3" fmla="*/ 11521 h 11923"/>
                      <a:gd name="connsiteX4" fmla="*/ 435 w 11675"/>
                      <a:gd name="connsiteY4" fmla="*/ 3835 h 11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5" h="11923">
                        <a:moveTo>
                          <a:pt x="435" y="3835"/>
                        </a:moveTo>
                        <a:cubicBezTo>
                          <a:pt x="1659" y="761"/>
                          <a:pt x="5046" y="-777"/>
                          <a:pt x="8035" y="390"/>
                        </a:cubicBezTo>
                        <a:cubicBezTo>
                          <a:pt x="11025" y="1558"/>
                          <a:pt x="12448" y="5002"/>
                          <a:pt x="11253" y="8077"/>
                        </a:cubicBezTo>
                        <a:cubicBezTo>
                          <a:pt x="10057" y="11151"/>
                          <a:pt x="6669" y="12717"/>
                          <a:pt x="3651" y="11521"/>
                        </a:cubicBezTo>
                        <a:cubicBezTo>
                          <a:pt x="663" y="10354"/>
                          <a:pt x="-789" y="6910"/>
                          <a:pt x="435" y="3835"/>
                        </a:cubicBezTo>
                        <a:close/>
                      </a:path>
                    </a:pathLst>
                  </a:custGeom>
                  <a:grpFill/>
                  <a:ln w="2845" cap="flat">
                    <a:noFill/>
                    <a:prstDash val="solid"/>
                    <a:miter/>
                  </a:ln>
                </p:spPr>
                <p:txBody>
                  <a:bodyPr rtlCol="0" anchor="ctr"/>
                  <a:lstStyle/>
                  <a:p>
                    <a:endParaRPr lang="en-US"/>
                  </a:p>
                </p:txBody>
              </p:sp>
              <p:sp>
                <p:nvSpPr>
                  <p:cNvPr id="2164" name="Freeform: Shape 2163">
                    <a:extLst>
                      <a:ext uri="{FF2B5EF4-FFF2-40B4-BE49-F238E27FC236}">
                        <a16:creationId xmlns:a16="http://schemas.microsoft.com/office/drawing/2014/main" id="{F93B870E-190A-9214-45D7-8A2B1859B1E8}"/>
                      </a:ext>
                    </a:extLst>
                  </p:cNvPr>
                  <p:cNvSpPr/>
                  <p:nvPr/>
                </p:nvSpPr>
                <p:spPr>
                  <a:xfrm>
                    <a:off x="10149890" y="2257409"/>
                    <a:ext cx="10737" cy="11034"/>
                  </a:xfrm>
                  <a:custGeom>
                    <a:avLst/>
                    <a:gdLst>
                      <a:gd name="connsiteX0" fmla="*/ 481 w 10737"/>
                      <a:gd name="connsiteY0" fmla="*/ 3311 h 11034"/>
                      <a:gd name="connsiteX1" fmla="*/ 7598 w 10737"/>
                      <a:gd name="connsiteY1" fmla="*/ 464 h 11034"/>
                      <a:gd name="connsiteX2" fmla="*/ 10273 w 10737"/>
                      <a:gd name="connsiteY2" fmla="*/ 7724 h 11034"/>
                      <a:gd name="connsiteX3" fmla="*/ 3156 w 10737"/>
                      <a:gd name="connsiteY3" fmla="*/ 10570 h 11034"/>
                      <a:gd name="connsiteX4" fmla="*/ 481 w 10737"/>
                      <a:gd name="connsiteY4" fmla="*/ 3311 h 11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7" h="11034">
                        <a:moveTo>
                          <a:pt x="481" y="3311"/>
                        </a:moveTo>
                        <a:cubicBezTo>
                          <a:pt x="1733" y="521"/>
                          <a:pt x="4893" y="-760"/>
                          <a:pt x="7598" y="464"/>
                        </a:cubicBezTo>
                        <a:cubicBezTo>
                          <a:pt x="10273" y="1660"/>
                          <a:pt x="11469" y="4905"/>
                          <a:pt x="10273" y="7724"/>
                        </a:cubicBezTo>
                        <a:cubicBezTo>
                          <a:pt x="9050" y="10514"/>
                          <a:pt x="5861" y="11795"/>
                          <a:pt x="3156" y="10570"/>
                        </a:cubicBezTo>
                        <a:cubicBezTo>
                          <a:pt x="452" y="9346"/>
                          <a:pt x="-744" y="6101"/>
                          <a:pt x="481" y="3311"/>
                        </a:cubicBezTo>
                        <a:close/>
                      </a:path>
                    </a:pathLst>
                  </a:custGeom>
                  <a:grpFill/>
                  <a:ln w="2845" cap="flat">
                    <a:noFill/>
                    <a:prstDash val="solid"/>
                    <a:miter/>
                  </a:ln>
                </p:spPr>
                <p:txBody>
                  <a:bodyPr rtlCol="0" anchor="ctr"/>
                  <a:lstStyle/>
                  <a:p>
                    <a:endParaRPr lang="en-US"/>
                  </a:p>
                </p:txBody>
              </p:sp>
              <p:sp>
                <p:nvSpPr>
                  <p:cNvPr id="2165" name="Freeform: Shape 2164">
                    <a:extLst>
                      <a:ext uri="{FF2B5EF4-FFF2-40B4-BE49-F238E27FC236}">
                        <a16:creationId xmlns:a16="http://schemas.microsoft.com/office/drawing/2014/main" id="{52373622-B345-9614-3ED3-A008EDE216A9}"/>
                      </a:ext>
                    </a:extLst>
                  </p:cNvPr>
                  <p:cNvSpPr/>
                  <p:nvPr/>
                </p:nvSpPr>
                <p:spPr>
                  <a:xfrm>
                    <a:off x="10084210" y="2227198"/>
                    <a:ext cx="9924" cy="10021"/>
                  </a:xfrm>
                  <a:custGeom>
                    <a:avLst/>
                    <a:gdLst>
                      <a:gd name="connsiteX0" fmla="*/ 542 w 9924"/>
                      <a:gd name="connsiteY0" fmla="*/ 2890 h 10021"/>
                      <a:gd name="connsiteX1" fmla="*/ 7203 w 9924"/>
                      <a:gd name="connsiteY1" fmla="*/ 470 h 10021"/>
                      <a:gd name="connsiteX2" fmla="*/ 9395 w 9924"/>
                      <a:gd name="connsiteY2" fmla="*/ 7131 h 10021"/>
                      <a:gd name="connsiteX3" fmla="*/ 2734 w 9924"/>
                      <a:gd name="connsiteY3" fmla="*/ 9551 h 10021"/>
                      <a:gd name="connsiteX4" fmla="*/ 542 w 9924"/>
                      <a:gd name="connsiteY4" fmla="*/ 2890 h 10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4" h="10021">
                        <a:moveTo>
                          <a:pt x="542" y="2890"/>
                        </a:moveTo>
                        <a:cubicBezTo>
                          <a:pt x="1794" y="384"/>
                          <a:pt x="4755" y="-697"/>
                          <a:pt x="7203" y="470"/>
                        </a:cubicBezTo>
                        <a:cubicBezTo>
                          <a:pt x="9652" y="1637"/>
                          <a:pt x="10620" y="4626"/>
                          <a:pt x="9395" y="7131"/>
                        </a:cubicBezTo>
                        <a:cubicBezTo>
                          <a:pt x="8171" y="9637"/>
                          <a:pt x="5182" y="10718"/>
                          <a:pt x="2734" y="9551"/>
                        </a:cubicBezTo>
                        <a:cubicBezTo>
                          <a:pt x="285" y="8384"/>
                          <a:pt x="-711" y="5395"/>
                          <a:pt x="542" y="2890"/>
                        </a:cubicBezTo>
                        <a:close/>
                      </a:path>
                    </a:pathLst>
                  </a:custGeom>
                  <a:grpFill/>
                  <a:ln w="2845" cap="flat">
                    <a:noFill/>
                    <a:prstDash val="solid"/>
                    <a:miter/>
                  </a:ln>
                </p:spPr>
                <p:txBody>
                  <a:bodyPr rtlCol="0" anchor="ctr"/>
                  <a:lstStyle/>
                  <a:p>
                    <a:endParaRPr lang="en-US"/>
                  </a:p>
                </p:txBody>
              </p:sp>
              <p:sp>
                <p:nvSpPr>
                  <p:cNvPr id="2166" name="Freeform: Shape 2165">
                    <a:extLst>
                      <a:ext uri="{FF2B5EF4-FFF2-40B4-BE49-F238E27FC236}">
                        <a16:creationId xmlns:a16="http://schemas.microsoft.com/office/drawing/2014/main" id="{DFA58582-8E1B-8C9F-0C79-617D96B06B03}"/>
                      </a:ext>
                    </a:extLst>
                  </p:cNvPr>
                  <p:cNvSpPr/>
                  <p:nvPr/>
                </p:nvSpPr>
                <p:spPr>
                  <a:xfrm>
                    <a:off x="10019980" y="2194122"/>
                    <a:ext cx="8995" cy="9114"/>
                  </a:xfrm>
                  <a:custGeom>
                    <a:avLst/>
                    <a:gdLst>
                      <a:gd name="connsiteX0" fmla="*/ 576 w 8995"/>
                      <a:gd name="connsiteY0" fmla="*/ 2430 h 9114"/>
                      <a:gd name="connsiteX1" fmla="*/ 6696 w 8995"/>
                      <a:gd name="connsiteY1" fmla="*/ 522 h 9114"/>
                      <a:gd name="connsiteX2" fmla="*/ 8433 w 8995"/>
                      <a:gd name="connsiteY2" fmla="*/ 6672 h 9114"/>
                      <a:gd name="connsiteX3" fmla="*/ 2312 w 8995"/>
                      <a:gd name="connsiteY3" fmla="*/ 8579 h 9114"/>
                      <a:gd name="connsiteX4" fmla="*/ 576 w 8995"/>
                      <a:gd name="connsiteY4" fmla="*/ 2430 h 9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5" h="9114">
                        <a:moveTo>
                          <a:pt x="576" y="2430"/>
                        </a:moveTo>
                        <a:cubicBezTo>
                          <a:pt x="1799" y="209"/>
                          <a:pt x="4532" y="-645"/>
                          <a:pt x="6696" y="522"/>
                        </a:cubicBezTo>
                        <a:cubicBezTo>
                          <a:pt x="8860" y="1690"/>
                          <a:pt x="9628" y="4451"/>
                          <a:pt x="8433" y="6672"/>
                        </a:cubicBezTo>
                        <a:cubicBezTo>
                          <a:pt x="7237" y="8892"/>
                          <a:pt x="4505" y="9775"/>
                          <a:pt x="2312" y="8579"/>
                        </a:cubicBezTo>
                        <a:cubicBezTo>
                          <a:pt x="149" y="7412"/>
                          <a:pt x="-648" y="4650"/>
                          <a:pt x="576" y="2430"/>
                        </a:cubicBezTo>
                        <a:close/>
                      </a:path>
                    </a:pathLst>
                  </a:custGeom>
                  <a:grpFill/>
                  <a:ln w="2845" cap="flat">
                    <a:noFill/>
                    <a:prstDash val="solid"/>
                    <a:miter/>
                  </a:ln>
                </p:spPr>
                <p:txBody>
                  <a:bodyPr rtlCol="0" anchor="ctr"/>
                  <a:lstStyle/>
                  <a:p>
                    <a:endParaRPr lang="en-US"/>
                  </a:p>
                </p:txBody>
              </p:sp>
              <p:sp>
                <p:nvSpPr>
                  <p:cNvPr id="2167" name="Freeform: Shape 2166">
                    <a:extLst>
                      <a:ext uri="{FF2B5EF4-FFF2-40B4-BE49-F238E27FC236}">
                        <a16:creationId xmlns:a16="http://schemas.microsoft.com/office/drawing/2014/main" id="{E4551468-B645-6F20-BBA4-055FC8EC8941}"/>
                      </a:ext>
                    </a:extLst>
                  </p:cNvPr>
                  <p:cNvSpPr/>
                  <p:nvPr/>
                </p:nvSpPr>
                <p:spPr>
                  <a:xfrm>
                    <a:off x="9957150" y="2158509"/>
                    <a:ext cx="8063" cy="8246"/>
                  </a:xfrm>
                  <a:custGeom>
                    <a:avLst/>
                    <a:gdLst>
                      <a:gd name="connsiteX0" fmla="*/ 604 w 8063"/>
                      <a:gd name="connsiteY0" fmla="*/ 2031 h 8246"/>
                      <a:gd name="connsiteX1" fmla="*/ 6155 w 8063"/>
                      <a:gd name="connsiteY1" fmla="*/ 579 h 8246"/>
                      <a:gd name="connsiteX2" fmla="*/ 7466 w 8063"/>
                      <a:gd name="connsiteY2" fmla="*/ 6216 h 8246"/>
                      <a:gd name="connsiteX3" fmla="*/ 1914 w 8063"/>
                      <a:gd name="connsiteY3" fmla="*/ 7667 h 8246"/>
                      <a:gd name="connsiteX4" fmla="*/ 604 w 8063"/>
                      <a:gd name="connsiteY4" fmla="*/ 2031 h 8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3" h="8246">
                        <a:moveTo>
                          <a:pt x="604" y="2031"/>
                        </a:moveTo>
                        <a:cubicBezTo>
                          <a:pt x="1772" y="66"/>
                          <a:pt x="4277" y="-588"/>
                          <a:pt x="6155" y="579"/>
                        </a:cubicBezTo>
                        <a:cubicBezTo>
                          <a:pt x="8035" y="1746"/>
                          <a:pt x="8633" y="4251"/>
                          <a:pt x="7466" y="6216"/>
                        </a:cubicBezTo>
                        <a:cubicBezTo>
                          <a:pt x="6298" y="8180"/>
                          <a:pt x="3822" y="8835"/>
                          <a:pt x="1914" y="7667"/>
                        </a:cubicBezTo>
                        <a:cubicBezTo>
                          <a:pt x="7" y="6500"/>
                          <a:pt x="-563" y="3995"/>
                          <a:pt x="604" y="2031"/>
                        </a:cubicBezTo>
                        <a:close/>
                      </a:path>
                    </a:pathLst>
                  </a:custGeom>
                  <a:grpFill/>
                  <a:ln w="2845" cap="flat">
                    <a:noFill/>
                    <a:prstDash val="solid"/>
                    <a:miter/>
                  </a:ln>
                </p:spPr>
                <p:txBody>
                  <a:bodyPr rtlCol="0" anchor="ctr"/>
                  <a:lstStyle/>
                  <a:p>
                    <a:endParaRPr lang="en-US"/>
                  </a:p>
                </p:txBody>
              </p:sp>
              <p:sp>
                <p:nvSpPr>
                  <p:cNvPr id="2168" name="Freeform: Shape 2167">
                    <a:extLst>
                      <a:ext uri="{FF2B5EF4-FFF2-40B4-BE49-F238E27FC236}">
                        <a16:creationId xmlns:a16="http://schemas.microsoft.com/office/drawing/2014/main" id="{172AD5A9-1496-5E0F-748E-438E430A5BFF}"/>
                      </a:ext>
                    </a:extLst>
                  </p:cNvPr>
                  <p:cNvSpPr/>
                  <p:nvPr/>
                </p:nvSpPr>
                <p:spPr>
                  <a:xfrm>
                    <a:off x="9895826" y="2120336"/>
                    <a:ext cx="7210" cy="7228"/>
                  </a:xfrm>
                  <a:custGeom>
                    <a:avLst/>
                    <a:gdLst>
                      <a:gd name="connsiteX0" fmla="*/ 608 w 7210"/>
                      <a:gd name="connsiteY0" fmla="*/ 1686 h 7228"/>
                      <a:gd name="connsiteX1" fmla="*/ 5618 w 7210"/>
                      <a:gd name="connsiteY1" fmla="*/ 548 h 7228"/>
                      <a:gd name="connsiteX2" fmla="*/ 6615 w 7210"/>
                      <a:gd name="connsiteY2" fmla="*/ 5530 h 7228"/>
                      <a:gd name="connsiteX3" fmla="*/ 1605 w 7210"/>
                      <a:gd name="connsiteY3" fmla="*/ 6668 h 7228"/>
                      <a:gd name="connsiteX4" fmla="*/ 608 w 7210"/>
                      <a:gd name="connsiteY4" fmla="*/ 1686 h 7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0" h="7228">
                        <a:moveTo>
                          <a:pt x="608" y="1686"/>
                        </a:moveTo>
                        <a:cubicBezTo>
                          <a:pt x="1719" y="7"/>
                          <a:pt x="3968" y="-506"/>
                          <a:pt x="5618" y="548"/>
                        </a:cubicBezTo>
                        <a:cubicBezTo>
                          <a:pt x="7270" y="1601"/>
                          <a:pt x="7696" y="3850"/>
                          <a:pt x="6615" y="5530"/>
                        </a:cubicBezTo>
                        <a:cubicBezTo>
                          <a:pt x="5534" y="7209"/>
                          <a:pt x="3256" y="7750"/>
                          <a:pt x="1605" y="6668"/>
                        </a:cubicBezTo>
                        <a:cubicBezTo>
                          <a:pt x="-47" y="5615"/>
                          <a:pt x="-502" y="3366"/>
                          <a:pt x="608" y="1686"/>
                        </a:cubicBezTo>
                        <a:close/>
                      </a:path>
                    </a:pathLst>
                  </a:custGeom>
                  <a:grpFill/>
                  <a:ln w="2845" cap="flat">
                    <a:noFill/>
                    <a:prstDash val="solid"/>
                    <a:miter/>
                  </a:ln>
                </p:spPr>
                <p:txBody>
                  <a:bodyPr rtlCol="0" anchor="ctr"/>
                  <a:lstStyle/>
                  <a:p>
                    <a:endParaRPr lang="en-US"/>
                  </a:p>
                </p:txBody>
              </p:sp>
              <p:sp>
                <p:nvSpPr>
                  <p:cNvPr id="2169" name="Freeform: Shape 2168">
                    <a:extLst>
                      <a:ext uri="{FF2B5EF4-FFF2-40B4-BE49-F238E27FC236}">
                        <a16:creationId xmlns:a16="http://schemas.microsoft.com/office/drawing/2014/main" id="{5ACD69EC-1FEA-B091-6397-CAB93FC3F381}"/>
                      </a:ext>
                    </a:extLst>
                  </p:cNvPr>
                  <p:cNvSpPr/>
                  <p:nvPr/>
                </p:nvSpPr>
                <p:spPr>
                  <a:xfrm>
                    <a:off x="9836195" y="2079528"/>
                    <a:ext cx="6279" cy="6339"/>
                  </a:xfrm>
                  <a:custGeom>
                    <a:avLst/>
                    <a:gdLst>
                      <a:gd name="connsiteX0" fmla="*/ 626 w 6279"/>
                      <a:gd name="connsiteY0" fmla="*/ 1358 h 6339"/>
                      <a:gd name="connsiteX1" fmla="*/ 5010 w 6279"/>
                      <a:gd name="connsiteY1" fmla="*/ 561 h 6339"/>
                      <a:gd name="connsiteX2" fmla="*/ 5665 w 6279"/>
                      <a:gd name="connsiteY2" fmla="*/ 4974 h 6339"/>
                      <a:gd name="connsiteX3" fmla="*/ 1281 w 6279"/>
                      <a:gd name="connsiteY3" fmla="*/ 5771 h 6339"/>
                      <a:gd name="connsiteX4" fmla="*/ 626 w 6279"/>
                      <a:gd name="connsiteY4" fmla="*/ 1358 h 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9" h="6339">
                        <a:moveTo>
                          <a:pt x="626" y="1358"/>
                        </a:moveTo>
                        <a:cubicBezTo>
                          <a:pt x="1651" y="-65"/>
                          <a:pt x="3615" y="-435"/>
                          <a:pt x="5010" y="561"/>
                        </a:cubicBezTo>
                        <a:cubicBezTo>
                          <a:pt x="6405" y="1558"/>
                          <a:pt x="6690" y="3550"/>
                          <a:pt x="5665" y="4974"/>
                        </a:cubicBezTo>
                        <a:cubicBezTo>
                          <a:pt x="4641" y="6426"/>
                          <a:pt x="2676" y="6767"/>
                          <a:pt x="1281" y="5771"/>
                        </a:cubicBezTo>
                        <a:cubicBezTo>
                          <a:pt x="-114" y="4774"/>
                          <a:pt x="-427" y="2782"/>
                          <a:pt x="626" y="1358"/>
                        </a:cubicBezTo>
                        <a:close/>
                      </a:path>
                    </a:pathLst>
                  </a:custGeom>
                  <a:grpFill/>
                  <a:ln w="2845" cap="flat">
                    <a:noFill/>
                    <a:prstDash val="solid"/>
                    <a:miter/>
                  </a:ln>
                </p:spPr>
                <p:txBody>
                  <a:bodyPr rtlCol="0" anchor="ctr"/>
                  <a:lstStyle/>
                  <a:p>
                    <a:endParaRPr lang="en-US"/>
                  </a:p>
                </p:txBody>
              </p:sp>
              <p:sp>
                <p:nvSpPr>
                  <p:cNvPr id="2170" name="Freeform: Shape 2169">
                    <a:extLst>
                      <a:ext uri="{FF2B5EF4-FFF2-40B4-BE49-F238E27FC236}">
                        <a16:creationId xmlns:a16="http://schemas.microsoft.com/office/drawing/2014/main" id="{6137B276-7E5F-BE9A-5655-E4B9F09F2D29}"/>
                      </a:ext>
                    </a:extLst>
                  </p:cNvPr>
                  <p:cNvSpPr/>
                  <p:nvPr/>
                </p:nvSpPr>
                <p:spPr>
                  <a:xfrm>
                    <a:off x="9778284" y="2036373"/>
                    <a:ext cx="5357" cy="5443"/>
                  </a:xfrm>
                  <a:custGeom>
                    <a:avLst/>
                    <a:gdLst>
                      <a:gd name="connsiteX0" fmla="*/ 605 w 5357"/>
                      <a:gd name="connsiteY0" fmla="*/ 1070 h 5443"/>
                      <a:gd name="connsiteX1" fmla="*/ 4363 w 5357"/>
                      <a:gd name="connsiteY1" fmla="*/ 558 h 5443"/>
                      <a:gd name="connsiteX2" fmla="*/ 4761 w 5357"/>
                      <a:gd name="connsiteY2" fmla="*/ 4373 h 5443"/>
                      <a:gd name="connsiteX3" fmla="*/ 1003 w 5357"/>
                      <a:gd name="connsiteY3" fmla="*/ 4885 h 5443"/>
                      <a:gd name="connsiteX4" fmla="*/ 605 w 5357"/>
                      <a:gd name="connsiteY4" fmla="*/ 1070 h 5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7" h="5443">
                        <a:moveTo>
                          <a:pt x="605" y="1070"/>
                        </a:moveTo>
                        <a:cubicBezTo>
                          <a:pt x="1544" y="-125"/>
                          <a:pt x="3224" y="-353"/>
                          <a:pt x="4363" y="558"/>
                        </a:cubicBezTo>
                        <a:cubicBezTo>
                          <a:pt x="5502" y="1469"/>
                          <a:pt x="5700" y="3177"/>
                          <a:pt x="4761" y="4373"/>
                        </a:cubicBezTo>
                        <a:cubicBezTo>
                          <a:pt x="3822" y="5568"/>
                          <a:pt x="2142" y="5796"/>
                          <a:pt x="1003" y="4885"/>
                        </a:cubicBezTo>
                        <a:cubicBezTo>
                          <a:pt x="-163" y="3974"/>
                          <a:pt x="-334" y="2266"/>
                          <a:pt x="605" y="1070"/>
                        </a:cubicBezTo>
                        <a:close/>
                      </a:path>
                    </a:pathLst>
                  </a:custGeom>
                  <a:grpFill/>
                  <a:ln w="2845" cap="flat">
                    <a:noFill/>
                    <a:prstDash val="solid"/>
                    <a:miter/>
                  </a:ln>
                </p:spPr>
                <p:txBody>
                  <a:bodyPr rtlCol="0" anchor="ctr"/>
                  <a:lstStyle/>
                  <a:p>
                    <a:endParaRPr lang="en-US"/>
                  </a:p>
                </p:txBody>
              </p:sp>
              <p:sp>
                <p:nvSpPr>
                  <p:cNvPr id="2171" name="Freeform: Shape 2170">
                    <a:extLst>
                      <a:ext uri="{FF2B5EF4-FFF2-40B4-BE49-F238E27FC236}">
                        <a16:creationId xmlns:a16="http://schemas.microsoft.com/office/drawing/2014/main" id="{70B55D62-3253-DDC0-B8AF-26A71D38F54A}"/>
                      </a:ext>
                    </a:extLst>
                  </p:cNvPr>
                  <p:cNvSpPr/>
                  <p:nvPr/>
                </p:nvSpPr>
                <p:spPr>
                  <a:xfrm>
                    <a:off x="9722235" y="1990837"/>
                    <a:ext cx="4473" cy="4505"/>
                  </a:xfrm>
                  <a:custGeom>
                    <a:avLst/>
                    <a:gdLst>
                      <a:gd name="connsiteX0" fmla="*/ 542 w 4473"/>
                      <a:gd name="connsiteY0" fmla="*/ 829 h 4505"/>
                      <a:gd name="connsiteX1" fmla="*/ 3703 w 4473"/>
                      <a:gd name="connsiteY1" fmla="*/ 516 h 4505"/>
                      <a:gd name="connsiteX2" fmla="*/ 3931 w 4473"/>
                      <a:gd name="connsiteY2" fmla="*/ 3676 h 4505"/>
                      <a:gd name="connsiteX3" fmla="*/ 770 w 4473"/>
                      <a:gd name="connsiteY3" fmla="*/ 3989 h 4505"/>
                      <a:gd name="connsiteX4" fmla="*/ 542 w 4473"/>
                      <a:gd name="connsiteY4" fmla="*/ 829 h 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3" h="4505">
                        <a:moveTo>
                          <a:pt x="542" y="829"/>
                        </a:moveTo>
                        <a:cubicBezTo>
                          <a:pt x="1368" y="-138"/>
                          <a:pt x="2791" y="-281"/>
                          <a:pt x="3703" y="516"/>
                        </a:cubicBezTo>
                        <a:cubicBezTo>
                          <a:pt x="4642" y="1314"/>
                          <a:pt x="4728" y="2708"/>
                          <a:pt x="3931" y="3676"/>
                        </a:cubicBezTo>
                        <a:cubicBezTo>
                          <a:pt x="3105" y="4644"/>
                          <a:pt x="1710" y="4787"/>
                          <a:pt x="770" y="3989"/>
                        </a:cubicBezTo>
                        <a:cubicBezTo>
                          <a:pt x="-169" y="3192"/>
                          <a:pt x="-254" y="1797"/>
                          <a:pt x="542" y="829"/>
                        </a:cubicBezTo>
                        <a:close/>
                      </a:path>
                    </a:pathLst>
                  </a:custGeom>
                  <a:grpFill/>
                  <a:ln w="2845" cap="flat">
                    <a:noFill/>
                    <a:prstDash val="solid"/>
                    <a:miter/>
                  </a:ln>
                </p:spPr>
                <p:txBody>
                  <a:bodyPr rtlCol="0" anchor="ctr"/>
                  <a:lstStyle/>
                  <a:p>
                    <a:endParaRPr lang="en-US"/>
                  </a:p>
                </p:txBody>
              </p:sp>
              <p:sp>
                <p:nvSpPr>
                  <p:cNvPr id="2172" name="Freeform: Shape 2171">
                    <a:extLst>
                      <a:ext uri="{FF2B5EF4-FFF2-40B4-BE49-F238E27FC236}">
                        <a16:creationId xmlns:a16="http://schemas.microsoft.com/office/drawing/2014/main" id="{9168D246-7A14-B3DA-E7BA-049C91B6BBAF}"/>
                      </a:ext>
                    </a:extLst>
                  </p:cNvPr>
                  <p:cNvSpPr/>
                  <p:nvPr/>
                </p:nvSpPr>
                <p:spPr>
                  <a:xfrm>
                    <a:off x="9668136" y="1943015"/>
                    <a:ext cx="3581" cy="3585"/>
                  </a:xfrm>
                  <a:custGeom>
                    <a:avLst/>
                    <a:gdLst>
                      <a:gd name="connsiteX0" fmla="*/ 496 w 3581"/>
                      <a:gd name="connsiteY0" fmla="*/ 597 h 3585"/>
                      <a:gd name="connsiteX1" fmla="*/ 3029 w 3581"/>
                      <a:gd name="connsiteY1" fmla="*/ 455 h 3585"/>
                      <a:gd name="connsiteX2" fmla="*/ 3086 w 3581"/>
                      <a:gd name="connsiteY2" fmla="*/ 2988 h 3585"/>
                      <a:gd name="connsiteX3" fmla="*/ 552 w 3581"/>
                      <a:gd name="connsiteY3" fmla="*/ 3131 h 3585"/>
                      <a:gd name="connsiteX4" fmla="*/ 496 w 3581"/>
                      <a:gd name="connsiteY4" fmla="*/ 597 h 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 h="3585">
                        <a:moveTo>
                          <a:pt x="496" y="597"/>
                        </a:moveTo>
                        <a:cubicBezTo>
                          <a:pt x="1179" y="-143"/>
                          <a:pt x="2317" y="-200"/>
                          <a:pt x="3029" y="455"/>
                        </a:cubicBezTo>
                        <a:cubicBezTo>
                          <a:pt x="3741" y="1109"/>
                          <a:pt x="3769" y="2248"/>
                          <a:pt x="3086" y="2988"/>
                        </a:cubicBezTo>
                        <a:cubicBezTo>
                          <a:pt x="2403" y="3729"/>
                          <a:pt x="1264" y="3785"/>
                          <a:pt x="552" y="3131"/>
                        </a:cubicBezTo>
                        <a:cubicBezTo>
                          <a:pt x="-160" y="2476"/>
                          <a:pt x="-188" y="1337"/>
                          <a:pt x="496" y="597"/>
                        </a:cubicBezTo>
                        <a:close/>
                      </a:path>
                    </a:pathLst>
                  </a:custGeom>
                  <a:grpFill/>
                  <a:ln w="2845" cap="flat">
                    <a:noFill/>
                    <a:prstDash val="solid"/>
                    <a:miter/>
                  </a:ln>
                </p:spPr>
                <p:txBody>
                  <a:bodyPr rtlCol="0" anchor="ctr"/>
                  <a:lstStyle/>
                  <a:p>
                    <a:endParaRPr lang="en-US"/>
                  </a:p>
                </p:txBody>
              </p:sp>
              <p:sp>
                <p:nvSpPr>
                  <p:cNvPr id="2173" name="Freeform: Shape 2172">
                    <a:extLst>
                      <a:ext uri="{FF2B5EF4-FFF2-40B4-BE49-F238E27FC236}">
                        <a16:creationId xmlns:a16="http://schemas.microsoft.com/office/drawing/2014/main" id="{1457C8B0-D22C-540B-AB90-22D3FECD97D5}"/>
                      </a:ext>
                    </a:extLst>
                  </p:cNvPr>
                  <p:cNvSpPr/>
                  <p:nvPr/>
                </p:nvSpPr>
                <p:spPr>
                  <a:xfrm>
                    <a:off x="9615922" y="1893127"/>
                    <a:ext cx="2676" cy="2668"/>
                  </a:xfrm>
                  <a:custGeom>
                    <a:avLst/>
                    <a:gdLst>
                      <a:gd name="connsiteX0" fmla="*/ 384 w 2676"/>
                      <a:gd name="connsiteY0" fmla="*/ 409 h 2668"/>
                      <a:gd name="connsiteX1" fmla="*/ 2291 w 2676"/>
                      <a:gd name="connsiteY1" fmla="*/ 381 h 2668"/>
                      <a:gd name="connsiteX2" fmla="*/ 2291 w 2676"/>
                      <a:gd name="connsiteY2" fmla="*/ 2260 h 2668"/>
                      <a:gd name="connsiteX3" fmla="*/ 384 w 2676"/>
                      <a:gd name="connsiteY3" fmla="*/ 2288 h 2668"/>
                      <a:gd name="connsiteX4" fmla="*/ 384 w 2676"/>
                      <a:gd name="connsiteY4" fmla="*/ 409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 h="2668">
                        <a:moveTo>
                          <a:pt x="384" y="409"/>
                        </a:moveTo>
                        <a:cubicBezTo>
                          <a:pt x="925" y="-132"/>
                          <a:pt x="1751" y="-132"/>
                          <a:pt x="2291" y="381"/>
                        </a:cubicBezTo>
                        <a:cubicBezTo>
                          <a:pt x="2804" y="893"/>
                          <a:pt x="2804" y="1719"/>
                          <a:pt x="2291" y="2260"/>
                        </a:cubicBezTo>
                        <a:cubicBezTo>
                          <a:pt x="1751" y="2801"/>
                          <a:pt x="925" y="2801"/>
                          <a:pt x="384" y="2288"/>
                        </a:cubicBezTo>
                        <a:cubicBezTo>
                          <a:pt x="-128" y="1776"/>
                          <a:pt x="-128" y="950"/>
                          <a:pt x="384" y="409"/>
                        </a:cubicBezTo>
                        <a:close/>
                      </a:path>
                    </a:pathLst>
                  </a:custGeom>
                  <a:grpFill/>
                  <a:ln w="2845" cap="flat">
                    <a:noFill/>
                    <a:prstDash val="solid"/>
                    <a:miter/>
                  </a:ln>
                </p:spPr>
                <p:txBody>
                  <a:bodyPr rtlCol="0" anchor="ctr"/>
                  <a:lstStyle/>
                  <a:p>
                    <a:endParaRPr lang="en-US"/>
                  </a:p>
                </p:txBody>
              </p:sp>
            </p:grpSp>
            <p:grpSp>
              <p:nvGrpSpPr>
                <p:cNvPr id="1636" name="Graphic 9">
                  <a:extLst>
                    <a:ext uri="{FF2B5EF4-FFF2-40B4-BE49-F238E27FC236}">
                      <a16:creationId xmlns:a16="http://schemas.microsoft.com/office/drawing/2014/main" id="{C16DE014-C3EC-055E-F322-DE3BBFA6BCAA}"/>
                    </a:ext>
                  </a:extLst>
                </p:cNvPr>
                <p:cNvGrpSpPr/>
                <p:nvPr/>
              </p:nvGrpSpPr>
              <p:grpSpPr>
                <a:xfrm>
                  <a:off x="9565654" y="1936730"/>
                  <a:ext cx="2616844" cy="557885"/>
                  <a:chOff x="9565654" y="1936730"/>
                  <a:chExt cx="2616844" cy="557885"/>
                </a:xfrm>
                <a:grpFill/>
              </p:grpSpPr>
              <p:sp>
                <p:nvSpPr>
                  <p:cNvPr id="2095" name="Freeform: Shape 2094">
                    <a:extLst>
                      <a:ext uri="{FF2B5EF4-FFF2-40B4-BE49-F238E27FC236}">
                        <a16:creationId xmlns:a16="http://schemas.microsoft.com/office/drawing/2014/main" id="{683C3EC6-D6FE-8B65-C384-5F86EACFDF13}"/>
                      </a:ext>
                    </a:extLst>
                  </p:cNvPr>
                  <p:cNvSpPr/>
                  <p:nvPr/>
                </p:nvSpPr>
                <p:spPr>
                  <a:xfrm>
                    <a:off x="12143625" y="1936730"/>
                    <a:ext cx="38873" cy="38779"/>
                  </a:xfrm>
                  <a:custGeom>
                    <a:avLst/>
                    <a:gdLst>
                      <a:gd name="connsiteX0" fmla="*/ 5672 w 38873"/>
                      <a:gd name="connsiteY0" fmla="*/ 32674 h 38779"/>
                      <a:gd name="connsiteX1" fmla="*/ 5558 w 38873"/>
                      <a:gd name="connsiteY1" fmla="*/ 5259 h 38779"/>
                      <a:gd name="connsiteX2" fmla="*/ 33031 w 38873"/>
                      <a:gd name="connsiteY2" fmla="*/ 5942 h 38779"/>
                      <a:gd name="connsiteX3" fmla="*/ 33144 w 38873"/>
                      <a:gd name="connsiteY3" fmla="*/ 33386 h 38779"/>
                      <a:gd name="connsiteX4" fmla="*/ 5644 w 38873"/>
                      <a:gd name="connsiteY4" fmla="*/ 32674 h 3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73" h="38779">
                        <a:moveTo>
                          <a:pt x="5672" y="32674"/>
                        </a:moveTo>
                        <a:cubicBezTo>
                          <a:pt x="-1843" y="24817"/>
                          <a:pt x="-1900" y="12547"/>
                          <a:pt x="5558" y="5259"/>
                        </a:cubicBezTo>
                        <a:cubicBezTo>
                          <a:pt x="13017" y="-2029"/>
                          <a:pt x="25372" y="-1687"/>
                          <a:pt x="33031" y="5942"/>
                        </a:cubicBezTo>
                        <a:cubicBezTo>
                          <a:pt x="40802" y="13657"/>
                          <a:pt x="40802" y="25898"/>
                          <a:pt x="33144" y="33386"/>
                        </a:cubicBezTo>
                        <a:cubicBezTo>
                          <a:pt x="25486" y="40844"/>
                          <a:pt x="13159" y="40531"/>
                          <a:pt x="5644" y="32674"/>
                        </a:cubicBezTo>
                        <a:close/>
                      </a:path>
                    </a:pathLst>
                  </a:custGeom>
                  <a:grpFill/>
                  <a:ln w="2845" cap="flat">
                    <a:noFill/>
                    <a:prstDash val="solid"/>
                    <a:miter/>
                  </a:ln>
                </p:spPr>
                <p:txBody>
                  <a:bodyPr rtlCol="0" anchor="ctr"/>
                  <a:lstStyle/>
                  <a:p>
                    <a:endParaRPr lang="en-US"/>
                  </a:p>
                </p:txBody>
              </p:sp>
              <p:sp>
                <p:nvSpPr>
                  <p:cNvPr id="2096" name="Freeform: Shape 2095">
                    <a:extLst>
                      <a:ext uri="{FF2B5EF4-FFF2-40B4-BE49-F238E27FC236}">
                        <a16:creationId xmlns:a16="http://schemas.microsoft.com/office/drawing/2014/main" id="{7A30ACB8-2F9C-B3F0-7055-833D5A57FED1}"/>
                      </a:ext>
                    </a:extLst>
                  </p:cNvPr>
                  <p:cNvSpPr/>
                  <p:nvPr/>
                </p:nvSpPr>
                <p:spPr>
                  <a:xfrm>
                    <a:off x="12088992" y="1989100"/>
                    <a:ext cx="37815" cy="37947"/>
                  </a:xfrm>
                  <a:custGeom>
                    <a:avLst/>
                    <a:gdLst>
                      <a:gd name="connsiteX0" fmla="*/ 4963 w 37815"/>
                      <a:gd name="connsiteY0" fmla="*/ 31377 h 37947"/>
                      <a:gd name="connsiteX1" fmla="*/ 6044 w 37815"/>
                      <a:gd name="connsiteY1" fmla="*/ 4759 h 37947"/>
                      <a:gd name="connsiteX2" fmla="*/ 32634 w 37815"/>
                      <a:gd name="connsiteY2" fmla="*/ 6325 h 37947"/>
                      <a:gd name="connsiteX3" fmla="*/ 31837 w 37815"/>
                      <a:gd name="connsiteY3" fmla="*/ 33256 h 37947"/>
                      <a:gd name="connsiteX4" fmla="*/ 4963 w 37815"/>
                      <a:gd name="connsiteY4" fmla="*/ 31377 h 37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5" h="37947">
                        <a:moveTo>
                          <a:pt x="4963" y="31377"/>
                        </a:moveTo>
                        <a:cubicBezTo>
                          <a:pt x="-2069" y="23405"/>
                          <a:pt x="-1557" y="11534"/>
                          <a:pt x="6044" y="4759"/>
                        </a:cubicBezTo>
                        <a:cubicBezTo>
                          <a:pt x="13503" y="-2159"/>
                          <a:pt x="25403" y="-1447"/>
                          <a:pt x="32634" y="6325"/>
                        </a:cubicBezTo>
                        <a:cubicBezTo>
                          <a:pt x="39836" y="14125"/>
                          <a:pt x="39494" y="26167"/>
                          <a:pt x="31837" y="33256"/>
                        </a:cubicBezTo>
                        <a:cubicBezTo>
                          <a:pt x="24065" y="40202"/>
                          <a:pt x="11966" y="39319"/>
                          <a:pt x="4963" y="31377"/>
                        </a:cubicBezTo>
                        <a:close/>
                      </a:path>
                    </a:pathLst>
                  </a:custGeom>
                  <a:grpFill/>
                  <a:ln w="2845" cap="flat">
                    <a:noFill/>
                    <a:prstDash val="solid"/>
                    <a:miter/>
                  </a:ln>
                </p:spPr>
                <p:txBody>
                  <a:bodyPr rtlCol="0" anchor="ctr"/>
                  <a:lstStyle/>
                  <a:p>
                    <a:endParaRPr lang="en-US"/>
                  </a:p>
                </p:txBody>
              </p:sp>
              <p:sp>
                <p:nvSpPr>
                  <p:cNvPr id="2097" name="Freeform: Shape 2096">
                    <a:extLst>
                      <a:ext uri="{FF2B5EF4-FFF2-40B4-BE49-F238E27FC236}">
                        <a16:creationId xmlns:a16="http://schemas.microsoft.com/office/drawing/2014/main" id="{0D727234-D57E-FC6B-95AC-9620F879D29D}"/>
                      </a:ext>
                    </a:extLst>
                  </p:cNvPr>
                  <p:cNvSpPr/>
                  <p:nvPr/>
                </p:nvSpPr>
                <p:spPr>
                  <a:xfrm>
                    <a:off x="12032289" y="2039223"/>
                    <a:ext cx="36830" cy="37083"/>
                  </a:xfrm>
                  <a:custGeom>
                    <a:avLst/>
                    <a:gdLst>
                      <a:gd name="connsiteX0" fmla="*/ 4388 w 36830"/>
                      <a:gd name="connsiteY0" fmla="*/ 30161 h 37083"/>
                      <a:gd name="connsiteX1" fmla="*/ 6352 w 36830"/>
                      <a:gd name="connsiteY1" fmla="*/ 4085 h 37083"/>
                      <a:gd name="connsiteX2" fmla="*/ 32315 w 36830"/>
                      <a:gd name="connsiteY2" fmla="*/ 6818 h 37083"/>
                      <a:gd name="connsiteX3" fmla="*/ 30351 w 36830"/>
                      <a:gd name="connsiteY3" fmla="*/ 32894 h 37083"/>
                      <a:gd name="connsiteX4" fmla="*/ 4388 w 36830"/>
                      <a:gd name="connsiteY4" fmla="*/ 30161 h 3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30" h="37083">
                        <a:moveTo>
                          <a:pt x="4388" y="30161"/>
                        </a:moveTo>
                        <a:cubicBezTo>
                          <a:pt x="-2160" y="22134"/>
                          <a:pt x="-1277" y="10461"/>
                          <a:pt x="6352" y="4085"/>
                        </a:cubicBezTo>
                        <a:cubicBezTo>
                          <a:pt x="13982" y="-2292"/>
                          <a:pt x="25597" y="-1068"/>
                          <a:pt x="32315" y="6818"/>
                        </a:cubicBezTo>
                        <a:cubicBezTo>
                          <a:pt x="39034" y="14703"/>
                          <a:pt x="38152" y="26375"/>
                          <a:pt x="30351" y="32894"/>
                        </a:cubicBezTo>
                        <a:cubicBezTo>
                          <a:pt x="22551" y="39414"/>
                          <a:pt x="10936" y="38189"/>
                          <a:pt x="4388" y="30161"/>
                        </a:cubicBezTo>
                        <a:close/>
                      </a:path>
                    </a:pathLst>
                  </a:custGeom>
                  <a:grpFill/>
                  <a:ln w="2845" cap="flat">
                    <a:noFill/>
                    <a:prstDash val="solid"/>
                    <a:miter/>
                  </a:ln>
                </p:spPr>
                <p:txBody>
                  <a:bodyPr rtlCol="0" anchor="ctr"/>
                  <a:lstStyle/>
                  <a:p>
                    <a:endParaRPr lang="en-US"/>
                  </a:p>
                </p:txBody>
              </p:sp>
              <p:sp>
                <p:nvSpPr>
                  <p:cNvPr id="2098" name="Freeform: Shape 2097">
                    <a:extLst>
                      <a:ext uri="{FF2B5EF4-FFF2-40B4-BE49-F238E27FC236}">
                        <a16:creationId xmlns:a16="http://schemas.microsoft.com/office/drawing/2014/main" id="{E9D3D0FA-66BA-04C9-0549-093CA0161A5F}"/>
                      </a:ext>
                    </a:extLst>
                  </p:cNvPr>
                  <p:cNvSpPr/>
                  <p:nvPr/>
                </p:nvSpPr>
                <p:spPr>
                  <a:xfrm>
                    <a:off x="11973555" y="2087075"/>
                    <a:ext cx="35910" cy="36039"/>
                  </a:xfrm>
                  <a:custGeom>
                    <a:avLst/>
                    <a:gdLst>
                      <a:gd name="connsiteX0" fmla="*/ 3766 w 35910"/>
                      <a:gd name="connsiteY0" fmla="*/ 28656 h 36039"/>
                      <a:gd name="connsiteX1" fmla="*/ 6811 w 35910"/>
                      <a:gd name="connsiteY1" fmla="*/ 3490 h 36039"/>
                      <a:gd name="connsiteX2" fmla="*/ 31949 w 35910"/>
                      <a:gd name="connsiteY2" fmla="*/ 7134 h 36039"/>
                      <a:gd name="connsiteX3" fmla="*/ 29017 w 35910"/>
                      <a:gd name="connsiteY3" fmla="*/ 32471 h 36039"/>
                      <a:gd name="connsiteX4" fmla="*/ 3766 w 35910"/>
                      <a:gd name="connsiteY4" fmla="*/ 28656 h 3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0" h="36039">
                        <a:moveTo>
                          <a:pt x="3766" y="28656"/>
                        </a:moveTo>
                        <a:cubicBezTo>
                          <a:pt x="-2270" y="20571"/>
                          <a:pt x="-903" y="9298"/>
                          <a:pt x="6811" y="3490"/>
                        </a:cubicBezTo>
                        <a:cubicBezTo>
                          <a:pt x="14583" y="-2260"/>
                          <a:pt x="25715" y="-808"/>
                          <a:pt x="31949" y="7134"/>
                        </a:cubicBezTo>
                        <a:cubicBezTo>
                          <a:pt x="38155" y="15048"/>
                          <a:pt x="36988" y="26578"/>
                          <a:pt x="29017" y="32471"/>
                        </a:cubicBezTo>
                        <a:cubicBezTo>
                          <a:pt x="21102" y="38449"/>
                          <a:pt x="9801" y="36741"/>
                          <a:pt x="3766" y="28656"/>
                        </a:cubicBezTo>
                        <a:close/>
                      </a:path>
                    </a:pathLst>
                  </a:custGeom>
                  <a:grpFill/>
                  <a:ln w="2845" cap="flat">
                    <a:noFill/>
                    <a:prstDash val="solid"/>
                    <a:miter/>
                  </a:ln>
                </p:spPr>
                <p:txBody>
                  <a:bodyPr rtlCol="0" anchor="ctr"/>
                  <a:lstStyle/>
                  <a:p>
                    <a:endParaRPr lang="en-US"/>
                  </a:p>
                </p:txBody>
              </p:sp>
              <p:sp>
                <p:nvSpPr>
                  <p:cNvPr id="2099" name="Freeform: Shape 2098">
                    <a:extLst>
                      <a:ext uri="{FF2B5EF4-FFF2-40B4-BE49-F238E27FC236}">
                        <a16:creationId xmlns:a16="http://schemas.microsoft.com/office/drawing/2014/main" id="{CC889B1A-9230-1848-9EE2-308972B2C06B}"/>
                      </a:ext>
                    </a:extLst>
                  </p:cNvPr>
                  <p:cNvSpPr/>
                  <p:nvPr/>
                </p:nvSpPr>
                <p:spPr>
                  <a:xfrm>
                    <a:off x="11913007" y="2132280"/>
                    <a:ext cx="34796" cy="35309"/>
                  </a:xfrm>
                  <a:custGeom>
                    <a:avLst/>
                    <a:gdLst>
                      <a:gd name="connsiteX0" fmla="*/ 3220 w 34796"/>
                      <a:gd name="connsiteY0" fmla="*/ 27491 h 35309"/>
                      <a:gd name="connsiteX1" fmla="*/ 232 w 34796"/>
                      <a:gd name="connsiteY1" fmla="*/ 14310 h 35309"/>
                      <a:gd name="connsiteX2" fmla="*/ 2537 w 34796"/>
                      <a:gd name="connsiteY2" fmla="*/ 8104 h 35309"/>
                      <a:gd name="connsiteX3" fmla="*/ 7149 w 34796"/>
                      <a:gd name="connsiteY3" fmla="*/ 3094 h 35309"/>
                      <a:gd name="connsiteX4" fmla="*/ 31404 w 34796"/>
                      <a:gd name="connsiteY4" fmla="*/ 7592 h 35309"/>
                      <a:gd name="connsiteX5" fmla="*/ 27589 w 34796"/>
                      <a:gd name="connsiteY5" fmla="*/ 32188 h 35309"/>
                      <a:gd name="connsiteX6" fmla="*/ 21269 w 34796"/>
                      <a:gd name="connsiteY6" fmla="*/ 34978 h 35309"/>
                      <a:gd name="connsiteX7" fmla="*/ 14523 w 34796"/>
                      <a:gd name="connsiteY7" fmla="*/ 34978 h 35309"/>
                      <a:gd name="connsiteX8" fmla="*/ 3192 w 34796"/>
                      <a:gd name="connsiteY8" fmla="*/ 27491 h 3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96" h="35309">
                        <a:moveTo>
                          <a:pt x="3220" y="27491"/>
                        </a:moveTo>
                        <a:cubicBezTo>
                          <a:pt x="430" y="23449"/>
                          <a:pt x="-480" y="18694"/>
                          <a:pt x="232" y="14310"/>
                        </a:cubicBezTo>
                        <a:cubicBezTo>
                          <a:pt x="601" y="12118"/>
                          <a:pt x="1398" y="10040"/>
                          <a:pt x="2537" y="8104"/>
                        </a:cubicBezTo>
                        <a:cubicBezTo>
                          <a:pt x="3676" y="6168"/>
                          <a:pt x="5242" y="4460"/>
                          <a:pt x="7149" y="3094"/>
                        </a:cubicBezTo>
                        <a:cubicBezTo>
                          <a:pt x="14807" y="-2401"/>
                          <a:pt x="25682" y="-379"/>
                          <a:pt x="31404" y="7592"/>
                        </a:cubicBezTo>
                        <a:cubicBezTo>
                          <a:pt x="37126" y="15563"/>
                          <a:pt x="35446" y="26580"/>
                          <a:pt x="27589" y="32188"/>
                        </a:cubicBezTo>
                        <a:cubicBezTo>
                          <a:pt x="25625" y="33583"/>
                          <a:pt x="23490" y="34523"/>
                          <a:pt x="21269" y="34978"/>
                        </a:cubicBezTo>
                        <a:cubicBezTo>
                          <a:pt x="19049" y="35434"/>
                          <a:pt x="16743" y="35405"/>
                          <a:pt x="14523" y="34978"/>
                        </a:cubicBezTo>
                        <a:cubicBezTo>
                          <a:pt x="10081" y="34096"/>
                          <a:pt x="5954" y="31534"/>
                          <a:pt x="3192" y="27491"/>
                        </a:cubicBezTo>
                        <a:close/>
                      </a:path>
                    </a:pathLst>
                  </a:custGeom>
                  <a:grpFill/>
                  <a:ln w="2845" cap="flat">
                    <a:noFill/>
                    <a:prstDash val="solid"/>
                    <a:miter/>
                  </a:ln>
                </p:spPr>
                <p:txBody>
                  <a:bodyPr rtlCol="0" anchor="ctr"/>
                  <a:lstStyle/>
                  <a:p>
                    <a:endParaRPr lang="en-US"/>
                  </a:p>
                </p:txBody>
              </p:sp>
              <p:sp>
                <p:nvSpPr>
                  <p:cNvPr id="2100" name="Freeform: Shape 2099">
                    <a:extLst>
                      <a:ext uri="{FF2B5EF4-FFF2-40B4-BE49-F238E27FC236}">
                        <a16:creationId xmlns:a16="http://schemas.microsoft.com/office/drawing/2014/main" id="{B9CB5FAD-9B8F-69C4-F5DC-94B9744454FB}"/>
                      </a:ext>
                    </a:extLst>
                  </p:cNvPr>
                  <p:cNvSpPr/>
                  <p:nvPr/>
                </p:nvSpPr>
                <p:spPr>
                  <a:xfrm>
                    <a:off x="11850621" y="2175031"/>
                    <a:ext cx="33899" cy="34295"/>
                  </a:xfrm>
                  <a:custGeom>
                    <a:avLst/>
                    <a:gdLst>
                      <a:gd name="connsiteX0" fmla="*/ 2749 w 33899"/>
                      <a:gd name="connsiteY0" fmla="*/ 26190 h 34295"/>
                      <a:gd name="connsiteX1" fmla="*/ 7532 w 33899"/>
                      <a:gd name="connsiteY1" fmla="*/ 2562 h 34295"/>
                      <a:gd name="connsiteX2" fmla="*/ 31018 w 33899"/>
                      <a:gd name="connsiteY2" fmla="*/ 8028 h 34295"/>
                      <a:gd name="connsiteX3" fmla="*/ 26235 w 33899"/>
                      <a:gd name="connsiteY3" fmla="*/ 31656 h 34295"/>
                      <a:gd name="connsiteX4" fmla="*/ 2749 w 33899"/>
                      <a:gd name="connsiteY4" fmla="*/ 26190 h 34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9" h="34295">
                        <a:moveTo>
                          <a:pt x="2749" y="26190"/>
                        </a:moveTo>
                        <a:cubicBezTo>
                          <a:pt x="-2318" y="18105"/>
                          <a:pt x="-183" y="7515"/>
                          <a:pt x="7532" y="2562"/>
                        </a:cubicBezTo>
                        <a:cubicBezTo>
                          <a:pt x="15246" y="-2392"/>
                          <a:pt x="25751" y="56"/>
                          <a:pt x="31018" y="8028"/>
                        </a:cubicBezTo>
                        <a:cubicBezTo>
                          <a:pt x="36285" y="15999"/>
                          <a:pt x="34121" y="26589"/>
                          <a:pt x="26235" y="31656"/>
                        </a:cubicBezTo>
                        <a:cubicBezTo>
                          <a:pt x="18350" y="36723"/>
                          <a:pt x="7817" y="34275"/>
                          <a:pt x="2749" y="26190"/>
                        </a:cubicBezTo>
                        <a:close/>
                      </a:path>
                    </a:pathLst>
                  </a:custGeom>
                  <a:grpFill/>
                  <a:ln w="2845" cap="flat">
                    <a:noFill/>
                    <a:prstDash val="solid"/>
                    <a:miter/>
                  </a:ln>
                </p:spPr>
                <p:txBody>
                  <a:bodyPr rtlCol="0" anchor="ctr"/>
                  <a:lstStyle/>
                  <a:p>
                    <a:endParaRPr lang="en-US"/>
                  </a:p>
                </p:txBody>
              </p:sp>
              <p:sp>
                <p:nvSpPr>
                  <p:cNvPr id="2101" name="Freeform: Shape 2100">
                    <a:extLst>
                      <a:ext uri="{FF2B5EF4-FFF2-40B4-BE49-F238E27FC236}">
                        <a16:creationId xmlns:a16="http://schemas.microsoft.com/office/drawing/2014/main" id="{B0D31232-9378-9BBB-BA86-9C8AC5F09187}"/>
                      </a:ext>
                    </a:extLst>
                  </p:cNvPr>
                  <p:cNvSpPr/>
                  <p:nvPr/>
                </p:nvSpPr>
                <p:spPr>
                  <a:xfrm>
                    <a:off x="11786502" y="2215246"/>
                    <a:ext cx="32939" cy="33276"/>
                  </a:xfrm>
                  <a:custGeom>
                    <a:avLst/>
                    <a:gdLst>
                      <a:gd name="connsiteX0" fmla="*/ 2302 w 32939"/>
                      <a:gd name="connsiteY0" fmla="*/ 24749 h 33276"/>
                      <a:gd name="connsiteX1" fmla="*/ 7968 w 32939"/>
                      <a:gd name="connsiteY1" fmla="*/ 2116 h 33276"/>
                      <a:gd name="connsiteX2" fmla="*/ 14088 w 32939"/>
                      <a:gd name="connsiteY2" fmla="*/ 124 h 33276"/>
                      <a:gd name="connsiteX3" fmla="*/ 20322 w 32939"/>
                      <a:gd name="connsiteY3" fmla="*/ 551 h 33276"/>
                      <a:gd name="connsiteX4" fmla="*/ 30486 w 32939"/>
                      <a:gd name="connsiteY4" fmla="*/ 8294 h 33276"/>
                      <a:gd name="connsiteX5" fmla="*/ 32478 w 32939"/>
                      <a:gd name="connsiteY5" fmla="*/ 20991 h 33276"/>
                      <a:gd name="connsiteX6" fmla="*/ 29860 w 32939"/>
                      <a:gd name="connsiteY6" fmla="*/ 26798 h 33276"/>
                      <a:gd name="connsiteX7" fmla="*/ 24963 w 32939"/>
                      <a:gd name="connsiteY7" fmla="*/ 31126 h 33276"/>
                      <a:gd name="connsiteX8" fmla="*/ 2302 w 32939"/>
                      <a:gd name="connsiteY8" fmla="*/ 24749 h 3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9" h="33276">
                        <a:moveTo>
                          <a:pt x="2302" y="24749"/>
                        </a:moveTo>
                        <a:cubicBezTo>
                          <a:pt x="-2310" y="16692"/>
                          <a:pt x="224" y="6557"/>
                          <a:pt x="7968" y="2116"/>
                        </a:cubicBezTo>
                        <a:cubicBezTo>
                          <a:pt x="9903" y="1006"/>
                          <a:pt x="11981" y="351"/>
                          <a:pt x="14088" y="124"/>
                        </a:cubicBezTo>
                        <a:cubicBezTo>
                          <a:pt x="16166" y="-133"/>
                          <a:pt x="18301" y="10"/>
                          <a:pt x="20322" y="551"/>
                        </a:cubicBezTo>
                        <a:cubicBezTo>
                          <a:pt x="24393" y="1632"/>
                          <a:pt x="28094" y="4308"/>
                          <a:pt x="30486" y="8294"/>
                        </a:cubicBezTo>
                        <a:cubicBezTo>
                          <a:pt x="32877" y="12280"/>
                          <a:pt x="33475" y="16834"/>
                          <a:pt x="32478" y="20991"/>
                        </a:cubicBezTo>
                        <a:cubicBezTo>
                          <a:pt x="31995" y="23069"/>
                          <a:pt x="31112" y="25062"/>
                          <a:pt x="29860" y="26798"/>
                        </a:cubicBezTo>
                        <a:cubicBezTo>
                          <a:pt x="28579" y="28506"/>
                          <a:pt x="26956" y="29987"/>
                          <a:pt x="24963" y="31126"/>
                        </a:cubicBezTo>
                        <a:cubicBezTo>
                          <a:pt x="17049" y="35652"/>
                          <a:pt x="6914" y="32805"/>
                          <a:pt x="2302" y="24749"/>
                        </a:cubicBezTo>
                        <a:close/>
                      </a:path>
                    </a:pathLst>
                  </a:custGeom>
                  <a:grpFill/>
                  <a:ln w="2845" cap="flat">
                    <a:noFill/>
                    <a:prstDash val="solid"/>
                    <a:miter/>
                  </a:ln>
                </p:spPr>
                <p:txBody>
                  <a:bodyPr rtlCol="0" anchor="ctr"/>
                  <a:lstStyle/>
                  <a:p>
                    <a:endParaRPr lang="en-US"/>
                  </a:p>
                </p:txBody>
              </p:sp>
              <p:sp>
                <p:nvSpPr>
                  <p:cNvPr id="2102" name="Freeform: Shape 2101">
                    <a:extLst>
                      <a:ext uri="{FF2B5EF4-FFF2-40B4-BE49-F238E27FC236}">
                        <a16:creationId xmlns:a16="http://schemas.microsoft.com/office/drawing/2014/main" id="{2AF94937-56C3-9B47-729E-896825B5B239}"/>
                      </a:ext>
                    </a:extLst>
                  </p:cNvPr>
                  <p:cNvSpPr/>
                  <p:nvPr/>
                </p:nvSpPr>
                <p:spPr>
                  <a:xfrm>
                    <a:off x="11720863" y="2252566"/>
                    <a:ext cx="31881" cy="32548"/>
                  </a:xfrm>
                  <a:custGeom>
                    <a:avLst/>
                    <a:gdLst>
                      <a:gd name="connsiteX0" fmla="*/ 1895 w 31881"/>
                      <a:gd name="connsiteY0" fmla="*/ 23641 h 32548"/>
                      <a:gd name="connsiteX1" fmla="*/ 8243 w 31881"/>
                      <a:gd name="connsiteY1" fmla="*/ 1834 h 32548"/>
                      <a:gd name="connsiteX2" fmla="*/ 29851 w 31881"/>
                      <a:gd name="connsiteY2" fmla="*/ 8695 h 32548"/>
                      <a:gd name="connsiteX3" fmla="*/ 23588 w 31881"/>
                      <a:gd name="connsiteY3" fmla="*/ 30673 h 32548"/>
                      <a:gd name="connsiteX4" fmla="*/ 1895 w 31881"/>
                      <a:gd name="connsiteY4" fmla="*/ 23641 h 3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1" h="32548">
                        <a:moveTo>
                          <a:pt x="1895" y="23641"/>
                        </a:moveTo>
                        <a:cubicBezTo>
                          <a:pt x="-2262" y="15613"/>
                          <a:pt x="671" y="6019"/>
                          <a:pt x="8243" y="1834"/>
                        </a:cubicBezTo>
                        <a:cubicBezTo>
                          <a:pt x="15873" y="-2294"/>
                          <a:pt x="25552" y="781"/>
                          <a:pt x="29851" y="8695"/>
                        </a:cubicBezTo>
                        <a:cubicBezTo>
                          <a:pt x="34178" y="16609"/>
                          <a:pt x="31360" y="26459"/>
                          <a:pt x="23588" y="30673"/>
                        </a:cubicBezTo>
                        <a:cubicBezTo>
                          <a:pt x="15844" y="34943"/>
                          <a:pt x="6051" y="31640"/>
                          <a:pt x="1895" y="23641"/>
                        </a:cubicBezTo>
                        <a:close/>
                      </a:path>
                    </a:pathLst>
                  </a:custGeom>
                  <a:grpFill/>
                  <a:ln w="2845" cap="flat">
                    <a:noFill/>
                    <a:prstDash val="solid"/>
                    <a:miter/>
                  </a:ln>
                </p:spPr>
                <p:txBody>
                  <a:bodyPr rtlCol="0" anchor="ctr"/>
                  <a:lstStyle/>
                  <a:p>
                    <a:endParaRPr lang="en-US"/>
                  </a:p>
                </p:txBody>
              </p:sp>
              <p:sp>
                <p:nvSpPr>
                  <p:cNvPr id="2103" name="Freeform: Shape 2102">
                    <a:extLst>
                      <a:ext uri="{FF2B5EF4-FFF2-40B4-BE49-F238E27FC236}">
                        <a16:creationId xmlns:a16="http://schemas.microsoft.com/office/drawing/2014/main" id="{66C02969-D6D9-6CF7-2D36-FCDDF433145F}"/>
                      </a:ext>
                    </a:extLst>
                  </p:cNvPr>
                  <p:cNvSpPr/>
                  <p:nvPr/>
                </p:nvSpPr>
                <p:spPr>
                  <a:xfrm>
                    <a:off x="11653705" y="2287193"/>
                    <a:ext cx="30964" cy="31557"/>
                  </a:xfrm>
                  <a:custGeom>
                    <a:avLst/>
                    <a:gdLst>
                      <a:gd name="connsiteX0" fmla="*/ 1554 w 30964"/>
                      <a:gd name="connsiteY0" fmla="*/ 22407 h 31557"/>
                      <a:gd name="connsiteX1" fmla="*/ 8586 w 30964"/>
                      <a:gd name="connsiteY1" fmla="*/ 1454 h 31557"/>
                      <a:gd name="connsiteX2" fmla="*/ 29311 w 30964"/>
                      <a:gd name="connsiteY2" fmla="*/ 9112 h 31557"/>
                      <a:gd name="connsiteX3" fmla="*/ 22279 w 30964"/>
                      <a:gd name="connsiteY3" fmla="*/ 30065 h 31557"/>
                      <a:gd name="connsiteX4" fmla="*/ 1554 w 30964"/>
                      <a:gd name="connsiteY4" fmla="*/ 22407 h 31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64" h="31557">
                        <a:moveTo>
                          <a:pt x="1554" y="22407"/>
                        </a:moveTo>
                        <a:cubicBezTo>
                          <a:pt x="-2147" y="14464"/>
                          <a:pt x="985" y="5098"/>
                          <a:pt x="8586" y="1454"/>
                        </a:cubicBezTo>
                        <a:cubicBezTo>
                          <a:pt x="16187" y="-2190"/>
                          <a:pt x="25468" y="1255"/>
                          <a:pt x="29311" y="9112"/>
                        </a:cubicBezTo>
                        <a:cubicBezTo>
                          <a:pt x="33183" y="16969"/>
                          <a:pt x="30022" y="26335"/>
                          <a:pt x="22279" y="30065"/>
                        </a:cubicBezTo>
                        <a:cubicBezTo>
                          <a:pt x="14536" y="33766"/>
                          <a:pt x="5255" y="30349"/>
                          <a:pt x="1554" y="22407"/>
                        </a:cubicBezTo>
                        <a:close/>
                      </a:path>
                    </a:pathLst>
                  </a:custGeom>
                  <a:grpFill/>
                  <a:ln w="2845" cap="flat">
                    <a:noFill/>
                    <a:prstDash val="solid"/>
                    <a:miter/>
                  </a:ln>
                </p:spPr>
                <p:txBody>
                  <a:bodyPr rtlCol="0" anchor="ctr"/>
                  <a:lstStyle/>
                  <a:p>
                    <a:endParaRPr lang="en-US"/>
                  </a:p>
                </p:txBody>
              </p:sp>
              <p:sp>
                <p:nvSpPr>
                  <p:cNvPr id="2104" name="Freeform: Shape 2103">
                    <a:extLst>
                      <a:ext uri="{FF2B5EF4-FFF2-40B4-BE49-F238E27FC236}">
                        <a16:creationId xmlns:a16="http://schemas.microsoft.com/office/drawing/2014/main" id="{4D40EF6C-95A0-B32E-7CCB-B9BC2417A148}"/>
                      </a:ext>
                    </a:extLst>
                  </p:cNvPr>
                  <p:cNvSpPr/>
                  <p:nvPr/>
                </p:nvSpPr>
                <p:spPr>
                  <a:xfrm>
                    <a:off x="11585185" y="2319089"/>
                    <a:ext cx="30020" cy="30525"/>
                  </a:xfrm>
                  <a:custGeom>
                    <a:avLst/>
                    <a:gdLst>
                      <a:gd name="connsiteX0" fmla="*/ 1238 w 30020"/>
                      <a:gd name="connsiteY0" fmla="*/ 21029 h 30525"/>
                      <a:gd name="connsiteX1" fmla="*/ 8924 w 30020"/>
                      <a:gd name="connsiteY1" fmla="*/ 1130 h 30525"/>
                      <a:gd name="connsiteX2" fmla="*/ 28681 w 30020"/>
                      <a:gd name="connsiteY2" fmla="*/ 9300 h 30525"/>
                      <a:gd name="connsiteX3" fmla="*/ 21080 w 30020"/>
                      <a:gd name="connsiteY3" fmla="*/ 29370 h 30525"/>
                      <a:gd name="connsiteX4" fmla="*/ 1238 w 30020"/>
                      <a:gd name="connsiteY4" fmla="*/ 21029 h 3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0" h="30525">
                        <a:moveTo>
                          <a:pt x="1238" y="21029"/>
                        </a:moveTo>
                        <a:cubicBezTo>
                          <a:pt x="-2036" y="13200"/>
                          <a:pt x="1409" y="4290"/>
                          <a:pt x="8924" y="1130"/>
                        </a:cubicBezTo>
                        <a:cubicBezTo>
                          <a:pt x="16468" y="-1973"/>
                          <a:pt x="25237" y="1500"/>
                          <a:pt x="28681" y="9300"/>
                        </a:cubicBezTo>
                        <a:cubicBezTo>
                          <a:pt x="32098" y="17043"/>
                          <a:pt x="28767" y="26210"/>
                          <a:pt x="21080" y="29370"/>
                        </a:cubicBezTo>
                        <a:cubicBezTo>
                          <a:pt x="13394" y="32587"/>
                          <a:pt x="4540" y="28858"/>
                          <a:pt x="1238" y="21029"/>
                        </a:cubicBezTo>
                        <a:close/>
                      </a:path>
                    </a:pathLst>
                  </a:custGeom>
                  <a:grpFill/>
                  <a:ln w="2845" cap="flat">
                    <a:noFill/>
                    <a:prstDash val="solid"/>
                    <a:miter/>
                  </a:ln>
                </p:spPr>
                <p:txBody>
                  <a:bodyPr rtlCol="0" anchor="ctr"/>
                  <a:lstStyle/>
                  <a:p>
                    <a:endParaRPr lang="en-US"/>
                  </a:p>
                </p:txBody>
              </p:sp>
              <p:sp>
                <p:nvSpPr>
                  <p:cNvPr id="2105" name="Freeform: Shape 2104">
                    <a:extLst>
                      <a:ext uri="{FF2B5EF4-FFF2-40B4-BE49-F238E27FC236}">
                        <a16:creationId xmlns:a16="http://schemas.microsoft.com/office/drawing/2014/main" id="{974F3605-5A53-571E-DD37-825759AB0098}"/>
                      </a:ext>
                    </a:extLst>
                  </p:cNvPr>
                  <p:cNvSpPr/>
                  <p:nvPr/>
                </p:nvSpPr>
                <p:spPr>
                  <a:xfrm>
                    <a:off x="11515451" y="2347964"/>
                    <a:ext cx="29012" cy="29780"/>
                  </a:xfrm>
                  <a:custGeom>
                    <a:avLst/>
                    <a:gdLst>
                      <a:gd name="connsiteX0" fmla="*/ 968 w 29012"/>
                      <a:gd name="connsiteY0" fmla="*/ 19967 h 29780"/>
                      <a:gd name="connsiteX1" fmla="*/ 9196 w 29012"/>
                      <a:gd name="connsiteY1" fmla="*/ 950 h 29780"/>
                      <a:gd name="connsiteX2" fmla="*/ 27956 w 29012"/>
                      <a:gd name="connsiteY2" fmla="*/ 9604 h 29780"/>
                      <a:gd name="connsiteX3" fmla="*/ 19815 w 29012"/>
                      <a:gd name="connsiteY3" fmla="*/ 28792 h 29780"/>
                      <a:gd name="connsiteX4" fmla="*/ 968 w 29012"/>
                      <a:gd name="connsiteY4" fmla="*/ 19967 h 2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12" h="29780">
                        <a:moveTo>
                          <a:pt x="968" y="19967"/>
                        </a:moveTo>
                        <a:cubicBezTo>
                          <a:pt x="-1907" y="12223"/>
                          <a:pt x="1851" y="3911"/>
                          <a:pt x="9196" y="950"/>
                        </a:cubicBezTo>
                        <a:cubicBezTo>
                          <a:pt x="16569" y="-1925"/>
                          <a:pt x="24968" y="1946"/>
                          <a:pt x="27956" y="9604"/>
                        </a:cubicBezTo>
                        <a:cubicBezTo>
                          <a:pt x="30974" y="17262"/>
                          <a:pt x="27301" y="25860"/>
                          <a:pt x="19815" y="28792"/>
                        </a:cubicBezTo>
                        <a:cubicBezTo>
                          <a:pt x="12327" y="31809"/>
                          <a:pt x="3815" y="27653"/>
                          <a:pt x="968" y="19967"/>
                        </a:cubicBezTo>
                        <a:close/>
                      </a:path>
                    </a:pathLst>
                  </a:custGeom>
                  <a:grpFill/>
                  <a:ln w="2845" cap="flat">
                    <a:noFill/>
                    <a:prstDash val="solid"/>
                    <a:miter/>
                  </a:ln>
                </p:spPr>
                <p:txBody>
                  <a:bodyPr rtlCol="0" anchor="ctr"/>
                  <a:lstStyle/>
                  <a:p>
                    <a:endParaRPr lang="en-US"/>
                  </a:p>
                </p:txBody>
              </p:sp>
              <p:sp>
                <p:nvSpPr>
                  <p:cNvPr id="2106" name="Freeform: Shape 2105">
                    <a:extLst>
                      <a:ext uri="{FF2B5EF4-FFF2-40B4-BE49-F238E27FC236}">
                        <a16:creationId xmlns:a16="http://schemas.microsoft.com/office/drawing/2014/main" id="{E0A2D390-3763-0C92-1718-F88FCBA2AB80}"/>
                      </a:ext>
                    </a:extLst>
                  </p:cNvPr>
                  <p:cNvSpPr/>
                  <p:nvPr/>
                </p:nvSpPr>
                <p:spPr>
                  <a:xfrm>
                    <a:off x="11444600" y="2373972"/>
                    <a:ext cx="28082" cy="28725"/>
                  </a:xfrm>
                  <a:custGeom>
                    <a:avLst/>
                    <a:gdLst>
                      <a:gd name="connsiteX0" fmla="*/ 734 w 28082"/>
                      <a:gd name="connsiteY0" fmla="*/ 18812 h 28725"/>
                      <a:gd name="connsiteX1" fmla="*/ 9417 w 28082"/>
                      <a:gd name="connsiteY1" fmla="*/ 706 h 28725"/>
                      <a:gd name="connsiteX2" fmla="*/ 27267 w 28082"/>
                      <a:gd name="connsiteY2" fmla="*/ 9901 h 28725"/>
                      <a:gd name="connsiteX3" fmla="*/ 18584 w 28082"/>
                      <a:gd name="connsiteY3" fmla="*/ 28007 h 28725"/>
                      <a:gd name="connsiteX4" fmla="*/ 734 w 28082"/>
                      <a:gd name="connsiteY4" fmla="*/ 18812 h 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82" h="28725">
                        <a:moveTo>
                          <a:pt x="734" y="18812"/>
                        </a:moveTo>
                        <a:cubicBezTo>
                          <a:pt x="-1714" y="11239"/>
                          <a:pt x="2157" y="3125"/>
                          <a:pt x="9417" y="706"/>
                        </a:cubicBezTo>
                        <a:cubicBezTo>
                          <a:pt x="16677" y="-1743"/>
                          <a:pt x="24648" y="2385"/>
                          <a:pt x="27267" y="9901"/>
                        </a:cubicBezTo>
                        <a:cubicBezTo>
                          <a:pt x="29886" y="17417"/>
                          <a:pt x="25986" y="25530"/>
                          <a:pt x="18584" y="28007"/>
                        </a:cubicBezTo>
                        <a:cubicBezTo>
                          <a:pt x="11182" y="30483"/>
                          <a:pt x="3211" y="26356"/>
                          <a:pt x="734" y="18812"/>
                        </a:cubicBezTo>
                        <a:close/>
                      </a:path>
                    </a:pathLst>
                  </a:custGeom>
                  <a:grpFill/>
                  <a:ln w="2845" cap="flat">
                    <a:noFill/>
                    <a:prstDash val="solid"/>
                    <a:miter/>
                  </a:ln>
                </p:spPr>
                <p:txBody>
                  <a:bodyPr rtlCol="0" anchor="ctr"/>
                  <a:lstStyle/>
                  <a:p>
                    <a:endParaRPr lang="en-US"/>
                  </a:p>
                </p:txBody>
              </p:sp>
              <p:sp>
                <p:nvSpPr>
                  <p:cNvPr id="2107" name="Freeform: Shape 2106">
                    <a:extLst>
                      <a:ext uri="{FF2B5EF4-FFF2-40B4-BE49-F238E27FC236}">
                        <a16:creationId xmlns:a16="http://schemas.microsoft.com/office/drawing/2014/main" id="{D89FC8C9-1BB6-1D47-64B1-AB69661B2299}"/>
                      </a:ext>
                    </a:extLst>
                  </p:cNvPr>
                  <p:cNvSpPr/>
                  <p:nvPr/>
                </p:nvSpPr>
                <p:spPr>
                  <a:xfrm>
                    <a:off x="11372712" y="2397078"/>
                    <a:ext cx="27127" cy="27757"/>
                  </a:xfrm>
                  <a:custGeom>
                    <a:avLst/>
                    <a:gdLst>
                      <a:gd name="connsiteX0" fmla="*/ 540 w 27127"/>
                      <a:gd name="connsiteY0" fmla="*/ 17541 h 27757"/>
                      <a:gd name="connsiteX1" fmla="*/ 9679 w 27127"/>
                      <a:gd name="connsiteY1" fmla="*/ 488 h 27757"/>
                      <a:gd name="connsiteX2" fmla="*/ 19956 w 27127"/>
                      <a:gd name="connsiteY2" fmla="*/ 1826 h 27757"/>
                      <a:gd name="connsiteX3" fmla="*/ 26532 w 27127"/>
                      <a:gd name="connsiteY3" fmla="*/ 10110 h 27757"/>
                      <a:gd name="connsiteX4" fmla="*/ 25536 w 27127"/>
                      <a:gd name="connsiteY4" fmla="*/ 20701 h 27757"/>
                      <a:gd name="connsiteX5" fmla="*/ 17423 w 27127"/>
                      <a:gd name="connsiteY5" fmla="*/ 27248 h 27757"/>
                      <a:gd name="connsiteX6" fmla="*/ 540 w 27127"/>
                      <a:gd name="connsiteY6" fmla="*/ 17541 h 2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27" h="27757">
                        <a:moveTo>
                          <a:pt x="540" y="17541"/>
                        </a:moveTo>
                        <a:cubicBezTo>
                          <a:pt x="-1538" y="10139"/>
                          <a:pt x="2562" y="2509"/>
                          <a:pt x="9679" y="488"/>
                        </a:cubicBezTo>
                        <a:cubicBezTo>
                          <a:pt x="13238" y="-508"/>
                          <a:pt x="16910" y="61"/>
                          <a:pt x="19956" y="1826"/>
                        </a:cubicBezTo>
                        <a:cubicBezTo>
                          <a:pt x="23002" y="3563"/>
                          <a:pt x="25422" y="6438"/>
                          <a:pt x="26532" y="10110"/>
                        </a:cubicBezTo>
                        <a:cubicBezTo>
                          <a:pt x="27614" y="13783"/>
                          <a:pt x="27187" y="17598"/>
                          <a:pt x="25536" y="20701"/>
                        </a:cubicBezTo>
                        <a:cubicBezTo>
                          <a:pt x="23885" y="23775"/>
                          <a:pt x="21038" y="26223"/>
                          <a:pt x="17423" y="27248"/>
                        </a:cubicBezTo>
                        <a:cubicBezTo>
                          <a:pt x="10163" y="29298"/>
                          <a:pt x="2618" y="24971"/>
                          <a:pt x="540" y="17541"/>
                        </a:cubicBezTo>
                        <a:close/>
                      </a:path>
                    </a:pathLst>
                  </a:custGeom>
                  <a:grpFill/>
                  <a:ln w="2845" cap="flat">
                    <a:noFill/>
                    <a:prstDash val="solid"/>
                    <a:miter/>
                  </a:ln>
                </p:spPr>
                <p:txBody>
                  <a:bodyPr rtlCol="0" anchor="ctr"/>
                  <a:lstStyle/>
                  <a:p>
                    <a:endParaRPr lang="en-US"/>
                  </a:p>
                </p:txBody>
              </p:sp>
              <p:sp>
                <p:nvSpPr>
                  <p:cNvPr id="2108" name="Freeform: Shape 2107">
                    <a:extLst>
                      <a:ext uri="{FF2B5EF4-FFF2-40B4-BE49-F238E27FC236}">
                        <a16:creationId xmlns:a16="http://schemas.microsoft.com/office/drawing/2014/main" id="{6D50B798-800F-8078-119A-8C24D7A36838}"/>
                      </a:ext>
                    </a:extLst>
                  </p:cNvPr>
                  <p:cNvSpPr/>
                  <p:nvPr/>
                </p:nvSpPr>
                <p:spPr>
                  <a:xfrm>
                    <a:off x="11300024" y="2417161"/>
                    <a:ext cx="26168" cy="26921"/>
                  </a:xfrm>
                  <a:custGeom>
                    <a:avLst/>
                    <a:gdLst>
                      <a:gd name="connsiteX0" fmla="*/ 379 w 26168"/>
                      <a:gd name="connsiteY0" fmla="*/ 16446 h 26921"/>
                      <a:gd name="connsiteX1" fmla="*/ 1888 w 26168"/>
                      <a:gd name="connsiteY1" fmla="*/ 6340 h 26921"/>
                      <a:gd name="connsiteX2" fmla="*/ 9887 w 26168"/>
                      <a:gd name="connsiteY2" fmla="*/ 390 h 26921"/>
                      <a:gd name="connsiteX3" fmla="*/ 25744 w 26168"/>
                      <a:gd name="connsiteY3" fmla="*/ 10212 h 26921"/>
                      <a:gd name="connsiteX4" fmla="*/ 16321 w 26168"/>
                      <a:gd name="connsiteY4" fmla="*/ 26524 h 26921"/>
                      <a:gd name="connsiteX5" fmla="*/ 6357 w 26168"/>
                      <a:gd name="connsiteY5" fmla="*/ 24873 h 26921"/>
                      <a:gd name="connsiteX6" fmla="*/ 408 w 26168"/>
                      <a:gd name="connsiteY6" fmla="*/ 16503 h 2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68" h="26921">
                        <a:moveTo>
                          <a:pt x="379" y="16446"/>
                        </a:moveTo>
                        <a:cubicBezTo>
                          <a:pt x="-475" y="12831"/>
                          <a:pt x="151" y="9244"/>
                          <a:pt x="1888" y="6340"/>
                        </a:cubicBezTo>
                        <a:cubicBezTo>
                          <a:pt x="3596" y="3437"/>
                          <a:pt x="6414" y="1301"/>
                          <a:pt x="9887" y="390"/>
                        </a:cubicBezTo>
                        <a:cubicBezTo>
                          <a:pt x="16805" y="-1375"/>
                          <a:pt x="23894" y="3009"/>
                          <a:pt x="25744" y="10212"/>
                        </a:cubicBezTo>
                        <a:cubicBezTo>
                          <a:pt x="27566" y="17414"/>
                          <a:pt x="23352" y="24702"/>
                          <a:pt x="16321" y="26524"/>
                        </a:cubicBezTo>
                        <a:cubicBezTo>
                          <a:pt x="12819" y="27464"/>
                          <a:pt x="9232" y="26667"/>
                          <a:pt x="6357" y="24873"/>
                        </a:cubicBezTo>
                        <a:cubicBezTo>
                          <a:pt x="3482" y="23051"/>
                          <a:pt x="1262" y="20090"/>
                          <a:pt x="408" y="16503"/>
                        </a:cubicBezTo>
                        <a:close/>
                      </a:path>
                    </a:pathLst>
                  </a:custGeom>
                  <a:grpFill/>
                  <a:ln w="2845" cap="flat">
                    <a:noFill/>
                    <a:prstDash val="solid"/>
                    <a:miter/>
                  </a:ln>
                </p:spPr>
                <p:txBody>
                  <a:bodyPr rtlCol="0" anchor="ctr"/>
                  <a:lstStyle/>
                  <a:p>
                    <a:endParaRPr lang="en-US"/>
                  </a:p>
                </p:txBody>
              </p:sp>
              <p:sp>
                <p:nvSpPr>
                  <p:cNvPr id="2109" name="Freeform: Shape 2108">
                    <a:extLst>
                      <a:ext uri="{FF2B5EF4-FFF2-40B4-BE49-F238E27FC236}">
                        <a16:creationId xmlns:a16="http://schemas.microsoft.com/office/drawing/2014/main" id="{376B966E-B97F-479E-0435-E3BEF201DA5A}"/>
                      </a:ext>
                    </a:extLst>
                  </p:cNvPr>
                  <p:cNvSpPr/>
                  <p:nvPr/>
                </p:nvSpPr>
                <p:spPr>
                  <a:xfrm>
                    <a:off x="11226561" y="2434125"/>
                    <a:ext cx="25184" cy="25933"/>
                  </a:xfrm>
                  <a:custGeom>
                    <a:avLst/>
                    <a:gdLst>
                      <a:gd name="connsiteX0" fmla="*/ 251 w 25184"/>
                      <a:gd name="connsiteY0" fmla="*/ 15510 h 25933"/>
                      <a:gd name="connsiteX1" fmla="*/ 10015 w 25184"/>
                      <a:gd name="connsiteY1" fmla="*/ 251 h 25933"/>
                      <a:gd name="connsiteX2" fmla="*/ 24905 w 25184"/>
                      <a:gd name="connsiteY2" fmla="*/ 10414 h 25933"/>
                      <a:gd name="connsiteX3" fmla="*/ 15139 w 25184"/>
                      <a:gd name="connsiteY3" fmla="*/ 25673 h 25933"/>
                      <a:gd name="connsiteX4" fmla="*/ 251 w 25184"/>
                      <a:gd name="connsiteY4" fmla="*/ 15510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4" h="25933">
                        <a:moveTo>
                          <a:pt x="251" y="15510"/>
                        </a:moveTo>
                        <a:cubicBezTo>
                          <a:pt x="-1116" y="8479"/>
                          <a:pt x="3240" y="1646"/>
                          <a:pt x="10015" y="251"/>
                        </a:cubicBezTo>
                        <a:cubicBezTo>
                          <a:pt x="16762" y="-1144"/>
                          <a:pt x="23453" y="3411"/>
                          <a:pt x="24905" y="10414"/>
                        </a:cubicBezTo>
                        <a:cubicBezTo>
                          <a:pt x="26356" y="17418"/>
                          <a:pt x="22029" y="24250"/>
                          <a:pt x="15139" y="25673"/>
                        </a:cubicBezTo>
                        <a:cubicBezTo>
                          <a:pt x="8279" y="27097"/>
                          <a:pt x="1617" y="22542"/>
                          <a:pt x="251" y="15510"/>
                        </a:cubicBezTo>
                        <a:close/>
                      </a:path>
                    </a:pathLst>
                  </a:custGeom>
                  <a:grpFill/>
                  <a:ln w="2845" cap="flat">
                    <a:noFill/>
                    <a:prstDash val="solid"/>
                    <a:miter/>
                  </a:ln>
                </p:spPr>
                <p:txBody>
                  <a:bodyPr rtlCol="0" anchor="ctr"/>
                  <a:lstStyle/>
                  <a:p>
                    <a:endParaRPr lang="en-US"/>
                  </a:p>
                </p:txBody>
              </p:sp>
              <p:sp>
                <p:nvSpPr>
                  <p:cNvPr id="2110" name="Freeform: Shape 2109">
                    <a:extLst>
                      <a:ext uri="{FF2B5EF4-FFF2-40B4-BE49-F238E27FC236}">
                        <a16:creationId xmlns:a16="http://schemas.microsoft.com/office/drawing/2014/main" id="{402EFEF4-35F9-84A2-4F8D-FD6CE6682F5E}"/>
                      </a:ext>
                    </a:extLst>
                  </p:cNvPr>
                  <p:cNvSpPr/>
                  <p:nvPr/>
                </p:nvSpPr>
                <p:spPr>
                  <a:xfrm>
                    <a:off x="11152449" y="2448156"/>
                    <a:ext cx="24265" cy="24942"/>
                  </a:xfrm>
                  <a:custGeom>
                    <a:avLst/>
                    <a:gdLst>
                      <a:gd name="connsiteX0" fmla="*/ 146 w 24265"/>
                      <a:gd name="connsiteY0" fmla="*/ 14347 h 24942"/>
                      <a:gd name="connsiteX1" fmla="*/ 10139 w 24265"/>
                      <a:gd name="connsiteY1" fmla="*/ 141 h 24942"/>
                      <a:gd name="connsiteX2" fmla="*/ 24088 w 24265"/>
                      <a:gd name="connsiteY2" fmla="*/ 10589 h 24942"/>
                      <a:gd name="connsiteX3" fmla="*/ 14096 w 24265"/>
                      <a:gd name="connsiteY3" fmla="*/ 24794 h 24942"/>
                      <a:gd name="connsiteX4" fmla="*/ 146 w 24265"/>
                      <a:gd name="connsiteY4" fmla="*/ 14347 h 2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2">
                        <a:moveTo>
                          <a:pt x="146" y="14347"/>
                        </a:moveTo>
                        <a:cubicBezTo>
                          <a:pt x="-878" y="7543"/>
                          <a:pt x="3591" y="1166"/>
                          <a:pt x="10139" y="141"/>
                        </a:cubicBezTo>
                        <a:cubicBezTo>
                          <a:pt x="16686" y="-884"/>
                          <a:pt x="22949" y="3785"/>
                          <a:pt x="24088" y="10589"/>
                        </a:cubicBezTo>
                        <a:cubicBezTo>
                          <a:pt x="25227" y="17393"/>
                          <a:pt x="20757" y="23741"/>
                          <a:pt x="14096" y="24794"/>
                        </a:cubicBezTo>
                        <a:cubicBezTo>
                          <a:pt x="7434" y="25848"/>
                          <a:pt x="1171" y="21151"/>
                          <a:pt x="146" y="14347"/>
                        </a:cubicBezTo>
                        <a:close/>
                      </a:path>
                    </a:pathLst>
                  </a:custGeom>
                  <a:grpFill/>
                  <a:ln w="2845" cap="flat">
                    <a:noFill/>
                    <a:prstDash val="solid"/>
                    <a:miter/>
                  </a:ln>
                </p:spPr>
                <p:txBody>
                  <a:bodyPr rtlCol="0" anchor="ctr"/>
                  <a:lstStyle/>
                  <a:p>
                    <a:endParaRPr lang="en-US"/>
                  </a:p>
                </p:txBody>
              </p:sp>
              <p:sp>
                <p:nvSpPr>
                  <p:cNvPr id="2111" name="Freeform: Shape 2110">
                    <a:extLst>
                      <a:ext uri="{FF2B5EF4-FFF2-40B4-BE49-F238E27FC236}">
                        <a16:creationId xmlns:a16="http://schemas.microsoft.com/office/drawing/2014/main" id="{DBAC9258-7501-2B52-47C5-C6B3105ABD45}"/>
                      </a:ext>
                    </a:extLst>
                  </p:cNvPr>
                  <p:cNvSpPr/>
                  <p:nvPr/>
                </p:nvSpPr>
                <p:spPr>
                  <a:xfrm>
                    <a:off x="11077873" y="2459207"/>
                    <a:ext cx="23321" cy="23971"/>
                  </a:xfrm>
                  <a:custGeom>
                    <a:avLst/>
                    <a:gdLst>
                      <a:gd name="connsiteX0" fmla="*/ 79 w 23321"/>
                      <a:gd name="connsiteY0" fmla="*/ 13231 h 23971"/>
                      <a:gd name="connsiteX1" fmla="*/ 10242 w 23321"/>
                      <a:gd name="connsiteY1" fmla="*/ 78 h 23971"/>
                      <a:gd name="connsiteX2" fmla="*/ 23224 w 23321"/>
                      <a:gd name="connsiteY2" fmla="*/ 10526 h 23971"/>
                      <a:gd name="connsiteX3" fmla="*/ 13089 w 23321"/>
                      <a:gd name="connsiteY3" fmla="*/ 23906 h 23971"/>
                      <a:gd name="connsiteX4" fmla="*/ 79 w 23321"/>
                      <a:gd name="connsiteY4" fmla="*/ 13231 h 23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21" h="23971">
                        <a:moveTo>
                          <a:pt x="79" y="13231"/>
                        </a:moveTo>
                        <a:cubicBezTo>
                          <a:pt x="-661" y="6654"/>
                          <a:pt x="3894" y="762"/>
                          <a:pt x="10242" y="78"/>
                        </a:cubicBezTo>
                        <a:cubicBezTo>
                          <a:pt x="16591" y="-662"/>
                          <a:pt x="22370" y="3921"/>
                          <a:pt x="23224" y="10526"/>
                        </a:cubicBezTo>
                        <a:cubicBezTo>
                          <a:pt x="24050" y="17074"/>
                          <a:pt x="19523" y="23166"/>
                          <a:pt x="13089" y="23906"/>
                        </a:cubicBezTo>
                        <a:cubicBezTo>
                          <a:pt x="6655" y="24589"/>
                          <a:pt x="819" y="19835"/>
                          <a:pt x="79" y="13231"/>
                        </a:cubicBezTo>
                        <a:close/>
                      </a:path>
                    </a:pathLst>
                  </a:custGeom>
                  <a:grpFill/>
                  <a:ln w="2845" cap="flat">
                    <a:noFill/>
                    <a:prstDash val="solid"/>
                    <a:miter/>
                  </a:ln>
                </p:spPr>
                <p:txBody>
                  <a:bodyPr rtlCol="0" anchor="ctr"/>
                  <a:lstStyle/>
                  <a:p>
                    <a:endParaRPr lang="en-US"/>
                  </a:p>
                </p:txBody>
              </p:sp>
              <p:sp>
                <p:nvSpPr>
                  <p:cNvPr id="2112" name="Freeform: Shape 2111">
                    <a:extLst>
                      <a:ext uri="{FF2B5EF4-FFF2-40B4-BE49-F238E27FC236}">
                        <a16:creationId xmlns:a16="http://schemas.microsoft.com/office/drawing/2014/main" id="{D3B2449F-D8EE-5CCF-877D-4159B782DF41}"/>
                      </a:ext>
                    </a:extLst>
                  </p:cNvPr>
                  <p:cNvSpPr/>
                  <p:nvPr/>
                </p:nvSpPr>
                <p:spPr>
                  <a:xfrm>
                    <a:off x="11002935" y="2466963"/>
                    <a:ext cx="22364" cy="23050"/>
                  </a:xfrm>
                  <a:custGeom>
                    <a:avLst/>
                    <a:gdLst>
                      <a:gd name="connsiteX0" fmla="*/ 31 w 22364"/>
                      <a:gd name="connsiteY0" fmla="*/ 12450 h 23050"/>
                      <a:gd name="connsiteX1" fmla="*/ 10279 w 22364"/>
                      <a:gd name="connsiteY1" fmla="*/ 38 h 23050"/>
                      <a:gd name="connsiteX2" fmla="*/ 22321 w 22364"/>
                      <a:gd name="connsiteY2" fmla="*/ 10600 h 23050"/>
                      <a:gd name="connsiteX3" fmla="*/ 12073 w 22364"/>
                      <a:gd name="connsiteY3" fmla="*/ 23012 h 23050"/>
                      <a:gd name="connsiteX4" fmla="*/ 31 w 22364"/>
                      <a:gd name="connsiteY4" fmla="*/ 12450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 h="23050">
                        <a:moveTo>
                          <a:pt x="31" y="12450"/>
                        </a:moveTo>
                        <a:cubicBezTo>
                          <a:pt x="-425" y="6130"/>
                          <a:pt x="4187" y="550"/>
                          <a:pt x="10279" y="38"/>
                        </a:cubicBezTo>
                        <a:cubicBezTo>
                          <a:pt x="16400" y="-474"/>
                          <a:pt x="21781" y="4251"/>
                          <a:pt x="22321" y="10600"/>
                        </a:cubicBezTo>
                        <a:cubicBezTo>
                          <a:pt x="22863" y="16948"/>
                          <a:pt x="18279" y="22499"/>
                          <a:pt x="12073" y="23012"/>
                        </a:cubicBezTo>
                        <a:cubicBezTo>
                          <a:pt x="5867" y="23524"/>
                          <a:pt x="486" y="18827"/>
                          <a:pt x="31" y="12450"/>
                        </a:cubicBezTo>
                        <a:close/>
                      </a:path>
                    </a:pathLst>
                  </a:custGeom>
                  <a:grpFill/>
                  <a:ln w="2845" cap="flat">
                    <a:noFill/>
                    <a:prstDash val="solid"/>
                    <a:miter/>
                  </a:ln>
                </p:spPr>
                <p:txBody>
                  <a:bodyPr rtlCol="0" anchor="ctr"/>
                  <a:lstStyle/>
                  <a:p>
                    <a:endParaRPr lang="en-US"/>
                  </a:p>
                </p:txBody>
              </p:sp>
              <p:sp>
                <p:nvSpPr>
                  <p:cNvPr id="2113" name="Freeform: Shape 2112">
                    <a:extLst>
                      <a:ext uri="{FF2B5EF4-FFF2-40B4-BE49-F238E27FC236}">
                        <a16:creationId xmlns:a16="http://schemas.microsoft.com/office/drawing/2014/main" id="{21D6FC22-8DA4-AFB7-0E8F-FE1A46225BDD}"/>
                      </a:ext>
                    </a:extLst>
                  </p:cNvPr>
                  <p:cNvSpPr/>
                  <p:nvPr/>
                </p:nvSpPr>
                <p:spPr>
                  <a:xfrm>
                    <a:off x="10927748" y="2471720"/>
                    <a:ext cx="21422" cy="22074"/>
                  </a:xfrm>
                  <a:custGeom>
                    <a:avLst/>
                    <a:gdLst>
                      <a:gd name="connsiteX0" fmla="*/ 5 w 21422"/>
                      <a:gd name="connsiteY0" fmla="*/ 11422 h 22074"/>
                      <a:gd name="connsiteX1" fmla="*/ 10310 w 21422"/>
                      <a:gd name="connsiteY1" fmla="*/ 6 h 22074"/>
                      <a:gd name="connsiteX2" fmla="*/ 21413 w 21422"/>
                      <a:gd name="connsiteY2" fmla="*/ 10653 h 22074"/>
                      <a:gd name="connsiteX3" fmla="*/ 11108 w 21422"/>
                      <a:gd name="connsiteY3" fmla="*/ 22069 h 22074"/>
                      <a:gd name="connsiteX4" fmla="*/ 5 w 21422"/>
                      <a:gd name="connsiteY4" fmla="*/ 11422 h 22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 h="22074">
                        <a:moveTo>
                          <a:pt x="5" y="11422"/>
                        </a:moveTo>
                        <a:cubicBezTo>
                          <a:pt x="-166" y="5330"/>
                          <a:pt x="4446" y="205"/>
                          <a:pt x="10310" y="6"/>
                        </a:cubicBezTo>
                        <a:cubicBezTo>
                          <a:pt x="16175" y="-193"/>
                          <a:pt x="21157" y="4561"/>
                          <a:pt x="21413" y="10653"/>
                        </a:cubicBezTo>
                        <a:cubicBezTo>
                          <a:pt x="21669" y="16745"/>
                          <a:pt x="17057" y="21841"/>
                          <a:pt x="11108" y="22069"/>
                        </a:cubicBezTo>
                        <a:cubicBezTo>
                          <a:pt x="5157" y="22268"/>
                          <a:pt x="176" y="17514"/>
                          <a:pt x="5" y="11422"/>
                        </a:cubicBezTo>
                        <a:close/>
                      </a:path>
                    </a:pathLst>
                  </a:custGeom>
                  <a:grpFill/>
                  <a:ln w="2845" cap="flat">
                    <a:noFill/>
                    <a:prstDash val="solid"/>
                    <a:miter/>
                  </a:ln>
                </p:spPr>
                <p:txBody>
                  <a:bodyPr rtlCol="0" anchor="ctr"/>
                  <a:lstStyle/>
                  <a:p>
                    <a:endParaRPr lang="en-US"/>
                  </a:p>
                </p:txBody>
              </p:sp>
              <p:sp>
                <p:nvSpPr>
                  <p:cNvPr id="2114" name="Freeform: Shape 2113">
                    <a:extLst>
                      <a:ext uri="{FF2B5EF4-FFF2-40B4-BE49-F238E27FC236}">
                        <a16:creationId xmlns:a16="http://schemas.microsoft.com/office/drawing/2014/main" id="{EF8234A9-6463-D1A2-E09B-36D013AA6272}"/>
                      </a:ext>
                    </a:extLst>
                  </p:cNvPr>
                  <p:cNvSpPr/>
                  <p:nvPr/>
                </p:nvSpPr>
                <p:spPr>
                  <a:xfrm>
                    <a:off x="10852425" y="2473462"/>
                    <a:ext cx="20498" cy="21153"/>
                  </a:xfrm>
                  <a:custGeom>
                    <a:avLst/>
                    <a:gdLst>
                      <a:gd name="connsiteX0" fmla="*/ 1 w 20498"/>
                      <a:gd name="connsiteY0" fmla="*/ 10448 h 21153"/>
                      <a:gd name="connsiteX1" fmla="*/ 10307 w 20498"/>
                      <a:gd name="connsiteY1" fmla="*/ 1 h 21153"/>
                      <a:gd name="connsiteX2" fmla="*/ 17510 w 20498"/>
                      <a:gd name="connsiteY2" fmla="*/ 3189 h 21153"/>
                      <a:gd name="connsiteX3" fmla="*/ 20498 w 20498"/>
                      <a:gd name="connsiteY3" fmla="*/ 10648 h 21153"/>
                      <a:gd name="connsiteX4" fmla="*/ 17481 w 20498"/>
                      <a:gd name="connsiteY4" fmla="*/ 18135 h 21153"/>
                      <a:gd name="connsiteX5" fmla="*/ 10193 w 20498"/>
                      <a:gd name="connsiteY5" fmla="*/ 21153 h 21153"/>
                      <a:gd name="connsiteX6" fmla="*/ 1 w 20498"/>
                      <a:gd name="connsiteY6" fmla="*/ 10477 h 2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98" h="21153">
                        <a:moveTo>
                          <a:pt x="1" y="10448"/>
                        </a:moveTo>
                        <a:cubicBezTo>
                          <a:pt x="58" y="4612"/>
                          <a:pt x="4670" y="-56"/>
                          <a:pt x="10307" y="1"/>
                        </a:cubicBezTo>
                        <a:cubicBezTo>
                          <a:pt x="13125" y="29"/>
                          <a:pt x="15659" y="1253"/>
                          <a:pt x="17510" y="3189"/>
                        </a:cubicBezTo>
                        <a:cubicBezTo>
                          <a:pt x="19360" y="5125"/>
                          <a:pt x="20498" y="7715"/>
                          <a:pt x="20498" y="10648"/>
                        </a:cubicBezTo>
                        <a:cubicBezTo>
                          <a:pt x="20498" y="13551"/>
                          <a:pt x="19360" y="16227"/>
                          <a:pt x="17481" y="18135"/>
                        </a:cubicBezTo>
                        <a:cubicBezTo>
                          <a:pt x="15630" y="20014"/>
                          <a:pt x="13040" y="21181"/>
                          <a:pt x="10193" y="21153"/>
                        </a:cubicBezTo>
                        <a:cubicBezTo>
                          <a:pt x="4499" y="21096"/>
                          <a:pt x="-84" y="16313"/>
                          <a:pt x="1" y="10477"/>
                        </a:cubicBezTo>
                        <a:close/>
                      </a:path>
                    </a:pathLst>
                  </a:custGeom>
                  <a:grpFill/>
                  <a:ln w="2845" cap="flat">
                    <a:noFill/>
                    <a:prstDash val="solid"/>
                    <a:miter/>
                  </a:ln>
                </p:spPr>
                <p:txBody>
                  <a:bodyPr rtlCol="0" anchor="ctr"/>
                  <a:lstStyle/>
                  <a:p>
                    <a:endParaRPr lang="en-US"/>
                  </a:p>
                </p:txBody>
              </p:sp>
              <p:sp>
                <p:nvSpPr>
                  <p:cNvPr id="2115" name="Freeform: Shape 2114">
                    <a:extLst>
                      <a:ext uri="{FF2B5EF4-FFF2-40B4-BE49-F238E27FC236}">
                        <a16:creationId xmlns:a16="http://schemas.microsoft.com/office/drawing/2014/main" id="{33CA99EC-29D3-B51F-B141-348E225AEBFC}"/>
                      </a:ext>
                    </a:extLst>
                  </p:cNvPr>
                  <p:cNvSpPr/>
                  <p:nvPr/>
                </p:nvSpPr>
                <p:spPr>
                  <a:xfrm>
                    <a:off x="10777142" y="2472121"/>
                    <a:ext cx="19552" cy="20137"/>
                  </a:xfrm>
                  <a:custGeom>
                    <a:avLst/>
                    <a:gdLst>
                      <a:gd name="connsiteX0" fmla="*/ 14 w 19552"/>
                      <a:gd name="connsiteY0" fmla="*/ 9597 h 20137"/>
                      <a:gd name="connsiteX1" fmla="*/ 10234 w 19552"/>
                      <a:gd name="connsiteY1" fmla="*/ 4 h 20137"/>
                      <a:gd name="connsiteX2" fmla="*/ 19543 w 19552"/>
                      <a:gd name="connsiteY2" fmla="*/ 10423 h 20137"/>
                      <a:gd name="connsiteX3" fmla="*/ 9323 w 19552"/>
                      <a:gd name="connsiteY3" fmla="*/ 20131 h 20137"/>
                      <a:gd name="connsiteX4" fmla="*/ 14 w 19552"/>
                      <a:gd name="connsiteY4" fmla="*/ 9597 h 20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2" h="20137">
                        <a:moveTo>
                          <a:pt x="14" y="9597"/>
                        </a:moveTo>
                        <a:cubicBezTo>
                          <a:pt x="299" y="4017"/>
                          <a:pt x="4882" y="-139"/>
                          <a:pt x="10234" y="4"/>
                        </a:cubicBezTo>
                        <a:cubicBezTo>
                          <a:pt x="15586" y="203"/>
                          <a:pt x="19771" y="4872"/>
                          <a:pt x="19543" y="10423"/>
                        </a:cubicBezTo>
                        <a:cubicBezTo>
                          <a:pt x="19315" y="15974"/>
                          <a:pt x="14732" y="20330"/>
                          <a:pt x="9323" y="20131"/>
                        </a:cubicBezTo>
                        <a:cubicBezTo>
                          <a:pt x="3886" y="19988"/>
                          <a:pt x="-271" y="15120"/>
                          <a:pt x="14" y="9597"/>
                        </a:cubicBezTo>
                        <a:close/>
                      </a:path>
                    </a:pathLst>
                  </a:custGeom>
                  <a:grpFill/>
                  <a:ln w="2845" cap="flat">
                    <a:noFill/>
                    <a:prstDash val="solid"/>
                    <a:miter/>
                  </a:ln>
                </p:spPr>
                <p:txBody>
                  <a:bodyPr rtlCol="0" anchor="ctr"/>
                  <a:lstStyle/>
                  <a:p>
                    <a:endParaRPr lang="en-US"/>
                  </a:p>
                </p:txBody>
              </p:sp>
              <p:sp>
                <p:nvSpPr>
                  <p:cNvPr id="2116" name="Freeform: Shape 2115">
                    <a:extLst>
                      <a:ext uri="{FF2B5EF4-FFF2-40B4-BE49-F238E27FC236}">
                        <a16:creationId xmlns:a16="http://schemas.microsoft.com/office/drawing/2014/main" id="{F33B1243-B702-765C-0102-ACA81D59DE4C}"/>
                      </a:ext>
                    </a:extLst>
                  </p:cNvPr>
                  <p:cNvSpPr/>
                  <p:nvPr/>
                </p:nvSpPr>
                <p:spPr>
                  <a:xfrm>
                    <a:off x="10701987" y="2467567"/>
                    <a:ext cx="18635" cy="19169"/>
                  </a:xfrm>
                  <a:custGeom>
                    <a:avLst/>
                    <a:gdLst>
                      <a:gd name="connsiteX0" fmla="*/ 42 w 18635"/>
                      <a:gd name="connsiteY0" fmla="*/ 8800 h 19169"/>
                      <a:gd name="connsiteX1" fmla="*/ 10147 w 18635"/>
                      <a:gd name="connsiteY1" fmla="*/ 32 h 19169"/>
                      <a:gd name="connsiteX2" fmla="*/ 18602 w 18635"/>
                      <a:gd name="connsiteY2" fmla="*/ 10366 h 19169"/>
                      <a:gd name="connsiteX3" fmla="*/ 8497 w 18635"/>
                      <a:gd name="connsiteY3" fmla="*/ 19134 h 19169"/>
                      <a:gd name="connsiteX4" fmla="*/ 42 w 18635"/>
                      <a:gd name="connsiteY4" fmla="*/ 8800 h 19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35" h="19169">
                        <a:moveTo>
                          <a:pt x="42" y="8800"/>
                        </a:moveTo>
                        <a:cubicBezTo>
                          <a:pt x="525" y="3533"/>
                          <a:pt x="5052" y="-395"/>
                          <a:pt x="10147" y="32"/>
                        </a:cubicBezTo>
                        <a:cubicBezTo>
                          <a:pt x="15243" y="459"/>
                          <a:pt x="19030" y="5099"/>
                          <a:pt x="18602" y="10366"/>
                        </a:cubicBezTo>
                        <a:cubicBezTo>
                          <a:pt x="18176" y="15661"/>
                          <a:pt x="13649" y="19589"/>
                          <a:pt x="8497" y="19134"/>
                        </a:cubicBezTo>
                        <a:cubicBezTo>
                          <a:pt x="3344" y="18707"/>
                          <a:pt x="-443" y="14067"/>
                          <a:pt x="42" y="8800"/>
                        </a:cubicBezTo>
                        <a:close/>
                      </a:path>
                    </a:pathLst>
                  </a:custGeom>
                  <a:grpFill/>
                  <a:ln w="2845" cap="flat">
                    <a:noFill/>
                    <a:prstDash val="solid"/>
                    <a:miter/>
                  </a:ln>
                </p:spPr>
                <p:txBody>
                  <a:bodyPr rtlCol="0" anchor="ctr"/>
                  <a:lstStyle/>
                  <a:p>
                    <a:endParaRPr lang="en-US"/>
                  </a:p>
                </p:txBody>
              </p:sp>
              <p:sp>
                <p:nvSpPr>
                  <p:cNvPr id="2117" name="Freeform: Shape 2116">
                    <a:extLst>
                      <a:ext uri="{FF2B5EF4-FFF2-40B4-BE49-F238E27FC236}">
                        <a16:creationId xmlns:a16="http://schemas.microsoft.com/office/drawing/2014/main" id="{D179ADA1-4192-A320-A615-5D32A474C32B}"/>
                      </a:ext>
                    </a:extLst>
                  </p:cNvPr>
                  <p:cNvSpPr/>
                  <p:nvPr/>
                </p:nvSpPr>
                <p:spPr>
                  <a:xfrm>
                    <a:off x="10627134" y="2459982"/>
                    <a:ext cx="17712" cy="18221"/>
                  </a:xfrm>
                  <a:custGeom>
                    <a:avLst/>
                    <a:gdLst>
                      <a:gd name="connsiteX0" fmla="*/ 80 w 17712"/>
                      <a:gd name="connsiteY0" fmla="*/ 7958 h 18221"/>
                      <a:gd name="connsiteX1" fmla="*/ 10016 w 17712"/>
                      <a:gd name="connsiteY1" fmla="*/ 72 h 18221"/>
                      <a:gd name="connsiteX2" fmla="*/ 17645 w 17712"/>
                      <a:gd name="connsiteY2" fmla="*/ 10264 h 18221"/>
                      <a:gd name="connsiteX3" fmla="*/ 7710 w 17712"/>
                      <a:gd name="connsiteY3" fmla="*/ 18149 h 18221"/>
                      <a:gd name="connsiteX4" fmla="*/ 80 w 17712"/>
                      <a:gd name="connsiteY4" fmla="*/ 7958 h 18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2" h="18221">
                        <a:moveTo>
                          <a:pt x="80" y="7958"/>
                        </a:moveTo>
                        <a:cubicBezTo>
                          <a:pt x="735" y="2976"/>
                          <a:pt x="5176" y="-554"/>
                          <a:pt x="10016" y="72"/>
                        </a:cubicBezTo>
                        <a:cubicBezTo>
                          <a:pt x="14827" y="698"/>
                          <a:pt x="18243" y="5282"/>
                          <a:pt x="17645" y="10264"/>
                        </a:cubicBezTo>
                        <a:cubicBezTo>
                          <a:pt x="17047" y="15245"/>
                          <a:pt x="12606" y="18776"/>
                          <a:pt x="7710" y="18149"/>
                        </a:cubicBezTo>
                        <a:cubicBezTo>
                          <a:pt x="2842" y="17495"/>
                          <a:pt x="-574" y="12940"/>
                          <a:pt x="80" y="7958"/>
                        </a:cubicBezTo>
                        <a:close/>
                      </a:path>
                    </a:pathLst>
                  </a:custGeom>
                  <a:grpFill/>
                  <a:ln w="2845" cap="flat">
                    <a:noFill/>
                    <a:prstDash val="solid"/>
                    <a:miter/>
                  </a:ln>
                </p:spPr>
                <p:txBody>
                  <a:bodyPr rtlCol="0" anchor="ctr"/>
                  <a:lstStyle/>
                  <a:p>
                    <a:endParaRPr lang="en-US"/>
                  </a:p>
                </p:txBody>
              </p:sp>
              <p:sp>
                <p:nvSpPr>
                  <p:cNvPr id="2118" name="Freeform: Shape 2117">
                    <a:extLst>
                      <a:ext uri="{FF2B5EF4-FFF2-40B4-BE49-F238E27FC236}">
                        <a16:creationId xmlns:a16="http://schemas.microsoft.com/office/drawing/2014/main" id="{FAC37E15-9699-574A-57CC-17BEF8056785}"/>
                      </a:ext>
                    </a:extLst>
                  </p:cNvPr>
                  <p:cNvSpPr/>
                  <p:nvPr/>
                </p:nvSpPr>
                <p:spPr>
                  <a:xfrm>
                    <a:off x="10552634" y="2449418"/>
                    <a:ext cx="16764" cy="17247"/>
                  </a:xfrm>
                  <a:custGeom>
                    <a:avLst/>
                    <a:gdLst>
                      <a:gd name="connsiteX0" fmla="*/ 135 w 16764"/>
                      <a:gd name="connsiteY0" fmla="*/ 7135 h 17247"/>
                      <a:gd name="connsiteX1" fmla="*/ 9815 w 16764"/>
                      <a:gd name="connsiteY1" fmla="*/ 132 h 17247"/>
                      <a:gd name="connsiteX2" fmla="*/ 16647 w 16764"/>
                      <a:gd name="connsiteY2" fmla="*/ 9954 h 17247"/>
                      <a:gd name="connsiteX3" fmla="*/ 6939 w 16764"/>
                      <a:gd name="connsiteY3" fmla="*/ 17128 h 17247"/>
                      <a:gd name="connsiteX4" fmla="*/ 135 w 16764"/>
                      <a:gd name="connsiteY4" fmla="*/ 7135 h 1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 h="17247">
                        <a:moveTo>
                          <a:pt x="135" y="7135"/>
                        </a:moveTo>
                        <a:cubicBezTo>
                          <a:pt x="961" y="2438"/>
                          <a:pt x="5288" y="-694"/>
                          <a:pt x="9815" y="132"/>
                        </a:cubicBezTo>
                        <a:cubicBezTo>
                          <a:pt x="14341" y="901"/>
                          <a:pt x="17415" y="5256"/>
                          <a:pt x="16647" y="9954"/>
                        </a:cubicBezTo>
                        <a:cubicBezTo>
                          <a:pt x="15878" y="14651"/>
                          <a:pt x="11522" y="17925"/>
                          <a:pt x="6939" y="17128"/>
                        </a:cubicBezTo>
                        <a:cubicBezTo>
                          <a:pt x="2356" y="16302"/>
                          <a:pt x="-691" y="11832"/>
                          <a:pt x="135" y="7135"/>
                        </a:cubicBezTo>
                        <a:close/>
                      </a:path>
                    </a:pathLst>
                  </a:custGeom>
                  <a:grpFill/>
                  <a:ln w="2845" cap="flat">
                    <a:noFill/>
                    <a:prstDash val="solid"/>
                    <a:miter/>
                  </a:ln>
                </p:spPr>
                <p:txBody>
                  <a:bodyPr rtlCol="0" anchor="ctr"/>
                  <a:lstStyle/>
                  <a:p>
                    <a:endParaRPr lang="en-US"/>
                  </a:p>
                </p:txBody>
              </p:sp>
              <p:sp>
                <p:nvSpPr>
                  <p:cNvPr id="2119" name="Freeform: Shape 2118">
                    <a:extLst>
                      <a:ext uri="{FF2B5EF4-FFF2-40B4-BE49-F238E27FC236}">
                        <a16:creationId xmlns:a16="http://schemas.microsoft.com/office/drawing/2014/main" id="{574B9629-060E-0832-B816-FAC860EA6C15}"/>
                      </a:ext>
                    </a:extLst>
                  </p:cNvPr>
                  <p:cNvSpPr/>
                  <p:nvPr/>
                </p:nvSpPr>
                <p:spPr>
                  <a:xfrm>
                    <a:off x="10478651" y="2435640"/>
                    <a:ext cx="15877" cy="16261"/>
                  </a:xfrm>
                  <a:custGeom>
                    <a:avLst/>
                    <a:gdLst>
                      <a:gd name="connsiteX0" fmla="*/ 186 w 15877"/>
                      <a:gd name="connsiteY0" fmla="*/ 6536 h 16261"/>
                      <a:gd name="connsiteX1" fmla="*/ 9638 w 15877"/>
                      <a:gd name="connsiteY1" fmla="*/ 159 h 16261"/>
                      <a:gd name="connsiteX2" fmla="*/ 15701 w 15877"/>
                      <a:gd name="connsiteY2" fmla="*/ 9725 h 16261"/>
                      <a:gd name="connsiteX3" fmla="*/ 6250 w 15877"/>
                      <a:gd name="connsiteY3" fmla="*/ 16101 h 16261"/>
                      <a:gd name="connsiteX4" fmla="*/ 186 w 15877"/>
                      <a:gd name="connsiteY4" fmla="*/ 6536 h 16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7" h="16261">
                        <a:moveTo>
                          <a:pt x="186" y="6536"/>
                        </a:moveTo>
                        <a:cubicBezTo>
                          <a:pt x="1155" y="2152"/>
                          <a:pt x="5368" y="-723"/>
                          <a:pt x="9638" y="159"/>
                        </a:cubicBezTo>
                        <a:cubicBezTo>
                          <a:pt x="13908" y="1042"/>
                          <a:pt x="16613" y="5312"/>
                          <a:pt x="15701" y="9725"/>
                        </a:cubicBezTo>
                        <a:cubicBezTo>
                          <a:pt x="14791" y="14137"/>
                          <a:pt x="10578" y="16984"/>
                          <a:pt x="6250" y="16101"/>
                        </a:cubicBezTo>
                        <a:cubicBezTo>
                          <a:pt x="1952" y="15219"/>
                          <a:pt x="-753" y="10920"/>
                          <a:pt x="186" y="6536"/>
                        </a:cubicBezTo>
                        <a:close/>
                      </a:path>
                    </a:pathLst>
                  </a:custGeom>
                  <a:grpFill/>
                  <a:ln w="2845" cap="flat">
                    <a:noFill/>
                    <a:prstDash val="solid"/>
                    <a:miter/>
                  </a:ln>
                </p:spPr>
                <p:txBody>
                  <a:bodyPr rtlCol="0" anchor="ctr"/>
                  <a:lstStyle/>
                  <a:p>
                    <a:endParaRPr lang="en-US"/>
                  </a:p>
                </p:txBody>
              </p:sp>
              <p:sp>
                <p:nvSpPr>
                  <p:cNvPr id="2120" name="Freeform: Shape 2119">
                    <a:extLst>
                      <a:ext uri="{FF2B5EF4-FFF2-40B4-BE49-F238E27FC236}">
                        <a16:creationId xmlns:a16="http://schemas.microsoft.com/office/drawing/2014/main" id="{B2A6601D-123B-17A9-C74B-65983F922F17}"/>
                      </a:ext>
                    </a:extLst>
                  </p:cNvPr>
                  <p:cNvSpPr/>
                  <p:nvPr/>
                </p:nvSpPr>
                <p:spPr>
                  <a:xfrm>
                    <a:off x="10405338" y="2418859"/>
                    <a:ext cx="14921" cy="15319"/>
                  </a:xfrm>
                  <a:custGeom>
                    <a:avLst/>
                    <a:gdLst>
                      <a:gd name="connsiteX0" fmla="*/ 250 w 14921"/>
                      <a:gd name="connsiteY0" fmla="*/ 5809 h 15319"/>
                      <a:gd name="connsiteX1" fmla="*/ 9360 w 14921"/>
                      <a:gd name="connsiteY1" fmla="*/ 229 h 15319"/>
                      <a:gd name="connsiteX2" fmla="*/ 14684 w 14921"/>
                      <a:gd name="connsiteY2" fmla="*/ 9510 h 15319"/>
                      <a:gd name="connsiteX3" fmla="*/ 5574 w 14921"/>
                      <a:gd name="connsiteY3" fmla="*/ 15090 h 15319"/>
                      <a:gd name="connsiteX4" fmla="*/ 250 w 14921"/>
                      <a:gd name="connsiteY4" fmla="*/ 5809 h 15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 h="15319">
                        <a:moveTo>
                          <a:pt x="250" y="5809"/>
                        </a:moveTo>
                        <a:cubicBezTo>
                          <a:pt x="1304" y="1710"/>
                          <a:pt x="5403" y="-795"/>
                          <a:pt x="9360" y="229"/>
                        </a:cubicBezTo>
                        <a:cubicBezTo>
                          <a:pt x="13318" y="1254"/>
                          <a:pt x="15708" y="5411"/>
                          <a:pt x="14684" y="9510"/>
                        </a:cubicBezTo>
                        <a:cubicBezTo>
                          <a:pt x="13659" y="13610"/>
                          <a:pt x="9588" y="16115"/>
                          <a:pt x="5574" y="15090"/>
                        </a:cubicBezTo>
                        <a:cubicBezTo>
                          <a:pt x="1560" y="14065"/>
                          <a:pt x="-803" y="9909"/>
                          <a:pt x="250" y="5809"/>
                        </a:cubicBezTo>
                        <a:close/>
                      </a:path>
                    </a:pathLst>
                  </a:custGeom>
                  <a:grpFill/>
                  <a:ln w="2845" cap="flat">
                    <a:noFill/>
                    <a:prstDash val="solid"/>
                    <a:miter/>
                  </a:ln>
                </p:spPr>
                <p:txBody>
                  <a:bodyPr rtlCol="0" anchor="ctr"/>
                  <a:lstStyle/>
                  <a:p>
                    <a:endParaRPr lang="en-US"/>
                  </a:p>
                </p:txBody>
              </p:sp>
              <p:sp>
                <p:nvSpPr>
                  <p:cNvPr id="2121" name="Freeform: Shape 2120">
                    <a:extLst>
                      <a:ext uri="{FF2B5EF4-FFF2-40B4-BE49-F238E27FC236}">
                        <a16:creationId xmlns:a16="http://schemas.microsoft.com/office/drawing/2014/main" id="{80319668-0E75-6E4A-74FF-E7D17146D8A5}"/>
                      </a:ext>
                    </a:extLst>
                  </p:cNvPr>
                  <p:cNvSpPr/>
                  <p:nvPr/>
                </p:nvSpPr>
                <p:spPr>
                  <a:xfrm>
                    <a:off x="10332766" y="2399170"/>
                    <a:ext cx="13967" cy="14359"/>
                  </a:xfrm>
                  <a:custGeom>
                    <a:avLst/>
                    <a:gdLst>
                      <a:gd name="connsiteX0" fmla="*/ 314 w 13967"/>
                      <a:gd name="connsiteY0" fmla="*/ 5115 h 14359"/>
                      <a:gd name="connsiteX1" fmla="*/ 9054 w 13967"/>
                      <a:gd name="connsiteY1" fmla="*/ 304 h 14359"/>
                      <a:gd name="connsiteX2" fmla="*/ 13666 w 13967"/>
                      <a:gd name="connsiteY2" fmla="*/ 9214 h 14359"/>
                      <a:gd name="connsiteX3" fmla="*/ 4926 w 13967"/>
                      <a:gd name="connsiteY3" fmla="*/ 14054 h 14359"/>
                      <a:gd name="connsiteX4" fmla="*/ 314 w 13967"/>
                      <a:gd name="connsiteY4" fmla="*/ 5115 h 14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7" h="14359">
                        <a:moveTo>
                          <a:pt x="314" y="5115"/>
                        </a:moveTo>
                        <a:cubicBezTo>
                          <a:pt x="1481" y="1329"/>
                          <a:pt x="5382" y="-835"/>
                          <a:pt x="9054" y="304"/>
                        </a:cubicBezTo>
                        <a:cubicBezTo>
                          <a:pt x="12726" y="1442"/>
                          <a:pt x="14776" y="5456"/>
                          <a:pt x="13666" y="9214"/>
                        </a:cubicBezTo>
                        <a:cubicBezTo>
                          <a:pt x="12527" y="13058"/>
                          <a:pt x="8627" y="15193"/>
                          <a:pt x="4926" y="14054"/>
                        </a:cubicBezTo>
                        <a:cubicBezTo>
                          <a:pt x="1225" y="12915"/>
                          <a:pt x="-824" y="8901"/>
                          <a:pt x="314" y="5115"/>
                        </a:cubicBezTo>
                        <a:close/>
                      </a:path>
                    </a:pathLst>
                  </a:custGeom>
                  <a:grpFill/>
                  <a:ln w="2845" cap="flat">
                    <a:noFill/>
                    <a:prstDash val="solid"/>
                    <a:miter/>
                  </a:ln>
                </p:spPr>
                <p:txBody>
                  <a:bodyPr rtlCol="0" anchor="ctr"/>
                  <a:lstStyle/>
                  <a:p>
                    <a:endParaRPr lang="en-US"/>
                  </a:p>
                </p:txBody>
              </p:sp>
              <p:sp>
                <p:nvSpPr>
                  <p:cNvPr id="2122" name="Freeform: Shape 2121">
                    <a:extLst>
                      <a:ext uri="{FF2B5EF4-FFF2-40B4-BE49-F238E27FC236}">
                        <a16:creationId xmlns:a16="http://schemas.microsoft.com/office/drawing/2014/main" id="{596C7444-BE60-E3E1-5F5D-7FEE59363FFC}"/>
                      </a:ext>
                    </a:extLst>
                  </p:cNvPr>
                  <p:cNvSpPr/>
                  <p:nvPr/>
                </p:nvSpPr>
                <p:spPr>
                  <a:xfrm>
                    <a:off x="10261066" y="2376427"/>
                    <a:ext cx="13113" cy="13327"/>
                  </a:xfrm>
                  <a:custGeom>
                    <a:avLst/>
                    <a:gdLst>
                      <a:gd name="connsiteX0" fmla="*/ 388 w 13113"/>
                      <a:gd name="connsiteY0" fmla="*/ 4600 h 13327"/>
                      <a:gd name="connsiteX1" fmla="*/ 8758 w 13113"/>
                      <a:gd name="connsiteY1" fmla="*/ 329 h 13327"/>
                      <a:gd name="connsiteX2" fmla="*/ 12743 w 13113"/>
                      <a:gd name="connsiteY2" fmla="*/ 8728 h 13327"/>
                      <a:gd name="connsiteX3" fmla="*/ 4374 w 13113"/>
                      <a:gd name="connsiteY3" fmla="*/ 12998 h 13327"/>
                      <a:gd name="connsiteX4" fmla="*/ 388 w 13113"/>
                      <a:gd name="connsiteY4" fmla="*/ 4600 h 13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3" h="13327">
                        <a:moveTo>
                          <a:pt x="388" y="4600"/>
                        </a:moveTo>
                        <a:cubicBezTo>
                          <a:pt x="1612" y="1098"/>
                          <a:pt x="5342" y="-809"/>
                          <a:pt x="8758" y="329"/>
                        </a:cubicBezTo>
                        <a:cubicBezTo>
                          <a:pt x="12145" y="1468"/>
                          <a:pt x="13939" y="5226"/>
                          <a:pt x="12743" y="8728"/>
                        </a:cubicBezTo>
                        <a:cubicBezTo>
                          <a:pt x="11548" y="12229"/>
                          <a:pt x="7818" y="14136"/>
                          <a:pt x="4374" y="12998"/>
                        </a:cubicBezTo>
                        <a:cubicBezTo>
                          <a:pt x="929" y="11859"/>
                          <a:pt x="-836" y="8073"/>
                          <a:pt x="388" y="4600"/>
                        </a:cubicBezTo>
                        <a:close/>
                      </a:path>
                    </a:pathLst>
                  </a:custGeom>
                  <a:grpFill/>
                  <a:ln w="2845" cap="flat">
                    <a:noFill/>
                    <a:prstDash val="solid"/>
                    <a:miter/>
                  </a:ln>
                </p:spPr>
                <p:txBody>
                  <a:bodyPr rtlCol="0" anchor="ctr"/>
                  <a:lstStyle/>
                  <a:p>
                    <a:endParaRPr lang="en-US"/>
                  </a:p>
                </p:txBody>
              </p:sp>
              <p:sp>
                <p:nvSpPr>
                  <p:cNvPr id="2123" name="Freeform: Shape 2122">
                    <a:extLst>
                      <a:ext uri="{FF2B5EF4-FFF2-40B4-BE49-F238E27FC236}">
                        <a16:creationId xmlns:a16="http://schemas.microsoft.com/office/drawing/2014/main" id="{896C2597-E217-F2C3-30DD-88DE7114EEC2}"/>
                      </a:ext>
                    </a:extLst>
                  </p:cNvPr>
                  <p:cNvSpPr/>
                  <p:nvPr/>
                </p:nvSpPr>
                <p:spPr>
                  <a:xfrm>
                    <a:off x="10190469" y="2350669"/>
                    <a:ext cx="12111" cy="12407"/>
                  </a:xfrm>
                  <a:custGeom>
                    <a:avLst/>
                    <a:gdLst>
                      <a:gd name="connsiteX0" fmla="*/ 441 w 12111"/>
                      <a:gd name="connsiteY0" fmla="*/ 3996 h 12407"/>
                      <a:gd name="connsiteX1" fmla="*/ 8327 w 12111"/>
                      <a:gd name="connsiteY1" fmla="*/ 409 h 12407"/>
                      <a:gd name="connsiteX2" fmla="*/ 11686 w 12111"/>
                      <a:gd name="connsiteY2" fmla="*/ 8408 h 12407"/>
                      <a:gd name="connsiteX3" fmla="*/ 3800 w 12111"/>
                      <a:gd name="connsiteY3" fmla="*/ 11995 h 12407"/>
                      <a:gd name="connsiteX4" fmla="*/ 441 w 12111"/>
                      <a:gd name="connsiteY4" fmla="*/ 3996 h 12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 h="12407">
                        <a:moveTo>
                          <a:pt x="441" y="3996"/>
                        </a:moveTo>
                        <a:cubicBezTo>
                          <a:pt x="1694" y="807"/>
                          <a:pt x="5252" y="-816"/>
                          <a:pt x="8327" y="409"/>
                        </a:cubicBezTo>
                        <a:cubicBezTo>
                          <a:pt x="11401" y="1633"/>
                          <a:pt x="12910" y="5191"/>
                          <a:pt x="11686" y="8408"/>
                        </a:cubicBezTo>
                        <a:cubicBezTo>
                          <a:pt x="10434" y="11625"/>
                          <a:pt x="6903" y="13219"/>
                          <a:pt x="3800" y="11995"/>
                        </a:cubicBezTo>
                        <a:cubicBezTo>
                          <a:pt x="697" y="10771"/>
                          <a:pt x="-812" y="7184"/>
                          <a:pt x="441" y="3996"/>
                        </a:cubicBezTo>
                        <a:close/>
                      </a:path>
                    </a:pathLst>
                  </a:custGeom>
                  <a:grpFill/>
                  <a:ln w="2845" cap="flat">
                    <a:noFill/>
                    <a:prstDash val="solid"/>
                    <a:miter/>
                  </a:ln>
                </p:spPr>
                <p:txBody>
                  <a:bodyPr rtlCol="0" anchor="ctr"/>
                  <a:lstStyle/>
                  <a:p>
                    <a:endParaRPr lang="en-US"/>
                  </a:p>
                </p:txBody>
              </p:sp>
              <p:sp>
                <p:nvSpPr>
                  <p:cNvPr id="2124" name="Freeform: Shape 2123">
                    <a:extLst>
                      <a:ext uri="{FF2B5EF4-FFF2-40B4-BE49-F238E27FC236}">
                        <a16:creationId xmlns:a16="http://schemas.microsoft.com/office/drawing/2014/main" id="{90CD8DF5-1A50-ECCD-CE81-71F4DC690F40}"/>
                      </a:ext>
                    </a:extLst>
                  </p:cNvPr>
                  <p:cNvSpPr/>
                  <p:nvPr/>
                </p:nvSpPr>
                <p:spPr>
                  <a:xfrm>
                    <a:off x="10120955" y="2322078"/>
                    <a:ext cx="11186" cy="11465"/>
                  </a:xfrm>
                  <a:custGeom>
                    <a:avLst/>
                    <a:gdLst>
                      <a:gd name="connsiteX0" fmla="*/ 520 w 11186"/>
                      <a:gd name="connsiteY0" fmla="*/ 3435 h 11465"/>
                      <a:gd name="connsiteX1" fmla="*/ 7922 w 11186"/>
                      <a:gd name="connsiteY1" fmla="*/ 475 h 11465"/>
                      <a:gd name="connsiteX2" fmla="*/ 10683 w 11186"/>
                      <a:gd name="connsiteY2" fmla="*/ 8019 h 11465"/>
                      <a:gd name="connsiteX3" fmla="*/ 3281 w 11186"/>
                      <a:gd name="connsiteY3" fmla="*/ 10979 h 11465"/>
                      <a:gd name="connsiteX4" fmla="*/ 520 w 11186"/>
                      <a:gd name="connsiteY4" fmla="*/ 3435 h 11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6" h="11465">
                        <a:moveTo>
                          <a:pt x="520" y="3435"/>
                        </a:moveTo>
                        <a:cubicBezTo>
                          <a:pt x="1801" y="531"/>
                          <a:pt x="5132" y="-778"/>
                          <a:pt x="7922" y="475"/>
                        </a:cubicBezTo>
                        <a:cubicBezTo>
                          <a:pt x="10712" y="1727"/>
                          <a:pt x="11964" y="5115"/>
                          <a:pt x="10683" y="8019"/>
                        </a:cubicBezTo>
                        <a:cubicBezTo>
                          <a:pt x="9402" y="10922"/>
                          <a:pt x="6100" y="12260"/>
                          <a:pt x="3281" y="10979"/>
                        </a:cubicBezTo>
                        <a:cubicBezTo>
                          <a:pt x="463" y="9698"/>
                          <a:pt x="-789" y="6339"/>
                          <a:pt x="520" y="3435"/>
                        </a:cubicBezTo>
                        <a:close/>
                      </a:path>
                    </a:pathLst>
                  </a:custGeom>
                  <a:grpFill/>
                  <a:ln w="2845" cap="flat">
                    <a:noFill/>
                    <a:prstDash val="solid"/>
                    <a:miter/>
                  </a:ln>
                </p:spPr>
                <p:txBody>
                  <a:bodyPr rtlCol="0" anchor="ctr"/>
                  <a:lstStyle/>
                  <a:p>
                    <a:endParaRPr lang="en-US"/>
                  </a:p>
                </p:txBody>
              </p:sp>
              <p:sp>
                <p:nvSpPr>
                  <p:cNvPr id="2125" name="Freeform: Shape 2124">
                    <a:extLst>
                      <a:ext uri="{FF2B5EF4-FFF2-40B4-BE49-F238E27FC236}">
                        <a16:creationId xmlns:a16="http://schemas.microsoft.com/office/drawing/2014/main" id="{E4BF5333-715D-0B09-6CF4-BE377299E0A6}"/>
                      </a:ext>
                    </a:extLst>
                  </p:cNvPr>
                  <p:cNvSpPr/>
                  <p:nvPr/>
                </p:nvSpPr>
                <p:spPr>
                  <a:xfrm>
                    <a:off x="10052667" y="2290659"/>
                    <a:ext cx="10317" cy="10413"/>
                  </a:xfrm>
                  <a:custGeom>
                    <a:avLst/>
                    <a:gdLst>
                      <a:gd name="connsiteX0" fmla="*/ 570 w 10317"/>
                      <a:gd name="connsiteY0" fmla="*/ 2998 h 10413"/>
                      <a:gd name="connsiteX1" fmla="*/ 7487 w 10317"/>
                      <a:gd name="connsiteY1" fmla="*/ 493 h 10413"/>
                      <a:gd name="connsiteX2" fmla="*/ 9765 w 10317"/>
                      <a:gd name="connsiteY2" fmla="*/ 7411 h 10413"/>
                      <a:gd name="connsiteX3" fmla="*/ 2847 w 10317"/>
                      <a:gd name="connsiteY3" fmla="*/ 9916 h 10413"/>
                      <a:gd name="connsiteX4" fmla="*/ 570 w 10317"/>
                      <a:gd name="connsiteY4" fmla="*/ 2998 h 10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7" h="10413">
                        <a:moveTo>
                          <a:pt x="570" y="2998"/>
                        </a:moveTo>
                        <a:cubicBezTo>
                          <a:pt x="1851" y="407"/>
                          <a:pt x="4954" y="-731"/>
                          <a:pt x="7487" y="493"/>
                        </a:cubicBezTo>
                        <a:cubicBezTo>
                          <a:pt x="10021" y="1717"/>
                          <a:pt x="11046" y="4820"/>
                          <a:pt x="9765" y="7411"/>
                        </a:cubicBezTo>
                        <a:cubicBezTo>
                          <a:pt x="8484" y="10030"/>
                          <a:pt x="5381" y="11140"/>
                          <a:pt x="2847" y="9916"/>
                        </a:cubicBezTo>
                        <a:cubicBezTo>
                          <a:pt x="286" y="8692"/>
                          <a:pt x="-740" y="5589"/>
                          <a:pt x="570" y="2998"/>
                        </a:cubicBezTo>
                        <a:close/>
                      </a:path>
                    </a:pathLst>
                  </a:custGeom>
                  <a:grpFill/>
                  <a:ln w="2845" cap="flat">
                    <a:noFill/>
                    <a:prstDash val="solid"/>
                    <a:miter/>
                  </a:ln>
                </p:spPr>
                <p:txBody>
                  <a:bodyPr rtlCol="0" anchor="ctr"/>
                  <a:lstStyle/>
                  <a:p>
                    <a:endParaRPr lang="en-US"/>
                  </a:p>
                </p:txBody>
              </p:sp>
              <p:sp>
                <p:nvSpPr>
                  <p:cNvPr id="2126" name="Freeform: Shape 2125">
                    <a:extLst>
                      <a:ext uri="{FF2B5EF4-FFF2-40B4-BE49-F238E27FC236}">
                        <a16:creationId xmlns:a16="http://schemas.microsoft.com/office/drawing/2014/main" id="{647E3BDC-D636-591D-5BF0-CB39622D3937}"/>
                      </a:ext>
                    </a:extLst>
                  </p:cNvPr>
                  <p:cNvSpPr/>
                  <p:nvPr/>
                </p:nvSpPr>
                <p:spPr>
                  <a:xfrm>
                    <a:off x="9985874" y="2256246"/>
                    <a:ext cx="9339" cy="9494"/>
                  </a:xfrm>
                  <a:custGeom>
                    <a:avLst/>
                    <a:gdLst>
                      <a:gd name="connsiteX0" fmla="*/ 605 w 9339"/>
                      <a:gd name="connsiteY0" fmla="*/ 2538 h 9494"/>
                      <a:gd name="connsiteX1" fmla="*/ 6953 w 9339"/>
                      <a:gd name="connsiteY1" fmla="*/ 545 h 9494"/>
                      <a:gd name="connsiteX2" fmla="*/ 8746 w 9339"/>
                      <a:gd name="connsiteY2" fmla="*/ 6951 h 9494"/>
                      <a:gd name="connsiteX3" fmla="*/ 2398 w 9339"/>
                      <a:gd name="connsiteY3" fmla="*/ 8943 h 9494"/>
                      <a:gd name="connsiteX4" fmla="*/ 605 w 9339"/>
                      <a:gd name="connsiteY4" fmla="*/ 2538 h 9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 h="9494">
                        <a:moveTo>
                          <a:pt x="605" y="2538"/>
                        </a:moveTo>
                        <a:cubicBezTo>
                          <a:pt x="1857" y="232"/>
                          <a:pt x="4733" y="-679"/>
                          <a:pt x="6953" y="545"/>
                        </a:cubicBezTo>
                        <a:cubicBezTo>
                          <a:pt x="9202" y="1769"/>
                          <a:pt x="10000" y="4616"/>
                          <a:pt x="8746" y="6951"/>
                        </a:cubicBezTo>
                        <a:cubicBezTo>
                          <a:pt x="7494" y="9285"/>
                          <a:pt x="4647" y="10168"/>
                          <a:pt x="2398" y="8943"/>
                        </a:cubicBezTo>
                        <a:cubicBezTo>
                          <a:pt x="150" y="7719"/>
                          <a:pt x="-676" y="4844"/>
                          <a:pt x="605" y="2538"/>
                        </a:cubicBezTo>
                        <a:close/>
                      </a:path>
                    </a:pathLst>
                  </a:custGeom>
                  <a:grpFill/>
                  <a:ln w="2845" cap="flat">
                    <a:noFill/>
                    <a:prstDash val="solid"/>
                    <a:miter/>
                  </a:ln>
                </p:spPr>
                <p:txBody>
                  <a:bodyPr rtlCol="0" anchor="ctr"/>
                  <a:lstStyle/>
                  <a:p>
                    <a:endParaRPr lang="en-US"/>
                  </a:p>
                </p:txBody>
              </p:sp>
              <p:sp>
                <p:nvSpPr>
                  <p:cNvPr id="2127" name="Freeform: Shape 2126">
                    <a:extLst>
                      <a:ext uri="{FF2B5EF4-FFF2-40B4-BE49-F238E27FC236}">
                        <a16:creationId xmlns:a16="http://schemas.microsoft.com/office/drawing/2014/main" id="{077E5AFB-863D-D6E9-F891-BA77868A166F}"/>
                      </a:ext>
                    </a:extLst>
                  </p:cNvPr>
                  <p:cNvSpPr/>
                  <p:nvPr/>
                </p:nvSpPr>
                <p:spPr>
                  <a:xfrm>
                    <a:off x="9920517" y="2219221"/>
                    <a:ext cx="8387" cy="8571"/>
                  </a:xfrm>
                  <a:custGeom>
                    <a:avLst/>
                    <a:gdLst>
                      <a:gd name="connsiteX0" fmla="*/ 628 w 8387"/>
                      <a:gd name="connsiteY0" fmla="*/ 2098 h 8571"/>
                      <a:gd name="connsiteX1" fmla="*/ 6407 w 8387"/>
                      <a:gd name="connsiteY1" fmla="*/ 589 h 8571"/>
                      <a:gd name="connsiteX2" fmla="*/ 7773 w 8387"/>
                      <a:gd name="connsiteY2" fmla="*/ 6454 h 8571"/>
                      <a:gd name="connsiteX3" fmla="*/ 1994 w 8387"/>
                      <a:gd name="connsiteY3" fmla="*/ 7963 h 8571"/>
                      <a:gd name="connsiteX4" fmla="*/ 628 w 8387"/>
                      <a:gd name="connsiteY4" fmla="*/ 2098 h 8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 h="8571">
                        <a:moveTo>
                          <a:pt x="628" y="2098"/>
                        </a:moveTo>
                        <a:cubicBezTo>
                          <a:pt x="1851" y="77"/>
                          <a:pt x="4442" y="-606"/>
                          <a:pt x="6407" y="589"/>
                        </a:cubicBezTo>
                        <a:cubicBezTo>
                          <a:pt x="8371" y="1785"/>
                          <a:pt x="8969" y="4404"/>
                          <a:pt x="7773" y="6454"/>
                        </a:cubicBezTo>
                        <a:cubicBezTo>
                          <a:pt x="6548" y="8504"/>
                          <a:pt x="3987" y="9187"/>
                          <a:pt x="1994" y="7963"/>
                        </a:cubicBezTo>
                        <a:cubicBezTo>
                          <a:pt x="30" y="6767"/>
                          <a:pt x="-597" y="4148"/>
                          <a:pt x="628" y="2098"/>
                        </a:cubicBezTo>
                        <a:close/>
                      </a:path>
                    </a:pathLst>
                  </a:custGeom>
                  <a:grpFill/>
                  <a:ln w="2845" cap="flat">
                    <a:noFill/>
                    <a:prstDash val="solid"/>
                    <a:miter/>
                  </a:ln>
                </p:spPr>
                <p:txBody>
                  <a:bodyPr rtlCol="0" anchor="ctr"/>
                  <a:lstStyle/>
                  <a:p>
                    <a:endParaRPr lang="en-US"/>
                  </a:p>
                </p:txBody>
              </p:sp>
              <p:sp>
                <p:nvSpPr>
                  <p:cNvPr id="2128" name="Freeform: Shape 2127">
                    <a:extLst>
                      <a:ext uri="{FF2B5EF4-FFF2-40B4-BE49-F238E27FC236}">
                        <a16:creationId xmlns:a16="http://schemas.microsoft.com/office/drawing/2014/main" id="{D786F633-00F2-9FFE-635B-3028CF4F3390}"/>
                      </a:ext>
                    </a:extLst>
                  </p:cNvPr>
                  <p:cNvSpPr/>
                  <p:nvPr/>
                </p:nvSpPr>
                <p:spPr>
                  <a:xfrm>
                    <a:off x="9856729" y="2179533"/>
                    <a:ext cx="7507" cy="7518"/>
                  </a:xfrm>
                  <a:custGeom>
                    <a:avLst/>
                    <a:gdLst>
                      <a:gd name="connsiteX0" fmla="*/ 646 w 7507"/>
                      <a:gd name="connsiteY0" fmla="*/ 1760 h 7518"/>
                      <a:gd name="connsiteX1" fmla="*/ 5856 w 7507"/>
                      <a:gd name="connsiteY1" fmla="*/ 565 h 7518"/>
                      <a:gd name="connsiteX2" fmla="*/ 6881 w 7507"/>
                      <a:gd name="connsiteY2" fmla="*/ 5746 h 7518"/>
                      <a:gd name="connsiteX3" fmla="*/ 1672 w 7507"/>
                      <a:gd name="connsiteY3" fmla="*/ 6942 h 7518"/>
                      <a:gd name="connsiteX4" fmla="*/ 646 w 7507"/>
                      <a:gd name="connsiteY4" fmla="*/ 1760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7" h="7518">
                        <a:moveTo>
                          <a:pt x="646" y="1760"/>
                        </a:moveTo>
                        <a:cubicBezTo>
                          <a:pt x="1814" y="-5"/>
                          <a:pt x="4148" y="-517"/>
                          <a:pt x="5856" y="565"/>
                        </a:cubicBezTo>
                        <a:cubicBezTo>
                          <a:pt x="7565" y="1675"/>
                          <a:pt x="8020" y="3981"/>
                          <a:pt x="6881" y="5746"/>
                        </a:cubicBezTo>
                        <a:cubicBezTo>
                          <a:pt x="5742" y="7511"/>
                          <a:pt x="3408" y="8052"/>
                          <a:pt x="1672" y="6942"/>
                        </a:cubicBezTo>
                        <a:cubicBezTo>
                          <a:pt x="-65" y="5831"/>
                          <a:pt x="-521" y="3497"/>
                          <a:pt x="646" y="1760"/>
                        </a:cubicBezTo>
                        <a:close/>
                      </a:path>
                    </a:pathLst>
                  </a:custGeom>
                  <a:grpFill/>
                  <a:ln w="2845" cap="flat">
                    <a:noFill/>
                    <a:prstDash val="solid"/>
                    <a:miter/>
                  </a:ln>
                </p:spPr>
                <p:txBody>
                  <a:bodyPr rtlCol="0" anchor="ctr"/>
                  <a:lstStyle/>
                  <a:p>
                    <a:endParaRPr lang="en-US"/>
                  </a:p>
                </p:txBody>
              </p:sp>
              <p:sp>
                <p:nvSpPr>
                  <p:cNvPr id="2129" name="Freeform: Shape 2128">
                    <a:extLst>
                      <a:ext uri="{FF2B5EF4-FFF2-40B4-BE49-F238E27FC236}">
                        <a16:creationId xmlns:a16="http://schemas.microsoft.com/office/drawing/2014/main" id="{9C918929-C687-8691-02C3-4C8A65EDE0B1}"/>
                      </a:ext>
                    </a:extLst>
                  </p:cNvPr>
                  <p:cNvSpPr/>
                  <p:nvPr/>
                </p:nvSpPr>
                <p:spPr>
                  <a:xfrm>
                    <a:off x="9794755" y="2137072"/>
                    <a:ext cx="6556" cy="6588"/>
                  </a:xfrm>
                  <a:custGeom>
                    <a:avLst/>
                    <a:gdLst>
                      <a:gd name="connsiteX0" fmla="*/ 645 w 6556"/>
                      <a:gd name="connsiteY0" fmla="*/ 1405 h 6588"/>
                      <a:gd name="connsiteX1" fmla="*/ 5229 w 6556"/>
                      <a:gd name="connsiteY1" fmla="*/ 580 h 6588"/>
                      <a:gd name="connsiteX2" fmla="*/ 5912 w 6556"/>
                      <a:gd name="connsiteY2" fmla="*/ 5163 h 6588"/>
                      <a:gd name="connsiteX3" fmla="*/ 1328 w 6556"/>
                      <a:gd name="connsiteY3" fmla="*/ 5989 h 6588"/>
                      <a:gd name="connsiteX4" fmla="*/ 645 w 6556"/>
                      <a:gd name="connsiteY4" fmla="*/ 1405 h 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6" h="6588">
                        <a:moveTo>
                          <a:pt x="645" y="1405"/>
                        </a:moveTo>
                        <a:cubicBezTo>
                          <a:pt x="1727" y="-75"/>
                          <a:pt x="3777" y="-445"/>
                          <a:pt x="5229" y="580"/>
                        </a:cubicBezTo>
                        <a:cubicBezTo>
                          <a:pt x="6680" y="1605"/>
                          <a:pt x="6993" y="3683"/>
                          <a:pt x="5912" y="5163"/>
                        </a:cubicBezTo>
                        <a:cubicBezTo>
                          <a:pt x="4830" y="6672"/>
                          <a:pt x="2808" y="7042"/>
                          <a:pt x="1328" y="5989"/>
                        </a:cubicBezTo>
                        <a:cubicBezTo>
                          <a:pt x="-124" y="4935"/>
                          <a:pt x="-437" y="2886"/>
                          <a:pt x="645" y="1405"/>
                        </a:cubicBezTo>
                        <a:close/>
                      </a:path>
                    </a:pathLst>
                  </a:custGeom>
                  <a:grpFill/>
                  <a:ln w="2845" cap="flat">
                    <a:noFill/>
                    <a:prstDash val="solid"/>
                    <a:miter/>
                  </a:ln>
                </p:spPr>
                <p:txBody>
                  <a:bodyPr rtlCol="0" anchor="ctr"/>
                  <a:lstStyle/>
                  <a:p>
                    <a:endParaRPr lang="en-US"/>
                  </a:p>
                </p:txBody>
              </p:sp>
              <p:sp>
                <p:nvSpPr>
                  <p:cNvPr id="2130" name="Freeform: Shape 2129">
                    <a:extLst>
                      <a:ext uri="{FF2B5EF4-FFF2-40B4-BE49-F238E27FC236}">
                        <a16:creationId xmlns:a16="http://schemas.microsoft.com/office/drawing/2014/main" id="{EE444618-C3DC-4EF1-BD58-B5D25A4C489C}"/>
                      </a:ext>
                    </a:extLst>
                  </p:cNvPr>
                  <p:cNvSpPr/>
                  <p:nvPr/>
                </p:nvSpPr>
                <p:spPr>
                  <a:xfrm>
                    <a:off x="9734518" y="2092214"/>
                    <a:ext cx="5573" cy="5668"/>
                  </a:xfrm>
                  <a:custGeom>
                    <a:avLst/>
                    <a:gdLst>
                      <a:gd name="connsiteX0" fmla="*/ 615 w 5573"/>
                      <a:gd name="connsiteY0" fmla="*/ 1112 h 5668"/>
                      <a:gd name="connsiteX1" fmla="*/ 4544 w 5573"/>
                      <a:gd name="connsiteY1" fmla="*/ 600 h 5668"/>
                      <a:gd name="connsiteX2" fmla="*/ 4971 w 5573"/>
                      <a:gd name="connsiteY2" fmla="*/ 4557 h 5668"/>
                      <a:gd name="connsiteX3" fmla="*/ 1042 w 5573"/>
                      <a:gd name="connsiteY3" fmla="*/ 5069 h 5668"/>
                      <a:gd name="connsiteX4" fmla="*/ 615 w 5573"/>
                      <a:gd name="connsiteY4" fmla="*/ 1112 h 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3" h="5668">
                        <a:moveTo>
                          <a:pt x="615" y="1112"/>
                        </a:moveTo>
                        <a:cubicBezTo>
                          <a:pt x="1583" y="-141"/>
                          <a:pt x="3348" y="-368"/>
                          <a:pt x="4544" y="600"/>
                        </a:cubicBezTo>
                        <a:cubicBezTo>
                          <a:pt x="5739" y="1539"/>
                          <a:pt x="5910" y="3332"/>
                          <a:pt x="4971" y="4557"/>
                        </a:cubicBezTo>
                        <a:cubicBezTo>
                          <a:pt x="4002" y="5809"/>
                          <a:pt x="2238" y="6037"/>
                          <a:pt x="1042" y="5069"/>
                        </a:cubicBezTo>
                        <a:cubicBezTo>
                          <a:pt x="-154" y="4101"/>
                          <a:pt x="-353" y="2336"/>
                          <a:pt x="615" y="1112"/>
                        </a:cubicBezTo>
                        <a:close/>
                      </a:path>
                    </a:pathLst>
                  </a:custGeom>
                  <a:grpFill/>
                  <a:ln w="2845" cap="flat">
                    <a:noFill/>
                    <a:prstDash val="solid"/>
                    <a:miter/>
                  </a:ln>
                </p:spPr>
                <p:txBody>
                  <a:bodyPr rtlCol="0" anchor="ctr"/>
                  <a:lstStyle/>
                  <a:p>
                    <a:endParaRPr lang="en-US"/>
                  </a:p>
                </p:txBody>
              </p:sp>
              <p:sp>
                <p:nvSpPr>
                  <p:cNvPr id="2131" name="Freeform: Shape 2130">
                    <a:extLst>
                      <a:ext uri="{FF2B5EF4-FFF2-40B4-BE49-F238E27FC236}">
                        <a16:creationId xmlns:a16="http://schemas.microsoft.com/office/drawing/2014/main" id="{E2CEF7AE-F215-6E57-6C26-0E720976F200}"/>
                      </a:ext>
                    </a:extLst>
                  </p:cNvPr>
                  <p:cNvSpPr/>
                  <p:nvPr/>
                </p:nvSpPr>
                <p:spPr>
                  <a:xfrm>
                    <a:off x="9676198" y="2044843"/>
                    <a:ext cx="4680" cy="4643"/>
                  </a:xfrm>
                  <a:custGeom>
                    <a:avLst/>
                    <a:gdLst>
                      <a:gd name="connsiteX0" fmla="*/ 575 w 4680"/>
                      <a:gd name="connsiteY0" fmla="*/ 856 h 4643"/>
                      <a:gd name="connsiteX1" fmla="*/ 3877 w 4680"/>
                      <a:gd name="connsiteY1" fmla="*/ 514 h 4643"/>
                      <a:gd name="connsiteX2" fmla="*/ 4105 w 4680"/>
                      <a:gd name="connsiteY2" fmla="*/ 3788 h 4643"/>
                      <a:gd name="connsiteX3" fmla="*/ 803 w 4680"/>
                      <a:gd name="connsiteY3" fmla="*/ 4129 h 4643"/>
                      <a:gd name="connsiteX4" fmla="*/ 575 w 4680"/>
                      <a:gd name="connsiteY4" fmla="*/ 856 h 4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0" h="4643">
                        <a:moveTo>
                          <a:pt x="575" y="856"/>
                        </a:moveTo>
                        <a:cubicBezTo>
                          <a:pt x="1430" y="-141"/>
                          <a:pt x="2910" y="-283"/>
                          <a:pt x="3877" y="514"/>
                        </a:cubicBezTo>
                        <a:cubicBezTo>
                          <a:pt x="4846" y="1340"/>
                          <a:pt x="4960" y="2791"/>
                          <a:pt x="4105" y="3788"/>
                        </a:cubicBezTo>
                        <a:cubicBezTo>
                          <a:pt x="3251" y="4784"/>
                          <a:pt x="1771" y="4927"/>
                          <a:pt x="803" y="4129"/>
                        </a:cubicBezTo>
                        <a:cubicBezTo>
                          <a:pt x="-165" y="3304"/>
                          <a:pt x="-279" y="1852"/>
                          <a:pt x="575" y="856"/>
                        </a:cubicBezTo>
                        <a:close/>
                      </a:path>
                    </a:pathLst>
                  </a:custGeom>
                  <a:grpFill/>
                  <a:ln w="2845" cap="flat">
                    <a:noFill/>
                    <a:prstDash val="solid"/>
                    <a:miter/>
                  </a:ln>
                </p:spPr>
                <p:txBody>
                  <a:bodyPr rtlCol="0" anchor="ctr"/>
                  <a:lstStyle/>
                  <a:p>
                    <a:endParaRPr lang="en-US"/>
                  </a:p>
                </p:txBody>
              </p:sp>
              <p:sp>
                <p:nvSpPr>
                  <p:cNvPr id="2132" name="Freeform: Shape 2131">
                    <a:extLst>
                      <a:ext uri="{FF2B5EF4-FFF2-40B4-BE49-F238E27FC236}">
                        <a16:creationId xmlns:a16="http://schemas.microsoft.com/office/drawing/2014/main" id="{4DD55456-516A-4F05-78E6-64BB3A414DA7}"/>
                      </a:ext>
                    </a:extLst>
                  </p:cNvPr>
                  <p:cNvSpPr/>
                  <p:nvPr/>
                </p:nvSpPr>
                <p:spPr>
                  <a:xfrm>
                    <a:off x="9619946" y="1995091"/>
                    <a:ext cx="3708" cy="3741"/>
                  </a:xfrm>
                  <a:custGeom>
                    <a:avLst/>
                    <a:gdLst>
                      <a:gd name="connsiteX0" fmla="*/ 516 w 3708"/>
                      <a:gd name="connsiteY0" fmla="*/ 618 h 3741"/>
                      <a:gd name="connsiteX1" fmla="*/ 3136 w 3708"/>
                      <a:gd name="connsiteY1" fmla="*/ 476 h 3741"/>
                      <a:gd name="connsiteX2" fmla="*/ 3192 w 3708"/>
                      <a:gd name="connsiteY2" fmla="*/ 3123 h 3741"/>
                      <a:gd name="connsiteX3" fmla="*/ 573 w 3708"/>
                      <a:gd name="connsiteY3" fmla="*/ 3266 h 3741"/>
                      <a:gd name="connsiteX4" fmla="*/ 516 w 3708"/>
                      <a:gd name="connsiteY4" fmla="*/ 618 h 3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8" h="3741">
                        <a:moveTo>
                          <a:pt x="516" y="618"/>
                        </a:moveTo>
                        <a:cubicBezTo>
                          <a:pt x="1228" y="-150"/>
                          <a:pt x="2396" y="-207"/>
                          <a:pt x="3136" y="476"/>
                        </a:cubicBezTo>
                        <a:cubicBezTo>
                          <a:pt x="3875" y="1159"/>
                          <a:pt x="3904" y="2355"/>
                          <a:pt x="3192" y="3123"/>
                        </a:cubicBezTo>
                        <a:cubicBezTo>
                          <a:pt x="2481" y="3892"/>
                          <a:pt x="1314" y="3949"/>
                          <a:pt x="573" y="3266"/>
                        </a:cubicBezTo>
                        <a:cubicBezTo>
                          <a:pt x="-167" y="2582"/>
                          <a:pt x="-195" y="1387"/>
                          <a:pt x="516" y="618"/>
                        </a:cubicBezTo>
                        <a:close/>
                      </a:path>
                    </a:pathLst>
                  </a:custGeom>
                  <a:grpFill/>
                  <a:ln w="2845" cap="flat">
                    <a:noFill/>
                    <a:prstDash val="solid"/>
                    <a:miter/>
                  </a:ln>
                </p:spPr>
                <p:txBody>
                  <a:bodyPr rtlCol="0" anchor="ctr"/>
                  <a:lstStyle/>
                  <a:p>
                    <a:endParaRPr lang="en-US"/>
                  </a:p>
                </p:txBody>
              </p:sp>
              <p:sp>
                <p:nvSpPr>
                  <p:cNvPr id="2133" name="Freeform: Shape 2132">
                    <a:extLst>
                      <a:ext uri="{FF2B5EF4-FFF2-40B4-BE49-F238E27FC236}">
                        <a16:creationId xmlns:a16="http://schemas.microsoft.com/office/drawing/2014/main" id="{42B15878-F125-A8FF-02AB-0BD37DF51ADA}"/>
                      </a:ext>
                    </a:extLst>
                  </p:cNvPr>
                  <p:cNvSpPr/>
                  <p:nvPr/>
                </p:nvSpPr>
                <p:spPr>
                  <a:xfrm>
                    <a:off x="9565654" y="1943220"/>
                    <a:ext cx="2775" cy="2747"/>
                  </a:xfrm>
                  <a:custGeom>
                    <a:avLst/>
                    <a:gdLst>
                      <a:gd name="connsiteX0" fmla="*/ 406 w 2775"/>
                      <a:gd name="connsiteY0" fmla="*/ 420 h 2747"/>
                      <a:gd name="connsiteX1" fmla="*/ 2370 w 2775"/>
                      <a:gd name="connsiteY1" fmla="*/ 392 h 2747"/>
                      <a:gd name="connsiteX2" fmla="*/ 2370 w 2775"/>
                      <a:gd name="connsiteY2" fmla="*/ 2328 h 2747"/>
                      <a:gd name="connsiteX3" fmla="*/ 406 w 2775"/>
                      <a:gd name="connsiteY3" fmla="*/ 2356 h 2747"/>
                      <a:gd name="connsiteX4" fmla="*/ 406 w 2775"/>
                      <a:gd name="connsiteY4" fmla="*/ 420 h 2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 h="2747">
                        <a:moveTo>
                          <a:pt x="406" y="420"/>
                        </a:moveTo>
                        <a:cubicBezTo>
                          <a:pt x="947" y="-121"/>
                          <a:pt x="1829" y="-149"/>
                          <a:pt x="2370" y="392"/>
                        </a:cubicBezTo>
                        <a:cubicBezTo>
                          <a:pt x="2911" y="904"/>
                          <a:pt x="2911" y="1787"/>
                          <a:pt x="2370" y="2328"/>
                        </a:cubicBezTo>
                        <a:cubicBezTo>
                          <a:pt x="1829" y="2868"/>
                          <a:pt x="947" y="2897"/>
                          <a:pt x="406" y="2356"/>
                        </a:cubicBezTo>
                        <a:cubicBezTo>
                          <a:pt x="-135" y="1815"/>
                          <a:pt x="-135" y="961"/>
                          <a:pt x="406" y="420"/>
                        </a:cubicBezTo>
                        <a:close/>
                      </a:path>
                    </a:pathLst>
                  </a:custGeom>
                  <a:grpFill/>
                  <a:ln w="2845" cap="flat">
                    <a:noFill/>
                    <a:prstDash val="solid"/>
                    <a:miter/>
                  </a:ln>
                </p:spPr>
                <p:txBody>
                  <a:bodyPr rtlCol="0" anchor="ctr"/>
                  <a:lstStyle/>
                  <a:p>
                    <a:endParaRPr lang="en-US"/>
                  </a:p>
                </p:txBody>
              </p:sp>
            </p:grpSp>
            <p:grpSp>
              <p:nvGrpSpPr>
                <p:cNvPr id="1637" name="Graphic 9">
                  <a:extLst>
                    <a:ext uri="{FF2B5EF4-FFF2-40B4-BE49-F238E27FC236}">
                      <a16:creationId xmlns:a16="http://schemas.microsoft.com/office/drawing/2014/main" id="{36E8C6B7-F965-9D78-1646-B1166C62F29C}"/>
                    </a:ext>
                  </a:extLst>
                </p:cNvPr>
                <p:cNvGrpSpPr/>
                <p:nvPr/>
              </p:nvGrpSpPr>
              <p:grpSpPr>
                <a:xfrm>
                  <a:off x="9513376" y="1995320"/>
                  <a:ext cx="2663604" cy="573426"/>
                  <a:chOff x="9513376" y="1995320"/>
                  <a:chExt cx="2663604" cy="573426"/>
                </a:xfrm>
                <a:grpFill/>
              </p:grpSpPr>
              <p:sp>
                <p:nvSpPr>
                  <p:cNvPr id="2057" name="Freeform: Shape 2056">
                    <a:extLst>
                      <a:ext uri="{FF2B5EF4-FFF2-40B4-BE49-F238E27FC236}">
                        <a16:creationId xmlns:a16="http://schemas.microsoft.com/office/drawing/2014/main" id="{EA3759B6-4BBD-3BE1-7333-AA454A1FEFB2}"/>
                      </a:ext>
                    </a:extLst>
                  </p:cNvPr>
                  <p:cNvSpPr/>
                  <p:nvPr/>
                </p:nvSpPr>
                <p:spPr>
                  <a:xfrm>
                    <a:off x="12137647" y="2043049"/>
                    <a:ext cx="39333" cy="39467"/>
                  </a:xfrm>
                  <a:custGeom>
                    <a:avLst/>
                    <a:gdLst>
                      <a:gd name="connsiteX0" fmla="*/ 5159 w 39333"/>
                      <a:gd name="connsiteY0" fmla="*/ 32627 h 39467"/>
                      <a:gd name="connsiteX1" fmla="*/ 6298 w 39333"/>
                      <a:gd name="connsiteY1" fmla="*/ 4956 h 39467"/>
                      <a:gd name="connsiteX2" fmla="*/ 33941 w 39333"/>
                      <a:gd name="connsiteY2" fmla="*/ 6578 h 39467"/>
                      <a:gd name="connsiteX3" fmla="*/ 33115 w 39333"/>
                      <a:gd name="connsiteY3" fmla="*/ 34591 h 39467"/>
                      <a:gd name="connsiteX4" fmla="*/ 5159 w 39333"/>
                      <a:gd name="connsiteY4" fmla="*/ 32627 h 3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3" h="39467">
                        <a:moveTo>
                          <a:pt x="5159" y="32627"/>
                        </a:moveTo>
                        <a:cubicBezTo>
                          <a:pt x="-2157" y="24343"/>
                          <a:pt x="-1616" y="11987"/>
                          <a:pt x="6298" y="4956"/>
                        </a:cubicBezTo>
                        <a:cubicBezTo>
                          <a:pt x="14070" y="-2247"/>
                          <a:pt x="26454" y="-1507"/>
                          <a:pt x="33941" y="6578"/>
                        </a:cubicBezTo>
                        <a:cubicBezTo>
                          <a:pt x="41428" y="14663"/>
                          <a:pt x="41087" y="27218"/>
                          <a:pt x="33115" y="34591"/>
                        </a:cubicBezTo>
                        <a:cubicBezTo>
                          <a:pt x="25030" y="41822"/>
                          <a:pt x="12447" y="40883"/>
                          <a:pt x="5159" y="32627"/>
                        </a:cubicBezTo>
                        <a:close/>
                      </a:path>
                    </a:pathLst>
                  </a:custGeom>
                  <a:grpFill/>
                  <a:ln w="2845" cap="flat">
                    <a:noFill/>
                    <a:prstDash val="solid"/>
                    <a:miter/>
                  </a:ln>
                </p:spPr>
                <p:txBody>
                  <a:bodyPr rtlCol="0" anchor="ctr"/>
                  <a:lstStyle/>
                  <a:p>
                    <a:endParaRPr lang="en-US"/>
                  </a:p>
                </p:txBody>
              </p:sp>
              <p:sp>
                <p:nvSpPr>
                  <p:cNvPr id="2058" name="Freeform: Shape 2057">
                    <a:extLst>
                      <a:ext uri="{FF2B5EF4-FFF2-40B4-BE49-F238E27FC236}">
                        <a16:creationId xmlns:a16="http://schemas.microsoft.com/office/drawing/2014/main" id="{BF788B49-ECB1-AFC0-B173-236B5724A60C}"/>
                      </a:ext>
                    </a:extLst>
                  </p:cNvPr>
                  <p:cNvSpPr/>
                  <p:nvPr/>
                </p:nvSpPr>
                <p:spPr>
                  <a:xfrm>
                    <a:off x="12078687" y="2095142"/>
                    <a:ext cx="38262" cy="38558"/>
                  </a:xfrm>
                  <a:custGeom>
                    <a:avLst/>
                    <a:gdLst>
                      <a:gd name="connsiteX0" fmla="*/ 4564 w 38262"/>
                      <a:gd name="connsiteY0" fmla="*/ 31378 h 38558"/>
                      <a:gd name="connsiteX1" fmla="*/ 6585 w 38262"/>
                      <a:gd name="connsiteY1" fmla="*/ 4248 h 38558"/>
                      <a:gd name="connsiteX2" fmla="*/ 33573 w 38262"/>
                      <a:gd name="connsiteY2" fmla="*/ 7067 h 38558"/>
                      <a:gd name="connsiteX3" fmla="*/ 31551 w 38262"/>
                      <a:gd name="connsiteY3" fmla="*/ 34197 h 38558"/>
                      <a:gd name="connsiteX4" fmla="*/ 4564 w 38262"/>
                      <a:gd name="connsiteY4" fmla="*/ 31378 h 3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62" h="38558">
                        <a:moveTo>
                          <a:pt x="4564" y="31378"/>
                        </a:moveTo>
                        <a:cubicBezTo>
                          <a:pt x="-2241" y="23037"/>
                          <a:pt x="-1330" y="10881"/>
                          <a:pt x="6585" y="4248"/>
                        </a:cubicBezTo>
                        <a:cubicBezTo>
                          <a:pt x="14499" y="-2385"/>
                          <a:pt x="26598" y="-1104"/>
                          <a:pt x="33573" y="7067"/>
                        </a:cubicBezTo>
                        <a:cubicBezTo>
                          <a:pt x="40547" y="15265"/>
                          <a:pt x="39637" y="27393"/>
                          <a:pt x="31551" y="34197"/>
                        </a:cubicBezTo>
                        <a:cubicBezTo>
                          <a:pt x="23438" y="40972"/>
                          <a:pt x="11367" y="39720"/>
                          <a:pt x="4564" y="31378"/>
                        </a:cubicBezTo>
                        <a:close/>
                      </a:path>
                    </a:pathLst>
                  </a:custGeom>
                  <a:grpFill/>
                  <a:ln w="2845" cap="flat">
                    <a:noFill/>
                    <a:prstDash val="solid"/>
                    <a:miter/>
                  </a:ln>
                </p:spPr>
                <p:txBody>
                  <a:bodyPr rtlCol="0" anchor="ctr"/>
                  <a:lstStyle/>
                  <a:p>
                    <a:endParaRPr lang="en-US"/>
                  </a:p>
                </p:txBody>
              </p:sp>
              <p:sp>
                <p:nvSpPr>
                  <p:cNvPr id="2059" name="Freeform: Shape 2058">
                    <a:extLst>
                      <a:ext uri="{FF2B5EF4-FFF2-40B4-BE49-F238E27FC236}">
                        <a16:creationId xmlns:a16="http://schemas.microsoft.com/office/drawing/2014/main" id="{F2C01E92-DE1E-D3AB-F19E-E162D7E37B4B}"/>
                      </a:ext>
                    </a:extLst>
                  </p:cNvPr>
                  <p:cNvSpPr/>
                  <p:nvPr/>
                </p:nvSpPr>
                <p:spPr>
                  <a:xfrm>
                    <a:off x="12017576" y="2144926"/>
                    <a:ext cx="37343" cy="37483"/>
                  </a:xfrm>
                  <a:custGeom>
                    <a:avLst/>
                    <a:gdLst>
                      <a:gd name="connsiteX0" fmla="*/ 3927 w 37343"/>
                      <a:gd name="connsiteY0" fmla="*/ 29819 h 37483"/>
                      <a:gd name="connsiteX1" fmla="*/ 7087 w 37343"/>
                      <a:gd name="connsiteY1" fmla="*/ 3629 h 37483"/>
                      <a:gd name="connsiteX2" fmla="*/ 33221 w 37343"/>
                      <a:gd name="connsiteY2" fmla="*/ 7415 h 37483"/>
                      <a:gd name="connsiteX3" fmla="*/ 30175 w 37343"/>
                      <a:gd name="connsiteY3" fmla="*/ 33777 h 37483"/>
                      <a:gd name="connsiteX4" fmla="*/ 3899 w 37343"/>
                      <a:gd name="connsiteY4" fmla="*/ 29819 h 37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3" h="37483">
                        <a:moveTo>
                          <a:pt x="3927" y="29819"/>
                        </a:moveTo>
                        <a:cubicBezTo>
                          <a:pt x="-2365" y="21421"/>
                          <a:pt x="-941" y="9692"/>
                          <a:pt x="7087" y="3629"/>
                        </a:cubicBezTo>
                        <a:cubicBezTo>
                          <a:pt x="15172" y="-2350"/>
                          <a:pt x="26730" y="-841"/>
                          <a:pt x="33221" y="7415"/>
                        </a:cubicBezTo>
                        <a:cubicBezTo>
                          <a:pt x="39683" y="15642"/>
                          <a:pt x="38459" y="27628"/>
                          <a:pt x="30175" y="33777"/>
                        </a:cubicBezTo>
                        <a:cubicBezTo>
                          <a:pt x="21947" y="39983"/>
                          <a:pt x="10190" y="38218"/>
                          <a:pt x="3899" y="29819"/>
                        </a:cubicBezTo>
                        <a:close/>
                      </a:path>
                    </a:pathLst>
                  </a:custGeom>
                  <a:grpFill/>
                  <a:ln w="2845" cap="flat">
                    <a:noFill/>
                    <a:prstDash val="solid"/>
                    <a:miter/>
                  </a:ln>
                </p:spPr>
                <p:txBody>
                  <a:bodyPr rtlCol="0" anchor="ctr"/>
                  <a:lstStyle/>
                  <a:p>
                    <a:endParaRPr lang="en-US"/>
                  </a:p>
                </p:txBody>
              </p:sp>
              <p:sp>
                <p:nvSpPr>
                  <p:cNvPr id="2060" name="Freeform: Shape 2059">
                    <a:extLst>
                      <a:ext uri="{FF2B5EF4-FFF2-40B4-BE49-F238E27FC236}">
                        <a16:creationId xmlns:a16="http://schemas.microsoft.com/office/drawing/2014/main" id="{F38D8BC1-D215-DF66-798F-C2037B044746}"/>
                      </a:ext>
                    </a:extLst>
                  </p:cNvPr>
                  <p:cNvSpPr/>
                  <p:nvPr/>
                </p:nvSpPr>
                <p:spPr>
                  <a:xfrm>
                    <a:off x="11954606" y="2191976"/>
                    <a:ext cx="36213" cy="36688"/>
                  </a:xfrm>
                  <a:custGeom>
                    <a:avLst/>
                    <a:gdLst>
                      <a:gd name="connsiteX0" fmla="*/ 3356 w 36213"/>
                      <a:gd name="connsiteY0" fmla="*/ 28547 h 36688"/>
                      <a:gd name="connsiteX1" fmla="*/ 253 w 36213"/>
                      <a:gd name="connsiteY1" fmla="*/ 14853 h 36688"/>
                      <a:gd name="connsiteX2" fmla="*/ 2673 w 36213"/>
                      <a:gd name="connsiteY2" fmla="*/ 8420 h 36688"/>
                      <a:gd name="connsiteX3" fmla="*/ 7456 w 36213"/>
                      <a:gd name="connsiteY3" fmla="*/ 3210 h 36688"/>
                      <a:gd name="connsiteX4" fmla="*/ 32679 w 36213"/>
                      <a:gd name="connsiteY4" fmla="*/ 7879 h 36688"/>
                      <a:gd name="connsiteX5" fmla="*/ 28721 w 36213"/>
                      <a:gd name="connsiteY5" fmla="*/ 33443 h 36688"/>
                      <a:gd name="connsiteX6" fmla="*/ 22145 w 36213"/>
                      <a:gd name="connsiteY6" fmla="*/ 36347 h 36688"/>
                      <a:gd name="connsiteX7" fmla="*/ 15142 w 36213"/>
                      <a:gd name="connsiteY7" fmla="*/ 36347 h 36688"/>
                      <a:gd name="connsiteX8" fmla="*/ 3356 w 36213"/>
                      <a:gd name="connsiteY8" fmla="*/ 28547 h 3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13" h="36688">
                        <a:moveTo>
                          <a:pt x="3356" y="28547"/>
                        </a:moveTo>
                        <a:cubicBezTo>
                          <a:pt x="453" y="24333"/>
                          <a:pt x="-516" y="19408"/>
                          <a:pt x="253" y="14853"/>
                        </a:cubicBezTo>
                        <a:cubicBezTo>
                          <a:pt x="623" y="12576"/>
                          <a:pt x="1449" y="10412"/>
                          <a:pt x="2673" y="8420"/>
                        </a:cubicBezTo>
                        <a:cubicBezTo>
                          <a:pt x="3869" y="6427"/>
                          <a:pt x="5463" y="4633"/>
                          <a:pt x="7456" y="3210"/>
                        </a:cubicBezTo>
                        <a:cubicBezTo>
                          <a:pt x="15427" y="-2484"/>
                          <a:pt x="26729" y="-405"/>
                          <a:pt x="32679" y="7879"/>
                        </a:cubicBezTo>
                        <a:cubicBezTo>
                          <a:pt x="38657" y="16163"/>
                          <a:pt x="36864" y="27607"/>
                          <a:pt x="28721" y="33443"/>
                        </a:cubicBezTo>
                        <a:cubicBezTo>
                          <a:pt x="26700" y="34895"/>
                          <a:pt x="24451" y="35863"/>
                          <a:pt x="22145" y="36347"/>
                        </a:cubicBezTo>
                        <a:cubicBezTo>
                          <a:pt x="19840" y="36831"/>
                          <a:pt x="17448" y="36774"/>
                          <a:pt x="15142" y="36347"/>
                        </a:cubicBezTo>
                        <a:cubicBezTo>
                          <a:pt x="10530" y="35436"/>
                          <a:pt x="6232" y="32760"/>
                          <a:pt x="3356" y="28547"/>
                        </a:cubicBezTo>
                        <a:close/>
                      </a:path>
                    </a:pathLst>
                  </a:custGeom>
                  <a:grpFill/>
                  <a:ln w="2845" cap="flat">
                    <a:noFill/>
                    <a:prstDash val="solid"/>
                    <a:miter/>
                  </a:ln>
                </p:spPr>
                <p:txBody>
                  <a:bodyPr rtlCol="0" anchor="ctr"/>
                  <a:lstStyle/>
                  <a:p>
                    <a:endParaRPr lang="en-US"/>
                  </a:p>
                </p:txBody>
              </p:sp>
              <p:sp>
                <p:nvSpPr>
                  <p:cNvPr id="2061" name="Freeform: Shape 2060">
                    <a:extLst>
                      <a:ext uri="{FF2B5EF4-FFF2-40B4-BE49-F238E27FC236}">
                        <a16:creationId xmlns:a16="http://schemas.microsoft.com/office/drawing/2014/main" id="{D6D3B359-3950-68D6-8E84-9EAD88D2836A}"/>
                      </a:ext>
                    </a:extLst>
                  </p:cNvPr>
                  <p:cNvSpPr/>
                  <p:nvPr/>
                </p:nvSpPr>
                <p:spPr>
                  <a:xfrm>
                    <a:off x="11889700" y="2236416"/>
                    <a:ext cx="35246" cy="35674"/>
                  </a:xfrm>
                  <a:custGeom>
                    <a:avLst/>
                    <a:gdLst>
                      <a:gd name="connsiteX0" fmla="*/ 2870 w 35246"/>
                      <a:gd name="connsiteY0" fmla="*/ 27236 h 35674"/>
                      <a:gd name="connsiteX1" fmla="*/ 7824 w 35246"/>
                      <a:gd name="connsiteY1" fmla="*/ 2667 h 35674"/>
                      <a:gd name="connsiteX2" fmla="*/ 32249 w 35246"/>
                      <a:gd name="connsiteY2" fmla="*/ 8361 h 35674"/>
                      <a:gd name="connsiteX3" fmla="*/ 27296 w 35246"/>
                      <a:gd name="connsiteY3" fmla="*/ 32929 h 35674"/>
                      <a:gd name="connsiteX4" fmla="*/ 2870 w 35246"/>
                      <a:gd name="connsiteY4" fmla="*/ 27236 h 35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6" h="35674">
                        <a:moveTo>
                          <a:pt x="2870" y="27236"/>
                        </a:moveTo>
                        <a:cubicBezTo>
                          <a:pt x="-2425" y="18809"/>
                          <a:pt x="-176" y="7820"/>
                          <a:pt x="7824" y="2667"/>
                        </a:cubicBezTo>
                        <a:cubicBezTo>
                          <a:pt x="15824" y="-2485"/>
                          <a:pt x="26783" y="48"/>
                          <a:pt x="32249" y="8361"/>
                        </a:cubicBezTo>
                        <a:cubicBezTo>
                          <a:pt x="37716" y="16645"/>
                          <a:pt x="35495" y="27662"/>
                          <a:pt x="27296" y="32929"/>
                        </a:cubicBezTo>
                        <a:cubicBezTo>
                          <a:pt x="19097" y="38196"/>
                          <a:pt x="8165" y="35662"/>
                          <a:pt x="2870" y="27236"/>
                        </a:cubicBezTo>
                        <a:close/>
                      </a:path>
                    </a:pathLst>
                  </a:custGeom>
                  <a:grpFill/>
                  <a:ln w="2845" cap="flat">
                    <a:noFill/>
                    <a:prstDash val="solid"/>
                    <a:miter/>
                  </a:ln>
                </p:spPr>
                <p:txBody>
                  <a:bodyPr rtlCol="0" anchor="ctr"/>
                  <a:lstStyle/>
                  <a:p>
                    <a:endParaRPr lang="en-US"/>
                  </a:p>
                </p:txBody>
              </p:sp>
              <p:sp>
                <p:nvSpPr>
                  <p:cNvPr id="2062" name="Freeform: Shape 2061">
                    <a:extLst>
                      <a:ext uri="{FF2B5EF4-FFF2-40B4-BE49-F238E27FC236}">
                        <a16:creationId xmlns:a16="http://schemas.microsoft.com/office/drawing/2014/main" id="{AF77F513-3D41-4F1E-7B13-C507AF9BA9AC}"/>
                      </a:ext>
                    </a:extLst>
                  </p:cNvPr>
                  <p:cNvSpPr/>
                  <p:nvPr/>
                </p:nvSpPr>
                <p:spPr>
                  <a:xfrm>
                    <a:off x="11823054" y="2278206"/>
                    <a:ext cx="34260" cy="34632"/>
                  </a:xfrm>
                  <a:custGeom>
                    <a:avLst/>
                    <a:gdLst>
                      <a:gd name="connsiteX0" fmla="*/ 2389 w 34260"/>
                      <a:gd name="connsiteY0" fmla="*/ 25757 h 34632"/>
                      <a:gd name="connsiteX1" fmla="*/ 8282 w 34260"/>
                      <a:gd name="connsiteY1" fmla="*/ 2213 h 34632"/>
                      <a:gd name="connsiteX2" fmla="*/ 14659 w 34260"/>
                      <a:gd name="connsiteY2" fmla="*/ 135 h 34632"/>
                      <a:gd name="connsiteX3" fmla="*/ 21149 w 34260"/>
                      <a:gd name="connsiteY3" fmla="*/ 591 h 34632"/>
                      <a:gd name="connsiteX4" fmla="*/ 31711 w 34260"/>
                      <a:gd name="connsiteY4" fmla="*/ 8647 h 34632"/>
                      <a:gd name="connsiteX5" fmla="*/ 33789 w 34260"/>
                      <a:gd name="connsiteY5" fmla="*/ 21856 h 34632"/>
                      <a:gd name="connsiteX6" fmla="*/ 31056 w 34260"/>
                      <a:gd name="connsiteY6" fmla="*/ 27892 h 34632"/>
                      <a:gd name="connsiteX7" fmla="*/ 25960 w 34260"/>
                      <a:gd name="connsiteY7" fmla="*/ 32390 h 34632"/>
                      <a:gd name="connsiteX8" fmla="*/ 2389 w 34260"/>
                      <a:gd name="connsiteY8" fmla="*/ 25757 h 3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60" h="34632">
                        <a:moveTo>
                          <a:pt x="2389" y="25757"/>
                        </a:moveTo>
                        <a:cubicBezTo>
                          <a:pt x="-2394" y="17358"/>
                          <a:pt x="225" y="6825"/>
                          <a:pt x="8282" y="2213"/>
                        </a:cubicBezTo>
                        <a:cubicBezTo>
                          <a:pt x="10303" y="1046"/>
                          <a:pt x="12466" y="391"/>
                          <a:pt x="14659" y="135"/>
                        </a:cubicBezTo>
                        <a:cubicBezTo>
                          <a:pt x="16822" y="-149"/>
                          <a:pt x="19043" y="21"/>
                          <a:pt x="21149" y="591"/>
                        </a:cubicBezTo>
                        <a:cubicBezTo>
                          <a:pt x="25363" y="1729"/>
                          <a:pt x="29234" y="4491"/>
                          <a:pt x="31711" y="8647"/>
                        </a:cubicBezTo>
                        <a:cubicBezTo>
                          <a:pt x="34187" y="12804"/>
                          <a:pt x="34814" y="17529"/>
                          <a:pt x="33789" y="21856"/>
                        </a:cubicBezTo>
                        <a:cubicBezTo>
                          <a:pt x="33277" y="24020"/>
                          <a:pt x="32366" y="26070"/>
                          <a:pt x="31056" y="27892"/>
                        </a:cubicBezTo>
                        <a:cubicBezTo>
                          <a:pt x="29718" y="29685"/>
                          <a:pt x="28010" y="31222"/>
                          <a:pt x="25960" y="32390"/>
                        </a:cubicBezTo>
                        <a:cubicBezTo>
                          <a:pt x="17733" y="37115"/>
                          <a:pt x="7200" y="34126"/>
                          <a:pt x="2389" y="25757"/>
                        </a:cubicBezTo>
                        <a:close/>
                      </a:path>
                    </a:pathLst>
                  </a:custGeom>
                  <a:grpFill/>
                  <a:ln w="2845" cap="flat">
                    <a:noFill/>
                    <a:prstDash val="solid"/>
                    <a:miter/>
                  </a:ln>
                </p:spPr>
                <p:txBody>
                  <a:bodyPr rtlCol="0" anchor="ctr"/>
                  <a:lstStyle/>
                  <a:p>
                    <a:endParaRPr lang="en-US"/>
                  </a:p>
                </p:txBody>
              </p:sp>
              <p:sp>
                <p:nvSpPr>
                  <p:cNvPr id="2063" name="Freeform: Shape 2062">
                    <a:extLst>
                      <a:ext uri="{FF2B5EF4-FFF2-40B4-BE49-F238E27FC236}">
                        <a16:creationId xmlns:a16="http://schemas.microsoft.com/office/drawing/2014/main" id="{C5CDF06D-A96F-9C28-67D3-C4926C871E98}"/>
                      </a:ext>
                    </a:extLst>
                  </p:cNvPr>
                  <p:cNvSpPr/>
                  <p:nvPr/>
                </p:nvSpPr>
                <p:spPr>
                  <a:xfrm>
                    <a:off x="11754775" y="2317030"/>
                    <a:ext cx="33178" cy="33867"/>
                  </a:xfrm>
                  <a:custGeom>
                    <a:avLst/>
                    <a:gdLst>
                      <a:gd name="connsiteX0" fmla="*/ 1974 w 33178"/>
                      <a:gd name="connsiteY0" fmla="*/ 24596 h 33867"/>
                      <a:gd name="connsiteX1" fmla="*/ 8578 w 33178"/>
                      <a:gd name="connsiteY1" fmla="*/ 1907 h 33867"/>
                      <a:gd name="connsiteX2" fmla="*/ 31069 w 33178"/>
                      <a:gd name="connsiteY2" fmla="*/ 9053 h 33867"/>
                      <a:gd name="connsiteX3" fmla="*/ 24549 w 33178"/>
                      <a:gd name="connsiteY3" fmla="*/ 31913 h 33867"/>
                      <a:gd name="connsiteX4" fmla="*/ 1974 w 33178"/>
                      <a:gd name="connsiteY4" fmla="*/ 24596 h 33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8" h="33867">
                        <a:moveTo>
                          <a:pt x="1974" y="24596"/>
                        </a:moveTo>
                        <a:cubicBezTo>
                          <a:pt x="-2353" y="16255"/>
                          <a:pt x="693" y="6263"/>
                          <a:pt x="8578" y="1907"/>
                        </a:cubicBezTo>
                        <a:cubicBezTo>
                          <a:pt x="16493" y="-2391"/>
                          <a:pt x="26570" y="825"/>
                          <a:pt x="31069" y="9053"/>
                        </a:cubicBezTo>
                        <a:cubicBezTo>
                          <a:pt x="35566" y="17280"/>
                          <a:pt x="32634" y="27529"/>
                          <a:pt x="24549" y="31913"/>
                        </a:cubicBezTo>
                        <a:cubicBezTo>
                          <a:pt x="16493" y="36354"/>
                          <a:pt x="6301" y="32938"/>
                          <a:pt x="1974" y="24596"/>
                        </a:cubicBezTo>
                        <a:close/>
                      </a:path>
                    </a:pathLst>
                  </a:custGeom>
                  <a:grpFill/>
                  <a:ln w="2845" cap="flat">
                    <a:noFill/>
                    <a:prstDash val="solid"/>
                    <a:miter/>
                  </a:ln>
                </p:spPr>
                <p:txBody>
                  <a:bodyPr rtlCol="0" anchor="ctr"/>
                  <a:lstStyle/>
                  <a:p>
                    <a:endParaRPr lang="en-US"/>
                  </a:p>
                </p:txBody>
              </p:sp>
              <p:sp>
                <p:nvSpPr>
                  <p:cNvPr id="2064" name="Freeform: Shape 2063">
                    <a:extLst>
                      <a:ext uri="{FF2B5EF4-FFF2-40B4-BE49-F238E27FC236}">
                        <a16:creationId xmlns:a16="http://schemas.microsoft.com/office/drawing/2014/main" id="{8F7B1939-5071-2E57-53D2-F4E1EA0F9439}"/>
                      </a:ext>
                    </a:extLst>
                  </p:cNvPr>
                  <p:cNvSpPr/>
                  <p:nvPr/>
                </p:nvSpPr>
                <p:spPr>
                  <a:xfrm>
                    <a:off x="11684931" y="2353037"/>
                    <a:ext cx="32224" cy="32795"/>
                  </a:xfrm>
                  <a:custGeom>
                    <a:avLst/>
                    <a:gdLst>
                      <a:gd name="connsiteX0" fmla="*/ 1614 w 32224"/>
                      <a:gd name="connsiteY0" fmla="*/ 23293 h 32795"/>
                      <a:gd name="connsiteX1" fmla="*/ 8931 w 32224"/>
                      <a:gd name="connsiteY1" fmla="*/ 1514 h 32795"/>
                      <a:gd name="connsiteX2" fmla="*/ 30510 w 32224"/>
                      <a:gd name="connsiteY2" fmla="*/ 9457 h 32795"/>
                      <a:gd name="connsiteX3" fmla="*/ 23194 w 32224"/>
                      <a:gd name="connsiteY3" fmla="*/ 31235 h 32795"/>
                      <a:gd name="connsiteX4" fmla="*/ 1614 w 32224"/>
                      <a:gd name="connsiteY4" fmla="*/ 23293 h 3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24" h="32795">
                        <a:moveTo>
                          <a:pt x="1614" y="23293"/>
                        </a:moveTo>
                        <a:cubicBezTo>
                          <a:pt x="-2228" y="15037"/>
                          <a:pt x="1017" y="5301"/>
                          <a:pt x="8931" y="1514"/>
                        </a:cubicBezTo>
                        <a:cubicBezTo>
                          <a:pt x="16817" y="-2272"/>
                          <a:pt x="26467" y="1287"/>
                          <a:pt x="30510" y="9457"/>
                        </a:cubicBezTo>
                        <a:cubicBezTo>
                          <a:pt x="34524" y="17627"/>
                          <a:pt x="31250" y="27392"/>
                          <a:pt x="23194" y="31235"/>
                        </a:cubicBezTo>
                        <a:cubicBezTo>
                          <a:pt x="15137" y="35107"/>
                          <a:pt x="5486" y="31520"/>
                          <a:pt x="1614" y="23293"/>
                        </a:cubicBezTo>
                        <a:close/>
                      </a:path>
                    </a:pathLst>
                  </a:custGeom>
                  <a:grpFill/>
                  <a:ln w="2845" cap="flat">
                    <a:noFill/>
                    <a:prstDash val="solid"/>
                    <a:miter/>
                  </a:ln>
                </p:spPr>
                <p:txBody>
                  <a:bodyPr rtlCol="0" anchor="ctr"/>
                  <a:lstStyle/>
                  <a:p>
                    <a:endParaRPr lang="en-US"/>
                  </a:p>
                </p:txBody>
              </p:sp>
              <p:sp>
                <p:nvSpPr>
                  <p:cNvPr id="2065" name="Freeform: Shape 2064">
                    <a:extLst>
                      <a:ext uri="{FF2B5EF4-FFF2-40B4-BE49-F238E27FC236}">
                        <a16:creationId xmlns:a16="http://schemas.microsoft.com/office/drawing/2014/main" id="{D4CEE087-FD1E-DFFF-CFE3-50CB49A2F628}"/>
                      </a:ext>
                    </a:extLst>
                  </p:cNvPr>
                  <p:cNvSpPr/>
                  <p:nvPr/>
                </p:nvSpPr>
                <p:spPr>
                  <a:xfrm>
                    <a:off x="11613684" y="2386235"/>
                    <a:ext cx="31241" cy="31725"/>
                  </a:xfrm>
                  <a:custGeom>
                    <a:avLst/>
                    <a:gdLst>
                      <a:gd name="connsiteX0" fmla="*/ 1293 w 31241"/>
                      <a:gd name="connsiteY0" fmla="*/ 21865 h 31725"/>
                      <a:gd name="connsiteX1" fmla="*/ 9293 w 31241"/>
                      <a:gd name="connsiteY1" fmla="*/ 1169 h 31725"/>
                      <a:gd name="connsiteX2" fmla="*/ 29847 w 31241"/>
                      <a:gd name="connsiteY2" fmla="*/ 9652 h 31725"/>
                      <a:gd name="connsiteX3" fmla="*/ 21932 w 31241"/>
                      <a:gd name="connsiteY3" fmla="*/ 30520 h 31725"/>
                      <a:gd name="connsiteX4" fmla="*/ 1322 w 31241"/>
                      <a:gd name="connsiteY4" fmla="*/ 21837 h 31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41" h="31725">
                        <a:moveTo>
                          <a:pt x="1293" y="21865"/>
                        </a:moveTo>
                        <a:cubicBezTo>
                          <a:pt x="-2123" y="13723"/>
                          <a:pt x="1464" y="4443"/>
                          <a:pt x="9293" y="1169"/>
                        </a:cubicBezTo>
                        <a:cubicBezTo>
                          <a:pt x="17149" y="-2048"/>
                          <a:pt x="26260" y="1567"/>
                          <a:pt x="29847" y="9652"/>
                        </a:cubicBezTo>
                        <a:cubicBezTo>
                          <a:pt x="33405" y="17709"/>
                          <a:pt x="29932" y="27246"/>
                          <a:pt x="21932" y="30520"/>
                        </a:cubicBezTo>
                        <a:cubicBezTo>
                          <a:pt x="13961" y="33879"/>
                          <a:pt x="4709" y="29979"/>
                          <a:pt x="1322" y="21837"/>
                        </a:cubicBezTo>
                        <a:close/>
                      </a:path>
                    </a:pathLst>
                  </a:custGeom>
                  <a:grpFill/>
                  <a:ln w="2845" cap="flat">
                    <a:noFill/>
                    <a:prstDash val="solid"/>
                    <a:miter/>
                  </a:ln>
                </p:spPr>
                <p:txBody>
                  <a:bodyPr rtlCol="0" anchor="ctr"/>
                  <a:lstStyle/>
                  <a:p>
                    <a:endParaRPr lang="en-US"/>
                  </a:p>
                </p:txBody>
              </p:sp>
              <p:sp>
                <p:nvSpPr>
                  <p:cNvPr id="2066" name="Freeform: Shape 2065">
                    <a:extLst>
                      <a:ext uri="{FF2B5EF4-FFF2-40B4-BE49-F238E27FC236}">
                        <a16:creationId xmlns:a16="http://schemas.microsoft.com/office/drawing/2014/main" id="{50B52CED-AC36-A47E-C7FC-9B7279AF05F9}"/>
                      </a:ext>
                    </a:extLst>
                  </p:cNvPr>
                  <p:cNvSpPr/>
                  <p:nvPr/>
                </p:nvSpPr>
                <p:spPr>
                  <a:xfrm>
                    <a:off x="11541176" y="2416278"/>
                    <a:ext cx="30172" cy="30968"/>
                  </a:xfrm>
                  <a:custGeom>
                    <a:avLst/>
                    <a:gdLst>
                      <a:gd name="connsiteX0" fmla="*/ 1008 w 30172"/>
                      <a:gd name="connsiteY0" fmla="*/ 20746 h 30968"/>
                      <a:gd name="connsiteX1" fmla="*/ 9548 w 30172"/>
                      <a:gd name="connsiteY1" fmla="*/ 989 h 30968"/>
                      <a:gd name="connsiteX2" fmla="*/ 29078 w 30172"/>
                      <a:gd name="connsiteY2" fmla="*/ 9985 h 30968"/>
                      <a:gd name="connsiteX3" fmla="*/ 20594 w 30172"/>
                      <a:gd name="connsiteY3" fmla="*/ 29941 h 30968"/>
                      <a:gd name="connsiteX4" fmla="*/ 1008 w 30172"/>
                      <a:gd name="connsiteY4" fmla="*/ 20774 h 30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2" h="30968">
                        <a:moveTo>
                          <a:pt x="1008" y="20746"/>
                        </a:moveTo>
                        <a:cubicBezTo>
                          <a:pt x="-1982" y="12689"/>
                          <a:pt x="1919" y="4035"/>
                          <a:pt x="9548" y="989"/>
                        </a:cubicBezTo>
                        <a:cubicBezTo>
                          <a:pt x="17206" y="-2000"/>
                          <a:pt x="25946" y="2014"/>
                          <a:pt x="29078" y="9985"/>
                        </a:cubicBezTo>
                        <a:cubicBezTo>
                          <a:pt x="32209" y="17956"/>
                          <a:pt x="28394" y="26866"/>
                          <a:pt x="20594" y="29941"/>
                        </a:cubicBezTo>
                        <a:cubicBezTo>
                          <a:pt x="12822" y="33073"/>
                          <a:pt x="3968" y="28774"/>
                          <a:pt x="1008" y="20774"/>
                        </a:cubicBezTo>
                        <a:close/>
                      </a:path>
                    </a:pathLst>
                  </a:custGeom>
                  <a:grpFill/>
                  <a:ln w="2845" cap="flat">
                    <a:noFill/>
                    <a:prstDash val="solid"/>
                    <a:miter/>
                  </a:ln>
                </p:spPr>
                <p:txBody>
                  <a:bodyPr rtlCol="0" anchor="ctr"/>
                  <a:lstStyle/>
                  <a:p>
                    <a:endParaRPr lang="en-US"/>
                  </a:p>
                </p:txBody>
              </p:sp>
              <p:sp>
                <p:nvSpPr>
                  <p:cNvPr id="2067" name="Freeform: Shape 2066">
                    <a:extLst>
                      <a:ext uri="{FF2B5EF4-FFF2-40B4-BE49-F238E27FC236}">
                        <a16:creationId xmlns:a16="http://schemas.microsoft.com/office/drawing/2014/main" id="{93B57152-E18C-5083-A447-545AA6F19FD5}"/>
                      </a:ext>
                    </a:extLst>
                  </p:cNvPr>
                  <p:cNvSpPr/>
                  <p:nvPr/>
                </p:nvSpPr>
                <p:spPr>
                  <a:xfrm>
                    <a:off x="11467453" y="2443297"/>
                    <a:ext cx="29195" cy="29895"/>
                  </a:xfrm>
                  <a:custGeom>
                    <a:avLst/>
                    <a:gdLst>
                      <a:gd name="connsiteX0" fmla="*/ 770 w 29195"/>
                      <a:gd name="connsiteY0" fmla="*/ 19576 h 29895"/>
                      <a:gd name="connsiteX1" fmla="*/ 9794 w 29195"/>
                      <a:gd name="connsiteY1" fmla="*/ 730 h 29895"/>
                      <a:gd name="connsiteX2" fmla="*/ 28355 w 29195"/>
                      <a:gd name="connsiteY2" fmla="*/ 10295 h 29895"/>
                      <a:gd name="connsiteX3" fmla="*/ 19331 w 29195"/>
                      <a:gd name="connsiteY3" fmla="*/ 29141 h 29895"/>
                      <a:gd name="connsiteX4" fmla="*/ 770 w 29195"/>
                      <a:gd name="connsiteY4" fmla="*/ 19576 h 29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95" h="29895">
                        <a:moveTo>
                          <a:pt x="770" y="19576"/>
                        </a:moveTo>
                        <a:cubicBezTo>
                          <a:pt x="-1792" y="11719"/>
                          <a:pt x="2250" y="3264"/>
                          <a:pt x="9794" y="730"/>
                        </a:cubicBezTo>
                        <a:cubicBezTo>
                          <a:pt x="17338" y="-1804"/>
                          <a:pt x="25651" y="2467"/>
                          <a:pt x="28355" y="10295"/>
                        </a:cubicBezTo>
                        <a:cubicBezTo>
                          <a:pt x="31060" y="18124"/>
                          <a:pt x="27017" y="26551"/>
                          <a:pt x="19331" y="29141"/>
                        </a:cubicBezTo>
                        <a:cubicBezTo>
                          <a:pt x="11645" y="31732"/>
                          <a:pt x="3332" y="27433"/>
                          <a:pt x="770" y="19576"/>
                        </a:cubicBezTo>
                        <a:close/>
                      </a:path>
                    </a:pathLst>
                  </a:custGeom>
                  <a:grpFill/>
                  <a:ln w="2845" cap="flat">
                    <a:noFill/>
                    <a:prstDash val="solid"/>
                    <a:miter/>
                  </a:ln>
                </p:spPr>
                <p:txBody>
                  <a:bodyPr rtlCol="0" anchor="ctr"/>
                  <a:lstStyle/>
                  <a:p>
                    <a:endParaRPr lang="en-US"/>
                  </a:p>
                </p:txBody>
              </p:sp>
              <p:sp>
                <p:nvSpPr>
                  <p:cNvPr id="2068" name="Freeform: Shape 2067">
                    <a:extLst>
                      <a:ext uri="{FF2B5EF4-FFF2-40B4-BE49-F238E27FC236}">
                        <a16:creationId xmlns:a16="http://schemas.microsoft.com/office/drawing/2014/main" id="{A2F097AB-91BA-171B-8F72-D0DFF8E291A3}"/>
                      </a:ext>
                    </a:extLst>
                  </p:cNvPr>
                  <p:cNvSpPr/>
                  <p:nvPr/>
                </p:nvSpPr>
                <p:spPr>
                  <a:xfrm>
                    <a:off x="11392732" y="2467337"/>
                    <a:ext cx="28234" cy="28888"/>
                  </a:xfrm>
                  <a:custGeom>
                    <a:avLst/>
                    <a:gdLst>
                      <a:gd name="connsiteX0" fmla="*/ 563 w 28234"/>
                      <a:gd name="connsiteY0" fmla="*/ 18253 h 28888"/>
                      <a:gd name="connsiteX1" fmla="*/ 10071 w 28234"/>
                      <a:gd name="connsiteY1" fmla="*/ 518 h 28888"/>
                      <a:gd name="connsiteX2" fmla="*/ 20775 w 28234"/>
                      <a:gd name="connsiteY2" fmla="*/ 1913 h 28888"/>
                      <a:gd name="connsiteX3" fmla="*/ 27607 w 28234"/>
                      <a:gd name="connsiteY3" fmla="*/ 10539 h 28888"/>
                      <a:gd name="connsiteX4" fmla="*/ 26583 w 28234"/>
                      <a:gd name="connsiteY4" fmla="*/ 21556 h 28888"/>
                      <a:gd name="connsiteX5" fmla="*/ 18156 w 28234"/>
                      <a:gd name="connsiteY5" fmla="*/ 28360 h 28888"/>
                      <a:gd name="connsiteX6" fmla="*/ 591 w 28234"/>
                      <a:gd name="connsiteY6" fmla="*/ 18282 h 2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4" h="28888">
                        <a:moveTo>
                          <a:pt x="563" y="18253"/>
                        </a:moveTo>
                        <a:cubicBezTo>
                          <a:pt x="-1601" y="10539"/>
                          <a:pt x="2669" y="2596"/>
                          <a:pt x="10071" y="518"/>
                        </a:cubicBezTo>
                        <a:cubicBezTo>
                          <a:pt x="13772" y="-536"/>
                          <a:pt x="17586" y="62"/>
                          <a:pt x="20775" y="1913"/>
                        </a:cubicBezTo>
                        <a:cubicBezTo>
                          <a:pt x="23935" y="3706"/>
                          <a:pt x="26469" y="6695"/>
                          <a:pt x="27607" y="10539"/>
                        </a:cubicBezTo>
                        <a:cubicBezTo>
                          <a:pt x="28746" y="14353"/>
                          <a:pt x="28291" y="18339"/>
                          <a:pt x="26583" y="21556"/>
                        </a:cubicBezTo>
                        <a:cubicBezTo>
                          <a:pt x="24874" y="24773"/>
                          <a:pt x="21914" y="27278"/>
                          <a:pt x="18156" y="28360"/>
                        </a:cubicBezTo>
                        <a:cubicBezTo>
                          <a:pt x="10612" y="30495"/>
                          <a:pt x="2755" y="25968"/>
                          <a:pt x="591" y="18282"/>
                        </a:cubicBezTo>
                        <a:close/>
                      </a:path>
                    </a:pathLst>
                  </a:custGeom>
                  <a:grpFill/>
                  <a:ln w="2845" cap="flat">
                    <a:noFill/>
                    <a:prstDash val="solid"/>
                    <a:miter/>
                  </a:ln>
                </p:spPr>
                <p:txBody>
                  <a:bodyPr rtlCol="0" anchor="ctr"/>
                  <a:lstStyle/>
                  <a:p>
                    <a:endParaRPr lang="en-US"/>
                  </a:p>
                </p:txBody>
              </p:sp>
              <p:sp>
                <p:nvSpPr>
                  <p:cNvPr id="2069" name="Freeform: Shape 2068">
                    <a:extLst>
                      <a:ext uri="{FF2B5EF4-FFF2-40B4-BE49-F238E27FC236}">
                        <a16:creationId xmlns:a16="http://schemas.microsoft.com/office/drawing/2014/main" id="{3320EC7E-B5BA-94A9-4832-063ECFEDE46D}"/>
                      </a:ext>
                    </a:extLst>
                  </p:cNvPr>
                  <p:cNvSpPr/>
                  <p:nvPr/>
                </p:nvSpPr>
                <p:spPr>
                  <a:xfrm>
                    <a:off x="11317094" y="2488196"/>
                    <a:ext cx="27197" cy="27978"/>
                  </a:xfrm>
                  <a:custGeom>
                    <a:avLst/>
                    <a:gdLst>
                      <a:gd name="connsiteX0" fmla="*/ 390 w 27197"/>
                      <a:gd name="connsiteY0" fmla="*/ 17123 h 27978"/>
                      <a:gd name="connsiteX1" fmla="*/ 1956 w 27197"/>
                      <a:gd name="connsiteY1" fmla="*/ 6618 h 27978"/>
                      <a:gd name="connsiteX2" fmla="*/ 10268 w 27197"/>
                      <a:gd name="connsiteY2" fmla="*/ 412 h 27978"/>
                      <a:gd name="connsiteX3" fmla="*/ 26752 w 27197"/>
                      <a:gd name="connsiteY3" fmla="*/ 10604 h 27978"/>
                      <a:gd name="connsiteX4" fmla="*/ 16930 w 27197"/>
                      <a:gd name="connsiteY4" fmla="*/ 27571 h 27978"/>
                      <a:gd name="connsiteX5" fmla="*/ 6567 w 27197"/>
                      <a:gd name="connsiteY5" fmla="*/ 25834 h 27978"/>
                      <a:gd name="connsiteX6" fmla="*/ 390 w 27197"/>
                      <a:gd name="connsiteY6" fmla="*/ 17123 h 2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97" h="27978">
                        <a:moveTo>
                          <a:pt x="390" y="17123"/>
                        </a:moveTo>
                        <a:cubicBezTo>
                          <a:pt x="-493" y="13365"/>
                          <a:pt x="162" y="9636"/>
                          <a:pt x="1956" y="6618"/>
                        </a:cubicBezTo>
                        <a:cubicBezTo>
                          <a:pt x="3749" y="3572"/>
                          <a:pt x="6681" y="1380"/>
                          <a:pt x="10268" y="412"/>
                        </a:cubicBezTo>
                        <a:cubicBezTo>
                          <a:pt x="17471" y="-1438"/>
                          <a:pt x="24844" y="3117"/>
                          <a:pt x="26752" y="10604"/>
                        </a:cubicBezTo>
                        <a:cubicBezTo>
                          <a:pt x="28659" y="18091"/>
                          <a:pt x="24275" y="25692"/>
                          <a:pt x="16930" y="27571"/>
                        </a:cubicBezTo>
                        <a:cubicBezTo>
                          <a:pt x="13286" y="28539"/>
                          <a:pt x="9557" y="27713"/>
                          <a:pt x="6567" y="25834"/>
                        </a:cubicBezTo>
                        <a:cubicBezTo>
                          <a:pt x="3578" y="23927"/>
                          <a:pt x="1273" y="20881"/>
                          <a:pt x="390" y="17123"/>
                        </a:cubicBezTo>
                        <a:close/>
                      </a:path>
                    </a:pathLst>
                  </a:custGeom>
                  <a:grpFill/>
                  <a:ln w="2845" cap="flat">
                    <a:noFill/>
                    <a:prstDash val="solid"/>
                    <a:miter/>
                  </a:ln>
                </p:spPr>
                <p:txBody>
                  <a:bodyPr rtlCol="0" anchor="ctr"/>
                  <a:lstStyle/>
                  <a:p>
                    <a:endParaRPr lang="en-US"/>
                  </a:p>
                </p:txBody>
              </p:sp>
              <p:sp>
                <p:nvSpPr>
                  <p:cNvPr id="2070" name="Freeform: Shape 2069">
                    <a:extLst>
                      <a:ext uri="{FF2B5EF4-FFF2-40B4-BE49-F238E27FC236}">
                        <a16:creationId xmlns:a16="http://schemas.microsoft.com/office/drawing/2014/main" id="{7E7B6A8D-C058-F350-EC44-5899B77E0A3B}"/>
                      </a:ext>
                    </a:extLst>
                  </p:cNvPr>
                  <p:cNvSpPr/>
                  <p:nvPr/>
                </p:nvSpPr>
                <p:spPr>
                  <a:xfrm>
                    <a:off x="11240700" y="2505854"/>
                    <a:ext cx="26181" cy="26950"/>
                  </a:xfrm>
                  <a:custGeom>
                    <a:avLst/>
                    <a:gdLst>
                      <a:gd name="connsiteX0" fmla="*/ 260 w 26181"/>
                      <a:gd name="connsiteY0" fmla="*/ 16119 h 26950"/>
                      <a:gd name="connsiteX1" fmla="*/ 10395 w 26181"/>
                      <a:gd name="connsiteY1" fmla="*/ 262 h 26950"/>
                      <a:gd name="connsiteX2" fmla="*/ 25882 w 26181"/>
                      <a:gd name="connsiteY2" fmla="*/ 10824 h 26950"/>
                      <a:gd name="connsiteX3" fmla="*/ 15748 w 26181"/>
                      <a:gd name="connsiteY3" fmla="*/ 26681 h 26950"/>
                      <a:gd name="connsiteX4" fmla="*/ 260 w 26181"/>
                      <a:gd name="connsiteY4" fmla="*/ 16119 h 2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1" h="26950">
                        <a:moveTo>
                          <a:pt x="260" y="16119"/>
                        </a:moveTo>
                        <a:cubicBezTo>
                          <a:pt x="-1163" y="8803"/>
                          <a:pt x="3392" y="1714"/>
                          <a:pt x="10395" y="262"/>
                        </a:cubicBezTo>
                        <a:cubicBezTo>
                          <a:pt x="17427" y="-1190"/>
                          <a:pt x="24344" y="3536"/>
                          <a:pt x="25882" y="10824"/>
                        </a:cubicBezTo>
                        <a:cubicBezTo>
                          <a:pt x="27419" y="18112"/>
                          <a:pt x="22893" y="25200"/>
                          <a:pt x="15748" y="26681"/>
                        </a:cubicBezTo>
                        <a:cubicBezTo>
                          <a:pt x="8602" y="28161"/>
                          <a:pt x="1655" y="23407"/>
                          <a:pt x="260" y="16119"/>
                        </a:cubicBezTo>
                        <a:close/>
                      </a:path>
                    </a:pathLst>
                  </a:custGeom>
                  <a:grpFill/>
                  <a:ln w="2845" cap="flat">
                    <a:noFill/>
                    <a:prstDash val="solid"/>
                    <a:miter/>
                  </a:ln>
                </p:spPr>
                <p:txBody>
                  <a:bodyPr rtlCol="0" anchor="ctr"/>
                  <a:lstStyle/>
                  <a:p>
                    <a:endParaRPr lang="en-US"/>
                  </a:p>
                </p:txBody>
              </p:sp>
              <p:sp>
                <p:nvSpPr>
                  <p:cNvPr id="2071" name="Freeform: Shape 2070">
                    <a:extLst>
                      <a:ext uri="{FF2B5EF4-FFF2-40B4-BE49-F238E27FC236}">
                        <a16:creationId xmlns:a16="http://schemas.microsoft.com/office/drawing/2014/main" id="{95B19440-7D1F-EC99-755B-FF4A59C8CAC8}"/>
                      </a:ext>
                    </a:extLst>
                  </p:cNvPr>
                  <p:cNvSpPr/>
                  <p:nvPr/>
                </p:nvSpPr>
                <p:spPr>
                  <a:xfrm>
                    <a:off x="11163628" y="2520427"/>
                    <a:ext cx="25252" cy="25950"/>
                  </a:xfrm>
                  <a:custGeom>
                    <a:avLst/>
                    <a:gdLst>
                      <a:gd name="connsiteX0" fmla="*/ 156 w 25252"/>
                      <a:gd name="connsiteY0" fmla="*/ 14925 h 25950"/>
                      <a:gd name="connsiteX1" fmla="*/ 10546 w 25252"/>
                      <a:gd name="connsiteY1" fmla="*/ 150 h 25950"/>
                      <a:gd name="connsiteX2" fmla="*/ 25066 w 25252"/>
                      <a:gd name="connsiteY2" fmla="*/ 11025 h 25950"/>
                      <a:gd name="connsiteX3" fmla="*/ 14674 w 25252"/>
                      <a:gd name="connsiteY3" fmla="*/ 25800 h 25950"/>
                      <a:gd name="connsiteX4" fmla="*/ 156 w 25252"/>
                      <a:gd name="connsiteY4" fmla="*/ 14925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2" h="25950">
                        <a:moveTo>
                          <a:pt x="156" y="14925"/>
                        </a:moveTo>
                        <a:cubicBezTo>
                          <a:pt x="-926" y="7837"/>
                          <a:pt x="3743" y="1232"/>
                          <a:pt x="10546" y="150"/>
                        </a:cubicBezTo>
                        <a:cubicBezTo>
                          <a:pt x="17379" y="-931"/>
                          <a:pt x="23869" y="3937"/>
                          <a:pt x="25066" y="11025"/>
                        </a:cubicBezTo>
                        <a:cubicBezTo>
                          <a:pt x="26261" y="18085"/>
                          <a:pt x="21593" y="24719"/>
                          <a:pt x="14674" y="25800"/>
                        </a:cubicBezTo>
                        <a:cubicBezTo>
                          <a:pt x="7757" y="26882"/>
                          <a:pt x="1237" y="22014"/>
                          <a:pt x="156" y="14925"/>
                        </a:cubicBezTo>
                        <a:close/>
                      </a:path>
                    </a:pathLst>
                  </a:custGeom>
                  <a:grpFill/>
                  <a:ln w="2845" cap="flat">
                    <a:noFill/>
                    <a:prstDash val="solid"/>
                    <a:miter/>
                  </a:ln>
                </p:spPr>
                <p:txBody>
                  <a:bodyPr rtlCol="0" anchor="ctr"/>
                  <a:lstStyle/>
                  <a:p>
                    <a:endParaRPr lang="en-US"/>
                  </a:p>
                </p:txBody>
              </p:sp>
              <p:sp>
                <p:nvSpPr>
                  <p:cNvPr id="2072" name="Freeform: Shape 2071">
                    <a:extLst>
                      <a:ext uri="{FF2B5EF4-FFF2-40B4-BE49-F238E27FC236}">
                        <a16:creationId xmlns:a16="http://schemas.microsoft.com/office/drawing/2014/main" id="{18557CB8-E4CE-235E-9B4D-EC292488A87C}"/>
                      </a:ext>
                    </a:extLst>
                  </p:cNvPr>
                  <p:cNvSpPr/>
                  <p:nvPr/>
                </p:nvSpPr>
                <p:spPr>
                  <a:xfrm>
                    <a:off x="11086069" y="2531913"/>
                    <a:ext cx="24265" cy="24944"/>
                  </a:xfrm>
                  <a:custGeom>
                    <a:avLst/>
                    <a:gdLst>
                      <a:gd name="connsiteX0" fmla="*/ 82 w 24265"/>
                      <a:gd name="connsiteY0" fmla="*/ 13774 h 24944"/>
                      <a:gd name="connsiteX1" fmla="*/ 10672 w 24265"/>
                      <a:gd name="connsiteY1" fmla="*/ 81 h 24944"/>
                      <a:gd name="connsiteX2" fmla="*/ 24166 w 24265"/>
                      <a:gd name="connsiteY2" fmla="*/ 10956 h 24944"/>
                      <a:gd name="connsiteX3" fmla="*/ 13604 w 24265"/>
                      <a:gd name="connsiteY3" fmla="*/ 24877 h 24944"/>
                      <a:gd name="connsiteX4" fmla="*/ 82 w 24265"/>
                      <a:gd name="connsiteY4" fmla="*/ 13774 h 24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4">
                        <a:moveTo>
                          <a:pt x="82" y="13774"/>
                        </a:moveTo>
                        <a:cubicBezTo>
                          <a:pt x="-687" y="6913"/>
                          <a:pt x="4067" y="793"/>
                          <a:pt x="10672" y="81"/>
                        </a:cubicBezTo>
                        <a:cubicBezTo>
                          <a:pt x="17276" y="-688"/>
                          <a:pt x="23283" y="4095"/>
                          <a:pt x="24166" y="10956"/>
                        </a:cubicBezTo>
                        <a:cubicBezTo>
                          <a:pt x="25020" y="17760"/>
                          <a:pt x="20322" y="24108"/>
                          <a:pt x="13604" y="24877"/>
                        </a:cubicBezTo>
                        <a:cubicBezTo>
                          <a:pt x="6885" y="25589"/>
                          <a:pt x="850" y="20635"/>
                          <a:pt x="82" y="13774"/>
                        </a:cubicBezTo>
                        <a:close/>
                      </a:path>
                    </a:pathLst>
                  </a:custGeom>
                  <a:grpFill/>
                  <a:ln w="2845" cap="flat">
                    <a:noFill/>
                    <a:prstDash val="solid"/>
                    <a:miter/>
                  </a:ln>
                </p:spPr>
                <p:txBody>
                  <a:bodyPr rtlCol="0" anchor="ctr"/>
                  <a:lstStyle/>
                  <a:p>
                    <a:endParaRPr lang="en-US"/>
                  </a:p>
                </p:txBody>
              </p:sp>
              <p:sp>
                <p:nvSpPr>
                  <p:cNvPr id="2073" name="Freeform: Shape 2072">
                    <a:extLst>
                      <a:ext uri="{FF2B5EF4-FFF2-40B4-BE49-F238E27FC236}">
                        <a16:creationId xmlns:a16="http://schemas.microsoft.com/office/drawing/2014/main" id="{366559FE-9FA7-BCFB-CC97-FAEBB1466686}"/>
                      </a:ext>
                    </a:extLst>
                  </p:cNvPr>
                  <p:cNvSpPr/>
                  <p:nvPr/>
                </p:nvSpPr>
                <p:spPr>
                  <a:xfrm>
                    <a:off x="11008146" y="2540038"/>
                    <a:ext cx="23278" cy="23966"/>
                  </a:xfrm>
                  <a:custGeom>
                    <a:avLst/>
                    <a:gdLst>
                      <a:gd name="connsiteX0" fmla="*/ 30 w 23278"/>
                      <a:gd name="connsiteY0" fmla="*/ 12937 h 23966"/>
                      <a:gd name="connsiteX1" fmla="*/ 10706 w 23278"/>
                      <a:gd name="connsiteY1" fmla="*/ 41 h 23966"/>
                      <a:gd name="connsiteX2" fmla="*/ 23232 w 23278"/>
                      <a:gd name="connsiteY2" fmla="*/ 11001 h 23966"/>
                      <a:gd name="connsiteX3" fmla="*/ 12557 w 23278"/>
                      <a:gd name="connsiteY3" fmla="*/ 23926 h 23966"/>
                      <a:gd name="connsiteX4" fmla="*/ 30 w 23278"/>
                      <a:gd name="connsiteY4" fmla="*/ 12937 h 23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78" h="23966">
                        <a:moveTo>
                          <a:pt x="30" y="12937"/>
                        </a:moveTo>
                        <a:cubicBezTo>
                          <a:pt x="-425" y="6360"/>
                          <a:pt x="4329" y="553"/>
                          <a:pt x="10706" y="41"/>
                        </a:cubicBezTo>
                        <a:cubicBezTo>
                          <a:pt x="17054" y="-500"/>
                          <a:pt x="22663" y="4425"/>
                          <a:pt x="23232" y="11001"/>
                        </a:cubicBezTo>
                        <a:cubicBezTo>
                          <a:pt x="23801" y="17605"/>
                          <a:pt x="19019" y="23385"/>
                          <a:pt x="12557" y="23926"/>
                        </a:cubicBezTo>
                        <a:cubicBezTo>
                          <a:pt x="6094" y="24466"/>
                          <a:pt x="515" y="19570"/>
                          <a:pt x="30" y="12937"/>
                        </a:cubicBezTo>
                        <a:close/>
                      </a:path>
                    </a:pathLst>
                  </a:custGeom>
                  <a:grpFill/>
                  <a:ln w="2845" cap="flat">
                    <a:noFill/>
                    <a:prstDash val="solid"/>
                    <a:miter/>
                  </a:ln>
                </p:spPr>
                <p:txBody>
                  <a:bodyPr rtlCol="0" anchor="ctr"/>
                  <a:lstStyle/>
                  <a:p>
                    <a:endParaRPr lang="en-US"/>
                  </a:p>
                </p:txBody>
              </p:sp>
              <p:sp>
                <p:nvSpPr>
                  <p:cNvPr id="2074" name="Freeform: Shape 2073">
                    <a:extLst>
                      <a:ext uri="{FF2B5EF4-FFF2-40B4-BE49-F238E27FC236}">
                        <a16:creationId xmlns:a16="http://schemas.microsoft.com/office/drawing/2014/main" id="{7CD97939-6AED-F508-092D-34255F664D1D}"/>
                      </a:ext>
                    </a:extLst>
                  </p:cNvPr>
                  <p:cNvSpPr/>
                  <p:nvPr/>
                </p:nvSpPr>
                <p:spPr>
                  <a:xfrm>
                    <a:off x="10929939" y="2544967"/>
                    <a:ext cx="22308" cy="22960"/>
                  </a:xfrm>
                  <a:custGeom>
                    <a:avLst/>
                    <a:gdLst>
                      <a:gd name="connsiteX0" fmla="*/ 6 w 22308"/>
                      <a:gd name="connsiteY0" fmla="*/ 11879 h 22960"/>
                      <a:gd name="connsiteX1" fmla="*/ 10739 w 22308"/>
                      <a:gd name="connsiteY1" fmla="*/ 8 h 22960"/>
                      <a:gd name="connsiteX2" fmla="*/ 22297 w 22308"/>
                      <a:gd name="connsiteY2" fmla="*/ 11082 h 22960"/>
                      <a:gd name="connsiteX3" fmla="*/ 11564 w 22308"/>
                      <a:gd name="connsiteY3" fmla="*/ 22953 h 22960"/>
                      <a:gd name="connsiteX4" fmla="*/ 6 w 22308"/>
                      <a:gd name="connsiteY4" fmla="*/ 11879 h 2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08" h="22960">
                        <a:moveTo>
                          <a:pt x="6" y="11879"/>
                        </a:moveTo>
                        <a:cubicBezTo>
                          <a:pt x="-193" y="5530"/>
                          <a:pt x="4618" y="235"/>
                          <a:pt x="10739" y="8"/>
                        </a:cubicBezTo>
                        <a:cubicBezTo>
                          <a:pt x="16860" y="-220"/>
                          <a:pt x="22012" y="4733"/>
                          <a:pt x="22297" y="11082"/>
                        </a:cubicBezTo>
                        <a:cubicBezTo>
                          <a:pt x="22582" y="17402"/>
                          <a:pt x="17770" y="22725"/>
                          <a:pt x="11564" y="22953"/>
                        </a:cubicBezTo>
                        <a:cubicBezTo>
                          <a:pt x="5358" y="23181"/>
                          <a:pt x="205" y="18227"/>
                          <a:pt x="6" y="11879"/>
                        </a:cubicBezTo>
                        <a:close/>
                      </a:path>
                    </a:pathLst>
                  </a:custGeom>
                  <a:grpFill/>
                  <a:ln w="2845" cap="flat">
                    <a:noFill/>
                    <a:prstDash val="solid"/>
                    <a:miter/>
                  </a:ln>
                </p:spPr>
                <p:txBody>
                  <a:bodyPr rtlCol="0" anchor="ctr"/>
                  <a:lstStyle/>
                  <a:p>
                    <a:endParaRPr lang="en-US"/>
                  </a:p>
                </p:txBody>
              </p:sp>
              <p:sp>
                <p:nvSpPr>
                  <p:cNvPr id="2075" name="Freeform: Shape 2074">
                    <a:extLst>
                      <a:ext uri="{FF2B5EF4-FFF2-40B4-BE49-F238E27FC236}">
                        <a16:creationId xmlns:a16="http://schemas.microsoft.com/office/drawing/2014/main" id="{9AB0A616-D402-8660-BAF2-659721AA1FE5}"/>
                      </a:ext>
                    </a:extLst>
                  </p:cNvPr>
                  <p:cNvSpPr/>
                  <p:nvPr/>
                </p:nvSpPr>
                <p:spPr>
                  <a:xfrm>
                    <a:off x="10851628" y="2546796"/>
                    <a:ext cx="21323" cy="21950"/>
                  </a:xfrm>
                  <a:custGeom>
                    <a:avLst/>
                    <a:gdLst>
                      <a:gd name="connsiteX0" fmla="*/ 1 w 21323"/>
                      <a:gd name="connsiteY0" fmla="*/ 10847 h 21950"/>
                      <a:gd name="connsiteX1" fmla="*/ 10705 w 21323"/>
                      <a:gd name="connsiteY1" fmla="*/ 1 h 21950"/>
                      <a:gd name="connsiteX2" fmla="*/ 18192 w 21323"/>
                      <a:gd name="connsiteY2" fmla="*/ 3304 h 21950"/>
                      <a:gd name="connsiteX3" fmla="*/ 21323 w 21323"/>
                      <a:gd name="connsiteY3" fmla="*/ 11047 h 21950"/>
                      <a:gd name="connsiteX4" fmla="*/ 18192 w 21323"/>
                      <a:gd name="connsiteY4" fmla="*/ 18819 h 21950"/>
                      <a:gd name="connsiteX5" fmla="*/ 10619 w 21323"/>
                      <a:gd name="connsiteY5" fmla="*/ 21950 h 21950"/>
                      <a:gd name="connsiteX6" fmla="*/ 1 w 21323"/>
                      <a:gd name="connsiteY6" fmla="*/ 10847 h 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21950">
                        <a:moveTo>
                          <a:pt x="1" y="10847"/>
                        </a:moveTo>
                        <a:cubicBezTo>
                          <a:pt x="57" y="4784"/>
                          <a:pt x="4868" y="-84"/>
                          <a:pt x="10705" y="1"/>
                        </a:cubicBezTo>
                        <a:cubicBezTo>
                          <a:pt x="13637" y="30"/>
                          <a:pt x="16284" y="1311"/>
                          <a:pt x="18192" y="3304"/>
                        </a:cubicBezTo>
                        <a:cubicBezTo>
                          <a:pt x="20099" y="5325"/>
                          <a:pt x="21295" y="8001"/>
                          <a:pt x="21323" y="11047"/>
                        </a:cubicBezTo>
                        <a:cubicBezTo>
                          <a:pt x="21323" y="14064"/>
                          <a:pt x="20128" y="16854"/>
                          <a:pt x="18192" y="18819"/>
                        </a:cubicBezTo>
                        <a:cubicBezTo>
                          <a:pt x="16256" y="20783"/>
                          <a:pt x="13580" y="21979"/>
                          <a:pt x="10619" y="21950"/>
                        </a:cubicBezTo>
                        <a:cubicBezTo>
                          <a:pt x="4698" y="21893"/>
                          <a:pt x="-56" y="16911"/>
                          <a:pt x="1" y="10847"/>
                        </a:cubicBezTo>
                        <a:close/>
                      </a:path>
                    </a:pathLst>
                  </a:custGeom>
                  <a:grpFill/>
                  <a:ln w="2845" cap="flat">
                    <a:noFill/>
                    <a:prstDash val="solid"/>
                    <a:miter/>
                  </a:ln>
                </p:spPr>
                <p:txBody>
                  <a:bodyPr rtlCol="0" anchor="ctr"/>
                  <a:lstStyle/>
                  <a:p>
                    <a:endParaRPr lang="en-US"/>
                  </a:p>
                </p:txBody>
              </p:sp>
              <p:sp>
                <p:nvSpPr>
                  <p:cNvPr id="2076" name="Freeform: Shape 2075">
                    <a:extLst>
                      <a:ext uri="{FF2B5EF4-FFF2-40B4-BE49-F238E27FC236}">
                        <a16:creationId xmlns:a16="http://schemas.microsoft.com/office/drawing/2014/main" id="{E26FDBC9-E05E-50D3-5A6D-3F6EFD5310D9}"/>
                      </a:ext>
                    </a:extLst>
                  </p:cNvPr>
                  <p:cNvSpPr/>
                  <p:nvPr/>
                </p:nvSpPr>
                <p:spPr>
                  <a:xfrm>
                    <a:off x="10773325" y="2545369"/>
                    <a:ext cx="20351" cy="20935"/>
                  </a:xfrm>
                  <a:custGeom>
                    <a:avLst/>
                    <a:gdLst>
                      <a:gd name="connsiteX0" fmla="*/ 16 w 20351"/>
                      <a:gd name="connsiteY0" fmla="*/ 9969 h 20935"/>
                      <a:gd name="connsiteX1" fmla="*/ 10663 w 20351"/>
                      <a:gd name="connsiteY1" fmla="*/ 5 h 20935"/>
                      <a:gd name="connsiteX2" fmla="*/ 20343 w 20351"/>
                      <a:gd name="connsiteY2" fmla="*/ 10823 h 20935"/>
                      <a:gd name="connsiteX3" fmla="*/ 9696 w 20351"/>
                      <a:gd name="connsiteY3" fmla="*/ 20929 h 20935"/>
                      <a:gd name="connsiteX4" fmla="*/ 16 w 20351"/>
                      <a:gd name="connsiteY4" fmla="*/ 9969 h 2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 h="20935">
                        <a:moveTo>
                          <a:pt x="16" y="9969"/>
                        </a:moveTo>
                        <a:cubicBezTo>
                          <a:pt x="301" y="4161"/>
                          <a:pt x="5055" y="-166"/>
                          <a:pt x="10663" y="5"/>
                        </a:cubicBezTo>
                        <a:cubicBezTo>
                          <a:pt x="16243" y="204"/>
                          <a:pt x="20570" y="5044"/>
                          <a:pt x="20343" y="10823"/>
                        </a:cubicBezTo>
                        <a:cubicBezTo>
                          <a:pt x="20115" y="16602"/>
                          <a:pt x="15361" y="21128"/>
                          <a:pt x="9696" y="20929"/>
                        </a:cubicBezTo>
                        <a:cubicBezTo>
                          <a:pt x="4030" y="20787"/>
                          <a:pt x="-297" y="15719"/>
                          <a:pt x="16" y="9969"/>
                        </a:cubicBezTo>
                        <a:close/>
                      </a:path>
                    </a:pathLst>
                  </a:custGeom>
                  <a:grpFill/>
                  <a:ln w="2845" cap="flat">
                    <a:noFill/>
                    <a:prstDash val="solid"/>
                    <a:miter/>
                  </a:ln>
                </p:spPr>
                <p:txBody>
                  <a:bodyPr rtlCol="0" anchor="ctr"/>
                  <a:lstStyle/>
                  <a:p>
                    <a:endParaRPr lang="en-US"/>
                  </a:p>
                </p:txBody>
              </p:sp>
              <p:sp>
                <p:nvSpPr>
                  <p:cNvPr id="2077" name="Freeform: Shape 2076">
                    <a:extLst>
                      <a:ext uri="{FF2B5EF4-FFF2-40B4-BE49-F238E27FC236}">
                        <a16:creationId xmlns:a16="http://schemas.microsoft.com/office/drawing/2014/main" id="{6E774FC6-F11A-F7E2-3AFE-8FFA5D6A0B74}"/>
                      </a:ext>
                    </a:extLst>
                  </p:cNvPr>
                  <p:cNvSpPr/>
                  <p:nvPr/>
                </p:nvSpPr>
                <p:spPr>
                  <a:xfrm>
                    <a:off x="10695151" y="2540617"/>
                    <a:ext cx="19377" cy="19964"/>
                  </a:xfrm>
                  <a:custGeom>
                    <a:avLst/>
                    <a:gdLst>
                      <a:gd name="connsiteX0" fmla="*/ 45 w 19377"/>
                      <a:gd name="connsiteY0" fmla="*/ 9169 h 19964"/>
                      <a:gd name="connsiteX1" fmla="*/ 10549 w 19377"/>
                      <a:gd name="connsiteY1" fmla="*/ 31 h 19964"/>
                      <a:gd name="connsiteX2" fmla="*/ 19346 w 19377"/>
                      <a:gd name="connsiteY2" fmla="*/ 10792 h 19964"/>
                      <a:gd name="connsiteX3" fmla="*/ 8842 w 19377"/>
                      <a:gd name="connsiteY3" fmla="*/ 19930 h 19964"/>
                      <a:gd name="connsiteX4" fmla="*/ 45 w 19377"/>
                      <a:gd name="connsiteY4" fmla="*/ 9169 h 19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7" h="19964">
                        <a:moveTo>
                          <a:pt x="45" y="9169"/>
                        </a:moveTo>
                        <a:cubicBezTo>
                          <a:pt x="557" y="3675"/>
                          <a:pt x="5255" y="-396"/>
                          <a:pt x="10549" y="31"/>
                        </a:cubicBezTo>
                        <a:cubicBezTo>
                          <a:pt x="15845" y="458"/>
                          <a:pt x="19773" y="5297"/>
                          <a:pt x="19346" y="10792"/>
                        </a:cubicBezTo>
                        <a:cubicBezTo>
                          <a:pt x="18919" y="16286"/>
                          <a:pt x="14193" y="20385"/>
                          <a:pt x="8842" y="19930"/>
                        </a:cubicBezTo>
                        <a:cubicBezTo>
                          <a:pt x="3489" y="19475"/>
                          <a:pt x="-468" y="14663"/>
                          <a:pt x="45" y="9169"/>
                        </a:cubicBezTo>
                        <a:close/>
                      </a:path>
                    </a:pathLst>
                  </a:custGeom>
                  <a:grpFill/>
                  <a:ln w="2845" cap="flat">
                    <a:noFill/>
                    <a:prstDash val="solid"/>
                    <a:miter/>
                  </a:ln>
                </p:spPr>
                <p:txBody>
                  <a:bodyPr rtlCol="0" anchor="ctr"/>
                  <a:lstStyle/>
                  <a:p>
                    <a:endParaRPr lang="en-US"/>
                  </a:p>
                </p:txBody>
              </p:sp>
              <p:sp>
                <p:nvSpPr>
                  <p:cNvPr id="2078" name="Freeform: Shape 2077">
                    <a:extLst>
                      <a:ext uri="{FF2B5EF4-FFF2-40B4-BE49-F238E27FC236}">
                        <a16:creationId xmlns:a16="http://schemas.microsoft.com/office/drawing/2014/main" id="{24F3BB34-5DB6-7318-5AF2-7D92695B798D}"/>
                      </a:ext>
                    </a:extLst>
                  </p:cNvPr>
                  <p:cNvSpPr/>
                  <p:nvPr/>
                </p:nvSpPr>
                <p:spPr>
                  <a:xfrm>
                    <a:off x="10617273" y="2532744"/>
                    <a:ext cx="18411" cy="18968"/>
                  </a:xfrm>
                  <a:custGeom>
                    <a:avLst/>
                    <a:gdLst>
                      <a:gd name="connsiteX0" fmla="*/ 91 w 18411"/>
                      <a:gd name="connsiteY0" fmla="*/ 8274 h 18968"/>
                      <a:gd name="connsiteX1" fmla="*/ 10425 w 18411"/>
                      <a:gd name="connsiteY1" fmla="*/ 76 h 18968"/>
                      <a:gd name="connsiteX2" fmla="*/ 18339 w 18411"/>
                      <a:gd name="connsiteY2" fmla="*/ 10694 h 18968"/>
                      <a:gd name="connsiteX3" fmla="*/ 8005 w 18411"/>
                      <a:gd name="connsiteY3" fmla="*/ 18893 h 18968"/>
                      <a:gd name="connsiteX4" fmla="*/ 91 w 18411"/>
                      <a:gd name="connsiteY4" fmla="*/ 8274 h 18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1" h="18968">
                        <a:moveTo>
                          <a:pt x="91" y="8274"/>
                        </a:moveTo>
                        <a:cubicBezTo>
                          <a:pt x="775" y="3093"/>
                          <a:pt x="5415" y="-579"/>
                          <a:pt x="10425" y="76"/>
                        </a:cubicBezTo>
                        <a:cubicBezTo>
                          <a:pt x="15435" y="730"/>
                          <a:pt x="18965" y="5484"/>
                          <a:pt x="18339" y="10694"/>
                        </a:cubicBezTo>
                        <a:cubicBezTo>
                          <a:pt x="17713" y="15875"/>
                          <a:pt x="13072" y="19548"/>
                          <a:pt x="8005" y="18893"/>
                        </a:cubicBezTo>
                        <a:cubicBezTo>
                          <a:pt x="2937" y="18210"/>
                          <a:pt x="-621" y="13484"/>
                          <a:pt x="91" y="8274"/>
                        </a:cubicBezTo>
                        <a:close/>
                      </a:path>
                    </a:pathLst>
                  </a:custGeom>
                  <a:grpFill/>
                  <a:ln w="2845" cap="flat">
                    <a:noFill/>
                    <a:prstDash val="solid"/>
                    <a:miter/>
                  </a:ln>
                </p:spPr>
                <p:txBody>
                  <a:bodyPr rtlCol="0" anchor="ctr"/>
                  <a:lstStyle/>
                  <a:p>
                    <a:endParaRPr lang="en-US"/>
                  </a:p>
                </p:txBody>
              </p:sp>
              <p:sp>
                <p:nvSpPr>
                  <p:cNvPr id="2079" name="Freeform: Shape 2078">
                    <a:extLst>
                      <a:ext uri="{FF2B5EF4-FFF2-40B4-BE49-F238E27FC236}">
                        <a16:creationId xmlns:a16="http://schemas.microsoft.com/office/drawing/2014/main" id="{073942A8-5857-F843-426A-D9DBB27A7AA3}"/>
                      </a:ext>
                    </a:extLst>
                  </p:cNvPr>
                  <p:cNvSpPr/>
                  <p:nvPr/>
                </p:nvSpPr>
                <p:spPr>
                  <a:xfrm>
                    <a:off x="10539820" y="2521779"/>
                    <a:ext cx="17455" cy="17959"/>
                  </a:xfrm>
                  <a:custGeom>
                    <a:avLst/>
                    <a:gdLst>
                      <a:gd name="connsiteX0" fmla="*/ 138 w 17455"/>
                      <a:gd name="connsiteY0" fmla="*/ 7424 h 17959"/>
                      <a:gd name="connsiteX1" fmla="*/ 10216 w 17455"/>
                      <a:gd name="connsiteY1" fmla="*/ 136 h 17959"/>
                      <a:gd name="connsiteX2" fmla="*/ 17333 w 17455"/>
                      <a:gd name="connsiteY2" fmla="*/ 10357 h 17959"/>
                      <a:gd name="connsiteX3" fmla="*/ 7227 w 17455"/>
                      <a:gd name="connsiteY3" fmla="*/ 17844 h 17959"/>
                      <a:gd name="connsiteX4" fmla="*/ 138 w 17455"/>
                      <a:gd name="connsiteY4" fmla="*/ 7453 h 17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5" h="17959">
                        <a:moveTo>
                          <a:pt x="138" y="7424"/>
                        </a:moveTo>
                        <a:cubicBezTo>
                          <a:pt x="993" y="2528"/>
                          <a:pt x="5491" y="-718"/>
                          <a:pt x="10216" y="136"/>
                        </a:cubicBezTo>
                        <a:cubicBezTo>
                          <a:pt x="14942" y="934"/>
                          <a:pt x="18131" y="5460"/>
                          <a:pt x="17333" y="10357"/>
                        </a:cubicBezTo>
                        <a:cubicBezTo>
                          <a:pt x="16536" y="15224"/>
                          <a:pt x="12010" y="18641"/>
                          <a:pt x="7227" y="17844"/>
                        </a:cubicBezTo>
                        <a:cubicBezTo>
                          <a:pt x="2473" y="16989"/>
                          <a:pt x="-716" y="12321"/>
                          <a:pt x="138" y="7453"/>
                        </a:cubicBezTo>
                        <a:close/>
                      </a:path>
                    </a:pathLst>
                  </a:custGeom>
                  <a:grpFill/>
                  <a:ln w="2845" cap="flat">
                    <a:noFill/>
                    <a:prstDash val="solid"/>
                    <a:miter/>
                  </a:ln>
                </p:spPr>
                <p:txBody>
                  <a:bodyPr rtlCol="0" anchor="ctr"/>
                  <a:lstStyle/>
                  <a:p>
                    <a:endParaRPr lang="en-US"/>
                  </a:p>
                </p:txBody>
              </p:sp>
              <p:sp>
                <p:nvSpPr>
                  <p:cNvPr id="2080" name="Freeform: Shape 2079">
                    <a:extLst>
                      <a:ext uri="{FF2B5EF4-FFF2-40B4-BE49-F238E27FC236}">
                        <a16:creationId xmlns:a16="http://schemas.microsoft.com/office/drawing/2014/main" id="{823DD7C3-1DEA-132F-C17C-685289A53D2E}"/>
                      </a:ext>
                    </a:extLst>
                  </p:cNvPr>
                  <p:cNvSpPr/>
                  <p:nvPr/>
                </p:nvSpPr>
                <p:spPr>
                  <a:xfrm>
                    <a:off x="10462866" y="2507432"/>
                    <a:ext cx="16503" cy="16926"/>
                  </a:xfrm>
                  <a:custGeom>
                    <a:avLst/>
                    <a:gdLst>
                      <a:gd name="connsiteX0" fmla="*/ 200 w 16503"/>
                      <a:gd name="connsiteY0" fmla="*/ 6798 h 16926"/>
                      <a:gd name="connsiteX1" fmla="*/ 10022 w 16503"/>
                      <a:gd name="connsiteY1" fmla="*/ 165 h 16926"/>
                      <a:gd name="connsiteX2" fmla="*/ 16314 w 16503"/>
                      <a:gd name="connsiteY2" fmla="*/ 10129 h 16926"/>
                      <a:gd name="connsiteX3" fmla="*/ 6492 w 16503"/>
                      <a:gd name="connsiteY3" fmla="*/ 16761 h 16926"/>
                      <a:gd name="connsiteX4" fmla="*/ 200 w 16503"/>
                      <a:gd name="connsiteY4" fmla="*/ 6798 h 1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926">
                        <a:moveTo>
                          <a:pt x="200" y="6798"/>
                        </a:moveTo>
                        <a:cubicBezTo>
                          <a:pt x="1197" y="2214"/>
                          <a:pt x="5581" y="-746"/>
                          <a:pt x="10022" y="165"/>
                        </a:cubicBezTo>
                        <a:cubicBezTo>
                          <a:pt x="14463" y="1075"/>
                          <a:pt x="17281" y="5545"/>
                          <a:pt x="16314" y="10129"/>
                        </a:cubicBezTo>
                        <a:cubicBezTo>
                          <a:pt x="15374" y="14712"/>
                          <a:pt x="10961" y="17673"/>
                          <a:pt x="6492" y="16761"/>
                        </a:cubicBezTo>
                        <a:cubicBezTo>
                          <a:pt x="2023" y="15850"/>
                          <a:pt x="-796" y="11381"/>
                          <a:pt x="200" y="6798"/>
                        </a:cubicBezTo>
                        <a:close/>
                      </a:path>
                    </a:pathLst>
                  </a:custGeom>
                  <a:grpFill/>
                  <a:ln w="2845" cap="flat">
                    <a:noFill/>
                    <a:prstDash val="solid"/>
                    <a:miter/>
                  </a:ln>
                </p:spPr>
                <p:txBody>
                  <a:bodyPr rtlCol="0" anchor="ctr"/>
                  <a:lstStyle/>
                  <a:p>
                    <a:endParaRPr lang="en-US"/>
                  </a:p>
                </p:txBody>
              </p:sp>
              <p:sp>
                <p:nvSpPr>
                  <p:cNvPr id="2081" name="Freeform: Shape 2080">
                    <a:extLst>
                      <a:ext uri="{FF2B5EF4-FFF2-40B4-BE49-F238E27FC236}">
                        <a16:creationId xmlns:a16="http://schemas.microsoft.com/office/drawing/2014/main" id="{0B0A06CA-0AC0-D0DB-2B3F-49D9C1204987}"/>
                      </a:ext>
                    </a:extLst>
                  </p:cNvPr>
                  <p:cNvSpPr/>
                  <p:nvPr/>
                </p:nvSpPr>
                <p:spPr>
                  <a:xfrm>
                    <a:off x="10386620" y="2489996"/>
                    <a:ext cx="15521" cy="15927"/>
                  </a:xfrm>
                  <a:custGeom>
                    <a:avLst/>
                    <a:gdLst>
                      <a:gd name="connsiteX0" fmla="*/ 265 w 15521"/>
                      <a:gd name="connsiteY0" fmla="*/ 6042 h 15927"/>
                      <a:gd name="connsiteX1" fmla="*/ 9745 w 15521"/>
                      <a:gd name="connsiteY1" fmla="*/ 235 h 15927"/>
                      <a:gd name="connsiteX2" fmla="*/ 15268 w 15521"/>
                      <a:gd name="connsiteY2" fmla="*/ 9885 h 15927"/>
                      <a:gd name="connsiteX3" fmla="*/ 5789 w 15521"/>
                      <a:gd name="connsiteY3" fmla="*/ 15693 h 15927"/>
                      <a:gd name="connsiteX4" fmla="*/ 265 w 15521"/>
                      <a:gd name="connsiteY4" fmla="*/ 6042 h 15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1" h="15927">
                        <a:moveTo>
                          <a:pt x="265" y="6042"/>
                        </a:moveTo>
                        <a:cubicBezTo>
                          <a:pt x="1376" y="1772"/>
                          <a:pt x="5618" y="-819"/>
                          <a:pt x="9745" y="235"/>
                        </a:cubicBezTo>
                        <a:cubicBezTo>
                          <a:pt x="13873" y="1288"/>
                          <a:pt x="16350" y="5615"/>
                          <a:pt x="15268" y="9885"/>
                        </a:cubicBezTo>
                        <a:cubicBezTo>
                          <a:pt x="14187" y="14156"/>
                          <a:pt x="9973" y="16746"/>
                          <a:pt x="5789" y="15693"/>
                        </a:cubicBezTo>
                        <a:cubicBezTo>
                          <a:pt x="1632" y="14611"/>
                          <a:pt x="-845" y="10313"/>
                          <a:pt x="265" y="6042"/>
                        </a:cubicBezTo>
                        <a:close/>
                      </a:path>
                    </a:pathLst>
                  </a:custGeom>
                  <a:grpFill/>
                  <a:ln w="2845" cap="flat">
                    <a:noFill/>
                    <a:prstDash val="solid"/>
                    <a:miter/>
                  </a:ln>
                </p:spPr>
                <p:txBody>
                  <a:bodyPr rtlCol="0" anchor="ctr"/>
                  <a:lstStyle/>
                  <a:p>
                    <a:endParaRPr lang="en-US"/>
                  </a:p>
                </p:txBody>
              </p:sp>
              <p:sp>
                <p:nvSpPr>
                  <p:cNvPr id="2082" name="Freeform: Shape 2081">
                    <a:extLst>
                      <a:ext uri="{FF2B5EF4-FFF2-40B4-BE49-F238E27FC236}">
                        <a16:creationId xmlns:a16="http://schemas.microsoft.com/office/drawing/2014/main" id="{53B87CB0-5C17-F46C-EF15-A80482A14073}"/>
                      </a:ext>
                    </a:extLst>
                  </p:cNvPr>
                  <p:cNvSpPr/>
                  <p:nvPr/>
                </p:nvSpPr>
                <p:spPr>
                  <a:xfrm>
                    <a:off x="10311169" y="2469498"/>
                    <a:ext cx="14515" cy="14961"/>
                  </a:xfrm>
                  <a:custGeom>
                    <a:avLst/>
                    <a:gdLst>
                      <a:gd name="connsiteX0" fmla="*/ 332 w 14515"/>
                      <a:gd name="connsiteY0" fmla="*/ 5331 h 14961"/>
                      <a:gd name="connsiteX1" fmla="*/ 9413 w 14515"/>
                      <a:gd name="connsiteY1" fmla="*/ 321 h 14961"/>
                      <a:gd name="connsiteX2" fmla="*/ 14196 w 14515"/>
                      <a:gd name="connsiteY2" fmla="*/ 9602 h 14961"/>
                      <a:gd name="connsiteX3" fmla="*/ 5115 w 14515"/>
                      <a:gd name="connsiteY3" fmla="*/ 14640 h 14961"/>
                      <a:gd name="connsiteX4" fmla="*/ 332 w 14515"/>
                      <a:gd name="connsiteY4" fmla="*/ 5331 h 1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15" h="14961">
                        <a:moveTo>
                          <a:pt x="332" y="5331"/>
                        </a:moveTo>
                        <a:cubicBezTo>
                          <a:pt x="1528" y="1374"/>
                          <a:pt x="5599" y="-875"/>
                          <a:pt x="9413" y="321"/>
                        </a:cubicBezTo>
                        <a:cubicBezTo>
                          <a:pt x="13228" y="1488"/>
                          <a:pt x="15363" y="5673"/>
                          <a:pt x="14196" y="9602"/>
                        </a:cubicBezTo>
                        <a:cubicBezTo>
                          <a:pt x="13029" y="13587"/>
                          <a:pt x="8958" y="15836"/>
                          <a:pt x="5115" y="14640"/>
                        </a:cubicBezTo>
                        <a:cubicBezTo>
                          <a:pt x="1272" y="13445"/>
                          <a:pt x="-864" y="9288"/>
                          <a:pt x="332" y="5331"/>
                        </a:cubicBezTo>
                        <a:close/>
                      </a:path>
                    </a:pathLst>
                  </a:custGeom>
                  <a:grpFill/>
                  <a:ln w="2845" cap="flat">
                    <a:noFill/>
                    <a:prstDash val="solid"/>
                    <a:miter/>
                  </a:ln>
                </p:spPr>
                <p:txBody>
                  <a:bodyPr rtlCol="0" anchor="ctr"/>
                  <a:lstStyle/>
                  <a:p>
                    <a:endParaRPr lang="en-US"/>
                  </a:p>
                </p:txBody>
              </p:sp>
              <p:sp>
                <p:nvSpPr>
                  <p:cNvPr id="2083" name="Freeform: Shape 2082">
                    <a:extLst>
                      <a:ext uri="{FF2B5EF4-FFF2-40B4-BE49-F238E27FC236}">
                        <a16:creationId xmlns:a16="http://schemas.microsoft.com/office/drawing/2014/main" id="{678FBD0E-1C12-3128-2176-9655B3C2EA72}"/>
                      </a:ext>
                    </a:extLst>
                  </p:cNvPr>
                  <p:cNvSpPr/>
                  <p:nvPr/>
                </p:nvSpPr>
                <p:spPr>
                  <a:xfrm>
                    <a:off x="10236608" y="2445854"/>
                    <a:ext cx="13608" cy="13864"/>
                  </a:xfrm>
                  <a:custGeom>
                    <a:avLst/>
                    <a:gdLst>
                      <a:gd name="connsiteX0" fmla="*/ 392 w 13608"/>
                      <a:gd name="connsiteY0" fmla="*/ 4777 h 13864"/>
                      <a:gd name="connsiteX1" fmla="*/ 9074 w 13608"/>
                      <a:gd name="connsiteY1" fmla="*/ 336 h 13864"/>
                      <a:gd name="connsiteX2" fmla="*/ 13231 w 13608"/>
                      <a:gd name="connsiteY2" fmla="*/ 9076 h 13864"/>
                      <a:gd name="connsiteX3" fmla="*/ 4548 w 13608"/>
                      <a:gd name="connsiteY3" fmla="*/ 13517 h 13864"/>
                      <a:gd name="connsiteX4" fmla="*/ 392 w 13608"/>
                      <a:gd name="connsiteY4" fmla="*/ 4777 h 13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 h="13864">
                        <a:moveTo>
                          <a:pt x="392" y="4777"/>
                        </a:moveTo>
                        <a:cubicBezTo>
                          <a:pt x="1672" y="1133"/>
                          <a:pt x="5544" y="-831"/>
                          <a:pt x="9074" y="336"/>
                        </a:cubicBezTo>
                        <a:cubicBezTo>
                          <a:pt x="12604" y="1504"/>
                          <a:pt x="14455" y="5432"/>
                          <a:pt x="13231" y="9076"/>
                        </a:cubicBezTo>
                        <a:cubicBezTo>
                          <a:pt x="11978" y="12720"/>
                          <a:pt x="8106" y="14713"/>
                          <a:pt x="4548" y="13517"/>
                        </a:cubicBezTo>
                        <a:cubicBezTo>
                          <a:pt x="989" y="12321"/>
                          <a:pt x="-861" y="8393"/>
                          <a:pt x="392" y="4777"/>
                        </a:cubicBezTo>
                        <a:close/>
                      </a:path>
                    </a:pathLst>
                  </a:custGeom>
                  <a:grpFill/>
                  <a:ln w="2845" cap="flat">
                    <a:noFill/>
                    <a:prstDash val="solid"/>
                    <a:miter/>
                  </a:ln>
                </p:spPr>
                <p:txBody>
                  <a:bodyPr rtlCol="0" anchor="ctr"/>
                  <a:lstStyle/>
                  <a:p>
                    <a:endParaRPr lang="en-US"/>
                  </a:p>
                </p:txBody>
              </p:sp>
              <p:sp>
                <p:nvSpPr>
                  <p:cNvPr id="2084" name="Freeform: Shape 2083">
                    <a:extLst>
                      <a:ext uri="{FF2B5EF4-FFF2-40B4-BE49-F238E27FC236}">
                        <a16:creationId xmlns:a16="http://schemas.microsoft.com/office/drawing/2014/main" id="{E1DC66E6-5637-70B1-82B7-EFE6238F0984}"/>
                      </a:ext>
                    </a:extLst>
                  </p:cNvPr>
                  <p:cNvSpPr/>
                  <p:nvPr/>
                </p:nvSpPr>
                <p:spPr>
                  <a:xfrm>
                    <a:off x="10163175" y="2419069"/>
                    <a:ext cx="12610" cy="12890"/>
                  </a:xfrm>
                  <a:custGeom>
                    <a:avLst/>
                    <a:gdLst>
                      <a:gd name="connsiteX0" fmla="*/ 462 w 12610"/>
                      <a:gd name="connsiteY0" fmla="*/ 4148 h 12890"/>
                      <a:gd name="connsiteX1" fmla="*/ 8661 w 12610"/>
                      <a:gd name="connsiteY1" fmla="*/ 418 h 12890"/>
                      <a:gd name="connsiteX2" fmla="*/ 12163 w 12610"/>
                      <a:gd name="connsiteY2" fmla="*/ 8731 h 12890"/>
                      <a:gd name="connsiteX3" fmla="*/ 3964 w 12610"/>
                      <a:gd name="connsiteY3" fmla="*/ 12460 h 12890"/>
                      <a:gd name="connsiteX4" fmla="*/ 462 w 12610"/>
                      <a:gd name="connsiteY4" fmla="*/ 4148 h 12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0" h="12890">
                        <a:moveTo>
                          <a:pt x="462" y="4148"/>
                        </a:moveTo>
                        <a:cubicBezTo>
                          <a:pt x="1772" y="817"/>
                          <a:pt x="5444" y="-834"/>
                          <a:pt x="8661" y="418"/>
                        </a:cubicBezTo>
                        <a:cubicBezTo>
                          <a:pt x="11878" y="1671"/>
                          <a:pt x="13444" y="5400"/>
                          <a:pt x="12163" y="8731"/>
                        </a:cubicBezTo>
                        <a:cubicBezTo>
                          <a:pt x="10882" y="12062"/>
                          <a:pt x="7181" y="13742"/>
                          <a:pt x="3964" y="12460"/>
                        </a:cubicBezTo>
                        <a:cubicBezTo>
                          <a:pt x="719" y="11179"/>
                          <a:pt x="-847" y="7479"/>
                          <a:pt x="462" y="4148"/>
                        </a:cubicBezTo>
                        <a:close/>
                      </a:path>
                    </a:pathLst>
                  </a:custGeom>
                  <a:grpFill/>
                  <a:ln w="2845" cap="flat">
                    <a:noFill/>
                    <a:prstDash val="solid"/>
                    <a:miter/>
                  </a:ln>
                </p:spPr>
                <p:txBody>
                  <a:bodyPr rtlCol="0" anchor="ctr"/>
                  <a:lstStyle/>
                  <a:p>
                    <a:endParaRPr lang="en-US"/>
                  </a:p>
                </p:txBody>
              </p:sp>
              <p:sp>
                <p:nvSpPr>
                  <p:cNvPr id="2085" name="Freeform: Shape 2084">
                    <a:extLst>
                      <a:ext uri="{FF2B5EF4-FFF2-40B4-BE49-F238E27FC236}">
                        <a16:creationId xmlns:a16="http://schemas.microsoft.com/office/drawing/2014/main" id="{D146023A-41C8-AA7E-40C9-957E1E7742F3}"/>
                      </a:ext>
                    </a:extLst>
                  </p:cNvPr>
                  <p:cNvSpPr/>
                  <p:nvPr/>
                </p:nvSpPr>
                <p:spPr>
                  <a:xfrm>
                    <a:off x="10090883" y="2389315"/>
                    <a:ext cx="11617" cy="11904"/>
                  </a:xfrm>
                  <a:custGeom>
                    <a:avLst/>
                    <a:gdLst>
                      <a:gd name="connsiteX0" fmla="*/ 530 w 11617"/>
                      <a:gd name="connsiteY0" fmla="*/ 3583 h 11904"/>
                      <a:gd name="connsiteX1" fmla="*/ 8217 w 11617"/>
                      <a:gd name="connsiteY1" fmla="*/ 480 h 11904"/>
                      <a:gd name="connsiteX2" fmla="*/ 11092 w 11617"/>
                      <a:gd name="connsiteY2" fmla="*/ 8309 h 11904"/>
                      <a:gd name="connsiteX3" fmla="*/ 3405 w 11617"/>
                      <a:gd name="connsiteY3" fmla="*/ 11412 h 11904"/>
                      <a:gd name="connsiteX4" fmla="*/ 530 w 11617"/>
                      <a:gd name="connsiteY4" fmla="*/ 3583 h 11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7" h="11904">
                        <a:moveTo>
                          <a:pt x="530" y="3583"/>
                        </a:moveTo>
                        <a:cubicBezTo>
                          <a:pt x="1869" y="565"/>
                          <a:pt x="5313" y="-801"/>
                          <a:pt x="8217" y="480"/>
                        </a:cubicBezTo>
                        <a:cubicBezTo>
                          <a:pt x="11121" y="1790"/>
                          <a:pt x="12430" y="5291"/>
                          <a:pt x="11092" y="8309"/>
                        </a:cubicBezTo>
                        <a:cubicBezTo>
                          <a:pt x="9782" y="11327"/>
                          <a:pt x="6338" y="12721"/>
                          <a:pt x="3405" y="11412"/>
                        </a:cubicBezTo>
                        <a:cubicBezTo>
                          <a:pt x="474" y="10102"/>
                          <a:pt x="-808" y="6572"/>
                          <a:pt x="530" y="3583"/>
                        </a:cubicBezTo>
                        <a:close/>
                      </a:path>
                    </a:pathLst>
                  </a:custGeom>
                  <a:grpFill/>
                  <a:ln w="2845" cap="flat">
                    <a:noFill/>
                    <a:prstDash val="solid"/>
                    <a:miter/>
                  </a:ln>
                </p:spPr>
                <p:txBody>
                  <a:bodyPr rtlCol="0" anchor="ctr"/>
                  <a:lstStyle/>
                  <a:p>
                    <a:endParaRPr lang="en-US"/>
                  </a:p>
                </p:txBody>
              </p:sp>
              <p:sp>
                <p:nvSpPr>
                  <p:cNvPr id="2086" name="Freeform: Shape 2085">
                    <a:extLst>
                      <a:ext uri="{FF2B5EF4-FFF2-40B4-BE49-F238E27FC236}">
                        <a16:creationId xmlns:a16="http://schemas.microsoft.com/office/drawing/2014/main" id="{66193A33-60E4-2767-1DE5-75611D87EE83}"/>
                      </a:ext>
                    </a:extLst>
                  </p:cNvPr>
                  <p:cNvSpPr/>
                  <p:nvPr/>
                </p:nvSpPr>
                <p:spPr>
                  <a:xfrm>
                    <a:off x="10019867" y="2356639"/>
                    <a:ext cx="10730" cy="10839"/>
                  </a:xfrm>
                  <a:custGeom>
                    <a:avLst/>
                    <a:gdLst>
                      <a:gd name="connsiteX0" fmla="*/ 574 w 10730"/>
                      <a:gd name="connsiteY0" fmla="*/ 3122 h 10839"/>
                      <a:gd name="connsiteX1" fmla="*/ 7777 w 10730"/>
                      <a:gd name="connsiteY1" fmla="*/ 503 h 10839"/>
                      <a:gd name="connsiteX2" fmla="*/ 10168 w 10730"/>
                      <a:gd name="connsiteY2" fmla="*/ 7705 h 10839"/>
                      <a:gd name="connsiteX3" fmla="*/ 2966 w 10730"/>
                      <a:gd name="connsiteY3" fmla="*/ 10324 h 10839"/>
                      <a:gd name="connsiteX4" fmla="*/ 574 w 10730"/>
                      <a:gd name="connsiteY4" fmla="*/ 3122 h 10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0" h="10839">
                        <a:moveTo>
                          <a:pt x="574" y="3122"/>
                        </a:moveTo>
                        <a:cubicBezTo>
                          <a:pt x="1912" y="417"/>
                          <a:pt x="5129" y="-750"/>
                          <a:pt x="7777" y="503"/>
                        </a:cubicBezTo>
                        <a:cubicBezTo>
                          <a:pt x="10424" y="1755"/>
                          <a:pt x="11478" y="5001"/>
                          <a:pt x="10168" y="7705"/>
                        </a:cubicBezTo>
                        <a:cubicBezTo>
                          <a:pt x="8859" y="10410"/>
                          <a:pt x="5613" y="11605"/>
                          <a:pt x="2966" y="10324"/>
                        </a:cubicBezTo>
                        <a:cubicBezTo>
                          <a:pt x="319" y="9043"/>
                          <a:pt x="-764" y="5826"/>
                          <a:pt x="574" y="3122"/>
                        </a:cubicBezTo>
                        <a:close/>
                      </a:path>
                    </a:pathLst>
                  </a:custGeom>
                  <a:grpFill/>
                  <a:ln w="2845" cap="flat">
                    <a:noFill/>
                    <a:prstDash val="solid"/>
                    <a:miter/>
                  </a:ln>
                </p:spPr>
                <p:txBody>
                  <a:bodyPr rtlCol="0" anchor="ctr"/>
                  <a:lstStyle/>
                  <a:p>
                    <a:endParaRPr lang="en-US"/>
                  </a:p>
                </p:txBody>
              </p:sp>
              <p:sp>
                <p:nvSpPr>
                  <p:cNvPr id="2087" name="Freeform: Shape 2086">
                    <a:extLst>
                      <a:ext uri="{FF2B5EF4-FFF2-40B4-BE49-F238E27FC236}">
                        <a16:creationId xmlns:a16="http://schemas.microsoft.com/office/drawing/2014/main" id="{D4FE2E7E-46C6-E831-E49F-6AD42F3C4471}"/>
                      </a:ext>
                    </a:extLst>
                  </p:cNvPr>
                  <p:cNvSpPr/>
                  <p:nvPr/>
                </p:nvSpPr>
                <p:spPr>
                  <a:xfrm>
                    <a:off x="9950421" y="2320882"/>
                    <a:ext cx="9700" cy="9861"/>
                  </a:xfrm>
                  <a:custGeom>
                    <a:avLst/>
                    <a:gdLst>
                      <a:gd name="connsiteX0" fmla="*/ 615 w 9700"/>
                      <a:gd name="connsiteY0" fmla="*/ 2639 h 9861"/>
                      <a:gd name="connsiteX1" fmla="*/ 7219 w 9700"/>
                      <a:gd name="connsiteY1" fmla="*/ 561 h 9861"/>
                      <a:gd name="connsiteX2" fmla="*/ 9098 w 9700"/>
                      <a:gd name="connsiteY2" fmla="*/ 7222 h 9861"/>
                      <a:gd name="connsiteX3" fmla="*/ 2494 w 9700"/>
                      <a:gd name="connsiteY3" fmla="*/ 9301 h 9861"/>
                      <a:gd name="connsiteX4" fmla="*/ 615 w 9700"/>
                      <a:gd name="connsiteY4" fmla="*/ 2639 h 9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0" h="9861">
                        <a:moveTo>
                          <a:pt x="615" y="2639"/>
                        </a:moveTo>
                        <a:cubicBezTo>
                          <a:pt x="1924" y="219"/>
                          <a:pt x="4885" y="-692"/>
                          <a:pt x="7219" y="561"/>
                        </a:cubicBezTo>
                        <a:cubicBezTo>
                          <a:pt x="9554" y="1814"/>
                          <a:pt x="10379" y="4803"/>
                          <a:pt x="9098" y="7222"/>
                        </a:cubicBezTo>
                        <a:cubicBezTo>
                          <a:pt x="7789" y="9642"/>
                          <a:pt x="4828" y="10553"/>
                          <a:pt x="2494" y="9301"/>
                        </a:cubicBezTo>
                        <a:cubicBezTo>
                          <a:pt x="159" y="8048"/>
                          <a:pt x="-694" y="5030"/>
                          <a:pt x="615" y="2639"/>
                        </a:cubicBezTo>
                        <a:close/>
                      </a:path>
                    </a:pathLst>
                  </a:custGeom>
                  <a:grpFill/>
                  <a:ln w="2845" cap="flat">
                    <a:noFill/>
                    <a:prstDash val="solid"/>
                    <a:miter/>
                  </a:ln>
                </p:spPr>
                <p:txBody>
                  <a:bodyPr rtlCol="0" anchor="ctr"/>
                  <a:lstStyle/>
                  <a:p>
                    <a:endParaRPr lang="en-US"/>
                  </a:p>
                </p:txBody>
              </p:sp>
              <p:sp>
                <p:nvSpPr>
                  <p:cNvPr id="2088" name="Freeform: Shape 2087">
                    <a:extLst>
                      <a:ext uri="{FF2B5EF4-FFF2-40B4-BE49-F238E27FC236}">
                        <a16:creationId xmlns:a16="http://schemas.microsoft.com/office/drawing/2014/main" id="{C88E6F41-EA67-9865-7F85-6E42B6EDD706}"/>
                      </a:ext>
                    </a:extLst>
                  </p:cNvPr>
                  <p:cNvSpPr/>
                  <p:nvPr/>
                </p:nvSpPr>
                <p:spPr>
                  <a:xfrm>
                    <a:off x="9882438" y="2282354"/>
                    <a:ext cx="8718" cy="8890"/>
                  </a:xfrm>
                  <a:custGeom>
                    <a:avLst/>
                    <a:gdLst>
                      <a:gd name="connsiteX0" fmla="*/ 644 w 8718"/>
                      <a:gd name="connsiteY0" fmla="*/ 2193 h 8890"/>
                      <a:gd name="connsiteX1" fmla="*/ 6651 w 8718"/>
                      <a:gd name="connsiteY1" fmla="*/ 599 h 8890"/>
                      <a:gd name="connsiteX2" fmla="*/ 8075 w 8718"/>
                      <a:gd name="connsiteY2" fmla="*/ 6691 h 8890"/>
                      <a:gd name="connsiteX3" fmla="*/ 2068 w 8718"/>
                      <a:gd name="connsiteY3" fmla="*/ 8285 h 8890"/>
                      <a:gd name="connsiteX4" fmla="*/ 644 w 8718"/>
                      <a:gd name="connsiteY4" fmla="*/ 2193 h 8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8" h="8890">
                        <a:moveTo>
                          <a:pt x="644" y="2193"/>
                        </a:moveTo>
                        <a:cubicBezTo>
                          <a:pt x="1925" y="86"/>
                          <a:pt x="4602" y="-625"/>
                          <a:pt x="6651" y="599"/>
                        </a:cubicBezTo>
                        <a:cubicBezTo>
                          <a:pt x="8701" y="1823"/>
                          <a:pt x="9327" y="4556"/>
                          <a:pt x="8075" y="6691"/>
                        </a:cubicBezTo>
                        <a:cubicBezTo>
                          <a:pt x="6822" y="8826"/>
                          <a:pt x="4117" y="9509"/>
                          <a:pt x="2068" y="8285"/>
                        </a:cubicBezTo>
                        <a:cubicBezTo>
                          <a:pt x="18" y="7033"/>
                          <a:pt x="-608" y="4300"/>
                          <a:pt x="644" y="2193"/>
                        </a:cubicBezTo>
                        <a:close/>
                      </a:path>
                    </a:pathLst>
                  </a:custGeom>
                  <a:grpFill/>
                  <a:ln w="2845" cap="flat">
                    <a:noFill/>
                    <a:prstDash val="solid"/>
                    <a:miter/>
                  </a:ln>
                </p:spPr>
                <p:txBody>
                  <a:bodyPr rtlCol="0" anchor="ctr"/>
                  <a:lstStyle/>
                  <a:p>
                    <a:endParaRPr lang="en-US"/>
                  </a:p>
                </p:txBody>
              </p:sp>
              <p:sp>
                <p:nvSpPr>
                  <p:cNvPr id="2089" name="Freeform: Shape 2088">
                    <a:extLst>
                      <a:ext uri="{FF2B5EF4-FFF2-40B4-BE49-F238E27FC236}">
                        <a16:creationId xmlns:a16="http://schemas.microsoft.com/office/drawing/2014/main" id="{85672CB4-E032-8572-C080-BB6A6EE4EFB1}"/>
                      </a:ext>
                    </a:extLst>
                  </p:cNvPr>
                  <p:cNvSpPr/>
                  <p:nvPr/>
                </p:nvSpPr>
                <p:spPr>
                  <a:xfrm>
                    <a:off x="9816074" y="2241066"/>
                    <a:ext cx="7805" cy="7849"/>
                  </a:xfrm>
                  <a:custGeom>
                    <a:avLst/>
                    <a:gdLst>
                      <a:gd name="connsiteX0" fmla="*/ 677 w 7805"/>
                      <a:gd name="connsiteY0" fmla="*/ 1832 h 7849"/>
                      <a:gd name="connsiteX1" fmla="*/ 6087 w 7805"/>
                      <a:gd name="connsiteY1" fmla="*/ 608 h 7849"/>
                      <a:gd name="connsiteX2" fmla="*/ 7140 w 7805"/>
                      <a:gd name="connsiteY2" fmla="*/ 6017 h 7849"/>
                      <a:gd name="connsiteX3" fmla="*/ 1731 w 7805"/>
                      <a:gd name="connsiteY3" fmla="*/ 7241 h 7849"/>
                      <a:gd name="connsiteX4" fmla="*/ 677 w 7805"/>
                      <a:gd name="connsiteY4" fmla="*/ 1832 h 7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5" h="7849">
                        <a:moveTo>
                          <a:pt x="677" y="1832"/>
                        </a:moveTo>
                        <a:cubicBezTo>
                          <a:pt x="1874" y="10"/>
                          <a:pt x="4321" y="-559"/>
                          <a:pt x="6087" y="608"/>
                        </a:cubicBezTo>
                        <a:cubicBezTo>
                          <a:pt x="7880" y="1747"/>
                          <a:pt x="8336" y="4167"/>
                          <a:pt x="7140" y="6017"/>
                        </a:cubicBezTo>
                        <a:cubicBezTo>
                          <a:pt x="5944" y="7839"/>
                          <a:pt x="3524" y="8408"/>
                          <a:pt x="1731" y="7241"/>
                        </a:cubicBezTo>
                        <a:cubicBezTo>
                          <a:pt x="-63" y="6103"/>
                          <a:pt x="-546" y="3683"/>
                          <a:pt x="677" y="1832"/>
                        </a:cubicBezTo>
                        <a:close/>
                      </a:path>
                    </a:pathLst>
                  </a:custGeom>
                  <a:grpFill/>
                  <a:ln w="2845" cap="flat">
                    <a:noFill/>
                    <a:prstDash val="solid"/>
                    <a:miter/>
                  </a:ln>
                </p:spPr>
                <p:txBody>
                  <a:bodyPr rtlCol="0" anchor="ctr"/>
                  <a:lstStyle/>
                  <a:p>
                    <a:endParaRPr lang="en-US"/>
                  </a:p>
                </p:txBody>
              </p:sp>
              <p:sp>
                <p:nvSpPr>
                  <p:cNvPr id="2090" name="Freeform: Shape 2089">
                    <a:extLst>
                      <a:ext uri="{FF2B5EF4-FFF2-40B4-BE49-F238E27FC236}">
                        <a16:creationId xmlns:a16="http://schemas.microsoft.com/office/drawing/2014/main" id="{5DC1972F-56F3-3281-A49C-289FF1926BA7}"/>
                      </a:ext>
                    </a:extLst>
                  </p:cNvPr>
                  <p:cNvSpPr/>
                  <p:nvPr/>
                </p:nvSpPr>
                <p:spPr>
                  <a:xfrm>
                    <a:off x="9751624" y="2196930"/>
                    <a:ext cx="6805" cy="6873"/>
                  </a:xfrm>
                  <a:custGeom>
                    <a:avLst/>
                    <a:gdLst>
                      <a:gd name="connsiteX0" fmla="*/ 676 w 6805"/>
                      <a:gd name="connsiteY0" fmla="*/ 1473 h 6873"/>
                      <a:gd name="connsiteX1" fmla="*/ 5430 w 6805"/>
                      <a:gd name="connsiteY1" fmla="*/ 618 h 6873"/>
                      <a:gd name="connsiteX2" fmla="*/ 6142 w 6805"/>
                      <a:gd name="connsiteY2" fmla="*/ 5401 h 6873"/>
                      <a:gd name="connsiteX3" fmla="*/ 1388 w 6805"/>
                      <a:gd name="connsiteY3" fmla="*/ 6255 h 6873"/>
                      <a:gd name="connsiteX4" fmla="*/ 676 w 6805"/>
                      <a:gd name="connsiteY4" fmla="*/ 1473 h 6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5" h="6873">
                        <a:moveTo>
                          <a:pt x="676" y="1473"/>
                        </a:moveTo>
                        <a:cubicBezTo>
                          <a:pt x="1786" y="-93"/>
                          <a:pt x="3921" y="-463"/>
                          <a:pt x="5430" y="618"/>
                        </a:cubicBezTo>
                        <a:cubicBezTo>
                          <a:pt x="6939" y="1700"/>
                          <a:pt x="7252" y="3835"/>
                          <a:pt x="6142" y="5401"/>
                        </a:cubicBezTo>
                        <a:cubicBezTo>
                          <a:pt x="5032" y="6967"/>
                          <a:pt x="2896" y="7337"/>
                          <a:pt x="1388" y="6255"/>
                        </a:cubicBezTo>
                        <a:cubicBezTo>
                          <a:pt x="-121" y="5174"/>
                          <a:pt x="-463" y="3038"/>
                          <a:pt x="676" y="1473"/>
                        </a:cubicBezTo>
                        <a:close/>
                      </a:path>
                    </a:pathLst>
                  </a:custGeom>
                  <a:grpFill/>
                  <a:ln w="2845" cap="flat">
                    <a:noFill/>
                    <a:prstDash val="solid"/>
                    <a:miter/>
                  </a:ln>
                </p:spPr>
                <p:txBody>
                  <a:bodyPr rtlCol="0" anchor="ctr"/>
                  <a:lstStyle/>
                  <a:p>
                    <a:endParaRPr lang="en-US"/>
                  </a:p>
                </p:txBody>
              </p:sp>
              <p:sp>
                <p:nvSpPr>
                  <p:cNvPr id="2091" name="Freeform: Shape 2090">
                    <a:extLst>
                      <a:ext uri="{FF2B5EF4-FFF2-40B4-BE49-F238E27FC236}">
                        <a16:creationId xmlns:a16="http://schemas.microsoft.com/office/drawing/2014/main" id="{5B7AA5D9-F103-0A1E-1806-9962BD8FBE44}"/>
                      </a:ext>
                    </a:extLst>
                  </p:cNvPr>
                  <p:cNvSpPr/>
                  <p:nvPr/>
                </p:nvSpPr>
                <p:spPr>
                  <a:xfrm>
                    <a:off x="9688984" y="2150280"/>
                    <a:ext cx="5799" cy="5888"/>
                  </a:xfrm>
                  <a:custGeom>
                    <a:avLst/>
                    <a:gdLst>
                      <a:gd name="connsiteX0" fmla="*/ 657 w 5799"/>
                      <a:gd name="connsiteY0" fmla="*/ 1150 h 5888"/>
                      <a:gd name="connsiteX1" fmla="*/ 4728 w 5799"/>
                      <a:gd name="connsiteY1" fmla="*/ 610 h 5888"/>
                      <a:gd name="connsiteX2" fmla="*/ 5155 w 5799"/>
                      <a:gd name="connsiteY2" fmla="*/ 4737 h 5888"/>
                      <a:gd name="connsiteX3" fmla="*/ 1084 w 5799"/>
                      <a:gd name="connsiteY3" fmla="*/ 5278 h 5888"/>
                      <a:gd name="connsiteX4" fmla="*/ 657 w 5799"/>
                      <a:gd name="connsiteY4" fmla="*/ 1150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9" h="5888">
                        <a:moveTo>
                          <a:pt x="657" y="1150"/>
                        </a:moveTo>
                        <a:cubicBezTo>
                          <a:pt x="1653" y="-130"/>
                          <a:pt x="3504" y="-387"/>
                          <a:pt x="4728" y="610"/>
                        </a:cubicBezTo>
                        <a:cubicBezTo>
                          <a:pt x="5981" y="1606"/>
                          <a:pt x="6151" y="3456"/>
                          <a:pt x="5155" y="4737"/>
                        </a:cubicBezTo>
                        <a:cubicBezTo>
                          <a:pt x="4158" y="6019"/>
                          <a:pt x="2337" y="6275"/>
                          <a:pt x="1084" y="5278"/>
                        </a:cubicBezTo>
                        <a:cubicBezTo>
                          <a:pt x="-169" y="4282"/>
                          <a:pt x="-368" y="2432"/>
                          <a:pt x="657" y="1150"/>
                        </a:cubicBezTo>
                        <a:close/>
                      </a:path>
                    </a:pathLst>
                  </a:custGeom>
                  <a:grpFill/>
                  <a:ln w="2845" cap="flat">
                    <a:noFill/>
                    <a:prstDash val="solid"/>
                    <a:miter/>
                  </a:ln>
                </p:spPr>
                <p:txBody>
                  <a:bodyPr rtlCol="0" anchor="ctr"/>
                  <a:lstStyle/>
                  <a:p>
                    <a:endParaRPr lang="en-US"/>
                  </a:p>
                </p:txBody>
              </p:sp>
              <p:sp>
                <p:nvSpPr>
                  <p:cNvPr id="2092" name="Freeform: Shape 2091">
                    <a:extLst>
                      <a:ext uri="{FF2B5EF4-FFF2-40B4-BE49-F238E27FC236}">
                        <a16:creationId xmlns:a16="http://schemas.microsoft.com/office/drawing/2014/main" id="{19FA1B80-58DA-4DE0-A444-9041F4555A77}"/>
                      </a:ext>
                    </a:extLst>
                  </p:cNvPr>
                  <p:cNvSpPr/>
                  <p:nvPr/>
                </p:nvSpPr>
                <p:spPr>
                  <a:xfrm>
                    <a:off x="9628368" y="2101007"/>
                    <a:ext cx="4856" cy="4860"/>
                  </a:xfrm>
                  <a:custGeom>
                    <a:avLst/>
                    <a:gdLst>
                      <a:gd name="connsiteX0" fmla="*/ 578 w 4856"/>
                      <a:gd name="connsiteY0" fmla="*/ 889 h 4860"/>
                      <a:gd name="connsiteX1" fmla="*/ 4022 w 4856"/>
                      <a:gd name="connsiteY1" fmla="*/ 547 h 4860"/>
                      <a:gd name="connsiteX2" fmla="*/ 4250 w 4856"/>
                      <a:gd name="connsiteY2" fmla="*/ 3963 h 4860"/>
                      <a:gd name="connsiteX3" fmla="*/ 834 w 4856"/>
                      <a:gd name="connsiteY3" fmla="*/ 4305 h 4860"/>
                      <a:gd name="connsiteX4" fmla="*/ 606 w 4856"/>
                      <a:gd name="connsiteY4" fmla="*/ 889 h 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 h="4860">
                        <a:moveTo>
                          <a:pt x="578" y="889"/>
                        </a:moveTo>
                        <a:cubicBezTo>
                          <a:pt x="1460" y="-136"/>
                          <a:pt x="2998" y="-307"/>
                          <a:pt x="4022" y="547"/>
                        </a:cubicBezTo>
                        <a:cubicBezTo>
                          <a:pt x="5047" y="1401"/>
                          <a:pt x="5133" y="2910"/>
                          <a:pt x="4250" y="3963"/>
                        </a:cubicBezTo>
                        <a:cubicBezTo>
                          <a:pt x="3368" y="5016"/>
                          <a:pt x="1831" y="5159"/>
                          <a:pt x="834" y="4305"/>
                        </a:cubicBezTo>
                        <a:cubicBezTo>
                          <a:pt x="-191" y="3451"/>
                          <a:pt x="-276" y="1913"/>
                          <a:pt x="606" y="889"/>
                        </a:cubicBezTo>
                        <a:close/>
                      </a:path>
                    </a:pathLst>
                  </a:custGeom>
                  <a:grpFill/>
                  <a:ln w="2845" cap="flat">
                    <a:noFill/>
                    <a:prstDash val="solid"/>
                    <a:miter/>
                  </a:ln>
                </p:spPr>
                <p:txBody>
                  <a:bodyPr rtlCol="0" anchor="ctr"/>
                  <a:lstStyle/>
                  <a:p>
                    <a:endParaRPr lang="en-US"/>
                  </a:p>
                </p:txBody>
              </p:sp>
              <p:sp>
                <p:nvSpPr>
                  <p:cNvPr id="2093" name="Freeform: Shape 2092">
                    <a:extLst>
                      <a:ext uri="{FF2B5EF4-FFF2-40B4-BE49-F238E27FC236}">
                        <a16:creationId xmlns:a16="http://schemas.microsoft.com/office/drawing/2014/main" id="{64E6B625-8472-84AA-21EA-B886F2EC7B6E}"/>
                      </a:ext>
                    </a:extLst>
                  </p:cNvPr>
                  <p:cNvSpPr/>
                  <p:nvPr/>
                </p:nvSpPr>
                <p:spPr>
                  <a:xfrm>
                    <a:off x="9569821" y="2049273"/>
                    <a:ext cx="3865" cy="3869"/>
                  </a:xfrm>
                  <a:custGeom>
                    <a:avLst/>
                    <a:gdLst>
                      <a:gd name="connsiteX0" fmla="*/ 538 w 3865"/>
                      <a:gd name="connsiteY0" fmla="*/ 639 h 3869"/>
                      <a:gd name="connsiteX1" fmla="*/ 3271 w 3865"/>
                      <a:gd name="connsiteY1" fmla="*/ 497 h 3869"/>
                      <a:gd name="connsiteX2" fmla="*/ 3328 w 3865"/>
                      <a:gd name="connsiteY2" fmla="*/ 3230 h 3869"/>
                      <a:gd name="connsiteX3" fmla="*/ 595 w 3865"/>
                      <a:gd name="connsiteY3" fmla="*/ 3372 h 3869"/>
                      <a:gd name="connsiteX4" fmla="*/ 538 w 3865"/>
                      <a:gd name="connsiteY4" fmla="*/ 639 h 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 h="3869">
                        <a:moveTo>
                          <a:pt x="538" y="639"/>
                        </a:moveTo>
                        <a:cubicBezTo>
                          <a:pt x="1278" y="-158"/>
                          <a:pt x="2502" y="-215"/>
                          <a:pt x="3271" y="497"/>
                        </a:cubicBezTo>
                        <a:cubicBezTo>
                          <a:pt x="4039" y="1209"/>
                          <a:pt x="4068" y="2433"/>
                          <a:pt x="3328" y="3230"/>
                        </a:cubicBezTo>
                        <a:cubicBezTo>
                          <a:pt x="2587" y="4027"/>
                          <a:pt x="1363" y="4084"/>
                          <a:pt x="595" y="3372"/>
                        </a:cubicBezTo>
                        <a:cubicBezTo>
                          <a:pt x="-174" y="2661"/>
                          <a:pt x="-202" y="1436"/>
                          <a:pt x="538" y="639"/>
                        </a:cubicBezTo>
                        <a:close/>
                      </a:path>
                    </a:pathLst>
                  </a:custGeom>
                  <a:grpFill/>
                  <a:ln w="2845" cap="flat">
                    <a:noFill/>
                    <a:prstDash val="solid"/>
                    <a:miter/>
                  </a:ln>
                </p:spPr>
                <p:txBody>
                  <a:bodyPr rtlCol="0" anchor="ctr"/>
                  <a:lstStyle/>
                  <a:p>
                    <a:endParaRPr lang="en-US"/>
                  </a:p>
                </p:txBody>
              </p:sp>
              <p:sp>
                <p:nvSpPr>
                  <p:cNvPr id="2094" name="Freeform: Shape 2093">
                    <a:extLst>
                      <a:ext uri="{FF2B5EF4-FFF2-40B4-BE49-F238E27FC236}">
                        <a16:creationId xmlns:a16="http://schemas.microsoft.com/office/drawing/2014/main" id="{A54AC72F-9360-54D1-F5ED-7839A5DBD689}"/>
                      </a:ext>
                    </a:extLst>
                  </p:cNvPr>
                  <p:cNvSpPr/>
                  <p:nvPr/>
                </p:nvSpPr>
                <p:spPr>
                  <a:xfrm>
                    <a:off x="9513376" y="1995320"/>
                    <a:ext cx="2882" cy="2855"/>
                  </a:xfrm>
                  <a:custGeom>
                    <a:avLst/>
                    <a:gdLst>
                      <a:gd name="connsiteX0" fmla="*/ 416 w 2882"/>
                      <a:gd name="connsiteY0" fmla="*/ 445 h 2855"/>
                      <a:gd name="connsiteX1" fmla="*/ 2466 w 2882"/>
                      <a:gd name="connsiteY1" fmla="*/ 389 h 2855"/>
                      <a:gd name="connsiteX2" fmla="*/ 2466 w 2882"/>
                      <a:gd name="connsiteY2" fmla="*/ 2410 h 2855"/>
                      <a:gd name="connsiteX3" fmla="*/ 416 w 2882"/>
                      <a:gd name="connsiteY3" fmla="*/ 2467 h 2855"/>
                      <a:gd name="connsiteX4" fmla="*/ 416 w 2882"/>
                      <a:gd name="connsiteY4" fmla="*/ 445 h 2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2" h="2855">
                        <a:moveTo>
                          <a:pt x="416" y="445"/>
                        </a:moveTo>
                        <a:cubicBezTo>
                          <a:pt x="986" y="-124"/>
                          <a:pt x="1897" y="-152"/>
                          <a:pt x="2466" y="389"/>
                        </a:cubicBezTo>
                        <a:cubicBezTo>
                          <a:pt x="3035" y="929"/>
                          <a:pt x="3007" y="1840"/>
                          <a:pt x="2466" y="2410"/>
                        </a:cubicBezTo>
                        <a:cubicBezTo>
                          <a:pt x="1897" y="2979"/>
                          <a:pt x="986" y="3008"/>
                          <a:pt x="416" y="2467"/>
                        </a:cubicBezTo>
                        <a:cubicBezTo>
                          <a:pt x="-153" y="1926"/>
                          <a:pt x="-124" y="1015"/>
                          <a:pt x="416" y="445"/>
                        </a:cubicBezTo>
                        <a:close/>
                      </a:path>
                    </a:pathLst>
                  </a:custGeom>
                  <a:grpFill/>
                  <a:ln w="2845" cap="flat">
                    <a:noFill/>
                    <a:prstDash val="solid"/>
                    <a:miter/>
                  </a:ln>
                </p:spPr>
                <p:txBody>
                  <a:bodyPr rtlCol="0" anchor="ctr"/>
                  <a:lstStyle/>
                  <a:p>
                    <a:endParaRPr lang="en-US"/>
                  </a:p>
                </p:txBody>
              </p:sp>
            </p:grpSp>
            <p:grpSp>
              <p:nvGrpSpPr>
                <p:cNvPr id="1638" name="Graphic 9">
                  <a:extLst>
                    <a:ext uri="{FF2B5EF4-FFF2-40B4-BE49-F238E27FC236}">
                      <a16:creationId xmlns:a16="http://schemas.microsoft.com/office/drawing/2014/main" id="{61A49FBB-D2BF-D53B-A420-8C7209D9BB26}"/>
                    </a:ext>
                  </a:extLst>
                </p:cNvPr>
                <p:cNvGrpSpPr/>
                <p:nvPr/>
              </p:nvGrpSpPr>
              <p:grpSpPr>
                <a:xfrm>
                  <a:off x="9458980" y="2049503"/>
                  <a:ext cx="2770147" cy="596364"/>
                  <a:chOff x="9458980" y="2049503"/>
                  <a:chExt cx="2770147" cy="596364"/>
                </a:xfrm>
                <a:grpFill/>
              </p:grpSpPr>
              <p:sp>
                <p:nvSpPr>
                  <p:cNvPr id="2019" name="Freeform: Shape 2018">
                    <a:extLst>
                      <a:ext uri="{FF2B5EF4-FFF2-40B4-BE49-F238E27FC236}">
                        <a16:creationId xmlns:a16="http://schemas.microsoft.com/office/drawing/2014/main" id="{ACD84233-65F9-6B96-E8FD-3638A76CCDCA}"/>
                      </a:ext>
                    </a:extLst>
                  </p:cNvPr>
                  <p:cNvSpPr/>
                  <p:nvPr/>
                </p:nvSpPr>
                <p:spPr>
                  <a:xfrm>
                    <a:off x="12188223" y="2099137"/>
                    <a:ext cx="40904" cy="41079"/>
                  </a:xfrm>
                  <a:custGeom>
                    <a:avLst/>
                    <a:gdLst>
                      <a:gd name="connsiteX0" fmla="*/ 5371 w 40904"/>
                      <a:gd name="connsiteY0" fmla="*/ 33931 h 41079"/>
                      <a:gd name="connsiteX1" fmla="*/ 6538 w 40904"/>
                      <a:gd name="connsiteY1" fmla="*/ 5150 h 41079"/>
                      <a:gd name="connsiteX2" fmla="*/ 35291 w 40904"/>
                      <a:gd name="connsiteY2" fmla="*/ 6858 h 41079"/>
                      <a:gd name="connsiteX3" fmla="*/ 34437 w 40904"/>
                      <a:gd name="connsiteY3" fmla="*/ 36009 h 41079"/>
                      <a:gd name="connsiteX4" fmla="*/ 5371 w 40904"/>
                      <a:gd name="connsiteY4" fmla="*/ 33960 h 4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04" h="41079">
                        <a:moveTo>
                          <a:pt x="5371" y="33931"/>
                        </a:moveTo>
                        <a:cubicBezTo>
                          <a:pt x="-2259" y="25305"/>
                          <a:pt x="-1661" y="12466"/>
                          <a:pt x="6538" y="5150"/>
                        </a:cubicBezTo>
                        <a:cubicBezTo>
                          <a:pt x="14623" y="-2337"/>
                          <a:pt x="27491" y="-1569"/>
                          <a:pt x="35291" y="6858"/>
                        </a:cubicBezTo>
                        <a:cubicBezTo>
                          <a:pt x="43091" y="15284"/>
                          <a:pt x="42721" y="28323"/>
                          <a:pt x="34437" y="36009"/>
                        </a:cubicBezTo>
                        <a:cubicBezTo>
                          <a:pt x="26010" y="43525"/>
                          <a:pt x="12943" y="42557"/>
                          <a:pt x="5371" y="33960"/>
                        </a:cubicBezTo>
                        <a:close/>
                      </a:path>
                    </a:pathLst>
                  </a:custGeom>
                  <a:grpFill/>
                  <a:ln w="2845" cap="flat">
                    <a:noFill/>
                    <a:prstDash val="solid"/>
                    <a:miter/>
                  </a:ln>
                </p:spPr>
                <p:txBody>
                  <a:bodyPr rtlCol="0" anchor="ctr"/>
                  <a:lstStyle/>
                  <a:p>
                    <a:endParaRPr lang="en-US"/>
                  </a:p>
                </p:txBody>
              </p:sp>
              <p:sp>
                <p:nvSpPr>
                  <p:cNvPr id="2020" name="Freeform: Shape 2019">
                    <a:extLst>
                      <a:ext uri="{FF2B5EF4-FFF2-40B4-BE49-F238E27FC236}">
                        <a16:creationId xmlns:a16="http://schemas.microsoft.com/office/drawing/2014/main" id="{F65C5FD8-A628-9345-D766-4EEBB206424D}"/>
                      </a:ext>
                    </a:extLst>
                  </p:cNvPr>
                  <p:cNvSpPr/>
                  <p:nvPr/>
                </p:nvSpPr>
                <p:spPr>
                  <a:xfrm>
                    <a:off x="12126911" y="2153332"/>
                    <a:ext cx="39796" cy="40107"/>
                  </a:xfrm>
                  <a:custGeom>
                    <a:avLst/>
                    <a:gdLst>
                      <a:gd name="connsiteX0" fmla="*/ 4736 w 39796"/>
                      <a:gd name="connsiteY0" fmla="*/ 32631 h 40107"/>
                      <a:gd name="connsiteX1" fmla="*/ 6843 w 39796"/>
                      <a:gd name="connsiteY1" fmla="*/ 4419 h 40107"/>
                      <a:gd name="connsiteX2" fmla="*/ 34912 w 39796"/>
                      <a:gd name="connsiteY2" fmla="*/ 7351 h 40107"/>
                      <a:gd name="connsiteX3" fmla="*/ 32806 w 39796"/>
                      <a:gd name="connsiteY3" fmla="*/ 35563 h 40107"/>
                      <a:gd name="connsiteX4" fmla="*/ 4736 w 39796"/>
                      <a:gd name="connsiteY4" fmla="*/ 32631 h 40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96" h="40107">
                        <a:moveTo>
                          <a:pt x="4736" y="32631"/>
                        </a:moveTo>
                        <a:cubicBezTo>
                          <a:pt x="-2324" y="23948"/>
                          <a:pt x="-1385" y="11308"/>
                          <a:pt x="6843" y="4419"/>
                        </a:cubicBezTo>
                        <a:cubicBezTo>
                          <a:pt x="15070" y="-2471"/>
                          <a:pt x="27653" y="-1161"/>
                          <a:pt x="34912" y="7351"/>
                        </a:cubicBezTo>
                        <a:cubicBezTo>
                          <a:pt x="42172" y="15863"/>
                          <a:pt x="41233" y="28503"/>
                          <a:pt x="32806" y="35563"/>
                        </a:cubicBezTo>
                        <a:cubicBezTo>
                          <a:pt x="24379" y="42623"/>
                          <a:pt x="11796" y="41313"/>
                          <a:pt x="4736" y="32631"/>
                        </a:cubicBezTo>
                        <a:close/>
                      </a:path>
                    </a:pathLst>
                  </a:custGeom>
                  <a:grpFill/>
                  <a:ln w="2845" cap="flat">
                    <a:noFill/>
                    <a:prstDash val="solid"/>
                    <a:miter/>
                  </a:ln>
                </p:spPr>
                <p:txBody>
                  <a:bodyPr rtlCol="0" anchor="ctr"/>
                  <a:lstStyle/>
                  <a:p>
                    <a:endParaRPr lang="en-US"/>
                  </a:p>
                </p:txBody>
              </p:sp>
              <p:sp>
                <p:nvSpPr>
                  <p:cNvPr id="2021" name="Freeform: Shape 2020">
                    <a:extLst>
                      <a:ext uri="{FF2B5EF4-FFF2-40B4-BE49-F238E27FC236}">
                        <a16:creationId xmlns:a16="http://schemas.microsoft.com/office/drawing/2014/main" id="{60B5B706-575B-FFE8-716F-267845D8F106}"/>
                      </a:ext>
                    </a:extLst>
                  </p:cNvPr>
                  <p:cNvSpPr/>
                  <p:nvPr/>
                </p:nvSpPr>
                <p:spPr>
                  <a:xfrm>
                    <a:off x="12063365" y="2205101"/>
                    <a:ext cx="38868" cy="39005"/>
                  </a:xfrm>
                  <a:custGeom>
                    <a:avLst/>
                    <a:gdLst>
                      <a:gd name="connsiteX0" fmla="*/ 4086 w 38868"/>
                      <a:gd name="connsiteY0" fmla="*/ 30993 h 39005"/>
                      <a:gd name="connsiteX1" fmla="*/ 7388 w 38868"/>
                      <a:gd name="connsiteY1" fmla="*/ 3778 h 39005"/>
                      <a:gd name="connsiteX2" fmla="*/ 34576 w 38868"/>
                      <a:gd name="connsiteY2" fmla="*/ 7735 h 39005"/>
                      <a:gd name="connsiteX3" fmla="*/ 31416 w 38868"/>
                      <a:gd name="connsiteY3" fmla="*/ 35150 h 39005"/>
                      <a:gd name="connsiteX4" fmla="*/ 4086 w 38868"/>
                      <a:gd name="connsiteY4" fmla="*/ 31022 h 39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8" h="39005">
                        <a:moveTo>
                          <a:pt x="4086" y="30993"/>
                        </a:moveTo>
                        <a:cubicBezTo>
                          <a:pt x="-2462" y="22254"/>
                          <a:pt x="-981" y="10069"/>
                          <a:pt x="7388" y="3778"/>
                        </a:cubicBezTo>
                        <a:cubicBezTo>
                          <a:pt x="15815" y="-2457"/>
                          <a:pt x="27829" y="-863"/>
                          <a:pt x="34576" y="7735"/>
                        </a:cubicBezTo>
                        <a:cubicBezTo>
                          <a:pt x="41294" y="16304"/>
                          <a:pt x="40041" y="28773"/>
                          <a:pt x="31416" y="35150"/>
                        </a:cubicBezTo>
                        <a:cubicBezTo>
                          <a:pt x="22875" y="41612"/>
                          <a:pt x="10634" y="39761"/>
                          <a:pt x="4086" y="31022"/>
                        </a:cubicBezTo>
                        <a:close/>
                      </a:path>
                    </a:pathLst>
                  </a:custGeom>
                  <a:grpFill/>
                  <a:ln w="2845" cap="flat">
                    <a:noFill/>
                    <a:prstDash val="solid"/>
                    <a:miter/>
                  </a:ln>
                </p:spPr>
                <p:txBody>
                  <a:bodyPr rtlCol="0" anchor="ctr"/>
                  <a:lstStyle/>
                  <a:p>
                    <a:endParaRPr lang="en-US"/>
                  </a:p>
                </p:txBody>
              </p:sp>
              <p:sp>
                <p:nvSpPr>
                  <p:cNvPr id="2022" name="Freeform: Shape 2021">
                    <a:extLst>
                      <a:ext uri="{FF2B5EF4-FFF2-40B4-BE49-F238E27FC236}">
                        <a16:creationId xmlns:a16="http://schemas.microsoft.com/office/drawing/2014/main" id="{0B156B62-2125-2F55-891A-3523B2951680}"/>
                      </a:ext>
                    </a:extLst>
                  </p:cNvPr>
                  <p:cNvSpPr/>
                  <p:nvPr/>
                </p:nvSpPr>
                <p:spPr>
                  <a:xfrm>
                    <a:off x="11997896" y="2253995"/>
                    <a:ext cx="37669" cy="38175"/>
                  </a:xfrm>
                  <a:custGeom>
                    <a:avLst/>
                    <a:gdLst>
                      <a:gd name="connsiteX0" fmla="*/ 3481 w 37669"/>
                      <a:gd name="connsiteY0" fmla="*/ 29727 h 38175"/>
                      <a:gd name="connsiteX1" fmla="*/ 263 w 37669"/>
                      <a:gd name="connsiteY1" fmla="*/ 15493 h 38175"/>
                      <a:gd name="connsiteX2" fmla="*/ 2769 w 37669"/>
                      <a:gd name="connsiteY2" fmla="*/ 8775 h 38175"/>
                      <a:gd name="connsiteX3" fmla="*/ 7751 w 37669"/>
                      <a:gd name="connsiteY3" fmla="*/ 3337 h 38175"/>
                      <a:gd name="connsiteX4" fmla="*/ 33998 w 37669"/>
                      <a:gd name="connsiteY4" fmla="*/ 8205 h 38175"/>
                      <a:gd name="connsiteX5" fmla="*/ 29871 w 37669"/>
                      <a:gd name="connsiteY5" fmla="*/ 34794 h 38175"/>
                      <a:gd name="connsiteX6" fmla="*/ 23038 w 37669"/>
                      <a:gd name="connsiteY6" fmla="*/ 37812 h 38175"/>
                      <a:gd name="connsiteX7" fmla="*/ 15751 w 37669"/>
                      <a:gd name="connsiteY7" fmla="*/ 37812 h 38175"/>
                      <a:gd name="connsiteX8" fmla="*/ 3481 w 37669"/>
                      <a:gd name="connsiteY8" fmla="*/ 29699 h 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69" h="38175">
                        <a:moveTo>
                          <a:pt x="3481" y="29727"/>
                        </a:moveTo>
                        <a:cubicBezTo>
                          <a:pt x="463" y="25343"/>
                          <a:pt x="-534" y="20219"/>
                          <a:pt x="263" y="15493"/>
                        </a:cubicBezTo>
                        <a:cubicBezTo>
                          <a:pt x="662" y="13102"/>
                          <a:pt x="1516" y="10853"/>
                          <a:pt x="2769" y="8775"/>
                        </a:cubicBezTo>
                        <a:cubicBezTo>
                          <a:pt x="4021" y="6696"/>
                          <a:pt x="5673" y="4846"/>
                          <a:pt x="7751" y="3337"/>
                        </a:cubicBezTo>
                        <a:cubicBezTo>
                          <a:pt x="16035" y="-2584"/>
                          <a:pt x="27793" y="-421"/>
                          <a:pt x="33998" y="8205"/>
                        </a:cubicBezTo>
                        <a:cubicBezTo>
                          <a:pt x="40204" y="16831"/>
                          <a:pt x="38354" y="28731"/>
                          <a:pt x="29871" y="34794"/>
                        </a:cubicBezTo>
                        <a:cubicBezTo>
                          <a:pt x="27764" y="36303"/>
                          <a:pt x="25429" y="37300"/>
                          <a:pt x="23038" y="37812"/>
                        </a:cubicBezTo>
                        <a:cubicBezTo>
                          <a:pt x="20647" y="38324"/>
                          <a:pt x="18141" y="38268"/>
                          <a:pt x="15751" y="37812"/>
                        </a:cubicBezTo>
                        <a:cubicBezTo>
                          <a:pt x="10939" y="36873"/>
                          <a:pt x="6498" y="34083"/>
                          <a:pt x="3481" y="29699"/>
                        </a:cubicBezTo>
                        <a:close/>
                      </a:path>
                    </a:pathLst>
                  </a:custGeom>
                  <a:grpFill/>
                  <a:ln w="2845" cap="flat">
                    <a:noFill/>
                    <a:prstDash val="solid"/>
                    <a:miter/>
                  </a:ln>
                </p:spPr>
                <p:txBody>
                  <a:bodyPr rtlCol="0" anchor="ctr"/>
                  <a:lstStyle/>
                  <a:p>
                    <a:endParaRPr lang="en-US"/>
                  </a:p>
                </p:txBody>
              </p:sp>
              <p:sp>
                <p:nvSpPr>
                  <p:cNvPr id="2023" name="Freeform: Shape 2022">
                    <a:extLst>
                      <a:ext uri="{FF2B5EF4-FFF2-40B4-BE49-F238E27FC236}">
                        <a16:creationId xmlns:a16="http://schemas.microsoft.com/office/drawing/2014/main" id="{4E0CD8DB-398A-C21F-7254-5AC23B8A07B9}"/>
                      </a:ext>
                    </a:extLst>
                  </p:cNvPr>
                  <p:cNvSpPr/>
                  <p:nvPr/>
                </p:nvSpPr>
                <p:spPr>
                  <a:xfrm>
                    <a:off x="11930381" y="2300229"/>
                    <a:ext cx="36647" cy="37109"/>
                  </a:xfrm>
                  <a:custGeom>
                    <a:avLst/>
                    <a:gdLst>
                      <a:gd name="connsiteX0" fmla="*/ 2985 w 36647"/>
                      <a:gd name="connsiteY0" fmla="*/ 28331 h 37109"/>
                      <a:gd name="connsiteX1" fmla="*/ 8137 w 36647"/>
                      <a:gd name="connsiteY1" fmla="*/ 2766 h 37109"/>
                      <a:gd name="connsiteX2" fmla="*/ 33531 w 36647"/>
                      <a:gd name="connsiteY2" fmla="*/ 8688 h 37109"/>
                      <a:gd name="connsiteX3" fmla="*/ 28379 w 36647"/>
                      <a:gd name="connsiteY3" fmla="*/ 34252 h 37109"/>
                      <a:gd name="connsiteX4" fmla="*/ 2985 w 36647"/>
                      <a:gd name="connsiteY4" fmla="*/ 28331 h 3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47" h="37109">
                        <a:moveTo>
                          <a:pt x="2985" y="28331"/>
                        </a:moveTo>
                        <a:cubicBezTo>
                          <a:pt x="-2510" y="19591"/>
                          <a:pt x="-204" y="8147"/>
                          <a:pt x="8137" y="2766"/>
                        </a:cubicBezTo>
                        <a:cubicBezTo>
                          <a:pt x="16478" y="-2586"/>
                          <a:pt x="27866" y="62"/>
                          <a:pt x="33531" y="8688"/>
                        </a:cubicBezTo>
                        <a:cubicBezTo>
                          <a:pt x="39225" y="17314"/>
                          <a:pt x="36891" y="28758"/>
                          <a:pt x="28379" y="34252"/>
                        </a:cubicBezTo>
                        <a:cubicBezTo>
                          <a:pt x="19838" y="39747"/>
                          <a:pt x="8479" y="37071"/>
                          <a:pt x="2985" y="28331"/>
                        </a:cubicBezTo>
                        <a:close/>
                      </a:path>
                    </a:pathLst>
                  </a:custGeom>
                  <a:grpFill/>
                  <a:ln w="2845" cap="flat">
                    <a:noFill/>
                    <a:prstDash val="solid"/>
                    <a:miter/>
                  </a:ln>
                </p:spPr>
                <p:txBody>
                  <a:bodyPr rtlCol="0" anchor="ctr"/>
                  <a:lstStyle/>
                  <a:p>
                    <a:endParaRPr lang="en-US"/>
                  </a:p>
                </p:txBody>
              </p:sp>
              <p:sp>
                <p:nvSpPr>
                  <p:cNvPr id="2024" name="Freeform: Shape 2023">
                    <a:extLst>
                      <a:ext uri="{FF2B5EF4-FFF2-40B4-BE49-F238E27FC236}">
                        <a16:creationId xmlns:a16="http://schemas.microsoft.com/office/drawing/2014/main" id="{E8B43A91-8E12-43F9-2B75-FB19EB4661E5}"/>
                      </a:ext>
                    </a:extLst>
                  </p:cNvPr>
                  <p:cNvSpPr/>
                  <p:nvPr/>
                </p:nvSpPr>
                <p:spPr>
                  <a:xfrm>
                    <a:off x="11861045" y="2343706"/>
                    <a:ext cx="35627" cy="36033"/>
                  </a:xfrm>
                  <a:custGeom>
                    <a:avLst/>
                    <a:gdLst>
                      <a:gd name="connsiteX0" fmla="*/ 2488 w 35627"/>
                      <a:gd name="connsiteY0" fmla="*/ 26788 h 36033"/>
                      <a:gd name="connsiteX1" fmla="*/ 8608 w 35627"/>
                      <a:gd name="connsiteY1" fmla="*/ 2305 h 36033"/>
                      <a:gd name="connsiteX2" fmla="*/ 15242 w 35627"/>
                      <a:gd name="connsiteY2" fmla="*/ 141 h 36033"/>
                      <a:gd name="connsiteX3" fmla="*/ 21988 w 35627"/>
                      <a:gd name="connsiteY3" fmla="*/ 597 h 36033"/>
                      <a:gd name="connsiteX4" fmla="*/ 32977 w 35627"/>
                      <a:gd name="connsiteY4" fmla="*/ 8966 h 36033"/>
                      <a:gd name="connsiteX5" fmla="*/ 35141 w 35627"/>
                      <a:gd name="connsiteY5" fmla="*/ 22717 h 36033"/>
                      <a:gd name="connsiteX6" fmla="*/ 32294 w 35627"/>
                      <a:gd name="connsiteY6" fmla="*/ 29008 h 36033"/>
                      <a:gd name="connsiteX7" fmla="*/ 26999 w 35627"/>
                      <a:gd name="connsiteY7" fmla="*/ 33705 h 36033"/>
                      <a:gd name="connsiteX8" fmla="*/ 2488 w 35627"/>
                      <a:gd name="connsiteY8" fmla="*/ 26816 h 3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27" h="36033">
                        <a:moveTo>
                          <a:pt x="2488" y="26788"/>
                        </a:moveTo>
                        <a:cubicBezTo>
                          <a:pt x="-2494" y="18076"/>
                          <a:pt x="239" y="7116"/>
                          <a:pt x="8608" y="2305"/>
                        </a:cubicBezTo>
                        <a:cubicBezTo>
                          <a:pt x="10715" y="1109"/>
                          <a:pt x="12964" y="397"/>
                          <a:pt x="15242" y="141"/>
                        </a:cubicBezTo>
                        <a:cubicBezTo>
                          <a:pt x="17490" y="-143"/>
                          <a:pt x="19796" y="-1"/>
                          <a:pt x="21988" y="597"/>
                        </a:cubicBezTo>
                        <a:cubicBezTo>
                          <a:pt x="26372" y="1764"/>
                          <a:pt x="30415" y="4668"/>
                          <a:pt x="32977" y="8966"/>
                        </a:cubicBezTo>
                        <a:cubicBezTo>
                          <a:pt x="35568" y="13265"/>
                          <a:pt x="36194" y="18219"/>
                          <a:pt x="35141" y="22717"/>
                        </a:cubicBezTo>
                        <a:cubicBezTo>
                          <a:pt x="34599" y="24966"/>
                          <a:pt x="33660" y="27101"/>
                          <a:pt x="32294" y="29008"/>
                        </a:cubicBezTo>
                        <a:cubicBezTo>
                          <a:pt x="30928" y="30859"/>
                          <a:pt x="29134" y="32481"/>
                          <a:pt x="26999" y="33705"/>
                        </a:cubicBezTo>
                        <a:cubicBezTo>
                          <a:pt x="18458" y="38602"/>
                          <a:pt x="7470" y="35527"/>
                          <a:pt x="2488" y="26816"/>
                        </a:cubicBezTo>
                        <a:close/>
                      </a:path>
                    </a:pathLst>
                  </a:custGeom>
                  <a:grpFill/>
                  <a:ln w="2845" cap="flat">
                    <a:noFill/>
                    <a:prstDash val="solid"/>
                    <a:miter/>
                  </a:ln>
                </p:spPr>
                <p:txBody>
                  <a:bodyPr rtlCol="0" anchor="ctr"/>
                  <a:lstStyle/>
                  <a:p>
                    <a:endParaRPr lang="en-US"/>
                  </a:p>
                </p:txBody>
              </p:sp>
              <p:sp>
                <p:nvSpPr>
                  <p:cNvPr id="2025" name="Freeform: Shape 2024">
                    <a:extLst>
                      <a:ext uri="{FF2B5EF4-FFF2-40B4-BE49-F238E27FC236}">
                        <a16:creationId xmlns:a16="http://schemas.microsoft.com/office/drawing/2014/main" id="{D92B7D42-5C8B-C06A-68D5-C3F81A3499C2}"/>
                      </a:ext>
                    </a:extLst>
                  </p:cNvPr>
                  <p:cNvSpPr/>
                  <p:nvPr/>
                </p:nvSpPr>
                <p:spPr>
                  <a:xfrm>
                    <a:off x="11790054" y="2384080"/>
                    <a:ext cx="34503" cy="35227"/>
                  </a:xfrm>
                  <a:custGeom>
                    <a:avLst/>
                    <a:gdLst>
                      <a:gd name="connsiteX0" fmla="*/ 2053 w 34503"/>
                      <a:gd name="connsiteY0" fmla="*/ 25586 h 35227"/>
                      <a:gd name="connsiteX1" fmla="*/ 8942 w 34503"/>
                      <a:gd name="connsiteY1" fmla="*/ 1986 h 35227"/>
                      <a:gd name="connsiteX2" fmla="*/ 32314 w 34503"/>
                      <a:gd name="connsiteY2" fmla="*/ 9416 h 35227"/>
                      <a:gd name="connsiteX3" fmla="*/ 25539 w 34503"/>
                      <a:gd name="connsiteY3" fmla="*/ 33187 h 35227"/>
                      <a:gd name="connsiteX4" fmla="*/ 2081 w 34503"/>
                      <a:gd name="connsiteY4" fmla="*/ 25586 h 35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3" h="35227">
                        <a:moveTo>
                          <a:pt x="2053" y="25586"/>
                        </a:moveTo>
                        <a:cubicBezTo>
                          <a:pt x="-2446" y="16903"/>
                          <a:pt x="715" y="6512"/>
                          <a:pt x="8942" y="1986"/>
                        </a:cubicBezTo>
                        <a:cubicBezTo>
                          <a:pt x="17198" y="-2484"/>
                          <a:pt x="27646" y="847"/>
                          <a:pt x="32314" y="9416"/>
                        </a:cubicBezTo>
                        <a:cubicBezTo>
                          <a:pt x="36983" y="17985"/>
                          <a:pt x="33937" y="28632"/>
                          <a:pt x="25539" y="33187"/>
                        </a:cubicBezTo>
                        <a:cubicBezTo>
                          <a:pt x="17169" y="37827"/>
                          <a:pt x="6551" y="34240"/>
                          <a:pt x="2081" y="25586"/>
                        </a:cubicBezTo>
                        <a:close/>
                      </a:path>
                    </a:pathLst>
                  </a:custGeom>
                  <a:grpFill/>
                  <a:ln w="2845" cap="flat">
                    <a:noFill/>
                    <a:prstDash val="solid"/>
                    <a:miter/>
                  </a:ln>
                </p:spPr>
                <p:txBody>
                  <a:bodyPr rtlCol="0" anchor="ctr"/>
                  <a:lstStyle/>
                  <a:p>
                    <a:endParaRPr lang="en-US"/>
                  </a:p>
                </p:txBody>
              </p:sp>
              <p:sp>
                <p:nvSpPr>
                  <p:cNvPr id="2026" name="Freeform: Shape 2025">
                    <a:extLst>
                      <a:ext uri="{FF2B5EF4-FFF2-40B4-BE49-F238E27FC236}">
                        <a16:creationId xmlns:a16="http://schemas.microsoft.com/office/drawing/2014/main" id="{A3AE663B-B073-4BCA-5414-029E0242F041}"/>
                      </a:ext>
                    </a:extLst>
                  </p:cNvPr>
                  <p:cNvSpPr/>
                  <p:nvPr/>
                </p:nvSpPr>
                <p:spPr>
                  <a:xfrm>
                    <a:off x="11717431" y="2421533"/>
                    <a:ext cx="33504" cy="34106"/>
                  </a:xfrm>
                  <a:custGeom>
                    <a:avLst/>
                    <a:gdLst>
                      <a:gd name="connsiteX0" fmla="*/ 1683 w 33504"/>
                      <a:gd name="connsiteY0" fmla="*/ 24230 h 34106"/>
                      <a:gd name="connsiteX1" fmla="*/ 9284 w 33504"/>
                      <a:gd name="connsiteY1" fmla="*/ 1570 h 34106"/>
                      <a:gd name="connsiteX2" fmla="*/ 31717 w 33504"/>
                      <a:gd name="connsiteY2" fmla="*/ 9825 h 34106"/>
                      <a:gd name="connsiteX3" fmla="*/ 24116 w 33504"/>
                      <a:gd name="connsiteY3" fmla="*/ 32486 h 34106"/>
                      <a:gd name="connsiteX4" fmla="*/ 1683 w 33504"/>
                      <a:gd name="connsiteY4" fmla="*/ 24230 h 3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4" h="34106">
                        <a:moveTo>
                          <a:pt x="1683" y="24230"/>
                        </a:moveTo>
                        <a:cubicBezTo>
                          <a:pt x="-2331" y="15661"/>
                          <a:pt x="1085" y="5498"/>
                          <a:pt x="9284" y="1570"/>
                        </a:cubicBezTo>
                        <a:cubicBezTo>
                          <a:pt x="17483" y="-2359"/>
                          <a:pt x="27532" y="1342"/>
                          <a:pt x="31717" y="9825"/>
                        </a:cubicBezTo>
                        <a:cubicBezTo>
                          <a:pt x="35901" y="18309"/>
                          <a:pt x="32485" y="28472"/>
                          <a:pt x="24116" y="32486"/>
                        </a:cubicBezTo>
                        <a:cubicBezTo>
                          <a:pt x="15746" y="36500"/>
                          <a:pt x="5697" y="32799"/>
                          <a:pt x="1683" y="24230"/>
                        </a:cubicBezTo>
                        <a:close/>
                      </a:path>
                    </a:pathLst>
                  </a:custGeom>
                  <a:grpFill/>
                  <a:ln w="2845" cap="flat">
                    <a:noFill/>
                    <a:prstDash val="solid"/>
                    <a:miter/>
                  </a:ln>
                </p:spPr>
                <p:txBody>
                  <a:bodyPr rtlCol="0" anchor="ctr"/>
                  <a:lstStyle/>
                  <a:p>
                    <a:endParaRPr lang="en-US"/>
                  </a:p>
                </p:txBody>
              </p:sp>
              <p:sp>
                <p:nvSpPr>
                  <p:cNvPr id="2027" name="Freeform: Shape 2026">
                    <a:extLst>
                      <a:ext uri="{FF2B5EF4-FFF2-40B4-BE49-F238E27FC236}">
                        <a16:creationId xmlns:a16="http://schemas.microsoft.com/office/drawing/2014/main" id="{08E779FC-F06E-9119-1363-95DBADC9CE7E}"/>
                      </a:ext>
                    </a:extLst>
                  </p:cNvPr>
                  <p:cNvSpPr/>
                  <p:nvPr/>
                </p:nvSpPr>
                <p:spPr>
                  <a:xfrm>
                    <a:off x="11643292" y="2456053"/>
                    <a:ext cx="32461" cy="33003"/>
                  </a:xfrm>
                  <a:custGeom>
                    <a:avLst/>
                    <a:gdLst>
                      <a:gd name="connsiteX0" fmla="*/ 1348 w 32461"/>
                      <a:gd name="connsiteY0" fmla="*/ 22734 h 33003"/>
                      <a:gd name="connsiteX1" fmla="*/ 9661 w 32461"/>
                      <a:gd name="connsiteY1" fmla="*/ 1212 h 33003"/>
                      <a:gd name="connsiteX2" fmla="*/ 31012 w 32461"/>
                      <a:gd name="connsiteY2" fmla="*/ 10037 h 33003"/>
                      <a:gd name="connsiteX3" fmla="*/ 22785 w 32461"/>
                      <a:gd name="connsiteY3" fmla="*/ 31758 h 33003"/>
                      <a:gd name="connsiteX4" fmla="*/ 1348 w 32461"/>
                      <a:gd name="connsiteY4" fmla="*/ 22734 h 33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61" h="33003">
                        <a:moveTo>
                          <a:pt x="1348" y="22734"/>
                        </a:moveTo>
                        <a:cubicBezTo>
                          <a:pt x="-2210" y="14250"/>
                          <a:pt x="1519" y="4628"/>
                          <a:pt x="9661" y="1212"/>
                        </a:cubicBezTo>
                        <a:cubicBezTo>
                          <a:pt x="17832" y="-2119"/>
                          <a:pt x="27312" y="1610"/>
                          <a:pt x="31012" y="10037"/>
                        </a:cubicBezTo>
                        <a:cubicBezTo>
                          <a:pt x="34713" y="18406"/>
                          <a:pt x="31098" y="28342"/>
                          <a:pt x="22785" y="31758"/>
                        </a:cubicBezTo>
                        <a:cubicBezTo>
                          <a:pt x="14473" y="35231"/>
                          <a:pt x="4878" y="31189"/>
                          <a:pt x="1348" y="22734"/>
                        </a:cubicBezTo>
                        <a:close/>
                      </a:path>
                    </a:pathLst>
                  </a:custGeom>
                  <a:grpFill/>
                  <a:ln w="2845" cap="flat">
                    <a:noFill/>
                    <a:prstDash val="solid"/>
                    <a:miter/>
                  </a:ln>
                </p:spPr>
                <p:txBody>
                  <a:bodyPr rtlCol="0" anchor="ctr"/>
                  <a:lstStyle/>
                  <a:p>
                    <a:endParaRPr lang="en-US"/>
                  </a:p>
                </p:txBody>
              </p:sp>
              <p:sp>
                <p:nvSpPr>
                  <p:cNvPr id="2028" name="Freeform: Shape 2027">
                    <a:extLst>
                      <a:ext uri="{FF2B5EF4-FFF2-40B4-BE49-F238E27FC236}">
                        <a16:creationId xmlns:a16="http://schemas.microsoft.com/office/drawing/2014/main" id="{51E7E089-1438-E65E-4040-F87F35812248}"/>
                      </a:ext>
                    </a:extLst>
                  </p:cNvPr>
                  <p:cNvSpPr/>
                  <p:nvPr/>
                </p:nvSpPr>
                <p:spPr>
                  <a:xfrm>
                    <a:off x="11567897" y="2487287"/>
                    <a:ext cx="31360" cy="32190"/>
                  </a:xfrm>
                  <a:custGeom>
                    <a:avLst/>
                    <a:gdLst>
                      <a:gd name="connsiteX0" fmla="*/ 1046 w 31360"/>
                      <a:gd name="connsiteY0" fmla="*/ 21590 h 32190"/>
                      <a:gd name="connsiteX1" fmla="*/ 9929 w 31360"/>
                      <a:gd name="connsiteY1" fmla="*/ 1036 h 32190"/>
                      <a:gd name="connsiteX2" fmla="*/ 30226 w 31360"/>
                      <a:gd name="connsiteY2" fmla="*/ 10373 h 32190"/>
                      <a:gd name="connsiteX3" fmla="*/ 21402 w 31360"/>
                      <a:gd name="connsiteY3" fmla="*/ 31127 h 32190"/>
                      <a:gd name="connsiteX4" fmla="*/ 1018 w 31360"/>
                      <a:gd name="connsiteY4" fmla="*/ 21590 h 3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60" h="32190">
                        <a:moveTo>
                          <a:pt x="1046" y="21590"/>
                        </a:moveTo>
                        <a:cubicBezTo>
                          <a:pt x="-2056" y="13220"/>
                          <a:pt x="1986" y="4224"/>
                          <a:pt x="9929" y="1036"/>
                        </a:cubicBezTo>
                        <a:cubicBezTo>
                          <a:pt x="17900" y="-2096"/>
                          <a:pt x="26981" y="2118"/>
                          <a:pt x="30226" y="10373"/>
                        </a:cubicBezTo>
                        <a:cubicBezTo>
                          <a:pt x="33472" y="18658"/>
                          <a:pt x="29515" y="27938"/>
                          <a:pt x="21402" y="31127"/>
                        </a:cubicBezTo>
                        <a:cubicBezTo>
                          <a:pt x="13316" y="34372"/>
                          <a:pt x="4121" y="29903"/>
                          <a:pt x="1018" y="21590"/>
                        </a:cubicBezTo>
                        <a:close/>
                      </a:path>
                    </a:pathLst>
                  </a:custGeom>
                  <a:grpFill/>
                  <a:ln w="2845" cap="flat">
                    <a:noFill/>
                    <a:prstDash val="solid"/>
                    <a:miter/>
                  </a:ln>
                </p:spPr>
                <p:txBody>
                  <a:bodyPr rtlCol="0" anchor="ctr"/>
                  <a:lstStyle/>
                  <a:p>
                    <a:endParaRPr lang="en-US"/>
                  </a:p>
                </p:txBody>
              </p:sp>
              <p:sp>
                <p:nvSpPr>
                  <p:cNvPr id="2029" name="Freeform: Shape 2028">
                    <a:extLst>
                      <a:ext uri="{FF2B5EF4-FFF2-40B4-BE49-F238E27FC236}">
                        <a16:creationId xmlns:a16="http://schemas.microsoft.com/office/drawing/2014/main" id="{44B22C72-1B01-304F-AF7E-8B334F5911A8}"/>
                      </a:ext>
                    </a:extLst>
                  </p:cNvPr>
                  <p:cNvSpPr/>
                  <p:nvPr/>
                </p:nvSpPr>
                <p:spPr>
                  <a:xfrm>
                    <a:off x="11491256" y="2515403"/>
                    <a:ext cx="30365" cy="31091"/>
                  </a:xfrm>
                  <a:custGeom>
                    <a:avLst/>
                    <a:gdLst>
                      <a:gd name="connsiteX0" fmla="*/ 794 w 30365"/>
                      <a:gd name="connsiteY0" fmla="*/ 20349 h 31091"/>
                      <a:gd name="connsiteX1" fmla="*/ 10189 w 30365"/>
                      <a:gd name="connsiteY1" fmla="*/ 762 h 31091"/>
                      <a:gd name="connsiteX2" fmla="*/ 29490 w 30365"/>
                      <a:gd name="connsiteY2" fmla="*/ 10726 h 31091"/>
                      <a:gd name="connsiteX3" fmla="*/ 20096 w 30365"/>
                      <a:gd name="connsiteY3" fmla="*/ 30313 h 31091"/>
                      <a:gd name="connsiteX4" fmla="*/ 794 w 30365"/>
                      <a:gd name="connsiteY4" fmla="*/ 20349 h 31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5" h="31091">
                        <a:moveTo>
                          <a:pt x="794" y="20349"/>
                        </a:moveTo>
                        <a:cubicBezTo>
                          <a:pt x="-1853" y="12150"/>
                          <a:pt x="2331" y="3382"/>
                          <a:pt x="10189" y="762"/>
                        </a:cubicBezTo>
                        <a:cubicBezTo>
                          <a:pt x="18046" y="-1885"/>
                          <a:pt x="26672" y="2584"/>
                          <a:pt x="29490" y="10726"/>
                        </a:cubicBezTo>
                        <a:cubicBezTo>
                          <a:pt x="32309" y="18868"/>
                          <a:pt x="28095" y="27636"/>
                          <a:pt x="20096" y="30313"/>
                        </a:cubicBezTo>
                        <a:cubicBezTo>
                          <a:pt x="12097" y="32989"/>
                          <a:pt x="3471" y="28548"/>
                          <a:pt x="794" y="20349"/>
                        </a:cubicBezTo>
                        <a:close/>
                      </a:path>
                    </a:pathLst>
                  </a:custGeom>
                  <a:grpFill/>
                  <a:ln w="2845" cap="flat">
                    <a:noFill/>
                    <a:prstDash val="solid"/>
                    <a:miter/>
                  </a:ln>
                </p:spPr>
                <p:txBody>
                  <a:bodyPr rtlCol="0" anchor="ctr"/>
                  <a:lstStyle/>
                  <a:p>
                    <a:endParaRPr lang="en-US"/>
                  </a:p>
                </p:txBody>
              </p:sp>
              <p:sp>
                <p:nvSpPr>
                  <p:cNvPr id="2030" name="Freeform: Shape 2029">
                    <a:extLst>
                      <a:ext uri="{FF2B5EF4-FFF2-40B4-BE49-F238E27FC236}">
                        <a16:creationId xmlns:a16="http://schemas.microsoft.com/office/drawing/2014/main" id="{F10B5266-476C-210D-ECAE-C6D2ABEAB2BD}"/>
                      </a:ext>
                    </a:extLst>
                  </p:cNvPr>
                  <p:cNvSpPr/>
                  <p:nvPr/>
                </p:nvSpPr>
                <p:spPr>
                  <a:xfrm>
                    <a:off x="11413518" y="2540404"/>
                    <a:ext cx="29369" cy="30031"/>
                  </a:xfrm>
                  <a:custGeom>
                    <a:avLst/>
                    <a:gdLst>
                      <a:gd name="connsiteX0" fmla="*/ 587 w 29369"/>
                      <a:gd name="connsiteY0" fmla="*/ 18976 h 30031"/>
                      <a:gd name="connsiteX1" fmla="*/ 10465 w 29369"/>
                      <a:gd name="connsiteY1" fmla="*/ 528 h 30031"/>
                      <a:gd name="connsiteX2" fmla="*/ 21596 w 29369"/>
                      <a:gd name="connsiteY2" fmla="*/ 1980 h 30031"/>
                      <a:gd name="connsiteX3" fmla="*/ 28713 w 29369"/>
                      <a:gd name="connsiteY3" fmla="*/ 10948 h 30031"/>
                      <a:gd name="connsiteX4" fmla="*/ 27632 w 29369"/>
                      <a:gd name="connsiteY4" fmla="*/ 22420 h 30031"/>
                      <a:gd name="connsiteX5" fmla="*/ 18863 w 29369"/>
                      <a:gd name="connsiteY5" fmla="*/ 29480 h 30031"/>
                      <a:gd name="connsiteX6" fmla="*/ 587 w 29369"/>
                      <a:gd name="connsiteY6" fmla="*/ 19004 h 3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69" h="30031">
                        <a:moveTo>
                          <a:pt x="587" y="18976"/>
                        </a:moveTo>
                        <a:cubicBezTo>
                          <a:pt x="-1662" y="10976"/>
                          <a:pt x="2750" y="2692"/>
                          <a:pt x="10465" y="528"/>
                        </a:cubicBezTo>
                        <a:cubicBezTo>
                          <a:pt x="14309" y="-554"/>
                          <a:pt x="18294" y="73"/>
                          <a:pt x="21596" y="1980"/>
                        </a:cubicBezTo>
                        <a:cubicBezTo>
                          <a:pt x="24899" y="3859"/>
                          <a:pt x="27518" y="6962"/>
                          <a:pt x="28713" y="10948"/>
                        </a:cubicBezTo>
                        <a:cubicBezTo>
                          <a:pt x="29909" y="14933"/>
                          <a:pt x="29425" y="19061"/>
                          <a:pt x="27632" y="22420"/>
                        </a:cubicBezTo>
                        <a:cubicBezTo>
                          <a:pt x="25838" y="25751"/>
                          <a:pt x="22764" y="28370"/>
                          <a:pt x="18863" y="29480"/>
                        </a:cubicBezTo>
                        <a:cubicBezTo>
                          <a:pt x="11034" y="31701"/>
                          <a:pt x="2836" y="27004"/>
                          <a:pt x="587" y="19004"/>
                        </a:cubicBezTo>
                        <a:close/>
                      </a:path>
                    </a:pathLst>
                  </a:custGeom>
                  <a:grpFill/>
                  <a:ln w="2845" cap="flat">
                    <a:noFill/>
                    <a:prstDash val="solid"/>
                    <a:miter/>
                  </a:ln>
                </p:spPr>
                <p:txBody>
                  <a:bodyPr rtlCol="0" anchor="ctr"/>
                  <a:lstStyle/>
                  <a:p>
                    <a:endParaRPr lang="en-US"/>
                  </a:p>
                </p:txBody>
              </p:sp>
              <p:sp>
                <p:nvSpPr>
                  <p:cNvPr id="2031" name="Freeform: Shape 2030">
                    <a:extLst>
                      <a:ext uri="{FF2B5EF4-FFF2-40B4-BE49-F238E27FC236}">
                        <a16:creationId xmlns:a16="http://schemas.microsoft.com/office/drawing/2014/main" id="{79E51D31-9C06-1552-7AB2-6F25EE10ED25}"/>
                      </a:ext>
                    </a:extLst>
                  </p:cNvPr>
                  <p:cNvSpPr/>
                  <p:nvPr/>
                </p:nvSpPr>
                <p:spPr>
                  <a:xfrm>
                    <a:off x="11334863" y="2562080"/>
                    <a:ext cx="28294" cy="29108"/>
                  </a:xfrm>
                  <a:custGeom>
                    <a:avLst/>
                    <a:gdLst>
                      <a:gd name="connsiteX0" fmla="*/ 414 w 28294"/>
                      <a:gd name="connsiteY0" fmla="*/ 17826 h 29108"/>
                      <a:gd name="connsiteX1" fmla="*/ 2036 w 28294"/>
                      <a:gd name="connsiteY1" fmla="*/ 6894 h 29108"/>
                      <a:gd name="connsiteX2" fmla="*/ 10690 w 28294"/>
                      <a:gd name="connsiteY2" fmla="*/ 432 h 29108"/>
                      <a:gd name="connsiteX3" fmla="*/ 27828 w 28294"/>
                      <a:gd name="connsiteY3" fmla="*/ 11050 h 29108"/>
                      <a:gd name="connsiteX4" fmla="*/ 17637 w 28294"/>
                      <a:gd name="connsiteY4" fmla="*/ 28672 h 29108"/>
                      <a:gd name="connsiteX5" fmla="*/ 6876 w 28294"/>
                      <a:gd name="connsiteY5" fmla="*/ 26879 h 29108"/>
                      <a:gd name="connsiteX6" fmla="*/ 442 w 28294"/>
                      <a:gd name="connsiteY6" fmla="*/ 17826 h 2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94" h="29108">
                        <a:moveTo>
                          <a:pt x="414" y="17826"/>
                        </a:moveTo>
                        <a:cubicBezTo>
                          <a:pt x="-526" y="13926"/>
                          <a:pt x="186" y="10026"/>
                          <a:pt x="2036" y="6894"/>
                        </a:cubicBezTo>
                        <a:cubicBezTo>
                          <a:pt x="3887" y="3734"/>
                          <a:pt x="6933" y="1457"/>
                          <a:pt x="10690" y="432"/>
                        </a:cubicBezTo>
                        <a:cubicBezTo>
                          <a:pt x="18178" y="-1504"/>
                          <a:pt x="25864" y="3250"/>
                          <a:pt x="27828" y="11050"/>
                        </a:cubicBezTo>
                        <a:cubicBezTo>
                          <a:pt x="29821" y="18822"/>
                          <a:pt x="25238" y="26736"/>
                          <a:pt x="17637" y="28672"/>
                        </a:cubicBezTo>
                        <a:cubicBezTo>
                          <a:pt x="13851" y="29697"/>
                          <a:pt x="9979" y="28843"/>
                          <a:pt x="6876" y="26879"/>
                        </a:cubicBezTo>
                        <a:cubicBezTo>
                          <a:pt x="3744" y="24886"/>
                          <a:pt x="1381" y="21726"/>
                          <a:pt x="442" y="17826"/>
                        </a:cubicBezTo>
                        <a:close/>
                      </a:path>
                    </a:pathLst>
                  </a:custGeom>
                  <a:grpFill/>
                  <a:ln w="2845" cap="flat">
                    <a:noFill/>
                    <a:prstDash val="solid"/>
                    <a:miter/>
                  </a:ln>
                </p:spPr>
                <p:txBody>
                  <a:bodyPr rtlCol="0" anchor="ctr"/>
                  <a:lstStyle/>
                  <a:p>
                    <a:endParaRPr lang="en-US"/>
                  </a:p>
                </p:txBody>
              </p:sp>
              <p:sp>
                <p:nvSpPr>
                  <p:cNvPr id="2032" name="Freeform: Shape 2031">
                    <a:extLst>
                      <a:ext uri="{FF2B5EF4-FFF2-40B4-BE49-F238E27FC236}">
                        <a16:creationId xmlns:a16="http://schemas.microsoft.com/office/drawing/2014/main" id="{4123AC00-CD25-61CB-DA0F-44B0B60139E8}"/>
                      </a:ext>
                    </a:extLst>
                  </p:cNvPr>
                  <p:cNvSpPr/>
                  <p:nvPr/>
                </p:nvSpPr>
                <p:spPr>
                  <a:xfrm>
                    <a:off x="11255408" y="2580488"/>
                    <a:ext cx="27255" cy="28024"/>
                  </a:xfrm>
                  <a:custGeom>
                    <a:avLst/>
                    <a:gdLst>
                      <a:gd name="connsiteX0" fmla="*/ 271 w 27255"/>
                      <a:gd name="connsiteY0" fmla="*/ 16755 h 28024"/>
                      <a:gd name="connsiteX1" fmla="*/ 10833 w 27255"/>
                      <a:gd name="connsiteY1" fmla="*/ 272 h 28024"/>
                      <a:gd name="connsiteX2" fmla="*/ 26946 w 27255"/>
                      <a:gd name="connsiteY2" fmla="*/ 11261 h 28024"/>
                      <a:gd name="connsiteX3" fmla="*/ 16384 w 27255"/>
                      <a:gd name="connsiteY3" fmla="*/ 27744 h 28024"/>
                      <a:gd name="connsiteX4" fmla="*/ 271 w 27255"/>
                      <a:gd name="connsiteY4" fmla="*/ 16755 h 28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5" h="28024">
                        <a:moveTo>
                          <a:pt x="271" y="16755"/>
                        </a:moveTo>
                        <a:cubicBezTo>
                          <a:pt x="-1209" y="9154"/>
                          <a:pt x="3516" y="1781"/>
                          <a:pt x="10833" y="272"/>
                        </a:cubicBezTo>
                        <a:cubicBezTo>
                          <a:pt x="18149" y="-1237"/>
                          <a:pt x="25351" y="3688"/>
                          <a:pt x="26946" y="11261"/>
                        </a:cubicBezTo>
                        <a:cubicBezTo>
                          <a:pt x="28540" y="18833"/>
                          <a:pt x="23815" y="26235"/>
                          <a:pt x="16384" y="27744"/>
                        </a:cubicBezTo>
                        <a:cubicBezTo>
                          <a:pt x="8954" y="29281"/>
                          <a:pt x="1752" y="24356"/>
                          <a:pt x="271" y="16755"/>
                        </a:cubicBezTo>
                        <a:close/>
                      </a:path>
                    </a:pathLst>
                  </a:custGeom>
                  <a:grpFill/>
                  <a:ln w="2845" cap="flat">
                    <a:noFill/>
                    <a:prstDash val="solid"/>
                    <a:miter/>
                  </a:ln>
                </p:spPr>
                <p:txBody>
                  <a:bodyPr rtlCol="0" anchor="ctr"/>
                  <a:lstStyle/>
                  <a:p>
                    <a:endParaRPr lang="en-US"/>
                  </a:p>
                </p:txBody>
              </p:sp>
              <p:sp>
                <p:nvSpPr>
                  <p:cNvPr id="2033" name="Freeform: Shape 2032">
                    <a:extLst>
                      <a:ext uri="{FF2B5EF4-FFF2-40B4-BE49-F238E27FC236}">
                        <a16:creationId xmlns:a16="http://schemas.microsoft.com/office/drawing/2014/main" id="{34E98E28-7E36-50BB-0925-DD93525AE8E7}"/>
                      </a:ext>
                    </a:extLst>
                  </p:cNvPr>
                  <p:cNvSpPr/>
                  <p:nvPr/>
                </p:nvSpPr>
                <p:spPr>
                  <a:xfrm>
                    <a:off x="11175268" y="2595638"/>
                    <a:ext cx="26254" cy="26958"/>
                  </a:xfrm>
                  <a:custGeom>
                    <a:avLst/>
                    <a:gdLst>
                      <a:gd name="connsiteX0" fmla="*/ 158 w 26254"/>
                      <a:gd name="connsiteY0" fmla="*/ 15497 h 26958"/>
                      <a:gd name="connsiteX1" fmla="*/ 10977 w 26254"/>
                      <a:gd name="connsiteY1" fmla="*/ 153 h 26958"/>
                      <a:gd name="connsiteX2" fmla="*/ 26065 w 26254"/>
                      <a:gd name="connsiteY2" fmla="*/ 11454 h 26958"/>
                      <a:gd name="connsiteX3" fmla="*/ 15247 w 26254"/>
                      <a:gd name="connsiteY3" fmla="*/ 26799 h 26958"/>
                      <a:gd name="connsiteX4" fmla="*/ 158 w 26254"/>
                      <a:gd name="connsiteY4" fmla="*/ 15497 h 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4" h="26958">
                        <a:moveTo>
                          <a:pt x="158" y="15497"/>
                        </a:moveTo>
                        <a:cubicBezTo>
                          <a:pt x="-952" y="8124"/>
                          <a:pt x="3888" y="1263"/>
                          <a:pt x="10977" y="153"/>
                        </a:cubicBezTo>
                        <a:cubicBezTo>
                          <a:pt x="18065" y="-958"/>
                          <a:pt x="24841" y="4110"/>
                          <a:pt x="26065" y="11454"/>
                        </a:cubicBezTo>
                        <a:cubicBezTo>
                          <a:pt x="27289" y="18799"/>
                          <a:pt x="22449" y="25689"/>
                          <a:pt x="15247" y="26799"/>
                        </a:cubicBezTo>
                        <a:cubicBezTo>
                          <a:pt x="8044" y="27938"/>
                          <a:pt x="1269" y="22870"/>
                          <a:pt x="158" y="15497"/>
                        </a:cubicBezTo>
                        <a:close/>
                      </a:path>
                    </a:pathLst>
                  </a:custGeom>
                  <a:grpFill/>
                  <a:ln w="2845" cap="flat">
                    <a:noFill/>
                    <a:prstDash val="solid"/>
                    <a:miter/>
                  </a:ln>
                </p:spPr>
                <p:txBody>
                  <a:bodyPr rtlCol="0" anchor="ctr"/>
                  <a:lstStyle/>
                  <a:p>
                    <a:endParaRPr lang="en-US"/>
                  </a:p>
                </p:txBody>
              </p:sp>
              <p:sp>
                <p:nvSpPr>
                  <p:cNvPr id="2034" name="Freeform: Shape 2033">
                    <a:extLst>
                      <a:ext uri="{FF2B5EF4-FFF2-40B4-BE49-F238E27FC236}">
                        <a16:creationId xmlns:a16="http://schemas.microsoft.com/office/drawing/2014/main" id="{6F261350-0DB6-4D2C-93FE-130451218C0C}"/>
                      </a:ext>
                    </a:extLst>
                  </p:cNvPr>
                  <p:cNvSpPr/>
                  <p:nvPr/>
                </p:nvSpPr>
                <p:spPr>
                  <a:xfrm>
                    <a:off x="11094607" y="2607578"/>
                    <a:ext cx="25211" cy="25947"/>
                  </a:xfrm>
                  <a:custGeom>
                    <a:avLst/>
                    <a:gdLst>
                      <a:gd name="connsiteX0" fmla="*/ 85 w 25211"/>
                      <a:gd name="connsiteY0" fmla="*/ 14318 h 25947"/>
                      <a:gd name="connsiteX1" fmla="*/ 11073 w 25211"/>
                      <a:gd name="connsiteY1" fmla="*/ 84 h 25947"/>
                      <a:gd name="connsiteX2" fmla="*/ 25108 w 25211"/>
                      <a:gd name="connsiteY2" fmla="*/ 11386 h 25947"/>
                      <a:gd name="connsiteX3" fmla="*/ 14148 w 25211"/>
                      <a:gd name="connsiteY3" fmla="*/ 25876 h 25947"/>
                      <a:gd name="connsiteX4" fmla="*/ 85 w 25211"/>
                      <a:gd name="connsiteY4" fmla="*/ 14347 h 25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1" h="25947">
                        <a:moveTo>
                          <a:pt x="85" y="14318"/>
                        </a:moveTo>
                        <a:cubicBezTo>
                          <a:pt x="-713" y="7201"/>
                          <a:pt x="4212" y="824"/>
                          <a:pt x="11073" y="84"/>
                        </a:cubicBezTo>
                        <a:cubicBezTo>
                          <a:pt x="17934" y="-713"/>
                          <a:pt x="24197" y="4241"/>
                          <a:pt x="25108" y="11386"/>
                        </a:cubicBezTo>
                        <a:cubicBezTo>
                          <a:pt x="25990" y="18475"/>
                          <a:pt x="21094" y="25079"/>
                          <a:pt x="14148" y="25876"/>
                        </a:cubicBezTo>
                        <a:cubicBezTo>
                          <a:pt x="7173" y="26617"/>
                          <a:pt x="882" y="21464"/>
                          <a:pt x="85" y="14347"/>
                        </a:cubicBezTo>
                        <a:close/>
                      </a:path>
                    </a:pathLst>
                  </a:custGeom>
                  <a:grpFill/>
                  <a:ln w="2845" cap="flat">
                    <a:noFill/>
                    <a:prstDash val="solid"/>
                    <a:miter/>
                  </a:ln>
                </p:spPr>
                <p:txBody>
                  <a:bodyPr rtlCol="0" anchor="ctr"/>
                  <a:lstStyle/>
                  <a:p>
                    <a:endParaRPr lang="en-US"/>
                  </a:p>
                </p:txBody>
              </p:sp>
              <p:sp>
                <p:nvSpPr>
                  <p:cNvPr id="2035" name="Freeform: Shape 2034">
                    <a:extLst>
                      <a:ext uri="{FF2B5EF4-FFF2-40B4-BE49-F238E27FC236}">
                        <a16:creationId xmlns:a16="http://schemas.microsoft.com/office/drawing/2014/main" id="{ABE9073A-CFED-E988-C4A2-5EDCD0CF7CA8}"/>
                      </a:ext>
                    </a:extLst>
                  </p:cNvPr>
                  <p:cNvSpPr/>
                  <p:nvPr/>
                </p:nvSpPr>
                <p:spPr>
                  <a:xfrm>
                    <a:off x="11013553" y="2615992"/>
                    <a:ext cx="24189" cy="24931"/>
                  </a:xfrm>
                  <a:custGeom>
                    <a:avLst/>
                    <a:gdLst>
                      <a:gd name="connsiteX0" fmla="*/ 33 w 24189"/>
                      <a:gd name="connsiteY0" fmla="*/ 13448 h 24931"/>
                      <a:gd name="connsiteX1" fmla="*/ 11135 w 24189"/>
                      <a:gd name="connsiteY1" fmla="*/ 39 h 24931"/>
                      <a:gd name="connsiteX2" fmla="*/ 24145 w 24189"/>
                      <a:gd name="connsiteY2" fmla="*/ 11455 h 24931"/>
                      <a:gd name="connsiteX3" fmla="*/ 13042 w 24189"/>
                      <a:gd name="connsiteY3" fmla="*/ 24892 h 24931"/>
                      <a:gd name="connsiteX4" fmla="*/ 33 w 24189"/>
                      <a:gd name="connsiteY4" fmla="*/ 13476 h 2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89" h="24931">
                        <a:moveTo>
                          <a:pt x="33" y="13448"/>
                        </a:moveTo>
                        <a:cubicBezTo>
                          <a:pt x="-452" y="6616"/>
                          <a:pt x="4530" y="580"/>
                          <a:pt x="11135" y="39"/>
                        </a:cubicBezTo>
                        <a:cubicBezTo>
                          <a:pt x="17740" y="-502"/>
                          <a:pt x="23576" y="4594"/>
                          <a:pt x="24145" y="11455"/>
                        </a:cubicBezTo>
                        <a:cubicBezTo>
                          <a:pt x="24714" y="18316"/>
                          <a:pt x="19761" y="24323"/>
                          <a:pt x="13042" y="24892"/>
                        </a:cubicBezTo>
                        <a:cubicBezTo>
                          <a:pt x="6324" y="25433"/>
                          <a:pt x="516" y="20366"/>
                          <a:pt x="33" y="13476"/>
                        </a:cubicBezTo>
                        <a:close/>
                      </a:path>
                    </a:pathLst>
                  </a:custGeom>
                  <a:grpFill/>
                  <a:ln w="2845" cap="flat">
                    <a:noFill/>
                    <a:prstDash val="solid"/>
                    <a:miter/>
                  </a:ln>
                </p:spPr>
                <p:txBody>
                  <a:bodyPr rtlCol="0" anchor="ctr"/>
                  <a:lstStyle/>
                  <a:p>
                    <a:endParaRPr lang="en-US"/>
                  </a:p>
                </p:txBody>
              </p:sp>
              <p:sp>
                <p:nvSpPr>
                  <p:cNvPr id="2036" name="Freeform: Shape 2035">
                    <a:extLst>
                      <a:ext uri="{FF2B5EF4-FFF2-40B4-BE49-F238E27FC236}">
                        <a16:creationId xmlns:a16="http://schemas.microsoft.com/office/drawing/2014/main" id="{ACA9F1B4-B44E-D47E-69E7-918BE3604E92}"/>
                      </a:ext>
                    </a:extLst>
                  </p:cNvPr>
                  <p:cNvSpPr/>
                  <p:nvPr/>
                </p:nvSpPr>
                <p:spPr>
                  <a:xfrm>
                    <a:off x="10932217" y="2621120"/>
                    <a:ext cx="23190" cy="23899"/>
                  </a:xfrm>
                  <a:custGeom>
                    <a:avLst/>
                    <a:gdLst>
                      <a:gd name="connsiteX0" fmla="*/ 6 w 23190"/>
                      <a:gd name="connsiteY0" fmla="*/ 12363 h 23899"/>
                      <a:gd name="connsiteX1" fmla="*/ 11165 w 23190"/>
                      <a:gd name="connsiteY1" fmla="*/ 7 h 23899"/>
                      <a:gd name="connsiteX2" fmla="*/ 23179 w 23190"/>
                      <a:gd name="connsiteY2" fmla="*/ 11537 h 23899"/>
                      <a:gd name="connsiteX3" fmla="*/ 12019 w 23190"/>
                      <a:gd name="connsiteY3" fmla="*/ 23892 h 23899"/>
                      <a:gd name="connsiteX4" fmla="*/ 6 w 23190"/>
                      <a:gd name="connsiteY4" fmla="*/ 12363 h 23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90" h="23899">
                        <a:moveTo>
                          <a:pt x="6" y="12363"/>
                        </a:moveTo>
                        <a:cubicBezTo>
                          <a:pt x="-194" y="5786"/>
                          <a:pt x="4788" y="235"/>
                          <a:pt x="11165" y="7"/>
                        </a:cubicBezTo>
                        <a:cubicBezTo>
                          <a:pt x="17513" y="-220"/>
                          <a:pt x="22894" y="4932"/>
                          <a:pt x="23179" y="11537"/>
                        </a:cubicBezTo>
                        <a:cubicBezTo>
                          <a:pt x="23464" y="18113"/>
                          <a:pt x="18482" y="23665"/>
                          <a:pt x="12019" y="23892"/>
                        </a:cubicBezTo>
                        <a:cubicBezTo>
                          <a:pt x="5585" y="24120"/>
                          <a:pt x="205" y="18967"/>
                          <a:pt x="6" y="12363"/>
                        </a:cubicBezTo>
                        <a:close/>
                      </a:path>
                    </a:pathLst>
                  </a:custGeom>
                  <a:grpFill/>
                  <a:ln w="2845" cap="flat">
                    <a:noFill/>
                    <a:prstDash val="solid"/>
                    <a:miter/>
                  </a:ln>
                </p:spPr>
                <p:txBody>
                  <a:bodyPr rtlCol="0" anchor="ctr"/>
                  <a:lstStyle/>
                  <a:p>
                    <a:endParaRPr lang="en-US"/>
                  </a:p>
                </p:txBody>
              </p:sp>
              <p:sp>
                <p:nvSpPr>
                  <p:cNvPr id="2037" name="Freeform: Shape 2036">
                    <a:extLst>
                      <a:ext uri="{FF2B5EF4-FFF2-40B4-BE49-F238E27FC236}">
                        <a16:creationId xmlns:a16="http://schemas.microsoft.com/office/drawing/2014/main" id="{1FEDA905-0266-90CA-4897-097FA9C21C73}"/>
                      </a:ext>
                    </a:extLst>
                  </p:cNvPr>
                  <p:cNvSpPr/>
                  <p:nvPr/>
                </p:nvSpPr>
                <p:spPr>
                  <a:xfrm>
                    <a:off x="10850775" y="2623034"/>
                    <a:ext cx="22176" cy="22832"/>
                  </a:xfrm>
                  <a:custGeom>
                    <a:avLst/>
                    <a:gdLst>
                      <a:gd name="connsiteX0" fmla="*/ 0 w 22176"/>
                      <a:gd name="connsiteY0" fmla="*/ 11274 h 22832"/>
                      <a:gd name="connsiteX1" fmla="*/ 11131 w 22176"/>
                      <a:gd name="connsiteY1" fmla="*/ 1 h 22832"/>
                      <a:gd name="connsiteX2" fmla="*/ 18932 w 22176"/>
                      <a:gd name="connsiteY2" fmla="*/ 3446 h 22832"/>
                      <a:gd name="connsiteX3" fmla="*/ 22177 w 22176"/>
                      <a:gd name="connsiteY3" fmla="*/ 11502 h 22832"/>
                      <a:gd name="connsiteX4" fmla="*/ 18932 w 22176"/>
                      <a:gd name="connsiteY4" fmla="*/ 19587 h 22832"/>
                      <a:gd name="connsiteX5" fmla="*/ 11046 w 22176"/>
                      <a:gd name="connsiteY5" fmla="*/ 22832 h 22832"/>
                      <a:gd name="connsiteX6" fmla="*/ 0 w 22176"/>
                      <a:gd name="connsiteY6" fmla="*/ 11274 h 2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76" h="22832">
                        <a:moveTo>
                          <a:pt x="0" y="11274"/>
                        </a:moveTo>
                        <a:cubicBezTo>
                          <a:pt x="57" y="4983"/>
                          <a:pt x="5067" y="-84"/>
                          <a:pt x="11131" y="1"/>
                        </a:cubicBezTo>
                        <a:cubicBezTo>
                          <a:pt x="14178" y="30"/>
                          <a:pt x="16939" y="1339"/>
                          <a:pt x="18932" y="3446"/>
                        </a:cubicBezTo>
                        <a:cubicBezTo>
                          <a:pt x="20924" y="5524"/>
                          <a:pt x="22177" y="8342"/>
                          <a:pt x="22177" y="11502"/>
                        </a:cubicBezTo>
                        <a:cubicBezTo>
                          <a:pt x="22177" y="14634"/>
                          <a:pt x="20953" y="17537"/>
                          <a:pt x="18932" y="19587"/>
                        </a:cubicBezTo>
                        <a:cubicBezTo>
                          <a:pt x="16910" y="21637"/>
                          <a:pt x="14121" y="22861"/>
                          <a:pt x="11046" y="22832"/>
                        </a:cubicBezTo>
                        <a:cubicBezTo>
                          <a:pt x="4897" y="22747"/>
                          <a:pt x="-57" y="17594"/>
                          <a:pt x="0" y="11274"/>
                        </a:cubicBezTo>
                        <a:close/>
                      </a:path>
                    </a:pathLst>
                  </a:custGeom>
                  <a:grpFill/>
                  <a:ln w="2845" cap="flat">
                    <a:noFill/>
                    <a:prstDash val="solid"/>
                    <a:miter/>
                  </a:ln>
                </p:spPr>
                <p:txBody>
                  <a:bodyPr rtlCol="0" anchor="ctr"/>
                  <a:lstStyle/>
                  <a:p>
                    <a:endParaRPr lang="en-US"/>
                  </a:p>
                </p:txBody>
              </p:sp>
              <p:sp>
                <p:nvSpPr>
                  <p:cNvPr id="2038" name="Freeform: Shape 2037">
                    <a:extLst>
                      <a:ext uri="{FF2B5EF4-FFF2-40B4-BE49-F238E27FC236}">
                        <a16:creationId xmlns:a16="http://schemas.microsoft.com/office/drawing/2014/main" id="{3E404B9D-0084-8748-0FBF-1217EC549052}"/>
                      </a:ext>
                    </a:extLst>
                  </p:cNvPr>
                  <p:cNvSpPr/>
                  <p:nvPr/>
                </p:nvSpPr>
                <p:spPr>
                  <a:xfrm>
                    <a:off x="10769312" y="2621550"/>
                    <a:ext cx="21175" cy="21789"/>
                  </a:xfrm>
                  <a:custGeom>
                    <a:avLst/>
                    <a:gdLst>
                      <a:gd name="connsiteX0" fmla="*/ 44 w 21175"/>
                      <a:gd name="connsiteY0" fmla="*/ 10367 h 21789"/>
                      <a:gd name="connsiteX1" fmla="*/ 11089 w 21175"/>
                      <a:gd name="connsiteY1" fmla="*/ 5 h 21789"/>
                      <a:gd name="connsiteX2" fmla="*/ 21167 w 21175"/>
                      <a:gd name="connsiteY2" fmla="*/ 11278 h 21789"/>
                      <a:gd name="connsiteX3" fmla="*/ 10093 w 21175"/>
                      <a:gd name="connsiteY3" fmla="*/ 21783 h 21789"/>
                      <a:gd name="connsiteX4" fmla="*/ 15 w 21175"/>
                      <a:gd name="connsiteY4" fmla="*/ 10396 h 21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75" h="21789">
                        <a:moveTo>
                          <a:pt x="44" y="10367"/>
                        </a:moveTo>
                        <a:cubicBezTo>
                          <a:pt x="357" y="4332"/>
                          <a:pt x="5311" y="-166"/>
                          <a:pt x="11089" y="5"/>
                        </a:cubicBezTo>
                        <a:cubicBezTo>
                          <a:pt x="16897" y="204"/>
                          <a:pt x="21395" y="5243"/>
                          <a:pt x="21167" y="11278"/>
                        </a:cubicBezTo>
                        <a:cubicBezTo>
                          <a:pt x="20940" y="17285"/>
                          <a:pt x="15986" y="21982"/>
                          <a:pt x="10093" y="21783"/>
                        </a:cubicBezTo>
                        <a:cubicBezTo>
                          <a:pt x="4200" y="21612"/>
                          <a:pt x="-298" y="16374"/>
                          <a:pt x="15" y="10396"/>
                        </a:cubicBezTo>
                        <a:close/>
                      </a:path>
                    </a:pathLst>
                  </a:custGeom>
                  <a:grpFill/>
                  <a:ln w="2845" cap="flat">
                    <a:noFill/>
                    <a:prstDash val="solid"/>
                    <a:miter/>
                  </a:ln>
                </p:spPr>
                <p:txBody>
                  <a:bodyPr rtlCol="0" anchor="ctr"/>
                  <a:lstStyle/>
                  <a:p>
                    <a:endParaRPr lang="en-US"/>
                  </a:p>
                </p:txBody>
              </p:sp>
              <p:sp>
                <p:nvSpPr>
                  <p:cNvPr id="2039" name="Freeform: Shape 2038">
                    <a:extLst>
                      <a:ext uri="{FF2B5EF4-FFF2-40B4-BE49-F238E27FC236}">
                        <a16:creationId xmlns:a16="http://schemas.microsoft.com/office/drawing/2014/main" id="{69916037-E5D3-C8A9-1127-10788A2C5FA9}"/>
                      </a:ext>
                    </a:extLst>
                  </p:cNvPr>
                  <p:cNvSpPr/>
                  <p:nvPr/>
                </p:nvSpPr>
                <p:spPr>
                  <a:xfrm>
                    <a:off x="10688060" y="2616596"/>
                    <a:ext cx="20152" cy="20763"/>
                  </a:xfrm>
                  <a:custGeom>
                    <a:avLst/>
                    <a:gdLst>
                      <a:gd name="connsiteX0" fmla="*/ 48 w 20152"/>
                      <a:gd name="connsiteY0" fmla="*/ 9542 h 20763"/>
                      <a:gd name="connsiteX1" fmla="*/ 10980 w 20152"/>
                      <a:gd name="connsiteY1" fmla="*/ 33 h 20763"/>
                      <a:gd name="connsiteX2" fmla="*/ 20118 w 20152"/>
                      <a:gd name="connsiteY2" fmla="*/ 11221 h 20763"/>
                      <a:gd name="connsiteX3" fmla="*/ 9186 w 20152"/>
                      <a:gd name="connsiteY3" fmla="*/ 20730 h 20763"/>
                      <a:gd name="connsiteX4" fmla="*/ 48 w 20152"/>
                      <a:gd name="connsiteY4" fmla="*/ 9542 h 20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2" h="20763">
                        <a:moveTo>
                          <a:pt x="48" y="9542"/>
                        </a:moveTo>
                        <a:cubicBezTo>
                          <a:pt x="560" y="3848"/>
                          <a:pt x="5457" y="-422"/>
                          <a:pt x="10980" y="33"/>
                        </a:cubicBezTo>
                        <a:cubicBezTo>
                          <a:pt x="16503" y="489"/>
                          <a:pt x="20573" y="5499"/>
                          <a:pt x="20118" y="11221"/>
                        </a:cubicBezTo>
                        <a:cubicBezTo>
                          <a:pt x="19663" y="16943"/>
                          <a:pt x="14766" y="21185"/>
                          <a:pt x="9186" y="20730"/>
                        </a:cubicBezTo>
                        <a:cubicBezTo>
                          <a:pt x="3606" y="20274"/>
                          <a:pt x="-493" y="15264"/>
                          <a:pt x="48" y="9542"/>
                        </a:cubicBezTo>
                        <a:close/>
                      </a:path>
                    </a:pathLst>
                  </a:custGeom>
                  <a:grpFill/>
                  <a:ln w="2845" cap="flat">
                    <a:noFill/>
                    <a:prstDash val="solid"/>
                    <a:miter/>
                  </a:ln>
                </p:spPr>
                <p:txBody>
                  <a:bodyPr rtlCol="0" anchor="ctr"/>
                  <a:lstStyle/>
                  <a:p>
                    <a:endParaRPr lang="en-US"/>
                  </a:p>
                </p:txBody>
              </p:sp>
              <p:sp>
                <p:nvSpPr>
                  <p:cNvPr id="2040" name="Freeform: Shape 2039">
                    <a:extLst>
                      <a:ext uri="{FF2B5EF4-FFF2-40B4-BE49-F238E27FC236}">
                        <a16:creationId xmlns:a16="http://schemas.microsoft.com/office/drawing/2014/main" id="{071E911E-3866-3E4D-A249-DED28FD39C23}"/>
                      </a:ext>
                    </a:extLst>
                  </p:cNvPr>
                  <p:cNvSpPr/>
                  <p:nvPr/>
                </p:nvSpPr>
                <p:spPr>
                  <a:xfrm>
                    <a:off x="10607078" y="2608431"/>
                    <a:ext cx="19135" cy="19700"/>
                  </a:xfrm>
                  <a:custGeom>
                    <a:avLst/>
                    <a:gdLst>
                      <a:gd name="connsiteX0" fmla="*/ 94 w 19135"/>
                      <a:gd name="connsiteY0" fmla="*/ 8598 h 19700"/>
                      <a:gd name="connsiteX1" fmla="*/ 10827 w 19135"/>
                      <a:gd name="connsiteY1" fmla="*/ 85 h 19700"/>
                      <a:gd name="connsiteX2" fmla="*/ 19054 w 19135"/>
                      <a:gd name="connsiteY2" fmla="*/ 11103 h 19700"/>
                      <a:gd name="connsiteX3" fmla="*/ 8321 w 19135"/>
                      <a:gd name="connsiteY3" fmla="*/ 19615 h 19700"/>
                      <a:gd name="connsiteX4" fmla="*/ 94 w 19135"/>
                      <a:gd name="connsiteY4" fmla="*/ 8598 h 1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 h="19700">
                        <a:moveTo>
                          <a:pt x="94" y="8598"/>
                        </a:moveTo>
                        <a:cubicBezTo>
                          <a:pt x="806" y="3189"/>
                          <a:pt x="5617" y="-626"/>
                          <a:pt x="10827" y="85"/>
                        </a:cubicBezTo>
                        <a:cubicBezTo>
                          <a:pt x="16036" y="769"/>
                          <a:pt x="19737" y="5722"/>
                          <a:pt x="19054" y="11103"/>
                        </a:cubicBezTo>
                        <a:cubicBezTo>
                          <a:pt x="18399" y="16512"/>
                          <a:pt x="13588" y="20326"/>
                          <a:pt x="8321" y="19615"/>
                        </a:cubicBezTo>
                        <a:cubicBezTo>
                          <a:pt x="3055" y="18931"/>
                          <a:pt x="-646" y="13978"/>
                          <a:pt x="94" y="8598"/>
                        </a:cubicBezTo>
                        <a:close/>
                      </a:path>
                    </a:pathLst>
                  </a:custGeom>
                  <a:grpFill/>
                  <a:ln w="2845" cap="flat">
                    <a:noFill/>
                    <a:prstDash val="solid"/>
                    <a:miter/>
                  </a:ln>
                </p:spPr>
                <p:txBody>
                  <a:bodyPr rtlCol="0" anchor="ctr"/>
                  <a:lstStyle/>
                  <a:p>
                    <a:endParaRPr lang="en-US"/>
                  </a:p>
                </p:txBody>
              </p:sp>
              <p:sp>
                <p:nvSpPr>
                  <p:cNvPr id="2041" name="Freeform: Shape 2040">
                    <a:extLst>
                      <a:ext uri="{FF2B5EF4-FFF2-40B4-BE49-F238E27FC236}">
                        <a16:creationId xmlns:a16="http://schemas.microsoft.com/office/drawing/2014/main" id="{869D3272-DB7A-DB68-2C16-9629A5D0470A}"/>
                      </a:ext>
                    </a:extLst>
                  </p:cNvPr>
                  <p:cNvSpPr/>
                  <p:nvPr/>
                </p:nvSpPr>
                <p:spPr>
                  <a:xfrm>
                    <a:off x="10526513" y="2596990"/>
                    <a:ext cx="18126" cy="18677"/>
                  </a:xfrm>
                  <a:custGeom>
                    <a:avLst/>
                    <a:gdLst>
                      <a:gd name="connsiteX0" fmla="*/ 123 w 18126"/>
                      <a:gd name="connsiteY0" fmla="*/ 7740 h 18677"/>
                      <a:gd name="connsiteX1" fmla="*/ 10599 w 18126"/>
                      <a:gd name="connsiteY1" fmla="*/ 139 h 18677"/>
                      <a:gd name="connsiteX2" fmla="*/ 18001 w 18126"/>
                      <a:gd name="connsiteY2" fmla="*/ 10786 h 18677"/>
                      <a:gd name="connsiteX3" fmla="*/ 7496 w 18126"/>
                      <a:gd name="connsiteY3" fmla="*/ 18558 h 18677"/>
                      <a:gd name="connsiteX4" fmla="*/ 151 w 18126"/>
                      <a:gd name="connsiteY4" fmla="*/ 7740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6" h="18677">
                        <a:moveTo>
                          <a:pt x="123" y="7740"/>
                        </a:moveTo>
                        <a:cubicBezTo>
                          <a:pt x="1005" y="2673"/>
                          <a:pt x="5702" y="-744"/>
                          <a:pt x="10599" y="139"/>
                        </a:cubicBezTo>
                        <a:cubicBezTo>
                          <a:pt x="15495" y="965"/>
                          <a:pt x="18827" y="5662"/>
                          <a:pt x="18001" y="10786"/>
                        </a:cubicBezTo>
                        <a:cubicBezTo>
                          <a:pt x="17175" y="15853"/>
                          <a:pt x="12450" y="19383"/>
                          <a:pt x="7496" y="18558"/>
                        </a:cubicBezTo>
                        <a:cubicBezTo>
                          <a:pt x="2543" y="17647"/>
                          <a:pt x="-760" y="12807"/>
                          <a:pt x="151" y="7740"/>
                        </a:cubicBezTo>
                        <a:close/>
                      </a:path>
                    </a:pathLst>
                  </a:custGeom>
                  <a:grpFill/>
                  <a:ln w="2845" cap="flat">
                    <a:noFill/>
                    <a:prstDash val="solid"/>
                    <a:miter/>
                  </a:ln>
                </p:spPr>
                <p:txBody>
                  <a:bodyPr rtlCol="0" anchor="ctr"/>
                  <a:lstStyle/>
                  <a:p>
                    <a:endParaRPr lang="en-US"/>
                  </a:p>
                </p:txBody>
              </p:sp>
              <p:sp>
                <p:nvSpPr>
                  <p:cNvPr id="2042" name="Freeform: Shape 2041">
                    <a:extLst>
                      <a:ext uri="{FF2B5EF4-FFF2-40B4-BE49-F238E27FC236}">
                        <a16:creationId xmlns:a16="http://schemas.microsoft.com/office/drawing/2014/main" id="{151BEA4E-3DFE-B422-5803-565DEEB53244}"/>
                      </a:ext>
                    </a:extLst>
                  </p:cNvPr>
                  <p:cNvSpPr/>
                  <p:nvPr/>
                </p:nvSpPr>
                <p:spPr>
                  <a:xfrm>
                    <a:off x="10446455" y="2582120"/>
                    <a:ext cx="17175" cy="17605"/>
                  </a:xfrm>
                  <a:custGeom>
                    <a:avLst/>
                    <a:gdLst>
                      <a:gd name="connsiteX0" fmla="*/ 213 w 17175"/>
                      <a:gd name="connsiteY0" fmla="*/ 7066 h 17605"/>
                      <a:gd name="connsiteX1" fmla="*/ 10433 w 17175"/>
                      <a:gd name="connsiteY1" fmla="*/ 177 h 17605"/>
                      <a:gd name="connsiteX2" fmla="*/ 16981 w 17175"/>
                      <a:gd name="connsiteY2" fmla="*/ 10539 h 17605"/>
                      <a:gd name="connsiteX3" fmla="*/ 6761 w 17175"/>
                      <a:gd name="connsiteY3" fmla="*/ 17429 h 17605"/>
                      <a:gd name="connsiteX4" fmla="*/ 213 w 17175"/>
                      <a:gd name="connsiteY4" fmla="*/ 7066 h 17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 h="17605">
                        <a:moveTo>
                          <a:pt x="213" y="7066"/>
                        </a:moveTo>
                        <a:cubicBezTo>
                          <a:pt x="1238" y="2312"/>
                          <a:pt x="5821" y="-791"/>
                          <a:pt x="10433" y="177"/>
                        </a:cubicBezTo>
                        <a:cubicBezTo>
                          <a:pt x="15045" y="1116"/>
                          <a:pt x="17977" y="5757"/>
                          <a:pt x="16981" y="10539"/>
                        </a:cubicBezTo>
                        <a:cubicBezTo>
                          <a:pt x="15984" y="15294"/>
                          <a:pt x="11430" y="18396"/>
                          <a:pt x="6761" y="17429"/>
                        </a:cubicBezTo>
                        <a:cubicBezTo>
                          <a:pt x="2121" y="16461"/>
                          <a:pt x="-840" y="11849"/>
                          <a:pt x="213" y="7066"/>
                        </a:cubicBezTo>
                        <a:close/>
                      </a:path>
                    </a:pathLst>
                  </a:custGeom>
                  <a:grpFill/>
                  <a:ln w="2845" cap="flat">
                    <a:noFill/>
                    <a:prstDash val="solid"/>
                    <a:miter/>
                  </a:ln>
                </p:spPr>
                <p:txBody>
                  <a:bodyPr rtlCol="0" anchor="ctr"/>
                  <a:lstStyle/>
                  <a:p>
                    <a:endParaRPr lang="en-US"/>
                  </a:p>
                </p:txBody>
              </p:sp>
              <p:sp>
                <p:nvSpPr>
                  <p:cNvPr id="2043" name="Freeform: Shape 2042">
                    <a:extLst>
                      <a:ext uri="{FF2B5EF4-FFF2-40B4-BE49-F238E27FC236}">
                        <a16:creationId xmlns:a16="http://schemas.microsoft.com/office/drawing/2014/main" id="{BE67B4D7-FC22-0749-A815-3698939878DA}"/>
                      </a:ext>
                    </a:extLst>
                  </p:cNvPr>
                  <p:cNvSpPr/>
                  <p:nvPr/>
                </p:nvSpPr>
                <p:spPr>
                  <a:xfrm>
                    <a:off x="10367200" y="2563942"/>
                    <a:ext cx="16129" cy="16582"/>
                  </a:xfrm>
                  <a:custGeom>
                    <a:avLst/>
                    <a:gdLst>
                      <a:gd name="connsiteX0" fmla="*/ 270 w 16129"/>
                      <a:gd name="connsiteY0" fmla="*/ 6285 h 16582"/>
                      <a:gd name="connsiteX1" fmla="*/ 10120 w 16129"/>
                      <a:gd name="connsiteY1" fmla="*/ 249 h 16582"/>
                      <a:gd name="connsiteX2" fmla="*/ 15871 w 16129"/>
                      <a:gd name="connsiteY2" fmla="*/ 10298 h 16582"/>
                      <a:gd name="connsiteX3" fmla="*/ 6021 w 16129"/>
                      <a:gd name="connsiteY3" fmla="*/ 16334 h 16582"/>
                      <a:gd name="connsiteX4" fmla="*/ 270 w 16129"/>
                      <a:gd name="connsiteY4" fmla="*/ 6285 h 16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582">
                        <a:moveTo>
                          <a:pt x="270" y="6285"/>
                        </a:moveTo>
                        <a:cubicBezTo>
                          <a:pt x="1437" y="1844"/>
                          <a:pt x="5822" y="-861"/>
                          <a:pt x="10120" y="249"/>
                        </a:cubicBezTo>
                        <a:cubicBezTo>
                          <a:pt x="14419" y="1359"/>
                          <a:pt x="16981" y="5857"/>
                          <a:pt x="15871" y="10298"/>
                        </a:cubicBezTo>
                        <a:cubicBezTo>
                          <a:pt x="14760" y="14740"/>
                          <a:pt x="10348" y="17444"/>
                          <a:pt x="6021" y="16334"/>
                        </a:cubicBezTo>
                        <a:cubicBezTo>
                          <a:pt x="1694" y="15223"/>
                          <a:pt x="-869" y="10726"/>
                          <a:pt x="270" y="6285"/>
                        </a:cubicBezTo>
                        <a:close/>
                      </a:path>
                    </a:pathLst>
                  </a:custGeom>
                  <a:grpFill/>
                  <a:ln w="2845" cap="flat">
                    <a:noFill/>
                    <a:prstDash val="solid"/>
                    <a:miter/>
                  </a:ln>
                </p:spPr>
                <p:txBody>
                  <a:bodyPr rtlCol="0" anchor="ctr"/>
                  <a:lstStyle/>
                  <a:p>
                    <a:endParaRPr lang="en-US"/>
                  </a:p>
                </p:txBody>
              </p:sp>
              <p:sp>
                <p:nvSpPr>
                  <p:cNvPr id="2044" name="Freeform: Shape 2043">
                    <a:extLst>
                      <a:ext uri="{FF2B5EF4-FFF2-40B4-BE49-F238E27FC236}">
                        <a16:creationId xmlns:a16="http://schemas.microsoft.com/office/drawing/2014/main" id="{DF831761-1ABB-562F-3AF4-28B9E69E4CE3}"/>
                      </a:ext>
                    </a:extLst>
                  </p:cNvPr>
                  <p:cNvSpPr/>
                  <p:nvPr/>
                </p:nvSpPr>
                <p:spPr>
                  <a:xfrm>
                    <a:off x="10288690" y="2542657"/>
                    <a:ext cx="15116" cy="15552"/>
                  </a:xfrm>
                  <a:custGeom>
                    <a:avLst/>
                    <a:gdLst>
                      <a:gd name="connsiteX0" fmla="*/ 349 w 15116"/>
                      <a:gd name="connsiteY0" fmla="*/ 5535 h 15552"/>
                      <a:gd name="connsiteX1" fmla="*/ 9801 w 15116"/>
                      <a:gd name="connsiteY1" fmla="*/ 326 h 15552"/>
                      <a:gd name="connsiteX2" fmla="*/ 14783 w 15116"/>
                      <a:gd name="connsiteY2" fmla="*/ 9976 h 15552"/>
                      <a:gd name="connsiteX3" fmla="*/ 5331 w 15116"/>
                      <a:gd name="connsiteY3" fmla="*/ 15214 h 15552"/>
                      <a:gd name="connsiteX4" fmla="*/ 349 w 15116"/>
                      <a:gd name="connsiteY4" fmla="*/ 5535 h 1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6" h="15552">
                        <a:moveTo>
                          <a:pt x="349" y="5535"/>
                        </a:moveTo>
                        <a:cubicBezTo>
                          <a:pt x="1602" y="1436"/>
                          <a:pt x="5815" y="-899"/>
                          <a:pt x="9801" y="326"/>
                        </a:cubicBezTo>
                        <a:cubicBezTo>
                          <a:pt x="13758" y="1550"/>
                          <a:pt x="16007" y="5877"/>
                          <a:pt x="14783" y="9976"/>
                        </a:cubicBezTo>
                        <a:cubicBezTo>
                          <a:pt x="13558" y="14133"/>
                          <a:pt x="9345" y="16467"/>
                          <a:pt x="5331" y="15214"/>
                        </a:cubicBezTo>
                        <a:cubicBezTo>
                          <a:pt x="1317" y="13990"/>
                          <a:pt x="-903" y="9635"/>
                          <a:pt x="349" y="5535"/>
                        </a:cubicBezTo>
                        <a:close/>
                      </a:path>
                    </a:pathLst>
                  </a:custGeom>
                  <a:grpFill/>
                  <a:ln w="2845" cap="flat">
                    <a:noFill/>
                    <a:prstDash val="solid"/>
                    <a:miter/>
                  </a:ln>
                </p:spPr>
                <p:txBody>
                  <a:bodyPr rtlCol="0" anchor="ctr"/>
                  <a:lstStyle/>
                  <a:p>
                    <a:endParaRPr lang="en-US"/>
                  </a:p>
                </p:txBody>
              </p:sp>
              <p:sp>
                <p:nvSpPr>
                  <p:cNvPr id="2045" name="Freeform: Shape 2044">
                    <a:extLst>
                      <a:ext uri="{FF2B5EF4-FFF2-40B4-BE49-F238E27FC236}">
                        <a16:creationId xmlns:a16="http://schemas.microsoft.com/office/drawing/2014/main" id="{D3B0CF97-152E-D829-D971-6C5203DF0216}"/>
                      </a:ext>
                    </a:extLst>
                  </p:cNvPr>
                  <p:cNvSpPr/>
                  <p:nvPr/>
                </p:nvSpPr>
                <p:spPr>
                  <a:xfrm>
                    <a:off x="10211154" y="2518060"/>
                    <a:ext cx="14156" cy="14440"/>
                  </a:xfrm>
                  <a:custGeom>
                    <a:avLst/>
                    <a:gdLst>
                      <a:gd name="connsiteX0" fmla="*/ 424 w 14156"/>
                      <a:gd name="connsiteY0" fmla="*/ 4966 h 14440"/>
                      <a:gd name="connsiteX1" fmla="*/ 9448 w 14156"/>
                      <a:gd name="connsiteY1" fmla="*/ 354 h 14440"/>
                      <a:gd name="connsiteX2" fmla="*/ 13747 w 14156"/>
                      <a:gd name="connsiteY2" fmla="*/ 9464 h 14440"/>
                      <a:gd name="connsiteX3" fmla="*/ 4723 w 14156"/>
                      <a:gd name="connsiteY3" fmla="*/ 14076 h 14440"/>
                      <a:gd name="connsiteX4" fmla="*/ 424 w 14156"/>
                      <a:gd name="connsiteY4" fmla="*/ 4966 h 1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6" h="14440">
                        <a:moveTo>
                          <a:pt x="424" y="4966"/>
                        </a:moveTo>
                        <a:cubicBezTo>
                          <a:pt x="1733" y="1180"/>
                          <a:pt x="5804" y="-870"/>
                          <a:pt x="9448" y="354"/>
                        </a:cubicBezTo>
                        <a:cubicBezTo>
                          <a:pt x="13121" y="1578"/>
                          <a:pt x="15056" y="5649"/>
                          <a:pt x="13747" y="9464"/>
                        </a:cubicBezTo>
                        <a:cubicBezTo>
                          <a:pt x="12466" y="13250"/>
                          <a:pt x="8423" y="15328"/>
                          <a:pt x="4723" y="14076"/>
                        </a:cubicBezTo>
                        <a:cubicBezTo>
                          <a:pt x="1022" y="12823"/>
                          <a:pt x="-914" y="8752"/>
                          <a:pt x="424" y="4966"/>
                        </a:cubicBezTo>
                        <a:close/>
                      </a:path>
                    </a:pathLst>
                  </a:custGeom>
                  <a:grpFill/>
                  <a:ln w="2845" cap="flat">
                    <a:noFill/>
                    <a:prstDash val="solid"/>
                    <a:miter/>
                  </a:ln>
                </p:spPr>
                <p:txBody>
                  <a:bodyPr rtlCol="0" anchor="ctr"/>
                  <a:lstStyle/>
                  <a:p>
                    <a:endParaRPr lang="en-US"/>
                  </a:p>
                </p:txBody>
              </p:sp>
              <p:sp>
                <p:nvSpPr>
                  <p:cNvPr id="2046" name="Freeform: Shape 2045">
                    <a:extLst>
                      <a:ext uri="{FF2B5EF4-FFF2-40B4-BE49-F238E27FC236}">
                        <a16:creationId xmlns:a16="http://schemas.microsoft.com/office/drawing/2014/main" id="{D53C225A-F585-8946-289D-D5E5E02EA29A}"/>
                      </a:ext>
                    </a:extLst>
                  </p:cNvPr>
                  <p:cNvSpPr/>
                  <p:nvPr/>
                </p:nvSpPr>
                <p:spPr>
                  <a:xfrm>
                    <a:off x="10134782" y="2490193"/>
                    <a:ext cx="13140" cy="13414"/>
                  </a:xfrm>
                  <a:custGeom>
                    <a:avLst/>
                    <a:gdLst>
                      <a:gd name="connsiteX0" fmla="*/ 500 w 13140"/>
                      <a:gd name="connsiteY0" fmla="*/ 4308 h 13414"/>
                      <a:gd name="connsiteX1" fmla="*/ 9041 w 13140"/>
                      <a:gd name="connsiteY1" fmla="*/ 437 h 13414"/>
                      <a:gd name="connsiteX2" fmla="*/ 12656 w 13140"/>
                      <a:gd name="connsiteY2" fmla="*/ 9091 h 13414"/>
                      <a:gd name="connsiteX3" fmla="*/ 4116 w 13140"/>
                      <a:gd name="connsiteY3" fmla="*/ 12963 h 13414"/>
                      <a:gd name="connsiteX4" fmla="*/ 500 w 13140"/>
                      <a:gd name="connsiteY4" fmla="*/ 4308 h 1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0" h="13414">
                        <a:moveTo>
                          <a:pt x="500" y="4308"/>
                        </a:moveTo>
                        <a:cubicBezTo>
                          <a:pt x="1867" y="864"/>
                          <a:pt x="5682" y="-873"/>
                          <a:pt x="9041" y="437"/>
                        </a:cubicBezTo>
                        <a:cubicBezTo>
                          <a:pt x="12400" y="1746"/>
                          <a:pt x="14023" y="5618"/>
                          <a:pt x="12656" y="9091"/>
                        </a:cubicBezTo>
                        <a:cubicBezTo>
                          <a:pt x="11318" y="12564"/>
                          <a:pt x="7503" y="14301"/>
                          <a:pt x="4116" y="12963"/>
                        </a:cubicBezTo>
                        <a:cubicBezTo>
                          <a:pt x="728" y="11653"/>
                          <a:pt x="-895" y="7781"/>
                          <a:pt x="500" y="4308"/>
                        </a:cubicBezTo>
                        <a:close/>
                      </a:path>
                    </a:pathLst>
                  </a:custGeom>
                  <a:grpFill/>
                  <a:ln w="2845" cap="flat">
                    <a:noFill/>
                    <a:prstDash val="solid"/>
                    <a:miter/>
                  </a:ln>
                </p:spPr>
                <p:txBody>
                  <a:bodyPr rtlCol="0" anchor="ctr"/>
                  <a:lstStyle/>
                  <a:p>
                    <a:endParaRPr lang="en-US"/>
                  </a:p>
                </p:txBody>
              </p:sp>
              <p:sp>
                <p:nvSpPr>
                  <p:cNvPr id="2047" name="Freeform: Shape 2046">
                    <a:extLst>
                      <a:ext uri="{FF2B5EF4-FFF2-40B4-BE49-F238E27FC236}">
                        <a16:creationId xmlns:a16="http://schemas.microsoft.com/office/drawing/2014/main" id="{629A8DA5-90C0-B6FD-82B8-D2D429DB33CF}"/>
                      </a:ext>
                    </a:extLst>
                  </p:cNvPr>
                  <p:cNvSpPr/>
                  <p:nvPr/>
                </p:nvSpPr>
                <p:spPr>
                  <a:xfrm>
                    <a:off x="10059602" y="2459255"/>
                    <a:ext cx="12077" cy="12387"/>
                  </a:xfrm>
                  <a:custGeom>
                    <a:avLst/>
                    <a:gdLst>
                      <a:gd name="connsiteX0" fmla="*/ 552 w 12077"/>
                      <a:gd name="connsiteY0" fmla="*/ 3731 h 12387"/>
                      <a:gd name="connsiteX1" fmla="*/ 8552 w 12077"/>
                      <a:gd name="connsiteY1" fmla="*/ 514 h 12387"/>
                      <a:gd name="connsiteX2" fmla="*/ 11541 w 12077"/>
                      <a:gd name="connsiteY2" fmla="*/ 8656 h 12387"/>
                      <a:gd name="connsiteX3" fmla="*/ 3542 w 12077"/>
                      <a:gd name="connsiteY3" fmla="*/ 11873 h 12387"/>
                      <a:gd name="connsiteX4" fmla="*/ 552 w 12077"/>
                      <a:gd name="connsiteY4" fmla="*/ 3731 h 1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7" h="12387">
                        <a:moveTo>
                          <a:pt x="552" y="3731"/>
                        </a:moveTo>
                        <a:cubicBezTo>
                          <a:pt x="1947" y="600"/>
                          <a:pt x="5534" y="-852"/>
                          <a:pt x="8552" y="514"/>
                        </a:cubicBezTo>
                        <a:cubicBezTo>
                          <a:pt x="11570" y="1881"/>
                          <a:pt x="12908" y="5525"/>
                          <a:pt x="11541" y="8656"/>
                        </a:cubicBezTo>
                        <a:cubicBezTo>
                          <a:pt x="10175" y="11788"/>
                          <a:pt x="6588" y="13240"/>
                          <a:pt x="3542" y="11873"/>
                        </a:cubicBezTo>
                        <a:cubicBezTo>
                          <a:pt x="495" y="10507"/>
                          <a:pt x="-843" y="6863"/>
                          <a:pt x="552" y="3731"/>
                        </a:cubicBezTo>
                        <a:close/>
                      </a:path>
                    </a:pathLst>
                  </a:custGeom>
                  <a:grpFill/>
                  <a:ln w="2845" cap="flat">
                    <a:noFill/>
                    <a:prstDash val="solid"/>
                    <a:miter/>
                  </a:ln>
                </p:spPr>
                <p:txBody>
                  <a:bodyPr rtlCol="0" anchor="ctr"/>
                  <a:lstStyle/>
                  <a:p>
                    <a:endParaRPr lang="en-US"/>
                  </a:p>
                </p:txBody>
              </p:sp>
              <p:sp>
                <p:nvSpPr>
                  <p:cNvPr id="2048" name="Freeform: Shape 2047">
                    <a:extLst>
                      <a:ext uri="{FF2B5EF4-FFF2-40B4-BE49-F238E27FC236}">
                        <a16:creationId xmlns:a16="http://schemas.microsoft.com/office/drawing/2014/main" id="{A219B6CE-E005-C4D7-061E-627832CD98C9}"/>
                      </a:ext>
                    </a:extLst>
                  </p:cNvPr>
                  <p:cNvSpPr/>
                  <p:nvPr/>
                </p:nvSpPr>
                <p:spPr>
                  <a:xfrm>
                    <a:off x="9985763" y="2425253"/>
                    <a:ext cx="11151" cy="11270"/>
                  </a:xfrm>
                  <a:custGeom>
                    <a:avLst/>
                    <a:gdLst>
                      <a:gd name="connsiteX0" fmla="*/ 602 w 11151"/>
                      <a:gd name="connsiteY0" fmla="*/ 3258 h 11270"/>
                      <a:gd name="connsiteX1" fmla="*/ 8090 w 11151"/>
                      <a:gd name="connsiteY1" fmla="*/ 525 h 11270"/>
                      <a:gd name="connsiteX2" fmla="*/ 10566 w 11151"/>
                      <a:gd name="connsiteY2" fmla="*/ 8012 h 11270"/>
                      <a:gd name="connsiteX3" fmla="*/ 3080 w 11151"/>
                      <a:gd name="connsiteY3" fmla="*/ 10745 h 11270"/>
                      <a:gd name="connsiteX4" fmla="*/ 602 w 11151"/>
                      <a:gd name="connsiteY4" fmla="*/ 3258 h 1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1" h="11270">
                        <a:moveTo>
                          <a:pt x="602" y="3258"/>
                        </a:moveTo>
                        <a:cubicBezTo>
                          <a:pt x="1997" y="440"/>
                          <a:pt x="5356" y="-784"/>
                          <a:pt x="8090" y="525"/>
                        </a:cubicBezTo>
                        <a:cubicBezTo>
                          <a:pt x="10823" y="1835"/>
                          <a:pt x="11933" y="5194"/>
                          <a:pt x="10566" y="8012"/>
                        </a:cubicBezTo>
                        <a:cubicBezTo>
                          <a:pt x="9200" y="10831"/>
                          <a:pt x="5841" y="12055"/>
                          <a:pt x="3080" y="10745"/>
                        </a:cubicBezTo>
                        <a:cubicBezTo>
                          <a:pt x="317" y="9436"/>
                          <a:pt x="-792" y="6076"/>
                          <a:pt x="602" y="3258"/>
                        </a:cubicBezTo>
                        <a:close/>
                      </a:path>
                    </a:pathLst>
                  </a:custGeom>
                  <a:grpFill/>
                  <a:ln w="2845" cap="flat">
                    <a:noFill/>
                    <a:prstDash val="solid"/>
                    <a:miter/>
                  </a:ln>
                </p:spPr>
                <p:txBody>
                  <a:bodyPr rtlCol="0" anchor="ctr"/>
                  <a:lstStyle/>
                  <a:p>
                    <a:endParaRPr lang="en-US"/>
                  </a:p>
                </p:txBody>
              </p:sp>
              <p:sp>
                <p:nvSpPr>
                  <p:cNvPr id="2049" name="Freeform: Shape 2048">
                    <a:extLst>
                      <a:ext uri="{FF2B5EF4-FFF2-40B4-BE49-F238E27FC236}">
                        <a16:creationId xmlns:a16="http://schemas.microsoft.com/office/drawing/2014/main" id="{AFA6F698-623E-6B31-45F5-3B34C376DC96}"/>
                      </a:ext>
                    </a:extLst>
                  </p:cNvPr>
                  <p:cNvSpPr/>
                  <p:nvPr/>
                </p:nvSpPr>
                <p:spPr>
                  <a:xfrm>
                    <a:off x="9913491" y="2388072"/>
                    <a:ext cx="10119" cy="10248"/>
                  </a:xfrm>
                  <a:custGeom>
                    <a:avLst/>
                    <a:gdLst>
                      <a:gd name="connsiteX0" fmla="*/ 651 w 10119"/>
                      <a:gd name="connsiteY0" fmla="*/ 2747 h 10248"/>
                      <a:gd name="connsiteX1" fmla="*/ 7540 w 10119"/>
                      <a:gd name="connsiteY1" fmla="*/ 584 h 10248"/>
                      <a:gd name="connsiteX2" fmla="*/ 9475 w 10119"/>
                      <a:gd name="connsiteY2" fmla="*/ 7501 h 10248"/>
                      <a:gd name="connsiteX3" fmla="*/ 2586 w 10119"/>
                      <a:gd name="connsiteY3" fmla="*/ 9665 h 10248"/>
                      <a:gd name="connsiteX4" fmla="*/ 651 w 10119"/>
                      <a:gd name="connsiteY4" fmla="*/ 2747 h 10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9" h="10248">
                        <a:moveTo>
                          <a:pt x="651" y="2747"/>
                        </a:moveTo>
                        <a:cubicBezTo>
                          <a:pt x="2017" y="242"/>
                          <a:pt x="5091" y="-726"/>
                          <a:pt x="7540" y="584"/>
                        </a:cubicBezTo>
                        <a:cubicBezTo>
                          <a:pt x="9959" y="1893"/>
                          <a:pt x="10842" y="4996"/>
                          <a:pt x="9475" y="7501"/>
                        </a:cubicBezTo>
                        <a:cubicBezTo>
                          <a:pt x="8109" y="10007"/>
                          <a:pt x="5034" y="10975"/>
                          <a:pt x="2586" y="9665"/>
                        </a:cubicBezTo>
                        <a:cubicBezTo>
                          <a:pt x="138" y="8355"/>
                          <a:pt x="-716" y="5253"/>
                          <a:pt x="651" y="2747"/>
                        </a:cubicBezTo>
                        <a:close/>
                      </a:path>
                    </a:pathLst>
                  </a:custGeom>
                  <a:grpFill/>
                  <a:ln w="2845" cap="flat">
                    <a:noFill/>
                    <a:prstDash val="solid"/>
                    <a:miter/>
                  </a:ln>
                </p:spPr>
                <p:txBody>
                  <a:bodyPr rtlCol="0" anchor="ctr"/>
                  <a:lstStyle/>
                  <a:p>
                    <a:endParaRPr lang="en-US"/>
                  </a:p>
                </p:txBody>
              </p:sp>
              <p:sp>
                <p:nvSpPr>
                  <p:cNvPr id="2050" name="Freeform: Shape 2049">
                    <a:extLst>
                      <a:ext uri="{FF2B5EF4-FFF2-40B4-BE49-F238E27FC236}">
                        <a16:creationId xmlns:a16="http://schemas.microsoft.com/office/drawing/2014/main" id="{E3F090C3-9A3E-87E4-E16A-7B8520E8A23D}"/>
                      </a:ext>
                    </a:extLst>
                  </p:cNvPr>
                  <p:cNvSpPr/>
                  <p:nvPr/>
                </p:nvSpPr>
                <p:spPr>
                  <a:xfrm>
                    <a:off x="9842809" y="2348030"/>
                    <a:ext cx="9062" cy="9227"/>
                  </a:xfrm>
                  <a:custGeom>
                    <a:avLst/>
                    <a:gdLst>
                      <a:gd name="connsiteX0" fmla="*/ 674 w 9062"/>
                      <a:gd name="connsiteY0" fmla="*/ 2280 h 9227"/>
                      <a:gd name="connsiteX1" fmla="*/ 6908 w 9062"/>
                      <a:gd name="connsiteY1" fmla="*/ 628 h 9227"/>
                      <a:gd name="connsiteX2" fmla="*/ 8389 w 9062"/>
                      <a:gd name="connsiteY2" fmla="*/ 6948 h 9227"/>
                      <a:gd name="connsiteX3" fmla="*/ 2154 w 9062"/>
                      <a:gd name="connsiteY3" fmla="*/ 8600 h 9227"/>
                      <a:gd name="connsiteX4" fmla="*/ 674 w 9062"/>
                      <a:gd name="connsiteY4" fmla="*/ 2280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2" h="9227">
                        <a:moveTo>
                          <a:pt x="674" y="2280"/>
                        </a:moveTo>
                        <a:cubicBezTo>
                          <a:pt x="1983" y="88"/>
                          <a:pt x="4802" y="-653"/>
                          <a:pt x="6908" y="628"/>
                        </a:cubicBezTo>
                        <a:cubicBezTo>
                          <a:pt x="9043" y="1910"/>
                          <a:pt x="9698" y="4756"/>
                          <a:pt x="8389" y="6948"/>
                        </a:cubicBezTo>
                        <a:cubicBezTo>
                          <a:pt x="7079" y="9140"/>
                          <a:pt x="4289" y="9881"/>
                          <a:pt x="2154" y="8600"/>
                        </a:cubicBezTo>
                        <a:cubicBezTo>
                          <a:pt x="19" y="7290"/>
                          <a:pt x="-636" y="4472"/>
                          <a:pt x="674" y="2280"/>
                        </a:cubicBezTo>
                        <a:close/>
                      </a:path>
                    </a:pathLst>
                  </a:custGeom>
                  <a:grpFill/>
                  <a:ln w="2845" cap="flat">
                    <a:noFill/>
                    <a:prstDash val="solid"/>
                    <a:miter/>
                  </a:ln>
                </p:spPr>
                <p:txBody>
                  <a:bodyPr rtlCol="0" anchor="ctr"/>
                  <a:lstStyle/>
                  <a:p>
                    <a:endParaRPr lang="en-US"/>
                  </a:p>
                </p:txBody>
              </p:sp>
              <p:sp>
                <p:nvSpPr>
                  <p:cNvPr id="2051" name="Freeform: Shape 2050">
                    <a:extLst>
                      <a:ext uri="{FF2B5EF4-FFF2-40B4-BE49-F238E27FC236}">
                        <a16:creationId xmlns:a16="http://schemas.microsoft.com/office/drawing/2014/main" id="{7CE105B1-DD86-80D5-5B85-6A0BDC63B7CF}"/>
                      </a:ext>
                    </a:extLst>
                  </p:cNvPr>
                  <p:cNvSpPr/>
                  <p:nvPr/>
                </p:nvSpPr>
                <p:spPr>
                  <a:xfrm>
                    <a:off x="9773810" y="2305074"/>
                    <a:ext cx="8128" cy="8139"/>
                  </a:xfrm>
                  <a:custGeom>
                    <a:avLst/>
                    <a:gdLst>
                      <a:gd name="connsiteX0" fmla="*/ 695 w 8128"/>
                      <a:gd name="connsiteY0" fmla="*/ 1906 h 8139"/>
                      <a:gd name="connsiteX1" fmla="*/ 6331 w 8128"/>
                      <a:gd name="connsiteY1" fmla="*/ 625 h 8139"/>
                      <a:gd name="connsiteX2" fmla="*/ 7441 w 8128"/>
                      <a:gd name="connsiteY2" fmla="*/ 6233 h 8139"/>
                      <a:gd name="connsiteX3" fmla="*/ 1804 w 8128"/>
                      <a:gd name="connsiteY3" fmla="*/ 7515 h 8139"/>
                      <a:gd name="connsiteX4" fmla="*/ 695 w 8128"/>
                      <a:gd name="connsiteY4" fmla="*/ 1906 h 8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8" h="8139">
                        <a:moveTo>
                          <a:pt x="695" y="1906"/>
                        </a:moveTo>
                        <a:cubicBezTo>
                          <a:pt x="1947" y="-1"/>
                          <a:pt x="4480" y="-570"/>
                          <a:pt x="6331" y="625"/>
                        </a:cubicBezTo>
                        <a:cubicBezTo>
                          <a:pt x="8181" y="1821"/>
                          <a:pt x="8694" y="4326"/>
                          <a:pt x="7441" y="6233"/>
                        </a:cubicBezTo>
                        <a:cubicBezTo>
                          <a:pt x="6189" y="8141"/>
                          <a:pt x="3684" y="8710"/>
                          <a:pt x="1804" y="7515"/>
                        </a:cubicBezTo>
                        <a:cubicBezTo>
                          <a:pt x="-74" y="6319"/>
                          <a:pt x="-558" y="3814"/>
                          <a:pt x="695" y="1906"/>
                        </a:cubicBezTo>
                        <a:close/>
                      </a:path>
                    </a:pathLst>
                  </a:custGeom>
                  <a:grpFill/>
                  <a:ln w="2845" cap="flat">
                    <a:noFill/>
                    <a:prstDash val="solid"/>
                    <a:miter/>
                  </a:ln>
                </p:spPr>
                <p:txBody>
                  <a:bodyPr rtlCol="0" anchor="ctr"/>
                  <a:lstStyle/>
                  <a:p>
                    <a:endParaRPr lang="en-US"/>
                  </a:p>
                </p:txBody>
              </p:sp>
              <p:sp>
                <p:nvSpPr>
                  <p:cNvPr id="2052" name="Freeform: Shape 2051">
                    <a:extLst>
                      <a:ext uri="{FF2B5EF4-FFF2-40B4-BE49-F238E27FC236}">
                        <a16:creationId xmlns:a16="http://schemas.microsoft.com/office/drawing/2014/main" id="{5327865D-20D2-2541-53C2-B13F42167D65}"/>
                      </a:ext>
                    </a:extLst>
                  </p:cNvPr>
                  <p:cNvSpPr/>
                  <p:nvPr/>
                </p:nvSpPr>
                <p:spPr>
                  <a:xfrm>
                    <a:off x="9706796" y="2259159"/>
                    <a:ext cx="7082" cy="7163"/>
                  </a:xfrm>
                  <a:custGeom>
                    <a:avLst/>
                    <a:gdLst>
                      <a:gd name="connsiteX0" fmla="*/ 695 w 7082"/>
                      <a:gd name="connsiteY0" fmla="*/ 1532 h 7163"/>
                      <a:gd name="connsiteX1" fmla="*/ 5648 w 7082"/>
                      <a:gd name="connsiteY1" fmla="*/ 649 h 7163"/>
                      <a:gd name="connsiteX2" fmla="*/ 6388 w 7082"/>
                      <a:gd name="connsiteY2" fmla="*/ 5631 h 7163"/>
                      <a:gd name="connsiteX3" fmla="*/ 1435 w 7082"/>
                      <a:gd name="connsiteY3" fmla="*/ 6514 h 7163"/>
                      <a:gd name="connsiteX4" fmla="*/ 695 w 7082"/>
                      <a:gd name="connsiteY4" fmla="*/ 1532 h 7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 h="7163">
                        <a:moveTo>
                          <a:pt x="695" y="1532"/>
                        </a:moveTo>
                        <a:cubicBezTo>
                          <a:pt x="1862" y="-91"/>
                          <a:pt x="4082" y="-489"/>
                          <a:pt x="5648" y="649"/>
                        </a:cubicBezTo>
                        <a:cubicBezTo>
                          <a:pt x="7214" y="1788"/>
                          <a:pt x="7555" y="4009"/>
                          <a:pt x="6388" y="5631"/>
                        </a:cubicBezTo>
                        <a:cubicBezTo>
                          <a:pt x="5221" y="7254"/>
                          <a:pt x="3029" y="7653"/>
                          <a:pt x="1435" y="6514"/>
                        </a:cubicBezTo>
                        <a:cubicBezTo>
                          <a:pt x="-131" y="5375"/>
                          <a:pt x="-472" y="3155"/>
                          <a:pt x="695" y="1532"/>
                        </a:cubicBezTo>
                        <a:close/>
                      </a:path>
                    </a:pathLst>
                  </a:custGeom>
                  <a:grpFill/>
                  <a:ln w="2845" cap="flat">
                    <a:noFill/>
                    <a:prstDash val="solid"/>
                    <a:miter/>
                  </a:ln>
                </p:spPr>
                <p:txBody>
                  <a:bodyPr rtlCol="0" anchor="ctr"/>
                  <a:lstStyle/>
                  <a:p>
                    <a:endParaRPr lang="en-US"/>
                  </a:p>
                </p:txBody>
              </p:sp>
              <p:sp>
                <p:nvSpPr>
                  <p:cNvPr id="2053" name="Freeform: Shape 2052">
                    <a:extLst>
                      <a:ext uri="{FF2B5EF4-FFF2-40B4-BE49-F238E27FC236}">
                        <a16:creationId xmlns:a16="http://schemas.microsoft.com/office/drawing/2014/main" id="{FF66C275-5AD0-79F3-561D-B0C88203D379}"/>
                      </a:ext>
                    </a:extLst>
                  </p:cNvPr>
                  <p:cNvSpPr/>
                  <p:nvPr/>
                </p:nvSpPr>
                <p:spPr>
                  <a:xfrm>
                    <a:off x="9641623" y="2210642"/>
                    <a:ext cx="6026" cy="6124"/>
                  </a:xfrm>
                  <a:custGeom>
                    <a:avLst/>
                    <a:gdLst>
                      <a:gd name="connsiteX0" fmla="*/ 675 w 6026"/>
                      <a:gd name="connsiteY0" fmla="*/ 1198 h 6124"/>
                      <a:gd name="connsiteX1" fmla="*/ 4917 w 6026"/>
                      <a:gd name="connsiteY1" fmla="*/ 628 h 6124"/>
                      <a:gd name="connsiteX2" fmla="*/ 5372 w 6026"/>
                      <a:gd name="connsiteY2" fmla="*/ 4927 h 6124"/>
                      <a:gd name="connsiteX3" fmla="*/ 1131 w 6026"/>
                      <a:gd name="connsiteY3" fmla="*/ 5496 h 6124"/>
                      <a:gd name="connsiteX4" fmla="*/ 675 w 6026"/>
                      <a:gd name="connsiteY4" fmla="*/ 1198 h 6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6" h="6124">
                        <a:moveTo>
                          <a:pt x="675" y="1198"/>
                        </a:moveTo>
                        <a:cubicBezTo>
                          <a:pt x="1728" y="-140"/>
                          <a:pt x="3636" y="-397"/>
                          <a:pt x="4917" y="628"/>
                        </a:cubicBezTo>
                        <a:cubicBezTo>
                          <a:pt x="6198" y="1653"/>
                          <a:pt x="6397" y="3589"/>
                          <a:pt x="5372" y="4927"/>
                        </a:cubicBezTo>
                        <a:cubicBezTo>
                          <a:pt x="4319" y="6265"/>
                          <a:pt x="2440" y="6521"/>
                          <a:pt x="1131" y="5496"/>
                        </a:cubicBezTo>
                        <a:cubicBezTo>
                          <a:pt x="-179" y="4471"/>
                          <a:pt x="-378" y="2536"/>
                          <a:pt x="675" y="1198"/>
                        </a:cubicBezTo>
                        <a:close/>
                      </a:path>
                    </a:pathLst>
                  </a:custGeom>
                  <a:grpFill/>
                  <a:ln w="2845" cap="flat">
                    <a:noFill/>
                    <a:prstDash val="solid"/>
                    <a:miter/>
                  </a:ln>
                </p:spPr>
                <p:txBody>
                  <a:bodyPr rtlCol="0" anchor="ctr"/>
                  <a:lstStyle/>
                  <a:p>
                    <a:endParaRPr lang="en-US"/>
                  </a:p>
                </p:txBody>
              </p:sp>
              <p:sp>
                <p:nvSpPr>
                  <p:cNvPr id="2054" name="Freeform: Shape 2053">
                    <a:extLst>
                      <a:ext uri="{FF2B5EF4-FFF2-40B4-BE49-F238E27FC236}">
                        <a16:creationId xmlns:a16="http://schemas.microsoft.com/office/drawing/2014/main" id="{69079E8F-3AA4-7152-73ED-4059C5A095E5}"/>
                      </a:ext>
                    </a:extLst>
                  </p:cNvPr>
                  <p:cNvSpPr/>
                  <p:nvPr/>
                </p:nvSpPr>
                <p:spPr>
                  <a:xfrm>
                    <a:off x="9578569" y="2159417"/>
                    <a:ext cx="5045" cy="5047"/>
                  </a:xfrm>
                  <a:custGeom>
                    <a:avLst/>
                    <a:gdLst>
                      <a:gd name="connsiteX0" fmla="*/ 615 w 5045"/>
                      <a:gd name="connsiteY0" fmla="*/ 924 h 5047"/>
                      <a:gd name="connsiteX1" fmla="*/ 4174 w 5045"/>
                      <a:gd name="connsiteY1" fmla="*/ 554 h 5047"/>
                      <a:gd name="connsiteX2" fmla="*/ 4430 w 5045"/>
                      <a:gd name="connsiteY2" fmla="*/ 4112 h 5047"/>
                      <a:gd name="connsiteX3" fmla="*/ 872 w 5045"/>
                      <a:gd name="connsiteY3" fmla="*/ 4482 h 5047"/>
                      <a:gd name="connsiteX4" fmla="*/ 615 w 5045"/>
                      <a:gd name="connsiteY4" fmla="*/ 924 h 5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 h="5047">
                        <a:moveTo>
                          <a:pt x="615" y="924"/>
                        </a:moveTo>
                        <a:cubicBezTo>
                          <a:pt x="1526" y="-158"/>
                          <a:pt x="3121" y="-300"/>
                          <a:pt x="4174" y="554"/>
                        </a:cubicBezTo>
                        <a:cubicBezTo>
                          <a:pt x="5227" y="1436"/>
                          <a:pt x="5341" y="3030"/>
                          <a:pt x="4430" y="4112"/>
                        </a:cubicBezTo>
                        <a:cubicBezTo>
                          <a:pt x="3519" y="5194"/>
                          <a:pt x="1925" y="5365"/>
                          <a:pt x="872" y="4482"/>
                        </a:cubicBezTo>
                        <a:cubicBezTo>
                          <a:pt x="-182" y="3600"/>
                          <a:pt x="-296" y="2005"/>
                          <a:pt x="615" y="924"/>
                        </a:cubicBezTo>
                        <a:close/>
                      </a:path>
                    </a:pathLst>
                  </a:custGeom>
                  <a:grpFill/>
                  <a:ln w="2845" cap="flat">
                    <a:noFill/>
                    <a:prstDash val="solid"/>
                    <a:miter/>
                  </a:ln>
                </p:spPr>
                <p:txBody>
                  <a:bodyPr rtlCol="0" anchor="ctr"/>
                  <a:lstStyle/>
                  <a:p>
                    <a:endParaRPr lang="en-US"/>
                  </a:p>
                </p:txBody>
              </p:sp>
              <p:sp>
                <p:nvSpPr>
                  <p:cNvPr id="2055" name="Freeform: Shape 2054">
                    <a:extLst>
                      <a:ext uri="{FF2B5EF4-FFF2-40B4-BE49-F238E27FC236}">
                        <a16:creationId xmlns:a16="http://schemas.microsoft.com/office/drawing/2014/main" id="{BD09A691-3B4B-7F14-A39D-408906271FC9}"/>
                      </a:ext>
                    </a:extLst>
                  </p:cNvPr>
                  <p:cNvSpPr/>
                  <p:nvPr/>
                </p:nvSpPr>
                <p:spPr>
                  <a:xfrm>
                    <a:off x="9517692" y="2105607"/>
                    <a:ext cx="4032" cy="4048"/>
                  </a:xfrm>
                  <a:custGeom>
                    <a:avLst/>
                    <a:gdLst>
                      <a:gd name="connsiteX0" fmla="*/ 570 w 4032"/>
                      <a:gd name="connsiteY0" fmla="*/ 672 h 4048"/>
                      <a:gd name="connsiteX1" fmla="*/ 3416 w 4032"/>
                      <a:gd name="connsiteY1" fmla="*/ 530 h 4048"/>
                      <a:gd name="connsiteX2" fmla="*/ 3473 w 4032"/>
                      <a:gd name="connsiteY2" fmla="*/ 3377 h 4048"/>
                      <a:gd name="connsiteX3" fmla="*/ 627 w 4032"/>
                      <a:gd name="connsiteY3" fmla="*/ 3519 h 4048"/>
                      <a:gd name="connsiteX4" fmla="*/ 570 w 4032"/>
                      <a:gd name="connsiteY4" fmla="*/ 672 h 4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2" h="4048">
                        <a:moveTo>
                          <a:pt x="570" y="672"/>
                        </a:moveTo>
                        <a:cubicBezTo>
                          <a:pt x="1338" y="-153"/>
                          <a:pt x="2619" y="-239"/>
                          <a:pt x="3416" y="530"/>
                        </a:cubicBezTo>
                        <a:cubicBezTo>
                          <a:pt x="4214" y="1270"/>
                          <a:pt x="4242" y="2551"/>
                          <a:pt x="3473" y="3377"/>
                        </a:cubicBezTo>
                        <a:cubicBezTo>
                          <a:pt x="2705" y="4202"/>
                          <a:pt x="1452" y="4288"/>
                          <a:pt x="627" y="3519"/>
                        </a:cubicBezTo>
                        <a:cubicBezTo>
                          <a:pt x="-199" y="2750"/>
                          <a:pt x="-199" y="1498"/>
                          <a:pt x="570" y="672"/>
                        </a:cubicBezTo>
                        <a:close/>
                      </a:path>
                    </a:pathLst>
                  </a:custGeom>
                  <a:grpFill/>
                  <a:ln w="2845" cap="flat">
                    <a:noFill/>
                    <a:prstDash val="solid"/>
                    <a:miter/>
                  </a:ln>
                </p:spPr>
                <p:txBody>
                  <a:bodyPr rtlCol="0" anchor="ctr"/>
                  <a:lstStyle/>
                  <a:p>
                    <a:endParaRPr lang="en-US"/>
                  </a:p>
                </p:txBody>
              </p:sp>
              <p:sp>
                <p:nvSpPr>
                  <p:cNvPr id="2056" name="Freeform: Shape 2055">
                    <a:extLst>
                      <a:ext uri="{FF2B5EF4-FFF2-40B4-BE49-F238E27FC236}">
                        <a16:creationId xmlns:a16="http://schemas.microsoft.com/office/drawing/2014/main" id="{B4A3574C-094A-C043-AEED-E63D19F9E3BE}"/>
                      </a:ext>
                    </a:extLst>
                  </p:cNvPr>
                  <p:cNvSpPr/>
                  <p:nvPr/>
                </p:nvSpPr>
                <p:spPr>
                  <a:xfrm>
                    <a:off x="9458980" y="2049503"/>
                    <a:ext cx="3010" cy="2983"/>
                  </a:xfrm>
                  <a:custGeom>
                    <a:avLst/>
                    <a:gdLst>
                      <a:gd name="connsiteX0" fmla="*/ 438 w 3010"/>
                      <a:gd name="connsiteY0" fmla="*/ 467 h 2983"/>
                      <a:gd name="connsiteX1" fmla="*/ 2573 w 3010"/>
                      <a:gd name="connsiteY1" fmla="*/ 410 h 2983"/>
                      <a:gd name="connsiteX2" fmla="*/ 2573 w 3010"/>
                      <a:gd name="connsiteY2" fmla="*/ 2516 h 2983"/>
                      <a:gd name="connsiteX3" fmla="*/ 438 w 3010"/>
                      <a:gd name="connsiteY3" fmla="*/ 2573 h 2983"/>
                      <a:gd name="connsiteX4" fmla="*/ 438 w 3010"/>
                      <a:gd name="connsiteY4" fmla="*/ 467 h 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0" h="2983">
                        <a:moveTo>
                          <a:pt x="438" y="467"/>
                        </a:moveTo>
                        <a:cubicBezTo>
                          <a:pt x="1036" y="-131"/>
                          <a:pt x="1975" y="-160"/>
                          <a:pt x="2573" y="410"/>
                        </a:cubicBezTo>
                        <a:cubicBezTo>
                          <a:pt x="3171" y="979"/>
                          <a:pt x="3143" y="1919"/>
                          <a:pt x="2573" y="2516"/>
                        </a:cubicBezTo>
                        <a:cubicBezTo>
                          <a:pt x="1975" y="3114"/>
                          <a:pt x="1036" y="3143"/>
                          <a:pt x="438" y="2573"/>
                        </a:cubicBezTo>
                        <a:cubicBezTo>
                          <a:pt x="-160" y="2004"/>
                          <a:pt x="-132" y="1065"/>
                          <a:pt x="438" y="467"/>
                        </a:cubicBezTo>
                        <a:close/>
                      </a:path>
                    </a:pathLst>
                  </a:custGeom>
                  <a:grpFill/>
                  <a:ln w="2845" cap="flat">
                    <a:noFill/>
                    <a:prstDash val="solid"/>
                    <a:miter/>
                  </a:ln>
                </p:spPr>
                <p:txBody>
                  <a:bodyPr rtlCol="0" anchor="ctr"/>
                  <a:lstStyle/>
                  <a:p>
                    <a:endParaRPr lang="en-US"/>
                  </a:p>
                </p:txBody>
              </p:sp>
            </p:grpSp>
            <p:grpSp>
              <p:nvGrpSpPr>
                <p:cNvPr id="1639" name="Graphic 9">
                  <a:extLst>
                    <a:ext uri="{FF2B5EF4-FFF2-40B4-BE49-F238E27FC236}">
                      <a16:creationId xmlns:a16="http://schemas.microsoft.com/office/drawing/2014/main" id="{8C2A1550-212A-0FAC-52D3-27E8394C118D}"/>
                    </a:ext>
                  </a:extLst>
                </p:cNvPr>
                <p:cNvGrpSpPr/>
                <p:nvPr/>
              </p:nvGrpSpPr>
              <p:grpSpPr>
                <a:xfrm>
                  <a:off x="9402432" y="2105859"/>
                  <a:ext cx="2816025" cy="620202"/>
                  <a:chOff x="9402432" y="2105859"/>
                  <a:chExt cx="2816025" cy="620202"/>
                </a:xfrm>
                <a:grpFill/>
              </p:grpSpPr>
              <p:sp>
                <p:nvSpPr>
                  <p:cNvPr id="1982" name="Freeform: Shape 1981">
                    <a:extLst>
                      <a:ext uri="{FF2B5EF4-FFF2-40B4-BE49-F238E27FC236}">
                        <a16:creationId xmlns:a16="http://schemas.microsoft.com/office/drawing/2014/main" id="{7A4108F6-F09D-DC3D-4C32-42DE970E05B7}"/>
                      </a:ext>
                    </a:extLst>
                  </p:cNvPr>
                  <p:cNvSpPr/>
                  <p:nvPr/>
                </p:nvSpPr>
                <p:spPr>
                  <a:xfrm>
                    <a:off x="12177077" y="2213843"/>
                    <a:ext cx="41380" cy="41695"/>
                  </a:xfrm>
                  <a:custGeom>
                    <a:avLst/>
                    <a:gdLst>
                      <a:gd name="connsiteX0" fmla="*/ 4930 w 41380"/>
                      <a:gd name="connsiteY0" fmla="*/ 33923 h 41695"/>
                      <a:gd name="connsiteX1" fmla="*/ 7123 w 41380"/>
                      <a:gd name="connsiteY1" fmla="*/ 4601 h 41695"/>
                      <a:gd name="connsiteX2" fmla="*/ 36303 w 41380"/>
                      <a:gd name="connsiteY2" fmla="*/ 7647 h 41695"/>
                      <a:gd name="connsiteX3" fmla="*/ 34110 w 41380"/>
                      <a:gd name="connsiteY3" fmla="*/ 36969 h 41695"/>
                      <a:gd name="connsiteX4" fmla="*/ 4930 w 41380"/>
                      <a:gd name="connsiteY4" fmla="*/ 33923 h 4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80" h="41695">
                        <a:moveTo>
                          <a:pt x="4930" y="33923"/>
                        </a:moveTo>
                        <a:cubicBezTo>
                          <a:pt x="-2415" y="24899"/>
                          <a:pt x="-1446" y="11746"/>
                          <a:pt x="7123" y="4601"/>
                        </a:cubicBezTo>
                        <a:cubicBezTo>
                          <a:pt x="15692" y="-2573"/>
                          <a:pt x="28759" y="-1207"/>
                          <a:pt x="36303" y="7647"/>
                        </a:cubicBezTo>
                        <a:cubicBezTo>
                          <a:pt x="43846" y="16501"/>
                          <a:pt x="42879" y="29624"/>
                          <a:pt x="34110" y="36969"/>
                        </a:cubicBezTo>
                        <a:cubicBezTo>
                          <a:pt x="25342" y="44314"/>
                          <a:pt x="12275" y="42948"/>
                          <a:pt x="4930" y="33923"/>
                        </a:cubicBezTo>
                        <a:close/>
                      </a:path>
                    </a:pathLst>
                  </a:custGeom>
                  <a:grpFill/>
                  <a:ln w="2845" cap="flat">
                    <a:noFill/>
                    <a:prstDash val="solid"/>
                    <a:miter/>
                  </a:ln>
                </p:spPr>
                <p:txBody>
                  <a:bodyPr rtlCol="0" anchor="ctr"/>
                  <a:lstStyle/>
                  <a:p>
                    <a:endParaRPr lang="en-US"/>
                  </a:p>
                </p:txBody>
              </p:sp>
              <p:sp>
                <p:nvSpPr>
                  <p:cNvPr id="1983" name="Freeform: Shape 1982">
                    <a:extLst>
                      <a:ext uri="{FF2B5EF4-FFF2-40B4-BE49-F238E27FC236}">
                        <a16:creationId xmlns:a16="http://schemas.microsoft.com/office/drawing/2014/main" id="{31B4B3C5-1D2C-1913-430C-397922C3AFCF}"/>
                      </a:ext>
                    </a:extLst>
                  </p:cNvPr>
                  <p:cNvSpPr/>
                  <p:nvPr/>
                </p:nvSpPr>
                <p:spPr>
                  <a:xfrm>
                    <a:off x="12111002" y="2267658"/>
                    <a:ext cx="40386" cy="40537"/>
                  </a:xfrm>
                  <a:custGeom>
                    <a:avLst/>
                    <a:gdLst>
                      <a:gd name="connsiteX0" fmla="*/ 4248 w 40386"/>
                      <a:gd name="connsiteY0" fmla="*/ 32263 h 40537"/>
                      <a:gd name="connsiteX1" fmla="*/ 7664 w 40386"/>
                      <a:gd name="connsiteY1" fmla="*/ 3937 h 40537"/>
                      <a:gd name="connsiteX2" fmla="*/ 35932 w 40386"/>
                      <a:gd name="connsiteY2" fmla="*/ 8036 h 40537"/>
                      <a:gd name="connsiteX3" fmla="*/ 32659 w 40386"/>
                      <a:gd name="connsiteY3" fmla="*/ 36533 h 40537"/>
                      <a:gd name="connsiteX4" fmla="*/ 4248 w 40386"/>
                      <a:gd name="connsiteY4" fmla="*/ 32234 h 40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6" h="40537">
                        <a:moveTo>
                          <a:pt x="4248" y="32263"/>
                        </a:moveTo>
                        <a:cubicBezTo>
                          <a:pt x="-2557" y="23181"/>
                          <a:pt x="-1019" y="10513"/>
                          <a:pt x="7664" y="3937"/>
                        </a:cubicBezTo>
                        <a:cubicBezTo>
                          <a:pt x="16404" y="-2554"/>
                          <a:pt x="28929" y="-903"/>
                          <a:pt x="35932" y="8036"/>
                        </a:cubicBezTo>
                        <a:cubicBezTo>
                          <a:pt x="42908" y="16947"/>
                          <a:pt x="41598" y="29900"/>
                          <a:pt x="32659" y="36533"/>
                        </a:cubicBezTo>
                        <a:cubicBezTo>
                          <a:pt x="23776" y="43251"/>
                          <a:pt x="11051" y="41316"/>
                          <a:pt x="4248" y="32234"/>
                        </a:cubicBezTo>
                        <a:close/>
                      </a:path>
                    </a:pathLst>
                  </a:custGeom>
                  <a:grpFill/>
                  <a:ln w="2845" cap="flat">
                    <a:noFill/>
                    <a:prstDash val="solid"/>
                    <a:miter/>
                  </a:ln>
                </p:spPr>
                <p:txBody>
                  <a:bodyPr rtlCol="0" anchor="ctr"/>
                  <a:lstStyle/>
                  <a:p>
                    <a:endParaRPr lang="en-US"/>
                  </a:p>
                </p:txBody>
              </p:sp>
              <p:sp>
                <p:nvSpPr>
                  <p:cNvPr id="1984" name="Freeform: Shape 1983">
                    <a:extLst>
                      <a:ext uri="{FF2B5EF4-FFF2-40B4-BE49-F238E27FC236}">
                        <a16:creationId xmlns:a16="http://schemas.microsoft.com/office/drawing/2014/main" id="{BF783677-E24D-1C9F-1500-823EFB4D90FB}"/>
                      </a:ext>
                    </a:extLst>
                  </p:cNvPr>
                  <p:cNvSpPr/>
                  <p:nvPr/>
                </p:nvSpPr>
                <p:spPr>
                  <a:xfrm>
                    <a:off x="12042869" y="2318535"/>
                    <a:ext cx="39191" cy="39748"/>
                  </a:xfrm>
                  <a:custGeom>
                    <a:avLst/>
                    <a:gdLst>
                      <a:gd name="connsiteX0" fmla="*/ 3629 w 39191"/>
                      <a:gd name="connsiteY0" fmla="*/ 30892 h 39748"/>
                      <a:gd name="connsiteX1" fmla="*/ 270 w 39191"/>
                      <a:gd name="connsiteY1" fmla="*/ 16088 h 39748"/>
                      <a:gd name="connsiteX2" fmla="*/ 2889 w 39191"/>
                      <a:gd name="connsiteY2" fmla="*/ 9113 h 39748"/>
                      <a:gd name="connsiteX3" fmla="*/ 8070 w 39191"/>
                      <a:gd name="connsiteY3" fmla="*/ 3477 h 39748"/>
                      <a:gd name="connsiteX4" fmla="*/ 35372 w 39191"/>
                      <a:gd name="connsiteY4" fmla="*/ 8544 h 39748"/>
                      <a:gd name="connsiteX5" fmla="*/ 31073 w 39191"/>
                      <a:gd name="connsiteY5" fmla="*/ 36215 h 39748"/>
                      <a:gd name="connsiteX6" fmla="*/ 23956 w 39191"/>
                      <a:gd name="connsiteY6" fmla="*/ 39375 h 39748"/>
                      <a:gd name="connsiteX7" fmla="*/ 16383 w 39191"/>
                      <a:gd name="connsiteY7" fmla="*/ 39375 h 39748"/>
                      <a:gd name="connsiteX8" fmla="*/ 3629 w 39191"/>
                      <a:gd name="connsiteY8" fmla="*/ 30948 h 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1" h="39748">
                        <a:moveTo>
                          <a:pt x="3629" y="30892"/>
                        </a:moveTo>
                        <a:cubicBezTo>
                          <a:pt x="498" y="26337"/>
                          <a:pt x="-556" y="21013"/>
                          <a:pt x="270" y="16088"/>
                        </a:cubicBezTo>
                        <a:cubicBezTo>
                          <a:pt x="669" y="13611"/>
                          <a:pt x="1579" y="11277"/>
                          <a:pt x="2889" y="9113"/>
                        </a:cubicBezTo>
                        <a:cubicBezTo>
                          <a:pt x="4170" y="6950"/>
                          <a:pt x="5907" y="5014"/>
                          <a:pt x="8070" y="3477"/>
                        </a:cubicBezTo>
                        <a:cubicBezTo>
                          <a:pt x="16696" y="-2701"/>
                          <a:pt x="28909" y="-423"/>
                          <a:pt x="35372" y="8544"/>
                        </a:cubicBezTo>
                        <a:cubicBezTo>
                          <a:pt x="41834" y="17511"/>
                          <a:pt x="39898" y="29895"/>
                          <a:pt x="31073" y="36215"/>
                        </a:cubicBezTo>
                        <a:cubicBezTo>
                          <a:pt x="28881" y="37781"/>
                          <a:pt x="26461" y="38834"/>
                          <a:pt x="23956" y="39375"/>
                        </a:cubicBezTo>
                        <a:cubicBezTo>
                          <a:pt x="21450" y="39887"/>
                          <a:pt x="18860" y="39859"/>
                          <a:pt x="16383" y="39375"/>
                        </a:cubicBezTo>
                        <a:cubicBezTo>
                          <a:pt x="11402" y="38379"/>
                          <a:pt x="6761" y="35503"/>
                          <a:pt x="3629" y="30948"/>
                        </a:cubicBezTo>
                        <a:close/>
                      </a:path>
                    </a:pathLst>
                  </a:custGeom>
                  <a:grpFill/>
                  <a:ln w="2845" cap="flat">
                    <a:noFill/>
                    <a:prstDash val="solid"/>
                    <a:miter/>
                  </a:ln>
                </p:spPr>
                <p:txBody>
                  <a:bodyPr rtlCol="0" anchor="ctr"/>
                  <a:lstStyle/>
                  <a:p>
                    <a:endParaRPr lang="en-US"/>
                  </a:p>
                </p:txBody>
              </p:sp>
              <p:sp>
                <p:nvSpPr>
                  <p:cNvPr id="1985" name="Freeform: Shape 1984">
                    <a:extLst>
                      <a:ext uri="{FF2B5EF4-FFF2-40B4-BE49-F238E27FC236}">
                        <a16:creationId xmlns:a16="http://schemas.microsoft.com/office/drawing/2014/main" id="{DBE0B266-4C3C-2077-8CB3-AB568C61FF68}"/>
                      </a:ext>
                    </a:extLst>
                  </p:cNvPr>
                  <p:cNvSpPr/>
                  <p:nvPr/>
                </p:nvSpPr>
                <p:spPr>
                  <a:xfrm>
                    <a:off x="11972680" y="2366612"/>
                    <a:ext cx="38144" cy="38586"/>
                  </a:xfrm>
                  <a:custGeom>
                    <a:avLst/>
                    <a:gdLst>
                      <a:gd name="connsiteX0" fmla="*/ 3103 w 38144"/>
                      <a:gd name="connsiteY0" fmla="*/ 29474 h 38586"/>
                      <a:gd name="connsiteX1" fmla="*/ 8483 w 38144"/>
                      <a:gd name="connsiteY1" fmla="*/ 2885 h 38586"/>
                      <a:gd name="connsiteX2" fmla="*/ 34902 w 38144"/>
                      <a:gd name="connsiteY2" fmla="*/ 9034 h 38586"/>
                      <a:gd name="connsiteX3" fmla="*/ 29522 w 38144"/>
                      <a:gd name="connsiteY3" fmla="*/ 35623 h 38586"/>
                      <a:gd name="connsiteX4" fmla="*/ 3103 w 38144"/>
                      <a:gd name="connsiteY4" fmla="*/ 29474 h 38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4" h="38586">
                        <a:moveTo>
                          <a:pt x="3103" y="29474"/>
                        </a:moveTo>
                        <a:cubicBezTo>
                          <a:pt x="-2619" y="20364"/>
                          <a:pt x="-200" y="8465"/>
                          <a:pt x="8483" y="2885"/>
                        </a:cubicBezTo>
                        <a:cubicBezTo>
                          <a:pt x="17166" y="-2695"/>
                          <a:pt x="28980" y="67"/>
                          <a:pt x="34902" y="9034"/>
                        </a:cubicBezTo>
                        <a:cubicBezTo>
                          <a:pt x="40824" y="18002"/>
                          <a:pt x="38404" y="29901"/>
                          <a:pt x="29522" y="35623"/>
                        </a:cubicBezTo>
                        <a:cubicBezTo>
                          <a:pt x="20639" y="41317"/>
                          <a:pt x="8825" y="38556"/>
                          <a:pt x="3103" y="29474"/>
                        </a:cubicBezTo>
                        <a:close/>
                      </a:path>
                    </a:pathLst>
                  </a:custGeom>
                  <a:grpFill/>
                  <a:ln w="2845" cap="flat">
                    <a:noFill/>
                    <a:prstDash val="solid"/>
                    <a:miter/>
                  </a:ln>
                </p:spPr>
                <p:txBody>
                  <a:bodyPr rtlCol="0" anchor="ctr"/>
                  <a:lstStyle/>
                  <a:p>
                    <a:endParaRPr lang="en-US"/>
                  </a:p>
                </p:txBody>
              </p:sp>
              <p:sp>
                <p:nvSpPr>
                  <p:cNvPr id="1986" name="Freeform: Shape 1985">
                    <a:extLst>
                      <a:ext uri="{FF2B5EF4-FFF2-40B4-BE49-F238E27FC236}">
                        <a16:creationId xmlns:a16="http://schemas.microsoft.com/office/drawing/2014/main" id="{8B77941E-36A1-4EE2-E03C-AB7795ACE099}"/>
                      </a:ext>
                    </a:extLst>
                  </p:cNvPr>
                  <p:cNvSpPr/>
                  <p:nvPr/>
                </p:nvSpPr>
                <p:spPr>
                  <a:xfrm>
                    <a:off x="11900575" y="2411847"/>
                    <a:ext cx="37086" cy="37474"/>
                  </a:xfrm>
                  <a:custGeom>
                    <a:avLst/>
                    <a:gdLst>
                      <a:gd name="connsiteX0" fmla="*/ 2586 w 37086"/>
                      <a:gd name="connsiteY0" fmla="*/ 27852 h 37474"/>
                      <a:gd name="connsiteX1" fmla="*/ 8963 w 37086"/>
                      <a:gd name="connsiteY1" fmla="*/ 2402 h 37474"/>
                      <a:gd name="connsiteX2" fmla="*/ 15852 w 37086"/>
                      <a:gd name="connsiteY2" fmla="*/ 153 h 37474"/>
                      <a:gd name="connsiteX3" fmla="*/ 22883 w 37086"/>
                      <a:gd name="connsiteY3" fmla="*/ 637 h 37474"/>
                      <a:gd name="connsiteX4" fmla="*/ 34328 w 37086"/>
                      <a:gd name="connsiteY4" fmla="*/ 9348 h 37474"/>
                      <a:gd name="connsiteX5" fmla="*/ 36577 w 37086"/>
                      <a:gd name="connsiteY5" fmla="*/ 23639 h 37474"/>
                      <a:gd name="connsiteX6" fmla="*/ 33616 w 37086"/>
                      <a:gd name="connsiteY6" fmla="*/ 30187 h 37474"/>
                      <a:gd name="connsiteX7" fmla="*/ 28122 w 37086"/>
                      <a:gd name="connsiteY7" fmla="*/ 35055 h 37474"/>
                      <a:gd name="connsiteX8" fmla="*/ 2643 w 37086"/>
                      <a:gd name="connsiteY8" fmla="*/ 27881 h 3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86" h="37474">
                        <a:moveTo>
                          <a:pt x="2586" y="27852"/>
                        </a:moveTo>
                        <a:cubicBezTo>
                          <a:pt x="-2595" y="18771"/>
                          <a:pt x="251" y="7384"/>
                          <a:pt x="8963" y="2402"/>
                        </a:cubicBezTo>
                        <a:cubicBezTo>
                          <a:pt x="11155" y="1149"/>
                          <a:pt x="13490" y="409"/>
                          <a:pt x="15852" y="153"/>
                        </a:cubicBezTo>
                        <a:cubicBezTo>
                          <a:pt x="18215" y="-160"/>
                          <a:pt x="20578" y="11"/>
                          <a:pt x="22883" y="637"/>
                        </a:cubicBezTo>
                        <a:cubicBezTo>
                          <a:pt x="27467" y="1861"/>
                          <a:pt x="31623" y="4850"/>
                          <a:pt x="34328" y="9348"/>
                        </a:cubicBezTo>
                        <a:cubicBezTo>
                          <a:pt x="37004" y="13818"/>
                          <a:pt x="37688" y="18970"/>
                          <a:pt x="36577" y="23639"/>
                        </a:cubicBezTo>
                        <a:cubicBezTo>
                          <a:pt x="36036" y="25974"/>
                          <a:pt x="35011" y="28194"/>
                          <a:pt x="33616" y="30187"/>
                        </a:cubicBezTo>
                        <a:cubicBezTo>
                          <a:pt x="32193" y="32123"/>
                          <a:pt x="30343" y="33774"/>
                          <a:pt x="28122" y="35055"/>
                        </a:cubicBezTo>
                        <a:cubicBezTo>
                          <a:pt x="19239" y="40151"/>
                          <a:pt x="7824" y="36934"/>
                          <a:pt x="2643" y="27881"/>
                        </a:cubicBezTo>
                        <a:close/>
                      </a:path>
                    </a:pathLst>
                  </a:custGeom>
                  <a:grpFill/>
                  <a:ln w="2845" cap="flat">
                    <a:noFill/>
                    <a:prstDash val="solid"/>
                    <a:miter/>
                  </a:ln>
                </p:spPr>
                <p:txBody>
                  <a:bodyPr rtlCol="0" anchor="ctr"/>
                  <a:lstStyle/>
                  <a:p>
                    <a:endParaRPr lang="en-US"/>
                  </a:p>
                </p:txBody>
              </p:sp>
              <p:sp>
                <p:nvSpPr>
                  <p:cNvPr id="1987" name="Freeform: Shape 1986">
                    <a:extLst>
                      <a:ext uri="{FF2B5EF4-FFF2-40B4-BE49-F238E27FC236}">
                        <a16:creationId xmlns:a16="http://schemas.microsoft.com/office/drawing/2014/main" id="{8B12687C-9F41-CC33-3D81-FCDD97CEE789}"/>
                      </a:ext>
                    </a:extLst>
                  </p:cNvPr>
                  <p:cNvSpPr/>
                  <p:nvPr/>
                </p:nvSpPr>
                <p:spPr>
                  <a:xfrm>
                    <a:off x="11826761" y="2453812"/>
                    <a:ext cx="35870" cy="36624"/>
                  </a:xfrm>
                  <a:custGeom>
                    <a:avLst/>
                    <a:gdLst>
                      <a:gd name="connsiteX0" fmla="*/ 2126 w 35870"/>
                      <a:gd name="connsiteY0" fmla="*/ 26598 h 36624"/>
                      <a:gd name="connsiteX1" fmla="*/ 9272 w 35870"/>
                      <a:gd name="connsiteY1" fmla="*/ 2058 h 36624"/>
                      <a:gd name="connsiteX2" fmla="*/ 33584 w 35870"/>
                      <a:gd name="connsiteY2" fmla="*/ 9801 h 36624"/>
                      <a:gd name="connsiteX3" fmla="*/ 26524 w 35870"/>
                      <a:gd name="connsiteY3" fmla="*/ 34512 h 36624"/>
                      <a:gd name="connsiteX4" fmla="*/ 2126 w 35870"/>
                      <a:gd name="connsiteY4" fmla="*/ 26598 h 3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0" h="36624">
                        <a:moveTo>
                          <a:pt x="2126" y="26598"/>
                        </a:moveTo>
                        <a:cubicBezTo>
                          <a:pt x="-2542" y="17573"/>
                          <a:pt x="760" y="6784"/>
                          <a:pt x="9272" y="2058"/>
                        </a:cubicBezTo>
                        <a:cubicBezTo>
                          <a:pt x="17841" y="-2582"/>
                          <a:pt x="28716" y="891"/>
                          <a:pt x="33584" y="9801"/>
                        </a:cubicBezTo>
                        <a:cubicBezTo>
                          <a:pt x="38452" y="18712"/>
                          <a:pt x="35292" y="29786"/>
                          <a:pt x="26524" y="34512"/>
                        </a:cubicBezTo>
                        <a:cubicBezTo>
                          <a:pt x="17812" y="39323"/>
                          <a:pt x="6795" y="35594"/>
                          <a:pt x="2126" y="26598"/>
                        </a:cubicBezTo>
                        <a:close/>
                      </a:path>
                    </a:pathLst>
                  </a:custGeom>
                  <a:grpFill/>
                  <a:ln w="2845" cap="flat">
                    <a:noFill/>
                    <a:prstDash val="solid"/>
                    <a:miter/>
                  </a:ln>
                </p:spPr>
                <p:txBody>
                  <a:bodyPr rtlCol="0" anchor="ctr"/>
                  <a:lstStyle/>
                  <a:p>
                    <a:endParaRPr lang="en-US"/>
                  </a:p>
                </p:txBody>
              </p:sp>
              <p:sp>
                <p:nvSpPr>
                  <p:cNvPr id="1988" name="Freeform: Shape 1987">
                    <a:extLst>
                      <a:ext uri="{FF2B5EF4-FFF2-40B4-BE49-F238E27FC236}">
                        <a16:creationId xmlns:a16="http://schemas.microsoft.com/office/drawing/2014/main" id="{68A26A79-F5E1-E87E-EF9F-68658F3B047F}"/>
                      </a:ext>
                    </a:extLst>
                  </p:cNvPr>
                  <p:cNvSpPr/>
                  <p:nvPr/>
                </p:nvSpPr>
                <p:spPr>
                  <a:xfrm>
                    <a:off x="11751207" y="2492750"/>
                    <a:ext cx="34844" cy="35493"/>
                  </a:xfrm>
                  <a:custGeom>
                    <a:avLst/>
                    <a:gdLst>
                      <a:gd name="connsiteX0" fmla="*/ 1755 w 34844"/>
                      <a:gd name="connsiteY0" fmla="*/ 25208 h 35493"/>
                      <a:gd name="connsiteX1" fmla="*/ 9669 w 34844"/>
                      <a:gd name="connsiteY1" fmla="*/ 1637 h 35493"/>
                      <a:gd name="connsiteX2" fmla="*/ 32985 w 34844"/>
                      <a:gd name="connsiteY2" fmla="*/ 10234 h 35493"/>
                      <a:gd name="connsiteX3" fmla="*/ 25070 w 34844"/>
                      <a:gd name="connsiteY3" fmla="*/ 33806 h 35493"/>
                      <a:gd name="connsiteX4" fmla="*/ 1755 w 34844"/>
                      <a:gd name="connsiteY4" fmla="*/ 25208 h 3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44" h="35493">
                        <a:moveTo>
                          <a:pt x="1755" y="25208"/>
                        </a:moveTo>
                        <a:cubicBezTo>
                          <a:pt x="-2430" y="16298"/>
                          <a:pt x="1129" y="5736"/>
                          <a:pt x="9669" y="1637"/>
                        </a:cubicBezTo>
                        <a:cubicBezTo>
                          <a:pt x="18210" y="-2463"/>
                          <a:pt x="28657" y="1409"/>
                          <a:pt x="32985" y="10234"/>
                        </a:cubicBezTo>
                        <a:cubicBezTo>
                          <a:pt x="37340" y="19059"/>
                          <a:pt x="33782" y="29621"/>
                          <a:pt x="25070" y="33806"/>
                        </a:cubicBezTo>
                        <a:cubicBezTo>
                          <a:pt x="16359" y="37991"/>
                          <a:pt x="5911" y="34119"/>
                          <a:pt x="1755" y="25208"/>
                        </a:cubicBezTo>
                        <a:close/>
                      </a:path>
                    </a:pathLst>
                  </a:custGeom>
                  <a:grpFill/>
                  <a:ln w="2845" cap="flat">
                    <a:noFill/>
                    <a:prstDash val="solid"/>
                    <a:miter/>
                  </a:ln>
                </p:spPr>
                <p:txBody>
                  <a:bodyPr rtlCol="0" anchor="ctr"/>
                  <a:lstStyle/>
                  <a:p>
                    <a:endParaRPr lang="en-US"/>
                  </a:p>
                </p:txBody>
              </p:sp>
              <p:sp>
                <p:nvSpPr>
                  <p:cNvPr id="1989" name="Freeform: Shape 1988">
                    <a:extLst>
                      <a:ext uri="{FF2B5EF4-FFF2-40B4-BE49-F238E27FC236}">
                        <a16:creationId xmlns:a16="http://schemas.microsoft.com/office/drawing/2014/main" id="{76F5C3ED-E5A7-946D-57B7-483FCEA25187}"/>
                      </a:ext>
                    </a:extLst>
                  </p:cNvPr>
                  <p:cNvSpPr/>
                  <p:nvPr/>
                </p:nvSpPr>
                <p:spPr>
                  <a:xfrm>
                    <a:off x="11674142" y="2528682"/>
                    <a:ext cx="33783" cy="34331"/>
                  </a:xfrm>
                  <a:custGeom>
                    <a:avLst/>
                    <a:gdLst>
                      <a:gd name="connsiteX0" fmla="*/ 1387 w 33783"/>
                      <a:gd name="connsiteY0" fmla="*/ 23638 h 34331"/>
                      <a:gd name="connsiteX1" fmla="*/ 10041 w 33783"/>
                      <a:gd name="connsiteY1" fmla="*/ 1262 h 34331"/>
                      <a:gd name="connsiteX2" fmla="*/ 32275 w 33783"/>
                      <a:gd name="connsiteY2" fmla="*/ 10457 h 34331"/>
                      <a:gd name="connsiteX3" fmla="*/ 23706 w 33783"/>
                      <a:gd name="connsiteY3" fmla="*/ 33032 h 34331"/>
                      <a:gd name="connsiteX4" fmla="*/ 1387 w 33783"/>
                      <a:gd name="connsiteY4" fmla="*/ 23638 h 34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83" h="34331">
                        <a:moveTo>
                          <a:pt x="1387" y="23638"/>
                        </a:moveTo>
                        <a:cubicBezTo>
                          <a:pt x="-2286" y="14841"/>
                          <a:pt x="1586" y="4820"/>
                          <a:pt x="10041" y="1262"/>
                        </a:cubicBezTo>
                        <a:cubicBezTo>
                          <a:pt x="18553" y="-2211"/>
                          <a:pt x="28403" y="1689"/>
                          <a:pt x="32275" y="10457"/>
                        </a:cubicBezTo>
                        <a:cubicBezTo>
                          <a:pt x="36118" y="19168"/>
                          <a:pt x="32389" y="29502"/>
                          <a:pt x="23706" y="33032"/>
                        </a:cubicBezTo>
                        <a:cubicBezTo>
                          <a:pt x="15080" y="36648"/>
                          <a:pt x="5087" y="32463"/>
                          <a:pt x="1387" y="23638"/>
                        </a:cubicBezTo>
                        <a:close/>
                      </a:path>
                    </a:pathLst>
                  </a:custGeom>
                  <a:grpFill/>
                  <a:ln w="2845" cap="flat">
                    <a:noFill/>
                    <a:prstDash val="solid"/>
                    <a:miter/>
                  </a:ln>
                </p:spPr>
                <p:txBody>
                  <a:bodyPr rtlCol="0" anchor="ctr"/>
                  <a:lstStyle/>
                  <a:p>
                    <a:endParaRPr lang="en-US"/>
                  </a:p>
                </p:txBody>
              </p:sp>
              <p:sp>
                <p:nvSpPr>
                  <p:cNvPr id="1990" name="Freeform: Shape 1989">
                    <a:extLst>
                      <a:ext uri="{FF2B5EF4-FFF2-40B4-BE49-F238E27FC236}">
                        <a16:creationId xmlns:a16="http://schemas.microsoft.com/office/drawing/2014/main" id="{B96EF9A7-AA33-C6DF-AB13-B6FB8F7F0168}"/>
                      </a:ext>
                    </a:extLst>
                  </p:cNvPr>
                  <p:cNvSpPr/>
                  <p:nvPr/>
                </p:nvSpPr>
                <p:spPr>
                  <a:xfrm>
                    <a:off x="11595704" y="2561124"/>
                    <a:ext cx="32642" cy="33499"/>
                  </a:xfrm>
                  <a:custGeom>
                    <a:avLst/>
                    <a:gdLst>
                      <a:gd name="connsiteX0" fmla="*/ 1082 w 32642"/>
                      <a:gd name="connsiteY0" fmla="*/ 22454 h 33499"/>
                      <a:gd name="connsiteX1" fmla="*/ 10334 w 32642"/>
                      <a:gd name="connsiteY1" fmla="*/ 1074 h 33499"/>
                      <a:gd name="connsiteX2" fmla="*/ 31458 w 32642"/>
                      <a:gd name="connsiteY2" fmla="*/ 10810 h 33499"/>
                      <a:gd name="connsiteX3" fmla="*/ 22291 w 32642"/>
                      <a:gd name="connsiteY3" fmla="*/ 32389 h 33499"/>
                      <a:gd name="connsiteX4" fmla="*/ 1110 w 32642"/>
                      <a:gd name="connsiteY4" fmla="*/ 22482 h 3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42" h="33499">
                        <a:moveTo>
                          <a:pt x="1082" y="22454"/>
                        </a:moveTo>
                        <a:cubicBezTo>
                          <a:pt x="-2135" y="13742"/>
                          <a:pt x="2078" y="4376"/>
                          <a:pt x="10334" y="1074"/>
                        </a:cubicBezTo>
                        <a:cubicBezTo>
                          <a:pt x="18618" y="-2171"/>
                          <a:pt x="28069" y="2184"/>
                          <a:pt x="31458" y="10810"/>
                        </a:cubicBezTo>
                        <a:cubicBezTo>
                          <a:pt x="34845" y="19408"/>
                          <a:pt x="30717" y="29087"/>
                          <a:pt x="22291" y="32389"/>
                        </a:cubicBezTo>
                        <a:cubicBezTo>
                          <a:pt x="13864" y="35777"/>
                          <a:pt x="4299" y="31108"/>
                          <a:pt x="1110" y="22482"/>
                        </a:cubicBezTo>
                        <a:close/>
                      </a:path>
                    </a:pathLst>
                  </a:custGeom>
                  <a:grpFill/>
                  <a:ln w="2845" cap="flat">
                    <a:noFill/>
                    <a:prstDash val="solid"/>
                    <a:miter/>
                  </a:ln>
                </p:spPr>
                <p:txBody>
                  <a:bodyPr rtlCol="0" anchor="ctr"/>
                  <a:lstStyle/>
                  <a:p>
                    <a:endParaRPr lang="en-US"/>
                  </a:p>
                </p:txBody>
              </p:sp>
              <p:sp>
                <p:nvSpPr>
                  <p:cNvPr id="1991" name="Freeform: Shape 1990">
                    <a:extLst>
                      <a:ext uri="{FF2B5EF4-FFF2-40B4-BE49-F238E27FC236}">
                        <a16:creationId xmlns:a16="http://schemas.microsoft.com/office/drawing/2014/main" id="{5CEA9A45-8DA8-A6E8-F48B-2EE1356E1E00}"/>
                      </a:ext>
                    </a:extLst>
                  </p:cNvPr>
                  <p:cNvSpPr/>
                  <p:nvPr/>
                </p:nvSpPr>
                <p:spPr>
                  <a:xfrm>
                    <a:off x="11515989" y="2590367"/>
                    <a:ext cx="31574" cy="32340"/>
                  </a:xfrm>
                  <a:custGeom>
                    <a:avLst/>
                    <a:gdLst>
                      <a:gd name="connsiteX0" fmla="*/ 829 w 31574"/>
                      <a:gd name="connsiteY0" fmla="*/ 21167 h 32340"/>
                      <a:gd name="connsiteX1" fmla="*/ 10594 w 31574"/>
                      <a:gd name="connsiteY1" fmla="*/ 784 h 32340"/>
                      <a:gd name="connsiteX2" fmla="*/ 30664 w 31574"/>
                      <a:gd name="connsiteY2" fmla="*/ 11147 h 32340"/>
                      <a:gd name="connsiteX3" fmla="*/ 20899 w 31574"/>
                      <a:gd name="connsiteY3" fmla="*/ 31530 h 32340"/>
                      <a:gd name="connsiteX4" fmla="*/ 829 w 31574"/>
                      <a:gd name="connsiteY4" fmla="*/ 21167 h 3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74" h="32340">
                        <a:moveTo>
                          <a:pt x="829" y="21167"/>
                        </a:moveTo>
                        <a:cubicBezTo>
                          <a:pt x="-1932" y="12655"/>
                          <a:pt x="2423" y="3517"/>
                          <a:pt x="10594" y="784"/>
                        </a:cubicBezTo>
                        <a:cubicBezTo>
                          <a:pt x="18764" y="-1949"/>
                          <a:pt x="27732" y="2691"/>
                          <a:pt x="30664" y="11147"/>
                        </a:cubicBezTo>
                        <a:cubicBezTo>
                          <a:pt x="33596" y="19602"/>
                          <a:pt x="29212" y="28740"/>
                          <a:pt x="20899" y="31530"/>
                        </a:cubicBezTo>
                        <a:cubicBezTo>
                          <a:pt x="12587" y="34320"/>
                          <a:pt x="3591" y="29679"/>
                          <a:pt x="829" y="21167"/>
                        </a:cubicBezTo>
                        <a:close/>
                      </a:path>
                    </a:pathLst>
                  </a:custGeom>
                  <a:grpFill/>
                  <a:ln w="2845" cap="flat">
                    <a:noFill/>
                    <a:prstDash val="solid"/>
                    <a:miter/>
                  </a:ln>
                </p:spPr>
                <p:txBody>
                  <a:bodyPr rtlCol="0" anchor="ctr"/>
                  <a:lstStyle/>
                  <a:p>
                    <a:endParaRPr lang="en-US"/>
                  </a:p>
                </p:txBody>
              </p:sp>
              <p:sp>
                <p:nvSpPr>
                  <p:cNvPr id="1992" name="Freeform: Shape 1991">
                    <a:extLst>
                      <a:ext uri="{FF2B5EF4-FFF2-40B4-BE49-F238E27FC236}">
                        <a16:creationId xmlns:a16="http://schemas.microsoft.com/office/drawing/2014/main" id="{B71E832F-1B08-A7EF-DAD8-5A504074CBAF}"/>
                      </a:ext>
                    </a:extLst>
                  </p:cNvPr>
                  <p:cNvSpPr/>
                  <p:nvPr/>
                </p:nvSpPr>
                <p:spPr>
                  <a:xfrm>
                    <a:off x="11435134" y="2616385"/>
                    <a:ext cx="30517" cy="31249"/>
                  </a:xfrm>
                  <a:custGeom>
                    <a:avLst/>
                    <a:gdLst>
                      <a:gd name="connsiteX0" fmla="*/ 607 w 30517"/>
                      <a:gd name="connsiteY0" fmla="*/ 19745 h 31249"/>
                      <a:gd name="connsiteX1" fmla="*/ 10883 w 30517"/>
                      <a:gd name="connsiteY1" fmla="*/ 558 h 31249"/>
                      <a:gd name="connsiteX2" fmla="*/ 22441 w 30517"/>
                      <a:gd name="connsiteY2" fmla="*/ 2067 h 31249"/>
                      <a:gd name="connsiteX3" fmla="*/ 29844 w 30517"/>
                      <a:gd name="connsiteY3" fmla="*/ 11404 h 31249"/>
                      <a:gd name="connsiteX4" fmla="*/ 28733 w 30517"/>
                      <a:gd name="connsiteY4" fmla="*/ 23332 h 31249"/>
                      <a:gd name="connsiteX5" fmla="*/ 19595 w 30517"/>
                      <a:gd name="connsiteY5" fmla="*/ 30677 h 31249"/>
                      <a:gd name="connsiteX6" fmla="*/ 607 w 30517"/>
                      <a:gd name="connsiteY6" fmla="*/ 19774 h 3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17" h="31249">
                        <a:moveTo>
                          <a:pt x="607" y="19745"/>
                        </a:moveTo>
                        <a:cubicBezTo>
                          <a:pt x="-1728" y="11404"/>
                          <a:pt x="2883" y="2835"/>
                          <a:pt x="10883" y="558"/>
                        </a:cubicBezTo>
                        <a:cubicBezTo>
                          <a:pt x="14898" y="-581"/>
                          <a:pt x="19025" y="74"/>
                          <a:pt x="22441" y="2067"/>
                        </a:cubicBezTo>
                        <a:cubicBezTo>
                          <a:pt x="25886" y="4031"/>
                          <a:pt x="28590" y="7248"/>
                          <a:pt x="29844" y="11404"/>
                        </a:cubicBezTo>
                        <a:cubicBezTo>
                          <a:pt x="31067" y="15532"/>
                          <a:pt x="30583" y="19831"/>
                          <a:pt x="28733" y="23332"/>
                        </a:cubicBezTo>
                        <a:cubicBezTo>
                          <a:pt x="26883" y="26805"/>
                          <a:pt x="23665" y="29538"/>
                          <a:pt x="19595" y="30677"/>
                        </a:cubicBezTo>
                        <a:cubicBezTo>
                          <a:pt x="11452" y="32983"/>
                          <a:pt x="2940" y="28115"/>
                          <a:pt x="607" y="19774"/>
                        </a:cubicBezTo>
                        <a:close/>
                      </a:path>
                    </a:pathLst>
                  </a:custGeom>
                  <a:grpFill/>
                  <a:ln w="2845" cap="flat">
                    <a:noFill/>
                    <a:prstDash val="solid"/>
                    <a:miter/>
                  </a:ln>
                </p:spPr>
                <p:txBody>
                  <a:bodyPr rtlCol="0" anchor="ctr"/>
                  <a:lstStyle/>
                  <a:p>
                    <a:endParaRPr lang="en-US"/>
                  </a:p>
                </p:txBody>
              </p:sp>
              <p:sp>
                <p:nvSpPr>
                  <p:cNvPr id="1993" name="Freeform: Shape 1992">
                    <a:extLst>
                      <a:ext uri="{FF2B5EF4-FFF2-40B4-BE49-F238E27FC236}">
                        <a16:creationId xmlns:a16="http://schemas.microsoft.com/office/drawing/2014/main" id="{8185C070-F63D-2A93-F17E-4558DD823E77}"/>
                      </a:ext>
                    </a:extLst>
                  </p:cNvPr>
                  <p:cNvSpPr/>
                  <p:nvPr/>
                </p:nvSpPr>
                <p:spPr>
                  <a:xfrm>
                    <a:off x="11353351" y="2638962"/>
                    <a:ext cx="29404" cy="30268"/>
                  </a:xfrm>
                  <a:custGeom>
                    <a:avLst/>
                    <a:gdLst>
                      <a:gd name="connsiteX0" fmla="*/ 430 w 29404"/>
                      <a:gd name="connsiteY0" fmla="*/ 18520 h 30268"/>
                      <a:gd name="connsiteX1" fmla="*/ 2109 w 29404"/>
                      <a:gd name="connsiteY1" fmla="*/ 7161 h 30268"/>
                      <a:gd name="connsiteX2" fmla="*/ 11106 w 29404"/>
                      <a:gd name="connsiteY2" fmla="*/ 442 h 30268"/>
                      <a:gd name="connsiteX3" fmla="*/ 28927 w 29404"/>
                      <a:gd name="connsiteY3" fmla="*/ 11488 h 30268"/>
                      <a:gd name="connsiteX4" fmla="*/ 18308 w 29404"/>
                      <a:gd name="connsiteY4" fmla="*/ 29822 h 30268"/>
                      <a:gd name="connsiteX5" fmla="*/ 7091 w 29404"/>
                      <a:gd name="connsiteY5" fmla="*/ 27943 h 30268"/>
                      <a:gd name="connsiteX6" fmla="*/ 402 w 29404"/>
                      <a:gd name="connsiteY6" fmla="*/ 18520 h 3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4" h="30268">
                        <a:moveTo>
                          <a:pt x="430" y="18520"/>
                        </a:moveTo>
                        <a:cubicBezTo>
                          <a:pt x="-538" y="14449"/>
                          <a:pt x="174" y="10406"/>
                          <a:pt x="2109" y="7161"/>
                        </a:cubicBezTo>
                        <a:cubicBezTo>
                          <a:pt x="4046" y="3887"/>
                          <a:pt x="7205" y="1496"/>
                          <a:pt x="11106" y="442"/>
                        </a:cubicBezTo>
                        <a:cubicBezTo>
                          <a:pt x="18906" y="-1550"/>
                          <a:pt x="26877" y="3375"/>
                          <a:pt x="28927" y="11488"/>
                        </a:cubicBezTo>
                        <a:cubicBezTo>
                          <a:pt x="30976" y="19573"/>
                          <a:pt x="26250" y="27800"/>
                          <a:pt x="18308" y="29822"/>
                        </a:cubicBezTo>
                        <a:cubicBezTo>
                          <a:pt x="14351" y="30875"/>
                          <a:pt x="10337" y="29992"/>
                          <a:pt x="7091" y="27943"/>
                        </a:cubicBezTo>
                        <a:cubicBezTo>
                          <a:pt x="3846" y="25893"/>
                          <a:pt x="1369" y="22591"/>
                          <a:pt x="402" y="18520"/>
                        </a:cubicBezTo>
                        <a:close/>
                      </a:path>
                    </a:pathLst>
                  </a:custGeom>
                  <a:grpFill/>
                  <a:ln w="2845" cap="flat">
                    <a:noFill/>
                    <a:prstDash val="solid"/>
                    <a:miter/>
                  </a:ln>
                </p:spPr>
                <p:txBody>
                  <a:bodyPr rtlCol="0" anchor="ctr"/>
                  <a:lstStyle/>
                  <a:p>
                    <a:endParaRPr lang="en-US"/>
                  </a:p>
                </p:txBody>
              </p:sp>
              <p:sp>
                <p:nvSpPr>
                  <p:cNvPr id="1994" name="Freeform: Shape 1993">
                    <a:extLst>
                      <a:ext uri="{FF2B5EF4-FFF2-40B4-BE49-F238E27FC236}">
                        <a16:creationId xmlns:a16="http://schemas.microsoft.com/office/drawing/2014/main" id="{C25F0E87-62CC-20D5-E348-0C8AC43867B5}"/>
                      </a:ext>
                    </a:extLst>
                  </p:cNvPr>
                  <p:cNvSpPr/>
                  <p:nvPr/>
                </p:nvSpPr>
                <p:spPr>
                  <a:xfrm>
                    <a:off x="11270714" y="2658083"/>
                    <a:ext cx="28329" cy="29146"/>
                  </a:xfrm>
                  <a:custGeom>
                    <a:avLst/>
                    <a:gdLst>
                      <a:gd name="connsiteX0" fmla="*/ 281 w 28329"/>
                      <a:gd name="connsiteY0" fmla="*/ 17419 h 29146"/>
                      <a:gd name="connsiteX1" fmla="*/ 11242 w 28329"/>
                      <a:gd name="connsiteY1" fmla="*/ 281 h 29146"/>
                      <a:gd name="connsiteX2" fmla="*/ 28009 w 28329"/>
                      <a:gd name="connsiteY2" fmla="*/ 11726 h 29146"/>
                      <a:gd name="connsiteX3" fmla="*/ 17049 w 28329"/>
                      <a:gd name="connsiteY3" fmla="*/ 28864 h 29146"/>
                      <a:gd name="connsiteX4" fmla="*/ 281 w 28329"/>
                      <a:gd name="connsiteY4" fmla="*/ 17419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9" h="29146">
                        <a:moveTo>
                          <a:pt x="281" y="17419"/>
                        </a:moveTo>
                        <a:cubicBezTo>
                          <a:pt x="-1256" y="9505"/>
                          <a:pt x="3669" y="1847"/>
                          <a:pt x="11242" y="281"/>
                        </a:cubicBezTo>
                        <a:cubicBezTo>
                          <a:pt x="18842" y="-1284"/>
                          <a:pt x="26329" y="3840"/>
                          <a:pt x="28009" y="11726"/>
                        </a:cubicBezTo>
                        <a:cubicBezTo>
                          <a:pt x="29661" y="19612"/>
                          <a:pt x="24764" y="27298"/>
                          <a:pt x="17049" y="28864"/>
                        </a:cubicBezTo>
                        <a:cubicBezTo>
                          <a:pt x="9334" y="30429"/>
                          <a:pt x="1818" y="25333"/>
                          <a:pt x="281" y="17419"/>
                        </a:cubicBezTo>
                        <a:close/>
                      </a:path>
                    </a:pathLst>
                  </a:custGeom>
                  <a:grpFill/>
                  <a:ln w="2845" cap="flat">
                    <a:noFill/>
                    <a:prstDash val="solid"/>
                    <a:miter/>
                  </a:ln>
                </p:spPr>
                <p:txBody>
                  <a:bodyPr rtlCol="0" anchor="ctr"/>
                  <a:lstStyle/>
                  <a:p>
                    <a:endParaRPr lang="en-US"/>
                  </a:p>
                </p:txBody>
              </p:sp>
              <p:sp>
                <p:nvSpPr>
                  <p:cNvPr id="1995" name="Freeform: Shape 1994">
                    <a:extLst>
                      <a:ext uri="{FF2B5EF4-FFF2-40B4-BE49-F238E27FC236}">
                        <a16:creationId xmlns:a16="http://schemas.microsoft.com/office/drawing/2014/main" id="{09247A65-4A51-ADE7-2AF0-FCA54538D68B}"/>
                      </a:ext>
                    </a:extLst>
                  </p:cNvPr>
                  <p:cNvSpPr/>
                  <p:nvPr/>
                </p:nvSpPr>
                <p:spPr>
                  <a:xfrm>
                    <a:off x="11187358" y="2673831"/>
                    <a:ext cx="27298" cy="28052"/>
                  </a:xfrm>
                  <a:custGeom>
                    <a:avLst/>
                    <a:gdLst>
                      <a:gd name="connsiteX0" fmla="*/ 168 w 27298"/>
                      <a:gd name="connsiteY0" fmla="*/ 16133 h 28052"/>
                      <a:gd name="connsiteX1" fmla="*/ 11413 w 27298"/>
                      <a:gd name="connsiteY1" fmla="*/ 162 h 28052"/>
                      <a:gd name="connsiteX2" fmla="*/ 27099 w 27298"/>
                      <a:gd name="connsiteY2" fmla="*/ 11919 h 28052"/>
                      <a:gd name="connsiteX3" fmla="*/ 15854 w 27298"/>
                      <a:gd name="connsiteY3" fmla="*/ 27890 h 28052"/>
                      <a:gd name="connsiteX4" fmla="*/ 168 w 27298"/>
                      <a:gd name="connsiteY4" fmla="*/ 16133 h 28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98" h="28052">
                        <a:moveTo>
                          <a:pt x="168" y="16133"/>
                        </a:moveTo>
                        <a:cubicBezTo>
                          <a:pt x="-999" y="8475"/>
                          <a:pt x="4040" y="1329"/>
                          <a:pt x="11413" y="162"/>
                        </a:cubicBezTo>
                        <a:cubicBezTo>
                          <a:pt x="18786" y="-1005"/>
                          <a:pt x="25818" y="4261"/>
                          <a:pt x="27099" y="11919"/>
                        </a:cubicBezTo>
                        <a:cubicBezTo>
                          <a:pt x="28380" y="19577"/>
                          <a:pt x="23341" y="26723"/>
                          <a:pt x="15854" y="27890"/>
                        </a:cubicBezTo>
                        <a:cubicBezTo>
                          <a:pt x="8367" y="29057"/>
                          <a:pt x="1336" y="23791"/>
                          <a:pt x="168" y="16133"/>
                        </a:cubicBezTo>
                        <a:close/>
                      </a:path>
                    </a:pathLst>
                  </a:custGeom>
                  <a:grpFill/>
                  <a:ln w="2845" cap="flat">
                    <a:noFill/>
                    <a:prstDash val="solid"/>
                    <a:miter/>
                  </a:ln>
                </p:spPr>
                <p:txBody>
                  <a:bodyPr rtlCol="0" anchor="ctr"/>
                  <a:lstStyle/>
                  <a:p>
                    <a:endParaRPr lang="en-US"/>
                  </a:p>
                </p:txBody>
              </p:sp>
              <p:sp>
                <p:nvSpPr>
                  <p:cNvPr id="1996" name="Freeform: Shape 1995">
                    <a:extLst>
                      <a:ext uri="{FF2B5EF4-FFF2-40B4-BE49-F238E27FC236}">
                        <a16:creationId xmlns:a16="http://schemas.microsoft.com/office/drawing/2014/main" id="{870C0A5D-6E6B-68DE-0E3C-8F072DE08C38}"/>
                      </a:ext>
                    </a:extLst>
                  </p:cNvPr>
                  <p:cNvSpPr/>
                  <p:nvPr/>
                </p:nvSpPr>
                <p:spPr>
                  <a:xfrm>
                    <a:off x="11103486" y="2686262"/>
                    <a:ext cx="26247" cy="26977"/>
                  </a:xfrm>
                  <a:custGeom>
                    <a:avLst/>
                    <a:gdLst>
                      <a:gd name="connsiteX0" fmla="*/ 87 w 26247"/>
                      <a:gd name="connsiteY0" fmla="*/ 14890 h 26977"/>
                      <a:gd name="connsiteX1" fmla="*/ 11532 w 26247"/>
                      <a:gd name="connsiteY1" fmla="*/ 87 h 26977"/>
                      <a:gd name="connsiteX2" fmla="*/ 26136 w 26247"/>
                      <a:gd name="connsiteY2" fmla="*/ 11844 h 26977"/>
                      <a:gd name="connsiteX3" fmla="*/ 14720 w 26247"/>
                      <a:gd name="connsiteY3" fmla="*/ 26904 h 26977"/>
                      <a:gd name="connsiteX4" fmla="*/ 87 w 26247"/>
                      <a:gd name="connsiteY4" fmla="*/ 14890 h 26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7" h="26977">
                        <a:moveTo>
                          <a:pt x="87" y="14890"/>
                        </a:moveTo>
                        <a:cubicBezTo>
                          <a:pt x="-738" y="7488"/>
                          <a:pt x="4386" y="855"/>
                          <a:pt x="11532" y="87"/>
                        </a:cubicBezTo>
                        <a:cubicBezTo>
                          <a:pt x="18677" y="-739"/>
                          <a:pt x="25196" y="4414"/>
                          <a:pt x="26136" y="11844"/>
                        </a:cubicBezTo>
                        <a:cubicBezTo>
                          <a:pt x="27075" y="19217"/>
                          <a:pt x="21980" y="26078"/>
                          <a:pt x="14720" y="26904"/>
                        </a:cubicBezTo>
                        <a:cubicBezTo>
                          <a:pt x="7461" y="27672"/>
                          <a:pt x="913" y="22320"/>
                          <a:pt x="87" y="14890"/>
                        </a:cubicBezTo>
                        <a:close/>
                      </a:path>
                    </a:pathLst>
                  </a:custGeom>
                  <a:grpFill/>
                  <a:ln w="2845" cap="flat">
                    <a:noFill/>
                    <a:prstDash val="solid"/>
                    <a:miter/>
                  </a:ln>
                </p:spPr>
                <p:txBody>
                  <a:bodyPr rtlCol="0" anchor="ctr"/>
                  <a:lstStyle/>
                  <a:p>
                    <a:endParaRPr lang="en-US"/>
                  </a:p>
                </p:txBody>
              </p:sp>
              <p:sp>
                <p:nvSpPr>
                  <p:cNvPr id="1997" name="Freeform: Shape 1996">
                    <a:extLst>
                      <a:ext uri="{FF2B5EF4-FFF2-40B4-BE49-F238E27FC236}">
                        <a16:creationId xmlns:a16="http://schemas.microsoft.com/office/drawing/2014/main" id="{014EADB0-A95A-A5D3-3AF4-0BAFC77DE91D}"/>
                      </a:ext>
                    </a:extLst>
                  </p:cNvPr>
                  <p:cNvSpPr/>
                  <p:nvPr/>
                </p:nvSpPr>
                <p:spPr>
                  <a:xfrm>
                    <a:off x="11019187" y="2695018"/>
                    <a:ext cx="25134" cy="25933"/>
                  </a:xfrm>
                  <a:custGeom>
                    <a:avLst/>
                    <a:gdLst>
                      <a:gd name="connsiteX0" fmla="*/ 35 w 25134"/>
                      <a:gd name="connsiteY0" fmla="*/ 13991 h 25933"/>
                      <a:gd name="connsiteX1" fmla="*/ 11565 w 25134"/>
                      <a:gd name="connsiteY1" fmla="*/ 42 h 25933"/>
                      <a:gd name="connsiteX2" fmla="*/ 25087 w 25134"/>
                      <a:gd name="connsiteY2" fmla="*/ 11913 h 25933"/>
                      <a:gd name="connsiteX3" fmla="*/ 13557 w 25134"/>
                      <a:gd name="connsiteY3" fmla="*/ 25891 h 25933"/>
                      <a:gd name="connsiteX4" fmla="*/ 6 w 25134"/>
                      <a:gd name="connsiteY4" fmla="*/ 13991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34" h="25933">
                        <a:moveTo>
                          <a:pt x="35" y="13991"/>
                        </a:moveTo>
                        <a:cubicBezTo>
                          <a:pt x="-477" y="6874"/>
                          <a:pt x="4703" y="611"/>
                          <a:pt x="11565" y="42"/>
                        </a:cubicBezTo>
                        <a:cubicBezTo>
                          <a:pt x="18425" y="-527"/>
                          <a:pt x="24489" y="4768"/>
                          <a:pt x="25087" y="11913"/>
                        </a:cubicBezTo>
                        <a:cubicBezTo>
                          <a:pt x="25685" y="19059"/>
                          <a:pt x="20532" y="25293"/>
                          <a:pt x="13557" y="25891"/>
                        </a:cubicBezTo>
                        <a:cubicBezTo>
                          <a:pt x="6583" y="26460"/>
                          <a:pt x="519" y="21165"/>
                          <a:pt x="6" y="13991"/>
                        </a:cubicBezTo>
                        <a:close/>
                      </a:path>
                    </a:pathLst>
                  </a:custGeom>
                  <a:grpFill/>
                  <a:ln w="2845" cap="flat">
                    <a:noFill/>
                    <a:prstDash val="solid"/>
                    <a:miter/>
                  </a:ln>
                </p:spPr>
                <p:txBody>
                  <a:bodyPr rtlCol="0" anchor="ctr"/>
                  <a:lstStyle/>
                  <a:p>
                    <a:endParaRPr lang="en-US"/>
                  </a:p>
                </p:txBody>
              </p:sp>
              <p:sp>
                <p:nvSpPr>
                  <p:cNvPr id="1998" name="Freeform: Shape 1997">
                    <a:extLst>
                      <a:ext uri="{FF2B5EF4-FFF2-40B4-BE49-F238E27FC236}">
                        <a16:creationId xmlns:a16="http://schemas.microsoft.com/office/drawing/2014/main" id="{D9D0138F-122F-723E-034D-5DFC9CE10C97}"/>
                      </a:ext>
                    </a:extLst>
                  </p:cNvPr>
                  <p:cNvSpPr/>
                  <p:nvPr/>
                </p:nvSpPr>
                <p:spPr>
                  <a:xfrm>
                    <a:off x="10934580" y="2700348"/>
                    <a:ext cx="24100" cy="24838"/>
                  </a:xfrm>
                  <a:custGeom>
                    <a:avLst/>
                    <a:gdLst>
                      <a:gd name="connsiteX0" fmla="*/ 6 w 24100"/>
                      <a:gd name="connsiteY0" fmla="*/ 12846 h 24838"/>
                      <a:gd name="connsiteX1" fmla="*/ 11592 w 24100"/>
                      <a:gd name="connsiteY1" fmla="*/ 7 h 24838"/>
                      <a:gd name="connsiteX2" fmla="*/ 24090 w 24100"/>
                      <a:gd name="connsiteY2" fmla="*/ 11992 h 24838"/>
                      <a:gd name="connsiteX3" fmla="*/ 12503 w 24100"/>
                      <a:gd name="connsiteY3" fmla="*/ 24831 h 24838"/>
                      <a:gd name="connsiteX4" fmla="*/ 6 w 24100"/>
                      <a:gd name="connsiteY4" fmla="*/ 12846 h 24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0" h="24838">
                        <a:moveTo>
                          <a:pt x="6" y="12846"/>
                        </a:moveTo>
                        <a:cubicBezTo>
                          <a:pt x="-194" y="5985"/>
                          <a:pt x="4988" y="235"/>
                          <a:pt x="11592" y="7"/>
                        </a:cubicBezTo>
                        <a:cubicBezTo>
                          <a:pt x="18196" y="-221"/>
                          <a:pt x="23805" y="5131"/>
                          <a:pt x="24090" y="11992"/>
                        </a:cubicBezTo>
                        <a:cubicBezTo>
                          <a:pt x="24375" y="18853"/>
                          <a:pt x="19193" y="24604"/>
                          <a:pt x="12503" y="24831"/>
                        </a:cubicBezTo>
                        <a:cubicBezTo>
                          <a:pt x="5813" y="25059"/>
                          <a:pt x="204" y="19707"/>
                          <a:pt x="6" y="12846"/>
                        </a:cubicBezTo>
                        <a:close/>
                      </a:path>
                    </a:pathLst>
                  </a:custGeom>
                  <a:grpFill/>
                  <a:ln w="2845" cap="flat">
                    <a:noFill/>
                    <a:prstDash val="solid"/>
                    <a:miter/>
                  </a:ln>
                </p:spPr>
                <p:txBody>
                  <a:bodyPr rtlCol="0" anchor="ctr"/>
                  <a:lstStyle/>
                  <a:p>
                    <a:endParaRPr lang="en-US"/>
                  </a:p>
                </p:txBody>
              </p:sp>
              <p:sp>
                <p:nvSpPr>
                  <p:cNvPr id="1999" name="Freeform: Shape 1998">
                    <a:extLst>
                      <a:ext uri="{FF2B5EF4-FFF2-40B4-BE49-F238E27FC236}">
                        <a16:creationId xmlns:a16="http://schemas.microsoft.com/office/drawing/2014/main" id="{B91CCDAF-47A6-8C7B-130C-14E65AC89545}"/>
                      </a:ext>
                    </a:extLst>
                  </p:cNvPr>
                  <p:cNvSpPr/>
                  <p:nvPr/>
                </p:nvSpPr>
                <p:spPr>
                  <a:xfrm>
                    <a:off x="10849892" y="2702318"/>
                    <a:ext cx="23059" cy="23744"/>
                  </a:xfrm>
                  <a:custGeom>
                    <a:avLst/>
                    <a:gdLst>
                      <a:gd name="connsiteX0" fmla="*/ 1 w 23059"/>
                      <a:gd name="connsiteY0" fmla="*/ 11730 h 23744"/>
                      <a:gd name="connsiteX1" fmla="*/ 11587 w 23059"/>
                      <a:gd name="connsiteY1" fmla="*/ 1 h 23744"/>
                      <a:gd name="connsiteX2" fmla="*/ 19701 w 23059"/>
                      <a:gd name="connsiteY2" fmla="*/ 3588 h 23744"/>
                      <a:gd name="connsiteX3" fmla="*/ 23060 w 23059"/>
                      <a:gd name="connsiteY3" fmla="*/ 11958 h 23744"/>
                      <a:gd name="connsiteX4" fmla="*/ 19672 w 23059"/>
                      <a:gd name="connsiteY4" fmla="*/ 20356 h 23744"/>
                      <a:gd name="connsiteX5" fmla="*/ 11474 w 23059"/>
                      <a:gd name="connsiteY5" fmla="*/ 23744 h 23744"/>
                      <a:gd name="connsiteX6" fmla="*/ 1 w 23059"/>
                      <a:gd name="connsiteY6" fmla="*/ 11730 h 2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9" h="23744">
                        <a:moveTo>
                          <a:pt x="1" y="11730"/>
                        </a:moveTo>
                        <a:cubicBezTo>
                          <a:pt x="87" y="5182"/>
                          <a:pt x="5267" y="-84"/>
                          <a:pt x="11587" y="1"/>
                        </a:cubicBezTo>
                        <a:cubicBezTo>
                          <a:pt x="14747" y="30"/>
                          <a:pt x="17623" y="1396"/>
                          <a:pt x="19701" y="3588"/>
                        </a:cubicBezTo>
                        <a:cubicBezTo>
                          <a:pt x="21779" y="5752"/>
                          <a:pt x="23060" y="8684"/>
                          <a:pt x="23060" y="11958"/>
                        </a:cubicBezTo>
                        <a:cubicBezTo>
                          <a:pt x="23060" y="15232"/>
                          <a:pt x="21779" y="18249"/>
                          <a:pt x="19672" y="20356"/>
                        </a:cubicBezTo>
                        <a:cubicBezTo>
                          <a:pt x="17566" y="22491"/>
                          <a:pt x="14662" y="23772"/>
                          <a:pt x="11474" y="23744"/>
                        </a:cubicBezTo>
                        <a:cubicBezTo>
                          <a:pt x="5068" y="23658"/>
                          <a:pt x="-84" y="18278"/>
                          <a:pt x="1" y="11730"/>
                        </a:cubicBezTo>
                        <a:close/>
                      </a:path>
                    </a:pathLst>
                  </a:custGeom>
                  <a:grpFill/>
                  <a:ln w="2845" cap="flat">
                    <a:noFill/>
                    <a:prstDash val="solid"/>
                    <a:miter/>
                  </a:ln>
                </p:spPr>
                <p:txBody>
                  <a:bodyPr rtlCol="0" anchor="ctr"/>
                  <a:lstStyle/>
                  <a:p>
                    <a:endParaRPr lang="en-US"/>
                  </a:p>
                </p:txBody>
              </p:sp>
              <p:sp>
                <p:nvSpPr>
                  <p:cNvPr id="2000" name="Freeform: Shape 1999">
                    <a:extLst>
                      <a:ext uri="{FF2B5EF4-FFF2-40B4-BE49-F238E27FC236}">
                        <a16:creationId xmlns:a16="http://schemas.microsoft.com/office/drawing/2014/main" id="{DC33DA7F-5824-10D3-FFCD-9181C87DB12E}"/>
                      </a:ext>
                    </a:extLst>
                  </p:cNvPr>
                  <p:cNvSpPr/>
                  <p:nvPr/>
                </p:nvSpPr>
                <p:spPr>
                  <a:xfrm>
                    <a:off x="10765213" y="2700777"/>
                    <a:ext cx="22002" cy="22644"/>
                  </a:xfrm>
                  <a:custGeom>
                    <a:avLst/>
                    <a:gdLst>
                      <a:gd name="connsiteX0" fmla="*/ 15 w 22002"/>
                      <a:gd name="connsiteY0" fmla="*/ 10794 h 22644"/>
                      <a:gd name="connsiteX1" fmla="*/ 11516 w 22002"/>
                      <a:gd name="connsiteY1" fmla="*/ 5 h 22644"/>
                      <a:gd name="connsiteX2" fmla="*/ 21992 w 22002"/>
                      <a:gd name="connsiteY2" fmla="*/ 11705 h 22644"/>
                      <a:gd name="connsiteX3" fmla="*/ 10491 w 22002"/>
                      <a:gd name="connsiteY3" fmla="*/ 22637 h 22644"/>
                      <a:gd name="connsiteX4" fmla="*/ 15 w 22002"/>
                      <a:gd name="connsiteY4" fmla="*/ 10794 h 22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 h="22644">
                        <a:moveTo>
                          <a:pt x="15" y="10794"/>
                        </a:moveTo>
                        <a:cubicBezTo>
                          <a:pt x="328" y="4503"/>
                          <a:pt x="5481" y="-166"/>
                          <a:pt x="11516" y="5"/>
                        </a:cubicBezTo>
                        <a:cubicBezTo>
                          <a:pt x="17551" y="232"/>
                          <a:pt x="22248" y="5470"/>
                          <a:pt x="21992" y="11705"/>
                        </a:cubicBezTo>
                        <a:cubicBezTo>
                          <a:pt x="21736" y="17968"/>
                          <a:pt x="16583" y="22864"/>
                          <a:pt x="10491" y="22637"/>
                        </a:cubicBezTo>
                        <a:cubicBezTo>
                          <a:pt x="4371" y="22466"/>
                          <a:pt x="-299" y="17000"/>
                          <a:pt x="15" y="10794"/>
                        </a:cubicBezTo>
                        <a:close/>
                      </a:path>
                    </a:pathLst>
                  </a:custGeom>
                  <a:grpFill/>
                  <a:ln w="2845" cap="flat">
                    <a:noFill/>
                    <a:prstDash val="solid"/>
                    <a:miter/>
                  </a:ln>
                </p:spPr>
                <p:txBody>
                  <a:bodyPr rtlCol="0" anchor="ctr"/>
                  <a:lstStyle/>
                  <a:p>
                    <a:endParaRPr lang="en-US"/>
                  </a:p>
                </p:txBody>
              </p:sp>
              <p:sp>
                <p:nvSpPr>
                  <p:cNvPr id="2001" name="Freeform: Shape 2000">
                    <a:extLst>
                      <a:ext uri="{FF2B5EF4-FFF2-40B4-BE49-F238E27FC236}">
                        <a16:creationId xmlns:a16="http://schemas.microsoft.com/office/drawing/2014/main" id="{39157DBB-3CBA-891F-38EB-C548B5E6FB59}"/>
                      </a:ext>
                    </a:extLst>
                  </p:cNvPr>
                  <p:cNvSpPr/>
                  <p:nvPr/>
                </p:nvSpPr>
                <p:spPr>
                  <a:xfrm>
                    <a:off x="10680659" y="2695650"/>
                    <a:ext cx="20950" cy="21566"/>
                  </a:xfrm>
                  <a:custGeom>
                    <a:avLst/>
                    <a:gdLst>
                      <a:gd name="connsiteX0" fmla="*/ 46 w 20950"/>
                      <a:gd name="connsiteY0" fmla="*/ 9915 h 21566"/>
                      <a:gd name="connsiteX1" fmla="*/ 11406 w 20950"/>
                      <a:gd name="connsiteY1" fmla="*/ 36 h 21566"/>
                      <a:gd name="connsiteX2" fmla="*/ 20914 w 20950"/>
                      <a:gd name="connsiteY2" fmla="*/ 11651 h 21566"/>
                      <a:gd name="connsiteX3" fmla="*/ 9555 w 20950"/>
                      <a:gd name="connsiteY3" fmla="*/ 21530 h 21566"/>
                      <a:gd name="connsiteX4" fmla="*/ 46 w 20950"/>
                      <a:gd name="connsiteY4" fmla="*/ 9915 h 21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0" h="21566">
                        <a:moveTo>
                          <a:pt x="46" y="9915"/>
                        </a:moveTo>
                        <a:cubicBezTo>
                          <a:pt x="588" y="3993"/>
                          <a:pt x="5684" y="-448"/>
                          <a:pt x="11406" y="36"/>
                        </a:cubicBezTo>
                        <a:cubicBezTo>
                          <a:pt x="17127" y="520"/>
                          <a:pt x="21397" y="5730"/>
                          <a:pt x="20914" y="11651"/>
                        </a:cubicBezTo>
                        <a:cubicBezTo>
                          <a:pt x="20430" y="17601"/>
                          <a:pt x="15334" y="22014"/>
                          <a:pt x="9555" y="21530"/>
                        </a:cubicBezTo>
                        <a:cubicBezTo>
                          <a:pt x="3776" y="21046"/>
                          <a:pt x="-495" y="15836"/>
                          <a:pt x="46" y="9915"/>
                        </a:cubicBezTo>
                        <a:close/>
                      </a:path>
                    </a:pathLst>
                  </a:custGeom>
                  <a:grpFill/>
                  <a:ln w="2845" cap="flat">
                    <a:noFill/>
                    <a:prstDash val="solid"/>
                    <a:miter/>
                  </a:ln>
                </p:spPr>
                <p:txBody>
                  <a:bodyPr rtlCol="0" anchor="ctr"/>
                  <a:lstStyle/>
                  <a:p>
                    <a:endParaRPr lang="en-US"/>
                  </a:p>
                </p:txBody>
              </p:sp>
              <p:sp>
                <p:nvSpPr>
                  <p:cNvPr id="2002" name="Freeform: Shape 2001">
                    <a:extLst>
                      <a:ext uri="{FF2B5EF4-FFF2-40B4-BE49-F238E27FC236}">
                        <a16:creationId xmlns:a16="http://schemas.microsoft.com/office/drawing/2014/main" id="{938E9983-21AB-44D8-C373-A5EC7C3FE597}"/>
                      </a:ext>
                    </a:extLst>
                  </p:cNvPr>
                  <p:cNvSpPr/>
                  <p:nvPr/>
                </p:nvSpPr>
                <p:spPr>
                  <a:xfrm>
                    <a:off x="10596434" y="2687148"/>
                    <a:ext cx="19898" cy="20497"/>
                  </a:xfrm>
                  <a:custGeom>
                    <a:avLst/>
                    <a:gdLst>
                      <a:gd name="connsiteX0" fmla="*/ 91 w 19898"/>
                      <a:gd name="connsiteY0" fmla="*/ 8936 h 20497"/>
                      <a:gd name="connsiteX1" fmla="*/ 11251 w 19898"/>
                      <a:gd name="connsiteY1" fmla="*/ 83 h 20497"/>
                      <a:gd name="connsiteX2" fmla="*/ 19820 w 19898"/>
                      <a:gd name="connsiteY2" fmla="*/ 11555 h 20497"/>
                      <a:gd name="connsiteX3" fmla="*/ 8660 w 19898"/>
                      <a:gd name="connsiteY3" fmla="*/ 20409 h 20497"/>
                      <a:gd name="connsiteX4" fmla="*/ 91 w 19898"/>
                      <a:gd name="connsiteY4" fmla="*/ 8936 h 2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8" h="20497">
                        <a:moveTo>
                          <a:pt x="91" y="8936"/>
                        </a:moveTo>
                        <a:cubicBezTo>
                          <a:pt x="831" y="3328"/>
                          <a:pt x="5842" y="-629"/>
                          <a:pt x="11251" y="83"/>
                        </a:cubicBezTo>
                        <a:cubicBezTo>
                          <a:pt x="16659" y="794"/>
                          <a:pt x="20503" y="5947"/>
                          <a:pt x="19820" y="11555"/>
                        </a:cubicBezTo>
                        <a:cubicBezTo>
                          <a:pt x="19136" y="17164"/>
                          <a:pt x="14126" y="21149"/>
                          <a:pt x="8660" y="20409"/>
                        </a:cubicBezTo>
                        <a:cubicBezTo>
                          <a:pt x="3194" y="19697"/>
                          <a:pt x="-649" y="14545"/>
                          <a:pt x="91" y="8936"/>
                        </a:cubicBezTo>
                        <a:close/>
                      </a:path>
                    </a:pathLst>
                  </a:custGeom>
                  <a:grpFill/>
                  <a:ln w="2845" cap="flat">
                    <a:noFill/>
                    <a:prstDash val="solid"/>
                    <a:miter/>
                  </a:ln>
                </p:spPr>
                <p:txBody>
                  <a:bodyPr rtlCol="0" anchor="ctr"/>
                  <a:lstStyle/>
                  <a:p>
                    <a:endParaRPr lang="en-US"/>
                  </a:p>
                </p:txBody>
              </p:sp>
              <p:sp>
                <p:nvSpPr>
                  <p:cNvPr id="2003" name="Freeform: Shape 2002">
                    <a:extLst>
                      <a:ext uri="{FF2B5EF4-FFF2-40B4-BE49-F238E27FC236}">
                        <a16:creationId xmlns:a16="http://schemas.microsoft.com/office/drawing/2014/main" id="{16857445-2E95-682A-6DF5-3A786DC0374D}"/>
                      </a:ext>
                    </a:extLst>
                  </p:cNvPr>
                  <p:cNvSpPr/>
                  <p:nvPr/>
                </p:nvSpPr>
                <p:spPr>
                  <a:xfrm>
                    <a:off x="10512653" y="2675265"/>
                    <a:ext cx="18866" cy="19412"/>
                  </a:xfrm>
                  <a:custGeom>
                    <a:avLst/>
                    <a:gdLst>
                      <a:gd name="connsiteX0" fmla="*/ 147 w 18866"/>
                      <a:gd name="connsiteY0" fmla="*/ 8037 h 19412"/>
                      <a:gd name="connsiteX1" fmla="*/ 11050 w 18866"/>
                      <a:gd name="connsiteY1" fmla="*/ 151 h 19412"/>
                      <a:gd name="connsiteX2" fmla="*/ 18737 w 18866"/>
                      <a:gd name="connsiteY2" fmla="*/ 11197 h 19412"/>
                      <a:gd name="connsiteX3" fmla="*/ 7805 w 18866"/>
                      <a:gd name="connsiteY3" fmla="*/ 19282 h 19412"/>
                      <a:gd name="connsiteX4" fmla="*/ 147 w 18866"/>
                      <a:gd name="connsiteY4" fmla="*/ 8037 h 19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6" h="19412">
                        <a:moveTo>
                          <a:pt x="147" y="8037"/>
                        </a:moveTo>
                        <a:cubicBezTo>
                          <a:pt x="1058" y="2742"/>
                          <a:pt x="5955" y="-788"/>
                          <a:pt x="11050" y="151"/>
                        </a:cubicBezTo>
                        <a:cubicBezTo>
                          <a:pt x="16146" y="1006"/>
                          <a:pt x="19591" y="5902"/>
                          <a:pt x="18737" y="11197"/>
                        </a:cubicBezTo>
                        <a:cubicBezTo>
                          <a:pt x="17883" y="16464"/>
                          <a:pt x="12958" y="20165"/>
                          <a:pt x="7805" y="19282"/>
                        </a:cubicBezTo>
                        <a:cubicBezTo>
                          <a:pt x="2652" y="18343"/>
                          <a:pt x="-764" y="13304"/>
                          <a:pt x="147" y="8037"/>
                        </a:cubicBezTo>
                        <a:close/>
                      </a:path>
                    </a:pathLst>
                  </a:custGeom>
                  <a:grpFill/>
                  <a:ln w="2845" cap="flat">
                    <a:noFill/>
                    <a:prstDash val="solid"/>
                    <a:miter/>
                  </a:ln>
                </p:spPr>
                <p:txBody>
                  <a:bodyPr rtlCol="0" anchor="ctr"/>
                  <a:lstStyle/>
                  <a:p>
                    <a:endParaRPr lang="en-US"/>
                  </a:p>
                </p:txBody>
              </p:sp>
              <p:sp>
                <p:nvSpPr>
                  <p:cNvPr id="2004" name="Freeform: Shape 2003">
                    <a:extLst>
                      <a:ext uri="{FF2B5EF4-FFF2-40B4-BE49-F238E27FC236}">
                        <a16:creationId xmlns:a16="http://schemas.microsoft.com/office/drawing/2014/main" id="{B0769432-0CFF-FD0D-2E09-F0115B0240DE}"/>
                      </a:ext>
                    </a:extLst>
                  </p:cNvPr>
                  <p:cNvSpPr/>
                  <p:nvPr/>
                </p:nvSpPr>
                <p:spPr>
                  <a:xfrm>
                    <a:off x="10429426" y="2659749"/>
                    <a:ext cx="17839" cy="18297"/>
                  </a:xfrm>
                  <a:custGeom>
                    <a:avLst/>
                    <a:gdLst>
                      <a:gd name="connsiteX0" fmla="*/ 218 w 17839"/>
                      <a:gd name="connsiteY0" fmla="*/ 7355 h 18297"/>
                      <a:gd name="connsiteX1" fmla="*/ 10837 w 17839"/>
                      <a:gd name="connsiteY1" fmla="*/ 181 h 18297"/>
                      <a:gd name="connsiteX2" fmla="*/ 17641 w 17839"/>
                      <a:gd name="connsiteY2" fmla="*/ 10942 h 18297"/>
                      <a:gd name="connsiteX3" fmla="*/ 7022 w 17839"/>
                      <a:gd name="connsiteY3" fmla="*/ 18116 h 18297"/>
                      <a:gd name="connsiteX4" fmla="*/ 218 w 17839"/>
                      <a:gd name="connsiteY4" fmla="*/ 7355 h 18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39" h="18297">
                        <a:moveTo>
                          <a:pt x="218" y="7355"/>
                        </a:moveTo>
                        <a:cubicBezTo>
                          <a:pt x="1300" y="2402"/>
                          <a:pt x="6054" y="-815"/>
                          <a:pt x="10837" y="181"/>
                        </a:cubicBezTo>
                        <a:cubicBezTo>
                          <a:pt x="15620" y="1178"/>
                          <a:pt x="18665" y="5989"/>
                          <a:pt x="17641" y="10942"/>
                        </a:cubicBezTo>
                        <a:cubicBezTo>
                          <a:pt x="16616" y="15896"/>
                          <a:pt x="11862" y="19112"/>
                          <a:pt x="7022" y="18116"/>
                        </a:cubicBezTo>
                        <a:cubicBezTo>
                          <a:pt x="2182" y="17120"/>
                          <a:pt x="-863" y="12309"/>
                          <a:pt x="218" y="7355"/>
                        </a:cubicBezTo>
                        <a:close/>
                      </a:path>
                    </a:pathLst>
                  </a:custGeom>
                  <a:grpFill/>
                  <a:ln w="2845" cap="flat">
                    <a:noFill/>
                    <a:prstDash val="solid"/>
                    <a:miter/>
                  </a:ln>
                </p:spPr>
                <p:txBody>
                  <a:bodyPr rtlCol="0" anchor="ctr"/>
                  <a:lstStyle/>
                  <a:p>
                    <a:endParaRPr lang="en-US"/>
                  </a:p>
                </p:txBody>
              </p:sp>
              <p:sp>
                <p:nvSpPr>
                  <p:cNvPr id="2005" name="Freeform: Shape 2004">
                    <a:extLst>
                      <a:ext uri="{FF2B5EF4-FFF2-40B4-BE49-F238E27FC236}">
                        <a16:creationId xmlns:a16="http://schemas.microsoft.com/office/drawing/2014/main" id="{346F322E-EE1C-BB3A-F66F-1CC301441471}"/>
                      </a:ext>
                    </a:extLst>
                  </p:cNvPr>
                  <p:cNvSpPr/>
                  <p:nvPr/>
                </p:nvSpPr>
                <p:spPr>
                  <a:xfrm>
                    <a:off x="10346972" y="2640906"/>
                    <a:ext cx="16785" cy="17238"/>
                  </a:xfrm>
                  <a:custGeom>
                    <a:avLst/>
                    <a:gdLst>
                      <a:gd name="connsiteX0" fmla="*/ 285 w 16785"/>
                      <a:gd name="connsiteY0" fmla="*/ 6527 h 17238"/>
                      <a:gd name="connsiteX1" fmla="*/ 10534 w 16785"/>
                      <a:gd name="connsiteY1" fmla="*/ 264 h 17238"/>
                      <a:gd name="connsiteX2" fmla="*/ 16512 w 16785"/>
                      <a:gd name="connsiteY2" fmla="*/ 10712 h 17238"/>
                      <a:gd name="connsiteX3" fmla="*/ 6264 w 16785"/>
                      <a:gd name="connsiteY3" fmla="*/ 16975 h 17238"/>
                      <a:gd name="connsiteX4" fmla="*/ 285 w 16785"/>
                      <a:gd name="connsiteY4" fmla="*/ 6527 h 1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85" h="17238">
                        <a:moveTo>
                          <a:pt x="285" y="6527"/>
                        </a:moveTo>
                        <a:cubicBezTo>
                          <a:pt x="1480" y="1915"/>
                          <a:pt x="6064" y="-904"/>
                          <a:pt x="10534" y="264"/>
                        </a:cubicBezTo>
                        <a:cubicBezTo>
                          <a:pt x="15003" y="1402"/>
                          <a:pt x="17679" y="6071"/>
                          <a:pt x="16512" y="10712"/>
                        </a:cubicBezTo>
                        <a:cubicBezTo>
                          <a:pt x="15345" y="15323"/>
                          <a:pt x="10761" y="18142"/>
                          <a:pt x="6264" y="16975"/>
                        </a:cubicBezTo>
                        <a:cubicBezTo>
                          <a:pt x="1765" y="15807"/>
                          <a:pt x="-911" y="11139"/>
                          <a:pt x="285" y="6527"/>
                        </a:cubicBezTo>
                        <a:close/>
                      </a:path>
                    </a:pathLst>
                  </a:custGeom>
                  <a:grpFill/>
                  <a:ln w="2845" cap="flat">
                    <a:noFill/>
                    <a:prstDash val="solid"/>
                    <a:miter/>
                  </a:ln>
                </p:spPr>
                <p:txBody>
                  <a:bodyPr rtlCol="0" anchor="ctr"/>
                  <a:lstStyle/>
                  <a:p>
                    <a:endParaRPr lang="en-US"/>
                  </a:p>
                </p:txBody>
              </p:sp>
              <p:sp>
                <p:nvSpPr>
                  <p:cNvPr id="2006" name="Freeform: Shape 2005">
                    <a:extLst>
                      <a:ext uri="{FF2B5EF4-FFF2-40B4-BE49-F238E27FC236}">
                        <a16:creationId xmlns:a16="http://schemas.microsoft.com/office/drawing/2014/main" id="{02AA7A4C-AFF5-76EB-A580-02BD12FEBF7A}"/>
                      </a:ext>
                    </a:extLst>
                  </p:cNvPr>
                  <p:cNvSpPr/>
                  <p:nvPr/>
                </p:nvSpPr>
                <p:spPr>
                  <a:xfrm>
                    <a:off x="10265331" y="2618719"/>
                    <a:ext cx="15708" cy="16169"/>
                  </a:xfrm>
                  <a:custGeom>
                    <a:avLst/>
                    <a:gdLst>
                      <a:gd name="connsiteX0" fmla="*/ 365 w 15708"/>
                      <a:gd name="connsiteY0" fmla="*/ 5768 h 16169"/>
                      <a:gd name="connsiteX1" fmla="*/ 10186 w 15708"/>
                      <a:gd name="connsiteY1" fmla="*/ 330 h 16169"/>
                      <a:gd name="connsiteX2" fmla="*/ 15367 w 15708"/>
                      <a:gd name="connsiteY2" fmla="*/ 10379 h 16169"/>
                      <a:gd name="connsiteX3" fmla="*/ 5545 w 15708"/>
                      <a:gd name="connsiteY3" fmla="*/ 15817 h 16169"/>
                      <a:gd name="connsiteX4" fmla="*/ 365 w 15708"/>
                      <a:gd name="connsiteY4" fmla="*/ 5768 h 16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8" h="16169">
                        <a:moveTo>
                          <a:pt x="365" y="5768"/>
                        </a:moveTo>
                        <a:cubicBezTo>
                          <a:pt x="1674" y="1497"/>
                          <a:pt x="6058" y="-923"/>
                          <a:pt x="10186" y="330"/>
                        </a:cubicBezTo>
                        <a:cubicBezTo>
                          <a:pt x="14314" y="1611"/>
                          <a:pt x="16620" y="6109"/>
                          <a:pt x="15367" y="10379"/>
                        </a:cubicBezTo>
                        <a:cubicBezTo>
                          <a:pt x="14086" y="14678"/>
                          <a:pt x="9702" y="17126"/>
                          <a:pt x="5545" y="15817"/>
                        </a:cubicBezTo>
                        <a:cubicBezTo>
                          <a:pt x="1389" y="14536"/>
                          <a:pt x="-946" y="10038"/>
                          <a:pt x="365" y="5768"/>
                        </a:cubicBezTo>
                        <a:close/>
                      </a:path>
                    </a:pathLst>
                  </a:custGeom>
                  <a:grpFill/>
                  <a:ln w="2845" cap="flat">
                    <a:noFill/>
                    <a:prstDash val="solid"/>
                    <a:miter/>
                  </a:ln>
                </p:spPr>
                <p:txBody>
                  <a:bodyPr rtlCol="0" anchor="ctr"/>
                  <a:lstStyle/>
                  <a:p>
                    <a:endParaRPr lang="en-US"/>
                  </a:p>
                </p:txBody>
              </p:sp>
              <p:sp>
                <p:nvSpPr>
                  <p:cNvPr id="2007" name="Freeform: Shape 2006">
                    <a:extLst>
                      <a:ext uri="{FF2B5EF4-FFF2-40B4-BE49-F238E27FC236}">
                        <a16:creationId xmlns:a16="http://schemas.microsoft.com/office/drawing/2014/main" id="{94646DB3-8A03-5F29-18F3-EEEFC05B94CE}"/>
                      </a:ext>
                    </a:extLst>
                  </p:cNvPr>
                  <p:cNvSpPr/>
                  <p:nvPr/>
                </p:nvSpPr>
                <p:spPr>
                  <a:xfrm>
                    <a:off x="10184689" y="2593159"/>
                    <a:ext cx="14732" cy="14999"/>
                  </a:xfrm>
                  <a:custGeom>
                    <a:avLst/>
                    <a:gdLst>
                      <a:gd name="connsiteX0" fmla="*/ 442 w 14732"/>
                      <a:gd name="connsiteY0" fmla="*/ 5165 h 14999"/>
                      <a:gd name="connsiteX1" fmla="*/ 9836 w 14732"/>
                      <a:gd name="connsiteY1" fmla="*/ 383 h 14999"/>
                      <a:gd name="connsiteX2" fmla="*/ 14306 w 14732"/>
                      <a:gd name="connsiteY2" fmla="*/ 9834 h 14999"/>
                      <a:gd name="connsiteX3" fmla="*/ 4912 w 14732"/>
                      <a:gd name="connsiteY3" fmla="*/ 14617 h 14999"/>
                      <a:gd name="connsiteX4" fmla="*/ 442 w 14732"/>
                      <a:gd name="connsiteY4" fmla="*/ 5165 h 14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2" h="14999">
                        <a:moveTo>
                          <a:pt x="442" y="5165"/>
                        </a:moveTo>
                        <a:cubicBezTo>
                          <a:pt x="1808" y="1237"/>
                          <a:pt x="6022" y="-927"/>
                          <a:pt x="9836" y="383"/>
                        </a:cubicBezTo>
                        <a:cubicBezTo>
                          <a:pt x="13651" y="1664"/>
                          <a:pt x="15672" y="5905"/>
                          <a:pt x="14306" y="9834"/>
                        </a:cubicBezTo>
                        <a:cubicBezTo>
                          <a:pt x="12968" y="13763"/>
                          <a:pt x="8754" y="15926"/>
                          <a:pt x="4912" y="14617"/>
                        </a:cubicBezTo>
                        <a:cubicBezTo>
                          <a:pt x="1068" y="13336"/>
                          <a:pt x="-953" y="9094"/>
                          <a:pt x="442" y="5165"/>
                        </a:cubicBezTo>
                        <a:close/>
                      </a:path>
                    </a:pathLst>
                  </a:custGeom>
                  <a:grpFill/>
                  <a:ln w="2845" cap="flat">
                    <a:noFill/>
                    <a:prstDash val="solid"/>
                    <a:miter/>
                  </a:ln>
                </p:spPr>
                <p:txBody>
                  <a:bodyPr rtlCol="0" anchor="ctr"/>
                  <a:lstStyle/>
                  <a:p>
                    <a:endParaRPr lang="en-US"/>
                  </a:p>
                </p:txBody>
              </p:sp>
              <p:sp>
                <p:nvSpPr>
                  <p:cNvPr id="2008" name="Freeform: Shape 2007">
                    <a:extLst>
                      <a:ext uri="{FF2B5EF4-FFF2-40B4-BE49-F238E27FC236}">
                        <a16:creationId xmlns:a16="http://schemas.microsoft.com/office/drawing/2014/main" id="{7EAE3D44-BC7E-9632-EF94-7B808060ACD2}"/>
                      </a:ext>
                    </a:extLst>
                  </p:cNvPr>
                  <p:cNvSpPr/>
                  <p:nvPr/>
                </p:nvSpPr>
                <p:spPr>
                  <a:xfrm>
                    <a:off x="10105259" y="2564164"/>
                    <a:ext cx="13657" cy="13950"/>
                  </a:xfrm>
                  <a:custGeom>
                    <a:avLst/>
                    <a:gdLst>
                      <a:gd name="connsiteX0" fmla="*/ 502 w 13657"/>
                      <a:gd name="connsiteY0" fmla="*/ 4497 h 13950"/>
                      <a:gd name="connsiteX1" fmla="*/ 9385 w 13657"/>
                      <a:gd name="connsiteY1" fmla="*/ 454 h 13950"/>
                      <a:gd name="connsiteX2" fmla="*/ 13171 w 13657"/>
                      <a:gd name="connsiteY2" fmla="*/ 9450 h 13950"/>
                      <a:gd name="connsiteX3" fmla="*/ 4289 w 13657"/>
                      <a:gd name="connsiteY3" fmla="*/ 13493 h 13950"/>
                      <a:gd name="connsiteX4" fmla="*/ 502 w 13657"/>
                      <a:gd name="connsiteY4" fmla="*/ 4497 h 1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7" h="13950">
                        <a:moveTo>
                          <a:pt x="502" y="4497"/>
                        </a:moveTo>
                        <a:cubicBezTo>
                          <a:pt x="1926" y="910"/>
                          <a:pt x="5912" y="-912"/>
                          <a:pt x="9385" y="454"/>
                        </a:cubicBezTo>
                        <a:cubicBezTo>
                          <a:pt x="12858" y="1821"/>
                          <a:pt x="14566" y="5835"/>
                          <a:pt x="13171" y="9450"/>
                        </a:cubicBezTo>
                        <a:cubicBezTo>
                          <a:pt x="11776" y="13066"/>
                          <a:pt x="7790" y="14859"/>
                          <a:pt x="4289" y="13493"/>
                        </a:cubicBezTo>
                        <a:cubicBezTo>
                          <a:pt x="787" y="12126"/>
                          <a:pt x="-921" y="8084"/>
                          <a:pt x="502" y="4497"/>
                        </a:cubicBezTo>
                        <a:close/>
                      </a:path>
                    </a:pathLst>
                  </a:custGeom>
                  <a:grpFill/>
                  <a:ln w="2845" cap="flat">
                    <a:noFill/>
                    <a:prstDash val="solid"/>
                    <a:miter/>
                  </a:ln>
                </p:spPr>
                <p:txBody>
                  <a:bodyPr rtlCol="0" anchor="ctr"/>
                  <a:lstStyle/>
                  <a:p>
                    <a:endParaRPr lang="en-US"/>
                  </a:p>
                </p:txBody>
              </p:sp>
              <p:sp>
                <p:nvSpPr>
                  <p:cNvPr id="2009" name="Freeform: Shape 2008">
                    <a:extLst>
                      <a:ext uri="{FF2B5EF4-FFF2-40B4-BE49-F238E27FC236}">
                        <a16:creationId xmlns:a16="http://schemas.microsoft.com/office/drawing/2014/main" id="{EDC4AC88-FE8F-151B-9D2B-91EB4B834EB4}"/>
                      </a:ext>
                    </a:extLst>
                  </p:cNvPr>
                  <p:cNvSpPr/>
                  <p:nvPr/>
                </p:nvSpPr>
                <p:spPr>
                  <a:xfrm>
                    <a:off x="10027098" y="2531998"/>
                    <a:ext cx="12565" cy="12892"/>
                  </a:xfrm>
                  <a:custGeom>
                    <a:avLst/>
                    <a:gdLst>
                      <a:gd name="connsiteX0" fmla="*/ 575 w 12565"/>
                      <a:gd name="connsiteY0" fmla="*/ 3868 h 12892"/>
                      <a:gd name="connsiteX1" fmla="*/ 8887 w 12565"/>
                      <a:gd name="connsiteY1" fmla="*/ 537 h 12892"/>
                      <a:gd name="connsiteX2" fmla="*/ 11991 w 12565"/>
                      <a:gd name="connsiteY2" fmla="*/ 9020 h 12892"/>
                      <a:gd name="connsiteX3" fmla="*/ 3678 w 12565"/>
                      <a:gd name="connsiteY3" fmla="*/ 12351 h 12892"/>
                      <a:gd name="connsiteX4" fmla="*/ 575 w 12565"/>
                      <a:gd name="connsiteY4" fmla="*/ 3868 h 12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5" h="12892">
                        <a:moveTo>
                          <a:pt x="575" y="3868"/>
                        </a:moveTo>
                        <a:cubicBezTo>
                          <a:pt x="2027" y="622"/>
                          <a:pt x="5756" y="-887"/>
                          <a:pt x="8887" y="537"/>
                        </a:cubicBezTo>
                        <a:cubicBezTo>
                          <a:pt x="12048" y="1960"/>
                          <a:pt x="13442" y="5746"/>
                          <a:pt x="11991" y="9020"/>
                        </a:cubicBezTo>
                        <a:cubicBezTo>
                          <a:pt x="10567" y="12294"/>
                          <a:pt x="6838" y="13775"/>
                          <a:pt x="3678" y="12351"/>
                        </a:cubicBezTo>
                        <a:cubicBezTo>
                          <a:pt x="518" y="10928"/>
                          <a:pt x="-877" y="7141"/>
                          <a:pt x="575" y="3868"/>
                        </a:cubicBezTo>
                        <a:close/>
                      </a:path>
                    </a:pathLst>
                  </a:custGeom>
                  <a:grpFill/>
                  <a:ln w="2845" cap="flat">
                    <a:noFill/>
                    <a:prstDash val="solid"/>
                    <a:miter/>
                  </a:ln>
                </p:spPr>
                <p:txBody>
                  <a:bodyPr rtlCol="0" anchor="ctr"/>
                  <a:lstStyle/>
                  <a:p>
                    <a:endParaRPr lang="en-US"/>
                  </a:p>
                </p:txBody>
              </p:sp>
              <p:sp>
                <p:nvSpPr>
                  <p:cNvPr id="2010" name="Freeform: Shape 2009">
                    <a:extLst>
                      <a:ext uri="{FF2B5EF4-FFF2-40B4-BE49-F238E27FC236}">
                        <a16:creationId xmlns:a16="http://schemas.microsoft.com/office/drawing/2014/main" id="{4D291A3E-991E-0AE9-00B2-CA2556C6DB62}"/>
                      </a:ext>
                    </a:extLst>
                  </p:cNvPr>
                  <p:cNvSpPr/>
                  <p:nvPr/>
                </p:nvSpPr>
                <p:spPr>
                  <a:xfrm>
                    <a:off x="9950263" y="2496653"/>
                    <a:ext cx="11618" cy="11736"/>
                  </a:xfrm>
                  <a:custGeom>
                    <a:avLst/>
                    <a:gdLst>
                      <a:gd name="connsiteX0" fmla="*/ 631 w 11618"/>
                      <a:gd name="connsiteY0" fmla="*/ 3371 h 11736"/>
                      <a:gd name="connsiteX1" fmla="*/ 8431 w 11618"/>
                      <a:gd name="connsiteY1" fmla="*/ 553 h 11736"/>
                      <a:gd name="connsiteX2" fmla="*/ 10993 w 11618"/>
                      <a:gd name="connsiteY2" fmla="*/ 8353 h 11736"/>
                      <a:gd name="connsiteX3" fmla="*/ 3192 w 11618"/>
                      <a:gd name="connsiteY3" fmla="*/ 11171 h 11736"/>
                      <a:gd name="connsiteX4" fmla="*/ 631 w 11618"/>
                      <a:gd name="connsiteY4" fmla="*/ 3371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8" h="11736">
                        <a:moveTo>
                          <a:pt x="631" y="3371"/>
                        </a:moveTo>
                        <a:cubicBezTo>
                          <a:pt x="2082" y="439"/>
                          <a:pt x="5556" y="-814"/>
                          <a:pt x="8431" y="553"/>
                        </a:cubicBezTo>
                        <a:cubicBezTo>
                          <a:pt x="11278" y="1919"/>
                          <a:pt x="12445" y="5421"/>
                          <a:pt x="10993" y="8353"/>
                        </a:cubicBezTo>
                        <a:cubicBezTo>
                          <a:pt x="9569" y="11285"/>
                          <a:pt x="6068" y="12566"/>
                          <a:pt x="3192" y="11171"/>
                        </a:cubicBezTo>
                        <a:cubicBezTo>
                          <a:pt x="317" y="9776"/>
                          <a:pt x="-821" y="6303"/>
                          <a:pt x="631" y="3371"/>
                        </a:cubicBezTo>
                        <a:close/>
                      </a:path>
                    </a:pathLst>
                  </a:custGeom>
                  <a:grpFill/>
                  <a:ln w="2845" cap="flat">
                    <a:noFill/>
                    <a:prstDash val="solid"/>
                    <a:miter/>
                  </a:ln>
                </p:spPr>
                <p:txBody>
                  <a:bodyPr rtlCol="0" anchor="ctr"/>
                  <a:lstStyle/>
                  <a:p>
                    <a:endParaRPr lang="en-US"/>
                  </a:p>
                </p:txBody>
              </p:sp>
              <p:sp>
                <p:nvSpPr>
                  <p:cNvPr id="2011" name="Freeform: Shape 2010">
                    <a:extLst>
                      <a:ext uri="{FF2B5EF4-FFF2-40B4-BE49-F238E27FC236}">
                        <a16:creationId xmlns:a16="http://schemas.microsoft.com/office/drawing/2014/main" id="{0E2821ED-14E4-1935-89D0-FB00D8402F2A}"/>
                      </a:ext>
                    </a:extLst>
                  </p:cNvPr>
                  <p:cNvSpPr/>
                  <p:nvPr/>
                </p:nvSpPr>
                <p:spPr>
                  <a:xfrm>
                    <a:off x="9875122" y="2457968"/>
                    <a:ext cx="10506" cy="10669"/>
                  </a:xfrm>
                  <a:custGeom>
                    <a:avLst/>
                    <a:gdLst>
                      <a:gd name="connsiteX0" fmla="*/ 673 w 10506"/>
                      <a:gd name="connsiteY0" fmla="*/ 2855 h 10669"/>
                      <a:gd name="connsiteX1" fmla="*/ 7818 w 10506"/>
                      <a:gd name="connsiteY1" fmla="*/ 606 h 10669"/>
                      <a:gd name="connsiteX2" fmla="*/ 9840 w 10506"/>
                      <a:gd name="connsiteY2" fmla="*/ 7809 h 10669"/>
                      <a:gd name="connsiteX3" fmla="*/ 2694 w 10506"/>
                      <a:gd name="connsiteY3" fmla="*/ 10058 h 10669"/>
                      <a:gd name="connsiteX4" fmla="*/ 673 w 10506"/>
                      <a:gd name="connsiteY4" fmla="*/ 2855 h 10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6" h="10669">
                        <a:moveTo>
                          <a:pt x="673" y="2855"/>
                        </a:moveTo>
                        <a:cubicBezTo>
                          <a:pt x="2096" y="265"/>
                          <a:pt x="5313" y="-760"/>
                          <a:pt x="7818" y="606"/>
                        </a:cubicBezTo>
                        <a:cubicBezTo>
                          <a:pt x="10324" y="1973"/>
                          <a:pt x="11263" y="5190"/>
                          <a:pt x="9840" y="7809"/>
                        </a:cubicBezTo>
                        <a:cubicBezTo>
                          <a:pt x="8445" y="10428"/>
                          <a:pt x="5228" y="11424"/>
                          <a:pt x="2694" y="10058"/>
                        </a:cubicBezTo>
                        <a:cubicBezTo>
                          <a:pt x="160" y="8692"/>
                          <a:pt x="-751" y="5446"/>
                          <a:pt x="673" y="2855"/>
                        </a:cubicBezTo>
                        <a:close/>
                      </a:path>
                    </a:pathLst>
                  </a:custGeom>
                  <a:grpFill/>
                  <a:ln w="2845" cap="flat">
                    <a:noFill/>
                    <a:prstDash val="solid"/>
                    <a:miter/>
                  </a:ln>
                </p:spPr>
                <p:txBody>
                  <a:bodyPr rtlCol="0" anchor="ctr"/>
                  <a:lstStyle/>
                  <a:p>
                    <a:endParaRPr lang="en-US"/>
                  </a:p>
                </p:txBody>
              </p:sp>
              <p:sp>
                <p:nvSpPr>
                  <p:cNvPr id="2012" name="Freeform: Shape 2011">
                    <a:extLst>
                      <a:ext uri="{FF2B5EF4-FFF2-40B4-BE49-F238E27FC236}">
                        <a16:creationId xmlns:a16="http://schemas.microsoft.com/office/drawing/2014/main" id="{195CFA66-2EC0-31A9-045C-137E3A364529}"/>
                      </a:ext>
                    </a:extLst>
                  </p:cNvPr>
                  <p:cNvSpPr/>
                  <p:nvPr/>
                </p:nvSpPr>
                <p:spPr>
                  <a:xfrm>
                    <a:off x="9801615" y="2416324"/>
                    <a:ext cx="9434" cy="9619"/>
                  </a:xfrm>
                  <a:custGeom>
                    <a:avLst/>
                    <a:gdLst>
                      <a:gd name="connsiteX0" fmla="*/ 703 w 9434"/>
                      <a:gd name="connsiteY0" fmla="*/ 2366 h 9619"/>
                      <a:gd name="connsiteX1" fmla="*/ 7194 w 9434"/>
                      <a:gd name="connsiteY1" fmla="*/ 658 h 9619"/>
                      <a:gd name="connsiteX2" fmla="*/ 8731 w 9434"/>
                      <a:gd name="connsiteY2" fmla="*/ 7234 h 9619"/>
                      <a:gd name="connsiteX3" fmla="*/ 2241 w 9434"/>
                      <a:gd name="connsiteY3" fmla="*/ 8942 h 9619"/>
                      <a:gd name="connsiteX4" fmla="*/ 703 w 9434"/>
                      <a:gd name="connsiteY4" fmla="*/ 2366 h 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 h="9619">
                        <a:moveTo>
                          <a:pt x="703" y="2366"/>
                        </a:moveTo>
                        <a:cubicBezTo>
                          <a:pt x="2070" y="89"/>
                          <a:pt x="4974" y="-680"/>
                          <a:pt x="7194" y="658"/>
                        </a:cubicBezTo>
                        <a:cubicBezTo>
                          <a:pt x="9414" y="1996"/>
                          <a:pt x="10097" y="4957"/>
                          <a:pt x="8731" y="7234"/>
                        </a:cubicBezTo>
                        <a:cubicBezTo>
                          <a:pt x="7365" y="9540"/>
                          <a:pt x="4461" y="10309"/>
                          <a:pt x="2241" y="8942"/>
                        </a:cubicBezTo>
                        <a:cubicBezTo>
                          <a:pt x="20" y="7604"/>
                          <a:pt x="-663" y="4643"/>
                          <a:pt x="703" y="2366"/>
                        </a:cubicBezTo>
                        <a:close/>
                      </a:path>
                    </a:pathLst>
                  </a:custGeom>
                  <a:grpFill/>
                  <a:ln w="2845" cap="flat">
                    <a:noFill/>
                    <a:prstDash val="solid"/>
                    <a:miter/>
                  </a:ln>
                </p:spPr>
                <p:txBody>
                  <a:bodyPr rtlCol="0" anchor="ctr"/>
                  <a:lstStyle/>
                  <a:p>
                    <a:endParaRPr lang="en-US"/>
                  </a:p>
                </p:txBody>
              </p:sp>
              <p:sp>
                <p:nvSpPr>
                  <p:cNvPr id="2013" name="Freeform: Shape 2012">
                    <a:extLst>
                      <a:ext uri="{FF2B5EF4-FFF2-40B4-BE49-F238E27FC236}">
                        <a16:creationId xmlns:a16="http://schemas.microsoft.com/office/drawing/2014/main" id="{5F08C7FE-6177-7BE9-80FF-5202D46380FB}"/>
                      </a:ext>
                    </a:extLst>
                  </p:cNvPr>
                  <p:cNvSpPr/>
                  <p:nvPr/>
                </p:nvSpPr>
                <p:spPr>
                  <a:xfrm>
                    <a:off x="9729852" y="2371660"/>
                    <a:ext cx="8454" cy="8483"/>
                  </a:xfrm>
                  <a:custGeom>
                    <a:avLst/>
                    <a:gdLst>
                      <a:gd name="connsiteX0" fmla="*/ 725 w 8454"/>
                      <a:gd name="connsiteY0" fmla="*/ 1993 h 8483"/>
                      <a:gd name="connsiteX1" fmla="*/ 6590 w 8454"/>
                      <a:gd name="connsiteY1" fmla="*/ 655 h 8483"/>
                      <a:gd name="connsiteX2" fmla="*/ 7729 w 8454"/>
                      <a:gd name="connsiteY2" fmla="*/ 6491 h 8483"/>
                      <a:gd name="connsiteX3" fmla="*/ 1865 w 8454"/>
                      <a:gd name="connsiteY3" fmla="*/ 7829 h 8483"/>
                      <a:gd name="connsiteX4" fmla="*/ 725 w 8454"/>
                      <a:gd name="connsiteY4" fmla="*/ 1993 h 8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8483">
                        <a:moveTo>
                          <a:pt x="725" y="1993"/>
                        </a:moveTo>
                        <a:cubicBezTo>
                          <a:pt x="2035" y="0"/>
                          <a:pt x="4654" y="-598"/>
                          <a:pt x="6590" y="655"/>
                        </a:cubicBezTo>
                        <a:cubicBezTo>
                          <a:pt x="8526" y="1907"/>
                          <a:pt x="9039" y="4498"/>
                          <a:pt x="7729" y="6491"/>
                        </a:cubicBezTo>
                        <a:cubicBezTo>
                          <a:pt x="6448" y="8484"/>
                          <a:pt x="3800" y="9081"/>
                          <a:pt x="1865" y="7829"/>
                        </a:cubicBezTo>
                        <a:cubicBezTo>
                          <a:pt x="-71" y="6576"/>
                          <a:pt x="-584" y="3957"/>
                          <a:pt x="725" y="1993"/>
                        </a:cubicBezTo>
                        <a:close/>
                      </a:path>
                    </a:pathLst>
                  </a:custGeom>
                  <a:grpFill/>
                  <a:ln w="2845"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id="{05610052-BCA5-E724-EA93-C28051767D76}"/>
                      </a:ext>
                    </a:extLst>
                  </p:cNvPr>
                  <p:cNvSpPr/>
                  <p:nvPr/>
                </p:nvSpPr>
                <p:spPr>
                  <a:xfrm>
                    <a:off x="9660125" y="2323915"/>
                    <a:ext cx="7380" cy="7438"/>
                  </a:xfrm>
                  <a:custGeom>
                    <a:avLst/>
                    <a:gdLst>
                      <a:gd name="connsiteX0" fmla="*/ 734 w 7380"/>
                      <a:gd name="connsiteY0" fmla="*/ 1598 h 7438"/>
                      <a:gd name="connsiteX1" fmla="*/ 5887 w 7380"/>
                      <a:gd name="connsiteY1" fmla="*/ 659 h 7438"/>
                      <a:gd name="connsiteX2" fmla="*/ 6655 w 7380"/>
                      <a:gd name="connsiteY2" fmla="*/ 5840 h 7438"/>
                      <a:gd name="connsiteX3" fmla="*/ 1502 w 7380"/>
                      <a:gd name="connsiteY3" fmla="*/ 6779 h 7438"/>
                      <a:gd name="connsiteX4" fmla="*/ 734 w 7380"/>
                      <a:gd name="connsiteY4" fmla="*/ 1598 h 7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0" h="7438">
                        <a:moveTo>
                          <a:pt x="734" y="1598"/>
                        </a:moveTo>
                        <a:cubicBezTo>
                          <a:pt x="1930" y="-81"/>
                          <a:pt x="4236" y="-508"/>
                          <a:pt x="5887" y="659"/>
                        </a:cubicBezTo>
                        <a:cubicBezTo>
                          <a:pt x="7509" y="1826"/>
                          <a:pt x="7879" y="4132"/>
                          <a:pt x="6655" y="5840"/>
                        </a:cubicBezTo>
                        <a:cubicBezTo>
                          <a:pt x="5460" y="7520"/>
                          <a:pt x="3154" y="7947"/>
                          <a:pt x="1502" y="6779"/>
                        </a:cubicBezTo>
                        <a:cubicBezTo>
                          <a:pt x="-148" y="5612"/>
                          <a:pt x="-490" y="3306"/>
                          <a:pt x="734" y="1598"/>
                        </a:cubicBezTo>
                        <a:close/>
                      </a:path>
                    </a:pathLst>
                  </a:custGeom>
                  <a:grpFill/>
                  <a:ln w="2845" cap="flat">
                    <a:noFill/>
                    <a:prstDash val="solid"/>
                    <a:miter/>
                  </a:ln>
                </p:spPr>
                <p:txBody>
                  <a:bodyPr rtlCol="0" anchor="ctr"/>
                  <a:lstStyle/>
                  <a:p>
                    <a:endParaRPr lang="en-US"/>
                  </a:p>
                </p:txBody>
              </p:sp>
              <p:sp>
                <p:nvSpPr>
                  <p:cNvPr id="2015" name="Freeform: Shape 2014">
                    <a:extLst>
                      <a:ext uri="{FF2B5EF4-FFF2-40B4-BE49-F238E27FC236}">
                        <a16:creationId xmlns:a16="http://schemas.microsoft.com/office/drawing/2014/main" id="{2B871405-F380-5E0F-8A5B-26770203D708}"/>
                      </a:ext>
                    </a:extLst>
                  </p:cNvPr>
                  <p:cNvSpPr/>
                  <p:nvPr/>
                </p:nvSpPr>
                <p:spPr>
                  <a:xfrm>
                    <a:off x="9592368" y="2273453"/>
                    <a:ext cx="6284" cy="6361"/>
                  </a:xfrm>
                  <a:custGeom>
                    <a:avLst/>
                    <a:gdLst>
                      <a:gd name="connsiteX0" fmla="*/ 708 w 6284"/>
                      <a:gd name="connsiteY0" fmla="*/ 1245 h 6361"/>
                      <a:gd name="connsiteX1" fmla="*/ 5120 w 6284"/>
                      <a:gd name="connsiteY1" fmla="*/ 647 h 6361"/>
                      <a:gd name="connsiteX2" fmla="*/ 5576 w 6284"/>
                      <a:gd name="connsiteY2" fmla="*/ 5117 h 6361"/>
                      <a:gd name="connsiteX3" fmla="*/ 1164 w 6284"/>
                      <a:gd name="connsiteY3" fmla="*/ 5714 h 6361"/>
                      <a:gd name="connsiteX4" fmla="*/ 708 w 6284"/>
                      <a:gd name="connsiteY4" fmla="*/ 1245 h 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4" h="6361">
                        <a:moveTo>
                          <a:pt x="708" y="1245"/>
                        </a:moveTo>
                        <a:cubicBezTo>
                          <a:pt x="1790" y="-150"/>
                          <a:pt x="3782" y="-406"/>
                          <a:pt x="5120" y="647"/>
                        </a:cubicBezTo>
                        <a:cubicBezTo>
                          <a:pt x="6459" y="1729"/>
                          <a:pt x="6686" y="3722"/>
                          <a:pt x="5576" y="5117"/>
                        </a:cubicBezTo>
                        <a:cubicBezTo>
                          <a:pt x="4494" y="6511"/>
                          <a:pt x="2502" y="6768"/>
                          <a:pt x="1164" y="5714"/>
                        </a:cubicBezTo>
                        <a:cubicBezTo>
                          <a:pt x="-174" y="4632"/>
                          <a:pt x="-402" y="2640"/>
                          <a:pt x="708" y="1245"/>
                        </a:cubicBezTo>
                        <a:close/>
                      </a:path>
                    </a:pathLst>
                  </a:custGeom>
                  <a:grpFill/>
                  <a:ln w="2845" cap="flat">
                    <a:noFill/>
                    <a:prstDash val="solid"/>
                    <a:miter/>
                  </a:ln>
                </p:spPr>
                <p:txBody>
                  <a:bodyPr rtlCol="0" anchor="ctr"/>
                  <a:lstStyle/>
                  <a:p>
                    <a:endParaRPr lang="en-US"/>
                  </a:p>
                </p:txBody>
              </p:sp>
              <p:sp>
                <p:nvSpPr>
                  <p:cNvPr id="2016" name="Freeform: Shape 2015">
                    <a:extLst>
                      <a:ext uri="{FF2B5EF4-FFF2-40B4-BE49-F238E27FC236}">
                        <a16:creationId xmlns:a16="http://schemas.microsoft.com/office/drawing/2014/main" id="{78B48059-D74E-49BD-DDE9-8A461D428F3A}"/>
                      </a:ext>
                    </a:extLst>
                  </p:cNvPr>
                  <p:cNvSpPr/>
                  <p:nvPr/>
                </p:nvSpPr>
                <p:spPr>
                  <a:xfrm>
                    <a:off x="9526800" y="2220192"/>
                    <a:ext cx="5262" cy="5243"/>
                  </a:xfrm>
                  <a:custGeom>
                    <a:avLst/>
                    <a:gdLst>
                      <a:gd name="connsiteX0" fmla="*/ 658 w 5262"/>
                      <a:gd name="connsiteY0" fmla="*/ 956 h 5243"/>
                      <a:gd name="connsiteX1" fmla="*/ 4359 w 5262"/>
                      <a:gd name="connsiteY1" fmla="*/ 586 h 5243"/>
                      <a:gd name="connsiteX2" fmla="*/ 4614 w 5262"/>
                      <a:gd name="connsiteY2" fmla="*/ 4287 h 5243"/>
                      <a:gd name="connsiteX3" fmla="*/ 914 w 5262"/>
                      <a:gd name="connsiteY3" fmla="*/ 4657 h 5243"/>
                      <a:gd name="connsiteX4" fmla="*/ 658 w 5262"/>
                      <a:gd name="connsiteY4" fmla="*/ 956 h 5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2" h="5243">
                        <a:moveTo>
                          <a:pt x="658" y="956"/>
                        </a:moveTo>
                        <a:cubicBezTo>
                          <a:pt x="1626" y="-154"/>
                          <a:pt x="3276" y="-325"/>
                          <a:pt x="4359" y="586"/>
                        </a:cubicBezTo>
                        <a:cubicBezTo>
                          <a:pt x="5440" y="1497"/>
                          <a:pt x="5582" y="3149"/>
                          <a:pt x="4614" y="4287"/>
                        </a:cubicBezTo>
                        <a:cubicBezTo>
                          <a:pt x="3675" y="5398"/>
                          <a:pt x="1995" y="5568"/>
                          <a:pt x="914" y="4657"/>
                        </a:cubicBezTo>
                        <a:cubicBezTo>
                          <a:pt x="-197" y="3746"/>
                          <a:pt x="-311" y="2095"/>
                          <a:pt x="658" y="956"/>
                        </a:cubicBezTo>
                        <a:close/>
                      </a:path>
                    </a:pathLst>
                  </a:custGeom>
                  <a:grpFill/>
                  <a:ln w="2845" cap="flat">
                    <a:noFill/>
                    <a:prstDash val="solid"/>
                    <a:miter/>
                  </a:ln>
                </p:spPr>
                <p:txBody>
                  <a:bodyPr rtlCol="0" anchor="ctr"/>
                  <a:lstStyle/>
                  <a:p>
                    <a:endParaRPr lang="en-US"/>
                  </a:p>
                </p:txBody>
              </p:sp>
              <p:sp>
                <p:nvSpPr>
                  <p:cNvPr id="2017" name="Freeform: Shape 2016">
                    <a:extLst>
                      <a:ext uri="{FF2B5EF4-FFF2-40B4-BE49-F238E27FC236}">
                        <a16:creationId xmlns:a16="http://schemas.microsoft.com/office/drawing/2014/main" id="{D54BAEA0-4821-37A5-EB53-0A285CAF9238}"/>
                      </a:ext>
                    </a:extLst>
                  </p:cNvPr>
                  <p:cNvSpPr/>
                  <p:nvPr/>
                </p:nvSpPr>
                <p:spPr>
                  <a:xfrm>
                    <a:off x="9463520" y="2164198"/>
                    <a:ext cx="4169" cy="4185"/>
                  </a:xfrm>
                  <a:custGeom>
                    <a:avLst/>
                    <a:gdLst>
                      <a:gd name="connsiteX0" fmla="*/ 567 w 4169"/>
                      <a:gd name="connsiteY0" fmla="*/ 698 h 4185"/>
                      <a:gd name="connsiteX1" fmla="*/ 3528 w 4169"/>
                      <a:gd name="connsiteY1" fmla="*/ 527 h 4185"/>
                      <a:gd name="connsiteX2" fmla="*/ 3613 w 4169"/>
                      <a:gd name="connsiteY2" fmla="*/ 3488 h 4185"/>
                      <a:gd name="connsiteX3" fmla="*/ 652 w 4169"/>
                      <a:gd name="connsiteY3" fmla="*/ 3658 h 4185"/>
                      <a:gd name="connsiteX4" fmla="*/ 567 w 4169"/>
                      <a:gd name="connsiteY4" fmla="*/ 698 h 4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9" h="4185">
                        <a:moveTo>
                          <a:pt x="567" y="698"/>
                        </a:moveTo>
                        <a:cubicBezTo>
                          <a:pt x="1364" y="-156"/>
                          <a:pt x="2674" y="-242"/>
                          <a:pt x="3528" y="527"/>
                        </a:cubicBezTo>
                        <a:cubicBezTo>
                          <a:pt x="4354" y="1295"/>
                          <a:pt x="4382" y="2634"/>
                          <a:pt x="3613" y="3488"/>
                        </a:cubicBezTo>
                        <a:cubicBezTo>
                          <a:pt x="2816" y="4342"/>
                          <a:pt x="1507" y="4427"/>
                          <a:pt x="652" y="3658"/>
                        </a:cubicBezTo>
                        <a:cubicBezTo>
                          <a:pt x="-173" y="2890"/>
                          <a:pt x="-230" y="1552"/>
                          <a:pt x="567" y="698"/>
                        </a:cubicBezTo>
                        <a:close/>
                      </a:path>
                    </a:pathLst>
                  </a:custGeom>
                  <a:grpFill/>
                  <a:ln w="2845" cap="flat">
                    <a:noFill/>
                    <a:prstDash val="solid"/>
                    <a:miter/>
                  </a:ln>
                </p:spPr>
                <p:txBody>
                  <a:bodyPr rtlCol="0" anchor="ctr"/>
                  <a:lstStyle/>
                  <a:p>
                    <a:endParaRPr lang="en-US"/>
                  </a:p>
                </p:txBody>
              </p:sp>
              <p:sp>
                <p:nvSpPr>
                  <p:cNvPr id="2018" name="Freeform: Shape 2017">
                    <a:extLst>
                      <a:ext uri="{FF2B5EF4-FFF2-40B4-BE49-F238E27FC236}">
                        <a16:creationId xmlns:a16="http://schemas.microsoft.com/office/drawing/2014/main" id="{BED99C95-6D64-45F8-E357-DA57A7069E05}"/>
                      </a:ext>
                    </a:extLst>
                  </p:cNvPr>
                  <p:cNvSpPr/>
                  <p:nvPr/>
                </p:nvSpPr>
                <p:spPr>
                  <a:xfrm>
                    <a:off x="9402432" y="2105859"/>
                    <a:ext cx="3117" cy="3089"/>
                  </a:xfrm>
                  <a:custGeom>
                    <a:avLst/>
                    <a:gdLst>
                      <a:gd name="connsiteX0" fmla="*/ 448 w 3117"/>
                      <a:gd name="connsiteY0" fmla="*/ 477 h 3089"/>
                      <a:gd name="connsiteX1" fmla="*/ 2669 w 3117"/>
                      <a:gd name="connsiteY1" fmla="*/ 420 h 3089"/>
                      <a:gd name="connsiteX2" fmla="*/ 2669 w 3117"/>
                      <a:gd name="connsiteY2" fmla="*/ 2612 h 3089"/>
                      <a:gd name="connsiteX3" fmla="*/ 448 w 3117"/>
                      <a:gd name="connsiteY3" fmla="*/ 2669 h 3089"/>
                      <a:gd name="connsiteX4" fmla="*/ 448 w 3117"/>
                      <a:gd name="connsiteY4" fmla="*/ 477 h 3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7" h="3089">
                        <a:moveTo>
                          <a:pt x="448" y="477"/>
                        </a:moveTo>
                        <a:cubicBezTo>
                          <a:pt x="1075" y="-149"/>
                          <a:pt x="2071" y="-149"/>
                          <a:pt x="2669" y="420"/>
                        </a:cubicBezTo>
                        <a:cubicBezTo>
                          <a:pt x="3267" y="1018"/>
                          <a:pt x="3267" y="1986"/>
                          <a:pt x="2669" y="2612"/>
                        </a:cubicBezTo>
                        <a:cubicBezTo>
                          <a:pt x="2071" y="3239"/>
                          <a:pt x="1046" y="3239"/>
                          <a:pt x="448" y="2669"/>
                        </a:cubicBezTo>
                        <a:cubicBezTo>
                          <a:pt x="-149" y="2071"/>
                          <a:pt x="-149" y="1103"/>
                          <a:pt x="448" y="477"/>
                        </a:cubicBezTo>
                        <a:close/>
                      </a:path>
                    </a:pathLst>
                  </a:custGeom>
                  <a:grpFill/>
                  <a:ln w="2845" cap="flat">
                    <a:noFill/>
                    <a:prstDash val="solid"/>
                    <a:miter/>
                  </a:ln>
                </p:spPr>
                <p:txBody>
                  <a:bodyPr rtlCol="0" anchor="ctr"/>
                  <a:lstStyle/>
                  <a:p>
                    <a:endParaRPr lang="en-US"/>
                  </a:p>
                </p:txBody>
              </p:sp>
            </p:grpSp>
            <p:grpSp>
              <p:nvGrpSpPr>
                <p:cNvPr id="1640" name="Graphic 9">
                  <a:extLst>
                    <a:ext uri="{FF2B5EF4-FFF2-40B4-BE49-F238E27FC236}">
                      <a16:creationId xmlns:a16="http://schemas.microsoft.com/office/drawing/2014/main" id="{27E10B0F-6877-DDA3-F516-C54AF4641FC1}"/>
                    </a:ext>
                  </a:extLst>
                </p:cNvPr>
                <p:cNvGrpSpPr/>
                <p:nvPr/>
              </p:nvGrpSpPr>
              <p:grpSpPr>
                <a:xfrm>
                  <a:off x="9343623" y="2164454"/>
                  <a:ext cx="2858903" cy="645019"/>
                  <a:chOff x="9343623" y="2164454"/>
                  <a:chExt cx="2858903" cy="645019"/>
                </a:xfrm>
                <a:grpFill/>
              </p:grpSpPr>
              <p:sp>
                <p:nvSpPr>
                  <p:cNvPr id="1946" name="Freeform: Shape 1945">
                    <a:extLst>
                      <a:ext uri="{FF2B5EF4-FFF2-40B4-BE49-F238E27FC236}">
                        <a16:creationId xmlns:a16="http://schemas.microsoft.com/office/drawing/2014/main" id="{FDBEC2E6-260E-6B3F-2D2F-8381C7E90262}"/>
                      </a:ext>
                    </a:extLst>
                  </p:cNvPr>
                  <p:cNvSpPr/>
                  <p:nvPr/>
                </p:nvSpPr>
                <p:spPr>
                  <a:xfrm>
                    <a:off x="12160520" y="2332750"/>
                    <a:ext cx="42007" cy="42161"/>
                  </a:xfrm>
                  <a:custGeom>
                    <a:avLst/>
                    <a:gdLst>
                      <a:gd name="connsiteX0" fmla="*/ 4406 w 42007"/>
                      <a:gd name="connsiteY0" fmla="*/ 33530 h 42161"/>
                      <a:gd name="connsiteX1" fmla="*/ 7965 w 42007"/>
                      <a:gd name="connsiteY1" fmla="*/ 4094 h 42161"/>
                      <a:gd name="connsiteX2" fmla="*/ 37373 w 42007"/>
                      <a:gd name="connsiteY2" fmla="*/ 8364 h 42161"/>
                      <a:gd name="connsiteX3" fmla="*/ 33957 w 42007"/>
                      <a:gd name="connsiteY3" fmla="*/ 38000 h 42161"/>
                      <a:gd name="connsiteX4" fmla="*/ 4406 w 42007"/>
                      <a:gd name="connsiteY4" fmla="*/ 33530 h 4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07" h="42161">
                        <a:moveTo>
                          <a:pt x="4406" y="33530"/>
                        </a:moveTo>
                        <a:cubicBezTo>
                          <a:pt x="-2654" y="24079"/>
                          <a:pt x="-1059" y="10898"/>
                          <a:pt x="7965" y="4094"/>
                        </a:cubicBezTo>
                        <a:cubicBezTo>
                          <a:pt x="17075" y="-2653"/>
                          <a:pt x="30056" y="-945"/>
                          <a:pt x="37373" y="8364"/>
                        </a:cubicBezTo>
                        <a:cubicBezTo>
                          <a:pt x="44632" y="17616"/>
                          <a:pt x="43265" y="31110"/>
                          <a:pt x="33957" y="38000"/>
                        </a:cubicBezTo>
                        <a:cubicBezTo>
                          <a:pt x="24705" y="44974"/>
                          <a:pt x="11467" y="42982"/>
                          <a:pt x="4406" y="33530"/>
                        </a:cubicBezTo>
                        <a:close/>
                      </a:path>
                    </a:pathLst>
                  </a:custGeom>
                  <a:grpFill/>
                  <a:ln w="2845" cap="flat">
                    <a:noFill/>
                    <a:prstDash val="solid"/>
                    <a:miter/>
                  </a:ln>
                </p:spPr>
                <p:txBody>
                  <a:bodyPr rtlCol="0" anchor="ctr"/>
                  <a:lstStyle/>
                  <a:p>
                    <a:endParaRPr lang="en-US"/>
                  </a:p>
                </p:txBody>
              </p:sp>
              <p:sp>
                <p:nvSpPr>
                  <p:cNvPr id="1947" name="Freeform: Shape 1946">
                    <a:extLst>
                      <a:ext uri="{FF2B5EF4-FFF2-40B4-BE49-F238E27FC236}">
                        <a16:creationId xmlns:a16="http://schemas.microsoft.com/office/drawing/2014/main" id="{8BEDC239-D719-A7AA-4EDB-7D09820B2A1A}"/>
                      </a:ext>
                    </a:extLst>
                  </p:cNvPr>
                  <p:cNvSpPr/>
                  <p:nvPr/>
                </p:nvSpPr>
                <p:spPr>
                  <a:xfrm>
                    <a:off x="12089706" y="2385643"/>
                    <a:ext cx="40736" cy="41317"/>
                  </a:xfrm>
                  <a:custGeom>
                    <a:avLst/>
                    <a:gdLst>
                      <a:gd name="connsiteX0" fmla="*/ 3764 w 40736"/>
                      <a:gd name="connsiteY0" fmla="*/ 32136 h 41317"/>
                      <a:gd name="connsiteX1" fmla="*/ 291 w 40736"/>
                      <a:gd name="connsiteY1" fmla="*/ 16735 h 41317"/>
                      <a:gd name="connsiteX2" fmla="*/ 2996 w 40736"/>
                      <a:gd name="connsiteY2" fmla="*/ 9476 h 41317"/>
                      <a:gd name="connsiteX3" fmla="*/ 8377 w 40736"/>
                      <a:gd name="connsiteY3" fmla="*/ 3611 h 41317"/>
                      <a:gd name="connsiteX4" fmla="*/ 36759 w 40736"/>
                      <a:gd name="connsiteY4" fmla="*/ 8878 h 41317"/>
                      <a:gd name="connsiteX5" fmla="*/ 32290 w 40736"/>
                      <a:gd name="connsiteY5" fmla="*/ 37659 h 41317"/>
                      <a:gd name="connsiteX6" fmla="*/ 24888 w 40736"/>
                      <a:gd name="connsiteY6" fmla="*/ 40933 h 41317"/>
                      <a:gd name="connsiteX7" fmla="*/ 17003 w 40736"/>
                      <a:gd name="connsiteY7" fmla="*/ 40933 h 41317"/>
                      <a:gd name="connsiteX8" fmla="*/ 3736 w 40736"/>
                      <a:gd name="connsiteY8" fmla="*/ 32165 h 4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36" h="41317">
                        <a:moveTo>
                          <a:pt x="3764" y="32136"/>
                        </a:moveTo>
                        <a:cubicBezTo>
                          <a:pt x="519" y="27411"/>
                          <a:pt x="-591" y="21859"/>
                          <a:pt x="291" y="16735"/>
                        </a:cubicBezTo>
                        <a:cubicBezTo>
                          <a:pt x="719" y="14173"/>
                          <a:pt x="1658" y="11725"/>
                          <a:pt x="2996" y="9476"/>
                        </a:cubicBezTo>
                        <a:cubicBezTo>
                          <a:pt x="4334" y="7227"/>
                          <a:pt x="6156" y="5206"/>
                          <a:pt x="8377" y="3611"/>
                        </a:cubicBezTo>
                        <a:cubicBezTo>
                          <a:pt x="17344" y="-2794"/>
                          <a:pt x="30041" y="-460"/>
                          <a:pt x="36759" y="8878"/>
                        </a:cubicBezTo>
                        <a:cubicBezTo>
                          <a:pt x="43478" y="18216"/>
                          <a:pt x="41485" y="31083"/>
                          <a:pt x="32290" y="37659"/>
                        </a:cubicBezTo>
                        <a:cubicBezTo>
                          <a:pt x="30013" y="39310"/>
                          <a:pt x="27479" y="40392"/>
                          <a:pt x="24888" y="40933"/>
                        </a:cubicBezTo>
                        <a:cubicBezTo>
                          <a:pt x="22297" y="41474"/>
                          <a:pt x="19593" y="41417"/>
                          <a:pt x="17003" y="40933"/>
                        </a:cubicBezTo>
                        <a:cubicBezTo>
                          <a:pt x="11821" y="39908"/>
                          <a:pt x="6982" y="36891"/>
                          <a:pt x="3736" y="32165"/>
                        </a:cubicBezTo>
                        <a:close/>
                      </a:path>
                    </a:pathLst>
                  </a:custGeom>
                  <a:grpFill/>
                  <a:ln w="2845" cap="flat">
                    <a:noFill/>
                    <a:prstDash val="solid"/>
                    <a:miter/>
                  </a:ln>
                </p:spPr>
                <p:txBody>
                  <a:bodyPr rtlCol="0" anchor="ctr"/>
                  <a:lstStyle/>
                  <a:p>
                    <a:endParaRPr lang="en-US"/>
                  </a:p>
                </p:txBody>
              </p:sp>
              <p:sp>
                <p:nvSpPr>
                  <p:cNvPr id="1948" name="Freeform: Shape 1947">
                    <a:extLst>
                      <a:ext uri="{FF2B5EF4-FFF2-40B4-BE49-F238E27FC236}">
                        <a16:creationId xmlns:a16="http://schemas.microsoft.com/office/drawing/2014/main" id="{A3D3525A-BA53-0828-5838-6895223A651B}"/>
                      </a:ext>
                    </a:extLst>
                  </p:cNvPr>
                  <p:cNvSpPr/>
                  <p:nvPr/>
                </p:nvSpPr>
                <p:spPr>
                  <a:xfrm>
                    <a:off x="12016679" y="2435644"/>
                    <a:ext cx="39650" cy="40136"/>
                  </a:xfrm>
                  <a:custGeom>
                    <a:avLst/>
                    <a:gdLst>
                      <a:gd name="connsiteX0" fmla="*/ 3230 w 39650"/>
                      <a:gd name="connsiteY0" fmla="*/ 30645 h 40136"/>
                      <a:gd name="connsiteX1" fmla="*/ 8810 w 39650"/>
                      <a:gd name="connsiteY1" fmla="*/ 3002 h 40136"/>
                      <a:gd name="connsiteX2" fmla="*/ 36281 w 39650"/>
                      <a:gd name="connsiteY2" fmla="*/ 9407 h 40136"/>
                      <a:gd name="connsiteX3" fmla="*/ 30702 w 39650"/>
                      <a:gd name="connsiteY3" fmla="*/ 37050 h 40136"/>
                      <a:gd name="connsiteX4" fmla="*/ 3230 w 39650"/>
                      <a:gd name="connsiteY4" fmla="*/ 30645 h 40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0" h="40136">
                        <a:moveTo>
                          <a:pt x="3230" y="30645"/>
                        </a:moveTo>
                        <a:cubicBezTo>
                          <a:pt x="-2720" y="21193"/>
                          <a:pt x="-214" y="8810"/>
                          <a:pt x="8810" y="3002"/>
                        </a:cubicBezTo>
                        <a:cubicBezTo>
                          <a:pt x="17834" y="-2805"/>
                          <a:pt x="30133" y="70"/>
                          <a:pt x="36281" y="9407"/>
                        </a:cubicBezTo>
                        <a:cubicBezTo>
                          <a:pt x="42431" y="18745"/>
                          <a:pt x="39925" y="31129"/>
                          <a:pt x="30702" y="37050"/>
                        </a:cubicBezTo>
                        <a:cubicBezTo>
                          <a:pt x="21478" y="42971"/>
                          <a:pt x="9180" y="40125"/>
                          <a:pt x="3230" y="30645"/>
                        </a:cubicBezTo>
                        <a:close/>
                      </a:path>
                    </a:pathLst>
                  </a:custGeom>
                  <a:grpFill/>
                  <a:ln w="2845" cap="flat">
                    <a:noFill/>
                    <a:prstDash val="solid"/>
                    <a:miter/>
                  </a:ln>
                </p:spPr>
                <p:txBody>
                  <a:bodyPr rtlCol="0" anchor="ctr"/>
                  <a:lstStyle/>
                  <a:p>
                    <a:endParaRPr lang="en-US"/>
                  </a:p>
                </p:txBody>
              </p:sp>
              <p:sp>
                <p:nvSpPr>
                  <p:cNvPr id="1949" name="Freeform: Shape 1948">
                    <a:extLst>
                      <a:ext uri="{FF2B5EF4-FFF2-40B4-BE49-F238E27FC236}">
                        <a16:creationId xmlns:a16="http://schemas.microsoft.com/office/drawing/2014/main" id="{37A140B7-5D39-B7A2-B840-BDC91F30BD7E}"/>
                      </a:ext>
                    </a:extLst>
                  </p:cNvPr>
                  <p:cNvSpPr/>
                  <p:nvPr/>
                </p:nvSpPr>
                <p:spPr>
                  <a:xfrm>
                    <a:off x="11941698" y="2482677"/>
                    <a:ext cx="38511" cy="38965"/>
                  </a:xfrm>
                  <a:custGeom>
                    <a:avLst/>
                    <a:gdLst>
                      <a:gd name="connsiteX0" fmla="*/ 2685 w 38511"/>
                      <a:gd name="connsiteY0" fmla="*/ 28962 h 38965"/>
                      <a:gd name="connsiteX1" fmla="*/ 9290 w 38511"/>
                      <a:gd name="connsiteY1" fmla="*/ 2486 h 38965"/>
                      <a:gd name="connsiteX2" fmla="*/ 16464 w 38511"/>
                      <a:gd name="connsiteY2" fmla="*/ 152 h 38965"/>
                      <a:gd name="connsiteX3" fmla="*/ 23751 w 38511"/>
                      <a:gd name="connsiteY3" fmla="*/ 664 h 38965"/>
                      <a:gd name="connsiteX4" fmla="*/ 35652 w 38511"/>
                      <a:gd name="connsiteY4" fmla="*/ 9717 h 38965"/>
                      <a:gd name="connsiteX5" fmla="*/ 37986 w 38511"/>
                      <a:gd name="connsiteY5" fmla="*/ 24578 h 38965"/>
                      <a:gd name="connsiteX6" fmla="*/ 34911 w 38511"/>
                      <a:gd name="connsiteY6" fmla="*/ 31382 h 38965"/>
                      <a:gd name="connsiteX7" fmla="*/ 29189 w 38511"/>
                      <a:gd name="connsiteY7" fmla="*/ 36449 h 38965"/>
                      <a:gd name="connsiteX8" fmla="*/ 2685 w 38511"/>
                      <a:gd name="connsiteY8" fmla="*/ 28990 h 3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511" h="38965">
                        <a:moveTo>
                          <a:pt x="2685" y="28962"/>
                        </a:moveTo>
                        <a:cubicBezTo>
                          <a:pt x="-2696" y="19539"/>
                          <a:pt x="265" y="7668"/>
                          <a:pt x="9290" y="2486"/>
                        </a:cubicBezTo>
                        <a:cubicBezTo>
                          <a:pt x="11567" y="1177"/>
                          <a:pt x="13987" y="408"/>
                          <a:pt x="16464" y="152"/>
                        </a:cubicBezTo>
                        <a:cubicBezTo>
                          <a:pt x="18912" y="-161"/>
                          <a:pt x="21389" y="10"/>
                          <a:pt x="23751" y="664"/>
                        </a:cubicBezTo>
                        <a:cubicBezTo>
                          <a:pt x="28506" y="1945"/>
                          <a:pt x="32862" y="5048"/>
                          <a:pt x="35652" y="9717"/>
                        </a:cubicBezTo>
                        <a:cubicBezTo>
                          <a:pt x="38441" y="14386"/>
                          <a:pt x="39125" y="19710"/>
                          <a:pt x="37986" y="24578"/>
                        </a:cubicBezTo>
                        <a:cubicBezTo>
                          <a:pt x="37416" y="26997"/>
                          <a:pt x="36363" y="29332"/>
                          <a:pt x="34911" y="31382"/>
                        </a:cubicBezTo>
                        <a:cubicBezTo>
                          <a:pt x="33431" y="33374"/>
                          <a:pt x="31495" y="35111"/>
                          <a:pt x="29189" y="36449"/>
                        </a:cubicBezTo>
                        <a:cubicBezTo>
                          <a:pt x="19937" y="41744"/>
                          <a:pt x="8065" y="38413"/>
                          <a:pt x="2685" y="28990"/>
                        </a:cubicBezTo>
                        <a:close/>
                      </a:path>
                    </a:pathLst>
                  </a:custGeom>
                  <a:grpFill/>
                  <a:ln w="2845" cap="flat">
                    <a:noFill/>
                    <a:prstDash val="solid"/>
                    <a:miter/>
                  </a:ln>
                </p:spPr>
                <p:txBody>
                  <a:bodyPr rtlCol="0" anchor="ctr"/>
                  <a:lstStyle/>
                  <a:p>
                    <a:endParaRPr lang="en-US"/>
                  </a:p>
                </p:txBody>
              </p:sp>
              <p:sp>
                <p:nvSpPr>
                  <p:cNvPr id="1950" name="Freeform: Shape 1949">
                    <a:extLst>
                      <a:ext uri="{FF2B5EF4-FFF2-40B4-BE49-F238E27FC236}">
                        <a16:creationId xmlns:a16="http://schemas.microsoft.com/office/drawing/2014/main" id="{874FBFC7-F180-91F6-D3CE-8DD659A18C28}"/>
                      </a:ext>
                    </a:extLst>
                  </p:cNvPr>
                  <p:cNvSpPr/>
                  <p:nvPr/>
                </p:nvSpPr>
                <p:spPr>
                  <a:xfrm>
                    <a:off x="11864902" y="2526315"/>
                    <a:ext cx="37292" cy="38086"/>
                  </a:xfrm>
                  <a:custGeom>
                    <a:avLst/>
                    <a:gdLst>
                      <a:gd name="connsiteX0" fmla="*/ 2217 w 37292"/>
                      <a:gd name="connsiteY0" fmla="*/ 27685 h 38086"/>
                      <a:gd name="connsiteX1" fmla="*/ 9648 w 37292"/>
                      <a:gd name="connsiteY1" fmla="*/ 2149 h 38086"/>
                      <a:gd name="connsiteX2" fmla="*/ 34928 w 37292"/>
                      <a:gd name="connsiteY2" fmla="*/ 10177 h 38086"/>
                      <a:gd name="connsiteX3" fmla="*/ 27583 w 37292"/>
                      <a:gd name="connsiteY3" fmla="*/ 35884 h 38086"/>
                      <a:gd name="connsiteX4" fmla="*/ 2189 w 37292"/>
                      <a:gd name="connsiteY4" fmla="*/ 27657 h 3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2" h="38086">
                        <a:moveTo>
                          <a:pt x="2217" y="27685"/>
                        </a:moveTo>
                        <a:cubicBezTo>
                          <a:pt x="-2651" y="18319"/>
                          <a:pt x="794" y="7074"/>
                          <a:pt x="9648" y="2149"/>
                        </a:cubicBezTo>
                        <a:cubicBezTo>
                          <a:pt x="18559" y="-2691"/>
                          <a:pt x="29889" y="925"/>
                          <a:pt x="34928" y="10177"/>
                        </a:cubicBezTo>
                        <a:cubicBezTo>
                          <a:pt x="39966" y="19458"/>
                          <a:pt x="36693" y="30959"/>
                          <a:pt x="27583" y="35884"/>
                        </a:cubicBezTo>
                        <a:cubicBezTo>
                          <a:pt x="18530" y="40894"/>
                          <a:pt x="7057" y="37023"/>
                          <a:pt x="2189" y="27657"/>
                        </a:cubicBezTo>
                        <a:close/>
                      </a:path>
                    </a:pathLst>
                  </a:custGeom>
                  <a:grpFill/>
                  <a:ln w="2845" cap="flat">
                    <a:noFill/>
                    <a:prstDash val="solid"/>
                    <a:miter/>
                  </a:ln>
                </p:spPr>
                <p:txBody>
                  <a:bodyPr rtlCol="0" anchor="ctr"/>
                  <a:lstStyle/>
                  <a:p>
                    <a:endParaRPr lang="en-US"/>
                  </a:p>
                </p:txBody>
              </p:sp>
              <p:sp>
                <p:nvSpPr>
                  <p:cNvPr id="1951" name="Freeform: Shape 1950">
                    <a:extLst>
                      <a:ext uri="{FF2B5EF4-FFF2-40B4-BE49-F238E27FC236}">
                        <a16:creationId xmlns:a16="http://schemas.microsoft.com/office/drawing/2014/main" id="{DF05FFC9-D1CE-9C90-4ED6-477D95AC8E3D}"/>
                      </a:ext>
                    </a:extLst>
                  </p:cNvPr>
                  <p:cNvSpPr/>
                  <p:nvPr/>
                </p:nvSpPr>
                <p:spPr>
                  <a:xfrm>
                    <a:off x="11786334" y="2566851"/>
                    <a:ext cx="36234" cy="36892"/>
                  </a:xfrm>
                  <a:custGeom>
                    <a:avLst/>
                    <a:gdLst>
                      <a:gd name="connsiteX0" fmla="*/ 1815 w 36234"/>
                      <a:gd name="connsiteY0" fmla="*/ 26207 h 36892"/>
                      <a:gd name="connsiteX1" fmla="*/ 10042 w 36234"/>
                      <a:gd name="connsiteY1" fmla="*/ 1696 h 36892"/>
                      <a:gd name="connsiteX2" fmla="*/ 34297 w 36234"/>
                      <a:gd name="connsiteY2" fmla="*/ 10635 h 36892"/>
                      <a:gd name="connsiteX3" fmla="*/ 26070 w 36234"/>
                      <a:gd name="connsiteY3" fmla="*/ 35146 h 36892"/>
                      <a:gd name="connsiteX4" fmla="*/ 1815 w 36234"/>
                      <a:gd name="connsiteY4" fmla="*/ 26207 h 36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4" h="36892">
                        <a:moveTo>
                          <a:pt x="1815" y="26207"/>
                        </a:moveTo>
                        <a:cubicBezTo>
                          <a:pt x="-2512" y="16926"/>
                          <a:pt x="1160" y="5966"/>
                          <a:pt x="10042" y="1696"/>
                        </a:cubicBezTo>
                        <a:cubicBezTo>
                          <a:pt x="18924" y="-2546"/>
                          <a:pt x="29771" y="1440"/>
                          <a:pt x="34297" y="10635"/>
                        </a:cubicBezTo>
                        <a:cubicBezTo>
                          <a:pt x="38823" y="19830"/>
                          <a:pt x="35152" y="30790"/>
                          <a:pt x="26070" y="35146"/>
                        </a:cubicBezTo>
                        <a:cubicBezTo>
                          <a:pt x="17017" y="39473"/>
                          <a:pt x="6142" y="35488"/>
                          <a:pt x="1815" y="26207"/>
                        </a:cubicBezTo>
                        <a:close/>
                      </a:path>
                    </a:pathLst>
                  </a:custGeom>
                  <a:grpFill/>
                  <a:ln w="2845" cap="flat">
                    <a:noFill/>
                    <a:prstDash val="solid"/>
                    <a:miter/>
                  </a:ln>
                </p:spPr>
                <p:txBody>
                  <a:bodyPr rtlCol="0" anchor="ctr"/>
                  <a:lstStyle/>
                  <a:p>
                    <a:endParaRPr lang="en-US"/>
                  </a:p>
                </p:txBody>
              </p:sp>
              <p:sp>
                <p:nvSpPr>
                  <p:cNvPr id="1952" name="Freeform: Shape 1951">
                    <a:extLst>
                      <a:ext uri="{FF2B5EF4-FFF2-40B4-BE49-F238E27FC236}">
                        <a16:creationId xmlns:a16="http://schemas.microsoft.com/office/drawing/2014/main" id="{6010F385-7B61-3DEC-CF0B-493736764B07}"/>
                      </a:ext>
                    </a:extLst>
                  </p:cNvPr>
                  <p:cNvSpPr/>
                  <p:nvPr/>
                </p:nvSpPr>
                <p:spPr>
                  <a:xfrm>
                    <a:off x="11706187" y="2604183"/>
                    <a:ext cx="35129" cy="35717"/>
                  </a:xfrm>
                  <a:custGeom>
                    <a:avLst/>
                    <a:gdLst>
                      <a:gd name="connsiteX0" fmla="*/ 1454 w 35129"/>
                      <a:gd name="connsiteY0" fmla="*/ 24603 h 35717"/>
                      <a:gd name="connsiteX1" fmla="*/ 10450 w 35129"/>
                      <a:gd name="connsiteY1" fmla="*/ 1316 h 35717"/>
                      <a:gd name="connsiteX2" fmla="*/ 33566 w 35129"/>
                      <a:gd name="connsiteY2" fmla="*/ 10881 h 35717"/>
                      <a:gd name="connsiteX3" fmla="*/ 24655 w 35129"/>
                      <a:gd name="connsiteY3" fmla="*/ 34368 h 35717"/>
                      <a:gd name="connsiteX4" fmla="*/ 1454 w 35129"/>
                      <a:gd name="connsiteY4" fmla="*/ 24603 h 35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9" h="35717">
                        <a:moveTo>
                          <a:pt x="1454" y="24603"/>
                        </a:moveTo>
                        <a:cubicBezTo>
                          <a:pt x="-2390" y="15436"/>
                          <a:pt x="1653" y="5017"/>
                          <a:pt x="10450" y="1316"/>
                        </a:cubicBezTo>
                        <a:cubicBezTo>
                          <a:pt x="19275" y="-2299"/>
                          <a:pt x="29523" y="1743"/>
                          <a:pt x="33566" y="10881"/>
                        </a:cubicBezTo>
                        <a:cubicBezTo>
                          <a:pt x="37551" y="19934"/>
                          <a:pt x="33679" y="30667"/>
                          <a:pt x="24655" y="34368"/>
                        </a:cubicBezTo>
                        <a:cubicBezTo>
                          <a:pt x="15688" y="38125"/>
                          <a:pt x="5297" y="33770"/>
                          <a:pt x="1454" y="24603"/>
                        </a:cubicBezTo>
                        <a:close/>
                      </a:path>
                    </a:pathLst>
                  </a:custGeom>
                  <a:grpFill/>
                  <a:ln w="2845" cap="flat">
                    <a:noFill/>
                    <a:prstDash val="solid"/>
                    <a:miter/>
                  </a:ln>
                </p:spPr>
                <p:txBody>
                  <a:bodyPr rtlCol="0" anchor="ctr"/>
                  <a:lstStyle/>
                  <a:p>
                    <a:endParaRPr lang="en-US"/>
                  </a:p>
                </p:txBody>
              </p:sp>
              <p:sp>
                <p:nvSpPr>
                  <p:cNvPr id="1953" name="Freeform: Shape 1952">
                    <a:extLst>
                      <a:ext uri="{FF2B5EF4-FFF2-40B4-BE49-F238E27FC236}">
                        <a16:creationId xmlns:a16="http://schemas.microsoft.com/office/drawing/2014/main" id="{A02A53A7-F88E-3A6B-307C-9727A547F678}"/>
                      </a:ext>
                    </a:extLst>
                  </p:cNvPr>
                  <p:cNvSpPr/>
                  <p:nvPr/>
                </p:nvSpPr>
                <p:spPr>
                  <a:xfrm>
                    <a:off x="11624606" y="2637953"/>
                    <a:ext cx="33926" cy="34793"/>
                  </a:xfrm>
                  <a:custGeom>
                    <a:avLst/>
                    <a:gdLst>
                      <a:gd name="connsiteX0" fmla="*/ 1132 w 33926"/>
                      <a:gd name="connsiteY0" fmla="*/ 23343 h 34793"/>
                      <a:gd name="connsiteX1" fmla="*/ 10754 w 33926"/>
                      <a:gd name="connsiteY1" fmla="*/ 1109 h 34793"/>
                      <a:gd name="connsiteX2" fmla="*/ 32703 w 33926"/>
                      <a:gd name="connsiteY2" fmla="*/ 11216 h 34793"/>
                      <a:gd name="connsiteX3" fmla="*/ 23167 w 33926"/>
                      <a:gd name="connsiteY3" fmla="*/ 33649 h 34793"/>
                      <a:gd name="connsiteX4" fmla="*/ 1132 w 33926"/>
                      <a:gd name="connsiteY4" fmla="*/ 23343 h 34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26" h="34793">
                        <a:moveTo>
                          <a:pt x="1132" y="23343"/>
                        </a:moveTo>
                        <a:cubicBezTo>
                          <a:pt x="-2228" y="14290"/>
                          <a:pt x="2157" y="4554"/>
                          <a:pt x="10754" y="1109"/>
                        </a:cubicBezTo>
                        <a:cubicBezTo>
                          <a:pt x="19380" y="-2250"/>
                          <a:pt x="29202" y="2277"/>
                          <a:pt x="32703" y="11216"/>
                        </a:cubicBezTo>
                        <a:cubicBezTo>
                          <a:pt x="36205" y="20183"/>
                          <a:pt x="31934" y="30204"/>
                          <a:pt x="23167" y="33649"/>
                        </a:cubicBezTo>
                        <a:cubicBezTo>
                          <a:pt x="14427" y="37150"/>
                          <a:pt x="4463" y="32311"/>
                          <a:pt x="1132" y="23343"/>
                        </a:cubicBezTo>
                        <a:close/>
                      </a:path>
                    </a:pathLst>
                  </a:custGeom>
                  <a:grpFill/>
                  <a:ln w="2845" cap="flat">
                    <a:noFill/>
                    <a:prstDash val="solid"/>
                    <a:miter/>
                  </a:ln>
                </p:spPr>
                <p:txBody>
                  <a:bodyPr rtlCol="0" anchor="ctr"/>
                  <a:lstStyle/>
                  <a:p>
                    <a:endParaRPr lang="en-US"/>
                  </a:p>
                </p:txBody>
              </p:sp>
              <p:sp>
                <p:nvSpPr>
                  <p:cNvPr id="1954" name="Freeform: Shape 1953">
                    <a:extLst>
                      <a:ext uri="{FF2B5EF4-FFF2-40B4-BE49-F238E27FC236}">
                        <a16:creationId xmlns:a16="http://schemas.microsoft.com/office/drawing/2014/main" id="{13C73D11-4C43-7A7B-28AC-5675F5EA0B2C}"/>
                      </a:ext>
                    </a:extLst>
                  </p:cNvPr>
                  <p:cNvSpPr/>
                  <p:nvPr/>
                </p:nvSpPr>
                <p:spPr>
                  <a:xfrm>
                    <a:off x="11541720" y="2668335"/>
                    <a:ext cx="32838" cy="33645"/>
                  </a:xfrm>
                  <a:custGeom>
                    <a:avLst/>
                    <a:gdLst>
                      <a:gd name="connsiteX0" fmla="*/ 861 w 32838"/>
                      <a:gd name="connsiteY0" fmla="*/ 22028 h 33645"/>
                      <a:gd name="connsiteX1" fmla="*/ 11025 w 32838"/>
                      <a:gd name="connsiteY1" fmla="*/ 819 h 33645"/>
                      <a:gd name="connsiteX2" fmla="*/ 31892 w 32838"/>
                      <a:gd name="connsiteY2" fmla="*/ 11580 h 33645"/>
                      <a:gd name="connsiteX3" fmla="*/ 21729 w 32838"/>
                      <a:gd name="connsiteY3" fmla="*/ 32789 h 33645"/>
                      <a:gd name="connsiteX4" fmla="*/ 861 w 32838"/>
                      <a:gd name="connsiteY4" fmla="*/ 22028 h 33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38" h="33645">
                        <a:moveTo>
                          <a:pt x="861" y="22028"/>
                        </a:moveTo>
                        <a:cubicBezTo>
                          <a:pt x="-2013" y="13174"/>
                          <a:pt x="2541" y="3694"/>
                          <a:pt x="11025" y="819"/>
                        </a:cubicBezTo>
                        <a:cubicBezTo>
                          <a:pt x="19508" y="-2028"/>
                          <a:pt x="28846" y="2783"/>
                          <a:pt x="31892" y="11580"/>
                        </a:cubicBezTo>
                        <a:cubicBezTo>
                          <a:pt x="34939" y="20377"/>
                          <a:pt x="30383" y="29857"/>
                          <a:pt x="21729" y="32789"/>
                        </a:cubicBezTo>
                        <a:cubicBezTo>
                          <a:pt x="13074" y="35721"/>
                          <a:pt x="3737" y="30882"/>
                          <a:pt x="861" y="22028"/>
                        </a:cubicBezTo>
                        <a:close/>
                      </a:path>
                    </a:pathLst>
                  </a:custGeom>
                  <a:grpFill/>
                  <a:ln w="2845" cap="flat">
                    <a:noFill/>
                    <a:prstDash val="solid"/>
                    <a:miter/>
                  </a:ln>
                </p:spPr>
                <p:txBody>
                  <a:bodyPr rtlCol="0" anchor="ctr"/>
                  <a:lstStyle/>
                  <a:p>
                    <a:endParaRPr lang="en-US"/>
                  </a:p>
                </p:txBody>
              </p:sp>
              <p:sp>
                <p:nvSpPr>
                  <p:cNvPr id="1955" name="Freeform: Shape 1954">
                    <a:extLst>
                      <a:ext uri="{FF2B5EF4-FFF2-40B4-BE49-F238E27FC236}">
                        <a16:creationId xmlns:a16="http://schemas.microsoft.com/office/drawing/2014/main" id="{99EB30DD-9668-C83D-51AC-96E08C19D774}"/>
                      </a:ext>
                    </a:extLst>
                  </p:cNvPr>
                  <p:cNvSpPr/>
                  <p:nvPr/>
                </p:nvSpPr>
                <p:spPr>
                  <a:xfrm>
                    <a:off x="11457631" y="2695402"/>
                    <a:ext cx="31736" cy="32475"/>
                  </a:xfrm>
                  <a:custGeom>
                    <a:avLst/>
                    <a:gdLst>
                      <a:gd name="connsiteX0" fmla="*/ 628 w 31736"/>
                      <a:gd name="connsiteY0" fmla="*/ 20525 h 32475"/>
                      <a:gd name="connsiteX1" fmla="*/ 11304 w 31736"/>
                      <a:gd name="connsiteY1" fmla="*/ 568 h 32475"/>
                      <a:gd name="connsiteX2" fmla="*/ 23346 w 31736"/>
                      <a:gd name="connsiteY2" fmla="*/ 2134 h 32475"/>
                      <a:gd name="connsiteX3" fmla="*/ 31032 w 31736"/>
                      <a:gd name="connsiteY3" fmla="*/ 11842 h 32475"/>
                      <a:gd name="connsiteX4" fmla="*/ 29865 w 31736"/>
                      <a:gd name="connsiteY4" fmla="*/ 24226 h 32475"/>
                      <a:gd name="connsiteX5" fmla="*/ 20385 w 31736"/>
                      <a:gd name="connsiteY5" fmla="*/ 31883 h 32475"/>
                      <a:gd name="connsiteX6" fmla="*/ 628 w 31736"/>
                      <a:gd name="connsiteY6" fmla="*/ 20553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36" h="32475">
                        <a:moveTo>
                          <a:pt x="628" y="20525"/>
                        </a:moveTo>
                        <a:cubicBezTo>
                          <a:pt x="-1792" y="11870"/>
                          <a:pt x="2992" y="2931"/>
                          <a:pt x="11304" y="568"/>
                        </a:cubicBezTo>
                        <a:cubicBezTo>
                          <a:pt x="15489" y="-599"/>
                          <a:pt x="19759" y="85"/>
                          <a:pt x="23346" y="2134"/>
                        </a:cubicBezTo>
                        <a:cubicBezTo>
                          <a:pt x="26905" y="4155"/>
                          <a:pt x="29751" y="7515"/>
                          <a:pt x="31032" y="11842"/>
                        </a:cubicBezTo>
                        <a:cubicBezTo>
                          <a:pt x="32313" y="16140"/>
                          <a:pt x="31801" y="20610"/>
                          <a:pt x="29865" y="24226"/>
                        </a:cubicBezTo>
                        <a:cubicBezTo>
                          <a:pt x="27930" y="27841"/>
                          <a:pt x="24598" y="30659"/>
                          <a:pt x="20385" y="31883"/>
                        </a:cubicBezTo>
                        <a:cubicBezTo>
                          <a:pt x="11902" y="34275"/>
                          <a:pt x="3049" y="29207"/>
                          <a:pt x="628" y="20553"/>
                        </a:cubicBezTo>
                        <a:close/>
                      </a:path>
                    </a:pathLst>
                  </a:custGeom>
                  <a:grpFill/>
                  <a:ln w="2845" cap="flat">
                    <a:noFill/>
                    <a:prstDash val="solid"/>
                    <a:miter/>
                  </a:ln>
                </p:spPr>
                <p:txBody>
                  <a:bodyPr rtlCol="0" anchor="ctr"/>
                  <a:lstStyle/>
                  <a:p>
                    <a:endParaRPr lang="en-US"/>
                  </a:p>
                </p:txBody>
              </p:sp>
              <p:sp>
                <p:nvSpPr>
                  <p:cNvPr id="1956" name="Freeform: Shape 1955">
                    <a:extLst>
                      <a:ext uri="{FF2B5EF4-FFF2-40B4-BE49-F238E27FC236}">
                        <a16:creationId xmlns:a16="http://schemas.microsoft.com/office/drawing/2014/main" id="{E87BE4F3-3001-26EC-F176-68BB6B757E8B}"/>
                      </a:ext>
                    </a:extLst>
                  </p:cNvPr>
                  <p:cNvSpPr/>
                  <p:nvPr/>
                </p:nvSpPr>
                <p:spPr>
                  <a:xfrm>
                    <a:off x="11372585" y="2718909"/>
                    <a:ext cx="30573" cy="31478"/>
                  </a:xfrm>
                  <a:custGeom>
                    <a:avLst/>
                    <a:gdLst>
                      <a:gd name="connsiteX0" fmla="*/ 440 w 30573"/>
                      <a:gd name="connsiteY0" fmla="*/ 19251 h 31478"/>
                      <a:gd name="connsiteX1" fmla="*/ 2205 w 30573"/>
                      <a:gd name="connsiteY1" fmla="*/ 7437 h 31478"/>
                      <a:gd name="connsiteX2" fmla="*/ 11543 w 30573"/>
                      <a:gd name="connsiteY2" fmla="*/ 462 h 31478"/>
                      <a:gd name="connsiteX3" fmla="*/ 30076 w 30573"/>
                      <a:gd name="connsiteY3" fmla="*/ 11935 h 31478"/>
                      <a:gd name="connsiteX4" fmla="*/ 19030 w 30573"/>
                      <a:gd name="connsiteY4" fmla="*/ 31009 h 31478"/>
                      <a:gd name="connsiteX5" fmla="*/ 7386 w 30573"/>
                      <a:gd name="connsiteY5" fmla="*/ 29073 h 31478"/>
                      <a:gd name="connsiteX6" fmla="*/ 440 w 30573"/>
                      <a:gd name="connsiteY6" fmla="*/ 19280 h 3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73" h="31478">
                        <a:moveTo>
                          <a:pt x="440" y="19251"/>
                        </a:moveTo>
                        <a:cubicBezTo>
                          <a:pt x="-556" y="15038"/>
                          <a:pt x="184" y="10825"/>
                          <a:pt x="2205" y="7437"/>
                        </a:cubicBezTo>
                        <a:cubicBezTo>
                          <a:pt x="4226" y="4021"/>
                          <a:pt x="7500" y="1544"/>
                          <a:pt x="11543" y="462"/>
                        </a:cubicBezTo>
                        <a:cubicBezTo>
                          <a:pt x="19628" y="-1616"/>
                          <a:pt x="27940" y="3508"/>
                          <a:pt x="30076" y="11935"/>
                        </a:cubicBezTo>
                        <a:cubicBezTo>
                          <a:pt x="32211" y="20361"/>
                          <a:pt x="27286" y="28902"/>
                          <a:pt x="19030" y="31009"/>
                        </a:cubicBezTo>
                        <a:cubicBezTo>
                          <a:pt x="14930" y="32119"/>
                          <a:pt x="10746" y="31180"/>
                          <a:pt x="7386" y="29073"/>
                        </a:cubicBezTo>
                        <a:cubicBezTo>
                          <a:pt x="4027" y="26938"/>
                          <a:pt x="1436" y="23493"/>
                          <a:pt x="440" y="19280"/>
                        </a:cubicBezTo>
                        <a:close/>
                      </a:path>
                    </a:pathLst>
                  </a:custGeom>
                  <a:grpFill/>
                  <a:ln w="2845" cap="flat">
                    <a:noFill/>
                    <a:prstDash val="solid"/>
                    <a:miter/>
                  </a:ln>
                </p:spPr>
                <p:txBody>
                  <a:bodyPr rtlCol="0" anchor="ctr"/>
                  <a:lstStyle/>
                  <a:p>
                    <a:endParaRPr lang="en-US"/>
                  </a:p>
                </p:txBody>
              </p:sp>
              <p:sp>
                <p:nvSpPr>
                  <p:cNvPr id="1957" name="Freeform: Shape 1956">
                    <a:extLst>
                      <a:ext uri="{FF2B5EF4-FFF2-40B4-BE49-F238E27FC236}">
                        <a16:creationId xmlns:a16="http://schemas.microsoft.com/office/drawing/2014/main" id="{C9F6BD7D-4F30-C9E4-4FD7-BA30BB8AD42D}"/>
                      </a:ext>
                    </a:extLst>
                  </p:cNvPr>
                  <p:cNvSpPr/>
                  <p:nvPr/>
                </p:nvSpPr>
                <p:spPr>
                  <a:xfrm>
                    <a:off x="11286645" y="2738752"/>
                    <a:ext cx="29468" cy="30340"/>
                  </a:xfrm>
                  <a:custGeom>
                    <a:avLst/>
                    <a:gdLst>
                      <a:gd name="connsiteX0" fmla="*/ 292 w 29468"/>
                      <a:gd name="connsiteY0" fmla="*/ 18141 h 30340"/>
                      <a:gd name="connsiteX1" fmla="*/ 11708 w 29468"/>
                      <a:gd name="connsiteY1" fmla="*/ 291 h 30340"/>
                      <a:gd name="connsiteX2" fmla="*/ 29130 w 29468"/>
                      <a:gd name="connsiteY2" fmla="*/ 12191 h 30340"/>
                      <a:gd name="connsiteX3" fmla="*/ 17714 w 29468"/>
                      <a:gd name="connsiteY3" fmla="*/ 30041 h 30340"/>
                      <a:gd name="connsiteX4" fmla="*/ 292 w 29468"/>
                      <a:gd name="connsiteY4" fmla="*/ 18141 h 3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30340">
                        <a:moveTo>
                          <a:pt x="292" y="18141"/>
                        </a:moveTo>
                        <a:cubicBezTo>
                          <a:pt x="-1303" y="9913"/>
                          <a:pt x="3793" y="1942"/>
                          <a:pt x="11708" y="291"/>
                        </a:cubicBezTo>
                        <a:cubicBezTo>
                          <a:pt x="19593" y="-1332"/>
                          <a:pt x="27422" y="3992"/>
                          <a:pt x="29130" y="12191"/>
                        </a:cubicBezTo>
                        <a:cubicBezTo>
                          <a:pt x="30867" y="20390"/>
                          <a:pt x="25742" y="28361"/>
                          <a:pt x="17714" y="30041"/>
                        </a:cubicBezTo>
                        <a:cubicBezTo>
                          <a:pt x="9686" y="31692"/>
                          <a:pt x="1886" y="26368"/>
                          <a:pt x="292" y="18141"/>
                        </a:cubicBezTo>
                        <a:close/>
                      </a:path>
                    </a:pathLst>
                  </a:custGeom>
                  <a:grpFill/>
                  <a:ln w="2845" cap="flat">
                    <a:noFill/>
                    <a:prstDash val="solid"/>
                    <a:miter/>
                  </a:ln>
                </p:spPr>
                <p:txBody>
                  <a:bodyPr rtlCol="0" anchor="ctr"/>
                  <a:lstStyle/>
                  <a:p>
                    <a:endParaRPr lang="en-US"/>
                  </a:p>
                </p:txBody>
              </p:sp>
              <p:sp>
                <p:nvSpPr>
                  <p:cNvPr id="1958" name="Freeform: Shape 1957">
                    <a:extLst>
                      <a:ext uri="{FF2B5EF4-FFF2-40B4-BE49-F238E27FC236}">
                        <a16:creationId xmlns:a16="http://schemas.microsoft.com/office/drawing/2014/main" id="{BB12D478-430D-4A55-8699-78E290A07FF7}"/>
                      </a:ext>
                    </a:extLst>
                  </p:cNvPr>
                  <p:cNvSpPr/>
                  <p:nvPr/>
                </p:nvSpPr>
                <p:spPr>
                  <a:xfrm>
                    <a:off x="11199932" y="2755163"/>
                    <a:ext cx="28398" cy="29145"/>
                  </a:xfrm>
                  <a:custGeom>
                    <a:avLst/>
                    <a:gdLst>
                      <a:gd name="connsiteX0" fmla="*/ 178 w 28398"/>
                      <a:gd name="connsiteY0" fmla="*/ 16761 h 29145"/>
                      <a:gd name="connsiteX1" fmla="*/ 11878 w 28398"/>
                      <a:gd name="connsiteY1" fmla="*/ 164 h 29145"/>
                      <a:gd name="connsiteX2" fmla="*/ 28190 w 28398"/>
                      <a:gd name="connsiteY2" fmla="*/ 12377 h 29145"/>
                      <a:gd name="connsiteX3" fmla="*/ 16490 w 28398"/>
                      <a:gd name="connsiteY3" fmla="*/ 28974 h 29145"/>
                      <a:gd name="connsiteX4" fmla="*/ 178 w 28398"/>
                      <a:gd name="connsiteY4" fmla="*/ 16761 h 2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8" h="29145">
                        <a:moveTo>
                          <a:pt x="178" y="16761"/>
                        </a:moveTo>
                        <a:cubicBezTo>
                          <a:pt x="-1047" y="8790"/>
                          <a:pt x="4191" y="1360"/>
                          <a:pt x="11878" y="164"/>
                        </a:cubicBezTo>
                        <a:cubicBezTo>
                          <a:pt x="19564" y="-1032"/>
                          <a:pt x="26852" y="4434"/>
                          <a:pt x="28190" y="12377"/>
                        </a:cubicBezTo>
                        <a:cubicBezTo>
                          <a:pt x="29528" y="20320"/>
                          <a:pt x="24290" y="27778"/>
                          <a:pt x="16490" y="28974"/>
                        </a:cubicBezTo>
                        <a:cubicBezTo>
                          <a:pt x="8690" y="30198"/>
                          <a:pt x="1373" y="24732"/>
                          <a:pt x="178" y="16761"/>
                        </a:cubicBezTo>
                        <a:close/>
                      </a:path>
                    </a:pathLst>
                  </a:custGeom>
                  <a:grpFill/>
                  <a:ln w="2845" cap="flat">
                    <a:noFill/>
                    <a:prstDash val="solid"/>
                    <a:miter/>
                  </a:ln>
                </p:spPr>
                <p:txBody>
                  <a:bodyPr rtlCol="0" anchor="ctr"/>
                  <a:lstStyle/>
                  <a:p>
                    <a:endParaRPr lang="en-US"/>
                  </a:p>
                </p:txBody>
              </p:sp>
              <p:sp>
                <p:nvSpPr>
                  <p:cNvPr id="1959" name="Freeform: Shape 1958">
                    <a:extLst>
                      <a:ext uri="{FF2B5EF4-FFF2-40B4-BE49-F238E27FC236}">
                        <a16:creationId xmlns:a16="http://schemas.microsoft.com/office/drawing/2014/main" id="{6EB5A79B-30B9-61EF-7373-24F102F688DD}"/>
                      </a:ext>
                    </a:extLst>
                  </p:cNvPr>
                  <p:cNvSpPr/>
                  <p:nvPr/>
                </p:nvSpPr>
                <p:spPr>
                  <a:xfrm>
                    <a:off x="11112707" y="2768077"/>
                    <a:ext cx="27277" cy="28040"/>
                  </a:xfrm>
                  <a:custGeom>
                    <a:avLst/>
                    <a:gdLst>
                      <a:gd name="connsiteX0" fmla="*/ 90 w 27277"/>
                      <a:gd name="connsiteY0" fmla="*/ 15491 h 28040"/>
                      <a:gd name="connsiteX1" fmla="*/ 11990 w 27277"/>
                      <a:gd name="connsiteY1" fmla="*/ 89 h 28040"/>
                      <a:gd name="connsiteX2" fmla="*/ 27163 w 27277"/>
                      <a:gd name="connsiteY2" fmla="*/ 12302 h 28040"/>
                      <a:gd name="connsiteX3" fmla="*/ 15292 w 27277"/>
                      <a:gd name="connsiteY3" fmla="*/ 27960 h 28040"/>
                      <a:gd name="connsiteX4" fmla="*/ 90 w 27277"/>
                      <a:gd name="connsiteY4" fmla="*/ 15491 h 2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7" h="28040">
                        <a:moveTo>
                          <a:pt x="90" y="15491"/>
                        </a:moveTo>
                        <a:cubicBezTo>
                          <a:pt x="-764" y="7776"/>
                          <a:pt x="4560" y="887"/>
                          <a:pt x="11990" y="89"/>
                        </a:cubicBezTo>
                        <a:cubicBezTo>
                          <a:pt x="19420" y="-765"/>
                          <a:pt x="26196" y="4587"/>
                          <a:pt x="27163" y="12302"/>
                        </a:cubicBezTo>
                        <a:cubicBezTo>
                          <a:pt x="28131" y="19960"/>
                          <a:pt x="22836" y="27106"/>
                          <a:pt x="15292" y="27960"/>
                        </a:cubicBezTo>
                        <a:cubicBezTo>
                          <a:pt x="7748" y="28785"/>
                          <a:pt x="944" y="23177"/>
                          <a:pt x="90" y="15491"/>
                        </a:cubicBezTo>
                        <a:close/>
                      </a:path>
                    </a:pathLst>
                  </a:custGeom>
                  <a:grpFill/>
                  <a:ln w="2845" cap="flat">
                    <a:noFill/>
                    <a:prstDash val="solid"/>
                    <a:miter/>
                  </a:ln>
                </p:spPr>
                <p:txBody>
                  <a:bodyPr rtlCol="0" anchor="ctr"/>
                  <a:lstStyle/>
                  <a:p>
                    <a:endParaRPr lang="en-US"/>
                  </a:p>
                </p:txBody>
              </p:sp>
              <p:sp>
                <p:nvSpPr>
                  <p:cNvPr id="1960" name="Freeform: Shape 1959">
                    <a:extLst>
                      <a:ext uri="{FF2B5EF4-FFF2-40B4-BE49-F238E27FC236}">
                        <a16:creationId xmlns:a16="http://schemas.microsoft.com/office/drawing/2014/main" id="{3B9B67C8-1679-B1D7-6A34-A9C539E7548E}"/>
                      </a:ext>
                    </a:extLst>
                  </p:cNvPr>
                  <p:cNvSpPr/>
                  <p:nvPr/>
                </p:nvSpPr>
                <p:spPr>
                  <a:xfrm>
                    <a:off x="11025024" y="2777175"/>
                    <a:ext cx="26188" cy="26962"/>
                  </a:xfrm>
                  <a:custGeom>
                    <a:avLst/>
                    <a:gdLst>
                      <a:gd name="connsiteX0" fmla="*/ 34 w 26188"/>
                      <a:gd name="connsiteY0" fmla="*/ 14563 h 26962"/>
                      <a:gd name="connsiteX1" fmla="*/ 12048 w 26188"/>
                      <a:gd name="connsiteY1" fmla="*/ 44 h 26962"/>
                      <a:gd name="connsiteX2" fmla="*/ 26139 w 26188"/>
                      <a:gd name="connsiteY2" fmla="*/ 12400 h 26962"/>
                      <a:gd name="connsiteX3" fmla="*/ 14154 w 26188"/>
                      <a:gd name="connsiteY3" fmla="*/ 26918 h 26962"/>
                      <a:gd name="connsiteX4" fmla="*/ 62 w 26188"/>
                      <a:gd name="connsiteY4" fmla="*/ 14563 h 26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8" h="26962">
                        <a:moveTo>
                          <a:pt x="34" y="14563"/>
                        </a:moveTo>
                        <a:cubicBezTo>
                          <a:pt x="-479" y="7161"/>
                          <a:pt x="4873" y="642"/>
                          <a:pt x="12048" y="44"/>
                        </a:cubicBezTo>
                        <a:cubicBezTo>
                          <a:pt x="19193" y="-553"/>
                          <a:pt x="25484" y="4969"/>
                          <a:pt x="26139" y="12400"/>
                        </a:cubicBezTo>
                        <a:cubicBezTo>
                          <a:pt x="26765" y="19830"/>
                          <a:pt x="21385" y="26321"/>
                          <a:pt x="14154" y="26918"/>
                        </a:cubicBezTo>
                        <a:cubicBezTo>
                          <a:pt x="6895" y="27516"/>
                          <a:pt x="603" y="22022"/>
                          <a:pt x="62" y="14563"/>
                        </a:cubicBezTo>
                        <a:close/>
                      </a:path>
                    </a:pathLst>
                  </a:custGeom>
                  <a:grpFill/>
                  <a:ln w="2845" cap="flat">
                    <a:noFill/>
                    <a:prstDash val="solid"/>
                    <a:miter/>
                  </a:ln>
                </p:spPr>
                <p:txBody>
                  <a:bodyPr rtlCol="0" anchor="ctr"/>
                  <a:lstStyle/>
                  <a:p>
                    <a:endParaRPr lang="en-US"/>
                  </a:p>
                </p:txBody>
              </p:sp>
              <p:sp>
                <p:nvSpPr>
                  <p:cNvPr id="1961" name="Freeform: Shape 1960">
                    <a:extLst>
                      <a:ext uri="{FF2B5EF4-FFF2-40B4-BE49-F238E27FC236}">
                        <a16:creationId xmlns:a16="http://schemas.microsoft.com/office/drawing/2014/main" id="{AABCEFEF-F74E-7E3E-8903-3D91F8A24913}"/>
                      </a:ext>
                    </a:extLst>
                  </p:cNvPr>
                  <p:cNvSpPr/>
                  <p:nvPr/>
                </p:nvSpPr>
                <p:spPr>
                  <a:xfrm>
                    <a:off x="10937057" y="2782733"/>
                    <a:ext cx="25098" cy="25837"/>
                  </a:xfrm>
                  <a:custGeom>
                    <a:avLst/>
                    <a:gdLst>
                      <a:gd name="connsiteX0" fmla="*/ 5 w 25098"/>
                      <a:gd name="connsiteY0" fmla="*/ 13360 h 25837"/>
                      <a:gd name="connsiteX1" fmla="*/ 12076 w 25098"/>
                      <a:gd name="connsiteY1" fmla="*/ 8 h 25837"/>
                      <a:gd name="connsiteX2" fmla="*/ 25086 w 25098"/>
                      <a:gd name="connsiteY2" fmla="*/ 12478 h 25837"/>
                      <a:gd name="connsiteX3" fmla="*/ 13016 w 25098"/>
                      <a:gd name="connsiteY3" fmla="*/ 25829 h 25837"/>
                      <a:gd name="connsiteX4" fmla="*/ 5 w 25098"/>
                      <a:gd name="connsiteY4" fmla="*/ 13360 h 2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98" h="25837">
                        <a:moveTo>
                          <a:pt x="5" y="13360"/>
                        </a:moveTo>
                        <a:cubicBezTo>
                          <a:pt x="-193" y="6243"/>
                          <a:pt x="5187" y="265"/>
                          <a:pt x="12076" y="8"/>
                        </a:cubicBezTo>
                        <a:cubicBezTo>
                          <a:pt x="18937" y="-248"/>
                          <a:pt x="24773" y="5332"/>
                          <a:pt x="25086" y="12478"/>
                        </a:cubicBezTo>
                        <a:cubicBezTo>
                          <a:pt x="25399" y="19595"/>
                          <a:pt x="19990" y="25573"/>
                          <a:pt x="13016" y="25829"/>
                        </a:cubicBezTo>
                        <a:cubicBezTo>
                          <a:pt x="6041" y="26085"/>
                          <a:pt x="233" y="20506"/>
                          <a:pt x="5" y="13360"/>
                        </a:cubicBezTo>
                        <a:close/>
                      </a:path>
                    </a:pathLst>
                  </a:custGeom>
                  <a:grpFill/>
                  <a:ln w="2845" cap="flat">
                    <a:noFill/>
                    <a:prstDash val="solid"/>
                    <a:miter/>
                  </a:ln>
                </p:spPr>
                <p:txBody>
                  <a:bodyPr rtlCol="0" anchor="ctr"/>
                  <a:lstStyle/>
                  <a:p>
                    <a:endParaRPr lang="en-US"/>
                  </a:p>
                </p:txBody>
              </p:sp>
              <p:sp>
                <p:nvSpPr>
                  <p:cNvPr id="1962" name="Freeform: Shape 1961">
                    <a:extLst>
                      <a:ext uri="{FF2B5EF4-FFF2-40B4-BE49-F238E27FC236}">
                        <a16:creationId xmlns:a16="http://schemas.microsoft.com/office/drawing/2014/main" id="{DC84D459-79C3-22E1-72BD-16C13A7AD567}"/>
                      </a:ext>
                    </a:extLst>
                  </p:cNvPr>
                  <p:cNvSpPr/>
                  <p:nvPr/>
                </p:nvSpPr>
                <p:spPr>
                  <a:xfrm>
                    <a:off x="10848952" y="2784762"/>
                    <a:ext cx="23999" cy="24711"/>
                  </a:xfrm>
                  <a:custGeom>
                    <a:avLst/>
                    <a:gdLst>
                      <a:gd name="connsiteX0" fmla="*/ 30 w 23999"/>
                      <a:gd name="connsiteY0" fmla="*/ 12214 h 24711"/>
                      <a:gd name="connsiteX1" fmla="*/ 12072 w 23999"/>
                      <a:gd name="connsiteY1" fmla="*/ 1 h 24711"/>
                      <a:gd name="connsiteX2" fmla="*/ 20498 w 23999"/>
                      <a:gd name="connsiteY2" fmla="*/ 3730 h 24711"/>
                      <a:gd name="connsiteX3" fmla="*/ 24000 w 23999"/>
                      <a:gd name="connsiteY3" fmla="*/ 12442 h 24711"/>
                      <a:gd name="connsiteX4" fmla="*/ 20470 w 23999"/>
                      <a:gd name="connsiteY4" fmla="*/ 21181 h 24711"/>
                      <a:gd name="connsiteX5" fmla="*/ 11929 w 23999"/>
                      <a:gd name="connsiteY5" fmla="*/ 24711 h 24711"/>
                      <a:gd name="connsiteX6" fmla="*/ 1 w 23999"/>
                      <a:gd name="connsiteY6" fmla="*/ 12214 h 2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99" h="24711">
                        <a:moveTo>
                          <a:pt x="30" y="12214"/>
                        </a:moveTo>
                        <a:cubicBezTo>
                          <a:pt x="115" y="5382"/>
                          <a:pt x="5495" y="-84"/>
                          <a:pt x="12072" y="1"/>
                        </a:cubicBezTo>
                        <a:cubicBezTo>
                          <a:pt x="15374" y="29"/>
                          <a:pt x="18334" y="1453"/>
                          <a:pt x="20498" y="3730"/>
                        </a:cubicBezTo>
                        <a:cubicBezTo>
                          <a:pt x="22662" y="5979"/>
                          <a:pt x="24000" y="9025"/>
                          <a:pt x="24000" y="12442"/>
                        </a:cubicBezTo>
                        <a:cubicBezTo>
                          <a:pt x="24000" y="15829"/>
                          <a:pt x="22662" y="18989"/>
                          <a:pt x="20470" y="21181"/>
                        </a:cubicBezTo>
                        <a:cubicBezTo>
                          <a:pt x="18277" y="23402"/>
                          <a:pt x="15260" y="24740"/>
                          <a:pt x="11929" y="24711"/>
                        </a:cubicBezTo>
                        <a:cubicBezTo>
                          <a:pt x="5268" y="24626"/>
                          <a:pt x="-84" y="19046"/>
                          <a:pt x="1" y="12214"/>
                        </a:cubicBezTo>
                        <a:close/>
                      </a:path>
                    </a:pathLst>
                  </a:custGeom>
                  <a:grpFill/>
                  <a:ln w="2845" cap="flat">
                    <a:noFill/>
                    <a:prstDash val="solid"/>
                    <a:miter/>
                  </a:ln>
                </p:spPr>
                <p:txBody>
                  <a:bodyPr rtlCol="0" anchor="ctr"/>
                  <a:lstStyle/>
                  <a:p>
                    <a:endParaRPr lang="en-US"/>
                  </a:p>
                </p:txBody>
              </p:sp>
              <p:sp>
                <p:nvSpPr>
                  <p:cNvPr id="1963" name="Freeform: Shape 1962">
                    <a:extLst>
                      <a:ext uri="{FF2B5EF4-FFF2-40B4-BE49-F238E27FC236}">
                        <a16:creationId xmlns:a16="http://schemas.microsoft.com/office/drawing/2014/main" id="{FB737902-34FD-A3B6-9F1C-22F47BDD4EE4}"/>
                      </a:ext>
                    </a:extLst>
                  </p:cNvPr>
                  <p:cNvSpPr/>
                  <p:nvPr/>
                </p:nvSpPr>
                <p:spPr>
                  <a:xfrm>
                    <a:off x="10760887" y="2783193"/>
                    <a:ext cx="22883" cy="23554"/>
                  </a:xfrm>
                  <a:custGeom>
                    <a:avLst/>
                    <a:gdLst>
                      <a:gd name="connsiteX0" fmla="*/ 14 w 22883"/>
                      <a:gd name="connsiteY0" fmla="*/ 11221 h 23554"/>
                      <a:gd name="connsiteX1" fmla="*/ 11971 w 22883"/>
                      <a:gd name="connsiteY1" fmla="*/ 4 h 23554"/>
                      <a:gd name="connsiteX2" fmla="*/ 22874 w 22883"/>
                      <a:gd name="connsiteY2" fmla="*/ 12189 h 23554"/>
                      <a:gd name="connsiteX3" fmla="*/ 10917 w 22883"/>
                      <a:gd name="connsiteY3" fmla="*/ 23547 h 23554"/>
                      <a:gd name="connsiteX4" fmla="*/ 14 w 22883"/>
                      <a:gd name="connsiteY4" fmla="*/ 11221 h 2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3" h="23554">
                        <a:moveTo>
                          <a:pt x="14" y="11221"/>
                        </a:moveTo>
                        <a:cubicBezTo>
                          <a:pt x="356" y="4702"/>
                          <a:pt x="5708" y="-166"/>
                          <a:pt x="11971" y="4"/>
                        </a:cubicBezTo>
                        <a:cubicBezTo>
                          <a:pt x="18234" y="232"/>
                          <a:pt x="23130" y="5670"/>
                          <a:pt x="22874" y="12189"/>
                        </a:cubicBezTo>
                        <a:cubicBezTo>
                          <a:pt x="22618" y="18708"/>
                          <a:pt x="17266" y="23775"/>
                          <a:pt x="10917" y="23547"/>
                        </a:cubicBezTo>
                        <a:cubicBezTo>
                          <a:pt x="4569" y="23377"/>
                          <a:pt x="-299" y="17683"/>
                          <a:pt x="14" y="11221"/>
                        </a:cubicBezTo>
                        <a:close/>
                      </a:path>
                    </a:pathLst>
                  </a:custGeom>
                  <a:grpFill/>
                  <a:ln w="2845" cap="flat">
                    <a:noFill/>
                    <a:prstDash val="solid"/>
                    <a:miter/>
                  </a:ln>
                </p:spPr>
                <p:txBody>
                  <a:bodyPr rtlCol="0" anchor="ctr"/>
                  <a:lstStyle/>
                  <a:p>
                    <a:endParaRPr lang="en-US"/>
                  </a:p>
                </p:txBody>
              </p:sp>
              <p:sp>
                <p:nvSpPr>
                  <p:cNvPr id="1964" name="Freeform: Shape 1963">
                    <a:extLst>
                      <a:ext uri="{FF2B5EF4-FFF2-40B4-BE49-F238E27FC236}">
                        <a16:creationId xmlns:a16="http://schemas.microsoft.com/office/drawing/2014/main" id="{0098F761-C5E3-5C56-22F0-2A899135277C}"/>
                      </a:ext>
                    </a:extLst>
                  </p:cNvPr>
                  <p:cNvSpPr/>
                  <p:nvPr/>
                </p:nvSpPr>
                <p:spPr>
                  <a:xfrm>
                    <a:off x="10672970" y="2777839"/>
                    <a:ext cx="21806" cy="22449"/>
                  </a:xfrm>
                  <a:custGeom>
                    <a:avLst/>
                    <a:gdLst>
                      <a:gd name="connsiteX0" fmla="*/ 49 w 21806"/>
                      <a:gd name="connsiteY0" fmla="*/ 10312 h 22449"/>
                      <a:gd name="connsiteX1" fmla="*/ 11864 w 21806"/>
                      <a:gd name="connsiteY1" fmla="*/ 35 h 22449"/>
                      <a:gd name="connsiteX2" fmla="*/ 21771 w 21806"/>
                      <a:gd name="connsiteY2" fmla="*/ 12134 h 22449"/>
                      <a:gd name="connsiteX3" fmla="*/ 9956 w 21806"/>
                      <a:gd name="connsiteY3" fmla="*/ 22411 h 22449"/>
                      <a:gd name="connsiteX4" fmla="*/ 49 w 21806"/>
                      <a:gd name="connsiteY4" fmla="*/ 10312 h 22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6" h="22449">
                        <a:moveTo>
                          <a:pt x="49" y="10312"/>
                        </a:moveTo>
                        <a:cubicBezTo>
                          <a:pt x="618" y="4134"/>
                          <a:pt x="5914" y="-449"/>
                          <a:pt x="11864" y="35"/>
                        </a:cubicBezTo>
                        <a:cubicBezTo>
                          <a:pt x="17813" y="519"/>
                          <a:pt x="22255" y="5956"/>
                          <a:pt x="21771" y="12134"/>
                        </a:cubicBezTo>
                        <a:cubicBezTo>
                          <a:pt x="21286" y="18312"/>
                          <a:pt x="15992" y="22923"/>
                          <a:pt x="9956" y="22411"/>
                        </a:cubicBezTo>
                        <a:cubicBezTo>
                          <a:pt x="3921" y="21899"/>
                          <a:pt x="-520" y="16490"/>
                          <a:pt x="49" y="10312"/>
                        </a:cubicBezTo>
                        <a:close/>
                      </a:path>
                    </a:pathLst>
                  </a:custGeom>
                  <a:grpFill/>
                  <a:ln w="2845" cap="flat">
                    <a:noFill/>
                    <a:prstDash val="solid"/>
                    <a:miter/>
                  </a:ln>
                </p:spPr>
                <p:txBody>
                  <a:bodyPr rtlCol="0" anchor="ctr"/>
                  <a:lstStyle/>
                  <a:p>
                    <a:endParaRPr lang="en-US"/>
                  </a:p>
                </p:txBody>
              </p:sp>
              <p:sp>
                <p:nvSpPr>
                  <p:cNvPr id="1965" name="Freeform: Shape 1964">
                    <a:extLst>
                      <a:ext uri="{FF2B5EF4-FFF2-40B4-BE49-F238E27FC236}">
                        <a16:creationId xmlns:a16="http://schemas.microsoft.com/office/drawing/2014/main" id="{4EA8ECD7-F48E-5CDB-0BA7-2AE35EA3466A}"/>
                      </a:ext>
                    </a:extLst>
                  </p:cNvPr>
                  <p:cNvSpPr/>
                  <p:nvPr/>
                </p:nvSpPr>
                <p:spPr>
                  <a:xfrm>
                    <a:off x="10585384" y="2768991"/>
                    <a:ext cx="20702" cy="21323"/>
                  </a:xfrm>
                  <a:custGeom>
                    <a:avLst/>
                    <a:gdLst>
                      <a:gd name="connsiteX0" fmla="*/ 95 w 20702"/>
                      <a:gd name="connsiteY0" fmla="*/ 9310 h 21323"/>
                      <a:gd name="connsiteX1" fmla="*/ 11710 w 20702"/>
                      <a:gd name="connsiteY1" fmla="*/ 86 h 21323"/>
                      <a:gd name="connsiteX2" fmla="*/ 20620 w 20702"/>
                      <a:gd name="connsiteY2" fmla="*/ 12014 h 21323"/>
                      <a:gd name="connsiteX3" fmla="*/ 9006 w 20702"/>
                      <a:gd name="connsiteY3" fmla="*/ 21238 h 21323"/>
                      <a:gd name="connsiteX4" fmla="*/ 95 w 20702"/>
                      <a:gd name="connsiteY4" fmla="*/ 9310 h 2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2" h="21323">
                        <a:moveTo>
                          <a:pt x="95" y="9310"/>
                        </a:moveTo>
                        <a:cubicBezTo>
                          <a:pt x="864" y="3474"/>
                          <a:pt x="6073" y="-654"/>
                          <a:pt x="11710" y="86"/>
                        </a:cubicBezTo>
                        <a:cubicBezTo>
                          <a:pt x="17347" y="826"/>
                          <a:pt x="21332" y="6178"/>
                          <a:pt x="20620" y="12014"/>
                        </a:cubicBezTo>
                        <a:cubicBezTo>
                          <a:pt x="19909" y="17850"/>
                          <a:pt x="14699" y="21978"/>
                          <a:pt x="9006" y="21238"/>
                        </a:cubicBezTo>
                        <a:cubicBezTo>
                          <a:pt x="3312" y="20498"/>
                          <a:pt x="-674" y="15145"/>
                          <a:pt x="95" y="9310"/>
                        </a:cubicBezTo>
                        <a:close/>
                      </a:path>
                    </a:pathLst>
                  </a:custGeom>
                  <a:grpFill/>
                  <a:ln w="2845" cap="flat">
                    <a:noFill/>
                    <a:prstDash val="solid"/>
                    <a:miter/>
                  </a:ln>
                </p:spPr>
                <p:txBody>
                  <a:bodyPr rtlCol="0" anchor="ctr"/>
                  <a:lstStyle/>
                  <a:p>
                    <a:endParaRPr lang="en-US"/>
                  </a:p>
                </p:txBody>
              </p:sp>
              <p:sp>
                <p:nvSpPr>
                  <p:cNvPr id="1966" name="Freeform: Shape 1965">
                    <a:extLst>
                      <a:ext uri="{FF2B5EF4-FFF2-40B4-BE49-F238E27FC236}">
                        <a16:creationId xmlns:a16="http://schemas.microsoft.com/office/drawing/2014/main" id="{76D476F5-187D-CCAA-709C-C970491A373A}"/>
                      </a:ext>
                    </a:extLst>
                  </p:cNvPr>
                  <p:cNvSpPr/>
                  <p:nvPr/>
                </p:nvSpPr>
                <p:spPr>
                  <a:xfrm>
                    <a:off x="10498245" y="2756653"/>
                    <a:ext cx="19620" cy="20188"/>
                  </a:xfrm>
                  <a:custGeom>
                    <a:avLst/>
                    <a:gdLst>
                      <a:gd name="connsiteX0" fmla="*/ 150 w 19620"/>
                      <a:gd name="connsiteY0" fmla="*/ 8354 h 20188"/>
                      <a:gd name="connsiteX1" fmla="*/ 11481 w 19620"/>
                      <a:gd name="connsiteY1" fmla="*/ 155 h 20188"/>
                      <a:gd name="connsiteX2" fmla="*/ 19480 w 19620"/>
                      <a:gd name="connsiteY2" fmla="*/ 11656 h 20188"/>
                      <a:gd name="connsiteX3" fmla="*/ 8121 w 19620"/>
                      <a:gd name="connsiteY3" fmla="*/ 20054 h 20188"/>
                      <a:gd name="connsiteX4" fmla="*/ 150 w 19620"/>
                      <a:gd name="connsiteY4" fmla="*/ 8354 h 20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0" h="20188">
                        <a:moveTo>
                          <a:pt x="150" y="8354"/>
                        </a:moveTo>
                        <a:cubicBezTo>
                          <a:pt x="1118" y="2859"/>
                          <a:pt x="6185" y="-813"/>
                          <a:pt x="11481" y="155"/>
                        </a:cubicBezTo>
                        <a:cubicBezTo>
                          <a:pt x="16775" y="1037"/>
                          <a:pt x="20391" y="6133"/>
                          <a:pt x="19480" y="11656"/>
                        </a:cubicBezTo>
                        <a:cubicBezTo>
                          <a:pt x="18569" y="17150"/>
                          <a:pt x="13473" y="20965"/>
                          <a:pt x="8121" y="20054"/>
                        </a:cubicBezTo>
                        <a:cubicBezTo>
                          <a:pt x="2769" y="19086"/>
                          <a:pt x="-789" y="13848"/>
                          <a:pt x="150" y="8354"/>
                        </a:cubicBezTo>
                        <a:close/>
                      </a:path>
                    </a:pathLst>
                  </a:custGeom>
                  <a:grpFill/>
                  <a:ln w="2845" cap="flat">
                    <a:noFill/>
                    <a:prstDash val="solid"/>
                    <a:miter/>
                  </a:ln>
                </p:spPr>
                <p:txBody>
                  <a:bodyPr rtlCol="0" anchor="ctr"/>
                  <a:lstStyle/>
                  <a:p>
                    <a:endParaRPr lang="en-US"/>
                  </a:p>
                </p:txBody>
              </p:sp>
              <p:sp>
                <p:nvSpPr>
                  <p:cNvPr id="1967" name="Freeform: Shape 1966">
                    <a:extLst>
                      <a:ext uri="{FF2B5EF4-FFF2-40B4-BE49-F238E27FC236}">
                        <a16:creationId xmlns:a16="http://schemas.microsoft.com/office/drawing/2014/main" id="{BC35BABC-E478-C228-F07C-5A5D25C7B239}"/>
                      </a:ext>
                    </a:extLst>
                  </p:cNvPr>
                  <p:cNvSpPr/>
                  <p:nvPr/>
                </p:nvSpPr>
                <p:spPr>
                  <a:xfrm>
                    <a:off x="10411687" y="2740538"/>
                    <a:ext cx="18558" cy="19017"/>
                  </a:xfrm>
                  <a:custGeom>
                    <a:avLst/>
                    <a:gdLst>
                      <a:gd name="connsiteX0" fmla="*/ 222 w 18558"/>
                      <a:gd name="connsiteY0" fmla="*/ 7644 h 19017"/>
                      <a:gd name="connsiteX1" fmla="*/ 11268 w 18558"/>
                      <a:gd name="connsiteY1" fmla="*/ 185 h 19017"/>
                      <a:gd name="connsiteX2" fmla="*/ 18357 w 18558"/>
                      <a:gd name="connsiteY2" fmla="*/ 11373 h 19017"/>
                      <a:gd name="connsiteX3" fmla="*/ 7311 w 18558"/>
                      <a:gd name="connsiteY3" fmla="*/ 18832 h 19017"/>
                      <a:gd name="connsiteX4" fmla="*/ 222 w 18558"/>
                      <a:gd name="connsiteY4" fmla="*/ 7644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8" h="19017">
                        <a:moveTo>
                          <a:pt x="222" y="7644"/>
                        </a:moveTo>
                        <a:cubicBezTo>
                          <a:pt x="1333" y="2491"/>
                          <a:pt x="6286" y="-840"/>
                          <a:pt x="11268" y="185"/>
                        </a:cubicBezTo>
                        <a:cubicBezTo>
                          <a:pt x="16250" y="1210"/>
                          <a:pt x="19410" y="6220"/>
                          <a:pt x="18357" y="11373"/>
                        </a:cubicBezTo>
                        <a:cubicBezTo>
                          <a:pt x="17303" y="16526"/>
                          <a:pt x="12349" y="19857"/>
                          <a:pt x="7311" y="18832"/>
                        </a:cubicBezTo>
                        <a:cubicBezTo>
                          <a:pt x="2272" y="17807"/>
                          <a:pt x="-888" y="12797"/>
                          <a:pt x="222" y="7644"/>
                        </a:cubicBezTo>
                        <a:close/>
                      </a:path>
                    </a:pathLst>
                  </a:custGeom>
                  <a:grpFill/>
                  <a:ln w="2845" cap="flat">
                    <a:noFill/>
                    <a:prstDash val="solid"/>
                    <a:miter/>
                  </a:ln>
                </p:spPr>
                <p:txBody>
                  <a:bodyPr rtlCol="0" anchor="ctr"/>
                  <a:lstStyle/>
                  <a:p>
                    <a:endParaRPr lang="en-US"/>
                  </a:p>
                </p:txBody>
              </p:sp>
              <p:sp>
                <p:nvSpPr>
                  <p:cNvPr id="1968" name="Freeform: Shape 1967">
                    <a:extLst>
                      <a:ext uri="{FF2B5EF4-FFF2-40B4-BE49-F238E27FC236}">
                        <a16:creationId xmlns:a16="http://schemas.microsoft.com/office/drawing/2014/main" id="{A08EBA4B-CEB5-38AE-F14F-2C3EA8924FD5}"/>
                      </a:ext>
                    </a:extLst>
                  </p:cNvPr>
                  <p:cNvSpPr/>
                  <p:nvPr/>
                </p:nvSpPr>
                <p:spPr>
                  <a:xfrm>
                    <a:off x="10325920" y="2720898"/>
                    <a:ext cx="17440" cy="17899"/>
                  </a:xfrm>
                  <a:custGeom>
                    <a:avLst/>
                    <a:gdLst>
                      <a:gd name="connsiteX0" fmla="*/ 300 w 17440"/>
                      <a:gd name="connsiteY0" fmla="*/ 6786 h 17899"/>
                      <a:gd name="connsiteX1" fmla="*/ 10947 w 17440"/>
                      <a:gd name="connsiteY1" fmla="*/ 267 h 17899"/>
                      <a:gd name="connsiteX2" fmla="*/ 17153 w 17440"/>
                      <a:gd name="connsiteY2" fmla="*/ 11113 h 17899"/>
                      <a:gd name="connsiteX3" fmla="*/ 6506 w 17440"/>
                      <a:gd name="connsiteY3" fmla="*/ 17633 h 17899"/>
                      <a:gd name="connsiteX4" fmla="*/ 300 w 17440"/>
                      <a:gd name="connsiteY4" fmla="*/ 6786 h 17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0" h="17899">
                        <a:moveTo>
                          <a:pt x="300" y="6786"/>
                        </a:moveTo>
                        <a:cubicBezTo>
                          <a:pt x="1552" y="2004"/>
                          <a:pt x="6306" y="-929"/>
                          <a:pt x="10947" y="267"/>
                        </a:cubicBezTo>
                        <a:cubicBezTo>
                          <a:pt x="15587" y="1463"/>
                          <a:pt x="18377" y="6331"/>
                          <a:pt x="17153" y="11113"/>
                        </a:cubicBezTo>
                        <a:cubicBezTo>
                          <a:pt x="15929" y="15896"/>
                          <a:pt x="11174" y="18828"/>
                          <a:pt x="6506" y="17633"/>
                        </a:cubicBezTo>
                        <a:cubicBezTo>
                          <a:pt x="1837" y="16437"/>
                          <a:pt x="-953" y="11569"/>
                          <a:pt x="300" y="6786"/>
                        </a:cubicBezTo>
                        <a:close/>
                      </a:path>
                    </a:pathLst>
                  </a:custGeom>
                  <a:grpFill/>
                  <a:ln w="2845" cap="flat">
                    <a:noFill/>
                    <a:prstDash val="solid"/>
                    <a:miter/>
                  </a:ln>
                </p:spPr>
                <p:txBody>
                  <a:bodyPr rtlCol="0" anchor="ctr"/>
                  <a:lstStyle/>
                  <a:p>
                    <a:endParaRPr lang="en-US"/>
                  </a:p>
                </p:txBody>
              </p:sp>
              <p:sp>
                <p:nvSpPr>
                  <p:cNvPr id="1969" name="Freeform: Shape 1968">
                    <a:extLst>
                      <a:ext uri="{FF2B5EF4-FFF2-40B4-BE49-F238E27FC236}">
                        <a16:creationId xmlns:a16="http://schemas.microsoft.com/office/drawing/2014/main" id="{919BB8B5-E82E-8329-0C27-CF6EE9E02B55}"/>
                      </a:ext>
                    </a:extLst>
                  </p:cNvPr>
                  <p:cNvSpPr/>
                  <p:nvPr/>
                </p:nvSpPr>
                <p:spPr>
                  <a:xfrm>
                    <a:off x="10241031" y="2697834"/>
                    <a:ext cx="16340" cy="16828"/>
                  </a:xfrm>
                  <a:custGeom>
                    <a:avLst/>
                    <a:gdLst>
                      <a:gd name="connsiteX0" fmla="*/ 382 w 16340"/>
                      <a:gd name="connsiteY0" fmla="*/ 5994 h 16828"/>
                      <a:gd name="connsiteX1" fmla="*/ 10601 w 16340"/>
                      <a:gd name="connsiteY1" fmla="*/ 358 h 16828"/>
                      <a:gd name="connsiteX2" fmla="*/ 15982 w 16340"/>
                      <a:gd name="connsiteY2" fmla="*/ 10806 h 16828"/>
                      <a:gd name="connsiteX3" fmla="*/ 5762 w 16340"/>
                      <a:gd name="connsiteY3" fmla="*/ 16471 h 16828"/>
                      <a:gd name="connsiteX4" fmla="*/ 382 w 16340"/>
                      <a:gd name="connsiteY4" fmla="*/ 5994 h 16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0" h="16828">
                        <a:moveTo>
                          <a:pt x="382" y="5994"/>
                        </a:moveTo>
                        <a:cubicBezTo>
                          <a:pt x="1720" y="1553"/>
                          <a:pt x="6303" y="-980"/>
                          <a:pt x="10601" y="358"/>
                        </a:cubicBezTo>
                        <a:cubicBezTo>
                          <a:pt x="14900" y="1696"/>
                          <a:pt x="17292" y="6365"/>
                          <a:pt x="15982" y="10806"/>
                        </a:cubicBezTo>
                        <a:cubicBezTo>
                          <a:pt x="14673" y="15275"/>
                          <a:pt x="10089" y="17809"/>
                          <a:pt x="5762" y="16471"/>
                        </a:cubicBezTo>
                        <a:cubicBezTo>
                          <a:pt x="1435" y="15133"/>
                          <a:pt x="-985" y="10435"/>
                          <a:pt x="382" y="5994"/>
                        </a:cubicBezTo>
                        <a:close/>
                      </a:path>
                    </a:pathLst>
                  </a:custGeom>
                  <a:grpFill/>
                  <a:ln w="2845" cap="flat">
                    <a:noFill/>
                    <a:prstDash val="solid"/>
                    <a:miter/>
                  </a:ln>
                </p:spPr>
                <p:txBody>
                  <a:bodyPr rtlCol="0" anchor="ctr"/>
                  <a:lstStyle/>
                  <a:p>
                    <a:endParaRPr lang="en-US"/>
                  </a:p>
                </p:txBody>
              </p:sp>
              <p:sp>
                <p:nvSpPr>
                  <p:cNvPr id="1970" name="Freeform: Shape 1969">
                    <a:extLst>
                      <a:ext uri="{FF2B5EF4-FFF2-40B4-BE49-F238E27FC236}">
                        <a16:creationId xmlns:a16="http://schemas.microsoft.com/office/drawing/2014/main" id="{CEAA6F75-C268-73F3-659C-7A92F467099C}"/>
                      </a:ext>
                    </a:extLst>
                  </p:cNvPr>
                  <p:cNvSpPr/>
                  <p:nvPr/>
                </p:nvSpPr>
                <p:spPr>
                  <a:xfrm>
                    <a:off x="10157153" y="2671241"/>
                    <a:ext cx="15312" cy="15610"/>
                  </a:xfrm>
                  <a:custGeom>
                    <a:avLst/>
                    <a:gdLst>
                      <a:gd name="connsiteX0" fmla="*/ 448 w 15312"/>
                      <a:gd name="connsiteY0" fmla="*/ 5371 h 15610"/>
                      <a:gd name="connsiteX1" fmla="*/ 10213 w 15312"/>
                      <a:gd name="connsiteY1" fmla="*/ 389 h 15610"/>
                      <a:gd name="connsiteX2" fmla="*/ 14882 w 15312"/>
                      <a:gd name="connsiteY2" fmla="*/ 10239 h 15610"/>
                      <a:gd name="connsiteX3" fmla="*/ 5117 w 15312"/>
                      <a:gd name="connsiteY3" fmla="*/ 15221 h 15610"/>
                      <a:gd name="connsiteX4" fmla="*/ 448 w 15312"/>
                      <a:gd name="connsiteY4" fmla="*/ 5371 h 15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2" h="15610">
                        <a:moveTo>
                          <a:pt x="448" y="5371"/>
                        </a:moveTo>
                        <a:cubicBezTo>
                          <a:pt x="1871" y="1272"/>
                          <a:pt x="6256" y="-949"/>
                          <a:pt x="10213" y="389"/>
                        </a:cubicBezTo>
                        <a:cubicBezTo>
                          <a:pt x="14170" y="1727"/>
                          <a:pt x="16277" y="6140"/>
                          <a:pt x="14882" y="10239"/>
                        </a:cubicBezTo>
                        <a:cubicBezTo>
                          <a:pt x="13487" y="14339"/>
                          <a:pt x="9102" y="16559"/>
                          <a:pt x="5117" y="15221"/>
                        </a:cubicBezTo>
                        <a:cubicBezTo>
                          <a:pt x="1103" y="13883"/>
                          <a:pt x="-975" y="9471"/>
                          <a:pt x="448" y="5371"/>
                        </a:cubicBezTo>
                        <a:close/>
                      </a:path>
                    </a:pathLst>
                  </a:custGeom>
                  <a:grpFill/>
                  <a:ln w="2845" cap="flat">
                    <a:noFill/>
                    <a:prstDash val="solid"/>
                    <a:miter/>
                  </a:ln>
                </p:spPr>
                <p:txBody>
                  <a:bodyPr rtlCol="0" anchor="ctr"/>
                  <a:lstStyle/>
                  <a:p>
                    <a:endParaRPr lang="en-US"/>
                  </a:p>
                </p:txBody>
              </p:sp>
              <p:sp>
                <p:nvSpPr>
                  <p:cNvPr id="1971" name="Freeform: Shape 1970">
                    <a:extLst>
                      <a:ext uri="{FF2B5EF4-FFF2-40B4-BE49-F238E27FC236}">
                        <a16:creationId xmlns:a16="http://schemas.microsoft.com/office/drawing/2014/main" id="{625DA1DE-3877-8B3B-0680-00C6CCA2DFEC}"/>
                      </a:ext>
                    </a:extLst>
                  </p:cNvPr>
                  <p:cNvSpPr/>
                  <p:nvPr/>
                </p:nvSpPr>
                <p:spPr>
                  <a:xfrm>
                    <a:off x="10074577" y="2641107"/>
                    <a:ext cx="14213" cy="14515"/>
                  </a:xfrm>
                  <a:custGeom>
                    <a:avLst/>
                    <a:gdLst>
                      <a:gd name="connsiteX0" fmla="*/ 524 w 14213"/>
                      <a:gd name="connsiteY0" fmla="*/ 4674 h 14515"/>
                      <a:gd name="connsiteX1" fmla="*/ 9776 w 14213"/>
                      <a:gd name="connsiteY1" fmla="*/ 461 h 14515"/>
                      <a:gd name="connsiteX2" fmla="*/ 13705 w 14213"/>
                      <a:gd name="connsiteY2" fmla="*/ 9827 h 14515"/>
                      <a:gd name="connsiteX3" fmla="*/ 4453 w 14213"/>
                      <a:gd name="connsiteY3" fmla="*/ 14040 h 14515"/>
                      <a:gd name="connsiteX4" fmla="*/ 524 w 14213"/>
                      <a:gd name="connsiteY4" fmla="*/ 4674 h 14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3" h="14515">
                        <a:moveTo>
                          <a:pt x="524" y="4674"/>
                        </a:moveTo>
                        <a:cubicBezTo>
                          <a:pt x="2004" y="945"/>
                          <a:pt x="6133" y="-934"/>
                          <a:pt x="9776" y="461"/>
                        </a:cubicBezTo>
                        <a:cubicBezTo>
                          <a:pt x="13392" y="1884"/>
                          <a:pt x="15157" y="6069"/>
                          <a:pt x="13705" y="9827"/>
                        </a:cubicBezTo>
                        <a:cubicBezTo>
                          <a:pt x="12253" y="13584"/>
                          <a:pt x="8125" y="15463"/>
                          <a:pt x="4453" y="14040"/>
                        </a:cubicBezTo>
                        <a:cubicBezTo>
                          <a:pt x="809" y="12616"/>
                          <a:pt x="-956" y="8432"/>
                          <a:pt x="524" y="4674"/>
                        </a:cubicBezTo>
                        <a:close/>
                      </a:path>
                    </a:pathLst>
                  </a:custGeom>
                  <a:grpFill/>
                  <a:ln w="2845" cap="flat">
                    <a:noFill/>
                    <a:prstDash val="solid"/>
                    <a:miter/>
                  </a:ln>
                </p:spPr>
                <p:txBody>
                  <a:bodyPr rtlCol="0" anchor="ctr"/>
                  <a:lstStyle/>
                  <a:p>
                    <a:endParaRPr lang="en-US"/>
                  </a:p>
                </p:txBody>
              </p:sp>
              <p:sp>
                <p:nvSpPr>
                  <p:cNvPr id="1972" name="Freeform: Shape 1971">
                    <a:extLst>
                      <a:ext uri="{FF2B5EF4-FFF2-40B4-BE49-F238E27FC236}">
                        <a16:creationId xmlns:a16="http://schemas.microsoft.com/office/drawing/2014/main" id="{98689F22-E690-47BE-91E1-4803DFF53432}"/>
                      </a:ext>
                    </a:extLst>
                  </p:cNvPr>
                  <p:cNvSpPr/>
                  <p:nvPr/>
                </p:nvSpPr>
                <p:spPr>
                  <a:xfrm>
                    <a:off x="9993256" y="2607644"/>
                    <a:ext cx="13075" cy="13415"/>
                  </a:xfrm>
                  <a:custGeom>
                    <a:avLst/>
                    <a:gdLst>
                      <a:gd name="connsiteX0" fmla="*/ 597 w 13075"/>
                      <a:gd name="connsiteY0" fmla="*/ 4032 h 13415"/>
                      <a:gd name="connsiteX1" fmla="*/ 9250 w 13075"/>
                      <a:gd name="connsiteY1" fmla="*/ 559 h 13415"/>
                      <a:gd name="connsiteX2" fmla="*/ 12496 w 13075"/>
                      <a:gd name="connsiteY2" fmla="*/ 9384 h 13415"/>
                      <a:gd name="connsiteX3" fmla="*/ 3842 w 13075"/>
                      <a:gd name="connsiteY3" fmla="*/ 12857 h 13415"/>
                      <a:gd name="connsiteX4" fmla="*/ 597 w 13075"/>
                      <a:gd name="connsiteY4" fmla="*/ 4032 h 1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5" h="13415">
                        <a:moveTo>
                          <a:pt x="597" y="4032"/>
                        </a:moveTo>
                        <a:cubicBezTo>
                          <a:pt x="2105" y="644"/>
                          <a:pt x="5977" y="-922"/>
                          <a:pt x="9250" y="559"/>
                        </a:cubicBezTo>
                        <a:cubicBezTo>
                          <a:pt x="12525" y="2039"/>
                          <a:pt x="13977" y="5968"/>
                          <a:pt x="12496" y="9384"/>
                        </a:cubicBezTo>
                        <a:cubicBezTo>
                          <a:pt x="11016" y="12771"/>
                          <a:pt x="7144" y="14337"/>
                          <a:pt x="3842" y="12857"/>
                        </a:cubicBezTo>
                        <a:cubicBezTo>
                          <a:pt x="540" y="11376"/>
                          <a:pt x="-912" y="7420"/>
                          <a:pt x="597" y="4032"/>
                        </a:cubicBezTo>
                        <a:close/>
                      </a:path>
                    </a:pathLst>
                  </a:custGeom>
                  <a:grpFill/>
                  <a:ln w="2845" cap="flat">
                    <a:noFill/>
                    <a:prstDash val="solid"/>
                    <a:miter/>
                  </a:ln>
                </p:spPr>
                <p:txBody>
                  <a:bodyPr rtlCol="0" anchor="ctr"/>
                  <a:lstStyle/>
                  <a:p>
                    <a:endParaRPr lang="en-US"/>
                  </a:p>
                </p:txBody>
              </p:sp>
              <p:sp>
                <p:nvSpPr>
                  <p:cNvPr id="1973" name="Freeform: Shape 1972">
                    <a:extLst>
                      <a:ext uri="{FF2B5EF4-FFF2-40B4-BE49-F238E27FC236}">
                        <a16:creationId xmlns:a16="http://schemas.microsoft.com/office/drawing/2014/main" id="{C015765E-0BE1-5C17-219D-BCD5FB536DCC}"/>
                      </a:ext>
                    </a:extLst>
                  </p:cNvPr>
                  <p:cNvSpPr/>
                  <p:nvPr/>
                </p:nvSpPr>
                <p:spPr>
                  <a:xfrm>
                    <a:off x="9913375" y="2570904"/>
                    <a:ext cx="12048" cy="12207"/>
                  </a:xfrm>
                  <a:custGeom>
                    <a:avLst/>
                    <a:gdLst>
                      <a:gd name="connsiteX0" fmla="*/ 653 w 12048"/>
                      <a:gd name="connsiteY0" fmla="*/ 3507 h 12207"/>
                      <a:gd name="connsiteX1" fmla="*/ 8737 w 12048"/>
                      <a:gd name="connsiteY1" fmla="*/ 575 h 12207"/>
                      <a:gd name="connsiteX2" fmla="*/ 11414 w 12048"/>
                      <a:gd name="connsiteY2" fmla="*/ 8688 h 12207"/>
                      <a:gd name="connsiteX3" fmla="*/ 3329 w 12048"/>
                      <a:gd name="connsiteY3" fmla="*/ 11621 h 12207"/>
                      <a:gd name="connsiteX4" fmla="*/ 653 w 12048"/>
                      <a:gd name="connsiteY4" fmla="*/ 3507 h 12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8" h="12207">
                        <a:moveTo>
                          <a:pt x="653" y="3507"/>
                        </a:moveTo>
                        <a:cubicBezTo>
                          <a:pt x="2162" y="461"/>
                          <a:pt x="5777" y="-848"/>
                          <a:pt x="8737" y="575"/>
                        </a:cubicBezTo>
                        <a:cubicBezTo>
                          <a:pt x="11698" y="1998"/>
                          <a:pt x="12894" y="5614"/>
                          <a:pt x="11414" y="8688"/>
                        </a:cubicBezTo>
                        <a:cubicBezTo>
                          <a:pt x="9933" y="11735"/>
                          <a:pt x="6289" y="13072"/>
                          <a:pt x="3329" y="11621"/>
                        </a:cubicBezTo>
                        <a:cubicBezTo>
                          <a:pt x="339" y="10197"/>
                          <a:pt x="-856" y="6553"/>
                          <a:pt x="653" y="3507"/>
                        </a:cubicBezTo>
                        <a:close/>
                      </a:path>
                    </a:pathLst>
                  </a:custGeom>
                  <a:grpFill/>
                  <a:ln w="2845" cap="flat">
                    <a:noFill/>
                    <a:prstDash val="solid"/>
                    <a:miter/>
                  </a:ln>
                </p:spPr>
                <p:txBody>
                  <a:bodyPr rtlCol="0" anchor="ctr"/>
                  <a:lstStyle/>
                  <a:p>
                    <a:endParaRPr lang="en-US"/>
                  </a:p>
                </p:txBody>
              </p:sp>
              <p:sp>
                <p:nvSpPr>
                  <p:cNvPr id="1974" name="Freeform: Shape 1973">
                    <a:extLst>
                      <a:ext uri="{FF2B5EF4-FFF2-40B4-BE49-F238E27FC236}">
                        <a16:creationId xmlns:a16="http://schemas.microsoft.com/office/drawing/2014/main" id="{C8B4AF04-E384-C112-8F53-8CE4704AB676}"/>
                      </a:ext>
                    </a:extLst>
                  </p:cNvPr>
                  <p:cNvSpPr/>
                  <p:nvPr/>
                </p:nvSpPr>
                <p:spPr>
                  <a:xfrm>
                    <a:off x="9835238" y="2530647"/>
                    <a:ext cx="10920" cy="11090"/>
                  </a:xfrm>
                  <a:custGeom>
                    <a:avLst/>
                    <a:gdLst>
                      <a:gd name="connsiteX0" fmla="*/ 701 w 10920"/>
                      <a:gd name="connsiteY0" fmla="*/ 2969 h 11090"/>
                      <a:gd name="connsiteX1" fmla="*/ 8131 w 10920"/>
                      <a:gd name="connsiteY1" fmla="*/ 635 h 11090"/>
                      <a:gd name="connsiteX2" fmla="*/ 10238 w 10920"/>
                      <a:gd name="connsiteY2" fmla="*/ 8122 h 11090"/>
                      <a:gd name="connsiteX3" fmla="*/ 2807 w 10920"/>
                      <a:gd name="connsiteY3" fmla="*/ 10456 h 11090"/>
                      <a:gd name="connsiteX4" fmla="*/ 701 w 10920"/>
                      <a:gd name="connsiteY4" fmla="*/ 2969 h 11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0" h="11090">
                        <a:moveTo>
                          <a:pt x="701" y="2969"/>
                        </a:moveTo>
                        <a:cubicBezTo>
                          <a:pt x="2181" y="265"/>
                          <a:pt x="5512" y="-789"/>
                          <a:pt x="8131" y="635"/>
                        </a:cubicBezTo>
                        <a:cubicBezTo>
                          <a:pt x="10750" y="2058"/>
                          <a:pt x="11690" y="5417"/>
                          <a:pt x="10238" y="8122"/>
                        </a:cubicBezTo>
                        <a:cubicBezTo>
                          <a:pt x="8786" y="10826"/>
                          <a:pt x="5455" y="11880"/>
                          <a:pt x="2807" y="10456"/>
                        </a:cubicBezTo>
                        <a:cubicBezTo>
                          <a:pt x="160" y="9033"/>
                          <a:pt x="-779" y="5674"/>
                          <a:pt x="701" y="2969"/>
                        </a:cubicBezTo>
                        <a:close/>
                      </a:path>
                    </a:pathLst>
                  </a:custGeom>
                  <a:grpFill/>
                  <a:ln w="2845" cap="flat">
                    <a:noFill/>
                    <a:prstDash val="solid"/>
                    <a:miter/>
                  </a:ln>
                </p:spPr>
                <p:txBody>
                  <a:bodyPr rtlCol="0" anchor="ctr"/>
                  <a:lstStyle/>
                  <a:p>
                    <a:endParaRPr lang="en-US"/>
                  </a:p>
                </p:txBody>
              </p:sp>
              <p:sp>
                <p:nvSpPr>
                  <p:cNvPr id="1975" name="Freeform: Shape 1974">
                    <a:extLst>
                      <a:ext uri="{FF2B5EF4-FFF2-40B4-BE49-F238E27FC236}">
                        <a16:creationId xmlns:a16="http://schemas.microsoft.com/office/drawing/2014/main" id="{C20A016D-11B8-6717-8FAD-D4E5CAEB66FC}"/>
                      </a:ext>
                    </a:extLst>
                  </p:cNvPr>
                  <p:cNvSpPr/>
                  <p:nvPr/>
                </p:nvSpPr>
                <p:spPr>
                  <a:xfrm>
                    <a:off x="9758769" y="2487332"/>
                    <a:ext cx="9807" cy="10047"/>
                  </a:xfrm>
                  <a:custGeom>
                    <a:avLst/>
                    <a:gdLst>
                      <a:gd name="connsiteX0" fmla="*/ 733 w 9807"/>
                      <a:gd name="connsiteY0" fmla="*/ 2472 h 10047"/>
                      <a:gd name="connsiteX1" fmla="*/ 7480 w 9807"/>
                      <a:gd name="connsiteY1" fmla="*/ 706 h 10047"/>
                      <a:gd name="connsiteX2" fmla="*/ 9074 w 9807"/>
                      <a:gd name="connsiteY2" fmla="*/ 7567 h 10047"/>
                      <a:gd name="connsiteX3" fmla="*/ 2328 w 9807"/>
                      <a:gd name="connsiteY3" fmla="*/ 9361 h 10047"/>
                      <a:gd name="connsiteX4" fmla="*/ 733 w 9807"/>
                      <a:gd name="connsiteY4" fmla="*/ 2500 h 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7" h="10047">
                        <a:moveTo>
                          <a:pt x="733" y="2472"/>
                        </a:moveTo>
                        <a:cubicBezTo>
                          <a:pt x="2157" y="80"/>
                          <a:pt x="5174" y="-717"/>
                          <a:pt x="7480" y="706"/>
                        </a:cubicBezTo>
                        <a:cubicBezTo>
                          <a:pt x="9786" y="2102"/>
                          <a:pt x="10498" y="5176"/>
                          <a:pt x="9074" y="7567"/>
                        </a:cubicBezTo>
                        <a:cubicBezTo>
                          <a:pt x="7651" y="9959"/>
                          <a:pt x="4633" y="10756"/>
                          <a:pt x="2328" y="9361"/>
                        </a:cubicBezTo>
                        <a:cubicBezTo>
                          <a:pt x="21" y="7966"/>
                          <a:pt x="-690" y="4891"/>
                          <a:pt x="733" y="2500"/>
                        </a:cubicBezTo>
                        <a:close/>
                      </a:path>
                    </a:pathLst>
                  </a:custGeom>
                  <a:grpFill/>
                  <a:ln w="2845" cap="flat">
                    <a:noFill/>
                    <a:prstDash val="solid"/>
                    <a:miter/>
                  </a:ln>
                </p:spPr>
                <p:txBody>
                  <a:bodyPr rtlCol="0" anchor="ctr"/>
                  <a:lstStyle/>
                  <a:p>
                    <a:endParaRPr lang="en-US"/>
                  </a:p>
                </p:txBody>
              </p:sp>
              <p:sp>
                <p:nvSpPr>
                  <p:cNvPr id="1976" name="Freeform: Shape 1975">
                    <a:extLst>
                      <a:ext uri="{FF2B5EF4-FFF2-40B4-BE49-F238E27FC236}">
                        <a16:creationId xmlns:a16="http://schemas.microsoft.com/office/drawing/2014/main" id="{DA19FB81-917D-72C7-1F28-D98A0BB9E4C7}"/>
                      </a:ext>
                    </a:extLst>
                  </p:cNvPr>
                  <p:cNvSpPr/>
                  <p:nvPr/>
                </p:nvSpPr>
                <p:spPr>
                  <a:xfrm>
                    <a:off x="9684132" y="2440885"/>
                    <a:ext cx="8785" cy="8795"/>
                  </a:xfrm>
                  <a:custGeom>
                    <a:avLst/>
                    <a:gdLst>
                      <a:gd name="connsiteX0" fmla="*/ 755 w 8785"/>
                      <a:gd name="connsiteY0" fmla="*/ 2060 h 8795"/>
                      <a:gd name="connsiteX1" fmla="*/ 6847 w 8785"/>
                      <a:gd name="connsiteY1" fmla="*/ 665 h 8795"/>
                      <a:gd name="connsiteX2" fmla="*/ 8042 w 8785"/>
                      <a:gd name="connsiteY2" fmla="*/ 6729 h 8795"/>
                      <a:gd name="connsiteX3" fmla="*/ 1951 w 8785"/>
                      <a:gd name="connsiteY3" fmla="*/ 8124 h 8795"/>
                      <a:gd name="connsiteX4" fmla="*/ 755 w 8785"/>
                      <a:gd name="connsiteY4" fmla="*/ 2060 h 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5" h="8795">
                        <a:moveTo>
                          <a:pt x="755" y="2060"/>
                        </a:moveTo>
                        <a:cubicBezTo>
                          <a:pt x="2122" y="10"/>
                          <a:pt x="4826" y="-616"/>
                          <a:pt x="6847" y="665"/>
                        </a:cubicBezTo>
                        <a:cubicBezTo>
                          <a:pt x="8868" y="1946"/>
                          <a:pt x="9381" y="4679"/>
                          <a:pt x="8042" y="6729"/>
                        </a:cubicBezTo>
                        <a:cubicBezTo>
                          <a:pt x="6705" y="8807"/>
                          <a:pt x="3972" y="9405"/>
                          <a:pt x="1951" y="8124"/>
                        </a:cubicBezTo>
                        <a:cubicBezTo>
                          <a:pt x="-71" y="6843"/>
                          <a:pt x="-611" y="4110"/>
                          <a:pt x="755" y="2060"/>
                        </a:cubicBezTo>
                        <a:close/>
                      </a:path>
                    </a:pathLst>
                  </a:custGeom>
                  <a:grpFill/>
                  <a:ln w="2845" cap="flat">
                    <a:noFill/>
                    <a:prstDash val="solid"/>
                    <a:miter/>
                  </a:ln>
                </p:spPr>
                <p:txBody>
                  <a:bodyPr rtlCol="0" anchor="ctr"/>
                  <a:lstStyle/>
                  <a:p>
                    <a:endParaRPr lang="en-US"/>
                  </a:p>
                </p:txBody>
              </p:sp>
              <p:sp>
                <p:nvSpPr>
                  <p:cNvPr id="1977" name="Freeform: Shape 1976">
                    <a:extLst>
                      <a:ext uri="{FF2B5EF4-FFF2-40B4-BE49-F238E27FC236}">
                        <a16:creationId xmlns:a16="http://schemas.microsoft.com/office/drawing/2014/main" id="{7157ABA1-E733-8865-99FF-2B05093D271C}"/>
                      </a:ext>
                    </a:extLst>
                  </p:cNvPr>
                  <p:cNvSpPr/>
                  <p:nvPr/>
                </p:nvSpPr>
                <p:spPr>
                  <a:xfrm>
                    <a:off x="9611613" y="2391240"/>
                    <a:ext cx="7666" cy="7735"/>
                  </a:xfrm>
                  <a:custGeom>
                    <a:avLst/>
                    <a:gdLst>
                      <a:gd name="connsiteX0" fmla="*/ 765 w 7666"/>
                      <a:gd name="connsiteY0" fmla="*/ 1658 h 7735"/>
                      <a:gd name="connsiteX1" fmla="*/ 6117 w 7666"/>
                      <a:gd name="connsiteY1" fmla="*/ 690 h 7735"/>
                      <a:gd name="connsiteX2" fmla="*/ 6914 w 7666"/>
                      <a:gd name="connsiteY2" fmla="*/ 6070 h 7735"/>
                      <a:gd name="connsiteX3" fmla="*/ 1562 w 7666"/>
                      <a:gd name="connsiteY3" fmla="*/ 7038 h 7735"/>
                      <a:gd name="connsiteX4" fmla="*/ 765 w 7666"/>
                      <a:gd name="connsiteY4" fmla="*/ 1658 h 7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6" h="7735">
                        <a:moveTo>
                          <a:pt x="765" y="1658"/>
                        </a:moveTo>
                        <a:cubicBezTo>
                          <a:pt x="2018" y="-79"/>
                          <a:pt x="4408" y="-534"/>
                          <a:pt x="6117" y="690"/>
                        </a:cubicBezTo>
                        <a:cubicBezTo>
                          <a:pt x="7825" y="1914"/>
                          <a:pt x="8166" y="4305"/>
                          <a:pt x="6914" y="6070"/>
                        </a:cubicBezTo>
                        <a:cubicBezTo>
                          <a:pt x="5662" y="7835"/>
                          <a:pt x="3270" y="8262"/>
                          <a:pt x="1562" y="7038"/>
                        </a:cubicBezTo>
                        <a:cubicBezTo>
                          <a:pt x="-146" y="5814"/>
                          <a:pt x="-516" y="3423"/>
                          <a:pt x="765" y="1658"/>
                        </a:cubicBezTo>
                        <a:close/>
                      </a:path>
                    </a:pathLst>
                  </a:custGeom>
                  <a:grpFill/>
                  <a:ln w="2845" cap="flat">
                    <a:noFill/>
                    <a:prstDash val="solid"/>
                    <a:miter/>
                  </a:ln>
                </p:spPr>
                <p:txBody>
                  <a:bodyPr rtlCol="0" anchor="ctr"/>
                  <a:lstStyle/>
                  <a:p>
                    <a:endParaRPr lang="en-US"/>
                  </a:p>
                </p:txBody>
              </p:sp>
              <p:sp>
                <p:nvSpPr>
                  <p:cNvPr id="1978" name="Freeform: Shape 1977">
                    <a:extLst>
                      <a:ext uri="{FF2B5EF4-FFF2-40B4-BE49-F238E27FC236}">
                        <a16:creationId xmlns:a16="http://schemas.microsoft.com/office/drawing/2014/main" id="{D8332C8E-349D-4951-0541-B88CB26F1459}"/>
                      </a:ext>
                    </a:extLst>
                  </p:cNvPr>
                  <p:cNvSpPr/>
                  <p:nvPr/>
                </p:nvSpPr>
                <p:spPr>
                  <a:xfrm>
                    <a:off x="9541164" y="2338757"/>
                    <a:ext cx="6520" cy="6622"/>
                  </a:xfrm>
                  <a:custGeom>
                    <a:avLst/>
                    <a:gdLst>
                      <a:gd name="connsiteX0" fmla="*/ 727 w 6520"/>
                      <a:gd name="connsiteY0" fmla="*/ 1304 h 6622"/>
                      <a:gd name="connsiteX1" fmla="*/ 5310 w 6520"/>
                      <a:gd name="connsiteY1" fmla="*/ 678 h 6622"/>
                      <a:gd name="connsiteX2" fmla="*/ 5794 w 6520"/>
                      <a:gd name="connsiteY2" fmla="*/ 5318 h 6622"/>
                      <a:gd name="connsiteX3" fmla="*/ 1211 w 6520"/>
                      <a:gd name="connsiteY3" fmla="*/ 5944 h 6622"/>
                      <a:gd name="connsiteX4" fmla="*/ 727 w 6520"/>
                      <a:gd name="connsiteY4" fmla="*/ 1304 h 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0" h="6622">
                        <a:moveTo>
                          <a:pt x="727" y="1304"/>
                        </a:moveTo>
                        <a:cubicBezTo>
                          <a:pt x="1866" y="-148"/>
                          <a:pt x="3915" y="-432"/>
                          <a:pt x="5310" y="678"/>
                        </a:cubicBezTo>
                        <a:cubicBezTo>
                          <a:pt x="6705" y="1788"/>
                          <a:pt x="6933" y="3866"/>
                          <a:pt x="5794" y="5318"/>
                        </a:cubicBezTo>
                        <a:cubicBezTo>
                          <a:pt x="4655" y="6770"/>
                          <a:pt x="2606" y="7055"/>
                          <a:pt x="1211" y="5944"/>
                        </a:cubicBezTo>
                        <a:cubicBezTo>
                          <a:pt x="-184" y="4834"/>
                          <a:pt x="-412" y="2756"/>
                          <a:pt x="727" y="1304"/>
                        </a:cubicBezTo>
                        <a:close/>
                      </a:path>
                    </a:pathLst>
                  </a:custGeom>
                  <a:grpFill/>
                  <a:ln w="2845" cap="flat">
                    <a:noFill/>
                    <a:prstDash val="solid"/>
                    <a:miter/>
                  </a:ln>
                </p:spPr>
                <p:txBody>
                  <a:bodyPr rtlCol="0" anchor="ctr"/>
                  <a:lstStyle/>
                  <a:p>
                    <a:endParaRPr lang="en-US"/>
                  </a:p>
                </p:txBody>
              </p:sp>
              <p:sp>
                <p:nvSpPr>
                  <p:cNvPr id="1979" name="Freeform: Shape 1978">
                    <a:extLst>
                      <a:ext uri="{FF2B5EF4-FFF2-40B4-BE49-F238E27FC236}">
                        <a16:creationId xmlns:a16="http://schemas.microsoft.com/office/drawing/2014/main" id="{673631C7-41DA-A9CF-F208-6F0B98ECF6B0}"/>
                      </a:ext>
                    </a:extLst>
                  </p:cNvPr>
                  <p:cNvSpPr/>
                  <p:nvPr/>
                </p:nvSpPr>
                <p:spPr>
                  <a:xfrm>
                    <a:off x="9472945" y="2283345"/>
                    <a:ext cx="5484" cy="5451"/>
                  </a:xfrm>
                  <a:custGeom>
                    <a:avLst/>
                    <a:gdLst>
                      <a:gd name="connsiteX0" fmla="*/ 679 w 5484"/>
                      <a:gd name="connsiteY0" fmla="*/ 1004 h 5451"/>
                      <a:gd name="connsiteX1" fmla="*/ 4550 w 5484"/>
                      <a:gd name="connsiteY1" fmla="*/ 605 h 5451"/>
                      <a:gd name="connsiteX2" fmla="*/ 4807 w 5484"/>
                      <a:gd name="connsiteY2" fmla="*/ 4448 h 5451"/>
                      <a:gd name="connsiteX3" fmla="*/ 935 w 5484"/>
                      <a:gd name="connsiteY3" fmla="*/ 4847 h 5451"/>
                      <a:gd name="connsiteX4" fmla="*/ 679 w 5484"/>
                      <a:gd name="connsiteY4" fmla="*/ 1004 h 5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4" h="5451">
                        <a:moveTo>
                          <a:pt x="679" y="1004"/>
                        </a:moveTo>
                        <a:cubicBezTo>
                          <a:pt x="1675" y="-164"/>
                          <a:pt x="3412" y="-334"/>
                          <a:pt x="4550" y="605"/>
                        </a:cubicBezTo>
                        <a:cubicBezTo>
                          <a:pt x="5689" y="1544"/>
                          <a:pt x="5803" y="3281"/>
                          <a:pt x="4807" y="4448"/>
                        </a:cubicBezTo>
                        <a:cubicBezTo>
                          <a:pt x="3810" y="5615"/>
                          <a:pt x="2102" y="5786"/>
                          <a:pt x="935" y="4847"/>
                        </a:cubicBezTo>
                        <a:cubicBezTo>
                          <a:pt x="-204" y="3879"/>
                          <a:pt x="-318" y="2171"/>
                          <a:pt x="679" y="1004"/>
                        </a:cubicBezTo>
                        <a:close/>
                      </a:path>
                    </a:pathLst>
                  </a:custGeom>
                  <a:grpFill/>
                  <a:ln w="2845" cap="flat">
                    <a:noFill/>
                    <a:prstDash val="solid"/>
                    <a:miter/>
                  </a:ln>
                </p:spPr>
                <p:txBody>
                  <a:bodyPr rtlCol="0" anchor="ctr"/>
                  <a:lstStyle/>
                  <a:p>
                    <a:endParaRPr lang="en-US"/>
                  </a:p>
                </p:txBody>
              </p:sp>
              <p:sp>
                <p:nvSpPr>
                  <p:cNvPr id="1980" name="Freeform: Shape 1979">
                    <a:extLst>
                      <a:ext uri="{FF2B5EF4-FFF2-40B4-BE49-F238E27FC236}">
                        <a16:creationId xmlns:a16="http://schemas.microsoft.com/office/drawing/2014/main" id="{99D4E75D-427E-160A-C6D1-7BEF19C88E06}"/>
                      </a:ext>
                    </a:extLst>
                  </p:cNvPr>
                  <p:cNvSpPr/>
                  <p:nvPr/>
                </p:nvSpPr>
                <p:spPr>
                  <a:xfrm>
                    <a:off x="9407150" y="2225156"/>
                    <a:ext cx="4346" cy="4351"/>
                  </a:xfrm>
                  <a:custGeom>
                    <a:avLst/>
                    <a:gdLst>
                      <a:gd name="connsiteX0" fmla="*/ 599 w 4346"/>
                      <a:gd name="connsiteY0" fmla="*/ 719 h 4351"/>
                      <a:gd name="connsiteX1" fmla="*/ 3673 w 4346"/>
                      <a:gd name="connsiteY1" fmla="*/ 548 h 4351"/>
                      <a:gd name="connsiteX2" fmla="*/ 3759 w 4346"/>
                      <a:gd name="connsiteY2" fmla="*/ 3623 h 4351"/>
                      <a:gd name="connsiteX3" fmla="*/ 684 w 4346"/>
                      <a:gd name="connsiteY3" fmla="*/ 3794 h 4351"/>
                      <a:gd name="connsiteX4" fmla="*/ 599 w 4346"/>
                      <a:gd name="connsiteY4" fmla="*/ 719 h 4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6" h="4351">
                        <a:moveTo>
                          <a:pt x="599" y="719"/>
                        </a:moveTo>
                        <a:cubicBezTo>
                          <a:pt x="1424" y="-164"/>
                          <a:pt x="2791" y="-249"/>
                          <a:pt x="3673" y="548"/>
                        </a:cubicBezTo>
                        <a:cubicBezTo>
                          <a:pt x="4528" y="1345"/>
                          <a:pt x="4584" y="2740"/>
                          <a:pt x="3759" y="3623"/>
                        </a:cubicBezTo>
                        <a:cubicBezTo>
                          <a:pt x="2933" y="4534"/>
                          <a:pt x="1567" y="4591"/>
                          <a:pt x="684" y="3794"/>
                        </a:cubicBezTo>
                        <a:cubicBezTo>
                          <a:pt x="-199" y="2996"/>
                          <a:pt x="-227" y="1601"/>
                          <a:pt x="599" y="719"/>
                        </a:cubicBezTo>
                        <a:close/>
                      </a:path>
                    </a:pathLst>
                  </a:custGeom>
                  <a:grpFill/>
                  <a:ln w="2845" cap="flat">
                    <a:noFill/>
                    <a:prstDash val="solid"/>
                    <a:miter/>
                  </a:ln>
                </p:spPr>
                <p:txBody>
                  <a:bodyPr rtlCol="0" anchor="ctr"/>
                  <a:lstStyle/>
                  <a:p>
                    <a:endParaRPr lang="en-US"/>
                  </a:p>
                </p:txBody>
              </p:sp>
              <p:sp>
                <p:nvSpPr>
                  <p:cNvPr id="1981" name="Freeform: Shape 1980">
                    <a:extLst>
                      <a:ext uri="{FF2B5EF4-FFF2-40B4-BE49-F238E27FC236}">
                        <a16:creationId xmlns:a16="http://schemas.microsoft.com/office/drawing/2014/main" id="{05414155-569B-6430-3B8A-CFFA7DC4DE4F}"/>
                      </a:ext>
                    </a:extLst>
                  </p:cNvPr>
                  <p:cNvSpPr/>
                  <p:nvPr/>
                </p:nvSpPr>
                <p:spPr>
                  <a:xfrm>
                    <a:off x="9343623" y="2164454"/>
                    <a:ext cx="3245" cy="3207"/>
                  </a:xfrm>
                  <a:custGeom>
                    <a:avLst/>
                    <a:gdLst>
                      <a:gd name="connsiteX0" fmla="*/ 470 w 3245"/>
                      <a:gd name="connsiteY0" fmla="*/ 498 h 3207"/>
                      <a:gd name="connsiteX1" fmla="*/ 2776 w 3245"/>
                      <a:gd name="connsiteY1" fmla="*/ 442 h 3207"/>
                      <a:gd name="connsiteX2" fmla="*/ 2776 w 3245"/>
                      <a:gd name="connsiteY2" fmla="*/ 2719 h 3207"/>
                      <a:gd name="connsiteX3" fmla="*/ 470 w 3245"/>
                      <a:gd name="connsiteY3" fmla="*/ 2776 h 3207"/>
                      <a:gd name="connsiteX4" fmla="*/ 470 w 3245"/>
                      <a:gd name="connsiteY4" fmla="*/ 498 h 3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07">
                        <a:moveTo>
                          <a:pt x="470" y="498"/>
                        </a:moveTo>
                        <a:cubicBezTo>
                          <a:pt x="1125" y="-156"/>
                          <a:pt x="2149" y="-156"/>
                          <a:pt x="2776" y="442"/>
                        </a:cubicBezTo>
                        <a:cubicBezTo>
                          <a:pt x="3402" y="1068"/>
                          <a:pt x="3402" y="2093"/>
                          <a:pt x="2776" y="2719"/>
                        </a:cubicBezTo>
                        <a:cubicBezTo>
                          <a:pt x="2149" y="3345"/>
                          <a:pt x="1096" y="3374"/>
                          <a:pt x="470" y="2776"/>
                        </a:cubicBezTo>
                        <a:cubicBezTo>
                          <a:pt x="-157" y="2150"/>
                          <a:pt x="-157" y="1125"/>
                          <a:pt x="470" y="498"/>
                        </a:cubicBezTo>
                        <a:close/>
                      </a:path>
                    </a:pathLst>
                  </a:custGeom>
                  <a:grpFill/>
                  <a:ln w="2845" cap="flat">
                    <a:noFill/>
                    <a:prstDash val="solid"/>
                    <a:miter/>
                  </a:ln>
                </p:spPr>
                <p:txBody>
                  <a:bodyPr rtlCol="0" anchor="ctr"/>
                  <a:lstStyle/>
                  <a:p>
                    <a:endParaRPr lang="en-US"/>
                  </a:p>
                </p:txBody>
              </p:sp>
            </p:grpSp>
            <p:grpSp>
              <p:nvGrpSpPr>
                <p:cNvPr id="1641" name="Graphic 9">
                  <a:extLst>
                    <a:ext uri="{FF2B5EF4-FFF2-40B4-BE49-F238E27FC236}">
                      <a16:creationId xmlns:a16="http://schemas.microsoft.com/office/drawing/2014/main" id="{05ED660C-20DF-E049-F9DB-1C922D326DF2}"/>
                    </a:ext>
                  </a:extLst>
                </p:cNvPr>
                <p:cNvGrpSpPr/>
                <p:nvPr/>
              </p:nvGrpSpPr>
              <p:grpSpPr>
                <a:xfrm>
                  <a:off x="9282452" y="2225422"/>
                  <a:ext cx="2898301" cy="670795"/>
                  <a:chOff x="9282452" y="2225422"/>
                  <a:chExt cx="2898301" cy="670795"/>
                </a:xfrm>
                <a:grpFill/>
              </p:grpSpPr>
              <p:sp>
                <p:nvSpPr>
                  <p:cNvPr id="1911" name="Freeform: Shape 1910">
                    <a:extLst>
                      <a:ext uri="{FF2B5EF4-FFF2-40B4-BE49-F238E27FC236}">
                        <a16:creationId xmlns:a16="http://schemas.microsoft.com/office/drawing/2014/main" id="{0951A015-4347-825D-9B65-3EFEA5AB9F2D}"/>
                      </a:ext>
                    </a:extLst>
                  </p:cNvPr>
                  <p:cNvSpPr/>
                  <p:nvPr/>
                </p:nvSpPr>
                <p:spPr>
                  <a:xfrm>
                    <a:off x="12138377" y="2455421"/>
                    <a:ext cx="42376" cy="42959"/>
                  </a:xfrm>
                  <a:custGeom>
                    <a:avLst/>
                    <a:gdLst>
                      <a:gd name="connsiteX0" fmla="*/ 3917 w 42376"/>
                      <a:gd name="connsiteY0" fmla="*/ 33443 h 42959"/>
                      <a:gd name="connsiteX1" fmla="*/ 302 w 42376"/>
                      <a:gd name="connsiteY1" fmla="*/ 17416 h 42959"/>
                      <a:gd name="connsiteX2" fmla="*/ 3120 w 42376"/>
                      <a:gd name="connsiteY2" fmla="*/ 9872 h 42959"/>
                      <a:gd name="connsiteX3" fmla="*/ 8728 w 42376"/>
                      <a:gd name="connsiteY3" fmla="*/ 3751 h 42959"/>
                      <a:gd name="connsiteX4" fmla="*/ 38250 w 42376"/>
                      <a:gd name="connsiteY4" fmla="*/ 9217 h 42959"/>
                      <a:gd name="connsiteX5" fmla="*/ 33609 w 42376"/>
                      <a:gd name="connsiteY5" fmla="*/ 39137 h 42959"/>
                      <a:gd name="connsiteX6" fmla="*/ 25923 w 42376"/>
                      <a:gd name="connsiteY6" fmla="*/ 42553 h 42959"/>
                      <a:gd name="connsiteX7" fmla="*/ 17724 w 42376"/>
                      <a:gd name="connsiteY7" fmla="*/ 42553 h 42959"/>
                      <a:gd name="connsiteX8" fmla="*/ 3917 w 42376"/>
                      <a:gd name="connsiteY8" fmla="*/ 33443 h 4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6" h="42959">
                        <a:moveTo>
                          <a:pt x="3917" y="33443"/>
                        </a:moveTo>
                        <a:cubicBezTo>
                          <a:pt x="530" y="28518"/>
                          <a:pt x="-610" y="22768"/>
                          <a:pt x="302" y="17416"/>
                        </a:cubicBezTo>
                        <a:cubicBezTo>
                          <a:pt x="728" y="14740"/>
                          <a:pt x="1725" y="12206"/>
                          <a:pt x="3120" y="9872"/>
                        </a:cubicBezTo>
                        <a:cubicBezTo>
                          <a:pt x="4515" y="7537"/>
                          <a:pt x="6393" y="5431"/>
                          <a:pt x="8728" y="3751"/>
                        </a:cubicBezTo>
                        <a:cubicBezTo>
                          <a:pt x="18037" y="-2911"/>
                          <a:pt x="31275" y="-462"/>
                          <a:pt x="38250" y="9217"/>
                        </a:cubicBezTo>
                        <a:cubicBezTo>
                          <a:pt x="45225" y="18924"/>
                          <a:pt x="43146" y="32305"/>
                          <a:pt x="33609" y="39137"/>
                        </a:cubicBezTo>
                        <a:cubicBezTo>
                          <a:pt x="31218" y="40845"/>
                          <a:pt x="28599" y="41955"/>
                          <a:pt x="25923" y="42553"/>
                        </a:cubicBezTo>
                        <a:cubicBezTo>
                          <a:pt x="23219" y="43122"/>
                          <a:pt x="20400" y="43066"/>
                          <a:pt x="17724" y="42553"/>
                        </a:cubicBezTo>
                        <a:cubicBezTo>
                          <a:pt x="12315" y="41471"/>
                          <a:pt x="7305" y="38368"/>
                          <a:pt x="3917" y="33443"/>
                        </a:cubicBezTo>
                        <a:close/>
                      </a:path>
                    </a:pathLst>
                  </a:custGeom>
                  <a:grpFill/>
                  <a:ln w="2845"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id="{AA9B4A5E-3B45-ECB9-4EB6-2A02093C0EC6}"/>
                      </a:ext>
                    </a:extLst>
                  </p:cNvPr>
                  <p:cNvSpPr/>
                  <p:nvPr/>
                </p:nvSpPr>
                <p:spPr>
                  <a:xfrm>
                    <a:off x="12062444" y="2507438"/>
                    <a:ext cx="41252" cy="41750"/>
                  </a:xfrm>
                  <a:custGeom>
                    <a:avLst/>
                    <a:gdLst>
                      <a:gd name="connsiteX0" fmla="*/ 3356 w 41252"/>
                      <a:gd name="connsiteY0" fmla="*/ 31872 h 41750"/>
                      <a:gd name="connsiteX1" fmla="*/ 9163 w 41252"/>
                      <a:gd name="connsiteY1" fmla="*/ 3119 h 41750"/>
                      <a:gd name="connsiteX2" fmla="*/ 37745 w 41252"/>
                      <a:gd name="connsiteY2" fmla="*/ 9781 h 41750"/>
                      <a:gd name="connsiteX3" fmla="*/ 31938 w 41252"/>
                      <a:gd name="connsiteY3" fmla="*/ 38534 h 41750"/>
                      <a:gd name="connsiteX4" fmla="*/ 3356 w 41252"/>
                      <a:gd name="connsiteY4" fmla="*/ 31872 h 4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2" h="41750">
                        <a:moveTo>
                          <a:pt x="3356" y="31872"/>
                        </a:moveTo>
                        <a:cubicBezTo>
                          <a:pt x="-2822" y="22022"/>
                          <a:pt x="-231" y="9155"/>
                          <a:pt x="9163" y="3119"/>
                        </a:cubicBezTo>
                        <a:cubicBezTo>
                          <a:pt x="18558" y="-2916"/>
                          <a:pt x="31340" y="73"/>
                          <a:pt x="37745" y="9781"/>
                        </a:cubicBezTo>
                        <a:cubicBezTo>
                          <a:pt x="44151" y="19489"/>
                          <a:pt x="41532" y="32356"/>
                          <a:pt x="31938" y="38534"/>
                        </a:cubicBezTo>
                        <a:cubicBezTo>
                          <a:pt x="22344" y="44711"/>
                          <a:pt x="9534" y="41722"/>
                          <a:pt x="3356" y="31872"/>
                        </a:cubicBezTo>
                        <a:close/>
                      </a:path>
                    </a:pathLst>
                  </a:custGeom>
                  <a:grpFill/>
                  <a:ln w="2845"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id="{B086789D-6039-0D97-CBB1-B2F045864142}"/>
                      </a:ext>
                    </a:extLst>
                  </p:cNvPr>
                  <p:cNvSpPr/>
                  <p:nvPr/>
                </p:nvSpPr>
                <p:spPr>
                  <a:xfrm>
                    <a:off x="11984455" y="2556369"/>
                    <a:ext cx="40078" cy="40510"/>
                  </a:xfrm>
                  <a:custGeom>
                    <a:avLst/>
                    <a:gdLst>
                      <a:gd name="connsiteX0" fmla="*/ 2801 w 40078"/>
                      <a:gd name="connsiteY0" fmla="*/ 30113 h 40510"/>
                      <a:gd name="connsiteX1" fmla="*/ 9690 w 40078"/>
                      <a:gd name="connsiteY1" fmla="*/ 2584 h 40510"/>
                      <a:gd name="connsiteX2" fmla="*/ 17149 w 40078"/>
                      <a:gd name="connsiteY2" fmla="*/ 165 h 40510"/>
                      <a:gd name="connsiteX3" fmla="*/ 24750 w 40078"/>
                      <a:gd name="connsiteY3" fmla="*/ 677 h 40510"/>
                      <a:gd name="connsiteX4" fmla="*/ 37105 w 40078"/>
                      <a:gd name="connsiteY4" fmla="*/ 10100 h 40510"/>
                      <a:gd name="connsiteX5" fmla="*/ 39525 w 40078"/>
                      <a:gd name="connsiteY5" fmla="*/ 25558 h 40510"/>
                      <a:gd name="connsiteX6" fmla="*/ 36337 w 40078"/>
                      <a:gd name="connsiteY6" fmla="*/ 32618 h 40510"/>
                      <a:gd name="connsiteX7" fmla="*/ 30387 w 40078"/>
                      <a:gd name="connsiteY7" fmla="*/ 37885 h 40510"/>
                      <a:gd name="connsiteX8" fmla="*/ 2830 w 40078"/>
                      <a:gd name="connsiteY8" fmla="*/ 30113 h 4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78" h="40510">
                        <a:moveTo>
                          <a:pt x="2801" y="30113"/>
                        </a:moveTo>
                        <a:cubicBezTo>
                          <a:pt x="-2807" y="20292"/>
                          <a:pt x="267" y="7965"/>
                          <a:pt x="9690" y="2584"/>
                        </a:cubicBezTo>
                        <a:cubicBezTo>
                          <a:pt x="12053" y="1218"/>
                          <a:pt x="14587" y="449"/>
                          <a:pt x="17149" y="165"/>
                        </a:cubicBezTo>
                        <a:cubicBezTo>
                          <a:pt x="19683" y="-177"/>
                          <a:pt x="22273" y="22"/>
                          <a:pt x="24750" y="677"/>
                        </a:cubicBezTo>
                        <a:cubicBezTo>
                          <a:pt x="29703" y="2015"/>
                          <a:pt x="34202" y="5232"/>
                          <a:pt x="37105" y="10100"/>
                        </a:cubicBezTo>
                        <a:cubicBezTo>
                          <a:pt x="40009" y="14940"/>
                          <a:pt x="40720" y="20491"/>
                          <a:pt x="39525" y="25558"/>
                        </a:cubicBezTo>
                        <a:cubicBezTo>
                          <a:pt x="38927" y="28092"/>
                          <a:pt x="37845" y="30512"/>
                          <a:pt x="36337" y="32618"/>
                        </a:cubicBezTo>
                        <a:cubicBezTo>
                          <a:pt x="34771" y="34697"/>
                          <a:pt x="32778" y="36519"/>
                          <a:pt x="30387" y="37885"/>
                        </a:cubicBezTo>
                        <a:cubicBezTo>
                          <a:pt x="20764" y="43408"/>
                          <a:pt x="8438" y="39935"/>
                          <a:pt x="2830" y="30113"/>
                        </a:cubicBezTo>
                        <a:close/>
                      </a:path>
                    </a:pathLst>
                  </a:custGeom>
                  <a:grpFill/>
                  <a:ln w="2845"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id="{01936A09-3BE5-7B27-29DF-83D03EA31383}"/>
                      </a:ext>
                    </a:extLst>
                  </p:cNvPr>
                  <p:cNvSpPr/>
                  <p:nvPr/>
                </p:nvSpPr>
                <p:spPr>
                  <a:xfrm>
                    <a:off x="11904611" y="2601764"/>
                    <a:ext cx="38811" cy="39619"/>
                  </a:xfrm>
                  <a:custGeom>
                    <a:avLst/>
                    <a:gdLst>
                      <a:gd name="connsiteX0" fmla="*/ 2308 w 38811"/>
                      <a:gd name="connsiteY0" fmla="*/ 28758 h 39619"/>
                      <a:gd name="connsiteX1" fmla="*/ 10051 w 38811"/>
                      <a:gd name="connsiteY1" fmla="*/ 2226 h 39619"/>
                      <a:gd name="connsiteX2" fmla="*/ 36355 w 38811"/>
                      <a:gd name="connsiteY2" fmla="*/ 10595 h 39619"/>
                      <a:gd name="connsiteX3" fmla="*/ 28725 w 38811"/>
                      <a:gd name="connsiteY3" fmla="*/ 37327 h 39619"/>
                      <a:gd name="connsiteX4" fmla="*/ 2336 w 38811"/>
                      <a:gd name="connsiteY4" fmla="*/ 28787 h 3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1" h="39619">
                        <a:moveTo>
                          <a:pt x="2308" y="28758"/>
                        </a:moveTo>
                        <a:cubicBezTo>
                          <a:pt x="-2760" y="18994"/>
                          <a:pt x="827" y="7322"/>
                          <a:pt x="10051" y="2226"/>
                        </a:cubicBezTo>
                        <a:cubicBezTo>
                          <a:pt x="19331" y="-2785"/>
                          <a:pt x="31089" y="945"/>
                          <a:pt x="36355" y="10595"/>
                        </a:cubicBezTo>
                        <a:cubicBezTo>
                          <a:pt x="41593" y="20246"/>
                          <a:pt x="38177" y="32203"/>
                          <a:pt x="28725" y="37327"/>
                        </a:cubicBezTo>
                        <a:cubicBezTo>
                          <a:pt x="19303" y="42537"/>
                          <a:pt x="7374" y="38523"/>
                          <a:pt x="2336" y="28787"/>
                        </a:cubicBezTo>
                        <a:close/>
                      </a:path>
                    </a:pathLst>
                  </a:custGeom>
                  <a:grpFill/>
                  <a:ln w="2845" cap="flat">
                    <a:noFill/>
                    <a:prstDash val="solid"/>
                    <a:miter/>
                  </a:ln>
                </p:spPr>
                <p:txBody>
                  <a:bodyPr rtlCol="0" anchor="ctr"/>
                  <a:lstStyle/>
                  <a:p>
                    <a:endParaRPr lang="en-US"/>
                  </a:p>
                </p:txBody>
              </p:sp>
              <p:sp>
                <p:nvSpPr>
                  <p:cNvPr id="1915" name="Freeform: Shape 1914">
                    <a:extLst>
                      <a:ext uri="{FF2B5EF4-FFF2-40B4-BE49-F238E27FC236}">
                        <a16:creationId xmlns:a16="http://schemas.microsoft.com/office/drawing/2014/main" id="{6E603632-E6C1-5AE5-EC30-BCC4FB36AB27}"/>
                      </a:ext>
                    </a:extLst>
                  </p:cNvPr>
                  <p:cNvSpPr/>
                  <p:nvPr/>
                </p:nvSpPr>
                <p:spPr>
                  <a:xfrm>
                    <a:off x="11822900" y="2643905"/>
                    <a:ext cx="37660" cy="38376"/>
                  </a:xfrm>
                  <a:custGeom>
                    <a:avLst/>
                    <a:gdLst>
                      <a:gd name="connsiteX0" fmla="*/ 1887 w 37660"/>
                      <a:gd name="connsiteY0" fmla="*/ 27241 h 38376"/>
                      <a:gd name="connsiteX1" fmla="*/ 10428 w 37660"/>
                      <a:gd name="connsiteY1" fmla="*/ 1762 h 38376"/>
                      <a:gd name="connsiteX2" fmla="*/ 35651 w 37660"/>
                      <a:gd name="connsiteY2" fmla="*/ 11071 h 38376"/>
                      <a:gd name="connsiteX3" fmla="*/ 27111 w 37660"/>
                      <a:gd name="connsiteY3" fmla="*/ 36551 h 38376"/>
                      <a:gd name="connsiteX4" fmla="*/ 1887 w 37660"/>
                      <a:gd name="connsiteY4" fmla="*/ 27241 h 3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0" h="38376">
                        <a:moveTo>
                          <a:pt x="1887" y="27241"/>
                        </a:moveTo>
                        <a:cubicBezTo>
                          <a:pt x="-2611" y="17591"/>
                          <a:pt x="1204" y="6175"/>
                          <a:pt x="10428" y="1762"/>
                        </a:cubicBezTo>
                        <a:cubicBezTo>
                          <a:pt x="19652" y="-2650"/>
                          <a:pt x="30953" y="1506"/>
                          <a:pt x="35651" y="11071"/>
                        </a:cubicBezTo>
                        <a:cubicBezTo>
                          <a:pt x="40348" y="20637"/>
                          <a:pt x="36533" y="32024"/>
                          <a:pt x="27111" y="36551"/>
                        </a:cubicBezTo>
                        <a:cubicBezTo>
                          <a:pt x="17688" y="41077"/>
                          <a:pt x="6386" y="36892"/>
                          <a:pt x="1887" y="27241"/>
                        </a:cubicBezTo>
                        <a:close/>
                      </a:path>
                    </a:pathLst>
                  </a:custGeom>
                  <a:grpFill/>
                  <a:ln w="2845" cap="flat">
                    <a:noFill/>
                    <a:prstDash val="solid"/>
                    <a:miter/>
                  </a:ln>
                </p:spPr>
                <p:txBody>
                  <a:bodyPr rtlCol="0" anchor="ctr"/>
                  <a:lstStyle/>
                  <a:p>
                    <a:endParaRPr lang="en-US"/>
                  </a:p>
                </p:txBody>
              </p:sp>
              <p:sp>
                <p:nvSpPr>
                  <p:cNvPr id="1916" name="Freeform: Shape 1915">
                    <a:extLst>
                      <a:ext uri="{FF2B5EF4-FFF2-40B4-BE49-F238E27FC236}">
                        <a16:creationId xmlns:a16="http://schemas.microsoft.com/office/drawing/2014/main" id="{FA20928A-92A1-1A10-F903-74572D8D18DE}"/>
                      </a:ext>
                    </a:extLst>
                  </p:cNvPr>
                  <p:cNvSpPr/>
                  <p:nvPr/>
                </p:nvSpPr>
                <p:spPr>
                  <a:xfrm>
                    <a:off x="11739526" y="2682733"/>
                    <a:ext cx="36532" cy="37138"/>
                  </a:xfrm>
                  <a:custGeom>
                    <a:avLst/>
                    <a:gdLst>
                      <a:gd name="connsiteX0" fmla="*/ 1508 w 36532"/>
                      <a:gd name="connsiteY0" fmla="*/ 25564 h 37138"/>
                      <a:gd name="connsiteX1" fmla="*/ 10874 w 36532"/>
                      <a:gd name="connsiteY1" fmla="*/ 1366 h 37138"/>
                      <a:gd name="connsiteX2" fmla="*/ 34902 w 36532"/>
                      <a:gd name="connsiteY2" fmla="*/ 11302 h 37138"/>
                      <a:gd name="connsiteX3" fmla="*/ 25649 w 36532"/>
                      <a:gd name="connsiteY3" fmla="*/ 35727 h 37138"/>
                      <a:gd name="connsiteX4" fmla="*/ 1537 w 36532"/>
                      <a:gd name="connsiteY4" fmla="*/ 25564 h 37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32" h="37138">
                        <a:moveTo>
                          <a:pt x="1508" y="25564"/>
                        </a:moveTo>
                        <a:cubicBezTo>
                          <a:pt x="-2478" y="16027"/>
                          <a:pt x="1707" y="5210"/>
                          <a:pt x="10874" y="1366"/>
                        </a:cubicBezTo>
                        <a:cubicBezTo>
                          <a:pt x="20070" y="-2391"/>
                          <a:pt x="30717" y="1822"/>
                          <a:pt x="34902" y="11302"/>
                        </a:cubicBezTo>
                        <a:cubicBezTo>
                          <a:pt x="39058" y="20725"/>
                          <a:pt x="35015" y="31884"/>
                          <a:pt x="25649" y="35727"/>
                        </a:cubicBezTo>
                        <a:cubicBezTo>
                          <a:pt x="16312" y="39656"/>
                          <a:pt x="5522" y="35101"/>
                          <a:pt x="1537" y="25564"/>
                        </a:cubicBezTo>
                        <a:close/>
                      </a:path>
                    </a:pathLst>
                  </a:custGeom>
                  <a:grpFill/>
                  <a:ln w="2845"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id="{E9622A23-B5D8-4EC1-6DE0-A6427EA55B10}"/>
                      </a:ext>
                    </a:extLst>
                  </p:cNvPr>
                  <p:cNvSpPr/>
                  <p:nvPr/>
                </p:nvSpPr>
                <p:spPr>
                  <a:xfrm>
                    <a:off x="11654678" y="2717842"/>
                    <a:ext cx="35276" cy="36202"/>
                  </a:xfrm>
                  <a:custGeom>
                    <a:avLst/>
                    <a:gdLst>
                      <a:gd name="connsiteX0" fmla="*/ 1179 w 35276"/>
                      <a:gd name="connsiteY0" fmla="*/ 24275 h 36202"/>
                      <a:gd name="connsiteX1" fmla="*/ 11171 w 35276"/>
                      <a:gd name="connsiteY1" fmla="*/ 1159 h 36202"/>
                      <a:gd name="connsiteX2" fmla="*/ 34003 w 35276"/>
                      <a:gd name="connsiteY2" fmla="*/ 11664 h 36202"/>
                      <a:gd name="connsiteX3" fmla="*/ 24096 w 35276"/>
                      <a:gd name="connsiteY3" fmla="*/ 35008 h 36202"/>
                      <a:gd name="connsiteX4" fmla="*/ 1179 w 35276"/>
                      <a:gd name="connsiteY4" fmla="*/ 24275 h 36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76" h="36202">
                        <a:moveTo>
                          <a:pt x="1179" y="24275"/>
                        </a:moveTo>
                        <a:cubicBezTo>
                          <a:pt x="-2323" y="14852"/>
                          <a:pt x="2261" y="4746"/>
                          <a:pt x="11171" y="1159"/>
                        </a:cubicBezTo>
                        <a:cubicBezTo>
                          <a:pt x="20139" y="-2342"/>
                          <a:pt x="30359" y="2355"/>
                          <a:pt x="34003" y="11664"/>
                        </a:cubicBezTo>
                        <a:cubicBezTo>
                          <a:pt x="37647" y="20973"/>
                          <a:pt x="33205" y="31421"/>
                          <a:pt x="24096" y="35008"/>
                        </a:cubicBezTo>
                        <a:cubicBezTo>
                          <a:pt x="14986" y="38652"/>
                          <a:pt x="4652" y="33642"/>
                          <a:pt x="1179" y="24275"/>
                        </a:cubicBezTo>
                        <a:close/>
                      </a:path>
                    </a:pathLst>
                  </a:custGeom>
                  <a:grpFill/>
                  <a:ln w="2845"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id="{504C4694-063A-20EC-F1B8-85A888995685}"/>
                      </a:ext>
                    </a:extLst>
                  </p:cNvPr>
                  <p:cNvSpPr/>
                  <p:nvPr/>
                </p:nvSpPr>
                <p:spPr>
                  <a:xfrm>
                    <a:off x="11568474" y="2749465"/>
                    <a:ext cx="34132" cy="34951"/>
                  </a:xfrm>
                  <a:custGeom>
                    <a:avLst/>
                    <a:gdLst>
                      <a:gd name="connsiteX0" fmla="*/ 897 w 34132"/>
                      <a:gd name="connsiteY0" fmla="*/ 22886 h 34951"/>
                      <a:gd name="connsiteX1" fmla="*/ 11459 w 34132"/>
                      <a:gd name="connsiteY1" fmla="*/ 851 h 34951"/>
                      <a:gd name="connsiteX2" fmla="*/ 33152 w 34132"/>
                      <a:gd name="connsiteY2" fmla="*/ 12039 h 34951"/>
                      <a:gd name="connsiteX3" fmla="*/ 22589 w 34132"/>
                      <a:gd name="connsiteY3" fmla="*/ 34074 h 34951"/>
                      <a:gd name="connsiteX4" fmla="*/ 897 w 34132"/>
                      <a:gd name="connsiteY4" fmla="*/ 22886 h 3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32" h="34951">
                        <a:moveTo>
                          <a:pt x="897" y="22886"/>
                        </a:moveTo>
                        <a:cubicBezTo>
                          <a:pt x="-2092" y="13690"/>
                          <a:pt x="2633" y="3812"/>
                          <a:pt x="11459" y="851"/>
                        </a:cubicBezTo>
                        <a:cubicBezTo>
                          <a:pt x="20284" y="-2109"/>
                          <a:pt x="29991" y="2901"/>
                          <a:pt x="33152" y="12039"/>
                        </a:cubicBezTo>
                        <a:cubicBezTo>
                          <a:pt x="36311" y="21178"/>
                          <a:pt x="31586" y="31056"/>
                          <a:pt x="22589" y="34074"/>
                        </a:cubicBezTo>
                        <a:cubicBezTo>
                          <a:pt x="13594" y="37091"/>
                          <a:pt x="3886" y="32081"/>
                          <a:pt x="897" y="22886"/>
                        </a:cubicBezTo>
                        <a:close/>
                      </a:path>
                    </a:pathLst>
                  </a:custGeom>
                  <a:grpFill/>
                  <a:ln w="2845" cap="flat">
                    <a:noFill/>
                    <a:prstDash val="solid"/>
                    <a:miter/>
                  </a:ln>
                </p:spPr>
                <p:txBody>
                  <a:bodyPr rtlCol="0" anchor="ctr"/>
                  <a:lstStyle/>
                  <a:p>
                    <a:endParaRPr lang="en-US"/>
                  </a:p>
                </p:txBody>
              </p:sp>
              <p:sp>
                <p:nvSpPr>
                  <p:cNvPr id="1919" name="Freeform: Shape 1918">
                    <a:extLst>
                      <a:ext uri="{FF2B5EF4-FFF2-40B4-BE49-F238E27FC236}">
                        <a16:creationId xmlns:a16="http://schemas.microsoft.com/office/drawing/2014/main" id="{80D851F4-7290-9E69-689E-63E2BD447D4F}"/>
                      </a:ext>
                    </a:extLst>
                  </p:cNvPr>
                  <p:cNvSpPr/>
                  <p:nvPr/>
                </p:nvSpPr>
                <p:spPr>
                  <a:xfrm>
                    <a:off x="11481028" y="2777589"/>
                    <a:ext cx="33022" cy="33758"/>
                  </a:xfrm>
                  <a:custGeom>
                    <a:avLst/>
                    <a:gdLst>
                      <a:gd name="connsiteX0" fmla="*/ 660 w 33022"/>
                      <a:gd name="connsiteY0" fmla="*/ 21351 h 33758"/>
                      <a:gd name="connsiteX1" fmla="*/ 11763 w 33022"/>
                      <a:gd name="connsiteY1" fmla="*/ 598 h 33758"/>
                      <a:gd name="connsiteX2" fmla="*/ 24289 w 33022"/>
                      <a:gd name="connsiteY2" fmla="*/ 2221 h 33758"/>
                      <a:gd name="connsiteX3" fmla="*/ 32289 w 33022"/>
                      <a:gd name="connsiteY3" fmla="*/ 12298 h 33758"/>
                      <a:gd name="connsiteX4" fmla="*/ 31064 w 33022"/>
                      <a:gd name="connsiteY4" fmla="*/ 25194 h 33758"/>
                      <a:gd name="connsiteX5" fmla="*/ 21186 w 33022"/>
                      <a:gd name="connsiteY5" fmla="*/ 33137 h 33758"/>
                      <a:gd name="connsiteX6" fmla="*/ 632 w 33022"/>
                      <a:gd name="connsiteY6" fmla="*/ 21351 h 3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22" h="33758">
                        <a:moveTo>
                          <a:pt x="660" y="21351"/>
                        </a:moveTo>
                        <a:cubicBezTo>
                          <a:pt x="-1873" y="12327"/>
                          <a:pt x="3109" y="3046"/>
                          <a:pt x="11763" y="598"/>
                        </a:cubicBezTo>
                        <a:cubicBezTo>
                          <a:pt x="16090" y="-626"/>
                          <a:pt x="20559" y="85"/>
                          <a:pt x="24289" y="2221"/>
                        </a:cubicBezTo>
                        <a:cubicBezTo>
                          <a:pt x="27990" y="4327"/>
                          <a:pt x="30950" y="7829"/>
                          <a:pt x="32289" y="12298"/>
                        </a:cubicBezTo>
                        <a:cubicBezTo>
                          <a:pt x="33627" y="16768"/>
                          <a:pt x="33085" y="21408"/>
                          <a:pt x="31064" y="25194"/>
                        </a:cubicBezTo>
                        <a:cubicBezTo>
                          <a:pt x="29043" y="28952"/>
                          <a:pt x="25598" y="31884"/>
                          <a:pt x="21186" y="33137"/>
                        </a:cubicBezTo>
                        <a:cubicBezTo>
                          <a:pt x="12361" y="35642"/>
                          <a:pt x="3166" y="30347"/>
                          <a:pt x="632" y="21351"/>
                        </a:cubicBezTo>
                        <a:close/>
                      </a:path>
                    </a:pathLst>
                  </a:custGeom>
                  <a:grpFill/>
                  <a:ln w="2845"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id="{6C0661FA-3F0F-BE7E-D22B-D8E5C6406BEF}"/>
                      </a:ext>
                    </a:extLst>
                  </p:cNvPr>
                  <p:cNvSpPr/>
                  <p:nvPr/>
                </p:nvSpPr>
                <p:spPr>
                  <a:xfrm>
                    <a:off x="11392575" y="2802019"/>
                    <a:ext cx="31783" cy="32731"/>
                  </a:xfrm>
                  <a:custGeom>
                    <a:avLst/>
                    <a:gdLst>
                      <a:gd name="connsiteX0" fmla="*/ 464 w 31783"/>
                      <a:gd name="connsiteY0" fmla="*/ 20038 h 32731"/>
                      <a:gd name="connsiteX1" fmla="*/ 2286 w 31783"/>
                      <a:gd name="connsiteY1" fmla="*/ 7740 h 32731"/>
                      <a:gd name="connsiteX2" fmla="*/ 11993 w 31783"/>
                      <a:gd name="connsiteY2" fmla="*/ 480 h 32731"/>
                      <a:gd name="connsiteX3" fmla="*/ 31266 w 31783"/>
                      <a:gd name="connsiteY3" fmla="*/ 12408 h 32731"/>
                      <a:gd name="connsiteX4" fmla="*/ 19793 w 31783"/>
                      <a:gd name="connsiteY4" fmla="*/ 32251 h 32731"/>
                      <a:gd name="connsiteX5" fmla="*/ 7666 w 31783"/>
                      <a:gd name="connsiteY5" fmla="*/ 30230 h 32731"/>
                      <a:gd name="connsiteX6" fmla="*/ 435 w 31783"/>
                      <a:gd name="connsiteY6" fmla="*/ 20038 h 3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83" h="32731">
                        <a:moveTo>
                          <a:pt x="464" y="20038"/>
                        </a:moveTo>
                        <a:cubicBezTo>
                          <a:pt x="-590" y="15654"/>
                          <a:pt x="207" y="11270"/>
                          <a:pt x="2286" y="7740"/>
                        </a:cubicBezTo>
                        <a:cubicBezTo>
                          <a:pt x="4364" y="4181"/>
                          <a:pt x="7808" y="1619"/>
                          <a:pt x="11993" y="480"/>
                        </a:cubicBezTo>
                        <a:cubicBezTo>
                          <a:pt x="20420" y="-1683"/>
                          <a:pt x="29045" y="3669"/>
                          <a:pt x="31266" y="12408"/>
                        </a:cubicBezTo>
                        <a:cubicBezTo>
                          <a:pt x="33487" y="21148"/>
                          <a:pt x="28362" y="30059"/>
                          <a:pt x="19793" y="32251"/>
                        </a:cubicBezTo>
                        <a:cubicBezTo>
                          <a:pt x="15523" y="33390"/>
                          <a:pt x="11168" y="32422"/>
                          <a:pt x="7666" y="30230"/>
                        </a:cubicBezTo>
                        <a:cubicBezTo>
                          <a:pt x="4164" y="28009"/>
                          <a:pt x="1488" y="24422"/>
                          <a:pt x="435" y="20038"/>
                        </a:cubicBezTo>
                        <a:close/>
                      </a:path>
                    </a:pathLst>
                  </a:custGeom>
                  <a:grpFill/>
                  <a:ln w="2845"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id="{0417E8E9-FE31-8A0A-087C-3DC0D31A6D5B}"/>
                      </a:ext>
                    </a:extLst>
                  </p:cNvPr>
                  <p:cNvSpPr/>
                  <p:nvPr/>
                </p:nvSpPr>
                <p:spPr>
                  <a:xfrm>
                    <a:off x="11303204" y="2822667"/>
                    <a:ext cx="30656" cy="31527"/>
                  </a:xfrm>
                  <a:custGeom>
                    <a:avLst/>
                    <a:gdLst>
                      <a:gd name="connsiteX0" fmla="*/ 301 w 30656"/>
                      <a:gd name="connsiteY0" fmla="*/ 18862 h 31527"/>
                      <a:gd name="connsiteX1" fmla="*/ 12173 w 30656"/>
                      <a:gd name="connsiteY1" fmla="*/ 301 h 31527"/>
                      <a:gd name="connsiteX2" fmla="*/ 30307 w 30656"/>
                      <a:gd name="connsiteY2" fmla="*/ 12656 h 31527"/>
                      <a:gd name="connsiteX3" fmla="*/ 18436 w 30656"/>
                      <a:gd name="connsiteY3" fmla="*/ 31217 h 31527"/>
                      <a:gd name="connsiteX4" fmla="*/ 301 w 30656"/>
                      <a:gd name="connsiteY4" fmla="*/ 18862 h 3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6" h="31527">
                        <a:moveTo>
                          <a:pt x="301" y="18862"/>
                        </a:moveTo>
                        <a:cubicBezTo>
                          <a:pt x="-1349" y="10322"/>
                          <a:pt x="3945" y="2009"/>
                          <a:pt x="12173" y="301"/>
                        </a:cubicBezTo>
                        <a:cubicBezTo>
                          <a:pt x="20400" y="-1379"/>
                          <a:pt x="28514" y="4144"/>
                          <a:pt x="30307" y="12656"/>
                        </a:cubicBezTo>
                        <a:cubicBezTo>
                          <a:pt x="32101" y="21168"/>
                          <a:pt x="26805" y="29481"/>
                          <a:pt x="18436" y="31217"/>
                        </a:cubicBezTo>
                        <a:cubicBezTo>
                          <a:pt x="10095" y="32925"/>
                          <a:pt x="1953" y="27403"/>
                          <a:pt x="301" y="18862"/>
                        </a:cubicBezTo>
                        <a:close/>
                      </a:path>
                    </a:pathLst>
                  </a:custGeom>
                  <a:grpFill/>
                  <a:ln w="2845"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id="{11ADEEF3-10F8-9D06-6412-D3478AAA19CA}"/>
                      </a:ext>
                    </a:extLst>
                  </p:cNvPr>
                  <p:cNvSpPr/>
                  <p:nvPr/>
                </p:nvSpPr>
                <p:spPr>
                  <a:xfrm>
                    <a:off x="11213025" y="2839733"/>
                    <a:ext cx="29520" cy="30358"/>
                  </a:xfrm>
                  <a:custGeom>
                    <a:avLst/>
                    <a:gdLst>
                      <a:gd name="connsiteX0" fmla="*/ 179 w 29520"/>
                      <a:gd name="connsiteY0" fmla="*/ 17453 h 30358"/>
                      <a:gd name="connsiteX1" fmla="*/ 12335 w 29520"/>
                      <a:gd name="connsiteY1" fmla="*/ 173 h 30358"/>
                      <a:gd name="connsiteX2" fmla="*/ 29302 w 29520"/>
                      <a:gd name="connsiteY2" fmla="*/ 12898 h 30358"/>
                      <a:gd name="connsiteX3" fmla="*/ 17146 w 29520"/>
                      <a:gd name="connsiteY3" fmla="*/ 30178 h 30358"/>
                      <a:gd name="connsiteX4" fmla="*/ 179 w 29520"/>
                      <a:gd name="connsiteY4" fmla="*/ 17453 h 3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 h="30358">
                        <a:moveTo>
                          <a:pt x="179" y="17453"/>
                        </a:moveTo>
                        <a:cubicBezTo>
                          <a:pt x="-1073" y="9169"/>
                          <a:pt x="4364" y="1425"/>
                          <a:pt x="12335" y="173"/>
                        </a:cubicBezTo>
                        <a:cubicBezTo>
                          <a:pt x="20307" y="-1080"/>
                          <a:pt x="27907" y="4614"/>
                          <a:pt x="29302" y="12898"/>
                        </a:cubicBezTo>
                        <a:cubicBezTo>
                          <a:pt x="30697" y="21182"/>
                          <a:pt x="25260" y="28897"/>
                          <a:pt x="17146" y="30178"/>
                        </a:cubicBezTo>
                        <a:cubicBezTo>
                          <a:pt x="9033" y="31459"/>
                          <a:pt x="1433" y="25766"/>
                          <a:pt x="179" y="17453"/>
                        </a:cubicBezTo>
                        <a:close/>
                      </a:path>
                    </a:pathLst>
                  </a:custGeom>
                  <a:grpFill/>
                  <a:ln w="2845"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id="{CE97DAD4-850C-8442-C504-DFEDFFB46931}"/>
                      </a:ext>
                    </a:extLst>
                  </p:cNvPr>
                  <p:cNvSpPr/>
                  <p:nvPr/>
                </p:nvSpPr>
                <p:spPr>
                  <a:xfrm>
                    <a:off x="11122298" y="2853137"/>
                    <a:ext cx="28364" cy="29156"/>
                  </a:xfrm>
                  <a:custGeom>
                    <a:avLst/>
                    <a:gdLst>
                      <a:gd name="connsiteX0" fmla="*/ 93 w 28364"/>
                      <a:gd name="connsiteY0" fmla="*/ 16120 h 29156"/>
                      <a:gd name="connsiteX1" fmla="*/ 12476 w 28364"/>
                      <a:gd name="connsiteY1" fmla="*/ 92 h 29156"/>
                      <a:gd name="connsiteX2" fmla="*/ 28247 w 28364"/>
                      <a:gd name="connsiteY2" fmla="*/ 12789 h 29156"/>
                      <a:gd name="connsiteX3" fmla="*/ 15893 w 28364"/>
                      <a:gd name="connsiteY3" fmla="*/ 29073 h 29156"/>
                      <a:gd name="connsiteX4" fmla="*/ 64 w 28364"/>
                      <a:gd name="connsiteY4" fmla="*/ 16091 h 2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4" h="29156">
                        <a:moveTo>
                          <a:pt x="93" y="16120"/>
                        </a:moveTo>
                        <a:cubicBezTo>
                          <a:pt x="-790" y="8092"/>
                          <a:pt x="4733" y="946"/>
                          <a:pt x="12476" y="92"/>
                        </a:cubicBezTo>
                        <a:cubicBezTo>
                          <a:pt x="20191" y="-790"/>
                          <a:pt x="27251" y="4761"/>
                          <a:pt x="28247" y="12789"/>
                        </a:cubicBezTo>
                        <a:cubicBezTo>
                          <a:pt x="29244" y="20760"/>
                          <a:pt x="23750" y="28190"/>
                          <a:pt x="15893" y="29073"/>
                        </a:cubicBezTo>
                        <a:cubicBezTo>
                          <a:pt x="8035" y="29927"/>
                          <a:pt x="975" y="24119"/>
                          <a:pt x="64" y="16091"/>
                        </a:cubicBezTo>
                        <a:close/>
                      </a:path>
                    </a:pathLst>
                  </a:custGeom>
                  <a:grpFill/>
                  <a:ln w="2845"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id="{9DF6EC4E-77A3-5CE8-D73C-56E9B64CF43E}"/>
                      </a:ext>
                    </a:extLst>
                  </p:cNvPr>
                  <p:cNvSpPr/>
                  <p:nvPr/>
                </p:nvSpPr>
                <p:spPr>
                  <a:xfrm>
                    <a:off x="11031114" y="2862634"/>
                    <a:ext cx="27190" cy="28049"/>
                  </a:xfrm>
                  <a:custGeom>
                    <a:avLst/>
                    <a:gdLst>
                      <a:gd name="connsiteX0" fmla="*/ 36 w 27190"/>
                      <a:gd name="connsiteY0" fmla="*/ 15135 h 28049"/>
                      <a:gd name="connsiteX1" fmla="*/ 12506 w 27190"/>
                      <a:gd name="connsiteY1" fmla="*/ 47 h 28049"/>
                      <a:gd name="connsiteX2" fmla="*/ 27138 w 27190"/>
                      <a:gd name="connsiteY2" fmla="*/ 12886 h 28049"/>
                      <a:gd name="connsiteX3" fmla="*/ 14669 w 27190"/>
                      <a:gd name="connsiteY3" fmla="*/ 28003 h 28049"/>
                      <a:gd name="connsiteX4" fmla="*/ 36 w 27190"/>
                      <a:gd name="connsiteY4" fmla="*/ 1513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0" h="28049">
                        <a:moveTo>
                          <a:pt x="36" y="15135"/>
                        </a:moveTo>
                        <a:cubicBezTo>
                          <a:pt x="-505" y="7448"/>
                          <a:pt x="5075" y="673"/>
                          <a:pt x="12506" y="47"/>
                        </a:cubicBezTo>
                        <a:cubicBezTo>
                          <a:pt x="19935" y="-580"/>
                          <a:pt x="26483" y="5171"/>
                          <a:pt x="27138" y="12886"/>
                        </a:cubicBezTo>
                        <a:cubicBezTo>
                          <a:pt x="27793" y="20601"/>
                          <a:pt x="22213" y="27376"/>
                          <a:pt x="14669" y="28003"/>
                        </a:cubicBezTo>
                        <a:cubicBezTo>
                          <a:pt x="7125" y="28629"/>
                          <a:pt x="577" y="22907"/>
                          <a:pt x="36" y="15135"/>
                        </a:cubicBezTo>
                        <a:close/>
                      </a:path>
                    </a:pathLst>
                  </a:custGeom>
                  <a:grpFill/>
                  <a:ln w="2845"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id="{2C29D032-C55B-B5F5-6C30-5FD12FFF1FB6}"/>
                      </a:ext>
                    </a:extLst>
                  </p:cNvPr>
                  <p:cNvSpPr/>
                  <p:nvPr/>
                </p:nvSpPr>
                <p:spPr>
                  <a:xfrm>
                    <a:off x="10939646" y="2868423"/>
                    <a:ext cx="26095" cy="26861"/>
                  </a:xfrm>
                  <a:custGeom>
                    <a:avLst/>
                    <a:gdLst>
                      <a:gd name="connsiteX0" fmla="*/ 7 w 26095"/>
                      <a:gd name="connsiteY0" fmla="*/ 13901 h 26861"/>
                      <a:gd name="connsiteX1" fmla="*/ 12561 w 26095"/>
                      <a:gd name="connsiteY1" fmla="*/ 8 h 26861"/>
                      <a:gd name="connsiteX2" fmla="*/ 26083 w 26095"/>
                      <a:gd name="connsiteY2" fmla="*/ 12961 h 26861"/>
                      <a:gd name="connsiteX3" fmla="*/ 13529 w 26095"/>
                      <a:gd name="connsiteY3" fmla="*/ 26854 h 26861"/>
                      <a:gd name="connsiteX4" fmla="*/ 7 w 26095"/>
                      <a:gd name="connsiteY4" fmla="*/ 13901 h 2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5" h="26861">
                        <a:moveTo>
                          <a:pt x="7" y="13901"/>
                        </a:moveTo>
                        <a:cubicBezTo>
                          <a:pt x="-221" y="6499"/>
                          <a:pt x="5415" y="264"/>
                          <a:pt x="12561" y="8"/>
                        </a:cubicBezTo>
                        <a:cubicBezTo>
                          <a:pt x="19706" y="-248"/>
                          <a:pt x="25770" y="5559"/>
                          <a:pt x="26083" y="12961"/>
                        </a:cubicBezTo>
                        <a:cubicBezTo>
                          <a:pt x="26397" y="20363"/>
                          <a:pt x="20788" y="26597"/>
                          <a:pt x="13529" y="26854"/>
                        </a:cubicBezTo>
                        <a:cubicBezTo>
                          <a:pt x="6270" y="27110"/>
                          <a:pt x="234" y="21302"/>
                          <a:pt x="7" y="13901"/>
                        </a:cubicBezTo>
                        <a:close/>
                      </a:path>
                    </a:pathLst>
                  </a:custGeom>
                  <a:grpFill/>
                  <a:ln w="2845"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id="{5EB32056-932A-9B42-9EA2-7C13C49CCF10}"/>
                      </a:ext>
                    </a:extLst>
                  </p:cNvPr>
                  <p:cNvSpPr/>
                  <p:nvPr/>
                </p:nvSpPr>
                <p:spPr>
                  <a:xfrm>
                    <a:off x="10848012" y="2870537"/>
                    <a:ext cx="24939" cy="25680"/>
                  </a:xfrm>
                  <a:custGeom>
                    <a:avLst/>
                    <a:gdLst>
                      <a:gd name="connsiteX0" fmla="*/ 1 w 24939"/>
                      <a:gd name="connsiteY0" fmla="*/ 12698 h 25680"/>
                      <a:gd name="connsiteX1" fmla="*/ 12527 w 24939"/>
                      <a:gd name="connsiteY1" fmla="*/ 1 h 25680"/>
                      <a:gd name="connsiteX2" fmla="*/ 21295 w 24939"/>
                      <a:gd name="connsiteY2" fmla="*/ 3873 h 25680"/>
                      <a:gd name="connsiteX3" fmla="*/ 24939 w 24939"/>
                      <a:gd name="connsiteY3" fmla="*/ 12925 h 25680"/>
                      <a:gd name="connsiteX4" fmla="*/ 21295 w 24939"/>
                      <a:gd name="connsiteY4" fmla="*/ 22035 h 25680"/>
                      <a:gd name="connsiteX5" fmla="*/ 12413 w 24939"/>
                      <a:gd name="connsiteY5" fmla="*/ 25679 h 25680"/>
                      <a:gd name="connsiteX6" fmla="*/ 1 w 24939"/>
                      <a:gd name="connsiteY6" fmla="*/ 12698 h 2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39" h="25680">
                        <a:moveTo>
                          <a:pt x="1" y="12698"/>
                        </a:moveTo>
                        <a:cubicBezTo>
                          <a:pt x="86" y="5609"/>
                          <a:pt x="5695" y="-85"/>
                          <a:pt x="12527" y="1"/>
                        </a:cubicBezTo>
                        <a:cubicBezTo>
                          <a:pt x="15943" y="29"/>
                          <a:pt x="19047" y="1510"/>
                          <a:pt x="21295" y="3873"/>
                        </a:cubicBezTo>
                        <a:cubicBezTo>
                          <a:pt x="23544" y="6236"/>
                          <a:pt x="24939" y="9367"/>
                          <a:pt x="24939" y="12925"/>
                        </a:cubicBezTo>
                        <a:cubicBezTo>
                          <a:pt x="24939" y="16456"/>
                          <a:pt x="23544" y="19729"/>
                          <a:pt x="21295" y="22035"/>
                        </a:cubicBezTo>
                        <a:cubicBezTo>
                          <a:pt x="19018" y="24341"/>
                          <a:pt x="15886" y="25736"/>
                          <a:pt x="12413" y="25679"/>
                        </a:cubicBezTo>
                        <a:cubicBezTo>
                          <a:pt x="5467" y="25594"/>
                          <a:pt x="-84" y="19786"/>
                          <a:pt x="1" y="12698"/>
                        </a:cubicBezTo>
                        <a:close/>
                      </a:path>
                    </a:pathLst>
                  </a:custGeom>
                  <a:grpFill/>
                  <a:ln w="2845"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id="{9BEB6142-87BE-8EC0-E6A7-13B3F2F30955}"/>
                      </a:ext>
                    </a:extLst>
                  </p:cNvPr>
                  <p:cNvSpPr/>
                  <p:nvPr/>
                </p:nvSpPr>
                <p:spPr>
                  <a:xfrm>
                    <a:off x="10756415" y="2868883"/>
                    <a:ext cx="23798" cy="24495"/>
                  </a:xfrm>
                  <a:custGeom>
                    <a:avLst/>
                    <a:gdLst>
                      <a:gd name="connsiteX0" fmla="*/ 16 w 23798"/>
                      <a:gd name="connsiteY0" fmla="*/ 11676 h 24495"/>
                      <a:gd name="connsiteX1" fmla="*/ 12457 w 23798"/>
                      <a:gd name="connsiteY1" fmla="*/ 4 h 24495"/>
                      <a:gd name="connsiteX2" fmla="*/ 23788 w 23798"/>
                      <a:gd name="connsiteY2" fmla="*/ 12673 h 24495"/>
                      <a:gd name="connsiteX3" fmla="*/ 11347 w 23798"/>
                      <a:gd name="connsiteY3" fmla="*/ 24487 h 24495"/>
                      <a:gd name="connsiteX4" fmla="*/ 16 w 23798"/>
                      <a:gd name="connsiteY4" fmla="*/ 11676 h 2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8" h="24495">
                        <a:moveTo>
                          <a:pt x="16" y="11676"/>
                        </a:moveTo>
                        <a:cubicBezTo>
                          <a:pt x="358" y="4872"/>
                          <a:pt x="5938" y="-167"/>
                          <a:pt x="12457" y="4"/>
                        </a:cubicBezTo>
                        <a:cubicBezTo>
                          <a:pt x="18976" y="232"/>
                          <a:pt x="24072" y="5897"/>
                          <a:pt x="23788" y="12673"/>
                        </a:cubicBezTo>
                        <a:cubicBezTo>
                          <a:pt x="23531" y="19448"/>
                          <a:pt x="17951" y="24743"/>
                          <a:pt x="11347" y="24487"/>
                        </a:cubicBezTo>
                        <a:cubicBezTo>
                          <a:pt x="4742" y="24316"/>
                          <a:pt x="-325" y="18395"/>
                          <a:pt x="16" y="11676"/>
                        </a:cubicBezTo>
                        <a:close/>
                      </a:path>
                    </a:pathLst>
                  </a:custGeom>
                  <a:grpFill/>
                  <a:ln w="2845"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id="{8516A1C3-AC43-E594-F634-83F36450CFEB}"/>
                      </a:ext>
                    </a:extLst>
                  </p:cNvPr>
                  <p:cNvSpPr/>
                  <p:nvPr/>
                </p:nvSpPr>
                <p:spPr>
                  <a:xfrm>
                    <a:off x="10664996" y="2863322"/>
                    <a:ext cx="22671" cy="23341"/>
                  </a:xfrm>
                  <a:custGeom>
                    <a:avLst/>
                    <a:gdLst>
                      <a:gd name="connsiteX0" fmla="*/ 52 w 22671"/>
                      <a:gd name="connsiteY0" fmla="*/ 10717 h 23341"/>
                      <a:gd name="connsiteX1" fmla="*/ 12351 w 22671"/>
                      <a:gd name="connsiteY1" fmla="*/ 41 h 23341"/>
                      <a:gd name="connsiteX2" fmla="*/ 22628 w 22671"/>
                      <a:gd name="connsiteY2" fmla="*/ 12624 h 23341"/>
                      <a:gd name="connsiteX3" fmla="*/ 10329 w 22671"/>
                      <a:gd name="connsiteY3" fmla="*/ 23300 h 23341"/>
                      <a:gd name="connsiteX4" fmla="*/ 52 w 22671"/>
                      <a:gd name="connsiteY4" fmla="*/ 10717 h 23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71" h="23341">
                        <a:moveTo>
                          <a:pt x="52" y="10717"/>
                        </a:moveTo>
                        <a:cubicBezTo>
                          <a:pt x="651" y="4312"/>
                          <a:pt x="6145" y="-499"/>
                          <a:pt x="12351" y="41"/>
                        </a:cubicBezTo>
                        <a:cubicBezTo>
                          <a:pt x="18556" y="554"/>
                          <a:pt x="23169" y="6191"/>
                          <a:pt x="22628" y="12624"/>
                        </a:cubicBezTo>
                        <a:cubicBezTo>
                          <a:pt x="22115" y="19058"/>
                          <a:pt x="16621" y="23841"/>
                          <a:pt x="10329" y="23300"/>
                        </a:cubicBezTo>
                        <a:cubicBezTo>
                          <a:pt x="4067" y="22788"/>
                          <a:pt x="-546" y="17151"/>
                          <a:pt x="52" y="10717"/>
                        </a:cubicBezTo>
                        <a:close/>
                      </a:path>
                    </a:pathLst>
                  </a:custGeom>
                  <a:grpFill/>
                  <a:ln w="2845"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id="{FF3ED653-C5C1-D868-495E-249205858886}"/>
                      </a:ext>
                    </a:extLst>
                  </p:cNvPr>
                  <p:cNvSpPr/>
                  <p:nvPr/>
                </p:nvSpPr>
                <p:spPr>
                  <a:xfrm>
                    <a:off x="10573880" y="2854108"/>
                    <a:ext cx="21534" cy="22183"/>
                  </a:xfrm>
                  <a:custGeom>
                    <a:avLst/>
                    <a:gdLst>
                      <a:gd name="connsiteX0" fmla="*/ 98 w 21534"/>
                      <a:gd name="connsiteY0" fmla="*/ 9683 h 22183"/>
                      <a:gd name="connsiteX1" fmla="*/ 12168 w 21534"/>
                      <a:gd name="connsiteY1" fmla="*/ 89 h 22183"/>
                      <a:gd name="connsiteX2" fmla="*/ 21449 w 21534"/>
                      <a:gd name="connsiteY2" fmla="*/ 12501 h 22183"/>
                      <a:gd name="connsiteX3" fmla="*/ 9378 w 21534"/>
                      <a:gd name="connsiteY3" fmla="*/ 22095 h 22183"/>
                      <a:gd name="connsiteX4" fmla="*/ 98 w 21534"/>
                      <a:gd name="connsiteY4" fmla="*/ 9683 h 2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4" h="22183">
                        <a:moveTo>
                          <a:pt x="98" y="9683"/>
                        </a:moveTo>
                        <a:cubicBezTo>
                          <a:pt x="895" y="3619"/>
                          <a:pt x="6304" y="-680"/>
                          <a:pt x="12168" y="89"/>
                        </a:cubicBezTo>
                        <a:cubicBezTo>
                          <a:pt x="18033" y="857"/>
                          <a:pt x="22189" y="6409"/>
                          <a:pt x="21449" y="12501"/>
                        </a:cubicBezTo>
                        <a:cubicBezTo>
                          <a:pt x="20709" y="18565"/>
                          <a:pt x="15300" y="22864"/>
                          <a:pt x="9378" y="22095"/>
                        </a:cubicBezTo>
                        <a:cubicBezTo>
                          <a:pt x="3458" y="21326"/>
                          <a:pt x="-699" y="15746"/>
                          <a:pt x="98" y="9683"/>
                        </a:cubicBezTo>
                        <a:close/>
                      </a:path>
                    </a:pathLst>
                  </a:custGeom>
                  <a:grpFill/>
                  <a:ln w="2845"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id="{4E068A87-C416-B866-A95C-C411662E5F58}"/>
                      </a:ext>
                    </a:extLst>
                  </p:cNvPr>
                  <p:cNvSpPr/>
                  <p:nvPr/>
                </p:nvSpPr>
                <p:spPr>
                  <a:xfrm>
                    <a:off x="10483259" y="2841257"/>
                    <a:ext cx="20405" cy="20992"/>
                  </a:xfrm>
                  <a:custGeom>
                    <a:avLst/>
                    <a:gdLst>
                      <a:gd name="connsiteX0" fmla="*/ 162 w 20405"/>
                      <a:gd name="connsiteY0" fmla="*/ 8699 h 20992"/>
                      <a:gd name="connsiteX1" fmla="*/ 11948 w 20405"/>
                      <a:gd name="connsiteY1" fmla="*/ 158 h 20992"/>
                      <a:gd name="connsiteX2" fmla="*/ 20260 w 20405"/>
                      <a:gd name="connsiteY2" fmla="*/ 12115 h 20992"/>
                      <a:gd name="connsiteX3" fmla="*/ 8446 w 20405"/>
                      <a:gd name="connsiteY3" fmla="*/ 20855 h 20992"/>
                      <a:gd name="connsiteX4" fmla="*/ 162 w 20405"/>
                      <a:gd name="connsiteY4" fmla="*/ 8699 h 20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05" h="20992">
                        <a:moveTo>
                          <a:pt x="162" y="8699"/>
                        </a:moveTo>
                        <a:cubicBezTo>
                          <a:pt x="1158" y="2977"/>
                          <a:pt x="6425" y="-838"/>
                          <a:pt x="11948" y="158"/>
                        </a:cubicBezTo>
                        <a:cubicBezTo>
                          <a:pt x="17470" y="1098"/>
                          <a:pt x="21200" y="6393"/>
                          <a:pt x="20260" y="12115"/>
                        </a:cubicBezTo>
                        <a:cubicBezTo>
                          <a:pt x="19321" y="17837"/>
                          <a:pt x="14026" y="21794"/>
                          <a:pt x="8446" y="20855"/>
                        </a:cubicBezTo>
                        <a:cubicBezTo>
                          <a:pt x="2866" y="19858"/>
                          <a:pt x="-835" y="14392"/>
                          <a:pt x="162" y="8699"/>
                        </a:cubicBezTo>
                        <a:close/>
                      </a:path>
                    </a:pathLst>
                  </a:custGeom>
                  <a:grpFill/>
                  <a:ln w="2845"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id="{B5F1432A-8ADE-8CE1-C06C-03D344D557BC}"/>
                      </a:ext>
                    </a:extLst>
                  </p:cNvPr>
                  <p:cNvSpPr/>
                  <p:nvPr/>
                </p:nvSpPr>
                <p:spPr>
                  <a:xfrm>
                    <a:off x="10393227" y="2824535"/>
                    <a:ext cx="19295" cy="19781"/>
                  </a:xfrm>
                  <a:custGeom>
                    <a:avLst/>
                    <a:gdLst>
                      <a:gd name="connsiteX0" fmla="*/ 235 w 19295"/>
                      <a:gd name="connsiteY0" fmla="*/ 7941 h 19781"/>
                      <a:gd name="connsiteX1" fmla="*/ 11707 w 19295"/>
                      <a:gd name="connsiteY1" fmla="*/ 197 h 19781"/>
                      <a:gd name="connsiteX2" fmla="*/ 19081 w 19295"/>
                      <a:gd name="connsiteY2" fmla="*/ 11841 h 19781"/>
                      <a:gd name="connsiteX3" fmla="*/ 7608 w 19295"/>
                      <a:gd name="connsiteY3" fmla="*/ 19584 h 19781"/>
                      <a:gd name="connsiteX4" fmla="*/ 235 w 19295"/>
                      <a:gd name="connsiteY4" fmla="*/ 7941 h 19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5" h="19781">
                        <a:moveTo>
                          <a:pt x="235" y="7941"/>
                        </a:moveTo>
                        <a:cubicBezTo>
                          <a:pt x="1401" y="2589"/>
                          <a:pt x="6526" y="-884"/>
                          <a:pt x="11707" y="197"/>
                        </a:cubicBezTo>
                        <a:cubicBezTo>
                          <a:pt x="16889" y="1279"/>
                          <a:pt x="20191" y="6489"/>
                          <a:pt x="19081" y="11841"/>
                        </a:cubicBezTo>
                        <a:cubicBezTo>
                          <a:pt x="17970" y="17193"/>
                          <a:pt x="12817" y="20666"/>
                          <a:pt x="7608" y="19584"/>
                        </a:cubicBezTo>
                        <a:cubicBezTo>
                          <a:pt x="2370" y="18502"/>
                          <a:pt x="-932" y="13293"/>
                          <a:pt x="235" y="7941"/>
                        </a:cubicBezTo>
                        <a:close/>
                      </a:path>
                    </a:pathLst>
                  </a:custGeom>
                  <a:grpFill/>
                  <a:ln w="2845"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id="{40245ECD-0B98-4BB4-FB0A-CAD9039276CF}"/>
                      </a:ext>
                    </a:extLst>
                  </p:cNvPr>
                  <p:cNvSpPr/>
                  <p:nvPr/>
                </p:nvSpPr>
                <p:spPr>
                  <a:xfrm>
                    <a:off x="10304041" y="2804096"/>
                    <a:ext cx="18142" cy="18642"/>
                  </a:xfrm>
                  <a:custGeom>
                    <a:avLst/>
                    <a:gdLst>
                      <a:gd name="connsiteX0" fmla="*/ 314 w 18142"/>
                      <a:gd name="connsiteY0" fmla="*/ 7057 h 18642"/>
                      <a:gd name="connsiteX1" fmla="*/ 11389 w 18142"/>
                      <a:gd name="connsiteY1" fmla="*/ 282 h 18642"/>
                      <a:gd name="connsiteX2" fmla="*/ 17851 w 18142"/>
                      <a:gd name="connsiteY2" fmla="*/ 11583 h 18642"/>
                      <a:gd name="connsiteX3" fmla="*/ 6777 w 18142"/>
                      <a:gd name="connsiteY3" fmla="*/ 18359 h 18642"/>
                      <a:gd name="connsiteX4" fmla="*/ 314 w 18142"/>
                      <a:gd name="connsiteY4" fmla="*/ 7057 h 18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42" h="18642">
                        <a:moveTo>
                          <a:pt x="314" y="7057"/>
                        </a:moveTo>
                        <a:cubicBezTo>
                          <a:pt x="1624" y="2075"/>
                          <a:pt x="6577" y="-971"/>
                          <a:pt x="11389" y="282"/>
                        </a:cubicBezTo>
                        <a:cubicBezTo>
                          <a:pt x="16200" y="1506"/>
                          <a:pt x="19104" y="6573"/>
                          <a:pt x="17851" y="11583"/>
                        </a:cubicBezTo>
                        <a:cubicBezTo>
                          <a:pt x="16598" y="16594"/>
                          <a:pt x="11645" y="19611"/>
                          <a:pt x="6777" y="18359"/>
                        </a:cubicBezTo>
                        <a:cubicBezTo>
                          <a:pt x="1909" y="17106"/>
                          <a:pt x="-995" y="12039"/>
                          <a:pt x="314" y="7057"/>
                        </a:cubicBezTo>
                        <a:close/>
                      </a:path>
                    </a:pathLst>
                  </a:custGeom>
                  <a:grpFill/>
                  <a:ln w="2845" cap="flat">
                    <a:noFill/>
                    <a:prstDash val="solid"/>
                    <a:miter/>
                  </a:ln>
                </p:spPr>
                <p:txBody>
                  <a:bodyPr rtlCol="0" anchor="ctr"/>
                  <a:lstStyle/>
                  <a:p>
                    <a:endParaRPr lang="en-US"/>
                  </a:p>
                </p:txBody>
              </p:sp>
              <p:sp>
                <p:nvSpPr>
                  <p:cNvPr id="1933" name="Freeform: Shape 1932">
                    <a:extLst>
                      <a:ext uri="{FF2B5EF4-FFF2-40B4-BE49-F238E27FC236}">
                        <a16:creationId xmlns:a16="http://schemas.microsoft.com/office/drawing/2014/main" id="{446133C0-E437-C44A-DB38-42E31A89B8E9}"/>
                      </a:ext>
                    </a:extLst>
                  </p:cNvPr>
                  <p:cNvSpPr/>
                  <p:nvPr/>
                </p:nvSpPr>
                <p:spPr>
                  <a:xfrm>
                    <a:off x="10215775" y="2780120"/>
                    <a:ext cx="16985" cy="17486"/>
                  </a:xfrm>
                  <a:custGeom>
                    <a:avLst/>
                    <a:gdLst>
                      <a:gd name="connsiteX0" fmla="*/ 386 w 16985"/>
                      <a:gd name="connsiteY0" fmla="*/ 6237 h 17486"/>
                      <a:gd name="connsiteX1" fmla="*/ 11004 w 16985"/>
                      <a:gd name="connsiteY1" fmla="*/ 372 h 17486"/>
                      <a:gd name="connsiteX2" fmla="*/ 16613 w 16985"/>
                      <a:gd name="connsiteY2" fmla="*/ 11219 h 17486"/>
                      <a:gd name="connsiteX3" fmla="*/ 5994 w 16985"/>
                      <a:gd name="connsiteY3" fmla="*/ 17112 h 17486"/>
                      <a:gd name="connsiteX4" fmla="*/ 386 w 16985"/>
                      <a:gd name="connsiteY4" fmla="*/ 6237 h 17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5" h="17486">
                        <a:moveTo>
                          <a:pt x="386" y="6237"/>
                        </a:moveTo>
                        <a:cubicBezTo>
                          <a:pt x="1781" y="1625"/>
                          <a:pt x="6535" y="-1022"/>
                          <a:pt x="11004" y="372"/>
                        </a:cubicBezTo>
                        <a:cubicBezTo>
                          <a:pt x="15474" y="1767"/>
                          <a:pt x="17979" y="6636"/>
                          <a:pt x="16613" y="11219"/>
                        </a:cubicBezTo>
                        <a:cubicBezTo>
                          <a:pt x="15246" y="15888"/>
                          <a:pt x="10492" y="18507"/>
                          <a:pt x="5994" y="17112"/>
                        </a:cubicBezTo>
                        <a:cubicBezTo>
                          <a:pt x="1496" y="15717"/>
                          <a:pt x="-1009" y="10849"/>
                          <a:pt x="386" y="6237"/>
                        </a:cubicBezTo>
                        <a:close/>
                      </a:path>
                    </a:pathLst>
                  </a:custGeom>
                  <a:grpFill/>
                  <a:ln w="2845" cap="flat">
                    <a:noFill/>
                    <a:prstDash val="solid"/>
                    <a:miter/>
                  </a:ln>
                </p:spPr>
                <p:txBody>
                  <a:bodyPr rtlCol="0" anchor="ctr"/>
                  <a:lstStyle/>
                  <a:p>
                    <a:endParaRPr lang="en-US"/>
                  </a:p>
                </p:txBody>
              </p:sp>
              <p:sp>
                <p:nvSpPr>
                  <p:cNvPr id="1934" name="Freeform: Shape 1933">
                    <a:extLst>
                      <a:ext uri="{FF2B5EF4-FFF2-40B4-BE49-F238E27FC236}">
                        <a16:creationId xmlns:a16="http://schemas.microsoft.com/office/drawing/2014/main" id="{F02C82A2-EE37-82C0-DB5A-5A03A5513835}"/>
                      </a:ext>
                    </a:extLst>
                  </p:cNvPr>
                  <p:cNvSpPr/>
                  <p:nvPr/>
                </p:nvSpPr>
                <p:spPr>
                  <a:xfrm>
                    <a:off x="10128554" y="2752475"/>
                    <a:ext cx="15920" cy="16212"/>
                  </a:xfrm>
                  <a:custGeom>
                    <a:avLst/>
                    <a:gdLst>
                      <a:gd name="connsiteX0" fmla="*/ 466 w 15920"/>
                      <a:gd name="connsiteY0" fmla="*/ 5585 h 16212"/>
                      <a:gd name="connsiteX1" fmla="*/ 10629 w 15920"/>
                      <a:gd name="connsiteY1" fmla="*/ 404 h 16212"/>
                      <a:gd name="connsiteX2" fmla="*/ 15469 w 15920"/>
                      <a:gd name="connsiteY2" fmla="*/ 10624 h 16212"/>
                      <a:gd name="connsiteX3" fmla="*/ 5305 w 15920"/>
                      <a:gd name="connsiteY3" fmla="*/ 15805 h 16212"/>
                      <a:gd name="connsiteX4" fmla="*/ 466 w 15920"/>
                      <a:gd name="connsiteY4" fmla="*/ 5585 h 1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0" h="16212">
                        <a:moveTo>
                          <a:pt x="466" y="5585"/>
                        </a:moveTo>
                        <a:cubicBezTo>
                          <a:pt x="1946" y="1344"/>
                          <a:pt x="6501" y="-991"/>
                          <a:pt x="10629" y="404"/>
                        </a:cubicBezTo>
                        <a:cubicBezTo>
                          <a:pt x="14757" y="1799"/>
                          <a:pt x="16921" y="6382"/>
                          <a:pt x="15469" y="10624"/>
                        </a:cubicBezTo>
                        <a:cubicBezTo>
                          <a:pt x="14017" y="14895"/>
                          <a:pt x="9462" y="17200"/>
                          <a:pt x="5305" y="15805"/>
                        </a:cubicBezTo>
                        <a:cubicBezTo>
                          <a:pt x="1149" y="14410"/>
                          <a:pt x="-1014" y="9827"/>
                          <a:pt x="466" y="5585"/>
                        </a:cubicBezTo>
                        <a:close/>
                      </a:path>
                    </a:pathLst>
                  </a:custGeom>
                  <a:grpFill/>
                  <a:ln w="2845" cap="flat">
                    <a:noFill/>
                    <a:prstDash val="solid"/>
                    <a:miter/>
                  </a:ln>
                </p:spPr>
                <p:txBody>
                  <a:bodyPr rtlCol="0" anchor="ctr"/>
                  <a:lstStyle/>
                  <a:p>
                    <a:endParaRPr lang="en-US"/>
                  </a:p>
                </p:txBody>
              </p:sp>
              <p:sp>
                <p:nvSpPr>
                  <p:cNvPr id="1935" name="Freeform: Shape 1934">
                    <a:extLst>
                      <a:ext uri="{FF2B5EF4-FFF2-40B4-BE49-F238E27FC236}">
                        <a16:creationId xmlns:a16="http://schemas.microsoft.com/office/drawing/2014/main" id="{8108A36A-EE1B-304A-C387-CF8CF1E3286A}"/>
                      </a:ext>
                    </a:extLst>
                  </p:cNvPr>
                  <p:cNvSpPr/>
                  <p:nvPr/>
                </p:nvSpPr>
                <p:spPr>
                  <a:xfrm>
                    <a:off x="10042630" y="2721110"/>
                    <a:ext cx="14752" cy="15095"/>
                  </a:xfrm>
                  <a:custGeom>
                    <a:avLst/>
                    <a:gdLst>
                      <a:gd name="connsiteX0" fmla="*/ 558 w 14752"/>
                      <a:gd name="connsiteY0" fmla="*/ 4866 h 15095"/>
                      <a:gd name="connsiteX1" fmla="*/ 10152 w 14752"/>
                      <a:gd name="connsiteY1" fmla="*/ 482 h 15095"/>
                      <a:gd name="connsiteX2" fmla="*/ 14222 w 14752"/>
                      <a:gd name="connsiteY2" fmla="*/ 10218 h 15095"/>
                      <a:gd name="connsiteX3" fmla="*/ 4629 w 14752"/>
                      <a:gd name="connsiteY3" fmla="*/ 14602 h 15095"/>
                      <a:gd name="connsiteX4" fmla="*/ 558 w 14752"/>
                      <a:gd name="connsiteY4" fmla="*/ 4866 h 15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2" h="15095">
                        <a:moveTo>
                          <a:pt x="558" y="4866"/>
                        </a:moveTo>
                        <a:cubicBezTo>
                          <a:pt x="2095" y="966"/>
                          <a:pt x="6394" y="-970"/>
                          <a:pt x="10152" y="482"/>
                        </a:cubicBezTo>
                        <a:cubicBezTo>
                          <a:pt x="13909" y="1962"/>
                          <a:pt x="15731" y="6318"/>
                          <a:pt x="14222" y="10218"/>
                        </a:cubicBezTo>
                        <a:cubicBezTo>
                          <a:pt x="12714" y="14118"/>
                          <a:pt x="8415" y="16082"/>
                          <a:pt x="4629" y="14602"/>
                        </a:cubicBezTo>
                        <a:cubicBezTo>
                          <a:pt x="842" y="13122"/>
                          <a:pt x="-1008" y="8766"/>
                          <a:pt x="558" y="4866"/>
                        </a:cubicBezTo>
                        <a:close/>
                      </a:path>
                    </a:pathLst>
                  </a:custGeom>
                  <a:grpFill/>
                  <a:ln w="2845" cap="flat">
                    <a:noFill/>
                    <a:prstDash val="solid"/>
                    <a:miter/>
                  </a:ln>
                </p:spPr>
                <p:txBody>
                  <a:bodyPr rtlCol="0" anchor="ctr"/>
                  <a:lstStyle/>
                  <a:p>
                    <a:endParaRPr lang="en-US"/>
                  </a:p>
                </p:txBody>
              </p:sp>
              <p:sp>
                <p:nvSpPr>
                  <p:cNvPr id="1936" name="Freeform: Shape 1935">
                    <a:extLst>
                      <a:ext uri="{FF2B5EF4-FFF2-40B4-BE49-F238E27FC236}">
                        <a16:creationId xmlns:a16="http://schemas.microsoft.com/office/drawing/2014/main" id="{D8EDD077-8347-36FC-F68C-1C5B4A3CC05C}"/>
                      </a:ext>
                    </a:extLst>
                  </p:cNvPr>
                  <p:cNvSpPr/>
                  <p:nvPr/>
                </p:nvSpPr>
                <p:spPr>
                  <a:xfrm>
                    <a:off x="9958075" y="2686337"/>
                    <a:ext cx="13593" cy="13942"/>
                  </a:xfrm>
                  <a:custGeom>
                    <a:avLst/>
                    <a:gdLst>
                      <a:gd name="connsiteX0" fmla="*/ 619 w 13593"/>
                      <a:gd name="connsiteY0" fmla="*/ 4196 h 13942"/>
                      <a:gd name="connsiteX1" fmla="*/ 9615 w 13593"/>
                      <a:gd name="connsiteY1" fmla="*/ 580 h 13942"/>
                      <a:gd name="connsiteX2" fmla="*/ 12974 w 13593"/>
                      <a:gd name="connsiteY2" fmla="*/ 9747 h 13942"/>
                      <a:gd name="connsiteX3" fmla="*/ 3978 w 13593"/>
                      <a:gd name="connsiteY3" fmla="*/ 13363 h 13942"/>
                      <a:gd name="connsiteX4" fmla="*/ 619 w 13593"/>
                      <a:gd name="connsiteY4" fmla="*/ 4196 h 1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3" h="13942">
                        <a:moveTo>
                          <a:pt x="619" y="4196"/>
                        </a:moveTo>
                        <a:cubicBezTo>
                          <a:pt x="2185" y="666"/>
                          <a:pt x="6227" y="-957"/>
                          <a:pt x="9615" y="580"/>
                        </a:cubicBezTo>
                        <a:cubicBezTo>
                          <a:pt x="13031" y="2118"/>
                          <a:pt x="14540" y="6217"/>
                          <a:pt x="12974" y="9747"/>
                        </a:cubicBezTo>
                        <a:cubicBezTo>
                          <a:pt x="11408" y="13277"/>
                          <a:pt x="7394" y="14900"/>
                          <a:pt x="3978" y="13363"/>
                        </a:cubicBezTo>
                        <a:cubicBezTo>
                          <a:pt x="562" y="11825"/>
                          <a:pt x="-947" y="7726"/>
                          <a:pt x="619" y="4196"/>
                        </a:cubicBezTo>
                        <a:close/>
                      </a:path>
                    </a:pathLst>
                  </a:custGeom>
                  <a:grpFill/>
                  <a:ln w="2845" cap="flat">
                    <a:noFill/>
                    <a:prstDash val="solid"/>
                    <a:miter/>
                  </a:ln>
                </p:spPr>
                <p:txBody>
                  <a:bodyPr rtlCol="0" anchor="ctr"/>
                  <a:lstStyle/>
                  <a:p>
                    <a:endParaRPr lang="en-US"/>
                  </a:p>
                </p:txBody>
              </p:sp>
              <p:sp>
                <p:nvSpPr>
                  <p:cNvPr id="1937" name="Freeform: Shape 1936">
                    <a:extLst>
                      <a:ext uri="{FF2B5EF4-FFF2-40B4-BE49-F238E27FC236}">
                        <a16:creationId xmlns:a16="http://schemas.microsoft.com/office/drawing/2014/main" id="{B46CFDDE-5237-8528-D96A-136C827F052B}"/>
                      </a:ext>
                    </a:extLst>
                  </p:cNvPr>
                  <p:cNvSpPr/>
                  <p:nvPr/>
                </p:nvSpPr>
                <p:spPr>
                  <a:xfrm>
                    <a:off x="9875006" y="2648105"/>
                    <a:ext cx="12548" cy="12677"/>
                  </a:xfrm>
                  <a:custGeom>
                    <a:avLst/>
                    <a:gdLst>
                      <a:gd name="connsiteX0" fmla="*/ 675 w 12548"/>
                      <a:gd name="connsiteY0" fmla="*/ 3654 h 12677"/>
                      <a:gd name="connsiteX1" fmla="*/ 9101 w 12548"/>
                      <a:gd name="connsiteY1" fmla="*/ 580 h 12677"/>
                      <a:gd name="connsiteX2" fmla="*/ 11891 w 12548"/>
                      <a:gd name="connsiteY2" fmla="*/ 9006 h 12677"/>
                      <a:gd name="connsiteX3" fmla="*/ 3465 w 12548"/>
                      <a:gd name="connsiteY3" fmla="*/ 12081 h 12677"/>
                      <a:gd name="connsiteX4" fmla="*/ 675 w 12548"/>
                      <a:gd name="connsiteY4" fmla="*/ 3654 h 12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8" h="12677">
                        <a:moveTo>
                          <a:pt x="675" y="3654"/>
                        </a:moveTo>
                        <a:cubicBezTo>
                          <a:pt x="2240" y="494"/>
                          <a:pt x="6027" y="-872"/>
                          <a:pt x="9101" y="580"/>
                        </a:cubicBezTo>
                        <a:cubicBezTo>
                          <a:pt x="12175" y="2060"/>
                          <a:pt x="13429" y="5818"/>
                          <a:pt x="11891" y="9006"/>
                        </a:cubicBezTo>
                        <a:cubicBezTo>
                          <a:pt x="10354" y="12195"/>
                          <a:pt x="6567" y="13561"/>
                          <a:pt x="3465" y="12081"/>
                        </a:cubicBezTo>
                        <a:cubicBezTo>
                          <a:pt x="361" y="10601"/>
                          <a:pt x="-891" y="6814"/>
                          <a:pt x="675" y="3654"/>
                        </a:cubicBezTo>
                        <a:close/>
                      </a:path>
                    </a:pathLst>
                  </a:custGeom>
                  <a:grpFill/>
                  <a:ln w="2845" cap="flat">
                    <a:noFill/>
                    <a:prstDash val="solid"/>
                    <a:miter/>
                  </a:ln>
                </p:spPr>
                <p:txBody>
                  <a:bodyPr rtlCol="0" anchor="ctr"/>
                  <a:lstStyle/>
                  <a:p>
                    <a:endParaRPr lang="en-US"/>
                  </a:p>
                </p:txBody>
              </p:sp>
              <p:sp>
                <p:nvSpPr>
                  <p:cNvPr id="1938" name="Freeform: Shape 1937">
                    <a:extLst>
                      <a:ext uri="{FF2B5EF4-FFF2-40B4-BE49-F238E27FC236}">
                        <a16:creationId xmlns:a16="http://schemas.microsoft.com/office/drawing/2014/main" id="{F90E752B-D07D-21F4-A2FE-99219265F39A}"/>
                      </a:ext>
                    </a:extLst>
                  </p:cNvPr>
                  <p:cNvSpPr/>
                  <p:nvPr/>
                </p:nvSpPr>
                <p:spPr>
                  <a:xfrm>
                    <a:off x="9793731" y="2606259"/>
                    <a:ext cx="11375" cy="11545"/>
                  </a:xfrm>
                  <a:custGeom>
                    <a:avLst/>
                    <a:gdLst>
                      <a:gd name="connsiteX0" fmla="*/ 730 w 11375"/>
                      <a:gd name="connsiteY0" fmla="*/ 3083 h 11545"/>
                      <a:gd name="connsiteX1" fmla="*/ 8473 w 11375"/>
                      <a:gd name="connsiteY1" fmla="*/ 663 h 11545"/>
                      <a:gd name="connsiteX2" fmla="*/ 10665 w 11375"/>
                      <a:gd name="connsiteY2" fmla="*/ 8463 h 11545"/>
                      <a:gd name="connsiteX3" fmla="*/ 2922 w 11375"/>
                      <a:gd name="connsiteY3" fmla="*/ 10883 h 11545"/>
                      <a:gd name="connsiteX4" fmla="*/ 730 w 11375"/>
                      <a:gd name="connsiteY4" fmla="*/ 3083 h 11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5" h="11545">
                        <a:moveTo>
                          <a:pt x="730" y="3083"/>
                        </a:moveTo>
                        <a:cubicBezTo>
                          <a:pt x="2267" y="264"/>
                          <a:pt x="5740" y="-817"/>
                          <a:pt x="8473" y="663"/>
                        </a:cubicBezTo>
                        <a:cubicBezTo>
                          <a:pt x="11206" y="2143"/>
                          <a:pt x="12174" y="5645"/>
                          <a:pt x="10665" y="8463"/>
                        </a:cubicBezTo>
                        <a:cubicBezTo>
                          <a:pt x="9128" y="11282"/>
                          <a:pt x="5683" y="12363"/>
                          <a:pt x="2922" y="10883"/>
                        </a:cubicBezTo>
                        <a:cubicBezTo>
                          <a:pt x="160" y="9403"/>
                          <a:pt x="-808" y="5901"/>
                          <a:pt x="730" y="3083"/>
                        </a:cubicBezTo>
                        <a:close/>
                      </a:path>
                    </a:pathLst>
                  </a:custGeom>
                  <a:grpFill/>
                  <a:ln w="2845" cap="flat">
                    <a:noFill/>
                    <a:prstDash val="solid"/>
                    <a:miter/>
                  </a:ln>
                </p:spPr>
                <p:txBody>
                  <a:bodyPr rtlCol="0" anchor="ctr"/>
                  <a:lstStyle/>
                  <a:p>
                    <a:endParaRPr lang="en-US"/>
                  </a:p>
                </p:txBody>
              </p:sp>
              <p:sp>
                <p:nvSpPr>
                  <p:cNvPr id="1939" name="Freeform: Shape 1938">
                    <a:extLst>
                      <a:ext uri="{FF2B5EF4-FFF2-40B4-BE49-F238E27FC236}">
                        <a16:creationId xmlns:a16="http://schemas.microsoft.com/office/drawing/2014/main" id="{BE3FE687-F6A0-D9CC-A1B6-CED35B1F73E6}"/>
                      </a:ext>
                    </a:extLst>
                  </p:cNvPr>
                  <p:cNvSpPr/>
                  <p:nvPr/>
                </p:nvSpPr>
                <p:spPr>
                  <a:xfrm>
                    <a:off x="9714214" y="2561198"/>
                    <a:ext cx="10208" cy="10399"/>
                  </a:xfrm>
                  <a:custGeom>
                    <a:avLst/>
                    <a:gdLst>
                      <a:gd name="connsiteX0" fmla="*/ 763 w 10208"/>
                      <a:gd name="connsiteY0" fmla="*/ 2566 h 10399"/>
                      <a:gd name="connsiteX1" fmla="*/ 7795 w 10208"/>
                      <a:gd name="connsiteY1" fmla="*/ 716 h 10399"/>
                      <a:gd name="connsiteX2" fmla="*/ 9446 w 10208"/>
                      <a:gd name="connsiteY2" fmla="*/ 7833 h 10399"/>
                      <a:gd name="connsiteX3" fmla="*/ 2414 w 10208"/>
                      <a:gd name="connsiteY3" fmla="*/ 9683 h 10399"/>
                      <a:gd name="connsiteX4" fmla="*/ 763 w 10208"/>
                      <a:gd name="connsiteY4" fmla="*/ 2566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8" h="10399">
                        <a:moveTo>
                          <a:pt x="763" y="2566"/>
                        </a:moveTo>
                        <a:cubicBezTo>
                          <a:pt x="2243" y="90"/>
                          <a:pt x="5403" y="-736"/>
                          <a:pt x="7795" y="716"/>
                        </a:cubicBezTo>
                        <a:cubicBezTo>
                          <a:pt x="10186" y="2168"/>
                          <a:pt x="10926" y="5356"/>
                          <a:pt x="9446" y="7833"/>
                        </a:cubicBezTo>
                        <a:cubicBezTo>
                          <a:pt x="7965" y="10310"/>
                          <a:pt x="4834" y="11135"/>
                          <a:pt x="2414" y="9683"/>
                        </a:cubicBezTo>
                        <a:cubicBezTo>
                          <a:pt x="23" y="8232"/>
                          <a:pt x="-718" y="5043"/>
                          <a:pt x="763" y="2566"/>
                        </a:cubicBezTo>
                        <a:close/>
                      </a:path>
                    </a:pathLst>
                  </a:custGeom>
                  <a:grpFill/>
                  <a:ln w="2845" cap="flat">
                    <a:noFill/>
                    <a:prstDash val="solid"/>
                    <a:miter/>
                  </a:ln>
                </p:spPr>
                <p:txBody>
                  <a:bodyPr rtlCol="0" anchor="ctr"/>
                  <a:lstStyle/>
                  <a:p>
                    <a:endParaRPr lang="en-US"/>
                  </a:p>
                </p:txBody>
              </p:sp>
              <p:sp>
                <p:nvSpPr>
                  <p:cNvPr id="1940" name="Freeform: Shape 1939">
                    <a:extLst>
                      <a:ext uri="{FF2B5EF4-FFF2-40B4-BE49-F238E27FC236}">
                        <a16:creationId xmlns:a16="http://schemas.microsoft.com/office/drawing/2014/main" id="{54673746-FF29-D110-F2D5-E1129B4D6A46}"/>
                      </a:ext>
                    </a:extLst>
                  </p:cNvPr>
                  <p:cNvSpPr/>
                  <p:nvPr/>
                </p:nvSpPr>
                <p:spPr>
                  <a:xfrm>
                    <a:off x="9636601" y="2512909"/>
                    <a:ext cx="9138" cy="9160"/>
                  </a:xfrm>
                  <a:custGeom>
                    <a:avLst/>
                    <a:gdLst>
                      <a:gd name="connsiteX0" fmla="*/ 772 w 9138"/>
                      <a:gd name="connsiteY0" fmla="*/ 2146 h 9160"/>
                      <a:gd name="connsiteX1" fmla="*/ 7121 w 9138"/>
                      <a:gd name="connsiteY1" fmla="*/ 695 h 9160"/>
                      <a:gd name="connsiteX2" fmla="*/ 8373 w 9138"/>
                      <a:gd name="connsiteY2" fmla="*/ 7014 h 9160"/>
                      <a:gd name="connsiteX3" fmla="*/ 2025 w 9138"/>
                      <a:gd name="connsiteY3" fmla="*/ 8466 h 9160"/>
                      <a:gd name="connsiteX4" fmla="*/ 772 w 9138"/>
                      <a:gd name="connsiteY4" fmla="*/ 2146 h 9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8" h="9160">
                        <a:moveTo>
                          <a:pt x="772" y="2146"/>
                        </a:moveTo>
                        <a:cubicBezTo>
                          <a:pt x="2195" y="11"/>
                          <a:pt x="5014" y="-644"/>
                          <a:pt x="7121" y="695"/>
                        </a:cubicBezTo>
                        <a:cubicBezTo>
                          <a:pt x="9199" y="2033"/>
                          <a:pt x="9768" y="4851"/>
                          <a:pt x="8373" y="7014"/>
                        </a:cubicBezTo>
                        <a:cubicBezTo>
                          <a:pt x="6979" y="9150"/>
                          <a:pt x="4132" y="9804"/>
                          <a:pt x="2025" y="8466"/>
                        </a:cubicBezTo>
                        <a:cubicBezTo>
                          <a:pt x="-82" y="7128"/>
                          <a:pt x="-623" y="4282"/>
                          <a:pt x="772" y="2146"/>
                        </a:cubicBezTo>
                        <a:close/>
                      </a:path>
                    </a:pathLst>
                  </a:custGeom>
                  <a:grpFill/>
                  <a:ln w="2845" cap="flat">
                    <a:noFill/>
                    <a:prstDash val="solid"/>
                    <a:miter/>
                  </a:ln>
                </p:spPr>
                <p:txBody>
                  <a:bodyPr rtlCol="0" anchor="ctr"/>
                  <a:lstStyle/>
                  <a:p>
                    <a:endParaRPr lang="en-US"/>
                  </a:p>
                </p:txBody>
              </p:sp>
              <p:sp>
                <p:nvSpPr>
                  <p:cNvPr id="1941" name="Freeform: Shape 1940">
                    <a:extLst>
                      <a:ext uri="{FF2B5EF4-FFF2-40B4-BE49-F238E27FC236}">
                        <a16:creationId xmlns:a16="http://schemas.microsoft.com/office/drawing/2014/main" id="{1A511D91-BF7C-1D19-32CB-57AB4D761567}"/>
                      </a:ext>
                    </a:extLst>
                  </p:cNvPr>
                  <p:cNvSpPr/>
                  <p:nvPr/>
                </p:nvSpPr>
                <p:spPr>
                  <a:xfrm>
                    <a:off x="9561199" y="2461262"/>
                    <a:ext cx="7927" cy="8033"/>
                  </a:xfrm>
                  <a:custGeom>
                    <a:avLst/>
                    <a:gdLst>
                      <a:gd name="connsiteX0" fmla="*/ 761 w 7927"/>
                      <a:gd name="connsiteY0" fmla="*/ 1725 h 8033"/>
                      <a:gd name="connsiteX1" fmla="*/ 6313 w 7927"/>
                      <a:gd name="connsiteY1" fmla="*/ 729 h 8033"/>
                      <a:gd name="connsiteX2" fmla="*/ 7166 w 7927"/>
                      <a:gd name="connsiteY2" fmla="*/ 6308 h 8033"/>
                      <a:gd name="connsiteX3" fmla="*/ 1615 w 7927"/>
                      <a:gd name="connsiteY3" fmla="*/ 7305 h 8033"/>
                      <a:gd name="connsiteX4" fmla="*/ 761 w 7927"/>
                      <a:gd name="connsiteY4" fmla="*/ 1725 h 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7" h="8033">
                        <a:moveTo>
                          <a:pt x="761" y="1725"/>
                        </a:moveTo>
                        <a:cubicBezTo>
                          <a:pt x="2071" y="-97"/>
                          <a:pt x="4547" y="-553"/>
                          <a:pt x="6313" y="729"/>
                        </a:cubicBezTo>
                        <a:cubicBezTo>
                          <a:pt x="8077" y="1981"/>
                          <a:pt x="8448" y="4486"/>
                          <a:pt x="7166" y="6308"/>
                        </a:cubicBezTo>
                        <a:cubicBezTo>
                          <a:pt x="5857" y="8130"/>
                          <a:pt x="3380" y="8586"/>
                          <a:pt x="1615" y="7305"/>
                        </a:cubicBezTo>
                        <a:cubicBezTo>
                          <a:pt x="-150" y="6024"/>
                          <a:pt x="-520" y="3547"/>
                          <a:pt x="761" y="1725"/>
                        </a:cubicBezTo>
                        <a:close/>
                      </a:path>
                    </a:pathLst>
                  </a:custGeom>
                  <a:grpFill/>
                  <a:ln w="2845" cap="flat">
                    <a:noFill/>
                    <a:prstDash val="solid"/>
                    <a:miter/>
                  </a:ln>
                </p:spPr>
                <p:txBody>
                  <a:bodyPr rtlCol="0" anchor="ctr"/>
                  <a:lstStyle/>
                  <a:p>
                    <a:endParaRPr lang="en-US"/>
                  </a:p>
                </p:txBody>
              </p:sp>
              <p:sp>
                <p:nvSpPr>
                  <p:cNvPr id="1942" name="Freeform: Shape 1941">
                    <a:extLst>
                      <a:ext uri="{FF2B5EF4-FFF2-40B4-BE49-F238E27FC236}">
                        <a16:creationId xmlns:a16="http://schemas.microsoft.com/office/drawing/2014/main" id="{C985293F-8B24-F90E-3CF2-914B4A02048F}"/>
                      </a:ext>
                    </a:extLst>
                  </p:cNvPr>
                  <p:cNvSpPr/>
                  <p:nvPr/>
                </p:nvSpPr>
                <p:spPr>
                  <a:xfrm>
                    <a:off x="9487909" y="2406669"/>
                    <a:ext cx="6786" cy="6904"/>
                  </a:xfrm>
                  <a:custGeom>
                    <a:avLst/>
                    <a:gdLst>
                      <a:gd name="connsiteX0" fmla="*/ 745 w 6786"/>
                      <a:gd name="connsiteY0" fmla="*/ 1346 h 6904"/>
                      <a:gd name="connsiteX1" fmla="*/ 5528 w 6786"/>
                      <a:gd name="connsiteY1" fmla="*/ 719 h 6904"/>
                      <a:gd name="connsiteX2" fmla="*/ 6041 w 6786"/>
                      <a:gd name="connsiteY2" fmla="*/ 5559 h 6904"/>
                      <a:gd name="connsiteX3" fmla="*/ 1258 w 6786"/>
                      <a:gd name="connsiteY3" fmla="*/ 6185 h 6904"/>
                      <a:gd name="connsiteX4" fmla="*/ 745 w 6786"/>
                      <a:gd name="connsiteY4" fmla="*/ 1346 h 6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6" h="6904">
                        <a:moveTo>
                          <a:pt x="745" y="1346"/>
                        </a:moveTo>
                        <a:cubicBezTo>
                          <a:pt x="1941" y="-163"/>
                          <a:pt x="4076" y="-448"/>
                          <a:pt x="5528" y="719"/>
                        </a:cubicBezTo>
                        <a:cubicBezTo>
                          <a:pt x="6980" y="1886"/>
                          <a:pt x="7208" y="4050"/>
                          <a:pt x="6041" y="5559"/>
                        </a:cubicBezTo>
                        <a:cubicBezTo>
                          <a:pt x="4874" y="7068"/>
                          <a:pt x="2739" y="7352"/>
                          <a:pt x="1258" y="6185"/>
                        </a:cubicBezTo>
                        <a:cubicBezTo>
                          <a:pt x="-194" y="5018"/>
                          <a:pt x="-422" y="2854"/>
                          <a:pt x="745" y="1346"/>
                        </a:cubicBezTo>
                        <a:close/>
                      </a:path>
                    </a:pathLst>
                  </a:custGeom>
                  <a:grpFill/>
                  <a:ln w="2845" cap="flat">
                    <a:noFill/>
                    <a:prstDash val="solid"/>
                    <a:miter/>
                  </a:ln>
                </p:spPr>
                <p:txBody>
                  <a:bodyPr rtlCol="0" anchor="ctr"/>
                  <a:lstStyle/>
                  <a:p>
                    <a:endParaRPr lang="en-US"/>
                  </a:p>
                </p:txBody>
              </p:sp>
              <p:sp>
                <p:nvSpPr>
                  <p:cNvPr id="1943" name="Freeform: Shape 1942">
                    <a:extLst>
                      <a:ext uri="{FF2B5EF4-FFF2-40B4-BE49-F238E27FC236}">
                        <a16:creationId xmlns:a16="http://schemas.microsoft.com/office/drawing/2014/main" id="{498B85E4-43E9-9E72-A28A-D49B5CA465CD}"/>
                      </a:ext>
                    </a:extLst>
                  </p:cNvPr>
                  <p:cNvSpPr/>
                  <p:nvPr/>
                </p:nvSpPr>
                <p:spPr>
                  <a:xfrm>
                    <a:off x="9416958" y="2349036"/>
                    <a:ext cx="5692" cy="5678"/>
                  </a:xfrm>
                  <a:custGeom>
                    <a:avLst/>
                    <a:gdLst>
                      <a:gd name="connsiteX0" fmla="*/ 697 w 5692"/>
                      <a:gd name="connsiteY0" fmla="*/ 1046 h 5678"/>
                      <a:gd name="connsiteX1" fmla="*/ 4711 w 5692"/>
                      <a:gd name="connsiteY1" fmla="*/ 647 h 5678"/>
                      <a:gd name="connsiteX2" fmla="*/ 4996 w 5692"/>
                      <a:gd name="connsiteY2" fmla="*/ 4633 h 5678"/>
                      <a:gd name="connsiteX3" fmla="*/ 982 w 5692"/>
                      <a:gd name="connsiteY3" fmla="*/ 5031 h 5678"/>
                      <a:gd name="connsiteX4" fmla="*/ 697 w 5692"/>
                      <a:gd name="connsiteY4" fmla="*/ 1046 h 5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2" h="5678">
                        <a:moveTo>
                          <a:pt x="697" y="1046"/>
                        </a:moveTo>
                        <a:cubicBezTo>
                          <a:pt x="1722" y="-178"/>
                          <a:pt x="3515" y="-349"/>
                          <a:pt x="4711" y="647"/>
                        </a:cubicBezTo>
                        <a:cubicBezTo>
                          <a:pt x="5907" y="1643"/>
                          <a:pt x="6021" y="3437"/>
                          <a:pt x="4996" y="4633"/>
                        </a:cubicBezTo>
                        <a:cubicBezTo>
                          <a:pt x="3971" y="5857"/>
                          <a:pt x="2177" y="6028"/>
                          <a:pt x="982" y="5031"/>
                        </a:cubicBezTo>
                        <a:cubicBezTo>
                          <a:pt x="-214" y="4035"/>
                          <a:pt x="-328" y="2241"/>
                          <a:pt x="697" y="1046"/>
                        </a:cubicBezTo>
                        <a:close/>
                      </a:path>
                    </a:pathLst>
                  </a:custGeom>
                  <a:grpFill/>
                  <a:ln w="2845" cap="flat">
                    <a:noFill/>
                    <a:prstDash val="solid"/>
                    <a:miter/>
                  </a:ln>
                </p:spPr>
                <p:txBody>
                  <a:bodyPr rtlCol="0" anchor="ctr"/>
                  <a:lstStyle/>
                  <a:p>
                    <a:endParaRPr lang="en-US"/>
                  </a:p>
                </p:txBody>
              </p:sp>
              <p:sp>
                <p:nvSpPr>
                  <p:cNvPr id="1944" name="Freeform: Shape 1943">
                    <a:extLst>
                      <a:ext uri="{FF2B5EF4-FFF2-40B4-BE49-F238E27FC236}">
                        <a16:creationId xmlns:a16="http://schemas.microsoft.com/office/drawing/2014/main" id="{AD6FB8C7-F34F-8700-22F9-E182055D82B0}"/>
                      </a:ext>
                    </a:extLst>
                  </p:cNvPr>
                  <p:cNvSpPr/>
                  <p:nvPr/>
                </p:nvSpPr>
                <p:spPr>
                  <a:xfrm>
                    <a:off x="9348512" y="2288523"/>
                    <a:ext cx="4513" cy="4557"/>
                  </a:xfrm>
                  <a:custGeom>
                    <a:avLst/>
                    <a:gdLst>
                      <a:gd name="connsiteX0" fmla="*/ 619 w 4513"/>
                      <a:gd name="connsiteY0" fmla="*/ 750 h 4557"/>
                      <a:gd name="connsiteX1" fmla="*/ 3808 w 4513"/>
                      <a:gd name="connsiteY1" fmla="*/ 579 h 4557"/>
                      <a:gd name="connsiteX2" fmla="*/ 3894 w 4513"/>
                      <a:gd name="connsiteY2" fmla="*/ 3796 h 4557"/>
                      <a:gd name="connsiteX3" fmla="*/ 705 w 4513"/>
                      <a:gd name="connsiteY3" fmla="*/ 3967 h 4557"/>
                      <a:gd name="connsiteX4" fmla="*/ 619 w 4513"/>
                      <a:gd name="connsiteY4" fmla="*/ 750 h 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3" h="4557">
                        <a:moveTo>
                          <a:pt x="619" y="750"/>
                        </a:moveTo>
                        <a:cubicBezTo>
                          <a:pt x="1474" y="-189"/>
                          <a:pt x="2897" y="-246"/>
                          <a:pt x="3808" y="579"/>
                        </a:cubicBezTo>
                        <a:cubicBezTo>
                          <a:pt x="4719" y="1405"/>
                          <a:pt x="4748" y="2857"/>
                          <a:pt x="3894" y="3796"/>
                        </a:cubicBezTo>
                        <a:cubicBezTo>
                          <a:pt x="3040" y="4736"/>
                          <a:pt x="1616" y="4821"/>
                          <a:pt x="705" y="3967"/>
                        </a:cubicBezTo>
                        <a:cubicBezTo>
                          <a:pt x="-206" y="3141"/>
                          <a:pt x="-234" y="1689"/>
                          <a:pt x="619" y="750"/>
                        </a:cubicBezTo>
                        <a:close/>
                      </a:path>
                    </a:pathLst>
                  </a:custGeom>
                  <a:grpFill/>
                  <a:ln w="2845" cap="flat">
                    <a:noFill/>
                    <a:prstDash val="solid"/>
                    <a:miter/>
                  </a:ln>
                </p:spPr>
                <p:txBody>
                  <a:bodyPr rtlCol="0" anchor="ctr"/>
                  <a:lstStyle/>
                  <a:p>
                    <a:endParaRPr lang="en-US"/>
                  </a:p>
                </p:txBody>
              </p:sp>
              <p:sp>
                <p:nvSpPr>
                  <p:cNvPr id="1945" name="Freeform: Shape 1944">
                    <a:extLst>
                      <a:ext uri="{FF2B5EF4-FFF2-40B4-BE49-F238E27FC236}">
                        <a16:creationId xmlns:a16="http://schemas.microsoft.com/office/drawing/2014/main" id="{AEBB10EA-7C4C-C3E6-E954-96DCD54CAC5C}"/>
                      </a:ext>
                    </a:extLst>
                  </p:cNvPr>
                  <p:cNvSpPr/>
                  <p:nvPr/>
                </p:nvSpPr>
                <p:spPr>
                  <a:xfrm>
                    <a:off x="9282452" y="2225422"/>
                    <a:ext cx="3373" cy="3335"/>
                  </a:xfrm>
                  <a:custGeom>
                    <a:avLst/>
                    <a:gdLst>
                      <a:gd name="connsiteX0" fmla="*/ 491 w 3373"/>
                      <a:gd name="connsiteY0" fmla="*/ 510 h 3335"/>
                      <a:gd name="connsiteX1" fmla="*/ 2883 w 3373"/>
                      <a:gd name="connsiteY1" fmla="*/ 453 h 3335"/>
                      <a:gd name="connsiteX2" fmla="*/ 2883 w 3373"/>
                      <a:gd name="connsiteY2" fmla="*/ 2815 h 3335"/>
                      <a:gd name="connsiteX3" fmla="*/ 491 w 3373"/>
                      <a:gd name="connsiteY3" fmla="*/ 2872 h 3335"/>
                      <a:gd name="connsiteX4" fmla="*/ 491 w 3373"/>
                      <a:gd name="connsiteY4" fmla="*/ 510 h 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3335">
                        <a:moveTo>
                          <a:pt x="491" y="510"/>
                        </a:moveTo>
                        <a:cubicBezTo>
                          <a:pt x="1146" y="-145"/>
                          <a:pt x="2228" y="-174"/>
                          <a:pt x="2883" y="453"/>
                        </a:cubicBezTo>
                        <a:cubicBezTo>
                          <a:pt x="3537" y="1079"/>
                          <a:pt x="3537" y="2161"/>
                          <a:pt x="2883" y="2815"/>
                        </a:cubicBezTo>
                        <a:cubicBezTo>
                          <a:pt x="2228" y="3499"/>
                          <a:pt x="1146" y="3499"/>
                          <a:pt x="491" y="2872"/>
                        </a:cubicBezTo>
                        <a:cubicBezTo>
                          <a:pt x="-164" y="2218"/>
                          <a:pt x="-164" y="1164"/>
                          <a:pt x="491" y="510"/>
                        </a:cubicBezTo>
                        <a:close/>
                      </a:path>
                    </a:pathLst>
                  </a:custGeom>
                  <a:grpFill/>
                  <a:ln w="2845" cap="flat">
                    <a:noFill/>
                    <a:prstDash val="solid"/>
                    <a:miter/>
                  </a:ln>
                </p:spPr>
                <p:txBody>
                  <a:bodyPr rtlCol="0" anchor="ctr"/>
                  <a:lstStyle/>
                  <a:p>
                    <a:endParaRPr lang="en-US"/>
                  </a:p>
                </p:txBody>
              </p:sp>
            </p:grpSp>
            <p:grpSp>
              <p:nvGrpSpPr>
                <p:cNvPr id="1642" name="Graphic 9">
                  <a:extLst>
                    <a:ext uri="{FF2B5EF4-FFF2-40B4-BE49-F238E27FC236}">
                      <a16:creationId xmlns:a16="http://schemas.microsoft.com/office/drawing/2014/main" id="{F6B931E2-46E6-09B8-8DA0-B7D686ADE8F6}"/>
                    </a:ext>
                  </a:extLst>
                </p:cNvPr>
                <p:cNvGrpSpPr/>
                <p:nvPr/>
              </p:nvGrpSpPr>
              <p:grpSpPr>
                <a:xfrm>
                  <a:off x="9218833" y="2288800"/>
                  <a:ext cx="3014214" cy="697633"/>
                  <a:chOff x="9218833" y="2288800"/>
                  <a:chExt cx="3014214" cy="697633"/>
                </a:xfrm>
                <a:grpFill/>
              </p:grpSpPr>
              <p:sp>
                <p:nvSpPr>
                  <p:cNvPr id="1876" name="Freeform: Shape 1875">
                    <a:extLst>
                      <a:ext uri="{FF2B5EF4-FFF2-40B4-BE49-F238E27FC236}">
                        <a16:creationId xmlns:a16="http://schemas.microsoft.com/office/drawing/2014/main" id="{A578B950-2442-77E8-B4E5-C479EAA2DDA5}"/>
                      </a:ext>
                    </a:extLst>
                  </p:cNvPr>
                  <p:cNvSpPr/>
                  <p:nvPr/>
                </p:nvSpPr>
                <p:spPr>
                  <a:xfrm>
                    <a:off x="12188984" y="2528028"/>
                    <a:ext cx="44064" cy="44704"/>
                  </a:xfrm>
                  <a:custGeom>
                    <a:avLst/>
                    <a:gdLst>
                      <a:gd name="connsiteX0" fmla="*/ 4070 w 44064"/>
                      <a:gd name="connsiteY0" fmla="*/ 34769 h 44704"/>
                      <a:gd name="connsiteX1" fmla="*/ 312 w 44064"/>
                      <a:gd name="connsiteY1" fmla="*/ 18115 h 44704"/>
                      <a:gd name="connsiteX2" fmla="*/ 3244 w 44064"/>
                      <a:gd name="connsiteY2" fmla="*/ 10257 h 44704"/>
                      <a:gd name="connsiteX3" fmla="*/ 9079 w 44064"/>
                      <a:gd name="connsiteY3" fmla="*/ 3909 h 44704"/>
                      <a:gd name="connsiteX4" fmla="*/ 39768 w 44064"/>
                      <a:gd name="connsiteY4" fmla="*/ 9603 h 44704"/>
                      <a:gd name="connsiteX5" fmla="*/ 34957 w 44064"/>
                      <a:gd name="connsiteY5" fmla="*/ 40718 h 44704"/>
                      <a:gd name="connsiteX6" fmla="*/ 26957 w 44064"/>
                      <a:gd name="connsiteY6" fmla="*/ 44277 h 44704"/>
                      <a:gd name="connsiteX7" fmla="*/ 18417 w 44064"/>
                      <a:gd name="connsiteY7" fmla="*/ 44277 h 44704"/>
                      <a:gd name="connsiteX8" fmla="*/ 4070 w 44064"/>
                      <a:gd name="connsiteY8" fmla="*/ 34797 h 4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64" h="44704">
                        <a:moveTo>
                          <a:pt x="4070" y="34769"/>
                        </a:moveTo>
                        <a:cubicBezTo>
                          <a:pt x="539" y="29644"/>
                          <a:pt x="-628" y="23638"/>
                          <a:pt x="312" y="18115"/>
                        </a:cubicBezTo>
                        <a:cubicBezTo>
                          <a:pt x="767" y="15325"/>
                          <a:pt x="1792" y="12706"/>
                          <a:pt x="3244" y="10257"/>
                        </a:cubicBezTo>
                        <a:cubicBezTo>
                          <a:pt x="4696" y="7809"/>
                          <a:pt x="6660" y="5646"/>
                          <a:pt x="9079" y="3909"/>
                        </a:cubicBezTo>
                        <a:cubicBezTo>
                          <a:pt x="18787" y="-3037"/>
                          <a:pt x="32509" y="-475"/>
                          <a:pt x="39768" y="9603"/>
                        </a:cubicBezTo>
                        <a:cubicBezTo>
                          <a:pt x="47028" y="19680"/>
                          <a:pt x="44864" y="33630"/>
                          <a:pt x="34957" y="40718"/>
                        </a:cubicBezTo>
                        <a:cubicBezTo>
                          <a:pt x="32481" y="42484"/>
                          <a:pt x="29747" y="43651"/>
                          <a:pt x="26957" y="44277"/>
                        </a:cubicBezTo>
                        <a:cubicBezTo>
                          <a:pt x="24139" y="44875"/>
                          <a:pt x="21235" y="44818"/>
                          <a:pt x="18417" y="44277"/>
                        </a:cubicBezTo>
                        <a:cubicBezTo>
                          <a:pt x="12809" y="43167"/>
                          <a:pt x="7600" y="39921"/>
                          <a:pt x="4070" y="34797"/>
                        </a:cubicBezTo>
                        <a:close/>
                      </a:path>
                    </a:pathLst>
                  </a:custGeom>
                  <a:grpFill/>
                  <a:ln w="2845"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B03170CB-3018-597D-C930-EFB7E52656A4}"/>
                      </a:ext>
                    </a:extLst>
                  </p:cNvPr>
                  <p:cNvSpPr/>
                  <p:nvPr/>
                </p:nvSpPr>
                <p:spPr>
                  <a:xfrm>
                    <a:off x="12110019" y="2582135"/>
                    <a:ext cx="42883" cy="43380"/>
                  </a:xfrm>
                  <a:custGeom>
                    <a:avLst/>
                    <a:gdLst>
                      <a:gd name="connsiteX0" fmla="*/ 3494 w 42883"/>
                      <a:gd name="connsiteY0" fmla="*/ 33128 h 43380"/>
                      <a:gd name="connsiteX1" fmla="*/ 9529 w 42883"/>
                      <a:gd name="connsiteY1" fmla="*/ 3237 h 43380"/>
                      <a:gd name="connsiteX2" fmla="*/ 39250 w 42883"/>
                      <a:gd name="connsiteY2" fmla="*/ 10155 h 43380"/>
                      <a:gd name="connsiteX3" fmla="*/ 33215 w 42883"/>
                      <a:gd name="connsiteY3" fmla="*/ 40046 h 43380"/>
                      <a:gd name="connsiteX4" fmla="*/ 3494 w 42883"/>
                      <a:gd name="connsiteY4" fmla="*/ 33128 h 4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83" h="43380">
                        <a:moveTo>
                          <a:pt x="3494" y="33128"/>
                        </a:moveTo>
                        <a:cubicBezTo>
                          <a:pt x="-2940" y="22880"/>
                          <a:pt x="-235" y="9500"/>
                          <a:pt x="9529" y="3237"/>
                        </a:cubicBezTo>
                        <a:cubicBezTo>
                          <a:pt x="19294" y="-3026"/>
                          <a:pt x="32588" y="77"/>
                          <a:pt x="39250" y="10155"/>
                        </a:cubicBezTo>
                        <a:cubicBezTo>
                          <a:pt x="45883" y="20261"/>
                          <a:pt x="43179" y="33641"/>
                          <a:pt x="33215" y="40046"/>
                        </a:cubicBezTo>
                        <a:cubicBezTo>
                          <a:pt x="23223" y="46452"/>
                          <a:pt x="9928" y="43348"/>
                          <a:pt x="3494" y="33128"/>
                        </a:cubicBezTo>
                        <a:close/>
                      </a:path>
                    </a:pathLst>
                  </a:custGeom>
                  <a:grpFill/>
                  <a:ln w="2845"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B75A549E-53C6-A865-78B4-19161DB89014}"/>
                      </a:ext>
                    </a:extLst>
                  </p:cNvPr>
                  <p:cNvSpPr/>
                  <p:nvPr/>
                </p:nvSpPr>
                <p:spPr>
                  <a:xfrm>
                    <a:off x="12028925" y="2632978"/>
                    <a:ext cx="41669" cy="42155"/>
                  </a:xfrm>
                  <a:custGeom>
                    <a:avLst/>
                    <a:gdLst>
                      <a:gd name="connsiteX0" fmla="*/ 2912 w 41669"/>
                      <a:gd name="connsiteY0" fmla="*/ 31336 h 42155"/>
                      <a:gd name="connsiteX1" fmla="*/ 10057 w 41669"/>
                      <a:gd name="connsiteY1" fmla="*/ 2697 h 42155"/>
                      <a:gd name="connsiteX2" fmla="*/ 17829 w 41669"/>
                      <a:gd name="connsiteY2" fmla="*/ 164 h 42155"/>
                      <a:gd name="connsiteX3" fmla="*/ 25715 w 41669"/>
                      <a:gd name="connsiteY3" fmla="*/ 705 h 42155"/>
                      <a:gd name="connsiteX4" fmla="*/ 38583 w 41669"/>
                      <a:gd name="connsiteY4" fmla="*/ 10498 h 42155"/>
                      <a:gd name="connsiteX5" fmla="*/ 41087 w 41669"/>
                      <a:gd name="connsiteY5" fmla="*/ 26582 h 42155"/>
                      <a:gd name="connsiteX6" fmla="*/ 37757 w 41669"/>
                      <a:gd name="connsiteY6" fmla="*/ 33927 h 42155"/>
                      <a:gd name="connsiteX7" fmla="*/ 31579 w 41669"/>
                      <a:gd name="connsiteY7" fmla="*/ 39421 h 42155"/>
                      <a:gd name="connsiteX8" fmla="*/ 2912 w 41669"/>
                      <a:gd name="connsiteY8" fmla="*/ 31336 h 4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69" h="42155">
                        <a:moveTo>
                          <a:pt x="2912" y="31336"/>
                        </a:moveTo>
                        <a:cubicBezTo>
                          <a:pt x="-2924" y="21145"/>
                          <a:pt x="293" y="8306"/>
                          <a:pt x="10057" y="2697"/>
                        </a:cubicBezTo>
                        <a:cubicBezTo>
                          <a:pt x="12506" y="1302"/>
                          <a:pt x="15153" y="477"/>
                          <a:pt x="17829" y="164"/>
                        </a:cubicBezTo>
                        <a:cubicBezTo>
                          <a:pt x="20476" y="-178"/>
                          <a:pt x="23153" y="21"/>
                          <a:pt x="25715" y="705"/>
                        </a:cubicBezTo>
                        <a:cubicBezTo>
                          <a:pt x="30868" y="2099"/>
                          <a:pt x="35565" y="5459"/>
                          <a:pt x="38583" y="10498"/>
                        </a:cubicBezTo>
                        <a:cubicBezTo>
                          <a:pt x="41600" y="15537"/>
                          <a:pt x="42341" y="21316"/>
                          <a:pt x="41087" y="26582"/>
                        </a:cubicBezTo>
                        <a:cubicBezTo>
                          <a:pt x="40461" y="29201"/>
                          <a:pt x="39351" y="31735"/>
                          <a:pt x="37757" y="33927"/>
                        </a:cubicBezTo>
                        <a:cubicBezTo>
                          <a:pt x="36134" y="36091"/>
                          <a:pt x="34056" y="37969"/>
                          <a:pt x="31579" y="39421"/>
                        </a:cubicBezTo>
                        <a:cubicBezTo>
                          <a:pt x="21587" y="45172"/>
                          <a:pt x="8748" y="41556"/>
                          <a:pt x="2912" y="31336"/>
                        </a:cubicBezTo>
                        <a:close/>
                      </a:path>
                    </a:pathLst>
                  </a:custGeom>
                  <a:grpFill/>
                  <a:ln w="2845"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3AF4949D-F29F-0BDE-FBD6-F9C7588E0E2C}"/>
                      </a:ext>
                    </a:extLst>
                  </p:cNvPr>
                  <p:cNvSpPr/>
                  <p:nvPr/>
                </p:nvSpPr>
                <p:spPr>
                  <a:xfrm>
                    <a:off x="11945879" y="2680189"/>
                    <a:ext cx="40382" cy="41189"/>
                  </a:xfrm>
                  <a:custGeom>
                    <a:avLst/>
                    <a:gdLst>
                      <a:gd name="connsiteX0" fmla="*/ 2403 w 40382"/>
                      <a:gd name="connsiteY0" fmla="*/ 29930 h 41189"/>
                      <a:gd name="connsiteX1" fmla="*/ 10460 w 40382"/>
                      <a:gd name="connsiteY1" fmla="*/ 2316 h 41189"/>
                      <a:gd name="connsiteX2" fmla="*/ 37818 w 40382"/>
                      <a:gd name="connsiteY2" fmla="*/ 10999 h 41189"/>
                      <a:gd name="connsiteX3" fmla="*/ 29875 w 40382"/>
                      <a:gd name="connsiteY3" fmla="*/ 38812 h 41189"/>
                      <a:gd name="connsiteX4" fmla="*/ 2432 w 40382"/>
                      <a:gd name="connsiteY4" fmla="*/ 29930 h 41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2" h="41189">
                        <a:moveTo>
                          <a:pt x="2403" y="29930"/>
                        </a:moveTo>
                        <a:cubicBezTo>
                          <a:pt x="-2863" y="19795"/>
                          <a:pt x="838" y="7640"/>
                          <a:pt x="10460" y="2316"/>
                        </a:cubicBezTo>
                        <a:cubicBezTo>
                          <a:pt x="20111" y="-2894"/>
                          <a:pt x="32352" y="978"/>
                          <a:pt x="37818" y="10999"/>
                        </a:cubicBezTo>
                        <a:cubicBezTo>
                          <a:pt x="43284" y="21020"/>
                          <a:pt x="39725" y="33460"/>
                          <a:pt x="29875" y="38812"/>
                        </a:cubicBezTo>
                        <a:cubicBezTo>
                          <a:pt x="20082" y="44221"/>
                          <a:pt x="7670" y="40036"/>
                          <a:pt x="2432" y="29930"/>
                        </a:cubicBezTo>
                        <a:close/>
                      </a:path>
                    </a:pathLst>
                  </a:custGeom>
                  <a:grpFill/>
                  <a:ln w="2845"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id="{296BBC5C-3805-81E0-E690-4B632646743D}"/>
                      </a:ext>
                    </a:extLst>
                  </p:cNvPr>
                  <p:cNvSpPr/>
                  <p:nvPr/>
                </p:nvSpPr>
                <p:spPr>
                  <a:xfrm>
                    <a:off x="11860878" y="2724021"/>
                    <a:ext cx="39195" cy="39920"/>
                  </a:xfrm>
                  <a:custGeom>
                    <a:avLst/>
                    <a:gdLst>
                      <a:gd name="connsiteX0" fmla="*/ 1971 w 39195"/>
                      <a:gd name="connsiteY0" fmla="*/ 28345 h 39920"/>
                      <a:gd name="connsiteX1" fmla="*/ 10854 w 39195"/>
                      <a:gd name="connsiteY1" fmla="*/ 1841 h 39920"/>
                      <a:gd name="connsiteX2" fmla="*/ 37101 w 39195"/>
                      <a:gd name="connsiteY2" fmla="*/ 11520 h 39920"/>
                      <a:gd name="connsiteX3" fmla="*/ 28220 w 39195"/>
                      <a:gd name="connsiteY3" fmla="*/ 38024 h 39920"/>
                      <a:gd name="connsiteX4" fmla="*/ 1971 w 39195"/>
                      <a:gd name="connsiteY4" fmla="*/ 28345 h 39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95" h="39920">
                        <a:moveTo>
                          <a:pt x="1971" y="28345"/>
                        </a:moveTo>
                        <a:cubicBezTo>
                          <a:pt x="-2726" y="18296"/>
                          <a:pt x="1260" y="6453"/>
                          <a:pt x="10854" y="1841"/>
                        </a:cubicBezTo>
                        <a:cubicBezTo>
                          <a:pt x="20448" y="-2771"/>
                          <a:pt x="32205" y="1585"/>
                          <a:pt x="37101" y="11520"/>
                        </a:cubicBezTo>
                        <a:cubicBezTo>
                          <a:pt x="41998" y="21456"/>
                          <a:pt x="38013" y="33327"/>
                          <a:pt x="28220" y="38024"/>
                        </a:cubicBezTo>
                        <a:cubicBezTo>
                          <a:pt x="18426" y="42721"/>
                          <a:pt x="6669" y="38394"/>
                          <a:pt x="1971" y="28345"/>
                        </a:cubicBezTo>
                        <a:close/>
                      </a:path>
                    </a:pathLst>
                  </a:custGeom>
                  <a:grpFill/>
                  <a:ln w="2845"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945E334A-8501-BBF8-A18D-A9CF1132B78C}"/>
                      </a:ext>
                    </a:extLst>
                  </p:cNvPr>
                  <p:cNvSpPr/>
                  <p:nvPr/>
                </p:nvSpPr>
                <p:spPr>
                  <a:xfrm>
                    <a:off x="11774191" y="2764412"/>
                    <a:ext cx="38002" cy="38609"/>
                  </a:xfrm>
                  <a:custGeom>
                    <a:avLst/>
                    <a:gdLst>
                      <a:gd name="connsiteX0" fmla="*/ 1574 w 38002"/>
                      <a:gd name="connsiteY0" fmla="*/ 26586 h 38609"/>
                      <a:gd name="connsiteX1" fmla="*/ 11310 w 38002"/>
                      <a:gd name="connsiteY1" fmla="*/ 1420 h 38609"/>
                      <a:gd name="connsiteX2" fmla="*/ 36306 w 38002"/>
                      <a:gd name="connsiteY2" fmla="*/ 11754 h 38609"/>
                      <a:gd name="connsiteX3" fmla="*/ 26684 w 38002"/>
                      <a:gd name="connsiteY3" fmla="*/ 37148 h 38609"/>
                      <a:gd name="connsiteX4" fmla="*/ 1603 w 38002"/>
                      <a:gd name="connsiteY4" fmla="*/ 26586 h 38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02" h="38609">
                        <a:moveTo>
                          <a:pt x="1574" y="26586"/>
                        </a:moveTo>
                        <a:cubicBezTo>
                          <a:pt x="-2582" y="16679"/>
                          <a:pt x="1774" y="5406"/>
                          <a:pt x="11310" y="1420"/>
                        </a:cubicBezTo>
                        <a:cubicBezTo>
                          <a:pt x="20876" y="-2480"/>
                          <a:pt x="31950" y="1876"/>
                          <a:pt x="36306" y="11754"/>
                        </a:cubicBezTo>
                        <a:cubicBezTo>
                          <a:pt x="40633" y="21547"/>
                          <a:pt x="36420" y="33162"/>
                          <a:pt x="26684" y="37148"/>
                        </a:cubicBezTo>
                        <a:cubicBezTo>
                          <a:pt x="16975" y="41219"/>
                          <a:pt x="5731" y="36493"/>
                          <a:pt x="1603" y="26586"/>
                        </a:cubicBezTo>
                        <a:close/>
                      </a:path>
                    </a:pathLst>
                  </a:custGeom>
                  <a:grpFill/>
                  <a:ln w="2845"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BE010F73-D7B3-8AC4-BDE6-24F5EFF77DEE}"/>
                      </a:ext>
                    </a:extLst>
                  </p:cNvPr>
                  <p:cNvSpPr/>
                  <p:nvPr/>
                </p:nvSpPr>
                <p:spPr>
                  <a:xfrm>
                    <a:off x="11685972" y="2800923"/>
                    <a:ext cx="36697" cy="37644"/>
                  </a:xfrm>
                  <a:custGeom>
                    <a:avLst/>
                    <a:gdLst>
                      <a:gd name="connsiteX0" fmla="*/ 1229 w 36697"/>
                      <a:gd name="connsiteY0" fmla="*/ 25261 h 37644"/>
                      <a:gd name="connsiteX1" fmla="*/ 11620 w 36697"/>
                      <a:gd name="connsiteY1" fmla="*/ 1205 h 37644"/>
                      <a:gd name="connsiteX2" fmla="*/ 35362 w 36697"/>
                      <a:gd name="connsiteY2" fmla="*/ 12137 h 37644"/>
                      <a:gd name="connsiteX3" fmla="*/ 25057 w 36697"/>
                      <a:gd name="connsiteY3" fmla="*/ 36392 h 37644"/>
                      <a:gd name="connsiteX4" fmla="*/ 1229 w 36697"/>
                      <a:gd name="connsiteY4" fmla="*/ 25233 h 37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97" h="37644">
                        <a:moveTo>
                          <a:pt x="1229" y="25261"/>
                        </a:moveTo>
                        <a:cubicBezTo>
                          <a:pt x="-2415" y="15468"/>
                          <a:pt x="2339" y="4935"/>
                          <a:pt x="11620" y="1205"/>
                        </a:cubicBezTo>
                        <a:cubicBezTo>
                          <a:pt x="20929" y="-2438"/>
                          <a:pt x="31576" y="2458"/>
                          <a:pt x="35362" y="12137"/>
                        </a:cubicBezTo>
                        <a:cubicBezTo>
                          <a:pt x="39177" y="21816"/>
                          <a:pt x="34536" y="32691"/>
                          <a:pt x="25057" y="36392"/>
                        </a:cubicBezTo>
                        <a:cubicBezTo>
                          <a:pt x="15577" y="40207"/>
                          <a:pt x="4816" y="34969"/>
                          <a:pt x="1229" y="25233"/>
                        </a:cubicBezTo>
                        <a:close/>
                      </a:path>
                    </a:pathLst>
                  </a:custGeom>
                  <a:grpFill/>
                  <a:ln w="2845"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0FB2C9E7-25B3-EDA8-55C2-F0BAD174DE62}"/>
                      </a:ext>
                    </a:extLst>
                  </p:cNvPr>
                  <p:cNvSpPr/>
                  <p:nvPr/>
                </p:nvSpPr>
                <p:spPr>
                  <a:xfrm>
                    <a:off x="11596309" y="2833813"/>
                    <a:ext cx="35511" cy="36353"/>
                  </a:xfrm>
                  <a:custGeom>
                    <a:avLst/>
                    <a:gdLst>
                      <a:gd name="connsiteX0" fmla="*/ 932 w 35511"/>
                      <a:gd name="connsiteY0" fmla="*/ 23800 h 36353"/>
                      <a:gd name="connsiteX1" fmla="*/ 11920 w 35511"/>
                      <a:gd name="connsiteY1" fmla="*/ 883 h 36353"/>
                      <a:gd name="connsiteX2" fmla="*/ 34496 w 35511"/>
                      <a:gd name="connsiteY2" fmla="*/ 12527 h 36353"/>
                      <a:gd name="connsiteX3" fmla="*/ 23507 w 35511"/>
                      <a:gd name="connsiteY3" fmla="*/ 35444 h 36353"/>
                      <a:gd name="connsiteX4" fmla="*/ 932 w 35511"/>
                      <a:gd name="connsiteY4" fmla="*/ 23800 h 36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11" h="36353">
                        <a:moveTo>
                          <a:pt x="932" y="23800"/>
                        </a:moveTo>
                        <a:cubicBezTo>
                          <a:pt x="-2171" y="14235"/>
                          <a:pt x="2725" y="3958"/>
                          <a:pt x="11920" y="883"/>
                        </a:cubicBezTo>
                        <a:cubicBezTo>
                          <a:pt x="21087" y="-2191"/>
                          <a:pt x="31193" y="3018"/>
                          <a:pt x="34496" y="12527"/>
                        </a:cubicBezTo>
                        <a:cubicBezTo>
                          <a:pt x="37770" y="22035"/>
                          <a:pt x="32873" y="32312"/>
                          <a:pt x="23507" y="35444"/>
                        </a:cubicBezTo>
                        <a:cubicBezTo>
                          <a:pt x="14141" y="38575"/>
                          <a:pt x="4063" y="33366"/>
                          <a:pt x="932" y="23800"/>
                        </a:cubicBezTo>
                        <a:close/>
                      </a:path>
                    </a:pathLst>
                  </a:custGeom>
                  <a:grpFill/>
                  <a:ln w="2845"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E39E000E-0386-FE10-D3BA-6F0C6EB844D1}"/>
                      </a:ext>
                    </a:extLst>
                  </p:cNvPr>
                  <p:cNvSpPr/>
                  <p:nvPr/>
                </p:nvSpPr>
                <p:spPr>
                  <a:xfrm>
                    <a:off x="11505375" y="2863078"/>
                    <a:ext cx="34327" cy="35117"/>
                  </a:xfrm>
                  <a:custGeom>
                    <a:avLst/>
                    <a:gdLst>
                      <a:gd name="connsiteX0" fmla="*/ 682 w 34327"/>
                      <a:gd name="connsiteY0" fmla="*/ 22206 h 35117"/>
                      <a:gd name="connsiteX1" fmla="*/ 12240 w 34327"/>
                      <a:gd name="connsiteY1" fmla="*/ 627 h 35117"/>
                      <a:gd name="connsiteX2" fmla="*/ 25250 w 34327"/>
                      <a:gd name="connsiteY2" fmla="*/ 2307 h 35117"/>
                      <a:gd name="connsiteX3" fmla="*/ 33563 w 34327"/>
                      <a:gd name="connsiteY3" fmla="*/ 12812 h 35117"/>
                      <a:gd name="connsiteX4" fmla="*/ 32310 w 34327"/>
                      <a:gd name="connsiteY4" fmla="*/ 26220 h 35117"/>
                      <a:gd name="connsiteX5" fmla="*/ 22033 w 34327"/>
                      <a:gd name="connsiteY5" fmla="*/ 34476 h 35117"/>
                      <a:gd name="connsiteX6" fmla="*/ 654 w 34327"/>
                      <a:gd name="connsiteY6" fmla="*/ 22206 h 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7" h="35117">
                        <a:moveTo>
                          <a:pt x="682" y="22206"/>
                        </a:moveTo>
                        <a:cubicBezTo>
                          <a:pt x="-1937" y="12840"/>
                          <a:pt x="3215" y="3161"/>
                          <a:pt x="12240" y="627"/>
                        </a:cubicBezTo>
                        <a:cubicBezTo>
                          <a:pt x="16738" y="-654"/>
                          <a:pt x="21379" y="86"/>
                          <a:pt x="25250" y="2307"/>
                        </a:cubicBezTo>
                        <a:cubicBezTo>
                          <a:pt x="29122" y="4499"/>
                          <a:pt x="32197" y="8115"/>
                          <a:pt x="33563" y="12812"/>
                        </a:cubicBezTo>
                        <a:cubicBezTo>
                          <a:pt x="34958" y="17452"/>
                          <a:pt x="34388" y="22292"/>
                          <a:pt x="32310" y="26220"/>
                        </a:cubicBezTo>
                        <a:cubicBezTo>
                          <a:pt x="30232" y="30120"/>
                          <a:pt x="26616" y="33195"/>
                          <a:pt x="22033" y="34476"/>
                        </a:cubicBezTo>
                        <a:cubicBezTo>
                          <a:pt x="12867" y="37067"/>
                          <a:pt x="3301" y="31572"/>
                          <a:pt x="654" y="22206"/>
                        </a:cubicBezTo>
                        <a:close/>
                      </a:path>
                    </a:pathLst>
                  </a:custGeom>
                  <a:grpFill/>
                  <a:ln w="2845"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1E9E16B2-540E-6E66-AAF0-7627AF5DD28A}"/>
                      </a:ext>
                    </a:extLst>
                  </p:cNvPr>
                  <p:cNvSpPr/>
                  <p:nvPr/>
                </p:nvSpPr>
                <p:spPr>
                  <a:xfrm>
                    <a:off x="11413341" y="2888486"/>
                    <a:ext cx="33100" cy="34060"/>
                  </a:xfrm>
                  <a:custGeom>
                    <a:avLst/>
                    <a:gdLst>
                      <a:gd name="connsiteX0" fmla="*/ 479 w 33100"/>
                      <a:gd name="connsiteY0" fmla="*/ 20826 h 34060"/>
                      <a:gd name="connsiteX1" fmla="*/ 2387 w 33100"/>
                      <a:gd name="connsiteY1" fmla="*/ 8044 h 34060"/>
                      <a:gd name="connsiteX2" fmla="*/ 12493 w 33100"/>
                      <a:gd name="connsiteY2" fmla="*/ 500 h 34060"/>
                      <a:gd name="connsiteX3" fmla="*/ 32563 w 33100"/>
                      <a:gd name="connsiteY3" fmla="*/ 12912 h 34060"/>
                      <a:gd name="connsiteX4" fmla="*/ 20635 w 33100"/>
                      <a:gd name="connsiteY4" fmla="*/ 33552 h 34060"/>
                      <a:gd name="connsiteX5" fmla="*/ 8024 w 33100"/>
                      <a:gd name="connsiteY5" fmla="*/ 31445 h 34060"/>
                      <a:gd name="connsiteX6" fmla="*/ 508 w 33100"/>
                      <a:gd name="connsiteY6" fmla="*/ 20826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0" h="34060">
                        <a:moveTo>
                          <a:pt x="479" y="20826"/>
                        </a:moveTo>
                        <a:cubicBezTo>
                          <a:pt x="-602" y="16243"/>
                          <a:pt x="195" y="11716"/>
                          <a:pt x="2387" y="8044"/>
                        </a:cubicBezTo>
                        <a:cubicBezTo>
                          <a:pt x="4551" y="4343"/>
                          <a:pt x="8109" y="1667"/>
                          <a:pt x="12493" y="500"/>
                        </a:cubicBezTo>
                        <a:cubicBezTo>
                          <a:pt x="21261" y="-1749"/>
                          <a:pt x="30229" y="3802"/>
                          <a:pt x="32563" y="12912"/>
                        </a:cubicBezTo>
                        <a:cubicBezTo>
                          <a:pt x="34869" y="22022"/>
                          <a:pt x="29546" y="31245"/>
                          <a:pt x="20635" y="33552"/>
                        </a:cubicBezTo>
                        <a:cubicBezTo>
                          <a:pt x="16194" y="34747"/>
                          <a:pt x="11668" y="33751"/>
                          <a:pt x="8024" y="31445"/>
                        </a:cubicBezTo>
                        <a:cubicBezTo>
                          <a:pt x="4380" y="29139"/>
                          <a:pt x="1590" y="25410"/>
                          <a:pt x="508" y="20826"/>
                        </a:cubicBezTo>
                        <a:close/>
                      </a:path>
                    </a:pathLst>
                  </a:custGeom>
                  <a:grpFill/>
                  <a:ln w="2845"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D8447BE7-D43C-3BEE-8363-4DEBC4E628C5}"/>
                      </a:ext>
                    </a:extLst>
                  </p:cNvPr>
                  <p:cNvSpPr/>
                  <p:nvPr/>
                </p:nvSpPr>
                <p:spPr>
                  <a:xfrm>
                    <a:off x="11320410" y="2909933"/>
                    <a:ext cx="31850" cy="32814"/>
                  </a:xfrm>
                  <a:custGeom>
                    <a:avLst/>
                    <a:gdLst>
                      <a:gd name="connsiteX0" fmla="*/ 319 w 31850"/>
                      <a:gd name="connsiteY0" fmla="*/ 19620 h 32814"/>
                      <a:gd name="connsiteX1" fmla="*/ 12646 w 31850"/>
                      <a:gd name="connsiteY1" fmla="*/ 318 h 32814"/>
                      <a:gd name="connsiteX2" fmla="*/ 31492 w 31850"/>
                      <a:gd name="connsiteY2" fmla="*/ 13186 h 32814"/>
                      <a:gd name="connsiteX3" fmla="*/ 19165 w 31850"/>
                      <a:gd name="connsiteY3" fmla="*/ 32487 h 32814"/>
                      <a:gd name="connsiteX4" fmla="*/ 319 w 31850"/>
                      <a:gd name="connsiteY4" fmla="*/ 19620 h 32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0" h="32814">
                        <a:moveTo>
                          <a:pt x="319" y="19620"/>
                        </a:moveTo>
                        <a:cubicBezTo>
                          <a:pt x="-1417" y="10738"/>
                          <a:pt x="4106" y="2083"/>
                          <a:pt x="12646" y="318"/>
                        </a:cubicBezTo>
                        <a:cubicBezTo>
                          <a:pt x="21187" y="-1447"/>
                          <a:pt x="29642" y="4304"/>
                          <a:pt x="31492" y="13186"/>
                        </a:cubicBezTo>
                        <a:cubicBezTo>
                          <a:pt x="33343" y="22068"/>
                          <a:pt x="27848" y="30694"/>
                          <a:pt x="19165" y="32487"/>
                        </a:cubicBezTo>
                        <a:cubicBezTo>
                          <a:pt x="10482" y="34281"/>
                          <a:pt x="2027" y="28530"/>
                          <a:pt x="319" y="19620"/>
                        </a:cubicBezTo>
                        <a:close/>
                      </a:path>
                    </a:pathLst>
                  </a:custGeom>
                  <a:grpFill/>
                  <a:ln w="2845"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9CF5E95D-DC2B-784F-1A96-2CC884522E76}"/>
                      </a:ext>
                    </a:extLst>
                  </p:cNvPr>
                  <p:cNvSpPr/>
                  <p:nvPr/>
                </p:nvSpPr>
                <p:spPr>
                  <a:xfrm>
                    <a:off x="11226652" y="2927692"/>
                    <a:ext cx="30705" cy="31564"/>
                  </a:xfrm>
                  <a:custGeom>
                    <a:avLst/>
                    <a:gdLst>
                      <a:gd name="connsiteX0" fmla="*/ 188 w 30705"/>
                      <a:gd name="connsiteY0" fmla="*/ 18145 h 31564"/>
                      <a:gd name="connsiteX1" fmla="*/ 12828 w 30705"/>
                      <a:gd name="connsiteY1" fmla="*/ 181 h 31564"/>
                      <a:gd name="connsiteX2" fmla="*/ 30479 w 30705"/>
                      <a:gd name="connsiteY2" fmla="*/ 13419 h 31564"/>
                      <a:gd name="connsiteX3" fmla="*/ 17838 w 30705"/>
                      <a:gd name="connsiteY3" fmla="*/ 31383 h 31564"/>
                      <a:gd name="connsiteX4" fmla="*/ 188 w 30705"/>
                      <a:gd name="connsiteY4" fmla="*/ 18145 h 3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5" h="31564">
                        <a:moveTo>
                          <a:pt x="188" y="18145"/>
                        </a:moveTo>
                        <a:cubicBezTo>
                          <a:pt x="-1121" y="9519"/>
                          <a:pt x="4544" y="1491"/>
                          <a:pt x="12828" y="181"/>
                        </a:cubicBezTo>
                        <a:cubicBezTo>
                          <a:pt x="21141" y="-1128"/>
                          <a:pt x="29027" y="4793"/>
                          <a:pt x="30479" y="13419"/>
                        </a:cubicBezTo>
                        <a:cubicBezTo>
                          <a:pt x="31931" y="22017"/>
                          <a:pt x="26265" y="30073"/>
                          <a:pt x="17838" y="31383"/>
                        </a:cubicBezTo>
                        <a:cubicBezTo>
                          <a:pt x="9412" y="32692"/>
                          <a:pt x="1498" y="26771"/>
                          <a:pt x="188" y="18145"/>
                        </a:cubicBezTo>
                        <a:close/>
                      </a:path>
                    </a:pathLst>
                  </a:custGeom>
                  <a:grpFill/>
                  <a:ln w="2845"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9FDCC885-9F49-4479-4869-82594C5A1E94}"/>
                      </a:ext>
                    </a:extLst>
                  </p:cNvPr>
                  <p:cNvSpPr/>
                  <p:nvPr/>
                </p:nvSpPr>
                <p:spPr>
                  <a:xfrm>
                    <a:off x="11132283" y="2941671"/>
                    <a:ext cx="29518" cy="30327"/>
                  </a:xfrm>
                  <a:custGeom>
                    <a:avLst/>
                    <a:gdLst>
                      <a:gd name="connsiteX0" fmla="*/ 100 w 29518"/>
                      <a:gd name="connsiteY0" fmla="*/ 16748 h 30327"/>
                      <a:gd name="connsiteX1" fmla="*/ 12968 w 29518"/>
                      <a:gd name="connsiteY1" fmla="*/ 94 h 30327"/>
                      <a:gd name="connsiteX2" fmla="*/ 29394 w 29518"/>
                      <a:gd name="connsiteY2" fmla="*/ 13304 h 30327"/>
                      <a:gd name="connsiteX3" fmla="*/ 16555 w 29518"/>
                      <a:gd name="connsiteY3" fmla="*/ 30242 h 30327"/>
                      <a:gd name="connsiteX4" fmla="*/ 100 w 29518"/>
                      <a:gd name="connsiteY4" fmla="*/ 16748 h 30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8" h="30327">
                        <a:moveTo>
                          <a:pt x="100" y="16748"/>
                        </a:moveTo>
                        <a:cubicBezTo>
                          <a:pt x="-840" y="8407"/>
                          <a:pt x="4940" y="949"/>
                          <a:pt x="12968" y="94"/>
                        </a:cubicBezTo>
                        <a:cubicBezTo>
                          <a:pt x="20995" y="-816"/>
                          <a:pt x="28340" y="4963"/>
                          <a:pt x="29394" y="13304"/>
                        </a:cubicBezTo>
                        <a:cubicBezTo>
                          <a:pt x="30447" y="21588"/>
                          <a:pt x="24696" y="29303"/>
                          <a:pt x="16555" y="30242"/>
                        </a:cubicBezTo>
                        <a:cubicBezTo>
                          <a:pt x="8384" y="31125"/>
                          <a:pt x="1040" y="25090"/>
                          <a:pt x="100" y="16748"/>
                        </a:cubicBezTo>
                        <a:close/>
                      </a:path>
                    </a:pathLst>
                  </a:custGeom>
                  <a:grpFill/>
                  <a:ln w="2845"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EBA09B38-0110-5B74-9CAA-712A752E3ADF}"/>
                      </a:ext>
                    </a:extLst>
                  </p:cNvPr>
                  <p:cNvSpPr/>
                  <p:nvPr/>
                </p:nvSpPr>
                <p:spPr>
                  <a:xfrm>
                    <a:off x="11037460" y="2951510"/>
                    <a:ext cx="28305" cy="29164"/>
                  </a:xfrm>
                  <a:custGeom>
                    <a:avLst/>
                    <a:gdLst>
                      <a:gd name="connsiteX0" fmla="*/ 39 w 28305"/>
                      <a:gd name="connsiteY0" fmla="*/ 15735 h 29164"/>
                      <a:gd name="connsiteX1" fmla="*/ 13020 w 28305"/>
                      <a:gd name="connsiteY1" fmla="*/ 49 h 29164"/>
                      <a:gd name="connsiteX2" fmla="*/ 28251 w 28305"/>
                      <a:gd name="connsiteY2" fmla="*/ 13400 h 29164"/>
                      <a:gd name="connsiteX3" fmla="*/ 15269 w 28305"/>
                      <a:gd name="connsiteY3" fmla="*/ 29115 h 29164"/>
                      <a:gd name="connsiteX4" fmla="*/ 39 w 28305"/>
                      <a:gd name="connsiteY4" fmla="*/ 15735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05" h="29164">
                        <a:moveTo>
                          <a:pt x="39" y="15735"/>
                        </a:moveTo>
                        <a:cubicBezTo>
                          <a:pt x="-531" y="7735"/>
                          <a:pt x="5277" y="675"/>
                          <a:pt x="13020" y="49"/>
                        </a:cubicBezTo>
                        <a:cubicBezTo>
                          <a:pt x="20763" y="-606"/>
                          <a:pt x="27567" y="5373"/>
                          <a:pt x="28251" y="13400"/>
                        </a:cubicBezTo>
                        <a:cubicBezTo>
                          <a:pt x="28934" y="21429"/>
                          <a:pt x="23127" y="28460"/>
                          <a:pt x="15269" y="29115"/>
                        </a:cubicBezTo>
                        <a:cubicBezTo>
                          <a:pt x="7412" y="29770"/>
                          <a:pt x="608" y="23820"/>
                          <a:pt x="39" y="15735"/>
                        </a:cubicBezTo>
                        <a:close/>
                      </a:path>
                    </a:pathLst>
                  </a:custGeom>
                  <a:grpFill/>
                  <a:ln w="2845"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id="{504E8295-41EB-F292-3F5F-6B80DE2E2001}"/>
                      </a:ext>
                    </a:extLst>
                  </p:cNvPr>
                  <p:cNvSpPr/>
                  <p:nvPr/>
                </p:nvSpPr>
                <p:spPr>
                  <a:xfrm>
                    <a:off x="10942294" y="2957529"/>
                    <a:ext cx="27122" cy="27914"/>
                  </a:xfrm>
                  <a:custGeom>
                    <a:avLst/>
                    <a:gdLst>
                      <a:gd name="connsiteX0" fmla="*/ 6 w 27122"/>
                      <a:gd name="connsiteY0" fmla="*/ 14441 h 27914"/>
                      <a:gd name="connsiteX1" fmla="*/ 13045 w 27122"/>
                      <a:gd name="connsiteY1" fmla="*/ 8 h 27914"/>
                      <a:gd name="connsiteX2" fmla="*/ 27108 w 27122"/>
                      <a:gd name="connsiteY2" fmla="*/ 13473 h 27914"/>
                      <a:gd name="connsiteX3" fmla="*/ 14070 w 27122"/>
                      <a:gd name="connsiteY3" fmla="*/ 27907 h 27914"/>
                      <a:gd name="connsiteX4" fmla="*/ 6 w 27122"/>
                      <a:gd name="connsiteY4" fmla="*/ 14441 h 27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22" h="27914">
                        <a:moveTo>
                          <a:pt x="6" y="14441"/>
                        </a:moveTo>
                        <a:cubicBezTo>
                          <a:pt x="-222" y="6726"/>
                          <a:pt x="5615" y="264"/>
                          <a:pt x="13045" y="8"/>
                        </a:cubicBezTo>
                        <a:cubicBezTo>
                          <a:pt x="20475" y="-248"/>
                          <a:pt x="26766" y="5787"/>
                          <a:pt x="27108" y="13473"/>
                        </a:cubicBezTo>
                        <a:cubicBezTo>
                          <a:pt x="27450" y="21188"/>
                          <a:pt x="21614" y="27650"/>
                          <a:pt x="14070" y="27907"/>
                        </a:cubicBezTo>
                        <a:cubicBezTo>
                          <a:pt x="6526" y="28163"/>
                          <a:pt x="234" y="22156"/>
                          <a:pt x="6" y="14441"/>
                        </a:cubicBezTo>
                        <a:close/>
                      </a:path>
                    </a:pathLst>
                  </a:custGeom>
                  <a:grpFill/>
                  <a:ln w="2845"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id="{467D8616-49CE-4B48-6FB6-88A49F9DDDB6}"/>
                      </a:ext>
                    </a:extLst>
                  </p:cNvPr>
                  <p:cNvSpPr/>
                  <p:nvPr/>
                </p:nvSpPr>
                <p:spPr>
                  <a:xfrm>
                    <a:off x="10847016" y="2959728"/>
                    <a:ext cx="25935" cy="26704"/>
                  </a:xfrm>
                  <a:custGeom>
                    <a:avLst/>
                    <a:gdLst>
                      <a:gd name="connsiteX0" fmla="*/ 1 w 25935"/>
                      <a:gd name="connsiteY0" fmla="*/ 13210 h 26704"/>
                      <a:gd name="connsiteX1" fmla="*/ 13039 w 25935"/>
                      <a:gd name="connsiteY1" fmla="*/ 1 h 26704"/>
                      <a:gd name="connsiteX2" fmla="*/ 22149 w 25935"/>
                      <a:gd name="connsiteY2" fmla="*/ 4015 h 26704"/>
                      <a:gd name="connsiteX3" fmla="*/ 25935 w 25935"/>
                      <a:gd name="connsiteY3" fmla="*/ 13438 h 26704"/>
                      <a:gd name="connsiteX4" fmla="*/ 22121 w 25935"/>
                      <a:gd name="connsiteY4" fmla="*/ 22889 h 26704"/>
                      <a:gd name="connsiteX5" fmla="*/ 12897 w 25935"/>
                      <a:gd name="connsiteY5" fmla="*/ 26704 h 26704"/>
                      <a:gd name="connsiteX6" fmla="*/ 1 w 25935"/>
                      <a:gd name="connsiteY6" fmla="*/ 13182 h 2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35" h="26704">
                        <a:moveTo>
                          <a:pt x="1" y="13210"/>
                        </a:moveTo>
                        <a:cubicBezTo>
                          <a:pt x="86" y="5837"/>
                          <a:pt x="5922" y="-85"/>
                          <a:pt x="13039" y="1"/>
                        </a:cubicBezTo>
                        <a:cubicBezTo>
                          <a:pt x="16597" y="58"/>
                          <a:pt x="19815" y="1566"/>
                          <a:pt x="22149" y="4015"/>
                        </a:cubicBezTo>
                        <a:cubicBezTo>
                          <a:pt x="24483" y="6463"/>
                          <a:pt x="25935" y="9737"/>
                          <a:pt x="25935" y="13438"/>
                        </a:cubicBezTo>
                        <a:cubicBezTo>
                          <a:pt x="25935" y="17110"/>
                          <a:pt x="24483" y="20498"/>
                          <a:pt x="22121" y="22889"/>
                        </a:cubicBezTo>
                        <a:cubicBezTo>
                          <a:pt x="19758" y="25281"/>
                          <a:pt x="16513" y="26733"/>
                          <a:pt x="12897" y="26704"/>
                        </a:cubicBezTo>
                        <a:cubicBezTo>
                          <a:pt x="5695" y="26619"/>
                          <a:pt x="-85" y="20555"/>
                          <a:pt x="1" y="13182"/>
                        </a:cubicBezTo>
                        <a:close/>
                      </a:path>
                    </a:pathLst>
                  </a:custGeom>
                  <a:grpFill/>
                  <a:ln w="2845"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id="{2A8E351E-8ADB-BCFB-E3C6-CA27C82FF89F}"/>
                      </a:ext>
                    </a:extLst>
                  </p:cNvPr>
                  <p:cNvSpPr/>
                  <p:nvPr/>
                </p:nvSpPr>
                <p:spPr>
                  <a:xfrm>
                    <a:off x="10751744" y="2958016"/>
                    <a:ext cx="24768" cy="25491"/>
                  </a:xfrm>
                  <a:custGeom>
                    <a:avLst/>
                    <a:gdLst>
                      <a:gd name="connsiteX0" fmla="*/ 47 w 24768"/>
                      <a:gd name="connsiteY0" fmla="*/ 12133 h 25491"/>
                      <a:gd name="connsiteX1" fmla="*/ 12971 w 24768"/>
                      <a:gd name="connsiteY1" fmla="*/ 5 h 25491"/>
                      <a:gd name="connsiteX2" fmla="*/ 24757 w 24768"/>
                      <a:gd name="connsiteY2" fmla="*/ 13186 h 25491"/>
                      <a:gd name="connsiteX3" fmla="*/ 11804 w 24768"/>
                      <a:gd name="connsiteY3" fmla="*/ 25484 h 25491"/>
                      <a:gd name="connsiteX4" fmla="*/ 18 w 24768"/>
                      <a:gd name="connsiteY4" fmla="*/ 12161 h 25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8" h="25491">
                        <a:moveTo>
                          <a:pt x="47" y="12133"/>
                        </a:moveTo>
                        <a:cubicBezTo>
                          <a:pt x="417" y="5073"/>
                          <a:pt x="6196" y="-194"/>
                          <a:pt x="12971" y="5"/>
                        </a:cubicBezTo>
                        <a:cubicBezTo>
                          <a:pt x="19747" y="262"/>
                          <a:pt x="25041" y="6154"/>
                          <a:pt x="24757" y="13186"/>
                        </a:cubicBezTo>
                        <a:cubicBezTo>
                          <a:pt x="24472" y="20218"/>
                          <a:pt x="18693" y="25712"/>
                          <a:pt x="11804" y="25484"/>
                        </a:cubicBezTo>
                        <a:cubicBezTo>
                          <a:pt x="4915" y="25313"/>
                          <a:pt x="-352" y="19165"/>
                          <a:pt x="18" y="12161"/>
                        </a:cubicBezTo>
                        <a:close/>
                      </a:path>
                    </a:pathLst>
                  </a:custGeom>
                  <a:grpFill/>
                  <a:ln w="2845"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id="{E9816CFE-3F64-A016-2815-43747E536634}"/>
                      </a:ext>
                    </a:extLst>
                  </p:cNvPr>
                  <p:cNvSpPr/>
                  <p:nvPr/>
                </p:nvSpPr>
                <p:spPr>
                  <a:xfrm>
                    <a:off x="10656681" y="2952230"/>
                    <a:ext cx="23582" cy="24250"/>
                  </a:xfrm>
                  <a:custGeom>
                    <a:avLst/>
                    <a:gdLst>
                      <a:gd name="connsiteX0" fmla="*/ 55 w 23582"/>
                      <a:gd name="connsiteY0" fmla="*/ 11143 h 24250"/>
                      <a:gd name="connsiteX1" fmla="*/ 12837 w 23582"/>
                      <a:gd name="connsiteY1" fmla="*/ 40 h 24250"/>
                      <a:gd name="connsiteX2" fmla="*/ 23541 w 23582"/>
                      <a:gd name="connsiteY2" fmla="*/ 13107 h 24250"/>
                      <a:gd name="connsiteX3" fmla="*/ 10759 w 23582"/>
                      <a:gd name="connsiteY3" fmla="*/ 24210 h 24250"/>
                      <a:gd name="connsiteX4" fmla="*/ 55 w 23582"/>
                      <a:gd name="connsiteY4" fmla="*/ 11143 h 24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82" h="24250">
                        <a:moveTo>
                          <a:pt x="55" y="11143"/>
                        </a:moveTo>
                        <a:cubicBezTo>
                          <a:pt x="681" y="4481"/>
                          <a:pt x="6403" y="-501"/>
                          <a:pt x="12837" y="40"/>
                        </a:cubicBezTo>
                        <a:cubicBezTo>
                          <a:pt x="19271" y="581"/>
                          <a:pt x="24082" y="6446"/>
                          <a:pt x="23541" y="13107"/>
                        </a:cubicBezTo>
                        <a:cubicBezTo>
                          <a:pt x="23000" y="19797"/>
                          <a:pt x="17278" y="24750"/>
                          <a:pt x="10759" y="24210"/>
                        </a:cubicBezTo>
                        <a:cubicBezTo>
                          <a:pt x="4240" y="23669"/>
                          <a:pt x="-571" y="17804"/>
                          <a:pt x="55" y="11143"/>
                        </a:cubicBezTo>
                        <a:close/>
                      </a:path>
                    </a:pathLst>
                  </a:custGeom>
                  <a:grpFill/>
                  <a:ln w="2845"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id="{09F6265C-575B-F167-1071-DFED46AA3F61}"/>
                      </a:ext>
                    </a:extLst>
                  </p:cNvPr>
                  <p:cNvSpPr/>
                  <p:nvPr/>
                </p:nvSpPr>
                <p:spPr>
                  <a:xfrm>
                    <a:off x="10561948" y="2942664"/>
                    <a:ext cx="22395" cy="23056"/>
                  </a:xfrm>
                  <a:custGeom>
                    <a:avLst/>
                    <a:gdLst>
                      <a:gd name="connsiteX0" fmla="*/ 102 w 22395"/>
                      <a:gd name="connsiteY0" fmla="*/ 10062 h 23056"/>
                      <a:gd name="connsiteX1" fmla="*/ 12656 w 22395"/>
                      <a:gd name="connsiteY1" fmla="*/ 98 h 23056"/>
                      <a:gd name="connsiteX2" fmla="*/ 22307 w 22395"/>
                      <a:gd name="connsiteY2" fmla="*/ 12994 h 23056"/>
                      <a:gd name="connsiteX3" fmla="*/ 9753 w 22395"/>
                      <a:gd name="connsiteY3" fmla="*/ 22958 h 23056"/>
                      <a:gd name="connsiteX4" fmla="*/ 102 w 22395"/>
                      <a:gd name="connsiteY4" fmla="*/ 10062 h 2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 h="23056">
                        <a:moveTo>
                          <a:pt x="102" y="10062"/>
                        </a:moveTo>
                        <a:cubicBezTo>
                          <a:pt x="956" y="3742"/>
                          <a:pt x="6564" y="-727"/>
                          <a:pt x="12656" y="98"/>
                        </a:cubicBezTo>
                        <a:cubicBezTo>
                          <a:pt x="18748" y="924"/>
                          <a:pt x="23076" y="6675"/>
                          <a:pt x="22307" y="12994"/>
                        </a:cubicBezTo>
                        <a:cubicBezTo>
                          <a:pt x="21538" y="19314"/>
                          <a:pt x="15902" y="23784"/>
                          <a:pt x="9753" y="22958"/>
                        </a:cubicBezTo>
                        <a:cubicBezTo>
                          <a:pt x="3575" y="22133"/>
                          <a:pt x="-724" y="16382"/>
                          <a:pt x="102" y="10062"/>
                        </a:cubicBezTo>
                        <a:close/>
                      </a:path>
                    </a:pathLst>
                  </a:custGeom>
                  <a:grpFill/>
                  <a:ln w="2845"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id="{25EFE781-D88D-3FBA-520A-B6F4FF0A2CDE}"/>
                      </a:ext>
                    </a:extLst>
                  </p:cNvPr>
                  <p:cNvSpPr/>
                  <p:nvPr/>
                </p:nvSpPr>
                <p:spPr>
                  <a:xfrm>
                    <a:off x="10467705" y="2929277"/>
                    <a:ext cx="21216" cy="21831"/>
                  </a:xfrm>
                  <a:custGeom>
                    <a:avLst/>
                    <a:gdLst>
                      <a:gd name="connsiteX0" fmla="*/ 144 w 21216"/>
                      <a:gd name="connsiteY0" fmla="*/ 9044 h 21831"/>
                      <a:gd name="connsiteX1" fmla="*/ 12414 w 21216"/>
                      <a:gd name="connsiteY1" fmla="*/ 162 h 21831"/>
                      <a:gd name="connsiteX2" fmla="*/ 21068 w 21216"/>
                      <a:gd name="connsiteY2" fmla="*/ 12602 h 21831"/>
                      <a:gd name="connsiteX3" fmla="*/ 8770 w 21216"/>
                      <a:gd name="connsiteY3" fmla="*/ 21683 h 21831"/>
                      <a:gd name="connsiteX4" fmla="*/ 173 w 21216"/>
                      <a:gd name="connsiteY4" fmla="*/ 9015 h 2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6" h="21831">
                        <a:moveTo>
                          <a:pt x="144" y="9044"/>
                        </a:moveTo>
                        <a:cubicBezTo>
                          <a:pt x="1197" y="3094"/>
                          <a:pt x="6663" y="-863"/>
                          <a:pt x="12414" y="162"/>
                        </a:cubicBezTo>
                        <a:cubicBezTo>
                          <a:pt x="18164" y="1129"/>
                          <a:pt x="22036" y="6624"/>
                          <a:pt x="21068" y="12602"/>
                        </a:cubicBezTo>
                        <a:cubicBezTo>
                          <a:pt x="20101" y="18552"/>
                          <a:pt x="14577" y="22680"/>
                          <a:pt x="8770" y="21683"/>
                        </a:cubicBezTo>
                        <a:cubicBezTo>
                          <a:pt x="2991" y="20630"/>
                          <a:pt x="-881" y="14965"/>
                          <a:pt x="173" y="9015"/>
                        </a:cubicBezTo>
                        <a:close/>
                      </a:path>
                    </a:pathLst>
                  </a:custGeom>
                  <a:grpFill/>
                  <a:ln w="2845"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id="{378BA2C6-8FD3-D028-B0FE-6C68F8D3E043}"/>
                      </a:ext>
                    </a:extLst>
                  </p:cNvPr>
                  <p:cNvSpPr/>
                  <p:nvPr/>
                </p:nvSpPr>
                <p:spPr>
                  <a:xfrm>
                    <a:off x="10374055" y="2911873"/>
                    <a:ext cx="20060" cy="20565"/>
                  </a:xfrm>
                  <a:custGeom>
                    <a:avLst/>
                    <a:gdLst>
                      <a:gd name="connsiteX0" fmla="*/ 247 w 20060"/>
                      <a:gd name="connsiteY0" fmla="*/ 8257 h 20565"/>
                      <a:gd name="connsiteX1" fmla="*/ 12175 w 20060"/>
                      <a:gd name="connsiteY1" fmla="*/ 200 h 20565"/>
                      <a:gd name="connsiteX2" fmla="*/ 19833 w 20060"/>
                      <a:gd name="connsiteY2" fmla="*/ 12300 h 20565"/>
                      <a:gd name="connsiteX3" fmla="*/ 7905 w 20060"/>
                      <a:gd name="connsiteY3" fmla="*/ 20356 h 20565"/>
                      <a:gd name="connsiteX4" fmla="*/ 247 w 20060"/>
                      <a:gd name="connsiteY4" fmla="*/ 8257 h 20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0" h="20565">
                        <a:moveTo>
                          <a:pt x="247" y="8257"/>
                        </a:moveTo>
                        <a:cubicBezTo>
                          <a:pt x="1442" y="2706"/>
                          <a:pt x="6795" y="-910"/>
                          <a:pt x="12175" y="200"/>
                        </a:cubicBezTo>
                        <a:cubicBezTo>
                          <a:pt x="17556" y="1311"/>
                          <a:pt x="21001" y="6720"/>
                          <a:pt x="19833" y="12300"/>
                        </a:cubicBezTo>
                        <a:cubicBezTo>
                          <a:pt x="18694" y="17879"/>
                          <a:pt x="13343" y="21495"/>
                          <a:pt x="7905" y="20356"/>
                        </a:cubicBezTo>
                        <a:cubicBezTo>
                          <a:pt x="2468" y="19246"/>
                          <a:pt x="-977" y="13808"/>
                          <a:pt x="247" y="8257"/>
                        </a:cubicBezTo>
                        <a:close/>
                      </a:path>
                    </a:pathLst>
                  </a:custGeom>
                  <a:grpFill/>
                  <a:ln w="2845"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id="{0856833A-8497-F9FE-5CF4-44B0D9279019}"/>
                      </a:ext>
                    </a:extLst>
                  </p:cNvPr>
                  <p:cNvSpPr/>
                  <p:nvPr/>
                </p:nvSpPr>
                <p:spPr>
                  <a:xfrm>
                    <a:off x="10281280" y="2890636"/>
                    <a:ext cx="18883" cy="19398"/>
                  </a:xfrm>
                  <a:custGeom>
                    <a:avLst/>
                    <a:gdLst>
                      <a:gd name="connsiteX0" fmla="*/ 329 w 18883"/>
                      <a:gd name="connsiteY0" fmla="*/ 7345 h 19398"/>
                      <a:gd name="connsiteX1" fmla="*/ 11859 w 18883"/>
                      <a:gd name="connsiteY1" fmla="*/ 285 h 19398"/>
                      <a:gd name="connsiteX2" fmla="*/ 18577 w 18883"/>
                      <a:gd name="connsiteY2" fmla="*/ 12042 h 19398"/>
                      <a:gd name="connsiteX3" fmla="*/ 7048 w 18883"/>
                      <a:gd name="connsiteY3" fmla="*/ 19102 h 19398"/>
                      <a:gd name="connsiteX4" fmla="*/ 329 w 18883"/>
                      <a:gd name="connsiteY4" fmla="*/ 7345 h 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3" h="19398">
                        <a:moveTo>
                          <a:pt x="329" y="7345"/>
                        </a:moveTo>
                        <a:cubicBezTo>
                          <a:pt x="1667" y="2164"/>
                          <a:pt x="6848" y="-996"/>
                          <a:pt x="11859" y="285"/>
                        </a:cubicBezTo>
                        <a:cubicBezTo>
                          <a:pt x="16869" y="1566"/>
                          <a:pt x="19887" y="6833"/>
                          <a:pt x="18577" y="12042"/>
                        </a:cubicBezTo>
                        <a:cubicBezTo>
                          <a:pt x="17267" y="17252"/>
                          <a:pt x="12115" y="20412"/>
                          <a:pt x="7048" y="19102"/>
                        </a:cubicBezTo>
                        <a:cubicBezTo>
                          <a:pt x="1980" y="17793"/>
                          <a:pt x="-1038" y="12555"/>
                          <a:pt x="329" y="7345"/>
                        </a:cubicBezTo>
                        <a:close/>
                      </a:path>
                    </a:pathLst>
                  </a:custGeom>
                  <a:grpFill/>
                  <a:ln w="2845" cap="flat">
                    <a:noFill/>
                    <a:prstDash val="solid"/>
                    <a:miter/>
                  </a:ln>
                </p:spPr>
                <p:txBody>
                  <a:bodyPr rtlCol="0" anchor="ctr"/>
                  <a:lstStyle/>
                  <a:p>
                    <a:endParaRPr lang="en-US"/>
                  </a:p>
                </p:txBody>
              </p:sp>
              <p:sp>
                <p:nvSpPr>
                  <p:cNvPr id="1898" name="Freeform: Shape 1897">
                    <a:extLst>
                      <a:ext uri="{FF2B5EF4-FFF2-40B4-BE49-F238E27FC236}">
                        <a16:creationId xmlns:a16="http://schemas.microsoft.com/office/drawing/2014/main" id="{E5F55E56-5175-51F6-2339-BC55CFC84C0B}"/>
                      </a:ext>
                    </a:extLst>
                  </p:cNvPr>
                  <p:cNvSpPr/>
                  <p:nvPr/>
                </p:nvSpPr>
                <p:spPr>
                  <a:xfrm>
                    <a:off x="10189484" y="2865707"/>
                    <a:ext cx="17659" cy="18201"/>
                  </a:xfrm>
                  <a:custGeom>
                    <a:avLst/>
                    <a:gdLst>
                      <a:gd name="connsiteX0" fmla="*/ 401 w 17659"/>
                      <a:gd name="connsiteY0" fmla="*/ 6482 h 18201"/>
                      <a:gd name="connsiteX1" fmla="*/ 11447 w 17659"/>
                      <a:gd name="connsiteY1" fmla="*/ 390 h 18201"/>
                      <a:gd name="connsiteX2" fmla="*/ 17282 w 17659"/>
                      <a:gd name="connsiteY2" fmla="*/ 11691 h 18201"/>
                      <a:gd name="connsiteX3" fmla="*/ 6237 w 17659"/>
                      <a:gd name="connsiteY3" fmla="*/ 17812 h 18201"/>
                      <a:gd name="connsiteX4" fmla="*/ 401 w 17659"/>
                      <a:gd name="connsiteY4" fmla="*/ 6482 h 18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9" h="18201">
                        <a:moveTo>
                          <a:pt x="401" y="6482"/>
                        </a:moveTo>
                        <a:cubicBezTo>
                          <a:pt x="1853" y="1671"/>
                          <a:pt x="6806" y="-1062"/>
                          <a:pt x="11447" y="390"/>
                        </a:cubicBezTo>
                        <a:cubicBezTo>
                          <a:pt x="16087" y="1842"/>
                          <a:pt x="18677" y="6880"/>
                          <a:pt x="17282" y="11691"/>
                        </a:cubicBezTo>
                        <a:cubicBezTo>
                          <a:pt x="15859" y="16531"/>
                          <a:pt x="10905" y="19264"/>
                          <a:pt x="6237" y="17812"/>
                        </a:cubicBezTo>
                        <a:cubicBezTo>
                          <a:pt x="1568" y="16360"/>
                          <a:pt x="-1051" y="11293"/>
                          <a:pt x="401" y="6482"/>
                        </a:cubicBezTo>
                        <a:close/>
                      </a:path>
                    </a:pathLst>
                  </a:custGeom>
                  <a:grpFill/>
                  <a:ln w="2845"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id="{896FA037-0897-6394-C1A0-E5B287C07491}"/>
                      </a:ext>
                    </a:extLst>
                  </p:cNvPr>
                  <p:cNvSpPr/>
                  <p:nvPr/>
                </p:nvSpPr>
                <p:spPr>
                  <a:xfrm>
                    <a:off x="10098758" y="2836936"/>
                    <a:ext cx="16553" cy="16885"/>
                  </a:xfrm>
                  <a:custGeom>
                    <a:avLst/>
                    <a:gdLst>
                      <a:gd name="connsiteX0" fmla="*/ 483 w 16553"/>
                      <a:gd name="connsiteY0" fmla="*/ 5817 h 16885"/>
                      <a:gd name="connsiteX1" fmla="*/ 11046 w 16553"/>
                      <a:gd name="connsiteY1" fmla="*/ 408 h 16885"/>
                      <a:gd name="connsiteX2" fmla="*/ 16085 w 16553"/>
                      <a:gd name="connsiteY2" fmla="*/ 11055 h 16885"/>
                      <a:gd name="connsiteX3" fmla="*/ 5522 w 16553"/>
                      <a:gd name="connsiteY3" fmla="*/ 16464 h 16885"/>
                      <a:gd name="connsiteX4" fmla="*/ 483 w 16553"/>
                      <a:gd name="connsiteY4" fmla="*/ 5817 h 1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3" h="16885">
                        <a:moveTo>
                          <a:pt x="483" y="5817"/>
                        </a:moveTo>
                        <a:cubicBezTo>
                          <a:pt x="2021" y="1404"/>
                          <a:pt x="6775" y="-1015"/>
                          <a:pt x="11046" y="408"/>
                        </a:cubicBezTo>
                        <a:cubicBezTo>
                          <a:pt x="15344" y="1860"/>
                          <a:pt x="17593" y="6614"/>
                          <a:pt x="16085" y="11055"/>
                        </a:cubicBezTo>
                        <a:cubicBezTo>
                          <a:pt x="14576" y="15496"/>
                          <a:pt x="9849" y="17916"/>
                          <a:pt x="5522" y="16464"/>
                        </a:cubicBezTo>
                        <a:cubicBezTo>
                          <a:pt x="1195" y="15012"/>
                          <a:pt x="-1053" y="10258"/>
                          <a:pt x="483" y="5817"/>
                        </a:cubicBezTo>
                        <a:close/>
                      </a:path>
                    </a:pathLst>
                  </a:custGeom>
                  <a:grpFill/>
                  <a:ln w="2845"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id="{D107D512-94EF-2D56-E031-8D71379157F8}"/>
                      </a:ext>
                    </a:extLst>
                  </p:cNvPr>
                  <p:cNvSpPr/>
                  <p:nvPr/>
                </p:nvSpPr>
                <p:spPr>
                  <a:xfrm>
                    <a:off x="10009427" y="2804334"/>
                    <a:ext cx="15352" cy="15671"/>
                  </a:xfrm>
                  <a:custGeom>
                    <a:avLst/>
                    <a:gdLst>
                      <a:gd name="connsiteX0" fmla="*/ 567 w 15352"/>
                      <a:gd name="connsiteY0" fmla="*/ 5054 h 15671"/>
                      <a:gd name="connsiteX1" fmla="*/ 10559 w 15352"/>
                      <a:gd name="connsiteY1" fmla="*/ 500 h 15671"/>
                      <a:gd name="connsiteX2" fmla="*/ 14801 w 15352"/>
                      <a:gd name="connsiteY2" fmla="*/ 10606 h 15671"/>
                      <a:gd name="connsiteX3" fmla="*/ 4809 w 15352"/>
                      <a:gd name="connsiteY3" fmla="*/ 15161 h 15671"/>
                      <a:gd name="connsiteX4" fmla="*/ 567 w 15352"/>
                      <a:gd name="connsiteY4" fmla="*/ 5054 h 1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52" h="15671">
                        <a:moveTo>
                          <a:pt x="567" y="5054"/>
                        </a:moveTo>
                        <a:cubicBezTo>
                          <a:pt x="2161" y="1012"/>
                          <a:pt x="6631" y="-1009"/>
                          <a:pt x="10559" y="500"/>
                        </a:cubicBezTo>
                        <a:cubicBezTo>
                          <a:pt x="14488" y="2008"/>
                          <a:pt x="16367" y="6563"/>
                          <a:pt x="14801" y="10606"/>
                        </a:cubicBezTo>
                        <a:cubicBezTo>
                          <a:pt x="13235" y="14648"/>
                          <a:pt x="8766" y="16698"/>
                          <a:pt x="4809" y="15161"/>
                        </a:cubicBezTo>
                        <a:cubicBezTo>
                          <a:pt x="851" y="13623"/>
                          <a:pt x="-1027" y="9097"/>
                          <a:pt x="567" y="5054"/>
                        </a:cubicBezTo>
                        <a:close/>
                      </a:path>
                    </a:pathLst>
                  </a:custGeom>
                  <a:grpFill/>
                  <a:ln w="2845"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id="{68F6DD47-A9C5-7418-D1E5-C860D0BF8166}"/>
                      </a:ext>
                    </a:extLst>
                  </p:cNvPr>
                  <p:cNvSpPr/>
                  <p:nvPr/>
                </p:nvSpPr>
                <p:spPr>
                  <a:xfrm>
                    <a:off x="9921500" y="2768162"/>
                    <a:ext cx="14132" cy="14498"/>
                  </a:xfrm>
                  <a:custGeom>
                    <a:avLst/>
                    <a:gdLst>
                      <a:gd name="connsiteX0" fmla="*/ 640 w 14132"/>
                      <a:gd name="connsiteY0" fmla="*/ 4360 h 14498"/>
                      <a:gd name="connsiteX1" fmla="*/ 10007 w 14132"/>
                      <a:gd name="connsiteY1" fmla="*/ 602 h 14498"/>
                      <a:gd name="connsiteX2" fmla="*/ 13508 w 14132"/>
                      <a:gd name="connsiteY2" fmla="*/ 10139 h 14498"/>
                      <a:gd name="connsiteX3" fmla="*/ 4142 w 14132"/>
                      <a:gd name="connsiteY3" fmla="*/ 13897 h 14498"/>
                      <a:gd name="connsiteX4" fmla="*/ 640 w 14132"/>
                      <a:gd name="connsiteY4" fmla="*/ 4360 h 14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32" h="14498">
                        <a:moveTo>
                          <a:pt x="640" y="4360"/>
                        </a:moveTo>
                        <a:cubicBezTo>
                          <a:pt x="2263" y="688"/>
                          <a:pt x="6448" y="-992"/>
                          <a:pt x="10007" y="602"/>
                        </a:cubicBezTo>
                        <a:cubicBezTo>
                          <a:pt x="13537" y="2196"/>
                          <a:pt x="15103" y="6467"/>
                          <a:pt x="13508" y="10139"/>
                        </a:cubicBezTo>
                        <a:cubicBezTo>
                          <a:pt x="11914" y="13811"/>
                          <a:pt x="7701" y="15491"/>
                          <a:pt x="4142" y="13897"/>
                        </a:cubicBezTo>
                        <a:cubicBezTo>
                          <a:pt x="583" y="12303"/>
                          <a:pt x="-982" y="8032"/>
                          <a:pt x="640" y="4360"/>
                        </a:cubicBezTo>
                        <a:close/>
                      </a:path>
                    </a:pathLst>
                  </a:custGeom>
                  <a:grpFill/>
                  <a:ln w="2845"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id="{C48A3608-4DA8-6F1E-E63D-C4FF6AB2929F}"/>
                      </a:ext>
                    </a:extLst>
                  </p:cNvPr>
                  <p:cNvSpPr/>
                  <p:nvPr/>
                </p:nvSpPr>
                <p:spPr>
                  <a:xfrm>
                    <a:off x="9835100" y="2728375"/>
                    <a:ext cx="13053" cy="13194"/>
                  </a:xfrm>
                  <a:custGeom>
                    <a:avLst/>
                    <a:gdLst>
                      <a:gd name="connsiteX0" fmla="*/ 697 w 13053"/>
                      <a:gd name="connsiteY0" fmla="*/ 3807 h 13194"/>
                      <a:gd name="connsiteX1" fmla="*/ 9465 w 13053"/>
                      <a:gd name="connsiteY1" fmla="*/ 619 h 13194"/>
                      <a:gd name="connsiteX2" fmla="*/ 12369 w 13053"/>
                      <a:gd name="connsiteY2" fmla="*/ 9387 h 13194"/>
                      <a:gd name="connsiteX3" fmla="*/ 3601 w 13053"/>
                      <a:gd name="connsiteY3" fmla="*/ 12576 h 13194"/>
                      <a:gd name="connsiteX4" fmla="*/ 697 w 13053"/>
                      <a:gd name="connsiteY4" fmla="*/ 3807 h 1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 h="13194">
                        <a:moveTo>
                          <a:pt x="697" y="3807"/>
                        </a:moveTo>
                        <a:cubicBezTo>
                          <a:pt x="2319" y="505"/>
                          <a:pt x="6248" y="-918"/>
                          <a:pt x="9465" y="619"/>
                        </a:cubicBezTo>
                        <a:cubicBezTo>
                          <a:pt x="12682" y="2156"/>
                          <a:pt x="13963" y="6085"/>
                          <a:pt x="12369" y="9387"/>
                        </a:cubicBezTo>
                        <a:cubicBezTo>
                          <a:pt x="10774" y="12690"/>
                          <a:pt x="6846" y="14113"/>
                          <a:pt x="3601" y="12576"/>
                        </a:cubicBezTo>
                        <a:cubicBezTo>
                          <a:pt x="384" y="11039"/>
                          <a:pt x="-926" y="7110"/>
                          <a:pt x="697" y="3807"/>
                        </a:cubicBezTo>
                        <a:close/>
                      </a:path>
                    </a:pathLst>
                  </a:custGeom>
                  <a:grpFill/>
                  <a:ln w="2845"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id="{2E6E1746-2855-9F94-36EB-47FFD299237C}"/>
                      </a:ext>
                    </a:extLst>
                  </p:cNvPr>
                  <p:cNvSpPr/>
                  <p:nvPr/>
                </p:nvSpPr>
                <p:spPr>
                  <a:xfrm>
                    <a:off x="9750551" y="2684889"/>
                    <a:ext cx="11838" cy="12013"/>
                  </a:xfrm>
                  <a:custGeom>
                    <a:avLst/>
                    <a:gdLst>
                      <a:gd name="connsiteX0" fmla="*/ 752 w 11838"/>
                      <a:gd name="connsiteY0" fmla="*/ 3196 h 12013"/>
                      <a:gd name="connsiteX1" fmla="*/ 8808 w 11838"/>
                      <a:gd name="connsiteY1" fmla="*/ 691 h 12013"/>
                      <a:gd name="connsiteX2" fmla="*/ 11086 w 11838"/>
                      <a:gd name="connsiteY2" fmla="*/ 8805 h 12013"/>
                      <a:gd name="connsiteX3" fmla="*/ 3029 w 11838"/>
                      <a:gd name="connsiteY3" fmla="*/ 11310 h 12013"/>
                      <a:gd name="connsiteX4" fmla="*/ 752 w 11838"/>
                      <a:gd name="connsiteY4" fmla="*/ 3196 h 12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8" h="12013">
                        <a:moveTo>
                          <a:pt x="752" y="3196"/>
                        </a:moveTo>
                        <a:cubicBezTo>
                          <a:pt x="2346" y="264"/>
                          <a:pt x="5962" y="-846"/>
                          <a:pt x="8808" y="691"/>
                        </a:cubicBezTo>
                        <a:cubicBezTo>
                          <a:pt x="11655" y="2229"/>
                          <a:pt x="12680" y="5872"/>
                          <a:pt x="11086" y="8805"/>
                        </a:cubicBezTo>
                        <a:cubicBezTo>
                          <a:pt x="9492" y="11737"/>
                          <a:pt x="5905" y="12876"/>
                          <a:pt x="3029" y="11310"/>
                        </a:cubicBezTo>
                        <a:cubicBezTo>
                          <a:pt x="182" y="9773"/>
                          <a:pt x="-842" y="6129"/>
                          <a:pt x="752" y="3196"/>
                        </a:cubicBezTo>
                        <a:close/>
                      </a:path>
                    </a:pathLst>
                  </a:custGeom>
                  <a:grpFill/>
                  <a:ln w="2845"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id="{83162A39-97A1-D52D-558F-E251641A51FF}"/>
                      </a:ext>
                    </a:extLst>
                  </p:cNvPr>
                  <p:cNvSpPr/>
                  <p:nvPr/>
                </p:nvSpPr>
                <p:spPr>
                  <a:xfrm>
                    <a:off x="9667848" y="2638011"/>
                    <a:ext cx="10600" cy="10820"/>
                  </a:xfrm>
                  <a:custGeom>
                    <a:avLst/>
                    <a:gdLst>
                      <a:gd name="connsiteX0" fmla="*/ 811 w 10600"/>
                      <a:gd name="connsiteY0" fmla="*/ 2674 h 10820"/>
                      <a:gd name="connsiteX1" fmla="*/ 8099 w 10600"/>
                      <a:gd name="connsiteY1" fmla="*/ 738 h 10820"/>
                      <a:gd name="connsiteX2" fmla="*/ 9808 w 10600"/>
                      <a:gd name="connsiteY2" fmla="*/ 8140 h 10820"/>
                      <a:gd name="connsiteX3" fmla="*/ 2520 w 10600"/>
                      <a:gd name="connsiteY3" fmla="*/ 10076 h 10820"/>
                      <a:gd name="connsiteX4" fmla="*/ 811 w 10600"/>
                      <a:gd name="connsiteY4" fmla="*/ 2674 h 1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 h="10820">
                        <a:moveTo>
                          <a:pt x="811" y="2674"/>
                        </a:moveTo>
                        <a:cubicBezTo>
                          <a:pt x="2349" y="112"/>
                          <a:pt x="5623" y="-771"/>
                          <a:pt x="8099" y="738"/>
                        </a:cubicBezTo>
                        <a:cubicBezTo>
                          <a:pt x="10576" y="2247"/>
                          <a:pt x="11345" y="5578"/>
                          <a:pt x="9808" y="8140"/>
                        </a:cubicBezTo>
                        <a:cubicBezTo>
                          <a:pt x="8270" y="10730"/>
                          <a:pt x="4997" y="11584"/>
                          <a:pt x="2520" y="10076"/>
                        </a:cubicBezTo>
                        <a:cubicBezTo>
                          <a:pt x="15" y="8567"/>
                          <a:pt x="-754" y="5236"/>
                          <a:pt x="811" y="2674"/>
                        </a:cubicBezTo>
                        <a:close/>
                      </a:path>
                    </a:pathLst>
                  </a:custGeom>
                  <a:grpFill/>
                  <a:ln w="2845"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id="{B3BF314D-316C-9A95-7DD3-1295ADA094E7}"/>
                      </a:ext>
                    </a:extLst>
                  </p:cNvPr>
                  <p:cNvSpPr/>
                  <p:nvPr/>
                </p:nvSpPr>
                <p:spPr>
                  <a:xfrm>
                    <a:off x="9587151" y="2587779"/>
                    <a:ext cx="9481" cy="9533"/>
                  </a:xfrm>
                  <a:custGeom>
                    <a:avLst/>
                    <a:gdLst>
                      <a:gd name="connsiteX0" fmla="*/ 802 w 9481"/>
                      <a:gd name="connsiteY0" fmla="*/ 2233 h 9533"/>
                      <a:gd name="connsiteX1" fmla="*/ 7378 w 9481"/>
                      <a:gd name="connsiteY1" fmla="*/ 724 h 9533"/>
                      <a:gd name="connsiteX2" fmla="*/ 8688 w 9481"/>
                      <a:gd name="connsiteY2" fmla="*/ 7300 h 9533"/>
                      <a:gd name="connsiteX3" fmla="*/ 2111 w 9481"/>
                      <a:gd name="connsiteY3" fmla="*/ 8809 h 9533"/>
                      <a:gd name="connsiteX4" fmla="*/ 802 w 9481"/>
                      <a:gd name="connsiteY4" fmla="*/ 2233 h 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1" h="9533">
                        <a:moveTo>
                          <a:pt x="802" y="2233"/>
                        </a:moveTo>
                        <a:cubicBezTo>
                          <a:pt x="2282" y="12"/>
                          <a:pt x="5214" y="-671"/>
                          <a:pt x="7378" y="724"/>
                        </a:cubicBezTo>
                        <a:cubicBezTo>
                          <a:pt x="9542" y="2119"/>
                          <a:pt x="10139" y="5051"/>
                          <a:pt x="8688" y="7300"/>
                        </a:cubicBezTo>
                        <a:cubicBezTo>
                          <a:pt x="7236" y="9521"/>
                          <a:pt x="4275" y="10204"/>
                          <a:pt x="2111" y="8809"/>
                        </a:cubicBezTo>
                        <a:cubicBezTo>
                          <a:pt x="-81" y="7414"/>
                          <a:pt x="-650" y="4453"/>
                          <a:pt x="802" y="2233"/>
                        </a:cubicBezTo>
                        <a:close/>
                      </a:path>
                    </a:pathLst>
                  </a:custGeom>
                  <a:grpFill/>
                  <a:ln w="2845"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id="{5B83D460-004A-1FBE-CFE4-B55D2D8538F4}"/>
                      </a:ext>
                    </a:extLst>
                  </p:cNvPr>
                  <p:cNvSpPr/>
                  <p:nvPr/>
                </p:nvSpPr>
                <p:spPr>
                  <a:xfrm>
                    <a:off x="9508722" y="2534074"/>
                    <a:ext cx="8254" cy="8344"/>
                  </a:xfrm>
                  <a:custGeom>
                    <a:avLst/>
                    <a:gdLst>
                      <a:gd name="connsiteX0" fmla="*/ 800 w 8254"/>
                      <a:gd name="connsiteY0" fmla="*/ 1791 h 8344"/>
                      <a:gd name="connsiteX1" fmla="*/ 6579 w 8254"/>
                      <a:gd name="connsiteY1" fmla="*/ 738 h 8344"/>
                      <a:gd name="connsiteX2" fmla="*/ 7462 w 8254"/>
                      <a:gd name="connsiteY2" fmla="*/ 6545 h 8344"/>
                      <a:gd name="connsiteX3" fmla="*/ 1683 w 8254"/>
                      <a:gd name="connsiteY3" fmla="*/ 7599 h 8344"/>
                      <a:gd name="connsiteX4" fmla="*/ 800 w 8254"/>
                      <a:gd name="connsiteY4" fmla="*/ 1791 h 8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4" h="8344">
                        <a:moveTo>
                          <a:pt x="800" y="1791"/>
                        </a:moveTo>
                        <a:cubicBezTo>
                          <a:pt x="2167" y="-88"/>
                          <a:pt x="4758" y="-572"/>
                          <a:pt x="6579" y="738"/>
                        </a:cubicBezTo>
                        <a:cubicBezTo>
                          <a:pt x="8401" y="2047"/>
                          <a:pt x="8800" y="4666"/>
                          <a:pt x="7462" y="6545"/>
                        </a:cubicBezTo>
                        <a:cubicBezTo>
                          <a:pt x="6096" y="8453"/>
                          <a:pt x="3505" y="8908"/>
                          <a:pt x="1683" y="7599"/>
                        </a:cubicBezTo>
                        <a:cubicBezTo>
                          <a:pt x="-168" y="6289"/>
                          <a:pt x="-538" y="3670"/>
                          <a:pt x="800" y="1791"/>
                        </a:cubicBezTo>
                        <a:close/>
                      </a:path>
                    </a:pathLst>
                  </a:custGeom>
                  <a:grpFill/>
                  <a:ln w="2845"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id="{B7AB5CE5-6DAB-F1D1-9685-0A9B168E3AA6}"/>
                      </a:ext>
                    </a:extLst>
                  </p:cNvPr>
                  <p:cNvSpPr/>
                  <p:nvPr/>
                </p:nvSpPr>
                <p:spPr>
                  <a:xfrm>
                    <a:off x="9432485" y="2477325"/>
                    <a:ext cx="7052" cy="7193"/>
                  </a:xfrm>
                  <a:custGeom>
                    <a:avLst/>
                    <a:gdLst>
                      <a:gd name="connsiteX0" fmla="*/ 799 w 7052"/>
                      <a:gd name="connsiteY0" fmla="*/ 1405 h 7193"/>
                      <a:gd name="connsiteX1" fmla="*/ 5753 w 7052"/>
                      <a:gd name="connsiteY1" fmla="*/ 750 h 7193"/>
                      <a:gd name="connsiteX2" fmla="*/ 6265 w 7052"/>
                      <a:gd name="connsiteY2" fmla="*/ 5789 h 7193"/>
                      <a:gd name="connsiteX3" fmla="*/ 1311 w 7052"/>
                      <a:gd name="connsiteY3" fmla="*/ 6444 h 7193"/>
                      <a:gd name="connsiteX4" fmla="*/ 799 w 7052"/>
                      <a:gd name="connsiteY4" fmla="*/ 1405 h 7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2" h="7193">
                        <a:moveTo>
                          <a:pt x="799" y="1405"/>
                        </a:moveTo>
                        <a:cubicBezTo>
                          <a:pt x="2023" y="-161"/>
                          <a:pt x="4244" y="-474"/>
                          <a:pt x="5753" y="750"/>
                        </a:cubicBezTo>
                        <a:cubicBezTo>
                          <a:pt x="7261" y="1946"/>
                          <a:pt x="7489" y="4195"/>
                          <a:pt x="6265" y="5789"/>
                        </a:cubicBezTo>
                        <a:cubicBezTo>
                          <a:pt x="5041" y="7355"/>
                          <a:pt x="2820" y="7668"/>
                          <a:pt x="1311" y="6444"/>
                        </a:cubicBezTo>
                        <a:cubicBezTo>
                          <a:pt x="-197" y="5248"/>
                          <a:pt x="-453" y="2999"/>
                          <a:pt x="799" y="1405"/>
                        </a:cubicBezTo>
                        <a:close/>
                      </a:path>
                    </a:pathLst>
                  </a:custGeom>
                  <a:grpFill/>
                  <a:ln w="2845"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id="{CED7026D-9806-2D68-C4B0-76E2EEAF263E}"/>
                      </a:ext>
                    </a:extLst>
                  </p:cNvPr>
                  <p:cNvSpPr/>
                  <p:nvPr/>
                </p:nvSpPr>
                <p:spPr>
                  <a:xfrm>
                    <a:off x="9358736" y="2417379"/>
                    <a:ext cx="5929" cy="5896"/>
                  </a:xfrm>
                  <a:custGeom>
                    <a:avLst/>
                    <a:gdLst>
                      <a:gd name="connsiteX0" fmla="*/ 730 w 5929"/>
                      <a:gd name="connsiteY0" fmla="*/ 1084 h 5896"/>
                      <a:gd name="connsiteX1" fmla="*/ 4915 w 5929"/>
                      <a:gd name="connsiteY1" fmla="*/ 657 h 5896"/>
                      <a:gd name="connsiteX2" fmla="*/ 5200 w 5929"/>
                      <a:gd name="connsiteY2" fmla="*/ 4813 h 5896"/>
                      <a:gd name="connsiteX3" fmla="*/ 1015 w 5929"/>
                      <a:gd name="connsiteY3" fmla="*/ 5240 h 5896"/>
                      <a:gd name="connsiteX4" fmla="*/ 730 w 5929"/>
                      <a:gd name="connsiteY4" fmla="*/ 1084 h 5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 h="5896">
                        <a:moveTo>
                          <a:pt x="730" y="1084"/>
                        </a:moveTo>
                        <a:cubicBezTo>
                          <a:pt x="1811" y="-169"/>
                          <a:pt x="3662" y="-368"/>
                          <a:pt x="4915" y="657"/>
                        </a:cubicBezTo>
                        <a:cubicBezTo>
                          <a:pt x="6139" y="1681"/>
                          <a:pt x="6281" y="3560"/>
                          <a:pt x="5200" y="4813"/>
                        </a:cubicBezTo>
                        <a:cubicBezTo>
                          <a:pt x="4118" y="6066"/>
                          <a:pt x="2267" y="6265"/>
                          <a:pt x="1015" y="5240"/>
                        </a:cubicBezTo>
                        <a:cubicBezTo>
                          <a:pt x="-210" y="4215"/>
                          <a:pt x="-352" y="2336"/>
                          <a:pt x="730" y="1084"/>
                        </a:cubicBezTo>
                        <a:close/>
                      </a:path>
                    </a:pathLst>
                  </a:custGeom>
                  <a:grpFill/>
                  <a:ln w="2845"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id="{0AD5749C-E610-A9B3-7CB1-215F8C338522}"/>
                      </a:ext>
                    </a:extLst>
                  </p:cNvPr>
                  <p:cNvSpPr/>
                  <p:nvPr/>
                </p:nvSpPr>
                <p:spPr>
                  <a:xfrm>
                    <a:off x="9287540" y="2354423"/>
                    <a:ext cx="4698" cy="4725"/>
                  </a:xfrm>
                  <a:custGeom>
                    <a:avLst/>
                    <a:gdLst>
                      <a:gd name="connsiteX0" fmla="*/ 641 w 4698"/>
                      <a:gd name="connsiteY0" fmla="*/ 783 h 4725"/>
                      <a:gd name="connsiteX1" fmla="*/ 3972 w 4698"/>
                      <a:gd name="connsiteY1" fmla="*/ 612 h 4725"/>
                      <a:gd name="connsiteX2" fmla="*/ 4057 w 4698"/>
                      <a:gd name="connsiteY2" fmla="*/ 3943 h 4725"/>
                      <a:gd name="connsiteX3" fmla="*/ 727 w 4698"/>
                      <a:gd name="connsiteY3" fmla="*/ 4113 h 4725"/>
                      <a:gd name="connsiteX4" fmla="*/ 641 w 4698"/>
                      <a:gd name="connsiteY4" fmla="*/ 783 h 4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8" h="4725">
                        <a:moveTo>
                          <a:pt x="641" y="783"/>
                        </a:moveTo>
                        <a:cubicBezTo>
                          <a:pt x="1524" y="-185"/>
                          <a:pt x="3033" y="-271"/>
                          <a:pt x="3972" y="612"/>
                        </a:cubicBezTo>
                        <a:cubicBezTo>
                          <a:pt x="4912" y="1494"/>
                          <a:pt x="4940" y="2975"/>
                          <a:pt x="4057" y="3943"/>
                        </a:cubicBezTo>
                        <a:cubicBezTo>
                          <a:pt x="3175" y="4911"/>
                          <a:pt x="1666" y="4996"/>
                          <a:pt x="727" y="4113"/>
                        </a:cubicBezTo>
                        <a:cubicBezTo>
                          <a:pt x="-213" y="3231"/>
                          <a:pt x="-241" y="1751"/>
                          <a:pt x="641" y="783"/>
                        </a:cubicBezTo>
                        <a:close/>
                      </a:path>
                    </a:pathLst>
                  </a:custGeom>
                  <a:grpFill/>
                  <a:ln w="2845"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id="{B50F3C2C-4D6A-324A-4A17-DE450AD9FE26}"/>
                      </a:ext>
                    </a:extLst>
                  </p:cNvPr>
                  <p:cNvSpPr/>
                  <p:nvPr/>
                </p:nvSpPr>
                <p:spPr>
                  <a:xfrm>
                    <a:off x="9218833" y="2288800"/>
                    <a:ext cx="3529" cy="3481"/>
                  </a:xfrm>
                  <a:custGeom>
                    <a:avLst/>
                    <a:gdLst>
                      <a:gd name="connsiteX0" fmla="*/ 512 w 3529"/>
                      <a:gd name="connsiteY0" fmla="*/ 531 h 3481"/>
                      <a:gd name="connsiteX1" fmla="*/ 3017 w 3529"/>
                      <a:gd name="connsiteY1" fmla="*/ 474 h 3481"/>
                      <a:gd name="connsiteX2" fmla="*/ 3017 w 3529"/>
                      <a:gd name="connsiteY2" fmla="*/ 2951 h 3481"/>
                      <a:gd name="connsiteX3" fmla="*/ 512 w 3529"/>
                      <a:gd name="connsiteY3" fmla="*/ 3007 h 3481"/>
                      <a:gd name="connsiteX4" fmla="*/ 512 w 3529"/>
                      <a:gd name="connsiteY4" fmla="*/ 531 h 3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 h="3481">
                        <a:moveTo>
                          <a:pt x="512" y="531"/>
                        </a:moveTo>
                        <a:cubicBezTo>
                          <a:pt x="1196" y="-153"/>
                          <a:pt x="2334" y="-181"/>
                          <a:pt x="3017" y="474"/>
                        </a:cubicBezTo>
                        <a:cubicBezTo>
                          <a:pt x="3700" y="1129"/>
                          <a:pt x="3700" y="2239"/>
                          <a:pt x="3017" y="2951"/>
                        </a:cubicBezTo>
                        <a:cubicBezTo>
                          <a:pt x="2334" y="3634"/>
                          <a:pt x="1196" y="3662"/>
                          <a:pt x="512" y="3007"/>
                        </a:cubicBezTo>
                        <a:cubicBezTo>
                          <a:pt x="-171" y="2353"/>
                          <a:pt x="-171" y="1242"/>
                          <a:pt x="512" y="531"/>
                        </a:cubicBezTo>
                        <a:close/>
                      </a:path>
                    </a:pathLst>
                  </a:custGeom>
                  <a:grpFill/>
                  <a:ln w="2845" cap="flat">
                    <a:noFill/>
                    <a:prstDash val="solid"/>
                    <a:miter/>
                  </a:ln>
                </p:spPr>
                <p:txBody>
                  <a:bodyPr rtlCol="0" anchor="ctr"/>
                  <a:lstStyle/>
                  <a:p>
                    <a:endParaRPr lang="en-US"/>
                  </a:p>
                </p:txBody>
              </p:sp>
            </p:grpSp>
            <p:grpSp>
              <p:nvGrpSpPr>
                <p:cNvPr id="1643" name="Graphic 9">
                  <a:extLst>
                    <a:ext uri="{FF2B5EF4-FFF2-40B4-BE49-F238E27FC236}">
                      <a16:creationId xmlns:a16="http://schemas.microsoft.com/office/drawing/2014/main" id="{221CFB1A-68B9-5787-15A2-D1A0ED6B25B6}"/>
                    </a:ext>
                  </a:extLst>
                </p:cNvPr>
                <p:cNvGrpSpPr/>
                <p:nvPr/>
              </p:nvGrpSpPr>
              <p:grpSpPr>
                <a:xfrm>
                  <a:off x="9152680" y="2354711"/>
                  <a:ext cx="3051450" cy="725581"/>
                  <a:chOff x="9152680" y="2354711"/>
                  <a:chExt cx="3051450" cy="725581"/>
                </a:xfrm>
                <a:grpFill/>
              </p:grpSpPr>
              <p:sp>
                <p:nvSpPr>
                  <p:cNvPr id="1842" name="Freeform: Shape 1841">
                    <a:extLst>
                      <a:ext uri="{FF2B5EF4-FFF2-40B4-BE49-F238E27FC236}">
                        <a16:creationId xmlns:a16="http://schemas.microsoft.com/office/drawing/2014/main" id="{985D2C3E-A87B-AC5D-A1B5-C0A845D3CE7A}"/>
                      </a:ext>
                    </a:extLst>
                  </p:cNvPr>
                  <p:cNvSpPr/>
                  <p:nvPr/>
                </p:nvSpPr>
                <p:spPr>
                  <a:xfrm>
                    <a:off x="12159502" y="2659775"/>
                    <a:ext cx="44628" cy="45131"/>
                  </a:xfrm>
                  <a:custGeom>
                    <a:avLst/>
                    <a:gdLst>
                      <a:gd name="connsiteX0" fmla="*/ 3631 w 44628"/>
                      <a:gd name="connsiteY0" fmla="*/ 34460 h 45131"/>
                      <a:gd name="connsiteX1" fmla="*/ 9922 w 44628"/>
                      <a:gd name="connsiteY1" fmla="*/ 3372 h 45131"/>
                      <a:gd name="connsiteX2" fmla="*/ 40838 w 44628"/>
                      <a:gd name="connsiteY2" fmla="*/ 10575 h 45131"/>
                      <a:gd name="connsiteX3" fmla="*/ 34547 w 44628"/>
                      <a:gd name="connsiteY3" fmla="*/ 41662 h 45131"/>
                      <a:gd name="connsiteX4" fmla="*/ 3631 w 44628"/>
                      <a:gd name="connsiteY4" fmla="*/ 34460 h 4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8" h="45131">
                        <a:moveTo>
                          <a:pt x="3631" y="34460"/>
                        </a:moveTo>
                        <a:cubicBezTo>
                          <a:pt x="-3059" y="23812"/>
                          <a:pt x="-241" y="9891"/>
                          <a:pt x="9922" y="3372"/>
                        </a:cubicBezTo>
                        <a:cubicBezTo>
                          <a:pt x="20085" y="-3147"/>
                          <a:pt x="33921" y="70"/>
                          <a:pt x="40838" y="10575"/>
                        </a:cubicBezTo>
                        <a:cubicBezTo>
                          <a:pt x="47757" y="21079"/>
                          <a:pt x="44938" y="35000"/>
                          <a:pt x="34547" y="41662"/>
                        </a:cubicBezTo>
                        <a:cubicBezTo>
                          <a:pt x="24156" y="48324"/>
                          <a:pt x="10320" y="45107"/>
                          <a:pt x="3631" y="34460"/>
                        </a:cubicBezTo>
                        <a:close/>
                      </a:path>
                    </a:pathLst>
                  </a:custGeom>
                  <a:grpFill/>
                  <a:ln w="2845"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33AF79C5-8C5A-B03C-8C82-C902D5647554}"/>
                      </a:ext>
                    </a:extLst>
                  </p:cNvPr>
                  <p:cNvSpPr/>
                  <p:nvPr/>
                </p:nvSpPr>
                <p:spPr>
                  <a:xfrm>
                    <a:off x="12075157" y="2712684"/>
                    <a:ext cx="43372" cy="43834"/>
                  </a:xfrm>
                  <a:custGeom>
                    <a:avLst/>
                    <a:gdLst>
                      <a:gd name="connsiteX0" fmla="*/ 3027 w 43372"/>
                      <a:gd name="connsiteY0" fmla="*/ 32566 h 43834"/>
                      <a:gd name="connsiteX1" fmla="*/ 10485 w 43372"/>
                      <a:gd name="connsiteY1" fmla="*/ 2788 h 43834"/>
                      <a:gd name="connsiteX2" fmla="*/ 18570 w 43372"/>
                      <a:gd name="connsiteY2" fmla="*/ 169 h 43834"/>
                      <a:gd name="connsiteX3" fmla="*/ 26770 w 43372"/>
                      <a:gd name="connsiteY3" fmla="*/ 738 h 43834"/>
                      <a:gd name="connsiteX4" fmla="*/ 40150 w 43372"/>
                      <a:gd name="connsiteY4" fmla="*/ 10930 h 43834"/>
                      <a:gd name="connsiteX5" fmla="*/ 42768 w 43372"/>
                      <a:gd name="connsiteY5" fmla="*/ 27641 h 43834"/>
                      <a:gd name="connsiteX6" fmla="*/ 39295 w 43372"/>
                      <a:gd name="connsiteY6" fmla="*/ 35299 h 43834"/>
                      <a:gd name="connsiteX7" fmla="*/ 32861 w 43372"/>
                      <a:gd name="connsiteY7" fmla="*/ 40992 h 43834"/>
                      <a:gd name="connsiteX8" fmla="*/ 3055 w 43372"/>
                      <a:gd name="connsiteY8" fmla="*/ 32594 h 4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72" h="43834">
                        <a:moveTo>
                          <a:pt x="3027" y="32566"/>
                        </a:moveTo>
                        <a:cubicBezTo>
                          <a:pt x="-3037" y="21947"/>
                          <a:pt x="294" y="8624"/>
                          <a:pt x="10485" y="2788"/>
                        </a:cubicBezTo>
                        <a:cubicBezTo>
                          <a:pt x="13048" y="1336"/>
                          <a:pt x="15781" y="453"/>
                          <a:pt x="18570" y="169"/>
                        </a:cubicBezTo>
                        <a:cubicBezTo>
                          <a:pt x="21332" y="-173"/>
                          <a:pt x="24093" y="-2"/>
                          <a:pt x="26770" y="738"/>
                        </a:cubicBezTo>
                        <a:cubicBezTo>
                          <a:pt x="32121" y="2162"/>
                          <a:pt x="37018" y="5663"/>
                          <a:pt x="40150" y="10930"/>
                        </a:cubicBezTo>
                        <a:cubicBezTo>
                          <a:pt x="43281" y="16168"/>
                          <a:pt x="44078" y="22175"/>
                          <a:pt x="42768" y="27641"/>
                        </a:cubicBezTo>
                        <a:cubicBezTo>
                          <a:pt x="42114" y="30374"/>
                          <a:pt x="40947" y="32993"/>
                          <a:pt x="39295" y="35299"/>
                        </a:cubicBezTo>
                        <a:cubicBezTo>
                          <a:pt x="37615" y="37548"/>
                          <a:pt x="35452" y="39512"/>
                          <a:pt x="32861" y="40992"/>
                        </a:cubicBezTo>
                        <a:cubicBezTo>
                          <a:pt x="22471" y="46971"/>
                          <a:pt x="9119" y="43213"/>
                          <a:pt x="3055" y="32594"/>
                        </a:cubicBezTo>
                        <a:close/>
                      </a:path>
                    </a:pathLst>
                  </a:custGeom>
                  <a:grpFill/>
                  <a:ln w="2845"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A5B9E89F-707E-EC11-908B-0930B2F12D88}"/>
                      </a:ext>
                    </a:extLst>
                  </p:cNvPr>
                  <p:cNvSpPr/>
                  <p:nvPr/>
                </p:nvSpPr>
                <p:spPr>
                  <a:xfrm>
                    <a:off x="11988805" y="2761763"/>
                    <a:ext cx="41963" cy="42871"/>
                  </a:xfrm>
                  <a:custGeom>
                    <a:avLst/>
                    <a:gdLst>
                      <a:gd name="connsiteX0" fmla="*/ 2494 w 41963"/>
                      <a:gd name="connsiteY0" fmla="*/ 31142 h 42871"/>
                      <a:gd name="connsiteX1" fmla="*/ 10863 w 41963"/>
                      <a:gd name="connsiteY1" fmla="*/ 2417 h 42871"/>
                      <a:gd name="connsiteX2" fmla="*/ 39303 w 41963"/>
                      <a:gd name="connsiteY2" fmla="*/ 11470 h 42871"/>
                      <a:gd name="connsiteX3" fmla="*/ 31047 w 41963"/>
                      <a:gd name="connsiteY3" fmla="*/ 40394 h 42871"/>
                      <a:gd name="connsiteX4" fmla="*/ 2494 w 41963"/>
                      <a:gd name="connsiteY4" fmla="*/ 31142 h 4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63" h="42871">
                        <a:moveTo>
                          <a:pt x="2494" y="31142"/>
                        </a:moveTo>
                        <a:cubicBezTo>
                          <a:pt x="-2972" y="20580"/>
                          <a:pt x="871" y="7940"/>
                          <a:pt x="10863" y="2417"/>
                        </a:cubicBezTo>
                        <a:cubicBezTo>
                          <a:pt x="20884" y="-3020"/>
                          <a:pt x="33638" y="1022"/>
                          <a:pt x="39303" y="11470"/>
                        </a:cubicBezTo>
                        <a:cubicBezTo>
                          <a:pt x="44968" y="21918"/>
                          <a:pt x="41295" y="34843"/>
                          <a:pt x="31047" y="40394"/>
                        </a:cubicBezTo>
                        <a:cubicBezTo>
                          <a:pt x="20855" y="46031"/>
                          <a:pt x="7959" y="41675"/>
                          <a:pt x="2494" y="31142"/>
                        </a:cubicBezTo>
                        <a:close/>
                      </a:path>
                    </a:pathLst>
                  </a:custGeom>
                  <a:grpFill/>
                  <a:ln w="2845"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93BF4FDF-A4E1-8FAA-B19C-82D3581F6683}"/>
                      </a:ext>
                    </a:extLst>
                  </p:cNvPr>
                  <p:cNvSpPr/>
                  <p:nvPr/>
                </p:nvSpPr>
                <p:spPr>
                  <a:xfrm>
                    <a:off x="11900407" y="2807362"/>
                    <a:ext cx="40772" cy="41493"/>
                  </a:xfrm>
                  <a:custGeom>
                    <a:avLst/>
                    <a:gdLst>
                      <a:gd name="connsiteX0" fmla="*/ 2043 w 40772"/>
                      <a:gd name="connsiteY0" fmla="*/ 29469 h 41493"/>
                      <a:gd name="connsiteX1" fmla="*/ 11295 w 40772"/>
                      <a:gd name="connsiteY1" fmla="*/ 1912 h 41493"/>
                      <a:gd name="connsiteX2" fmla="*/ 38595 w 40772"/>
                      <a:gd name="connsiteY2" fmla="*/ 11961 h 41493"/>
                      <a:gd name="connsiteX3" fmla="*/ 29343 w 40772"/>
                      <a:gd name="connsiteY3" fmla="*/ 39519 h 41493"/>
                      <a:gd name="connsiteX4" fmla="*/ 2043 w 40772"/>
                      <a:gd name="connsiteY4" fmla="*/ 29469 h 4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72" h="41493">
                        <a:moveTo>
                          <a:pt x="2043" y="29469"/>
                        </a:moveTo>
                        <a:cubicBezTo>
                          <a:pt x="-2825" y="19022"/>
                          <a:pt x="1302" y="6695"/>
                          <a:pt x="11295" y="1912"/>
                        </a:cubicBezTo>
                        <a:cubicBezTo>
                          <a:pt x="21287" y="-2871"/>
                          <a:pt x="33500" y="1627"/>
                          <a:pt x="38595" y="11961"/>
                        </a:cubicBezTo>
                        <a:cubicBezTo>
                          <a:pt x="43691" y="22295"/>
                          <a:pt x="39535" y="34651"/>
                          <a:pt x="29343" y="39519"/>
                        </a:cubicBezTo>
                        <a:cubicBezTo>
                          <a:pt x="19152" y="44415"/>
                          <a:pt x="6939" y="39889"/>
                          <a:pt x="2043" y="29469"/>
                        </a:cubicBezTo>
                        <a:close/>
                      </a:path>
                    </a:pathLst>
                  </a:custGeom>
                  <a:grpFill/>
                  <a:ln w="2845"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7F544D62-5C87-EA8C-5BA9-43D49D20B852}"/>
                      </a:ext>
                    </a:extLst>
                  </p:cNvPr>
                  <p:cNvSpPr/>
                  <p:nvPr/>
                </p:nvSpPr>
                <p:spPr>
                  <a:xfrm>
                    <a:off x="11810239" y="2849356"/>
                    <a:ext cx="39513" cy="40183"/>
                  </a:xfrm>
                  <a:custGeom>
                    <a:avLst/>
                    <a:gdLst>
                      <a:gd name="connsiteX0" fmla="*/ 1624 w 39513"/>
                      <a:gd name="connsiteY0" fmla="*/ 27672 h 40183"/>
                      <a:gd name="connsiteX1" fmla="*/ 11759 w 39513"/>
                      <a:gd name="connsiteY1" fmla="*/ 1482 h 40183"/>
                      <a:gd name="connsiteX2" fmla="*/ 37750 w 39513"/>
                      <a:gd name="connsiteY2" fmla="*/ 12243 h 40183"/>
                      <a:gd name="connsiteX3" fmla="*/ 27729 w 39513"/>
                      <a:gd name="connsiteY3" fmla="*/ 38661 h 40183"/>
                      <a:gd name="connsiteX4" fmla="*/ 1624 w 39513"/>
                      <a:gd name="connsiteY4" fmla="*/ 27672 h 40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13" h="40183">
                        <a:moveTo>
                          <a:pt x="1624" y="27672"/>
                        </a:moveTo>
                        <a:cubicBezTo>
                          <a:pt x="-2675" y="17367"/>
                          <a:pt x="1852" y="5638"/>
                          <a:pt x="11759" y="1482"/>
                        </a:cubicBezTo>
                        <a:cubicBezTo>
                          <a:pt x="21694" y="-2589"/>
                          <a:pt x="33224" y="1966"/>
                          <a:pt x="37750" y="12243"/>
                        </a:cubicBezTo>
                        <a:cubicBezTo>
                          <a:pt x="42248" y="22434"/>
                          <a:pt x="37864" y="34505"/>
                          <a:pt x="27729" y="38661"/>
                        </a:cubicBezTo>
                        <a:cubicBezTo>
                          <a:pt x="17624" y="42903"/>
                          <a:pt x="5951" y="37978"/>
                          <a:pt x="1624" y="27672"/>
                        </a:cubicBezTo>
                        <a:close/>
                      </a:path>
                    </a:pathLst>
                  </a:custGeom>
                  <a:grpFill/>
                  <a:ln w="2845"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84F06DCD-CEEB-5E04-DFA8-4D61A9AE1F51}"/>
                      </a:ext>
                    </a:extLst>
                  </p:cNvPr>
                  <p:cNvSpPr/>
                  <p:nvPr/>
                </p:nvSpPr>
                <p:spPr>
                  <a:xfrm>
                    <a:off x="11718494" y="2887336"/>
                    <a:ext cx="38188" cy="39188"/>
                  </a:xfrm>
                  <a:custGeom>
                    <a:avLst/>
                    <a:gdLst>
                      <a:gd name="connsiteX0" fmla="*/ 1275 w 38188"/>
                      <a:gd name="connsiteY0" fmla="*/ 26275 h 39188"/>
                      <a:gd name="connsiteX1" fmla="*/ 12092 w 38188"/>
                      <a:gd name="connsiteY1" fmla="*/ 1251 h 39188"/>
                      <a:gd name="connsiteX2" fmla="*/ 36803 w 38188"/>
                      <a:gd name="connsiteY2" fmla="*/ 12638 h 39188"/>
                      <a:gd name="connsiteX3" fmla="*/ 26071 w 38188"/>
                      <a:gd name="connsiteY3" fmla="*/ 37890 h 39188"/>
                      <a:gd name="connsiteX4" fmla="*/ 1275 w 38188"/>
                      <a:gd name="connsiteY4" fmla="*/ 26303 h 3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 h="39188">
                        <a:moveTo>
                          <a:pt x="1275" y="26275"/>
                        </a:moveTo>
                        <a:cubicBezTo>
                          <a:pt x="-2512" y="16083"/>
                          <a:pt x="2442" y="5151"/>
                          <a:pt x="12092" y="1251"/>
                        </a:cubicBezTo>
                        <a:cubicBezTo>
                          <a:pt x="21772" y="-2535"/>
                          <a:pt x="32846" y="2561"/>
                          <a:pt x="36803" y="12638"/>
                        </a:cubicBezTo>
                        <a:cubicBezTo>
                          <a:pt x="40760" y="22716"/>
                          <a:pt x="35949" y="34018"/>
                          <a:pt x="26071" y="37890"/>
                        </a:cubicBezTo>
                        <a:cubicBezTo>
                          <a:pt x="16221" y="41847"/>
                          <a:pt x="5032" y="36410"/>
                          <a:pt x="1275" y="26303"/>
                        </a:cubicBezTo>
                        <a:close/>
                      </a:path>
                    </a:pathLst>
                  </a:custGeom>
                  <a:grpFill/>
                  <a:ln w="2845"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91ACE220-FAAC-3099-A7DF-BEAD513E0EB7}"/>
                      </a:ext>
                    </a:extLst>
                  </p:cNvPr>
                  <p:cNvSpPr/>
                  <p:nvPr/>
                </p:nvSpPr>
                <p:spPr>
                  <a:xfrm>
                    <a:off x="11625247" y="2921510"/>
                    <a:ext cx="36935" cy="37861"/>
                  </a:xfrm>
                  <a:custGeom>
                    <a:avLst/>
                    <a:gdLst>
                      <a:gd name="connsiteX0" fmla="*/ 975 w 36935"/>
                      <a:gd name="connsiteY0" fmla="*/ 24782 h 37861"/>
                      <a:gd name="connsiteX1" fmla="*/ 12391 w 36935"/>
                      <a:gd name="connsiteY1" fmla="*/ 926 h 37861"/>
                      <a:gd name="connsiteX2" fmla="*/ 35877 w 36935"/>
                      <a:gd name="connsiteY2" fmla="*/ 13053 h 37861"/>
                      <a:gd name="connsiteX3" fmla="*/ 24461 w 36935"/>
                      <a:gd name="connsiteY3" fmla="*/ 36909 h 37861"/>
                      <a:gd name="connsiteX4" fmla="*/ 975 w 36935"/>
                      <a:gd name="connsiteY4" fmla="*/ 24782 h 3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35" h="37861">
                        <a:moveTo>
                          <a:pt x="975" y="24782"/>
                        </a:moveTo>
                        <a:cubicBezTo>
                          <a:pt x="-2270" y="14818"/>
                          <a:pt x="2853" y="4142"/>
                          <a:pt x="12391" y="926"/>
                        </a:cubicBezTo>
                        <a:cubicBezTo>
                          <a:pt x="21928" y="-2291"/>
                          <a:pt x="32461" y="3146"/>
                          <a:pt x="35877" y="13053"/>
                        </a:cubicBezTo>
                        <a:cubicBezTo>
                          <a:pt x="39293" y="22960"/>
                          <a:pt x="34168" y="33636"/>
                          <a:pt x="24461" y="36909"/>
                        </a:cubicBezTo>
                        <a:cubicBezTo>
                          <a:pt x="14725" y="40183"/>
                          <a:pt x="4220" y="34746"/>
                          <a:pt x="975" y="24782"/>
                        </a:cubicBezTo>
                        <a:close/>
                      </a:path>
                    </a:pathLst>
                  </a:custGeom>
                  <a:grpFill/>
                  <a:ln w="2845"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7BD7E0E6-CE7A-A812-945D-432553EC2ABC}"/>
                      </a:ext>
                    </a:extLst>
                  </p:cNvPr>
                  <p:cNvSpPr/>
                  <p:nvPr/>
                </p:nvSpPr>
                <p:spPr>
                  <a:xfrm>
                    <a:off x="11530654" y="2951955"/>
                    <a:ext cx="35696" cy="36514"/>
                  </a:xfrm>
                  <a:custGeom>
                    <a:avLst/>
                    <a:gdLst>
                      <a:gd name="connsiteX0" fmla="*/ 711 w 35696"/>
                      <a:gd name="connsiteY0" fmla="*/ 23090 h 36514"/>
                      <a:gd name="connsiteX1" fmla="*/ 12725 w 35696"/>
                      <a:gd name="connsiteY1" fmla="*/ 657 h 36514"/>
                      <a:gd name="connsiteX2" fmla="*/ 26247 w 35696"/>
                      <a:gd name="connsiteY2" fmla="*/ 2394 h 36514"/>
                      <a:gd name="connsiteX3" fmla="*/ 34902 w 35696"/>
                      <a:gd name="connsiteY3" fmla="*/ 13297 h 36514"/>
                      <a:gd name="connsiteX4" fmla="*/ 33592 w 35696"/>
                      <a:gd name="connsiteY4" fmla="*/ 27246 h 36514"/>
                      <a:gd name="connsiteX5" fmla="*/ 22917 w 35696"/>
                      <a:gd name="connsiteY5" fmla="*/ 35844 h 36514"/>
                      <a:gd name="connsiteX6" fmla="*/ 683 w 35696"/>
                      <a:gd name="connsiteY6" fmla="*/ 23090 h 3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696" h="36514">
                        <a:moveTo>
                          <a:pt x="711" y="23090"/>
                        </a:moveTo>
                        <a:cubicBezTo>
                          <a:pt x="-2021" y="13354"/>
                          <a:pt x="3360" y="3304"/>
                          <a:pt x="12725" y="657"/>
                        </a:cubicBezTo>
                        <a:cubicBezTo>
                          <a:pt x="17423" y="-681"/>
                          <a:pt x="22234" y="87"/>
                          <a:pt x="26247" y="2394"/>
                        </a:cubicBezTo>
                        <a:cubicBezTo>
                          <a:pt x="30262" y="4671"/>
                          <a:pt x="33450" y="8457"/>
                          <a:pt x="34902" y="13297"/>
                        </a:cubicBezTo>
                        <a:cubicBezTo>
                          <a:pt x="36354" y="18137"/>
                          <a:pt x="35756" y="23147"/>
                          <a:pt x="33592" y="27246"/>
                        </a:cubicBezTo>
                        <a:cubicBezTo>
                          <a:pt x="31429" y="31317"/>
                          <a:pt x="27671" y="34506"/>
                          <a:pt x="22917" y="35844"/>
                        </a:cubicBezTo>
                        <a:cubicBezTo>
                          <a:pt x="13380" y="38548"/>
                          <a:pt x="3416" y="32826"/>
                          <a:pt x="683" y="23090"/>
                        </a:cubicBezTo>
                        <a:close/>
                      </a:path>
                    </a:pathLst>
                  </a:custGeom>
                  <a:grpFill/>
                  <a:ln w="2845"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E7C74B35-F88E-51AE-D721-8B3C2CDB4175}"/>
                      </a:ext>
                    </a:extLst>
                  </p:cNvPr>
                  <p:cNvSpPr/>
                  <p:nvPr/>
                </p:nvSpPr>
                <p:spPr>
                  <a:xfrm>
                    <a:off x="11434981" y="2978370"/>
                    <a:ext cx="34404" cy="35398"/>
                  </a:xfrm>
                  <a:custGeom>
                    <a:avLst/>
                    <a:gdLst>
                      <a:gd name="connsiteX0" fmla="*/ 503 w 34404"/>
                      <a:gd name="connsiteY0" fmla="*/ 21670 h 35398"/>
                      <a:gd name="connsiteX1" fmla="*/ 2467 w 34404"/>
                      <a:gd name="connsiteY1" fmla="*/ 8375 h 35398"/>
                      <a:gd name="connsiteX2" fmla="*/ 12972 w 34404"/>
                      <a:gd name="connsiteY2" fmla="*/ 518 h 35398"/>
                      <a:gd name="connsiteX3" fmla="*/ 33839 w 34404"/>
                      <a:gd name="connsiteY3" fmla="*/ 13414 h 35398"/>
                      <a:gd name="connsiteX4" fmla="*/ 21427 w 34404"/>
                      <a:gd name="connsiteY4" fmla="*/ 34879 h 35398"/>
                      <a:gd name="connsiteX5" fmla="*/ 8332 w 34404"/>
                      <a:gd name="connsiteY5" fmla="*/ 32687 h 35398"/>
                      <a:gd name="connsiteX6" fmla="*/ 503 w 34404"/>
                      <a:gd name="connsiteY6" fmla="*/ 21670 h 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04" h="35398">
                        <a:moveTo>
                          <a:pt x="503" y="21670"/>
                        </a:moveTo>
                        <a:cubicBezTo>
                          <a:pt x="-636" y="16916"/>
                          <a:pt x="218" y="12190"/>
                          <a:pt x="2467" y="8375"/>
                        </a:cubicBezTo>
                        <a:cubicBezTo>
                          <a:pt x="4716" y="4532"/>
                          <a:pt x="8446" y="1742"/>
                          <a:pt x="12972" y="518"/>
                        </a:cubicBezTo>
                        <a:cubicBezTo>
                          <a:pt x="22082" y="-1817"/>
                          <a:pt x="31420" y="3962"/>
                          <a:pt x="33839" y="13414"/>
                        </a:cubicBezTo>
                        <a:cubicBezTo>
                          <a:pt x="36259" y="22894"/>
                          <a:pt x="30680" y="32488"/>
                          <a:pt x="21427" y="34879"/>
                        </a:cubicBezTo>
                        <a:cubicBezTo>
                          <a:pt x="16815" y="36103"/>
                          <a:pt x="12090" y="35078"/>
                          <a:pt x="8332" y="32687"/>
                        </a:cubicBezTo>
                        <a:cubicBezTo>
                          <a:pt x="4545" y="30267"/>
                          <a:pt x="1641" y="26395"/>
                          <a:pt x="503" y="21670"/>
                        </a:cubicBezTo>
                        <a:close/>
                      </a:path>
                    </a:pathLst>
                  </a:custGeom>
                  <a:grpFill/>
                  <a:ln w="2845"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37E5F4CA-76D0-2B84-84C0-F4EDD9911B0E}"/>
                      </a:ext>
                    </a:extLst>
                  </p:cNvPr>
                  <p:cNvSpPr/>
                  <p:nvPr/>
                </p:nvSpPr>
                <p:spPr>
                  <a:xfrm>
                    <a:off x="11338308" y="3000710"/>
                    <a:ext cx="33157" cy="34112"/>
                  </a:xfrm>
                  <a:custGeom>
                    <a:avLst/>
                    <a:gdLst>
                      <a:gd name="connsiteX0" fmla="*/ 328 w 33157"/>
                      <a:gd name="connsiteY0" fmla="*/ 20397 h 34112"/>
                      <a:gd name="connsiteX1" fmla="*/ 13167 w 33157"/>
                      <a:gd name="connsiteY1" fmla="*/ 327 h 34112"/>
                      <a:gd name="connsiteX2" fmla="*/ 32781 w 33157"/>
                      <a:gd name="connsiteY2" fmla="*/ 13707 h 34112"/>
                      <a:gd name="connsiteX3" fmla="*/ 19942 w 33157"/>
                      <a:gd name="connsiteY3" fmla="*/ 33777 h 34112"/>
                      <a:gd name="connsiteX4" fmla="*/ 328 w 33157"/>
                      <a:gd name="connsiteY4" fmla="*/ 20397 h 34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57" h="34112">
                        <a:moveTo>
                          <a:pt x="328" y="20397"/>
                        </a:moveTo>
                        <a:cubicBezTo>
                          <a:pt x="-1466" y="11145"/>
                          <a:pt x="4284" y="2177"/>
                          <a:pt x="13167" y="327"/>
                        </a:cubicBezTo>
                        <a:cubicBezTo>
                          <a:pt x="22049" y="-1495"/>
                          <a:pt x="30845" y="4483"/>
                          <a:pt x="32781" y="13707"/>
                        </a:cubicBezTo>
                        <a:cubicBezTo>
                          <a:pt x="34717" y="22930"/>
                          <a:pt x="28995" y="31898"/>
                          <a:pt x="19942" y="33777"/>
                        </a:cubicBezTo>
                        <a:cubicBezTo>
                          <a:pt x="10918" y="35627"/>
                          <a:pt x="2121" y="29649"/>
                          <a:pt x="328" y="20397"/>
                        </a:cubicBezTo>
                        <a:close/>
                      </a:path>
                    </a:pathLst>
                  </a:custGeom>
                  <a:grpFill/>
                  <a:ln w="2845"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2D615DDD-7319-4D97-0D59-6BD340116C3C}"/>
                      </a:ext>
                    </a:extLst>
                  </p:cNvPr>
                  <p:cNvSpPr/>
                  <p:nvPr/>
                </p:nvSpPr>
                <p:spPr>
                  <a:xfrm>
                    <a:off x="11240792" y="3019187"/>
                    <a:ext cx="31947" cy="32798"/>
                  </a:xfrm>
                  <a:custGeom>
                    <a:avLst/>
                    <a:gdLst>
                      <a:gd name="connsiteX0" fmla="*/ 197 w 31947"/>
                      <a:gd name="connsiteY0" fmla="*/ 18858 h 32798"/>
                      <a:gd name="connsiteX1" fmla="*/ 13350 w 31947"/>
                      <a:gd name="connsiteY1" fmla="*/ 183 h 32798"/>
                      <a:gd name="connsiteX2" fmla="*/ 31711 w 31947"/>
                      <a:gd name="connsiteY2" fmla="*/ 13933 h 32798"/>
                      <a:gd name="connsiteX3" fmla="*/ 18559 w 31947"/>
                      <a:gd name="connsiteY3" fmla="*/ 32608 h 32798"/>
                      <a:gd name="connsiteX4" fmla="*/ 197 w 31947"/>
                      <a:gd name="connsiteY4" fmla="*/ 18858 h 32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7" h="32798">
                        <a:moveTo>
                          <a:pt x="197" y="18858"/>
                        </a:moveTo>
                        <a:cubicBezTo>
                          <a:pt x="-1170" y="9891"/>
                          <a:pt x="4724" y="1521"/>
                          <a:pt x="13350" y="183"/>
                        </a:cubicBezTo>
                        <a:cubicBezTo>
                          <a:pt x="21975" y="-1155"/>
                          <a:pt x="30202" y="4994"/>
                          <a:pt x="31711" y="13933"/>
                        </a:cubicBezTo>
                        <a:cubicBezTo>
                          <a:pt x="33220" y="22872"/>
                          <a:pt x="27327" y="31242"/>
                          <a:pt x="18559" y="32608"/>
                        </a:cubicBezTo>
                        <a:cubicBezTo>
                          <a:pt x="9791" y="33975"/>
                          <a:pt x="1563" y="27825"/>
                          <a:pt x="197" y="18858"/>
                        </a:cubicBezTo>
                        <a:close/>
                      </a:path>
                    </a:pathLst>
                  </a:custGeom>
                  <a:grpFill/>
                  <a:ln w="2845"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37BEFCE7-4D40-BA25-A018-3A02EAB9F651}"/>
                      </a:ext>
                    </a:extLst>
                  </p:cNvPr>
                  <p:cNvSpPr/>
                  <p:nvPr/>
                </p:nvSpPr>
                <p:spPr>
                  <a:xfrm>
                    <a:off x="11142643" y="3033673"/>
                    <a:ext cx="30690" cy="31561"/>
                  </a:xfrm>
                  <a:custGeom>
                    <a:avLst/>
                    <a:gdLst>
                      <a:gd name="connsiteX0" fmla="*/ 102 w 30690"/>
                      <a:gd name="connsiteY0" fmla="*/ 17439 h 31561"/>
                      <a:gd name="connsiteX1" fmla="*/ 13482 w 30690"/>
                      <a:gd name="connsiteY1" fmla="*/ 102 h 31561"/>
                      <a:gd name="connsiteX2" fmla="*/ 30563 w 30690"/>
                      <a:gd name="connsiteY2" fmla="*/ 13852 h 31561"/>
                      <a:gd name="connsiteX3" fmla="*/ 17212 w 30690"/>
                      <a:gd name="connsiteY3" fmla="*/ 31474 h 31561"/>
                      <a:gd name="connsiteX4" fmla="*/ 102 w 30690"/>
                      <a:gd name="connsiteY4" fmla="*/ 17439 h 31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0" h="31561">
                        <a:moveTo>
                          <a:pt x="102" y="17439"/>
                        </a:moveTo>
                        <a:cubicBezTo>
                          <a:pt x="-865" y="8784"/>
                          <a:pt x="5141" y="1013"/>
                          <a:pt x="13482" y="102"/>
                        </a:cubicBezTo>
                        <a:cubicBezTo>
                          <a:pt x="21824" y="-866"/>
                          <a:pt x="29453" y="5169"/>
                          <a:pt x="30563" y="13852"/>
                        </a:cubicBezTo>
                        <a:cubicBezTo>
                          <a:pt x="31645" y="22478"/>
                          <a:pt x="25695" y="30506"/>
                          <a:pt x="17212" y="31474"/>
                        </a:cubicBezTo>
                        <a:cubicBezTo>
                          <a:pt x="8728" y="32385"/>
                          <a:pt x="1070" y="26093"/>
                          <a:pt x="102" y="17439"/>
                        </a:cubicBezTo>
                        <a:close/>
                      </a:path>
                    </a:pathLst>
                  </a:custGeom>
                  <a:grpFill/>
                  <a:ln w="2845"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1AB21536-8995-BB02-A5E3-19C1FDD3698D}"/>
                      </a:ext>
                    </a:extLst>
                  </p:cNvPr>
                  <p:cNvSpPr/>
                  <p:nvPr/>
                </p:nvSpPr>
                <p:spPr>
                  <a:xfrm>
                    <a:off x="11044037" y="3043944"/>
                    <a:ext cx="29416" cy="30335"/>
                  </a:xfrm>
                  <a:custGeom>
                    <a:avLst/>
                    <a:gdLst>
                      <a:gd name="connsiteX0" fmla="*/ 37 w 29416"/>
                      <a:gd name="connsiteY0" fmla="*/ 16363 h 30335"/>
                      <a:gd name="connsiteX1" fmla="*/ 13531 w 29416"/>
                      <a:gd name="connsiteY1" fmla="*/ 51 h 30335"/>
                      <a:gd name="connsiteX2" fmla="*/ 29360 w 29416"/>
                      <a:gd name="connsiteY2" fmla="*/ 13944 h 30335"/>
                      <a:gd name="connsiteX3" fmla="*/ 15866 w 29416"/>
                      <a:gd name="connsiteY3" fmla="*/ 30284 h 30335"/>
                      <a:gd name="connsiteX4" fmla="*/ 37 w 29416"/>
                      <a:gd name="connsiteY4" fmla="*/ 16392 h 3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16" h="30335">
                        <a:moveTo>
                          <a:pt x="37" y="16363"/>
                        </a:moveTo>
                        <a:cubicBezTo>
                          <a:pt x="-532" y="8051"/>
                          <a:pt x="5503" y="706"/>
                          <a:pt x="13531" y="51"/>
                        </a:cubicBezTo>
                        <a:cubicBezTo>
                          <a:pt x="21559" y="-632"/>
                          <a:pt x="28648" y="5602"/>
                          <a:pt x="29360" y="13944"/>
                        </a:cubicBezTo>
                        <a:cubicBezTo>
                          <a:pt x="30071" y="22285"/>
                          <a:pt x="24036" y="29601"/>
                          <a:pt x="15866" y="30284"/>
                        </a:cubicBezTo>
                        <a:cubicBezTo>
                          <a:pt x="7695" y="30968"/>
                          <a:pt x="606" y="24761"/>
                          <a:pt x="37" y="16392"/>
                        </a:cubicBezTo>
                        <a:close/>
                      </a:path>
                    </a:pathLst>
                  </a:custGeom>
                  <a:grpFill/>
                  <a:ln w="2845"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06CF8E30-7980-26DC-5313-60B3744EE20D}"/>
                      </a:ext>
                    </a:extLst>
                  </p:cNvPr>
                  <p:cNvSpPr/>
                  <p:nvPr/>
                </p:nvSpPr>
                <p:spPr>
                  <a:xfrm>
                    <a:off x="10945084" y="3050192"/>
                    <a:ext cx="28203" cy="29056"/>
                  </a:xfrm>
                  <a:custGeom>
                    <a:avLst/>
                    <a:gdLst>
                      <a:gd name="connsiteX0" fmla="*/ 6 w 28203"/>
                      <a:gd name="connsiteY0" fmla="*/ 15041 h 29056"/>
                      <a:gd name="connsiteX1" fmla="*/ 13557 w 28203"/>
                      <a:gd name="connsiteY1" fmla="*/ 9 h 29056"/>
                      <a:gd name="connsiteX2" fmla="*/ 28190 w 28203"/>
                      <a:gd name="connsiteY2" fmla="*/ 14016 h 29056"/>
                      <a:gd name="connsiteX3" fmla="*/ 14639 w 28203"/>
                      <a:gd name="connsiteY3" fmla="*/ 29047 h 29056"/>
                      <a:gd name="connsiteX4" fmla="*/ 6 w 28203"/>
                      <a:gd name="connsiteY4" fmla="*/ 15041 h 29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3" h="29056">
                        <a:moveTo>
                          <a:pt x="6" y="15041"/>
                        </a:moveTo>
                        <a:cubicBezTo>
                          <a:pt x="-222" y="7013"/>
                          <a:pt x="5842" y="294"/>
                          <a:pt x="13557" y="9"/>
                        </a:cubicBezTo>
                        <a:cubicBezTo>
                          <a:pt x="21272" y="-275"/>
                          <a:pt x="27820" y="6016"/>
                          <a:pt x="28190" y="14016"/>
                        </a:cubicBezTo>
                        <a:cubicBezTo>
                          <a:pt x="28531" y="22044"/>
                          <a:pt x="22467" y="28762"/>
                          <a:pt x="14639" y="29047"/>
                        </a:cubicBezTo>
                        <a:cubicBezTo>
                          <a:pt x="6810" y="29332"/>
                          <a:pt x="263" y="23040"/>
                          <a:pt x="6" y="15041"/>
                        </a:cubicBezTo>
                        <a:close/>
                      </a:path>
                    </a:pathLst>
                  </a:custGeom>
                  <a:grpFill/>
                  <a:ln w="2845"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8E0EDD74-4A9D-67CA-7EBF-32C2FA9B5CFE}"/>
                      </a:ext>
                    </a:extLst>
                  </p:cNvPr>
                  <p:cNvSpPr/>
                  <p:nvPr/>
                </p:nvSpPr>
                <p:spPr>
                  <a:xfrm>
                    <a:off x="10845991" y="3052506"/>
                    <a:ext cx="26988" cy="27786"/>
                  </a:xfrm>
                  <a:custGeom>
                    <a:avLst/>
                    <a:gdLst>
                      <a:gd name="connsiteX0" fmla="*/ 1 w 26988"/>
                      <a:gd name="connsiteY0" fmla="*/ 13722 h 27786"/>
                      <a:gd name="connsiteX1" fmla="*/ 13552 w 26988"/>
                      <a:gd name="connsiteY1" fmla="*/ 1 h 27786"/>
                      <a:gd name="connsiteX2" fmla="*/ 23032 w 26988"/>
                      <a:gd name="connsiteY2" fmla="*/ 4186 h 27786"/>
                      <a:gd name="connsiteX3" fmla="*/ 26989 w 26988"/>
                      <a:gd name="connsiteY3" fmla="*/ 13979 h 27786"/>
                      <a:gd name="connsiteX4" fmla="*/ 23032 w 26988"/>
                      <a:gd name="connsiteY4" fmla="*/ 23829 h 27786"/>
                      <a:gd name="connsiteX5" fmla="*/ 13438 w 26988"/>
                      <a:gd name="connsiteY5" fmla="*/ 27786 h 27786"/>
                      <a:gd name="connsiteX6" fmla="*/ 1 w 26988"/>
                      <a:gd name="connsiteY6" fmla="*/ 13722 h 27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88" h="27786">
                        <a:moveTo>
                          <a:pt x="1" y="13722"/>
                        </a:moveTo>
                        <a:cubicBezTo>
                          <a:pt x="86" y="6065"/>
                          <a:pt x="6150" y="-85"/>
                          <a:pt x="13552" y="1"/>
                        </a:cubicBezTo>
                        <a:cubicBezTo>
                          <a:pt x="17253" y="58"/>
                          <a:pt x="20612" y="1652"/>
                          <a:pt x="23032" y="4186"/>
                        </a:cubicBezTo>
                        <a:cubicBezTo>
                          <a:pt x="25451" y="6719"/>
                          <a:pt x="26960" y="10136"/>
                          <a:pt x="26989" y="13979"/>
                        </a:cubicBezTo>
                        <a:cubicBezTo>
                          <a:pt x="26989" y="17794"/>
                          <a:pt x="25480" y="21324"/>
                          <a:pt x="23032" y="23829"/>
                        </a:cubicBezTo>
                        <a:cubicBezTo>
                          <a:pt x="20583" y="26306"/>
                          <a:pt x="17196" y="27814"/>
                          <a:pt x="13438" y="27786"/>
                        </a:cubicBezTo>
                        <a:cubicBezTo>
                          <a:pt x="5951" y="27700"/>
                          <a:pt x="-85" y="21409"/>
                          <a:pt x="1" y="13722"/>
                        </a:cubicBezTo>
                        <a:close/>
                      </a:path>
                    </a:pathLst>
                  </a:custGeom>
                  <a:grpFill/>
                  <a:ln w="2845"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90427C8A-5311-9F5D-EA11-EDA050045ABA}"/>
                      </a:ext>
                    </a:extLst>
                  </p:cNvPr>
                  <p:cNvSpPr/>
                  <p:nvPr/>
                </p:nvSpPr>
                <p:spPr>
                  <a:xfrm>
                    <a:off x="10746933" y="3050708"/>
                    <a:ext cx="25763" cy="26489"/>
                  </a:xfrm>
                  <a:custGeom>
                    <a:avLst/>
                    <a:gdLst>
                      <a:gd name="connsiteX0" fmla="*/ 18 w 25763"/>
                      <a:gd name="connsiteY0" fmla="*/ 12617 h 26489"/>
                      <a:gd name="connsiteX1" fmla="*/ 13483 w 25763"/>
                      <a:gd name="connsiteY1" fmla="*/ 5 h 26489"/>
                      <a:gd name="connsiteX2" fmla="*/ 25753 w 25763"/>
                      <a:gd name="connsiteY2" fmla="*/ 13699 h 26489"/>
                      <a:gd name="connsiteX3" fmla="*/ 12288 w 25763"/>
                      <a:gd name="connsiteY3" fmla="*/ 26481 h 26489"/>
                      <a:gd name="connsiteX4" fmla="*/ 18 w 25763"/>
                      <a:gd name="connsiteY4" fmla="*/ 12617 h 26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3" h="26489">
                        <a:moveTo>
                          <a:pt x="18" y="12617"/>
                        </a:moveTo>
                        <a:cubicBezTo>
                          <a:pt x="388" y="5272"/>
                          <a:pt x="6423" y="-194"/>
                          <a:pt x="13483" y="5"/>
                        </a:cubicBezTo>
                        <a:cubicBezTo>
                          <a:pt x="20544" y="261"/>
                          <a:pt x="26038" y="6382"/>
                          <a:pt x="25753" y="13699"/>
                        </a:cubicBezTo>
                        <a:cubicBezTo>
                          <a:pt x="25469" y="21015"/>
                          <a:pt x="19433" y="26737"/>
                          <a:pt x="12288" y="26481"/>
                        </a:cubicBezTo>
                        <a:cubicBezTo>
                          <a:pt x="5142" y="26281"/>
                          <a:pt x="-352" y="19905"/>
                          <a:pt x="18" y="12617"/>
                        </a:cubicBezTo>
                        <a:close/>
                      </a:path>
                    </a:pathLst>
                  </a:custGeom>
                  <a:grpFill/>
                  <a:ln w="2845" cap="flat">
                    <a:noFill/>
                    <a:prstDash val="solid"/>
                    <a:miter/>
                  </a:ln>
                </p:spPr>
                <p:txBody>
                  <a:bodyPr rtlCol="0" anchor="ctr"/>
                  <a:lstStyle/>
                  <a:p>
                    <a:endParaRPr lang="en-US"/>
                  </a:p>
                </p:txBody>
              </p:sp>
              <p:sp>
                <p:nvSpPr>
                  <p:cNvPr id="1858" name="Freeform: Shape 1857">
                    <a:extLst>
                      <a:ext uri="{FF2B5EF4-FFF2-40B4-BE49-F238E27FC236}">
                        <a16:creationId xmlns:a16="http://schemas.microsoft.com/office/drawing/2014/main" id="{799DD789-D370-ABFF-1EFF-FD4D5F3D9C8C}"/>
                      </a:ext>
                    </a:extLst>
                  </p:cNvPr>
                  <p:cNvSpPr/>
                  <p:nvPr/>
                </p:nvSpPr>
                <p:spPr>
                  <a:xfrm>
                    <a:off x="10648028" y="3044692"/>
                    <a:ext cx="24523" cy="25251"/>
                  </a:xfrm>
                  <a:custGeom>
                    <a:avLst/>
                    <a:gdLst>
                      <a:gd name="connsiteX0" fmla="*/ 53 w 24523"/>
                      <a:gd name="connsiteY0" fmla="*/ 11601 h 25251"/>
                      <a:gd name="connsiteX1" fmla="*/ 13348 w 24523"/>
                      <a:gd name="connsiteY1" fmla="*/ 43 h 25251"/>
                      <a:gd name="connsiteX2" fmla="*/ 24479 w 24523"/>
                      <a:gd name="connsiteY2" fmla="*/ 13651 h 25251"/>
                      <a:gd name="connsiteX3" fmla="*/ 11185 w 24523"/>
                      <a:gd name="connsiteY3" fmla="*/ 25209 h 25251"/>
                      <a:gd name="connsiteX4" fmla="*/ 53 w 24523"/>
                      <a:gd name="connsiteY4" fmla="*/ 11601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23" h="25251">
                        <a:moveTo>
                          <a:pt x="53" y="11601"/>
                        </a:moveTo>
                        <a:cubicBezTo>
                          <a:pt x="708" y="4655"/>
                          <a:pt x="6658" y="-527"/>
                          <a:pt x="13348" y="43"/>
                        </a:cubicBezTo>
                        <a:cubicBezTo>
                          <a:pt x="20038" y="612"/>
                          <a:pt x="25048" y="6704"/>
                          <a:pt x="24479" y="13651"/>
                        </a:cubicBezTo>
                        <a:cubicBezTo>
                          <a:pt x="23910" y="20597"/>
                          <a:pt x="17960" y="25778"/>
                          <a:pt x="11185" y="25209"/>
                        </a:cubicBezTo>
                        <a:cubicBezTo>
                          <a:pt x="4409" y="24639"/>
                          <a:pt x="-573" y="18547"/>
                          <a:pt x="53" y="11601"/>
                        </a:cubicBezTo>
                        <a:close/>
                      </a:path>
                    </a:pathLst>
                  </a:custGeom>
                  <a:grpFill/>
                  <a:ln w="2845"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2B679288-E731-31E1-6F22-E9761545B250}"/>
                      </a:ext>
                    </a:extLst>
                  </p:cNvPr>
                  <p:cNvSpPr/>
                  <p:nvPr/>
                </p:nvSpPr>
                <p:spPr>
                  <a:xfrm>
                    <a:off x="10549499" y="3034727"/>
                    <a:ext cx="23289" cy="23973"/>
                  </a:xfrm>
                  <a:custGeom>
                    <a:avLst/>
                    <a:gdLst>
                      <a:gd name="connsiteX0" fmla="*/ 111 w 23289"/>
                      <a:gd name="connsiteY0" fmla="*/ 10464 h 23973"/>
                      <a:gd name="connsiteX1" fmla="*/ 13177 w 23289"/>
                      <a:gd name="connsiteY1" fmla="*/ 101 h 23973"/>
                      <a:gd name="connsiteX2" fmla="*/ 23198 w 23289"/>
                      <a:gd name="connsiteY2" fmla="*/ 13510 h 23973"/>
                      <a:gd name="connsiteX3" fmla="*/ 10131 w 23289"/>
                      <a:gd name="connsiteY3" fmla="*/ 23872 h 23973"/>
                      <a:gd name="connsiteX4" fmla="*/ 111 w 23289"/>
                      <a:gd name="connsiteY4" fmla="*/ 10464 h 23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9" h="23973">
                        <a:moveTo>
                          <a:pt x="111" y="10464"/>
                        </a:moveTo>
                        <a:cubicBezTo>
                          <a:pt x="993" y="3887"/>
                          <a:pt x="6829" y="-753"/>
                          <a:pt x="13177" y="101"/>
                        </a:cubicBezTo>
                        <a:cubicBezTo>
                          <a:pt x="19525" y="927"/>
                          <a:pt x="23995" y="6933"/>
                          <a:pt x="23198" y="13510"/>
                        </a:cubicBezTo>
                        <a:cubicBezTo>
                          <a:pt x="22401" y="20086"/>
                          <a:pt x="16537" y="24726"/>
                          <a:pt x="10131" y="23872"/>
                        </a:cubicBezTo>
                        <a:cubicBezTo>
                          <a:pt x="3726" y="23018"/>
                          <a:pt x="-772" y="17011"/>
                          <a:pt x="111" y="10464"/>
                        </a:cubicBezTo>
                        <a:close/>
                      </a:path>
                    </a:pathLst>
                  </a:custGeom>
                  <a:grpFill/>
                  <a:ln w="2845"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ED0076D7-3A85-E2A8-6899-4F810A54F65C}"/>
                      </a:ext>
                    </a:extLst>
                  </p:cNvPr>
                  <p:cNvSpPr/>
                  <p:nvPr/>
                </p:nvSpPr>
                <p:spPr>
                  <a:xfrm>
                    <a:off x="10451502" y="3020849"/>
                    <a:ext cx="22057" cy="22699"/>
                  </a:xfrm>
                  <a:custGeom>
                    <a:avLst/>
                    <a:gdLst>
                      <a:gd name="connsiteX0" fmla="*/ 148 w 22057"/>
                      <a:gd name="connsiteY0" fmla="*/ 9396 h 22699"/>
                      <a:gd name="connsiteX1" fmla="*/ 12902 w 22057"/>
                      <a:gd name="connsiteY1" fmla="*/ 172 h 22699"/>
                      <a:gd name="connsiteX2" fmla="*/ 21899 w 22057"/>
                      <a:gd name="connsiteY2" fmla="*/ 13097 h 22699"/>
                      <a:gd name="connsiteX3" fmla="*/ 9116 w 22057"/>
                      <a:gd name="connsiteY3" fmla="*/ 22548 h 22699"/>
                      <a:gd name="connsiteX4" fmla="*/ 177 w 22057"/>
                      <a:gd name="connsiteY4" fmla="*/ 9396 h 22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 h="22699">
                        <a:moveTo>
                          <a:pt x="148" y="9396"/>
                        </a:moveTo>
                        <a:cubicBezTo>
                          <a:pt x="1231" y="3218"/>
                          <a:pt x="6924" y="-909"/>
                          <a:pt x="12902" y="172"/>
                        </a:cubicBezTo>
                        <a:cubicBezTo>
                          <a:pt x="18881" y="1169"/>
                          <a:pt x="22923" y="6891"/>
                          <a:pt x="21899" y="13097"/>
                        </a:cubicBezTo>
                        <a:cubicBezTo>
                          <a:pt x="20873" y="19275"/>
                          <a:pt x="15151" y="23573"/>
                          <a:pt x="9116" y="22548"/>
                        </a:cubicBezTo>
                        <a:cubicBezTo>
                          <a:pt x="3081" y="21467"/>
                          <a:pt x="-904" y="15574"/>
                          <a:pt x="177" y="9396"/>
                        </a:cubicBezTo>
                        <a:close/>
                      </a:path>
                    </a:pathLst>
                  </a:custGeom>
                  <a:grpFill/>
                  <a:ln w="2845"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7C70256B-77D7-DB1D-9F88-35CAE9329AF9}"/>
                      </a:ext>
                    </a:extLst>
                  </p:cNvPr>
                  <p:cNvSpPr/>
                  <p:nvPr/>
                </p:nvSpPr>
                <p:spPr>
                  <a:xfrm>
                    <a:off x="10354095" y="3002712"/>
                    <a:ext cx="20865" cy="21396"/>
                  </a:xfrm>
                  <a:custGeom>
                    <a:avLst/>
                    <a:gdLst>
                      <a:gd name="connsiteX0" fmla="*/ 251 w 20865"/>
                      <a:gd name="connsiteY0" fmla="*/ 8602 h 21396"/>
                      <a:gd name="connsiteX1" fmla="*/ 12663 w 20865"/>
                      <a:gd name="connsiteY1" fmla="*/ 203 h 21396"/>
                      <a:gd name="connsiteX2" fmla="*/ 20634 w 20865"/>
                      <a:gd name="connsiteY2" fmla="*/ 12786 h 21396"/>
                      <a:gd name="connsiteX3" fmla="*/ 8222 w 20865"/>
                      <a:gd name="connsiteY3" fmla="*/ 21184 h 21396"/>
                      <a:gd name="connsiteX4" fmla="*/ 251 w 20865"/>
                      <a:gd name="connsiteY4" fmla="*/ 8602 h 2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65" h="21396">
                        <a:moveTo>
                          <a:pt x="251" y="8602"/>
                        </a:moveTo>
                        <a:cubicBezTo>
                          <a:pt x="1503" y="2823"/>
                          <a:pt x="7054" y="-935"/>
                          <a:pt x="12663" y="203"/>
                        </a:cubicBezTo>
                        <a:cubicBezTo>
                          <a:pt x="18271" y="1371"/>
                          <a:pt x="21830" y="7007"/>
                          <a:pt x="20634" y="12786"/>
                        </a:cubicBezTo>
                        <a:cubicBezTo>
                          <a:pt x="19438" y="18594"/>
                          <a:pt x="13887" y="22352"/>
                          <a:pt x="8222" y="21184"/>
                        </a:cubicBezTo>
                        <a:cubicBezTo>
                          <a:pt x="2557" y="20017"/>
                          <a:pt x="-1002" y="14381"/>
                          <a:pt x="251" y="8602"/>
                        </a:cubicBezTo>
                        <a:close/>
                      </a:path>
                    </a:pathLst>
                  </a:custGeom>
                  <a:grpFill/>
                  <a:ln w="2845"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CFDDB4E3-675D-C149-9294-63ED44B32003}"/>
                      </a:ext>
                    </a:extLst>
                  </p:cNvPr>
                  <p:cNvSpPr/>
                  <p:nvPr/>
                </p:nvSpPr>
                <p:spPr>
                  <a:xfrm>
                    <a:off x="10257649" y="2980640"/>
                    <a:ext cx="19629" cy="20154"/>
                  </a:xfrm>
                  <a:custGeom>
                    <a:avLst/>
                    <a:gdLst>
                      <a:gd name="connsiteX0" fmla="*/ 332 w 19629"/>
                      <a:gd name="connsiteY0" fmla="*/ 7642 h 20154"/>
                      <a:gd name="connsiteX1" fmla="*/ 12317 w 19629"/>
                      <a:gd name="connsiteY1" fmla="*/ 297 h 20154"/>
                      <a:gd name="connsiteX2" fmla="*/ 19321 w 19629"/>
                      <a:gd name="connsiteY2" fmla="*/ 12510 h 20154"/>
                      <a:gd name="connsiteX3" fmla="*/ 7335 w 19629"/>
                      <a:gd name="connsiteY3" fmla="*/ 19855 h 20154"/>
                      <a:gd name="connsiteX4" fmla="*/ 332 w 19629"/>
                      <a:gd name="connsiteY4" fmla="*/ 7642 h 2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9" h="20154">
                        <a:moveTo>
                          <a:pt x="332" y="7642"/>
                        </a:moveTo>
                        <a:cubicBezTo>
                          <a:pt x="1727" y="2262"/>
                          <a:pt x="7108" y="-1040"/>
                          <a:pt x="12317" y="297"/>
                        </a:cubicBezTo>
                        <a:cubicBezTo>
                          <a:pt x="17527" y="1635"/>
                          <a:pt x="20658" y="7101"/>
                          <a:pt x="19321" y="12510"/>
                        </a:cubicBezTo>
                        <a:cubicBezTo>
                          <a:pt x="17954" y="17920"/>
                          <a:pt x="12602" y="21193"/>
                          <a:pt x="7335" y="19855"/>
                        </a:cubicBezTo>
                        <a:cubicBezTo>
                          <a:pt x="2069" y="18517"/>
                          <a:pt x="-1063" y="13023"/>
                          <a:pt x="332" y="7642"/>
                        </a:cubicBezTo>
                        <a:close/>
                      </a:path>
                    </a:pathLst>
                  </a:custGeom>
                  <a:grpFill/>
                  <a:ln w="2845"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87CA1C15-A2D1-B03F-02F0-C1DEB7B97437}"/>
                      </a:ext>
                    </a:extLst>
                  </p:cNvPr>
                  <p:cNvSpPr/>
                  <p:nvPr/>
                </p:nvSpPr>
                <p:spPr>
                  <a:xfrm>
                    <a:off x="10162138" y="2954697"/>
                    <a:ext cx="18385" cy="18901"/>
                  </a:xfrm>
                  <a:custGeom>
                    <a:avLst/>
                    <a:gdLst>
                      <a:gd name="connsiteX0" fmla="*/ 446 w 18385"/>
                      <a:gd name="connsiteY0" fmla="*/ 6740 h 18901"/>
                      <a:gd name="connsiteX1" fmla="*/ 11918 w 18385"/>
                      <a:gd name="connsiteY1" fmla="*/ 392 h 18901"/>
                      <a:gd name="connsiteX2" fmla="*/ 17983 w 18385"/>
                      <a:gd name="connsiteY2" fmla="*/ 12121 h 18901"/>
                      <a:gd name="connsiteX3" fmla="*/ 6481 w 18385"/>
                      <a:gd name="connsiteY3" fmla="*/ 18497 h 18901"/>
                      <a:gd name="connsiteX4" fmla="*/ 418 w 18385"/>
                      <a:gd name="connsiteY4" fmla="*/ 6740 h 18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5" h="18901">
                        <a:moveTo>
                          <a:pt x="446" y="6740"/>
                        </a:moveTo>
                        <a:cubicBezTo>
                          <a:pt x="1955" y="1758"/>
                          <a:pt x="7108" y="-1089"/>
                          <a:pt x="11918" y="392"/>
                        </a:cubicBezTo>
                        <a:cubicBezTo>
                          <a:pt x="16730" y="1901"/>
                          <a:pt x="19463" y="7167"/>
                          <a:pt x="17983" y="12121"/>
                        </a:cubicBezTo>
                        <a:cubicBezTo>
                          <a:pt x="16502" y="17159"/>
                          <a:pt x="11349" y="20006"/>
                          <a:pt x="6481" y="18497"/>
                        </a:cubicBezTo>
                        <a:cubicBezTo>
                          <a:pt x="1613" y="16988"/>
                          <a:pt x="-1091" y="11722"/>
                          <a:pt x="418" y="6740"/>
                        </a:cubicBezTo>
                        <a:close/>
                      </a:path>
                    </a:pathLst>
                  </a:custGeom>
                  <a:grpFill/>
                  <a:ln w="2845"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686E7721-D655-F930-4D28-BD41FA08F1E2}"/>
                      </a:ext>
                    </a:extLst>
                  </p:cNvPr>
                  <p:cNvSpPr/>
                  <p:nvPr/>
                </p:nvSpPr>
                <p:spPr>
                  <a:xfrm>
                    <a:off x="10067813" y="2924787"/>
                    <a:ext cx="17226" cy="17560"/>
                  </a:xfrm>
                  <a:custGeom>
                    <a:avLst/>
                    <a:gdLst>
                      <a:gd name="connsiteX0" fmla="*/ 512 w 17226"/>
                      <a:gd name="connsiteY0" fmla="*/ 6047 h 17560"/>
                      <a:gd name="connsiteX1" fmla="*/ 11501 w 17226"/>
                      <a:gd name="connsiteY1" fmla="*/ 439 h 17560"/>
                      <a:gd name="connsiteX2" fmla="*/ 16739 w 17226"/>
                      <a:gd name="connsiteY2" fmla="*/ 11513 h 17560"/>
                      <a:gd name="connsiteX3" fmla="*/ 5751 w 17226"/>
                      <a:gd name="connsiteY3" fmla="*/ 17121 h 17560"/>
                      <a:gd name="connsiteX4" fmla="*/ 512 w 17226"/>
                      <a:gd name="connsiteY4" fmla="*/ 6047 h 17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6" h="17560">
                        <a:moveTo>
                          <a:pt x="512" y="6047"/>
                        </a:moveTo>
                        <a:cubicBezTo>
                          <a:pt x="2135" y="1435"/>
                          <a:pt x="7032" y="-1070"/>
                          <a:pt x="11501" y="439"/>
                        </a:cubicBezTo>
                        <a:cubicBezTo>
                          <a:pt x="15970" y="1948"/>
                          <a:pt x="18305" y="6901"/>
                          <a:pt x="16739" y="11513"/>
                        </a:cubicBezTo>
                        <a:cubicBezTo>
                          <a:pt x="15173" y="16125"/>
                          <a:pt x="10248" y="18630"/>
                          <a:pt x="5751" y="17121"/>
                        </a:cubicBezTo>
                        <a:cubicBezTo>
                          <a:pt x="1253" y="15612"/>
                          <a:pt x="-1110" y="10659"/>
                          <a:pt x="512" y="6047"/>
                        </a:cubicBezTo>
                        <a:close/>
                      </a:path>
                    </a:pathLst>
                  </a:custGeom>
                  <a:grpFill/>
                  <a:ln w="2845"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E9E0ACAB-F580-3A83-4505-12A321FAE5C9}"/>
                      </a:ext>
                    </a:extLst>
                  </p:cNvPr>
                  <p:cNvSpPr/>
                  <p:nvPr/>
                </p:nvSpPr>
                <p:spPr>
                  <a:xfrm>
                    <a:off x="9974894" y="2890873"/>
                    <a:ext cx="15968" cy="16323"/>
                  </a:xfrm>
                  <a:custGeom>
                    <a:avLst/>
                    <a:gdLst>
                      <a:gd name="connsiteX0" fmla="*/ 596 w 15968"/>
                      <a:gd name="connsiteY0" fmla="*/ 5258 h 16323"/>
                      <a:gd name="connsiteX1" fmla="*/ 10987 w 15968"/>
                      <a:gd name="connsiteY1" fmla="*/ 532 h 16323"/>
                      <a:gd name="connsiteX2" fmla="*/ 15400 w 15968"/>
                      <a:gd name="connsiteY2" fmla="*/ 11065 h 16323"/>
                      <a:gd name="connsiteX3" fmla="*/ 5009 w 15968"/>
                      <a:gd name="connsiteY3" fmla="*/ 15791 h 16323"/>
                      <a:gd name="connsiteX4" fmla="*/ 596 w 15968"/>
                      <a:gd name="connsiteY4" fmla="*/ 5258 h 16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8" h="16323">
                        <a:moveTo>
                          <a:pt x="596" y="5258"/>
                        </a:moveTo>
                        <a:cubicBezTo>
                          <a:pt x="2276" y="1045"/>
                          <a:pt x="6916" y="-1062"/>
                          <a:pt x="10987" y="532"/>
                        </a:cubicBezTo>
                        <a:cubicBezTo>
                          <a:pt x="15058" y="2126"/>
                          <a:pt x="17022" y="6824"/>
                          <a:pt x="15400" y="11065"/>
                        </a:cubicBezTo>
                        <a:cubicBezTo>
                          <a:pt x="13777" y="15279"/>
                          <a:pt x="9108" y="17386"/>
                          <a:pt x="5009" y="15791"/>
                        </a:cubicBezTo>
                        <a:cubicBezTo>
                          <a:pt x="910" y="14197"/>
                          <a:pt x="-1083" y="9471"/>
                          <a:pt x="596" y="5258"/>
                        </a:cubicBezTo>
                        <a:close/>
                      </a:path>
                    </a:pathLst>
                  </a:custGeom>
                  <a:grpFill/>
                  <a:ln w="2845"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0658C155-D23A-5F20-8415-0406B9E0ADC2}"/>
                      </a:ext>
                    </a:extLst>
                  </p:cNvPr>
                  <p:cNvSpPr/>
                  <p:nvPr/>
                </p:nvSpPr>
                <p:spPr>
                  <a:xfrm>
                    <a:off x="9883433" y="2853260"/>
                    <a:ext cx="14712" cy="15067"/>
                  </a:xfrm>
                  <a:custGeom>
                    <a:avLst/>
                    <a:gdLst>
                      <a:gd name="connsiteX0" fmla="*/ 675 w 14712"/>
                      <a:gd name="connsiteY0" fmla="*/ 4524 h 15067"/>
                      <a:gd name="connsiteX1" fmla="*/ 10411 w 14712"/>
                      <a:gd name="connsiteY1" fmla="*/ 624 h 15067"/>
                      <a:gd name="connsiteX2" fmla="*/ 14055 w 14712"/>
                      <a:gd name="connsiteY2" fmla="*/ 10531 h 15067"/>
                      <a:gd name="connsiteX3" fmla="*/ 4319 w 14712"/>
                      <a:gd name="connsiteY3" fmla="*/ 14431 h 15067"/>
                      <a:gd name="connsiteX4" fmla="*/ 675 w 14712"/>
                      <a:gd name="connsiteY4" fmla="*/ 4524 h 1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2" h="15067">
                        <a:moveTo>
                          <a:pt x="675" y="4524"/>
                        </a:moveTo>
                        <a:cubicBezTo>
                          <a:pt x="2382" y="709"/>
                          <a:pt x="6738" y="-1027"/>
                          <a:pt x="10411" y="624"/>
                        </a:cubicBezTo>
                        <a:cubicBezTo>
                          <a:pt x="14083" y="2275"/>
                          <a:pt x="15735" y="6716"/>
                          <a:pt x="14055" y="10531"/>
                        </a:cubicBezTo>
                        <a:cubicBezTo>
                          <a:pt x="12375" y="14346"/>
                          <a:pt x="8019" y="16111"/>
                          <a:pt x="4319" y="14431"/>
                        </a:cubicBezTo>
                        <a:cubicBezTo>
                          <a:pt x="618" y="12751"/>
                          <a:pt x="-1034" y="8310"/>
                          <a:pt x="675" y="4524"/>
                        </a:cubicBezTo>
                        <a:close/>
                      </a:path>
                    </a:pathLst>
                  </a:custGeom>
                  <a:grpFill/>
                  <a:ln w="2845"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D34AD439-89BE-D177-DDAC-B2E8F8E59082}"/>
                      </a:ext>
                    </a:extLst>
                  </p:cNvPr>
                  <p:cNvSpPr/>
                  <p:nvPr/>
                </p:nvSpPr>
                <p:spPr>
                  <a:xfrm>
                    <a:off x="9793594" y="2811907"/>
                    <a:ext cx="13571" cy="13711"/>
                  </a:xfrm>
                  <a:custGeom>
                    <a:avLst/>
                    <a:gdLst>
                      <a:gd name="connsiteX0" fmla="*/ 724 w 13571"/>
                      <a:gd name="connsiteY0" fmla="*/ 3944 h 13711"/>
                      <a:gd name="connsiteX1" fmla="*/ 9834 w 13571"/>
                      <a:gd name="connsiteY1" fmla="*/ 641 h 13711"/>
                      <a:gd name="connsiteX2" fmla="*/ 12852 w 13571"/>
                      <a:gd name="connsiteY2" fmla="*/ 9751 h 13711"/>
                      <a:gd name="connsiteX3" fmla="*/ 3742 w 13571"/>
                      <a:gd name="connsiteY3" fmla="*/ 13054 h 13711"/>
                      <a:gd name="connsiteX4" fmla="*/ 724 w 13571"/>
                      <a:gd name="connsiteY4" fmla="*/ 3944 h 1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71" h="13711">
                        <a:moveTo>
                          <a:pt x="724" y="3944"/>
                        </a:moveTo>
                        <a:cubicBezTo>
                          <a:pt x="2433" y="527"/>
                          <a:pt x="6504" y="-953"/>
                          <a:pt x="9834" y="641"/>
                        </a:cubicBezTo>
                        <a:cubicBezTo>
                          <a:pt x="13165" y="2236"/>
                          <a:pt x="14532" y="6307"/>
                          <a:pt x="12852" y="9751"/>
                        </a:cubicBezTo>
                        <a:cubicBezTo>
                          <a:pt x="11172" y="13196"/>
                          <a:pt x="7101" y="14676"/>
                          <a:pt x="3742" y="13054"/>
                        </a:cubicBezTo>
                        <a:cubicBezTo>
                          <a:pt x="382" y="11431"/>
                          <a:pt x="-955" y="7360"/>
                          <a:pt x="724" y="3944"/>
                        </a:cubicBezTo>
                        <a:close/>
                      </a:path>
                    </a:pathLst>
                  </a:custGeom>
                  <a:grpFill/>
                  <a:ln w="2845"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5172CAEA-C221-5134-9862-43B79E93F820}"/>
                      </a:ext>
                    </a:extLst>
                  </p:cNvPr>
                  <p:cNvSpPr/>
                  <p:nvPr/>
                </p:nvSpPr>
                <p:spPr>
                  <a:xfrm>
                    <a:off x="9705672" y="2766656"/>
                    <a:ext cx="12305" cy="12484"/>
                  </a:xfrm>
                  <a:custGeom>
                    <a:avLst/>
                    <a:gdLst>
                      <a:gd name="connsiteX0" fmla="*/ 793 w 12305"/>
                      <a:gd name="connsiteY0" fmla="*/ 3332 h 12484"/>
                      <a:gd name="connsiteX1" fmla="*/ 9163 w 12305"/>
                      <a:gd name="connsiteY1" fmla="*/ 713 h 12484"/>
                      <a:gd name="connsiteX2" fmla="*/ 11525 w 12305"/>
                      <a:gd name="connsiteY2" fmla="*/ 9140 h 12484"/>
                      <a:gd name="connsiteX3" fmla="*/ 3156 w 12305"/>
                      <a:gd name="connsiteY3" fmla="*/ 11759 h 12484"/>
                      <a:gd name="connsiteX4" fmla="*/ 793 w 12305"/>
                      <a:gd name="connsiteY4" fmla="*/ 3332 h 12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5" h="12484">
                        <a:moveTo>
                          <a:pt x="793" y="3332"/>
                        </a:moveTo>
                        <a:cubicBezTo>
                          <a:pt x="2473" y="286"/>
                          <a:pt x="6202" y="-881"/>
                          <a:pt x="9163" y="713"/>
                        </a:cubicBezTo>
                        <a:cubicBezTo>
                          <a:pt x="12123" y="2307"/>
                          <a:pt x="13177" y="6094"/>
                          <a:pt x="11525" y="9140"/>
                        </a:cubicBezTo>
                        <a:cubicBezTo>
                          <a:pt x="9875" y="12186"/>
                          <a:pt x="6117" y="13381"/>
                          <a:pt x="3156" y="11759"/>
                        </a:cubicBezTo>
                        <a:cubicBezTo>
                          <a:pt x="195" y="10136"/>
                          <a:pt x="-886" y="6378"/>
                          <a:pt x="793" y="3332"/>
                        </a:cubicBezTo>
                        <a:close/>
                      </a:path>
                    </a:pathLst>
                  </a:custGeom>
                  <a:grpFill/>
                  <a:ln w="2845"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DA10B92A-2EA8-69A4-0A5F-4D289CB862D3}"/>
                      </a:ext>
                    </a:extLst>
                  </p:cNvPr>
                  <p:cNvSpPr/>
                  <p:nvPr/>
                </p:nvSpPr>
                <p:spPr>
                  <a:xfrm>
                    <a:off x="9619664" y="2717914"/>
                    <a:ext cx="11043" cy="11268"/>
                  </a:xfrm>
                  <a:custGeom>
                    <a:avLst/>
                    <a:gdLst>
                      <a:gd name="connsiteX0" fmla="*/ 828 w 11043"/>
                      <a:gd name="connsiteY0" fmla="*/ 2767 h 11268"/>
                      <a:gd name="connsiteX1" fmla="*/ 8428 w 11043"/>
                      <a:gd name="connsiteY1" fmla="*/ 774 h 11268"/>
                      <a:gd name="connsiteX2" fmla="*/ 10222 w 11043"/>
                      <a:gd name="connsiteY2" fmla="*/ 8489 h 11268"/>
                      <a:gd name="connsiteX3" fmla="*/ 2621 w 11043"/>
                      <a:gd name="connsiteY3" fmla="*/ 10482 h 11268"/>
                      <a:gd name="connsiteX4" fmla="*/ 828 w 11043"/>
                      <a:gd name="connsiteY4" fmla="*/ 2767 h 1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3" h="11268">
                        <a:moveTo>
                          <a:pt x="828" y="2767"/>
                        </a:moveTo>
                        <a:cubicBezTo>
                          <a:pt x="2451" y="91"/>
                          <a:pt x="5838" y="-792"/>
                          <a:pt x="8428" y="774"/>
                        </a:cubicBezTo>
                        <a:cubicBezTo>
                          <a:pt x="11019" y="2340"/>
                          <a:pt x="11817" y="5784"/>
                          <a:pt x="10222" y="8489"/>
                        </a:cubicBezTo>
                        <a:cubicBezTo>
                          <a:pt x="8628" y="11165"/>
                          <a:pt x="5240" y="12076"/>
                          <a:pt x="2621" y="10482"/>
                        </a:cubicBezTo>
                        <a:cubicBezTo>
                          <a:pt x="2" y="8887"/>
                          <a:pt x="-767" y="5443"/>
                          <a:pt x="828" y="2767"/>
                        </a:cubicBezTo>
                        <a:close/>
                      </a:path>
                    </a:pathLst>
                  </a:custGeom>
                  <a:grpFill/>
                  <a:ln w="2845"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A6223122-80D6-EAFE-F38F-DF492A319E0F}"/>
                      </a:ext>
                    </a:extLst>
                  </p:cNvPr>
                  <p:cNvSpPr/>
                  <p:nvPr/>
                </p:nvSpPr>
                <p:spPr>
                  <a:xfrm>
                    <a:off x="9535686" y="2665667"/>
                    <a:ext cx="9896" cy="9912"/>
                  </a:xfrm>
                  <a:custGeom>
                    <a:avLst/>
                    <a:gdLst>
                      <a:gd name="connsiteX0" fmla="*/ 853 w 9896"/>
                      <a:gd name="connsiteY0" fmla="*/ 2320 h 9912"/>
                      <a:gd name="connsiteX1" fmla="*/ 7713 w 9896"/>
                      <a:gd name="connsiteY1" fmla="*/ 754 h 9912"/>
                      <a:gd name="connsiteX2" fmla="*/ 9052 w 9896"/>
                      <a:gd name="connsiteY2" fmla="*/ 7586 h 9912"/>
                      <a:gd name="connsiteX3" fmla="*/ 2191 w 9896"/>
                      <a:gd name="connsiteY3" fmla="*/ 9152 h 9912"/>
                      <a:gd name="connsiteX4" fmla="*/ 853 w 9896"/>
                      <a:gd name="connsiteY4" fmla="*/ 2320 h 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6" h="9912">
                        <a:moveTo>
                          <a:pt x="853" y="2320"/>
                        </a:moveTo>
                        <a:cubicBezTo>
                          <a:pt x="2390" y="14"/>
                          <a:pt x="5437" y="-698"/>
                          <a:pt x="7713" y="754"/>
                        </a:cubicBezTo>
                        <a:cubicBezTo>
                          <a:pt x="9963" y="2206"/>
                          <a:pt x="10589" y="5252"/>
                          <a:pt x="9052" y="7586"/>
                        </a:cubicBezTo>
                        <a:cubicBezTo>
                          <a:pt x="7543" y="9920"/>
                          <a:pt x="4468" y="10604"/>
                          <a:pt x="2191" y="9152"/>
                        </a:cubicBezTo>
                        <a:cubicBezTo>
                          <a:pt x="-87" y="7700"/>
                          <a:pt x="-685" y="4625"/>
                          <a:pt x="853" y="2320"/>
                        </a:cubicBezTo>
                        <a:close/>
                      </a:path>
                    </a:pathLst>
                  </a:custGeom>
                  <a:grpFill/>
                  <a:ln w="2845"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E790569A-9F55-8EA8-7536-679E07C0E135}"/>
                      </a:ext>
                    </a:extLst>
                  </p:cNvPr>
                  <p:cNvSpPr/>
                  <p:nvPr/>
                </p:nvSpPr>
                <p:spPr>
                  <a:xfrm>
                    <a:off x="9454162" y="2609818"/>
                    <a:ext cx="8592" cy="8670"/>
                  </a:xfrm>
                  <a:custGeom>
                    <a:avLst/>
                    <a:gdLst>
                      <a:gd name="connsiteX0" fmla="*/ 844 w 8592"/>
                      <a:gd name="connsiteY0" fmla="*/ 1858 h 8670"/>
                      <a:gd name="connsiteX1" fmla="*/ 6850 w 8592"/>
                      <a:gd name="connsiteY1" fmla="*/ 777 h 8670"/>
                      <a:gd name="connsiteX2" fmla="*/ 7761 w 8592"/>
                      <a:gd name="connsiteY2" fmla="*/ 6812 h 8670"/>
                      <a:gd name="connsiteX3" fmla="*/ 1754 w 8592"/>
                      <a:gd name="connsiteY3" fmla="*/ 7894 h 8670"/>
                      <a:gd name="connsiteX4" fmla="*/ 844 w 8592"/>
                      <a:gd name="connsiteY4" fmla="*/ 1858 h 8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2" h="8670">
                        <a:moveTo>
                          <a:pt x="844" y="1858"/>
                        </a:moveTo>
                        <a:cubicBezTo>
                          <a:pt x="2267" y="-106"/>
                          <a:pt x="4943" y="-590"/>
                          <a:pt x="6850" y="777"/>
                        </a:cubicBezTo>
                        <a:cubicBezTo>
                          <a:pt x="8758" y="2143"/>
                          <a:pt x="9156" y="4848"/>
                          <a:pt x="7761" y="6812"/>
                        </a:cubicBezTo>
                        <a:cubicBezTo>
                          <a:pt x="6366" y="8776"/>
                          <a:pt x="3662" y="9260"/>
                          <a:pt x="1754" y="7894"/>
                        </a:cubicBezTo>
                        <a:cubicBezTo>
                          <a:pt x="-153" y="6527"/>
                          <a:pt x="-580" y="3823"/>
                          <a:pt x="844" y="1858"/>
                        </a:cubicBezTo>
                        <a:close/>
                      </a:path>
                    </a:pathLst>
                  </a:custGeom>
                  <a:grpFill/>
                  <a:ln w="2845"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3D12AA38-B12B-B49E-0D8E-A68E35FA0EEF}"/>
                      </a:ext>
                    </a:extLst>
                  </p:cNvPr>
                  <p:cNvSpPr/>
                  <p:nvPr/>
                </p:nvSpPr>
                <p:spPr>
                  <a:xfrm>
                    <a:off x="9374875" y="2550783"/>
                    <a:ext cx="7329" cy="7458"/>
                  </a:xfrm>
                  <a:custGeom>
                    <a:avLst/>
                    <a:gdLst>
                      <a:gd name="connsiteX0" fmla="*/ 818 w 7329"/>
                      <a:gd name="connsiteY0" fmla="*/ 1452 h 7458"/>
                      <a:gd name="connsiteX1" fmla="*/ 5971 w 7329"/>
                      <a:gd name="connsiteY1" fmla="*/ 769 h 7458"/>
                      <a:gd name="connsiteX2" fmla="*/ 6511 w 7329"/>
                      <a:gd name="connsiteY2" fmla="*/ 6007 h 7458"/>
                      <a:gd name="connsiteX3" fmla="*/ 1359 w 7329"/>
                      <a:gd name="connsiteY3" fmla="*/ 6690 h 7458"/>
                      <a:gd name="connsiteX4" fmla="*/ 818 w 7329"/>
                      <a:gd name="connsiteY4" fmla="*/ 1452 h 7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9" h="7458">
                        <a:moveTo>
                          <a:pt x="818" y="1452"/>
                        </a:moveTo>
                        <a:cubicBezTo>
                          <a:pt x="2099" y="-171"/>
                          <a:pt x="4405" y="-484"/>
                          <a:pt x="5971" y="769"/>
                        </a:cubicBezTo>
                        <a:cubicBezTo>
                          <a:pt x="7537" y="2021"/>
                          <a:pt x="7792" y="4356"/>
                          <a:pt x="6511" y="6007"/>
                        </a:cubicBezTo>
                        <a:cubicBezTo>
                          <a:pt x="5231" y="7630"/>
                          <a:pt x="2924" y="7943"/>
                          <a:pt x="1359" y="6690"/>
                        </a:cubicBezTo>
                        <a:cubicBezTo>
                          <a:pt x="-207" y="5438"/>
                          <a:pt x="-463" y="3103"/>
                          <a:pt x="818" y="1452"/>
                        </a:cubicBezTo>
                        <a:close/>
                      </a:path>
                    </a:pathLst>
                  </a:custGeom>
                  <a:grpFill/>
                  <a:ln w="2845"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F53035E5-FFF3-3C13-60BC-33EC3D0ED3D3}"/>
                      </a:ext>
                    </a:extLst>
                  </p:cNvPr>
                  <p:cNvSpPr/>
                  <p:nvPr/>
                </p:nvSpPr>
                <p:spPr>
                  <a:xfrm>
                    <a:off x="9298166" y="2488450"/>
                    <a:ext cx="6136" cy="6151"/>
                  </a:xfrm>
                  <a:custGeom>
                    <a:avLst/>
                    <a:gdLst>
                      <a:gd name="connsiteX0" fmla="*/ 748 w 6136"/>
                      <a:gd name="connsiteY0" fmla="*/ 1126 h 6151"/>
                      <a:gd name="connsiteX1" fmla="*/ 5075 w 6136"/>
                      <a:gd name="connsiteY1" fmla="*/ 699 h 6151"/>
                      <a:gd name="connsiteX2" fmla="*/ 5388 w 6136"/>
                      <a:gd name="connsiteY2" fmla="*/ 5026 h 6151"/>
                      <a:gd name="connsiteX3" fmla="*/ 1062 w 6136"/>
                      <a:gd name="connsiteY3" fmla="*/ 5453 h 6151"/>
                      <a:gd name="connsiteX4" fmla="*/ 748 w 6136"/>
                      <a:gd name="connsiteY4" fmla="*/ 1126 h 6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6" h="6151">
                        <a:moveTo>
                          <a:pt x="748" y="1126"/>
                        </a:moveTo>
                        <a:cubicBezTo>
                          <a:pt x="1858" y="-184"/>
                          <a:pt x="3795" y="-383"/>
                          <a:pt x="5075" y="699"/>
                        </a:cubicBezTo>
                        <a:cubicBezTo>
                          <a:pt x="6356" y="1780"/>
                          <a:pt x="6499" y="3716"/>
                          <a:pt x="5388" y="5026"/>
                        </a:cubicBezTo>
                        <a:cubicBezTo>
                          <a:pt x="4278" y="6335"/>
                          <a:pt x="2343" y="6535"/>
                          <a:pt x="1062" y="5453"/>
                        </a:cubicBezTo>
                        <a:cubicBezTo>
                          <a:pt x="-220" y="4371"/>
                          <a:pt x="-362" y="2435"/>
                          <a:pt x="748" y="1126"/>
                        </a:cubicBezTo>
                        <a:close/>
                      </a:path>
                    </a:pathLst>
                  </a:custGeom>
                  <a:grpFill/>
                  <a:ln w="2845"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F26D806F-E7D9-D3C1-B391-643B13B30EFB}"/>
                      </a:ext>
                    </a:extLst>
                  </p:cNvPr>
                  <p:cNvSpPr/>
                  <p:nvPr/>
                </p:nvSpPr>
                <p:spPr>
                  <a:xfrm>
                    <a:off x="9224137" y="2422978"/>
                    <a:ext cx="4877" cy="4900"/>
                  </a:xfrm>
                  <a:custGeom>
                    <a:avLst/>
                    <a:gdLst>
                      <a:gd name="connsiteX0" fmla="*/ 674 w 4877"/>
                      <a:gd name="connsiteY0" fmla="*/ 808 h 4900"/>
                      <a:gd name="connsiteX1" fmla="*/ 4118 w 4877"/>
                      <a:gd name="connsiteY1" fmla="*/ 609 h 4900"/>
                      <a:gd name="connsiteX2" fmla="*/ 4204 w 4877"/>
                      <a:gd name="connsiteY2" fmla="*/ 4082 h 4900"/>
                      <a:gd name="connsiteX3" fmla="*/ 759 w 4877"/>
                      <a:gd name="connsiteY3" fmla="*/ 4281 h 4900"/>
                      <a:gd name="connsiteX4" fmla="*/ 674 w 4877"/>
                      <a:gd name="connsiteY4" fmla="*/ 808 h 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7" h="4900">
                        <a:moveTo>
                          <a:pt x="674" y="808"/>
                        </a:moveTo>
                        <a:cubicBezTo>
                          <a:pt x="1613" y="-188"/>
                          <a:pt x="3151" y="-273"/>
                          <a:pt x="4118" y="609"/>
                        </a:cubicBezTo>
                        <a:cubicBezTo>
                          <a:pt x="5086" y="1520"/>
                          <a:pt x="5143" y="3057"/>
                          <a:pt x="4204" y="4082"/>
                        </a:cubicBezTo>
                        <a:cubicBezTo>
                          <a:pt x="3264" y="5107"/>
                          <a:pt x="1727" y="5164"/>
                          <a:pt x="759" y="4281"/>
                        </a:cubicBezTo>
                        <a:cubicBezTo>
                          <a:pt x="-209" y="3370"/>
                          <a:pt x="-266" y="1833"/>
                          <a:pt x="674" y="808"/>
                        </a:cubicBezTo>
                        <a:close/>
                      </a:path>
                    </a:pathLst>
                  </a:custGeom>
                  <a:grpFill/>
                  <a:ln w="2845"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D0968B11-E4FB-17AE-B6B5-9ACDB89A6A40}"/>
                      </a:ext>
                    </a:extLst>
                  </p:cNvPr>
                  <p:cNvSpPr/>
                  <p:nvPr/>
                </p:nvSpPr>
                <p:spPr>
                  <a:xfrm>
                    <a:off x="9152680" y="2354711"/>
                    <a:ext cx="3657" cy="3609"/>
                  </a:xfrm>
                  <a:custGeom>
                    <a:avLst/>
                    <a:gdLst>
                      <a:gd name="connsiteX0" fmla="*/ 534 w 3657"/>
                      <a:gd name="connsiteY0" fmla="*/ 552 h 3609"/>
                      <a:gd name="connsiteX1" fmla="*/ 3124 w 3657"/>
                      <a:gd name="connsiteY1" fmla="*/ 495 h 3609"/>
                      <a:gd name="connsiteX2" fmla="*/ 3124 w 3657"/>
                      <a:gd name="connsiteY2" fmla="*/ 3057 h 3609"/>
                      <a:gd name="connsiteX3" fmla="*/ 534 w 3657"/>
                      <a:gd name="connsiteY3" fmla="*/ 3114 h 3609"/>
                      <a:gd name="connsiteX4" fmla="*/ 534 w 3657"/>
                      <a:gd name="connsiteY4" fmla="*/ 552 h 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7" h="3609">
                        <a:moveTo>
                          <a:pt x="534" y="552"/>
                        </a:moveTo>
                        <a:cubicBezTo>
                          <a:pt x="1245" y="-160"/>
                          <a:pt x="2412" y="-188"/>
                          <a:pt x="3124" y="495"/>
                        </a:cubicBezTo>
                        <a:cubicBezTo>
                          <a:pt x="3836" y="1178"/>
                          <a:pt x="3836" y="2346"/>
                          <a:pt x="3124" y="3057"/>
                        </a:cubicBezTo>
                        <a:cubicBezTo>
                          <a:pt x="2412" y="3769"/>
                          <a:pt x="1245" y="3797"/>
                          <a:pt x="534" y="3114"/>
                        </a:cubicBezTo>
                        <a:cubicBezTo>
                          <a:pt x="-178" y="2431"/>
                          <a:pt x="-178" y="1264"/>
                          <a:pt x="534" y="552"/>
                        </a:cubicBezTo>
                        <a:close/>
                      </a:path>
                    </a:pathLst>
                  </a:custGeom>
                  <a:grpFill/>
                  <a:ln w="2845" cap="flat">
                    <a:noFill/>
                    <a:prstDash val="solid"/>
                    <a:miter/>
                  </a:ln>
                </p:spPr>
                <p:txBody>
                  <a:bodyPr rtlCol="0" anchor="ctr"/>
                  <a:lstStyle/>
                  <a:p>
                    <a:endParaRPr lang="en-US"/>
                  </a:p>
                </p:txBody>
              </p:sp>
            </p:grpSp>
            <p:grpSp>
              <p:nvGrpSpPr>
                <p:cNvPr id="1644" name="Graphic 9">
                  <a:extLst>
                    <a:ext uri="{FF2B5EF4-FFF2-40B4-BE49-F238E27FC236}">
                      <a16:creationId xmlns:a16="http://schemas.microsoft.com/office/drawing/2014/main" id="{364ED851-8131-AAA3-BFF5-ED638D430402}"/>
                    </a:ext>
                  </a:extLst>
                </p:cNvPr>
                <p:cNvGrpSpPr/>
                <p:nvPr/>
              </p:nvGrpSpPr>
              <p:grpSpPr>
                <a:xfrm>
                  <a:off x="9083850" y="2423269"/>
                  <a:ext cx="3084512" cy="754556"/>
                  <a:chOff x="9083850" y="2423269"/>
                  <a:chExt cx="3084512" cy="754556"/>
                </a:xfrm>
                <a:grpFill/>
              </p:grpSpPr>
              <p:sp>
                <p:nvSpPr>
                  <p:cNvPr id="1809" name="Freeform: Shape 1808">
                    <a:extLst>
                      <a:ext uri="{FF2B5EF4-FFF2-40B4-BE49-F238E27FC236}">
                        <a16:creationId xmlns:a16="http://schemas.microsoft.com/office/drawing/2014/main" id="{160B807C-AFFD-E436-8ED1-835F2533E6EF}"/>
                      </a:ext>
                    </a:extLst>
                  </p:cNvPr>
                  <p:cNvSpPr/>
                  <p:nvPr/>
                </p:nvSpPr>
                <p:spPr>
                  <a:xfrm>
                    <a:off x="12123253" y="2795543"/>
                    <a:ext cx="45109" cy="45577"/>
                  </a:xfrm>
                  <a:custGeom>
                    <a:avLst/>
                    <a:gdLst>
                      <a:gd name="connsiteX0" fmla="*/ 3155 w 45109"/>
                      <a:gd name="connsiteY0" fmla="*/ 33887 h 45577"/>
                      <a:gd name="connsiteX1" fmla="*/ 10899 w 45109"/>
                      <a:gd name="connsiteY1" fmla="*/ 2913 h 45577"/>
                      <a:gd name="connsiteX2" fmla="*/ 19297 w 45109"/>
                      <a:gd name="connsiteY2" fmla="*/ 180 h 45577"/>
                      <a:gd name="connsiteX3" fmla="*/ 27837 w 45109"/>
                      <a:gd name="connsiteY3" fmla="*/ 778 h 45577"/>
                      <a:gd name="connsiteX4" fmla="*/ 41758 w 45109"/>
                      <a:gd name="connsiteY4" fmla="*/ 11368 h 45577"/>
                      <a:gd name="connsiteX5" fmla="*/ 44491 w 45109"/>
                      <a:gd name="connsiteY5" fmla="*/ 28763 h 45577"/>
                      <a:gd name="connsiteX6" fmla="*/ 40876 w 45109"/>
                      <a:gd name="connsiteY6" fmla="*/ 36705 h 45577"/>
                      <a:gd name="connsiteX7" fmla="*/ 34186 w 45109"/>
                      <a:gd name="connsiteY7" fmla="*/ 42627 h 45577"/>
                      <a:gd name="connsiteX8" fmla="*/ 3184 w 45109"/>
                      <a:gd name="connsiteY8" fmla="*/ 33887 h 4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109" h="45577">
                        <a:moveTo>
                          <a:pt x="3155" y="33887"/>
                        </a:moveTo>
                        <a:cubicBezTo>
                          <a:pt x="-3165" y="22841"/>
                          <a:pt x="309" y="8977"/>
                          <a:pt x="10899" y="2913"/>
                        </a:cubicBezTo>
                        <a:cubicBezTo>
                          <a:pt x="13547" y="1405"/>
                          <a:pt x="16393" y="494"/>
                          <a:pt x="19297" y="180"/>
                        </a:cubicBezTo>
                        <a:cubicBezTo>
                          <a:pt x="22143" y="-190"/>
                          <a:pt x="25047" y="10"/>
                          <a:pt x="27837" y="778"/>
                        </a:cubicBezTo>
                        <a:cubicBezTo>
                          <a:pt x="33389" y="2259"/>
                          <a:pt x="38485" y="5903"/>
                          <a:pt x="41758" y="11368"/>
                        </a:cubicBezTo>
                        <a:cubicBezTo>
                          <a:pt x="45032" y="16834"/>
                          <a:pt x="45829" y="23069"/>
                          <a:pt x="44491" y="28763"/>
                        </a:cubicBezTo>
                        <a:cubicBezTo>
                          <a:pt x="43808" y="31609"/>
                          <a:pt x="42613" y="34314"/>
                          <a:pt x="40876" y="36705"/>
                        </a:cubicBezTo>
                        <a:cubicBezTo>
                          <a:pt x="39140" y="39040"/>
                          <a:pt x="36890" y="41089"/>
                          <a:pt x="34186" y="42627"/>
                        </a:cubicBezTo>
                        <a:cubicBezTo>
                          <a:pt x="23368" y="48833"/>
                          <a:pt x="9475" y="44933"/>
                          <a:pt x="3184" y="33887"/>
                        </a:cubicBezTo>
                        <a:close/>
                      </a:path>
                    </a:pathLst>
                  </a:custGeom>
                  <a:grpFill/>
                  <a:ln w="2845"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B6E97979-ABAA-EF75-D554-EA2164628C79}"/>
                      </a:ext>
                    </a:extLst>
                  </p:cNvPr>
                  <p:cNvSpPr/>
                  <p:nvPr/>
                </p:nvSpPr>
                <p:spPr>
                  <a:xfrm>
                    <a:off x="12033426" y="2846600"/>
                    <a:ext cx="43647" cy="44537"/>
                  </a:xfrm>
                  <a:custGeom>
                    <a:avLst/>
                    <a:gdLst>
                      <a:gd name="connsiteX0" fmla="*/ 2596 w 43647"/>
                      <a:gd name="connsiteY0" fmla="*/ 32364 h 44537"/>
                      <a:gd name="connsiteX1" fmla="*/ 11307 w 43647"/>
                      <a:gd name="connsiteY1" fmla="*/ 2501 h 44537"/>
                      <a:gd name="connsiteX2" fmla="*/ 40885 w 43647"/>
                      <a:gd name="connsiteY2" fmla="*/ 11896 h 44537"/>
                      <a:gd name="connsiteX3" fmla="*/ 32288 w 43647"/>
                      <a:gd name="connsiteY3" fmla="*/ 41958 h 44537"/>
                      <a:gd name="connsiteX4" fmla="*/ 2596 w 43647"/>
                      <a:gd name="connsiteY4" fmla="*/ 32336 h 44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7" h="44537">
                        <a:moveTo>
                          <a:pt x="2596" y="32364"/>
                        </a:moveTo>
                        <a:cubicBezTo>
                          <a:pt x="-3098" y="21404"/>
                          <a:pt x="916" y="8252"/>
                          <a:pt x="11307" y="2501"/>
                        </a:cubicBezTo>
                        <a:cubicBezTo>
                          <a:pt x="21726" y="-3135"/>
                          <a:pt x="34993" y="1078"/>
                          <a:pt x="40885" y="11896"/>
                        </a:cubicBezTo>
                        <a:cubicBezTo>
                          <a:pt x="46778" y="22742"/>
                          <a:pt x="42935" y="36208"/>
                          <a:pt x="32288" y="41958"/>
                        </a:cubicBezTo>
                        <a:cubicBezTo>
                          <a:pt x="21669" y="47823"/>
                          <a:pt x="8261" y="43296"/>
                          <a:pt x="2596" y="32336"/>
                        </a:cubicBezTo>
                        <a:close/>
                      </a:path>
                    </a:pathLst>
                  </a:custGeom>
                  <a:grpFill/>
                  <a:ln w="2845"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2447FE83-B282-E19F-2058-AADF17192F2A}"/>
                      </a:ext>
                    </a:extLst>
                  </p:cNvPr>
                  <p:cNvSpPr/>
                  <p:nvPr/>
                </p:nvSpPr>
                <p:spPr>
                  <a:xfrm>
                    <a:off x="11941516" y="2894027"/>
                    <a:ext cx="42397" cy="43151"/>
                  </a:xfrm>
                  <a:custGeom>
                    <a:avLst/>
                    <a:gdLst>
                      <a:gd name="connsiteX0" fmla="*/ 2126 w 42397"/>
                      <a:gd name="connsiteY0" fmla="*/ 30658 h 43151"/>
                      <a:gd name="connsiteX1" fmla="*/ 11748 w 42397"/>
                      <a:gd name="connsiteY1" fmla="*/ 1990 h 43151"/>
                      <a:gd name="connsiteX2" fmla="*/ 40132 w 42397"/>
                      <a:gd name="connsiteY2" fmla="*/ 12438 h 43151"/>
                      <a:gd name="connsiteX3" fmla="*/ 30509 w 42397"/>
                      <a:gd name="connsiteY3" fmla="*/ 41106 h 43151"/>
                      <a:gd name="connsiteX4" fmla="*/ 2126 w 42397"/>
                      <a:gd name="connsiteY4" fmla="*/ 30658 h 4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7" h="43151">
                        <a:moveTo>
                          <a:pt x="2126" y="30658"/>
                        </a:moveTo>
                        <a:cubicBezTo>
                          <a:pt x="-2941" y="19811"/>
                          <a:pt x="1357" y="6972"/>
                          <a:pt x="11748" y="1990"/>
                        </a:cubicBezTo>
                        <a:cubicBezTo>
                          <a:pt x="22139" y="-2992"/>
                          <a:pt x="34836" y="1706"/>
                          <a:pt x="40132" y="12438"/>
                        </a:cubicBezTo>
                        <a:cubicBezTo>
                          <a:pt x="45426" y="23199"/>
                          <a:pt x="41128" y="36010"/>
                          <a:pt x="30509" y="41106"/>
                        </a:cubicBezTo>
                        <a:cubicBezTo>
                          <a:pt x="19919" y="46173"/>
                          <a:pt x="7194" y="41504"/>
                          <a:pt x="2126" y="30658"/>
                        </a:cubicBezTo>
                        <a:close/>
                      </a:path>
                    </a:pathLst>
                  </a:custGeom>
                  <a:grpFill/>
                  <a:ln w="2845"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6CA7F8B8-D60A-C4E4-234A-273B430CBE47}"/>
                      </a:ext>
                    </a:extLst>
                  </p:cNvPr>
                  <p:cNvSpPr/>
                  <p:nvPr/>
                </p:nvSpPr>
                <p:spPr>
                  <a:xfrm>
                    <a:off x="11847739" y="2937689"/>
                    <a:ext cx="41109" cy="41787"/>
                  </a:xfrm>
                  <a:custGeom>
                    <a:avLst/>
                    <a:gdLst>
                      <a:gd name="connsiteX0" fmla="*/ 1702 w 41109"/>
                      <a:gd name="connsiteY0" fmla="*/ 28787 h 41787"/>
                      <a:gd name="connsiteX1" fmla="*/ 12236 w 41109"/>
                      <a:gd name="connsiteY1" fmla="*/ 1543 h 41787"/>
                      <a:gd name="connsiteX2" fmla="*/ 39281 w 41109"/>
                      <a:gd name="connsiteY2" fmla="*/ 12731 h 41787"/>
                      <a:gd name="connsiteX3" fmla="*/ 28861 w 41109"/>
                      <a:gd name="connsiteY3" fmla="*/ 40203 h 41787"/>
                      <a:gd name="connsiteX4" fmla="*/ 1730 w 41109"/>
                      <a:gd name="connsiteY4" fmla="*/ 28787 h 41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09" h="41787">
                        <a:moveTo>
                          <a:pt x="1702" y="28787"/>
                        </a:moveTo>
                        <a:cubicBezTo>
                          <a:pt x="-2796" y="18083"/>
                          <a:pt x="1930" y="5870"/>
                          <a:pt x="12236" y="1543"/>
                        </a:cubicBezTo>
                        <a:cubicBezTo>
                          <a:pt x="22569" y="-2699"/>
                          <a:pt x="34554" y="2056"/>
                          <a:pt x="39281" y="12731"/>
                        </a:cubicBezTo>
                        <a:cubicBezTo>
                          <a:pt x="43949" y="23321"/>
                          <a:pt x="39394" y="35904"/>
                          <a:pt x="28861" y="40203"/>
                        </a:cubicBezTo>
                        <a:cubicBezTo>
                          <a:pt x="18356" y="44615"/>
                          <a:pt x="6200" y="39491"/>
                          <a:pt x="1730" y="28787"/>
                        </a:cubicBezTo>
                        <a:close/>
                      </a:path>
                    </a:pathLst>
                  </a:custGeom>
                  <a:grpFill/>
                  <a:ln w="2845"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C7020B2E-43B6-58E3-6A8E-B3971FD0ECEF}"/>
                      </a:ext>
                    </a:extLst>
                  </p:cNvPr>
                  <p:cNvSpPr/>
                  <p:nvPr/>
                </p:nvSpPr>
                <p:spPr>
                  <a:xfrm>
                    <a:off x="11752321" y="2977178"/>
                    <a:ext cx="39682" cy="40742"/>
                  </a:xfrm>
                  <a:custGeom>
                    <a:avLst/>
                    <a:gdLst>
                      <a:gd name="connsiteX0" fmla="*/ 1324 w 39682"/>
                      <a:gd name="connsiteY0" fmla="*/ 27332 h 40742"/>
                      <a:gd name="connsiteX1" fmla="*/ 12569 w 39682"/>
                      <a:gd name="connsiteY1" fmla="*/ 1312 h 40742"/>
                      <a:gd name="connsiteX2" fmla="*/ 38248 w 39682"/>
                      <a:gd name="connsiteY2" fmla="*/ 13155 h 40742"/>
                      <a:gd name="connsiteX3" fmla="*/ 27088 w 39682"/>
                      <a:gd name="connsiteY3" fmla="*/ 39402 h 40742"/>
                      <a:gd name="connsiteX4" fmla="*/ 1296 w 39682"/>
                      <a:gd name="connsiteY4" fmla="*/ 27332 h 40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82" h="40742">
                        <a:moveTo>
                          <a:pt x="1324" y="27332"/>
                        </a:moveTo>
                        <a:cubicBezTo>
                          <a:pt x="-2605" y="16742"/>
                          <a:pt x="2520" y="5355"/>
                          <a:pt x="12569" y="1312"/>
                        </a:cubicBezTo>
                        <a:cubicBezTo>
                          <a:pt x="22647" y="-2645"/>
                          <a:pt x="34148" y="2650"/>
                          <a:pt x="38248" y="13155"/>
                        </a:cubicBezTo>
                        <a:cubicBezTo>
                          <a:pt x="42347" y="23659"/>
                          <a:pt x="37365" y="35388"/>
                          <a:pt x="27088" y="39402"/>
                        </a:cubicBezTo>
                        <a:cubicBezTo>
                          <a:pt x="16840" y="43502"/>
                          <a:pt x="5196" y="37837"/>
                          <a:pt x="1296" y="27332"/>
                        </a:cubicBezTo>
                        <a:close/>
                      </a:path>
                    </a:pathLst>
                  </a:custGeom>
                  <a:grpFill/>
                  <a:ln w="2845"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C3C2E185-09CF-6B7A-CA91-60E06669A73F}"/>
                      </a:ext>
                    </a:extLst>
                  </p:cNvPr>
                  <p:cNvSpPr/>
                  <p:nvPr/>
                </p:nvSpPr>
                <p:spPr>
                  <a:xfrm>
                    <a:off x="11655334" y="3012776"/>
                    <a:ext cx="38408" cy="39349"/>
                  </a:xfrm>
                  <a:custGeom>
                    <a:avLst/>
                    <a:gdLst>
                      <a:gd name="connsiteX0" fmla="*/ 1007 w 38408"/>
                      <a:gd name="connsiteY0" fmla="*/ 25753 h 39349"/>
                      <a:gd name="connsiteX1" fmla="*/ 12878 w 38408"/>
                      <a:gd name="connsiteY1" fmla="*/ 957 h 39349"/>
                      <a:gd name="connsiteX2" fmla="*/ 37304 w 38408"/>
                      <a:gd name="connsiteY2" fmla="*/ 13569 h 39349"/>
                      <a:gd name="connsiteX3" fmla="*/ 25432 w 38408"/>
                      <a:gd name="connsiteY3" fmla="*/ 38365 h 39349"/>
                      <a:gd name="connsiteX4" fmla="*/ 1007 w 38408"/>
                      <a:gd name="connsiteY4" fmla="*/ 25753 h 3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8" h="39349">
                        <a:moveTo>
                          <a:pt x="1007" y="25753"/>
                        </a:moveTo>
                        <a:cubicBezTo>
                          <a:pt x="-2353" y="15391"/>
                          <a:pt x="2971" y="4288"/>
                          <a:pt x="12878" y="957"/>
                        </a:cubicBezTo>
                        <a:cubicBezTo>
                          <a:pt x="22813" y="-2373"/>
                          <a:pt x="33745" y="3263"/>
                          <a:pt x="37304" y="13569"/>
                        </a:cubicBezTo>
                        <a:cubicBezTo>
                          <a:pt x="40862" y="23875"/>
                          <a:pt x="35539" y="34977"/>
                          <a:pt x="25432" y="38365"/>
                        </a:cubicBezTo>
                        <a:cubicBezTo>
                          <a:pt x="15326" y="41752"/>
                          <a:pt x="4394" y="36116"/>
                          <a:pt x="1007" y="25753"/>
                        </a:cubicBezTo>
                        <a:close/>
                      </a:path>
                    </a:pathLst>
                  </a:custGeom>
                  <a:grpFill/>
                  <a:ln w="2845"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52A27D1C-523D-C60F-96B8-CCCFCD659E1C}"/>
                      </a:ext>
                    </a:extLst>
                  </p:cNvPr>
                  <p:cNvSpPr/>
                  <p:nvPr/>
                </p:nvSpPr>
                <p:spPr>
                  <a:xfrm>
                    <a:off x="11556986" y="3044410"/>
                    <a:ext cx="37150" cy="37976"/>
                  </a:xfrm>
                  <a:custGeom>
                    <a:avLst/>
                    <a:gdLst>
                      <a:gd name="connsiteX0" fmla="*/ 741 w 37150"/>
                      <a:gd name="connsiteY0" fmla="*/ 24010 h 37976"/>
                      <a:gd name="connsiteX1" fmla="*/ 13239 w 37150"/>
                      <a:gd name="connsiteY1" fmla="*/ 666 h 37976"/>
                      <a:gd name="connsiteX2" fmla="*/ 27331 w 37150"/>
                      <a:gd name="connsiteY2" fmla="*/ 2488 h 37976"/>
                      <a:gd name="connsiteX3" fmla="*/ 36326 w 37150"/>
                      <a:gd name="connsiteY3" fmla="*/ 13847 h 37976"/>
                      <a:gd name="connsiteX4" fmla="*/ 34960 w 37150"/>
                      <a:gd name="connsiteY4" fmla="*/ 28337 h 37976"/>
                      <a:gd name="connsiteX5" fmla="*/ 23858 w 37150"/>
                      <a:gd name="connsiteY5" fmla="*/ 37277 h 37976"/>
                      <a:gd name="connsiteX6" fmla="*/ 741 w 37150"/>
                      <a:gd name="connsiteY6" fmla="*/ 24010 h 3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50" h="37976">
                        <a:moveTo>
                          <a:pt x="741" y="24010"/>
                        </a:moveTo>
                        <a:cubicBezTo>
                          <a:pt x="-2106" y="13876"/>
                          <a:pt x="3502" y="3428"/>
                          <a:pt x="13239" y="666"/>
                        </a:cubicBezTo>
                        <a:cubicBezTo>
                          <a:pt x="18107" y="-700"/>
                          <a:pt x="23146" y="97"/>
                          <a:pt x="27331" y="2488"/>
                        </a:cubicBezTo>
                        <a:cubicBezTo>
                          <a:pt x="31515" y="4851"/>
                          <a:pt x="34817" y="8780"/>
                          <a:pt x="36326" y="13847"/>
                        </a:cubicBezTo>
                        <a:cubicBezTo>
                          <a:pt x="37835" y="18886"/>
                          <a:pt x="37209" y="24096"/>
                          <a:pt x="34960" y="28337"/>
                        </a:cubicBezTo>
                        <a:cubicBezTo>
                          <a:pt x="32711" y="32551"/>
                          <a:pt x="28811" y="35882"/>
                          <a:pt x="23858" y="37277"/>
                        </a:cubicBezTo>
                        <a:cubicBezTo>
                          <a:pt x="13922" y="40095"/>
                          <a:pt x="3588" y="34145"/>
                          <a:pt x="741" y="24010"/>
                        </a:cubicBezTo>
                        <a:close/>
                      </a:path>
                    </a:pathLst>
                  </a:custGeom>
                  <a:grpFill/>
                  <a:ln w="2845"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389BCA3F-B9BD-D6EB-D385-B2D2C051B981}"/>
                      </a:ext>
                    </a:extLst>
                  </p:cNvPr>
                  <p:cNvSpPr/>
                  <p:nvPr/>
                </p:nvSpPr>
                <p:spPr>
                  <a:xfrm>
                    <a:off x="11457461" y="3071861"/>
                    <a:ext cx="35772" cy="36843"/>
                  </a:xfrm>
                  <a:custGeom>
                    <a:avLst/>
                    <a:gdLst>
                      <a:gd name="connsiteX0" fmla="*/ 513 w 35772"/>
                      <a:gd name="connsiteY0" fmla="*/ 22551 h 36843"/>
                      <a:gd name="connsiteX1" fmla="*/ 2563 w 35772"/>
                      <a:gd name="connsiteY1" fmla="*/ 8715 h 36843"/>
                      <a:gd name="connsiteX2" fmla="*/ 13495 w 35772"/>
                      <a:gd name="connsiteY2" fmla="*/ 545 h 36843"/>
                      <a:gd name="connsiteX3" fmla="*/ 35188 w 35772"/>
                      <a:gd name="connsiteY3" fmla="*/ 13982 h 36843"/>
                      <a:gd name="connsiteX4" fmla="*/ 22263 w 35772"/>
                      <a:gd name="connsiteY4" fmla="*/ 36301 h 36843"/>
                      <a:gd name="connsiteX5" fmla="*/ 8627 w 35772"/>
                      <a:gd name="connsiteY5" fmla="*/ 34024 h 36843"/>
                      <a:gd name="connsiteX6" fmla="*/ 485 w 35772"/>
                      <a:gd name="connsiteY6" fmla="*/ 22551 h 3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72" h="36843">
                        <a:moveTo>
                          <a:pt x="513" y="22551"/>
                        </a:moveTo>
                        <a:cubicBezTo>
                          <a:pt x="-654" y="17597"/>
                          <a:pt x="229" y="12672"/>
                          <a:pt x="2563" y="8715"/>
                        </a:cubicBezTo>
                        <a:cubicBezTo>
                          <a:pt x="4926" y="4730"/>
                          <a:pt x="8769" y="1826"/>
                          <a:pt x="13495" y="545"/>
                        </a:cubicBezTo>
                        <a:cubicBezTo>
                          <a:pt x="22975" y="-1903"/>
                          <a:pt x="32682" y="4132"/>
                          <a:pt x="35188" y="13982"/>
                        </a:cubicBezTo>
                        <a:cubicBezTo>
                          <a:pt x="37693" y="23832"/>
                          <a:pt x="31914" y="33824"/>
                          <a:pt x="22263" y="36301"/>
                        </a:cubicBezTo>
                        <a:cubicBezTo>
                          <a:pt x="17452" y="37582"/>
                          <a:pt x="12555" y="36500"/>
                          <a:pt x="8627" y="34024"/>
                        </a:cubicBezTo>
                        <a:cubicBezTo>
                          <a:pt x="4670" y="31518"/>
                          <a:pt x="1652" y="27504"/>
                          <a:pt x="485" y="22551"/>
                        </a:cubicBezTo>
                        <a:close/>
                      </a:path>
                    </a:pathLst>
                  </a:custGeom>
                  <a:grpFill/>
                  <a:ln w="2845"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3A7161FB-0B8D-FCC5-5C8A-E3A72C50A92F}"/>
                      </a:ext>
                    </a:extLst>
                  </p:cNvPr>
                  <p:cNvSpPr/>
                  <p:nvPr/>
                </p:nvSpPr>
                <p:spPr>
                  <a:xfrm>
                    <a:off x="11356937" y="3095122"/>
                    <a:ext cx="34472" cy="35483"/>
                  </a:xfrm>
                  <a:custGeom>
                    <a:avLst/>
                    <a:gdLst>
                      <a:gd name="connsiteX0" fmla="*/ 345 w 34472"/>
                      <a:gd name="connsiteY0" fmla="*/ 21211 h 35483"/>
                      <a:gd name="connsiteX1" fmla="*/ 13697 w 34472"/>
                      <a:gd name="connsiteY1" fmla="*/ 343 h 35483"/>
                      <a:gd name="connsiteX2" fmla="*/ 34080 w 34472"/>
                      <a:gd name="connsiteY2" fmla="*/ 14264 h 35483"/>
                      <a:gd name="connsiteX3" fmla="*/ 20728 w 34472"/>
                      <a:gd name="connsiteY3" fmla="*/ 35132 h 35483"/>
                      <a:gd name="connsiteX4" fmla="*/ 345 w 34472"/>
                      <a:gd name="connsiteY4" fmla="*/ 21211 h 3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2" h="35483">
                        <a:moveTo>
                          <a:pt x="345" y="21211"/>
                        </a:moveTo>
                        <a:cubicBezTo>
                          <a:pt x="-1534" y="11588"/>
                          <a:pt x="4445" y="2251"/>
                          <a:pt x="13697" y="343"/>
                        </a:cubicBezTo>
                        <a:cubicBezTo>
                          <a:pt x="22949" y="-1564"/>
                          <a:pt x="32059" y="4670"/>
                          <a:pt x="34080" y="14264"/>
                        </a:cubicBezTo>
                        <a:cubicBezTo>
                          <a:pt x="36102" y="23858"/>
                          <a:pt x="30123" y="33196"/>
                          <a:pt x="20728" y="35132"/>
                        </a:cubicBezTo>
                        <a:cubicBezTo>
                          <a:pt x="11334" y="37067"/>
                          <a:pt x="2196" y="30833"/>
                          <a:pt x="345" y="21211"/>
                        </a:cubicBezTo>
                        <a:close/>
                      </a:path>
                    </a:pathLst>
                  </a:custGeom>
                  <a:grpFill/>
                  <a:ln w="2845"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3E3AAC8F-7CD6-49FF-C81A-BF37530EEBCD}"/>
                      </a:ext>
                    </a:extLst>
                  </p:cNvPr>
                  <p:cNvSpPr/>
                  <p:nvPr/>
                </p:nvSpPr>
                <p:spPr>
                  <a:xfrm>
                    <a:off x="11255502" y="3114292"/>
                    <a:ext cx="33244" cy="34123"/>
                  </a:xfrm>
                  <a:custGeom>
                    <a:avLst/>
                    <a:gdLst>
                      <a:gd name="connsiteX0" fmla="*/ 206 w 33244"/>
                      <a:gd name="connsiteY0" fmla="*/ 19634 h 34123"/>
                      <a:gd name="connsiteX1" fmla="*/ 13898 w 33244"/>
                      <a:gd name="connsiteY1" fmla="*/ 191 h 34123"/>
                      <a:gd name="connsiteX2" fmla="*/ 33000 w 33244"/>
                      <a:gd name="connsiteY2" fmla="*/ 14482 h 34123"/>
                      <a:gd name="connsiteX3" fmla="*/ 19308 w 33244"/>
                      <a:gd name="connsiteY3" fmla="*/ 33926 h 34123"/>
                      <a:gd name="connsiteX4" fmla="*/ 206 w 33244"/>
                      <a:gd name="connsiteY4" fmla="*/ 19634 h 34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44" h="34123">
                        <a:moveTo>
                          <a:pt x="206" y="19634"/>
                        </a:moveTo>
                        <a:cubicBezTo>
                          <a:pt x="-1218" y="10297"/>
                          <a:pt x="4903" y="1614"/>
                          <a:pt x="13898" y="191"/>
                        </a:cubicBezTo>
                        <a:cubicBezTo>
                          <a:pt x="22866" y="-1204"/>
                          <a:pt x="31435" y="5201"/>
                          <a:pt x="33000" y="14482"/>
                        </a:cubicBezTo>
                        <a:cubicBezTo>
                          <a:pt x="34566" y="23791"/>
                          <a:pt x="28446" y="32474"/>
                          <a:pt x="19308" y="33926"/>
                        </a:cubicBezTo>
                        <a:cubicBezTo>
                          <a:pt x="10198" y="35349"/>
                          <a:pt x="1629" y="28944"/>
                          <a:pt x="206" y="19634"/>
                        </a:cubicBezTo>
                        <a:close/>
                      </a:path>
                    </a:pathLst>
                  </a:custGeom>
                  <a:grpFill/>
                  <a:ln w="2845" cap="flat">
                    <a:noFill/>
                    <a:prstDash val="solid"/>
                    <a:miter/>
                  </a:ln>
                </p:spPr>
                <p:txBody>
                  <a:bodyPr rtlCol="0" anchor="ctr"/>
                  <a:lstStyle/>
                  <a:p>
                    <a:endParaRPr lang="en-US"/>
                  </a:p>
                </p:txBody>
              </p:sp>
              <p:sp>
                <p:nvSpPr>
                  <p:cNvPr id="1819" name="Freeform: Shape 1818">
                    <a:extLst>
                      <a:ext uri="{FF2B5EF4-FFF2-40B4-BE49-F238E27FC236}">
                        <a16:creationId xmlns:a16="http://schemas.microsoft.com/office/drawing/2014/main" id="{F9423B28-5867-2457-7DB1-179DAAC02E29}"/>
                      </a:ext>
                    </a:extLst>
                  </p:cNvPr>
                  <p:cNvSpPr/>
                  <p:nvPr/>
                </p:nvSpPr>
                <p:spPr>
                  <a:xfrm>
                    <a:off x="11153459" y="3129410"/>
                    <a:ext cx="31924" cy="32818"/>
                  </a:xfrm>
                  <a:custGeom>
                    <a:avLst/>
                    <a:gdLst>
                      <a:gd name="connsiteX0" fmla="*/ 105 w 31924"/>
                      <a:gd name="connsiteY0" fmla="*/ 18124 h 32818"/>
                      <a:gd name="connsiteX1" fmla="*/ 14026 w 31924"/>
                      <a:gd name="connsiteY1" fmla="*/ 104 h 32818"/>
                      <a:gd name="connsiteX2" fmla="*/ 31790 w 31924"/>
                      <a:gd name="connsiteY2" fmla="*/ 14395 h 32818"/>
                      <a:gd name="connsiteX3" fmla="*/ 17897 w 31924"/>
                      <a:gd name="connsiteY3" fmla="*/ 32729 h 32818"/>
                      <a:gd name="connsiteX4" fmla="*/ 105 w 31924"/>
                      <a:gd name="connsiteY4" fmla="*/ 18124 h 32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4" h="32818">
                        <a:moveTo>
                          <a:pt x="105" y="18124"/>
                        </a:moveTo>
                        <a:cubicBezTo>
                          <a:pt x="-892" y="9100"/>
                          <a:pt x="5343" y="1043"/>
                          <a:pt x="14026" y="104"/>
                        </a:cubicBezTo>
                        <a:cubicBezTo>
                          <a:pt x="22708" y="-893"/>
                          <a:pt x="30651" y="5371"/>
                          <a:pt x="31790" y="14395"/>
                        </a:cubicBezTo>
                        <a:cubicBezTo>
                          <a:pt x="32929" y="23362"/>
                          <a:pt x="26723" y="31704"/>
                          <a:pt x="17897" y="32729"/>
                        </a:cubicBezTo>
                        <a:cubicBezTo>
                          <a:pt x="9072" y="33668"/>
                          <a:pt x="1101" y="27149"/>
                          <a:pt x="105" y="18124"/>
                        </a:cubicBezTo>
                        <a:close/>
                      </a:path>
                    </a:pathLst>
                  </a:custGeom>
                  <a:grpFill/>
                  <a:ln w="2845"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2CDEA4DF-6048-42B2-5049-7FEA4694EE4A}"/>
                      </a:ext>
                    </a:extLst>
                  </p:cNvPr>
                  <p:cNvSpPr/>
                  <p:nvPr/>
                </p:nvSpPr>
                <p:spPr>
                  <a:xfrm>
                    <a:off x="11050896" y="3140079"/>
                    <a:ext cx="30583" cy="31535"/>
                  </a:xfrm>
                  <a:custGeom>
                    <a:avLst/>
                    <a:gdLst>
                      <a:gd name="connsiteX0" fmla="*/ 39 w 30583"/>
                      <a:gd name="connsiteY0" fmla="*/ 17020 h 31535"/>
                      <a:gd name="connsiteX1" fmla="*/ 14075 w 30583"/>
                      <a:gd name="connsiteY1" fmla="*/ 53 h 31535"/>
                      <a:gd name="connsiteX2" fmla="*/ 30529 w 30583"/>
                      <a:gd name="connsiteY2" fmla="*/ 14487 h 31535"/>
                      <a:gd name="connsiteX3" fmla="*/ 16494 w 30583"/>
                      <a:gd name="connsiteY3" fmla="*/ 31482 h 31535"/>
                      <a:gd name="connsiteX4" fmla="*/ 11 w 30583"/>
                      <a:gd name="connsiteY4" fmla="*/ 17020 h 31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3" h="31535">
                        <a:moveTo>
                          <a:pt x="39" y="17020"/>
                        </a:moveTo>
                        <a:cubicBezTo>
                          <a:pt x="-558" y="8366"/>
                          <a:pt x="5705" y="737"/>
                          <a:pt x="14075" y="53"/>
                        </a:cubicBezTo>
                        <a:cubicBezTo>
                          <a:pt x="22444" y="-658"/>
                          <a:pt x="29817" y="5833"/>
                          <a:pt x="30529" y="14487"/>
                        </a:cubicBezTo>
                        <a:cubicBezTo>
                          <a:pt x="31241" y="23141"/>
                          <a:pt x="24978" y="30770"/>
                          <a:pt x="16494" y="31482"/>
                        </a:cubicBezTo>
                        <a:cubicBezTo>
                          <a:pt x="8011" y="32194"/>
                          <a:pt x="637" y="25760"/>
                          <a:pt x="11" y="17020"/>
                        </a:cubicBezTo>
                        <a:close/>
                      </a:path>
                    </a:pathLst>
                  </a:custGeom>
                  <a:grpFill/>
                  <a:ln w="2845"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406C5D7A-6F5B-121E-37FC-9C120076472B}"/>
                      </a:ext>
                    </a:extLst>
                  </p:cNvPr>
                  <p:cNvSpPr/>
                  <p:nvPr/>
                </p:nvSpPr>
                <p:spPr>
                  <a:xfrm>
                    <a:off x="10947987" y="3146557"/>
                    <a:ext cx="29345" cy="30222"/>
                  </a:xfrm>
                  <a:custGeom>
                    <a:avLst/>
                    <a:gdLst>
                      <a:gd name="connsiteX0" fmla="*/ 8 w 29345"/>
                      <a:gd name="connsiteY0" fmla="*/ 15638 h 30222"/>
                      <a:gd name="connsiteX1" fmla="*/ 14128 w 29345"/>
                      <a:gd name="connsiteY1" fmla="*/ 9 h 30222"/>
                      <a:gd name="connsiteX2" fmla="*/ 29330 w 29345"/>
                      <a:gd name="connsiteY2" fmla="*/ 14585 h 30222"/>
                      <a:gd name="connsiteX3" fmla="*/ 15210 w 29345"/>
                      <a:gd name="connsiteY3" fmla="*/ 30214 h 30222"/>
                      <a:gd name="connsiteX4" fmla="*/ 8 w 29345"/>
                      <a:gd name="connsiteY4" fmla="*/ 15638 h 3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5" h="30222">
                        <a:moveTo>
                          <a:pt x="8" y="15638"/>
                        </a:moveTo>
                        <a:cubicBezTo>
                          <a:pt x="-249" y="7297"/>
                          <a:pt x="6071" y="294"/>
                          <a:pt x="14128" y="9"/>
                        </a:cubicBezTo>
                        <a:cubicBezTo>
                          <a:pt x="22184" y="-276"/>
                          <a:pt x="28960" y="6243"/>
                          <a:pt x="29330" y="14585"/>
                        </a:cubicBezTo>
                        <a:cubicBezTo>
                          <a:pt x="29700" y="22926"/>
                          <a:pt x="23380" y="29901"/>
                          <a:pt x="15210" y="30214"/>
                        </a:cubicBezTo>
                        <a:cubicBezTo>
                          <a:pt x="7068" y="30498"/>
                          <a:pt x="264" y="23979"/>
                          <a:pt x="8" y="15638"/>
                        </a:cubicBezTo>
                        <a:close/>
                      </a:path>
                    </a:pathLst>
                  </a:custGeom>
                  <a:grpFill/>
                  <a:ln w="2845"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6174883E-6EC5-FF4D-A3BB-77250DF6747B}"/>
                      </a:ext>
                    </a:extLst>
                  </p:cNvPr>
                  <p:cNvSpPr/>
                  <p:nvPr/>
                </p:nvSpPr>
                <p:spPr>
                  <a:xfrm>
                    <a:off x="10844939" y="3148957"/>
                    <a:ext cx="28040" cy="28869"/>
                  </a:xfrm>
                  <a:custGeom>
                    <a:avLst/>
                    <a:gdLst>
                      <a:gd name="connsiteX0" fmla="*/ 0 w 28040"/>
                      <a:gd name="connsiteY0" fmla="*/ 14292 h 28869"/>
                      <a:gd name="connsiteX1" fmla="*/ 14092 w 28040"/>
                      <a:gd name="connsiteY1" fmla="*/ 1 h 28869"/>
                      <a:gd name="connsiteX2" fmla="*/ 23942 w 28040"/>
                      <a:gd name="connsiteY2" fmla="*/ 4357 h 28869"/>
                      <a:gd name="connsiteX3" fmla="*/ 28041 w 28040"/>
                      <a:gd name="connsiteY3" fmla="*/ 14548 h 28869"/>
                      <a:gd name="connsiteX4" fmla="*/ 23942 w 28040"/>
                      <a:gd name="connsiteY4" fmla="*/ 24768 h 28869"/>
                      <a:gd name="connsiteX5" fmla="*/ 13978 w 28040"/>
                      <a:gd name="connsiteY5" fmla="*/ 28868 h 28869"/>
                      <a:gd name="connsiteX6" fmla="*/ 28 w 28040"/>
                      <a:gd name="connsiteY6" fmla="*/ 14263 h 2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40" h="28869">
                        <a:moveTo>
                          <a:pt x="0" y="14292"/>
                        </a:moveTo>
                        <a:cubicBezTo>
                          <a:pt x="85" y="6321"/>
                          <a:pt x="6405" y="-85"/>
                          <a:pt x="14092" y="1"/>
                        </a:cubicBezTo>
                        <a:cubicBezTo>
                          <a:pt x="17935" y="58"/>
                          <a:pt x="21437" y="1709"/>
                          <a:pt x="23942" y="4357"/>
                        </a:cubicBezTo>
                        <a:cubicBezTo>
                          <a:pt x="26476" y="7004"/>
                          <a:pt x="28041" y="10562"/>
                          <a:pt x="28041" y="14548"/>
                        </a:cubicBezTo>
                        <a:cubicBezTo>
                          <a:pt x="28041" y="18534"/>
                          <a:pt x="26476" y="22206"/>
                          <a:pt x="23942" y="24768"/>
                        </a:cubicBezTo>
                        <a:cubicBezTo>
                          <a:pt x="21380" y="27359"/>
                          <a:pt x="17850" y="28925"/>
                          <a:pt x="13978" y="28868"/>
                        </a:cubicBezTo>
                        <a:cubicBezTo>
                          <a:pt x="6177" y="28782"/>
                          <a:pt x="-57" y="22234"/>
                          <a:pt x="28" y="14263"/>
                        </a:cubicBezTo>
                        <a:close/>
                      </a:path>
                    </a:pathLst>
                  </a:custGeom>
                  <a:grpFill/>
                  <a:ln w="2845"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8AB582A8-472C-1A73-5C98-13CC4E3A1BF5}"/>
                      </a:ext>
                    </a:extLst>
                  </p:cNvPr>
                  <p:cNvSpPr/>
                  <p:nvPr/>
                </p:nvSpPr>
                <p:spPr>
                  <a:xfrm>
                    <a:off x="10741895" y="3147102"/>
                    <a:ext cx="26787" cy="27570"/>
                  </a:xfrm>
                  <a:custGeom>
                    <a:avLst/>
                    <a:gdLst>
                      <a:gd name="connsiteX0" fmla="*/ 17 w 26787"/>
                      <a:gd name="connsiteY0" fmla="*/ 13129 h 27570"/>
                      <a:gd name="connsiteX1" fmla="*/ 14024 w 26787"/>
                      <a:gd name="connsiteY1" fmla="*/ 5 h 27570"/>
                      <a:gd name="connsiteX2" fmla="*/ 26778 w 26787"/>
                      <a:gd name="connsiteY2" fmla="*/ 14268 h 27570"/>
                      <a:gd name="connsiteX3" fmla="*/ 12771 w 26787"/>
                      <a:gd name="connsiteY3" fmla="*/ 27562 h 27570"/>
                      <a:gd name="connsiteX4" fmla="*/ 17 w 26787"/>
                      <a:gd name="connsiteY4" fmla="*/ 13129 h 27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7" h="27570">
                        <a:moveTo>
                          <a:pt x="17" y="13129"/>
                        </a:moveTo>
                        <a:cubicBezTo>
                          <a:pt x="416" y="5500"/>
                          <a:pt x="6679" y="-194"/>
                          <a:pt x="14024" y="5"/>
                        </a:cubicBezTo>
                        <a:cubicBezTo>
                          <a:pt x="21368" y="261"/>
                          <a:pt x="27062" y="6638"/>
                          <a:pt x="26778" y="14268"/>
                        </a:cubicBezTo>
                        <a:cubicBezTo>
                          <a:pt x="26493" y="21869"/>
                          <a:pt x="20201" y="27819"/>
                          <a:pt x="12771" y="27562"/>
                        </a:cubicBezTo>
                        <a:cubicBezTo>
                          <a:pt x="5341" y="27363"/>
                          <a:pt x="-353" y="20702"/>
                          <a:pt x="17" y="13129"/>
                        </a:cubicBezTo>
                        <a:close/>
                      </a:path>
                    </a:pathLst>
                  </a:custGeom>
                  <a:grpFill/>
                  <a:ln w="2845"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4BA44749-866D-017A-C910-84C77D42EEBD}"/>
                      </a:ext>
                    </a:extLst>
                  </p:cNvPr>
                  <p:cNvSpPr/>
                  <p:nvPr/>
                </p:nvSpPr>
                <p:spPr>
                  <a:xfrm>
                    <a:off x="10639029" y="3140856"/>
                    <a:ext cx="25520" cy="26252"/>
                  </a:xfrm>
                  <a:custGeom>
                    <a:avLst/>
                    <a:gdLst>
                      <a:gd name="connsiteX0" fmla="*/ 56 w 25520"/>
                      <a:gd name="connsiteY0" fmla="*/ 12059 h 26252"/>
                      <a:gd name="connsiteX1" fmla="*/ 13892 w 25520"/>
                      <a:gd name="connsiteY1" fmla="*/ 45 h 26252"/>
                      <a:gd name="connsiteX2" fmla="*/ 25478 w 25520"/>
                      <a:gd name="connsiteY2" fmla="*/ 14194 h 26252"/>
                      <a:gd name="connsiteX3" fmla="*/ 11643 w 25520"/>
                      <a:gd name="connsiteY3" fmla="*/ 26208 h 26252"/>
                      <a:gd name="connsiteX4" fmla="*/ 56 w 25520"/>
                      <a:gd name="connsiteY4" fmla="*/ 12059 h 26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0" h="26252">
                        <a:moveTo>
                          <a:pt x="56" y="12059"/>
                        </a:moveTo>
                        <a:cubicBezTo>
                          <a:pt x="711" y="4828"/>
                          <a:pt x="6916" y="-553"/>
                          <a:pt x="13892" y="45"/>
                        </a:cubicBezTo>
                        <a:cubicBezTo>
                          <a:pt x="20866" y="643"/>
                          <a:pt x="26047" y="6963"/>
                          <a:pt x="25478" y="14194"/>
                        </a:cubicBezTo>
                        <a:cubicBezTo>
                          <a:pt x="24909" y="21425"/>
                          <a:pt x="18703" y="26805"/>
                          <a:pt x="11643" y="26208"/>
                        </a:cubicBezTo>
                        <a:cubicBezTo>
                          <a:pt x="4583" y="25610"/>
                          <a:pt x="-599" y="19290"/>
                          <a:pt x="56" y="12059"/>
                        </a:cubicBezTo>
                        <a:close/>
                      </a:path>
                    </a:pathLst>
                  </a:custGeom>
                  <a:grpFill/>
                  <a:ln w="2845"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96F242FA-2681-88E2-4592-2F3BDCA56455}"/>
                      </a:ext>
                    </a:extLst>
                  </p:cNvPr>
                  <p:cNvSpPr/>
                  <p:nvPr/>
                </p:nvSpPr>
                <p:spPr>
                  <a:xfrm>
                    <a:off x="10536571" y="3130469"/>
                    <a:ext cx="24206" cy="24940"/>
                  </a:xfrm>
                  <a:custGeom>
                    <a:avLst/>
                    <a:gdLst>
                      <a:gd name="connsiteX0" fmla="*/ 114 w 24206"/>
                      <a:gd name="connsiteY0" fmla="*/ 10887 h 24940"/>
                      <a:gd name="connsiteX1" fmla="*/ 13693 w 24206"/>
                      <a:gd name="connsiteY1" fmla="*/ 98 h 24940"/>
                      <a:gd name="connsiteX2" fmla="*/ 24112 w 24206"/>
                      <a:gd name="connsiteY2" fmla="*/ 14047 h 24940"/>
                      <a:gd name="connsiteX3" fmla="*/ 10533 w 24206"/>
                      <a:gd name="connsiteY3" fmla="*/ 24837 h 24940"/>
                      <a:gd name="connsiteX4" fmla="*/ 114 w 24206"/>
                      <a:gd name="connsiteY4" fmla="*/ 10887 h 2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6" h="24940">
                        <a:moveTo>
                          <a:pt x="114" y="10887"/>
                        </a:moveTo>
                        <a:cubicBezTo>
                          <a:pt x="1025" y="4055"/>
                          <a:pt x="7117" y="-756"/>
                          <a:pt x="13693" y="98"/>
                        </a:cubicBezTo>
                        <a:cubicBezTo>
                          <a:pt x="20269" y="981"/>
                          <a:pt x="24938" y="7215"/>
                          <a:pt x="24112" y="14047"/>
                        </a:cubicBezTo>
                        <a:cubicBezTo>
                          <a:pt x="23286" y="20880"/>
                          <a:pt x="17195" y="25720"/>
                          <a:pt x="10533" y="24837"/>
                        </a:cubicBezTo>
                        <a:cubicBezTo>
                          <a:pt x="3872" y="23955"/>
                          <a:pt x="-798" y="17720"/>
                          <a:pt x="114" y="10887"/>
                        </a:cubicBezTo>
                        <a:close/>
                      </a:path>
                    </a:pathLst>
                  </a:custGeom>
                  <a:grpFill/>
                  <a:ln w="2845"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AB5E43AF-3598-35C3-6F30-83B863B984FF}"/>
                      </a:ext>
                    </a:extLst>
                  </p:cNvPr>
                  <p:cNvSpPr/>
                  <p:nvPr/>
                </p:nvSpPr>
                <p:spPr>
                  <a:xfrm>
                    <a:off x="10434610" y="3116036"/>
                    <a:ext cx="22959" cy="23631"/>
                  </a:xfrm>
                  <a:custGeom>
                    <a:avLst/>
                    <a:gdLst>
                      <a:gd name="connsiteX0" fmla="*/ 187 w 22959"/>
                      <a:gd name="connsiteY0" fmla="*/ 9777 h 23631"/>
                      <a:gd name="connsiteX1" fmla="*/ 13453 w 22959"/>
                      <a:gd name="connsiteY1" fmla="*/ 183 h 23631"/>
                      <a:gd name="connsiteX2" fmla="*/ 22790 w 22959"/>
                      <a:gd name="connsiteY2" fmla="*/ 13648 h 23631"/>
                      <a:gd name="connsiteX3" fmla="*/ 9496 w 22959"/>
                      <a:gd name="connsiteY3" fmla="*/ 23470 h 23631"/>
                      <a:gd name="connsiteX4" fmla="*/ 187 w 22959"/>
                      <a:gd name="connsiteY4" fmla="*/ 9777 h 2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9" h="23631">
                        <a:moveTo>
                          <a:pt x="187" y="9777"/>
                        </a:moveTo>
                        <a:cubicBezTo>
                          <a:pt x="1297" y="3343"/>
                          <a:pt x="7247" y="-956"/>
                          <a:pt x="13453" y="183"/>
                        </a:cubicBezTo>
                        <a:cubicBezTo>
                          <a:pt x="19659" y="1236"/>
                          <a:pt x="23873" y="7186"/>
                          <a:pt x="22790" y="13648"/>
                        </a:cubicBezTo>
                        <a:cubicBezTo>
                          <a:pt x="21737" y="20082"/>
                          <a:pt x="15759" y="24551"/>
                          <a:pt x="9496" y="23470"/>
                        </a:cubicBezTo>
                        <a:cubicBezTo>
                          <a:pt x="3233" y="22331"/>
                          <a:pt x="-952" y="16210"/>
                          <a:pt x="187" y="9777"/>
                        </a:cubicBezTo>
                        <a:close/>
                      </a:path>
                    </a:pathLst>
                  </a:custGeom>
                  <a:grpFill/>
                  <a:ln w="2845"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009F5A45-9E50-58DD-D66C-3B1B99384B33}"/>
                      </a:ext>
                    </a:extLst>
                  </p:cNvPr>
                  <p:cNvSpPr/>
                  <p:nvPr/>
                </p:nvSpPr>
                <p:spPr>
                  <a:xfrm>
                    <a:off x="10333357" y="3097206"/>
                    <a:ext cx="21715" cy="22254"/>
                  </a:xfrm>
                  <a:custGeom>
                    <a:avLst/>
                    <a:gdLst>
                      <a:gd name="connsiteX0" fmla="*/ 263 w 21715"/>
                      <a:gd name="connsiteY0" fmla="*/ 8935 h 22254"/>
                      <a:gd name="connsiteX1" fmla="*/ 13188 w 21715"/>
                      <a:gd name="connsiteY1" fmla="*/ 224 h 22254"/>
                      <a:gd name="connsiteX2" fmla="*/ 21472 w 21715"/>
                      <a:gd name="connsiteY2" fmla="*/ 13319 h 22254"/>
                      <a:gd name="connsiteX3" fmla="*/ 8548 w 21715"/>
                      <a:gd name="connsiteY3" fmla="*/ 22030 h 22254"/>
                      <a:gd name="connsiteX4" fmla="*/ 263 w 21715"/>
                      <a:gd name="connsiteY4" fmla="*/ 8935 h 2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5" h="22254">
                        <a:moveTo>
                          <a:pt x="263" y="8935"/>
                        </a:moveTo>
                        <a:cubicBezTo>
                          <a:pt x="1573" y="2928"/>
                          <a:pt x="7352" y="-1001"/>
                          <a:pt x="13188" y="224"/>
                        </a:cubicBezTo>
                        <a:cubicBezTo>
                          <a:pt x="19024" y="1419"/>
                          <a:pt x="22725" y="7284"/>
                          <a:pt x="21472" y="13319"/>
                        </a:cubicBezTo>
                        <a:cubicBezTo>
                          <a:pt x="20220" y="19354"/>
                          <a:pt x="14440" y="23254"/>
                          <a:pt x="8548" y="22030"/>
                        </a:cubicBezTo>
                        <a:cubicBezTo>
                          <a:pt x="2655" y="20806"/>
                          <a:pt x="-1046" y="14941"/>
                          <a:pt x="263" y="8935"/>
                        </a:cubicBezTo>
                        <a:close/>
                      </a:path>
                    </a:pathLst>
                  </a:custGeom>
                  <a:grpFill/>
                  <a:ln w="2845"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370A8EA1-123D-4CED-8A87-2DBC27E6E696}"/>
                      </a:ext>
                    </a:extLst>
                  </p:cNvPr>
                  <p:cNvSpPr/>
                  <p:nvPr/>
                </p:nvSpPr>
                <p:spPr>
                  <a:xfrm>
                    <a:off x="10233028" y="3074230"/>
                    <a:ext cx="20419" cy="20959"/>
                  </a:xfrm>
                  <a:custGeom>
                    <a:avLst/>
                    <a:gdLst>
                      <a:gd name="connsiteX0" fmla="*/ 356 w 20419"/>
                      <a:gd name="connsiteY0" fmla="*/ 7941 h 20959"/>
                      <a:gd name="connsiteX1" fmla="*/ 12825 w 20419"/>
                      <a:gd name="connsiteY1" fmla="*/ 312 h 20959"/>
                      <a:gd name="connsiteX2" fmla="*/ 20084 w 20419"/>
                      <a:gd name="connsiteY2" fmla="*/ 13009 h 20959"/>
                      <a:gd name="connsiteX3" fmla="*/ 7616 w 20419"/>
                      <a:gd name="connsiteY3" fmla="*/ 20638 h 20959"/>
                      <a:gd name="connsiteX4" fmla="*/ 356 w 20419"/>
                      <a:gd name="connsiteY4" fmla="*/ 7941 h 20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19" h="20959">
                        <a:moveTo>
                          <a:pt x="356" y="7941"/>
                        </a:moveTo>
                        <a:cubicBezTo>
                          <a:pt x="1808" y="2333"/>
                          <a:pt x="7388" y="-1083"/>
                          <a:pt x="12825" y="312"/>
                        </a:cubicBezTo>
                        <a:cubicBezTo>
                          <a:pt x="18263" y="1707"/>
                          <a:pt x="21508" y="7400"/>
                          <a:pt x="20084" y="13009"/>
                        </a:cubicBezTo>
                        <a:cubicBezTo>
                          <a:pt x="18661" y="18617"/>
                          <a:pt x="13110" y="22062"/>
                          <a:pt x="7616" y="20638"/>
                        </a:cubicBezTo>
                        <a:cubicBezTo>
                          <a:pt x="2149" y="19243"/>
                          <a:pt x="-1124" y="13550"/>
                          <a:pt x="356" y="7941"/>
                        </a:cubicBezTo>
                        <a:close/>
                      </a:path>
                    </a:pathLst>
                  </a:custGeom>
                  <a:grpFill/>
                  <a:ln w="2845"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747D42D2-86CB-B133-1A91-74E53132A1F4}"/>
                      </a:ext>
                    </a:extLst>
                  </p:cNvPr>
                  <p:cNvSpPr/>
                  <p:nvPr/>
                </p:nvSpPr>
                <p:spPr>
                  <a:xfrm>
                    <a:off x="10133755" y="3047259"/>
                    <a:ext cx="19100" cy="19673"/>
                  </a:xfrm>
                  <a:custGeom>
                    <a:avLst/>
                    <a:gdLst>
                      <a:gd name="connsiteX0" fmla="*/ 417 w 19100"/>
                      <a:gd name="connsiteY0" fmla="*/ 7013 h 19673"/>
                      <a:gd name="connsiteX1" fmla="*/ 12374 w 19100"/>
                      <a:gd name="connsiteY1" fmla="*/ 409 h 19673"/>
                      <a:gd name="connsiteX2" fmla="*/ 18694 w 19100"/>
                      <a:gd name="connsiteY2" fmla="*/ 12621 h 19673"/>
                      <a:gd name="connsiteX3" fmla="*/ 6737 w 19100"/>
                      <a:gd name="connsiteY3" fmla="*/ 19254 h 19673"/>
                      <a:gd name="connsiteX4" fmla="*/ 445 w 19100"/>
                      <a:gd name="connsiteY4" fmla="*/ 7013 h 19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0" h="19673">
                        <a:moveTo>
                          <a:pt x="417" y="7013"/>
                        </a:moveTo>
                        <a:cubicBezTo>
                          <a:pt x="2011" y="1803"/>
                          <a:pt x="7335" y="-1129"/>
                          <a:pt x="12374" y="409"/>
                        </a:cubicBezTo>
                        <a:cubicBezTo>
                          <a:pt x="17385" y="1974"/>
                          <a:pt x="20203" y="7440"/>
                          <a:pt x="18694" y="12621"/>
                        </a:cubicBezTo>
                        <a:cubicBezTo>
                          <a:pt x="17157" y="17860"/>
                          <a:pt x="11804" y="20820"/>
                          <a:pt x="6737" y="19254"/>
                        </a:cubicBezTo>
                        <a:cubicBezTo>
                          <a:pt x="1670" y="17689"/>
                          <a:pt x="-1148" y="12223"/>
                          <a:pt x="445" y="7013"/>
                        </a:cubicBezTo>
                        <a:close/>
                      </a:path>
                    </a:pathLst>
                  </a:custGeom>
                  <a:grpFill/>
                  <a:ln w="2845"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57E2D978-F5ED-8FE7-11C2-93D0DDFCCC53}"/>
                      </a:ext>
                    </a:extLst>
                  </p:cNvPr>
                  <p:cNvSpPr/>
                  <p:nvPr/>
                </p:nvSpPr>
                <p:spPr>
                  <a:xfrm>
                    <a:off x="10035595" y="3016155"/>
                    <a:ext cx="17930" cy="18247"/>
                  </a:xfrm>
                  <a:custGeom>
                    <a:avLst/>
                    <a:gdLst>
                      <a:gd name="connsiteX0" fmla="*/ 533 w 17930"/>
                      <a:gd name="connsiteY0" fmla="*/ 6289 h 18247"/>
                      <a:gd name="connsiteX1" fmla="*/ 11977 w 17930"/>
                      <a:gd name="connsiteY1" fmla="*/ 454 h 18247"/>
                      <a:gd name="connsiteX2" fmla="*/ 17414 w 17930"/>
                      <a:gd name="connsiteY2" fmla="*/ 11955 h 18247"/>
                      <a:gd name="connsiteX3" fmla="*/ 5971 w 17930"/>
                      <a:gd name="connsiteY3" fmla="*/ 17791 h 18247"/>
                      <a:gd name="connsiteX4" fmla="*/ 533 w 17930"/>
                      <a:gd name="connsiteY4" fmla="*/ 6289 h 1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0" h="18247">
                        <a:moveTo>
                          <a:pt x="533" y="6289"/>
                        </a:moveTo>
                        <a:cubicBezTo>
                          <a:pt x="2213" y="1507"/>
                          <a:pt x="7337" y="-1112"/>
                          <a:pt x="11977" y="454"/>
                        </a:cubicBezTo>
                        <a:cubicBezTo>
                          <a:pt x="16618" y="2019"/>
                          <a:pt x="19066" y="7172"/>
                          <a:pt x="17414" y="11955"/>
                        </a:cubicBezTo>
                        <a:cubicBezTo>
                          <a:pt x="15792" y="16766"/>
                          <a:pt x="10668" y="19357"/>
                          <a:pt x="5971" y="17791"/>
                        </a:cubicBezTo>
                        <a:cubicBezTo>
                          <a:pt x="1273" y="16225"/>
                          <a:pt x="-1146" y="11072"/>
                          <a:pt x="533" y="6289"/>
                        </a:cubicBezTo>
                        <a:close/>
                      </a:path>
                    </a:pathLst>
                  </a:custGeom>
                  <a:grpFill/>
                  <a:ln w="2845"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13A668A2-9739-6E97-7D31-B93DBA5B94C8}"/>
                      </a:ext>
                    </a:extLst>
                  </p:cNvPr>
                  <p:cNvSpPr/>
                  <p:nvPr/>
                </p:nvSpPr>
                <p:spPr>
                  <a:xfrm>
                    <a:off x="9938974" y="2980872"/>
                    <a:ext cx="16621" cy="16956"/>
                  </a:xfrm>
                  <a:custGeom>
                    <a:avLst/>
                    <a:gdLst>
                      <a:gd name="connsiteX0" fmla="*/ 618 w 16621"/>
                      <a:gd name="connsiteY0" fmla="*/ 5475 h 16956"/>
                      <a:gd name="connsiteX1" fmla="*/ 11436 w 16621"/>
                      <a:gd name="connsiteY1" fmla="*/ 550 h 16956"/>
                      <a:gd name="connsiteX2" fmla="*/ 16019 w 16621"/>
                      <a:gd name="connsiteY2" fmla="*/ 11481 h 16956"/>
                      <a:gd name="connsiteX3" fmla="*/ 5201 w 16621"/>
                      <a:gd name="connsiteY3" fmla="*/ 16406 h 16956"/>
                      <a:gd name="connsiteX4" fmla="*/ 618 w 16621"/>
                      <a:gd name="connsiteY4" fmla="*/ 5475 h 16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1" h="16956">
                        <a:moveTo>
                          <a:pt x="618" y="5475"/>
                        </a:moveTo>
                        <a:cubicBezTo>
                          <a:pt x="2354" y="1090"/>
                          <a:pt x="7194" y="-1102"/>
                          <a:pt x="11436" y="550"/>
                        </a:cubicBezTo>
                        <a:cubicBezTo>
                          <a:pt x="15678" y="2201"/>
                          <a:pt x="17727" y="7097"/>
                          <a:pt x="16019" y="11481"/>
                        </a:cubicBezTo>
                        <a:cubicBezTo>
                          <a:pt x="14311" y="15866"/>
                          <a:pt x="9471" y="18058"/>
                          <a:pt x="5201" y="16406"/>
                        </a:cubicBezTo>
                        <a:cubicBezTo>
                          <a:pt x="931" y="14727"/>
                          <a:pt x="-1119" y="9830"/>
                          <a:pt x="618" y="5475"/>
                        </a:cubicBezTo>
                        <a:close/>
                      </a:path>
                    </a:pathLst>
                  </a:custGeom>
                  <a:grpFill/>
                  <a:ln w="2845"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14582F6B-1E22-9F2F-DB31-BB65EFF09B27}"/>
                      </a:ext>
                    </a:extLst>
                  </p:cNvPr>
                  <p:cNvSpPr/>
                  <p:nvPr/>
                </p:nvSpPr>
                <p:spPr>
                  <a:xfrm>
                    <a:off x="9843864" y="2941751"/>
                    <a:ext cx="15306" cy="15675"/>
                  </a:xfrm>
                  <a:custGeom>
                    <a:avLst/>
                    <a:gdLst>
                      <a:gd name="connsiteX0" fmla="*/ 701 w 15306"/>
                      <a:gd name="connsiteY0" fmla="*/ 4712 h 15675"/>
                      <a:gd name="connsiteX1" fmla="*/ 10836 w 15306"/>
                      <a:gd name="connsiteY1" fmla="*/ 641 h 15675"/>
                      <a:gd name="connsiteX2" fmla="*/ 14622 w 15306"/>
                      <a:gd name="connsiteY2" fmla="*/ 10947 h 15675"/>
                      <a:gd name="connsiteX3" fmla="*/ 4487 w 15306"/>
                      <a:gd name="connsiteY3" fmla="*/ 15018 h 15675"/>
                      <a:gd name="connsiteX4" fmla="*/ 701 w 15306"/>
                      <a:gd name="connsiteY4" fmla="*/ 4712 h 1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6" h="15675">
                        <a:moveTo>
                          <a:pt x="701" y="4712"/>
                        </a:moveTo>
                        <a:cubicBezTo>
                          <a:pt x="2466" y="755"/>
                          <a:pt x="6992" y="-1067"/>
                          <a:pt x="10836" y="641"/>
                        </a:cubicBezTo>
                        <a:cubicBezTo>
                          <a:pt x="14679" y="2350"/>
                          <a:pt x="16358" y="6990"/>
                          <a:pt x="14622" y="10947"/>
                        </a:cubicBezTo>
                        <a:cubicBezTo>
                          <a:pt x="12885" y="14932"/>
                          <a:pt x="8359" y="16754"/>
                          <a:pt x="4487" y="15018"/>
                        </a:cubicBezTo>
                        <a:cubicBezTo>
                          <a:pt x="615" y="13281"/>
                          <a:pt x="-1064" y="8669"/>
                          <a:pt x="701" y="4712"/>
                        </a:cubicBezTo>
                        <a:close/>
                      </a:path>
                    </a:pathLst>
                  </a:custGeom>
                  <a:grpFill/>
                  <a:ln w="2845"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05F91D28-1263-B3D7-AB33-A3187FB3362D}"/>
                      </a:ext>
                    </a:extLst>
                  </p:cNvPr>
                  <p:cNvSpPr/>
                  <p:nvPr/>
                </p:nvSpPr>
                <p:spPr>
                  <a:xfrm>
                    <a:off x="9750397" y="2898742"/>
                    <a:ext cx="14121" cy="14267"/>
                  </a:xfrm>
                  <a:custGeom>
                    <a:avLst/>
                    <a:gdLst>
                      <a:gd name="connsiteX0" fmla="*/ 764 w 14121"/>
                      <a:gd name="connsiteY0" fmla="*/ 4108 h 14267"/>
                      <a:gd name="connsiteX1" fmla="*/ 10244 w 14121"/>
                      <a:gd name="connsiteY1" fmla="*/ 663 h 14267"/>
                      <a:gd name="connsiteX2" fmla="*/ 13376 w 14121"/>
                      <a:gd name="connsiteY2" fmla="*/ 10143 h 14267"/>
                      <a:gd name="connsiteX3" fmla="*/ 3895 w 14121"/>
                      <a:gd name="connsiteY3" fmla="*/ 13588 h 14267"/>
                      <a:gd name="connsiteX4" fmla="*/ 764 w 14121"/>
                      <a:gd name="connsiteY4" fmla="*/ 4108 h 14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1" h="14267">
                        <a:moveTo>
                          <a:pt x="764" y="4108"/>
                        </a:moveTo>
                        <a:cubicBezTo>
                          <a:pt x="2529" y="549"/>
                          <a:pt x="6771" y="-988"/>
                          <a:pt x="10244" y="663"/>
                        </a:cubicBezTo>
                        <a:cubicBezTo>
                          <a:pt x="13717" y="2314"/>
                          <a:pt x="15112" y="6556"/>
                          <a:pt x="13376" y="10143"/>
                        </a:cubicBezTo>
                        <a:cubicBezTo>
                          <a:pt x="11639" y="13730"/>
                          <a:pt x="7397" y="15267"/>
                          <a:pt x="3895" y="13588"/>
                        </a:cubicBezTo>
                        <a:cubicBezTo>
                          <a:pt x="394" y="11908"/>
                          <a:pt x="-1001" y="7666"/>
                          <a:pt x="764" y="4108"/>
                        </a:cubicBezTo>
                        <a:close/>
                      </a:path>
                    </a:pathLst>
                  </a:custGeom>
                  <a:grpFill/>
                  <a:ln w="2845"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54641D5C-B4CA-86FE-BA4D-C8A0CADCC2F8}"/>
                      </a:ext>
                    </a:extLst>
                  </p:cNvPr>
                  <p:cNvSpPr/>
                  <p:nvPr/>
                </p:nvSpPr>
                <p:spPr>
                  <a:xfrm>
                    <a:off x="9658978" y="2851669"/>
                    <a:ext cx="12808" cy="12976"/>
                  </a:xfrm>
                  <a:custGeom>
                    <a:avLst/>
                    <a:gdLst>
                      <a:gd name="connsiteX0" fmla="*/ 828 w 12808"/>
                      <a:gd name="connsiteY0" fmla="*/ 3468 h 12976"/>
                      <a:gd name="connsiteX1" fmla="*/ 9539 w 12808"/>
                      <a:gd name="connsiteY1" fmla="*/ 735 h 12976"/>
                      <a:gd name="connsiteX2" fmla="*/ 11987 w 12808"/>
                      <a:gd name="connsiteY2" fmla="*/ 9503 h 12976"/>
                      <a:gd name="connsiteX3" fmla="*/ 3275 w 12808"/>
                      <a:gd name="connsiteY3" fmla="*/ 12236 h 12976"/>
                      <a:gd name="connsiteX4" fmla="*/ 828 w 12808"/>
                      <a:gd name="connsiteY4" fmla="*/ 3468 h 1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976">
                        <a:moveTo>
                          <a:pt x="828" y="3468"/>
                        </a:moveTo>
                        <a:cubicBezTo>
                          <a:pt x="2564" y="308"/>
                          <a:pt x="6464" y="-916"/>
                          <a:pt x="9539" y="735"/>
                        </a:cubicBezTo>
                        <a:cubicBezTo>
                          <a:pt x="12613" y="2386"/>
                          <a:pt x="13724" y="6315"/>
                          <a:pt x="11987" y="9503"/>
                        </a:cubicBezTo>
                        <a:cubicBezTo>
                          <a:pt x="10279" y="12692"/>
                          <a:pt x="6379" y="13887"/>
                          <a:pt x="3275" y="12236"/>
                        </a:cubicBezTo>
                        <a:cubicBezTo>
                          <a:pt x="173" y="10557"/>
                          <a:pt x="-909" y="6628"/>
                          <a:pt x="828" y="3468"/>
                        </a:cubicBezTo>
                        <a:close/>
                      </a:path>
                    </a:pathLst>
                  </a:custGeom>
                  <a:grpFill/>
                  <a:ln w="2845"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89EE52E1-CC5C-084C-2898-B7C31BED9663}"/>
                      </a:ext>
                    </a:extLst>
                  </p:cNvPr>
                  <p:cNvSpPr/>
                  <p:nvPr/>
                </p:nvSpPr>
                <p:spPr>
                  <a:xfrm>
                    <a:off x="9569518" y="2800985"/>
                    <a:ext cx="11469" cy="11695"/>
                  </a:xfrm>
                  <a:custGeom>
                    <a:avLst/>
                    <a:gdLst>
                      <a:gd name="connsiteX0" fmla="*/ 870 w 11469"/>
                      <a:gd name="connsiteY0" fmla="*/ 2881 h 11695"/>
                      <a:gd name="connsiteX1" fmla="*/ 8755 w 11469"/>
                      <a:gd name="connsiteY1" fmla="*/ 802 h 11695"/>
                      <a:gd name="connsiteX2" fmla="*/ 10606 w 11469"/>
                      <a:gd name="connsiteY2" fmla="*/ 8802 h 11695"/>
                      <a:gd name="connsiteX3" fmla="*/ 2720 w 11469"/>
                      <a:gd name="connsiteY3" fmla="*/ 10880 h 11695"/>
                      <a:gd name="connsiteX4" fmla="*/ 870 w 11469"/>
                      <a:gd name="connsiteY4" fmla="*/ 2881 h 1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11695">
                        <a:moveTo>
                          <a:pt x="870" y="2881"/>
                        </a:moveTo>
                        <a:cubicBezTo>
                          <a:pt x="2549" y="91"/>
                          <a:pt x="6079" y="-820"/>
                          <a:pt x="8755" y="802"/>
                        </a:cubicBezTo>
                        <a:cubicBezTo>
                          <a:pt x="11432" y="2425"/>
                          <a:pt x="12286" y="6012"/>
                          <a:pt x="10606" y="8802"/>
                        </a:cubicBezTo>
                        <a:cubicBezTo>
                          <a:pt x="8954" y="11592"/>
                          <a:pt x="5424" y="12531"/>
                          <a:pt x="2720" y="10880"/>
                        </a:cubicBezTo>
                        <a:cubicBezTo>
                          <a:pt x="16" y="9229"/>
                          <a:pt x="-810" y="5642"/>
                          <a:pt x="870" y="2881"/>
                        </a:cubicBezTo>
                        <a:close/>
                      </a:path>
                    </a:pathLst>
                  </a:custGeom>
                  <a:grpFill/>
                  <a:ln w="2845"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302EB6CC-4761-E212-815B-7212E8617573}"/>
                      </a:ext>
                    </a:extLst>
                  </p:cNvPr>
                  <p:cNvSpPr/>
                  <p:nvPr/>
                </p:nvSpPr>
                <p:spPr>
                  <a:xfrm>
                    <a:off x="9482221" y="2746679"/>
                    <a:ext cx="10276" cy="10320"/>
                  </a:xfrm>
                  <a:custGeom>
                    <a:avLst/>
                    <a:gdLst>
                      <a:gd name="connsiteX0" fmla="*/ 882 w 10276"/>
                      <a:gd name="connsiteY0" fmla="*/ 2413 h 10320"/>
                      <a:gd name="connsiteX1" fmla="*/ 7999 w 10276"/>
                      <a:gd name="connsiteY1" fmla="*/ 790 h 10320"/>
                      <a:gd name="connsiteX2" fmla="*/ 9394 w 10276"/>
                      <a:gd name="connsiteY2" fmla="*/ 7907 h 10320"/>
                      <a:gd name="connsiteX3" fmla="*/ 2277 w 10276"/>
                      <a:gd name="connsiteY3" fmla="*/ 9530 h 10320"/>
                      <a:gd name="connsiteX4" fmla="*/ 882 w 10276"/>
                      <a:gd name="connsiteY4" fmla="*/ 2413 h 1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 h="10320">
                        <a:moveTo>
                          <a:pt x="882" y="2413"/>
                        </a:moveTo>
                        <a:cubicBezTo>
                          <a:pt x="2477" y="-7"/>
                          <a:pt x="5665" y="-718"/>
                          <a:pt x="7999" y="790"/>
                        </a:cubicBezTo>
                        <a:cubicBezTo>
                          <a:pt x="10362" y="2299"/>
                          <a:pt x="10989" y="5488"/>
                          <a:pt x="9394" y="7907"/>
                        </a:cubicBezTo>
                        <a:cubicBezTo>
                          <a:pt x="7828" y="10327"/>
                          <a:pt x="4640" y="11039"/>
                          <a:pt x="2277" y="9530"/>
                        </a:cubicBezTo>
                        <a:cubicBezTo>
                          <a:pt x="-85" y="8021"/>
                          <a:pt x="-712" y="4833"/>
                          <a:pt x="882" y="2413"/>
                        </a:cubicBezTo>
                        <a:close/>
                      </a:path>
                    </a:pathLst>
                  </a:custGeom>
                  <a:grpFill/>
                  <a:ln w="2845"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07E34BB6-7697-806F-BD6D-207D85EC7232}"/>
                      </a:ext>
                    </a:extLst>
                  </p:cNvPr>
                  <p:cNvSpPr/>
                  <p:nvPr/>
                </p:nvSpPr>
                <p:spPr>
                  <a:xfrm>
                    <a:off x="9397414" y="2688560"/>
                    <a:ext cx="8968" cy="9042"/>
                  </a:xfrm>
                  <a:custGeom>
                    <a:avLst/>
                    <a:gdLst>
                      <a:gd name="connsiteX0" fmla="*/ 883 w 8968"/>
                      <a:gd name="connsiteY0" fmla="*/ 1945 h 9042"/>
                      <a:gd name="connsiteX1" fmla="*/ 7146 w 8968"/>
                      <a:gd name="connsiteY1" fmla="*/ 806 h 9042"/>
                      <a:gd name="connsiteX2" fmla="*/ 8085 w 8968"/>
                      <a:gd name="connsiteY2" fmla="*/ 7098 h 9042"/>
                      <a:gd name="connsiteX3" fmla="*/ 1822 w 8968"/>
                      <a:gd name="connsiteY3" fmla="*/ 8236 h 9042"/>
                      <a:gd name="connsiteX4" fmla="*/ 883 w 8968"/>
                      <a:gd name="connsiteY4" fmla="*/ 1945 h 9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8" h="9042">
                        <a:moveTo>
                          <a:pt x="883" y="1945"/>
                        </a:moveTo>
                        <a:cubicBezTo>
                          <a:pt x="2363" y="-105"/>
                          <a:pt x="5153" y="-617"/>
                          <a:pt x="7146" y="806"/>
                        </a:cubicBezTo>
                        <a:cubicBezTo>
                          <a:pt x="9139" y="2229"/>
                          <a:pt x="9566" y="5048"/>
                          <a:pt x="8085" y="7098"/>
                        </a:cubicBezTo>
                        <a:cubicBezTo>
                          <a:pt x="6633" y="9147"/>
                          <a:pt x="3815" y="9660"/>
                          <a:pt x="1822" y="8236"/>
                        </a:cubicBezTo>
                        <a:cubicBezTo>
                          <a:pt x="-170" y="6813"/>
                          <a:pt x="-598" y="3994"/>
                          <a:pt x="883" y="1945"/>
                        </a:cubicBezTo>
                        <a:close/>
                      </a:path>
                    </a:pathLst>
                  </a:custGeom>
                  <a:grpFill/>
                  <a:ln w="2845"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2582DCED-5966-1380-AF60-7F6AD2869D09}"/>
                      </a:ext>
                    </a:extLst>
                  </p:cNvPr>
                  <p:cNvSpPr/>
                  <p:nvPr/>
                </p:nvSpPr>
                <p:spPr>
                  <a:xfrm>
                    <a:off x="9314967" y="2627180"/>
                    <a:ext cx="7644" cy="7765"/>
                  </a:xfrm>
                  <a:custGeom>
                    <a:avLst/>
                    <a:gdLst>
                      <a:gd name="connsiteX0" fmla="*/ 857 w 7644"/>
                      <a:gd name="connsiteY0" fmla="*/ 1520 h 7765"/>
                      <a:gd name="connsiteX1" fmla="*/ 6238 w 7644"/>
                      <a:gd name="connsiteY1" fmla="*/ 808 h 7765"/>
                      <a:gd name="connsiteX2" fmla="*/ 6808 w 7644"/>
                      <a:gd name="connsiteY2" fmla="*/ 6246 h 7765"/>
                      <a:gd name="connsiteX3" fmla="*/ 1427 w 7644"/>
                      <a:gd name="connsiteY3" fmla="*/ 6957 h 7765"/>
                      <a:gd name="connsiteX4" fmla="*/ 857 w 7644"/>
                      <a:gd name="connsiteY4" fmla="*/ 1520 h 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4" h="7765">
                        <a:moveTo>
                          <a:pt x="857" y="1520"/>
                        </a:moveTo>
                        <a:cubicBezTo>
                          <a:pt x="2195" y="-188"/>
                          <a:pt x="4587" y="-501"/>
                          <a:pt x="6238" y="808"/>
                        </a:cubicBezTo>
                        <a:cubicBezTo>
                          <a:pt x="7861" y="2118"/>
                          <a:pt x="8117" y="4538"/>
                          <a:pt x="6808" y="6246"/>
                        </a:cubicBezTo>
                        <a:cubicBezTo>
                          <a:pt x="5498" y="7954"/>
                          <a:pt x="3078" y="8267"/>
                          <a:pt x="1427" y="6957"/>
                        </a:cubicBezTo>
                        <a:cubicBezTo>
                          <a:pt x="-224" y="5648"/>
                          <a:pt x="-480" y="3228"/>
                          <a:pt x="857" y="1520"/>
                        </a:cubicBezTo>
                        <a:close/>
                      </a:path>
                    </a:pathLst>
                  </a:custGeom>
                  <a:grpFill/>
                  <a:ln w="2845"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4506262C-F3B6-14E5-63C6-9B28555561CC}"/>
                      </a:ext>
                    </a:extLst>
                  </p:cNvPr>
                  <p:cNvSpPr/>
                  <p:nvPr/>
                </p:nvSpPr>
                <p:spPr>
                  <a:xfrm>
                    <a:off x="9235180" y="2562364"/>
                    <a:ext cx="6420" cy="6387"/>
                  </a:xfrm>
                  <a:custGeom>
                    <a:avLst/>
                    <a:gdLst>
                      <a:gd name="connsiteX0" fmla="*/ 790 w 6420"/>
                      <a:gd name="connsiteY0" fmla="*/ 1173 h 6387"/>
                      <a:gd name="connsiteX1" fmla="*/ 5317 w 6420"/>
                      <a:gd name="connsiteY1" fmla="*/ 717 h 6387"/>
                      <a:gd name="connsiteX2" fmla="*/ 5631 w 6420"/>
                      <a:gd name="connsiteY2" fmla="*/ 5215 h 6387"/>
                      <a:gd name="connsiteX3" fmla="*/ 1104 w 6420"/>
                      <a:gd name="connsiteY3" fmla="*/ 5671 h 6387"/>
                      <a:gd name="connsiteX4" fmla="*/ 790 w 6420"/>
                      <a:gd name="connsiteY4" fmla="*/ 1173 h 6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0" h="6387">
                        <a:moveTo>
                          <a:pt x="790" y="1173"/>
                        </a:moveTo>
                        <a:cubicBezTo>
                          <a:pt x="1958" y="-194"/>
                          <a:pt x="3979" y="-393"/>
                          <a:pt x="5317" y="717"/>
                        </a:cubicBezTo>
                        <a:cubicBezTo>
                          <a:pt x="6655" y="1827"/>
                          <a:pt x="6797" y="3849"/>
                          <a:pt x="5631" y="5215"/>
                        </a:cubicBezTo>
                        <a:cubicBezTo>
                          <a:pt x="4463" y="6582"/>
                          <a:pt x="2442" y="6781"/>
                          <a:pt x="1104" y="5671"/>
                        </a:cubicBezTo>
                        <a:cubicBezTo>
                          <a:pt x="-234" y="4560"/>
                          <a:pt x="-377" y="2539"/>
                          <a:pt x="790" y="1173"/>
                        </a:cubicBezTo>
                        <a:close/>
                      </a:path>
                    </a:pathLst>
                  </a:custGeom>
                  <a:grpFill/>
                  <a:ln w="2845"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405A5995-AD5C-A2A8-B0D7-B9C0A663C090}"/>
                      </a:ext>
                    </a:extLst>
                  </p:cNvPr>
                  <p:cNvSpPr/>
                  <p:nvPr/>
                </p:nvSpPr>
                <p:spPr>
                  <a:xfrm>
                    <a:off x="9158174" y="2494277"/>
                    <a:ext cx="5082" cy="5117"/>
                  </a:xfrm>
                  <a:custGeom>
                    <a:avLst/>
                    <a:gdLst>
                      <a:gd name="connsiteX0" fmla="*/ 705 w 5082"/>
                      <a:gd name="connsiteY0" fmla="*/ 851 h 5117"/>
                      <a:gd name="connsiteX1" fmla="*/ 4292 w 5082"/>
                      <a:gd name="connsiteY1" fmla="*/ 651 h 5117"/>
                      <a:gd name="connsiteX2" fmla="*/ 4378 w 5082"/>
                      <a:gd name="connsiteY2" fmla="*/ 4267 h 5117"/>
                      <a:gd name="connsiteX3" fmla="*/ 791 w 5082"/>
                      <a:gd name="connsiteY3" fmla="*/ 4466 h 5117"/>
                      <a:gd name="connsiteX4" fmla="*/ 705 w 5082"/>
                      <a:gd name="connsiteY4" fmla="*/ 851 h 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 h="5117">
                        <a:moveTo>
                          <a:pt x="705" y="851"/>
                        </a:moveTo>
                        <a:cubicBezTo>
                          <a:pt x="1673" y="-203"/>
                          <a:pt x="3296" y="-288"/>
                          <a:pt x="4292" y="651"/>
                        </a:cubicBezTo>
                        <a:cubicBezTo>
                          <a:pt x="5317" y="1591"/>
                          <a:pt x="5345" y="3214"/>
                          <a:pt x="4378" y="4267"/>
                        </a:cubicBezTo>
                        <a:cubicBezTo>
                          <a:pt x="3410" y="5320"/>
                          <a:pt x="1815" y="5406"/>
                          <a:pt x="791" y="4466"/>
                        </a:cubicBezTo>
                        <a:cubicBezTo>
                          <a:pt x="-234" y="3527"/>
                          <a:pt x="-263" y="1904"/>
                          <a:pt x="705" y="851"/>
                        </a:cubicBezTo>
                        <a:close/>
                      </a:path>
                    </a:pathLst>
                  </a:custGeom>
                  <a:grpFill/>
                  <a:ln w="2845"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DC0FE747-457D-3F06-6A72-266D514E9E85}"/>
                      </a:ext>
                    </a:extLst>
                  </p:cNvPr>
                  <p:cNvSpPr/>
                  <p:nvPr/>
                </p:nvSpPr>
                <p:spPr>
                  <a:xfrm>
                    <a:off x="9083850" y="2423269"/>
                    <a:ext cx="3815" cy="3776"/>
                  </a:xfrm>
                  <a:custGeom>
                    <a:avLst/>
                    <a:gdLst>
                      <a:gd name="connsiteX0" fmla="*/ 555 w 3815"/>
                      <a:gd name="connsiteY0" fmla="*/ 573 h 3776"/>
                      <a:gd name="connsiteX1" fmla="*/ 3260 w 3815"/>
                      <a:gd name="connsiteY1" fmla="*/ 517 h 3776"/>
                      <a:gd name="connsiteX2" fmla="*/ 3260 w 3815"/>
                      <a:gd name="connsiteY2" fmla="*/ 3193 h 3776"/>
                      <a:gd name="connsiteX3" fmla="*/ 555 w 3815"/>
                      <a:gd name="connsiteY3" fmla="*/ 3249 h 3776"/>
                      <a:gd name="connsiteX4" fmla="*/ 555 w 3815"/>
                      <a:gd name="connsiteY4" fmla="*/ 573 h 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 h="3776">
                        <a:moveTo>
                          <a:pt x="555" y="573"/>
                        </a:moveTo>
                        <a:cubicBezTo>
                          <a:pt x="1295" y="-167"/>
                          <a:pt x="2520" y="-195"/>
                          <a:pt x="3260" y="517"/>
                        </a:cubicBezTo>
                        <a:cubicBezTo>
                          <a:pt x="4000" y="1228"/>
                          <a:pt x="4000" y="2424"/>
                          <a:pt x="3260" y="3193"/>
                        </a:cubicBezTo>
                        <a:cubicBezTo>
                          <a:pt x="2520" y="3961"/>
                          <a:pt x="1295" y="3961"/>
                          <a:pt x="555" y="3249"/>
                        </a:cubicBezTo>
                        <a:cubicBezTo>
                          <a:pt x="-185" y="2538"/>
                          <a:pt x="-185" y="1342"/>
                          <a:pt x="555" y="573"/>
                        </a:cubicBezTo>
                        <a:close/>
                      </a:path>
                    </a:pathLst>
                  </a:custGeom>
                  <a:grpFill/>
                  <a:ln w="2845" cap="flat">
                    <a:noFill/>
                    <a:prstDash val="solid"/>
                    <a:miter/>
                  </a:ln>
                </p:spPr>
                <p:txBody>
                  <a:bodyPr rtlCol="0" anchor="ctr"/>
                  <a:lstStyle/>
                  <a:p>
                    <a:endParaRPr lang="en-US"/>
                  </a:p>
                </p:txBody>
              </p:sp>
            </p:grpSp>
            <p:grpSp>
              <p:nvGrpSpPr>
                <p:cNvPr id="1645" name="Graphic 9">
                  <a:extLst>
                    <a:ext uri="{FF2B5EF4-FFF2-40B4-BE49-F238E27FC236}">
                      <a16:creationId xmlns:a16="http://schemas.microsoft.com/office/drawing/2014/main" id="{ADCF2FA6-8218-3F89-F397-94D933DB8B59}"/>
                    </a:ext>
                  </a:extLst>
                </p:cNvPr>
                <p:cNvGrpSpPr/>
                <p:nvPr/>
              </p:nvGrpSpPr>
              <p:grpSpPr>
                <a:xfrm>
                  <a:off x="9012317" y="2494589"/>
                  <a:ext cx="3207842" cy="784754"/>
                  <a:chOff x="9012317" y="2494589"/>
                  <a:chExt cx="3207842" cy="784754"/>
                </a:xfrm>
                <a:grpFill/>
              </p:grpSpPr>
              <p:sp>
                <p:nvSpPr>
                  <p:cNvPr id="1776" name="Freeform: Shape 1775">
                    <a:extLst>
                      <a:ext uri="{FF2B5EF4-FFF2-40B4-BE49-F238E27FC236}">
                        <a16:creationId xmlns:a16="http://schemas.microsoft.com/office/drawing/2014/main" id="{F525038D-6B0C-0F27-DCB7-1D634FF0C5F5}"/>
                      </a:ext>
                    </a:extLst>
                  </p:cNvPr>
                  <p:cNvSpPr/>
                  <p:nvPr/>
                </p:nvSpPr>
                <p:spPr>
                  <a:xfrm>
                    <a:off x="12173258" y="2881716"/>
                    <a:ext cx="46900" cy="47405"/>
                  </a:xfrm>
                  <a:custGeom>
                    <a:avLst/>
                    <a:gdLst>
                      <a:gd name="connsiteX0" fmla="*/ 3283 w 46900"/>
                      <a:gd name="connsiteY0" fmla="*/ 35253 h 47405"/>
                      <a:gd name="connsiteX1" fmla="*/ 11339 w 46900"/>
                      <a:gd name="connsiteY1" fmla="*/ 3027 h 47405"/>
                      <a:gd name="connsiteX2" fmla="*/ 20079 w 46900"/>
                      <a:gd name="connsiteY2" fmla="*/ 180 h 47405"/>
                      <a:gd name="connsiteX3" fmla="*/ 28961 w 46900"/>
                      <a:gd name="connsiteY3" fmla="*/ 778 h 47405"/>
                      <a:gd name="connsiteX4" fmla="*/ 43423 w 46900"/>
                      <a:gd name="connsiteY4" fmla="*/ 11796 h 47405"/>
                      <a:gd name="connsiteX5" fmla="*/ 46241 w 46900"/>
                      <a:gd name="connsiteY5" fmla="*/ 29873 h 47405"/>
                      <a:gd name="connsiteX6" fmla="*/ 42484 w 46900"/>
                      <a:gd name="connsiteY6" fmla="*/ 38157 h 47405"/>
                      <a:gd name="connsiteX7" fmla="*/ 35537 w 46900"/>
                      <a:gd name="connsiteY7" fmla="*/ 44335 h 47405"/>
                      <a:gd name="connsiteX8" fmla="*/ 3283 w 46900"/>
                      <a:gd name="connsiteY8" fmla="*/ 35253 h 47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00" h="47405">
                        <a:moveTo>
                          <a:pt x="3283" y="35253"/>
                        </a:moveTo>
                        <a:cubicBezTo>
                          <a:pt x="-3293" y="23781"/>
                          <a:pt x="322" y="9347"/>
                          <a:pt x="11339" y="3027"/>
                        </a:cubicBezTo>
                        <a:cubicBezTo>
                          <a:pt x="14101" y="1433"/>
                          <a:pt x="17061" y="522"/>
                          <a:pt x="20079" y="180"/>
                        </a:cubicBezTo>
                        <a:cubicBezTo>
                          <a:pt x="23040" y="-190"/>
                          <a:pt x="26058" y="10"/>
                          <a:pt x="28961" y="778"/>
                        </a:cubicBezTo>
                        <a:cubicBezTo>
                          <a:pt x="34741" y="2344"/>
                          <a:pt x="40035" y="6130"/>
                          <a:pt x="43423" y="11796"/>
                        </a:cubicBezTo>
                        <a:cubicBezTo>
                          <a:pt x="46811" y="17461"/>
                          <a:pt x="47665" y="23951"/>
                          <a:pt x="46241" y="29873"/>
                        </a:cubicBezTo>
                        <a:cubicBezTo>
                          <a:pt x="45530" y="32833"/>
                          <a:pt x="44277" y="35652"/>
                          <a:pt x="42484" y="38157"/>
                        </a:cubicBezTo>
                        <a:cubicBezTo>
                          <a:pt x="40662" y="40605"/>
                          <a:pt x="38327" y="42712"/>
                          <a:pt x="35537" y="44335"/>
                        </a:cubicBezTo>
                        <a:cubicBezTo>
                          <a:pt x="24292" y="50797"/>
                          <a:pt x="9859" y="46726"/>
                          <a:pt x="3283" y="35253"/>
                        </a:cubicBezTo>
                        <a:close/>
                      </a:path>
                    </a:pathLst>
                  </a:custGeom>
                  <a:grpFill/>
                  <a:ln w="2845"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A2D535A8-D7DB-437F-ACDD-70A0B803B4E8}"/>
                      </a:ext>
                    </a:extLst>
                  </p:cNvPr>
                  <p:cNvSpPr/>
                  <p:nvPr/>
                </p:nvSpPr>
                <p:spPr>
                  <a:xfrm>
                    <a:off x="12079870" y="2934837"/>
                    <a:ext cx="45407" cy="46361"/>
                  </a:xfrm>
                  <a:custGeom>
                    <a:avLst/>
                    <a:gdLst>
                      <a:gd name="connsiteX0" fmla="*/ 2698 w 45407"/>
                      <a:gd name="connsiteY0" fmla="*/ 33660 h 46361"/>
                      <a:gd name="connsiteX1" fmla="*/ 11750 w 45407"/>
                      <a:gd name="connsiteY1" fmla="*/ 2601 h 46361"/>
                      <a:gd name="connsiteX2" fmla="*/ 42525 w 45407"/>
                      <a:gd name="connsiteY2" fmla="*/ 12395 h 46361"/>
                      <a:gd name="connsiteX3" fmla="*/ 33585 w 45407"/>
                      <a:gd name="connsiteY3" fmla="*/ 43681 h 46361"/>
                      <a:gd name="connsiteX4" fmla="*/ 2698 w 45407"/>
                      <a:gd name="connsiteY4" fmla="*/ 33689 h 4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7" h="46361">
                        <a:moveTo>
                          <a:pt x="2698" y="33660"/>
                        </a:moveTo>
                        <a:cubicBezTo>
                          <a:pt x="-3224" y="22245"/>
                          <a:pt x="961" y="8580"/>
                          <a:pt x="11750" y="2601"/>
                        </a:cubicBezTo>
                        <a:cubicBezTo>
                          <a:pt x="22597" y="-3263"/>
                          <a:pt x="36375" y="1121"/>
                          <a:pt x="42525" y="12395"/>
                        </a:cubicBezTo>
                        <a:cubicBezTo>
                          <a:pt x="48674" y="23668"/>
                          <a:pt x="44660" y="37675"/>
                          <a:pt x="33585" y="43681"/>
                        </a:cubicBezTo>
                        <a:cubicBezTo>
                          <a:pt x="22569" y="49774"/>
                          <a:pt x="8619" y="45076"/>
                          <a:pt x="2698" y="33689"/>
                        </a:cubicBezTo>
                        <a:close/>
                      </a:path>
                    </a:pathLst>
                  </a:custGeom>
                  <a:grpFill/>
                  <a:ln w="2845"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5D2BE310-DEC6-4D80-789B-6FAD1CE151CA}"/>
                      </a:ext>
                    </a:extLst>
                  </p:cNvPr>
                  <p:cNvSpPr/>
                  <p:nvPr/>
                </p:nvSpPr>
                <p:spPr>
                  <a:xfrm>
                    <a:off x="11984249" y="2984160"/>
                    <a:ext cx="44073" cy="44876"/>
                  </a:xfrm>
                  <a:custGeom>
                    <a:avLst/>
                    <a:gdLst>
                      <a:gd name="connsiteX0" fmla="*/ 2210 w 44073"/>
                      <a:gd name="connsiteY0" fmla="*/ 31879 h 44876"/>
                      <a:gd name="connsiteX1" fmla="*/ 12202 w 44073"/>
                      <a:gd name="connsiteY1" fmla="*/ 2072 h 44876"/>
                      <a:gd name="connsiteX2" fmla="*/ 41723 w 44073"/>
                      <a:gd name="connsiteY2" fmla="*/ 12947 h 44876"/>
                      <a:gd name="connsiteX3" fmla="*/ 31731 w 44073"/>
                      <a:gd name="connsiteY3" fmla="*/ 42754 h 44876"/>
                      <a:gd name="connsiteX4" fmla="*/ 2210 w 44073"/>
                      <a:gd name="connsiteY4" fmla="*/ 31879 h 4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73" h="44876">
                        <a:moveTo>
                          <a:pt x="2210" y="31879"/>
                        </a:moveTo>
                        <a:cubicBezTo>
                          <a:pt x="-3057" y="20577"/>
                          <a:pt x="1413" y="7254"/>
                          <a:pt x="12202" y="2072"/>
                        </a:cubicBezTo>
                        <a:cubicBezTo>
                          <a:pt x="22992" y="-3109"/>
                          <a:pt x="36229" y="1759"/>
                          <a:pt x="41723" y="12947"/>
                        </a:cubicBezTo>
                        <a:cubicBezTo>
                          <a:pt x="47218" y="24135"/>
                          <a:pt x="42748" y="37487"/>
                          <a:pt x="31731" y="42754"/>
                        </a:cubicBezTo>
                        <a:cubicBezTo>
                          <a:pt x="20714" y="48020"/>
                          <a:pt x="7504" y="43152"/>
                          <a:pt x="2210" y="31879"/>
                        </a:cubicBezTo>
                        <a:close/>
                      </a:path>
                    </a:pathLst>
                  </a:custGeom>
                  <a:grpFill/>
                  <a:ln w="2845"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BD7DD759-705E-CD7D-ADC9-A86DB981E918}"/>
                      </a:ext>
                    </a:extLst>
                  </p:cNvPr>
                  <p:cNvSpPr/>
                  <p:nvPr/>
                </p:nvSpPr>
                <p:spPr>
                  <a:xfrm>
                    <a:off x="11886732" y="3029592"/>
                    <a:ext cx="42765" cy="43434"/>
                  </a:xfrm>
                  <a:custGeom>
                    <a:avLst/>
                    <a:gdLst>
                      <a:gd name="connsiteX0" fmla="*/ 1767 w 42765"/>
                      <a:gd name="connsiteY0" fmla="*/ 29918 h 43434"/>
                      <a:gd name="connsiteX1" fmla="*/ 12728 w 42765"/>
                      <a:gd name="connsiteY1" fmla="*/ 1593 h 43434"/>
                      <a:gd name="connsiteX2" fmla="*/ 40855 w 42765"/>
                      <a:gd name="connsiteY2" fmla="*/ 13207 h 43434"/>
                      <a:gd name="connsiteX3" fmla="*/ 30008 w 42765"/>
                      <a:gd name="connsiteY3" fmla="*/ 41790 h 43434"/>
                      <a:gd name="connsiteX4" fmla="*/ 1796 w 42765"/>
                      <a:gd name="connsiteY4" fmla="*/ 29918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65" h="43434">
                        <a:moveTo>
                          <a:pt x="1767" y="29918"/>
                        </a:moveTo>
                        <a:cubicBezTo>
                          <a:pt x="-2901" y="18759"/>
                          <a:pt x="1995" y="6090"/>
                          <a:pt x="12728" y="1593"/>
                        </a:cubicBezTo>
                        <a:cubicBezTo>
                          <a:pt x="23489" y="-2792"/>
                          <a:pt x="35958" y="2133"/>
                          <a:pt x="40855" y="13207"/>
                        </a:cubicBezTo>
                        <a:cubicBezTo>
                          <a:pt x="45723" y="24225"/>
                          <a:pt x="40997" y="37292"/>
                          <a:pt x="30008" y="41790"/>
                        </a:cubicBezTo>
                        <a:cubicBezTo>
                          <a:pt x="19076" y="46373"/>
                          <a:pt x="6437" y="41049"/>
                          <a:pt x="1796" y="29918"/>
                        </a:cubicBezTo>
                        <a:close/>
                      </a:path>
                    </a:pathLst>
                  </a:custGeom>
                  <a:grpFill/>
                  <a:ln w="2845"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8657EFB3-4804-E392-D275-6205544B8BB3}"/>
                      </a:ext>
                    </a:extLst>
                  </p:cNvPr>
                  <p:cNvSpPr/>
                  <p:nvPr/>
                </p:nvSpPr>
                <p:spPr>
                  <a:xfrm>
                    <a:off x="11787507" y="3070650"/>
                    <a:ext cx="41309" cy="42354"/>
                  </a:xfrm>
                  <a:custGeom>
                    <a:avLst/>
                    <a:gdLst>
                      <a:gd name="connsiteX0" fmla="*/ 1382 w 41309"/>
                      <a:gd name="connsiteY0" fmla="*/ 28402 h 42354"/>
                      <a:gd name="connsiteX1" fmla="*/ 13082 w 41309"/>
                      <a:gd name="connsiteY1" fmla="*/ 1358 h 42354"/>
                      <a:gd name="connsiteX2" fmla="*/ 39814 w 41309"/>
                      <a:gd name="connsiteY2" fmla="*/ 13656 h 42354"/>
                      <a:gd name="connsiteX3" fmla="*/ 28199 w 41309"/>
                      <a:gd name="connsiteY3" fmla="*/ 40957 h 42354"/>
                      <a:gd name="connsiteX4" fmla="*/ 1382 w 41309"/>
                      <a:gd name="connsiteY4" fmla="*/ 28402 h 42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09" h="42354">
                        <a:moveTo>
                          <a:pt x="1382" y="28402"/>
                        </a:moveTo>
                        <a:cubicBezTo>
                          <a:pt x="-2718" y="17385"/>
                          <a:pt x="2635" y="5542"/>
                          <a:pt x="13082" y="1358"/>
                        </a:cubicBezTo>
                        <a:cubicBezTo>
                          <a:pt x="23558" y="-2742"/>
                          <a:pt x="35515" y="2753"/>
                          <a:pt x="39814" y="13656"/>
                        </a:cubicBezTo>
                        <a:cubicBezTo>
                          <a:pt x="44084" y="24559"/>
                          <a:pt x="38903" y="36772"/>
                          <a:pt x="28199" y="40957"/>
                        </a:cubicBezTo>
                        <a:cubicBezTo>
                          <a:pt x="17552" y="45227"/>
                          <a:pt x="5453" y="39334"/>
                          <a:pt x="1382" y="28402"/>
                        </a:cubicBezTo>
                        <a:close/>
                      </a:path>
                    </a:pathLst>
                  </a:custGeom>
                  <a:grpFill/>
                  <a:ln w="2845" cap="flat">
                    <a:noFill/>
                    <a:prstDash val="solid"/>
                    <a:miter/>
                  </a:ln>
                </p:spPr>
                <p:txBody>
                  <a:bodyPr rtlCol="0" anchor="ctr"/>
                  <a:lstStyle/>
                  <a:p>
                    <a:endParaRPr lang="en-US"/>
                  </a:p>
                </p:txBody>
              </p:sp>
              <p:sp>
                <p:nvSpPr>
                  <p:cNvPr id="1781" name="Freeform: Shape 1780">
                    <a:extLst>
                      <a:ext uri="{FF2B5EF4-FFF2-40B4-BE49-F238E27FC236}">
                        <a16:creationId xmlns:a16="http://schemas.microsoft.com/office/drawing/2014/main" id="{328C9F2B-E353-2807-2E1B-C1A337581A98}"/>
                      </a:ext>
                    </a:extLst>
                  </p:cNvPr>
                  <p:cNvSpPr/>
                  <p:nvPr/>
                </p:nvSpPr>
                <p:spPr>
                  <a:xfrm>
                    <a:off x="11686633" y="3107646"/>
                    <a:ext cx="39948" cy="40914"/>
                  </a:xfrm>
                  <a:custGeom>
                    <a:avLst/>
                    <a:gdLst>
                      <a:gd name="connsiteX0" fmla="*/ 1052 w 39948"/>
                      <a:gd name="connsiteY0" fmla="*/ 26792 h 40914"/>
                      <a:gd name="connsiteX1" fmla="*/ 13407 w 39948"/>
                      <a:gd name="connsiteY1" fmla="*/ 1000 h 40914"/>
                      <a:gd name="connsiteX2" fmla="*/ 38801 w 39948"/>
                      <a:gd name="connsiteY2" fmla="*/ 14095 h 40914"/>
                      <a:gd name="connsiteX3" fmla="*/ 26446 w 39948"/>
                      <a:gd name="connsiteY3" fmla="*/ 39888 h 40914"/>
                      <a:gd name="connsiteX4" fmla="*/ 1052 w 39948"/>
                      <a:gd name="connsiteY4" fmla="*/ 26792 h 4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48" h="40914">
                        <a:moveTo>
                          <a:pt x="1052" y="26792"/>
                        </a:moveTo>
                        <a:cubicBezTo>
                          <a:pt x="-2449" y="16031"/>
                          <a:pt x="3073" y="4473"/>
                          <a:pt x="13407" y="1000"/>
                        </a:cubicBezTo>
                        <a:cubicBezTo>
                          <a:pt x="23741" y="-2473"/>
                          <a:pt x="35100" y="3391"/>
                          <a:pt x="38801" y="14095"/>
                        </a:cubicBezTo>
                        <a:cubicBezTo>
                          <a:pt x="42501" y="24799"/>
                          <a:pt x="36950" y="36358"/>
                          <a:pt x="26446" y="39888"/>
                        </a:cubicBezTo>
                        <a:cubicBezTo>
                          <a:pt x="15912" y="43418"/>
                          <a:pt x="4554" y="37553"/>
                          <a:pt x="1052" y="26792"/>
                        </a:cubicBezTo>
                        <a:close/>
                      </a:path>
                    </a:pathLst>
                  </a:custGeom>
                  <a:grpFill/>
                  <a:ln w="2845"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EC43C003-BC68-3D8B-C8E6-AB4F7DB36B73}"/>
                      </a:ext>
                    </a:extLst>
                  </p:cNvPr>
                  <p:cNvSpPr/>
                  <p:nvPr/>
                </p:nvSpPr>
                <p:spPr>
                  <a:xfrm>
                    <a:off x="11584343" y="3140547"/>
                    <a:ext cx="38632" cy="39513"/>
                  </a:xfrm>
                  <a:custGeom>
                    <a:avLst/>
                    <a:gdLst>
                      <a:gd name="connsiteX0" fmla="*/ 770 w 38632"/>
                      <a:gd name="connsiteY0" fmla="*/ 24979 h 39513"/>
                      <a:gd name="connsiteX1" fmla="*/ 13780 w 38632"/>
                      <a:gd name="connsiteY1" fmla="*/ 696 h 39513"/>
                      <a:gd name="connsiteX2" fmla="*/ 28413 w 38632"/>
                      <a:gd name="connsiteY2" fmla="*/ 2575 h 39513"/>
                      <a:gd name="connsiteX3" fmla="*/ 37779 w 38632"/>
                      <a:gd name="connsiteY3" fmla="*/ 14389 h 39513"/>
                      <a:gd name="connsiteX4" fmla="*/ 36356 w 38632"/>
                      <a:gd name="connsiteY4" fmla="*/ 29477 h 39513"/>
                      <a:gd name="connsiteX5" fmla="*/ 24797 w 38632"/>
                      <a:gd name="connsiteY5" fmla="*/ 38787 h 39513"/>
                      <a:gd name="connsiteX6" fmla="*/ 770 w 38632"/>
                      <a:gd name="connsiteY6" fmla="*/ 24979 h 3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32" h="39513">
                        <a:moveTo>
                          <a:pt x="770" y="24979"/>
                        </a:moveTo>
                        <a:cubicBezTo>
                          <a:pt x="-2190" y="14446"/>
                          <a:pt x="3646" y="3571"/>
                          <a:pt x="13780" y="696"/>
                        </a:cubicBezTo>
                        <a:cubicBezTo>
                          <a:pt x="18847" y="-727"/>
                          <a:pt x="24057" y="98"/>
                          <a:pt x="28413" y="2575"/>
                        </a:cubicBezTo>
                        <a:cubicBezTo>
                          <a:pt x="32740" y="5051"/>
                          <a:pt x="36213" y="9122"/>
                          <a:pt x="37779" y="14389"/>
                        </a:cubicBezTo>
                        <a:cubicBezTo>
                          <a:pt x="39345" y="19627"/>
                          <a:pt x="38690" y="25036"/>
                          <a:pt x="36356" y="29477"/>
                        </a:cubicBezTo>
                        <a:cubicBezTo>
                          <a:pt x="33993" y="33861"/>
                          <a:pt x="29950" y="37335"/>
                          <a:pt x="24797" y="38787"/>
                        </a:cubicBezTo>
                        <a:cubicBezTo>
                          <a:pt x="14492" y="41718"/>
                          <a:pt x="3731" y="35513"/>
                          <a:pt x="770" y="24979"/>
                        </a:cubicBezTo>
                        <a:close/>
                      </a:path>
                    </a:pathLst>
                  </a:custGeom>
                  <a:grpFill/>
                  <a:ln w="2845"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94B8275D-A79A-0E65-660E-420A932B5E54}"/>
                      </a:ext>
                    </a:extLst>
                  </p:cNvPr>
                  <p:cNvSpPr/>
                  <p:nvPr/>
                </p:nvSpPr>
                <p:spPr>
                  <a:xfrm>
                    <a:off x="11480834" y="3169148"/>
                    <a:ext cx="37222" cy="38278"/>
                  </a:xfrm>
                  <a:custGeom>
                    <a:avLst/>
                    <a:gdLst>
                      <a:gd name="connsiteX0" fmla="*/ 541 w 37222"/>
                      <a:gd name="connsiteY0" fmla="*/ 23422 h 38278"/>
                      <a:gd name="connsiteX1" fmla="*/ 2676 w 37222"/>
                      <a:gd name="connsiteY1" fmla="*/ 9046 h 38278"/>
                      <a:gd name="connsiteX2" fmla="*/ 14036 w 37222"/>
                      <a:gd name="connsiteY2" fmla="*/ 563 h 38278"/>
                      <a:gd name="connsiteX3" fmla="*/ 36611 w 37222"/>
                      <a:gd name="connsiteY3" fmla="*/ 14512 h 38278"/>
                      <a:gd name="connsiteX4" fmla="*/ 23174 w 37222"/>
                      <a:gd name="connsiteY4" fmla="*/ 37714 h 38278"/>
                      <a:gd name="connsiteX5" fmla="*/ 8997 w 37222"/>
                      <a:gd name="connsiteY5" fmla="*/ 35351 h 38278"/>
                      <a:gd name="connsiteX6" fmla="*/ 541 w 37222"/>
                      <a:gd name="connsiteY6" fmla="*/ 23422 h 3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2" h="38278">
                        <a:moveTo>
                          <a:pt x="541" y="23422"/>
                        </a:moveTo>
                        <a:cubicBezTo>
                          <a:pt x="-683" y="18270"/>
                          <a:pt x="228" y="13174"/>
                          <a:pt x="2676" y="9046"/>
                        </a:cubicBezTo>
                        <a:cubicBezTo>
                          <a:pt x="5125" y="4890"/>
                          <a:pt x="9139" y="1872"/>
                          <a:pt x="14036" y="563"/>
                        </a:cubicBezTo>
                        <a:cubicBezTo>
                          <a:pt x="23886" y="-1971"/>
                          <a:pt x="33991" y="4292"/>
                          <a:pt x="36611" y="14512"/>
                        </a:cubicBezTo>
                        <a:cubicBezTo>
                          <a:pt x="39230" y="24761"/>
                          <a:pt x="33195" y="35151"/>
                          <a:pt x="23174" y="37714"/>
                        </a:cubicBezTo>
                        <a:cubicBezTo>
                          <a:pt x="18192" y="39052"/>
                          <a:pt x="13096" y="37913"/>
                          <a:pt x="8997" y="35351"/>
                        </a:cubicBezTo>
                        <a:cubicBezTo>
                          <a:pt x="4897" y="32760"/>
                          <a:pt x="1766" y="28575"/>
                          <a:pt x="541" y="23422"/>
                        </a:cubicBezTo>
                        <a:close/>
                      </a:path>
                    </a:pathLst>
                  </a:custGeom>
                  <a:grpFill/>
                  <a:ln w="2845"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1AD0E808-4142-76B0-09A9-71532EBD2420}"/>
                      </a:ext>
                    </a:extLst>
                  </p:cNvPr>
                  <p:cNvSpPr/>
                  <p:nvPr/>
                </p:nvSpPr>
                <p:spPr>
                  <a:xfrm>
                    <a:off x="11376287" y="3193293"/>
                    <a:ext cx="35865" cy="36883"/>
                  </a:xfrm>
                  <a:custGeom>
                    <a:avLst/>
                    <a:gdLst>
                      <a:gd name="connsiteX0" fmla="*/ 354 w 35865"/>
                      <a:gd name="connsiteY0" fmla="*/ 22052 h 36883"/>
                      <a:gd name="connsiteX1" fmla="*/ 14246 w 35865"/>
                      <a:gd name="connsiteY1" fmla="*/ 360 h 36883"/>
                      <a:gd name="connsiteX2" fmla="*/ 35455 w 35865"/>
                      <a:gd name="connsiteY2" fmla="*/ 14822 h 36883"/>
                      <a:gd name="connsiteX3" fmla="*/ 21562 w 35865"/>
                      <a:gd name="connsiteY3" fmla="*/ 36514 h 36883"/>
                      <a:gd name="connsiteX4" fmla="*/ 354 w 35865"/>
                      <a:gd name="connsiteY4" fmla="*/ 22052 h 3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5" h="36883">
                        <a:moveTo>
                          <a:pt x="354" y="22052"/>
                        </a:moveTo>
                        <a:cubicBezTo>
                          <a:pt x="-1583" y="12060"/>
                          <a:pt x="4624" y="2324"/>
                          <a:pt x="14246" y="360"/>
                        </a:cubicBezTo>
                        <a:cubicBezTo>
                          <a:pt x="23869" y="-1633"/>
                          <a:pt x="33348" y="4858"/>
                          <a:pt x="35455" y="14822"/>
                        </a:cubicBezTo>
                        <a:cubicBezTo>
                          <a:pt x="37561" y="24786"/>
                          <a:pt x="31355" y="34521"/>
                          <a:pt x="21562" y="36514"/>
                        </a:cubicBezTo>
                        <a:cubicBezTo>
                          <a:pt x="11798" y="38536"/>
                          <a:pt x="2289" y="32045"/>
                          <a:pt x="354" y="22052"/>
                        </a:cubicBezTo>
                        <a:close/>
                      </a:path>
                    </a:pathLst>
                  </a:custGeom>
                  <a:grpFill/>
                  <a:ln w="2845"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7F03A078-8A2C-6C93-6E70-92687475F1E3}"/>
                      </a:ext>
                    </a:extLst>
                  </p:cNvPr>
                  <p:cNvSpPr/>
                  <p:nvPr/>
                </p:nvSpPr>
                <p:spPr>
                  <a:xfrm>
                    <a:off x="11270810" y="3213239"/>
                    <a:ext cx="34542" cy="35505"/>
                  </a:xfrm>
                  <a:custGeom>
                    <a:avLst/>
                    <a:gdLst>
                      <a:gd name="connsiteX0" fmla="*/ 213 w 34542"/>
                      <a:gd name="connsiteY0" fmla="*/ 20411 h 35505"/>
                      <a:gd name="connsiteX1" fmla="*/ 14448 w 34542"/>
                      <a:gd name="connsiteY1" fmla="*/ 199 h 35505"/>
                      <a:gd name="connsiteX2" fmla="*/ 34290 w 34542"/>
                      <a:gd name="connsiteY2" fmla="*/ 15088 h 35505"/>
                      <a:gd name="connsiteX3" fmla="*/ 20056 w 34542"/>
                      <a:gd name="connsiteY3" fmla="*/ 35300 h 35505"/>
                      <a:gd name="connsiteX4" fmla="*/ 213 w 34542"/>
                      <a:gd name="connsiteY4" fmla="*/ 20411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42" h="35505">
                        <a:moveTo>
                          <a:pt x="213" y="20411"/>
                        </a:moveTo>
                        <a:cubicBezTo>
                          <a:pt x="-1267" y="10703"/>
                          <a:pt x="5110" y="1651"/>
                          <a:pt x="14448" y="199"/>
                        </a:cubicBezTo>
                        <a:cubicBezTo>
                          <a:pt x="23785" y="-1253"/>
                          <a:pt x="32667" y="5408"/>
                          <a:pt x="34290" y="15088"/>
                        </a:cubicBezTo>
                        <a:cubicBezTo>
                          <a:pt x="35913" y="24767"/>
                          <a:pt x="29536" y="33819"/>
                          <a:pt x="20056" y="35300"/>
                        </a:cubicBezTo>
                        <a:cubicBezTo>
                          <a:pt x="10576" y="36780"/>
                          <a:pt x="1694" y="30119"/>
                          <a:pt x="213" y="20411"/>
                        </a:cubicBezTo>
                        <a:close/>
                      </a:path>
                    </a:pathLst>
                  </a:custGeom>
                  <a:grpFill/>
                  <a:ln w="2845"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7EB5CFCE-04DB-1763-E065-AD537D12E2A5}"/>
                      </a:ext>
                    </a:extLst>
                  </p:cNvPr>
                  <p:cNvSpPr/>
                  <p:nvPr/>
                </p:nvSpPr>
                <p:spPr>
                  <a:xfrm>
                    <a:off x="11164668" y="3228961"/>
                    <a:ext cx="33186" cy="34108"/>
                  </a:xfrm>
                  <a:custGeom>
                    <a:avLst/>
                    <a:gdLst>
                      <a:gd name="connsiteX0" fmla="*/ 112 w 33186"/>
                      <a:gd name="connsiteY0" fmla="*/ 18838 h 34108"/>
                      <a:gd name="connsiteX1" fmla="*/ 14574 w 33186"/>
                      <a:gd name="connsiteY1" fmla="*/ 106 h 34108"/>
                      <a:gd name="connsiteX2" fmla="*/ 33050 w 33186"/>
                      <a:gd name="connsiteY2" fmla="*/ 14967 h 34108"/>
                      <a:gd name="connsiteX3" fmla="*/ 18616 w 33186"/>
                      <a:gd name="connsiteY3" fmla="*/ 34012 h 34108"/>
                      <a:gd name="connsiteX4" fmla="*/ 112 w 33186"/>
                      <a:gd name="connsiteY4" fmla="*/ 18838 h 3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6" h="34108">
                        <a:moveTo>
                          <a:pt x="112" y="18838"/>
                        </a:moveTo>
                        <a:cubicBezTo>
                          <a:pt x="-941" y="9472"/>
                          <a:pt x="5550" y="1074"/>
                          <a:pt x="14574" y="106"/>
                        </a:cubicBezTo>
                        <a:cubicBezTo>
                          <a:pt x="23598" y="-918"/>
                          <a:pt x="31855" y="5572"/>
                          <a:pt x="33050" y="14967"/>
                        </a:cubicBezTo>
                        <a:cubicBezTo>
                          <a:pt x="34217" y="24304"/>
                          <a:pt x="27783" y="32959"/>
                          <a:pt x="18616" y="34012"/>
                        </a:cubicBezTo>
                        <a:cubicBezTo>
                          <a:pt x="9450" y="35008"/>
                          <a:pt x="1166" y="28204"/>
                          <a:pt x="112" y="18838"/>
                        </a:cubicBezTo>
                        <a:close/>
                      </a:path>
                    </a:pathLst>
                  </a:custGeom>
                  <a:grpFill/>
                  <a:ln w="2845"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8AC8F951-B0DE-E88C-CE83-B3A077C9668F}"/>
                      </a:ext>
                    </a:extLst>
                  </p:cNvPr>
                  <p:cNvSpPr/>
                  <p:nvPr/>
                </p:nvSpPr>
                <p:spPr>
                  <a:xfrm>
                    <a:off x="11058011" y="3240029"/>
                    <a:ext cx="31845" cy="32821"/>
                  </a:xfrm>
                  <a:custGeom>
                    <a:avLst/>
                    <a:gdLst>
                      <a:gd name="connsiteX0" fmla="*/ 42 w 31845"/>
                      <a:gd name="connsiteY0" fmla="*/ 17706 h 32821"/>
                      <a:gd name="connsiteX1" fmla="*/ 14646 w 31845"/>
                      <a:gd name="connsiteY1" fmla="*/ 56 h 32821"/>
                      <a:gd name="connsiteX2" fmla="*/ 31784 w 31845"/>
                      <a:gd name="connsiteY2" fmla="*/ 15087 h 32821"/>
                      <a:gd name="connsiteX3" fmla="*/ 17180 w 31845"/>
                      <a:gd name="connsiteY3" fmla="*/ 32766 h 32821"/>
                      <a:gd name="connsiteX4" fmla="*/ 42 w 31845"/>
                      <a:gd name="connsiteY4" fmla="*/ 17734 h 32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45" h="32821">
                        <a:moveTo>
                          <a:pt x="42" y="17706"/>
                        </a:moveTo>
                        <a:cubicBezTo>
                          <a:pt x="-585" y="8710"/>
                          <a:pt x="5935" y="767"/>
                          <a:pt x="14646" y="56"/>
                        </a:cubicBezTo>
                        <a:cubicBezTo>
                          <a:pt x="23329" y="-685"/>
                          <a:pt x="31015" y="6062"/>
                          <a:pt x="31784" y="15087"/>
                        </a:cubicBezTo>
                        <a:cubicBezTo>
                          <a:pt x="32553" y="24111"/>
                          <a:pt x="26005" y="32025"/>
                          <a:pt x="17180" y="32766"/>
                        </a:cubicBezTo>
                        <a:cubicBezTo>
                          <a:pt x="8355" y="33506"/>
                          <a:pt x="696" y="26816"/>
                          <a:pt x="42" y="17734"/>
                        </a:cubicBezTo>
                        <a:close/>
                      </a:path>
                    </a:pathLst>
                  </a:custGeom>
                  <a:grpFill/>
                  <a:ln w="2845"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D5073AA5-906F-F3A3-FB33-708913151DDC}"/>
                      </a:ext>
                    </a:extLst>
                  </p:cNvPr>
                  <p:cNvSpPr/>
                  <p:nvPr/>
                </p:nvSpPr>
                <p:spPr>
                  <a:xfrm>
                    <a:off x="10950976" y="3246794"/>
                    <a:ext cx="30511" cy="31419"/>
                  </a:xfrm>
                  <a:custGeom>
                    <a:avLst/>
                    <a:gdLst>
                      <a:gd name="connsiteX0" fmla="*/ 7 w 30511"/>
                      <a:gd name="connsiteY0" fmla="*/ 16264 h 31419"/>
                      <a:gd name="connsiteX1" fmla="*/ 14668 w 30511"/>
                      <a:gd name="connsiteY1" fmla="*/ 9 h 31419"/>
                      <a:gd name="connsiteX2" fmla="*/ 30497 w 30511"/>
                      <a:gd name="connsiteY2" fmla="*/ 15154 h 31419"/>
                      <a:gd name="connsiteX3" fmla="*/ 15835 w 30511"/>
                      <a:gd name="connsiteY3" fmla="*/ 31409 h 31419"/>
                      <a:gd name="connsiteX4" fmla="*/ 7 w 30511"/>
                      <a:gd name="connsiteY4" fmla="*/ 16264 h 3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11" h="31419">
                        <a:moveTo>
                          <a:pt x="7" y="16264"/>
                        </a:moveTo>
                        <a:cubicBezTo>
                          <a:pt x="-249" y="7581"/>
                          <a:pt x="6327" y="322"/>
                          <a:pt x="14668" y="9"/>
                        </a:cubicBezTo>
                        <a:cubicBezTo>
                          <a:pt x="23038" y="-276"/>
                          <a:pt x="30098" y="6499"/>
                          <a:pt x="30497" y="15154"/>
                        </a:cubicBezTo>
                        <a:cubicBezTo>
                          <a:pt x="30866" y="23837"/>
                          <a:pt x="24291" y="31096"/>
                          <a:pt x="15835" y="31409"/>
                        </a:cubicBezTo>
                        <a:cubicBezTo>
                          <a:pt x="7352" y="31722"/>
                          <a:pt x="263" y="24918"/>
                          <a:pt x="7" y="16264"/>
                        </a:cubicBezTo>
                        <a:close/>
                      </a:path>
                    </a:pathLst>
                  </a:custGeom>
                  <a:grpFill/>
                  <a:ln w="2845"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5BA8B3BD-30C8-4605-E45D-89EC5A69019F}"/>
                      </a:ext>
                    </a:extLst>
                  </p:cNvPr>
                  <p:cNvSpPr/>
                  <p:nvPr/>
                </p:nvSpPr>
                <p:spPr>
                  <a:xfrm>
                    <a:off x="10843800" y="3249279"/>
                    <a:ext cx="29179" cy="30064"/>
                  </a:xfrm>
                  <a:custGeom>
                    <a:avLst/>
                    <a:gdLst>
                      <a:gd name="connsiteX0" fmla="*/ 0 w 29179"/>
                      <a:gd name="connsiteY0" fmla="*/ 14861 h 30064"/>
                      <a:gd name="connsiteX1" fmla="*/ 14662 w 29179"/>
                      <a:gd name="connsiteY1" fmla="*/ 1 h 30064"/>
                      <a:gd name="connsiteX2" fmla="*/ 24910 w 29179"/>
                      <a:gd name="connsiteY2" fmla="*/ 4527 h 30064"/>
                      <a:gd name="connsiteX3" fmla="*/ 29180 w 29179"/>
                      <a:gd name="connsiteY3" fmla="*/ 15146 h 30064"/>
                      <a:gd name="connsiteX4" fmla="*/ 24910 w 29179"/>
                      <a:gd name="connsiteY4" fmla="*/ 25793 h 30064"/>
                      <a:gd name="connsiteX5" fmla="*/ 14548 w 29179"/>
                      <a:gd name="connsiteY5" fmla="*/ 30063 h 30064"/>
                      <a:gd name="connsiteX6" fmla="*/ 28 w 29179"/>
                      <a:gd name="connsiteY6" fmla="*/ 14861 h 3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79" h="30064">
                        <a:moveTo>
                          <a:pt x="0" y="14861"/>
                        </a:moveTo>
                        <a:cubicBezTo>
                          <a:pt x="85" y="6577"/>
                          <a:pt x="6662" y="-85"/>
                          <a:pt x="14662" y="1"/>
                        </a:cubicBezTo>
                        <a:cubicBezTo>
                          <a:pt x="18675" y="58"/>
                          <a:pt x="22291" y="1766"/>
                          <a:pt x="24910" y="4527"/>
                        </a:cubicBezTo>
                        <a:cubicBezTo>
                          <a:pt x="27529" y="7289"/>
                          <a:pt x="29180" y="10961"/>
                          <a:pt x="29180" y="15146"/>
                        </a:cubicBezTo>
                        <a:cubicBezTo>
                          <a:pt x="29180" y="19274"/>
                          <a:pt x="27558" y="23117"/>
                          <a:pt x="24910" y="25793"/>
                        </a:cubicBezTo>
                        <a:cubicBezTo>
                          <a:pt x="22262" y="28469"/>
                          <a:pt x="18590" y="30120"/>
                          <a:pt x="14548" y="30063"/>
                        </a:cubicBezTo>
                        <a:cubicBezTo>
                          <a:pt x="6434" y="29978"/>
                          <a:pt x="-57" y="23174"/>
                          <a:pt x="28" y="14861"/>
                        </a:cubicBezTo>
                        <a:close/>
                      </a:path>
                    </a:pathLst>
                  </a:custGeom>
                  <a:grpFill/>
                  <a:ln w="2845"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5D9403A1-743A-6105-C864-D6D82626999A}"/>
                      </a:ext>
                    </a:extLst>
                  </p:cNvPr>
                  <p:cNvSpPr/>
                  <p:nvPr/>
                </p:nvSpPr>
                <p:spPr>
                  <a:xfrm>
                    <a:off x="10736655" y="3247366"/>
                    <a:ext cx="27844" cy="28681"/>
                  </a:xfrm>
                  <a:custGeom>
                    <a:avLst/>
                    <a:gdLst>
                      <a:gd name="connsiteX0" fmla="*/ 19 w 27844"/>
                      <a:gd name="connsiteY0" fmla="*/ 13643 h 28681"/>
                      <a:gd name="connsiteX1" fmla="*/ 14566 w 27844"/>
                      <a:gd name="connsiteY1" fmla="*/ 6 h 28681"/>
                      <a:gd name="connsiteX2" fmla="*/ 27833 w 27844"/>
                      <a:gd name="connsiteY2" fmla="*/ 14839 h 28681"/>
                      <a:gd name="connsiteX3" fmla="*/ 13285 w 27844"/>
                      <a:gd name="connsiteY3" fmla="*/ 28674 h 28681"/>
                      <a:gd name="connsiteX4" fmla="*/ 19 w 27844"/>
                      <a:gd name="connsiteY4" fmla="*/ 13671 h 2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4" h="28681">
                        <a:moveTo>
                          <a:pt x="19" y="13643"/>
                        </a:moveTo>
                        <a:cubicBezTo>
                          <a:pt x="417" y="5700"/>
                          <a:pt x="6937" y="-221"/>
                          <a:pt x="14566" y="6"/>
                        </a:cubicBezTo>
                        <a:cubicBezTo>
                          <a:pt x="22196" y="291"/>
                          <a:pt x="28145" y="6924"/>
                          <a:pt x="27833" y="14839"/>
                        </a:cubicBezTo>
                        <a:cubicBezTo>
                          <a:pt x="27519" y="22752"/>
                          <a:pt x="21000" y="28930"/>
                          <a:pt x="13285" y="28674"/>
                        </a:cubicBezTo>
                        <a:cubicBezTo>
                          <a:pt x="5542" y="28475"/>
                          <a:pt x="-380" y="21557"/>
                          <a:pt x="19" y="13671"/>
                        </a:cubicBezTo>
                        <a:close/>
                      </a:path>
                    </a:pathLst>
                  </a:custGeom>
                  <a:grpFill/>
                  <a:ln w="2845"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48168073-4D5F-0ADB-F0EE-DD7BC1EE3205}"/>
                      </a:ext>
                    </a:extLst>
                  </p:cNvPr>
                  <p:cNvSpPr/>
                  <p:nvPr/>
                </p:nvSpPr>
                <p:spPr>
                  <a:xfrm>
                    <a:off x="10629689" y="3240838"/>
                    <a:ext cx="26522" cy="27307"/>
                  </a:xfrm>
                  <a:custGeom>
                    <a:avLst/>
                    <a:gdLst>
                      <a:gd name="connsiteX0" fmla="*/ 58 w 26522"/>
                      <a:gd name="connsiteY0" fmla="*/ 12542 h 27307"/>
                      <a:gd name="connsiteX1" fmla="*/ 14435 w 26522"/>
                      <a:gd name="connsiteY1" fmla="*/ 44 h 27307"/>
                      <a:gd name="connsiteX2" fmla="*/ 26477 w 26522"/>
                      <a:gd name="connsiteY2" fmla="*/ 14762 h 27307"/>
                      <a:gd name="connsiteX3" fmla="*/ 12101 w 26522"/>
                      <a:gd name="connsiteY3" fmla="*/ 27259 h 27307"/>
                      <a:gd name="connsiteX4" fmla="*/ 58 w 26522"/>
                      <a:gd name="connsiteY4" fmla="*/ 12542 h 27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2" h="27307">
                        <a:moveTo>
                          <a:pt x="58" y="12542"/>
                        </a:moveTo>
                        <a:cubicBezTo>
                          <a:pt x="742" y="5026"/>
                          <a:pt x="7204" y="-554"/>
                          <a:pt x="14435" y="44"/>
                        </a:cubicBezTo>
                        <a:cubicBezTo>
                          <a:pt x="21695" y="642"/>
                          <a:pt x="27075" y="7246"/>
                          <a:pt x="26477" y="14762"/>
                        </a:cubicBezTo>
                        <a:cubicBezTo>
                          <a:pt x="25879" y="22277"/>
                          <a:pt x="19446" y="27886"/>
                          <a:pt x="12101" y="27259"/>
                        </a:cubicBezTo>
                        <a:cubicBezTo>
                          <a:pt x="4755" y="26633"/>
                          <a:pt x="-625" y="20057"/>
                          <a:pt x="58" y="12542"/>
                        </a:cubicBezTo>
                        <a:close/>
                      </a:path>
                    </a:pathLst>
                  </a:custGeom>
                  <a:grpFill/>
                  <a:ln w="2845"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C95405E8-1960-EF6F-AC41-4A32F3454C3C}"/>
                      </a:ext>
                    </a:extLst>
                  </p:cNvPr>
                  <p:cNvSpPr/>
                  <p:nvPr/>
                </p:nvSpPr>
                <p:spPr>
                  <a:xfrm>
                    <a:off x="10523104" y="3230071"/>
                    <a:ext cx="25180" cy="25948"/>
                  </a:xfrm>
                  <a:custGeom>
                    <a:avLst/>
                    <a:gdLst>
                      <a:gd name="connsiteX0" fmla="*/ 116 w 25180"/>
                      <a:gd name="connsiteY0" fmla="*/ 11323 h 25948"/>
                      <a:gd name="connsiteX1" fmla="*/ 14236 w 25180"/>
                      <a:gd name="connsiteY1" fmla="*/ 106 h 25948"/>
                      <a:gd name="connsiteX2" fmla="*/ 25083 w 25180"/>
                      <a:gd name="connsiteY2" fmla="*/ 14625 h 25948"/>
                      <a:gd name="connsiteX3" fmla="*/ 10963 w 25180"/>
                      <a:gd name="connsiteY3" fmla="*/ 25842 h 25948"/>
                      <a:gd name="connsiteX4" fmla="*/ 116 w 25180"/>
                      <a:gd name="connsiteY4" fmla="*/ 11323 h 25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0" h="25948">
                        <a:moveTo>
                          <a:pt x="116" y="11323"/>
                        </a:moveTo>
                        <a:cubicBezTo>
                          <a:pt x="1055" y="4234"/>
                          <a:pt x="7376" y="-805"/>
                          <a:pt x="14236" y="106"/>
                        </a:cubicBezTo>
                        <a:cubicBezTo>
                          <a:pt x="21097" y="1017"/>
                          <a:pt x="25936" y="7508"/>
                          <a:pt x="25083" y="14625"/>
                        </a:cubicBezTo>
                        <a:cubicBezTo>
                          <a:pt x="24229" y="21742"/>
                          <a:pt x="17880" y="26753"/>
                          <a:pt x="10963" y="25842"/>
                        </a:cubicBezTo>
                        <a:cubicBezTo>
                          <a:pt x="4044" y="24931"/>
                          <a:pt x="-824" y="18440"/>
                          <a:pt x="116" y="11323"/>
                        </a:cubicBezTo>
                        <a:close/>
                      </a:path>
                    </a:pathLst>
                  </a:custGeom>
                  <a:grpFill/>
                  <a:ln w="2845"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C4CB39FE-73B9-B9A6-23A3-32604D55F899}"/>
                      </a:ext>
                    </a:extLst>
                  </p:cNvPr>
                  <p:cNvSpPr/>
                  <p:nvPr/>
                </p:nvSpPr>
                <p:spPr>
                  <a:xfrm>
                    <a:off x="10417071" y="3215046"/>
                    <a:ext cx="23869" cy="24576"/>
                  </a:xfrm>
                  <a:custGeom>
                    <a:avLst/>
                    <a:gdLst>
                      <a:gd name="connsiteX0" fmla="*/ 190 w 23869"/>
                      <a:gd name="connsiteY0" fmla="*/ 10178 h 24576"/>
                      <a:gd name="connsiteX1" fmla="*/ 13968 w 23869"/>
                      <a:gd name="connsiteY1" fmla="*/ 185 h 24576"/>
                      <a:gd name="connsiteX2" fmla="*/ 23705 w 23869"/>
                      <a:gd name="connsiteY2" fmla="*/ 14191 h 24576"/>
                      <a:gd name="connsiteX3" fmla="*/ 9869 w 23869"/>
                      <a:gd name="connsiteY3" fmla="*/ 24412 h 24576"/>
                      <a:gd name="connsiteX4" fmla="*/ 190 w 23869"/>
                      <a:gd name="connsiteY4" fmla="*/ 10178 h 24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9" h="24576">
                        <a:moveTo>
                          <a:pt x="190" y="10178"/>
                        </a:moveTo>
                        <a:cubicBezTo>
                          <a:pt x="1357" y="3487"/>
                          <a:pt x="7535" y="-982"/>
                          <a:pt x="13968" y="185"/>
                        </a:cubicBezTo>
                        <a:cubicBezTo>
                          <a:pt x="20431" y="1267"/>
                          <a:pt x="24787" y="7473"/>
                          <a:pt x="23705" y="14191"/>
                        </a:cubicBezTo>
                        <a:cubicBezTo>
                          <a:pt x="22623" y="20882"/>
                          <a:pt x="16417" y="25522"/>
                          <a:pt x="9869" y="24412"/>
                        </a:cubicBezTo>
                        <a:cubicBezTo>
                          <a:pt x="3350" y="23244"/>
                          <a:pt x="-977" y="16868"/>
                          <a:pt x="190" y="10178"/>
                        </a:cubicBezTo>
                        <a:close/>
                      </a:path>
                    </a:pathLst>
                  </a:custGeom>
                  <a:grpFill/>
                  <a:ln w="2845"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F972E772-5831-90BE-6675-CE714DBFA253}"/>
                      </a:ext>
                    </a:extLst>
                  </p:cNvPr>
                  <p:cNvSpPr/>
                  <p:nvPr/>
                </p:nvSpPr>
                <p:spPr>
                  <a:xfrm>
                    <a:off x="10311767" y="3195447"/>
                    <a:ext cx="22583" cy="23141"/>
                  </a:xfrm>
                  <a:custGeom>
                    <a:avLst/>
                    <a:gdLst>
                      <a:gd name="connsiteX0" fmla="*/ 274 w 22583"/>
                      <a:gd name="connsiteY0" fmla="*/ 9308 h 23141"/>
                      <a:gd name="connsiteX1" fmla="*/ 13712 w 22583"/>
                      <a:gd name="connsiteY1" fmla="*/ 226 h 23141"/>
                      <a:gd name="connsiteX2" fmla="*/ 22337 w 22583"/>
                      <a:gd name="connsiteY2" fmla="*/ 13834 h 23141"/>
                      <a:gd name="connsiteX3" fmla="*/ 8900 w 22583"/>
                      <a:gd name="connsiteY3" fmla="*/ 22916 h 23141"/>
                      <a:gd name="connsiteX4" fmla="*/ 274 w 22583"/>
                      <a:gd name="connsiteY4" fmla="*/ 9308 h 2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3" h="23141">
                        <a:moveTo>
                          <a:pt x="274" y="9308"/>
                        </a:moveTo>
                        <a:cubicBezTo>
                          <a:pt x="1641" y="3045"/>
                          <a:pt x="7648" y="-1026"/>
                          <a:pt x="13712" y="226"/>
                        </a:cubicBezTo>
                        <a:cubicBezTo>
                          <a:pt x="19775" y="1479"/>
                          <a:pt x="23619" y="7571"/>
                          <a:pt x="22337" y="13834"/>
                        </a:cubicBezTo>
                        <a:cubicBezTo>
                          <a:pt x="21028" y="20097"/>
                          <a:pt x="15021" y="24168"/>
                          <a:pt x="8900" y="22916"/>
                        </a:cubicBezTo>
                        <a:cubicBezTo>
                          <a:pt x="2780" y="21663"/>
                          <a:pt x="-1092" y="15542"/>
                          <a:pt x="274" y="9308"/>
                        </a:cubicBezTo>
                        <a:close/>
                      </a:path>
                    </a:pathLst>
                  </a:custGeom>
                  <a:grpFill/>
                  <a:ln w="2845"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C8B39E5F-CD5D-5005-4AB3-C9E587D88704}"/>
                      </a:ext>
                    </a:extLst>
                  </p:cNvPr>
                  <p:cNvSpPr/>
                  <p:nvPr/>
                </p:nvSpPr>
                <p:spPr>
                  <a:xfrm>
                    <a:off x="10207432" y="3171550"/>
                    <a:ext cx="21220" cy="21800"/>
                  </a:xfrm>
                  <a:custGeom>
                    <a:avLst/>
                    <a:gdLst>
                      <a:gd name="connsiteX0" fmla="*/ 359 w 21220"/>
                      <a:gd name="connsiteY0" fmla="*/ 8267 h 21800"/>
                      <a:gd name="connsiteX1" fmla="*/ 13312 w 21220"/>
                      <a:gd name="connsiteY1" fmla="*/ 324 h 21800"/>
                      <a:gd name="connsiteX2" fmla="*/ 20884 w 21220"/>
                      <a:gd name="connsiteY2" fmla="*/ 13533 h 21800"/>
                      <a:gd name="connsiteX3" fmla="*/ 7931 w 21220"/>
                      <a:gd name="connsiteY3" fmla="*/ 21476 h 21800"/>
                      <a:gd name="connsiteX4" fmla="*/ 359 w 21220"/>
                      <a:gd name="connsiteY4" fmla="*/ 8267 h 21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20" h="21800">
                        <a:moveTo>
                          <a:pt x="359" y="8267"/>
                        </a:moveTo>
                        <a:cubicBezTo>
                          <a:pt x="1868" y="2431"/>
                          <a:pt x="7675" y="-1128"/>
                          <a:pt x="13312" y="324"/>
                        </a:cubicBezTo>
                        <a:cubicBezTo>
                          <a:pt x="18949" y="1776"/>
                          <a:pt x="22336" y="7698"/>
                          <a:pt x="20884" y="13533"/>
                        </a:cubicBezTo>
                        <a:cubicBezTo>
                          <a:pt x="19432" y="19369"/>
                          <a:pt x="13625" y="22928"/>
                          <a:pt x="7931" y="21476"/>
                        </a:cubicBezTo>
                        <a:cubicBezTo>
                          <a:pt x="2238" y="20024"/>
                          <a:pt x="-1150" y="14103"/>
                          <a:pt x="359" y="8267"/>
                        </a:cubicBezTo>
                        <a:close/>
                      </a:path>
                    </a:pathLst>
                  </a:custGeom>
                  <a:grpFill/>
                  <a:ln w="2845"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6D5D3240-A267-6B60-E113-92F9913DEF66}"/>
                      </a:ext>
                    </a:extLst>
                  </p:cNvPr>
                  <p:cNvSpPr/>
                  <p:nvPr/>
                </p:nvSpPr>
                <p:spPr>
                  <a:xfrm>
                    <a:off x="10104134" y="3143514"/>
                    <a:ext cx="19882" cy="20463"/>
                  </a:xfrm>
                  <a:custGeom>
                    <a:avLst/>
                    <a:gdLst>
                      <a:gd name="connsiteX0" fmla="*/ 489 w 19882"/>
                      <a:gd name="connsiteY0" fmla="*/ 7294 h 20463"/>
                      <a:gd name="connsiteX1" fmla="*/ 12901 w 19882"/>
                      <a:gd name="connsiteY1" fmla="*/ 433 h 20463"/>
                      <a:gd name="connsiteX2" fmla="*/ 19448 w 19882"/>
                      <a:gd name="connsiteY2" fmla="*/ 13130 h 20463"/>
                      <a:gd name="connsiteX3" fmla="*/ 7008 w 19882"/>
                      <a:gd name="connsiteY3" fmla="*/ 20020 h 20463"/>
                      <a:gd name="connsiteX4" fmla="*/ 460 w 19882"/>
                      <a:gd name="connsiteY4" fmla="*/ 7294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2" h="20463">
                        <a:moveTo>
                          <a:pt x="489" y="7294"/>
                        </a:moveTo>
                        <a:cubicBezTo>
                          <a:pt x="2140" y="1885"/>
                          <a:pt x="7691" y="-1189"/>
                          <a:pt x="12901" y="433"/>
                        </a:cubicBezTo>
                        <a:cubicBezTo>
                          <a:pt x="18110" y="2056"/>
                          <a:pt x="21043" y="7750"/>
                          <a:pt x="19448" y="13130"/>
                        </a:cubicBezTo>
                        <a:cubicBezTo>
                          <a:pt x="17855" y="18568"/>
                          <a:pt x="12274" y="21671"/>
                          <a:pt x="7008" y="20020"/>
                        </a:cubicBezTo>
                        <a:cubicBezTo>
                          <a:pt x="1741" y="18397"/>
                          <a:pt x="-1191" y="12703"/>
                          <a:pt x="460" y="7294"/>
                        </a:cubicBezTo>
                        <a:close/>
                      </a:path>
                    </a:pathLst>
                  </a:custGeom>
                  <a:grpFill/>
                  <a:ln w="2845"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8A10FBC0-DC69-B47E-107D-E419223DE6ED}"/>
                      </a:ext>
                    </a:extLst>
                  </p:cNvPr>
                  <p:cNvSpPr/>
                  <p:nvPr/>
                </p:nvSpPr>
                <p:spPr>
                  <a:xfrm>
                    <a:off x="10002130" y="3111165"/>
                    <a:ext cx="18644" cy="19001"/>
                  </a:xfrm>
                  <a:custGeom>
                    <a:avLst/>
                    <a:gdLst>
                      <a:gd name="connsiteX0" fmla="*/ 547 w 18644"/>
                      <a:gd name="connsiteY0" fmla="*/ 6535 h 19001"/>
                      <a:gd name="connsiteX1" fmla="*/ 12447 w 18644"/>
                      <a:gd name="connsiteY1" fmla="*/ 471 h 19001"/>
                      <a:gd name="connsiteX2" fmla="*/ 18112 w 18644"/>
                      <a:gd name="connsiteY2" fmla="*/ 12456 h 19001"/>
                      <a:gd name="connsiteX3" fmla="*/ 6212 w 18644"/>
                      <a:gd name="connsiteY3" fmla="*/ 18520 h 19001"/>
                      <a:gd name="connsiteX4" fmla="*/ 547 w 18644"/>
                      <a:gd name="connsiteY4" fmla="*/ 6535 h 1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4" h="19001">
                        <a:moveTo>
                          <a:pt x="547" y="6535"/>
                        </a:moveTo>
                        <a:cubicBezTo>
                          <a:pt x="2284" y="1553"/>
                          <a:pt x="7607" y="-1152"/>
                          <a:pt x="12447" y="471"/>
                        </a:cubicBezTo>
                        <a:cubicBezTo>
                          <a:pt x="17287" y="2093"/>
                          <a:pt x="19820" y="7446"/>
                          <a:pt x="18112" y="12456"/>
                        </a:cubicBezTo>
                        <a:cubicBezTo>
                          <a:pt x="16404" y="17438"/>
                          <a:pt x="11080" y="20171"/>
                          <a:pt x="6212" y="18520"/>
                        </a:cubicBezTo>
                        <a:cubicBezTo>
                          <a:pt x="1344" y="16869"/>
                          <a:pt x="-1189" y="11517"/>
                          <a:pt x="547" y="6535"/>
                        </a:cubicBezTo>
                        <a:close/>
                      </a:path>
                    </a:pathLst>
                  </a:custGeom>
                  <a:grpFill/>
                  <a:ln w="2845"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2AC6BFE4-A4BC-879D-E254-5BAA16C0D55B}"/>
                      </a:ext>
                    </a:extLst>
                  </p:cNvPr>
                  <p:cNvSpPr/>
                  <p:nvPr/>
                </p:nvSpPr>
                <p:spPr>
                  <a:xfrm>
                    <a:off x="9901635" y="3074487"/>
                    <a:ext cx="17281" cy="17657"/>
                  </a:xfrm>
                  <a:custGeom>
                    <a:avLst/>
                    <a:gdLst>
                      <a:gd name="connsiteX0" fmla="*/ 635 w 17281"/>
                      <a:gd name="connsiteY0" fmla="*/ 5691 h 17657"/>
                      <a:gd name="connsiteX1" fmla="*/ 11880 w 17281"/>
                      <a:gd name="connsiteY1" fmla="*/ 567 h 17657"/>
                      <a:gd name="connsiteX2" fmla="*/ 16663 w 17281"/>
                      <a:gd name="connsiteY2" fmla="*/ 11955 h 17657"/>
                      <a:gd name="connsiteX3" fmla="*/ 5418 w 17281"/>
                      <a:gd name="connsiteY3" fmla="*/ 17079 h 17657"/>
                      <a:gd name="connsiteX4" fmla="*/ 635 w 17281"/>
                      <a:gd name="connsiteY4" fmla="*/ 5691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1" h="17657">
                        <a:moveTo>
                          <a:pt x="635" y="5691"/>
                        </a:moveTo>
                        <a:cubicBezTo>
                          <a:pt x="2429" y="1136"/>
                          <a:pt x="7467" y="-1141"/>
                          <a:pt x="11880" y="567"/>
                        </a:cubicBezTo>
                        <a:cubicBezTo>
                          <a:pt x="16292" y="2304"/>
                          <a:pt x="18427" y="7399"/>
                          <a:pt x="16663" y="11955"/>
                        </a:cubicBezTo>
                        <a:cubicBezTo>
                          <a:pt x="14897" y="16509"/>
                          <a:pt x="9858" y="18815"/>
                          <a:pt x="5418" y="17079"/>
                        </a:cubicBezTo>
                        <a:cubicBezTo>
                          <a:pt x="977" y="15342"/>
                          <a:pt x="-1158" y="10246"/>
                          <a:pt x="635" y="5691"/>
                        </a:cubicBezTo>
                        <a:close/>
                      </a:path>
                    </a:pathLst>
                  </a:custGeom>
                  <a:grpFill/>
                  <a:ln w="2845"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D80F2F14-E174-921F-2945-77714CD3CA99}"/>
                      </a:ext>
                    </a:extLst>
                  </p:cNvPr>
                  <p:cNvSpPr/>
                  <p:nvPr/>
                </p:nvSpPr>
                <p:spPr>
                  <a:xfrm>
                    <a:off x="9802711" y="3033796"/>
                    <a:ext cx="15909" cy="16311"/>
                  </a:xfrm>
                  <a:custGeom>
                    <a:avLst/>
                    <a:gdLst>
                      <a:gd name="connsiteX0" fmla="*/ 718 w 15909"/>
                      <a:gd name="connsiteY0" fmla="*/ 4904 h 16311"/>
                      <a:gd name="connsiteX1" fmla="*/ 11251 w 15909"/>
                      <a:gd name="connsiteY1" fmla="*/ 663 h 16311"/>
                      <a:gd name="connsiteX2" fmla="*/ 15208 w 15909"/>
                      <a:gd name="connsiteY2" fmla="*/ 11395 h 16311"/>
                      <a:gd name="connsiteX3" fmla="*/ 4675 w 15909"/>
                      <a:gd name="connsiteY3" fmla="*/ 15637 h 16311"/>
                      <a:gd name="connsiteX4" fmla="*/ 718 w 15909"/>
                      <a:gd name="connsiteY4" fmla="*/ 4904 h 16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9" h="16311">
                        <a:moveTo>
                          <a:pt x="718" y="4904"/>
                        </a:moveTo>
                        <a:cubicBezTo>
                          <a:pt x="2540" y="776"/>
                          <a:pt x="7265" y="-1102"/>
                          <a:pt x="11251" y="663"/>
                        </a:cubicBezTo>
                        <a:cubicBezTo>
                          <a:pt x="15237" y="2456"/>
                          <a:pt x="17001" y="7267"/>
                          <a:pt x="15208" y="11395"/>
                        </a:cubicBezTo>
                        <a:cubicBezTo>
                          <a:pt x="13414" y="15523"/>
                          <a:pt x="8689" y="17430"/>
                          <a:pt x="4675" y="15637"/>
                        </a:cubicBezTo>
                        <a:cubicBezTo>
                          <a:pt x="661" y="13843"/>
                          <a:pt x="-1104" y="9032"/>
                          <a:pt x="718" y="4904"/>
                        </a:cubicBezTo>
                        <a:close/>
                      </a:path>
                    </a:pathLst>
                  </a:custGeom>
                  <a:grpFill/>
                  <a:ln w="2845"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199EF609-6801-1B88-8C7D-AE0F41AE33B7}"/>
                      </a:ext>
                    </a:extLst>
                  </p:cNvPr>
                  <p:cNvSpPr/>
                  <p:nvPr/>
                </p:nvSpPr>
                <p:spPr>
                  <a:xfrm>
                    <a:off x="9705491" y="2989078"/>
                    <a:ext cx="14685" cy="14823"/>
                  </a:xfrm>
                  <a:custGeom>
                    <a:avLst/>
                    <a:gdLst>
                      <a:gd name="connsiteX0" fmla="*/ 804 w 14685"/>
                      <a:gd name="connsiteY0" fmla="*/ 4272 h 14823"/>
                      <a:gd name="connsiteX1" fmla="*/ 10654 w 14685"/>
                      <a:gd name="connsiteY1" fmla="*/ 685 h 14823"/>
                      <a:gd name="connsiteX2" fmla="*/ 13899 w 14685"/>
                      <a:gd name="connsiteY2" fmla="*/ 10535 h 14823"/>
                      <a:gd name="connsiteX3" fmla="*/ 4049 w 14685"/>
                      <a:gd name="connsiteY3" fmla="*/ 14122 h 14823"/>
                      <a:gd name="connsiteX4" fmla="*/ 804 w 14685"/>
                      <a:gd name="connsiteY4" fmla="*/ 4272 h 14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14823">
                        <a:moveTo>
                          <a:pt x="804" y="4272"/>
                        </a:moveTo>
                        <a:cubicBezTo>
                          <a:pt x="2626" y="571"/>
                          <a:pt x="7039" y="-1023"/>
                          <a:pt x="10654" y="685"/>
                        </a:cubicBezTo>
                        <a:cubicBezTo>
                          <a:pt x="14270" y="2421"/>
                          <a:pt x="15722" y="6834"/>
                          <a:pt x="13899" y="10535"/>
                        </a:cubicBezTo>
                        <a:cubicBezTo>
                          <a:pt x="12078" y="14264"/>
                          <a:pt x="7665" y="15859"/>
                          <a:pt x="4049" y="14122"/>
                        </a:cubicBezTo>
                        <a:cubicBezTo>
                          <a:pt x="405" y="12385"/>
                          <a:pt x="-1047" y="7973"/>
                          <a:pt x="804" y="4272"/>
                        </a:cubicBezTo>
                        <a:close/>
                      </a:path>
                    </a:pathLst>
                  </a:custGeom>
                  <a:grpFill/>
                  <a:ln w="2845"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EE82848A-2508-4F62-9172-28572A36E837}"/>
                      </a:ext>
                    </a:extLst>
                  </p:cNvPr>
                  <p:cNvSpPr/>
                  <p:nvPr/>
                </p:nvSpPr>
                <p:spPr>
                  <a:xfrm>
                    <a:off x="9610419" y="2940130"/>
                    <a:ext cx="13306" cy="13503"/>
                  </a:xfrm>
                  <a:custGeom>
                    <a:avLst/>
                    <a:gdLst>
                      <a:gd name="connsiteX0" fmla="*/ 849 w 13306"/>
                      <a:gd name="connsiteY0" fmla="*/ 3600 h 13503"/>
                      <a:gd name="connsiteX1" fmla="*/ 9902 w 13306"/>
                      <a:gd name="connsiteY1" fmla="*/ 782 h 13503"/>
                      <a:gd name="connsiteX2" fmla="*/ 12464 w 13306"/>
                      <a:gd name="connsiteY2" fmla="*/ 9891 h 13503"/>
                      <a:gd name="connsiteX3" fmla="*/ 3411 w 13306"/>
                      <a:gd name="connsiteY3" fmla="*/ 12710 h 13503"/>
                      <a:gd name="connsiteX4" fmla="*/ 849 w 13306"/>
                      <a:gd name="connsiteY4" fmla="*/ 3600 h 1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 h="13503">
                        <a:moveTo>
                          <a:pt x="849" y="3600"/>
                        </a:moveTo>
                        <a:cubicBezTo>
                          <a:pt x="2643" y="297"/>
                          <a:pt x="6713" y="-955"/>
                          <a:pt x="9902" y="782"/>
                        </a:cubicBezTo>
                        <a:cubicBezTo>
                          <a:pt x="13090" y="2518"/>
                          <a:pt x="14257" y="6589"/>
                          <a:pt x="12464" y="9891"/>
                        </a:cubicBezTo>
                        <a:cubicBezTo>
                          <a:pt x="10670" y="13194"/>
                          <a:pt x="6628" y="14475"/>
                          <a:pt x="3411" y="12710"/>
                        </a:cubicBezTo>
                        <a:cubicBezTo>
                          <a:pt x="194" y="10973"/>
                          <a:pt x="-944" y="6873"/>
                          <a:pt x="849" y="3600"/>
                        </a:cubicBezTo>
                        <a:close/>
                      </a:path>
                    </a:pathLst>
                  </a:custGeom>
                  <a:grpFill/>
                  <a:ln w="2845"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B2EFFDB6-96C7-81E8-7A42-96C9DC9D43E5}"/>
                      </a:ext>
                    </a:extLst>
                  </p:cNvPr>
                  <p:cNvSpPr/>
                  <p:nvPr/>
                </p:nvSpPr>
                <p:spPr>
                  <a:xfrm>
                    <a:off x="9517392" y="2887402"/>
                    <a:ext cx="11924" cy="12191"/>
                  </a:xfrm>
                  <a:custGeom>
                    <a:avLst/>
                    <a:gdLst>
                      <a:gd name="connsiteX0" fmla="*/ 898 w 11924"/>
                      <a:gd name="connsiteY0" fmla="*/ 3007 h 12191"/>
                      <a:gd name="connsiteX1" fmla="*/ 9097 w 11924"/>
                      <a:gd name="connsiteY1" fmla="*/ 843 h 12191"/>
                      <a:gd name="connsiteX2" fmla="*/ 11033 w 11924"/>
                      <a:gd name="connsiteY2" fmla="*/ 9185 h 12191"/>
                      <a:gd name="connsiteX3" fmla="*/ 2834 w 11924"/>
                      <a:gd name="connsiteY3" fmla="*/ 11348 h 12191"/>
                      <a:gd name="connsiteX4" fmla="*/ 898 w 11924"/>
                      <a:gd name="connsiteY4" fmla="*/ 3007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 h="12191">
                        <a:moveTo>
                          <a:pt x="898" y="3007"/>
                        </a:moveTo>
                        <a:cubicBezTo>
                          <a:pt x="2635" y="103"/>
                          <a:pt x="6307" y="-865"/>
                          <a:pt x="9097" y="843"/>
                        </a:cubicBezTo>
                        <a:cubicBezTo>
                          <a:pt x="11887" y="2552"/>
                          <a:pt x="12769" y="6281"/>
                          <a:pt x="11033" y="9185"/>
                        </a:cubicBezTo>
                        <a:cubicBezTo>
                          <a:pt x="9296" y="12088"/>
                          <a:pt x="5624" y="13056"/>
                          <a:pt x="2834" y="11348"/>
                        </a:cubicBezTo>
                        <a:cubicBezTo>
                          <a:pt x="16" y="9640"/>
                          <a:pt x="-838" y="5911"/>
                          <a:pt x="898" y="3007"/>
                        </a:cubicBezTo>
                        <a:close/>
                      </a:path>
                    </a:pathLst>
                  </a:custGeom>
                  <a:grpFill/>
                  <a:ln w="2845"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C2027134-DC73-4790-BA55-2208E709393F}"/>
                      </a:ext>
                    </a:extLst>
                  </p:cNvPr>
                  <p:cNvSpPr/>
                  <p:nvPr/>
                </p:nvSpPr>
                <p:spPr>
                  <a:xfrm>
                    <a:off x="9426593" y="2830903"/>
                    <a:ext cx="10677" cy="10746"/>
                  </a:xfrm>
                  <a:custGeom>
                    <a:avLst/>
                    <a:gdLst>
                      <a:gd name="connsiteX0" fmla="*/ 911 w 10677"/>
                      <a:gd name="connsiteY0" fmla="*/ 2512 h 10746"/>
                      <a:gd name="connsiteX1" fmla="*/ 8313 w 10677"/>
                      <a:gd name="connsiteY1" fmla="*/ 833 h 10746"/>
                      <a:gd name="connsiteX2" fmla="*/ 9765 w 10677"/>
                      <a:gd name="connsiteY2" fmla="*/ 8234 h 10746"/>
                      <a:gd name="connsiteX3" fmla="*/ 2363 w 10677"/>
                      <a:gd name="connsiteY3" fmla="*/ 9914 h 10746"/>
                      <a:gd name="connsiteX4" fmla="*/ 911 w 10677"/>
                      <a:gd name="connsiteY4" fmla="*/ 2512 h 10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7" h="10746">
                        <a:moveTo>
                          <a:pt x="911" y="2512"/>
                        </a:moveTo>
                        <a:cubicBezTo>
                          <a:pt x="2563" y="7"/>
                          <a:pt x="5893" y="-762"/>
                          <a:pt x="8313" y="833"/>
                        </a:cubicBezTo>
                        <a:cubicBezTo>
                          <a:pt x="10761" y="2398"/>
                          <a:pt x="11417" y="5701"/>
                          <a:pt x="9765" y="8234"/>
                        </a:cubicBezTo>
                        <a:cubicBezTo>
                          <a:pt x="8114" y="10739"/>
                          <a:pt x="4812" y="11508"/>
                          <a:pt x="2363" y="9914"/>
                        </a:cubicBezTo>
                        <a:cubicBezTo>
                          <a:pt x="-85" y="8320"/>
                          <a:pt x="-739" y="5017"/>
                          <a:pt x="911" y="2512"/>
                        </a:cubicBezTo>
                        <a:close/>
                      </a:path>
                    </a:pathLst>
                  </a:custGeom>
                  <a:grpFill/>
                  <a:ln w="2845"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id="{1F57FF97-092C-F511-6123-A3C585E586D9}"/>
                      </a:ext>
                    </a:extLst>
                  </p:cNvPr>
                  <p:cNvSpPr/>
                  <p:nvPr/>
                </p:nvSpPr>
                <p:spPr>
                  <a:xfrm>
                    <a:off x="9338411" y="2770481"/>
                    <a:ext cx="9315" cy="9404"/>
                  </a:xfrm>
                  <a:custGeom>
                    <a:avLst/>
                    <a:gdLst>
                      <a:gd name="connsiteX0" fmla="*/ 900 w 9315"/>
                      <a:gd name="connsiteY0" fmla="*/ 2012 h 9404"/>
                      <a:gd name="connsiteX1" fmla="*/ 7419 w 9315"/>
                      <a:gd name="connsiteY1" fmla="*/ 845 h 9404"/>
                      <a:gd name="connsiteX2" fmla="*/ 8416 w 9315"/>
                      <a:gd name="connsiteY2" fmla="*/ 7393 h 9404"/>
                      <a:gd name="connsiteX3" fmla="*/ 1896 w 9315"/>
                      <a:gd name="connsiteY3" fmla="*/ 8560 h 9404"/>
                      <a:gd name="connsiteX4" fmla="*/ 900 w 9315"/>
                      <a:gd name="connsiteY4" fmla="*/ 2012 h 9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5" h="9404">
                        <a:moveTo>
                          <a:pt x="900" y="2012"/>
                        </a:moveTo>
                        <a:cubicBezTo>
                          <a:pt x="2437" y="-123"/>
                          <a:pt x="5341" y="-636"/>
                          <a:pt x="7419" y="845"/>
                        </a:cubicBezTo>
                        <a:cubicBezTo>
                          <a:pt x="9497" y="2325"/>
                          <a:pt x="9924" y="5257"/>
                          <a:pt x="8416" y="7393"/>
                        </a:cubicBezTo>
                        <a:cubicBezTo>
                          <a:pt x="6907" y="9528"/>
                          <a:pt x="3974" y="10040"/>
                          <a:pt x="1896" y="8560"/>
                        </a:cubicBezTo>
                        <a:cubicBezTo>
                          <a:pt x="-182" y="7079"/>
                          <a:pt x="-609" y="4147"/>
                          <a:pt x="900" y="2012"/>
                        </a:cubicBezTo>
                        <a:close/>
                      </a:path>
                    </a:pathLst>
                  </a:custGeom>
                  <a:grpFill/>
                  <a:ln w="2845"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AD7BEEEF-83F1-1D6B-1869-6375197C4B4B}"/>
                      </a:ext>
                    </a:extLst>
                  </p:cNvPr>
                  <p:cNvSpPr/>
                  <p:nvPr/>
                </p:nvSpPr>
                <p:spPr>
                  <a:xfrm>
                    <a:off x="9252660" y="2706633"/>
                    <a:ext cx="7930" cy="8083"/>
                  </a:xfrm>
                  <a:custGeom>
                    <a:avLst/>
                    <a:gdLst>
                      <a:gd name="connsiteX0" fmla="*/ 876 w 7930"/>
                      <a:gd name="connsiteY0" fmla="*/ 1579 h 8083"/>
                      <a:gd name="connsiteX1" fmla="*/ 6456 w 7930"/>
                      <a:gd name="connsiteY1" fmla="*/ 839 h 8083"/>
                      <a:gd name="connsiteX2" fmla="*/ 7054 w 7930"/>
                      <a:gd name="connsiteY2" fmla="*/ 6504 h 8083"/>
                      <a:gd name="connsiteX3" fmla="*/ 1474 w 7930"/>
                      <a:gd name="connsiteY3" fmla="*/ 7244 h 8083"/>
                      <a:gd name="connsiteX4" fmla="*/ 876 w 7930"/>
                      <a:gd name="connsiteY4" fmla="*/ 1579 h 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0" h="8083">
                        <a:moveTo>
                          <a:pt x="876" y="1579"/>
                        </a:moveTo>
                        <a:cubicBezTo>
                          <a:pt x="2271" y="-186"/>
                          <a:pt x="4748" y="-527"/>
                          <a:pt x="6456" y="839"/>
                        </a:cubicBezTo>
                        <a:cubicBezTo>
                          <a:pt x="8164" y="2177"/>
                          <a:pt x="8420" y="4711"/>
                          <a:pt x="7054" y="6504"/>
                        </a:cubicBezTo>
                        <a:cubicBezTo>
                          <a:pt x="5687" y="8269"/>
                          <a:pt x="3182" y="8611"/>
                          <a:pt x="1474" y="7244"/>
                        </a:cubicBezTo>
                        <a:cubicBezTo>
                          <a:pt x="-234" y="5878"/>
                          <a:pt x="-490" y="3344"/>
                          <a:pt x="876" y="1579"/>
                        </a:cubicBezTo>
                        <a:close/>
                      </a:path>
                    </a:pathLst>
                  </a:custGeom>
                  <a:grpFill/>
                  <a:ln w="2845"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D2C63F42-AC35-2769-8C72-3D8E49A04E2C}"/>
                      </a:ext>
                    </a:extLst>
                  </p:cNvPr>
                  <p:cNvSpPr/>
                  <p:nvPr/>
                </p:nvSpPr>
                <p:spPr>
                  <a:xfrm>
                    <a:off x="9169685" y="2639209"/>
                    <a:ext cx="6657" cy="6624"/>
                  </a:xfrm>
                  <a:custGeom>
                    <a:avLst/>
                    <a:gdLst>
                      <a:gd name="connsiteX0" fmla="*/ 809 w 6657"/>
                      <a:gd name="connsiteY0" fmla="*/ 1220 h 6624"/>
                      <a:gd name="connsiteX1" fmla="*/ 5507 w 6657"/>
                      <a:gd name="connsiteY1" fmla="*/ 736 h 6624"/>
                      <a:gd name="connsiteX2" fmla="*/ 5848 w 6657"/>
                      <a:gd name="connsiteY2" fmla="*/ 5405 h 6624"/>
                      <a:gd name="connsiteX3" fmla="*/ 1151 w 6657"/>
                      <a:gd name="connsiteY3" fmla="*/ 5889 h 6624"/>
                      <a:gd name="connsiteX4" fmla="*/ 809 w 6657"/>
                      <a:gd name="connsiteY4" fmla="*/ 1220 h 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7" h="6624">
                        <a:moveTo>
                          <a:pt x="809" y="1220"/>
                        </a:moveTo>
                        <a:cubicBezTo>
                          <a:pt x="2005" y="-204"/>
                          <a:pt x="4112" y="-403"/>
                          <a:pt x="5507" y="736"/>
                        </a:cubicBezTo>
                        <a:cubicBezTo>
                          <a:pt x="6901" y="1903"/>
                          <a:pt x="7044" y="3981"/>
                          <a:pt x="5848" y="5405"/>
                        </a:cubicBezTo>
                        <a:cubicBezTo>
                          <a:pt x="4652" y="6828"/>
                          <a:pt x="2546" y="7027"/>
                          <a:pt x="1151" y="5889"/>
                        </a:cubicBezTo>
                        <a:cubicBezTo>
                          <a:pt x="-244" y="4721"/>
                          <a:pt x="-387" y="2643"/>
                          <a:pt x="809" y="1220"/>
                        </a:cubicBezTo>
                        <a:close/>
                      </a:path>
                    </a:pathLst>
                  </a:custGeom>
                  <a:grpFill/>
                  <a:ln w="2845"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EE0A8078-4F7A-1F4A-56A5-48C452AF537B}"/>
                      </a:ext>
                    </a:extLst>
                  </p:cNvPr>
                  <p:cNvSpPr/>
                  <p:nvPr/>
                </p:nvSpPr>
                <p:spPr>
                  <a:xfrm>
                    <a:off x="9089590" y="2568404"/>
                    <a:ext cx="5289" cy="5325"/>
                  </a:xfrm>
                  <a:custGeom>
                    <a:avLst/>
                    <a:gdLst>
                      <a:gd name="connsiteX0" fmla="*/ 737 w 5289"/>
                      <a:gd name="connsiteY0" fmla="*/ 883 h 5325"/>
                      <a:gd name="connsiteX1" fmla="*/ 4467 w 5289"/>
                      <a:gd name="connsiteY1" fmla="*/ 684 h 5325"/>
                      <a:gd name="connsiteX2" fmla="*/ 4552 w 5289"/>
                      <a:gd name="connsiteY2" fmla="*/ 4442 h 5325"/>
                      <a:gd name="connsiteX3" fmla="*/ 823 w 5289"/>
                      <a:gd name="connsiteY3" fmla="*/ 4641 h 5325"/>
                      <a:gd name="connsiteX4" fmla="*/ 737 w 5289"/>
                      <a:gd name="connsiteY4" fmla="*/ 883 h 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9" h="5325">
                        <a:moveTo>
                          <a:pt x="737" y="883"/>
                        </a:moveTo>
                        <a:cubicBezTo>
                          <a:pt x="1734" y="-198"/>
                          <a:pt x="3413" y="-312"/>
                          <a:pt x="4467" y="684"/>
                        </a:cubicBezTo>
                        <a:cubicBezTo>
                          <a:pt x="5520" y="1652"/>
                          <a:pt x="5577" y="3332"/>
                          <a:pt x="4552" y="4442"/>
                        </a:cubicBezTo>
                        <a:cubicBezTo>
                          <a:pt x="3556" y="5524"/>
                          <a:pt x="1876" y="5638"/>
                          <a:pt x="823" y="4641"/>
                        </a:cubicBezTo>
                        <a:cubicBezTo>
                          <a:pt x="-231" y="3673"/>
                          <a:pt x="-287" y="1994"/>
                          <a:pt x="737" y="883"/>
                        </a:cubicBezTo>
                        <a:close/>
                      </a:path>
                    </a:pathLst>
                  </a:custGeom>
                  <a:grpFill/>
                  <a:ln w="2845"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6A80DC3D-6E98-819B-50F8-AA2DF1FACCD7}"/>
                      </a:ext>
                    </a:extLst>
                  </p:cNvPr>
                  <p:cNvSpPr/>
                  <p:nvPr/>
                </p:nvSpPr>
                <p:spPr>
                  <a:xfrm>
                    <a:off x="9012317" y="2494589"/>
                    <a:ext cx="3971" cy="3893"/>
                  </a:xfrm>
                  <a:custGeom>
                    <a:avLst/>
                    <a:gdLst>
                      <a:gd name="connsiteX0" fmla="*/ 577 w 3971"/>
                      <a:gd name="connsiteY0" fmla="*/ 595 h 3893"/>
                      <a:gd name="connsiteX1" fmla="*/ 3395 w 3971"/>
                      <a:gd name="connsiteY1" fmla="*/ 538 h 3893"/>
                      <a:gd name="connsiteX2" fmla="*/ 3395 w 3971"/>
                      <a:gd name="connsiteY2" fmla="*/ 3299 h 3893"/>
                      <a:gd name="connsiteX3" fmla="*/ 577 w 3971"/>
                      <a:gd name="connsiteY3" fmla="*/ 3356 h 3893"/>
                      <a:gd name="connsiteX4" fmla="*/ 577 w 3971"/>
                      <a:gd name="connsiteY4" fmla="*/ 595 h 3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1" h="3893">
                        <a:moveTo>
                          <a:pt x="577" y="595"/>
                        </a:moveTo>
                        <a:cubicBezTo>
                          <a:pt x="1345" y="-174"/>
                          <a:pt x="2626" y="-202"/>
                          <a:pt x="3395" y="538"/>
                        </a:cubicBezTo>
                        <a:cubicBezTo>
                          <a:pt x="4164" y="1278"/>
                          <a:pt x="4164" y="2530"/>
                          <a:pt x="3395" y="3299"/>
                        </a:cubicBezTo>
                        <a:cubicBezTo>
                          <a:pt x="2626" y="4068"/>
                          <a:pt x="1345" y="4096"/>
                          <a:pt x="577" y="3356"/>
                        </a:cubicBezTo>
                        <a:cubicBezTo>
                          <a:pt x="-192" y="2616"/>
                          <a:pt x="-192" y="1363"/>
                          <a:pt x="577" y="595"/>
                        </a:cubicBezTo>
                        <a:close/>
                      </a:path>
                    </a:pathLst>
                  </a:custGeom>
                  <a:grpFill/>
                  <a:ln w="2845" cap="flat">
                    <a:noFill/>
                    <a:prstDash val="solid"/>
                    <a:miter/>
                  </a:ln>
                </p:spPr>
                <p:txBody>
                  <a:bodyPr rtlCol="0" anchor="ctr"/>
                  <a:lstStyle/>
                  <a:p>
                    <a:endParaRPr lang="en-US"/>
                  </a:p>
                </p:txBody>
              </p:sp>
            </p:grpSp>
            <p:grpSp>
              <p:nvGrpSpPr>
                <p:cNvPr id="1646" name="Graphic 9">
                  <a:extLst>
                    <a:ext uri="{FF2B5EF4-FFF2-40B4-BE49-F238E27FC236}">
                      <a16:creationId xmlns:a16="http://schemas.microsoft.com/office/drawing/2014/main" id="{5E906A76-4EDE-5423-D44C-24931A06BCFE}"/>
                    </a:ext>
                  </a:extLst>
                </p:cNvPr>
                <p:cNvGrpSpPr/>
                <p:nvPr/>
              </p:nvGrpSpPr>
              <p:grpSpPr>
                <a:xfrm>
                  <a:off x="8937880" y="2568707"/>
                  <a:ext cx="3237479" cy="816140"/>
                  <a:chOff x="8937880" y="2568707"/>
                  <a:chExt cx="3237479" cy="816140"/>
                </a:xfrm>
                <a:grpFill/>
              </p:grpSpPr>
              <p:sp>
                <p:nvSpPr>
                  <p:cNvPr id="1744" name="Freeform: Shape 1743">
                    <a:extLst>
                      <a:ext uri="{FF2B5EF4-FFF2-40B4-BE49-F238E27FC236}">
                        <a16:creationId xmlns:a16="http://schemas.microsoft.com/office/drawing/2014/main" id="{F8E51B51-38FD-6A2C-B874-7C37BF651C6F}"/>
                      </a:ext>
                    </a:extLst>
                  </p:cNvPr>
                  <p:cNvSpPr/>
                  <p:nvPr/>
                </p:nvSpPr>
                <p:spPr>
                  <a:xfrm>
                    <a:off x="12128131" y="3026584"/>
                    <a:ext cx="47229" cy="48216"/>
                  </a:xfrm>
                  <a:custGeom>
                    <a:avLst/>
                    <a:gdLst>
                      <a:gd name="connsiteX0" fmla="*/ 2805 w 47229"/>
                      <a:gd name="connsiteY0" fmla="*/ 35032 h 48216"/>
                      <a:gd name="connsiteX1" fmla="*/ 12228 w 47229"/>
                      <a:gd name="connsiteY1" fmla="*/ 2721 h 48216"/>
                      <a:gd name="connsiteX2" fmla="*/ 44226 w 47229"/>
                      <a:gd name="connsiteY2" fmla="*/ 12884 h 48216"/>
                      <a:gd name="connsiteX3" fmla="*/ 34945 w 47229"/>
                      <a:gd name="connsiteY3" fmla="*/ 45423 h 48216"/>
                      <a:gd name="connsiteX4" fmla="*/ 2833 w 47229"/>
                      <a:gd name="connsiteY4" fmla="*/ 35032 h 48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29" h="48216">
                        <a:moveTo>
                          <a:pt x="2805" y="35032"/>
                        </a:moveTo>
                        <a:cubicBezTo>
                          <a:pt x="-3345" y="23161"/>
                          <a:pt x="982" y="8956"/>
                          <a:pt x="12228" y="2721"/>
                        </a:cubicBezTo>
                        <a:cubicBezTo>
                          <a:pt x="23501" y="-3400"/>
                          <a:pt x="37821" y="1155"/>
                          <a:pt x="44226" y="12884"/>
                        </a:cubicBezTo>
                        <a:cubicBezTo>
                          <a:pt x="50631" y="24613"/>
                          <a:pt x="46446" y="39160"/>
                          <a:pt x="34945" y="45423"/>
                        </a:cubicBezTo>
                        <a:cubicBezTo>
                          <a:pt x="23473" y="51772"/>
                          <a:pt x="8982" y="46875"/>
                          <a:pt x="2833" y="35032"/>
                        </a:cubicBezTo>
                        <a:close/>
                      </a:path>
                    </a:pathLst>
                  </a:custGeom>
                  <a:grpFill/>
                  <a:ln w="2845"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DD8E17C6-A625-1DA7-610B-FCD8EEE625C8}"/>
                      </a:ext>
                    </a:extLst>
                  </p:cNvPr>
                  <p:cNvSpPr/>
                  <p:nvPr/>
                </p:nvSpPr>
                <p:spPr>
                  <a:xfrm>
                    <a:off x="12028707" y="3077886"/>
                    <a:ext cx="45829" cy="46671"/>
                  </a:xfrm>
                  <a:custGeom>
                    <a:avLst/>
                    <a:gdLst>
                      <a:gd name="connsiteX0" fmla="*/ 2305 w 45829"/>
                      <a:gd name="connsiteY0" fmla="*/ 33152 h 46671"/>
                      <a:gd name="connsiteX1" fmla="*/ 12696 w 45829"/>
                      <a:gd name="connsiteY1" fmla="*/ 2150 h 46671"/>
                      <a:gd name="connsiteX2" fmla="*/ 43384 w 45829"/>
                      <a:gd name="connsiteY2" fmla="*/ 13452 h 46671"/>
                      <a:gd name="connsiteX3" fmla="*/ 32994 w 45829"/>
                      <a:gd name="connsiteY3" fmla="*/ 44454 h 46671"/>
                      <a:gd name="connsiteX4" fmla="*/ 2305 w 45829"/>
                      <a:gd name="connsiteY4" fmla="*/ 33152 h 4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9" h="46671">
                        <a:moveTo>
                          <a:pt x="2305" y="33152"/>
                        </a:moveTo>
                        <a:cubicBezTo>
                          <a:pt x="-3189" y="21423"/>
                          <a:pt x="1479" y="7531"/>
                          <a:pt x="12696" y="2150"/>
                        </a:cubicBezTo>
                        <a:cubicBezTo>
                          <a:pt x="23941" y="-3230"/>
                          <a:pt x="37663" y="1837"/>
                          <a:pt x="43384" y="13452"/>
                        </a:cubicBezTo>
                        <a:cubicBezTo>
                          <a:pt x="49106" y="25067"/>
                          <a:pt x="44438" y="38959"/>
                          <a:pt x="32994" y="44454"/>
                        </a:cubicBezTo>
                        <a:cubicBezTo>
                          <a:pt x="21521" y="49948"/>
                          <a:pt x="7799" y="44881"/>
                          <a:pt x="2305" y="33152"/>
                        </a:cubicBezTo>
                        <a:close/>
                      </a:path>
                    </a:pathLst>
                  </a:custGeom>
                  <a:grpFill/>
                  <a:ln w="2845"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5EA5E1CF-886A-B302-57CB-DE19F142657A}"/>
                      </a:ext>
                    </a:extLst>
                  </p:cNvPr>
                  <p:cNvSpPr/>
                  <p:nvPr/>
                </p:nvSpPr>
                <p:spPr>
                  <a:xfrm>
                    <a:off x="11927295" y="3125112"/>
                    <a:ext cx="44429" cy="45206"/>
                  </a:xfrm>
                  <a:custGeom>
                    <a:avLst/>
                    <a:gdLst>
                      <a:gd name="connsiteX0" fmla="*/ 1829 w 44429"/>
                      <a:gd name="connsiteY0" fmla="*/ 31133 h 45206"/>
                      <a:gd name="connsiteX1" fmla="*/ 13216 w 44429"/>
                      <a:gd name="connsiteY1" fmla="*/ 1669 h 45206"/>
                      <a:gd name="connsiteX2" fmla="*/ 42453 w 44429"/>
                      <a:gd name="connsiteY2" fmla="*/ 13768 h 45206"/>
                      <a:gd name="connsiteX3" fmla="*/ 31180 w 44429"/>
                      <a:gd name="connsiteY3" fmla="*/ 43489 h 45206"/>
                      <a:gd name="connsiteX4" fmla="*/ 1829 w 44429"/>
                      <a:gd name="connsiteY4" fmla="*/ 31133 h 45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29" h="45206">
                        <a:moveTo>
                          <a:pt x="1829" y="31133"/>
                        </a:moveTo>
                        <a:cubicBezTo>
                          <a:pt x="-3011" y="19547"/>
                          <a:pt x="2085" y="6366"/>
                          <a:pt x="13216" y="1669"/>
                        </a:cubicBezTo>
                        <a:cubicBezTo>
                          <a:pt x="24405" y="-2915"/>
                          <a:pt x="37357" y="2210"/>
                          <a:pt x="42453" y="13768"/>
                        </a:cubicBezTo>
                        <a:cubicBezTo>
                          <a:pt x="47492" y="25212"/>
                          <a:pt x="42595" y="38820"/>
                          <a:pt x="31180" y="43489"/>
                        </a:cubicBezTo>
                        <a:cubicBezTo>
                          <a:pt x="19821" y="48271"/>
                          <a:pt x="6669" y="42720"/>
                          <a:pt x="1829" y="31133"/>
                        </a:cubicBezTo>
                        <a:close/>
                      </a:path>
                    </a:pathLst>
                  </a:custGeom>
                  <a:grpFill/>
                  <a:ln w="2845"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AA8E8B40-FD7D-35C9-BA51-28367AA2C302}"/>
                      </a:ext>
                    </a:extLst>
                  </p:cNvPr>
                  <p:cNvSpPr/>
                  <p:nvPr/>
                </p:nvSpPr>
                <p:spPr>
                  <a:xfrm>
                    <a:off x="11824100" y="3167841"/>
                    <a:ext cx="42921" cy="44034"/>
                  </a:xfrm>
                  <a:custGeom>
                    <a:avLst/>
                    <a:gdLst>
                      <a:gd name="connsiteX0" fmla="*/ 1427 w 42921"/>
                      <a:gd name="connsiteY0" fmla="*/ 29541 h 44034"/>
                      <a:gd name="connsiteX1" fmla="*/ 13583 w 42921"/>
                      <a:gd name="connsiteY1" fmla="*/ 1415 h 44034"/>
                      <a:gd name="connsiteX2" fmla="*/ 41368 w 42921"/>
                      <a:gd name="connsiteY2" fmla="*/ 14197 h 44034"/>
                      <a:gd name="connsiteX3" fmla="*/ 29298 w 42921"/>
                      <a:gd name="connsiteY3" fmla="*/ 42580 h 44034"/>
                      <a:gd name="connsiteX4" fmla="*/ 1427 w 42921"/>
                      <a:gd name="connsiteY4" fmla="*/ 29541 h 4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21" h="44034">
                        <a:moveTo>
                          <a:pt x="1427" y="29541"/>
                        </a:moveTo>
                        <a:cubicBezTo>
                          <a:pt x="-2814" y="18097"/>
                          <a:pt x="2737" y="5770"/>
                          <a:pt x="13583" y="1415"/>
                        </a:cubicBezTo>
                        <a:cubicBezTo>
                          <a:pt x="24487" y="-2855"/>
                          <a:pt x="36927" y="2867"/>
                          <a:pt x="41368" y="14197"/>
                        </a:cubicBezTo>
                        <a:cubicBezTo>
                          <a:pt x="45810" y="25527"/>
                          <a:pt x="40400" y="38253"/>
                          <a:pt x="29298" y="42580"/>
                        </a:cubicBezTo>
                        <a:cubicBezTo>
                          <a:pt x="18223" y="47021"/>
                          <a:pt x="5641" y="40900"/>
                          <a:pt x="1427" y="29541"/>
                        </a:cubicBezTo>
                        <a:close/>
                      </a:path>
                    </a:pathLst>
                  </a:custGeom>
                  <a:grpFill/>
                  <a:ln w="2845"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01C43672-9FC0-8EB9-E6B2-24C49561CF4E}"/>
                      </a:ext>
                    </a:extLst>
                  </p:cNvPr>
                  <p:cNvSpPr/>
                  <p:nvPr/>
                </p:nvSpPr>
                <p:spPr>
                  <a:xfrm>
                    <a:off x="11719186" y="3206335"/>
                    <a:ext cx="41505" cy="42561"/>
                  </a:xfrm>
                  <a:custGeom>
                    <a:avLst/>
                    <a:gdLst>
                      <a:gd name="connsiteX0" fmla="*/ 1095 w 41505"/>
                      <a:gd name="connsiteY0" fmla="*/ 27856 h 42561"/>
                      <a:gd name="connsiteX1" fmla="*/ 13934 w 41505"/>
                      <a:gd name="connsiteY1" fmla="*/ 1039 h 42561"/>
                      <a:gd name="connsiteX2" fmla="*/ 40324 w 41505"/>
                      <a:gd name="connsiteY2" fmla="*/ 14676 h 42561"/>
                      <a:gd name="connsiteX3" fmla="*/ 27485 w 41505"/>
                      <a:gd name="connsiteY3" fmla="*/ 41493 h 42561"/>
                      <a:gd name="connsiteX4" fmla="*/ 1095 w 41505"/>
                      <a:gd name="connsiteY4" fmla="*/ 27856 h 42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05" h="42561">
                        <a:moveTo>
                          <a:pt x="1095" y="27856"/>
                        </a:moveTo>
                        <a:cubicBezTo>
                          <a:pt x="-2549" y="16668"/>
                          <a:pt x="3201" y="4655"/>
                          <a:pt x="13934" y="1039"/>
                        </a:cubicBezTo>
                        <a:cubicBezTo>
                          <a:pt x="24666" y="-2576"/>
                          <a:pt x="36509" y="3545"/>
                          <a:pt x="40324" y="14676"/>
                        </a:cubicBezTo>
                        <a:cubicBezTo>
                          <a:pt x="44138" y="25807"/>
                          <a:pt x="38416" y="37820"/>
                          <a:pt x="27485" y="41493"/>
                        </a:cubicBezTo>
                        <a:cubicBezTo>
                          <a:pt x="16553" y="45165"/>
                          <a:pt x="4710" y="39073"/>
                          <a:pt x="1095" y="27856"/>
                        </a:cubicBezTo>
                        <a:close/>
                      </a:path>
                    </a:pathLst>
                  </a:custGeom>
                  <a:grpFill/>
                  <a:ln w="2845"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0B22A734-B836-BFCC-FB5F-2BE68B7138AC}"/>
                      </a:ext>
                    </a:extLst>
                  </p:cNvPr>
                  <p:cNvSpPr/>
                  <p:nvPr/>
                </p:nvSpPr>
                <p:spPr>
                  <a:xfrm>
                    <a:off x="11612811" y="3240556"/>
                    <a:ext cx="40178" cy="41079"/>
                  </a:xfrm>
                  <a:custGeom>
                    <a:avLst/>
                    <a:gdLst>
                      <a:gd name="connsiteX0" fmla="*/ 800 w 40178"/>
                      <a:gd name="connsiteY0" fmla="*/ 25976 h 41079"/>
                      <a:gd name="connsiteX1" fmla="*/ 14322 w 40178"/>
                      <a:gd name="connsiteY1" fmla="*/ 724 h 41079"/>
                      <a:gd name="connsiteX2" fmla="*/ 29552 w 40178"/>
                      <a:gd name="connsiteY2" fmla="*/ 2689 h 41079"/>
                      <a:gd name="connsiteX3" fmla="*/ 39289 w 40178"/>
                      <a:gd name="connsiteY3" fmla="*/ 14959 h 41079"/>
                      <a:gd name="connsiteX4" fmla="*/ 37808 w 40178"/>
                      <a:gd name="connsiteY4" fmla="*/ 30644 h 41079"/>
                      <a:gd name="connsiteX5" fmla="*/ 25795 w 40178"/>
                      <a:gd name="connsiteY5" fmla="*/ 40324 h 41079"/>
                      <a:gd name="connsiteX6" fmla="*/ 800 w 40178"/>
                      <a:gd name="connsiteY6" fmla="*/ 25976 h 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78" h="41079">
                        <a:moveTo>
                          <a:pt x="800" y="25976"/>
                        </a:moveTo>
                        <a:cubicBezTo>
                          <a:pt x="-2275" y="15015"/>
                          <a:pt x="3788" y="3713"/>
                          <a:pt x="14322" y="724"/>
                        </a:cubicBezTo>
                        <a:cubicBezTo>
                          <a:pt x="19588" y="-756"/>
                          <a:pt x="25026" y="98"/>
                          <a:pt x="29552" y="2689"/>
                        </a:cubicBezTo>
                        <a:cubicBezTo>
                          <a:pt x="34079" y="5251"/>
                          <a:pt x="37666" y="9493"/>
                          <a:pt x="39289" y="14959"/>
                        </a:cubicBezTo>
                        <a:cubicBezTo>
                          <a:pt x="40911" y="20396"/>
                          <a:pt x="40256" y="26032"/>
                          <a:pt x="37808" y="30644"/>
                        </a:cubicBezTo>
                        <a:cubicBezTo>
                          <a:pt x="35360" y="35199"/>
                          <a:pt x="31147" y="38815"/>
                          <a:pt x="25795" y="40324"/>
                        </a:cubicBezTo>
                        <a:cubicBezTo>
                          <a:pt x="15062" y="43370"/>
                          <a:pt x="3874" y="36936"/>
                          <a:pt x="800" y="25976"/>
                        </a:cubicBezTo>
                        <a:close/>
                      </a:path>
                    </a:pathLst>
                  </a:custGeom>
                  <a:grpFill/>
                  <a:ln w="2845"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BF763EDA-4C43-4A38-AFBE-17BB2CB0F311}"/>
                      </a:ext>
                    </a:extLst>
                  </p:cNvPr>
                  <p:cNvSpPr/>
                  <p:nvPr/>
                </p:nvSpPr>
                <p:spPr>
                  <a:xfrm>
                    <a:off x="11505180" y="3270269"/>
                    <a:ext cx="38688" cy="39842"/>
                  </a:xfrm>
                  <a:custGeom>
                    <a:avLst/>
                    <a:gdLst>
                      <a:gd name="connsiteX0" fmla="*/ 564 w 38688"/>
                      <a:gd name="connsiteY0" fmla="*/ 24361 h 39842"/>
                      <a:gd name="connsiteX1" fmla="*/ 2785 w 38688"/>
                      <a:gd name="connsiteY1" fmla="*/ 9415 h 39842"/>
                      <a:gd name="connsiteX2" fmla="*/ 14599 w 38688"/>
                      <a:gd name="connsiteY2" fmla="*/ 590 h 39842"/>
                      <a:gd name="connsiteX3" fmla="*/ 38057 w 38688"/>
                      <a:gd name="connsiteY3" fmla="*/ 15109 h 39842"/>
                      <a:gd name="connsiteX4" fmla="*/ 24079 w 38688"/>
                      <a:gd name="connsiteY4" fmla="*/ 39250 h 39842"/>
                      <a:gd name="connsiteX5" fmla="*/ 9333 w 38688"/>
                      <a:gd name="connsiteY5" fmla="*/ 36801 h 39842"/>
                      <a:gd name="connsiteX6" fmla="*/ 536 w 38688"/>
                      <a:gd name="connsiteY6" fmla="*/ 24389 h 3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88" h="39842">
                        <a:moveTo>
                          <a:pt x="564" y="24361"/>
                        </a:moveTo>
                        <a:cubicBezTo>
                          <a:pt x="-717" y="19009"/>
                          <a:pt x="251" y="13685"/>
                          <a:pt x="2785" y="9415"/>
                        </a:cubicBezTo>
                        <a:cubicBezTo>
                          <a:pt x="5319" y="5088"/>
                          <a:pt x="9503" y="1956"/>
                          <a:pt x="14599" y="590"/>
                        </a:cubicBezTo>
                        <a:cubicBezTo>
                          <a:pt x="24848" y="-2058"/>
                          <a:pt x="35352" y="4462"/>
                          <a:pt x="38057" y="15109"/>
                        </a:cubicBezTo>
                        <a:cubicBezTo>
                          <a:pt x="40762" y="25756"/>
                          <a:pt x="34527" y="36573"/>
                          <a:pt x="24079" y="39250"/>
                        </a:cubicBezTo>
                        <a:cubicBezTo>
                          <a:pt x="18897" y="40645"/>
                          <a:pt x="13603" y="39477"/>
                          <a:pt x="9333" y="36801"/>
                        </a:cubicBezTo>
                        <a:cubicBezTo>
                          <a:pt x="5062" y="34097"/>
                          <a:pt x="1789" y="29741"/>
                          <a:pt x="536" y="24389"/>
                        </a:cubicBezTo>
                        <a:close/>
                      </a:path>
                    </a:pathLst>
                  </a:custGeom>
                  <a:grpFill/>
                  <a:ln w="2845"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4123719D-1A47-2134-D7E0-D7499AE2CB35}"/>
                      </a:ext>
                    </a:extLst>
                  </p:cNvPr>
                  <p:cNvSpPr/>
                  <p:nvPr/>
                </p:nvSpPr>
                <p:spPr>
                  <a:xfrm>
                    <a:off x="11396426" y="3295400"/>
                    <a:ext cx="37293" cy="38388"/>
                  </a:xfrm>
                  <a:custGeom>
                    <a:avLst/>
                    <a:gdLst>
                      <a:gd name="connsiteX0" fmla="*/ 370 w 37293"/>
                      <a:gd name="connsiteY0" fmla="*/ 22943 h 38388"/>
                      <a:gd name="connsiteX1" fmla="*/ 14804 w 37293"/>
                      <a:gd name="connsiteY1" fmla="*/ 368 h 38388"/>
                      <a:gd name="connsiteX2" fmla="*/ 36866 w 37293"/>
                      <a:gd name="connsiteY2" fmla="*/ 15428 h 38388"/>
                      <a:gd name="connsiteX3" fmla="*/ 22433 w 37293"/>
                      <a:gd name="connsiteY3" fmla="*/ 38003 h 38388"/>
                      <a:gd name="connsiteX4" fmla="*/ 370 w 37293"/>
                      <a:gd name="connsiteY4" fmla="*/ 22943 h 38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3" h="38388">
                        <a:moveTo>
                          <a:pt x="370" y="22943"/>
                        </a:moveTo>
                        <a:cubicBezTo>
                          <a:pt x="-1651" y="12552"/>
                          <a:pt x="4811" y="2446"/>
                          <a:pt x="14804" y="368"/>
                        </a:cubicBezTo>
                        <a:cubicBezTo>
                          <a:pt x="24796" y="-1682"/>
                          <a:pt x="34674" y="5037"/>
                          <a:pt x="36866" y="15428"/>
                        </a:cubicBezTo>
                        <a:cubicBezTo>
                          <a:pt x="39059" y="25790"/>
                          <a:pt x="32596" y="35897"/>
                          <a:pt x="22433" y="38003"/>
                        </a:cubicBezTo>
                        <a:cubicBezTo>
                          <a:pt x="12270" y="40110"/>
                          <a:pt x="2391" y="33363"/>
                          <a:pt x="370" y="22943"/>
                        </a:cubicBezTo>
                        <a:close/>
                      </a:path>
                    </a:pathLst>
                  </a:custGeom>
                  <a:grpFill/>
                  <a:ln w="2845"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E03868E1-A8D1-14F7-1DD9-379753875068}"/>
                      </a:ext>
                    </a:extLst>
                  </p:cNvPr>
                  <p:cNvSpPr/>
                  <p:nvPr/>
                </p:nvSpPr>
                <p:spPr>
                  <a:xfrm>
                    <a:off x="11286744" y="3316172"/>
                    <a:ext cx="35925" cy="36888"/>
                  </a:xfrm>
                  <a:custGeom>
                    <a:avLst/>
                    <a:gdLst>
                      <a:gd name="connsiteX0" fmla="*/ 221 w 35925"/>
                      <a:gd name="connsiteY0" fmla="*/ 21216 h 36888"/>
                      <a:gd name="connsiteX1" fmla="*/ 15025 w 35925"/>
                      <a:gd name="connsiteY1" fmla="*/ 207 h 36888"/>
                      <a:gd name="connsiteX2" fmla="*/ 35664 w 35925"/>
                      <a:gd name="connsiteY2" fmla="*/ 15665 h 36888"/>
                      <a:gd name="connsiteX3" fmla="*/ 20861 w 35925"/>
                      <a:gd name="connsiteY3" fmla="*/ 36675 h 36888"/>
                      <a:gd name="connsiteX4" fmla="*/ 221 w 35925"/>
                      <a:gd name="connsiteY4" fmla="*/ 21216 h 36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5" h="36888">
                        <a:moveTo>
                          <a:pt x="221" y="21216"/>
                        </a:moveTo>
                        <a:cubicBezTo>
                          <a:pt x="-1316" y="11139"/>
                          <a:pt x="5317" y="1715"/>
                          <a:pt x="15025" y="207"/>
                        </a:cubicBezTo>
                        <a:cubicBezTo>
                          <a:pt x="24732" y="-1302"/>
                          <a:pt x="33984" y="5616"/>
                          <a:pt x="35664" y="15665"/>
                        </a:cubicBezTo>
                        <a:cubicBezTo>
                          <a:pt x="37343" y="25714"/>
                          <a:pt x="30739" y="35137"/>
                          <a:pt x="20861" y="36675"/>
                        </a:cubicBezTo>
                        <a:cubicBezTo>
                          <a:pt x="10982" y="38212"/>
                          <a:pt x="1758" y="31294"/>
                          <a:pt x="221" y="21216"/>
                        </a:cubicBezTo>
                        <a:close/>
                      </a:path>
                    </a:pathLst>
                  </a:custGeom>
                  <a:grpFill/>
                  <a:ln w="2845"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34E8C07A-8ADB-62DA-EE86-B8BDDDC6232D}"/>
                      </a:ext>
                    </a:extLst>
                  </p:cNvPr>
                  <p:cNvSpPr/>
                  <p:nvPr/>
                </p:nvSpPr>
                <p:spPr>
                  <a:xfrm>
                    <a:off x="11176338" y="3332464"/>
                    <a:ext cx="34505" cy="35484"/>
                  </a:xfrm>
                  <a:custGeom>
                    <a:avLst/>
                    <a:gdLst>
                      <a:gd name="connsiteX0" fmla="*/ 114 w 34505"/>
                      <a:gd name="connsiteY0" fmla="*/ 19614 h 35484"/>
                      <a:gd name="connsiteX1" fmla="*/ 15174 w 34505"/>
                      <a:gd name="connsiteY1" fmla="*/ 113 h 35484"/>
                      <a:gd name="connsiteX2" fmla="*/ 34361 w 34505"/>
                      <a:gd name="connsiteY2" fmla="*/ 15572 h 35484"/>
                      <a:gd name="connsiteX3" fmla="*/ 19359 w 34505"/>
                      <a:gd name="connsiteY3" fmla="*/ 35386 h 35484"/>
                      <a:gd name="connsiteX4" fmla="*/ 114 w 34505"/>
                      <a:gd name="connsiteY4" fmla="*/ 19586 h 35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5484">
                        <a:moveTo>
                          <a:pt x="114" y="19614"/>
                        </a:moveTo>
                        <a:cubicBezTo>
                          <a:pt x="-968" y="9850"/>
                          <a:pt x="5779" y="1138"/>
                          <a:pt x="15174" y="113"/>
                        </a:cubicBezTo>
                        <a:cubicBezTo>
                          <a:pt x="24568" y="-968"/>
                          <a:pt x="33137" y="5807"/>
                          <a:pt x="34361" y="15572"/>
                        </a:cubicBezTo>
                        <a:cubicBezTo>
                          <a:pt x="35585" y="25279"/>
                          <a:pt x="28867" y="34304"/>
                          <a:pt x="19359" y="35386"/>
                        </a:cubicBezTo>
                        <a:cubicBezTo>
                          <a:pt x="9821" y="36410"/>
                          <a:pt x="1195" y="29350"/>
                          <a:pt x="114" y="19586"/>
                        </a:cubicBezTo>
                        <a:close/>
                      </a:path>
                    </a:pathLst>
                  </a:custGeom>
                  <a:grpFill/>
                  <a:ln w="2845"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EC6663DB-B366-0AC9-318D-5C6FCFAAAF22}"/>
                      </a:ext>
                    </a:extLst>
                  </p:cNvPr>
                  <p:cNvSpPr/>
                  <p:nvPr/>
                </p:nvSpPr>
                <p:spPr>
                  <a:xfrm>
                    <a:off x="11065411" y="3343993"/>
                    <a:ext cx="33101" cy="34135"/>
                  </a:xfrm>
                  <a:custGeom>
                    <a:avLst/>
                    <a:gdLst>
                      <a:gd name="connsiteX0" fmla="*/ 44 w 33101"/>
                      <a:gd name="connsiteY0" fmla="*/ 18420 h 34135"/>
                      <a:gd name="connsiteX1" fmla="*/ 15217 w 33101"/>
                      <a:gd name="connsiteY1" fmla="*/ 58 h 34135"/>
                      <a:gd name="connsiteX2" fmla="*/ 33039 w 33101"/>
                      <a:gd name="connsiteY2" fmla="*/ 15687 h 34135"/>
                      <a:gd name="connsiteX3" fmla="*/ 17865 w 33101"/>
                      <a:gd name="connsiteY3" fmla="*/ 34077 h 34135"/>
                      <a:gd name="connsiteX4" fmla="*/ 44 w 33101"/>
                      <a:gd name="connsiteY4" fmla="*/ 18448 h 34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01" h="34135">
                        <a:moveTo>
                          <a:pt x="44" y="18420"/>
                        </a:moveTo>
                        <a:cubicBezTo>
                          <a:pt x="-611" y="9082"/>
                          <a:pt x="6192" y="798"/>
                          <a:pt x="15217" y="58"/>
                        </a:cubicBezTo>
                        <a:cubicBezTo>
                          <a:pt x="24270" y="-711"/>
                          <a:pt x="32241" y="6292"/>
                          <a:pt x="33039" y="15687"/>
                        </a:cubicBezTo>
                        <a:cubicBezTo>
                          <a:pt x="33835" y="25081"/>
                          <a:pt x="27031" y="33308"/>
                          <a:pt x="17865" y="34077"/>
                        </a:cubicBezTo>
                        <a:cubicBezTo>
                          <a:pt x="8698" y="34846"/>
                          <a:pt x="727" y="27871"/>
                          <a:pt x="44" y="18448"/>
                        </a:cubicBezTo>
                        <a:close/>
                      </a:path>
                    </a:pathLst>
                  </a:custGeom>
                  <a:grpFill/>
                  <a:ln w="2845"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95F59997-0D6F-D43C-99C5-CB1FCED3A9FB}"/>
                      </a:ext>
                    </a:extLst>
                  </p:cNvPr>
                  <p:cNvSpPr/>
                  <p:nvPr/>
                </p:nvSpPr>
                <p:spPr>
                  <a:xfrm>
                    <a:off x="10954108" y="3351072"/>
                    <a:ext cx="31737" cy="32673"/>
                  </a:xfrm>
                  <a:custGeom>
                    <a:avLst/>
                    <a:gdLst>
                      <a:gd name="connsiteX0" fmla="*/ 7 w 31737"/>
                      <a:gd name="connsiteY0" fmla="*/ 16892 h 32673"/>
                      <a:gd name="connsiteX1" fmla="*/ 15266 w 31737"/>
                      <a:gd name="connsiteY1" fmla="*/ 10 h 32673"/>
                      <a:gd name="connsiteX2" fmla="*/ 31721 w 31737"/>
                      <a:gd name="connsiteY2" fmla="*/ 15782 h 32673"/>
                      <a:gd name="connsiteX3" fmla="*/ 16462 w 31737"/>
                      <a:gd name="connsiteY3" fmla="*/ 32663 h 32673"/>
                      <a:gd name="connsiteX4" fmla="*/ 7 w 31737"/>
                      <a:gd name="connsiteY4" fmla="*/ 16892 h 32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37" h="32673">
                        <a:moveTo>
                          <a:pt x="7" y="16892"/>
                        </a:moveTo>
                        <a:cubicBezTo>
                          <a:pt x="-249" y="7867"/>
                          <a:pt x="6583" y="295"/>
                          <a:pt x="15266" y="10"/>
                        </a:cubicBezTo>
                        <a:cubicBezTo>
                          <a:pt x="23949" y="-303"/>
                          <a:pt x="31322" y="6757"/>
                          <a:pt x="31721" y="15782"/>
                        </a:cubicBezTo>
                        <a:cubicBezTo>
                          <a:pt x="32119" y="24806"/>
                          <a:pt x="25287" y="32350"/>
                          <a:pt x="16462" y="32663"/>
                        </a:cubicBezTo>
                        <a:cubicBezTo>
                          <a:pt x="7637" y="32976"/>
                          <a:pt x="292" y="25916"/>
                          <a:pt x="7" y="16892"/>
                        </a:cubicBezTo>
                        <a:close/>
                      </a:path>
                    </a:pathLst>
                  </a:custGeom>
                  <a:grpFill/>
                  <a:ln w="2845"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B1A432D5-006B-2C5D-CB72-A13620A4C09F}"/>
                      </a:ext>
                    </a:extLst>
                  </p:cNvPr>
                  <p:cNvSpPr/>
                  <p:nvPr/>
                </p:nvSpPr>
                <p:spPr>
                  <a:xfrm>
                    <a:off x="10842662" y="3353615"/>
                    <a:ext cx="30346" cy="31231"/>
                  </a:xfrm>
                  <a:custGeom>
                    <a:avLst/>
                    <a:gdLst>
                      <a:gd name="connsiteX0" fmla="*/ 0 w 30346"/>
                      <a:gd name="connsiteY0" fmla="*/ 15459 h 31231"/>
                      <a:gd name="connsiteX1" fmla="*/ 15231 w 30346"/>
                      <a:gd name="connsiteY1" fmla="*/ 1 h 31231"/>
                      <a:gd name="connsiteX2" fmla="*/ 25906 w 30346"/>
                      <a:gd name="connsiteY2" fmla="*/ 4698 h 31231"/>
                      <a:gd name="connsiteX3" fmla="*/ 30347 w 30346"/>
                      <a:gd name="connsiteY3" fmla="*/ 15715 h 31231"/>
                      <a:gd name="connsiteX4" fmla="*/ 25906 w 30346"/>
                      <a:gd name="connsiteY4" fmla="*/ 26789 h 31231"/>
                      <a:gd name="connsiteX5" fmla="*/ 15117 w 30346"/>
                      <a:gd name="connsiteY5" fmla="*/ 31230 h 31231"/>
                      <a:gd name="connsiteX6" fmla="*/ 28 w 30346"/>
                      <a:gd name="connsiteY6" fmla="*/ 15430 h 3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6" h="31231">
                        <a:moveTo>
                          <a:pt x="0" y="15459"/>
                        </a:moveTo>
                        <a:cubicBezTo>
                          <a:pt x="85" y="6833"/>
                          <a:pt x="6918" y="-85"/>
                          <a:pt x="15231" y="1"/>
                        </a:cubicBezTo>
                        <a:cubicBezTo>
                          <a:pt x="19387" y="58"/>
                          <a:pt x="23173" y="1851"/>
                          <a:pt x="25906" y="4698"/>
                        </a:cubicBezTo>
                        <a:cubicBezTo>
                          <a:pt x="28639" y="7573"/>
                          <a:pt x="30347" y="11388"/>
                          <a:pt x="30347" y="15715"/>
                        </a:cubicBezTo>
                        <a:cubicBezTo>
                          <a:pt x="30347" y="20014"/>
                          <a:pt x="28668" y="23999"/>
                          <a:pt x="25906" y="26789"/>
                        </a:cubicBezTo>
                        <a:cubicBezTo>
                          <a:pt x="23144" y="29579"/>
                          <a:pt x="19330" y="31287"/>
                          <a:pt x="15117" y="31230"/>
                        </a:cubicBezTo>
                        <a:cubicBezTo>
                          <a:pt x="6690" y="31116"/>
                          <a:pt x="-85" y="24056"/>
                          <a:pt x="28" y="15430"/>
                        </a:cubicBezTo>
                        <a:close/>
                      </a:path>
                    </a:pathLst>
                  </a:custGeom>
                  <a:grpFill/>
                  <a:ln w="2845"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95C638AA-CCEF-C4FB-B62E-027359C179AA}"/>
                      </a:ext>
                    </a:extLst>
                  </p:cNvPr>
                  <p:cNvSpPr/>
                  <p:nvPr/>
                </p:nvSpPr>
                <p:spPr>
                  <a:xfrm>
                    <a:off x="10731209" y="3351590"/>
                    <a:ext cx="28963" cy="29791"/>
                  </a:xfrm>
                  <a:custGeom>
                    <a:avLst/>
                    <a:gdLst>
                      <a:gd name="connsiteX0" fmla="*/ 0 w 28963"/>
                      <a:gd name="connsiteY0" fmla="*/ 14210 h 29791"/>
                      <a:gd name="connsiteX1" fmla="*/ 15145 w 28963"/>
                      <a:gd name="connsiteY1" fmla="*/ 5 h 29791"/>
                      <a:gd name="connsiteX2" fmla="*/ 28952 w 28963"/>
                      <a:gd name="connsiteY2" fmla="*/ 15406 h 29791"/>
                      <a:gd name="connsiteX3" fmla="*/ 13807 w 28963"/>
                      <a:gd name="connsiteY3" fmla="*/ 29782 h 29791"/>
                      <a:gd name="connsiteX4" fmla="*/ 28 w 28963"/>
                      <a:gd name="connsiteY4" fmla="*/ 14182 h 29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63" h="29791">
                        <a:moveTo>
                          <a:pt x="0" y="14210"/>
                        </a:moveTo>
                        <a:cubicBezTo>
                          <a:pt x="427" y="5954"/>
                          <a:pt x="7202" y="-195"/>
                          <a:pt x="15145" y="5"/>
                        </a:cubicBezTo>
                        <a:cubicBezTo>
                          <a:pt x="23087" y="289"/>
                          <a:pt x="29265" y="7178"/>
                          <a:pt x="28952" y="15406"/>
                        </a:cubicBezTo>
                        <a:cubicBezTo>
                          <a:pt x="28639" y="23633"/>
                          <a:pt x="21863" y="30067"/>
                          <a:pt x="13807" y="29782"/>
                        </a:cubicBezTo>
                        <a:cubicBezTo>
                          <a:pt x="5750" y="29554"/>
                          <a:pt x="-399" y="22381"/>
                          <a:pt x="28" y="14182"/>
                        </a:cubicBezTo>
                        <a:close/>
                      </a:path>
                    </a:pathLst>
                  </a:custGeom>
                  <a:grpFill/>
                  <a:ln w="2845"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46DAAF4F-30D1-2CCD-18A8-E88C8FFD038A}"/>
                      </a:ext>
                    </a:extLst>
                  </p:cNvPr>
                  <p:cNvSpPr/>
                  <p:nvPr/>
                </p:nvSpPr>
                <p:spPr>
                  <a:xfrm>
                    <a:off x="10619951" y="3344830"/>
                    <a:ext cx="27580" cy="28389"/>
                  </a:xfrm>
                  <a:custGeom>
                    <a:avLst/>
                    <a:gdLst>
                      <a:gd name="connsiteX0" fmla="*/ 61 w 27580"/>
                      <a:gd name="connsiteY0" fmla="*/ 13056 h 28389"/>
                      <a:gd name="connsiteX1" fmla="*/ 15007 w 27580"/>
                      <a:gd name="connsiteY1" fmla="*/ 46 h 28389"/>
                      <a:gd name="connsiteX2" fmla="*/ 27532 w 27580"/>
                      <a:gd name="connsiteY2" fmla="*/ 15333 h 28389"/>
                      <a:gd name="connsiteX3" fmla="*/ 12587 w 27580"/>
                      <a:gd name="connsiteY3" fmla="*/ 28344 h 28389"/>
                      <a:gd name="connsiteX4" fmla="*/ 61 w 27580"/>
                      <a:gd name="connsiteY4" fmla="*/ 13056 h 2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0" h="28389">
                        <a:moveTo>
                          <a:pt x="61" y="13056"/>
                        </a:moveTo>
                        <a:cubicBezTo>
                          <a:pt x="773" y="5256"/>
                          <a:pt x="7491" y="-580"/>
                          <a:pt x="15007" y="46"/>
                        </a:cubicBezTo>
                        <a:cubicBezTo>
                          <a:pt x="22551" y="673"/>
                          <a:pt x="28159" y="7533"/>
                          <a:pt x="27532" y="15333"/>
                        </a:cubicBezTo>
                        <a:cubicBezTo>
                          <a:pt x="26906" y="23162"/>
                          <a:pt x="20216" y="28970"/>
                          <a:pt x="12587" y="28344"/>
                        </a:cubicBezTo>
                        <a:cubicBezTo>
                          <a:pt x="4957" y="27717"/>
                          <a:pt x="-651" y="20856"/>
                          <a:pt x="61" y="13056"/>
                        </a:cubicBezTo>
                        <a:close/>
                      </a:path>
                    </a:pathLst>
                  </a:custGeom>
                  <a:grpFill/>
                  <a:ln w="2845"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88E64FAB-6CC4-88DC-044C-4813F141399A}"/>
                      </a:ext>
                    </a:extLst>
                  </p:cNvPr>
                  <p:cNvSpPr/>
                  <p:nvPr/>
                </p:nvSpPr>
                <p:spPr>
                  <a:xfrm>
                    <a:off x="10509116" y="3333636"/>
                    <a:ext cx="26194" cy="26978"/>
                  </a:xfrm>
                  <a:custGeom>
                    <a:avLst/>
                    <a:gdLst>
                      <a:gd name="connsiteX0" fmla="*/ 125 w 26194"/>
                      <a:gd name="connsiteY0" fmla="*/ 11781 h 26978"/>
                      <a:gd name="connsiteX1" fmla="*/ 14815 w 26194"/>
                      <a:gd name="connsiteY1" fmla="*/ 109 h 26978"/>
                      <a:gd name="connsiteX2" fmla="*/ 26088 w 26194"/>
                      <a:gd name="connsiteY2" fmla="*/ 15197 h 26978"/>
                      <a:gd name="connsiteX3" fmla="*/ 11399 w 26194"/>
                      <a:gd name="connsiteY3" fmla="*/ 26869 h 26978"/>
                      <a:gd name="connsiteX4" fmla="*/ 125 w 26194"/>
                      <a:gd name="connsiteY4" fmla="*/ 11781 h 2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4" h="26978">
                        <a:moveTo>
                          <a:pt x="125" y="11781"/>
                        </a:moveTo>
                        <a:cubicBezTo>
                          <a:pt x="1122" y="4408"/>
                          <a:pt x="7698" y="-831"/>
                          <a:pt x="14815" y="109"/>
                        </a:cubicBezTo>
                        <a:cubicBezTo>
                          <a:pt x="21932" y="1048"/>
                          <a:pt x="27000" y="7795"/>
                          <a:pt x="26088" y="15197"/>
                        </a:cubicBezTo>
                        <a:cubicBezTo>
                          <a:pt x="25177" y="22599"/>
                          <a:pt x="18601" y="27809"/>
                          <a:pt x="11399" y="26869"/>
                        </a:cubicBezTo>
                        <a:cubicBezTo>
                          <a:pt x="4196" y="25930"/>
                          <a:pt x="-871" y="19154"/>
                          <a:pt x="125" y="11781"/>
                        </a:cubicBezTo>
                        <a:close/>
                      </a:path>
                    </a:pathLst>
                  </a:custGeom>
                  <a:grpFill/>
                  <a:ln w="2845"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1A47D1C2-539A-27EC-E97E-C861B9905D15}"/>
                      </a:ext>
                    </a:extLst>
                  </p:cNvPr>
                  <p:cNvSpPr/>
                  <p:nvPr/>
                </p:nvSpPr>
                <p:spPr>
                  <a:xfrm>
                    <a:off x="10398848" y="3318013"/>
                    <a:ext cx="24822" cy="25548"/>
                  </a:xfrm>
                  <a:custGeom>
                    <a:avLst/>
                    <a:gdLst>
                      <a:gd name="connsiteX0" fmla="*/ 192 w 24822"/>
                      <a:gd name="connsiteY0" fmla="*/ 10579 h 25548"/>
                      <a:gd name="connsiteX1" fmla="*/ 14541 w 24822"/>
                      <a:gd name="connsiteY1" fmla="*/ 188 h 25548"/>
                      <a:gd name="connsiteX2" fmla="*/ 24647 w 24822"/>
                      <a:gd name="connsiteY2" fmla="*/ 14735 h 25548"/>
                      <a:gd name="connsiteX3" fmla="*/ 10270 w 24822"/>
                      <a:gd name="connsiteY3" fmla="*/ 25382 h 25548"/>
                      <a:gd name="connsiteX4" fmla="*/ 192 w 24822"/>
                      <a:gd name="connsiteY4" fmla="*/ 10579 h 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2" h="25548">
                        <a:moveTo>
                          <a:pt x="192" y="10579"/>
                        </a:moveTo>
                        <a:cubicBezTo>
                          <a:pt x="1417" y="3633"/>
                          <a:pt x="7822" y="-1008"/>
                          <a:pt x="14541" y="188"/>
                        </a:cubicBezTo>
                        <a:cubicBezTo>
                          <a:pt x="21259" y="1326"/>
                          <a:pt x="25785" y="7760"/>
                          <a:pt x="24647" y="14735"/>
                        </a:cubicBezTo>
                        <a:cubicBezTo>
                          <a:pt x="23508" y="21681"/>
                          <a:pt x="17046" y="26521"/>
                          <a:pt x="10270" y="25382"/>
                        </a:cubicBezTo>
                        <a:cubicBezTo>
                          <a:pt x="3495" y="24158"/>
                          <a:pt x="-1003" y="17525"/>
                          <a:pt x="192" y="10579"/>
                        </a:cubicBezTo>
                        <a:close/>
                      </a:path>
                    </a:pathLst>
                  </a:custGeom>
                  <a:grpFill/>
                  <a:ln w="2845"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9C0F762B-E23D-4F72-3033-B645A625BA85}"/>
                      </a:ext>
                    </a:extLst>
                  </p:cNvPr>
                  <p:cNvSpPr/>
                  <p:nvPr/>
                </p:nvSpPr>
                <p:spPr>
                  <a:xfrm>
                    <a:off x="10289322" y="3297636"/>
                    <a:ext cx="23490" cy="24086"/>
                  </a:xfrm>
                  <a:custGeom>
                    <a:avLst/>
                    <a:gdLst>
                      <a:gd name="connsiteX0" fmla="*/ 287 w 23490"/>
                      <a:gd name="connsiteY0" fmla="*/ 9662 h 24086"/>
                      <a:gd name="connsiteX1" fmla="*/ 14264 w 23490"/>
                      <a:gd name="connsiteY1" fmla="*/ 239 h 24086"/>
                      <a:gd name="connsiteX2" fmla="*/ 23232 w 23490"/>
                      <a:gd name="connsiteY2" fmla="*/ 14416 h 24086"/>
                      <a:gd name="connsiteX3" fmla="*/ 9254 w 23490"/>
                      <a:gd name="connsiteY3" fmla="*/ 23839 h 24086"/>
                      <a:gd name="connsiteX4" fmla="*/ 287 w 23490"/>
                      <a:gd name="connsiteY4" fmla="*/ 9662 h 24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0" h="24086">
                        <a:moveTo>
                          <a:pt x="287" y="9662"/>
                        </a:moveTo>
                        <a:cubicBezTo>
                          <a:pt x="1710" y="3142"/>
                          <a:pt x="7945" y="-1071"/>
                          <a:pt x="14264" y="239"/>
                        </a:cubicBezTo>
                        <a:cubicBezTo>
                          <a:pt x="20584" y="1548"/>
                          <a:pt x="24570" y="7868"/>
                          <a:pt x="23232" y="14416"/>
                        </a:cubicBezTo>
                        <a:cubicBezTo>
                          <a:pt x="21894" y="20963"/>
                          <a:pt x="15631" y="25177"/>
                          <a:pt x="9254" y="23839"/>
                        </a:cubicBezTo>
                        <a:cubicBezTo>
                          <a:pt x="2877" y="22529"/>
                          <a:pt x="-1137" y="16181"/>
                          <a:pt x="287" y="9662"/>
                        </a:cubicBezTo>
                        <a:close/>
                      </a:path>
                    </a:pathLst>
                  </a:custGeom>
                  <a:grpFill/>
                  <a:ln w="2845"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FF78F212-150F-86D9-80B0-46FC8B6ABE88}"/>
                      </a:ext>
                    </a:extLst>
                  </p:cNvPr>
                  <p:cNvSpPr/>
                  <p:nvPr/>
                </p:nvSpPr>
                <p:spPr>
                  <a:xfrm>
                    <a:off x="10180819" y="3272799"/>
                    <a:ext cx="22065" cy="22681"/>
                  </a:xfrm>
                  <a:custGeom>
                    <a:avLst/>
                    <a:gdLst>
                      <a:gd name="connsiteX0" fmla="*/ 383 w 22065"/>
                      <a:gd name="connsiteY0" fmla="*/ 8593 h 22681"/>
                      <a:gd name="connsiteX1" fmla="*/ 13848 w 22065"/>
                      <a:gd name="connsiteY1" fmla="*/ 337 h 22681"/>
                      <a:gd name="connsiteX2" fmla="*/ 21705 w 22065"/>
                      <a:gd name="connsiteY2" fmla="*/ 14087 h 22681"/>
                      <a:gd name="connsiteX3" fmla="*/ 8240 w 22065"/>
                      <a:gd name="connsiteY3" fmla="*/ 22343 h 22681"/>
                      <a:gd name="connsiteX4" fmla="*/ 383 w 22065"/>
                      <a:gd name="connsiteY4" fmla="*/ 8593 h 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5" h="22681">
                        <a:moveTo>
                          <a:pt x="383" y="8593"/>
                        </a:moveTo>
                        <a:cubicBezTo>
                          <a:pt x="1949" y="2529"/>
                          <a:pt x="7984" y="-1172"/>
                          <a:pt x="13848" y="337"/>
                        </a:cubicBezTo>
                        <a:cubicBezTo>
                          <a:pt x="19713" y="1846"/>
                          <a:pt x="23243" y="7995"/>
                          <a:pt x="21705" y="14087"/>
                        </a:cubicBezTo>
                        <a:cubicBezTo>
                          <a:pt x="20197" y="20179"/>
                          <a:pt x="14162" y="23852"/>
                          <a:pt x="8240" y="22343"/>
                        </a:cubicBezTo>
                        <a:cubicBezTo>
                          <a:pt x="2319" y="20834"/>
                          <a:pt x="-1211" y="14657"/>
                          <a:pt x="383" y="8593"/>
                        </a:cubicBezTo>
                        <a:close/>
                      </a:path>
                    </a:pathLst>
                  </a:custGeom>
                  <a:grpFill/>
                  <a:ln w="2845"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64B42A00-C252-8AD6-A7D6-CC0968C3EA1A}"/>
                      </a:ext>
                    </a:extLst>
                  </p:cNvPr>
                  <p:cNvSpPr/>
                  <p:nvPr/>
                </p:nvSpPr>
                <p:spPr>
                  <a:xfrm>
                    <a:off x="10073430" y="3243624"/>
                    <a:ext cx="20649" cy="21287"/>
                  </a:xfrm>
                  <a:custGeom>
                    <a:avLst/>
                    <a:gdLst>
                      <a:gd name="connsiteX0" fmla="*/ 446 w 20649"/>
                      <a:gd name="connsiteY0" fmla="*/ 7591 h 21287"/>
                      <a:gd name="connsiteX1" fmla="*/ 13371 w 20649"/>
                      <a:gd name="connsiteY1" fmla="*/ 446 h 21287"/>
                      <a:gd name="connsiteX2" fmla="*/ 20203 w 20649"/>
                      <a:gd name="connsiteY2" fmla="*/ 13655 h 21287"/>
                      <a:gd name="connsiteX3" fmla="*/ 7279 w 20649"/>
                      <a:gd name="connsiteY3" fmla="*/ 20829 h 21287"/>
                      <a:gd name="connsiteX4" fmla="*/ 475 w 20649"/>
                      <a:gd name="connsiteY4" fmla="*/ 7591 h 21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49" h="21287">
                        <a:moveTo>
                          <a:pt x="446" y="7591"/>
                        </a:moveTo>
                        <a:cubicBezTo>
                          <a:pt x="2155" y="1983"/>
                          <a:pt x="7934" y="-1234"/>
                          <a:pt x="13371" y="446"/>
                        </a:cubicBezTo>
                        <a:cubicBezTo>
                          <a:pt x="18780" y="2125"/>
                          <a:pt x="21855" y="8047"/>
                          <a:pt x="20203" y="13655"/>
                        </a:cubicBezTo>
                        <a:cubicBezTo>
                          <a:pt x="18524" y="19320"/>
                          <a:pt x="12745" y="22537"/>
                          <a:pt x="7279" y="20829"/>
                        </a:cubicBezTo>
                        <a:cubicBezTo>
                          <a:pt x="1813" y="19149"/>
                          <a:pt x="-1233" y="13199"/>
                          <a:pt x="475" y="7591"/>
                        </a:cubicBezTo>
                        <a:close/>
                      </a:path>
                    </a:pathLst>
                  </a:custGeom>
                  <a:grpFill/>
                  <a:ln w="2845"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1BAA064E-7C84-DCD8-46CE-4D35206892F7}"/>
                      </a:ext>
                    </a:extLst>
                  </p:cNvPr>
                  <p:cNvSpPr/>
                  <p:nvPr/>
                </p:nvSpPr>
                <p:spPr>
                  <a:xfrm>
                    <a:off x="9967285" y="3209963"/>
                    <a:ext cx="19399" cy="19742"/>
                  </a:xfrm>
                  <a:custGeom>
                    <a:avLst/>
                    <a:gdLst>
                      <a:gd name="connsiteX0" fmla="*/ 576 w 19399"/>
                      <a:gd name="connsiteY0" fmla="*/ 6805 h 19742"/>
                      <a:gd name="connsiteX1" fmla="*/ 12960 w 19399"/>
                      <a:gd name="connsiteY1" fmla="*/ 485 h 19742"/>
                      <a:gd name="connsiteX2" fmla="*/ 18852 w 19399"/>
                      <a:gd name="connsiteY2" fmla="*/ 12926 h 19742"/>
                      <a:gd name="connsiteX3" fmla="*/ 6469 w 19399"/>
                      <a:gd name="connsiteY3" fmla="*/ 19246 h 19742"/>
                      <a:gd name="connsiteX4" fmla="*/ 576 w 19399"/>
                      <a:gd name="connsiteY4" fmla="*/ 6805 h 19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99" h="19742">
                        <a:moveTo>
                          <a:pt x="576" y="6805"/>
                        </a:moveTo>
                        <a:cubicBezTo>
                          <a:pt x="2398" y="1624"/>
                          <a:pt x="7921" y="-1194"/>
                          <a:pt x="12960" y="485"/>
                        </a:cubicBezTo>
                        <a:cubicBezTo>
                          <a:pt x="17970" y="2165"/>
                          <a:pt x="20617" y="7745"/>
                          <a:pt x="18852" y="12926"/>
                        </a:cubicBezTo>
                        <a:cubicBezTo>
                          <a:pt x="17087" y="18107"/>
                          <a:pt x="11536" y="20954"/>
                          <a:pt x="6469" y="19246"/>
                        </a:cubicBezTo>
                        <a:cubicBezTo>
                          <a:pt x="1401" y="17538"/>
                          <a:pt x="-1246" y="11958"/>
                          <a:pt x="576" y="6805"/>
                        </a:cubicBezTo>
                        <a:close/>
                      </a:path>
                    </a:pathLst>
                  </a:custGeom>
                  <a:grpFill/>
                  <a:ln w="2845"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C5462D79-C0E0-E522-BAC7-3693626001B5}"/>
                      </a:ext>
                    </a:extLst>
                  </p:cNvPr>
                  <p:cNvSpPr/>
                  <p:nvPr/>
                </p:nvSpPr>
                <p:spPr>
                  <a:xfrm>
                    <a:off x="9862771" y="3171819"/>
                    <a:ext cx="17974" cy="18362"/>
                  </a:xfrm>
                  <a:custGeom>
                    <a:avLst/>
                    <a:gdLst>
                      <a:gd name="connsiteX0" fmla="*/ 668 w 17974"/>
                      <a:gd name="connsiteY0" fmla="*/ 5920 h 18362"/>
                      <a:gd name="connsiteX1" fmla="*/ 12368 w 17974"/>
                      <a:gd name="connsiteY1" fmla="*/ 596 h 18362"/>
                      <a:gd name="connsiteX2" fmla="*/ 17322 w 17974"/>
                      <a:gd name="connsiteY2" fmla="*/ 12439 h 18362"/>
                      <a:gd name="connsiteX3" fmla="*/ 5622 w 17974"/>
                      <a:gd name="connsiteY3" fmla="*/ 17763 h 18362"/>
                      <a:gd name="connsiteX4" fmla="*/ 668 w 17974"/>
                      <a:gd name="connsiteY4" fmla="*/ 5920 h 1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74" h="18362">
                        <a:moveTo>
                          <a:pt x="668" y="5920"/>
                        </a:moveTo>
                        <a:cubicBezTo>
                          <a:pt x="2547" y="1194"/>
                          <a:pt x="7785" y="-1197"/>
                          <a:pt x="12368" y="596"/>
                        </a:cubicBezTo>
                        <a:cubicBezTo>
                          <a:pt x="16952" y="2390"/>
                          <a:pt x="19173" y="7685"/>
                          <a:pt x="17322" y="12439"/>
                        </a:cubicBezTo>
                        <a:cubicBezTo>
                          <a:pt x="15472" y="17193"/>
                          <a:pt x="10262" y="19556"/>
                          <a:pt x="5622" y="17763"/>
                        </a:cubicBezTo>
                        <a:cubicBezTo>
                          <a:pt x="1010" y="15969"/>
                          <a:pt x="-1211" y="10646"/>
                          <a:pt x="668" y="5920"/>
                        </a:cubicBezTo>
                        <a:close/>
                      </a:path>
                    </a:pathLst>
                  </a:custGeom>
                  <a:grpFill/>
                  <a:ln w="2845"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905C12B7-FE46-92BA-B213-B1F967183453}"/>
                      </a:ext>
                    </a:extLst>
                  </p:cNvPr>
                  <p:cNvSpPr/>
                  <p:nvPr/>
                </p:nvSpPr>
                <p:spPr>
                  <a:xfrm>
                    <a:off x="9759884" y="3129513"/>
                    <a:ext cx="16550" cy="16969"/>
                  </a:xfrm>
                  <a:custGeom>
                    <a:avLst/>
                    <a:gdLst>
                      <a:gd name="connsiteX0" fmla="*/ 756 w 16550"/>
                      <a:gd name="connsiteY0" fmla="*/ 5097 h 16969"/>
                      <a:gd name="connsiteX1" fmla="*/ 11717 w 16550"/>
                      <a:gd name="connsiteY1" fmla="*/ 713 h 16969"/>
                      <a:gd name="connsiteX2" fmla="*/ 15816 w 16550"/>
                      <a:gd name="connsiteY2" fmla="*/ 11872 h 16969"/>
                      <a:gd name="connsiteX3" fmla="*/ 4855 w 16550"/>
                      <a:gd name="connsiteY3" fmla="*/ 16256 h 16969"/>
                      <a:gd name="connsiteX4" fmla="*/ 756 w 16550"/>
                      <a:gd name="connsiteY4" fmla="*/ 5097 h 16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0" h="16969">
                        <a:moveTo>
                          <a:pt x="756" y="5097"/>
                        </a:moveTo>
                        <a:cubicBezTo>
                          <a:pt x="2664" y="798"/>
                          <a:pt x="7560" y="-1166"/>
                          <a:pt x="11717" y="713"/>
                        </a:cubicBezTo>
                        <a:cubicBezTo>
                          <a:pt x="15845" y="2563"/>
                          <a:pt x="17695" y="7573"/>
                          <a:pt x="15816" y="11872"/>
                        </a:cubicBezTo>
                        <a:cubicBezTo>
                          <a:pt x="13937" y="16171"/>
                          <a:pt x="9041" y="18135"/>
                          <a:pt x="4855" y="16256"/>
                        </a:cubicBezTo>
                        <a:cubicBezTo>
                          <a:pt x="671" y="14377"/>
                          <a:pt x="-1151" y="9395"/>
                          <a:pt x="756" y="5097"/>
                        </a:cubicBezTo>
                        <a:close/>
                      </a:path>
                    </a:pathLst>
                  </a:custGeom>
                  <a:grpFill/>
                  <a:ln w="2845"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id="{7A9294A9-F5ED-E435-1003-ADFC06131085}"/>
                      </a:ext>
                    </a:extLst>
                  </p:cNvPr>
                  <p:cNvSpPr/>
                  <p:nvPr/>
                </p:nvSpPr>
                <p:spPr>
                  <a:xfrm>
                    <a:off x="9658810" y="3082989"/>
                    <a:ext cx="15269" cy="15420"/>
                  </a:xfrm>
                  <a:custGeom>
                    <a:avLst/>
                    <a:gdLst>
                      <a:gd name="connsiteX0" fmla="*/ 825 w 15269"/>
                      <a:gd name="connsiteY0" fmla="*/ 4448 h 15420"/>
                      <a:gd name="connsiteX1" fmla="*/ 11074 w 15269"/>
                      <a:gd name="connsiteY1" fmla="*/ 719 h 15420"/>
                      <a:gd name="connsiteX2" fmla="*/ 14462 w 15269"/>
                      <a:gd name="connsiteY2" fmla="*/ 10968 h 15420"/>
                      <a:gd name="connsiteX3" fmla="*/ 4213 w 15269"/>
                      <a:gd name="connsiteY3" fmla="*/ 14697 h 15420"/>
                      <a:gd name="connsiteX4" fmla="*/ 825 w 15269"/>
                      <a:gd name="connsiteY4" fmla="*/ 4448 h 15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9" h="15420">
                        <a:moveTo>
                          <a:pt x="825" y="4448"/>
                        </a:moveTo>
                        <a:cubicBezTo>
                          <a:pt x="2732" y="605"/>
                          <a:pt x="7316" y="-1075"/>
                          <a:pt x="11074" y="719"/>
                        </a:cubicBezTo>
                        <a:cubicBezTo>
                          <a:pt x="14831" y="2512"/>
                          <a:pt x="16340" y="7096"/>
                          <a:pt x="14462" y="10968"/>
                        </a:cubicBezTo>
                        <a:cubicBezTo>
                          <a:pt x="12583" y="14839"/>
                          <a:pt x="7999" y="16490"/>
                          <a:pt x="4213" y="14697"/>
                        </a:cubicBezTo>
                        <a:cubicBezTo>
                          <a:pt x="427" y="12875"/>
                          <a:pt x="-1082" y="8292"/>
                          <a:pt x="825" y="4448"/>
                        </a:cubicBezTo>
                        <a:close/>
                      </a:path>
                    </a:pathLst>
                  </a:custGeom>
                  <a:grpFill/>
                  <a:ln w="2845"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4CD9D09D-71CE-04B2-CEFF-220C1C35DB3F}"/>
                      </a:ext>
                    </a:extLst>
                  </p:cNvPr>
                  <p:cNvSpPr/>
                  <p:nvPr/>
                </p:nvSpPr>
                <p:spPr>
                  <a:xfrm>
                    <a:off x="9559946" y="3032105"/>
                    <a:ext cx="13845" cy="14049"/>
                  </a:xfrm>
                  <a:custGeom>
                    <a:avLst/>
                    <a:gdLst>
                      <a:gd name="connsiteX0" fmla="*/ 876 w 13845"/>
                      <a:gd name="connsiteY0" fmla="*/ 3748 h 14049"/>
                      <a:gd name="connsiteX1" fmla="*/ 10299 w 13845"/>
                      <a:gd name="connsiteY1" fmla="*/ 816 h 14049"/>
                      <a:gd name="connsiteX2" fmla="*/ 12975 w 13845"/>
                      <a:gd name="connsiteY2" fmla="*/ 10296 h 14049"/>
                      <a:gd name="connsiteX3" fmla="*/ 3552 w 13845"/>
                      <a:gd name="connsiteY3" fmla="*/ 13228 h 14049"/>
                      <a:gd name="connsiteX4" fmla="*/ 876 w 13845"/>
                      <a:gd name="connsiteY4" fmla="*/ 3748 h 1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45" h="14049">
                        <a:moveTo>
                          <a:pt x="876" y="3748"/>
                        </a:moveTo>
                        <a:cubicBezTo>
                          <a:pt x="2755" y="332"/>
                          <a:pt x="6968" y="-1006"/>
                          <a:pt x="10299" y="816"/>
                        </a:cubicBezTo>
                        <a:cubicBezTo>
                          <a:pt x="13630" y="2638"/>
                          <a:pt x="14825" y="6851"/>
                          <a:pt x="12975" y="10296"/>
                        </a:cubicBezTo>
                        <a:cubicBezTo>
                          <a:pt x="11125" y="13741"/>
                          <a:pt x="6912" y="15050"/>
                          <a:pt x="3552" y="13228"/>
                        </a:cubicBezTo>
                        <a:cubicBezTo>
                          <a:pt x="193" y="11406"/>
                          <a:pt x="-974" y="7164"/>
                          <a:pt x="876" y="3748"/>
                        </a:cubicBezTo>
                        <a:close/>
                      </a:path>
                    </a:pathLst>
                  </a:custGeom>
                  <a:grpFill/>
                  <a:ln w="2845"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04DBD91C-F13F-B59E-512A-11C33EAA06F3}"/>
                      </a:ext>
                    </a:extLst>
                  </p:cNvPr>
                  <p:cNvSpPr/>
                  <p:nvPr/>
                </p:nvSpPr>
                <p:spPr>
                  <a:xfrm>
                    <a:off x="9463189" y="2977276"/>
                    <a:ext cx="12408" cy="12647"/>
                  </a:xfrm>
                  <a:custGeom>
                    <a:avLst/>
                    <a:gdLst>
                      <a:gd name="connsiteX0" fmla="*/ 927 w 12408"/>
                      <a:gd name="connsiteY0" fmla="*/ 3121 h 12647"/>
                      <a:gd name="connsiteX1" fmla="*/ 9467 w 12408"/>
                      <a:gd name="connsiteY1" fmla="*/ 872 h 12647"/>
                      <a:gd name="connsiteX2" fmla="*/ 11488 w 12408"/>
                      <a:gd name="connsiteY2" fmla="*/ 9526 h 12647"/>
                      <a:gd name="connsiteX3" fmla="*/ 2948 w 12408"/>
                      <a:gd name="connsiteY3" fmla="*/ 11775 h 12647"/>
                      <a:gd name="connsiteX4" fmla="*/ 927 w 12408"/>
                      <a:gd name="connsiteY4" fmla="*/ 3121 h 12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8" h="12647">
                        <a:moveTo>
                          <a:pt x="927" y="3121"/>
                        </a:moveTo>
                        <a:cubicBezTo>
                          <a:pt x="2748" y="103"/>
                          <a:pt x="6563" y="-893"/>
                          <a:pt x="9467" y="872"/>
                        </a:cubicBezTo>
                        <a:cubicBezTo>
                          <a:pt x="12371" y="2637"/>
                          <a:pt x="13282" y="6509"/>
                          <a:pt x="11488" y="9526"/>
                        </a:cubicBezTo>
                        <a:cubicBezTo>
                          <a:pt x="9695" y="12544"/>
                          <a:pt x="5880" y="13540"/>
                          <a:pt x="2948" y="11775"/>
                        </a:cubicBezTo>
                        <a:cubicBezTo>
                          <a:pt x="16" y="10010"/>
                          <a:pt x="-867" y="6110"/>
                          <a:pt x="927" y="3121"/>
                        </a:cubicBezTo>
                        <a:close/>
                      </a:path>
                    </a:pathLst>
                  </a:custGeom>
                  <a:grpFill/>
                  <a:ln w="2845"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E61971D4-01BF-CD3C-1713-D5D5932D8E8B}"/>
                      </a:ext>
                    </a:extLst>
                  </p:cNvPr>
                  <p:cNvSpPr/>
                  <p:nvPr/>
                </p:nvSpPr>
                <p:spPr>
                  <a:xfrm>
                    <a:off x="9368725" y="2918520"/>
                    <a:ext cx="11126" cy="11141"/>
                  </a:xfrm>
                  <a:custGeom>
                    <a:avLst/>
                    <a:gdLst>
                      <a:gd name="connsiteX0" fmla="*/ 962 w 11126"/>
                      <a:gd name="connsiteY0" fmla="*/ 2606 h 11141"/>
                      <a:gd name="connsiteX1" fmla="*/ 8676 w 11126"/>
                      <a:gd name="connsiteY1" fmla="*/ 841 h 11141"/>
                      <a:gd name="connsiteX2" fmla="*/ 10185 w 11126"/>
                      <a:gd name="connsiteY2" fmla="*/ 8528 h 11141"/>
                      <a:gd name="connsiteX3" fmla="*/ 2470 w 11126"/>
                      <a:gd name="connsiteY3" fmla="*/ 10293 h 11141"/>
                      <a:gd name="connsiteX4" fmla="*/ 962 w 11126"/>
                      <a:gd name="connsiteY4" fmla="*/ 2606 h 11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6" h="11141">
                        <a:moveTo>
                          <a:pt x="962" y="2606"/>
                        </a:moveTo>
                        <a:cubicBezTo>
                          <a:pt x="2669" y="16"/>
                          <a:pt x="6142" y="-781"/>
                          <a:pt x="8676" y="841"/>
                        </a:cubicBezTo>
                        <a:cubicBezTo>
                          <a:pt x="11210" y="2464"/>
                          <a:pt x="11893" y="5909"/>
                          <a:pt x="10185" y="8528"/>
                        </a:cubicBezTo>
                        <a:cubicBezTo>
                          <a:pt x="8477" y="11147"/>
                          <a:pt x="5032" y="11916"/>
                          <a:pt x="2470" y="10293"/>
                        </a:cubicBezTo>
                        <a:cubicBezTo>
                          <a:pt x="-92" y="8642"/>
                          <a:pt x="-775" y="5197"/>
                          <a:pt x="962" y="2606"/>
                        </a:cubicBezTo>
                        <a:close/>
                      </a:path>
                    </a:pathLst>
                  </a:custGeom>
                  <a:grpFill/>
                  <a:ln w="2845"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5332DD5A-4456-0D10-2CE9-2C61698C58B5}"/>
                      </a:ext>
                    </a:extLst>
                  </p:cNvPr>
                  <p:cNvSpPr/>
                  <p:nvPr/>
                </p:nvSpPr>
                <p:spPr>
                  <a:xfrm>
                    <a:off x="9277010" y="2855686"/>
                    <a:ext cx="9681" cy="9776"/>
                  </a:xfrm>
                  <a:custGeom>
                    <a:avLst/>
                    <a:gdLst>
                      <a:gd name="connsiteX0" fmla="*/ 951 w 9681"/>
                      <a:gd name="connsiteY0" fmla="*/ 2098 h 9776"/>
                      <a:gd name="connsiteX1" fmla="*/ 7727 w 9681"/>
                      <a:gd name="connsiteY1" fmla="*/ 874 h 9776"/>
                      <a:gd name="connsiteX2" fmla="*/ 8751 w 9681"/>
                      <a:gd name="connsiteY2" fmla="*/ 7678 h 9776"/>
                      <a:gd name="connsiteX3" fmla="*/ 1976 w 9681"/>
                      <a:gd name="connsiteY3" fmla="*/ 8902 h 9776"/>
                      <a:gd name="connsiteX4" fmla="*/ 951 w 9681"/>
                      <a:gd name="connsiteY4" fmla="*/ 2098 h 9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1" h="9776">
                        <a:moveTo>
                          <a:pt x="951" y="2098"/>
                        </a:moveTo>
                        <a:cubicBezTo>
                          <a:pt x="2545" y="-122"/>
                          <a:pt x="5563" y="-663"/>
                          <a:pt x="7727" y="874"/>
                        </a:cubicBezTo>
                        <a:cubicBezTo>
                          <a:pt x="9862" y="2412"/>
                          <a:pt x="10317" y="5458"/>
                          <a:pt x="8751" y="7678"/>
                        </a:cubicBezTo>
                        <a:cubicBezTo>
                          <a:pt x="7157" y="9899"/>
                          <a:pt x="4140" y="10440"/>
                          <a:pt x="1976" y="8902"/>
                        </a:cubicBezTo>
                        <a:cubicBezTo>
                          <a:pt x="-188" y="7365"/>
                          <a:pt x="-643" y="4319"/>
                          <a:pt x="951" y="2098"/>
                        </a:cubicBezTo>
                        <a:close/>
                      </a:path>
                    </a:pathLst>
                  </a:custGeom>
                  <a:grpFill/>
                  <a:ln w="2845"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A586E30F-BC93-AB77-2C97-48AC3183AA88}"/>
                      </a:ext>
                    </a:extLst>
                  </p:cNvPr>
                  <p:cNvSpPr/>
                  <p:nvPr/>
                </p:nvSpPr>
                <p:spPr>
                  <a:xfrm>
                    <a:off x="9187840" y="2789274"/>
                    <a:ext cx="8265" cy="8381"/>
                  </a:xfrm>
                  <a:custGeom>
                    <a:avLst/>
                    <a:gdLst>
                      <a:gd name="connsiteX0" fmla="*/ 930 w 8265"/>
                      <a:gd name="connsiteY0" fmla="*/ 1639 h 8381"/>
                      <a:gd name="connsiteX1" fmla="*/ 6738 w 8265"/>
                      <a:gd name="connsiteY1" fmla="*/ 870 h 8381"/>
                      <a:gd name="connsiteX2" fmla="*/ 7336 w 8265"/>
                      <a:gd name="connsiteY2" fmla="*/ 6734 h 8381"/>
                      <a:gd name="connsiteX3" fmla="*/ 1528 w 8265"/>
                      <a:gd name="connsiteY3" fmla="*/ 7503 h 8381"/>
                      <a:gd name="connsiteX4" fmla="*/ 930 w 8265"/>
                      <a:gd name="connsiteY4" fmla="*/ 1639 h 8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 h="8381">
                        <a:moveTo>
                          <a:pt x="930" y="1639"/>
                        </a:moveTo>
                        <a:cubicBezTo>
                          <a:pt x="2382" y="-184"/>
                          <a:pt x="4972" y="-553"/>
                          <a:pt x="6738" y="870"/>
                        </a:cubicBezTo>
                        <a:cubicBezTo>
                          <a:pt x="8503" y="2265"/>
                          <a:pt x="8787" y="4912"/>
                          <a:pt x="7336" y="6734"/>
                        </a:cubicBezTo>
                        <a:cubicBezTo>
                          <a:pt x="5912" y="8585"/>
                          <a:pt x="3293" y="8926"/>
                          <a:pt x="1528" y="7503"/>
                        </a:cubicBezTo>
                        <a:cubicBezTo>
                          <a:pt x="-237" y="6080"/>
                          <a:pt x="-522" y="3461"/>
                          <a:pt x="930" y="1639"/>
                        </a:cubicBezTo>
                        <a:close/>
                      </a:path>
                    </a:pathLst>
                  </a:custGeom>
                  <a:grpFill/>
                  <a:ln w="2845"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1CD54DC2-C770-7896-DBF0-EE2D17866CCE}"/>
                      </a:ext>
                    </a:extLst>
                  </p:cNvPr>
                  <p:cNvSpPr/>
                  <p:nvPr/>
                </p:nvSpPr>
                <p:spPr>
                  <a:xfrm>
                    <a:off x="9101546" y="2719151"/>
                    <a:ext cx="6940" cy="6931"/>
                  </a:xfrm>
                  <a:custGeom>
                    <a:avLst/>
                    <a:gdLst>
                      <a:gd name="connsiteX0" fmla="*/ 851 w 6940"/>
                      <a:gd name="connsiteY0" fmla="*/ 1274 h 6931"/>
                      <a:gd name="connsiteX1" fmla="*/ 5748 w 6940"/>
                      <a:gd name="connsiteY1" fmla="*/ 790 h 6931"/>
                      <a:gd name="connsiteX2" fmla="*/ 6090 w 6940"/>
                      <a:gd name="connsiteY2" fmla="*/ 5658 h 6931"/>
                      <a:gd name="connsiteX3" fmla="*/ 1193 w 6940"/>
                      <a:gd name="connsiteY3" fmla="*/ 6142 h 6931"/>
                      <a:gd name="connsiteX4" fmla="*/ 851 w 6940"/>
                      <a:gd name="connsiteY4" fmla="*/ 1274 h 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0" h="6931">
                        <a:moveTo>
                          <a:pt x="851" y="1274"/>
                        </a:moveTo>
                        <a:cubicBezTo>
                          <a:pt x="2104" y="-207"/>
                          <a:pt x="4296" y="-434"/>
                          <a:pt x="5748" y="790"/>
                        </a:cubicBezTo>
                        <a:cubicBezTo>
                          <a:pt x="7200" y="1985"/>
                          <a:pt x="7342" y="4177"/>
                          <a:pt x="6090" y="5658"/>
                        </a:cubicBezTo>
                        <a:cubicBezTo>
                          <a:pt x="4837" y="7138"/>
                          <a:pt x="2645" y="7366"/>
                          <a:pt x="1193" y="6142"/>
                        </a:cubicBezTo>
                        <a:cubicBezTo>
                          <a:pt x="-259" y="4946"/>
                          <a:pt x="-401" y="2754"/>
                          <a:pt x="851" y="1274"/>
                        </a:cubicBezTo>
                        <a:close/>
                      </a:path>
                    </a:pathLst>
                  </a:custGeom>
                  <a:grpFill/>
                  <a:ln w="2845"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E46CEBF1-3B7A-6CF6-629C-B025AEB0094F}"/>
                      </a:ext>
                    </a:extLst>
                  </p:cNvPr>
                  <p:cNvSpPr/>
                  <p:nvPr/>
                </p:nvSpPr>
                <p:spPr>
                  <a:xfrm>
                    <a:off x="9018245" y="2645521"/>
                    <a:ext cx="5495" cy="5529"/>
                  </a:xfrm>
                  <a:custGeom>
                    <a:avLst/>
                    <a:gdLst>
                      <a:gd name="connsiteX0" fmla="*/ 769 w 5495"/>
                      <a:gd name="connsiteY0" fmla="*/ 914 h 5529"/>
                      <a:gd name="connsiteX1" fmla="*/ 4641 w 5495"/>
                      <a:gd name="connsiteY1" fmla="*/ 715 h 5529"/>
                      <a:gd name="connsiteX2" fmla="*/ 4726 w 5495"/>
                      <a:gd name="connsiteY2" fmla="*/ 4615 h 5529"/>
                      <a:gd name="connsiteX3" fmla="*/ 854 w 5495"/>
                      <a:gd name="connsiteY3" fmla="*/ 4815 h 5529"/>
                      <a:gd name="connsiteX4" fmla="*/ 769 w 5495"/>
                      <a:gd name="connsiteY4" fmla="*/ 914 h 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 h="5529">
                        <a:moveTo>
                          <a:pt x="769" y="914"/>
                        </a:moveTo>
                        <a:cubicBezTo>
                          <a:pt x="1823" y="-224"/>
                          <a:pt x="3559" y="-310"/>
                          <a:pt x="4641" y="715"/>
                        </a:cubicBezTo>
                        <a:cubicBezTo>
                          <a:pt x="5751" y="1740"/>
                          <a:pt x="5779" y="3477"/>
                          <a:pt x="4726" y="4615"/>
                        </a:cubicBezTo>
                        <a:cubicBezTo>
                          <a:pt x="3673" y="5754"/>
                          <a:pt x="1937" y="5840"/>
                          <a:pt x="854" y="4815"/>
                        </a:cubicBezTo>
                        <a:cubicBezTo>
                          <a:pt x="-256" y="3790"/>
                          <a:pt x="-284" y="2053"/>
                          <a:pt x="769" y="914"/>
                        </a:cubicBezTo>
                        <a:close/>
                      </a:path>
                    </a:pathLst>
                  </a:custGeom>
                  <a:grpFill/>
                  <a:ln w="2845"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1208EC13-4026-92DE-A499-828CD049A3FD}"/>
                      </a:ext>
                    </a:extLst>
                  </p:cNvPr>
                  <p:cNvSpPr/>
                  <p:nvPr/>
                </p:nvSpPr>
                <p:spPr>
                  <a:xfrm>
                    <a:off x="8937880" y="2568707"/>
                    <a:ext cx="4127" cy="4093"/>
                  </a:xfrm>
                  <a:custGeom>
                    <a:avLst/>
                    <a:gdLst>
                      <a:gd name="connsiteX0" fmla="*/ 597 w 4127"/>
                      <a:gd name="connsiteY0" fmla="*/ 637 h 4093"/>
                      <a:gd name="connsiteX1" fmla="*/ 3530 w 4127"/>
                      <a:gd name="connsiteY1" fmla="*/ 581 h 4093"/>
                      <a:gd name="connsiteX2" fmla="*/ 3530 w 4127"/>
                      <a:gd name="connsiteY2" fmla="*/ 3456 h 4093"/>
                      <a:gd name="connsiteX3" fmla="*/ 597 w 4127"/>
                      <a:gd name="connsiteY3" fmla="*/ 3513 h 4093"/>
                      <a:gd name="connsiteX4" fmla="*/ 597 w 4127"/>
                      <a:gd name="connsiteY4" fmla="*/ 637 h 4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7" h="4093">
                        <a:moveTo>
                          <a:pt x="597" y="637"/>
                        </a:moveTo>
                        <a:cubicBezTo>
                          <a:pt x="1423" y="-188"/>
                          <a:pt x="2732" y="-217"/>
                          <a:pt x="3530" y="581"/>
                        </a:cubicBezTo>
                        <a:cubicBezTo>
                          <a:pt x="4327" y="1349"/>
                          <a:pt x="4327" y="2659"/>
                          <a:pt x="3530" y="3456"/>
                        </a:cubicBezTo>
                        <a:cubicBezTo>
                          <a:pt x="2704" y="4281"/>
                          <a:pt x="1423" y="4310"/>
                          <a:pt x="597" y="3513"/>
                        </a:cubicBezTo>
                        <a:cubicBezTo>
                          <a:pt x="-199" y="2744"/>
                          <a:pt x="-199" y="1435"/>
                          <a:pt x="597" y="637"/>
                        </a:cubicBezTo>
                        <a:close/>
                      </a:path>
                    </a:pathLst>
                  </a:custGeom>
                  <a:grpFill/>
                  <a:ln w="2845" cap="flat">
                    <a:noFill/>
                    <a:prstDash val="solid"/>
                    <a:miter/>
                  </a:ln>
                </p:spPr>
                <p:txBody>
                  <a:bodyPr rtlCol="0" anchor="ctr"/>
                  <a:lstStyle/>
                  <a:p>
                    <a:endParaRPr lang="en-US"/>
                  </a:p>
                </p:txBody>
              </p:sp>
            </p:grpSp>
            <p:grpSp>
              <p:nvGrpSpPr>
                <p:cNvPr id="1647" name="Graphic 9">
                  <a:extLst>
                    <a:ext uri="{FF2B5EF4-FFF2-40B4-BE49-F238E27FC236}">
                      <a16:creationId xmlns:a16="http://schemas.microsoft.com/office/drawing/2014/main" id="{6D828B04-E1C4-A43B-E92F-A9DFD0703C6C}"/>
                    </a:ext>
                  </a:extLst>
                </p:cNvPr>
                <p:cNvGrpSpPr/>
                <p:nvPr/>
              </p:nvGrpSpPr>
              <p:grpSpPr>
                <a:xfrm>
                  <a:off x="8860482" y="2645834"/>
                  <a:ext cx="3366967" cy="848813"/>
                  <a:chOff x="8860482" y="2645834"/>
                  <a:chExt cx="3366967" cy="848813"/>
                </a:xfrm>
                <a:grpFill/>
              </p:grpSpPr>
              <p:sp>
                <p:nvSpPr>
                  <p:cNvPr id="1712" name="Freeform: Shape 1711">
                    <a:extLst>
                      <a:ext uri="{FF2B5EF4-FFF2-40B4-BE49-F238E27FC236}">
                        <a16:creationId xmlns:a16="http://schemas.microsoft.com/office/drawing/2014/main" id="{92811B5D-EABE-8356-989A-1E90477363E9}"/>
                      </a:ext>
                    </a:extLst>
                  </p:cNvPr>
                  <p:cNvSpPr/>
                  <p:nvPr/>
                </p:nvSpPr>
                <p:spPr>
                  <a:xfrm>
                    <a:off x="12178349" y="3122024"/>
                    <a:ext cx="49100" cy="50123"/>
                  </a:xfrm>
                  <a:custGeom>
                    <a:avLst/>
                    <a:gdLst>
                      <a:gd name="connsiteX0" fmla="*/ 2918 w 49100"/>
                      <a:gd name="connsiteY0" fmla="*/ 36413 h 50123"/>
                      <a:gd name="connsiteX1" fmla="*/ 12711 w 49100"/>
                      <a:gd name="connsiteY1" fmla="*/ 2820 h 50123"/>
                      <a:gd name="connsiteX2" fmla="*/ 45991 w 49100"/>
                      <a:gd name="connsiteY2" fmla="*/ 13411 h 50123"/>
                      <a:gd name="connsiteX3" fmla="*/ 36340 w 49100"/>
                      <a:gd name="connsiteY3" fmla="*/ 47231 h 50123"/>
                      <a:gd name="connsiteX4" fmla="*/ 2947 w 49100"/>
                      <a:gd name="connsiteY4" fmla="*/ 36413 h 5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0" h="50123">
                        <a:moveTo>
                          <a:pt x="2918" y="36413"/>
                        </a:moveTo>
                        <a:cubicBezTo>
                          <a:pt x="-3487" y="24058"/>
                          <a:pt x="1039" y="9283"/>
                          <a:pt x="12711" y="2820"/>
                        </a:cubicBezTo>
                        <a:cubicBezTo>
                          <a:pt x="24440" y="-3528"/>
                          <a:pt x="39329" y="1198"/>
                          <a:pt x="45991" y="13411"/>
                        </a:cubicBezTo>
                        <a:cubicBezTo>
                          <a:pt x="52624" y="25595"/>
                          <a:pt x="48296" y="40740"/>
                          <a:pt x="36340" y="47231"/>
                        </a:cubicBezTo>
                        <a:cubicBezTo>
                          <a:pt x="24412" y="53807"/>
                          <a:pt x="9323" y="48740"/>
                          <a:pt x="2947" y="36413"/>
                        </a:cubicBezTo>
                        <a:close/>
                      </a:path>
                    </a:pathLst>
                  </a:custGeom>
                  <a:grpFill/>
                  <a:ln w="2845"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822ABD82-4787-ED96-9797-1A7E0736B921}"/>
                      </a:ext>
                    </a:extLst>
                  </p:cNvPr>
                  <p:cNvSpPr/>
                  <p:nvPr/>
                </p:nvSpPr>
                <p:spPr>
                  <a:xfrm>
                    <a:off x="12074958" y="3175357"/>
                    <a:ext cx="47674" cy="48563"/>
                  </a:xfrm>
                  <a:custGeom>
                    <a:avLst/>
                    <a:gdLst>
                      <a:gd name="connsiteX0" fmla="*/ 2400 w 47674"/>
                      <a:gd name="connsiteY0" fmla="*/ 34494 h 48563"/>
                      <a:gd name="connsiteX1" fmla="*/ 13218 w 47674"/>
                      <a:gd name="connsiteY1" fmla="*/ 2239 h 48563"/>
                      <a:gd name="connsiteX2" fmla="*/ 45130 w 47674"/>
                      <a:gd name="connsiteY2" fmla="*/ 13997 h 48563"/>
                      <a:gd name="connsiteX3" fmla="*/ 34312 w 47674"/>
                      <a:gd name="connsiteY3" fmla="*/ 46252 h 48563"/>
                      <a:gd name="connsiteX4" fmla="*/ 2400 w 47674"/>
                      <a:gd name="connsiteY4" fmla="*/ 34494 h 48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4" h="48563">
                        <a:moveTo>
                          <a:pt x="2400" y="34494"/>
                        </a:moveTo>
                        <a:cubicBezTo>
                          <a:pt x="-3323" y="22281"/>
                          <a:pt x="1545" y="7848"/>
                          <a:pt x="13218" y="2239"/>
                        </a:cubicBezTo>
                        <a:cubicBezTo>
                          <a:pt x="24889" y="-3369"/>
                          <a:pt x="39180" y="1926"/>
                          <a:pt x="45130" y="13997"/>
                        </a:cubicBezTo>
                        <a:cubicBezTo>
                          <a:pt x="51081" y="26096"/>
                          <a:pt x="46240" y="40529"/>
                          <a:pt x="34312" y="46252"/>
                        </a:cubicBezTo>
                        <a:cubicBezTo>
                          <a:pt x="22384" y="51974"/>
                          <a:pt x="8093" y="46707"/>
                          <a:pt x="2400" y="34494"/>
                        </a:cubicBezTo>
                        <a:close/>
                      </a:path>
                    </a:pathLst>
                  </a:custGeom>
                  <a:grpFill/>
                  <a:ln w="2845"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E4FE2A43-10C7-2921-A8AB-72113B3BE7B2}"/>
                      </a:ext>
                    </a:extLst>
                  </p:cNvPr>
                  <p:cNvSpPr/>
                  <p:nvPr/>
                </p:nvSpPr>
                <p:spPr>
                  <a:xfrm>
                    <a:off x="11969465" y="3224519"/>
                    <a:ext cx="46218" cy="47007"/>
                  </a:xfrm>
                  <a:custGeom>
                    <a:avLst/>
                    <a:gdLst>
                      <a:gd name="connsiteX0" fmla="*/ 1906 w 46218"/>
                      <a:gd name="connsiteY0" fmla="*/ 32361 h 47007"/>
                      <a:gd name="connsiteX1" fmla="*/ 13748 w 46218"/>
                      <a:gd name="connsiteY1" fmla="*/ 1730 h 47007"/>
                      <a:gd name="connsiteX2" fmla="*/ 44153 w 46218"/>
                      <a:gd name="connsiteY2" fmla="*/ 14312 h 47007"/>
                      <a:gd name="connsiteX3" fmla="*/ 32424 w 46218"/>
                      <a:gd name="connsiteY3" fmla="*/ 45229 h 47007"/>
                      <a:gd name="connsiteX4" fmla="*/ 1906 w 46218"/>
                      <a:gd name="connsiteY4" fmla="*/ 32390 h 4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8" h="47007">
                        <a:moveTo>
                          <a:pt x="1906" y="32361"/>
                        </a:moveTo>
                        <a:cubicBezTo>
                          <a:pt x="-3133" y="20319"/>
                          <a:pt x="2162" y="6597"/>
                          <a:pt x="13748" y="1730"/>
                        </a:cubicBezTo>
                        <a:cubicBezTo>
                          <a:pt x="25392" y="-3025"/>
                          <a:pt x="38858" y="2299"/>
                          <a:pt x="44153" y="14312"/>
                        </a:cubicBezTo>
                        <a:cubicBezTo>
                          <a:pt x="49419" y="26212"/>
                          <a:pt x="44295" y="40361"/>
                          <a:pt x="32424" y="45229"/>
                        </a:cubicBezTo>
                        <a:cubicBezTo>
                          <a:pt x="20610" y="50183"/>
                          <a:pt x="6945" y="44432"/>
                          <a:pt x="1906" y="32390"/>
                        </a:cubicBezTo>
                        <a:close/>
                      </a:path>
                    </a:pathLst>
                  </a:custGeom>
                  <a:grpFill/>
                  <a:ln w="2845"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CB71B932-D3FD-78D9-0512-9945F5C258B6}"/>
                      </a:ext>
                    </a:extLst>
                  </p:cNvPr>
                  <p:cNvSpPr/>
                  <p:nvPr/>
                </p:nvSpPr>
                <p:spPr>
                  <a:xfrm>
                    <a:off x="11862134" y="3268931"/>
                    <a:ext cx="44633" cy="45798"/>
                  </a:xfrm>
                  <a:custGeom>
                    <a:avLst/>
                    <a:gdLst>
                      <a:gd name="connsiteX0" fmla="*/ 1484 w 44633"/>
                      <a:gd name="connsiteY0" fmla="*/ 30737 h 45798"/>
                      <a:gd name="connsiteX1" fmla="*/ 14125 w 44633"/>
                      <a:gd name="connsiteY1" fmla="*/ 1472 h 45798"/>
                      <a:gd name="connsiteX2" fmla="*/ 43020 w 44633"/>
                      <a:gd name="connsiteY2" fmla="*/ 14766 h 45798"/>
                      <a:gd name="connsiteX3" fmla="*/ 30465 w 44633"/>
                      <a:gd name="connsiteY3" fmla="*/ 44288 h 45798"/>
                      <a:gd name="connsiteX4" fmla="*/ 1456 w 44633"/>
                      <a:gd name="connsiteY4" fmla="*/ 30709 h 4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33" h="45798">
                        <a:moveTo>
                          <a:pt x="1484" y="30737"/>
                        </a:moveTo>
                        <a:cubicBezTo>
                          <a:pt x="-2928" y="18809"/>
                          <a:pt x="2851" y="6026"/>
                          <a:pt x="14125" y="1472"/>
                        </a:cubicBezTo>
                        <a:cubicBezTo>
                          <a:pt x="25455" y="-2970"/>
                          <a:pt x="38408" y="2980"/>
                          <a:pt x="43020" y="14766"/>
                        </a:cubicBezTo>
                        <a:cubicBezTo>
                          <a:pt x="47632" y="26552"/>
                          <a:pt x="42023" y="39761"/>
                          <a:pt x="30465" y="44288"/>
                        </a:cubicBezTo>
                        <a:cubicBezTo>
                          <a:pt x="18936" y="48899"/>
                          <a:pt x="5868" y="42551"/>
                          <a:pt x="1456" y="30709"/>
                        </a:cubicBezTo>
                        <a:close/>
                      </a:path>
                    </a:pathLst>
                  </a:custGeom>
                  <a:grpFill/>
                  <a:ln w="2845"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C3545197-F06A-305D-246F-E804F6FCB85A}"/>
                      </a:ext>
                    </a:extLst>
                  </p:cNvPr>
                  <p:cNvSpPr/>
                  <p:nvPr/>
                </p:nvSpPr>
                <p:spPr>
                  <a:xfrm>
                    <a:off x="11753049" y="3308949"/>
                    <a:ext cx="43235" cy="44266"/>
                  </a:xfrm>
                  <a:custGeom>
                    <a:avLst/>
                    <a:gdLst>
                      <a:gd name="connsiteX0" fmla="*/ 1137 w 43235"/>
                      <a:gd name="connsiteY0" fmla="*/ 28980 h 44266"/>
                      <a:gd name="connsiteX1" fmla="*/ 14517 w 43235"/>
                      <a:gd name="connsiteY1" fmla="*/ 1081 h 44266"/>
                      <a:gd name="connsiteX2" fmla="*/ 41989 w 43235"/>
                      <a:gd name="connsiteY2" fmla="*/ 15259 h 44266"/>
                      <a:gd name="connsiteX3" fmla="*/ 28638 w 43235"/>
                      <a:gd name="connsiteY3" fmla="*/ 43158 h 44266"/>
                      <a:gd name="connsiteX4" fmla="*/ 1165 w 43235"/>
                      <a:gd name="connsiteY4" fmla="*/ 28980 h 44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35" h="44266">
                        <a:moveTo>
                          <a:pt x="1137" y="28980"/>
                        </a:moveTo>
                        <a:cubicBezTo>
                          <a:pt x="-2650" y="17337"/>
                          <a:pt x="3329" y="4839"/>
                          <a:pt x="14517" y="1081"/>
                        </a:cubicBezTo>
                        <a:cubicBezTo>
                          <a:pt x="25705" y="-2676"/>
                          <a:pt x="37975" y="3672"/>
                          <a:pt x="41989" y="15259"/>
                        </a:cubicBezTo>
                        <a:cubicBezTo>
                          <a:pt x="46003" y="26845"/>
                          <a:pt x="39996" y="39314"/>
                          <a:pt x="28638" y="43158"/>
                        </a:cubicBezTo>
                        <a:cubicBezTo>
                          <a:pt x="17250" y="46972"/>
                          <a:pt x="4952" y="40624"/>
                          <a:pt x="1165" y="28980"/>
                        </a:cubicBezTo>
                        <a:close/>
                      </a:path>
                    </a:pathLst>
                  </a:custGeom>
                  <a:grpFill/>
                  <a:ln w="2845"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2222D44F-DBC1-D3BB-744E-C76CD6A7384F}"/>
                      </a:ext>
                    </a:extLst>
                  </p:cNvPr>
                  <p:cNvSpPr/>
                  <p:nvPr/>
                </p:nvSpPr>
                <p:spPr>
                  <a:xfrm>
                    <a:off x="11642417" y="3344537"/>
                    <a:ext cx="41774" cy="42713"/>
                  </a:xfrm>
                  <a:custGeom>
                    <a:avLst/>
                    <a:gdLst>
                      <a:gd name="connsiteX0" fmla="*/ 829 w 41774"/>
                      <a:gd name="connsiteY0" fmla="*/ 27013 h 42713"/>
                      <a:gd name="connsiteX1" fmla="*/ 14892 w 41774"/>
                      <a:gd name="connsiteY1" fmla="*/ 765 h 42713"/>
                      <a:gd name="connsiteX2" fmla="*/ 30720 w 41774"/>
                      <a:gd name="connsiteY2" fmla="*/ 2815 h 42713"/>
                      <a:gd name="connsiteX3" fmla="*/ 40855 w 41774"/>
                      <a:gd name="connsiteY3" fmla="*/ 15569 h 42713"/>
                      <a:gd name="connsiteX4" fmla="*/ 39318 w 41774"/>
                      <a:gd name="connsiteY4" fmla="*/ 31881 h 42713"/>
                      <a:gd name="connsiteX5" fmla="*/ 26820 w 41774"/>
                      <a:gd name="connsiteY5" fmla="*/ 41931 h 42713"/>
                      <a:gd name="connsiteX6" fmla="*/ 829 w 41774"/>
                      <a:gd name="connsiteY6" fmla="*/ 27013 h 4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74" h="42713">
                        <a:moveTo>
                          <a:pt x="829" y="27013"/>
                        </a:moveTo>
                        <a:cubicBezTo>
                          <a:pt x="-2359" y="15626"/>
                          <a:pt x="3932" y="3868"/>
                          <a:pt x="14892" y="765"/>
                        </a:cubicBezTo>
                        <a:cubicBezTo>
                          <a:pt x="20387" y="-800"/>
                          <a:pt x="26023" y="111"/>
                          <a:pt x="30720" y="2815"/>
                        </a:cubicBezTo>
                        <a:cubicBezTo>
                          <a:pt x="35417" y="5491"/>
                          <a:pt x="39147" y="9904"/>
                          <a:pt x="40855" y="15569"/>
                        </a:cubicBezTo>
                        <a:cubicBezTo>
                          <a:pt x="42534" y="21234"/>
                          <a:pt x="41851" y="27099"/>
                          <a:pt x="39318" y="31881"/>
                        </a:cubicBezTo>
                        <a:cubicBezTo>
                          <a:pt x="36784" y="36635"/>
                          <a:pt x="32400" y="40365"/>
                          <a:pt x="26820" y="41931"/>
                        </a:cubicBezTo>
                        <a:cubicBezTo>
                          <a:pt x="15660" y="45091"/>
                          <a:pt x="4017" y="38400"/>
                          <a:pt x="829" y="27013"/>
                        </a:cubicBezTo>
                        <a:close/>
                      </a:path>
                    </a:pathLst>
                  </a:custGeom>
                  <a:grpFill/>
                  <a:ln w="2845"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9F42D2B3-A7F3-0F00-1E28-E20D13AA2570}"/>
                      </a:ext>
                    </a:extLst>
                  </p:cNvPr>
                  <p:cNvSpPr/>
                  <p:nvPr/>
                </p:nvSpPr>
                <p:spPr>
                  <a:xfrm>
                    <a:off x="11530460" y="3375470"/>
                    <a:ext cx="40252" cy="41419"/>
                  </a:xfrm>
                  <a:custGeom>
                    <a:avLst/>
                    <a:gdLst>
                      <a:gd name="connsiteX0" fmla="*/ 592 w 40252"/>
                      <a:gd name="connsiteY0" fmla="*/ 25318 h 41419"/>
                      <a:gd name="connsiteX1" fmla="*/ 2898 w 40252"/>
                      <a:gd name="connsiteY1" fmla="*/ 9774 h 41419"/>
                      <a:gd name="connsiteX2" fmla="*/ 15196 w 40252"/>
                      <a:gd name="connsiteY2" fmla="*/ 607 h 41419"/>
                      <a:gd name="connsiteX3" fmla="*/ 39594 w 40252"/>
                      <a:gd name="connsiteY3" fmla="*/ 15695 h 41419"/>
                      <a:gd name="connsiteX4" fmla="*/ 25075 w 40252"/>
                      <a:gd name="connsiteY4" fmla="*/ 40805 h 41419"/>
                      <a:gd name="connsiteX5" fmla="*/ 9731 w 40252"/>
                      <a:gd name="connsiteY5" fmla="*/ 38242 h 41419"/>
                      <a:gd name="connsiteX6" fmla="*/ 564 w 40252"/>
                      <a:gd name="connsiteY6" fmla="*/ 25346 h 4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52" h="41419">
                        <a:moveTo>
                          <a:pt x="592" y="25318"/>
                        </a:moveTo>
                        <a:cubicBezTo>
                          <a:pt x="-746" y="19766"/>
                          <a:pt x="250" y="14215"/>
                          <a:pt x="2898" y="9774"/>
                        </a:cubicBezTo>
                        <a:cubicBezTo>
                          <a:pt x="5546" y="5276"/>
                          <a:pt x="9873" y="2031"/>
                          <a:pt x="15196" y="607"/>
                        </a:cubicBezTo>
                        <a:cubicBezTo>
                          <a:pt x="25843" y="-2126"/>
                          <a:pt x="36775" y="4621"/>
                          <a:pt x="39594" y="15695"/>
                        </a:cubicBezTo>
                        <a:cubicBezTo>
                          <a:pt x="42412" y="26770"/>
                          <a:pt x="35921" y="38015"/>
                          <a:pt x="25075" y="40805"/>
                        </a:cubicBezTo>
                        <a:cubicBezTo>
                          <a:pt x="19666" y="42256"/>
                          <a:pt x="14172" y="41032"/>
                          <a:pt x="9731" y="38242"/>
                        </a:cubicBezTo>
                        <a:cubicBezTo>
                          <a:pt x="5289" y="35424"/>
                          <a:pt x="1902" y="30898"/>
                          <a:pt x="564" y="25346"/>
                        </a:cubicBezTo>
                        <a:close/>
                      </a:path>
                    </a:pathLst>
                  </a:custGeom>
                  <a:grpFill/>
                  <a:ln w="2845"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49CB538E-5FA4-93B0-FC71-1C538DA55A2E}"/>
                      </a:ext>
                    </a:extLst>
                  </p:cNvPr>
                  <p:cNvSpPr/>
                  <p:nvPr/>
                </p:nvSpPr>
                <p:spPr>
                  <a:xfrm>
                    <a:off x="11417362" y="3401600"/>
                    <a:ext cx="38778" cy="39890"/>
                  </a:xfrm>
                  <a:custGeom>
                    <a:avLst/>
                    <a:gdLst>
                      <a:gd name="connsiteX0" fmla="*/ 386 w 38778"/>
                      <a:gd name="connsiteY0" fmla="*/ 23841 h 39890"/>
                      <a:gd name="connsiteX1" fmla="*/ 15389 w 38778"/>
                      <a:gd name="connsiteY1" fmla="*/ 383 h 39890"/>
                      <a:gd name="connsiteX2" fmla="*/ 38335 w 38778"/>
                      <a:gd name="connsiteY2" fmla="*/ 16041 h 39890"/>
                      <a:gd name="connsiteX3" fmla="*/ 23332 w 38778"/>
                      <a:gd name="connsiteY3" fmla="*/ 39498 h 39890"/>
                      <a:gd name="connsiteX4" fmla="*/ 386 w 38778"/>
                      <a:gd name="connsiteY4" fmla="*/ 23841 h 39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78" h="39890">
                        <a:moveTo>
                          <a:pt x="386" y="23841"/>
                        </a:moveTo>
                        <a:cubicBezTo>
                          <a:pt x="-1720" y="13023"/>
                          <a:pt x="4998" y="2518"/>
                          <a:pt x="15389" y="383"/>
                        </a:cubicBezTo>
                        <a:cubicBezTo>
                          <a:pt x="25780" y="-1752"/>
                          <a:pt x="36057" y="5251"/>
                          <a:pt x="38335" y="16041"/>
                        </a:cubicBezTo>
                        <a:cubicBezTo>
                          <a:pt x="40612" y="26830"/>
                          <a:pt x="33894" y="37335"/>
                          <a:pt x="23332" y="39498"/>
                        </a:cubicBezTo>
                        <a:cubicBezTo>
                          <a:pt x="12770" y="41662"/>
                          <a:pt x="2493" y="34659"/>
                          <a:pt x="386" y="23841"/>
                        </a:cubicBezTo>
                        <a:close/>
                      </a:path>
                    </a:pathLst>
                  </a:custGeom>
                  <a:grpFill/>
                  <a:ln w="2845"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6FD9250A-7196-F611-031B-FEA0777B47B0}"/>
                      </a:ext>
                    </a:extLst>
                  </p:cNvPr>
                  <p:cNvSpPr/>
                  <p:nvPr/>
                </p:nvSpPr>
                <p:spPr>
                  <a:xfrm>
                    <a:off x="11303305" y="3423178"/>
                    <a:ext cx="37371" cy="38389"/>
                  </a:xfrm>
                  <a:custGeom>
                    <a:avLst/>
                    <a:gdLst>
                      <a:gd name="connsiteX0" fmla="*/ 229 w 37371"/>
                      <a:gd name="connsiteY0" fmla="*/ 22077 h 38389"/>
                      <a:gd name="connsiteX1" fmla="*/ 15631 w 37371"/>
                      <a:gd name="connsiteY1" fmla="*/ 214 h 38389"/>
                      <a:gd name="connsiteX2" fmla="*/ 37096 w 37371"/>
                      <a:gd name="connsiteY2" fmla="*/ 16298 h 38389"/>
                      <a:gd name="connsiteX3" fmla="*/ 21694 w 37371"/>
                      <a:gd name="connsiteY3" fmla="*/ 38162 h 38389"/>
                      <a:gd name="connsiteX4" fmla="*/ 229 w 37371"/>
                      <a:gd name="connsiteY4" fmla="*/ 22077 h 3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1" h="38389">
                        <a:moveTo>
                          <a:pt x="229" y="22077"/>
                        </a:moveTo>
                        <a:cubicBezTo>
                          <a:pt x="-1365" y="11573"/>
                          <a:pt x="5525" y="1808"/>
                          <a:pt x="15631" y="214"/>
                        </a:cubicBezTo>
                        <a:cubicBezTo>
                          <a:pt x="25737" y="-1352"/>
                          <a:pt x="35331" y="5850"/>
                          <a:pt x="37096" y="16298"/>
                        </a:cubicBezTo>
                        <a:cubicBezTo>
                          <a:pt x="38861" y="26775"/>
                          <a:pt x="31972" y="36539"/>
                          <a:pt x="21694" y="38162"/>
                        </a:cubicBezTo>
                        <a:cubicBezTo>
                          <a:pt x="11418" y="39785"/>
                          <a:pt x="1824" y="32554"/>
                          <a:pt x="229" y="22077"/>
                        </a:cubicBezTo>
                        <a:close/>
                      </a:path>
                    </a:pathLst>
                  </a:custGeom>
                  <a:grpFill/>
                  <a:ln w="2845"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CE4E5DB9-A2D2-3142-F038-8D7B7FDB3BA7}"/>
                      </a:ext>
                    </a:extLst>
                  </p:cNvPr>
                  <p:cNvSpPr/>
                  <p:nvPr/>
                </p:nvSpPr>
                <p:spPr>
                  <a:xfrm>
                    <a:off x="11188487" y="3440158"/>
                    <a:ext cx="35886" cy="36916"/>
                  </a:xfrm>
                  <a:custGeom>
                    <a:avLst/>
                    <a:gdLst>
                      <a:gd name="connsiteX0" fmla="*/ 121 w 35886"/>
                      <a:gd name="connsiteY0" fmla="*/ 20385 h 36916"/>
                      <a:gd name="connsiteX1" fmla="*/ 15779 w 35886"/>
                      <a:gd name="connsiteY1" fmla="*/ 115 h 36916"/>
                      <a:gd name="connsiteX2" fmla="*/ 35735 w 35886"/>
                      <a:gd name="connsiteY2" fmla="*/ 16200 h 36916"/>
                      <a:gd name="connsiteX3" fmla="*/ 20106 w 35886"/>
                      <a:gd name="connsiteY3" fmla="*/ 36811 h 36916"/>
                      <a:gd name="connsiteX4" fmla="*/ 93 w 35886"/>
                      <a:gd name="connsiteY4" fmla="*/ 20385 h 36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6" h="36916">
                        <a:moveTo>
                          <a:pt x="121" y="20385"/>
                        </a:moveTo>
                        <a:cubicBezTo>
                          <a:pt x="-1018" y="10250"/>
                          <a:pt x="6014" y="1169"/>
                          <a:pt x="15779" y="115"/>
                        </a:cubicBezTo>
                        <a:cubicBezTo>
                          <a:pt x="25543" y="-995"/>
                          <a:pt x="34454" y="6037"/>
                          <a:pt x="35735" y="16200"/>
                        </a:cubicBezTo>
                        <a:cubicBezTo>
                          <a:pt x="37016" y="26278"/>
                          <a:pt x="30041" y="35672"/>
                          <a:pt x="20106" y="36811"/>
                        </a:cubicBezTo>
                        <a:cubicBezTo>
                          <a:pt x="10170" y="37893"/>
                          <a:pt x="1231" y="30519"/>
                          <a:pt x="93" y="20385"/>
                        </a:cubicBezTo>
                        <a:close/>
                      </a:path>
                    </a:pathLst>
                  </a:custGeom>
                  <a:grpFill/>
                  <a:ln w="2845"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39D62EBF-FABA-D9BE-88E3-7054BB3F87A3}"/>
                      </a:ext>
                    </a:extLst>
                  </p:cNvPr>
                  <p:cNvSpPr/>
                  <p:nvPr/>
                </p:nvSpPr>
                <p:spPr>
                  <a:xfrm>
                    <a:off x="11073123" y="3452142"/>
                    <a:ext cx="34444" cy="35505"/>
                  </a:xfrm>
                  <a:custGeom>
                    <a:avLst/>
                    <a:gdLst>
                      <a:gd name="connsiteX0" fmla="*/ 46 w 34444"/>
                      <a:gd name="connsiteY0" fmla="*/ 19162 h 35505"/>
                      <a:gd name="connsiteX1" fmla="*/ 15846 w 34444"/>
                      <a:gd name="connsiteY1" fmla="*/ 60 h 35505"/>
                      <a:gd name="connsiteX2" fmla="*/ 34379 w 34444"/>
                      <a:gd name="connsiteY2" fmla="*/ 16315 h 35505"/>
                      <a:gd name="connsiteX3" fmla="*/ 18579 w 34444"/>
                      <a:gd name="connsiteY3" fmla="*/ 35445 h 35505"/>
                      <a:gd name="connsiteX4" fmla="*/ 46 w 34444"/>
                      <a:gd name="connsiteY4" fmla="*/ 19190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44" h="35505">
                        <a:moveTo>
                          <a:pt x="46" y="19162"/>
                        </a:moveTo>
                        <a:cubicBezTo>
                          <a:pt x="-638" y="9454"/>
                          <a:pt x="6423" y="857"/>
                          <a:pt x="15846" y="60"/>
                        </a:cubicBezTo>
                        <a:cubicBezTo>
                          <a:pt x="25240" y="-738"/>
                          <a:pt x="33553" y="6550"/>
                          <a:pt x="34379" y="16315"/>
                        </a:cubicBezTo>
                        <a:cubicBezTo>
                          <a:pt x="35204" y="26080"/>
                          <a:pt x="28144" y="34620"/>
                          <a:pt x="18579" y="35445"/>
                        </a:cubicBezTo>
                        <a:cubicBezTo>
                          <a:pt x="9041" y="36243"/>
                          <a:pt x="729" y="28983"/>
                          <a:pt x="46" y="19190"/>
                        </a:cubicBezTo>
                        <a:close/>
                      </a:path>
                    </a:pathLst>
                  </a:custGeom>
                  <a:grpFill/>
                  <a:ln w="2845"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BD413E7D-9054-FBCA-ACCF-EF3AEFAE418E}"/>
                      </a:ext>
                    </a:extLst>
                  </p:cNvPr>
                  <p:cNvSpPr/>
                  <p:nvPr/>
                </p:nvSpPr>
                <p:spPr>
                  <a:xfrm>
                    <a:off x="10957352" y="3459451"/>
                    <a:ext cx="32990" cy="33983"/>
                  </a:xfrm>
                  <a:custGeom>
                    <a:avLst/>
                    <a:gdLst>
                      <a:gd name="connsiteX0" fmla="*/ 8 w 32990"/>
                      <a:gd name="connsiteY0" fmla="*/ 17575 h 33983"/>
                      <a:gd name="connsiteX1" fmla="*/ 15865 w 32990"/>
                      <a:gd name="connsiteY1" fmla="*/ 10 h 33983"/>
                      <a:gd name="connsiteX2" fmla="*/ 32974 w 32990"/>
                      <a:gd name="connsiteY2" fmla="*/ 16407 h 33983"/>
                      <a:gd name="connsiteX3" fmla="*/ 17118 w 32990"/>
                      <a:gd name="connsiteY3" fmla="*/ 33972 h 33983"/>
                      <a:gd name="connsiteX4" fmla="*/ 8 w 32990"/>
                      <a:gd name="connsiteY4" fmla="*/ 17575 h 3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90" h="33983">
                        <a:moveTo>
                          <a:pt x="8" y="17575"/>
                        </a:moveTo>
                        <a:cubicBezTo>
                          <a:pt x="-277" y="8180"/>
                          <a:pt x="6840" y="323"/>
                          <a:pt x="15865" y="10"/>
                        </a:cubicBezTo>
                        <a:cubicBezTo>
                          <a:pt x="24918" y="-303"/>
                          <a:pt x="32576" y="7013"/>
                          <a:pt x="32974" y="16407"/>
                        </a:cubicBezTo>
                        <a:cubicBezTo>
                          <a:pt x="33373" y="25774"/>
                          <a:pt x="26284" y="33659"/>
                          <a:pt x="17118" y="33972"/>
                        </a:cubicBezTo>
                        <a:cubicBezTo>
                          <a:pt x="7951" y="34314"/>
                          <a:pt x="293" y="26969"/>
                          <a:pt x="8" y="17575"/>
                        </a:cubicBezTo>
                        <a:close/>
                      </a:path>
                    </a:pathLst>
                  </a:custGeom>
                  <a:grpFill/>
                  <a:ln w="2845"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AB2ADF23-9194-533C-E8EB-8CE0417BADF6}"/>
                      </a:ext>
                    </a:extLst>
                  </p:cNvPr>
                  <p:cNvSpPr/>
                  <p:nvPr/>
                </p:nvSpPr>
                <p:spPr>
                  <a:xfrm>
                    <a:off x="10841437" y="3462135"/>
                    <a:ext cx="31571" cy="32512"/>
                  </a:xfrm>
                  <a:custGeom>
                    <a:avLst/>
                    <a:gdLst>
                      <a:gd name="connsiteX0" fmla="*/ 1 w 31571"/>
                      <a:gd name="connsiteY0" fmla="*/ 16057 h 32512"/>
                      <a:gd name="connsiteX1" fmla="*/ 15857 w 31571"/>
                      <a:gd name="connsiteY1" fmla="*/ 1 h 32512"/>
                      <a:gd name="connsiteX2" fmla="*/ 26960 w 31571"/>
                      <a:gd name="connsiteY2" fmla="*/ 4898 h 32512"/>
                      <a:gd name="connsiteX3" fmla="*/ 31572 w 31571"/>
                      <a:gd name="connsiteY3" fmla="*/ 16371 h 32512"/>
                      <a:gd name="connsiteX4" fmla="*/ 26932 w 31571"/>
                      <a:gd name="connsiteY4" fmla="*/ 27872 h 32512"/>
                      <a:gd name="connsiteX5" fmla="*/ 15715 w 31571"/>
                      <a:gd name="connsiteY5" fmla="*/ 32512 h 32512"/>
                      <a:gd name="connsiteX6" fmla="*/ 1 w 31571"/>
                      <a:gd name="connsiteY6" fmla="*/ 16086 h 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71" h="32512">
                        <a:moveTo>
                          <a:pt x="1" y="16057"/>
                        </a:moveTo>
                        <a:cubicBezTo>
                          <a:pt x="86" y="7090"/>
                          <a:pt x="7203" y="-113"/>
                          <a:pt x="15857" y="1"/>
                        </a:cubicBezTo>
                        <a:cubicBezTo>
                          <a:pt x="20184" y="58"/>
                          <a:pt x="24113" y="1909"/>
                          <a:pt x="26960" y="4898"/>
                        </a:cubicBezTo>
                        <a:cubicBezTo>
                          <a:pt x="29807" y="7887"/>
                          <a:pt x="31572" y="11873"/>
                          <a:pt x="31572" y="16371"/>
                        </a:cubicBezTo>
                        <a:cubicBezTo>
                          <a:pt x="31572" y="20840"/>
                          <a:pt x="29807" y="24968"/>
                          <a:pt x="26932" y="27872"/>
                        </a:cubicBezTo>
                        <a:cubicBezTo>
                          <a:pt x="24056" y="30775"/>
                          <a:pt x="20099" y="32540"/>
                          <a:pt x="15715" y="32512"/>
                        </a:cubicBezTo>
                        <a:cubicBezTo>
                          <a:pt x="6947" y="32398"/>
                          <a:pt x="-85" y="25053"/>
                          <a:pt x="1" y="16086"/>
                        </a:cubicBezTo>
                        <a:close/>
                      </a:path>
                    </a:pathLst>
                  </a:custGeom>
                  <a:grpFill/>
                  <a:ln w="2845"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D337E382-4985-861C-FBB4-12471577111A}"/>
                      </a:ext>
                    </a:extLst>
                  </p:cNvPr>
                  <p:cNvSpPr/>
                  <p:nvPr/>
                </p:nvSpPr>
                <p:spPr>
                  <a:xfrm>
                    <a:off x="10725523" y="3460025"/>
                    <a:ext cx="30124" cy="30988"/>
                  </a:xfrm>
                  <a:custGeom>
                    <a:avLst/>
                    <a:gdLst>
                      <a:gd name="connsiteX0" fmla="*/ 20 w 30124"/>
                      <a:gd name="connsiteY0" fmla="*/ 14779 h 30988"/>
                      <a:gd name="connsiteX1" fmla="*/ 15763 w 30124"/>
                      <a:gd name="connsiteY1" fmla="*/ 5 h 30988"/>
                      <a:gd name="connsiteX2" fmla="*/ 30111 w 30124"/>
                      <a:gd name="connsiteY2" fmla="*/ 16032 h 30988"/>
                      <a:gd name="connsiteX3" fmla="*/ 14368 w 30124"/>
                      <a:gd name="connsiteY3" fmla="*/ 30978 h 30988"/>
                      <a:gd name="connsiteX4" fmla="*/ 20 w 30124"/>
                      <a:gd name="connsiteY4" fmla="*/ 14751 h 30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4" h="30988">
                        <a:moveTo>
                          <a:pt x="20" y="14779"/>
                        </a:moveTo>
                        <a:cubicBezTo>
                          <a:pt x="476" y="6182"/>
                          <a:pt x="7508" y="-195"/>
                          <a:pt x="15763" y="5"/>
                        </a:cubicBezTo>
                        <a:cubicBezTo>
                          <a:pt x="24019" y="289"/>
                          <a:pt x="30453" y="7463"/>
                          <a:pt x="30111" y="16032"/>
                        </a:cubicBezTo>
                        <a:cubicBezTo>
                          <a:pt x="29770" y="24601"/>
                          <a:pt x="22738" y="31291"/>
                          <a:pt x="14368" y="30978"/>
                        </a:cubicBezTo>
                        <a:cubicBezTo>
                          <a:pt x="5999" y="30750"/>
                          <a:pt x="-407" y="23263"/>
                          <a:pt x="20" y="14751"/>
                        </a:cubicBezTo>
                        <a:close/>
                      </a:path>
                    </a:pathLst>
                  </a:custGeom>
                  <a:grpFill/>
                  <a:ln w="2845"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9CF5C862-4B7A-6916-2D02-0E37F3DCF94F}"/>
                      </a:ext>
                    </a:extLst>
                  </p:cNvPr>
                  <p:cNvSpPr/>
                  <p:nvPr/>
                </p:nvSpPr>
                <p:spPr>
                  <a:xfrm>
                    <a:off x="10609809" y="3453007"/>
                    <a:ext cx="28700" cy="29533"/>
                  </a:xfrm>
                  <a:custGeom>
                    <a:avLst/>
                    <a:gdLst>
                      <a:gd name="connsiteX0" fmla="*/ 97 w 28700"/>
                      <a:gd name="connsiteY0" fmla="*/ 13571 h 29533"/>
                      <a:gd name="connsiteX1" fmla="*/ 15640 w 28700"/>
                      <a:gd name="connsiteY1" fmla="*/ 48 h 29533"/>
                      <a:gd name="connsiteX2" fmla="*/ 28650 w 28700"/>
                      <a:gd name="connsiteY2" fmla="*/ 15962 h 29533"/>
                      <a:gd name="connsiteX3" fmla="*/ 13078 w 28700"/>
                      <a:gd name="connsiteY3" fmla="*/ 29485 h 29533"/>
                      <a:gd name="connsiteX4" fmla="*/ 68 w 28700"/>
                      <a:gd name="connsiteY4" fmla="*/ 13571 h 2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00" h="29533">
                        <a:moveTo>
                          <a:pt x="97" y="13571"/>
                        </a:moveTo>
                        <a:cubicBezTo>
                          <a:pt x="837" y="5457"/>
                          <a:pt x="7811" y="-606"/>
                          <a:pt x="15640" y="48"/>
                        </a:cubicBezTo>
                        <a:cubicBezTo>
                          <a:pt x="23497" y="703"/>
                          <a:pt x="29305" y="7821"/>
                          <a:pt x="28650" y="15962"/>
                        </a:cubicBezTo>
                        <a:cubicBezTo>
                          <a:pt x="27996" y="24104"/>
                          <a:pt x="21021" y="30140"/>
                          <a:pt x="13078" y="29485"/>
                        </a:cubicBezTo>
                        <a:cubicBezTo>
                          <a:pt x="5135" y="28830"/>
                          <a:pt x="-701" y="21685"/>
                          <a:pt x="68" y="13571"/>
                        </a:cubicBezTo>
                        <a:close/>
                      </a:path>
                    </a:pathLst>
                  </a:custGeom>
                  <a:grpFill/>
                  <a:ln w="2845"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A3D66ECA-14FC-ABB9-E36A-7DDED4B2ECB8}"/>
                      </a:ext>
                    </a:extLst>
                  </p:cNvPr>
                  <p:cNvSpPr/>
                  <p:nvPr/>
                </p:nvSpPr>
                <p:spPr>
                  <a:xfrm>
                    <a:off x="10494567" y="3441351"/>
                    <a:ext cx="27252" cy="28049"/>
                  </a:xfrm>
                  <a:custGeom>
                    <a:avLst/>
                    <a:gdLst>
                      <a:gd name="connsiteX0" fmla="*/ 128 w 27252"/>
                      <a:gd name="connsiteY0" fmla="*/ 12245 h 28049"/>
                      <a:gd name="connsiteX1" fmla="*/ 15415 w 27252"/>
                      <a:gd name="connsiteY1" fmla="*/ 118 h 28049"/>
                      <a:gd name="connsiteX2" fmla="*/ 27144 w 27252"/>
                      <a:gd name="connsiteY2" fmla="*/ 15804 h 28049"/>
                      <a:gd name="connsiteX3" fmla="*/ 11856 w 27252"/>
                      <a:gd name="connsiteY3" fmla="*/ 27931 h 28049"/>
                      <a:gd name="connsiteX4" fmla="*/ 128 w 27252"/>
                      <a:gd name="connsiteY4" fmla="*/ 1224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2" h="28049">
                        <a:moveTo>
                          <a:pt x="128" y="12245"/>
                        </a:moveTo>
                        <a:cubicBezTo>
                          <a:pt x="1152" y="4559"/>
                          <a:pt x="7985" y="-879"/>
                          <a:pt x="15415" y="118"/>
                        </a:cubicBezTo>
                        <a:cubicBezTo>
                          <a:pt x="22817" y="1086"/>
                          <a:pt x="28084" y="8117"/>
                          <a:pt x="27144" y="15804"/>
                        </a:cubicBezTo>
                        <a:cubicBezTo>
                          <a:pt x="26204" y="23490"/>
                          <a:pt x="19372" y="28928"/>
                          <a:pt x="11856" y="27931"/>
                        </a:cubicBezTo>
                        <a:cubicBezTo>
                          <a:pt x="4369" y="26935"/>
                          <a:pt x="-898" y="19903"/>
                          <a:pt x="128" y="12245"/>
                        </a:cubicBezTo>
                        <a:close/>
                      </a:path>
                    </a:pathLst>
                  </a:custGeom>
                  <a:grpFill/>
                  <a:ln w="2845"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C6F02C7A-541B-1F4F-360C-710DC79AD51C}"/>
                      </a:ext>
                    </a:extLst>
                  </p:cNvPr>
                  <p:cNvSpPr/>
                  <p:nvPr/>
                </p:nvSpPr>
                <p:spPr>
                  <a:xfrm>
                    <a:off x="10379907" y="3425121"/>
                    <a:ext cx="25810" cy="26593"/>
                  </a:xfrm>
                  <a:custGeom>
                    <a:avLst/>
                    <a:gdLst>
                      <a:gd name="connsiteX0" fmla="*/ 203 w 25810"/>
                      <a:gd name="connsiteY0" fmla="*/ 10995 h 26593"/>
                      <a:gd name="connsiteX1" fmla="*/ 15120 w 25810"/>
                      <a:gd name="connsiteY1" fmla="*/ 206 h 26593"/>
                      <a:gd name="connsiteX2" fmla="*/ 25625 w 25810"/>
                      <a:gd name="connsiteY2" fmla="*/ 15351 h 26593"/>
                      <a:gd name="connsiteX3" fmla="*/ 10679 w 25810"/>
                      <a:gd name="connsiteY3" fmla="*/ 26425 h 26593"/>
                      <a:gd name="connsiteX4" fmla="*/ 203 w 25810"/>
                      <a:gd name="connsiteY4" fmla="*/ 11024 h 26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0" h="26593">
                        <a:moveTo>
                          <a:pt x="203" y="10995"/>
                        </a:moveTo>
                        <a:cubicBezTo>
                          <a:pt x="1456" y="3764"/>
                          <a:pt x="8146" y="-1075"/>
                          <a:pt x="15120" y="206"/>
                        </a:cubicBezTo>
                        <a:cubicBezTo>
                          <a:pt x="22095" y="1373"/>
                          <a:pt x="26820" y="8091"/>
                          <a:pt x="25625" y="15351"/>
                        </a:cubicBezTo>
                        <a:cubicBezTo>
                          <a:pt x="24430" y="22582"/>
                          <a:pt x="17739" y="27592"/>
                          <a:pt x="10679" y="26425"/>
                        </a:cubicBezTo>
                        <a:cubicBezTo>
                          <a:pt x="3619" y="25144"/>
                          <a:pt x="-1049" y="18255"/>
                          <a:pt x="203" y="11024"/>
                        </a:cubicBezTo>
                        <a:close/>
                      </a:path>
                    </a:pathLst>
                  </a:custGeom>
                  <a:grpFill/>
                  <a:ln w="2845"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14DC9706-B7D5-7D73-4EF1-0BCA86F684E1}"/>
                      </a:ext>
                    </a:extLst>
                  </p:cNvPr>
                  <p:cNvSpPr/>
                  <p:nvPr/>
                </p:nvSpPr>
                <p:spPr>
                  <a:xfrm>
                    <a:off x="10266005" y="3403907"/>
                    <a:ext cx="24413" cy="25028"/>
                  </a:xfrm>
                  <a:custGeom>
                    <a:avLst/>
                    <a:gdLst>
                      <a:gd name="connsiteX0" fmla="*/ 289 w 24413"/>
                      <a:gd name="connsiteY0" fmla="*/ 10062 h 25028"/>
                      <a:gd name="connsiteX1" fmla="*/ 14807 w 24413"/>
                      <a:gd name="connsiteY1" fmla="*/ 240 h 25028"/>
                      <a:gd name="connsiteX2" fmla="*/ 24145 w 24413"/>
                      <a:gd name="connsiteY2" fmla="*/ 14958 h 25028"/>
                      <a:gd name="connsiteX3" fmla="*/ 9627 w 24413"/>
                      <a:gd name="connsiteY3" fmla="*/ 24780 h 25028"/>
                      <a:gd name="connsiteX4" fmla="*/ 289 w 24413"/>
                      <a:gd name="connsiteY4" fmla="*/ 10062 h 25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3" h="25028">
                        <a:moveTo>
                          <a:pt x="289" y="10062"/>
                        </a:moveTo>
                        <a:cubicBezTo>
                          <a:pt x="1770" y="3286"/>
                          <a:pt x="8260" y="-1098"/>
                          <a:pt x="14807" y="240"/>
                        </a:cubicBezTo>
                        <a:cubicBezTo>
                          <a:pt x="21355" y="1578"/>
                          <a:pt x="25540" y="8183"/>
                          <a:pt x="24145" y="14958"/>
                        </a:cubicBezTo>
                        <a:cubicBezTo>
                          <a:pt x="22750" y="21734"/>
                          <a:pt x="16231" y="26146"/>
                          <a:pt x="9627" y="24780"/>
                        </a:cubicBezTo>
                        <a:cubicBezTo>
                          <a:pt x="2993" y="23413"/>
                          <a:pt x="-1163" y="16809"/>
                          <a:pt x="289" y="10062"/>
                        </a:cubicBezTo>
                        <a:close/>
                      </a:path>
                    </a:pathLst>
                  </a:custGeom>
                  <a:grpFill/>
                  <a:ln w="2845"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68994E89-5610-4FE3-6436-EC21D8F8E4D0}"/>
                      </a:ext>
                    </a:extLst>
                  </p:cNvPr>
                  <p:cNvSpPr/>
                  <p:nvPr/>
                </p:nvSpPr>
                <p:spPr>
                  <a:xfrm>
                    <a:off x="10153135" y="3378062"/>
                    <a:ext cx="22944" cy="23587"/>
                  </a:xfrm>
                  <a:custGeom>
                    <a:avLst/>
                    <a:gdLst>
                      <a:gd name="connsiteX0" fmla="*/ 395 w 22944"/>
                      <a:gd name="connsiteY0" fmla="*/ 8947 h 23587"/>
                      <a:gd name="connsiteX1" fmla="*/ 14402 w 22944"/>
                      <a:gd name="connsiteY1" fmla="*/ 349 h 23587"/>
                      <a:gd name="connsiteX2" fmla="*/ 22572 w 22944"/>
                      <a:gd name="connsiteY2" fmla="*/ 14640 h 23587"/>
                      <a:gd name="connsiteX3" fmla="*/ 8566 w 22944"/>
                      <a:gd name="connsiteY3" fmla="*/ 23238 h 23587"/>
                      <a:gd name="connsiteX4" fmla="*/ 395 w 22944"/>
                      <a:gd name="connsiteY4" fmla="*/ 8947 h 23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4" h="23587">
                        <a:moveTo>
                          <a:pt x="395" y="8947"/>
                        </a:moveTo>
                        <a:cubicBezTo>
                          <a:pt x="2047" y="2627"/>
                          <a:pt x="8310" y="-1216"/>
                          <a:pt x="14402" y="349"/>
                        </a:cubicBezTo>
                        <a:cubicBezTo>
                          <a:pt x="20494" y="1915"/>
                          <a:pt x="24167" y="8321"/>
                          <a:pt x="22572" y="14640"/>
                        </a:cubicBezTo>
                        <a:cubicBezTo>
                          <a:pt x="20978" y="20960"/>
                          <a:pt x="14715" y="24803"/>
                          <a:pt x="8566" y="23238"/>
                        </a:cubicBezTo>
                        <a:cubicBezTo>
                          <a:pt x="2416" y="21644"/>
                          <a:pt x="-1255" y="15267"/>
                          <a:pt x="395" y="8947"/>
                        </a:cubicBezTo>
                        <a:close/>
                      </a:path>
                    </a:pathLst>
                  </a:custGeom>
                  <a:grpFill/>
                  <a:ln w="2845"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id="{03601B43-4A30-52D7-1B06-FB3E53E3A987}"/>
                      </a:ext>
                    </a:extLst>
                  </p:cNvPr>
                  <p:cNvSpPr/>
                  <p:nvPr/>
                </p:nvSpPr>
                <p:spPr>
                  <a:xfrm>
                    <a:off x="10041446" y="3347746"/>
                    <a:ext cx="21488" cy="22113"/>
                  </a:xfrm>
                  <a:custGeom>
                    <a:avLst/>
                    <a:gdLst>
                      <a:gd name="connsiteX0" fmla="*/ 489 w 21488"/>
                      <a:gd name="connsiteY0" fmla="*/ 7890 h 22113"/>
                      <a:gd name="connsiteX1" fmla="*/ 13926 w 21488"/>
                      <a:gd name="connsiteY1" fmla="*/ 460 h 22113"/>
                      <a:gd name="connsiteX2" fmla="*/ 21015 w 21488"/>
                      <a:gd name="connsiteY2" fmla="*/ 14182 h 22113"/>
                      <a:gd name="connsiteX3" fmla="*/ 7578 w 21488"/>
                      <a:gd name="connsiteY3" fmla="*/ 21641 h 22113"/>
                      <a:gd name="connsiteX4" fmla="*/ 489 w 21488"/>
                      <a:gd name="connsiteY4" fmla="*/ 7862 h 22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8" h="22113">
                        <a:moveTo>
                          <a:pt x="489" y="7890"/>
                        </a:moveTo>
                        <a:cubicBezTo>
                          <a:pt x="2255" y="2055"/>
                          <a:pt x="8290" y="-1276"/>
                          <a:pt x="13926" y="460"/>
                        </a:cubicBezTo>
                        <a:cubicBezTo>
                          <a:pt x="19563" y="2197"/>
                          <a:pt x="22752" y="8374"/>
                          <a:pt x="21015" y="14182"/>
                        </a:cubicBezTo>
                        <a:cubicBezTo>
                          <a:pt x="19279" y="20075"/>
                          <a:pt x="13272" y="23406"/>
                          <a:pt x="7578" y="21641"/>
                        </a:cubicBezTo>
                        <a:cubicBezTo>
                          <a:pt x="1884" y="19875"/>
                          <a:pt x="-1276" y="13726"/>
                          <a:pt x="489" y="7862"/>
                        </a:cubicBezTo>
                        <a:close/>
                      </a:path>
                    </a:pathLst>
                  </a:custGeom>
                  <a:grpFill/>
                  <a:ln w="2845"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6941172C-EE19-DA54-45D0-536AA05D0D86}"/>
                      </a:ext>
                    </a:extLst>
                  </p:cNvPr>
                  <p:cNvSpPr/>
                  <p:nvPr/>
                </p:nvSpPr>
                <p:spPr>
                  <a:xfrm>
                    <a:off x="9931056" y="3312748"/>
                    <a:ext cx="20156" cy="20542"/>
                  </a:xfrm>
                  <a:custGeom>
                    <a:avLst/>
                    <a:gdLst>
                      <a:gd name="connsiteX0" fmla="*/ 593 w 20156"/>
                      <a:gd name="connsiteY0" fmla="*/ 7076 h 20542"/>
                      <a:gd name="connsiteX1" fmla="*/ 13461 w 20156"/>
                      <a:gd name="connsiteY1" fmla="*/ 500 h 20542"/>
                      <a:gd name="connsiteX2" fmla="*/ 19581 w 20156"/>
                      <a:gd name="connsiteY2" fmla="*/ 13453 h 20542"/>
                      <a:gd name="connsiteX3" fmla="*/ 6713 w 20156"/>
                      <a:gd name="connsiteY3" fmla="*/ 20029 h 20542"/>
                      <a:gd name="connsiteX4" fmla="*/ 593 w 20156"/>
                      <a:gd name="connsiteY4" fmla="*/ 7076 h 2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6" h="20542">
                        <a:moveTo>
                          <a:pt x="593" y="7076"/>
                        </a:moveTo>
                        <a:cubicBezTo>
                          <a:pt x="2472" y="1696"/>
                          <a:pt x="8222" y="-1237"/>
                          <a:pt x="13461" y="500"/>
                        </a:cubicBezTo>
                        <a:cubicBezTo>
                          <a:pt x="18671" y="2265"/>
                          <a:pt x="21432" y="8044"/>
                          <a:pt x="19581" y="13453"/>
                        </a:cubicBezTo>
                        <a:cubicBezTo>
                          <a:pt x="17731" y="18862"/>
                          <a:pt x="11980" y="21794"/>
                          <a:pt x="6713" y="20029"/>
                        </a:cubicBezTo>
                        <a:cubicBezTo>
                          <a:pt x="1447" y="18264"/>
                          <a:pt x="-1286" y="12457"/>
                          <a:pt x="593" y="7076"/>
                        </a:cubicBezTo>
                        <a:close/>
                      </a:path>
                    </a:pathLst>
                  </a:custGeom>
                  <a:grpFill/>
                  <a:ln w="2845"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C0BE2359-41FB-7C47-F56B-AD0514F1AA21}"/>
                      </a:ext>
                    </a:extLst>
                  </p:cNvPr>
                  <p:cNvSpPr/>
                  <p:nvPr/>
                </p:nvSpPr>
                <p:spPr>
                  <a:xfrm>
                    <a:off x="9822371" y="3273077"/>
                    <a:ext cx="18690" cy="19078"/>
                  </a:xfrm>
                  <a:custGeom>
                    <a:avLst/>
                    <a:gdLst>
                      <a:gd name="connsiteX0" fmla="*/ 701 w 18690"/>
                      <a:gd name="connsiteY0" fmla="*/ 6151 h 19078"/>
                      <a:gd name="connsiteX1" fmla="*/ 12856 w 18690"/>
                      <a:gd name="connsiteY1" fmla="*/ 628 h 19078"/>
                      <a:gd name="connsiteX2" fmla="*/ 18009 w 18690"/>
                      <a:gd name="connsiteY2" fmla="*/ 12927 h 19078"/>
                      <a:gd name="connsiteX3" fmla="*/ 5853 w 18690"/>
                      <a:gd name="connsiteY3" fmla="*/ 18450 h 19078"/>
                      <a:gd name="connsiteX4" fmla="*/ 701 w 18690"/>
                      <a:gd name="connsiteY4" fmla="*/ 6151 h 1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9078">
                        <a:moveTo>
                          <a:pt x="701" y="6151"/>
                        </a:moveTo>
                        <a:cubicBezTo>
                          <a:pt x="2637" y="1226"/>
                          <a:pt x="8102" y="-1250"/>
                          <a:pt x="12856" y="628"/>
                        </a:cubicBezTo>
                        <a:cubicBezTo>
                          <a:pt x="17611" y="2479"/>
                          <a:pt x="19945" y="8002"/>
                          <a:pt x="18009" y="12927"/>
                        </a:cubicBezTo>
                        <a:cubicBezTo>
                          <a:pt x="16102" y="17852"/>
                          <a:pt x="10665" y="20329"/>
                          <a:pt x="5853" y="18450"/>
                        </a:cubicBezTo>
                        <a:cubicBezTo>
                          <a:pt x="1042" y="16571"/>
                          <a:pt x="-1264" y="11048"/>
                          <a:pt x="701" y="6151"/>
                        </a:cubicBezTo>
                        <a:close/>
                      </a:path>
                    </a:pathLst>
                  </a:custGeom>
                  <a:grpFill/>
                  <a:ln w="2845"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3AEA5252-563C-B2D6-7212-4CA5C5252F1F}"/>
                      </a:ext>
                    </a:extLst>
                  </p:cNvPr>
                  <p:cNvSpPr/>
                  <p:nvPr/>
                </p:nvSpPr>
                <p:spPr>
                  <a:xfrm>
                    <a:off x="9715400" y="3229049"/>
                    <a:ext cx="17187" cy="17657"/>
                  </a:xfrm>
                  <a:custGeom>
                    <a:avLst/>
                    <a:gdLst>
                      <a:gd name="connsiteX0" fmla="*/ 773 w 17187"/>
                      <a:gd name="connsiteY0" fmla="*/ 5313 h 17657"/>
                      <a:gd name="connsiteX1" fmla="*/ 12161 w 17187"/>
                      <a:gd name="connsiteY1" fmla="*/ 729 h 17657"/>
                      <a:gd name="connsiteX2" fmla="*/ 16431 w 17187"/>
                      <a:gd name="connsiteY2" fmla="*/ 12344 h 17657"/>
                      <a:gd name="connsiteX3" fmla="*/ 5043 w 17187"/>
                      <a:gd name="connsiteY3" fmla="*/ 16928 h 17657"/>
                      <a:gd name="connsiteX4" fmla="*/ 773 w 17187"/>
                      <a:gd name="connsiteY4" fmla="*/ 5313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7" h="17657">
                        <a:moveTo>
                          <a:pt x="773" y="5313"/>
                        </a:moveTo>
                        <a:cubicBezTo>
                          <a:pt x="2766" y="843"/>
                          <a:pt x="7862" y="-1207"/>
                          <a:pt x="12161" y="729"/>
                        </a:cubicBezTo>
                        <a:cubicBezTo>
                          <a:pt x="16459" y="2665"/>
                          <a:pt x="18366" y="7847"/>
                          <a:pt x="16431" y="12344"/>
                        </a:cubicBezTo>
                        <a:cubicBezTo>
                          <a:pt x="14466" y="16814"/>
                          <a:pt x="9371" y="18864"/>
                          <a:pt x="5043" y="16928"/>
                        </a:cubicBezTo>
                        <a:cubicBezTo>
                          <a:pt x="716" y="14992"/>
                          <a:pt x="-1192" y="9782"/>
                          <a:pt x="773" y="5313"/>
                        </a:cubicBezTo>
                        <a:close/>
                      </a:path>
                    </a:pathLst>
                  </a:custGeom>
                  <a:grpFill/>
                  <a:ln w="2845"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B55712A2-E353-9D49-0B0F-033211611ABB}"/>
                      </a:ext>
                    </a:extLst>
                  </p:cNvPr>
                  <p:cNvSpPr/>
                  <p:nvPr/>
                </p:nvSpPr>
                <p:spPr>
                  <a:xfrm>
                    <a:off x="9610250" y="3180682"/>
                    <a:ext cx="15853" cy="16062"/>
                  </a:xfrm>
                  <a:custGeom>
                    <a:avLst/>
                    <a:gdLst>
                      <a:gd name="connsiteX0" fmla="*/ 847 w 15853"/>
                      <a:gd name="connsiteY0" fmla="*/ 4629 h 16062"/>
                      <a:gd name="connsiteX1" fmla="*/ 11494 w 15853"/>
                      <a:gd name="connsiteY1" fmla="*/ 758 h 16062"/>
                      <a:gd name="connsiteX2" fmla="*/ 15024 w 15853"/>
                      <a:gd name="connsiteY2" fmla="*/ 11433 h 16062"/>
                      <a:gd name="connsiteX3" fmla="*/ 4377 w 15853"/>
                      <a:gd name="connsiteY3" fmla="*/ 15305 h 16062"/>
                      <a:gd name="connsiteX4" fmla="*/ 847 w 15853"/>
                      <a:gd name="connsiteY4" fmla="*/ 4629 h 1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53" h="16062">
                        <a:moveTo>
                          <a:pt x="847" y="4629"/>
                        </a:moveTo>
                        <a:cubicBezTo>
                          <a:pt x="2840" y="615"/>
                          <a:pt x="7594" y="-1121"/>
                          <a:pt x="11494" y="758"/>
                        </a:cubicBezTo>
                        <a:cubicBezTo>
                          <a:pt x="15394" y="2636"/>
                          <a:pt x="16960" y="7391"/>
                          <a:pt x="15024" y="11433"/>
                        </a:cubicBezTo>
                        <a:cubicBezTo>
                          <a:pt x="13060" y="15447"/>
                          <a:pt x="8306" y="17184"/>
                          <a:pt x="4377" y="15305"/>
                        </a:cubicBezTo>
                        <a:cubicBezTo>
                          <a:pt x="448" y="13426"/>
                          <a:pt x="-1117" y="8644"/>
                          <a:pt x="847" y="4629"/>
                        </a:cubicBezTo>
                        <a:close/>
                      </a:path>
                    </a:pathLst>
                  </a:custGeom>
                  <a:grpFill/>
                  <a:ln w="2845"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2D61E802-934A-6846-8247-F79F83C82E71}"/>
                      </a:ext>
                    </a:extLst>
                  </p:cNvPr>
                  <p:cNvSpPr/>
                  <p:nvPr/>
                </p:nvSpPr>
                <p:spPr>
                  <a:xfrm>
                    <a:off x="9507397" y="3127750"/>
                    <a:ext cx="14395" cy="14620"/>
                  </a:xfrm>
                  <a:custGeom>
                    <a:avLst/>
                    <a:gdLst>
                      <a:gd name="connsiteX0" fmla="*/ 930 w 14395"/>
                      <a:gd name="connsiteY0" fmla="*/ 3899 h 14620"/>
                      <a:gd name="connsiteX1" fmla="*/ 10723 w 14395"/>
                      <a:gd name="connsiteY1" fmla="*/ 825 h 14620"/>
                      <a:gd name="connsiteX2" fmla="*/ 13484 w 14395"/>
                      <a:gd name="connsiteY2" fmla="*/ 10703 h 14620"/>
                      <a:gd name="connsiteX3" fmla="*/ 3691 w 14395"/>
                      <a:gd name="connsiteY3" fmla="*/ 13778 h 14620"/>
                      <a:gd name="connsiteX4" fmla="*/ 930 w 14395"/>
                      <a:gd name="connsiteY4" fmla="*/ 3928 h 1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5" h="14620">
                        <a:moveTo>
                          <a:pt x="930" y="3899"/>
                        </a:moveTo>
                        <a:cubicBezTo>
                          <a:pt x="2866" y="341"/>
                          <a:pt x="7250" y="-1026"/>
                          <a:pt x="10723" y="825"/>
                        </a:cubicBezTo>
                        <a:cubicBezTo>
                          <a:pt x="14168" y="2704"/>
                          <a:pt x="15420" y="7116"/>
                          <a:pt x="13484" y="10703"/>
                        </a:cubicBezTo>
                        <a:cubicBezTo>
                          <a:pt x="11549" y="14290"/>
                          <a:pt x="7164" y="15657"/>
                          <a:pt x="3691" y="13778"/>
                        </a:cubicBezTo>
                        <a:cubicBezTo>
                          <a:pt x="218" y="11899"/>
                          <a:pt x="-1034" y="7486"/>
                          <a:pt x="930" y="3928"/>
                        </a:cubicBezTo>
                        <a:close/>
                      </a:path>
                    </a:pathLst>
                  </a:custGeom>
                  <a:grpFill/>
                  <a:ln w="2845"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B9F581D7-04E2-B046-565E-8C13EEE9DB46}"/>
                      </a:ext>
                    </a:extLst>
                  </p:cNvPr>
                  <p:cNvSpPr/>
                  <p:nvPr/>
                </p:nvSpPr>
                <p:spPr>
                  <a:xfrm>
                    <a:off x="9406809" y="3070724"/>
                    <a:ext cx="12904" cy="13185"/>
                  </a:xfrm>
                  <a:custGeom>
                    <a:avLst/>
                    <a:gdLst>
                      <a:gd name="connsiteX0" fmla="*/ 968 w 12904"/>
                      <a:gd name="connsiteY0" fmla="*/ 3248 h 13185"/>
                      <a:gd name="connsiteX1" fmla="*/ 9850 w 12904"/>
                      <a:gd name="connsiteY1" fmla="*/ 913 h 13185"/>
                      <a:gd name="connsiteX2" fmla="*/ 11957 w 12904"/>
                      <a:gd name="connsiteY2" fmla="*/ 9938 h 13185"/>
                      <a:gd name="connsiteX3" fmla="*/ 3074 w 12904"/>
                      <a:gd name="connsiteY3" fmla="*/ 12272 h 13185"/>
                      <a:gd name="connsiteX4" fmla="*/ 968 w 12904"/>
                      <a:gd name="connsiteY4" fmla="*/ 3248 h 1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4" h="13185">
                        <a:moveTo>
                          <a:pt x="968" y="3248"/>
                        </a:moveTo>
                        <a:cubicBezTo>
                          <a:pt x="2846" y="116"/>
                          <a:pt x="6832" y="-937"/>
                          <a:pt x="9850" y="913"/>
                        </a:cubicBezTo>
                        <a:cubicBezTo>
                          <a:pt x="12867" y="2764"/>
                          <a:pt x="13807" y="6778"/>
                          <a:pt x="11957" y="9938"/>
                        </a:cubicBezTo>
                        <a:cubicBezTo>
                          <a:pt x="10077" y="13069"/>
                          <a:pt x="6120" y="14122"/>
                          <a:pt x="3074" y="12272"/>
                        </a:cubicBezTo>
                        <a:cubicBezTo>
                          <a:pt x="28" y="10422"/>
                          <a:pt x="-911" y="6379"/>
                          <a:pt x="968" y="3248"/>
                        </a:cubicBezTo>
                        <a:close/>
                      </a:path>
                    </a:pathLst>
                  </a:custGeom>
                  <a:grpFill/>
                  <a:ln w="2845"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E03A7A51-ECD5-AEF2-D0F7-BF8A5EF07B4C}"/>
                      </a:ext>
                    </a:extLst>
                  </p:cNvPr>
                  <p:cNvSpPr/>
                  <p:nvPr/>
                </p:nvSpPr>
                <p:spPr>
                  <a:xfrm>
                    <a:off x="9308563" y="3009626"/>
                    <a:ext cx="11582" cy="11602"/>
                  </a:xfrm>
                  <a:custGeom>
                    <a:avLst/>
                    <a:gdLst>
                      <a:gd name="connsiteX0" fmla="*/ 998 w 11582"/>
                      <a:gd name="connsiteY0" fmla="*/ 2713 h 11602"/>
                      <a:gd name="connsiteX1" fmla="*/ 9026 w 11582"/>
                      <a:gd name="connsiteY1" fmla="*/ 891 h 11602"/>
                      <a:gd name="connsiteX2" fmla="*/ 10592 w 11582"/>
                      <a:gd name="connsiteY2" fmla="*/ 8890 h 11602"/>
                      <a:gd name="connsiteX3" fmla="*/ 2564 w 11582"/>
                      <a:gd name="connsiteY3" fmla="*/ 10712 h 11602"/>
                      <a:gd name="connsiteX4" fmla="*/ 998 w 11582"/>
                      <a:gd name="connsiteY4" fmla="*/ 2713 h 11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2" h="11602">
                        <a:moveTo>
                          <a:pt x="998" y="2713"/>
                        </a:moveTo>
                        <a:cubicBezTo>
                          <a:pt x="2792" y="8"/>
                          <a:pt x="6378" y="-817"/>
                          <a:pt x="9026" y="891"/>
                        </a:cubicBezTo>
                        <a:cubicBezTo>
                          <a:pt x="11674" y="2599"/>
                          <a:pt x="12385" y="6157"/>
                          <a:pt x="10592" y="8890"/>
                        </a:cubicBezTo>
                        <a:cubicBezTo>
                          <a:pt x="8827" y="11595"/>
                          <a:pt x="5240" y="12420"/>
                          <a:pt x="2564" y="10712"/>
                        </a:cubicBezTo>
                        <a:cubicBezTo>
                          <a:pt x="-112" y="9004"/>
                          <a:pt x="-795" y="5417"/>
                          <a:pt x="998" y="2713"/>
                        </a:cubicBezTo>
                        <a:close/>
                      </a:path>
                    </a:pathLst>
                  </a:custGeom>
                  <a:grpFill/>
                  <a:ln w="2845"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ABC42417-4CE1-CD0A-2CBF-C1DD1F1E43CF}"/>
                      </a:ext>
                    </a:extLst>
                  </p:cNvPr>
                  <p:cNvSpPr/>
                  <p:nvPr/>
                </p:nvSpPr>
                <p:spPr>
                  <a:xfrm>
                    <a:off x="9213174" y="2944278"/>
                    <a:ext cx="10057" cy="10148"/>
                  </a:xfrm>
                  <a:custGeom>
                    <a:avLst/>
                    <a:gdLst>
                      <a:gd name="connsiteX0" fmla="*/ 990 w 10057"/>
                      <a:gd name="connsiteY0" fmla="*/ 2185 h 10148"/>
                      <a:gd name="connsiteX1" fmla="*/ 8022 w 10057"/>
                      <a:gd name="connsiteY1" fmla="*/ 904 h 10148"/>
                      <a:gd name="connsiteX2" fmla="*/ 9076 w 10057"/>
                      <a:gd name="connsiteY2" fmla="*/ 7964 h 10148"/>
                      <a:gd name="connsiteX3" fmla="*/ 2044 w 10057"/>
                      <a:gd name="connsiteY3" fmla="*/ 9245 h 10148"/>
                      <a:gd name="connsiteX4" fmla="*/ 990 w 10057"/>
                      <a:gd name="connsiteY4" fmla="*/ 2185 h 1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57" h="10148">
                        <a:moveTo>
                          <a:pt x="990" y="2185"/>
                        </a:moveTo>
                        <a:cubicBezTo>
                          <a:pt x="2642" y="-121"/>
                          <a:pt x="5801" y="-691"/>
                          <a:pt x="8022" y="904"/>
                        </a:cubicBezTo>
                        <a:cubicBezTo>
                          <a:pt x="10243" y="2498"/>
                          <a:pt x="10726" y="5658"/>
                          <a:pt x="9076" y="7964"/>
                        </a:cubicBezTo>
                        <a:cubicBezTo>
                          <a:pt x="7424" y="10270"/>
                          <a:pt x="4264" y="10839"/>
                          <a:pt x="2044" y="9245"/>
                        </a:cubicBezTo>
                        <a:cubicBezTo>
                          <a:pt x="-205" y="7651"/>
                          <a:pt x="-661" y="4462"/>
                          <a:pt x="990" y="2185"/>
                        </a:cubicBezTo>
                        <a:close/>
                      </a:path>
                    </a:pathLst>
                  </a:custGeom>
                  <a:grpFill/>
                  <a:ln w="2845"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FEA9B901-E686-AACE-E40E-659E85D327F0}"/>
                      </a:ext>
                    </a:extLst>
                  </p:cNvPr>
                  <p:cNvSpPr/>
                  <p:nvPr/>
                </p:nvSpPr>
                <p:spPr>
                  <a:xfrm>
                    <a:off x="9120445" y="2875208"/>
                    <a:ext cx="8600" cy="8736"/>
                  </a:xfrm>
                  <a:custGeom>
                    <a:avLst/>
                    <a:gdLst>
                      <a:gd name="connsiteX0" fmla="*/ 969 w 8600"/>
                      <a:gd name="connsiteY0" fmla="*/ 1706 h 8736"/>
                      <a:gd name="connsiteX1" fmla="*/ 7005 w 8600"/>
                      <a:gd name="connsiteY1" fmla="*/ 909 h 8736"/>
                      <a:gd name="connsiteX2" fmla="*/ 7631 w 8600"/>
                      <a:gd name="connsiteY2" fmla="*/ 7030 h 8736"/>
                      <a:gd name="connsiteX3" fmla="*/ 1596 w 8600"/>
                      <a:gd name="connsiteY3" fmla="*/ 7827 h 8736"/>
                      <a:gd name="connsiteX4" fmla="*/ 969 w 8600"/>
                      <a:gd name="connsiteY4" fmla="*/ 1706 h 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 h="8736">
                        <a:moveTo>
                          <a:pt x="969" y="1706"/>
                        </a:moveTo>
                        <a:cubicBezTo>
                          <a:pt x="2478" y="-201"/>
                          <a:pt x="5155" y="-571"/>
                          <a:pt x="7005" y="909"/>
                        </a:cubicBezTo>
                        <a:cubicBezTo>
                          <a:pt x="8855" y="2361"/>
                          <a:pt x="9140" y="5094"/>
                          <a:pt x="7631" y="7030"/>
                        </a:cubicBezTo>
                        <a:cubicBezTo>
                          <a:pt x="6151" y="8937"/>
                          <a:pt x="3446" y="9307"/>
                          <a:pt x="1596" y="7827"/>
                        </a:cubicBezTo>
                        <a:cubicBezTo>
                          <a:pt x="-255" y="6347"/>
                          <a:pt x="-539" y="3614"/>
                          <a:pt x="969" y="1706"/>
                        </a:cubicBezTo>
                        <a:close/>
                      </a:path>
                    </a:pathLst>
                  </a:custGeom>
                  <a:grpFill/>
                  <a:ln w="2845"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72635471-B38F-3606-D294-475EED1EEBD2}"/>
                      </a:ext>
                    </a:extLst>
                  </p:cNvPr>
                  <p:cNvSpPr/>
                  <p:nvPr/>
                </p:nvSpPr>
                <p:spPr>
                  <a:xfrm>
                    <a:off x="9030727" y="2802288"/>
                    <a:ext cx="7167" cy="7196"/>
                  </a:xfrm>
                  <a:custGeom>
                    <a:avLst/>
                    <a:gdLst>
                      <a:gd name="connsiteX0" fmla="*/ 870 w 7167"/>
                      <a:gd name="connsiteY0" fmla="*/ 1321 h 7196"/>
                      <a:gd name="connsiteX1" fmla="*/ 5937 w 7167"/>
                      <a:gd name="connsiteY1" fmla="*/ 808 h 7196"/>
                      <a:gd name="connsiteX2" fmla="*/ 6308 w 7167"/>
                      <a:gd name="connsiteY2" fmla="*/ 5876 h 7196"/>
                      <a:gd name="connsiteX3" fmla="*/ 1240 w 7167"/>
                      <a:gd name="connsiteY3" fmla="*/ 6388 h 7196"/>
                      <a:gd name="connsiteX4" fmla="*/ 870 w 7167"/>
                      <a:gd name="connsiteY4" fmla="*/ 1321 h 7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 h="7196">
                        <a:moveTo>
                          <a:pt x="870" y="1321"/>
                        </a:moveTo>
                        <a:cubicBezTo>
                          <a:pt x="2180" y="-216"/>
                          <a:pt x="4457" y="-444"/>
                          <a:pt x="5937" y="808"/>
                        </a:cubicBezTo>
                        <a:cubicBezTo>
                          <a:pt x="7418" y="2061"/>
                          <a:pt x="7588" y="4338"/>
                          <a:pt x="6308" y="5876"/>
                        </a:cubicBezTo>
                        <a:cubicBezTo>
                          <a:pt x="5027" y="7413"/>
                          <a:pt x="2721" y="7641"/>
                          <a:pt x="1240" y="6388"/>
                        </a:cubicBezTo>
                        <a:cubicBezTo>
                          <a:pt x="-269" y="5135"/>
                          <a:pt x="-411" y="2858"/>
                          <a:pt x="870" y="1321"/>
                        </a:cubicBezTo>
                        <a:close/>
                      </a:path>
                    </a:pathLst>
                  </a:custGeom>
                  <a:grpFill/>
                  <a:ln w="2845"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C33AED7D-12C2-FCF8-9D05-5E64822A952D}"/>
                      </a:ext>
                    </a:extLst>
                  </p:cNvPr>
                  <p:cNvSpPr/>
                  <p:nvPr/>
                </p:nvSpPr>
                <p:spPr>
                  <a:xfrm>
                    <a:off x="8944106" y="2725708"/>
                    <a:ext cx="5710" cy="5756"/>
                  </a:xfrm>
                  <a:custGeom>
                    <a:avLst/>
                    <a:gdLst>
                      <a:gd name="connsiteX0" fmla="*/ 777 w 5710"/>
                      <a:gd name="connsiteY0" fmla="*/ 951 h 5756"/>
                      <a:gd name="connsiteX1" fmla="*/ 4820 w 5710"/>
                      <a:gd name="connsiteY1" fmla="*/ 724 h 5756"/>
                      <a:gd name="connsiteX2" fmla="*/ 4934 w 5710"/>
                      <a:gd name="connsiteY2" fmla="*/ 4795 h 5756"/>
                      <a:gd name="connsiteX3" fmla="*/ 891 w 5710"/>
                      <a:gd name="connsiteY3" fmla="*/ 5022 h 5756"/>
                      <a:gd name="connsiteX4" fmla="*/ 777 w 5710"/>
                      <a:gd name="connsiteY4" fmla="*/ 951 h 5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0" h="5756">
                        <a:moveTo>
                          <a:pt x="777" y="951"/>
                        </a:moveTo>
                        <a:cubicBezTo>
                          <a:pt x="1859" y="-216"/>
                          <a:pt x="3681" y="-330"/>
                          <a:pt x="4820" y="724"/>
                        </a:cubicBezTo>
                        <a:cubicBezTo>
                          <a:pt x="5958" y="1777"/>
                          <a:pt x="6015" y="3599"/>
                          <a:pt x="4934" y="4795"/>
                        </a:cubicBezTo>
                        <a:cubicBezTo>
                          <a:pt x="3852" y="5990"/>
                          <a:pt x="2030" y="6076"/>
                          <a:pt x="891" y="5022"/>
                        </a:cubicBezTo>
                        <a:cubicBezTo>
                          <a:pt x="-248" y="3969"/>
                          <a:pt x="-305" y="2147"/>
                          <a:pt x="777" y="951"/>
                        </a:cubicBezTo>
                        <a:close/>
                      </a:path>
                    </a:pathLst>
                  </a:custGeom>
                  <a:grpFill/>
                  <a:ln w="2845" cap="flat">
                    <a:noFill/>
                    <a:prstDash val="solid"/>
                    <a:miter/>
                  </a:ln>
                </p:spPr>
                <p:txBody>
                  <a:bodyPr rtlCol="0" anchor="ctr"/>
                  <a:lstStyle/>
                  <a:p>
                    <a:endParaRPr lang="en-US"/>
                  </a:p>
                </p:txBody>
              </p:sp>
              <p:sp>
                <p:nvSpPr>
                  <p:cNvPr id="1743" name="Freeform: Shape 1742">
                    <a:extLst>
                      <a:ext uri="{FF2B5EF4-FFF2-40B4-BE49-F238E27FC236}">
                        <a16:creationId xmlns:a16="http://schemas.microsoft.com/office/drawing/2014/main" id="{0AA89F12-2C6C-2FE2-0F61-02C9BCF16AD5}"/>
                      </a:ext>
                    </a:extLst>
                  </p:cNvPr>
                  <p:cNvSpPr/>
                  <p:nvPr/>
                </p:nvSpPr>
                <p:spPr>
                  <a:xfrm>
                    <a:off x="8860482" y="2645834"/>
                    <a:ext cx="4284" cy="4249"/>
                  </a:xfrm>
                  <a:custGeom>
                    <a:avLst/>
                    <a:gdLst>
                      <a:gd name="connsiteX0" fmla="*/ 619 w 4284"/>
                      <a:gd name="connsiteY0" fmla="*/ 659 h 4249"/>
                      <a:gd name="connsiteX1" fmla="*/ 3666 w 4284"/>
                      <a:gd name="connsiteY1" fmla="*/ 602 h 4249"/>
                      <a:gd name="connsiteX2" fmla="*/ 3666 w 4284"/>
                      <a:gd name="connsiteY2" fmla="*/ 3591 h 4249"/>
                      <a:gd name="connsiteX3" fmla="*/ 619 w 4284"/>
                      <a:gd name="connsiteY3" fmla="*/ 3648 h 4249"/>
                      <a:gd name="connsiteX4" fmla="*/ 619 w 4284"/>
                      <a:gd name="connsiteY4" fmla="*/ 659 h 4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 h="4249">
                        <a:moveTo>
                          <a:pt x="619" y="659"/>
                        </a:moveTo>
                        <a:cubicBezTo>
                          <a:pt x="1473" y="-195"/>
                          <a:pt x="2811" y="-224"/>
                          <a:pt x="3666" y="602"/>
                        </a:cubicBezTo>
                        <a:cubicBezTo>
                          <a:pt x="4491" y="1399"/>
                          <a:pt x="4491" y="2765"/>
                          <a:pt x="3666" y="3591"/>
                        </a:cubicBezTo>
                        <a:cubicBezTo>
                          <a:pt x="2811" y="4445"/>
                          <a:pt x="1473" y="4473"/>
                          <a:pt x="619" y="3648"/>
                        </a:cubicBezTo>
                        <a:cubicBezTo>
                          <a:pt x="-206" y="2822"/>
                          <a:pt x="-206" y="1484"/>
                          <a:pt x="619" y="659"/>
                        </a:cubicBezTo>
                        <a:close/>
                      </a:path>
                    </a:pathLst>
                  </a:custGeom>
                  <a:grpFill/>
                  <a:ln w="2845" cap="flat">
                    <a:noFill/>
                    <a:prstDash val="solid"/>
                    <a:miter/>
                  </a:ln>
                </p:spPr>
                <p:txBody>
                  <a:bodyPr rtlCol="0" anchor="ctr"/>
                  <a:lstStyle/>
                  <a:p>
                    <a:endParaRPr lang="en-US"/>
                  </a:p>
                </p:txBody>
              </p:sp>
            </p:grpSp>
            <p:grpSp>
              <p:nvGrpSpPr>
                <p:cNvPr id="1648" name="Graphic 9">
                  <a:extLst>
                    <a:ext uri="{FF2B5EF4-FFF2-40B4-BE49-F238E27FC236}">
                      <a16:creationId xmlns:a16="http://schemas.microsoft.com/office/drawing/2014/main" id="{CE4D9490-62A1-480F-4D8E-351EEAD25F8D}"/>
                    </a:ext>
                  </a:extLst>
                </p:cNvPr>
                <p:cNvGrpSpPr/>
                <p:nvPr/>
              </p:nvGrpSpPr>
              <p:grpSpPr>
                <a:xfrm>
                  <a:off x="8780009" y="2726065"/>
                  <a:ext cx="3392600" cy="882741"/>
                  <a:chOff x="8780009" y="2726065"/>
                  <a:chExt cx="3392600" cy="882741"/>
                </a:xfrm>
                <a:grpFill/>
              </p:grpSpPr>
              <p:sp>
                <p:nvSpPr>
                  <p:cNvPr id="1681" name="Freeform: Shape 1680">
                    <a:extLst>
                      <a:ext uri="{FF2B5EF4-FFF2-40B4-BE49-F238E27FC236}">
                        <a16:creationId xmlns:a16="http://schemas.microsoft.com/office/drawing/2014/main" id="{CE725690-C9B9-08CD-0736-AFB2CFD9608C}"/>
                      </a:ext>
                    </a:extLst>
                  </p:cNvPr>
                  <p:cNvSpPr/>
                  <p:nvPr/>
                </p:nvSpPr>
                <p:spPr>
                  <a:xfrm>
                    <a:off x="12123027" y="3276765"/>
                    <a:ext cx="49582" cy="50497"/>
                  </a:xfrm>
                  <a:custGeom>
                    <a:avLst/>
                    <a:gdLst>
                      <a:gd name="connsiteX0" fmla="*/ 2499 w 49582"/>
                      <a:gd name="connsiteY0" fmla="*/ 35856 h 50497"/>
                      <a:gd name="connsiteX1" fmla="*/ 13744 w 49582"/>
                      <a:gd name="connsiteY1" fmla="*/ 2320 h 50497"/>
                      <a:gd name="connsiteX2" fmla="*/ 46938 w 49582"/>
                      <a:gd name="connsiteY2" fmla="*/ 14562 h 50497"/>
                      <a:gd name="connsiteX3" fmla="*/ 35693 w 49582"/>
                      <a:gd name="connsiteY3" fmla="*/ 48097 h 50497"/>
                      <a:gd name="connsiteX4" fmla="*/ 2499 w 49582"/>
                      <a:gd name="connsiteY4" fmla="*/ 35856 h 5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2" h="50497">
                        <a:moveTo>
                          <a:pt x="2499" y="35856"/>
                        </a:moveTo>
                        <a:cubicBezTo>
                          <a:pt x="-3451" y="23159"/>
                          <a:pt x="1588" y="8156"/>
                          <a:pt x="13744" y="2320"/>
                        </a:cubicBezTo>
                        <a:cubicBezTo>
                          <a:pt x="25900" y="-3487"/>
                          <a:pt x="40761" y="1979"/>
                          <a:pt x="46938" y="14562"/>
                        </a:cubicBezTo>
                        <a:cubicBezTo>
                          <a:pt x="53115" y="27145"/>
                          <a:pt x="48105" y="42147"/>
                          <a:pt x="35693" y="48097"/>
                        </a:cubicBezTo>
                        <a:cubicBezTo>
                          <a:pt x="23281" y="54047"/>
                          <a:pt x="8420" y="48553"/>
                          <a:pt x="2499" y="35856"/>
                        </a:cubicBezTo>
                        <a:close/>
                      </a:path>
                    </a:pathLst>
                  </a:custGeom>
                  <a:grpFill/>
                  <a:ln w="2845"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FC2A823B-E376-787E-287D-012C14154D64}"/>
                      </a:ext>
                    </a:extLst>
                  </p:cNvPr>
                  <p:cNvSpPr/>
                  <p:nvPr/>
                </p:nvSpPr>
                <p:spPr>
                  <a:xfrm>
                    <a:off x="12013343" y="3327843"/>
                    <a:ext cx="48080" cy="48859"/>
                  </a:xfrm>
                  <a:custGeom>
                    <a:avLst/>
                    <a:gdLst>
                      <a:gd name="connsiteX0" fmla="*/ 1982 w 48080"/>
                      <a:gd name="connsiteY0" fmla="*/ 33658 h 48859"/>
                      <a:gd name="connsiteX1" fmla="*/ 14309 w 48080"/>
                      <a:gd name="connsiteY1" fmla="*/ 1802 h 48859"/>
                      <a:gd name="connsiteX2" fmla="*/ 45937 w 48080"/>
                      <a:gd name="connsiteY2" fmla="*/ 14869 h 48859"/>
                      <a:gd name="connsiteX3" fmla="*/ 33753 w 48080"/>
                      <a:gd name="connsiteY3" fmla="*/ 47009 h 48859"/>
                      <a:gd name="connsiteX4" fmla="*/ 2011 w 48080"/>
                      <a:gd name="connsiteY4" fmla="*/ 33658 h 4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80" h="48859">
                        <a:moveTo>
                          <a:pt x="1982" y="33658"/>
                        </a:moveTo>
                        <a:cubicBezTo>
                          <a:pt x="-3255" y="21132"/>
                          <a:pt x="2239" y="6841"/>
                          <a:pt x="14309" y="1802"/>
                        </a:cubicBezTo>
                        <a:cubicBezTo>
                          <a:pt x="26408" y="-3152"/>
                          <a:pt x="40414" y="2400"/>
                          <a:pt x="45937" y="14869"/>
                        </a:cubicBezTo>
                        <a:cubicBezTo>
                          <a:pt x="51404" y="27253"/>
                          <a:pt x="46080" y="41971"/>
                          <a:pt x="33753" y="47009"/>
                        </a:cubicBezTo>
                        <a:cubicBezTo>
                          <a:pt x="21455" y="52162"/>
                          <a:pt x="7249" y="46184"/>
                          <a:pt x="2011" y="33658"/>
                        </a:cubicBezTo>
                        <a:close/>
                      </a:path>
                    </a:pathLst>
                  </a:custGeom>
                  <a:grpFill/>
                  <a:ln w="2845"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6DE86C24-5407-EEB7-B6FE-861788B7986A}"/>
                      </a:ext>
                    </a:extLst>
                  </p:cNvPr>
                  <p:cNvSpPr/>
                  <p:nvPr/>
                </p:nvSpPr>
                <p:spPr>
                  <a:xfrm>
                    <a:off x="11901702" y="3374069"/>
                    <a:ext cx="46444" cy="47652"/>
                  </a:xfrm>
                  <a:custGeom>
                    <a:avLst/>
                    <a:gdLst>
                      <a:gd name="connsiteX0" fmla="*/ 1545 w 46444"/>
                      <a:gd name="connsiteY0" fmla="*/ 31957 h 47652"/>
                      <a:gd name="connsiteX1" fmla="*/ 14697 w 46444"/>
                      <a:gd name="connsiteY1" fmla="*/ 1524 h 47652"/>
                      <a:gd name="connsiteX2" fmla="*/ 44759 w 46444"/>
                      <a:gd name="connsiteY2" fmla="*/ 15360 h 47652"/>
                      <a:gd name="connsiteX3" fmla="*/ 31692 w 46444"/>
                      <a:gd name="connsiteY3" fmla="*/ 46077 h 47652"/>
                      <a:gd name="connsiteX4" fmla="*/ 1545 w 46444"/>
                      <a:gd name="connsiteY4" fmla="*/ 31957 h 47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44" h="47652">
                        <a:moveTo>
                          <a:pt x="1545" y="31957"/>
                        </a:moveTo>
                        <a:cubicBezTo>
                          <a:pt x="-3039" y="19573"/>
                          <a:pt x="2940" y="6250"/>
                          <a:pt x="14697" y="1524"/>
                        </a:cubicBezTo>
                        <a:cubicBezTo>
                          <a:pt x="26483" y="-3087"/>
                          <a:pt x="39948" y="3119"/>
                          <a:pt x="44759" y="15360"/>
                        </a:cubicBezTo>
                        <a:cubicBezTo>
                          <a:pt x="49570" y="27630"/>
                          <a:pt x="43734" y="41352"/>
                          <a:pt x="31692" y="46077"/>
                        </a:cubicBezTo>
                        <a:cubicBezTo>
                          <a:pt x="19707" y="50888"/>
                          <a:pt x="6099" y="44255"/>
                          <a:pt x="1545" y="31957"/>
                        </a:cubicBezTo>
                        <a:close/>
                      </a:path>
                    </a:pathLst>
                  </a:custGeom>
                  <a:grpFill/>
                  <a:ln w="2845"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09F7D8D2-1EF9-B708-E8EB-3D82609C2B5B}"/>
                      </a:ext>
                    </a:extLst>
                  </p:cNvPr>
                  <p:cNvSpPr/>
                  <p:nvPr/>
                </p:nvSpPr>
                <p:spPr>
                  <a:xfrm>
                    <a:off x="11788251" y="3415666"/>
                    <a:ext cx="44913" cy="46037"/>
                  </a:xfrm>
                  <a:custGeom>
                    <a:avLst/>
                    <a:gdLst>
                      <a:gd name="connsiteX0" fmla="*/ 1179 w 44913"/>
                      <a:gd name="connsiteY0" fmla="*/ 30130 h 46037"/>
                      <a:gd name="connsiteX1" fmla="*/ 15072 w 44913"/>
                      <a:gd name="connsiteY1" fmla="*/ 1121 h 46037"/>
                      <a:gd name="connsiteX2" fmla="*/ 43625 w 44913"/>
                      <a:gd name="connsiteY2" fmla="*/ 15868 h 46037"/>
                      <a:gd name="connsiteX3" fmla="*/ 29733 w 44913"/>
                      <a:gd name="connsiteY3" fmla="*/ 44876 h 46037"/>
                      <a:gd name="connsiteX4" fmla="*/ 1179 w 44913"/>
                      <a:gd name="connsiteY4" fmla="*/ 30130 h 4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13" h="46037">
                        <a:moveTo>
                          <a:pt x="1179" y="30130"/>
                        </a:moveTo>
                        <a:cubicBezTo>
                          <a:pt x="-2750" y="18003"/>
                          <a:pt x="3456" y="5021"/>
                          <a:pt x="15072" y="1121"/>
                        </a:cubicBezTo>
                        <a:cubicBezTo>
                          <a:pt x="26687" y="-2779"/>
                          <a:pt x="39469" y="3825"/>
                          <a:pt x="43625" y="15868"/>
                        </a:cubicBezTo>
                        <a:cubicBezTo>
                          <a:pt x="47782" y="27910"/>
                          <a:pt x="41547" y="40891"/>
                          <a:pt x="29733" y="44876"/>
                        </a:cubicBezTo>
                        <a:cubicBezTo>
                          <a:pt x="17890" y="48862"/>
                          <a:pt x="5108" y="42258"/>
                          <a:pt x="1179" y="30130"/>
                        </a:cubicBezTo>
                        <a:close/>
                      </a:path>
                    </a:pathLst>
                  </a:custGeom>
                  <a:grpFill/>
                  <a:ln w="2845"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4B3F08DB-9A70-9633-00D1-A12A75D5159B}"/>
                      </a:ext>
                    </a:extLst>
                  </p:cNvPr>
                  <p:cNvSpPr/>
                  <p:nvPr/>
                </p:nvSpPr>
                <p:spPr>
                  <a:xfrm>
                    <a:off x="11673180" y="3452688"/>
                    <a:ext cx="43486" cy="44420"/>
                  </a:xfrm>
                  <a:custGeom>
                    <a:avLst/>
                    <a:gdLst>
                      <a:gd name="connsiteX0" fmla="*/ 868 w 43486"/>
                      <a:gd name="connsiteY0" fmla="*/ 28095 h 44420"/>
                      <a:gd name="connsiteX1" fmla="*/ 15501 w 43486"/>
                      <a:gd name="connsiteY1" fmla="*/ 794 h 44420"/>
                      <a:gd name="connsiteX2" fmla="*/ 31984 w 43486"/>
                      <a:gd name="connsiteY2" fmla="*/ 2929 h 44420"/>
                      <a:gd name="connsiteX3" fmla="*/ 42517 w 43486"/>
                      <a:gd name="connsiteY3" fmla="*/ 16195 h 44420"/>
                      <a:gd name="connsiteX4" fmla="*/ 40923 w 43486"/>
                      <a:gd name="connsiteY4" fmla="*/ 33162 h 44420"/>
                      <a:gd name="connsiteX5" fmla="*/ 27942 w 43486"/>
                      <a:gd name="connsiteY5" fmla="*/ 43610 h 44420"/>
                      <a:gd name="connsiteX6" fmla="*/ 897 w 43486"/>
                      <a:gd name="connsiteY6" fmla="*/ 28095 h 4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86" h="44420">
                        <a:moveTo>
                          <a:pt x="868" y="28095"/>
                        </a:moveTo>
                        <a:cubicBezTo>
                          <a:pt x="-2463" y="16252"/>
                          <a:pt x="4085" y="4011"/>
                          <a:pt x="15501" y="794"/>
                        </a:cubicBezTo>
                        <a:cubicBezTo>
                          <a:pt x="21223" y="-829"/>
                          <a:pt x="27087" y="111"/>
                          <a:pt x="31984" y="2929"/>
                        </a:cubicBezTo>
                        <a:cubicBezTo>
                          <a:pt x="36880" y="5719"/>
                          <a:pt x="40752" y="10302"/>
                          <a:pt x="42517" y="16195"/>
                        </a:cubicBezTo>
                        <a:cubicBezTo>
                          <a:pt x="44282" y="22088"/>
                          <a:pt x="43571" y="28180"/>
                          <a:pt x="40923" y="33162"/>
                        </a:cubicBezTo>
                        <a:cubicBezTo>
                          <a:pt x="38275" y="38116"/>
                          <a:pt x="33721" y="41987"/>
                          <a:pt x="27942" y="43610"/>
                        </a:cubicBezTo>
                        <a:cubicBezTo>
                          <a:pt x="16326" y="46884"/>
                          <a:pt x="4227" y="39938"/>
                          <a:pt x="897" y="28095"/>
                        </a:cubicBezTo>
                        <a:close/>
                      </a:path>
                    </a:pathLst>
                  </a:custGeom>
                  <a:grpFill/>
                  <a:ln w="2845"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CAAA470C-00F5-B059-F9D8-33601666F747}"/>
                      </a:ext>
                    </a:extLst>
                  </p:cNvPr>
                  <p:cNvSpPr/>
                  <p:nvPr/>
                </p:nvSpPr>
                <p:spPr>
                  <a:xfrm>
                    <a:off x="11556783" y="3484848"/>
                    <a:ext cx="41855" cy="43090"/>
                  </a:xfrm>
                  <a:custGeom>
                    <a:avLst/>
                    <a:gdLst>
                      <a:gd name="connsiteX0" fmla="*/ 603 w 41855"/>
                      <a:gd name="connsiteY0" fmla="*/ 26339 h 43090"/>
                      <a:gd name="connsiteX1" fmla="*/ 2994 w 41855"/>
                      <a:gd name="connsiteY1" fmla="*/ 10169 h 43090"/>
                      <a:gd name="connsiteX2" fmla="*/ 15776 w 41855"/>
                      <a:gd name="connsiteY2" fmla="*/ 632 h 43090"/>
                      <a:gd name="connsiteX3" fmla="*/ 41170 w 41855"/>
                      <a:gd name="connsiteY3" fmla="*/ 16347 h 43090"/>
                      <a:gd name="connsiteX4" fmla="*/ 26053 w 41855"/>
                      <a:gd name="connsiteY4" fmla="*/ 42452 h 43090"/>
                      <a:gd name="connsiteX5" fmla="*/ 10111 w 41855"/>
                      <a:gd name="connsiteY5" fmla="*/ 39805 h 43090"/>
                      <a:gd name="connsiteX6" fmla="*/ 574 w 41855"/>
                      <a:gd name="connsiteY6" fmla="*/ 26396 h 4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55" h="43090">
                        <a:moveTo>
                          <a:pt x="603" y="26339"/>
                        </a:moveTo>
                        <a:cubicBezTo>
                          <a:pt x="-764" y="20560"/>
                          <a:pt x="261" y="14781"/>
                          <a:pt x="2994" y="10169"/>
                        </a:cubicBezTo>
                        <a:cubicBezTo>
                          <a:pt x="5755" y="5501"/>
                          <a:pt x="10253" y="2113"/>
                          <a:pt x="15776" y="632"/>
                        </a:cubicBezTo>
                        <a:cubicBezTo>
                          <a:pt x="26850" y="-2214"/>
                          <a:pt x="38209" y="4818"/>
                          <a:pt x="41170" y="16347"/>
                        </a:cubicBezTo>
                        <a:cubicBezTo>
                          <a:pt x="44102" y="27877"/>
                          <a:pt x="37355" y="39549"/>
                          <a:pt x="26053" y="42452"/>
                        </a:cubicBezTo>
                        <a:cubicBezTo>
                          <a:pt x="20445" y="43961"/>
                          <a:pt x="14723" y="42680"/>
                          <a:pt x="10111" y="39805"/>
                        </a:cubicBezTo>
                        <a:cubicBezTo>
                          <a:pt x="5499" y="36872"/>
                          <a:pt x="1969" y="32175"/>
                          <a:pt x="574" y="26396"/>
                        </a:cubicBezTo>
                        <a:close/>
                      </a:path>
                    </a:pathLst>
                  </a:custGeom>
                  <a:grpFill/>
                  <a:ln w="2845"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039F94E4-68F1-700F-D929-A15C800D0201}"/>
                      </a:ext>
                    </a:extLst>
                  </p:cNvPr>
                  <p:cNvSpPr/>
                  <p:nvPr/>
                </p:nvSpPr>
                <p:spPr>
                  <a:xfrm>
                    <a:off x="11439154" y="3512042"/>
                    <a:ext cx="40318" cy="41487"/>
                  </a:xfrm>
                  <a:custGeom>
                    <a:avLst/>
                    <a:gdLst>
                      <a:gd name="connsiteX0" fmla="*/ 402 w 40318"/>
                      <a:gd name="connsiteY0" fmla="*/ 24795 h 41487"/>
                      <a:gd name="connsiteX1" fmla="*/ 16002 w 40318"/>
                      <a:gd name="connsiteY1" fmla="*/ 398 h 41487"/>
                      <a:gd name="connsiteX2" fmla="*/ 39859 w 40318"/>
                      <a:gd name="connsiteY2" fmla="*/ 16682 h 41487"/>
                      <a:gd name="connsiteX3" fmla="*/ 24258 w 40318"/>
                      <a:gd name="connsiteY3" fmla="*/ 41079 h 41487"/>
                      <a:gd name="connsiteX4" fmla="*/ 402 w 40318"/>
                      <a:gd name="connsiteY4" fmla="*/ 24795 h 41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18" h="41487">
                        <a:moveTo>
                          <a:pt x="402" y="24795"/>
                        </a:moveTo>
                        <a:cubicBezTo>
                          <a:pt x="-1790" y="13551"/>
                          <a:pt x="5213" y="2619"/>
                          <a:pt x="16002" y="398"/>
                        </a:cubicBezTo>
                        <a:cubicBezTo>
                          <a:pt x="26820" y="-1822"/>
                          <a:pt x="37496" y="5465"/>
                          <a:pt x="39859" y="16682"/>
                        </a:cubicBezTo>
                        <a:cubicBezTo>
                          <a:pt x="42221" y="27898"/>
                          <a:pt x="35247" y="38830"/>
                          <a:pt x="24258" y="41079"/>
                        </a:cubicBezTo>
                        <a:cubicBezTo>
                          <a:pt x="13269" y="43328"/>
                          <a:pt x="2594" y="36069"/>
                          <a:pt x="402" y="24795"/>
                        </a:cubicBezTo>
                        <a:close/>
                      </a:path>
                    </a:pathLst>
                  </a:custGeom>
                  <a:grpFill/>
                  <a:ln w="2845"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201822A0-A730-C226-BF6D-FF72C9C0612D}"/>
                      </a:ext>
                    </a:extLst>
                  </p:cNvPr>
                  <p:cNvSpPr/>
                  <p:nvPr/>
                </p:nvSpPr>
                <p:spPr>
                  <a:xfrm>
                    <a:off x="11320520" y="3534445"/>
                    <a:ext cx="38867" cy="39948"/>
                  </a:xfrm>
                  <a:custGeom>
                    <a:avLst/>
                    <a:gdLst>
                      <a:gd name="connsiteX0" fmla="*/ 237 w 38867"/>
                      <a:gd name="connsiteY0" fmla="*/ 22974 h 39948"/>
                      <a:gd name="connsiteX1" fmla="*/ 16237 w 38867"/>
                      <a:gd name="connsiteY1" fmla="*/ 228 h 39948"/>
                      <a:gd name="connsiteX2" fmla="*/ 38584 w 38867"/>
                      <a:gd name="connsiteY2" fmla="*/ 16967 h 39948"/>
                      <a:gd name="connsiteX3" fmla="*/ 22585 w 38867"/>
                      <a:gd name="connsiteY3" fmla="*/ 39714 h 39948"/>
                      <a:gd name="connsiteX4" fmla="*/ 266 w 38867"/>
                      <a:gd name="connsiteY4" fmla="*/ 22974 h 3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7" h="39948">
                        <a:moveTo>
                          <a:pt x="237" y="22974"/>
                        </a:moveTo>
                        <a:cubicBezTo>
                          <a:pt x="-1414" y="12071"/>
                          <a:pt x="5731" y="1879"/>
                          <a:pt x="16237" y="228"/>
                        </a:cubicBezTo>
                        <a:cubicBezTo>
                          <a:pt x="26741" y="-1423"/>
                          <a:pt x="36734" y="6064"/>
                          <a:pt x="38584" y="16967"/>
                        </a:cubicBezTo>
                        <a:cubicBezTo>
                          <a:pt x="40406" y="27842"/>
                          <a:pt x="33261" y="38034"/>
                          <a:pt x="22585" y="39714"/>
                        </a:cubicBezTo>
                        <a:cubicBezTo>
                          <a:pt x="11909" y="41393"/>
                          <a:pt x="1917" y="33906"/>
                          <a:pt x="266" y="22974"/>
                        </a:cubicBezTo>
                        <a:close/>
                      </a:path>
                    </a:pathLst>
                  </a:custGeom>
                  <a:grpFill/>
                  <a:ln w="2845"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53E08A32-05F4-1501-720B-E2B075073B90}"/>
                      </a:ext>
                    </a:extLst>
                  </p:cNvPr>
                  <p:cNvSpPr/>
                  <p:nvPr/>
                </p:nvSpPr>
                <p:spPr>
                  <a:xfrm>
                    <a:off x="11201125" y="3552145"/>
                    <a:ext cx="37341" cy="38404"/>
                  </a:xfrm>
                  <a:custGeom>
                    <a:avLst/>
                    <a:gdLst>
                      <a:gd name="connsiteX0" fmla="*/ 123 w 37341"/>
                      <a:gd name="connsiteY0" fmla="*/ 21188 h 38404"/>
                      <a:gd name="connsiteX1" fmla="*/ 16406 w 37341"/>
                      <a:gd name="connsiteY1" fmla="*/ 122 h 38404"/>
                      <a:gd name="connsiteX2" fmla="*/ 37188 w 37341"/>
                      <a:gd name="connsiteY2" fmla="*/ 16862 h 38404"/>
                      <a:gd name="connsiteX3" fmla="*/ 20962 w 37341"/>
                      <a:gd name="connsiteY3" fmla="*/ 38298 h 38404"/>
                      <a:gd name="connsiteX4" fmla="*/ 151 w 37341"/>
                      <a:gd name="connsiteY4" fmla="*/ 21217 h 38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1" h="38404">
                        <a:moveTo>
                          <a:pt x="123" y="21188"/>
                        </a:moveTo>
                        <a:cubicBezTo>
                          <a:pt x="-1044" y="10655"/>
                          <a:pt x="6243" y="1204"/>
                          <a:pt x="16406" y="122"/>
                        </a:cubicBezTo>
                        <a:cubicBezTo>
                          <a:pt x="26570" y="-1045"/>
                          <a:pt x="35850" y="6271"/>
                          <a:pt x="37188" y="16862"/>
                        </a:cubicBezTo>
                        <a:cubicBezTo>
                          <a:pt x="38498" y="27338"/>
                          <a:pt x="31267" y="37102"/>
                          <a:pt x="20962" y="38298"/>
                        </a:cubicBezTo>
                        <a:cubicBezTo>
                          <a:pt x="10627" y="39408"/>
                          <a:pt x="1318" y="31750"/>
                          <a:pt x="151" y="21217"/>
                        </a:cubicBezTo>
                        <a:close/>
                      </a:path>
                    </a:pathLst>
                  </a:custGeom>
                  <a:grpFill/>
                  <a:ln w="2845"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56C1177C-0D10-A606-CDD8-9D4A0E3BB473}"/>
                      </a:ext>
                    </a:extLst>
                  </p:cNvPr>
                  <p:cNvSpPr/>
                  <p:nvPr/>
                </p:nvSpPr>
                <p:spPr>
                  <a:xfrm>
                    <a:off x="11081121" y="3564618"/>
                    <a:ext cx="35814" cy="36875"/>
                  </a:xfrm>
                  <a:custGeom>
                    <a:avLst/>
                    <a:gdLst>
                      <a:gd name="connsiteX0" fmla="*/ 48 w 35814"/>
                      <a:gd name="connsiteY0" fmla="*/ 19904 h 36875"/>
                      <a:gd name="connsiteX1" fmla="*/ 16474 w 35814"/>
                      <a:gd name="connsiteY1" fmla="*/ 62 h 36875"/>
                      <a:gd name="connsiteX2" fmla="*/ 35747 w 35814"/>
                      <a:gd name="connsiteY2" fmla="*/ 16943 h 36875"/>
                      <a:gd name="connsiteX3" fmla="*/ 19321 w 35814"/>
                      <a:gd name="connsiteY3" fmla="*/ 36814 h 36875"/>
                      <a:gd name="connsiteX4" fmla="*/ 48 w 35814"/>
                      <a:gd name="connsiteY4" fmla="*/ 19904 h 3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4" h="36875">
                        <a:moveTo>
                          <a:pt x="48" y="19904"/>
                        </a:moveTo>
                        <a:cubicBezTo>
                          <a:pt x="-664" y="9798"/>
                          <a:pt x="6680" y="858"/>
                          <a:pt x="16474" y="62"/>
                        </a:cubicBezTo>
                        <a:cubicBezTo>
                          <a:pt x="26267" y="-764"/>
                          <a:pt x="34893" y="6809"/>
                          <a:pt x="35747" y="16943"/>
                        </a:cubicBezTo>
                        <a:cubicBezTo>
                          <a:pt x="36600" y="27106"/>
                          <a:pt x="29256" y="35989"/>
                          <a:pt x="19321" y="36814"/>
                        </a:cubicBezTo>
                        <a:cubicBezTo>
                          <a:pt x="9385" y="37640"/>
                          <a:pt x="759" y="30095"/>
                          <a:pt x="48" y="19904"/>
                        </a:cubicBezTo>
                        <a:close/>
                      </a:path>
                    </a:pathLst>
                  </a:custGeom>
                  <a:grpFill/>
                  <a:ln w="2845"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B2329412-0DF6-B474-BAAF-CEB9B03C8617}"/>
                      </a:ext>
                    </a:extLst>
                  </p:cNvPr>
                  <p:cNvSpPr/>
                  <p:nvPr/>
                </p:nvSpPr>
                <p:spPr>
                  <a:xfrm>
                    <a:off x="10960740" y="3572212"/>
                    <a:ext cx="34329" cy="35350"/>
                  </a:xfrm>
                  <a:custGeom>
                    <a:avLst/>
                    <a:gdLst>
                      <a:gd name="connsiteX0" fmla="*/ 8 w 34329"/>
                      <a:gd name="connsiteY0" fmla="*/ 18287 h 35350"/>
                      <a:gd name="connsiteX1" fmla="*/ 16520 w 34329"/>
                      <a:gd name="connsiteY1" fmla="*/ 11 h 35350"/>
                      <a:gd name="connsiteX2" fmla="*/ 34312 w 34329"/>
                      <a:gd name="connsiteY2" fmla="*/ 17064 h 35350"/>
                      <a:gd name="connsiteX3" fmla="*/ 17801 w 34329"/>
                      <a:gd name="connsiteY3" fmla="*/ 35340 h 35350"/>
                      <a:gd name="connsiteX4" fmla="*/ 8 w 34329"/>
                      <a:gd name="connsiteY4" fmla="*/ 18287 h 35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5350">
                        <a:moveTo>
                          <a:pt x="8" y="18287"/>
                        </a:moveTo>
                        <a:cubicBezTo>
                          <a:pt x="-277" y="8523"/>
                          <a:pt x="7097" y="353"/>
                          <a:pt x="16520" y="11"/>
                        </a:cubicBezTo>
                        <a:cubicBezTo>
                          <a:pt x="25914" y="-331"/>
                          <a:pt x="33885" y="7299"/>
                          <a:pt x="34312" y="17064"/>
                        </a:cubicBezTo>
                        <a:cubicBezTo>
                          <a:pt x="34739" y="26828"/>
                          <a:pt x="27338" y="34998"/>
                          <a:pt x="17801" y="35340"/>
                        </a:cubicBezTo>
                        <a:cubicBezTo>
                          <a:pt x="8264" y="35682"/>
                          <a:pt x="293" y="28052"/>
                          <a:pt x="8" y="18287"/>
                        </a:cubicBezTo>
                        <a:close/>
                      </a:path>
                    </a:pathLst>
                  </a:custGeom>
                  <a:grpFill/>
                  <a:ln w="2845"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ED5B5C61-6E05-FBE2-6ACD-66B6D28F263C}"/>
                      </a:ext>
                    </a:extLst>
                  </p:cNvPr>
                  <p:cNvSpPr/>
                  <p:nvPr/>
                </p:nvSpPr>
                <p:spPr>
                  <a:xfrm>
                    <a:off x="10840184" y="3574983"/>
                    <a:ext cx="32824" cy="33822"/>
                  </a:xfrm>
                  <a:custGeom>
                    <a:avLst/>
                    <a:gdLst>
                      <a:gd name="connsiteX0" fmla="*/ 1 w 32824"/>
                      <a:gd name="connsiteY0" fmla="*/ 16712 h 33822"/>
                      <a:gd name="connsiteX1" fmla="*/ 16484 w 32824"/>
                      <a:gd name="connsiteY1" fmla="*/ 1 h 33822"/>
                      <a:gd name="connsiteX2" fmla="*/ 28014 w 32824"/>
                      <a:gd name="connsiteY2" fmla="*/ 5097 h 33822"/>
                      <a:gd name="connsiteX3" fmla="*/ 32825 w 32824"/>
                      <a:gd name="connsiteY3" fmla="*/ 17025 h 33822"/>
                      <a:gd name="connsiteX4" fmla="*/ 28014 w 32824"/>
                      <a:gd name="connsiteY4" fmla="*/ 29010 h 33822"/>
                      <a:gd name="connsiteX5" fmla="*/ 16341 w 32824"/>
                      <a:gd name="connsiteY5" fmla="*/ 33822 h 33822"/>
                      <a:gd name="connsiteX6" fmla="*/ 1 w 32824"/>
                      <a:gd name="connsiteY6" fmla="*/ 16712 h 3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24" h="33822">
                        <a:moveTo>
                          <a:pt x="1" y="16712"/>
                        </a:moveTo>
                        <a:cubicBezTo>
                          <a:pt x="115" y="7374"/>
                          <a:pt x="7488" y="-113"/>
                          <a:pt x="16484" y="1"/>
                        </a:cubicBezTo>
                        <a:cubicBezTo>
                          <a:pt x="20982" y="58"/>
                          <a:pt x="25053" y="1994"/>
                          <a:pt x="28014" y="5097"/>
                        </a:cubicBezTo>
                        <a:cubicBezTo>
                          <a:pt x="30975" y="8200"/>
                          <a:pt x="32796" y="12356"/>
                          <a:pt x="32825" y="17025"/>
                        </a:cubicBezTo>
                        <a:cubicBezTo>
                          <a:pt x="32825" y="21666"/>
                          <a:pt x="31003" y="25964"/>
                          <a:pt x="28014" y="29010"/>
                        </a:cubicBezTo>
                        <a:cubicBezTo>
                          <a:pt x="25024" y="32028"/>
                          <a:pt x="20897" y="33879"/>
                          <a:pt x="16341" y="33822"/>
                        </a:cubicBezTo>
                        <a:cubicBezTo>
                          <a:pt x="7232" y="33708"/>
                          <a:pt x="-84" y="26050"/>
                          <a:pt x="1" y="16712"/>
                        </a:cubicBezTo>
                        <a:close/>
                      </a:path>
                    </a:pathLst>
                  </a:custGeom>
                  <a:grpFill/>
                  <a:ln w="2845"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A75F4A90-1CA6-F18D-C36A-0C41DD028BE2}"/>
                      </a:ext>
                    </a:extLst>
                  </p:cNvPr>
                  <p:cNvSpPr/>
                  <p:nvPr/>
                </p:nvSpPr>
                <p:spPr>
                  <a:xfrm>
                    <a:off x="10719657" y="3572815"/>
                    <a:ext cx="31321" cy="32241"/>
                  </a:xfrm>
                  <a:custGeom>
                    <a:avLst/>
                    <a:gdLst>
                      <a:gd name="connsiteX0" fmla="*/ 22 w 31321"/>
                      <a:gd name="connsiteY0" fmla="*/ 15350 h 32241"/>
                      <a:gd name="connsiteX1" fmla="*/ 16391 w 31321"/>
                      <a:gd name="connsiteY1" fmla="*/ 6 h 32241"/>
                      <a:gd name="connsiteX2" fmla="*/ 31309 w 31321"/>
                      <a:gd name="connsiteY2" fmla="*/ 16688 h 32241"/>
                      <a:gd name="connsiteX3" fmla="*/ 14939 w 31321"/>
                      <a:gd name="connsiteY3" fmla="*/ 32232 h 32241"/>
                      <a:gd name="connsiteX4" fmla="*/ 22 w 31321"/>
                      <a:gd name="connsiteY4" fmla="*/ 15350 h 32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21" h="32241">
                        <a:moveTo>
                          <a:pt x="22" y="15350"/>
                        </a:moveTo>
                        <a:cubicBezTo>
                          <a:pt x="477" y="6411"/>
                          <a:pt x="7794" y="-222"/>
                          <a:pt x="16391" y="6"/>
                        </a:cubicBezTo>
                        <a:cubicBezTo>
                          <a:pt x="24989" y="319"/>
                          <a:pt x="31650" y="7777"/>
                          <a:pt x="31309" y="16688"/>
                        </a:cubicBezTo>
                        <a:cubicBezTo>
                          <a:pt x="30967" y="25599"/>
                          <a:pt x="23622" y="32545"/>
                          <a:pt x="14939" y="32232"/>
                        </a:cubicBezTo>
                        <a:cubicBezTo>
                          <a:pt x="6228" y="32004"/>
                          <a:pt x="-434" y="24204"/>
                          <a:pt x="22" y="15350"/>
                        </a:cubicBezTo>
                        <a:close/>
                      </a:path>
                    </a:pathLst>
                  </a:custGeom>
                  <a:grpFill/>
                  <a:ln w="2845"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E3928AE3-3DA4-0223-D6D5-BBE85E310BC8}"/>
                      </a:ext>
                    </a:extLst>
                  </p:cNvPr>
                  <p:cNvSpPr/>
                  <p:nvPr/>
                </p:nvSpPr>
                <p:spPr>
                  <a:xfrm>
                    <a:off x="10599335" y="3565511"/>
                    <a:ext cx="29834" cy="30704"/>
                  </a:xfrm>
                  <a:custGeom>
                    <a:avLst/>
                    <a:gdLst>
                      <a:gd name="connsiteX0" fmla="*/ 66 w 29834"/>
                      <a:gd name="connsiteY0" fmla="*/ 14114 h 30704"/>
                      <a:gd name="connsiteX1" fmla="*/ 16235 w 29834"/>
                      <a:gd name="connsiteY1" fmla="*/ 51 h 30704"/>
                      <a:gd name="connsiteX2" fmla="*/ 29786 w 29834"/>
                      <a:gd name="connsiteY2" fmla="*/ 16591 h 30704"/>
                      <a:gd name="connsiteX3" fmla="*/ 13617 w 29834"/>
                      <a:gd name="connsiteY3" fmla="*/ 30654 h 30704"/>
                      <a:gd name="connsiteX4" fmla="*/ 66 w 29834"/>
                      <a:gd name="connsiteY4" fmla="*/ 14114 h 3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4" h="30704">
                        <a:moveTo>
                          <a:pt x="66" y="14114"/>
                        </a:moveTo>
                        <a:cubicBezTo>
                          <a:pt x="834" y="5659"/>
                          <a:pt x="8093" y="-632"/>
                          <a:pt x="16235" y="51"/>
                        </a:cubicBezTo>
                        <a:cubicBezTo>
                          <a:pt x="24378" y="734"/>
                          <a:pt x="30441" y="8136"/>
                          <a:pt x="29786" y="16591"/>
                        </a:cubicBezTo>
                        <a:cubicBezTo>
                          <a:pt x="29103" y="25046"/>
                          <a:pt x="21872" y="31337"/>
                          <a:pt x="13617" y="30654"/>
                        </a:cubicBezTo>
                        <a:cubicBezTo>
                          <a:pt x="5360" y="29971"/>
                          <a:pt x="-703" y="22541"/>
                          <a:pt x="66" y="14114"/>
                        </a:cubicBezTo>
                        <a:close/>
                      </a:path>
                    </a:pathLst>
                  </a:custGeom>
                  <a:grpFill/>
                  <a:ln w="2845"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B4A868A3-5722-B0D6-AA84-F6547D4AB18D}"/>
                      </a:ext>
                    </a:extLst>
                  </p:cNvPr>
                  <p:cNvSpPr/>
                  <p:nvPr/>
                </p:nvSpPr>
                <p:spPr>
                  <a:xfrm>
                    <a:off x="10479441" y="3553399"/>
                    <a:ext cx="28323" cy="29164"/>
                  </a:xfrm>
                  <a:custGeom>
                    <a:avLst/>
                    <a:gdLst>
                      <a:gd name="connsiteX0" fmla="*/ 136 w 28323"/>
                      <a:gd name="connsiteY0" fmla="*/ 12732 h 29164"/>
                      <a:gd name="connsiteX1" fmla="*/ 16022 w 28323"/>
                      <a:gd name="connsiteY1" fmla="*/ 120 h 29164"/>
                      <a:gd name="connsiteX2" fmla="*/ 28206 w 28323"/>
                      <a:gd name="connsiteY2" fmla="*/ 16433 h 29164"/>
                      <a:gd name="connsiteX3" fmla="*/ 12321 w 28323"/>
                      <a:gd name="connsiteY3" fmla="*/ 29044 h 29164"/>
                      <a:gd name="connsiteX4" fmla="*/ 136 w 28323"/>
                      <a:gd name="connsiteY4" fmla="*/ 12732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3" h="29164">
                        <a:moveTo>
                          <a:pt x="136" y="12732"/>
                        </a:moveTo>
                        <a:cubicBezTo>
                          <a:pt x="1190" y="4732"/>
                          <a:pt x="8307" y="-905"/>
                          <a:pt x="16022" y="120"/>
                        </a:cubicBezTo>
                        <a:cubicBezTo>
                          <a:pt x="23737" y="1145"/>
                          <a:pt x="29202" y="8462"/>
                          <a:pt x="28206" y="16433"/>
                        </a:cubicBezTo>
                        <a:cubicBezTo>
                          <a:pt x="27238" y="24432"/>
                          <a:pt x="20121" y="30069"/>
                          <a:pt x="12321" y="29044"/>
                        </a:cubicBezTo>
                        <a:cubicBezTo>
                          <a:pt x="4521" y="28019"/>
                          <a:pt x="-945" y="20703"/>
                          <a:pt x="136" y="12732"/>
                        </a:cubicBezTo>
                        <a:close/>
                      </a:path>
                    </a:pathLst>
                  </a:custGeom>
                  <a:grpFill/>
                  <a:ln w="2845" cap="flat">
                    <a:noFill/>
                    <a:prstDash val="solid"/>
                    <a:miter/>
                  </a:ln>
                </p:spPr>
                <p:txBody>
                  <a:bodyPr rtlCol="0" anchor="ctr"/>
                  <a:lstStyle/>
                  <a:p>
                    <a:endParaRPr lang="en-US"/>
                  </a:p>
                </p:txBody>
              </p:sp>
              <p:sp>
                <p:nvSpPr>
                  <p:cNvPr id="1696" name="Freeform: Shape 1695">
                    <a:extLst>
                      <a:ext uri="{FF2B5EF4-FFF2-40B4-BE49-F238E27FC236}">
                        <a16:creationId xmlns:a16="http://schemas.microsoft.com/office/drawing/2014/main" id="{80D8DCDD-9CD0-0D4A-86EE-DF4AED6DD540}"/>
                      </a:ext>
                    </a:extLst>
                  </p:cNvPr>
                  <p:cNvSpPr/>
                  <p:nvPr/>
                </p:nvSpPr>
                <p:spPr>
                  <a:xfrm>
                    <a:off x="10360168" y="3536488"/>
                    <a:ext cx="26854" cy="27636"/>
                  </a:xfrm>
                  <a:custGeom>
                    <a:avLst/>
                    <a:gdLst>
                      <a:gd name="connsiteX0" fmla="*/ 213 w 26854"/>
                      <a:gd name="connsiteY0" fmla="*/ 11452 h 27636"/>
                      <a:gd name="connsiteX1" fmla="*/ 15728 w 26854"/>
                      <a:gd name="connsiteY1" fmla="*/ 207 h 27636"/>
                      <a:gd name="connsiteX2" fmla="*/ 26659 w 26854"/>
                      <a:gd name="connsiteY2" fmla="*/ 15950 h 27636"/>
                      <a:gd name="connsiteX3" fmla="*/ 11116 w 26854"/>
                      <a:gd name="connsiteY3" fmla="*/ 27451 h 27636"/>
                      <a:gd name="connsiteX4" fmla="*/ 213 w 26854"/>
                      <a:gd name="connsiteY4" fmla="*/ 11424 h 27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4" h="27636">
                        <a:moveTo>
                          <a:pt x="213" y="11452"/>
                        </a:moveTo>
                        <a:cubicBezTo>
                          <a:pt x="1522" y="3937"/>
                          <a:pt x="8468" y="-1102"/>
                          <a:pt x="15728" y="207"/>
                        </a:cubicBezTo>
                        <a:cubicBezTo>
                          <a:pt x="22988" y="1431"/>
                          <a:pt x="27913" y="8406"/>
                          <a:pt x="26659" y="15950"/>
                        </a:cubicBezTo>
                        <a:cubicBezTo>
                          <a:pt x="25435" y="23466"/>
                          <a:pt x="18461" y="28704"/>
                          <a:pt x="11116" y="27451"/>
                        </a:cubicBezTo>
                        <a:cubicBezTo>
                          <a:pt x="3772" y="26113"/>
                          <a:pt x="-1097" y="18939"/>
                          <a:pt x="213" y="11424"/>
                        </a:cubicBezTo>
                        <a:close/>
                      </a:path>
                    </a:pathLst>
                  </a:custGeom>
                  <a:grpFill/>
                  <a:ln w="2845"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EEC2792C-0768-4403-1E9B-5B9BD398284F}"/>
                      </a:ext>
                    </a:extLst>
                  </p:cNvPr>
                  <p:cNvSpPr/>
                  <p:nvPr/>
                </p:nvSpPr>
                <p:spPr>
                  <a:xfrm>
                    <a:off x="10241739" y="3514439"/>
                    <a:ext cx="25404" cy="26037"/>
                  </a:xfrm>
                  <a:custGeom>
                    <a:avLst/>
                    <a:gdLst>
                      <a:gd name="connsiteX0" fmla="*/ 300 w 25404"/>
                      <a:gd name="connsiteY0" fmla="*/ 10470 h 26037"/>
                      <a:gd name="connsiteX1" fmla="*/ 15417 w 25404"/>
                      <a:gd name="connsiteY1" fmla="*/ 250 h 26037"/>
                      <a:gd name="connsiteX2" fmla="*/ 25124 w 25404"/>
                      <a:gd name="connsiteY2" fmla="*/ 15566 h 26037"/>
                      <a:gd name="connsiteX3" fmla="*/ 10007 w 25404"/>
                      <a:gd name="connsiteY3" fmla="*/ 25786 h 26037"/>
                      <a:gd name="connsiteX4" fmla="*/ 300 w 25404"/>
                      <a:gd name="connsiteY4" fmla="*/ 10470 h 2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4" h="26037">
                        <a:moveTo>
                          <a:pt x="300" y="10470"/>
                        </a:moveTo>
                        <a:cubicBezTo>
                          <a:pt x="1837" y="3438"/>
                          <a:pt x="8584" y="-1145"/>
                          <a:pt x="15417" y="250"/>
                        </a:cubicBezTo>
                        <a:cubicBezTo>
                          <a:pt x="22249" y="1645"/>
                          <a:pt x="26576" y="8506"/>
                          <a:pt x="25124" y="15566"/>
                        </a:cubicBezTo>
                        <a:cubicBezTo>
                          <a:pt x="23672" y="22626"/>
                          <a:pt x="16897" y="27181"/>
                          <a:pt x="10007" y="25786"/>
                        </a:cubicBezTo>
                        <a:cubicBezTo>
                          <a:pt x="3118" y="24363"/>
                          <a:pt x="-1209" y="17502"/>
                          <a:pt x="300" y="10470"/>
                        </a:cubicBezTo>
                        <a:close/>
                      </a:path>
                    </a:pathLst>
                  </a:custGeom>
                  <a:grpFill/>
                  <a:ln w="2845"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7FC9C565-DBCE-3E28-5C83-E23B33A38C30}"/>
                      </a:ext>
                    </a:extLst>
                  </p:cNvPr>
                  <p:cNvSpPr/>
                  <p:nvPr/>
                </p:nvSpPr>
                <p:spPr>
                  <a:xfrm>
                    <a:off x="10124342" y="3487568"/>
                    <a:ext cx="23880" cy="24521"/>
                  </a:xfrm>
                  <a:custGeom>
                    <a:avLst/>
                    <a:gdLst>
                      <a:gd name="connsiteX0" fmla="*/ 408 w 23880"/>
                      <a:gd name="connsiteY0" fmla="*/ 9299 h 24521"/>
                      <a:gd name="connsiteX1" fmla="*/ 14983 w 23880"/>
                      <a:gd name="connsiteY1" fmla="*/ 360 h 24521"/>
                      <a:gd name="connsiteX2" fmla="*/ 23495 w 23880"/>
                      <a:gd name="connsiteY2" fmla="*/ 15221 h 24521"/>
                      <a:gd name="connsiteX3" fmla="*/ 8920 w 23880"/>
                      <a:gd name="connsiteY3" fmla="*/ 24160 h 24521"/>
                      <a:gd name="connsiteX4" fmla="*/ 408 w 23880"/>
                      <a:gd name="connsiteY4" fmla="*/ 9299 h 24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80" h="24521">
                        <a:moveTo>
                          <a:pt x="408" y="9299"/>
                        </a:moveTo>
                        <a:cubicBezTo>
                          <a:pt x="2116" y="2752"/>
                          <a:pt x="8635" y="-1262"/>
                          <a:pt x="14983" y="360"/>
                        </a:cubicBezTo>
                        <a:cubicBezTo>
                          <a:pt x="21332" y="1983"/>
                          <a:pt x="25147" y="8644"/>
                          <a:pt x="23495" y="15221"/>
                        </a:cubicBezTo>
                        <a:cubicBezTo>
                          <a:pt x="21845" y="21797"/>
                          <a:pt x="15325" y="25782"/>
                          <a:pt x="8920" y="24160"/>
                        </a:cubicBezTo>
                        <a:cubicBezTo>
                          <a:pt x="2514" y="22509"/>
                          <a:pt x="-1300" y="15847"/>
                          <a:pt x="408" y="9299"/>
                        </a:cubicBezTo>
                        <a:close/>
                      </a:path>
                    </a:pathLst>
                  </a:custGeom>
                  <a:grpFill/>
                  <a:ln w="2845"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318A1E7D-D21A-B8F3-B90E-6BE3CB5C6D1F}"/>
                      </a:ext>
                    </a:extLst>
                  </p:cNvPr>
                  <p:cNvSpPr/>
                  <p:nvPr/>
                </p:nvSpPr>
                <p:spPr>
                  <a:xfrm>
                    <a:off x="10008170" y="3456013"/>
                    <a:ext cx="22353" cy="23019"/>
                  </a:xfrm>
                  <a:custGeom>
                    <a:avLst/>
                    <a:gdLst>
                      <a:gd name="connsiteX0" fmla="*/ 514 w 22353"/>
                      <a:gd name="connsiteY0" fmla="*/ 8202 h 23019"/>
                      <a:gd name="connsiteX1" fmla="*/ 14492 w 22353"/>
                      <a:gd name="connsiteY1" fmla="*/ 487 h 23019"/>
                      <a:gd name="connsiteX2" fmla="*/ 21865 w 22353"/>
                      <a:gd name="connsiteY2" fmla="*/ 14778 h 23019"/>
                      <a:gd name="connsiteX3" fmla="*/ 7887 w 22353"/>
                      <a:gd name="connsiteY3" fmla="*/ 22522 h 23019"/>
                      <a:gd name="connsiteX4" fmla="*/ 514 w 22353"/>
                      <a:gd name="connsiteY4" fmla="*/ 8202 h 23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53" h="23019">
                        <a:moveTo>
                          <a:pt x="514" y="8202"/>
                        </a:moveTo>
                        <a:cubicBezTo>
                          <a:pt x="2364" y="2110"/>
                          <a:pt x="8627" y="-1335"/>
                          <a:pt x="14492" y="487"/>
                        </a:cubicBezTo>
                        <a:cubicBezTo>
                          <a:pt x="20357" y="2309"/>
                          <a:pt x="23659" y="8715"/>
                          <a:pt x="21865" y="14778"/>
                        </a:cubicBezTo>
                        <a:cubicBezTo>
                          <a:pt x="20072" y="20899"/>
                          <a:pt x="13809" y="24372"/>
                          <a:pt x="7887" y="22522"/>
                        </a:cubicBezTo>
                        <a:cubicBezTo>
                          <a:pt x="1966" y="20700"/>
                          <a:pt x="-1337" y="14266"/>
                          <a:pt x="514" y="8202"/>
                        </a:cubicBezTo>
                        <a:close/>
                      </a:path>
                    </a:pathLst>
                  </a:custGeom>
                  <a:grpFill/>
                  <a:ln w="2845"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EA5D1CE9-CB10-81CB-FDB7-55C63732C8E1}"/>
                      </a:ext>
                    </a:extLst>
                  </p:cNvPr>
                  <p:cNvSpPr/>
                  <p:nvPr/>
                </p:nvSpPr>
                <p:spPr>
                  <a:xfrm>
                    <a:off x="9893396" y="3419618"/>
                    <a:ext cx="20967" cy="21353"/>
                  </a:xfrm>
                  <a:custGeom>
                    <a:avLst/>
                    <a:gdLst>
                      <a:gd name="connsiteX0" fmla="*/ 618 w 20967"/>
                      <a:gd name="connsiteY0" fmla="*/ 7360 h 21353"/>
                      <a:gd name="connsiteX1" fmla="*/ 13998 w 20967"/>
                      <a:gd name="connsiteY1" fmla="*/ 528 h 21353"/>
                      <a:gd name="connsiteX2" fmla="*/ 20375 w 20967"/>
                      <a:gd name="connsiteY2" fmla="*/ 13993 h 21353"/>
                      <a:gd name="connsiteX3" fmla="*/ 6995 w 20967"/>
                      <a:gd name="connsiteY3" fmla="*/ 20826 h 21353"/>
                      <a:gd name="connsiteX4" fmla="*/ 618 w 20967"/>
                      <a:gd name="connsiteY4" fmla="*/ 7360 h 21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7" h="21353">
                        <a:moveTo>
                          <a:pt x="618" y="7360"/>
                        </a:moveTo>
                        <a:cubicBezTo>
                          <a:pt x="2582" y="1752"/>
                          <a:pt x="8561" y="-1294"/>
                          <a:pt x="13998" y="528"/>
                        </a:cubicBezTo>
                        <a:cubicBezTo>
                          <a:pt x="19435" y="2350"/>
                          <a:pt x="22282" y="8385"/>
                          <a:pt x="20375" y="13993"/>
                        </a:cubicBezTo>
                        <a:cubicBezTo>
                          <a:pt x="18468" y="19601"/>
                          <a:pt x="12489" y="22648"/>
                          <a:pt x="6995" y="20826"/>
                        </a:cubicBezTo>
                        <a:cubicBezTo>
                          <a:pt x="1529" y="18975"/>
                          <a:pt x="-1346" y="12968"/>
                          <a:pt x="618" y="7360"/>
                        </a:cubicBezTo>
                        <a:close/>
                      </a:path>
                    </a:pathLst>
                  </a:custGeom>
                  <a:grpFill/>
                  <a:ln w="2845"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DD1578D7-A4FF-6C21-B3AF-295391557DE4}"/>
                      </a:ext>
                    </a:extLst>
                  </p:cNvPr>
                  <p:cNvSpPr/>
                  <p:nvPr/>
                </p:nvSpPr>
                <p:spPr>
                  <a:xfrm>
                    <a:off x="9780367" y="3378364"/>
                    <a:ext cx="19432" cy="19864"/>
                  </a:xfrm>
                  <a:custGeom>
                    <a:avLst/>
                    <a:gdLst>
                      <a:gd name="connsiteX0" fmla="*/ 714 w 19432"/>
                      <a:gd name="connsiteY0" fmla="*/ 6396 h 19864"/>
                      <a:gd name="connsiteX1" fmla="*/ 13354 w 19432"/>
                      <a:gd name="connsiteY1" fmla="*/ 646 h 19864"/>
                      <a:gd name="connsiteX2" fmla="*/ 18734 w 19432"/>
                      <a:gd name="connsiteY2" fmla="*/ 13456 h 19864"/>
                      <a:gd name="connsiteX3" fmla="*/ 6094 w 19432"/>
                      <a:gd name="connsiteY3" fmla="*/ 19207 h 19864"/>
                      <a:gd name="connsiteX4" fmla="*/ 714 w 19432"/>
                      <a:gd name="connsiteY4" fmla="*/ 6396 h 1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2" h="19864">
                        <a:moveTo>
                          <a:pt x="714" y="6396"/>
                        </a:moveTo>
                        <a:cubicBezTo>
                          <a:pt x="2735" y="1272"/>
                          <a:pt x="8400" y="-1290"/>
                          <a:pt x="13354" y="646"/>
                        </a:cubicBezTo>
                        <a:cubicBezTo>
                          <a:pt x="18307" y="2582"/>
                          <a:pt x="20727" y="8304"/>
                          <a:pt x="18734" y="13456"/>
                        </a:cubicBezTo>
                        <a:cubicBezTo>
                          <a:pt x="16741" y="18581"/>
                          <a:pt x="11076" y="21171"/>
                          <a:pt x="6094" y="19207"/>
                        </a:cubicBezTo>
                        <a:cubicBezTo>
                          <a:pt x="1112" y="17243"/>
                          <a:pt x="-1308" y="11521"/>
                          <a:pt x="714" y="6396"/>
                        </a:cubicBezTo>
                        <a:close/>
                      </a:path>
                    </a:pathLst>
                  </a:custGeom>
                  <a:grpFill/>
                  <a:ln w="2845"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0C106C20-0F71-0F7C-457F-B149D0B5887A}"/>
                      </a:ext>
                    </a:extLst>
                  </p:cNvPr>
                  <p:cNvSpPr/>
                  <p:nvPr/>
                </p:nvSpPr>
                <p:spPr>
                  <a:xfrm>
                    <a:off x="9669073" y="3332583"/>
                    <a:ext cx="17884" cy="18350"/>
                  </a:xfrm>
                  <a:custGeom>
                    <a:avLst/>
                    <a:gdLst>
                      <a:gd name="connsiteX0" fmla="*/ 811 w 17884"/>
                      <a:gd name="connsiteY0" fmla="*/ 5517 h 18350"/>
                      <a:gd name="connsiteX1" fmla="*/ 12654 w 17884"/>
                      <a:gd name="connsiteY1" fmla="*/ 763 h 18350"/>
                      <a:gd name="connsiteX2" fmla="*/ 17095 w 17884"/>
                      <a:gd name="connsiteY2" fmla="*/ 12833 h 18350"/>
                      <a:gd name="connsiteX3" fmla="*/ 5252 w 17884"/>
                      <a:gd name="connsiteY3" fmla="*/ 17588 h 18350"/>
                      <a:gd name="connsiteX4" fmla="*/ 811 w 17884"/>
                      <a:gd name="connsiteY4" fmla="*/ 5517 h 18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 h="18350">
                        <a:moveTo>
                          <a:pt x="811" y="5517"/>
                        </a:moveTo>
                        <a:cubicBezTo>
                          <a:pt x="2861" y="877"/>
                          <a:pt x="8184" y="-1258"/>
                          <a:pt x="12654" y="763"/>
                        </a:cubicBezTo>
                        <a:cubicBezTo>
                          <a:pt x="17123" y="2784"/>
                          <a:pt x="19116" y="8165"/>
                          <a:pt x="17095" y="12833"/>
                        </a:cubicBezTo>
                        <a:cubicBezTo>
                          <a:pt x="15074" y="17474"/>
                          <a:pt x="9750" y="19609"/>
                          <a:pt x="5252" y="17588"/>
                        </a:cubicBezTo>
                        <a:cubicBezTo>
                          <a:pt x="725" y="15566"/>
                          <a:pt x="-1239" y="10157"/>
                          <a:pt x="811" y="5517"/>
                        </a:cubicBezTo>
                        <a:close/>
                      </a:path>
                    </a:pathLst>
                  </a:custGeom>
                  <a:grpFill/>
                  <a:ln w="2845"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9E5D65D6-CF80-1AD8-FE73-F654D7C9C11A}"/>
                      </a:ext>
                    </a:extLst>
                  </p:cNvPr>
                  <p:cNvSpPr/>
                  <p:nvPr/>
                </p:nvSpPr>
                <p:spPr>
                  <a:xfrm>
                    <a:off x="9559765" y="3282280"/>
                    <a:ext cx="16495" cy="16704"/>
                  </a:xfrm>
                  <a:custGeom>
                    <a:avLst/>
                    <a:gdLst>
                      <a:gd name="connsiteX0" fmla="*/ 886 w 16495"/>
                      <a:gd name="connsiteY0" fmla="*/ 4806 h 16704"/>
                      <a:gd name="connsiteX1" fmla="*/ 11960 w 16495"/>
                      <a:gd name="connsiteY1" fmla="*/ 792 h 16704"/>
                      <a:gd name="connsiteX2" fmla="*/ 15633 w 16495"/>
                      <a:gd name="connsiteY2" fmla="*/ 11894 h 16704"/>
                      <a:gd name="connsiteX3" fmla="*/ 4558 w 16495"/>
                      <a:gd name="connsiteY3" fmla="*/ 15909 h 16704"/>
                      <a:gd name="connsiteX4" fmla="*/ 886 w 16495"/>
                      <a:gd name="connsiteY4" fmla="*/ 4806 h 16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95" h="16704">
                        <a:moveTo>
                          <a:pt x="886" y="4806"/>
                        </a:moveTo>
                        <a:cubicBezTo>
                          <a:pt x="2935" y="649"/>
                          <a:pt x="7917" y="-1172"/>
                          <a:pt x="11960" y="792"/>
                        </a:cubicBezTo>
                        <a:cubicBezTo>
                          <a:pt x="16003" y="2756"/>
                          <a:pt x="17654" y="7710"/>
                          <a:pt x="15633" y="11894"/>
                        </a:cubicBezTo>
                        <a:cubicBezTo>
                          <a:pt x="13611" y="16079"/>
                          <a:pt x="8629" y="17873"/>
                          <a:pt x="4558" y="15909"/>
                        </a:cubicBezTo>
                        <a:cubicBezTo>
                          <a:pt x="459" y="13944"/>
                          <a:pt x="-1164" y="8991"/>
                          <a:pt x="886" y="4806"/>
                        </a:cubicBezTo>
                        <a:close/>
                      </a:path>
                    </a:pathLst>
                  </a:custGeom>
                  <a:grpFill/>
                  <a:ln w="2845"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3A8BE381-D57C-F440-5823-A1F7894C3F22}"/>
                      </a:ext>
                    </a:extLst>
                  </p:cNvPr>
                  <p:cNvSpPr/>
                  <p:nvPr/>
                </p:nvSpPr>
                <p:spPr>
                  <a:xfrm>
                    <a:off x="9452795" y="3227235"/>
                    <a:ext cx="14976" cy="15184"/>
                  </a:xfrm>
                  <a:custGeom>
                    <a:avLst/>
                    <a:gdLst>
                      <a:gd name="connsiteX0" fmla="*/ 958 w 14976"/>
                      <a:gd name="connsiteY0" fmla="*/ 4053 h 15184"/>
                      <a:gd name="connsiteX1" fmla="*/ 11149 w 14976"/>
                      <a:gd name="connsiteY1" fmla="*/ 865 h 15184"/>
                      <a:gd name="connsiteX2" fmla="*/ 14025 w 14976"/>
                      <a:gd name="connsiteY2" fmla="*/ 11113 h 15184"/>
                      <a:gd name="connsiteX3" fmla="*/ 3833 w 14976"/>
                      <a:gd name="connsiteY3" fmla="*/ 14302 h 15184"/>
                      <a:gd name="connsiteX4" fmla="*/ 958 w 14976"/>
                      <a:gd name="connsiteY4" fmla="*/ 4053 h 15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6" h="15184">
                        <a:moveTo>
                          <a:pt x="958" y="4053"/>
                        </a:moveTo>
                        <a:cubicBezTo>
                          <a:pt x="2979" y="352"/>
                          <a:pt x="7534" y="-1071"/>
                          <a:pt x="11149" y="865"/>
                        </a:cubicBezTo>
                        <a:cubicBezTo>
                          <a:pt x="14736" y="2800"/>
                          <a:pt x="16046" y="7412"/>
                          <a:pt x="14025" y="11113"/>
                        </a:cubicBezTo>
                        <a:cubicBezTo>
                          <a:pt x="12032" y="14842"/>
                          <a:pt x="7448" y="16266"/>
                          <a:pt x="3833" y="14302"/>
                        </a:cubicBezTo>
                        <a:cubicBezTo>
                          <a:pt x="217" y="12337"/>
                          <a:pt x="-1064" y="7754"/>
                          <a:pt x="958" y="4053"/>
                        </a:cubicBezTo>
                        <a:close/>
                      </a:path>
                    </a:pathLst>
                  </a:custGeom>
                  <a:grpFill/>
                  <a:ln w="2845"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624C0A9E-C933-C487-E05E-E44E5DB5A209}"/>
                      </a:ext>
                    </a:extLst>
                  </p:cNvPr>
                  <p:cNvSpPr/>
                  <p:nvPr/>
                </p:nvSpPr>
                <p:spPr>
                  <a:xfrm>
                    <a:off x="9348137" y="3167922"/>
                    <a:ext cx="13456" cy="13689"/>
                  </a:xfrm>
                  <a:custGeom>
                    <a:avLst/>
                    <a:gdLst>
                      <a:gd name="connsiteX0" fmla="*/ 1023 w 13456"/>
                      <a:gd name="connsiteY0" fmla="*/ 3382 h 13689"/>
                      <a:gd name="connsiteX1" fmla="*/ 10276 w 13456"/>
                      <a:gd name="connsiteY1" fmla="*/ 934 h 13689"/>
                      <a:gd name="connsiteX2" fmla="*/ 12439 w 13456"/>
                      <a:gd name="connsiteY2" fmla="*/ 10300 h 13689"/>
                      <a:gd name="connsiteX3" fmla="*/ 3187 w 13456"/>
                      <a:gd name="connsiteY3" fmla="*/ 12749 h 13689"/>
                      <a:gd name="connsiteX4" fmla="*/ 1023 w 13456"/>
                      <a:gd name="connsiteY4" fmla="*/ 3382 h 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6" h="13689">
                        <a:moveTo>
                          <a:pt x="1023" y="3382"/>
                        </a:moveTo>
                        <a:cubicBezTo>
                          <a:pt x="2988" y="137"/>
                          <a:pt x="7116" y="-973"/>
                          <a:pt x="10276" y="934"/>
                        </a:cubicBezTo>
                        <a:cubicBezTo>
                          <a:pt x="13436" y="2842"/>
                          <a:pt x="14404" y="7027"/>
                          <a:pt x="12439" y="10300"/>
                        </a:cubicBezTo>
                        <a:cubicBezTo>
                          <a:pt x="10503" y="13574"/>
                          <a:pt x="6376" y="14656"/>
                          <a:pt x="3187" y="12749"/>
                        </a:cubicBezTo>
                        <a:cubicBezTo>
                          <a:pt x="-1" y="10841"/>
                          <a:pt x="-941" y="6628"/>
                          <a:pt x="1023" y="3382"/>
                        </a:cubicBezTo>
                        <a:close/>
                      </a:path>
                    </a:pathLst>
                  </a:custGeom>
                  <a:grpFill/>
                  <a:ln w="2845" cap="flat">
                    <a:noFill/>
                    <a:prstDash val="solid"/>
                    <a:miter/>
                  </a:ln>
                </p:spPr>
                <p:txBody>
                  <a:bodyPr rtlCol="0" anchor="ctr"/>
                  <a:lstStyle/>
                  <a:p>
                    <a:endParaRPr lang="en-US"/>
                  </a:p>
                </p:txBody>
              </p:sp>
              <p:sp>
                <p:nvSpPr>
                  <p:cNvPr id="1706" name="Freeform: Shape 1705">
                    <a:extLst>
                      <a:ext uri="{FF2B5EF4-FFF2-40B4-BE49-F238E27FC236}">
                        <a16:creationId xmlns:a16="http://schemas.microsoft.com/office/drawing/2014/main" id="{39E50AA0-7D44-5CF6-2449-1750A41D6E28}"/>
                      </a:ext>
                    </a:extLst>
                  </p:cNvPr>
                  <p:cNvSpPr/>
                  <p:nvPr/>
                </p:nvSpPr>
                <p:spPr>
                  <a:xfrm>
                    <a:off x="9246026" y="3104368"/>
                    <a:ext cx="12017" cy="12057"/>
                  </a:xfrm>
                  <a:custGeom>
                    <a:avLst/>
                    <a:gdLst>
                      <a:gd name="connsiteX0" fmla="*/ 1019 w 12017"/>
                      <a:gd name="connsiteY0" fmla="*/ 2826 h 12057"/>
                      <a:gd name="connsiteX1" fmla="*/ 9360 w 12017"/>
                      <a:gd name="connsiteY1" fmla="*/ 919 h 12057"/>
                      <a:gd name="connsiteX2" fmla="*/ 11012 w 12017"/>
                      <a:gd name="connsiteY2" fmla="*/ 9231 h 12057"/>
                      <a:gd name="connsiteX3" fmla="*/ 2671 w 12017"/>
                      <a:gd name="connsiteY3" fmla="*/ 11139 h 12057"/>
                      <a:gd name="connsiteX4" fmla="*/ 1019 w 12017"/>
                      <a:gd name="connsiteY4" fmla="*/ 2826 h 12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 h="12057">
                        <a:moveTo>
                          <a:pt x="1019" y="2826"/>
                        </a:moveTo>
                        <a:cubicBezTo>
                          <a:pt x="2869" y="8"/>
                          <a:pt x="6599" y="-846"/>
                          <a:pt x="9360" y="919"/>
                        </a:cubicBezTo>
                        <a:cubicBezTo>
                          <a:pt x="12122" y="2684"/>
                          <a:pt x="12833" y="6413"/>
                          <a:pt x="11012" y="9231"/>
                        </a:cubicBezTo>
                        <a:cubicBezTo>
                          <a:pt x="9161" y="12050"/>
                          <a:pt x="5432" y="12904"/>
                          <a:pt x="2671" y="11139"/>
                        </a:cubicBezTo>
                        <a:cubicBezTo>
                          <a:pt x="-91" y="9374"/>
                          <a:pt x="-832" y="5644"/>
                          <a:pt x="1019" y="2826"/>
                        </a:cubicBezTo>
                        <a:close/>
                      </a:path>
                    </a:pathLst>
                  </a:custGeom>
                  <a:grpFill/>
                  <a:ln w="2845"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2B2E80CA-0BB3-B8E7-55B8-29C4A6066A5D}"/>
                      </a:ext>
                    </a:extLst>
                  </p:cNvPr>
                  <p:cNvSpPr/>
                  <p:nvPr/>
                </p:nvSpPr>
                <p:spPr>
                  <a:xfrm>
                    <a:off x="9146814" y="3036407"/>
                    <a:ext cx="10465" cy="10564"/>
                  </a:xfrm>
                  <a:custGeom>
                    <a:avLst/>
                    <a:gdLst>
                      <a:gd name="connsiteX0" fmla="*/ 1019 w 10465"/>
                      <a:gd name="connsiteY0" fmla="*/ 2264 h 10564"/>
                      <a:gd name="connsiteX1" fmla="*/ 8336 w 10465"/>
                      <a:gd name="connsiteY1" fmla="*/ 955 h 10564"/>
                      <a:gd name="connsiteX2" fmla="*/ 9446 w 10465"/>
                      <a:gd name="connsiteY2" fmla="*/ 8300 h 10564"/>
                      <a:gd name="connsiteX3" fmla="*/ 2130 w 10465"/>
                      <a:gd name="connsiteY3" fmla="*/ 9609 h 10564"/>
                      <a:gd name="connsiteX4" fmla="*/ 1019 w 10465"/>
                      <a:gd name="connsiteY4" fmla="*/ 2264 h 1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5" h="10564">
                        <a:moveTo>
                          <a:pt x="1019" y="2264"/>
                        </a:moveTo>
                        <a:cubicBezTo>
                          <a:pt x="2728" y="-127"/>
                          <a:pt x="6030" y="-725"/>
                          <a:pt x="8336" y="955"/>
                        </a:cubicBezTo>
                        <a:cubicBezTo>
                          <a:pt x="10670" y="2606"/>
                          <a:pt x="11154" y="5908"/>
                          <a:pt x="9446" y="8300"/>
                        </a:cubicBezTo>
                        <a:cubicBezTo>
                          <a:pt x="7738" y="10691"/>
                          <a:pt x="4464" y="11289"/>
                          <a:pt x="2130" y="9609"/>
                        </a:cubicBezTo>
                        <a:cubicBezTo>
                          <a:pt x="-205" y="7930"/>
                          <a:pt x="-689" y="4656"/>
                          <a:pt x="1019" y="2264"/>
                        </a:cubicBezTo>
                        <a:close/>
                      </a:path>
                    </a:pathLst>
                  </a:custGeom>
                  <a:grpFill/>
                  <a:ln w="2845"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6C0B9143-861B-7C9E-278A-E3C35A25842E}"/>
                      </a:ext>
                    </a:extLst>
                  </p:cNvPr>
                  <p:cNvSpPr/>
                  <p:nvPr/>
                </p:nvSpPr>
                <p:spPr>
                  <a:xfrm>
                    <a:off x="9050354" y="2964582"/>
                    <a:ext cx="8946" cy="9054"/>
                  </a:xfrm>
                  <a:custGeom>
                    <a:avLst/>
                    <a:gdLst>
                      <a:gd name="connsiteX0" fmla="*/ 1000 w 8946"/>
                      <a:gd name="connsiteY0" fmla="*/ 1780 h 9054"/>
                      <a:gd name="connsiteX1" fmla="*/ 7292 w 8946"/>
                      <a:gd name="connsiteY1" fmla="*/ 926 h 9054"/>
                      <a:gd name="connsiteX2" fmla="*/ 7946 w 8946"/>
                      <a:gd name="connsiteY2" fmla="*/ 7275 h 9054"/>
                      <a:gd name="connsiteX3" fmla="*/ 1655 w 8946"/>
                      <a:gd name="connsiteY3" fmla="*/ 8128 h 9054"/>
                      <a:gd name="connsiteX4" fmla="*/ 1000 w 8946"/>
                      <a:gd name="connsiteY4" fmla="*/ 1780 h 9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 h="9054">
                        <a:moveTo>
                          <a:pt x="1000" y="1780"/>
                        </a:moveTo>
                        <a:cubicBezTo>
                          <a:pt x="2566" y="-213"/>
                          <a:pt x="5356" y="-583"/>
                          <a:pt x="7292" y="926"/>
                        </a:cubicBezTo>
                        <a:cubicBezTo>
                          <a:pt x="9199" y="2435"/>
                          <a:pt x="9512" y="5282"/>
                          <a:pt x="7946" y="7275"/>
                        </a:cubicBezTo>
                        <a:cubicBezTo>
                          <a:pt x="6409" y="9267"/>
                          <a:pt x="3591" y="9637"/>
                          <a:pt x="1655" y="8128"/>
                        </a:cubicBezTo>
                        <a:cubicBezTo>
                          <a:pt x="-252" y="6591"/>
                          <a:pt x="-566" y="3744"/>
                          <a:pt x="1000" y="1780"/>
                        </a:cubicBezTo>
                        <a:close/>
                      </a:path>
                    </a:pathLst>
                  </a:custGeom>
                  <a:grpFill/>
                  <a:ln w="2845"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4E7BE1C7-25EA-5DA2-CFE2-B43FDC600CA0}"/>
                      </a:ext>
                    </a:extLst>
                  </p:cNvPr>
                  <p:cNvSpPr/>
                  <p:nvPr/>
                </p:nvSpPr>
                <p:spPr>
                  <a:xfrm>
                    <a:off x="8956998" y="2888756"/>
                    <a:ext cx="7512" cy="7473"/>
                  </a:xfrm>
                  <a:custGeom>
                    <a:avLst/>
                    <a:gdLst>
                      <a:gd name="connsiteX0" fmla="*/ 924 w 7512"/>
                      <a:gd name="connsiteY0" fmla="*/ 1368 h 7473"/>
                      <a:gd name="connsiteX1" fmla="*/ 6219 w 7512"/>
                      <a:gd name="connsiteY1" fmla="*/ 827 h 7473"/>
                      <a:gd name="connsiteX2" fmla="*/ 6589 w 7512"/>
                      <a:gd name="connsiteY2" fmla="*/ 6094 h 7473"/>
                      <a:gd name="connsiteX3" fmla="*/ 1294 w 7512"/>
                      <a:gd name="connsiteY3" fmla="*/ 6634 h 7473"/>
                      <a:gd name="connsiteX4" fmla="*/ 924 w 7512"/>
                      <a:gd name="connsiteY4" fmla="*/ 1368 h 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2" h="7473">
                        <a:moveTo>
                          <a:pt x="924" y="1368"/>
                        </a:moveTo>
                        <a:cubicBezTo>
                          <a:pt x="2290" y="-226"/>
                          <a:pt x="4653" y="-454"/>
                          <a:pt x="6219" y="827"/>
                        </a:cubicBezTo>
                        <a:cubicBezTo>
                          <a:pt x="7784" y="2136"/>
                          <a:pt x="7955" y="4499"/>
                          <a:pt x="6589" y="6094"/>
                        </a:cubicBezTo>
                        <a:cubicBezTo>
                          <a:pt x="5222" y="7688"/>
                          <a:pt x="2859" y="7944"/>
                          <a:pt x="1294" y="6634"/>
                        </a:cubicBezTo>
                        <a:cubicBezTo>
                          <a:pt x="-272" y="5325"/>
                          <a:pt x="-443" y="2962"/>
                          <a:pt x="924" y="1368"/>
                        </a:cubicBezTo>
                        <a:close/>
                      </a:path>
                    </a:pathLst>
                  </a:custGeom>
                  <a:grpFill/>
                  <a:ln w="2845"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86272F3A-E773-F2C9-6BDA-9D0C820A81F0}"/>
                      </a:ext>
                    </a:extLst>
                  </p:cNvPr>
                  <p:cNvSpPr/>
                  <p:nvPr/>
                </p:nvSpPr>
                <p:spPr>
                  <a:xfrm>
                    <a:off x="8866954" y="2809106"/>
                    <a:ext cx="5944" cy="5973"/>
                  </a:xfrm>
                  <a:custGeom>
                    <a:avLst/>
                    <a:gdLst>
                      <a:gd name="connsiteX0" fmla="*/ 809 w 5944"/>
                      <a:gd name="connsiteY0" fmla="*/ 994 h 5973"/>
                      <a:gd name="connsiteX1" fmla="*/ 5022 w 5944"/>
                      <a:gd name="connsiteY1" fmla="*/ 766 h 5973"/>
                      <a:gd name="connsiteX2" fmla="*/ 5136 w 5944"/>
                      <a:gd name="connsiteY2" fmla="*/ 4980 h 5973"/>
                      <a:gd name="connsiteX3" fmla="*/ 923 w 5944"/>
                      <a:gd name="connsiteY3" fmla="*/ 5207 h 5973"/>
                      <a:gd name="connsiteX4" fmla="*/ 809 w 5944"/>
                      <a:gd name="connsiteY4" fmla="*/ 994 h 5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4" h="5973">
                        <a:moveTo>
                          <a:pt x="809" y="994"/>
                        </a:moveTo>
                        <a:cubicBezTo>
                          <a:pt x="1947" y="-230"/>
                          <a:pt x="3827" y="-344"/>
                          <a:pt x="5022" y="766"/>
                        </a:cubicBezTo>
                        <a:cubicBezTo>
                          <a:pt x="6218" y="1876"/>
                          <a:pt x="6246" y="3755"/>
                          <a:pt x="5136" y="4980"/>
                        </a:cubicBezTo>
                        <a:cubicBezTo>
                          <a:pt x="3997" y="6204"/>
                          <a:pt x="2118" y="6317"/>
                          <a:pt x="923" y="5207"/>
                        </a:cubicBezTo>
                        <a:cubicBezTo>
                          <a:pt x="-273" y="4097"/>
                          <a:pt x="-302" y="2218"/>
                          <a:pt x="809" y="994"/>
                        </a:cubicBezTo>
                        <a:close/>
                      </a:path>
                    </a:pathLst>
                  </a:custGeom>
                  <a:grpFill/>
                  <a:ln w="2845"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D8104CF4-ED16-DD0C-584A-811E3C69E8F5}"/>
                      </a:ext>
                    </a:extLst>
                  </p:cNvPr>
                  <p:cNvSpPr/>
                  <p:nvPr/>
                </p:nvSpPr>
                <p:spPr>
                  <a:xfrm>
                    <a:off x="8780009" y="2726065"/>
                    <a:ext cx="4441" cy="4434"/>
                  </a:xfrm>
                  <a:custGeom>
                    <a:avLst/>
                    <a:gdLst>
                      <a:gd name="connsiteX0" fmla="*/ 641 w 4441"/>
                      <a:gd name="connsiteY0" fmla="*/ 680 h 4434"/>
                      <a:gd name="connsiteX1" fmla="*/ 3801 w 4441"/>
                      <a:gd name="connsiteY1" fmla="*/ 623 h 4434"/>
                      <a:gd name="connsiteX2" fmla="*/ 3801 w 4441"/>
                      <a:gd name="connsiteY2" fmla="*/ 3755 h 4434"/>
                      <a:gd name="connsiteX3" fmla="*/ 641 w 4441"/>
                      <a:gd name="connsiteY3" fmla="*/ 3812 h 4434"/>
                      <a:gd name="connsiteX4" fmla="*/ 641 w 4441"/>
                      <a:gd name="connsiteY4" fmla="*/ 680 h 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1" h="4434">
                        <a:moveTo>
                          <a:pt x="641" y="680"/>
                        </a:moveTo>
                        <a:cubicBezTo>
                          <a:pt x="1523" y="-202"/>
                          <a:pt x="2947" y="-231"/>
                          <a:pt x="3801" y="623"/>
                        </a:cubicBezTo>
                        <a:cubicBezTo>
                          <a:pt x="4655" y="1477"/>
                          <a:pt x="4655" y="2872"/>
                          <a:pt x="3801" y="3755"/>
                        </a:cubicBezTo>
                        <a:cubicBezTo>
                          <a:pt x="2918" y="4637"/>
                          <a:pt x="1495" y="4666"/>
                          <a:pt x="641" y="3812"/>
                        </a:cubicBezTo>
                        <a:cubicBezTo>
                          <a:pt x="-214" y="2958"/>
                          <a:pt x="-214" y="1563"/>
                          <a:pt x="641" y="680"/>
                        </a:cubicBezTo>
                        <a:close/>
                      </a:path>
                    </a:pathLst>
                  </a:custGeom>
                  <a:grpFill/>
                  <a:ln w="2845" cap="flat">
                    <a:noFill/>
                    <a:prstDash val="solid"/>
                    <a:miter/>
                  </a:ln>
                </p:spPr>
                <p:txBody>
                  <a:bodyPr rtlCol="0" anchor="ctr"/>
                  <a:lstStyle/>
                  <a:p>
                    <a:endParaRPr lang="en-US"/>
                  </a:p>
                </p:txBody>
              </p:sp>
            </p:grpSp>
            <p:grpSp>
              <p:nvGrpSpPr>
                <p:cNvPr id="1649" name="Graphic 9">
                  <a:extLst>
                    <a:ext uri="{FF2B5EF4-FFF2-40B4-BE49-F238E27FC236}">
                      <a16:creationId xmlns:a16="http://schemas.microsoft.com/office/drawing/2014/main" id="{58DE53F8-28D6-848B-3EF4-A59FBD33488A}"/>
                    </a:ext>
                  </a:extLst>
                </p:cNvPr>
                <p:cNvGrpSpPr/>
                <p:nvPr/>
              </p:nvGrpSpPr>
              <p:grpSpPr>
                <a:xfrm>
                  <a:off x="8696280" y="2809484"/>
                  <a:ext cx="3528332" cy="918063"/>
                  <a:chOff x="8696280" y="2809484"/>
                  <a:chExt cx="3528332" cy="918063"/>
                </a:xfrm>
                <a:grpFill/>
              </p:grpSpPr>
              <p:sp>
                <p:nvSpPr>
                  <p:cNvPr id="1650" name="Freeform: Shape 1649">
                    <a:extLst>
                      <a:ext uri="{FF2B5EF4-FFF2-40B4-BE49-F238E27FC236}">
                        <a16:creationId xmlns:a16="http://schemas.microsoft.com/office/drawing/2014/main" id="{C2D0274E-7475-3F2B-E161-3C34D4EDBA8A}"/>
                      </a:ext>
                    </a:extLst>
                  </p:cNvPr>
                  <p:cNvSpPr/>
                  <p:nvPr/>
                </p:nvSpPr>
                <p:spPr>
                  <a:xfrm>
                    <a:off x="12173037" y="3382196"/>
                    <a:ext cx="51575" cy="52514"/>
                  </a:xfrm>
                  <a:custGeom>
                    <a:avLst/>
                    <a:gdLst>
                      <a:gd name="connsiteX0" fmla="*/ 2593 w 51575"/>
                      <a:gd name="connsiteY0" fmla="*/ 37295 h 52514"/>
                      <a:gd name="connsiteX1" fmla="*/ 14294 w 51575"/>
                      <a:gd name="connsiteY1" fmla="*/ 2422 h 52514"/>
                      <a:gd name="connsiteX2" fmla="*/ 48825 w 51575"/>
                      <a:gd name="connsiteY2" fmla="*/ 15147 h 52514"/>
                      <a:gd name="connsiteX3" fmla="*/ 37125 w 51575"/>
                      <a:gd name="connsiteY3" fmla="*/ 50020 h 52514"/>
                      <a:gd name="connsiteX4" fmla="*/ 2593 w 51575"/>
                      <a:gd name="connsiteY4" fmla="*/ 37295 h 52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5" h="52514">
                        <a:moveTo>
                          <a:pt x="2593" y="37295"/>
                        </a:moveTo>
                        <a:cubicBezTo>
                          <a:pt x="-3584" y="24086"/>
                          <a:pt x="1653" y="8485"/>
                          <a:pt x="14294" y="2422"/>
                        </a:cubicBezTo>
                        <a:cubicBezTo>
                          <a:pt x="26933" y="-3642"/>
                          <a:pt x="42392" y="2080"/>
                          <a:pt x="48825" y="15147"/>
                        </a:cubicBezTo>
                        <a:cubicBezTo>
                          <a:pt x="55259" y="28242"/>
                          <a:pt x="50021" y="43843"/>
                          <a:pt x="37125" y="50020"/>
                        </a:cubicBezTo>
                        <a:cubicBezTo>
                          <a:pt x="24229" y="56198"/>
                          <a:pt x="8770" y="50504"/>
                          <a:pt x="2593" y="37295"/>
                        </a:cubicBezTo>
                        <a:close/>
                      </a:path>
                    </a:pathLst>
                  </a:custGeom>
                  <a:grpFill/>
                  <a:ln w="2845"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BD81B7E0-C906-7601-2E7F-3727206110D7}"/>
                      </a:ext>
                    </a:extLst>
                  </p:cNvPr>
                  <p:cNvSpPr/>
                  <p:nvPr/>
                </p:nvSpPr>
                <p:spPr>
                  <a:xfrm>
                    <a:off x="12058950" y="3435325"/>
                    <a:ext cx="49990" cy="50837"/>
                  </a:xfrm>
                  <a:custGeom>
                    <a:avLst/>
                    <a:gdLst>
                      <a:gd name="connsiteX0" fmla="*/ 2067 w 49990"/>
                      <a:gd name="connsiteY0" fmla="*/ 35011 h 50837"/>
                      <a:gd name="connsiteX1" fmla="*/ 14878 w 49990"/>
                      <a:gd name="connsiteY1" fmla="*/ 1874 h 50837"/>
                      <a:gd name="connsiteX2" fmla="*/ 47759 w 49990"/>
                      <a:gd name="connsiteY2" fmla="*/ 15482 h 50837"/>
                      <a:gd name="connsiteX3" fmla="*/ 35090 w 49990"/>
                      <a:gd name="connsiteY3" fmla="*/ 48903 h 50837"/>
                      <a:gd name="connsiteX4" fmla="*/ 2067 w 49990"/>
                      <a:gd name="connsiteY4" fmla="*/ 35011 h 50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90" h="50837">
                        <a:moveTo>
                          <a:pt x="2067" y="35011"/>
                        </a:moveTo>
                        <a:cubicBezTo>
                          <a:pt x="-3399" y="21972"/>
                          <a:pt x="2352" y="7140"/>
                          <a:pt x="14878" y="1874"/>
                        </a:cubicBezTo>
                        <a:cubicBezTo>
                          <a:pt x="27460" y="-3279"/>
                          <a:pt x="42036" y="2500"/>
                          <a:pt x="47759" y="15482"/>
                        </a:cubicBezTo>
                        <a:cubicBezTo>
                          <a:pt x="53452" y="28349"/>
                          <a:pt x="47901" y="43665"/>
                          <a:pt x="35090" y="48903"/>
                        </a:cubicBezTo>
                        <a:cubicBezTo>
                          <a:pt x="22308" y="54284"/>
                          <a:pt x="7533" y="48049"/>
                          <a:pt x="2067" y="35011"/>
                        </a:cubicBezTo>
                        <a:close/>
                      </a:path>
                    </a:pathLst>
                  </a:custGeom>
                  <a:grpFill/>
                  <a:ln w="2845"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A62207B6-7A53-6379-5A85-D3C9C0A4BA19}"/>
                      </a:ext>
                    </a:extLst>
                  </p:cNvPr>
                  <p:cNvSpPr/>
                  <p:nvPr/>
                </p:nvSpPr>
                <p:spPr>
                  <a:xfrm>
                    <a:off x="11942856" y="3483376"/>
                    <a:ext cx="48318" cy="49581"/>
                  </a:xfrm>
                  <a:custGeom>
                    <a:avLst/>
                    <a:gdLst>
                      <a:gd name="connsiteX0" fmla="*/ 1613 w 48318"/>
                      <a:gd name="connsiteY0" fmla="*/ 33249 h 49581"/>
                      <a:gd name="connsiteX1" fmla="*/ 15306 w 48318"/>
                      <a:gd name="connsiteY1" fmla="*/ 1592 h 49581"/>
                      <a:gd name="connsiteX2" fmla="*/ 46564 w 48318"/>
                      <a:gd name="connsiteY2" fmla="*/ 15997 h 49581"/>
                      <a:gd name="connsiteX3" fmla="*/ 32985 w 48318"/>
                      <a:gd name="connsiteY3" fmla="*/ 47938 h 49581"/>
                      <a:gd name="connsiteX4" fmla="*/ 1613 w 48318"/>
                      <a:gd name="connsiteY4" fmla="*/ 33249 h 4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18" h="49581">
                        <a:moveTo>
                          <a:pt x="1613" y="33249"/>
                        </a:moveTo>
                        <a:cubicBezTo>
                          <a:pt x="-3170" y="20353"/>
                          <a:pt x="3064" y="6517"/>
                          <a:pt x="15306" y="1592"/>
                        </a:cubicBezTo>
                        <a:cubicBezTo>
                          <a:pt x="27575" y="-3219"/>
                          <a:pt x="41554" y="3243"/>
                          <a:pt x="46564" y="15997"/>
                        </a:cubicBezTo>
                        <a:cubicBezTo>
                          <a:pt x="51574" y="28751"/>
                          <a:pt x="45482" y="43042"/>
                          <a:pt x="32985" y="47938"/>
                        </a:cubicBezTo>
                        <a:cubicBezTo>
                          <a:pt x="20515" y="52949"/>
                          <a:pt x="6366" y="46060"/>
                          <a:pt x="1613" y="33249"/>
                        </a:cubicBezTo>
                        <a:close/>
                      </a:path>
                    </a:pathLst>
                  </a:custGeom>
                  <a:grpFill/>
                  <a:ln w="2845"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EB586BC3-340E-E3B6-4AF2-49F74EF32D5C}"/>
                      </a:ext>
                    </a:extLst>
                  </p:cNvPr>
                  <p:cNvSpPr/>
                  <p:nvPr/>
                </p:nvSpPr>
                <p:spPr>
                  <a:xfrm>
                    <a:off x="11824865" y="3526668"/>
                    <a:ext cx="46727" cy="47866"/>
                  </a:xfrm>
                  <a:custGeom>
                    <a:avLst/>
                    <a:gdLst>
                      <a:gd name="connsiteX0" fmla="*/ 1232 w 46727"/>
                      <a:gd name="connsiteY0" fmla="*/ 31350 h 47866"/>
                      <a:gd name="connsiteX1" fmla="*/ 15694 w 46727"/>
                      <a:gd name="connsiteY1" fmla="*/ 1173 h 47866"/>
                      <a:gd name="connsiteX2" fmla="*/ 45386 w 46727"/>
                      <a:gd name="connsiteY2" fmla="*/ 16489 h 47866"/>
                      <a:gd name="connsiteX3" fmla="*/ 30924 w 46727"/>
                      <a:gd name="connsiteY3" fmla="*/ 46666 h 47866"/>
                      <a:gd name="connsiteX4" fmla="*/ 1232 w 46727"/>
                      <a:gd name="connsiteY4" fmla="*/ 31350 h 47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27" h="47866">
                        <a:moveTo>
                          <a:pt x="1232" y="31350"/>
                        </a:moveTo>
                        <a:cubicBezTo>
                          <a:pt x="-2867" y="18738"/>
                          <a:pt x="3595" y="5245"/>
                          <a:pt x="15694" y="1173"/>
                        </a:cubicBezTo>
                        <a:cubicBezTo>
                          <a:pt x="27765" y="-2897"/>
                          <a:pt x="41059" y="3963"/>
                          <a:pt x="45386" y="16489"/>
                        </a:cubicBezTo>
                        <a:cubicBezTo>
                          <a:pt x="49713" y="29015"/>
                          <a:pt x="43223" y="42509"/>
                          <a:pt x="30924" y="46666"/>
                        </a:cubicBezTo>
                        <a:cubicBezTo>
                          <a:pt x="18626" y="50794"/>
                          <a:pt x="5331" y="43933"/>
                          <a:pt x="1232" y="31350"/>
                        </a:cubicBezTo>
                        <a:close/>
                      </a:path>
                    </a:pathLst>
                  </a:custGeom>
                  <a:grpFill/>
                  <a:ln w="2845"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589F35C8-2BB6-DC14-B330-3FCF30C7E398}"/>
                      </a:ext>
                    </a:extLst>
                  </p:cNvPr>
                  <p:cNvSpPr/>
                  <p:nvPr/>
                </p:nvSpPr>
                <p:spPr>
                  <a:xfrm>
                    <a:off x="11705199" y="3565166"/>
                    <a:ext cx="45203" cy="46221"/>
                  </a:xfrm>
                  <a:custGeom>
                    <a:avLst/>
                    <a:gdLst>
                      <a:gd name="connsiteX0" fmla="*/ 905 w 45203"/>
                      <a:gd name="connsiteY0" fmla="*/ 29234 h 46221"/>
                      <a:gd name="connsiteX1" fmla="*/ 16107 w 45203"/>
                      <a:gd name="connsiteY1" fmla="*/ 822 h 46221"/>
                      <a:gd name="connsiteX2" fmla="*/ 33245 w 45203"/>
                      <a:gd name="connsiteY2" fmla="*/ 3043 h 46221"/>
                      <a:gd name="connsiteX3" fmla="*/ 44205 w 45203"/>
                      <a:gd name="connsiteY3" fmla="*/ 16850 h 46221"/>
                      <a:gd name="connsiteX4" fmla="*/ 42554 w 45203"/>
                      <a:gd name="connsiteY4" fmla="*/ 34500 h 46221"/>
                      <a:gd name="connsiteX5" fmla="*/ 29031 w 45203"/>
                      <a:gd name="connsiteY5" fmla="*/ 45375 h 46221"/>
                      <a:gd name="connsiteX6" fmla="*/ 905 w 45203"/>
                      <a:gd name="connsiteY6" fmla="*/ 29234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03" h="46221">
                        <a:moveTo>
                          <a:pt x="905" y="29234"/>
                        </a:moveTo>
                        <a:cubicBezTo>
                          <a:pt x="-2568" y="16907"/>
                          <a:pt x="4264" y="4182"/>
                          <a:pt x="16107" y="822"/>
                        </a:cubicBezTo>
                        <a:cubicBezTo>
                          <a:pt x="22057" y="-857"/>
                          <a:pt x="28149" y="111"/>
                          <a:pt x="33245" y="3043"/>
                        </a:cubicBezTo>
                        <a:cubicBezTo>
                          <a:pt x="38312" y="5947"/>
                          <a:pt x="42354" y="10701"/>
                          <a:pt x="44205" y="16850"/>
                        </a:cubicBezTo>
                        <a:cubicBezTo>
                          <a:pt x="46027" y="22971"/>
                          <a:pt x="45287" y="29319"/>
                          <a:pt x="42554" y="34500"/>
                        </a:cubicBezTo>
                        <a:cubicBezTo>
                          <a:pt x="39792" y="39653"/>
                          <a:pt x="35067" y="43667"/>
                          <a:pt x="29031" y="45375"/>
                        </a:cubicBezTo>
                        <a:cubicBezTo>
                          <a:pt x="16961" y="48791"/>
                          <a:pt x="4378" y="41561"/>
                          <a:pt x="905" y="29234"/>
                        </a:cubicBezTo>
                        <a:close/>
                      </a:path>
                    </a:pathLst>
                  </a:custGeom>
                  <a:grpFill/>
                  <a:ln w="2845"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FB6B9306-9DA7-B93A-DE0F-5521B78C083B}"/>
                      </a:ext>
                    </a:extLst>
                  </p:cNvPr>
                  <p:cNvSpPr/>
                  <p:nvPr/>
                </p:nvSpPr>
                <p:spPr>
                  <a:xfrm>
                    <a:off x="11584142" y="3598582"/>
                    <a:ext cx="43530" cy="44822"/>
                  </a:xfrm>
                  <a:custGeom>
                    <a:avLst/>
                    <a:gdLst>
                      <a:gd name="connsiteX0" fmla="*/ 630 w 43530"/>
                      <a:gd name="connsiteY0" fmla="*/ 27417 h 44822"/>
                      <a:gd name="connsiteX1" fmla="*/ 3136 w 43530"/>
                      <a:gd name="connsiteY1" fmla="*/ 10593 h 44822"/>
                      <a:gd name="connsiteX2" fmla="*/ 16430 w 43530"/>
                      <a:gd name="connsiteY2" fmla="*/ 658 h 44822"/>
                      <a:gd name="connsiteX3" fmla="*/ 42820 w 43530"/>
                      <a:gd name="connsiteY3" fmla="*/ 16998 h 44822"/>
                      <a:gd name="connsiteX4" fmla="*/ 27106 w 43530"/>
                      <a:gd name="connsiteY4" fmla="*/ 44157 h 44822"/>
                      <a:gd name="connsiteX5" fmla="*/ 10508 w 43530"/>
                      <a:gd name="connsiteY5" fmla="*/ 41395 h 44822"/>
                      <a:gd name="connsiteX6" fmla="*/ 601 w 43530"/>
                      <a:gd name="connsiteY6" fmla="*/ 27446 h 4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30" h="44822">
                        <a:moveTo>
                          <a:pt x="630" y="27417"/>
                        </a:moveTo>
                        <a:cubicBezTo>
                          <a:pt x="-793" y="21411"/>
                          <a:pt x="260" y="15404"/>
                          <a:pt x="3136" y="10593"/>
                        </a:cubicBezTo>
                        <a:cubicBezTo>
                          <a:pt x="5982" y="5725"/>
                          <a:pt x="10679" y="2195"/>
                          <a:pt x="16430" y="658"/>
                        </a:cubicBezTo>
                        <a:cubicBezTo>
                          <a:pt x="27960" y="-2303"/>
                          <a:pt x="39774" y="5013"/>
                          <a:pt x="42820" y="16998"/>
                        </a:cubicBezTo>
                        <a:cubicBezTo>
                          <a:pt x="45866" y="28983"/>
                          <a:pt x="38835" y="41139"/>
                          <a:pt x="27106" y="44157"/>
                        </a:cubicBezTo>
                        <a:cubicBezTo>
                          <a:pt x="21269" y="45723"/>
                          <a:pt x="15320" y="44413"/>
                          <a:pt x="10508" y="41395"/>
                        </a:cubicBezTo>
                        <a:cubicBezTo>
                          <a:pt x="5697" y="38350"/>
                          <a:pt x="2025" y="33453"/>
                          <a:pt x="601" y="27446"/>
                        </a:cubicBezTo>
                        <a:close/>
                      </a:path>
                    </a:pathLst>
                  </a:custGeom>
                  <a:grpFill/>
                  <a:ln w="2845"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0542EBDB-9641-3B0E-EC77-F1349893BC6D}"/>
                      </a:ext>
                    </a:extLst>
                  </p:cNvPr>
                  <p:cNvSpPr/>
                  <p:nvPr/>
                </p:nvSpPr>
                <p:spPr>
                  <a:xfrm>
                    <a:off x="11461798" y="3626867"/>
                    <a:ext cx="41944" cy="43177"/>
                  </a:xfrm>
                  <a:custGeom>
                    <a:avLst/>
                    <a:gdLst>
                      <a:gd name="connsiteX0" fmla="*/ 418 w 41944"/>
                      <a:gd name="connsiteY0" fmla="*/ 25807 h 43177"/>
                      <a:gd name="connsiteX1" fmla="*/ 16645 w 41944"/>
                      <a:gd name="connsiteY1" fmla="*/ 413 h 43177"/>
                      <a:gd name="connsiteX2" fmla="*/ 41469 w 41944"/>
                      <a:gd name="connsiteY2" fmla="*/ 17352 h 43177"/>
                      <a:gd name="connsiteX3" fmla="*/ 25243 w 41944"/>
                      <a:gd name="connsiteY3" fmla="*/ 42746 h 43177"/>
                      <a:gd name="connsiteX4" fmla="*/ 418 w 41944"/>
                      <a:gd name="connsiteY4" fmla="*/ 25807 h 43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44" h="43177">
                        <a:moveTo>
                          <a:pt x="418" y="25807"/>
                        </a:moveTo>
                        <a:cubicBezTo>
                          <a:pt x="-1859" y="14106"/>
                          <a:pt x="5400" y="2748"/>
                          <a:pt x="16645" y="413"/>
                        </a:cubicBezTo>
                        <a:cubicBezTo>
                          <a:pt x="27890" y="-1893"/>
                          <a:pt x="38992" y="5680"/>
                          <a:pt x="41469" y="17352"/>
                        </a:cubicBezTo>
                        <a:cubicBezTo>
                          <a:pt x="43917" y="29024"/>
                          <a:pt x="36658" y="40383"/>
                          <a:pt x="25243" y="42746"/>
                        </a:cubicBezTo>
                        <a:cubicBezTo>
                          <a:pt x="13798" y="45108"/>
                          <a:pt x="2695" y="37536"/>
                          <a:pt x="418" y="25807"/>
                        </a:cubicBezTo>
                        <a:close/>
                      </a:path>
                    </a:pathLst>
                  </a:custGeom>
                  <a:grpFill/>
                  <a:ln w="2845"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E700E4DF-9297-F3AF-EBC4-3DF29589327B}"/>
                      </a:ext>
                    </a:extLst>
                  </p:cNvPr>
                  <p:cNvSpPr/>
                  <p:nvPr/>
                </p:nvSpPr>
                <p:spPr>
                  <a:xfrm>
                    <a:off x="11338413" y="3650219"/>
                    <a:ext cx="40432" cy="41499"/>
                  </a:xfrm>
                  <a:custGeom>
                    <a:avLst/>
                    <a:gdLst>
                      <a:gd name="connsiteX0" fmla="*/ 251 w 40432"/>
                      <a:gd name="connsiteY0" fmla="*/ 23863 h 41499"/>
                      <a:gd name="connsiteX1" fmla="*/ 16905 w 40432"/>
                      <a:gd name="connsiteY1" fmla="*/ 235 h 41499"/>
                      <a:gd name="connsiteX2" fmla="*/ 40135 w 40432"/>
                      <a:gd name="connsiteY2" fmla="*/ 17629 h 41499"/>
                      <a:gd name="connsiteX3" fmla="*/ 23481 w 40432"/>
                      <a:gd name="connsiteY3" fmla="*/ 41257 h 41499"/>
                      <a:gd name="connsiteX4" fmla="*/ 251 w 40432"/>
                      <a:gd name="connsiteY4" fmla="*/ 23863 h 41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32" h="41499">
                        <a:moveTo>
                          <a:pt x="251" y="23863"/>
                        </a:moveTo>
                        <a:cubicBezTo>
                          <a:pt x="-1486" y="12504"/>
                          <a:pt x="5973" y="1943"/>
                          <a:pt x="16905" y="235"/>
                        </a:cubicBezTo>
                        <a:cubicBezTo>
                          <a:pt x="27837" y="-1474"/>
                          <a:pt x="38228" y="6327"/>
                          <a:pt x="40135" y="17629"/>
                        </a:cubicBezTo>
                        <a:cubicBezTo>
                          <a:pt x="42042" y="28959"/>
                          <a:pt x="34584" y="39521"/>
                          <a:pt x="23481" y="41257"/>
                        </a:cubicBezTo>
                        <a:cubicBezTo>
                          <a:pt x="12379" y="42994"/>
                          <a:pt x="1988" y="35193"/>
                          <a:pt x="251" y="23863"/>
                        </a:cubicBezTo>
                        <a:close/>
                      </a:path>
                    </a:pathLst>
                  </a:custGeom>
                  <a:grpFill/>
                  <a:ln w="2845"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41EAD2BD-5E32-7F1B-F972-B6F54C0C50E9}"/>
                      </a:ext>
                    </a:extLst>
                  </p:cNvPr>
                  <p:cNvSpPr/>
                  <p:nvPr/>
                </p:nvSpPr>
                <p:spPr>
                  <a:xfrm>
                    <a:off x="11214242" y="3668573"/>
                    <a:ext cx="38834" cy="39927"/>
                  </a:xfrm>
                  <a:custGeom>
                    <a:avLst/>
                    <a:gdLst>
                      <a:gd name="connsiteX0" fmla="*/ 129 w 38834"/>
                      <a:gd name="connsiteY0" fmla="*/ 22050 h 39927"/>
                      <a:gd name="connsiteX1" fmla="*/ 17068 w 38834"/>
                      <a:gd name="connsiteY1" fmla="*/ 129 h 39927"/>
                      <a:gd name="connsiteX2" fmla="*/ 38675 w 38834"/>
                      <a:gd name="connsiteY2" fmla="*/ 17523 h 39927"/>
                      <a:gd name="connsiteX3" fmla="*/ 21793 w 38834"/>
                      <a:gd name="connsiteY3" fmla="*/ 39814 h 39927"/>
                      <a:gd name="connsiteX4" fmla="*/ 158 w 38834"/>
                      <a:gd name="connsiteY4" fmla="*/ 22050 h 3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34" h="39927">
                        <a:moveTo>
                          <a:pt x="129" y="22050"/>
                        </a:moveTo>
                        <a:cubicBezTo>
                          <a:pt x="-1095" y="11089"/>
                          <a:pt x="6506" y="1268"/>
                          <a:pt x="17068" y="129"/>
                        </a:cubicBezTo>
                        <a:cubicBezTo>
                          <a:pt x="27630" y="-1095"/>
                          <a:pt x="37280" y="6534"/>
                          <a:pt x="38675" y="17523"/>
                        </a:cubicBezTo>
                        <a:cubicBezTo>
                          <a:pt x="40042" y="28426"/>
                          <a:pt x="32498" y="38589"/>
                          <a:pt x="21793" y="39814"/>
                        </a:cubicBezTo>
                        <a:cubicBezTo>
                          <a:pt x="11061" y="40981"/>
                          <a:pt x="1382" y="33010"/>
                          <a:pt x="158" y="22050"/>
                        </a:cubicBezTo>
                        <a:close/>
                      </a:path>
                    </a:pathLst>
                  </a:custGeom>
                  <a:grpFill/>
                  <a:ln w="2845"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B2E2A86C-0FBF-4897-9641-A9D75159DD29}"/>
                      </a:ext>
                    </a:extLst>
                  </p:cNvPr>
                  <p:cNvSpPr/>
                  <p:nvPr/>
                </p:nvSpPr>
                <p:spPr>
                  <a:xfrm>
                    <a:off x="11089460" y="3681563"/>
                    <a:ext cx="37241" cy="38360"/>
                  </a:xfrm>
                  <a:custGeom>
                    <a:avLst/>
                    <a:gdLst>
                      <a:gd name="connsiteX0" fmla="*/ 49 w 37241"/>
                      <a:gd name="connsiteY0" fmla="*/ 20703 h 38360"/>
                      <a:gd name="connsiteX1" fmla="*/ 17130 w 37241"/>
                      <a:gd name="connsiteY1" fmla="*/ 64 h 38360"/>
                      <a:gd name="connsiteX2" fmla="*/ 37172 w 37241"/>
                      <a:gd name="connsiteY2" fmla="*/ 17629 h 38360"/>
                      <a:gd name="connsiteX3" fmla="*/ 20091 w 37241"/>
                      <a:gd name="connsiteY3" fmla="*/ 38297 h 38360"/>
                      <a:gd name="connsiteX4" fmla="*/ 49 w 37241"/>
                      <a:gd name="connsiteY4" fmla="*/ 20703 h 38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41" h="38360">
                        <a:moveTo>
                          <a:pt x="49" y="20703"/>
                        </a:moveTo>
                        <a:cubicBezTo>
                          <a:pt x="-691" y="10198"/>
                          <a:pt x="6967" y="889"/>
                          <a:pt x="17130" y="64"/>
                        </a:cubicBezTo>
                        <a:cubicBezTo>
                          <a:pt x="27294" y="-791"/>
                          <a:pt x="36261" y="7067"/>
                          <a:pt x="37172" y="17629"/>
                        </a:cubicBezTo>
                        <a:cubicBezTo>
                          <a:pt x="38055" y="28190"/>
                          <a:pt x="30425" y="37442"/>
                          <a:pt x="20091" y="38297"/>
                        </a:cubicBezTo>
                        <a:cubicBezTo>
                          <a:pt x="9757" y="39150"/>
                          <a:pt x="790" y="31322"/>
                          <a:pt x="49" y="20703"/>
                        </a:cubicBezTo>
                        <a:close/>
                      </a:path>
                    </a:pathLst>
                  </a:custGeom>
                  <a:grpFill/>
                  <a:ln w="2845"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0133B97D-587C-CC75-23C4-9DF300B009E8}"/>
                      </a:ext>
                    </a:extLst>
                  </p:cNvPr>
                  <p:cNvSpPr/>
                  <p:nvPr/>
                </p:nvSpPr>
                <p:spPr>
                  <a:xfrm>
                    <a:off x="10964269" y="3689445"/>
                    <a:ext cx="35696" cy="36773"/>
                  </a:xfrm>
                  <a:custGeom>
                    <a:avLst/>
                    <a:gdLst>
                      <a:gd name="connsiteX0" fmla="*/ 9 w 35696"/>
                      <a:gd name="connsiteY0" fmla="*/ 19028 h 36773"/>
                      <a:gd name="connsiteX1" fmla="*/ 17176 w 35696"/>
                      <a:gd name="connsiteY1" fmla="*/ 11 h 36773"/>
                      <a:gd name="connsiteX2" fmla="*/ 35680 w 35696"/>
                      <a:gd name="connsiteY2" fmla="*/ 17746 h 36773"/>
                      <a:gd name="connsiteX3" fmla="*/ 18514 w 35696"/>
                      <a:gd name="connsiteY3" fmla="*/ 36763 h 36773"/>
                      <a:gd name="connsiteX4" fmla="*/ 9 w 35696"/>
                      <a:gd name="connsiteY4" fmla="*/ 19028 h 3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96" h="36773">
                        <a:moveTo>
                          <a:pt x="9" y="19028"/>
                        </a:moveTo>
                        <a:cubicBezTo>
                          <a:pt x="-304" y="8893"/>
                          <a:pt x="7383" y="381"/>
                          <a:pt x="17176" y="11"/>
                        </a:cubicBezTo>
                        <a:cubicBezTo>
                          <a:pt x="26969" y="-331"/>
                          <a:pt x="35225" y="7612"/>
                          <a:pt x="35680" y="17746"/>
                        </a:cubicBezTo>
                        <a:cubicBezTo>
                          <a:pt x="36107" y="27881"/>
                          <a:pt x="28421" y="36393"/>
                          <a:pt x="18514" y="36763"/>
                        </a:cubicBezTo>
                        <a:cubicBezTo>
                          <a:pt x="8607" y="37105"/>
                          <a:pt x="323" y="29191"/>
                          <a:pt x="9" y="19028"/>
                        </a:cubicBezTo>
                        <a:close/>
                      </a:path>
                    </a:pathLst>
                  </a:custGeom>
                  <a:grpFill/>
                  <a:ln w="2845" cap="flat">
                    <a:noFill/>
                    <a:prstDash val="solid"/>
                    <a:miter/>
                  </a:ln>
                </p:spPr>
                <p:txBody>
                  <a:bodyPr rtlCol="0" anchor="ctr"/>
                  <a:lstStyle/>
                  <a:p>
                    <a:endParaRPr lang="en-US"/>
                  </a:p>
                </p:txBody>
              </p:sp>
              <p:sp>
                <p:nvSpPr>
                  <p:cNvPr id="1661" name="Freeform: Shape 1660">
                    <a:extLst>
                      <a:ext uri="{FF2B5EF4-FFF2-40B4-BE49-F238E27FC236}">
                        <a16:creationId xmlns:a16="http://schemas.microsoft.com/office/drawing/2014/main" id="{BB3B298F-A3AD-DB6E-9B78-2ED19386A307}"/>
                      </a:ext>
                    </a:extLst>
                  </p:cNvPr>
                  <p:cNvSpPr/>
                  <p:nvPr/>
                </p:nvSpPr>
                <p:spPr>
                  <a:xfrm>
                    <a:off x="10838846" y="3692387"/>
                    <a:ext cx="34134" cy="35160"/>
                  </a:xfrm>
                  <a:custGeom>
                    <a:avLst/>
                    <a:gdLst>
                      <a:gd name="connsiteX0" fmla="*/ 29 w 34134"/>
                      <a:gd name="connsiteY0" fmla="*/ 17367 h 35160"/>
                      <a:gd name="connsiteX1" fmla="*/ 17167 w 34134"/>
                      <a:gd name="connsiteY1" fmla="*/ 1 h 35160"/>
                      <a:gd name="connsiteX2" fmla="*/ 29152 w 34134"/>
                      <a:gd name="connsiteY2" fmla="*/ 5296 h 35160"/>
                      <a:gd name="connsiteX3" fmla="*/ 34134 w 34134"/>
                      <a:gd name="connsiteY3" fmla="*/ 17708 h 35160"/>
                      <a:gd name="connsiteX4" fmla="*/ 29124 w 34134"/>
                      <a:gd name="connsiteY4" fmla="*/ 30149 h 35160"/>
                      <a:gd name="connsiteX5" fmla="*/ 16996 w 34134"/>
                      <a:gd name="connsiteY5" fmla="*/ 35159 h 35160"/>
                      <a:gd name="connsiteX6" fmla="*/ 1 w 34134"/>
                      <a:gd name="connsiteY6" fmla="*/ 17367 h 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134" h="35160">
                        <a:moveTo>
                          <a:pt x="29" y="17367"/>
                        </a:moveTo>
                        <a:cubicBezTo>
                          <a:pt x="143" y="7659"/>
                          <a:pt x="7801" y="-113"/>
                          <a:pt x="17167" y="1"/>
                        </a:cubicBezTo>
                        <a:cubicBezTo>
                          <a:pt x="21865" y="58"/>
                          <a:pt x="26078" y="2079"/>
                          <a:pt x="29152" y="5296"/>
                        </a:cubicBezTo>
                        <a:cubicBezTo>
                          <a:pt x="32227" y="8513"/>
                          <a:pt x="34134" y="12840"/>
                          <a:pt x="34134" y="17708"/>
                        </a:cubicBezTo>
                        <a:cubicBezTo>
                          <a:pt x="34134" y="22548"/>
                          <a:pt x="32227" y="27018"/>
                          <a:pt x="29124" y="30149"/>
                        </a:cubicBezTo>
                        <a:cubicBezTo>
                          <a:pt x="26021" y="33280"/>
                          <a:pt x="21722" y="35216"/>
                          <a:pt x="16996" y="35159"/>
                        </a:cubicBezTo>
                        <a:cubicBezTo>
                          <a:pt x="7517" y="35045"/>
                          <a:pt x="-85" y="27075"/>
                          <a:pt x="1" y="17367"/>
                        </a:cubicBezTo>
                        <a:close/>
                      </a:path>
                    </a:pathLst>
                  </a:custGeom>
                  <a:grpFill/>
                  <a:ln w="2845"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4255FD31-35A4-7E9B-8BE0-44ED77D496B6}"/>
                      </a:ext>
                    </a:extLst>
                  </p:cNvPr>
                  <p:cNvSpPr/>
                  <p:nvPr/>
                </p:nvSpPr>
                <p:spPr>
                  <a:xfrm>
                    <a:off x="10713508" y="3690105"/>
                    <a:ext cx="32575" cy="33524"/>
                  </a:xfrm>
                  <a:custGeom>
                    <a:avLst/>
                    <a:gdLst>
                      <a:gd name="connsiteX0" fmla="*/ 21 w 32575"/>
                      <a:gd name="connsiteY0" fmla="*/ 15976 h 33524"/>
                      <a:gd name="connsiteX1" fmla="*/ 17045 w 32575"/>
                      <a:gd name="connsiteY1" fmla="*/ 5 h 33524"/>
                      <a:gd name="connsiteX2" fmla="*/ 32561 w 32575"/>
                      <a:gd name="connsiteY2" fmla="*/ 17343 h 33524"/>
                      <a:gd name="connsiteX3" fmla="*/ 15537 w 32575"/>
                      <a:gd name="connsiteY3" fmla="*/ 33513 h 33524"/>
                      <a:gd name="connsiteX4" fmla="*/ 21 w 32575"/>
                      <a:gd name="connsiteY4" fmla="*/ 15976 h 3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3524">
                        <a:moveTo>
                          <a:pt x="21" y="15976"/>
                        </a:moveTo>
                        <a:cubicBezTo>
                          <a:pt x="506" y="6695"/>
                          <a:pt x="8106" y="-222"/>
                          <a:pt x="17045" y="5"/>
                        </a:cubicBezTo>
                        <a:cubicBezTo>
                          <a:pt x="25985" y="319"/>
                          <a:pt x="32931" y="8091"/>
                          <a:pt x="32561" y="17343"/>
                        </a:cubicBezTo>
                        <a:cubicBezTo>
                          <a:pt x="32190" y="26595"/>
                          <a:pt x="24561" y="33854"/>
                          <a:pt x="15537" y="33513"/>
                        </a:cubicBezTo>
                        <a:cubicBezTo>
                          <a:pt x="6484" y="33257"/>
                          <a:pt x="-434" y="25172"/>
                          <a:pt x="21" y="15976"/>
                        </a:cubicBezTo>
                        <a:close/>
                      </a:path>
                    </a:pathLst>
                  </a:custGeom>
                  <a:grpFill/>
                  <a:ln w="2845"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C12BC796-3819-C698-0276-7126F1129A74}"/>
                      </a:ext>
                    </a:extLst>
                  </p:cNvPr>
                  <p:cNvSpPr/>
                  <p:nvPr/>
                </p:nvSpPr>
                <p:spPr>
                  <a:xfrm>
                    <a:off x="10588400" y="3682485"/>
                    <a:ext cx="31035" cy="31932"/>
                  </a:xfrm>
                  <a:custGeom>
                    <a:avLst/>
                    <a:gdLst>
                      <a:gd name="connsiteX0" fmla="*/ 68 w 31035"/>
                      <a:gd name="connsiteY0" fmla="*/ 14685 h 31932"/>
                      <a:gd name="connsiteX1" fmla="*/ 16893 w 31035"/>
                      <a:gd name="connsiteY1" fmla="*/ 53 h 31932"/>
                      <a:gd name="connsiteX2" fmla="*/ 30985 w 31035"/>
                      <a:gd name="connsiteY2" fmla="*/ 17248 h 31932"/>
                      <a:gd name="connsiteX3" fmla="*/ 14160 w 31035"/>
                      <a:gd name="connsiteY3" fmla="*/ 31880 h 31932"/>
                      <a:gd name="connsiteX4" fmla="*/ 68 w 31035"/>
                      <a:gd name="connsiteY4" fmla="*/ 14685 h 3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5" h="31932">
                        <a:moveTo>
                          <a:pt x="68" y="14685"/>
                        </a:moveTo>
                        <a:cubicBezTo>
                          <a:pt x="865" y="5889"/>
                          <a:pt x="8409" y="-659"/>
                          <a:pt x="16893" y="53"/>
                        </a:cubicBezTo>
                        <a:cubicBezTo>
                          <a:pt x="25377" y="765"/>
                          <a:pt x="31668" y="8479"/>
                          <a:pt x="30985" y="17248"/>
                        </a:cubicBezTo>
                        <a:cubicBezTo>
                          <a:pt x="30302" y="26016"/>
                          <a:pt x="22757" y="32592"/>
                          <a:pt x="14160" y="31880"/>
                        </a:cubicBezTo>
                        <a:cubicBezTo>
                          <a:pt x="5562" y="31169"/>
                          <a:pt x="-729" y="23454"/>
                          <a:pt x="68" y="14685"/>
                        </a:cubicBezTo>
                        <a:close/>
                      </a:path>
                    </a:pathLst>
                  </a:custGeom>
                  <a:grpFill/>
                  <a:ln w="2845"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C5DE1FD0-7754-9C22-5EBF-0BAD82A155C0}"/>
                      </a:ext>
                    </a:extLst>
                  </p:cNvPr>
                  <p:cNvSpPr/>
                  <p:nvPr/>
                </p:nvSpPr>
                <p:spPr>
                  <a:xfrm>
                    <a:off x="10463724" y="3669889"/>
                    <a:ext cx="29438" cy="30341"/>
                  </a:xfrm>
                  <a:custGeom>
                    <a:avLst/>
                    <a:gdLst>
                      <a:gd name="connsiteX0" fmla="*/ 139 w 29438"/>
                      <a:gd name="connsiteY0" fmla="*/ 13246 h 30341"/>
                      <a:gd name="connsiteX1" fmla="*/ 16651 w 29438"/>
                      <a:gd name="connsiteY1" fmla="*/ 122 h 30341"/>
                      <a:gd name="connsiteX2" fmla="*/ 29319 w 29438"/>
                      <a:gd name="connsiteY2" fmla="*/ 17089 h 30341"/>
                      <a:gd name="connsiteX3" fmla="*/ 12807 w 29438"/>
                      <a:gd name="connsiteY3" fmla="*/ 30213 h 30341"/>
                      <a:gd name="connsiteX4" fmla="*/ 139 w 29438"/>
                      <a:gd name="connsiteY4" fmla="*/ 13246 h 30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38" h="30341">
                        <a:moveTo>
                          <a:pt x="139" y="13246"/>
                        </a:moveTo>
                        <a:cubicBezTo>
                          <a:pt x="1250" y="4933"/>
                          <a:pt x="8651" y="-931"/>
                          <a:pt x="16651" y="122"/>
                        </a:cubicBezTo>
                        <a:cubicBezTo>
                          <a:pt x="24679" y="1176"/>
                          <a:pt x="30344" y="8776"/>
                          <a:pt x="29319" y="17089"/>
                        </a:cubicBezTo>
                        <a:cubicBezTo>
                          <a:pt x="28294" y="25402"/>
                          <a:pt x="20921" y="31295"/>
                          <a:pt x="12807" y="30213"/>
                        </a:cubicBezTo>
                        <a:cubicBezTo>
                          <a:pt x="4694" y="29131"/>
                          <a:pt x="-971" y="21531"/>
                          <a:pt x="139" y="13246"/>
                        </a:cubicBezTo>
                        <a:close/>
                      </a:path>
                    </a:pathLst>
                  </a:custGeom>
                  <a:grpFill/>
                  <a:ln w="2845"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34E57679-DE30-2989-A6F9-F7AA0F8AA183}"/>
                      </a:ext>
                    </a:extLst>
                  </p:cNvPr>
                  <p:cNvSpPr/>
                  <p:nvPr/>
                </p:nvSpPr>
                <p:spPr>
                  <a:xfrm>
                    <a:off x="10339690" y="3652315"/>
                    <a:ext cx="27919" cy="28737"/>
                  </a:xfrm>
                  <a:custGeom>
                    <a:avLst/>
                    <a:gdLst>
                      <a:gd name="connsiteX0" fmla="*/ 194 w 27919"/>
                      <a:gd name="connsiteY0" fmla="*/ 11890 h 28737"/>
                      <a:gd name="connsiteX1" fmla="*/ 16336 w 27919"/>
                      <a:gd name="connsiteY1" fmla="*/ 218 h 28737"/>
                      <a:gd name="connsiteX2" fmla="*/ 27723 w 27919"/>
                      <a:gd name="connsiteY2" fmla="*/ 16587 h 28737"/>
                      <a:gd name="connsiteX3" fmla="*/ 11553 w 27919"/>
                      <a:gd name="connsiteY3" fmla="*/ 28543 h 28737"/>
                      <a:gd name="connsiteX4" fmla="*/ 223 w 27919"/>
                      <a:gd name="connsiteY4" fmla="*/ 11890 h 28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9" h="28737">
                        <a:moveTo>
                          <a:pt x="194" y="11890"/>
                        </a:moveTo>
                        <a:cubicBezTo>
                          <a:pt x="1560" y="4061"/>
                          <a:pt x="8791" y="-1149"/>
                          <a:pt x="16336" y="218"/>
                        </a:cubicBezTo>
                        <a:cubicBezTo>
                          <a:pt x="23880" y="1499"/>
                          <a:pt x="29004" y="8730"/>
                          <a:pt x="27723" y="16587"/>
                        </a:cubicBezTo>
                        <a:cubicBezTo>
                          <a:pt x="26442" y="24387"/>
                          <a:pt x="19183" y="29853"/>
                          <a:pt x="11553" y="28543"/>
                        </a:cubicBezTo>
                        <a:cubicBezTo>
                          <a:pt x="3924" y="27148"/>
                          <a:pt x="-1144" y="19718"/>
                          <a:pt x="223" y="11890"/>
                        </a:cubicBezTo>
                        <a:close/>
                      </a:path>
                    </a:pathLst>
                  </a:custGeom>
                  <a:grpFill/>
                  <a:ln w="2845"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51E7A42E-5396-B29E-2929-5A13918ECA22}"/>
                      </a:ext>
                    </a:extLst>
                  </p:cNvPr>
                  <p:cNvSpPr/>
                  <p:nvPr/>
                </p:nvSpPr>
                <p:spPr>
                  <a:xfrm>
                    <a:off x="10216466" y="3629383"/>
                    <a:ext cx="26413" cy="27091"/>
                  </a:xfrm>
                  <a:custGeom>
                    <a:avLst/>
                    <a:gdLst>
                      <a:gd name="connsiteX0" fmla="*/ 321 w 26413"/>
                      <a:gd name="connsiteY0" fmla="*/ 10880 h 27091"/>
                      <a:gd name="connsiteX1" fmla="*/ 16035 w 26413"/>
                      <a:gd name="connsiteY1" fmla="*/ 261 h 27091"/>
                      <a:gd name="connsiteX2" fmla="*/ 26113 w 26413"/>
                      <a:gd name="connsiteY2" fmla="*/ 16203 h 27091"/>
                      <a:gd name="connsiteX3" fmla="*/ 10399 w 26413"/>
                      <a:gd name="connsiteY3" fmla="*/ 26822 h 27091"/>
                      <a:gd name="connsiteX4" fmla="*/ 321 w 26413"/>
                      <a:gd name="connsiteY4" fmla="*/ 10880 h 2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3" h="27091">
                        <a:moveTo>
                          <a:pt x="321" y="10880"/>
                        </a:moveTo>
                        <a:cubicBezTo>
                          <a:pt x="1915" y="3563"/>
                          <a:pt x="8947" y="-1191"/>
                          <a:pt x="16035" y="261"/>
                        </a:cubicBezTo>
                        <a:cubicBezTo>
                          <a:pt x="23124" y="1713"/>
                          <a:pt x="27651" y="8858"/>
                          <a:pt x="26113" y="16203"/>
                        </a:cubicBezTo>
                        <a:cubicBezTo>
                          <a:pt x="24604" y="23548"/>
                          <a:pt x="17573" y="28302"/>
                          <a:pt x="10399" y="26822"/>
                        </a:cubicBezTo>
                        <a:cubicBezTo>
                          <a:pt x="3225" y="25342"/>
                          <a:pt x="-1273" y="18225"/>
                          <a:pt x="321" y="10880"/>
                        </a:cubicBezTo>
                        <a:close/>
                      </a:path>
                    </a:pathLst>
                  </a:custGeom>
                  <a:grpFill/>
                  <a:ln w="2845"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8B35A290-F5CD-3DB2-34ED-F31C639C4CE0}"/>
                      </a:ext>
                    </a:extLst>
                  </p:cNvPr>
                  <p:cNvSpPr/>
                  <p:nvPr/>
                </p:nvSpPr>
                <p:spPr>
                  <a:xfrm>
                    <a:off x="10094409" y="3601447"/>
                    <a:ext cx="24844" cy="25506"/>
                  </a:xfrm>
                  <a:custGeom>
                    <a:avLst/>
                    <a:gdLst>
                      <a:gd name="connsiteX0" fmla="*/ 420 w 24844"/>
                      <a:gd name="connsiteY0" fmla="*/ 9664 h 25506"/>
                      <a:gd name="connsiteX1" fmla="*/ 15593 w 24844"/>
                      <a:gd name="connsiteY1" fmla="*/ 384 h 25506"/>
                      <a:gd name="connsiteX2" fmla="*/ 24447 w 24844"/>
                      <a:gd name="connsiteY2" fmla="*/ 15842 h 25506"/>
                      <a:gd name="connsiteX3" fmla="*/ 9273 w 24844"/>
                      <a:gd name="connsiteY3" fmla="*/ 25123 h 25506"/>
                      <a:gd name="connsiteX4" fmla="*/ 420 w 24844"/>
                      <a:gd name="connsiteY4" fmla="*/ 9664 h 2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44" h="25506">
                        <a:moveTo>
                          <a:pt x="420" y="9664"/>
                        </a:moveTo>
                        <a:cubicBezTo>
                          <a:pt x="2185" y="2832"/>
                          <a:pt x="8989" y="-1324"/>
                          <a:pt x="15593" y="384"/>
                        </a:cubicBezTo>
                        <a:cubicBezTo>
                          <a:pt x="22198" y="2092"/>
                          <a:pt x="26156" y="9010"/>
                          <a:pt x="24447" y="15842"/>
                        </a:cubicBezTo>
                        <a:cubicBezTo>
                          <a:pt x="22739" y="22674"/>
                          <a:pt x="15935" y="26831"/>
                          <a:pt x="9273" y="25123"/>
                        </a:cubicBezTo>
                        <a:cubicBezTo>
                          <a:pt x="2612" y="23415"/>
                          <a:pt x="-1345" y="16497"/>
                          <a:pt x="420" y="9664"/>
                        </a:cubicBezTo>
                        <a:close/>
                      </a:path>
                    </a:pathLst>
                  </a:custGeom>
                  <a:grpFill/>
                  <a:ln w="2845"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E8D1A920-7314-7DEC-8F9E-445EAF82B8EE}"/>
                      </a:ext>
                    </a:extLst>
                  </p:cNvPr>
                  <p:cNvSpPr/>
                  <p:nvPr/>
                </p:nvSpPr>
                <p:spPr>
                  <a:xfrm>
                    <a:off x="9973585" y="3568649"/>
                    <a:ext cx="23244" cy="23928"/>
                  </a:xfrm>
                  <a:custGeom>
                    <a:avLst/>
                    <a:gdLst>
                      <a:gd name="connsiteX0" fmla="*/ 539 w 23244"/>
                      <a:gd name="connsiteY0" fmla="*/ 8528 h 23928"/>
                      <a:gd name="connsiteX1" fmla="*/ 15058 w 23244"/>
                      <a:gd name="connsiteY1" fmla="*/ 499 h 23928"/>
                      <a:gd name="connsiteX2" fmla="*/ 22744 w 23244"/>
                      <a:gd name="connsiteY2" fmla="*/ 15360 h 23928"/>
                      <a:gd name="connsiteX3" fmla="*/ 8198 w 23244"/>
                      <a:gd name="connsiteY3" fmla="*/ 23416 h 23928"/>
                      <a:gd name="connsiteX4" fmla="*/ 539 w 23244"/>
                      <a:gd name="connsiteY4" fmla="*/ 8528 h 23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44" h="23928">
                        <a:moveTo>
                          <a:pt x="539" y="8528"/>
                        </a:moveTo>
                        <a:cubicBezTo>
                          <a:pt x="2475" y="2207"/>
                          <a:pt x="8966" y="-1380"/>
                          <a:pt x="15058" y="499"/>
                        </a:cubicBezTo>
                        <a:cubicBezTo>
                          <a:pt x="21150" y="2378"/>
                          <a:pt x="24595" y="9068"/>
                          <a:pt x="22744" y="15360"/>
                        </a:cubicBezTo>
                        <a:cubicBezTo>
                          <a:pt x="20866" y="21737"/>
                          <a:pt x="14346" y="25324"/>
                          <a:pt x="8198" y="23416"/>
                        </a:cubicBezTo>
                        <a:cubicBezTo>
                          <a:pt x="2048" y="21509"/>
                          <a:pt x="-1397" y="14847"/>
                          <a:pt x="539" y="8528"/>
                        </a:cubicBezTo>
                        <a:close/>
                      </a:path>
                    </a:pathLst>
                  </a:custGeom>
                  <a:grpFill/>
                  <a:ln w="2845"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970F19A9-AB1F-F682-A6B7-25033BEF9A50}"/>
                      </a:ext>
                    </a:extLst>
                  </p:cNvPr>
                  <p:cNvSpPr/>
                  <p:nvPr/>
                </p:nvSpPr>
                <p:spPr>
                  <a:xfrm>
                    <a:off x="9854235" y="3530790"/>
                    <a:ext cx="21807" cy="22214"/>
                  </a:xfrm>
                  <a:custGeom>
                    <a:avLst/>
                    <a:gdLst>
                      <a:gd name="connsiteX0" fmla="*/ 635 w 21807"/>
                      <a:gd name="connsiteY0" fmla="*/ 7641 h 22214"/>
                      <a:gd name="connsiteX1" fmla="*/ 14556 w 21807"/>
                      <a:gd name="connsiteY1" fmla="*/ 553 h 22214"/>
                      <a:gd name="connsiteX2" fmla="*/ 21189 w 21807"/>
                      <a:gd name="connsiteY2" fmla="*/ 14559 h 22214"/>
                      <a:gd name="connsiteX3" fmla="*/ 7268 w 21807"/>
                      <a:gd name="connsiteY3" fmla="*/ 21648 h 22214"/>
                      <a:gd name="connsiteX4" fmla="*/ 635 w 21807"/>
                      <a:gd name="connsiteY4" fmla="*/ 7641 h 2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7" h="22214">
                        <a:moveTo>
                          <a:pt x="635" y="7641"/>
                        </a:moveTo>
                        <a:cubicBezTo>
                          <a:pt x="2656" y="1834"/>
                          <a:pt x="8891" y="-1354"/>
                          <a:pt x="14556" y="553"/>
                        </a:cubicBezTo>
                        <a:cubicBezTo>
                          <a:pt x="20192" y="2460"/>
                          <a:pt x="23182" y="8723"/>
                          <a:pt x="21189" y="14559"/>
                        </a:cubicBezTo>
                        <a:cubicBezTo>
                          <a:pt x="19197" y="20395"/>
                          <a:pt x="12962" y="23584"/>
                          <a:pt x="7268" y="21648"/>
                        </a:cubicBezTo>
                        <a:cubicBezTo>
                          <a:pt x="1575" y="19740"/>
                          <a:pt x="-1386" y="13449"/>
                          <a:pt x="635" y="7641"/>
                        </a:cubicBezTo>
                        <a:close/>
                      </a:path>
                    </a:pathLst>
                  </a:custGeom>
                  <a:grpFill/>
                  <a:ln w="2845" cap="flat">
                    <a:noFill/>
                    <a:prstDash val="solid"/>
                    <a:miter/>
                  </a:ln>
                </p:spPr>
                <p:txBody>
                  <a:bodyPr rtlCol="0" anchor="ctr"/>
                  <a:lstStyle/>
                  <a:p>
                    <a:endParaRPr lang="en-US"/>
                  </a:p>
                </p:txBody>
              </p:sp>
              <p:sp>
                <p:nvSpPr>
                  <p:cNvPr id="1670" name="Freeform: Shape 1669">
                    <a:extLst>
                      <a:ext uri="{FF2B5EF4-FFF2-40B4-BE49-F238E27FC236}">
                        <a16:creationId xmlns:a16="http://schemas.microsoft.com/office/drawing/2014/main" id="{3501E0F8-7CC9-E5DE-4E06-330DCAEA13F4}"/>
                      </a:ext>
                    </a:extLst>
                  </p:cNvPr>
                  <p:cNvSpPr/>
                  <p:nvPr/>
                </p:nvSpPr>
                <p:spPr>
                  <a:xfrm>
                    <a:off x="9736664" y="3487881"/>
                    <a:ext cx="20209" cy="20661"/>
                  </a:xfrm>
                  <a:custGeom>
                    <a:avLst/>
                    <a:gdLst>
                      <a:gd name="connsiteX0" fmla="*/ 747 w 20209"/>
                      <a:gd name="connsiteY0" fmla="*/ 6653 h 20661"/>
                      <a:gd name="connsiteX1" fmla="*/ 13899 w 20209"/>
                      <a:gd name="connsiteY1" fmla="*/ 674 h 20661"/>
                      <a:gd name="connsiteX2" fmla="*/ 19479 w 20209"/>
                      <a:gd name="connsiteY2" fmla="*/ 13997 h 20661"/>
                      <a:gd name="connsiteX3" fmla="*/ 6326 w 20209"/>
                      <a:gd name="connsiteY3" fmla="*/ 19976 h 20661"/>
                      <a:gd name="connsiteX4" fmla="*/ 747 w 20209"/>
                      <a:gd name="connsiteY4" fmla="*/ 6653 h 20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9" h="20661">
                        <a:moveTo>
                          <a:pt x="747" y="6653"/>
                        </a:moveTo>
                        <a:cubicBezTo>
                          <a:pt x="2853" y="1329"/>
                          <a:pt x="8746" y="-1347"/>
                          <a:pt x="13899" y="674"/>
                        </a:cubicBezTo>
                        <a:cubicBezTo>
                          <a:pt x="19052" y="2696"/>
                          <a:pt x="21557" y="8645"/>
                          <a:pt x="19479" y="13997"/>
                        </a:cubicBezTo>
                        <a:cubicBezTo>
                          <a:pt x="17400" y="19321"/>
                          <a:pt x="11536" y="22026"/>
                          <a:pt x="6326" y="19976"/>
                        </a:cubicBezTo>
                        <a:cubicBezTo>
                          <a:pt x="1145" y="17954"/>
                          <a:pt x="-1360" y="11976"/>
                          <a:pt x="747" y="6653"/>
                        </a:cubicBezTo>
                        <a:close/>
                      </a:path>
                    </a:pathLst>
                  </a:custGeom>
                  <a:grpFill/>
                  <a:ln w="2845"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4383E48D-3463-C9F2-2DE3-9F830D2ABB40}"/>
                      </a:ext>
                    </a:extLst>
                  </p:cNvPr>
                  <p:cNvSpPr/>
                  <p:nvPr/>
                </p:nvSpPr>
                <p:spPr>
                  <a:xfrm>
                    <a:off x="9620928" y="3440262"/>
                    <a:ext cx="18611" cy="19083"/>
                  </a:xfrm>
                  <a:custGeom>
                    <a:avLst/>
                    <a:gdLst>
                      <a:gd name="connsiteX0" fmla="*/ 845 w 18611"/>
                      <a:gd name="connsiteY0" fmla="*/ 5733 h 19083"/>
                      <a:gd name="connsiteX1" fmla="*/ 13171 w 18611"/>
                      <a:gd name="connsiteY1" fmla="*/ 780 h 19083"/>
                      <a:gd name="connsiteX2" fmla="*/ 17784 w 18611"/>
                      <a:gd name="connsiteY2" fmla="*/ 13334 h 19083"/>
                      <a:gd name="connsiteX3" fmla="*/ 5457 w 18611"/>
                      <a:gd name="connsiteY3" fmla="*/ 18288 h 19083"/>
                      <a:gd name="connsiteX4" fmla="*/ 845 w 18611"/>
                      <a:gd name="connsiteY4" fmla="*/ 5733 h 19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1" h="19083">
                        <a:moveTo>
                          <a:pt x="845" y="5733"/>
                        </a:moveTo>
                        <a:cubicBezTo>
                          <a:pt x="2980" y="922"/>
                          <a:pt x="8503" y="-1299"/>
                          <a:pt x="13171" y="780"/>
                        </a:cubicBezTo>
                        <a:cubicBezTo>
                          <a:pt x="17840" y="2858"/>
                          <a:pt x="19890" y="8494"/>
                          <a:pt x="17784" y="13334"/>
                        </a:cubicBezTo>
                        <a:cubicBezTo>
                          <a:pt x="15677" y="18174"/>
                          <a:pt x="10154" y="20394"/>
                          <a:pt x="5457" y="18288"/>
                        </a:cubicBezTo>
                        <a:cubicBezTo>
                          <a:pt x="759" y="16181"/>
                          <a:pt x="-1291" y="10573"/>
                          <a:pt x="845" y="5733"/>
                        </a:cubicBezTo>
                        <a:close/>
                      </a:path>
                    </a:pathLst>
                  </a:custGeom>
                  <a:grpFill/>
                  <a:ln w="2845"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518A48DB-B1E5-422B-F91F-0DB0B92A50C3}"/>
                      </a:ext>
                    </a:extLst>
                  </p:cNvPr>
                  <p:cNvSpPr/>
                  <p:nvPr/>
                </p:nvSpPr>
                <p:spPr>
                  <a:xfrm>
                    <a:off x="9507236" y="3387961"/>
                    <a:ext cx="17166" cy="17357"/>
                  </a:xfrm>
                  <a:custGeom>
                    <a:avLst/>
                    <a:gdLst>
                      <a:gd name="connsiteX0" fmla="*/ 920 w 17166"/>
                      <a:gd name="connsiteY0" fmla="*/ 4998 h 17357"/>
                      <a:gd name="connsiteX1" fmla="*/ 12450 w 17166"/>
                      <a:gd name="connsiteY1" fmla="*/ 813 h 17357"/>
                      <a:gd name="connsiteX2" fmla="*/ 16264 w 17166"/>
                      <a:gd name="connsiteY2" fmla="*/ 12343 h 17357"/>
                      <a:gd name="connsiteX3" fmla="*/ 4735 w 17166"/>
                      <a:gd name="connsiteY3" fmla="*/ 16527 h 17357"/>
                      <a:gd name="connsiteX4" fmla="*/ 920 w 17166"/>
                      <a:gd name="connsiteY4" fmla="*/ 4998 h 17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66" h="17357">
                        <a:moveTo>
                          <a:pt x="920" y="4998"/>
                        </a:moveTo>
                        <a:cubicBezTo>
                          <a:pt x="3055" y="670"/>
                          <a:pt x="8236" y="-1208"/>
                          <a:pt x="12450" y="813"/>
                        </a:cubicBezTo>
                        <a:cubicBezTo>
                          <a:pt x="16663" y="2834"/>
                          <a:pt x="18371" y="7987"/>
                          <a:pt x="16264" y="12343"/>
                        </a:cubicBezTo>
                        <a:cubicBezTo>
                          <a:pt x="14157" y="16698"/>
                          <a:pt x="8977" y="18577"/>
                          <a:pt x="4735" y="16527"/>
                        </a:cubicBezTo>
                        <a:cubicBezTo>
                          <a:pt x="493" y="14478"/>
                          <a:pt x="-1215" y="9325"/>
                          <a:pt x="920" y="4998"/>
                        </a:cubicBezTo>
                        <a:close/>
                      </a:path>
                    </a:pathLst>
                  </a:custGeom>
                  <a:grpFill/>
                  <a:ln w="2845"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9B42A15F-8331-30D3-EE5C-20C4AE722416}"/>
                      </a:ext>
                    </a:extLst>
                  </p:cNvPr>
                  <p:cNvSpPr/>
                  <p:nvPr/>
                </p:nvSpPr>
                <p:spPr>
                  <a:xfrm>
                    <a:off x="9395989" y="3330692"/>
                    <a:ext cx="15556" cy="15817"/>
                  </a:xfrm>
                  <a:custGeom>
                    <a:avLst/>
                    <a:gdLst>
                      <a:gd name="connsiteX0" fmla="*/ 998 w 15556"/>
                      <a:gd name="connsiteY0" fmla="*/ 4219 h 15817"/>
                      <a:gd name="connsiteX1" fmla="*/ 11588 w 15556"/>
                      <a:gd name="connsiteY1" fmla="*/ 917 h 15817"/>
                      <a:gd name="connsiteX2" fmla="*/ 14577 w 15556"/>
                      <a:gd name="connsiteY2" fmla="*/ 11593 h 15817"/>
                      <a:gd name="connsiteX3" fmla="*/ 3987 w 15556"/>
                      <a:gd name="connsiteY3" fmla="*/ 14895 h 15817"/>
                      <a:gd name="connsiteX4" fmla="*/ 998 w 15556"/>
                      <a:gd name="connsiteY4" fmla="*/ 4219 h 1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6" h="15817">
                        <a:moveTo>
                          <a:pt x="998" y="4219"/>
                        </a:moveTo>
                        <a:cubicBezTo>
                          <a:pt x="3104" y="376"/>
                          <a:pt x="7859" y="-1133"/>
                          <a:pt x="11588" y="917"/>
                        </a:cubicBezTo>
                        <a:cubicBezTo>
                          <a:pt x="15317" y="2967"/>
                          <a:pt x="16655" y="7721"/>
                          <a:pt x="14577" y="11593"/>
                        </a:cubicBezTo>
                        <a:cubicBezTo>
                          <a:pt x="12499" y="15465"/>
                          <a:pt x="7745" y="16945"/>
                          <a:pt x="3987" y="14895"/>
                        </a:cubicBezTo>
                        <a:cubicBezTo>
                          <a:pt x="229" y="12845"/>
                          <a:pt x="-1109" y="8091"/>
                          <a:pt x="998" y="4219"/>
                        </a:cubicBezTo>
                        <a:close/>
                      </a:path>
                    </a:pathLst>
                  </a:custGeom>
                  <a:grpFill/>
                  <a:ln w="2845"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AAB64498-4B0E-2FFB-74A3-BA569F2875BF}"/>
                      </a:ext>
                    </a:extLst>
                  </p:cNvPr>
                  <p:cNvSpPr/>
                  <p:nvPr/>
                </p:nvSpPr>
                <p:spPr>
                  <a:xfrm>
                    <a:off x="9287173" y="3269023"/>
                    <a:ext cx="13932" cy="14233"/>
                  </a:xfrm>
                  <a:custGeom>
                    <a:avLst/>
                    <a:gdLst>
                      <a:gd name="connsiteX0" fmla="*/ 1037 w 13932"/>
                      <a:gd name="connsiteY0" fmla="*/ 3515 h 14233"/>
                      <a:gd name="connsiteX1" fmla="*/ 10631 w 13932"/>
                      <a:gd name="connsiteY1" fmla="*/ 982 h 14233"/>
                      <a:gd name="connsiteX2" fmla="*/ 12908 w 13932"/>
                      <a:gd name="connsiteY2" fmla="*/ 10718 h 14233"/>
                      <a:gd name="connsiteX3" fmla="*/ 3315 w 13932"/>
                      <a:gd name="connsiteY3" fmla="*/ 13251 h 14233"/>
                      <a:gd name="connsiteX4" fmla="*/ 1037 w 13932"/>
                      <a:gd name="connsiteY4" fmla="*/ 3515 h 14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2" h="14233">
                        <a:moveTo>
                          <a:pt x="1037" y="3515"/>
                        </a:moveTo>
                        <a:cubicBezTo>
                          <a:pt x="3087" y="128"/>
                          <a:pt x="7385" y="-1011"/>
                          <a:pt x="10631" y="982"/>
                        </a:cubicBezTo>
                        <a:cubicBezTo>
                          <a:pt x="13905" y="2974"/>
                          <a:pt x="14901" y="7330"/>
                          <a:pt x="12908" y="10718"/>
                        </a:cubicBezTo>
                        <a:cubicBezTo>
                          <a:pt x="10887" y="14106"/>
                          <a:pt x="6588" y="15244"/>
                          <a:pt x="3315" y="13251"/>
                        </a:cubicBezTo>
                        <a:cubicBezTo>
                          <a:pt x="40" y="11259"/>
                          <a:pt x="-984" y="6903"/>
                          <a:pt x="1037" y="3515"/>
                        </a:cubicBezTo>
                        <a:close/>
                      </a:path>
                    </a:pathLst>
                  </a:custGeom>
                  <a:grpFill/>
                  <a:ln w="2845"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3FFF38A6-1644-EE89-42AC-8F478F82DC25}"/>
                      </a:ext>
                    </a:extLst>
                  </p:cNvPr>
                  <p:cNvSpPr/>
                  <p:nvPr/>
                </p:nvSpPr>
                <p:spPr>
                  <a:xfrm>
                    <a:off x="9180955" y="3202925"/>
                    <a:ext cx="12515" cy="12541"/>
                  </a:xfrm>
                  <a:custGeom>
                    <a:avLst/>
                    <a:gdLst>
                      <a:gd name="connsiteX0" fmla="*/ 1068 w 12515"/>
                      <a:gd name="connsiteY0" fmla="*/ 2940 h 12541"/>
                      <a:gd name="connsiteX1" fmla="*/ 9751 w 12515"/>
                      <a:gd name="connsiteY1" fmla="*/ 947 h 12541"/>
                      <a:gd name="connsiteX2" fmla="*/ 11460 w 12515"/>
                      <a:gd name="connsiteY2" fmla="*/ 9601 h 12541"/>
                      <a:gd name="connsiteX3" fmla="*/ 2777 w 12515"/>
                      <a:gd name="connsiteY3" fmla="*/ 11594 h 12541"/>
                      <a:gd name="connsiteX4" fmla="*/ 1068 w 12515"/>
                      <a:gd name="connsiteY4" fmla="*/ 2940 h 12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5" h="12541">
                        <a:moveTo>
                          <a:pt x="1068" y="2940"/>
                        </a:moveTo>
                        <a:cubicBezTo>
                          <a:pt x="3005" y="8"/>
                          <a:pt x="6876" y="-875"/>
                          <a:pt x="9751" y="947"/>
                        </a:cubicBezTo>
                        <a:cubicBezTo>
                          <a:pt x="12627" y="2769"/>
                          <a:pt x="13367" y="6641"/>
                          <a:pt x="11460" y="9601"/>
                        </a:cubicBezTo>
                        <a:cubicBezTo>
                          <a:pt x="9552" y="12534"/>
                          <a:pt x="5652" y="13416"/>
                          <a:pt x="2777" y="11594"/>
                        </a:cubicBezTo>
                        <a:cubicBezTo>
                          <a:pt x="-99" y="9744"/>
                          <a:pt x="-867" y="5872"/>
                          <a:pt x="1068" y="2940"/>
                        </a:cubicBezTo>
                        <a:close/>
                      </a:path>
                    </a:pathLst>
                  </a:custGeom>
                  <a:grpFill/>
                  <a:ln w="2845"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0BE19A54-668C-6046-94AE-055C7461A2C0}"/>
                      </a:ext>
                    </a:extLst>
                  </p:cNvPr>
                  <p:cNvSpPr/>
                  <p:nvPr/>
                </p:nvSpPr>
                <p:spPr>
                  <a:xfrm>
                    <a:off x="9077755" y="3132259"/>
                    <a:ext cx="10881" cy="11000"/>
                  </a:xfrm>
                  <a:custGeom>
                    <a:avLst/>
                    <a:gdLst>
                      <a:gd name="connsiteX0" fmla="*/ 1071 w 10881"/>
                      <a:gd name="connsiteY0" fmla="*/ 2351 h 11000"/>
                      <a:gd name="connsiteX1" fmla="*/ 8672 w 10881"/>
                      <a:gd name="connsiteY1" fmla="*/ 984 h 11000"/>
                      <a:gd name="connsiteX2" fmla="*/ 9811 w 10881"/>
                      <a:gd name="connsiteY2" fmla="*/ 8642 h 11000"/>
                      <a:gd name="connsiteX3" fmla="*/ 2210 w 10881"/>
                      <a:gd name="connsiteY3" fmla="*/ 10009 h 11000"/>
                      <a:gd name="connsiteX4" fmla="*/ 1071 w 10881"/>
                      <a:gd name="connsiteY4" fmla="*/ 2351 h 1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 h="11000">
                        <a:moveTo>
                          <a:pt x="1071" y="2351"/>
                        </a:moveTo>
                        <a:cubicBezTo>
                          <a:pt x="2865" y="-126"/>
                          <a:pt x="6281" y="-752"/>
                          <a:pt x="8672" y="984"/>
                        </a:cubicBezTo>
                        <a:cubicBezTo>
                          <a:pt x="11092" y="2721"/>
                          <a:pt x="11604" y="6137"/>
                          <a:pt x="9811" y="8642"/>
                        </a:cubicBezTo>
                        <a:cubicBezTo>
                          <a:pt x="8017" y="11148"/>
                          <a:pt x="4629" y="11745"/>
                          <a:pt x="2210" y="10009"/>
                        </a:cubicBezTo>
                        <a:cubicBezTo>
                          <a:pt x="-210" y="8272"/>
                          <a:pt x="-722" y="4856"/>
                          <a:pt x="1071" y="2351"/>
                        </a:cubicBezTo>
                        <a:close/>
                      </a:path>
                    </a:pathLst>
                  </a:custGeom>
                  <a:grpFill/>
                  <a:ln w="2845"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B1B98AA5-2CC1-28A9-11C8-FD3E1AD462A1}"/>
                      </a:ext>
                    </a:extLst>
                  </p:cNvPr>
                  <p:cNvSpPr/>
                  <p:nvPr/>
                </p:nvSpPr>
                <p:spPr>
                  <a:xfrm>
                    <a:off x="8977464" y="3057548"/>
                    <a:ext cx="9282" cy="9409"/>
                  </a:xfrm>
                  <a:custGeom>
                    <a:avLst/>
                    <a:gdLst>
                      <a:gd name="connsiteX0" fmla="*/ 1040 w 9282"/>
                      <a:gd name="connsiteY0" fmla="*/ 1848 h 9409"/>
                      <a:gd name="connsiteX1" fmla="*/ 7559 w 9282"/>
                      <a:gd name="connsiteY1" fmla="*/ 965 h 9409"/>
                      <a:gd name="connsiteX2" fmla="*/ 8242 w 9282"/>
                      <a:gd name="connsiteY2" fmla="*/ 7570 h 9409"/>
                      <a:gd name="connsiteX3" fmla="*/ 1723 w 9282"/>
                      <a:gd name="connsiteY3" fmla="*/ 8453 h 9409"/>
                      <a:gd name="connsiteX4" fmla="*/ 1040 w 9282"/>
                      <a:gd name="connsiteY4" fmla="*/ 1848 h 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2" h="9409">
                        <a:moveTo>
                          <a:pt x="1040" y="1848"/>
                        </a:moveTo>
                        <a:cubicBezTo>
                          <a:pt x="2663" y="-230"/>
                          <a:pt x="5595" y="-600"/>
                          <a:pt x="7559" y="965"/>
                        </a:cubicBezTo>
                        <a:cubicBezTo>
                          <a:pt x="9552" y="2560"/>
                          <a:pt x="9865" y="5520"/>
                          <a:pt x="8242" y="7570"/>
                        </a:cubicBezTo>
                        <a:cubicBezTo>
                          <a:pt x="6620" y="9620"/>
                          <a:pt x="3716" y="10018"/>
                          <a:pt x="1723" y="8453"/>
                        </a:cubicBezTo>
                        <a:cubicBezTo>
                          <a:pt x="-270" y="6858"/>
                          <a:pt x="-583" y="3898"/>
                          <a:pt x="1040" y="1848"/>
                        </a:cubicBezTo>
                        <a:close/>
                      </a:path>
                    </a:pathLst>
                  </a:custGeom>
                  <a:grpFill/>
                  <a:ln w="2845"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DAB617D1-C133-F5A2-4CC6-1B5C73BCE584}"/>
                      </a:ext>
                    </a:extLst>
                  </p:cNvPr>
                  <p:cNvSpPr/>
                  <p:nvPr/>
                </p:nvSpPr>
                <p:spPr>
                  <a:xfrm>
                    <a:off x="8880399" y="2978691"/>
                    <a:ext cx="7777" cy="7768"/>
                  </a:xfrm>
                  <a:custGeom>
                    <a:avLst/>
                    <a:gdLst>
                      <a:gd name="connsiteX0" fmla="*/ 943 w 7777"/>
                      <a:gd name="connsiteY0" fmla="*/ 1422 h 7768"/>
                      <a:gd name="connsiteX1" fmla="*/ 6437 w 7777"/>
                      <a:gd name="connsiteY1" fmla="*/ 881 h 7768"/>
                      <a:gd name="connsiteX2" fmla="*/ 6835 w 7777"/>
                      <a:gd name="connsiteY2" fmla="*/ 6347 h 7768"/>
                      <a:gd name="connsiteX3" fmla="*/ 1341 w 7777"/>
                      <a:gd name="connsiteY3" fmla="*/ 6888 h 7768"/>
                      <a:gd name="connsiteX4" fmla="*/ 943 w 7777"/>
                      <a:gd name="connsiteY4" fmla="*/ 1422 h 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7" h="7768">
                        <a:moveTo>
                          <a:pt x="943" y="1422"/>
                        </a:moveTo>
                        <a:cubicBezTo>
                          <a:pt x="2366" y="-229"/>
                          <a:pt x="4814" y="-486"/>
                          <a:pt x="6437" y="881"/>
                        </a:cubicBezTo>
                        <a:cubicBezTo>
                          <a:pt x="8060" y="2247"/>
                          <a:pt x="8230" y="4695"/>
                          <a:pt x="6835" y="6347"/>
                        </a:cubicBezTo>
                        <a:cubicBezTo>
                          <a:pt x="5440" y="7998"/>
                          <a:pt x="2964" y="8254"/>
                          <a:pt x="1341" y="6888"/>
                        </a:cubicBezTo>
                        <a:cubicBezTo>
                          <a:pt x="-282" y="5521"/>
                          <a:pt x="-452" y="3073"/>
                          <a:pt x="943" y="1422"/>
                        </a:cubicBezTo>
                        <a:close/>
                      </a:path>
                    </a:pathLst>
                  </a:custGeom>
                  <a:grpFill/>
                  <a:ln w="2845"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2FE933A0-1516-1D86-C4DE-5B5808840690}"/>
                      </a:ext>
                    </a:extLst>
                  </p:cNvPr>
                  <p:cNvSpPr/>
                  <p:nvPr/>
                </p:nvSpPr>
                <p:spPr>
                  <a:xfrm>
                    <a:off x="8786726" y="2895835"/>
                    <a:ext cx="6180" cy="6229"/>
                  </a:xfrm>
                  <a:custGeom>
                    <a:avLst/>
                    <a:gdLst>
                      <a:gd name="connsiteX0" fmla="*/ 841 w 6180"/>
                      <a:gd name="connsiteY0" fmla="*/ 1036 h 6229"/>
                      <a:gd name="connsiteX1" fmla="*/ 5225 w 6180"/>
                      <a:gd name="connsiteY1" fmla="*/ 809 h 6229"/>
                      <a:gd name="connsiteX2" fmla="*/ 5339 w 6180"/>
                      <a:gd name="connsiteY2" fmla="*/ 5193 h 6229"/>
                      <a:gd name="connsiteX3" fmla="*/ 955 w 6180"/>
                      <a:gd name="connsiteY3" fmla="*/ 5420 h 6229"/>
                      <a:gd name="connsiteX4" fmla="*/ 841 w 6180"/>
                      <a:gd name="connsiteY4" fmla="*/ 1036 h 6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0" h="6229">
                        <a:moveTo>
                          <a:pt x="841" y="1036"/>
                        </a:moveTo>
                        <a:cubicBezTo>
                          <a:pt x="2008" y="-245"/>
                          <a:pt x="3973" y="-358"/>
                          <a:pt x="5225" y="809"/>
                        </a:cubicBezTo>
                        <a:cubicBezTo>
                          <a:pt x="6450" y="1947"/>
                          <a:pt x="6507" y="3912"/>
                          <a:pt x="5339" y="5193"/>
                        </a:cubicBezTo>
                        <a:cubicBezTo>
                          <a:pt x="4172" y="6474"/>
                          <a:pt x="2208" y="6588"/>
                          <a:pt x="955" y="5420"/>
                        </a:cubicBezTo>
                        <a:cubicBezTo>
                          <a:pt x="-269" y="4282"/>
                          <a:pt x="-326" y="2318"/>
                          <a:pt x="841" y="1036"/>
                        </a:cubicBezTo>
                        <a:close/>
                      </a:path>
                    </a:pathLst>
                  </a:custGeom>
                  <a:grpFill/>
                  <a:ln w="2845"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AD5A1C0E-6D58-AE23-05D4-EE8E3E4EA3E4}"/>
                      </a:ext>
                    </a:extLst>
                  </p:cNvPr>
                  <p:cNvSpPr/>
                  <p:nvPr/>
                </p:nvSpPr>
                <p:spPr>
                  <a:xfrm>
                    <a:off x="8696280" y="2809484"/>
                    <a:ext cx="4619" cy="4591"/>
                  </a:xfrm>
                  <a:custGeom>
                    <a:avLst/>
                    <a:gdLst>
                      <a:gd name="connsiteX0" fmla="*/ 673 w 4619"/>
                      <a:gd name="connsiteY0" fmla="*/ 701 h 4591"/>
                      <a:gd name="connsiteX1" fmla="*/ 3946 w 4619"/>
                      <a:gd name="connsiteY1" fmla="*/ 644 h 4591"/>
                      <a:gd name="connsiteX2" fmla="*/ 3946 w 4619"/>
                      <a:gd name="connsiteY2" fmla="*/ 3890 h 4591"/>
                      <a:gd name="connsiteX3" fmla="*/ 673 w 4619"/>
                      <a:gd name="connsiteY3" fmla="*/ 3947 h 4591"/>
                      <a:gd name="connsiteX4" fmla="*/ 673 w 4619"/>
                      <a:gd name="connsiteY4" fmla="*/ 701 h 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4591">
                        <a:moveTo>
                          <a:pt x="673" y="701"/>
                        </a:moveTo>
                        <a:cubicBezTo>
                          <a:pt x="1584" y="-210"/>
                          <a:pt x="3064" y="-238"/>
                          <a:pt x="3946" y="644"/>
                        </a:cubicBezTo>
                        <a:cubicBezTo>
                          <a:pt x="4857" y="1527"/>
                          <a:pt x="4829" y="2979"/>
                          <a:pt x="3946" y="3890"/>
                        </a:cubicBezTo>
                        <a:cubicBezTo>
                          <a:pt x="3064" y="4801"/>
                          <a:pt x="1555" y="4829"/>
                          <a:pt x="673" y="3947"/>
                        </a:cubicBezTo>
                        <a:cubicBezTo>
                          <a:pt x="-238" y="3064"/>
                          <a:pt x="-210" y="1612"/>
                          <a:pt x="673" y="701"/>
                        </a:cubicBezTo>
                        <a:close/>
                      </a:path>
                    </a:pathLst>
                  </a:custGeom>
                  <a:grpFill/>
                  <a:ln w="2845" cap="flat">
                    <a:noFill/>
                    <a:prstDash val="solid"/>
                    <a:miter/>
                  </a:ln>
                </p:spPr>
                <p:txBody>
                  <a:bodyPr rtlCol="0" anchor="ctr"/>
                  <a:lstStyle/>
                  <a:p>
                    <a:endParaRPr lang="en-US"/>
                  </a:p>
                </p:txBody>
              </p:sp>
            </p:grpSp>
          </p:grpSp>
        </p:grpSp>
        <p:sp>
          <p:nvSpPr>
            <p:cNvPr id="1616" name="Freeform: Shape 1615">
              <a:extLst>
                <a:ext uri="{FF2B5EF4-FFF2-40B4-BE49-F238E27FC236}">
                  <a16:creationId xmlns:a16="http://schemas.microsoft.com/office/drawing/2014/main" id="{FE5DE23A-D034-644A-5466-A6B4E82082DA}"/>
                </a:ext>
              </a:extLst>
            </p:cNvPr>
            <p:cNvSpPr/>
            <p:nvPr userDrawn="1"/>
          </p:nvSpPr>
          <p:spPr>
            <a:xfrm>
              <a:off x="6399964" y="6118225"/>
              <a:ext cx="105405" cy="105410"/>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67963A"/>
            </a:solidFill>
            <a:ln w="2422"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3206ABFE-5125-8777-C510-C15ECC06A1A4}"/>
                </a:ext>
              </a:extLst>
            </p:cNvPr>
            <p:cNvSpPr/>
            <p:nvPr userDrawn="1"/>
          </p:nvSpPr>
          <p:spPr>
            <a:xfrm>
              <a:off x="6855023" y="6020915"/>
              <a:ext cx="97305" cy="97310"/>
            </a:xfrm>
            <a:custGeom>
              <a:avLst/>
              <a:gdLst>
                <a:gd name="connsiteX0" fmla="*/ 147208 w 147207"/>
                <a:gd name="connsiteY0" fmla="*/ 73607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7"/>
                  </a:cubicBezTo>
                  <a:close/>
                </a:path>
              </a:pathLst>
            </a:custGeom>
            <a:solidFill>
              <a:srgbClr val="43839C"/>
            </a:solidFill>
            <a:ln w="2422"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1CE4209A-7EF2-85E8-0933-BD82F3900B7C}"/>
                </a:ext>
              </a:extLst>
            </p:cNvPr>
            <p:cNvSpPr/>
            <p:nvPr userDrawn="1"/>
          </p:nvSpPr>
          <p:spPr>
            <a:xfrm>
              <a:off x="6278355" y="5761033"/>
              <a:ext cx="93419" cy="93423"/>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B5C428"/>
            </a:solidFill>
            <a:ln w="2422"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89F6A3B8-9889-16C6-6E3F-BFD194D6DFDD}"/>
                </a:ext>
              </a:extLst>
            </p:cNvPr>
            <p:cNvSpPr/>
            <p:nvPr userDrawn="1"/>
          </p:nvSpPr>
          <p:spPr>
            <a:xfrm>
              <a:off x="6903675" y="6398625"/>
              <a:ext cx="97827" cy="97832"/>
            </a:xfrm>
            <a:custGeom>
              <a:avLst/>
              <a:gdLst>
                <a:gd name="connsiteX0" fmla="*/ 147208 w 147207"/>
                <a:gd name="connsiteY0" fmla="*/ 73608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8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8"/>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8"/>
                  </a:cubicBezTo>
                  <a:close/>
                </a:path>
              </a:pathLst>
            </a:custGeom>
            <a:solidFill>
              <a:srgbClr val="FCB53B"/>
            </a:solidFill>
            <a:ln w="2422"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20FBF069-450A-8B16-7B4B-D2A17B6DC082}"/>
                </a:ext>
              </a:extLst>
            </p:cNvPr>
            <p:cNvSpPr/>
            <p:nvPr userDrawn="1"/>
          </p:nvSpPr>
          <p:spPr>
            <a:xfrm>
              <a:off x="7389236" y="6537615"/>
              <a:ext cx="97827" cy="97832"/>
            </a:xfrm>
            <a:custGeom>
              <a:avLst/>
              <a:gdLst>
                <a:gd name="connsiteX0" fmla="*/ 147208 w 147207"/>
                <a:gd name="connsiteY0" fmla="*/ 73608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8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8"/>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8"/>
                  </a:cubicBezTo>
                  <a:close/>
                </a:path>
              </a:pathLst>
            </a:custGeom>
            <a:solidFill>
              <a:srgbClr val="DF6420"/>
            </a:solidFill>
            <a:ln w="2422"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E2374F70-75F8-AB12-9F31-DDC949BE74FB}"/>
                </a:ext>
              </a:extLst>
            </p:cNvPr>
            <p:cNvSpPr/>
            <p:nvPr userDrawn="1"/>
          </p:nvSpPr>
          <p:spPr>
            <a:xfrm>
              <a:off x="8079581" y="6625280"/>
              <a:ext cx="97826" cy="97831"/>
            </a:xfrm>
            <a:custGeom>
              <a:avLst/>
              <a:gdLst>
                <a:gd name="connsiteX0" fmla="*/ 147208 w 147207"/>
                <a:gd name="connsiteY0" fmla="*/ 73608 h 147214"/>
                <a:gd name="connsiteX1" fmla="*/ 73604 w 147207"/>
                <a:gd name="connsiteY1" fmla="*/ 147215 h 147214"/>
                <a:gd name="connsiteX2" fmla="*/ 1 w 147207"/>
                <a:gd name="connsiteY2" fmla="*/ 73608 h 147214"/>
                <a:gd name="connsiteX3" fmla="*/ 73604 w 147207"/>
                <a:gd name="connsiteY3" fmla="*/ 0 h 147214"/>
                <a:gd name="connsiteX4" fmla="*/ 147208 w 147207"/>
                <a:gd name="connsiteY4" fmla="*/ 73608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8"/>
                  </a:moveTo>
                  <a:cubicBezTo>
                    <a:pt x="147208" y="114260"/>
                    <a:pt x="114255" y="147215"/>
                    <a:pt x="73604" y="147215"/>
                  </a:cubicBezTo>
                  <a:cubicBezTo>
                    <a:pt x="32954" y="147215"/>
                    <a:pt x="1" y="114260"/>
                    <a:pt x="1" y="73608"/>
                  </a:cubicBezTo>
                  <a:cubicBezTo>
                    <a:pt x="1" y="32955"/>
                    <a:pt x="32954" y="0"/>
                    <a:pt x="73604" y="0"/>
                  </a:cubicBezTo>
                  <a:cubicBezTo>
                    <a:pt x="114255" y="0"/>
                    <a:pt x="147208" y="32955"/>
                    <a:pt x="147208" y="73608"/>
                  </a:cubicBezTo>
                  <a:close/>
                </a:path>
              </a:pathLst>
            </a:custGeom>
            <a:solidFill>
              <a:srgbClr val="C5444C"/>
            </a:solidFill>
            <a:ln w="2422"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09C91C10-9202-F95D-2348-7683C9A76ECD}"/>
                </a:ext>
              </a:extLst>
            </p:cNvPr>
            <p:cNvSpPr/>
            <p:nvPr userDrawn="1"/>
          </p:nvSpPr>
          <p:spPr>
            <a:xfrm>
              <a:off x="9318739" y="6801195"/>
              <a:ext cx="113603" cy="113609"/>
            </a:xfrm>
            <a:custGeom>
              <a:avLst/>
              <a:gdLst>
                <a:gd name="connsiteX0" fmla="*/ 147208 w 147207"/>
                <a:gd name="connsiteY0" fmla="*/ 73608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8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8"/>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8"/>
                  </a:cubicBezTo>
                  <a:close/>
                </a:path>
              </a:pathLst>
            </a:custGeom>
            <a:solidFill>
              <a:srgbClr val="DF6420"/>
            </a:solidFill>
            <a:ln w="2422"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BA6021A4-C3CF-D50D-27E3-46F910716EB0}"/>
                </a:ext>
              </a:extLst>
            </p:cNvPr>
            <p:cNvSpPr/>
            <p:nvPr userDrawn="1"/>
          </p:nvSpPr>
          <p:spPr>
            <a:xfrm>
              <a:off x="9582264" y="6804370"/>
              <a:ext cx="113603" cy="113609"/>
            </a:xfrm>
            <a:custGeom>
              <a:avLst/>
              <a:gdLst>
                <a:gd name="connsiteX0" fmla="*/ 147208 w 147207"/>
                <a:gd name="connsiteY0" fmla="*/ 73608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8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8"/>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8"/>
                  </a:cubicBezTo>
                  <a:close/>
                </a:path>
              </a:pathLst>
            </a:custGeom>
            <a:solidFill>
              <a:srgbClr val="DF6420"/>
            </a:solidFill>
            <a:ln w="2422"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B78EED82-B683-ADAB-9CFA-9F133D71E62C}"/>
                </a:ext>
              </a:extLst>
            </p:cNvPr>
            <p:cNvSpPr/>
            <p:nvPr userDrawn="1"/>
          </p:nvSpPr>
          <p:spPr>
            <a:xfrm>
              <a:off x="5820228" y="5526567"/>
              <a:ext cx="93419" cy="93423"/>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B5C428"/>
            </a:solidFill>
            <a:ln w="2422"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EA1DC67A-AF7C-0474-A0F2-3242FEBDA0DA}"/>
                </a:ext>
              </a:extLst>
            </p:cNvPr>
            <p:cNvSpPr/>
            <p:nvPr userDrawn="1"/>
          </p:nvSpPr>
          <p:spPr>
            <a:xfrm>
              <a:off x="5751746" y="5053492"/>
              <a:ext cx="93419" cy="93423"/>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B5C428"/>
            </a:solidFill>
            <a:ln w="2422"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93AEE062-265C-3984-A4DA-61DC8068CBF6}"/>
                </a:ext>
              </a:extLst>
            </p:cNvPr>
            <p:cNvSpPr/>
            <p:nvPr userDrawn="1"/>
          </p:nvSpPr>
          <p:spPr>
            <a:xfrm>
              <a:off x="6188238" y="6342131"/>
              <a:ext cx="105405" cy="105410"/>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67963A"/>
            </a:solidFill>
            <a:ln w="2422" cap="flat">
              <a:noFill/>
              <a:prstDash val="solid"/>
              <a:miter/>
            </a:ln>
          </p:spPr>
          <p:txBody>
            <a:bodyPr rtlCol="0" anchor="ctr"/>
            <a:lstStyle/>
            <a:p>
              <a:endParaRPr lang="en-US"/>
            </a:p>
          </p:txBody>
        </p:sp>
        <p:sp>
          <p:nvSpPr>
            <p:cNvPr id="1627" name="Freeform: Shape 1626">
              <a:extLst>
                <a:ext uri="{FF2B5EF4-FFF2-40B4-BE49-F238E27FC236}">
                  <a16:creationId xmlns:a16="http://schemas.microsoft.com/office/drawing/2014/main" id="{E5A5C824-4DD9-B63E-C3D4-E8ABC6F454CF}"/>
                </a:ext>
              </a:extLst>
            </p:cNvPr>
            <p:cNvSpPr/>
            <p:nvPr userDrawn="1"/>
          </p:nvSpPr>
          <p:spPr>
            <a:xfrm>
              <a:off x="6123287" y="5772281"/>
              <a:ext cx="105405" cy="105410"/>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67963A"/>
            </a:solidFill>
            <a:ln w="2422"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06305E1D-0737-F750-4DF8-4AAF86A2E445}"/>
                </a:ext>
              </a:extLst>
            </p:cNvPr>
            <p:cNvSpPr/>
            <p:nvPr userDrawn="1"/>
          </p:nvSpPr>
          <p:spPr>
            <a:xfrm>
              <a:off x="7015427" y="6166725"/>
              <a:ext cx="97305" cy="97310"/>
            </a:xfrm>
            <a:custGeom>
              <a:avLst/>
              <a:gdLst>
                <a:gd name="connsiteX0" fmla="*/ 147208 w 147207"/>
                <a:gd name="connsiteY0" fmla="*/ 73607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7"/>
                  </a:cubicBezTo>
                  <a:close/>
                </a:path>
              </a:pathLst>
            </a:custGeom>
            <a:solidFill>
              <a:srgbClr val="43839C"/>
            </a:solidFill>
            <a:ln w="2422" cap="flat">
              <a:noFill/>
              <a:prstDash val="solid"/>
              <a:miter/>
            </a:ln>
          </p:spPr>
          <p:txBody>
            <a:bodyPr rtlCol="0" anchor="ctr"/>
            <a:lstStyle/>
            <a:p>
              <a:endParaRPr lang="en-US"/>
            </a:p>
          </p:txBody>
        </p:sp>
      </p:grpSp>
    </p:spTree>
    <p:extLst>
      <p:ext uri="{BB962C8B-B14F-4D97-AF65-F5344CB8AC3E}">
        <p14:creationId xmlns:p14="http://schemas.microsoft.com/office/powerpoint/2010/main" val="229824282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p:cSld name="Title Slide">
    <p:bg>
      <p:bgPr>
        <a:solidFill>
          <a:srgbClr val="202327"/>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5271A67B-E8D5-CF94-0411-A4D39F0F81BA}"/>
              </a:ext>
            </a:extLst>
          </p:cNvPr>
          <p:cNvSpPr/>
          <p:nvPr/>
        </p:nvSpPr>
        <p:spPr>
          <a:xfrm>
            <a:off x="11795459" y="6438899"/>
            <a:ext cx="200025" cy="200025"/>
          </a:xfrm>
          <a:prstGeom prst="rect">
            <a:avLst/>
          </a:prstGeom>
          <a:solidFill>
            <a:srgbClr val="EE3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n>
                <a:noFill/>
              </a:ln>
            </a:endParaRPr>
          </a:p>
        </p:txBody>
      </p:sp>
      <p:sp>
        <p:nvSpPr>
          <p:cNvPr id="8" name="Slide Number Placeholder 5">
            <a:extLst>
              <a:ext uri="{FF2B5EF4-FFF2-40B4-BE49-F238E27FC236}">
                <a16:creationId xmlns:a16="http://schemas.microsoft.com/office/drawing/2014/main" id="{F8BDB73F-F439-F03A-E1F0-E69E18D42DDB}"/>
              </a:ext>
            </a:extLst>
          </p:cNvPr>
          <p:cNvSpPr txBox="1">
            <a:spLocks/>
          </p:cNvSpPr>
          <p:nvPr/>
        </p:nvSpPr>
        <p:spPr>
          <a:xfrm>
            <a:off x="11795458" y="6356350"/>
            <a:ext cx="200025" cy="365125"/>
          </a:xfrm>
          <a:prstGeom prst="rect">
            <a:avLst/>
          </a:prstGeom>
        </p:spPr>
        <p:txBody>
          <a:bodyPr vert="horz" lIns="0" tIns="0" rIns="0" bIns="0" rtlCol="0" anchor="ctr"/>
          <a:lstStyle>
            <a:defPPr>
              <a:defRPr lang="en-US"/>
            </a:defPPr>
            <a:lvl1pPr marL="0" algn="ctr" defTabSz="914400" rtl="0" eaLnBrk="1" latinLnBrk="0" hangingPunct="1">
              <a:defRPr sz="700" b="1" kern="1200">
                <a:solidFill>
                  <a:schemeClr val="bg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4352C483-2BD1-774D-AC50-499DD854B4BD}" type="slidenum">
              <a:rPr lang="en-US" smtClean="0"/>
              <a:pPr/>
              <a:t>‹#›</a:t>
            </a:fld>
            <a:endParaRPr lang="en-US"/>
          </a:p>
        </p:txBody>
      </p:sp>
      <p:pic>
        <p:nvPicPr>
          <p:cNvPr id="9" name="Picture 8" descr="A logo of a dna&#10;&#10;Description automatically generated">
            <a:extLst>
              <a:ext uri="{FF2B5EF4-FFF2-40B4-BE49-F238E27FC236}">
                <a16:creationId xmlns:a16="http://schemas.microsoft.com/office/drawing/2014/main" id="{44595C97-8A26-94CE-A264-1D8BF3FBBBE2}"/>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822794" y="6438899"/>
            <a:ext cx="972663" cy="257714"/>
          </a:xfrm>
          <a:prstGeom prst="rect">
            <a:avLst/>
          </a:prstGeom>
        </p:spPr>
      </p:pic>
      <p:sp>
        <p:nvSpPr>
          <p:cNvPr id="4" name="Rectangle 3">
            <a:extLst>
              <a:ext uri="{FF2B5EF4-FFF2-40B4-BE49-F238E27FC236}">
                <a16:creationId xmlns:a16="http://schemas.microsoft.com/office/drawing/2014/main" id="{7D4F5AE7-C4A4-C4B3-96D9-684C09233272}"/>
              </a:ext>
            </a:extLst>
          </p:cNvPr>
          <p:cNvSpPr/>
          <p:nvPr/>
        </p:nvSpPr>
        <p:spPr>
          <a:xfrm>
            <a:off x="8229599" y="6438899"/>
            <a:ext cx="3765883" cy="257714"/>
          </a:xfrm>
          <a:prstGeom prst="rect">
            <a:avLst/>
          </a:prstGeom>
          <a:solidFill>
            <a:srgbClr val="20232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rgbClr val="202327"/>
              </a:solidFill>
            </a:endParaRPr>
          </a:p>
        </p:txBody>
      </p:sp>
      <p:pic>
        <p:nvPicPr>
          <p:cNvPr id="6" name="Picture 5" descr="A dna molecule with white dots&#10;&#10;Description automatically generated">
            <a:extLst>
              <a:ext uri="{FF2B5EF4-FFF2-40B4-BE49-F238E27FC236}">
                <a16:creationId xmlns:a16="http://schemas.microsoft.com/office/drawing/2014/main" id="{956F07C7-4456-4384-9D58-C9414BE93557}"/>
              </a:ext>
            </a:extLst>
          </p:cNvPr>
          <p:cNvPicPr>
            <a:picLocks noChangeAspect="1"/>
          </p:cNvPicPr>
          <p:nvPr/>
        </p:nvPicPr>
        <p:blipFill>
          <a:blip r:embed="rId3">
            <a:alphaModFix amt="6000"/>
          </a:blip>
          <a:stretch>
            <a:fillRect/>
          </a:stretch>
        </p:blipFill>
        <p:spPr>
          <a:xfrm rot="20216283">
            <a:off x="3807871" y="-10296905"/>
            <a:ext cx="10717903" cy="19036276"/>
          </a:xfrm>
          <a:prstGeom prst="rect">
            <a:avLst/>
          </a:prstGeom>
        </p:spPr>
      </p:pic>
      <p:sp>
        <p:nvSpPr>
          <p:cNvPr id="10" name="Subtitle 2">
            <a:extLst>
              <a:ext uri="{FF2B5EF4-FFF2-40B4-BE49-F238E27FC236}">
                <a16:creationId xmlns:a16="http://schemas.microsoft.com/office/drawing/2014/main" id="{81717F06-2109-ECFC-6C0D-34D6A34A3C2E}"/>
              </a:ext>
            </a:extLst>
          </p:cNvPr>
          <p:cNvSpPr>
            <a:spLocks noGrp="1"/>
          </p:cNvSpPr>
          <p:nvPr>
            <p:ph type="subTitle" idx="1" hasCustomPrompt="1"/>
          </p:nvPr>
        </p:nvSpPr>
        <p:spPr>
          <a:xfrm>
            <a:off x="666908" y="5034075"/>
            <a:ext cx="8053754" cy="621514"/>
          </a:xfrm>
        </p:spPr>
        <p:txBody>
          <a:bodyPr>
            <a:normAutofit/>
          </a:bodyPr>
          <a:lstStyle>
            <a:lvl1pPr marL="0" indent="0" algn="l">
              <a:buNone/>
              <a:defRPr sz="1800" b="1" spc="300">
                <a:solidFill>
                  <a:schemeClr val="bg1"/>
                </a:solidFill>
                <a:latin typeface="Arial" panose="020B0604020202020204" pitchFamily="34" charset="0"/>
                <a:cs typeface="Arial" panose="020B0604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1" name="Footer Placeholder 4">
            <a:extLst>
              <a:ext uri="{FF2B5EF4-FFF2-40B4-BE49-F238E27FC236}">
                <a16:creationId xmlns:a16="http://schemas.microsoft.com/office/drawing/2014/main" id="{753D20A3-BA5E-DBE9-E4CA-3E009B75A459}"/>
              </a:ext>
            </a:extLst>
          </p:cNvPr>
          <p:cNvSpPr>
            <a:spLocks noGrp="1"/>
          </p:cNvSpPr>
          <p:nvPr>
            <p:ph type="ftr" sz="quarter" idx="11"/>
          </p:nvPr>
        </p:nvSpPr>
        <p:spPr>
          <a:xfrm>
            <a:off x="666909" y="6198714"/>
            <a:ext cx="5366202" cy="340263"/>
          </a:xfrm>
          <a:prstGeom prst="rect">
            <a:avLst/>
          </a:prstGeom>
        </p:spPr>
        <p:txBody>
          <a:bodyPr/>
          <a:lstStyle>
            <a:lvl1pPr algn="l">
              <a:defRPr sz="1000">
                <a:solidFill>
                  <a:schemeClr val="bg1"/>
                </a:solidFill>
                <a:latin typeface="Arial" panose="020B0604020202020204" pitchFamily="34" charset="0"/>
                <a:cs typeface="Arial" panose="020B0604020202020204" pitchFamily="34" charset="0"/>
              </a:defRPr>
            </a:lvl1pPr>
          </a:lstStyle>
          <a:p>
            <a:endParaRPr lang="en-US"/>
          </a:p>
        </p:txBody>
      </p:sp>
      <p:sp>
        <p:nvSpPr>
          <p:cNvPr id="12" name="TextBox 11">
            <a:extLst>
              <a:ext uri="{FF2B5EF4-FFF2-40B4-BE49-F238E27FC236}">
                <a16:creationId xmlns:a16="http://schemas.microsoft.com/office/drawing/2014/main" id="{3AE3DD79-0B20-6475-DF7B-797CCEDA4911}"/>
              </a:ext>
            </a:extLst>
          </p:cNvPr>
          <p:cNvSpPr txBox="1"/>
          <p:nvPr/>
        </p:nvSpPr>
        <p:spPr>
          <a:xfrm>
            <a:off x="666908" y="1978533"/>
            <a:ext cx="8770280" cy="830997"/>
          </a:xfrm>
          <a:prstGeom prst="rect">
            <a:avLst/>
          </a:prstGeom>
          <a:noFill/>
        </p:spPr>
        <p:txBody>
          <a:bodyPr wrap="square">
            <a:spAutoFit/>
          </a:bodyPr>
          <a:lstStyle/>
          <a:p>
            <a:pPr algn="l"/>
            <a:r>
              <a:rPr lang="en-US" sz="4800" b="1" spc="0">
                <a:solidFill>
                  <a:srgbClr val="ED3525"/>
                </a:solidFill>
                <a:latin typeface="Arial" panose="020B0604020202020204" pitchFamily="34" charset="0"/>
                <a:cs typeface="Arial" panose="020B0604020202020204" pitchFamily="34" charset="0"/>
              </a:rPr>
              <a:t>A New Era to End Cancer</a:t>
            </a:r>
          </a:p>
        </p:txBody>
      </p:sp>
      <p:pic>
        <p:nvPicPr>
          <p:cNvPr id="14" name="Picture 13" descr="A black and white sign with white text&#10;&#10;Description automatically generated">
            <a:extLst>
              <a:ext uri="{FF2B5EF4-FFF2-40B4-BE49-F238E27FC236}">
                <a16:creationId xmlns:a16="http://schemas.microsoft.com/office/drawing/2014/main" id="{51C965E3-AFF9-6FD4-6C52-E686BBA1192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0225723" y="5691073"/>
            <a:ext cx="1703832" cy="1005540"/>
          </a:xfrm>
          <a:prstGeom prst="rect">
            <a:avLst/>
          </a:prstGeom>
        </p:spPr>
      </p:pic>
      <p:sp>
        <p:nvSpPr>
          <p:cNvPr id="16" name="Title 1">
            <a:extLst>
              <a:ext uri="{FF2B5EF4-FFF2-40B4-BE49-F238E27FC236}">
                <a16:creationId xmlns:a16="http://schemas.microsoft.com/office/drawing/2014/main" id="{6EBAEB15-DC73-17AC-DA39-7A741EE2EC14}"/>
              </a:ext>
            </a:extLst>
          </p:cNvPr>
          <p:cNvSpPr>
            <a:spLocks noGrp="1"/>
          </p:cNvSpPr>
          <p:nvPr>
            <p:ph type="title"/>
          </p:nvPr>
        </p:nvSpPr>
        <p:spPr>
          <a:xfrm>
            <a:off x="666908" y="4035082"/>
            <a:ext cx="8053754" cy="830997"/>
          </a:xfrm>
        </p:spPr>
        <p:txBody>
          <a:bodyPr>
            <a:normAutofit/>
          </a:bodyPr>
          <a:lstStyle>
            <a:lvl1pPr>
              <a:defRPr sz="3600"/>
            </a:lvl1pPr>
          </a:lstStyle>
          <a:p>
            <a:r>
              <a:rPr lang="en-US"/>
              <a:t>Click to edit Master title style</a:t>
            </a:r>
          </a:p>
        </p:txBody>
      </p:sp>
    </p:spTree>
    <p:extLst>
      <p:ext uri="{BB962C8B-B14F-4D97-AF65-F5344CB8AC3E}">
        <p14:creationId xmlns:p14="http://schemas.microsoft.com/office/powerpoint/2010/main" val="114554355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2C0837-7F3E-1001-6F61-EF1B79B45FA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D1EC4908-0B14-BC22-2AC9-FA0B21336FC8}"/>
              </a:ext>
            </a:extLst>
          </p:cNvPr>
          <p:cNvSpPr>
            <a:spLocks noGrp="1"/>
          </p:cNvSpPr>
          <p:nvPr>
            <p:ph idx="1"/>
          </p:nvPr>
        </p:nvSpPr>
        <p:spPr>
          <a:xfrm>
            <a:off x="838200" y="1825625"/>
            <a:ext cx="10515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Footer Placeholder 16">
            <a:extLst>
              <a:ext uri="{FF2B5EF4-FFF2-40B4-BE49-F238E27FC236}">
                <a16:creationId xmlns:a16="http://schemas.microsoft.com/office/drawing/2014/main" id="{A9B89052-E818-6BB0-D6DB-E2C557102C59}"/>
              </a:ext>
            </a:extLst>
          </p:cNvPr>
          <p:cNvSpPr>
            <a:spLocks noGrp="1"/>
          </p:cNvSpPr>
          <p:nvPr>
            <p:ph type="ftr" sz="quarter" idx="10"/>
          </p:nvPr>
        </p:nvSpPr>
        <p:spPr/>
        <p:txBody>
          <a:bodyPr/>
          <a:lstStyle>
            <a:lvl1pPr>
              <a:defRPr>
                <a:solidFill>
                  <a:srgbClr val="76808E"/>
                </a:solidFill>
              </a:defRPr>
            </a:lvl1pPr>
          </a:lstStyle>
          <a:p>
            <a:endParaRPr lang="en-US"/>
          </a:p>
        </p:txBody>
      </p:sp>
    </p:spTree>
    <p:extLst>
      <p:ext uri="{BB962C8B-B14F-4D97-AF65-F5344CB8AC3E}">
        <p14:creationId xmlns:p14="http://schemas.microsoft.com/office/powerpoint/2010/main" val="10715470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p:cSld name="Title w/Content + Picture">
    <p:spTree>
      <p:nvGrpSpPr>
        <p:cNvPr id="1" name=""/>
        <p:cNvGrpSpPr/>
        <p:nvPr/>
      </p:nvGrpSpPr>
      <p:grpSpPr>
        <a:xfrm>
          <a:off x="0" y="0"/>
          <a:ext cx="0" cy="0"/>
          <a:chOff x="0" y="0"/>
          <a:chExt cx="0" cy="0"/>
        </a:xfrm>
      </p:grpSpPr>
      <p:pic>
        <p:nvPicPr>
          <p:cNvPr id="12" name="Picture 11" descr="A dna molecule with dots and lines&#10;&#10;Description automatically generated with medium confidence">
            <a:extLst>
              <a:ext uri="{FF2B5EF4-FFF2-40B4-BE49-F238E27FC236}">
                <a16:creationId xmlns:a16="http://schemas.microsoft.com/office/drawing/2014/main" id="{611D4557-A61C-1C77-A638-D58F9E68DF76}"/>
              </a:ext>
            </a:extLst>
          </p:cNvPr>
          <p:cNvPicPr>
            <a:picLocks noChangeAspect="1"/>
          </p:cNvPicPr>
          <p:nvPr/>
        </p:nvPicPr>
        <p:blipFill>
          <a:blip r:embed="rId2">
            <a:alphaModFix amt="15000"/>
          </a:blip>
          <a:stretch>
            <a:fillRect/>
          </a:stretch>
        </p:blipFill>
        <p:spPr>
          <a:xfrm rot="20452117">
            <a:off x="-2000525" y="-241823"/>
            <a:ext cx="4411547" cy="7835433"/>
          </a:xfrm>
          <a:prstGeom prst="rect">
            <a:avLst/>
          </a:prstGeom>
          <a:scene3d>
            <a:camera prst="orthographicFront">
              <a:rot lat="0" lon="0" rev="0"/>
            </a:camera>
            <a:lightRig rig="threePt" dir="t"/>
          </a:scene3d>
        </p:spPr>
      </p:pic>
      <p:sp>
        <p:nvSpPr>
          <p:cNvPr id="2" name="Title 1">
            <a:extLst>
              <a:ext uri="{FF2B5EF4-FFF2-40B4-BE49-F238E27FC236}">
                <a16:creationId xmlns:a16="http://schemas.microsoft.com/office/drawing/2014/main" id="{C5E20AB9-0F6D-5D34-B9BE-664F9B7750B0}"/>
              </a:ext>
            </a:extLst>
          </p:cNvPr>
          <p:cNvSpPr>
            <a:spLocks noGrp="1"/>
          </p:cNvSpPr>
          <p:nvPr>
            <p:ph type="title"/>
          </p:nvPr>
        </p:nvSpPr>
        <p:spPr>
          <a:xfrm>
            <a:off x="838200" y="778668"/>
            <a:ext cx="5257800" cy="1325563"/>
          </a:xfrm>
        </p:spPr>
        <p:txBody>
          <a:bodyPr>
            <a:normAutofit/>
          </a:bodyPr>
          <a:lstStyle>
            <a:lvl1pPr>
              <a:defRPr sz="3600"/>
            </a:lvl1pPr>
          </a:lstStyle>
          <a:p>
            <a:r>
              <a:rPr lang="en-US"/>
              <a:t>Click to edit Master title style</a:t>
            </a:r>
          </a:p>
        </p:txBody>
      </p:sp>
      <p:sp>
        <p:nvSpPr>
          <p:cNvPr id="3" name="Content Placeholder 2">
            <a:extLst>
              <a:ext uri="{FF2B5EF4-FFF2-40B4-BE49-F238E27FC236}">
                <a16:creationId xmlns:a16="http://schemas.microsoft.com/office/drawing/2014/main" id="{14161304-E189-7BCD-F330-DC6CC45D80FA}"/>
              </a:ext>
            </a:extLst>
          </p:cNvPr>
          <p:cNvSpPr>
            <a:spLocks noGrp="1"/>
          </p:cNvSpPr>
          <p:nvPr>
            <p:ph sz="half" idx="1"/>
          </p:nvPr>
        </p:nvSpPr>
        <p:spPr>
          <a:xfrm>
            <a:off x="838200" y="2589914"/>
            <a:ext cx="5181600" cy="348941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Footer Placeholder 8">
            <a:extLst>
              <a:ext uri="{FF2B5EF4-FFF2-40B4-BE49-F238E27FC236}">
                <a16:creationId xmlns:a16="http://schemas.microsoft.com/office/drawing/2014/main" id="{AA88C740-0C50-1909-17D9-596D9FB6A1E0}"/>
              </a:ext>
            </a:extLst>
          </p:cNvPr>
          <p:cNvSpPr>
            <a:spLocks noGrp="1"/>
          </p:cNvSpPr>
          <p:nvPr>
            <p:ph type="ftr" sz="quarter" idx="10"/>
          </p:nvPr>
        </p:nvSpPr>
        <p:spPr/>
        <p:txBody>
          <a:bodyPr/>
          <a:lstStyle>
            <a:lvl1pPr>
              <a:defRPr>
                <a:solidFill>
                  <a:srgbClr val="76808E"/>
                </a:solidFill>
              </a:defRPr>
            </a:lvl1pPr>
          </a:lstStyle>
          <a:p>
            <a:endParaRPr lang="en-US"/>
          </a:p>
        </p:txBody>
      </p:sp>
      <p:sp>
        <p:nvSpPr>
          <p:cNvPr id="11" name="Picture Placeholder 10">
            <a:extLst>
              <a:ext uri="{FF2B5EF4-FFF2-40B4-BE49-F238E27FC236}">
                <a16:creationId xmlns:a16="http://schemas.microsoft.com/office/drawing/2014/main" id="{B1FFB813-DFDC-32ED-5CB7-5B2A97BFAE3E}"/>
              </a:ext>
            </a:extLst>
          </p:cNvPr>
          <p:cNvSpPr>
            <a:spLocks noGrp="1"/>
          </p:cNvSpPr>
          <p:nvPr>
            <p:ph type="pic" sz="quarter" idx="11"/>
          </p:nvPr>
        </p:nvSpPr>
        <p:spPr>
          <a:xfrm>
            <a:off x="6478588" y="778668"/>
            <a:ext cx="4875212" cy="5300663"/>
          </a:xfrm>
          <a:solidFill>
            <a:schemeClr val="bg1">
              <a:lumMod val="85000"/>
            </a:schemeClr>
          </a:solidFill>
        </p:spPr>
        <p:txBody>
          <a:bodyPr/>
          <a:lstStyle/>
          <a:p>
            <a:r>
              <a:rPr lang="en-US"/>
              <a:t>Click icon to add picture</a:t>
            </a:r>
          </a:p>
        </p:txBody>
      </p:sp>
    </p:spTree>
    <p:extLst>
      <p:ext uri="{BB962C8B-B14F-4D97-AF65-F5344CB8AC3E}">
        <p14:creationId xmlns:p14="http://schemas.microsoft.com/office/powerpoint/2010/main" val="148971943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_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solidFill>
                  <a:srgbClr val="080808">
                    <a:tint val="75000"/>
                  </a:srgbClr>
                </a:solidFill>
              </a:rPr>
              <a:pPr/>
              <a:t>3/4/2026</a:t>
            </a:fld>
            <a:endParaRPr lang="en-US">
              <a:solidFill>
                <a:srgbClr val="080808">
                  <a:tint val="75000"/>
                </a:srgbClr>
              </a:solidFill>
            </a:endParaRPr>
          </a:p>
        </p:txBody>
      </p:sp>
      <p:sp>
        <p:nvSpPr>
          <p:cNvPr id="4" name="Footer Placeholder 3"/>
          <p:cNvSpPr>
            <a:spLocks noGrp="1"/>
          </p:cNvSpPr>
          <p:nvPr>
            <p:ph type="ftr" sz="quarter" idx="11"/>
          </p:nvPr>
        </p:nvSpPr>
        <p:spPr/>
        <p:txBody>
          <a:bodyPr/>
          <a:lstStyle/>
          <a:p>
            <a:endParaRPr lang="en-US">
              <a:solidFill>
                <a:srgbClr val="080808">
                  <a:tint val="75000"/>
                </a:srgbClr>
              </a:solidFill>
            </a:endParaRPr>
          </a:p>
        </p:txBody>
      </p:sp>
      <p:sp>
        <p:nvSpPr>
          <p:cNvPr id="5" name="Slide Number Placeholder 4"/>
          <p:cNvSpPr>
            <a:spLocks noGrp="1"/>
          </p:cNvSpPr>
          <p:nvPr>
            <p:ph type="sldNum" sz="quarter" idx="12"/>
          </p:nvPr>
        </p:nvSpPr>
        <p:spPr/>
        <p:txBody>
          <a:bodyPr/>
          <a:lstStyle/>
          <a:p>
            <a:fld id="{96E69268-9C8B-4EBF-A9EE-DC5DC2D48DC3}" type="slidenum">
              <a:rPr lang="en-US" smtClean="0">
                <a:solidFill>
                  <a:srgbClr val="080808">
                    <a:tint val="75000"/>
                  </a:srgbClr>
                </a:solidFill>
              </a:rPr>
              <a:pPr/>
              <a:t>‹#›</a:t>
            </a:fld>
            <a:endParaRPr lang="en-US">
              <a:solidFill>
                <a:srgbClr val="080808">
                  <a:tint val="75000"/>
                </a:srgbClr>
              </a:solidFill>
            </a:endParaRPr>
          </a:p>
        </p:txBody>
      </p:sp>
    </p:spTree>
    <p:extLst>
      <p:ext uri="{BB962C8B-B14F-4D97-AF65-F5344CB8AC3E}">
        <p14:creationId xmlns:p14="http://schemas.microsoft.com/office/powerpoint/2010/main" val="111515283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p:cSld name="Title w/Large Picture">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FA5F41B5-46C1-D4E2-719B-EAC70C01292D}"/>
              </a:ext>
            </a:extLst>
          </p:cNvPr>
          <p:cNvSpPr/>
          <p:nvPr/>
        </p:nvSpPr>
        <p:spPr>
          <a:xfrm>
            <a:off x="11795459" y="6438899"/>
            <a:ext cx="200025" cy="200025"/>
          </a:xfrm>
          <a:prstGeom prst="rect">
            <a:avLst/>
          </a:prstGeom>
          <a:solidFill>
            <a:srgbClr val="EE3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n>
                <a:noFill/>
              </a:ln>
            </a:endParaRPr>
          </a:p>
        </p:txBody>
      </p:sp>
      <p:sp>
        <p:nvSpPr>
          <p:cNvPr id="12" name="Slide Number Placeholder 5">
            <a:extLst>
              <a:ext uri="{FF2B5EF4-FFF2-40B4-BE49-F238E27FC236}">
                <a16:creationId xmlns:a16="http://schemas.microsoft.com/office/drawing/2014/main" id="{511D5AFC-EC1C-E298-13CE-21F4523FA37E}"/>
              </a:ext>
            </a:extLst>
          </p:cNvPr>
          <p:cNvSpPr txBox="1">
            <a:spLocks/>
          </p:cNvSpPr>
          <p:nvPr/>
        </p:nvSpPr>
        <p:spPr>
          <a:xfrm>
            <a:off x="11795458" y="6356350"/>
            <a:ext cx="200025" cy="365125"/>
          </a:xfrm>
          <a:prstGeom prst="rect">
            <a:avLst/>
          </a:prstGeom>
        </p:spPr>
        <p:txBody>
          <a:bodyPr vert="horz" lIns="0" tIns="0" rIns="0" bIns="0" rtlCol="0" anchor="ctr"/>
          <a:lstStyle>
            <a:defPPr>
              <a:defRPr lang="en-US"/>
            </a:defPPr>
            <a:lvl1pPr marL="0" algn="ctr" defTabSz="914400" rtl="0" eaLnBrk="1" latinLnBrk="0" hangingPunct="1">
              <a:defRPr sz="700" b="1" kern="1200">
                <a:solidFill>
                  <a:schemeClr val="bg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4352C483-2BD1-774D-AC50-499DD854B4BD}" type="slidenum">
              <a:rPr lang="en-US" smtClean="0"/>
              <a:pPr/>
              <a:t>‹#›</a:t>
            </a:fld>
            <a:endParaRPr lang="en-US"/>
          </a:p>
        </p:txBody>
      </p:sp>
      <p:pic>
        <p:nvPicPr>
          <p:cNvPr id="13" name="Picture 12" descr="A logo of a dna&#10;&#10;Description automatically generated">
            <a:extLst>
              <a:ext uri="{FF2B5EF4-FFF2-40B4-BE49-F238E27FC236}">
                <a16:creationId xmlns:a16="http://schemas.microsoft.com/office/drawing/2014/main" id="{39EFB1DE-C984-FB92-2693-D7072FC6EE09}"/>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822794" y="6438899"/>
            <a:ext cx="972663" cy="257714"/>
          </a:xfrm>
          <a:prstGeom prst="rect">
            <a:avLst/>
          </a:prstGeom>
        </p:spPr>
      </p:pic>
      <p:sp>
        <p:nvSpPr>
          <p:cNvPr id="23" name="Footer Placeholder 22">
            <a:extLst>
              <a:ext uri="{FF2B5EF4-FFF2-40B4-BE49-F238E27FC236}">
                <a16:creationId xmlns:a16="http://schemas.microsoft.com/office/drawing/2014/main" id="{0351E285-3DD7-B6E5-FA21-9D7B24658435}"/>
              </a:ext>
            </a:extLst>
          </p:cNvPr>
          <p:cNvSpPr>
            <a:spLocks noGrp="1"/>
          </p:cNvSpPr>
          <p:nvPr>
            <p:ph type="ftr" sz="quarter" idx="10"/>
          </p:nvPr>
        </p:nvSpPr>
        <p:spPr/>
        <p:txBody>
          <a:bodyPr/>
          <a:lstStyle>
            <a:lvl1pPr>
              <a:defRPr>
                <a:solidFill>
                  <a:srgbClr val="76808E"/>
                </a:solidFill>
              </a:defRPr>
            </a:lvl1pPr>
          </a:lstStyle>
          <a:p>
            <a:endParaRPr lang="en-US"/>
          </a:p>
        </p:txBody>
      </p:sp>
      <p:sp>
        <p:nvSpPr>
          <p:cNvPr id="24" name="Picture Placeholder 36">
            <a:extLst>
              <a:ext uri="{FF2B5EF4-FFF2-40B4-BE49-F238E27FC236}">
                <a16:creationId xmlns:a16="http://schemas.microsoft.com/office/drawing/2014/main" id="{72C32A97-AF6A-EC0E-86B1-B38CDCB12B4A}"/>
              </a:ext>
            </a:extLst>
          </p:cNvPr>
          <p:cNvSpPr>
            <a:spLocks noGrp="1"/>
          </p:cNvSpPr>
          <p:nvPr>
            <p:ph type="pic" sz="quarter" idx="13"/>
          </p:nvPr>
        </p:nvSpPr>
        <p:spPr>
          <a:xfrm>
            <a:off x="0" y="-44798"/>
            <a:ext cx="12195885" cy="6118571"/>
          </a:xfrm>
          <a:solidFill>
            <a:schemeClr val="bg1">
              <a:lumMod val="85000"/>
            </a:schemeClr>
          </a:solidFill>
        </p:spPr>
        <p:txBody>
          <a:bodyPr anchor="ctr">
            <a:normAutofit/>
          </a:bodyPr>
          <a:lstStyle>
            <a:lvl1pPr marL="0" indent="0" algn="ctr">
              <a:buNone/>
              <a:defRPr sz="1800"/>
            </a:lvl1pPr>
          </a:lstStyle>
          <a:p>
            <a:r>
              <a:rPr lang="en-US"/>
              <a:t>Click icon to add picture</a:t>
            </a:r>
          </a:p>
        </p:txBody>
      </p:sp>
      <p:sp>
        <p:nvSpPr>
          <p:cNvPr id="25" name="Title 24">
            <a:extLst>
              <a:ext uri="{FF2B5EF4-FFF2-40B4-BE49-F238E27FC236}">
                <a16:creationId xmlns:a16="http://schemas.microsoft.com/office/drawing/2014/main" id="{70C29F27-057B-25BD-17AE-3B2906429A1B}"/>
              </a:ext>
            </a:extLst>
          </p:cNvPr>
          <p:cNvSpPr>
            <a:spLocks noGrp="1"/>
          </p:cNvSpPr>
          <p:nvPr>
            <p:ph type="title"/>
          </p:nvPr>
        </p:nvSpPr>
        <p:spPr/>
        <p:txBody>
          <a:bodyPr/>
          <a:lstStyle>
            <a:lvl1pPr>
              <a:defRPr>
                <a:solidFill>
                  <a:schemeClr val="bg1"/>
                </a:solidFill>
                <a:effectLst>
                  <a:outerShdw blurRad="50800" dist="38100" dir="2700000" algn="tl" rotWithShape="0">
                    <a:prstClr val="black">
                      <a:alpha val="78173"/>
                    </a:prstClr>
                  </a:outerShdw>
                </a:effectLst>
              </a:defRPr>
            </a:lvl1pPr>
          </a:lstStyle>
          <a:p>
            <a:r>
              <a:rPr lang="en-US"/>
              <a:t>Click to edit Master title style</a:t>
            </a:r>
          </a:p>
        </p:txBody>
      </p:sp>
    </p:spTree>
    <p:extLst>
      <p:ext uri="{BB962C8B-B14F-4D97-AF65-F5344CB8AC3E}">
        <p14:creationId xmlns:p14="http://schemas.microsoft.com/office/powerpoint/2010/main" val="22713117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p:cSld name="Divider Slide">
    <p:bg>
      <p:bgPr>
        <a:solidFill>
          <a:srgbClr val="202327"/>
        </a:solidFill>
        <a:effectLst/>
      </p:bgPr>
    </p:bg>
    <p:spTree>
      <p:nvGrpSpPr>
        <p:cNvPr id="1" name=""/>
        <p:cNvGrpSpPr/>
        <p:nvPr/>
      </p:nvGrpSpPr>
      <p:grpSpPr>
        <a:xfrm>
          <a:off x="0" y="0"/>
          <a:ext cx="0" cy="0"/>
          <a:chOff x="0" y="0"/>
          <a:chExt cx="0" cy="0"/>
        </a:xfrm>
      </p:grpSpPr>
      <p:pic>
        <p:nvPicPr>
          <p:cNvPr id="6" name="Picture 5" descr="A dna molecule with white dots&#10;&#10;Description automatically generated">
            <a:extLst>
              <a:ext uri="{FF2B5EF4-FFF2-40B4-BE49-F238E27FC236}">
                <a16:creationId xmlns:a16="http://schemas.microsoft.com/office/drawing/2014/main" id="{956F07C7-4456-4384-9D58-C9414BE93557}"/>
              </a:ext>
            </a:extLst>
          </p:cNvPr>
          <p:cNvPicPr>
            <a:picLocks noChangeAspect="1"/>
          </p:cNvPicPr>
          <p:nvPr/>
        </p:nvPicPr>
        <p:blipFill>
          <a:blip r:embed="rId2">
            <a:alphaModFix amt="6000"/>
          </a:blip>
          <a:stretch>
            <a:fillRect/>
          </a:stretch>
        </p:blipFill>
        <p:spPr>
          <a:xfrm rot="4432965">
            <a:off x="799939" y="-10601626"/>
            <a:ext cx="10717903" cy="19036276"/>
          </a:xfrm>
          <a:prstGeom prst="rect">
            <a:avLst/>
          </a:prstGeom>
        </p:spPr>
      </p:pic>
      <p:sp>
        <p:nvSpPr>
          <p:cNvPr id="7" name="Rectangle 6">
            <a:extLst>
              <a:ext uri="{FF2B5EF4-FFF2-40B4-BE49-F238E27FC236}">
                <a16:creationId xmlns:a16="http://schemas.microsoft.com/office/drawing/2014/main" id="{5271A67B-E8D5-CF94-0411-A4D39F0F81BA}"/>
              </a:ext>
            </a:extLst>
          </p:cNvPr>
          <p:cNvSpPr/>
          <p:nvPr/>
        </p:nvSpPr>
        <p:spPr>
          <a:xfrm>
            <a:off x="11795459" y="6438899"/>
            <a:ext cx="200025" cy="200025"/>
          </a:xfrm>
          <a:prstGeom prst="rect">
            <a:avLst/>
          </a:prstGeom>
          <a:solidFill>
            <a:srgbClr val="EE3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n>
                <a:noFill/>
              </a:ln>
            </a:endParaRPr>
          </a:p>
        </p:txBody>
      </p:sp>
      <p:sp>
        <p:nvSpPr>
          <p:cNvPr id="8" name="Slide Number Placeholder 5">
            <a:extLst>
              <a:ext uri="{FF2B5EF4-FFF2-40B4-BE49-F238E27FC236}">
                <a16:creationId xmlns:a16="http://schemas.microsoft.com/office/drawing/2014/main" id="{F8BDB73F-F439-F03A-E1F0-E69E18D42DDB}"/>
              </a:ext>
            </a:extLst>
          </p:cNvPr>
          <p:cNvSpPr txBox="1">
            <a:spLocks/>
          </p:cNvSpPr>
          <p:nvPr/>
        </p:nvSpPr>
        <p:spPr>
          <a:xfrm>
            <a:off x="11795458" y="6356350"/>
            <a:ext cx="200025" cy="365125"/>
          </a:xfrm>
          <a:prstGeom prst="rect">
            <a:avLst/>
          </a:prstGeom>
        </p:spPr>
        <p:txBody>
          <a:bodyPr vert="horz" lIns="0" tIns="0" rIns="0" bIns="0" rtlCol="0" anchor="ctr"/>
          <a:lstStyle>
            <a:defPPr>
              <a:defRPr lang="en-US"/>
            </a:defPPr>
            <a:lvl1pPr marL="0" algn="ctr" defTabSz="914400" rtl="0" eaLnBrk="1" latinLnBrk="0" hangingPunct="1">
              <a:defRPr sz="700" b="1" kern="1200">
                <a:solidFill>
                  <a:schemeClr val="bg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4352C483-2BD1-774D-AC50-499DD854B4BD}" type="slidenum">
              <a:rPr lang="en-US" smtClean="0"/>
              <a:pPr/>
              <a:t>‹#›</a:t>
            </a:fld>
            <a:endParaRPr lang="en-US"/>
          </a:p>
        </p:txBody>
      </p:sp>
      <p:pic>
        <p:nvPicPr>
          <p:cNvPr id="9" name="Picture 8" descr="A logo of a dna&#10;&#10;Description automatically generated">
            <a:extLst>
              <a:ext uri="{FF2B5EF4-FFF2-40B4-BE49-F238E27FC236}">
                <a16:creationId xmlns:a16="http://schemas.microsoft.com/office/drawing/2014/main" id="{44595C97-8A26-94CE-A264-1D8BF3FBBBE2}"/>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0822794" y="6438899"/>
            <a:ext cx="972663" cy="257714"/>
          </a:xfrm>
          <a:prstGeom prst="rect">
            <a:avLst/>
          </a:prstGeom>
        </p:spPr>
      </p:pic>
      <p:sp>
        <p:nvSpPr>
          <p:cNvPr id="4" name="Rectangle 3">
            <a:extLst>
              <a:ext uri="{FF2B5EF4-FFF2-40B4-BE49-F238E27FC236}">
                <a16:creationId xmlns:a16="http://schemas.microsoft.com/office/drawing/2014/main" id="{7D4F5AE7-C4A4-C4B3-96D9-684C09233272}"/>
              </a:ext>
            </a:extLst>
          </p:cNvPr>
          <p:cNvSpPr/>
          <p:nvPr/>
        </p:nvSpPr>
        <p:spPr>
          <a:xfrm>
            <a:off x="8229599" y="6438899"/>
            <a:ext cx="3765883" cy="257714"/>
          </a:xfrm>
          <a:prstGeom prst="rect">
            <a:avLst/>
          </a:prstGeom>
          <a:solidFill>
            <a:srgbClr val="20232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rgbClr val="202327"/>
              </a:solidFill>
            </a:endParaRPr>
          </a:p>
        </p:txBody>
      </p:sp>
      <p:sp>
        <p:nvSpPr>
          <p:cNvPr id="10" name="Subtitle 2">
            <a:extLst>
              <a:ext uri="{FF2B5EF4-FFF2-40B4-BE49-F238E27FC236}">
                <a16:creationId xmlns:a16="http://schemas.microsoft.com/office/drawing/2014/main" id="{81717F06-2109-ECFC-6C0D-34D6A34A3C2E}"/>
              </a:ext>
            </a:extLst>
          </p:cNvPr>
          <p:cNvSpPr>
            <a:spLocks noGrp="1"/>
          </p:cNvSpPr>
          <p:nvPr>
            <p:ph type="subTitle" idx="1" hasCustomPrompt="1"/>
          </p:nvPr>
        </p:nvSpPr>
        <p:spPr>
          <a:xfrm>
            <a:off x="2076157" y="4069215"/>
            <a:ext cx="8053754" cy="621514"/>
          </a:xfrm>
        </p:spPr>
        <p:txBody>
          <a:bodyPr>
            <a:normAutofit/>
          </a:bodyPr>
          <a:lstStyle>
            <a:lvl1pPr marL="0" indent="0" algn="ctr">
              <a:buNone/>
              <a:defRPr sz="1800" b="1" spc="300">
                <a:solidFill>
                  <a:schemeClr val="bg1"/>
                </a:solidFill>
                <a:latin typeface="Arial" panose="020B0604020202020204" pitchFamily="34" charset="0"/>
                <a:cs typeface="Arial" panose="020B0604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Title 1">
            <a:extLst>
              <a:ext uri="{FF2B5EF4-FFF2-40B4-BE49-F238E27FC236}">
                <a16:creationId xmlns:a16="http://schemas.microsoft.com/office/drawing/2014/main" id="{6EBAEB15-DC73-17AC-DA39-7A741EE2EC14}"/>
              </a:ext>
            </a:extLst>
          </p:cNvPr>
          <p:cNvSpPr>
            <a:spLocks noGrp="1"/>
          </p:cNvSpPr>
          <p:nvPr>
            <p:ph type="title"/>
          </p:nvPr>
        </p:nvSpPr>
        <p:spPr>
          <a:xfrm>
            <a:off x="2058786" y="2987068"/>
            <a:ext cx="8053754" cy="830997"/>
          </a:xfrm>
        </p:spPr>
        <p:txBody>
          <a:bodyPr>
            <a:normAutofit/>
          </a:bodyPr>
          <a:lstStyle>
            <a:lvl1pPr algn="ctr">
              <a:defRPr sz="3600"/>
            </a:lvl1pPr>
          </a:lstStyle>
          <a:p>
            <a:r>
              <a:rPr lang="en-US"/>
              <a:t>Click to edit Master title style</a:t>
            </a:r>
          </a:p>
        </p:txBody>
      </p:sp>
    </p:spTree>
    <p:extLst>
      <p:ext uri="{BB962C8B-B14F-4D97-AF65-F5344CB8AC3E}">
        <p14:creationId xmlns:p14="http://schemas.microsoft.com/office/powerpoint/2010/main" val="319585903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145109-72F8-FEAA-A1B8-A9C290B51221}"/>
              </a:ext>
            </a:extLst>
          </p:cNvPr>
          <p:cNvSpPr>
            <a:spLocks noGrp="1"/>
          </p:cNvSpPr>
          <p:nvPr>
            <p:ph type="title"/>
          </p:nvPr>
        </p:nvSpPr>
        <p:spPr/>
        <p:txBody>
          <a:bodyPr/>
          <a:lstStyle/>
          <a:p>
            <a:r>
              <a:rPr lang="en-US"/>
              <a:t>Click to edit Master title style</a:t>
            </a:r>
          </a:p>
        </p:txBody>
      </p:sp>
      <p:sp>
        <p:nvSpPr>
          <p:cNvPr id="6" name="Footer Placeholder 5">
            <a:extLst>
              <a:ext uri="{FF2B5EF4-FFF2-40B4-BE49-F238E27FC236}">
                <a16:creationId xmlns:a16="http://schemas.microsoft.com/office/drawing/2014/main" id="{A8AE391D-5B74-BCF7-E1BA-E3C4D28E42CE}"/>
              </a:ext>
            </a:extLst>
          </p:cNvPr>
          <p:cNvSpPr>
            <a:spLocks noGrp="1"/>
          </p:cNvSpPr>
          <p:nvPr>
            <p:ph type="ftr" sz="quarter" idx="10"/>
          </p:nvPr>
        </p:nvSpPr>
        <p:spPr/>
        <p:txBody>
          <a:bodyPr/>
          <a:lstStyle>
            <a:lvl1pPr>
              <a:defRPr>
                <a:solidFill>
                  <a:srgbClr val="76808E"/>
                </a:solidFill>
              </a:defRPr>
            </a:lvl1pPr>
          </a:lstStyle>
          <a:p>
            <a:endParaRPr lang="en-US"/>
          </a:p>
        </p:txBody>
      </p:sp>
      <p:pic>
        <p:nvPicPr>
          <p:cNvPr id="8" name="Picture 7" descr="A dna molecule with dots and lines&#10;&#10;Description automatically generated with medium confidence">
            <a:extLst>
              <a:ext uri="{FF2B5EF4-FFF2-40B4-BE49-F238E27FC236}">
                <a16:creationId xmlns:a16="http://schemas.microsoft.com/office/drawing/2014/main" id="{1507A1F1-F3CB-C924-82FB-D7C6C14518A9}"/>
              </a:ext>
            </a:extLst>
          </p:cNvPr>
          <p:cNvPicPr>
            <a:picLocks noChangeAspect="1"/>
          </p:cNvPicPr>
          <p:nvPr/>
        </p:nvPicPr>
        <p:blipFill>
          <a:blip r:embed="rId2">
            <a:alphaModFix amt="15000"/>
          </a:blip>
          <a:stretch>
            <a:fillRect/>
          </a:stretch>
        </p:blipFill>
        <p:spPr>
          <a:xfrm rot="20452117">
            <a:off x="-2000525" y="-241823"/>
            <a:ext cx="4411547" cy="7835433"/>
          </a:xfrm>
          <a:prstGeom prst="rect">
            <a:avLst/>
          </a:prstGeom>
          <a:scene3d>
            <a:camera prst="orthographicFront">
              <a:rot lat="0" lon="0" rev="0"/>
            </a:camera>
            <a:lightRig rig="threePt" dir="t"/>
          </a:scene3d>
        </p:spPr>
      </p:pic>
    </p:spTree>
    <p:extLst>
      <p:ext uri="{BB962C8B-B14F-4D97-AF65-F5344CB8AC3E}">
        <p14:creationId xmlns:p14="http://schemas.microsoft.com/office/powerpoint/2010/main" val="41442359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type="twoTxTwoObj" preserve="1">
  <p:cSld name="Title w/Comparison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46E745-769F-4B32-713C-F3AB34883964}"/>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6CDFC2E7-CA5B-1C3D-B779-5BA6314BE972}"/>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EE2A932-D014-6CFA-B36F-C1AB3DF2275D}"/>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E42585A4-DB6C-C9C4-0948-6F82A52447A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B31A959-D551-4B68-EB7F-F025B902CE5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Footer Placeholder 9">
            <a:extLst>
              <a:ext uri="{FF2B5EF4-FFF2-40B4-BE49-F238E27FC236}">
                <a16:creationId xmlns:a16="http://schemas.microsoft.com/office/drawing/2014/main" id="{DB6CC345-E9DD-622D-0422-8F561CF71982}"/>
              </a:ext>
            </a:extLst>
          </p:cNvPr>
          <p:cNvSpPr>
            <a:spLocks noGrp="1"/>
          </p:cNvSpPr>
          <p:nvPr>
            <p:ph type="ftr" sz="quarter" idx="10"/>
          </p:nvPr>
        </p:nvSpPr>
        <p:spPr/>
        <p:txBody>
          <a:bodyPr/>
          <a:lstStyle>
            <a:lvl1pPr>
              <a:defRPr>
                <a:solidFill>
                  <a:srgbClr val="76808E"/>
                </a:solidFill>
              </a:defRPr>
            </a:lvl1pPr>
          </a:lstStyle>
          <a:p>
            <a:endParaRPr lang="en-US"/>
          </a:p>
        </p:txBody>
      </p:sp>
    </p:spTree>
    <p:extLst>
      <p:ext uri="{BB962C8B-B14F-4D97-AF65-F5344CB8AC3E}">
        <p14:creationId xmlns:p14="http://schemas.microsoft.com/office/powerpoint/2010/main" val="250058966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p:cSld name="Title w/ 12 Thumbnails">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CA245B85-DDA3-3B81-CEB3-DAC8D061E168}"/>
              </a:ext>
            </a:extLst>
          </p:cNvPr>
          <p:cNvSpPr>
            <a:spLocks noGrp="1"/>
          </p:cNvSpPr>
          <p:nvPr>
            <p:ph type="ftr" sz="quarter" idx="10"/>
          </p:nvPr>
        </p:nvSpPr>
        <p:spPr/>
        <p:txBody>
          <a:bodyPr/>
          <a:lstStyle>
            <a:lvl1pPr>
              <a:defRPr>
                <a:solidFill>
                  <a:srgbClr val="76808E"/>
                </a:solidFill>
              </a:defRPr>
            </a:lvl1pPr>
          </a:lstStyle>
          <a:p>
            <a:endParaRPr lang="en-US"/>
          </a:p>
        </p:txBody>
      </p:sp>
      <p:sp>
        <p:nvSpPr>
          <p:cNvPr id="6" name="Picture Placeholder 8">
            <a:extLst>
              <a:ext uri="{FF2B5EF4-FFF2-40B4-BE49-F238E27FC236}">
                <a16:creationId xmlns:a16="http://schemas.microsoft.com/office/drawing/2014/main" id="{A1F6DD31-2208-113B-CC24-D151D6343C9D}"/>
              </a:ext>
            </a:extLst>
          </p:cNvPr>
          <p:cNvSpPr>
            <a:spLocks noGrp="1"/>
          </p:cNvSpPr>
          <p:nvPr>
            <p:ph type="pic" sz="quarter" idx="14"/>
          </p:nvPr>
        </p:nvSpPr>
        <p:spPr>
          <a:xfrm>
            <a:off x="705932"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7" name="Picture Placeholder 8">
            <a:extLst>
              <a:ext uri="{FF2B5EF4-FFF2-40B4-BE49-F238E27FC236}">
                <a16:creationId xmlns:a16="http://schemas.microsoft.com/office/drawing/2014/main" id="{4A306CAA-AD06-9CB9-6B5E-83E4C519450E}"/>
              </a:ext>
            </a:extLst>
          </p:cNvPr>
          <p:cNvSpPr>
            <a:spLocks noGrp="1"/>
          </p:cNvSpPr>
          <p:nvPr>
            <p:ph type="pic" sz="quarter" idx="15"/>
          </p:nvPr>
        </p:nvSpPr>
        <p:spPr>
          <a:xfrm>
            <a:off x="2635216"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8" name="Picture Placeholder 8">
            <a:extLst>
              <a:ext uri="{FF2B5EF4-FFF2-40B4-BE49-F238E27FC236}">
                <a16:creationId xmlns:a16="http://schemas.microsoft.com/office/drawing/2014/main" id="{2B1A38E0-2FD4-5B62-420B-2CD8DE1351E7}"/>
              </a:ext>
            </a:extLst>
          </p:cNvPr>
          <p:cNvSpPr>
            <a:spLocks noGrp="1"/>
          </p:cNvSpPr>
          <p:nvPr>
            <p:ph type="pic" sz="quarter" idx="16"/>
          </p:nvPr>
        </p:nvSpPr>
        <p:spPr>
          <a:xfrm>
            <a:off x="4564500"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9" name="Picture Placeholder 8">
            <a:extLst>
              <a:ext uri="{FF2B5EF4-FFF2-40B4-BE49-F238E27FC236}">
                <a16:creationId xmlns:a16="http://schemas.microsoft.com/office/drawing/2014/main" id="{AA510F2B-DB7D-6EC8-309A-C405C73A91F9}"/>
              </a:ext>
            </a:extLst>
          </p:cNvPr>
          <p:cNvSpPr>
            <a:spLocks noGrp="1"/>
          </p:cNvSpPr>
          <p:nvPr>
            <p:ph type="pic" sz="quarter" idx="17"/>
          </p:nvPr>
        </p:nvSpPr>
        <p:spPr>
          <a:xfrm>
            <a:off x="6493784"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0" name="Picture Placeholder 8">
            <a:extLst>
              <a:ext uri="{FF2B5EF4-FFF2-40B4-BE49-F238E27FC236}">
                <a16:creationId xmlns:a16="http://schemas.microsoft.com/office/drawing/2014/main" id="{26AF9DA8-82E7-488B-4C08-AFDAF19B382B}"/>
              </a:ext>
            </a:extLst>
          </p:cNvPr>
          <p:cNvSpPr>
            <a:spLocks noGrp="1"/>
          </p:cNvSpPr>
          <p:nvPr>
            <p:ph type="pic" sz="quarter" idx="18"/>
          </p:nvPr>
        </p:nvSpPr>
        <p:spPr>
          <a:xfrm>
            <a:off x="8423068"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1" name="Picture Placeholder 8">
            <a:extLst>
              <a:ext uri="{FF2B5EF4-FFF2-40B4-BE49-F238E27FC236}">
                <a16:creationId xmlns:a16="http://schemas.microsoft.com/office/drawing/2014/main" id="{8F0F3429-52BF-9D5A-C901-64C088743A87}"/>
              </a:ext>
            </a:extLst>
          </p:cNvPr>
          <p:cNvSpPr>
            <a:spLocks noGrp="1"/>
          </p:cNvSpPr>
          <p:nvPr>
            <p:ph type="pic" sz="quarter" idx="19"/>
          </p:nvPr>
        </p:nvSpPr>
        <p:spPr>
          <a:xfrm>
            <a:off x="10352350"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2" name="Picture Placeholder 8">
            <a:extLst>
              <a:ext uri="{FF2B5EF4-FFF2-40B4-BE49-F238E27FC236}">
                <a16:creationId xmlns:a16="http://schemas.microsoft.com/office/drawing/2014/main" id="{5A8CF7F1-C7E7-8CD7-3212-FC390071885D}"/>
              </a:ext>
            </a:extLst>
          </p:cNvPr>
          <p:cNvSpPr>
            <a:spLocks noGrp="1"/>
          </p:cNvSpPr>
          <p:nvPr>
            <p:ph type="pic" sz="quarter" idx="20"/>
          </p:nvPr>
        </p:nvSpPr>
        <p:spPr>
          <a:xfrm>
            <a:off x="705932"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3" name="Picture Placeholder 8">
            <a:extLst>
              <a:ext uri="{FF2B5EF4-FFF2-40B4-BE49-F238E27FC236}">
                <a16:creationId xmlns:a16="http://schemas.microsoft.com/office/drawing/2014/main" id="{EFC1442A-1185-72E8-9B9D-23D627C1D4A0}"/>
              </a:ext>
            </a:extLst>
          </p:cNvPr>
          <p:cNvSpPr>
            <a:spLocks noGrp="1"/>
          </p:cNvSpPr>
          <p:nvPr>
            <p:ph type="pic" sz="quarter" idx="21"/>
          </p:nvPr>
        </p:nvSpPr>
        <p:spPr>
          <a:xfrm>
            <a:off x="2635216"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4" name="Picture Placeholder 8">
            <a:extLst>
              <a:ext uri="{FF2B5EF4-FFF2-40B4-BE49-F238E27FC236}">
                <a16:creationId xmlns:a16="http://schemas.microsoft.com/office/drawing/2014/main" id="{18A05041-6CC6-3E06-E806-39CDF88906C2}"/>
              </a:ext>
            </a:extLst>
          </p:cNvPr>
          <p:cNvSpPr>
            <a:spLocks noGrp="1"/>
          </p:cNvSpPr>
          <p:nvPr>
            <p:ph type="pic" sz="quarter" idx="22"/>
          </p:nvPr>
        </p:nvSpPr>
        <p:spPr>
          <a:xfrm>
            <a:off x="4564500"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5" name="Picture Placeholder 8">
            <a:extLst>
              <a:ext uri="{FF2B5EF4-FFF2-40B4-BE49-F238E27FC236}">
                <a16:creationId xmlns:a16="http://schemas.microsoft.com/office/drawing/2014/main" id="{075A96D9-6F95-375F-E868-1881CABFBFCE}"/>
              </a:ext>
            </a:extLst>
          </p:cNvPr>
          <p:cNvSpPr>
            <a:spLocks noGrp="1"/>
          </p:cNvSpPr>
          <p:nvPr>
            <p:ph type="pic" sz="quarter" idx="23"/>
          </p:nvPr>
        </p:nvSpPr>
        <p:spPr>
          <a:xfrm>
            <a:off x="6493784"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6" name="Picture Placeholder 8">
            <a:extLst>
              <a:ext uri="{FF2B5EF4-FFF2-40B4-BE49-F238E27FC236}">
                <a16:creationId xmlns:a16="http://schemas.microsoft.com/office/drawing/2014/main" id="{C901A06A-D53E-F8A3-E6D5-401858EC36B1}"/>
              </a:ext>
            </a:extLst>
          </p:cNvPr>
          <p:cNvSpPr>
            <a:spLocks noGrp="1"/>
          </p:cNvSpPr>
          <p:nvPr>
            <p:ph type="pic" sz="quarter" idx="24"/>
          </p:nvPr>
        </p:nvSpPr>
        <p:spPr>
          <a:xfrm>
            <a:off x="8423068"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7" name="Picture Placeholder 8">
            <a:extLst>
              <a:ext uri="{FF2B5EF4-FFF2-40B4-BE49-F238E27FC236}">
                <a16:creationId xmlns:a16="http://schemas.microsoft.com/office/drawing/2014/main" id="{7C0EA1FF-6754-C0EB-D052-642288D4A373}"/>
              </a:ext>
            </a:extLst>
          </p:cNvPr>
          <p:cNvSpPr>
            <a:spLocks noGrp="1"/>
          </p:cNvSpPr>
          <p:nvPr>
            <p:ph type="pic" sz="quarter" idx="25"/>
          </p:nvPr>
        </p:nvSpPr>
        <p:spPr>
          <a:xfrm>
            <a:off x="10352350"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8" name="Text Placeholder 41">
            <a:extLst>
              <a:ext uri="{FF2B5EF4-FFF2-40B4-BE49-F238E27FC236}">
                <a16:creationId xmlns:a16="http://schemas.microsoft.com/office/drawing/2014/main" id="{F88A7993-D3A7-F627-A692-BEADEEDF09E5}"/>
              </a:ext>
            </a:extLst>
          </p:cNvPr>
          <p:cNvSpPr>
            <a:spLocks noGrp="1"/>
          </p:cNvSpPr>
          <p:nvPr>
            <p:ph type="body" sz="quarter" idx="26"/>
          </p:nvPr>
        </p:nvSpPr>
        <p:spPr>
          <a:xfrm>
            <a:off x="483553" y="3167407"/>
            <a:ext cx="1696087" cy="548325"/>
          </a:xfrm>
        </p:spPr>
        <p:txBody>
          <a:bodyPr lIns="0" tIns="0" rIns="0" bIns="0">
            <a:noAutofit/>
          </a:bodyPr>
          <a:lstStyle>
            <a:lvl1pPr marL="0" indent="0" algn="ctr">
              <a:spcBef>
                <a:spcPts val="0"/>
              </a:spcBef>
              <a:buNone/>
              <a:defRPr sz="1200" b="0" baseline="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19" name="Text Placeholder 41">
            <a:extLst>
              <a:ext uri="{FF2B5EF4-FFF2-40B4-BE49-F238E27FC236}">
                <a16:creationId xmlns:a16="http://schemas.microsoft.com/office/drawing/2014/main" id="{23B806AA-3776-2C2E-BCAB-BD83F23EE6FE}"/>
              </a:ext>
            </a:extLst>
          </p:cNvPr>
          <p:cNvSpPr>
            <a:spLocks noGrp="1"/>
          </p:cNvSpPr>
          <p:nvPr>
            <p:ph type="body" sz="quarter" idx="27"/>
          </p:nvPr>
        </p:nvSpPr>
        <p:spPr>
          <a:xfrm>
            <a:off x="483553"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0" name="Text Placeholder 41">
            <a:extLst>
              <a:ext uri="{FF2B5EF4-FFF2-40B4-BE49-F238E27FC236}">
                <a16:creationId xmlns:a16="http://schemas.microsoft.com/office/drawing/2014/main" id="{3A496E59-A35C-F419-5EAC-942F4DBF3C56}"/>
              </a:ext>
            </a:extLst>
          </p:cNvPr>
          <p:cNvSpPr>
            <a:spLocks noGrp="1"/>
          </p:cNvSpPr>
          <p:nvPr>
            <p:ph type="body" sz="quarter" idx="28"/>
          </p:nvPr>
        </p:nvSpPr>
        <p:spPr>
          <a:xfrm>
            <a:off x="2399908" y="3167407"/>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1" name="Text Placeholder 41">
            <a:extLst>
              <a:ext uri="{FF2B5EF4-FFF2-40B4-BE49-F238E27FC236}">
                <a16:creationId xmlns:a16="http://schemas.microsoft.com/office/drawing/2014/main" id="{3A474CB2-9515-97B4-4EB7-71F72680C245}"/>
              </a:ext>
            </a:extLst>
          </p:cNvPr>
          <p:cNvSpPr>
            <a:spLocks noGrp="1"/>
          </p:cNvSpPr>
          <p:nvPr>
            <p:ph type="body" sz="quarter" idx="29"/>
          </p:nvPr>
        </p:nvSpPr>
        <p:spPr>
          <a:xfrm>
            <a:off x="2399908"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2" name="Text Placeholder 41">
            <a:extLst>
              <a:ext uri="{FF2B5EF4-FFF2-40B4-BE49-F238E27FC236}">
                <a16:creationId xmlns:a16="http://schemas.microsoft.com/office/drawing/2014/main" id="{AFF154B1-24D5-141E-9B10-A74FA6CAA5A1}"/>
              </a:ext>
            </a:extLst>
          </p:cNvPr>
          <p:cNvSpPr>
            <a:spLocks noGrp="1"/>
          </p:cNvSpPr>
          <p:nvPr>
            <p:ph type="body" sz="quarter" idx="30"/>
          </p:nvPr>
        </p:nvSpPr>
        <p:spPr>
          <a:xfrm>
            <a:off x="4333189" y="3167407"/>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3" name="Text Placeholder 41">
            <a:extLst>
              <a:ext uri="{FF2B5EF4-FFF2-40B4-BE49-F238E27FC236}">
                <a16:creationId xmlns:a16="http://schemas.microsoft.com/office/drawing/2014/main" id="{6003E2CF-42FD-9A6E-FFF6-E3F302279038}"/>
              </a:ext>
            </a:extLst>
          </p:cNvPr>
          <p:cNvSpPr>
            <a:spLocks noGrp="1"/>
          </p:cNvSpPr>
          <p:nvPr>
            <p:ph type="body" sz="quarter" idx="31"/>
          </p:nvPr>
        </p:nvSpPr>
        <p:spPr>
          <a:xfrm>
            <a:off x="4333189"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4" name="Text Placeholder 41">
            <a:extLst>
              <a:ext uri="{FF2B5EF4-FFF2-40B4-BE49-F238E27FC236}">
                <a16:creationId xmlns:a16="http://schemas.microsoft.com/office/drawing/2014/main" id="{19FE0524-9C14-C5E1-C049-678EB67DA859}"/>
              </a:ext>
            </a:extLst>
          </p:cNvPr>
          <p:cNvSpPr>
            <a:spLocks noGrp="1"/>
          </p:cNvSpPr>
          <p:nvPr>
            <p:ph type="body" sz="quarter" idx="32"/>
          </p:nvPr>
        </p:nvSpPr>
        <p:spPr>
          <a:xfrm>
            <a:off x="6267254" y="3167407"/>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5" name="Text Placeholder 41">
            <a:extLst>
              <a:ext uri="{FF2B5EF4-FFF2-40B4-BE49-F238E27FC236}">
                <a16:creationId xmlns:a16="http://schemas.microsoft.com/office/drawing/2014/main" id="{854A0F11-2315-5B99-0A8C-B6B5098D43EC}"/>
              </a:ext>
            </a:extLst>
          </p:cNvPr>
          <p:cNvSpPr>
            <a:spLocks noGrp="1"/>
          </p:cNvSpPr>
          <p:nvPr>
            <p:ph type="body" sz="quarter" idx="33"/>
          </p:nvPr>
        </p:nvSpPr>
        <p:spPr>
          <a:xfrm>
            <a:off x="6267254"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6" name="Text Placeholder 41">
            <a:extLst>
              <a:ext uri="{FF2B5EF4-FFF2-40B4-BE49-F238E27FC236}">
                <a16:creationId xmlns:a16="http://schemas.microsoft.com/office/drawing/2014/main" id="{99E6A80E-F9D7-99D8-8169-38CC8CF67B51}"/>
              </a:ext>
            </a:extLst>
          </p:cNvPr>
          <p:cNvSpPr>
            <a:spLocks noGrp="1"/>
          </p:cNvSpPr>
          <p:nvPr>
            <p:ph type="body" sz="quarter" idx="34"/>
          </p:nvPr>
        </p:nvSpPr>
        <p:spPr>
          <a:xfrm>
            <a:off x="8191892" y="3167407"/>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7" name="Text Placeholder 41">
            <a:extLst>
              <a:ext uri="{FF2B5EF4-FFF2-40B4-BE49-F238E27FC236}">
                <a16:creationId xmlns:a16="http://schemas.microsoft.com/office/drawing/2014/main" id="{63F82512-12E4-05D5-310A-12E2CE003B3F}"/>
              </a:ext>
            </a:extLst>
          </p:cNvPr>
          <p:cNvSpPr>
            <a:spLocks noGrp="1"/>
          </p:cNvSpPr>
          <p:nvPr>
            <p:ph type="body" sz="quarter" idx="35"/>
          </p:nvPr>
        </p:nvSpPr>
        <p:spPr>
          <a:xfrm>
            <a:off x="8191892"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8" name="Text Placeholder 41">
            <a:extLst>
              <a:ext uri="{FF2B5EF4-FFF2-40B4-BE49-F238E27FC236}">
                <a16:creationId xmlns:a16="http://schemas.microsoft.com/office/drawing/2014/main" id="{12F5FD59-75B1-CF57-4CCA-E0B60E7990F6}"/>
              </a:ext>
            </a:extLst>
          </p:cNvPr>
          <p:cNvSpPr>
            <a:spLocks noGrp="1"/>
          </p:cNvSpPr>
          <p:nvPr>
            <p:ph type="body" sz="quarter" idx="36"/>
          </p:nvPr>
        </p:nvSpPr>
        <p:spPr>
          <a:xfrm>
            <a:off x="10124389" y="3167407"/>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9" name="Text Placeholder 41">
            <a:extLst>
              <a:ext uri="{FF2B5EF4-FFF2-40B4-BE49-F238E27FC236}">
                <a16:creationId xmlns:a16="http://schemas.microsoft.com/office/drawing/2014/main" id="{91E3FB47-E31A-BA9B-0A40-BF74308C4659}"/>
              </a:ext>
            </a:extLst>
          </p:cNvPr>
          <p:cNvSpPr>
            <a:spLocks noGrp="1"/>
          </p:cNvSpPr>
          <p:nvPr>
            <p:ph type="body" sz="quarter" idx="37"/>
          </p:nvPr>
        </p:nvSpPr>
        <p:spPr>
          <a:xfrm>
            <a:off x="10124389"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30" name="Title 1">
            <a:extLst>
              <a:ext uri="{FF2B5EF4-FFF2-40B4-BE49-F238E27FC236}">
                <a16:creationId xmlns:a16="http://schemas.microsoft.com/office/drawing/2014/main" id="{FACEB97B-380A-D174-7272-195D502C52C0}"/>
              </a:ext>
            </a:extLst>
          </p:cNvPr>
          <p:cNvSpPr>
            <a:spLocks noGrp="1"/>
          </p:cNvSpPr>
          <p:nvPr>
            <p:ph type="title"/>
          </p:nvPr>
        </p:nvSpPr>
        <p:spPr>
          <a:xfrm>
            <a:off x="705932" y="365126"/>
            <a:ext cx="10647868" cy="794204"/>
          </a:xfrm>
        </p:spPr>
        <p:txBody>
          <a:bodyPr>
            <a:normAutofit/>
          </a:bodyPr>
          <a:lstStyle>
            <a:lvl1pPr>
              <a:defRPr sz="3200"/>
            </a:lvl1pPr>
          </a:lstStyle>
          <a:p>
            <a:r>
              <a:rPr lang="en-US"/>
              <a:t>Click to edit Master title style</a:t>
            </a:r>
          </a:p>
        </p:txBody>
      </p:sp>
    </p:spTree>
    <p:extLst>
      <p:ext uri="{BB962C8B-B14F-4D97-AF65-F5344CB8AC3E}">
        <p14:creationId xmlns:p14="http://schemas.microsoft.com/office/powerpoint/2010/main" val="127566298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p:cSld name="Title w/ 3 Thumbnail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E78271D1-DDCD-DF43-EEB4-A440303DCAEB}"/>
              </a:ext>
            </a:extLst>
          </p:cNvPr>
          <p:cNvSpPr>
            <a:spLocks noGrp="1"/>
          </p:cNvSpPr>
          <p:nvPr>
            <p:ph type="ftr" sz="quarter" idx="10"/>
          </p:nvPr>
        </p:nvSpPr>
        <p:spPr/>
        <p:txBody>
          <a:bodyPr/>
          <a:lstStyle>
            <a:lvl1pPr>
              <a:defRPr>
                <a:solidFill>
                  <a:srgbClr val="76808E"/>
                </a:solidFill>
              </a:defRPr>
            </a:lvl1pPr>
          </a:lstStyle>
          <a:p>
            <a:endParaRPr lang="en-US"/>
          </a:p>
        </p:txBody>
      </p:sp>
      <p:sp>
        <p:nvSpPr>
          <p:cNvPr id="9" name="Title 1">
            <a:extLst>
              <a:ext uri="{FF2B5EF4-FFF2-40B4-BE49-F238E27FC236}">
                <a16:creationId xmlns:a16="http://schemas.microsoft.com/office/drawing/2014/main" id="{20C9B196-539E-FDE7-27A2-E90CFD650C46}"/>
              </a:ext>
            </a:extLst>
          </p:cNvPr>
          <p:cNvSpPr>
            <a:spLocks noGrp="1"/>
          </p:cNvSpPr>
          <p:nvPr>
            <p:ph type="title"/>
          </p:nvPr>
        </p:nvSpPr>
        <p:spPr>
          <a:xfrm>
            <a:off x="838200" y="365125"/>
            <a:ext cx="10515600" cy="1325563"/>
          </a:xfrm>
        </p:spPr>
        <p:txBody>
          <a:bodyPr/>
          <a:lstStyle/>
          <a:p>
            <a:r>
              <a:rPr lang="en-US"/>
              <a:t>Click to edit Master title style</a:t>
            </a:r>
          </a:p>
        </p:txBody>
      </p:sp>
      <p:pic>
        <p:nvPicPr>
          <p:cNvPr id="10" name="Picture 9" descr="A dna molecule with dots and lines&#10;&#10;Description automatically generated with medium confidence">
            <a:extLst>
              <a:ext uri="{FF2B5EF4-FFF2-40B4-BE49-F238E27FC236}">
                <a16:creationId xmlns:a16="http://schemas.microsoft.com/office/drawing/2014/main" id="{D40BC994-F30C-E502-5487-5E4C7AA4C009}"/>
              </a:ext>
            </a:extLst>
          </p:cNvPr>
          <p:cNvPicPr>
            <a:picLocks noChangeAspect="1"/>
          </p:cNvPicPr>
          <p:nvPr/>
        </p:nvPicPr>
        <p:blipFill>
          <a:blip r:embed="rId2">
            <a:alphaModFix amt="15000"/>
          </a:blip>
          <a:stretch>
            <a:fillRect/>
          </a:stretch>
        </p:blipFill>
        <p:spPr>
          <a:xfrm rot="20452117">
            <a:off x="-2000525" y="-241823"/>
            <a:ext cx="4411547" cy="7835433"/>
          </a:xfrm>
          <a:prstGeom prst="rect">
            <a:avLst/>
          </a:prstGeom>
          <a:scene3d>
            <a:camera prst="orthographicFront">
              <a:rot lat="0" lon="0" rev="0"/>
            </a:camera>
            <a:lightRig rig="threePt" dir="t"/>
          </a:scene3d>
        </p:spPr>
      </p:pic>
      <p:sp>
        <p:nvSpPr>
          <p:cNvPr id="12" name="Picture Placeholder 11">
            <a:extLst>
              <a:ext uri="{FF2B5EF4-FFF2-40B4-BE49-F238E27FC236}">
                <a16:creationId xmlns:a16="http://schemas.microsoft.com/office/drawing/2014/main" id="{61316099-87AC-3798-5B01-B3CBD31C0E8E}"/>
              </a:ext>
            </a:extLst>
          </p:cNvPr>
          <p:cNvSpPr>
            <a:spLocks noGrp="1"/>
          </p:cNvSpPr>
          <p:nvPr>
            <p:ph type="pic" sz="quarter" idx="11"/>
          </p:nvPr>
        </p:nvSpPr>
        <p:spPr>
          <a:xfrm>
            <a:off x="2300548" y="2207419"/>
            <a:ext cx="1771996" cy="2443162"/>
          </a:xfrm>
          <a:solidFill>
            <a:schemeClr val="bg1">
              <a:lumMod val="85000"/>
            </a:schemeClr>
          </a:solidFill>
        </p:spPr>
        <p:txBody>
          <a:bodyPr/>
          <a:lstStyle/>
          <a:p>
            <a:r>
              <a:rPr lang="en-US"/>
              <a:t>Click icon to add picture</a:t>
            </a:r>
          </a:p>
        </p:txBody>
      </p:sp>
      <p:sp>
        <p:nvSpPr>
          <p:cNvPr id="13" name="Picture Placeholder 11">
            <a:extLst>
              <a:ext uri="{FF2B5EF4-FFF2-40B4-BE49-F238E27FC236}">
                <a16:creationId xmlns:a16="http://schemas.microsoft.com/office/drawing/2014/main" id="{6A8A062B-BBC4-CBDE-D342-CE02525D0569}"/>
              </a:ext>
            </a:extLst>
          </p:cNvPr>
          <p:cNvSpPr>
            <a:spLocks noGrp="1"/>
          </p:cNvSpPr>
          <p:nvPr>
            <p:ph type="pic" sz="quarter" idx="12"/>
          </p:nvPr>
        </p:nvSpPr>
        <p:spPr>
          <a:xfrm>
            <a:off x="5210002" y="2207419"/>
            <a:ext cx="1771996" cy="2443162"/>
          </a:xfrm>
          <a:solidFill>
            <a:schemeClr val="bg1">
              <a:lumMod val="85000"/>
            </a:schemeClr>
          </a:solidFill>
        </p:spPr>
        <p:txBody>
          <a:bodyPr/>
          <a:lstStyle/>
          <a:p>
            <a:r>
              <a:rPr lang="en-US"/>
              <a:t>Click icon to add picture</a:t>
            </a:r>
          </a:p>
        </p:txBody>
      </p:sp>
      <p:sp>
        <p:nvSpPr>
          <p:cNvPr id="14" name="Picture Placeholder 11">
            <a:extLst>
              <a:ext uri="{FF2B5EF4-FFF2-40B4-BE49-F238E27FC236}">
                <a16:creationId xmlns:a16="http://schemas.microsoft.com/office/drawing/2014/main" id="{BA0892D5-EDE1-8280-148D-6FFDE7236A4B}"/>
              </a:ext>
            </a:extLst>
          </p:cNvPr>
          <p:cNvSpPr>
            <a:spLocks noGrp="1"/>
          </p:cNvSpPr>
          <p:nvPr>
            <p:ph type="pic" sz="quarter" idx="13"/>
          </p:nvPr>
        </p:nvSpPr>
        <p:spPr>
          <a:xfrm>
            <a:off x="8119457" y="2207419"/>
            <a:ext cx="1771996" cy="2443162"/>
          </a:xfrm>
          <a:solidFill>
            <a:schemeClr val="bg1">
              <a:lumMod val="85000"/>
            </a:schemeClr>
          </a:solidFill>
        </p:spPr>
        <p:txBody>
          <a:bodyPr/>
          <a:lstStyle/>
          <a:p>
            <a:r>
              <a:rPr lang="en-US"/>
              <a:t>Click icon to add picture</a:t>
            </a:r>
          </a:p>
        </p:txBody>
      </p:sp>
      <p:sp>
        <p:nvSpPr>
          <p:cNvPr id="16" name="Text Placeholder 15">
            <a:extLst>
              <a:ext uri="{FF2B5EF4-FFF2-40B4-BE49-F238E27FC236}">
                <a16:creationId xmlns:a16="http://schemas.microsoft.com/office/drawing/2014/main" id="{849FD6CE-659A-007A-F886-AC1579E21B47}"/>
              </a:ext>
            </a:extLst>
          </p:cNvPr>
          <p:cNvSpPr>
            <a:spLocks noGrp="1"/>
          </p:cNvSpPr>
          <p:nvPr>
            <p:ph type="body" sz="quarter" idx="14"/>
          </p:nvPr>
        </p:nvSpPr>
        <p:spPr>
          <a:xfrm>
            <a:off x="1997826" y="4810124"/>
            <a:ext cx="2377439" cy="714375"/>
          </a:xfrm>
        </p:spPr>
        <p:txBody>
          <a:bodyPr>
            <a:noAutofit/>
          </a:bodyPr>
          <a:lstStyle>
            <a:lvl1pPr marL="0" indent="0" algn="ctr">
              <a:buNone/>
              <a:defRPr sz="1600"/>
            </a:lvl1pPr>
            <a:lvl2pPr marL="457200" indent="0">
              <a:buNone/>
              <a:defRPr/>
            </a:lvl2pPr>
          </a:lstStyle>
          <a:p>
            <a:pPr lvl="0"/>
            <a:r>
              <a:rPr lang="en-US"/>
              <a:t>Click to edit Master text styles</a:t>
            </a:r>
          </a:p>
        </p:txBody>
      </p:sp>
      <p:sp>
        <p:nvSpPr>
          <p:cNvPr id="17" name="Text Placeholder 15">
            <a:extLst>
              <a:ext uri="{FF2B5EF4-FFF2-40B4-BE49-F238E27FC236}">
                <a16:creationId xmlns:a16="http://schemas.microsoft.com/office/drawing/2014/main" id="{C42CED58-0914-4DFA-8D33-A472230CA7AD}"/>
              </a:ext>
            </a:extLst>
          </p:cNvPr>
          <p:cNvSpPr>
            <a:spLocks noGrp="1"/>
          </p:cNvSpPr>
          <p:nvPr>
            <p:ph type="body" sz="quarter" idx="15"/>
          </p:nvPr>
        </p:nvSpPr>
        <p:spPr>
          <a:xfrm>
            <a:off x="4907280" y="4832117"/>
            <a:ext cx="2377439" cy="714375"/>
          </a:xfrm>
        </p:spPr>
        <p:txBody>
          <a:bodyPr>
            <a:noAutofit/>
          </a:bodyPr>
          <a:lstStyle>
            <a:lvl1pPr marL="0" indent="0" algn="ctr">
              <a:buNone/>
              <a:defRPr sz="1600"/>
            </a:lvl1pPr>
            <a:lvl2pPr marL="457200" indent="0">
              <a:buNone/>
              <a:defRPr/>
            </a:lvl2pPr>
          </a:lstStyle>
          <a:p>
            <a:pPr lvl="0"/>
            <a:r>
              <a:rPr lang="en-US"/>
              <a:t>Click to edit Master text styles</a:t>
            </a:r>
          </a:p>
        </p:txBody>
      </p:sp>
      <p:sp>
        <p:nvSpPr>
          <p:cNvPr id="18" name="Text Placeholder 15">
            <a:extLst>
              <a:ext uri="{FF2B5EF4-FFF2-40B4-BE49-F238E27FC236}">
                <a16:creationId xmlns:a16="http://schemas.microsoft.com/office/drawing/2014/main" id="{6DB806BB-D460-AD10-0002-E5A2528A7BA9}"/>
              </a:ext>
            </a:extLst>
          </p:cNvPr>
          <p:cNvSpPr>
            <a:spLocks noGrp="1"/>
          </p:cNvSpPr>
          <p:nvPr>
            <p:ph type="body" sz="quarter" idx="16"/>
          </p:nvPr>
        </p:nvSpPr>
        <p:spPr>
          <a:xfrm>
            <a:off x="7816735" y="4832117"/>
            <a:ext cx="2377439" cy="714375"/>
          </a:xfrm>
        </p:spPr>
        <p:txBody>
          <a:bodyPr>
            <a:noAutofit/>
          </a:bodyPr>
          <a:lstStyle>
            <a:lvl1pPr marL="0" indent="0" algn="ctr">
              <a:buNone/>
              <a:defRPr sz="1600"/>
            </a:lvl1pPr>
            <a:lvl2pPr marL="457200" indent="0">
              <a:buNone/>
              <a:defRPr/>
            </a:lvl2pPr>
          </a:lstStyle>
          <a:p>
            <a:pPr lvl="0"/>
            <a:r>
              <a:rPr lang="en-US"/>
              <a:t>Click to edit Master text styles</a:t>
            </a:r>
          </a:p>
        </p:txBody>
      </p:sp>
    </p:spTree>
    <p:extLst>
      <p:ext uri="{BB962C8B-B14F-4D97-AF65-F5344CB8AC3E}">
        <p14:creationId xmlns:p14="http://schemas.microsoft.com/office/powerpoint/2010/main" val="274076376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p:cSld name="Ending Slide">
    <p:bg>
      <p:bgPr>
        <a:solidFill>
          <a:srgbClr val="202327"/>
        </a:solidFill>
        <a:effectLst/>
      </p:bgPr>
    </p:bg>
    <p:spTree>
      <p:nvGrpSpPr>
        <p:cNvPr id="1" name=""/>
        <p:cNvGrpSpPr/>
        <p:nvPr/>
      </p:nvGrpSpPr>
      <p:grpSpPr>
        <a:xfrm>
          <a:off x="0" y="0"/>
          <a:ext cx="0" cy="0"/>
          <a:chOff x="0" y="0"/>
          <a:chExt cx="0" cy="0"/>
        </a:xfrm>
      </p:grpSpPr>
      <p:pic>
        <p:nvPicPr>
          <p:cNvPr id="9" name="Picture 8" descr="A dna molecule with white dots&#10;&#10;Description automatically generated">
            <a:extLst>
              <a:ext uri="{FF2B5EF4-FFF2-40B4-BE49-F238E27FC236}">
                <a16:creationId xmlns:a16="http://schemas.microsoft.com/office/drawing/2014/main" id="{62D2C351-D226-D815-3E41-33E4414BDA6D}"/>
              </a:ext>
            </a:extLst>
          </p:cNvPr>
          <p:cNvPicPr>
            <a:picLocks noChangeAspect="1"/>
          </p:cNvPicPr>
          <p:nvPr/>
        </p:nvPicPr>
        <p:blipFill>
          <a:blip r:embed="rId2">
            <a:alphaModFix amt="6000"/>
          </a:blip>
          <a:stretch>
            <a:fillRect/>
          </a:stretch>
        </p:blipFill>
        <p:spPr>
          <a:xfrm rot="20216283">
            <a:off x="-5864728" y="-8761401"/>
            <a:ext cx="10717903" cy="19036276"/>
          </a:xfrm>
          <a:prstGeom prst="rect">
            <a:avLst/>
          </a:prstGeom>
        </p:spPr>
      </p:pic>
      <p:sp>
        <p:nvSpPr>
          <p:cNvPr id="8" name="Footer Placeholder 7">
            <a:extLst>
              <a:ext uri="{FF2B5EF4-FFF2-40B4-BE49-F238E27FC236}">
                <a16:creationId xmlns:a16="http://schemas.microsoft.com/office/drawing/2014/main" id="{578AFE7C-F33B-FB76-3997-884D574D43B8}"/>
              </a:ext>
            </a:extLst>
          </p:cNvPr>
          <p:cNvSpPr>
            <a:spLocks noGrp="1"/>
          </p:cNvSpPr>
          <p:nvPr>
            <p:ph type="ftr" sz="quarter" idx="10"/>
          </p:nvPr>
        </p:nvSpPr>
        <p:spPr/>
        <p:txBody>
          <a:bodyPr/>
          <a:lstStyle>
            <a:lvl1pPr>
              <a:defRPr>
                <a:solidFill>
                  <a:schemeClr val="bg1"/>
                </a:solidFill>
              </a:defRPr>
            </a:lvl1pPr>
          </a:lstStyle>
          <a:p>
            <a:endParaRPr lang="en-US"/>
          </a:p>
        </p:txBody>
      </p:sp>
    </p:spTree>
    <p:extLst>
      <p:ext uri="{BB962C8B-B14F-4D97-AF65-F5344CB8AC3E}">
        <p14:creationId xmlns:p14="http://schemas.microsoft.com/office/powerpoint/2010/main" val="102700140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7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959878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238F39BA-3FC5-4E20-A790-EBBD5F7C0AA9}"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21578347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60383E97-7772-488E-9F00-5B851C81BDF7}"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29035931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Desktop">
    <p:spTree>
      <p:nvGrpSpPr>
        <p:cNvPr id="1" name=""/>
        <p:cNvGrpSpPr/>
        <p:nvPr/>
      </p:nvGrpSpPr>
      <p:grpSpPr>
        <a:xfrm>
          <a:off x="0" y="0"/>
          <a:ext cx="0" cy="0"/>
          <a:chOff x="0" y="0"/>
          <a:chExt cx="0" cy="0"/>
        </a:xfrm>
      </p:grpSpPr>
      <p:sp>
        <p:nvSpPr>
          <p:cNvPr id="7" name="Picture Placeholder 2"/>
          <p:cNvSpPr>
            <a:spLocks noGrp="1"/>
          </p:cNvSpPr>
          <p:nvPr>
            <p:ph type="pic" sz="quarter" idx="13"/>
          </p:nvPr>
        </p:nvSpPr>
        <p:spPr>
          <a:xfrm>
            <a:off x="4038075" y="1875002"/>
            <a:ext cx="3958709" cy="2189161"/>
          </a:xfrm>
        </p:spPr>
        <p:txBody>
          <a:bodyPr rtlCol="0">
            <a:noAutofit/>
          </a:bodyPr>
          <a:lstStyle/>
          <a:p>
            <a:pPr lvl="0"/>
            <a:endParaRPr lang="en-US" noProof="0"/>
          </a:p>
        </p:txBody>
      </p:sp>
      <p:sp>
        <p:nvSpPr>
          <p:cNvPr id="3" name="Slide Number Placeholder 5"/>
          <p:cNvSpPr>
            <a:spLocks noGrp="1"/>
          </p:cNvSpPr>
          <p:nvPr>
            <p:ph type="sldNum" sz="quarter" idx="14"/>
          </p:nvPr>
        </p:nvSpPr>
        <p:spPr/>
        <p:txBody>
          <a:bodyPr/>
          <a:lstStyle>
            <a:lvl1pPr>
              <a:defRPr/>
            </a:lvl1pPr>
          </a:lstStyle>
          <a:p>
            <a:fld id="{AFF15D4D-C02B-44BD-8941-D25DB1A26A8F}" type="slidenum">
              <a:rPr lang="en-US" altLang="en-US">
                <a:solidFill>
                  <a:prstClr val="white"/>
                </a:solidFill>
              </a:rPr>
              <a:pPr/>
              <a:t>‹#›</a:t>
            </a:fld>
            <a:endParaRPr lang="en-US" altLang="en-US">
              <a:solidFill>
                <a:prstClr val="white"/>
              </a:solidFill>
            </a:endParaRPr>
          </a:p>
        </p:txBody>
      </p:sp>
    </p:spTree>
    <p:extLst>
      <p:ext uri="{BB962C8B-B14F-4D97-AF65-F5344CB8AC3E}">
        <p14:creationId xmlns:p14="http://schemas.microsoft.com/office/powerpoint/2010/main" val="397815946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BDAA62EB-FBAA-430F-89EB-3EE5629EBA50}"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22522041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17391228-58B3-418E-9357-DB0D7B8C48B9}"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369769575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7597D127-7A1E-4016-B4D2-E789D6ECE0C4}"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391355553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E86FB42F-E401-4AFB-BBB9-7F58472AD792}"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174556984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AC92EAB7-7676-4802-A3DF-46F2289AF74D}"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265301669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E7EADFA-FF70-4C83-802F-90C82A79CCF7}"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188208470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55845062-B24E-4E87-A1B7-04289736B490}"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48568480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5B79C592-471E-440F-A8A6-358315A0099E}"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23409297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E9AA50F3-A3C0-4E70-99C4-9D8DA8D04DC3}" type="slidenum">
              <a:rPr lang="en-US" altLang="en-US">
                <a:solidFill>
                  <a:srgbClr val="FFFFFF"/>
                </a:solidFill>
              </a:rPr>
              <a:pPr>
                <a:defRPr/>
              </a:pPr>
              <a:t>‹#›</a:t>
            </a:fld>
            <a:endParaRPr lang="en-US" altLang="en-US">
              <a:solidFill>
                <a:srgbClr val="FFFFFF"/>
              </a:solidFill>
            </a:endParaRPr>
          </a:p>
        </p:txBody>
      </p:sp>
    </p:spTree>
    <p:extLst>
      <p:ext uri="{BB962C8B-B14F-4D97-AF65-F5344CB8AC3E}">
        <p14:creationId xmlns:p14="http://schemas.microsoft.com/office/powerpoint/2010/main" val="200728902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5" name="Picture Placeholder 4"/>
          <p:cNvSpPr>
            <a:spLocks noGrp="1" noChangeAspect="1"/>
          </p:cNvSpPr>
          <p:nvPr>
            <p:ph type="pic" sz="quarter" idx="11" hasCustomPrompt="1"/>
          </p:nvPr>
        </p:nvSpPr>
        <p:spPr bwMode="gray">
          <a:xfrm>
            <a:off x="0" y="0"/>
            <a:ext cx="12204192" cy="3779520"/>
          </a:xfrm>
          <a:solidFill>
            <a:schemeClr val="accent6"/>
          </a:solidFill>
          <a:effectLst/>
        </p:spPr>
        <p:txBody>
          <a:bodyPr anchor="ctr" anchorCtr="1">
            <a:noAutofit/>
          </a:bodyPr>
          <a:lstStyle>
            <a:lvl1pPr>
              <a:defRPr>
                <a:solidFill>
                  <a:schemeClr val="bg1"/>
                </a:solidFill>
              </a:defRPr>
            </a:lvl1pPr>
          </a:lstStyle>
          <a:p>
            <a:r>
              <a:rPr lang="en-US"/>
              <a:t>Click to add picture</a:t>
            </a:r>
          </a:p>
        </p:txBody>
      </p:sp>
      <p:sp>
        <p:nvSpPr>
          <p:cNvPr id="11" name="Rectangle 10"/>
          <p:cNvSpPr/>
          <p:nvPr userDrawn="1"/>
        </p:nvSpPr>
        <p:spPr>
          <a:xfrm>
            <a:off x="0" y="3761232"/>
            <a:ext cx="12204192" cy="309676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40" tIns="45720" rIns="91440" bIns="45720" rtlCol="0" anchor="ctr"/>
          <a:lstStyle/>
          <a:p>
            <a:pPr algn="ctr"/>
            <a:endParaRPr lang="en-US" sz="1867"/>
          </a:p>
        </p:txBody>
      </p:sp>
      <p:sp>
        <p:nvSpPr>
          <p:cNvPr id="18" name="Rectangle 17"/>
          <p:cNvSpPr/>
          <p:nvPr userDrawn="1"/>
        </p:nvSpPr>
        <p:spPr>
          <a:xfrm>
            <a:off x="0" y="6492240"/>
            <a:ext cx="12192000" cy="365760"/>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FFFFFF"/>
              </a:solidFill>
            </a:endParaRPr>
          </a:p>
        </p:txBody>
      </p:sp>
      <p:cxnSp>
        <p:nvCxnSpPr>
          <p:cNvPr id="19" name="Straight Connector 18"/>
          <p:cNvCxnSpPr/>
          <p:nvPr userDrawn="1"/>
        </p:nvCxnSpPr>
        <p:spPr bwMode="gray">
          <a:xfrm>
            <a:off x="0" y="6492240"/>
            <a:ext cx="12192000" cy="0"/>
          </a:xfrm>
          <a:prstGeom prst="line">
            <a:avLst/>
          </a:prstGeom>
          <a:ln w="38100" cmpd="sng">
            <a:solidFill>
              <a:schemeClr val="tx2"/>
            </a:solidFill>
          </a:ln>
          <a:effectLst/>
        </p:spPr>
        <p:style>
          <a:lnRef idx="1">
            <a:schemeClr val="accent1"/>
          </a:lnRef>
          <a:fillRef idx="0">
            <a:schemeClr val="accent1"/>
          </a:fillRef>
          <a:effectRef idx="0">
            <a:schemeClr val="accent1"/>
          </a:effectRef>
          <a:fontRef idx="minor">
            <a:schemeClr val="tx1"/>
          </a:fontRef>
        </p:style>
      </p:cxnSp>
      <p:sp>
        <p:nvSpPr>
          <p:cNvPr id="3" name="Subtitle 2"/>
          <p:cNvSpPr>
            <a:spLocks noGrp="1"/>
          </p:cNvSpPr>
          <p:nvPr>
            <p:ph type="subTitle" idx="1"/>
          </p:nvPr>
        </p:nvSpPr>
        <p:spPr>
          <a:xfrm>
            <a:off x="4023360" y="4937760"/>
            <a:ext cx="7620000" cy="548640"/>
          </a:xfrm>
          <a:effectLst/>
        </p:spPr>
        <p:txBody>
          <a:bodyPr lIns="0" tIns="0" rIns="0" bIns="0">
            <a:noAutofit/>
          </a:bodyPr>
          <a:lstStyle>
            <a:lvl1pPr marL="0" indent="0" algn="l">
              <a:lnSpc>
                <a:spcPct val="100000"/>
              </a:lnSpc>
              <a:spcBef>
                <a:spcPts val="600"/>
              </a:spcBef>
              <a:buNone/>
              <a:defRPr sz="1867" b="0">
                <a:solidFill>
                  <a:schemeClr val="accent6"/>
                </a:solidFill>
                <a:latin typeface="+mj-lt"/>
                <a:cs typeface="Arial" pitchFamily="34" charset="0"/>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a:t>Click to edit Master subtitle style</a:t>
            </a:r>
          </a:p>
        </p:txBody>
      </p:sp>
      <p:sp>
        <p:nvSpPr>
          <p:cNvPr id="15" name="Text Placeholder 14"/>
          <p:cNvSpPr>
            <a:spLocks noGrp="1"/>
          </p:cNvSpPr>
          <p:nvPr>
            <p:ph type="body" sz="quarter" idx="10"/>
          </p:nvPr>
        </p:nvSpPr>
        <p:spPr>
          <a:xfrm>
            <a:off x="4023360" y="5547360"/>
            <a:ext cx="7620000" cy="853440"/>
          </a:xfrm>
          <a:effectLst/>
        </p:spPr>
        <p:txBody>
          <a:bodyPr lIns="0" tIns="0" rIns="0" bIns="0">
            <a:noAutofit/>
          </a:bodyPr>
          <a:lstStyle>
            <a:lvl1pPr marL="0" indent="0">
              <a:lnSpc>
                <a:spcPct val="100000"/>
              </a:lnSpc>
              <a:spcBef>
                <a:spcPts val="0"/>
              </a:spcBef>
              <a:spcAft>
                <a:spcPts val="267"/>
              </a:spcAft>
              <a:buNone/>
              <a:defRPr sz="1733" b="1">
                <a:solidFill>
                  <a:schemeClr val="tx1"/>
                </a:solidFill>
                <a:latin typeface="+mj-lt"/>
                <a:cs typeface="Arial" pitchFamily="34" charset="0"/>
              </a:defRPr>
            </a:lvl1pPr>
            <a:lvl2pPr marL="0" indent="0">
              <a:lnSpc>
                <a:spcPct val="100000"/>
              </a:lnSpc>
              <a:spcBef>
                <a:spcPts val="0"/>
              </a:spcBef>
              <a:spcAft>
                <a:spcPts val="0"/>
              </a:spcAft>
              <a:buNone/>
              <a:defRPr sz="1600">
                <a:solidFill>
                  <a:schemeClr val="accent6"/>
                </a:solidFill>
                <a:latin typeface="+mj-lt"/>
                <a:cs typeface="Arial" pitchFamily="34" charset="0"/>
              </a:defRPr>
            </a:lvl2pPr>
          </a:lstStyle>
          <a:p>
            <a:pPr lvl="0"/>
            <a:r>
              <a:rPr lang="en-US"/>
              <a:t>Click to edit Master text styles</a:t>
            </a:r>
          </a:p>
          <a:p>
            <a:pPr lvl="1"/>
            <a:r>
              <a:rPr lang="en-US"/>
              <a:t>Second level</a:t>
            </a:r>
          </a:p>
        </p:txBody>
      </p:sp>
      <p:sp>
        <p:nvSpPr>
          <p:cNvPr id="2" name="Title 1"/>
          <p:cNvSpPr>
            <a:spLocks noGrp="1"/>
          </p:cNvSpPr>
          <p:nvPr>
            <p:ph type="ctrTitle"/>
          </p:nvPr>
        </p:nvSpPr>
        <p:spPr>
          <a:xfrm>
            <a:off x="4023360" y="4023360"/>
            <a:ext cx="7620000" cy="853440"/>
          </a:xfrm>
          <a:effectLst/>
        </p:spPr>
        <p:txBody>
          <a:bodyPr lIns="0" tIns="0" rIns="0" bIns="0" anchor="t" anchorCtr="0">
            <a:noAutofit/>
          </a:bodyPr>
          <a:lstStyle>
            <a:lvl1pPr algn="l">
              <a:lnSpc>
                <a:spcPct val="90000"/>
              </a:lnSpc>
              <a:defRPr sz="2933" b="1">
                <a:latin typeface="+mj-lt"/>
                <a:cs typeface="Arial" pitchFamily="34" charset="0"/>
              </a:defRPr>
            </a:lvl1pPr>
          </a:lstStyle>
          <a:p>
            <a:r>
              <a:rPr lang="en-US"/>
              <a:t>Click to edit Master title style</a:t>
            </a:r>
          </a:p>
        </p:txBody>
      </p:sp>
      <p:pic>
        <p:nvPicPr>
          <p:cNvPr id="13" name="Picture 2" descr="C:\Users\michelle\Downloads\MDA_logo.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46100" y="4072165"/>
            <a:ext cx="2438400" cy="1182004"/>
          </a:xfrm>
          <a:prstGeom prst="rect">
            <a:avLst/>
          </a:prstGeom>
          <a:noFill/>
          <a:extLst>
            <a:ext uri="{909E8E84-426E-40dd-AFC4-6F175D3DCCD1}">
              <a14:hiddenFill xmlns:a14="http://schemas.microsoft.com/office/drawing/2010/main" xmlns="">
                <a:solidFill>
                  <a:srgbClr val="FFFFFF"/>
                </a:solidFill>
              </a14:hiddenFill>
            </a:ext>
          </a:extLst>
        </p:spPr>
      </p:pic>
    </p:spTree>
    <p:extLst>
      <p:ext uri="{BB962C8B-B14F-4D97-AF65-F5344CB8AC3E}">
        <p14:creationId xmlns:p14="http://schemas.microsoft.com/office/powerpoint/2010/main" val="232849125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1" y="1737360"/>
            <a:ext cx="11094720" cy="4572000"/>
          </a:xfrm>
        </p:spPr>
        <p:txBody>
          <a:bodyPr/>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41" y="685800"/>
            <a:ext cx="11094720" cy="678564"/>
          </a:xfrm>
        </p:spPr>
        <p:txBody>
          <a:bodyPr/>
          <a:lstStyle/>
          <a:p>
            <a:r>
              <a:rPr lang="en-US"/>
              <a:t>Click to edit Master title style</a:t>
            </a:r>
          </a:p>
        </p:txBody>
      </p:sp>
    </p:spTree>
    <p:extLst>
      <p:ext uri="{BB962C8B-B14F-4D97-AF65-F5344CB8AC3E}">
        <p14:creationId xmlns:p14="http://schemas.microsoft.com/office/powerpoint/2010/main" val="4077362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p:nvPr>
        </p:nvSpPr>
        <p:spPr>
          <a:xfrm>
            <a:off x="548642" y="975360"/>
            <a:ext cx="11094271" cy="853440"/>
          </a:xfrm>
        </p:spPr>
        <p:txBody>
          <a:bodyPr anchor="b" anchorCtr="0"/>
          <a:lstStyle>
            <a:lvl1pPr>
              <a:defRPr sz="2600"/>
            </a:lvl1pPr>
          </a:lstStyle>
          <a:p>
            <a:r>
              <a:rPr lang="en-US"/>
              <a:t>Click to edit Master title style</a:t>
            </a:r>
          </a:p>
        </p:txBody>
      </p:sp>
      <p:sp>
        <p:nvSpPr>
          <p:cNvPr id="3" name="Footer Placeholder 2"/>
          <p:cNvSpPr>
            <a:spLocks noGrp="1"/>
          </p:cNvSpPr>
          <p:nvPr>
            <p:ph type="ftr" sz="quarter" idx="10"/>
          </p:nvPr>
        </p:nvSpPr>
        <p:spPr/>
        <p:txBody>
          <a:bodyPr/>
          <a:lstStyle/>
          <a:p>
            <a:r>
              <a:rPr lang="en-US">
                <a:solidFill>
                  <a:srgbClr val="63666A"/>
                </a:solidFill>
              </a:rPr>
              <a:t>Hanash Lab - Next Generation Database</a:t>
            </a:r>
          </a:p>
        </p:txBody>
      </p:sp>
      <p:sp>
        <p:nvSpPr>
          <p:cNvPr id="4" name="Slide Number Placeholder 3"/>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Text Placeholder 5"/>
          <p:cNvSpPr>
            <a:spLocks noGrp="1"/>
          </p:cNvSpPr>
          <p:nvPr>
            <p:ph type="body" sz="quarter" idx="12"/>
          </p:nvPr>
        </p:nvSpPr>
        <p:spPr bwMode="gray">
          <a:xfrm>
            <a:off x="548639" y="2316480"/>
            <a:ext cx="3474720" cy="3535680"/>
          </a:xfrm>
        </p:spPr>
        <p:txBody>
          <a:bodyPr/>
          <a:lstStyle>
            <a:lvl1pPr marL="342891" indent="-342891">
              <a:spcAft>
                <a:spcPts val="600"/>
              </a:spcAft>
              <a:buClr>
                <a:schemeClr val="accent6"/>
              </a:buClr>
              <a:buFont typeface="Wingdings" charset="2"/>
              <a:buAutoNum type="arabicPlain"/>
              <a:defRPr sz="1867" b="1" i="0" cap="all">
                <a:latin typeface="+mj-lt"/>
              </a:defRPr>
            </a:lvl1pPr>
            <a:lvl2pPr marL="457189" indent="0">
              <a:spcBef>
                <a:spcPts val="600"/>
              </a:spcBef>
              <a:buNone/>
              <a:defRPr sz="1867">
                <a:solidFill>
                  <a:srgbClr val="63666A"/>
                </a:solidFill>
              </a:defRPr>
            </a:lvl2pPr>
            <a:lvl5pPr marL="1828754" indent="0">
              <a:buNone/>
              <a:defRPr/>
            </a:lvl5pPr>
          </a:lstStyle>
          <a:p>
            <a:pPr lvl="0"/>
            <a:r>
              <a:rPr lang="en-US"/>
              <a:t>Click to edit Master text styles</a:t>
            </a:r>
          </a:p>
          <a:p>
            <a:pPr lvl="1"/>
            <a:r>
              <a:rPr lang="en-US"/>
              <a:t>Second level</a:t>
            </a:r>
          </a:p>
        </p:txBody>
      </p:sp>
      <p:sp>
        <p:nvSpPr>
          <p:cNvPr id="9" name="Text Placeholder 8"/>
          <p:cNvSpPr>
            <a:spLocks noGrp="1"/>
          </p:cNvSpPr>
          <p:nvPr>
            <p:ph type="body" sz="quarter" idx="13"/>
          </p:nvPr>
        </p:nvSpPr>
        <p:spPr bwMode="gray">
          <a:xfrm>
            <a:off x="4367643" y="2316480"/>
            <a:ext cx="3474720" cy="3535680"/>
          </a:xfrm>
        </p:spPr>
        <p:txBody>
          <a:bodyPr/>
          <a:lstStyle>
            <a:lvl1pPr marL="342891" indent="-342891">
              <a:spcAft>
                <a:spcPts val="600"/>
              </a:spcAft>
              <a:buClr>
                <a:schemeClr val="accent6"/>
              </a:buClr>
              <a:buFont typeface="Wingdings" charset="2"/>
              <a:buAutoNum type="arabicPlain"/>
              <a:defRPr sz="1867" b="1" i="0" cap="all">
                <a:latin typeface="+mj-lt"/>
              </a:defRPr>
            </a:lvl1pPr>
            <a:lvl2pPr marL="457189" indent="0">
              <a:spcBef>
                <a:spcPts val="600"/>
              </a:spcBef>
              <a:buNone/>
              <a:defRPr sz="1867">
                <a:solidFill>
                  <a:srgbClr val="63666A"/>
                </a:solidFill>
              </a:defRPr>
            </a:lvl2pPr>
          </a:lstStyle>
          <a:p>
            <a:pPr lvl="0"/>
            <a:r>
              <a:rPr lang="en-US"/>
              <a:t>Click to edit Master text styles</a:t>
            </a:r>
          </a:p>
          <a:p>
            <a:pPr lvl="1"/>
            <a:r>
              <a:rPr lang="en-US"/>
              <a:t>Second level</a:t>
            </a:r>
          </a:p>
        </p:txBody>
      </p:sp>
      <p:sp>
        <p:nvSpPr>
          <p:cNvPr id="11" name="Text Placeholder 10"/>
          <p:cNvSpPr>
            <a:spLocks noGrp="1"/>
          </p:cNvSpPr>
          <p:nvPr>
            <p:ph type="body" sz="quarter" idx="14"/>
          </p:nvPr>
        </p:nvSpPr>
        <p:spPr bwMode="gray">
          <a:xfrm>
            <a:off x="8178433" y="2316480"/>
            <a:ext cx="3474720" cy="3535680"/>
          </a:xfrm>
        </p:spPr>
        <p:txBody>
          <a:bodyPr/>
          <a:lstStyle>
            <a:lvl1pPr marL="342891" indent="-342891">
              <a:spcAft>
                <a:spcPts val="600"/>
              </a:spcAft>
              <a:buClr>
                <a:schemeClr val="accent6"/>
              </a:buClr>
              <a:buFont typeface="Wingdings" charset="2"/>
              <a:buAutoNum type="arabicPlain"/>
              <a:defRPr sz="1867" b="1" i="0" cap="all">
                <a:latin typeface="+mj-lt"/>
              </a:defRPr>
            </a:lvl1pPr>
            <a:lvl2pPr marL="457189" indent="0">
              <a:spcBef>
                <a:spcPts val="600"/>
              </a:spcBef>
              <a:buNone/>
              <a:defRPr sz="1867">
                <a:solidFill>
                  <a:srgbClr val="63666A"/>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62249603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1" y="1950720"/>
            <a:ext cx="11094720" cy="4511040"/>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41" y="685799"/>
            <a:ext cx="11094720" cy="853440"/>
          </a:xfrm>
        </p:spPr>
        <p:txBody>
          <a:bodyPr/>
          <a:lstStyle/>
          <a:p>
            <a:r>
              <a:rPr lang="en-US"/>
              <a:t>Click to edit Master title style</a:t>
            </a:r>
          </a:p>
        </p:txBody>
      </p:sp>
      <p:sp>
        <p:nvSpPr>
          <p:cNvPr id="13" name="Slide Number Placeholder 12"/>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14" name="Footer Placeholder 13"/>
          <p:cNvSpPr>
            <a:spLocks noGrp="1"/>
          </p:cNvSpPr>
          <p:nvPr>
            <p:ph type="ftr" sz="quarter" idx="12"/>
          </p:nvPr>
        </p:nvSpPr>
        <p:spPr/>
        <p:txBody>
          <a:bodyPr/>
          <a:lstStyle/>
          <a:p>
            <a:r>
              <a:rPr lang="en-US">
                <a:solidFill>
                  <a:srgbClr val="63666A"/>
                </a:solidFill>
              </a:rPr>
              <a:t>Hanash Lab - Next Generation Database</a:t>
            </a:r>
          </a:p>
        </p:txBody>
      </p:sp>
    </p:spTree>
    <p:extLst>
      <p:ext uri="{BB962C8B-B14F-4D97-AF65-F5344CB8AC3E}">
        <p14:creationId xmlns:p14="http://schemas.microsoft.com/office/powerpoint/2010/main" val="162313327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548642" y="685800"/>
            <a:ext cx="11094271" cy="853440"/>
          </a:xfrm>
        </p:spPr>
        <p:txBody>
          <a:bodyPr/>
          <a:lstStyle/>
          <a:p>
            <a:r>
              <a:rPr lang="en-US"/>
              <a:t>Click to edit Master title style</a:t>
            </a:r>
          </a:p>
        </p:txBody>
      </p:sp>
      <p:sp>
        <p:nvSpPr>
          <p:cNvPr id="9" name="Slide Number Placeholder 8"/>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10" name="Footer Placeholder 9"/>
          <p:cNvSpPr>
            <a:spLocks noGrp="1"/>
          </p:cNvSpPr>
          <p:nvPr>
            <p:ph type="ftr" sz="quarter" idx="11"/>
          </p:nvPr>
        </p:nvSpPr>
        <p:spPr/>
        <p:txBody>
          <a:bodyPr/>
          <a:lstStyle/>
          <a:p>
            <a:r>
              <a:rPr lang="en-US">
                <a:solidFill>
                  <a:srgbClr val="63666A"/>
                </a:solidFill>
              </a:rPr>
              <a:t>Hanash Lab - Next Generation Database</a:t>
            </a:r>
          </a:p>
        </p:txBody>
      </p:sp>
      <p:sp>
        <p:nvSpPr>
          <p:cNvPr id="6" name="Content Placeholder 5"/>
          <p:cNvSpPr>
            <a:spLocks noGrp="1"/>
          </p:cNvSpPr>
          <p:nvPr>
            <p:ph sz="quarter" idx="12"/>
          </p:nvPr>
        </p:nvSpPr>
        <p:spPr>
          <a:xfrm>
            <a:off x="548639" y="1950720"/>
            <a:ext cx="5242560" cy="4511040"/>
          </a:xfrm>
        </p:spPr>
        <p:txBody>
          <a:bodyPr rIns="137160">
            <a:noAutofit/>
          </a:bodyPr>
          <a:lstStyle>
            <a:lvl1pPr>
              <a:spcBef>
                <a:spcPts val="1600"/>
              </a:spcBef>
              <a:defRPr sz="2400"/>
            </a:lvl1pPr>
            <a:lvl2pPr>
              <a:defRPr sz="2400"/>
            </a:lvl2pPr>
            <a:lvl3pPr>
              <a:defRPr sz="2133"/>
            </a:lvl3pPr>
            <a:lvl4pPr>
              <a:defRPr sz="1867"/>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400351" y="1950720"/>
            <a:ext cx="5242560" cy="4511040"/>
          </a:xfrm>
        </p:spPr>
        <p:txBody>
          <a:bodyPr rIns="137160">
            <a:noAutofit/>
          </a:bodyPr>
          <a:lstStyle>
            <a:lvl1pPr>
              <a:defRPr sz="2400"/>
            </a:lvl1pPr>
            <a:lvl2pPr>
              <a:defRPr sz="2400"/>
            </a:lvl2pPr>
            <a:lvl3pPr>
              <a:defRPr sz="2133"/>
            </a:lvl3pPr>
            <a:lvl4pPr>
              <a:defRPr sz="1867"/>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110792620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6" name="Slide Number Placeholder 5"/>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7" name="Footer Placeholder 6"/>
          <p:cNvSpPr>
            <a:spLocks noGrp="1"/>
          </p:cNvSpPr>
          <p:nvPr>
            <p:ph type="ftr" sz="quarter" idx="11"/>
          </p:nvPr>
        </p:nvSpPr>
        <p:spPr/>
        <p:txBody>
          <a:bodyPr/>
          <a:lstStyle/>
          <a:p>
            <a:r>
              <a:rPr lang="en-US">
                <a:solidFill>
                  <a:srgbClr val="63666A"/>
                </a:solidFill>
              </a:rPr>
              <a:t>Hanash Lab - Next Generation Database</a:t>
            </a:r>
          </a:p>
        </p:txBody>
      </p:sp>
    </p:spTree>
    <p:extLst>
      <p:ext uri="{BB962C8B-B14F-4D97-AF65-F5344CB8AC3E}">
        <p14:creationId xmlns:p14="http://schemas.microsoft.com/office/powerpoint/2010/main" val="174588536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Footer Placeholder 5"/>
          <p:cNvSpPr>
            <a:spLocks noGrp="1"/>
          </p:cNvSpPr>
          <p:nvPr>
            <p:ph type="ftr" sz="quarter" idx="11"/>
          </p:nvPr>
        </p:nvSpPr>
        <p:spPr/>
        <p:txBody>
          <a:bodyPr/>
          <a:lstStyle/>
          <a:p>
            <a:r>
              <a:rPr lang="en-US">
                <a:solidFill>
                  <a:srgbClr val="63666A"/>
                </a:solidFill>
              </a:rPr>
              <a:t>Hanash Lab - Next Generation Database</a:t>
            </a:r>
          </a:p>
        </p:txBody>
      </p:sp>
    </p:spTree>
    <p:extLst>
      <p:ext uri="{BB962C8B-B14F-4D97-AF65-F5344CB8AC3E}">
        <p14:creationId xmlns:p14="http://schemas.microsoft.com/office/powerpoint/2010/main" val="366885050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0" y="1682496"/>
            <a:ext cx="11089301" cy="1097280"/>
          </a:xfrm>
        </p:spPr>
        <p:txBody>
          <a:bodyPr anchor="t"/>
          <a:lstStyle>
            <a:lvl1pPr algn="l">
              <a:defRPr sz="3467" b="1" cap="none">
                <a:solidFill>
                  <a:schemeClr val="bg1"/>
                </a:solidFill>
              </a:defRPr>
            </a:lvl1pPr>
          </a:lstStyle>
          <a:p>
            <a:r>
              <a:rPr lang="en-US"/>
              <a:t>Click to Edit Master Title Style</a:t>
            </a:r>
          </a:p>
        </p:txBody>
      </p:sp>
      <p:sp>
        <p:nvSpPr>
          <p:cNvPr id="11" name="Slide Number Placeholder 10"/>
          <p:cNvSpPr>
            <a:spLocks noGrp="1"/>
          </p:cNvSpPr>
          <p:nvPr>
            <p:ph type="sldNum" sz="quarter" idx="10"/>
          </p:nvPr>
        </p:nvSpPr>
        <p:spPr bwMode="gray">
          <a:xfrm>
            <a:off x="11248253" y="291273"/>
            <a:ext cx="395111" cy="215444"/>
          </a:xfrm>
        </p:spPr>
        <p:txBody>
          <a:bodyPr/>
          <a:lstStyle>
            <a:lvl1pPr>
              <a:defRPr>
                <a:solidFill>
                  <a:schemeClr val="bg1"/>
                </a:solidFill>
              </a:defRPr>
            </a:lvl1pPr>
          </a:lstStyle>
          <a:p>
            <a:fld id="{CC041753-90EA-4E44-9BB8-633978F3CCC4}" type="slidenum">
              <a:rPr lang="en-US" smtClean="0">
                <a:solidFill>
                  <a:srgbClr val="FFFFFF"/>
                </a:solidFill>
              </a:rPr>
              <a:pPr/>
              <a:t>‹#›</a:t>
            </a:fld>
            <a:endParaRPr lang="en-US">
              <a:solidFill>
                <a:srgbClr val="FFFFFF"/>
              </a:solidFill>
            </a:endParaRPr>
          </a:p>
        </p:txBody>
      </p:sp>
      <p:sp>
        <p:nvSpPr>
          <p:cNvPr id="12" name="Footer Placeholder 11"/>
          <p:cNvSpPr>
            <a:spLocks noGrp="1"/>
          </p:cNvSpPr>
          <p:nvPr>
            <p:ph type="ftr" sz="quarter" idx="11"/>
          </p:nvPr>
        </p:nvSpPr>
        <p:spPr bwMode="gray">
          <a:xfrm>
            <a:off x="1889760" y="291273"/>
            <a:ext cx="8534400" cy="215444"/>
          </a:xfrm>
        </p:spPr>
        <p:txBody>
          <a:bodyPr/>
          <a:lstStyle>
            <a:lvl1pPr>
              <a:defRPr>
                <a:solidFill>
                  <a:schemeClr val="bg1"/>
                </a:solidFill>
              </a:defRPr>
            </a:lvl1pPr>
          </a:lstStyle>
          <a:p>
            <a:r>
              <a:rPr lang="en-US">
                <a:solidFill>
                  <a:srgbClr val="FFFFFF"/>
                </a:solidFill>
              </a:rPr>
              <a:t>Hanash Lab - Next Generation Database</a:t>
            </a:r>
          </a:p>
        </p:txBody>
      </p:sp>
      <p:sp>
        <p:nvSpPr>
          <p:cNvPr id="15" name="Text Placeholder 14"/>
          <p:cNvSpPr>
            <a:spLocks noGrp="1"/>
          </p:cNvSpPr>
          <p:nvPr>
            <p:ph type="body" sz="quarter" idx="12"/>
          </p:nvPr>
        </p:nvSpPr>
        <p:spPr bwMode="gray">
          <a:xfrm>
            <a:off x="548639" y="3048000"/>
            <a:ext cx="6096000" cy="1645920"/>
          </a:xfrm>
        </p:spPr>
        <p:txBody>
          <a:bodyPr>
            <a:noAutofit/>
          </a:bodyPr>
          <a:lstStyle>
            <a:lvl1pPr>
              <a:lnSpc>
                <a:spcPct val="100000"/>
              </a:lnSpc>
              <a:spcBef>
                <a:spcPts val="1600"/>
              </a:spcBef>
              <a:spcAft>
                <a:spcPts val="600"/>
              </a:spcAft>
              <a:defRPr sz="2667" b="1">
                <a:solidFill>
                  <a:schemeClr val="bg1"/>
                </a:solidFill>
                <a:latin typeface="+mj-lt"/>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styles</a:t>
            </a:r>
          </a:p>
          <a:p>
            <a:pPr lvl="1"/>
            <a:r>
              <a:rPr lang="en-US"/>
              <a:t>Second level</a:t>
            </a:r>
          </a:p>
        </p:txBody>
      </p:sp>
      <p:cxnSp>
        <p:nvCxnSpPr>
          <p:cNvPr id="13" name="Straight Connector 12"/>
          <p:cNvCxnSpPr/>
          <p:nvPr userDrawn="1"/>
        </p:nvCxnSpPr>
        <p:spPr bwMode="gray">
          <a:xfrm>
            <a:off x="2" y="398993"/>
            <a:ext cx="361244" cy="0"/>
          </a:xfrm>
          <a:prstGeom prst="line">
            <a:avLst/>
          </a:prstGeom>
          <a:ln w="44450" cmpd="sng">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userDrawn="1"/>
        </p:nvSpPr>
        <p:spPr bwMode="gray">
          <a:xfrm>
            <a:off x="553147" y="291273"/>
            <a:ext cx="1097280" cy="215444"/>
          </a:xfrm>
          <a:prstGeom prst="rect">
            <a:avLst/>
          </a:prstGeom>
          <a:noFill/>
        </p:spPr>
        <p:txBody>
          <a:bodyPr wrap="square" lIns="0" tIns="0" rIns="0" bIns="0" rtlCol="0" anchor="ctr" anchorCtr="0">
            <a:spAutoFit/>
          </a:bodyPr>
          <a:lstStyle/>
          <a:p>
            <a:r>
              <a:rPr lang="en-US" sz="1400">
                <a:solidFill>
                  <a:srgbClr val="FFFFFF"/>
                </a:solidFill>
                <a:latin typeface="Arial"/>
                <a:cs typeface="Arial" pitchFamily="34" charset="0"/>
              </a:rPr>
              <a:t>MD Anderson </a:t>
            </a:r>
          </a:p>
        </p:txBody>
      </p:sp>
      <p:cxnSp>
        <p:nvCxnSpPr>
          <p:cNvPr id="9" name="Straight Connector 8"/>
          <p:cNvCxnSpPr/>
          <p:nvPr userDrawn="1"/>
        </p:nvCxnSpPr>
        <p:spPr bwMode="gray">
          <a:xfrm>
            <a:off x="1755225" y="289265"/>
            <a:ext cx="0" cy="219456"/>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974571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Bold Statement">
    <p:spTree>
      <p:nvGrpSpPr>
        <p:cNvPr id="1" name=""/>
        <p:cNvGrpSpPr/>
        <p:nvPr/>
      </p:nvGrpSpPr>
      <p:grpSpPr>
        <a:xfrm>
          <a:off x="0" y="0"/>
          <a:ext cx="0" cy="0"/>
          <a:chOff x="0" y="0"/>
          <a:chExt cx="0" cy="0"/>
        </a:xfrm>
      </p:grpSpPr>
      <p:sp>
        <p:nvSpPr>
          <p:cNvPr id="4" name="Text Placeholder 3"/>
          <p:cNvSpPr>
            <a:spLocks noGrp="1"/>
          </p:cNvSpPr>
          <p:nvPr>
            <p:ph type="body" sz="quarter" idx="12"/>
          </p:nvPr>
        </p:nvSpPr>
        <p:spPr bwMode="gray">
          <a:xfrm>
            <a:off x="548642" y="1621536"/>
            <a:ext cx="11090137" cy="3535680"/>
          </a:xfrm>
        </p:spPr>
        <p:txBody>
          <a:bodyPr>
            <a:noAutofit/>
          </a:bodyPr>
          <a:lstStyle>
            <a:lvl1pPr>
              <a:lnSpc>
                <a:spcPct val="120000"/>
              </a:lnSpc>
              <a:spcBef>
                <a:spcPts val="1600"/>
              </a:spcBef>
              <a:defRPr sz="3467" b="1">
                <a:solidFill>
                  <a:schemeClr val="bg1"/>
                </a:solidFill>
                <a:latin typeface="+mj-lt"/>
                <a:cs typeface="Arial"/>
              </a:defRPr>
            </a:lvl1pPr>
            <a:lvl2pPr>
              <a:spcBef>
                <a:spcPts val="800"/>
              </a:spcBef>
              <a:defRPr sz="2400">
                <a:solidFill>
                  <a:srgbClr val="FFFFFF"/>
                </a:solidFill>
              </a:defRPr>
            </a:lvl2pPr>
          </a:lstStyle>
          <a:p>
            <a:pPr lvl="0"/>
            <a:r>
              <a:rPr lang="en-US"/>
              <a:t>Click to edit Master text styles</a:t>
            </a:r>
          </a:p>
          <a:p>
            <a:pPr lvl="1"/>
            <a:r>
              <a:rPr lang="en-US"/>
              <a:t>Second level</a:t>
            </a:r>
          </a:p>
        </p:txBody>
      </p:sp>
      <p:sp>
        <p:nvSpPr>
          <p:cNvPr id="13" name="Slide Number Placeholder 12"/>
          <p:cNvSpPr>
            <a:spLocks noGrp="1"/>
          </p:cNvSpPr>
          <p:nvPr>
            <p:ph type="sldNum" sz="quarter" idx="10"/>
          </p:nvPr>
        </p:nvSpPr>
        <p:spPr bwMode="gray">
          <a:xfrm>
            <a:off x="11248253" y="291273"/>
            <a:ext cx="395111" cy="215444"/>
          </a:xfrm>
        </p:spPr>
        <p:txBody>
          <a:bodyPr/>
          <a:lstStyle>
            <a:lvl1pPr>
              <a:defRPr>
                <a:solidFill>
                  <a:schemeClr val="bg1"/>
                </a:solidFill>
              </a:defRPr>
            </a:lvl1pPr>
          </a:lstStyle>
          <a:p>
            <a:fld id="{CC041753-90EA-4E44-9BB8-633978F3CCC4}" type="slidenum">
              <a:rPr lang="en-US" smtClean="0">
                <a:solidFill>
                  <a:srgbClr val="FFFFFF"/>
                </a:solidFill>
              </a:rPr>
              <a:pPr/>
              <a:t>‹#›</a:t>
            </a:fld>
            <a:endParaRPr lang="en-US">
              <a:solidFill>
                <a:srgbClr val="FFFFFF"/>
              </a:solidFill>
            </a:endParaRPr>
          </a:p>
        </p:txBody>
      </p:sp>
      <p:sp>
        <p:nvSpPr>
          <p:cNvPr id="14" name="Footer Placeholder 13"/>
          <p:cNvSpPr>
            <a:spLocks noGrp="1"/>
          </p:cNvSpPr>
          <p:nvPr>
            <p:ph type="ftr" sz="quarter" idx="11"/>
          </p:nvPr>
        </p:nvSpPr>
        <p:spPr bwMode="gray">
          <a:xfrm>
            <a:off x="1889760" y="291273"/>
            <a:ext cx="8534400" cy="215444"/>
          </a:xfrm>
        </p:spPr>
        <p:txBody>
          <a:bodyPr/>
          <a:lstStyle>
            <a:lvl1pPr>
              <a:defRPr>
                <a:solidFill>
                  <a:schemeClr val="bg1"/>
                </a:solidFill>
              </a:defRPr>
            </a:lvl1pPr>
          </a:lstStyle>
          <a:p>
            <a:r>
              <a:rPr lang="en-US">
                <a:solidFill>
                  <a:srgbClr val="FFFFFF"/>
                </a:solidFill>
              </a:rPr>
              <a:t>Hanash Lab - Next Generation Database</a:t>
            </a:r>
          </a:p>
        </p:txBody>
      </p:sp>
      <p:cxnSp>
        <p:nvCxnSpPr>
          <p:cNvPr id="10" name="Straight Connector 9"/>
          <p:cNvCxnSpPr/>
          <p:nvPr userDrawn="1"/>
        </p:nvCxnSpPr>
        <p:spPr bwMode="gray">
          <a:xfrm>
            <a:off x="2" y="398993"/>
            <a:ext cx="361244" cy="0"/>
          </a:xfrm>
          <a:prstGeom prst="line">
            <a:avLst/>
          </a:prstGeom>
          <a:ln w="44450" cmpd="sng">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userDrawn="1"/>
        </p:nvSpPr>
        <p:spPr bwMode="gray">
          <a:xfrm>
            <a:off x="553147" y="291273"/>
            <a:ext cx="1097280" cy="215444"/>
          </a:xfrm>
          <a:prstGeom prst="rect">
            <a:avLst/>
          </a:prstGeom>
          <a:noFill/>
        </p:spPr>
        <p:txBody>
          <a:bodyPr wrap="square" lIns="0" tIns="0" rIns="0" bIns="0" rtlCol="0" anchor="ctr" anchorCtr="0">
            <a:spAutoFit/>
          </a:bodyPr>
          <a:lstStyle/>
          <a:p>
            <a:r>
              <a:rPr lang="en-US" sz="1400">
                <a:solidFill>
                  <a:srgbClr val="FFFFFF"/>
                </a:solidFill>
                <a:latin typeface="+mj-lt"/>
                <a:cs typeface="Arial" pitchFamily="34" charset="0"/>
              </a:rPr>
              <a:t>MD Anderson </a:t>
            </a:r>
          </a:p>
        </p:txBody>
      </p:sp>
      <p:cxnSp>
        <p:nvCxnSpPr>
          <p:cNvPr id="8" name="Straight Connector 7"/>
          <p:cNvCxnSpPr/>
          <p:nvPr userDrawn="1"/>
        </p:nvCxnSpPr>
        <p:spPr bwMode="gray">
          <a:xfrm>
            <a:off x="1755225" y="289265"/>
            <a:ext cx="0" cy="219456"/>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30776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Title Slide Alt">
    <p:spTree>
      <p:nvGrpSpPr>
        <p:cNvPr id="1" name=""/>
        <p:cNvGrpSpPr/>
        <p:nvPr/>
      </p:nvGrpSpPr>
      <p:grpSpPr>
        <a:xfrm>
          <a:off x="0" y="0"/>
          <a:ext cx="0" cy="0"/>
          <a:chOff x="0" y="0"/>
          <a:chExt cx="0" cy="0"/>
        </a:xfrm>
      </p:grpSpPr>
      <p:sp>
        <p:nvSpPr>
          <p:cNvPr id="5" name="Rectangle 4"/>
          <p:cNvSpPr/>
          <p:nvPr userDrawn="1"/>
        </p:nvSpPr>
        <p:spPr>
          <a:xfrm>
            <a:off x="0" y="0"/>
            <a:ext cx="12192000" cy="6858000"/>
          </a:xfrm>
          <a:prstGeom prst="rect">
            <a:avLst/>
          </a:prstGeom>
          <a:solidFill>
            <a:srgbClr val="63666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FFFFFF"/>
              </a:solidFill>
            </a:endParaRPr>
          </a:p>
        </p:txBody>
      </p:sp>
      <p:sp>
        <p:nvSpPr>
          <p:cNvPr id="12" name="Rectangle 11"/>
          <p:cNvSpPr/>
          <p:nvPr userDrawn="1"/>
        </p:nvSpPr>
        <p:spPr>
          <a:xfrm>
            <a:off x="0" y="3761232"/>
            <a:ext cx="12204192" cy="309676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40" tIns="45720" rIns="91440" bIns="45720" rtlCol="0" anchor="ctr"/>
          <a:lstStyle/>
          <a:p>
            <a:pPr algn="ctr"/>
            <a:endParaRPr lang="en-US" sz="1867"/>
          </a:p>
        </p:txBody>
      </p:sp>
      <p:sp>
        <p:nvSpPr>
          <p:cNvPr id="3" name="Subtitle 2"/>
          <p:cNvSpPr>
            <a:spLocks noGrp="1"/>
          </p:cNvSpPr>
          <p:nvPr>
            <p:ph type="subTitle" idx="1"/>
          </p:nvPr>
        </p:nvSpPr>
        <p:spPr>
          <a:xfrm>
            <a:off x="4023360" y="4937760"/>
            <a:ext cx="7620000" cy="548640"/>
          </a:xfrm>
        </p:spPr>
        <p:txBody>
          <a:bodyPr lIns="0" tIns="0" rIns="0" bIns="0">
            <a:noAutofit/>
          </a:bodyPr>
          <a:lstStyle>
            <a:lvl1pPr marL="0" indent="0" algn="l">
              <a:lnSpc>
                <a:spcPct val="100000"/>
              </a:lnSpc>
              <a:spcBef>
                <a:spcPts val="600"/>
              </a:spcBef>
              <a:spcAft>
                <a:spcPts val="0"/>
              </a:spcAft>
              <a:buNone/>
              <a:defRPr sz="1867" b="0">
                <a:solidFill>
                  <a:schemeClr val="accent6"/>
                </a:solidFill>
                <a:latin typeface="+mj-lt"/>
                <a:cs typeface="Arial" pitchFamily="34" charset="0"/>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a:t>Click to edit Master subtitle style</a:t>
            </a:r>
          </a:p>
        </p:txBody>
      </p:sp>
      <p:sp>
        <p:nvSpPr>
          <p:cNvPr id="15" name="Text Placeholder 14"/>
          <p:cNvSpPr>
            <a:spLocks noGrp="1"/>
          </p:cNvSpPr>
          <p:nvPr>
            <p:ph type="body" sz="quarter" idx="10"/>
          </p:nvPr>
        </p:nvSpPr>
        <p:spPr>
          <a:xfrm>
            <a:off x="4023360" y="5547360"/>
            <a:ext cx="7620000" cy="853440"/>
          </a:xfrm>
        </p:spPr>
        <p:txBody>
          <a:bodyPr lIns="0" tIns="0" rIns="0" bIns="0">
            <a:noAutofit/>
          </a:bodyPr>
          <a:lstStyle>
            <a:lvl1pPr marL="0" indent="0">
              <a:lnSpc>
                <a:spcPct val="100000"/>
              </a:lnSpc>
              <a:spcBef>
                <a:spcPts val="0"/>
              </a:spcBef>
              <a:spcAft>
                <a:spcPts val="267"/>
              </a:spcAft>
              <a:buNone/>
              <a:defRPr sz="1733" b="1">
                <a:solidFill>
                  <a:srgbClr val="413C38"/>
                </a:solidFill>
                <a:latin typeface="+mj-lt"/>
                <a:cs typeface="Arial" pitchFamily="34" charset="0"/>
              </a:defRPr>
            </a:lvl1pPr>
            <a:lvl2pPr marL="0" indent="0">
              <a:lnSpc>
                <a:spcPct val="100000"/>
              </a:lnSpc>
              <a:spcBef>
                <a:spcPts val="0"/>
              </a:spcBef>
              <a:spcAft>
                <a:spcPts val="0"/>
              </a:spcAft>
              <a:buNone/>
              <a:defRPr sz="1600">
                <a:solidFill>
                  <a:schemeClr val="accent6"/>
                </a:solidFill>
                <a:latin typeface="+mj-lt"/>
                <a:cs typeface="Arial" pitchFamily="34" charset="0"/>
              </a:defRPr>
            </a:lvl2pPr>
          </a:lstStyle>
          <a:p>
            <a:pPr lvl="0"/>
            <a:r>
              <a:rPr lang="en-US"/>
              <a:t>Click to edit Master text styles</a:t>
            </a:r>
          </a:p>
          <a:p>
            <a:pPr lvl="1"/>
            <a:r>
              <a:rPr lang="en-US"/>
              <a:t>Second level</a:t>
            </a:r>
          </a:p>
        </p:txBody>
      </p:sp>
      <p:sp>
        <p:nvSpPr>
          <p:cNvPr id="2" name="Title 1"/>
          <p:cNvSpPr>
            <a:spLocks noGrp="1"/>
          </p:cNvSpPr>
          <p:nvPr>
            <p:ph type="ctrTitle"/>
          </p:nvPr>
        </p:nvSpPr>
        <p:spPr>
          <a:xfrm>
            <a:off x="4023360" y="4023359"/>
            <a:ext cx="7620000" cy="853440"/>
          </a:xfrm>
        </p:spPr>
        <p:txBody>
          <a:bodyPr lIns="0" tIns="0" rIns="0" bIns="0" anchor="t" anchorCtr="0">
            <a:noAutofit/>
          </a:bodyPr>
          <a:lstStyle>
            <a:lvl1pPr algn="l">
              <a:lnSpc>
                <a:spcPct val="90000"/>
              </a:lnSpc>
              <a:defRPr sz="2933" b="1">
                <a:latin typeface="+mj-lt"/>
                <a:cs typeface="Arial" pitchFamily="34" charset="0"/>
              </a:defRPr>
            </a:lvl1pPr>
          </a:lstStyle>
          <a:p>
            <a:r>
              <a:rPr lang="en-US"/>
              <a:t>Click to edit Master title style</a:t>
            </a:r>
          </a:p>
        </p:txBody>
      </p:sp>
      <p:sp>
        <p:nvSpPr>
          <p:cNvPr id="10" name="Rectangle 9"/>
          <p:cNvSpPr/>
          <p:nvPr userDrawn="1"/>
        </p:nvSpPr>
        <p:spPr>
          <a:xfrm>
            <a:off x="0" y="6492240"/>
            <a:ext cx="12192000" cy="365760"/>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FFFFFF"/>
              </a:solidFill>
            </a:endParaRPr>
          </a:p>
        </p:txBody>
      </p:sp>
      <p:cxnSp>
        <p:nvCxnSpPr>
          <p:cNvPr id="14" name="Straight Connector 13"/>
          <p:cNvCxnSpPr/>
          <p:nvPr userDrawn="1"/>
        </p:nvCxnSpPr>
        <p:spPr bwMode="gray">
          <a:xfrm>
            <a:off x="0" y="6492240"/>
            <a:ext cx="12192000" cy="0"/>
          </a:xfrm>
          <a:prstGeom prst="line">
            <a:avLst/>
          </a:prstGeom>
          <a:ln w="38100" cmpd="sng">
            <a:solidFill>
              <a:schemeClr val="tx2"/>
            </a:solidFill>
          </a:ln>
        </p:spPr>
        <p:style>
          <a:lnRef idx="1">
            <a:schemeClr val="accent1"/>
          </a:lnRef>
          <a:fillRef idx="0">
            <a:schemeClr val="accent1"/>
          </a:fillRef>
          <a:effectRef idx="0">
            <a:schemeClr val="accent1"/>
          </a:effectRef>
          <a:fontRef idx="minor">
            <a:schemeClr val="tx1"/>
          </a:fontRef>
        </p:style>
      </p:cxnSp>
      <p:pic>
        <p:nvPicPr>
          <p:cNvPr id="13" name="Picture 2" descr="C:\Users\michelle\Downloads\MDA_logo.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46100" y="4072165"/>
            <a:ext cx="2438400" cy="1182004"/>
          </a:xfrm>
          <a:prstGeom prst="rect">
            <a:avLst/>
          </a:prstGeom>
          <a:noFill/>
          <a:extLst>
            <a:ext uri="{909E8E84-426E-40dd-AFC4-6F175D3DCCD1}">
              <a14:hiddenFill xmlns:a14="http://schemas.microsoft.com/office/drawing/2010/main" xmlns="">
                <a:solidFill>
                  <a:srgbClr val="FFFFFF"/>
                </a:solidFill>
              </a14:hiddenFill>
            </a:ext>
          </a:extLst>
        </p:spPr>
      </p:pic>
    </p:spTree>
    <p:extLst>
      <p:ext uri="{BB962C8B-B14F-4D97-AF65-F5344CB8AC3E}">
        <p14:creationId xmlns:p14="http://schemas.microsoft.com/office/powerpoint/2010/main" val="20942454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8.xml><?xml version="1.0" encoding="utf-8"?>
<p:sldLayout xmlns:a="http://schemas.openxmlformats.org/drawingml/2006/main" xmlns:r="http://schemas.openxmlformats.org/officeDocument/2006/relationships" xmlns:p="http://schemas.openxmlformats.org/presentationml/2006/main" type="obj">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0BD22B-64CB-D577-7AF8-75173A2419B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A4260CA-0153-2C38-4CE4-A935BC77A4AC}"/>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41E1482-C41E-C7EF-5C81-6C38CCB042C1}"/>
              </a:ext>
            </a:extLst>
          </p:cNvPr>
          <p:cNvSpPr>
            <a:spLocks noGrp="1"/>
          </p:cNvSpPr>
          <p:nvPr>
            <p:ph type="dt" sz="half" idx="10"/>
          </p:nvPr>
        </p:nvSpPr>
        <p:spPr/>
        <p:txBody>
          <a:bodyPr/>
          <a:lstStyle/>
          <a:p>
            <a:endParaRPr lang="en-US"/>
          </a:p>
        </p:txBody>
      </p:sp>
      <p:sp>
        <p:nvSpPr>
          <p:cNvPr id="5" name="Footer Placeholder 4">
            <a:extLst>
              <a:ext uri="{FF2B5EF4-FFF2-40B4-BE49-F238E27FC236}">
                <a16:creationId xmlns:a16="http://schemas.microsoft.com/office/drawing/2014/main" id="{8C97593E-C312-6E2B-5125-18FBDA5D6A1B}"/>
              </a:ext>
            </a:extLst>
          </p:cNvPr>
          <p:cNvSpPr>
            <a:spLocks noGrp="1"/>
          </p:cNvSpPr>
          <p:nvPr>
            <p:ph type="ftr" sz="quarter" idx="11"/>
          </p:nvPr>
        </p:nvSpPr>
        <p:spPr/>
        <p:txBody>
          <a:bodyPr/>
          <a:lstStyle/>
          <a:p>
            <a:r>
              <a:rPr lang="en-US"/>
              <a:t>Hanash Lab - Next Generation Database</a:t>
            </a:r>
          </a:p>
        </p:txBody>
      </p:sp>
      <p:sp>
        <p:nvSpPr>
          <p:cNvPr id="6" name="Slide Number Placeholder 5">
            <a:extLst>
              <a:ext uri="{FF2B5EF4-FFF2-40B4-BE49-F238E27FC236}">
                <a16:creationId xmlns:a16="http://schemas.microsoft.com/office/drawing/2014/main" id="{385A6716-ACD9-88F6-7858-07FA5E2A8F34}"/>
              </a:ext>
            </a:extLst>
          </p:cNvPr>
          <p:cNvSpPr>
            <a:spLocks noGrp="1"/>
          </p:cNvSpPr>
          <p:nvPr>
            <p:ph type="sldNum" sz="quarter" idx="12"/>
          </p:nvPr>
        </p:nvSpPr>
        <p:spPr/>
        <p:txBody>
          <a:bodyPr/>
          <a:lstStyle/>
          <a:p>
            <a:fld id="{26FB24E9-8444-9149-B08A-695215662A6D}" type="slidenum">
              <a:rPr lang="en-US" smtClean="0"/>
              <a:t>‹#›</a:t>
            </a:fld>
            <a:endParaRPr lang="en-US"/>
          </a:p>
        </p:txBody>
      </p:sp>
    </p:spTree>
    <p:extLst>
      <p:ext uri="{BB962C8B-B14F-4D97-AF65-F5344CB8AC3E}">
        <p14:creationId xmlns:p14="http://schemas.microsoft.com/office/powerpoint/2010/main" val="129862817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27D2F6-2DF0-1B9C-C019-3BC44B29BAC1}"/>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2163CBB0-10A9-4490-58BE-27395AE20B97}"/>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9F9B94B9-08E2-9247-3FC8-F80BB5D388F8}"/>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5" name="Footer Placeholder 4">
            <a:extLst>
              <a:ext uri="{FF2B5EF4-FFF2-40B4-BE49-F238E27FC236}">
                <a16:creationId xmlns:a16="http://schemas.microsoft.com/office/drawing/2014/main" id="{692B0F95-54B3-ED2D-FAA2-D337A04303A1}"/>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6" name="Slide Number Placeholder 5">
            <a:extLst>
              <a:ext uri="{FF2B5EF4-FFF2-40B4-BE49-F238E27FC236}">
                <a16:creationId xmlns:a16="http://schemas.microsoft.com/office/drawing/2014/main" id="{263F5BB7-5490-8938-AA91-734205128415}"/>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25979050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9"/>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22" indent="0" algn="ctr">
              <a:buNone/>
              <a:defRPr>
                <a:solidFill>
                  <a:schemeClr val="tx1">
                    <a:tint val="75000"/>
                  </a:schemeClr>
                </a:solidFill>
              </a:defRPr>
            </a:lvl2pPr>
            <a:lvl3pPr marL="1218845" indent="0" algn="ctr">
              <a:buNone/>
              <a:defRPr>
                <a:solidFill>
                  <a:schemeClr val="tx1">
                    <a:tint val="75000"/>
                  </a:schemeClr>
                </a:solidFill>
              </a:defRPr>
            </a:lvl3pPr>
            <a:lvl4pPr marL="1828267" indent="0" algn="ctr">
              <a:buNone/>
              <a:defRPr>
                <a:solidFill>
                  <a:schemeClr val="tx1">
                    <a:tint val="75000"/>
                  </a:schemeClr>
                </a:solidFill>
              </a:defRPr>
            </a:lvl4pPr>
            <a:lvl5pPr marL="2437689" indent="0" algn="ctr">
              <a:buNone/>
              <a:defRPr>
                <a:solidFill>
                  <a:schemeClr val="tx1">
                    <a:tint val="75000"/>
                  </a:schemeClr>
                </a:solidFill>
              </a:defRPr>
            </a:lvl5pPr>
            <a:lvl6pPr marL="3047111" indent="0" algn="ctr">
              <a:buNone/>
              <a:defRPr>
                <a:solidFill>
                  <a:schemeClr val="tx1">
                    <a:tint val="75000"/>
                  </a:schemeClr>
                </a:solidFill>
              </a:defRPr>
            </a:lvl6pPr>
            <a:lvl7pPr marL="3656534" indent="0" algn="ctr">
              <a:buNone/>
              <a:defRPr>
                <a:solidFill>
                  <a:schemeClr val="tx1">
                    <a:tint val="75000"/>
                  </a:schemeClr>
                </a:solidFill>
              </a:defRPr>
            </a:lvl7pPr>
            <a:lvl8pPr marL="4265955" indent="0" algn="ctr">
              <a:buNone/>
              <a:defRPr>
                <a:solidFill>
                  <a:schemeClr val="tx1">
                    <a:tint val="75000"/>
                  </a:schemeClr>
                </a:solidFill>
              </a:defRPr>
            </a:lvl8pPr>
            <a:lvl9pPr marL="4875378"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4938357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714375" y="1458913"/>
            <a:ext cx="10912475" cy="4694237"/>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714375" y="342900"/>
            <a:ext cx="10912475" cy="857249"/>
          </a:xfrm>
        </p:spPr>
        <p:txBody>
          <a:bodyPr/>
          <a:lstStyle/>
          <a:p>
            <a:r>
              <a:rPr lang="en-US"/>
              <a:t>Click to edit Master title style</a:t>
            </a:r>
          </a:p>
        </p:txBody>
      </p:sp>
      <p:sp>
        <p:nvSpPr>
          <p:cNvPr id="13" name="Slide Number Placeholder 12"/>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Tree>
    <p:extLst>
      <p:ext uri="{BB962C8B-B14F-4D97-AF65-F5344CB8AC3E}">
        <p14:creationId xmlns:p14="http://schemas.microsoft.com/office/powerpoint/2010/main" val="108914326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E8F478-31F3-33AD-B2E2-C09A1E58703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B206BDA1-C129-9592-57DD-919E321668DA}"/>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3EFCF22-6020-93F2-B739-89C7F73E6EED}"/>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5" name="Footer Placeholder 4">
            <a:extLst>
              <a:ext uri="{FF2B5EF4-FFF2-40B4-BE49-F238E27FC236}">
                <a16:creationId xmlns:a16="http://schemas.microsoft.com/office/drawing/2014/main" id="{FA528771-09D0-1446-E8A2-C6B417965265}"/>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6" name="Slide Number Placeholder 5">
            <a:extLst>
              <a:ext uri="{FF2B5EF4-FFF2-40B4-BE49-F238E27FC236}">
                <a16:creationId xmlns:a16="http://schemas.microsoft.com/office/drawing/2014/main" id="{22777477-8260-C90A-E0EE-640FA6AF5480}"/>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57715675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8342F1-42F7-8ADE-9279-D0B1D9922DB8}"/>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BD44534A-5B60-B387-E867-9BCB2BF59F1D}"/>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C85B33FD-A968-0C26-E6FC-C2CC450ACC43}"/>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5" name="Footer Placeholder 4">
            <a:extLst>
              <a:ext uri="{FF2B5EF4-FFF2-40B4-BE49-F238E27FC236}">
                <a16:creationId xmlns:a16="http://schemas.microsoft.com/office/drawing/2014/main" id="{97F26539-C712-F696-1F54-08A53E51AA98}"/>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6" name="Slide Number Placeholder 5">
            <a:extLst>
              <a:ext uri="{FF2B5EF4-FFF2-40B4-BE49-F238E27FC236}">
                <a16:creationId xmlns:a16="http://schemas.microsoft.com/office/drawing/2014/main" id="{70BD6838-3428-1BE5-6363-351716B007B8}"/>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99442439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245D0F-1307-91F0-8AF4-64CF553A00C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CF1F6FB9-D7D7-A14E-FE0F-1F5E339CB84F}"/>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22B8D6A8-5C2D-BE87-EA17-CC29B22CB38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8ABDE801-46E9-8023-566E-BACD16182109}"/>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6" name="Footer Placeholder 5">
            <a:extLst>
              <a:ext uri="{FF2B5EF4-FFF2-40B4-BE49-F238E27FC236}">
                <a16:creationId xmlns:a16="http://schemas.microsoft.com/office/drawing/2014/main" id="{0B0CDDB7-D5B0-4070-A562-AC56B73AB1FD}"/>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7" name="Slide Number Placeholder 6">
            <a:extLst>
              <a:ext uri="{FF2B5EF4-FFF2-40B4-BE49-F238E27FC236}">
                <a16:creationId xmlns:a16="http://schemas.microsoft.com/office/drawing/2014/main" id="{296B8955-71A3-6FC4-163F-788AA520E04A}"/>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77844921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FC6712-C14B-67BE-C45F-74E0CE124424}"/>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24A517C7-CBE0-BA5C-5157-2310B1EAA97E}"/>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7DD8CEB7-F4E4-3966-BE44-88296D450972}"/>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DFDC6627-1F36-1DF3-A4C0-DE1BDC572F4F}"/>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57B3935-B914-8D90-7BEE-10218D6FBC03}"/>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A8F2A94F-0AF8-292C-9960-A3A937995269}"/>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8" name="Footer Placeholder 7">
            <a:extLst>
              <a:ext uri="{FF2B5EF4-FFF2-40B4-BE49-F238E27FC236}">
                <a16:creationId xmlns:a16="http://schemas.microsoft.com/office/drawing/2014/main" id="{78E1FDF4-9359-3D80-AA2B-CED82B810665}"/>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9" name="Slide Number Placeholder 8">
            <a:extLst>
              <a:ext uri="{FF2B5EF4-FFF2-40B4-BE49-F238E27FC236}">
                <a16:creationId xmlns:a16="http://schemas.microsoft.com/office/drawing/2014/main" id="{1B0B7B74-A7A7-AF73-61FC-E137B2E35736}"/>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267731717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31E491-D1C0-676F-5094-EDF0B9C4BC47}"/>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DF749EE-82F7-7C19-EA86-A78041E96A76}"/>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4" name="Footer Placeholder 3">
            <a:extLst>
              <a:ext uri="{FF2B5EF4-FFF2-40B4-BE49-F238E27FC236}">
                <a16:creationId xmlns:a16="http://schemas.microsoft.com/office/drawing/2014/main" id="{917FB0C9-5F69-372C-AB4C-F77258B1819E}"/>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5" name="Slide Number Placeholder 4">
            <a:extLst>
              <a:ext uri="{FF2B5EF4-FFF2-40B4-BE49-F238E27FC236}">
                <a16:creationId xmlns:a16="http://schemas.microsoft.com/office/drawing/2014/main" id="{9FD0614F-5828-2E9B-FDC7-7D429EFFD7C6}"/>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23052192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7C8AD09-1119-6983-BDED-E92629B6C176}"/>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3" name="Footer Placeholder 2">
            <a:extLst>
              <a:ext uri="{FF2B5EF4-FFF2-40B4-BE49-F238E27FC236}">
                <a16:creationId xmlns:a16="http://schemas.microsoft.com/office/drawing/2014/main" id="{5A089285-BD18-5FBA-CC4A-1973FDEF1534}"/>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4" name="Slide Number Placeholder 3">
            <a:extLst>
              <a:ext uri="{FF2B5EF4-FFF2-40B4-BE49-F238E27FC236}">
                <a16:creationId xmlns:a16="http://schemas.microsoft.com/office/drawing/2014/main" id="{9B763DF1-56F1-3991-2914-AD1744517DF7}"/>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315790451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8A0848-2990-2BEF-0CAA-A2C25A81881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C9318B98-30D2-B74D-6929-47FECF5FF5E4}"/>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440BFAC8-E280-87CF-C034-9D9DA315CE1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BC530BD-04CD-C02D-4F18-2ACB433F8256}"/>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6" name="Footer Placeholder 5">
            <a:extLst>
              <a:ext uri="{FF2B5EF4-FFF2-40B4-BE49-F238E27FC236}">
                <a16:creationId xmlns:a16="http://schemas.microsoft.com/office/drawing/2014/main" id="{10CDE5E6-3841-99FE-EC57-58DEF5539A96}"/>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7" name="Slide Number Placeholder 6">
            <a:extLst>
              <a:ext uri="{FF2B5EF4-FFF2-40B4-BE49-F238E27FC236}">
                <a16:creationId xmlns:a16="http://schemas.microsoft.com/office/drawing/2014/main" id="{1F315DB8-58EB-4382-D5BB-7F37AF856EB3}"/>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328819697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89AA3C-D699-86FD-53CB-4A21265F365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14FF5121-FDED-32E2-1CD0-0D09C52C4E5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779FD15B-7264-62FC-6C35-F1B0CD2B431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FBF6DB9-2532-E479-D859-5C9715D43D30}"/>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6" name="Footer Placeholder 5">
            <a:extLst>
              <a:ext uri="{FF2B5EF4-FFF2-40B4-BE49-F238E27FC236}">
                <a16:creationId xmlns:a16="http://schemas.microsoft.com/office/drawing/2014/main" id="{71D561CF-57C1-82A2-7C7E-26DF70BF92E2}"/>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7" name="Slide Number Placeholder 6">
            <a:extLst>
              <a:ext uri="{FF2B5EF4-FFF2-40B4-BE49-F238E27FC236}">
                <a16:creationId xmlns:a16="http://schemas.microsoft.com/office/drawing/2014/main" id="{53B831B8-4C15-731F-843E-D5E6B9EF5157}"/>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426726771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3A4219-EBBA-076D-7BE1-A04073619C6D}"/>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6AAC995D-55FF-A116-B924-AC85D0F6069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B1BBBF4-F2DD-0B28-5433-B752B366B5F8}"/>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5" name="Footer Placeholder 4">
            <a:extLst>
              <a:ext uri="{FF2B5EF4-FFF2-40B4-BE49-F238E27FC236}">
                <a16:creationId xmlns:a16="http://schemas.microsoft.com/office/drawing/2014/main" id="{CE1F1B16-09F7-BF51-9CBE-165B9B4A5659}"/>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6" name="Slide Number Placeholder 5">
            <a:extLst>
              <a:ext uri="{FF2B5EF4-FFF2-40B4-BE49-F238E27FC236}">
                <a16:creationId xmlns:a16="http://schemas.microsoft.com/office/drawing/2014/main" id="{80064550-1944-743E-FFFB-8135171F3E1F}"/>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147401645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78953486-AA6B-1A3A-36CE-7F4B4D4C3BFC}"/>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4B8C7F1-8FB2-3EA1-76EB-F37E7460767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049B838-8873-4D4D-79BA-4E6A535521CE}"/>
              </a:ext>
            </a:extLst>
          </p:cNvPr>
          <p:cNvSpPr>
            <a:spLocks noGrp="1"/>
          </p:cNvSpPr>
          <p:nvPr>
            <p:ph type="dt" sz="half" idx="10"/>
          </p:nvPr>
        </p:nvSpPr>
        <p:spPr>
          <a:xfrm>
            <a:off x="838200" y="6356350"/>
            <a:ext cx="2743200" cy="365125"/>
          </a:xfrm>
          <a:prstGeom prst="rect">
            <a:avLst/>
          </a:prstGeom>
        </p:spPr>
        <p:txBody>
          <a:bodyPr/>
          <a:lstStyle/>
          <a:p>
            <a:fld id="{29616C83-5325-4469-B442-4EBC1E95B31C}" type="datetimeFigureOut">
              <a:rPr lang="en-US" smtClean="0"/>
              <a:t>3/4/2026</a:t>
            </a:fld>
            <a:endParaRPr lang="en-US"/>
          </a:p>
        </p:txBody>
      </p:sp>
      <p:sp>
        <p:nvSpPr>
          <p:cNvPr id="5" name="Footer Placeholder 4">
            <a:extLst>
              <a:ext uri="{FF2B5EF4-FFF2-40B4-BE49-F238E27FC236}">
                <a16:creationId xmlns:a16="http://schemas.microsoft.com/office/drawing/2014/main" id="{D8EFF4EC-0D1C-A2D5-E32A-4A3AC08807A5}"/>
              </a:ext>
            </a:extLst>
          </p:cNvPr>
          <p:cNvSpPr>
            <a:spLocks noGrp="1"/>
          </p:cNvSpPr>
          <p:nvPr>
            <p:ph type="ftr" sz="quarter" idx="11"/>
          </p:nvPr>
        </p:nvSpPr>
        <p:spPr>
          <a:xfrm>
            <a:off x="4038600" y="6356350"/>
            <a:ext cx="4114800" cy="365125"/>
          </a:xfrm>
          <a:prstGeom prst="rect">
            <a:avLst/>
          </a:prstGeom>
        </p:spPr>
        <p:txBody>
          <a:bodyPr/>
          <a:lstStyle/>
          <a:p>
            <a:endParaRPr lang="en-US"/>
          </a:p>
        </p:txBody>
      </p:sp>
      <p:sp>
        <p:nvSpPr>
          <p:cNvPr id="6" name="Slide Number Placeholder 5">
            <a:extLst>
              <a:ext uri="{FF2B5EF4-FFF2-40B4-BE49-F238E27FC236}">
                <a16:creationId xmlns:a16="http://schemas.microsoft.com/office/drawing/2014/main" id="{417CF0E3-167A-08EE-A041-E86B05E0F1D6}"/>
              </a:ext>
            </a:extLst>
          </p:cNvPr>
          <p:cNvSpPr>
            <a:spLocks noGrp="1"/>
          </p:cNvSpPr>
          <p:nvPr>
            <p:ph type="sldNum" sz="quarter" idx="12"/>
          </p:nvPr>
        </p:nvSpPr>
        <p:spPr>
          <a:xfrm>
            <a:off x="8610600" y="6356350"/>
            <a:ext cx="2743200" cy="365125"/>
          </a:xfrm>
          <a:prstGeom prst="rect">
            <a:avLst/>
          </a:prstGeom>
        </p:spPr>
        <p:txBody>
          <a:bodyPr/>
          <a:lstStyle/>
          <a:p>
            <a:fld id="{892E898E-EB22-4F30-91EE-5930E2D299E6}" type="slidenum">
              <a:rPr lang="en-US" smtClean="0"/>
              <a:t>‹#›</a:t>
            </a:fld>
            <a:endParaRPr lang="en-US"/>
          </a:p>
        </p:txBody>
      </p:sp>
    </p:spTree>
    <p:extLst>
      <p:ext uri="{BB962C8B-B14F-4D97-AF65-F5344CB8AC3E}">
        <p14:creationId xmlns:p14="http://schemas.microsoft.com/office/powerpoint/2010/main" val="420708235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_Big_Picture_place-holder">
    <p:spTree>
      <p:nvGrpSpPr>
        <p:cNvPr id="1" name=""/>
        <p:cNvGrpSpPr/>
        <p:nvPr/>
      </p:nvGrpSpPr>
      <p:grpSpPr>
        <a:xfrm>
          <a:off x="0" y="0"/>
          <a:ext cx="0" cy="0"/>
          <a:chOff x="0" y="0"/>
          <a:chExt cx="0" cy="0"/>
        </a:xfrm>
      </p:grpSpPr>
      <p:sp>
        <p:nvSpPr>
          <p:cNvPr id="9" name="Picture Placeholder 22"/>
          <p:cNvSpPr>
            <a:spLocks noGrp="1" noChangeAspect="1"/>
          </p:cNvSpPr>
          <p:nvPr>
            <p:ph type="pic" sz="quarter" idx="13"/>
          </p:nvPr>
        </p:nvSpPr>
        <p:spPr>
          <a:xfrm>
            <a:off x="130" y="0"/>
            <a:ext cx="12203143" cy="6858000"/>
          </a:xfrm>
        </p:spPr>
        <p:txBody>
          <a:bodyPr rtlCol="0">
            <a:normAutofit/>
          </a:bodyPr>
          <a:lstStyle>
            <a:lvl1pPr marL="0" indent="0">
              <a:buNone/>
              <a:defRPr sz="1600">
                <a:latin typeface="Raleway Light"/>
                <a:cs typeface="Raleway Light"/>
              </a:defRPr>
            </a:lvl1pPr>
          </a:lstStyle>
          <a:p>
            <a:pPr lvl="0"/>
            <a:endParaRPr lang="id-ID" noProof="0"/>
          </a:p>
        </p:txBody>
      </p:sp>
    </p:spTree>
    <p:extLst>
      <p:ext uri="{BB962C8B-B14F-4D97-AF65-F5344CB8AC3E}">
        <p14:creationId xmlns:p14="http://schemas.microsoft.com/office/powerpoint/2010/main" val="42357218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preserve="1" userDrawn="1">
  <p:cSld name="3_Title Slide">
    <p:spTree>
      <p:nvGrpSpPr>
        <p:cNvPr id="1" name=""/>
        <p:cNvGrpSpPr/>
        <p:nvPr/>
      </p:nvGrpSpPr>
      <p:grpSpPr>
        <a:xfrm>
          <a:off x="0" y="0"/>
          <a:ext cx="0" cy="0"/>
          <a:chOff x="0" y="0"/>
          <a:chExt cx="0" cy="0"/>
        </a:xfrm>
      </p:grpSpPr>
      <p:pic>
        <p:nvPicPr>
          <p:cNvPr id="4" name="Picture 3" descr="A close up of a game controller&#10;&#10;Description automatically generated with low confidence">
            <a:extLst>
              <a:ext uri="{FF2B5EF4-FFF2-40B4-BE49-F238E27FC236}">
                <a16:creationId xmlns:a16="http://schemas.microsoft.com/office/drawing/2014/main" id="{D70F33FD-B1CE-4325-B8FA-EC7D964E712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 y="0"/>
            <a:ext cx="12210196" cy="6858000"/>
          </a:xfrm>
          <a:prstGeom prst="rect">
            <a:avLst/>
          </a:prstGeom>
        </p:spPr>
      </p:pic>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hasCustomPrompt="1"/>
          </p:nvPr>
        </p:nvSpPr>
        <p:spPr>
          <a:xfrm>
            <a:off x="252660" y="263501"/>
            <a:ext cx="7511973" cy="2193680"/>
          </a:xfrm>
        </p:spPr>
        <p:txBody>
          <a:bodyPr anchor="b"/>
          <a:lstStyle>
            <a:lvl1pPr>
              <a:lnSpc>
                <a:spcPct val="90000"/>
              </a:lnSpc>
              <a:spcAft>
                <a:spcPts val="0"/>
              </a:spcAft>
              <a:defRPr sz="4267" b="1" spc="0">
                <a:solidFill>
                  <a:schemeClr val="bg1"/>
                </a:solidFill>
                <a:latin typeface="+mj-lt"/>
              </a:defRPr>
            </a:lvl1pPr>
          </a:lstStyle>
          <a:p>
            <a:pPr lvl="0"/>
            <a:r>
              <a:rPr lang="en-US" dirty="0"/>
              <a:t>Click to edit text styles</a:t>
            </a:r>
          </a:p>
        </p:txBody>
      </p:sp>
      <p:sp>
        <p:nvSpPr>
          <p:cNvPr id="10" name="Text Placeholder 9">
            <a:extLst>
              <a:ext uri="{FF2B5EF4-FFF2-40B4-BE49-F238E27FC236}">
                <a16:creationId xmlns:a16="http://schemas.microsoft.com/office/drawing/2014/main" id="{996BC93C-F5E3-4B23-A2D6-009BCF225ED4}"/>
              </a:ext>
            </a:extLst>
          </p:cNvPr>
          <p:cNvSpPr>
            <a:spLocks noGrp="1"/>
          </p:cNvSpPr>
          <p:nvPr>
            <p:ph type="body" sz="quarter" idx="12"/>
          </p:nvPr>
        </p:nvSpPr>
        <p:spPr>
          <a:xfrm>
            <a:off x="252661" y="3407925"/>
            <a:ext cx="6879572" cy="2012951"/>
          </a:xfrm>
        </p:spPr>
        <p:txBody>
          <a:bodyPr/>
          <a:lstStyle>
            <a:lvl1pPr>
              <a:spcAft>
                <a:spcPts val="400"/>
              </a:spcAft>
              <a:defRPr sz="3200">
                <a:solidFill>
                  <a:schemeClr val="bg1"/>
                </a:solidFill>
              </a:defRPr>
            </a:lvl1pPr>
            <a:lvl2pPr marL="232828" indent="-232828">
              <a:spcAft>
                <a:spcPts val="400"/>
              </a:spcAft>
              <a:defRPr>
                <a:solidFill>
                  <a:schemeClr val="bg1"/>
                </a:solidFill>
              </a:defRPr>
            </a:lvl2pPr>
            <a:lvl3pPr marL="232828" indent="-232828">
              <a:spcAft>
                <a:spcPts val="400"/>
              </a:spcAft>
              <a:defRPr>
                <a:solidFill>
                  <a:schemeClr val="bg1"/>
                </a:solidFill>
              </a:defRPr>
            </a:lvl3pPr>
            <a:lvl4pPr marL="232828" indent="-232828">
              <a:spcAft>
                <a:spcPts val="400"/>
              </a:spcAft>
              <a:defRPr>
                <a:solidFill>
                  <a:schemeClr val="bg1"/>
                </a:solidFill>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8" name="Straight Connector 7">
            <a:extLst>
              <a:ext uri="{FF2B5EF4-FFF2-40B4-BE49-F238E27FC236}">
                <a16:creationId xmlns:a16="http://schemas.microsoft.com/office/drawing/2014/main" id="{D82BC44C-BB48-4129-817D-CDB8DB1DE1BB}"/>
              </a:ext>
            </a:extLst>
          </p:cNvPr>
          <p:cNvCxnSpPr>
            <a:cxnSpLocks/>
          </p:cNvCxnSpPr>
          <p:nvPr userDrawn="1"/>
        </p:nvCxnSpPr>
        <p:spPr bwMode="gray">
          <a:xfrm>
            <a:off x="252660" y="2797467"/>
            <a:ext cx="6820429" cy="0"/>
          </a:xfrm>
          <a:prstGeom prst="line">
            <a:avLst/>
          </a:prstGeom>
          <a:ln w="57150" cap="sq">
            <a:solidFill>
              <a:schemeClr val="tx2"/>
            </a:solidFill>
            <a:prstDash val="solid"/>
            <a:miter lim="800000"/>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548887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showMasterSp="0" preserve="1" userDrawn="1">
  <p:cSld name="5_Title Slide">
    <p:spTree>
      <p:nvGrpSpPr>
        <p:cNvPr id="1" name=""/>
        <p:cNvGrpSpPr/>
        <p:nvPr/>
      </p:nvGrpSpPr>
      <p:grpSpPr>
        <a:xfrm>
          <a:off x="0" y="0"/>
          <a:ext cx="0" cy="0"/>
          <a:chOff x="0" y="0"/>
          <a:chExt cx="0" cy="0"/>
        </a:xfrm>
      </p:grpSpPr>
      <p:pic>
        <p:nvPicPr>
          <p:cNvPr id="4" name="Picture 3" descr="A close up of a game controller&#10;&#10;Description automatically generated with low confidence">
            <a:extLst>
              <a:ext uri="{FF2B5EF4-FFF2-40B4-BE49-F238E27FC236}">
                <a16:creationId xmlns:a16="http://schemas.microsoft.com/office/drawing/2014/main" id="{D70F33FD-B1CE-4325-B8FA-EC7D964E712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 y="0"/>
            <a:ext cx="12210196" cy="6858000"/>
          </a:xfrm>
          <a:prstGeom prst="rect">
            <a:avLst/>
          </a:prstGeom>
        </p:spPr>
      </p:pic>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hasCustomPrompt="1"/>
          </p:nvPr>
        </p:nvSpPr>
        <p:spPr>
          <a:xfrm>
            <a:off x="252660" y="1366069"/>
            <a:ext cx="7511973" cy="1788167"/>
          </a:xfrm>
        </p:spPr>
        <p:txBody>
          <a:bodyPr anchor="b"/>
          <a:lstStyle>
            <a:lvl1pPr>
              <a:lnSpc>
                <a:spcPct val="90000"/>
              </a:lnSpc>
              <a:spcAft>
                <a:spcPts val="0"/>
              </a:spcAft>
              <a:defRPr sz="4267" b="1" spc="0">
                <a:solidFill>
                  <a:schemeClr val="bg1"/>
                </a:solidFill>
                <a:latin typeface="+mj-lt"/>
              </a:defRPr>
            </a:lvl1pPr>
          </a:lstStyle>
          <a:p>
            <a:pPr lvl="0"/>
            <a:r>
              <a:rPr lang="en-US" dirty="0"/>
              <a:t>Program Name</a:t>
            </a:r>
          </a:p>
        </p:txBody>
      </p:sp>
      <p:sp>
        <p:nvSpPr>
          <p:cNvPr id="2" name="Picture Placeholder 15">
            <a:extLst>
              <a:ext uri="{FF2B5EF4-FFF2-40B4-BE49-F238E27FC236}">
                <a16:creationId xmlns:a16="http://schemas.microsoft.com/office/drawing/2014/main" id="{5103C100-ADB3-4CCF-7EF3-35AA245C18A1}"/>
              </a:ext>
            </a:extLst>
          </p:cNvPr>
          <p:cNvSpPr>
            <a:spLocks noGrp="1"/>
          </p:cNvSpPr>
          <p:nvPr>
            <p:ph type="pic" sz="quarter" idx="10"/>
          </p:nvPr>
        </p:nvSpPr>
        <p:spPr>
          <a:xfrm>
            <a:off x="3622081" y="3493740"/>
            <a:ext cx="1271340" cy="1349088"/>
          </a:xfrm>
          <a:ln w="19050">
            <a:solidFill>
              <a:schemeClr val="bg1"/>
            </a:solidFill>
          </a:ln>
        </p:spPr>
        <p:txBody>
          <a:bodyPr/>
          <a:lstStyle/>
          <a:p>
            <a:endParaRPr lang="en-US" dirty="0"/>
          </a:p>
        </p:txBody>
      </p:sp>
      <p:sp>
        <p:nvSpPr>
          <p:cNvPr id="5" name="Text Placeholder 19">
            <a:extLst>
              <a:ext uri="{FF2B5EF4-FFF2-40B4-BE49-F238E27FC236}">
                <a16:creationId xmlns:a16="http://schemas.microsoft.com/office/drawing/2014/main" id="{16521FD5-31ED-0491-4863-47B2CEBB7D74}"/>
              </a:ext>
            </a:extLst>
          </p:cNvPr>
          <p:cNvSpPr>
            <a:spLocks noGrp="1"/>
          </p:cNvSpPr>
          <p:nvPr>
            <p:ph type="body" sz="quarter" idx="14" hasCustomPrompt="1"/>
          </p:nvPr>
        </p:nvSpPr>
        <p:spPr>
          <a:xfrm>
            <a:off x="3622080" y="4956010"/>
            <a:ext cx="2966917" cy="1349087"/>
          </a:xfrm>
          <a:ln>
            <a:noFill/>
          </a:ln>
        </p:spPr>
        <p:txBody>
          <a:bodyPr anchor="t"/>
          <a:lstStyle>
            <a:lvl1pPr algn="l">
              <a:spcAft>
                <a:spcPts val="400"/>
              </a:spcAft>
              <a:defRPr sz="2133" b="0">
                <a:solidFill>
                  <a:schemeClr val="bg1"/>
                </a:solidFill>
              </a:defRPr>
            </a:lvl1pPr>
          </a:lstStyle>
          <a:p>
            <a:pPr lvl="0"/>
            <a:r>
              <a:rPr lang="en-US" dirty="0"/>
              <a:t>Leader Name</a:t>
            </a:r>
          </a:p>
          <a:p>
            <a:pPr lvl="0"/>
            <a:r>
              <a:rPr lang="en-US" dirty="0"/>
              <a:t>Leader Title</a:t>
            </a:r>
          </a:p>
          <a:p>
            <a:pPr lvl="0"/>
            <a:r>
              <a:rPr lang="en-US" dirty="0"/>
              <a:t>Program Leader</a:t>
            </a:r>
          </a:p>
        </p:txBody>
      </p:sp>
      <p:sp>
        <p:nvSpPr>
          <p:cNvPr id="12" name="Picture Placeholder 15">
            <a:extLst>
              <a:ext uri="{FF2B5EF4-FFF2-40B4-BE49-F238E27FC236}">
                <a16:creationId xmlns:a16="http://schemas.microsoft.com/office/drawing/2014/main" id="{BF07F564-A851-3E38-6FF1-36E219215DF6}"/>
              </a:ext>
            </a:extLst>
          </p:cNvPr>
          <p:cNvSpPr>
            <a:spLocks noGrp="1"/>
          </p:cNvSpPr>
          <p:nvPr>
            <p:ph type="pic" sz="quarter" idx="15"/>
          </p:nvPr>
        </p:nvSpPr>
        <p:spPr>
          <a:xfrm>
            <a:off x="291114" y="3493740"/>
            <a:ext cx="1271340" cy="1349088"/>
          </a:xfrm>
          <a:ln w="19050">
            <a:solidFill>
              <a:schemeClr val="bg1"/>
            </a:solidFill>
          </a:ln>
        </p:spPr>
        <p:txBody>
          <a:bodyPr/>
          <a:lstStyle/>
          <a:p>
            <a:endParaRPr lang="en-US" dirty="0"/>
          </a:p>
        </p:txBody>
      </p:sp>
      <p:sp>
        <p:nvSpPr>
          <p:cNvPr id="13" name="Text Placeholder 19">
            <a:extLst>
              <a:ext uri="{FF2B5EF4-FFF2-40B4-BE49-F238E27FC236}">
                <a16:creationId xmlns:a16="http://schemas.microsoft.com/office/drawing/2014/main" id="{D48732D6-3AB1-2A43-ED22-DDE667195A79}"/>
              </a:ext>
            </a:extLst>
          </p:cNvPr>
          <p:cNvSpPr>
            <a:spLocks noGrp="1"/>
          </p:cNvSpPr>
          <p:nvPr>
            <p:ph type="body" sz="quarter" idx="16" hasCustomPrompt="1"/>
          </p:nvPr>
        </p:nvSpPr>
        <p:spPr>
          <a:xfrm>
            <a:off x="291114" y="4966211"/>
            <a:ext cx="2966917" cy="1338885"/>
          </a:xfrm>
          <a:ln>
            <a:noFill/>
          </a:ln>
        </p:spPr>
        <p:txBody>
          <a:bodyPr anchor="t"/>
          <a:lstStyle>
            <a:lvl1pPr algn="l">
              <a:spcAft>
                <a:spcPts val="400"/>
              </a:spcAft>
              <a:defRPr sz="2133" b="0">
                <a:solidFill>
                  <a:schemeClr val="bg1"/>
                </a:solidFill>
              </a:defRPr>
            </a:lvl1pPr>
          </a:lstStyle>
          <a:p>
            <a:pPr lvl="0"/>
            <a:r>
              <a:rPr lang="en-US" dirty="0"/>
              <a:t>Leader Name</a:t>
            </a:r>
          </a:p>
          <a:p>
            <a:pPr lvl="0"/>
            <a:r>
              <a:rPr lang="en-US" dirty="0"/>
              <a:t>Leader Title</a:t>
            </a:r>
          </a:p>
          <a:p>
            <a:pPr lvl="0"/>
            <a:r>
              <a:rPr lang="en-US" dirty="0"/>
              <a:t>Program Co-leader</a:t>
            </a:r>
          </a:p>
        </p:txBody>
      </p:sp>
      <p:pic>
        <p:nvPicPr>
          <p:cNvPr id="3" name="Picture 2" descr="Text&#10;&#10;Description automatically generated">
            <a:extLst>
              <a:ext uri="{FF2B5EF4-FFF2-40B4-BE49-F238E27FC236}">
                <a16:creationId xmlns:a16="http://schemas.microsoft.com/office/drawing/2014/main" id="{2B14A573-CCA3-8997-E6AA-39DC23B2F52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368175" y="5791072"/>
            <a:ext cx="1692743" cy="819944"/>
          </a:xfrm>
          <a:prstGeom prst="rect">
            <a:avLst/>
          </a:prstGeom>
        </p:spPr>
      </p:pic>
      <p:cxnSp>
        <p:nvCxnSpPr>
          <p:cNvPr id="11" name="Straight Connector 10">
            <a:extLst>
              <a:ext uri="{FF2B5EF4-FFF2-40B4-BE49-F238E27FC236}">
                <a16:creationId xmlns:a16="http://schemas.microsoft.com/office/drawing/2014/main" id="{FABACC61-B9A6-0879-F564-45938E1A8AD9}"/>
              </a:ext>
            </a:extLst>
          </p:cNvPr>
          <p:cNvCxnSpPr>
            <a:cxnSpLocks/>
          </p:cNvCxnSpPr>
          <p:nvPr userDrawn="1"/>
        </p:nvCxnSpPr>
        <p:spPr bwMode="gray">
          <a:xfrm>
            <a:off x="291113" y="1206237"/>
            <a:ext cx="2356827" cy="0"/>
          </a:xfrm>
          <a:prstGeom prst="line">
            <a:avLst/>
          </a:prstGeom>
          <a:ln w="57150" cap="sq">
            <a:solidFill>
              <a:schemeClr val="tx2"/>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14" name="Text Placeholder 2">
            <a:extLst>
              <a:ext uri="{FF2B5EF4-FFF2-40B4-BE49-F238E27FC236}">
                <a16:creationId xmlns:a16="http://schemas.microsoft.com/office/drawing/2014/main" id="{7E243600-6904-6DE0-9408-C99EC4178BD5}"/>
              </a:ext>
            </a:extLst>
          </p:cNvPr>
          <p:cNvSpPr>
            <a:spLocks noGrp="1"/>
          </p:cNvSpPr>
          <p:nvPr>
            <p:ph type="body" sz="quarter" idx="18" hasCustomPrompt="1"/>
          </p:nvPr>
        </p:nvSpPr>
        <p:spPr>
          <a:xfrm>
            <a:off x="252661" y="369846"/>
            <a:ext cx="7846311" cy="774700"/>
          </a:xfrm>
        </p:spPr>
        <p:txBody>
          <a:bodyPr anchor="b"/>
          <a:lstStyle>
            <a:lvl1pPr>
              <a:defRPr sz="2667" b="0">
                <a:solidFill>
                  <a:schemeClr val="bg1"/>
                </a:solidFill>
                <a:latin typeface="Arial Narrow" panose="020B0606020202030204" pitchFamily="34" charset="0"/>
              </a:defRPr>
            </a:lvl1pPr>
          </a:lstStyle>
          <a:p>
            <a:r>
              <a:rPr lang="en-US" sz="3200" dirty="0"/>
              <a:t>External Advisory Board Meeting May 20-21, 2024</a:t>
            </a:r>
          </a:p>
        </p:txBody>
      </p:sp>
    </p:spTree>
    <p:extLst>
      <p:ext uri="{BB962C8B-B14F-4D97-AF65-F5344CB8AC3E}">
        <p14:creationId xmlns:p14="http://schemas.microsoft.com/office/powerpoint/2010/main" val="354377037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11" name="Text Placeholder 10">
            <a:extLst>
              <a:ext uri="{FF2B5EF4-FFF2-40B4-BE49-F238E27FC236}">
                <a16:creationId xmlns:a16="http://schemas.microsoft.com/office/drawing/2014/main" id="{6A7788D6-E520-23F2-91D9-A33721B702CE}"/>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71211489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preserve="1" userDrawn="1">
  <p:cSld name="3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1746515" y="1852256"/>
            <a:ext cx="8698523" cy="4197915"/>
          </a:xfrm>
        </p:spPr>
        <p:txBody>
          <a:bodyPr/>
          <a:lstStyle>
            <a:lvl1pPr>
              <a:spcBef>
                <a:spcPts val="0"/>
              </a:spcBef>
              <a:spcAft>
                <a:spcPts val="0"/>
              </a:spcAft>
              <a:defRPr sz="1600"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cxnSp>
        <p:nvCxnSpPr>
          <p:cNvPr id="2" name="Straight Connector 1">
            <a:extLst>
              <a:ext uri="{FF2B5EF4-FFF2-40B4-BE49-F238E27FC236}">
                <a16:creationId xmlns:a16="http://schemas.microsoft.com/office/drawing/2014/main" id="{D05325CB-3AEE-C9CE-9932-997AB37DAC20}"/>
              </a:ext>
            </a:extLst>
          </p:cNvPr>
          <p:cNvCxnSpPr>
            <a:cxnSpLocks/>
          </p:cNvCxnSpPr>
          <p:nvPr userDrawn="1"/>
        </p:nvCxnSpPr>
        <p:spPr>
          <a:xfrm>
            <a:off x="548642" y="6137813"/>
            <a:ext cx="11094271"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pic>
        <p:nvPicPr>
          <p:cNvPr id="4" name="Graphic 3">
            <a:extLst>
              <a:ext uri="{FF2B5EF4-FFF2-40B4-BE49-F238E27FC236}">
                <a16:creationId xmlns:a16="http://schemas.microsoft.com/office/drawing/2014/main" id="{1D5F4D80-41A3-21DD-163D-B762ED2B1C43}"/>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10000096" y="0"/>
            <a:ext cx="2191905" cy="940989"/>
          </a:xfrm>
          <a:prstGeom prst="rect">
            <a:avLst/>
          </a:prstGeom>
        </p:spPr>
      </p:pic>
      <p:sp>
        <p:nvSpPr>
          <p:cNvPr id="13" name="Text Placeholder 10">
            <a:extLst>
              <a:ext uri="{FF2B5EF4-FFF2-40B4-BE49-F238E27FC236}">
                <a16:creationId xmlns:a16="http://schemas.microsoft.com/office/drawing/2014/main" id="{3F6A3235-1D8F-0635-C470-F259873F588E}"/>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25609090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preserve="1" userDrawn="1">
  <p:cSld name="4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1746515" y="1852256"/>
            <a:ext cx="8698523" cy="4197915"/>
          </a:xfrm>
        </p:spPr>
        <p:txBody>
          <a:bodyPr/>
          <a:lstStyle>
            <a:lvl1pPr>
              <a:spcBef>
                <a:spcPts val="0"/>
              </a:spcBef>
              <a:spcAft>
                <a:spcPts val="0"/>
              </a:spcAft>
              <a:defRPr sz="1600"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691599"/>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pic>
        <p:nvPicPr>
          <p:cNvPr id="4" name="Graphic 3">
            <a:extLst>
              <a:ext uri="{FF2B5EF4-FFF2-40B4-BE49-F238E27FC236}">
                <a16:creationId xmlns:a16="http://schemas.microsoft.com/office/drawing/2014/main" id="{1D5F4D80-41A3-21DD-163D-B762ED2B1C43}"/>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8666704" y="-1"/>
            <a:ext cx="3525297" cy="1513417"/>
          </a:xfrm>
          <a:prstGeom prst="rect">
            <a:avLst/>
          </a:prstGeom>
        </p:spPr>
      </p:pic>
      <p:sp>
        <p:nvSpPr>
          <p:cNvPr id="8" name="Text Placeholder 10">
            <a:extLst>
              <a:ext uri="{FF2B5EF4-FFF2-40B4-BE49-F238E27FC236}">
                <a16:creationId xmlns:a16="http://schemas.microsoft.com/office/drawing/2014/main" id="{CA6D24C9-54CB-F588-113B-1B75F6107F55}"/>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4396227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preserve="1" userDrawn="1">
  <p:cSld name="2_Title and Content">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9F750ED1-21DB-4452-B728-6072455B3B18}"/>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7924799" y="4523874"/>
            <a:ext cx="4668252" cy="2334127"/>
          </a:xfrm>
          <a:prstGeom prst="rect">
            <a:avLst/>
          </a:prstGeom>
        </p:spPr>
      </p:pic>
      <p:sp>
        <p:nvSpPr>
          <p:cNvPr id="3" name="Content Placeholder 2"/>
          <p:cNvSpPr>
            <a:spLocks noGrp="1"/>
          </p:cNvSpPr>
          <p:nvPr>
            <p:ph sz="quarter" idx="13"/>
          </p:nvPr>
        </p:nvSpPr>
        <p:spPr>
          <a:xfrm>
            <a:off x="548640" y="1799771"/>
            <a:ext cx="11097261" cy="4482012"/>
          </a:xfr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9" name="Text Placeholder 10">
            <a:extLst>
              <a:ext uri="{FF2B5EF4-FFF2-40B4-BE49-F238E27FC236}">
                <a16:creationId xmlns:a16="http://schemas.microsoft.com/office/drawing/2014/main" id="{D3D41CEF-015A-C94C-692F-F404E580B6ED}"/>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320595943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preserve="1" userDrawn="1">
  <p:cSld name="9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pic>
        <p:nvPicPr>
          <p:cNvPr id="6" name="Graphic 5">
            <a:extLst>
              <a:ext uri="{FF2B5EF4-FFF2-40B4-BE49-F238E27FC236}">
                <a16:creationId xmlns:a16="http://schemas.microsoft.com/office/drawing/2014/main" id="{A795717A-BA97-41A0-BF52-284D68B6DA0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28529" y="5542837"/>
            <a:ext cx="3711916" cy="1971464"/>
          </a:xfrm>
          <a:prstGeom prst="rect">
            <a:avLst/>
          </a:prstGeom>
        </p:spPr>
      </p:pic>
      <p:sp>
        <p:nvSpPr>
          <p:cNvPr id="8" name="Text Placeholder 10">
            <a:extLst>
              <a:ext uri="{FF2B5EF4-FFF2-40B4-BE49-F238E27FC236}">
                <a16:creationId xmlns:a16="http://schemas.microsoft.com/office/drawing/2014/main" id="{D845A9F6-54B8-EB8F-FCAF-ABA0F6E73842}"/>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3864653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showMasterSp="0" preserve="1" userDrawn="1">
  <p:cSld name="11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pic>
        <p:nvPicPr>
          <p:cNvPr id="6" name="Graphic 5">
            <a:extLst>
              <a:ext uri="{FF2B5EF4-FFF2-40B4-BE49-F238E27FC236}">
                <a16:creationId xmlns:a16="http://schemas.microsoft.com/office/drawing/2014/main" id="{A795717A-BA97-41A0-BF52-284D68B6DA0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675503" y="-587087"/>
            <a:ext cx="3711916" cy="1971464"/>
          </a:xfrm>
          <a:prstGeom prst="rect">
            <a:avLst/>
          </a:prstGeom>
        </p:spPr>
      </p:pic>
      <p:sp>
        <p:nvSpPr>
          <p:cNvPr id="5" name="Text Placeholder 10">
            <a:extLst>
              <a:ext uri="{FF2B5EF4-FFF2-40B4-BE49-F238E27FC236}">
                <a16:creationId xmlns:a16="http://schemas.microsoft.com/office/drawing/2014/main" id="{1FF58468-312F-F7B6-CE2E-5C138A91797F}"/>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59567517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preserve="1" userDrawn="1">
  <p:cSld name="10_Title and Content">
    <p:spTree>
      <p:nvGrpSpPr>
        <p:cNvPr id="1" name=""/>
        <p:cNvGrpSpPr/>
        <p:nvPr/>
      </p:nvGrpSpPr>
      <p:grpSpPr>
        <a:xfrm>
          <a:off x="0" y="0"/>
          <a:ext cx="0" cy="0"/>
          <a:chOff x="0" y="0"/>
          <a:chExt cx="0" cy="0"/>
        </a:xfrm>
      </p:grpSpPr>
      <p:pic>
        <p:nvPicPr>
          <p:cNvPr id="9" name="Graphic 8">
            <a:extLst>
              <a:ext uri="{FF2B5EF4-FFF2-40B4-BE49-F238E27FC236}">
                <a16:creationId xmlns:a16="http://schemas.microsoft.com/office/drawing/2014/main" id="{A45B30A6-4F22-4E3F-8F76-C2CB945D07A5}"/>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p:blipFill>
        <p:spPr>
          <a:xfrm>
            <a:off x="8776270" y="2911170"/>
            <a:ext cx="3606799" cy="3606799"/>
          </a:xfrm>
          <a:prstGeom prst="rect">
            <a:avLst/>
          </a:prstGeom>
        </p:spPr>
      </p:pic>
      <p:sp>
        <p:nvSpPr>
          <p:cNvPr id="3" name="Content Placeholder 2"/>
          <p:cNvSpPr>
            <a:spLocks noGrp="1"/>
          </p:cNvSpPr>
          <p:nvPr>
            <p:ph sz="quarter" idx="13"/>
          </p:nvPr>
        </p:nvSpPr>
        <p:spPr>
          <a:xfrm>
            <a:off x="548640" y="1799771"/>
            <a:ext cx="11097261" cy="4482012"/>
          </a:xfrm>
        </p:spPr>
        <p:txBody>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bg1"/>
                </a:solidFill>
                <a:latin typeface="Arial" panose="020B0604020202020204" pitchFamily="34" charset="0"/>
                <a:cs typeface="Arial" panose="020B0604020202020204" pitchFamily="34" charset="0"/>
              </a:defRPr>
            </a:lvl1pPr>
          </a:lstStyle>
          <a:p>
            <a:r>
              <a:rPr lang="en-US" dirty="0"/>
              <a:t>Click to edit Master title style</a:t>
            </a:r>
          </a:p>
        </p:txBody>
      </p:sp>
      <p:cxnSp>
        <p:nvCxnSpPr>
          <p:cNvPr id="2" name="Straight Connector 1">
            <a:extLst>
              <a:ext uri="{FF2B5EF4-FFF2-40B4-BE49-F238E27FC236}">
                <a16:creationId xmlns:a16="http://schemas.microsoft.com/office/drawing/2014/main" id="{DA9F2547-0BC4-4E08-007C-D6AC1E7FBCD1}"/>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1CE22DE1-E062-0C07-133B-CA38A296FB30}"/>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Tree>
    <p:extLst>
      <p:ext uri="{BB962C8B-B14F-4D97-AF65-F5344CB8AC3E}">
        <p14:creationId xmlns:p14="http://schemas.microsoft.com/office/powerpoint/2010/main" val="175940570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preserve="1" userDrawn="1">
  <p:cSld name="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p:spPr>
        <p:txBody>
          <a:bodyPr anchor="ctr"/>
          <a:lstStyle>
            <a:lvl1pPr>
              <a:lnSpc>
                <a:spcPct val="100000"/>
              </a:lnSpc>
              <a:defRPr sz="3200">
                <a:solidFill>
                  <a:schemeClr val="accent6"/>
                </a:solidFill>
              </a:defRPr>
            </a:lvl1pPr>
          </a:lstStyle>
          <a:p>
            <a:r>
              <a:rPr lang="en-US" dirty="0"/>
              <a:t>Click to edit Master title style</a:t>
            </a:r>
          </a:p>
        </p:txBody>
      </p:sp>
      <p:sp>
        <p:nvSpPr>
          <p:cNvPr id="6" name="Content Placeholder 5"/>
          <p:cNvSpPr>
            <a:spLocks noGrp="1"/>
          </p:cNvSpPr>
          <p:nvPr>
            <p:ph sz="quarter" idx="12"/>
          </p:nvPr>
        </p:nvSpPr>
        <p:spPr>
          <a:xfrm>
            <a:off x="548639" y="1799771"/>
            <a:ext cx="5242560" cy="4482012"/>
          </a:xfr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6400351" y="1792819"/>
            <a:ext cx="5242560" cy="4488965"/>
          </a:xfr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sp>
        <p:nvSpPr>
          <p:cNvPr id="14" name="Text Placeholder 10">
            <a:extLst>
              <a:ext uri="{FF2B5EF4-FFF2-40B4-BE49-F238E27FC236}">
                <a16:creationId xmlns:a16="http://schemas.microsoft.com/office/drawing/2014/main" id="{23AE5EE8-F9B2-2789-7198-3A588764CBD0}"/>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81704273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What we do">
    <p:spTree>
      <p:nvGrpSpPr>
        <p:cNvPr id="1" name=""/>
        <p:cNvGrpSpPr/>
        <p:nvPr/>
      </p:nvGrpSpPr>
      <p:grpSpPr>
        <a:xfrm>
          <a:off x="0" y="0"/>
          <a:ext cx="0" cy="0"/>
          <a:chOff x="0" y="0"/>
          <a:chExt cx="0" cy="0"/>
        </a:xfrm>
      </p:grpSpPr>
      <p:sp>
        <p:nvSpPr>
          <p:cNvPr id="3" name="Rectangle 6"/>
          <p:cNvSpPr>
            <a:spLocks noChangeArrowheads="1"/>
          </p:cNvSpPr>
          <p:nvPr userDrawn="1"/>
        </p:nvSpPr>
        <p:spPr bwMode="auto">
          <a:xfrm>
            <a:off x="3896740" y="6256338"/>
            <a:ext cx="4404872" cy="430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4" tIns="45702" rIns="91404" bIns="45702">
            <a:spAutoFit/>
          </a:bodyPr>
          <a:lstStyle>
            <a:lvl1pPr>
              <a:defRPr sz="3600">
                <a:solidFill>
                  <a:schemeClr val="tx1"/>
                </a:solidFill>
                <a:latin typeface="Lato Light" charset="0"/>
                <a:ea typeface="MS PGothic" pitchFamily="34" charset="-128"/>
              </a:defRPr>
            </a:lvl1pPr>
            <a:lvl2pPr marL="742950" indent="-285750">
              <a:defRPr sz="3600">
                <a:solidFill>
                  <a:schemeClr val="tx1"/>
                </a:solidFill>
                <a:latin typeface="Lato Light" charset="0"/>
                <a:ea typeface="MS PGothic" pitchFamily="34" charset="-128"/>
              </a:defRPr>
            </a:lvl2pPr>
            <a:lvl3pPr marL="1143000" indent="-228600">
              <a:defRPr sz="3600">
                <a:solidFill>
                  <a:schemeClr val="tx1"/>
                </a:solidFill>
                <a:latin typeface="Lato Light" charset="0"/>
                <a:ea typeface="MS PGothic" pitchFamily="34" charset="-128"/>
              </a:defRPr>
            </a:lvl3pPr>
            <a:lvl4pPr marL="1600200" indent="-228600">
              <a:defRPr sz="3600">
                <a:solidFill>
                  <a:schemeClr val="tx1"/>
                </a:solidFill>
                <a:latin typeface="Lato Light" charset="0"/>
                <a:ea typeface="MS PGothic" pitchFamily="34" charset="-128"/>
              </a:defRPr>
            </a:lvl4pPr>
            <a:lvl5pPr marL="2057400" indent="-228600">
              <a:defRPr sz="3600">
                <a:solidFill>
                  <a:schemeClr val="tx1"/>
                </a:solidFill>
                <a:latin typeface="Lato Light" charset="0"/>
                <a:ea typeface="MS PGothic" pitchFamily="34" charset="-128"/>
              </a:defRPr>
            </a:lvl5pPr>
            <a:lvl6pPr marL="2514600" indent="-228600" defTabSz="1827213" fontAlgn="base">
              <a:spcBef>
                <a:spcPct val="0"/>
              </a:spcBef>
              <a:spcAft>
                <a:spcPct val="0"/>
              </a:spcAft>
              <a:defRPr sz="3600">
                <a:solidFill>
                  <a:schemeClr val="tx1"/>
                </a:solidFill>
                <a:latin typeface="Lato Light" charset="0"/>
                <a:ea typeface="MS PGothic" pitchFamily="34" charset="-128"/>
              </a:defRPr>
            </a:lvl6pPr>
            <a:lvl7pPr marL="2971800" indent="-228600" defTabSz="1827213" fontAlgn="base">
              <a:spcBef>
                <a:spcPct val="0"/>
              </a:spcBef>
              <a:spcAft>
                <a:spcPct val="0"/>
              </a:spcAft>
              <a:defRPr sz="3600">
                <a:solidFill>
                  <a:schemeClr val="tx1"/>
                </a:solidFill>
                <a:latin typeface="Lato Light" charset="0"/>
                <a:ea typeface="MS PGothic" pitchFamily="34" charset="-128"/>
              </a:defRPr>
            </a:lvl7pPr>
            <a:lvl8pPr marL="3429000" indent="-228600" defTabSz="1827213" fontAlgn="base">
              <a:spcBef>
                <a:spcPct val="0"/>
              </a:spcBef>
              <a:spcAft>
                <a:spcPct val="0"/>
              </a:spcAft>
              <a:defRPr sz="3600">
                <a:solidFill>
                  <a:schemeClr val="tx1"/>
                </a:solidFill>
                <a:latin typeface="Lato Light" charset="0"/>
                <a:ea typeface="MS PGothic" pitchFamily="34" charset="-128"/>
              </a:defRPr>
            </a:lvl8pPr>
            <a:lvl9pPr marL="3886200" indent="-228600" defTabSz="1827213" fontAlgn="base">
              <a:spcBef>
                <a:spcPct val="0"/>
              </a:spcBef>
              <a:spcAft>
                <a:spcPct val="0"/>
              </a:spcAft>
              <a:defRPr sz="3600">
                <a:solidFill>
                  <a:schemeClr val="tx1"/>
                </a:solidFill>
                <a:latin typeface="Lato Light" charset="0"/>
                <a:ea typeface="MS PGothic" pitchFamily="34" charset="-128"/>
              </a:defRPr>
            </a:lvl9pPr>
          </a:lstStyle>
          <a:p>
            <a:pPr algn="ctr"/>
            <a:r>
              <a:rPr lang="id-ID" altLang="en-US" sz="1200">
                <a:solidFill>
                  <a:schemeClr val="accent1"/>
                </a:solidFill>
              </a:rPr>
              <a:t>www.companyname.com</a:t>
            </a:r>
          </a:p>
          <a:p>
            <a:pPr algn="ctr"/>
            <a:r>
              <a:rPr lang="en-US" altLang="en-US" sz="1000">
                <a:solidFill>
                  <a:schemeClr val="tx2"/>
                </a:solidFill>
              </a:rPr>
              <a:t>© 2015 Planner </a:t>
            </a:r>
            <a:r>
              <a:rPr lang="id-ID" altLang="en-US" sz="1000">
                <a:solidFill>
                  <a:schemeClr val="tx2"/>
                </a:solidFill>
              </a:rPr>
              <a:t>PowerPoint Template</a:t>
            </a:r>
            <a:r>
              <a:rPr lang="en-US" altLang="en-US" sz="1000">
                <a:solidFill>
                  <a:schemeClr val="tx2"/>
                </a:solidFill>
              </a:rPr>
              <a:t>. All Rights Reserved. </a:t>
            </a:r>
            <a:endParaRPr lang="id-ID" altLang="en-US" sz="1000">
              <a:solidFill>
                <a:schemeClr val="tx2"/>
              </a:solidFill>
            </a:endParaRPr>
          </a:p>
        </p:txBody>
      </p:sp>
      <p:sp>
        <p:nvSpPr>
          <p:cNvPr id="4" name="Oval 3"/>
          <p:cNvSpPr/>
          <p:nvPr userDrawn="1"/>
        </p:nvSpPr>
        <p:spPr>
          <a:xfrm>
            <a:off x="11513167" y="236538"/>
            <a:ext cx="479550" cy="479425"/>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45711" tIns="22856" rIns="45711" bIns="22856" anchor="ctr"/>
          <a:lstStyle/>
          <a:p>
            <a:pPr algn="ctr" defTabSz="914217" fontAlgn="auto">
              <a:spcBef>
                <a:spcPts val="0"/>
              </a:spcBef>
              <a:spcAft>
                <a:spcPts val="0"/>
              </a:spcAft>
              <a:defRPr/>
            </a:pPr>
            <a:endParaRPr lang="en-US" sz="900"/>
          </a:p>
        </p:txBody>
      </p:sp>
      <p:sp>
        <p:nvSpPr>
          <p:cNvPr id="5" name="TextBox 8"/>
          <p:cNvSpPr txBox="1">
            <a:spLocks noChangeArrowheads="1"/>
          </p:cNvSpPr>
          <p:nvPr userDrawn="1"/>
        </p:nvSpPr>
        <p:spPr bwMode="auto">
          <a:xfrm>
            <a:off x="11558787" y="303213"/>
            <a:ext cx="402603" cy="307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04" tIns="45702" rIns="91404" bIns="45702">
            <a:spAutoFit/>
          </a:bodyPr>
          <a:lstStyle>
            <a:lvl1pPr>
              <a:defRPr sz="3600">
                <a:solidFill>
                  <a:schemeClr val="tx1"/>
                </a:solidFill>
                <a:latin typeface="Lato Light" charset="0"/>
                <a:ea typeface="MS PGothic" pitchFamily="34" charset="-128"/>
              </a:defRPr>
            </a:lvl1pPr>
            <a:lvl2pPr marL="742950" indent="-285750">
              <a:defRPr sz="3600">
                <a:solidFill>
                  <a:schemeClr val="tx1"/>
                </a:solidFill>
                <a:latin typeface="Lato Light" charset="0"/>
                <a:ea typeface="MS PGothic" pitchFamily="34" charset="-128"/>
              </a:defRPr>
            </a:lvl2pPr>
            <a:lvl3pPr marL="1143000" indent="-228600">
              <a:defRPr sz="3600">
                <a:solidFill>
                  <a:schemeClr val="tx1"/>
                </a:solidFill>
                <a:latin typeface="Lato Light" charset="0"/>
                <a:ea typeface="MS PGothic" pitchFamily="34" charset="-128"/>
              </a:defRPr>
            </a:lvl3pPr>
            <a:lvl4pPr marL="1600200" indent="-228600">
              <a:defRPr sz="3600">
                <a:solidFill>
                  <a:schemeClr val="tx1"/>
                </a:solidFill>
                <a:latin typeface="Lato Light" charset="0"/>
                <a:ea typeface="MS PGothic" pitchFamily="34" charset="-128"/>
              </a:defRPr>
            </a:lvl4pPr>
            <a:lvl5pPr marL="2057400" indent="-228600">
              <a:defRPr sz="3600">
                <a:solidFill>
                  <a:schemeClr val="tx1"/>
                </a:solidFill>
                <a:latin typeface="Lato Light" charset="0"/>
                <a:ea typeface="MS PGothic" pitchFamily="34" charset="-128"/>
              </a:defRPr>
            </a:lvl5pPr>
            <a:lvl6pPr marL="2514600" indent="-228600" defTabSz="1827213" fontAlgn="base">
              <a:spcBef>
                <a:spcPct val="0"/>
              </a:spcBef>
              <a:spcAft>
                <a:spcPct val="0"/>
              </a:spcAft>
              <a:defRPr sz="3600">
                <a:solidFill>
                  <a:schemeClr val="tx1"/>
                </a:solidFill>
                <a:latin typeface="Lato Light" charset="0"/>
                <a:ea typeface="MS PGothic" pitchFamily="34" charset="-128"/>
              </a:defRPr>
            </a:lvl6pPr>
            <a:lvl7pPr marL="2971800" indent="-228600" defTabSz="1827213" fontAlgn="base">
              <a:spcBef>
                <a:spcPct val="0"/>
              </a:spcBef>
              <a:spcAft>
                <a:spcPct val="0"/>
              </a:spcAft>
              <a:defRPr sz="3600">
                <a:solidFill>
                  <a:schemeClr val="tx1"/>
                </a:solidFill>
                <a:latin typeface="Lato Light" charset="0"/>
                <a:ea typeface="MS PGothic" pitchFamily="34" charset="-128"/>
              </a:defRPr>
            </a:lvl7pPr>
            <a:lvl8pPr marL="3429000" indent="-228600" defTabSz="1827213" fontAlgn="base">
              <a:spcBef>
                <a:spcPct val="0"/>
              </a:spcBef>
              <a:spcAft>
                <a:spcPct val="0"/>
              </a:spcAft>
              <a:defRPr sz="3600">
                <a:solidFill>
                  <a:schemeClr val="tx1"/>
                </a:solidFill>
                <a:latin typeface="Lato Light" charset="0"/>
                <a:ea typeface="MS PGothic" pitchFamily="34" charset="-128"/>
              </a:defRPr>
            </a:lvl8pPr>
            <a:lvl9pPr marL="3886200" indent="-228600" defTabSz="1827213" fontAlgn="base">
              <a:spcBef>
                <a:spcPct val="0"/>
              </a:spcBef>
              <a:spcAft>
                <a:spcPct val="0"/>
              </a:spcAft>
              <a:defRPr sz="3600">
                <a:solidFill>
                  <a:schemeClr val="tx1"/>
                </a:solidFill>
                <a:latin typeface="Lato Light" charset="0"/>
                <a:ea typeface="MS PGothic" pitchFamily="34" charset="-128"/>
              </a:defRPr>
            </a:lvl9pPr>
          </a:lstStyle>
          <a:p>
            <a:pPr algn="ctr"/>
            <a:fld id="{EC9813E2-24A4-4C6E-9A3D-36AB7C57B1B3}" type="slidenum">
              <a:rPr lang="id-ID" altLang="en-US" sz="1400" b="1">
                <a:solidFill>
                  <a:schemeClr val="bg1"/>
                </a:solidFill>
                <a:latin typeface="Raleway Light" charset="0"/>
              </a:rPr>
              <a:pPr algn="ctr"/>
              <a:t>‹#›</a:t>
            </a:fld>
            <a:endParaRPr lang="id-ID" altLang="en-US" sz="1400">
              <a:solidFill>
                <a:schemeClr val="bg1"/>
              </a:solidFill>
              <a:latin typeface="Raleway Light" charset="0"/>
            </a:endParaRPr>
          </a:p>
        </p:txBody>
      </p:sp>
      <p:sp>
        <p:nvSpPr>
          <p:cNvPr id="11" name="Picture Placeholder 2"/>
          <p:cNvSpPr>
            <a:spLocks noGrp="1" noChangeAspect="1"/>
          </p:cNvSpPr>
          <p:nvPr>
            <p:ph type="pic" sz="quarter" idx="23"/>
          </p:nvPr>
        </p:nvSpPr>
        <p:spPr>
          <a:xfrm>
            <a:off x="479155" y="1978874"/>
            <a:ext cx="4557549" cy="4155281"/>
          </a:xfrm>
        </p:spPr>
        <p:txBody>
          <a:bodyPr rtlCol="0">
            <a:normAutofit/>
          </a:bodyPr>
          <a:lstStyle>
            <a:lvl1pPr marL="0" indent="0" algn="ctr">
              <a:buNone/>
              <a:defRPr/>
            </a:lvl1pPr>
          </a:lstStyle>
          <a:p>
            <a:pPr lvl="0"/>
            <a:r>
              <a:rPr lang="en-US" noProof="0"/>
              <a:t>Drag picture to placeholder or click icon to add</a:t>
            </a:r>
            <a:endParaRPr lang="id-ID" noProof="0"/>
          </a:p>
        </p:txBody>
      </p:sp>
    </p:spTree>
    <p:extLst>
      <p:ext uri="{BB962C8B-B14F-4D97-AF65-F5344CB8AC3E}">
        <p14:creationId xmlns:p14="http://schemas.microsoft.com/office/powerpoint/2010/main" val="6140922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20.xml><?xml version="1.0" encoding="utf-8"?>
<p:sldLayout xmlns:a="http://schemas.openxmlformats.org/drawingml/2006/main" xmlns:r="http://schemas.openxmlformats.org/officeDocument/2006/relationships" xmlns:p="http://schemas.openxmlformats.org/presentationml/2006/main" showMasterSp="0" preserve="1" userDrawn="1">
  <p:cSld name="6_Two Content">
    <p:spTree>
      <p:nvGrpSpPr>
        <p:cNvPr id="1" name=""/>
        <p:cNvGrpSpPr/>
        <p:nvPr/>
      </p:nvGrpSpPr>
      <p:grpSpPr>
        <a:xfrm>
          <a:off x="0" y="0"/>
          <a:ext cx="0" cy="0"/>
          <a:chOff x="0" y="0"/>
          <a:chExt cx="0" cy="0"/>
        </a:xfrm>
      </p:grpSpPr>
      <p:sp>
        <p:nvSpPr>
          <p:cNvPr id="16" name="Picture Placeholder 15">
            <a:extLst>
              <a:ext uri="{FF2B5EF4-FFF2-40B4-BE49-F238E27FC236}">
                <a16:creationId xmlns:a16="http://schemas.microsoft.com/office/drawing/2014/main" id="{7F59F378-4996-FA92-2297-4DFA0B063F73}"/>
              </a:ext>
            </a:extLst>
          </p:cNvPr>
          <p:cNvSpPr>
            <a:spLocks noGrp="1"/>
          </p:cNvSpPr>
          <p:nvPr>
            <p:ph type="pic" sz="quarter" idx="10"/>
          </p:nvPr>
        </p:nvSpPr>
        <p:spPr>
          <a:xfrm>
            <a:off x="3344808" y="1959607"/>
            <a:ext cx="1869017" cy="1983316"/>
          </a:xfrm>
          <a:ln w="38100">
            <a:solidFill>
              <a:srgbClr val="63666A"/>
            </a:solidFill>
          </a:ln>
        </p:spPr>
        <p:txBody>
          <a:bodyPr/>
          <a:lstStyle/>
          <a:p>
            <a:endParaRPr lang="en-US"/>
          </a:p>
        </p:txBody>
      </p:sp>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p:spPr>
        <p:txBody>
          <a:bodyPr anchor="ctr"/>
          <a:lstStyle>
            <a:lvl1pPr>
              <a:lnSpc>
                <a:spcPct val="100000"/>
              </a:lnSpc>
              <a:defRPr sz="3200">
                <a:solidFill>
                  <a:schemeClr val="accent6"/>
                </a:solidFill>
              </a:defRPr>
            </a:lvl1pPr>
          </a:lstStyle>
          <a:p>
            <a:r>
              <a:rPr lang="en-US" dirty="0"/>
              <a:t>Click to edit Master title style</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sp>
        <p:nvSpPr>
          <p:cNvPr id="17" name="Picture Placeholder 15">
            <a:extLst>
              <a:ext uri="{FF2B5EF4-FFF2-40B4-BE49-F238E27FC236}">
                <a16:creationId xmlns:a16="http://schemas.microsoft.com/office/drawing/2014/main" id="{017755B9-AB83-60F7-0811-4BFF341F44B3}"/>
              </a:ext>
            </a:extLst>
          </p:cNvPr>
          <p:cNvSpPr>
            <a:spLocks noGrp="1"/>
          </p:cNvSpPr>
          <p:nvPr>
            <p:ph type="pic" sz="quarter" idx="11"/>
          </p:nvPr>
        </p:nvSpPr>
        <p:spPr>
          <a:xfrm>
            <a:off x="7117993" y="1959607"/>
            <a:ext cx="1869017" cy="1983316"/>
          </a:xfrm>
          <a:ln w="38100">
            <a:solidFill>
              <a:srgbClr val="63666A"/>
            </a:solidFill>
          </a:ln>
        </p:spPr>
        <p:txBody>
          <a:bodyPr/>
          <a:lstStyle/>
          <a:p>
            <a:endParaRPr lang="en-US" dirty="0"/>
          </a:p>
        </p:txBody>
      </p:sp>
      <p:sp>
        <p:nvSpPr>
          <p:cNvPr id="20" name="Text Placeholder 19">
            <a:extLst>
              <a:ext uri="{FF2B5EF4-FFF2-40B4-BE49-F238E27FC236}">
                <a16:creationId xmlns:a16="http://schemas.microsoft.com/office/drawing/2014/main" id="{105A862E-DE39-47DE-46BA-FEAA482607B1}"/>
              </a:ext>
            </a:extLst>
          </p:cNvPr>
          <p:cNvSpPr>
            <a:spLocks noGrp="1"/>
          </p:cNvSpPr>
          <p:nvPr>
            <p:ph type="body" sz="quarter" idx="13" hasCustomPrompt="1"/>
          </p:nvPr>
        </p:nvSpPr>
        <p:spPr>
          <a:xfrm>
            <a:off x="3099505" y="4222720"/>
            <a:ext cx="2359620" cy="413707"/>
          </a:xfrm>
          <a:ln>
            <a:noFill/>
          </a:ln>
        </p:spPr>
        <p:txBody>
          <a:bodyPr/>
          <a:lstStyle>
            <a:lvl1pPr algn="ctr">
              <a:defRPr sz="2400">
                <a:solidFill>
                  <a:srgbClr val="EE3124"/>
                </a:solidFill>
              </a:defRPr>
            </a:lvl1pPr>
          </a:lstStyle>
          <a:p>
            <a:pPr lvl="0"/>
            <a:r>
              <a:rPr lang="en-US" dirty="0"/>
              <a:t>Name</a:t>
            </a:r>
          </a:p>
        </p:txBody>
      </p:sp>
      <p:sp>
        <p:nvSpPr>
          <p:cNvPr id="21" name="Text Placeholder 19">
            <a:extLst>
              <a:ext uri="{FF2B5EF4-FFF2-40B4-BE49-F238E27FC236}">
                <a16:creationId xmlns:a16="http://schemas.microsoft.com/office/drawing/2014/main" id="{DBD553A1-BCFD-B5AA-AAE7-61E4EB56375E}"/>
              </a:ext>
            </a:extLst>
          </p:cNvPr>
          <p:cNvSpPr>
            <a:spLocks noGrp="1"/>
          </p:cNvSpPr>
          <p:nvPr>
            <p:ph type="body" sz="quarter" idx="14" hasCustomPrompt="1"/>
          </p:nvPr>
        </p:nvSpPr>
        <p:spPr>
          <a:xfrm>
            <a:off x="3099505" y="5445656"/>
            <a:ext cx="2359620" cy="1018177"/>
          </a:xfrm>
          <a:ln>
            <a:noFill/>
          </a:ln>
        </p:spPr>
        <p:txBody>
          <a:bodyPr/>
          <a:lstStyle>
            <a:lvl1pPr algn="l">
              <a:defRPr sz="2133">
                <a:solidFill>
                  <a:schemeClr val="tx1"/>
                </a:solidFill>
              </a:defRPr>
            </a:lvl1pPr>
          </a:lstStyle>
          <a:p>
            <a:pPr lvl="0"/>
            <a:r>
              <a:rPr lang="en-US" dirty="0"/>
              <a:t>Aims: </a:t>
            </a:r>
          </a:p>
        </p:txBody>
      </p:sp>
      <p:sp>
        <p:nvSpPr>
          <p:cNvPr id="22" name="Text Placeholder 19">
            <a:extLst>
              <a:ext uri="{FF2B5EF4-FFF2-40B4-BE49-F238E27FC236}">
                <a16:creationId xmlns:a16="http://schemas.microsoft.com/office/drawing/2014/main" id="{D7C64CBA-9500-011B-89BE-857FC9006B15}"/>
              </a:ext>
            </a:extLst>
          </p:cNvPr>
          <p:cNvSpPr>
            <a:spLocks noGrp="1"/>
          </p:cNvSpPr>
          <p:nvPr>
            <p:ph type="body" sz="quarter" idx="15" hasCustomPrompt="1"/>
          </p:nvPr>
        </p:nvSpPr>
        <p:spPr>
          <a:xfrm>
            <a:off x="6872691" y="4228055"/>
            <a:ext cx="2359620" cy="413707"/>
          </a:xfrm>
          <a:ln>
            <a:noFill/>
          </a:ln>
        </p:spPr>
        <p:txBody>
          <a:bodyPr/>
          <a:lstStyle>
            <a:lvl1pPr algn="ctr">
              <a:defRPr sz="2400">
                <a:solidFill>
                  <a:srgbClr val="EE3124"/>
                </a:solidFill>
              </a:defRPr>
            </a:lvl1pPr>
          </a:lstStyle>
          <a:p>
            <a:pPr lvl="0"/>
            <a:r>
              <a:rPr lang="en-US" dirty="0"/>
              <a:t>Name</a:t>
            </a:r>
          </a:p>
        </p:txBody>
      </p:sp>
      <p:sp>
        <p:nvSpPr>
          <p:cNvPr id="23" name="Text Placeholder 19">
            <a:extLst>
              <a:ext uri="{FF2B5EF4-FFF2-40B4-BE49-F238E27FC236}">
                <a16:creationId xmlns:a16="http://schemas.microsoft.com/office/drawing/2014/main" id="{5DA1F177-63E1-0BED-2B99-DCEDF3B5CC2C}"/>
              </a:ext>
            </a:extLst>
          </p:cNvPr>
          <p:cNvSpPr>
            <a:spLocks noGrp="1"/>
          </p:cNvSpPr>
          <p:nvPr>
            <p:ph type="body" sz="quarter" idx="16" hasCustomPrompt="1"/>
          </p:nvPr>
        </p:nvSpPr>
        <p:spPr>
          <a:xfrm>
            <a:off x="6872690" y="5447270"/>
            <a:ext cx="2359620" cy="1018177"/>
          </a:xfrm>
          <a:ln>
            <a:noFill/>
          </a:ln>
        </p:spPr>
        <p:txBody>
          <a:bodyPr/>
          <a:lstStyle>
            <a:lvl1pPr algn="l">
              <a:defRPr sz="2133">
                <a:solidFill>
                  <a:schemeClr val="tx1"/>
                </a:solidFill>
              </a:defRPr>
            </a:lvl1pPr>
          </a:lstStyle>
          <a:p>
            <a:pPr lvl="0"/>
            <a:r>
              <a:rPr lang="en-US" dirty="0"/>
              <a:t>Aims: </a:t>
            </a:r>
          </a:p>
        </p:txBody>
      </p:sp>
      <p:sp>
        <p:nvSpPr>
          <p:cNvPr id="4" name="Text Placeholder 10">
            <a:extLst>
              <a:ext uri="{FF2B5EF4-FFF2-40B4-BE49-F238E27FC236}">
                <a16:creationId xmlns:a16="http://schemas.microsoft.com/office/drawing/2014/main" id="{2C57C3E8-44E2-C0ED-62CD-132DC747688E}"/>
              </a:ext>
            </a:extLst>
          </p:cNvPr>
          <p:cNvSpPr>
            <a:spLocks noGrp="1"/>
          </p:cNvSpPr>
          <p:nvPr>
            <p:ph type="body" sz="quarter" idx="17"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63917399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preserve="1" userDrawn="1">
  <p:cSld name="4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11" name="Rectangle 10">
            <a:extLst>
              <a:ext uri="{FF2B5EF4-FFF2-40B4-BE49-F238E27FC236}">
                <a16:creationId xmlns:a16="http://schemas.microsoft.com/office/drawing/2014/main" id="{DA4E1BE6-9812-4514-94B3-BCF904A50306}"/>
              </a:ext>
            </a:extLst>
          </p:cNvPr>
          <p:cNvSpPr/>
          <p:nvPr userDrawn="1"/>
        </p:nvSpPr>
        <p:spPr>
          <a:xfrm>
            <a:off x="0" y="-25399"/>
            <a:ext cx="12192000" cy="129947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0" y="-405058"/>
            <a:ext cx="4388760" cy="2194379"/>
          </a:xfrm>
          <a:prstGeom prst="rect">
            <a:avLst/>
          </a:prstGeom>
        </p:spPr>
      </p:pic>
      <p:sp>
        <p:nvSpPr>
          <p:cNvPr id="2" name="Title 1"/>
          <p:cNvSpPr>
            <a:spLocks noGrp="1"/>
          </p:cNvSpPr>
          <p:nvPr>
            <p:ph type="title"/>
          </p:nvPr>
        </p:nvSpPr>
        <p:spPr>
          <a:xfrm>
            <a:off x="546610" y="421236"/>
            <a:ext cx="11094271" cy="661856"/>
          </a:xfrm>
        </p:spPr>
        <p:txBody>
          <a:bodyPr anchor="ctr"/>
          <a:lstStyle>
            <a:lvl1pPr>
              <a:lnSpc>
                <a:spcPct val="100000"/>
              </a:lnSpc>
              <a:defRPr sz="3200">
                <a:solidFill>
                  <a:schemeClr val="accent6"/>
                </a:solidFill>
              </a:defRPr>
            </a:lvl1pPr>
          </a:lstStyle>
          <a:p>
            <a:r>
              <a:rPr lang="en-US" dirty="0"/>
              <a:t>Click to edit Master title style</a:t>
            </a:r>
          </a:p>
        </p:txBody>
      </p:sp>
      <p:sp>
        <p:nvSpPr>
          <p:cNvPr id="6" name="Content Placeholder 5"/>
          <p:cNvSpPr>
            <a:spLocks noGrp="1"/>
          </p:cNvSpPr>
          <p:nvPr>
            <p:ph sz="quarter" idx="12"/>
          </p:nvPr>
        </p:nvSpPr>
        <p:spPr>
          <a:xfrm>
            <a:off x="548640" y="1868242"/>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5794545" y="1868242"/>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dirty="0">
              <a:solidFill>
                <a:schemeClr val="accent6"/>
              </a:solidFill>
              <a:latin typeface="Arial" panose="020B0604020202020204" pitchFamily="34" charset="0"/>
              <a:cs typeface="Arial" panose="020B0604020202020204" pitchFamily="34" charset="0"/>
            </a:endParaRPr>
          </a:p>
        </p:txBody>
      </p:sp>
      <p:sp>
        <p:nvSpPr>
          <p:cNvPr id="16" name="Picture Placeholder 15">
            <a:extLst>
              <a:ext uri="{FF2B5EF4-FFF2-40B4-BE49-F238E27FC236}">
                <a16:creationId xmlns:a16="http://schemas.microsoft.com/office/drawing/2014/main" id="{8E6494C8-F885-DB6A-6213-1D30C5D97555}"/>
              </a:ext>
            </a:extLst>
          </p:cNvPr>
          <p:cNvSpPr>
            <a:spLocks noGrp="1"/>
          </p:cNvSpPr>
          <p:nvPr>
            <p:ph type="pic" sz="quarter" idx="10"/>
          </p:nvPr>
        </p:nvSpPr>
        <p:spPr>
          <a:xfrm>
            <a:off x="11124381" y="1424875"/>
            <a:ext cx="780817" cy="828568"/>
          </a:xfrm>
          <a:ln w="28575">
            <a:solidFill>
              <a:srgbClr val="63666A"/>
            </a:solidFill>
          </a:ln>
        </p:spPr>
        <p:txBody>
          <a:bodyPr/>
          <a:lstStyle>
            <a:lvl1pPr>
              <a:defRPr sz="1333" b="0"/>
            </a:lvl1pPr>
          </a:lstStyle>
          <a:p>
            <a:endParaRPr lang="en-US"/>
          </a:p>
        </p:txBody>
      </p:sp>
      <p:sp>
        <p:nvSpPr>
          <p:cNvPr id="17" name="Text Placeholder 19">
            <a:extLst>
              <a:ext uri="{FF2B5EF4-FFF2-40B4-BE49-F238E27FC236}">
                <a16:creationId xmlns:a16="http://schemas.microsoft.com/office/drawing/2014/main" id="{9FA4A1D9-4C95-6436-CE21-B7A907DBF969}"/>
              </a:ext>
            </a:extLst>
          </p:cNvPr>
          <p:cNvSpPr>
            <a:spLocks noGrp="1"/>
          </p:cNvSpPr>
          <p:nvPr>
            <p:ph type="body" sz="quarter" idx="15" hasCustomPrompt="1"/>
          </p:nvPr>
        </p:nvSpPr>
        <p:spPr>
          <a:xfrm>
            <a:off x="10921022" y="2273472"/>
            <a:ext cx="1171453" cy="207272"/>
          </a:xfrm>
          <a:ln>
            <a:noFill/>
          </a:ln>
        </p:spPr>
        <p:txBody>
          <a:bodyPr/>
          <a:lstStyle>
            <a:lvl1pPr algn="ctr">
              <a:defRPr sz="1067" b="0">
                <a:solidFill>
                  <a:schemeClr val="tx1"/>
                </a:solidFill>
              </a:defRPr>
            </a:lvl1pPr>
          </a:lstStyle>
          <a:p>
            <a:pPr lvl="0"/>
            <a:r>
              <a:rPr lang="en-US" dirty="0"/>
              <a:t>Investigator Name</a:t>
            </a: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24381" y="2623537"/>
            <a:ext cx="780817" cy="828568"/>
          </a:xfr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24381" y="3822200"/>
            <a:ext cx="780817" cy="828568"/>
          </a:xfr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24381" y="5020863"/>
            <a:ext cx="780817" cy="828568"/>
          </a:xfr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5" name="Content Placeholder 5">
            <a:extLst>
              <a:ext uri="{FF2B5EF4-FFF2-40B4-BE49-F238E27FC236}">
                <a16:creationId xmlns:a16="http://schemas.microsoft.com/office/drawing/2014/main" id="{43A92D6C-8D69-4C0E-0041-A70A7EB54713}"/>
              </a:ext>
            </a:extLst>
          </p:cNvPr>
          <p:cNvSpPr>
            <a:spLocks noGrp="1"/>
          </p:cNvSpPr>
          <p:nvPr>
            <p:ph sz="quarter" idx="25"/>
          </p:nvPr>
        </p:nvSpPr>
        <p:spPr>
          <a:xfrm>
            <a:off x="546610" y="4272068"/>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6" name="Content Placeholder 7">
            <a:extLst>
              <a:ext uri="{FF2B5EF4-FFF2-40B4-BE49-F238E27FC236}">
                <a16:creationId xmlns:a16="http://schemas.microsoft.com/office/drawing/2014/main" id="{153829C1-5A69-F436-03A5-3BA0DF43D99B}"/>
              </a:ext>
            </a:extLst>
          </p:cNvPr>
          <p:cNvSpPr>
            <a:spLocks noGrp="1"/>
          </p:cNvSpPr>
          <p:nvPr>
            <p:ph sz="quarter" idx="26"/>
          </p:nvPr>
        </p:nvSpPr>
        <p:spPr>
          <a:xfrm>
            <a:off x="5792516" y="4272066"/>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89973278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preserve="1" userDrawn="1">
  <p:cSld name="10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2" name="Title 1"/>
          <p:cNvSpPr>
            <a:spLocks noGrp="1"/>
          </p:cNvSpPr>
          <p:nvPr>
            <p:ph type="title"/>
          </p:nvPr>
        </p:nvSpPr>
        <p:spPr>
          <a:xfrm>
            <a:off x="546610" y="421236"/>
            <a:ext cx="11094271" cy="661856"/>
          </a:xfrm>
        </p:spPr>
        <p:txBody>
          <a:bodyPr anchor="ctr"/>
          <a:lstStyle>
            <a:lvl1pPr>
              <a:lnSpc>
                <a:spcPct val="100000"/>
              </a:lnSpc>
              <a:defRPr sz="3200">
                <a:solidFill>
                  <a:schemeClr val="accent6"/>
                </a:solidFill>
              </a:defRPr>
            </a:lvl1pPr>
          </a:lstStyle>
          <a:p>
            <a:r>
              <a:rPr lang="en-US" dirty="0"/>
              <a:t>Click to edit Master title style</a:t>
            </a:r>
          </a:p>
        </p:txBody>
      </p:sp>
      <p:sp>
        <p:nvSpPr>
          <p:cNvPr id="6" name="Content Placeholder 5"/>
          <p:cNvSpPr>
            <a:spLocks noGrp="1"/>
          </p:cNvSpPr>
          <p:nvPr>
            <p:ph sz="quarter" idx="12"/>
          </p:nvPr>
        </p:nvSpPr>
        <p:spPr>
          <a:xfrm>
            <a:off x="548640" y="1868242"/>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5794545" y="1868242"/>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dirty="0">
              <a:solidFill>
                <a:schemeClr val="accent6"/>
              </a:solidFill>
              <a:latin typeface="Arial" panose="020B0604020202020204" pitchFamily="34" charset="0"/>
              <a:cs typeface="Arial" panose="020B0604020202020204" pitchFamily="34" charset="0"/>
            </a:endParaRP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87923" y="2623537"/>
            <a:ext cx="653733" cy="828568"/>
          </a:xfr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87923" y="3822200"/>
            <a:ext cx="653733" cy="828568"/>
          </a:xfr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87923" y="5020863"/>
            <a:ext cx="653733" cy="828568"/>
          </a:xfr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5" name="Content Placeholder 5">
            <a:extLst>
              <a:ext uri="{FF2B5EF4-FFF2-40B4-BE49-F238E27FC236}">
                <a16:creationId xmlns:a16="http://schemas.microsoft.com/office/drawing/2014/main" id="{43A92D6C-8D69-4C0E-0041-A70A7EB54713}"/>
              </a:ext>
            </a:extLst>
          </p:cNvPr>
          <p:cNvSpPr>
            <a:spLocks noGrp="1"/>
          </p:cNvSpPr>
          <p:nvPr>
            <p:ph sz="quarter" idx="25"/>
          </p:nvPr>
        </p:nvSpPr>
        <p:spPr>
          <a:xfrm>
            <a:off x="546610" y="4272068"/>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6" name="Content Placeholder 7">
            <a:extLst>
              <a:ext uri="{FF2B5EF4-FFF2-40B4-BE49-F238E27FC236}">
                <a16:creationId xmlns:a16="http://schemas.microsoft.com/office/drawing/2014/main" id="{153829C1-5A69-F436-03A5-3BA0DF43D99B}"/>
              </a:ext>
            </a:extLst>
          </p:cNvPr>
          <p:cNvSpPr>
            <a:spLocks noGrp="1"/>
          </p:cNvSpPr>
          <p:nvPr>
            <p:ph sz="quarter" idx="26"/>
          </p:nvPr>
        </p:nvSpPr>
        <p:spPr>
          <a:xfrm>
            <a:off x="5792516" y="4272066"/>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pic>
        <p:nvPicPr>
          <p:cNvPr id="9" name="Picture 8">
            <a:extLst>
              <a:ext uri="{FF2B5EF4-FFF2-40B4-BE49-F238E27FC236}">
                <a16:creationId xmlns:a16="http://schemas.microsoft.com/office/drawing/2014/main" id="{916D8A58-89F3-CCCF-E7E4-F23D249FB386}"/>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9656466" y="99383"/>
            <a:ext cx="2304407" cy="2395191"/>
          </a:xfrm>
          <a:prstGeom prst="rect">
            <a:avLst/>
          </a:prstGeom>
        </p:spPr>
      </p:pic>
    </p:spTree>
    <p:extLst>
      <p:ext uri="{BB962C8B-B14F-4D97-AF65-F5344CB8AC3E}">
        <p14:creationId xmlns:p14="http://schemas.microsoft.com/office/powerpoint/2010/main" val="102440529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showMasterSp="0" preserve="1" userDrawn="1">
  <p:cSld name="9_Two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E2757C63-0225-EF67-1AC0-3450E1147883}"/>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9656506" y="99383"/>
            <a:ext cx="2304327" cy="2395191"/>
          </a:xfrm>
          <a:prstGeom prst="rect">
            <a:avLst/>
          </a:prstGeom>
        </p:spPr>
      </p:pic>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2" name="Title 1"/>
          <p:cNvSpPr>
            <a:spLocks noGrp="1"/>
          </p:cNvSpPr>
          <p:nvPr>
            <p:ph type="title"/>
          </p:nvPr>
        </p:nvSpPr>
        <p:spPr>
          <a:xfrm>
            <a:off x="546610" y="421236"/>
            <a:ext cx="11094271" cy="661856"/>
          </a:xfrm>
        </p:spPr>
        <p:txBody>
          <a:bodyPr anchor="ctr"/>
          <a:lstStyle>
            <a:lvl1pPr>
              <a:lnSpc>
                <a:spcPct val="100000"/>
              </a:lnSpc>
              <a:defRPr sz="3200">
                <a:solidFill>
                  <a:schemeClr val="accent6"/>
                </a:solidFill>
              </a:defRPr>
            </a:lvl1pPr>
          </a:lstStyle>
          <a:p>
            <a:r>
              <a:rPr lang="en-US" dirty="0"/>
              <a:t>Click to edit Master title style</a:t>
            </a:r>
          </a:p>
        </p:txBody>
      </p:sp>
      <p:sp>
        <p:nvSpPr>
          <p:cNvPr id="6" name="Content Placeholder 5"/>
          <p:cNvSpPr>
            <a:spLocks noGrp="1"/>
          </p:cNvSpPr>
          <p:nvPr>
            <p:ph sz="quarter" idx="12"/>
          </p:nvPr>
        </p:nvSpPr>
        <p:spPr>
          <a:xfrm>
            <a:off x="548640" y="1868242"/>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5794545" y="1868242"/>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dirty="0">
              <a:solidFill>
                <a:schemeClr val="accent6"/>
              </a:solidFill>
              <a:latin typeface="Arial" panose="020B0604020202020204" pitchFamily="34" charset="0"/>
              <a:cs typeface="Arial" panose="020B0604020202020204" pitchFamily="34" charset="0"/>
            </a:endParaRP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24381" y="2623537"/>
            <a:ext cx="780817" cy="828568"/>
          </a:xfr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24381" y="3822200"/>
            <a:ext cx="780817" cy="828568"/>
          </a:xfr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24381" y="5020863"/>
            <a:ext cx="780817" cy="828568"/>
          </a:xfr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5" name="Content Placeholder 5">
            <a:extLst>
              <a:ext uri="{FF2B5EF4-FFF2-40B4-BE49-F238E27FC236}">
                <a16:creationId xmlns:a16="http://schemas.microsoft.com/office/drawing/2014/main" id="{43A92D6C-8D69-4C0E-0041-A70A7EB54713}"/>
              </a:ext>
            </a:extLst>
          </p:cNvPr>
          <p:cNvSpPr>
            <a:spLocks noGrp="1"/>
          </p:cNvSpPr>
          <p:nvPr>
            <p:ph sz="quarter" idx="25"/>
          </p:nvPr>
        </p:nvSpPr>
        <p:spPr>
          <a:xfrm>
            <a:off x="546610" y="4272068"/>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6" name="Content Placeholder 7">
            <a:extLst>
              <a:ext uri="{FF2B5EF4-FFF2-40B4-BE49-F238E27FC236}">
                <a16:creationId xmlns:a16="http://schemas.microsoft.com/office/drawing/2014/main" id="{153829C1-5A69-F436-03A5-3BA0DF43D99B}"/>
              </a:ext>
            </a:extLst>
          </p:cNvPr>
          <p:cNvSpPr>
            <a:spLocks noGrp="1"/>
          </p:cNvSpPr>
          <p:nvPr>
            <p:ph sz="quarter" idx="26"/>
          </p:nvPr>
        </p:nvSpPr>
        <p:spPr>
          <a:xfrm>
            <a:off x="5792516" y="4272066"/>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4444160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preserve="1" userDrawn="1">
  <p:cSld name="8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2" name="Title 1"/>
          <p:cNvSpPr>
            <a:spLocks noGrp="1"/>
          </p:cNvSpPr>
          <p:nvPr>
            <p:ph type="title"/>
          </p:nvPr>
        </p:nvSpPr>
        <p:spPr>
          <a:xfrm>
            <a:off x="546610" y="421236"/>
            <a:ext cx="11094271" cy="661856"/>
          </a:xfrm>
        </p:spPr>
        <p:txBody>
          <a:bodyPr anchor="ctr"/>
          <a:lstStyle>
            <a:lvl1pPr>
              <a:lnSpc>
                <a:spcPct val="100000"/>
              </a:lnSpc>
              <a:defRPr sz="3200">
                <a:solidFill>
                  <a:schemeClr val="accent6"/>
                </a:solidFill>
              </a:defRPr>
            </a:lvl1pPr>
          </a:lstStyle>
          <a:p>
            <a:r>
              <a:rPr lang="en-US" dirty="0"/>
              <a:t>Click to edit Master title style</a:t>
            </a:r>
          </a:p>
        </p:txBody>
      </p:sp>
      <p:sp>
        <p:nvSpPr>
          <p:cNvPr id="6" name="Content Placeholder 5"/>
          <p:cNvSpPr>
            <a:spLocks noGrp="1"/>
          </p:cNvSpPr>
          <p:nvPr>
            <p:ph sz="quarter" idx="12"/>
          </p:nvPr>
        </p:nvSpPr>
        <p:spPr>
          <a:xfrm>
            <a:off x="548640" y="1868242"/>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5794545" y="1868242"/>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dirty="0">
              <a:solidFill>
                <a:schemeClr val="accent6"/>
              </a:solidFill>
              <a:latin typeface="Arial" panose="020B0604020202020204" pitchFamily="34" charset="0"/>
              <a:cs typeface="Arial" panose="020B0604020202020204" pitchFamily="34" charset="0"/>
            </a:endParaRPr>
          </a:p>
        </p:txBody>
      </p:sp>
      <p:sp>
        <p:nvSpPr>
          <p:cNvPr id="16" name="Picture Placeholder 15">
            <a:extLst>
              <a:ext uri="{FF2B5EF4-FFF2-40B4-BE49-F238E27FC236}">
                <a16:creationId xmlns:a16="http://schemas.microsoft.com/office/drawing/2014/main" id="{8E6494C8-F885-DB6A-6213-1D30C5D97555}"/>
              </a:ext>
            </a:extLst>
          </p:cNvPr>
          <p:cNvSpPr>
            <a:spLocks noGrp="1"/>
          </p:cNvSpPr>
          <p:nvPr>
            <p:ph type="pic" sz="quarter" idx="10"/>
          </p:nvPr>
        </p:nvSpPr>
        <p:spPr>
          <a:xfrm>
            <a:off x="11124381" y="1424875"/>
            <a:ext cx="780817" cy="828568"/>
          </a:xfrm>
          <a:ln w="28575">
            <a:solidFill>
              <a:srgbClr val="63666A"/>
            </a:solidFill>
          </a:ln>
        </p:spPr>
        <p:txBody>
          <a:bodyPr/>
          <a:lstStyle>
            <a:lvl1pPr>
              <a:defRPr sz="1333" b="0"/>
            </a:lvl1pPr>
          </a:lstStyle>
          <a:p>
            <a:endParaRPr lang="en-US"/>
          </a:p>
        </p:txBody>
      </p:sp>
      <p:sp>
        <p:nvSpPr>
          <p:cNvPr id="17" name="Text Placeholder 19">
            <a:extLst>
              <a:ext uri="{FF2B5EF4-FFF2-40B4-BE49-F238E27FC236}">
                <a16:creationId xmlns:a16="http://schemas.microsoft.com/office/drawing/2014/main" id="{9FA4A1D9-4C95-6436-CE21-B7A907DBF969}"/>
              </a:ext>
            </a:extLst>
          </p:cNvPr>
          <p:cNvSpPr>
            <a:spLocks noGrp="1"/>
          </p:cNvSpPr>
          <p:nvPr>
            <p:ph type="body" sz="quarter" idx="15" hasCustomPrompt="1"/>
          </p:nvPr>
        </p:nvSpPr>
        <p:spPr>
          <a:xfrm>
            <a:off x="10921022" y="2273472"/>
            <a:ext cx="1171453" cy="207272"/>
          </a:xfrm>
          <a:ln>
            <a:noFill/>
          </a:ln>
        </p:spPr>
        <p:txBody>
          <a:bodyPr/>
          <a:lstStyle>
            <a:lvl1pPr algn="ctr">
              <a:defRPr sz="1067" b="0">
                <a:solidFill>
                  <a:schemeClr val="tx1"/>
                </a:solidFill>
              </a:defRPr>
            </a:lvl1pPr>
          </a:lstStyle>
          <a:p>
            <a:pPr lvl="0"/>
            <a:r>
              <a:rPr lang="en-US" dirty="0"/>
              <a:t>Investigator Name</a:t>
            </a: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24381" y="2623537"/>
            <a:ext cx="780817" cy="828568"/>
          </a:xfr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24381" y="3822200"/>
            <a:ext cx="780817" cy="828568"/>
          </a:xfr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24381" y="5020863"/>
            <a:ext cx="780817" cy="828568"/>
          </a:xfr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5" name="Content Placeholder 5">
            <a:extLst>
              <a:ext uri="{FF2B5EF4-FFF2-40B4-BE49-F238E27FC236}">
                <a16:creationId xmlns:a16="http://schemas.microsoft.com/office/drawing/2014/main" id="{43A92D6C-8D69-4C0E-0041-A70A7EB54713}"/>
              </a:ext>
            </a:extLst>
          </p:cNvPr>
          <p:cNvSpPr>
            <a:spLocks noGrp="1"/>
          </p:cNvSpPr>
          <p:nvPr>
            <p:ph sz="quarter" idx="25"/>
          </p:nvPr>
        </p:nvSpPr>
        <p:spPr>
          <a:xfrm>
            <a:off x="546610" y="4272068"/>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6" name="Content Placeholder 7">
            <a:extLst>
              <a:ext uri="{FF2B5EF4-FFF2-40B4-BE49-F238E27FC236}">
                <a16:creationId xmlns:a16="http://schemas.microsoft.com/office/drawing/2014/main" id="{153829C1-5A69-F436-03A5-3BA0DF43D99B}"/>
              </a:ext>
            </a:extLst>
          </p:cNvPr>
          <p:cNvSpPr>
            <a:spLocks noGrp="1"/>
          </p:cNvSpPr>
          <p:nvPr>
            <p:ph sz="quarter" idx="26"/>
          </p:nvPr>
        </p:nvSpPr>
        <p:spPr>
          <a:xfrm>
            <a:off x="5792516" y="4272066"/>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pic>
        <p:nvPicPr>
          <p:cNvPr id="5" name="Graphic 4">
            <a:extLst>
              <a:ext uri="{FF2B5EF4-FFF2-40B4-BE49-F238E27FC236}">
                <a16:creationId xmlns:a16="http://schemas.microsoft.com/office/drawing/2014/main" id="{9F4EE45A-E895-24A7-4D67-10FED352A6F2}"/>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10000096" y="0"/>
            <a:ext cx="2191905" cy="940989"/>
          </a:xfrm>
          <a:prstGeom prst="rect">
            <a:avLst/>
          </a:prstGeom>
        </p:spPr>
      </p:pic>
    </p:spTree>
    <p:extLst>
      <p:ext uri="{BB962C8B-B14F-4D97-AF65-F5344CB8AC3E}">
        <p14:creationId xmlns:p14="http://schemas.microsoft.com/office/powerpoint/2010/main" val="40507168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preserve="1" userDrawn="1">
  <p:cSld name="1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p:spPr>
        <p:txBody>
          <a:bodyPr anchor="ctr"/>
          <a:lstStyle>
            <a:lvl1pPr>
              <a:lnSpc>
                <a:spcPct val="100000"/>
              </a:lnSpc>
              <a:defRPr sz="3200">
                <a:solidFill>
                  <a:schemeClr val="bg1"/>
                </a:solidFill>
              </a:defRPr>
            </a:lvl1pPr>
          </a:lstStyle>
          <a:p>
            <a:r>
              <a:rPr lang="en-US" dirty="0"/>
              <a:t>Click to edit Master title style</a:t>
            </a:r>
          </a:p>
        </p:txBody>
      </p:sp>
      <p:sp>
        <p:nvSpPr>
          <p:cNvPr id="6" name="Content Placeholder 5"/>
          <p:cNvSpPr>
            <a:spLocks noGrp="1"/>
          </p:cNvSpPr>
          <p:nvPr>
            <p:ph sz="quarter" idx="12"/>
          </p:nvPr>
        </p:nvSpPr>
        <p:spPr>
          <a:xfrm>
            <a:off x="548639" y="1799771"/>
            <a:ext cx="5242560" cy="4482012"/>
          </a:xfr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6400351" y="1792819"/>
            <a:ext cx="5242560" cy="4488965"/>
          </a:xfr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F940A667-84C5-1EA7-A76E-2D442D9D3663}"/>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981C0C98-76FF-2F56-3B5F-B309F0A7933C}"/>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9" name="Text Placeholder 10">
            <a:extLst>
              <a:ext uri="{FF2B5EF4-FFF2-40B4-BE49-F238E27FC236}">
                <a16:creationId xmlns:a16="http://schemas.microsoft.com/office/drawing/2014/main" id="{06508B87-4B46-0DDD-67FB-67929694DD53}"/>
              </a:ext>
            </a:extLst>
          </p:cNvPr>
          <p:cNvSpPr>
            <a:spLocks noGrp="1"/>
          </p:cNvSpPr>
          <p:nvPr>
            <p:ph type="body" sz="quarter" idx="14"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84428776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preserve="1" userDrawn="1">
  <p:cSld name="3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p:spPr>
        <p:txBody>
          <a:bodyPr anchor="ctr"/>
          <a:lstStyle>
            <a:lvl1pPr>
              <a:lnSpc>
                <a:spcPct val="100000"/>
              </a:lnSpc>
              <a:defRPr sz="3200">
                <a:solidFill>
                  <a:schemeClr val="bg1"/>
                </a:solidFill>
              </a:defRPr>
            </a:lvl1pPr>
          </a:lstStyle>
          <a:p>
            <a:r>
              <a:rPr lang="en-US" dirty="0"/>
              <a:t>Click to edit Master title style</a:t>
            </a:r>
          </a:p>
        </p:txBody>
      </p:sp>
      <p:sp>
        <p:nvSpPr>
          <p:cNvPr id="8" name="Content Placeholder 7"/>
          <p:cNvSpPr>
            <a:spLocks noGrp="1"/>
          </p:cNvSpPr>
          <p:nvPr>
            <p:ph sz="quarter" idx="13"/>
          </p:nvPr>
        </p:nvSpPr>
        <p:spPr>
          <a:xfrm>
            <a:off x="6816841" y="1792819"/>
            <a:ext cx="4826068" cy="4488965"/>
          </a:xfr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1"/>
              </a:buClr>
              <a:defRPr sz="1600">
                <a:solidFill>
                  <a:schemeClr val="tx1"/>
                </a:solidFill>
                <a:latin typeface="+mj-lt"/>
              </a:defRPr>
            </a:lvl2pPr>
            <a:lvl3pPr marL="228594" indent="-228594">
              <a:spcBef>
                <a:spcPts val="0"/>
              </a:spcBef>
              <a:spcAft>
                <a:spcPts val="0"/>
              </a:spcAft>
              <a:buClr>
                <a:schemeClr val="tx1"/>
              </a:buClr>
              <a:defRPr sz="1600">
                <a:solidFill>
                  <a:schemeClr val="tx1"/>
                </a:solidFill>
                <a:latin typeface="+mj-lt"/>
              </a:defRPr>
            </a:lvl3pPr>
            <a:lvl4pPr marL="228594" indent="-228594">
              <a:spcBef>
                <a:spcPts val="0"/>
              </a:spcBef>
              <a:spcAft>
                <a:spcPts val="0"/>
              </a:spcAft>
              <a:buClr>
                <a:schemeClr val="tx1"/>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4" name="Picture Placeholder 3">
            <a:extLst>
              <a:ext uri="{FF2B5EF4-FFF2-40B4-BE49-F238E27FC236}">
                <a16:creationId xmlns:a16="http://schemas.microsoft.com/office/drawing/2014/main" id="{56BD360A-92B4-4178-9443-DC2CEE3521D6}"/>
              </a:ext>
            </a:extLst>
          </p:cNvPr>
          <p:cNvSpPr>
            <a:spLocks noGrp="1"/>
          </p:cNvSpPr>
          <p:nvPr>
            <p:ph type="pic" sz="quarter" idx="14"/>
          </p:nvPr>
        </p:nvSpPr>
        <p:spPr>
          <a:xfrm>
            <a:off x="0" y="1576917"/>
            <a:ext cx="6407475" cy="5281083"/>
          </a:xfrm>
          <a:solidFill>
            <a:schemeClr val="bg1">
              <a:lumMod val="85000"/>
            </a:schemeClr>
          </a:solidFill>
        </p:spPr>
        <p:txBody>
          <a:bodyPr anchor="ctr"/>
          <a:lstStyle>
            <a:lvl1pPr algn="ctr">
              <a:defRPr/>
            </a:lvl1pPr>
          </a:lstStyle>
          <a:p>
            <a:endParaRPr lang="en-US" dirty="0"/>
          </a:p>
        </p:txBody>
      </p:sp>
      <p:cxnSp>
        <p:nvCxnSpPr>
          <p:cNvPr id="3" name="Straight Connector 2">
            <a:extLst>
              <a:ext uri="{FF2B5EF4-FFF2-40B4-BE49-F238E27FC236}">
                <a16:creationId xmlns:a16="http://schemas.microsoft.com/office/drawing/2014/main" id="{870905BB-9726-BC5C-C1DB-1BAF34180C99}"/>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8B18417B-913E-8FA2-B05A-2A150ABD3B7E}"/>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9" name="Text Placeholder 10">
            <a:extLst>
              <a:ext uri="{FF2B5EF4-FFF2-40B4-BE49-F238E27FC236}">
                <a16:creationId xmlns:a16="http://schemas.microsoft.com/office/drawing/2014/main" id="{459EF992-B22B-14BF-A73E-5A16C563D32E}"/>
              </a:ext>
            </a:extLst>
          </p:cNvPr>
          <p:cNvSpPr>
            <a:spLocks noGrp="1"/>
          </p:cNvSpPr>
          <p:nvPr>
            <p:ph type="body" sz="quarter" idx="15"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141811523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preserve="1" userDrawn="1">
  <p:cSld name="2_Two Content">
    <p:spTree>
      <p:nvGrpSpPr>
        <p:cNvPr id="1" name=""/>
        <p:cNvGrpSpPr/>
        <p:nvPr/>
      </p:nvGrpSpPr>
      <p:grpSpPr>
        <a:xfrm>
          <a:off x="0" y="0"/>
          <a:ext cx="0" cy="0"/>
          <a:chOff x="0" y="0"/>
          <a:chExt cx="0" cy="0"/>
        </a:xfrm>
      </p:grpSpPr>
      <p:sp>
        <p:nvSpPr>
          <p:cNvPr id="2" name="Title 1"/>
          <p:cNvSpPr>
            <a:spLocks noGrp="1"/>
          </p:cNvSpPr>
          <p:nvPr>
            <p:ph type="title"/>
          </p:nvPr>
        </p:nvSpPr>
        <p:spPr>
          <a:xfrm>
            <a:off x="548642" y="341376"/>
            <a:ext cx="11094271" cy="1170432"/>
          </a:xfrm>
        </p:spPr>
        <p:txBody>
          <a:bodyPr anchor="ctr"/>
          <a:lstStyle>
            <a:lvl1pPr>
              <a:lnSpc>
                <a:spcPct val="100000"/>
              </a:lnSpc>
              <a:defRPr sz="3200">
                <a:solidFill>
                  <a:schemeClr val="bg1"/>
                </a:solidFill>
              </a:defRPr>
            </a:lvl1pPr>
          </a:lstStyle>
          <a:p>
            <a:r>
              <a:rPr lang="en-US" dirty="0"/>
              <a:t>Click to edit Master title style</a:t>
            </a:r>
          </a:p>
        </p:txBody>
      </p:sp>
      <p:sp>
        <p:nvSpPr>
          <p:cNvPr id="6" name="Content Placeholder 5"/>
          <p:cNvSpPr>
            <a:spLocks noGrp="1"/>
          </p:cNvSpPr>
          <p:nvPr>
            <p:ph sz="quarter" idx="12"/>
          </p:nvPr>
        </p:nvSpPr>
        <p:spPr>
          <a:xfrm>
            <a:off x="548639" y="1799771"/>
            <a:ext cx="5242560" cy="4482012"/>
          </a:xfrm>
        </p:spPr>
        <p:txBody>
          <a:bodyPr rIns="137160">
            <a:noAutofit/>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bg1"/>
              </a:buClr>
              <a:defRPr sz="1600">
                <a:solidFill>
                  <a:schemeClr val="bg1"/>
                </a:solidFill>
                <a:latin typeface="+mj-lt"/>
              </a:defRPr>
            </a:lvl2pPr>
            <a:lvl3pPr marL="228594" indent="-228594">
              <a:spcBef>
                <a:spcPts val="0"/>
              </a:spcBef>
              <a:spcAft>
                <a:spcPts val="0"/>
              </a:spcAft>
              <a:buClr>
                <a:schemeClr val="bg1"/>
              </a:buClr>
              <a:defRPr sz="1600">
                <a:solidFill>
                  <a:schemeClr val="bg1"/>
                </a:solidFill>
                <a:latin typeface="+mj-lt"/>
              </a:defRPr>
            </a:lvl3pPr>
            <a:lvl4pPr marL="228594" indent="-228594">
              <a:spcBef>
                <a:spcPts val="0"/>
              </a:spcBef>
              <a:spcAft>
                <a:spcPts val="0"/>
              </a:spcAft>
              <a:buClr>
                <a:schemeClr val="bg1"/>
              </a:buClr>
              <a:defRPr sz="1600">
                <a:solidFill>
                  <a:schemeClr val="bg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6400351" y="1792819"/>
            <a:ext cx="5242560" cy="4488965"/>
          </a:xfrm>
        </p:spPr>
        <p:txBody>
          <a:bodyPr rIns="137160">
            <a:noAutofit/>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bg1"/>
              </a:buClr>
              <a:defRPr sz="1600">
                <a:solidFill>
                  <a:schemeClr val="bg1"/>
                </a:solidFill>
                <a:latin typeface="+mj-lt"/>
              </a:defRPr>
            </a:lvl2pPr>
            <a:lvl3pPr marL="228594" indent="-228594">
              <a:spcBef>
                <a:spcPts val="0"/>
              </a:spcBef>
              <a:spcAft>
                <a:spcPts val="0"/>
              </a:spcAft>
              <a:buClr>
                <a:schemeClr val="bg1"/>
              </a:buClr>
              <a:defRPr sz="1600">
                <a:solidFill>
                  <a:schemeClr val="bg1"/>
                </a:solidFill>
                <a:latin typeface="+mj-lt"/>
              </a:defRPr>
            </a:lvl3pPr>
            <a:lvl4pPr marL="228594" indent="-228594">
              <a:spcBef>
                <a:spcPts val="0"/>
              </a:spcBef>
              <a:spcAft>
                <a:spcPts val="0"/>
              </a:spcAft>
              <a:buClr>
                <a:schemeClr val="bg1"/>
              </a:buClr>
              <a:defRPr sz="1600">
                <a:solidFill>
                  <a:schemeClr val="bg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pic>
        <p:nvPicPr>
          <p:cNvPr id="12" name="Graphic 11">
            <a:extLst>
              <a:ext uri="{FF2B5EF4-FFF2-40B4-BE49-F238E27FC236}">
                <a16:creationId xmlns:a16="http://schemas.microsoft.com/office/drawing/2014/main" id="{4F51167D-8B7E-47EB-B8CA-3850FED6DF36}"/>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28529" y="5542837"/>
            <a:ext cx="3711916" cy="1971464"/>
          </a:xfrm>
          <a:prstGeom prst="rect">
            <a:avLst/>
          </a:prstGeom>
        </p:spPr>
      </p:pic>
      <p:cxnSp>
        <p:nvCxnSpPr>
          <p:cNvPr id="3" name="Straight Connector 2">
            <a:extLst>
              <a:ext uri="{FF2B5EF4-FFF2-40B4-BE49-F238E27FC236}">
                <a16:creationId xmlns:a16="http://schemas.microsoft.com/office/drawing/2014/main" id="{EF76F579-CE1A-1B7A-49AE-A01274FC83C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DB6E2911-DBF9-592D-8892-184011A3924A}"/>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7" name="Text Placeholder 10">
            <a:extLst>
              <a:ext uri="{FF2B5EF4-FFF2-40B4-BE49-F238E27FC236}">
                <a16:creationId xmlns:a16="http://schemas.microsoft.com/office/drawing/2014/main" id="{052634B0-88B5-1FF0-B610-B76CB88A3E3D}"/>
              </a:ext>
            </a:extLst>
          </p:cNvPr>
          <p:cNvSpPr>
            <a:spLocks noGrp="1"/>
          </p:cNvSpPr>
          <p:nvPr>
            <p:ph type="body" sz="quarter" idx="14"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70443425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p:nvPr>
        </p:nvSpPr>
        <p:spPr>
          <a:xfrm>
            <a:off x="548642" y="341376"/>
            <a:ext cx="11094271" cy="1170432"/>
          </a:xfrm>
        </p:spPr>
        <p:txBody>
          <a:bodyPr anchor="ctr" anchorCtr="0"/>
          <a:lstStyle>
            <a:lvl1pPr>
              <a:lnSpc>
                <a:spcPct val="100000"/>
              </a:lnSpc>
              <a:defRPr sz="3200" b="1">
                <a:solidFill>
                  <a:schemeClr val="accent6"/>
                </a:solidFill>
                <a:latin typeface="+mj-lt"/>
              </a:defRPr>
            </a:lvl1pPr>
          </a:lstStyle>
          <a:p>
            <a:r>
              <a:rPr lang="en-US" dirty="0"/>
              <a:t>Click to edit Master title style</a:t>
            </a:r>
          </a:p>
        </p:txBody>
      </p:sp>
      <p:sp>
        <p:nvSpPr>
          <p:cNvPr id="6" name="Text Placeholder 5"/>
          <p:cNvSpPr>
            <a:spLocks noGrp="1"/>
          </p:cNvSpPr>
          <p:nvPr>
            <p:ph type="body" sz="quarter" idx="12" hasCustomPrompt="1"/>
          </p:nvPr>
        </p:nvSpPr>
        <p:spPr bwMode="gray">
          <a:xfrm>
            <a:off x="548639" y="1792818"/>
            <a:ext cx="3474720" cy="4488964"/>
          </a:xfrm>
        </p:spPr>
        <p:txBody>
          <a:bodyPr/>
          <a:lstStyle>
            <a:lvl1pPr marL="0" indent="0">
              <a:spcBef>
                <a:spcPts val="0"/>
              </a:spcBef>
              <a:spcAft>
                <a:spcPts val="0"/>
              </a:spcAft>
              <a:buClr>
                <a:schemeClr val="accent6"/>
              </a:buClr>
              <a:buFont typeface="Wingdings" charset="2"/>
              <a:buNone/>
              <a:defRPr sz="2133" b="1" i="0" cap="none">
                <a:solidFill>
                  <a:schemeClr val="tx1"/>
                </a:solidFill>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chemeClr val="tx1"/>
                </a:solidFill>
                <a:latin typeface="+mj-lt"/>
              </a:defRPr>
            </a:lvl2pPr>
          </a:lstStyle>
          <a:p>
            <a:pPr lvl="0"/>
            <a:r>
              <a:rPr lang="en-US" dirty="0"/>
              <a:t>Click to edit master text styles</a:t>
            </a:r>
          </a:p>
          <a:p>
            <a:pPr lvl="1"/>
            <a:r>
              <a:rPr lang="en-US" dirty="0"/>
              <a:t>Second level</a:t>
            </a:r>
          </a:p>
        </p:txBody>
      </p:sp>
      <p:sp>
        <p:nvSpPr>
          <p:cNvPr id="9" name="Text Placeholder 8"/>
          <p:cNvSpPr>
            <a:spLocks noGrp="1"/>
          </p:cNvSpPr>
          <p:nvPr>
            <p:ph type="body" sz="quarter" idx="13" hasCustomPrompt="1"/>
          </p:nvPr>
        </p:nvSpPr>
        <p:spPr bwMode="gray">
          <a:xfrm>
            <a:off x="4358620" y="1792818"/>
            <a:ext cx="3474720" cy="4471285"/>
          </a:xfrm>
        </p:spPr>
        <p:txBody>
          <a:bodyPr/>
          <a:lstStyle>
            <a:lvl1pPr marL="0" indent="0">
              <a:spcBef>
                <a:spcPts val="0"/>
              </a:spcBef>
              <a:spcAft>
                <a:spcPts val="0"/>
              </a:spcAft>
              <a:buClr>
                <a:schemeClr val="accent6"/>
              </a:buClr>
              <a:buFont typeface="Wingdings" charset="2"/>
              <a:buNone/>
              <a:defRPr sz="2133" b="1" i="0" cap="none">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rgbClr val="63666A"/>
                </a:solidFill>
                <a:latin typeface="Arial" panose="020B0604020202020204" pitchFamily="34" charset="0"/>
                <a:cs typeface="Arial" panose="020B0604020202020204" pitchFamily="34" charset="0"/>
              </a:defRPr>
            </a:lvl2pPr>
          </a:lstStyle>
          <a:p>
            <a:pPr lvl="0"/>
            <a:r>
              <a:rPr lang="en-US" dirty="0"/>
              <a:t>Click to edit master text styles</a:t>
            </a:r>
          </a:p>
          <a:p>
            <a:pPr lvl="1"/>
            <a:r>
              <a:rPr lang="en-US" dirty="0"/>
              <a:t>Second level</a:t>
            </a:r>
          </a:p>
        </p:txBody>
      </p:sp>
      <p:sp>
        <p:nvSpPr>
          <p:cNvPr id="11" name="Text Placeholder 10"/>
          <p:cNvSpPr>
            <a:spLocks noGrp="1"/>
          </p:cNvSpPr>
          <p:nvPr>
            <p:ph type="body" sz="quarter" idx="14" hasCustomPrompt="1"/>
          </p:nvPr>
        </p:nvSpPr>
        <p:spPr bwMode="gray">
          <a:xfrm>
            <a:off x="8168601" y="1792818"/>
            <a:ext cx="3474720" cy="4471285"/>
          </a:xfrm>
        </p:spPr>
        <p:txBody>
          <a:bodyPr/>
          <a:lstStyle>
            <a:lvl1pPr marL="0" indent="0">
              <a:spcBef>
                <a:spcPts val="0"/>
              </a:spcBef>
              <a:spcAft>
                <a:spcPts val="0"/>
              </a:spcAft>
              <a:buClr>
                <a:schemeClr val="accent6"/>
              </a:buClr>
              <a:buFont typeface="Wingdings" charset="2"/>
              <a:buNone/>
              <a:defRPr sz="2133" b="1" i="0" cap="none">
                <a:solidFill>
                  <a:schemeClr val="tx1"/>
                </a:solidFill>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chemeClr val="tx1"/>
                </a:solidFill>
                <a:latin typeface="+mj-lt"/>
              </a:defRPr>
            </a:lvl2pPr>
          </a:lstStyle>
          <a:p>
            <a:pPr lvl="0"/>
            <a:r>
              <a:rPr lang="en-US" dirty="0"/>
              <a:t>Click to edit master text styles</a:t>
            </a:r>
          </a:p>
          <a:p>
            <a:pPr lvl="1"/>
            <a:r>
              <a:rPr lang="en-US" dirty="0"/>
              <a:t>Second level</a:t>
            </a:r>
          </a:p>
        </p:txBody>
      </p:sp>
      <p:sp>
        <p:nvSpPr>
          <p:cNvPr id="5" name="Text Placeholder 10">
            <a:extLst>
              <a:ext uri="{FF2B5EF4-FFF2-40B4-BE49-F238E27FC236}">
                <a16:creationId xmlns:a16="http://schemas.microsoft.com/office/drawing/2014/main" id="{86F00E10-4B68-F64B-9C26-95F4D8CC7F90}"/>
              </a:ext>
            </a:extLst>
          </p:cNvPr>
          <p:cNvSpPr>
            <a:spLocks noGrp="1"/>
          </p:cNvSpPr>
          <p:nvPr>
            <p:ph type="body" sz="quarter" idx="15"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3397238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2" pos="2880">
          <p15:clr>
            <a:srgbClr val="FBAE40"/>
          </p15:clr>
        </p15:guide>
        <p15:guide id="3" orient="horz" pos="847">
          <p15:clr>
            <a:srgbClr val="FBAE4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showMasterSp="0" preserve="1" userDrawn="1">
  <p:cSld name="1_Title and Conten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D309B2AE-276E-41DB-9360-8EBA1B9EDE19}"/>
              </a:ext>
            </a:extLst>
          </p:cNvPr>
          <p:cNvSpPr>
            <a:spLocks noGrp="1"/>
          </p:cNvSpPr>
          <p:nvPr>
            <p:ph type="pic" sz="quarter" idx="14"/>
          </p:nvPr>
        </p:nvSpPr>
        <p:spPr>
          <a:xfrm>
            <a:off x="7030064" y="1"/>
            <a:ext cx="5161936" cy="6858000"/>
          </a:xfrm>
          <a:solidFill>
            <a:schemeClr val="bg1">
              <a:lumMod val="85000"/>
            </a:schemeClr>
          </a:solidFill>
        </p:spPr>
        <p:txBody>
          <a:bodyPr anchor="ctr"/>
          <a:lstStyle>
            <a:lvl1pPr algn="ctr">
              <a:defRPr sz="1867"/>
            </a:lvl1pPr>
          </a:lstStyle>
          <a:p>
            <a:endParaRPr lang="en-US" dirty="0"/>
          </a:p>
        </p:txBody>
      </p:sp>
      <p:sp>
        <p:nvSpPr>
          <p:cNvPr id="3" name="Content Placeholder 2"/>
          <p:cNvSpPr>
            <a:spLocks noGrp="1"/>
          </p:cNvSpPr>
          <p:nvPr>
            <p:ph sz="quarter" idx="13"/>
          </p:nvPr>
        </p:nvSpPr>
        <p:spPr>
          <a:xfrm>
            <a:off x="548640" y="1799771"/>
            <a:ext cx="6166792" cy="4482012"/>
          </a:xfrm>
        </p:spPr>
        <p:txBody>
          <a:bodyPr/>
          <a:lstStyle>
            <a:lvl1pPr>
              <a:lnSpc>
                <a:spcPct val="100000"/>
              </a:lnSpc>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40" y="340033"/>
            <a:ext cx="616679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2" name="Text Placeholder 10">
            <a:extLst>
              <a:ext uri="{FF2B5EF4-FFF2-40B4-BE49-F238E27FC236}">
                <a16:creationId xmlns:a16="http://schemas.microsoft.com/office/drawing/2014/main" id="{97F601DA-AD95-10F1-3455-95946E1E9DF8}"/>
              </a:ext>
            </a:extLst>
          </p:cNvPr>
          <p:cNvSpPr>
            <a:spLocks noGrp="1"/>
          </p:cNvSpPr>
          <p:nvPr>
            <p:ph type="body" sz="quarter" idx="15"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344604684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userDrawn="1">
  <p:cSld name="3_Title and Content">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5F15CD6-CD91-425E-97E6-259CDD3543C3}"/>
              </a:ext>
            </a:extLst>
          </p:cNvPr>
          <p:cNvSpPr/>
          <p:nvPr userDrawn="1"/>
        </p:nvSpPr>
        <p:spPr>
          <a:xfrm>
            <a:off x="10815724" y="0"/>
            <a:ext cx="1376275" cy="685800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grpSp>
        <p:nvGrpSpPr>
          <p:cNvPr id="14" name="Group 13">
            <a:extLst>
              <a:ext uri="{FF2B5EF4-FFF2-40B4-BE49-F238E27FC236}">
                <a16:creationId xmlns:a16="http://schemas.microsoft.com/office/drawing/2014/main" id="{3BA7F6CB-992D-45D0-9547-6DC58B0531C0}"/>
              </a:ext>
            </a:extLst>
          </p:cNvPr>
          <p:cNvGrpSpPr/>
          <p:nvPr userDrawn="1"/>
        </p:nvGrpSpPr>
        <p:grpSpPr>
          <a:xfrm>
            <a:off x="679228" y="414672"/>
            <a:ext cx="2650194" cy="83618"/>
            <a:chOff x="6695770" y="516396"/>
            <a:chExt cx="1555309" cy="45720"/>
          </a:xfrm>
        </p:grpSpPr>
        <p:sp>
          <p:nvSpPr>
            <p:cNvPr id="15" name="Rectangle 14">
              <a:extLst>
                <a:ext uri="{FF2B5EF4-FFF2-40B4-BE49-F238E27FC236}">
                  <a16:creationId xmlns:a16="http://schemas.microsoft.com/office/drawing/2014/main" id="{9F26D29C-691C-4303-984E-024C9B02F44A}"/>
                </a:ext>
              </a:extLst>
            </p:cNvPr>
            <p:cNvSpPr/>
            <p:nvPr userDrawn="1"/>
          </p:nvSpPr>
          <p:spPr>
            <a:xfrm>
              <a:off x="6695770" y="516397"/>
              <a:ext cx="390830"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6" name="Rectangle 15">
              <a:extLst>
                <a:ext uri="{FF2B5EF4-FFF2-40B4-BE49-F238E27FC236}">
                  <a16:creationId xmlns:a16="http://schemas.microsoft.com/office/drawing/2014/main" id="{64D0BC25-B3D4-4F0E-BA7D-E3979EF67EF9}"/>
                </a:ext>
              </a:extLst>
            </p:cNvPr>
            <p:cNvSpPr/>
            <p:nvPr userDrawn="1"/>
          </p:nvSpPr>
          <p:spPr>
            <a:xfrm>
              <a:off x="7086598" y="516397"/>
              <a:ext cx="391740"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7" name="Rectangle 16">
              <a:extLst>
                <a:ext uri="{FF2B5EF4-FFF2-40B4-BE49-F238E27FC236}">
                  <a16:creationId xmlns:a16="http://schemas.microsoft.com/office/drawing/2014/main" id="{B313966C-8C4C-4C31-9C9B-328EB0999E02}"/>
                </a:ext>
              </a:extLst>
            </p:cNvPr>
            <p:cNvSpPr/>
            <p:nvPr userDrawn="1"/>
          </p:nvSpPr>
          <p:spPr>
            <a:xfrm>
              <a:off x="7467599" y="516396"/>
              <a:ext cx="391740" cy="45719"/>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8" name="Rectangle 17">
              <a:extLst>
                <a:ext uri="{FF2B5EF4-FFF2-40B4-BE49-F238E27FC236}">
                  <a16:creationId xmlns:a16="http://schemas.microsoft.com/office/drawing/2014/main" id="{03FF1D23-652A-44C4-9F69-B5896BD69AD8}"/>
                </a:ext>
              </a:extLst>
            </p:cNvPr>
            <p:cNvSpPr/>
            <p:nvPr userDrawn="1"/>
          </p:nvSpPr>
          <p:spPr>
            <a:xfrm>
              <a:off x="7859339" y="516397"/>
              <a:ext cx="391740"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grpSp>
      <p:sp>
        <p:nvSpPr>
          <p:cNvPr id="2" name="Title 1"/>
          <p:cNvSpPr>
            <a:spLocks noGrp="1"/>
          </p:cNvSpPr>
          <p:nvPr>
            <p:ph type="title"/>
          </p:nvPr>
        </p:nvSpPr>
        <p:spPr>
          <a:xfrm>
            <a:off x="695458" y="498288"/>
            <a:ext cx="9916980" cy="978086"/>
          </a:xfrm>
        </p:spPr>
        <p:txBody>
          <a:bodyPr/>
          <a:lstStyle>
            <a:lvl1pPr>
              <a:defRPr>
                <a:solidFill>
                  <a:schemeClr val="bg1">
                    <a:lumMod val="50000"/>
                  </a:schemeClr>
                </a:solidFill>
              </a:defRPr>
            </a:lvl1pPr>
          </a:lstStyle>
          <a:p>
            <a:r>
              <a:rPr lang="en-US"/>
              <a:t>Click to edit Master title style</a:t>
            </a:r>
          </a:p>
        </p:txBody>
      </p:sp>
      <p:sp>
        <p:nvSpPr>
          <p:cNvPr id="9" name="Slide Number Placeholder 8"/>
          <p:cNvSpPr>
            <a:spLocks noGrp="1"/>
          </p:cNvSpPr>
          <p:nvPr>
            <p:ph type="sldNum" sz="quarter" idx="10"/>
          </p:nvPr>
        </p:nvSpPr>
        <p:spPr/>
        <p:txBody>
          <a:bodyPr/>
          <a:lstStyle>
            <a:lvl1pPr>
              <a:defRPr>
                <a:solidFill>
                  <a:schemeClr val="accent6"/>
                </a:solidFill>
              </a:defRPr>
            </a:lvl1pPr>
          </a:lstStyle>
          <a:p>
            <a:fld id="{CC041753-90EA-4E44-9BB8-633978F3CCC4}" type="slidenum">
              <a:rPr lang="en-US" smtClean="0"/>
              <a:pPr/>
              <a:t>‹#›</a:t>
            </a:fld>
            <a:endParaRPr lang="en-US"/>
          </a:p>
        </p:txBody>
      </p:sp>
      <p:sp>
        <p:nvSpPr>
          <p:cNvPr id="6" name="Content Placeholder 5"/>
          <p:cNvSpPr>
            <a:spLocks noGrp="1"/>
          </p:cNvSpPr>
          <p:nvPr>
            <p:ph sz="quarter" idx="12"/>
          </p:nvPr>
        </p:nvSpPr>
        <p:spPr>
          <a:xfrm>
            <a:off x="685800" y="1704975"/>
            <a:ext cx="9926638" cy="4551861"/>
          </a:xfrm>
        </p:spPr>
        <p:txBody>
          <a:bodyPr rIns="137160">
            <a:noAutofit/>
          </a:bodyPr>
          <a:lstStyle>
            <a:lvl1pPr>
              <a:spcBef>
                <a:spcPts val="1600"/>
              </a:spcBef>
              <a:defRPr sz="2000"/>
            </a:lvl1pPr>
            <a:lvl2pPr>
              <a:defRPr sz="1600"/>
            </a:lvl2pPr>
            <a:lvl3pPr>
              <a:defRPr sz="16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20" name="TextBox 19">
            <a:extLst>
              <a:ext uri="{FF2B5EF4-FFF2-40B4-BE49-F238E27FC236}">
                <a16:creationId xmlns:a16="http://schemas.microsoft.com/office/drawing/2014/main" id="{AAEDC502-4173-4125-AAC0-49C4C47ADAF0}"/>
              </a:ext>
            </a:extLst>
          </p:cNvPr>
          <p:cNvSpPr txBox="1"/>
          <p:nvPr userDrawn="1"/>
        </p:nvSpPr>
        <p:spPr>
          <a:xfrm>
            <a:off x="4487785" y="6445461"/>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accent6"/>
                </a:solidFill>
                <a:latin typeface="+mj-lt"/>
              </a:rPr>
              <a:t>MD ANDERSON CANCER CENTER</a:t>
            </a:r>
          </a:p>
        </p:txBody>
      </p:sp>
    </p:spTree>
    <p:extLst>
      <p:ext uri="{BB962C8B-B14F-4D97-AF65-F5344CB8AC3E}">
        <p14:creationId xmlns:p14="http://schemas.microsoft.com/office/powerpoint/2010/main" val="303420278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30.xml><?xml version="1.0" encoding="utf-8"?>
<p:sldLayout xmlns:a="http://schemas.openxmlformats.org/drawingml/2006/main" xmlns:r="http://schemas.openxmlformats.org/officeDocument/2006/relationships" xmlns:p="http://schemas.openxmlformats.org/presentationml/2006/main" showMasterSp="0" preserve="1" userDrawn="1">
  <p:cSld name="8_Title and Conten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E5D4734-9559-49A3-8D33-A0DF9EF07108}"/>
              </a:ext>
            </a:extLst>
          </p:cNvPr>
          <p:cNvSpPr>
            <a:spLocks noGrp="1"/>
          </p:cNvSpPr>
          <p:nvPr>
            <p:ph type="pic" sz="quarter" idx="18"/>
          </p:nvPr>
        </p:nvSpPr>
        <p:spPr>
          <a:xfrm>
            <a:off x="7874834" y="1"/>
            <a:ext cx="4317167" cy="6016052"/>
          </a:xfrm>
          <a:solidFill>
            <a:schemeClr val="bg1">
              <a:lumMod val="85000"/>
            </a:schemeClr>
          </a:solidFill>
        </p:spPr>
        <p:txBody>
          <a:bodyPr anchor="ctr"/>
          <a:lstStyle>
            <a:lvl1pPr algn="ctr">
              <a:defRPr sz="1867"/>
            </a:lvl1pPr>
          </a:lstStyle>
          <a:p>
            <a:endParaRPr lang="en-US" dirty="0"/>
          </a:p>
        </p:txBody>
      </p:sp>
      <p:sp>
        <p:nvSpPr>
          <p:cNvPr id="3" name="Content Placeholder 2"/>
          <p:cNvSpPr>
            <a:spLocks noGrp="1"/>
          </p:cNvSpPr>
          <p:nvPr>
            <p:ph sz="quarter" idx="13"/>
          </p:nvPr>
        </p:nvSpPr>
        <p:spPr>
          <a:xfrm>
            <a:off x="531664" y="1527794"/>
            <a:ext cx="8624387" cy="635203"/>
          </a:xfrm>
        </p:spPr>
        <p:txBody>
          <a:bodyPr/>
          <a:lstStyle>
            <a:lvl1pPr>
              <a:spcBef>
                <a:spcPts val="0"/>
              </a:spcBef>
              <a:spcAft>
                <a:spcPts val="0"/>
              </a:spcAft>
              <a:defRPr sz="1867" b="0" i="1">
                <a:solidFill>
                  <a:schemeClr val="tx1">
                    <a:lumMod val="50000"/>
                  </a:schemeClr>
                </a:solidFill>
                <a:latin typeface="Arial Narrow" panose="020B0606020202030204" pitchFamily="34" charset="0"/>
                <a:cs typeface="Arial" panose="020B0604020202020204" pitchFamily="34" charset="0"/>
              </a:defRPr>
            </a:lvl1pPr>
            <a:lvl2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2pPr>
            <a:lvl3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3pPr>
            <a:lvl4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4pPr>
          </a:lstStyle>
          <a:p>
            <a:pPr lvl="0"/>
            <a:r>
              <a:rPr lang="en-US" dirty="0"/>
              <a:t>Click to edit Master text styles</a:t>
            </a:r>
          </a:p>
          <a:p>
            <a:pPr lvl="1"/>
            <a:r>
              <a:rPr lang="en-US" dirty="0"/>
              <a:t>Second level</a:t>
            </a:r>
          </a:p>
        </p:txBody>
      </p:sp>
      <p:sp>
        <p:nvSpPr>
          <p:cNvPr id="12" name="Title 11"/>
          <p:cNvSpPr>
            <a:spLocks noGrp="1"/>
          </p:cNvSpPr>
          <p:nvPr>
            <p:ph type="title"/>
          </p:nvPr>
        </p:nvSpPr>
        <p:spPr>
          <a:xfrm>
            <a:off x="548640" y="340033"/>
            <a:ext cx="7174896" cy="1173385"/>
          </a:xfrm>
        </p:spPr>
        <p:txBody>
          <a:bodyPr wrap="square" anchor="ctr"/>
          <a:lstStyle>
            <a:lvl1pPr>
              <a:lnSpc>
                <a:spcPct val="10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14" name="Picture Placeholder 13">
            <a:extLst>
              <a:ext uri="{FF2B5EF4-FFF2-40B4-BE49-F238E27FC236}">
                <a16:creationId xmlns:a16="http://schemas.microsoft.com/office/drawing/2014/main" id="{02A8DC84-CDF7-4F6C-93F0-DFFA528BD9FA}"/>
              </a:ext>
            </a:extLst>
          </p:cNvPr>
          <p:cNvSpPr>
            <a:spLocks noGrp="1"/>
          </p:cNvSpPr>
          <p:nvPr>
            <p:ph type="pic" sz="quarter" idx="14"/>
          </p:nvPr>
        </p:nvSpPr>
        <p:spPr>
          <a:xfrm>
            <a:off x="565532" y="4507314"/>
            <a:ext cx="1219200" cy="1621367"/>
          </a:xfrm>
          <a:solidFill>
            <a:schemeClr val="bg1">
              <a:lumMod val="85000"/>
            </a:schemeClr>
          </a:solidFill>
        </p:spPr>
        <p:txBody>
          <a:bodyPr anchor="ctr"/>
          <a:lstStyle>
            <a:lvl1pPr algn="ctr">
              <a:defRPr sz="1333"/>
            </a:lvl1pPr>
          </a:lstStyle>
          <a:p>
            <a:endParaRPr lang="en-US" dirty="0"/>
          </a:p>
        </p:txBody>
      </p:sp>
      <p:sp>
        <p:nvSpPr>
          <p:cNvPr id="16" name="Text Placeholder 15">
            <a:extLst>
              <a:ext uri="{FF2B5EF4-FFF2-40B4-BE49-F238E27FC236}">
                <a16:creationId xmlns:a16="http://schemas.microsoft.com/office/drawing/2014/main" id="{3C8201FE-1B0C-4F78-BE6A-572B22BB5AD9}"/>
              </a:ext>
            </a:extLst>
          </p:cNvPr>
          <p:cNvSpPr>
            <a:spLocks noGrp="1"/>
          </p:cNvSpPr>
          <p:nvPr>
            <p:ph type="body" sz="quarter" idx="15"/>
          </p:nvPr>
        </p:nvSpPr>
        <p:spPr>
          <a:xfrm>
            <a:off x="2144427" y="6152896"/>
            <a:ext cx="7924800" cy="533437"/>
          </a:xfrm>
        </p:spPr>
        <p:txBody>
          <a:bodyPr/>
          <a:lstStyle>
            <a:lvl1pPr algn="ctr">
              <a:defRPr sz="1600" b="0">
                <a:latin typeface="Arial Narrow" panose="020B0606020202030204" pitchFamily="34" charset="0"/>
              </a:defRPr>
            </a:lvl1pPr>
            <a:lvl2pPr marL="0" indent="0">
              <a:buNone/>
              <a:defRPr/>
            </a:lvl2pPr>
          </a:lstStyle>
          <a:p>
            <a:pPr lvl="0"/>
            <a:r>
              <a:rPr lang="en-US" dirty="0"/>
              <a:t>Click to edit Master text styles</a:t>
            </a:r>
          </a:p>
        </p:txBody>
      </p:sp>
      <p:sp>
        <p:nvSpPr>
          <p:cNvPr id="18" name="Text Placeholder 17">
            <a:extLst>
              <a:ext uri="{FF2B5EF4-FFF2-40B4-BE49-F238E27FC236}">
                <a16:creationId xmlns:a16="http://schemas.microsoft.com/office/drawing/2014/main" id="{B2108EF7-9940-4E5A-997C-FE2C8A2D8696}"/>
              </a:ext>
            </a:extLst>
          </p:cNvPr>
          <p:cNvSpPr>
            <a:spLocks noGrp="1"/>
          </p:cNvSpPr>
          <p:nvPr>
            <p:ph type="body" sz="quarter" idx="16"/>
          </p:nvPr>
        </p:nvSpPr>
        <p:spPr>
          <a:xfrm>
            <a:off x="1998133" y="4743451"/>
            <a:ext cx="5725403" cy="1178983"/>
          </a:xfrm>
        </p:spPr>
        <p:txBody>
          <a:bodyPr/>
          <a:lstStyle>
            <a:lvl1pPr>
              <a:lnSpc>
                <a:spcPct val="100000"/>
              </a:lnSpc>
              <a:spcBef>
                <a:spcPts val="0"/>
              </a:spcBef>
              <a:spcAft>
                <a:spcPts val="0"/>
              </a:spcAft>
              <a:defRPr sz="1867">
                <a:latin typeface="Arial Narrow" panose="020B0606020202030204" pitchFamily="34" charset="0"/>
              </a:defRPr>
            </a:lvl1pPr>
            <a:lvl2pPr marL="0" indent="0">
              <a:lnSpc>
                <a:spcPct val="100000"/>
              </a:lnSpc>
              <a:spcBef>
                <a:spcPts val="0"/>
              </a:spcBef>
              <a:spcAft>
                <a:spcPts val="0"/>
              </a:spcAft>
              <a:buNone/>
              <a:defRPr sz="1600" i="1">
                <a:latin typeface="Arial Narrow" panose="020B0606020202030204" pitchFamily="34" charset="0"/>
              </a:defRPr>
            </a:lvl2pPr>
            <a:lvl3pPr marL="0" indent="0">
              <a:lnSpc>
                <a:spcPct val="100000"/>
              </a:lnSpc>
              <a:spcBef>
                <a:spcPts val="0"/>
              </a:spcBef>
              <a:spcAft>
                <a:spcPts val="0"/>
              </a:spcAft>
              <a:buNone/>
              <a:defRPr sz="1600" i="1">
                <a:latin typeface="Arial Narrow" panose="020B0606020202030204" pitchFamily="34" charset="0"/>
              </a:defRPr>
            </a:lvl3pPr>
            <a:lvl4pPr marL="0" indent="0">
              <a:lnSpc>
                <a:spcPct val="100000"/>
              </a:lnSpc>
              <a:spcBef>
                <a:spcPts val="0"/>
              </a:spcBef>
              <a:spcAft>
                <a:spcPts val="0"/>
              </a:spcAft>
              <a:buNone/>
              <a:defRPr sz="1600" i="1">
                <a:latin typeface="Arial Narrow" panose="020B0606020202030204" pitchFamily="34" charset="0"/>
              </a:defRPr>
            </a:lvl4pPr>
            <a:lvl5pPr marL="0" indent="0">
              <a:lnSpc>
                <a:spcPct val="100000"/>
              </a:lnSpc>
              <a:spcBef>
                <a:spcPts val="0"/>
              </a:spcBef>
              <a:spcAft>
                <a:spcPts val="0"/>
              </a:spcAft>
              <a:buNone/>
              <a:defRPr sz="1600">
                <a:latin typeface="Arial Narrow" panose="020B060602020203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able Placeholder 19">
            <a:extLst>
              <a:ext uri="{FF2B5EF4-FFF2-40B4-BE49-F238E27FC236}">
                <a16:creationId xmlns:a16="http://schemas.microsoft.com/office/drawing/2014/main" id="{F31A35A3-87AE-4C26-8D14-EA8E6241D455}"/>
              </a:ext>
            </a:extLst>
          </p:cNvPr>
          <p:cNvSpPr>
            <a:spLocks noGrp="1"/>
          </p:cNvSpPr>
          <p:nvPr>
            <p:ph type="tbl" sz="quarter" idx="17"/>
          </p:nvPr>
        </p:nvSpPr>
        <p:spPr>
          <a:xfrm>
            <a:off x="548641" y="2361193"/>
            <a:ext cx="7174895" cy="1621367"/>
          </a:xfrm>
        </p:spPr>
        <p:txBody>
          <a:bodyPr/>
          <a:lstStyle/>
          <a:p>
            <a:endParaRPr lang="en-US"/>
          </a:p>
        </p:txBody>
      </p:sp>
      <p:sp>
        <p:nvSpPr>
          <p:cNvPr id="6" name="Text Placeholder 10">
            <a:extLst>
              <a:ext uri="{FF2B5EF4-FFF2-40B4-BE49-F238E27FC236}">
                <a16:creationId xmlns:a16="http://schemas.microsoft.com/office/drawing/2014/main" id="{E42215D2-37ED-2BDC-BF28-5A11D8530935}"/>
              </a:ext>
            </a:extLst>
          </p:cNvPr>
          <p:cNvSpPr>
            <a:spLocks noGrp="1"/>
          </p:cNvSpPr>
          <p:nvPr>
            <p:ph type="body" sz="quarter" idx="19"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202578255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showMasterSp="0" preserve="1" userDrawn="1">
  <p:cSld name="9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11097260" cy="3836679"/>
          </a:xfrm>
        </p:spPr>
        <p:txBody>
          <a:bodyPr anchor="b"/>
          <a:lstStyle>
            <a:lvl1pPr algn="l">
              <a:lnSpc>
                <a:spcPct val="90000"/>
              </a:lnSpc>
              <a:defRPr sz="5867" b="0" cap="none">
                <a:solidFill>
                  <a:schemeClr val="bg1">
                    <a:lumMod val="6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accent6">
                    <a:lumMod val="75000"/>
                  </a:schemeClr>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73" name="Graphic 45">
            <a:extLst>
              <a:ext uri="{FF2B5EF4-FFF2-40B4-BE49-F238E27FC236}">
                <a16:creationId xmlns:a16="http://schemas.microsoft.com/office/drawing/2014/main" id="{F5133E2C-5E5A-4AB3-A14A-4E3E7CC0AFAD}"/>
              </a:ext>
            </a:extLst>
          </p:cNvPr>
          <p:cNvGrpSpPr/>
          <p:nvPr userDrawn="1"/>
        </p:nvGrpSpPr>
        <p:grpSpPr>
          <a:xfrm>
            <a:off x="6234351" y="1"/>
            <a:ext cx="6113437" cy="3629852"/>
            <a:chOff x="4967589" y="66879"/>
            <a:chExt cx="4293251" cy="2549117"/>
          </a:xfrm>
        </p:grpSpPr>
        <p:sp>
          <p:nvSpPr>
            <p:cNvPr id="74" name="Freeform: Shape 73">
              <a:extLst>
                <a:ext uri="{FF2B5EF4-FFF2-40B4-BE49-F238E27FC236}">
                  <a16:creationId xmlns:a16="http://schemas.microsoft.com/office/drawing/2014/main" id="{9D0BA6F6-CED5-47D3-830B-85EFD08F86B9}"/>
                </a:ext>
              </a:extLst>
            </p:cNvPr>
            <p:cNvSpPr/>
            <p:nvPr/>
          </p:nvSpPr>
          <p:spPr>
            <a:xfrm>
              <a:off x="5413311" y="1086525"/>
              <a:ext cx="3495719" cy="943620"/>
            </a:xfrm>
            <a:custGeom>
              <a:avLst/>
              <a:gdLst>
                <a:gd name="connsiteX0" fmla="*/ 0 w 3495719"/>
                <a:gd name="connsiteY0" fmla="*/ 466593 h 943620"/>
                <a:gd name="connsiteX1" fmla="*/ 618646 w 3495719"/>
                <a:gd name="connsiteY1" fmla="*/ 943620 h 943620"/>
                <a:gd name="connsiteX2" fmla="*/ 3234845 w 3495719"/>
                <a:gd name="connsiteY2" fmla="*/ 0 h 943620"/>
                <a:gd name="connsiteX3" fmla="*/ 3495720 w 3495719"/>
                <a:gd name="connsiteY3" fmla="*/ 694672 h 943620"/>
              </a:gdLst>
              <a:ahLst/>
              <a:cxnLst>
                <a:cxn ang="0">
                  <a:pos x="connsiteX0" y="connsiteY0"/>
                </a:cxn>
                <a:cxn ang="0">
                  <a:pos x="connsiteX1" y="connsiteY1"/>
                </a:cxn>
                <a:cxn ang="0">
                  <a:pos x="connsiteX2" y="connsiteY2"/>
                </a:cxn>
                <a:cxn ang="0">
                  <a:pos x="connsiteX3" y="connsiteY3"/>
                </a:cxn>
              </a:cxnLst>
              <a:rect l="l" t="t" r="r" b="b"/>
              <a:pathLst>
                <a:path w="3495719" h="943620">
                  <a:moveTo>
                    <a:pt x="0" y="466593"/>
                  </a:moveTo>
                  <a:lnTo>
                    <a:pt x="618646" y="943620"/>
                  </a:lnTo>
                  <a:lnTo>
                    <a:pt x="3234845" y="0"/>
                  </a:lnTo>
                  <a:lnTo>
                    <a:pt x="3495720" y="694672"/>
                  </a:lnTo>
                </a:path>
              </a:pathLst>
            </a:custGeom>
            <a:noFill/>
            <a:ln w="45510" cap="flat">
              <a:solidFill>
                <a:srgbClr val="939598"/>
              </a:solidFill>
              <a:prstDash val="solid"/>
              <a:miter/>
            </a:ln>
          </p:spPr>
          <p:txBody>
            <a:bodyPr rtlCol="0" anchor="ctr"/>
            <a:lstStyle/>
            <a:p>
              <a:endParaRPr lang="en-US" sz="2400"/>
            </a:p>
          </p:txBody>
        </p:sp>
        <p:sp>
          <p:nvSpPr>
            <p:cNvPr id="75" name="Freeform: Shape 74">
              <a:extLst>
                <a:ext uri="{FF2B5EF4-FFF2-40B4-BE49-F238E27FC236}">
                  <a16:creationId xmlns:a16="http://schemas.microsoft.com/office/drawing/2014/main" id="{E7206410-C258-4CBE-A9EE-9E72321E2A3E}"/>
                </a:ext>
              </a:extLst>
            </p:cNvPr>
            <p:cNvSpPr/>
            <p:nvPr/>
          </p:nvSpPr>
          <p:spPr>
            <a:xfrm>
              <a:off x="7176824" y="713847"/>
              <a:ext cx="439760" cy="1055423"/>
            </a:xfrm>
            <a:custGeom>
              <a:avLst/>
              <a:gdLst>
                <a:gd name="connsiteX0" fmla="*/ 0 w 439760"/>
                <a:gd name="connsiteY0" fmla="*/ 0 h 1055423"/>
                <a:gd name="connsiteX1" fmla="*/ 439760 w 439760"/>
                <a:gd name="connsiteY1" fmla="*/ 0 h 1055423"/>
                <a:gd name="connsiteX2" fmla="*/ 439760 w 439760"/>
                <a:gd name="connsiteY2" fmla="*/ 1055424 h 1055423"/>
                <a:gd name="connsiteX3" fmla="*/ 0 w 439760"/>
                <a:gd name="connsiteY3" fmla="*/ 1055424 h 1055423"/>
              </a:gdLst>
              <a:ahLst/>
              <a:cxnLst>
                <a:cxn ang="0">
                  <a:pos x="connsiteX0" y="connsiteY0"/>
                </a:cxn>
                <a:cxn ang="0">
                  <a:pos x="connsiteX1" y="connsiteY1"/>
                </a:cxn>
                <a:cxn ang="0">
                  <a:pos x="connsiteX2" y="connsiteY2"/>
                </a:cxn>
                <a:cxn ang="0">
                  <a:pos x="connsiteX3" y="connsiteY3"/>
                </a:cxn>
              </a:cxnLst>
              <a:rect l="l" t="t" r="r" b="b"/>
              <a:pathLst>
                <a:path w="439760" h="1055423">
                  <a:moveTo>
                    <a:pt x="0" y="0"/>
                  </a:moveTo>
                  <a:lnTo>
                    <a:pt x="439760" y="0"/>
                  </a:lnTo>
                  <a:lnTo>
                    <a:pt x="439760" y="1055424"/>
                  </a:lnTo>
                  <a:lnTo>
                    <a:pt x="0" y="1055424"/>
                  </a:lnTo>
                  <a:close/>
                </a:path>
              </a:pathLst>
            </a:custGeom>
            <a:solidFill>
              <a:srgbClr val="FFFFFF"/>
            </a:solidFill>
            <a:ln w="14883" cap="flat">
              <a:noFill/>
              <a:prstDash val="solid"/>
              <a:miter/>
            </a:ln>
          </p:spPr>
          <p:txBody>
            <a:bodyPr rtlCol="0" anchor="ctr"/>
            <a:lstStyle/>
            <a:p>
              <a:endParaRPr lang="en-US" sz="2400"/>
            </a:p>
          </p:txBody>
        </p:sp>
        <p:sp>
          <p:nvSpPr>
            <p:cNvPr id="76" name="Freeform: Shape 75">
              <a:extLst>
                <a:ext uri="{FF2B5EF4-FFF2-40B4-BE49-F238E27FC236}">
                  <a16:creationId xmlns:a16="http://schemas.microsoft.com/office/drawing/2014/main" id="{D7364355-15A5-4C62-8F84-B7BB124C3E7C}"/>
                </a:ext>
              </a:extLst>
            </p:cNvPr>
            <p:cNvSpPr/>
            <p:nvPr/>
          </p:nvSpPr>
          <p:spPr>
            <a:xfrm>
              <a:off x="8648157" y="526018"/>
              <a:ext cx="260874" cy="560507"/>
            </a:xfrm>
            <a:custGeom>
              <a:avLst/>
              <a:gdLst>
                <a:gd name="connsiteX0" fmla="*/ 260875 w 260874"/>
                <a:gd name="connsiteY0" fmla="*/ 0 h 560507"/>
                <a:gd name="connsiteX1" fmla="*/ 0 w 260874"/>
                <a:gd name="connsiteY1" fmla="*/ 560508 h 560507"/>
              </a:gdLst>
              <a:ahLst/>
              <a:cxnLst>
                <a:cxn ang="0">
                  <a:pos x="connsiteX0" y="connsiteY0"/>
                </a:cxn>
                <a:cxn ang="0">
                  <a:pos x="connsiteX1" y="connsiteY1"/>
                </a:cxn>
              </a:cxnLst>
              <a:rect l="l" t="t" r="r" b="b"/>
              <a:pathLst>
                <a:path w="260874" h="560507">
                  <a:moveTo>
                    <a:pt x="260875" y="0"/>
                  </a:moveTo>
                  <a:lnTo>
                    <a:pt x="0" y="560508"/>
                  </a:lnTo>
                </a:path>
              </a:pathLst>
            </a:custGeom>
            <a:ln w="45510" cap="flat">
              <a:solidFill>
                <a:srgbClr val="939598"/>
              </a:solidFill>
              <a:prstDash val="solid"/>
              <a:miter/>
            </a:ln>
          </p:spPr>
          <p:txBody>
            <a:bodyPr rtlCol="0" anchor="ctr"/>
            <a:lstStyle/>
            <a:p>
              <a:endParaRPr lang="en-US" sz="2400"/>
            </a:p>
          </p:txBody>
        </p:sp>
        <p:grpSp>
          <p:nvGrpSpPr>
            <p:cNvPr id="77" name="Graphic 45">
              <a:extLst>
                <a:ext uri="{FF2B5EF4-FFF2-40B4-BE49-F238E27FC236}">
                  <a16:creationId xmlns:a16="http://schemas.microsoft.com/office/drawing/2014/main" id="{C2C8A52F-02E3-437A-B512-CFA4034B9878}"/>
                </a:ext>
              </a:extLst>
            </p:cNvPr>
            <p:cNvGrpSpPr/>
            <p:nvPr/>
          </p:nvGrpSpPr>
          <p:grpSpPr>
            <a:xfrm>
              <a:off x="6559669" y="236820"/>
              <a:ext cx="1647236" cy="2142152"/>
              <a:chOff x="6559669" y="236820"/>
              <a:chExt cx="1647236" cy="2142152"/>
            </a:xfrm>
            <a:solidFill>
              <a:schemeClr val="accent1"/>
            </a:solidFill>
          </p:grpSpPr>
          <p:sp>
            <p:nvSpPr>
              <p:cNvPr id="93" name="Freeform: Shape 92">
                <a:extLst>
                  <a:ext uri="{FF2B5EF4-FFF2-40B4-BE49-F238E27FC236}">
                    <a16:creationId xmlns:a16="http://schemas.microsoft.com/office/drawing/2014/main" id="{1A9C5EB3-DDB3-4646-8081-273A3FE11903}"/>
                  </a:ext>
                </a:extLst>
              </p:cNvPr>
              <p:cNvSpPr/>
              <p:nvPr/>
            </p:nvSpPr>
            <p:spPr>
              <a:xfrm>
                <a:off x="7768637" y="1123793"/>
                <a:ext cx="438269" cy="757281"/>
              </a:xfrm>
              <a:custGeom>
                <a:avLst/>
                <a:gdLst>
                  <a:gd name="connsiteX0" fmla="*/ 438270 w 438269"/>
                  <a:gd name="connsiteY0" fmla="*/ 0 h 757281"/>
                  <a:gd name="connsiteX1" fmla="*/ 438270 w 438269"/>
                  <a:gd name="connsiteY1" fmla="*/ 536656 h 757281"/>
                  <a:gd name="connsiteX2" fmla="*/ 219135 w 438269"/>
                  <a:gd name="connsiteY2" fmla="*/ 757282 h 757281"/>
                  <a:gd name="connsiteX3" fmla="*/ 0 w 438269"/>
                  <a:gd name="connsiteY3" fmla="*/ 536656 h 757281"/>
                  <a:gd name="connsiteX4" fmla="*/ 0 w 438269"/>
                  <a:gd name="connsiteY4" fmla="*/ 0 h 757281"/>
                  <a:gd name="connsiteX5" fmla="*/ 438270 w 438269"/>
                  <a:gd name="connsiteY5" fmla="*/ 0 h 757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757281">
                    <a:moveTo>
                      <a:pt x="438270" y="0"/>
                    </a:moveTo>
                    <a:lnTo>
                      <a:pt x="438270" y="536656"/>
                    </a:lnTo>
                    <a:cubicBezTo>
                      <a:pt x="438270" y="657404"/>
                      <a:pt x="339882" y="757282"/>
                      <a:pt x="219135" y="757282"/>
                    </a:cubicBezTo>
                    <a:cubicBezTo>
                      <a:pt x="98387" y="757282"/>
                      <a:pt x="0" y="658895"/>
                      <a:pt x="0" y="536656"/>
                    </a:cubicBezTo>
                    <a:lnTo>
                      <a:pt x="0" y="0"/>
                    </a:lnTo>
                    <a:lnTo>
                      <a:pt x="438270" y="0"/>
                    </a:lnTo>
                    <a:close/>
                  </a:path>
                </a:pathLst>
              </a:custGeom>
              <a:solidFill>
                <a:srgbClr val="EE3124"/>
              </a:solidFill>
              <a:ln w="14883" cap="flat">
                <a:noFill/>
                <a:prstDash val="solid"/>
                <a:miter/>
              </a:ln>
            </p:spPr>
            <p:txBody>
              <a:bodyPr rtlCol="0" anchor="ctr"/>
              <a:lstStyle/>
              <a:p>
                <a:endParaRPr lang="en-US" sz="2400"/>
              </a:p>
            </p:txBody>
          </p:sp>
          <p:sp>
            <p:nvSpPr>
              <p:cNvPr id="94" name="Freeform: Shape 93">
                <a:extLst>
                  <a:ext uri="{FF2B5EF4-FFF2-40B4-BE49-F238E27FC236}">
                    <a16:creationId xmlns:a16="http://schemas.microsoft.com/office/drawing/2014/main" id="{ED64A9A1-711E-4A78-9EFF-BA2AEBD04CFB}"/>
                  </a:ext>
                </a:extLst>
              </p:cNvPr>
              <p:cNvSpPr/>
              <p:nvPr/>
            </p:nvSpPr>
            <p:spPr>
              <a:xfrm>
                <a:off x="7768637" y="236820"/>
                <a:ext cx="438269" cy="1641273"/>
              </a:xfrm>
              <a:custGeom>
                <a:avLst/>
                <a:gdLst>
                  <a:gd name="connsiteX0" fmla="*/ 438270 w 438269"/>
                  <a:gd name="connsiteY0" fmla="*/ 0 h 1641273"/>
                  <a:gd name="connsiteX1" fmla="*/ 438270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70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70" y="0"/>
                    </a:moveTo>
                    <a:lnTo>
                      <a:pt x="438270" y="1422139"/>
                    </a:lnTo>
                    <a:cubicBezTo>
                      <a:pt x="438270" y="1542887"/>
                      <a:pt x="339882" y="1641274"/>
                      <a:pt x="219135" y="1641274"/>
                    </a:cubicBezTo>
                    <a:cubicBezTo>
                      <a:pt x="98387" y="1641274"/>
                      <a:pt x="0" y="1542887"/>
                      <a:pt x="0" y="1422139"/>
                    </a:cubicBezTo>
                    <a:lnTo>
                      <a:pt x="0" y="0"/>
                    </a:lnTo>
                    <a:lnTo>
                      <a:pt x="438270"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95" name="Freeform: Shape 94">
                <a:extLst>
                  <a:ext uri="{FF2B5EF4-FFF2-40B4-BE49-F238E27FC236}">
                    <a16:creationId xmlns:a16="http://schemas.microsoft.com/office/drawing/2014/main" id="{BA262DF5-14AD-4520-A982-65505202BBC3}"/>
                  </a:ext>
                </a:extLst>
              </p:cNvPr>
              <p:cNvSpPr/>
              <p:nvPr/>
            </p:nvSpPr>
            <p:spPr>
              <a:xfrm>
                <a:off x="7178315" y="1781197"/>
                <a:ext cx="438269" cy="597775"/>
              </a:xfrm>
              <a:custGeom>
                <a:avLst/>
                <a:gdLst>
                  <a:gd name="connsiteX0" fmla="*/ 438269 w 438269"/>
                  <a:gd name="connsiteY0" fmla="*/ 0 h 597775"/>
                  <a:gd name="connsiteX1" fmla="*/ 438269 w 438269"/>
                  <a:gd name="connsiteY1" fmla="*/ 377150 h 597775"/>
                  <a:gd name="connsiteX2" fmla="*/ 219135 w 438269"/>
                  <a:gd name="connsiteY2" fmla="*/ 597776 h 597775"/>
                  <a:gd name="connsiteX3" fmla="*/ 0 w 438269"/>
                  <a:gd name="connsiteY3" fmla="*/ 377150 h 597775"/>
                  <a:gd name="connsiteX4" fmla="*/ 0 w 438269"/>
                  <a:gd name="connsiteY4" fmla="*/ 0 h 597775"/>
                  <a:gd name="connsiteX5" fmla="*/ 438269 w 438269"/>
                  <a:gd name="connsiteY5" fmla="*/ 0 h 59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597775">
                    <a:moveTo>
                      <a:pt x="438269" y="0"/>
                    </a:moveTo>
                    <a:lnTo>
                      <a:pt x="438269" y="377150"/>
                    </a:lnTo>
                    <a:cubicBezTo>
                      <a:pt x="438269" y="497898"/>
                      <a:pt x="339882" y="597776"/>
                      <a:pt x="219135" y="597776"/>
                    </a:cubicBezTo>
                    <a:cubicBezTo>
                      <a:pt x="98387" y="597776"/>
                      <a:pt x="0" y="499388"/>
                      <a:pt x="0" y="377150"/>
                    </a:cubicBezTo>
                    <a:lnTo>
                      <a:pt x="0" y="0"/>
                    </a:lnTo>
                    <a:lnTo>
                      <a:pt x="438269" y="0"/>
                    </a:lnTo>
                    <a:close/>
                  </a:path>
                </a:pathLst>
              </a:custGeom>
              <a:solidFill>
                <a:srgbClr val="F58765"/>
              </a:solidFill>
              <a:ln w="14883" cap="flat">
                <a:noFill/>
                <a:prstDash val="solid"/>
                <a:miter/>
              </a:ln>
            </p:spPr>
            <p:txBody>
              <a:bodyPr rtlCol="0" anchor="ctr"/>
              <a:lstStyle/>
              <a:p>
                <a:endParaRPr lang="en-US" sz="2400"/>
              </a:p>
            </p:txBody>
          </p:sp>
          <p:sp>
            <p:nvSpPr>
              <p:cNvPr id="96" name="Freeform: Shape 95">
                <a:extLst>
                  <a:ext uri="{FF2B5EF4-FFF2-40B4-BE49-F238E27FC236}">
                    <a16:creationId xmlns:a16="http://schemas.microsoft.com/office/drawing/2014/main" id="{431D80C5-FAA6-41C2-AFC5-C8AC7B9838CD}"/>
                  </a:ext>
                </a:extLst>
              </p:cNvPr>
              <p:cNvSpPr/>
              <p:nvPr/>
            </p:nvSpPr>
            <p:spPr>
              <a:xfrm>
                <a:off x="7178315" y="734717"/>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97" name="Freeform: Shape 96">
                <a:extLst>
                  <a:ext uri="{FF2B5EF4-FFF2-40B4-BE49-F238E27FC236}">
                    <a16:creationId xmlns:a16="http://schemas.microsoft.com/office/drawing/2014/main" id="{5CE18170-8FDE-4963-9EFE-D7649BF413B6}"/>
                  </a:ext>
                </a:extLst>
              </p:cNvPr>
              <p:cNvSpPr/>
              <p:nvPr/>
            </p:nvSpPr>
            <p:spPr>
              <a:xfrm>
                <a:off x="6559669" y="1025406"/>
                <a:ext cx="438269" cy="1053933"/>
              </a:xfrm>
              <a:custGeom>
                <a:avLst/>
                <a:gdLst>
                  <a:gd name="connsiteX0" fmla="*/ 438269 w 438269"/>
                  <a:gd name="connsiteY0" fmla="*/ 0 h 1053933"/>
                  <a:gd name="connsiteX1" fmla="*/ 438269 w 438269"/>
                  <a:gd name="connsiteY1" fmla="*/ 833308 h 1053933"/>
                  <a:gd name="connsiteX2" fmla="*/ 219135 w 438269"/>
                  <a:gd name="connsiteY2" fmla="*/ 1053933 h 1053933"/>
                  <a:gd name="connsiteX3" fmla="*/ 0 w 438269"/>
                  <a:gd name="connsiteY3" fmla="*/ 833308 h 1053933"/>
                  <a:gd name="connsiteX4" fmla="*/ 0 w 438269"/>
                  <a:gd name="connsiteY4" fmla="*/ 0 h 1053933"/>
                  <a:gd name="connsiteX5" fmla="*/ 438269 w 438269"/>
                  <a:gd name="connsiteY5" fmla="*/ 0 h 105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053933">
                    <a:moveTo>
                      <a:pt x="438269" y="0"/>
                    </a:moveTo>
                    <a:lnTo>
                      <a:pt x="438269" y="833308"/>
                    </a:lnTo>
                    <a:cubicBezTo>
                      <a:pt x="438269" y="954056"/>
                      <a:pt x="339882" y="1053933"/>
                      <a:pt x="219135" y="1053933"/>
                    </a:cubicBezTo>
                    <a:cubicBezTo>
                      <a:pt x="98387" y="1053933"/>
                      <a:pt x="0" y="955546"/>
                      <a:pt x="0" y="833308"/>
                    </a:cubicBezTo>
                    <a:lnTo>
                      <a:pt x="0" y="0"/>
                    </a:lnTo>
                    <a:lnTo>
                      <a:pt x="438269" y="0"/>
                    </a:lnTo>
                    <a:close/>
                  </a:path>
                </a:pathLst>
              </a:custGeom>
              <a:solidFill>
                <a:srgbClr val="F1613F"/>
              </a:solidFill>
              <a:ln w="14883" cap="flat">
                <a:noFill/>
                <a:prstDash val="solid"/>
                <a:miter/>
              </a:ln>
            </p:spPr>
            <p:txBody>
              <a:bodyPr rtlCol="0" anchor="ctr"/>
              <a:lstStyle/>
              <a:p>
                <a:endParaRPr lang="en-US" sz="2400"/>
              </a:p>
            </p:txBody>
          </p:sp>
          <p:sp>
            <p:nvSpPr>
              <p:cNvPr id="98" name="Freeform: Shape 97">
                <a:extLst>
                  <a:ext uri="{FF2B5EF4-FFF2-40B4-BE49-F238E27FC236}">
                    <a16:creationId xmlns:a16="http://schemas.microsoft.com/office/drawing/2014/main" id="{17F119FD-CF84-4752-B37D-4E74B36C75A6}"/>
                  </a:ext>
                </a:extLst>
              </p:cNvPr>
              <p:cNvSpPr/>
              <p:nvPr/>
            </p:nvSpPr>
            <p:spPr>
              <a:xfrm>
                <a:off x="6559669" y="436575"/>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grpSp>
        <p:grpSp>
          <p:nvGrpSpPr>
            <p:cNvPr id="78" name="Graphic 45">
              <a:extLst>
                <a:ext uri="{FF2B5EF4-FFF2-40B4-BE49-F238E27FC236}">
                  <a16:creationId xmlns:a16="http://schemas.microsoft.com/office/drawing/2014/main" id="{B4DEDFD3-79D5-492C-80BD-813F86D57CBC}"/>
                </a:ext>
              </a:extLst>
            </p:cNvPr>
            <p:cNvGrpSpPr/>
            <p:nvPr/>
          </p:nvGrpSpPr>
          <p:grpSpPr>
            <a:xfrm>
              <a:off x="5586234" y="602044"/>
              <a:ext cx="605229" cy="597775"/>
              <a:chOff x="5586234" y="602044"/>
              <a:chExt cx="605229" cy="597775"/>
            </a:xfrm>
            <a:solidFill>
              <a:srgbClr val="EE3124"/>
            </a:solidFill>
          </p:grpSpPr>
          <p:sp>
            <p:nvSpPr>
              <p:cNvPr id="85" name="Freeform: Shape 84">
                <a:extLst>
                  <a:ext uri="{FF2B5EF4-FFF2-40B4-BE49-F238E27FC236}">
                    <a16:creationId xmlns:a16="http://schemas.microsoft.com/office/drawing/2014/main" id="{04EF22A9-33F2-4BA5-BEDC-D17019EDC3CA}"/>
                  </a:ext>
                </a:extLst>
              </p:cNvPr>
              <p:cNvSpPr/>
              <p:nvPr/>
            </p:nvSpPr>
            <p:spPr>
              <a:xfrm>
                <a:off x="5714435" y="605025"/>
                <a:ext cx="172922" cy="299633"/>
              </a:xfrm>
              <a:custGeom>
                <a:avLst/>
                <a:gdLst>
                  <a:gd name="connsiteX0" fmla="*/ 172923 w 172922"/>
                  <a:gd name="connsiteY0" fmla="*/ 299633 h 299633"/>
                  <a:gd name="connsiteX1" fmla="*/ 0 w 172922"/>
                  <a:gd name="connsiteY1" fmla="*/ 46212 h 299633"/>
                  <a:gd name="connsiteX2" fmla="*/ 107331 w 172922"/>
                  <a:gd name="connsiteY2" fmla="*/ 0 h 299633"/>
                </a:gdLst>
                <a:ahLst/>
                <a:cxnLst>
                  <a:cxn ang="0">
                    <a:pos x="connsiteX0" y="connsiteY0"/>
                  </a:cxn>
                  <a:cxn ang="0">
                    <a:pos x="connsiteX1" y="connsiteY1"/>
                  </a:cxn>
                  <a:cxn ang="0">
                    <a:pos x="connsiteX2" y="connsiteY2"/>
                  </a:cxn>
                </a:cxnLst>
                <a:rect l="l" t="t" r="r" b="b"/>
                <a:pathLst>
                  <a:path w="172922" h="299633">
                    <a:moveTo>
                      <a:pt x="172923" y="299633"/>
                    </a:moveTo>
                    <a:lnTo>
                      <a:pt x="0" y="46212"/>
                    </a:lnTo>
                    <a:lnTo>
                      <a:pt x="107331" y="0"/>
                    </a:lnTo>
                    <a:close/>
                  </a:path>
                </a:pathLst>
              </a:custGeom>
              <a:solidFill>
                <a:srgbClr val="EE3124"/>
              </a:solidFill>
              <a:ln w="14883"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AF3132AD-C0DE-4DDC-81C3-BC4591464394}"/>
                  </a:ext>
                </a:extLst>
              </p:cNvPr>
              <p:cNvSpPr/>
              <p:nvPr/>
            </p:nvSpPr>
            <p:spPr>
              <a:xfrm>
                <a:off x="5882886" y="894223"/>
                <a:ext cx="175903" cy="299633"/>
              </a:xfrm>
              <a:custGeom>
                <a:avLst/>
                <a:gdLst>
                  <a:gd name="connsiteX0" fmla="*/ 0 w 175903"/>
                  <a:gd name="connsiteY0" fmla="*/ 0 h 299633"/>
                  <a:gd name="connsiteX1" fmla="*/ 68573 w 175903"/>
                  <a:gd name="connsiteY1" fmla="*/ 299633 h 299633"/>
                  <a:gd name="connsiteX2" fmla="*/ 175904 w 175903"/>
                  <a:gd name="connsiteY2" fmla="*/ 253421 h 299633"/>
                </a:gdLst>
                <a:ahLst/>
                <a:cxnLst>
                  <a:cxn ang="0">
                    <a:pos x="connsiteX0" y="connsiteY0"/>
                  </a:cxn>
                  <a:cxn ang="0">
                    <a:pos x="connsiteX1" y="connsiteY1"/>
                  </a:cxn>
                  <a:cxn ang="0">
                    <a:pos x="connsiteX2" y="connsiteY2"/>
                  </a:cxn>
                </a:cxnLst>
                <a:rect l="l" t="t" r="r" b="b"/>
                <a:pathLst>
                  <a:path w="175903" h="299633">
                    <a:moveTo>
                      <a:pt x="0" y="0"/>
                    </a:moveTo>
                    <a:lnTo>
                      <a:pt x="68573" y="299633"/>
                    </a:lnTo>
                    <a:lnTo>
                      <a:pt x="175904" y="253421"/>
                    </a:lnTo>
                    <a:close/>
                  </a:path>
                </a:pathLst>
              </a:custGeom>
              <a:solidFill>
                <a:srgbClr val="EE3124"/>
              </a:solidFill>
              <a:ln w="14883"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EA2E581C-450A-40FD-A650-5A29F94ABB9B}"/>
                  </a:ext>
                </a:extLst>
              </p:cNvPr>
              <p:cNvSpPr/>
              <p:nvPr/>
            </p:nvSpPr>
            <p:spPr>
              <a:xfrm>
                <a:off x="5891830" y="722792"/>
                <a:ext cx="299633" cy="175903"/>
              </a:xfrm>
              <a:custGeom>
                <a:avLst/>
                <a:gdLst>
                  <a:gd name="connsiteX0" fmla="*/ 0 w 299633"/>
                  <a:gd name="connsiteY0" fmla="*/ 175904 h 175903"/>
                  <a:gd name="connsiteX1" fmla="*/ 251930 w 299633"/>
                  <a:gd name="connsiteY1" fmla="*/ 0 h 175903"/>
                  <a:gd name="connsiteX2" fmla="*/ 299633 w 299633"/>
                  <a:gd name="connsiteY2" fmla="*/ 107331 h 175903"/>
                </a:gdLst>
                <a:ahLst/>
                <a:cxnLst>
                  <a:cxn ang="0">
                    <a:pos x="connsiteX0" y="connsiteY0"/>
                  </a:cxn>
                  <a:cxn ang="0">
                    <a:pos x="connsiteX1" y="connsiteY1"/>
                  </a:cxn>
                  <a:cxn ang="0">
                    <a:pos x="connsiteX2" y="connsiteY2"/>
                  </a:cxn>
                </a:cxnLst>
                <a:rect l="l" t="t" r="r" b="b"/>
                <a:pathLst>
                  <a:path w="299633" h="175903">
                    <a:moveTo>
                      <a:pt x="0" y="175904"/>
                    </a:moveTo>
                    <a:lnTo>
                      <a:pt x="251930" y="0"/>
                    </a:lnTo>
                    <a:lnTo>
                      <a:pt x="299633" y="107331"/>
                    </a:lnTo>
                    <a:close/>
                  </a:path>
                </a:pathLst>
              </a:custGeom>
              <a:solidFill>
                <a:srgbClr val="EE3124"/>
              </a:solidFill>
              <a:ln w="14883" cap="flat">
                <a:noFill/>
                <a:prstDash val="solid"/>
                <a:miter/>
              </a:ln>
            </p:spPr>
            <p:txBody>
              <a:bodyPr rtlCol="0" anchor="ctr"/>
              <a:lstStyle/>
              <a:p>
                <a:endParaRPr lang="en-US" sz="2400"/>
              </a:p>
            </p:txBody>
          </p:sp>
          <p:sp>
            <p:nvSpPr>
              <p:cNvPr id="88" name="Freeform: Shape 87">
                <a:extLst>
                  <a:ext uri="{FF2B5EF4-FFF2-40B4-BE49-F238E27FC236}">
                    <a16:creationId xmlns:a16="http://schemas.microsoft.com/office/drawing/2014/main" id="{31EA0963-41D0-4F10-83F0-5CC2E49B9713}"/>
                  </a:ext>
                </a:extLst>
              </p:cNvPr>
              <p:cNvSpPr/>
              <p:nvPr/>
            </p:nvSpPr>
            <p:spPr>
              <a:xfrm>
                <a:off x="5589215" y="900186"/>
                <a:ext cx="298142" cy="177394"/>
              </a:xfrm>
              <a:custGeom>
                <a:avLst/>
                <a:gdLst>
                  <a:gd name="connsiteX0" fmla="*/ 298142 w 298142"/>
                  <a:gd name="connsiteY0" fmla="*/ 0 h 177394"/>
                  <a:gd name="connsiteX1" fmla="*/ 0 w 298142"/>
                  <a:gd name="connsiteY1" fmla="*/ 70063 h 177394"/>
                  <a:gd name="connsiteX2" fmla="*/ 47703 w 298142"/>
                  <a:gd name="connsiteY2" fmla="*/ 177395 h 177394"/>
                </a:gdLst>
                <a:ahLst/>
                <a:cxnLst>
                  <a:cxn ang="0">
                    <a:pos x="connsiteX0" y="connsiteY0"/>
                  </a:cxn>
                  <a:cxn ang="0">
                    <a:pos x="connsiteX1" y="connsiteY1"/>
                  </a:cxn>
                  <a:cxn ang="0">
                    <a:pos x="connsiteX2" y="connsiteY2"/>
                  </a:cxn>
                </a:cxnLst>
                <a:rect l="l" t="t" r="r" b="b"/>
                <a:pathLst>
                  <a:path w="298142" h="177394">
                    <a:moveTo>
                      <a:pt x="298142" y="0"/>
                    </a:moveTo>
                    <a:lnTo>
                      <a:pt x="0" y="70063"/>
                    </a:lnTo>
                    <a:lnTo>
                      <a:pt x="47703" y="177395"/>
                    </a:lnTo>
                    <a:close/>
                  </a:path>
                </a:pathLst>
              </a:custGeom>
              <a:solidFill>
                <a:srgbClr val="EE3124"/>
              </a:solidFill>
              <a:ln w="14883" cap="flat">
                <a:noFill/>
                <a:prstDash val="solid"/>
                <a:miter/>
              </a:ln>
            </p:spPr>
            <p:txBody>
              <a:bodyPr rtlCol="0" anchor="ctr"/>
              <a:lstStyle/>
              <a:p>
                <a:endParaRPr lang="en-US" sz="2400"/>
              </a:p>
            </p:txBody>
          </p:sp>
          <p:sp>
            <p:nvSpPr>
              <p:cNvPr id="89" name="Freeform: Shape 88">
                <a:extLst>
                  <a:ext uri="{FF2B5EF4-FFF2-40B4-BE49-F238E27FC236}">
                    <a16:creationId xmlns:a16="http://schemas.microsoft.com/office/drawing/2014/main" id="{A9338394-1A56-4985-B18D-92CEC2CC85A1}"/>
                  </a:ext>
                </a:extLst>
              </p:cNvPr>
              <p:cNvSpPr/>
              <p:nvPr/>
            </p:nvSpPr>
            <p:spPr>
              <a:xfrm>
                <a:off x="5879904" y="898696"/>
                <a:ext cx="304105" cy="153543"/>
              </a:xfrm>
              <a:custGeom>
                <a:avLst/>
                <a:gdLst>
                  <a:gd name="connsiteX0" fmla="*/ 0 w 304105"/>
                  <a:gd name="connsiteY0" fmla="*/ 0 h 153543"/>
                  <a:gd name="connsiteX1" fmla="*/ 304105 w 304105"/>
                  <a:gd name="connsiteY1" fmla="*/ 41740 h 153543"/>
                  <a:gd name="connsiteX2" fmla="*/ 266837 w 304105"/>
                  <a:gd name="connsiteY2" fmla="*/ 153543 h 153543"/>
                </a:gdLst>
                <a:ahLst/>
                <a:cxnLst>
                  <a:cxn ang="0">
                    <a:pos x="connsiteX0" y="connsiteY0"/>
                  </a:cxn>
                  <a:cxn ang="0">
                    <a:pos x="connsiteX1" y="connsiteY1"/>
                  </a:cxn>
                  <a:cxn ang="0">
                    <a:pos x="connsiteX2" y="connsiteY2"/>
                  </a:cxn>
                </a:cxnLst>
                <a:rect l="l" t="t" r="r" b="b"/>
                <a:pathLst>
                  <a:path w="304105" h="153543">
                    <a:moveTo>
                      <a:pt x="0" y="0"/>
                    </a:moveTo>
                    <a:lnTo>
                      <a:pt x="304105" y="41740"/>
                    </a:lnTo>
                    <a:lnTo>
                      <a:pt x="266837" y="153543"/>
                    </a:lnTo>
                    <a:close/>
                  </a:path>
                </a:pathLst>
              </a:custGeom>
              <a:solidFill>
                <a:srgbClr val="EE3124"/>
              </a:solidFill>
              <a:ln w="14883" cap="flat">
                <a:noFill/>
                <a:prstDash val="solid"/>
                <a:miter/>
              </a:ln>
            </p:spPr>
            <p:txBody>
              <a:bodyPr rtlCol="0" anchor="ctr"/>
              <a:lstStyle/>
              <a:p>
                <a:endParaRPr lang="en-US" sz="2400"/>
              </a:p>
            </p:txBody>
          </p:sp>
          <p:sp>
            <p:nvSpPr>
              <p:cNvPr id="90" name="Freeform: Shape 89">
                <a:extLst>
                  <a:ext uri="{FF2B5EF4-FFF2-40B4-BE49-F238E27FC236}">
                    <a16:creationId xmlns:a16="http://schemas.microsoft.com/office/drawing/2014/main" id="{2BAEA6B3-6E58-4E30-8019-554E41801F0F}"/>
                  </a:ext>
                </a:extLst>
              </p:cNvPr>
              <p:cNvSpPr/>
              <p:nvPr/>
            </p:nvSpPr>
            <p:spPr>
              <a:xfrm>
                <a:off x="5586234" y="749624"/>
                <a:ext cx="304105" cy="152052"/>
              </a:xfrm>
              <a:custGeom>
                <a:avLst/>
                <a:gdLst>
                  <a:gd name="connsiteX0" fmla="*/ 304105 w 304105"/>
                  <a:gd name="connsiteY0" fmla="*/ 152053 h 152052"/>
                  <a:gd name="connsiteX1" fmla="*/ 37268 w 304105"/>
                  <a:gd name="connsiteY1" fmla="*/ 0 h 152052"/>
                  <a:gd name="connsiteX2" fmla="*/ 0 w 304105"/>
                  <a:gd name="connsiteY2" fmla="*/ 111803 h 152052"/>
                </a:gdLst>
                <a:ahLst/>
                <a:cxnLst>
                  <a:cxn ang="0">
                    <a:pos x="connsiteX0" y="connsiteY0"/>
                  </a:cxn>
                  <a:cxn ang="0">
                    <a:pos x="connsiteX1" y="connsiteY1"/>
                  </a:cxn>
                  <a:cxn ang="0">
                    <a:pos x="connsiteX2" y="connsiteY2"/>
                  </a:cxn>
                </a:cxnLst>
                <a:rect l="l" t="t" r="r" b="b"/>
                <a:pathLst>
                  <a:path w="304105" h="152052">
                    <a:moveTo>
                      <a:pt x="304105" y="152053"/>
                    </a:moveTo>
                    <a:lnTo>
                      <a:pt x="37268" y="0"/>
                    </a:lnTo>
                    <a:lnTo>
                      <a:pt x="0" y="111803"/>
                    </a:lnTo>
                    <a:close/>
                  </a:path>
                </a:pathLst>
              </a:custGeom>
              <a:solidFill>
                <a:srgbClr val="EE3124"/>
              </a:solidFill>
              <a:ln w="14883" cap="flat">
                <a:noFill/>
                <a:prstDash val="solid"/>
                <a:miter/>
              </a:ln>
            </p:spPr>
            <p:txBody>
              <a:bodyPr rtlCol="0" anchor="ctr"/>
              <a:lstStyle/>
              <a:p>
                <a:endParaRPr lang="en-US" sz="2400"/>
              </a:p>
            </p:txBody>
          </p:sp>
          <p:sp>
            <p:nvSpPr>
              <p:cNvPr id="91" name="Freeform: Shape 90">
                <a:extLst>
                  <a:ext uri="{FF2B5EF4-FFF2-40B4-BE49-F238E27FC236}">
                    <a16:creationId xmlns:a16="http://schemas.microsoft.com/office/drawing/2014/main" id="{1799EA25-BDAA-4209-BDB5-B53719B2010D}"/>
                  </a:ext>
                </a:extLst>
              </p:cNvPr>
              <p:cNvSpPr/>
              <p:nvPr/>
            </p:nvSpPr>
            <p:spPr>
              <a:xfrm>
                <a:off x="5885867" y="602044"/>
                <a:ext cx="175904" cy="299633"/>
              </a:xfrm>
              <a:custGeom>
                <a:avLst/>
                <a:gdLst>
                  <a:gd name="connsiteX0" fmla="*/ 0 w 175904"/>
                  <a:gd name="connsiteY0" fmla="*/ 299633 h 299633"/>
                  <a:gd name="connsiteX1" fmla="*/ 68573 w 175904"/>
                  <a:gd name="connsiteY1" fmla="*/ 0 h 299633"/>
                  <a:gd name="connsiteX2" fmla="*/ 175904 w 175904"/>
                  <a:gd name="connsiteY2" fmla="*/ 47703 h 299633"/>
                </a:gdLst>
                <a:ahLst/>
                <a:cxnLst>
                  <a:cxn ang="0">
                    <a:pos x="connsiteX0" y="connsiteY0"/>
                  </a:cxn>
                  <a:cxn ang="0">
                    <a:pos x="connsiteX1" y="connsiteY1"/>
                  </a:cxn>
                  <a:cxn ang="0">
                    <a:pos x="connsiteX2" y="connsiteY2"/>
                  </a:cxn>
                </a:cxnLst>
                <a:rect l="l" t="t" r="r" b="b"/>
                <a:pathLst>
                  <a:path w="175904" h="299633">
                    <a:moveTo>
                      <a:pt x="0" y="299633"/>
                    </a:moveTo>
                    <a:lnTo>
                      <a:pt x="68573" y="0"/>
                    </a:lnTo>
                    <a:lnTo>
                      <a:pt x="175904" y="47703"/>
                    </a:lnTo>
                    <a:close/>
                  </a:path>
                </a:pathLst>
              </a:custGeom>
              <a:solidFill>
                <a:srgbClr val="EE3124"/>
              </a:solidFill>
              <a:ln w="14883" cap="flat">
                <a:noFill/>
                <a:prstDash val="solid"/>
                <a:miter/>
              </a:ln>
            </p:spPr>
            <p:txBody>
              <a:bodyPr rtlCol="0" anchor="ctr"/>
              <a:lstStyle/>
              <a:p>
                <a:endParaRPr lang="en-US" sz="2400"/>
              </a:p>
            </p:txBody>
          </p:sp>
          <p:sp>
            <p:nvSpPr>
              <p:cNvPr id="92" name="Freeform: Shape 91">
                <a:extLst>
                  <a:ext uri="{FF2B5EF4-FFF2-40B4-BE49-F238E27FC236}">
                    <a16:creationId xmlns:a16="http://schemas.microsoft.com/office/drawing/2014/main" id="{32517AEF-082A-4A70-A373-8AB12E51F2EC}"/>
                  </a:ext>
                </a:extLst>
              </p:cNvPr>
              <p:cNvSpPr/>
              <p:nvPr/>
            </p:nvSpPr>
            <p:spPr>
              <a:xfrm>
                <a:off x="5712945" y="900186"/>
                <a:ext cx="172922" cy="299633"/>
              </a:xfrm>
              <a:custGeom>
                <a:avLst/>
                <a:gdLst>
                  <a:gd name="connsiteX0" fmla="*/ 172923 w 172922"/>
                  <a:gd name="connsiteY0" fmla="*/ 0 h 299633"/>
                  <a:gd name="connsiteX1" fmla="*/ 0 w 172922"/>
                  <a:gd name="connsiteY1" fmla="*/ 253421 h 299633"/>
                  <a:gd name="connsiteX2" fmla="*/ 107331 w 172922"/>
                  <a:gd name="connsiteY2" fmla="*/ 299633 h 299633"/>
                </a:gdLst>
                <a:ahLst/>
                <a:cxnLst>
                  <a:cxn ang="0">
                    <a:pos x="connsiteX0" y="connsiteY0"/>
                  </a:cxn>
                  <a:cxn ang="0">
                    <a:pos x="connsiteX1" y="connsiteY1"/>
                  </a:cxn>
                  <a:cxn ang="0">
                    <a:pos x="connsiteX2" y="connsiteY2"/>
                  </a:cxn>
                </a:cxnLst>
                <a:rect l="l" t="t" r="r" b="b"/>
                <a:pathLst>
                  <a:path w="172922" h="299633">
                    <a:moveTo>
                      <a:pt x="172923" y="0"/>
                    </a:moveTo>
                    <a:lnTo>
                      <a:pt x="0" y="253421"/>
                    </a:lnTo>
                    <a:lnTo>
                      <a:pt x="107331" y="299633"/>
                    </a:lnTo>
                    <a:close/>
                  </a:path>
                </a:pathLst>
              </a:custGeom>
              <a:solidFill>
                <a:srgbClr val="EE3124"/>
              </a:solidFill>
              <a:ln w="14883" cap="flat">
                <a:noFill/>
                <a:prstDash val="solid"/>
                <a:miter/>
              </a:ln>
            </p:spPr>
            <p:txBody>
              <a:bodyPr rtlCol="0" anchor="ctr"/>
              <a:lstStyle/>
              <a:p>
                <a:endParaRPr lang="en-US" sz="2400"/>
              </a:p>
            </p:txBody>
          </p:sp>
        </p:grpSp>
        <p:grpSp>
          <p:nvGrpSpPr>
            <p:cNvPr id="79" name="Graphic 45">
              <a:extLst>
                <a:ext uri="{FF2B5EF4-FFF2-40B4-BE49-F238E27FC236}">
                  <a16:creationId xmlns:a16="http://schemas.microsoft.com/office/drawing/2014/main" id="{9DE7ABEA-4880-4AEA-A419-BC85DA6D89E3}"/>
                </a:ext>
              </a:extLst>
            </p:cNvPr>
            <p:cNvGrpSpPr/>
            <p:nvPr/>
          </p:nvGrpSpPr>
          <p:grpSpPr>
            <a:xfrm>
              <a:off x="5219519" y="415705"/>
              <a:ext cx="3799825" cy="1849987"/>
              <a:chOff x="5219519" y="415705"/>
              <a:chExt cx="3799825" cy="1849987"/>
            </a:xfrm>
            <a:solidFill>
              <a:schemeClr val="accent1"/>
            </a:solidFill>
          </p:grpSpPr>
          <p:sp>
            <p:nvSpPr>
              <p:cNvPr id="80" name="Freeform: Shape 79">
                <a:extLst>
                  <a:ext uri="{FF2B5EF4-FFF2-40B4-BE49-F238E27FC236}">
                    <a16:creationId xmlns:a16="http://schemas.microsoft.com/office/drawing/2014/main" id="{038C38E8-B200-4DDD-95B0-32AD52B1E45A}"/>
                  </a:ext>
                </a:extLst>
              </p:cNvPr>
              <p:cNvSpPr/>
              <p:nvPr/>
            </p:nvSpPr>
            <p:spPr>
              <a:xfrm>
                <a:off x="5771082" y="1743929"/>
                <a:ext cx="521749" cy="521763"/>
              </a:xfrm>
              <a:custGeom>
                <a:avLst/>
                <a:gdLst>
                  <a:gd name="connsiteX0" fmla="*/ 0 w 521749"/>
                  <a:gd name="connsiteY0" fmla="*/ 260875 h 521763"/>
                  <a:gd name="connsiteX1" fmla="*/ 260875 w 521749"/>
                  <a:gd name="connsiteY1" fmla="*/ 0 h 521763"/>
                  <a:gd name="connsiteX2" fmla="*/ 521749 w 521749"/>
                  <a:gd name="connsiteY2" fmla="*/ 260875 h 521763"/>
                  <a:gd name="connsiteX3" fmla="*/ 260875 w 521749"/>
                  <a:gd name="connsiteY3" fmla="*/ 521749 h 521763"/>
                  <a:gd name="connsiteX4" fmla="*/ 0 w 521749"/>
                  <a:gd name="connsiteY4" fmla="*/ 260875 h 52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749" h="521763">
                    <a:moveTo>
                      <a:pt x="0" y="260875"/>
                    </a:moveTo>
                    <a:cubicBezTo>
                      <a:pt x="0" y="116276"/>
                      <a:pt x="117766" y="0"/>
                      <a:pt x="260875" y="0"/>
                    </a:cubicBezTo>
                    <a:cubicBezTo>
                      <a:pt x="405474" y="0"/>
                      <a:pt x="521749" y="117766"/>
                      <a:pt x="521749" y="260875"/>
                    </a:cubicBezTo>
                    <a:cubicBezTo>
                      <a:pt x="521749" y="403983"/>
                      <a:pt x="403983" y="521749"/>
                      <a:pt x="260875" y="521749"/>
                    </a:cubicBezTo>
                    <a:cubicBezTo>
                      <a:pt x="116276" y="523240"/>
                      <a:pt x="0" y="405474"/>
                      <a:pt x="0" y="260875"/>
                    </a:cubicBezTo>
                  </a:path>
                </a:pathLst>
              </a:custGeom>
              <a:solidFill>
                <a:srgbClr val="58595B"/>
              </a:solidFill>
              <a:ln w="14883"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14B9F421-98C2-46C2-BE22-F8841A7E6393}"/>
                  </a:ext>
                </a:extLst>
              </p:cNvPr>
              <p:cNvSpPr/>
              <p:nvPr/>
            </p:nvSpPr>
            <p:spPr>
              <a:xfrm>
                <a:off x="8463308" y="901677"/>
                <a:ext cx="369696" cy="369696"/>
              </a:xfrm>
              <a:custGeom>
                <a:avLst/>
                <a:gdLst>
                  <a:gd name="connsiteX0" fmla="*/ 0 w 369696"/>
                  <a:gd name="connsiteY0" fmla="*/ 184848 h 369696"/>
                  <a:gd name="connsiteX1" fmla="*/ 184848 w 369696"/>
                  <a:gd name="connsiteY1" fmla="*/ 0 h 369696"/>
                  <a:gd name="connsiteX2" fmla="*/ 369696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7708" y="0"/>
                      <a:pt x="369696" y="83480"/>
                      <a:pt x="369696" y="184848"/>
                    </a:cubicBezTo>
                    <a:cubicBezTo>
                      <a:pt x="369696" y="286217"/>
                      <a:pt x="286217" y="369697"/>
                      <a:pt x="184848" y="369697"/>
                    </a:cubicBezTo>
                    <a:cubicBezTo>
                      <a:pt x="81989" y="369697"/>
                      <a:pt x="0" y="286217"/>
                      <a:pt x="0" y="184848"/>
                    </a:cubicBezTo>
                  </a:path>
                </a:pathLst>
              </a:custGeom>
              <a:solidFill>
                <a:schemeClr val="tx2"/>
              </a:solidFill>
              <a:ln w="14883"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4DCDD1D9-0166-4EC9-B3BE-00AA9E2972FD}"/>
                  </a:ext>
                </a:extLst>
              </p:cNvPr>
              <p:cNvSpPr/>
              <p:nvPr/>
            </p:nvSpPr>
            <p:spPr>
              <a:xfrm>
                <a:off x="5219519" y="1350381"/>
                <a:ext cx="369696" cy="369696"/>
              </a:xfrm>
              <a:custGeom>
                <a:avLst/>
                <a:gdLst>
                  <a:gd name="connsiteX0" fmla="*/ 0 w 369696"/>
                  <a:gd name="connsiteY0" fmla="*/ 184848 h 369696"/>
                  <a:gd name="connsiteX1" fmla="*/ 184848 w 369696"/>
                  <a:gd name="connsiteY1" fmla="*/ 0 h 369696"/>
                  <a:gd name="connsiteX2" fmla="*/ 369697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6217" y="0"/>
                      <a:pt x="369697" y="83480"/>
                      <a:pt x="369697" y="184848"/>
                    </a:cubicBezTo>
                    <a:cubicBezTo>
                      <a:pt x="369697" y="286217"/>
                      <a:pt x="286217" y="369697"/>
                      <a:pt x="184848" y="369697"/>
                    </a:cubicBezTo>
                    <a:cubicBezTo>
                      <a:pt x="83480" y="369697"/>
                      <a:pt x="0" y="287707"/>
                      <a:pt x="0" y="184848"/>
                    </a:cubicBezTo>
                  </a:path>
                </a:pathLst>
              </a:custGeom>
              <a:solidFill>
                <a:srgbClr val="808285"/>
              </a:solidFill>
              <a:ln w="14883"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0D586E70-5833-4C61-8F0A-061D1A4CCA24}"/>
                  </a:ext>
                </a:extLst>
              </p:cNvPr>
              <p:cNvSpPr/>
              <p:nvPr/>
            </p:nvSpPr>
            <p:spPr>
              <a:xfrm>
                <a:off x="8798719" y="415705"/>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4"/>
                      <a:pt x="49193" y="0"/>
                      <a:pt x="110313" y="0"/>
                    </a:cubicBezTo>
                    <a:cubicBezTo>
                      <a:pt x="171432" y="0"/>
                      <a:pt x="220625" y="49194"/>
                      <a:pt x="220625" y="110313"/>
                    </a:cubicBezTo>
                    <a:cubicBezTo>
                      <a:pt x="220625" y="171432"/>
                      <a:pt x="171432" y="220625"/>
                      <a:pt x="110313" y="220625"/>
                    </a:cubicBezTo>
                    <a:cubicBezTo>
                      <a:pt x="49193" y="220625"/>
                      <a:pt x="0" y="171432"/>
                      <a:pt x="0" y="110313"/>
                    </a:cubicBezTo>
                  </a:path>
                </a:pathLst>
              </a:custGeom>
              <a:solidFill>
                <a:srgbClr val="808285"/>
              </a:solidFill>
              <a:ln w="14883"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12587906-2992-47E2-A590-96ED95E52D05}"/>
                  </a:ext>
                </a:extLst>
              </p:cNvPr>
              <p:cNvSpPr/>
              <p:nvPr/>
            </p:nvSpPr>
            <p:spPr>
              <a:xfrm>
                <a:off x="8798719" y="1658959"/>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3"/>
                      <a:pt x="49193" y="0"/>
                      <a:pt x="110313" y="0"/>
                    </a:cubicBezTo>
                    <a:cubicBezTo>
                      <a:pt x="171432" y="0"/>
                      <a:pt x="220625" y="49193"/>
                      <a:pt x="220625" y="110313"/>
                    </a:cubicBezTo>
                    <a:cubicBezTo>
                      <a:pt x="220625" y="171432"/>
                      <a:pt x="171432" y="220625"/>
                      <a:pt x="110313" y="220625"/>
                    </a:cubicBezTo>
                    <a:cubicBezTo>
                      <a:pt x="49193" y="220625"/>
                      <a:pt x="0" y="171432"/>
                      <a:pt x="0" y="110313"/>
                    </a:cubicBezTo>
                  </a:path>
                </a:pathLst>
              </a:custGeom>
              <a:solidFill>
                <a:srgbClr val="58595B"/>
              </a:solidFill>
              <a:ln w="14883" cap="flat">
                <a:noFill/>
                <a:prstDash val="solid"/>
                <a:miter/>
              </a:ln>
            </p:spPr>
            <p:txBody>
              <a:bodyPr rtlCol="0" anchor="ctr"/>
              <a:lstStyle/>
              <a:p>
                <a:endParaRPr lang="en-US" sz="2400"/>
              </a:p>
            </p:txBody>
          </p:sp>
        </p:grpSp>
      </p:grpSp>
      <p:sp>
        <p:nvSpPr>
          <p:cNvPr id="6" name="Rectangle 5">
            <a:extLst>
              <a:ext uri="{FF2B5EF4-FFF2-40B4-BE49-F238E27FC236}">
                <a16:creationId xmlns:a16="http://schemas.microsoft.com/office/drawing/2014/main" id="{F6C72568-ADC2-ADAF-397C-287C8F309BD1}"/>
              </a:ext>
            </a:extLst>
          </p:cNvPr>
          <p:cNvSpPr/>
          <p:nvPr userDrawn="1"/>
        </p:nvSpPr>
        <p:spPr>
          <a:xfrm>
            <a:off x="11475349" y="6165669"/>
            <a:ext cx="716651" cy="69233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7" name="Text Placeholder 10">
            <a:extLst>
              <a:ext uri="{FF2B5EF4-FFF2-40B4-BE49-F238E27FC236}">
                <a16:creationId xmlns:a16="http://schemas.microsoft.com/office/drawing/2014/main" id="{59DB3229-058E-9796-FA91-09D2D653ED64}"/>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32493013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preserve="1" userDrawn="1">
  <p:cSld name="10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11097260" cy="3836679"/>
          </a:xfrm>
        </p:spPr>
        <p:txBody>
          <a:bodyPr anchor="b"/>
          <a:lstStyle>
            <a:lvl1pPr algn="l">
              <a:lnSpc>
                <a:spcPct val="90000"/>
              </a:lnSpc>
              <a:defRPr sz="5867" b="0" cap="none">
                <a:solidFill>
                  <a:schemeClr val="bg1">
                    <a:lumMod val="8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99" name="Graphic 45">
            <a:extLst>
              <a:ext uri="{FF2B5EF4-FFF2-40B4-BE49-F238E27FC236}">
                <a16:creationId xmlns:a16="http://schemas.microsoft.com/office/drawing/2014/main" id="{82E2ADEF-503F-4B64-99A6-5F34427EC955}"/>
              </a:ext>
            </a:extLst>
          </p:cNvPr>
          <p:cNvGrpSpPr/>
          <p:nvPr userDrawn="1"/>
        </p:nvGrpSpPr>
        <p:grpSpPr>
          <a:xfrm>
            <a:off x="6593089" y="241990"/>
            <a:ext cx="5410816" cy="3050348"/>
            <a:chOff x="5219519" y="236820"/>
            <a:chExt cx="3799825" cy="2142152"/>
          </a:xfrm>
        </p:grpSpPr>
        <p:sp>
          <p:nvSpPr>
            <p:cNvPr id="100" name="Freeform: Shape 99">
              <a:extLst>
                <a:ext uri="{FF2B5EF4-FFF2-40B4-BE49-F238E27FC236}">
                  <a16:creationId xmlns:a16="http://schemas.microsoft.com/office/drawing/2014/main" id="{3C0B2C32-C4BE-4D20-B481-CA2B5C93E9CE}"/>
                </a:ext>
              </a:extLst>
            </p:cNvPr>
            <p:cNvSpPr/>
            <p:nvPr/>
          </p:nvSpPr>
          <p:spPr>
            <a:xfrm>
              <a:off x="5413311" y="1086525"/>
              <a:ext cx="3495719" cy="943620"/>
            </a:xfrm>
            <a:custGeom>
              <a:avLst/>
              <a:gdLst>
                <a:gd name="connsiteX0" fmla="*/ 0 w 3495719"/>
                <a:gd name="connsiteY0" fmla="*/ 466593 h 943620"/>
                <a:gd name="connsiteX1" fmla="*/ 618646 w 3495719"/>
                <a:gd name="connsiteY1" fmla="*/ 943620 h 943620"/>
                <a:gd name="connsiteX2" fmla="*/ 3234845 w 3495719"/>
                <a:gd name="connsiteY2" fmla="*/ 0 h 943620"/>
                <a:gd name="connsiteX3" fmla="*/ 3495720 w 3495719"/>
                <a:gd name="connsiteY3" fmla="*/ 694672 h 943620"/>
              </a:gdLst>
              <a:ahLst/>
              <a:cxnLst>
                <a:cxn ang="0">
                  <a:pos x="connsiteX0" y="connsiteY0"/>
                </a:cxn>
                <a:cxn ang="0">
                  <a:pos x="connsiteX1" y="connsiteY1"/>
                </a:cxn>
                <a:cxn ang="0">
                  <a:pos x="connsiteX2" y="connsiteY2"/>
                </a:cxn>
                <a:cxn ang="0">
                  <a:pos x="connsiteX3" y="connsiteY3"/>
                </a:cxn>
              </a:cxnLst>
              <a:rect l="l" t="t" r="r" b="b"/>
              <a:pathLst>
                <a:path w="3495719" h="943620">
                  <a:moveTo>
                    <a:pt x="0" y="466593"/>
                  </a:moveTo>
                  <a:lnTo>
                    <a:pt x="618646" y="943620"/>
                  </a:lnTo>
                  <a:lnTo>
                    <a:pt x="3234845" y="0"/>
                  </a:lnTo>
                  <a:lnTo>
                    <a:pt x="3495720" y="694672"/>
                  </a:lnTo>
                </a:path>
              </a:pathLst>
            </a:custGeom>
            <a:noFill/>
            <a:ln w="45510" cap="flat">
              <a:solidFill>
                <a:srgbClr val="939598"/>
              </a:solidFill>
              <a:prstDash val="solid"/>
              <a:miter/>
            </a:ln>
          </p:spPr>
          <p:txBody>
            <a:bodyPr rtlCol="0" anchor="ctr"/>
            <a:lstStyle/>
            <a:p>
              <a:endParaRPr lang="en-US" sz="2400"/>
            </a:p>
          </p:txBody>
        </p:sp>
        <p:sp>
          <p:nvSpPr>
            <p:cNvPr id="101" name="Freeform: Shape 100">
              <a:extLst>
                <a:ext uri="{FF2B5EF4-FFF2-40B4-BE49-F238E27FC236}">
                  <a16:creationId xmlns:a16="http://schemas.microsoft.com/office/drawing/2014/main" id="{DEE6C700-023A-47A7-9527-E534CAB85A56}"/>
                </a:ext>
              </a:extLst>
            </p:cNvPr>
            <p:cNvSpPr/>
            <p:nvPr/>
          </p:nvSpPr>
          <p:spPr>
            <a:xfrm>
              <a:off x="7176824" y="725992"/>
              <a:ext cx="439760" cy="1055423"/>
            </a:xfrm>
            <a:custGeom>
              <a:avLst/>
              <a:gdLst>
                <a:gd name="connsiteX0" fmla="*/ 0 w 439760"/>
                <a:gd name="connsiteY0" fmla="*/ 0 h 1055423"/>
                <a:gd name="connsiteX1" fmla="*/ 439760 w 439760"/>
                <a:gd name="connsiteY1" fmla="*/ 0 h 1055423"/>
                <a:gd name="connsiteX2" fmla="*/ 439760 w 439760"/>
                <a:gd name="connsiteY2" fmla="*/ 1055424 h 1055423"/>
                <a:gd name="connsiteX3" fmla="*/ 0 w 439760"/>
                <a:gd name="connsiteY3" fmla="*/ 1055424 h 1055423"/>
              </a:gdLst>
              <a:ahLst/>
              <a:cxnLst>
                <a:cxn ang="0">
                  <a:pos x="connsiteX0" y="connsiteY0"/>
                </a:cxn>
                <a:cxn ang="0">
                  <a:pos x="connsiteX1" y="connsiteY1"/>
                </a:cxn>
                <a:cxn ang="0">
                  <a:pos x="connsiteX2" y="connsiteY2"/>
                </a:cxn>
                <a:cxn ang="0">
                  <a:pos x="connsiteX3" y="connsiteY3"/>
                </a:cxn>
              </a:cxnLst>
              <a:rect l="l" t="t" r="r" b="b"/>
              <a:pathLst>
                <a:path w="439760" h="1055423">
                  <a:moveTo>
                    <a:pt x="0" y="0"/>
                  </a:moveTo>
                  <a:lnTo>
                    <a:pt x="439760" y="0"/>
                  </a:lnTo>
                  <a:lnTo>
                    <a:pt x="439760" y="1055424"/>
                  </a:lnTo>
                  <a:lnTo>
                    <a:pt x="0" y="1055424"/>
                  </a:lnTo>
                  <a:close/>
                </a:path>
              </a:pathLst>
            </a:custGeom>
            <a:solidFill>
              <a:schemeClr val="accent6"/>
            </a:solidFill>
            <a:ln w="14883" cap="flat">
              <a:noFill/>
              <a:prstDash val="solid"/>
              <a:miter/>
            </a:ln>
          </p:spPr>
          <p:txBody>
            <a:bodyPr rtlCol="0" anchor="ctr"/>
            <a:lstStyle/>
            <a:p>
              <a:endParaRPr lang="en-US" sz="2400"/>
            </a:p>
          </p:txBody>
        </p:sp>
        <p:sp>
          <p:nvSpPr>
            <p:cNvPr id="102" name="Freeform: Shape 101">
              <a:extLst>
                <a:ext uri="{FF2B5EF4-FFF2-40B4-BE49-F238E27FC236}">
                  <a16:creationId xmlns:a16="http://schemas.microsoft.com/office/drawing/2014/main" id="{3EB75F62-8F3A-4BE2-8D9E-C4EA12F10476}"/>
                </a:ext>
              </a:extLst>
            </p:cNvPr>
            <p:cNvSpPr/>
            <p:nvPr/>
          </p:nvSpPr>
          <p:spPr>
            <a:xfrm>
              <a:off x="8648157" y="526018"/>
              <a:ext cx="260874" cy="560507"/>
            </a:xfrm>
            <a:custGeom>
              <a:avLst/>
              <a:gdLst>
                <a:gd name="connsiteX0" fmla="*/ 260875 w 260874"/>
                <a:gd name="connsiteY0" fmla="*/ 0 h 560507"/>
                <a:gd name="connsiteX1" fmla="*/ 0 w 260874"/>
                <a:gd name="connsiteY1" fmla="*/ 560508 h 560507"/>
              </a:gdLst>
              <a:ahLst/>
              <a:cxnLst>
                <a:cxn ang="0">
                  <a:pos x="connsiteX0" y="connsiteY0"/>
                </a:cxn>
                <a:cxn ang="0">
                  <a:pos x="connsiteX1" y="connsiteY1"/>
                </a:cxn>
              </a:cxnLst>
              <a:rect l="l" t="t" r="r" b="b"/>
              <a:pathLst>
                <a:path w="260874" h="560507">
                  <a:moveTo>
                    <a:pt x="260875" y="0"/>
                  </a:moveTo>
                  <a:lnTo>
                    <a:pt x="0" y="560508"/>
                  </a:lnTo>
                </a:path>
              </a:pathLst>
            </a:custGeom>
            <a:ln w="45510" cap="flat">
              <a:solidFill>
                <a:srgbClr val="939598"/>
              </a:solidFill>
              <a:prstDash val="solid"/>
              <a:miter/>
            </a:ln>
          </p:spPr>
          <p:txBody>
            <a:bodyPr rtlCol="0" anchor="ctr"/>
            <a:lstStyle/>
            <a:p>
              <a:endParaRPr lang="en-US" sz="2400"/>
            </a:p>
          </p:txBody>
        </p:sp>
        <p:grpSp>
          <p:nvGrpSpPr>
            <p:cNvPr id="103" name="Graphic 45">
              <a:extLst>
                <a:ext uri="{FF2B5EF4-FFF2-40B4-BE49-F238E27FC236}">
                  <a16:creationId xmlns:a16="http://schemas.microsoft.com/office/drawing/2014/main" id="{00AC2A33-9888-4098-914E-E93FD13F93B9}"/>
                </a:ext>
              </a:extLst>
            </p:cNvPr>
            <p:cNvGrpSpPr/>
            <p:nvPr/>
          </p:nvGrpSpPr>
          <p:grpSpPr>
            <a:xfrm>
              <a:off x="6559669" y="236820"/>
              <a:ext cx="1647236" cy="2142152"/>
              <a:chOff x="6559669" y="236820"/>
              <a:chExt cx="1647236" cy="2142152"/>
            </a:xfrm>
            <a:solidFill>
              <a:schemeClr val="accent1"/>
            </a:solidFill>
          </p:grpSpPr>
          <p:sp>
            <p:nvSpPr>
              <p:cNvPr id="119" name="Freeform: Shape 118">
                <a:extLst>
                  <a:ext uri="{FF2B5EF4-FFF2-40B4-BE49-F238E27FC236}">
                    <a16:creationId xmlns:a16="http://schemas.microsoft.com/office/drawing/2014/main" id="{6BAB8628-60C6-462C-9E9B-A444C98531F6}"/>
                  </a:ext>
                </a:extLst>
              </p:cNvPr>
              <p:cNvSpPr/>
              <p:nvPr/>
            </p:nvSpPr>
            <p:spPr>
              <a:xfrm>
                <a:off x="7768637" y="1123793"/>
                <a:ext cx="438269" cy="757281"/>
              </a:xfrm>
              <a:custGeom>
                <a:avLst/>
                <a:gdLst>
                  <a:gd name="connsiteX0" fmla="*/ 438270 w 438269"/>
                  <a:gd name="connsiteY0" fmla="*/ 0 h 757281"/>
                  <a:gd name="connsiteX1" fmla="*/ 438270 w 438269"/>
                  <a:gd name="connsiteY1" fmla="*/ 536656 h 757281"/>
                  <a:gd name="connsiteX2" fmla="*/ 219135 w 438269"/>
                  <a:gd name="connsiteY2" fmla="*/ 757282 h 757281"/>
                  <a:gd name="connsiteX3" fmla="*/ 0 w 438269"/>
                  <a:gd name="connsiteY3" fmla="*/ 536656 h 757281"/>
                  <a:gd name="connsiteX4" fmla="*/ 0 w 438269"/>
                  <a:gd name="connsiteY4" fmla="*/ 0 h 757281"/>
                  <a:gd name="connsiteX5" fmla="*/ 438270 w 438269"/>
                  <a:gd name="connsiteY5" fmla="*/ 0 h 757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757281">
                    <a:moveTo>
                      <a:pt x="438270" y="0"/>
                    </a:moveTo>
                    <a:lnTo>
                      <a:pt x="438270" y="536656"/>
                    </a:lnTo>
                    <a:cubicBezTo>
                      <a:pt x="438270" y="657404"/>
                      <a:pt x="339882" y="757282"/>
                      <a:pt x="219135" y="757282"/>
                    </a:cubicBezTo>
                    <a:cubicBezTo>
                      <a:pt x="98387" y="757282"/>
                      <a:pt x="0" y="658895"/>
                      <a:pt x="0" y="536656"/>
                    </a:cubicBezTo>
                    <a:lnTo>
                      <a:pt x="0" y="0"/>
                    </a:lnTo>
                    <a:lnTo>
                      <a:pt x="438270" y="0"/>
                    </a:lnTo>
                    <a:close/>
                  </a:path>
                </a:pathLst>
              </a:custGeom>
              <a:solidFill>
                <a:srgbClr val="EE3124"/>
              </a:solidFill>
              <a:ln w="14883" cap="flat">
                <a:noFill/>
                <a:prstDash val="solid"/>
                <a:miter/>
              </a:ln>
            </p:spPr>
            <p:txBody>
              <a:bodyPr rtlCol="0" anchor="ctr"/>
              <a:lstStyle/>
              <a:p>
                <a:endParaRPr lang="en-US" sz="2400"/>
              </a:p>
            </p:txBody>
          </p:sp>
          <p:sp>
            <p:nvSpPr>
              <p:cNvPr id="120" name="Freeform: Shape 119">
                <a:extLst>
                  <a:ext uri="{FF2B5EF4-FFF2-40B4-BE49-F238E27FC236}">
                    <a16:creationId xmlns:a16="http://schemas.microsoft.com/office/drawing/2014/main" id="{DCBE525D-4CD3-413E-B2C3-0594D094604D}"/>
                  </a:ext>
                </a:extLst>
              </p:cNvPr>
              <p:cNvSpPr/>
              <p:nvPr/>
            </p:nvSpPr>
            <p:spPr>
              <a:xfrm>
                <a:off x="7768637" y="236820"/>
                <a:ext cx="438269" cy="1641273"/>
              </a:xfrm>
              <a:custGeom>
                <a:avLst/>
                <a:gdLst>
                  <a:gd name="connsiteX0" fmla="*/ 438270 w 438269"/>
                  <a:gd name="connsiteY0" fmla="*/ 0 h 1641273"/>
                  <a:gd name="connsiteX1" fmla="*/ 438270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70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70" y="0"/>
                    </a:moveTo>
                    <a:lnTo>
                      <a:pt x="438270" y="1422139"/>
                    </a:lnTo>
                    <a:cubicBezTo>
                      <a:pt x="438270" y="1542887"/>
                      <a:pt x="339882" y="1641274"/>
                      <a:pt x="219135" y="1641274"/>
                    </a:cubicBezTo>
                    <a:cubicBezTo>
                      <a:pt x="98387" y="1641274"/>
                      <a:pt x="0" y="1542887"/>
                      <a:pt x="0" y="1422139"/>
                    </a:cubicBezTo>
                    <a:lnTo>
                      <a:pt x="0" y="0"/>
                    </a:lnTo>
                    <a:lnTo>
                      <a:pt x="438270"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121" name="Freeform: Shape 120">
                <a:extLst>
                  <a:ext uri="{FF2B5EF4-FFF2-40B4-BE49-F238E27FC236}">
                    <a16:creationId xmlns:a16="http://schemas.microsoft.com/office/drawing/2014/main" id="{E5AAD2B1-3911-4519-AD50-B076F7FC115F}"/>
                  </a:ext>
                </a:extLst>
              </p:cNvPr>
              <p:cNvSpPr/>
              <p:nvPr/>
            </p:nvSpPr>
            <p:spPr>
              <a:xfrm>
                <a:off x="7178315" y="1781197"/>
                <a:ext cx="438269" cy="597775"/>
              </a:xfrm>
              <a:custGeom>
                <a:avLst/>
                <a:gdLst>
                  <a:gd name="connsiteX0" fmla="*/ 438269 w 438269"/>
                  <a:gd name="connsiteY0" fmla="*/ 0 h 597775"/>
                  <a:gd name="connsiteX1" fmla="*/ 438269 w 438269"/>
                  <a:gd name="connsiteY1" fmla="*/ 377150 h 597775"/>
                  <a:gd name="connsiteX2" fmla="*/ 219135 w 438269"/>
                  <a:gd name="connsiteY2" fmla="*/ 597776 h 597775"/>
                  <a:gd name="connsiteX3" fmla="*/ 0 w 438269"/>
                  <a:gd name="connsiteY3" fmla="*/ 377150 h 597775"/>
                  <a:gd name="connsiteX4" fmla="*/ 0 w 438269"/>
                  <a:gd name="connsiteY4" fmla="*/ 0 h 597775"/>
                  <a:gd name="connsiteX5" fmla="*/ 438269 w 438269"/>
                  <a:gd name="connsiteY5" fmla="*/ 0 h 59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597775">
                    <a:moveTo>
                      <a:pt x="438269" y="0"/>
                    </a:moveTo>
                    <a:lnTo>
                      <a:pt x="438269" y="377150"/>
                    </a:lnTo>
                    <a:cubicBezTo>
                      <a:pt x="438269" y="497898"/>
                      <a:pt x="339882" y="597776"/>
                      <a:pt x="219135" y="597776"/>
                    </a:cubicBezTo>
                    <a:cubicBezTo>
                      <a:pt x="98387" y="597776"/>
                      <a:pt x="0" y="499388"/>
                      <a:pt x="0" y="377150"/>
                    </a:cubicBezTo>
                    <a:lnTo>
                      <a:pt x="0" y="0"/>
                    </a:lnTo>
                    <a:lnTo>
                      <a:pt x="438269" y="0"/>
                    </a:lnTo>
                    <a:close/>
                  </a:path>
                </a:pathLst>
              </a:custGeom>
              <a:solidFill>
                <a:srgbClr val="F58765"/>
              </a:solidFill>
              <a:ln w="14883" cap="flat">
                <a:noFill/>
                <a:prstDash val="solid"/>
                <a:miter/>
              </a:ln>
            </p:spPr>
            <p:txBody>
              <a:bodyPr rtlCol="0" anchor="ctr"/>
              <a:lstStyle/>
              <a:p>
                <a:endParaRPr lang="en-US" sz="2400"/>
              </a:p>
            </p:txBody>
          </p:sp>
          <p:sp>
            <p:nvSpPr>
              <p:cNvPr id="122" name="Freeform: Shape 121">
                <a:extLst>
                  <a:ext uri="{FF2B5EF4-FFF2-40B4-BE49-F238E27FC236}">
                    <a16:creationId xmlns:a16="http://schemas.microsoft.com/office/drawing/2014/main" id="{7DCD247C-E5DD-4C96-A699-2CB5A4A99DD4}"/>
                  </a:ext>
                </a:extLst>
              </p:cNvPr>
              <p:cNvSpPr/>
              <p:nvPr/>
            </p:nvSpPr>
            <p:spPr>
              <a:xfrm>
                <a:off x="7178315" y="734717"/>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123" name="Freeform: Shape 122">
                <a:extLst>
                  <a:ext uri="{FF2B5EF4-FFF2-40B4-BE49-F238E27FC236}">
                    <a16:creationId xmlns:a16="http://schemas.microsoft.com/office/drawing/2014/main" id="{250EFC6C-C38E-4088-A0A8-343DCFCF0C83}"/>
                  </a:ext>
                </a:extLst>
              </p:cNvPr>
              <p:cNvSpPr/>
              <p:nvPr/>
            </p:nvSpPr>
            <p:spPr>
              <a:xfrm>
                <a:off x="6559669" y="1025406"/>
                <a:ext cx="438269" cy="1053933"/>
              </a:xfrm>
              <a:custGeom>
                <a:avLst/>
                <a:gdLst>
                  <a:gd name="connsiteX0" fmla="*/ 438269 w 438269"/>
                  <a:gd name="connsiteY0" fmla="*/ 0 h 1053933"/>
                  <a:gd name="connsiteX1" fmla="*/ 438269 w 438269"/>
                  <a:gd name="connsiteY1" fmla="*/ 833308 h 1053933"/>
                  <a:gd name="connsiteX2" fmla="*/ 219135 w 438269"/>
                  <a:gd name="connsiteY2" fmla="*/ 1053933 h 1053933"/>
                  <a:gd name="connsiteX3" fmla="*/ 0 w 438269"/>
                  <a:gd name="connsiteY3" fmla="*/ 833308 h 1053933"/>
                  <a:gd name="connsiteX4" fmla="*/ 0 w 438269"/>
                  <a:gd name="connsiteY4" fmla="*/ 0 h 1053933"/>
                  <a:gd name="connsiteX5" fmla="*/ 438269 w 438269"/>
                  <a:gd name="connsiteY5" fmla="*/ 0 h 105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053933">
                    <a:moveTo>
                      <a:pt x="438269" y="0"/>
                    </a:moveTo>
                    <a:lnTo>
                      <a:pt x="438269" y="833308"/>
                    </a:lnTo>
                    <a:cubicBezTo>
                      <a:pt x="438269" y="954056"/>
                      <a:pt x="339882" y="1053933"/>
                      <a:pt x="219135" y="1053933"/>
                    </a:cubicBezTo>
                    <a:cubicBezTo>
                      <a:pt x="98387" y="1053933"/>
                      <a:pt x="0" y="955546"/>
                      <a:pt x="0" y="833308"/>
                    </a:cubicBezTo>
                    <a:lnTo>
                      <a:pt x="0" y="0"/>
                    </a:lnTo>
                    <a:lnTo>
                      <a:pt x="438269" y="0"/>
                    </a:lnTo>
                    <a:close/>
                  </a:path>
                </a:pathLst>
              </a:custGeom>
              <a:solidFill>
                <a:srgbClr val="F1613F"/>
              </a:solidFill>
              <a:ln w="14883" cap="flat">
                <a:noFill/>
                <a:prstDash val="solid"/>
                <a:miter/>
              </a:ln>
            </p:spPr>
            <p:txBody>
              <a:bodyPr rtlCol="0" anchor="ctr"/>
              <a:lstStyle/>
              <a:p>
                <a:endParaRPr lang="en-US" sz="2400"/>
              </a:p>
            </p:txBody>
          </p:sp>
          <p:sp>
            <p:nvSpPr>
              <p:cNvPr id="124" name="Freeform: Shape 123">
                <a:extLst>
                  <a:ext uri="{FF2B5EF4-FFF2-40B4-BE49-F238E27FC236}">
                    <a16:creationId xmlns:a16="http://schemas.microsoft.com/office/drawing/2014/main" id="{9ECDF4E9-E746-4388-A39D-BCA786FE570B}"/>
                  </a:ext>
                </a:extLst>
              </p:cNvPr>
              <p:cNvSpPr/>
              <p:nvPr/>
            </p:nvSpPr>
            <p:spPr>
              <a:xfrm>
                <a:off x="6559669" y="436575"/>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grpSp>
        <p:grpSp>
          <p:nvGrpSpPr>
            <p:cNvPr id="104" name="Graphic 45">
              <a:extLst>
                <a:ext uri="{FF2B5EF4-FFF2-40B4-BE49-F238E27FC236}">
                  <a16:creationId xmlns:a16="http://schemas.microsoft.com/office/drawing/2014/main" id="{505A549C-7C3F-4C57-B968-9B8AA9FDEDB8}"/>
                </a:ext>
              </a:extLst>
            </p:cNvPr>
            <p:cNvGrpSpPr/>
            <p:nvPr/>
          </p:nvGrpSpPr>
          <p:grpSpPr>
            <a:xfrm>
              <a:off x="5586234" y="602044"/>
              <a:ext cx="605229" cy="597775"/>
              <a:chOff x="5586234" y="602044"/>
              <a:chExt cx="605229" cy="597775"/>
            </a:xfrm>
            <a:solidFill>
              <a:srgbClr val="EE3124"/>
            </a:solidFill>
          </p:grpSpPr>
          <p:sp>
            <p:nvSpPr>
              <p:cNvPr id="111" name="Freeform: Shape 110">
                <a:extLst>
                  <a:ext uri="{FF2B5EF4-FFF2-40B4-BE49-F238E27FC236}">
                    <a16:creationId xmlns:a16="http://schemas.microsoft.com/office/drawing/2014/main" id="{811FCCF6-D428-4470-A8CF-F20EE5FD1042}"/>
                  </a:ext>
                </a:extLst>
              </p:cNvPr>
              <p:cNvSpPr/>
              <p:nvPr/>
            </p:nvSpPr>
            <p:spPr>
              <a:xfrm>
                <a:off x="5714435" y="605025"/>
                <a:ext cx="172922" cy="299633"/>
              </a:xfrm>
              <a:custGeom>
                <a:avLst/>
                <a:gdLst>
                  <a:gd name="connsiteX0" fmla="*/ 172923 w 172922"/>
                  <a:gd name="connsiteY0" fmla="*/ 299633 h 299633"/>
                  <a:gd name="connsiteX1" fmla="*/ 0 w 172922"/>
                  <a:gd name="connsiteY1" fmla="*/ 46212 h 299633"/>
                  <a:gd name="connsiteX2" fmla="*/ 107331 w 172922"/>
                  <a:gd name="connsiteY2" fmla="*/ 0 h 299633"/>
                </a:gdLst>
                <a:ahLst/>
                <a:cxnLst>
                  <a:cxn ang="0">
                    <a:pos x="connsiteX0" y="connsiteY0"/>
                  </a:cxn>
                  <a:cxn ang="0">
                    <a:pos x="connsiteX1" y="connsiteY1"/>
                  </a:cxn>
                  <a:cxn ang="0">
                    <a:pos x="connsiteX2" y="connsiteY2"/>
                  </a:cxn>
                </a:cxnLst>
                <a:rect l="l" t="t" r="r" b="b"/>
                <a:pathLst>
                  <a:path w="172922" h="299633">
                    <a:moveTo>
                      <a:pt x="172923" y="299633"/>
                    </a:moveTo>
                    <a:lnTo>
                      <a:pt x="0" y="46212"/>
                    </a:lnTo>
                    <a:lnTo>
                      <a:pt x="107331" y="0"/>
                    </a:lnTo>
                    <a:close/>
                  </a:path>
                </a:pathLst>
              </a:custGeom>
              <a:solidFill>
                <a:srgbClr val="EE3124"/>
              </a:solidFill>
              <a:ln w="14883" cap="flat">
                <a:noFill/>
                <a:prstDash val="solid"/>
                <a:miter/>
              </a:ln>
            </p:spPr>
            <p:txBody>
              <a:bodyPr rtlCol="0" anchor="ctr"/>
              <a:lstStyle/>
              <a:p>
                <a:endParaRPr lang="en-US" sz="2400"/>
              </a:p>
            </p:txBody>
          </p:sp>
          <p:sp>
            <p:nvSpPr>
              <p:cNvPr id="112" name="Freeform: Shape 111">
                <a:extLst>
                  <a:ext uri="{FF2B5EF4-FFF2-40B4-BE49-F238E27FC236}">
                    <a16:creationId xmlns:a16="http://schemas.microsoft.com/office/drawing/2014/main" id="{26A4488D-C978-47A3-BBE1-E8184364C7F8}"/>
                  </a:ext>
                </a:extLst>
              </p:cNvPr>
              <p:cNvSpPr/>
              <p:nvPr/>
            </p:nvSpPr>
            <p:spPr>
              <a:xfrm>
                <a:off x="5882886" y="894223"/>
                <a:ext cx="175903" cy="299633"/>
              </a:xfrm>
              <a:custGeom>
                <a:avLst/>
                <a:gdLst>
                  <a:gd name="connsiteX0" fmla="*/ 0 w 175903"/>
                  <a:gd name="connsiteY0" fmla="*/ 0 h 299633"/>
                  <a:gd name="connsiteX1" fmla="*/ 68573 w 175903"/>
                  <a:gd name="connsiteY1" fmla="*/ 299633 h 299633"/>
                  <a:gd name="connsiteX2" fmla="*/ 175904 w 175903"/>
                  <a:gd name="connsiteY2" fmla="*/ 253421 h 299633"/>
                </a:gdLst>
                <a:ahLst/>
                <a:cxnLst>
                  <a:cxn ang="0">
                    <a:pos x="connsiteX0" y="connsiteY0"/>
                  </a:cxn>
                  <a:cxn ang="0">
                    <a:pos x="connsiteX1" y="connsiteY1"/>
                  </a:cxn>
                  <a:cxn ang="0">
                    <a:pos x="connsiteX2" y="connsiteY2"/>
                  </a:cxn>
                </a:cxnLst>
                <a:rect l="l" t="t" r="r" b="b"/>
                <a:pathLst>
                  <a:path w="175903" h="299633">
                    <a:moveTo>
                      <a:pt x="0" y="0"/>
                    </a:moveTo>
                    <a:lnTo>
                      <a:pt x="68573" y="299633"/>
                    </a:lnTo>
                    <a:lnTo>
                      <a:pt x="175904" y="253421"/>
                    </a:lnTo>
                    <a:close/>
                  </a:path>
                </a:pathLst>
              </a:custGeom>
              <a:solidFill>
                <a:srgbClr val="EE3124"/>
              </a:solidFill>
              <a:ln w="14883" cap="flat">
                <a:noFill/>
                <a:prstDash val="solid"/>
                <a:miter/>
              </a:ln>
            </p:spPr>
            <p:txBody>
              <a:bodyPr rtlCol="0" anchor="ctr"/>
              <a:lstStyle/>
              <a:p>
                <a:endParaRPr lang="en-US" sz="2400"/>
              </a:p>
            </p:txBody>
          </p:sp>
          <p:sp>
            <p:nvSpPr>
              <p:cNvPr id="113" name="Freeform: Shape 112">
                <a:extLst>
                  <a:ext uri="{FF2B5EF4-FFF2-40B4-BE49-F238E27FC236}">
                    <a16:creationId xmlns:a16="http://schemas.microsoft.com/office/drawing/2014/main" id="{0724DB00-D247-42C9-9ED0-F5EA92B4E69C}"/>
                  </a:ext>
                </a:extLst>
              </p:cNvPr>
              <p:cNvSpPr/>
              <p:nvPr/>
            </p:nvSpPr>
            <p:spPr>
              <a:xfrm>
                <a:off x="5891830" y="722792"/>
                <a:ext cx="299633" cy="175903"/>
              </a:xfrm>
              <a:custGeom>
                <a:avLst/>
                <a:gdLst>
                  <a:gd name="connsiteX0" fmla="*/ 0 w 299633"/>
                  <a:gd name="connsiteY0" fmla="*/ 175904 h 175903"/>
                  <a:gd name="connsiteX1" fmla="*/ 251930 w 299633"/>
                  <a:gd name="connsiteY1" fmla="*/ 0 h 175903"/>
                  <a:gd name="connsiteX2" fmla="*/ 299633 w 299633"/>
                  <a:gd name="connsiteY2" fmla="*/ 107331 h 175903"/>
                </a:gdLst>
                <a:ahLst/>
                <a:cxnLst>
                  <a:cxn ang="0">
                    <a:pos x="connsiteX0" y="connsiteY0"/>
                  </a:cxn>
                  <a:cxn ang="0">
                    <a:pos x="connsiteX1" y="connsiteY1"/>
                  </a:cxn>
                  <a:cxn ang="0">
                    <a:pos x="connsiteX2" y="connsiteY2"/>
                  </a:cxn>
                </a:cxnLst>
                <a:rect l="l" t="t" r="r" b="b"/>
                <a:pathLst>
                  <a:path w="299633" h="175903">
                    <a:moveTo>
                      <a:pt x="0" y="175904"/>
                    </a:moveTo>
                    <a:lnTo>
                      <a:pt x="251930" y="0"/>
                    </a:lnTo>
                    <a:lnTo>
                      <a:pt x="299633" y="107331"/>
                    </a:lnTo>
                    <a:close/>
                  </a:path>
                </a:pathLst>
              </a:custGeom>
              <a:solidFill>
                <a:srgbClr val="EE3124"/>
              </a:solidFill>
              <a:ln w="14883" cap="flat">
                <a:noFill/>
                <a:prstDash val="solid"/>
                <a:miter/>
              </a:ln>
            </p:spPr>
            <p:txBody>
              <a:bodyPr rtlCol="0" anchor="ctr"/>
              <a:lstStyle/>
              <a:p>
                <a:endParaRPr lang="en-US" sz="2400"/>
              </a:p>
            </p:txBody>
          </p:sp>
          <p:sp>
            <p:nvSpPr>
              <p:cNvPr id="114" name="Freeform: Shape 113">
                <a:extLst>
                  <a:ext uri="{FF2B5EF4-FFF2-40B4-BE49-F238E27FC236}">
                    <a16:creationId xmlns:a16="http://schemas.microsoft.com/office/drawing/2014/main" id="{4421953D-866C-4CF7-9025-17EAFA69C441}"/>
                  </a:ext>
                </a:extLst>
              </p:cNvPr>
              <p:cNvSpPr/>
              <p:nvPr/>
            </p:nvSpPr>
            <p:spPr>
              <a:xfrm>
                <a:off x="5589215" y="900186"/>
                <a:ext cx="298142" cy="177394"/>
              </a:xfrm>
              <a:custGeom>
                <a:avLst/>
                <a:gdLst>
                  <a:gd name="connsiteX0" fmla="*/ 298142 w 298142"/>
                  <a:gd name="connsiteY0" fmla="*/ 0 h 177394"/>
                  <a:gd name="connsiteX1" fmla="*/ 0 w 298142"/>
                  <a:gd name="connsiteY1" fmla="*/ 70063 h 177394"/>
                  <a:gd name="connsiteX2" fmla="*/ 47703 w 298142"/>
                  <a:gd name="connsiteY2" fmla="*/ 177395 h 177394"/>
                </a:gdLst>
                <a:ahLst/>
                <a:cxnLst>
                  <a:cxn ang="0">
                    <a:pos x="connsiteX0" y="connsiteY0"/>
                  </a:cxn>
                  <a:cxn ang="0">
                    <a:pos x="connsiteX1" y="connsiteY1"/>
                  </a:cxn>
                  <a:cxn ang="0">
                    <a:pos x="connsiteX2" y="connsiteY2"/>
                  </a:cxn>
                </a:cxnLst>
                <a:rect l="l" t="t" r="r" b="b"/>
                <a:pathLst>
                  <a:path w="298142" h="177394">
                    <a:moveTo>
                      <a:pt x="298142" y="0"/>
                    </a:moveTo>
                    <a:lnTo>
                      <a:pt x="0" y="70063"/>
                    </a:lnTo>
                    <a:lnTo>
                      <a:pt x="47703" y="177395"/>
                    </a:lnTo>
                    <a:close/>
                  </a:path>
                </a:pathLst>
              </a:custGeom>
              <a:solidFill>
                <a:srgbClr val="EE3124"/>
              </a:solidFill>
              <a:ln w="14883" cap="flat">
                <a:noFill/>
                <a:prstDash val="solid"/>
                <a:miter/>
              </a:ln>
            </p:spPr>
            <p:txBody>
              <a:bodyPr rtlCol="0" anchor="ctr"/>
              <a:lstStyle/>
              <a:p>
                <a:endParaRPr lang="en-US" sz="2400"/>
              </a:p>
            </p:txBody>
          </p:sp>
          <p:sp>
            <p:nvSpPr>
              <p:cNvPr id="115" name="Freeform: Shape 114">
                <a:extLst>
                  <a:ext uri="{FF2B5EF4-FFF2-40B4-BE49-F238E27FC236}">
                    <a16:creationId xmlns:a16="http://schemas.microsoft.com/office/drawing/2014/main" id="{C2CACBA8-C094-489C-8FFD-FF5F5DA8DC75}"/>
                  </a:ext>
                </a:extLst>
              </p:cNvPr>
              <p:cNvSpPr/>
              <p:nvPr/>
            </p:nvSpPr>
            <p:spPr>
              <a:xfrm>
                <a:off x="5879904" y="898696"/>
                <a:ext cx="304105" cy="153543"/>
              </a:xfrm>
              <a:custGeom>
                <a:avLst/>
                <a:gdLst>
                  <a:gd name="connsiteX0" fmla="*/ 0 w 304105"/>
                  <a:gd name="connsiteY0" fmla="*/ 0 h 153543"/>
                  <a:gd name="connsiteX1" fmla="*/ 304105 w 304105"/>
                  <a:gd name="connsiteY1" fmla="*/ 41740 h 153543"/>
                  <a:gd name="connsiteX2" fmla="*/ 266837 w 304105"/>
                  <a:gd name="connsiteY2" fmla="*/ 153543 h 153543"/>
                </a:gdLst>
                <a:ahLst/>
                <a:cxnLst>
                  <a:cxn ang="0">
                    <a:pos x="connsiteX0" y="connsiteY0"/>
                  </a:cxn>
                  <a:cxn ang="0">
                    <a:pos x="connsiteX1" y="connsiteY1"/>
                  </a:cxn>
                  <a:cxn ang="0">
                    <a:pos x="connsiteX2" y="connsiteY2"/>
                  </a:cxn>
                </a:cxnLst>
                <a:rect l="l" t="t" r="r" b="b"/>
                <a:pathLst>
                  <a:path w="304105" h="153543">
                    <a:moveTo>
                      <a:pt x="0" y="0"/>
                    </a:moveTo>
                    <a:lnTo>
                      <a:pt x="304105" y="41740"/>
                    </a:lnTo>
                    <a:lnTo>
                      <a:pt x="266837" y="153543"/>
                    </a:lnTo>
                    <a:close/>
                  </a:path>
                </a:pathLst>
              </a:custGeom>
              <a:solidFill>
                <a:srgbClr val="EE3124"/>
              </a:solidFill>
              <a:ln w="14883" cap="flat">
                <a:noFill/>
                <a:prstDash val="solid"/>
                <a:miter/>
              </a:ln>
            </p:spPr>
            <p:txBody>
              <a:bodyPr rtlCol="0" anchor="ctr"/>
              <a:lstStyle/>
              <a:p>
                <a:endParaRPr lang="en-US" sz="2400"/>
              </a:p>
            </p:txBody>
          </p:sp>
          <p:sp>
            <p:nvSpPr>
              <p:cNvPr id="116" name="Freeform: Shape 115">
                <a:extLst>
                  <a:ext uri="{FF2B5EF4-FFF2-40B4-BE49-F238E27FC236}">
                    <a16:creationId xmlns:a16="http://schemas.microsoft.com/office/drawing/2014/main" id="{CB4BFBF5-57F0-4A9E-AC82-07294163F7F2}"/>
                  </a:ext>
                </a:extLst>
              </p:cNvPr>
              <p:cNvSpPr/>
              <p:nvPr/>
            </p:nvSpPr>
            <p:spPr>
              <a:xfrm>
                <a:off x="5586234" y="749624"/>
                <a:ext cx="304105" cy="152052"/>
              </a:xfrm>
              <a:custGeom>
                <a:avLst/>
                <a:gdLst>
                  <a:gd name="connsiteX0" fmla="*/ 304105 w 304105"/>
                  <a:gd name="connsiteY0" fmla="*/ 152053 h 152052"/>
                  <a:gd name="connsiteX1" fmla="*/ 37268 w 304105"/>
                  <a:gd name="connsiteY1" fmla="*/ 0 h 152052"/>
                  <a:gd name="connsiteX2" fmla="*/ 0 w 304105"/>
                  <a:gd name="connsiteY2" fmla="*/ 111803 h 152052"/>
                </a:gdLst>
                <a:ahLst/>
                <a:cxnLst>
                  <a:cxn ang="0">
                    <a:pos x="connsiteX0" y="connsiteY0"/>
                  </a:cxn>
                  <a:cxn ang="0">
                    <a:pos x="connsiteX1" y="connsiteY1"/>
                  </a:cxn>
                  <a:cxn ang="0">
                    <a:pos x="connsiteX2" y="connsiteY2"/>
                  </a:cxn>
                </a:cxnLst>
                <a:rect l="l" t="t" r="r" b="b"/>
                <a:pathLst>
                  <a:path w="304105" h="152052">
                    <a:moveTo>
                      <a:pt x="304105" y="152053"/>
                    </a:moveTo>
                    <a:lnTo>
                      <a:pt x="37268" y="0"/>
                    </a:lnTo>
                    <a:lnTo>
                      <a:pt x="0" y="111803"/>
                    </a:lnTo>
                    <a:close/>
                  </a:path>
                </a:pathLst>
              </a:custGeom>
              <a:solidFill>
                <a:srgbClr val="EE3124"/>
              </a:solidFill>
              <a:ln w="14883" cap="flat">
                <a:noFill/>
                <a:prstDash val="solid"/>
                <a:miter/>
              </a:ln>
            </p:spPr>
            <p:txBody>
              <a:bodyPr rtlCol="0" anchor="ctr"/>
              <a:lstStyle/>
              <a:p>
                <a:endParaRPr lang="en-US" sz="2400"/>
              </a:p>
            </p:txBody>
          </p:sp>
          <p:sp>
            <p:nvSpPr>
              <p:cNvPr id="117" name="Freeform: Shape 116">
                <a:extLst>
                  <a:ext uri="{FF2B5EF4-FFF2-40B4-BE49-F238E27FC236}">
                    <a16:creationId xmlns:a16="http://schemas.microsoft.com/office/drawing/2014/main" id="{05C5EFD8-139B-48C3-8FB6-1A46C79BD9F2}"/>
                  </a:ext>
                </a:extLst>
              </p:cNvPr>
              <p:cNvSpPr/>
              <p:nvPr/>
            </p:nvSpPr>
            <p:spPr>
              <a:xfrm>
                <a:off x="5885867" y="602044"/>
                <a:ext cx="175904" cy="299633"/>
              </a:xfrm>
              <a:custGeom>
                <a:avLst/>
                <a:gdLst>
                  <a:gd name="connsiteX0" fmla="*/ 0 w 175904"/>
                  <a:gd name="connsiteY0" fmla="*/ 299633 h 299633"/>
                  <a:gd name="connsiteX1" fmla="*/ 68573 w 175904"/>
                  <a:gd name="connsiteY1" fmla="*/ 0 h 299633"/>
                  <a:gd name="connsiteX2" fmla="*/ 175904 w 175904"/>
                  <a:gd name="connsiteY2" fmla="*/ 47703 h 299633"/>
                </a:gdLst>
                <a:ahLst/>
                <a:cxnLst>
                  <a:cxn ang="0">
                    <a:pos x="connsiteX0" y="connsiteY0"/>
                  </a:cxn>
                  <a:cxn ang="0">
                    <a:pos x="connsiteX1" y="connsiteY1"/>
                  </a:cxn>
                  <a:cxn ang="0">
                    <a:pos x="connsiteX2" y="connsiteY2"/>
                  </a:cxn>
                </a:cxnLst>
                <a:rect l="l" t="t" r="r" b="b"/>
                <a:pathLst>
                  <a:path w="175904" h="299633">
                    <a:moveTo>
                      <a:pt x="0" y="299633"/>
                    </a:moveTo>
                    <a:lnTo>
                      <a:pt x="68573" y="0"/>
                    </a:lnTo>
                    <a:lnTo>
                      <a:pt x="175904" y="47703"/>
                    </a:lnTo>
                    <a:close/>
                  </a:path>
                </a:pathLst>
              </a:custGeom>
              <a:solidFill>
                <a:srgbClr val="EE3124"/>
              </a:solidFill>
              <a:ln w="14883" cap="flat">
                <a:noFill/>
                <a:prstDash val="solid"/>
                <a:miter/>
              </a:ln>
            </p:spPr>
            <p:txBody>
              <a:bodyPr rtlCol="0" anchor="ctr"/>
              <a:lstStyle/>
              <a:p>
                <a:endParaRPr lang="en-US" sz="2400"/>
              </a:p>
            </p:txBody>
          </p:sp>
          <p:sp>
            <p:nvSpPr>
              <p:cNvPr id="118" name="Freeform: Shape 117">
                <a:extLst>
                  <a:ext uri="{FF2B5EF4-FFF2-40B4-BE49-F238E27FC236}">
                    <a16:creationId xmlns:a16="http://schemas.microsoft.com/office/drawing/2014/main" id="{7A63A05C-20A0-4DFB-8B02-8B386B1B6020}"/>
                  </a:ext>
                </a:extLst>
              </p:cNvPr>
              <p:cNvSpPr/>
              <p:nvPr/>
            </p:nvSpPr>
            <p:spPr>
              <a:xfrm>
                <a:off x="5712945" y="900186"/>
                <a:ext cx="172922" cy="299633"/>
              </a:xfrm>
              <a:custGeom>
                <a:avLst/>
                <a:gdLst>
                  <a:gd name="connsiteX0" fmla="*/ 172923 w 172922"/>
                  <a:gd name="connsiteY0" fmla="*/ 0 h 299633"/>
                  <a:gd name="connsiteX1" fmla="*/ 0 w 172922"/>
                  <a:gd name="connsiteY1" fmla="*/ 253421 h 299633"/>
                  <a:gd name="connsiteX2" fmla="*/ 107331 w 172922"/>
                  <a:gd name="connsiteY2" fmla="*/ 299633 h 299633"/>
                </a:gdLst>
                <a:ahLst/>
                <a:cxnLst>
                  <a:cxn ang="0">
                    <a:pos x="connsiteX0" y="connsiteY0"/>
                  </a:cxn>
                  <a:cxn ang="0">
                    <a:pos x="connsiteX1" y="connsiteY1"/>
                  </a:cxn>
                  <a:cxn ang="0">
                    <a:pos x="connsiteX2" y="connsiteY2"/>
                  </a:cxn>
                </a:cxnLst>
                <a:rect l="l" t="t" r="r" b="b"/>
                <a:pathLst>
                  <a:path w="172922" h="299633">
                    <a:moveTo>
                      <a:pt x="172923" y="0"/>
                    </a:moveTo>
                    <a:lnTo>
                      <a:pt x="0" y="253421"/>
                    </a:lnTo>
                    <a:lnTo>
                      <a:pt x="107331" y="299633"/>
                    </a:lnTo>
                    <a:close/>
                  </a:path>
                </a:pathLst>
              </a:custGeom>
              <a:solidFill>
                <a:srgbClr val="EE3124"/>
              </a:solidFill>
              <a:ln w="14883" cap="flat">
                <a:noFill/>
                <a:prstDash val="solid"/>
                <a:miter/>
              </a:ln>
            </p:spPr>
            <p:txBody>
              <a:bodyPr rtlCol="0" anchor="ctr"/>
              <a:lstStyle/>
              <a:p>
                <a:endParaRPr lang="en-US" sz="2400"/>
              </a:p>
            </p:txBody>
          </p:sp>
        </p:grpSp>
        <p:grpSp>
          <p:nvGrpSpPr>
            <p:cNvPr id="105" name="Graphic 45">
              <a:extLst>
                <a:ext uri="{FF2B5EF4-FFF2-40B4-BE49-F238E27FC236}">
                  <a16:creationId xmlns:a16="http://schemas.microsoft.com/office/drawing/2014/main" id="{C15AB619-9264-4CDA-9C26-DAB4969D0D99}"/>
                </a:ext>
              </a:extLst>
            </p:cNvPr>
            <p:cNvGrpSpPr/>
            <p:nvPr/>
          </p:nvGrpSpPr>
          <p:grpSpPr>
            <a:xfrm>
              <a:off x="5219519" y="415705"/>
              <a:ext cx="3799825" cy="1849987"/>
              <a:chOff x="5219519" y="415705"/>
              <a:chExt cx="3799825" cy="1849987"/>
            </a:xfrm>
            <a:solidFill>
              <a:schemeClr val="accent1"/>
            </a:solidFill>
          </p:grpSpPr>
          <p:sp>
            <p:nvSpPr>
              <p:cNvPr id="106" name="Freeform: Shape 105">
                <a:extLst>
                  <a:ext uri="{FF2B5EF4-FFF2-40B4-BE49-F238E27FC236}">
                    <a16:creationId xmlns:a16="http://schemas.microsoft.com/office/drawing/2014/main" id="{923DF32C-FC70-43AB-8321-9867CCCFD23D}"/>
                  </a:ext>
                </a:extLst>
              </p:cNvPr>
              <p:cNvSpPr/>
              <p:nvPr/>
            </p:nvSpPr>
            <p:spPr>
              <a:xfrm>
                <a:off x="5771082" y="1743929"/>
                <a:ext cx="521749" cy="521763"/>
              </a:xfrm>
              <a:custGeom>
                <a:avLst/>
                <a:gdLst>
                  <a:gd name="connsiteX0" fmla="*/ 0 w 521749"/>
                  <a:gd name="connsiteY0" fmla="*/ 260875 h 521763"/>
                  <a:gd name="connsiteX1" fmla="*/ 260875 w 521749"/>
                  <a:gd name="connsiteY1" fmla="*/ 0 h 521763"/>
                  <a:gd name="connsiteX2" fmla="*/ 521749 w 521749"/>
                  <a:gd name="connsiteY2" fmla="*/ 260875 h 521763"/>
                  <a:gd name="connsiteX3" fmla="*/ 260875 w 521749"/>
                  <a:gd name="connsiteY3" fmla="*/ 521749 h 521763"/>
                  <a:gd name="connsiteX4" fmla="*/ 0 w 521749"/>
                  <a:gd name="connsiteY4" fmla="*/ 260875 h 52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749" h="521763">
                    <a:moveTo>
                      <a:pt x="0" y="260875"/>
                    </a:moveTo>
                    <a:cubicBezTo>
                      <a:pt x="0" y="116276"/>
                      <a:pt x="117766" y="0"/>
                      <a:pt x="260875" y="0"/>
                    </a:cubicBezTo>
                    <a:cubicBezTo>
                      <a:pt x="405474" y="0"/>
                      <a:pt x="521749" y="117766"/>
                      <a:pt x="521749" y="260875"/>
                    </a:cubicBezTo>
                    <a:cubicBezTo>
                      <a:pt x="521749" y="403983"/>
                      <a:pt x="403983" y="521749"/>
                      <a:pt x="260875" y="521749"/>
                    </a:cubicBezTo>
                    <a:cubicBezTo>
                      <a:pt x="116276" y="523240"/>
                      <a:pt x="0" y="405474"/>
                      <a:pt x="0" y="260875"/>
                    </a:cubicBezTo>
                  </a:path>
                </a:pathLst>
              </a:custGeom>
              <a:solidFill>
                <a:schemeClr val="accent6">
                  <a:lumMod val="60000"/>
                  <a:lumOff val="40000"/>
                </a:schemeClr>
              </a:solidFill>
              <a:ln w="14883" cap="flat">
                <a:noFill/>
                <a:prstDash val="solid"/>
                <a:miter/>
              </a:ln>
            </p:spPr>
            <p:txBody>
              <a:bodyPr rtlCol="0" anchor="ctr"/>
              <a:lstStyle/>
              <a:p>
                <a:endParaRPr lang="en-US" sz="2400" dirty="0"/>
              </a:p>
            </p:txBody>
          </p:sp>
          <p:sp>
            <p:nvSpPr>
              <p:cNvPr id="107" name="Freeform: Shape 106">
                <a:extLst>
                  <a:ext uri="{FF2B5EF4-FFF2-40B4-BE49-F238E27FC236}">
                    <a16:creationId xmlns:a16="http://schemas.microsoft.com/office/drawing/2014/main" id="{20E86130-176F-4657-8F37-791C4B1E8FAC}"/>
                  </a:ext>
                </a:extLst>
              </p:cNvPr>
              <p:cNvSpPr/>
              <p:nvPr/>
            </p:nvSpPr>
            <p:spPr>
              <a:xfrm>
                <a:off x="8463308" y="901677"/>
                <a:ext cx="369696" cy="369696"/>
              </a:xfrm>
              <a:custGeom>
                <a:avLst/>
                <a:gdLst>
                  <a:gd name="connsiteX0" fmla="*/ 0 w 369696"/>
                  <a:gd name="connsiteY0" fmla="*/ 184848 h 369696"/>
                  <a:gd name="connsiteX1" fmla="*/ 184848 w 369696"/>
                  <a:gd name="connsiteY1" fmla="*/ 0 h 369696"/>
                  <a:gd name="connsiteX2" fmla="*/ 369696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7708" y="0"/>
                      <a:pt x="369696" y="83480"/>
                      <a:pt x="369696" y="184848"/>
                    </a:cubicBezTo>
                    <a:cubicBezTo>
                      <a:pt x="369696" y="286217"/>
                      <a:pt x="286217" y="369697"/>
                      <a:pt x="184848" y="369697"/>
                    </a:cubicBezTo>
                    <a:cubicBezTo>
                      <a:pt x="81989" y="369697"/>
                      <a:pt x="0" y="286217"/>
                      <a:pt x="0" y="184848"/>
                    </a:cubicBezTo>
                  </a:path>
                </a:pathLst>
              </a:custGeom>
              <a:solidFill>
                <a:schemeClr val="tx2"/>
              </a:solidFill>
              <a:ln w="14883" cap="flat">
                <a:noFill/>
                <a:prstDash val="solid"/>
                <a:miter/>
              </a:ln>
            </p:spPr>
            <p:txBody>
              <a:bodyPr rtlCol="0" anchor="ctr"/>
              <a:lstStyle/>
              <a:p>
                <a:endParaRPr lang="en-US" sz="2400"/>
              </a:p>
            </p:txBody>
          </p:sp>
          <p:sp>
            <p:nvSpPr>
              <p:cNvPr id="108" name="Freeform: Shape 107">
                <a:extLst>
                  <a:ext uri="{FF2B5EF4-FFF2-40B4-BE49-F238E27FC236}">
                    <a16:creationId xmlns:a16="http://schemas.microsoft.com/office/drawing/2014/main" id="{BBA4D71C-CAD0-43D9-AF1E-BF70D7B8B415}"/>
                  </a:ext>
                </a:extLst>
              </p:cNvPr>
              <p:cNvSpPr/>
              <p:nvPr/>
            </p:nvSpPr>
            <p:spPr>
              <a:xfrm>
                <a:off x="5219519" y="1350381"/>
                <a:ext cx="369696" cy="369696"/>
              </a:xfrm>
              <a:custGeom>
                <a:avLst/>
                <a:gdLst>
                  <a:gd name="connsiteX0" fmla="*/ 0 w 369696"/>
                  <a:gd name="connsiteY0" fmla="*/ 184848 h 369696"/>
                  <a:gd name="connsiteX1" fmla="*/ 184848 w 369696"/>
                  <a:gd name="connsiteY1" fmla="*/ 0 h 369696"/>
                  <a:gd name="connsiteX2" fmla="*/ 369697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6217" y="0"/>
                      <a:pt x="369697" y="83480"/>
                      <a:pt x="369697" y="184848"/>
                    </a:cubicBezTo>
                    <a:cubicBezTo>
                      <a:pt x="369697" y="286217"/>
                      <a:pt x="286217" y="369697"/>
                      <a:pt x="184848" y="369697"/>
                    </a:cubicBezTo>
                    <a:cubicBezTo>
                      <a:pt x="83480" y="369697"/>
                      <a:pt x="0" y="287707"/>
                      <a:pt x="0" y="184848"/>
                    </a:cubicBezTo>
                  </a:path>
                </a:pathLst>
              </a:custGeom>
              <a:solidFill>
                <a:schemeClr val="bg1">
                  <a:lumMod val="50000"/>
                </a:schemeClr>
              </a:solidFill>
              <a:ln w="14883" cap="flat">
                <a:noFill/>
                <a:prstDash val="solid"/>
                <a:miter/>
              </a:ln>
            </p:spPr>
            <p:txBody>
              <a:bodyPr rtlCol="0" anchor="ctr"/>
              <a:lstStyle/>
              <a:p>
                <a:endParaRPr lang="en-US" sz="2400"/>
              </a:p>
            </p:txBody>
          </p:sp>
          <p:sp>
            <p:nvSpPr>
              <p:cNvPr id="109" name="Freeform: Shape 108">
                <a:extLst>
                  <a:ext uri="{FF2B5EF4-FFF2-40B4-BE49-F238E27FC236}">
                    <a16:creationId xmlns:a16="http://schemas.microsoft.com/office/drawing/2014/main" id="{B6556D6A-9F20-4EB0-BDB7-13764F0AD7A5}"/>
                  </a:ext>
                </a:extLst>
              </p:cNvPr>
              <p:cNvSpPr/>
              <p:nvPr/>
            </p:nvSpPr>
            <p:spPr>
              <a:xfrm>
                <a:off x="8798719" y="415705"/>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4"/>
                      <a:pt x="49193" y="0"/>
                      <a:pt x="110313" y="0"/>
                    </a:cubicBezTo>
                    <a:cubicBezTo>
                      <a:pt x="171432" y="0"/>
                      <a:pt x="220625" y="49194"/>
                      <a:pt x="220625" y="110313"/>
                    </a:cubicBezTo>
                    <a:cubicBezTo>
                      <a:pt x="220625" y="171432"/>
                      <a:pt x="171432" y="220625"/>
                      <a:pt x="110313" y="220625"/>
                    </a:cubicBezTo>
                    <a:cubicBezTo>
                      <a:pt x="49193" y="220625"/>
                      <a:pt x="0" y="171432"/>
                      <a:pt x="0" y="110313"/>
                    </a:cubicBezTo>
                  </a:path>
                </a:pathLst>
              </a:custGeom>
              <a:solidFill>
                <a:schemeClr val="accent6">
                  <a:lumMod val="60000"/>
                  <a:lumOff val="40000"/>
                </a:schemeClr>
              </a:solidFill>
              <a:ln w="14883" cap="flat">
                <a:noFill/>
                <a:prstDash val="solid"/>
                <a:miter/>
              </a:ln>
            </p:spPr>
            <p:txBody>
              <a:bodyPr rtlCol="0" anchor="ctr"/>
              <a:lstStyle/>
              <a:p>
                <a:endParaRPr lang="en-US" sz="2400"/>
              </a:p>
            </p:txBody>
          </p:sp>
          <p:sp>
            <p:nvSpPr>
              <p:cNvPr id="110" name="Freeform: Shape 109">
                <a:extLst>
                  <a:ext uri="{FF2B5EF4-FFF2-40B4-BE49-F238E27FC236}">
                    <a16:creationId xmlns:a16="http://schemas.microsoft.com/office/drawing/2014/main" id="{D197B1F5-96B3-4AF1-9166-FF7EAC6C820E}"/>
                  </a:ext>
                </a:extLst>
              </p:cNvPr>
              <p:cNvSpPr/>
              <p:nvPr/>
            </p:nvSpPr>
            <p:spPr>
              <a:xfrm>
                <a:off x="8798719" y="1658959"/>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3"/>
                      <a:pt x="49193" y="0"/>
                      <a:pt x="110313" y="0"/>
                    </a:cubicBezTo>
                    <a:cubicBezTo>
                      <a:pt x="171432" y="0"/>
                      <a:pt x="220625" y="49193"/>
                      <a:pt x="220625" y="110313"/>
                    </a:cubicBezTo>
                    <a:cubicBezTo>
                      <a:pt x="220625" y="171432"/>
                      <a:pt x="171432" y="220625"/>
                      <a:pt x="110313" y="220625"/>
                    </a:cubicBezTo>
                    <a:cubicBezTo>
                      <a:pt x="49193" y="220625"/>
                      <a:pt x="0" y="171432"/>
                      <a:pt x="0" y="110313"/>
                    </a:cubicBezTo>
                  </a:path>
                </a:pathLst>
              </a:custGeom>
              <a:solidFill>
                <a:schemeClr val="bg1">
                  <a:lumMod val="50000"/>
                </a:schemeClr>
              </a:solidFill>
              <a:ln w="14883" cap="flat">
                <a:noFill/>
                <a:prstDash val="solid"/>
                <a:miter/>
              </a:ln>
            </p:spPr>
            <p:txBody>
              <a:bodyPr rtlCol="0" anchor="ctr"/>
              <a:lstStyle/>
              <a:p>
                <a:endParaRPr lang="en-US" sz="2400"/>
              </a:p>
            </p:txBody>
          </p:sp>
        </p:grpSp>
      </p:grpSp>
      <p:cxnSp>
        <p:nvCxnSpPr>
          <p:cNvPr id="3" name="Straight Connector 2">
            <a:extLst>
              <a:ext uri="{FF2B5EF4-FFF2-40B4-BE49-F238E27FC236}">
                <a16:creationId xmlns:a16="http://schemas.microsoft.com/office/drawing/2014/main" id="{EC8E9B79-819D-6616-0F65-46C8749C0BF8}"/>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26A83242-66EE-9F0B-3FEC-37337588C385}"/>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62C99C77-FA9B-BD92-0246-8E5461C5ECFA}"/>
              </a:ext>
            </a:extLst>
          </p:cNvPr>
          <p:cNvSpPr>
            <a:spLocks noGrp="1"/>
          </p:cNvSpPr>
          <p:nvPr>
            <p:ph type="body" sz="quarter" idx="14"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341646672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33.xml><?xml version="1.0" encoding="utf-8"?>
<p:sldLayout xmlns:a="http://schemas.openxmlformats.org/drawingml/2006/main" xmlns:r="http://schemas.openxmlformats.org/officeDocument/2006/relationships" xmlns:p="http://schemas.openxmlformats.org/presentationml/2006/main" showMasterSp="0" preserve="1" userDrawn="1">
  <p:cSld name="6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11097260" cy="3836679"/>
          </a:xfrm>
        </p:spPr>
        <p:txBody>
          <a:bodyPr anchor="b"/>
          <a:lstStyle>
            <a:lvl1pPr algn="l">
              <a:lnSpc>
                <a:spcPct val="90000"/>
              </a:lnSpc>
              <a:defRPr sz="5867" b="0" cap="none">
                <a:solidFill>
                  <a:schemeClr val="bg1">
                    <a:lumMod val="7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4" y="4247532"/>
            <a:ext cx="8745413"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59" name="Graphic 45">
            <a:extLst>
              <a:ext uri="{FF2B5EF4-FFF2-40B4-BE49-F238E27FC236}">
                <a16:creationId xmlns:a16="http://schemas.microsoft.com/office/drawing/2014/main" id="{8470DA12-576F-4A51-AE8B-DC7C3D0DF3F9}"/>
              </a:ext>
            </a:extLst>
          </p:cNvPr>
          <p:cNvGrpSpPr/>
          <p:nvPr userDrawn="1"/>
        </p:nvGrpSpPr>
        <p:grpSpPr>
          <a:xfrm>
            <a:off x="6593089" y="241990"/>
            <a:ext cx="5410816" cy="3050348"/>
            <a:chOff x="5219519" y="236820"/>
            <a:chExt cx="3799825" cy="2142152"/>
          </a:xfrm>
        </p:grpSpPr>
        <p:sp>
          <p:nvSpPr>
            <p:cNvPr id="60" name="Freeform: Shape 59">
              <a:extLst>
                <a:ext uri="{FF2B5EF4-FFF2-40B4-BE49-F238E27FC236}">
                  <a16:creationId xmlns:a16="http://schemas.microsoft.com/office/drawing/2014/main" id="{F1BBB5A5-47FB-40DC-97B8-5975F365DF9F}"/>
                </a:ext>
              </a:extLst>
            </p:cNvPr>
            <p:cNvSpPr/>
            <p:nvPr/>
          </p:nvSpPr>
          <p:spPr>
            <a:xfrm>
              <a:off x="5413311" y="1086525"/>
              <a:ext cx="3495719" cy="943620"/>
            </a:xfrm>
            <a:custGeom>
              <a:avLst/>
              <a:gdLst>
                <a:gd name="connsiteX0" fmla="*/ 0 w 3495719"/>
                <a:gd name="connsiteY0" fmla="*/ 466593 h 943620"/>
                <a:gd name="connsiteX1" fmla="*/ 618646 w 3495719"/>
                <a:gd name="connsiteY1" fmla="*/ 943620 h 943620"/>
                <a:gd name="connsiteX2" fmla="*/ 3234845 w 3495719"/>
                <a:gd name="connsiteY2" fmla="*/ 0 h 943620"/>
                <a:gd name="connsiteX3" fmla="*/ 3495720 w 3495719"/>
                <a:gd name="connsiteY3" fmla="*/ 694672 h 943620"/>
              </a:gdLst>
              <a:ahLst/>
              <a:cxnLst>
                <a:cxn ang="0">
                  <a:pos x="connsiteX0" y="connsiteY0"/>
                </a:cxn>
                <a:cxn ang="0">
                  <a:pos x="connsiteX1" y="connsiteY1"/>
                </a:cxn>
                <a:cxn ang="0">
                  <a:pos x="connsiteX2" y="connsiteY2"/>
                </a:cxn>
                <a:cxn ang="0">
                  <a:pos x="connsiteX3" y="connsiteY3"/>
                </a:cxn>
              </a:cxnLst>
              <a:rect l="l" t="t" r="r" b="b"/>
              <a:pathLst>
                <a:path w="3495719" h="943620">
                  <a:moveTo>
                    <a:pt x="0" y="466593"/>
                  </a:moveTo>
                  <a:lnTo>
                    <a:pt x="618646" y="943620"/>
                  </a:lnTo>
                  <a:lnTo>
                    <a:pt x="3234845" y="0"/>
                  </a:lnTo>
                  <a:lnTo>
                    <a:pt x="3495720" y="694672"/>
                  </a:lnTo>
                </a:path>
              </a:pathLst>
            </a:custGeom>
            <a:noFill/>
            <a:ln w="45510" cap="flat">
              <a:solidFill>
                <a:srgbClr val="939598"/>
              </a:solidFill>
              <a:prstDash val="solid"/>
              <a:miter/>
            </a:ln>
          </p:spPr>
          <p:txBody>
            <a:bodyPr rtlCol="0" anchor="ctr"/>
            <a:lstStyle/>
            <a:p>
              <a:endParaRPr lang="en-US" sz="2400"/>
            </a:p>
          </p:txBody>
        </p:sp>
        <p:sp>
          <p:nvSpPr>
            <p:cNvPr id="61" name="Freeform: Shape 60">
              <a:extLst>
                <a:ext uri="{FF2B5EF4-FFF2-40B4-BE49-F238E27FC236}">
                  <a16:creationId xmlns:a16="http://schemas.microsoft.com/office/drawing/2014/main" id="{30316179-3126-49ED-AEE0-C8DEE93D0D22}"/>
                </a:ext>
              </a:extLst>
            </p:cNvPr>
            <p:cNvSpPr/>
            <p:nvPr/>
          </p:nvSpPr>
          <p:spPr>
            <a:xfrm>
              <a:off x="7176824" y="725992"/>
              <a:ext cx="439760" cy="1055423"/>
            </a:xfrm>
            <a:custGeom>
              <a:avLst/>
              <a:gdLst>
                <a:gd name="connsiteX0" fmla="*/ 0 w 439760"/>
                <a:gd name="connsiteY0" fmla="*/ 0 h 1055423"/>
                <a:gd name="connsiteX1" fmla="*/ 439760 w 439760"/>
                <a:gd name="connsiteY1" fmla="*/ 0 h 1055423"/>
                <a:gd name="connsiteX2" fmla="*/ 439760 w 439760"/>
                <a:gd name="connsiteY2" fmla="*/ 1055424 h 1055423"/>
                <a:gd name="connsiteX3" fmla="*/ 0 w 439760"/>
                <a:gd name="connsiteY3" fmla="*/ 1055424 h 1055423"/>
              </a:gdLst>
              <a:ahLst/>
              <a:cxnLst>
                <a:cxn ang="0">
                  <a:pos x="connsiteX0" y="connsiteY0"/>
                </a:cxn>
                <a:cxn ang="0">
                  <a:pos x="connsiteX1" y="connsiteY1"/>
                </a:cxn>
                <a:cxn ang="0">
                  <a:pos x="connsiteX2" y="connsiteY2"/>
                </a:cxn>
                <a:cxn ang="0">
                  <a:pos x="connsiteX3" y="connsiteY3"/>
                </a:cxn>
              </a:cxnLst>
              <a:rect l="l" t="t" r="r" b="b"/>
              <a:pathLst>
                <a:path w="439760" h="1055423">
                  <a:moveTo>
                    <a:pt x="0" y="0"/>
                  </a:moveTo>
                  <a:lnTo>
                    <a:pt x="439760" y="0"/>
                  </a:lnTo>
                  <a:lnTo>
                    <a:pt x="439760" y="1055424"/>
                  </a:lnTo>
                  <a:lnTo>
                    <a:pt x="0" y="1055424"/>
                  </a:lnTo>
                  <a:close/>
                </a:path>
              </a:pathLst>
            </a:custGeom>
            <a:solidFill>
              <a:schemeClr val="tx1">
                <a:lumMod val="50000"/>
              </a:schemeClr>
            </a:solidFill>
            <a:ln w="14883" cap="flat">
              <a:noFill/>
              <a:prstDash val="solid"/>
              <a:miter/>
            </a:ln>
          </p:spPr>
          <p:txBody>
            <a:bodyPr rtlCol="0" anchor="ctr"/>
            <a:lstStyle/>
            <a:p>
              <a:endParaRPr lang="en-US" sz="2400"/>
            </a:p>
          </p:txBody>
        </p:sp>
        <p:sp>
          <p:nvSpPr>
            <p:cNvPr id="62" name="Freeform: Shape 61">
              <a:extLst>
                <a:ext uri="{FF2B5EF4-FFF2-40B4-BE49-F238E27FC236}">
                  <a16:creationId xmlns:a16="http://schemas.microsoft.com/office/drawing/2014/main" id="{387892D1-5DAD-4F6A-813F-D23644945B15}"/>
                </a:ext>
              </a:extLst>
            </p:cNvPr>
            <p:cNvSpPr/>
            <p:nvPr/>
          </p:nvSpPr>
          <p:spPr>
            <a:xfrm>
              <a:off x="8648157" y="526018"/>
              <a:ext cx="260874" cy="560507"/>
            </a:xfrm>
            <a:custGeom>
              <a:avLst/>
              <a:gdLst>
                <a:gd name="connsiteX0" fmla="*/ 260875 w 260874"/>
                <a:gd name="connsiteY0" fmla="*/ 0 h 560507"/>
                <a:gd name="connsiteX1" fmla="*/ 0 w 260874"/>
                <a:gd name="connsiteY1" fmla="*/ 560508 h 560507"/>
              </a:gdLst>
              <a:ahLst/>
              <a:cxnLst>
                <a:cxn ang="0">
                  <a:pos x="connsiteX0" y="connsiteY0"/>
                </a:cxn>
                <a:cxn ang="0">
                  <a:pos x="connsiteX1" y="connsiteY1"/>
                </a:cxn>
              </a:cxnLst>
              <a:rect l="l" t="t" r="r" b="b"/>
              <a:pathLst>
                <a:path w="260874" h="560507">
                  <a:moveTo>
                    <a:pt x="260875" y="0"/>
                  </a:moveTo>
                  <a:lnTo>
                    <a:pt x="0" y="560508"/>
                  </a:lnTo>
                </a:path>
              </a:pathLst>
            </a:custGeom>
            <a:ln w="45510" cap="flat">
              <a:solidFill>
                <a:srgbClr val="939598"/>
              </a:solidFill>
              <a:prstDash val="solid"/>
              <a:miter/>
            </a:ln>
          </p:spPr>
          <p:txBody>
            <a:bodyPr rtlCol="0" anchor="ctr"/>
            <a:lstStyle/>
            <a:p>
              <a:endParaRPr lang="en-US" sz="2400"/>
            </a:p>
          </p:txBody>
        </p:sp>
        <p:grpSp>
          <p:nvGrpSpPr>
            <p:cNvPr id="63" name="Graphic 45">
              <a:extLst>
                <a:ext uri="{FF2B5EF4-FFF2-40B4-BE49-F238E27FC236}">
                  <a16:creationId xmlns:a16="http://schemas.microsoft.com/office/drawing/2014/main" id="{E4010408-F753-4A4E-A8CF-043D20AFD7BB}"/>
                </a:ext>
              </a:extLst>
            </p:cNvPr>
            <p:cNvGrpSpPr/>
            <p:nvPr/>
          </p:nvGrpSpPr>
          <p:grpSpPr>
            <a:xfrm>
              <a:off x="6559669" y="236820"/>
              <a:ext cx="1647236" cy="2142152"/>
              <a:chOff x="6559669" y="236820"/>
              <a:chExt cx="1647236" cy="2142152"/>
            </a:xfrm>
            <a:solidFill>
              <a:schemeClr val="accent1"/>
            </a:solidFill>
          </p:grpSpPr>
          <p:sp>
            <p:nvSpPr>
              <p:cNvPr id="79" name="Freeform: Shape 78">
                <a:extLst>
                  <a:ext uri="{FF2B5EF4-FFF2-40B4-BE49-F238E27FC236}">
                    <a16:creationId xmlns:a16="http://schemas.microsoft.com/office/drawing/2014/main" id="{A5E8D4A9-9CE3-47B6-8CD5-C8D8685A9D9D}"/>
                  </a:ext>
                </a:extLst>
              </p:cNvPr>
              <p:cNvSpPr/>
              <p:nvPr/>
            </p:nvSpPr>
            <p:spPr>
              <a:xfrm>
                <a:off x="7768637" y="1123793"/>
                <a:ext cx="438269" cy="757281"/>
              </a:xfrm>
              <a:custGeom>
                <a:avLst/>
                <a:gdLst>
                  <a:gd name="connsiteX0" fmla="*/ 438270 w 438269"/>
                  <a:gd name="connsiteY0" fmla="*/ 0 h 757281"/>
                  <a:gd name="connsiteX1" fmla="*/ 438270 w 438269"/>
                  <a:gd name="connsiteY1" fmla="*/ 536656 h 757281"/>
                  <a:gd name="connsiteX2" fmla="*/ 219135 w 438269"/>
                  <a:gd name="connsiteY2" fmla="*/ 757282 h 757281"/>
                  <a:gd name="connsiteX3" fmla="*/ 0 w 438269"/>
                  <a:gd name="connsiteY3" fmla="*/ 536656 h 757281"/>
                  <a:gd name="connsiteX4" fmla="*/ 0 w 438269"/>
                  <a:gd name="connsiteY4" fmla="*/ 0 h 757281"/>
                  <a:gd name="connsiteX5" fmla="*/ 438270 w 438269"/>
                  <a:gd name="connsiteY5" fmla="*/ 0 h 757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757281">
                    <a:moveTo>
                      <a:pt x="438270" y="0"/>
                    </a:moveTo>
                    <a:lnTo>
                      <a:pt x="438270" y="536656"/>
                    </a:lnTo>
                    <a:cubicBezTo>
                      <a:pt x="438270" y="657404"/>
                      <a:pt x="339882" y="757282"/>
                      <a:pt x="219135" y="757282"/>
                    </a:cubicBezTo>
                    <a:cubicBezTo>
                      <a:pt x="98387" y="757282"/>
                      <a:pt x="0" y="658895"/>
                      <a:pt x="0" y="536656"/>
                    </a:cubicBezTo>
                    <a:lnTo>
                      <a:pt x="0" y="0"/>
                    </a:lnTo>
                    <a:lnTo>
                      <a:pt x="438270" y="0"/>
                    </a:lnTo>
                    <a:close/>
                  </a:path>
                </a:pathLst>
              </a:custGeom>
              <a:solidFill>
                <a:srgbClr val="EE3124"/>
              </a:solidFill>
              <a:ln w="14883"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9C64AABA-BBE9-41BC-970D-B4DCEA08EAC7}"/>
                  </a:ext>
                </a:extLst>
              </p:cNvPr>
              <p:cNvSpPr/>
              <p:nvPr/>
            </p:nvSpPr>
            <p:spPr>
              <a:xfrm>
                <a:off x="7768637" y="236820"/>
                <a:ext cx="438269" cy="1641273"/>
              </a:xfrm>
              <a:custGeom>
                <a:avLst/>
                <a:gdLst>
                  <a:gd name="connsiteX0" fmla="*/ 438270 w 438269"/>
                  <a:gd name="connsiteY0" fmla="*/ 0 h 1641273"/>
                  <a:gd name="connsiteX1" fmla="*/ 438270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70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70" y="0"/>
                    </a:moveTo>
                    <a:lnTo>
                      <a:pt x="438270" y="1422139"/>
                    </a:lnTo>
                    <a:cubicBezTo>
                      <a:pt x="438270" y="1542887"/>
                      <a:pt x="339882" y="1641274"/>
                      <a:pt x="219135" y="1641274"/>
                    </a:cubicBezTo>
                    <a:cubicBezTo>
                      <a:pt x="98387" y="1641274"/>
                      <a:pt x="0" y="1542887"/>
                      <a:pt x="0" y="1422139"/>
                    </a:cubicBezTo>
                    <a:lnTo>
                      <a:pt x="0" y="0"/>
                    </a:lnTo>
                    <a:lnTo>
                      <a:pt x="438270"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1FE8461D-09B5-4132-A9F6-5DBE63670AF9}"/>
                  </a:ext>
                </a:extLst>
              </p:cNvPr>
              <p:cNvSpPr/>
              <p:nvPr/>
            </p:nvSpPr>
            <p:spPr>
              <a:xfrm>
                <a:off x="7178315" y="1781197"/>
                <a:ext cx="438269" cy="597775"/>
              </a:xfrm>
              <a:custGeom>
                <a:avLst/>
                <a:gdLst>
                  <a:gd name="connsiteX0" fmla="*/ 438269 w 438269"/>
                  <a:gd name="connsiteY0" fmla="*/ 0 h 597775"/>
                  <a:gd name="connsiteX1" fmla="*/ 438269 w 438269"/>
                  <a:gd name="connsiteY1" fmla="*/ 377150 h 597775"/>
                  <a:gd name="connsiteX2" fmla="*/ 219135 w 438269"/>
                  <a:gd name="connsiteY2" fmla="*/ 597776 h 597775"/>
                  <a:gd name="connsiteX3" fmla="*/ 0 w 438269"/>
                  <a:gd name="connsiteY3" fmla="*/ 377150 h 597775"/>
                  <a:gd name="connsiteX4" fmla="*/ 0 w 438269"/>
                  <a:gd name="connsiteY4" fmla="*/ 0 h 597775"/>
                  <a:gd name="connsiteX5" fmla="*/ 438269 w 438269"/>
                  <a:gd name="connsiteY5" fmla="*/ 0 h 59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597775">
                    <a:moveTo>
                      <a:pt x="438269" y="0"/>
                    </a:moveTo>
                    <a:lnTo>
                      <a:pt x="438269" y="377150"/>
                    </a:lnTo>
                    <a:cubicBezTo>
                      <a:pt x="438269" y="497898"/>
                      <a:pt x="339882" y="597776"/>
                      <a:pt x="219135" y="597776"/>
                    </a:cubicBezTo>
                    <a:cubicBezTo>
                      <a:pt x="98387" y="597776"/>
                      <a:pt x="0" y="499388"/>
                      <a:pt x="0" y="377150"/>
                    </a:cubicBezTo>
                    <a:lnTo>
                      <a:pt x="0" y="0"/>
                    </a:lnTo>
                    <a:lnTo>
                      <a:pt x="438269" y="0"/>
                    </a:lnTo>
                    <a:close/>
                  </a:path>
                </a:pathLst>
              </a:custGeom>
              <a:solidFill>
                <a:srgbClr val="F58765"/>
              </a:solidFill>
              <a:ln w="14883"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256C1C0B-6FFD-4B8E-8388-6D63AAA45B0A}"/>
                  </a:ext>
                </a:extLst>
              </p:cNvPr>
              <p:cNvSpPr/>
              <p:nvPr/>
            </p:nvSpPr>
            <p:spPr>
              <a:xfrm>
                <a:off x="7178315" y="734717"/>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2B12AA65-4AD0-4BAF-9D7E-C2BB9DE2E789}"/>
                  </a:ext>
                </a:extLst>
              </p:cNvPr>
              <p:cNvSpPr/>
              <p:nvPr/>
            </p:nvSpPr>
            <p:spPr>
              <a:xfrm>
                <a:off x="6559669" y="1025406"/>
                <a:ext cx="438269" cy="1053933"/>
              </a:xfrm>
              <a:custGeom>
                <a:avLst/>
                <a:gdLst>
                  <a:gd name="connsiteX0" fmla="*/ 438269 w 438269"/>
                  <a:gd name="connsiteY0" fmla="*/ 0 h 1053933"/>
                  <a:gd name="connsiteX1" fmla="*/ 438269 w 438269"/>
                  <a:gd name="connsiteY1" fmla="*/ 833308 h 1053933"/>
                  <a:gd name="connsiteX2" fmla="*/ 219135 w 438269"/>
                  <a:gd name="connsiteY2" fmla="*/ 1053933 h 1053933"/>
                  <a:gd name="connsiteX3" fmla="*/ 0 w 438269"/>
                  <a:gd name="connsiteY3" fmla="*/ 833308 h 1053933"/>
                  <a:gd name="connsiteX4" fmla="*/ 0 w 438269"/>
                  <a:gd name="connsiteY4" fmla="*/ 0 h 1053933"/>
                  <a:gd name="connsiteX5" fmla="*/ 438269 w 438269"/>
                  <a:gd name="connsiteY5" fmla="*/ 0 h 105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053933">
                    <a:moveTo>
                      <a:pt x="438269" y="0"/>
                    </a:moveTo>
                    <a:lnTo>
                      <a:pt x="438269" y="833308"/>
                    </a:lnTo>
                    <a:cubicBezTo>
                      <a:pt x="438269" y="954056"/>
                      <a:pt x="339882" y="1053933"/>
                      <a:pt x="219135" y="1053933"/>
                    </a:cubicBezTo>
                    <a:cubicBezTo>
                      <a:pt x="98387" y="1053933"/>
                      <a:pt x="0" y="955546"/>
                      <a:pt x="0" y="833308"/>
                    </a:cubicBezTo>
                    <a:lnTo>
                      <a:pt x="0" y="0"/>
                    </a:lnTo>
                    <a:lnTo>
                      <a:pt x="438269" y="0"/>
                    </a:lnTo>
                    <a:close/>
                  </a:path>
                </a:pathLst>
              </a:custGeom>
              <a:solidFill>
                <a:srgbClr val="F1613F"/>
              </a:solidFill>
              <a:ln w="14883"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07D8A9AF-CBB4-422E-98FE-D7FF3A09DAC3}"/>
                  </a:ext>
                </a:extLst>
              </p:cNvPr>
              <p:cNvSpPr/>
              <p:nvPr/>
            </p:nvSpPr>
            <p:spPr>
              <a:xfrm>
                <a:off x="6559669" y="436575"/>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grpSp>
        <p:grpSp>
          <p:nvGrpSpPr>
            <p:cNvPr id="64" name="Graphic 45">
              <a:extLst>
                <a:ext uri="{FF2B5EF4-FFF2-40B4-BE49-F238E27FC236}">
                  <a16:creationId xmlns:a16="http://schemas.microsoft.com/office/drawing/2014/main" id="{DAA12782-9367-4A3D-896E-A40CD092CDD9}"/>
                </a:ext>
              </a:extLst>
            </p:cNvPr>
            <p:cNvGrpSpPr/>
            <p:nvPr/>
          </p:nvGrpSpPr>
          <p:grpSpPr>
            <a:xfrm>
              <a:off x="5586234" y="602044"/>
              <a:ext cx="605229" cy="597775"/>
              <a:chOff x="5586234" y="602044"/>
              <a:chExt cx="605229" cy="597775"/>
            </a:xfrm>
            <a:solidFill>
              <a:srgbClr val="EE3124"/>
            </a:solidFill>
          </p:grpSpPr>
          <p:sp>
            <p:nvSpPr>
              <p:cNvPr id="71" name="Freeform: Shape 70">
                <a:extLst>
                  <a:ext uri="{FF2B5EF4-FFF2-40B4-BE49-F238E27FC236}">
                    <a16:creationId xmlns:a16="http://schemas.microsoft.com/office/drawing/2014/main" id="{4A08CB44-1311-498D-B797-515E11C0764D}"/>
                  </a:ext>
                </a:extLst>
              </p:cNvPr>
              <p:cNvSpPr/>
              <p:nvPr/>
            </p:nvSpPr>
            <p:spPr>
              <a:xfrm>
                <a:off x="5714435" y="605025"/>
                <a:ext cx="172922" cy="299633"/>
              </a:xfrm>
              <a:custGeom>
                <a:avLst/>
                <a:gdLst>
                  <a:gd name="connsiteX0" fmla="*/ 172923 w 172922"/>
                  <a:gd name="connsiteY0" fmla="*/ 299633 h 299633"/>
                  <a:gd name="connsiteX1" fmla="*/ 0 w 172922"/>
                  <a:gd name="connsiteY1" fmla="*/ 46212 h 299633"/>
                  <a:gd name="connsiteX2" fmla="*/ 107331 w 172922"/>
                  <a:gd name="connsiteY2" fmla="*/ 0 h 299633"/>
                </a:gdLst>
                <a:ahLst/>
                <a:cxnLst>
                  <a:cxn ang="0">
                    <a:pos x="connsiteX0" y="connsiteY0"/>
                  </a:cxn>
                  <a:cxn ang="0">
                    <a:pos x="connsiteX1" y="connsiteY1"/>
                  </a:cxn>
                  <a:cxn ang="0">
                    <a:pos x="connsiteX2" y="connsiteY2"/>
                  </a:cxn>
                </a:cxnLst>
                <a:rect l="l" t="t" r="r" b="b"/>
                <a:pathLst>
                  <a:path w="172922" h="299633">
                    <a:moveTo>
                      <a:pt x="172923" y="299633"/>
                    </a:moveTo>
                    <a:lnTo>
                      <a:pt x="0" y="46212"/>
                    </a:lnTo>
                    <a:lnTo>
                      <a:pt x="107331" y="0"/>
                    </a:lnTo>
                    <a:close/>
                  </a:path>
                </a:pathLst>
              </a:custGeom>
              <a:solidFill>
                <a:srgbClr val="EE3124"/>
              </a:solidFill>
              <a:ln w="14883" cap="flat">
                <a:noFill/>
                <a:prstDash val="solid"/>
                <a:miter/>
              </a:ln>
            </p:spPr>
            <p:txBody>
              <a:bodyPr rtlCol="0" anchor="ctr"/>
              <a:lstStyle/>
              <a:p>
                <a:endParaRPr lang="en-US" sz="2400"/>
              </a:p>
            </p:txBody>
          </p:sp>
          <p:sp>
            <p:nvSpPr>
              <p:cNvPr id="72" name="Freeform: Shape 71">
                <a:extLst>
                  <a:ext uri="{FF2B5EF4-FFF2-40B4-BE49-F238E27FC236}">
                    <a16:creationId xmlns:a16="http://schemas.microsoft.com/office/drawing/2014/main" id="{AB3AEB4B-E376-4E17-A0F6-521E1C192C8B}"/>
                  </a:ext>
                </a:extLst>
              </p:cNvPr>
              <p:cNvSpPr/>
              <p:nvPr/>
            </p:nvSpPr>
            <p:spPr>
              <a:xfrm>
                <a:off x="5882886" y="894223"/>
                <a:ext cx="175903" cy="299633"/>
              </a:xfrm>
              <a:custGeom>
                <a:avLst/>
                <a:gdLst>
                  <a:gd name="connsiteX0" fmla="*/ 0 w 175903"/>
                  <a:gd name="connsiteY0" fmla="*/ 0 h 299633"/>
                  <a:gd name="connsiteX1" fmla="*/ 68573 w 175903"/>
                  <a:gd name="connsiteY1" fmla="*/ 299633 h 299633"/>
                  <a:gd name="connsiteX2" fmla="*/ 175904 w 175903"/>
                  <a:gd name="connsiteY2" fmla="*/ 253421 h 299633"/>
                </a:gdLst>
                <a:ahLst/>
                <a:cxnLst>
                  <a:cxn ang="0">
                    <a:pos x="connsiteX0" y="connsiteY0"/>
                  </a:cxn>
                  <a:cxn ang="0">
                    <a:pos x="connsiteX1" y="connsiteY1"/>
                  </a:cxn>
                  <a:cxn ang="0">
                    <a:pos x="connsiteX2" y="connsiteY2"/>
                  </a:cxn>
                </a:cxnLst>
                <a:rect l="l" t="t" r="r" b="b"/>
                <a:pathLst>
                  <a:path w="175903" h="299633">
                    <a:moveTo>
                      <a:pt x="0" y="0"/>
                    </a:moveTo>
                    <a:lnTo>
                      <a:pt x="68573" y="299633"/>
                    </a:lnTo>
                    <a:lnTo>
                      <a:pt x="175904" y="253421"/>
                    </a:lnTo>
                    <a:close/>
                  </a:path>
                </a:pathLst>
              </a:custGeom>
              <a:solidFill>
                <a:srgbClr val="EE3124"/>
              </a:solidFill>
              <a:ln w="14883" cap="flat">
                <a:noFill/>
                <a:prstDash val="solid"/>
                <a:miter/>
              </a:ln>
            </p:spPr>
            <p:txBody>
              <a:bodyPr rtlCol="0" anchor="ctr"/>
              <a:lstStyle/>
              <a:p>
                <a:endParaRPr lang="en-US" sz="2400"/>
              </a:p>
            </p:txBody>
          </p:sp>
          <p:sp>
            <p:nvSpPr>
              <p:cNvPr id="73" name="Freeform: Shape 72">
                <a:extLst>
                  <a:ext uri="{FF2B5EF4-FFF2-40B4-BE49-F238E27FC236}">
                    <a16:creationId xmlns:a16="http://schemas.microsoft.com/office/drawing/2014/main" id="{F11861E6-10FC-43B9-8AAC-A49467F8A61D}"/>
                  </a:ext>
                </a:extLst>
              </p:cNvPr>
              <p:cNvSpPr/>
              <p:nvPr/>
            </p:nvSpPr>
            <p:spPr>
              <a:xfrm>
                <a:off x="5891830" y="722792"/>
                <a:ext cx="299633" cy="175903"/>
              </a:xfrm>
              <a:custGeom>
                <a:avLst/>
                <a:gdLst>
                  <a:gd name="connsiteX0" fmla="*/ 0 w 299633"/>
                  <a:gd name="connsiteY0" fmla="*/ 175904 h 175903"/>
                  <a:gd name="connsiteX1" fmla="*/ 251930 w 299633"/>
                  <a:gd name="connsiteY1" fmla="*/ 0 h 175903"/>
                  <a:gd name="connsiteX2" fmla="*/ 299633 w 299633"/>
                  <a:gd name="connsiteY2" fmla="*/ 107331 h 175903"/>
                </a:gdLst>
                <a:ahLst/>
                <a:cxnLst>
                  <a:cxn ang="0">
                    <a:pos x="connsiteX0" y="connsiteY0"/>
                  </a:cxn>
                  <a:cxn ang="0">
                    <a:pos x="connsiteX1" y="connsiteY1"/>
                  </a:cxn>
                  <a:cxn ang="0">
                    <a:pos x="connsiteX2" y="connsiteY2"/>
                  </a:cxn>
                </a:cxnLst>
                <a:rect l="l" t="t" r="r" b="b"/>
                <a:pathLst>
                  <a:path w="299633" h="175903">
                    <a:moveTo>
                      <a:pt x="0" y="175904"/>
                    </a:moveTo>
                    <a:lnTo>
                      <a:pt x="251930" y="0"/>
                    </a:lnTo>
                    <a:lnTo>
                      <a:pt x="299633" y="107331"/>
                    </a:lnTo>
                    <a:close/>
                  </a:path>
                </a:pathLst>
              </a:custGeom>
              <a:solidFill>
                <a:srgbClr val="EE3124"/>
              </a:solidFill>
              <a:ln w="14883" cap="flat">
                <a:noFill/>
                <a:prstDash val="solid"/>
                <a:miter/>
              </a:ln>
            </p:spPr>
            <p:txBody>
              <a:bodyPr rtlCol="0" anchor="ctr"/>
              <a:lstStyle/>
              <a:p>
                <a:endParaRPr lang="en-US" sz="2400"/>
              </a:p>
            </p:txBody>
          </p:sp>
          <p:sp>
            <p:nvSpPr>
              <p:cNvPr id="74" name="Freeform: Shape 73">
                <a:extLst>
                  <a:ext uri="{FF2B5EF4-FFF2-40B4-BE49-F238E27FC236}">
                    <a16:creationId xmlns:a16="http://schemas.microsoft.com/office/drawing/2014/main" id="{F4A4F21A-6A28-4F76-87C4-AF000EC0C592}"/>
                  </a:ext>
                </a:extLst>
              </p:cNvPr>
              <p:cNvSpPr/>
              <p:nvPr/>
            </p:nvSpPr>
            <p:spPr>
              <a:xfrm>
                <a:off x="5589215" y="900186"/>
                <a:ext cx="298142" cy="177394"/>
              </a:xfrm>
              <a:custGeom>
                <a:avLst/>
                <a:gdLst>
                  <a:gd name="connsiteX0" fmla="*/ 298142 w 298142"/>
                  <a:gd name="connsiteY0" fmla="*/ 0 h 177394"/>
                  <a:gd name="connsiteX1" fmla="*/ 0 w 298142"/>
                  <a:gd name="connsiteY1" fmla="*/ 70063 h 177394"/>
                  <a:gd name="connsiteX2" fmla="*/ 47703 w 298142"/>
                  <a:gd name="connsiteY2" fmla="*/ 177395 h 177394"/>
                </a:gdLst>
                <a:ahLst/>
                <a:cxnLst>
                  <a:cxn ang="0">
                    <a:pos x="connsiteX0" y="connsiteY0"/>
                  </a:cxn>
                  <a:cxn ang="0">
                    <a:pos x="connsiteX1" y="connsiteY1"/>
                  </a:cxn>
                  <a:cxn ang="0">
                    <a:pos x="connsiteX2" y="connsiteY2"/>
                  </a:cxn>
                </a:cxnLst>
                <a:rect l="l" t="t" r="r" b="b"/>
                <a:pathLst>
                  <a:path w="298142" h="177394">
                    <a:moveTo>
                      <a:pt x="298142" y="0"/>
                    </a:moveTo>
                    <a:lnTo>
                      <a:pt x="0" y="70063"/>
                    </a:lnTo>
                    <a:lnTo>
                      <a:pt x="47703" y="177395"/>
                    </a:lnTo>
                    <a:close/>
                  </a:path>
                </a:pathLst>
              </a:custGeom>
              <a:solidFill>
                <a:srgbClr val="EE3124"/>
              </a:solidFill>
              <a:ln w="14883" cap="flat">
                <a:noFill/>
                <a:prstDash val="solid"/>
                <a:miter/>
              </a:ln>
            </p:spPr>
            <p:txBody>
              <a:bodyPr rtlCol="0" anchor="ctr"/>
              <a:lstStyle/>
              <a:p>
                <a:endParaRPr lang="en-US" sz="2400"/>
              </a:p>
            </p:txBody>
          </p:sp>
          <p:sp>
            <p:nvSpPr>
              <p:cNvPr id="75" name="Freeform: Shape 74">
                <a:extLst>
                  <a:ext uri="{FF2B5EF4-FFF2-40B4-BE49-F238E27FC236}">
                    <a16:creationId xmlns:a16="http://schemas.microsoft.com/office/drawing/2014/main" id="{3C4A4FFB-55C8-4AF9-B909-EC4E6AB4E946}"/>
                  </a:ext>
                </a:extLst>
              </p:cNvPr>
              <p:cNvSpPr/>
              <p:nvPr/>
            </p:nvSpPr>
            <p:spPr>
              <a:xfrm>
                <a:off x="5879904" y="898696"/>
                <a:ext cx="304105" cy="153543"/>
              </a:xfrm>
              <a:custGeom>
                <a:avLst/>
                <a:gdLst>
                  <a:gd name="connsiteX0" fmla="*/ 0 w 304105"/>
                  <a:gd name="connsiteY0" fmla="*/ 0 h 153543"/>
                  <a:gd name="connsiteX1" fmla="*/ 304105 w 304105"/>
                  <a:gd name="connsiteY1" fmla="*/ 41740 h 153543"/>
                  <a:gd name="connsiteX2" fmla="*/ 266837 w 304105"/>
                  <a:gd name="connsiteY2" fmla="*/ 153543 h 153543"/>
                </a:gdLst>
                <a:ahLst/>
                <a:cxnLst>
                  <a:cxn ang="0">
                    <a:pos x="connsiteX0" y="connsiteY0"/>
                  </a:cxn>
                  <a:cxn ang="0">
                    <a:pos x="connsiteX1" y="connsiteY1"/>
                  </a:cxn>
                  <a:cxn ang="0">
                    <a:pos x="connsiteX2" y="connsiteY2"/>
                  </a:cxn>
                </a:cxnLst>
                <a:rect l="l" t="t" r="r" b="b"/>
                <a:pathLst>
                  <a:path w="304105" h="153543">
                    <a:moveTo>
                      <a:pt x="0" y="0"/>
                    </a:moveTo>
                    <a:lnTo>
                      <a:pt x="304105" y="41740"/>
                    </a:lnTo>
                    <a:lnTo>
                      <a:pt x="266837" y="153543"/>
                    </a:lnTo>
                    <a:close/>
                  </a:path>
                </a:pathLst>
              </a:custGeom>
              <a:solidFill>
                <a:srgbClr val="EE3124"/>
              </a:solidFill>
              <a:ln w="14883" cap="flat">
                <a:noFill/>
                <a:prstDash val="solid"/>
                <a:miter/>
              </a:ln>
            </p:spPr>
            <p:txBody>
              <a:bodyPr rtlCol="0" anchor="ctr"/>
              <a:lstStyle/>
              <a:p>
                <a:endParaRPr lang="en-US" sz="2400"/>
              </a:p>
            </p:txBody>
          </p:sp>
          <p:sp>
            <p:nvSpPr>
              <p:cNvPr id="76" name="Freeform: Shape 75">
                <a:extLst>
                  <a:ext uri="{FF2B5EF4-FFF2-40B4-BE49-F238E27FC236}">
                    <a16:creationId xmlns:a16="http://schemas.microsoft.com/office/drawing/2014/main" id="{C2D514B7-5FF1-41B4-AEFD-971B769D4A55}"/>
                  </a:ext>
                </a:extLst>
              </p:cNvPr>
              <p:cNvSpPr/>
              <p:nvPr/>
            </p:nvSpPr>
            <p:spPr>
              <a:xfrm>
                <a:off x="5586234" y="749624"/>
                <a:ext cx="304105" cy="152052"/>
              </a:xfrm>
              <a:custGeom>
                <a:avLst/>
                <a:gdLst>
                  <a:gd name="connsiteX0" fmla="*/ 304105 w 304105"/>
                  <a:gd name="connsiteY0" fmla="*/ 152053 h 152052"/>
                  <a:gd name="connsiteX1" fmla="*/ 37268 w 304105"/>
                  <a:gd name="connsiteY1" fmla="*/ 0 h 152052"/>
                  <a:gd name="connsiteX2" fmla="*/ 0 w 304105"/>
                  <a:gd name="connsiteY2" fmla="*/ 111803 h 152052"/>
                </a:gdLst>
                <a:ahLst/>
                <a:cxnLst>
                  <a:cxn ang="0">
                    <a:pos x="connsiteX0" y="connsiteY0"/>
                  </a:cxn>
                  <a:cxn ang="0">
                    <a:pos x="connsiteX1" y="connsiteY1"/>
                  </a:cxn>
                  <a:cxn ang="0">
                    <a:pos x="connsiteX2" y="connsiteY2"/>
                  </a:cxn>
                </a:cxnLst>
                <a:rect l="l" t="t" r="r" b="b"/>
                <a:pathLst>
                  <a:path w="304105" h="152052">
                    <a:moveTo>
                      <a:pt x="304105" y="152053"/>
                    </a:moveTo>
                    <a:lnTo>
                      <a:pt x="37268" y="0"/>
                    </a:lnTo>
                    <a:lnTo>
                      <a:pt x="0" y="111803"/>
                    </a:lnTo>
                    <a:close/>
                  </a:path>
                </a:pathLst>
              </a:custGeom>
              <a:solidFill>
                <a:srgbClr val="EE3124"/>
              </a:solidFill>
              <a:ln w="14883"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D93BA0CF-4615-495C-BE0E-C0A162F338CA}"/>
                  </a:ext>
                </a:extLst>
              </p:cNvPr>
              <p:cNvSpPr/>
              <p:nvPr/>
            </p:nvSpPr>
            <p:spPr>
              <a:xfrm>
                <a:off x="5885867" y="602044"/>
                <a:ext cx="175904" cy="299633"/>
              </a:xfrm>
              <a:custGeom>
                <a:avLst/>
                <a:gdLst>
                  <a:gd name="connsiteX0" fmla="*/ 0 w 175904"/>
                  <a:gd name="connsiteY0" fmla="*/ 299633 h 299633"/>
                  <a:gd name="connsiteX1" fmla="*/ 68573 w 175904"/>
                  <a:gd name="connsiteY1" fmla="*/ 0 h 299633"/>
                  <a:gd name="connsiteX2" fmla="*/ 175904 w 175904"/>
                  <a:gd name="connsiteY2" fmla="*/ 47703 h 299633"/>
                </a:gdLst>
                <a:ahLst/>
                <a:cxnLst>
                  <a:cxn ang="0">
                    <a:pos x="connsiteX0" y="connsiteY0"/>
                  </a:cxn>
                  <a:cxn ang="0">
                    <a:pos x="connsiteX1" y="connsiteY1"/>
                  </a:cxn>
                  <a:cxn ang="0">
                    <a:pos x="connsiteX2" y="connsiteY2"/>
                  </a:cxn>
                </a:cxnLst>
                <a:rect l="l" t="t" r="r" b="b"/>
                <a:pathLst>
                  <a:path w="175904" h="299633">
                    <a:moveTo>
                      <a:pt x="0" y="299633"/>
                    </a:moveTo>
                    <a:lnTo>
                      <a:pt x="68573" y="0"/>
                    </a:lnTo>
                    <a:lnTo>
                      <a:pt x="175904" y="47703"/>
                    </a:lnTo>
                    <a:close/>
                  </a:path>
                </a:pathLst>
              </a:custGeom>
              <a:solidFill>
                <a:srgbClr val="EE3124"/>
              </a:solidFill>
              <a:ln w="14883" cap="flat">
                <a:noFill/>
                <a:prstDash val="solid"/>
                <a:miter/>
              </a:ln>
            </p:spPr>
            <p:txBody>
              <a:bodyPr rtlCol="0" anchor="ctr"/>
              <a:lstStyle/>
              <a:p>
                <a:endParaRPr lang="en-US" sz="2400"/>
              </a:p>
            </p:txBody>
          </p:sp>
          <p:sp>
            <p:nvSpPr>
              <p:cNvPr id="78" name="Freeform: Shape 77">
                <a:extLst>
                  <a:ext uri="{FF2B5EF4-FFF2-40B4-BE49-F238E27FC236}">
                    <a16:creationId xmlns:a16="http://schemas.microsoft.com/office/drawing/2014/main" id="{A85EC5EB-1B8A-4AAC-A2AA-0F6D1E14CC89}"/>
                  </a:ext>
                </a:extLst>
              </p:cNvPr>
              <p:cNvSpPr/>
              <p:nvPr/>
            </p:nvSpPr>
            <p:spPr>
              <a:xfrm>
                <a:off x="5712945" y="900186"/>
                <a:ext cx="172922" cy="299633"/>
              </a:xfrm>
              <a:custGeom>
                <a:avLst/>
                <a:gdLst>
                  <a:gd name="connsiteX0" fmla="*/ 172923 w 172922"/>
                  <a:gd name="connsiteY0" fmla="*/ 0 h 299633"/>
                  <a:gd name="connsiteX1" fmla="*/ 0 w 172922"/>
                  <a:gd name="connsiteY1" fmla="*/ 253421 h 299633"/>
                  <a:gd name="connsiteX2" fmla="*/ 107331 w 172922"/>
                  <a:gd name="connsiteY2" fmla="*/ 299633 h 299633"/>
                </a:gdLst>
                <a:ahLst/>
                <a:cxnLst>
                  <a:cxn ang="0">
                    <a:pos x="connsiteX0" y="connsiteY0"/>
                  </a:cxn>
                  <a:cxn ang="0">
                    <a:pos x="connsiteX1" y="connsiteY1"/>
                  </a:cxn>
                  <a:cxn ang="0">
                    <a:pos x="connsiteX2" y="connsiteY2"/>
                  </a:cxn>
                </a:cxnLst>
                <a:rect l="l" t="t" r="r" b="b"/>
                <a:pathLst>
                  <a:path w="172922" h="299633">
                    <a:moveTo>
                      <a:pt x="172923" y="0"/>
                    </a:moveTo>
                    <a:lnTo>
                      <a:pt x="0" y="253421"/>
                    </a:lnTo>
                    <a:lnTo>
                      <a:pt x="107331" y="299633"/>
                    </a:lnTo>
                    <a:close/>
                  </a:path>
                </a:pathLst>
              </a:custGeom>
              <a:solidFill>
                <a:srgbClr val="EE3124"/>
              </a:solidFill>
              <a:ln w="14883" cap="flat">
                <a:noFill/>
                <a:prstDash val="solid"/>
                <a:miter/>
              </a:ln>
            </p:spPr>
            <p:txBody>
              <a:bodyPr rtlCol="0" anchor="ctr"/>
              <a:lstStyle/>
              <a:p>
                <a:endParaRPr lang="en-US" sz="2400"/>
              </a:p>
            </p:txBody>
          </p:sp>
        </p:grpSp>
        <p:grpSp>
          <p:nvGrpSpPr>
            <p:cNvPr id="65" name="Graphic 45">
              <a:extLst>
                <a:ext uri="{FF2B5EF4-FFF2-40B4-BE49-F238E27FC236}">
                  <a16:creationId xmlns:a16="http://schemas.microsoft.com/office/drawing/2014/main" id="{F60853D0-B19C-4F3F-98B7-18F025722D83}"/>
                </a:ext>
              </a:extLst>
            </p:cNvPr>
            <p:cNvGrpSpPr/>
            <p:nvPr/>
          </p:nvGrpSpPr>
          <p:grpSpPr>
            <a:xfrm>
              <a:off x="5219519" y="415705"/>
              <a:ext cx="3799825" cy="1849987"/>
              <a:chOff x="5219519" y="415705"/>
              <a:chExt cx="3799825" cy="1849987"/>
            </a:xfrm>
            <a:solidFill>
              <a:schemeClr val="accent1"/>
            </a:solidFill>
          </p:grpSpPr>
          <p:sp>
            <p:nvSpPr>
              <p:cNvPr id="66" name="Freeform: Shape 65">
                <a:extLst>
                  <a:ext uri="{FF2B5EF4-FFF2-40B4-BE49-F238E27FC236}">
                    <a16:creationId xmlns:a16="http://schemas.microsoft.com/office/drawing/2014/main" id="{BDD368B7-6CF1-410B-BEEE-3E569746FBEB}"/>
                  </a:ext>
                </a:extLst>
              </p:cNvPr>
              <p:cNvSpPr/>
              <p:nvPr/>
            </p:nvSpPr>
            <p:spPr>
              <a:xfrm>
                <a:off x="5771082" y="1743929"/>
                <a:ext cx="521749" cy="521763"/>
              </a:xfrm>
              <a:custGeom>
                <a:avLst/>
                <a:gdLst>
                  <a:gd name="connsiteX0" fmla="*/ 0 w 521749"/>
                  <a:gd name="connsiteY0" fmla="*/ 260875 h 521763"/>
                  <a:gd name="connsiteX1" fmla="*/ 260875 w 521749"/>
                  <a:gd name="connsiteY1" fmla="*/ 0 h 521763"/>
                  <a:gd name="connsiteX2" fmla="*/ 521749 w 521749"/>
                  <a:gd name="connsiteY2" fmla="*/ 260875 h 521763"/>
                  <a:gd name="connsiteX3" fmla="*/ 260875 w 521749"/>
                  <a:gd name="connsiteY3" fmla="*/ 521749 h 521763"/>
                  <a:gd name="connsiteX4" fmla="*/ 0 w 521749"/>
                  <a:gd name="connsiteY4" fmla="*/ 260875 h 52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749" h="521763">
                    <a:moveTo>
                      <a:pt x="0" y="260875"/>
                    </a:moveTo>
                    <a:cubicBezTo>
                      <a:pt x="0" y="116276"/>
                      <a:pt x="117766" y="0"/>
                      <a:pt x="260875" y="0"/>
                    </a:cubicBezTo>
                    <a:cubicBezTo>
                      <a:pt x="405474" y="0"/>
                      <a:pt x="521749" y="117766"/>
                      <a:pt x="521749" y="260875"/>
                    </a:cubicBezTo>
                    <a:cubicBezTo>
                      <a:pt x="521749" y="403983"/>
                      <a:pt x="403983" y="521749"/>
                      <a:pt x="260875" y="521749"/>
                    </a:cubicBezTo>
                    <a:cubicBezTo>
                      <a:pt x="116276" y="523240"/>
                      <a:pt x="0" y="405474"/>
                      <a:pt x="0" y="260875"/>
                    </a:cubicBezTo>
                  </a:path>
                </a:pathLst>
              </a:custGeom>
              <a:solidFill>
                <a:schemeClr val="accent6">
                  <a:lumMod val="60000"/>
                  <a:lumOff val="40000"/>
                </a:schemeClr>
              </a:solidFill>
              <a:ln w="14883" cap="flat">
                <a:noFill/>
                <a:prstDash val="solid"/>
                <a:miter/>
              </a:ln>
            </p:spPr>
            <p:txBody>
              <a:bodyPr rtlCol="0" anchor="ctr"/>
              <a:lstStyle/>
              <a:p>
                <a:endParaRPr lang="en-US" sz="2400" dirty="0"/>
              </a:p>
            </p:txBody>
          </p:sp>
          <p:sp>
            <p:nvSpPr>
              <p:cNvPr id="67" name="Freeform: Shape 66">
                <a:extLst>
                  <a:ext uri="{FF2B5EF4-FFF2-40B4-BE49-F238E27FC236}">
                    <a16:creationId xmlns:a16="http://schemas.microsoft.com/office/drawing/2014/main" id="{336F2AA7-B552-4302-900D-FD96A2A3A740}"/>
                  </a:ext>
                </a:extLst>
              </p:cNvPr>
              <p:cNvSpPr/>
              <p:nvPr/>
            </p:nvSpPr>
            <p:spPr>
              <a:xfrm>
                <a:off x="8463308" y="901677"/>
                <a:ext cx="369696" cy="369696"/>
              </a:xfrm>
              <a:custGeom>
                <a:avLst/>
                <a:gdLst>
                  <a:gd name="connsiteX0" fmla="*/ 0 w 369696"/>
                  <a:gd name="connsiteY0" fmla="*/ 184848 h 369696"/>
                  <a:gd name="connsiteX1" fmla="*/ 184848 w 369696"/>
                  <a:gd name="connsiteY1" fmla="*/ 0 h 369696"/>
                  <a:gd name="connsiteX2" fmla="*/ 369696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7708" y="0"/>
                      <a:pt x="369696" y="83480"/>
                      <a:pt x="369696" y="184848"/>
                    </a:cubicBezTo>
                    <a:cubicBezTo>
                      <a:pt x="369696" y="286217"/>
                      <a:pt x="286217" y="369697"/>
                      <a:pt x="184848" y="369697"/>
                    </a:cubicBezTo>
                    <a:cubicBezTo>
                      <a:pt x="81989" y="369697"/>
                      <a:pt x="0" y="286217"/>
                      <a:pt x="0" y="184848"/>
                    </a:cubicBezTo>
                  </a:path>
                </a:pathLst>
              </a:custGeom>
              <a:solidFill>
                <a:schemeClr val="tx2"/>
              </a:solidFill>
              <a:ln w="14883" cap="flat">
                <a:noFill/>
                <a:prstDash val="solid"/>
                <a:miter/>
              </a:ln>
            </p:spPr>
            <p:txBody>
              <a:bodyPr rtlCol="0" anchor="ctr"/>
              <a:lstStyle/>
              <a:p>
                <a:endParaRPr lang="en-US" sz="2400"/>
              </a:p>
            </p:txBody>
          </p:sp>
          <p:sp>
            <p:nvSpPr>
              <p:cNvPr id="68" name="Freeform: Shape 67">
                <a:extLst>
                  <a:ext uri="{FF2B5EF4-FFF2-40B4-BE49-F238E27FC236}">
                    <a16:creationId xmlns:a16="http://schemas.microsoft.com/office/drawing/2014/main" id="{368F9D85-5E42-4BC0-B1C5-EBADB5B8CDA6}"/>
                  </a:ext>
                </a:extLst>
              </p:cNvPr>
              <p:cNvSpPr/>
              <p:nvPr/>
            </p:nvSpPr>
            <p:spPr>
              <a:xfrm>
                <a:off x="5219519" y="1350381"/>
                <a:ext cx="369696" cy="369696"/>
              </a:xfrm>
              <a:custGeom>
                <a:avLst/>
                <a:gdLst>
                  <a:gd name="connsiteX0" fmla="*/ 0 w 369696"/>
                  <a:gd name="connsiteY0" fmla="*/ 184848 h 369696"/>
                  <a:gd name="connsiteX1" fmla="*/ 184848 w 369696"/>
                  <a:gd name="connsiteY1" fmla="*/ 0 h 369696"/>
                  <a:gd name="connsiteX2" fmla="*/ 369697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6217" y="0"/>
                      <a:pt x="369697" y="83480"/>
                      <a:pt x="369697" y="184848"/>
                    </a:cubicBezTo>
                    <a:cubicBezTo>
                      <a:pt x="369697" y="286217"/>
                      <a:pt x="286217" y="369697"/>
                      <a:pt x="184848" y="369697"/>
                    </a:cubicBezTo>
                    <a:cubicBezTo>
                      <a:pt x="83480" y="369697"/>
                      <a:pt x="0" y="287707"/>
                      <a:pt x="0" y="184848"/>
                    </a:cubicBezTo>
                  </a:path>
                </a:pathLst>
              </a:custGeom>
              <a:solidFill>
                <a:schemeClr val="bg1">
                  <a:lumMod val="50000"/>
                </a:schemeClr>
              </a:solidFill>
              <a:ln w="14883" cap="flat">
                <a:noFill/>
                <a:prstDash val="solid"/>
                <a:miter/>
              </a:ln>
            </p:spPr>
            <p:txBody>
              <a:bodyPr rtlCol="0" anchor="ctr"/>
              <a:lstStyle/>
              <a:p>
                <a:endParaRPr lang="en-US" sz="2400"/>
              </a:p>
            </p:txBody>
          </p:sp>
          <p:sp>
            <p:nvSpPr>
              <p:cNvPr id="69" name="Freeform: Shape 68">
                <a:extLst>
                  <a:ext uri="{FF2B5EF4-FFF2-40B4-BE49-F238E27FC236}">
                    <a16:creationId xmlns:a16="http://schemas.microsoft.com/office/drawing/2014/main" id="{AA154AE4-DBEF-455F-94F1-C035B62E6207}"/>
                  </a:ext>
                </a:extLst>
              </p:cNvPr>
              <p:cNvSpPr/>
              <p:nvPr/>
            </p:nvSpPr>
            <p:spPr>
              <a:xfrm>
                <a:off x="8798719" y="415705"/>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4"/>
                      <a:pt x="49193" y="0"/>
                      <a:pt x="110313" y="0"/>
                    </a:cubicBezTo>
                    <a:cubicBezTo>
                      <a:pt x="171432" y="0"/>
                      <a:pt x="220625" y="49194"/>
                      <a:pt x="220625" y="110313"/>
                    </a:cubicBezTo>
                    <a:cubicBezTo>
                      <a:pt x="220625" y="171432"/>
                      <a:pt x="171432" y="220625"/>
                      <a:pt x="110313" y="220625"/>
                    </a:cubicBezTo>
                    <a:cubicBezTo>
                      <a:pt x="49193" y="220625"/>
                      <a:pt x="0" y="171432"/>
                      <a:pt x="0" y="110313"/>
                    </a:cubicBezTo>
                  </a:path>
                </a:pathLst>
              </a:custGeom>
              <a:solidFill>
                <a:schemeClr val="accent6">
                  <a:lumMod val="60000"/>
                  <a:lumOff val="40000"/>
                </a:schemeClr>
              </a:solidFill>
              <a:ln w="14883" cap="flat">
                <a:noFill/>
                <a:prstDash val="solid"/>
                <a:miter/>
              </a:ln>
            </p:spPr>
            <p:txBody>
              <a:bodyPr rtlCol="0" anchor="ctr"/>
              <a:lstStyle/>
              <a:p>
                <a:endParaRPr lang="en-US" sz="2400"/>
              </a:p>
            </p:txBody>
          </p:sp>
          <p:sp>
            <p:nvSpPr>
              <p:cNvPr id="70" name="Freeform: Shape 69">
                <a:extLst>
                  <a:ext uri="{FF2B5EF4-FFF2-40B4-BE49-F238E27FC236}">
                    <a16:creationId xmlns:a16="http://schemas.microsoft.com/office/drawing/2014/main" id="{4CAEB8D6-7011-493C-B806-5E00E36DB471}"/>
                  </a:ext>
                </a:extLst>
              </p:cNvPr>
              <p:cNvSpPr/>
              <p:nvPr/>
            </p:nvSpPr>
            <p:spPr>
              <a:xfrm>
                <a:off x="8798719" y="1658959"/>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3"/>
                      <a:pt x="49193" y="0"/>
                      <a:pt x="110313" y="0"/>
                    </a:cubicBezTo>
                    <a:cubicBezTo>
                      <a:pt x="171432" y="0"/>
                      <a:pt x="220625" y="49193"/>
                      <a:pt x="220625" y="110313"/>
                    </a:cubicBezTo>
                    <a:cubicBezTo>
                      <a:pt x="220625" y="171432"/>
                      <a:pt x="171432" y="220625"/>
                      <a:pt x="110313" y="220625"/>
                    </a:cubicBezTo>
                    <a:cubicBezTo>
                      <a:pt x="49193" y="220625"/>
                      <a:pt x="0" y="171432"/>
                      <a:pt x="0" y="110313"/>
                    </a:cubicBezTo>
                  </a:path>
                </a:pathLst>
              </a:custGeom>
              <a:solidFill>
                <a:schemeClr val="bg1">
                  <a:lumMod val="50000"/>
                </a:schemeClr>
              </a:solidFill>
              <a:ln w="14883" cap="flat">
                <a:noFill/>
                <a:prstDash val="solid"/>
                <a:miter/>
              </a:ln>
            </p:spPr>
            <p:txBody>
              <a:bodyPr rtlCol="0" anchor="ctr"/>
              <a:lstStyle/>
              <a:p>
                <a:endParaRPr lang="en-US" sz="2400"/>
              </a:p>
            </p:txBody>
          </p:sp>
        </p:grpSp>
      </p:grpSp>
      <p:cxnSp>
        <p:nvCxnSpPr>
          <p:cNvPr id="3" name="Straight Connector 2">
            <a:extLst>
              <a:ext uri="{FF2B5EF4-FFF2-40B4-BE49-F238E27FC236}">
                <a16:creationId xmlns:a16="http://schemas.microsoft.com/office/drawing/2014/main" id="{C16A53B0-1315-49EA-81B8-5C66E96D0D44}"/>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6A6363CC-3D7D-058C-498D-BDD67B6D524F}"/>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A3EBB1E7-AC59-008E-6066-A0E6617B0DFD}"/>
              </a:ext>
            </a:extLst>
          </p:cNvPr>
          <p:cNvSpPr>
            <a:spLocks noGrp="1"/>
          </p:cNvSpPr>
          <p:nvPr>
            <p:ph type="body" sz="quarter" idx="14"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80657506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34.xml><?xml version="1.0" encoding="utf-8"?>
<p:sldLayout xmlns:a="http://schemas.openxmlformats.org/drawingml/2006/main" xmlns:r="http://schemas.openxmlformats.org/officeDocument/2006/relationships" xmlns:p="http://schemas.openxmlformats.org/presentationml/2006/main" showMasterSp="0" preserve="1" userDrawn="1">
  <p:cSld name="11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7570713" cy="3836679"/>
          </a:xfrm>
        </p:spPr>
        <p:txBody>
          <a:bodyPr anchor="b"/>
          <a:lstStyle>
            <a:lvl1pPr algn="l">
              <a:lnSpc>
                <a:spcPct val="90000"/>
              </a:lnSpc>
              <a:defRPr sz="5867" b="0" cap="none">
                <a:solidFill>
                  <a:schemeClr val="bg1">
                    <a:lumMod val="6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accent6">
                    <a:lumMod val="75000"/>
                  </a:schemeClr>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57" name="Graphic 26">
            <a:extLst>
              <a:ext uri="{FF2B5EF4-FFF2-40B4-BE49-F238E27FC236}">
                <a16:creationId xmlns:a16="http://schemas.microsoft.com/office/drawing/2014/main" id="{597A9D2D-9930-4B73-B4D5-25D0A4EB9BF2}"/>
              </a:ext>
            </a:extLst>
          </p:cNvPr>
          <p:cNvGrpSpPr/>
          <p:nvPr userDrawn="1"/>
        </p:nvGrpSpPr>
        <p:grpSpPr>
          <a:xfrm>
            <a:off x="7271713" y="121921"/>
            <a:ext cx="4871511" cy="4564912"/>
            <a:chOff x="5453784" y="91441"/>
            <a:chExt cx="3653633" cy="3423684"/>
          </a:xfrm>
        </p:grpSpPr>
        <p:grpSp>
          <p:nvGrpSpPr>
            <p:cNvPr id="58" name="Graphic 26">
              <a:extLst>
                <a:ext uri="{FF2B5EF4-FFF2-40B4-BE49-F238E27FC236}">
                  <a16:creationId xmlns:a16="http://schemas.microsoft.com/office/drawing/2014/main" id="{C666F34D-3D4C-4315-81EB-792E63C787FF}"/>
                </a:ext>
              </a:extLst>
            </p:cNvPr>
            <p:cNvGrpSpPr/>
            <p:nvPr/>
          </p:nvGrpSpPr>
          <p:grpSpPr>
            <a:xfrm>
              <a:off x="6644408" y="215633"/>
              <a:ext cx="2291185" cy="1914688"/>
              <a:chOff x="6644408" y="215633"/>
              <a:chExt cx="2291185" cy="1914688"/>
            </a:xfrm>
            <a:solidFill>
              <a:schemeClr val="accent1"/>
            </a:solidFill>
          </p:grpSpPr>
          <p:sp>
            <p:nvSpPr>
              <p:cNvPr id="74" name="Freeform: Shape 73">
                <a:extLst>
                  <a:ext uri="{FF2B5EF4-FFF2-40B4-BE49-F238E27FC236}">
                    <a16:creationId xmlns:a16="http://schemas.microsoft.com/office/drawing/2014/main" id="{1D678DAE-CC9C-4F8F-A18A-CD55486D1193}"/>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5" name="Freeform: Shape 74">
                <a:extLst>
                  <a:ext uri="{FF2B5EF4-FFF2-40B4-BE49-F238E27FC236}">
                    <a16:creationId xmlns:a16="http://schemas.microsoft.com/office/drawing/2014/main" id="{6ECA3F95-E185-460B-81B7-A99F9FB00F63}"/>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76" name="Freeform: Shape 75">
                <a:extLst>
                  <a:ext uri="{FF2B5EF4-FFF2-40B4-BE49-F238E27FC236}">
                    <a16:creationId xmlns:a16="http://schemas.microsoft.com/office/drawing/2014/main" id="{F54F9B5E-3317-475F-A53F-CFE0911084E0}"/>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000000"/>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B28E2A3F-906A-4960-8176-92099B4DACE6}"/>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000000"/>
              </a:solidFill>
              <a:ln w="25511" cap="flat">
                <a:noFill/>
                <a:prstDash val="solid"/>
                <a:miter/>
              </a:ln>
            </p:spPr>
            <p:txBody>
              <a:bodyPr rtlCol="0" anchor="ctr"/>
              <a:lstStyle/>
              <a:p>
                <a:endParaRPr lang="en-US" sz="2400"/>
              </a:p>
            </p:txBody>
          </p:sp>
          <p:sp>
            <p:nvSpPr>
              <p:cNvPr id="78" name="Freeform: Shape 77">
                <a:extLst>
                  <a:ext uri="{FF2B5EF4-FFF2-40B4-BE49-F238E27FC236}">
                    <a16:creationId xmlns:a16="http://schemas.microsoft.com/office/drawing/2014/main" id="{E94A38D5-6AF4-4CF3-9C58-0FFB33EE1C52}"/>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000000"/>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430569D1-8A7A-4070-A907-EDFA4715FE49}"/>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000000"/>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3284BEDC-10DF-4E0E-863F-E63553F011C6}"/>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386B3CCA-804D-4240-B2FD-6D61F88DAAB8}"/>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000000"/>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94CD4F6A-76D0-46F1-B7A9-B4487A894B80}"/>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F3213753-5BB6-4A0B-A532-9FA7403B9304}"/>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3069FDA3-2B4E-4208-9DF1-FADBB55C36DA}"/>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000000"/>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FC33715B-2FAD-48EA-B065-FA6A39DB20D3}"/>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0CAE9C2E-C15C-49EF-BAD7-F615151D1AA7}"/>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rgbClr val="808285"/>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4DBD6023-FDE6-45CC-A848-1DDD0064F5C0}"/>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59" name="Graphic 26">
              <a:extLst>
                <a:ext uri="{FF2B5EF4-FFF2-40B4-BE49-F238E27FC236}">
                  <a16:creationId xmlns:a16="http://schemas.microsoft.com/office/drawing/2014/main" id="{1EA37108-3622-4510-A77D-A66D653A458D}"/>
                </a:ext>
              </a:extLst>
            </p:cNvPr>
            <p:cNvGrpSpPr/>
            <p:nvPr/>
          </p:nvGrpSpPr>
          <p:grpSpPr>
            <a:xfrm>
              <a:off x="5718509" y="750015"/>
              <a:ext cx="2685639" cy="2652690"/>
              <a:chOff x="5718509" y="750015"/>
              <a:chExt cx="2685639" cy="2652690"/>
            </a:xfrm>
            <a:solidFill>
              <a:schemeClr val="accent1"/>
            </a:solidFill>
          </p:grpSpPr>
          <p:grpSp>
            <p:nvGrpSpPr>
              <p:cNvPr id="60" name="Graphic 26">
                <a:extLst>
                  <a:ext uri="{FF2B5EF4-FFF2-40B4-BE49-F238E27FC236}">
                    <a16:creationId xmlns:a16="http://schemas.microsoft.com/office/drawing/2014/main" id="{5BDB6D8E-AFF1-41DA-A5CA-C9815DB48F22}"/>
                  </a:ext>
                </a:extLst>
              </p:cNvPr>
              <p:cNvGrpSpPr/>
              <p:nvPr/>
            </p:nvGrpSpPr>
            <p:grpSpPr>
              <a:xfrm>
                <a:off x="5718509" y="750015"/>
                <a:ext cx="2685639" cy="2174907"/>
                <a:chOff x="5718509" y="750015"/>
                <a:chExt cx="2685639" cy="2174907"/>
              </a:xfrm>
              <a:solidFill>
                <a:srgbClr val="010101"/>
              </a:solidFill>
            </p:grpSpPr>
            <p:sp>
              <p:nvSpPr>
                <p:cNvPr id="69" name="Freeform: Shape 68">
                  <a:extLst>
                    <a:ext uri="{FF2B5EF4-FFF2-40B4-BE49-F238E27FC236}">
                      <a16:creationId xmlns:a16="http://schemas.microsoft.com/office/drawing/2014/main" id="{7DD2460F-994F-49C4-B85A-C0BDBCBE19E7}"/>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tx1"/>
                </a:solidFill>
                <a:ln w="25511" cap="flat">
                  <a:noFill/>
                  <a:prstDash val="solid"/>
                  <a:miter/>
                </a:ln>
              </p:spPr>
              <p:txBody>
                <a:bodyPr rtlCol="0" anchor="ctr"/>
                <a:lstStyle/>
                <a:p>
                  <a:endParaRPr lang="en-US" sz="2400"/>
                </a:p>
              </p:txBody>
            </p:sp>
            <p:sp>
              <p:nvSpPr>
                <p:cNvPr id="70" name="Freeform: Shape 69">
                  <a:extLst>
                    <a:ext uri="{FF2B5EF4-FFF2-40B4-BE49-F238E27FC236}">
                      <a16:creationId xmlns:a16="http://schemas.microsoft.com/office/drawing/2014/main" id="{A6CB4501-9747-4BC9-8B90-FDAE88F85469}"/>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tx1"/>
                </a:solidFill>
                <a:ln w="25511" cap="flat">
                  <a:noFill/>
                  <a:prstDash val="solid"/>
                  <a:miter/>
                </a:ln>
              </p:spPr>
              <p:txBody>
                <a:bodyPr rtlCol="0" anchor="ctr"/>
                <a:lstStyle/>
                <a:p>
                  <a:endParaRPr lang="en-US" sz="2400"/>
                </a:p>
              </p:txBody>
            </p:sp>
            <p:grpSp>
              <p:nvGrpSpPr>
                <p:cNvPr id="71" name="Graphic 26">
                  <a:extLst>
                    <a:ext uri="{FF2B5EF4-FFF2-40B4-BE49-F238E27FC236}">
                      <a16:creationId xmlns:a16="http://schemas.microsoft.com/office/drawing/2014/main" id="{91AECA79-2071-4EBD-A3FE-D9BC56AA845E}"/>
                    </a:ext>
                  </a:extLst>
                </p:cNvPr>
                <p:cNvGrpSpPr/>
                <p:nvPr/>
              </p:nvGrpSpPr>
              <p:grpSpPr>
                <a:xfrm>
                  <a:off x="5718509" y="750015"/>
                  <a:ext cx="2685639" cy="2174907"/>
                  <a:chOff x="5718509" y="750015"/>
                  <a:chExt cx="2685639" cy="2174907"/>
                </a:xfrm>
                <a:solidFill>
                  <a:srgbClr val="010101"/>
                </a:solidFill>
              </p:grpSpPr>
              <p:sp>
                <p:nvSpPr>
                  <p:cNvPr id="72" name="Freeform: Shape 71">
                    <a:extLst>
                      <a:ext uri="{FF2B5EF4-FFF2-40B4-BE49-F238E27FC236}">
                        <a16:creationId xmlns:a16="http://schemas.microsoft.com/office/drawing/2014/main" id="{1142E91D-67C1-4DD0-846B-8F678788DFF4}"/>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tx1"/>
                  </a:solidFill>
                  <a:ln w="25511" cap="flat">
                    <a:noFill/>
                    <a:prstDash val="solid"/>
                    <a:miter/>
                  </a:ln>
                </p:spPr>
                <p:txBody>
                  <a:bodyPr rtlCol="0" anchor="ctr"/>
                  <a:lstStyle/>
                  <a:p>
                    <a:endParaRPr lang="en-US" sz="2400"/>
                  </a:p>
                </p:txBody>
              </p:sp>
              <p:sp>
                <p:nvSpPr>
                  <p:cNvPr id="73" name="Freeform: Shape 72">
                    <a:extLst>
                      <a:ext uri="{FF2B5EF4-FFF2-40B4-BE49-F238E27FC236}">
                        <a16:creationId xmlns:a16="http://schemas.microsoft.com/office/drawing/2014/main" id="{232E557C-D1A1-47B6-B9DB-C8172EBE59DA}"/>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tx1"/>
                  </a:solidFill>
                  <a:ln w="25511" cap="flat">
                    <a:noFill/>
                    <a:prstDash val="solid"/>
                    <a:miter/>
                  </a:ln>
                </p:spPr>
                <p:txBody>
                  <a:bodyPr rtlCol="0" anchor="ctr"/>
                  <a:lstStyle/>
                  <a:p>
                    <a:endParaRPr lang="en-US" sz="2400"/>
                  </a:p>
                </p:txBody>
              </p:sp>
            </p:grpSp>
          </p:grpSp>
          <p:sp>
            <p:nvSpPr>
              <p:cNvPr id="61" name="Freeform: Shape 60">
                <a:extLst>
                  <a:ext uri="{FF2B5EF4-FFF2-40B4-BE49-F238E27FC236}">
                    <a16:creationId xmlns:a16="http://schemas.microsoft.com/office/drawing/2014/main" id="{D03D0BB0-9240-4927-9E61-9277BACD5F1A}"/>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rgbClr val="939598"/>
              </a:solidFill>
              <a:ln w="25511" cap="flat">
                <a:noFill/>
                <a:prstDash val="solid"/>
                <a:miter/>
              </a:ln>
            </p:spPr>
            <p:txBody>
              <a:bodyPr rtlCol="0" anchor="ctr"/>
              <a:lstStyle/>
              <a:p>
                <a:endParaRPr lang="en-US" sz="2400"/>
              </a:p>
            </p:txBody>
          </p:sp>
          <p:sp>
            <p:nvSpPr>
              <p:cNvPr id="62" name="Freeform: Shape 61">
                <a:extLst>
                  <a:ext uri="{FF2B5EF4-FFF2-40B4-BE49-F238E27FC236}">
                    <a16:creationId xmlns:a16="http://schemas.microsoft.com/office/drawing/2014/main" id="{4DFB8C03-1E83-40CF-BB26-383F4C7B221F}"/>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rgbClr val="939598"/>
              </a:solidFill>
              <a:ln w="25511" cap="flat">
                <a:noFill/>
                <a:prstDash val="solid"/>
                <a:miter/>
              </a:ln>
            </p:spPr>
            <p:txBody>
              <a:bodyPr rtlCol="0" anchor="ctr"/>
              <a:lstStyle/>
              <a:p>
                <a:endParaRPr lang="en-US" sz="2400"/>
              </a:p>
            </p:txBody>
          </p:sp>
          <p:sp>
            <p:nvSpPr>
              <p:cNvPr id="63" name="Freeform: Shape 62">
                <a:extLst>
                  <a:ext uri="{FF2B5EF4-FFF2-40B4-BE49-F238E27FC236}">
                    <a16:creationId xmlns:a16="http://schemas.microsoft.com/office/drawing/2014/main" id="{6CC79885-1C3F-400E-A4EB-0222FC221A4C}"/>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rgbClr val="939598"/>
              </a:solidFill>
              <a:ln w="25511" cap="flat">
                <a:noFill/>
                <a:prstDash val="solid"/>
                <a:miter/>
              </a:ln>
            </p:spPr>
            <p:txBody>
              <a:bodyPr rtlCol="0" anchor="ctr"/>
              <a:lstStyle/>
              <a:p>
                <a:endParaRPr lang="en-US" sz="2400"/>
              </a:p>
            </p:txBody>
          </p:sp>
          <p:sp>
            <p:nvSpPr>
              <p:cNvPr id="64" name="Freeform: Shape 63">
                <a:extLst>
                  <a:ext uri="{FF2B5EF4-FFF2-40B4-BE49-F238E27FC236}">
                    <a16:creationId xmlns:a16="http://schemas.microsoft.com/office/drawing/2014/main" id="{7EE365B3-5B04-4606-9BF5-B91E1F25C078}"/>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65" name="Graphic 26">
                <a:extLst>
                  <a:ext uri="{FF2B5EF4-FFF2-40B4-BE49-F238E27FC236}">
                    <a16:creationId xmlns:a16="http://schemas.microsoft.com/office/drawing/2014/main" id="{47112F69-7758-44F1-B1F5-7A2495843232}"/>
                  </a:ext>
                </a:extLst>
              </p:cNvPr>
              <p:cNvGrpSpPr/>
              <p:nvPr/>
            </p:nvGrpSpPr>
            <p:grpSpPr>
              <a:xfrm>
                <a:off x="5913681" y="2774178"/>
                <a:ext cx="2299489" cy="498222"/>
                <a:chOff x="5913681" y="2774178"/>
                <a:chExt cx="2299489" cy="498222"/>
              </a:xfrm>
              <a:solidFill>
                <a:srgbClr val="939598"/>
              </a:solidFill>
            </p:grpSpPr>
            <p:sp>
              <p:nvSpPr>
                <p:cNvPr id="67" name="Freeform: Shape 66">
                  <a:extLst>
                    <a:ext uri="{FF2B5EF4-FFF2-40B4-BE49-F238E27FC236}">
                      <a16:creationId xmlns:a16="http://schemas.microsoft.com/office/drawing/2014/main" id="{55DB5FE0-B8A2-46D6-80DD-9C53F9D209A1}"/>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rgbClr val="939598"/>
                </a:solidFill>
                <a:ln w="25511" cap="flat">
                  <a:noFill/>
                  <a:prstDash val="solid"/>
                  <a:miter/>
                </a:ln>
              </p:spPr>
              <p:txBody>
                <a:bodyPr rtlCol="0" anchor="ctr"/>
                <a:lstStyle/>
                <a:p>
                  <a:endParaRPr lang="en-US" sz="2400"/>
                </a:p>
              </p:txBody>
            </p:sp>
            <p:sp>
              <p:nvSpPr>
                <p:cNvPr id="68" name="Freeform: Shape 67">
                  <a:extLst>
                    <a:ext uri="{FF2B5EF4-FFF2-40B4-BE49-F238E27FC236}">
                      <a16:creationId xmlns:a16="http://schemas.microsoft.com/office/drawing/2014/main" id="{2FDBECF4-5221-4FE9-B5BB-1136B95DC180}"/>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rgbClr val="939598"/>
                </a:solidFill>
                <a:ln w="25511" cap="flat">
                  <a:noFill/>
                  <a:prstDash val="solid"/>
                  <a:miter/>
                </a:ln>
              </p:spPr>
              <p:txBody>
                <a:bodyPr rtlCol="0" anchor="ctr"/>
                <a:lstStyle/>
                <a:p>
                  <a:endParaRPr lang="en-US" sz="2400"/>
                </a:p>
              </p:txBody>
            </p:sp>
          </p:grpSp>
          <p:sp>
            <p:nvSpPr>
              <p:cNvPr id="66" name="Freeform: Shape 65">
                <a:extLst>
                  <a:ext uri="{FF2B5EF4-FFF2-40B4-BE49-F238E27FC236}">
                    <a16:creationId xmlns:a16="http://schemas.microsoft.com/office/drawing/2014/main" id="{E350D4E4-0BAE-4304-AF6D-7EDB2249AFC3}"/>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tx1"/>
              </a:solidFill>
              <a:ln w="25511" cap="flat">
                <a:noFill/>
                <a:prstDash val="solid"/>
                <a:miter/>
              </a:ln>
            </p:spPr>
            <p:txBody>
              <a:bodyPr rtlCol="0" anchor="ctr"/>
              <a:lstStyle/>
              <a:p>
                <a:endParaRPr lang="en-US" sz="2400"/>
              </a:p>
            </p:txBody>
          </p:sp>
        </p:grpSp>
      </p:grpSp>
      <p:sp>
        <p:nvSpPr>
          <p:cNvPr id="5" name="Rectangle 4">
            <a:extLst>
              <a:ext uri="{FF2B5EF4-FFF2-40B4-BE49-F238E27FC236}">
                <a16:creationId xmlns:a16="http://schemas.microsoft.com/office/drawing/2014/main" id="{304A78C3-0D33-A744-C3B2-FDB673EDB270}"/>
              </a:ext>
            </a:extLst>
          </p:cNvPr>
          <p:cNvSpPr/>
          <p:nvPr userDrawn="1"/>
        </p:nvSpPr>
        <p:spPr>
          <a:xfrm>
            <a:off x="11475349" y="6165669"/>
            <a:ext cx="716651" cy="69233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6" name="Text Placeholder 10">
            <a:extLst>
              <a:ext uri="{FF2B5EF4-FFF2-40B4-BE49-F238E27FC236}">
                <a16:creationId xmlns:a16="http://schemas.microsoft.com/office/drawing/2014/main" id="{F09E555E-988E-C002-F200-C01694BEF1AA}"/>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19567311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preserve="1" userDrawn="1">
  <p:cSld name="12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597029" cy="3836679"/>
          </a:xfrm>
        </p:spPr>
        <p:txBody>
          <a:bodyPr anchor="b"/>
          <a:lstStyle>
            <a:lvl1pPr algn="l">
              <a:lnSpc>
                <a:spcPct val="90000"/>
              </a:lnSpc>
              <a:defRPr sz="5867" b="0" cap="none">
                <a:solidFill>
                  <a:schemeClr val="bg1">
                    <a:lumMod val="8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39" name="Graphic 26">
            <a:extLst>
              <a:ext uri="{FF2B5EF4-FFF2-40B4-BE49-F238E27FC236}">
                <a16:creationId xmlns:a16="http://schemas.microsoft.com/office/drawing/2014/main" id="{E1CAAB99-1835-4C74-805A-80A7E4FC4EED}"/>
              </a:ext>
            </a:extLst>
          </p:cNvPr>
          <p:cNvGrpSpPr/>
          <p:nvPr/>
        </p:nvGrpSpPr>
        <p:grpSpPr>
          <a:xfrm>
            <a:off x="8859212" y="287511"/>
            <a:ext cx="3054913" cy="2552917"/>
            <a:chOff x="6644408" y="215633"/>
            <a:chExt cx="2291185" cy="1914688"/>
          </a:xfrm>
          <a:solidFill>
            <a:schemeClr val="accent1"/>
          </a:solidFill>
        </p:grpSpPr>
        <p:sp>
          <p:nvSpPr>
            <p:cNvPr id="78" name="Freeform: Shape 77">
              <a:extLst>
                <a:ext uri="{FF2B5EF4-FFF2-40B4-BE49-F238E27FC236}">
                  <a16:creationId xmlns:a16="http://schemas.microsoft.com/office/drawing/2014/main" id="{74DA0A99-34A2-48D3-9FE8-97EB882785F0}"/>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B122BBBD-391E-402D-BD1F-E4D542CF384D}"/>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6ECDDC01-DC0B-478B-8335-FAD751F1B9E0}"/>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A0A3A7"/>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7B9223F3-11F3-4984-8E42-A54D84AD0D60}"/>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A0A3A7"/>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5061CF49-1C1D-4F4B-8C97-BAD55D413226}"/>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A0A3A7"/>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232880D2-8FFA-45C5-8FDC-A73E15401D57}"/>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A0A3A7"/>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5CFF9BEC-8E6F-4A76-9522-035ED2917686}"/>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7C4B40C5-A3E1-4807-B710-86C00CEC90AB}"/>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A0A3A7"/>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545FE785-4F14-4FDF-89E8-16EF0746AD65}"/>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3B9EEF48-6261-42F3-AD75-9E207321C799}"/>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8" name="Freeform: Shape 87">
              <a:extLst>
                <a:ext uri="{FF2B5EF4-FFF2-40B4-BE49-F238E27FC236}">
                  <a16:creationId xmlns:a16="http://schemas.microsoft.com/office/drawing/2014/main" id="{BB6774D3-2F53-447F-BBC9-FBFE6549177B}"/>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A0A3A7"/>
            </a:solidFill>
            <a:ln w="25511" cap="flat">
              <a:noFill/>
              <a:prstDash val="solid"/>
              <a:miter/>
            </a:ln>
          </p:spPr>
          <p:txBody>
            <a:bodyPr rtlCol="0" anchor="ctr"/>
            <a:lstStyle/>
            <a:p>
              <a:endParaRPr lang="en-US" sz="2400"/>
            </a:p>
          </p:txBody>
        </p:sp>
        <p:sp>
          <p:nvSpPr>
            <p:cNvPr id="89" name="Freeform: Shape 88">
              <a:extLst>
                <a:ext uri="{FF2B5EF4-FFF2-40B4-BE49-F238E27FC236}">
                  <a16:creationId xmlns:a16="http://schemas.microsoft.com/office/drawing/2014/main" id="{82BBBAF5-BED4-406F-89E3-5A481E95C21B}"/>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90" name="Freeform: Shape 89">
              <a:extLst>
                <a:ext uri="{FF2B5EF4-FFF2-40B4-BE49-F238E27FC236}">
                  <a16:creationId xmlns:a16="http://schemas.microsoft.com/office/drawing/2014/main" id="{E5BAA975-7E16-447E-ABAC-4184B6A3409E}"/>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chemeClr val="accent6">
                <a:lumMod val="40000"/>
                <a:lumOff val="60000"/>
              </a:schemeClr>
            </a:solidFill>
            <a:ln w="25511" cap="flat">
              <a:noFill/>
              <a:prstDash val="solid"/>
              <a:miter/>
            </a:ln>
          </p:spPr>
          <p:txBody>
            <a:bodyPr rtlCol="0" anchor="ctr"/>
            <a:lstStyle/>
            <a:p>
              <a:endParaRPr lang="en-US" sz="2400" dirty="0"/>
            </a:p>
          </p:txBody>
        </p:sp>
        <p:sp>
          <p:nvSpPr>
            <p:cNvPr id="91" name="Freeform: Shape 90">
              <a:extLst>
                <a:ext uri="{FF2B5EF4-FFF2-40B4-BE49-F238E27FC236}">
                  <a16:creationId xmlns:a16="http://schemas.microsoft.com/office/drawing/2014/main" id="{F1E4D047-BACC-4ED7-B7FE-65CC8F6A2AD7}"/>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40" name="Graphic 26">
            <a:extLst>
              <a:ext uri="{FF2B5EF4-FFF2-40B4-BE49-F238E27FC236}">
                <a16:creationId xmlns:a16="http://schemas.microsoft.com/office/drawing/2014/main" id="{C5E87A2E-5634-4F4C-A4C1-35A2E82FE113}"/>
              </a:ext>
            </a:extLst>
          </p:cNvPr>
          <p:cNvGrpSpPr/>
          <p:nvPr/>
        </p:nvGrpSpPr>
        <p:grpSpPr>
          <a:xfrm>
            <a:off x="7624679" y="1000020"/>
            <a:ext cx="3580852" cy="3536920"/>
            <a:chOff x="5718509" y="750015"/>
            <a:chExt cx="2685639" cy="2652690"/>
          </a:xfrm>
          <a:solidFill>
            <a:schemeClr val="accent1"/>
          </a:solidFill>
        </p:grpSpPr>
        <p:grpSp>
          <p:nvGrpSpPr>
            <p:cNvPr id="41" name="Graphic 26">
              <a:extLst>
                <a:ext uri="{FF2B5EF4-FFF2-40B4-BE49-F238E27FC236}">
                  <a16:creationId xmlns:a16="http://schemas.microsoft.com/office/drawing/2014/main" id="{A96F83FA-3FAC-4213-8A55-0C32F471AB45}"/>
                </a:ext>
              </a:extLst>
            </p:cNvPr>
            <p:cNvGrpSpPr/>
            <p:nvPr/>
          </p:nvGrpSpPr>
          <p:grpSpPr>
            <a:xfrm>
              <a:off x="5718509" y="750015"/>
              <a:ext cx="2685639" cy="2174907"/>
              <a:chOff x="5718509" y="750015"/>
              <a:chExt cx="2685639" cy="2174907"/>
            </a:xfrm>
            <a:solidFill>
              <a:srgbClr val="010101"/>
            </a:solidFill>
          </p:grpSpPr>
          <p:sp>
            <p:nvSpPr>
              <p:cNvPr id="50" name="Freeform: Shape 49">
                <a:extLst>
                  <a:ext uri="{FF2B5EF4-FFF2-40B4-BE49-F238E27FC236}">
                    <a16:creationId xmlns:a16="http://schemas.microsoft.com/office/drawing/2014/main" id="{499DE864-724A-41BF-A475-6117F88E0B4A}"/>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79348186-EB75-4CEA-B2D4-2538B63A1E26}"/>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nvGrpSpPr>
              <p:cNvPr id="75" name="Graphic 26">
                <a:extLst>
                  <a:ext uri="{FF2B5EF4-FFF2-40B4-BE49-F238E27FC236}">
                    <a16:creationId xmlns:a16="http://schemas.microsoft.com/office/drawing/2014/main" id="{310B140C-3177-45E9-80D6-4FD71C8CE9D6}"/>
                  </a:ext>
                </a:extLst>
              </p:cNvPr>
              <p:cNvGrpSpPr/>
              <p:nvPr/>
            </p:nvGrpSpPr>
            <p:grpSpPr>
              <a:xfrm>
                <a:off x="5718509" y="750015"/>
                <a:ext cx="2685639" cy="2174907"/>
                <a:chOff x="5718509" y="750015"/>
                <a:chExt cx="2685639" cy="2174907"/>
              </a:xfrm>
              <a:solidFill>
                <a:srgbClr val="010101"/>
              </a:solidFill>
            </p:grpSpPr>
            <p:sp>
              <p:nvSpPr>
                <p:cNvPr id="76" name="Freeform: Shape 75">
                  <a:extLst>
                    <a:ext uri="{FF2B5EF4-FFF2-40B4-BE49-F238E27FC236}">
                      <a16:creationId xmlns:a16="http://schemas.microsoft.com/office/drawing/2014/main" id="{AB694159-0C56-4706-BAC2-E7AB9080CB60}"/>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4FAC114A-FE10-4DD8-B302-82EC6F697231}"/>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grpSp>
        <p:sp>
          <p:nvSpPr>
            <p:cNvPr id="42" name="Freeform: Shape 41">
              <a:extLst>
                <a:ext uri="{FF2B5EF4-FFF2-40B4-BE49-F238E27FC236}">
                  <a16:creationId xmlns:a16="http://schemas.microsoft.com/office/drawing/2014/main" id="{A8969EA9-93DE-4828-B01A-FF358C543D65}"/>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251E68C4-1BCE-4676-A080-83F8A05EBB0B}"/>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7CFE99AA-B175-423F-B169-23AD9531C12F}"/>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1C5D4CC6-8144-40A9-8193-A57E4BD13008}"/>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46" name="Graphic 26">
              <a:extLst>
                <a:ext uri="{FF2B5EF4-FFF2-40B4-BE49-F238E27FC236}">
                  <a16:creationId xmlns:a16="http://schemas.microsoft.com/office/drawing/2014/main" id="{756F4EE0-67A5-42F9-BA5C-3FEFDAAA5DF9}"/>
                </a:ext>
              </a:extLst>
            </p:cNvPr>
            <p:cNvGrpSpPr/>
            <p:nvPr/>
          </p:nvGrpSpPr>
          <p:grpSpPr>
            <a:xfrm>
              <a:off x="5913681" y="2774178"/>
              <a:ext cx="2299489" cy="498222"/>
              <a:chOff x="5913681" y="2774178"/>
              <a:chExt cx="2299489" cy="498222"/>
            </a:xfrm>
            <a:solidFill>
              <a:srgbClr val="939598"/>
            </a:solidFill>
          </p:grpSpPr>
          <p:sp>
            <p:nvSpPr>
              <p:cNvPr id="48" name="Freeform: Shape 47">
                <a:extLst>
                  <a:ext uri="{FF2B5EF4-FFF2-40B4-BE49-F238E27FC236}">
                    <a16:creationId xmlns:a16="http://schemas.microsoft.com/office/drawing/2014/main" id="{CA833404-0E1C-4FDA-9011-9805ABEB6970}"/>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9CE95B51-26EF-48AD-A976-EB6EA637F00E}"/>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sp>
          <p:nvSpPr>
            <p:cNvPr id="47" name="Freeform: Shape 46">
              <a:extLst>
                <a:ext uri="{FF2B5EF4-FFF2-40B4-BE49-F238E27FC236}">
                  <a16:creationId xmlns:a16="http://schemas.microsoft.com/office/drawing/2014/main" id="{0201BE44-B8A0-4535-A2CC-E70803A13349}"/>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cxnSp>
        <p:nvCxnSpPr>
          <p:cNvPr id="3" name="Straight Connector 2">
            <a:extLst>
              <a:ext uri="{FF2B5EF4-FFF2-40B4-BE49-F238E27FC236}">
                <a16:creationId xmlns:a16="http://schemas.microsoft.com/office/drawing/2014/main" id="{2A3A1499-CB4C-2BB9-5487-3BD34628EA21}"/>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FF323A09-315D-4CB1-7C04-655A863F57B7}"/>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CFA00D8F-3255-5AFE-34D6-F9B98FA226F5}"/>
              </a:ext>
            </a:extLst>
          </p:cNvPr>
          <p:cNvSpPr>
            <a:spLocks noGrp="1"/>
          </p:cNvSpPr>
          <p:nvPr>
            <p:ph type="body" sz="quarter" idx="14"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78478977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36.xml><?xml version="1.0" encoding="utf-8"?>
<p:sldLayout xmlns:a="http://schemas.openxmlformats.org/drawingml/2006/main" xmlns:r="http://schemas.openxmlformats.org/officeDocument/2006/relationships" xmlns:p="http://schemas.openxmlformats.org/presentationml/2006/main" showMasterSp="0" preserve="1" userDrawn="1">
  <p:cSld name="13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623533" cy="3836679"/>
          </a:xfrm>
        </p:spPr>
        <p:txBody>
          <a:bodyPr anchor="b"/>
          <a:lstStyle>
            <a:lvl1pPr algn="l">
              <a:lnSpc>
                <a:spcPct val="90000"/>
              </a:lnSpc>
              <a:defRPr sz="5867" b="0" cap="none">
                <a:solidFill>
                  <a:schemeClr val="bg1">
                    <a:lumMod val="7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4" y="4247532"/>
            <a:ext cx="8745413"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38" name="Graphic 26">
            <a:extLst>
              <a:ext uri="{FF2B5EF4-FFF2-40B4-BE49-F238E27FC236}">
                <a16:creationId xmlns:a16="http://schemas.microsoft.com/office/drawing/2014/main" id="{48EFD060-9B68-4990-8381-EA46E09BA688}"/>
              </a:ext>
            </a:extLst>
          </p:cNvPr>
          <p:cNvGrpSpPr/>
          <p:nvPr userDrawn="1"/>
        </p:nvGrpSpPr>
        <p:grpSpPr>
          <a:xfrm>
            <a:off x="7271713" y="121921"/>
            <a:ext cx="4871511" cy="4564912"/>
            <a:chOff x="5453784" y="91441"/>
            <a:chExt cx="3653633" cy="3423684"/>
          </a:xfrm>
        </p:grpSpPr>
        <p:grpSp>
          <p:nvGrpSpPr>
            <p:cNvPr id="39" name="Graphic 26">
              <a:extLst>
                <a:ext uri="{FF2B5EF4-FFF2-40B4-BE49-F238E27FC236}">
                  <a16:creationId xmlns:a16="http://schemas.microsoft.com/office/drawing/2014/main" id="{93DEF226-7D4B-4D6C-82FC-D00F813160A7}"/>
                </a:ext>
              </a:extLst>
            </p:cNvPr>
            <p:cNvGrpSpPr/>
            <p:nvPr/>
          </p:nvGrpSpPr>
          <p:grpSpPr>
            <a:xfrm>
              <a:off x="6644408" y="215633"/>
              <a:ext cx="2291185" cy="1914688"/>
              <a:chOff x="6644408" y="215633"/>
              <a:chExt cx="2291185" cy="1914688"/>
            </a:xfrm>
            <a:solidFill>
              <a:schemeClr val="accent1"/>
            </a:solidFill>
          </p:grpSpPr>
          <p:sp>
            <p:nvSpPr>
              <p:cNvPr id="78" name="Freeform: Shape 77">
                <a:extLst>
                  <a:ext uri="{FF2B5EF4-FFF2-40B4-BE49-F238E27FC236}">
                    <a16:creationId xmlns:a16="http://schemas.microsoft.com/office/drawing/2014/main" id="{B072DF57-514D-4774-9970-6E11A32C9EF4}"/>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E49A0A1F-3863-42C9-9F6E-AD1453F2CED8}"/>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E3846DAE-C1B0-41A1-B593-F9B0052AAEC4}"/>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A0A3A7"/>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34396273-CF26-4D07-B073-BDD088845653}"/>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A0A3A7"/>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F82176CC-91B3-4FAA-81DA-90A049AB8991}"/>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A0A3A7"/>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A6D3EA2F-DCBD-4ABC-93D6-F1A63A631B3D}"/>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A0A3A7"/>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C8EFC192-25EA-485D-B117-2A1E79150C4A}"/>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02929437-D6B6-4653-AF2D-4A2FDDCFCD85}"/>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A0A3A7"/>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BB50EFDE-E145-4634-9959-3DD072511C1F}"/>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EA2BB404-D89F-44C6-B4C1-BAC7B986032C}"/>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8" name="Freeform: Shape 87">
                <a:extLst>
                  <a:ext uri="{FF2B5EF4-FFF2-40B4-BE49-F238E27FC236}">
                    <a16:creationId xmlns:a16="http://schemas.microsoft.com/office/drawing/2014/main" id="{05877B8D-A434-4816-82FA-F60FB6FAADA1}"/>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A0A3A7"/>
              </a:solidFill>
              <a:ln w="25511" cap="flat">
                <a:noFill/>
                <a:prstDash val="solid"/>
                <a:miter/>
              </a:ln>
            </p:spPr>
            <p:txBody>
              <a:bodyPr rtlCol="0" anchor="ctr"/>
              <a:lstStyle/>
              <a:p>
                <a:endParaRPr lang="en-US" sz="2400"/>
              </a:p>
            </p:txBody>
          </p:sp>
          <p:sp>
            <p:nvSpPr>
              <p:cNvPr id="89" name="Freeform: Shape 88">
                <a:extLst>
                  <a:ext uri="{FF2B5EF4-FFF2-40B4-BE49-F238E27FC236}">
                    <a16:creationId xmlns:a16="http://schemas.microsoft.com/office/drawing/2014/main" id="{BA54C14E-59FD-49C7-A9B7-6CBC68B36046}"/>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90" name="Freeform: Shape 89">
                <a:extLst>
                  <a:ext uri="{FF2B5EF4-FFF2-40B4-BE49-F238E27FC236}">
                    <a16:creationId xmlns:a16="http://schemas.microsoft.com/office/drawing/2014/main" id="{6262E82A-9651-4977-BFE6-EA1BB39B4A84}"/>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rgbClr val="808285"/>
              </a:solidFill>
              <a:ln w="25511" cap="flat">
                <a:noFill/>
                <a:prstDash val="solid"/>
                <a:miter/>
              </a:ln>
            </p:spPr>
            <p:txBody>
              <a:bodyPr rtlCol="0" anchor="ctr"/>
              <a:lstStyle/>
              <a:p>
                <a:endParaRPr lang="en-US" sz="2400"/>
              </a:p>
            </p:txBody>
          </p:sp>
          <p:sp>
            <p:nvSpPr>
              <p:cNvPr id="91" name="Freeform: Shape 90">
                <a:extLst>
                  <a:ext uri="{FF2B5EF4-FFF2-40B4-BE49-F238E27FC236}">
                    <a16:creationId xmlns:a16="http://schemas.microsoft.com/office/drawing/2014/main" id="{1F5EA6E1-DD93-4EC0-8043-B1D2AC3746E0}"/>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40" name="Graphic 26">
              <a:extLst>
                <a:ext uri="{FF2B5EF4-FFF2-40B4-BE49-F238E27FC236}">
                  <a16:creationId xmlns:a16="http://schemas.microsoft.com/office/drawing/2014/main" id="{6BBE4EEC-74FA-45FE-A7C9-506078A26004}"/>
                </a:ext>
              </a:extLst>
            </p:cNvPr>
            <p:cNvGrpSpPr/>
            <p:nvPr/>
          </p:nvGrpSpPr>
          <p:grpSpPr>
            <a:xfrm>
              <a:off x="5718509" y="750015"/>
              <a:ext cx="2685639" cy="2652690"/>
              <a:chOff x="5718509" y="750015"/>
              <a:chExt cx="2685639" cy="2652690"/>
            </a:xfrm>
            <a:solidFill>
              <a:schemeClr val="accent1"/>
            </a:solidFill>
          </p:grpSpPr>
          <p:grpSp>
            <p:nvGrpSpPr>
              <p:cNvPr id="41" name="Graphic 26">
                <a:extLst>
                  <a:ext uri="{FF2B5EF4-FFF2-40B4-BE49-F238E27FC236}">
                    <a16:creationId xmlns:a16="http://schemas.microsoft.com/office/drawing/2014/main" id="{BBC249E8-7BBD-4979-84E0-279F23F5A0D7}"/>
                  </a:ext>
                </a:extLst>
              </p:cNvPr>
              <p:cNvGrpSpPr/>
              <p:nvPr/>
            </p:nvGrpSpPr>
            <p:grpSpPr>
              <a:xfrm>
                <a:off x="5718509" y="750015"/>
                <a:ext cx="2685639" cy="2174907"/>
                <a:chOff x="5718509" y="750015"/>
                <a:chExt cx="2685639" cy="2174907"/>
              </a:xfrm>
              <a:solidFill>
                <a:srgbClr val="010101"/>
              </a:solidFill>
            </p:grpSpPr>
            <p:sp>
              <p:nvSpPr>
                <p:cNvPr id="50" name="Freeform: Shape 49">
                  <a:extLst>
                    <a:ext uri="{FF2B5EF4-FFF2-40B4-BE49-F238E27FC236}">
                      <a16:creationId xmlns:a16="http://schemas.microsoft.com/office/drawing/2014/main" id="{8D08C1C7-2219-42D4-8268-0D9C6C9B1796}"/>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bg1">
                    <a:lumMod val="50000"/>
                  </a:schemeClr>
                </a:solidFill>
                <a:ln w="25511"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56670D7F-402D-497A-8961-8F88F254F0C2}"/>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bg1">
                    <a:lumMod val="50000"/>
                  </a:schemeClr>
                </a:solidFill>
                <a:ln w="25511" cap="flat">
                  <a:noFill/>
                  <a:prstDash val="solid"/>
                  <a:miter/>
                </a:ln>
              </p:spPr>
              <p:txBody>
                <a:bodyPr rtlCol="0" anchor="ctr"/>
                <a:lstStyle/>
                <a:p>
                  <a:endParaRPr lang="en-US" sz="2400"/>
                </a:p>
              </p:txBody>
            </p:sp>
            <p:grpSp>
              <p:nvGrpSpPr>
                <p:cNvPr id="75" name="Graphic 26">
                  <a:extLst>
                    <a:ext uri="{FF2B5EF4-FFF2-40B4-BE49-F238E27FC236}">
                      <a16:creationId xmlns:a16="http://schemas.microsoft.com/office/drawing/2014/main" id="{4896FE17-57AC-4467-A24C-FF28255AC4B6}"/>
                    </a:ext>
                  </a:extLst>
                </p:cNvPr>
                <p:cNvGrpSpPr/>
                <p:nvPr/>
              </p:nvGrpSpPr>
              <p:grpSpPr>
                <a:xfrm>
                  <a:off x="5718509" y="750015"/>
                  <a:ext cx="2685639" cy="2174907"/>
                  <a:chOff x="5718509" y="750015"/>
                  <a:chExt cx="2685639" cy="2174907"/>
                </a:xfrm>
                <a:solidFill>
                  <a:srgbClr val="010101"/>
                </a:solidFill>
              </p:grpSpPr>
              <p:sp>
                <p:nvSpPr>
                  <p:cNvPr id="76" name="Freeform: Shape 75">
                    <a:extLst>
                      <a:ext uri="{FF2B5EF4-FFF2-40B4-BE49-F238E27FC236}">
                        <a16:creationId xmlns:a16="http://schemas.microsoft.com/office/drawing/2014/main" id="{B6DE6231-F755-4731-A123-37AE6246D0B0}"/>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bg1">
                      <a:lumMod val="50000"/>
                    </a:schemeClr>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0EA49405-1BC0-4CC5-8445-34B251DA1ABF}"/>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bg1">
                      <a:lumMod val="50000"/>
                    </a:schemeClr>
                  </a:solidFill>
                  <a:ln w="25511" cap="flat">
                    <a:noFill/>
                    <a:prstDash val="solid"/>
                    <a:miter/>
                  </a:ln>
                </p:spPr>
                <p:txBody>
                  <a:bodyPr rtlCol="0" anchor="ctr"/>
                  <a:lstStyle/>
                  <a:p>
                    <a:endParaRPr lang="en-US" sz="2400"/>
                  </a:p>
                </p:txBody>
              </p:sp>
            </p:grpSp>
          </p:grpSp>
          <p:sp>
            <p:nvSpPr>
              <p:cNvPr id="42" name="Freeform: Shape 41">
                <a:extLst>
                  <a:ext uri="{FF2B5EF4-FFF2-40B4-BE49-F238E27FC236}">
                    <a16:creationId xmlns:a16="http://schemas.microsoft.com/office/drawing/2014/main" id="{84EC4C0D-7114-4679-AFBA-2EADCE4867FB}"/>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0167FA87-4C88-47E2-BAD0-820F3754CC46}"/>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606E13DB-5862-4DD6-9C8F-B77883DE5CDB}"/>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6A40C06F-FF1A-4513-9ACB-C7ABFE1DE01D}"/>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46" name="Graphic 26">
                <a:extLst>
                  <a:ext uri="{FF2B5EF4-FFF2-40B4-BE49-F238E27FC236}">
                    <a16:creationId xmlns:a16="http://schemas.microsoft.com/office/drawing/2014/main" id="{9D6D3506-6096-477E-ABF2-B6DE2447A29A}"/>
                  </a:ext>
                </a:extLst>
              </p:cNvPr>
              <p:cNvGrpSpPr/>
              <p:nvPr/>
            </p:nvGrpSpPr>
            <p:grpSpPr>
              <a:xfrm>
                <a:off x="5913681" y="2774178"/>
                <a:ext cx="2299489" cy="498222"/>
                <a:chOff x="5913681" y="2774178"/>
                <a:chExt cx="2299489" cy="498222"/>
              </a:xfrm>
              <a:solidFill>
                <a:srgbClr val="939598"/>
              </a:solidFill>
            </p:grpSpPr>
            <p:sp>
              <p:nvSpPr>
                <p:cNvPr id="48" name="Freeform: Shape 47">
                  <a:extLst>
                    <a:ext uri="{FF2B5EF4-FFF2-40B4-BE49-F238E27FC236}">
                      <a16:creationId xmlns:a16="http://schemas.microsoft.com/office/drawing/2014/main" id="{BDB98736-5860-4E7F-97E1-636EAB8869B9}"/>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chemeClr val="bg1">
                    <a:lumMod val="50000"/>
                  </a:schemeClr>
                </a:solidFill>
                <a:ln w="25511"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F4688383-CDA0-4BFC-8E8F-5463437C1713}"/>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chemeClr val="bg1">
                    <a:lumMod val="50000"/>
                  </a:schemeClr>
                </a:solidFill>
                <a:ln w="25511" cap="flat">
                  <a:noFill/>
                  <a:prstDash val="solid"/>
                  <a:miter/>
                </a:ln>
              </p:spPr>
              <p:txBody>
                <a:bodyPr rtlCol="0" anchor="ctr"/>
                <a:lstStyle/>
                <a:p>
                  <a:endParaRPr lang="en-US" sz="2400"/>
                </a:p>
              </p:txBody>
            </p:sp>
          </p:grpSp>
          <p:sp>
            <p:nvSpPr>
              <p:cNvPr id="47" name="Freeform: Shape 46">
                <a:extLst>
                  <a:ext uri="{FF2B5EF4-FFF2-40B4-BE49-F238E27FC236}">
                    <a16:creationId xmlns:a16="http://schemas.microsoft.com/office/drawing/2014/main" id="{B760121C-977D-4E82-A6DE-96056CEA0F3F}"/>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bg1">
                  <a:lumMod val="50000"/>
                </a:schemeClr>
              </a:solidFill>
              <a:ln w="25511" cap="flat">
                <a:noFill/>
                <a:prstDash val="solid"/>
                <a:miter/>
              </a:ln>
            </p:spPr>
            <p:txBody>
              <a:bodyPr rtlCol="0" anchor="ctr"/>
              <a:lstStyle/>
              <a:p>
                <a:endParaRPr lang="en-US" sz="2400"/>
              </a:p>
            </p:txBody>
          </p:sp>
        </p:grpSp>
      </p:grpSp>
      <p:cxnSp>
        <p:nvCxnSpPr>
          <p:cNvPr id="3" name="Straight Connector 2">
            <a:extLst>
              <a:ext uri="{FF2B5EF4-FFF2-40B4-BE49-F238E27FC236}">
                <a16:creationId xmlns:a16="http://schemas.microsoft.com/office/drawing/2014/main" id="{9BDE359C-D3E2-1333-8A8E-6B5A4A3C2648}"/>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61A0D10A-9876-E662-1444-84CA576974E7}"/>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214A33C4-C81B-A824-B8CD-93C242D939AB}"/>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36389663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preserve="1" userDrawn="1">
  <p:cSld name="14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7570713" cy="3836679"/>
          </a:xfrm>
        </p:spPr>
        <p:txBody>
          <a:bodyPr anchor="b"/>
          <a:lstStyle>
            <a:lvl1pPr algn="l">
              <a:lnSpc>
                <a:spcPct val="90000"/>
              </a:lnSpc>
              <a:defRPr sz="5867" b="0" cap="none">
                <a:solidFill>
                  <a:schemeClr val="bg1">
                    <a:lumMod val="6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accent6">
                    <a:lumMod val="75000"/>
                  </a:schemeClr>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7" name="Graphic 2">
            <a:extLst>
              <a:ext uri="{FF2B5EF4-FFF2-40B4-BE49-F238E27FC236}">
                <a16:creationId xmlns:a16="http://schemas.microsoft.com/office/drawing/2014/main" id="{F8F5F1CF-8B4C-4A50-A5CE-0AFB07CCB3D7}"/>
              </a:ext>
            </a:extLst>
          </p:cNvPr>
          <p:cNvGrpSpPr/>
          <p:nvPr userDrawn="1"/>
        </p:nvGrpSpPr>
        <p:grpSpPr>
          <a:xfrm>
            <a:off x="7506031" y="213069"/>
            <a:ext cx="4601156" cy="4742729"/>
            <a:chOff x="5629523" y="159801"/>
            <a:chExt cx="3450867" cy="3557047"/>
          </a:xfrm>
        </p:grpSpPr>
        <p:sp>
          <p:nvSpPr>
            <p:cNvPr id="8" name="Freeform: Shape 7">
              <a:extLst>
                <a:ext uri="{FF2B5EF4-FFF2-40B4-BE49-F238E27FC236}">
                  <a16:creationId xmlns:a16="http://schemas.microsoft.com/office/drawing/2014/main" id="{D7209A96-6197-44AA-BAB6-20D443158281}"/>
                </a:ext>
              </a:extLst>
            </p:cNvPr>
            <p:cNvSpPr/>
            <p:nvPr/>
          </p:nvSpPr>
          <p:spPr>
            <a:xfrm>
              <a:off x="6126675" y="1551220"/>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2 h 496242"/>
                <a:gd name="connsiteX6" fmla="*/ 68866 w 496242"/>
                <a:gd name="connsiteY6" fmla="*/ 248159 h 496242"/>
                <a:gd name="connsiteX7" fmla="*/ 248159 w 496242"/>
                <a:gd name="connsiteY7" fmla="*/ 68866 h 496242"/>
                <a:gd name="connsiteX8" fmla="*/ 427452 w 496242"/>
                <a:gd name="connsiteY8" fmla="*/ 248159 h 496242"/>
                <a:gd name="connsiteX9" fmla="*/ 248159 w 496242"/>
                <a:gd name="connsiteY9" fmla="*/ 427452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2"/>
                  </a:moveTo>
                  <a:cubicBezTo>
                    <a:pt x="149108" y="427452"/>
                    <a:pt x="68866" y="347210"/>
                    <a:pt x="68866" y="248159"/>
                  </a:cubicBezTo>
                  <a:cubicBezTo>
                    <a:pt x="68866" y="149108"/>
                    <a:pt x="149108" y="68866"/>
                    <a:pt x="248159" y="68866"/>
                  </a:cubicBezTo>
                  <a:cubicBezTo>
                    <a:pt x="347210" y="68866"/>
                    <a:pt x="427452" y="149108"/>
                    <a:pt x="427452" y="248159"/>
                  </a:cubicBezTo>
                  <a:cubicBezTo>
                    <a:pt x="427452" y="347210"/>
                    <a:pt x="347210" y="427452"/>
                    <a:pt x="248159" y="427452"/>
                  </a:cubicBezTo>
                  <a:close/>
                </a:path>
              </a:pathLst>
            </a:custGeom>
            <a:solidFill>
              <a:srgbClr val="BCBEC0"/>
            </a:solidFill>
            <a:ln w="7578" cap="flat">
              <a:noFill/>
              <a:prstDash val="solid"/>
              <a:miter/>
            </a:ln>
          </p:spPr>
          <p:txBody>
            <a:bodyPr rtlCol="0" anchor="ctr"/>
            <a:lstStyle/>
            <a:p>
              <a:endParaRPr lang="en-US" sz="2400"/>
            </a:p>
          </p:txBody>
        </p:sp>
        <p:sp>
          <p:nvSpPr>
            <p:cNvPr id="10" name="Freeform: Shape 9">
              <a:extLst>
                <a:ext uri="{FF2B5EF4-FFF2-40B4-BE49-F238E27FC236}">
                  <a16:creationId xmlns:a16="http://schemas.microsoft.com/office/drawing/2014/main" id="{98CC05BE-7BE5-413E-836B-DCFE23983C6B}"/>
                </a:ext>
              </a:extLst>
            </p:cNvPr>
            <p:cNvSpPr/>
            <p:nvPr/>
          </p:nvSpPr>
          <p:spPr>
            <a:xfrm>
              <a:off x="7608576" y="254317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EE3124"/>
            </a:solidFill>
            <a:ln w="7578" cap="flat">
              <a:noFill/>
              <a:prstDash val="solid"/>
              <a:miter/>
            </a:ln>
          </p:spPr>
          <p:txBody>
            <a:bodyPr rtlCol="0" anchor="ctr"/>
            <a:lstStyle/>
            <a:p>
              <a:endParaRPr lang="en-US" sz="2400"/>
            </a:p>
          </p:txBody>
        </p:sp>
        <p:sp>
          <p:nvSpPr>
            <p:cNvPr id="12" name="Freeform: Shape 11">
              <a:extLst>
                <a:ext uri="{FF2B5EF4-FFF2-40B4-BE49-F238E27FC236}">
                  <a16:creationId xmlns:a16="http://schemas.microsoft.com/office/drawing/2014/main" id="{D6453172-81F5-4A57-BB1C-547B7378EFB5}"/>
                </a:ext>
              </a:extLst>
            </p:cNvPr>
            <p:cNvSpPr/>
            <p:nvPr/>
          </p:nvSpPr>
          <p:spPr>
            <a:xfrm>
              <a:off x="6618215" y="254317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BCBEC0"/>
            </a:solidFill>
            <a:ln w="7578" cap="flat">
              <a:noFill/>
              <a:prstDash val="solid"/>
              <a:miter/>
            </a:ln>
          </p:spPr>
          <p:txBody>
            <a:bodyPr rtlCol="0" anchor="ctr"/>
            <a:lstStyle/>
            <a:p>
              <a:endParaRPr lang="en-US" sz="2400"/>
            </a:p>
          </p:txBody>
        </p:sp>
        <p:sp>
          <p:nvSpPr>
            <p:cNvPr id="13" name="Freeform: Shape 12">
              <a:extLst>
                <a:ext uri="{FF2B5EF4-FFF2-40B4-BE49-F238E27FC236}">
                  <a16:creationId xmlns:a16="http://schemas.microsoft.com/office/drawing/2014/main" id="{B603002F-42D1-4583-A382-94EDAF5F2B11}"/>
                </a:ext>
              </a:extLst>
            </p:cNvPr>
            <p:cNvSpPr/>
            <p:nvPr/>
          </p:nvSpPr>
          <p:spPr>
            <a:xfrm>
              <a:off x="6370359" y="2045566"/>
              <a:ext cx="496242" cy="496242"/>
            </a:xfrm>
            <a:custGeom>
              <a:avLst/>
              <a:gdLst>
                <a:gd name="connsiteX0" fmla="*/ 0 w 496242"/>
                <a:gd name="connsiteY0" fmla="*/ 0 h 496242"/>
                <a:gd name="connsiteX1" fmla="*/ 496242 w 496242"/>
                <a:gd name="connsiteY1" fmla="*/ 0 h 496242"/>
                <a:gd name="connsiteX2" fmla="*/ 496242 w 496242"/>
                <a:gd name="connsiteY2" fmla="*/ 496242 h 496242"/>
                <a:gd name="connsiteX3" fmla="*/ 0 w 496242"/>
                <a:gd name="connsiteY3" fmla="*/ 496242 h 496242"/>
              </a:gdLst>
              <a:ahLst/>
              <a:cxnLst>
                <a:cxn ang="0">
                  <a:pos x="connsiteX0" y="connsiteY0"/>
                </a:cxn>
                <a:cxn ang="0">
                  <a:pos x="connsiteX1" y="connsiteY1"/>
                </a:cxn>
                <a:cxn ang="0">
                  <a:pos x="connsiteX2" y="connsiteY2"/>
                </a:cxn>
                <a:cxn ang="0">
                  <a:pos x="connsiteX3" y="connsiteY3"/>
                </a:cxn>
              </a:cxnLst>
              <a:rect l="l" t="t" r="r" b="b"/>
              <a:pathLst>
                <a:path w="496242" h="496242">
                  <a:moveTo>
                    <a:pt x="0" y="0"/>
                  </a:moveTo>
                  <a:lnTo>
                    <a:pt x="496242" y="0"/>
                  </a:lnTo>
                  <a:lnTo>
                    <a:pt x="496242" y="496242"/>
                  </a:lnTo>
                  <a:lnTo>
                    <a:pt x="0" y="496242"/>
                  </a:lnTo>
                  <a:close/>
                </a:path>
              </a:pathLst>
            </a:custGeom>
            <a:solidFill>
              <a:srgbClr val="808285"/>
            </a:solidFill>
            <a:ln w="7578" cap="flat">
              <a:noFill/>
              <a:prstDash val="solid"/>
              <a:miter/>
            </a:ln>
          </p:spPr>
          <p:txBody>
            <a:bodyPr rtlCol="0" anchor="ctr"/>
            <a:lstStyle/>
            <a:p>
              <a:endParaRPr lang="en-US" sz="2400"/>
            </a:p>
          </p:txBody>
        </p:sp>
        <p:sp>
          <p:nvSpPr>
            <p:cNvPr id="14" name="Freeform: Shape 13">
              <a:extLst>
                <a:ext uri="{FF2B5EF4-FFF2-40B4-BE49-F238E27FC236}">
                  <a16:creationId xmlns:a16="http://schemas.microsoft.com/office/drawing/2014/main" id="{E43F0BEA-938C-4556-9201-9D0DC15F97BD}"/>
                </a:ext>
              </a:extLst>
            </p:cNvPr>
            <p:cNvSpPr/>
            <p:nvPr/>
          </p:nvSpPr>
          <p:spPr>
            <a:xfrm>
              <a:off x="7111272" y="1551220"/>
              <a:ext cx="496242" cy="496242"/>
            </a:xfrm>
            <a:custGeom>
              <a:avLst/>
              <a:gdLst>
                <a:gd name="connsiteX0" fmla="*/ 0 w 496242"/>
                <a:gd name="connsiteY0" fmla="*/ 0 h 496242"/>
                <a:gd name="connsiteX1" fmla="*/ 496242 w 496242"/>
                <a:gd name="connsiteY1" fmla="*/ 0 h 496242"/>
                <a:gd name="connsiteX2" fmla="*/ 496242 w 496242"/>
                <a:gd name="connsiteY2" fmla="*/ 496242 h 496242"/>
                <a:gd name="connsiteX3" fmla="*/ 0 w 496242"/>
                <a:gd name="connsiteY3" fmla="*/ 496242 h 496242"/>
              </a:gdLst>
              <a:ahLst/>
              <a:cxnLst>
                <a:cxn ang="0">
                  <a:pos x="connsiteX0" y="connsiteY0"/>
                </a:cxn>
                <a:cxn ang="0">
                  <a:pos x="connsiteX1" y="connsiteY1"/>
                </a:cxn>
                <a:cxn ang="0">
                  <a:pos x="connsiteX2" y="connsiteY2"/>
                </a:cxn>
                <a:cxn ang="0">
                  <a:pos x="connsiteX3" y="connsiteY3"/>
                </a:cxn>
              </a:cxnLst>
              <a:rect l="l" t="t" r="r" b="b"/>
              <a:pathLst>
                <a:path w="496242" h="496242">
                  <a:moveTo>
                    <a:pt x="0" y="0"/>
                  </a:moveTo>
                  <a:lnTo>
                    <a:pt x="496242" y="0"/>
                  </a:lnTo>
                  <a:lnTo>
                    <a:pt x="496242" y="496242"/>
                  </a:lnTo>
                  <a:lnTo>
                    <a:pt x="0" y="496242"/>
                  </a:lnTo>
                  <a:close/>
                </a:path>
              </a:pathLst>
            </a:custGeom>
            <a:solidFill>
              <a:srgbClr val="808285"/>
            </a:solidFill>
            <a:ln w="7578" cap="flat">
              <a:noFill/>
              <a:prstDash val="solid"/>
              <a:miter/>
            </a:ln>
          </p:spPr>
          <p:txBody>
            <a:bodyPr rtlCol="0" anchor="ctr"/>
            <a:lstStyle/>
            <a:p>
              <a:endParaRPr lang="en-US" sz="2400"/>
            </a:p>
          </p:txBody>
        </p:sp>
        <p:sp>
          <p:nvSpPr>
            <p:cNvPr id="16" name="Freeform: Shape 15">
              <a:extLst>
                <a:ext uri="{FF2B5EF4-FFF2-40B4-BE49-F238E27FC236}">
                  <a16:creationId xmlns:a16="http://schemas.microsoft.com/office/drawing/2014/main" id="{62B3D80D-7B52-40B0-A763-49D4655C6373}"/>
                </a:ext>
              </a:extLst>
            </p:cNvPr>
            <p:cNvSpPr/>
            <p:nvPr/>
          </p:nvSpPr>
          <p:spPr>
            <a:xfrm>
              <a:off x="7608576" y="155114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F58765"/>
            </a:solidFill>
            <a:ln w="7578" cap="flat">
              <a:noFill/>
              <a:prstDash val="solid"/>
              <a:miter/>
            </a:ln>
          </p:spPr>
          <p:txBody>
            <a:bodyPr rtlCol="0" anchor="ctr"/>
            <a:lstStyle/>
            <a:p>
              <a:endParaRPr lang="en-US" sz="2400"/>
            </a:p>
          </p:txBody>
        </p:sp>
        <p:sp>
          <p:nvSpPr>
            <p:cNvPr id="17" name="Freeform: Shape 16">
              <a:extLst>
                <a:ext uri="{FF2B5EF4-FFF2-40B4-BE49-F238E27FC236}">
                  <a16:creationId xmlns:a16="http://schemas.microsoft.com/office/drawing/2014/main" id="{5248C805-13A3-4E49-8495-9AA5A3B865D0}"/>
                </a:ext>
              </a:extLst>
            </p:cNvPr>
            <p:cNvSpPr/>
            <p:nvPr/>
          </p:nvSpPr>
          <p:spPr>
            <a:xfrm>
              <a:off x="6866374" y="2049889"/>
              <a:ext cx="493132" cy="493132"/>
            </a:xfrm>
            <a:custGeom>
              <a:avLst/>
              <a:gdLst>
                <a:gd name="connsiteX0" fmla="*/ 246566 w 493132"/>
                <a:gd name="connsiteY0" fmla="*/ 0 h 493132"/>
                <a:gd name="connsiteX1" fmla="*/ 493133 w 493132"/>
                <a:gd name="connsiteY1" fmla="*/ 246566 h 493132"/>
                <a:gd name="connsiteX2" fmla="*/ 493133 w 493132"/>
                <a:gd name="connsiteY2" fmla="*/ 246566 h 493132"/>
                <a:gd name="connsiteX3" fmla="*/ 246566 w 493132"/>
                <a:gd name="connsiteY3" fmla="*/ 493133 h 493132"/>
                <a:gd name="connsiteX4" fmla="*/ 246566 w 493132"/>
                <a:gd name="connsiteY4" fmla="*/ 493133 h 493132"/>
                <a:gd name="connsiteX5" fmla="*/ 0 w 493132"/>
                <a:gd name="connsiteY5" fmla="*/ 246566 h 493132"/>
                <a:gd name="connsiteX6" fmla="*/ 0 w 493132"/>
                <a:gd name="connsiteY6" fmla="*/ 246566 h 493132"/>
                <a:gd name="connsiteX7" fmla="*/ 246566 w 493132"/>
                <a:gd name="connsiteY7" fmla="*/ 0 h 493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3132" h="493132">
                  <a:moveTo>
                    <a:pt x="246566" y="0"/>
                  </a:moveTo>
                  <a:cubicBezTo>
                    <a:pt x="382741" y="0"/>
                    <a:pt x="493133" y="110392"/>
                    <a:pt x="493133" y="246566"/>
                  </a:cubicBezTo>
                  <a:lnTo>
                    <a:pt x="493133" y="246566"/>
                  </a:lnTo>
                  <a:cubicBezTo>
                    <a:pt x="493133" y="382741"/>
                    <a:pt x="382741" y="493133"/>
                    <a:pt x="246566" y="493133"/>
                  </a:cubicBezTo>
                  <a:lnTo>
                    <a:pt x="246566" y="493133"/>
                  </a:lnTo>
                  <a:cubicBezTo>
                    <a:pt x="110392" y="493133"/>
                    <a:pt x="0" y="382741"/>
                    <a:pt x="0" y="246566"/>
                  </a:cubicBezTo>
                  <a:lnTo>
                    <a:pt x="0" y="246566"/>
                  </a:lnTo>
                  <a:cubicBezTo>
                    <a:pt x="0" y="110392"/>
                    <a:pt x="110392" y="0"/>
                    <a:pt x="246566" y="0"/>
                  </a:cubicBezTo>
                  <a:close/>
                </a:path>
              </a:pathLst>
            </a:custGeom>
            <a:solidFill>
              <a:srgbClr val="F2613F"/>
            </a:solidFill>
            <a:ln w="7578" cap="flat">
              <a:noFill/>
              <a:prstDash val="solid"/>
              <a:miter/>
            </a:ln>
          </p:spPr>
          <p:txBody>
            <a:bodyPr rtlCol="0" anchor="ctr"/>
            <a:lstStyle/>
            <a:p>
              <a:endParaRPr lang="en-US" sz="2400"/>
            </a:p>
          </p:txBody>
        </p:sp>
        <p:sp>
          <p:nvSpPr>
            <p:cNvPr id="18" name="Freeform: Shape 17">
              <a:extLst>
                <a:ext uri="{FF2B5EF4-FFF2-40B4-BE49-F238E27FC236}">
                  <a16:creationId xmlns:a16="http://schemas.microsoft.com/office/drawing/2014/main" id="{50371D9A-6808-496D-BA3B-5CD9D59A8EAC}"/>
                </a:ext>
              </a:extLst>
            </p:cNvPr>
            <p:cNvSpPr/>
            <p:nvPr/>
          </p:nvSpPr>
          <p:spPr>
            <a:xfrm>
              <a:off x="7359431" y="2046401"/>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2 h 496242"/>
                <a:gd name="connsiteX6" fmla="*/ 68866 w 496242"/>
                <a:gd name="connsiteY6" fmla="*/ 248159 h 496242"/>
                <a:gd name="connsiteX7" fmla="*/ 248159 w 496242"/>
                <a:gd name="connsiteY7" fmla="*/ 68866 h 496242"/>
                <a:gd name="connsiteX8" fmla="*/ 427453 w 496242"/>
                <a:gd name="connsiteY8" fmla="*/ 248159 h 496242"/>
                <a:gd name="connsiteX9" fmla="*/ 248159 w 496242"/>
                <a:gd name="connsiteY9" fmla="*/ 427452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2"/>
                  </a:moveTo>
                  <a:cubicBezTo>
                    <a:pt x="149108" y="427452"/>
                    <a:pt x="68866" y="347210"/>
                    <a:pt x="68866" y="248159"/>
                  </a:cubicBezTo>
                  <a:cubicBezTo>
                    <a:pt x="68866" y="149108"/>
                    <a:pt x="149108" y="68866"/>
                    <a:pt x="248159" y="68866"/>
                  </a:cubicBezTo>
                  <a:cubicBezTo>
                    <a:pt x="347210" y="68866"/>
                    <a:pt x="427453" y="149108"/>
                    <a:pt x="427453" y="248159"/>
                  </a:cubicBezTo>
                  <a:cubicBezTo>
                    <a:pt x="427453" y="347210"/>
                    <a:pt x="347210" y="427452"/>
                    <a:pt x="248159" y="427452"/>
                  </a:cubicBezTo>
                  <a:close/>
                </a:path>
              </a:pathLst>
            </a:custGeom>
            <a:solidFill>
              <a:srgbClr val="BCBEC0"/>
            </a:solidFill>
            <a:ln w="7578" cap="flat">
              <a:noFill/>
              <a:prstDash val="solid"/>
              <a:miter/>
            </a:ln>
          </p:spPr>
          <p:txBody>
            <a:bodyPr rtlCol="0" anchor="ctr"/>
            <a:lstStyle/>
            <a:p>
              <a:endParaRPr lang="en-US" sz="2400"/>
            </a:p>
          </p:txBody>
        </p:sp>
        <p:sp>
          <p:nvSpPr>
            <p:cNvPr id="19" name="Freeform: Shape 18">
              <a:extLst>
                <a:ext uri="{FF2B5EF4-FFF2-40B4-BE49-F238E27FC236}">
                  <a16:creationId xmlns:a16="http://schemas.microsoft.com/office/drawing/2014/main" id="{37E2B900-DB8F-4A20-A426-84B6F95855B7}"/>
                </a:ext>
              </a:extLst>
            </p:cNvPr>
            <p:cNvSpPr/>
            <p:nvPr/>
          </p:nvSpPr>
          <p:spPr>
            <a:xfrm>
              <a:off x="7112485" y="2543629"/>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3 h 496242"/>
                <a:gd name="connsiteX6" fmla="*/ 68866 w 496242"/>
                <a:gd name="connsiteY6" fmla="*/ 248159 h 496242"/>
                <a:gd name="connsiteX7" fmla="*/ 248159 w 496242"/>
                <a:gd name="connsiteY7" fmla="*/ 68866 h 496242"/>
                <a:gd name="connsiteX8" fmla="*/ 427452 w 496242"/>
                <a:gd name="connsiteY8" fmla="*/ 248159 h 496242"/>
                <a:gd name="connsiteX9" fmla="*/ 248159 w 496242"/>
                <a:gd name="connsiteY9" fmla="*/ 427453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3"/>
                  </a:moveTo>
                  <a:cubicBezTo>
                    <a:pt x="149108" y="427453"/>
                    <a:pt x="68866" y="347210"/>
                    <a:pt x="68866" y="248159"/>
                  </a:cubicBezTo>
                  <a:cubicBezTo>
                    <a:pt x="68866" y="149108"/>
                    <a:pt x="149108" y="68866"/>
                    <a:pt x="248159" y="68866"/>
                  </a:cubicBezTo>
                  <a:cubicBezTo>
                    <a:pt x="347210" y="68866"/>
                    <a:pt x="427452" y="149108"/>
                    <a:pt x="427452" y="248159"/>
                  </a:cubicBezTo>
                  <a:cubicBezTo>
                    <a:pt x="427452" y="347210"/>
                    <a:pt x="347210" y="427453"/>
                    <a:pt x="248159" y="427453"/>
                  </a:cubicBezTo>
                  <a:close/>
                </a:path>
              </a:pathLst>
            </a:custGeom>
            <a:solidFill>
              <a:srgbClr val="808285"/>
            </a:solidFill>
            <a:ln w="7578" cap="flat">
              <a:noFill/>
              <a:prstDash val="solid"/>
              <a:miter/>
            </a:ln>
          </p:spPr>
          <p:txBody>
            <a:bodyPr rtlCol="0" anchor="ctr"/>
            <a:lstStyle/>
            <a:p>
              <a:endParaRPr lang="en-US" sz="2400"/>
            </a:p>
          </p:txBody>
        </p:sp>
        <p:sp>
          <p:nvSpPr>
            <p:cNvPr id="20" name="Freeform: Shape 19">
              <a:extLst>
                <a:ext uri="{FF2B5EF4-FFF2-40B4-BE49-F238E27FC236}">
                  <a16:creationId xmlns:a16="http://schemas.microsoft.com/office/drawing/2014/main" id="{9308B492-13E2-484E-9C99-15ADE6E5B5FF}"/>
                </a:ext>
              </a:extLst>
            </p:cNvPr>
            <p:cNvSpPr/>
            <p:nvPr/>
          </p:nvSpPr>
          <p:spPr>
            <a:xfrm>
              <a:off x="5629557" y="821229"/>
              <a:ext cx="2893460" cy="2896983"/>
            </a:xfrm>
            <a:custGeom>
              <a:avLst/>
              <a:gdLst>
                <a:gd name="connsiteX0" fmla="*/ 1443641 w 2893460"/>
                <a:gd name="connsiteY0" fmla="*/ 2896984 h 2896983"/>
                <a:gd name="connsiteX1" fmla="*/ 631360 w 2893460"/>
                <a:gd name="connsiteY1" fmla="*/ 2646777 h 2896983"/>
                <a:gd name="connsiteX2" fmla="*/ 20670 w 2893460"/>
                <a:gd name="connsiteY2" fmla="*/ 1711630 h 2896983"/>
                <a:gd name="connsiteX3" fmla="*/ 55255 w 2893460"/>
                <a:gd name="connsiteY3" fmla="*/ 1661346 h 2896983"/>
                <a:gd name="connsiteX4" fmla="*/ 105539 w 2893460"/>
                <a:gd name="connsiteY4" fmla="*/ 1695930 h 2896983"/>
                <a:gd name="connsiteX5" fmla="*/ 679900 w 2893460"/>
                <a:gd name="connsiteY5" fmla="*/ 2575332 h 2896983"/>
                <a:gd name="connsiteX6" fmla="*/ 1443717 w 2893460"/>
                <a:gd name="connsiteY6" fmla="*/ 2810674 h 2896983"/>
                <a:gd name="connsiteX7" fmla="*/ 2038935 w 2893460"/>
                <a:gd name="connsiteY7" fmla="*/ 2674460 h 2896983"/>
                <a:gd name="connsiteX8" fmla="*/ 2096576 w 2893460"/>
                <a:gd name="connsiteY8" fmla="*/ 2694558 h 2896983"/>
                <a:gd name="connsiteX9" fmla="*/ 2076477 w 2893460"/>
                <a:gd name="connsiteY9" fmla="*/ 2752199 h 2896983"/>
                <a:gd name="connsiteX10" fmla="*/ 1443717 w 2893460"/>
                <a:gd name="connsiteY10" fmla="*/ 2896984 h 2896983"/>
                <a:gd name="connsiteX11" fmla="*/ 2356870 w 2893460"/>
                <a:gd name="connsiteY11" fmla="*/ 2561226 h 2896983"/>
                <a:gd name="connsiteX12" fmla="*/ 2324029 w 2893460"/>
                <a:gd name="connsiteY12" fmla="*/ 2546057 h 2896983"/>
                <a:gd name="connsiteX13" fmla="*/ 2328808 w 2893460"/>
                <a:gd name="connsiteY13" fmla="*/ 2485231 h 2896983"/>
                <a:gd name="connsiteX14" fmla="*/ 2571809 w 2893460"/>
                <a:gd name="connsiteY14" fmla="*/ 2213484 h 2896983"/>
                <a:gd name="connsiteX15" fmla="*/ 2807075 w 2893460"/>
                <a:gd name="connsiteY15" fmla="*/ 1449667 h 2896983"/>
                <a:gd name="connsiteX16" fmla="*/ 2209961 w 2893460"/>
                <a:gd name="connsiteY16" fmla="*/ 321499 h 2896983"/>
                <a:gd name="connsiteX17" fmla="*/ 2208900 w 2893460"/>
                <a:gd name="connsiteY17" fmla="*/ 320741 h 2896983"/>
                <a:gd name="connsiteX18" fmla="*/ 2197220 w 2893460"/>
                <a:gd name="connsiteY18" fmla="*/ 260825 h 2896983"/>
                <a:gd name="connsiteX19" fmla="*/ 2257136 w 2893460"/>
                <a:gd name="connsiteY19" fmla="*/ 249069 h 2896983"/>
                <a:gd name="connsiteX20" fmla="*/ 2258577 w 2893460"/>
                <a:gd name="connsiteY20" fmla="*/ 250055 h 2896983"/>
                <a:gd name="connsiteX21" fmla="*/ 2893461 w 2893460"/>
                <a:gd name="connsiteY21" fmla="*/ 1449591 h 2896983"/>
                <a:gd name="connsiteX22" fmla="*/ 2643254 w 2893460"/>
                <a:gd name="connsiteY22" fmla="*/ 2261872 h 2896983"/>
                <a:gd name="connsiteX23" fmla="*/ 2384856 w 2893460"/>
                <a:gd name="connsiteY23" fmla="*/ 2550759 h 2896983"/>
                <a:gd name="connsiteX24" fmla="*/ 2356870 w 2893460"/>
                <a:gd name="connsiteY24" fmla="*/ 2561074 h 2896983"/>
                <a:gd name="connsiteX25" fmla="*/ 43196 w 2893460"/>
                <a:gd name="connsiteY25" fmla="*/ 1390282 h 2896983"/>
                <a:gd name="connsiteX26" fmla="*/ 40086 w 2893460"/>
                <a:gd name="connsiteY26" fmla="*/ 1390206 h 2896983"/>
                <a:gd name="connsiteX27" fmla="*/ 117 w 2893460"/>
                <a:gd name="connsiteY27" fmla="*/ 1344094 h 2896983"/>
                <a:gd name="connsiteX28" fmla="*/ 246683 w 2893460"/>
                <a:gd name="connsiteY28" fmla="*/ 634959 h 2896983"/>
                <a:gd name="connsiteX29" fmla="*/ 1446296 w 2893460"/>
                <a:gd name="connsiteY29" fmla="*/ 0 h 2896983"/>
                <a:gd name="connsiteX30" fmla="*/ 1928886 w 2893460"/>
                <a:gd name="connsiteY30" fmla="*/ 82973 h 2896983"/>
                <a:gd name="connsiteX31" fmla="*/ 1955128 w 2893460"/>
                <a:gd name="connsiteY31" fmla="*/ 138111 h 2896983"/>
                <a:gd name="connsiteX32" fmla="*/ 1899990 w 2893460"/>
                <a:gd name="connsiteY32" fmla="*/ 164352 h 2896983"/>
                <a:gd name="connsiteX33" fmla="*/ 1446296 w 2893460"/>
                <a:gd name="connsiteY33" fmla="*/ 86310 h 2896983"/>
                <a:gd name="connsiteX34" fmla="*/ 318128 w 2893460"/>
                <a:gd name="connsiteY34" fmla="*/ 683423 h 2896983"/>
                <a:gd name="connsiteX35" fmla="*/ 86275 w 2893460"/>
                <a:gd name="connsiteY35" fmla="*/ 1350237 h 2896983"/>
                <a:gd name="connsiteX36" fmla="*/ 43272 w 2893460"/>
                <a:gd name="connsiteY36" fmla="*/ 1390358 h 289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93460" h="2896983">
                  <a:moveTo>
                    <a:pt x="1443641" y="2896984"/>
                  </a:moveTo>
                  <a:cubicBezTo>
                    <a:pt x="1153313" y="2896984"/>
                    <a:pt x="872466" y="2810446"/>
                    <a:pt x="631360" y="2646777"/>
                  </a:cubicBezTo>
                  <a:cubicBezTo>
                    <a:pt x="308496" y="2427514"/>
                    <a:pt x="91584" y="2095472"/>
                    <a:pt x="20670" y="1711630"/>
                  </a:cubicBezTo>
                  <a:cubicBezTo>
                    <a:pt x="16347" y="1688194"/>
                    <a:pt x="31819" y="1665669"/>
                    <a:pt x="55255" y="1661346"/>
                  </a:cubicBezTo>
                  <a:cubicBezTo>
                    <a:pt x="78615" y="1657023"/>
                    <a:pt x="101216" y="1672495"/>
                    <a:pt x="105539" y="1695930"/>
                  </a:cubicBezTo>
                  <a:cubicBezTo>
                    <a:pt x="172281" y="2056868"/>
                    <a:pt x="376224" y="2369191"/>
                    <a:pt x="679900" y="2575332"/>
                  </a:cubicBezTo>
                  <a:cubicBezTo>
                    <a:pt x="906671" y="2729294"/>
                    <a:pt x="1170757" y="2810674"/>
                    <a:pt x="1443717" y="2810674"/>
                  </a:cubicBezTo>
                  <a:cubicBezTo>
                    <a:pt x="1648721" y="2810674"/>
                    <a:pt x="1854560" y="2763575"/>
                    <a:pt x="2038935" y="2674460"/>
                  </a:cubicBezTo>
                  <a:cubicBezTo>
                    <a:pt x="2060398" y="2664069"/>
                    <a:pt x="2086185" y="2673094"/>
                    <a:pt x="2096576" y="2694558"/>
                  </a:cubicBezTo>
                  <a:cubicBezTo>
                    <a:pt x="2106966" y="2716022"/>
                    <a:pt x="2097941" y="2741808"/>
                    <a:pt x="2076477" y="2752199"/>
                  </a:cubicBezTo>
                  <a:cubicBezTo>
                    <a:pt x="1880422" y="2846927"/>
                    <a:pt x="1661615" y="2896984"/>
                    <a:pt x="1443717" y="2896984"/>
                  </a:cubicBezTo>
                  <a:close/>
                  <a:moveTo>
                    <a:pt x="2356870" y="2561226"/>
                  </a:moveTo>
                  <a:cubicBezTo>
                    <a:pt x="2344659" y="2561226"/>
                    <a:pt x="2332524" y="2556068"/>
                    <a:pt x="2324029" y="2546057"/>
                  </a:cubicBezTo>
                  <a:cubicBezTo>
                    <a:pt x="2308558" y="2527930"/>
                    <a:pt x="2310681" y="2500703"/>
                    <a:pt x="2328808" y="2485231"/>
                  </a:cubicBezTo>
                  <a:cubicBezTo>
                    <a:pt x="2421185" y="2406354"/>
                    <a:pt x="2502944" y="2314963"/>
                    <a:pt x="2571809" y="2213484"/>
                  </a:cubicBezTo>
                  <a:cubicBezTo>
                    <a:pt x="2725771" y="1986713"/>
                    <a:pt x="2807075" y="1722627"/>
                    <a:pt x="2807075" y="1449667"/>
                  </a:cubicBezTo>
                  <a:cubicBezTo>
                    <a:pt x="2807075" y="997111"/>
                    <a:pt x="2583868" y="575347"/>
                    <a:pt x="2209961" y="321499"/>
                  </a:cubicBezTo>
                  <a:lnTo>
                    <a:pt x="2208900" y="320741"/>
                  </a:lnTo>
                  <a:cubicBezTo>
                    <a:pt x="2189105" y="307468"/>
                    <a:pt x="2183871" y="280620"/>
                    <a:pt x="2197220" y="260825"/>
                  </a:cubicBezTo>
                  <a:cubicBezTo>
                    <a:pt x="2210492" y="241030"/>
                    <a:pt x="2237341" y="235797"/>
                    <a:pt x="2257136" y="249069"/>
                  </a:cubicBezTo>
                  <a:lnTo>
                    <a:pt x="2258577" y="250055"/>
                  </a:lnTo>
                  <a:cubicBezTo>
                    <a:pt x="2656147" y="519905"/>
                    <a:pt x="2893461" y="968366"/>
                    <a:pt x="2893461" y="1449591"/>
                  </a:cubicBezTo>
                  <a:cubicBezTo>
                    <a:pt x="2893461" y="1739843"/>
                    <a:pt x="2806923" y="2020767"/>
                    <a:pt x="2643254" y="2261872"/>
                  </a:cubicBezTo>
                  <a:cubicBezTo>
                    <a:pt x="2570065" y="2369722"/>
                    <a:pt x="2483073" y="2466953"/>
                    <a:pt x="2384856" y="2550759"/>
                  </a:cubicBezTo>
                  <a:cubicBezTo>
                    <a:pt x="2376741" y="2557661"/>
                    <a:pt x="2366805" y="2561074"/>
                    <a:pt x="2356870" y="2561074"/>
                  </a:cubicBezTo>
                  <a:close/>
                  <a:moveTo>
                    <a:pt x="43196" y="1390282"/>
                  </a:moveTo>
                  <a:cubicBezTo>
                    <a:pt x="42134" y="1390282"/>
                    <a:pt x="41148" y="1390282"/>
                    <a:pt x="40086" y="1390206"/>
                  </a:cubicBezTo>
                  <a:cubicBezTo>
                    <a:pt x="16347" y="1388538"/>
                    <a:pt x="-1627" y="1367833"/>
                    <a:pt x="117" y="1344094"/>
                  </a:cubicBezTo>
                  <a:cubicBezTo>
                    <a:pt x="18168" y="1091156"/>
                    <a:pt x="103415" y="845955"/>
                    <a:pt x="246683" y="634959"/>
                  </a:cubicBezTo>
                  <a:cubicBezTo>
                    <a:pt x="516609" y="237389"/>
                    <a:pt x="965070" y="0"/>
                    <a:pt x="1446296" y="0"/>
                  </a:cubicBezTo>
                  <a:cubicBezTo>
                    <a:pt x="1611406" y="0"/>
                    <a:pt x="1773787" y="27910"/>
                    <a:pt x="1928886" y="82973"/>
                  </a:cubicBezTo>
                  <a:cubicBezTo>
                    <a:pt x="1951336" y="90936"/>
                    <a:pt x="1963092" y="115661"/>
                    <a:pt x="1955128" y="138111"/>
                  </a:cubicBezTo>
                  <a:cubicBezTo>
                    <a:pt x="1947164" y="160560"/>
                    <a:pt x="1922515" y="172316"/>
                    <a:pt x="1899990" y="164352"/>
                  </a:cubicBezTo>
                  <a:cubicBezTo>
                    <a:pt x="1754219" y="112627"/>
                    <a:pt x="1601547" y="86310"/>
                    <a:pt x="1446296" y="86310"/>
                  </a:cubicBezTo>
                  <a:cubicBezTo>
                    <a:pt x="993739" y="86310"/>
                    <a:pt x="571975" y="309516"/>
                    <a:pt x="318128" y="683423"/>
                  </a:cubicBezTo>
                  <a:cubicBezTo>
                    <a:pt x="183430" y="881829"/>
                    <a:pt x="103264" y="1112393"/>
                    <a:pt x="86275" y="1350237"/>
                  </a:cubicBezTo>
                  <a:cubicBezTo>
                    <a:pt x="84682" y="1372990"/>
                    <a:pt x="65721" y="1390358"/>
                    <a:pt x="43272" y="1390358"/>
                  </a:cubicBezTo>
                  <a:close/>
                </a:path>
              </a:pathLst>
            </a:custGeom>
            <a:solidFill>
              <a:schemeClr val="accent6">
                <a:lumMod val="60000"/>
                <a:lumOff val="40000"/>
              </a:schemeClr>
            </a:solidFill>
            <a:ln w="7578" cap="flat">
              <a:noFill/>
              <a:prstDash val="solid"/>
              <a:miter/>
            </a:ln>
          </p:spPr>
          <p:txBody>
            <a:bodyPr rtlCol="0" anchor="ctr"/>
            <a:lstStyle/>
            <a:p>
              <a:endParaRPr lang="en-US" sz="2400"/>
            </a:p>
          </p:txBody>
        </p:sp>
        <p:sp>
          <p:nvSpPr>
            <p:cNvPr id="21" name="Freeform: Shape 20">
              <a:extLst>
                <a:ext uri="{FF2B5EF4-FFF2-40B4-BE49-F238E27FC236}">
                  <a16:creationId xmlns:a16="http://schemas.microsoft.com/office/drawing/2014/main" id="{930E5F5B-FB51-4D8D-9B16-1E5123526252}"/>
                </a:ext>
              </a:extLst>
            </p:cNvPr>
            <p:cNvSpPr/>
            <p:nvPr/>
          </p:nvSpPr>
          <p:spPr>
            <a:xfrm>
              <a:off x="6235965" y="400834"/>
              <a:ext cx="2681513" cy="1581251"/>
            </a:xfrm>
            <a:custGeom>
              <a:avLst/>
              <a:gdLst>
                <a:gd name="connsiteX0" fmla="*/ 2547271 w 2681513"/>
                <a:gd name="connsiteY0" fmla="*/ 1581251 h 1581251"/>
                <a:gd name="connsiteX1" fmla="*/ 2521181 w 2681513"/>
                <a:gd name="connsiteY1" fmla="*/ 1454365 h 1581251"/>
                <a:gd name="connsiteX2" fmla="*/ 2653376 w 2681513"/>
                <a:gd name="connsiteY2" fmla="*/ 1421981 h 1581251"/>
                <a:gd name="connsiteX3" fmla="*/ 2681513 w 2681513"/>
                <a:gd name="connsiteY3" fmla="*/ 1558802 h 1581251"/>
                <a:gd name="connsiteX4" fmla="*/ 2547271 w 2681513"/>
                <a:gd name="connsiteY4" fmla="*/ 1581175 h 1581251"/>
                <a:gd name="connsiteX5" fmla="*/ 2485686 w 2681513"/>
                <a:gd name="connsiteY5" fmla="*/ 1329831 h 1581251"/>
                <a:gd name="connsiteX6" fmla="*/ 2440939 w 2681513"/>
                <a:gd name="connsiteY6" fmla="*/ 1208330 h 1581251"/>
                <a:gd name="connsiteX7" fmla="*/ 2566763 w 2681513"/>
                <a:gd name="connsiteY7" fmla="*/ 1156529 h 1581251"/>
                <a:gd name="connsiteX8" fmla="*/ 2615075 w 2681513"/>
                <a:gd name="connsiteY8" fmla="*/ 1287662 h 1581251"/>
                <a:gd name="connsiteX9" fmla="*/ 2485686 w 2681513"/>
                <a:gd name="connsiteY9" fmla="*/ 1329831 h 1581251"/>
                <a:gd name="connsiteX10" fmla="*/ 2253909 w 2681513"/>
                <a:gd name="connsiteY10" fmla="*/ 868856 h 1581251"/>
                <a:gd name="connsiteX11" fmla="*/ 2175184 w 2681513"/>
                <a:gd name="connsiteY11" fmla="*/ 766012 h 1581251"/>
                <a:gd name="connsiteX12" fmla="*/ 2280075 w 2681513"/>
                <a:gd name="connsiteY12" fmla="*/ 679324 h 1581251"/>
                <a:gd name="connsiteX13" fmla="*/ 2365020 w 2681513"/>
                <a:gd name="connsiteY13" fmla="*/ 790206 h 1581251"/>
                <a:gd name="connsiteX14" fmla="*/ 2253985 w 2681513"/>
                <a:gd name="connsiteY14" fmla="*/ 868856 h 1581251"/>
                <a:gd name="connsiteX15" fmla="*/ 2088950 w 2681513"/>
                <a:gd name="connsiteY15" fmla="*/ 669312 h 1581251"/>
                <a:gd name="connsiteX16" fmla="*/ 1995739 w 2681513"/>
                <a:gd name="connsiteY16" fmla="*/ 579286 h 1581251"/>
                <a:gd name="connsiteX17" fmla="*/ 2086599 w 2681513"/>
                <a:gd name="connsiteY17" fmla="*/ 477960 h 1581251"/>
                <a:gd name="connsiteX18" fmla="*/ 2187091 w 2681513"/>
                <a:gd name="connsiteY18" fmla="*/ 575039 h 1581251"/>
                <a:gd name="connsiteX19" fmla="*/ 2088950 w 2681513"/>
                <a:gd name="connsiteY19" fmla="*/ 669312 h 1581251"/>
                <a:gd name="connsiteX20" fmla="*/ 1896157 w 2681513"/>
                <a:gd name="connsiteY20" fmla="*/ 496390 h 1581251"/>
                <a:gd name="connsiteX21" fmla="*/ 1790659 w 2681513"/>
                <a:gd name="connsiteY21" fmla="*/ 421153 h 1581251"/>
                <a:gd name="connsiteX22" fmla="*/ 1865516 w 2681513"/>
                <a:gd name="connsiteY22" fmla="*/ 307540 h 1581251"/>
                <a:gd name="connsiteX23" fmla="*/ 1979281 w 2681513"/>
                <a:gd name="connsiteY23" fmla="*/ 388692 h 1581251"/>
                <a:gd name="connsiteX24" fmla="*/ 1896233 w 2681513"/>
                <a:gd name="connsiteY24" fmla="*/ 496466 h 1581251"/>
                <a:gd name="connsiteX25" fmla="*/ 1679852 w 2681513"/>
                <a:gd name="connsiteY25" fmla="*/ 353880 h 1581251"/>
                <a:gd name="connsiteX26" fmla="*/ 1564343 w 2681513"/>
                <a:gd name="connsiteY26" fmla="*/ 295102 h 1581251"/>
                <a:gd name="connsiteX27" fmla="*/ 1621453 w 2681513"/>
                <a:gd name="connsiteY27" fmla="*/ 171629 h 1581251"/>
                <a:gd name="connsiteX28" fmla="*/ 1746063 w 2681513"/>
                <a:gd name="connsiteY28" fmla="*/ 235034 h 1581251"/>
                <a:gd name="connsiteX29" fmla="*/ 1679928 w 2681513"/>
                <a:gd name="connsiteY29" fmla="*/ 353880 h 1581251"/>
                <a:gd name="connsiteX30" fmla="*/ 61054 w 2681513"/>
                <a:gd name="connsiteY30" fmla="*/ 319751 h 1581251"/>
                <a:gd name="connsiteX31" fmla="*/ 0 w 2681513"/>
                <a:gd name="connsiteY31" fmla="*/ 198174 h 1581251"/>
                <a:gd name="connsiteX32" fmla="*/ 127037 w 2681513"/>
                <a:gd name="connsiteY32" fmla="*/ 140230 h 1581251"/>
                <a:gd name="connsiteX33" fmla="*/ 178763 w 2681513"/>
                <a:gd name="connsiteY33" fmla="*/ 266054 h 1581251"/>
                <a:gd name="connsiteX34" fmla="*/ 61054 w 2681513"/>
                <a:gd name="connsiteY34" fmla="*/ 319751 h 1581251"/>
                <a:gd name="connsiteX35" fmla="*/ 1444662 w 2681513"/>
                <a:gd name="connsiteY35" fmla="*/ 245197 h 1581251"/>
                <a:gd name="connsiteX36" fmla="*/ 1321644 w 2681513"/>
                <a:gd name="connsiteY36" fmla="*/ 204393 h 1581251"/>
                <a:gd name="connsiteX37" fmla="*/ 1359642 w 2681513"/>
                <a:gd name="connsiteY37" fmla="*/ 73715 h 1581251"/>
                <a:gd name="connsiteX38" fmla="*/ 1492367 w 2681513"/>
                <a:gd name="connsiteY38" fmla="*/ 117780 h 1581251"/>
                <a:gd name="connsiteX39" fmla="*/ 1444662 w 2681513"/>
                <a:gd name="connsiteY39" fmla="*/ 245197 h 1581251"/>
                <a:gd name="connsiteX40" fmla="*/ 300263 w 2681513"/>
                <a:gd name="connsiteY40" fmla="*/ 221382 h 1581251"/>
                <a:gd name="connsiteX41" fmla="*/ 258170 w 2681513"/>
                <a:gd name="connsiteY41" fmla="*/ 91994 h 1581251"/>
                <a:gd name="connsiteX42" fmla="*/ 392565 w 2681513"/>
                <a:gd name="connsiteY42" fmla="*/ 53769 h 1581251"/>
                <a:gd name="connsiteX43" fmla="*/ 424874 w 2681513"/>
                <a:gd name="connsiteY43" fmla="*/ 185963 h 1581251"/>
                <a:gd name="connsiteX44" fmla="*/ 300339 w 2681513"/>
                <a:gd name="connsiteY44" fmla="*/ 221382 h 1581251"/>
                <a:gd name="connsiteX45" fmla="*/ 1195896 w 2681513"/>
                <a:gd name="connsiteY45" fmla="*/ 172918 h 1581251"/>
                <a:gd name="connsiteX46" fmla="*/ 1068252 w 2681513"/>
                <a:gd name="connsiteY46" fmla="*/ 151076 h 1581251"/>
                <a:gd name="connsiteX47" fmla="*/ 1086151 w 2681513"/>
                <a:gd name="connsiteY47" fmla="*/ 16226 h 1581251"/>
                <a:gd name="connsiteX48" fmla="*/ 1223882 w 2681513"/>
                <a:gd name="connsiteY48" fmla="*/ 39814 h 1581251"/>
                <a:gd name="connsiteX49" fmla="*/ 1195896 w 2681513"/>
                <a:gd name="connsiteY49" fmla="*/ 172994 h 1581251"/>
                <a:gd name="connsiteX50" fmla="*/ 939318 w 2681513"/>
                <a:gd name="connsiteY50" fmla="*/ 138865 h 1581251"/>
                <a:gd name="connsiteX51" fmla="*/ 809778 w 2681513"/>
                <a:gd name="connsiteY51" fmla="*/ 136362 h 1581251"/>
                <a:gd name="connsiteX52" fmla="*/ 807351 w 2681513"/>
                <a:gd name="connsiteY52" fmla="*/ 299 h 1581251"/>
                <a:gd name="connsiteX53" fmla="*/ 947054 w 2681513"/>
                <a:gd name="connsiteY53" fmla="*/ 3030 h 1581251"/>
                <a:gd name="connsiteX54" fmla="*/ 939318 w 2681513"/>
                <a:gd name="connsiteY54" fmla="*/ 138865 h 158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81513" h="1581251">
                  <a:moveTo>
                    <a:pt x="2547271" y="1581251"/>
                  </a:moveTo>
                  <a:cubicBezTo>
                    <a:pt x="2540218" y="1538855"/>
                    <a:pt x="2531420" y="1496155"/>
                    <a:pt x="2521181" y="1454365"/>
                  </a:cubicBezTo>
                  <a:lnTo>
                    <a:pt x="2653376" y="1421981"/>
                  </a:lnTo>
                  <a:cubicBezTo>
                    <a:pt x="2664373" y="1467031"/>
                    <a:pt x="2673853" y="1513068"/>
                    <a:pt x="2681513" y="1558802"/>
                  </a:cubicBezTo>
                  <a:lnTo>
                    <a:pt x="2547271" y="1581175"/>
                  </a:lnTo>
                  <a:close/>
                  <a:moveTo>
                    <a:pt x="2485686" y="1329831"/>
                  </a:moveTo>
                  <a:cubicBezTo>
                    <a:pt x="2472338" y="1288951"/>
                    <a:pt x="2457321" y="1248072"/>
                    <a:pt x="2440939" y="1208330"/>
                  </a:cubicBezTo>
                  <a:lnTo>
                    <a:pt x="2566763" y="1156529"/>
                  </a:lnTo>
                  <a:cubicBezTo>
                    <a:pt x="2584434" y="1199456"/>
                    <a:pt x="2600664" y="1243597"/>
                    <a:pt x="2615075" y="1287662"/>
                  </a:cubicBezTo>
                  <a:lnTo>
                    <a:pt x="2485686" y="1329831"/>
                  </a:lnTo>
                  <a:close/>
                  <a:moveTo>
                    <a:pt x="2253909" y="868856"/>
                  </a:moveTo>
                  <a:cubicBezTo>
                    <a:pt x="2229108" y="833816"/>
                    <a:pt x="2202639" y="799232"/>
                    <a:pt x="2175184" y="766012"/>
                  </a:cubicBezTo>
                  <a:lnTo>
                    <a:pt x="2280075" y="679324"/>
                  </a:lnTo>
                  <a:cubicBezTo>
                    <a:pt x="2309654" y="715122"/>
                    <a:pt x="2338247" y="752437"/>
                    <a:pt x="2365020" y="790206"/>
                  </a:cubicBezTo>
                  <a:lnTo>
                    <a:pt x="2253985" y="868856"/>
                  </a:lnTo>
                  <a:close/>
                  <a:moveTo>
                    <a:pt x="2088950" y="669312"/>
                  </a:moveTo>
                  <a:cubicBezTo>
                    <a:pt x="2059144" y="638292"/>
                    <a:pt x="2027745" y="607955"/>
                    <a:pt x="1995739" y="579286"/>
                  </a:cubicBezTo>
                  <a:lnTo>
                    <a:pt x="2086599" y="477960"/>
                  </a:lnTo>
                  <a:cubicBezTo>
                    <a:pt x="2121108" y="508904"/>
                    <a:pt x="2154858" y="541592"/>
                    <a:pt x="2187091" y="575039"/>
                  </a:cubicBezTo>
                  <a:lnTo>
                    <a:pt x="2088950" y="669312"/>
                  </a:lnTo>
                  <a:close/>
                  <a:moveTo>
                    <a:pt x="1896157" y="496390"/>
                  </a:moveTo>
                  <a:cubicBezTo>
                    <a:pt x="1862027" y="470072"/>
                    <a:pt x="1826533" y="444741"/>
                    <a:pt x="1790659" y="421153"/>
                  </a:cubicBezTo>
                  <a:lnTo>
                    <a:pt x="1865516" y="307540"/>
                  </a:lnTo>
                  <a:cubicBezTo>
                    <a:pt x="1904196" y="333023"/>
                    <a:pt x="1942497" y="360327"/>
                    <a:pt x="1979281" y="388692"/>
                  </a:cubicBezTo>
                  <a:lnTo>
                    <a:pt x="1896233" y="496466"/>
                  </a:lnTo>
                  <a:close/>
                  <a:moveTo>
                    <a:pt x="1679852" y="353880"/>
                  </a:moveTo>
                  <a:cubicBezTo>
                    <a:pt x="1642233" y="332948"/>
                    <a:pt x="1603402" y="313153"/>
                    <a:pt x="1564343" y="295102"/>
                  </a:cubicBezTo>
                  <a:lnTo>
                    <a:pt x="1621453" y="171629"/>
                  </a:lnTo>
                  <a:cubicBezTo>
                    <a:pt x="1663545" y="191121"/>
                    <a:pt x="1705487" y="212433"/>
                    <a:pt x="1746063" y="235034"/>
                  </a:cubicBezTo>
                  <a:lnTo>
                    <a:pt x="1679928" y="353880"/>
                  </a:lnTo>
                  <a:close/>
                  <a:moveTo>
                    <a:pt x="61054" y="319751"/>
                  </a:moveTo>
                  <a:lnTo>
                    <a:pt x="0" y="198174"/>
                  </a:lnTo>
                  <a:cubicBezTo>
                    <a:pt x="41410" y="177393"/>
                    <a:pt x="84186" y="157901"/>
                    <a:pt x="127037" y="140230"/>
                  </a:cubicBezTo>
                  <a:lnTo>
                    <a:pt x="178763" y="266054"/>
                  </a:lnTo>
                  <a:cubicBezTo>
                    <a:pt x="139021" y="282360"/>
                    <a:pt x="99430" y="300411"/>
                    <a:pt x="61054" y="319751"/>
                  </a:cubicBezTo>
                  <a:close/>
                  <a:moveTo>
                    <a:pt x="1444662" y="245197"/>
                  </a:moveTo>
                  <a:cubicBezTo>
                    <a:pt x="1404313" y="230104"/>
                    <a:pt x="1362903" y="216377"/>
                    <a:pt x="1321644" y="204393"/>
                  </a:cubicBezTo>
                  <a:lnTo>
                    <a:pt x="1359642" y="73715"/>
                  </a:lnTo>
                  <a:cubicBezTo>
                    <a:pt x="1404162" y="86685"/>
                    <a:pt x="1448833" y="101474"/>
                    <a:pt x="1492367" y="117780"/>
                  </a:cubicBezTo>
                  <a:lnTo>
                    <a:pt x="1444662" y="245197"/>
                  </a:lnTo>
                  <a:close/>
                  <a:moveTo>
                    <a:pt x="300263" y="221382"/>
                  </a:moveTo>
                  <a:lnTo>
                    <a:pt x="258170" y="91994"/>
                  </a:lnTo>
                  <a:cubicBezTo>
                    <a:pt x="302235" y="77659"/>
                    <a:pt x="347438" y="64766"/>
                    <a:pt x="392565" y="53769"/>
                  </a:cubicBezTo>
                  <a:lnTo>
                    <a:pt x="424874" y="185963"/>
                  </a:lnTo>
                  <a:cubicBezTo>
                    <a:pt x="383084" y="196202"/>
                    <a:pt x="341143" y="208110"/>
                    <a:pt x="300339" y="221382"/>
                  </a:cubicBezTo>
                  <a:close/>
                  <a:moveTo>
                    <a:pt x="1195896" y="172918"/>
                  </a:moveTo>
                  <a:cubicBezTo>
                    <a:pt x="1153803" y="164045"/>
                    <a:pt x="1110876" y="156688"/>
                    <a:pt x="1068252" y="151076"/>
                  </a:cubicBezTo>
                  <a:lnTo>
                    <a:pt x="1086151" y="16226"/>
                  </a:lnTo>
                  <a:cubicBezTo>
                    <a:pt x="1132188" y="22370"/>
                    <a:pt x="1178528" y="30257"/>
                    <a:pt x="1223882" y="39814"/>
                  </a:cubicBezTo>
                  <a:lnTo>
                    <a:pt x="1195896" y="172994"/>
                  </a:lnTo>
                  <a:close/>
                  <a:moveTo>
                    <a:pt x="939318" y="138865"/>
                  </a:moveTo>
                  <a:cubicBezTo>
                    <a:pt x="896391" y="136438"/>
                    <a:pt x="852933" y="135528"/>
                    <a:pt x="809778" y="136362"/>
                  </a:cubicBezTo>
                  <a:lnTo>
                    <a:pt x="807351" y="299"/>
                  </a:lnTo>
                  <a:cubicBezTo>
                    <a:pt x="853995" y="-535"/>
                    <a:pt x="900790" y="375"/>
                    <a:pt x="947054" y="3030"/>
                  </a:cubicBezTo>
                  <a:lnTo>
                    <a:pt x="939318" y="138865"/>
                  </a:lnTo>
                  <a:close/>
                </a:path>
              </a:pathLst>
            </a:custGeom>
            <a:solidFill>
              <a:srgbClr val="EE3124"/>
            </a:solidFill>
            <a:ln w="7578" cap="flat">
              <a:noFill/>
              <a:prstDash val="solid"/>
              <a:miter/>
            </a:ln>
          </p:spPr>
          <p:txBody>
            <a:bodyPr rtlCol="0" anchor="ctr"/>
            <a:lstStyle/>
            <a:p>
              <a:endParaRPr lang="en-US" sz="2400"/>
            </a:p>
          </p:txBody>
        </p:sp>
        <p:sp>
          <p:nvSpPr>
            <p:cNvPr id="22" name="Freeform: Shape 21">
              <a:extLst>
                <a:ext uri="{FF2B5EF4-FFF2-40B4-BE49-F238E27FC236}">
                  <a16:creationId xmlns:a16="http://schemas.microsoft.com/office/drawing/2014/main" id="{F9FFD63E-CB11-4D37-9418-E700714EF06C}"/>
                </a:ext>
              </a:extLst>
            </p:cNvPr>
            <p:cNvSpPr/>
            <p:nvPr/>
          </p:nvSpPr>
          <p:spPr>
            <a:xfrm rot="1500600">
              <a:off x="7455827" y="1256341"/>
              <a:ext cx="179900" cy="179900"/>
            </a:xfrm>
            <a:custGeom>
              <a:avLst/>
              <a:gdLst>
                <a:gd name="connsiteX0" fmla="*/ 0 w 179900"/>
                <a:gd name="connsiteY0" fmla="*/ 0 h 179900"/>
                <a:gd name="connsiteX1" fmla="*/ 179900 w 179900"/>
                <a:gd name="connsiteY1" fmla="*/ 0 h 179900"/>
                <a:gd name="connsiteX2" fmla="*/ 179900 w 179900"/>
                <a:gd name="connsiteY2" fmla="*/ 179900 h 179900"/>
                <a:gd name="connsiteX3" fmla="*/ 0 w 179900"/>
                <a:gd name="connsiteY3" fmla="*/ 179900 h 179900"/>
              </a:gdLst>
              <a:ahLst/>
              <a:cxnLst>
                <a:cxn ang="0">
                  <a:pos x="connsiteX0" y="connsiteY0"/>
                </a:cxn>
                <a:cxn ang="0">
                  <a:pos x="connsiteX1" y="connsiteY1"/>
                </a:cxn>
                <a:cxn ang="0">
                  <a:pos x="connsiteX2" y="connsiteY2"/>
                </a:cxn>
                <a:cxn ang="0">
                  <a:pos x="connsiteX3" y="connsiteY3"/>
                </a:cxn>
              </a:cxnLst>
              <a:rect l="l" t="t" r="r" b="b"/>
              <a:pathLst>
                <a:path w="179900" h="179900">
                  <a:moveTo>
                    <a:pt x="0" y="0"/>
                  </a:moveTo>
                  <a:lnTo>
                    <a:pt x="179900" y="0"/>
                  </a:lnTo>
                  <a:lnTo>
                    <a:pt x="179900" y="179900"/>
                  </a:lnTo>
                  <a:lnTo>
                    <a:pt x="0" y="179900"/>
                  </a:lnTo>
                  <a:close/>
                </a:path>
              </a:pathLst>
            </a:custGeom>
            <a:solidFill>
              <a:srgbClr val="BCBEC0"/>
            </a:solidFill>
            <a:ln w="7578" cap="flat">
              <a:noFill/>
              <a:prstDash val="solid"/>
              <a:miter/>
            </a:ln>
          </p:spPr>
          <p:txBody>
            <a:bodyPr rtlCol="0" anchor="ctr"/>
            <a:lstStyle/>
            <a:p>
              <a:endParaRPr lang="en-US" sz="2400"/>
            </a:p>
          </p:txBody>
        </p:sp>
        <p:grpSp>
          <p:nvGrpSpPr>
            <p:cNvPr id="23" name="Graphic 2">
              <a:extLst>
                <a:ext uri="{FF2B5EF4-FFF2-40B4-BE49-F238E27FC236}">
                  <a16:creationId xmlns:a16="http://schemas.microsoft.com/office/drawing/2014/main" id="{13F3802F-3113-43D9-8685-73FF786828B4}"/>
                </a:ext>
              </a:extLst>
            </p:cNvPr>
            <p:cNvGrpSpPr/>
            <p:nvPr/>
          </p:nvGrpSpPr>
          <p:grpSpPr>
            <a:xfrm>
              <a:off x="6236041" y="159788"/>
              <a:ext cx="2844045" cy="1855668"/>
              <a:chOff x="6236041" y="159788"/>
              <a:chExt cx="2844045" cy="1855668"/>
            </a:xfrm>
            <a:solidFill>
              <a:schemeClr val="accent1"/>
            </a:solidFill>
          </p:grpSpPr>
          <p:sp>
            <p:nvSpPr>
              <p:cNvPr id="33" name="Freeform: Shape 32">
                <a:extLst>
                  <a:ext uri="{FF2B5EF4-FFF2-40B4-BE49-F238E27FC236}">
                    <a16:creationId xmlns:a16="http://schemas.microsoft.com/office/drawing/2014/main" id="{6FB0AE68-22BE-4D5C-8735-F6E2BB20209C}"/>
                  </a:ext>
                </a:extLst>
              </p:cNvPr>
              <p:cNvSpPr/>
              <p:nvPr/>
            </p:nvSpPr>
            <p:spPr>
              <a:xfrm>
                <a:off x="7640885" y="945157"/>
                <a:ext cx="141826" cy="142281"/>
              </a:xfrm>
              <a:custGeom>
                <a:avLst/>
                <a:gdLst>
                  <a:gd name="connsiteX0" fmla="*/ 90177 w 141826"/>
                  <a:gd name="connsiteY0" fmla="*/ 142282 h 142281"/>
                  <a:gd name="connsiteX1" fmla="*/ 0 w 141826"/>
                  <a:gd name="connsiteY1" fmla="*/ 96397 h 142281"/>
                  <a:gd name="connsiteX2" fmla="*/ 44596 w 141826"/>
                  <a:gd name="connsiteY2" fmla="*/ 0 h 142281"/>
                  <a:gd name="connsiteX3" fmla="*/ 141827 w 141826"/>
                  <a:gd name="connsiteY3" fmla="*/ 49450 h 142281"/>
                  <a:gd name="connsiteX4" fmla="*/ 90177 w 141826"/>
                  <a:gd name="connsiteY4" fmla="*/ 142206 h 142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26" h="142281">
                    <a:moveTo>
                      <a:pt x="90177" y="142282"/>
                    </a:moveTo>
                    <a:cubicBezTo>
                      <a:pt x="60826" y="125976"/>
                      <a:pt x="30489" y="110504"/>
                      <a:pt x="0" y="96397"/>
                    </a:cubicBezTo>
                    <a:lnTo>
                      <a:pt x="44596" y="0"/>
                    </a:lnTo>
                    <a:cubicBezTo>
                      <a:pt x="77436" y="15169"/>
                      <a:pt x="110124" y="31854"/>
                      <a:pt x="141827" y="49450"/>
                    </a:cubicBezTo>
                    <a:lnTo>
                      <a:pt x="90177" y="142206"/>
                    </a:lnTo>
                    <a:close/>
                  </a:path>
                </a:pathLst>
              </a:custGeom>
              <a:solidFill>
                <a:srgbClr val="F2613F"/>
              </a:solidFill>
              <a:ln w="7578" cap="flat">
                <a:noFill/>
                <a:prstDash val="solid"/>
                <a:miter/>
              </a:ln>
            </p:spPr>
            <p:txBody>
              <a:bodyPr rtlCol="0" anchor="ctr"/>
              <a:lstStyle/>
              <a:p>
                <a:endParaRPr lang="en-US" sz="2400"/>
              </a:p>
            </p:txBody>
          </p:sp>
          <p:sp>
            <p:nvSpPr>
              <p:cNvPr id="34" name="Freeform: Shape 33">
                <a:extLst>
                  <a:ext uri="{FF2B5EF4-FFF2-40B4-BE49-F238E27FC236}">
                    <a16:creationId xmlns:a16="http://schemas.microsoft.com/office/drawing/2014/main" id="{32A24367-53EA-4C5E-9F10-EB7E4FEF6867}"/>
                  </a:ext>
                </a:extLst>
              </p:cNvPr>
              <p:cNvSpPr/>
              <p:nvPr/>
            </p:nvSpPr>
            <p:spPr>
              <a:xfrm>
                <a:off x="7573688" y="1102304"/>
                <a:ext cx="124989" cy="125368"/>
              </a:xfrm>
              <a:custGeom>
                <a:avLst/>
                <a:gdLst>
                  <a:gd name="connsiteX0" fmla="*/ 79484 w 124989"/>
                  <a:gd name="connsiteY0" fmla="*/ 125369 h 125368"/>
                  <a:gd name="connsiteX1" fmla="*/ 0 w 124989"/>
                  <a:gd name="connsiteY1" fmla="*/ 84944 h 125368"/>
                  <a:gd name="connsiteX2" fmla="*/ 39287 w 124989"/>
                  <a:gd name="connsiteY2" fmla="*/ 0 h 125368"/>
                  <a:gd name="connsiteX3" fmla="*/ 124990 w 124989"/>
                  <a:gd name="connsiteY3" fmla="*/ 43610 h 125368"/>
                  <a:gd name="connsiteX4" fmla="*/ 79484 w 124989"/>
                  <a:gd name="connsiteY4" fmla="*/ 125369 h 125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89" h="125368">
                    <a:moveTo>
                      <a:pt x="79484" y="125369"/>
                    </a:moveTo>
                    <a:cubicBezTo>
                      <a:pt x="53621" y="110959"/>
                      <a:pt x="26924" y="97383"/>
                      <a:pt x="0" y="84944"/>
                    </a:cubicBezTo>
                    <a:lnTo>
                      <a:pt x="39287" y="0"/>
                    </a:lnTo>
                    <a:cubicBezTo>
                      <a:pt x="68259" y="13424"/>
                      <a:pt x="97079" y="28062"/>
                      <a:pt x="124990" y="43610"/>
                    </a:cubicBezTo>
                    <a:lnTo>
                      <a:pt x="79484" y="125369"/>
                    </a:lnTo>
                    <a:close/>
                  </a:path>
                </a:pathLst>
              </a:custGeom>
              <a:solidFill>
                <a:srgbClr val="808285"/>
              </a:solidFill>
              <a:ln w="7578" cap="flat">
                <a:noFill/>
                <a:prstDash val="solid"/>
                <a:miter/>
              </a:ln>
            </p:spPr>
            <p:txBody>
              <a:bodyPr rtlCol="0" anchor="ctr"/>
              <a:lstStyle/>
              <a:p>
                <a:endParaRPr lang="en-US" sz="2400"/>
              </a:p>
            </p:txBody>
          </p:sp>
          <p:sp>
            <p:nvSpPr>
              <p:cNvPr id="35" name="Freeform: Shape 34">
                <a:extLst>
                  <a:ext uri="{FF2B5EF4-FFF2-40B4-BE49-F238E27FC236}">
                    <a16:creationId xmlns:a16="http://schemas.microsoft.com/office/drawing/2014/main" id="{CCDBA381-E6C2-446B-9046-8234CEB44650}"/>
                  </a:ext>
                </a:extLst>
              </p:cNvPr>
              <p:cNvSpPr/>
              <p:nvPr/>
            </p:nvSpPr>
            <p:spPr>
              <a:xfrm>
                <a:off x="8562001" y="1874692"/>
                <a:ext cx="141675" cy="140764"/>
              </a:xfrm>
              <a:custGeom>
                <a:avLst/>
                <a:gdLst>
                  <a:gd name="connsiteX0" fmla="*/ 23056 w 141675"/>
                  <a:gd name="connsiteY0" fmla="*/ 140765 h 140764"/>
                  <a:gd name="connsiteX1" fmla="*/ 0 w 141675"/>
                  <a:gd name="connsiteY1" fmla="*/ 28593 h 140764"/>
                  <a:gd name="connsiteX2" fmla="*/ 116799 w 141675"/>
                  <a:gd name="connsiteY2" fmla="*/ 0 h 140764"/>
                  <a:gd name="connsiteX3" fmla="*/ 141675 w 141675"/>
                  <a:gd name="connsiteY3" fmla="*/ 120970 h 140764"/>
                  <a:gd name="connsiteX4" fmla="*/ 23056 w 141675"/>
                  <a:gd name="connsiteY4" fmla="*/ 140765 h 140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75" h="140764">
                    <a:moveTo>
                      <a:pt x="23056" y="140765"/>
                    </a:moveTo>
                    <a:cubicBezTo>
                      <a:pt x="16761" y="103223"/>
                      <a:pt x="9025" y="65529"/>
                      <a:pt x="0" y="28593"/>
                    </a:cubicBezTo>
                    <a:lnTo>
                      <a:pt x="116799" y="0"/>
                    </a:lnTo>
                    <a:cubicBezTo>
                      <a:pt x="126582" y="39818"/>
                      <a:pt x="134925" y="80470"/>
                      <a:pt x="141675" y="120970"/>
                    </a:cubicBezTo>
                    <a:lnTo>
                      <a:pt x="23056" y="140765"/>
                    </a:lnTo>
                    <a:close/>
                  </a:path>
                </a:pathLst>
              </a:custGeom>
              <a:solidFill>
                <a:srgbClr val="808285"/>
              </a:solidFill>
              <a:ln w="7578" cap="flat">
                <a:noFill/>
                <a:prstDash val="solid"/>
                <a:miter/>
              </a:ln>
            </p:spPr>
            <p:txBody>
              <a:bodyPr rtlCol="0" anchor="ctr"/>
              <a:lstStyle/>
              <a:p>
                <a:endParaRPr lang="en-US" sz="2400"/>
              </a:p>
            </p:txBody>
          </p:sp>
          <p:sp>
            <p:nvSpPr>
              <p:cNvPr id="36" name="Freeform: Shape 35">
                <a:extLst>
                  <a:ext uri="{FF2B5EF4-FFF2-40B4-BE49-F238E27FC236}">
                    <a16:creationId xmlns:a16="http://schemas.microsoft.com/office/drawing/2014/main" id="{FDF01115-0DDA-4014-8D01-8EE4D18F0BB6}"/>
                  </a:ext>
                </a:extLst>
              </p:cNvPr>
              <p:cNvSpPr/>
              <p:nvPr/>
            </p:nvSpPr>
            <p:spPr>
              <a:xfrm>
                <a:off x="8491012" y="1639957"/>
                <a:ext cx="153885" cy="153279"/>
              </a:xfrm>
              <a:custGeom>
                <a:avLst/>
                <a:gdLst>
                  <a:gd name="connsiteX0" fmla="*/ 39590 w 153885"/>
                  <a:gd name="connsiteY0" fmla="*/ 153203 h 153279"/>
                  <a:gd name="connsiteX1" fmla="*/ 0 w 153885"/>
                  <a:gd name="connsiteY1" fmla="*/ 45809 h 153279"/>
                  <a:gd name="connsiteX2" fmla="*/ 111186 w 153885"/>
                  <a:gd name="connsiteY2" fmla="*/ 0 h 153279"/>
                  <a:gd name="connsiteX3" fmla="*/ 153886 w 153885"/>
                  <a:gd name="connsiteY3" fmla="*/ 115964 h 153279"/>
                  <a:gd name="connsiteX4" fmla="*/ 39514 w 153885"/>
                  <a:gd name="connsiteY4" fmla="*/ 153279 h 153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885" h="153279">
                    <a:moveTo>
                      <a:pt x="39590" y="153203"/>
                    </a:moveTo>
                    <a:cubicBezTo>
                      <a:pt x="27759" y="117026"/>
                      <a:pt x="14486" y="80849"/>
                      <a:pt x="0" y="45809"/>
                    </a:cubicBezTo>
                    <a:lnTo>
                      <a:pt x="111186" y="0"/>
                    </a:lnTo>
                    <a:cubicBezTo>
                      <a:pt x="126810" y="37846"/>
                      <a:pt x="141144" y="76905"/>
                      <a:pt x="153886" y="115964"/>
                    </a:cubicBezTo>
                    <a:lnTo>
                      <a:pt x="39514" y="153279"/>
                    </a:lnTo>
                    <a:close/>
                  </a:path>
                </a:pathLst>
              </a:custGeom>
              <a:solidFill>
                <a:srgbClr val="808285"/>
              </a:solidFill>
              <a:ln w="7578" cap="flat">
                <a:noFill/>
                <a:prstDash val="solid"/>
                <a:miter/>
              </a:ln>
            </p:spPr>
            <p:txBody>
              <a:bodyPr rtlCol="0" anchor="ctr"/>
              <a:lstStyle/>
              <a:p>
                <a:endParaRPr lang="en-US" sz="2400"/>
              </a:p>
            </p:txBody>
          </p:sp>
          <p:sp>
            <p:nvSpPr>
              <p:cNvPr id="37" name="Freeform: Shape 36">
                <a:extLst>
                  <a:ext uri="{FF2B5EF4-FFF2-40B4-BE49-F238E27FC236}">
                    <a16:creationId xmlns:a16="http://schemas.microsoft.com/office/drawing/2014/main" id="{23C4F13B-5395-4A24-AF63-E40BAC5C6A7B}"/>
                  </a:ext>
                </a:extLst>
              </p:cNvPr>
              <p:cNvSpPr/>
              <p:nvPr/>
            </p:nvSpPr>
            <p:spPr>
              <a:xfrm>
                <a:off x="8256125" y="1218117"/>
                <a:ext cx="167765" cy="167613"/>
              </a:xfrm>
              <a:custGeom>
                <a:avLst/>
                <a:gdLst>
                  <a:gd name="connsiteX0" fmla="*/ 69624 w 167765"/>
                  <a:gd name="connsiteY0" fmla="*/ 167538 h 167613"/>
                  <a:gd name="connsiteX1" fmla="*/ 0 w 167765"/>
                  <a:gd name="connsiteY1" fmla="*/ 76602 h 167613"/>
                  <a:gd name="connsiteX2" fmla="*/ 92680 w 167765"/>
                  <a:gd name="connsiteY2" fmla="*/ 0 h 167613"/>
                  <a:gd name="connsiteX3" fmla="*/ 167765 w 167765"/>
                  <a:gd name="connsiteY3" fmla="*/ 98065 h 167613"/>
                  <a:gd name="connsiteX4" fmla="*/ 69624 w 167765"/>
                  <a:gd name="connsiteY4" fmla="*/ 167614 h 167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765" h="167613">
                    <a:moveTo>
                      <a:pt x="69624" y="167538"/>
                    </a:moveTo>
                    <a:cubicBezTo>
                      <a:pt x="47630" y="136518"/>
                      <a:pt x="24194" y="105877"/>
                      <a:pt x="0" y="76602"/>
                    </a:cubicBezTo>
                    <a:lnTo>
                      <a:pt x="92680" y="0"/>
                    </a:lnTo>
                    <a:cubicBezTo>
                      <a:pt x="118771" y="31551"/>
                      <a:pt x="144026" y="64543"/>
                      <a:pt x="167765" y="98065"/>
                    </a:cubicBezTo>
                    <a:lnTo>
                      <a:pt x="69624" y="167614"/>
                    </a:lnTo>
                    <a:close/>
                  </a:path>
                </a:pathLst>
              </a:custGeom>
              <a:solidFill>
                <a:srgbClr val="BCBEC0"/>
              </a:solidFill>
              <a:ln w="7578" cap="flat">
                <a:noFill/>
                <a:prstDash val="solid"/>
                <a:miter/>
              </a:ln>
            </p:spPr>
            <p:txBody>
              <a:bodyPr rtlCol="0" anchor="ctr"/>
              <a:lstStyle/>
              <a:p>
                <a:endParaRPr lang="en-US" sz="2400"/>
              </a:p>
            </p:txBody>
          </p:sp>
          <p:sp>
            <p:nvSpPr>
              <p:cNvPr id="38" name="Freeform: Shape 37">
                <a:extLst>
                  <a:ext uri="{FF2B5EF4-FFF2-40B4-BE49-F238E27FC236}">
                    <a16:creationId xmlns:a16="http://schemas.microsoft.com/office/drawing/2014/main" id="{450DBB55-5DB7-4632-B284-3DB9C53AFF44}"/>
                  </a:ext>
                </a:extLst>
              </p:cNvPr>
              <p:cNvSpPr/>
              <p:nvPr/>
            </p:nvSpPr>
            <p:spPr>
              <a:xfrm>
                <a:off x="8097537" y="1040037"/>
                <a:ext cx="169130" cy="169206"/>
              </a:xfrm>
              <a:custGeom>
                <a:avLst/>
                <a:gdLst>
                  <a:gd name="connsiteX0" fmla="*/ 82366 w 169130"/>
                  <a:gd name="connsiteY0" fmla="*/ 169206 h 169206"/>
                  <a:gd name="connsiteX1" fmla="*/ 0 w 169130"/>
                  <a:gd name="connsiteY1" fmla="*/ 89571 h 169206"/>
                  <a:gd name="connsiteX2" fmla="*/ 80318 w 169130"/>
                  <a:gd name="connsiteY2" fmla="*/ 0 h 169206"/>
                  <a:gd name="connsiteX3" fmla="*/ 169130 w 169130"/>
                  <a:gd name="connsiteY3" fmla="*/ 85855 h 169206"/>
                  <a:gd name="connsiteX4" fmla="*/ 82366 w 169130"/>
                  <a:gd name="connsiteY4" fmla="*/ 169130 h 169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130" h="169206">
                    <a:moveTo>
                      <a:pt x="82366" y="169206"/>
                    </a:moveTo>
                    <a:cubicBezTo>
                      <a:pt x="56048" y="141827"/>
                      <a:pt x="28365" y="115054"/>
                      <a:pt x="0" y="89571"/>
                    </a:cubicBezTo>
                    <a:lnTo>
                      <a:pt x="80318" y="0"/>
                    </a:lnTo>
                    <a:cubicBezTo>
                      <a:pt x="110883" y="27379"/>
                      <a:pt x="140765" y="56276"/>
                      <a:pt x="169130" y="85855"/>
                    </a:cubicBezTo>
                    <a:lnTo>
                      <a:pt x="82366" y="169130"/>
                    </a:lnTo>
                    <a:close/>
                  </a:path>
                </a:pathLst>
              </a:custGeom>
              <a:solidFill>
                <a:srgbClr val="EE3124"/>
              </a:solidFill>
              <a:ln w="7578" cap="flat">
                <a:noFill/>
                <a:prstDash val="solid"/>
                <a:miter/>
              </a:ln>
            </p:spPr>
            <p:txBody>
              <a:bodyPr rtlCol="0" anchor="ctr"/>
              <a:lstStyle/>
              <a:p>
                <a:endParaRPr lang="en-US" sz="2400"/>
              </a:p>
            </p:txBody>
          </p:sp>
          <p:sp>
            <p:nvSpPr>
              <p:cNvPr id="39" name="Freeform: Shape 38">
                <a:extLst>
                  <a:ext uri="{FF2B5EF4-FFF2-40B4-BE49-F238E27FC236}">
                    <a16:creationId xmlns:a16="http://schemas.microsoft.com/office/drawing/2014/main" id="{D646C284-032D-4191-AD6C-2DD2D04BF372}"/>
                  </a:ext>
                </a:extLst>
              </p:cNvPr>
              <p:cNvSpPr/>
              <p:nvPr/>
            </p:nvSpPr>
            <p:spPr>
              <a:xfrm>
                <a:off x="7916196" y="889488"/>
                <a:ext cx="166703" cy="167006"/>
              </a:xfrm>
              <a:custGeom>
                <a:avLst/>
                <a:gdLst>
                  <a:gd name="connsiteX0" fmla="*/ 93287 w 166703"/>
                  <a:gd name="connsiteY0" fmla="*/ 166931 h 167006"/>
                  <a:gd name="connsiteX1" fmla="*/ 0 w 166703"/>
                  <a:gd name="connsiteY1" fmla="*/ 100416 h 167006"/>
                  <a:gd name="connsiteX2" fmla="*/ 66135 w 166703"/>
                  <a:gd name="connsiteY2" fmla="*/ 0 h 167006"/>
                  <a:gd name="connsiteX3" fmla="*/ 166704 w 166703"/>
                  <a:gd name="connsiteY3" fmla="*/ 71748 h 167006"/>
                  <a:gd name="connsiteX4" fmla="*/ 93287 w 166703"/>
                  <a:gd name="connsiteY4" fmla="*/ 167007 h 167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03" h="167006">
                    <a:moveTo>
                      <a:pt x="93287" y="166931"/>
                    </a:moveTo>
                    <a:cubicBezTo>
                      <a:pt x="63177" y="143723"/>
                      <a:pt x="31778" y="121349"/>
                      <a:pt x="0" y="100416"/>
                    </a:cubicBezTo>
                    <a:lnTo>
                      <a:pt x="66135" y="0"/>
                    </a:lnTo>
                    <a:cubicBezTo>
                      <a:pt x="100416" y="22601"/>
                      <a:pt x="134243" y="46719"/>
                      <a:pt x="166704" y="71748"/>
                    </a:cubicBezTo>
                    <a:lnTo>
                      <a:pt x="93287" y="167007"/>
                    </a:lnTo>
                    <a:close/>
                  </a:path>
                </a:pathLst>
              </a:custGeom>
              <a:solidFill>
                <a:srgbClr val="F2613F"/>
              </a:solidFill>
              <a:ln w="7578" cap="flat">
                <a:noFill/>
                <a:prstDash val="solid"/>
                <a:miter/>
              </a:ln>
            </p:spPr>
            <p:txBody>
              <a:bodyPr rtlCol="0" anchor="ctr"/>
              <a:lstStyle/>
              <a:p>
                <a:endParaRPr lang="en-US" sz="2400"/>
              </a:p>
            </p:txBody>
          </p:sp>
          <p:sp>
            <p:nvSpPr>
              <p:cNvPr id="40" name="Freeform: Shape 39">
                <a:extLst>
                  <a:ext uri="{FF2B5EF4-FFF2-40B4-BE49-F238E27FC236}">
                    <a16:creationId xmlns:a16="http://schemas.microsoft.com/office/drawing/2014/main" id="{8B9FED42-B02C-4C8F-8455-7FF5CD4FB124}"/>
                  </a:ext>
                </a:extLst>
              </p:cNvPr>
              <p:cNvSpPr/>
              <p:nvPr/>
            </p:nvSpPr>
            <p:spPr>
              <a:xfrm>
                <a:off x="7716197" y="769352"/>
                <a:ext cx="160635" cy="161166"/>
              </a:xfrm>
              <a:custGeom>
                <a:avLst/>
                <a:gdLst>
                  <a:gd name="connsiteX0" fmla="*/ 102085 w 160635"/>
                  <a:gd name="connsiteY0" fmla="*/ 161091 h 161166"/>
                  <a:gd name="connsiteX1" fmla="*/ 0 w 160635"/>
                  <a:gd name="connsiteY1" fmla="*/ 109138 h 161166"/>
                  <a:gd name="connsiteX2" fmla="*/ 50512 w 160635"/>
                  <a:gd name="connsiteY2" fmla="*/ 0 h 161166"/>
                  <a:gd name="connsiteX3" fmla="*/ 160636 w 160635"/>
                  <a:gd name="connsiteY3" fmla="*/ 56048 h 161166"/>
                  <a:gd name="connsiteX4" fmla="*/ 102161 w 160635"/>
                  <a:gd name="connsiteY4" fmla="*/ 161167 h 161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635" h="161166">
                    <a:moveTo>
                      <a:pt x="102085" y="161091"/>
                    </a:moveTo>
                    <a:cubicBezTo>
                      <a:pt x="68790" y="142585"/>
                      <a:pt x="34433" y="125065"/>
                      <a:pt x="0" y="109138"/>
                    </a:cubicBezTo>
                    <a:lnTo>
                      <a:pt x="50512" y="0"/>
                    </a:lnTo>
                    <a:cubicBezTo>
                      <a:pt x="87751" y="17216"/>
                      <a:pt x="124762" y="36026"/>
                      <a:pt x="160636" y="56048"/>
                    </a:cubicBezTo>
                    <a:lnTo>
                      <a:pt x="102161" y="161167"/>
                    </a:lnTo>
                    <a:close/>
                  </a:path>
                </a:pathLst>
              </a:custGeom>
              <a:solidFill>
                <a:srgbClr val="EE3124"/>
              </a:solidFill>
              <a:ln w="7578" cap="flat">
                <a:noFill/>
                <a:prstDash val="solid"/>
                <a:miter/>
              </a:ln>
            </p:spPr>
            <p:txBody>
              <a:bodyPr rtlCol="0" anchor="ctr"/>
              <a:lstStyle/>
              <a:p>
                <a:endParaRPr lang="en-US" sz="2400"/>
              </a:p>
            </p:txBody>
          </p:sp>
          <p:sp>
            <p:nvSpPr>
              <p:cNvPr id="41" name="Freeform: Shape 40">
                <a:extLst>
                  <a:ext uri="{FF2B5EF4-FFF2-40B4-BE49-F238E27FC236}">
                    <a16:creationId xmlns:a16="http://schemas.microsoft.com/office/drawing/2014/main" id="{7FEEA9B5-9BAE-4ABD-89AA-12431C787BD6}"/>
                  </a:ext>
                </a:extLst>
              </p:cNvPr>
              <p:cNvSpPr/>
              <p:nvPr/>
            </p:nvSpPr>
            <p:spPr>
              <a:xfrm>
                <a:off x="6333272" y="741594"/>
                <a:ext cx="158057" cy="158739"/>
              </a:xfrm>
              <a:custGeom>
                <a:avLst/>
                <a:gdLst>
                  <a:gd name="connsiteX0" fmla="*/ 54000 w 158057"/>
                  <a:gd name="connsiteY0" fmla="*/ 158664 h 158739"/>
                  <a:gd name="connsiteX1" fmla="*/ 0 w 158057"/>
                  <a:gd name="connsiteY1" fmla="*/ 51194 h 158739"/>
                  <a:gd name="connsiteX2" fmla="*/ 112324 w 158057"/>
                  <a:gd name="connsiteY2" fmla="*/ 0 h 158739"/>
                  <a:gd name="connsiteX3" fmla="*/ 158057 w 158057"/>
                  <a:gd name="connsiteY3" fmla="*/ 111262 h 158739"/>
                  <a:gd name="connsiteX4" fmla="*/ 54000 w 158057"/>
                  <a:gd name="connsiteY4" fmla="*/ 158740 h 158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057" h="158739">
                    <a:moveTo>
                      <a:pt x="54000" y="158664"/>
                    </a:moveTo>
                    <a:lnTo>
                      <a:pt x="0" y="51194"/>
                    </a:lnTo>
                    <a:cubicBezTo>
                      <a:pt x="36632" y="32764"/>
                      <a:pt x="74402" y="15548"/>
                      <a:pt x="112324" y="0"/>
                    </a:cubicBezTo>
                    <a:lnTo>
                      <a:pt x="158057" y="111262"/>
                    </a:lnTo>
                    <a:cubicBezTo>
                      <a:pt x="122942" y="125672"/>
                      <a:pt x="87902" y="141675"/>
                      <a:pt x="54000" y="158740"/>
                    </a:cubicBezTo>
                    <a:close/>
                  </a:path>
                </a:pathLst>
              </a:custGeom>
              <a:solidFill>
                <a:srgbClr val="F2613F"/>
              </a:solidFill>
              <a:ln w="7578" cap="flat">
                <a:noFill/>
                <a:prstDash val="solid"/>
                <a:miter/>
              </a:ln>
            </p:spPr>
            <p:txBody>
              <a:bodyPr rtlCol="0" anchor="ctr"/>
              <a:lstStyle/>
              <a:p>
                <a:endParaRPr lang="en-US" sz="2400"/>
              </a:p>
            </p:txBody>
          </p:sp>
          <p:sp>
            <p:nvSpPr>
              <p:cNvPr id="42" name="Freeform: Shape 41">
                <a:extLst>
                  <a:ext uri="{FF2B5EF4-FFF2-40B4-BE49-F238E27FC236}">
                    <a16:creationId xmlns:a16="http://schemas.microsoft.com/office/drawing/2014/main" id="{D6AE054F-4CF9-4FE6-A284-BAB22E47E9A8}"/>
                  </a:ext>
                </a:extLst>
              </p:cNvPr>
              <p:cNvSpPr/>
              <p:nvPr/>
            </p:nvSpPr>
            <p:spPr>
              <a:xfrm>
                <a:off x="7501637" y="682739"/>
                <a:ext cx="150927" cy="151610"/>
              </a:xfrm>
              <a:custGeom>
                <a:avLst/>
                <a:gdLst>
                  <a:gd name="connsiteX0" fmla="*/ 108759 w 150927"/>
                  <a:gd name="connsiteY0" fmla="*/ 151611 h 151610"/>
                  <a:gd name="connsiteX1" fmla="*/ 0 w 150927"/>
                  <a:gd name="connsiteY1" fmla="*/ 115509 h 151610"/>
                  <a:gd name="connsiteX2" fmla="*/ 33599 w 150927"/>
                  <a:gd name="connsiteY2" fmla="*/ 0 h 151610"/>
                  <a:gd name="connsiteX3" fmla="*/ 150928 w 150927"/>
                  <a:gd name="connsiteY3" fmla="*/ 38908 h 151610"/>
                  <a:gd name="connsiteX4" fmla="*/ 108759 w 150927"/>
                  <a:gd name="connsiteY4" fmla="*/ 151535 h 151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27" h="151610">
                    <a:moveTo>
                      <a:pt x="108759" y="151611"/>
                    </a:moveTo>
                    <a:cubicBezTo>
                      <a:pt x="73113" y="138262"/>
                      <a:pt x="36481" y="126127"/>
                      <a:pt x="0" y="115509"/>
                    </a:cubicBezTo>
                    <a:lnTo>
                      <a:pt x="33599" y="0"/>
                    </a:lnTo>
                    <a:cubicBezTo>
                      <a:pt x="72961" y="11452"/>
                      <a:pt x="112476" y="24573"/>
                      <a:pt x="150928" y="38908"/>
                    </a:cubicBezTo>
                    <a:lnTo>
                      <a:pt x="108759" y="151535"/>
                    </a:lnTo>
                    <a:close/>
                  </a:path>
                </a:pathLst>
              </a:custGeom>
              <a:solidFill>
                <a:srgbClr val="808285"/>
              </a:solidFill>
              <a:ln w="7578"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870C4B3A-9E6E-4A41-ABE4-00B62A3861D5}"/>
                  </a:ext>
                </a:extLst>
              </p:cNvPr>
              <p:cNvSpPr/>
              <p:nvPr/>
            </p:nvSpPr>
            <p:spPr>
              <a:xfrm>
                <a:off x="6561560" y="665068"/>
                <a:ext cx="147363" cy="148197"/>
              </a:xfrm>
              <a:custGeom>
                <a:avLst/>
                <a:gdLst>
                  <a:gd name="connsiteX0" fmla="*/ 37239 w 147363"/>
                  <a:gd name="connsiteY0" fmla="*/ 148198 h 148197"/>
                  <a:gd name="connsiteX1" fmla="*/ 0 w 147363"/>
                  <a:gd name="connsiteY1" fmla="*/ 33826 h 148197"/>
                  <a:gd name="connsiteX2" fmla="*/ 118846 w 147363"/>
                  <a:gd name="connsiteY2" fmla="*/ 0 h 148197"/>
                  <a:gd name="connsiteX3" fmla="*/ 147363 w 147363"/>
                  <a:gd name="connsiteY3" fmla="*/ 116874 h 148197"/>
                  <a:gd name="connsiteX4" fmla="*/ 37239 w 147363"/>
                  <a:gd name="connsiteY4" fmla="*/ 148198 h 148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63" h="148197">
                    <a:moveTo>
                      <a:pt x="37239" y="148198"/>
                    </a:moveTo>
                    <a:lnTo>
                      <a:pt x="0" y="33826"/>
                    </a:lnTo>
                    <a:cubicBezTo>
                      <a:pt x="38983" y="21160"/>
                      <a:pt x="78953" y="9784"/>
                      <a:pt x="118846" y="0"/>
                    </a:cubicBezTo>
                    <a:lnTo>
                      <a:pt x="147363" y="116874"/>
                    </a:lnTo>
                    <a:cubicBezTo>
                      <a:pt x="110428" y="125900"/>
                      <a:pt x="73340" y="136442"/>
                      <a:pt x="37239" y="148198"/>
                    </a:cubicBezTo>
                    <a:close/>
                  </a:path>
                </a:pathLst>
              </a:custGeom>
              <a:solidFill>
                <a:srgbClr val="EE3124"/>
              </a:solidFill>
              <a:ln w="7578"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DAB5AFA4-7F3D-4CC4-933B-7F1CA83B01DE}"/>
                  </a:ext>
                </a:extLst>
              </p:cNvPr>
              <p:cNvSpPr/>
              <p:nvPr/>
            </p:nvSpPr>
            <p:spPr>
              <a:xfrm>
                <a:off x="7277672" y="631849"/>
                <a:ext cx="137655" cy="138565"/>
              </a:xfrm>
              <a:custGeom>
                <a:avLst/>
                <a:gdLst>
                  <a:gd name="connsiteX0" fmla="*/ 112855 w 137655"/>
                  <a:gd name="connsiteY0" fmla="*/ 138566 h 138565"/>
                  <a:gd name="connsiteX1" fmla="*/ 0 w 137655"/>
                  <a:gd name="connsiteY1" fmla="*/ 119226 h 138565"/>
                  <a:gd name="connsiteX2" fmla="*/ 15851 w 137655"/>
                  <a:gd name="connsiteY2" fmla="*/ 0 h 138565"/>
                  <a:gd name="connsiteX3" fmla="*/ 137656 w 137655"/>
                  <a:gd name="connsiteY3" fmla="*/ 20857 h 138565"/>
                  <a:gd name="connsiteX4" fmla="*/ 112855 w 137655"/>
                  <a:gd name="connsiteY4" fmla="*/ 138566 h 138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55" h="138565">
                    <a:moveTo>
                      <a:pt x="112855" y="138566"/>
                    </a:moveTo>
                    <a:cubicBezTo>
                      <a:pt x="75692" y="130754"/>
                      <a:pt x="37694" y="124231"/>
                      <a:pt x="0" y="119226"/>
                    </a:cubicBezTo>
                    <a:lnTo>
                      <a:pt x="15851" y="0"/>
                    </a:lnTo>
                    <a:cubicBezTo>
                      <a:pt x="56503" y="5385"/>
                      <a:pt x="97459" y="12438"/>
                      <a:pt x="137656" y="20857"/>
                    </a:cubicBezTo>
                    <a:lnTo>
                      <a:pt x="112855" y="138566"/>
                    </a:lnTo>
                    <a:close/>
                  </a:path>
                </a:pathLst>
              </a:custGeom>
              <a:solidFill>
                <a:srgbClr val="EE3124"/>
              </a:solidFill>
              <a:ln w="7578"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DC17712D-20FD-4633-876C-05382D858819}"/>
                  </a:ext>
                </a:extLst>
              </p:cNvPr>
              <p:cNvSpPr/>
              <p:nvPr/>
            </p:nvSpPr>
            <p:spPr>
              <a:xfrm>
                <a:off x="7047032" y="617470"/>
                <a:ext cx="123472" cy="122834"/>
              </a:xfrm>
              <a:custGeom>
                <a:avLst/>
                <a:gdLst>
                  <a:gd name="connsiteX0" fmla="*/ 116647 w 123472"/>
                  <a:gd name="connsiteY0" fmla="*/ 122835 h 122834"/>
                  <a:gd name="connsiteX1" fmla="*/ 2124 w 123472"/>
                  <a:gd name="connsiteY1" fmla="*/ 120559 h 122834"/>
                  <a:gd name="connsiteX2" fmla="*/ 0 w 123472"/>
                  <a:gd name="connsiteY2" fmla="*/ 272 h 122834"/>
                  <a:gd name="connsiteX3" fmla="*/ 123473 w 123472"/>
                  <a:gd name="connsiteY3" fmla="*/ 2699 h 122834"/>
                  <a:gd name="connsiteX4" fmla="*/ 116647 w 123472"/>
                  <a:gd name="connsiteY4" fmla="*/ 122759 h 122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472" h="122834">
                    <a:moveTo>
                      <a:pt x="116647" y="122835"/>
                    </a:moveTo>
                    <a:cubicBezTo>
                      <a:pt x="78725" y="120635"/>
                      <a:pt x="40349" y="119953"/>
                      <a:pt x="2124" y="120559"/>
                    </a:cubicBezTo>
                    <a:lnTo>
                      <a:pt x="0" y="272"/>
                    </a:lnTo>
                    <a:cubicBezTo>
                      <a:pt x="41183" y="-487"/>
                      <a:pt x="82593" y="348"/>
                      <a:pt x="123473" y="2699"/>
                    </a:cubicBezTo>
                    <a:lnTo>
                      <a:pt x="116647" y="122759"/>
                    </a:lnTo>
                    <a:close/>
                  </a:path>
                </a:pathLst>
              </a:custGeom>
              <a:solidFill>
                <a:srgbClr val="F58765"/>
              </a:solidFill>
              <a:ln w="7578" cap="flat">
                <a:noFill/>
                <a:prstDash val="solid"/>
                <a:miter/>
              </a:ln>
            </p:spPr>
            <p:txBody>
              <a:bodyPr rtlCol="0" anchor="ctr"/>
              <a:lstStyle/>
              <a:p>
                <a:endParaRPr lang="en-US" sz="2400"/>
              </a:p>
            </p:txBody>
          </p:sp>
          <p:sp>
            <p:nvSpPr>
              <p:cNvPr id="46" name="Freeform: Shape 45">
                <a:extLst>
                  <a:ext uri="{FF2B5EF4-FFF2-40B4-BE49-F238E27FC236}">
                    <a16:creationId xmlns:a16="http://schemas.microsoft.com/office/drawing/2014/main" id="{10A702A7-F2E7-44DF-843B-B03103998DEC}"/>
                  </a:ext>
                </a:extLst>
              </p:cNvPr>
              <p:cNvSpPr/>
              <p:nvPr/>
            </p:nvSpPr>
            <p:spPr>
              <a:xfrm>
                <a:off x="8757146" y="1822815"/>
                <a:ext cx="160332" cy="159270"/>
              </a:xfrm>
              <a:custGeom>
                <a:avLst/>
                <a:gdLst>
                  <a:gd name="connsiteX0" fmla="*/ 26090 w 160332"/>
                  <a:gd name="connsiteY0" fmla="*/ 159271 h 159270"/>
                  <a:gd name="connsiteX1" fmla="*/ 0 w 160332"/>
                  <a:gd name="connsiteY1" fmla="*/ 32385 h 159270"/>
                  <a:gd name="connsiteX2" fmla="*/ 132195 w 160332"/>
                  <a:gd name="connsiteY2" fmla="*/ 0 h 159270"/>
                  <a:gd name="connsiteX3" fmla="*/ 160332 w 160332"/>
                  <a:gd name="connsiteY3" fmla="*/ 136821 h 159270"/>
                  <a:gd name="connsiteX4" fmla="*/ 26090 w 160332"/>
                  <a:gd name="connsiteY4" fmla="*/ 159195 h 159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2" h="159270">
                    <a:moveTo>
                      <a:pt x="26090" y="159271"/>
                    </a:moveTo>
                    <a:cubicBezTo>
                      <a:pt x="19037" y="116874"/>
                      <a:pt x="10239" y="74175"/>
                      <a:pt x="0" y="32385"/>
                    </a:cubicBezTo>
                    <a:lnTo>
                      <a:pt x="132195" y="0"/>
                    </a:lnTo>
                    <a:cubicBezTo>
                      <a:pt x="143192" y="45051"/>
                      <a:pt x="152672" y="91088"/>
                      <a:pt x="160332" y="136821"/>
                    </a:cubicBezTo>
                    <a:lnTo>
                      <a:pt x="26090" y="159195"/>
                    </a:lnTo>
                    <a:close/>
                  </a:path>
                </a:pathLst>
              </a:custGeom>
              <a:solidFill>
                <a:srgbClr val="EE3124"/>
              </a:solidFill>
              <a:ln w="7578" cap="flat">
                <a:noFill/>
                <a:prstDash val="solid"/>
                <a:miter/>
              </a:ln>
            </p:spPr>
            <p:txBody>
              <a:bodyPr rtlCol="0" anchor="ctr"/>
              <a:lstStyle/>
              <a:p>
                <a:endParaRPr lang="en-US" sz="2400"/>
              </a:p>
            </p:txBody>
          </p:sp>
          <p:sp>
            <p:nvSpPr>
              <p:cNvPr id="47" name="Freeform: Shape 46">
                <a:extLst>
                  <a:ext uri="{FF2B5EF4-FFF2-40B4-BE49-F238E27FC236}">
                    <a16:creationId xmlns:a16="http://schemas.microsoft.com/office/drawing/2014/main" id="{FDD05494-0A5D-4CA6-9440-2C92C487C6BC}"/>
                  </a:ext>
                </a:extLst>
              </p:cNvPr>
              <p:cNvSpPr/>
              <p:nvPr/>
            </p:nvSpPr>
            <p:spPr>
              <a:xfrm>
                <a:off x="8676903" y="1557364"/>
                <a:ext cx="174136" cy="173301"/>
              </a:xfrm>
              <a:custGeom>
                <a:avLst/>
                <a:gdLst>
                  <a:gd name="connsiteX0" fmla="*/ 44748 w 174136"/>
                  <a:gd name="connsiteY0" fmla="*/ 173302 h 173301"/>
                  <a:gd name="connsiteX1" fmla="*/ 0 w 174136"/>
                  <a:gd name="connsiteY1" fmla="*/ 51801 h 173301"/>
                  <a:gd name="connsiteX2" fmla="*/ 125824 w 174136"/>
                  <a:gd name="connsiteY2" fmla="*/ 0 h 173301"/>
                  <a:gd name="connsiteX3" fmla="*/ 174136 w 174136"/>
                  <a:gd name="connsiteY3" fmla="*/ 131133 h 173301"/>
                  <a:gd name="connsiteX4" fmla="*/ 44823 w 174136"/>
                  <a:gd name="connsiteY4" fmla="*/ 173302 h 173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136" h="173301">
                    <a:moveTo>
                      <a:pt x="44748" y="173302"/>
                    </a:moveTo>
                    <a:cubicBezTo>
                      <a:pt x="31399" y="132422"/>
                      <a:pt x="16306" y="91543"/>
                      <a:pt x="0" y="51801"/>
                    </a:cubicBezTo>
                    <a:lnTo>
                      <a:pt x="125824" y="0"/>
                    </a:lnTo>
                    <a:cubicBezTo>
                      <a:pt x="143496" y="42927"/>
                      <a:pt x="159726" y="86992"/>
                      <a:pt x="174136" y="131133"/>
                    </a:cubicBezTo>
                    <a:lnTo>
                      <a:pt x="44823" y="173302"/>
                    </a:lnTo>
                    <a:close/>
                  </a:path>
                </a:pathLst>
              </a:custGeom>
              <a:solidFill>
                <a:srgbClr val="EE3124"/>
              </a:solidFill>
              <a:ln w="7578" cap="flat">
                <a:noFill/>
                <a:prstDash val="solid"/>
                <a:miter/>
              </a:ln>
            </p:spPr>
            <p:txBody>
              <a:bodyPr rtlCol="0" anchor="ctr"/>
              <a:lstStyle/>
              <a:p>
                <a:endParaRPr lang="en-US" sz="2400"/>
              </a:p>
            </p:txBody>
          </p:sp>
          <p:sp>
            <p:nvSpPr>
              <p:cNvPr id="48" name="Freeform: Shape 47">
                <a:extLst>
                  <a:ext uri="{FF2B5EF4-FFF2-40B4-BE49-F238E27FC236}">
                    <a16:creationId xmlns:a16="http://schemas.microsoft.com/office/drawing/2014/main" id="{163990D5-CC21-4B6E-9BE9-895199D96650}"/>
                  </a:ext>
                </a:extLst>
              </p:cNvPr>
              <p:cNvSpPr/>
              <p:nvPr/>
            </p:nvSpPr>
            <p:spPr>
              <a:xfrm>
                <a:off x="8411149" y="1080158"/>
                <a:ext cx="189835" cy="189532"/>
              </a:xfrm>
              <a:custGeom>
                <a:avLst/>
                <a:gdLst>
                  <a:gd name="connsiteX0" fmla="*/ 78725 w 189835"/>
                  <a:gd name="connsiteY0" fmla="*/ 189532 h 189532"/>
                  <a:gd name="connsiteX1" fmla="*/ 0 w 189835"/>
                  <a:gd name="connsiteY1" fmla="*/ 86689 h 189532"/>
                  <a:gd name="connsiteX2" fmla="*/ 104891 w 189835"/>
                  <a:gd name="connsiteY2" fmla="*/ 0 h 189532"/>
                  <a:gd name="connsiteX3" fmla="*/ 189836 w 189835"/>
                  <a:gd name="connsiteY3" fmla="*/ 110883 h 189532"/>
                  <a:gd name="connsiteX4" fmla="*/ 78801 w 189835"/>
                  <a:gd name="connsiteY4" fmla="*/ 189532 h 189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835" h="189532">
                    <a:moveTo>
                      <a:pt x="78725" y="189532"/>
                    </a:moveTo>
                    <a:cubicBezTo>
                      <a:pt x="53924" y="154493"/>
                      <a:pt x="27455" y="119908"/>
                      <a:pt x="0" y="86689"/>
                    </a:cubicBezTo>
                    <a:lnTo>
                      <a:pt x="104891" y="0"/>
                    </a:lnTo>
                    <a:cubicBezTo>
                      <a:pt x="134470" y="35798"/>
                      <a:pt x="163063" y="73113"/>
                      <a:pt x="189836" y="110883"/>
                    </a:cubicBezTo>
                    <a:lnTo>
                      <a:pt x="78801" y="189532"/>
                    </a:lnTo>
                    <a:close/>
                  </a:path>
                </a:pathLst>
              </a:custGeom>
              <a:solidFill>
                <a:srgbClr val="EE3124"/>
              </a:solidFill>
              <a:ln w="7578"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C0501CBF-1EFB-4DCF-8735-3DA3BBFA5A6F}"/>
                  </a:ext>
                </a:extLst>
              </p:cNvPr>
              <p:cNvSpPr/>
              <p:nvPr/>
            </p:nvSpPr>
            <p:spPr>
              <a:xfrm>
                <a:off x="8231779" y="878794"/>
                <a:ext cx="191352" cy="191352"/>
              </a:xfrm>
              <a:custGeom>
                <a:avLst/>
                <a:gdLst>
                  <a:gd name="connsiteX0" fmla="*/ 93211 w 191352"/>
                  <a:gd name="connsiteY0" fmla="*/ 191352 h 191352"/>
                  <a:gd name="connsiteX1" fmla="*/ 0 w 191352"/>
                  <a:gd name="connsiteY1" fmla="*/ 101327 h 191352"/>
                  <a:gd name="connsiteX2" fmla="*/ 90860 w 191352"/>
                  <a:gd name="connsiteY2" fmla="*/ 0 h 191352"/>
                  <a:gd name="connsiteX3" fmla="*/ 191353 w 191352"/>
                  <a:gd name="connsiteY3" fmla="*/ 97079 h 191352"/>
                  <a:gd name="connsiteX4" fmla="*/ 93211 w 191352"/>
                  <a:gd name="connsiteY4" fmla="*/ 191352 h 191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2" h="191352">
                    <a:moveTo>
                      <a:pt x="93211" y="191352"/>
                    </a:moveTo>
                    <a:cubicBezTo>
                      <a:pt x="63405" y="160333"/>
                      <a:pt x="32006" y="129995"/>
                      <a:pt x="0" y="101327"/>
                    </a:cubicBezTo>
                    <a:lnTo>
                      <a:pt x="90860" y="0"/>
                    </a:lnTo>
                    <a:cubicBezTo>
                      <a:pt x="125369" y="30944"/>
                      <a:pt x="159119" y="63632"/>
                      <a:pt x="191353" y="97079"/>
                    </a:cubicBezTo>
                    <a:lnTo>
                      <a:pt x="93211" y="191352"/>
                    </a:lnTo>
                    <a:close/>
                  </a:path>
                </a:pathLst>
              </a:custGeom>
              <a:solidFill>
                <a:srgbClr val="808285"/>
              </a:solidFill>
              <a:ln w="7578" cap="flat">
                <a:noFill/>
                <a:prstDash val="solid"/>
                <a:miter/>
              </a:ln>
            </p:spPr>
            <p:txBody>
              <a:bodyPr rtlCol="0" anchor="ctr"/>
              <a:lstStyle/>
              <a:p>
                <a:endParaRPr lang="en-US" sz="2400"/>
              </a:p>
            </p:txBody>
          </p:sp>
          <p:sp>
            <p:nvSpPr>
              <p:cNvPr id="50" name="Freeform: Shape 49">
                <a:extLst>
                  <a:ext uri="{FF2B5EF4-FFF2-40B4-BE49-F238E27FC236}">
                    <a16:creationId xmlns:a16="http://schemas.microsoft.com/office/drawing/2014/main" id="{9AB41889-F6DD-475A-A50B-494DFAD47603}"/>
                  </a:ext>
                </a:extLst>
              </p:cNvPr>
              <p:cNvSpPr/>
              <p:nvPr/>
            </p:nvSpPr>
            <p:spPr>
              <a:xfrm>
                <a:off x="8026700" y="708375"/>
                <a:ext cx="188622" cy="188925"/>
              </a:xfrm>
              <a:custGeom>
                <a:avLst/>
                <a:gdLst>
                  <a:gd name="connsiteX0" fmla="*/ 105498 w 188622"/>
                  <a:gd name="connsiteY0" fmla="*/ 188850 h 188925"/>
                  <a:gd name="connsiteX1" fmla="*/ 0 w 188622"/>
                  <a:gd name="connsiteY1" fmla="*/ 113613 h 188925"/>
                  <a:gd name="connsiteX2" fmla="*/ 74857 w 188622"/>
                  <a:gd name="connsiteY2" fmla="*/ 0 h 188925"/>
                  <a:gd name="connsiteX3" fmla="*/ 188622 w 188622"/>
                  <a:gd name="connsiteY3" fmla="*/ 81152 h 188925"/>
                  <a:gd name="connsiteX4" fmla="*/ 105574 w 188622"/>
                  <a:gd name="connsiteY4" fmla="*/ 188925 h 188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22" h="188925">
                    <a:moveTo>
                      <a:pt x="105498" y="188850"/>
                    </a:moveTo>
                    <a:cubicBezTo>
                      <a:pt x="71369" y="162532"/>
                      <a:pt x="35874" y="137200"/>
                      <a:pt x="0" y="113613"/>
                    </a:cubicBezTo>
                    <a:lnTo>
                      <a:pt x="74857" y="0"/>
                    </a:lnTo>
                    <a:cubicBezTo>
                      <a:pt x="113537" y="25483"/>
                      <a:pt x="151838" y="52787"/>
                      <a:pt x="188622" y="81152"/>
                    </a:cubicBezTo>
                    <a:lnTo>
                      <a:pt x="105574" y="188925"/>
                    </a:lnTo>
                    <a:close/>
                  </a:path>
                </a:pathLst>
              </a:custGeom>
              <a:solidFill>
                <a:srgbClr val="EE3124"/>
              </a:solidFill>
              <a:ln w="7578"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F8291523-F0F1-4265-BFAB-3AF4B2A8CF3E}"/>
                  </a:ext>
                </a:extLst>
              </p:cNvPr>
              <p:cNvSpPr/>
              <p:nvPr/>
            </p:nvSpPr>
            <p:spPr>
              <a:xfrm>
                <a:off x="7800307" y="572463"/>
                <a:ext cx="181720" cy="182251"/>
              </a:xfrm>
              <a:custGeom>
                <a:avLst/>
                <a:gdLst>
                  <a:gd name="connsiteX0" fmla="*/ 115509 w 181720"/>
                  <a:gd name="connsiteY0" fmla="*/ 182251 h 182251"/>
                  <a:gd name="connsiteX1" fmla="*/ 0 w 181720"/>
                  <a:gd name="connsiteY1" fmla="*/ 123473 h 182251"/>
                  <a:gd name="connsiteX2" fmla="*/ 57110 w 181720"/>
                  <a:gd name="connsiteY2" fmla="*/ 0 h 182251"/>
                  <a:gd name="connsiteX3" fmla="*/ 181720 w 181720"/>
                  <a:gd name="connsiteY3" fmla="*/ 63405 h 182251"/>
                  <a:gd name="connsiteX4" fmla="*/ 115585 w 181720"/>
                  <a:gd name="connsiteY4" fmla="*/ 182251 h 182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720" h="182251">
                    <a:moveTo>
                      <a:pt x="115509" y="182251"/>
                    </a:moveTo>
                    <a:cubicBezTo>
                      <a:pt x="77891" y="161319"/>
                      <a:pt x="39059" y="141523"/>
                      <a:pt x="0" y="123473"/>
                    </a:cubicBezTo>
                    <a:lnTo>
                      <a:pt x="57110" y="0"/>
                    </a:lnTo>
                    <a:cubicBezTo>
                      <a:pt x="99203" y="19492"/>
                      <a:pt x="141144" y="40804"/>
                      <a:pt x="181720" y="63405"/>
                    </a:cubicBezTo>
                    <a:lnTo>
                      <a:pt x="115585" y="182251"/>
                    </a:lnTo>
                    <a:close/>
                  </a:path>
                </a:pathLst>
              </a:custGeom>
              <a:solidFill>
                <a:srgbClr val="808285"/>
              </a:solidFill>
              <a:ln w="7578" cap="flat">
                <a:noFill/>
                <a:prstDash val="solid"/>
                <a:miter/>
              </a:ln>
            </p:spPr>
            <p:txBody>
              <a:bodyPr rtlCol="0" anchor="ctr"/>
              <a:lstStyle/>
              <a:p>
                <a:endParaRPr lang="en-US" sz="2400"/>
              </a:p>
            </p:txBody>
          </p:sp>
          <p:sp>
            <p:nvSpPr>
              <p:cNvPr id="52" name="Freeform: Shape 51">
                <a:extLst>
                  <a:ext uri="{FF2B5EF4-FFF2-40B4-BE49-F238E27FC236}">
                    <a16:creationId xmlns:a16="http://schemas.microsoft.com/office/drawing/2014/main" id="{80E799C6-E954-4467-B22B-CEB6843901D6}"/>
                  </a:ext>
                </a:extLst>
              </p:cNvPr>
              <p:cNvSpPr/>
              <p:nvPr/>
            </p:nvSpPr>
            <p:spPr>
              <a:xfrm>
                <a:off x="6236041" y="541064"/>
                <a:ext cx="178762" cy="179520"/>
              </a:xfrm>
              <a:custGeom>
                <a:avLst/>
                <a:gdLst>
                  <a:gd name="connsiteX0" fmla="*/ 61054 w 178762"/>
                  <a:gd name="connsiteY0" fmla="*/ 179521 h 179520"/>
                  <a:gd name="connsiteX1" fmla="*/ 0 w 178762"/>
                  <a:gd name="connsiteY1" fmla="*/ 57944 h 179520"/>
                  <a:gd name="connsiteX2" fmla="*/ 127037 w 178762"/>
                  <a:gd name="connsiteY2" fmla="*/ 0 h 179520"/>
                  <a:gd name="connsiteX3" fmla="*/ 178763 w 178762"/>
                  <a:gd name="connsiteY3" fmla="*/ 125824 h 179520"/>
                  <a:gd name="connsiteX4" fmla="*/ 61054 w 178762"/>
                  <a:gd name="connsiteY4" fmla="*/ 179521 h 179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762" h="179520">
                    <a:moveTo>
                      <a:pt x="61054" y="179521"/>
                    </a:moveTo>
                    <a:lnTo>
                      <a:pt x="0" y="57944"/>
                    </a:lnTo>
                    <a:cubicBezTo>
                      <a:pt x="41410" y="37163"/>
                      <a:pt x="84186" y="17671"/>
                      <a:pt x="127037" y="0"/>
                    </a:cubicBezTo>
                    <a:lnTo>
                      <a:pt x="178763" y="125824"/>
                    </a:lnTo>
                    <a:cubicBezTo>
                      <a:pt x="139021" y="142130"/>
                      <a:pt x="99430" y="160181"/>
                      <a:pt x="61054" y="179521"/>
                    </a:cubicBezTo>
                    <a:close/>
                  </a:path>
                </a:pathLst>
              </a:custGeom>
              <a:solidFill>
                <a:srgbClr val="EE3124"/>
              </a:solidFill>
              <a:ln w="7578" cap="flat">
                <a:noFill/>
                <a:prstDash val="solid"/>
                <a:miter/>
              </a:ln>
            </p:spPr>
            <p:txBody>
              <a:bodyPr rtlCol="0" anchor="ctr"/>
              <a:lstStyle/>
              <a:p>
                <a:endParaRPr lang="en-US" sz="2400"/>
              </a:p>
            </p:txBody>
          </p:sp>
          <p:sp>
            <p:nvSpPr>
              <p:cNvPr id="53" name="Freeform: Shape 52">
                <a:extLst>
                  <a:ext uri="{FF2B5EF4-FFF2-40B4-BE49-F238E27FC236}">
                    <a16:creationId xmlns:a16="http://schemas.microsoft.com/office/drawing/2014/main" id="{38D69DBB-3C41-4565-880E-03EE3F3F2819}"/>
                  </a:ext>
                </a:extLst>
              </p:cNvPr>
              <p:cNvSpPr/>
              <p:nvPr/>
            </p:nvSpPr>
            <p:spPr>
              <a:xfrm>
                <a:off x="7557685" y="474550"/>
                <a:ext cx="170723" cy="171481"/>
              </a:xfrm>
              <a:custGeom>
                <a:avLst/>
                <a:gdLst>
                  <a:gd name="connsiteX0" fmla="*/ 123018 w 170723"/>
                  <a:gd name="connsiteY0" fmla="*/ 171482 h 171481"/>
                  <a:gd name="connsiteX1" fmla="*/ 0 w 170723"/>
                  <a:gd name="connsiteY1" fmla="*/ 130678 h 171481"/>
                  <a:gd name="connsiteX2" fmla="*/ 37997 w 170723"/>
                  <a:gd name="connsiteY2" fmla="*/ 0 h 171481"/>
                  <a:gd name="connsiteX3" fmla="*/ 170723 w 170723"/>
                  <a:gd name="connsiteY3" fmla="*/ 44065 h 171481"/>
                  <a:gd name="connsiteX4" fmla="*/ 123018 w 170723"/>
                  <a:gd name="connsiteY4" fmla="*/ 171482 h 171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723" h="171481">
                    <a:moveTo>
                      <a:pt x="123018" y="171482"/>
                    </a:moveTo>
                    <a:cubicBezTo>
                      <a:pt x="82669" y="156389"/>
                      <a:pt x="41259" y="142661"/>
                      <a:pt x="0" y="130678"/>
                    </a:cubicBezTo>
                    <a:lnTo>
                      <a:pt x="37997" y="0"/>
                    </a:lnTo>
                    <a:cubicBezTo>
                      <a:pt x="82517" y="12969"/>
                      <a:pt x="127189" y="27759"/>
                      <a:pt x="170723" y="44065"/>
                    </a:cubicBezTo>
                    <a:lnTo>
                      <a:pt x="123018" y="171482"/>
                    </a:lnTo>
                    <a:close/>
                  </a:path>
                </a:pathLst>
              </a:custGeom>
              <a:solidFill>
                <a:srgbClr val="EE3124"/>
              </a:solidFill>
              <a:ln w="7578" cap="flat">
                <a:noFill/>
                <a:prstDash val="solid"/>
                <a:miter/>
              </a:ln>
            </p:spPr>
            <p:txBody>
              <a:bodyPr rtlCol="0" anchor="ctr"/>
              <a:lstStyle/>
              <a:p>
                <a:endParaRPr lang="en-US" sz="2400"/>
              </a:p>
            </p:txBody>
          </p:sp>
          <p:sp>
            <p:nvSpPr>
              <p:cNvPr id="54" name="Freeform: Shape 53">
                <a:extLst>
                  <a:ext uri="{FF2B5EF4-FFF2-40B4-BE49-F238E27FC236}">
                    <a16:creationId xmlns:a16="http://schemas.microsoft.com/office/drawing/2014/main" id="{994A6F4F-A677-4ECC-B295-5DAF1330DE15}"/>
                  </a:ext>
                </a:extLst>
              </p:cNvPr>
              <p:cNvSpPr/>
              <p:nvPr/>
            </p:nvSpPr>
            <p:spPr>
              <a:xfrm>
                <a:off x="6494287" y="454603"/>
                <a:ext cx="166703" cy="167613"/>
              </a:xfrm>
              <a:custGeom>
                <a:avLst/>
                <a:gdLst>
                  <a:gd name="connsiteX0" fmla="*/ 42093 w 166703"/>
                  <a:gd name="connsiteY0" fmla="*/ 167614 h 167613"/>
                  <a:gd name="connsiteX1" fmla="*/ 0 w 166703"/>
                  <a:gd name="connsiteY1" fmla="*/ 38225 h 167613"/>
                  <a:gd name="connsiteX2" fmla="*/ 134394 w 166703"/>
                  <a:gd name="connsiteY2" fmla="*/ 0 h 167613"/>
                  <a:gd name="connsiteX3" fmla="*/ 166703 w 166703"/>
                  <a:gd name="connsiteY3" fmla="*/ 132195 h 167613"/>
                  <a:gd name="connsiteX4" fmla="*/ 42169 w 166703"/>
                  <a:gd name="connsiteY4" fmla="*/ 167614 h 167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03" h="167613">
                    <a:moveTo>
                      <a:pt x="42093" y="167614"/>
                    </a:moveTo>
                    <a:lnTo>
                      <a:pt x="0" y="38225"/>
                    </a:lnTo>
                    <a:cubicBezTo>
                      <a:pt x="44065" y="23891"/>
                      <a:pt x="89268" y="10997"/>
                      <a:pt x="134394" y="0"/>
                    </a:cubicBezTo>
                    <a:lnTo>
                      <a:pt x="166703" y="132195"/>
                    </a:lnTo>
                    <a:cubicBezTo>
                      <a:pt x="124914" y="142434"/>
                      <a:pt x="82973" y="154341"/>
                      <a:pt x="42169" y="167614"/>
                    </a:cubicBezTo>
                    <a:close/>
                  </a:path>
                </a:pathLst>
              </a:custGeom>
              <a:solidFill>
                <a:srgbClr val="808285"/>
              </a:solidFill>
              <a:ln w="7578" cap="flat">
                <a:noFill/>
                <a:prstDash val="solid"/>
                <a:miter/>
              </a:ln>
            </p:spPr>
            <p:txBody>
              <a:bodyPr rtlCol="0" anchor="ctr"/>
              <a:lstStyle/>
              <a:p>
                <a:endParaRPr lang="en-US" sz="2400"/>
              </a:p>
            </p:txBody>
          </p:sp>
          <p:sp>
            <p:nvSpPr>
              <p:cNvPr id="55" name="Freeform: Shape 54">
                <a:extLst>
                  <a:ext uri="{FF2B5EF4-FFF2-40B4-BE49-F238E27FC236}">
                    <a16:creationId xmlns:a16="http://schemas.microsoft.com/office/drawing/2014/main" id="{D9875812-765D-41CA-919E-8716117A3619}"/>
                  </a:ext>
                </a:extLst>
              </p:cNvPr>
              <p:cNvSpPr/>
              <p:nvPr/>
            </p:nvSpPr>
            <p:spPr>
              <a:xfrm>
                <a:off x="7304293" y="417061"/>
                <a:ext cx="155630" cy="156767"/>
              </a:xfrm>
              <a:custGeom>
                <a:avLst/>
                <a:gdLst>
                  <a:gd name="connsiteX0" fmla="*/ 127644 w 155630"/>
                  <a:gd name="connsiteY0" fmla="*/ 156692 h 156767"/>
                  <a:gd name="connsiteX1" fmla="*/ 0 w 155630"/>
                  <a:gd name="connsiteY1" fmla="*/ 134849 h 156767"/>
                  <a:gd name="connsiteX2" fmla="*/ 17899 w 155630"/>
                  <a:gd name="connsiteY2" fmla="*/ 0 h 156767"/>
                  <a:gd name="connsiteX3" fmla="*/ 155630 w 155630"/>
                  <a:gd name="connsiteY3" fmla="*/ 23587 h 156767"/>
                  <a:gd name="connsiteX4" fmla="*/ 127644 w 155630"/>
                  <a:gd name="connsiteY4" fmla="*/ 156768 h 15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630" h="156767">
                    <a:moveTo>
                      <a:pt x="127644" y="156692"/>
                    </a:moveTo>
                    <a:cubicBezTo>
                      <a:pt x="85551" y="147818"/>
                      <a:pt x="42624" y="140462"/>
                      <a:pt x="0" y="134849"/>
                    </a:cubicBezTo>
                    <a:lnTo>
                      <a:pt x="17899" y="0"/>
                    </a:lnTo>
                    <a:cubicBezTo>
                      <a:pt x="63860" y="6143"/>
                      <a:pt x="110200" y="14031"/>
                      <a:pt x="155630" y="23587"/>
                    </a:cubicBezTo>
                    <a:lnTo>
                      <a:pt x="127644" y="156768"/>
                    </a:lnTo>
                    <a:close/>
                  </a:path>
                </a:pathLst>
              </a:custGeom>
              <a:solidFill>
                <a:srgbClr val="808285"/>
              </a:solidFill>
              <a:ln w="7578" cap="flat">
                <a:noFill/>
                <a:prstDash val="solid"/>
                <a:miter/>
              </a:ln>
            </p:spPr>
            <p:txBody>
              <a:bodyPr rtlCol="0" anchor="ctr"/>
              <a:lstStyle/>
              <a:p>
                <a:endParaRPr lang="en-US" sz="2400"/>
              </a:p>
            </p:txBody>
          </p:sp>
          <p:sp>
            <p:nvSpPr>
              <p:cNvPr id="56" name="Freeform: Shape 55">
                <a:extLst>
                  <a:ext uri="{FF2B5EF4-FFF2-40B4-BE49-F238E27FC236}">
                    <a16:creationId xmlns:a16="http://schemas.microsoft.com/office/drawing/2014/main" id="{20082CF6-8F5B-4C1F-9E01-FCD4D6FC586A}"/>
                  </a:ext>
                </a:extLst>
              </p:cNvPr>
              <p:cNvSpPr/>
              <p:nvPr/>
            </p:nvSpPr>
            <p:spPr>
              <a:xfrm>
                <a:off x="7043392" y="400759"/>
                <a:ext cx="139703" cy="138864"/>
              </a:xfrm>
              <a:custGeom>
                <a:avLst/>
                <a:gdLst>
                  <a:gd name="connsiteX0" fmla="*/ 131967 w 139703"/>
                  <a:gd name="connsiteY0" fmla="*/ 138865 h 138864"/>
                  <a:gd name="connsiteX1" fmla="*/ 2427 w 139703"/>
                  <a:gd name="connsiteY1" fmla="*/ 136362 h 138864"/>
                  <a:gd name="connsiteX2" fmla="*/ 0 w 139703"/>
                  <a:gd name="connsiteY2" fmla="*/ 299 h 138864"/>
                  <a:gd name="connsiteX3" fmla="*/ 139703 w 139703"/>
                  <a:gd name="connsiteY3" fmla="*/ 3030 h 138864"/>
                  <a:gd name="connsiteX4" fmla="*/ 131967 w 139703"/>
                  <a:gd name="connsiteY4" fmla="*/ 138865 h 138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703" h="138864">
                    <a:moveTo>
                      <a:pt x="131967" y="138865"/>
                    </a:moveTo>
                    <a:cubicBezTo>
                      <a:pt x="89040" y="136438"/>
                      <a:pt x="45582" y="135528"/>
                      <a:pt x="2427" y="136362"/>
                    </a:cubicBezTo>
                    <a:lnTo>
                      <a:pt x="0" y="299"/>
                    </a:lnTo>
                    <a:cubicBezTo>
                      <a:pt x="46568" y="-535"/>
                      <a:pt x="93363" y="375"/>
                      <a:pt x="139703" y="3030"/>
                    </a:cubicBezTo>
                    <a:lnTo>
                      <a:pt x="131967" y="138865"/>
                    </a:lnTo>
                    <a:close/>
                  </a:path>
                </a:pathLst>
              </a:custGeom>
              <a:solidFill>
                <a:srgbClr val="EE3124"/>
              </a:solidFill>
              <a:ln w="7578" cap="flat">
                <a:noFill/>
                <a:prstDash val="solid"/>
                <a:miter/>
              </a:ln>
            </p:spPr>
            <p:txBody>
              <a:bodyPr rtlCol="0" anchor="ctr"/>
              <a:lstStyle/>
              <a:p>
                <a:endParaRPr lang="en-US" sz="2400"/>
              </a:p>
            </p:txBody>
          </p:sp>
          <p:sp>
            <p:nvSpPr>
              <p:cNvPr id="57" name="Freeform: Shape 56">
                <a:extLst>
                  <a:ext uri="{FF2B5EF4-FFF2-40B4-BE49-F238E27FC236}">
                    <a16:creationId xmlns:a16="http://schemas.microsoft.com/office/drawing/2014/main" id="{E3881546-053C-495F-8D3D-0CA050883E44}"/>
                  </a:ext>
                </a:extLst>
              </p:cNvPr>
              <p:cNvSpPr/>
              <p:nvPr/>
            </p:nvSpPr>
            <p:spPr>
              <a:xfrm>
                <a:off x="8883501" y="1465517"/>
                <a:ext cx="196585" cy="195675"/>
              </a:xfrm>
              <a:custGeom>
                <a:avLst/>
                <a:gdLst>
                  <a:gd name="connsiteX0" fmla="*/ 50512 w 196585"/>
                  <a:gd name="connsiteY0" fmla="*/ 195676 h 195675"/>
                  <a:gd name="connsiteX1" fmla="*/ 0 w 196585"/>
                  <a:gd name="connsiteY1" fmla="*/ 58475 h 195675"/>
                  <a:gd name="connsiteX2" fmla="*/ 142054 w 196585"/>
                  <a:gd name="connsiteY2" fmla="*/ 0 h 195675"/>
                  <a:gd name="connsiteX3" fmla="*/ 196586 w 196585"/>
                  <a:gd name="connsiteY3" fmla="*/ 148046 h 195675"/>
                  <a:gd name="connsiteX4" fmla="*/ 50587 w 196585"/>
                  <a:gd name="connsiteY4" fmla="*/ 195676 h 19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585" h="195675">
                    <a:moveTo>
                      <a:pt x="50512" y="195676"/>
                    </a:moveTo>
                    <a:cubicBezTo>
                      <a:pt x="35419" y="149487"/>
                      <a:pt x="18430" y="103298"/>
                      <a:pt x="0" y="58475"/>
                    </a:cubicBezTo>
                    <a:lnTo>
                      <a:pt x="142054" y="0"/>
                    </a:lnTo>
                    <a:cubicBezTo>
                      <a:pt x="162001" y="48388"/>
                      <a:pt x="180355" y="98217"/>
                      <a:pt x="196586" y="148046"/>
                    </a:cubicBezTo>
                    <a:lnTo>
                      <a:pt x="50587" y="195676"/>
                    </a:lnTo>
                    <a:close/>
                  </a:path>
                </a:pathLst>
              </a:custGeom>
              <a:solidFill>
                <a:srgbClr val="F58765"/>
              </a:solidFill>
              <a:ln w="7578" cap="flat">
                <a:noFill/>
                <a:prstDash val="solid"/>
                <a:miter/>
              </a:ln>
            </p:spPr>
            <p:txBody>
              <a:bodyPr rtlCol="0" anchor="ctr"/>
              <a:lstStyle/>
              <a:p>
                <a:endParaRPr lang="en-US" sz="2400"/>
              </a:p>
            </p:txBody>
          </p:sp>
          <p:sp>
            <p:nvSpPr>
              <p:cNvPr id="58" name="Freeform: Shape 57">
                <a:extLst>
                  <a:ext uri="{FF2B5EF4-FFF2-40B4-BE49-F238E27FC236}">
                    <a16:creationId xmlns:a16="http://schemas.microsoft.com/office/drawing/2014/main" id="{D0D7997E-F867-4242-8E35-61A4FD5A390B}"/>
                  </a:ext>
                </a:extLst>
              </p:cNvPr>
              <p:cNvSpPr/>
              <p:nvPr/>
            </p:nvSpPr>
            <p:spPr>
              <a:xfrm>
                <a:off x="8380963" y="699501"/>
                <a:ext cx="215925" cy="216001"/>
              </a:xfrm>
              <a:custGeom>
                <a:avLst/>
                <a:gdLst>
                  <a:gd name="connsiteX0" fmla="*/ 105195 w 215925"/>
                  <a:gd name="connsiteY0" fmla="*/ 216001 h 216001"/>
                  <a:gd name="connsiteX1" fmla="*/ 0 w 215925"/>
                  <a:gd name="connsiteY1" fmla="*/ 114372 h 216001"/>
                  <a:gd name="connsiteX2" fmla="*/ 102540 w 215925"/>
                  <a:gd name="connsiteY2" fmla="*/ 0 h 216001"/>
                  <a:gd name="connsiteX3" fmla="*/ 215926 w 215925"/>
                  <a:gd name="connsiteY3" fmla="*/ 109593 h 216001"/>
                  <a:gd name="connsiteX4" fmla="*/ 105119 w 215925"/>
                  <a:gd name="connsiteY4" fmla="*/ 216001 h 216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25" h="216001">
                    <a:moveTo>
                      <a:pt x="105195" y="216001"/>
                    </a:moveTo>
                    <a:cubicBezTo>
                      <a:pt x="71596" y="181038"/>
                      <a:pt x="36177" y="146832"/>
                      <a:pt x="0" y="114372"/>
                    </a:cubicBezTo>
                    <a:lnTo>
                      <a:pt x="102540" y="0"/>
                    </a:lnTo>
                    <a:cubicBezTo>
                      <a:pt x="141524" y="34964"/>
                      <a:pt x="179673" y="71899"/>
                      <a:pt x="215926" y="109593"/>
                    </a:cubicBezTo>
                    <a:lnTo>
                      <a:pt x="105119" y="216001"/>
                    </a:lnTo>
                    <a:close/>
                  </a:path>
                </a:pathLst>
              </a:custGeom>
              <a:solidFill>
                <a:srgbClr val="BCBEC0"/>
              </a:solidFill>
              <a:ln w="7578" cap="flat">
                <a:noFill/>
                <a:prstDash val="solid"/>
                <a:miter/>
              </a:ln>
            </p:spPr>
            <p:txBody>
              <a:bodyPr rtlCol="0" anchor="ctr"/>
              <a:lstStyle/>
              <a:p>
                <a:endParaRPr lang="en-US" sz="2400"/>
              </a:p>
            </p:txBody>
          </p:sp>
          <p:sp>
            <p:nvSpPr>
              <p:cNvPr id="59" name="Freeform: Shape 58">
                <a:extLst>
                  <a:ext uri="{FF2B5EF4-FFF2-40B4-BE49-F238E27FC236}">
                    <a16:creationId xmlns:a16="http://schemas.microsoft.com/office/drawing/2014/main" id="{0A90F484-86FC-4677-9CEE-E9C527E23892}"/>
                  </a:ext>
                </a:extLst>
              </p:cNvPr>
              <p:cNvSpPr/>
              <p:nvPr/>
            </p:nvSpPr>
            <p:spPr>
              <a:xfrm>
                <a:off x="7893898" y="353656"/>
                <a:ext cx="205155" cy="205762"/>
              </a:xfrm>
              <a:custGeom>
                <a:avLst/>
                <a:gdLst>
                  <a:gd name="connsiteX0" fmla="*/ 130375 w 205155"/>
                  <a:gd name="connsiteY0" fmla="*/ 205763 h 205762"/>
                  <a:gd name="connsiteX1" fmla="*/ 0 w 205155"/>
                  <a:gd name="connsiteY1" fmla="*/ 139400 h 205762"/>
                  <a:gd name="connsiteX2" fmla="*/ 64467 w 205155"/>
                  <a:gd name="connsiteY2" fmla="*/ 0 h 205762"/>
                  <a:gd name="connsiteX3" fmla="*/ 205156 w 205155"/>
                  <a:gd name="connsiteY3" fmla="*/ 71520 h 205762"/>
                  <a:gd name="connsiteX4" fmla="*/ 130450 w 205155"/>
                  <a:gd name="connsiteY4" fmla="*/ 205763 h 205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5" h="205762">
                    <a:moveTo>
                      <a:pt x="130375" y="205763"/>
                    </a:moveTo>
                    <a:cubicBezTo>
                      <a:pt x="87902" y="182100"/>
                      <a:pt x="44065" y="159802"/>
                      <a:pt x="0" y="139400"/>
                    </a:cubicBezTo>
                    <a:lnTo>
                      <a:pt x="64467" y="0"/>
                    </a:lnTo>
                    <a:cubicBezTo>
                      <a:pt x="112020" y="21995"/>
                      <a:pt x="159347" y="46037"/>
                      <a:pt x="205156" y="71520"/>
                    </a:cubicBezTo>
                    <a:lnTo>
                      <a:pt x="130450" y="205763"/>
                    </a:lnTo>
                    <a:close/>
                  </a:path>
                </a:pathLst>
              </a:custGeom>
              <a:solidFill>
                <a:srgbClr val="F58765"/>
              </a:solidFill>
              <a:ln w="7578" cap="flat">
                <a:noFill/>
                <a:prstDash val="solid"/>
                <a:miter/>
              </a:ln>
            </p:spPr>
            <p:txBody>
              <a:bodyPr rtlCol="0" anchor="ctr"/>
              <a:lstStyle/>
              <a:p>
                <a:endParaRPr lang="en-US" sz="2400"/>
              </a:p>
            </p:txBody>
          </p:sp>
          <p:sp>
            <p:nvSpPr>
              <p:cNvPr id="60" name="Freeform: Shape 59">
                <a:extLst>
                  <a:ext uri="{FF2B5EF4-FFF2-40B4-BE49-F238E27FC236}">
                    <a16:creationId xmlns:a16="http://schemas.microsoft.com/office/drawing/2014/main" id="{E8DA1A91-E3BE-4B3C-9C4A-7CBAE1CCFD99}"/>
                  </a:ext>
                </a:extLst>
              </p:cNvPr>
              <p:cNvSpPr/>
              <p:nvPr/>
            </p:nvSpPr>
            <p:spPr>
              <a:xfrm>
                <a:off x="6419430" y="220551"/>
                <a:ext cx="188242" cy="189228"/>
              </a:xfrm>
              <a:custGeom>
                <a:avLst/>
                <a:gdLst>
                  <a:gd name="connsiteX0" fmla="*/ 47554 w 188242"/>
                  <a:gd name="connsiteY0" fmla="*/ 189229 h 189228"/>
                  <a:gd name="connsiteX1" fmla="*/ 0 w 188242"/>
                  <a:gd name="connsiteY1" fmla="*/ 43155 h 189228"/>
                  <a:gd name="connsiteX2" fmla="*/ 151762 w 188242"/>
                  <a:gd name="connsiteY2" fmla="*/ 0 h 189228"/>
                  <a:gd name="connsiteX3" fmla="*/ 188243 w 188242"/>
                  <a:gd name="connsiteY3" fmla="*/ 149184 h 189228"/>
                  <a:gd name="connsiteX4" fmla="*/ 47630 w 188242"/>
                  <a:gd name="connsiteY4" fmla="*/ 189229 h 189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242" h="189228">
                    <a:moveTo>
                      <a:pt x="47554" y="189229"/>
                    </a:moveTo>
                    <a:lnTo>
                      <a:pt x="0" y="43155"/>
                    </a:lnTo>
                    <a:cubicBezTo>
                      <a:pt x="49753" y="26924"/>
                      <a:pt x="100796" y="12438"/>
                      <a:pt x="151762" y="0"/>
                    </a:cubicBezTo>
                    <a:lnTo>
                      <a:pt x="188243" y="149184"/>
                    </a:lnTo>
                    <a:cubicBezTo>
                      <a:pt x="141068" y="160712"/>
                      <a:pt x="93742" y="174212"/>
                      <a:pt x="47630" y="189229"/>
                    </a:cubicBezTo>
                    <a:close/>
                  </a:path>
                </a:pathLst>
              </a:custGeom>
              <a:solidFill>
                <a:srgbClr val="BCBEC0"/>
              </a:solidFill>
              <a:ln w="7578" cap="flat">
                <a:noFill/>
                <a:prstDash val="solid"/>
                <a:miter/>
              </a:ln>
            </p:spPr>
            <p:txBody>
              <a:bodyPr rtlCol="0" anchor="ctr"/>
              <a:lstStyle/>
              <a:p>
                <a:endParaRPr lang="en-US" sz="2400"/>
              </a:p>
            </p:txBody>
          </p:sp>
          <p:sp>
            <p:nvSpPr>
              <p:cNvPr id="62" name="Freeform: Shape 61">
                <a:extLst>
                  <a:ext uri="{FF2B5EF4-FFF2-40B4-BE49-F238E27FC236}">
                    <a16:creationId xmlns:a16="http://schemas.microsoft.com/office/drawing/2014/main" id="{3D233143-A94F-4CEA-8E75-0C370A70D27C}"/>
                  </a:ext>
                </a:extLst>
              </p:cNvPr>
              <p:cNvSpPr/>
              <p:nvPr/>
            </p:nvSpPr>
            <p:spPr>
              <a:xfrm>
                <a:off x="7333947" y="178079"/>
                <a:ext cx="175728" cy="177018"/>
              </a:xfrm>
              <a:custGeom>
                <a:avLst/>
                <a:gdLst>
                  <a:gd name="connsiteX0" fmla="*/ 144102 w 175728"/>
                  <a:gd name="connsiteY0" fmla="*/ 177018 h 177018"/>
                  <a:gd name="connsiteX1" fmla="*/ 0 w 175728"/>
                  <a:gd name="connsiteY1" fmla="*/ 152293 h 177018"/>
                  <a:gd name="connsiteX2" fmla="*/ 20250 w 175728"/>
                  <a:gd name="connsiteY2" fmla="*/ 0 h 177018"/>
                  <a:gd name="connsiteX3" fmla="*/ 175729 w 175728"/>
                  <a:gd name="connsiteY3" fmla="*/ 26621 h 177018"/>
                  <a:gd name="connsiteX4" fmla="*/ 144102 w 175728"/>
                  <a:gd name="connsiteY4" fmla="*/ 176942 h 177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28" h="177018">
                    <a:moveTo>
                      <a:pt x="144102" y="177018"/>
                    </a:moveTo>
                    <a:cubicBezTo>
                      <a:pt x="96624" y="167007"/>
                      <a:pt x="48085" y="158740"/>
                      <a:pt x="0" y="152293"/>
                    </a:cubicBezTo>
                    <a:lnTo>
                      <a:pt x="20250" y="0"/>
                    </a:lnTo>
                    <a:cubicBezTo>
                      <a:pt x="72203" y="6902"/>
                      <a:pt x="124535" y="15851"/>
                      <a:pt x="175729" y="26621"/>
                    </a:cubicBezTo>
                    <a:lnTo>
                      <a:pt x="144102" y="176942"/>
                    </a:lnTo>
                    <a:close/>
                  </a:path>
                </a:pathLst>
              </a:custGeom>
              <a:solidFill>
                <a:srgbClr val="F2613F"/>
              </a:solidFill>
              <a:ln w="7578" cap="flat">
                <a:noFill/>
                <a:prstDash val="solid"/>
                <a:miter/>
              </a:ln>
            </p:spPr>
            <p:txBody>
              <a:bodyPr rtlCol="0" anchor="ctr"/>
              <a:lstStyle/>
              <a:p>
                <a:endParaRPr lang="en-US" sz="2400"/>
              </a:p>
            </p:txBody>
          </p:sp>
          <p:sp>
            <p:nvSpPr>
              <p:cNvPr id="63" name="Freeform: Shape 62">
                <a:extLst>
                  <a:ext uri="{FF2B5EF4-FFF2-40B4-BE49-F238E27FC236}">
                    <a16:creationId xmlns:a16="http://schemas.microsoft.com/office/drawing/2014/main" id="{794BDE4F-9DA2-4FE1-9FE0-912A7442CF4C}"/>
                  </a:ext>
                </a:extLst>
              </p:cNvPr>
              <p:cNvSpPr/>
              <p:nvPr/>
            </p:nvSpPr>
            <p:spPr>
              <a:xfrm>
                <a:off x="7039448" y="159788"/>
                <a:ext cx="157678" cy="156780"/>
              </a:xfrm>
              <a:custGeom>
                <a:avLst/>
                <a:gdLst>
                  <a:gd name="connsiteX0" fmla="*/ 148956 w 157678"/>
                  <a:gd name="connsiteY0" fmla="*/ 156781 h 156780"/>
                  <a:gd name="connsiteX1" fmla="*/ 2730 w 157678"/>
                  <a:gd name="connsiteY1" fmla="*/ 153899 h 156780"/>
                  <a:gd name="connsiteX2" fmla="*/ 0 w 157678"/>
                  <a:gd name="connsiteY2" fmla="*/ 316 h 156780"/>
                  <a:gd name="connsiteX3" fmla="*/ 157678 w 157678"/>
                  <a:gd name="connsiteY3" fmla="*/ 3426 h 156780"/>
                  <a:gd name="connsiteX4" fmla="*/ 148956 w 157678"/>
                  <a:gd name="connsiteY4" fmla="*/ 156781 h 156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678" h="156780">
                    <a:moveTo>
                      <a:pt x="148956" y="156781"/>
                    </a:moveTo>
                    <a:cubicBezTo>
                      <a:pt x="100568" y="154050"/>
                      <a:pt x="51573" y="153064"/>
                      <a:pt x="2730" y="153899"/>
                    </a:cubicBezTo>
                    <a:lnTo>
                      <a:pt x="0" y="316"/>
                    </a:lnTo>
                    <a:cubicBezTo>
                      <a:pt x="52635" y="-594"/>
                      <a:pt x="105498" y="468"/>
                      <a:pt x="157678" y="3426"/>
                    </a:cubicBezTo>
                    <a:lnTo>
                      <a:pt x="148956" y="156781"/>
                    </a:lnTo>
                    <a:close/>
                  </a:path>
                </a:pathLst>
              </a:custGeom>
              <a:solidFill>
                <a:srgbClr val="BCBEC0"/>
              </a:solidFill>
              <a:ln w="7578" cap="flat">
                <a:noFill/>
                <a:prstDash val="solid"/>
                <a:miter/>
              </a:ln>
            </p:spPr>
            <p:txBody>
              <a:bodyPr rtlCol="0" anchor="ctr"/>
              <a:lstStyle/>
              <a:p>
                <a:endParaRPr lang="en-US" sz="2400"/>
              </a:p>
            </p:txBody>
          </p:sp>
        </p:grpSp>
        <p:grpSp>
          <p:nvGrpSpPr>
            <p:cNvPr id="24" name="Graphic 2">
              <a:extLst>
                <a:ext uri="{FF2B5EF4-FFF2-40B4-BE49-F238E27FC236}">
                  <a16:creationId xmlns:a16="http://schemas.microsoft.com/office/drawing/2014/main" id="{50E52331-F05B-4F72-A84C-50E5133E60DA}"/>
                </a:ext>
              </a:extLst>
            </p:cNvPr>
            <p:cNvGrpSpPr/>
            <p:nvPr/>
          </p:nvGrpSpPr>
          <p:grpSpPr>
            <a:xfrm>
              <a:off x="6058264" y="2450493"/>
              <a:ext cx="633139" cy="621610"/>
              <a:chOff x="6058264" y="2450493"/>
              <a:chExt cx="633139" cy="621610"/>
            </a:xfrm>
            <a:solidFill>
              <a:srgbClr val="EE3124"/>
            </a:solidFill>
          </p:grpSpPr>
          <p:sp>
            <p:nvSpPr>
              <p:cNvPr id="25" name="Freeform: Shape 24">
                <a:extLst>
                  <a:ext uri="{FF2B5EF4-FFF2-40B4-BE49-F238E27FC236}">
                    <a16:creationId xmlns:a16="http://schemas.microsoft.com/office/drawing/2014/main" id="{DCE4D3F3-3025-45FD-85B9-74E19AE9BB3D}"/>
                  </a:ext>
                </a:extLst>
              </p:cNvPr>
              <p:cNvSpPr/>
              <p:nvPr/>
            </p:nvSpPr>
            <p:spPr>
              <a:xfrm>
                <a:off x="6197967" y="2450493"/>
                <a:ext cx="175046" cy="315052"/>
              </a:xfrm>
              <a:custGeom>
                <a:avLst/>
                <a:gdLst>
                  <a:gd name="connsiteX0" fmla="*/ 175046 w 175046"/>
                  <a:gd name="connsiteY0" fmla="*/ 315053 h 315052"/>
                  <a:gd name="connsiteX1" fmla="*/ 0 w 175046"/>
                  <a:gd name="connsiteY1" fmla="*/ 46416 h 315052"/>
                  <a:gd name="connsiteX2" fmla="*/ 113006 w 175046"/>
                  <a:gd name="connsiteY2" fmla="*/ 0 h 315052"/>
                  <a:gd name="connsiteX3" fmla="*/ 175046 w 175046"/>
                  <a:gd name="connsiteY3" fmla="*/ 315053 h 315052"/>
                </a:gdLst>
                <a:ahLst/>
                <a:cxnLst>
                  <a:cxn ang="0">
                    <a:pos x="connsiteX0" y="connsiteY0"/>
                  </a:cxn>
                  <a:cxn ang="0">
                    <a:pos x="connsiteX1" y="connsiteY1"/>
                  </a:cxn>
                  <a:cxn ang="0">
                    <a:pos x="connsiteX2" y="connsiteY2"/>
                  </a:cxn>
                  <a:cxn ang="0">
                    <a:pos x="connsiteX3" y="connsiteY3"/>
                  </a:cxn>
                </a:cxnLst>
                <a:rect l="l" t="t" r="r" b="b"/>
                <a:pathLst>
                  <a:path w="175046" h="315052">
                    <a:moveTo>
                      <a:pt x="175046" y="315053"/>
                    </a:moveTo>
                    <a:lnTo>
                      <a:pt x="0" y="46416"/>
                    </a:lnTo>
                    <a:lnTo>
                      <a:pt x="113006" y="0"/>
                    </a:lnTo>
                    <a:lnTo>
                      <a:pt x="175046" y="315053"/>
                    </a:lnTo>
                    <a:close/>
                  </a:path>
                </a:pathLst>
              </a:custGeom>
              <a:solidFill>
                <a:srgbClr val="EE3124"/>
              </a:solidFill>
              <a:ln w="7578" cap="flat">
                <a:noFill/>
                <a:prstDash val="solid"/>
                <a:miter/>
              </a:ln>
            </p:spPr>
            <p:txBody>
              <a:bodyPr rtlCol="0" anchor="ctr"/>
              <a:lstStyle/>
              <a:p>
                <a:endParaRPr lang="en-US" sz="2400"/>
              </a:p>
            </p:txBody>
          </p:sp>
          <p:sp>
            <p:nvSpPr>
              <p:cNvPr id="26" name="Freeform: Shape 25">
                <a:extLst>
                  <a:ext uri="{FF2B5EF4-FFF2-40B4-BE49-F238E27FC236}">
                    <a16:creationId xmlns:a16="http://schemas.microsoft.com/office/drawing/2014/main" id="{620A2B43-E678-45CB-8E4B-8EA1DFA2EAED}"/>
                  </a:ext>
                </a:extLst>
              </p:cNvPr>
              <p:cNvSpPr/>
              <p:nvPr/>
            </p:nvSpPr>
            <p:spPr>
              <a:xfrm>
                <a:off x="6368539" y="2754701"/>
                <a:ext cx="177018" cy="314294"/>
              </a:xfrm>
              <a:custGeom>
                <a:avLst/>
                <a:gdLst>
                  <a:gd name="connsiteX0" fmla="*/ 0 w 177018"/>
                  <a:gd name="connsiteY0" fmla="*/ 0 h 314294"/>
                  <a:gd name="connsiteX1" fmla="*/ 64012 w 177018"/>
                  <a:gd name="connsiteY1" fmla="*/ 314294 h 314294"/>
                  <a:gd name="connsiteX2" fmla="*/ 177018 w 177018"/>
                  <a:gd name="connsiteY2" fmla="*/ 267878 h 314294"/>
                  <a:gd name="connsiteX3" fmla="*/ 0 w 177018"/>
                  <a:gd name="connsiteY3" fmla="*/ 0 h 314294"/>
                </a:gdLst>
                <a:ahLst/>
                <a:cxnLst>
                  <a:cxn ang="0">
                    <a:pos x="connsiteX0" y="connsiteY0"/>
                  </a:cxn>
                  <a:cxn ang="0">
                    <a:pos x="connsiteX1" y="connsiteY1"/>
                  </a:cxn>
                  <a:cxn ang="0">
                    <a:pos x="connsiteX2" y="connsiteY2"/>
                  </a:cxn>
                  <a:cxn ang="0">
                    <a:pos x="connsiteX3" y="connsiteY3"/>
                  </a:cxn>
                </a:cxnLst>
                <a:rect l="l" t="t" r="r" b="b"/>
                <a:pathLst>
                  <a:path w="177018" h="314294">
                    <a:moveTo>
                      <a:pt x="0" y="0"/>
                    </a:moveTo>
                    <a:lnTo>
                      <a:pt x="64012" y="314294"/>
                    </a:lnTo>
                    <a:lnTo>
                      <a:pt x="177018" y="267878"/>
                    </a:lnTo>
                    <a:lnTo>
                      <a:pt x="0" y="0"/>
                    </a:lnTo>
                    <a:close/>
                  </a:path>
                </a:pathLst>
              </a:custGeom>
              <a:solidFill>
                <a:srgbClr val="EE3124"/>
              </a:solidFill>
              <a:ln w="7578" cap="flat">
                <a:noFill/>
                <a:prstDash val="solid"/>
                <a:miter/>
              </a:ln>
            </p:spPr>
            <p:txBody>
              <a:bodyPr rtlCol="0" anchor="ctr"/>
              <a:lstStyle/>
              <a:p>
                <a:endParaRPr lang="en-US" sz="2400"/>
              </a:p>
            </p:txBody>
          </p:sp>
          <p:sp>
            <p:nvSpPr>
              <p:cNvPr id="27" name="Freeform: Shape 26">
                <a:extLst>
                  <a:ext uri="{FF2B5EF4-FFF2-40B4-BE49-F238E27FC236}">
                    <a16:creationId xmlns:a16="http://schemas.microsoft.com/office/drawing/2014/main" id="{C9A2F17B-D65D-460B-B482-EF51EC0B0686}"/>
                  </a:ext>
                </a:extLst>
              </p:cNvPr>
              <p:cNvSpPr/>
              <p:nvPr/>
            </p:nvSpPr>
            <p:spPr>
              <a:xfrm>
                <a:off x="6376882" y="2581550"/>
                <a:ext cx="314521" cy="177397"/>
              </a:xfrm>
              <a:custGeom>
                <a:avLst/>
                <a:gdLst>
                  <a:gd name="connsiteX0" fmla="*/ 0 w 314521"/>
                  <a:gd name="connsiteY0" fmla="*/ 177397 h 177397"/>
                  <a:gd name="connsiteX1" fmla="*/ 267196 w 314521"/>
                  <a:gd name="connsiteY1" fmla="*/ 0 h 177397"/>
                  <a:gd name="connsiteX2" fmla="*/ 314522 w 314521"/>
                  <a:gd name="connsiteY2" fmla="*/ 112551 h 177397"/>
                  <a:gd name="connsiteX3" fmla="*/ 0 w 314521"/>
                  <a:gd name="connsiteY3" fmla="*/ 177397 h 177397"/>
                </a:gdLst>
                <a:ahLst/>
                <a:cxnLst>
                  <a:cxn ang="0">
                    <a:pos x="connsiteX0" y="connsiteY0"/>
                  </a:cxn>
                  <a:cxn ang="0">
                    <a:pos x="connsiteX1" y="connsiteY1"/>
                  </a:cxn>
                  <a:cxn ang="0">
                    <a:pos x="connsiteX2" y="connsiteY2"/>
                  </a:cxn>
                  <a:cxn ang="0">
                    <a:pos x="connsiteX3" y="connsiteY3"/>
                  </a:cxn>
                </a:cxnLst>
                <a:rect l="l" t="t" r="r" b="b"/>
                <a:pathLst>
                  <a:path w="314521" h="177397">
                    <a:moveTo>
                      <a:pt x="0" y="177397"/>
                    </a:moveTo>
                    <a:lnTo>
                      <a:pt x="267196" y="0"/>
                    </a:lnTo>
                    <a:lnTo>
                      <a:pt x="314522" y="112551"/>
                    </a:lnTo>
                    <a:lnTo>
                      <a:pt x="0" y="177397"/>
                    </a:lnTo>
                    <a:close/>
                  </a:path>
                </a:pathLst>
              </a:custGeom>
              <a:solidFill>
                <a:srgbClr val="EE3124"/>
              </a:solidFill>
              <a:ln w="7578" cap="flat">
                <a:noFill/>
                <a:prstDash val="solid"/>
                <a:miter/>
              </a:ln>
            </p:spPr>
            <p:txBody>
              <a:bodyPr rtlCol="0" anchor="ctr"/>
              <a:lstStyle/>
              <a:p>
                <a:endParaRPr lang="en-US" sz="2400"/>
              </a:p>
            </p:txBody>
          </p:sp>
          <p:sp>
            <p:nvSpPr>
              <p:cNvPr id="28" name="Freeform: Shape 27">
                <a:extLst>
                  <a:ext uri="{FF2B5EF4-FFF2-40B4-BE49-F238E27FC236}">
                    <a16:creationId xmlns:a16="http://schemas.microsoft.com/office/drawing/2014/main" id="{121FEA23-055D-4E74-9379-9723F66823DB}"/>
                  </a:ext>
                </a:extLst>
              </p:cNvPr>
              <p:cNvSpPr/>
              <p:nvPr/>
            </p:nvSpPr>
            <p:spPr>
              <a:xfrm>
                <a:off x="6059174" y="2760009"/>
                <a:ext cx="313611" cy="179369"/>
              </a:xfrm>
              <a:custGeom>
                <a:avLst/>
                <a:gdLst>
                  <a:gd name="connsiteX0" fmla="*/ 313612 w 313611"/>
                  <a:gd name="connsiteY0" fmla="*/ 0 h 179369"/>
                  <a:gd name="connsiteX1" fmla="*/ 0 w 313611"/>
                  <a:gd name="connsiteY1" fmla="*/ 66742 h 179369"/>
                  <a:gd name="connsiteX2" fmla="*/ 47326 w 313611"/>
                  <a:gd name="connsiteY2" fmla="*/ 179369 h 179369"/>
                  <a:gd name="connsiteX3" fmla="*/ 313612 w 313611"/>
                  <a:gd name="connsiteY3" fmla="*/ 0 h 179369"/>
                </a:gdLst>
                <a:ahLst/>
                <a:cxnLst>
                  <a:cxn ang="0">
                    <a:pos x="connsiteX0" y="connsiteY0"/>
                  </a:cxn>
                  <a:cxn ang="0">
                    <a:pos x="connsiteX1" y="connsiteY1"/>
                  </a:cxn>
                  <a:cxn ang="0">
                    <a:pos x="connsiteX2" y="connsiteY2"/>
                  </a:cxn>
                  <a:cxn ang="0">
                    <a:pos x="connsiteX3" y="connsiteY3"/>
                  </a:cxn>
                </a:cxnLst>
                <a:rect l="l" t="t" r="r" b="b"/>
                <a:pathLst>
                  <a:path w="313611" h="179369">
                    <a:moveTo>
                      <a:pt x="313612" y="0"/>
                    </a:moveTo>
                    <a:lnTo>
                      <a:pt x="0" y="66742"/>
                    </a:lnTo>
                    <a:lnTo>
                      <a:pt x="47326" y="179369"/>
                    </a:lnTo>
                    <a:lnTo>
                      <a:pt x="313612" y="0"/>
                    </a:lnTo>
                    <a:close/>
                  </a:path>
                </a:pathLst>
              </a:custGeom>
              <a:solidFill>
                <a:srgbClr val="EE3124"/>
              </a:solidFill>
              <a:ln w="7578" cap="flat">
                <a:noFill/>
                <a:prstDash val="solid"/>
                <a:miter/>
              </a:ln>
            </p:spPr>
            <p:txBody>
              <a:bodyPr rtlCol="0" anchor="ctr"/>
              <a:lstStyle/>
              <a:p>
                <a:endParaRPr lang="en-US" sz="2400"/>
              </a:p>
            </p:txBody>
          </p:sp>
          <p:sp>
            <p:nvSpPr>
              <p:cNvPr id="29" name="Freeform: Shape 28">
                <a:extLst>
                  <a:ext uri="{FF2B5EF4-FFF2-40B4-BE49-F238E27FC236}">
                    <a16:creationId xmlns:a16="http://schemas.microsoft.com/office/drawing/2014/main" id="{57802F4E-7A71-4303-AA8B-918A590D9FE4}"/>
                  </a:ext>
                </a:extLst>
              </p:cNvPr>
              <p:cNvSpPr/>
              <p:nvPr/>
            </p:nvSpPr>
            <p:spPr>
              <a:xfrm>
                <a:off x="6365278" y="2757810"/>
                <a:ext cx="316417" cy="166855"/>
              </a:xfrm>
              <a:custGeom>
                <a:avLst/>
                <a:gdLst>
                  <a:gd name="connsiteX0" fmla="*/ 0 w 316417"/>
                  <a:gd name="connsiteY0" fmla="*/ 0 h 166855"/>
                  <a:gd name="connsiteX1" fmla="*/ 316418 w 316417"/>
                  <a:gd name="connsiteY1" fmla="*/ 52180 h 166855"/>
                  <a:gd name="connsiteX2" fmla="*/ 274401 w 316417"/>
                  <a:gd name="connsiteY2" fmla="*/ 166855 h 166855"/>
                  <a:gd name="connsiteX3" fmla="*/ 0 w 316417"/>
                  <a:gd name="connsiteY3" fmla="*/ 0 h 166855"/>
                </a:gdLst>
                <a:ahLst/>
                <a:cxnLst>
                  <a:cxn ang="0">
                    <a:pos x="connsiteX0" y="connsiteY0"/>
                  </a:cxn>
                  <a:cxn ang="0">
                    <a:pos x="connsiteX1" y="connsiteY1"/>
                  </a:cxn>
                  <a:cxn ang="0">
                    <a:pos x="connsiteX2" y="connsiteY2"/>
                  </a:cxn>
                  <a:cxn ang="0">
                    <a:pos x="connsiteX3" y="connsiteY3"/>
                  </a:cxn>
                </a:cxnLst>
                <a:rect l="l" t="t" r="r" b="b"/>
                <a:pathLst>
                  <a:path w="316417" h="166855">
                    <a:moveTo>
                      <a:pt x="0" y="0"/>
                    </a:moveTo>
                    <a:lnTo>
                      <a:pt x="316418" y="52180"/>
                    </a:lnTo>
                    <a:lnTo>
                      <a:pt x="274401" y="166855"/>
                    </a:lnTo>
                    <a:lnTo>
                      <a:pt x="0" y="0"/>
                    </a:lnTo>
                    <a:close/>
                  </a:path>
                </a:pathLst>
              </a:custGeom>
              <a:solidFill>
                <a:srgbClr val="EE3124"/>
              </a:solidFill>
              <a:ln w="7578" cap="flat">
                <a:noFill/>
                <a:prstDash val="solid"/>
                <a:miter/>
              </a:ln>
            </p:spPr>
            <p:txBody>
              <a:bodyPr rtlCol="0" anchor="ctr"/>
              <a:lstStyle/>
              <a:p>
                <a:endParaRPr lang="en-US" sz="2400"/>
              </a:p>
            </p:txBody>
          </p:sp>
          <p:sp>
            <p:nvSpPr>
              <p:cNvPr id="30" name="Freeform: Shape 29">
                <a:extLst>
                  <a:ext uri="{FF2B5EF4-FFF2-40B4-BE49-F238E27FC236}">
                    <a16:creationId xmlns:a16="http://schemas.microsoft.com/office/drawing/2014/main" id="{1557C8CD-F291-4495-B242-66EAF3EBE1C9}"/>
                  </a:ext>
                </a:extLst>
              </p:cNvPr>
              <p:cNvSpPr/>
              <p:nvPr/>
            </p:nvSpPr>
            <p:spPr>
              <a:xfrm>
                <a:off x="6058264" y="2597477"/>
                <a:ext cx="317100" cy="164807"/>
              </a:xfrm>
              <a:custGeom>
                <a:avLst/>
                <a:gdLst>
                  <a:gd name="connsiteX0" fmla="*/ 317101 w 317100"/>
                  <a:gd name="connsiteY0" fmla="*/ 164807 h 164807"/>
                  <a:gd name="connsiteX1" fmla="*/ 42017 w 317100"/>
                  <a:gd name="connsiteY1" fmla="*/ 0 h 164807"/>
                  <a:gd name="connsiteX2" fmla="*/ 0 w 317100"/>
                  <a:gd name="connsiteY2" fmla="*/ 114675 h 164807"/>
                  <a:gd name="connsiteX3" fmla="*/ 317101 w 317100"/>
                  <a:gd name="connsiteY3" fmla="*/ 164807 h 164807"/>
                </a:gdLst>
                <a:ahLst/>
                <a:cxnLst>
                  <a:cxn ang="0">
                    <a:pos x="connsiteX0" y="connsiteY0"/>
                  </a:cxn>
                  <a:cxn ang="0">
                    <a:pos x="connsiteX1" y="connsiteY1"/>
                  </a:cxn>
                  <a:cxn ang="0">
                    <a:pos x="connsiteX2" y="connsiteY2"/>
                  </a:cxn>
                  <a:cxn ang="0">
                    <a:pos x="connsiteX3" y="connsiteY3"/>
                  </a:cxn>
                </a:cxnLst>
                <a:rect l="l" t="t" r="r" b="b"/>
                <a:pathLst>
                  <a:path w="317100" h="164807">
                    <a:moveTo>
                      <a:pt x="317101" y="164807"/>
                    </a:moveTo>
                    <a:lnTo>
                      <a:pt x="42017" y="0"/>
                    </a:lnTo>
                    <a:lnTo>
                      <a:pt x="0" y="114675"/>
                    </a:lnTo>
                    <a:lnTo>
                      <a:pt x="317101" y="164807"/>
                    </a:lnTo>
                    <a:close/>
                  </a:path>
                </a:pathLst>
              </a:custGeom>
              <a:solidFill>
                <a:srgbClr val="EE3124"/>
              </a:solidFill>
              <a:ln w="7578" cap="flat">
                <a:noFill/>
                <a:prstDash val="solid"/>
                <a:miter/>
              </a:ln>
            </p:spPr>
            <p:txBody>
              <a:bodyPr rtlCol="0" anchor="ctr"/>
              <a:lstStyle/>
              <a:p>
                <a:endParaRPr lang="en-US" sz="2400"/>
              </a:p>
            </p:txBody>
          </p:sp>
          <p:sp>
            <p:nvSpPr>
              <p:cNvPr id="31" name="Freeform: Shape 30">
                <a:extLst>
                  <a:ext uri="{FF2B5EF4-FFF2-40B4-BE49-F238E27FC236}">
                    <a16:creationId xmlns:a16="http://schemas.microsoft.com/office/drawing/2014/main" id="{0B74B627-4D00-4A3E-A4A9-7BEC3268E949}"/>
                  </a:ext>
                </a:extLst>
              </p:cNvPr>
              <p:cNvSpPr/>
              <p:nvPr/>
            </p:nvSpPr>
            <p:spPr>
              <a:xfrm>
                <a:off x="6371118" y="2450797"/>
                <a:ext cx="188849" cy="311108"/>
              </a:xfrm>
              <a:custGeom>
                <a:avLst/>
                <a:gdLst>
                  <a:gd name="connsiteX0" fmla="*/ 0 w 188849"/>
                  <a:gd name="connsiteY0" fmla="*/ 311109 h 311108"/>
                  <a:gd name="connsiteX1" fmla="*/ 77967 w 188849"/>
                  <a:gd name="connsiteY1" fmla="*/ 0 h 311108"/>
                  <a:gd name="connsiteX2" fmla="*/ 188850 w 188849"/>
                  <a:gd name="connsiteY2" fmla="*/ 51346 h 311108"/>
                  <a:gd name="connsiteX3" fmla="*/ 0 w 188849"/>
                  <a:gd name="connsiteY3" fmla="*/ 311109 h 311108"/>
                </a:gdLst>
                <a:ahLst/>
                <a:cxnLst>
                  <a:cxn ang="0">
                    <a:pos x="connsiteX0" y="connsiteY0"/>
                  </a:cxn>
                  <a:cxn ang="0">
                    <a:pos x="connsiteX1" y="connsiteY1"/>
                  </a:cxn>
                  <a:cxn ang="0">
                    <a:pos x="connsiteX2" y="connsiteY2"/>
                  </a:cxn>
                  <a:cxn ang="0">
                    <a:pos x="connsiteX3" y="connsiteY3"/>
                  </a:cxn>
                </a:cxnLst>
                <a:rect l="l" t="t" r="r" b="b"/>
                <a:pathLst>
                  <a:path w="188849" h="311108">
                    <a:moveTo>
                      <a:pt x="0" y="311109"/>
                    </a:moveTo>
                    <a:lnTo>
                      <a:pt x="77967" y="0"/>
                    </a:lnTo>
                    <a:lnTo>
                      <a:pt x="188850" y="51346"/>
                    </a:lnTo>
                    <a:lnTo>
                      <a:pt x="0" y="311109"/>
                    </a:lnTo>
                    <a:close/>
                  </a:path>
                </a:pathLst>
              </a:custGeom>
              <a:solidFill>
                <a:srgbClr val="EE3124"/>
              </a:solidFill>
              <a:ln w="7578" cap="flat">
                <a:noFill/>
                <a:prstDash val="solid"/>
                <a:miter/>
              </a:ln>
            </p:spPr>
            <p:txBody>
              <a:bodyPr rtlCol="0" anchor="ctr"/>
              <a:lstStyle/>
              <a:p>
                <a:endParaRPr lang="en-US" sz="2400"/>
              </a:p>
            </p:txBody>
          </p:sp>
          <p:sp>
            <p:nvSpPr>
              <p:cNvPr id="32" name="Freeform: Shape 31">
                <a:extLst>
                  <a:ext uri="{FF2B5EF4-FFF2-40B4-BE49-F238E27FC236}">
                    <a16:creationId xmlns:a16="http://schemas.microsoft.com/office/drawing/2014/main" id="{F38C2B8C-3E0F-43C5-8226-2596DDF252A9}"/>
                  </a:ext>
                </a:extLst>
              </p:cNvPr>
              <p:cNvSpPr/>
              <p:nvPr/>
            </p:nvSpPr>
            <p:spPr>
              <a:xfrm>
                <a:off x="6184467" y="2760161"/>
                <a:ext cx="186877" cy="311943"/>
              </a:xfrm>
              <a:custGeom>
                <a:avLst/>
                <a:gdLst>
                  <a:gd name="connsiteX0" fmla="*/ 186878 w 186877"/>
                  <a:gd name="connsiteY0" fmla="*/ 0 h 311943"/>
                  <a:gd name="connsiteX1" fmla="*/ 0 w 186877"/>
                  <a:gd name="connsiteY1" fmla="*/ 260597 h 311943"/>
                  <a:gd name="connsiteX2" fmla="*/ 110883 w 186877"/>
                  <a:gd name="connsiteY2" fmla="*/ 311943 h 311943"/>
                  <a:gd name="connsiteX3" fmla="*/ 186878 w 186877"/>
                  <a:gd name="connsiteY3" fmla="*/ 0 h 311943"/>
                </a:gdLst>
                <a:ahLst/>
                <a:cxnLst>
                  <a:cxn ang="0">
                    <a:pos x="connsiteX0" y="connsiteY0"/>
                  </a:cxn>
                  <a:cxn ang="0">
                    <a:pos x="connsiteX1" y="connsiteY1"/>
                  </a:cxn>
                  <a:cxn ang="0">
                    <a:pos x="connsiteX2" y="connsiteY2"/>
                  </a:cxn>
                  <a:cxn ang="0">
                    <a:pos x="connsiteX3" y="connsiteY3"/>
                  </a:cxn>
                </a:cxnLst>
                <a:rect l="l" t="t" r="r" b="b"/>
                <a:pathLst>
                  <a:path w="186877" h="311943">
                    <a:moveTo>
                      <a:pt x="186878" y="0"/>
                    </a:moveTo>
                    <a:lnTo>
                      <a:pt x="0" y="260597"/>
                    </a:lnTo>
                    <a:lnTo>
                      <a:pt x="110883" y="311943"/>
                    </a:lnTo>
                    <a:lnTo>
                      <a:pt x="186878" y="0"/>
                    </a:lnTo>
                    <a:close/>
                  </a:path>
                </a:pathLst>
              </a:custGeom>
              <a:solidFill>
                <a:srgbClr val="EE3124"/>
              </a:solidFill>
              <a:ln w="7578" cap="flat">
                <a:noFill/>
                <a:prstDash val="solid"/>
                <a:miter/>
              </a:ln>
            </p:spPr>
            <p:txBody>
              <a:bodyPr rtlCol="0" anchor="ctr"/>
              <a:lstStyle/>
              <a:p>
                <a:endParaRPr lang="en-US" sz="2400"/>
              </a:p>
            </p:txBody>
          </p:sp>
        </p:grpSp>
      </p:grpSp>
      <p:sp>
        <p:nvSpPr>
          <p:cNvPr id="5" name="Text Placeholder 10">
            <a:extLst>
              <a:ext uri="{FF2B5EF4-FFF2-40B4-BE49-F238E27FC236}">
                <a16:creationId xmlns:a16="http://schemas.microsoft.com/office/drawing/2014/main" id="{74AB7CAD-4936-8DCD-74A7-7F2E492E73AB}"/>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410581665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preserve="1" userDrawn="1">
  <p:cSld name="15_Section Header">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33A75150-4293-43C1-B35F-387E43D52819}"/>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7182496" y="48197"/>
            <a:ext cx="5242560" cy="5242560"/>
          </a:xfrm>
          <a:prstGeom prst="rect">
            <a:avLst/>
          </a:prstGeom>
        </p:spPr>
      </p:pic>
      <p:sp>
        <p:nvSpPr>
          <p:cNvPr id="2" name="Title 1"/>
          <p:cNvSpPr>
            <a:spLocks noGrp="1"/>
          </p:cNvSpPr>
          <p:nvPr>
            <p:ph type="title" hasCustomPrompt="1"/>
          </p:nvPr>
        </p:nvSpPr>
        <p:spPr bwMode="gray">
          <a:xfrm>
            <a:off x="548642" y="330201"/>
            <a:ext cx="7597029" cy="3836679"/>
          </a:xfrm>
        </p:spPr>
        <p:txBody>
          <a:bodyPr anchor="b"/>
          <a:lstStyle>
            <a:lvl1pPr algn="l">
              <a:lnSpc>
                <a:spcPct val="90000"/>
              </a:lnSpc>
              <a:defRPr sz="5867" b="0" cap="none">
                <a:solidFill>
                  <a:schemeClr val="bg1">
                    <a:lumMod val="8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spTree>
    <p:extLst>
      <p:ext uri="{BB962C8B-B14F-4D97-AF65-F5344CB8AC3E}">
        <p14:creationId xmlns:p14="http://schemas.microsoft.com/office/powerpoint/2010/main" val="5138754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39.xml><?xml version="1.0" encoding="utf-8"?>
<p:sldLayout xmlns:a="http://schemas.openxmlformats.org/drawingml/2006/main" xmlns:r="http://schemas.openxmlformats.org/officeDocument/2006/relationships" xmlns:p="http://schemas.openxmlformats.org/presentationml/2006/main" showMasterSp="0" preserve="1" userDrawn="1">
  <p:cSld name="16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623533" cy="3836679"/>
          </a:xfrm>
        </p:spPr>
        <p:txBody>
          <a:bodyPr anchor="b"/>
          <a:lstStyle>
            <a:lvl1pPr algn="l">
              <a:lnSpc>
                <a:spcPct val="90000"/>
              </a:lnSpc>
              <a:defRPr sz="5867" b="0" cap="none">
                <a:solidFill>
                  <a:schemeClr val="bg1">
                    <a:lumMod val="7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4" y="4247532"/>
            <a:ext cx="8745413"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pic>
        <p:nvPicPr>
          <p:cNvPr id="9" name="Graphic 8">
            <a:extLst>
              <a:ext uri="{FF2B5EF4-FFF2-40B4-BE49-F238E27FC236}">
                <a16:creationId xmlns:a16="http://schemas.microsoft.com/office/drawing/2014/main" id="{D85941DA-CE27-4758-AA69-4C3A202F839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7506031" y="213069"/>
            <a:ext cx="4601156" cy="4742729"/>
          </a:xfrm>
          <a:prstGeom prst="rect">
            <a:avLst/>
          </a:prstGeom>
        </p:spPr>
      </p:pic>
    </p:spTree>
    <p:extLst>
      <p:ext uri="{BB962C8B-B14F-4D97-AF65-F5344CB8AC3E}">
        <p14:creationId xmlns:p14="http://schemas.microsoft.com/office/powerpoint/2010/main" val="280239206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Title Only">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845398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40.xml><?xml version="1.0" encoding="utf-8"?>
<p:sldLayout xmlns:a="http://schemas.openxmlformats.org/drawingml/2006/main" xmlns:r="http://schemas.openxmlformats.org/officeDocument/2006/relationships" xmlns:p="http://schemas.openxmlformats.org/presentationml/2006/main" showMasterSp="0" type="blank" preserve="1">
  <p:cSld name="1_Blank">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E8B69583-F11D-4D82-86B8-AF118634925D}"/>
              </a:ext>
            </a:extLst>
          </p:cNvPr>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l="-2718" t="-5713" r="-2718" b="-8168"/>
          <a:stretch/>
        </p:blipFill>
        <p:spPr bwMode="auto">
          <a:xfrm>
            <a:off x="4330891" y="2611273"/>
            <a:ext cx="3530221" cy="1846996"/>
          </a:xfrm>
          <a:prstGeom prst="rect">
            <a:avLst/>
          </a:prstGeom>
          <a:noFill/>
          <a:extLst>
            <a:ext uri="{909E8E84-426E-40dd-AFC4-6F175D3DCCD1}">
              <a14:hiddenFill xmlns:a14="http://schemas.microsoft.com/office/drawing/2010/main" xmlns="">
                <a:solidFill>
                  <a:srgbClr val="FFFFFF"/>
                </a:solidFill>
              </a14:hiddenFill>
            </a:ext>
          </a:extLst>
        </p:spPr>
      </p:pic>
      <p:pic>
        <p:nvPicPr>
          <p:cNvPr id="5" name="Picture 4">
            <a:extLst>
              <a:ext uri="{FF2B5EF4-FFF2-40B4-BE49-F238E27FC236}">
                <a16:creationId xmlns:a16="http://schemas.microsoft.com/office/drawing/2014/main" id="{4751640B-BC7C-4C7E-AABF-8E9DF6CFF619}"/>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l="-1181" r="41676"/>
          <a:stretch/>
        </p:blipFill>
        <p:spPr>
          <a:xfrm>
            <a:off x="8095570" y="0"/>
            <a:ext cx="4096431" cy="6884216"/>
          </a:xfrm>
          <a:prstGeom prst="rect">
            <a:avLst/>
          </a:prstGeom>
        </p:spPr>
      </p:pic>
    </p:spTree>
    <p:extLst>
      <p:ext uri="{BB962C8B-B14F-4D97-AF65-F5344CB8AC3E}">
        <p14:creationId xmlns:p14="http://schemas.microsoft.com/office/powerpoint/2010/main" val="15803395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3" orient="horz" pos="1267">
          <p15:clr>
            <a:srgbClr val="FBAE40"/>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showMasterSp="0" type="blank" preserve="1">
  <p:cSld name="2_Blank">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E8B69583-F11D-4D82-86B8-AF118634925D}"/>
              </a:ext>
            </a:extLst>
          </p:cNvPr>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l="-2718" t="-5153" r="-2174" b="-6486"/>
          <a:stretch/>
        </p:blipFill>
        <p:spPr bwMode="auto">
          <a:xfrm>
            <a:off x="4330889" y="2620371"/>
            <a:ext cx="3512024" cy="1810603"/>
          </a:xfrm>
          <a:prstGeom prst="rect">
            <a:avLst/>
          </a:prstGeom>
          <a:noFill/>
          <a:extLst>
            <a:ext uri="{909E8E84-426E-40dd-AFC4-6F175D3DCCD1}">
              <a14:hiddenFill xmlns=""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209E462D-FE08-4400-803B-DE25386157FB}"/>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l="-1181" r="41676"/>
          <a:stretch/>
        </p:blipFill>
        <p:spPr>
          <a:xfrm>
            <a:off x="8095570" y="0"/>
            <a:ext cx="4096431" cy="6884216"/>
          </a:xfrm>
          <a:prstGeom prst="rect">
            <a:avLst/>
          </a:prstGeom>
        </p:spPr>
      </p:pic>
    </p:spTree>
    <p:extLst>
      <p:ext uri="{BB962C8B-B14F-4D97-AF65-F5344CB8AC3E}">
        <p14:creationId xmlns:p14="http://schemas.microsoft.com/office/powerpoint/2010/main" val="164772954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42.xml><?xml version="1.0" encoding="utf-8"?>
<p:sldLayout xmlns:a="http://schemas.openxmlformats.org/drawingml/2006/main" xmlns:r="http://schemas.openxmlformats.org/officeDocument/2006/relationships" xmlns:p="http://schemas.openxmlformats.org/presentationml/2006/main" showMasterSp="0" preserve="1" userDrawn="1">
  <p:cSld name="4_Title Slide">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p:nvPr>
        </p:nvSpPr>
        <p:spPr>
          <a:xfrm>
            <a:off x="2838593" y="4487257"/>
            <a:ext cx="6577781" cy="1271552"/>
          </a:xfrm>
        </p:spPr>
        <p:txBody>
          <a:bodyPr anchor="b"/>
          <a:lstStyle>
            <a:lvl1pPr>
              <a:lnSpc>
                <a:spcPct val="90000"/>
              </a:lnSpc>
              <a:spcAft>
                <a:spcPts val="0"/>
              </a:spcAft>
              <a:defRPr sz="4267" b="1" spc="0">
                <a:solidFill>
                  <a:schemeClr val="bg1"/>
                </a:solidFill>
                <a:latin typeface="+mj-lt"/>
              </a:defRPr>
            </a:lvl1pPr>
          </a:lstStyle>
          <a:p>
            <a:pPr lvl="0"/>
            <a:r>
              <a:rPr lang="en-US"/>
              <a:t>Click to edit Master text styles</a:t>
            </a:r>
          </a:p>
        </p:txBody>
      </p:sp>
      <p:sp>
        <p:nvSpPr>
          <p:cNvPr id="11" name="Text Placeholder 10">
            <a:extLst>
              <a:ext uri="{FF2B5EF4-FFF2-40B4-BE49-F238E27FC236}">
                <a16:creationId xmlns:a16="http://schemas.microsoft.com/office/drawing/2014/main" id="{2CECC01D-3D2C-4357-A914-3101187461D1}"/>
              </a:ext>
            </a:extLst>
          </p:cNvPr>
          <p:cNvSpPr>
            <a:spLocks noGrp="1"/>
          </p:cNvSpPr>
          <p:nvPr>
            <p:ph type="body" sz="quarter" idx="12"/>
          </p:nvPr>
        </p:nvSpPr>
        <p:spPr>
          <a:xfrm>
            <a:off x="2838591" y="5787857"/>
            <a:ext cx="6432997" cy="797983"/>
          </a:xfrm>
        </p:spPr>
        <p:txBody>
          <a:bodyPr/>
          <a:lstStyle>
            <a:lvl1pPr>
              <a:defRPr sz="3200" b="0">
                <a:solidFill>
                  <a:schemeClr val="bg1"/>
                </a:solidFill>
                <a:latin typeface="+mj-lt"/>
              </a:defRPr>
            </a:lvl1pPr>
          </a:lstStyle>
          <a:p>
            <a:pPr lvl="0"/>
            <a:r>
              <a:rPr lang="en-US"/>
              <a:t>Click to edit Master text styles</a:t>
            </a:r>
          </a:p>
        </p:txBody>
      </p:sp>
      <p:pic>
        <p:nvPicPr>
          <p:cNvPr id="13" name="Picture 12" descr="Text&#10;&#10;Description automatically generated">
            <a:extLst>
              <a:ext uri="{FF2B5EF4-FFF2-40B4-BE49-F238E27FC236}">
                <a16:creationId xmlns:a16="http://schemas.microsoft.com/office/drawing/2014/main" id="{632EA13C-C328-47DA-B407-DB714AB0699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604383" y="5231889"/>
            <a:ext cx="2047331" cy="991703"/>
          </a:xfrm>
          <a:prstGeom prst="rect">
            <a:avLst/>
          </a:prstGeom>
        </p:spPr>
      </p:pic>
      <p:pic>
        <p:nvPicPr>
          <p:cNvPr id="12" name="Graphic 11">
            <a:extLst>
              <a:ext uri="{FF2B5EF4-FFF2-40B4-BE49-F238E27FC236}">
                <a16:creationId xmlns:a16="http://schemas.microsoft.com/office/drawing/2014/main" id="{5D6502AB-2F4D-417A-AAAF-6147F166FAA4}"/>
              </a:ext>
            </a:extLst>
          </p:cNvPr>
          <p:cNvPicPr>
            <a:picLocks noChangeAspect="1"/>
          </p:cNvPicPr>
          <p:nvPr userDrawn="1"/>
        </p:nvPicPr>
        <p:blipFill rotWithShape="1">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l="12231" t="13118" b="13984"/>
          <a:stretch/>
        </p:blipFill>
        <p:spPr>
          <a:xfrm>
            <a:off x="-1" y="4423832"/>
            <a:ext cx="2838591" cy="2434168"/>
          </a:xfrm>
          <a:prstGeom prst="rect">
            <a:avLst/>
          </a:prstGeom>
        </p:spPr>
      </p:pic>
      <p:pic>
        <p:nvPicPr>
          <p:cNvPr id="5" name="Picture 4">
            <a:extLst>
              <a:ext uri="{FF2B5EF4-FFF2-40B4-BE49-F238E27FC236}">
                <a16:creationId xmlns:a16="http://schemas.microsoft.com/office/drawing/2014/main" id="{14CBF81E-5FA1-7B6D-B546-86694F0619F1}"/>
              </a:ext>
            </a:extLst>
          </p:cNvPr>
          <p:cNvPicPr>
            <a:picLocks noChangeAspect="1"/>
          </p:cNvPicPr>
          <p:nvPr userDrawn="1"/>
        </p:nvPicPr>
        <p:blipFill rotWithShape="1">
          <a:blip r:embed="rId5" cstate="print">
            <a:extLst>
              <a:ext uri="{28A0092B-C50C-407E-A947-70E740481C1C}">
                <a14:useLocalDpi xmlns:a14="http://schemas.microsoft.com/office/drawing/2010/main"/>
              </a:ext>
            </a:extLst>
          </a:blip>
          <a:srcRect/>
          <a:stretch/>
        </p:blipFill>
        <p:spPr>
          <a:xfrm>
            <a:off x="0" y="-2137"/>
            <a:ext cx="12192000" cy="4396921"/>
          </a:xfrm>
          <a:prstGeom prst="rect">
            <a:avLst/>
          </a:prstGeom>
        </p:spPr>
      </p:pic>
    </p:spTree>
    <p:extLst>
      <p:ext uri="{BB962C8B-B14F-4D97-AF65-F5344CB8AC3E}">
        <p14:creationId xmlns:p14="http://schemas.microsoft.com/office/powerpoint/2010/main" val="339882585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243.xml><?xml version="1.0" encoding="utf-8"?>
<p:sldLayout xmlns:a="http://schemas.openxmlformats.org/drawingml/2006/main" xmlns:r="http://schemas.openxmlformats.org/officeDocument/2006/relationships" xmlns:p="http://schemas.openxmlformats.org/presentationml/2006/main" showMasterSp="0"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7" name="Footer Placeholder 6"/>
          <p:cNvSpPr>
            <a:spLocks noGrp="1"/>
          </p:cNvSpPr>
          <p:nvPr>
            <p:ph type="ftr" sz="quarter" idx="11"/>
          </p:nvPr>
        </p:nvSpPr>
        <p:spPr/>
        <p:txBody>
          <a:bodyPr/>
          <a:lstStyle>
            <a:lvl1pPr>
              <a:defRPr/>
            </a:lvl1pPr>
          </a:lstStyle>
          <a:p>
            <a:endParaRPr lang="en-US" dirty="0"/>
          </a:p>
        </p:txBody>
      </p:sp>
      <p:sp>
        <p:nvSpPr>
          <p:cNvPr id="3" name="Text Placeholder 10">
            <a:extLst>
              <a:ext uri="{FF2B5EF4-FFF2-40B4-BE49-F238E27FC236}">
                <a16:creationId xmlns:a16="http://schemas.microsoft.com/office/drawing/2014/main" id="{74011FF0-37B4-A90D-6546-D80648E170F7}"/>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37217128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5586B75A-687E-405C-8A0B-8D00578BA2C3}" type="datetimeFigureOut">
              <a:rPr lang="en-US" smtClean="0">
                <a:solidFill>
                  <a:prstClr val="black">
                    <a:tint val="75000"/>
                  </a:prstClr>
                </a:solidFill>
              </a:rPr>
              <a:pPr/>
              <a:t>3/4/2026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FAB73BC-B049-4115-A692-8D63A059BFB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83353883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4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1" y="1950720"/>
            <a:ext cx="11094720" cy="4511040"/>
          </a:xfrm>
        </p:spPr>
        <p:txBody>
          <a:bodyPr/>
          <a:lstStyle/>
          <a:p>
            <a:pPr lvl="0"/>
            <a:r>
              <a:rPr lang="en-US"/>
              <a:t>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41" y="685799"/>
            <a:ext cx="11094720" cy="853440"/>
          </a:xfrm>
        </p:spPr>
        <p:txBody>
          <a:bodyPr/>
          <a:lstStyle/>
          <a:p>
            <a:r>
              <a:rPr lang="en-US"/>
              <a:t>Click to edit Master title style</a:t>
            </a:r>
          </a:p>
        </p:txBody>
      </p:sp>
      <p:sp>
        <p:nvSpPr>
          <p:cNvPr id="13" name="Slide Number Placeholder 12"/>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14" name="Footer Placeholder 13"/>
          <p:cNvSpPr>
            <a:spLocks noGrp="1"/>
          </p:cNvSpPr>
          <p:nvPr>
            <p:ph type="ftr" sz="quarter" idx="12"/>
          </p:nvPr>
        </p:nvSpPr>
        <p:spPr/>
        <p:txBody>
          <a:bodyPr/>
          <a:lstStyle/>
          <a:p>
            <a:r>
              <a:rPr lang="en-US">
                <a:solidFill>
                  <a:srgbClr val="63666A"/>
                </a:solidFill>
              </a:rPr>
              <a:t>HPV Vaccination Operational Updates 10.07.20</a:t>
            </a:r>
          </a:p>
        </p:txBody>
      </p:sp>
    </p:spTree>
    <p:extLst>
      <p:ext uri="{BB962C8B-B14F-4D97-AF65-F5344CB8AC3E}">
        <p14:creationId xmlns:p14="http://schemas.microsoft.com/office/powerpoint/2010/main" val="221262406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5586B75A-687E-405C-8A0B-8D00578BA2C3}" type="datetimeFigureOut">
              <a:rPr lang="en-US" smtClean="0"/>
              <a:pPr/>
              <a:t>3/4/2026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4FAB73BC-B049-4115-A692-8D63A059BFB8}" type="slidenum">
              <a:rPr lang="en-US" smtClean="0"/>
              <a:pPr/>
              <a:t>‹#›</a:t>
            </a:fld>
            <a:endParaRPr lang="en-US"/>
          </a:p>
        </p:txBody>
      </p:sp>
    </p:spTree>
    <p:extLst>
      <p:ext uri="{BB962C8B-B14F-4D97-AF65-F5344CB8AC3E}">
        <p14:creationId xmlns:p14="http://schemas.microsoft.com/office/powerpoint/2010/main" val="346123455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cSld name="4_Title Only">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CAED78-11C7-4645-BE7D-4B6EB7F6BA05}"/>
              </a:ext>
            </a:extLst>
          </p:cNvPr>
          <p:cNvSpPr>
            <a:spLocks noGrp="1"/>
          </p:cNvSpPr>
          <p:nvPr>
            <p:ph type="title"/>
          </p:nvPr>
        </p:nvSpPr>
        <p:spPr/>
        <p:txBody>
          <a:bodyPr/>
          <a:lstStyle>
            <a:lvl1pPr>
              <a:defRPr>
                <a:solidFill>
                  <a:schemeClr val="accent6"/>
                </a:solidFill>
              </a:defRPr>
            </a:lvl1pPr>
          </a:lstStyle>
          <a:p>
            <a:r>
              <a:rPr lang="en-US"/>
              <a:t>Click to edit Master title style</a:t>
            </a:r>
          </a:p>
        </p:txBody>
      </p:sp>
      <p:sp>
        <p:nvSpPr>
          <p:cNvPr id="5" name="Slide Number Placeholder 4">
            <a:extLst>
              <a:ext uri="{FF2B5EF4-FFF2-40B4-BE49-F238E27FC236}">
                <a16:creationId xmlns:a16="http://schemas.microsoft.com/office/drawing/2014/main" id="{51C6C5DA-3B20-4E03-8A95-FADF863E62FF}"/>
              </a:ext>
            </a:extLst>
          </p:cNvPr>
          <p:cNvSpPr>
            <a:spLocks noGrp="1"/>
          </p:cNvSpPr>
          <p:nvPr>
            <p:ph type="sldNum" sz="quarter" idx="12"/>
          </p:nvPr>
        </p:nvSpPr>
        <p:spPr/>
        <p:txBody>
          <a:bodyPr/>
          <a:lstStyle>
            <a:lvl1pPr>
              <a:defRPr>
                <a:solidFill>
                  <a:srgbClr val="ED8B00"/>
                </a:solidFill>
              </a:defRPr>
            </a:lvl1pPr>
          </a:lstStyle>
          <a:p>
            <a:fld id="{7783EEA8-8FFA-40B0-9CA2-B650207154BC}" type="slidenum">
              <a:rPr lang="en-US" smtClean="0"/>
              <a:pPr/>
              <a:t>‹#›</a:t>
            </a:fld>
            <a:endParaRPr lang="en-US"/>
          </a:p>
        </p:txBody>
      </p:sp>
      <p:sp>
        <p:nvSpPr>
          <p:cNvPr id="6" name="Freeform: Shape 5">
            <a:extLst>
              <a:ext uri="{FF2B5EF4-FFF2-40B4-BE49-F238E27FC236}">
                <a16:creationId xmlns:a16="http://schemas.microsoft.com/office/drawing/2014/main" id="{4602DA44-2EB3-43CB-A19F-B6795F7E3DAC}"/>
              </a:ext>
            </a:extLst>
          </p:cNvPr>
          <p:cNvSpPr/>
          <p:nvPr userDrawn="1"/>
        </p:nvSpPr>
        <p:spPr>
          <a:xfrm>
            <a:off x="-1" y="6223457"/>
            <a:ext cx="847416" cy="641818"/>
          </a:xfrm>
          <a:custGeom>
            <a:avLst/>
            <a:gdLst>
              <a:gd name="connsiteX0" fmla="*/ 0 w 847416"/>
              <a:gd name="connsiteY0" fmla="*/ 0 h 641818"/>
              <a:gd name="connsiteX1" fmla="*/ 471658 w 847416"/>
              <a:gd name="connsiteY1" fmla="*/ 0 h 641818"/>
              <a:gd name="connsiteX2" fmla="*/ 847416 w 847416"/>
              <a:gd name="connsiteY2" fmla="*/ 641818 h 641818"/>
              <a:gd name="connsiteX3" fmla="*/ 0 w 847416"/>
              <a:gd name="connsiteY3" fmla="*/ 641818 h 641818"/>
              <a:gd name="connsiteX4" fmla="*/ 0 w 847416"/>
              <a:gd name="connsiteY4" fmla="*/ 0 h 641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416" h="641818">
                <a:moveTo>
                  <a:pt x="0" y="0"/>
                </a:moveTo>
                <a:lnTo>
                  <a:pt x="471658" y="0"/>
                </a:lnTo>
                <a:lnTo>
                  <a:pt x="847416" y="641818"/>
                </a:lnTo>
                <a:lnTo>
                  <a:pt x="0" y="641818"/>
                </a:lnTo>
                <a:lnTo>
                  <a:pt x="0" y="0"/>
                </a:lnTo>
                <a:close/>
              </a:path>
            </a:pathLst>
          </a:custGeom>
          <a:solidFill>
            <a:srgbClr val="ED8B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50A77A7D-5D44-4A4B-8C37-F9D83CCF3A2E}"/>
              </a:ext>
            </a:extLst>
          </p:cNvPr>
          <p:cNvSpPr/>
          <p:nvPr userDrawn="1"/>
        </p:nvSpPr>
        <p:spPr>
          <a:xfrm>
            <a:off x="847417" y="6223456"/>
            <a:ext cx="11344583" cy="641819"/>
          </a:xfrm>
          <a:custGeom>
            <a:avLst/>
            <a:gdLst>
              <a:gd name="connsiteX0" fmla="*/ 8989757 w 11344583"/>
              <a:gd name="connsiteY0" fmla="*/ 0 h 641819"/>
              <a:gd name="connsiteX1" fmla="*/ 11344583 w 11344583"/>
              <a:gd name="connsiteY1" fmla="*/ 0 h 641819"/>
              <a:gd name="connsiteX2" fmla="*/ 11344583 w 11344583"/>
              <a:gd name="connsiteY2" fmla="*/ 640080 h 641819"/>
              <a:gd name="connsiteX3" fmla="*/ 9317308 w 11344583"/>
              <a:gd name="connsiteY3" fmla="*/ 640080 h 641819"/>
              <a:gd name="connsiteX4" fmla="*/ 9317308 w 11344583"/>
              <a:gd name="connsiteY4" fmla="*/ 641819 h 641819"/>
              <a:gd name="connsiteX5" fmla="*/ 0 w 11344583"/>
              <a:gd name="connsiteY5" fmla="*/ 641819 h 641819"/>
              <a:gd name="connsiteX6" fmla="*/ 375758 w 11344583"/>
              <a:gd name="connsiteY6" fmla="*/ 1 h 641819"/>
              <a:gd name="connsiteX7" fmla="*/ 8989757 w 11344583"/>
              <a:gd name="connsiteY7" fmla="*/ 1 h 64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44583" h="641819">
                <a:moveTo>
                  <a:pt x="8989757" y="0"/>
                </a:moveTo>
                <a:lnTo>
                  <a:pt x="11344583" y="0"/>
                </a:lnTo>
                <a:lnTo>
                  <a:pt x="11344583" y="640080"/>
                </a:lnTo>
                <a:lnTo>
                  <a:pt x="9317308" y="640080"/>
                </a:lnTo>
                <a:lnTo>
                  <a:pt x="9317308" y="641819"/>
                </a:lnTo>
                <a:lnTo>
                  <a:pt x="0" y="641819"/>
                </a:lnTo>
                <a:lnTo>
                  <a:pt x="375758" y="1"/>
                </a:lnTo>
                <a:lnTo>
                  <a:pt x="8989757" y="1"/>
                </a:lnTo>
                <a:close/>
              </a:path>
            </a:pathLst>
          </a:custGeom>
          <a:solidFill>
            <a:srgbClr val="ED8B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AD246CE2-735F-45F8-B05A-246131D38A2E}"/>
              </a:ext>
            </a:extLst>
          </p:cNvPr>
          <p:cNvSpPr txBox="1"/>
          <p:nvPr userDrawn="1"/>
        </p:nvSpPr>
        <p:spPr>
          <a:xfrm>
            <a:off x="9468464" y="6223457"/>
            <a:ext cx="2263877" cy="634543"/>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Tree>
    <p:extLst>
      <p:ext uri="{BB962C8B-B14F-4D97-AF65-F5344CB8AC3E}">
        <p14:creationId xmlns:p14="http://schemas.microsoft.com/office/powerpoint/2010/main" val="197301401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1_Title Slide w Full photo">
    <p:bg>
      <p:bgPr>
        <a:solidFill>
          <a:schemeClr val="bg1">
            <a:lumMod val="75000"/>
          </a:schemeClr>
        </a:solidFill>
        <a:effectLst/>
      </p:bgPr>
    </p:bg>
    <p:spTree>
      <p:nvGrpSpPr>
        <p:cNvPr id="1" name=""/>
        <p:cNvGrpSpPr/>
        <p:nvPr/>
      </p:nvGrpSpPr>
      <p:grpSpPr>
        <a:xfrm>
          <a:off x="0" y="0"/>
          <a:ext cx="0" cy="0"/>
          <a:chOff x="0" y="0"/>
          <a:chExt cx="0" cy="0"/>
        </a:xfrm>
      </p:grpSpPr>
      <p:sp>
        <p:nvSpPr>
          <p:cNvPr id="5" name="Picture Placeholder 4"/>
          <p:cNvSpPr>
            <a:spLocks noGrp="1"/>
          </p:cNvSpPr>
          <p:nvPr>
            <p:ph type="pic" sz="quarter" idx="11" hasCustomPrompt="1"/>
          </p:nvPr>
        </p:nvSpPr>
        <p:spPr>
          <a:xfrm>
            <a:off x="4189888" y="-9524"/>
            <a:ext cx="8002112" cy="6867523"/>
          </a:xfrm>
          <a:custGeom>
            <a:avLst/>
            <a:gdLst>
              <a:gd name="connsiteX0" fmla="*/ 0 w 8058150"/>
              <a:gd name="connsiteY0" fmla="*/ 6857998 h 6857998"/>
              <a:gd name="connsiteX1" fmla="*/ 1866884 w 8058150"/>
              <a:gd name="connsiteY1" fmla="*/ 0 h 6857998"/>
              <a:gd name="connsiteX2" fmla="*/ 8058150 w 8058150"/>
              <a:gd name="connsiteY2" fmla="*/ 0 h 6857998"/>
              <a:gd name="connsiteX3" fmla="*/ 6191266 w 8058150"/>
              <a:gd name="connsiteY3" fmla="*/ 6857998 h 6857998"/>
              <a:gd name="connsiteX4" fmla="*/ 0 w 8058150"/>
              <a:gd name="connsiteY4" fmla="*/ 6857998 h 6857998"/>
              <a:gd name="connsiteX0" fmla="*/ 2409841 w 10467991"/>
              <a:gd name="connsiteY0" fmla="*/ 6877048 h 6877048"/>
              <a:gd name="connsiteX1" fmla="*/ 0 w 10467991"/>
              <a:gd name="connsiteY1" fmla="*/ 0 h 6877048"/>
              <a:gd name="connsiteX2" fmla="*/ 10467991 w 10467991"/>
              <a:gd name="connsiteY2" fmla="*/ 19050 h 6877048"/>
              <a:gd name="connsiteX3" fmla="*/ 8601107 w 10467991"/>
              <a:gd name="connsiteY3" fmla="*/ 6877048 h 6877048"/>
              <a:gd name="connsiteX4" fmla="*/ 2409841 w 10467991"/>
              <a:gd name="connsiteY4" fmla="*/ 6877048 h 6877048"/>
              <a:gd name="connsiteX0" fmla="*/ 2409841 w 8601107"/>
              <a:gd name="connsiteY0" fmla="*/ 6877048 h 6877048"/>
              <a:gd name="connsiteX1" fmla="*/ 0 w 8601107"/>
              <a:gd name="connsiteY1" fmla="*/ 0 h 6877048"/>
              <a:gd name="connsiteX2" fmla="*/ 6219841 w 8601107"/>
              <a:gd name="connsiteY2" fmla="*/ 28575 h 6877048"/>
              <a:gd name="connsiteX3" fmla="*/ 8601107 w 8601107"/>
              <a:gd name="connsiteY3" fmla="*/ 6877048 h 6877048"/>
              <a:gd name="connsiteX4" fmla="*/ 2409841 w 8601107"/>
              <a:gd name="connsiteY4" fmla="*/ 6877048 h 6877048"/>
              <a:gd name="connsiteX0" fmla="*/ 2389596 w 8580862"/>
              <a:gd name="connsiteY0" fmla="*/ 6867523 h 6867523"/>
              <a:gd name="connsiteX1" fmla="*/ 0 w 8580862"/>
              <a:gd name="connsiteY1" fmla="*/ 0 h 6867523"/>
              <a:gd name="connsiteX2" fmla="*/ 6199596 w 8580862"/>
              <a:gd name="connsiteY2" fmla="*/ 19050 h 6867523"/>
              <a:gd name="connsiteX3" fmla="*/ 8580862 w 8580862"/>
              <a:gd name="connsiteY3" fmla="*/ 6867523 h 6867523"/>
              <a:gd name="connsiteX4" fmla="*/ 2389596 w 8580862"/>
              <a:gd name="connsiteY4" fmla="*/ 6867523 h 6867523"/>
              <a:gd name="connsiteX0" fmla="*/ 2389596 w 8580862"/>
              <a:gd name="connsiteY0" fmla="*/ 6867523 h 6867523"/>
              <a:gd name="connsiteX1" fmla="*/ 0 w 8580862"/>
              <a:gd name="connsiteY1" fmla="*/ 0 h 6867523"/>
              <a:gd name="connsiteX2" fmla="*/ 6199596 w 8580862"/>
              <a:gd name="connsiteY2" fmla="*/ 9525 h 6867523"/>
              <a:gd name="connsiteX3" fmla="*/ 8580862 w 8580862"/>
              <a:gd name="connsiteY3" fmla="*/ 6867523 h 6867523"/>
              <a:gd name="connsiteX4" fmla="*/ 2389596 w 8580862"/>
              <a:gd name="connsiteY4" fmla="*/ 6867523 h 6867523"/>
              <a:gd name="connsiteX0" fmla="*/ 1715479 w 8580862"/>
              <a:gd name="connsiteY0" fmla="*/ 6857998 h 6867523"/>
              <a:gd name="connsiteX1" fmla="*/ 0 w 8580862"/>
              <a:gd name="connsiteY1" fmla="*/ 0 h 6867523"/>
              <a:gd name="connsiteX2" fmla="*/ 6199596 w 8580862"/>
              <a:gd name="connsiteY2" fmla="*/ 9525 h 6867523"/>
              <a:gd name="connsiteX3" fmla="*/ 8580862 w 8580862"/>
              <a:gd name="connsiteY3" fmla="*/ 6867523 h 6867523"/>
              <a:gd name="connsiteX4" fmla="*/ 1715479 w 8580862"/>
              <a:gd name="connsiteY4" fmla="*/ 6857998 h 6867523"/>
              <a:gd name="connsiteX0" fmla="*/ 1715479 w 8580862"/>
              <a:gd name="connsiteY0" fmla="*/ 6857998 h 6867523"/>
              <a:gd name="connsiteX1" fmla="*/ 0 w 8580862"/>
              <a:gd name="connsiteY1" fmla="*/ 0 h 6867523"/>
              <a:gd name="connsiteX2" fmla="*/ 6843072 w 8580862"/>
              <a:gd name="connsiteY2" fmla="*/ 9525 h 6867523"/>
              <a:gd name="connsiteX3" fmla="*/ 8580862 w 8580862"/>
              <a:gd name="connsiteY3" fmla="*/ 6867523 h 6867523"/>
              <a:gd name="connsiteX4" fmla="*/ 1715479 w 8580862"/>
              <a:gd name="connsiteY4" fmla="*/ 6857998 h 6867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80862" h="6867523">
                <a:moveTo>
                  <a:pt x="1715479" y="6857998"/>
                </a:moveTo>
                <a:lnTo>
                  <a:pt x="0" y="0"/>
                </a:lnTo>
                <a:lnTo>
                  <a:pt x="6843072" y="9525"/>
                </a:lnTo>
                <a:lnTo>
                  <a:pt x="8580862" y="6867523"/>
                </a:lnTo>
                <a:lnTo>
                  <a:pt x="1715479" y="6857998"/>
                </a:lnTo>
                <a:close/>
              </a:path>
            </a:pathLst>
          </a:custGeom>
          <a:solidFill>
            <a:schemeClr val="bg1">
              <a:lumMod val="85000"/>
            </a:schemeClr>
          </a:solidFill>
          <a:effectLst/>
        </p:spPr>
        <p:txBody>
          <a:bodyPr anchor="ctr" anchorCtr="1">
            <a:noAutofit/>
          </a:bodyPr>
          <a:lstStyle>
            <a:lvl1pPr>
              <a:defRPr sz="2400"/>
            </a:lvl1pPr>
          </a:lstStyle>
          <a:p>
            <a:r>
              <a:rPr lang="en-US"/>
              <a:t>Click to add picture</a:t>
            </a:r>
          </a:p>
        </p:txBody>
      </p:sp>
      <p:pic>
        <p:nvPicPr>
          <p:cNvPr id="22" name="Picture 21">
            <a:extLst>
              <a:ext uri="{FF2B5EF4-FFF2-40B4-BE49-F238E27FC236}">
                <a16:creationId xmlns:a16="http://schemas.microsoft.com/office/drawing/2014/main" id="{0F4604F1-3A8B-4FAF-BA6A-289A33B3CCD9}"/>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666750" y="1160463"/>
            <a:ext cx="2571750" cy="1245723"/>
          </a:xfrm>
          <a:prstGeom prst="rect">
            <a:avLst/>
          </a:prstGeom>
        </p:spPr>
      </p:pic>
      <p:sp>
        <p:nvSpPr>
          <p:cNvPr id="3" name="Subtitle 2"/>
          <p:cNvSpPr>
            <a:spLocks noGrp="1"/>
          </p:cNvSpPr>
          <p:nvPr>
            <p:ph type="subTitle" idx="1"/>
          </p:nvPr>
        </p:nvSpPr>
        <p:spPr>
          <a:xfrm>
            <a:off x="714375" y="4664596"/>
            <a:ext cx="4324350" cy="583679"/>
          </a:xfrm>
          <a:effectLst/>
        </p:spPr>
        <p:txBody>
          <a:bodyPr lIns="0" tIns="0" rIns="0" bIns="0">
            <a:noAutofit/>
          </a:bodyPr>
          <a:lstStyle>
            <a:lvl1pPr marL="0" indent="0" algn="l">
              <a:lnSpc>
                <a:spcPct val="100000"/>
              </a:lnSpc>
              <a:spcBef>
                <a:spcPts val="600"/>
              </a:spcBef>
              <a:buNone/>
              <a:defRPr sz="2000" b="1">
                <a:solidFill>
                  <a:schemeClr val="bg1"/>
                </a:solidFill>
                <a:latin typeface="+mj-lt"/>
                <a:cs typeface="Arial" pitchFamily="34" charset="0"/>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a:t>Click to edit Master subtitle style</a:t>
            </a:r>
          </a:p>
        </p:txBody>
      </p:sp>
      <p:sp>
        <p:nvSpPr>
          <p:cNvPr id="15" name="Text Placeholder 14"/>
          <p:cNvSpPr>
            <a:spLocks noGrp="1"/>
          </p:cNvSpPr>
          <p:nvPr>
            <p:ph type="body" sz="quarter" idx="10"/>
          </p:nvPr>
        </p:nvSpPr>
        <p:spPr>
          <a:xfrm>
            <a:off x="714375" y="5324476"/>
            <a:ext cx="4324350" cy="428626"/>
          </a:xfrm>
          <a:effectLst/>
        </p:spPr>
        <p:txBody>
          <a:bodyPr lIns="0" tIns="0" rIns="0" bIns="0">
            <a:noAutofit/>
          </a:bodyPr>
          <a:lstStyle>
            <a:lvl1pPr marL="0" indent="0">
              <a:lnSpc>
                <a:spcPct val="100000"/>
              </a:lnSpc>
              <a:spcBef>
                <a:spcPts val="0"/>
              </a:spcBef>
              <a:spcAft>
                <a:spcPts val="267"/>
              </a:spcAft>
              <a:buNone/>
              <a:defRPr sz="1600" b="0" i="1">
                <a:solidFill>
                  <a:schemeClr val="bg1"/>
                </a:solidFill>
                <a:latin typeface="+mj-lt"/>
                <a:cs typeface="Arial" pitchFamily="34" charset="0"/>
              </a:defRPr>
            </a:lvl1pPr>
            <a:lvl2pPr marL="0" indent="0">
              <a:lnSpc>
                <a:spcPct val="100000"/>
              </a:lnSpc>
              <a:spcBef>
                <a:spcPts val="0"/>
              </a:spcBef>
              <a:spcAft>
                <a:spcPts val="0"/>
              </a:spcAft>
              <a:buNone/>
              <a:defRPr sz="1600" b="0" i="1">
                <a:solidFill>
                  <a:schemeClr val="bg1"/>
                </a:solidFill>
                <a:latin typeface="+mj-lt"/>
                <a:cs typeface="Arial" pitchFamily="34" charset="0"/>
              </a:defRPr>
            </a:lvl2pPr>
          </a:lstStyle>
          <a:p>
            <a:pPr lvl="0"/>
            <a:r>
              <a:rPr lang="en-US"/>
              <a:t>Click to edit Master text styles</a:t>
            </a:r>
          </a:p>
        </p:txBody>
      </p:sp>
      <p:sp>
        <p:nvSpPr>
          <p:cNvPr id="2" name="Title 1"/>
          <p:cNvSpPr>
            <a:spLocks noGrp="1"/>
          </p:cNvSpPr>
          <p:nvPr>
            <p:ph type="ctrTitle"/>
          </p:nvPr>
        </p:nvSpPr>
        <p:spPr>
          <a:xfrm>
            <a:off x="714375" y="2978966"/>
            <a:ext cx="4324350" cy="1547770"/>
          </a:xfrm>
          <a:effectLst/>
        </p:spPr>
        <p:txBody>
          <a:bodyPr lIns="0" tIns="0" rIns="0" bIns="0" anchor="b" anchorCtr="0">
            <a:noAutofit/>
          </a:bodyPr>
          <a:lstStyle>
            <a:lvl1pPr algn="l">
              <a:lnSpc>
                <a:spcPct val="90000"/>
              </a:lnSpc>
              <a:defRPr sz="3200" b="1">
                <a:solidFill>
                  <a:schemeClr val="accent6"/>
                </a:solidFill>
                <a:latin typeface="+mj-lt"/>
                <a:cs typeface="Arial" pitchFamily="34" charset="0"/>
              </a:defRPr>
            </a:lvl1pPr>
          </a:lstStyle>
          <a:p>
            <a:r>
              <a:rPr lang="en-US"/>
              <a:t>Click to edit Master title style</a:t>
            </a:r>
          </a:p>
        </p:txBody>
      </p:sp>
    </p:spTree>
    <p:extLst>
      <p:ext uri="{BB962C8B-B14F-4D97-AF65-F5344CB8AC3E}">
        <p14:creationId xmlns:p14="http://schemas.microsoft.com/office/powerpoint/2010/main" val="211926340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723439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714375" y="1458913"/>
            <a:ext cx="10912475" cy="4694237"/>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714375" y="342900"/>
            <a:ext cx="10912475" cy="857249"/>
          </a:xfrm>
        </p:spPr>
        <p:txBody>
          <a:bodyPr/>
          <a:lstStyle/>
          <a:p>
            <a:r>
              <a:rPr lang="en-US"/>
              <a:t>Click to edit Master title style</a:t>
            </a:r>
          </a:p>
        </p:txBody>
      </p:sp>
      <p:sp>
        <p:nvSpPr>
          <p:cNvPr id="13" name="Slide Number Placeholder 12"/>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Tree>
    <p:extLst>
      <p:ext uri="{BB962C8B-B14F-4D97-AF65-F5344CB8AC3E}">
        <p14:creationId xmlns:p14="http://schemas.microsoft.com/office/powerpoint/2010/main" val="96088979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2_Title and Content">
    <p:bg>
      <p:bgPr>
        <a:solidFill>
          <a:srgbClr val="FFC000"/>
        </a:solidFill>
        <a:effectLst/>
      </p:bgPr>
    </p:bg>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10471EE9-3B03-4E3B-BCE9-F97315EC8529}"/>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8" name="Freeform: Shape 7">
            <a:extLst>
              <a:ext uri="{FF2B5EF4-FFF2-40B4-BE49-F238E27FC236}">
                <a16:creationId xmlns:a16="http://schemas.microsoft.com/office/drawing/2014/main" id="{3E61F587-03C0-43B2-AB78-D60166C5C2CB}"/>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9" name="TextBox 8">
            <a:extLst>
              <a:ext uri="{FF2B5EF4-FFF2-40B4-BE49-F238E27FC236}">
                <a16:creationId xmlns:a16="http://schemas.microsoft.com/office/drawing/2014/main" id="{8445D80E-B204-4247-8CFB-1DD7E19A281F}"/>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
        <p:nvSpPr>
          <p:cNvPr id="3" name="Content Placeholder 2"/>
          <p:cNvSpPr>
            <a:spLocks noGrp="1"/>
          </p:cNvSpPr>
          <p:nvPr>
            <p:ph sz="quarter" idx="13"/>
          </p:nvPr>
        </p:nvSpPr>
        <p:spPr>
          <a:xfrm>
            <a:off x="714375" y="1458913"/>
            <a:ext cx="10928986" cy="4694237"/>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714375" y="345467"/>
            <a:ext cx="10912475" cy="857249"/>
          </a:xfrm>
        </p:spPr>
        <p:txBody>
          <a:bodyPr/>
          <a:lstStyle>
            <a:lvl1pPr>
              <a:defRPr>
                <a:solidFill>
                  <a:schemeClr val="bg1"/>
                </a:solidFill>
              </a:defRPr>
            </a:lvl1pPr>
          </a:lstStyle>
          <a:p>
            <a:r>
              <a:rPr lang="en-US"/>
              <a:t>Click to edit Master title style</a:t>
            </a:r>
          </a:p>
        </p:txBody>
      </p:sp>
      <p:sp>
        <p:nvSpPr>
          <p:cNvPr id="13" name="Slide Number Placeholder 12"/>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Tree>
    <p:extLst>
      <p:ext uri="{BB962C8B-B14F-4D97-AF65-F5344CB8AC3E}">
        <p14:creationId xmlns:p14="http://schemas.microsoft.com/office/powerpoint/2010/main" val="351177928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6_Title and Content 3 columns">
    <p:spTree>
      <p:nvGrpSpPr>
        <p:cNvPr id="1" name=""/>
        <p:cNvGrpSpPr/>
        <p:nvPr/>
      </p:nvGrpSpPr>
      <p:grpSpPr>
        <a:xfrm>
          <a:off x="0" y="0"/>
          <a:ext cx="0" cy="0"/>
          <a:chOff x="0" y="0"/>
          <a:chExt cx="0" cy="0"/>
        </a:xfrm>
      </p:grpSpPr>
      <p:sp>
        <p:nvSpPr>
          <p:cNvPr id="2" name="Title 1"/>
          <p:cNvSpPr>
            <a:spLocks noGrp="1"/>
          </p:cNvSpPr>
          <p:nvPr>
            <p:ph type="title"/>
          </p:nvPr>
        </p:nvSpPr>
        <p:spPr>
          <a:xfrm>
            <a:off x="714375" y="342900"/>
            <a:ext cx="10928538" cy="854075"/>
          </a:xfrm>
        </p:spPr>
        <p:txBody>
          <a:bodyPr anchor="b" anchorCtr="0"/>
          <a:lstStyle>
            <a:lvl1pPr>
              <a:defRPr sz="2800"/>
            </a:lvl1pPr>
          </a:lstStyle>
          <a:p>
            <a:r>
              <a:rPr lang="en-US"/>
              <a:t>Click to edit Master title style</a:t>
            </a:r>
          </a:p>
        </p:txBody>
      </p:sp>
      <p:sp>
        <p:nvSpPr>
          <p:cNvPr id="4" name="Slide Number Placeholder 3"/>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Text Placeholder 5"/>
          <p:cNvSpPr>
            <a:spLocks noGrp="1"/>
          </p:cNvSpPr>
          <p:nvPr>
            <p:ph type="body" sz="quarter" idx="12" hasCustomPrompt="1"/>
          </p:nvPr>
        </p:nvSpPr>
        <p:spPr bwMode="gray">
          <a:xfrm>
            <a:off x="714375" y="1458913"/>
            <a:ext cx="3383280" cy="4694237"/>
          </a:xfrm>
        </p:spPr>
        <p:txBody>
          <a:bodyPr/>
          <a:lstStyle>
            <a:lvl1pPr marL="342891" indent="-342891">
              <a:spcAft>
                <a:spcPts val="600"/>
              </a:spcAft>
              <a:buClr>
                <a:schemeClr val="accent6"/>
              </a:buClr>
              <a:buFont typeface="Wingdings" charset="2"/>
              <a:buAutoNum type="arabicPlain"/>
              <a:defRPr sz="2000" b="1" i="0" cap="none">
                <a:latin typeface="+mj-lt"/>
              </a:defRPr>
            </a:lvl1pPr>
            <a:lvl2pPr marL="342900" indent="0">
              <a:spcBef>
                <a:spcPts val="600"/>
              </a:spcBef>
              <a:buNone/>
              <a:defRPr sz="1600">
                <a:solidFill>
                  <a:srgbClr val="63666A"/>
                </a:solidFill>
                <a:latin typeface="+mj-lt"/>
              </a:defRPr>
            </a:lvl2pPr>
          </a:lstStyle>
          <a:p>
            <a:pPr lvl="0"/>
            <a:r>
              <a:rPr lang="en-US"/>
              <a:t>Click to edit master text styles</a:t>
            </a:r>
          </a:p>
          <a:p>
            <a:pPr lvl="1"/>
            <a:r>
              <a:rPr lang="en-US"/>
              <a:t>Second level</a:t>
            </a:r>
          </a:p>
        </p:txBody>
      </p:sp>
      <p:sp>
        <p:nvSpPr>
          <p:cNvPr id="9" name="Text Placeholder 8"/>
          <p:cNvSpPr>
            <a:spLocks noGrp="1"/>
          </p:cNvSpPr>
          <p:nvPr>
            <p:ph type="body" sz="quarter" idx="13" hasCustomPrompt="1"/>
          </p:nvPr>
        </p:nvSpPr>
        <p:spPr bwMode="gray">
          <a:xfrm>
            <a:off x="4478973" y="1458913"/>
            <a:ext cx="3383280" cy="4694237"/>
          </a:xfrm>
        </p:spPr>
        <p:txBody>
          <a:bodyPr/>
          <a:lstStyle>
            <a:lvl1pPr marL="342891" indent="-342891">
              <a:spcAft>
                <a:spcPts val="600"/>
              </a:spcAft>
              <a:buClr>
                <a:schemeClr val="accent6"/>
              </a:buClr>
              <a:buFont typeface="Wingdings" charset="2"/>
              <a:buAutoNum type="arabicPlain"/>
              <a:defRPr sz="2000" b="1" i="0" cap="none">
                <a:latin typeface="+mj-lt"/>
              </a:defRPr>
            </a:lvl1pPr>
            <a:lvl2pPr marL="342900" indent="0">
              <a:spcBef>
                <a:spcPts val="600"/>
              </a:spcBef>
              <a:buNone/>
              <a:defRPr sz="1600">
                <a:solidFill>
                  <a:srgbClr val="63666A"/>
                </a:solidFill>
                <a:latin typeface="+mj-lt"/>
              </a:defRPr>
            </a:lvl2pPr>
          </a:lstStyle>
          <a:p>
            <a:pPr lvl="0"/>
            <a:r>
              <a:rPr lang="en-US"/>
              <a:t>Click to edit master text styles</a:t>
            </a:r>
          </a:p>
          <a:p>
            <a:pPr lvl="1"/>
            <a:r>
              <a:rPr lang="en-US"/>
              <a:t>Second level</a:t>
            </a:r>
          </a:p>
        </p:txBody>
      </p:sp>
      <p:sp>
        <p:nvSpPr>
          <p:cNvPr id="11" name="Text Placeholder 10"/>
          <p:cNvSpPr>
            <a:spLocks noGrp="1"/>
          </p:cNvSpPr>
          <p:nvPr>
            <p:ph type="body" sz="quarter" idx="14" hasCustomPrompt="1"/>
          </p:nvPr>
        </p:nvSpPr>
        <p:spPr bwMode="gray">
          <a:xfrm>
            <a:off x="8243570" y="1458913"/>
            <a:ext cx="3383280" cy="4694237"/>
          </a:xfrm>
        </p:spPr>
        <p:txBody>
          <a:bodyPr/>
          <a:lstStyle>
            <a:lvl1pPr marL="342891" indent="-342891">
              <a:spcAft>
                <a:spcPts val="600"/>
              </a:spcAft>
              <a:buClr>
                <a:schemeClr val="accent6"/>
              </a:buClr>
              <a:buFont typeface="Wingdings" charset="2"/>
              <a:buAutoNum type="arabicPlain"/>
              <a:defRPr sz="2000" b="1" i="0" cap="none">
                <a:latin typeface="+mj-lt"/>
              </a:defRPr>
            </a:lvl1pPr>
            <a:lvl2pPr marL="342900" indent="0">
              <a:spcBef>
                <a:spcPts val="600"/>
              </a:spcBef>
              <a:buNone/>
              <a:defRPr sz="1600">
                <a:solidFill>
                  <a:srgbClr val="63666A"/>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423879794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4_Title and Content w photo">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D93D4426-C82E-43B8-A645-4C738720DD01}"/>
              </a:ext>
            </a:extLst>
          </p:cNvPr>
          <p:cNvSpPr>
            <a:spLocks noGrp="1"/>
          </p:cNvSpPr>
          <p:nvPr>
            <p:ph type="pic" sz="quarter" idx="13"/>
          </p:nvPr>
        </p:nvSpPr>
        <p:spPr>
          <a:xfrm>
            <a:off x="6400800" y="0"/>
            <a:ext cx="5791200" cy="6858000"/>
          </a:xfrm>
          <a:solidFill>
            <a:schemeClr val="bg1">
              <a:lumMod val="85000"/>
            </a:schemeClr>
          </a:solidFill>
        </p:spPr>
        <p:txBody>
          <a:bodyPr anchor="ctr"/>
          <a:lstStyle>
            <a:lvl1pPr algn="ctr">
              <a:defRPr/>
            </a:lvl1pPr>
          </a:lstStyle>
          <a:p>
            <a:endParaRPr lang="en-US"/>
          </a:p>
        </p:txBody>
      </p:sp>
      <p:sp>
        <p:nvSpPr>
          <p:cNvPr id="2" name="Title 1"/>
          <p:cNvSpPr>
            <a:spLocks noGrp="1"/>
          </p:cNvSpPr>
          <p:nvPr>
            <p:ph type="title"/>
          </p:nvPr>
        </p:nvSpPr>
        <p:spPr>
          <a:xfrm>
            <a:off x="714375" y="345468"/>
            <a:ext cx="5337510" cy="851508"/>
          </a:xfrm>
        </p:spPr>
        <p:txBody>
          <a:bodyPr/>
          <a:lstStyle/>
          <a:p>
            <a:r>
              <a:rPr lang="en-US"/>
              <a:t>Click to edit Master title style</a:t>
            </a:r>
          </a:p>
        </p:txBody>
      </p:sp>
      <p:sp>
        <p:nvSpPr>
          <p:cNvPr id="9" name="Slide Number Placeholder 8"/>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Content Placeholder 5"/>
          <p:cNvSpPr>
            <a:spLocks noGrp="1"/>
          </p:cNvSpPr>
          <p:nvPr>
            <p:ph sz="quarter" idx="12"/>
          </p:nvPr>
        </p:nvSpPr>
        <p:spPr>
          <a:xfrm>
            <a:off x="714375" y="1458913"/>
            <a:ext cx="5337510" cy="4694237"/>
          </a:xfrm>
        </p:spPr>
        <p:txBody>
          <a:bodyPr rIns="137160">
            <a:noAutofit/>
          </a:bodyPr>
          <a:lstStyle>
            <a:lvl1pPr>
              <a:spcBef>
                <a:spcPts val="1600"/>
              </a:spcBef>
              <a:defRPr sz="2000"/>
            </a:lvl1pPr>
            <a:lvl2pPr>
              <a:defRPr sz="1600"/>
            </a:lvl2pPr>
            <a:lvl3pPr>
              <a:defRPr sz="16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76870099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5_Title and Content w sidebar">
    <p:spTree>
      <p:nvGrpSpPr>
        <p:cNvPr id="1" name=""/>
        <p:cNvGrpSpPr/>
        <p:nvPr/>
      </p:nvGrpSpPr>
      <p:grpSpPr>
        <a:xfrm>
          <a:off x="0" y="0"/>
          <a:ext cx="0" cy="0"/>
          <a:chOff x="0" y="0"/>
          <a:chExt cx="0" cy="0"/>
        </a:xfrm>
      </p:grpSpPr>
      <p:sp>
        <p:nvSpPr>
          <p:cNvPr id="2" name="Title 1"/>
          <p:cNvSpPr>
            <a:spLocks noGrp="1"/>
          </p:cNvSpPr>
          <p:nvPr>
            <p:ph type="title"/>
          </p:nvPr>
        </p:nvSpPr>
        <p:spPr>
          <a:xfrm>
            <a:off x="714375" y="342900"/>
            <a:ext cx="7467600" cy="854075"/>
          </a:xfrm>
        </p:spPr>
        <p:txBody>
          <a:bodyPr/>
          <a:lstStyle/>
          <a:p>
            <a:r>
              <a:rPr lang="en-US"/>
              <a:t>Click to edit Master title style</a:t>
            </a:r>
          </a:p>
        </p:txBody>
      </p:sp>
      <p:sp>
        <p:nvSpPr>
          <p:cNvPr id="9" name="Slide Number Placeholder 8"/>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Content Placeholder 5"/>
          <p:cNvSpPr>
            <a:spLocks noGrp="1"/>
          </p:cNvSpPr>
          <p:nvPr>
            <p:ph sz="quarter" idx="12"/>
          </p:nvPr>
        </p:nvSpPr>
        <p:spPr>
          <a:xfrm>
            <a:off x="714375" y="1458913"/>
            <a:ext cx="7467600" cy="4694237"/>
          </a:xfrm>
        </p:spPr>
        <p:txBody>
          <a:bodyPr rIns="137160">
            <a:noAutofit/>
          </a:bodyPr>
          <a:lstStyle>
            <a:lvl1pPr>
              <a:spcBef>
                <a:spcPts val="1600"/>
              </a:spcBef>
              <a:defRPr sz="2000"/>
            </a:lvl1pPr>
            <a:lvl2pPr>
              <a:defRPr sz="1600"/>
            </a:lvl2pPr>
            <a:lvl3pPr>
              <a:defRPr sz="16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39" name="Content Placeholder 38">
            <a:extLst>
              <a:ext uri="{FF2B5EF4-FFF2-40B4-BE49-F238E27FC236}">
                <a16:creationId xmlns:a16="http://schemas.microsoft.com/office/drawing/2014/main" id="{EFE32BF4-2AE6-474A-B339-D83B136F5D9A}"/>
              </a:ext>
            </a:extLst>
          </p:cNvPr>
          <p:cNvSpPr>
            <a:spLocks noGrp="1"/>
          </p:cNvSpPr>
          <p:nvPr>
            <p:ph sz="quarter" idx="13"/>
          </p:nvPr>
        </p:nvSpPr>
        <p:spPr>
          <a:xfrm>
            <a:off x="8658225" y="488950"/>
            <a:ext cx="2968626" cy="5664200"/>
          </a:xfrm>
        </p:spPr>
        <p:txBody>
          <a:bodyPr/>
          <a:lstStyle>
            <a:lvl1pPr>
              <a:defRPr sz="1800">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28764550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7_Title and Content 2 columns">
    <p:spTree>
      <p:nvGrpSpPr>
        <p:cNvPr id="1" name=""/>
        <p:cNvGrpSpPr/>
        <p:nvPr/>
      </p:nvGrpSpPr>
      <p:grpSpPr>
        <a:xfrm>
          <a:off x="0" y="0"/>
          <a:ext cx="0" cy="0"/>
          <a:chOff x="0" y="0"/>
          <a:chExt cx="0" cy="0"/>
        </a:xfrm>
      </p:grpSpPr>
      <p:sp>
        <p:nvSpPr>
          <p:cNvPr id="2" name="Title 1"/>
          <p:cNvSpPr>
            <a:spLocks noGrp="1"/>
          </p:cNvSpPr>
          <p:nvPr>
            <p:ph type="title"/>
          </p:nvPr>
        </p:nvSpPr>
        <p:spPr>
          <a:xfrm>
            <a:off x="714375" y="342900"/>
            <a:ext cx="10912476" cy="854075"/>
          </a:xfrm>
        </p:spPr>
        <p:txBody>
          <a:bodyPr/>
          <a:lstStyle/>
          <a:p>
            <a:r>
              <a:rPr lang="en-US"/>
              <a:t>Click to edit Master title style</a:t>
            </a:r>
          </a:p>
        </p:txBody>
      </p:sp>
      <p:sp>
        <p:nvSpPr>
          <p:cNvPr id="9" name="Slide Number Placeholder 8"/>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Content Placeholder 5"/>
          <p:cNvSpPr>
            <a:spLocks noGrp="1"/>
          </p:cNvSpPr>
          <p:nvPr>
            <p:ph sz="quarter" idx="12"/>
          </p:nvPr>
        </p:nvSpPr>
        <p:spPr>
          <a:xfrm>
            <a:off x="714375" y="1458913"/>
            <a:ext cx="5212080" cy="4694237"/>
          </a:xfrm>
        </p:spPr>
        <p:txBody>
          <a:bodyPr rIns="137160">
            <a:noAutofit/>
          </a:bodyPr>
          <a:lstStyle>
            <a:lvl1pPr>
              <a:spcBef>
                <a:spcPts val="1600"/>
              </a:spcBef>
              <a:defRPr sz="2000"/>
            </a:lvl1pPr>
            <a:lvl2pPr>
              <a:defRPr sz="1600"/>
            </a:lvl2pPr>
            <a:lvl3pPr>
              <a:defRPr sz="16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399900" y="1458913"/>
            <a:ext cx="5212080" cy="4694237"/>
          </a:xfrm>
        </p:spPr>
        <p:txBody>
          <a:bodyPr rIns="137160">
            <a:noAutofit/>
          </a:bodyPr>
          <a:lstStyle>
            <a:lvl1pPr>
              <a:spcBef>
                <a:spcPts val="1600"/>
              </a:spcBef>
              <a:defRPr sz="2000"/>
            </a:lvl1pPr>
            <a:lvl2pPr>
              <a:defRPr sz="1600"/>
            </a:lvl2pPr>
            <a:lvl3pPr>
              <a:defRPr sz="16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8285749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714375" y="349533"/>
            <a:ext cx="10912475" cy="847442"/>
          </a:xfrm>
        </p:spPr>
        <p:txBody>
          <a:bodyPr/>
          <a:lstStyle/>
          <a:p>
            <a:r>
              <a:rPr lang="en-US"/>
              <a:t>Click to edit Master title style</a:t>
            </a:r>
          </a:p>
        </p:txBody>
      </p:sp>
      <p:sp>
        <p:nvSpPr>
          <p:cNvPr id="6" name="Slide Number Placeholder 5"/>
          <p:cNvSpPr>
            <a:spLocks noGrp="1"/>
          </p:cNvSpPr>
          <p:nvPr>
            <p:ph type="sldNum" sz="quarter" idx="10"/>
          </p:nvPr>
        </p:nvSpPr>
        <p:spPr/>
        <p:txBody>
          <a:bodyPr/>
          <a:lstStyle>
            <a:lvl1pPr>
              <a:defRPr>
                <a:solidFill>
                  <a:srgbClr val="63666A"/>
                </a:solidFill>
              </a:defRPr>
            </a:lvl1pPr>
          </a:lstStyle>
          <a:p>
            <a:fld id="{CC041753-90EA-4E44-9BB8-633978F3CCC4}" type="slidenum">
              <a:rPr lang="en-US" smtClean="0"/>
              <a:pPr/>
              <a:t>‹#›</a:t>
            </a:fld>
            <a:endParaRPr lang="en-US"/>
          </a:p>
        </p:txBody>
      </p:sp>
    </p:spTree>
    <p:extLst>
      <p:ext uri="{BB962C8B-B14F-4D97-AF65-F5344CB8AC3E}">
        <p14:creationId xmlns:p14="http://schemas.microsoft.com/office/powerpoint/2010/main" val="204927303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1_Title Only">
    <p:bg>
      <p:bgPr>
        <a:solidFill>
          <a:schemeClr val="accent3"/>
        </a:solidFill>
        <a:effectLst/>
      </p:bgPr>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7A3ACDC-8AA9-4FDD-89A3-1666193278C3}"/>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5" name="Freeform: Shape 4">
            <a:extLst>
              <a:ext uri="{FF2B5EF4-FFF2-40B4-BE49-F238E27FC236}">
                <a16:creationId xmlns:a16="http://schemas.microsoft.com/office/drawing/2014/main" id="{3AF2DB95-258F-48AE-849E-F815F67CF097}"/>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7" name="TextBox 6">
            <a:extLst>
              <a:ext uri="{FF2B5EF4-FFF2-40B4-BE49-F238E27FC236}">
                <a16:creationId xmlns:a16="http://schemas.microsoft.com/office/drawing/2014/main" id="{C4ED9BCC-DD52-4E0C-BA7C-72B5748C2284}"/>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
        <p:nvSpPr>
          <p:cNvPr id="2" name="Title 1"/>
          <p:cNvSpPr>
            <a:spLocks noGrp="1"/>
          </p:cNvSpPr>
          <p:nvPr>
            <p:ph type="title"/>
          </p:nvPr>
        </p:nvSpPr>
        <p:spPr>
          <a:xfrm>
            <a:off x="1539240" y="2552700"/>
            <a:ext cx="9281160" cy="979551"/>
          </a:xfrm>
        </p:spPr>
        <p:txBody>
          <a:bodyPr/>
          <a:lstStyle>
            <a:lvl1pPr>
              <a:defRPr sz="3200">
                <a:solidFill>
                  <a:schemeClr val="bg1"/>
                </a:solidFill>
              </a:defRPr>
            </a:lvl1pPr>
          </a:lstStyle>
          <a:p>
            <a:r>
              <a:rPr lang="en-US"/>
              <a:t>Click to edit Master title style</a:t>
            </a:r>
          </a:p>
        </p:txBody>
      </p:sp>
      <p:sp>
        <p:nvSpPr>
          <p:cNvPr id="6" name="Slide Number Placeholder 5"/>
          <p:cNvSpPr>
            <a:spLocks noGrp="1"/>
          </p:cNvSpPr>
          <p:nvPr>
            <p:ph type="sldNum" sz="quarter" idx="10"/>
          </p:nvPr>
        </p:nvSpPr>
        <p:spPr/>
        <p:txBody>
          <a:bodyPr/>
          <a:lstStyle>
            <a:lvl1pPr>
              <a:defRPr>
                <a:solidFill>
                  <a:srgbClr val="63666A"/>
                </a:solidFill>
              </a:defRPr>
            </a:lvl1pPr>
          </a:lstStyle>
          <a:p>
            <a:fld id="{CC041753-90EA-4E44-9BB8-633978F3CCC4}" type="slidenum">
              <a:rPr lang="en-US" smtClean="0"/>
              <a:pPr/>
              <a:t>‹#›</a:t>
            </a:fld>
            <a:endParaRPr lang="en-US"/>
          </a:p>
        </p:txBody>
      </p:sp>
      <p:sp>
        <p:nvSpPr>
          <p:cNvPr id="10" name="Text Placeholder 9">
            <a:extLst>
              <a:ext uri="{FF2B5EF4-FFF2-40B4-BE49-F238E27FC236}">
                <a16:creationId xmlns:a16="http://schemas.microsoft.com/office/drawing/2014/main" id="{4D2CB91E-F605-4AF6-A58D-8001AEB64997}"/>
              </a:ext>
            </a:extLst>
          </p:cNvPr>
          <p:cNvSpPr>
            <a:spLocks noGrp="1"/>
          </p:cNvSpPr>
          <p:nvPr>
            <p:ph type="body" sz="quarter" idx="11"/>
          </p:nvPr>
        </p:nvSpPr>
        <p:spPr>
          <a:xfrm>
            <a:off x="1539240" y="3724275"/>
            <a:ext cx="6572250" cy="2105025"/>
          </a:xfrm>
        </p:spPr>
        <p:txBody>
          <a:bodyPr/>
          <a:lstStyle>
            <a:lvl1pPr>
              <a:spcBef>
                <a:spcPts val="0"/>
              </a:spcBef>
              <a:defRPr sz="2400">
                <a:solidFill>
                  <a:schemeClr val="bg1"/>
                </a:solidFill>
              </a:defRPr>
            </a:lvl1pPr>
            <a:lvl2pPr marL="0" indent="0">
              <a:spcBef>
                <a:spcPts val="0"/>
              </a:spcBef>
              <a:buNone/>
              <a:defRPr sz="2400">
                <a:solidFill>
                  <a:schemeClr val="bg1"/>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03856490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3_Title Only">
    <p:bg>
      <p:bgPr>
        <a:solidFill>
          <a:schemeClr val="accent1"/>
        </a:solidFill>
        <a:effectLst/>
      </p:bgPr>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7A3ACDC-8AA9-4FDD-89A3-1666193278C3}"/>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5" name="Freeform: Shape 4">
            <a:extLst>
              <a:ext uri="{FF2B5EF4-FFF2-40B4-BE49-F238E27FC236}">
                <a16:creationId xmlns:a16="http://schemas.microsoft.com/office/drawing/2014/main" id="{3AF2DB95-258F-48AE-849E-F815F67CF097}"/>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7" name="TextBox 6">
            <a:extLst>
              <a:ext uri="{FF2B5EF4-FFF2-40B4-BE49-F238E27FC236}">
                <a16:creationId xmlns:a16="http://schemas.microsoft.com/office/drawing/2014/main" id="{C4ED9BCC-DD52-4E0C-BA7C-72B5748C2284}"/>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
        <p:nvSpPr>
          <p:cNvPr id="2" name="Title 1"/>
          <p:cNvSpPr>
            <a:spLocks noGrp="1"/>
          </p:cNvSpPr>
          <p:nvPr>
            <p:ph type="title"/>
          </p:nvPr>
        </p:nvSpPr>
        <p:spPr>
          <a:xfrm>
            <a:off x="1539240" y="2552700"/>
            <a:ext cx="9281160" cy="979551"/>
          </a:xfrm>
        </p:spPr>
        <p:txBody>
          <a:bodyPr/>
          <a:lstStyle>
            <a:lvl1pPr>
              <a:defRPr sz="3200">
                <a:solidFill>
                  <a:schemeClr val="bg1"/>
                </a:solidFill>
              </a:defRPr>
            </a:lvl1pPr>
          </a:lstStyle>
          <a:p>
            <a:r>
              <a:rPr lang="en-US"/>
              <a:t>Click to edit Master title style</a:t>
            </a:r>
          </a:p>
        </p:txBody>
      </p:sp>
      <p:sp>
        <p:nvSpPr>
          <p:cNvPr id="6" name="Slide Number Placeholder 5"/>
          <p:cNvSpPr>
            <a:spLocks noGrp="1"/>
          </p:cNvSpPr>
          <p:nvPr>
            <p:ph type="sldNum" sz="quarter" idx="10"/>
          </p:nvPr>
        </p:nvSpPr>
        <p:spPr/>
        <p:txBody>
          <a:bodyPr/>
          <a:lstStyle>
            <a:lvl1pPr>
              <a:defRPr>
                <a:solidFill>
                  <a:srgbClr val="63666A"/>
                </a:solidFill>
              </a:defRPr>
            </a:lvl1pPr>
          </a:lstStyle>
          <a:p>
            <a:fld id="{CC041753-90EA-4E44-9BB8-633978F3CCC4}" type="slidenum">
              <a:rPr lang="en-US" smtClean="0"/>
              <a:pPr/>
              <a:t>‹#›</a:t>
            </a:fld>
            <a:endParaRPr lang="en-US"/>
          </a:p>
        </p:txBody>
      </p:sp>
      <p:sp>
        <p:nvSpPr>
          <p:cNvPr id="10" name="Text Placeholder 9">
            <a:extLst>
              <a:ext uri="{FF2B5EF4-FFF2-40B4-BE49-F238E27FC236}">
                <a16:creationId xmlns:a16="http://schemas.microsoft.com/office/drawing/2014/main" id="{4D2CB91E-F605-4AF6-A58D-8001AEB64997}"/>
              </a:ext>
            </a:extLst>
          </p:cNvPr>
          <p:cNvSpPr>
            <a:spLocks noGrp="1"/>
          </p:cNvSpPr>
          <p:nvPr>
            <p:ph type="body" sz="quarter" idx="11"/>
          </p:nvPr>
        </p:nvSpPr>
        <p:spPr>
          <a:xfrm>
            <a:off x="1539240" y="3724275"/>
            <a:ext cx="6572250" cy="2105025"/>
          </a:xfrm>
        </p:spPr>
        <p:txBody>
          <a:bodyPr/>
          <a:lstStyle>
            <a:lvl1pPr>
              <a:spcBef>
                <a:spcPts val="0"/>
              </a:spcBef>
              <a:defRPr sz="2400">
                <a:solidFill>
                  <a:schemeClr val="bg1"/>
                </a:solidFill>
              </a:defRPr>
            </a:lvl1pPr>
            <a:lvl2pPr marL="0" indent="0">
              <a:spcBef>
                <a:spcPts val="0"/>
              </a:spcBef>
              <a:buNone/>
              <a:defRPr sz="2400">
                <a:solidFill>
                  <a:schemeClr val="bg1"/>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12763178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userDrawn="1">
  <p:cSld name="4_Title Only">
    <p:bg>
      <p:bgPr>
        <a:solidFill>
          <a:schemeClr val="accent2"/>
        </a:solidFill>
        <a:effectLst/>
      </p:bgPr>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7A3ACDC-8AA9-4FDD-89A3-1666193278C3}"/>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5" name="Freeform: Shape 4">
            <a:extLst>
              <a:ext uri="{FF2B5EF4-FFF2-40B4-BE49-F238E27FC236}">
                <a16:creationId xmlns:a16="http://schemas.microsoft.com/office/drawing/2014/main" id="{3AF2DB95-258F-48AE-849E-F815F67CF097}"/>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7" name="TextBox 6">
            <a:extLst>
              <a:ext uri="{FF2B5EF4-FFF2-40B4-BE49-F238E27FC236}">
                <a16:creationId xmlns:a16="http://schemas.microsoft.com/office/drawing/2014/main" id="{C4ED9BCC-DD52-4E0C-BA7C-72B5748C2284}"/>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
        <p:nvSpPr>
          <p:cNvPr id="2" name="Title 1"/>
          <p:cNvSpPr>
            <a:spLocks noGrp="1"/>
          </p:cNvSpPr>
          <p:nvPr>
            <p:ph type="title"/>
          </p:nvPr>
        </p:nvSpPr>
        <p:spPr>
          <a:xfrm>
            <a:off x="1539240" y="2552700"/>
            <a:ext cx="9281160" cy="979551"/>
          </a:xfrm>
        </p:spPr>
        <p:txBody>
          <a:bodyPr/>
          <a:lstStyle>
            <a:lvl1pPr>
              <a:defRPr sz="3200">
                <a:solidFill>
                  <a:schemeClr val="bg1"/>
                </a:solidFill>
              </a:defRPr>
            </a:lvl1pPr>
          </a:lstStyle>
          <a:p>
            <a:r>
              <a:rPr lang="en-US"/>
              <a:t>Click to edit Master title style</a:t>
            </a:r>
          </a:p>
        </p:txBody>
      </p:sp>
      <p:sp>
        <p:nvSpPr>
          <p:cNvPr id="6" name="Slide Number Placeholder 5"/>
          <p:cNvSpPr>
            <a:spLocks noGrp="1"/>
          </p:cNvSpPr>
          <p:nvPr>
            <p:ph type="sldNum" sz="quarter" idx="10"/>
          </p:nvPr>
        </p:nvSpPr>
        <p:spPr/>
        <p:txBody>
          <a:bodyPr/>
          <a:lstStyle>
            <a:lvl1pPr>
              <a:defRPr>
                <a:solidFill>
                  <a:srgbClr val="63666A"/>
                </a:solidFill>
              </a:defRPr>
            </a:lvl1pPr>
          </a:lstStyle>
          <a:p>
            <a:fld id="{CC041753-90EA-4E44-9BB8-633978F3CCC4}" type="slidenum">
              <a:rPr lang="en-US" smtClean="0"/>
              <a:pPr/>
              <a:t>‹#›</a:t>
            </a:fld>
            <a:endParaRPr lang="en-US"/>
          </a:p>
        </p:txBody>
      </p:sp>
      <p:sp>
        <p:nvSpPr>
          <p:cNvPr id="10" name="Text Placeholder 9">
            <a:extLst>
              <a:ext uri="{FF2B5EF4-FFF2-40B4-BE49-F238E27FC236}">
                <a16:creationId xmlns:a16="http://schemas.microsoft.com/office/drawing/2014/main" id="{4D2CB91E-F605-4AF6-A58D-8001AEB64997}"/>
              </a:ext>
            </a:extLst>
          </p:cNvPr>
          <p:cNvSpPr>
            <a:spLocks noGrp="1"/>
          </p:cNvSpPr>
          <p:nvPr>
            <p:ph type="body" sz="quarter" idx="11"/>
          </p:nvPr>
        </p:nvSpPr>
        <p:spPr>
          <a:xfrm>
            <a:off x="1539240" y="3724275"/>
            <a:ext cx="6572250" cy="2105025"/>
          </a:xfrm>
        </p:spPr>
        <p:txBody>
          <a:bodyPr/>
          <a:lstStyle>
            <a:lvl1pPr>
              <a:spcBef>
                <a:spcPts val="0"/>
              </a:spcBef>
              <a:defRPr sz="2400">
                <a:solidFill>
                  <a:schemeClr val="bg1"/>
                </a:solidFill>
              </a:defRPr>
            </a:lvl1pPr>
            <a:lvl2pPr marL="0" indent="0">
              <a:spcBef>
                <a:spcPts val="0"/>
              </a:spcBef>
              <a:buNone/>
              <a:defRPr sz="2400">
                <a:solidFill>
                  <a:schemeClr val="bg1"/>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6827331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32"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6">
                <a:solidFill>
                  <a:schemeClr val="tx1">
                    <a:tint val="75000"/>
                  </a:schemeClr>
                </a:solidFill>
              </a:defRPr>
            </a:lvl1pPr>
            <a:lvl2pPr marL="609422" indent="0">
              <a:buNone/>
              <a:defRPr sz="2399">
                <a:solidFill>
                  <a:schemeClr val="tx1">
                    <a:tint val="75000"/>
                  </a:schemeClr>
                </a:solidFill>
              </a:defRPr>
            </a:lvl2pPr>
            <a:lvl3pPr marL="1218845" indent="0">
              <a:buNone/>
              <a:defRPr sz="2133">
                <a:solidFill>
                  <a:schemeClr val="tx1">
                    <a:tint val="75000"/>
                  </a:schemeClr>
                </a:solidFill>
              </a:defRPr>
            </a:lvl3pPr>
            <a:lvl4pPr marL="1828267" indent="0">
              <a:buNone/>
              <a:defRPr sz="1866">
                <a:solidFill>
                  <a:schemeClr val="tx1">
                    <a:tint val="75000"/>
                  </a:schemeClr>
                </a:solidFill>
              </a:defRPr>
            </a:lvl4pPr>
            <a:lvl5pPr marL="2437689" indent="0">
              <a:buNone/>
              <a:defRPr sz="1866">
                <a:solidFill>
                  <a:schemeClr val="tx1">
                    <a:tint val="75000"/>
                  </a:schemeClr>
                </a:solidFill>
              </a:defRPr>
            </a:lvl5pPr>
            <a:lvl6pPr marL="3047111" indent="0">
              <a:buNone/>
              <a:defRPr sz="1866">
                <a:solidFill>
                  <a:schemeClr val="tx1">
                    <a:tint val="75000"/>
                  </a:schemeClr>
                </a:solidFill>
              </a:defRPr>
            </a:lvl6pPr>
            <a:lvl7pPr marL="3656534" indent="0">
              <a:buNone/>
              <a:defRPr sz="1866">
                <a:solidFill>
                  <a:schemeClr val="tx1">
                    <a:tint val="75000"/>
                  </a:schemeClr>
                </a:solidFill>
              </a:defRPr>
            </a:lvl7pPr>
            <a:lvl8pPr marL="4265955" indent="0">
              <a:buNone/>
              <a:defRPr sz="1866">
                <a:solidFill>
                  <a:schemeClr val="tx1">
                    <a:tint val="75000"/>
                  </a:schemeClr>
                </a:solidFill>
              </a:defRPr>
            </a:lvl8pPr>
            <a:lvl9pPr marL="4875378" indent="0">
              <a:buNone/>
              <a:defRPr sz="1866">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0383288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2_Title Only">
    <p:bg>
      <p:bgPr>
        <a:solidFill>
          <a:srgbClr val="FFC000"/>
        </a:solidFill>
        <a:effectLst/>
      </p:bgPr>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7A3ACDC-8AA9-4FDD-89A3-1666193278C3}"/>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5" name="Freeform: Shape 4">
            <a:extLst>
              <a:ext uri="{FF2B5EF4-FFF2-40B4-BE49-F238E27FC236}">
                <a16:creationId xmlns:a16="http://schemas.microsoft.com/office/drawing/2014/main" id="{3AF2DB95-258F-48AE-849E-F815F67CF097}"/>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7" name="TextBox 6">
            <a:extLst>
              <a:ext uri="{FF2B5EF4-FFF2-40B4-BE49-F238E27FC236}">
                <a16:creationId xmlns:a16="http://schemas.microsoft.com/office/drawing/2014/main" id="{C4ED9BCC-DD52-4E0C-BA7C-72B5748C2284}"/>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accent6"/>
                </a:solidFill>
                <a:latin typeface="+mj-lt"/>
              </a:rPr>
              <a:t>MD ANDERSON CANCER CENTER</a:t>
            </a:r>
          </a:p>
        </p:txBody>
      </p:sp>
      <p:sp>
        <p:nvSpPr>
          <p:cNvPr id="2" name="Title 1"/>
          <p:cNvSpPr>
            <a:spLocks noGrp="1"/>
          </p:cNvSpPr>
          <p:nvPr>
            <p:ph type="title"/>
          </p:nvPr>
        </p:nvSpPr>
        <p:spPr>
          <a:xfrm>
            <a:off x="1539240" y="2552700"/>
            <a:ext cx="9281160" cy="979551"/>
          </a:xfrm>
        </p:spPr>
        <p:txBody>
          <a:bodyPr/>
          <a:lstStyle>
            <a:lvl1pPr>
              <a:defRPr sz="3200">
                <a:solidFill>
                  <a:schemeClr val="bg1"/>
                </a:solidFill>
              </a:defRPr>
            </a:lvl1pPr>
          </a:lstStyle>
          <a:p>
            <a:r>
              <a:rPr lang="en-US"/>
              <a:t>Click to edit Master title style</a:t>
            </a:r>
          </a:p>
        </p:txBody>
      </p:sp>
      <p:sp>
        <p:nvSpPr>
          <p:cNvPr id="6" name="Slide Number Placeholder 5"/>
          <p:cNvSpPr>
            <a:spLocks noGrp="1"/>
          </p:cNvSpPr>
          <p:nvPr>
            <p:ph type="sldNum" sz="quarter" idx="10"/>
          </p:nvPr>
        </p:nvSpPr>
        <p:spPr/>
        <p:txBody>
          <a:bodyPr/>
          <a:lstStyle>
            <a:lvl1pPr>
              <a:defRPr>
                <a:solidFill>
                  <a:srgbClr val="63666A"/>
                </a:solidFill>
              </a:defRPr>
            </a:lvl1pPr>
          </a:lstStyle>
          <a:p>
            <a:fld id="{CC041753-90EA-4E44-9BB8-633978F3CCC4}" type="slidenum">
              <a:rPr lang="en-US" smtClean="0"/>
              <a:pPr/>
              <a:t>‹#›</a:t>
            </a:fld>
            <a:endParaRPr lang="en-US"/>
          </a:p>
        </p:txBody>
      </p:sp>
      <p:sp>
        <p:nvSpPr>
          <p:cNvPr id="10" name="Text Placeholder 9">
            <a:extLst>
              <a:ext uri="{FF2B5EF4-FFF2-40B4-BE49-F238E27FC236}">
                <a16:creationId xmlns:a16="http://schemas.microsoft.com/office/drawing/2014/main" id="{4D2CB91E-F605-4AF6-A58D-8001AEB64997}"/>
              </a:ext>
            </a:extLst>
          </p:cNvPr>
          <p:cNvSpPr>
            <a:spLocks noGrp="1"/>
          </p:cNvSpPr>
          <p:nvPr>
            <p:ph type="body" sz="quarter" idx="11"/>
          </p:nvPr>
        </p:nvSpPr>
        <p:spPr>
          <a:xfrm>
            <a:off x="1539240" y="3724275"/>
            <a:ext cx="6572250" cy="2105025"/>
          </a:xfrm>
        </p:spPr>
        <p:txBody>
          <a:bodyPr/>
          <a:lstStyle>
            <a:lvl1pPr>
              <a:spcBef>
                <a:spcPts val="0"/>
              </a:spcBef>
              <a:defRPr sz="2400">
                <a:solidFill>
                  <a:schemeClr val="accent6"/>
                </a:solidFill>
              </a:defRPr>
            </a:lvl1pPr>
            <a:lvl2pPr marL="0" indent="0">
              <a:spcBef>
                <a:spcPts val="0"/>
              </a:spcBef>
              <a:buNone/>
              <a:defRPr sz="2400">
                <a:solidFill>
                  <a:schemeClr val="accent6"/>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39656166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Closing slide">
    <p:bg bwMode="gray">
      <p:bgPr>
        <a:solidFill>
          <a:schemeClr val="bg1">
            <a:lumMod val="75000"/>
          </a:schemeClr>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5A8A4DD-0070-44D3-AB4B-167993CE99A1}"/>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19339"/>
          <a:stretch/>
        </p:blipFill>
        <p:spPr>
          <a:xfrm>
            <a:off x="4530159" y="2719966"/>
            <a:ext cx="3166042" cy="1237000"/>
          </a:xfrm>
          <a:prstGeom prst="rect">
            <a:avLst/>
          </a:prstGeom>
        </p:spPr>
      </p:pic>
      <p:sp>
        <p:nvSpPr>
          <p:cNvPr id="9" name="Freeform: Shape 8">
            <a:extLst>
              <a:ext uri="{FF2B5EF4-FFF2-40B4-BE49-F238E27FC236}">
                <a16:creationId xmlns:a16="http://schemas.microsoft.com/office/drawing/2014/main" id="{18BEEAE0-9FE6-4246-8E04-4D03EB3E5D7B}"/>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10" name="Freeform: Shape 9">
            <a:extLst>
              <a:ext uri="{FF2B5EF4-FFF2-40B4-BE49-F238E27FC236}">
                <a16:creationId xmlns:a16="http://schemas.microsoft.com/office/drawing/2014/main" id="{A1774915-EA01-42E1-B0F4-3C9602DB31B1}"/>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pic>
        <p:nvPicPr>
          <p:cNvPr id="11" name="Graphic 10">
            <a:extLst>
              <a:ext uri="{FF2B5EF4-FFF2-40B4-BE49-F238E27FC236}">
                <a16:creationId xmlns:a16="http://schemas.microsoft.com/office/drawing/2014/main" id="{8D17AB3E-3F92-4C90-9DD3-62F3D7373FEE}"/>
              </a:ext>
            </a:extLst>
          </p:cNvPr>
          <p:cNvPicPr>
            <a:picLocks noChangeAspect="1"/>
          </p:cNvPicPr>
          <p:nvPr userDrawn="1"/>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07583" y="6006349"/>
            <a:ext cx="2923012" cy="528991"/>
          </a:xfrm>
          <a:prstGeom prst="rect">
            <a:avLst/>
          </a:prstGeom>
        </p:spPr>
      </p:pic>
    </p:spTree>
    <p:extLst>
      <p:ext uri="{BB962C8B-B14F-4D97-AF65-F5344CB8AC3E}">
        <p14:creationId xmlns:p14="http://schemas.microsoft.com/office/powerpoint/2010/main" val="244489221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pos="384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type="twoTxTwoObj">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A9090C-C83A-4A9A-9DEF-9F47D3488836}"/>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507EC68-7C1A-4737-AF50-32C8E3F21598}"/>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70E4728E-FA4F-4324-9D86-3AB970281D0A}"/>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A87B0DAF-EF0C-4431-8783-D28B38F4D9F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76B66E93-A819-44BC-A937-621D0B6BDA77}"/>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679FD533-69AF-4918-A022-91EFBAD23CD8}"/>
              </a:ext>
            </a:extLst>
          </p:cNvPr>
          <p:cNvSpPr>
            <a:spLocks noGrp="1"/>
          </p:cNvSpPr>
          <p:nvPr>
            <p:ph type="dt" sz="half" idx="10"/>
          </p:nvPr>
        </p:nvSpPr>
        <p:spPr/>
        <p:txBody>
          <a:bodyPr/>
          <a:lstStyle/>
          <a:p>
            <a:fld id="{C764DE79-268F-4C1A-8933-263129D2AF90}" type="datetimeFigureOut">
              <a:rPr lang="en-US" smtClean="0"/>
              <a:t>3/4/2026</a:t>
            </a:fld>
            <a:endParaRPr lang="en-US"/>
          </a:p>
        </p:txBody>
      </p:sp>
      <p:sp>
        <p:nvSpPr>
          <p:cNvPr id="8" name="Footer Placeholder 7">
            <a:extLst>
              <a:ext uri="{FF2B5EF4-FFF2-40B4-BE49-F238E27FC236}">
                <a16:creationId xmlns:a16="http://schemas.microsoft.com/office/drawing/2014/main" id="{23E7C565-2849-4867-B781-369CFA384156}"/>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B08F792C-CF0F-4238-A579-AB530CC797C3}"/>
              </a:ext>
            </a:extLst>
          </p:cNvPr>
          <p:cNvSpPr>
            <a:spLocks noGrp="1"/>
          </p:cNvSpPr>
          <p:nvPr>
            <p:ph type="sldNum" sz="quarter" idx="12"/>
          </p:nvPr>
        </p:nvSpPr>
        <p:spPr/>
        <p:txBody>
          <a:bodyPr/>
          <a:lstStyle/>
          <a:p>
            <a:fld id="{7783EEA8-8FFA-40B0-9CA2-B650207154BC}" type="slidenum">
              <a:rPr lang="en-US" smtClean="0"/>
              <a:t>‹#›</a:t>
            </a:fld>
            <a:endParaRPr lang="en-US"/>
          </a:p>
        </p:txBody>
      </p:sp>
    </p:spTree>
    <p:extLst>
      <p:ext uri="{BB962C8B-B14F-4D97-AF65-F5344CB8AC3E}">
        <p14:creationId xmlns:p14="http://schemas.microsoft.com/office/powerpoint/2010/main" val="26964818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69A470-B465-4846-80D8-D828C28A1D15}"/>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07170FCE-1FEB-497C-9253-8AF261203C80}"/>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85E7416C-81C1-42E2-ADA5-B38C071F9981}"/>
              </a:ext>
            </a:extLst>
          </p:cNvPr>
          <p:cNvSpPr>
            <a:spLocks noGrp="1"/>
          </p:cNvSpPr>
          <p:nvPr>
            <p:ph type="dt" sz="half" idx="10"/>
          </p:nvPr>
        </p:nvSpPr>
        <p:spPr/>
        <p:txBody>
          <a:bodyPr/>
          <a:lstStyle/>
          <a:p>
            <a:fld id="{C764DE79-268F-4C1A-8933-263129D2AF90}" type="datetimeFigureOut">
              <a:rPr lang="en-US" smtClean="0"/>
              <a:t>3/4/2026</a:t>
            </a:fld>
            <a:endParaRPr lang="en-US"/>
          </a:p>
        </p:txBody>
      </p:sp>
      <p:sp>
        <p:nvSpPr>
          <p:cNvPr id="5" name="Footer Placeholder 4">
            <a:extLst>
              <a:ext uri="{FF2B5EF4-FFF2-40B4-BE49-F238E27FC236}">
                <a16:creationId xmlns:a16="http://schemas.microsoft.com/office/drawing/2014/main" id="{B4426563-BAED-46AD-8AAF-232A5E88D49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27BFFC3-6B7B-488E-ABB2-7A9099950F91}"/>
              </a:ext>
            </a:extLst>
          </p:cNvPr>
          <p:cNvSpPr>
            <a:spLocks noGrp="1"/>
          </p:cNvSpPr>
          <p:nvPr>
            <p:ph type="sldNum" sz="quarter" idx="12"/>
          </p:nvPr>
        </p:nvSpPr>
        <p:spPr/>
        <p:txBody>
          <a:bodyPr/>
          <a:lstStyle/>
          <a:p>
            <a:fld id="{7783EEA8-8FFA-40B0-9CA2-B650207154BC}" type="slidenum">
              <a:rPr lang="en-US" smtClean="0"/>
              <a:pPr/>
              <a:t>‹#›</a:t>
            </a:fld>
            <a:endParaRPr lang="en-US"/>
          </a:p>
        </p:txBody>
      </p:sp>
    </p:spTree>
    <p:extLst>
      <p:ext uri="{BB962C8B-B14F-4D97-AF65-F5344CB8AC3E}">
        <p14:creationId xmlns:p14="http://schemas.microsoft.com/office/powerpoint/2010/main" val="248242094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ftr="0" dt="0"/>
</p:sldLayout>
</file>

<file path=ppt/slideLayouts/slideLayout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F5FD80-4F85-41C1-B347-50670183A79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41F318E4-3C52-4603-BAA4-261A3E299A32}"/>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36D7D32-5552-461C-98A3-E576FFB8A4CD}"/>
              </a:ext>
            </a:extLst>
          </p:cNvPr>
          <p:cNvSpPr>
            <a:spLocks noGrp="1"/>
          </p:cNvSpPr>
          <p:nvPr>
            <p:ph type="dt" sz="half" idx="10"/>
          </p:nvPr>
        </p:nvSpPr>
        <p:spPr/>
        <p:txBody>
          <a:bodyPr/>
          <a:lstStyle/>
          <a:p>
            <a:fld id="{C764DE79-268F-4C1A-8933-263129D2AF90}" type="datetimeFigureOut">
              <a:rPr lang="en-US" smtClean="0"/>
              <a:t>3/4/2026</a:t>
            </a:fld>
            <a:endParaRPr lang="en-US"/>
          </a:p>
        </p:txBody>
      </p:sp>
      <p:sp>
        <p:nvSpPr>
          <p:cNvPr id="5" name="Footer Placeholder 4">
            <a:extLst>
              <a:ext uri="{FF2B5EF4-FFF2-40B4-BE49-F238E27FC236}">
                <a16:creationId xmlns:a16="http://schemas.microsoft.com/office/drawing/2014/main" id="{81A0A371-DC5E-46FE-BAB1-6DA0CC7B569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0305B85-B448-4967-A82E-ABB145CCC10A}"/>
              </a:ext>
            </a:extLst>
          </p:cNvPr>
          <p:cNvSpPr>
            <a:spLocks noGrp="1"/>
          </p:cNvSpPr>
          <p:nvPr>
            <p:ph type="sldNum" sz="quarter" idx="12"/>
          </p:nvPr>
        </p:nvSpPr>
        <p:spPr/>
        <p:txBody>
          <a:bodyPr/>
          <a:lstStyle/>
          <a:p>
            <a:fld id="{7783EEA8-8FFA-40B0-9CA2-B650207154BC}" type="slidenum">
              <a:rPr lang="en-US" smtClean="0"/>
              <a:t>‹#›</a:t>
            </a:fld>
            <a:endParaRPr lang="en-US"/>
          </a:p>
        </p:txBody>
      </p:sp>
    </p:spTree>
    <p:extLst>
      <p:ext uri="{BB962C8B-B14F-4D97-AF65-F5344CB8AC3E}">
        <p14:creationId xmlns:p14="http://schemas.microsoft.com/office/powerpoint/2010/main" val="19524534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C29F9A-777F-447E-B5B3-0E8C2A24B03C}"/>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E515A83-DAF9-4FB7-B7F1-4EE88FA85E3E}"/>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95632386-5002-4DED-8D52-BD8DDA4BF0F0}"/>
              </a:ext>
            </a:extLst>
          </p:cNvPr>
          <p:cNvSpPr>
            <a:spLocks noGrp="1"/>
          </p:cNvSpPr>
          <p:nvPr>
            <p:ph type="dt" sz="half" idx="10"/>
          </p:nvPr>
        </p:nvSpPr>
        <p:spPr/>
        <p:txBody>
          <a:bodyPr/>
          <a:lstStyle/>
          <a:p>
            <a:fld id="{C764DE79-268F-4C1A-8933-263129D2AF90}" type="datetimeFigureOut">
              <a:rPr lang="en-US" smtClean="0"/>
              <a:t>3/4/2026</a:t>
            </a:fld>
            <a:endParaRPr lang="en-US"/>
          </a:p>
        </p:txBody>
      </p:sp>
      <p:sp>
        <p:nvSpPr>
          <p:cNvPr id="5" name="Footer Placeholder 4">
            <a:extLst>
              <a:ext uri="{FF2B5EF4-FFF2-40B4-BE49-F238E27FC236}">
                <a16:creationId xmlns:a16="http://schemas.microsoft.com/office/drawing/2014/main" id="{6DCF62D1-AAFB-41FD-AD52-42328FAB191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3D97934-CA5B-4753-88D0-2C72D537B984}"/>
              </a:ext>
            </a:extLst>
          </p:cNvPr>
          <p:cNvSpPr>
            <a:spLocks noGrp="1"/>
          </p:cNvSpPr>
          <p:nvPr>
            <p:ph type="sldNum" sz="quarter" idx="12"/>
          </p:nvPr>
        </p:nvSpPr>
        <p:spPr/>
        <p:txBody>
          <a:bodyPr/>
          <a:lstStyle/>
          <a:p>
            <a:fld id="{7783EEA8-8FFA-40B0-9CA2-B650207154BC}" type="slidenum">
              <a:rPr lang="en-US" smtClean="0"/>
              <a:pPr/>
              <a:t>‹#›</a:t>
            </a:fld>
            <a:endParaRPr lang="en-US"/>
          </a:p>
        </p:txBody>
      </p:sp>
      <p:grpSp>
        <p:nvGrpSpPr>
          <p:cNvPr id="7" name="Group 6">
            <a:extLst>
              <a:ext uri="{FF2B5EF4-FFF2-40B4-BE49-F238E27FC236}">
                <a16:creationId xmlns:a16="http://schemas.microsoft.com/office/drawing/2014/main" id="{71473680-4198-4EE6-926D-D66212F3D219}"/>
              </a:ext>
            </a:extLst>
          </p:cNvPr>
          <p:cNvGrpSpPr/>
          <p:nvPr userDrawn="1"/>
        </p:nvGrpSpPr>
        <p:grpSpPr>
          <a:xfrm>
            <a:off x="0" y="4910578"/>
            <a:ext cx="12192000" cy="181305"/>
            <a:chOff x="0" y="3263491"/>
            <a:chExt cx="12192000" cy="271279"/>
          </a:xfrm>
        </p:grpSpPr>
        <p:sp>
          <p:nvSpPr>
            <p:cNvPr id="8" name="Rectangle 7">
              <a:extLst>
                <a:ext uri="{FF2B5EF4-FFF2-40B4-BE49-F238E27FC236}">
                  <a16:creationId xmlns:a16="http://schemas.microsoft.com/office/drawing/2014/main" id="{EC016BA6-55E3-4D2A-B0A2-1F3FCAC13ACD}"/>
                </a:ext>
              </a:extLst>
            </p:cNvPr>
            <p:cNvSpPr/>
            <p:nvPr userDrawn="1"/>
          </p:nvSpPr>
          <p:spPr>
            <a:xfrm>
              <a:off x="0" y="3263491"/>
              <a:ext cx="3048000" cy="27127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9" name="Rectangle 8">
              <a:extLst>
                <a:ext uri="{FF2B5EF4-FFF2-40B4-BE49-F238E27FC236}">
                  <a16:creationId xmlns:a16="http://schemas.microsoft.com/office/drawing/2014/main" id="{298D61B6-24F4-4BA9-822B-E34A88FA5C5C}"/>
                </a:ext>
              </a:extLst>
            </p:cNvPr>
            <p:cNvSpPr/>
            <p:nvPr userDrawn="1"/>
          </p:nvSpPr>
          <p:spPr>
            <a:xfrm>
              <a:off x="3048000" y="3263491"/>
              <a:ext cx="3048000" cy="27127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0" name="Rectangle 9">
              <a:extLst>
                <a:ext uri="{FF2B5EF4-FFF2-40B4-BE49-F238E27FC236}">
                  <a16:creationId xmlns:a16="http://schemas.microsoft.com/office/drawing/2014/main" id="{DC15C454-7E14-48AC-8757-04EC5478B92D}"/>
                </a:ext>
              </a:extLst>
            </p:cNvPr>
            <p:cNvSpPr/>
            <p:nvPr userDrawn="1"/>
          </p:nvSpPr>
          <p:spPr>
            <a:xfrm>
              <a:off x="6096000" y="3263491"/>
              <a:ext cx="3048000" cy="271279"/>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1" name="Rectangle 10">
              <a:extLst>
                <a:ext uri="{FF2B5EF4-FFF2-40B4-BE49-F238E27FC236}">
                  <a16:creationId xmlns:a16="http://schemas.microsoft.com/office/drawing/2014/main" id="{85B90E44-9D0E-4252-958B-FE0B76F04E5F}"/>
                </a:ext>
              </a:extLst>
            </p:cNvPr>
            <p:cNvSpPr/>
            <p:nvPr userDrawn="1"/>
          </p:nvSpPr>
          <p:spPr>
            <a:xfrm>
              <a:off x="9144000" y="3263491"/>
              <a:ext cx="3048000" cy="27127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grpSp>
      <p:sp>
        <p:nvSpPr>
          <p:cNvPr id="12" name="TextBox 11">
            <a:extLst>
              <a:ext uri="{FF2B5EF4-FFF2-40B4-BE49-F238E27FC236}">
                <a16:creationId xmlns:a16="http://schemas.microsoft.com/office/drawing/2014/main" id="{525B16C5-4CB4-4DF8-9DBB-B0CDD1976AF5}"/>
              </a:ext>
            </a:extLst>
          </p:cNvPr>
          <p:cNvSpPr txBox="1"/>
          <p:nvPr userDrawn="1"/>
        </p:nvSpPr>
        <p:spPr>
          <a:xfrm>
            <a:off x="9468464" y="6124576"/>
            <a:ext cx="2263877" cy="596900"/>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Tree>
    <p:extLst>
      <p:ext uri="{BB962C8B-B14F-4D97-AF65-F5344CB8AC3E}">
        <p14:creationId xmlns:p14="http://schemas.microsoft.com/office/powerpoint/2010/main" val="422832723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8FA203-4E11-4BE1-8834-C9A03B2E033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032CA7D-8098-4472-B6AC-BAEC6A8E66C7}"/>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15D2915B-95D3-48D6-A98A-81FA0CADA994}"/>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B14A5799-72E1-46CA-A72F-AA236A97213A}"/>
              </a:ext>
            </a:extLst>
          </p:cNvPr>
          <p:cNvSpPr>
            <a:spLocks noGrp="1"/>
          </p:cNvSpPr>
          <p:nvPr>
            <p:ph type="dt" sz="half" idx="10"/>
          </p:nvPr>
        </p:nvSpPr>
        <p:spPr/>
        <p:txBody>
          <a:bodyPr/>
          <a:lstStyle/>
          <a:p>
            <a:fld id="{C764DE79-268F-4C1A-8933-263129D2AF90}" type="datetimeFigureOut">
              <a:rPr lang="en-US" smtClean="0"/>
              <a:t>3/4/2026</a:t>
            </a:fld>
            <a:endParaRPr lang="en-US"/>
          </a:p>
        </p:txBody>
      </p:sp>
      <p:sp>
        <p:nvSpPr>
          <p:cNvPr id="6" name="Footer Placeholder 5">
            <a:extLst>
              <a:ext uri="{FF2B5EF4-FFF2-40B4-BE49-F238E27FC236}">
                <a16:creationId xmlns:a16="http://schemas.microsoft.com/office/drawing/2014/main" id="{E6F48335-8CDA-4C1D-B7E6-8F4421D80211}"/>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FE7B027-82C9-4D50-8E66-8C40B85966C3}"/>
              </a:ext>
            </a:extLst>
          </p:cNvPr>
          <p:cNvSpPr>
            <a:spLocks noGrp="1"/>
          </p:cNvSpPr>
          <p:nvPr>
            <p:ph type="sldNum" sz="quarter" idx="12"/>
          </p:nvPr>
        </p:nvSpPr>
        <p:spPr/>
        <p:txBody>
          <a:bodyPr/>
          <a:lstStyle/>
          <a:p>
            <a:fld id="{7783EEA8-8FFA-40B0-9CA2-B650207154BC}" type="slidenum">
              <a:rPr lang="en-US" smtClean="0"/>
              <a:t>‹#›</a:t>
            </a:fld>
            <a:endParaRPr lang="en-US"/>
          </a:p>
        </p:txBody>
      </p:sp>
    </p:spTree>
    <p:extLst>
      <p:ext uri="{BB962C8B-B14F-4D97-AF65-F5344CB8AC3E}">
        <p14:creationId xmlns:p14="http://schemas.microsoft.com/office/powerpoint/2010/main" val="27214153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A9090C-C83A-4A9A-9DEF-9F47D3488836}"/>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507EC68-7C1A-4737-AF50-32C8E3F21598}"/>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70E4728E-FA4F-4324-9D86-3AB970281D0A}"/>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A87B0DAF-EF0C-4431-8783-D28B38F4D9F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76B66E93-A819-44BC-A937-621D0B6BDA77}"/>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679FD533-69AF-4918-A022-91EFBAD23CD8}"/>
              </a:ext>
            </a:extLst>
          </p:cNvPr>
          <p:cNvSpPr>
            <a:spLocks noGrp="1"/>
          </p:cNvSpPr>
          <p:nvPr>
            <p:ph type="dt" sz="half" idx="10"/>
          </p:nvPr>
        </p:nvSpPr>
        <p:spPr/>
        <p:txBody>
          <a:bodyPr/>
          <a:lstStyle/>
          <a:p>
            <a:fld id="{C764DE79-268F-4C1A-8933-263129D2AF90}" type="datetimeFigureOut">
              <a:rPr lang="en-US" smtClean="0"/>
              <a:t>3/4/2026</a:t>
            </a:fld>
            <a:endParaRPr lang="en-US"/>
          </a:p>
        </p:txBody>
      </p:sp>
      <p:sp>
        <p:nvSpPr>
          <p:cNvPr id="8" name="Footer Placeholder 7">
            <a:extLst>
              <a:ext uri="{FF2B5EF4-FFF2-40B4-BE49-F238E27FC236}">
                <a16:creationId xmlns:a16="http://schemas.microsoft.com/office/drawing/2014/main" id="{23E7C565-2849-4867-B781-369CFA384156}"/>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B08F792C-CF0F-4238-A579-AB530CC797C3}"/>
              </a:ext>
            </a:extLst>
          </p:cNvPr>
          <p:cNvSpPr>
            <a:spLocks noGrp="1"/>
          </p:cNvSpPr>
          <p:nvPr>
            <p:ph type="sldNum" sz="quarter" idx="12"/>
          </p:nvPr>
        </p:nvSpPr>
        <p:spPr/>
        <p:txBody>
          <a:bodyPr/>
          <a:lstStyle/>
          <a:p>
            <a:fld id="{7783EEA8-8FFA-40B0-9CA2-B650207154BC}" type="slidenum">
              <a:rPr lang="en-US" smtClean="0"/>
              <a:t>‹#›</a:t>
            </a:fld>
            <a:endParaRPr lang="en-US"/>
          </a:p>
        </p:txBody>
      </p:sp>
    </p:spTree>
    <p:extLst>
      <p:ext uri="{BB962C8B-B14F-4D97-AF65-F5344CB8AC3E}">
        <p14:creationId xmlns:p14="http://schemas.microsoft.com/office/powerpoint/2010/main" val="14526987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A1CB8F-7704-4DEF-808C-73C03ED351D9}"/>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EDF717B8-7AA5-4082-BFDA-7C8603CCABC8}"/>
              </a:ext>
            </a:extLst>
          </p:cNvPr>
          <p:cNvSpPr>
            <a:spLocks noGrp="1"/>
          </p:cNvSpPr>
          <p:nvPr>
            <p:ph type="dt" sz="half" idx="10"/>
          </p:nvPr>
        </p:nvSpPr>
        <p:spPr/>
        <p:txBody>
          <a:bodyPr/>
          <a:lstStyle/>
          <a:p>
            <a:fld id="{C764DE79-268F-4C1A-8933-263129D2AF90}" type="datetimeFigureOut">
              <a:rPr lang="en-US" smtClean="0"/>
              <a:t>3/4/2026</a:t>
            </a:fld>
            <a:endParaRPr lang="en-US"/>
          </a:p>
        </p:txBody>
      </p:sp>
      <p:sp>
        <p:nvSpPr>
          <p:cNvPr id="4" name="Footer Placeholder 3">
            <a:extLst>
              <a:ext uri="{FF2B5EF4-FFF2-40B4-BE49-F238E27FC236}">
                <a16:creationId xmlns:a16="http://schemas.microsoft.com/office/drawing/2014/main" id="{1FD1258F-29D6-42A2-9F48-BDB1408C86B5}"/>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C894CEF2-C0C6-48FC-B135-2AA1363DB50F}"/>
              </a:ext>
            </a:extLst>
          </p:cNvPr>
          <p:cNvSpPr>
            <a:spLocks noGrp="1"/>
          </p:cNvSpPr>
          <p:nvPr>
            <p:ph type="sldNum" sz="quarter" idx="12"/>
          </p:nvPr>
        </p:nvSpPr>
        <p:spPr/>
        <p:txBody>
          <a:bodyPr/>
          <a:lstStyle/>
          <a:p>
            <a:fld id="{7783EEA8-8FFA-40B0-9CA2-B650207154BC}" type="slidenum">
              <a:rPr lang="en-US" smtClean="0"/>
              <a:t>‹#›</a:t>
            </a:fld>
            <a:endParaRPr lang="en-US"/>
          </a:p>
        </p:txBody>
      </p:sp>
    </p:spTree>
    <p:extLst>
      <p:ext uri="{BB962C8B-B14F-4D97-AF65-F5344CB8AC3E}">
        <p14:creationId xmlns:p14="http://schemas.microsoft.com/office/powerpoint/2010/main" val="372994930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0A2B638-8BEC-433F-815A-D1DD0897EEDF}"/>
              </a:ext>
            </a:extLst>
          </p:cNvPr>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3" name="Footer Placeholder 2">
            <a:extLst>
              <a:ext uri="{FF2B5EF4-FFF2-40B4-BE49-F238E27FC236}">
                <a16:creationId xmlns:a16="http://schemas.microsoft.com/office/drawing/2014/main" id="{0C3F3C7B-8723-448C-9828-F6A54343665C}"/>
              </a:ext>
            </a:extLst>
          </p:cNvPr>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a:extLst>
              <a:ext uri="{FF2B5EF4-FFF2-40B4-BE49-F238E27FC236}">
                <a16:creationId xmlns:a16="http://schemas.microsoft.com/office/drawing/2014/main" id="{588B378C-9CE1-45AB-A784-8B5AEDE72730}"/>
              </a:ext>
            </a:extLst>
          </p:cNvPr>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0490043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32"/>
            </a:lvl1pPr>
            <a:lvl2pPr>
              <a:defRPr sz="3199"/>
            </a:lvl2pPr>
            <a:lvl3pPr>
              <a:defRPr sz="2666"/>
            </a:lvl3pPr>
            <a:lvl4pPr>
              <a:defRPr sz="2399"/>
            </a:lvl4pPr>
            <a:lvl5pPr>
              <a:defRPr sz="2399"/>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32"/>
            </a:lvl1pPr>
            <a:lvl2pPr>
              <a:defRPr sz="3199"/>
            </a:lvl2pPr>
            <a:lvl3pPr>
              <a:defRPr sz="2666"/>
            </a:lvl3pPr>
            <a:lvl4pPr>
              <a:defRPr sz="2399"/>
            </a:lvl4pPr>
            <a:lvl5pPr>
              <a:defRPr sz="2399"/>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3538717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9B338A-181E-44B3-B96F-877588D50FE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7F9C569-BF89-4B4D-ACFD-17222030BFA2}"/>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E6313BCD-F5BA-44C0-84E1-50FC10EFDB3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BDDAF412-46C3-44EE-AD11-928F3CC3CABD}"/>
              </a:ext>
            </a:extLst>
          </p:cNvPr>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6" name="Footer Placeholder 5">
            <a:extLst>
              <a:ext uri="{FF2B5EF4-FFF2-40B4-BE49-F238E27FC236}">
                <a16:creationId xmlns:a16="http://schemas.microsoft.com/office/drawing/2014/main" id="{52B728AA-9F11-4460-9D2E-2E806D8A677B}"/>
              </a:ext>
            </a:extLst>
          </p:cNvPr>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a:extLst>
              <a:ext uri="{FF2B5EF4-FFF2-40B4-BE49-F238E27FC236}">
                <a16:creationId xmlns:a16="http://schemas.microsoft.com/office/drawing/2014/main" id="{C4E9AF6B-0ABC-4E09-A8A2-1B1882B39EF2}"/>
              </a:ext>
            </a:extLst>
          </p:cNvPr>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54369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BC3ACA-BC4D-406E-B4D6-0FB06EE76839}"/>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6C8A2DA3-D283-49DA-9A62-35F95C293ED7}"/>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CFD953B6-5D7E-46FB-877A-4AC19459D72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7FF793B-4CFE-4BB2-9673-8014CDFCC263}"/>
              </a:ext>
            </a:extLst>
          </p:cNvPr>
          <p:cNvSpPr>
            <a:spLocks noGrp="1"/>
          </p:cNvSpPr>
          <p:nvPr>
            <p:ph type="dt" sz="half" idx="10"/>
          </p:nvPr>
        </p:nvSpPr>
        <p:spPr/>
        <p:txBody>
          <a:bodyPr/>
          <a:lstStyle/>
          <a:p>
            <a:fld id="{C764DE79-268F-4C1A-8933-263129D2AF90}" type="datetimeFigureOut">
              <a:rPr lang="en-US" smtClean="0"/>
              <a:t>3/4/2026</a:t>
            </a:fld>
            <a:endParaRPr lang="en-US"/>
          </a:p>
        </p:txBody>
      </p:sp>
      <p:sp>
        <p:nvSpPr>
          <p:cNvPr id="6" name="Footer Placeholder 5">
            <a:extLst>
              <a:ext uri="{FF2B5EF4-FFF2-40B4-BE49-F238E27FC236}">
                <a16:creationId xmlns:a16="http://schemas.microsoft.com/office/drawing/2014/main" id="{32E506B0-F2C2-4C02-9858-590F5C38C83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9518F706-2995-4188-875F-8F6E3E7A4A67}"/>
              </a:ext>
            </a:extLst>
          </p:cNvPr>
          <p:cNvSpPr>
            <a:spLocks noGrp="1"/>
          </p:cNvSpPr>
          <p:nvPr>
            <p:ph type="sldNum" sz="quarter" idx="12"/>
          </p:nvPr>
        </p:nvSpPr>
        <p:spPr/>
        <p:txBody>
          <a:bodyPr/>
          <a:lstStyle/>
          <a:p>
            <a:fld id="{7783EEA8-8FFA-40B0-9CA2-B650207154BC}" type="slidenum">
              <a:rPr lang="en-US" smtClean="0"/>
              <a:pPr/>
              <a:t>‹#›</a:t>
            </a:fld>
            <a:endParaRPr lang="en-US"/>
          </a:p>
        </p:txBody>
      </p:sp>
    </p:spTree>
    <p:extLst>
      <p:ext uri="{BB962C8B-B14F-4D97-AF65-F5344CB8AC3E}">
        <p14:creationId xmlns:p14="http://schemas.microsoft.com/office/powerpoint/2010/main" val="112565713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ftr="0" dt="0"/>
</p:sldLayout>
</file>

<file path=ppt/slideLayouts/slideLayout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F67784-2693-4945-AEE3-E5FF950442F4}"/>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C0E4DC7C-92F6-44C0-90F4-D3FD547C986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61C6316-C887-421C-9696-A91614C53124}"/>
              </a:ext>
            </a:extLst>
          </p:cNvPr>
          <p:cNvSpPr>
            <a:spLocks noGrp="1"/>
          </p:cNvSpPr>
          <p:nvPr>
            <p:ph type="dt" sz="half" idx="10"/>
          </p:nvPr>
        </p:nvSpPr>
        <p:spPr/>
        <p:txBody>
          <a:bodyPr/>
          <a:lstStyle/>
          <a:p>
            <a:fld id="{C764DE79-268F-4C1A-8933-263129D2AF90}" type="datetimeFigureOut">
              <a:rPr lang="en-US" smtClean="0"/>
              <a:t>3/4/2026</a:t>
            </a:fld>
            <a:endParaRPr lang="en-US"/>
          </a:p>
        </p:txBody>
      </p:sp>
      <p:sp>
        <p:nvSpPr>
          <p:cNvPr id="5" name="Footer Placeholder 4">
            <a:extLst>
              <a:ext uri="{FF2B5EF4-FFF2-40B4-BE49-F238E27FC236}">
                <a16:creationId xmlns:a16="http://schemas.microsoft.com/office/drawing/2014/main" id="{B8AC2FAE-7BF5-45A9-AE1F-40A812B913D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9C024E4-87BB-4C78-A79E-4C5116ABEACC}"/>
              </a:ext>
            </a:extLst>
          </p:cNvPr>
          <p:cNvSpPr>
            <a:spLocks noGrp="1"/>
          </p:cNvSpPr>
          <p:nvPr>
            <p:ph type="sldNum" sz="quarter" idx="12"/>
          </p:nvPr>
        </p:nvSpPr>
        <p:spPr/>
        <p:txBody>
          <a:bodyPr/>
          <a:lstStyle/>
          <a:p>
            <a:fld id="{7783EEA8-8FFA-40B0-9CA2-B650207154BC}" type="slidenum">
              <a:rPr lang="en-US" smtClean="0"/>
              <a:pPr/>
              <a:t>‹#›</a:t>
            </a:fld>
            <a:endParaRPr lang="en-US"/>
          </a:p>
        </p:txBody>
      </p:sp>
    </p:spTree>
    <p:extLst>
      <p:ext uri="{BB962C8B-B14F-4D97-AF65-F5344CB8AC3E}">
        <p14:creationId xmlns:p14="http://schemas.microsoft.com/office/powerpoint/2010/main" val="321991682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ftr="0" dt="0"/>
</p:sldLayout>
</file>

<file path=ppt/slideLayouts/slideLayout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287B0E6E-3506-497C-BA3F-785E7F8FA248}"/>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91E6E5B9-1345-46CA-8024-53F5828491CB}"/>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7E8D24D-12D4-455C-B0F0-B3E43984C1EC}"/>
              </a:ext>
            </a:extLst>
          </p:cNvPr>
          <p:cNvSpPr>
            <a:spLocks noGrp="1"/>
          </p:cNvSpPr>
          <p:nvPr>
            <p:ph type="dt" sz="half" idx="10"/>
          </p:nvPr>
        </p:nvSpPr>
        <p:spPr/>
        <p:txBody>
          <a:bodyPr/>
          <a:lstStyle/>
          <a:p>
            <a:fld id="{C764DE79-268F-4C1A-8933-263129D2AF90}" type="datetimeFigureOut">
              <a:rPr lang="en-US" smtClean="0"/>
              <a:t>3/4/2026</a:t>
            </a:fld>
            <a:endParaRPr lang="en-US"/>
          </a:p>
        </p:txBody>
      </p:sp>
      <p:sp>
        <p:nvSpPr>
          <p:cNvPr id="5" name="Footer Placeholder 4">
            <a:extLst>
              <a:ext uri="{FF2B5EF4-FFF2-40B4-BE49-F238E27FC236}">
                <a16:creationId xmlns:a16="http://schemas.microsoft.com/office/drawing/2014/main" id="{CD3E0699-B8DF-43E5-AF93-A072A3EB1FA1}"/>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5D6E065-495F-4C80-BE52-43709ABDDFCB}"/>
              </a:ext>
            </a:extLst>
          </p:cNvPr>
          <p:cNvSpPr>
            <a:spLocks noGrp="1"/>
          </p:cNvSpPr>
          <p:nvPr>
            <p:ph type="sldNum" sz="quarter" idx="12"/>
          </p:nvPr>
        </p:nvSpPr>
        <p:spPr/>
        <p:txBody>
          <a:bodyPr/>
          <a:lstStyle/>
          <a:p>
            <a:fld id="{7783EEA8-8FFA-40B0-9CA2-B650207154BC}" type="slidenum">
              <a:rPr lang="en-US" smtClean="0"/>
              <a:pPr/>
              <a:t>‹#›</a:t>
            </a:fld>
            <a:endParaRPr lang="en-US"/>
          </a:p>
        </p:txBody>
      </p:sp>
    </p:spTree>
    <p:extLst>
      <p:ext uri="{BB962C8B-B14F-4D97-AF65-F5344CB8AC3E}">
        <p14:creationId xmlns:p14="http://schemas.microsoft.com/office/powerpoint/2010/main" val="289081783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ftr="0" dt="0"/>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userDrawn="1">
  <p:cSld name="2_Title Slide w Full photo">
    <p:bg>
      <p:bgPr>
        <a:solidFill>
          <a:schemeClr val="bg1"/>
        </a:solidFill>
        <a:effectLst/>
      </p:bgPr>
    </p:bg>
    <p:spTree>
      <p:nvGrpSpPr>
        <p:cNvPr id="1" name=""/>
        <p:cNvGrpSpPr/>
        <p:nvPr/>
      </p:nvGrpSpPr>
      <p:grpSpPr>
        <a:xfrm>
          <a:off x="0" y="0"/>
          <a:ext cx="0" cy="0"/>
          <a:chOff x="0" y="0"/>
          <a:chExt cx="0" cy="0"/>
        </a:xfrm>
      </p:grpSpPr>
      <p:sp>
        <p:nvSpPr>
          <p:cNvPr id="5" name="Picture Placeholder 4"/>
          <p:cNvSpPr>
            <a:spLocks noGrp="1"/>
          </p:cNvSpPr>
          <p:nvPr>
            <p:ph type="pic" sz="quarter" idx="11"/>
          </p:nvPr>
        </p:nvSpPr>
        <p:spPr>
          <a:xfrm>
            <a:off x="0" y="1"/>
            <a:ext cx="12191999" cy="6857998"/>
          </a:xfrm>
          <a:solidFill>
            <a:schemeClr val="bg1">
              <a:lumMod val="85000"/>
            </a:schemeClr>
          </a:solidFill>
          <a:effectLst/>
        </p:spPr>
        <p:txBody>
          <a:bodyPr anchor="t" anchorCtr="1">
            <a:noAutofit/>
          </a:bodyPr>
          <a:lstStyle>
            <a:lvl1pPr>
              <a:defRPr sz="2400"/>
            </a:lvl1pPr>
          </a:lstStyle>
          <a:p>
            <a:endParaRPr lang="en-US"/>
          </a:p>
          <a:p>
            <a:endParaRPr lang="en-US"/>
          </a:p>
          <a:p>
            <a:r>
              <a:rPr lang="en-US"/>
              <a:t>Click to add picture</a:t>
            </a:r>
          </a:p>
        </p:txBody>
      </p:sp>
      <p:sp>
        <p:nvSpPr>
          <p:cNvPr id="25" name="Rectangle 24">
            <a:extLst>
              <a:ext uri="{FF2B5EF4-FFF2-40B4-BE49-F238E27FC236}">
                <a16:creationId xmlns:a16="http://schemas.microsoft.com/office/drawing/2014/main" id="{51CA7D49-9149-4597-9F1D-70894881A3C1}"/>
              </a:ext>
            </a:extLst>
          </p:cNvPr>
          <p:cNvSpPr/>
          <p:nvPr userDrawn="1"/>
        </p:nvSpPr>
        <p:spPr>
          <a:xfrm>
            <a:off x="0" y="2975802"/>
            <a:ext cx="12192001" cy="2453448"/>
          </a:xfrm>
          <a:prstGeom prst="rect">
            <a:avLst/>
          </a:prstGeom>
          <a:solidFill>
            <a:srgbClr val="201E1C">
              <a:alpha val="3882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ight Triangle 17">
            <a:extLst>
              <a:ext uri="{FF2B5EF4-FFF2-40B4-BE49-F238E27FC236}">
                <a16:creationId xmlns:a16="http://schemas.microsoft.com/office/drawing/2014/main" id="{08B036F4-CB1B-48E5-A42D-036A58C87F87}"/>
              </a:ext>
            </a:extLst>
          </p:cNvPr>
          <p:cNvSpPr/>
          <p:nvPr userDrawn="1"/>
        </p:nvSpPr>
        <p:spPr>
          <a:xfrm flipH="1">
            <a:off x="7271084" y="1840832"/>
            <a:ext cx="4920916" cy="5017168"/>
          </a:xfrm>
          <a:prstGeom prst="rtTriangl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Subtitle 2"/>
          <p:cNvSpPr>
            <a:spLocks noGrp="1"/>
          </p:cNvSpPr>
          <p:nvPr>
            <p:ph type="subTitle" idx="1"/>
          </p:nvPr>
        </p:nvSpPr>
        <p:spPr>
          <a:xfrm>
            <a:off x="685799" y="4131196"/>
            <a:ext cx="8763002" cy="382770"/>
          </a:xfrm>
          <a:effectLst/>
        </p:spPr>
        <p:txBody>
          <a:bodyPr lIns="0" tIns="0" rIns="0" bIns="0">
            <a:noAutofit/>
          </a:bodyPr>
          <a:lstStyle>
            <a:lvl1pPr marL="0" indent="0" algn="l">
              <a:lnSpc>
                <a:spcPct val="100000"/>
              </a:lnSpc>
              <a:spcBef>
                <a:spcPts val="600"/>
              </a:spcBef>
              <a:buNone/>
              <a:defRPr sz="2000" b="1">
                <a:solidFill>
                  <a:schemeClr val="bg1"/>
                </a:solidFill>
                <a:latin typeface="+mj-lt"/>
                <a:cs typeface="Arial" pitchFamily="34" charset="0"/>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a:t>Click to edit Master subtitle style</a:t>
            </a:r>
          </a:p>
        </p:txBody>
      </p:sp>
      <p:sp>
        <p:nvSpPr>
          <p:cNvPr id="15" name="Text Placeholder 14"/>
          <p:cNvSpPr>
            <a:spLocks noGrp="1"/>
          </p:cNvSpPr>
          <p:nvPr>
            <p:ph type="body" sz="quarter" idx="10"/>
          </p:nvPr>
        </p:nvSpPr>
        <p:spPr>
          <a:xfrm>
            <a:off x="685801" y="4781550"/>
            <a:ext cx="8763000" cy="428626"/>
          </a:xfrm>
          <a:effectLst/>
        </p:spPr>
        <p:txBody>
          <a:bodyPr lIns="0" tIns="0" rIns="0" bIns="0">
            <a:noAutofit/>
          </a:bodyPr>
          <a:lstStyle>
            <a:lvl1pPr marL="0" indent="0">
              <a:lnSpc>
                <a:spcPct val="100000"/>
              </a:lnSpc>
              <a:spcBef>
                <a:spcPts val="0"/>
              </a:spcBef>
              <a:spcAft>
                <a:spcPts val="267"/>
              </a:spcAft>
              <a:buNone/>
              <a:defRPr sz="1600" b="0" i="1">
                <a:solidFill>
                  <a:schemeClr val="bg1"/>
                </a:solidFill>
                <a:latin typeface="+mj-lt"/>
                <a:cs typeface="Arial" pitchFamily="34" charset="0"/>
              </a:defRPr>
            </a:lvl1pPr>
            <a:lvl2pPr marL="0" indent="0">
              <a:lnSpc>
                <a:spcPct val="100000"/>
              </a:lnSpc>
              <a:spcBef>
                <a:spcPts val="0"/>
              </a:spcBef>
              <a:spcAft>
                <a:spcPts val="0"/>
              </a:spcAft>
              <a:buNone/>
              <a:defRPr sz="1600" b="0" i="1">
                <a:solidFill>
                  <a:schemeClr val="bg1"/>
                </a:solidFill>
                <a:latin typeface="+mj-lt"/>
                <a:cs typeface="Arial" pitchFamily="34" charset="0"/>
              </a:defRPr>
            </a:lvl2pPr>
          </a:lstStyle>
          <a:p>
            <a:pPr lvl="0"/>
            <a:r>
              <a:rPr lang="en-US"/>
              <a:t>Click to edit Master text styles</a:t>
            </a:r>
          </a:p>
        </p:txBody>
      </p:sp>
      <p:sp>
        <p:nvSpPr>
          <p:cNvPr id="2" name="Title 1"/>
          <p:cNvSpPr>
            <a:spLocks noGrp="1"/>
          </p:cNvSpPr>
          <p:nvPr>
            <p:ph type="ctrTitle"/>
          </p:nvPr>
        </p:nvSpPr>
        <p:spPr>
          <a:xfrm>
            <a:off x="685801" y="2445565"/>
            <a:ext cx="8763000" cy="1547770"/>
          </a:xfrm>
          <a:effectLst/>
        </p:spPr>
        <p:txBody>
          <a:bodyPr lIns="0" tIns="0" rIns="0" bIns="0" anchor="b" anchorCtr="0">
            <a:noAutofit/>
          </a:bodyPr>
          <a:lstStyle>
            <a:lvl1pPr algn="l">
              <a:lnSpc>
                <a:spcPct val="90000"/>
              </a:lnSpc>
              <a:defRPr sz="3200" b="1">
                <a:solidFill>
                  <a:schemeClr val="bg1"/>
                </a:solidFill>
                <a:latin typeface="+mj-lt"/>
                <a:cs typeface="Arial" pitchFamily="34" charset="0"/>
              </a:defRPr>
            </a:lvl1pPr>
          </a:lstStyle>
          <a:p>
            <a:r>
              <a:rPr lang="en-US"/>
              <a:t>Click to edit Master title style</a:t>
            </a:r>
          </a:p>
        </p:txBody>
      </p:sp>
      <p:pic>
        <p:nvPicPr>
          <p:cNvPr id="9" name="Picture 8">
            <a:extLst>
              <a:ext uri="{FF2B5EF4-FFF2-40B4-BE49-F238E27FC236}">
                <a16:creationId xmlns:a16="http://schemas.microsoft.com/office/drawing/2014/main" id="{0AFB0611-ACFF-426B-83B3-F0B109AA109A}"/>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9519824" y="5031649"/>
            <a:ext cx="2350665" cy="1138635"/>
          </a:xfrm>
          <a:prstGeom prst="rect">
            <a:avLst/>
          </a:prstGeom>
        </p:spPr>
      </p:pic>
    </p:spTree>
    <p:extLst>
      <p:ext uri="{BB962C8B-B14F-4D97-AF65-F5344CB8AC3E}">
        <p14:creationId xmlns:p14="http://schemas.microsoft.com/office/powerpoint/2010/main" val="30195854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type="tx">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41DDB-1A77-43C1-8C23-BED5952DE228}"/>
              </a:ext>
            </a:extLst>
          </p:cNvPr>
          <p:cNvSpPr>
            <a:spLocks noGrp="1"/>
          </p:cNvSpPr>
          <p:nvPr>
            <p:ph type="title"/>
          </p:nvPr>
        </p:nvSpPr>
        <p:spPr/>
        <p:txBody>
          <a:bodyPr/>
          <a:lstStyle/>
          <a:p>
            <a:r>
              <a:rPr lang="en-US"/>
              <a:t>Click to edit Master title style</a:t>
            </a:r>
          </a:p>
        </p:txBody>
      </p:sp>
      <p:sp>
        <p:nvSpPr>
          <p:cNvPr id="3" name="Text Placeholder 2">
            <a:extLst>
              <a:ext uri="{FF2B5EF4-FFF2-40B4-BE49-F238E27FC236}">
                <a16:creationId xmlns:a16="http://schemas.microsoft.com/office/drawing/2014/main" id="{BCF7D94D-3DE9-481A-AC2E-058ED1DA2A88}"/>
              </a:ext>
            </a:extLst>
          </p:cNvPr>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88FBAA2-B31D-4BD7-8670-EF827FAEC172}"/>
              </a:ext>
            </a:extLst>
          </p:cNvPr>
          <p:cNvSpPr>
            <a:spLocks noGrp="1"/>
          </p:cNvSpPr>
          <p:nvPr>
            <p:ph type="dt" sz="half" idx="10"/>
          </p:nvPr>
        </p:nvSpPr>
        <p:spPr/>
        <p:txBody>
          <a:bodyPr/>
          <a:lstStyle/>
          <a:p>
            <a:pPr defTabSz="1218895"/>
            <a:fld id="{FD1176A7-B091-469C-82C8-89C693043C40}" type="datetimeFigureOut">
              <a:rPr lang="en-US" smtClean="0">
                <a:solidFill>
                  <a:prstClr val="black">
                    <a:tint val="75000"/>
                  </a:prstClr>
                </a:solidFill>
              </a:rPr>
              <a:pPr defTabSz="1218895"/>
              <a:t>3/4/2026</a:t>
            </a:fld>
            <a:endParaRPr lang="en-US">
              <a:solidFill>
                <a:prstClr val="black">
                  <a:tint val="75000"/>
                </a:prstClr>
              </a:solidFill>
            </a:endParaRPr>
          </a:p>
        </p:txBody>
      </p:sp>
      <p:sp>
        <p:nvSpPr>
          <p:cNvPr id="5" name="Footer Placeholder 4">
            <a:extLst>
              <a:ext uri="{FF2B5EF4-FFF2-40B4-BE49-F238E27FC236}">
                <a16:creationId xmlns:a16="http://schemas.microsoft.com/office/drawing/2014/main" id="{6BC7F222-1B6F-4341-AB2D-36F67F79D522}"/>
              </a:ext>
            </a:extLst>
          </p:cNvPr>
          <p:cNvSpPr>
            <a:spLocks noGrp="1"/>
          </p:cNvSpPr>
          <p:nvPr>
            <p:ph type="ftr" sz="quarter" idx="11"/>
          </p:nvPr>
        </p:nvSpPr>
        <p:spPr/>
        <p:txBody>
          <a:bodyPr/>
          <a:lstStyle/>
          <a:p>
            <a:pPr defTabSz="1218895"/>
            <a:endParaRPr lang="en-US">
              <a:solidFill>
                <a:prstClr val="black">
                  <a:tint val="75000"/>
                </a:prstClr>
              </a:solidFill>
            </a:endParaRPr>
          </a:p>
        </p:txBody>
      </p:sp>
      <p:sp>
        <p:nvSpPr>
          <p:cNvPr id="6" name="Slide Number Placeholder 5">
            <a:extLst>
              <a:ext uri="{FF2B5EF4-FFF2-40B4-BE49-F238E27FC236}">
                <a16:creationId xmlns:a16="http://schemas.microsoft.com/office/drawing/2014/main" id="{88D8AB87-CA20-46C2-A2DC-F47831C3C682}"/>
              </a:ext>
            </a:extLst>
          </p:cNvPr>
          <p:cNvSpPr>
            <a:spLocks noGrp="1"/>
          </p:cNvSpPr>
          <p:nvPr>
            <p:ph type="sldNum" sz="quarter" idx="12"/>
          </p:nvPr>
        </p:nvSpPr>
        <p:spPr/>
        <p:txBody>
          <a:body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Tree>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type="tx">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8DDE9D-FCF7-45A3-8871-442A90810638}"/>
              </a:ext>
            </a:extLst>
          </p:cNvPr>
          <p:cNvSpPr>
            <a:spLocks noGrp="1"/>
          </p:cNvSpPr>
          <p:nvPr>
            <p:ph type="title"/>
          </p:nvPr>
        </p:nvSpPr>
        <p:spPr/>
        <p:txBody>
          <a:bodyPr/>
          <a:lstStyle/>
          <a:p>
            <a:r>
              <a:rPr lang="en-US"/>
              <a:t>Click to edit Master title style</a:t>
            </a:r>
          </a:p>
        </p:txBody>
      </p:sp>
      <p:sp>
        <p:nvSpPr>
          <p:cNvPr id="3" name="Text Placeholder 2">
            <a:extLst>
              <a:ext uri="{FF2B5EF4-FFF2-40B4-BE49-F238E27FC236}">
                <a16:creationId xmlns:a16="http://schemas.microsoft.com/office/drawing/2014/main" id="{A041C726-1FFB-4434-9952-32CEA686D27D}"/>
              </a:ext>
            </a:extLst>
          </p:cNvPr>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F4ECD52-5ADF-4C51-8269-11B22BFE1529}"/>
              </a:ext>
            </a:extLst>
          </p:cNvPr>
          <p:cNvSpPr>
            <a:spLocks noGrp="1"/>
          </p:cNvSpPr>
          <p:nvPr>
            <p:ph type="dt" sz="half" idx="10"/>
          </p:nvPr>
        </p:nvSpPr>
        <p:spPr/>
        <p:txBody>
          <a:bodyPr/>
          <a:lstStyle/>
          <a:p>
            <a:pPr defTabSz="1218895"/>
            <a:fld id="{FD1176A7-B091-469C-82C8-89C693043C40}" type="datetimeFigureOut">
              <a:rPr lang="en-US" smtClean="0">
                <a:solidFill>
                  <a:prstClr val="black">
                    <a:tint val="75000"/>
                  </a:prstClr>
                </a:solidFill>
              </a:rPr>
              <a:pPr defTabSz="1218895"/>
              <a:t>3/4/2026</a:t>
            </a:fld>
            <a:endParaRPr lang="en-US">
              <a:solidFill>
                <a:prstClr val="black">
                  <a:tint val="75000"/>
                </a:prstClr>
              </a:solidFill>
            </a:endParaRPr>
          </a:p>
        </p:txBody>
      </p:sp>
      <p:sp>
        <p:nvSpPr>
          <p:cNvPr id="5" name="Footer Placeholder 4">
            <a:extLst>
              <a:ext uri="{FF2B5EF4-FFF2-40B4-BE49-F238E27FC236}">
                <a16:creationId xmlns:a16="http://schemas.microsoft.com/office/drawing/2014/main" id="{38ABC66C-3CA1-4899-B198-08EB4C5EAF78}"/>
              </a:ext>
            </a:extLst>
          </p:cNvPr>
          <p:cNvSpPr>
            <a:spLocks noGrp="1"/>
          </p:cNvSpPr>
          <p:nvPr>
            <p:ph type="ftr" sz="quarter" idx="11"/>
          </p:nvPr>
        </p:nvSpPr>
        <p:spPr/>
        <p:txBody>
          <a:bodyPr/>
          <a:lstStyle/>
          <a:p>
            <a:pPr defTabSz="1218895"/>
            <a:endParaRPr lang="en-US">
              <a:solidFill>
                <a:prstClr val="black">
                  <a:tint val="75000"/>
                </a:prstClr>
              </a:solidFill>
            </a:endParaRPr>
          </a:p>
        </p:txBody>
      </p:sp>
      <p:sp>
        <p:nvSpPr>
          <p:cNvPr id="6" name="Slide Number Placeholder 5">
            <a:extLst>
              <a:ext uri="{FF2B5EF4-FFF2-40B4-BE49-F238E27FC236}">
                <a16:creationId xmlns:a16="http://schemas.microsoft.com/office/drawing/2014/main" id="{11AD2E71-BADC-4831-840B-25E6A3832495}"/>
              </a:ext>
            </a:extLst>
          </p:cNvPr>
          <p:cNvSpPr>
            <a:spLocks noGrp="1"/>
          </p:cNvSpPr>
          <p:nvPr>
            <p:ph type="sldNum" sz="quarter" idx="12"/>
          </p:nvPr>
        </p:nvSpPr>
        <p:spPr/>
        <p:txBody>
          <a:body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Tree>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type="tx">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0DDA50-CF00-4FD0-A793-FEF9DCBACDAB}"/>
              </a:ext>
            </a:extLst>
          </p:cNvPr>
          <p:cNvSpPr>
            <a:spLocks noGrp="1"/>
          </p:cNvSpPr>
          <p:nvPr>
            <p:ph type="title"/>
          </p:nvPr>
        </p:nvSpPr>
        <p:spPr/>
        <p:txBody>
          <a:bodyPr/>
          <a:lstStyle/>
          <a:p>
            <a:r>
              <a:rPr lang="en-US"/>
              <a:t>Click to edit Master title style</a:t>
            </a:r>
          </a:p>
        </p:txBody>
      </p:sp>
      <p:sp>
        <p:nvSpPr>
          <p:cNvPr id="3" name="Text Placeholder 2">
            <a:extLst>
              <a:ext uri="{FF2B5EF4-FFF2-40B4-BE49-F238E27FC236}">
                <a16:creationId xmlns:a16="http://schemas.microsoft.com/office/drawing/2014/main" id="{46591BC6-5C27-43F8-A984-F9B53428191B}"/>
              </a:ext>
            </a:extLst>
          </p:cNvPr>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F18CE76-8FE9-484E-8635-D140E5C9C18F}"/>
              </a:ext>
            </a:extLst>
          </p:cNvPr>
          <p:cNvSpPr>
            <a:spLocks noGrp="1"/>
          </p:cNvSpPr>
          <p:nvPr>
            <p:ph type="dt" sz="half" idx="10"/>
          </p:nvPr>
        </p:nvSpPr>
        <p:spPr/>
        <p:txBody>
          <a:bodyPr/>
          <a:lstStyle/>
          <a:p>
            <a:pPr defTabSz="1218895"/>
            <a:fld id="{FD1176A7-B091-469C-82C8-89C693043C40}" type="datetimeFigureOut">
              <a:rPr lang="en-US" smtClean="0">
                <a:solidFill>
                  <a:prstClr val="black">
                    <a:tint val="75000"/>
                  </a:prstClr>
                </a:solidFill>
              </a:rPr>
              <a:pPr defTabSz="1218895"/>
              <a:t>3/4/2026</a:t>
            </a:fld>
            <a:endParaRPr lang="en-US">
              <a:solidFill>
                <a:prstClr val="black">
                  <a:tint val="75000"/>
                </a:prstClr>
              </a:solidFill>
            </a:endParaRPr>
          </a:p>
        </p:txBody>
      </p:sp>
      <p:sp>
        <p:nvSpPr>
          <p:cNvPr id="5" name="Footer Placeholder 4">
            <a:extLst>
              <a:ext uri="{FF2B5EF4-FFF2-40B4-BE49-F238E27FC236}">
                <a16:creationId xmlns:a16="http://schemas.microsoft.com/office/drawing/2014/main" id="{77C8A6F7-054E-47AD-B7A6-FAD1A4550D97}"/>
              </a:ext>
            </a:extLst>
          </p:cNvPr>
          <p:cNvSpPr>
            <a:spLocks noGrp="1"/>
          </p:cNvSpPr>
          <p:nvPr>
            <p:ph type="ftr" sz="quarter" idx="11"/>
          </p:nvPr>
        </p:nvSpPr>
        <p:spPr/>
        <p:txBody>
          <a:bodyPr/>
          <a:lstStyle/>
          <a:p>
            <a:pPr defTabSz="1218895"/>
            <a:endParaRPr lang="en-US">
              <a:solidFill>
                <a:prstClr val="black">
                  <a:tint val="75000"/>
                </a:prstClr>
              </a:solidFill>
            </a:endParaRPr>
          </a:p>
        </p:txBody>
      </p:sp>
      <p:sp>
        <p:nvSpPr>
          <p:cNvPr id="6" name="Slide Number Placeholder 5">
            <a:extLst>
              <a:ext uri="{FF2B5EF4-FFF2-40B4-BE49-F238E27FC236}">
                <a16:creationId xmlns:a16="http://schemas.microsoft.com/office/drawing/2014/main" id="{4D61340D-D905-490A-AF9E-5DD8754320EE}"/>
              </a:ext>
            </a:extLst>
          </p:cNvPr>
          <p:cNvSpPr>
            <a:spLocks noGrp="1"/>
          </p:cNvSpPr>
          <p:nvPr>
            <p:ph type="sldNum" sz="quarter" idx="12"/>
          </p:nvPr>
        </p:nvSpPr>
        <p:spPr/>
        <p:txBody>
          <a:body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Tree>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type="tx">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CE58CE-65A3-4410-908E-78AFED5ED222}"/>
              </a:ext>
            </a:extLst>
          </p:cNvPr>
          <p:cNvSpPr>
            <a:spLocks noGrp="1"/>
          </p:cNvSpPr>
          <p:nvPr>
            <p:ph type="title"/>
          </p:nvPr>
        </p:nvSpPr>
        <p:spPr/>
        <p:txBody>
          <a:bodyPr/>
          <a:lstStyle/>
          <a:p>
            <a:r>
              <a:rPr lang="en-US"/>
              <a:t>Click to edit Master title style</a:t>
            </a:r>
          </a:p>
        </p:txBody>
      </p:sp>
      <p:sp>
        <p:nvSpPr>
          <p:cNvPr id="3" name="Text Placeholder 2">
            <a:extLst>
              <a:ext uri="{FF2B5EF4-FFF2-40B4-BE49-F238E27FC236}">
                <a16:creationId xmlns:a16="http://schemas.microsoft.com/office/drawing/2014/main" id="{7D9E43F5-6B5D-43B2-BEA9-6D9F50D92D10}"/>
              </a:ext>
            </a:extLst>
          </p:cNvPr>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C46BC91-E7C4-4FE5-B5A7-E645336399F4}"/>
              </a:ext>
            </a:extLst>
          </p:cNvPr>
          <p:cNvSpPr>
            <a:spLocks noGrp="1"/>
          </p:cNvSpPr>
          <p:nvPr>
            <p:ph type="dt" sz="half" idx="10"/>
          </p:nvPr>
        </p:nvSpPr>
        <p:spPr/>
        <p:txBody>
          <a:bodyPr/>
          <a:lstStyle/>
          <a:p>
            <a:pPr defTabSz="1218895"/>
            <a:fld id="{FD1176A7-B091-469C-82C8-89C693043C40}" type="datetimeFigureOut">
              <a:rPr lang="en-US" smtClean="0">
                <a:solidFill>
                  <a:prstClr val="black">
                    <a:tint val="75000"/>
                  </a:prstClr>
                </a:solidFill>
              </a:rPr>
              <a:pPr defTabSz="1218895"/>
              <a:t>3/4/2026</a:t>
            </a:fld>
            <a:endParaRPr lang="en-US">
              <a:solidFill>
                <a:prstClr val="black">
                  <a:tint val="75000"/>
                </a:prstClr>
              </a:solidFill>
            </a:endParaRPr>
          </a:p>
        </p:txBody>
      </p:sp>
      <p:sp>
        <p:nvSpPr>
          <p:cNvPr id="5" name="Footer Placeholder 4">
            <a:extLst>
              <a:ext uri="{FF2B5EF4-FFF2-40B4-BE49-F238E27FC236}">
                <a16:creationId xmlns:a16="http://schemas.microsoft.com/office/drawing/2014/main" id="{3140006F-1FAF-45C2-A330-CB9BD160AACA}"/>
              </a:ext>
            </a:extLst>
          </p:cNvPr>
          <p:cNvSpPr>
            <a:spLocks noGrp="1"/>
          </p:cNvSpPr>
          <p:nvPr>
            <p:ph type="ftr" sz="quarter" idx="11"/>
          </p:nvPr>
        </p:nvSpPr>
        <p:spPr/>
        <p:txBody>
          <a:bodyPr/>
          <a:lstStyle/>
          <a:p>
            <a:pPr defTabSz="1218895"/>
            <a:endParaRPr lang="en-US">
              <a:solidFill>
                <a:prstClr val="black">
                  <a:tint val="75000"/>
                </a:prstClr>
              </a:solidFill>
            </a:endParaRPr>
          </a:p>
        </p:txBody>
      </p:sp>
      <p:sp>
        <p:nvSpPr>
          <p:cNvPr id="6" name="Slide Number Placeholder 5">
            <a:extLst>
              <a:ext uri="{FF2B5EF4-FFF2-40B4-BE49-F238E27FC236}">
                <a16:creationId xmlns:a16="http://schemas.microsoft.com/office/drawing/2014/main" id="{04D410BA-0F7E-4317-BE5F-BD2133EF47B2}"/>
              </a:ext>
            </a:extLst>
          </p:cNvPr>
          <p:cNvSpPr>
            <a:spLocks noGrp="1"/>
          </p:cNvSpPr>
          <p:nvPr>
            <p:ph type="sldNum" sz="quarter" idx="12"/>
          </p:nvPr>
        </p:nvSpPr>
        <p:spPr/>
        <p:txBody>
          <a:body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Tree>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What we do">
    <p:spTree>
      <p:nvGrpSpPr>
        <p:cNvPr id="1" name=""/>
        <p:cNvGrpSpPr/>
        <p:nvPr/>
      </p:nvGrpSpPr>
      <p:grpSpPr>
        <a:xfrm>
          <a:off x="0" y="0"/>
          <a:ext cx="0" cy="0"/>
          <a:chOff x="0" y="0"/>
          <a:chExt cx="0" cy="0"/>
        </a:xfrm>
      </p:grpSpPr>
      <p:sp>
        <p:nvSpPr>
          <p:cNvPr id="3" name="Rectangle 6"/>
          <p:cNvSpPr>
            <a:spLocks noChangeArrowheads="1"/>
          </p:cNvSpPr>
          <p:nvPr userDrawn="1"/>
        </p:nvSpPr>
        <p:spPr bwMode="auto">
          <a:xfrm>
            <a:off x="3896740" y="6256338"/>
            <a:ext cx="4404872" cy="430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4" tIns="45702" rIns="91404" bIns="45702">
            <a:spAutoFit/>
          </a:bodyPr>
          <a:lstStyle>
            <a:lvl1pPr>
              <a:defRPr sz="3600">
                <a:solidFill>
                  <a:schemeClr val="tx1"/>
                </a:solidFill>
                <a:latin typeface="Lato Light" charset="0"/>
                <a:ea typeface="MS PGothic" pitchFamily="34" charset="-128"/>
              </a:defRPr>
            </a:lvl1pPr>
            <a:lvl2pPr marL="742950" indent="-285750">
              <a:defRPr sz="3600">
                <a:solidFill>
                  <a:schemeClr val="tx1"/>
                </a:solidFill>
                <a:latin typeface="Lato Light" charset="0"/>
                <a:ea typeface="MS PGothic" pitchFamily="34" charset="-128"/>
              </a:defRPr>
            </a:lvl2pPr>
            <a:lvl3pPr marL="1143000" indent="-228600">
              <a:defRPr sz="3600">
                <a:solidFill>
                  <a:schemeClr val="tx1"/>
                </a:solidFill>
                <a:latin typeface="Lato Light" charset="0"/>
                <a:ea typeface="MS PGothic" pitchFamily="34" charset="-128"/>
              </a:defRPr>
            </a:lvl3pPr>
            <a:lvl4pPr marL="1600200" indent="-228600">
              <a:defRPr sz="3600">
                <a:solidFill>
                  <a:schemeClr val="tx1"/>
                </a:solidFill>
                <a:latin typeface="Lato Light" charset="0"/>
                <a:ea typeface="MS PGothic" pitchFamily="34" charset="-128"/>
              </a:defRPr>
            </a:lvl4pPr>
            <a:lvl5pPr marL="2057400" indent="-228600">
              <a:defRPr sz="3600">
                <a:solidFill>
                  <a:schemeClr val="tx1"/>
                </a:solidFill>
                <a:latin typeface="Lato Light" charset="0"/>
                <a:ea typeface="MS PGothic" pitchFamily="34" charset="-128"/>
              </a:defRPr>
            </a:lvl5pPr>
            <a:lvl6pPr marL="2514600" indent="-228600" defTabSz="1827213" fontAlgn="base">
              <a:spcBef>
                <a:spcPct val="0"/>
              </a:spcBef>
              <a:spcAft>
                <a:spcPct val="0"/>
              </a:spcAft>
              <a:defRPr sz="3600">
                <a:solidFill>
                  <a:schemeClr val="tx1"/>
                </a:solidFill>
                <a:latin typeface="Lato Light" charset="0"/>
                <a:ea typeface="MS PGothic" pitchFamily="34" charset="-128"/>
              </a:defRPr>
            </a:lvl6pPr>
            <a:lvl7pPr marL="2971800" indent="-228600" defTabSz="1827213" fontAlgn="base">
              <a:spcBef>
                <a:spcPct val="0"/>
              </a:spcBef>
              <a:spcAft>
                <a:spcPct val="0"/>
              </a:spcAft>
              <a:defRPr sz="3600">
                <a:solidFill>
                  <a:schemeClr val="tx1"/>
                </a:solidFill>
                <a:latin typeface="Lato Light" charset="0"/>
                <a:ea typeface="MS PGothic" pitchFamily="34" charset="-128"/>
              </a:defRPr>
            </a:lvl7pPr>
            <a:lvl8pPr marL="3429000" indent="-228600" defTabSz="1827213" fontAlgn="base">
              <a:spcBef>
                <a:spcPct val="0"/>
              </a:spcBef>
              <a:spcAft>
                <a:spcPct val="0"/>
              </a:spcAft>
              <a:defRPr sz="3600">
                <a:solidFill>
                  <a:schemeClr val="tx1"/>
                </a:solidFill>
                <a:latin typeface="Lato Light" charset="0"/>
                <a:ea typeface="MS PGothic" pitchFamily="34" charset="-128"/>
              </a:defRPr>
            </a:lvl8pPr>
            <a:lvl9pPr marL="3886200" indent="-228600" defTabSz="1827213" fontAlgn="base">
              <a:spcBef>
                <a:spcPct val="0"/>
              </a:spcBef>
              <a:spcAft>
                <a:spcPct val="0"/>
              </a:spcAft>
              <a:defRPr sz="3600">
                <a:solidFill>
                  <a:schemeClr val="tx1"/>
                </a:solidFill>
                <a:latin typeface="Lato Light" charset="0"/>
                <a:ea typeface="MS PGothic" pitchFamily="34" charset="-128"/>
              </a:defRPr>
            </a:lvl9pPr>
          </a:lstStyle>
          <a:p>
            <a:pPr algn="ctr"/>
            <a:r>
              <a:rPr lang="id-ID" altLang="en-US" sz="1200">
                <a:solidFill>
                  <a:schemeClr val="accent1"/>
                </a:solidFill>
              </a:rPr>
              <a:t>www.companyname.com</a:t>
            </a:r>
          </a:p>
          <a:p>
            <a:pPr algn="ctr"/>
            <a:r>
              <a:rPr lang="en-US" altLang="en-US" sz="1000">
                <a:solidFill>
                  <a:schemeClr val="tx2"/>
                </a:solidFill>
              </a:rPr>
              <a:t>© 2015 Planner </a:t>
            </a:r>
            <a:r>
              <a:rPr lang="id-ID" altLang="en-US" sz="1000">
                <a:solidFill>
                  <a:schemeClr val="tx2"/>
                </a:solidFill>
              </a:rPr>
              <a:t>PowerPoint Template</a:t>
            </a:r>
            <a:r>
              <a:rPr lang="en-US" altLang="en-US" sz="1000">
                <a:solidFill>
                  <a:schemeClr val="tx2"/>
                </a:solidFill>
              </a:rPr>
              <a:t>. All Rights Reserved. </a:t>
            </a:r>
            <a:endParaRPr lang="id-ID" altLang="en-US" sz="1000">
              <a:solidFill>
                <a:schemeClr val="tx2"/>
              </a:solidFill>
            </a:endParaRPr>
          </a:p>
        </p:txBody>
      </p:sp>
      <p:sp>
        <p:nvSpPr>
          <p:cNvPr id="4" name="Oval 3"/>
          <p:cNvSpPr/>
          <p:nvPr userDrawn="1"/>
        </p:nvSpPr>
        <p:spPr>
          <a:xfrm>
            <a:off x="11513167" y="236538"/>
            <a:ext cx="479550" cy="479425"/>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45711" tIns="22856" rIns="45711" bIns="22856" anchor="ctr"/>
          <a:lstStyle/>
          <a:p>
            <a:pPr algn="ctr" defTabSz="914217" fontAlgn="auto">
              <a:spcBef>
                <a:spcPts val="0"/>
              </a:spcBef>
              <a:spcAft>
                <a:spcPts val="0"/>
              </a:spcAft>
              <a:defRPr/>
            </a:pPr>
            <a:endParaRPr lang="en-US" sz="900"/>
          </a:p>
        </p:txBody>
      </p:sp>
      <p:sp>
        <p:nvSpPr>
          <p:cNvPr id="5" name="TextBox 8"/>
          <p:cNvSpPr txBox="1">
            <a:spLocks noChangeArrowheads="1"/>
          </p:cNvSpPr>
          <p:nvPr userDrawn="1"/>
        </p:nvSpPr>
        <p:spPr bwMode="auto">
          <a:xfrm>
            <a:off x="11558787" y="303213"/>
            <a:ext cx="402603" cy="307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04" tIns="45702" rIns="91404" bIns="45702">
            <a:spAutoFit/>
          </a:bodyPr>
          <a:lstStyle>
            <a:lvl1pPr>
              <a:defRPr sz="3600">
                <a:solidFill>
                  <a:schemeClr val="tx1"/>
                </a:solidFill>
                <a:latin typeface="Lato Light" charset="0"/>
                <a:ea typeface="MS PGothic" pitchFamily="34" charset="-128"/>
              </a:defRPr>
            </a:lvl1pPr>
            <a:lvl2pPr marL="742950" indent="-285750">
              <a:defRPr sz="3600">
                <a:solidFill>
                  <a:schemeClr val="tx1"/>
                </a:solidFill>
                <a:latin typeface="Lato Light" charset="0"/>
                <a:ea typeface="MS PGothic" pitchFamily="34" charset="-128"/>
              </a:defRPr>
            </a:lvl2pPr>
            <a:lvl3pPr marL="1143000" indent="-228600">
              <a:defRPr sz="3600">
                <a:solidFill>
                  <a:schemeClr val="tx1"/>
                </a:solidFill>
                <a:latin typeface="Lato Light" charset="0"/>
                <a:ea typeface="MS PGothic" pitchFamily="34" charset="-128"/>
              </a:defRPr>
            </a:lvl3pPr>
            <a:lvl4pPr marL="1600200" indent="-228600">
              <a:defRPr sz="3600">
                <a:solidFill>
                  <a:schemeClr val="tx1"/>
                </a:solidFill>
                <a:latin typeface="Lato Light" charset="0"/>
                <a:ea typeface="MS PGothic" pitchFamily="34" charset="-128"/>
              </a:defRPr>
            </a:lvl4pPr>
            <a:lvl5pPr marL="2057400" indent="-228600">
              <a:defRPr sz="3600">
                <a:solidFill>
                  <a:schemeClr val="tx1"/>
                </a:solidFill>
                <a:latin typeface="Lato Light" charset="0"/>
                <a:ea typeface="MS PGothic" pitchFamily="34" charset="-128"/>
              </a:defRPr>
            </a:lvl5pPr>
            <a:lvl6pPr marL="2514600" indent="-228600" defTabSz="1827213" fontAlgn="base">
              <a:spcBef>
                <a:spcPct val="0"/>
              </a:spcBef>
              <a:spcAft>
                <a:spcPct val="0"/>
              </a:spcAft>
              <a:defRPr sz="3600">
                <a:solidFill>
                  <a:schemeClr val="tx1"/>
                </a:solidFill>
                <a:latin typeface="Lato Light" charset="0"/>
                <a:ea typeface="MS PGothic" pitchFamily="34" charset="-128"/>
              </a:defRPr>
            </a:lvl6pPr>
            <a:lvl7pPr marL="2971800" indent="-228600" defTabSz="1827213" fontAlgn="base">
              <a:spcBef>
                <a:spcPct val="0"/>
              </a:spcBef>
              <a:spcAft>
                <a:spcPct val="0"/>
              </a:spcAft>
              <a:defRPr sz="3600">
                <a:solidFill>
                  <a:schemeClr val="tx1"/>
                </a:solidFill>
                <a:latin typeface="Lato Light" charset="0"/>
                <a:ea typeface="MS PGothic" pitchFamily="34" charset="-128"/>
              </a:defRPr>
            </a:lvl7pPr>
            <a:lvl8pPr marL="3429000" indent="-228600" defTabSz="1827213" fontAlgn="base">
              <a:spcBef>
                <a:spcPct val="0"/>
              </a:spcBef>
              <a:spcAft>
                <a:spcPct val="0"/>
              </a:spcAft>
              <a:defRPr sz="3600">
                <a:solidFill>
                  <a:schemeClr val="tx1"/>
                </a:solidFill>
                <a:latin typeface="Lato Light" charset="0"/>
                <a:ea typeface="MS PGothic" pitchFamily="34" charset="-128"/>
              </a:defRPr>
            </a:lvl8pPr>
            <a:lvl9pPr marL="3886200" indent="-228600" defTabSz="1827213" fontAlgn="base">
              <a:spcBef>
                <a:spcPct val="0"/>
              </a:spcBef>
              <a:spcAft>
                <a:spcPct val="0"/>
              </a:spcAft>
              <a:defRPr sz="3600">
                <a:solidFill>
                  <a:schemeClr val="tx1"/>
                </a:solidFill>
                <a:latin typeface="Lato Light" charset="0"/>
                <a:ea typeface="MS PGothic" pitchFamily="34" charset="-128"/>
              </a:defRPr>
            </a:lvl9pPr>
          </a:lstStyle>
          <a:p>
            <a:pPr algn="ctr"/>
            <a:fld id="{EC9813E2-24A4-4C6E-9A3D-36AB7C57B1B3}" type="slidenum">
              <a:rPr lang="id-ID" altLang="en-US" sz="1400" b="1">
                <a:solidFill>
                  <a:schemeClr val="bg1"/>
                </a:solidFill>
                <a:latin typeface="Raleway Light" charset="0"/>
              </a:rPr>
              <a:pPr algn="ctr"/>
              <a:t>‹#›</a:t>
            </a:fld>
            <a:endParaRPr lang="id-ID" altLang="en-US" sz="1400">
              <a:solidFill>
                <a:schemeClr val="bg1"/>
              </a:solidFill>
              <a:latin typeface="Raleway Light" charset="0"/>
            </a:endParaRPr>
          </a:p>
        </p:txBody>
      </p:sp>
      <p:sp>
        <p:nvSpPr>
          <p:cNvPr id="11" name="Picture Placeholder 2"/>
          <p:cNvSpPr>
            <a:spLocks noGrp="1" noChangeAspect="1"/>
          </p:cNvSpPr>
          <p:nvPr>
            <p:ph type="pic" sz="quarter" idx="23"/>
          </p:nvPr>
        </p:nvSpPr>
        <p:spPr>
          <a:xfrm>
            <a:off x="479155" y="1978874"/>
            <a:ext cx="4557549" cy="4155281"/>
          </a:xfrm>
        </p:spPr>
        <p:txBody>
          <a:bodyPr rtlCol="0">
            <a:normAutofit/>
          </a:bodyPr>
          <a:lstStyle>
            <a:lvl1pPr marL="0" indent="0" algn="ctr">
              <a:buNone/>
              <a:defRPr/>
            </a:lvl1pPr>
          </a:lstStyle>
          <a:p>
            <a:pPr lvl="0"/>
            <a:r>
              <a:rPr lang="en-US" noProof="0"/>
              <a:t>Drag picture to placeholder or click icon to add</a:t>
            </a:r>
            <a:endParaRPr lang="id-ID" noProof="0"/>
          </a:p>
        </p:txBody>
      </p:sp>
    </p:spTree>
    <p:extLst>
      <p:ext uri="{BB962C8B-B14F-4D97-AF65-F5344CB8AC3E}">
        <p14:creationId xmlns:p14="http://schemas.microsoft.com/office/powerpoint/2010/main" val="116981526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199" b="1"/>
            </a:lvl1pPr>
            <a:lvl2pPr marL="609422" indent="0">
              <a:buNone/>
              <a:defRPr sz="2666" b="1"/>
            </a:lvl2pPr>
            <a:lvl3pPr marL="1218845" indent="0">
              <a:buNone/>
              <a:defRPr sz="2399" b="1"/>
            </a:lvl3pPr>
            <a:lvl4pPr marL="1828267" indent="0">
              <a:buNone/>
              <a:defRPr sz="2133" b="1"/>
            </a:lvl4pPr>
            <a:lvl5pPr marL="2437689" indent="0">
              <a:buNone/>
              <a:defRPr sz="2133" b="1"/>
            </a:lvl5pPr>
            <a:lvl6pPr marL="3047111" indent="0">
              <a:buNone/>
              <a:defRPr sz="2133" b="1"/>
            </a:lvl6pPr>
            <a:lvl7pPr marL="3656534" indent="0">
              <a:buNone/>
              <a:defRPr sz="2133" b="1"/>
            </a:lvl7pPr>
            <a:lvl8pPr marL="4265955" indent="0">
              <a:buNone/>
              <a:defRPr sz="2133" b="1"/>
            </a:lvl8pPr>
            <a:lvl9pPr marL="4875378" indent="0">
              <a:buNone/>
              <a:defRPr sz="2133"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199"/>
            </a:lvl1pPr>
            <a:lvl2pPr>
              <a:defRPr sz="2666"/>
            </a:lvl2pPr>
            <a:lvl3pPr>
              <a:defRPr sz="2399"/>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0" y="1535114"/>
            <a:ext cx="5389033" cy="639763"/>
          </a:xfrm>
        </p:spPr>
        <p:txBody>
          <a:bodyPr anchor="b"/>
          <a:lstStyle>
            <a:lvl1pPr marL="0" indent="0">
              <a:buNone/>
              <a:defRPr sz="3199" b="1"/>
            </a:lvl1pPr>
            <a:lvl2pPr marL="609422" indent="0">
              <a:buNone/>
              <a:defRPr sz="2666" b="1"/>
            </a:lvl2pPr>
            <a:lvl3pPr marL="1218845" indent="0">
              <a:buNone/>
              <a:defRPr sz="2399" b="1"/>
            </a:lvl3pPr>
            <a:lvl4pPr marL="1828267" indent="0">
              <a:buNone/>
              <a:defRPr sz="2133" b="1"/>
            </a:lvl4pPr>
            <a:lvl5pPr marL="2437689" indent="0">
              <a:buNone/>
              <a:defRPr sz="2133" b="1"/>
            </a:lvl5pPr>
            <a:lvl6pPr marL="3047111" indent="0">
              <a:buNone/>
              <a:defRPr sz="2133" b="1"/>
            </a:lvl6pPr>
            <a:lvl7pPr marL="3656534" indent="0">
              <a:buNone/>
              <a:defRPr sz="2133" b="1"/>
            </a:lvl7pPr>
            <a:lvl8pPr marL="4265955" indent="0">
              <a:buNone/>
              <a:defRPr sz="2133" b="1"/>
            </a:lvl8pPr>
            <a:lvl9pPr marL="4875378" indent="0">
              <a:buNone/>
              <a:defRPr sz="2133" b="1"/>
            </a:lvl9pPr>
          </a:lstStyle>
          <a:p>
            <a:pPr lvl="0"/>
            <a:r>
              <a:rPr lang="en-US"/>
              <a:t>Click to edit Master text styles</a:t>
            </a:r>
          </a:p>
        </p:txBody>
      </p:sp>
      <p:sp>
        <p:nvSpPr>
          <p:cNvPr id="6" name="Content Placeholder 5"/>
          <p:cNvSpPr>
            <a:spLocks noGrp="1"/>
          </p:cNvSpPr>
          <p:nvPr>
            <p:ph sz="quarter" idx="4"/>
          </p:nvPr>
        </p:nvSpPr>
        <p:spPr>
          <a:xfrm>
            <a:off x="6193370" y="2174875"/>
            <a:ext cx="5389033" cy="3951288"/>
          </a:xfrm>
        </p:spPr>
        <p:txBody>
          <a:bodyPr/>
          <a:lstStyle>
            <a:lvl1pPr>
              <a:defRPr sz="3199"/>
            </a:lvl1pPr>
            <a:lvl2pPr>
              <a:defRPr sz="2666"/>
            </a:lvl2pPr>
            <a:lvl3pPr>
              <a:defRPr sz="2399"/>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5317612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type="tx">
  <p:cSld name="3_1_">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941DDB-1A77-43C1-8C23-BED5952DE228}"/>
              </a:ext>
            </a:extLst>
          </p:cNvPr>
          <p:cNvSpPr>
            <a:spLocks noGrp="1"/>
          </p:cNvSpPr>
          <p:nvPr>
            <p:ph type="title"/>
          </p:nvPr>
        </p:nvSpPr>
        <p:spPr/>
        <p:txBody>
          <a:bodyPr/>
          <a:lstStyle/>
          <a:p>
            <a:r>
              <a:rPr lang="en-US"/>
              <a:t>Click to edit Master title style</a:t>
            </a:r>
          </a:p>
        </p:txBody>
      </p:sp>
      <p:sp>
        <p:nvSpPr>
          <p:cNvPr id="3" name="Text Placeholder 2">
            <a:extLst>
              <a:ext uri="{FF2B5EF4-FFF2-40B4-BE49-F238E27FC236}">
                <a16:creationId xmlns:a16="http://schemas.microsoft.com/office/drawing/2014/main" id="{BCF7D94D-3DE9-481A-AC2E-058ED1DA2A88}"/>
              </a:ext>
            </a:extLst>
          </p:cNvPr>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88FBAA2-B31D-4BD7-8670-EF827FAEC172}"/>
              </a:ext>
            </a:extLst>
          </p:cNvPr>
          <p:cNvSpPr>
            <a:spLocks noGrp="1"/>
          </p:cNvSpPr>
          <p:nvPr>
            <p:ph type="dt" sz="half" idx="10"/>
          </p:nvPr>
        </p:nvSpPr>
        <p:spPr/>
        <p:txBody>
          <a:bodyPr/>
          <a:lstStyle/>
          <a:p>
            <a:pPr defTabSz="1218895"/>
            <a:fld id="{FD1176A7-B091-469C-82C8-89C693043C40}" type="datetimeFigureOut">
              <a:rPr lang="en-US" smtClean="0">
                <a:solidFill>
                  <a:prstClr val="black">
                    <a:tint val="75000"/>
                  </a:prstClr>
                </a:solidFill>
              </a:rPr>
              <a:pPr defTabSz="1218895"/>
              <a:t>3/4/2026</a:t>
            </a:fld>
            <a:endParaRPr lang="en-US">
              <a:solidFill>
                <a:prstClr val="black">
                  <a:tint val="75000"/>
                </a:prstClr>
              </a:solidFill>
            </a:endParaRPr>
          </a:p>
        </p:txBody>
      </p:sp>
      <p:sp>
        <p:nvSpPr>
          <p:cNvPr id="5" name="Footer Placeholder 4">
            <a:extLst>
              <a:ext uri="{FF2B5EF4-FFF2-40B4-BE49-F238E27FC236}">
                <a16:creationId xmlns:a16="http://schemas.microsoft.com/office/drawing/2014/main" id="{6BC7F222-1B6F-4341-AB2D-36F67F79D522}"/>
              </a:ext>
            </a:extLst>
          </p:cNvPr>
          <p:cNvSpPr>
            <a:spLocks noGrp="1"/>
          </p:cNvSpPr>
          <p:nvPr>
            <p:ph type="ftr" sz="quarter" idx="11"/>
          </p:nvPr>
        </p:nvSpPr>
        <p:spPr/>
        <p:txBody>
          <a:bodyPr/>
          <a:lstStyle/>
          <a:p>
            <a:pPr defTabSz="1218895"/>
            <a:endParaRPr lang="en-US">
              <a:solidFill>
                <a:prstClr val="black">
                  <a:tint val="75000"/>
                </a:prstClr>
              </a:solidFill>
            </a:endParaRPr>
          </a:p>
        </p:txBody>
      </p:sp>
      <p:sp>
        <p:nvSpPr>
          <p:cNvPr id="6" name="Slide Number Placeholder 5">
            <a:extLst>
              <a:ext uri="{FF2B5EF4-FFF2-40B4-BE49-F238E27FC236}">
                <a16:creationId xmlns:a16="http://schemas.microsoft.com/office/drawing/2014/main" id="{88D8AB87-CA20-46C2-A2DC-F47831C3C682}"/>
              </a:ext>
            </a:extLst>
          </p:cNvPr>
          <p:cNvSpPr>
            <a:spLocks noGrp="1"/>
          </p:cNvSpPr>
          <p:nvPr>
            <p:ph type="sldNum" sz="quarter" idx="12"/>
          </p:nvPr>
        </p:nvSpPr>
        <p:spPr/>
        <p:txBody>
          <a:body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Tree>
    <p:extLst>
      <p:ext uri="{BB962C8B-B14F-4D97-AF65-F5344CB8AC3E}">
        <p14:creationId xmlns:p14="http://schemas.microsoft.com/office/powerpoint/2010/main" val="197470376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type="tx">
  <p:cSld name="1_">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8DDE9D-FCF7-45A3-8871-442A90810638}"/>
              </a:ext>
            </a:extLst>
          </p:cNvPr>
          <p:cNvSpPr>
            <a:spLocks noGrp="1"/>
          </p:cNvSpPr>
          <p:nvPr>
            <p:ph type="title"/>
          </p:nvPr>
        </p:nvSpPr>
        <p:spPr/>
        <p:txBody>
          <a:bodyPr/>
          <a:lstStyle/>
          <a:p>
            <a:r>
              <a:rPr lang="en-US"/>
              <a:t>Click to edit Master title style</a:t>
            </a:r>
          </a:p>
        </p:txBody>
      </p:sp>
      <p:sp>
        <p:nvSpPr>
          <p:cNvPr id="3" name="Text Placeholder 2">
            <a:extLst>
              <a:ext uri="{FF2B5EF4-FFF2-40B4-BE49-F238E27FC236}">
                <a16:creationId xmlns:a16="http://schemas.microsoft.com/office/drawing/2014/main" id="{A041C726-1FFB-4434-9952-32CEA686D27D}"/>
              </a:ext>
            </a:extLst>
          </p:cNvPr>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F4ECD52-5ADF-4C51-8269-11B22BFE1529}"/>
              </a:ext>
            </a:extLst>
          </p:cNvPr>
          <p:cNvSpPr>
            <a:spLocks noGrp="1"/>
          </p:cNvSpPr>
          <p:nvPr>
            <p:ph type="dt" sz="half" idx="10"/>
          </p:nvPr>
        </p:nvSpPr>
        <p:spPr/>
        <p:txBody>
          <a:bodyPr/>
          <a:lstStyle/>
          <a:p>
            <a:pPr defTabSz="1218895"/>
            <a:fld id="{FD1176A7-B091-469C-82C8-89C693043C40}" type="datetimeFigureOut">
              <a:rPr lang="en-US" smtClean="0">
                <a:solidFill>
                  <a:prstClr val="black">
                    <a:tint val="75000"/>
                  </a:prstClr>
                </a:solidFill>
              </a:rPr>
              <a:pPr defTabSz="1218895"/>
              <a:t>3/4/2026</a:t>
            </a:fld>
            <a:endParaRPr lang="en-US">
              <a:solidFill>
                <a:prstClr val="black">
                  <a:tint val="75000"/>
                </a:prstClr>
              </a:solidFill>
            </a:endParaRPr>
          </a:p>
        </p:txBody>
      </p:sp>
      <p:sp>
        <p:nvSpPr>
          <p:cNvPr id="5" name="Footer Placeholder 4">
            <a:extLst>
              <a:ext uri="{FF2B5EF4-FFF2-40B4-BE49-F238E27FC236}">
                <a16:creationId xmlns:a16="http://schemas.microsoft.com/office/drawing/2014/main" id="{38ABC66C-3CA1-4899-B198-08EB4C5EAF78}"/>
              </a:ext>
            </a:extLst>
          </p:cNvPr>
          <p:cNvSpPr>
            <a:spLocks noGrp="1"/>
          </p:cNvSpPr>
          <p:nvPr>
            <p:ph type="ftr" sz="quarter" idx="11"/>
          </p:nvPr>
        </p:nvSpPr>
        <p:spPr/>
        <p:txBody>
          <a:bodyPr/>
          <a:lstStyle/>
          <a:p>
            <a:pPr defTabSz="1218895"/>
            <a:endParaRPr lang="en-US">
              <a:solidFill>
                <a:prstClr val="black">
                  <a:tint val="75000"/>
                </a:prstClr>
              </a:solidFill>
            </a:endParaRPr>
          </a:p>
        </p:txBody>
      </p:sp>
      <p:sp>
        <p:nvSpPr>
          <p:cNvPr id="6" name="Slide Number Placeholder 5">
            <a:extLst>
              <a:ext uri="{FF2B5EF4-FFF2-40B4-BE49-F238E27FC236}">
                <a16:creationId xmlns:a16="http://schemas.microsoft.com/office/drawing/2014/main" id="{11AD2E71-BADC-4831-840B-25E6A3832495}"/>
              </a:ext>
            </a:extLst>
          </p:cNvPr>
          <p:cNvSpPr>
            <a:spLocks noGrp="1"/>
          </p:cNvSpPr>
          <p:nvPr>
            <p:ph type="sldNum" sz="quarter" idx="12"/>
          </p:nvPr>
        </p:nvSpPr>
        <p:spPr/>
        <p:txBody>
          <a:body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Tree>
    <p:extLst>
      <p:ext uri="{BB962C8B-B14F-4D97-AF65-F5344CB8AC3E}">
        <p14:creationId xmlns:p14="http://schemas.microsoft.com/office/powerpoint/2010/main" val="138690130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type="tx">
  <p:cSld name="1_1_">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0DDA50-CF00-4FD0-A793-FEF9DCBACDAB}"/>
              </a:ext>
            </a:extLst>
          </p:cNvPr>
          <p:cNvSpPr>
            <a:spLocks noGrp="1"/>
          </p:cNvSpPr>
          <p:nvPr>
            <p:ph type="title"/>
          </p:nvPr>
        </p:nvSpPr>
        <p:spPr/>
        <p:txBody>
          <a:bodyPr/>
          <a:lstStyle/>
          <a:p>
            <a:r>
              <a:rPr lang="en-US"/>
              <a:t>Click to edit Master title style</a:t>
            </a:r>
          </a:p>
        </p:txBody>
      </p:sp>
      <p:sp>
        <p:nvSpPr>
          <p:cNvPr id="3" name="Text Placeholder 2">
            <a:extLst>
              <a:ext uri="{FF2B5EF4-FFF2-40B4-BE49-F238E27FC236}">
                <a16:creationId xmlns:a16="http://schemas.microsoft.com/office/drawing/2014/main" id="{46591BC6-5C27-43F8-A984-F9B53428191B}"/>
              </a:ext>
            </a:extLst>
          </p:cNvPr>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F18CE76-8FE9-484E-8635-D140E5C9C18F}"/>
              </a:ext>
            </a:extLst>
          </p:cNvPr>
          <p:cNvSpPr>
            <a:spLocks noGrp="1"/>
          </p:cNvSpPr>
          <p:nvPr>
            <p:ph type="dt" sz="half" idx="10"/>
          </p:nvPr>
        </p:nvSpPr>
        <p:spPr/>
        <p:txBody>
          <a:bodyPr/>
          <a:lstStyle/>
          <a:p>
            <a:pPr defTabSz="1218895"/>
            <a:fld id="{FD1176A7-B091-469C-82C8-89C693043C40}" type="datetimeFigureOut">
              <a:rPr lang="en-US" smtClean="0">
                <a:solidFill>
                  <a:prstClr val="black">
                    <a:tint val="75000"/>
                  </a:prstClr>
                </a:solidFill>
              </a:rPr>
              <a:pPr defTabSz="1218895"/>
              <a:t>3/4/2026</a:t>
            </a:fld>
            <a:endParaRPr lang="en-US">
              <a:solidFill>
                <a:prstClr val="black">
                  <a:tint val="75000"/>
                </a:prstClr>
              </a:solidFill>
            </a:endParaRPr>
          </a:p>
        </p:txBody>
      </p:sp>
      <p:sp>
        <p:nvSpPr>
          <p:cNvPr id="5" name="Footer Placeholder 4">
            <a:extLst>
              <a:ext uri="{FF2B5EF4-FFF2-40B4-BE49-F238E27FC236}">
                <a16:creationId xmlns:a16="http://schemas.microsoft.com/office/drawing/2014/main" id="{77C8A6F7-054E-47AD-B7A6-FAD1A4550D97}"/>
              </a:ext>
            </a:extLst>
          </p:cNvPr>
          <p:cNvSpPr>
            <a:spLocks noGrp="1"/>
          </p:cNvSpPr>
          <p:nvPr>
            <p:ph type="ftr" sz="quarter" idx="11"/>
          </p:nvPr>
        </p:nvSpPr>
        <p:spPr/>
        <p:txBody>
          <a:bodyPr/>
          <a:lstStyle/>
          <a:p>
            <a:pPr defTabSz="1218895"/>
            <a:endParaRPr lang="en-US">
              <a:solidFill>
                <a:prstClr val="black">
                  <a:tint val="75000"/>
                </a:prstClr>
              </a:solidFill>
            </a:endParaRPr>
          </a:p>
        </p:txBody>
      </p:sp>
      <p:sp>
        <p:nvSpPr>
          <p:cNvPr id="6" name="Slide Number Placeholder 5">
            <a:extLst>
              <a:ext uri="{FF2B5EF4-FFF2-40B4-BE49-F238E27FC236}">
                <a16:creationId xmlns:a16="http://schemas.microsoft.com/office/drawing/2014/main" id="{4D61340D-D905-490A-AF9E-5DD8754320EE}"/>
              </a:ext>
            </a:extLst>
          </p:cNvPr>
          <p:cNvSpPr>
            <a:spLocks noGrp="1"/>
          </p:cNvSpPr>
          <p:nvPr>
            <p:ph type="sldNum" sz="quarter" idx="12"/>
          </p:nvPr>
        </p:nvSpPr>
        <p:spPr/>
        <p:txBody>
          <a:body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Tree>
    <p:extLst>
      <p:ext uri="{BB962C8B-B14F-4D97-AF65-F5344CB8AC3E}">
        <p14:creationId xmlns:p14="http://schemas.microsoft.com/office/powerpoint/2010/main" val="369342518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type="tx">
  <p:cSld name="2_1_">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CE58CE-65A3-4410-908E-78AFED5ED222}"/>
              </a:ext>
            </a:extLst>
          </p:cNvPr>
          <p:cNvSpPr>
            <a:spLocks noGrp="1"/>
          </p:cNvSpPr>
          <p:nvPr>
            <p:ph type="title"/>
          </p:nvPr>
        </p:nvSpPr>
        <p:spPr/>
        <p:txBody>
          <a:bodyPr/>
          <a:lstStyle/>
          <a:p>
            <a:r>
              <a:rPr lang="en-US"/>
              <a:t>Click to edit Master title style</a:t>
            </a:r>
          </a:p>
        </p:txBody>
      </p:sp>
      <p:sp>
        <p:nvSpPr>
          <p:cNvPr id="3" name="Text Placeholder 2">
            <a:extLst>
              <a:ext uri="{FF2B5EF4-FFF2-40B4-BE49-F238E27FC236}">
                <a16:creationId xmlns:a16="http://schemas.microsoft.com/office/drawing/2014/main" id="{7D9E43F5-6B5D-43B2-BEA9-6D9F50D92D10}"/>
              </a:ext>
            </a:extLst>
          </p:cNvPr>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C46BC91-E7C4-4FE5-B5A7-E645336399F4}"/>
              </a:ext>
            </a:extLst>
          </p:cNvPr>
          <p:cNvSpPr>
            <a:spLocks noGrp="1"/>
          </p:cNvSpPr>
          <p:nvPr>
            <p:ph type="dt" sz="half" idx="10"/>
          </p:nvPr>
        </p:nvSpPr>
        <p:spPr/>
        <p:txBody>
          <a:bodyPr/>
          <a:lstStyle/>
          <a:p>
            <a:pPr defTabSz="1218895"/>
            <a:fld id="{FD1176A7-B091-469C-82C8-89C693043C40}" type="datetimeFigureOut">
              <a:rPr lang="en-US" smtClean="0">
                <a:solidFill>
                  <a:prstClr val="black">
                    <a:tint val="75000"/>
                  </a:prstClr>
                </a:solidFill>
              </a:rPr>
              <a:pPr defTabSz="1218895"/>
              <a:t>3/4/2026</a:t>
            </a:fld>
            <a:endParaRPr lang="en-US">
              <a:solidFill>
                <a:prstClr val="black">
                  <a:tint val="75000"/>
                </a:prstClr>
              </a:solidFill>
            </a:endParaRPr>
          </a:p>
        </p:txBody>
      </p:sp>
      <p:sp>
        <p:nvSpPr>
          <p:cNvPr id="5" name="Footer Placeholder 4">
            <a:extLst>
              <a:ext uri="{FF2B5EF4-FFF2-40B4-BE49-F238E27FC236}">
                <a16:creationId xmlns:a16="http://schemas.microsoft.com/office/drawing/2014/main" id="{3140006F-1FAF-45C2-A330-CB9BD160AACA}"/>
              </a:ext>
            </a:extLst>
          </p:cNvPr>
          <p:cNvSpPr>
            <a:spLocks noGrp="1"/>
          </p:cNvSpPr>
          <p:nvPr>
            <p:ph type="ftr" sz="quarter" idx="11"/>
          </p:nvPr>
        </p:nvSpPr>
        <p:spPr/>
        <p:txBody>
          <a:bodyPr/>
          <a:lstStyle/>
          <a:p>
            <a:pPr defTabSz="1218895"/>
            <a:endParaRPr lang="en-US">
              <a:solidFill>
                <a:prstClr val="black">
                  <a:tint val="75000"/>
                </a:prstClr>
              </a:solidFill>
            </a:endParaRPr>
          </a:p>
        </p:txBody>
      </p:sp>
      <p:sp>
        <p:nvSpPr>
          <p:cNvPr id="6" name="Slide Number Placeholder 5">
            <a:extLst>
              <a:ext uri="{FF2B5EF4-FFF2-40B4-BE49-F238E27FC236}">
                <a16:creationId xmlns:a16="http://schemas.microsoft.com/office/drawing/2014/main" id="{04D410BA-0F7E-4317-BE5F-BD2133EF47B2}"/>
              </a:ext>
            </a:extLst>
          </p:cNvPr>
          <p:cNvSpPr>
            <a:spLocks noGrp="1"/>
          </p:cNvSpPr>
          <p:nvPr>
            <p:ph type="sldNum" sz="quarter" idx="12"/>
          </p:nvPr>
        </p:nvSpPr>
        <p:spPr/>
        <p:txBody>
          <a:body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Tree>
    <p:extLst>
      <p:ext uri="{BB962C8B-B14F-4D97-AF65-F5344CB8AC3E}">
        <p14:creationId xmlns:p14="http://schemas.microsoft.com/office/powerpoint/2010/main" val="91215938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1_Big_Picture_place-holder">
    <p:spTree>
      <p:nvGrpSpPr>
        <p:cNvPr id="1" name=""/>
        <p:cNvGrpSpPr/>
        <p:nvPr/>
      </p:nvGrpSpPr>
      <p:grpSpPr>
        <a:xfrm>
          <a:off x="0" y="0"/>
          <a:ext cx="0" cy="0"/>
          <a:chOff x="0" y="0"/>
          <a:chExt cx="0" cy="0"/>
        </a:xfrm>
      </p:grpSpPr>
      <p:sp>
        <p:nvSpPr>
          <p:cNvPr id="9" name="Picture Placeholder 22"/>
          <p:cNvSpPr>
            <a:spLocks noGrp="1" noChangeAspect="1"/>
          </p:cNvSpPr>
          <p:nvPr>
            <p:ph type="pic" sz="quarter" idx="13"/>
          </p:nvPr>
        </p:nvSpPr>
        <p:spPr>
          <a:xfrm>
            <a:off x="130" y="0"/>
            <a:ext cx="12203143" cy="6858000"/>
          </a:xfrm>
        </p:spPr>
        <p:txBody>
          <a:bodyPr rtlCol="0">
            <a:normAutofit/>
          </a:bodyPr>
          <a:lstStyle>
            <a:lvl1pPr marL="0" indent="0">
              <a:buNone/>
              <a:defRPr sz="1600">
                <a:latin typeface="Raleway Light"/>
                <a:cs typeface="Raleway Light"/>
              </a:defRPr>
            </a:lvl1pPr>
          </a:lstStyle>
          <a:p>
            <a:pPr lvl="0"/>
            <a:endParaRPr lang="id-ID" noProof="0"/>
          </a:p>
        </p:txBody>
      </p:sp>
    </p:spTree>
    <p:extLst>
      <p:ext uri="{BB962C8B-B14F-4D97-AF65-F5344CB8AC3E}">
        <p14:creationId xmlns:p14="http://schemas.microsoft.com/office/powerpoint/2010/main" val="286576444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D19B77-3637-42A9-B61B-E642DA14614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0358F4CA-F8E2-4FD5-8B24-2565BF3001F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665C6BAF-0859-484B-89FD-54911AE622C8}"/>
              </a:ext>
            </a:extLst>
          </p:cNvPr>
          <p:cNvSpPr>
            <a:spLocks noGrp="1"/>
          </p:cNvSpPr>
          <p:nvPr>
            <p:ph type="dt" sz="half" idx="10"/>
          </p:nvPr>
        </p:nvSpPr>
        <p:spPr/>
        <p:txBody>
          <a:bodyPr/>
          <a:lstStyle/>
          <a:p>
            <a:fld id="{315FC74F-5BD6-432D-BFD6-853F96EE2F4A}" type="datetime1">
              <a:rPr lang="en-US" smtClean="0"/>
              <a:t>3/4/2026</a:t>
            </a:fld>
            <a:endParaRPr lang="en-US"/>
          </a:p>
        </p:txBody>
      </p:sp>
      <p:sp>
        <p:nvSpPr>
          <p:cNvPr id="5" name="Footer Placeholder 4">
            <a:extLst>
              <a:ext uri="{FF2B5EF4-FFF2-40B4-BE49-F238E27FC236}">
                <a16:creationId xmlns:a16="http://schemas.microsoft.com/office/drawing/2014/main" id="{3AD8EB6A-2B96-4295-8E1C-C74CD48EFDB8}"/>
              </a:ext>
            </a:extLst>
          </p:cNvPr>
          <p:cNvSpPr>
            <a:spLocks noGrp="1"/>
          </p:cNvSpPr>
          <p:nvPr>
            <p:ph type="ftr" sz="quarter" idx="11"/>
          </p:nvPr>
        </p:nvSpPr>
        <p:spPr/>
        <p:txBody>
          <a:bodyPr/>
          <a:lstStyle/>
          <a:p>
            <a:r>
              <a:rPr lang="en-US"/>
              <a:t>President’s Advisory Council </a:t>
            </a:r>
          </a:p>
        </p:txBody>
      </p:sp>
      <p:sp>
        <p:nvSpPr>
          <p:cNvPr id="6" name="Slide Number Placeholder 5">
            <a:extLst>
              <a:ext uri="{FF2B5EF4-FFF2-40B4-BE49-F238E27FC236}">
                <a16:creationId xmlns:a16="http://schemas.microsoft.com/office/drawing/2014/main" id="{D027009E-6264-44C5-9471-A5DCA7AF59A1}"/>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370049138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9587E2-2693-4FD8-8576-848F757E3B4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AED8F0F-CB45-4D17-A518-1DDC4657BF8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6831FB6-65CC-4274-B0D9-3FA24CEABF0E}"/>
              </a:ext>
            </a:extLst>
          </p:cNvPr>
          <p:cNvSpPr>
            <a:spLocks noGrp="1"/>
          </p:cNvSpPr>
          <p:nvPr>
            <p:ph type="dt" sz="half" idx="10"/>
          </p:nvPr>
        </p:nvSpPr>
        <p:spPr/>
        <p:txBody>
          <a:bodyPr/>
          <a:lstStyle/>
          <a:p>
            <a:fld id="{84E1CDDF-C2B2-4737-8377-8F2A583E9227}" type="datetime1">
              <a:rPr lang="en-US" smtClean="0"/>
              <a:t>3/4/2026</a:t>
            </a:fld>
            <a:endParaRPr lang="en-US"/>
          </a:p>
        </p:txBody>
      </p:sp>
      <p:sp>
        <p:nvSpPr>
          <p:cNvPr id="5" name="Footer Placeholder 4">
            <a:extLst>
              <a:ext uri="{FF2B5EF4-FFF2-40B4-BE49-F238E27FC236}">
                <a16:creationId xmlns:a16="http://schemas.microsoft.com/office/drawing/2014/main" id="{A8B7A035-ED32-4F5E-88F0-BF67DA2216D9}"/>
              </a:ext>
            </a:extLst>
          </p:cNvPr>
          <p:cNvSpPr>
            <a:spLocks noGrp="1"/>
          </p:cNvSpPr>
          <p:nvPr>
            <p:ph type="ftr" sz="quarter" idx="11"/>
          </p:nvPr>
        </p:nvSpPr>
        <p:spPr/>
        <p:txBody>
          <a:bodyPr/>
          <a:lstStyle/>
          <a:p>
            <a:r>
              <a:rPr lang="en-US">
                <a:latin typeface="Arial"/>
                <a:cs typeface="Arial"/>
              </a:rPr>
              <a:t>President’s Advisory Council </a:t>
            </a:r>
            <a:endParaRPr lang="en-US">
              <a:latin typeface="Arial"/>
              <a:cs typeface="Arial" panose="020B0604020202020204" pitchFamily="34" charset="0"/>
            </a:endParaRPr>
          </a:p>
        </p:txBody>
      </p:sp>
      <p:sp>
        <p:nvSpPr>
          <p:cNvPr id="6" name="Slide Number Placeholder 5">
            <a:extLst>
              <a:ext uri="{FF2B5EF4-FFF2-40B4-BE49-F238E27FC236}">
                <a16:creationId xmlns:a16="http://schemas.microsoft.com/office/drawing/2014/main" id="{9748EEA6-FFAA-4368-9714-0FB201BDE5D3}"/>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227075790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pos="7296">
          <p15:clr>
            <a:srgbClr val="FBAE40"/>
          </p15:clr>
        </p15:guide>
        <p15:guide id="2" orient="horz" pos="1068">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chemeClr val="accent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938D6-D5ED-4E30-960B-37A6985EF5BA}"/>
              </a:ext>
            </a:extLst>
          </p:cNvPr>
          <p:cNvSpPr>
            <a:spLocks noGrp="1"/>
          </p:cNvSpPr>
          <p:nvPr>
            <p:ph type="title"/>
          </p:nvPr>
        </p:nvSpPr>
        <p:spPr>
          <a:xfrm>
            <a:off x="565150" y="1709739"/>
            <a:ext cx="10782300" cy="1719262"/>
          </a:xfrm>
        </p:spPr>
        <p:txBody>
          <a:bodyPr anchor="b"/>
          <a:lstStyle>
            <a:lvl1pPr>
              <a:defRPr sz="3600">
                <a:solidFill>
                  <a:schemeClr val="bg1"/>
                </a:solidFill>
              </a:defRPr>
            </a:lvl1pPr>
          </a:lstStyle>
          <a:p>
            <a:r>
              <a:rPr lang="en-US"/>
              <a:t>Click to edit Master title style</a:t>
            </a:r>
          </a:p>
        </p:txBody>
      </p:sp>
      <p:sp>
        <p:nvSpPr>
          <p:cNvPr id="3" name="Text Placeholder 2">
            <a:extLst>
              <a:ext uri="{FF2B5EF4-FFF2-40B4-BE49-F238E27FC236}">
                <a16:creationId xmlns:a16="http://schemas.microsoft.com/office/drawing/2014/main" id="{34321827-B08E-40BE-ABBC-92EF7A702279}"/>
              </a:ext>
            </a:extLst>
          </p:cNvPr>
          <p:cNvSpPr>
            <a:spLocks noGrp="1"/>
          </p:cNvSpPr>
          <p:nvPr>
            <p:ph type="body" idx="1"/>
          </p:nvPr>
        </p:nvSpPr>
        <p:spPr>
          <a:xfrm>
            <a:off x="565150" y="3777916"/>
            <a:ext cx="10782300" cy="2311734"/>
          </a:xfrm>
        </p:spPr>
        <p:txBody>
          <a:bodyPr lIns="0" tIns="0" rIns="0" bIns="0">
            <a:noAutofit/>
          </a:bodyPr>
          <a:lstStyle>
            <a:lvl1pPr marL="0" indent="0">
              <a:buNone/>
              <a:defRPr sz="20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273360C4-D90D-452F-8235-BCBD46D1C793}"/>
              </a:ext>
            </a:extLst>
          </p:cNvPr>
          <p:cNvSpPr>
            <a:spLocks noGrp="1"/>
          </p:cNvSpPr>
          <p:nvPr>
            <p:ph type="dt" sz="half" idx="10"/>
          </p:nvPr>
        </p:nvSpPr>
        <p:spPr/>
        <p:txBody>
          <a:bodyPr/>
          <a:lstStyle/>
          <a:p>
            <a:fld id="{E4B6E0C5-8565-4A03-A1E9-0E11A75608B7}" type="datetime1">
              <a:rPr lang="en-US" smtClean="0"/>
              <a:t>3/4/2026</a:t>
            </a:fld>
            <a:endParaRPr lang="en-US"/>
          </a:p>
        </p:txBody>
      </p:sp>
      <p:sp>
        <p:nvSpPr>
          <p:cNvPr id="6" name="Slide Number Placeholder 5">
            <a:extLst>
              <a:ext uri="{FF2B5EF4-FFF2-40B4-BE49-F238E27FC236}">
                <a16:creationId xmlns:a16="http://schemas.microsoft.com/office/drawing/2014/main" id="{200BB448-D55E-4596-AE41-C6BAA3875682}"/>
              </a:ext>
            </a:extLst>
          </p:cNvPr>
          <p:cNvSpPr>
            <a:spLocks noGrp="1"/>
          </p:cNvSpPr>
          <p:nvPr>
            <p:ph type="sldNum" sz="quarter" idx="12"/>
          </p:nvPr>
        </p:nvSpPr>
        <p:spPr/>
        <p:txBody>
          <a:bodyPr/>
          <a:lstStyle>
            <a:lvl1pPr>
              <a:defRPr>
                <a:solidFill>
                  <a:schemeClr val="bg1"/>
                </a:solidFill>
              </a:defRPr>
            </a:lvl1pPr>
          </a:lstStyle>
          <a:p>
            <a:fld id="{F07543BB-FF95-4DD6-80D5-E59DD1623D29}" type="slidenum">
              <a:rPr lang="en-US" smtClean="0"/>
              <a:pPr/>
              <a:t>‹#›</a:t>
            </a:fld>
            <a:endParaRPr lang="en-US"/>
          </a:p>
        </p:txBody>
      </p:sp>
      <p:cxnSp>
        <p:nvCxnSpPr>
          <p:cNvPr id="7" name="Straight Connector 6">
            <a:extLst>
              <a:ext uri="{FF2B5EF4-FFF2-40B4-BE49-F238E27FC236}">
                <a16:creationId xmlns:a16="http://schemas.microsoft.com/office/drawing/2014/main" id="{25A35EBD-CC7D-435B-B74F-8DCE6567DBE7}"/>
              </a:ext>
            </a:extLst>
          </p:cNvPr>
          <p:cNvCxnSpPr/>
          <p:nvPr userDrawn="1"/>
        </p:nvCxnSpPr>
        <p:spPr bwMode="gray">
          <a:xfrm>
            <a:off x="2" y="39698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E0D06C24-A578-4F48-B7C9-2E0D9F84687A}"/>
              </a:ext>
            </a:extLst>
          </p:cNvPr>
          <p:cNvSpPr txBox="1"/>
          <p:nvPr userDrawn="1"/>
        </p:nvSpPr>
        <p:spPr bwMode="gray">
          <a:xfrm>
            <a:off x="553146" y="289266"/>
            <a:ext cx="2327513"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Cancer Center  </a:t>
            </a:r>
          </a:p>
        </p:txBody>
      </p:sp>
      <p:sp>
        <p:nvSpPr>
          <p:cNvPr id="5" name="Footer Placeholder 4">
            <a:extLst>
              <a:ext uri="{FF2B5EF4-FFF2-40B4-BE49-F238E27FC236}">
                <a16:creationId xmlns:a16="http://schemas.microsoft.com/office/drawing/2014/main" id="{36EE4D9A-C541-4205-B8CF-8327601D04A7}"/>
              </a:ext>
            </a:extLst>
          </p:cNvPr>
          <p:cNvSpPr>
            <a:spLocks noGrp="1"/>
          </p:cNvSpPr>
          <p:nvPr>
            <p:ph type="ftr" sz="quarter" idx="11"/>
          </p:nvPr>
        </p:nvSpPr>
        <p:spPr/>
        <p:txBody>
          <a:bodyPr/>
          <a:lstStyle>
            <a:lvl1pPr>
              <a:defRPr>
                <a:solidFill>
                  <a:schemeClr val="bg1"/>
                </a:solidFill>
              </a:defRPr>
            </a:lvl1pPr>
          </a:lstStyle>
          <a:p>
            <a:r>
              <a:rPr lang="en-US">
                <a:latin typeface="Arial"/>
                <a:cs typeface="Arial"/>
              </a:rPr>
              <a:t>President’s Advisory Council </a:t>
            </a:r>
            <a:endParaRPr lang="en-US">
              <a:latin typeface="Arial"/>
              <a:cs typeface="Arial" panose="020B0604020202020204" pitchFamily="34" charset="0"/>
            </a:endParaRPr>
          </a:p>
        </p:txBody>
      </p:sp>
    </p:spTree>
    <p:extLst>
      <p:ext uri="{BB962C8B-B14F-4D97-AF65-F5344CB8AC3E}">
        <p14:creationId xmlns:p14="http://schemas.microsoft.com/office/powerpoint/2010/main" val="376767626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AFF457-5738-40FA-9CD3-006A9D613DE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49ED2DD9-A7E1-490A-96B8-CBD60267461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34F69A70-1025-4DD9-8955-B4FF7B003F73}"/>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3A0DAB75-1970-443A-B6E9-905E47A37F0E}"/>
              </a:ext>
            </a:extLst>
          </p:cNvPr>
          <p:cNvSpPr>
            <a:spLocks noGrp="1"/>
          </p:cNvSpPr>
          <p:nvPr>
            <p:ph type="dt" sz="half" idx="10"/>
          </p:nvPr>
        </p:nvSpPr>
        <p:spPr/>
        <p:txBody>
          <a:bodyPr/>
          <a:lstStyle/>
          <a:p>
            <a:fld id="{ADBED0EB-E4CB-4FA1-A13A-23D5C8713F84}" type="datetime1">
              <a:rPr lang="en-US" smtClean="0"/>
              <a:t>3/4/2026</a:t>
            </a:fld>
            <a:endParaRPr lang="en-US"/>
          </a:p>
        </p:txBody>
      </p:sp>
      <p:sp>
        <p:nvSpPr>
          <p:cNvPr id="6" name="Footer Placeholder 5">
            <a:extLst>
              <a:ext uri="{FF2B5EF4-FFF2-40B4-BE49-F238E27FC236}">
                <a16:creationId xmlns:a16="http://schemas.microsoft.com/office/drawing/2014/main" id="{488E76DD-E6E5-47BE-8B12-30B9492956BD}"/>
              </a:ext>
            </a:extLst>
          </p:cNvPr>
          <p:cNvSpPr>
            <a:spLocks noGrp="1"/>
          </p:cNvSpPr>
          <p:nvPr>
            <p:ph type="ftr" sz="quarter" idx="11"/>
          </p:nvPr>
        </p:nvSpPr>
        <p:spPr/>
        <p:txBody>
          <a:bodyPr/>
          <a:lstStyle/>
          <a:p>
            <a:r>
              <a:rPr lang="en-US"/>
              <a:t>President’s Advisory Council </a:t>
            </a:r>
          </a:p>
        </p:txBody>
      </p:sp>
      <p:sp>
        <p:nvSpPr>
          <p:cNvPr id="7" name="Slide Number Placeholder 6">
            <a:extLst>
              <a:ext uri="{FF2B5EF4-FFF2-40B4-BE49-F238E27FC236}">
                <a16:creationId xmlns:a16="http://schemas.microsoft.com/office/drawing/2014/main" id="{062A4D95-BA16-41EB-AAF8-3BD792E10EF7}"/>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417218358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69A8D6-28E2-4E35-A8BA-A1AEBCFFDB64}"/>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3E582F2F-BC63-4CDB-BC67-58AA397A6D3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E3AAF73A-1DA8-42DC-893E-02565FF0BFBB}"/>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CA53AF3D-0BE3-4D17-820B-A12DC3F00DD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2832FAF-4240-473E-85EA-9C783C3651A5}"/>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235D3B3D-AD7E-4DA2-B502-27962E0EA8C2}"/>
              </a:ext>
            </a:extLst>
          </p:cNvPr>
          <p:cNvSpPr>
            <a:spLocks noGrp="1"/>
          </p:cNvSpPr>
          <p:nvPr>
            <p:ph type="dt" sz="half" idx="10"/>
          </p:nvPr>
        </p:nvSpPr>
        <p:spPr/>
        <p:txBody>
          <a:bodyPr/>
          <a:lstStyle/>
          <a:p>
            <a:fld id="{B897D659-DD8A-46C6-99C9-E8B9FC013B75}" type="datetime1">
              <a:rPr lang="en-US" smtClean="0"/>
              <a:t>3/4/2026</a:t>
            </a:fld>
            <a:endParaRPr lang="en-US"/>
          </a:p>
        </p:txBody>
      </p:sp>
      <p:sp>
        <p:nvSpPr>
          <p:cNvPr id="8" name="Footer Placeholder 7">
            <a:extLst>
              <a:ext uri="{FF2B5EF4-FFF2-40B4-BE49-F238E27FC236}">
                <a16:creationId xmlns:a16="http://schemas.microsoft.com/office/drawing/2014/main" id="{3949A40E-A6B2-4ABA-84B3-0650E56BE0A8}"/>
              </a:ext>
            </a:extLst>
          </p:cNvPr>
          <p:cNvSpPr>
            <a:spLocks noGrp="1"/>
          </p:cNvSpPr>
          <p:nvPr>
            <p:ph type="ftr" sz="quarter" idx="11"/>
          </p:nvPr>
        </p:nvSpPr>
        <p:spPr/>
        <p:txBody>
          <a:bodyPr/>
          <a:lstStyle/>
          <a:p>
            <a:r>
              <a:rPr lang="en-US"/>
              <a:t>President’s Advisory Council </a:t>
            </a:r>
          </a:p>
        </p:txBody>
      </p:sp>
      <p:sp>
        <p:nvSpPr>
          <p:cNvPr id="9" name="Slide Number Placeholder 8">
            <a:extLst>
              <a:ext uri="{FF2B5EF4-FFF2-40B4-BE49-F238E27FC236}">
                <a16:creationId xmlns:a16="http://schemas.microsoft.com/office/drawing/2014/main" id="{A7A50A4C-FAB6-4763-9071-E01AD1CE1C15}"/>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416409167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
        <p:nvSpPr>
          <p:cNvPr id="6" name="Title 1"/>
          <p:cNvSpPr>
            <a:spLocks noGrp="1"/>
          </p:cNvSpPr>
          <p:nvPr>
            <p:ph type="title"/>
          </p:nvPr>
        </p:nvSpPr>
        <p:spPr>
          <a:xfrm>
            <a:off x="609600" y="274641"/>
            <a:ext cx="10972801" cy="715961"/>
          </a:xfrm>
        </p:spPr>
        <p:txBody>
          <a:bodyPr>
            <a:normAutofit/>
          </a:bodyPr>
          <a:lstStyle>
            <a:lvl1pPr algn="l">
              <a:defRPr sz="3732">
                <a:solidFill>
                  <a:schemeClr val="tx1">
                    <a:lumMod val="65000"/>
                    <a:lumOff val="35000"/>
                  </a:schemeClr>
                </a:solidFill>
              </a:defRPr>
            </a:lvl1pPr>
          </a:lstStyle>
          <a:p>
            <a:r>
              <a:rPr lang="en-US"/>
              <a:t>Click to edit Master title style</a:t>
            </a:r>
          </a:p>
        </p:txBody>
      </p:sp>
    </p:spTree>
    <p:extLst>
      <p:ext uri="{BB962C8B-B14F-4D97-AF65-F5344CB8AC3E}">
        <p14:creationId xmlns:p14="http://schemas.microsoft.com/office/powerpoint/2010/main" val="368764988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4C1454-36C5-42CD-A7D5-9B60605C0B7C}"/>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CB3627C-DF71-4302-9C42-C69C9EB6F03E}"/>
              </a:ext>
            </a:extLst>
          </p:cNvPr>
          <p:cNvSpPr>
            <a:spLocks noGrp="1"/>
          </p:cNvSpPr>
          <p:nvPr>
            <p:ph type="dt" sz="half" idx="10"/>
          </p:nvPr>
        </p:nvSpPr>
        <p:spPr/>
        <p:txBody>
          <a:bodyPr/>
          <a:lstStyle/>
          <a:p>
            <a:fld id="{B8D7D359-440F-4AC2-B0AC-5AD79796746E}" type="datetime1">
              <a:rPr lang="en-US" smtClean="0"/>
              <a:t>3/4/2026</a:t>
            </a:fld>
            <a:endParaRPr lang="en-US"/>
          </a:p>
        </p:txBody>
      </p:sp>
      <p:sp>
        <p:nvSpPr>
          <p:cNvPr id="4" name="Footer Placeholder 3">
            <a:extLst>
              <a:ext uri="{FF2B5EF4-FFF2-40B4-BE49-F238E27FC236}">
                <a16:creationId xmlns:a16="http://schemas.microsoft.com/office/drawing/2014/main" id="{2114A21D-3B15-426A-BF07-B724DBC36C13}"/>
              </a:ext>
            </a:extLst>
          </p:cNvPr>
          <p:cNvSpPr>
            <a:spLocks noGrp="1"/>
          </p:cNvSpPr>
          <p:nvPr>
            <p:ph type="ftr" sz="quarter" idx="11"/>
          </p:nvPr>
        </p:nvSpPr>
        <p:spPr/>
        <p:txBody>
          <a:bodyPr/>
          <a:lstStyle/>
          <a:p>
            <a:r>
              <a:rPr lang="en-US"/>
              <a:t>President’s Advisory Council </a:t>
            </a:r>
          </a:p>
        </p:txBody>
      </p:sp>
      <p:sp>
        <p:nvSpPr>
          <p:cNvPr id="5" name="Slide Number Placeholder 4">
            <a:extLst>
              <a:ext uri="{FF2B5EF4-FFF2-40B4-BE49-F238E27FC236}">
                <a16:creationId xmlns:a16="http://schemas.microsoft.com/office/drawing/2014/main" id="{D8D7678B-33D8-443B-972C-D08AE23CEA31}"/>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39447723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931386-340B-4285-806F-A01212013C7A}"/>
              </a:ext>
            </a:extLst>
          </p:cNvPr>
          <p:cNvSpPr>
            <a:spLocks noGrp="1"/>
          </p:cNvSpPr>
          <p:nvPr>
            <p:ph type="dt" sz="half" idx="10"/>
          </p:nvPr>
        </p:nvSpPr>
        <p:spPr/>
        <p:txBody>
          <a:bodyPr/>
          <a:lstStyle/>
          <a:p>
            <a:fld id="{83FB42CD-76F2-4B41-9A77-6FB5F51CFB6C}" type="datetime1">
              <a:rPr lang="en-US" smtClean="0"/>
              <a:t>3/4/2026</a:t>
            </a:fld>
            <a:endParaRPr lang="en-US"/>
          </a:p>
        </p:txBody>
      </p:sp>
      <p:sp>
        <p:nvSpPr>
          <p:cNvPr id="3" name="Footer Placeholder 2">
            <a:extLst>
              <a:ext uri="{FF2B5EF4-FFF2-40B4-BE49-F238E27FC236}">
                <a16:creationId xmlns:a16="http://schemas.microsoft.com/office/drawing/2014/main" id="{5EF4CA47-A30F-445D-84AC-5C6469675971}"/>
              </a:ext>
            </a:extLst>
          </p:cNvPr>
          <p:cNvSpPr>
            <a:spLocks noGrp="1"/>
          </p:cNvSpPr>
          <p:nvPr>
            <p:ph type="ftr" sz="quarter" idx="11"/>
          </p:nvPr>
        </p:nvSpPr>
        <p:spPr/>
        <p:txBody>
          <a:bodyPr/>
          <a:lstStyle/>
          <a:p>
            <a:r>
              <a:rPr lang="en-US"/>
              <a:t>President’s Advisory Council </a:t>
            </a:r>
          </a:p>
        </p:txBody>
      </p:sp>
      <p:sp>
        <p:nvSpPr>
          <p:cNvPr id="4" name="Slide Number Placeholder 3">
            <a:extLst>
              <a:ext uri="{FF2B5EF4-FFF2-40B4-BE49-F238E27FC236}">
                <a16:creationId xmlns:a16="http://schemas.microsoft.com/office/drawing/2014/main" id="{F53E843A-9392-4202-80B2-4147F5BC1DCB}"/>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303977414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1E3943-EFA7-4C0A-8163-5C09F90A7F8D}"/>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2444F71-0E5E-4E6A-B1A9-A54FA6C8B371}"/>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0FE78761-7BC8-4D41-8AD4-70BE5F22DFD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2F466C35-792D-46AA-8F19-86ECD158E345}"/>
              </a:ext>
            </a:extLst>
          </p:cNvPr>
          <p:cNvSpPr>
            <a:spLocks noGrp="1"/>
          </p:cNvSpPr>
          <p:nvPr>
            <p:ph type="dt" sz="half" idx="10"/>
          </p:nvPr>
        </p:nvSpPr>
        <p:spPr/>
        <p:txBody>
          <a:bodyPr/>
          <a:lstStyle/>
          <a:p>
            <a:fld id="{47B77049-5A61-45B2-8974-33F7FD131FD2}" type="datetime1">
              <a:rPr lang="en-US" smtClean="0"/>
              <a:t>3/4/2026</a:t>
            </a:fld>
            <a:endParaRPr lang="en-US"/>
          </a:p>
        </p:txBody>
      </p:sp>
      <p:sp>
        <p:nvSpPr>
          <p:cNvPr id="6" name="Footer Placeholder 5">
            <a:extLst>
              <a:ext uri="{FF2B5EF4-FFF2-40B4-BE49-F238E27FC236}">
                <a16:creationId xmlns:a16="http://schemas.microsoft.com/office/drawing/2014/main" id="{0AC8B38A-C143-4D10-8D6E-962D62373087}"/>
              </a:ext>
            </a:extLst>
          </p:cNvPr>
          <p:cNvSpPr>
            <a:spLocks noGrp="1"/>
          </p:cNvSpPr>
          <p:nvPr>
            <p:ph type="ftr" sz="quarter" idx="11"/>
          </p:nvPr>
        </p:nvSpPr>
        <p:spPr/>
        <p:txBody>
          <a:bodyPr/>
          <a:lstStyle/>
          <a:p>
            <a:r>
              <a:rPr lang="en-US"/>
              <a:t>President’s Advisory Council </a:t>
            </a:r>
          </a:p>
        </p:txBody>
      </p:sp>
      <p:sp>
        <p:nvSpPr>
          <p:cNvPr id="7" name="Slide Number Placeholder 6">
            <a:extLst>
              <a:ext uri="{FF2B5EF4-FFF2-40B4-BE49-F238E27FC236}">
                <a16:creationId xmlns:a16="http://schemas.microsoft.com/office/drawing/2014/main" id="{AB4DBEAF-E38B-4380-A0C0-D0D299289DAA}"/>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20237028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526A41-7C80-4D04-BD62-941D4BF97FB9}"/>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26C63533-3C5B-4100-994E-8403B993E4A2}"/>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3BCDF1F9-AC15-4EC3-875C-876EFDB62D4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06600A6-C3F7-44D7-9190-AF8316F0BF3D}"/>
              </a:ext>
            </a:extLst>
          </p:cNvPr>
          <p:cNvSpPr>
            <a:spLocks noGrp="1"/>
          </p:cNvSpPr>
          <p:nvPr>
            <p:ph type="dt" sz="half" idx="10"/>
          </p:nvPr>
        </p:nvSpPr>
        <p:spPr/>
        <p:txBody>
          <a:bodyPr/>
          <a:lstStyle/>
          <a:p>
            <a:fld id="{4FAF7889-DB88-4401-A11C-FC6C00B3AFF8}" type="datetime1">
              <a:rPr lang="en-US" smtClean="0"/>
              <a:t>3/4/2026</a:t>
            </a:fld>
            <a:endParaRPr lang="en-US"/>
          </a:p>
        </p:txBody>
      </p:sp>
      <p:sp>
        <p:nvSpPr>
          <p:cNvPr id="6" name="Footer Placeholder 5">
            <a:extLst>
              <a:ext uri="{FF2B5EF4-FFF2-40B4-BE49-F238E27FC236}">
                <a16:creationId xmlns:a16="http://schemas.microsoft.com/office/drawing/2014/main" id="{51CBAB99-CB79-4473-AC03-7615684C12DE}"/>
              </a:ext>
            </a:extLst>
          </p:cNvPr>
          <p:cNvSpPr>
            <a:spLocks noGrp="1"/>
          </p:cNvSpPr>
          <p:nvPr>
            <p:ph type="ftr" sz="quarter" idx="11"/>
          </p:nvPr>
        </p:nvSpPr>
        <p:spPr/>
        <p:txBody>
          <a:bodyPr/>
          <a:lstStyle/>
          <a:p>
            <a:r>
              <a:rPr lang="en-US"/>
              <a:t>President’s Advisory Council </a:t>
            </a:r>
          </a:p>
        </p:txBody>
      </p:sp>
      <p:sp>
        <p:nvSpPr>
          <p:cNvPr id="7" name="Slide Number Placeholder 6">
            <a:extLst>
              <a:ext uri="{FF2B5EF4-FFF2-40B4-BE49-F238E27FC236}">
                <a16:creationId xmlns:a16="http://schemas.microsoft.com/office/drawing/2014/main" id="{D83F87D7-683E-4A5B-BA6E-487C322B0FAE}"/>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26809860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78AE54-121E-4AB1-B92D-5B2866243E10}"/>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A28F28E6-DDDA-4B8F-BB44-93752E8F5ABE}"/>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72554E1-2E52-4CAA-BB54-9C682B33B916}"/>
              </a:ext>
            </a:extLst>
          </p:cNvPr>
          <p:cNvSpPr>
            <a:spLocks noGrp="1"/>
          </p:cNvSpPr>
          <p:nvPr>
            <p:ph type="dt" sz="half" idx="10"/>
          </p:nvPr>
        </p:nvSpPr>
        <p:spPr/>
        <p:txBody>
          <a:bodyPr/>
          <a:lstStyle/>
          <a:p>
            <a:fld id="{B0002DA9-22AE-4C9A-8AA6-8D380BF8D2DF}" type="datetime1">
              <a:rPr lang="en-US" smtClean="0"/>
              <a:t>3/4/2026</a:t>
            </a:fld>
            <a:endParaRPr lang="en-US"/>
          </a:p>
        </p:txBody>
      </p:sp>
      <p:sp>
        <p:nvSpPr>
          <p:cNvPr id="5" name="Footer Placeholder 4">
            <a:extLst>
              <a:ext uri="{FF2B5EF4-FFF2-40B4-BE49-F238E27FC236}">
                <a16:creationId xmlns:a16="http://schemas.microsoft.com/office/drawing/2014/main" id="{51D4F260-7C17-4CB9-8C8A-4CAB316AC75B}"/>
              </a:ext>
            </a:extLst>
          </p:cNvPr>
          <p:cNvSpPr>
            <a:spLocks noGrp="1"/>
          </p:cNvSpPr>
          <p:nvPr>
            <p:ph type="ftr" sz="quarter" idx="11"/>
          </p:nvPr>
        </p:nvSpPr>
        <p:spPr/>
        <p:txBody>
          <a:bodyPr/>
          <a:lstStyle/>
          <a:p>
            <a:r>
              <a:rPr lang="en-US"/>
              <a:t>President’s Advisory Council </a:t>
            </a:r>
          </a:p>
        </p:txBody>
      </p:sp>
      <p:sp>
        <p:nvSpPr>
          <p:cNvPr id="6" name="Slide Number Placeholder 5">
            <a:extLst>
              <a:ext uri="{FF2B5EF4-FFF2-40B4-BE49-F238E27FC236}">
                <a16:creationId xmlns:a16="http://schemas.microsoft.com/office/drawing/2014/main" id="{9C49302C-66BF-44C3-94C8-391C2810AC3E}"/>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5146623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08EDDE2-8385-44CB-84A1-DB4079FB0A6D}"/>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B0D8E79C-9E81-4E86-805E-0010D031F6C3}"/>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1677251-CCCA-4383-9070-59AC2C5E5CE4}"/>
              </a:ext>
            </a:extLst>
          </p:cNvPr>
          <p:cNvSpPr>
            <a:spLocks noGrp="1"/>
          </p:cNvSpPr>
          <p:nvPr>
            <p:ph type="dt" sz="half" idx="10"/>
          </p:nvPr>
        </p:nvSpPr>
        <p:spPr/>
        <p:txBody>
          <a:bodyPr/>
          <a:lstStyle/>
          <a:p>
            <a:fld id="{95100163-AA76-4CFC-8106-0DB34E6F796F}" type="datetime1">
              <a:rPr lang="en-US" smtClean="0"/>
              <a:t>3/4/2026</a:t>
            </a:fld>
            <a:endParaRPr lang="en-US"/>
          </a:p>
        </p:txBody>
      </p:sp>
      <p:sp>
        <p:nvSpPr>
          <p:cNvPr id="5" name="Footer Placeholder 4">
            <a:extLst>
              <a:ext uri="{FF2B5EF4-FFF2-40B4-BE49-F238E27FC236}">
                <a16:creationId xmlns:a16="http://schemas.microsoft.com/office/drawing/2014/main" id="{05DF95D9-70C4-40D7-A0BC-B58DF09C20C9}"/>
              </a:ext>
            </a:extLst>
          </p:cNvPr>
          <p:cNvSpPr>
            <a:spLocks noGrp="1"/>
          </p:cNvSpPr>
          <p:nvPr>
            <p:ph type="ftr" sz="quarter" idx="11"/>
          </p:nvPr>
        </p:nvSpPr>
        <p:spPr/>
        <p:txBody>
          <a:bodyPr/>
          <a:lstStyle/>
          <a:p>
            <a:r>
              <a:rPr lang="en-US"/>
              <a:t>President’s Advisory Council </a:t>
            </a:r>
          </a:p>
        </p:txBody>
      </p:sp>
      <p:sp>
        <p:nvSpPr>
          <p:cNvPr id="6" name="Slide Number Placeholder 5">
            <a:extLst>
              <a:ext uri="{FF2B5EF4-FFF2-40B4-BE49-F238E27FC236}">
                <a16:creationId xmlns:a16="http://schemas.microsoft.com/office/drawing/2014/main" id="{91C4DB6B-7FBB-42D0-A6C7-6A20C34011A8}"/>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340033200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4DA5CE-A4A0-0F41-7238-C62152738302}"/>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79C38775-DF41-BD4F-547A-834D23DC6D8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78D4E885-49F1-E20A-9FA4-816EA16052D2}"/>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5" name="Footer Placeholder 4">
            <a:extLst>
              <a:ext uri="{FF2B5EF4-FFF2-40B4-BE49-F238E27FC236}">
                <a16:creationId xmlns:a16="http://schemas.microsoft.com/office/drawing/2014/main" id="{CE0D0D91-5630-6214-85F0-2B8314ED73F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A0C0777-3063-B388-1617-256463808C93}"/>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164110354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D4FB2F-AE7E-516C-8B79-8FABC35F4D7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A84604ED-4F03-7E3C-B7BB-79C7DA5ED1E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8A0681E-3FF2-938F-0811-548B3386E489}"/>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5" name="Footer Placeholder 4">
            <a:extLst>
              <a:ext uri="{FF2B5EF4-FFF2-40B4-BE49-F238E27FC236}">
                <a16:creationId xmlns:a16="http://schemas.microsoft.com/office/drawing/2014/main" id="{B37051C6-B8E3-58DB-3371-86EC274A41C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8C1944B-5157-9D37-3F2C-7C134E5EC121}"/>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9562011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E3F35C-B60F-6D71-A0CB-0C3318733879}"/>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561722E8-E853-D584-22F9-BE06BE823A28}"/>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01B086D5-1E2A-ED86-2A9E-A94C1F790B4C}"/>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5" name="Footer Placeholder 4">
            <a:extLst>
              <a:ext uri="{FF2B5EF4-FFF2-40B4-BE49-F238E27FC236}">
                <a16:creationId xmlns:a16="http://schemas.microsoft.com/office/drawing/2014/main" id="{2106358D-E49A-EA4D-CB72-E1AB9B9DAD2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1916385-59D0-3D28-8092-3010EFB4210B}"/>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208575558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E2E5286-EA6F-9F22-9FEB-87A61C99350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B61D1AA-E8D6-3775-9489-5830542C63E0}"/>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F9EE096-CF78-F5D9-4C8B-BE92C44F1BA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32600CD2-56B2-0B76-FBAD-0684C77F0BFB}"/>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6" name="Footer Placeholder 5">
            <a:extLst>
              <a:ext uri="{FF2B5EF4-FFF2-40B4-BE49-F238E27FC236}">
                <a16:creationId xmlns:a16="http://schemas.microsoft.com/office/drawing/2014/main" id="{E82C09B5-3E74-8033-2467-E49DA7A9DBFC}"/>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EE33A60-35BD-DB3F-D888-19A2A3F894E2}"/>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223320219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
        <p:nvSpPr>
          <p:cNvPr id="6" name="Title 1"/>
          <p:cNvSpPr>
            <a:spLocks noGrp="1"/>
          </p:cNvSpPr>
          <p:nvPr>
            <p:ph type="title"/>
          </p:nvPr>
        </p:nvSpPr>
        <p:spPr>
          <a:xfrm>
            <a:off x="609600" y="274641"/>
            <a:ext cx="10972801" cy="715961"/>
          </a:xfrm>
        </p:spPr>
        <p:txBody>
          <a:bodyPr>
            <a:normAutofit/>
          </a:bodyPr>
          <a:lstStyle>
            <a:lvl1pPr algn="l">
              <a:defRPr sz="3732">
                <a:solidFill>
                  <a:schemeClr val="bg1">
                    <a:lumMod val="50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1" cy="508000"/>
          </a:xfrm>
        </p:spPr>
        <p:txBody>
          <a:bodyPr>
            <a:noAutofit/>
          </a:bodyPr>
          <a:lstStyle>
            <a:lvl1pPr marL="0" indent="0">
              <a:buNone/>
              <a:defRPr sz="1866">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421925543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FE0D43-2171-7B80-697F-6AEE4DCC020B}"/>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DAE48401-9241-BFFC-CCD0-1BBB75D0EF6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4F4C4EEC-EE56-72CC-DF03-9DEB5AF361E9}"/>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0F319426-9978-E645-59B0-71E3CDCDB4A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62F06BD6-8AC8-2234-975C-7CB9B3983EC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73CC40DA-A1A6-FD9F-F908-ABA9600619EF}"/>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8" name="Footer Placeholder 7">
            <a:extLst>
              <a:ext uri="{FF2B5EF4-FFF2-40B4-BE49-F238E27FC236}">
                <a16:creationId xmlns:a16="http://schemas.microsoft.com/office/drawing/2014/main" id="{E92CE253-FF00-B4D6-D422-CD40B65EC157}"/>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4155028C-4F2D-38CB-16E8-93B3E567E88B}"/>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80818332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9CF937-0712-0C68-479E-5989B5F977C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21075977-A433-3736-C715-D674883362F5}"/>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4" name="Footer Placeholder 3">
            <a:extLst>
              <a:ext uri="{FF2B5EF4-FFF2-40B4-BE49-F238E27FC236}">
                <a16:creationId xmlns:a16="http://schemas.microsoft.com/office/drawing/2014/main" id="{C9726176-55C1-1F79-DE99-C2FC59D5EDA9}"/>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F923739F-1E5C-AC51-F5BA-16F06DC23F34}"/>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380984870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E077766-5F6D-73D6-DE23-641F3AFB150F}"/>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3" name="Footer Placeholder 2">
            <a:extLst>
              <a:ext uri="{FF2B5EF4-FFF2-40B4-BE49-F238E27FC236}">
                <a16:creationId xmlns:a16="http://schemas.microsoft.com/office/drawing/2014/main" id="{4834100E-B75E-6EA8-EE5A-15BAA97103A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79C7CC17-9058-F304-94E7-EB85C7B3831A}"/>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288611512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C89A8E-63F4-2F68-1EF1-1B15EA615914}"/>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569858A-DC64-6790-9058-FE004E503049}"/>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0F6C7773-2707-D832-F7C6-5001600C8C1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CF40739-9824-1093-8F48-FBA285F02B28}"/>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6" name="Footer Placeholder 5">
            <a:extLst>
              <a:ext uri="{FF2B5EF4-FFF2-40B4-BE49-F238E27FC236}">
                <a16:creationId xmlns:a16="http://schemas.microsoft.com/office/drawing/2014/main" id="{1321D0E2-1ADE-AE7D-5906-12B51B15AF9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962ABAF0-10B0-CC0C-6862-7D044E85A281}"/>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232071442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6AE236-B5DA-9CB0-E3F5-D3AE742F27E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2FDB378E-0F63-6A90-2719-366EE20A183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39F50835-356A-471E-439C-89920A98E15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E51B4B19-C644-40B1-040E-70F52EFFE212}"/>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6" name="Footer Placeholder 5">
            <a:extLst>
              <a:ext uri="{FF2B5EF4-FFF2-40B4-BE49-F238E27FC236}">
                <a16:creationId xmlns:a16="http://schemas.microsoft.com/office/drawing/2014/main" id="{E4D9C1D2-6703-C0B9-DA4D-CB5F151D2E3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66A13DC-4203-92B2-B5A4-0900D456025F}"/>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320857104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872F25-1984-14D9-6B3A-4C275B04AA61}"/>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78ACD531-C176-6C46-7BCB-7974907BA406}"/>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C2D517B-CD89-C07D-775D-ACE0484A9D18}"/>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5" name="Footer Placeholder 4">
            <a:extLst>
              <a:ext uri="{FF2B5EF4-FFF2-40B4-BE49-F238E27FC236}">
                <a16:creationId xmlns:a16="http://schemas.microsoft.com/office/drawing/2014/main" id="{1F10707D-6071-7D3E-57D8-0B870B706A1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908B41C-0A67-F9D7-A7BC-C4E7375AE0BD}"/>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27341488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312F64D6-7AF0-66CC-2A93-4D00290217C3}"/>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E7F9836-8F5A-7CC5-2C1F-8A18FD35BDF4}"/>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5F84F5D-FA6C-3BFD-9343-7A5293702AF7}"/>
              </a:ext>
            </a:extLst>
          </p:cNvPr>
          <p:cNvSpPr>
            <a:spLocks noGrp="1"/>
          </p:cNvSpPr>
          <p:nvPr>
            <p:ph type="dt" sz="half" idx="10"/>
          </p:nvPr>
        </p:nvSpPr>
        <p:spPr/>
        <p:txBody>
          <a:bodyPr/>
          <a:lstStyle/>
          <a:p>
            <a:fld id="{B4D11D36-6888-4911-9B50-93127190B076}" type="datetimeFigureOut">
              <a:rPr lang="en-US" smtClean="0"/>
              <a:t>3/4/2026</a:t>
            </a:fld>
            <a:endParaRPr lang="en-US"/>
          </a:p>
        </p:txBody>
      </p:sp>
      <p:sp>
        <p:nvSpPr>
          <p:cNvPr id="5" name="Footer Placeholder 4">
            <a:extLst>
              <a:ext uri="{FF2B5EF4-FFF2-40B4-BE49-F238E27FC236}">
                <a16:creationId xmlns:a16="http://schemas.microsoft.com/office/drawing/2014/main" id="{BB9D9D45-59C9-7168-A097-AAFEF9AFF18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3D3F16F-4EB3-F24A-7535-784E308B6107}"/>
              </a:ext>
            </a:extLst>
          </p:cNvPr>
          <p:cNvSpPr>
            <a:spLocks noGrp="1"/>
          </p:cNvSpPr>
          <p:nvPr>
            <p:ph type="sldNum" sz="quarter" idx="12"/>
          </p:nvPr>
        </p:nvSpPr>
        <p:spPr/>
        <p:txBody>
          <a:bodyPr/>
          <a:lstStyle/>
          <a:p>
            <a:fld id="{94001A99-B2E0-48B3-8B96-3BAB43EFBFB4}" type="slidenum">
              <a:rPr lang="en-US" smtClean="0"/>
              <a:t>‹#›</a:t>
            </a:fld>
            <a:endParaRPr lang="en-US"/>
          </a:p>
        </p:txBody>
      </p:sp>
    </p:spTree>
    <p:extLst>
      <p:ext uri="{BB962C8B-B14F-4D97-AF65-F5344CB8AC3E}">
        <p14:creationId xmlns:p14="http://schemas.microsoft.com/office/powerpoint/2010/main" val="185792706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3_Title Slide">
    <p:spTree>
      <p:nvGrpSpPr>
        <p:cNvPr id="1" name=""/>
        <p:cNvGrpSpPr/>
        <p:nvPr/>
      </p:nvGrpSpPr>
      <p:grpSpPr>
        <a:xfrm>
          <a:off x="0" y="0"/>
          <a:ext cx="0" cy="0"/>
          <a:chOff x="0" y="0"/>
          <a:chExt cx="0" cy="0"/>
        </a:xfrm>
      </p:grpSpPr>
      <p:pic>
        <p:nvPicPr>
          <p:cNvPr id="4" name="Picture 3" descr="A close up of a game controller&#10;&#10;Description automatically generated with low confidence">
            <a:extLst>
              <a:ext uri="{FF2B5EF4-FFF2-40B4-BE49-F238E27FC236}">
                <a16:creationId xmlns:a16="http://schemas.microsoft.com/office/drawing/2014/main" id="{D70F33FD-B1CE-4325-B8FA-EC7D964E712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 y="0"/>
            <a:ext cx="12210196" cy="6858000"/>
          </a:xfrm>
          <a:prstGeom prst="rect">
            <a:avLst/>
          </a:prstGeom>
        </p:spPr>
      </p:pic>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hasCustomPrompt="1"/>
          </p:nvPr>
        </p:nvSpPr>
        <p:spPr>
          <a:xfrm>
            <a:off x="252660" y="263501"/>
            <a:ext cx="7511973" cy="2193680"/>
          </a:xfrm>
          <a:prstGeom prst="rect">
            <a:avLst/>
          </a:prstGeom>
        </p:spPr>
        <p:txBody>
          <a:bodyPr anchor="b"/>
          <a:lstStyle>
            <a:lvl1pPr>
              <a:lnSpc>
                <a:spcPct val="90000"/>
              </a:lnSpc>
              <a:spcAft>
                <a:spcPts val="0"/>
              </a:spcAft>
              <a:defRPr sz="4267" b="1" spc="0">
                <a:solidFill>
                  <a:schemeClr val="bg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996BC93C-F5E3-4B23-A2D6-009BCF225ED4}"/>
              </a:ext>
            </a:extLst>
          </p:cNvPr>
          <p:cNvSpPr>
            <a:spLocks noGrp="1"/>
          </p:cNvSpPr>
          <p:nvPr>
            <p:ph type="body" sz="quarter" idx="12"/>
          </p:nvPr>
        </p:nvSpPr>
        <p:spPr>
          <a:xfrm>
            <a:off x="252661" y="3407925"/>
            <a:ext cx="6879572" cy="2012951"/>
          </a:xfrm>
          <a:prstGeom prst="rect">
            <a:avLst/>
          </a:prstGeom>
        </p:spPr>
        <p:txBody>
          <a:bodyPr/>
          <a:lstStyle>
            <a:lvl1pPr>
              <a:spcAft>
                <a:spcPts val="400"/>
              </a:spcAft>
              <a:defRPr sz="3200">
                <a:solidFill>
                  <a:schemeClr val="bg1"/>
                </a:solidFill>
              </a:defRPr>
            </a:lvl1pPr>
            <a:lvl2pPr marL="232828" indent="-232828">
              <a:spcAft>
                <a:spcPts val="400"/>
              </a:spcAft>
              <a:defRPr>
                <a:solidFill>
                  <a:schemeClr val="bg1"/>
                </a:solidFill>
              </a:defRPr>
            </a:lvl2pPr>
            <a:lvl3pPr marL="232828" indent="-232828">
              <a:spcAft>
                <a:spcPts val="400"/>
              </a:spcAft>
              <a:defRPr>
                <a:solidFill>
                  <a:schemeClr val="bg1"/>
                </a:solidFill>
              </a:defRPr>
            </a:lvl3pPr>
            <a:lvl4pPr marL="232828" indent="-232828">
              <a:spcAft>
                <a:spcPts val="400"/>
              </a:spcAft>
              <a:defRPr>
                <a:solidFill>
                  <a:schemeClr val="bg1"/>
                </a:solidFill>
              </a:defRPr>
            </a:lvl4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8" name="Straight Connector 7">
            <a:extLst>
              <a:ext uri="{FF2B5EF4-FFF2-40B4-BE49-F238E27FC236}">
                <a16:creationId xmlns:a16="http://schemas.microsoft.com/office/drawing/2014/main" id="{D82BC44C-BB48-4129-817D-CDB8DB1DE1BB}"/>
              </a:ext>
            </a:extLst>
          </p:cNvPr>
          <p:cNvCxnSpPr>
            <a:cxnSpLocks/>
          </p:cNvCxnSpPr>
          <p:nvPr userDrawn="1"/>
        </p:nvCxnSpPr>
        <p:spPr bwMode="gray">
          <a:xfrm>
            <a:off x="252660" y="2797467"/>
            <a:ext cx="6820429" cy="0"/>
          </a:xfrm>
          <a:prstGeom prst="line">
            <a:avLst/>
          </a:prstGeom>
          <a:ln w="57150" cap="sq">
            <a:solidFill>
              <a:srgbClr val="E57B6E"/>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2" name="Rectangle 1">
            <a:extLst>
              <a:ext uri="{FF2B5EF4-FFF2-40B4-BE49-F238E27FC236}">
                <a16:creationId xmlns:a16="http://schemas.microsoft.com/office/drawing/2014/main" id="{46A5B568-B73D-F211-D0CE-09A7A657586D}"/>
              </a:ext>
            </a:extLst>
          </p:cNvPr>
          <p:cNvSpPr/>
          <p:nvPr userDrawn="1"/>
        </p:nvSpPr>
        <p:spPr>
          <a:xfrm>
            <a:off x="-501445" y="71680"/>
            <a:ext cx="360860" cy="655907"/>
          </a:xfrm>
          <a:prstGeom prst="rect">
            <a:avLst/>
          </a:prstGeom>
          <a:solidFill>
            <a:srgbClr val="EE312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3" name="Rectangle 2">
            <a:extLst>
              <a:ext uri="{FF2B5EF4-FFF2-40B4-BE49-F238E27FC236}">
                <a16:creationId xmlns:a16="http://schemas.microsoft.com/office/drawing/2014/main" id="{E6F452A6-062D-9BD9-1F05-1983734E638A}"/>
              </a:ext>
            </a:extLst>
          </p:cNvPr>
          <p:cNvSpPr/>
          <p:nvPr userDrawn="1"/>
        </p:nvSpPr>
        <p:spPr>
          <a:xfrm>
            <a:off x="-501445" y="810007"/>
            <a:ext cx="360860" cy="655907"/>
          </a:xfrm>
          <a:prstGeom prst="rect">
            <a:avLst/>
          </a:prstGeom>
          <a:solidFill>
            <a:srgbClr val="E57B6E"/>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5" name="Rectangle 4">
            <a:extLst>
              <a:ext uri="{FF2B5EF4-FFF2-40B4-BE49-F238E27FC236}">
                <a16:creationId xmlns:a16="http://schemas.microsoft.com/office/drawing/2014/main" id="{9DBBA4C1-BE52-37D6-526C-EA34AA0DF6A8}"/>
              </a:ext>
            </a:extLst>
          </p:cNvPr>
          <p:cNvSpPr/>
          <p:nvPr userDrawn="1"/>
        </p:nvSpPr>
        <p:spPr>
          <a:xfrm>
            <a:off x="-501445" y="1548333"/>
            <a:ext cx="360860" cy="655907"/>
          </a:xfrm>
          <a:prstGeom prst="rect">
            <a:avLst/>
          </a:prstGeom>
          <a:solidFill>
            <a:srgbClr val="F3C5B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7" name="Rectangle 6">
            <a:extLst>
              <a:ext uri="{FF2B5EF4-FFF2-40B4-BE49-F238E27FC236}">
                <a16:creationId xmlns:a16="http://schemas.microsoft.com/office/drawing/2014/main" id="{A6250E68-4A0E-827B-9D1C-072A5FC36128}"/>
              </a:ext>
            </a:extLst>
          </p:cNvPr>
          <p:cNvSpPr/>
          <p:nvPr userDrawn="1"/>
        </p:nvSpPr>
        <p:spPr>
          <a:xfrm>
            <a:off x="-501445" y="2286660"/>
            <a:ext cx="360860" cy="655907"/>
          </a:xfrm>
          <a:prstGeom prst="rect">
            <a:avLst/>
          </a:prstGeom>
          <a:solidFill>
            <a:srgbClr val="929497"/>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9" name="Rectangle 8">
            <a:extLst>
              <a:ext uri="{FF2B5EF4-FFF2-40B4-BE49-F238E27FC236}">
                <a16:creationId xmlns:a16="http://schemas.microsoft.com/office/drawing/2014/main" id="{84960F1C-21BC-42CF-98AB-DFA4ABD00EF6}"/>
              </a:ext>
            </a:extLst>
          </p:cNvPr>
          <p:cNvSpPr/>
          <p:nvPr userDrawn="1"/>
        </p:nvSpPr>
        <p:spPr>
          <a:xfrm>
            <a:off x="-501445" y="3024987"/>
            <a:ext cx="360860" cy="655907"/>
          </a:xfrm>
          <a:prstGeom prst="rect">
            <a:avLst/>
          </a:prstGeom>
          <a:solidFill>
            <a:srgbClr val="BBBDB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Tree>
    <p:extLst>
      <p:ext uri="{BB962C8B-B14F-4D97-AF65-F5344CB8AC3E}">
        <p14:creationId xmlns:p14="http://schemas.microsoft.com/office/powerpoint/2010/main" val="23777571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5_Title Slide">
    <p:spTree>
      <p:nvGrpSpPr>
        <p:cNvPr id="1" name=""/>
        <p:cNvGrpSpPr/>
        <p:nvPr/>
      </p:nvGrpSpPr>
      <p:grpSpPr>
        <a:xfrm>
          <a:off x="0" y="0"/>
          <a:ext cx="0" cy="0"/>
          <a:chOff x="0" y="0"/>
          <a:chExt cx="0" cy="0"/>
        </a:xfrm>
      </p:grpSpPr>
      <p:pic>
        <p:nvPicPr>
          <p:cNvPr id="4" name="Picture 3" descr="A close up of a game controller&#10;&#10;Description automatically generated with low confidence">
            <a:extLst>
              <a:ext uri="{FF2B5EF4-FFF2-40B4-BE49-F238E27FC236}">
                <a16:creationId xmlns:a16="http://schemas.microsoft.com/office/drawing/2014/main" id="{D70F33FD-B1CE-4325-B8FA-EC7D964E712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 y="0"/>
            <a:ext cx="12210196" cy="6858000"/>
          </a:xfrm>
          <a:prstGeom prst="rect">
            <a:avLst/>
          </a:prstGeom>
        </p:spPr>
      </p:pic>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hasCustomPrompt="1"/>
          </p:nvPr>
        </p:nvSpPr>
        <p:spPr>
          <a:xfrm>
            <a:off x="714779" y="1375901"/>
            <a:ext cx="7511973" cy="1788167"/>
          </a:xfrm>
          <a:prstGeom prst="rect">
            <a:avLst/>
          </a:prstGeom>
        </p:spPr>
        <p:txBody>
          <a:bodyPr anchor="b"/>
          <a:lstStyle>
            <a:lvl1pPr>
              <a:lnSpc>
                <a:spcPct val="90000"/>
              </a:lnSpc>
              <a:spcAft>
                <a:spcPts val="0"/>
              </a:spcAft>
              <a:defRPr sz="4267" b="1" spc="0">
                <a:solidFill>
                  <a:schemeClr val="bg1"/>
                </a:solidFill>
                <a:latin typeface="+mj-lt"/>
              </a:defRPr>
            </a:lvl1pPr>
          </a:lstStyle>
          <a:p>
            <a:pPr lvl="0"/>
            <a:r>
              <a:rPr lang="en-US"/>
              <a:t>Title</a:t>
            </a:r>
          </a:p>
        </p:txBody>
      </p:sp>
      <p:sp>
        <p:nvSpPr>
          <p:cNvPr id="2" name="Picture Placeholder 15">
            <a:extLst>
              <a:ext uri="{FF2B5EF4-FFF2-40B4-BE49-F238E27FC236}">
                <a16:creationId xmlns:a16="http://schemas.microsoft.com/office/drawing/2014/main" id="{5103C100-ADB3-4CCF-7EF3-35AA245C18A1}"/>
              </a:ext>
            </a:extLst>
          </p:cNvPr>
          <p:cNvSpPr>
            <a:spLocks noGrp="1"/>
          </p:cNvSpPr>
          <p:nvPr>
            <p:ph type="pic" sz="quarter" idx="10"/>
          </p:nvPr>
        </p:nvSpPr>
        <p:spPr>
          <a:xfrm>
            <a:off x="2314391" y="3503572"/>
            <a:ext cx="1271340" cy="1349088"/>
          </a:xfrm>
          <a:prstGeom prst="rect">
            <a:avLst/>
          </a:prstGeom>
          <a:ln w="19050">
            <a:solidFill>
              <a:schemeClr val="bg1"/>
            </a:solidFill>
          </a:ln>
        </p:spPr>
        <p:txBody>
          <a:bodyPr/>
          <a:lstStyle/>
          <a:p>
            <a:endParaRPr lang="en-US"/>
          </a:p>
        </p:txBody>
      </p:sp>
      <p:sp>
        <p:nvSpPr>
          <p:cNvPr id="12" name="Picture Placeholder 15">
            <a:extLst>
              <a:ext uri="{FF2B5EF4-FFF2-40B4-BE49-F238E27FC236}">
                <a16:creationId xmlns:a16="http://schemas.microsoft.com/office/drawing/2014/main" id="{BF07F564-A851-3E38-6FF1-36E219215DF6}"/>
              </a:ext>
            </a:extLst>
          </p:cNvPr>
          <p:cNvSpPr>
            <a:spLocks noGrp="1"/>
          </p:cNvSpPr>
          <p:nvPr>
            <p:ph type="pic" sz="quarter" idx="15"/>
          </p:nvPr>
        </p:nvSpPr>
        <p:spPr>
          <a:xfrm>
            <a:off x="753233" y="3503572"/>
            <a:ext cx="1271340" cy="1349088"/>
          </a:xfrm>
          <a:prstGeom prst="rect">
            <a:avLst/>
          </a:prstGeom>
          <a:ln w="19050">
            <a:solidFill>
              <a:schemeClr val="bg1"/>
            </a:solidFill>
          </a:ln>
        </p:spPr>
        <p:txBody>
          <a:bodyPr/>
          <a:lstStyle/>
          <a:p>
            <a:endParaRPr lang="en-US"/>
          </a:p>
        </p:txBody>
      </p:sp>
      <p:sp>
        <p:nvSpPr>
          <p:cNvPr id="13" name="Text Placeholder 19">
            <a:extLst>
              <a:ext uri="{FF2B5EF4-FFF2-40B4-BE49-F238E27FC236}">
                <a16:creationId xmlns:a16="http://schemas.microsoft.com/office/drawing/2014/main" id="{D48732D6-3AB1-2A43-ED22-DDE667195A79}"/>
              </a:ext>
            </a:extLst>
          </p:cNvPr>
          <p:cNvSpPr>
            <a:spLocks noGrp="1"/>
          </p:cNvSpPr>
          <p:nvPr>
            <p:ph type="body" sz="quarter" idx="16" hasCustomPrompt="1"/>
          </p:nvPr>
        </p:nvSpPr>
        <p:spPr>
          <a:xfrm>
            <a:off x="753231" y="4976043"/>
            <a:ext cx="5988423" cy="1338885"/>
          </a:xfrm>
          <a:prstGeom prst="rect">
            <a:avLst/>
          </a:prstGeom>
          <a:ln>
            <a:noFill/>
          </a:ln>
        </p:spPr>
        <p:txBody>
          <a:bodyPr anchor="t"/>
          <a:lstStyle>
            <a:lvl1pPr algn="l">
              <a:spcAft>
                <a:spcPts val="400"/>
              </a:spcAft>
              <a:defRPr sz="2133" b="0">
                <a:solidFill>
                  <a:schemeClr val="bg1"/>
                </a:solidFill>
              </a:defRPr>
            </a:lvl1pPr>
          </a:lstStyle>
          <a:p>
            <a:pPr lvl="0"/>
            <a:r>
              <a:rPr lang="en-US"/>
              <a:t>Leader(s) Name(s)</a:t>
            </a:r>
          </a:p>
          <a:p>
            <a:pPr lvl="0"/>
            <a:r>
              <a:rPr lang="en-US"/>
              <a:t>Leader Title</a:t>
            </a:r>
          </a:p>
          <a:p>
            <a:pPr lvl="0"/>
            <a:r>
              <a:rPr lang="en-US"/>
              <a:t>Program Co-leader</a:t>
            </a:r>
          </a:p>
        </p:txBody>
      </p:sp>
      <p:pic>
        <p:nvPicPr>
          <p:cNvPr id="3" name="Picture 2" descr="Text&#10;&#10;Description automatically generated">
            <a:extLst>
              <a:ext uri="{FF2B5EF4-FFF2-40B4-BE49-F238E27FC236}">
                <a16:creationId xmlns:a16="http://schemas.microsoft.com/office/drawing/2014/main" id="{2B14A573-CCA3-8997-E6AA-39DC23B2F52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368175" y="5791072"/>
            <a:ext cx="1692743" cy="819944"/>
          </a:xfrm>
          <a:prstGeom prst="rect">
            <a:avLst/>
          </a:prstGeom>
        </p:spPr>
      </p:pic>
      <p:cxnSp>
        <p:nvCxnSpPr>
          <p:cNvPr id="11" name="Straight Connector 10">
            <a:extLst>
              <a:ext uri="{FF2B5EF4-FFF2-40B4-BE49-F238E27FC236}">
                <a16:creationId xmlns:a16="http://schemas.microsoft.com/office/drawing/2014/main" id="{FABACC61-B9A6-0879-F564-45938E1A8AD9}"/>
              </a:ext>
            </a:extLst>
          </p:cNvPr>
          <p:cNvCxnSpPr>
            <a:cxnSpLocks/>
          </p:cNvCxnSpPr>
          <p:nvPr userDrawn="1"/>
        </p:nvCxnSpPr>
        <p:spPr bwMode="gray">
          <a:xfrm>
            <a:off x="766785" y="1225903"/>
            <a:ext cx="2356827" cy="0"/>
          </a:xfrm>
          <a:prstGeom prst="line">
            <a:avLst/>
          </a:prstGeom>
          <a:ln w="57150" cap="sq">
            <a:solidFill>
              <a:srgbClr val="E57B6E"/>
            </a:solidFill>
            <a:prstDash val="solid"/>
            <a:miter lim="800000"/>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00603027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6_Title Slide">
    <p:spTree>
      <p:nvGrpSpPr>
        <p:cNvPr id="1" name=""/>
        <p:cNvGrpSpPr/>
        <p:nvPr/>
      </p:nvGrpSpPr>
      <p:grpSpPr>
        <a:xfrm>
          <a:off x="0" y="0"/>
          <a:ext cx="0" cy="0"/>
          <a:chOff x="0" y="0"/>
          <a:chExt cx="0" cy="0"/>
        </a:xfrm>
      </p:grpSpPr>
      <p:pic>
        <p:nvPicPr>
          <p:cNvPr id="4" name="Picture 3" descr="A close up of a game controller&#10;&#10;Description automatically generated with low confidence">
            <a:extLst>
              <a:ext uri="{FF2B5EF4-FFF2-40B4-BE49-F238E27FC236}">
                <a16:creationId xmlns:a16="http://schemas.microsoft.com/office/drawing/2014/main" id="{D70F33FD-B1CE-4325-B8FA-EC7D964E712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 y="0"/>
            <a:ext cx="12210196" cy="6858000"/>
          </a:xfrm>
          <a:prstGeom prst="rect">
            <a:avLst/>
          </a:prstGeom>
        </p:spPr>
      </p:pic>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hasCustomPrompt="1"/>
          </p:nvPr>
        </p:nvSpPr>
        <p:spPr>
          <a:xfrm>
            <a:off x="252660" y="1366069"/>
            <a:ext cx="7511973" cy="1788167"/>
          </a:xfrm>
          <a:prstGeom prst="rect">
            <a:avLst/>
          </a:prstGeom>
        </p:spPr>
        <p:txBody>
          <a:bodyPr anchor="b"/>
          <a:lstStyle>
            <a:lvl1pPr>
              <a:lnSpc>
                <a:spcPct val="90000"/>
              </a:lnSpc>
              <a:spcAft>
                <a:spcPts val="0"/>
              </a:spcAft>
              <a:defRPr sz="4267" b="1" spc="0">
                <a:solidFill>
                  <a:schemeClr val="bg1"/>
                </a:solidFill>
                <a:latin typeface="+mj-lt"/>
              </a:defRPr>
            </a:lvl1pPr>
          </a:lstStyle>
          <a:p>
            <a:pPr lvl="0"/>
            <a:r>
              <a:rPr lang="en-US"/>
              <a:t>Program Name</a:t>
            </a:r>
          </a:p>
        </p:txBody>
      </p:sp>
      <p:sp>
        <p:nvSpPr>
          <p:cNvPr id="2" name="Picture Placeholder 15">
            <a:extLst>
              <a:ext uri="{FF2B5EF4-FFF2-40B4-BE49-F238E27FC236}">
                <a16:creationId xmlns:a16="http://schemas.microsoft.com/office/drawing/2014/main" id="{5103C100-ADB3-4CCF-7EF3-35AA245C18A1}"/>
              </a:ext>
            </a:extLst>
          </p:cNvPr>
          <p:cNvSpPr>
            <a:spLocks noGrp="1"/>
          </p:cNvSpPr>
          <p:nvPr>
            <p:ph type="pic" sz="quarter" idx="10"/>
          </p:nvPr>
        </p:nvSpPr>
        <p:spPr>
          <a:xfrm>
            <a:off x="1852273" y="3493740"/>
            <a:ext cx="1271340" cy="1349088"/>
          </a:xfrm>
          <a:prstGeom prst="rect">
            <a:avLst/>
          </a:prstGeom>
          <a:ln w="19050">
            <a:solidFill>
              <a:schemeClr val="bg1"/>
            </a:solidFill>
          </a:ln>
        </p:spPr>
        <p:txBody>
          <a:bodyPr/>
          <a:lstStyle/>
          <a:p>
            <a:endParaRPr lang="en-US"/>
          </a:p>
        </p:txBody>
      </p:sp>
      <p:sp>
        <p:nvSpPr>
          <p:cNvPr id="12" name="Picture Placeholder 15">
            <a:extLst>
              <a:ext uri="{FF2B5EF4-FFF2-40B4-BE49-F238E27FC236}">
                <a16:creationId xmlns:a16="http://schemas.microsoft.com/office/drawing/2014/main" id="{BF07F564-A851-3E38-6FF1-36E219215DF6}"/>
              </a:ext>
            </a:extLst>
          </p:cNvPr>
          <p:cNvSpPr>
            <a:spLocks noGrp="1"/>
          </p:cNvSpPr>
          <p:nvPr>
            <p:ph type="pic" sz="quarter" idx="15"/>
          </p:nvPr>
        </p:nvSpPr>
        <p:spPr>
          <a:xfrm>
            <a:off x="291114" y="3493740"/>
            <a:ext cx="1271340" cy="1349088"/>
          </a:xfrm>
          <a:prstGeom prst="rect">
            <a:avLst/>
          </a:prstGeom>
          <a:ln w="19050">
            <a:solidFill>
              <a:schemeClr val="bg1"/>
            </a:solidFill>
          </a:ln>
        </p:spPr>
        <p:txBody>
          <a:bodyPr/>
          <a:lstStyle/>
          <a:p>
            <a:endParaRPr lang="en-US"/>
          </a:p>
        </p:txBody>
      </p:sp>
      <p:sp>
        <p:nvSpPr>
          <p:cNvPr id="13" name="Text Placeholder 19">
            <a:extLst>
              <a:ext uri="{FF2B5EF4-FFF2-40B4-BE49-F238E27FC236}">
                <a16:creationId xmlns:a16="http://schemas.microsoft.com/office/drawing/2014/main" id="{D48732D6-3AB1-2A43-ED22-DDE667195A79}"/>
              </a:ext>
            </a:extLst>
          </p:cNvPr>
          <p:cNvSpPr>
            <a:spLocks noGrp="1"/>
          </p:cNvSpPr>
          <p:nvPr>
            <p:ph type="body" sz="quarter" idx="16" hasCustomPrompt="1"/>
          </p:nvPr>
        </p:nvSpPr>
        <p:spPr>
          <a:xfrm>
            <a:off x="291113" y="4966211"/>
            <a:ext cx="5988423" cy="1338885"/>
          </a:xfrm>
          <a:prstGeom prst="rect">
            <a:avLst/>
          </a:prstGeom>
          <a:ln>
            <a:noFill/>
          </a:ln>
        </p:spPr>
        <p:txBody>
          <a:bodyPr anchor="t"/>
          <a:lstStyle>
            <a:lvl1pPr algn="l">
              <a:spcAft>
                <a:spcPts val="400"/>
              </a:spcAft>
              <a:defRPr sz="2133" b="0">
                <a:solidFill>
                  <a:schemeClr val="bg1"/>
                </a:solidFill>
              </a:defRPr>
            </a:lvl1pPr>
          </a:lstStyle>
          <a:p>
            <a:pPr lvl="0"/>
            <a:r>
              <a:rPr lang="en-US"/>
              <a:t>Leader(s) Name(s)</a:t>
            </a:r>
          </a:p>
          <a:p>
            <a:pPr lvl="0"/>
            <a:r>
              <a:rPr lang="en-US"/>
              <a:t>Leader Title</a:t>
            </a:r>
          </a:p>
          <a:p>
            <a:pPr lvl="0"/>
            <a:r>
              <a:rPr lang="en-US"/>
              <a:t>Program Co-leader</a:t>
            </a:r>
          </a:p>
        </p:txBody>
      </p:sp>
      <p:pic>
        <p:nvPicPr>
          <p:cNvPr id="3" name="Picture 2" descr="Text&#10;&#10;Description automatically generated">
            <a:extLst>
              <a:ext uri="{FF2B5EF4-FFF2-40B4-BE49-F238E27FC236}">
                <a16:creationId xmlns:a16="http://schemas.microsoft.com/office/drawing/2014/main" id="{2B14A573-CCA3-8997-E6AA-39DC23B2F52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368175" y="5791072"/>
            <a:ext cx="1692743" cy="819944"/>
          </a:xfrm>
          <a:prstGeom prst="rect">
            <a:avLst/>
          </a:prstGeom>
        </p:spPr>
      </p:pic>
      <p:cxnSp>
        <p:nvCxnSpPr>
          <p:cNvPr id="11" name="Straight Connector 10">
            <a:extLst>
              <a:ext uri="{FF2B5EF4-FFF2-40B4-BE49-F238E27FC236}">
                <a16:creationId xmlns:a16="http://schemas.microsoft.com/office/drawing/2014/main" id="{FABACC61-B9A6-0879-F564-45938E1A8AD9}"/>
              </a:ext>
            </a:extLst>
          </p:cNvPr>
          <p:cNvCxnSpPr>
            <a:cxnSpLocks/>
          </p:cNvCxnSpPr>
          <p:nvPr userDrawn="1"/>
        </p:nvCxnSpPr>
        <p:spPr bwMode="gray">
          <a:xfrm>
            <a:off x="291113" y="1206237"/>
            <a:ext cx="2356827" cy="0"/>
          </a:xfrm>
          <a:prstGeom prst="line">
            <a:avLst/>
          </a:prstGeom>
          <a:ln w="57150" cap="sq">
            <a:solidFill>
              <a:srgbClr val="E57B6E"/>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5" name="Picture Placeholder 15">
            <a:extLst>
              <a:ext uri="{FF2B5EF4-FFF2-40B4-BE49-F238E27FC236}">
                <a16:creationId xmlns:a16="http://schemas.microsoft.com/office/drawing/2014/main" id="{3C1D2A2C-E415-72E7-C203-FCDE71389998}"/>
              </a:ext>
            </a:extLst>
          </p:cNvPr>
          <p:cNvSpPr>
            <a:spLocks noGrp="1"/>
          </p:cNvSpPr>
          <p:nvPr>
            <p:ph type="pic" sz="quarter" idx="17"/>
          </p:nvPr>
        </p:nvSpPr>
        <p:spPr>
          <a:xfrm>
            <a:off x="3413431" y="3493740"/>
            <a:ext cx="1271340" cy="1349088"/>
          </a:xfrm>
          <a:prstGeom prst="rect">
            <a:avLst/>
          </a:prstGeom>
          <a:ln w="19050">
            <a:solidFill>
              <a:schemeClr val="bg1"/>
            </a:solidFill>
          </a:ln>
        </p:spPr>
        <p:txBody>
          <a:bodyPr/>
          <a:lstStyle/>
          <a:p>
            <a:endParaRPr lang="en-US"/>
          </a:p>
        </p:txBody>
      </p:sp>
    </p:spTree>
    <p:extLst>
      <p:ext uri="{BB962C8B-B14F-4D97-AF65-F5344CB8AC3E}">
        <p14:creationId xmlns:p14="http://schemas.microsoft.com/office/powerpoint/2010/main" val="264312246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solidFill>
                  <a:prstClr val="black">
                    <a:tint val="75000"/>
                  </a:prstClr>
                </a:solidFill>
              </a:rPr>
              <a:pPr/>
              <a:t>3/4/2026</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076844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a:prstGeom prst="rect">
            <a:avLst/>
          </a:prstGeo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sp>
        <p:nvSpPr>
          <p:cNvPr id="11" name="Text Placeholder 10">
            <a:extLst>
              <a:ext uri="{FF2B5EF4-FFF2-40B4-BE49-F238E27FC236}">
                <a16:creationId xmlns:a16="http://schemas.microsoft.com/office/drawing/2014/main" id="{6A7788D6-E520-23F2-91D9-A33721B702CE}"/>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31210538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1746515" y="1852256"/>
            <a:ext cx="8698523" cy="4197915"/>
          </a:xfrm>
          <a:prstGeom prst="rect">
            <a:avLst/>
          </a:prstGeom>
        </p:spPr>
        <p:txBody>
          <a:bodyPr/>
          <a:lstStyle>
            <a:lvl1pPr>
              <a:spcBef>
                <a:spcPts val="0"/>
              </a:spcBef>
              <a:spcAft>
                <a:spcPts val="0"/>
              </a:spcAft>
              <a:defRPr sz="1600"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cxnSp>
        <p:nvCxnSpPr>
          <p:cNvPr id="2" name="Straight Connector 1">
            <a:extLst>
              <a:ext uri="{FF2B5EF4-FFF2-40B4-BE49-F238E27FC236}">
                <a16:creationId xmlns:a16="http://schemas.microsoft.com/office/drawing/2014/main" id="{D05325CB-3AEE-C9CE-9932-997AB37DAC20}"/>
              </a:ext>
            </a:extLst>
          </p:cNvPr>
          <p:cNvCxnSpPr>
            <a:cxnSpLocks/>
          </p:cNvCxnSpPr>
          <p:nvPr userDrawn="1"/>
        </p:nvCxnSpPr>
        <p:spPr>
          <a:xfrm>
            <a:off x="548642" y="6137813"/>
            <a:ext cx="11094271"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pic>
        <p:nvPicPr>
          <p:cNvPr id="4" name="Graphic 3">
            <a:extLst>
              <a:ext uri="{FF2B5EF4-FFF2-40B4-BE49-F238E27FC236}">
                <a16:creationId xmlns:a16="http://schemas.microsoft.com/office/drawing/2014/main" id="{1D5F4D80-41A3-21DD-163D-B762ED2B1C43}"/>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10000096" y="0"/>
            <a:ext cx="2191905" cy="940989"/>
          </a:xfrm>
          <a:prstGeom prst="rect">
            <a:avLst/>
          </a:prstGeom>
        </p:spPr>
      </p:pic>
      <p:sp>
        <p:nvSpPr>
          <p:cNvPr id="13" name="Text Placeholder 10">
            <a:extLst>
              <a:ext uri="{FF2B5EF4-FFF2-40B4-BE49-F238E27FC236}">
                <a16:creationId xmlns:a16="http://schemas.microsoft.com/office/drawing/2014/main" id="{3F6A3235-1D8F-0635-C470-F259873F588E}"/>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122334857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1746515" y="1852256"/>
            <a:ext cx="8698523" cy="4197915"/>
          </a:xfrm>
          <a:prstGeom prst="rect">
            <a:avLst/>
          </a:prstGeom>
        </p:spPr>
        <p:txBody>
          <a:bodyPr/>
          <a:lstStyle>
            <a:lvl1pPr>
              <a:spcBef>
                <a:spcPts val="0"/>
              </a:spcBef>
              <a:spcAft>
                <a:spcPts val="0"/>
              </a:spcAft>
              <a:defRPr sz="1600"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691599"/>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pic>
        <p:nvPicPr>
          <p:cNvPr id="4" name="Graphic 3">
            <a:extLst>
              <a:ext uri="{FF2B5EF4-FFF2-40B4-BE49-F238E27FC236}">
                <a16:creationId xmlns:a16="http://schemas.microsoft.com/office/drawing/2014/main" id="{1D5F4D80-41A3-21DD-163D-B762ED2B1C43}"/>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8666704" y="-1"/>
            <a:ext cx="3525297" cy="1513417"/>
          </a:xfrm>
          <a:prstGeom prst="rect">
            <a:avLst/>
          </a:prstGeom>
        </p:spPr>
      </p:pic>
    </p:spTree>
    <p:extLst>
      <p:ext uri="{BB962C8B-B14F-4D97-AF65-F5344CB8AC3E}">
        <p14:creationId xmlns:p14="http://schemas.microsoft.com/office/powerpoint/2010/main" val="14157392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9F750ED1-21DB-4452-B728-6072455B3B18}"/>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7924799" y="4523874"/>
            <a:ext cx="4668252" cy="2334127"/>
          </a:xfrm>
          <a:prstGeom prst="rect">
            <a:avLst/>
          </a:prstGeom>
        </p:spPr>
      </p:pic>
      <p:sp>
        <p:nvSpPr>
          <p:cNvPr id="3" name="Content Placeholder 2"/>
          <p:cNvSpPr>
            <a:spLocks noGrp="1"/>
          </p:cNvSpPr>
          <p:nvPr>
            <p:ph sz="quarter" idx="13"/>
          </p:nvPr>
        </p:nvSpPr>
        <p:spPr>
          <a:xfrm>
            <a:off x="548640" y="1799771"/>
            <a:ext cx="11097261" cy="4482012"/>
          </a:xfrm>
          <a:prstGeom prst="rect">
            <a:avLst/>
          </a:prstGeo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sp>
        <p:nvSpPr>
          <p:cNvPr id="9" name="Text Placeholder 10">
            <a:extLst>
              <a:ext uri="{FF2B5EF4-FFF2-40B4-BE49-F238E27FC236}">
                <a16:creationId xmlns:a16="http://schemas.microsoft.com/office/drawing/2014/main" id="{D3D41CEF-015A-C94C-692F-F404E580B6ED}"/>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65568155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a:prstGeom prst="rect">
            <a:avLst/>
          </a:prstGeo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pic>
        <p:nvPicPr>
          <p:cNvPr id="6" name="Graphic 5">
            <a:extLst>
              <a:ext uri="{FF2B5EF4-FFF2-40B4-BE49-F238E27FC236}">
                <a16:creationId xmlns:a16="http://schemas.microsoft.com/office/drawing/2014/main" id="{A795717A-BA97-41A0-BF52-284D68B6DA0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28529" y="5542837"/>
            <a:ext cx="3711916" cy="1971464"/>
          </a:xfrm>
          <a:prstGeom prst="rect">
            <a:avLst/>
          </a:prstGeom>
        </p:spPr>
      </p:pic>
      <p:sp>
        <p:nvSpPr>
          <p:cNvPr id="8" name="Text Placeholder 10">
            <a:extLst>
              <a:ext uri="{FF2B5EF4-FFF2-40B4-BE49-F238E27FC236}">
                <a16:creationId xmlns:a16="http://schemas.microsoft.com/office/drawing/2014/main" id="{D845A9F6-54B8-EB8F-FCAF-ABA0F6E73842}"/>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219975170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a:prstGeom prst="rect">
            <a:avLst/>
          </a:prstGeo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pic>
        <p:nvPicPr>
          <p:cNvPr id="6" name="Graphic 5">
            <a:extLst>
              <a:ext uri="{FF2B5EF4-FFF2-40B4-BE49-F238E27FC236}">
                <a16:creationId xmlns:a16="http://schemas.microsoft.com/office/drawing/2014/main" id="{A795717A-BA97-41A0-BF52-284D68B6DA0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675503" y="-587087"/>
            <a:ext cx="3711916" cy="1971464"/>
          </a:xfrm>
          <a:prstGeom prst="rect">
            <a:avLst/>
          </a:prstGeom>
        </p:spPr>
      </p:pic>
      <p:sp>
        <p:nvSpPr>
          <p:cNvPr id="5" name="Text Placeholder 10">
            <a:extLst>
              <a:ext uri="{FF2B5EF4-FFF2-40B4-BE49-F238E27FC236}">
                <a16:creationId xmlns:a16="http://schemas.microsoft.com/office/drawing/2014/main" id="{1FF58468-312F-F7B6-CE2E-5C138A91797F}"/>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55834961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10_Title and Content">
    <p:bg>
      <p:bgPr>
        <a:solidFill>
          <a:schemeClr val="tx1">
            <a:lumMod val="50000"/>
          </a:schemeClr>
        </a:solidFill>
        <a:effectLst/>
      </p:bgPr>
    </p:bg>
    <p:spTree>
      <p:nvGrpSpPr>
        <p:cNvPr id="1" name=""/>
        <p:cNvGrpSpPr/>
        <p:nvPr/>
      </p:nvGrpSpPr>
      <p:grpSpPr>
        <a:xfrm>
          <a:off x="0" y="0"/>
          <a:ext cx="0" cy="0"/>
          <a:chOff x="0" y="0"/>
          <a:chExt cx="0" cy="0"/>
        </a:xfrm>
      </p:grpSpPr>
      <p:pic>
        <p:nvPicPr>
          <p:cNvPr id="9" name="Graphic 8">
            <a:extLst>
              <a:ext uri="{FF2B5EF4-FFF2-40B4-BE49-F238E27FC236}">
                <a16:creationId xmlns:a16="http://schemas.microsoft.com/office/drawing/2014/main" id="{A45B30A6-4F22-4E3F-8F76-C2CB945D07A5}"/>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p:blipFill>
        <p:spPr>
          <a:xfrm>
            <a:off x="8776270" y="2911170"/>
            <a:ext cx="3606799" cy="3606799"/>
          </a:xfrm>
          <a:prstGeom prst="rect">
            <a:avLst/>
          </a:prstGeom>
        </p:spPr>
      </p:pic>
      <p:sp>
        <p:nvSpPr>
          <p:cNvPr id="3" name="Content Placeholder 2"/>
          <p:cNvSpPr>
            <a:spLocks noGrp="1"/>
          </p:cNvSpPr>
          <p:nvPr>
            <p:ph sz="quarter" idx="13"/>
          </p:nvPr>
        </p:nvSpPr>
        <p:spPr>
          <a:xfrm>
            <a:off x="548640" y="1799771"/>
            <a:ext cx="11097261" cy="4482012"/>
          </a:xfrm>
          <a:prstGeom prst="rect">
            <a:avLst/>
          </a:prstGeom>
        </p:spPr>
        <p:txBody>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bg1"/>
                </a:solidFill>
                <a:latin typeface="Arial" panose="020B0604020202020204" pitchFamily="34" charset="0"/>
                <a:cs typeface="Arial" panose="020B0604020202020204" pitchFamily="34" charset="0"/>
              </a:defRPr>
            </a:lvl1pPr>
          </a:lstStyle>
          <a:p>
            <a:r>
              <a:rPr lang="en-US"/>
              <a:t>Click to edit Master title style</a:t>
            </a:r>
          </a:p>
        </p:txBody>
      </p:sp>
      <p:cxnSp>
        <p:nvCxnSpPr>
          <p:cNvPr id="2" name="Straight Connector 1">
            <a:extLst>
              <a:ext uri="{FF2B5EF4-FFF2-40B4-BE49-F238E27FC236}">
                <a16:creationId xmlns:a16="http://schemas.microsoft.com/office/drawing/2014/main" id="{DA9F2547-0BC4-4E08-007C-D6AC1E7FBCD1}"/>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1CE22DE1-E062-0C07-133B-CA38A296FB30}"/>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Tree>
    <p:extLst>
      <p:ext uri="{BB962C8B-B14F-4D97-AF65-F5344CB8AC3E}">
        <p14:creationId xmlns:p14="http://schemas.microsoft.com/office/powerpoint/2010/main" val="248845496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sp>
        <p:nvSpPr>
          <p:cNvPr id="6" name="Content Placeholder 5"/>
          <p:cNvSpPr>
            <a:spLocks noGrp="1"/>
          </p:cNvSpPr>
          <p:nvPr>
            <p:ph sz="quarter" idx="12"/>
          </p:nvPr>
        </p:nvSpPr>
        <p:spPr>
          <a:xfrm>
            <a:off x="548639" y="1799771"/>
            <a:ext cx="5242560" cy="4482012"/>
          </a:xfrm>
          <a:prstGeom prst="rect">
            <a:avLst/>
          </a:prstGeo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400351" y="1792819"/>
            <a:ext cx="5242560" cy="4488965"/>
          </a:xfrm>
          <a:prstGeom prst="rect">
            <a:avLst/>
          </a:prstGeo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a:t>
            </a:r>
          </a:p>
        </p:txBody>
      </p:sp>
    </p:spTree>
    <p:extLst>
      <p:ext uri="{BB962C8B-B14F-4D97-AF65-F5344CB8AC3E}">
        <p14:creationId xmlns:p14="http://schemas.microsoft.com/office/powerpoint/2010/main" val="170331107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5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sp>
        <p:nvSpPr>
          <p:cNvPr id="6" name="Content Placeholder 5"/>
          <p:cNvSpPr>
            <a:spLocks noGrp="1"/>
          </p:cNvSpPr>
          <p:nvPr>
            <p:ph sz="quarter" idx="12"/>
          </p:nvPr>
        </p:nvSpPr>
        <p:spPr>
          <a:xfrm>
            <a:off x="548638" y="1799771"/>
            <a:ext cx="11094273" cy="4482012"/>
          </a:xfrm>
          <a:prstGeom prst="rect">
            <a:avLst/>
          </a:prstGeo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a:t>
            </a:r>
          </a:p>
        </p:txBody>
      </p:sp>
    </p:spTree>
    <p:extLst>
      <p:ext uri="{BB962C8B-B14F-4D97-AF65-F5344CB8AC3E}">
        <p14:creationId xmlns:p14="http://schemas.microsoft.com/office/powerpoint/2010/main" val="392314978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7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sp>
        <p:nvSpPr>
          <p:cNvPr id="6" name="Content Placeholder 5"/>
          <p:cNvSpPr>
            <a:spLocks noGrp="1"/>
          </p:cNvSpPr>
          <p:nvPr>
            <p:ph sz="quarter" idx="12"/>
          </p:nvPr>
        </p:nvSpPr>
        <p:spPr>
          <a:xfrm>
            <a:off x="548638" y="1799771"/>
            <a:ext cx="11094273" cy="4482012"/>
          </a:xfrm>
          <a:prstGeom prst="rect">
            <a:avLst/>
          </a:prstGeo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a:t>
            </a:r>
          </a:p>
        </p:txBody>
      </p:sp>
      <p:pic>
        <p:nvPicPr>
          <p:cNvPr id="4" name="Graphic 3">
            <a:extLst>
              <a:ext uri="{FF2B5EF4-FFF2-40B4-BE49-F238E27FC236}">
                <a16:creationId xmlns:a16="http://schemas.microsoft.com/office/drawing/2014/main" id="{5291DF46-F7C4-D8B2-4643-AB73F4CD8065}"/>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8666704" y="-1"/>
            <a:ext cx="3525297" cy="1513417"/>
          </a:xfrm>
          <a:prstGeom prst="rect">
            <a:avLst/>
          </a:prstGeom>
        </p:spPr>
      </p:pic>
    </p:spTree>
    <p:extLst>
      <p:ext uri="{BB962C8B-B14F-4D97-AF65-F5344CB8AC3E}">
        <p14:creationId xmlns:p14="http://schemas.microsoft.com/office/powerpoint/2010/main" val="14247433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65.xml"/><Relationship Id="rId3" Type="http://schemas.openxmlformats.org/officeDocument/2006/relationships/slideLayout" Target="../slideLayouts/slideLayout160.xml"/><Relationship Id="rId7" Type="http://schemas.openxmlformats.org/officeDocument/2006/relationships/slideLayout" Target="../slideLayouts/slideLayout164.xml"/><Relationship Id="rId2" Type="http://schemas.openxmlformats.org/officeDocument/2006/relationships/slideLayout" Target="../slideLayouts/slideLayout159.xml"/><Relationship Id="rId1" Type="http://schemas.openxmlformats.org/officeDocument/2006/relationships/slideLayout" Target="../slideLayouts/slideLayout158.xml"/><Relationship Id="rId6" Type="http://schemas.openxmlformats.org/officeDocument/2006/relationships/slideLayout" Target="../slideLayouts/slideLayout163.xml"/><Relationship Id="rId5" Type="http://schemas.openxmlformats.org/officeDocument/2006/relationships/slideLayout" Target="../slideLayouts/slideLayout162.xml"/><Relationship Id="rId10" Type="http://schemas.openxmlformats.org/officeDocument/2006/relationships/theme" Target="../theme/theme10.xml"/><Relationship Id="rId4" Type="http://schemas.openxmlformats.org/officeDocument/2006/relationships/slideLayout" Target="../slideLayouts/slideLayout161.xml"/><Relationship Id="rId9" Type="http://schemas.openxmlformats.org/officeDocument/2006/relationships/slideLayout" Target="../slideLayouts/slideLayout166.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74.xml"/><Relationship Id="rId3" Type="http://schemas.openxmlformats.org/officeDocument/2006/relationships/slideLayout" Target="../slideLayouts/slideLayout169.xml"/><Relationship Id="rId7" Type="http://schemas.openxmlformats.org/officeDocument/2006/relationships/slideLayout" Target="../slideLayouts/slideLayout173.xml"/><Relationship Id="rId12" Type="http://schemas.openxmlformats.org/officeDocument/2006/relationships/theme" Target="../theme/theme11.xml"/><Relationship Id="rId2" Type="http://schemas.openxmlformats.org/officeDocument/2006/relationships/slideLayout" Target="../slideLayouts/slideLayout168.xml"/><Relationship Id="rId1" Type="http://schemas.openxmlformats.org/officeDocument/2006/relationships/slideLayout" Target="../slideLayouts/slideLayout167.xml"/><Relationship Id="rId6" Type="http://schemas.openxmlformats.org/officeDocument/2006/relationships/slideLayout" Target="../slideLayouts/slideLayout172.xml"/><Relationship Id="rId11" Type="http://schemas.openxmlformats.org/officeDocument/2006/relationships/slideLayout" Target="../slideLayouts/slideLayout177.xml"/><Relationship Id="rId5" Type="http://schemas.openxmlformats.org/officeDocument/2006/relationships/slideLayout" Target="../slideLayouts/slideLayout171.xml"/><Relationship Id="rId10" Type="http://schemas.openxmlformats.org/officeDocument/2006/relationships/slideLayout" Target="../slideLayouts/slideLayout176.xml"/><Relationship Id="rId4" Type="http://schemas.openxmlformats.org/officeDocument/2006/relationships/slideLayout" Target="../slideLayouts/slideLayout170.xml"/><Relationship Id="rId9" Type="http://schemas.openxmlformats.org/officeDocument/2006/relationships/slideLayout" Target="../slideLayouts/slideLayout175.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85.xml"/><Relationship Id="rId3" Type="http://schemas.openxmlformats.org/officeDocument/2006/relationships/slideLayout" Target="../slideLayouts/slideLayout180.xml"/><Relationship Id="rId7" Type="http://schemas.openxmlformats.org/officeDocument/2006/relationships/slideLayout" Target="../slideLayouts/slideLayout184.xml"/><Relationship Id="rId12" Type="http://schemas.openxmlformats.org/officeDocument/2006/relationships/theme" Target="../theme/theme12.xml"/><Relationship Id="rId2" Type="http://schemas.openxmlformats.org/officeDocument/2006/relationships/slideLayout" Target="../slideLayouts/slideLayout179.xml"/><Relationship Id="rId1" Type="http://schemas.openxmlformats.org/officeDocument/2006/relationships/slideLayout" Target="../slideLayouts/slideLayout178.xml"/><Relationship Id="rId6" Type="http://schemas.openxmlformats.org/officeDocument/2006/relationships/slideLayout" Target="../slideLayouts/slideLayout183.xml"/><Relationship Id="rId11" Type="http://schemas.openxmlformats.org/officeDocument/2006/relationships/slideLayout" Target="../slideLayouts/slideLayout188.xml"/><Relationship Id="rId5" Type="http://schemas.openxmlformats.org/officeDocument/2006/relationships/slideLayout" Target="../slideLayouts/slideLayout182.xml"/><Relationship Id="rId10" Type="http://schemas.openxmlformats.org/officeDocument/2006/relationships/slideLayout" Target="../slideLayouts/slideLayout187.xml"/><Relationship Id="rId4" Type="http://schemas.openxmlformats.org/officeDocument/2006/relationships/slideLayout" Target="../slideLayouts/slideLayout181.xml"/><Relationship Id="rId9" Type="http://schemas.openxmlformats.org/officeDocument/2006/relationships/slideLayout" Target="../slideLayouts/slideLayout186.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96.xml"/><Relationship Id="rId3" Type="http://schemas.openxmlformats.org/officeDocument/2006/relationships/slideLayout" Target="../slideLayouts/slideLayout191.xml"/><Relationship Id="rId7" Type="http://schemas.openxmlformats.org/officeDocument/2006/relationships/slideLayout" Target="../slideLayouts/slideLayout195.xml"/><Relationship Id="rId2" Type="http://schemas.openxmlformats.org/officeDocument/2006/relationships/slideLayout" Target="../slideLayouts/slideLayout190.xml"/><Relationship Id="rId1" Type="http://schemas.openxmlformats.org/officeDocument/2006/relationships/slideLayout" Target="../slideLayouts/slideLayout189.xml"/><Relationship Id="rId6" Type="http://schemas.openxmlformats.org/officeDocument/2006/relationships/slideLayout" Target="../slideLayouts/slideLayout194.xml"/><Relationship Id="rId11" Type="http://schemas.openxmlformats.org/officeDocument/2006/relationships/theme" Target="../theme/theme13.xml"/><Relationship Id="rId5" Type="http://schemas.openxmlformats.org/officeDocument/2006/relationships/slideLayout" Target="../slideLayouts/slideLayout193.xml"/><Relationship Id="rId10" Type="http://schemas.openxmlformats.org/officeDocument/2006/relationships/slideLayout" Target="../slideLayouts/slideLayout198.xml"/><Relationship Id="rId4" Type="http://schemas.openxmlformats.org/officeDocument/2006/relationships/slideLayout" Target="../slideLayouts/slideLayout192.xml"/><Relationship Id="rId9" Type="http://schemas.openxmlformats.org/officeDocument/2006/relationships/slideLayout" Target="../slideLayouts/slideLayout197.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06.xml"/><Relationship Id="rId13" Type="http://schemas.openxmlformats.org/officeDocument/2006/relationships/image" Target="../media/image41.png"/><Relationship Id="rId3" Type="http://schemas.openxmlformats.org/officeDocument/2006/relationships/slideLayout" Target="../slideLayouts/slideLayout201.xml"/><Relationship Id="rId7" Type="http://schemas.openxmlformats.org/officeDocument/2006/relationships/slideLayout" Target="../slideLayouts/slideLayout205.xml"/><Relationship Id="rId12" Type="http://schemas.openxmlformats.org/officeDocument/2006/relationships/theme" Target="../theme/theme14.xml"/><Relationship Id="rId2" Type="http://schemas.openxmlformats.org/officeDocument/2006/relationships/slideLayout" Target="../slideLayouts/slideLayout200.xml"/><Relationship Id="rId1" Type="http://schemas.openxmlformats.org/officeDocument/2006/relationships/slideLayout" Target="../slideLayouts/slideLayout199.xml"/><Relationship Id="rId6" Type="http://schemas.openxmlformats.org/officeDocument/2006/relationships/slideLayout" Target="../slideLayouts/slideLayout204.xml"/><Relationship Id="rId11" Type="http://schemas.openxmlformats.org/officeDocument/2006/relationships/slideLayout" Target="../slideLayouts/slideLayout209.xml"/><Relationship Id="rId5" Type="http://schemas.openxmlformats.org/officeDocument/2006/relationships/slideLayout" Target="../slideLayouts/slideLayout203.xml"/><Relationship Id="rId10" Type="http://schemas.openxmlformats.org/officeDocument/2006/relationships/slideLayout" Target="../slideLayouts/slideLayout208.xml"/><Relationship Id="rId4" Type="http://schemas.openxmlformats.org/officeDocument/2006/relationships/slideLayout" Target="../slideLayouts/slideLayout202.xml"/><Relationship Id="rId9" Type="http://schemas.openxmlformats.org/officeDocument/2006/relationships/slideLayout" Target="../slideLayouts/slideLayout207.xml"/></Relationships>
</file>

<file path=ppt/slideMasters/_rels/slideMaster15.xml.rels><?xml version="1.0" encoding="UTF-8" standalone="yes"?>
<Relationships xmlns="http://schemas.openxmlformats.org/package/2006/relationships"><Relationship Id="rId13" Type="http://schemas.openxmlformats.org/officeDocument/2006/relationships/slideLayout" Target="../slideLayouts/slideLayout222.xml"/><Relationship Id="rId18" Type="http://schemas.openxmlformats.org/officeDocument/2006/relationships/slideLayout" Target="../slideLayouts/slideLayout227.xml"/><Relationship Id="rId26" Type="http://schemas.openxmlformats.org/officeDocument/2006/relationships/slideLayout" Target="../slideLayouts/slideLayout235.xml"/><Relationship Id="rId3" Type="http://schemas.openxmlformats.org/officeDocument/2006/relationships/slideLayout" Target="../slideLayouts/slideLayout212.xml"/><Relationship Id="rId21" Type="http://schemas.openxmlformats.org/officeDocument/2006/relationships/slideLayout" Target="../slideLayouts/slideLayout230.xml"/><Relationship Id="rId34" Type="http://schemas.openxmlformats.org/officeDocument/2006/relationships/slideLayout" Target="../slideLayouts/slideLayout243.xml"/><Relationship Id="rId7" Type="http://schemas.openxmlformats.org/officeDocument/2006/relationships/slideLayout" Target="../slideLayouts/slideLayout216.xml"/><Relationship Id="rId12" Type="http://schemas.openxmlformats.org/officeDocument/2006/relationships/slideLayout" Target="../slideLayouts/slideLayout221.xml"/><Relationship Id="rId17" Type="http://schemas.openxmlformats.org/officeDocument/2006/relationships/slideLayout" Target="../slideLayouts/slideLayout226.xml"/><Relationship Id="rId25" Type="http://schemas.openxmlformats.org/officeDocument/2006/relationships/slideLayout" Target="../slideLayouts/slideLayout234.xml"/><Relationship Id="rId33" Type="http://schemas.openxmlformats.org/officeDocument/2006/relationships/slideLayout" Target="../slideLayouts/slideLayout242.xml"/><Relationship Id="rId2" Type="http://schemas.openxmlformats.org/officeDocument/2006/relationships/slideLayout" Target="../slideLayouts/slideLayout211.xml"/><Relationship Id="rId16" Type="http://schemas.openxmlformats.org/officeDocument/2006/relationships/slideLayout" Target="../slideLayouts/slideLayout225.xml"/><Relationship Id="rId20" Type="http://schemas.openxmlformats.org/officeDocument/2006/relationships/slideLayout" Target="../slideLayouts/slideLayout229.xml"/><Relationship Id="rId29" Type="http://schemas.openxmlformats.org/officeDocument/2006/relationships/slideLayout" Target="../slideLayouts/slideLayout238.xml"/><Relationship Id="rId1" Type="http://schemas.openxmlformats.org/officeDocument/2006/relationships/slideLayout" Target="../slideLayouts/slideLayout210.xml"/><Relationship Id="rId6" Type="http://schemas.openxmlformats.org/officeDocument/2006/relationships/slideLayout" Target="../slideLayouts/slideLayout215.xml"/><Relationship Id="rId11" Type="http://schemas.openxmlformats.org/officeDocument/2006/relationships/slideLayout" Target="../slideLayouts/slideLayout220.xml"/><Relationship Id="rId24" Type="http://schemas.openxmlformats.org/officeDocument/2006/relationships/slideLayout" Target="../slideLayouts/slideLayout233.xml"/><Relationship Id="rId32" Type="http://schemas.openxmlformats.org/officeDocument/2006/relationships/slideLayout" Target="../slideLayouts/slideLayout241.xml"/><Relationship Id="rId5" Type="http://schemas.openxmlformats.org/officeDocument/2006/relationships/slideLayout" Target="../slideLayouts/slideLayout214.xml"/><Relationship Id="rId15" Type="http://schemas.openxmlformats.org/officeDocument/2006/relationships/slideLayout" Target="../slideLayouts/slideLayout224.xml"/><Relationship Id="rId23" Type="http://schemas.openxmlformats.org/officeDocument/2006/relationships/slideLayout" Target="../slideLayouts/slideLayout232.xml"/><Relationship Id="rId28" Type="http://schemas.openxmlformats.org/officeDocument/2006/relationships/slideLayout" Target="../slideLayouts/slideLayout237.xml"/><Relationship Id="rId10" Type="http://schemas.openxmlformats.org/officeDocument/2006/relationships/slideLayout" Target="../slideLayouts/slideLayout219.xml"/><Relationship Id="rId19" Type="http://schemas.openxmlformats.org/officeDocument/2006/relationships/slideLayout" Target="../slideLayouts/slideLayout228.xml"/><Relationship Id="rId31" Type="http://schemas.openxmlformats.org/officeDocument/2006/relationships/slideLayout" Target="../slideLayouts/slideLayout240.xml"/><Relationship Id="rId4" Type="http://schemas.openxmlformats.org/officeDocument/2006/relationships/slideLayout" Target="../slideLayouts/slideLayout213.xml"/><Relationship Id="rId9" Type="http://schemas.openxmlformats.org/officeDocument/2006/relationships/slideLayout" Target="../slideLayouts/slideLayout218.xml"/><Relationship Id="rId14" Type="http://schemas.openxmlformats.org/officeDocument/2006/relationships/slideLayout" Target="../slideLayouts/slideLayout223.xml"/><Relationship Id="rId22" Type="http://schemas.openxmlformats.org/officeDocument/2006/relationships/slideLayout" Target="../slideLayouts/slideLayout231.xml"/><Relationship Id="rId27" Type="http://schemas.openxmlformats.org/officeDocument/2006/relationships/slideLayout" Target="../slideLayouts/slideLayout236.xml"/><Relationship Id="rId30" Type="http://schemas.openxmlformats.org/officeDocument/2006/relationships/slideLayout" Target="../slideLayouts/slideLayout239.xml"/><Relationship Id="rId35" Type="http://schemas.openxmlformats.org/officeDocument/2006/relationships/theme" Target="../theme/theme15.xml"/><Relationship Id="rId8" Type="http://schemas.openxmlformats.org/officeDocument/2006/relationships/slideLayout" Target="../slideLayouts/slideLayout217.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6.xml"/><Relationship Id="rId13" Type="http://schemas.openxmlformats.org/officeDocument/2006/relationships/slideLayout" Target="../slideLayouts/slideLayout41.xml"/><Relationship Id="rId3" Type="http://schemas.openxmlformats.org/officeDocument/2006/relationships/slideLayout" Target="../slideLayouts/slideLayout31.xml"/><Relationship Id="rId7" Type="http://schemas.openxmlformats.org/officeDocument/2006/relationships/slideLayout" Target="../slideLayouts/slideLayout35.xml"/><Relationship Id="rId12" Type="http://schemas.openxmlformats.org/officeDocument/2006/relationships/slideLayout" Target="../slideLayouts/slideLayout40.xml"/><Relationship Id="rId2" Type="http://schemas.openxmlformats.org/officeDocument/2006/relationships/slideLayout" Target="../slideLayouts/slideLayout30.xml"/><Relationship Id="rId1" Type="http://schemas.openxmlformats.org/officeDocument/2006/relationships/slideLayout" Target="../slideLayouts/slideLayout29.xml"/><Relationship Id="rId6" Type="http://schemas.openxmlformats.org/officeDocument/2006/relationships/slideLayout" Target="../slideLayouts/slideLayout34.xml"/><Relationship Id="rId11" Type="http://schemas.openxmlformats.org/officeDocument/2006/relationships/slideLayout" Target="../slideLayouts/slideLayout39.xml"/><Relationship Id="rId5" Type="http://schemas.openxmlformats.org/officeDocument/2006/relationships/slideLayout" Target="../slideLayouts/slideLayout33.xml"/><Relationship Id="rId15" Type="http://schemas.openxmlformats.org/officeDocument/2006/relationships/theme" Target="../theme/theme2.xml"/><Relationship Id="rId10" Type="http://schemas.openxmlformats.org/officeDocument/2006/relationships/slideLayout" Target="../slideLayouts/slideLayout38.xml"/><Relationship Id="rId4" Type="http://schemas.openxmlformats.org/officeDocument/2006/relationships/slideLayout" Target="../slideLayouts/slideLayout32.xml"/><Relationship Id="rId9" Type="http://schemas.openxmlformats.org/officeDocument/2006/relationships/slideLayout" Target="../slideLayouts/slideLayout37.xml"/><Relationship Id="rId14" Type="http://schemas.openxmlformats.org/officeDocument/2006/relationships/slideLayout" Target="../slideLayouts/slideLayout4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0.xml"/><Relationship Id="rId13" Type="http://schemas.openxmlformats.org/officeDocument/2006/relationships/slideLayout" Target="../slideLayouts/slideLayout55.xml"/><Relationship Id="rId18" Type="http://schemas.openxmlformats.org/officeDocument/2006/relationships/slideLayout" Target="../slideLayouts/slideLayout60.xml"/><Relationship Id="rId3" Type="http://schemas.openxmlformats.org/officeDocument/2006/relationships/slideLayout" Target="../slideLayouts/slideLayout45.xml"/><Relationship Id="rId21" Type="http://schemas.openxmlformats.org/officeDocument/2006/relationships/slideLayout" Target="../slideLayouts/slideLayout63.xml"/><Relationship Id="rId7" Type="http://schemas.openxmlformats.org/officeDocument/2006/relationships/slideLayout" Target="../slideLayouts/slideLayout49.xml"/><Relationship Id="rId12" Type="http://schemas.openxmlformats.org/officeDocument/2006/relationships/slideLayout" Target="../slideLayouts/slideLayout54.xml"/><Relationship Id="rId17" Type="http://schemas.openxmlformats.org/officeDocument/2006/relationships/slideLayout" Target="../slideLayouts/slideLayout59.xml"/><Relationship Id="rId2" Type="http://schemas.openxmlformats.org/officeDocument/2006/relationships/slideLayout" Target="../slideLayouts/slideLayout44.xml"/><Relationship Id="rId16" Type="http://schemas.openxmlformats.org/officeDocument/2006/relationships/slideLayout" Target="../slideLayouts/slideLayout58.xml"/><Relationship Id="rId20" Type="http://schemas.openxmlformats.org/officeDocument/2006/relationships/slideLayout" Target="../slideLayouts/slideLayout62.xml"/><Relationship Id="rId1" Type="http://schemas.openxmlformats.org/officeDocument/2006/relationships/slideLayout" Target="../slideLayouts/slideLayout43.xml"/><Relationship Id="rId6" Type="http://schemas.openxmlformats.org/officeDocument/2006/relationships/slideLayout" Target="../slideLayouts/slideLayout48.xml"/><Relationship Id="rId11" Type="http://schemas.openxmlformats.org/officeDocument/2006/relationships/slideLayout" Target="../slideLayouts/slideLayout53.xml"/><Relationship Id="rId5" Type="http://schemas.openxmlformats.org/officeDocument/2006/relationships/slideLayout" Target="../slideLayouts/slideLayout47.xml"/><Relationship Id="rId15" Type="http://schemas.openxmlformats.org/officeDocument/2006/relationships/slideLayout" Target="../slideLayouts/slideLayout57.xml"/><Relationship Id="rId23" Type="http://schemas.openxmlformats.org/officeDocument/2006/relationships/theme" Target="../theme/theme3.xml"/><Relationship Id="rId10" Type="http://schemas.openxmlformats.org/officeDocument/2006/relationships/slideLayout" Target="../slideLayouts/slideLayout52.xml"/><Relationship Id="rId19" Type="http://schemas.openxmlformats.org/officeDocument/2006/relationships/slideLayout" Target="../slideLayouts/slideLayout61.xml"/><Relationship Id="rId4" Type="http://schemas.openxmlformats.org/officeDocument/2006/relationships/slideLayout" Target="../slideLayouts/slideLayout46.xml"/><Relationship Id="rId9" Type="http://schemas.openxmlformats.org/officeDocument/2006/relationships/slideLayout" Target="../slideLayouts/slideLayout51.xml"/><Relationship Id="rId14" Type="http://schemas.openxmlformats.org/officeDocument/2006/relationships/slideLayout" Target="../slideLayouts/slideLayout56.xml"/><Relationship Id="rId22" Type="http://schemas.openxmlformats.org/officeDocument/2006/relationships/slideLayout" Target="../slideLayouts/slideLayout6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2.xml"/><Relationship Id="rId3" Type="http://schemas.openxmlformats.org/officeDocument/2006/relationships/slideLayout" Target="../slideLayouts/slideLayout67.xml"/><Relationship Id="rId7" Type="http://schemas.openxmlformats.org/officeDocument/2006/relationships/slideLayout" Target="../slideLayouts/slideLayout71.xml"/><Relationship Id="rId12" Type="http://schemas.openxmlformats.org/officeDocument/2006/relationships/theme" Target="../theme/theme4.xml"/><Relationship Id="rId2" Type="http://schemas.openxmlformats.org/officeDocument/2006/relationships/slideLayout" Target="../slideLayouts/slideLayout66.xml"/><Relationship Id="rId1" Type="http://schemas.openxmlformats.org/officeDocument/2006/relationships/slideLayout" Target="../slideLayouts/slideLayout65.xml"/><Relationship Id="rId6" Type="http://schemas.openxmlformats.org/officeDocument/2006/relationships/slideLayout" Target="../slideLayouts/slideLayout70.xml"/><Relationship Id="rId11" Type="http://schemas.openxmlformats.org/officeDocument/2006/relationships/slideLayout" Target="../slideLayouts/slideLayout75.xml"/><Relationship Id="rId5" Type="http://schemas.openxmlformats.org/officeDocument/2006/relationships/slideLayout" Target="../slideLayouts/slideLayout69.xml"/><Relationship Id="rId10" Type="http://schemas.openxmlformats.org/officeDocument/2006/relationships/slideLayout" Target="../slideLayouts/slideLayout74.xml"/><Relationship Id="rId4" Type="http://schemas.openxmlformats.org/officeDocument/2006/relationships/slideLayout" Target="../slideLayouts/slideLayout68.xml"/><Relationship Id="rId9" Type="http://schemas.openxmlformats.org/officeDocument/2006/relationships/slideLayout" Target="../slideLayouts/slideLayout7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83.xml"/><Relationship Id="rId3" Type="http://schemas.openxmlformats.org/officeDocument/2006/relationships/slideLayout" Target="../slideLayouts/slideLayout78.xml"/><Relationship Id="rId7" Type="http://schemas.openxmlformats.org/officeDocument/2006/relationships/slideLayout" Target="../slideLayouts/slideLayout82.xml"/><Relationship Id="rId12" Type="http://schemas.openxmlformats.org/officeDocument/2006/relationships/theme" Target="../theme/theme5.xml"/><Relationship Id="rId2" Type="http://schemas.openxmlformats.org/officeDocument/2006/relationships/slideLayout" Target="../slideLayouts/slideLayout77.xml"/><Relationship Id="rId1" Type="http://schemas.openxmlformats.org/officeDocument/2006/relationships/slideLayout" Target="../slideLayouts/slideLayout76.xml"/><Relationship Id="rId6" Type="http://schemas.openxmlformats.org/officeDocument/2006/relationships/slideLayout" Target="../slideLayouts/slideLayout81.xml"/><Relationship Id="rId11" Type="http://schemas.openxmlformats.org/officeDocument/2006/relationships/slideLayout" Target="../slideLayouts/slideLayout86.xml"/><Relationship Id="rId5" Type="http://schemas.openxmlformats.org/officeDocument/2006/relationships/slideLayout" Target="../slideLayouts/slideLayout80.xml"/><Relationship Id="rId10" Type="http://schemas.openxmlformats.org/officeDocument/2006/relationships/slideLayout" Target="../slideLayouts/slideLayout85.xml"/><Relationship Id="rId4" Type="http://schemas.openxmlformats.org/officeDocument/2006/relationships/slideLayout" Target="../slideLayouts/slideLayout79.xml"/><Relationship Id="rId9" Type="http://schemas.openxmlformats.org/officeDocument/2006/relationships/slideLayout" Target="../slideLayouts/slideLayout84.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99.xml"/><Relationship Id="rId18" Type="http://schemas.openxmlformats.org/officeDocument/2006/relationships/slideLayout" Target="../slideLayouts/slideLayout104.xml"/><Relationship Id="rId26" Type="http://schemas.openxmlformats.org/officeDocument/2006/relationships/slideLayout" Target="../slideLayouts/slideLayout112.xml"/><Relationship Id="rId21" Type="http://schemas.openxmlformats.org/officeDocument/2006/relationships/slideLayout" Target="../slideLayouts/slideLayout107.xml"/><Relationship Id="rId34" Type="http://schemas.openxmlformats.org/officeDocument/2006/relationships/theme" Target="../theme/theme6.xml"/><Relationship Id="rId7" Type="http://schemas.openxmlformats.org/officeDocument/2006/relationships/slideLayout" Target="../slideLayouts/slideLayout93.xml"/><Relationship Id="rId12" Type="http://schemas.openxmlformats.org/officeDocument/2006/relationships/slideLayout" Target="../slideLayouts/slideLayout98.xml"/><Relationship Id="rId17" Type="http://schemas.openxmlformats.org/officeDocument/2006/relationships/slideLayout" Target="../slideLayouts/slideLayout103.xml"/><Relationship Id="rId25" Type="http://schemas.openxmlformats.org/officeDocument/2006/relationships/slideLayout" Target="../slideLayouts/slideLayout111.xml"/><Relationship Id="rId33" Type="http://schemas.openxmlformats.org/officeDocument/2006/relationships/slideLayout" Target="../slideLayouts/slideLayout119.xml"/><Relationship Id="rId2" Type="http://schemas.openxmlformats.org/officeDocument/2006/relationships/slideLayout" Target="../slideLayouts/slideLayout88.xml"/><Relationship Id="rId16" Type="http://schemas.openxmlformats.org/officeDocument/2006/relationships/slideLayout" Target="../slideLayouts/slideLayout102.xml"/><Relationship Id="rId20" Type="http://schemas.openxmlformats.org/officeDocument/2006/relationships/slideLayout" Target="../slideLayouts/slideLayout106.xml"/><Relationship Id="rId29" Type="http://schemas.openxmlformats.org/officeDocument/2006/relationships/slideLayout" Target="../slideLayouts/slideLayout115.xml"/><Relationship Id="rId1" Type="http://schemas.openxmlformats.org/officeDocument/2006/relationships/slideLayout" Target="../slideLayouts/slideLayout87.xml"/><Relationship Id="rId6" Type="http://schemas.openxmlformats.org/officeDocument/2006/relationships/slideLayout" Target="../slideLayouts/slideLayout92.xml"/><Relationship Id="rId11" Type="http://schemas.openxmlformats.org/officeDocument/2006/relationships/slideLayout" Target="../slideLayouts/slideLayout97.xml"/><Relationship Id="rId24" Type="http://schemas.openxmlformats.org/officeDocument/2006/relationships/slideLayout" Target="../slideLayouts/slideLayout110.xml"/><Relationship Id="rId32" Type="http://schemas.openxmlformats.org/officeDocument/2006/relationships/slideLayout" Target="../slideLayouts/slideLayout118.xml"/><Relationship Id="rId37" Type="http://schemas.openxmlformats.org/officeDocument/2006/relationships/image" Target="../media/image6.emf"/><Relationship Id="rId5" Type="http://schemas.openxmlformats.org/officeDocument/2006/relationships/slideLayout" Target="../slideLayouts/slideLayout91.xml"/><Relationship Id="rId15" Type="http://schemas.openxmlformats.org/officeDocument/2006/relationships/slideLayout" Target="../slideLayouts/slideLayout101.xml"/><Relationship Id="rId23" Type="http://schemas.openxmlformats.org/officeDocument/2006/relationships/slideLayout" Target="../slideLayouts/slideLayout109.xml"/><Relationship Id="rId28" Type="http://schemas.openxmlformats.org/officeDocument/2006/relationships/slideLayout" Target="../slideLayouts/slideLayout114.xml"/><Relationship Id="rId36" Type="http://schemas.openxmlformats.org/officeDocument/2006/relationships/oleObject" Target="../embeddings/oleObject1.bin"/><Relationship Id="rId10" Type="http://schemas.openxmlformats.org/officeDocument/2006/relationships/slideLayout" Target="../slideLayouts/slideLayout96.xml"/><Relationship Id="rId19" Type="http://schemas.openxmlformats.org/officeDocument/2006/relationships/slideLayout" Target="../slideLayouts/slideLayout105.xml"/><Relationship Id="rId31" Type="http://schemas.openxmlformats.org/officeDocument/2006/relationships/slideLayout" Target="../slideLayouts/slideLayout117.xml"/><Relationship Id="rId4" Type="http://schemas.openxmlformats.org/officeDocument/2006/relationships/slideLayout" Target="../slideLayouts/slideLayout90.xml"/><Relationship Id="rId9" Type="http://schemas.openxmlformats.org/officeDocument/2006/relationships/slideLayout" Target="../slideLayouts/slideLayout95.xml"/><Relationship Id="rId14" Type="http://schemas.openxmlformats.org/officeDocument/2006/relationships/slideLayout" Target="../slideLayouts/slideLayout100.xml"/><Relationship Id="rId22" Type="http://schemas.openxmlformats.org/officeDocument/2006/relationships/slideLayout" Target="../slideLayouts/slideLayout108.xml"/><Relationship Id="rId27" Type="http://schemas.openxmlformats.org/officeDocument/2006/relationships/slideLayout" Target="../slideLayouts/slideLayout113.xml"/><Relationship Id="rId30" Type="http://schemas.openxmlformats.org/officeDocument/2006/relationships/slideLayout" Target="../slideLayouts/slideLayout116.xml"/><Relationship Id="rId35" Type="http://schemas.openxmlformats.org/officeDocument/2006/relationships/tags" Target="../tags/tag1.xml"/><Relationship Id="rId8" Type="http://schemas.openxmlformats.org/officeDocument/2006/relationships/slideLayout" Target="../slideLayouts/slideLayout94.xml"/><Relationship Id="rId3" Type="http://schemas.openxmlformats.org/officeDocument/2006/relationships/slideLayout" Target="../slideLayouts/slideLayout89.xml"/></Relationships>
</file>

<file path=ppt/slideMasters/_rels/slideMaster7.xml.rels><?xml version="1.0" encoding="UTF-8" standalone="yes"?>
<Relationships xmlns="http://schemas.openxmlformats.org/package/2006/relationships"><Relationship Id="rId3" Type="http://schemas.openxmlformats.org/officeDocument/2006/relationships/slideLayout" Target="../slideLayouts/slideLayout122.xml"/><Relationship Id="rId2" Type="http://schemas.openxmlformats.org/officeDocument/2006/relationships/slideLayout" Target="../slideLayouts/slideLayout121.xml"/><Relationship Id="rId1" Type="http://schemas.openxmlformats.org/officeDocument/2006/relationships/slideLayout" Target="../slideLayouts/slideLayout120.xml"/><Relationship Id="rId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30.xml"/><Relationship Id="rId13" Type="http://schemas.openxmlformats.org/officeDocument/2006/relationships/slideLayout" Target="../slideLayouts/slideLayout135.xml"/><Relationship Id="rId18" Type="http://schemas.openxmlformats.org/officeDocument/2006/relationships/slideLayout" Target="../slideLayouts/slideLayout140.xml"/><Relationship Id="rId3" Type="http://schemas.openxmlformats.org/officeDocument/2006/relationships/slideLayout" Target="../slideLayouts/slideLayout125.xml"/><Relationship Id="rId21" Type="http://schemas.openxmlformats.org/officeDocument/2006/relationships/slideLayout" Target="../slideLayouts/slideLayout143.xml"/><Relationship Id="rId7" Type="http://schemas.openxmlformats.org/officeDocument/2006/relationships/slideLayout" Target="../slideLayouts/slideLayout129.xml"/><Relationship Id="rId12" Type="http://schemas.openxmlformats.org/officeDocument/2006/relationships/slideLayout" Target="../slideLayouts/slideLayout134.xml"/><Relationship Id="rId17" Type="http://schemas.openxmlformats.org/officeDocument/2006/relationships/slideLayout" Target="../slideLayouts/slideLayout139.xml"/><Relationship Id="rId2" Type="http://schemas.openxmlformats.org/officeDocument/2006/relationships/slideLayout" Target="../slideLayouts/slideLayout124.xml"/><Relationship Id="rId16" Type="http://schemas.openxmlformats.org/officeDocument/2006/relationships/slideLayout" Target="../slideLayouts/slideLayout138.xml"/><Relationship Id="rId20" Type="http://schemas.openxmlformats.org/officeDocument/2006/relationships/slideLayout" Target="../slideLayouts/slideLayout142.xml"/><Relationship Id="rId1" Type="http://schemas.openxmlformats.org/officeDocument/2006/relationships/slideLayout" Target="../slideLayouts/slideLayout123.xml"/><Relationship Id="rId6" Type="http://schemas.openxmlformats.org/officeDocument/2006/relationships/slideLayout" Target="../slideLayouts/slideLayout128.xml"/><Relationship Id="rId11" Type="http://schemas.openxmlformats.org/officeDocument/2006/relationships/slideLayout" Target="../slideLayouts/slideLayout133.xml"/><Relationship Id="rId24" Type="http://schemas.openxmlformats.org/officeDocument/2006/relationships/theme" Target="../theme/theme8.xml"/><Relationship Id="rId5" Type="http://schemas.openxmlformats.org/officeDocument/2006/relationships/slideLayout" Target="../slideLayouts/slideLayout127.xml"/><Relationship Id="rId15" Type="http://schemas.openxmlformats.org/officeDocument/2006/relationships/slideLayout" Target="../slideLayouts/slideLayout137.xml"/><Relationship Id="rId23" Type="http://schemas.openxmlformats.org/officeDocument/2006/relationships/slideLayout" Target="../slideLayouts/slideLayout145.xml"/><Relationship Id="rId10" Type="http://schemas.openxmlformats.org/officeDocument/2006/relationships/slideLayout" Target="../slideLayouts/slideLayout132.xml"/><Relationship Id="rId19" Type="http://schemas.openxmlformats.org/officeDocument/2006/relationships/slideLayout" Target="../slideLayouts/slideLayout141.xml"/><Relationship Id="rId4" Type="http://schemas.openxmlformats.org/officeDocument/2006/relationships/slideLayout" Target="../slideLayouts/slideLayout126.xml"/><Relationship Id="rId9" Type="http://schemas.openxmlformats.org/officeDocument/2006/relationships/slideLayout" Target="../slideLayouts/slideLayout131.xml"/><Relationship Id="rId14" Type="http://schemas.openxmlformats.org/officeDocument/2006/relationships/slideLayout" Target="../slideLayouts/slideLayout136.xml"/><Relationship Id="rId22" Type="http://schemas.openxmlformats.org/officeDocument/2006/relationships/slideLayout" Target="../slideLayouts/slideLayout144.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53.xml"/><Relationship Id="rId13" Type="http://schemas.openxmlformats.org/officeDocument/2006/relationships/theme" Target="../theme/theme9.xml"/><Relationship Id="rId3" Type="http://schemas.openxmlformats.org/officeDocument/2006/relationships/slideLayout" Target="../slideLayouts/slideLayout148.xml"/><Relationship Id="rId7" Type="http://schemas.openxmlformats.org/officeDocument/2006/relationships/slideLayout" Target="../slideLayouts/slideLayout152.xml"/><Relationship Id="rId12" Type="http://schemas.openxmlformats.org/officeDocument/2006/relationships/slideLayout" Target="../slideLayouts/slideLayout157.xml"/><Relationship Id="rId2" Type="http://schemas.openxmlformats.org/officeDocument/2006/relationships/slideLayout" Target="../slideLayouts/slideLayout147.xml"/><Relationship Id="rId1" Type="http://schemas.openxmlformats.org/officeDocument/2006/relationships/slideLayout" Target="../slideLayouts/slideLayout146.xml"/><Relationship Id="rId6" Type="http://schemas.openxmlformats.org/officeDocument/2006/relationships/slideLayout" Target="../slideLayouts/slideLayout151.xml"/><Relationship Id="rId11" Type="http://schemas.openxmlformats.org/officeDocument/2006/relationships/slideLayout" Target="../slideLayouts/slideLayout156.xml"/><Relationship Id="rId5" Type="http://schemas.openxmlformats.org/officeDocument/2006/relationships/slideLayout" Target="../slideLayouts/slideLayout150.xml"/><Relationship Id="rId10" Type="http://schemas.openxmlformats.org/officeDocument/2006/relationships/slideLayout" Target="../slideLayouts/slideLayout155.xml"/><Relationship Id="rId4" Type="http://schemas.openxmlformats.org/officeDocument/2006/relationships/slideLayout" Target="../slideLayouts/slideLayout149.xml"/><Relationship Id="rId9" Type="http://schemas.openxmlformats.org/officeDocument/2006/relationships/slideLayout" Target="../slideLayouts/slideLayout15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gradFill flip="none" rotWithShape="1">
          <a:gsLst>
            <a:gs pos="100000">
              <a:srgbClr val="EEEEEE"/>
            </a:gs>
            <a:gs pos="67000">
              <a:schemeClr val="bg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41"/>
            <a:ext cx="10972801" cy="711081"/>
          </a:xfrm>
          <a:prstGeom prst="rect">
            <a:avLst/>
          </a:prstGeom>
        </p:spPr>
        <p:txBody>
          <a:bodyPr vert="horz" lIns="91436" tIns="45718" rIns="91436" bIns="45718" rtlCol="0" anchor="ctr">
            <a:normAutofit/>
          </a:bodyPr>
          <a:lstStyle/>
          <a:p>
            <a:r>
              <a:rPr lang="en-US"/>
              <a:t>Click to edit Master title style</a:t>
            </a:r>
          </a:p>
        </p:txBody>
      </p:sp>
      <p:sp>
        <p:nvSpPr>
          <p:cNvPr id="3" name="Text Placeholder 2"/>
          <p:cNvSpPr>
            <a:spLocks noGrp="1"/>
          </p:cNvSpPr>
          <p:nvPr>
            <p:ph type="body" idx="1"/>
          </p:nvPr>
        </p:nvSpPr>
        <p:spPr>
          <a:xfrm>
            <a:off x="609600" y="1138426"/>
            <a:ext cx="10972801" cy="4987739"/>
          </a:xfrm>
          <a:prstGeom prst="rect">
            <a:avLst/>
          </a:prstGeom>
        </p:spPr>
        <p:txBody>
          <a:bodyPr vert="horz" lIns="91436" tIns="45718" rIns="91436" bIns="45718"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3"/>
            <a:ext cx="2844800" cy="365125"/>
          </a:xfrm>
          <a:prstGeom prst="rect">
            <a:avLst/>
          </a:prstGeom>
        </p:spPr>
        <p:txBody>
          <a:bodyPr vert="horz" lIns="91436" tIns="45718" rIns="91436" bIns="45718" rtlCol="0" anchor="ctr"/>
          <a:lstStyle>
            <a:lvl1pPr algn="l">
              <a:defRPr sz="1600">
                <a:solidFill>
                  <a:schemeClr val="tx1">
                    <a:tint val="75000"/>
                  </a:schemeClr>
                </a:solidFill>
              </a:defRPr>
            </a:lvl1pPr>
          </a:lstStyle>
          <a:p>
            <a:pPr defTabSz="1218895"/>
            <a:fld id="{FD1176A7-B091-469C-82C8-89C693043C40}" type="datetimeFigureOut">
              <a:rPr lang="en-US" smtClean="0">
                <a:solidFill>
                  <a:prstClr val="black">
                    <a:tint val="75000"/>
                  </a:prstClr>
                </a:solidFill>
              </a:rPr>
              <a:pPr defTabSz="1218895"/>
              <a:t>3/4/2026</a:t>
            </a:fld>
            <a:endParaRPr lang="en-US">
              <a:solidFill>
                <a:prstClr val="black">
                  <a:tint val="75000"/>
                </a:prstClr>
              </a:solidFill>
            </a:endParaRPr>
          </a:p>
        </p:txBody>
      </p:sp>
      <p:sp>
        <p:nvSpPr>
          <p:cNvPr id="5" name="Footer Placeholder 4"/>
          <p:cNvSpPr>
            <a:spLocks noGrp="1"/>
          </p:cNvSpPr>
          <p:nvPr>
            <p:ph type="ftr" sz="quarter" idx="3"/>
          </p:nvPr>
        </p:nvSpPr>
        <p:spPr>
          <a:xfrm>
            <a:off x="4165601" y="6356353"/>
            <a:ext cx="3860800" cy="365125"/>
          </a:xfrm>
          <a:prstGeom prst="rect">
            <a:avLst/>
          </a:prstGeom>
        </p:spPr>
        <p:txBody>
          <a:bodyPr vert="horz" lIns="91436" tIns="45718" rIns="91436" bIns="45718" rtlCol="0" anchor="ctr"/>
          <a:lstStyle>
            <a:lvl1pPr algn="ctr">
              <a:defRPr sz="1600">
                <a:solidFill>
                  <a:schemeClr val="tx1">
                    <a:tint val="75000"/>
                  </a:schemeClr>
                </a:solidFill>
              </a:defRPr>
            </a:lvl1pPr>
          </a:lstStyle>
          <a:p>
            <a:pPr defTabSz="1218895"/>
            <a:endParaRPr lang="en-US">
              <a:solidFill>
                <a:prstClr val="black">
                  <a:tint val="75000"/>
                </a:prstClr>
              </a:solidFill>
            </a:endParaRPr>
          </a:p>
        </p:txBody>
      </p:sp>
      <p:sp>
        <p:nvSpPr>
          <p:cNvPr id="6" name="Slide Number Placeholder 5"/>
          <p:cNvSpPr>
            <a:spLocks noGrp="1"/>
          </p:cNvSpPr>
          <p:nvPr>
            <p:ph type="sldNum" sz="quarter" idx="4"/>
          </p:nvPr>
        </p:nvSpPr>
        <p:spPr>
          <a:xfrm>
            <a:off x="8737602" y="6356353"/>
            <a:ext cx="2844800" cy="365125"/>
          </a:xfrm>
          <a:prstGeom prst="rect">
            <a:avLst/>
          </a:prstGeom>
        </p:spPr>
        <p:txBody>
          <a:bodyPr vert="horz" lIns="91436" tIns="45718" rIns="91436" bIns="45718" rtlCol="0" anchor="ctr"/>
          <a:lstStyle>
            <a:lvl1pPr algn="r">
              <a:defRPr sz="1600">
                <a:solidFill>
                  <a:schemeClr val="tx1">
                    <a:tint val="75000"/>
                  </a:schemeClr>
                </a:solidFill>
              </a:defRPr>
            </a:lvl1p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Tree>
    <p:extLst>
      <p:ext uri="{BB962C8B-B14F-4D97-AF65-F5344CB8AC3E}">
        <p14:creationId xmlns:p14="http://schemas.microsoft.com/office/powerpoint/2010/main" val="386846780"/>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98" r:id="rId18"/>
    <p:sldLayoutId id="2147484133" r:id="rId19"/>
    <p:sldLayoutId id="2147484134" r:id="rId20"/>
    <p:sldLayoutId id="2147484165" r:id="rId21"/>
    <p:sldLayoutId id="2147484192" r:id="rId22"/>
    <p:sldLayoutId id="2147484193" r:id="rId23"/>
    <p:sldLayoutId id="2147483773" r:id="rId24"/>
    <p:sldLayoutId id="2147483774" r:id="rId25"/>
    <p:sldLayoutId id="2147484189" r:id="rId26"/>
    <p:sldLayoutId id="2147483884" r:id="rId27"/>
    <p:sldLayoutId id="2147484210" r:id="rId28"/>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xStyles>
    <p:titleStyle>
      <a:lvl1pPr algn="l" defTabSz="1218845" rtl="0" eaLnBrk="1" latinLnBrk="0" hangingPunct="1">
        <a:spcBef>
          <a:spcPct val="0"/>
        </a:spcBef>
        <a:buNone/>
        <a:defRPr sz="3199" kern="1200">
          <a:solidFill>
            <a:schemeClr val="tx1">
              <a:lumMod val="65000"/>
              <a:lumOff val="35000"/>
            </a:schemeClr>
          </a:solidFill>
          <a:latin typeface="+mj-lt"/>
          <a:ea typeface="+mj-ea"/>
          <a:cs typeface="+mj-cs"/>
        </a:defRPr>
      </a:lvl1pPr>
    </p:titleStyle>
    <p:bodyStyle>
      <a:lvl1pPr marL="457067" indent="-457067" algn="l" defTabSz="1218845" rtl="0" eaLnBrk="1" latinLnBrk="0" hangingPunct="1">
        <a:spcBef>
          <a:spcPct val="20000"/>
        </a:spcBef>
        <a:buFont typeface="Arial" pitchFamily="34" charset="0"/>
        <a:buChar char="•"/>
        <a:defRPr sz="3599" kern="1200">
          <a:solidFill>
            <a:schemeClr val="tx1"/>
          </a:solidFill>
          <a:latin typeface="+mj-lt"/>
          <a:ea typeface="+mn-ea"/>
          <a:cs typeface="+mn-cs"/>
        </a:defRPr>
      </a:lvl1pPr>
      <a:lvl2pPr marL="990311" indent="-380889" algn="l" defTabSz="1218845" rtl="0" eaLnBrk="1" latinLnBrk="0" hangingPunct="1">
        <a:spcBef>
          <a:spcPct val="20000"/>
        </a:spcBef>
        <a:buFont typeface="Arial" pitchFamily="34" charset="0"/>
        <a:buChar char="–"/>
        <a:defRPr sz="3199" kern="1200">
          <a:solidFill>
            <a:schemeClr val="tx1"/>
          </a:solidFill>
          <a:latin typeface="+mj-lt"/>
          <a:ea typeface="+mn-ea"/>
          <a:cs typeface="+mn-cs"/>
        </a:defRPr>
      </a:lvl2pPr>
      <a:lvl3pPr marL="1523555" indent="-304712" algn="l" defTabSz="1218845" rtl="0" eaLnBrk="1" latinLnBrk="0" hangingPunct="1">
        <a:spcBef>
          <a:spcPct val="20000"/>
        </a:spcBef>
        <a:buFont typeface="Arial" pitchFamily="34" charset="0"/>
        <a:buChar char="•"/>
        <a:defRPr sz="2399" kern="1200">
          <a:solidFill>
            <a:schemeClr val="tx1"/>
          </a:solidFill>
          <a:latin typeface="+mj-lt"/>
          <a:ea typeface="+mn-ea"/>
          <a:cs typeface="+mn-cs"/>
        </a:defRPr>
      </a:lvl3pPr>
      <a:lvl4pPr marL="2132979" indent="-304712" algn="l" defTabSz="1218845"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400" indent="-304712" algn="l" defTabSz="1218845"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1822" indent="-304712" algn="l" defTabSz="1218845" rtl="0" eaLnBrk="1" latinLnBrk="0" hangingPunct="1">
        <a:spcBef>
          <a:spcPct val="20000"/>
        </a:spcBef>
        <a:buFont typeface="Arial" pitchFamily="34" charset="0"/>
        <a:buChar char="•"/>
        <a:defRPr sz="2666" kern="1200">
          <a:solidFill>
            <a:schemeClr val="tx1"/>
          </a:solidFill>
          <a:latin typeface="+mn-lt"/>
          <a:ea typeface="+mn-ea"/>
          <a:cs typeface="+mn-cs"/>
        </a:defRPr>
      </a:lvl6pPr>
      <a:lvl7pPr marL="3961244" indent="-304712" algn="l" defTabSz="1218845" rtl="0" eaLnBrk="1" latinLnBrk="0" hangingPunct="1">
        <a:spcBef>
          <a:spcPct val="20000"/>
        </a:spcBef>
        <a:buFont typeface="Arial" pitchFamily="34" charset="0"/>
        <a:buChar char="•"/>
        <a:defRPr sz="2666" kern="1200">
          <a:solidFill>
            <a:schemeClr val="tx1"/>
          </a:solidFill>
          <a:latin typeface="+mn-lt"/>
          <a:ea typeface="+mn-ea"/>
          <a:cs typeface="+mn-cs"/>
        </a:defRPr>
      </a:lvl7pPr>
      <a:lvl8pPr marL="4570666" indent="-304712" algn="l" defTabSz="1218845" rtl="0" eaLnBrk="1" latinLnBrk="0" hangingPunct="1">
        <a:spcBef>
          <a:spcPct val="20000"/>
        </a:spcBef>
        <a:buFont typeface="Arial" pitchFamily="34" charset="0"/>
        <a:buChar char="•"/>
        <a:defRPr sz="2666" kern="1200">
          <a:solidFill>
            <a:schemeClr val="tx1"/>
          </a:solidFill>
          <a:latin typeface="+mn-lt"/>
          <a:ea typeface="+mn-ea"/>
          <a:cs typeface="+mn-cs"/>
        </a:defRPr>
      </a:lvl8pPr>
      <a:lvl9pPr marL="5180089" indent="-304712" algn="l" defTabSz="1218845" rtl="0" eaLnBrk="1" latinLnBrk="0" hangingPunct="1">
        <a:spcBef>
          <a:spcPct val="20000"/>
        </a:spcBef>
        <a:buFont typeface="Arial" pitchFamily="34" charset="0"/>
        <a:buChar char="•"/>
        <a:defRPr sz="2666" kern="1200">
          <a:solidFill>
            <a:schemeClr val="tx1"/>
          </a:solidFill>
          <a:latin typeface="+mn-lt"/>
          <a:ea typeface="+mn-ea"/>
          <a:cs typeface="+mn-cs"/>
        </a:defRPr>
      </a:lvl9pPr>
    </p:bodyStyle>
    <p:otherStyle>
      <a:defPPr>
        <a:defRPr lang="en-US"/>
      </a:defPPr>
      <a:lvl1pPr marL="0" algn="l" defTabSz="1218845" rtl="0" eaLnBrk="1" latinLnBrk="0" hangingPunct="1">
        <a:defRPr sz="2399" kern="1200">
          <a:solidFill>
            <a:schemeClr val="tx1"/>
          </a:solidFill>
          <a:latin typeface="+mn-lt"/>
          <a:ea typeface="+mn-ea"/>
          <a:cs typeface="+mn-cs"/>
        </a:defRPr>
      </a:lvl1pPr>
      <a:lvl2pPr marL="609422" algn="l" defTabSz="1218845" rtl="0" eaLnBrk="1" latinLnBrk="0" hangingPunct="1">
        <a:defRPr sz="2399" kern="1200">
          <a:solidFill>
            <a:schemeClr val="tx1"/>
          </a:solidFill>
          <a:latin typeface="+mn-lt"/>
          <a:ea typeface="+mn-ea"/>
          <a:cs typeface="+mn-cs"/>
        </a:defRPr>
      </a:lvl2pPr>
      <a:lvl3pPr marL="1218845" algn="l" defTabSz="1218845" rtl="0" eaLnBrk="1" latinLnBrk="0" hangingPunct="1">
        <a:defRPr sz="2399" kern="1200">
          <a:solidFill>
            <a:schemeClr val="tx1"/>
          </a:solidFill>
          <a:latin typeface="+mn-lt"/>
          <a:ea typeface="+mn-ea"/>
          <a:cs typeface="+mn-cs"/>
        </a:defRPr>
      </a:lvl3pPr>
      <a:lvl4pPr marL="1828267" algn="l" defTabSz="1218845" rtl="0" eaLnBrk="1" latinLnBrk="0" hangingPunct="1">
        <a:defRPr sz="2399" kern="1200">
          <a:solidFill>
            <a:schemeClr val="tx1"/>
          </a:solidFill>
          <a:latin typeface="+mn-lt"/>
          <a:ea typeface="+mn-ea"/>
          <a:cs typeface="+mn-cs"/>
        </a:defRPr>
      </a:lvl4pPr>
      <a:lvl5pPr marL="2437689" algn="l" defTabSz="1218845" rtl="0" eaLnBrk="1" latinLnBrk="0" hangingPunct="1">
        <a:defRPr sz="2399" kern="1200">
          <a:solidFill>
            <a:schemeClr val="tx1"/>
          </a:solidFill>
          <a:latin typeface="+mn-lt"/>
          <a:ea typeface="+mn-ea"/>
          <a:cs typeface="+mn-cs"/>
        </a:defRPr>
      </a:lvl5pPr>
      <a:lvl6pPr marL="3047111" algn="l" defTabSz="1218845" rtl="0" eaLnBrk="1" latinLnBrk="0" hangingPunct="1">
        <a:defRPr sz="2399" kern="1200">
          <a:solidFill>
            <a:schemeClr val="tx1"/>
          </a:solidFill>
          <a:latin typeface="+mn-lt"/>
          <a:ea typeface="+mn-ea"/>
          <a:cs typeface="+mn-cs"/>
        </a:defRPr>
      </a:lvl6pPr>
      <a:lvl7pPr marL="3656534" algn="l" defTabSz="1218845" rtl="0" eaLnBrk="1" latinLnBrk="0" hangingPunct="1">
        <a:defRPr sz="2399" kern="1200">
          <a:solidFill>
            <a:schemeClr val="tx1"/>
          </a:solidFill>
          <a:latin typeface="+mn-lt"/>
          <a:ea typeface="+mn-ea"/>
          <a:cs typeface="+mn-cs"/>
        </a:defRPr>
      </a:lvl7pPr>
      <a:lvl8pPr marL="4265955" algn="l" defTabSz="1218845" rtl="0" eaLnBrk="1" latinLnBrk="0" hangingPunct="1">
        <a:defRPr sz="2399" kern="1200">
          <a:solidFill>
            <a:schemeClr val="tx1"/>
          </a:solidFill>
          <a:latin typeface="+mn-lt"/>
          <a:ea typeface="+mn-ea"/>
          <a:cs typeface="+mn-cs"/>
        </a:defRPr>
      </a:lvl8pPr>
      <a:lvl9pPr marL="4875378" algn="l" defTabSz="1218845" rtl="0" eaLnBrk="1" latinLnBrk="0" hangingPunct="1">
        <a:defRPr sz="2399"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Date Placeholder 3"/>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p>
        </p:txBody>
      </p:sp>
      <p:sp>
        <p:nvSpPr>
          <p:cNvPr id="5" name="Footer Placeholder 4"/>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183672" y="6333499"/>
            <a:ext cx="349728" cy="365125"/>
          </a:xfrm>
          <a:prstGeom prst="rect">
            <a:avLst/>
          </a:prstGeom>
          <a:noFill/>
        </p:spPr>
        <p:txBody>
          <a:bodyPr vert="horz" lIns="0" tIns="0" rIns="0" bIns="0" rtlCol="0" anchor="ctr"/>
          <a:lstStyle>
            <a:lvl1pPr algn="l">
              <a:defRPr sz="800" b="1">
                <a:solidFill>
                  <a:schemeClr val="accent6"/>
                </a:solidFill>
                <a:latin typeface="+mj-lt"/>
              </a:defRPr>
            </a:lvl1pPr>
          </a:lstStyle>
          <a:p>
            <a:fld id="{48F63A3B-78C7-47BE-AE5E-E10140E04643}" type="slidenum">
              <a:rPr lang="en-US" smtClean="0"/>
              <a:pPr/>
              <a:t>‹#›</a:t>
            </a:fld>
            <a:endParaRPr lang="en-US"/>
          </a:p>
        </p:txBody>
      </p:sp>
    </p:spTree>
    <p:extLst>
      <p:ext uri="{BB962C8B-B14F-4D97-AF65-F5344CB8AC3E}">
        <p14:creationId xmlns:p14="http://schemas.microsoft.com/office/powerpoint/2010/main" val="2992293302"/>
      </p:ext>
    </p:extLst>
  </p:cSld>
  <p:clrMap bg1="lt1" tx1="dk1" bg2="lt2" tx2="dk2" accent1="accent1" accent2="accent2" accent3="accent3" accent4="accent4" accent5="accent5" accent6="accent6" hlink="hlink" folHlink="folHlink"/>
  <p:sldLayoutIdLst>
    <p:sldLayoutId id="2147484881" r:id="rId1"/>
    <p:sldLayoutId id="2147484882" r:id="rId2"/>
    <p:sldLayoutId id="2147484883" r:id="rId3"/>
    <p:sldLayoutId id="2147484884" r:id="rId4"/>
    <p:sldLayoutId id="2147484885" r:id="rId5"/>
    <p:sldLayoutId id="2147484886" r:id="rId6"/>
    <p:sldLayoutId id="2147484887" r:id="rId7"/>
    <p:sldLayoutId id="2147484888" r:id="rId8"/>
    <p:sldLayoutId id="2147484889" r:id="rId9"/>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ftr="0" dt="0"/>
  <p:txStyles>
    <p:titleStyle>
      <a:lvl1pPr algn="l" defTabSz="914377" rtl="0" eaLnBrk="1" latinLnBrk="0" hangingPunct="1">
        <a:lnSpc>
          <a:spcPct val="90000"/>
        </a:lnSpc>
        <a:spcBef>
          <a:spcPct val="0"/>
        </a:spcBef>
        <a:buNone/>
        <a:defRPr sz="5400" kern="1200">
          <a:solidFill>
            <a:schemeClr val="accent6"/>
          </a:solidFill>
          <a:latin typeface="Arial Narrow" panose="020B0606020202030204" pitchFamily="34" charset="0"/>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j-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 pos="384">
          <p15:clr>
            <a:srgbClr val="F26B43"/>
          </p15:clr>
        </p15:guide>
        <p15:guide id="4" pos="3840">
          <p15:clr>
            <a:srgbClr val="F26B43"/>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DBB96AA-9C9C-A1B1-36BA-DC0F51D79C0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B91573F9-E432-6C54-17E4-E131DA8105A9}"/>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Footer Placeholder 10">
            <a:extLst>
              <a:ext uri="{FF2B5EF4-FFF2-40B4-BE49-F238E27FC236}">
                <a16:creationId xmlns:a16="http://schemas.microsoft.com/office/drawing/2014/main" id="{79B282A7-17BA-A7D5-A479-EA765121EACE}"/>
              </a:ext>
            </a:extLst>
          </p:cNvPr>
          <p:cNvSpPr>
            <a:spLocks noGrp="1"/>
          </p:cNvSpPr>
          <p:nvPr>
            <p:ph type="ftr" sz="quarter" idx="3"/>
          </p:nvPr>
        </p:nvSpPr>
        <p:spPr>
          <a:xfrm>
            <a:off x="396543" y="6463761"/>
            <a:ext cx="4382721" cy="257714"/>
          </a:xfrm>
          <a:prstGeom prst="rect">
            <a:avLst/>
          </a:prstGeom>
        </p:spPr>
        <p:txBody>
          <a:bodyPr vert="horz" lIns="91440" tIns="45720" rIns="91440" bIns="45720" rtlCol="0" anchor="ctr"/>
          <a:lstStyle>
            <a:lvl1pPr algn="l">
              <a:defRPr sz="1000" spc="0">
                <a:solidFill>
                  <a:srgbClr val="76808E"/>
                </a:solidFill>
                <a:latin typeface="Arial" panose="020B0604020202020204" pitchFamily="34" charset="0"/>
                <a:cs typeface="Arial" panose="020B0604020202020204" pitchFamily="34" charset="0"/>
              </a:defRPr>
            </a:lvl1pPr>
          </a:lstStyle>
          <a:p>
            <a:endParaRPr lang="en-US"/>
          </a:p>
        </p:txBody>
      </p:sp>
    </p:spTree>
    <p:extLst>
      <p:ext uri="{BB962C8B-B14F-4D97-AF65-F5344CB8AC3E}">
        <p14:creationId xmlns:p14="http://schemas.microsoft.com/office/powerpoint/2010/main" val="2114185971"/>
      </p:ext>
    </p:extLst>
  </p:cSld>
  <p:clrMap bg1="lt1" tx1="dk1" bg2="lt2" tx2="dk2" accent1="accent1" accent2="accent2" accent3="accent3" accent4="accent4" accent5="accent5" accent6="accent6" hlink="hlink" folHlink="folHlink"/>
  <p:sldLayoutIdLst>
    <p:sldLayoutId id="2147484891" r:id="rId1"/>
    <p:sldLayoutId id="2147484892" r:id="rId2"/>
    <p:sldLayoutId id="2147484893" r:id="rId3"/>
    <p:sldLayoutId id="2147484894" r:id="rId4"/>
    <p:sldLayoutId id="2147484895" r:id="rId5"/>
    <p:sldLayoutId id="2147484896" r:id="rId6"/>
    <p:sldLayoutId id="2147484897" r:id="rId7"/>
    <p:sldLayoutId id="2147484898" r:id="rId8"/>
    <p:sldLayoutId id="2147484899" r:id="rId9"/>
    <p:sldLayoutId id="2147484900" r:id="rId10"/>
    <p:sldLayoutId id="2147484902" r:id="rId11"/>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xStyles>
    <p:titleStyle>
      <a:lvl1pPr algn="l" defTabSz="914400" rtl="0" eaLnBrk="1" latinLnBrk="0" hangingPunct="1">
        <a:lnSpc>
          <a:spcPct val="90000"/>
        </a:lnSpc>
        <a:spcBef>
          <a:spcPct val="0"/>
        </a:spcBef>
        <a:buNone/>
        <a:defRPr sz="4400" b="1" i="0" kern="1200" spc="0">
          <a:solidFill>
            <a:srgbClr val="76808E"/>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1700" b="1" kern="1200" spc="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100" b="1" kern="1200" spc="0">
          <a:solidFill>
            <a:schemeClr val="tx1"/>
          </a:solidFill>
          <a:latin typeface="Times New Roman" panose="02020603050405020304" pitchFamily="18" charset="0"/>
          <a:ea typeface="+mn-ea"/>
          <a:cs typeface="Times New Roman" panose="02020603050405020304" pitchFamily="18" charset="0"/>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spc="0">
          <a:solidFill>
            <a:schemeClr val="tx1"/>
          </a:solidFill>
          <a:latin typeface="Times New Roman" panose="02020603050405020304" pitchFamily="18" charset="0"/>
          <a:ea typeface="+mn-ea"/>
          <a:cs typeface="Times New Roman" panose="02020603050405020304" pitchFamily="18"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700" kern="1200" spc="0">
          <a:solidFill>
            <a:schemeClr val="tx1"/>
          </a:solidFill>
          <a:latin typeface="Times New Roman" panose="02020603050405020304" pitchFamily="18" charset="0"/>
          <a:ea typeface="+mn-ea"/>
          <a:cs typeface="Times New Roman" panose="02020603050405020304" pitchFamily="18"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spc="0">
          <a:solidFill>
            <a:schemeClr val="tx1"/>
          </a:solidFill>
          <a:latin typeface="Times New Roman" panose="02020603050405020304" pitchFamily="18" charset="0"/>
          <a:ea typeface="+mn-ea"/>
          <a:cs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914400" y="609600"/>
            <a:ext cx="103632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Rectangle 3"/>
          <p:cNvSpPr>
            <a:spLocks noGrp="1" noChangeArrowheads="1"/>
          </p:cNvSpPr>
          <p:nvPr>
            <p:ph type="body" idx="1"/>
          </p:nvPr>
        </p:nvSpPr>
        <p:spPr bwMode="auto">
          <a:xfrm>
            <a:off x="914400" y="1981200"/>
            <a:ext cx="103632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auto">
          <a:xfrm>
            <a:off x="914400" y="6248400"/>
            <a:ext cx="2540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400" b="0">
                <a:latin typeface="+mn-lt"/>
              </a:defRPr>
            </a:lvl1pPr>
          </a:lstStyle>
          <a:p>
            <a:pPr fontAlgn="base">
              <a:spcBef>
                <a:spcPct val="0"/>
              </a:spcBef>
              <a:spcAft>
                <a:spcPct val="0"/>
              </a:spcAft>
              <a:defRPr/>
            </a:pPr>
            <a:endParaRPr lang="en-US">
              <a:solidFill>
                <a:srgbClr val="FFFFFF"/>
              </a:solidFill>
            </a:endParaRPr>
          </a:p>
        </p:txBody>
      </p:sp>
      <p:sp>
        <p:nvSpPr>
          <p:cNvPr id="1029" name="Rectangle 5"/>
          <p:cNvSpPr>
            <a:spLocks noGrp="1" noChangeArrowheads="1"/>
          </p:cNvSpPr>
          <p:nvPr>
            <p:ph type="ftr" sz="quarter" idx="3"/>
          </p:nvPr>
        </p:nvSpPr>
        <p:spPr bwMode="auto">
          <a:xfrm>
            <a:off x="4165600" y="6248400"/>
            <a:ext cx="3860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400" b="0">
                <a:latin typeface="+mn-lt"/>
              </a:defRPr>
            </a:lvl1pPr>
          </a:lstStyle>
          <a:p>
            <a:pPr fontAlgn="base">
              <a:spcBef>
                <a:spcPct val="0"/>
              </a:spcBef>
              <a:spcAft>
                <a:spcPct val="0"/>
              </a:spcAft>
              <a:defRPr/>
            </a:pPr>
            <a:endParaRPr lang="en-US">
              <a:solidFill>
                <a:srgbClr val="FFFFFF"/>
              </a:solidFill>
            </a:endParaRPr>
          </a:p>
        </p:txBody>
      </p:sp>
      <p:sp>
        <p:nvSpPr>
          <p:cNvPr id="1030" name="Rectangle 6"/>
          <p:cNvSpPr>
            <a:spLocks noGrp="1" noChangeArrowheads="1"/>
          </p:cNvSpPr>
          <p:nvPr>
            <p:ph type="sldNum" sz="quarter" idx="4"/>
          </p:nvPr>
        </p:nvSpPr>
        <p:spPr bwMode="auto">
          <a:xfrm>
            <a:off x="8737600" y="6248400"/>
            <a:ext cx="2540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b="0">
                <a:latin typeface="Times New Roman" panose="02020603050405020304" pitchFamily="18" charset="0"/>
              </a:defRPr>
            </a:lvl1pPr>
          </a:lstStyle>
          <a:p>
            <a:pPr fontAlgn="base">
              <a:spcBef>
                <a:spcPct val="0"/>
              </a:spcBef>
              <a:spcAft>
                <a:spcPct val="0"/>
              </a:spcAft>
              <a:defRPr/>
            </a:pPr>
            <a:fld id="{57677CB5-07FD-4E41-B0E8-8E2B75C46971}" type="slidenum">
              <a:rPr lang="en-US" altLang="en-US">
                <a:solidFill>
                  <a:srgbClr val="FFFFFF"/>
                </a:solidFill>
              </a:rPr>
              <a:pPr fontAlgn="base">
                <a:spcBef>
                  <a:spcPct val="0"/>
                </a:spcBef>
                <a:spcAft>
                  <a:spcPct val="0"/>
                </a:spcAft>
                <a:defRPr/>
              </a:pPr>
              <a:t>‹#›</a:t>
            </a:fld>
            <a:endParaRPr lang="en-US" altLang="en-US">
              <a:solidFill>
                <a:srgbClr val="FFFFFF"/>
              </a:solidFill>
            </a:endParaRPr>
          </a:p>
        </p:txBody>
      </p:sp>
    </p:spTree>
    <p:extLst>
      <p:ext uri="{BB962C8B-B14F-4D97-AF65-F5344CB8AC3E}">
        <p14:creationId xmlns:p14="http://schemas.microsoft.com/office/powerpoint/2010/main" val="2119590480"/>
      </p:ext>
    </p:extLst>
  </p:cSld>
  <p:clrMap bg1="dk2" tx1="lt1" bg2="dk1" tx2="lt2" accent1="accent1" accent2="accent2" accent3="accent3" accent4="accent4" accent5="accent5" accent6="accent6" hlink="hlink" folHlink="folHlink"/>
  <p:sldLayoutIdLst>
    <p:sldLayoutId id="2147484904" r:id="rId1"/>
    <p:sldLayoutId id="2147484905" r:id="rId2"/>
    <p:sldLayoutId id="2147484906" r:id="rId3"/>
    <p:sldLayoutId id="2147484907" r:id="rId4"/>
    <p:sldLayoutId id="2147484908" r:id="rId5"/>
    <p:sldLayoutId id="2147484909" r:id="rId6"/>
    <p:sldLayoutId id="2147484910" r:id="rId7"/>
    <p:sldLayoutId id="2147484911" r:id="rId8"/>
    <p:sldLayoutId id="2147484912" r:id="rId9"/>
    <p:sldLayoutId id="2147484913" r:id="rId10"/>
    <p:sldLayoutId id="2147484914" r:id="rId11"/>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48641" y="685800"/>
            <a:ext cx="11094720" cy="853440"/>
          </a:xfrm>
          <a:prstGeom prst="rect">
            <a:avLst/>
          </a:prstGeom>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548640" y="1950720"/>
            <a:ext cx="11094720" cy="451104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0" name="Footer Placeholder 9"/>
          <p:cNvSpPr>
            <a:spLocks noGrp="1"/>
          </p:cNvSpPr>
          <p:nvPr>
            <p:ph type="ftr" sz="quarter" idx="3"/>
          </p:nvPr>
        </p:nvSpPr>
        <p:spPr>
          <a:xfrm>
            <a:off x="1889760" y="289266"/>
            <a:ext cx="8534400" cy="215444"/>
          </a:xfrm>
          <a:prstGeom prst="rect">
            <a:avLst/>
          </a:prstGeom>
        </p:spPr>
        <p:txBody>
          <a:bodyPr vert="horz" wrap="square" lIns="0" tIns="0" rIns="0" bIns="0" rtlCol="0" anchor="ctr">
            <a:spAutoFit/>
          </a:bodyPr>
          <a:lstStyle>
            <a:lvl1pPr algn="l">
              <a:defRPr sz="1400">
                <a:solidFill>
                  <a:schemeClr val="accent6"/>
                </a:solidFill>
                <a:latin typeface="+mj-lt"/>
                <a:cs typeface="Arial" pitchFamily="34" charset="0"/>
              </a:defRPr>
            </a:lvl1pPr>
          </a:lstStyle>
          <a:p>
            <a:r>
              <a:rPr lang="en-US">
                <a:solidFill>
                  <a:srgbClr val="63666A"/>
                </a:solidFill>
              </a:rPr>
              <a:t>Hanash Lab - Next Generation Database</a:t>
            </a:r>
          </a:p>
        </p:txBody>
      </p:sp>
      <p:sp>
        <p:nvSpPr>
          <p:cNvPr id="15" name="Slide Number Placeholder 14"/>
          <p:cNvSpPr>
            <a:spLocks noGrp="1"/>
          </p:cNvSpPr>
          <p:nvPr>
            <p:ph type="sldNum" sz="quarter" idx="4"/>
          </p:nvPr>
        </p:nvSpPr>
        <p:spPr>
          <a:xfrm>
            <a:off x="11248253" y="289266"/>
            <a:ext cx="395111" cy="215444"/>
          </a:xfrm>
          <a:prstGeom prst="rect">
            <a:avLst/>
          </a:prstGeom>
        </p:spPr>
        <p:txBody>
          <a:bodyPr vert="horz" wrap="square" lIns="0" tIns="0" rIns="0" bIns="0" rtlCol="0" anchor="ctr">
            <a:spAutoFit/>
          </a:bodyPr>
          <a:lstStyle>
            <a:lvl1pPr algn="r">
              <a:defRPr sz="1400">
                <a:solidFill>
                  <a:schemeClr val="accent6"/>
                </a:solidFill>
                <a:latin typeface="+mj-lt"/>
                <a:cs typeface="Arial" pitchFamily="34" charset="0"/>
              </a:defRPr>
            </a:lvl1pPr>
          </a:lstStyle>
          <a:p>
            <a:fld id="{CC041753-90EA-4E44-9BB8-633978F3CCC4}" type="slidenum">
              <a:rPr lang="en-US" smtClean="0">
                <a:solidFill>
                  <a:srgbClr val="63666A"/>
                </a:solidFill>
              </a:rPr>
              <a:pPr/>
              <a:t>‹#›</a:t>
            </a:fld>
            <a:endParaRPr lang="en-US">
              <a:solidFill>
                <a:srgbClr val="63666A"/>
              </a:solidFill>
            </a:endParaRPr>
          </a:p>
        </p:txBody>
      </p:sp>
      <p:cxnSp>
        <p:nvCxnSpPr>
          <p:cNvPr id="16" name="Straight Connector 15"/>
          <p:cNvCxnSpPr/>
          <p:nvPr userDrawn="1"/>
        </p:nvCxnSpPr>
        <p:spPr bwMode="gray">
          <a:xfrm>
            <a:off x="1" y="396987"/>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userDrawn="1"/>
        </p:nvSpPr>
        <p:spPr bwMode="gray">
          <a:xfrm>
            <a:off x="553147" y="289266"/>
            <a:ext cx="1097280" cy="215444"/>
          </a:xfrm>
          <a:prstGeom prst="rect">
            <a:avLst/>
          </a:prstGeom>
          <a:noFill/>
        </p:spPr>
        <p:txBody>
          <a:bodyPr wrap="square" lIns="0" tIns="0" rIns="0" bIns="0" rtlCol="0" anchor="ctr" anchorCtr="0">
            <a:spAutoFit/>
          </a:bodyPr>
          <a:lstStyle/>
          <a:p>
            <a:r>
              <a:rPr lang="en-US" sz="1400">
                <a:solidFill>
                  <a:srgbClr val="63666A"/>
                </a:solidFill>
                <a:latin typeface="+mj-lt"/>
                <a:cs typeface="Arial" pitchFamily="34" charset="0"/>
              </a:rPr>
              <a:t>MD Anderson </a:t>
            </a:r>
          </a:p>
        </p:txBody>
      </p:sp>
      <p:cxnSp>
        <p:nvCxnSpPr>
          <p:cNvPr id="11" name="Straight Connector 10"/>
          <p:cNvCxnSpPr/>
          <p:nvPr userDrawn="1"/>
        </p:nvCxnSpPr>
        <p:spPr bwMode="gray">
          <a:xfrm>
            <a:off x="1755225" y="289265"/>
            <a:ext cx="0" cy="219456"/>
          </a:xfrm>
          <a:prstGeom prst="line">
            <a:avLst/>
          </a:prstGeom>
          <a:ln w="9525">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0231473"/>
      </p:ext>
    </p:extLst>
  </p:cSld>
  <p:clrMap bg1="lt1" tx1="dk1" bg2="lt2" tx2="dk2" accent1="accent1" accent2="accent2" accent3="accent3" accent4="accent4" accent5="accent5" accent6="accent6" hlink="hlink" folHlink="folHlink"/>
  <p:sldLayoutIdLst>
    <p:sldLayoutId id="2147484916" r:id="rId1"/>
    <p:sldLayoutId id="2147484917" r:id="rId2"/>
    <p:sldLayoutId id="2147484918" r:id="rId3"/>
    <p:sldLayoutId id="2147484919" r:id="rId4"/>
    <p:sldLayoutId id="2147484920" r:id="rId5"/>
    <p:sldLayoutId id="2147484921" r:id="rId6"/>
    <p:sldLayoutId id="2147484922" r:id="rId7"/>
    <p:sldLayoutId id="2147484923" r:id="rId8"/>
    <p:sldLayoutId id="2147484924" r:id="rId9"/>
    <p:sldLayoutId id="2147484925" r:id="rId10"/>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ftr="0" dt="0"/>
  <p:txStyles>
    <p:titleStyle>
      <a:lvl1pPr algn="l" defTabSz="914377" rtl="0" eaLnBrk="1" latinLnBrk="0" hangingPunct="1">
        <a:lnSpc>
          <a:spcPct val="100000"/>
        </a:lnSpc>
        <a:spcBef>
          <a:spcPct val="0"/>
        </a:spcBef>
        <a:buNone/>
        <a:defRPr sz="2933" b="1" kern="1200">
          <a:solidFill>
            <a:schemeClr val="tx1"/>
          </a:solidFill>
          <a:latin typeface="+mj-lt"/>
          <a:ea typeface="+mj-ea"/>
          <a:cs typeface="Arial" pitchFamily="34" charset="0"/>
        </a:defRPr>
      </a:lvl1pPr>
    </p:titleStyle>
    <p:bodyStyle>
      <a:lvl1pPr marL="0" indent="0" algn="l" defTabSz="914377" rtl="0" eaLnBrk="1" latinLnBrk="0" hangingPunct="1">
        <a:lnSpc>
          <a:spcPct val="100000"/>
        </a:lnSpc>
        <a:spcBef>
          <a:spcPts val="1867"/>
        </a:spcBef>
        <a:spcAft>
          <a:spcPts val="0"/>
        </a:spcAft>
        <a:buFont typeface="Arial" pitchFamily="34" charset="0"/>
        <a:buNone/>
        <a:defRPr sz="2400" kern="1200">
          <a:solidFill>
            <a:schemeClr val="tx1"/>
          </a:solidFill>
          <a:latin typeface="+mn-lt"/>
          <a:ea typeface="+mn-ea"/>
          <a:cs typeface="Times New Roman" pitchFamily="18" charset="0"/>
        </a:defRPr>
      </a:lvl1pPr>
      <a:lvl2pPr marL="173034" indent="-173034" algn="l" defTabSz="914377" rtl="0" eaLnBrk="1" latinLnBrk="0" hangingPunct="1">
        <a:lnSpc>
          <a:spcPct val="100000"/>
        </a:lnSpc>
        <a:spcBef>
          <a:spcPts val="1200"/>
        </a:spcBef>
        <a:spcAft>
          <a:spcPts val="0"/>
        </a:spcAft>
        <a:buFont typeface="Arial" pitchFamily="34" charset="0"/>
        <a:buChar char="•"/>
        <a:defRPr sz="2400" kern="1200">
          <a:solidFill>
            <a:schemeClr val="tx1"/>
          </a:solidFill>
          <a:latin typeface="+mn-lt"/>
          <a:ea typeface="+mn-ea"/>
          <a:cs typeface="Times New Roman" pitchFamily="18" charset="0"/>
        </a:defRPr>
      </a:lvl2pPr>
      <a:lvl3pPr marL="344479" indent="-173034" algn="l" defTabSz="914377" rtl="0" eaLnBrk="1" latinLnBrk="0" hangingPunct="1">
        <a:lnSpc>
          <a:spcPct val="100000"/>
        </a:lnSpc>
        <a:spcBef>
          <a:spcPts val="800"/>
        </a:spcBef>
        <a:spcAft>
          <a:spcPts val="0"/>
        </a:spcAft>
        <a:buFont typeface="Arial" pitchFamily="34" charset="0"/>
        <a:buChar char="•"/>
        <a:defRPr sz="2133" kern="1200">
          <a:solidFill>
            <a:schemeClr val="tx1"/>
          </a:solidFill>
          <a:latin typeface="+mn-lt"/>
          <a:ea typeface="+mn-ea"/>
          <a:cs typeface="Times New Roman" pitchFamily="18" charset="0"/>
        </a:defRPr>
      </a:lvl3pPr>
      <a:lvl4pPr marL="517512" indent="-173034" algn="l" defTabSz="914377" rtl="0" eaLnBrk="1" latinLnBrk="0" hangingPunct="1">
        <a:lnSpc>
          <a:spcPct val="100000"/>
        </a:lnSpc>
        <a:spcBef>
          <a:spcPts val="800"/>
        </a:spcBef>
        <a:spcAft>
          <a:spcPts val="0"/>
        </a:spcAft>
        <a:buFont typeface="Arial" pitchFamily="34" charset="0"/>
        <a:buChar char="•"/>
        <a:defRPr sz="1867" kern="1200">
          <a:solidFill>
            <a:schemeClr val="tx1"/>
          </a:solidFill>
          <a:latin typeface="+mn-lt"/>
          <a:ea typeface="+mn-ea"/>
          <a:cs typeface="Times New Roman" pitchFamily="18" charset="0"/>
        </a:defRPr>
      </a:lvl4pPr>
      <a:lvl5pPr marL="2057349" indent="-228594" algn="l" defTabSz="914377"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7A25B15-2E93-E17D-7D8C-883E4024619E}"/>
              </a:ext>
            </a:extLst>
          </p:cNvPr>
          <p:cNvSpPr>
            <a:spLocks noGrp="1"/>
          </p:cNvSpPr>
          <p:nvPr>
            <p:ph type="title"/>
          </p:nvPr>
        </p:nvSpPr>
        <p:spPr>
          <a:xfrm>
            <a:off x="0" y="18255"/>
            <a:ext cx="121920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C4DBCC4E-D78C-F9AF-9298-677FF0DA25AA}"/>
              </a:ext>
            </a:extLst>
          </p:cNvPr>
          <p:cNvSpPr>
            <a:spLocks noGrp="1"/>
          </p:cNvSpPr>
          <p:nvPr>
            <p:ph type="body" idx="1"/>
          </p:nvPr>
        </p:nvSpPr>
        <p:spPr>
          <a:xfrm>
            <a:off x="0" y="1494029"/>
            <a:ext cx="12192000" cy="488667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8" name="Picture 7">
            <a:extLst>
              <a:ext uri="{FF2B5EF4-FFF2-40B4-BE49-F238E27FC236}">
                <a16:creationId xmlns:a16="http://schemas.microsoft.com/office/drawing/2014/main" id="{B172A862-B3AA-1994-39D6-BB053DE800F4}"/>
              </a:ext>
            </a:extLst>
          </p:cNvPr>
          <p:cNvPicPr>
            <a:picLocks noChangeAspect="1"/>
          </p:cNvPicPr>
          <p:nvPr userDrawn="1"/>
        </p:nvPicPr>
        <p:blipFill>
          <a:blip r:embed="rId13"/>
          <a:stretch>
            <a:fillRect/>
          </a:stretch>
        </p:blipFill>
        <p:spPr>
          <a:xfrm>
            <a:off x="8821961" y="6492875"/>
            <a:ext cx="3370039" cy="356403"/>
          </a:xfrm>
          <a:prstGeom prst="rect">
            <a:avLst/>
          </a:prstGeom>
        </p:spPr>
      </p:pic>
    </p:spTree>
    <p:extLst>
      <p:ext uri="{BB962C8B-B14F-4D97-AF65-F5344CB8AC3E}">
        <p14:creationId xmlns:p14="http://schemas.microsoft.com/office/powerpoint/2010/main" val="624205265"/>
      </p:ext>
    </p:extLst>
  </p:cSld>
  <p:clrMap bg1="lt1" tx1="dk1" bg2="lt2" tx2="dk2" accent1="accent1" accent2="accent2" accent3="accent3" accent4="accent4" accent5="accent5" accent6="accent6" hlink="hlink" folHlink="folHlink"/>
  <p:sldLayoutIdLst>
    <p:sldLayoutId id="2147484940" r:id="rId1"/>
    <p:sldLayoutId id="2147484941" r:id="rId2"/>
    <p:sldLayoutId id="2147484942" r:id="rId3"/>
    <p:sldLayoutId id="2147484943" r:id="rId4"/>
    <p:sldLayoutId id="2147484944" r:id="rId5"/>
    <p:sldLayoutId id="2147484945" r:id="rId6"/>
    <p:sldLayoutId id="2147484946" r:id="rId7"/>
    <p:sldLayoutId id="2147484947" r:id="rId8"/>
    <p:sldLayoutId id="2147484948" r:id="rId9"/>
    <p:sldLayoutId id="2147484949" r:id="rId10"/>
    <p:sldLayoutId id="2147484950" r:id="rId11"/>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xStyles>
    <p:titleStyle>
      <a:lvl1pPr algn="ctr" defTabSz="914400" rtl="0" eaLnBrk="1" latinLnBrk="0" hangingPunct="1">
        <a:lnSpc>
          <a:spcPct val="90000"/>
        </a:lnSpc>
        <a:spcBef>
          <a:spcPct val="0"/>
        </a:spcBef>
        <a:buNone/>
        <a:defRPr sz="4400" b="1" kern="1200">
          <a:solidFill>
            <a:srgbClr val="BC0E3D"/>
          </a:solidFill>
          <a:latin typeface="+mn-lt"/>
          <a:ea typeface="+mj-ea"/>
          <a:cs typeface="+mj-cs"/>
        </a:defRPr>
      </a:lvl1pPr>
    </p:titleStyle>
    <p:bodyStyle>
      <a:lvl1pPr marL="461963" indent="-461963"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1pPr>
      <a:lvl2pPr marL="914400" indent="-457200" algn="l" defTabSz="914400" rtl="0" eaLnBrk="1" latinLnBrk="0" hangingPunct="1">
        <a:lnSpc>
          <a:spcPct val="90000"/>
        </a:lnSpc>
        <a:spcBef>
          <a:spcPts val="500"/>
        </a:spcBef>
        <a:buFont typeface="Arial" panose="020B0604020202020204" pitchFamily="34" charset="0"/>
        <a:buChar char="•"/>
        <a:tabLst/>
        <a:defRPr sz="3200" kern="1200">
          <a:solidFill>
            <a:schemeClr val="tx1"/>
          </a:solidFill>
          <a:latin typeface="+mn-lt"/>
          <a:ea typeface="+mn-ea"/>
          <a:cs typeface="+mn-cs"/>
        </a:defRPr>
      </a:lvl2pPr>
      <a:lvl3pPr marL="1376363" indent="-461963" algn="l" defTabSz="914400" rtl="0" eaLnBrk="1" latinLnBrk="0" hangingPunct="1">
        <a:lnSpc>
          <a:spcPct val="90000"/>
        </a:lnSpc>
        <a:spcBef>
          <a:spcPts val="500"/>
        </a:spcBef>
        <a:buFont typeface="Arial" panose="020B0604020202020204" pitchFamily="34" charset="0"/>
        <a:buChar char="•"/>
        <a:defRPr sz="2800" kern="1200">
          <a:solidFill>
            <a:schemeClr val="tx1"/>
          </a:solidFill>
          <a:latin typeface="+mn-lt"/>
          <a:ea typeface="+mn-ea"/>
          <a:cs typeface="+mn-cs"/>
        </a:defRPr>
      </a:lvl3pPr>
      <a:lvl4pPr marL="1828800" indent="-4572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4pPr>
      <a:lvl5pPr marL="2290763" indent="-461963" algn="l" defTabSz="914400" rtl="0" eaLnBrk="1" latinLnBrk="0" hangingPunct="1">
        <a:lnSpc>
          <a:spcPct val="90000"/>
        </a:lnSpc>
        <a:spcBef>
          <a:spcPts val="500"/>
        </a:spcBef>
        <a:buFont typeface="Arial" panose="020B0604020202020204" pitchFamily="34" charset="0"/>
        <a:buChar char="•"/>
        <a:tabLst/>
        <a:defRPr sz="2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48641" y="346519"/>
            <a:ext cx="11094720" cy="1166899"/>
          </a:xfrm>
          <a:prstGeom prst="rect">
            <a:avLst/>
          </a:prstGeom>
        </p:spPr>
        <p:txBody>
          <a:bodyPr vert="horz" lIns="0" tIns="0" rIns="0" bIns="0" rtlCol="0" anchor="ctr" anchorCtr="0">
            <a:noAutofit/>
          </a:bodyPr>
          <a:lstStyle/>
          <a:p>
            <a:r>
              <a:rPr lang="en-US" dirty="0"/>
              <a:t>Click to edit Master title style</a:t>
            </a:r>
          </a:p>
        </p:txBody>
      </p:sp>
      <p:sp>
        <p:nvSpPr>
          <p:cNvPr id="3" name="Text Placeholder 2"/>
          <p:cNvSpPr>
            <a:spLocks noGrp="1"/>
          </p:cNvSpPr>
          <p:nvPr>
            <p:ph type="body" idx="1"/>
          </p:nvPr>
        </p:nvSpPr>
        <p:spPr>
          <a:xfrm>
            <a:off x="548640" y="1799772"/>
            <a:ext cx="11094720" cy="4465857"/>
          </a:xfrm>
          <a:prstGeom prst="rect">
            <a:avLst/>
          </a:prstGeom>
        </p:spPr>
        <p:txBody>
          <a:bodyPr vert="horz" lIns="0" tIns="0" rIns="0" bIns="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4" name="Straight Connector 3">
            <a:extLst>
              <a:ext uri="{FF2B5EF4-FFF2-40B4-BE49-F238E27FC236}">
                <a16:creationId xmlns:a16="http://schemas.microsoft.com/office/drawing/2014/main" id="{A7A87DCC-D23D-8D7F-1807-D4513F5CF52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AA94F7CC-576C-DDC6-EC2A-A2B250E9FB04}"/>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sp>
        <p:nvSpPr>
          <p:cNvPr id="6" name="Freeform: Shape 8">
            <a:extLst>
              <a:ext uri="{FF2B5EF4-FFF2-40B4-BE49-F238E27FC236}">
                <a16:creationId xmlns:a16="http://schemas.microsoft.com/office/drawing/2014/main" id="{477A9A56-D9BF-5E80-C6F4-D20ED444DF5E}"/>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8" name="TextBox 7">
            <a:extLst>
              <a:ext uri="{FF2B5EF4-FFF2-40B4-BE49-F238E27FC236}">
                <a16:creationId xmlns:a16="http://schemas.microsoft.com/office/drawing/2014/main" id="{49D47F42-62CE-4D41-2250-17924ED6BEDB}"/>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dirty="0">
              <a:solidFill>
                <a:schemeClr val="accent6"/>
              </a:solidFill>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89B85748-B51C-4A51-77FD-A1E7179EB5DE}"/>
              </a:ext>
            </a:extLst>
          </p:cNvPr>
          <p:cNvSpPr txBox="1"/>
          <p:nvPr userDrawn="1"/>
        </p:nvSpPr>
        <p:spPr>
          <a:xfrm>
            <a:off x="6372861" y="6429407"/>
            <a:ext cx="5270500" cy="164212"/>
          </a:xfrm>
          <a:prstGeom prst="rect">
            <a:avLst/>
          </a:prstGeom>
          <a:noFill/>
        </p:spPr>
        <p:txBody>
          <a:bodyPr wrap="square" lIns="0" tIns="0" rIns="0" bIns="0" rtlCol="0">
            <a:spAutoFit/>
          </a:bodyPr>
          <a:lstStyle/>
          <a:p>
            <a:pPr algn="r">
              <a:spcAft>
                <a:spcPts val="800"/>
              </a:spcAft>
            </a:pPr>
            <a:r>
              <a:rPr lang="en-US" sz="1067" dirty="0">
                <a:solidFill>
                  <a:srgbClr val="63666A"/>
                </a:solidFill>
                <a:latin typeface="Arial" panose="020B0604020202020204" pitchFamily="34" charset="0"/>
                <a:cs typeface="Arial" panose="020B0604020202020204" pitchFamily="34" charset="0"/>
              </a:rPr>
              <a:t>CCSG EAB Meeting </a:t>
            </a:r>
            <a:r>
              <a:rPr lang="en-US" sz="1067" b="0" dirty="0">
                <a:solidFill>
                  <a:srgbClr val="63666A"/>
                </a:solidFill>
                <a:latin typeface="Arial" panose="020B0604020202020204" pitchFamily="34" charset="0"/>
                <a:cs typeface="Arial" panose="020B0604020202020204" pitchFamily="34" charset="0"/>
              </a:rPr>
              <a:t>May 20-21, 2024</a:t>
            </a:r>
          </a:p>
        </p:txBody>
      </p:sp>
    </p:spTree>
    <p:extLst>
      <p:ext uri="{BB962C8B-B14F-4D97-AF65-F5344CB8AC3E}">
        <p14:creationId xmlns:p14="http://schemas.microsoft.com/office/powerpoint/2010/main" val="1617189831"/>
      </p:ext>
    </p:extLst>
  </p:cSld>
  <p:clrMap bg1="lt1" tx1="dk1" bg2="lt2" tx2="dk2" accent1="accent1" accent2="accent2" accent3="accent3" accent4="accent4" accent5="accent5" accent6="accent6" hlink="hlink" folHlink="folHlink"/>
  <p:sldLayoutIdLst>
    <p:sldLayoutId id="2147484964" r:id="rId1"/>
    <p:sldLayoutId id="2147484965" r:id="rId2"/>
    <p:sldLayoutId id="2147484966" r:id="rId3"/>
    <p:sldLayoutId id="2147484967" r:id="rId4"/>
    <p:sldLayoutId id="2147484968" r:id="rId5"/>
    <p:sldLayoutId id="2147484969" r:id="rId6"/>
    <p:sldLayoutId id="2147484970" r:id="rId7"/>
    <p:sldLayoutId id="2147484971" r:id="rId8"/>
    <p:sldLayoutId id="2147484972" r:id="rId9"/>
    <p:sldLayoutId id="2147484973" r:id="rId10"/>
    <p:sldLayoutId id="2147484974" r:id="rId11"/>
    <p:sldLayoutId id="2147484975" r:id="rId12"/>
    <p:sldLayoutId id="2147484976" r:id="rId13"/>
    <p:sldLayoutId id="2147484977" r:id="rId14"/>
    <p:sldLayoutId id="2147484978" r:id="rId15"/>
    <p:sldLayoutId id="2147484979" r:id="rId16"/>
    <p:sldLayoutId id="2147484980" r:id="rId17"/>
    <p:sldLayoutId id="2147484981" r:id="rId18"/>
    <p:sldLayoutId id="2147484982" r:id="rId19"/>
    <p:sldLayoutId id="2147484983" r:id="rId20"/>
    <p:sldLayoutId id="2147484984" r:id="rId21"/>
    <p:sldLayoutId id="2147484985" r:id="rId22"/>
    <p:sldLayoutId id="2147484986" r:id="rId23"/>
    <p:sldLayoutId id="2147484987" r:id="rId24"/>
    <p:sldLayoutId id="2147484988" r:id="rId25"/>
    <p:sldLayoutId id="2147484989" r:id="rId26"/>
    <p:sldLayoutId id="2147484990" r:id="rId27"/>
    <p:sldLayoutId id="2147484991" r:id="rId28"/>
    <p:sldLayoutId id="2147484992" r:id="rId29"/>
    <p:sldLayoutId id="2147484993" r:id="rId30"/>
    <p:sldLayoutId id="2147484994" r:id="rId31"/>
    <p:sldLayoutId id="2147484995" r:id="rId32"/>
    <p:sldLayoutId id="2147484996" r:id="rId33"/>
    <p:sldLayoutId id="2147484997" r:id="rId34"/>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sldNum="0" hdr="0" ftr="0" dt="0"/>
  <p:txStyles>
    <p:titleStyle>
      <a:lvl1pPr algn="l" defTabSz="914377" rtl="0" eaLnBrk="1" latinLnBrk="0" hangingPunct="1">
        <a:lnSpc>
          <a:spcPct val="100000"/>
        </a:lnSpc>
        <a:spcBef>
          <a:spcPct val="0"/>
        </a:spcBef>
        <a:buNone/>
        <a:defRPr sz="3200" b="1" kern="1200">
          <a:solidFill>
            <a:schemeClr val="accent6"/>
          </a:solidFill>
          <a:latin typeface="+mj-lt"/>
          <a:ea typeface="+mj-ea"/>
          <a:cs typeface="Arial" pitchFamily="34" charset="0"/>
        </a:defRPr>
      </a:lvl1pPr>
    </p:titleStyle>
    <p:bodyStyle>
      <a:lvl1pPr marL="0" indent="0" algn="l" defTabSz="914377" rtl="0" eaLnBrk="1" latinLnBrk="0" hangingPunct="1">
        <a:lnSpc>
          <a:spcPct val="100000"/>
        </a:lnSpc>
        <a:spcBef>
          <a:spcPts val="0"/>
        </a:spcBef>
        <a:spcAft>
          <a:spcPts val="800"/>
        </a:spcAft>
        <a:buFont typeface="Arial" pitchFamily="34" charset="0"/>
        <a:buNone/>
        <a:defRPr sz="2133" b="1" kern="1200">
          <a:solidFill>
            <a:schemeClr val="tx1">
              <a:lumMod val="50000"/>
            </a:schemeClr>
          </a:solidFill>
          <a:latin typeface="+mj-lt"/>
          <a:ea typeface="+mn-ea"/>
          <a:cs typeface="Times New Roman" pitchFamily="18" charset="0"/>
        </a:defRPr>
      </a:lvl1pPr>
      <a:lvl2pPr marL="173034"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2pPr>
      <a:lvl3pPr marL="344479"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3pPr>
      <a:lvl4pPr marL="517512"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4pPr>
      <a:lvl5pPr marL="2057349" indent="-228594" algn="l" defTabSz="914377"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620">
          <p15:clr>
            <a:srgbClr val="F26B43"/>
          </p15:clr>
        </p15:guide>
        <p15:guide id="2" pos="2880">
          <p15:clr>
            <a:srgbClr val="F26B43"/>
          </p15:clr>
        </p15:guide>
        <p15:guide id="3" pos="257">
          <p15:clr>
            <a:srgbClr val="F26B43"/>
          </p15:clr>
        </p15:guide>
        <p15:guide id="4" pos="5502">
          <p15:clr>
            <a:srgbClr val="F26B43"/>
          </p15:clr>
        </p15:guide>
        <p15:guide id="5" orient="horz" pos="156">
          <p15:clr>
            <a:srgbClr val="F26B43"/>
          </p15:clr>
        </p15:guide>
        <p15:guide id="6" orient="horz" pos="715">
          <p15:clr>
            <a:srgbClr val="F26B43"/>
          </p15:clr>
        </p15:guide>
        <p15:guide id="7" orient="horz" pos="845">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id="{1B936589-7366-4BC7-AE78-F178C196295C}"/>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19" name="Freeform: Shape 18">
            <a:extLst>
              <a:ext uri="{FF2B5EF4-FFF2-40B4-BE49-F238E27FC236}">
                <a16:creationId xmlns:a16="http://schemas.microsoft.com/office/drawing/2014/main" id="{5A4AD586-7C95-4D2D-9962-752B60E050B2}"/>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2" name="Title Placeholder 1"/>
          <p:cNvSpPr>
            <a:spLocks noGrp="1"/>
          </p:cNvSpPr>
          <p:nvPr>
            <p:ph type="title"/>
          </p:nvPr>
        </p:nvSpPr>
        <p:spPr>
          <a:xfrm>
            <a:off x="714375" y="354322"/>
            <a:ext cx="10912475" cy="842653"/>
          </a:xfrm>
          <a:prstGeom prst="rect">
            <a:avLst/>
          </a:prstGeom>
        </p:spPr>
        <p:txBody>
          <a:bodyPr vert="horz" lIns="0" tIns="0" rIns="0" bIns="0" rtlCol="0" anchor="b" anchorCtr="0">
            <a:noAutofit/>
          </a:bodyPr>
          <a:lstStyle/>
          <a:p>
            <a:r>
              <a:rPr lang="en-US"/>
              <a:t>Click to edit Master title style</a:t>
            </a:r>
          </a:p>
        </p:txBody>
      </p:sp>
      <p:sp>
        <p:nvSpPr>
          <p:cNvPr id="3" name="Text Placeholder 2"/>
          <p:cNvSpPr>
            <a:spLocks noGrp="1"/>
          </p:cNvSpPr>
          <p:nvPr>
            <p:ph type="body" idx="1"/>
          </p:nvPr>
        </p:nvSpPr>
        <p:spPr>
          <a:xfrm>
            <a:off x="714375" y="1473201"/>
            <a:ext cx="10912475" cy="467995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5" name="Slide Number Placeholder 14"/>
          <p:cNvSpPr>
            <a:spLocks noGrp="1"/>
          </p:cNvSpPr>
          <p:nvPr>
            <p:ph type="sldNum" sz="quarter" idx="4"/>
          </p:nvPr>
        </p:nvSpPr>
        <p:spPr bwMode="gray">
          <a:xfrm>
            <a:off x="714375" y="6401670"/>
            <a:ext cx="395111" cy="138499"/>
          </a:xfrm>
          <a:prstGeom prst="rect">
            <a:avLst/>
          </a:prstGeom>
        </p:spPr>
        <p:txBody>
          <a:bodyPr vert="horz" wrap="square" lIns="0" tIns="0" rIns="0" bIns="0" rtlCol="0" anchor="ctr">
            <a:spAutoFit/>
          </a:bodyPr>
          <a:lstStyle>
            <a:lvl1pPr algn="l">
              <a:defRPr sz="900" b="1">
                <a:solidFill>
                  <a:schemeClr val="accent6"/>
                </a:solidFill>
                <a:latin typeface="+mj-lt"/>
                <a:cs typeface="Arial" pitchFamily="34" charset="0"/>
              </a:defRPr>
            </a:lvl1pPr>
          </a:lstStyle>
          <a:p>
            <a:fld id="{CC041753-90EA-4E44-9BB8-633978F3CCC4}" type="slidenum">
              <a:rPr lang="en-US" smtClean="0">
                <a:solidFill>
                  <a:srgbClr val="63666A"/>
                </a:solidFill>
              </a:rPr>
              <a:pPr/>
              <a:t>‹#›</a:t>
            </a:fld>
            <a:endParaRPr lang="en-US">
              <a:solidFill>
                <a:srgbClr val="63666A"/>
              </a:solidFill>
            </a:endParaRPr>
          </a:p>
        </p:txBody>
      </p:sp>
      <p:sp>
        <p:nvSpPr>
          <p:cNvPr id="9" name="TextBox 8">
            <a:extLst>
              <a:ext uri="{FF2B5EF4-FFF2-40B4-BE49-F238E27FC236}">
                <a16:creationId xmlns:a16="http://schemas.microsoft.com/office/drawing/2014/main" id="{52471B47-AA77-4524-832A-26618DE26FE9}"/>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accent6"/>
                </a:solidFill>
                <a:latin typeface="+mj-lt"/>
              </a:rPr>
              <a:t>MD ANDERSON CANCER CENTER</a:t>
            </a:r>
          </a:p>
        </p:txBody>
      </p:sp>
    </p:spTree>
    <p:extLst>
      <p:ext uri="{BB962C8B-B14F-4D97-AF65-F5344CB8AC3E}">
        <p14:creationId xmlns:p14="http://schemas.microsoft.com/office/powerpoint/2010/main" val="2347908876"/>
      </p:ext>
    </p:extLst>
  </p:cSld>
  <p:clrMap bg1="lt1" tx1="dk1" bg2="lt2" tx2="dk2" accent1="accent1" accent2="accent2" accent3="accent3" accent4="accent4" accent5="accent5" accent6="accent6" hlink="hlink" folHlink="folHlink"/>
  <p:sldLayoutIdLst>
    <p:sldLayoutId id="2147483954" r:id="rId1"/>
    <p:sldLayoutId id="2147483955" r:id="rId2"/>
    <p:sldLayoutId id="2147483956" r:id="rId3"/>
    <p:sldLayoutId id="2147483957" r:id="rId4"/>
    <p:sldLayoutId id="2147483958" r:id="rId5"/>
    <p:sldLayoutId id="2147483959" r:id="rId6"/>
    <p:sldLayoutId id="2147483960" r:id="rId7"/>
    <p:sldLayoutId id="2147483961" r:id="rId8"/>
    <p:sldLayoutId id="2147483962" r:id="rId9"/>
    <p:sldLayoutId id="2147483963" r:id="rId10"/>
    <p:sldLayoutId id="2147483964" r:id="rId11"/>
    <p:sldLayoutId id="2147483965" r:id="rId12"/>
    <p:sldLayoutId id="2147483966" r:id="rId13"/>
    <p:sldLayoutId id="2147484416" r:id="rId14"/>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ftr="0"/>
  <p:txStyles>
    <p:titleStyle>
      <a:lvl1pPr algn="l" defTabSz="914377" rtl="0" eaLnBrk="1" latinLnBrk="0" hangingPunct="1">
        <a:lnSpc>
          <a:spcPct val="90000"/>
        </a:lnSpc>
        <a:spcBef>
          <a:spcPct val="0"/>
        </a:spcBef>
        <a:buNone/>
        <a:defRPr sz="2800" b="1" kern="1200">
          <a:solidFill>
            <a:schemeClr val="accent6"/>
          </a:solidFill>
          <a:latin typeface="+mj-lt"/>
          <a:ea typeface="+mj-ea"/>
          <a:cs typeface="Arial" pitchFamily="34" charset="0"/>
        </a:defRPr>
      </a:lvl1pPr>
    </p:titleStyle>
    <p:bodyStyle>
      <a:lvl1pPr marL="0" indent="0" algn="l" defTabSz="914377" rtl="0" eaLnBrk="1" latinLnBrk="0" hangingPunct="1">
        <a:lnSpc>
          <a:spcPct val="100000"/>
        </a:lnSpc>
        <a:spcBef>
          <a:spcPts val="1867"/>
        </a:spcBef>
        <a:spcAft>
          <a:spcPts val="0"/>
        </a:spcAft>
        <a:buFont typeface="Arial" pitchFamily="34" charset="0"/>
        <a:buNone/>
        <a:defRPr sz="2000" b="1" kern="1200">
          <a:solidFill>
            <a:schemeClr val="tx1"/>
          </a:solidFill>
          <a:latin typeface="+mj-lt"/>
          <a:ea typeface="+mn-ea"/>
          <a:cs typeface="Times New Roman" pitchFamily="18" charset="0"/>
        </a:defRPr>
      </a:lvl1pPr>
      <a:lvl2pPr marL="173034" indent="-173034" algn="l" defTabSz="914377" rtl="0" eaLnBrk="1" latinLnBrk="0" hangingPunct="1">
        <a:lnSpc>
          <a:spcPct val="100000"/>
        </a:lnSpc>
        <a:spcBef>
          <a:spcPts val="1200"/>
        </a:spcBef>
        <a:spcAft>
          <a:spcPts val="0"/>
        </a:spcAft>
        <a:buFont typeface="Arial" pitchFamily="34" charset="0"/>
        <a:buChar char="•"/>
        <a:defRPr sz="1600" kern="1200">
          <a:solidFill>
            <a:schemeClr val="tx1"/>
          </a:solidFill>
          <a:latin typeface="+mj-lt"/>
          <a:ea typeface="+mn-ea"/>
          <a:cs typeface="Times New Roman" pitchFamily="18" charset="0"/>
        </a:defRPr>
      </a:lvl2pPr>
      <a:lvl3pPr marL="342900" indent="-171450" algn="l" defTabSz="914377" rtl="0" eaLnBrk="1" latinLnBrk="0" hangingPunct="1">
        <a:lnSpc>
          <a:spcPct val="100000"/>
        </a:lnSpc>
        <a:spcBef>
          <a:spcPts val="800"/>
        </a:spcBef>
        <a:spcAft>
          <a:spcPts val="0"/>
        </a:spcAft>
        <a:buFont typeface="Arial" panose="020B0604020202020204" pitchFamily="34" charset="0"/>
        <a:buChar char="–"/>
        <a:defRPr sz="1600" kern="1200">
          <a:solidFill>
            <a:schemeClr val="tx1"/>
          </a:solidFill>
          <a:latin typeface="+mj-lt"/>
          <a:ea typeface="+mn-ea"/>
          <a:cs typeface="Times New Roman" pitchFamily="18" charset="0"/>
        </a:defRPr>
      </a:lvl3pPr>
      <a:lvl4pPr marL="515938" indent="-171450" algn="l" defTabSz="914377" rtl="0" eaLnBrk="1" latinLnBrk="0" hangingPunct="1">
        <a:lnSpc>
          <a:spcPct val="100000"/>
        </a:lnSpc>
        <a:spcBef>
          <a:spcPts val="800"/>
        </a:spcBef>
        <a:spcAft>
          <a:spcPts val="0"/>
        </a:spcAft>
        <a:buFont typeface="Arial" pitchFamily="34" charset="0"/>
        <a:buChar char="•"/>
        <a:defRPr sz="1600" kern="1200">
          <a:solidFill>
            <a:schemeClr val="tx1"/>
          </a:solidFill>
          <a:latin typeface="+mj-lt"/>
          <a:ea typeface="+mn-ea"/>
          <a:cs typeface="Times New Roman" pitchFamily="18" charset="0"/>
        </a:defRPr>
      </a:lvl4pPr>
      <a:lvl5pPr marL="2057349" indent="-228594" algn="l" defTabSz="914377"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 pos="7324">
          <p15:clr>
            <a:srgbClr val="F26B43"/>
          </p15:clr>
        </p15:guide>
        <p15:guide id="3" pos="450">
          <p15:clr>
            <a:srgbClr val="F26B43"/>
          </p15:clr>
        </p15:guide>
        <p15:guide id="4" orient="horz" pos="4056">
          <p15:clr>
            <a:srgbClr val="F26B43"/>
          </p15:clr>
        </p15:guide>
        <p15:guide id="5" orient="horz" pos="919">
          <p15:clr>
            <a:srgbClr val="F26B43"/>
          </p15:clr>
        </p15:guide>
        <p15:guide id="6" orient="horz" pos="754">
          <p15:clr>
            <a:srgbClr val="F26B43"/>
          </p15:clr>
        </p15:guide>
        <p15:guide id="8" orient="horz" pos="3876">
          <p15:clr>
            <a:srgbClr val="F26B43"/>
          </p15:clr>
        </p15:guide>
        <p15:guide id="9" orient="horz" pos="216">
          <p15:clr>
            <a:srgbClr val="F26B43"/>
          </p15:clr>
        </p15:guide>
        <p15:guide id="10" orient="horz" pos="4103">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22B20DB-9341-4E1C-BF16-FB8E2C5045C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142A2E12-1B7B-4BE4-B10F-A95C3B8C046C}"/>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CDDAEA0-1E91-47C7-B65F-AE294CDEEFA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1218895"/>
            <a:fld id="{FD1176A7-B091-469C-82C8-89C693043C40}" type="datetimeFigureOut">
              <a:rPr lang="en-US" smtClean="0">
                <a:solidFill>
                  <a:prstClr val="black">
                    <a:tint val="75000"/>
                  </a:prstClr>
                </a:solidFill>
              </a:rPr>
              <a:pPr defTabSz="1218895"/>
              <a:t>3/4/2026</a:t>
            </a:fld>
            <a:endParaRPr lang="en-US">
              <a:solidFill>
                <a:prstClr val="black">
                  <a:tint val="75000"/>
                </a:prstClr>
              </a:solidFill>
            </a:endParaRPr>
          </a:p>
        </p:txBody>
      </p:sp>
      <p:sp>
        <p:nvSpPr>
          <p:cNvPr id="5" name="Footer Placeholder 4">
            <a:extLst>
              <a:ext uri="{FF2B5EF4-FFF2-40B4-BE49-F238E27FC236}">
                <a16:creationId xmlns:a16="http://schemas.microsoft.com/office/drawing/2014/main" id="{97B0540A-230B-469C-A55A-919067E2D5D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1218895"/>
            <a:endParaRPr lang="en-US">
              <a:solidFill>
                <a:prstClr val="black">
                  <a:tint val="75000"/>
                </a:prstClr>
              </a:solidFill>
            </a:endParaRPr>
          </a:p>
        </p:txBody>
      </p:sp>
      <p:sp>
        <p:nvSpPr>
          <p:cNvPr id="6" name="Slide Number Placeholder 5">
            <a:extLst>
              <a:ext uri="{FF2B5EF4-FFF2-40B4-BE49-F238E27FC236}">
                <a16:creationId xmlns:a16="http://schemas.microsoft.com/office/drawing/2014/main" id="{1DF56AF8-1EC4-4B03-9126-B8688DD59DEB}"/>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
        <p:nvSpPr>
          <p:cNvPr id="7" name="TextBox 6">
            <a:extLst>
              <a:ext uri="{FF2B5EF4-FFF2-40B4-BE49-F238E27FC236}">
                <a16:creationId xmlns:a16="http://schemas.microsoft.com/office/drawing/2014/main" id="{694D5E31-15A6-4E1F-8362-968F7858C527}"/>
              </a:ext>
            </a:extLst>
          </p:cNvPr>
          <p:cNvSpPr txBox="1"/>
          <p:nvPr userDrawn="1"/>
        </p:nvSpPr>
        <p:spPr>
          <a:xfrm>
            <a:off x="9468464" y="6124576"/>
            <a:ext cx="2263877" cy="596900"/>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accent6"/>
                </a:solidFill>
                <a:latin typeface="+mj-lt"/>
              </a:rPr>
              <a:t>MD ANDERSON CANCER CENTER</a:t>
            </a:r>
          </a:p>
        </p:txBody>
      </p:sp>
      <p:grpSp>
        <p:nvGrpSpPr>
          <p:cNvPr id="8" name="Group 7">
            <a:extLst>
              <a:ext uri="{FF2B5EF4-FFF2-40B4-BE49-F238E27FC236}">
                <a16:creationId xmlns:a16="http://schemas.microsoft.com/office/drawing/2014/main" id="{42C51703-EF4C-40C0-A2D7-88A424DF1FB1}"/>
              </a:ext>
            </a:extLst>
          </p:cNvPr>
          <p:cNvGrpSpPr/>
          <p:nvPr userDrawn="1"/>
        </p:nvGrpSpPr>
        <p:grpSpPr>
          <a:xfrm>
            <a:off x="0" y="6721475"/>
            <a:ext cx="12192000" cy="136525"/>
            <a:chOff x="0" y="3263491"/>
            <a:chExt cx="12192000" cy="271279"/>
          </a:xfrm>
        </p:grpSpPr>
        <p:sp>
          <p:nvSpPr>
            <p:cNvPr id="9" name="Rectangle 8">
              <a:extLst>
                <a:ext uri="{FF2B5EF4-FFF2-40B4-BE49-F238E27FC236}">
                  <a16:creationId xmlns:a16="http://schemas.microsoft.com/office/drawing/2014/main" id="{AA311659-64EF-4E45-9F63-F331A69A9774}"/>
                </a:ext>
              </a:extLst>
            </p:cNvPr>
            <p:cNvSpPr/>
            <p:nvPr userDrawn="1"/>
          </p:nvSpPr>
          <p:spPr>
            <a:xfrm>
              <a:off x="0" y="3263491"/>
              <a:ext cx="3048000" cy="27127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0" name="Rectangle 9">
              <a:extLst>
                <a:ext uri="{FF2B5EF4-FFF2-40B4-BE49-F238E27FC236}">
                  <a16:creationId xmlns:a16="http://schemas.microsoft.com/office/drawing/2014/main" id="{64DAD7B3-39D0-4C21-820C-7BF8A6AE0283}"/>
                </a:ext>
              </a:extLst>
            </p:cNvPr>
            <p:cNvSpPr/>
            <p:nvPr userDrawn="1"/>
          </p:nvSpPr>
          <p:spPr>
            <a:xfrm>
              <a:off x="3048000" y="3263491"/>
              <a:ext cx="3048000" cy="27127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1" name="Rectangle 10">
              <a:extLst>
                <a:ext uri="{FF2B5EF4-FFF2-40B4-BE49-F238E27FC236}">
                  <a16:creationId xmlns:a16="http://schemas.microsoft.com/office/drawing/2014/main" id="{9EF9257E-2BA4-4D02-A8BF-C304A3478BE9}"/>
                </a:ext>
              </a:extLst>
            </p:cNvPr>
            <p:cNvSpPr/>
            <p:nvPr userDrawn="1"/>
          </p:nvSpPr>
          <p:spPr>
            <a:xfrm>
              <a:off x="6096000" y="3263491"/>
              <a:ext cx="3048000" cy="271279"/>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2" name="Rectangle 11">
              <a:extLst>
                <a:ext uri="{FF2B5EF4-FFF2-40B4-BE49-F238E27FC236}">
                  <a16:creationId xmlns:a16="http://schemas.microsoft.com/office/drawing/2014/main" id="{51F5DA5E-2190-4740-A692-947DC84A7875}"/>
                </a:ext>
              </a:extLst>
            </p:cNvPr>
            <p:cNvSpPr/>
            <p:nvPr userDrawn="1"/>
          </p:nvSpPr>
          <p:spPr>
            <a:xfrm>
              <a:off x="9144000" y="3263491"/>
              <a:ext cx="3048000" cy="27127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grpSp>
    </p:spTree>
    <p:extLst>
      <p:ext uri="{BB962C8B-B14F-4D97-AF65-F5344CB8AC3E}">
        <p14:creationId xmlns:p14="http://schemas.microsoft.com/office/powerpoint/2010/main" val="2103933429"/>
      </p:ext>
    </p:extLst>
  </p:cSld>
  <p:clrMap bg1="lt1" tx1="dk1" bg2="lt2" tx2="dk2" accent1="accent1" accent2="accent2" accent3="accent3" accent4="accent4" accent5="accent5" accent6="accent6" hlink="hlink" folHlink="folHlink"/>
  <p:sldLayoutIdLst>
    <p:sldLayoutId id="2147484379" r:id="rId1"/>
    <p:sldLayoutId id="2147484380" r:id="rId2"/>
    <p:sldLayoutId id="2147484381" r:id="rId3"/>
    <p:sldLayoutId id="2147484382" r:id="rId4"/>
    <p:sldLayoutId id="2147484383" r:id="rId5"/>
    <p:sldLayoutId id="2147484384" r:id="rId6"/>
    <p:sldLayoutId id="2147484385" r:id="rId7"/>
    <p:sldLayoutId id="2147484386" r:id="rId8"/>
    <p:sldLayoutId id="2147484387" r:id="rId9"/>
    <p:sldLayoutId id="2147484388" r:id="rId10"/>
    <p:sldLayoutId id="2147484389" r:id="rId11"/>
    <p:sldLayoutId id="2147484394" r:id="rId12"/>
    <p:sldLayoutId id="2147483968" r:id="rId13"/>
    <p:sldLayoutId id="2147483969" r:id="rId14"/>
    <p:sldLayoutId id="2147483970" r:id="rId15"/>
    <p:sldLayoutId id="2147483974" r:id="rId16"/>
    <p:sldLayoutId id="2147484573" r:id="rId17"/>
    <p:sldLayoutId id="2147484574" r:id="rId18"/>
    <p:sldLayoutId id="2147484575" r:id="rId19"/>
    <p:sldLayoutId id="2147484576" r:id="rId20"/>
    <p:sldLayoutId id="2147484577" r:id="rId21"/>
    <p:sldLayoutId id="2147484781" r:id="rId22"/>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F7627CA5-308A-4E62-9C79-1A3163883D7A}"/>
              </a:ext>
            </a:extLst>
          </p:cNvPr>
          <p:cNvSpPr>
            <a:spLocks noGrp="1"/>
          </p:cNvSpPr>
          <p:nvPr>
            <p:ph type="title"/>
          </p:nvPr>
        </p:nvSpPr>
        <p:spPr>
          <a:xfrm>
            <a:off x="565150" y="782425"/>
            <a:ext cx="10788650" cy="908263"/>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7783824A-549A-4F22-87EA-007CD94D0399}"/>
              </a:ext>
            </a:extLst>
          </p:cNvPr>
          <p:cNvSpPr>
            <a:spLocks noGrp="1"/>
          </p:cNvSpPr>
          <p:nvPr>
            <p:ph type="body" idx="1"/>
          </p:nvPr>
        </p:nvSpPr>
        <p:spPr>
          <a:xfrm>
            <a:off x="565150" y="1825625"/>
            <a:ext cx="10788650" cy="435133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03D60A8-9B04-4AF6-81C9-D646C24B7C21}"/>
              </a:ext>
            </a:extLst>
          </p:cNvPr>
          <p:cNvSpPr>
            <a:spLocks noGrp="1"/>
          </p:cNvSpPr>
          <p:nvPr>
            <p:ph type="dt" sz="half" idx="2"/>
          </p:nvPr>
        </p:nvSpPr>
        <p:spPr>
          <a:xfrm>
            <a:off x="56515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9EAE958-5A26-4338-A519-EFC061C4A5D5}" type="datetime1">
              <a:rPr lang="en-US" smtClean="0"/>
              <a:t>3/4/2026</a:t>
            </a:fld>
            <a:endParaRPr lang="en-US"/>
          </a:p>
        </p:txBody>
      </p:sp>
      <p:sp>
        <p:nvSpPr>
          <p:cNvPr id="5" name="Footer Placeholder 4">
            <a:extLst>
              <a:ext uri="{FF2B5EF4-FFF2-40B4-BE49-F238E27FC236}">
                <a16:creationId xmlns:a16="http://schemas.microsoft.com/office/drawing/2014/main" id="{006065BE-AD4E-4A74-8359-33E4DFD53E77}"/>
              </a:ext>
            </a:extLst>
          </p:cNvPr>
          <p:cNvSpPr>
            <a:spLocks noGrp="1"/>
          </p:cNvSpPr>
          <p:nvPr>
            <p:ph type="ftr" sz="quarter" idx="3"/>
          </p:nvPr>
        </p:nvSpPr>
        <p:spPr>
          <a:xfrm>
            <a:off x="3003550" y="285750"/>
            <a:ext cx="3289300" cy="219075"/>
          </a:xfrm>
          <a:prstGeom prst="rect">
            <a:avLst/>
          </a:prstGeom>
        </p:spPr>
        <p:txBody>
          <a:bodyPr vert="horz" lIns="0" tIns="0" rIns="0" bIns="0" rtlCol="0" anchor="ctr"/>
          <a:lstStyle>
            <a:lvl1pPr marL="0" marR="0" indent="0" algn="l" defTabSz="914400" rtl="0" eaLnBrk="1" fontAlgn="auto" latinLnBrk="0" hangingPunct="1">
              <a:lnSpc>
                <a:spcPct val="100000"/>
              </a:lnSpc>
              <a:spcBef>
                <a:spcPts val="1200"/>
              </a:spcBef>
              <a:spcAft>
                <a:spcPts val="0"/>
              </a:spcAft>
              <a:buClrTx/>
              <a:buSzTx/>
              <a:buFontTx/>
              <a:buNone/>
              <a:tabLst/>
              <a:defRPr sz="1400">
                <a:solidFill>
                  <a:srgbClr val="63666A"/>
                </a:solidFill>
              </a:defRPr>
            </a:lvl1pPr>
          </a:lstStyle>
          <a:p>
            <a:pPr>
              <a:defRPr/>
            </a:pPr>
            <a:r>
              <a:rPr lang="en-US">
                <a:latin typeface="Arial"/>
                <a:cs typeface="Arial"/>
              </a:rPr>
              <a:t>President’s Advisory Council </a:t>
            </a:r>
            <a:endParaRPr lang="en-US">
              <a:latin typeface="Arial"/>
              <a:cs typeface="Arial" panose="020B0604020202020204" pitchFamily="34" charset="0"/>
            </a:endParaRPr>
          </a:p>
        </p:txBody>
      </p:sp>
      <p:sp>
        <p:nvSpPr>
          <p:cNvPr id="6" name="Slide Number Placeholder 5">
            <a:extLst>
              <a:ext uri="{FF2B5EF4-FFF2-40B4-BE49-F238E27FC236}">
                <a16:creationId xmlns:a16="http://schemas.microsoft.com/office/drawing/2014/main" id="{2E1A43CF-3B28-486C-B616-C3F0E96435BB}"/>
              </a:ext>
            </a:extLst>
          </p:cNvPr>
          <p:cNvSpPr>
            <a:spLocks noGrp="1"/>
          </p:cNvSpPr>
          <p:nvPr>
            <p:ph type="sldNum" sz="quarter" idx="4"/>
          </p:nvPr>
        </p:nvSpPr>
        <p:spPr>
          <a:xfrm>
            <a:off x="11247120" y="329184"/>
            <a:ext cx="393192" cy="137160"/>
          </a:xfrm>
          <a:prstGeom prst="rect">
            <a:avLst/>
          </a:prstGeom>
        </p:spPr>
        <p:txBody>
          <a:bodyPr vert="horz" lIns="0" tIns="0" rIns="0" bIns="0" rtlCol="0" anchor="ctr"/>
          <a:lstStyle>
            <a:lvl1pPr algn="r">
              <a:defRPr sz="900">
                <a:solidFill>
                  <a:schemeClr val="tx1"/>
                </a:solidFill>
              </a:defRPr>
            </a:lvl1pPr>
          </a:lstStyle>
          <a:p>
            <a:fld id="{F07543BB-FF95-4DD6-80D5-E59DD1623D29}" type="slidenum">
              <a:rPr lang="en-US" smtClean="0"/>
              <a:pPr/>
              <a:t>‹#›</a:t>
            </a:fld>
            <a:endParaRPr lang="en-US"/>
          </a:p>
        </p:txBody>
      </p:sp>
      <p:cxnSp>
        <p:nvCxnSpPr>
          <p:cNvPr id="7" name="Straight Connector 6">
            <a:extLst>
              <a:ext uri="{FF2B5EF4-FFF2-40B4-BE49-F238E27FC236}">
                <a16:creationId xmlns:a16="http://schemas.microsoft.com/office/drawing/2014/main" id="{FD956B53-50CA-4C3F-B369-BBE6BE27DF17}"/>
              </a:ext>
            </a:extLst>
          </p:cNvPr>
          <p:cNvCxnSpPr/>
          <p:nvPr userDrawn="1"/>
        </p:nvCxnSpPr>
        <p:spPr bwMode="gray">
          <a:xfrm>
            <a:off x="2" y="39698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5EFCC05-4346-4C16-A22D-79838C95B3DF}"/>
              </a:ext>
            </a:extLst>
          </p:cNvPr>
          <p:cNvSpPr txBox="1"/>
          <p:nvPr userDrawn="1"/>
        </p:nvSpPr>
        <p:spPr bwMode="gray">
          <a:xfrm>
            <a:off x="553146" y="289266"/>
            <a:ext cx="2327513" cy="215444"/>
          </a:xfrm>
          <a:prstGeom prst="rect">
            <a:avLst/>
          </a:prstGeom>
          <a:noFill/>
        </p:spPr>
        <p:txBody>
          <a:bodyPr wrap="square" lIns="0" tIns="0" rIns="0" bIns="0" rtlCol="0" anchor="ctr" anchorCtr="0">
            <a:spAutoFit/>
          </a:bodyPr>
          <a:lstStyle/>
          <a:p>
            <a:r>
              <a:rPr lang="en-US" sz="1400">
                <a:solidFill>
                  <a:srgbClr val="63666A"/>
                </a:solidFill>
                <a:latin typeface="+mj-lt"/>
                <a:cs typeface="Arial" pitchFamily="34" charset="0"/>
              </a:rPr>
              <a:t>MD Anderson Cancer Center  </a:t>
            </a:r>
          </a:p>
        </p:txBody>
      </p:sp>
      <p:cxnSp>
        <p:nvCxnSpPr>
          <p:cNvPr id="9" name="Straight Connector 8">
            <a:extLst>
              <a:ext uri="{FF2B5EF4-FFF2-40B4-BE49-F238E27FC236}">
                <a16:creationId xmlns:a16="http://schemas.microsoft.com/office/drawing/2014/main" id="{55D7CCF3-C116-4468-86DA-A93F6D1700AF}"/>
              </a:ext>
            </a:extLst>
          </p:cNvPr>
          <p:cNvCxnSpPr/>
          <p:nvPr userDrawn="1"/>
        </p:nvCxnSpPr>
        <p:spPr bwMode="gray">
          <a:xfrm>
            <a:off x="2917275" y="289265"/>
            <a:ext cx="0" cy="21945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1254628"/>
      </p:ext>
    </p:extLst>
  </p:cSld>
  <p:clrMap bg1="lt1" tx1="dk1" bg2="lt2" tx2="dk2" accent1="accent1" accent2="accent2" accent3="accent3" accent4="accent4" accent5="accent5" accent6="accent6" hlink="hlink" folHlink="folHlink"/>
  <p:sldLayoutIdLst>
    <p:sldLayoutId id="2147484614" r:id="rId1"/>
    <p:sldLayoutId id="2147484615" r:id="rId2"/>
    <p:sldLayoutId id="2147484616" r:id="rId3"/>
    <p:sldLayoutId id="2147484617" r:id="rId4"/>
    <p:sldLayoutId id="2147484618" r:id="rId5"/>
    <p:sldLayoutId id="2147484619" r:id="rId6"/>
    <p:sldLayoutId id="2147484620" r:id="rId7"/>
    <p:sldLayoutId id="2147484621" r:id="rId8"/>
    <p:sldLayoutId id="2147484622" r:id="rId9"/>
    <p:sldLayoutId id="2147484623" r:id="rId10"/>
    <p:sldLayoutId id="2147484624" r:id="rId11"/>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dt="0"/>
  <p:txStyles>
    <p:titleStyle>
      <a:lvl1pPr algn="l" defTabSz="914400" rtl="0" eaLnBrk="1" latinLnBrk="0" hangingPunct="1">
        <a:lnSpc>
          <a:spcPct val="90000"/>
        </a:lnSpc>
        <a:spcBef>
          <a:spcPct val="0"/>
        </a:spcBef>
        <a:buNone/>
        <a:defRPr sz="2800" b="1"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j-lt"/>
          <a:ea typeface="+mn-ea"/>
          <a:cs typeface="+mn-cs"/>
        </a:defRPr>
      </a:lvl1pPr>
      <a:lvl2pPr marL="2286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2pPr>
      <a:lvl3pPr marL="4572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3pPr>
      <a:lvl4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4pPr>
      <a:lvl5pPr marL="914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guide id="3" pos="356">
          <p15:clr>
            <a:srgbClr val="F26B43"/>
          </p15:clr>
        </p15:guide>
        <p15:guide id="4" orient="horz" pos="491">
          <p15:clr>
            <a:srgbClr val="F26B43"/>
          </p15:clr>
        </p15:guide>
        <p15:guide id="5" orient="horz" pos="1147">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CAFC70F9-0370-6950-0D84-0ED871DF64FA}"/>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57D49D57-D388-4CF8-5ABC-B278B1CCAFF6}"/>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3EC439E-F4EA-AD6F-CAFE-2C0D963FD58B}"/>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B4D11D36-6888-4911-9B50-93127190B076}" type="datetimeFigureOut">
              <a:rPr lang="en-US" smtClean="0"/>
              <a:t>3/4/2026</a:t>
            </a:fld>
            <a:endParaRPr lang="en-US"/>
          </a:p>
        </p:txBody>
      </p:sp>
      <p:sp>
        <p:nvSpPr>
          <p:cNvPr id="5" name="Footer Placeholder 4">
            <a:extLst>
              <a:ext uri="{FF2B5EF4-FFF2-40B4-BE49-F238E27FC236}">
                <a16:creationId xmlns:a16="http://schemas.microsoft.com/office/drawing/2014/main" id="{9E8D7068-BCB2-4913-78CE-675CCE4D2BE7}"/>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09591F9E-093B-642D-A02D-0ADA1A445DD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94001A99-B2E0-48B3-8B96-3BAB43EFBFB4}" type="slidenum">
              <a:rPr lang="en-US" smtClean="0"/>
              <a:t>‹#›</a:t>
            </a:fld>
            <a:endParaRPr lang="en-US"/>
          </a:p>
        </p:txBody>
      </p:sp>
    </p:spTree>
    <p:extLst>
      <p:ext uri="{BB962C8B-B14F-4D97-AF65-F5344CB8AC3E}">
        <p14:creationId xmlns:p14="http://schemas.microsoft.com/office/powerpoint/2010/main" val="3874469896"/>
      </p:ext>
    </p:extLst>
  </p:cSld>
  <p:clrMap bg1="lt1" tx1="dk1" bg2="lt2" tx2="dk2" accent1="accent1" accent2="accent2" accent3="accent3" accent4="accent4" accent5="accent5" accent6="accent6" hlink="hlink" folHlink="folHlink"/>
  <p:sldLayoutIdLst>
    <p:sldLayoutId id="2147484653" r:id="rId1"/>
    <p:sldLayoutId id="2147484654" r:id="rId2"/>
    <p:sldLayoutId id="2147484655" r:id="rId3"/>
    <p:sldLayoutId id="2147484656" r:id="rId4"/>
    <p:sldLayoutId id="2147484657" r:id="rId5"/>
    <p:sldLayoutId id="2147484658" r:id="rId6"/>
    <p:sldLayoutId id="2147484659" r:id="rId7"/>
    <p:sldLayoutId id="2147484660" r:id="rId8"/>
    <p:sldLayoutId id="2147484661" r:id="rId9"/>
    <p:sldLayoutId id="2147484662" r:id="rId10"/>
    <p:sldLayoutId id="2147484663" r:id="rId11"/>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5EF01F48-3055-DFB3-D487-2FCBF11FB372}"/>
              </a:ext>
            </a:extLst>
          </p:cNvPr>
          <p:cNvGraphicFramePr>
            <a:graphicFrameLocks noChangeAspect="1"/>
          </p:cNvGraphicFramePr>
          <p:nvPr userDrawn="1">
            <p:custDataLst>
              <p:tags r:id="rId35"/>
            </p:custDataLst>
            <p:extLst>
              <p:ext uri="{D42A27DB-BD31-4B8C-83A1-F6EECF244321}">
                <p14:modId xmlns:p14="http://schemas.microsoft.com/office/powerpoint/2010/main" val="1870348016"/>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6" imgW="306" imgH="306" progId="TCLayout.ActiveDocument.1">
                  <p:embed/>
                </p:oleObj>
              </mc:Choice>
              <mc:Fallback>
                <p:oleObj name="think-cell Slide" r:id="rId36" imgW="306" imgH="306" progId="TCLayout.ActiveDocument.1">
                  <p:embed/>
                  <p:pic>
                    <p:nvPicPr>
                      <p:cNvPr id="12" name="think-cell data - do not delete" hidden="1">
                        <a:extLst>
                          <a:ext uri="{FF2B5EF4-FFF2-40B4-BE49-F238E27FC236}">
                            <a16:creationId xmlns:a16="http://schemas.microsoft.com/office/drawing/2014/main" id="{5EF01F48-3055-DFB3-D487-2FCBF11FB372}"/>
                          </a:ext>
                        </a:extLst>
                      </p:cNvPr>
                      <p:cNvPicPr/>
                      <p:nvPr/>
                    </p:nvPicPr>
                    <p:blipFill>
                      <a:blip r:embed="rId37"/>
                      <a:stretch>
                        <a:fillRect/>
                      </a:stretch>
                    </p:blipFill>
                    <p:spPr>
                      <a:xfrm>
                        <a:off x="2118" y="2118"/>
                        <a:ext cx="2117" cy="2117"/>
                      </a:xfrm>
                      <a:prstGeom prst="rect">
                        <a:avLst/>
                      </a:prstGeom>
                    </p:spPr>
                  </p:pic>
                </p:oleObj>
              </mc:Fallback>
            </mc:AlternateContent>
          </a:graphicData>
        </a:graphic>
      </p:graphicFrame>
      <p:cxnSp>
        <p:nvCxnSpPr>
          <p:cNvPr id="4" name="Straight Connector 3">
            <a:extLst>
              <a:ext uri="{FF2B5EF4-FFF2-40B4-BE49-F238E27FC236}">
                <a16:creationId xmlns:a16="http://schemas.microsoft.com/office/drawing/2014/main" id="{A7A87DCC-D23D-8D7F-1807-D4513F5CF52B}"/>
              </a:ext>
            </a:extLst>
          </p:cNvPr>
          <p:cNvCxnSpPr/>
          <p:nvPr userDrawn="1"/>
        </p:nvCxnSpPr>
        <p:spPr bwMode="gray">
          <a:xfrm>
            <a:off x="-4509" y="217564"/>
            <a:ext cx="487680" cy="0"/>
          </a:xfrm>
          <a:prstGeom prst="line">
            <a:avLst/>
          </a:prstGeom>
          <a:ln w="44450" cmpd="sng">
            <a:solidFill>
              <a:srgbClr val="E57B6E"/>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AA94F7CC-576C-DDC6-EC2A-A2B250E9FB04}"/>
              </a:ext>
            </a:extLst>
          </p:cNvPr>
          <p:cNvSpPr txBox="1"/>
          <p:nvPr userDrawn="1"/>
        </p:nvSpPr>
        <p:spPr bwMode="gray">
          <a:xfrm>
            <a:off x="619433" y="89770"/>
            <a:ext cx="1182393"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  </a:t>
            </a:r>
          </a:p>
        </p:txBody>
      </p:sp>
      <p:sp>
        <p:nvSpPr>
          <p:cNvPr id="6" name="Freeform: Shape 8">
            <a:extLst>
              <a:ext uri="{FF2B5EF4-FFF2-40B4-BE49-F238E27FC236}">
                <a16:creationId xmlns:a16="http://schemas.microsoft.com/office/drawing/2014/main" id="{477A9A56-D9BF-5E80-C6F4-D20ED444DF5E}"/>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8" name="TextBox 7">
            <a:extLst>
              <a:ext uri="{FF2B5EF4-FFF2-40B4-BE49-F238E27FC236}">
                <a16:creationId xmlns:a16="http://schemas.microsoft.com/office/drawing/2014/main" id="{49D47F42-62CE-4D41-2250-17924ED6BEDB}"/>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a:solidFill>
                <a:schemeClr val="accent6"/>
              </a:solidFill>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89B85748-B51C-4A51-77FD-A1E7179EB5DE}"/>
              </a:ext>
            </a:extLst>
          </p:cNvPr>
          <p:cNvSpPr txBox="1"/>
          <p:nvPr userDrawn="1"/>
        </p:nvSpPr>
        <p:spPr>
          <a:xfrm>
            <a:off x="6372861" y="6429407"/>
            <a:ext cx="5270500" cy="164212"/>
          </a:xfrm>
          <a:prstGeom prst="rect">
            <a:avLst/>
          </a:prstGeom>
          <a:noFill/>
        </p:spPr>
        <p:txBody>
          <a:bodyPr wrap="square" lIns="0" tIns="0" rIns="0" bIns="0" rtlCol="0">
            <a:spAutoFit/>
          </a:bodyPr>
          <a:lstStyle/>
          <a:p>
            <a:pPr algn="r">
              <a:spcAft>
                <a:spcPts val="800"/>
              </a:spcAft>
            </a:pPr>
            <a:r>
              <a:rPr lang="en-US" sz="1067">
                <a:solidFill>
                  <a:srgbClr val="63666A"/>
                </a:solidFill>
                <a:latin typeface="Arial" panose="020B0604020202020204" pitchFamily="34" charset="0"/>
                <a:cs typeface="Arial" panose="020B0604020202020204" pitchFamily="34" charset="0"/>
              </a:rPr>
              <a:t>CCSG EAB Meeting </a:t>
            </a:r>
            <a:r>
              <a:rPr lang="en-US" sz="1067" b="0">
                <a:solidFill>
                  <a:srgbClr val="63666A"/>
                </a:solidFill>
                <a:latin typeface="Arial" panose="020B0604020202020204" pitchFamily="34" charset="0"/>
                <a:cs typeface="Arial" panose="020B0604020202020204" pitchFamily="34" charset="0"/>
              </a:rPr>
              <a:t>May 20-21, 2024</a:t>
            </a:r>
          </a:p>
        </p:txBody>
      </p:sp>
      <p:sp>
        <p:nvSpPr>
          <p:cNvPr id="9" name="Rectangle 8">
            <a:extLst>
              <a:ext uri="{FF2B5EF4-FFF2-40B4-BE49-F238E27FC236}">
                <a16:creationId xmlns:a16="http://schemas.microsoft.com/office/drawing/2014/main" id="{565E8C06-32EB-35C1-4178-F1C65C07B17D}"/>
              </a:ext>
            </a:extLst>
          </p:cNvPr>
          <p:cNvSpPr/>
          <p:nvPr userDrawn="1"/>
        </p:nvSpPr>
        <p:spPr>
          <a:xfrm>
            <a:off x="-501445" y="71680"/>
            <a:ext cx="360860" cy="655907"/>
          </a:xfrm>
          <a:prstGeom prst="rect">
            <a:avLst/>
          </a:prstGeom>
          <a:solidFill>
            <a:srgbClr val="EE312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0" name="Rectangle 9">
            <a:extLst>
              <a:ext uri="{FF2B5EF4-FFF2-40B4-BE49-F238E27FC236}">
                <a16:creationId xmlns:a16="http://schemas.microsoft.com/office/drawing/2014/main" id="{E3799795-FB66-F3DD-C2D1-19975A1D9EC8}"/>
              </a:ext>
            </a:extLst>
          </p:cNvPr>
          <p:cNvSpPr/>
          <p:nvPr userDrawn="1"/>
        </p:nvSpPr>
        <p:spPr>
          <a:xfrm>
            <a:off x="-501445" y="810007"/>
            <a:ext cx="360860" cy="655907"/>
          </a:xfrm>
          <a:prstGeom prst="rect">
            <a:avLst/>
          </a:prstGeom>
          <a:solidFill>
            <a:srgbClr val="E57B6E"/>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1" name="Rectangle 10">
            <a:extLst>
              <a:ext uri="{FF2B5EF4-FFF2-40B4-BE49-F238E27FC236}">
                <a16:creationId xmlns:a16="http://schemas.microsoft.com/office/drawing/2014/main" id="{C4DABB18-F8D3-5843-EBAD-B4D53EA73463}"/>
              </a:ext>
            </a:extLst>
          </p:cNvPr>
          <p:cNvSpPr/>
          <p:nvPr userDrawn="1"/>
        </p:nvSpPr>
        <p:spPr>
          <a:xfrm>
            <a:off x="-501445" y="1548333"/>
            <a:ext cx="360860" cy="655907"/>
          </a:xfrm>
          <a:prstGeom prst="rect">
            <a:avLst/>
          </a:prstGeom>
          <a:solidFill>
            <a:srgbClr val="F3C5B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3" name="Rectangle 12">
            <a:extLst>
              <a:ext uri="{FF2B5EF4-FFF2-40B4-BE49-F238E27FC236}">
                <a16:creationId xmlns:a16="http://schemas.microsoft.com/office/drawing/2014/main" id="{AD66CE24-8DB3-A2CF-973E-EC499C9B08E7}"/>
              </a:ext>
            </a:extLst>
          </p:cNvPr>
          <p:cNvSpPr/>
          <p:nvPr userDrawn="1"/>
        </p:nvSpPr>
        <p:spPr>
          <a:xfrm>
            <a:off x="-501445" y="2286660"/>
            <a:ext cx="360860" cy="655907"/>
          </a:xfrm>
          <a:prstGeom prst="rect">
            <a:avLst/>
          </a:prstGeom>
          <a:solidFill>
            <a:srgbClr val="929497"/>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4" name="Rectangle 13">
            <a:extLst>
              <a:ext uri="{FF2B5EF4-FFF2-40B4-BE49-F238E27FC236}">
                <a16:creationId xmlns:a16="http://schemas.microsoft.com/office/drawing/2014/main" id="{16D94A8B-538C-C67E-AABB-0ECA9738E27F}"/>
              </a:ext>
            </a:extLst>
          </p:cNvPr>
          <p:cNvSpPr/>
          <p:nvPr userDrawn="1"/>
        </p:nvSpPr>
        <p:spPr>
          <a:xfrm>
            <a:off x="-501445" y="3024987"/>
            <a:ext cx="360860" cy="655907"/>
          </a:xfrm>
          <a:prstGeom prst="rect">
            <a:avLst/>
          </a:prstGeom>
          <a:solidFill>
            <a:srgbClr val="BBBDB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Tree>
    <p:extLst>
      <p:ext uri="{BB962C8B-B14F-4D97-AF65-F5344CB8AC3E}">
        <p14:creationId xmlns:p14="http://schemas.microsoft.com/office/powerpoint/2010/main" val="4064757386"/>
      </p:ext>
    </p:extLst>
  </p:cSld>
  <p:clrMap bg1="lt1" tx1="dk1" bg2="lt2" tx2="dk2" accent1="accent1" accent2="accent2" accent3="accent3" accent4="accent4" accent5="accent5" accent6="accent6" hlink="hlink" folHlink="folHlink"/>
  <p:sldLayoutIdLst>
    <p:sldLayoutId id="2147484677" r:id="rId1"/>
    <p:sldLayoutId id="2147484678" r:id="rId2"/>
    <p:sldLayoutId id="2147484679" r:id="rId3"/>
    <p:sldLayoutId id="2147484680" r:id="rId4"/>
    <p:sldLayoutId id="2147484681" r:id="rId5"/>
    <p:sldLayoutId id="2147484682" r:id="rId6"/>
    <p:sldLayoutId id="2147484683" r:id="rId7"/>
    <p:sldLayoutId id="2147484684" r:id="rId8"/>
    <p:sldLayoutId id="2147484685" r:id="rId9"/>
    <p:sldLayoutId id="2147484686" r:id="rId10"/>
    <p:sldLayoutId id="2147484687" r:id="rId11"/>
    <p:sldLayoutId id="2147484688" r:id="rId12"/>
    <p:sldLayoutId id="2147484689" r:id="rId13"/>
    <p:sldLayoutId id="2147484690" r:id="rId14"/>
    <p:sldLayoutId id="2147484691" r:id="rId15"/>
    <p:sldLayoutId id="2147484692" r:id="rId16"/>
    <p:sldLayoutId id="2147484693" r:id="rId17"/>
    <p:sldLayoutId id="2147484694" r:id="rId18"/>
    <p:sldLayoutId id="2147484695" r:id="rId19"/>
    <p:sldLayoutId id="2147484696" r:id="rId20"/>
    <p:sldLayoutId id="2147484697" r:id="rId21"/>
    <p:sldLayoutId id="2147484698" r:id="rId22"/>
    <p:sldLayoutId id="2147484699" r:id="rId23"/>
    <p:sldLayoutId id="2147484700" r:id="rId24"/>
    <p:sldLayoutId id="2147484701" r:id="rId25"/>
    <p:sldLayoutId id="2147484702" r:id="rId26"/>
    <p:sldLayoutId id="2147484703" r:id="rId27"/>
    <p:sldLayoutId id="2147484704" r:id="rId28"/>
    <p:sldLayoutId id="2147484705" r:id="rId29"/>
    <p:sldLayoutId id="2147484706" r:id="rId30"/>
    <p:sldLayoutId id="2147484707" r:id="rId31"/>
    <p:sldLayoutId id="2147484708" r:id="rId32"/>
    <p:sldLayoutId id="2147484709" r:id="rId33"/>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sldNum="0" hdr="0" ftr="0" dt="0"/>
  <p:txStyles>
    <p:titleStyle>
      <a:lvl1pPr algn="l" defTabSz="914377" rtl="0" eaLnBrk="1" latinLnBrk="0" hangingPunct="1">
        <a:lnSpc>
          <a:spcPct val="100000"/>
        </a:lnSpc>
        <a:spcBef>
          <a:spcPct val="0"/>
        </a:spcBef>
        <a:buNone/>
        <a:defRPr sz="3200" b="1" kern="1200">
          <a:solidFill>
            <a:schemeClr val="accent6"/>
          </a:solidFill>
          <a:latin typeface="+mj-lt"/>
          <a:ea typeface="+mj-ea"/>
          <a:cs typeface="Arial" pitchFamily="34" charset="0"/>
        </a:defRPr>
      </a:lvl1pPr>
    </p:titleStyle>
    <p:bodyStyle>
      <a:lvl1pPr marL="0" indent="0" algn="l" defTabSz="914377" rtl="0" eaLnBrk="1" latinLnBrk="0" hangingPunct="1">
        <a:lnSpc>
          <a:spcPct val="100000"/>
        </a:lnSpc>
        <a:spcBef>
          <a:spcPts val="0"/>
        </a:spcBef>
        <a:spcAft>
          <a:spcPts val="800"/>
        </a:spcAft>
        <a:buFont typeface="Arial" pitchFamily="34" charset="0"/>
        <a:buNone/>
        <a:defRPr sz="2133" b="1" kern="1200">
          <a:solidFill>
            <a:schemeClr val="tx1">
              <a:lumMod val="50000"/>
            </a:schemeClr>
          </a:solidFill>
          <a:latin typeface="+mj-lt"/>
          <a:ea typeface="+mn-ea"/>
          <a:cs typeface="Times New Roman" pitchFamily="18" charset="0"/>
        </a:defRPr>
      </a:lvl1pPr>
      <a:lvl2pPr marL="173034"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2pPr>
      <a:lvl3pPr marL="344479"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3pPr>
      <a:lvl4pPr marL="517512"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4pPr>
      <a:lvl5pPr marL="2057349" indent="-228594" algn="l" defTabSz="914377"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620">
          <p15:clr>
            <a:srgbClr val="F26B43"/>
          </p15:clr>
        </p15:guide>
        <p15:guide id="2" pos="2880">
          <p15:clr>
            <a:srgbClr val="F26B43"/>
          </p15:clr>
        </p15:guide>
        <p15:guide id="3" pos="257">
          <p15:clr>
            <a:srgbClr val="F26B43"/>
          </p15:clr>
        </p15:guide>
        <p15:guide id="4" pos="5502">
          <p15:clr>
            <a:srgbClr val="F26B43"/>
          </p15:clr>
        </p15:guide>
        <p15:guide id="5" orient="horz" pos="156">
          <p15:clr>
            <a:srgbClr val="F26B43"/>
          </p15:clr>
        </p15:guide>
        <p15:guide id="6" orient="horz" pos="715">
          <p15:clr>
            <a:srgbClr val="F26B43"/>
          </p15:clr>
        </p15:guide>
        <p15:guide id="7" orient="horz" pos="845">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48641" y="685800"/>
            <a:ext cx="11094720" cy="685800"/>
          </a:xfrm>
          <a:prstGeom prst="rect">
            <a:avLst/>
          </a:prstGeom>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548640" y="1737360"/>
            <a:ext cx="11094720" cy="457200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16" name="Straight Connector 15"/>
          <p:cNvCxnSpPr/>
          <p:nvPr userDrawn="1"/>
        </p:nvCxnSpPr>
        <p:spPr bwMode="gray">
          <a:xfrm>
            <a:off x="1" y="39698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userDrawn="1"/>
        </p:nvSpPr>
        <p:spPr bwMode="gray">
          <a:xfrm>
            <a:off x="553147" y="310089"/>
            <a:ext cx="849626" cy="161583"/>
          </a:xfrm>
          <a:prstGeom prst="rect">
            <a:avLst/>
          </a:prstGeom>
          <a:noFill/>
        </p:spPr>
        <p:txBody>
          <a:bodyPr wrap="square" lIns="0" tIns="0" rIns="0" bIns="0" rtlCol="0" anchor="ctr" anchorCtr="0">
            <a:spAutoFit/>
          </a:bodyPr>
          <a:lstStyle/>
          <a:p>
            <a:r>
              <a:rPr lang="en-US" sz="1050">
                <a:solidFill>
                  <a:srgbClr val="63666A"/>
                </a:solidFill>
                <a:cs typeface="Arial" pitchFamily="34" charset="0"/>
              </a:rPr>
              <a:t>MD Anderson </a:t>
            </a:r>
          </a:p>
        </p:txBody>
      </p:sp>
      <p:cxnSp>
        <p:nvCxnSpPr>
          <p:cNvPr id="18" name="Straight Connector 17"/>
          <p:cNvCxnSpPr/>
          <p:nvPr userDrawn="1"/>
        </p:nvCxnSpPr>
        <p:spPr bwMode="gray">
          <a:xfrm>
            <a:off x="1465286" y="324121"/>
            <a:ext cx="0" cy="137160"/>
          </a:xfrm>
          <a:prstGeom prst="line">
            <a:avLst/>
          </a:prstGeom>
          <a:ln w="9525">
            <a:solidFill>
              <a:schemeClr val="accent6"/>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D4EDACE5-051A-4D75-B029-539BD90CF563}"/>
              </a:ext>
            </a:extLst>
          </p:cNvPr>
          <p:cNvSpPr txBox="1"/>
          <p:nvPr userDrawn="1"/>
        </p:nvSpPr>
        <p:spPr bwMode="gray">
          <a:xfrm>
            <a:off x="1586696" y="320040"/>
            <a:ext cx="9755324" cy="161583"/>
          </a:xfrm>
          <a:prstGeom prst="rect">
            <a:avLst/>
          </a:prstGeom>
          <a:noFill/>
        </p:spPr>
        <p:txBody>
          <a:bodyPr wrap="square" lIns="0" tIns="0" rIns="0" bIns="0" rtlCol="0" anchor="ctr" anchorCtr="0">
            <a:spAutoFit/>
          </a:bodyPr>
          <a:lstStyle/>
          <a:p>
            <a:r>
              <a:rPr lang="en-US" sz="1050">
                <a:solidFill>
                  <a:schemeClr val="accent6"/>
                </a:solidFill>
                <a:latin typeface="+mj-lt"/>
                <a:cs typeface="Arial" pitchFamily="34" charset="0"/>
              </a:rPr>
              <a:t>Community Outreach and Engagement</a:t>
            </a:r>
          </a:p>
        </p:txBody>
      </p:sp>
    </p:spTree>
    <p:extLst>
      <p:ext uri="{BB962C8B-B14F-4D97-AF65-F5344CB8AC3E}">
        <p14:creationId xmlns:p14="http://schemas.microsoft.com/office/powerpoint/2010/main" val="589995702"/>
      </p:ext>
    </p:extLst>
  </p:cSld>
  <p:clrMap bg1="lt1" tx1="dk1" bg2="lt2" tx2="dk2" accent1="accent1" accent2="accent2" accent3="accent3" accent4="accent4" accent5="accent5" accent6="accent6" hlink="hlink" folHlink="folHlink"/>
  <p:sldLayoutIdLst>
    <p:sldLayoutId id="2147484711" r:id="rId1"/>
    <p:sldLayoutId id="2147484713" r:id="rId2"/>
    <p:sldLayoutId id="2147484714" r:id="rId3"/>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dt="0"/>
  <p:txStyles>
    <p:titleStyle>
      <a:lvl1pPr algn="l" defTabSz="914400" rtl="0" eaLnBrk="1" latinLnBrk="0" hangingPunct="1">
        <a:lnSpc>
          <a:spcPct val="100000"/>
        </a:lnSpc>
        <a:spcBef>
          <a:spcPct val="0"/>
        </a:spcBef>
        <a:buNone/>
        <a:defRPr sz="2400" b="1" kern="1200">
          <a:solidFill>
            <a:schemeClr val="tx1"/>
          </a:solidFill>
          <a:latin typeface="+mj-lt"/>
          <a:ea typeface="+mj-ea"/>
          <a:cs typeface="Arial" pitchFamily="34" charset="0"/>
        </a:defRPr>
      </a:lvl1pPr>
    </p:titleStyle>
    <p:bodyStyle>
      <a:lvl1pPr marL="0" indent="0" algn="l" defTabSz="914400" rtl="0" eaLnBrk="1" latinLnBrk="0" hangingPunct="1">
        <a:lnSpc>
          <a:spcPct val="100000"/>
        </a:lnSpc>
        <a:spcBef>
          <a:spcPts val="1800"/>
        </a:spcBef>
        <a:spcAft>
          <a:spcPts val="0"/>
        </a:spcAft>
        <a:buFont typeface="Arial" pitchFamily="34" charset="0"/>
        <a:buNone/>
        <a:defRPr sz="2000" kern="1200">
          <a:solidFill>
            <a:schemeClr val="tx1"/>
          </a:solidFill>
          <a:latin typeface="Arial" panose="020B0604020202020204" pitchFamily="34" charset="0"/>
          <a:ea typeface="+mn-ea"/>
          <a:cs typeface="Arial" panose="020B0604020202020204" pitchFamily="34" charset="0"/>
        </a:defRPr>
      </a:lvl1pPr>
      <a:lvl2pPr marL="173038" indent="-173038" algn="l" defTabSz="914400" rtl="0" eaLnBrk="1" latinLnBrk="0" hangingPunct="1">
        <a:lnSpc>
          <a:spcPct val="100000"/>
        </a:lnSpc>
        <a:spcBef>
          <a:spcPts val="1200"/>
        </a:spcBef>
        <a:spcAft>
          <a:spcPts val="0"/>
        </a:spcAft>
        <a:buFont typeface="Arial" pitchFamily="34" charset="0"/>
        <a:buChar char="•"/>
        <a:defRPr sz="1800" kern="1200">
          <a:solidFill>
            <a:schemeClr val="tx1"/>
          </a:solidFill>
          <a:latin typeface="Arial" panose="020B0604020202020204" pitchFamily="34" charset="0"/>
          <a:ea typeface="+mn-ea"/>
          <a:cs typeface="Arial" panose="020B0604020202020204" pitchFamily="34" charset="0"/>
        </a:defRPr>
      </a:lvl2pPr>
      <a:lvl3pPr marL="344488" indent="-173038" algn="l" defTabSz="914400" rtl="0" eaLnBrk="1" latinLnBrk="0" hangingPunct="1">
        <a:lnSpc>
          <a:spcPct val="100000"/>
        </a:lnSpc>
        <a:spcBef>
          <a:spcPts val="1200"/>
        </a:spcBef>
        <a:spcAft>
          <a:spcPts val="0"/>
        </a:spcAft>
        <a:buFont typeface="Arial" pitchFamily="34" charset="0"/>
        <a:buChar char="•"/>
        <a:defRPr sz="1600" kern="1200">
          <a:solidFill>
            <a:schemeClr val="tx1"/>
          </a:solidFill>
          <a:latin typeface="Arial" panose="020B0604020202020204" pitchFamily="34" charset="0"/>
          <a:ea typeface="+mn-ea"/>
          <a:cs typeface="Arial" panose="020B0604020202020204" pitchFamily="34" charset="0"/>
        </a:defRPr>
      </a:lvl3pPr>
      <a:lvl4pPr marL="517525" indent="-173038" algn="l" defTabSz="914400" rtl="0" eaLnBrk="1" latinLnBrk="0" hangingPunct="1">
        <a:lnSpc>
          <a:spcPct val="100000"/>
        </a:lnSpc>
        <a:spcBef>
          <a:spcPts val="600"/>
        </a:spcBef>
        <a:spcAft>
          <a:spcPts val="0"/>
        </a:spcAft>
        <a:buFont typeface="Arial" pitchFamily="34" charset="0"/>
        <a:buChar char="•"/>
        <a:defRPr sz="14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0" tIns="45706" rIns="91410" bIns="45706" numCol="1" anchor="ctr" anchorCtr="0" compatLnSpc="1">
            <a:prstTxWarp prst="textNoShape">
              <a:avLst/>
            </a:prstTxWarp>
          </a:bodyPr>
          <a:lstStyle/>
          <a:p>
            <a:pPr lvl="0"/>
            <a:r>
              <a:rPr lang="en-US" altLang="en-US"/>
              <a:t>Click to edit Master title style</a:t>
            </a:r>
          </a:p>
        </p:txBody>
      </p:sp>
      <p:sp>
        <p:nvSpPr>
          <p:cNvPr id="1027" name="Text Placeholder 2"/>
          <p:cNvSpPr>
            <a:spLocks noGrp="1"/>
          </p:cNvSpPr>
          <p:nvPr>
            <p:ph type="body" idx="1"/>
          </p:nvPr>
        </p:nvSpPr>
        <p:spPr bwMode="auto">
          <a:xfrm>
            <a:off x="609600" y="1600204"/>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10" tIns="45706" rIns="91410" bIns="45706"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p:cNvSpPr>
            <a:spLocks noGrp="1"/>
          </p:cNvSpPr>
          <p:nvPr>
            <p:ph type="dt" sz="half" idx="2"/>
          </p:nvPr>
        </p:nvSpPr>
        <p:spPr>
          <a:xfrm>
            <a:off x="609600" y="6356354"/>
            <a:ext cx="2844800" cy="365125"/>
          </a:xfrm>
          <a:prstGeom prst="rect">
            <a:avLst/>
          </a:prstGeom>
        </p:spPr>
        <p:txBody>
          <a:bodyPr vert="horz" wrap="square" lIns="91410" tIns="45706" rIns="91410" bIns="45706" numCol="1" anchor="ctr" anchorCtr="0" compatLnSpc="1">
            <a:prstTxWarp prst="textNoShape">
              <a:avLst/>
            </a:prstTxWarp>
          </a:bodyPr>
          <a:lstStyle>
            <a:lvl1pPr>
              <a:defRPr sz="1200">
                <a:solidFill>
                  <a:srgbClr val="898989"/>
                </a:solidFill>
                <a:latin typeface="Calibri" charset="0"/>
                <a:ea typeface="ＭＳ Ｐゴシック" charset="-128"/>
              </a:defRPr>
            </a:lvl1pPr>
          </a:lstStyle>
          <a:p>
            <a:pPr defTabSz="457059" eaLnBrk="1" hangingPunct="1">
              <a:defRPr/>
            </a:pPr>
            <a:fld id="{F83082A2-CEFC-4DB6-BC10-D9438347A411}" type="datetime1">
              <a:rPr lang="en-US" b="0" smtClean="0"/>
              <a:pPr defTabSz="457059" eaLnBrk="1" hangingPunct="1">
                <a:defRPr/>
              </a:pPr>
              <a:t>3/4/2026</a:t>
            </a:fld>
            <a:endParaRPr lang="en-US" b="0"/>
          </a:p>
        </p:txBody>
      </p:sp>
      <p:sp>
        <p:nvSpPr>
          <p:cNvPr id="5" name="Footer Placeholder 4"/>
          <p:cNvSpPr>
            <a:spLocks noGrp="1"/>
          </p:cNvSpPr>
          <p:nvPr>
            <p:ph type="ftr" sz="quarter" idx="3"/>
          </p:nvPr>
        </p:nvSpPr>
        <p:spPr>
          <a:xfrm>
            <a:off x="4165600" y="6356354"/>
            <a:ext cx="3860800" cy="365125"/>
          </a:xfrm>
          <a:prstGeom prst="rect">
            <a:avLst/>
          </a:prstGeom>
        </p:spPr>
        <p:txBody>
          <a:bodyPr vert="horz" lIns="91410" tIns="45706" rIns="91410" bIns="45706" rtlCol="0" anchor="ctr"/>
          <a:lstStyle>
            <a:lvl1pPr algn="ctr" fontAlgn="auto">
              <a:spcBef>
                <a:spcPts val="0"/>
              </a:spcBef>
              <a:spcAft>
                <a:spcPts val="0"/>
              </a:spcAft>
              <a:defRPr sz="1200">
                <a:solidFill>
                  <a:schemeClr val="tx1">
                    <a:tint val="75000"/>
                  </a:schemeClr>
                </a:solidFill>
                <a:latin typeface="+mn-lt"/>
                <a:ea typeface="+mn-ea"/>
              </a:defRPr>
            </a:lvl1pPr>
          </a:lstStyle>
          <a:p>
            <a:pPr defTabSz="457059" eaLnBrk="1" hangingPunct="1">
              <a:defRPr/>
            </a:pPr>
            <a:endParaRPr lang="en-US" b="0">
              <a:solidFill>
                <a:prstClr val="black">
                  <a:tint val="75000"/>
                </a:prstClr>
              </a:solidFill>
            </a:endParaRPr>
          </a:p>
        </p:txBody>
      </p:sp>
      <p:sp>
        <p:nvSpPr>
          <p:cNvPr id="6" name="Slide Number Placeholder 5"/>
          <p:cNvSpPr>
            <a:spLocks noGrp="1"/>
          </p:cNvSpPr>
          <p:nvPr>
            <p:ph type="sldNum" sz="quarter" idx="4"/>
          </p:nvPr>
        </p:nvSpPr>
        <p:spPr>
          <a:xfrm>
            <a:off x="8737600" y="6356354"/>
            <a:ext cx="2844800" cy="365125"/>
          </a:xfrm>
          <a:prstGeom prst="rect">
            <a:avLst/>
          </a:prstGeom>
        </p:spPr>
        <p:txBody>
          <a:bodyPr vert="horz" wrap="square" lIns="91410" tIns="45706" rIns="91410" bIns="45706" numCol="1" anchor="ctr" anchorCtr="0" compatLnSpc="1">
            <a:prstTxWarp prst="textNoShape">
              <a:avLst/>
            </a:prstTxWarp>
          </a:bodyPr>
          <a:lstStyle>
            <a:lvl1pPr algn="r">
              <a:defRPr sz="1200">
                <a:solidFill>
                  <a:srgbClr val="898989"/>
                </a:solidFill>
                <a:latin typeface="Calibri" charset="0"/>
                <a:ea typeface="ＭＳ Ｐゴシック" charset="-128"/>
              </a:defRPr>
            </a:lvl1pPr>
          </a:lstStyle>
          <a:p>
            <a:pPr defTabSz="457059" eaLnBrk="1" hangingPunct="1">
              <a:defRPr/>
            </a:pPr>
            <a:fld id="{A4F7946D-D0F1-44EC-9F71-023BEE6943FF}" type="slidenum">
              <a:rPr lang="en-US" b="0" smtClean="0"/>
              <a:pPr defTabSz="457059" eaLnBrk="1" hangingPunct="1">
                <a:defRPr/>
              </a:pPr>
              <a:t>‹#›</a:t>
            </a:fld>
            <a:endParaRPr lang="en-US" b="0"/>
          </a:p>
        </p:txBody>
      </p:sp>
    </p:spTree>
    <p:extLst>
      <p:ext uri="{BB962C8B-B14F-4D97-AF65-F5344CB8AC3E}">
        <p14:creationId xmlns:p14="http://schemas.microsoft.com/office/powerpoint/2010/main" val="1565884486"/>
      </p:ext>
    </p:extLst>
  </p:cSld>
  <p:clrMap bg1="lt1" tx1="dk1" bg2="lt2" tx2="dk2" accent1="accent1" accent2="accent2" accent3="accent3" accent4="accent4" accent5="accent5" accent6="accent6" hlink="hlink" folHlink="folHlink"/>
  <p:sldLayoutIdLst>
    <p:sldLayoutId id="2147484832" r:id="rId1"/>
    <p:sldLayoutId id="2147484833" r:id="rId2"/>
    <p:sldLayoutId id="2147484834" r:id="rId3"/>
    <p:sldLayoutId id="2147484835" r:id="rId4"/>
    <p:sldLayoutId id="2147484836" r:id="rId5"/>
    <p:sldLayoutId id="2147484837" r:id="rId6"/>
    <p:sldLayoutId id="2147484838" r:id="rId7"/>
    <p:sldLayoutId id="2147484839" r:id="rId8"/>
    <p:sldLayoutId id="2147484840" r:id="rId9"/>
    <p:sldLayoutId id="2147484841" r:id="rId10"/>
    <p:sldLayoutId id="2147484842" r:id="rId11"/>
    <p:sldLayoutId id="2147484843" r:id="rId12"/>
    <p:sldLayoutId id="2147484844" r:id="rId13"/>
    <p:sldLayoutId id="2147484845" r:id="rId14"/>
    <p:sldLayoutId id="2147484846" r:id="rId15"/>
    <p:sldLayoutId id="2147484847" r:id="rId16"/>
    <p:sldLayoutId id="2147484848" r:id="rId17"/>
    <p:sldLayoutId id="2147484849" r:id="rId18"/>
    <p:sldLayoutId id="2147484850" r:id="rId19"/>
    <p:sldLayoutId id="2147484851" r:id="rId20"/>
    <p:sldLayoutId id="2147484852" r:id="rId21"/>
    <p:sldLayoutId id="2147484853" r:id="rId22"/>
    <p:sldLayoutId id="2147484854" r:id="rId23"/>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xStyles>
    <p:titleStyle>
      <a:lvl1pPr algn="ctr" defTabSz="457059" rtl="0" eaLnBrk="0" fontAlgn="base" hangingPunct="0">
        <a:spcBef>
          <a:spcPct val="0"/>
        </a:spcBef>
        <a:spcAft>
          <a:spcPct val="0"/>
        </a:spcAft>
        <a:defRPr sz="4400" kern="1200">
          <a:solidFill>
            <a:schemeClr val="tx1"/>
          </a:solidFill>
          <a:latin typeface="+mj-lt"/>
          <a:ea typeface="ＭＳ Ｐゴシック" charset="-128"/>
          <a:cs typeface="+mj-cs"/>
        </a:defRPr>
      </a:lvl1pPr>
      <a:lvl2pPr algn="ctr" defTabSz="457059" rtl="0" eaLnBrk="0" fontAlgn="base" hangingPunct="0">
        <a:spcBef>
          <a:spcPct val="0"/>
        </a:spcBef>
        <a:spcAft>
          <a:spcPct val="0"/>
        </a:spcAft>
        <a:defRPr sz="4400">
          <a:solidFill>
            <a:schemeClr val="tx1"/>
          </a:solidFill>
          <a:latin typeface="Calibri" charset="0"/>
          <a:ea typeface="ＭＳ Ｐゴシック" charset="-128"/>
        </a:defRPr>
      </a:lvl2pPr>
      <a:lvl3pPr algn="ctr" defTabSz="457059" rtl="0" eaLnBrk="0" fontAlgn="base" hangingPunct="0">
        <a:spcBef>
          <a:spcPct val="0"/>
        </a:spcBef>
        <a:spcAft>
          <a:spcPct val="0"/>
        </a:spcAft>
        <a:defRPr sz="4400">
          <a:solidFill>
            <a:schemeClr val="tx1"/>
          </a:solidFill>
          <a:latin typeface="Calibri" charset="0"/>
          <a:ea typeface="ＭＳ Ｐゴシック" charset="-128"/>
        </a:defRPr>
      </a:lvl3pPr>
      <a:lvl4pPr algn="ctr" defTabSz="457059" rtl="0" eaLnBrk="0" fontAlgn="base" hangingPunct="0">
        <a:spcBef>
          <a:spcPct val="0"/>
        </a:spcBef>
        <a:spcAft>
          <a:spcPct val="0"/>
        </a:spcAft>
        <a:defRPr sz="4400">
          <a:solidFill>
            <a:schemeClr val="tx1"/>
          </a:solidFill>
          <a:latin typeface="Calibri" charset="0"/>
          <a:ea typeface="ＭＳ Ｐゴシック" charset="-128"/>
        </a:defRPr>
      </a:lvl4pPr>
      <a:lvl5pPr algn="ctr" defTabSz="457059" rtl="0" eaLnBrk="0" fontAlgn="base" hangingPunct="0">
        <a:spcBef>
          <a:spcPct val="0"/>
        </a:spcBef>
        <a:spcAft>
          <a:spcPct val="0"/>
        </a:spcAft>
        <a:defRPr sz="4400">
          <a:solidFill>
            <a:schemeClr val="tx1"/>
          </a:solidFill>
          <a:latin typeface="Calibri" charset="0"/>
          <a:ea typeface="ＭＳ Ｐゴシック" charset="-128"/>
        </a:defRPr>
      </a:lvl5pPr>
      <a:lvl6pPr marL="457059" algn="ctr" defTabSz="457059" rtl="0" fontAlgn="base">
        <a:spcBef>
          <a:spcPct val="0"/>
        </a:spcBef>
        <a:spcAft>
          <a:spcPct val="0"/>
        </a:spcAft>
        <a:defRPr sz="4400">
          <a:solidFill>
            <a:schemeClr val="tx1"/>
          </a:solidFill>
          <a:latin typeface="Calibri" charset="0"/>
          <a:ea typeface="ＭＳ Ｐゴシック" charset="-128"/>
        </a:defRPr>
      </a:lvl6pPr>
      <a:lvl7pPr marL="914116" algn="ctr" defTabSz="457059" rtl="0" fontAlgn="base">
        <a:spcBef>
          <a:spcPct val="0"/>
        </a:spcBef>
        <a:spcAft>
          <a:spcPct val="0"/>
        </a:spcAft>
        <a:defRPr sz="4400">
          <a:solidFill>
            <a:schemeClr val="tx1"/>
          </a:solidFill>
          <a:latin typeface="Calibri" charset="0"/>
          <a:ea typeface="ＭＳ Ｐゴシック" charset="-128"/>
        </a:defRPr>
      </a:lvl7pPr>
      <a:lvl8pPr marL="1371174" algn="ctr" defTabSz="457059" rtl="0" fontAlgn="base">
        <a:spcBef>
          <a:spcPct val="0"/>
        </a:spcBef>
        <a:spcAft>
          <a:spcPct val="0"/>
        </a:spcAft>
        <a:defRPr sz="4400">
          <a:solidFill>
            <a:schemeClr val="tx1"/>
          </a:solidFill>
          <a:latin typeface="Calibri" charset="0"/>
          <a:ea typeface="ＭＳ Ｐゴシック" charset="-128"/>
        </a:defRPr>
      </a:lvl8pPr>
      <a:lvl9pPr marL="1828231" algn="ctr" defTabSz="457059" rtl="0" fontAlgn="base">
        <a:spcBef>
          <a:spcPct val="0"/>
        </a:spcBef>
        <a:spcAft>
          <a:spcPct val="0"/>
        </a:spcAft>
        <a:defRPr sz="4400">
          <a:solidFill>
            <a:schemeClr val="tx1"/>
          </a:solidFill>
          <a:latin typeface="Calibri" charset="0"/>
          <a:ea typeface="ＭＳ Ｐゴシック" charset="-128"/>
        </a:defRPr>
      </a:lvl9pPr>
    </p:titleStyle>
    <p:bodyStyle>
      <a:lvl1pPr marL="342793" indent="-342793" algn="l" defTabSz="457059" rtl="0" eaLnBrk="0" fontAlgn="base" hangingPunct="0">
        <a:spcBef>
          <a:spcPct val="20000"/>
        </a:spcBef>
        <a:spcAft>
          <a:spcPct val="0"/>
        </a:spcAft>
        <a:buFont typeface="Arial" pitchFamily="34" charset="0"/>
        <a:buChar char="•"/>
        <a:defRPr sz="3200" kern="1200">
          <a:solidFill>
            <a:schemeClr val="tx1"/>
          </a:solidFill>
          <a:latin typeface="+mn-lt"/>
          <a:ea typeface="ＭＳ Ｐゴシック" charset="-128"/>
          <a:cs typeface="+mn-cs"/>
        </a:defRPr>
      </a:lvl1pPr>
      <a:lvl2pPr marL="742719" indent="-285660" algn="l" defTabSz="457059" rtl="0" eaLnBrk="0" fontAlgn="base" hangingPunct="0">
        <a:spcBef>
          <a:spcPct val="20000"/>
        </a:spcBef>
        <a:spcAft>
          <a:spcPct val="0"/>
        </a:spcAft>
        <a:buFont typeface="Arial" pitchFamily="34" charset="0"/>
        <a:buChar char="–"/>
        <a:defRPr sz="2800" kern="1200">
          <a:solidFill>
            <a:schemeClr val="tx1"/>
          </a:solidFill>
          <a:latin typeface="+mn-lt"/>
          <a:ea typeface="ＭＳ Ｐゴシック" charset="-128"/>
          <a:cs typeface="+mn-cs"/>
        </a:defRPr>
      </a:lvl2pPr>
      <a:lvl3pPr marL="1142646" indent="-228529" algn="l" defTabSz="457059" rtl="0" eaLnBrk="0" fontAlgn="base" hangingPunct="0">
        <a:spcBef>
          <a:spcPct val="20000"/>
        </a:spcBef>
        <a:spcAft>
          <a:spcPct val="0"/>
        </a:spcAft>
        <a:buFont typeface="Arial" pitchFamily="34" charset="0"/>
        <a:buChar char="•"/>
        <a:defRPr sz="2400" kern="1200">
          <a:solidFill>
            <a:schemeClr val="tx1"/>
          </a:solidFill>
          <a:latin typeface="+mn-lt"/>
          <a:ea typeface="ＭＳ Ｐゴシック" charset="-128"/>
          <a:cs typeface="+mn-cs"/>
        </a:defRPr>
      </a:lvl3pPr>
      <a:lvl4pPr marL="1599702" indent="-228529" algn="l" defTabSz="457059" rtl="0" eaLnBrk="0" fontAlgn="base" hangingPunct="0">
        <a:spcBef>
          <a:spcPct val="20000"/>
        </a:spcBef>
        <a:spcAft>
          <a:spcPct val="0"/>
        </a:spcAft>
        <a:buFont typeface="Arial" pitchFamily="34" charset="0"/>
        <a:buChar char="–"/>
        <a:defRPr sz="2000" kern="1200">
          <a:solidFill>
            <a:schemeClr val="tx1"/>
          </a:solidFill>
          <a:latin typeface="+mn-lt"/>
          <a:ea typeface="ＭＳ Ｐゴシック" charset="-128"/>
          <a:cs typeface="+mn-cs"/>
        </a:defRPr>
      </a:lvl4pPr>
      <a:lvl5pPr marL="2056760" indent="-228529" algn="l" defTabSz="457059" rtl="0" eaLnBrk="0" fontAlgn="base" hangingPunct="0">
        <a:spcBef>
          <a:spcPct val="20000"/>
        </a:spcBef>
        <a:spcAft>
          <a:spcPct val="0"/>
        </a:spcAft>
        <a:buFont typeface="Arial" pitchFamily="34" charset="0"/>
        <a:buChar char="»"/>
        <a:defRPr sz="2000" kern="1200">
          <a:solidFill>
            <a:schemeClr val="tx1"/>
          </a:solidFill>
          <a:latin typeface="+mn-lt"/>
          <a:ea typeface="ＭＳ Ｐゴシック" charset="-128"/>
          <a:cs typeface="+mn-cs"/>
        </a:defRPr>
      </a:lvl5pPr>
      <a:lvl6pPr marL="2513818" indent="-228529" algn="l" defTabSz="457059" rtl="0" eaLnBrk="1" latinLnBrk="0" hangingPunct="1">
        <a:spcBef>
          <a:spcPct val="20000"/>
        </a:spcBef>
        <a:buFont typeface="Arial"/>
        <a:buChar char="•"/>
        <a:defRPr sz="2000" kern="1200">
          <a:solidFill>
            <a:schemeClr val="tx1"/>
          </a:solidFill>
          <a:latin typeface="+mn-lt"/>
          <a:ea typeface="+mn-ea"/>
          <a:cs typeface="+mn-cs"/>
        </a:defRPr>
      </a:lvl6pPr>
      <a:lvl7pPr marL="2970876" indent="-228529" algn="l" defTabSz="457059" rtl="0" eaLnBrk="1" latinLnBrk="0" hangingPunct="1">
        <a:spcBef>
          <a:spcPct val="20000"/>
        </a:spcBef>
        <a:buFont typeface="Arial"/>
        <a:buChar char="•"/>
        <a:defRPr sz="2000" kern="1200">
          <a:solidFill>
            <a:schemeClr val="tx1"/>
          </a:solidFill>
          <a:latin typeface="+mn-lt"/>
          <a:ea typeface="+mn-ea"/>
          <a:cs typeface="+mn-cs"/>
        </a:defRPr>
      </a:lvl7pPr>
      <a:lvl8pPr marL="3427934" indent="-228529" algn="l" defTabSz="457059" rtl="0" eaLnBrk="1" latinLnBrk="0" hangingPunct="1">
        <a:spcBef>
          <a:spcPct val="20000"/>
        </a:spcBef>
        <a:buFont typeface="Arial"/>
        <a:buChar char="•"/>
        <a:defRPr sz="2000" kern="1200">
          <a:solidFill>
            <a:schemeClr val="tx1"/>
          </a:solidFill>
          <a:latin typeface="+mn-lt"/>
          <a:ea typeface="+mn-ea"/>
          <a:cs typeface="+mn-cs"/>
        </a:defRPr>
      </a:lvl8pPr>
      <a:lvl9pPr marL="3884991" indent="-228529" algn="l" defTabSz="457059"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059" rtl="0" eaLnBrk="1" latinLnBrk="0" hangingPunct="1">
        <a:defRPr sz="1800" kern="1200">
          <a:solidFill>
            <a:schemeClr val="tx1"/>
          </a:solidFill>
          <a:latin typeface="+mn-lt"/>
          <a:ea typeface="+mn-ea"/>
          <a:cs typeface="+mn-cs"/>
        </a:defRPr>
      </a:lvl1pPr>
      <a:lvl2pPr marL="457059" algn="l" defTabSz="457059" rtl="0" eaLnBrk="1" latinLnBrk="0" hangingPunct="1">
        <a:defRPr sz="1800" kern="1200">
          <a:solidFill>
            <a:schemeClr val="tx1"/>
          </a:solidFill>
          <a:latin typeface="+mn-lt"/>
          <a:ea typeface="+mn-ea"/>
          <a:cs typeface="+mn-cs"/>
        </a:defRPr>
      </a:lvl2pPr>
      <a:lvl3pPr marL="914116" algn="l" defTabSz="457059" rtl="0" eaLnBrk="1" latinLnBrk="0" hangingPunct="1">
        <a:defRPr sz="1800" kern="1200">
          <a:solidFill>
            <a:schemeClr val="tx1"/>
          </a:solidFill>
          <a:latin typeface="+mn-lt"/>
          <a:ea typeface="+mn-ea"/>
          <a:cs typeface="+mn-cs"/>
        </a:defRPr>
      </a:lvl3pPr>
      <a:lvl4pPr marL="1371174" algn="l" defTabSz="457059" rtl="0" eaLnBrk="1" latinLnBrk="0" hangingPunct="1">
        <a:defRPr sz="1800" kern="1200">
          <a:solidFill>
            <a:schemeClr val="tx1"/>
          </a:solidFill>
          <a:latin typeface="+mn-lt"/>
          <a:ea typeface="+mn-ea"/>
          <a:cs typeface="+mn-cs"/>
        </a:defRPr>
      </a:lvl4pPr>
      <a:lvl5pPr marL="1828231" algn="l" defTabSz="457059" rtl="0" eaLnBrk="1" latinLnBrk="0" hangingPunct="1">
        <a:defRPr sz="1800" kern="1200">
          <a:solidFill>
            <a:schemeClr val="tx1"/>
          </a:solidFill>
          <a:latin typeface="+mn-lt"/>
          <a:ea typeface="+mn-ea"/>
          <a:cs typeface="+mn-cs"/>
        </a:defRPr>
      </a:lvl5pPr>
      <a:lvl6pPr marL="2285289" algn="l" defTabSz="457059" rtl="0" eaLnBrk="1" latinLnBrk="0" hangingPunct="1">
        <a:defRPr sz="1800" kern="1200">
          <a:solidFill>
            <a:schemeClr val="tx1"/>
          </a:solidFill>
          <a:latin typeface="+mn-lt"/>
          <a:ea typeface="+mn-ea"/>
          <a:cs typeface="+mn-cs"/>
        </a:defRPr>
      </a:lvl6pPr>
      <a:lvl7pPr marL="2742346" algn="l" defTabSz="457059" rtl="0" eaLnBrk="1" latinLnBrk="0" hangingPunct="1">
        <a:defRPr sz="1800" kern="1200">
          <a:solidFill>
            <a:schemeClr val="tx1"/>
          </a:solidFill>
          <a:latin typeface="+mn-lt"/>
          <a:ea typeface="+mn-ea"/>
          <a:cs typeface="+mn-cs"/>
        </a:defRPr>
      </a:lvl7pPr>
      <a:lvl8pPr marL="3199404" algn="l" defTabSz="457059" rtl="0" eaLnBrk="1" latinLnBrk="0" hangingPunct="1">
        <a:defRPr sz="1800" kern="1200">
          <a:solidFill>
            <a:schemeClr val="tx1"/>
          </a:solidFill>
          <a:latin typeface="+mn-lt"/>
          <a:ea typeface="+mn-ea"/>
          <a:cs typeface="+mn-cs"/>
        </a:defRPr>
      </a:lvl8pPr>
      <a:lvl9pPr marL="3656462" algn="l" defTabSz="457059"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762000" y="383444"/>
            <a:ext cx="10820400" cy="1021541"/>
          </a:xfrm>
          <a:prstGeom prst="rect">
            <a:avLst/>
          </a:prstGeom>
        </p:spPr>
        <p:txBody>
          <a:bodyPr vert="horz" lIns="0" tIns="0" rIns="0" bIns="0" rtlCol="0" anchor="ctr" anchorCtr="0">
            <a:noAutofit/>
          </a:bodyPr>
          <a:lstStyle/>
          <a:p>
            <a:r>
              <a:rPr lang="en-US"/>
              <a:t>CLICK TO EDIT MASTER TITLE STYLE</a:t>
            </a:r>
          </a:p>
        </p:txBody>
      </p:sp>
      <p:sp>
        <p:nvSpPr>
          <p:cNvPr id="3" name="Text Placeholder 2"/>
          <p:cNvSpPr>
            <a:spLocks noGrp="1"/>
          </p:cNvSpPr>
          <p:nvPr>
            <p:ph type="body" idx="1"/>
          </p:nvPr>
        </p:nvSpPr>
        <p:spPr>
          <a:xfrm>
            <a:off x="762005" y="1544319"/>
            <a:ext cx="10820399" cy="486518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5" name="Slide Number Placeholder 14"/>
          <p:cNvSpPr>
            <a:spLocks noGrp="1"/>
          </p:cNvSpPr>
          <p:nvPr>
            <p:ph type="sldNum" sz="quarter" idx="4"/>
          </p:nvPr>
        </p:nvSpPr>
        <p:spPr bwMode="gray">
          <a:xfrm>
            <a:off x="313739" y="6543504"/>
            <a:ext cx="302215" cy="143629"/>
          </a:xfrm>
          <a:prstGeom prst="rect">
            <a:avLst/>
          </a:prstGeom>
        </p:spPr>
        <p:txBody>
          <a:bodyPr vert="horz" wrap="square" lIns="0" tIns="0" rIns="0" bIns="0" rtlCol="0" anchor="ctr">
            <a:spAutoFit/>
          </a:bodyPr>
          <a:lstStyle>
            <a:lvl1pPr algn="r">
              <a:defRPr sz="933" b="1">
                <a:solidFill>
                  <a:schemeClr val="tx2"/>
                </a:solidFill>
                <a:latin typeface="Arial" panose="020B0604020202020204" pitchFamily="34" charset="0"/>
                <a:cs typeface="Arial" pitchFamily="34" charset="0"/>
              </a:defRPr>
            </a:lvl1pPr>
          </a:lstStyle>
          <a:p>
            <a:fld id="{CC041753-90EA-4E44-9BB8-633978F3CCC4}" type="slidenum">
              <a:rPr lang="en-US" smtClean="0"/>
              <a:pPr/>
              <a:t>‹#›</a:t>
            </a:fld>
            <a:endParaRPr lang="en-US"/>
          </a:p>
        </p:txBody>
      </p:sp>
      <p:sp>
        <p:nvSpPr>
          <p:cNvPr id="5" name="TextBox 4">
            <a:extLst>
              <a:ext uri="{FF2B5EF4-FFF2-40B4-BE49-F238E27FC236}">
                <a16:creationId xmlns:a16="http://schemas.microsoft.com/office/drawing/2014/main" id="{54641257-934A-4EE0-89CD-2BA31202C2CC}"/>
              </a:ext>
            </a:extLst>
          </p:cNvPr>
          <p:cNvSpPr txBox="1"/>
          <p:nvPr userDrawn="1"/>
        </p:nvSpPr>
        <p:spPr>
          <a:xfrm>
            <a:off x="762003" y="6529361"/>
            <a:ext cx="9188823" cy="160769"/>
          </a:xfrm>
          <a:prstGeom prst="rect">
            <a:avLst/>
          </a:prstGeom>
          <a:noFill/>
        </p:spPr>
        <p:txBody>
          <a:bodyPr wrap="square" lIns="0" tIns="0" rIns="0" bIns="0" rtlCol="0" anchor="b">
            <a:noAutofit/>
          </a:bodyPr>
          <a:lstStyle/>
          <a:p>
            <a:pPr marL="0" indent="0">
              <a:lnSpc>
                <a:spcPct val="80000"/>
              </a:lnSpc>
              <a:spcBef>
                <a:spcPts val="0"/>
              </a:spcBef>
              <a:buFont typeface="Arial" panose="020B0604020202020204" pitchFamily="34" charset="0"/>
              <a:buNone/>
            </a:pPr>
            <a:r>
              <a:rPr lang="en-US" sz="1067" b="0" spc="400">
                <a:solidFill>
                  <a:schemeClr val="bg1">
                    <a:lumMod val="50000"/>
                  </a:schemeClr>
                </a:solidFill>
                <a:latin typeface="Arial Narrow" panose="020B0606020202030204" pitchFamily="34" charset="0"/>
              </a:rPr>
              <a:t>MD ANDERSON CANCER CENTER</a:t>
            </a:r>
            <a:endParaRPr lang="en-US" sz="1067" b="0" spc="400">
              <a:solidFill>
                <a:schemeClr val="bg1">
                  <a:lumMod val="50000"/>
                </a:schemeClr>
              </a:solidFill>
              <a:latin typeface="Arial Narrow" panose="020B0606020202030204" pitchFamily="34" charset="0"/>
              <a:cs typeface="Arial"/>
            </a:endParaRPr>
          </a:p>
        </p:txBody>
      </p:sp>
    </p:spTree>
    <p:extLst>
      <p:ext uri="{BB962C8B-B14F-4D97-AF65-F5344CB8AC3E}">
        <p14:creationId xmlns:p14="http://schemas.microsoft.com/office/powerpoint/2010/main" val="3486326295"/>
      </p:ext>
    </p:extLst>
  </p:cSld>
  <p:clrMap bg1="lt1" tx1="dk1" bg2="lt2" tx2="dk2" accent1="accent1" accent2="accent2" accent3="accent3" accent4="accent4" accent5="accent5" accent6="accent6" hlink="hlink" folHlink="folHlink"/>
  <p:sldLayoutIdLst>
    <p:sldLayoutId id="2147484856" r:id="rId1"/>
    <p:sldLayoutId id="2147484857" r:id="rId2"/>
    <p:sldLayoutId id="2147484858" r:id="rId3"/>
    <p:sldLayoutId id="2147484859" r:id="rId4"/>
    <p:sldLayoutId id="2147484860" r:id="rId5"/>
    <p:sldLayoutId id="2147484861" r:id="rId6"/>
    <p:sldLayoutId id="2147484862" r:id="rId7"/>
    <p:sldLayoutId id="2147484863" r:id="rId8"/>
    <p:sldLayoutId id="2147484864" r:id="rId9"/>
    <p:sldLayoutId id="2147484865" r:id="rId10"/>
    <p:sldLayoutId id="2147484867" r:id="rId11"/>
    <p:sldLayoutId id="2147484868" r:id="rId12"/>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dt="0"/>
  <p:txStyles>
    <p:titleStyle>
      <a:lvl1pPr algn="l" defTabSz="914286" rtl="0" eaLnBrk="1" latinLnBrk="0" hangingPunct="1">
        <a:lnSpc>
          <a:spcPct val="90000"/>
        </a:lnSpc>
        <a:spcBef>
          <a:spcPct val="0"/>
        </a:spcBef>
        <a:buNone/>
        <a:defRPr sz="2667" b="1" kern="1200" spc="400">
          <a:solidFill>
            <a:schemeClr val="tx1">
              <a:lumMod val="50000"/>
            </a:schemeClr>
          </a:solidFill>
          <a:latin typeface="+mj-lt"/>
          <a:ea typeface="+mj-ea"/>
          <a:cs typeface="Arial" pitchFamily="34" charset="0"/>
        </a:defRPr>
      </a:lvl1pPr>
    </p:titleStyle>
    <p:bodyStyle>
      <a:lvl1pPr marL="0" indent="0" algn="l" defTabSz="914286" rtl="0" eaLnBrk="1" latinLnBrk="0" hangingPunct="1">
        <a:lnSpc>
          <a:spcPct val="100000"/>
        </a:lnSpc>
        <a:spcBef>
          <a:spcPts val="1867"/>
        </a:spcBef>
        <a:spcAft>
          <a:spcPts val="0"/>
        </a:spcAft>
        <a:buFont typeface="Arial" pitchFamily="34" charset="0"/>
        <a:buNone/>
        <a:defRPr sz="2400" b="1" kern="1200">
          <a:solidFill>
            <a:schemeClr val="tx1">
              <a:lumMod val="50000"/>
            </a:schemeClr>
          </a:solidFill>
          <a:latin typeface="+mj-lt"/>
          <a:ea typeface="+mn-ea"/>
          <a:cs typeface="Times New Roman" pitchFamily="18" charset="0"/>
        </a:defRPr>
      </a:lvl1pPr>
      <a:lvl2pPr marL="173018" indent="-173018" algn="l" defTabSz="914286" rtl="0" eaLnBrk="1" latinLnBrk="0" hangingPunct="1">
        <a:lnSpc>
          <a:spcPct val="100000"/>
        </a:lnSpc>
        <a:spcBef>
          <a:spcPts val="1200"/>
        </a:spcBef>
        <a:spcAft>
          <a:spcPts val="0"/>
        </a:spcAft>
        <a:buFont typeface="Arial" pitchFamily="34" charset="0"/>
        <a:buChar char="•"/>
        <a:defRPr sz="2133" kern="1200">
          <a:solidFill>
            <a:schemeClr val="tx1">
              <a:lumMod val="50000"/>
            </a:schemeClr>
          </a:solidFill>
          <a:latin typeface="+mj-lt"/>
          <a:ea typeface="+mn-ea"/>
          <a:cs typeface="Times New Roman" pitchFamily="18" charset="0"/>
        </a:defRPr>
      </a:lvl2pPr>
      <a:lvl3pPr marL="344446" indent="-173018" algn="l" defTabSz="914286" rtl="0" eaLnBrk="1" latinLnBrk="0" hangingPunct="1">
        <a:lnSpc>
          <a:spcPct val="100000"/>
        </a:lnSpc>
        <a:spcBef>
          <a:spcPts val="800"/>
        </a:spcBef>
        <a:spcAft>
          <a:spcPts val="0"/>
        </a:spcAft>
        <a:buFont typeface="Arial" pitchFamily="34" charset="0"/>
        <a:buChar char="•"/>
        <a:defRPr sz="2133" kern="1200">
          <a:solidFill>
            <a:schemeClr val="tx1">
              <a:lumMod val="50000"/>
            </a:schemeClr>
          </a:solidFill>
          <a:latin typeface="+mj-lt"/>
          <a:ea typeface="+mn-ea"/>
          <a:cs typeface="Times New Roman" pitchFamily="18" charset="0"/>
        </a:defRPr>
      </a:lvl3pPr>
      <a:lvl4pPr marL="517462" indent="-173018" algn="l" defTabSz="914286" rtl="0" eaLnBrk="1" latinLnBrk="0" hangingPunct="1">
        <a:lnSpc>
          <a:spcPct val="100000"/>
        </a:lnSpc>
        <a:spcBef>
          <a:spcPts val="800"/>
        </a:spcBef>
        <a:spcAft>
          <a:spcPts val="0"/>
        </a:spcAft>
        <a:buFont typeface="Arial" pitchFamily="34" charset="0"/>
        <a:buChar char="•"/>
        <a:defRPr sz="2133" kern="1200">
          <a:solidFill>
            <a:schemeClr val="tx1">
              <a:lumMod val="50000"/>
            </a:schemeClr>
          </a:solidFill>
          <a:latin typeface="+mj-lt"/>
          <a:ea typeface="+mn-ea"/>
          <a:cs typeface="Times New Roman" pitchFamily="18" charset="0"/>
        </a:defRPr>
      </a:lvl4pPr>
      <a:lvl5pPr marL="2057143" indent="-228573" algn="l" defTabSz="914286"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286" indent="-228573" algn="l" defTabSz="914286"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430" indent="-228573" algn="l" defTabSz="914286"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573" indent="-228573" algn="l" defTabSz="914286"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718" indent="-228573" algn="l" defTabSz="914286"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286" rtl="0" eaLnBrk="1" latinLnBrk="0" hangingPunct="1">
        <a:defRPr sz="1800" kern="1200">
          <a:solidFill>
            <a:schemeClr val="tx1"/>
          </a:solidFill>
          <a:latin typeface="+mn-lt"/>
          <a:ea typeface="+mn-ea"/>
          <a:cs typeface="+mn-cs"/>
        </a:defRPr>
      </a:lvl1pPr>
      <a:lvl2pPr marL="457143"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30" algn="l" defTabSz="914286" rtl="0" eaLnBrk="1" latinLnBrk="0" hangingPunct="1">
        <a:defRPr sz="1800" kern="1200">
          <a:solidFill>
            <a:schemeClr val="tx1"/>
          </a:solidFill>
          <a:latin typeface="+mn-lt"/>
          <a:ea typeface="+mn-ea"/>
          <a:cs typeface="+mn-cs"/>
        </a:defRPr>
      </a:lvl4pPr>
      <a:lvl5pPr marL="1828573" algn="l" defTabSz="914286" rtl="0" eaLnBrk="1" latinLnBrk="0" hangingPunct="1">
        <a:defRPr sz="1800" kern="1200">
          <a:solidFill>
            <a:schemeClr val="tx1"/>
          </a:solidFill>
          <a:latin typeface="+mn-lt"/>
          <a:ea typeface="+mn-ea"/>
          <a:cs typeface="+mn-cs"/>
        </a:defRPr>
      </a:lvl5pPr>
      <a:lvl6pPr marL="2285718" algn="l" defTabSz="914286" rtl="0" eaLnBrk="1" latinLnBrk="0" hangingPunct="1">
        <a:defRPr sz="1800" kern="1200">
          <a:solidFill>
            <a:schemeClr val="tx1"/>
          </a:solidFill>
          <a:latin typeface="+mn-lt"/>
          <a:ea typeface="+mn-ea"/>
          <a:cs typeface="+mn-cs"/>
        </a:defRPr>
      </a:lvl6pPr>
      <a:lvl7pPr marL="2742858"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3" algn="l" defTabSz="914286"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028">
          <p15:clr>
            <a:srgbClr val="F26B43"/>
          </p15:clr>
        </p15:guide>
        <p15:guide id="2" pos="5472">
          <p15:clr>
            <a:srgbClr val="F26B43"/>
          </p15:clr>
        </p15:guide>
        <p15:guide id="3" orient="horz" pos="658">
          <p15:clr>
            <a:srgbClr val="F26B43"/>
          </p15:clr>
        </p15:guide>
        <p15:guide id="4" orient="horz" pos="719">
          <p15:clr>
            <a:srgbClr val="F26B43"/>
          </p15:clr>
        </p15:guide>
        <p15:guide id="5" pos="360">
          <p15:clr>
            <a:srgbClr val="F26B43"/>
          </p15:clr>
        </p15:guide>
        <p15:guide id="6" orient="horz" pos="180">
          <p15:clr>
            <a:srgbClr val="F26B43"/>
          </p15:clr>
        </p15:guide>
        <p15:guide id="7" pos="2880">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xml"/><Relationship Id="rId1" Type="http://schemas.openxmlformats.org/officeDocument/2006/relationships/slideLayout" Target="../slideLayouts/slideLayout45.xml"/><Relationship Id="rId6" Type="http://schemas.openxmlformats.org/officeDocument/2006/relationships/image" Target="../media/image48.png"/><Relationship Id="rId5" Type="http://schemas.openxmlformats.org/officeDocument/2006/relationships/image" Target="../media/image47.png"/><Relationship Id="rId4" Type="http://schemas.openxmlformats.org/officeDocument/2006/relationships/image" Target="../media/image46.png"/></Relationships>
</file>

<file path=ppt/slides/_rels/slide10.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10.xml"/><Relationship Id="rId1" Type="http://schemas.openxmlformats.org/officeDocument/2006/relationships/slideLayout" Target="../slideLayouts/slideLayout45.xml"/></Relationships>
</file>

<file path=ppt/slides/_rels/slide11.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1.xml"/><Relationship Id="rId1" Type="http://schemas.openxmlformats.org/officeDocument/2006/relationships/slideLayout" Target="../slideLayouts/slideLayout45.xml"/></Relationships>
</file>

<file path=ppt/slides/_rels/slide12.xml.rels><?xml version="1.0" encoding="UTF-8" standalone="yes"?>
<Relationships xmlns="http://schemas.openxmlformats.org/package/2006/relationships"><Relationship Id="rId3" Type="http://schemas.openxmlformats.org/officeDocument/2006/relationships/image" Target="../media/image84.emf"/><Relationship Id="rId2" Type="http://schemas.openxmlformats.org/officeDocument/2006/relationships/notesSlide" Target="../notesSlides/notesSlide12.xml"/><Relationship Id="rId1" Type="http://schemas.openxmlformats.org/officeDocument/2006/relationships/slideLayout" Target="../slideLayouts/slideLayout194.xml"/><Relationship Id="rId4" Type="http://schemas.openxmlformats.org/officeDocument/2006/relationships/image" Target="../media/image85.emf"/></Relationships>
</file>

<file path=ppt/slides/_rels/slide13.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13.xml"/><Relationship Id="rId1" Type="http://schemas.openxmlformats.org/officeDocument/2006/relationships/slideLayout" Target="../slideLayouts/slideLayout184.xml"/><Relationship Id="rId4" Type="http://schemas.openxmlformats.org/officeDocument/2006/relationships/image" Target="../media/image87.png"/></Relationships>
</file>

<file path=ppt/slides/_rels/slide14.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14.xml"/><Relationship Id="rId1" Type="http://schemas.openxmlformats.org/officeDocument/2006/relationships/slideLayout" Target="../slideLayouts/slideLayout191.xml"/><Relationship Id="rId4" Type="http://schemas.openxmlformats.org/officeDocument/2006/relationships/image" Target="../media/image89.emf"/></Relationships>
</file>

<file path=ppt/slides/_rels/slide15.xml.rels><?xml version="1.0" encoding="UTF-8" standalone="yes"?>
<Relationships xmlns="http://schemas.openxmlformats.org/package/2006/relationships"><Relationship Id="rId3" Type="http://schemas.openxmlformats.org/officeDocument/2006/relationships/image" Target="../media/image90.png"/><Relationship Id="rId7" Type="http://schemas.openxmlformats.org/officeDocument/2006/relationships/image" Target="../media/image94.png"/><Relationship Id="rId2" Type="http://schemas.openxmlformats.org/officeDocument/2006/relationships/notesSlide" Target="../notesSlides/notesSlide15.xml"/><Relationship Id="rId1" Type="http://schemas.openxmlformats.org/officeDocument/2006/relationships/slideLayout" Target="../slideLayouts/slideLayout200.xml"/><Relationship Id="rId6" Type="http://schemas.openxmlformats.org/officeDocument/2006/relationships/image" Target="../media/image93.png"/><Relationship Id="rId5" Type="http://schemas.openxmlformats.org/officeDocument/2006/relationships/image" Target="../media/image92.png"/><Relationship Id="rId4" Type="http://schemas.openxmlformats.org/officeDocument/2006/relationships/image" Target="../media/image91.png"/></Relationships>
</file>

<file path=ppt/slides/_rels/slide16.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Layout" Target="../slideLayouts/slideLayout198.xml"/></Relationships>
</file>

<file path=ppt/slides/_rels/slide1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16.xml"/><Relationship Id="rId1" Type="http://schemas.openxmlformats.org/officeDocument/2006/relationships/slideLayout" Target="../slideLayouts/slideLayout45.xml"/></Relationships>
</file>

<file path=ppt/slides/_rels/slide18.xml.rels><?xml version="1.0" encoding="UTF-8" standalone="yes"?>
<Relationships xmlns="http://schemas.openxmlformats.org/package/2006/relationships"><Relationship Id="rId2" Type="http://schemas.openxmlformats.org/officeDocument/2006/relationships/image" Target="../media/image96.png"/><Relationship Id="rId1" Type="http://schemas.openxmlformats.org/officeDocument/2006/relationships/slideLayout" Target="../slideLayouts/slideLayout45.xml"/></Relationships>
</file>

<file path=ppt/slides/_rels/slide19.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notesSlide" Target="../notesSlides/notesSlide17.xml"/><Relationship Id="rId1" Type="http://schemas.openxmlformats.org/officeDocument/2006/relationships/slideLayout" Target="../slideLayouts/slideLayout48.xml"/></Relationships>
</file>

<file path=ppt/slides/_rels/slide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2.xml"/><Relationship Id="rId1" Type="http://schemas.openxmlformats.org/officeDocument/2006/relationships/slideLayout" Target="../slideLayouts/slideLayout64.xml"/></Relationships>
</file>

<file path=ppt/slides/_rels/slide20.xml.rels><?xml version="1.0" encoding="UTF-8" standalone="yes"?>
<Relationships xmlns="http://schemas.openxmlformats.org/package/2006/relationships"><Relationship Id="rId3" Type="http://schemas.openxmlformats.org/officeDocument/2006/relationships/hyperlink" Target="https://www.picpedia.org/highway-signs/q/quit-smoking.html" TargetMode="External"/><Relationship Id="rId2" Type="http://schemas.openxmlformats.org/officeDocument/2006/relationships/image" Target="../media/image98.jpeg"/><Relationship Id="rId1" Type="http://schemas.openxmlformats.org/officeDocument/2006/relationships/slideLayout" Target="../slideLayouts/slideLayout77.xml"/><Relationship Id="rId4" Type="http://schemas.openxmlformats.org/officeDocument/2006/relationships/image" Target="../media/image99.png"/></Relationships>
</file>

<file path=ppt/slides/_rels/slide21.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8.xml"/><Relationship Id="rId1" Type="http://schemas.openxmlformats.org/officeDocument/2006/relationships/slideLayout" Target="../slideLayouts/slideLayout45.xml"/></Relationships>
</file>

<file path=ppt/slides/_rels/slide2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9.xml"/><Relationship Id="rId1" Type="http://schemas.openxmlformats.org/officeDocument/2006/relationships/slideLayout" Target="../slideLayouts/slideLayout54.xml"/></Relationships>
</file>

<file path=ppt/slides/_rels/slide2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20.xml"/><Relationship Id="rId1" Type="http://schemas.openxmlformats.org/officeDocument/2006/relationships/slideLayout" Target="../slideLayouts/slideLayout45.xml"/></Relationships>
</file>

<file path=ppt/slides/_rels/slide24.xml.rels><?xml version="1.0" encoding="UTF-8" standalone="yes"?>
<Relationships xmlns="http://schemas.openxmlformats.org/package/2006/relationships"><Relationship Id="rId8" Type="http://schemas.openxmlformats.org/officeDocument/2006/relationships/image" Target="../media/image105.png"/><Relationship Id="rId13" Type="http://schemas.openxmlformats.org/officeDocument/2006/relationships/image" Target="../media/image110.jpeg"/><Relationship Id="rId18" Type="http://schemas.openxmlformats.org/officeDocument/2006/relationships/image" Target="../media/image115.png"/><Relationship Id="rId3" Type="http://schemas.openxmlformats.org/officeDocument/2006/relationships/image" Target="../media/image100.jpeg"/><Relationship Id="rId21" Type="http://schemas.openxmlformats.org/officeDocument/2006/relationships/image" Target="../media/image118.png"/><Relationship Id="rId7" Type="http://schemas.openxmlformats.org/officeDocument/2006/relationships/image" Target="../media/image104.png"/><Relationship Id="rId12" Type="http://schemas.openxmlformats.org/officeDocument/2006/relationships/image" Target="../media/image109.png"/><Relationship Id="rId17" Type="http://schemas.openxmlformats.org/officeDocument/2006/relationships/image" Target="../media/image114.jpeg"/><Relationship Id="rId2" Type="http://schemas.openxmlformats.org/officeDocument/2006/relationships/notesSlide" Target="../notesSlides/notesSlide21.xml"/><Relationship Id="rId16" Type="http://schemas.openxmlformats.org/officeDocument/2006/relationships/image" Target="../media/image113.png"/><Relationship Id="rId20" Type="http://schemas.openxmlformats.org/officeDocument/2006/relationships/image" Target="../media/image117.jpeg"/><Relationship Id="rId1" Type="http://schemas.openxmlformats.org/officeDocument/2006/relationships/slideLayout" Target="../slideLayouts/slideLayout50.xml"/><Relationship Id="rId6" Type="http://schemas.openxmlformats.org/officeDocument/2006/relationships/image" Target="../media/image103.tiff"/><Relationship Id="rId11" Type="http://schemas.openxmlformats.org/officeDocument/2006/relationships/image" Target="../media/image108.gif"/><Relationship Id="rId5" Type="http://schemas.openxmlformats.org/officeDocument/2006/relationships/image" Target="../media/image102.png"/><Relationship Id="rId15" Type="http://schemas.openxmlformats.org/officeDocument/2006/relationships/image" Target="../media/image112.png"/><Relationship Id="rId23" Type="http://schemas.openxmlformats.org/officeDocument/2006/relationships/image" Target="../media/image120.png"/><Relationship Id="rId10" Type="http://schemas.openxmlformats.org/officeDocument/2006/relationships/image" Target="../media/image107.png"/><Relationship Id="rId19" Type="http://schemas.openxmlformats.org/officeDocument/2006/relationships/image" Target="../media/image116.jpeg"/><Relationship Id="rId4" Type="http://schemas.openxmlformats.org/officeDocument/2006/relationships/image" Target="../media/image101.jpeg"/><Relationship Id="rId9" Type="http://schemas.openxmlformats.org/officeDocument/2006/relationships/image" Target="../media/image106.png"/><Relationship Id="rId14" Type="http://schemas.openxmlformats.org/officeDocument/2006/relationships/image" Target="../media/image111.jpeg"/><Relationship Id="rId22" Type="http://schemas.openxmlformats.org/officeDocument/2006/relationships/image" Target="../media/image119.png"/></Relationships>
</file>

<file path=ppt/slides/_rels/slide25.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notesSlide" Target="../notesSlides/notesSlide22.xml"/><Relationship Id="rId1" Type="http://schemas.openxmlformats.org/officeDocument/2006/relationships/slideLayout" Target="../slideLayouts/slideLayout122.xml"/><Relationship Id="rId4" Type="http://schemas.openxmlformats.org/officeDocument/2006/relationships/image" Target="../media/image122.jpeg"/></Relationships>
</file>

<file path=ppt/slides/_rels/slide26.xml.rels><?xml version="1.0" encoding="UTF-8" standalone="yes"?>
<Relationships xmlns="http://schemas.openxmlformats.org/package/2006/relationships"><Relationship Id="rId2" Type="http://schemas.openxmlformats.org/officeDocument/2006/relationships/image" Target="../media/image123.png"/><Relationship Id="rId1" Type="http://schemas.openxmlformats.org/officeDocument/2006/relationships/slideLayout" Target="../slideLayouts/slideLayout122.xml"/></Relationships>
</file>

<file path=ppt/slides/_rels/slide27.xml.rels><?xml version="1.0" encoding="UTF-8" standalone="yes"?>
<Relationships xmlns="http://schemas.openxmlformats.org/package/2006/relationships"><Relationship Id="rId2" Type="http://schemas.openxmlformats.org/officeDocument/2006/relationships/image" Target="../media/image124.png"/><Relationship Id="rId1" Type="http://schemas.openxmlformats.org/officeDocument/2006/relationships/slideLayout" Target="../slideLayouts/slideLayout124.xml"/></Relationships>
</file>

<file path=ppt/slides/_rels/slide3.xml.rels><?xml version="1.0" encoding="UTF-8" standalone="yes"?>
<Relationships xmlns="http://schemas.openxmlformats.org/package/2006/relationships"><Relationship Id="rId8" Type="http://schemas.openxmlformats.org/officeDocument/2006/relationships/image" Target="../media/image55.png"/><Relationship Id="rId13" Type="http://schemas.openxmlformats.org/officeDocument/2006/relationships/image" Target="../media/image60.png"/><Relationship Id="rId18" Type="http://schemas.openxmlformats.org/officeDocument/2006/relationships/image" Target="../media/image65.png"/><Relationship Id="rId3" Type="http://schemas.openxmlformats.org/officeDocument/2006/relationships/image" Target="../media/image50.jpeg"/><Relationship Id="rId7" Type="http://schemas.openxmlformats.org/officeDocument/2006/relationships/image" Target="../media/image54.jpeg"/><Relationship Id="rId12" Type="http://schemas.openxmlformats.org/officeDocument/2006/relationships/image" Target="../media/image59.jpeg"/><Relationship Id="rId17" Type="http://schemas.openxmlformats.org/officeDocument/2006/relationships/image" Target="../media/image64.png"/><Relationship Id="rId2" Type="http://schemas.openxmlformats.org/officeDocument/2006/relationships/notesSlide" Target="../notesSlides/notesSlide3.xml"/><Relationship Id="rId16" Type="http://schemas.openxmlformats.org/officeDocument/2006/relationships/image" Target="../media/image63.png"/><Relationship Id="rId1" Type="http://schemas.openxmlformats.org/officeDocument/2006/relationships/slideLayout" Target="../slideLayouts/slideLayout44.xml"/><Relationship Id="rId6" Type="http://schemas.openxmlformats.org/officeDocument/2006/relationships/image" Target="../media/image53.jpeg"/><Relationship Id="rId11" Type="http://schemas.openxmlformats.org/officeDocument/2006/relationships/image" Target="../media/image58.png"/><Relationship Id="rId5" Type="http://schemas.openxmlformats.org/officeDocument/2006/relationships/image" Target="../media/image52.jpeg"/><Relationship Id="rId15" Type="http://schemas.openxmlformats.org/officeDocument/2006/relationships/image" Target="../media/image62.png"/><Relationship Id="rId10" Type="http://schemas.openxmlformats.org/officeDocument/2006/relationships/image" Target="../media/image57.png"/><Relationship Id="rId19" Type="http://schemas.openxmlformats.org/officeDocument/2006/relationships/image" Target="../media/image49.png"/><Relationship Id="rId4" Type="http://schemas.openxmlformats.org/officeDocument/2006/relationships/image" Target="../media/image51.jpeg"/><Relationship Id="rId9" Type="http://schemas.openxmlformats.org/officeDocument/2006/relationships/image" Target="../media/image56.jpeg"/><Relationship Id="rId14" Type="http://schemas.openxmlformats.org/officeDocument/2006/relationships/image" Target="../media/image61.png"/></Relationships>
</file>

<file path=ppt/slides/_rels/slide4.xml.rels><?xml version="1.0" encoding="UTF-8" standalone="yes"?>
<Relationships xmlns="http://schemas.openxmlformats.org/package/2006/relationships"><Relationship Id="rId8" Type="http://schemas.openxmlformats.org/officeDocument/2006/relationships/image" Target="../media/image71.jpeg"/><Relationship Id="rId3" Type="http://schemas.openxmlformats.org/officeDocument/2006/relationships/image" Target="../media/image66.png"/><Relationship Id="rId7" Type="http://schemas.openxmlformats.org/officeDocument/2006/relationships/image" Target="../media/image70.jpeg"/><Relationship Id="rId2" Type="http://schemas.openxmlformats.org/officeDocument/2006/relationships/notesSlide" Target="../notesSlides/notesSlide4.xml"/><Relationship Id="rId1" Type="http://schemas.openxmlformats.org/officeDocument/2006/relationships/slideLayout" Target="../slideLayouts/slideLayout43.xml"/><Relationship Id="rId6" Type="http://schemas.openxmlformats.org/officeDocument/2006/relationships/image" Target="../media/image69.jpeg"/><Relationship Id="rId5" Type="http://schemas.openxmlformats.org/officeDocument/2006/relationships/image" Target="../media/image68.png"/><Relationship Id="rId10" Type="http://schemas.openxmlformats.org/officeDocument/2006/relationships/image" Target="../media/image73.jpeg"/><Relationship Id="rId4" Type="http://schemas.openxmlformats.org/officeDocument/2006/relationships/image" Target="../media/image67.png"/><Relationship Id="rId9" Type="http://schemas.openxmlformats.org/officeDocument/2006/relationships/image" Target="../media/image72.png"/></Relationships>
</file>

<file path=ppt/slides/_rels/slide5.xml.rels><?xml version="1.0" encoding="UTF-8" standalone="yes"?>
<Relationships xmlns="http://schemas.openxmlformats.org/package/2006/relationships"><Relationship Id="rId8" Type="http://schemas.openxmlformats.org/officeDocument/2006/relationships/image" Target="../media/image79.png"/><Relationship Id="rId3" Type="http://schemas.openxmlformats.org/officeDocument/2006/relationships/image" Target="../media/image74.jpeg"/><Relationship Id="rId7" Type="http://schemas.openxmlformats.org/officeDocument/2006/relationships/image" Target="../media/image78.png"/><Relationship Id="rId2" Type="http://schemas.openxmlformats.org/officeDocument/2006/relationships/notesSlide" Target="../notesSlides/notesSlide5.xml"/><Relationship Id="rId1" Type="http://schemas.openxmlformats.org/officeDocument/2006/relationships/slideLayout" Target="../slideLayouts/slideLayout30.xml"/><Relationship Id="rId6" Type="http://schemas.openxmlformats.org/officeDocument/2006/relationships/image" Target="../media/image77.png"/><Relationship Id="rId5" Type="http://schemas.openxmlformats.org/officeDocument/2006/relationships/image" Target="../media/image76.png"/><Relationship Id="rId4" Type="http://schemas.openxmlformats.org/officeDocument/2006/relationships/image" Target="../media/image75.png"/></Relationships>
</file>

<file path=ppt/slides/_rels/slide6.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6.xml"/><Relationship Id="rId1" Type="http://schemas.openxmlformats.org/officeDocument/2006/relationships/slideLayout" Target="../slideLayouts/slideLayout42.xml"/><Relationship Id="rId4" Type="http://schemas.openxmlformats.org/officeDocument/2006/relationships/image" Target="../media/image81.jpeg"/></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90.xml"/><Relationship Id="rId1" Type="http://schemas.openxmlformats.org/officeDocument/2006/relationships/tags" Target="../tags/tag2.xml"/><Relationship Id="rId5" Type="http://schemas.openxmlformats.org/officeDocument/2006/relationships/image" Target="../media/image6.emf"/><Relationship Id="rId4" Type="http://schemas.openxmlformats.org/officeDocument/2006/relationships/oleObject" Target="../embeddings/oleObject2.bin"/></Relationships>
</file>

<file path=ppt/slides/_rels/slide8.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8.xml"/><Relationship Id="rId1" Type="http://schemas.openxmlformats.org/officeDocument/2006/relationships/slideLayout" Target="../slideLayouts/slideLayout45.xml"/></Relationships>
</file>

<file path=ppt/slides/_rels/slide9.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9.xml"/><Relationship Id="rId1" Type="http://schemas.openxmlformats.org/officeDocument/2006/relationships/slideLayout" Target="../slideLayouts/slideLayout33.xml"/></Relationships>
</file>

<file path=ppt/slides/slide1.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a:extLst>
            <a:ext uri="{FF2B5EF4-FFF2-40B4-BE49-F238E27FC236}">
              <a16:creationId xmlns:a16="http://schemas.microsoft.com/office/drawing/2014/main" id="{63261836-23C3-8F41-11B0-7483CAED93B9}"/>
            </a:ext>
          </a:extLst>
        </p:cNvPr>
        <p:cNvGrpSpPr/>
        <p:nvPr/>
      </p:nvGrpSpPr>
      <p:grpSpPr>
        <a:xfrm>
          <a:off x="0" y="0"/>
          <a:ext cx="0" cy="0"/>
          <a:chOff x="0" y="0"/>
          <a:chExt cx="0" cy="0"/>
        </a:xfrm>
      </p:grpSpPr>
      <p:sp>
        <p:nvSpPr>
          <p:cNvPr id="39" name="Rectangle 38">
            <a:extLst>
              <a:ext uri="{FF2B5EF4-FFF2-40B4-BE49-F238E27FC236}">
                <a16:creationId xmlns:a16="http://schemas.microsoft.com/office/drawing/2014/main" id="{6D574BCD-8B5E-9D35-DE01-F51753A0C95F}"/>
              </a:ext>
            </a:extLst>
          </p:cNvPr>
          <p:cNvSpPr/>
          <p:nvPr/>
        </p:nvSpPr>
        <p:spPr>
          <a:xfrm>
            <a:off x="-1" y="254"/>
            <a:ext cx="6315641" cy="6903466"/>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A28F428C-D56E-2924-DA81-EA50CBC42367}"/>
              </a:ext>
            </a:extLst>
          </p:cNvPr>
          <p:cNvSpPr txBox="1"/>
          <p:nvPr/>
        </p:nvSpPr>
        <p:spPr>
          <a:xfrm>
            <a:off x="292624" y="21722"/>
            <a:ext cx="5735726" cy="5577818"/>
          </a:xfrm>
          <a:prstGeom prst="rect">
            <a:avLst/>
          </a:prstGeom>
        </p:spPr>
        <p:txBody>
          <a:bodyPr vert="horz" lIns="91440" tIns="45720" rIns="91440" bIns="45720" rtlCol="0" anchor="ctr">
            <a:normAutofit/>
          </a:bodyPr>
          <a:lstStyle/>
          <a:p>
            <a:pPr marL="0" marR="0" lvl="0" indent="0" algn="ctr" defTabSz="914400" rtl="0" eaLnBrk="1" fontAlgn="auto" latinLnBrk="0" hangingPunct="1">
              <a:lnSpc>
                <a:spcPct val="90000"/>
              </a:lnSpc>
              <a:spcBef>
                <a:spcPct val="0"/>
              </a:spcBef>
              <a:spcAft>
                <a:spcPts val="600"/>
              </a:spcAft>
              <a:buClrTx/>
              <a:buSzTx/>
              <a:buFontTx/>
              <a:buNone/>
              <a:tabLst/>
              <a:defRPr/>
            </a:pPr>
            <a:r>
              <a:rPr lang="en-US" sz="4000" b="1" dirty="0">
                <a:effectLst/>
                <a:latin typeface="Aptos" panose="020B0004020202020204" pitchFamily="34" charset="0"/>
                <a:ea typeface="Aptos" panose="020B0004020202020204" pitchFamily="34" charset="0"/>
                <a:cs typeface="Aptos" panose="020B0004020202020204" pitchFamily="34" charset="0"/>
              </a:rPr>
              <a:t>The Roles and Responsibilities  of Cancer Prevention in a Comprehensive Cancer Center</a:t>
            </a:r>
            <a:endParaRPr kumimoji="0" lang="en-US" sz="4000" b="1" i="0" u="none" strike="noStrike" kern="1200" cap="none" spc="900" normalizeH="0" baseline="0" noProof="0" dirty="0">
              <a:ln>
                <a:noFill/>
              </a:ln>
              <a:solidFill>
                <a:prstClr val="black">
                  <a:lumMod val="95000"/>
                  <a:lumOff val="5000"/>
                </a:prstClr>
              </a:solidFill>
              <a:effectLst/>
              <a:uLnTx/>
              <a:uFillTx/>
              <a:latin typeface="Calibri Light" panose="020F0302020204030204"/>
              <a:ea typeface="+mn-ea"/>
              <a:cs typeface="+mn-cs"/>
            </a:endParaRPr>
          </a:p>
        </p:txBody>
      </p:sp>
      <p:sp>
        <p:nvSpPr>
          <p:cNvPr id="6" name="TextBox 5">
            <a:extLst>
              <a:ext uri="{FF2B5EF4-FFF2-40B4-BE49-F238E27FC236}">
                <a16:creationId xmlns:a16="http://schemas.microsoft.com/office/drawing/2014/main" id="{E3CFED5E-0D26-D76C-CC4F-ECF0FCE6E17B}"/>
              </a:ext>
            </a:extLst>
          </p:cNvPr>
          <p:cNvSpPr txBox="1"/>
          <p:nvPr/>
        </p:nvSpPr>
        <p:spPr>
          <a:xfrm>
            <a:off x="6454718" y="5399573"/>
            <a:ext cx="5459413" cy="1219518"/>
          </a:xfrm>
          <a:prstGeom prst="rect">
            <a:avLst/>
          </a:prstGeom>
          <a:noFill/>
        </p:spPr>
        <p:txBody>
          <a:bodyPr wrap="square" lIns="91440" tIns="45720" rIns="91440" bIns="45720" rtlCol="0" anchor="t">
            <a:normAutofit fontScale="77500" lnSpcReduction="20000"/>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800" b="1" i="0" u="none" strike="noStrike" kern="1200" cap="none" spc="300" normalizeH="0" baseline="0" noProof="0" dirty="0">
                <a:ln>
                  <a:noFill/>
                </a:ln>
                <a:solidFill>
                  <a:prstClr val="black"/>
                </a:solidFill>
                <a:effectLst/>
                <a:uLnTx/>
                <a:uFillTx/>
                <a:latin typeface="Microsoft Sans Serif" panose="020B0604020202020204" pitchFamily="34" charset="0"/>
                <a:ea typeface="+mn-ea"/>
                <a:cs typeface="Microsoft Sans Serif" panose="020B0604020202020204" pitchFamily="34" charset="0"/>
              </a:rPr>
              <a:t>Ernest Hawk, MD, MPH</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800" b="0" i="0" u="none" strike="noStrike" kern="1200" cap="none" spc="300" normalizeH="0" baseline="0" noProof="0" dirty="0">
                <a:ln>
                  <a:noFill/>
                </a:ln>
                <a:solidFill>
                  <a:prstClr val="black"/>
                </a:solidFill>
                <a:effectLst/>
                <a:uLnTx/>
                <a:uFillTx/>
                <a:latin typeface="Microsoft Sans Serif" panose="020B0604020202020204" pitchFamily="34" charset="0"/>
                <a:ea typeface="+mn-ea"/>
                <a:cs typeface="Microsoft Sans Serif" panose="020B0604020202020204" pitchFamily="34" charset="0"/>
              </a:rPr>
              <a:t>VP &amp; Head, Division of Cancer Prevention &amp; Population Sciences</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1800" b="0" i="0" u="none" strike="noStrike" kern="1200" cap="none" spc="300" normalizeH="0" baseline="0" noProof="0" dirty="0">
                <a:ln>
                  <a:noFill/>
                </a:ln>
                <a:solidFill>
                  <a:prstClr val="black"/>
                </a:solidFill>
                <a:effectLst/>
                <a:uLnTx/>
                <a:uFillTx/>
                <a:latin typeface="Microsoft Sans Serif" panose="020B0604020202020204" pitchFamily="34" charset="0"/>
                <a:ea typeface="+mn-ea"/>
                <a:cs typeface="Microsoft Sans Serif" panose="020B0604020202020204" pitchFamily="34" charset="0"/>
              </a:rPr>
              <a:t>UT MD Anderson</a:t>
            </a:r>
          </a:p>
          <a:p>
            <a:pPr marL="0" marR="0" lvl="0" indent="0" algn="r" defTabSz="914400" rtl="0" eaLnBrk="1" fontAlgn="auto" latinLnBrk="0" hangingPunct="1">
              <a:lnSpc>
                <a:spcPct val="100000"/>
              </a:lnSpc>
              <a:spcBef>
                <a:spcPts val="0"/>
              </a:spcBef>
              <a:spcAft>
                <a:spcPts val="600"/>
              </a:spcAft>
              <a:buClrTx/>
              <a:buSzTx/>
              <a:buFontTx/>
              <a:buNone/>
              <a:tabLst/>
              <a:defRPr/>
            </a:pPr>
            <a:r>
              <a:rPr lang="en-US" spc="300">
                <a:solidFill>
                  <a:prstClr val="black"/>
                </a:solidFill>
                <a:latin typeface="Microsoft Sans Serif"/>
                <a:ea typeface="Microsoft Sans Serif"/>
                <a:cs typeface="Microsoft Sans Serif"/>
              </a:rPr>
              <a:t>March 4</a:t>
            </a:r>
            <a:r>
              <a:rPr kumimoji="0" lang="en-US" sz="1800" b="0" i="0" u="none" strike="noStrike" kern="1200" cap="none" spc="300" normalizeH="0" baseline="0" noProof="0">
                <a:ln>
                  <a:noFill/>
                </a:ln>
                <a:solidFill>
                  <a:prstClr val="black"/>
                </a:solidFill>
                <a:effectLst/>
                <a:uLnTx/>
                <a:uFillTx/>
                <a:latin typeface="Microsoft Sans Serif"/>
                <a:ea typeface="Microsoft Sans Serif"/>
                <a:cs typeface="Microsoft Sans Serif"/>
              </a:rPr>
              <a:t>, 2026</a:t>
            </a:r>
            <a:endParaRPr lang="en-US" sz="1800" b="0" i="0" u="none" strike="noStrike" kern="1200" cap="none" spc="300" normalizeH="0" baseline="0" noProof="0">
              <a:ln>
                <a:noFill/>
              </a:ln>
              <a:solidFill>
                <a:prstClr val="black"/>
              </a:solidFill>
              <a:effectLst/>
              <a:uLnTx/>
              <a:uFillTx/>
              <a:latin typeface="Microsoft Sans Serif"/>
              <a:ea typeface="Microsoft Sans Serif"/>
              <a:cs typeface="Microsoft Sans Serif"/>
            </a:endParaRPr>
          </a:p>
        </p:txBody>
      </p:sp>
      <p:pic>
        <p:nvPicPr>
          <p:cNvPr id="10" name="Picture 9">
            <a:extLst>
              <a:ext uri="{FF2B5EF4-FFF2-40B4-BE49-F238E27FC236}">
                <a16:creationId xmlns:a16="http://schemas.microsoft.com/office/drawing/2014/main" id="{0890D3C6-8614-9E46-B8D7-A06412EBFB05}"/>
              </a:ext>
            </a:extLst>
          </p:cNvPr>
          <p:cNvPicPr>
            <a:picLocks noChangeAspect="1"/>
          </p:cNvPicPr>
          <p:nvPr/>
        </p:nvPicPr>
        <p:blipFill>
          <a:blip r:embed="rId3"/>
          <a:stretch>
            <a:fillRect/>
          </a:stretch>
        </p:blipFill>
        <p:spPr>
          <a:xfrm rot="16200000">
            <a:off x="7254708" y="2762342"/>
            <a:ext cx="2240597" cy="2266957"/>
          </a:xfrm>
          <a:prstGeom prst="rect">
            <a:avLst/>
          </a:prstGeom>
        </p:spPr>
      </p:pic>
      <p:pic>
        <p:nvPicPr>
          <p:cNvPr id="26" name="Picture 25">
            <a:extLst>
              <a:ext uri="{FF2B5EF4-FFF2-40B4-BE49-F238E27FC236}">
                <a16:creationId xmlns:a16="http://schemas.microsoft.com/office/drawing/2014/main" id="{87092FAF-DBE6-0F8B-1FCD-F9BEDDEB319F}"/>
              </a:ext>
            </a:extLst>
          </p:cNvPr>
          <p:cNvPicPr>
            <a:picLocks noChangeAspect="1"/>
          </p:cNvPicPr>
          <p:nvPr/>
        </p:nvPicPr>
        <p:blipFill>
          <a:blip r:embed="rId4"/>
          <a:stretch>
            <a:fillRect/>
          </a:stretch>
        </p:blipFill>
        <p:spPr>
          <a:xfrm rot="10800000">
            <a:off x="9493417" y="2765714"/>
            <a:ext cx="2249383" cy="2258170"/>
          </a:xfrm>
          <a:prstGeom prst="rect">
            <a:avLst/>
          </a:prstGeom>
        </p:spPr>
      </p:pic>
      <p:pic>
        <p:nvPicPr>
          <p:cNvPr id="29" name="Picture 28">
            <a:extLst>
              <a:ext uri="{FF2B5EF4-FFF2-40B4-BE49-F238E27FC236}">
                <a16:creationId xmlns:a16="http://schemas.microsoft.com/office/drawing/2014/main" id="{4B4D76EB-E357-F22A-52F2-674B2AF1D5F3}"/>
              </a:ext>
            </a:extLst>
          </p:cNvPr>
          <p:cNvPicPr>
            <a:picLocks noChangeAspect="1"/>
          </p:cNvPicPr>
          <p:nvPr/>
        </p:nvPicPr>
        <p:blipFill>
          <a:blip r:embed="rId5"/>
          <a:stretch>
            <a:fillRect/>
          </a:stretch>
        </p:blipFill>
        <p:spPr>
          <a:xfrm>
            <a:off x="7256996" y="517352"/>
            <a:ext cx="2240597" cy="2258170"/>
          </a:xfrm>
          <a:prstGeom prst="rect">
            <a:avLst/>
          </a:prstGeom>
        </p:spPr>
      </p:pic>
      <p:sp>
        <p:nvSpPr>
          <p:cNvPr id="30" name="TextBox 29">
            <a:extLst>
              <a:ext uri="{FF2B5EF4-FFF2-40B4-BE49-F238E27FC236}">
                <a16:creationId xmlns:a16="http://schemas.microsoft.com/office/drawing/2014/main" id="{1B426638-40C2-A855-EED1-DDCDA1A8230B}"/>
              </a:ext>
            </a:extLst>
          </p:cNvPr>
          <p:cNvSpPr txBox="1"/>
          <p:nvPr/>
        </p:nvSpPr>
        <p:spPr>
          <a:xfrm>
            <a:off x="7754350" y="1909678"/>
            <a:ext cx="1591202" cy="48259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Research</a:t>
            </a:r>
          </a:p>
        </p:txBody>
      </p:sp>
      <p:sp>
        <p:nvSpPr>
          <p:cNvPr id="31" name="TextBox 30">
            <a:extLst>
              <a:ext uri="{FF2B5EF4-FFF2-40B4-BE49-F238E27FC236}">
                <a16:creationId xmlns:a16="http://schemas.microsoft.com/office/drawing/2014/main" id="{A3E7FABC-C258-B3A7-2F6A-4DE1DFB623AE}"/>
              </a:ext>
            </a:extLst>
          </p:cNvPr>
          <p:cNvSpPr txBox="1"/>
          <p:nvPr/>
        </p:nvSpPr>
        <p:spPr>
          <a:xfrm>
            <a:off x="7698165" y="3144597"/>
            <a:ext cx="1647386" cy="48259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Education</a:t>
            </a:r>
          </a:p>
        </p:txBody>
      </p:sp>
      <p:sp>
        <p:nvSpPr>
          <p:cNvPr id="33" name="TextBox 32">
            <a:extLst>
              <a:ext uri="{FF2B5EF4-FFF2-40B4-BE49-F238E27FC236}">
                <a16:creationId xmlns:a16="http://schemas.microsoft.com/office/drawing/2014/main" id="{6C631F1B-B2CC-C218-7FE4-F6CB8B710D4D}"/>
              </a:ext>
            </a:extLst>
          </p:cNvPr>
          <p:cNvSpPr txBox="1"/>
          <p:nvPr/>
        </p:nvSpPr>
        <p:spPr>
          <a:xfrm>
            <a:off x="9671861" y="2987679"/>
            <a:ext cx="1240788" cy="88002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Cancer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Control</a:t>
            </a:r>
          </a:p>
        </p:txBody>
      </p:sp>
      <p:pic>
        <p:nvPicPr>
          <p:cNvPr id="36" name="Picture 35">
            <a:extLst>
              <a:ext uri="{FF2B5EF4-FFF2-40B4-BE49-F238E27FC236}">
                <a16:creationId xmlns:a16="http://schemas.microsoft.com/office/drawing/2014/main" id="{8B8F1898-9DAA-1D94-F651-B5EE18E31A2C}"/>
              </a:ext>
            </a:extLst>
          </p:cNvPr>
          <p:cNvPicPr>
            <a:picLocks noChangeAspect="1"/>
          </p:cNvPicPr>
          <p:nvPr/>
        </p:nvPicPr>
        <p:blipFill>
          <a:blip r:embed="rId6"/>
          <a:stretch>
            <a:fillRect/>
          </a:stretch>
        </p:blipFill>
        <p:spPr>
          <a:xfrm rot="5400000">
            <a:off x="9480236" y="519159"/>
            <a:ext cx="2266957" cy="2258170"/>
          </a:xfrm>
          <a:prstGeom prst="rect">
            <a:avLst/>
          </a:prstGeom>
        </p:spPr>
      </p:pic>
      <p:sp>
        <p:nvSpPr>
          <p:cNvPr id="37" name="TextBox 36">
            <a:extLst>
              <a:ext uri="{FF2B5EF4-FFF2-40B4-BE49-F238E27FC236}">
                <a16:creationId xmlns:a16="http://schemas.microsoft.com/office/drawing/2014/main" id="{C31A0EBD-45E2-D75A-B29A-E96ED2DED5AE}"/>
              </a:ext>
            </a:extLst>
          </p:cNvPr>
          <p:cNvSpPr txBox="1"/>
          <p:nvPr/>
        </p:nvSpPr>
        <p:spPr>
          <a:xfrm>
            <a:off x="9671861" y="1700256"/>
            <a:ext cx="1335414" cy="88002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Clinical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Care</a:t>
            </a:r>
          </a:p>
        </p:txBody>
      </p:sp>
    </p:spTree>
    <p:extLst>
      <p:ext uri="{BB962C8B-B14F-4D97-AF65-F5344CB8AC3E}">
        <p14:creationId xmlns:p14="http://schemas.microsoft.com/office/powerpoint/2010/main" val="228992115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sp>
        <p:nvSpPr>
          <p:cNvPr id="13" name="Title 3">
            <a:extLst>
              <a:ext uri="{FF2B5EF4-FFF2-40B4-BE49-F238E27FC236}">
                <a16:creationId xmlns:a16="http://schemas.microsoft.com/office/drawing/2014/main" id="{7B44D6DB-4043-4902-8045-D11F52CA0FD8}"/>
              </a:ext>
            </a:extLst>
          </p:cNvPr>
          <p:cNvSpPr>
            <a:spLocks noGrp="1"/>
          </p:cNvSpPr>
          <p:nvPr>
            <p:ph type="title"/>
          </p:nvPr>
        </p:nvSpPr>
        <p:spPr>
          <a:xfrm>
            <a:off x="164085" y="368092"/>
            <a:ext cx="9622666" cy="396490"/>
          </a:xfrm>
          <a:noFill/>
        </p:spPr>
        <p:txBody>
          <a:bodyPr>
            <a:noAutofit/>
          </a:bodyPr>
          <a:lstStyle/>
          <a:p>
            <a:r>
              <a:rPr lang="en-US" sz="4000" b="1" cap="none">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rPr>
              <a:t>Research: Behavioral Science</a:t>
            </a:r>
          </a:p>
        </p:txBody>
      </p:sp>
      <p:sp>
        <p:nvSpPr>
          <p:cNvPr id="5" name="TextBox 4">
            <a:extLst>
              <a:ext uri="{FF2B5EF4-FFF2-40B4-BE49-F238E27FC236}">
                <a16:creationId xmlns:a16="http://schemas.microsoft.com/office/drawing/2014/main" id="{C863161A-E4EF-45E0-9926-51A4CE6123B6}"/>
              </a:ext>
            </a:extLst>
          </p:cNvPr>
          <p:cNvSpPr txBox="1"/>
          <p:nvPr/>
        </p:nvSpPr>
        <p:spPr>
          <a:xfrm>
            <a:off x="225243" y="678857"/>
            <a:ext cx="11741514" cy="615553"/>
          </a:xfrm>
          <a:prstGeom prst="rect">
            <a:avLst/>
          </a:prstGeom>
          <a:noFill/>
        </p:spPr>
        <p:txBody>
          <a:bodyPr wrap="square" rtlCol="0">
            <a:spAutoFit/>
          </a:bodyPr>
          <a:lstStyle/>
          <a:p>
            <a:pPr lvl="0">
              <a:defRPr/>
            </a:pPr>
            <a:r>
              <a:rPr lang="en-US" b="1">
                <a:latin typeface="Arial" panose="020B0604020202020204" pitchFamily="34" charset="0"/>
                <a:cs typeface="Arial" panose="020B0604020202020204" pitchFamily="34" charset="0"/>
              </a:rPr>
              <a:t>Survival outcomes of an early intervention smoking cessation treatment after a cancer diagnosis</a:t>
            </a:r>
          </a:p>
          <a:p>
            <a:pPr lvl="0">
              <a:defRPr/>
            </a:pPr>
            <a:r>
              <a:rPr kumimoji="0" lang="en-US" sz="1600" b="0" i="0" u="none" strike="noStrike" kern="1200" cap="none" spc="0" normalizeH="0" baseline="0" noProof="0">
                <a:ln>
                  <a:noFill/>
                </a:ln>
                <a:solidFill>
                  <a:srgbClr val="0070C0"/>
                </a:solidFill>
                <a:effectLst/>
                <a:uLnTx/>
                <a:uFillTx/>
                <a:ea typeface="+mn-ea"/>
                <a:cs typeface="+mn-cs"/>
              </a:rPr>
              <a:t>PM </a:t>
            </a:r>
            <a:r>
              <a:rPr lang="en-US" sz="1400" err="1">
                <a:solidFill>
                  <a:srgbClr val="0070C0"/>
                </a:solidFill>
                <a:cs typeface="Arial" panose="020B0604020202020204" pitchFamily="34" charset="0"/>
              </a:rPr>
              <a:t>Cinciripini</a:t>
            </a:r>
            <a:r>
              <a:rPr lang="en-US" sz="1400">
                <a:solidFill>
                  <a:srgbClr val="0070C0"/>
                </a:solidFill>
                <a:cs typeface="Arial" panose="020B0604020202020204" pitchFamily="34" charset="0"/>
              </a:rPr>
              <a:t>, G </a:t>
            </a:r>
            <a:r>
              <a:rPr lang="en-US" sz="1400" err="1">
                <a:solidFill>
                  <a:srgbClr val="0070C0"/>
                </a:solidFill>
                <a:cs typeface="Arial" panose="020B0604020202020204" pitchFamily="34" charset="0"/>
              </a:rPr>
              <a:t>Kypriotakis</a:t>
            </a:r>
            <a:r>
              <a:rPr lang="en-US" sz="1400">
                <a:solidFill>
                  <a:srgbClr val="0070C0"/>
                </a:solidFill>
                <a:cs typeface="Arial" panose="020B0604020202020204" pitchFamily="34" charset="0"/>
              </a:rPr>
              <a:t>, JA Blalock, M Karam-Hage, DM Beneventi, JD Robinson, JA Minnix, </a:t>
            </a:r>
            <a:r>
              <a:rPr lang="en-US" sz="1400">
                <a:cs typeface="Arial" panose="020B0604020202020204" pitchFamily="34" charset="0"/>
              </a:rPr>
              <a:t>GW Warren. </a:t>
            </a:r>
            <a:r>
              <a:rPr kumimoji="0" lang="pt-BR" sz="1400" b="1" i="1" u="none" strike="noStrike" kern="1200" cap="none" spc="0" normalizeH="0" baseline="0" noProof="0">
                <a:ln>
                  <a:noFill/>
                </a:ln>
                <a:solidFill>
                  <a:srgbClr val="000000"/>
                </a:solidFill>
                <a:effectLst/>
                <a:uLnTx/>
                <a:uFillTx/>
                <a:ea typeface="+mn-ea"/>
                <a:cs typeface="Arial" panose="020B0604020202020204" pitchFamily="34" charset="0"/>
              </a:rPr>
              <a:t>JAMA Onc </a:t>
            </a:r>
            <a:r>
              <a:rPr kumimoji="0" lang="pt-BR" sz="1400" b="1" u="none" strike="noStrike" kern="1200" cap="none" spc="0" normalizeH="0" baseline="0" noProof="0">
                <a:ln>
                  <a:noFill/>
                </a:ln>
                <a:solidFill>
                  <a:srgbClr val="000000"/>
                </a:solidFill>
                <a:effectLst/>
                <a:uLnTx/>
                <a:uFillTx/>
                <a:ea typeface="+mn-ea"/>
                <a:cs typeface="Arial" panose="020B0604020202020204" pitchFamily="34" charset="0"/>
              </a:rPr>
              <a:t>10(12):1689-1696, 2024</a:t>
            </a:r>
            <a:endParaRPr kumimoji="0" lang="en-US" sz="1400" b="0" u="none" strike="noStrike" kern="1200" cap="none" spc="0" normalizeH="0" baseline="0" noProof="0">
              <a:ln>
                <a:noFill/>
              </a:ln>
              <a:solidFill>
                <a:prstClr val="black"/>
              </a:solidFill>
              <a:effectLst/>
              <a:uLnTx/>
              <a:uFillTx/>
              <a:ea typeface="+mn-ea"/>
              <a:cs typeface="Arial" panose="020B0604020202020204" pitchFamily="34" charset="0"/>
            </a:endParaRPr>
          </a:p>
        </p:txBody>
      </p:sp>
      <p:sp>
        <p:nvSpPr>
          <p:cNvPr id="26" name="Slide Number Placeholder 21">
            <a:extLst>
              <a:ext uri="{FF2B5EF4-FFF2-40B4-BE49-F238E27FC236}">
                <a16:creationId xmlns:a16="http://schemas.microsoft.com/office/drawing/2014/main" id="{25406A5A-C27D-A397-05F1-E1879632FE1C}"/>
              </a:ext>
            </a:extLst>
          </p:cNvPr>
          <p:cNvSpPr txBox="1">
            <a:spLocks/>
          </p:cNvSpPr>
          <p:nvPr/>
        </p:nvSpPr>
        <p:spPr>
          <a:xfrm>
            <a:off x="11805322" y="6652973"/>
            <a:ext cx="395111" cy="138499"/>
          </a:xfrm>
          <a:prstGeom prst="rect">
            <a:avLst/>
          </a:prstGeom>
          <a:noFill/>
          <a:ln w="9525" cap="flat" cmpd="sng" algn="ctr">
            <a:noFill/>
            <a:prstDash val="solid"/>
            <a:round/>
            <a:headEnd type="none" w="med" len="med"/>
            <a:tailEnd type="none" w="med" len="med"/>
          </a:ln>
        </p:spPr>
        <p:txBody>
          <a:bodyPr vert="horz" wrap="square" lIns="91440" tIns="45720" rIns="91440" bIns="45720" numCol="1" rtlCol="0" anchor="ctr" anchorCtr="0" compatLnSpc="1">
            <a:prstTxWarp prst="textNoShape">
              <a:avLst/>
            </a:prstTxWarp>
          </a:bodyPr>
          <a:lstStyle>
            <a:defPPr>
              <a:defRPr lang="en-US"/>
            </a:defPPr>
            <a:lvl1pPr marL="0" algn="l" defTabSz="914400" rtl="0" eaLnBrk="1" latinLnBrk="0" hangingPunct="1">
              <a:buSzTx/>
              <a:defRPr sz="1200" kern="1200">
                <a:ln w="9525" cap="flat" cmpd="sng" algn="ctr">
                  <a:noFill/>
                  <a:prstDash val="solid"/>
                  <a:round/>
                  <a:headEnd type="none" w="med" len="med"/>
                  <a:tailEnd type="none" w="med" len="med"/>
                </a:ln>
                <a:solidFill>
                  <a:srgbClr val="898989"/>
                </a:solidFill>
                <a:latin typeface="Arial"/>
                <a:ea typeface="ＭＳ Ｐゴシック" charset="0"/>
                <a:cs typeface="+mn-cs"/>
                <a:sym typeface="Wingding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fld id="{CC041753-90EA-4E44-9BB8-633978F3CCC4}" type="slidenum">
              <a:rPr kumimoji="0" lang="en-US" sz="900" b="1" i="0" u="none" strike="noStrike" kern="1200" cap="none" spc="0" normalizeH="0" baseline="0" noProof="0" smtClean="0">
                <a:ln>
                  <a:noFill/>
                </a:ln>
                <a:solidFill>
                  <a:srgbClr val="63666A"/>
                </a:solidFill>
                <a:effectLst/>
                <a:uLnTx/>
                <a:uFillTx/>
                <a:latin typeface="Arial"/>
                <a:ea typeface="ＭＳ Ｐゴシック" charset="0"/>
                <a:cs typeface="Arial" pitchFamily="34" charset="0"/>
                <a:sym typeface="Wingdings"/>
              </a:rPr>
              <a:pPr marL="0" marR="0" lvl="0" indent="0" algn="l" defTabSz="914377" rtl="0" eaLnBrk="1" fontAlgn="auto" latinLnBrk="0" hangingPunct="1">
                <a:lnSpc>
                  <a:spcPct val="100000"/>
                </a:lnSpc>
                <a:spcBef>
                  <a:spcPts val="0"/>
                </a:spcBef>
                <a:spcAft>
                  <a:spcPts val="0"/>
                </a:spcAft>
                <a:buClrTx/>
                <a:buSzTx/>
                <a:buFontTx/>
                <a:buNone/>
                <a:tabLst/>
                <a:defRPr/>
              </a:pPr>
              <a:t>10</a:t>
            </a:fld>
            <a:endParaRPr kumimoji="0" lang="en-US" sz="900" b="1" i="0" u="none" strike="noStrike" kern="1200" cap="none" spc="0" normalizeH="0" baseline="0" noProof="0">
              <a:ln>
                <a:noFill/>
              </a:ln>
              <a:solidFill>
                <a:srgbClr val="63666A"/>
              </a:solidFill>
              <a:effectLst/>
              <a:uLnTx/>
              <a:uFillTx/>
              <a:latin typeface="Arial"/>
              <a:ea typeface="ＭＳ Ｐゴシック" charset="0"/>
              <a:cs typeface="Arial" pitchFamily="34" charset="0"/>
              <a:sym typeface="Wingdings"/>
            </a:endParaRPr>
          </a:p>
        </p:txBody>
      </p:sp>
      <p:sp>
        <p:nvSpPr>
          <p:cNvPr id="27" name="Content Placeholder 2">
            <a:extLst>
              <a:ext uri="{FF2B5EF4-FFF2-40B4-BE49-F238E27FC236}">
                <a16:creationId xmlns:a16="http://schemas.microsoft.com/office/drawing/2014/main" id="{73593A9D-0095-EF5A-7DFC-1A4656999992}"/>
              </a:ext>
            </a:extLst>
          </p:cNvPr>
          <p:cNvSpPr txBox="1">
            <a:spLocks/>
          </p:cNvSpPr>
          <p:nvPr/>
        </p:nvSpPr>
        <p:spPr>
          <a:xfrm>
            <a:off x="303932" y="2310127"/>
            <a:ext cx="5716831" cy="639731"/>
          </a:xfrm>
          <a:prstGeom prst="rect">
            <a:avLst/>
          </a:prstGeom>
        </p:spPr>
        <p:txBody>
          <a:bodyPr vert="horz" lIns="51435" tIns="25718" rIns="51435" bIns="25718" rtlCol="0">
            <a:no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1" i="0" u="none" strike="noStrike" kern="1200" cap="none" spc="0" normalizeH="0" baseline="0" noProof="0">
                <a:ln>
                  <a:noFill/>
                </a:ln>
                <a:solidFill>
                  <a:srgbClr val="407EC9"/>
                </a:solidFill>
                <a:effectLst/>
                <a:uLnTx/>
                <a:uFillTx/>
                <a:latin typeface="Calibri" panose="020F0502020204030204"/>
                <a:ea typeface="+mn-ea"/>
                <a:cs typeface="Arial" panose="020B0604020202020204" pitchFamily="34" charset="0"/>
              </a:rPr>
              <a:t>Purpose</a:t>
            </a:r>
            <a:endParaRPr kumimoji="0" lang="en-US" sz="18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To </a:t>
            </a:r>
            <a:r>
              <a:rPr kumimoji="0" lang="en-US" sz="1600" i="0" u="none" strike="noStrike" kern="1200" cap="none" spc="0" normalizeH="0" baseline="0" noProof="0">
                <a:ln>
                  <a:noFill/>
                </a:ln>
                <a:solidFill>
                  <a:prstClr val="black"/>
                </a:solidFill>
                <a:effectLst/>
                <a:uLnTx/>
                <a:uFillTx/>
                <a:latin typeface="Calibri" panose="020F0502020204030204"/>
                <a:ea typeface="+mn-ea"/>
                <a:cs typeface="+mn-cs"/>
              </a:rPr>
              <a:t>evaluate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impact on patient survival of timing of smoking-cessation treatment relative to cancer diagnosis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br>
              <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rPr>
            </a:br>
            <a:endParaRPr kumimoji="0" lang="en-US" sz="16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28" name="Content Placeholder 2">
            <a:extLst>
              <a:ext uri="{FF2B5EF4-FFF2-40B4-BE49-F238E27FC236}">
                <a16:creationId xmlns:a16="http://schemas.microsoft.com/office/drawing/2014/main" id="{715BCD69-9A57-F309-BB4A-6E32F95707DB}"/>
              </a:ext>
            </a:extLst>
          </p:cNvPr>
          <p:cNvSpPr txBox="1">
            <a:spLocks/>
          </p:cNvSpPr>
          <p:nvPr/>
        </p:nvSpPr>
        <p:spPr>
          <a:xfrm>
            <a:off x="303932" y="4722467"/>
            <a:ext cx="5684952" cy="1127481"/>
          </a:xfrm>
          <a:prstGeom prst="rect">
            <a:avLst/>
          </a:prstGeom>
        </p:spPr>
        <p:txBody>
          <a:bodyPr vert="horz" lIns="51435" tIns="25718" rIns="51435" bIns="25718" rtlCol="0">
            <a:no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1" i="0" u="none" strike="noStrike" kern="1200" cap="none" spc="0" normalizeH="0" baseline="0" noProof="0">
                <a:ln>
                  <a:noFill/>
                </a:ln>
                <a:solidFill>
                  <a:srgbClr val="0070C0"/>
                </a:solidFill>
                <a:effectLst/>
                <a:uLnTx/>
                <a:uFillTx/>
                <a:latin typeface="Calibri" panose="020F0502020204030204"/>
                <a:ea typeface="+mn-ea"/>
                <a:cs typeface="Arial" panose="020B0604020202020204" pitchFamily="34" charset="0"/>
              </a:rPr>
              <a:t>Findings</a:t>
            </a: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4,526 cancer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patients who currently smoked received cessation treatment</a:t>
            </a: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Demographics: 49.8% female; 78.1% White; median age, 55 years </a:t>
            </a:r>
          </a:p>
          <a:p>
            <a:pPr marL="114300" marR="0" lvl="0" indent="-1143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Survival over 15 years increased for those quitting smoking at 3- </a:t>
            </a:r>
            <a:r>
              <a:rPr kumimoji="0" lang="en-US" sz="1600" b="0"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a:t>
            </a:r>
            <a:r>
              <a:rPr kumimoji="0" lang="en-US" sz="1600" b="0" i="0" u="none" strike="noStrike" kern="1200" cap="none" spc="0" normalizeH="0" baseline="0" noProof="0" err="1">
                <a:ln>
                  <a:noFill/>
                </a:ln>
                <a:solidFill>
                  <a:prstClr val="black"/>
                </a:solidFill>
                <a:effectLst/>
                <a:uLnTx/>
                <a:uFillTx/>
                <a:latin typeface="Calibri" panose="020F0502020204030204"/>
                <a:ea typeface="Calibri" panose="020F0502020204030204" pitchFamily="34" charset="0"/>
                <a:cs typeface="Arial" panose="020B0604020202020204" pitchFamily="34" charset="0"/>
              </a:rPr>
              <a:t>aHR</a:t>
            </a:r>
            <a:r>
              <a:rPr kumimoji="0" lang="en-US" sz="1600" b="0"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=0.75, 95% CI: 0.67 – 0.83), </a:t>
            </a:r>
            <a:r>
              <a:rPr kumimoji="0" lang="en-US" sz="1600" b="1"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6-</a:t>
            </a:r>
            <a:r>
              <a:rPr kumimoji="0" lang="en-US" sz="1600" b="0"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 (</a:t>
            </a:r>
            <a:r>
              <a:rPr kumimoji="0" lang="en-US" sz="1600" b="0" i="0" u="none" strike="noStrike" kern="1200" cap="none" spc="0" normalizeH="0" baseline="0" noProof="0" err="1">
                <a:ln>
                  <a:noFill/>
                </a:ln>
                <a:solidFill>
                  <a:prstClr val="black"/>
                </a:solidFill>
                <a:effectLst/>
                <a:uLnTx/>
                <a:uFillTx/>
                <a:latin typeface="Calibri" panose="020F0502020204030204"/>
                <a:ea typeface="Calibri" panose="020F0502020204030204" pitchFamily="34" charset="0"/>
                <a:cs typeface="Arial" panose="020B0604020202020204" pitchFamily="34" charset="0"/>
              </a:rPr>
              <a:t>aHR</a:t>
            </a:r>
            <a:r>
              <a:rPr kumimoji="0" lang="en-US" sz="1600" b="0"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=0.79, 95% CI: 0.71 – 0.88), and </a:t>
            </a:r>
            <a:r>
              <a:rPr kumimoji="0" lang="en-US" sz="1600" b="1"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9-month</a:t>
            </a:r>
            <a:r>
              <a:rPr kumimoji="0" lang="en-US" sz="1600" b="0"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 (</a:t>
            </a:r>
            <a:r>
              <a:rPr kumimoji="0" lang="en-US" sz="1600" b="0" i="0" u="none" strike="noStrike" kern="1200" cap="none" spc="0" normalizeH="0" baseline="0" noProof="0" err="1">
                <a:ln>
                  <a:noFill/>
                </a:ln>
                <a:solidFill>
                  <a:prstClr val="black"/>
                </a:solidFill>
                <a:effectLst/>
                <a:uLnTx/>
                <a:uFillTx/>
                <a:latin typeface="Calibri" panose="020F0502020204030204"/>
                <a:ea typeface="Calibri" panose="020F0502020204030204" pitchFamily="34" charset="0"/>
                <a:cs typeface="Arial" panose="020B0604020202020204" pitchFamily="34" charset="0"/>
              </a:rPr>
              <a:t>aHR</a:t>
            </a:r>
            <a:r>
              <a:rPr kumimoji="0" lang="en-US" sz="1600" b="0"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=0.85, 95% CI: 0.76 – 0.95) </a:t>
            </a:r>
            <a:r>
              <a:rPr kumimoji="0" lang="en-US" sz="1600" b="1" i="0" u="none" strike="noStrike" kern="1200" cap="none" spc="0" normalizeH="0" baseline="0" noProof="0">
                <a:ln>
                  <a:noFill/>
                </a:ln>
                <a:solidFill>
                  <a:prstClr val="black"/>
                </a:solidFill>
                <a:effectLst/>
                <a:uLnTx/>
                <a:uFillTx/>
                <a:latin typeface="Calibri" panose="020F0502020204030204"/>
                <a:ea typeface="Calibri" panose="020F0502020204030204" pitchFamily="34" charset="0"/>
                <a:cs typeface="Arial" panose="020B0604020202020204" pitchFamily="34" charset="0"/>
              </a:rPr>
              <a:t>follow-ups</a:t>
            </a:r>
            <a:endParaRPr kumimoji="0" lang="en-US" sz="16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29" name="Content Placeholder 2">
            <a:extLst>
              <a:ext uri="{FF2B5EF4-FFF2-40B4-BE49-F238E27FC236}">
                <a16:creationId xmlns:a16="http://schemas.microsoft.com/office/drawing/2014/main" id="{09BC0365-F90B-9C87-CCC9-B32D2C5A4032}"/>
              </a:ext>
            </a:extLst>
          </p:cNvPr>
          <p:cNvSpPr txBox="1">
            <a:spLocks/>
          </p:cNvSpPr>
          <p:nvPr/>
        </p:nvSpPr>
        <p:spPr>
          <a:xfrm>
            <a:off x="6277705" y="5065698"/>
            <a:ext cx="5610363" cy="1127481"/>
          </a:xfrm>
          <a:prstGeom prst="rect">
            <a:avLst/>
          </a:prstGeom>
        </p:spPr>
        <p:txBody>
          <a:bodyPr vert="horz" lIns="51435" tIns="25718" rIns="51435" bIns="25718" rtlCol="0">
            <a:no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1" i="0" u="none" strike="noStrike" kern="1200" cap="none" spc="0" normalizeH="0" baseline="0" noProof="0">
                <a:ln>
                  <a:noFill/>
                </a:ln>
                <a:solidFill>
                  <a:srgbClr val="0070C0"/>
                </a:solidFill>
                <a:effectLst/>
                <a:uLnTx/>
                <a:uFillTx/>
                <a:latin typeface="Calibri" panose="020F0502020204030204"/>
                <a:ea typeface="+mn-ea"/>
                <a:cs typeface="Arial" panose="020B0604020202020204" pitchFamily="34" charset="0"/>
              </a:rPr>
              <a:t>Conclusions</a:t>
            </a:r>
          </a:p>
          <a:p>
            <a:pPr marL="168275" marR="0" lvl="0" indent="-1682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Evidence-based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smoking-cessation treatment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within 6-months following cancer diagnosis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maximizes survival </a:t>
            </a:r>
          </a:p>
          <a:p>
            <a:pPr marL="168275" marR="0" lvl="0" indent="-1682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Results support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smoking cessation </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as an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important</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mn-cs"/>
              </a:rPr>
              <a:t>, early,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mn-cs"/>
              </a:rPr>
              <a:t>clinical intervention following cancer diagnosis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31" name="Content Placeholder 2">
            <a:extLst>
              <a:ext uri="{FF2B5EF4-FFF2-40B4-BE49-F238E27FC236}">
                <a16:creationId xmlns:a16="http://schemas.microsoft.com/office/drawing/2014/main" id="{D217A8C5-15B0-1083-075E-DB7625EE0911}"/>
              </a:ext>
            </a:extLst>
          </p:cNvPr>
          <p:cNvSpPr txBox="1">
            <a:spLocks/>
          </p:cNvSpPr>
          <p:nvPr/>
        </p:nvSpPr>
        <p:spPr>
          <a:xfrm>
            <a:off x="303932" y="3129194"/>
            <a:ext cx="5364994" cy="639731"/>
          </a:xfrm>
          <a:prstGeom prst="rect">
            <a:avLst/>
          </a:prstGeom>
        </p:spPr>
        <p:txBody>
          <a:bodyPr vert="horz" lIns="51435" tIns="25718" rIns="51435" bIns="25718" rtlCol="0">
            <a:no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1" i="0" u="none" strike="noStrike" kern="1200" cap="none" spc="0" normalizeH="0" baseline="0" noProof="0">
                <a:ln>
                  <a:noFill/>
                </a:ln>
                <a:solidFill>
                  <a:srgbClr val="407EC9"/>
                </a:solidFill>
                <a:effectLst/>
                <a:uLnTx/>
                <a:uFillTx/>
                <a:latin typeface="Calibri" panose="020F0502020204030204"/>
                <a:ea typeface="+mn-ea"/>
                <a:cs typeface="Arial" panose="020B0604020202020204" pitchFamily="34" charset="0"/>
              </a:rPr>
              <a:t>Methods</a:t>
            </a:r>
            <a:endParaRPr kumimoji="0" lang="en-US" sz="18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a:p>
            <a:pPr marL="111125"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Prospective design; participants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received</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6-8 personalized counseling sessions and 10-12 weeks of pharmacotherapy</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 95% of visits were though telemedicine</a:t>
            </a:r>
          </a:p>
          <a:p>
            <a:pPr marL="111125"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After tobacco-treatment onset,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smoking status assessed at 3-, 6-, and 9 months</a:t>
            </a:r>
            <a:br>
              <a:rPr kumimoji="0" lang="en-US" sz="1600" b="0" i="0" u="none" strike="noStrike" kern="1200" cap="none" spc="0" normalizeH="0" baseline="0" noProof="0">
                <a:ln>
                  <a:noFill/>
                </a:ln>
                <a:solidFill>
                  <a:prstClr val="black">
                    <a:tint val="75000"/>
                  </a:prstClr>
                </a:solidFill>
                <a:effectLst/>
                <a:uLnTx/>
                <a:uFillTx/>
                <a:latin typeface="Calibri" panose="020F0502020204030204"/>
                <a:ea typeface="+mn-ea"/>
                <a:cs typeface="+mn-cs"/>
              </a:rPr>
            </a:br>
            <a:endParaRPr kumimoji="0" lang="en-US" sz="16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32" name="TextBox 31">
            <a:extLst>
              <a:ext uri="{FF2B5EF4-FFF2-40B4-BE49-F238E27FC236}">
                <a16:creationId xmlns:a16="http://schemas.microsoft.com/office/drawing/2014/main" id="{4D298FBA-288C-CE77-17A5-36D6B622A96D}"/>
              </a:ext>
            </a:extLst>
          </p:cNvPr>
          <p:cNvSpPr txBox="1"/>
          <p:nvPr/>
        </p:nvSpPr>
        <p:spPr>
          <a:xfrm>
            <a:off x="10443966" y="2256232"/>
            <a:ext cx="1502978" cy="2246769"/>
          </a:xfrm>
          <a:prstGeom prst="rect">
            <a:avLst/>
          </a:prstGeom>
          <a:noFill/>
        </p:spPr>
        <p:txBody>
          <a:bodyPr wrap="square" rtlCol="0">
            <a:spAutoFit/>
          </a:bodyPr>
          <a:lstStyle/>
          <a:p>
            <a:pPr marL="0" marR="0" lvl="0" indent="0" algn="l" defTabSz="914400" rtl="0" eaLnBrk="0" fontAlgn="base" latinLnBrk="0" hangingPunct="0">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Figure. </a:t>
            </a:r>
            <a:r>
              <a:rPr kumimoji="0" lang="en-US"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Abstinence at 3 months among the primary cohort (N=4,426) improved survival at 5 years (77% vs. 73%) and 10 years (65% vs. 61%, p=0.002)</a:t>
            </a:r>
            <a:endParaRPr kumimoji="0" lang="en-US" sz="1400" b="0" i="0" u="none" strike="noStrike" kern="1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pic>
        <p:nvPicPr>
          <p:cNvPr id="33" name="Picture 32">
            <a:extLst>
              <a:ext uri="{FF2B5EF4-FFF2-40B4-BE49-F238E27FC236}">
                <a16:creationId xmlns:a16="http://schemas.microsoft.com/office/drawing/2014/main" id="{3045736E-2601-7E23-F7E2-23B7EF6CECC3}"/>
              </a:ext>
            </a:extLst>
          </p:cNvPr>
          <p:cNvPicPr>
            <a:picLocks noChangeAspect="1"/>
          </p:cNvPicPr>
          <p:nvPr/>
        </p:nvPicPr>
        <p:blipFill>
          <a:blip r:embed="rId3"/>
          <a:stretch>
            <a:fillRect/>
          </a:stretch>
        </p:blipFill>
        <p:spPr>
          <a:xfrm>
            <a:off x="6375224" y="1931993"/>
            <a:ext cx="3858178" cy="2895249"/>
          </a:xfrm>
          <a:prstGeom prst="rect">
            <a:avLst/>
          </a:prstGeom>
        </p:spPr>
      </p:pic>
      <p:sp>
        <p:nvSpPr>
          <p:cNvPr id="34" name="Content Placeholder 2">
            <a:extLst>
              <a:ext uri="{FF2B5EF4-FFF2-40B4-BE49-F238E27FC236}">
                <a16:creationId xmlns:a16="http://schemas.microsoft.com/office/drawing/2014/main" id="{A0292F41-393D-AB30-3A36-5C99A739439F}"/>
              </a:ext>
            </a:extLst>
          </p:cNvPr>
          <p:cNvSpPr txBox="1">
            <a:spLocks/>
          </p:cNvSpPr>
          <p:nvPr/>
        </p:nvSpPr>
        <p:spPr>
          <a:xfrm>
            <a:off x="303932" y="1491060"/>
            <a:ext cx="5844604" cy="819067"/>
          </a:xfrm>
          <a:prstGeom prst="rect">
            <a:avLst/>
          </a:prstGeom>
        </p:spPr>
        <p:txBody>
          <a:bodyPr vert="horz" lIns="51435" tIns="25718" rIns="51435" bIns="25718" rtlCol="0">
            <a:no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1" i="0" u="none" strike="noStrike" kern="1200" cap="none" spc="0" normalizeH="0" baseline="0" noProof="0">
                <a:ln>
                  <a:noFill/>
                </a:ln>
                <a:solidFill>
                  <a:srgbClr val="407EC9"/>
                </a:solidFill>
                <a:effectLst/>
                <a:uLnTx/>
                <a:uFillTx/>
                <a:latin typeface="Calibri" panose="020F0502020204030204"/>
                <a:ea typeface="+mn-ea"/>
                <a:cs typeface="Arial" panose="020B0604020202020204" pitchFamily="34" charset="0"/>
              </a:rPr>
              <a:t>Background</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Smoking</a:t>
            </a:r>
            <a:r>
              <a:rPr kumimoji="0" lang="en-US" sz="160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a:t>
            </a:r>
            <a:r>
              <a:rPr kumimoji="0" lang="en-US" sz="1600" b="1"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after cancer diagnosis increases</a:t>
            </a:r>
            <a:r>
              <a:rPr kumimoji="0" lang="en-US" sz="160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a:t>
            </a:r>
            <a:r>
              <a:rPr kumimoji="0" lang="en-US" sz="1600" b="1"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mortality</a:t>
            </a:r>
            <a:r>
              <a:rPr kumimoji="0" lang="en-US" sz="160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 and risk for </a:t>
            </a:r>
            <a:r>
              <a:rPr kumimoji="0" lang="en-US" sz="1600" b="1"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second cancer</a:t>
            </a:r>
            <a:endParaRPr kumimoji="0" lang="en-US" sz="16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cxnSp>
        <p:nvCxnSpPr>
          <p:cNvPr id="35" name="Straight Connector 34">
            <a:extLst>
              <a:ext uri="{FF2B5EF4-FFF2-40B4-BE49-F238E27FC236}">
                <a16:creationId xmlns:a16="http://schemas.microsoft.com/office/drawing/2014/main" id="{524F776D-6027-EB3C-029E-05B05B817AA9}"/>
              </a:ext>
            </a:extLst>
          </p:cNvPr>
          <p:cNvCxnSpPr>
            <a:cxnSpLocks/>
          </p:cNvCxnSpPr>
          <p:nvPr/>
        </p:nvCxnSpPr>
        <p:spPr>
          <a:xfrm>
            <a:off x="6261991" y="1709245"/>
            <a:ext cx="0" cy="320256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CCECE9A3-B97D-A1B3-9A6C-9491C750B88C}"/>
              </a:ext>
            </a:extLst>
          </p:cNvPr>
          <p:cNvCxnSpPr/>
          <p:nvPr/>
        </p:nvCxnSpPr>
        <p:spPr>
          <a:xfrm>
            <a:off x="6261991" y="4911809"/>
            <a:ext cx="568495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6576779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250"/>
                                        <p:tgtEl>
                                          <p:spTgt spid="28"/>
                                        </p:tgtEl>
                                      </p:cBhvr>
                                    </p:animEffect>
                                  </p:childTnLst>
                                </p:cTn>
                              </p:par>
                              <p:par>
                                <p:cTn id="8" presetID="10" presetClass="entr" presetSubtype="0" fill="hold" nodeType="withEffect">
                                  <p:stCondLst>
                                    <p:cond delay="0"/>
                                  </p:stCondLst>
                                  <p:childTnLst>
                                    <p:set>
                                      <p:cBhvr>
                                        <p:cTn id="9" dur="1" fill="hold">
                                          <p:stCondLst>
                                            <p:cond delay="0"/>
                                          </p:stCondLst>
                                        </p:cTn>
                                        <p:tgtEl>
                                          <p:spTgt spid="35"/>
                                        </p:tgtEl>
                                        <p:attrNameLst>
                                          <p:attrName>style.visibility</p:attrName>
                                        </p:attrNameLst>
                                      </p:cBhvr>
                                      <p:to>
                                        <p:strVal val="visible"/>
                                      </p:to>
                                    </p:set>
                                    <p:animEffect transition="in" filter="fade">
                                      <p:cBhvr>
                                        <p:cTn id="10" dur="250"/>
                                        <p:tgtEl>
                                          <p:spTgt spid="35"/>
                                        </p:tgtEl>
                                      </p:cBhvr>
                                    </p:animEffect>
                                  </p:childTnLst>
                                </p:cTn>
                              </p:par>
                              <p:par>
                                <p:cTn id="11" presetID="10" presetClass="entr" presetSubtype="0" fill="hold" nodeType="withEffect">
                                  <p:stCondLst>
                                    <p:cond delay="0"/>
                                  </p:stCondLst>
                                  <p:childTnLst>
                                    <p:set>
                                      <p:cBhvr>
                                        <p:cTn id="12" dur="1" fill="hold">
                                          <p:stCondLst>
                                            <p:cond delay="0"/>
                                          </p:stCondLst>
                                        </p:cTn>
                                        <p:tgtEl>
                                          <p:spTgt spid="36"/>
                                        </p:tgtEl>
                                        <p:attrNameLst>
                                          <p:attrName>style.visibility</p:attrName>
                                        </p:attrNameLst>
                                      </p:cBhvr>
                                      <p:to>
                                        <p:strVal val="visible"/>
                                      </p:to>
                                    </p:set>
                                    <p:animEffect transition="in" filter="fade">
                                      <p:cBhvr>
                                        <p:cTn id="13" dur="250"/>
                                        <p:tgtEl>
                                          <p:spTgt spid="36"/>
                                        </p:tgtEl>
                                      </p:cBhvr>
                                    </p:animEffect>
                                  </p:childTnLst>
                                </p:cTn>
                              </p:par>
                              <p:par>
                                <p:cTn id="14" presetID="10" presetClass="entr" presetSubtype="0" fill="hold" nodeType="withEffect">
                                  <p:stCondLst>
                                    <p:cond delay="0"/>
                                  </p:stCondLst>
                                  <p:childTnLst>
                                    <p:set>
                                      <p:cBhvr>
                                        <p:cTn id="15" dur="1" fill="hold">
                                          <p:stCondLst>
                                            <p:cond delay="0"/>
                                          </p:stCondLst>
                                        </p:cTn>
                                        <p:tgtEl>
                                          <p:spTgt spid="33"/>
                                        </p:tgtEl>
                                        <p:attrNameLst>
                                          <p:attrName>style.visibility</p:attrName>
                                        </p:attrNameLst>
                                      </p:cBhvr>
                                      <p:to>
                                        <p:strVal val="visible"/>
                                      </p:to>
                                    </p:set>
                                    <p:animEffect transition="in" filter="fade">
                                      <p:cBhvr>
                                        <p:cTn id="16" dur="250"/>
                                        <p:tgtEl>
                                          <p:spTgt spid="3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250"/>
                                        <p:tgtEl>
                                          <p:spTgt spid="32"/>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29"/>
                                        </p:tgtEl>
                                        <p:attrNameLst>
                                          <p:attrName>style.visibility</p:attrName>
                                        </p:attrNameLst>
                                      </p:cBhvr>
                                      <p:to>
                                        <p:strVal val="visible"/>
                                      </p:to>
                                    </p:set>
                                    <p:animEffect transition="in" filter="fade">
                                      <p:cBhvr>
                                        <p:cTn id="24" dur="25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p:bldP spid="32" grpId="0"/>
    </p:bldLst>
  </p:timing>
</p:sld>
</file>

<file path=ppt/slides/slide11.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sp>
        <p:nvSpPr>
          <p:cNvPr id="13" name="Title 3">
            <a:extLst>
              <a:ext uri="{FF2B5EF4-FFF2-40B4-BE49-F238E27FC236}">
                <a16:creationId xmlns:a16="http://schemas.microsoft.com/office/drawing/2014/main" id="{7B44D6DB-4043-4902-8045-D11F52CA0FD8}"/>
              </a:ext>
            </a:extLst>
          </p:cNvPr>
          <p:cNvSpPr>
            <a:spLocks noGrp="1"/>
          </p:cNvSpPr>
          <p:nvPr>
            <p:ph type="title"/>
          </p:nvPr>
        </p:nvSpPr>
        <p:spPr>
          <a:xfrm>
            <a:off x="182366" y="427158"/>
            <a:ext cx="9622666" cy="396490"/>
          </a:xfrm>
          <a:noFill/>
        </p:spPr>
        <p:txBody>
          <a:bodyPr>
            <a:noAutofit/>
          </a:bodyPr>
          <a:lstStyle/>
          <a:p>
            <a:r>
              <a:rPr lang="en-US" sz="4000" b="1" cap="none">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rPr>
              <a:t>Research: Clinical Cancer Prevention</a:t>
            </a:r>
          </a:p>
        </p:txBody>
      </p:sp>
      <p:sp>
        <p:nvSpPr>
          <p:cNvPr id="5" name="TextBox 4">
            <a:extLst>
              <a:ext uri="{FF2B5EF4-FFF2-40B4-BE49-F238E27FC236}">
                <a16:creationId xmlns:a16="http://schemas.microsoft.com/office/drawing/2014/main" id="{C863161A-E4EF-45E0-9926-51A4CE6123B6}"/>
              </a:ext>
            </a:extLst>
          </p:cNvPr>
          <p:cNvSpPr txBox="1"/>
          <p:nvPr/>
        </p:nvSpPr>
        <p:spPr>
          <a:xfrm>
            <a:off x="263646" y="844867"/>
            <a:ext cx="11814054"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Long-chain sulfatide enrichment is an actionable metabolic vulnerability in intraductal papillary mucinous neoplasm (IPMN)-associated pancreatic cancers. </a:t>
            </a:r>
            <a:r>
              <a:rPr kumimoji="0" lang="en-US" sz="1400" b="0" i="0" u="none" strike="noStrike" kern="1200" cap="none" spc="0" normalizeH="0" baseline="0" noProof="0">
                <a:ln>
                  <a:noFill/>
                </a:ln>
                <a:solidFill>
                  <a:srgbClr val="0070C0"/>
                </a:solidFill>
                <a:effectLst/>
                <a:uLnTx/>
                <a:uFillTx/>
                <a:latin typeface="Calibri" panose="020F0502020204030204"/>
                <a:ea typeface="+mn-ea"/>
                <a:cs typeface="Arial" panose="020B0604020202020204" pitchFamily="34" charset="0"/>
              </a:rPr>
              <a:t>Y Chen</a:t>
            </a:r>
            <a:r>
              <a:rPr kumimoji="0" lang="en-US" sz="14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 </a:t>
            </a:r>
            <a:r>
              <a:rPr kumimoji="0" lang="en-US" sz="1400" b="0" i="0" u="none" strike="noStrike" kern="1200" cap="none" spc="0" normalizeH="0" baseline="0" noProof="0">
                <a:ln>
                  <a:noFill/>
                </a:ln>
                <a:solidFill>
                  <a:srgbClr val="0070C0"/>
                </a:solidFill>
                <a:effectLst/>
                <a:uLnTx/>
                <a:uFillTx/>
                <a:latin typeface="Calibri" panose="020F0502020204030204"/>
                <a:ea typeface="+mn-ea"/>
                <a:cs typeface="Arial" panose="020B0604020202020204" pitchFamily="34" charset="0"/>
              </a:rPr>
              <a:t>R </a:t>
            </a:r>
            <a:r>
              <a:rPr kumimoji="0" lang="en-US" sz="1400" b="0" i="0" u="none" strike="noStrike" kern="1200" cap="none" spc="0" normalizeH="0" baseline="0" noProof="0" err="1">
                <a:ln>
                  <a:noFill/>
                </a:ln>
                <a:solidFill>
                  <a:srgbClr val="0070C0"/>
                </a:solidFill>
                <a:effectLst/>
                <a:uLnTx/>
                <a:uFillTx/>
                <a:latin typeface="Calibri" panose="020F0502020204030204"/>
                <a:ea typeface="+mn-ea"/>
                <a:cs typeface="Arial" panose="020B0604020202020204" pitchFamily="34" charset="0"/>
              </a:rPr>
              <a:t>Ballarò</a:t>
            </a:r>
            <a:r>
              <a:rPr kumimoji="0" lang="en-US" sz="1400" b="0" i="0" u="none" strike="noStrike" kern="1200" cap="none" spc="0" normalizeH="0" baseline="0" noProof="0">
                <a:ln>
                  <a:noFill/>
                </a:ln>
                <a:solidFill>
                  <a:srgbClr val="0070C0"/>
                </a:solidFill>
                <a:effectLst/>
                <a:uLnTx/>
                <a:uFillTx/>
                <a:latin typeface="Calibri" panose="020F0502020204030204"/>
                <a:ea typeface="+mn-ea"/>
                <a:cs typeface="Arial" panose="020B0604020202020204" pitchFamily="34" charset="0"/>
              </a:rPr>
              <a:t> . . . M Zuo, R Dou . . . R Wu . . . RA León-Letelier, H Katayama . . . J </a:t>
            </a:r>
            <a:r>
              <a:rPr kumimoji="0" lang="en-US" sz="1400" b="0" i="0" u="none" strike="noStrike" kern="1200" cap="none" spc="0" normalizeH="0" baseline="0" noProof="0" err="1">
                <a:ln>
                  <a:noFill/>
                </a:ln>
                <a:solidFill>
                  <a:srgbClr val="0070C0"/>
                </a:solidFill>
                <a:effectLst/>
                <a:uLnTx/>
                <a:uFillTx/>
                <a:latin typeface="Calibri" panose="020F0502020204030204"/>
                <a:ea typeface="+mn-ea"/>
                <a:cs typeface="Arial" panose="020B0604020202020204" pitchFamily="34" charset="0"/>
              </a:rPr>
              <a:t>Vykoukal</a:t>
            </a:r>
            <a:r>
              <a:rPr kumimoji="0" lang="en-US" sz="1400" b="0" i="0" u="none" strike="noStrike" kern="1200" cap="none" spc="0" normalizeH="0" baseline="0" noProof="0">
                <a:ln>
                  <a:noFill/>
                </a:ln>
                <a:solidFill>
                  <a:srgbClr val="0070C0"/>
                </a:solidFill>
                <a:effectLst/>
                <a:uLnTx/>
                <a:uFillTx/>
                <a:latin typeface="Calibri" panose="020F0502020204030204"/>
                <a:ea typeface="+mn-ea"/>
                <a:cs typeface="Arial" panose="020B0604020202020204" pitchFamily="34" charset="0"/>
              </a:rPr>
              <a:t>, JB Dennison . . . SM Hanash . . . JF Fahrmann.</a:t>
            </a:r>
            <a:r>
              <a:rPr kumimoji="0" lang="en-US" sz="1400"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 </a:t>
            </a:r>
            <a:r>
              <a:rPr kumimoji="0" lang="en-US" sz="1400" b="1" i="1"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Gut</a:t>
            </a:r>
            <a:r>
              <a:rPr kumimoji="0" lang="en-US" sz="1400" b="1" i="0" u="none" strike="noStrike" kern="1200" cap="none" spc="0" normalizeH="0" baseline="0" noProof="0">
                <a:ln>
                  <a:noFill/>
                </a:ln>
                <a:solidFill>
                  <a:srgbClr val="000000"/>
                </a:solidFill>
                <a:effectLst/>
                <a:uLnTx/>
                <a:uFillTx/>
                <a:latin typeface="Calibri" panose="020F0502020204030204"/>
                <a:ea typeface="+mn-ea"/>
                <a:cs typeface="Arial" panose="020B0604020202020204" pitchFamily="34" charset="0"/>
              </a:rPr>
              <a:t> 74(10):1638-1652, 2025</a:t>
            </a:r>
            <a:endParaRPr kumimoji="0" lang="en-US" sz="1400" b="0" i="1"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6" name="Content Placeholder 2">
            <a:extLst>
              <a:ext uri="{FF2B5EF4-FFF2-40B4-BE49-F238E27FC236}">
                <a16:creationId xmlns:a16="http://schemas.microsoft.com/office/drawing/2014/main" id="{C609E6B4-26CF-D830-A802-2367B21B4C03}"/>
              </a:ext>
            </a:extLst>
          </p:cNvPr>
          <p:cNvSpPr txBox="1">
            <a:spLocks/>
          </p:cNvSpPr>
          <p:nvPr/>
        </p:nvSpPr>
        <p:spPr>
          <a:xfrm>
            <a:off x="355428" y="4075906"/>
            <a:ext cx="6026174" cy="1277273"/>
          </a:xfrm>
          <a:prstGeom prst="rect">
            <a:avLst/>
          </a:prstGeom>
        </p:spPr>
        <p:txBody>
          <a:bodyPr vert="horz" lIns="51435" tIns="25718" rIns="51435" bIns="25718" rtlCol="0">
            <a:no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1800" b="1" i="0" u="none" strike="noStrike" kern="1200" cap="none" spc="0" normalizeH="0" baseline="0" noProof="0" dirty="0">
                <a:ln>
                  <a:noFill/>
                </a:ln>
                <a:solidFill>
                  <a:srgbClr val="0070C0"/>
                </a:solidFill>
                <a:effectLst/>
                <a:uLnTx/>
                <a:uFillTx/>
                <a:latin typeface="Calibri" panose="020F0502020204030204"/>
                <a:ea typeface="+mn-ea"/>
                <a:cs typeface="Arial" panose="020B0604020202020204" pitchFamily="34" charset="0"/>
              </a:rPr>
              <a:t>Findings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Long-chain hydroxylated sulfatides were selectively enriched </a:t>
            </a:r>
            <a:r>
              <a:rPr kumimoji="0" lang="en-US" sz="160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in neoplastic epithelium of IPMN/PDAC</a:t>
            </a:r>
          </a:p>
        </p:txBody>
      </p:sp>
      <p:sp>
        <p:nvSpPr>
          <p:cNvPr id="7" name="Content Placeholder 2">
            <a:extLst>
              <a:ext uri="{FF2B5EF4-FFF2-40B4-BE49-F238E27FC236}">
                <a16:creationId xmlns:a16="http://schemas.microsoft.com/office/drawing/2014/main" id="{7ACA45F8-2F26-C4B0-D60D-D40F8A2A53CA}"/>
              </a:ext>
            </a:extLst>
          </p:cNvPr>
          <p:cNvSpPr txBox="1">
            <a:spLocks/>
          </p:cNvSpPr>
          <p:nvPr/>
        </p:nvSpPr>
        <p:spPr>
          <a:xfrm>
            <a:off x="355428" y="4976255"/>
            <a:ext cx="6062587" cy="878650"/>
          </a:xfrm>
          <a:prstGeom prst="rect">
            <a:avLst/>
          </a:prstGeom>
        </p:spPr>
        <p:txBody>
          <a:bodyPr vert="horz" lIns="51435" tIns="25718" rIns="51435" bIns="25718" rtlCol="0">
            <a:no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90000"/>
              </a:lnSpc>
              <a:spcBef>
                <a:spcPts val="600"/>
              </a:spcBef>
              <a:spcAft>
                <a:spcPts val="0"/>
              </a:spcAft>
              <a:buClrTx/>
              <a:buSzTx/>
              <a:buFont typeface="Arial" panose="020B0604020202020204" pitchFamily="34" charset="0"/>
              <a:buNone/>
              <a:tabLst/>
              <a:defRPr/>
            </a:pPr>
            <a:r>
              <a:rPr kumimoji="0" lang="en-US" sz="1800" b="1" i="0" u="none" strike="noStrike" kern="1200" cap="none" spc="0" normalizeH="0" baseline="0" noProof="0">
                <a:ln>
                  <a:noFill/>
                </a:ln>
                <a:solidFill>
                  <a:srgbClr val="0070C0"/>
                </a:solidFill>
                <a:effectLst/>
                <a:uLnTx/>
                <a:uFillTx/>
                <a:latin typeface="Calibri" panose="020F0502020204030204"/>
                <a:ea typeface="+mn-ea"/>
                <a:cs typeface="Arial" panose="020B0604020202020204" pitchFamily="34" charset="0"/>
              </a:rPr>
              <a:t>Conclusions</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Sulfatide metabolism</a:t>
            </a:r>
            <a:r>
              <a:rPr kumimoji="0" lang="en-US" sz="16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—an early metabolic alteration in cystic, pancreatic precancerous lesions—persists through invasive neoplasia and </a:t>
            </a:r>
            <a:r>
              <a:rPr kumimoji="0" lang="en-US" sz="16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may be a potentially actionable vulnerability in IPMN-derived PDAC</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0" lang="en-US" sz="16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8" name="Content Placeholder 2">
            <a:extLst>
              <a:ext uri="{FF2B5EF4-FFF2-40B4-BE49-F238E27FC236}">
                <a16:creationId xmlns:a16="http://schemas.microsoft.com/office/drawing/2014/main" id="{FEF3B0FA-7637-9ACE-6DE7-F0A3A2921BEC}"/>
              </a:ext>
            </a:extLst>
          </p:cNvPr>
          <p:cNvSpPr txBox="1">
            <a:spLocks/>
          </p:cNvSpPr>
          <p:nvPr/>
        </p:nvSpPr>
        <p:spPr>
          <a:xfrm>
            <a:off x="355428" y="1913182"/>
            <a:ext cx="6026174" cy="907778"/>
          </a:xfrm>
          <a:prstGeom prst="rect">
            <a:avLst/>
          </a:prstGeom>
        </p:spPr>
        <p:txBody>
          <a:bodyPr vert="horz" lIns="51435" tIns="25718" rIns="51435" bIns="25718" rtlCol="0">
            <a:no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1" i="0" u="none" strike="noStrike" kern="1200" cap="none" spc="0" normalizeH="0" baseline="0" noProof="0" dirty="0">
                <a:ln>
                  <a:noFill/>
                </a:ln>
                <a:solidFill>
                  <a:srgbClr val="0070C0"/>
                </a:solidFill>
                <a:effectLst/>
                <a:uLnTx/>
                <a:uFillTx/>
                <a:latin typeface="Calibri" panose="020F0502020204030204"/>
                <a:ea typeface="+mn-ea"/>
                <a:cs typeface="Arial" panose="020B0604020202020204" pitchFamily="34" charset="0"/>
              </a:rPr>
              <a:t>Background/purpose</a:t>
            </a:r>
            <a:endPar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To </a:t>
            </a:r>
            <a:r>
              <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uncover biochemical/molecular drivers that underlie malignant progression of</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 </a:t>
            </a:r>
            <a:r>
              <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cystic precursors</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 (i.e., IPMNs) </a:t>
            </a:r>
            <a:r>
              <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to</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 </a:t>
            </a:r>
            <a:r>
              <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pancreatic ductal adenocarcinoma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(PDAC)</a:t>
            </a:r>
            <a:endPar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sp>
        <p:nvSpPr>
          <p:cNvPr id="22" name="TextBox 21">
            <a:extLst>
              <a:ext uri="{FF2B5EF4-FFF2-40B4-BE49-F238E27FC236}">
                <a16:creationId xmlns:a16="http://schemas.microsoft.com/office/drawing/2014/main" id="{5C2C10FA-0169-4AE6-8A1E-D3F852AD638D}"/>
              </a:ext>
            </a:extLst>
          </p:cNvPr>
          <p:cNvSpPr txBox="1"/>
          <p:nvPr/>
        </p:nvSpPr>
        <p:spPr>
          <a:xfrm>
            <a:off x="6848730" y="6059464"/>
            <a:ext cx="5120264" cy="646331"/>
          </a:xfrm>
          <a:prstGeom prst="rect">
            <a:avLst/>
          </a:prstGeom>
          <a:noFill/>
        </p:spPr>
        <p:txBody>
          <a:bodyPr wrap="square" rtlCol="0">
            <a:spAutoFit/>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Figure. </a:t>
            </a:r>
            <a:r>
              <a:rPr kumimoji="0" lang="en-US" sz="12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Evaluation of images and corresponding tissue histology showed a prominent and selective enrichment of sulfatide species in areas outlining the IPMN</a:t>
            </a:r>
            <a:endParaRPr kumimoji="0" lang="en-US" sz="12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
        <p:nvSpPr>
          <p:cNvPr id="4" name="Content Placeholder 2">
            <a:extLst>
              <a:ext uri="{FF2B5EF4-FFF2-40B4-BE49-F238E27FC236}">
                <a16:creationId xmlns:a16="http://schemas.microsoft.com/office/drawing/2014/main" id="{ED513CBB-EAE9-CAFB-9D26-3532991EB0A9}"/>
              </a:ext>
            </a:extLst>
          </p:cNvPr>
          <p:cNvSpPr txBox="1">
            <a:spLocks/>
          </p:cNvSpPr>
          <p:nvPr/>
        </p:nvSpPr>
        <p:spPr>
          <a:xfrm>
            <a:off x="355428" y="2971595"/>
            <a:ext cx="5916619" cy="907778"/>
          </a:xfrm>
          <a:prstGeom prst="rect">
            <a:avLst/>
          </a:prstGeom>
        </p:spPr>
        <p:txBody>
          <a:bodyPr vert="horz" lIns="51435" tIns="25718" rIns="51435" bIns="25718" rtlCol="0">
            <a:noAutofit/>
          </a:bodyPr>
          <a:lst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tint val="75000"/>
                  </a:schemeClr>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kern="1200">
                <a:solidFill>
                  <a:schemeClr val="tx1">
                    <a:tint val="75000"/>
                  </a:schemeClr>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tx1">
                    <a:tint val="75000"/>
                  </a:schemeClr>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kern="1200">
                <a:solidFill>
                  <a:schemeClr val="tx1">
                    <a:tint val="75000"/>
                  </a:schemeClr>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800" b="1" i="0" u="none" strike="noStrike" kern="1200" cap="none" spc="0" normalizeH="0" baseline="0" noProof="0" dirty="0">
                <a:ln>
                  <a:noFill/>
                </a:ln>
                <a:solidFill>
                  <a:srgbClr val="0070C0"/>
                </a:solidFill>
                <a:effectLst/>
                <a:uLnTx/>
                <a:uFillTx/>
                <a:latin typeface="Calibri" panose="020F0502020204030204"/>
                <a:ea typeface="+mn-ea"/>
                <a:cs typeface="Arial" panose="020B0604020202020204" pitchFamily="34" charset="0"/>
              </a:rPr>
              <a:t>Methods</a:t>
            </a:r>
            <a:endPar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Conducted integrated spatial </a:t>
            </a:r>
            <a:r>
              <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assessment of transcriptomic/ metabolomic changes associated with progression </a:t>
            </a:r>
            <a:r>
              <a:rPr kumimoji="0" lang="en-US" sz="160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of IPMNs to PDAC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rPr>
              <a:t>in human and mouse tissues</a:t>
            </a:r>
            <a:endParaRPr kumimoji="0" lang="en-US" sz="1600" b="1" i="0" u="none" strike="noStrike" kern="1200" cap="none" spc="0" normalizeH="0" baseline="0" noProof="0" dirty="0">
              <a:ln>
                <a:noFill/>
              </a:ln>
              <a:solidFill>
                <a:prstClr val="black"/>
              </a:solidFill>
              <a:effectLst/>
              <a:uLnTx/>
              <a:uFillTx/>
              <a:latin typeface="Calibri" panose="020F0502020204030204"/>
              <a:ea typeface="+mn-ea"/>
              <a:cs typeface="Arial" panose="020B0604020202020204" pitchFamily="34" charset="0"/>
            </a:endParaRPr>
          </a:p>
        </p:txBody>
      </p:sp>
      <p:pic>
        <p:nvPicPr>
          <p:cNvPr id="10" name="Picture 9">
            <a:extLst>
              <a:ext uri="{FF2B5EF4-FFF2-40B4-BE49-F238E27FC236}">
                <a16:creationId xmlns:a16="http://schemas.microsoft.com/office/drawing/2014/main" id="{4E9FE1A6-4B0A-EA02-7D2A-88D4AD486A35}"/>
              </a:ext>
            </a:extLst>
          </p:cNvPr>
          <p:cNvPicPr>
            <a:picLocks noChangeAspect="1"/>
          </p:cNvPicPr>
          <p:nvPr/>
        </p:nvPicPr>
        <p:blipFill>
          <a:blip r:embed="rId3"/>
          <a:stretch>
            <a:fillRect/>
          </a:stretch>
        </p:blipFill>
        <p:spPr>
          <a:xfrm>
            <a:off x="6838185" y="1804907"/>
            <a:ext cx="4998387" cy="4192195"/>
          </a:xfrm>
          <a:prstGeom prst="rect">
            <a:avLst/>
          </a:prstGeom>
        </p:spPr>
      </p:pic>
      <p:sp>
        <p:nvSpPr>
          <p:cNvPr id="11" name="TextBox 10">
            <a:extLst>
              <a:ext uri="{FF2B5EF4-FFF2-40B4-BE49-F238E27FC236}">
                <a16:creationId xmlns:a16="http://schemas.microsoft.com/office/drawing/2014/main" id="{8B5BE67E-D9A2-5254-A243-71264F926690}"/>
              </a:ext>
            </a:extLst>
          </p:cNvPr>
          <p:cNvSpPr txBox="1"/>
          <p:nvPr/>
        </p:nvSpPr>
        <p:spPr>
          <a:xfrm>
            <a:off x="326244" y="6438134"/>
            <a:ext cx="5878869" cy="276999"/>
          </a:xfrm>
          <a:prstGeom prst="rect">
            <a:avLst/>
          </a:prstGeom>
          <a:noFill/>
        </p:spPr>
        <p:txBody>
          <a:bodyPr wrap="square" rtlCol="0">
            <a:spAutoFit/>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Abbreviations: </a:t>
            </a:r>
            <a:r>
              <a:rPr kumimoji="0" lang="en-US" sz="12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rPr>
              <a:t>IPMNs = intraductal papillary mucinous neoplasms</a:t>
            </a:r>
          </a:p>
        </p:txBody>
      </p:sp>
    </p:spTree>
    <p:extLst>
      <p:ext uri="{BB962C8B-B14F-4D97-AF65-F5344CB8AC3E}">
        <p14:creationId xmlns:p14="http://schemas.microsoft.com/office/powerpoint/2010/main" val="252916563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25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25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1826175" y="504710"/>
            <a:ext cx="8977106" cy="715962"/>
          </a:xfrm>
          <a:prstGeom prst="rect">
            <a:avLst/>
          </a:prstGeom>
        </p:spPr>
        <p:txBody>
          <a:bodyPr vert="horz" lIns="91440" tIns="45720" rIns="91440" bIns="45720" rtlCol="0" anchor="b" anchorCtr="0">
            <a:noAutofit/>
          </a:bodyPr>
          <a:lstStyle>
            <a:lvl1pPr algn="ctr" defTabSz="457200" rtl="0" eaLnBrk="1" latinLnBrk="0" hangingPunct="1">
              <a:spcBef>
                <a:spcPct val="0"/>
              </a:spcBef>
              <a:buNone/>
              <a:defRPr sz="4400" kern="1200">
                <a:solidFill>
                  <a:schemeClr val="tx1"/>
                </a:solidFill>
                <a:latin typeface="+mj-lt"/>
                <a:ea typeface="+mj-ea"/>
                <a:cs typeface="+mj-cs"/>
              </a:defRPr>
            </a:lvl1p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n-US" sz="3200" b="0" i="0" u="none" strike="noStrike" kern="1200" cap="none" spc="0" normalizeH="0" baseline="0" noProof="0" dirty="0">
                <a:ln>
                  <a:noFill/>
                </a:ln>
                <a:solidFill>
                  <a:srgbClr val="C32FBC"/>
                </a:solidFill>
                <a:effectLst/>
                <a:uLnTx/>
                <a:uFillTx/>
                <a:latin typeface="Arial" panose="020B0604020202020204" pitchFamily="34" charset="0"/>
                <a:ea typeface="+mj-ea"/>
                <a:cs typeface="Arial" panose="020B0604020202020204" pitchFamily="34" charset="0"/>
              </a:rPr>
              <a:t>MERIT Breast Cancer Screening (PA17-0584)</a:t>
            </a:r>
          </a:p>
        </p:txBody>
      </p:sp>
      <p:sp>
        <p:nvSpPr>
          <p:cNvPr id="10" name="Content Placeholder 2">
            <a:extLst>
              <a:ext uri="{FF2B5EF4-FFF2-40B4-BE49-F238E27FC236}">
                <a16:creationId xmlns:a16="http://schemas.microsoft.com/office/drawing/2014/main" id="{E97B2C9A-DB89-85C2-EB57-6A75F47AFAF4}"/>
              </a:ext>
            </a:extLst>
          </p:cNvPr>
          <p:cNvSpPr txBox="1">
            <a:spLocks/>
          </p:cNvSpPr>
          <p:nvPr/>
        </p:nvSpPr>
        <p:spPr>
          <a:xfrm>
            <a:off x="1684850" y="1298721"/>
            <a:ext cx="9259756" cy="1512698"/>
          </a:xfrm>
          <a:prstGeom prst="rect">
            <a:avLst/>
          </a:prstGeom>
        </p:spPr>
        <p:txBody>
          <a:bodyPr>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342900" marR="0" lvl="0" indent="-342900" algn="l" defTabSz="457200" rtl="0" eaLnBrk="1" fontAlgn="auto" latinLnBrk="0" hangingPunct="1">
              <a:lnSpc>
                <a:spcPct val="100000"/>
              </a:lnSpc>
              <a:spcBef>
                <a:spcPct val="20000"/>
              </a:spcBef>
              <a:spcAft>
                <a:spcPts val="60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8,000+ subject enrollment since 2017</a:t>
            </a:r>
          </a:p>
          <a:p>
            <a:pPr marL="342900" marR="0" lvl="0" indent="-342900" algn="l" defTabSz="457200" rtl="0" eaLnBrk="1" fontAlgn="auto" latinLnBrk="0" hangingPunct="1">
              <a:lnSpc>
                <a:spcPct val="100000"/>
              </a:lnSpc>
              <a:spcBef>
                <a:spcPct val="20000"/>
              </a:spcBef>
              <a:spcAft>
                <a:spcPts val="60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23,754 follow-up visits, collected longitudinal imaging and blood</a:t>
            </a:r>
            <a:endParaRPr kumimoji="0" lang="en-US" sz="20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342900" marR="0" lvl="0" indent="-342900" algn="l" defTabSz="457200" rtl="0" eaLnBrk="1" fontAlgn="auto" latinLnBrk="0" hangingPunct="1">
              <a:lnSpc>
                <a:spcPct val="100000"/>
              </a:lnSpc>
              <a:spcBef>
                <a:spcPct val="20000"/>
              </a:spcBef>
              <a:spcAft>
                <a:spcPts val="60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N = </a:t>
            </a:r>
            <a:r>
              <a:rPr kumimoji="0" lang="en-US" sz="20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258 breast cancers </a:t>
            </a:r>
            <a:r>
              <a:rPr kumimoji="0" lang="en-US" sz="20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diagnosed</a:t>
            </a:r>
          </a:p>
          <a:p>
            <a:pPr marL="342900" marR="0" lvl="0" indent="-342900" algn="l" defTabSz="457200" rtl="0" eaLnBrk="1" fontAlgn="auto" latinLnBrk="0" hangingPunct="1">
              <a:lnSpc>
                <a:spcPct val="100000"/>
              </a:lnSpc>
              <a:spcBef>
                <a:spcPct val="20000"/>
              </a:spcBef>
              <a:spcAft>
                <a:spcPts val="60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N = </a:t>
            </a:r>
            <a:r>
              <a:rPr kumimoji="0" lang="en-US" sz="20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188 other invasive cancers </a:t>
            </a:r>
            <a:r>
              <a:rPr kumimoji="0" lang="en-US" sz="20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diagnosed</a:t>
            </a:r>
            <a:endParaRPr kumimoji="0" lang="en-US" sz="24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457200" marR="0" lvl="1" indent="0" algn="l" defTabSz="457200" rtl="0" eaLnBrk="1" fontAlgn="auto" latinLnBrk="0" hangingPunct="1">
              <a:lnSpc>
                <a:spcPct val="100000"/>
              </a:lnSpc>
              <a:spcBef>
                <a:spcPct val="20000"/>
              </a:spcBef>
              <a:spcAft>
                <a:spcPts val="0"/>
              </a:spcAft>
              <a:buClrTx/>
              <a:buSzTx/>
              <a:buFont typeface="Arial"/>
              <a:buNone/>
              <a:tabLst/>
              <a:defRPr/>
            </a:pPr>
            <a:endParaRPr kumimoji="0" lang="en-US" sz="24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457200" marR="0" lvl="1" indent="0" algn="l" defTabSz="457200" rtl="0" eaLnBrk="1" fontAlgn="auto" latinLnBrk="0" hangingPunct="1">
              <a:lnSpc>
                <a:spcPct val="100000"/>
              </a:lnSpc>
              <a:spcBef>
                <a:spcPct val="20000"/>
              </a:spcBef>
              <a:spcAft>
                <a:spcPts val="0"/>
              </a:spcAft>
              <a:buClrTx/>
              <a:buSzTx/>
              <a:buFont typeface="Arial"/>
              <a:buNone/>
              <a:tabLst/>
              <a:defRPr/>
            </a:pPr>
            <a:endParaRPr kumimoji="0" lang="en-US" sz="24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457200" marR="0" lvl="1" indent="0" algn="l" defTabSz="457200" rtl="0" eaLnBrk="1" fontAlgn="auto" latinLnBrk="0" hangingPunct="1">
              <a:lnSpc>
                <a:spcPct val="100000"/>
              </a:lnSpc>
              <a:spcBef>
                <a:spcPct val="20000"/>
              </a:spcBef>
              <a:spcAft>
                <a:spcPts val="0"/>
              </a:spcAft>
              <a:buClrTx/>
              <a:buSzTx/>
              <a:buFont typeface="Arial"/>
              <a:buNone/>
              <a:tabLst/>
              <a:defRPr/>
            </a:pPr>
            <a:endParaRPr kumimoji="0" lang="en-US" sz="24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457200" marR="0" lvl="1" indent="0" algn="l" defTabSz="457200" rtl="0" eaLnBrk="1" fontAlgn="auto" latinLnBrk="0" hangingPunct="1">
              <a:lnSpc>
                <a:spcPct val="100000"/>
              </a:lnSpc>
              <a:spcBef>
                <a:spcPct val="20000"/>
              </a:spcBef>
              <a:spcAft>
                <a:spcPts val="0"/>
              </a:spcAft>
              <a:buClrTx/>
              <a:buSzTx/>
              <a:buFont typeface="Arial"/>
              <a:buNone/>
              <a:tabLst/>
              <a:defRPr/>
            </a:pPr>
            <a:endParaRPr kumimoji="0" lang="en-US" sz="24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457200" marR="0" lvl="1" indent="0" algn="l" defTabSz="457200" rtl="0" eaLnBrk="1" fontAlgn="auto" latinLnBrk="0" hangingPunct="1">
              <a:lnSpc>
                <a:spcPct val="100000"/>
              </a:lnSpc>
              <a:spcBef>
                <a:spcPct val="20000"/>
              </a:spcBef>
              <a:spcAft>
                <a:spcPts val="0"/>
              </a:spcAft>
              <a:buClrTx/>
              <a:buSzTx/>
              <a:buFont typeface="Arial"/>
              <a:buNone/>
              <a:tabLst/>
              <a:defRPr/>
            </a:pPr>
            <a:endParaRPr kumimoji="0" lang="en-US" sz="24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457200" marR="0" lvl="1" indent="0" algn="l" defTabSz="457200" rtl="0" eaLnBrk="1" fontAlgn="auto" latinLnBrk="0" hangingPunct="1">
              <a:lnSpc>
                <a:spcPct val="100000"/>
              </a:lnSpc>
              <a:spcBef>
                <a:spcPct val="20000"/>
              </a:spcBef>
              <a:spcAft>
                <a:spcPts val="0"/>
              </a:spcAft>
              <a:buClrTx/>
              <a:buSzTx/>
              <a:buFont typeface="Arial"/>
              <a:buNone/>
              <a:tabLst/>
              <a:defRPr/>
            </a:pPr>
            <a:endParaRPr kumimoji="0" lang="en-US" sz="24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457200" marR="0" lvl="1" indent="0" algn="l" defTabSz="457200" rtl="0" eaLnBrk="1" fontAlgn="auto" latinLnBrk="0" hangingPunct="1">
              <a:lnSpc>
                <a:spcPct val="100000"/>
              </a:lnSpc>
              <a:spcBef>
                <a:spcPct val="20000"/>
              </a:spcBef>
              <a:spcAft>
                <a:spcPts val="0"/>
              </a:spcAft>
              <a:buClrTx/>
              <a:buSzTx/>
              <a:buFont typeface="Arial"/>
              <a:buNone/>
              <a:tabLst/>
              <a:defRPr/>
            </a:pPr>
            <a:endParaRPr kumimoji="0" lang="en-US" sz="24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p:txBody>
      </p:sp>
      <p:sp>
        <p:nvSpPr>
          <p:cNvPr id="2" name="Slide Number Placeholder 1">
            <a:extLst>
              <a:ext uri="{FF2B5EF4-FFF2-40B4-BE49-F238E27FC236}">
                <a16:creationId xmlns:a16="http://schemas.microsoft.com/office/drawing/2014/main" id="{EDF0A946-49E6-EF3E-0C5F-D38006A80945}"/>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C041753-90EA-4E44-9BB8-633978F3CCC4}" type="slidenum">
              <a:rPr kumimoji="0" lang="en-US" sz="1400" b="0" i="0" u="none" strike="noStrike" kern="1200" cap="none" spc="0" normalizeH="0" baseline="0" noProof="0" smtClean="0">
                <a:ln>
                  <a:noFill/>
                </a:ln>
                <a:solidFill>
                  <a:srgbClr val="63666A"/>
                </a:solidFill>
                <a:effectLst/>
                <a:uLnTx/>
                <a:uFillTx/>
                <a:latin typeface="Arial"/>
                <a:ea typeface="+mn-ea"/>
                <a:cs typeface="Arial"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400" b="0" i="0" u="none" strike="noStrike" kern="1200" cap="none" spc="0" normalizeH="0" baseline="0" noProof="0">
              <a:ln>
                <a:noFill/>
              </a:ln>
              <a:solidFill>
                <a:srgbClr val="63666A"/>
              </a:solidFill>
              <a:effectLst/>
              <a:uLnTx/>
              <a:uFillTx/>
              <a:latin typeface="Arial"/>
              <a:ea typeface="+mn-ea"/>
              <a:cs typeface="Arial" pitchFamily="34" charset="0"/>
            </a:endParaRPr>
          </a:p>
        </p:txBody>
      </p:sp>
      <p:pic>
        <p:nvPicPr>
          <p:cNvPr id="4" name="Picture 3">
            <a:extLst>
              <a:ext uri="{FF2B5EF4-FFF2-40B4-BE49-F238E27FC236}">
                <a16:creationId xmlns:a16="http://schemas.microsoft.com/office/drawing/2014/main" id="{53083B0C-D733-7409-A3E8-F7E729FFF1F9}"/>
              </a:ext>
            </a:extLst>
          </p:cNvPr>
          <p:cNvPicPr>
            <a:picLocks noChangeAspect="1"/>
          </p:cNvPicPr>
          <p:nvPr/>
        </p:nvPicPr>
        <p:blipFill>
          <a:blip r:embed="rId3"/>
          <a:stretch>
            <a:fillRect/>
          </a:stretch>
        </p:blipFill>
        <p:spPr>
          <a:xfrm>
            <a:off x="6725899" y="3195145"/>
            <a:ext cx="3031830" cy="3284483"/>
          </a:xfrm>
          <a:prstGeom prst="rect">
            <a:avLst/>
          </a:prstGeom>
        </p:spPr>
      </p:pic>
      <p:pic>
        <p:nvPicPr>
          <p:cNvPr id="5" name="Picture 4">
            <a:extLst>
              <a:ext uri="{FF2B5EF4-FFF2-40B4-BE49-F238E27FC236}">
                <a16:creationId xmlns:a16="http://schemas.microsoft.com/office/drawing/2014/main" id="{D8D1A2AD-310F-0250-0098-34895A15A1E7}"/>
              </a:ext>
            </a:extLst>
          </p:cNvPr>
          <p:cNvPicPr>
            <a:picLocks noChangeAspect="1"/>
          </p:cNvPicPr>
          <p:nvPr/>
        </p:nvPicPr>
        <p:blipFill>
          <a:blip r:embed="rId4"/>
          <a:stretch>
            <a:fillRect/>
          </a:stretch>
        </p:blipFill>
        <p:spPr>
          <a:xfrm>
            <a:off x="2627586" y="3667453"/>
            <a:ext cx="2952761" cy="3172025"/>
          </a:xfrm>
          <a:prstGeom prst="rect">
            <a:avLst/>
          </a:prstGeom>
        </p:spPr>
      </p:pic>
      <p:sp>
        <p:nvSpPr>
          <p:cNvPr id="6" name="TextBox 5">
            <a:extLst>
              <a:ext uri="{FF2B5EF4-FFF2-40B4-BE49-F238E27FC236}">
                <a16:creationId xmlns:a16="http://schemas.microsoft.com/office/drawing/2014/main" id="{298FB660-86BF-5C94-484B-A386C9589320}"/>
              </a:ext>
            </a:extLst>
          </p:cNvPr>
          <p:cNvSpPr txBox="1"/>
          <p:nvPr/>
        </p:nvSpPr>
        <p:spPr>
          <a:xfrm>
            <a:off x="3403655" y="3429000"/>
            <a:ext cx="174919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13C38"/>
                </a:solidFill>
                <a:effectLst/>
                <a:uLnTx/>
                <a:uFillTx/>
                <a:latin typeface="Arial"/>
                <a:ea typeface="+mn-ea"/>
                <a:cs typeface="+mn-cs"/>
              </a:rPr>
              <a:t>Breast Cancer</a:t>
            </a:r>
          </a:p>
        </p:txBody>
      </p:sp>
      <p:sp>
        <p:nvSpPr>
          <p:cNvPr id="7" name="TextBox 6">
            <a:extLst>
              <a:ext uri="{FF2B5EF4-FFF2-40B4-BE49-F238E27FC236}">
                <a16:creationId xmlns:a16="http://schemas.microsoft.com/office/drawing/2014/main" id="{90479BA5-9D0E-664C-29AF-496224565C28}"/>
              </a:ext>
            </a:extLst>
          </p:cNvPr>
          <p:cNvSpPr txBox="1"/>
          <p:nvPr/>
        </p:nvSpPr>
        <p:spPr>
          <a:xfrm>
            <a:off x="10247851" y="6325739"/>
            <a:ext cx="1328120" cy="307777"/>
          </a:xfrm>
          <a:prstGeom prst="rect">
            <a:avLst/>
          </a:prstGeom>
          <a:noFill/>
        </p:spPr>
        <p:txBody>
          <a:bodyPr wrap="none" rtlCol="0">
            <a:spAutoFit/>
          </a:bodyPr>
          <a:lstStyle/>
          <a:p>
            <a:r>
              <a:rPr lang="en-US" sz="1400" dirty="0">
                <a:latin typeface="Aptos" panose="020B0004020202020204" pitchFamily="34" charset="0"/>
              </a:rPr>
              <a:t>S. Hanash, MD</a:t>
            </a:r>
          </a:p>
        </p:txBody>
      </p:sp>
    </p:spTree>
    <p:extLst>
      <p:ext uri="{BB962C8B-B14F-4D97-AF65-F5344CB8AC3E}">
        <p14:creationId xmlns:p14="http://schemas.microsoft.com/office/powerpoint/2010/main" val="169621096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586" name="Group 1">
            <a:extLst>
              <a:ext uri="{FF2B5EF4-FFF2-40B4-BE49-F238E27FC236}">
                <a16:creationId xmlns:a16="http://schemas.microsoft.com/office/drawing/2014/main" id="{7229A249-12C9-EC0A-5AF4-620CB6A066BA}"/>
              </a:ext>
            </a:extLst>
          </p:cNvPr>
          <p:cNvGrpSpPr>
            <a:grpSpLocks/>
          </p:cNvGrpSpPr>
          <p:nvPr/>
        </p:nvGrpSpPr>
        <p:grpSpPr bwMode="auto">
          <a:xfrm>
            <a:off x="6001951" y="2662237"/>
            <a:ext cx="6212702" cy="3319463"/>
            <a:chOff x="2506251" y="1595438"/>
            <a:chExt cx="7408421" cy="3959225"/>
          </a:xfrm>
        </p:grpSpPr>
        <p:pic>
          <p:nvPicPr>
            <p:cNvPr id="67591" name="Picture 1">
              <a:extLst>
                <a:ext uri="{FF2B5EF4-FFF2-40B4-BE49-F238E27FC236}">
                  <a16:creationId xmlns:a16="http://schemas.microsoft.com/office/drawing/2014/main" id="{2489A3A4-E765-75E1-1581-1B9CDF8FFE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6251" y="1595438"/>
              <a:ext cx="7336112" cy="3959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Flowchart: Connector 2">
              <a:extLst>
                <a:ext uri="{FF2B5EF4-FFF2-40B4-BE49-F238E27FC236}">
                  <a16:creationId xmlns:a16="http://schemas.microsoft.com/office/drawing/2014/main" id="{BB582834-69A5-1EAA-6209-EB18F62E71C8}"/>
                </a:ext>
              </a:extLst>
            </p:cNvPr>
            <p:cNvSpPr/>
            <p:nvPr/>
          </p:nvSpPr>
          <p:spPr>
            <a:xfrm>
              <a:off x="6235532" y="4571957"/>
              <a:ext cx="90866" cy="104141"/>
            </a:xfrm>
            <a:prstGeom prst="flowChartConnector">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13" b="0" i="0" u="none" strike="noStrike" kern="1200" cap="none" spc="0" normalizeH="0" baseline="0" noProof="0">
                <a:ln>
                  <a:noFill/>
                </a:ln>
                <a:solidFill>
                  <a:srgbClr val="FFFFFF"/>
                </a:solidFill>
                <a:effectLst/>
                <a:uLnTx/>
                <a:uFillTx/>
                <a:latin typeface="Times New Roman"/>
                <a:ea typeface="+mn-ea"/>
                <a:cs typeface="+mn-cs"/>
              </a:endParaRPr>
            </a:p>
          </p:txBody>
        </p:sp>
        <p:sp>
          <p:nvSpPr>
            <p:cNvPr id="4" name="TextBox 3">
              <a:extLst>
                <a:ext uri="{FF2B5EF4-FFF2-40B4-BE49-F238E27FC236}">
                  <a16:creationId xmlns:a16="http://schemas.microsoft.com/office/drawing/2014/main" id="{3E89E320-5FCA-6E5F-F3EE-EDC427106E10}"/>
                </a:ext>
              </a:extLst>
            </p:cNvPr>
            <p:cNvSpPr txBox="1"/>
            <p:nvPr/>
          </p:nvSpPr>
          <p:spPr>
            <a:xfrm>
              <a:off x="6023512" y="4411013"/>
              <a:ext cx="675150" cy="223774"/>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19" b="0" i="0" u="none" strike="noStrike" kern="1200" cap="none" spc="0" normalizeH="0" baseline="0" noProof="0" dirty="0">
                  <a:ln>
                    <a:noFill/>
                  </a:ln>
                  <a:solidFill>
                    <a:srgbClr val="000000"/>
                  </a:solidFill>
                  <a:effectLst/>
                  <a:uLnTx/>
                  <a:uFillTx/>
                  <a:latin typeface="Times New Roman"/>
                  <a:ea typeface="+mn-ea"/>
                  <a:cs typeface="+mn-cs"/>
                </a:rPr>
                <a:t>Houston (2)</a:t>
              </a:r>
            </a:p>
          </p:txBody>
        </p:sp>
        <p:sp>
          <p:nvSpPr>
            <p:cNvPr id="5" name="TextBox 4">
              <a:extLst>
                <a:ext uri="{FF2B5EF4-FFF2-40B4-BE49-F238E27FC236}">
                  <a16:creationId xmlns:a16="http://schemas.microsoft.com/office/drawing/2014/main" id="{CA1739CD-CFEF-A0FC-227B-CC19B4673118}"/>
                </a:ext>
              </a:extLst>
            </p:cNvPr>
            <p:cNvSpPr txBox="1"/>
            <p:nvPr/>
          </p:nvSpPr>
          <p:spPr>
            <a:xfrm>
              <a:off x="6203351" y="2691752"/>
              <a:ext cx="675150" cy="223774"/>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19" b="0" i="0" u="none" strike="noStrike" kern="1200" cap="none" spc="0" normalizeH="0" baseline="0" noProof="0" dirty="0">
                  <a:ln>
                    <a:noFill/>
                  </a:ln>
                  <a:solidFill>
                    <a:srgbClr val="000000"/>
                  </a:solidFill>
                  <a:effectLst/>
                  <a:uLnTx/>
                  <a:uFillTx/>
                  <a:latin typeface="Times New Roman"/>
                  <a:ea typeface="+mn-ea"/>
                  <a:cs typeface="+mn-cs"/>
                </a:rPr>
                <a:t>Des Moines</a:t>
              </a:r>
            </a:p>
          </p:txBody>
        </p:sp>
        <p:sp>
          <p:nvSpPr>
            <p:cNvPr id="11" name="Flowchart: Connector 10">
              <a:extLst>
                <a:ext uri="{FF2B5EF4-FFF2-40B4-BE49-F238E27FC236}">
                  <a16:creationId xmlns:a16="http://schemas.microsoft.com/office/drawing/2014/main" id="{D9E322D6-07AD-907B-0FE0-0FDB19CED1F1}"/>
                </a:ext>
              </a:extLst>
            </p:cNvPr>
            <p:cNvSpPr/>
            <p:nvPr/>
          </p:nvSpPr>
          <p:spPr>
            <a:xfrm>
              <a:off x="6415371" y="2886778"/>
              <a:ext cx="90866" cy="104141"/>
            </a:xfrm>
            <a:prstGeom prst="flowChartConnector">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13" b="0" i="0" u="none" strike="noStrike" kern="1200" cap="none" spc="0" normalizeH="0" baseline="0" noProof="0">
                <a:ln>
                  <a:noFill/>
                </a:ln>
                <a:solidFill>
                  <a:srgbClr val="FFFFFF"/>
                </a:solidFill>
                <a:effectLst/>
                <a:uLnTx/>
                <a:uFillTx/>
                <a:latin typeface="Times New Roman"/>
                <a:ea typeface="+mn-ea"/>
                <a:cs typeface="+mn-cs"/>
              </a:endParaRPr>
            </a:p>
          </p:txBody>
        </p:sp>
        <p:sp>
          <p:nvSpPr>
            <p:cNvPr id="12" name="Flowchart: Connector 11">
              <a:extLst>
                <a:ext uri="{FF2B5EF4-FFF2-40B4-BE49-F238E27FC236}">
                  <a16:creationId xmlns:a16="http://schemas.microsoft.com/office/drawing/2014/main" id="{DC9BAC30-8C55-CC4E-9B16-8BDCC8541E74}"/>
                </a:ext>
              </a:extLst>
            </p:cNvPr>
            <p:cNvSpPr/>
            <p:nvPr/>
          </p:nvSpPr>
          <p:spPr>
            <a:xfrm>
              <a:off x="9220850" y="2828081"/>
              <a:ext cx="88972" cy="104140"/>
            </a:xfrm>
            <a:prstGeom prst="flowChartConnector">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13" b="0" i="0" u="none" strike="noStrike" kern="1200" cap="none" spc="0" normalizeH="0" baseline="0" noProof="0">
                <a:ln>
                  <a:noFill/>
                </a:ln>
                <a:solidFill>
                  <a:srgbClr val="FFFFFF"/>
                </a:solidFill>
                <a:effectLst/>
                <a:uLnTx/>
                <a:uFillTx/>
                <a:latin typeface="Times New Roman"/>
                <a:ea typeface="+mn-ea"/>
                <a:cs typeface="+mn-cs"/>
              </a:endParaRPr>
            </a:p>
          </p:txBody>
        </p:sp>
        <p:sp>
          <p:nvSpPr>
            <p:cNvPr id="13" name="Flowchart: Connector 12">
              <a:extLst>
                <a:ext uri="{FF2B5EF4-FFF2-40B4-BE49-F238E27FC236}">
                  <a16:creationId xmlns:a16="http://schemas.microsoft.com/office/drawing/2014/main" id="{B05D6F20-5852-92BA-AB39-52D95A3A2923}"/>
                </a:ext>
              </a:extLst>
            </p:cNvPr>
            <p:cNvSpPr/>
            <p:nvPr/>
          </p:nvSpPr>
          <p:spPr>
            <a:xfrm>
              <a:off x="6006475" y="4229241"/>
              <a:ext cx="90866" cy="104140"/>
            </a:xfrm>
            <a:prstGeom prst="flowChartConnector">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13" b="0" i="0" u="none" strike="noStrike" kern="1200" cap="none" spc="0" normalizeH="0" baseline="0" noProof="0">
                <a:ln>
                  <a:noFill/>
                </a:ln>
                <a:solidFill>
                  <a:srgbClr val="FFFFFF"/>
                </a:solidFill>
                <a:effectLst/>
                <a:uLnTx/>
                <a:uFillTx/>
                <a:latin typeface="Times New Roman"/>
                <a:ea typeface="+mn-ea"/>
                <a:cs typeface="+mn-cs"/>
              </a:endParaRPr>
            </a:p>
          </p:txBody>
        </p:sp>
        <p:sp>
          <p:nvSpPr>
            <p:cNvPr id="14" name="Flowchart: Connector 13">
              <a:extLst>
                <a:ext uri="{FF2B5EF4-FFF2-40B4-BE49-F238E27FC236}">
                  <a16:creationId xmlns:a16="http://schemas.microsoft.com/office/drawing/2014/main" id="{F2748B65-15EB-68FF-9E0E-4D8DE5DD1EEC}"/>
                </a:ext>
              </a:extLst>
            </p:cNvPr>
            <p:cNvSpPr/>
            <p:nvPr/>
          </p:nvSpPr>
          <p:spPr>
            <a:xfrm>
              <a:off x="8830884" y="3023107"/>
              <a:ext cx="90866" cy="104141"/>
            </a:xfrm>
            <a:prstGeom prst="flowChartConnector">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13" b="0" i="0" u="none" strike="noStrike" kern="1200" cap="none" spc="0" normalizeH="0" baseline="0" noProof="0">
                <a:ln>
                  <a:noFill/>
                </a:ln>
                <a:solidFill>
                  <a:srgbClr val="FFFFFF"/>
                </a:solidFill>
                <a:effectLst/>
                <a:uLnTx/>
                <a:uFillTx/>
                <a:latin typeface="Times New Roman"/>
                <a:ea typeface="+mn-ea"/>
                <a:cs typeface="+mn-cs"/>
              </a:endParaRPr>
            </a:p>
          </p:txBody>
        </p:sp>
        <p:sp>
          <p:nvSpPr>
            <p:cNvPr id="15" name="TextBox 14">
              <a:extLst>
                <a:ext uri="{FF2B5EF4-FFF2-40B4-BE49-F238E27FC236}">
                  <a16:creationId xmlns:a16="http://schemas.microsoft.com/office/drawing/2014/main" id="{DBB09E86-BA62-3058-EB05-0CD4E3DF1C7B}"/>
                </a:ext>
              </a:extLst>
            </p:cNvPr>
            <p:cNvSpPr txBox="1"/>
            <p:nvPr/>
          </p:nvSpPr>
          <p:spPr>
            <a:xfrm>
              <a:off x="9266283" y="2884885"/>
              <a:ext cx="648389" cy="223774"/>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19" b="0" i="0" u="none" strike="noStrike" kern="1200" cap="none" spc="0" normalizeH="0" baseline="0" noProof="0" dirty="0">
                  <a:ln>
                    <a:noFill/>
                  </a:ln>
                  <a:solidFill>
                    <a:srgbClr val="000000"/>
                  </a:solidFill>
                  <a:effectLst/>
                  <a:uLnTx/>
                  <a:uFillTx/>
                  <a:latin typeface="Times New Roman"/>
                  <a:ea typeface="+mn-ea"/>
                  <a:cs typeface="+mn-cs"/>
                </a:rPr>
                <a:t>Providence</a:t>
              </a:r>
            </a:p>
          </p:txBody>
        </p:sp>
        <p:sp>
          <p:nvSpPr>
            <p:cNvPr id="16" name="TextBox 15">
              <a:extLst>
                <a:ext uri="{FF2B5EF4-FFF2-40B4-BE49-F238E27FC236}">
                  <a16:creationId xmlns:a16="http://schemas.microsoft.com/office/drawing/2014/main" id="{1510D6EF-2C48-CACD-F2F1-3314CBE8F6E6}"/>
                </a:ext>
              </a:extLst>
            </p:cNvPr>
            <p:cNvSpPr txBox="1"/>
            <p:nvPr/>
          </p:nvSpPr>
          <p:spPr>
            <a:xfrm>
              <a:off x="5856925" y="4002026"/>
              <a:ext cx="462972" cy="223774"/>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19" b="0" i="0" u="none" strike="noStrike" kern="1200" cap="none" spc="0" normalizeH="0" baseline="0" noProof="0" dirty="0">
                  <a:ln>
                    <a:noFill/>
                  </a:ln>
                  <a:solidFill>
                    <a:srgbClr val="000000"/>
                  </a:solidFill>
                  <a:effectLst/>
                  <a:uLnTx/>
                  <a:uFillTx/>
                  <a:latin typeface="Times New Roman"/>
                  <a:ea typeface="+mn-ea"/>
                  <a:cs typeface="+mn-cs"/>
                </a:rPr>
                <a:t>Dallas</a:t>
              </a:r>
            </a:p>
          </p:txBody>
        </p:sp>
        <p:sp>
          <p:nvSpPr>
            <p:cNvPr id="18" name="Flowchart: Connector 17">
              <a:extLst>
                <a:ext uri="{FF2B5EF4-FFF2-40B4-BE49-F238E27FC236}">
                  <a16:creationId xmlns:a16="http://schemas.microsoft.com/office/drawing/2014/main" id="{18D3C701-8853-B55F-3CE1-1384CF9A061A}"/>
                </a:ext>
              </a:extLst>
            </p:cNvPr>
            <p:cNvSpPr/>
            <p:nvPr/>
          </p:nvSpPr>
          <p:spPr>
            <a:xfrm>
              <a:off x="5959148" y="3797532"/>
              <a:ext cx="90866" cy="106034"/>
            </a:xfrm>
            <a:prstGeom prst="flowChartConnector">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13"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lowchart: Connector 18">
              <a:extLst>
                <a:ext uri="{FF2B5EF4-FFF2-40B4-BE49-F238E27FC236}">
                  <a16:creationId xmlns:a16="http://schemas.microsoft.com/office/drawing/2014/main" id="{7D68F832-5E70-8C1B-3877-9877717168F3}"/>
                </a:ext>
              </a:extLst>
            </p:cNvPr>
            <p:cNvSpPr/>
            <p:nvPr/>
          </p:nvSpPr>
          <p:spPr>
            <a:xfrm>
              <a:off x="7999841" y="5247923"/>
              <a:ext cx="90866" cy="106034"/>
            </a:xfrm>
            <a:prstGeom prst="flowChartConnector">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13"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TextBox 19">
              <a:extLst>
                <a:ext uri="{FF2B5EF4-FFF2-40B4-BE49-F238E27FC236}">
                  <a16:creationId xmlns:a16="http://schemas.microsoft.com/office/drawing/2014/main" id="{61D6199F-BA6C-6807-6BA0-CC63BF5959C2}"/>
                </a:ext>
              </a:extLst>
            </p:cNvPr>
            <p:cNvSpPr txBox="1"/>
            <p:nvPr/>
          </p:nvSpPr>
          <p:spPr>
            <a:xfrm>
              <a:off x="8921750" y="3163223"/>
              <a:ext cx="882155" cy="223428"/>
            </a:xfrm>
            <a:prstGeom prst="rect">
              <a:avLst/>
            </a:prstGeom>
            <a:noFill/>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19" b="0" i="0" u="none" strike="noStrike" kern="1200" cap="none" spc="0" normalizeH="0" baseline="0" noProof="0" dirty="0">
                  <a:ln>
                    <a:noFill/>
                  </a:ln>
                  <a:solidFill>
                    <a:srgbClr val="000000"/>
                  </a:solidFill>
                  <a:effectLst/>
                  <a:uLnTx/>
                  <a:uFillTx/>
                  <a:latin typeface="Times New Roman"/>
                  <a:ea typeface="+mn-ea"/>
                  <a:cs typeface="+mn-cs"/>
                </a:rPr>
                <a:t>Morristown</a:t>
              </a:r>
              <a:endParaRPr kumimoji="0" lang="en-US" sz="619"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21" name="TextBox 20">
              <a:extLst>
                <a:ext uri="{FF2B5EF4-FFF2-40B4-BE49-F238E27FC236}">
                  <a16:creationId xmlns:a16="http://schemas.microsoft.com/office/drawing/2014/main" id="{4EE10E9B-5B94-2EC5-6071-ED718E6C8A64}"/>
                </a:ext>
              </a:extLst>
            </p:cNvPr>
            <p:cNvSpPr txBox="1"/>
            <p:nvPr/>
          </p:nvSpPr>
          <p:spPr>
            <a:xfrm>
              <a:off x="8090707" y="5081298"/>
              <a:ext cx="488403" cy="223428"/>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19" b="0" i="0" u="none" strike="noStrike" kern="1200" cap="none" spc="0" normalizeH="0" baseline="0" noProof="0" dirty="0">
                  <a:ln>
                    <a:noFill/>
                  </a:ln>
                  <a:solidFill>
                    <a:srgbClr val="000000"/>
                  </a:solidFill>
                  <a:effectLst/>
                  <a:uLnTx/>
                  <a:uFillTx/>
                  <a:latin typeface="Times New Roman"/>
                  <a:ea typeface="+mn-ea"/>
                  <a:cs typeface="+mn-cs"/>
                </a:rPr>
                <a:t>Miami</a:t>
              </a:r>
            </a:p>
          </p:txBody>
        </p:sp>
        <p:sp>
          <p:nvSpPr>
            <p:cNvPr id="24" name="Flowchart: Connector 23">
              <a:extLst>
                <a:ext uri="{FF2B5EF4-FFF2-40B4-BE49-F238E27FC236}">
                  <a16:creationId xmlns:a16="http://schemas.microsoft.com/office/drawing/2014/main" id="{E04128C0-F9A6-6614-1CA3-EDCF36FD3E97}"/>
                </a:ext>
              </a:extLst>
            </p:cNvPr>
            <p:cNvSpPr/>
            <p:nvPr/>
          </p:nvSpPr>
          <p:spPr>
            <a:xfrm>
              <a:off x="5680873" y="4611720"/>
              <a:ext cx="88972" cy="104140"/>
            </a:xfrm>
            <a:prstGeom prst="flowChartConnector">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13"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TextBox 24">
              <a:extLst>
                <a:ext uri="{FF2B5EF4-FFF2-40B4-BE49-F238E27FC236}">
                  <a16:creationId xmlns:a16="http://schemas.microsoft.com/office/drawing/2014/main" id="{18818144-C314-ABCA-6E30-1376586981CE}"/>
                </a:ext>
              </a:extLst>
            </p:cNvPr>
            <p:cNvSpPr txBox="1"/>
            <p:nvPr/>
          </p:nvSpPr>
          <p:spPr>
            <a:xfrm>
              <a:off x="5694124" y="3575997"/>
              <a:ext cx="805134" cy="223774"/>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19" b="0" i="0" u="none" strike="noStrike" kern="1200" cap="none" spc="0" normalizeH="0" baseline="0" noProof="0" dirty="0">
                  <a:ln>
                    <a:noFill/>
                  </a:ln>
                  <a:solidFill>
                    <a:srgbClr val="000000"/>
                  </a:solidFill>
                  <a:effectLst/>
                  <a:uLnTx/>
                  <a:uFillTx/>
                  <a:latin typeface="Times New Roman"/>
                  <a:ea typeface="+mn-ea"/>
                  <a:cs typeface="+mn-cs"/>
                </a:rPr>
                <a:t>Oklahoma City</a:t>
              </a:r>
            </a:p>
          </p:txBody>
        </p:sp>
        <p:sp>
          <p:nvSpPr>
            <p:cNvPr id="26" name="TextBox 25">
              <a:extLst>
                <a:ext uri="{FF2B5EF4-FFF2-40B4-BE49-F238E27FC236}">
                  <a16:creationId xmlns:a16="http://schemas.microsoft.com/office/drawing/2014/main" id="{DC7FC2BB-A4D7-4746-2792-CB08E541842D}"/>
                </a:ext>
              </a:extLst>
            </p:cNvPr>
            <p:cNvSpPr txBox="1"/>
            <p:nvPr/>
          </p:nvSpPr>
          <p:spPr>
            <a:xfrm>
              <a:off x="8090707" y="2441815"/>
              <a:ext cx="598689" cy="223774"/>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19" b="0" i="0" u="none" strike="noStrike" kern="1200" cap="none" spc="0" normalizeH="0" baseline="0" noProof="0" dirty="0">
                  <a:ln>
                    <a:noFill/>
                  </a:ln>
                  <a:solidFill>
                    <a:srgbClr val="000000"/>
                  </a:solidFill>
                  <a:effectLst/>
                  <a:uLnTx/>
                  <a:uFillTx/>
                  <a:latin typeface="Times New Roman"/>
                  <a:ea typeface="+mn-ea"/>
                  <a:cs typeface="+mn-cs"/>
                </a:rPr>
                <a:t>Rochester</a:t>
              </a:r>
            </a:p>
          </p:txBody>
        </p:sp>
        <p:sp>
          <p:nvSpPr>
            <p:cNvPr id="27" name="TextBox 26">
              <a:extLst>
                <a:ext uri="{FF2B5EF4-FFF2-40B4-BE49-F238E27FC236}">
                  <a16:creationId xmlns:a16="http://schemas.microsoft.com/office/drawing/2014/main" id="{21EAC2B3-2435-DA22-57ED-A91D3A4B8A74}"/>
                </a:ext>
              </a:extLst>
            </p:cNvPr>
            <p:cNvSpPr txBox="1"/>
            <p:nvPr/>
          </p:nvSpPr>
          <p:spPr>
            <a:xfrm>
              <a:off x="5332554" y="4462136"/>
              <a:ext cx="700000" cy="223774"/>
            </a:xfrm>
            <a:prstGeom prst="rect">
              <a:avLst/>
            </a:prstGeom>
            <a:noFill/>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19" b="0" i="0" u="none" strike="noStrike" kern="1200" cap="none" spc="0" normalizeH="0" baseline="0" noProof="0" dirty="0">
                  <a:ln>
                    <a:noFill/>
                  </a:ln>
                  <a:solidFill>
                    <a:srgbClr val="000000"/>
                  </a:solidFill>
                  <a:effectLst/>
                  <a:uLnTx/>
                  <a:uFillTx/>
                  <a:latin typeface="Times New Roman"/>
                  <a:ea typeface="+mn-ea"/>
                  <a:cs typeface="+mn-cs"/>
                </a:rPr>
                <a:t>San Antonio</a:t>
              </a:r>
            </a:p>
          </p:txBody>
        </p:sp>
        <p:sp>
          <p:nvSpPr>
            <p:cNvPr id="6" name="Flowchart: Connector 5">
              <a:extLst>
                <a:ext uri="{FF2B5EF4-FFF2-40B4-BE49-F238E27FC236}">
                  <a16:creationId xmlns:a16="http://schemas.microsoft.com/office/drawing/2014/main" id="{97D9E4BB-6C45-0263-4170-C5205CB6A908}"/>
                </a:ext>
              </a:extLst>
            </p:cNvPr>
            <p:cNvSpPr/>
            <p:nvPr/>
          </p:nvSpPr>
          <p:spPr>
            <a:xfrm>
              <a:off x="8391700" y="2697432"/>
              <a:ext cx="71935" cy="39763"/>
            </a:xfrm>
            <a:prstGeom prst="flowChartConnector">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13"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67587" name="TextBox 5">
            <a:extLst>
              <a:ext uri="{FF2B5EF4-FFF2-40B4-BE49-F238E27FC236}">
                <a16:creationId xmlns:a16="http://schemas.microsoft.com/office/drawing/2014/main" id="{D0490F5B-62B4-75AB-4777-DCBD1D68374A}"/>
              </a:ext>
            </a:extLst>
          </p:cNvPr>
          <p:cNvSpPr txBox="1">
            <a:spLocks noChangeArrowheads="1"/>
          </p:cNvSpPr>
          <p:nvPr/>
        </p:nvSpPr>
        <p:spPr bwMode="auto">
          <a:xfrm>
            <a:off x="0" y="460376"/>
            <a:ext cx="1219200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3200" b="1" i="0" u="none" strike="noStrike" kern="1200" cap="none" spc="0" normalizeH="0" baseline="0" noProof="0" dirty="0">
                <a:ln>
                  <a:noFill/>
                </a:ln>
                <a:solidFill>
                  <a:srgbClr val="FF0000"/>
                </a:solidFill>
                <a:effectLst/>
                <a:uLnTx/>
                <a:uFillTx/>
                <a:latin typeface="Arial" panose="020B0604020202020204" pitchFamily="34" charset="0"/>
                <a:ea typeface="+mn-ea"/>
                <a:cs typeface="+mn-cs"/>
              </a:rPr>
              <a:t>Screening Sites for Normal Risk Ovarian Screening Study 2 (NROSS-2)</a:t>
            </a:r>
          </a:p>
        </p:txBody>
      </p:sp>
      <p:sp>
        <p:nvSpPr>
          <p:cNvPr id="7" name="Flowchart: Connector 6">
            <a:extLst>
              <a:ext uri="{FF2B5EF4-FFF2-40B4-BE49-F238E27FC236}">
                <a16:creationId xmlns:a16="http://schemas.microsoft.com/office/drawing/2014/main" id="{8EB96A52-71EC-2D07-6310-07149C639D67}"/>
              </a:ext>
            </a:extLst>
          </p:cNvPr>
          <p:cNvSpPr/>
          <p:nvPr/>
        </p:nvSpPr>
        <p:spPr>
          <a:xfrm>
            <a:off x="9242039" y="3232993"/>
            <a:ext cx="76200" cy="87313"/>
          </a:xfrm>
          <a:prstGeom prst="flowChartConnector">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13" b="0" i="0" u="none" strike="noStrike" kern="1200" cap="none" spc="0" normalizeH="0" baseline="0" noProof="0">
              <a:ln>
                <a:noFill/>
              </a:ln>
              <a:solidFill>
                <a:srgbClr val="FFFFFF"/>
              </a:solidFill>
              <a:effectLst/>
              <a:uLnTx/>
              <a:uFillTx/>
              <a:latin typeface="Times New Roman"/>
              <a:ea typeface="+mn-ea"/>
              <a:cs typeface="+mn-cs"/>
            </a:endParaRPr>
          </a:p>
        </p:txBody>
      </p:sp>
      <p:sp>
        <p:nvSpPr>
          <p:cNvPr id="67589" name="TextBox 8">
            <a:extLst>
              <a:ext uri="{FF2B5EF4-FFF2-40B4-BE49-F238E27FC236}">
                <a16:creationId xmlns:a16="http://schemas.microsoft.com/office/drawing/2014/main" id="{C47BC01A-0AF7-E86F-B68E-8E557CE4CB2D}"/>
              </a:ext>
            </a:extLst>
          </p:cNvPr>
          <p:cNvSpPr txBox="1">
            <a:spLocks noChangeArrowheads="1"/>
          </p:cNvSpPr>
          <p:nvPr/>
        </p:nvSpPr>
        <p:spPr bwMode="auto">
          <a:xfrm>
            <a:off x="9031418" y="3038525"/>
            <a:ext cx="649288"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600" b="0" i="0" u="none" strike="noStrike" kern="1200" cap="none" spc="0" normalizeH="0" baseline="0" noProof="0">
                <a:ln>
                  <a:noFill/>
                </a:ln>
                <a:solidFill>
                  <a:srgbClr val="000000"/>
                </a:solidFill>
                <a:effectLst/>
                <a:uLnTx/>
                <a:uFillTx/>
                <a:latin typeface="Arial" panose="020B0604020202020204" pitchFamily="34" charset="0"/>
                <a:ea typeface="+mn-ea"/>
                <a:cs typeface="+mn-cs"/>
              </a:rPr>
              <a:t>Minneapolis</a:t>
            </a:r>
          </a:p>
        </p:txBody>
      </p:sp>
      <p:sp>
        <p:nvSpPr>
          <p:cNvPr id="2" name="TextBox 1">
            <a:extLst>
              <a:ext uri="{FF2B5EF4-FFF2-40B4-BE49-F238E27FC236}">
                <a16:creationId xmlns:a16="http://schemas.microsoft.com/office/drawing/2014/main" id="{AB568075-2265-BBD9-862C-0CC8E7C822C6}"/>
              </a:ext>
            </a:extLst>
          </p:cNvPr>
          <p:cNvSpPr txBox="1"/>
          <p:nvPr/>
        </p:nvSpPr>
        <p:spPr>
          <a:xfrm>
            <a:off x="9108302" y="6397624"/>
            <a:ext cx="1082925" cy="307777"/>
          </a:xfrm>
          <a:prstGeom prst="rect">
            <a:avLst/>
          </a:prstGeom>
          <a:noFill/>
        </p:spPr>
        <p:txBody>
          <a:bodyPr wrap="none" rtlCol="0">
            <a:spAutoFit/>
          </a:bodyPr>
          <a:lstStyle/>
          <a:p>
            <a:r>
              <a:rPr lang="en-US" sz="1400" dirty="0">
                <a:solidFill>
                  <a:schemeClr val="bg2"/>
                </a:solidFill>
                <a:latin typeface="Aptos" panose="020B0004020202020204" pitchFamily="34" charset="0"/>
              </a:rPr>
              <a:t>R. Bast, MD</a:t>
            </a:r>
          </a:p>
        </p:txBody>
      </p:sp>
      <p:pic>
        <p:nvPicPr>
          <p:cNvPr id="8" name="Picture 7">
            <a:extLst>
              <a:ext uri="{FF2B5EF4-FFF2-40B4-BE49-F238E27FC236}">
                <a16:creationId xmlns:a16="http://schemas.microsoft.com/office/drawing/2014/main" id="{9D0C5A0E-8C54-F214-1B8A-288B83892A14}"/>
              </a:ext>
            </a:extLst>
          </p:cNvPr>
          <p:cNvPicPr>
            <a:picLocks noChangeAspect="1"/>
          </p:cNvPicPr>
          <p:nvPr/>
        </p:nvPicPr>
        <p:blipFill>
          <a:blip r:embed="rId4"/>
          <a:stretch>
            <a:fillRect/>
          </a:stretch>
        </p:blipFill>
        <p:spPr>
          <a:xfrm>
            <a:off x="78050" y="2113840"/>
            <a:ext cx="5898000" cy="2891249"/>
          </a:xfrm>
          <a:prstGeom prst="rect">
            <a:avLst/>
          </a:prstGeom>
        </p:spPr>
      </p:pic>
    </p:spTree>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9915F14C-41D8-3FD4-676A-1699E2C00098}"/>
              </a:ext>
            </a:extLst>
          </p:cNvPr>
          <p:cNvPicPr>
            <a:picLocks noChangeAspect="1"/>
          </p:cNvPicPr>
          <p:nvPr/>
        </p:nvPicPr>
        <p:blipFill>
          <a:blip r:embed="rId3"/>
          <a:stretch>
            <a:fillRect/>
          </a:stretch>
        </p:blipFill>
        <p:spPr>
          <a:xfrm>
            <a:off x="8327544" y="1781983"/>
            <a:ext cx="3431052" cy="2334274"/>
          </a:xfrm>
          <a:prstGeom prst="rect">
            <a:avLst/>
          </a:prstGeom>
        </p:spPr>
      </p:pic>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B07372E-A7C4-40D3-B073-671AD0AB64C1}" type="slidenum">
              <a:rPr kumimoji="0" lang="en-US" sz="1400" b="0" i="0" u="none" strike="noStrike" kern="1200" cap="none" spc="0" normalizeH="0" baseline="0" noProof="0" smtClean="0">
                <a:ln>
                  <a:noFill/>
                </a:ln>
                <a:solidFill>
                  <a:srgbClr val="63666A"/>
                </a:solidFill>
                <a:effectLst/>
                <a:uLnTx/>
                <a:uFillTx/>
                <a:latin typeface="Arial"/>
                <a:ea typeface="+mn-ea"/>
                <a:cs typeface="Arial"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400" b="0" i="0" u="none" strike="noStrike" kern="1200" cap="none" spc="0" normalizeH="0" baseline="0" noProof="0">
              <a:ln>
                <a:noFill/>
              </a:ln>
              <a:solidFill>
                <a:srgbClr val="63666A"/>
              </a:solidFill>
              <a:effectLst/>
              <a:uLnTx/>
              <a:uFillTx/>
              <a:latin typeface="Arial"/>
              <a:ea typeface="+mn-ea"/>
              <a:cs typeface="Arial" pitchFamily="34" charset="0"/>
            </a:endParaRPr>
          </a:p>
        </p:txBody>
      </p:sp>
      <p:sp>
        <p:nvSpPr>
          <p:cNvPr id="7" name="Content Placeholder 2"/>
          <p:cNvSpPr txBox="1">
            <a:spLocks/>
          </p:cNvSpPr>
          <p:nvPr/>
        </p:nvSpPr>
        <p:spPr>
          <a:xfrm>
            <a:off x="460156" y="1971411"/>
            <a:ext cx="9270124" cy="2915177"/>
          </a:xfrm>
          <a:prstGeom prst="rect">
            <a:avLst/>
          </a:prstGeom>
        </p:spPr>
        <p:txBody>
          <a:bodyPr vert="horz" lIns="91440" tIns="45720" rIns="91440" bIns="45720" rtlCol="0">
            <a:normAutofit/>
          </a:bodyPr>
          <a:lstStyle>
            <a:lvl1pPr marL="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1pPr>
            <a:lvl2pPr marL="4572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18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18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marL="342900" marR="0" lvl="0" indent="-342900" algn="l" defTabSz="914400" rtl="0" eaLnBrk="1" fontAlgn="auto" latinLnBrk="0" hangingPunct="1">
              <a:lnSpc>
                <a:spcPct val="100000"/>
              </a:lnSpc>
              <a:spcBef>
                <a:spcPts val="1176"/>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Multicenter lung cancer early detection study </a:t>
            </a:r>
          </a:p>
          <a:p>
            <a:pPr marL="800100" marR="0" lvl="1" indent="-342900" algn="l" defTabSz="914400" rtl="0" eaLnBrk="1" fontAlgn="auto" latinLnBrk="0" hangingPunct="1">
              <a:lnSpc>
                <a:spcPct val="100000"/>
              </a:lnSpc>
              <a:spcBef>
                <a:spcPts val="1176"/>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High-risk smokers that meet current screening criteria</a:t>
            </a:r>
          </a:p>
          <a:p>
            <a:pPr marL="800100" marR="0" lvl="1" indent="-342900" algn="l" defTabSz="914400" rtl="0" eaLnBrk="1" fontAlgn="auto" latinLnBrk="0" hangingPunct="1">
              <a:lnSpc>
                <a:spcPct val="100000"/>
              </a:lnSpc>
              <a:spcBef>
                <a:spcPts val="1176"/>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Low-dose CT, standard-of-care</a:t>
            </a:r>
          </a:p>
          <a:p>
            <a:pPr marL="800100" marR="0" lvl="1" indent="-342900" algn="l" defTabSz="914400" rtl="0" eaLnBrk="1" fontAlgn="auto" latinLnBrk="0" hangingPunct="1">
              <a:lnSpc>
                <a:spcPct val="100000"/>
              </a:lnSpc>
              <a:spcBef>
                <a:spcPts val="1176"/>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Biobanking for blood-based biomarkers</a:t>
            </a:r>
          </a:p>
          <a:p>
            <a:pPr marL="342900" marR="0" lvl="0" indent="-342900" algn="l" defTabSz="914400" rtl="0" eaLnBrk="1" fontAlgn="auto" latinLnBrk="0" hangingPunct="1">
              <a:lnSpc>
                <a:spcPct val="100000"/>
              </a:lnSpc>
              <a:spcBef>
                <a:spcPts val="1176"/>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Evaluate LDCT image data in combination with biomarker data</a:t>
            </a:r>
          </a:p>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2400" b="0" i="0" u="none" strike="noStrike" kern="1200" cap="none" spc="0" normalizeH="0" baseline="0" noProof="0" dirty="0">
              <a:ln>
                <a:noFill/>
              </a:ln>
              <a:solidFill>
                <a:srgbClr val="413C38">
                  <a:tint val="75000"/>
                </a:srgbClr>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en-US" sz="2400" b="0" i="0" u="none" strike="noStrike" kern="1200" cap="none" spc="0" normalizeH="0" baseline="0" noProof="0" dirty="0">
              <a:ln>
                <a:noFill/>
              </a:ln>
              <a:solidFill>
                <a:srgbClr val="413C38">
                  <a:tint val="75000"/>
                </a:srgbClr>
              </a:solidFill>
              <a:effectLst/>
              <a:uLnTx/>
              <a:uFillTx/>
              <a:latin typeface="Arial" panose="020B0604020202020204" pitchFamily="34" charset="0"/>
              <a:ea typeface="+mn-ea"/>
              <a:cs typeface="Arial" panose="020B0604020202020204" pitchFamily="34" charset="0"/>
            </a:endParaRPr>
          </a:p>
        </p:txBody>
      </p:sp>
      <p:pic>
        <p:nvPicPr>
          <p:cNvPr id="3" name="Picture 2">
            <a:extLst>
              <a:ext uri="{FF2B5EF4-FFF2-40B4-BE49-F238E27FC236}">
                <a16:creationId xmlns:a16="http://schemas.microsoft.com/office/drawing/2014/main" id="{29AAA6A5-735F-F64A-B04E-9FA4A58EC6DE}"/>
              </a:ext>
            </a:extLst>
          </p:cNvPr>
          <p:cNvPicPr>
            <a:picLocks noChangeAspect="1"/>
          </p:cNvPicPr>
          <p:nvPr/>
        </p:nvPicPr>
        <p:blipFill>
          <a:blip r:embed="rId4"/>
          <a:stretch>
            <a:fillRect/>
          </a:stretch>
        </p:blipFill>
        <p:spPr>
          <a:xfrm>
            <a:off x="2030945" y="4458838"/>
            <a:ext cx="7762526" cy="2002174"/>
          </a:xfrm>
          <a:prstGeom prst="rect">
            <a:avLst/>
          </a:prstGeom>
        </p:spPr>
      </p:pic>
      <p:sp>
        <p:nvSpPr>
          <p:cNvPr id="9" name="TextBox 8">
            <a:extLst>
              <a:ext uri="{FF2B5EF4-FFF2-40B4-BE49-F238E27FC236}">
                <a16:creationId xmlns:a16="http://schemas.microsoft.com/office/drawing/2014/main" id="{EE1A5C09-EA05-D8AD-5C86-8C65DF97C322}"/>
              </a:ext>
            </a:extLst>
          </p:cNvPr>
          <p:cNvSpPr txBox="1"/>
          <p:nvPr/>
        </p:nvSpPr>
        <p:spPr>
          <a:xfrm>
            <a:off x="2396359" y="396988"/>
            <a:ext cx="7483365" cy="138499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Arial"/>
                <a:ea typeface="+mn-ea"/>
                <a:cs typeface="+mn-cs"/>
              </a:rPr>
              <a:t>LEAP</a:t>
            </a:r>
            <a:br>
              <a:rPr kumimoji="0" lang="en-US" sz="2800" b="1" i="0" u="none" strike="noStrike" kern="1200" cap="none" spc="0" normalizeH="0" baseline="0" noProof="0" dirty="0">
                <a:ln>
                  <a:noFill/>
                </a:ln>
                <a:solidFill>
                  <a:srgbClr val="413C38"/>
                </a:solidFill>
                <a:effectLst/>
                <a:uLnTx/>
                <a:uFillTx/>
                <a:latin typeface="Arial"/>
                <a:ea typeface="+mn-ea"/>
                <a:cs typeface="+mn-cs"/>
              </a:rPr>
            </a:br>
            <a:r>
              <a:rPr kumimoji="0" lang="en-US" sz="2800" b="1" i="0" u="none" strike="noStrike" kern="1200" cap="none" spc="0" normalizeH="0" baseline="0" noProof="0" dirty="0">
                <a:ln>
                  <a:noFill/>
                </a:ln>
                <a:solidFill>
                  <a:srgbClr val="FF0000"/>
                </a:solidFill>
                <a:effectLst/>
                <a:uLnTx/>
                <a:uFillTx/>
                <a:latin typeface="Arial"/>
                <a:ea typeface="+mn-ea"/>
                <a:cs typeface="+mn-cs"/>
              </a:rPr>
              <a:t>L</a:t>
            </a:r>
            <a:r>
              <a:rPr kumimoji="0" lang="en-US" sz="2800" b="1" i="0" u="none" strike="noStrike" kern="1200" cap="none" spc="0" normalizeH="0" baseline="0" noProof="0" dirty="0">
                <a:ln>
                  <a:noFill/>
                </a:ln>
                <a:solidFill>
                  <a:srgbClr val="413C38"/>
                </a:solidFill>
                <a:effectLst/>
                <a:uLnTx/>
                <a:uFillTx/>
                <a:latin typeface="Arial"/>
                <a:ea typeface="+mn-ea"/>
                <a:cs typeface="+mn-cs"/>
              </a:rPr>
              <a:t>ung Cancer, </a:t>
            </a:r>
            <a:r>
              <a:rPr kumimoji="0" lang="en-US" sz="2800" b="1" i="0" u="none" strike="noStrike" kern="1200" cap="none" spc="0" normalizeH="0" baseline="0" noProof="0" dirty="0">
                <a:ln>
                  <a:noFill/>
                </a:ln>
                <a:solidFill>
                  <a:srgbClr val="FF0000"/>
                </a:solidFill>
                <a:effectLst/>
                <a:uLnTx/>
                <a:uFillTx/>
                <a:latin typeface="Arial"/>
                <a:ea typeface="+mn-ea"/>
                <a:cs typeface="+mn-cs"/>
              </a:rPr>
              <a:t>E</a:t>
            </a:r>
            <a:r>
              <a:rPr kumimoji="0" lang="en-US" sz="2800" b="1" i="0" u="none" strike="noStrike" kern="1200" cap="none" spc="0" normalizeH="0" baseline="0" noProof="0" dirty="0">
                <a:ln>
                  <a:noFill/>
                </a:ln>
                <a:solidFill>
                  <a:srgbClr val="413C38"/>
                </a:solidFill>
                <a:effectLst/>
                <a:uLnTx/>
                <a:uFillTx/>
                <a:latin typeface="Arial"/>
                <a:ea typeface="+mn-ea"/>
                <a:cs typeface="+mn-cs"/>
              </a:rPr>
              <a:t>arly Detection, </a:t>
            </a:r>
            <a:br>
              <a:rPr kumimoji="0" lang="en-US" sz="2800" b="1" i="0" u="none" strike="noStrike" kern="1200" cap="none" spc="0" normalizeH="0" baseline="0" noProof="0" dirty="0">
                <a:ln>
                  <a:noFill/>
                </a:ln>
                <a:solidFill>
                  <a:srgbClr val="413C38"/>
                </a:solidFill>
                <a:effectLst/>
                <a:uLnTx/>
                <a:uFillTx/>
                <a:latin typeface="Arial"/>
                <a:ea typeface="+mn-ea"/>
                <a:cs typeface="+mn-cs"/>
              </a:rPr>
            </a:br>
            <a:r>
              <a:rPr kumimoji="0" lang="en-US" sz="2800" b="1" i="0" u="none" strike="noStrike" kern="1200" cap="none" spc="0" normalizeH="0" baseline="0" noProof="0" dirty="0">
                <a:ln>
                  <a:noFill/>
                </a:ln>
                <a:solidFill>
                  <a:srgbClr val="FF0000"/>
                </a:solidFill>
                <a:effectLst/>
                <a:uLnTx/>
                <a:uFillTx/>
                <a:latin typeface="Arial"/>
                <a:ea typeface="+mn-ea"/>
                <a:cs typeface="+mn-cs"/>
              </a:rPr>
              <a:t>A</a:t>
            </a:r>
            <a:r>
              <a:rPr kumimoji="0" lang="en-US" sz="2800" b="1" i="0" u="none" strike="noStrike" kern="1200" cap="none" spc="0" normalizeH="0" baseline="0" noProof="0" dirty="0">
                <a:ln>
                  <a:noFill/>
                </a:ln>
                <a:solidFill>
                  <a:srgbClr val="413C38"/>
                </a:solidFill>
                <a:effectLst/>
                <a:uLnTx/>
                <a:uFillTx/>
                <a:latin typeface="Arial"/>
                <a:ea typeface="+mn-ea"/>
                <a:cs typeface="+mn-cs"/>
              </a:rPr>
              <a:t>ssessment of Risk, and </a:t>
            </a:r>
            <a:r>
              <a:rPr kumimoji="0" lang="en-US" sz="2800" b="1" i="0" u="none" strike="noStrike" kern="1200" cap="none" spc="0" normalizeH="0" baseline="0" noProof="0" dirty="0">
                <a:ln>
                  <a:noFill/>
                </a:ln>
                <a:solidFill>
                  <a:srgbClr val="FF0000"/>
                </a:solidFill>
                <a:effectLst/>
                <a:uLnTx/>
                <a:uFillTx/>
                <a:latin typeface="Arial"/>
                <a:ea typeface="+mn-ea"/>
                <a:cs typeface="+mn-cs"/>
              </a:rPr>
              <a:t>P</a:t>
            </a:r>
            <a:r>
              <a:rPr kumimoji="0" lang="en-US" sz="2800" b="1" i="0" u="none" strike="noStrike" kern="1200" cap="none" spc="0" normalizeH="0" baseline="0" noProof="0" dirty="0">
                <a:ln>
                  <a:noFill/>
                </a:ln>
                <a:solidFill>
                  <a:srgbClr val="413C38"/>
                </a:solidFill>
                <a:effectLst/>
                <a:uLnTx/>
                <a:uFillTx/>
                <a:latin typeface="Arial"/>
                <a:ea typeface="+mn-ea"/>
                <a:cs typeface="+mn-cs"/>
              </a:rPr>
              <a:t>revention</a:t>
            </a:r>
            <a:endParaRPr kumimoji="0" lang="en-US" sz="2800" b="0" i="0" u="none" strike="noStrike" kern="1200" cap="none" spc="0" normalizeH="0" baseline="0" noProof="0" dirty="0">
              <a:ln>
                <a:noFill/>
              </a:ln>
              <a:solidFill>
                <a:srgbClr val="413C38"/>
              </a:solidFill>
              <a:effectLst/>
              <a:uLnTx/>
              <a:uFillTx/>
              <a:latin typeface="Arial"/>
              <a:ea typeface="+mn-ea"/>
              <a:cs typeface="+mn-cs"/>
            </a:endParaRPr>
          </a:p>
        </p:txBody>
      </p:sp>
      <p:sp>
        <p:nvSpPr>
          <p:cNvPr id="2" name="TextBox 1">
            <a:extLst>
              <a:ext uri="{FF2B5EF4-FFF2-40B4-BE49-F238E27FC236}">
                <a16:creationId xmlns:a16="http://schemas.microsoft.com/office/drawing/2014/main" id="{05163377-1B05-E414-F6BD-B6AB42E149F4}"/>
              </a:ext>
            </a:extLst>
          </p:cNvPr>
          <p:cNvSpPr txBox="1"/>
          <p:nvPr/>
        </p:nvSpPr>
        <p:spPr>
          <a:xfrm>
            <a:off x="10247851" y="6325739"/>
            <a:ext cx="1328120" cy="307777"/>
          </a:xfrm>
          <a:prstGeom prst="rect">
            <a:avLst/>
          </a:prstGeom>
          <a:noFill/>
        </p:spPr>
        <p:txBody>
          <a:bodyPr wrap="none" rtlCol="0">
            <a:spAutoFit/>
          </a:bodyPr>
          <a:lstStyle/>
          <a:p>
            <a:r>
              <a:rPr lang="en-US" sz="1400" dirty="0">
                <a:latin typeface="Aptos" panose="020B0004020202020204" pitchFamily="34" charset="0"/>
              </a:rPr>
              <a:t>S. Hanash, MD</a:t>
            </a:r>
          </a:p>
        </p:txBody>
      </p:sp>
    </p:spTree>
    <p:extLst>
      <p:ext uri="{BB962C8B-B14F-4D97-AF65-F5344CB8AC3E}">
        <p14:creationId xmlns:p14="http://schemas.microsoft.com/office/powerpoint/2010/main" val="25923977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84270D0-E75D-91D6-6A6D-1C967378653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EB52A03-78DB-9B46-F695-2E3EB7454368}"/>
              </a:ext>
            </a:extLst>
          </p:cNvPr>
          <p:cNvSpPr>
            <a:spLocks noGrp="1"/>
          </p:cNvSpPr>
          <p:nvPr>
            <p:ph type="title"/>
          </p:nvPr>
        </p:nvSpPr>
        <p:spPr>
          <a:xfrm>
            <a:off x="126388" y="4060103"/>
            <a:ext cx="4300344" cy="405772"/>
          </a:xfrm>
          <a:solidFill>
            <a:schemeClr val="bg1"/>
          </a:solidFill>
          <a:ln>
            <a:solidFill>
              <a:srgbClr val="005674"/>
            </a:solidFill>
          </a:ln>
        </p:spPr>
        <p:txBody>
          <a:bodyPr>
            <a:noAutofit/>
          </a:bodyPr>
          <a:lstStyle/>
          <a:p>
            <a:pPr algn="ctr"/>
            <a:r>
              <a:rPr lang="en-US" sz="2000" i="1" dirty="0">
                <a:solidFill>
                  <a:srgbClr val="005674"/>
                </a:solidFill>
                <a:latin typeface="Bookman Old Style" panose="02050604050505020204" pitchFamily="18" charset="0"/>
              </a:rPr>
              <a:t>Generated</a:t>
            </a:r>
            <a:r>
              <a:rPr lang="en-US" sz="2000" b="1" i="1" dirty="0">
                <a:solidFill>
                  <a:srgbClr val="005674"/>
                </a:solidFill>
                <a:latin typeface="Bookman Old Style" panose="02050604050505020204" pitchFamily="18" charset="0"/>
              </a:rPr>
              <a:t> Resources</a:t>
            </a:r>
          </a:p>
        </p:txBody>
      </p:sp>
      <p:sp>
        <p:nvSpPr>
          <p:cNvPr id="8" name="Title 1">
            <a:extLst>
              <a:ext uri="{FF2B5EF4-FFF2-40B4-BE49-F238E27FC236}">
                <a16:creationId xmlns:a16="http://schemas.microsoft.com/office/drawing/2014/main" id="{52029BF7-862F-2921-3E41-046EDE321FB6}"/>
              </a:ext>
            </a:extLst>
          </p:cNvPr>
          <p:cNvSpPr txBox="1">
            <a:spLocks/>
          </p:cNvSpPr>
          <p:nvPr/>
        </p:nvSpPr>
        <p:spPr>
          <a:xfrm>
            <a:off x="85606" y="908042"/>
            <a:ext cx="4341126" cy="594446"/>
          </a:xfrm>
          <a:prstGeom prst="rect">
            <a:avLst/>
          </a:prstGeom>
          <a:solidFill>
            <a:schemeClr val="bg1"/>
          </a:solidFill>
          <a:ln>
            <a:solidFill>
              <a:srgbClr val="005674"/>
            </a:solidFill>
          </a:ln>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000" b="1" i="1" u="none" strike="noStrike" kern="1200" cap="none" spc="0" normalizeH="0" baseline="0" noProof="0" dirty="0">
                <a:ln>
                  <a:noFill/>
                </a:ln>
                <a:solidFill>
                  <a:srgbClr val="005674"/>
                </a:solidFill>
                <a:effectLst/>
                <a:uLnTx/>
                <a:uFillTx/>
                <a:latin typeface="Bookman Old Style" panose="02050604050505020204" pitchFamily="18" charset="0"/>
                <a:ea typeface="+mj-ea"/>
                <a:cs typeface="+mj-cs"/>
              </a:rPr>
              <a:t>Major Accomplishments</a:t>
            </a:r>
          </a:p>
        </p:txBody>
      </p:sp>
      <p:sp>
        <p:nvSpPr>
          <p:cNvPr id="14" name="Title 1">
            <a:extLst>
              <a:ext uri="{FF2B5EF4-FFF2-40B4-BE49-F238E27FC236}">
                <a16:creationId xmlns:a16="http://schemas.microsoft.com/office/drawing/2014/main" id="{1430B322-81BA-030C-D589-0C1F939D16FA}"/>
              </a:ext>
            </a:extLst>
          </p:cNvPr>
          <p:cNvSpPr txBox="1">
            <a:spLocks/>
          </p:cNvSpPr>
          <p:nvPr/>
        </p:nvSpPr>
        <p:spPr>
          <a:xfrm>
            <a:off x="5106390" y="874481"/>
            <a:ext cx="6400799" cy="405772"/>
          </a:xfrm>
          <a:prstGeom prst="rect">
            <a:avLst/>
          </a:prstGeom>
          <a:solidFill>
            <a:schemeClr val="bg1"/>
          </a:solidFill>
          <a:ln>
            <a:solidFill>
              <a:srgbClr val="005674"/>
            </a:solidFill>
          </a:ln>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000" b="1" i="1" u="none" strike="noStrike" kern="1200" cap="none" spc="0" normalizeH="0" baseline="0" noProof="0" dirty="0">
                <a:ln>
                  <a:noFill/>
                </a:ln>
                <a:solidFill>
                  <a:srgbClr val="005674"/>
                </a:solidFill>
                <a:effectLst/>
                <a:uLnTx/>
                <a:uFillTx/>
                <a:latin typeface="Bookman Old Style" panose="02050604050505020204" pitchFamily="18" charset="0"/>
                <a:ea typeface="+mj-ea"/>
                <a:cs typeface="+mj-cs"/>
              </a:rPr>
              <a:t>Ongoing High-Value Projects</a:t>
            </a:r>
          </a:p>
        </p:txBody>
      </p:sp>
      <p:sp>
        <p:nvSpPr>
          <p:cNvPr id="11" name="Title 1">
            <a:extLst>
              <a:ext uri="{FF2B5EF4-FFF2-40B4-BE49-F238E27FC236}">
                <a16:creationId xmlns:a16="http://schemas.microsoft.com/office/drawing/2014/main" id="{F9C8A37F-DD5D-DDFF-9C0A-153D01B5809F}"/>
              </a:ext>
            </a:extLst>
          </p:cNvPr>
          <p:cNvSpPr txBox="1">
            <a:spLocks/>
          </p:cNvSpPr>
          <p:nvPr/>
        </p:nvSpPr>
        <p:spPr>
          <a:xfrm>
            <a:off x="5175106" y="2518227"/>
            <a:ext cx="6644859" cy="405772"/>
          </a:xfrm>
          <a:prstGeom prst="rect">
            <a:avLst/>
          </a:prstGeom>
          <a:solidFill>
            <a:schemeClr val="bg1"/>
          </a:solidFill>
          <a:ln>
            <a:solidFill>
              <a:srgbClr val="005674"/>
            </a:solidFill>
          </a:ln>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000" b="1" i="1" u="none" strike="noStrike" kern="1200" cap="none" spc="0" normalizeH="0" baseline="0" noProof="0" dirty="0">
                <a:ln>
                  <a:noFill/>
                </a:ln>
                <a:solidFill>
                  <a:srgbClr val="005674"/>
                </a:solidFill>
                <a:effectLst/>
                <a:uLnTx/>
                <a:uFillTx/>
                <a:latin typeface="Bookman Old Style" panose="02050604050505020204" pitchFamily="18" charset="0"/>
                <a:ea typeface="+mj-ea"/>
                <a:cs typeface="+mj-cs"/>
              </a:rPr>
              <a:t>External Collaborations </a:t>
            </a:r>
          </a:p>
        </p:txBody>
      </p:sp>
      <p:sp>
        <p:nvSpPr>
          <p:cNvPr id="5" name="TextBox 4">
            <a:extLst>
              <a:ext uri="{FF2B5EF4-FFF2-40B4-BE49-F238E27FC236}">
                <a16:creationId xmlns:a16="http://schemas.microsoft.com/office/drawing/2014/main" id="{C677A1BC-145E-73F7-3E9F-E04DBB9A35C8}"/>
              </a:ext>
            </a:extLst>
          </p:cNvPr>
          <p:cNvSpPr txBox="1"/>
          <p:nvPr/>
        </p:nvSpPr>
        <p:spPr>
          <a:xfrm>
            <a:off x="1840027" y="63852"/>
            <a:ext cx="8047652" cy="129266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0000"/>
                </a:solidFill>
                <a:effectLst/>
                <a:uLnTx/>
                <a:uFillTx/>
                <a:latin typeface="Bookman Old Style" panose="02050604050505020204" pitchFamily="18" charset="0"/>
                <a:ea typeface="+mn-ea"/>
                <a:cs typeface="+mn-cs"/>
              </a:rPr>
              <a:t>EDRN Clinical Validation Center on Colorectal Cancer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7030A0"/>
                </a:solidFill>
                <a:effectLst/>
                <a:uLnTx/>
                <a:uFillTx/>
                <a:latin typeface="Bookman Old Style" panose="02050604050505020204" pitchFamily="18" charset="0"/>
                <a:ea typeface="+mn-ea"/>
                <a:cs typeface="+mn-cs"/>
              </a:rPr>
              <a:t>    Great Lakes-New England (GLNE) CVC (U01CA08640)</a:t>
            </a: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7030A0"/>
              </a:solidFill>
              <a:effectLst/>
              <a:uLnTx/>
              <a:uFillTx/>
              <a:latin typeface="Bookman Old Style" panose="02050604050505020204" pitchFamily="18" charset="0"/>
              <a:ea typeface="+mn-ea"/>
              <a:cs typeface="+mn-cs"/>
            </a:endParaRPr>
          </a:p>
        </p:txBody>
      </p:sp>
      <p:sp>
        <p:nvSpPr>
          <p:cNvPr id="21" name="TextBox 20">
            <a:extLst>
              <a:ext uri="{FF2B5EF4-FFF2-40B4-BE49-F238E27FC236}">
                <a16:creationId xmlns:a16="http://schemas.microsoft.com/office/drawing/2014/main" id="{8792CF89-2929-2FD0-C3A9-4768169CFC3E}"/>
              </a:ext>
            </a:extLst>
          </p:cNvPr>
          <p:cNvSpPr txBox="1"/>
          <p:nvPr/>
        </p:nvSpPr>
        <p:spPr>
          <a:xfrm>
            <a:off x="5005450" y="2947566"/>
            <a:ext cx="7148994"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Inter-Consortium</a:t>
            </a:r>
            <a:r>
              <a:rPr kumimoji="0" lang="en-US" sz="1400" b="0" i="0"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Multi-Cancer Early Detection Using Cell-Free DNA Methylome Analysis (UO1CA2850 and the UCLA LBC)</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Academic: </a:t>
            </a:r>
            <a:r>
              <a:rPr kumimoji="0" lang="en-US" sz="1400" b="0" i="0"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U54 (Dey/Grady U Wash), RO1 and CPRIT (Mohan/Willson U of Houston),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RO1 (Davis U Kansas), RO1 (D Wong UCLA), Goel (City of Hope)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Industry</a:t>
            </a:r>
            <a:r>
              <a:rPr kumimoji="0" lang="en-US" sz="1400" b="0" i="0"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Clinical Genomics, Volition, Epigenomics, Mainz Biomed, </a:t>
            </a:r>
            <a:r>
              <a:rPr kumimoji="0" lang="en-US" sz="1400" b="0" i="0"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Intus</a:t>
            </a:r>
            <a:r>
              <a:rPr kumimoji="0" lang="en-US" sz="1400" b="0" i="0"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Abbott, Natera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Foundations</a:t>
            </a:r>
            <a:r>
              <a:rPr kumimoji="0" lang="en-US" sz="1400" b="0" i="0"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CPRIT, Community Outreach Fund for Underserved Texans</a:t>
            </a:r>
            <a:endPar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4" name="Title 1">
            <a:extLst>
              <a:ext uri="{FF2B5EF4-FFF2-40B4-BE49-F238E27FC236}">
                <a16:creationId xmlns:a16="http://schemas.microsoft.com/office/drawing/2014/main" id="{0C8719DE-859C-ED03-0B02-8583465C6F0B}"/>
              </a:ext>
            </a:extLst>
          </p:cNvPr>
          <p:cNvSpPr txBox="1">
            <a:spLocks/>
          </p:cNvSpPr>
          <p:nvPr/>
        </p:nvSpPr>
        <p:spPr>
          <a:xfrm>
            <a:off x="5088575" y="4271654"/>
            <a:ext cx="6812071" cy="430886"/>
          </a:xfrm>
          <a:prstGeom prst="rect">
            <a:avLst/>
          </a:prstGeom>
          <a:solidFill>
            <a:schemeClr val="bg1"/>
          </a:solidFill>
          <a:ln>
            <a:solidFill>
              <a:srgbClr val="005674"/>
            </a:solidFill>
          </a:ln>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000" b="1" i="1" u="none" strike="noStrike" kern="1200" cap="none" spc="0" normalizeH="0" baseline="0" noProof="0" dirty="0">
                <a:ln>
                  <a:noFill/>
                </a:ln>
                <a:solidFill>
                  <a:srgbClr val="005674"/>
                </a:solidFill>
                <a:effectLst/>
                <a:uLnTx/>
                <a:uFillTx/>
                <a:latin typeface="Bookman Old Style" panose="02050604050505020204" pitchFamily="18" charset="0"/>
                <a:ea typeface="+mj-ea"/>
                <a:cs typeface="+mj-cs"/>
              </a:rPr>
              <a:t>Selected Publications &amp; Patents</a:t>
            </a:r>
          </a:p>
        </p:txBody>
      </p:sp>
      <p:sp>
        <p:nvSpPr>
          <p:cNvPr id="3" name="TextBox 2">
            <a:extLst>
              <a:ext uri="{FF2B5EF4-FFF2-40B4-BE49-F238E27FC236}">
                <a16:creationId xmlns:a16="http://schemas.microsoft.com/office/drawing/2014/main" id="{636D54B0-291B-EC43-1E18-8836C0727F49}"/>
              </a:ext>
            </a:extLst>
          </p:cNvPr>
          <p:cNvSpPr txBox="1"/>
          <p:nvPr/>
        </p:nvSpPr>
        <p:spPr>
          <a:xfrm>
            <a:off x="85606" y="1588340"/>
            <a:ext cx="4429198" cy="2462213"/>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Longest existing CVC of the EDRN (1999)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Pivotal roles in the development and implementation of biomarker validation standards, including the creation and validation of EDRN data elements, SOPs for sample collection, reference set collection and management, and development of biomarker validation procedures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Re-defined event rate expectations for CRC in screening programs (GLNE 10)</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Bench-to-bedside assay development and validation (Galectin-3 Ligand)</a:t>
            </a:r>
          </a:p>
        </p:txBody>
      </p:sp>
      <p:sp>
        <p:nvSpPr>
          <p:cNvPr id="4" name="TextBox 3">
            <a:extLst>
              <a:ext uri="{FF2B5EF4-FFF2-40B4-BE49-F238E27FC236}">
                <a16:creationId xmlns:a16="http://schemas.microsoft.com/office/drawing/2014/main" id="{1CAB81AB-4FBC-191D-0B7D-BBDF5417A5A5}"/>
              </a:ext>
            </a:extLst>
          </p:cNvPr>
          <p:cNvSpPr txBox="1"/>
          <p:nvPr/>
        </p:nvSpPr>
        <p:spPr>
          <a:xfrm>
            <a:off x="5005450" y="1319947"/>
            <a:ext cx="6501739" cy="1169551"/>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Development of a point-of-care blood test for detection of colorectal cancer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Longitudinal follow-up of GLNE 10 cohort (pre-diagnostic reference set)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CRC risk factors, risk prediction and consensus molecular subtype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 novel microbiome platform for early detection of colorectal neoplasia</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00" cap="none" spc="0" normalizeH="0" baseline="0" noProof="0" dirty="0">
                <a:ln>
                  <a:noFill/>
                </a:ln>
                <a:solidFill>
                  <a:srgbClr val="000000"/>
                </a:solidFill>
                <a:effectLst/>
                <a:uLnTx/>
                <a:uFillTx/>
                <a:latin typeface="Arial" panose="020B0604020202020204" pitchFamily="34" charset="0"/>
                <a:ea typeface="Calibri" panose="020F0502020204030204" pitchFamily="34" charset="0"/>
                <a:cs typeface="Times New Roman" panose="02020603050405020304" pitchFamily="18" charset="0"/>
              </a:rPr>
              <a:t>Project 80 CRC Screening Program (CPRIT)</a:t>
            </a:r>
            <a:endPar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30" name="TextBox 29">
            <a:extLst>
              <a:ext uri="{FF2B5EF4-FFF2-40B4-BE49-F238E27FC236}">
                <a16:creationId xmlns:a16="http://schemas.microsoft.com/office/drawing/2014/main" id="{CB4FFB98-C7CC-7E3E-BDA3-55DDBF15E07F}"/>
              </a:ext>
            </a:extLst>
          </p:cNvPr>
          <p:cNvSpPr txBox="1"/>
          <p:nvPr/>
        </p:nvSpPr>
        <p:spPr>
          <a:xfrm>
            <a:off x="126388" y="4526938"/>
            <a:ext cx="4388416"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3300"/>
                </a:solidFill>
                <a:effectLst/>
                <a:uLnTx/>
                <a:uFillTx/>
                <a:latin typeface="Arial" panose="020B0604020202020204" pitchFamily="34" charset="0"/>
                <a:ea typeface="+mn-ea"/>
                <a:cs typeface="Arial" panose="020B0604020202020204" pitchFamily="34" charset="0"/>
              </a:rPr>
              <a:t>GLNE 07 </a:t>
            </a: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Ongoing</a:t>
            </a:r>
            <a:r>
              <a:rPr kumimoji="0" lang="en-US" sz="1400" b="1" i="0" u="none" strike="noStrike" kern="1200" cap="none" spc="0" normalizeH="0" baseline="0" noProof="0" dirty="0">
                <a:ln>
                  <a:noFill/>
                </a:ln>
                <a:solidFill>
                  <a:srgbClr val="FF3300"/>
                </a:solidFill>
                <a:effectLst/>
                <a:uLnTx/>
                <a:uFillTx/>
                <a:latin typeface="Arial" panose="020B0604020202020204" pitchFamily="34" charset="0"/>
                <a:ea typeface="+mn-ea"/>
                <a:cs typeface="Arial" panose="020B0604020202020204" pitchFamily="34" charset="0"/>
              </a:rPr>
              <a:t> </a:t>
            </a: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cross-sectional collection of specimens (CRC, advanced adenoma, non-advanced adenoma, normal stratified by risk) designed to permit training and testing of promising biomarkers (EDRN CRC reference set) 1500 enrolled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GLNE 10 </a:t>
            </a:r>
            <a:r>
              <a:rPr kumimoji="0" lang="en-US" sz="14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PRoBE</a:t>
            </a: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compliant prospective multicenter CRC screening trial enrolling 6,811 subjects from 29 sites providing 466,648 bio-specimens for validation studies  including DNA, serum, plasma, stool, buffy coat and matching FIT test results to date</a:t>
            </a:r>
          </a:p>
        </p:txBody>
      </p:sp>
      <p:sp>
        <p:nvSpPr>
          <p:cNvPr id="6" name="TextBox 5">
            <a:extLst>
              <a:ext uri="{FF2B5EF4-FFF2-40B4-BE49-F238E27FC236}">
                <a16:creationId xmlns:a16="http://schemas.microsoft.com/office/drawing/2014/main" id="{B08BC517-AC55-DA2E-7D0F-C49F2B79A3F3}"/>
              </a:ext>
            </a:extLst>
          </p:cNvPr>
          <p:cNvSpPr txBox="1"/>
          <p:nvPr/>
        </p:nvSpPr>
        <p:spPr>
          <a:xfrm>
            <a:off x="5005450" y="4655067"/>
            <a:ext cx="6418613" cy="2893100"/>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Shaukat et al. Low prevalence of screen detected colorectal cancer in an average-risk population. The new normal.  Clin Gastroenterol Hepatol 2022</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Bresalier et al. An efficient strategy for evaluating new non-invasive screening tests for colorectal cancer: the guiding principles. Gut 2023</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Crockett et al. Risk factors for serrated polyps. Results from a large multicenter colonoscopy-based study. Gut 2024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3300"/>
                </a:solidFill>
                <a:effectLst/>
                <a:uLnTx/>
                <a:uFillTx/>
                <a:latin typeface="Arial" panose="020B0604020202020204" pitchFamily="34" charset="0"/>
                <a:ea typeface="+mn-ea"/>
                <a:cs typeface="Arial" panose="020B0604020202020204" pitchFamily="34" charset="0"/>
              </a:rPr>
              <a:t>       </a:t>
            </a:r>
            <a:r>
              <a:rPr kumimoji="0" lang="en-US" sz="1400" b="1" i="0" u="none" strike="noStrike" kern="1200" cap="none" spc="0" normalizeH="0" baseline="0" noProof="0" dirty="0">
                <a:ln>
                  <a:noFill/>
                </a:ln>
                <a:solidFill>
                  <a:srgbClr val="FF3300"/>
                </a:solidFill>
                <a:effectLst/>
                <a:uLnTx/>
                <a:uFillTx/>
                <a:latin typeface="Arial" panose="020B0604020202020204" pitchFamily="34" charset="0"/>
                <a:ea typeface="+mn-ea"/>
                <a:cs typeface="Arial" panose="020B0604020202020204" pitchFamily="34" charset="0"/>
              </a:rPr>
              <a:t>Patents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Biomarker for Detecting Cancer UTSC P1049US; UTSC P1049US.C1</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Biomarker for Detecting Cancer 2019252672 (Australia)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EU and Canada pending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pic>
        <p:nvPicPr>
          <p:cNvPr id="9" name="Picture 8">
            <a:extLst>
              <a:ext uri="{FF2B5EF4-FFF2-40B4-BE49-F238E27FC236}">
                <a16:creationId xmlns:a16="http://schemas.microsoft.com/office/drawing/2014/main" id="{72D1ACB0-4CE9-97CC-8803-A08B5B985564}"/>
              </a:ext>
            </a:extLst>
          </p:cNvPr>
          <p:cNvPicPr>
            <a:picLocks noChangeAspect="1"/>
          </p:cNvPicPr>
          <p:nvPr/>
        </p:nvPicPr>
        <p:blipFill>
          <a:blip r:embed="rId3"/>
          <a:stretch>
            <a:fillRect/>
          </a:stretch>
        </p:blipFill>
        <p:spPr>
          <a:xfrm>
            <a:off x="244757" y="10652"/>
            <a:ext cx="686082" cy="844408"/>
          </a:xfrm>
          <a:prstGeom prst="rect">
            <a:avLst/>
          </a:prstGeom>
        </p:spPr>
      </p:pic>
      <p:pic>
        <p:nvPicPr>
          <p:cNvPr id="10" name="Picture 9">
            <a:extLst>
              <a:ext uri="{FF2B5EF4-FFF2-40B4-BE49-F238E27FC236}">
                <a16:creationId xmlns:a16="http://schemas.microsoft.com/office/drawing/2014/main" id="{2E9F2F82-A980-BCEA-A3CB-6BF24B55F7DA}"/>
              </a:ext>
            </a:extLst>
          </p:cNvPr>
          <p:cNvPicPr>
            <a:picLocks noChangeAspect="1"/>
          </p:cNvPicPr>
          <p:nvPr/>
        </p:nvPicPr>
        <p:blipFill>
          <a:blip r:embed="rId4"/>
          <a:stretch>
            <a:fillRect/>
          </a:stretch>
        </p:blipFill>
        <p:spPr>
          <a:xfrm flipH="1">
            <a:off x="1117600" y="50817"/>
            <a:ext cx="929637" cy="799882"/>
          </a:xfrm>
          <a:prstGeom prst="rect">
            <a:avLst/>
          </a:prstGeom>
        </p:spPr>
      </p:pic>
      <p:pic>
        <p:nvPicPr>
          <p:cNvPr id="12" name="Picture 11">
            <a:extLst>
              <a:ext uri="{FF2B5EF4-FFF2-40B4-BE49-F238E27FC236}">
                <a16:creationId xmlns:a16="http://schemas.microsoft.com/office/drawing/2014/main" id="{97BB81D9-12C2-A7A8-FBFE-ED98A51F7D67}"/>
              </a:ext>
            </a:extLst>
          </p:cNvPr>
          <p:cNvPicPr>
            <a:picLocks noChangeAspect="1"/>
          </p:cNvPicPr>
          <p:nvPr/>
        </p:nvPicPr>
        <p:blipFill>
          <a:blip r:embed="rId5"/>
          <a:stretch>
            <a:fillRect/>
          </a:stretch>
        </p:blipFill>
        <p:spPr>
          <a:xfrm>
            <a:off x="9538942" y="39058"/>
            <a:ext cx="678551" cy="799882"/>
          </a:xfrm>
          <a:prstGeom prst="rect">
            <a:avLst/>
          </a:prstGeom>
        </p:spPr>
      </p:pic>
      <p:pic>
        <p:nvPicPr>
          <p:cNvPr id="13" name="Picture 12">
            <a:extLst>
              <a:ext uri="{FF2B5EF4-FFF2-40B4-BE49-F238E27FC236}">
                <a16:creationId xmlns:a16="http://schemas.microsoft.com/office/drawing/2014/main" id="{87D667C5-BA0A-982C-7AA1-BC7B48DCA742}"/>
              </a:ext>
            </a:extLst>
          </p:cNvPr>
          <p:cNvPicPr>
            <a:picLocks noChangeAspect="1"/>
          </p:cNvPicPr>
          <p:nvPr/>
        </p:nvPicPr>
        <p:blipFill>
          <a:blip r:embed="rId6"/>
          <a:stretch>
            <a:fillRect/>
          </a:stretch>
        </p:blipFill>
        <p:spPr>
          <a:xfrm>
            <a:off x="10281021" y="24497"/>
            <a:ext cx="830563" cy="830563"/>
          </a:xfrm>
          <a:prstGeom prst="rect">
            <a:avLst/>
          </a:prstGeom>
        </p:spPr>
      </p:pic>
      <p:pic>
        <p:nvPicPr>
          <p:cNvPr id="15" name="Picture 14">
            <a:extLst>
              <a:ext uri="{FF2B5EF4-FFF2-40B4-BE49-F238E27FC236}">
                <a16:creationId xmlns:a16="http://schemas.microsoft.com/office/drawing/2014/main" id="{89ACC629-DEA8-99F9-B505-059EDB207349}"/>
              </a:ext>
            </a:extLst>
          </p:cNvPr>
          <p:cNvPicPr>
            <a:picLocks noChangeAspect="1"/>
          </p:cNvPicPr>
          <p:nvPr/>
        </p:nvPicPr>
        <p:blipFill>
          <a:blip r:embed="rId7"/>
          <a:stretch>
            <a:fillRect/>
          </a:stretch>
        </p:blipFill>
        <p:spPr>
          <a:xfrm>
            <a:off x="11234392" y="22147"/>
            <a:ext cx="830563" cy="830563"/>
          </a:xfrm>
          <a:prstGeom prst="rect">
            <a:avLst/>
          </a:prstGeom>
        </p:spPr>
      </p:pic>
      <p:sp>
        <p:nvSpPr>
          <p:cNvPr id="7" name="TextBox 6">
            <a:extLst>
              <a:ext uri="{FF2B5EF4-FFF2-40B4-BE49-F238E27FC236}">
                <a16:creationId xmlns:a16="http://schemas.microsoft.com/office/drawing/2014/main" id="{36A7696C-EB67-7272-C761-1CBBF274EE81}"/>
              </a:ext>
            </a:extLst>
          </p:cNvPr>
          <p:cNvSpPr txBox="1"/>
          <p:nvPr/>
        </p:nvSpPr>
        <p:spPr>
          <a:xfrm>
            <a:off x="10466926" y="6487664"/>
            <a:ext cx="1406988" cy="307777"/>
          </a:xfrm>
          <a:prstGeom prst="rect">
            <a:avLst/>
          </a:prstGeom>
          <a:noFill/>
        </p:spPr>
        <p:txBody>
          <a:bodyPr wrap="none" rtlCol="0">
            <a:spAutoFit/>
          </a:bodyPr>
          <a:lstStyle/>
          <a:p>
            <a:r>
              <a:rPr lang="en-US" sz="1400" dirty="0">
                <a:latin typeface="Aptos" panose="020B0004020202020204" pitchFamily="34" charset="0"/>
              </a:rPr>
              <a:t>R. Bresalier, MD</a:t>
            </a:r>
          </a:p>
        </p:txBody>
      </p:sp>
    </p:spTree>
    <p:extLst>
      <p:ext uri="{BB962C8B-B14F-4D97-AF65-F5344CB8AC3E}">
        <p14:creationId xmlns:p14="http://schemas.microsoft.com/office/powerpoint/2010/main" val="10477678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9CF93E7E-0E11-D77B-D592-4B7A463A6481}"/>
              </a:ext>
            </a:extLst>
          </p:cNvPr>
          <p:cNvSpPr>
            <a:spLocks noGrp="1"/>
          </p:cNvSpPr>
          <p:nvPr>
            <p:ph idx="1"/>
          </p:nvPr>
        </p:nvSpPr>
        <p:spPr>
          <a:xfrm>
            <a:off x="288471" y="1081776"/>
            <a:ext cx="11615057" cy="4351338"/>
          </a:xfrm>
        </p:spPr>
        <p:txBody>
          <a:bodyPr/>
          <a:lstStyle/>
          <a:p>
            <a:pPr algn="just"/>
            <a:r>
              <a:rPr lang="en-US" dirty="0">
                <a:latin typeface="Arial" panose="020B0604020202020204" pitchFamily="34" charset="0"/>
                <a:cs typeface="Arial" panose="020B0604020202020204" pitchFamily="34" charset="0"/>
              </a:rPr>
              <a:t>Conceptual basis originates from work in lung and pancreatic cancer</a:t>
            </a:r>
          </a:p>
          <a:p>
            <a:pPr algn="just"/>
            <a:endParaRPr lang="en-US" sz="500" dirty="0">
              <a:latin typeface="Arial" panose="020B0604020202020204" pitchFamily="34" charset="0"/>
              <a:cs typeface="Arial" panose="020B0604020202020204" pitchFamily="34" charset="0"/>
            </a:endParaRPr>
          </a:p>
          <a:p>
            <a:pPr algn="just"/>
            <a:r>
              <a:rPr lang="en-US" dirty="0">
                <a:latin typeface="Arial" panose="020B0604020202020204" pitchFamily="34" charset="0"/>
                <a:cs typeface="Arial" panose="020B0604020202020204" pitchFamily="34" charset="0"/>
              </a:rPr>
              <a:t>Quantifies levels of 10 cancer-associated biomarkers for assessing the risk of developing or harboring any of nine cancer types: lung, prostate, colorectal, breast, ovarian, pancreatic, esophageal, and stomach cancers. </a:t>
            </a:r>
          </a:p>
        </p:txBody>
      </p:sp>
      <p:pic>
        <p:nvPicPr>
          <p:cNvPr id="4" name="Picture 3" descr="A screenshot of a website&#10;&#10;AI-generated content may be incorrect.">
            <a:extLst>
              <a:ext uri="{FF2B5EF4-FFF2-40B4-BE49-F238E27FC236}">
                <a16:creationId xmlns:a16="http://schemas.microsoft.com/office/drawing/2014/main" id="{AD62CD63-95E8-D2A2-D673-86C99C1C2E9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199821" y="3549878"/>
            <a:ext cx="9792356" cy="3231922"/>
          </a:xfrm>
          <a:prstGeom prst="rect">
            <a:avLst/>
          </a:prstGeom>
        </p:spPr>
      </p:pic>
      <p:sp>
        <p:nvSpPr>
          <p:cNvPr id="5" name="TextBox 4">
            <a:extLst>
              <a:ext uri="{FF2B5EF4-FFF2-40B4-BE49-F238E27FC236}">
                <a16:creationId xmlns:a16="http://schemas.microsoft.com/office/drawing/2014/main" id="{4A21875A-EFB8-C98B-B663-A9AF5B4DEE50}"/>
              </a:ext>
            </a:extLst>
          </p:cNvPr>
          <p:cNvSpPr txBox="1"/>
          <p:nvPr/>
        </p:nvSpPr>
        <p:spPr>
          <a:xfrm>
            <a:off x="1199821" y="239120"/>
            <a:ext cx="9964366"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sng"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M</a:t>
            </a:r>
            <a:r>
              <a:rPr kumimoji="0" lang="en-US" sz="3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ulti-</a:t>
            </a:r>
            <a:r>
              <a:rPr kumimoji="0" lang="en-US" sz="3200" b="1" i="0" u="sng"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C</a:t>
            </a:r>
            <a:r>
              <a:rPr kumimoji="0" lang="en-US" sz="3200" b="0" i="0" u="sng"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a</a:t>
            </a:r>
            <a:r>
              <a:rPr kumimoji="0" lang="en-US" sz="3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ncer risk </a:t>
            </a:r>
            <a:r>
              <a:rPr kumimoji="0" lang="en-US" sz="3200" b="1" i="0" u="sng"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S</a:t>
            </a:r>
            <a:r>
              <a:rPr kumimoji="0" lang="en-US" sz="3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tratification </a:t>
            </a:r>
            <a:r>
              <a:rPr kumimoji="0" lang="en-US" sz="3200" b="1" i="0" u="sng"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T</a:t>
            </a:r>
            <a:r>
              <a:rPr kumimoji="0" lang="en-US" sz="3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est (</a:t>
            </a:r>
            <a:r>
              <a:rPr kumimoji="0" lang="en-US" sz="3200" b="0" i="0" u="none" strike="noStrike" kern="1200" cap="none" spc="0" normalizeH="0" baseline="0" noProof="0" dirty="0" err="1">
                <a:ln>
                  <a:noFill/>
                </a:ln>
                <a:solidFill>
                  <a:srgbClr val="413C38"/>
                </a:solidFill>
                <a:effectLst/>
                <a:uLnTx/>
                <a:uFillTx/>
                <a:latin typeface="Arial" panose="020B0604020202020204" pitchFamily="34" charset="0"/>
                <a:ea typeface="+mn-ea"/>
                <a:cs typeface="Arial" panose="020B0604020202020204" pitchFamily="34" charset="0"/>
              </a:rPr>
              <a:t>MCaST</a:t>
            </a:r>
            <a:r>
              <a:rPr kumimoji="0" lang="en-US" sz="3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a:t>
            </a:r>
          </a:p>
        </p:txBody>
      </p:sp>
      <p:sp>
        <p:nvSpPr>
          <p:cNvPr id="2" name="TextBox 1">
            <a:extLst>
              <a:ext uri="{FF2B5EF4-FFF2-40B4-BE49-F238E27FC236}">
                <a16:creationId xmlns:a16="http://schemas.microsoft.com/office/drawing/2014/main" id="{5D3372C0-7226-34F6-518C-72D0A26C40BE}"/>
              </a:ext>
            </a:extLst>
          </p:cNvPr>
          <p:cNvSpPr txBox="1"/>
          <p:nvPr/>
        </p:nvSpPr>
        <p:spPr>
          <a:xfrm>
            <a:off x="10247851" y="6325739"/>
            <a:ext cx="1328120" cy="307777"/>
          </a:xfrm>
          <a:prstGeom prst="rect">
            <a:avLst/>
          </a:prstGeom>
          <a:noFill/>
        </p:spPr>
        <p:txBody>
          <a:bodyPr wrap="none" rtlCol="0">
            <a:spAutoFit/>
          </a:bodyPr>
          <a:lstStyle/>
          <a:p>
            <a:r>
              <a:rPr lang="en-US" sz="1400" dirty="0">
                <a:latin typeface="Aptos" panose="020B0004020202020204" pitchFamily="34" charset="0"/>
              </a:rPr>
              <a:t>S. Hanash, MD</a:t>
            </a:r>
          </a:p>
        </p:txBody>
      </p:sp>
    </p:spTree>
    <p:extLst>
      <p:ext uri="{BB962C8B-B14F-4D97-AF65-F5344CB8AC3E}">
        <p14:creationId xmlns:p14="http://schemas.microsoft.com/office/powerpoint/2010/main" val="274400453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a:extLst>
            <a:ext uri="{FF2B5EF4-FFF2-40B4-BE49-F238E27FC236}">
              <a16:creationId xmlns:a16="http://schemas.microsoft.com/office/drawing/2014/main" id="{509CBECA-D960-8326-5C35-1A942C772052}"/>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F79B3328-B771-9144-7CAA-1AE860FF7FB8}"/>
              </a:ext>
            </a:extLst>
          </p:cNvPr>
          <p:cNvSpPr txBox="1"/>
          <p:nvPr/>
        </p:nvSpPr>
        <p:spPr>
          <a:xfrm>
            <a:off x="8014460" y="5253861"/>
            <a:ext cx="402549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Research</a:t>
            </a:r>
          </a:p>
        </p:txBody>
      </p:sp>
      <p:sp>
        <p:nvSpPr>
          <p:cNvPr id="8" name="TextBox 7">
            <a:extLst>
              <a:ext uri="{FF2B5EF4-FFF2-40B4-BE49-F238E27FC236}">
                <a16:creationId xmlns:a16="http://schemas.microsoft.com/office/drawing/2014/main" id="{A1AB9EDF-FBC1-BB2E-B000-92387C660ABE}"/>
              </a:ext>
            </a:extLst>
          </p:cNvPr>
          <p:cNvSpPr txBox="1"/>
          <p:nvPr/>
        </p:nvSpPr>
        <p:spPr>
          <a:xfrm>
            <a:off x="404258" y="2413721"/>
            <a:ext cx="5518871" cy="3692357"/>
          </a:xfrm>
          <a:prstGeom prst="rect">
            <a:avLst/>
          </a:prstGeom>
          <a:solidFill>
            <a:schemeClr val="bg1">
              <a:lumMod val="85000"/>
            </a:schemeClr>
          </a:solidFill>
        </p:spPr>
        <p:txBody>
          <a:bodyPr wrap="square" rtlCol="0">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sz="3200" b="1" i="0" u="none" strike="noStrike" kern="3000" cap="none" spc="0" normalizeH="0" baseline="0" noProof="0">
                <a:ln>
                  <a:noFill/>
                </a:ln>
                <a:solidFill>
                  <a:srgbClr val="0070C0"/>
                </a:solidFill>
                <a:effectLst/>
                <a:uLnTx/>
                <a:uFillTx/>
                <a:latin typeface="Microsoft Sans Serif" panose="020B0604020202020204" pitchFamily="34" charset="0"/>
                <a:ea typeface="+mn-ea"/>
                <a:cs typeface="Microsoft Sans Serif" panose="020B0604020202020204" pitchFamily="34" charset="0"/>
              </a:rPr>
              <a:t>Behavioral Science</a:t>
            </a:r>
          </a:p>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sz="3200" b="1" i="0" u="none" strike="noStrike" kern="3000" cap="none" spc="0" normalizeH="0" baseline="0" noProof="0">
                <a:ln>
                  <a:noFill/>
                </a:ln>
                <a:solidFill>
                  <a:srgbClr val="0070C0"/>
                </a:solidFill>
                <a:effectLst/>
                <a:uLnTx/>
                <a:uFillTx/>
                <a:latin typeface="Microsoft Sans Serif" panose="020B0604020202020204" pitchFamily="34" charset="0"/>
                <a:ea typeface="+mn-ea"/>
                <a:cs typeface="Microsoft Sans Serif" panose="020B0604020202020204" pitchFamily="34" charset="0"/>
              </a:rPr>
              <a:t>Clinical Cancer Prevention</a:t>
            </a:r>
          </a:p>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sz="3200" b="1" i="0" u="none" strike="noStrike" kern="3000" cap="none" spc="0" normalizeH="0" baseline="0" noProof="0">
                <a:ln>
                  <a:noFill/>
                </a:ln>
                <a:solidFill>
                  <a:srgbClr val="0070C0"/>
                </a:solidFill>
                <a:effectLst/>
                <a:uLnTx/>
                <a:uFillTx/>
                <a:latin typeface="Microsoft Sans Serif" panose="020B0604020202020204" pitchFamily="34" charset="0"/>
                <a:ea typeface="+mn-ea"/>
                <a:cs typeface="Microsoft Sans Serif" panose="020B0604020202020204" pitchFamily="34" charset="0"/>
              </a:rPr>
              <a:t>Epidemiology</a:t>
            </a:r>
          </a:p>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sz="3200" b="1" i="0" u="none" strike="noStrike" kern="3000" cap="none" spc="0" normalizeH="0" baseline="0" noProof="0">
                <a:ln>
                  <a:noFill/>
                </a:ln>
                <a:solidFill>
                  <a:srgbClr val="0070C0"/>
                </a:solidFill>
                <a:effectLst/>
                <a:uLnTx/>
                <a:uFillTx/>
                <a:latin typeface="Microsoft Sans Serif" panose="020B0604020202020204" pitchFamily="34" charset="0"/>
                <a:ea typeface="+mn-ea"/>
                <a:cs typeface="Microsoft Sans Serif" panose="020B0604020202020204" pitchFamily="34" charset="0"/>
              </a:rPr>
              <a:t>Health Disparities Research</a:t>
            </a:r>
          </a:p>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sz="3200" b="1" i="0" u="none" strike="noStrike" kern="3000" cap="none" spc="0" normalizeH="0" baseline="0" noProof="0">
                <a:ln>
                  <a:noFill/>
                </a:ln>
                <a:solidFill>
                  <a:srgbClr val="0070C0"/>
                </a:solidFill>
                <a:effectLst/>
                <a:uLnTx/>
                <a:uFillTx/>
                <a:latin typeface="Microsoft Sans Serif" panose="020B0604020202020204" pitchFamily="34" charset="0"/>
                <a:ea typeface="+mn-ea"/>
                <a:cs typeface="Microsoft Sans Serif" panose="020B0604020202020204" pitchFamily="34" charset="0"/>
              </a:rPr>
              <a:t>Health Services Research</a:t>
            </a:r>
          </a:p>
        </p:txBody>
      </p:sp>
      <p:pic>
        <p:nvPicPr>
          <p:cNvPr id="5" name="Picture 4">
            <a:extLst>
              <a:ext uri="{FF2B5EF4-FFF2-40B4-BE49-F238E27FC236}">
                <a16:creationId xmlns:a16="http://schemas.microsoft.com/office/drawing/2014/main" id="{6317AB99-CAF4-76B3-4E04-12D633298750}"/>
              </a:ext>
            </a:extLst>
          </p:cNvPr>
          <p:cNvPicPr>
            <a:picLocks noChangeAspect="1"/>
          </p:cNvPicPr>
          <p:nvPr/>
        </p:nvPicPr>
        <p:blipFill>
          <a:blip r:embed="rId3"/>
          <a:stretch>
            <a:fillRect/>
          </a:stretch>
        </p:blipFill>
        <p:spPr>
          <a:xfrm rot="5400000">
            <a:off x="6838123" y="1519414"/>
            <a:ext cx="5364316" cy="5343523"/>
          </a:xfrm>
          <a:prstGeom prst="rect">
            <a:avLst/>
          </a:prstGeom>
        </p:spPr>
      </p:pic>
      <p:sp>
        <p:nvSpPr>
          <p:cNvPr id="7" name="TextBox 6">
            <a:extLst>
              <a:ext uri="{FF2B5EF4-FFF2-40B4-BE49-F238E27FC236}">
                <a16:creationId xmlns:a16="http://schemas.microsoft.com/office/drawing/2014/main" id="{9F583383-423E-9273-05A3-DDDDB83E6383}"/>
              </a:ext>
            </a:extLst>
          </p:cNvPr>
          <p:cNvSpPr txBox="1"/>
          <p:nvPr/>
        </p:nvSpPr>
        <p:spPr>
          <a:xfrm>
            <a:off x="7196078" y="4726130"/>
            <a:ext cx="5733796" cy="1938992"/>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Clinical </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Care</a:t>
            </a:r>
          </a:p>
        </p:txBody>
      </p:sp>
      <p:sp>
        <p:nvSpPr>
          <p:cNvPr id="4" name="Rectangle 3">
            <a:extLst>
              <a:ext uri="{FF2B5EF4-FFF2-40B4-BE49-F238E27FC236}">
                <a16:creationId xmlns:a16="http://schemas.microsoft.com/office/drawing/2014/main" id="{1BE88D76-D3C0-55F0-03DC-38B90373ED1E}"/>
              </a:ext>
            </a:extLst>
          </p:cNvPr>
          <p:cNvSpPr/>
          <p:nvPr/>
        </p:nvSpPr>
        <p:spPr>
          <a:xfrm>
            <a:off x="0" y="-45466"/>
            <a:ext cx="6871974" cy="6903466"/>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27B9B2A9-F56C-CC82-C357-EF6A2112992D}"/>
              </a:ext>
            </a:extLst>
          </p:cNvPr>
          <p:cNvSpPr txBox="1"/>
          <p:nvPr/>
        </p:nvSpPr>
        <p:spPr>
          <a:xfrm>
            <a:off x="-3969424" y="4793158"/>
            <a:ext cx="10665859" cy="1476366"/>
          </a:xfrm>
          <a:prstGeom prst="rect">
            <a:avLst/>
          </a:prstGeom>
          <a:noFill/>
        </p:spPr>
        <p:txBody>
          <a:bodyPr wrap="square" rtlCol="0">
            <a:spAutoFit/>
          </a:bodyPr>
          <a:lstStyle/>
          <a:p>
            <a:pPr algn="r">
              <a:lnSpc>
                <a:spcPct val="150000"/>
              </a:lnSpc>
            </a:pPr>
            <a:r>
              <a:rPr lang="en-US" sz="3200" b="1" kern="3000">
                <a:solidFill>
                  <a:schemeClr val="accent2">
                    <a:lumMod val="75000"/>
                  </a:schemeClr>
                </a:solidFill>
                <a:latin typeface="Microsoft Sans Serif" panose="020B0604020202020204" pitchFamily="34" charset="0"/>
                <a:cs typeface="Microsoft Sans Serif" panose="020B0604020202020204" pitchFamily="34" charset="0"/>
              </a:rPr>
              <a:t>Lyda Hill Cancer Prevention Center</a:t>
            </a:r>
          </a:p>
          <a:p>
            <a:pPr algn="r">
              <a:lnSpc>
                <a:spcPct val="150000"/>
              </a:lnSpc>
            </a:pPr>
            <a:r>
              <a:rPr lang="en-US" sz="3200" b="1" kern="3000">
                <a:solidFill>
                  <a:schemeClr val="accent2">
                    <a:lumMod val="75000"/>
                  </a:schemeClr>
                </a:solidFill>
                <a:latin typeface="Microsoft Sans Serif" panose="020B0604020202020204" pitchFamily="34" charset="0"/>
                <a:cs typeface="Microsoft Sans Serif" panose="020B0604020202020204" pitchFamily="34" charset="0"/>
              </a:rPr>
              <a:t>Tobacco Treatment Program</a:t>
            </a:r>
          </a:p>
        </p:txBody>
      </p:sp>
    </p:spTree>
    <p:extLst>
      <p:ext uri="{BB962C8B-B14F-4D97-AF65-F5344CB8AC3E}">
        <p14:creationId xmlns:p14="http://schemas.microsoft.com/office/powerpoint/2010/main" val="130196502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5C709E-74B5-84D7-FC56-EE1E295B1D7F}"/>
              </a:ext>
            </a:extLst>
          </p:cNvPr>
          <p:cNvSpPr>
            <a:spLocks noGrp="1"/>
          </p:cNvSpPr>
          <p:nvPr>
            <p:ph type="title"/>
          </p:nvPr>
        </p:nvSpPr>
        <p:spPr/>
        <p:txBody>
          <a:bodyPr/>
          <a:lstStyle/>
          <a:p>
            <a:endParaRPr lang="en-US"/>
          </a:p>
        </p:txBody>
      </p:sp>
      <p:sp>
        <p:nvSpPr>
          <p:cNvPr id="3" name="Text Placeholder 2">
            <a:extLst>
              <a:ext uri="{FF2B5EF4-FFF2-40B4-BE49-F238E27FC236}">
                <a16:creationId xmlns:a16="http://schemas.microsoft.com/office/drawing/2014/main" id="{659129BF-41ED-484C-66BD-4861AB131C1E}"/>
              </a:ext>
            </a:extLst>
          </p:cNvPr>
          <p:cNvSpPr>
            <a:spLocks noGrp="1"/>
          </p:cNvSpPr>
          <p:nvPr>
            <p:ph type="body" idx="1"/>
          </p:nvPr>
        </p:nvSpPr>
        <p:spPr/>
        <p:txBody>
          <a:bodyPr/>
          <a:lstStyle/>
          <a:p>
            <a:endParaRPr lang="en-US"/>
          </a:p>
        </p:txBody>
      </p:sp>
      <p:pic>
        <p:nvPicPr>
          <p:cNvPr id="4" name="Picture 3" descr="A graph of cancer prevention center&#10;&#10;AI-generated content may be incorrect.">
            <a:extLst>
              <a:ext uri="{FF2B5EF4-FFF2-40B4-BE49-F238E27FC236}">
                <a16:creationId xmlns:a16="http://schemas.microsoft.com/office/drawing/2014/main" id="{11552A15-2AE9-DD57-89EB-B3E50BD7F986}"/>
              </a:ext>
            </a:extLst>
          </p:cNvPr>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82821635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EBE90260-27BB-4ED4-A9AF-14794AF0E843}"/>
              </a:ext>
            </a:extLst>
          </p:cNvPr>
          <p:cNvSpPr>
            <a:spLocks noGrp="1"/>
          </p:cNvSpPr>
          <p:nvPr>
            <p:ph type="title"/>
          </p:nvPr>
        </p:nvSpPr>
        <p:spPr>
          <a:xfrm>
            <a:off x="241325" y="-222705"/>
            <a:ext cx="11077249" cy="1094659"/>
          </a:xfrm>
        </p:spPr>
        <p:txBody>
          <a:bodyPr>
            <a:noAutofit/>
          </a:bodyPr>
          <a:lstStyle/>
          <a:p>
            <a:pPr>
              <a:lnSpc>
                <a:spcPct val="100000"/>
              </a:lnSpc>
            </a:pPr>
            <a:br>
              <a:rPr lang="en-US" sz="4000" i="1" dirty="0">
                <a:solidFill>
                  <a:srgbClr val="ED8B00"/>
                </a:solidFill>
                <a:latin typeface="Microsoft Sans Serif" panose="020B0604020202020204" pitchFamily="34" charset="0"/>
                <a:ea typeface="Microsoft Sans Serif" panose="020B0604020202020204" pitchFamily="34" charset="0"/>
                <a:cs typeface="Microsoft Sans Serif" panose="020B0604020202020204" pitchFamily="34" charset="0"/>
              </a:rPr>
            </a:br>
            <a:br>
              <a:rPr lang="en-US" sz="4000" b="0" dirty="0">
                <a:solidFill>
                  <a:sysClr val="windowText" lastClr="000000"/>
                </a:solidFill>
                <a:latin typeface="Microsoft Sans Serif" panose="020B0604020202020204" pitchFamily="34" charset="0"/>
                <a:ea typeface="ＭＳ Ｐゴシック" pitchFamily="30" charset="-128"/>
                <a:cs typeface="Microsoft Sans Serif" panose="020B0604020202020204" pitchFamily="34" charset="0"/>
              </a:rPr>
            </a:br>
            <a:br>
              <a:rPr lang="en-US" sz="4000" i="1" dirty="0">
                <a:solidFill>
                  <a:schemeClr val="tx1">
                    <a:lumMod val="95000"/>
                    <a:lumOff val="5000"/>
                  </a:schemeClr>
                </a:solidFill>
                <a:latin typeface="Microsoft Sans Serif" panose="020B0604020202020204" pitchFamily="34" charset="0"/>
                <a:ea typeface="Microsoft Sans Serif" panose="020B0604020202020204" pitchFamily="34" charset="0"/>
                <a:cs typeface="Microsoft Sans Serif" panose="020B0604020202020204" pitchFamily="34" charset="0"/>
              </a:rPr>
            </a:br>
            <a:r>
              <a:rPr lang="en-US" sz="4000" b="1" dirty="0">
                <a:solidFill>
                  <a:schemeClr val="tx1">
                    <a:lumMod val="95000"/>
                    <a:lumOff val="5000"/>
                  </a:schemeClr>
                </a:solidFill>
                <a:latin typeface="Microsoft Sans Serif" panose="020B0604020202020204" pitchFamily="34" charset="0"/>
                <a:ea typeface="Microsoft Sans Serif" panose="020B0604020202020204" pitchFamily="34" charset="0"/>
                <a:cs typeface="Microsoft Sans Serif" panose="020B0604020202020204" pitchFamily="34" charset="0"/>
              </a:rPr>
              <a:t>Lyda Hill Cancer Prevention Center </a:t>
            </a:r>
            <a:br>
              <a:rPr lang="en-US" sz="4000" dirty="0">
                <a:latin typeface="Microsoft Sans Serif" panose="020B0604020202020204" pitchFamily="34" charset="0"/>
                <a:ea typeface="Microsoft Sans Serif" panose="020B0604020202020204" pitchFamily="34" charset="0"/>
                <a:cs typeface="Microsoft Sans Serif" panose="020B0604020202020204" pitchFamily="34" charset="0"/>
              </a:rPr>
            </a:br>
            <a:br>
              <a:rPr lang="en-US" sz="4000" dirty="0">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rPr>
            </a:br>
            <a:endParaRPr lang="en-US" sz="4000" dirty="0">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sp>
        <p:nvSpPr>
          <p:cNvPr id="19" name="TextBox 18"/>
          <p:cNvSpPr txBox="1"/>
          <p:nvPr/>
        </p:nvSpPr>
        <p:spPr>
          <a:xfrm>
            <a:off x="416759" y="1308048"/>
            <a:ext cx="458116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Services currently offered at </a:t>
            </a:r>
            <a:r>
              <a:rPr kumimoji="0" lang="en-US" sz="2000" b="1" i="1" u="none" strike="noStrike" kern="1200" cap="none" spc="0" normalizeH="0" baseline="0" noProof="0" dirty="0">
                <a:ln>
                  <a:noFill/>
                </a:ln>
                <a:solidFill>
                  <a:srgbClr val="FF0000"/>
                </a:solidFill>
                <a:effectLst/>
                <a:uLnTx/>
                <a:uFillTx/>
                <a:latin typeface="Calibri" panose="020F0502020204030204" pitchFamily="34" charset="0"/>
                <a:ea typeface="+mn-ea"/>
                <a:cs typeface="Calibri" panose="020F0502020204030204" pitchFamily="34" charset="0"/>
              </a:rPr>
              <a:t>3 locations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ED7D31">
                    <a:lumMod val="75000"/>
                  </a:srgbClr>
                </a:solidFill>
                <a:effectLst/>
                <a:uLnTx/>
                <a:uFillTx/>
                <a:latin typeface="Calibri" panose="020F0502020204030204" pitchFamily="34" charset="0"/>
                <a:ea typeface="+mn-ea"/>
                <a:cs typeface="Calibri" panose="020F0502020204030204" pitchFamily="34" charset="0"/>
              </a:rPr>
              <a:t>Main </a:t>
            </a:r>
            <a:r>
              <a:rPr kumimoji="0" lang="en-US" sz="1800" b="0" i="1" u="none" strike="noStrike" kern="1200" cap="none" spc="0" normalizeH="0" baseline="0" noProof="0" dirty="0">
                <a:ln>
                  <a:noFill/>
                </a:ln>
                <a:solidFill>
                  <a:srgbClr val="C55A11"/>
                </a:solidFill>
                <a:effectLst/>
                <a:uLnTx/>
                <a:uFillTx/>
                <a:latin typeface="Calibri" panose="020F0502020204030204" pitchFamily="34" charset="0"/>
                <a:ea typeface="+mn-ea"/>
                <a:cs typeface="Calibri" panose="020F0502020204030204" pitchFamily="34" charset="0"/>
              </a:rPr>
              <a:t>campus</a:t>
            </a:r>
            <a:r>
              <a:rPr kumimoji="0" lang="en-US" sz="1800" b="0" i="1" u="none" strike="noStrike" kern="1200" cap="none" spc="0" normalizeH="0" baseline="0" noProof="0" dirty="0">
                <a:ln>
                  <a:noFill/>
                </a:ln>
                <a:solidFill>
                  <a:srgbClr val="ED7D31">
                    <a:lumMod val="75000"/>
                  </a:srgbClr>
                </a:solidFill>
                <a:effectLst/>
                <a:uLnTx/>
                <a:uFillTx/>
                <a:latin typeface="Calibri" panose="020F0502020204030204" pitchFamily="34" charset="0"/>
                <a:ea typeface="+mn-ea"/>
                <a:cs typeface="Calibri" panose="020F0502020204030204" pitchFamily="34" charset="0"/>
              </a:rPr>
              <a:t> and 2 Houston-area locations (The Woodlands and West Houston)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Screening (e.g., breast, cervical, prostate, lung) </a:t>
            </a:r>
            <a:endParaRPr kumimoji="0" lang="en-US" sz="1600" b="0" i="0" u="none" strike="noStrike" kern="1200" cap="none" spc="0" normalizeH="0" baseline="0" noProof="0" dirty="0">
              <a:ln>
                <a:noFill/>
              </a:ln>
              <a:solidFill>
                <a:srgbClr val="FF0000"/>
              </a:solidFill>
              <a:effectLst/>
              <a:uLnTx/>
              <a:uFillTx/>
              <a:latin typeface="Calibri" panose="020F0502020204030204" pitchFamily="34" charset="0"/>
              <a:ea typeface="+mn-ea"/>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Undiagnosed breast clinic</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Survivorship (breast, gynecology, and GI)</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Genetics (Li-Fraumeni, BRCA1/2)</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nvGrpSpPr>
          <p:cNvPr id="8" name="Group 7">
            <a:extLst>
              <a:ext uri="{FF2B5EF4-FFF2-40B4-BE49-F238E27FC236}">
                <a16:creationId xmlns:a16="http://schemas.microsoft.com/office/drawing/2014/main" id="{8CB84E74-A35D-A6E1-EE86-E7B2BFB3AA31}"/>
              </a:ext>
            </a:extLst>
          </p:cNvPr>
          <p:cNvGrpSpPr/>
          <p:nvPr/>
        </p:nvGrpSpPr>
        <p:grpSpPr>
          <a:xfrm>
            <a:off x="5311906" y="1896872"/>
            <a:ext cx="3254444" cy="3307404"/>
            <a:chOff x="7645800" y="3157871"/>
            <a:chExt cx="3254444" cy="3307404"/>
          </a:xfrm>
        </p:grpSpPr>
        <p:pic>
          <p:nvPicPr>
            <p:cNvPr id="5" name="Picture 4">
              <a:extLst>
                <a:ext uri="{FF2B5EF4-FFF2-40B4-BE49-F238E27FC236}">
                  <a16:creationId xmlns:a16="http://schemas.microsoft.com/office/drawing/2014/main" id="{0417F335-05E9-9400-25C5-7EFB83010E08}"/>
                </a:ext>
              </a:extLst>
            </p:cNvPr>
            <p:cNvPicPr>
              <a:picLocks noChangeAspect="1"/>
            </p:cNvPicPr>
            <p:nvPr/>
          </p:nvPicPr>
          <p:blipFill>
            <a:blip r:embed="rId3"/>
            <a:stretch>
              <a:fillRect/>
            </a:stretch>
          </p:blipFill>
          <p:spPr>
            <a:xfrm>
              <a:off x="7645800" y="3157871"/>
              <a:ext cx="2507984" cy="3307404"/>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
          <p:nvSpPr>
            <p:cNvPr id="4" name="Right Brace 3">
              <a:extLst>
                <a:ext uri="{FF2B5EF4-FFF2-40B4-BE49-F238E27FC236}">
                  <a16:creationId xmlns:a16="http://schemas.microsoft.com/office/drawing/2014/main" id="{2D77A0D9-8DEF-C956-5F8D-DBF54ACA2E97}"/>
                </a:ext>
              </a:extLst>
            </p:cNvPr>
            <p:cNvSpPr/>
            <p:nvPr/>
          </p:nvSpPr>
          <p:spPr>
            <a:xfrm>
              <a:off x="9563509" y="3956937"/>
              <a:ext cx="45719" cy="137157"/>
            </a:xfrm>
            <a:prstGeom prst="rightBrace">
              <a:avLst/>
            </a:prstGeom>
            <a:noFill/>
            <a:ln w="28575">
              <a:solidFill>
                <a:srgbClr val="C55A1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4BF9637E-33FA-F171-16EF-4F2B0DFAE0F5}"/>
                </a:ext>
              </a:extLst>
            </p:cNvPr>
            <p:cNvSpPr txBox="1"/>
            <p:nvPr/>
          </p:nvSpPr>
          <p:spPr>
            <a:xfrm>
              <a:off x="9586368" y="3833848"/>
              <a:ext cx="1313876" cy="461665"/>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C55A11"/>
                  </a:solidFill>
                  <a:effectLst/>
                  <a:uLnTx/>
                  <a:uFillTx/>
                  <a:latin typeface="Calibri" panose="020F0502020204030204"/>
                  <a:ea typeface="+mn-ea"/>
                  <a:cs typeface="+mn-cs"/>
                </a:rPr>
                <a:t>Location of CPC floors 21, 22, 23</a:t>
              </a:r>
            </a:p>
          </p:txBody>
        </p:sp>
      </p:grpSp>
      <p:sp>
        <p:nvSpPr>
          <p:cNvPr id="18" name="TextBox 17">
            <a:extLst>
              <a:ext uri="{FF2B5EF4-FFF2-40B4-BE49-F238E27FC236}">
                <a16:creationId xmlns:a16="http://schemas.microsoft.com/office/drawing/2014/main" id="{95B36CAF-74E8-A44F-8EDD-ADC105307777}"/>
              </a:ext>
            </a:extLst>
          </p:cNvPr>
          <p:cNvSpPr txBox="1"/>
          <p:nvPr/>
        </p:nvSpPr>
        <p:spPr>
          <a:xfrm>
            <a:off x="473157" y="3797784"/>
            <a:ext cx="4297142" cy="2677656"/>
          </a:xfrm>
          <a:prstGeom prst="rect">
            <a:avLst/>
          </a:prstGeom>
          <a:noFill/>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Cancer </a:t>
            </a:r>
            <a:r>
              <a:rPr lang="en-US" sz="2000" b="1" i="1" dirty="0">
                <a:solidFill>
                  <a:prstClr val="black"/>
                </a:solidFill>
                <a:latin typeface="Calibri" panose="020F0502020204030204" pitchFamily="34" charset="0"/>
                <a:ea typeface="Calibri" panose="020F0502020204030204" pitchFamily="34" charset="0"/>
                <a:cs typeface="Calibri" panose="020F0502020204030204" pitchFamily="34" charset="0"/>
              </a:rPr>
              <a:t>P</a:t>
            </a:r>
            <a:r>
              <a:rPr kumimoji="0" lang="en-US" sz="2000" b="1" i="1" u="none" strike="noStrike" kern="1200" cap="none" spc="0" normalizeH="0" baseline="0" noProof="0" dirty="0" err="1">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revention</a:t>
            </a:r>
            <a:r>
              <a:rPr kumimoji="0" lang="en-US" sz="2000" b="1" i="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 Service Line Enhancements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b="1" dirty="0">
                <a:solidFill>
                  <a:srgbClr val="C55A11"/>
                </a:solidFill>
                <a:latin typeface="Calibri" panose="020F0502020204030204" pitchFamily="34" charset="0"/>
                <a:ea typeface="Calibri" panose="020F0502020204030204" pitchFamily="34" charset="0"/>
                <a:cs typeface="Calibri" panose="020F0502020204030204" pitchFamily="34" charset="0"/>
              </a:rPr>
              <a:t>Expansion of </a:t>
            </a:r>
            <a:r>
              <a:rPr lang="en-US" sz="1600" b="1" dirty="0" err="1">
                <a:solidFill>
                  <a:srgbClr val="C55A11"/>
                </a:solidFill>
                <a:latin typeface="Calibri" panose="020F0502020204030204" pitchFamily="34" charset="0"/>
                <a:ea typeface="Calibri" panose="020F0502020204030204" pitchFamily="34" charset="0"/>
                <a:cs typeface="Calibri" panose="020F0502020204030204" pitchFamily="34" charset="0"/>
              </a:rPr>
              <a:t>lu</a:t>
            </a:r>
            <a:r>
              <a:rPr kumimoji="0" lang="en-US" sz="1600" b="1" i="0" u="none" strike="noStrike" kern="1200" cap="none" spc="0" normalizeH="0" baseline="0" noProof="0" dirty="0">
                <a:ln>
                  <a:noFill/>
                </a:ln>
                <a:solidFill>
                  <a:srgbClr val="C55A11"/>
                </a:solidFill>
                <a:effectLst/>
                <a:uLnTx/>
                <a:uFillTx/>
                <a:latin typeface="Calibri" panose="020F0502020204030204" pitchFamily="34" charset="0"/>
                <a:ea typeface="Calibri" panose="020F0502020204030204" pitchFamily="34" charset="0"/>
                <a:cs typeface="Calibri" panose="020F0502020204030204" pitchFamily="34" charset="0"/>
              </a:rPr>
              <a:t>ng cancer screening</a:t>
            </a:r>
            <a:endParaRPr kumimoji="0" lang="en-US" sz="16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600" b="1" dirty="0">
                <a:solidFill>
                  <a:srgbClr val="C55A11"/>
                </a:solidFill>
                <a:latin typeface="Calibri" panose="020F0502020204030204" pitchFamily="34" charset="0"/>
                <a:ea typeface="Calibri" panose="020F0502020204030204" pitchFamily="34" charset="0"/>
                <a:cs typeface="Calibri" panose="020F0502020204030204" pitchFamily="34" charset="0"/>
              </a:rPr>
              <a:t>Houston-area location (HAL) expansions</a:t>
            </a:r>
          </a:p>
          <a:p>
            <a:pPr marL="742950" lvl="1" indent="-285750">
              <a:buFont typeface="Arial" panose="020B0604020202020204" pitchFamily="34" charset="0"/>
              <a:buChar char="•"/>
              <a:defRPr/>
            </a:pPr>
            <a:r>
              <a:rPr kumimoji="0" lang="en-US" sz="1600" b="1" i="0" u="none" strike="noStrike" kern="1200" cap="none" spc="0" normalizeH="0" baseline="0" noProof="0" dirty="0">
                <a:ln>
                  <a:noFill/>
                </a:ln>
                <a:effectLst/>
                <a:uLnTx/>
                <a:uFillTx/>
                <a:latin typeface="Calibri" panose="020F0502020204030204" pitchFamily="34" charset="0"/>
                <a:ea typeface="Calibri" panose="020F0502020204030204" pitchFamily="34" charset="0"/>
                <a:cs typeface="Calibri" panose="020F0502020204030204" pitchFamily="34" charset="0"/>
              </a:rPr>
              <a:t>Northwest</a:t>
            </a:r>
            <a:r>
              <a:rPr kumimoji="0" lang="en-US" sz="1600" b="1" i="0" u="none" strike="noStrike" kern="1200" cap="none" spc="0" normalizeH="0" noProof="0" dirty="0">
                <a:ln>
                  <a:noFill/>
                </a:ln>
                <a:effectLst/>
                <a:uLnTx/>
                <a:uFillTx/>
                <a:latin typeface="Calibri" panose="020F0502020204030204" pitchFamily="34" charset="0"/>
                <a:ea typeface="Calibri" panose="020F0502020204030204" pitchFamily="34" charset="0"/>
                <a:cs typeface="Calibri" panose="020F0502020204030204" pitchFamily="34" charset="0"/>
              </a:rPr>
              <a:t> Imaging – June 2026</a:t>
            </a:r>
          </a:p>
          <a:p>
            <a:pPr marL="742950" lvl="1" indent="-285750">
              <a:buFont typeface="Arial" panose="020B0604020202020204" pitchFamily="34" charset="0"/>
              <a:buChar char="•"/>
              <a:defRPr/>
            </a:pPr>
            <a:r>
              <a:rPr lang="en-US" sz="1600" b="1" baseline="0" dirty="0">
                <a:latin typeface="Calibri" panose="020F0502020204030204" pitchFamily="34" charset="0"/>
                <a:ea typeface="Calibri" panose="020F0502020204030204" pitchFamily="34" charset="0"/>
                <a:cs typeface="Calibri" panose="020F0502020204030204" pitchFamily="34" charset="0"/>
              </a:rPr>
              <a:t>Missouri City imaging – June 2026</a:t>
            </a:r>
          </a:p>
          <a:p>
            <a:pPr marL="742950" lvl="1" indent="-285750">
              <a:buFont typeface="Arial" panose="020B0604020202020204" pitchFamily="34" charset="0"/>
              <a:buChar char="•"/>
              <a:defRPr/>
            </a:pPr>
            <a:r>
              <a:rPr kumimoji="0" lang="en-US" sz="1600" b="1" i="0" u="none" strike="noStrike" kern="1200" cap="none" spc="0" normalizeH="0" noProof="0" dirty="0">
                <a:ln>
                  <a:noFill/>
                </a:ln>
                <a:effectLst/>
                <a:uLnTx/>
                <a:uFillTx/>
                <a:latin typeface="Calibri" panose="020F0502020204030204" pitchFamily="34" charset="0"/>
                <a:ea typeface="Calibri" panose="020F0502020204030204" pitchFamily="34" charset="0"/>
                <a:cs typeface="Calibri" panose="020F0502020204030204" pitchFamily="34" charset="0"/>
              </a:rPr>
              <a:t>League City – late FY26</a:t>
            </a:r>
          </a:p>
          <a:p>
            <a:pPr marL="742950" lvl="1" indent="-285750">
              <a:buFont typeface="Arial" panose="020B0604020202020204" pitchFamily="34" charset="0"/>
              <a:buChar char="•"/>
              <a:defRPr/>
            </a:pPr>
            <a:r>
              <a:rPr lang="en-US" sz="1600" b="1" baseline="0" dirty="0">
                <a:latin typeface="Calibri" panose="020F0502020204030204" pitchFamily="34" charset="0"/>
                <a:ea typeface="Calibri" panose="020F0502020204030204" pitchFamily="34" charset="0"/>
                <a:cs typeface="Calibri" panose="020F0502020204030204" pitchFamily="34" charset="0"/>
              </a:rPr>
              <a:t>Undiagnosed</a:t>
            </a:r>
            <a:r>
              <a:rPr lang="en-US" sz="1600" b="1" dirty="0">
                <a:latin typeface="Calibri" panose="020F0502020204030204" pitchFamily="34" charset="0"/>
                <a:ea typeface="Calibri" panose="020F0502020204030204" pitchFamily="34" charset="0"/>
                <a:cs typeface="Calibri" panose="020F0502020204030204" pitchFamily="34" charset="0"/>
              </a:rPr>
              <a:t> breast clinic capacity</a:t>
            </a:r>
            <a:r>
              <a:rPr kumimoji="0" lang="en-US" sz="1600" b="0" i="0" u="none" strike="noStrike" kern="1200" cap="none" spc="0" normalizeH="0" baseline="0" noProof="0" dirty="0">
                <a:ln>
                  <a:noFill/>
                </a:ln>
                <a:effectLst/>
                <a:uLnTx/>
                <a:uFillTx/>
                <a:latin typeface="Calibri"/>
                <a:ea typeface="Calibri"/>
                <a:cs typeface="Calibri"/>
              </a:rPr>
              <a:t> </a:t>
            </a:r>
            <a:endParaRPr kumimoji="0" lang="en-US" sz="1600" b="0" i="0" u="none" strike="noStrike" kern="1200" cap="none" spc="0" normalizeH="0" baseline="0" noProof="0" dirty="0">
              <a:ln>
                <a:noFill/>
              </a:ln>
              <a:effectLst/>
              <a:uLnTx/>
              <a:uFillTx/>
              <a:latin typeface="Calibri" panose="020F0502020204030204" pitchFamily="34" charset="0"/>
              <a:ea typeface="Calibri" panose="020F0502020204030204" pitchFamily="34" charset="0"/>
              <a:cs typeface="Calibri" panose="020F050202020403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600" b="1" i="0" u="none" strike="noStrike" kern="1200" cap="none" spc="0" normalizeH="0" baseline="0" noProof="0" dirty="0">
                <a:ln>
                  <a:noFill/>
                </a:ln>
                <a:solidFill>
                  <a:srgbClr val="C55A11"/>
                </a:solidFill>
                <a:effectLst/>
                <a:uLnTx/>
                <a:uFillTx/>
                <a:latin typeface="Calibri" panose="020F0502020204030204" pitchFamily="34" charset="0"/>
                <a:ea typeface="Calibri" panose="020F0502020204030204" pitchFamily="34" charset="0"/>
                <a:cs typeface="Calibri" panose="020F0502020204030204" pitchFamily="34" charset="0"/>
              </a:rPr>
              <a:t>Genomics/genetics assessments </a:t>
            </a:r>
            <a:r>
              <a:rPr kumimoji="0" lang="en-US" sz="16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 universal testing under discussion</a:t>
            </a:r>
          </a:p>
        </p:txBody>
      </p:sp>
      <p:sp>
        <p:nvSpPr>
          <p:cNvPr id="9" name="TextBox 8">
            <a:extLst>
              <a:ext uri="{FF2B5EF4-FFF2-40B4-BE49-F238E27FC236}">
                <a16:creationId xmlns:a16="http://schemas.microsoft.com/office/drawing/2014/main" id="{763003DD-0316-4BE1-8464-A8872EF20BA0}"/>
              </a:ext>
            </a:extLst>
          </p:cNvPr>
          <p:cNvSpPr txBox="1"/>
          <p:nvPr/>
        </p:nvSpPr>
        <p:spPr>
          <a:xfrm>
            <a:off x="8576744" y="1231570"/>
            <a:ext cx="3317083" cy="30469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1" i="1" u="none" strike="noStrike" kern="1200" cap="none" spc="0" normalizeH="0" baseline="0" noProof="0" dirty="0">
                <a:ln>
                  <a:noFill/>
                </a:ln>
                <a:solidFill>
                  <a:prstClr val="black"/>
                </a:solidFill>
                <a:effectLst/>
                <a:uLnTx/>
                <a:uFillTx/>
                <a:latin typeface="Calibri" panose="020F0502020204030204"/>
                <a:ea typeface="MS PGothic"/>
                <a:cs typeface="Arial"/>
              </a:rPr>
              <a:t>Main Campus Updates: Fannin Tower, 6624 Fannin Street </a:t>
            </a: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MS PGothic"/>
                <a:cs typeface="Arial"/>
              </a:rPr>
              <a:t>(next to Westin Hotel)</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0" lang="en-US" altLang="en-US" sz="1600" b="1" i="0" u="none" strike="noStrike" kern="1200" cap="none" spc="0" normalizeH="0" baseline="0" noProof="0" dirty="0">
                <a:ln>
                  <a:noFill/>
                </a:ln>
                <a:solidFill>
                  <a:srgbClr val="C55A11"/>
                </a:solidFill>
                <a:effectLst/>
                <a:uLnTx/>
                <a:uFillTx/>
                <a:latin typeface="Calibri" panose="020F0502020204030204"/>
                <a:ea typeface="MS PGothic"/>
                <a:cs typeface="Arial"/>
              </a:rPr>
              <a:t>2027: </a:t>
            </a:r>
          </a:p>
          <a:p>
            <a:pPr marL="0" marR="0" lvl="0" indent="0" algn="l" defTabSz="914400" rtl="0" eaLnBrk="1" fontAlgn="auto" latinLnBrk="0" hangingPunct="1">
              <a:lnSpc>
                <a:spcPct val="100000"/>
              </a:lnSpc>
              <a:spcBef>
                <a:spcPts val="600"/>
              </a:spcBef>
              <a:spcAft>
                <a:spcPts val="60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MS PGothic"/>
                <a:cs typeface="Arial"/>
              </a:rPr>
              <a:t>   Breast Imaging on 23rd Floor </a:t>
            </a: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altLang="en-US" sz="1600" b="1" i="0" u="none" strike="noStrike" kern="1200" cap="none" spc="0" normalizeH="0" baseline="0" noProof="0" dirty="0">
                <a:ln>
                  <a:noFill/>
                </a:ln>
                <a:solidFill>
                  <a:srgbClr val="C55A11"/>
                </a:solidFill>
                <a:effectLst/>
                <a:uLnTx/>
                <a:uFillTx/>
                <a:latin typeface="Calibri" panose="020F0502020204030204"/>
                <a:ea typeface="MS PGothic"/>
                <a:cs typeface="Arial"/>
              </a:rPr>
              <a:t>2028: </a:t>
            </a:r>
          </a:p>
          <a:p>
            <a:pPr marL="228600" marR="0" lvl="1" indent="-1079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MS PGothic"/>
                <a:cs typeface="Arial"/>
              </a:rPr>
              <a:t>Newly renovated space for Cancer Prevention Center on 21st floor </a:t>
            </a:r>
          </a:p>
          <a:p>
            <a:pPr marL="228600" marR="0" lvl="1" indent="-1079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MS PGothic"/>
                <a:cs typeface="Arial"/>
              </a:rPr>
              <a:t>Undiagnosed-breast and survivorship clinics on 22nd floor </a:t>
            </a: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428311775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25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18" grpId="0"/>
      <p:bldP spid="9" grpId="0"/>
    </p:bldLst>
  </p:timing>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03E0FBAF-96A9-3E23-E19F-5B417B2DAA6D}"/>
            </a:ext>
          </a:extLst>
        </p:cNvPr>
        <p:cNvGrpSpPr/>
        <p:nvPr/>
      </p:nvGrpSpPr>
      <p:grpSpPr>
        <a:xfrm>
          <a:off x="0" y="0"/>
          <a:ext cx="0" cy="0"/>
          <a:chOff x="0" y="0"/>
          <a:chExt cx="0" cy="0"/>
        </a:xfrm>
      </p:grpSpPr>
      <p:sp>
        <p:nvSpPr>
          <p:cNvPr id="30746" name="TextBox 63">
            <a:extLst>
              <a:ext uri="{FF2B5EF4-FFF2-40B4-BE49-F238E27FC236}">
                <a16:creationId xmlns:a16="http://schemas.microsoft.com/office/drawing/2014/main" id="{19C9C914-EE28-F9EE-D0C9-D38689B02580}"/>
              </a:ext>
            </a:extLst>
          </p:cNvPr>
          <p:cNvSpPr txBox="1">
            <a:spLocks noChangeArrowheads="1"/>
          </p:cNvSpPr>
          <p:nvPr/>
        </p:nvSpPr>
        <p:spPr bwMode="auto">
          <a:xfrm>
            <a:off x="203825" y="53449"/>
            <a:ext cx="6181747" cy="738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896" tIns="60948" rIns="121896" bIns="60948">
            <a:spAutoFit/>
          </a:bodyPr>
          <a:lstStyle>
            <a:lvl1pPr>
              <a:defRPr sz="3600">
                <a:solidFill>
                  <a:schemeClr val="tx1"/>
                </a:solidFill>
                <a:latin typeface="Lato Light" charset="0"/>
                <a:ea typeface="MS PGothic" pitchFamily="34" charset="-128"/>
              </a:defRPr>
            </a:lvl1pPr>
            <a:lvl2pPr marL="742950" indent="-285750">
              <a:defRPr sz="3600">
                <a:solidFill>
                  <a:schemeClr val="tx1"/>
                </a:solidFill>
                <a:latin typeface="Lato Light" charset="0"/>
                <a:ea typeface="MS PGothic" pitchFamily="34" charset="-128"/>
              </a:defRPr>
            </a:lvl2pPr>
            <a:lvl3pPr marL="1143000" indent="-228600">
              <a:defRPr sz="3600">
                <a:solidFill>
                  <a:schemeClr val="tx1"/>
                </a:solidFill>
                <a:latin typeface="Lato Light" charset="0"/>
                <a:ea typeface="MS PGothic" pitchFamily="34" charset="-128"/>
              </a:defRPr>
            </a:lvl3pPr>
            <a:lvl4pPr marL="1600200" indent="-228600">
              <a:defRPr sz="3600">
                <a:solidFill>
                  <a:schemeClr val="tx1"/>
                </a:solidFill>
                <a:latin typeface="Lato Light" charset="0"/>
                <a:ea typeface="MS PGothic" pitchFamily="34" charset="-128"/>
              </a:defRPr>
            </a:lvl4pPr>
            <a:lvl5pPr marL="2057400" indent="-228600">
              <a:defRPr sz="3600">
                <a:solidFill>
                  <a:schemeClr val="tx1"/>
                </a:solidFill>
                <a:latin typeface="Lato Light" charset="0"/>
                <a:ea typeface="MS PGothic" pitchFamily="34" charset="-128"/>
              </a:defRPr>
            </a:lvl5pPr>
            <a:lvl6pPr marL="2514600" indent="-228600" defTabSz="1827213" fontAlgn="base">
              <a:spcBef>
                <a:spcPct val="0"/>
              </a:spcBef>
              <a:spcAft>
                <a:spcPct val="0"/>
              </a:spcAft>
              <a:defRPr sz="3600">
                <a:solidFill>
                  <a:schemeClr val="tx1"/>
                </a:solidFill>
                <a:latin typeface="Lato Light" charset="0"/>
                <a:ea typeface="MS PGothic" pitchFamily="34" charset="-128"/>
              </a:defRPr>
            </a:lvl6pPr>
            <a:lvl7pPr marL="2971800" indent="-228600" defTabSz="1827213" fontAlgn="base">
              <a:spcBef>
                <a:spcPct val="0"/>
              </a:spcBef>
              <a:spcAft>
                <a:spcPct val="0"/>
              </a:spcAft>
              <a:defRPr sz="3600">
                <a:solidFill>
                  <a:schemeClr val="tx1"/>
                </a:solidFill>
                <a:latin typeface="Lato Light" charset="0"/>
                <a:ea typeface="MS PGothic" pitchFamily="34" charset="-128"/>
              </a:defRPr>
            </a:lvl7pPr>
            <a:lvl8pPr marL="3429000" indent="-228600" defTabSz="1827213" fontAlgn="base">
              <a:spcBef>
                <a:spcPct val="0"/>
              </a:spcBef>
              <a:spcAft>
                <a:spcPct val="0"/>
              </a:spcAft>
              <a:defRPr sz="3600">
                <a:solidFill>
                  <a:schemeClr val="tx1"/>
                </a:solidFill>
                <a:latin typeface="Lato Light" charset="0"/>
                <a:ea typeface="MS PGothic" pitchFamily="34" charset="-128"/>
              </a:defRPr>
            </a:lvl8pPr>
            <a:lvl9pPr marL="3886200" indent="-228600" defTabSz="1827213" fontAlgn="base">
              <a:spcBef>
                <a:spcPct val="0"/>
              </a:spcBef>
              <a:spcAft>
                <a:spcPct val="0"/>
              </a:spcAft>
              <a:defRPr sz="3600">
                <a:solidFill>
                  <a:schemeClr val="tx1"/>
                </a:solidFill>
                <a:latin typeface="Lato Light" charset="0"/>
                <a:ea typeface="MS PGothic" pitchFamily="34" charset="-128"/>
              </a:defRPr>
            </a:lvl9pPr>
          </a:lstStyle>
          <a:p>
            <a:pPr marL="0" marR="0" lvl="0" indent="0" algn="l" defTabSz="900173" rtl="0" eaLnBrk="1" fontAlgn="base" latinLnBrk="0" hangingPunct="1">
              <a:lnSpc>
                <a:spcPct val="100000"/>
              </a:lnSpc>
              <a:spcBef>
                <a:spcPct val="0"/>
              </a:spcBef>
              <a:spcAft>
                <a:spcPct val="0"/>
              </a:spcAft>
              <a:buClrTx/>
              <a:buSzTx/>
              <a:buFontTx/>
              <a:buNone/>
              <a:tabLst/>
              <a:defRPr/>
            </a:pPr>
            <a:r>
              <a:rPr kumimoji="0" lang="en-US" altLang="en-US" sz="4000" b="1" i="0" u="none" strike="noStrike" kern="1200" cap="none" spc="0" normalizeH="0" baseline="0" noProof="0">
                <a:ln>
                  <a:noFill/>
                </a:ln>
                <a:solidFill>
                  <a:prstClr val="black">
                    <a:lumMod val="50000"/>
                  </a:prstClr>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Our Four Mission Areas</a:t>
            </a:r>
            <a:endParaRPr kumimoji="0" lang="id-ID" altLang="en-US" sz="4000" b="1" i="0" u="none" strike="noStrike" kern="1200" cap="none" spc="0" normalizeH="0" baseline="0" noProof="0">
              <a:ln>
                <a:noFill/>
              </a:ln>
              <a:solidFill>
                <a:prstClr val="black">
                  <a:lumMod val="50000"/>
                </a:prstClr>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sp>
        <p:nvSpPr>
          <p:cNvPr id="5" name="TextBox 4">
            <a:extLst>
              <a:ext uri="{FF2B5EF4-FFF2-40B4-BE49-F238E27FC236}">
                <a16:creationId xmlns:a16="http://schemas.microsoft.com/office/drawing/2014/main" id="{C4203E88-5F0F-2D60-2D68-77DF4EDB8B91}"/>
              </a:ext>
            </a:extLst>
          </p:cNvPr>
          <p:cNvSpPr txBox="1"/>
          <p:nvPr/>
        </p:nvSpPr>
        <p:spPr>
          <a:xfrm>
            <a:off x="203825" y="735773"/>
            <a:ext cx="10747710" cy="552194"/>
          </a:xfrm>
          <a:prstGeom prst="rect">
            <a:avLst/>
          </a:prstGeom>
          <a:noFill/>
        </p:spPr>
        <p:txBody>
          <a:bodyPr wrap="square" lIns="120133" tIns="60067" rIns="120133" bIns="60067" rtlCol="0">
            <a:spAutoFit/>
          </a:bodyPr>
          <a:lstStyle/>
          <a:p>
            <a:pPr marL="0" marR="0" lvl="0" indent="0" algn="l" defTabSz="1201479"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a:ln>
                  <a:noFill/>
                </a:ln>
                <a:solidFill>
                  <a:prstClr val="black">
                    <a:lumMod val="65000"/>
                    <a:lumOff val="35000"/>
                  </a:prstClr>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Division of Cancer Prevention and Population Sciences (DCPPS)</a:t>
            </a:r>
          </a:p>
        </p:txBody>
      </p:sp>
      <p:sp>
        <p:nvSpPr>
          <p:cNvPr id="101" name="TextBox 100">
            <a:extLst>
              <a:ext uri="{FF2B5EF4-FFF2-40B4-BE49-F238E27FC236}">
                <a16:creationId xmlns:a16="http://schemas.microsoft.com/office/drawing/2014/main" id="{5EB571C7-78D2-F6F7-E927-69D76BC0AF3C}"/>
              </a:ext>
            </a:extLst>
          </p:cNvPr>
          <p:cNvSpPr txBox="1"/>
          <p:nvPr/>
        </p:nvSpPr>
        <p:spPr bwMode="auto">
          <a:xfrm>
            <a:off x="4826666" y="3567806"/>
            <a:ext cx="5029717" cy="664749"/>
          </a:xfrm>
          <a:prstGeom prst="rect">
            <a:avLst/>
          </a:prstGeom>
          <a:noFill/>
        </p:spPr>
        <p:txBody>
          <a:bodyPr lIns="292559" tIns="146280" rIns="292559" bIns="146280">
            <a:spAutoFit/>
          </a:bodyPr>
          <a:lstStyle/>
          <a:p>
            <a:pPr marL="0" marR="0" lvl="0" indent="0" algn="just" defTabSz="900769"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407EC9"/>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RESEARCH</a:t>
            </a:r>
          </a:p>
        </p:txBody>
      </p:sp>
      <p:sp>
        <p:nvSpPr>
          <p:cNvPr id="103" name="TextBox 102">
            <a:extLst>
              <a:ext uri="{FF2B5EF4-FFF2-40B4-BE49-F238E27FC236}">
                <a16:creationId xmlns:a16="http://schemas.microsoft.com/office/drawing/2014/main" id="{1486649A-B76C-155F-7878-8224555F3031}"/>
              </a:ext>
            </a:extLst>
          </p:cNvPr>
          <p:cNvSpPr txBox="1"/>
          <p:nvPr/>
        </p:nvSpPr>
        <p:spPr bwMode="auto">
          <a:xfrm>
            <a:off x="407583" y="5683592"/>
            <a:ext cx="5029716" cy="941748"/>
          </a:xfrm>
          <a:prstGeom prst="rect">
            <a:avLst/>
          </a:prstGeom>
          <a:noFill/>
        </p:spPr>
        <p:txBody>
          <a:bodyPr lIns="292559" tIns="146280" rIns="292559" bIns="146280">
            <a:spAutoFit/>
          </a:bodyPr>
          <a:lstStyle/>
          <a:p>
            <a:pPr marL="0" marR="0" lvl="0" indent="0" algn="just" defTabSz="900769"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C26202"/>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CLINICAL CARE</a:t>
            </a:r>
          </a:p>
          <a:p>
            <a:pPr marL="0" marR="0" lvl="0" indent="0" algn="just" defTabSz="900769"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C26202"/>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Individuals</a:t>
            </a:r>
          </a:p>
        </p:txBody>
      </p:sp>
      <p:sp>
        <p:nvSpPr>
          <p:cNvPr id="111" name="TextBox 110">
            <a:extLst>
              <a:ext uri="{FF2B5EF4-FFF2-40B4-BE49-F238E27FC236}">
                <a16:creationId xmlns:a16="http://schemas.microsoft.com/office/drawing/2014/main" id="{D916B3FA-F0F2-CF4A-C434-5244E8C6C811}"/>
              </a:ext>
            </a:extLst>
          </p:cNvPr>
          <p:cNvSpPr txBox="1"/>
          <p:nvPr/>
        </p:nvSpPr>
        <p:spPr bwMode="auto">
          <a:xfrm>
            <a:off x="3963582" y="5683588"/>
            <a:ext cx="5029717" cy="941748"/>
          </a:xfrm>
          <a:prstGeom prst="rect">
            <a:avLst/>
          </a:prstGeom>
          <a:noFill/>
        </p:spPr>
        <p:txBody>
          <a:bodyPr lIns="292559" tIns="146280" rIns="292559" bIns="146280">
            <a:spAutoFit/>
          </a:bodyPr>
          <a:lstStyle/>
          <a:p>
            <a:pPr marL="0" marR="0" lvl="0" indent="0" algn="just" defTabSz="900769"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E7905"/>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EDUCATION &amp; TRAINING</a:t>
            </a:r>
          </a:p>
          <a:p>
            <a:pPr marL="0" marR="0" lvl="0" indent="0" algn="just" defTabSz="900769"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E7905"/>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Future generations</a:t>
            </a:r>
          </a:p>
        </p:txBody>
      </p:sp>
      <p:sp>
        <p:nvSpPr>
          <p:cNvPr id="126" name="TextBox 125">
            <a:extLst>
              <a:ext uri="{FF2B5EF4-FFF2-40B4-BE49-F238E27FC236}">
                <a16:creationId xmlns:a16="http://schemas.microsoft.com/office/drawing/2014/main" id="{03D95C87-80AF-5B3C-B6DE-63E155EE8209}"/>
              </a:ext>
            </a:extLst>
          </p:cNvPr>
          <p:cNvSpPr txBox="1"/>
          <p:nvPr/>
        </p:nvSpPr>
        <p:spPr bwMode="auto">
          <a:xfrm>
            <a:off x="8334360" y="5683584"/>
            <a:ext cx="5029716" cy="941748"/>
          </a:xfrm>
          <a:prstGeom prst="rect">
            <a:avLst/>
          </a:prstGeom>
          <a:noFill/>
          <a:ln>
            <a:noFill/>
          </a:ln>
        </p:spPr>
        <p:txBody>
          <a:bodyPr lIns="292559" tIns="146280" rIns="292559" bIns="146280">
            <a:spAutoFit/>
          </a:bodyPr>
          <a:lstStyle/>
          <a:p>
            <a:pPr marL="0" marR="0" lvl="0" indent="0" algn="just" defTabSz="900769"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7030A0"/>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CANCER CONTROL</a:t>
            </a:r>
          </a:p>
          <a:p>
            <a:pPr marL="0" marR="0" lvl="0" indent="0" algn="just" defTabSz="900769"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7030A0"/>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Communities</a:t>
            </a:r>
          </a:p>
        </p:txBody>
      </p:sp>
      <p:cxnSp>
        <p:nvCxnSpPr>
          <p:cNvPr id="23" name="Straight Arrow Connector 22">
            <a:extLst>
              <a:ext uri="{FF2B5EF4-FFF2-40B4-BE49-F238E27FC236}">
                <a16:creationId xmlns:a16="http://schemas.microsoft.com/office/drawing/2014/main" id="{2E732CF0-9E6C-3DF9-2C18-84E2F45333AB}"/>
              </a:ext>
            </a:extLst>
          </p:cNvPr>
          <p:cNvCxnSpPr/>
          <p:nvPr/>
        </p:nvCxnSpPr>
        <p:spPr>
          <a:xfrm flipV="1">
            <a:off x="1728383" y="3889954"/>
            <a:ext cx="3098283" cy="1845514"/>
          </a:xfrm>
          <a:prstGeom prst="straightConnector1">
            <a:avLst/>
          </a:prstGeom>
          <a:noFill/>
          <a:ln w="63500" cap="flat" cmpd="sng" algn="ctr">
            <a:solidFill>
              <a:srgbClr val="C26202"/>
            </a:solidFill>
            <a:prstDash val="solid"/>
            <a:tailEnd type="arrow"/>
          </a:ln>
          <a:effectLst/>
        </p:spPr>
      </p:cxnSp>
      <p:cxnSp>
        <p:nvCxnSpPr>
          <p:cNvPr id="24" name="Straight Arrow Connector 23">
            <a:extLst>
              <a:ext uri="{FF2B5EF4-FFF2-40B4-BE49-F238E27FC236}">
                <a16:creationId xmlns:a16="http://schemas.microsoft.com/office/drawing/2014/main" id="{F870151C-D326-0AF7-10C5-6BA693B99994}"/>
              </a:ext>
            </a:extLst>
          </p:cNvPr>
          <p:cNvCxnSpPr/>
          <p:nvPr/>
        </p:nvCxnSpPr>
        <p:spPr>
          <a:xfrm flipH="1">
            <a:off x="3064655" y="4233010"/>
            <a:ext cx="1989456" cy="1404396"/>
          </a:xfrm>
          <a:prstGeom prst="straightConnector1">
            <a:avLst/>
          </a:prstGeom>
          <a:noFill/>
          <a:ln w="63500" cap="flat" cmpd="sng" algn="ctr">
            <a:solidFill>
              <a:srgbClr val="407EC9"/>
            </a:solidFill>
            <a:prstDash val="solid"/>
            <a:tailEnd type="arrow"/>
          </a:ln>
          <a:effectLst/>
        </p:spPr>
      </p:cxnSp>
      <p:cxnSp>
        <p:nvCxnSpPr>
          <p:cNvPr id="25" name="Straight Arrow Connector 24">
            <a:extLst>
              <a:ext uri="{FF2B5EF4-FFF2-40B4-BE49-F238E27FC236}">
                <a16:creationId xmlns:a16="http://schemas.microsoft.com/office/drawing/2014/main" id="{61CC762E-3046-2C62-F7BE-6C0919459616}"/>
              </a:ext>
            </a:extLst>
          </p:cNvPr>
          <p:cNvCxnSpPr/>
          <p:nvPr/>
        </p:nvCxnSpPr>
        <p:spPr>
          <a:xfrm flipH="1">
            <a:off x="6202439" y="4261866"/>
            <a:ext cx="3801" cy="1421720"/>
          </a:xfrm>
          <a:prstGeom prst="straightConnector1">
            <a:avLst/>
          </a:prstGeom>
          <a:noFill/>
          <a:ln w="63500" cap="flat" cmpd="sng" algn="ctr">
            <a:solidFill>
              <a:srgbClr val="407EC9"/>
            </a:solidFill>
            <a:prstDash val="solid"/>
            <a:tailEnd type="arrow"/>
          </a:ln>
          <a:effectLst/>
        </p:spPr>
      </p:cxnSp>
      <p:cxnSp>
        <p:nvCxnSpPr>
          <p:cNvPr id="26" name="Straight Arrow Connector 25">
            <a:extLst>
              <a:ext uri="{FF2B5EF4-FFF2-40B4-BE49-F238E27FC236}">
                <a16:creationId xmlns:a16="http://schemas.microsoft.com/office/drawing/2014/main" id="{5133E18E-236F-5072-6970-9BCD8F52C5FC}"/>
              </a:ext>
            </a:extLst>
          </p:cNvPr>
          <p:cNvCxnSpPr/>
          <p:nvPr/>
        </p:nvCxnSpPr>
        <p:spPr>
          <a:xfrm flipH="1" flipV="1">
            <a:off x="5736265" y="4255875"/>
            <a:ext cx="1" cy="1397193"/>
          </a:xfrm>
          <a:prstGeom prst="straightConnector1">
            <a:avLst/>
          </a:prstGeom>
          <a:noFill/>
          <a:ln w="63500" cap="flat" cmpd="sng" algn="ctr">
            <a:solidFill>
              <a:srgbClr val="1E7905"/>
            </a:solidFill>
            <a:prstDash val="solid"/>
            <a:tailEnd type="arrow"/>
          </a:ln>
          <a:effectLst/>
        </p:spPr>
      </p:cxnSp>
      <p:cxnSp>
        <p:nvCxnSpPr>
          <p:cNvPr id="27" name="Straight Arrow Connector 26">
            <a:extLst>
              <a:ext uri="{FF2B5EF4-FFF2-40B4-BE49-F238E27FC236}">
                <a16:creationId xmlns:a16="http://schemas.microsoft.com/office/drawing/2014/main" id="{0B4891F7-B45E-56C5-8E2A-7615E3479269}"/>
              </a:ext>
            </a:extLst>
          </p:cNvPr>
          <p:cNvCxnSpPr>
            <a:cxnSpLocks/>
          </p:cNvCxnSpPr>
          <p:nvPr/>
        </p:nvCxnSpPr>
        <p:spPr>
          <a:xfrm>
            <a:off x="7001768" y="3901107"/>
            <a:ext cx="2429585" cy="1834361"/>
          </a:xfrm>
          <a:prstGeom prst="straightConnector1">
            <a:avLst/>
          </a:prstGeom>
          <a:noFill/>
          <a:ln w="63500" cap="flat" cmpd="sng" algn="ctr">
            <a:solidFill>
              <a:srgbClr val="407EC9"/>
            </a:solidFill>
            <a:prstDash val="solid"/>
            <a:tailEnd type="arrow"/>
          </a:ln>
          <a:effectLst/>
        </p:spPr>
      </p:cxnSp>
      <p:cxnSp>
        <p:nvCxnSpPr>
          <p:cNvPr id="28" name="Straight Arrow Connector 27">
            <a:extLst>
              <a:ext uri="{FF2B5EF4-FFF2-40B4-BE49-F238E27FC236}">
                <a16:creationId xmlns:a16="http://schemas.microsoft.com/office/drawing/2014/main" id="{03A927D4-1431-729E-82E4-135BB4A85CB6}"/>
              </a:ext>
            </a:extLst>
          </p:cNvPr>
          <p:cNvCxnSpPr>
            <a:cxnSpLocks/>
          </p:cNvCxnSpPr>
          <p:nvPr/>
        </p:nvCxnSpPr>
        <p:spPr>
          <a:xfrm flipH="1" flipV="1">
            <a:off x="6754704" y="4139520"/>
            <a:ext cx="2079845" cy="1544060"/>
          </a:xfrm>
          <a:prstGeom prst="straightConnector1">
            <a:avLst/>
          </a:prstGeom>
          <a:noFill/>
          <a:ln w="63500" cap="flat" cmpd="sng" algn="ctr">
            <a:solidFill>
              <a:srgbClr val="7030A0"/>
            </a:solidFill>
            <a:prstDash val="solid"/>
            <a:tailEnd type="arrow"/>
          </a:ln>
          <a:effectLst/>
        </p:spPr>
      </p:cxnSp>
      <p:pic>
        <p:nvPicPr>
          <p:cNvPr id="16" name="Picture 15">
            <a:extLst>
              <a:ext uri="{FF2B5EF4-FFF2-40B4-BE49-F238E27FC236}">
                <a16:creationId xmlns:a16="http://schemas.microsoft.com/office/drawing/2014/main" id="{E5915DFE-C1F6-B6D8-377E-66BBADEE61F1}"/>
              </a:ext>
            </a:extLst>
          </p:cNvPr>
          <p:cNvPicPr>
            <a:picLocks noChangeAspect="1"/>
          </p:cNvPicPr>
          <p:nvPr/>
        </p:nvPicPr>
        <p:blipFill>
          <a:blip r:embed="rId3"/>
          <a:stretch>
            <a:fillRect/>
          </a:stretch>
        </p:blipFill>
        <p:spPr>
          <a:xfrm>
            <a:off x="5015474" y="1606911"/>
            <a:ext cx="1891300" cy="1923447"/>
          </a:xfrm>
          <a:prstGeom prst="rect">
            <a:avLst/>
          </a:prstGeom>
        </p:spPr>
      </p:pic>
      <p:sp>
        <p:nvSpPr>
          <p:cNvPr id="2" name="TextBox 1">
            <a:extLst>
              <a:ext uri="{FF2B5EF4-FFF2-40B4-BE49-F238E27FC236}">
                <a16:creationId xmlns:a16="http://schemas.microsoft.com/office/drawing/2014/main" id="{49EF4644-D060-246F-FBE8-A39D31CC29A3}"/>
              </a:ext>
            </a:extLst>
          </p:cNvPr>
          <p:cNvSpPr txBox="1"/>
          <p:nvPr/>
        </p:nvSpPr>
        <p:spPr>
          <a:xfrm>
            <a:off x="8444884" y="1621268"/>
            <a:ext cx="3161571" cy="2585323"/>
          </a:xfrm>
          <a:prstGeom prst="rect">
            <a:avLst/>
          </a:prstGeom>
          <a:noFill/>
        </p:spPr>
        <p:txBody>
          <a:bodyPr wrap="none" rtlCol="0">
            <a:spAutoFit/>
          </a:bodyPr>
          <a:lstStyle/>
          <a:p>
            <a:r>
              <a:rPr lang="en-US" b="1" dirty="0">
                <a:solidFill>
                  <a:srgbClr val="C00000"/>
                </a:solidFill>
              </a:rPr>
              <a:t>Roles and Responsibilities</a:t>
            </a:r>
          </a:p>
          <a:p>
            <a:pPr marL="115888" indent="-115888">
              <a:buFont typeface="Arial" panose="020B0604020202020204" pitchFamily="34" charset="0"/>
              <a:buChar char="•"/>
            </a:pPr>
            <a:r>
              <a:rPr lang="en-US" dirty="0"/>
              <a:t>Organize &amp; envision</a:t>
            </a:r>
          </a:p>
          <a:p>
            <a:pPr marL="115888" indent="-115888">
              <a:buFont typeface="Arial" panose="020B0604020202020204" pitchFamily="34" charset="0"/>
              <a:buChar char="•"/>
            </a:pPr>
            <a:r>
              <a:rPr lang="en-US" dirty="0"/>
              <a:t>Convene, plan, prioritize</a:t>
            </a:r>
          </a:p>
          <a:p>
            <a:pPr marL="115888" indent="-115888">
              <a:buFont typeface="Arial" panose="020B0604020202020204" pitchFamily="34" charset="0"/>
              <a:buChar char="•"/>
            </a:pPr>
            <a:r>
              <a:rPr lang="en-US" dirty="0"/>
              <a:t>Establish framework &amp; metrics</a:t>
            </a:r>
          </a:p>
          <a:p>
            <a:pPr marL="115888" indent="-115888">
              <a:buFont typeface="Arial" panose="020B0604020202020204" pitchFamily="34" charset="0"/>
              <a:buChar char="•"/>
            </a:pPr>
            <a:r>
              <a:rPr lang="en-US" dirty="0"/>
              <a:t>Recruit/retain faculty &amp; staff</a:t>
            </a:r>
          </a:p>
          <a:p>
            <a:pPr marL="115888" indent="-115888">
              <a:buFont typeface="Arial" panose="020B0604020202020204" pitchFamily="34" charset="0"/>
              <a:buChar char="•"/>
            </a:pPr>
            <a:r>
              <a:rPr lang="en-US" dirty="0"/>
              <a:t>Advocate re: needs, resources</a:t>
            </a:r>
          </a:p>
          <a:p>
            <a:pPr marL="115888" indent="-115888">
              <a:buFont typeface="Arial" panose="020B0604020202020204" pitchFamily="34" charset="0"/>
              <a:buChar char="•"/>
            </a:pPr>
            <a:r>
              <a:rPr lang="en-US" dirty="0"/>
              <a:t>Enable &amp; support</a:t>
            </a:r>
          </a:p>
          <a:p>
            <a:pPr marL="115888" indent="-115888">
              <a:buFont typeface="Arial" panose="020B0604020202020204" pitchFamily="34" charset="0"/>
              <a:buChar char="•"/>
            </a:pPr>
            <a:r>
              <a:rPr lang="en-US" dirty="0"/>
              <a:t>Publicize</a:t>
            </a:r>
          </a:p>
          <a:p>
            <a:pPr marL="115888" indent="-115888">
              <a:buFont typeface="Arial" panose="020B0604020202020204" pitchFamily="34" charset="0"/>
              <a:buChar char="•"/>
            </a:pPr>
            <a:r>
              <a:rPr lang="en-US" dirty="0"/>
              <a:t>Celebrate</a:t>
            </a:r>
          </a:p>
        </p:txBody>
      </p:sp>
    </p:spTree>
    <p:extLst>
      <p:ext uri="{BB962C8B-B14F-4D97-AF65-F5344CB8AC3E}">
        <p14:creationId xmlns:p14="http://schemas.microsoft.com/office/powerpoint/2010/main" val="38333004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fade">
                                      <p:cBhvr>
                                        <p:cTn id="7" dur="25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fade">
                                      <p:cBhvr>
                                        <p:cTn id="12" dur="250"/>
                                        <p:tgtEl>
                                          <p:spTgt spid="2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3"/>
                                        </p:tgtEl>
                                        <p:attrNameLst>
                                          <p:attrName>style.visibility</p:attrName>
                                        </p:attrNameLst>
                                      </p:cBhvr>
                                      <p:to>
                                        <p:strVal val="visible"/>
                                      </p:to>
                                    </p:set>
                                    <p:animEffect transition="in" filter="fade">
                                      <p:cBhvr>
                                        <p:cTn id="15" dur="250"/>
                                        <p:tgtEl>
                                          <p:spTgt spid="103"/>
                                        </p:tgtEl>
                                      </p:cBhvr>
                                    </p:animEffect>
                                  </p:childTnLst>
                                </p:cTn>
                              </p:par>
                              <p:par>
                                <p:cTn id="16" presetID="10" presetClass="entr" presetSubtype="0" fill="hold" nodeType="with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fade">
                                      <p:cBhvr>
                                        <p:cTn id="18" dur="250"/>
                                        <p:tgtEl>
                                          <p:spTgt spid="2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1"/>
                                        </p:tgtEl>
                                        <p:attrNameLst>
                                          <p:attrName>style.visibility</p:attrName>
                                        </p:attrNameLst>
                                      </p:cBhvr>
                                      <p:to>
                                        <p:strVal val="visible"/>
                                      </p:to>
                                    </p:set>
                                    <p:animEffect transition="in" filter="fade">
                                      <p:cBhvr>
                                        <p:cTn id="23" dur="250"/>
                                        <p:tgtEl>
                                          <p:spTgt spid="111"/>
                                        </p:tgtEl>
                                      </p:cBhvr>
                                    </p:animEffect>
                                  </p:childTnLst>
                                </p:cTn>
                              </p:par>
                              <p:par>
                                <p:cTn id="24" presetID="10" presetClass="entr" presetSubtype="0" fill="hold" nodeType="with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fade">
                                      <p:cBhvr>
                                        <p:cTn id="26" dur="250"/>
                                        <p:tgtEl>
                                          <p:spTgt spid="26"/>
                                        </p:tgtEl>
                                      </p:cBhvr>
                                    </p:animEffect>
                                  </p:childTnLst>
                                </p:cTn>
                              </p:par>
                              <p:par>
                                <p:cTn id="27" presetID="10" presetClass="entr" presetSubtype="0" fill="hold" nodeType="with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fade">
                                      <p:cBhvr>
                                        <p:cTn id="29" dur="250"/>
                                        <p:tgtEl>
                                          <p:spTgt spid="2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26"/>
                                        </p:tgtEl>
                                        <p:attrNameLst>
                                          <p:attrName>style.visibility</p:attrName>
                                        </p:attrNameLst>
                                      </p:cBhvr>
                                      <p:to>
                                        <p:strVal val="visible"/>
                                      </p:to>
                                    </p:set>
                                    <p:animEffect transition="in" filter="fade">
                                      <p:cBhvr>
                                        <p:cTn id="34" dur="250"/>
                                        <p:tgtEl>
                                          <p:spTgt spid="126"/>
                                        </p:tgtEl>
                                      </p:cBhvr>
                                    </p:animEffect>
                                  </p:childTnLst>
                                </p:cTn>
                              </p:par>
                              <p:par>
                                <p:cTn id="35" presetID="10" presetClass="entr" presetSubtype="0" fill="hold" nodeType="withEffect">
                                  <p:stCondLst>
                                    <p:cond delay="0"/>
                                  </p:stCondLst>
                                  <p:childTnLst>
                                    <p:set>
                                      <p:cBhvr>
                                        <p:cTn id="36" dur="1" fill="hold">
                                          <p:stCondLst>
                                            <p:cond delay="0"/>
                                          </p:stCondLst>
                                        </p:cTn>
                                        <p:tgtEl>
                                          <p:spTgt spid="27"/>
                                        </p:tgtEl>
                                        <p:attrNameLst>
                                          <p:attrName>style.visibility</p:attrName>
                                        </p:attrNameLst>
                                      </p:cBhvr>
                                      <p:to>
                                        <p:strVal val="visible"/>
                                      </p:to>
                                    </p:set>
                                    <p:animEffect transition="in" filter="fade">
                                      <p:cBhvr>
                                        <p:cTn id="37" dur="250"/>
                                        <p:tgtEl>
                                          <p:spTgt spid="27"/>
                                        </p:tgtEl>
                                      </p:cBhvr>
                                    </p:animEffect>
                                  </p:childTnLst>
                                </p:cTn>
                              </p:par>
                              <p:par>
                                <p:cTn id="38" presetID="10" presetClass="entr" presetSubtype="0" fill="hold" nodeType="with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250"/>
                                        <p:tgtEl>
                                          <p:spTgt spid="2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
                                        </p:tgtEl>
                                        <p:attrNameLst>
                                          <p:attrName>style.visibility</p:attrName>
                                        </p:attrNameLst>
                                      </p:cBhvr>
                                      <p:to>
                                        <p:strVal val="visible"/>
                                      </p:to>
                                    </p:set>
                                    <p:animEffect transition="in" filter="fade">
                                      <p:cBhvr>
                                        <p:cTn id="45" dur="2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03" grpId="0"/>
      <p:bldP spid="111" grpId="0"/>
      <p:bldP spid="126" grpId="0"/>
      <p:bldP spid="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descr="A close-up of a sign">
            <a:extLst>
              <a:ext uri="{FF2B5EF4-FFF2-40B4-BE49-F238E27FC236}">
                <a16:creationId xmlns:a16="http://schemas.microsoft.com/office/drawing/2014/main" id="{79673662-456D-C3CB-A7F0-07D746AED187}"/>
              </a:ext>
            </a:extLst>
          </p:cNvPr>
          <p:cNvPicPr>
            <a:picLocks noChangeAspect="1"/>
          </p:cNvPicPr>
          <p:nvPr/>
        </p:nvPicPr>
        <p:blipFill rotWithShape="1">
          <a:blip r:embed="rId2">
            <a:alphaModFix amt="20000"/>
            <a:extLst>
              <a:ext uri="{28A0092B-C50C-407E-A947-70E740481C1C}">
                <a14:useLocalDpi xmlns:a14="http://schemas.microsoft.com/office/drawing/2010/main" val="0"/>
              </a:ext>
              <a:ext uri="{837473B0-CC2E-450A-ABE3-18F120FF3D39}">
                <a1611:picAttrSrcUrl xmlns:a1611="http://schemas.microsoft.com/office/drawing/2016/11/main" r:id="rId3"/>
              </a:ext>
            </a:extLst>
          </a:blip>
          <a:srcRect b="15519"/>
          <a:stretch/>
        </p:blipFill>
        <p:spPr>
          <a:xfrm>
            <a:off x="-14211" y="0"/>
            <a:ext cx="12192000" cy="6858000"/>
          </a:xfrm>
          <a:prstGeom prst="rect">
            <a:avLst/>
          </a:prstGeom>
        </p:spPr>
      </p:pic>
      <p:pic>
        <p:nvPicPr>
          <p:cNvPr id="1026" name="Picture 2">
            <a:extLst>
              <a:ext uri="{FF2B5EF4-FFF2-40B4-BE49-F238E27FC236}">
                <a16:creationId xmlns:a16="http://schemas.microsoft.com/office/drawing/2014/main" id="{34C199FA-A0F6-A6A6-3639-8DFF9FEDABE5}"/>
              </a:ext>
            </a:extLst>
          </p:cNvPr>
          <p:cNvPicPr>
            <a:picLocks noGrp="1" noChangeAspect="1" noChangeArrowheads="1"/>
          </p:cNvPicPr>
          <p:nvPr>
            <p:ph idx="1"/>
          </p:nvPr>
        </p:nvPicPr>
        <p:blipFill>
          <a:blip r:embed="rId4">
            <a:extLst>
              <a:ext uri="{28A0092B-C50C-407E-A947-70E740481C1C}">
                <a14:useLocalDpi xmlns:a14="http://schemas.microsoft.com/office/drawing/2010/main" val="0"/>
              </a:ext>
            </a:extLst>
          </a:blip>
          <a:srcRect/>
          <a:stretch>
            <a:fillRect/>
          </a:stretch>
        </p:blipFill>
        <p:spPr bwMode="auto">
          <a:xfrm>
            <a:off x="1685014" y="1581881"/>
            <a:ext cx="7072684" cy="4993275"/>
          </a:xfrm>
          <a:prstGeom prst="rect">
            <a:avLst/>
          </a:prstGeom>
          <a:solidFill>
            <a:schemeClr val="bg1">
              <a:alpha val="3000"/>
            </a:schemeClr>
          </a:solidFill>
        </p:spPr>
      </p:pic>
      <p:sp>
        <p:nvSpPr>
          <p:cNvPr id="4" name="TextBox 3">
            <a:extLst>
              <a:ext uri="{FF2B5EF4-FFF2-40B4-BE49-F238E27FC236}">
                <a16:creationId xmlns:a16="http://schemas.microsoft.com/office/drawing/2014/main" id="{D80B832D-9109-B30A-243A-3B1B47584A1C}"/>
              </a:ext>
            </a:extLst>
          </p:cNvPr>
          <p:cNvSpPr txBox="1"/>
          <p:nvPr/>
        </p:nvSpPr>
        <p:spPr>
          <a:xfrm>
            <a:off x="485019" y="1156772"/>
            <a:ext cx="3956512" cy="1477328"/>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12,914 </a:t>
            </a:r>
            <a:r>
              <a:rPr lang="en-US">
                <a:solidFill>
                  <a:prstClr val="black"/>
                </a:solidFill>
                <a:latin typeface="Arial" panose="020B0604020202020204" pitchFamily="34" charset="0"/>
                <a:cs typeface="Arial" panose="020B0604020202020204" pitchFamily="34" charset="0"/>
              </a:rPr>
              <a:t>v</a:t>
            </a:r>
            <a:r>
              <a:rPr kumimoji="0" lang="en-US" sz="1800" b="0" i="0" u="none" strike="noStrike" kern="1200" cap="none" spc="0" normalizeH="0" baseline="0" noProof="0" err="1">
                <a:ln>
                  <a:noFill/>
                </a:ln>
                <a:solidFill>
                  <a:prstClr val="black"/>
                </a:solidFill>
                <a:effectLst/>
                <a:uLnTx/>
                <a:uFillTx/>
                <a:latin typeface="Arial" panose="020B0604020202020204" pitchFamily="34" charset="0"/>
                <a:cs typeface="Arial" panose="020B0604020202020204" pitchFamily="34" charset="0"/>
              </a:rPr>
              <a:t>isits</a:t>
            </a:r>
            <a:r>
              <a:rPr kumimoji="0" lang="en-US" sz="18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 (100% virtual)</a:t>
            </a: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6,454 individuals served</a:t>
            </a:r>
          </a:p>
          <a:p>
            <a:pPr marL="463550" marR="0" lvl="0" indent="-238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4805 new patients</a:t>
            </a:r>
            <a:endParaRPr kumimoji="0" lang="en-US" sz="1800" b="0" i="0" u="none" strike="noStrike" kern="1200" cap="none" spc="0" normalizeH="0" baseline="0" noProof="0">
              <a:ln>
                <a:noFill/>
              </a:ln>
              <a:solidFill>
                <a:prstClr val="black"/>
              </a:solidFill>
              <a:effectLst/>
              <a:highlight>
                <a:srgbClr val="FFFF00"/>
              </a:highlight>
              <a:uLnTx/>
              <a:uFillTx/>
              <a:latin typeface="Arial" panose="020B0604020202020204" pitchFamily="34" charset="0"/>
              <a:cs typeface="Arial" panose="020B0604020202020204" pitchFamily="34" charset="0"/>
            </a:endParaRPr>
          </a:p>
          <a:p>
            <a:pPr marL="463550" marR="0" lvl="0" indent="-238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1649 established patients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endParaRPr>
          </a:p>
        </p:txBody>
      </p:sp>
      <p:sp>
        <p:nvSpPr>
          <p:cNvPr id="5" name="TextBox 4">
            <a:extLst>
              <a:ext uri="{FF2B5EF4-FFF2-40B4-BE49-F238E27FC236}">
                <a16:creationId xmlns:a16="http://schemas.microsoft.com/office/drawing/2014/main" id="{C112EDC5-9EB6-3F75-2DD5-A631B742E9D5}"/>
              </a:ext>
            </a:extLst>
          </p:cNvPr>
          <p:cNvSpPr txBox="1"/>
          <p:nvPr/>
        </p:nvSpPr>
        <p:spPr>
          <a:xfrm>
            <a:off x="8915401" y="4238625"/>
            <a:ext cx="3249136"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TRTP: patient’s self-reported </a:t>
            </a:r>
            <a:r>
              <a:rPr kumimoji="0" lang="en-US" sz="1800" b="1"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abstinence</a:t>
            </a:r>
            <a:r>
              <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 (2019)</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45.1% at 3 months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45.8% at 6 months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43.7% at 9 months</a:t>
            </a:r>
          </a:p>
        </p:txBody>
      </p:sp>
      <p:sp>
        <p:nvSpPr>
          <p:cNvPr id="6" name="TextBox 5">
            <a:extLst>
              <a:ext uri="{FF2B5EF4-FFF2-40B4-BE49-F238E27FC236}">
                <a16:creationId xmlns:a16="http://schemas.microsoft.com/office/drawing/2014/main" id="{68C086BE-EC86-8B52-9331-0024AC1C2487}"/>
              </a:ext>
            </a:extLst>
          </p:cNvPr>
          <p:cNvSpPr txBox="1"/>
          <p:nvPr/>
        </p:nvSpPr>
        <p:spPr>
          <a:xfrm>
            <a:off x="8915401" y="5791747"/>
            <a:ext cx="31440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err="1">
                <a:ln>
                  <a:noFill/>
                </a:ln>
                <a:solidFill>
                  <a:prstClr val="black"/>
                </a:solidFill>
                <a:effectLst/>
                <a:uLnTx/>
                <a:uFillTx/>
                <a:latin typeface="Arial" panose="020B0604020202020204" pitchFamily="34" charset="0"/>
                <a:cs typeface="Arial" panose="020B0604020202020204" pitchFamily="34" charset="0"/>
              </a:rPr>
              <a:t>Cinciripini</a:t>
            </a:r>
            <a:r>
              <a:rPr kumimoji="0" lang="en-US" sz="1200" b="0" i="1"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 et al. Jama Network Open. </a:t>
            </a:r>
            <a:r>
              <a:rPr kumimoji="0" lang="en-US" sz="1200" b="0" i="1" u="none" strike="noStrike" kern="1200" cap="none" spc="0" normalizeH="0" baseline="0" noProof="0" err="1">
                <a:ln>
                  <a:noFill/>
                </a:ln>
                <a:solidFill>
                  <a:prstClr val="black"/>
                </a:solidFill>
                <a:effectLst/>
                <a:uLnTx/>
                <a:uFillTx/>
                <a:latin typeface="Arial" panose="020B0604020202020204" pitchFamily="34" charset="0"/>
                <a:cs typeface="Arial" panose="020B0604020202020204" pitchFamily="34" charset="0"/>
              </a:rPr>
              <a:t>doi</a:t>
            </a:r>
            <a:r>
              <a:rPr kumimoji="0" lang="en-US" sz="1200" b="0" i="1" u="none" strike="noStrike" kern="1200" cap="none" spc="0" normalizeH="0" baseline="0" noProof="0">
                <a:ln>
                  <a:noFill/>
                </a:ln>
                <a:solidFill>
                  <a:prstClr val="black"/>
                </a:solidFill>
                <a:effectLst/>
                <a:uLnTx/>
                <a:uFillTx/>
                <a:latin typeface="Arial" panose="020B0604020202020204" pitchFamily="34" charset="0"/>
                <a:cs typeface="Arial" panose="020B0604020202020204" pitchFamily="34" charset="0"/>
              </a:rPr>
              <a:t>: 10.1001/jamanetworkopen.2019.12251</a:t>
            </a:r>
          </a:p>
        </p:txBody>
      </p:sp>
      <p:sp>
        <p:nvSpPr>
          <p:cNvPr id="8" name="Title 6">
            <a:extLst>
              <a:ext uri="{FF2B5EF4-FFF2-40B4-BE49-F238E27FC236}">
                <a16:creationId xmlns:a16="http://schemas.microsoft.com/office/drawing/2014/main" id="{7CCBC675-2793-B7E9-2F93-284DECD7FA86}"/>
              </a:ext>
            </a:extLst>
          </p:cNvPr>
          <p:cNvSpPr>
            <a:spLocks noGrp="1"/>
          </p:cNvSpPr>
          <p:nvPr>
            <p:ph type="title"/>
          </p:nvPr>
        </p:nvSpPr>
        <p:spPr>
          <a:xfrm>
            <a:off x="132520" y="239774"/>
            <a:ext cx="12165979" cy="1099515"/>
          </a:xfrm>
        </p:spPr>
        <p:txBody>
          <a:bodyPr>
            <a:noAutofit/>
          </a:bodyPr>
          <a:lstStyle/>
          <a:p>
            <a:r>
              <a:rPr lang="en-US" sz="4000" b="1">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rPr>
              <a:t>Tobacco Research and Treatment Program (TRTP)</a:t>
            </a:r>
            <a:br>
              <a:rPr lang="en-US" sz="4000" b="1">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rPr>
            </a:br>
            <a:endParaRPr lang="en-US" sz="4000" b="1">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sp>
        <p:nvSpPr>
          <p:cNvPr id="9" name="Text Box 2">
            <a:extLst>
              <a:ext uri="{FF2B5EF4-FFF2-40B4-BE49-F238E27FC236}">
                <a16:creationId xmlns:a16="http://schemas.microsoft.com/office/drawing/2014/main" id="{C5D9B47D-A5B5-54D0-CABD-1ADF560912EC}"/>
              </a:ext>
            </a:extLst>
          </p:cNvPr>
          <p:cNvSpPr txBox="1">
            <a:spLocks noChangeArrowheads="1"/>
          </p:cNvSpPr>
          <p:nvPr/>
        </p:nvSpPr>
        <p:spPr bwMode="auto">
          <a:xfrm>
            <a:off x="5817946" y="4539414"/>
            <a:ext cx="2076450" cy="247650"/>
          </a:xfrm>
          <a:prstGeom prst="rect">
            <a:avLst/>
          </a:prstGeom>
          <a:solidFill>
            <a:srgbClr val="FFFFFF"/>
          </a:solidFill>
          <a:ln w="9525">
            <a:solidFill>
              <a:srgbClr val="000000"/>
            </a:solidFill>
            <a:miter lim="800000"/>
            <a:headEnd/>
            <a:tailEnd/>
          </a:ln>
        </p:spPr>
        <p:txBody>
          <a:bodyPr rot="0" vert="horz" wrap="square" lIns="91440" tIns="45720" rIns="91440" bIns="45720" anchor="t" anchorCtr="0">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rPr>
              <a:t>MI = motivational interaction</a:t>
            </a:r>
          </a:p>
        </p:txBody>
      </p:sp>
      <p:sp>
        <p:nvSpPr>
          <p:cNvPr id="10" name="Text Box 2">
            <a:extLst>
              <a:ext uri="{FF2B5EF4-FFF2-40B4-BE49-F238E27FC236}">
                <a16:creationId xmlns:a16="http://schemas.microsoft.com/office/drawing/2014/main" id="{199C3B1D-7239-29FA-1A5F-3A6A0EA1AC2D}"/>
              </a:ext>
            </a:extLst>
          </p:cNvPr>
          <p:cNvSpPr txBox="1">
            <a:spLocks noChangeArrowheads="1"/>
          </p:cNvSpPr>
          <p:nvPr/>
        </p:nvSpPr>
        <p:spPr bwMode="auto">
          <a:xfrm rot="16200000">
            <a:off x="1159040" y="5229293"/>
            <a:ext cx="2026478" cy="279400"/>
          </a:xfrm>
          <a:prstGeom prst="rect">
            <a:avLst/>
          </a:prstGeom>
          <a:solidFill>
            <a:srgbClr val="FFFFFF"/>
          </a:solidFill>
          <a:ln w="9525">
            <a:solidFill>
              <a:srgbClr val="000000"/>
            </a:solidFill>
            <a:miter lim="800000"/>
            <a:headEnd/>
            <a:tailEnd/>
          </a:ln>
        </p:spPr>
        <p:txBody>
          <a:bodyPr rot="0" vert="horz" wrap="square" lIns="91440" tIns="45720" rIns="91440" bIns="45720" anchor="t" anchorCtr="0">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1400" b="1" i="0" u="none" strike="noStrike" kern="1200" cap="none" spc="0" normalizeH="0" baseline="0" noProof="0">
                <a:ln>
                  <a:noFill/>
                </a:ln>
                <a:solidFill>
                  <a:prstClr val="black"/>
                </a:solidFill>
                <a:effectLst/>
                <a:uLnTx/>
                <a:uFillTx/>
                <a:latin typeface="Arial" panose="020B0604020202020204" pitchFamily="34" charset="0"/>
                <a:ea typeface="Calibri" panose="020F0502020204030204" pitchFamily="34" charset="0"/>
                <a:cs typeface="Times New Roman" panose="02020603050405020304" pitchFamily="18" charset="0"/>
              </a:rPr>
              <a:t>Intervention received</a:t>
            </a:r>
            <a:endParaRPr kumimoji="0" lang="en-US" sz="1400" b="0" i="0" u="none" strike="noStrike" kern="1200" cap="none" spc="0" normalizeH="0" baseline="0" noProof="0">
              <a:ln>
                <a:noFill/>
              </a:ln>
              <a:solidFill>
                <a:prstClr val="black"/>
              </a:solidFill>
              <a:effectLst/>
              <a:uLnTx/>
              <a:uFillTx/>
              <a:latin typeface="Calibri" panose="020F0502020204030204" pitchFamily="34" charset="0"/>
              <a:ea typeface="Calibri" panose="020F0502020204030204" pitchFamily="34" charset="0"/>
              <a:cs typeface="Times New Roman" panose="02020603050405020304" pitchFamily="18" charset="0"/>
            </a:endParaRPr>
          </a:p>
        </p:txBody>
      </p:sp>
      <p:cxnSp>
        <p:nvCxnSpPr>
          <p:cNvPr id="11" name="Straight Arrow Connector 10">
            <a:extLst>
              <a:ext uri="{FF2B5EF4-FFF2-40B4-BE49-F238E27FC236}">
                <a16:creationId xmlns:a16="http://schemas.microsoft.com/office/drawing/2014/main" id="{61F6F345-5872-F823-3436-0D80B1F654D9}"/>
              </a:ext>
            </a:extLst>
          </p:cNvPr>
          <p:cNvCxnSpPr>
            <a:cxnSpLocks/>
          </p:cNvCxnSpPr>
          <p:nvPr/>
        </p:nvCxnSpPr>
        <p:spPr>
          <a:xfrm>
            <a:off x="1828276" y="3847670"/>
            <a:ext cx="634999" cy="394673"/>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0FDE971A-149C-DA94-CE5D-15402F852598}"/>
              </a:ext>
            </a:extLst>
          </p:cNvPr>
          <p:cNvSpPr/>
          <p:nvPr/>
        </p:nvSpPr>
        <p:spPr>
          <a:xfrm>
            <a:off x="2646291" y="4223901"/>
            <a:ext cx="1253058" cy="602919"/>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770656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25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250"/>
                                        <p:tgtEl>
                                          <p:spTgt spid="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25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2" grpId="0" animBg="1"/>
    </p:bldLst>
  </p:timing>
</p:sld>
</file>

<file path=ppt/slides/slide21.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a:extLst>
            <a:ext uri="{FF2B5EF4-FFF2-40B4-BE49-F238E27FC236}">
              <a16:creationId xmlns:a16="http://schemas.microsoft.com/office/drawing/2014/main" id="{2D98230A-BC70-FA57-4726-91227EA0FD6A}"/>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5996C8DD-4019-4FA2-EC32-A2C35F6BB72B}"/>
              </a:ext>
            </a:extLst>
          </p:cNvPr>
          <p:cNvSpPr/>
          <p:nvPr/>
        </p:nvSpPr>
        <p:spPr>
          <a:xfrm>
            <a:off x="-1" y="-45466"/>
            <a:ext cx="6315641" cy="6903466"/>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96C51039-0B75-61EB-1376-6E77A7880579}"/>
              </a:ext>
            </a:extLst>
          </p:cNvPr>
          <p:cNvSpPr txBox="1"/>
          <p:nvPr/>
        </p:nvSpPr>
        <p:spPr>
          <a:xfrm>
            <a:off x="8014460" y="5253861"/>
            <a:ext cx="402549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Research</a:t>
            </a:r>
          </a:p>
        </p:txBody>
      </p:sp>
      <p:sp>
        <p:nvSpPr>
          <p:cNvPr id="8" name="TextBox 7">
            <a:extLst>
              <a:ext uri="{FF2B5EF4-FFF2-40B4-BE49-F238E27FC236}">
                <a16:creationId xmlns:a16="http://schemas.microsoft.com/office/drawing/2014/main" id="{ADB22A59-5129-262C-5D9C-CB167B30750C}"/>
              </a:ext>
            </a:extLst>
          </p:cNvPr>
          <p:cNvSpPr txBox="1"/>
          <p:nvPr/>
        </p:nvSpPr>
        <p:spPr>
          <a:xfrm>
            <a:off x="489983" y="1192348"/>
            <a:ext cx="5518871" cy="1077218"/>
          </a:xfrm>
          <a:prstGeom prst="rect">
            <a:avLst/>
          </a:prstGeom>
          <a:solidFill>
            <a:schemeClr val="bg1">
              <a:lumMod val="85000"/>
            </a:schemeClr>
          </a:solidFill>
        </p:spPr>
        <p:txBody>
          <a:bodyPr wrap="square" rtlCol="0">
            <a:spAutoFit/>
          </a:bodyPr>
          <a:lstStyle/>
          <a:p>
            <a:pPr algn="r"/>
            <a:r>
              <a:rPr lang="en-US" sz="3200" b="1" kern="3000">
                <a:solidFill>
                  <a:schemeClr val="accent6">
                    <a:lumMod val="75000"/>
                  </a:schemeClr>
                </a:solidFill>
                <a:latin typeface="Microsoft Sans Serif" panose="020B0604020202020204" pitchFamily="34" charset="0"/>
                <a:cs typeface="Microsoft Sans Serif" panose="020B0604020202020204" pitchFamily="34" charset="0"/>
              </a:rPr>
              <a:t>Cancer Prevention </a:t>
            </a:r>
          </a:p>
          <a:p>
            <a:pPr algn="r"/>
            <a:r>
              <a:rPr lang="en-US" sz="3200" b="1" kern="3000">
                <a:solidFill>
                  <a:schemeClr val="accent6">
                    <a:lumMod val="75000"/>
                  </a:schemeClr>
                </a:solidFill>
                <a:latin typeface="Microsoft Sans Serif" panose="020B0604020202020204" pitchFamily="34" charset="0"/>
                <a:cs typeface="Microsoft Sans Serif" panose="020B0604020202020204" pitchFamily="34" charset="0"/>
              </a:rPr>
              <a:t>Research Training Program</a:t>
            </a:r>
          </a:p>
        </p:txBody>
      </p:sp>
      <p:pic>
        <p:nvPicPr>
          <p:cNvPr id="5" name="Picture 4">
            <a:extLst>
              <a:ext uri="{FF2B5EF4-FFF2-40B4-BE49-F238E27FC236}">
                <a16:creationId xmlns:a16="http://schemas.microsoft.com/office/drawing/2014/main" id="{BAE77927-950D-8516-F8D1-710E7E6AE4DB}"/>
              </a:ext>
            </a:extLst>
          </p:cNvPr>
          <p:cNvPicPr>
            <a:picLocks noChangeAspect="1"/>
          </p:cNvPicPr>
          <p:nvPr/>
        </p:nvPicPr>
        <p:blipFill>
          <a:blip r:embed="rId3"/>
          <a:stretch>
            <a:fillRect/>
          </a:stretch>
        </p:blipFill>
        <p:spPr>
          <a:xfrm rot="16200000">
            <a:off x="6331024" y="-79901"/>
            <a:ext cx="5853494" cy="5922360"/>
          </a:xfrm>
          <a:prstGeom prst="rect">
            <a:avLst/>
          </a:prstGeom>
        </p:spPr>
      </p:pic>
      <p:sp>
        <p:nvSpPr>
          <p:cNvPr id="7" name="TextBox 6">
            <a:extLst>
              <a:ext uri="{FF2B5EF4-FFF2-40B4-BE49-F238E27FC236}">
                <a16:creationId xmlns:a16="http://schemas.microsoft.com/office/drawing/2014/main" id="{7C9E6FF4-7904-3289-DFD4-1369967FC922}"/>
              </a:ext>
            </a:extLst>
          </p:cNvPr>
          <p:cNvSpPr txBox="1"/>
          <p:nvPr/>
        </p:nvSpPr>
        <p:spPr>
          <a:xfrm>
            <a:off x="6630823" y="1192348"/>
            <a:ext cx="6129336" cy="1015663"/>
          </a:xfrm>
          <a:prstGeom prst="rect">
            <a:avLst/>
          </a:prstGeom>
          <a:noFill/>
        </p:spPr>
        <p:txBody>
          <a:bodyPr wrap="square">
            <a:spAutoFit/>
          </a:bodyPr>
          <a:lstStyle/>
          <a:p>
            <a:pPr algn="ctr"/>
            <a:r>
              <a:rPr lang="en-US" sz="6000">
                <a:solidFill>
                  <a:schemeClr val="bg1"/>
                </a:solidFill>
                <a:latin typeface="Microsoft Sans Serif" panose="020B0604020202020204" pitchFamily="34" charset="0"/>
                <a:ea typeface="Microsoft Sans Serif" panose="020B0604020202020204" pitchFamily="34" charset="0"/>
                <a:cs typeface="Microsoft Sans Serif" panose="020B0604020202020204" pitchFamily="34" charset="0"/>
              </a:rPr>
              <a:t>Education</a:t>
            </a:r>
          </a:p>
        </p:txBody>
      </p:sp>
    </p:spTree>
    <p:extLst>
      <p:ext uri="{BB962C8B-B14F-4D97-AF65-F5344CB8AC3E}">
        <p14:creationId xmlns:p14="http://schemas.microsoft.com/office/powerpoint/2010/main" val="261758628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0C70C09-51C6-2B0F-D382-CD6D31E60A73}"/>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4E3E679D-C109-61E1-CCF8-6E98AEBE5C95}"/>
              </a:ext>
            </a:extLst>
          </p:cNvPr>
          <p:cNvSpPr/>
          <p:nvPr/>
        </p:nvSpPr>
        <p:spPr>
          <a:xfrm>
            <a:off x="501590" y="1231080"/>
            <a:ext cx="8452883" cy="5202819"/>
          </a:xfrm>
          <a:prstGeom prst="rect">
            <a:avLst/>
          </a:prstGeom>
          <a:solidFill>
            <a:schemeClr val="accent1">
              <a:alpha val="0"/>
            </a:schemeClr>
          </a:solidFill>
          <a:ln w="190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 name="Title 5">
            <a:extLst>
              <a:ext uri="{FF2B5EF4-FFF2-40B4-BE49-F238E27FC236}">
                <a16:creationId xmlns:a16="http://schemas.microsoft.com/office/drawing/2014/main" id="{C5547FC3-A47D-78A8-1F8A-5C9E55EC6473}"/>
              </a:ext>
            </a:extLst>
          </p:cNvPr>
          <p:cNvSpPr txBox="1">
            <a:spLocks/>
          </p:cNvSpPr>
          <p:nvPr/>
        </p:nvSpPr>
        <p:spPr>
          <a:xfrm>
            <a:off x="400312" y="124591"/>
            <a:ext cx="7633332" cy="854075"/>
          </a:xfrm>
          <a:prstGeom prst="rect">
            <a:avLst/>
          </a:prstGeom>
          <a:effectLst/>
        </p:spPr>
        <p:txBody>
          <a:bodyPr vert="horz" lIns="0" tIns="0" rIns="0" bIns="0" rtlCol="0" anchor="b" anchorCtr="0">
            <a:noAutofit/>
          </a:bodyPr>
          <a:lstStyle>
            <a:lvl1pPr algn="l" defTabSz="914377" rtl="0" eaLnBrk="1" latinLnBrk="0" hangingPunct="1">
              <a:lnSpc>
                <a:spcPct val="90000"/>
              </a:lnSpc>
              <a:spcBef>
                <a:spcPct val="0"/>
              </a:spcBef>
              <a:buNone/>
              <a:defRPr sz="3200" b="1" kern="1200">
                <a:solidFill>
                  <a:schemeClr val="bg1"/>
                </a:solidFill>
                <a:latin typeface="+mj-lt"/>
                <a:ea typeface="+mj-ea"/>
                <a:cs typeface="Arial" pitchFamily="34" charset="0"/>
              </a:defRPr>
            </a:lvl1pPr>
          </a:lstStyle>
          <a:p>
            <a:pPr marL="0" marR="0" lvl="0" indent="0" algn="l" defTabSz="914377" rtl="0" eaLnBrk="1" fontAlgn="auto" latinLnBrk="0" hangingPunct="1">
              <a:lnSpc>
                <a:spcPct val="90000"/>
              </a:lnSpc>
              <a:spcBef>
                <a:spcPct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Earned Media</a:t>
            </a:r>
            <a:br>
              <a:rPr kumimoji="0" lang="en-US" sz="3600" b="1" i="0" u="none" strike="noStrike" kern="1200" cap="none" spc="0" normalizeH="0" baseline="0" noProof="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br>
            <a:r>
              <a:rPr kumimoji="0" lang="en-US" sz="3200" b="0" i="1" u="none" strike="noStrike" kern="1200" cap="none" spc="0" normalizeH="0" baseline="0" noProof="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Public Reporting of Our Science</a:t>
            </a:r>
          </a:p>
        </p:txBody>
      </p:sp>
      <p:sp>
        <p:nvSpPr>
          <p:cNvPr id="30" name="Title 5">
            <a:extLst>
              <a:ext uri="{FF2B5EF4-FFF2-40B4-BE49-F238E27FC236}">
                <a16:creationId xmlns:a16="http://schemas.microsoft.com/office/drawing/2014/main" id="{C0624E8E-B74C-51E9-6C0C-19E849D15821}"/>
              </a:ext>
            </a:extLst>
          </p:cNvPr>
          <p:cNvSpPr txBox="1">
            <a:spLocks/>
          </p:cNvSpPr>
          <p:nvPr/>
        </p:nvSpPr>
        <p:spPr>
          <a:xfrm>
            <a:off x="274585" y="291643"/>
            <a:ext cx="11517103" cy="854075"/>
          </a:xfrm>
          <a:prstGeom prst="rect">
            <a:avLst/>
          </a:prstGeom>
          <a:effectLst/>
        </p:spPr>
        <p:txBody>
          <a:bodyPr vert="horz" lIns="0" tIns="0" rIns="0" bIns="0" rtlCol="0" anchor="b" anchorCtr="0">
            <a:noAutofit/>
          </a:bodyPr>
          <a:lstStyle>
            <a:lvl1pPr algn="l" defTabSz="914377" rtl="0" eaLnBrk="1" latinLnBrk="0" hangingPunct="1">
              <a:lnSpc>
                <a:spcPct val="90000"/>
              </a:lnSpc>
              <a:spcBef>
                <a:spcPct val="0"/>
              </a:spcBef>
              <a:buNone/>
              <a:defRPr sz="3200" b="1" kern="1200">
                <a:solidFill>
                  <a:schemeClr val="bg1"/>
                </a:solidFill>
                <a:latin typeface="+mj-lt"/>
                <a:ea typeface="+mj-ea"/>
                <a:cs typeface="Arial" pitchFamily="34" charset="0"/>
              </a:defRPr>
            </a:lvl1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altLang="en-US" sz="4000" b="1" i="0" u="none" strike="noStrike" kern="1200" cap="none" spc="0" normalizeH="0" baseline="0" noProof="0" dirty="0">
                <a:ln>
                  <a:noFill/>
                </a:ln>
                <a:solidFill>
                  <a:prstClr val="black"/>
                </a:solidFill>
                <a:effectLst/>
                <a:uLnTx/>
                <a:uFillTx/>
                <a:latin typeface="Microsoft Sans Serif" panose="020B0604020202020204" pitchFamily="34" charset="0"/>
                <a:ea typeface="+mj-ea"/>
                <a:cs typeface="Microsoft Sans Serif" panose="020B0604020202020204" pitchFamily="34" charset="0"/>
              </a:rPr>
              <a:t>FY25 Cancer Prevention Trainees</a:t>
            </a:r>
          </a:p>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70AD47">
                    <a:lumMod val="75000"/>
                  </a:srgbClr>
                </a:solidFill>
                <a:effectLst/>
                <a:uLnTx/>
                <a:uFillTx/>
                <a:latin typeface="Microsoft Sans Serif" panose="020B0604020202020204" pitchFamily="34" charset="0"/>
                <a:ea typeface="+mj-ea"/>
                <a:cs typeface="Microsoft Sans Serif" panose="020B0604020202020204" pitchFamily="34" charset="0"/>
              </a:rPr>
              <a:t>By funding source, level of experience, and department (127 trainees)</a:t>
            </a:r>
            <a:endParaRPr kumimoji="0" lang="en-US" sz="2800" b="0" i="1" u="none" strike="noStrike" kern="1200" cap="none" spc="0" normalizeH="0" baseline="0" noProof="0" dirty="0">
              <a:ln>
                <a:noFill/>
              </a:ln>
              <a:solidFill>
                <a:srgbClr val="70AD47">
                  <a:lumMod val="75000"/>
                </a:srgbClr>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sp>
        <p:nvSpPr>
          <p:cNvPr id="2" name="TextBox 1">
            <a:extLst>
              <a:ext uri="{FF2B5EF4-FFF2-40B4-BE49-F238E27FC236}">
                <a16:creationId xmlns:a16="http://schemas.microsoft.com/office/drawing/2014/main" id="{009EFBCB-4BB3-24B8-F32B-00FED03431A5}"/>
              </a:ext>
            </a:extLst>
          </p:cNvPr>
          <p:cNvSpPr txBox="1"/>
          <p:nvPr/>
        </p:nvSpPr>
        <p:spPr>
          <a:xfrm>
            <a:off x="668610" y="6433900"/>
            <a:ext cx="10253838" cy="369332"/>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lumMod val="50000"/>
                  </a:prstClr>
                </a:solidFill>
                <a:effectLst/>
                <a:uLnTx/>
                <a:uFillTx/>
                <a:latin typeface="Calibri" panose="020F0502020204030204"/>
                <a:ea typeface="+mn-ea"/>
                <a:cs typeface="Arial" panose="020B0604020202020204" pitchFamily="34" charset="0"/>
              </a:rPr>
              <a:t>M. Suarez-</a:t>
            </a:r>
            <a:r>
              <a:rPr kumimoji="0" lang="en-US" sz="1200" b="0" i="0" u="none" strike="noStrike" kern="1200" cap="none" spc="0" normalizeH="0" baseline="0" noProof="0" err="1">
                <a:ln>
                  <a:noFill/>
                </a:ln>
                <a:solidFill>
                  <a:prstClr val="black">
                    <a:lumMod val="50000"/>
                  </a:prstClr>
                </a:solidFill>
                <a:effectLst/>
                <a:uLnTx/>
                <a:uFillTx/>
                <a:latin typeface="Calibri" panose="020F0502020204030204"/>
                <a:ea typeface="+mn-ea"/>
                <a:cs typeface="Arial" panose="020B0604020202020204" pitchFamily="34" charset="0"/>
              </a:rPr>
              <a:t>Almazor’s</a:t>
            </a:r>
            <a:r>
              <a:rPr kumimoji="0" lang="en-US" sz="1200" b="0" i="0" u="none" strike="noStrike" kern="1200" cap="none" spc="0" normalizeH="0" baseline="0" noProof="0">
                <a:ln>
                  <a:noFill/>
                </a:ln>
                <a:solidFill>
                  <a:prstClr val="black">
                    <a:lumMod val="50000"/>
                  </a:prstClr>
                </a:solidFill>
                <a:effectLst/>
                <a:uLnTx/>
                <a:uFillTx/>
                <a:latin typeface="Calibri" panose="020F0502020204030204"/>
                <a:ea typeface="+mn-ea"/>
                <a:cs typeface="Arial" panose="020B0604020202020204" pitchFamily="34" charset="0"/>
              </a:rPr>
              <a:t> R25 also trains extramural trainees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lumMod val="50000"/>
                  </a:prstClr>
                </a:solidFill>
                <a:effectLst/>
                <a:uLnTx/>
                <a:uFillTx/>
                <a:latin typeface="Calibri" panose="020F0502020204030204"/>
                <a:ea typeface="+mn-ea"/>
                <a:cs typeface="Arial" panose="020B0604020202020204" pitchFamily="34" charset="0"/>
              </a:rPr>
              <a:t>Departmental funds = grants, philanthropy, incentive-for-salary awards, start-up and retention funds, endowment income, and education/general</a:t>
            </a:r>
          </a:p>
        </p:txBody>
      </p:sp>
      <p:grpSp>
        <p:nvGrpSpPr>
          <p:cNvPr id="17" name="Group 16">
            <a:extLst>
              <a:ext uri="{FF2B5EF4-FFF2-40B4-BE49-F238E27FC236}">
                <a16:creationId xmlns:a16="http://schemas.microsoft.com/office/drawing/2014/main" id="{360D1747-DCE5-DA36-EF4B-06D4F340A16D}"/>
              </a:ext>
            </a:extLst>
          </p:cNvPr>
          <p:cNvGrpSpPr/>
          <p:nvPr/>
        </p:nvGrpSpPr>
        <p:grpSpPr>
          <a:xfrm>
            <a:off x="8226591" y="1236676"/>
            <a:ext cx="597728" cy="4809480"/>
            <a:chOff x="9136543" y="-342887"/>
            <a:chExt cx="597728" cy="4809480"/>
          </a:xfrm>
        </p:grpSpPr>
        <p:sp>
          <p:nvSpPr>
            <p:cNvPr id="5" name="TextBox 4">
              <a:extLst>
                <a:ext uri="{FF2B5EF4-FFF2-40B4-BE49-F238E27FC236}">
                  <a16:creationId xmlns:a16="http://schemas.microsoft.com/office/drawing/2014/main" id="{B307BA2B-7596-2F33-5EF3-86B5D367BAB7}"/>
                </a:ext>
              </a:extLst>
            </p:cNvPr>
            <p:cNvSpPr txBox="1"/>
            <p:nvPr/>
          </p:nvSpPr>
          <p:spPr>
            <a:xfrm>
              <a:off x="9319624" y="4158816"/>
              <a:ext cx="28405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AD47">
                      <a:lumMod val="75000"/>
                    </a:srgbClr>
                  </a:solidFill>
                  <a:effectLst/>
                  <a:uLnTx/>
                  <a:uFillTx/>
                  <a:latin typeface="Arial" panose="020B0604020202020204" pitchFamily="34" charset="0"/>
                  <a:ea typeface="+mn-ea"/>
                  <a:cs typeface="Arial" panose="020B0604020202020204" pitchFamily="34" charset="0"/>
                </a:rPr>
                <a:t>5</a:t>
              </a:r>
            </a:p>
          </p:txBody>
        </p:sp>
        <p:sp>
          <p:nvSpPr>
            <p:cNvPr id="9" name="TextBox 8">
              <a:extLst>
                <a:ext uri="{FF2B5EF4-FFF2-40B4-BE49-F238E27FC236}">
                  <a16:creationId xmlns:a16="http://schemas.microsoft.com/office/drawing/2014/main" id="{88DC6453-0ED4-1310-CD83-E981B3C4E485}"/>
                </a:ext>
              </a:extLst>
            </p:cNvPr>
            <p:cNvSpPr txBox="1"/>
            <p:nvPr/>
          </p:nvSpPr>
          <p:spPr>
            <a:xfrm>
              <a:off x="9136543" y="-342887"/>
              <a:ext cx="59772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AD47">
                      <a:lumMod val="75000"/>
                    </a:srgbClr>
                  </a:solidFill>
                  <a:effectLst/>
                  <a:uLnTx/>
                  <a:uFillTx/>
                  <a:latin typeface="Arial" panose="020B0604020202020204" pitchFamily="34" charset="0"/>
                  <a:ea typeface="+mn-ea"/>
                  <a:cs typeface="Arial" panose="020B0604020202020204" pitchFamily="34" charset="0"/>
                </a:rPr>
                <a:t>Total</a:t>
              </a:r>
            </a:p>
          </p:txBody>
        </p:sp>
        <p:sp>
          <p:nvSpPr>
            <p:cNvPr id="11" name="TextBox 10">
              <a:extLst>
                <a:ext uri="{FF2B5EF4-FFF2-40B4-BE49-F238E27FC236}">
                  <a16:creationId xmlns:a16="http://schemas.microsoft.com/office/drawing/2014/main" id="{8D64E891-DBE9-8EFF-E098-98A55CCF70B9}"/>
                </a:ext>
              </a:extLst>
            </p:cNvPr>
            <p:cNvSpPr txBox="1"/>
            <p:nvPr/>
          </p:nvSpPr>
          <p:spPr>
            <a:xfrm>
              <a:off x="9319624" y="3477363"/>
              <a:ext cx="28405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AD47">
                      <a:lumMod val="75000"/>
                    </a:srgbClr>
                  </a:solidFill>
                  <a:effectLst/>
                  <a:uLnTx/>
                  <a:uFillTx/>
                  <a:latin typeface="Arial" panose="020B0604020202020204" pitchFamily="34" charset="0"/>
                  <a:ea typeface="+mn-ea"/>
                  <a:cs typeface="Arial" panose="020B0604020202020204" pitchFamily="34" charset="0"/>
                </a:rPr>
                <a:t>4</a:t>
              </a:r>
            </a:p>
          </p:txBody>
        </p:sp>
        <p:sp>
          <p:nvSpPr>
            <p:cNvPr id="12" name="TextBox 11">
              <a:extLst>
                <a:ext uri="{FF2B5EF4-FFF2-40B4-BE49-F238E27FC236}">
                  <a16:creationId xmlns:a16="http://schemas.microsoft.com/office/drawing/2014/main" id="{25D7036E-BA37-F9F8-8694-43B2DBB64EE0}"/>
                </a:ext>
              </a:extLst>
            </p:cNvPr>
            <p:cNvSpPr txBox="1"/>
            <p:nvPr/>
          </p:nvSpPr>
          <p:spPr>
            <a:xfrm>
              <a:off x="9320871" y="2907549"/>
              <a:ext cx="28405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AD47">
                      <a:lumMod val="75000"/>
                    </a:srgbClr>
                  </a:solidFill>
                  <a:effectLst/>
                  <a:uLnTx/>
                  <a:uFillTx/>
                  <a:latin typeface="Arial" panose="020B0604020202020204" pitchFamily="34" charset="0"/>
                  <a:ea typeface="+mn-ea"/>
                  <a:cs typeface="Arial" panose="020B0604020202020204" pitchFamily="34" charset="0"/>
                </a:rPr>
                <a:t>2</a:t>
              </a:r>
            </a:p>
          </p:txBody>
        </p:sp>
        <p:sp>
          <p:nvSpPr>
            <p:cNvPr id="15" name="TextBox 14">
              <a:extLst>
                <a:ext uri="{FF2B5EF4-FFF2-40B4-BE49-F238E27FC236}">
                  <a16:creationId xmlns:a16="http://schemas.microsoft.com/office/drawing/2014/main" id="{5AFDFBF1-D53F-D552-D36A-F3F4E0B149D9}"/>
                </a:ext>
              </a:extLst>
            </p:cNvPr>
            <p:cNvSpPr txBox="1"/>
            <p:nvPr/>
          </p:nvSpPr>
          <p:spPr>
            <a:xfrm>
              <a:off x="9269931" y="2296613"/>
              <a:ext cx="38343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AD47">
                      <a:lumMod val="75000"/>
                    </a:srgbClr>
                  </a:solidFill>
                  <a:effectLst/>
                  <a:uLnTx/>
                  <a:uFillTx/>
                  <a:latin typeface="Arial" panose="020B0604020202020204" pitchFamily="34" charset="0"/>
                  <a:ea typeface="+mn-ea"/>
                  <a:cs typeface="Arial" panose="020B0604020202020204" pitchFamily="34" charset="0"/>
                </a:rPr>
                <a:t>15</a:t>
              </a:r>
            </a:p>
          </p:txBody>
        </p:sp>
      </p:grpSp>
      <p:sp>
        <p:nvSpPr>
          <p:cNvPr id="7" name="TextBox 6">
            <a:extLst>
              <a:ext uri="{FF2B5EF4-FFF2-40B4-BE49-F238E27FC236}">
                <a16:creationId xmlns:a16="http://schemas.microsoft.com/office/drawing/2014/main" id="{A8E98841-142C-FD10-F9D2-445434909836}"/>
              </a:ext>
            </a:extLst>
          </p:cNvPr>
          <p:cNvSpPr txBox="1"/>
          <p:nvPr/>
        </p:nvSpPr>
        <p:spPr>
          <a:xfrm>
            <a:off x="8365219" y="1526852"/>
            <a:ext cx="43519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AD47">
                    <a:lumMod val="75000"/>
                  </a:srgbClr>
                </a:solidFill>
                <a:effectLst/>
                <a:uLnTx/>
                <a:uFillTx/>
                <a:latin typeface="Arial" panose="020B0604020202020204" pitchFamily="34" charset="0"/>
                <a:ea typeface="+mn-ea"/>
                <a:cs typeface="Arial" panose="020B0604020202020204" pitchFamily="34" charset="0"/>
              </a:rPr>
              <a:t>38</a:t>
            </a:r>
          </a:p>
        </p:txBody>
      </p:sp>
      <p:sp>
        <p:nvSpPr>
          <p:cNvPr id="8" name="TextBox 7">
            <a:extLst>
              <a:ext uri="{FF2B5EF4-FFF2-40B4-BE49-F238E27FC236}">
                <a16:creationId xmlns:a16="http://schemas.microsoft.com/office/drawing/2014/main" id="{D88C98BD-3E41-919B-DC72-DC3F8279B5D0}"/>
              </a:ext>
            </a:extLst>
          </p:cNvPr>
          <p:cNvSpPr txBox="1"/>
          <p:nvPr/>
        </p:nvSpPr>
        <p:spPr>
          <a:xfrm>
            <a:off x="8375853" y="2108149"/>
            <a:ext cx="43519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AD47">
                    <a:lumMod val="75000"/>
                  </a:srgbClr>
                </a:solidFill>
                <a:effectLst/>
                <a:uLnTx/>
                <a:uFillTx/>
                <a:latin typeface="Arial" panose="020B0604020202020204" pitchFamily="34" charset="0"/>
                <a:ea typeface="+mn-ea"/>
                <a:cs typeface="Arial" panose="020B0604020202020204" pitchFamily="34" charset="0"/>
              </a:rPr>
              <a:t>28</a:t>
            </a:r>
          </a:p>
        </p:txBody>
      </p:sp>
      <p:sp>
        <p:nvSpPr>
          <p:cNvPr id="13" name="TextBox 12">
            <a:extLst>
              <a:ext uri="{FF2B5EF4-FFF2-40B4-BE49-F238E27FC236}">
                <a16:creationId xmlns:a16="http://schemas.microsoft.com/office/drawing/2014/main" id="{A5C7B707-16C7-8076-646C-620601D792F7}"/>
              </a:ext>
            </a:extLst>
          </p:cNvPr>
          <p:cNvSpPr txBox="1"/>
          <p:nvPr/>
        </p:nvSpPr>
        <p:spPr>
          <a:xfrm>
            <a:off x="8375852" y="2698601"/>
            <a:ext cx="43519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AD47">
                    <a:lumMod val="75000"/>
                  </a:srgbClr>
                </a:solidFill>
                <a:effectLst/>
                <a:uLnTx/>
                <a:uFillTx/>
                <a:latin typeface="Arial" panose="020B0604020202020204" pitchFamily="34" charset="0"/>
                <a:ea typeface="+mn-ea"/>
                <a:cs typeface="Arial" panose="020B0604020202020204" pitchFamily="34" charset="0"/>
              </a:rPr>
              <a:t>17</a:t>
            </a:r>
          </a:p>
        </p:txBody>
      </p:sp>
      <p:sp>
        <p:nvSpPr>
          <p:cNvPr id="16" name="TextBox 15">
            <a:extLst>
              <a:ext uri="{FF2B5EF4-FFF2-40B4-BE49-F238E27FC236}">
                <a16:creationId xmlns:a16="http://schemas.microsoft.com/office/drawing/2014/main" id="{EF546413-92F8-026D-C8E5-14AFBD84E1FB}"/>
              </a:ext>
            </a:extLst>
          </p:cNvPr>
          <p:cNvSpPr txBox="1"/>
          <p:nvPr/>
        </p:nvSpPr>
        <p:spPr>
          <a:xfrm>
            <a:off x="8355904" y="3311686"/>
            <a:ext cx="43519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AD47">
                    <a:lumMod val="75000"/>
                  </a:srgbClr>
                </a:solidFill>
                <a:effectLst/>
                <a:uLnTx/>
                <a:uFillTx/>
                <a:latin typeface="Arial" panose="020B0604020202020204" pitchFamily="34" charset="0"/>
                <a:ea typeface="+mn-ea"/>
                <a:cs typeface="Arial" panose="020B0604020202020204" pitchFamily="34" charset="0"/>
              </a:rPr>
              <a:t>18</a:t>
            </a:r>
          </a:p>
        </p:txBody>
      </p:sp>
      <p:graphicFrame>
        <p:nvGraphicFramePr>
          <p:cNvPr id="19" name="Table 18">
            <a:extLst>
              <a:ext uri="{FF2B5EF4-FFF2-40B4-BE49-F238E27FC236}">
                <a16:creationId xmlns:a16="http://schemas.microsoft.com/office/drawing/2014/main" id="{51F8D701-5BCE-AE28-D29A-46211B6C6BE0}"/>
              </a:ext>
            </a:extLst>
          </p:cNvPr>
          <p:cNvGraphicFramePr>
            <a:graphicFrameLocks noGrp="1"/>
          </p:cNvGraphicFramePr>
          <p:nvPr>
            <p:extLst>
              <p:ext uri="{D42A27DB-BD31-4B8C-83A1-F6EECF244321}">
                <p14:modId xmlns:p14="http://schemas.microsoft.com/office/powerpoint/2010/main" val="2820352852"/>
              </p:ext>
            </p:extLst>
          </p:nvPr>
        </p:nvGraphicFramePr>
        <p:xfrm>
          <a:off x="9176605" y="2510867"/>
          <a:ext cx="2813595" cy="2891795"/>
        </p:xfrm>
        <a:graphic>
          <a:graphicData uri="http://schemas.openxmlformats.org/drawingml/2006/table">
            <a:tbl>
              <a:tblPr>
                <a:tableStyleId>{5C22544A-7EE6-4342-B048-85BDC9FD1C3A}</a:tableStyleId>
              </a:tblPr>
              <a:tblGrid>
                <a:gridCol w="1020018">
                  <a:extLst>
                    <a:ext uri="{9D8B030D-6E8A-4147-A177-3AD203B41FA5}">
                      <a16:colId xmlns:a16="http://schemas.microsoft.com/office/drawing/2014/main" val="309865316"/>
                    </a:ext>
                  </a:extLst>
                </a:gridCol>
                <a:gridCol w="595424">
                  <a:extLst>
                    <a:ext uri="{9D8B030D-6E8A-4147-A177-3AD203B41FA5}">
                      <a16:colId xmlns:a16="http://schemas.microsoft.com/office/drawing/2014/main" val="2191749620"/>
                    </a:ext>
                  </a:extLst>
                </a:gridCol>
                <a:gridCol w="650310">
                  <a:extLst>
                    <a:ext uri="{9D8B030D-6E8A-4147-A177-3AD203B41FA5}">
                      <a16:colId xmlns:a16="http://schemas.microsoft.com/office/drawing/2014/main" val="2735058399"/>
                    </a:ext>
                  </a:extLst>
                </a:gridCol>
                <a:gridCol w="547843">
                  <a:extLst>
                    <a:ext uri="{9D8B030D-6E8A-4147-A177-3AD203B41FA5}">
                      <a16:colId xmlns:a16="http://schemas.microsoft.com/office/drawing/2014/main" val="3014569228"/>
                    </a:ext>
                  </a:extLst>
                </a:gridCol>
              </a:tblGrid>
              <a:tr h="470678">
                <a:tc>
                  <a:txBody>
                    <a:bodyPr/>
                    <a:lstStyle/>
                    <a:p>
                      <a:pPr algn="l" fontAlgn="b">
                        <a:buNone/>
                      </a:pPr>
                      <a:r>
                        <a:rPr lang="en-US" sz="1400" b="1" u="none" strike="noStrike">
                          <a:solidFill>
                            <a:schemeClr val="tx1">
                              <a:lumMod val="95000"/>
                              <a:lumOff val="5000"/>
                            </a:schemeClr>
                          </a:solidFill>
                          <a:effectLst/>
                        </a:rPr>
                        <a:t>Department</a:t>
                      </a:r>
                      <a:endParaRPr lang="en-US" sz="1400" b="1" i="0" u="none" strike="noStrike">
                        <a:solidFill>
                          <a:schemeClr val="tx1">
                            <a:lumMod val="95000"/>
                            <a:lumOff val="5000"/>
                          </a:schemeClr>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AD47"/>
                    </a:solidFill>
                  </a:tcPr>
                </a:tc>
                <a:tc>
                  <a:txBody>
                    <a:bodyPr/>
                    <a:lstStyle/>
                    <a:p>
                      <a:pPr algn="ctr" fontAlgn="b">
                        <a:buNone/>
                      </a:pPr>
                      <a:r>
                        <a:rPr lang="en-US" sz="1400" b="1" u="none" strike="noStrike">
                          <a:solidFill>
                            <a:schemeClr val="tx1">
                              <a:lumMod val="95000"/>
                              <a:lumOff val="5000"/>
                            </a:schemeClr>
                          </a:solidFill>
                          <a:effectLst/>
                        </a:rPr>
                        <a:t>Predoc</a:t>
                      </a:r>
                      <a:endParaRPr lang="en-US" sz="1400" b="1" i="0" u="none" strike="noStrike">
                        <a:solidFill>
                          <a:schemeClr val="tx1">
                            <a:lumMod val="95000"/>
                            <a:lumOff val="5000"/>
                          </a:schemeClr>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AD47"/>
                    </a:solidFill>
                  </a:tcPr>
                </a:tc>
                <a:tc>
                  <a:txBody>
                    <a:bodyPr/>
                    <a:lstStyle/>
                    <a:p>
                      <a:pPr algn="ctr" fontAlgn="b">
                        <a:buNone/>
                      </a:pPr>
                      <a:r>
                        <a:rPr lang="en-US" sz="1400" b="1" u="none" strike="noStrike">
                          <a:solidFill>
                            <a:schemeClr val="tx1">
                              <a:lumMod val="95000"/>
                              <a:lumOff val="5000"/>
                            </a:schemeClr>
                          </a:solidFill>
                          <a:effectLst/>
                        </a:rPr>
                        <a:t>Postdoc</a:t>
                      </a:r>
                      <a:endParaRPr lang="en-US" sz="1400" b="1" i="0" u="none" strike="noStrike">
                        <a:solidFill>
                          <a:schemeClr val="tx1">
                            <a:lumMod val="95000"/>
                            <a:lumOff val="5000"/>
                          </a:schemeClr>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AD47"/>
                    </a:solidFill>
                  </a:tcPr>
                </a:tc>
                <a:tc>
                  <a:txBody>
                    <a:bodyPr/>
                    <a:lstStyle/>
                    <a:p>
                      <a:pPr algn="ctr" fontAlgn="b">
                        <a:buNone/>
                      </a:pPr>
                      <a:r>
                        <a:rPr lang="en-US" sz="1400" b="1" u="none" strike="noStrike">
                          <a:solidFill>
                            <a:schemeClr val="tx1">
                              <a:lumMod val="95000"/>
                              <a:lumOff val="5000"/>
                            </a:schemeClr>
                          </a:solidFill>
                          <a:effectLst/>
                        </a:rPr>
                        <a:t>Other</a:t>
                      </a:r>
                      <a:endParaRPr lang="en-US" sz="1400" b="1" i="0" u="none" strike="noStrike">
                        <a:solidFill>
                          <a:schemeClr val="tx1">
                            <a:lumMod val="95000"/>
                            <a:lumOff val="5000"/>
                          </a:schemeClr>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0AD47"/>
                    </a:solidFill>
                  </a:tcPr>
                </a:tc>
                <a:extLst>
                  <a:ext uri="{0D108BD9-81ED-4DB2-BD59-A6C34878D82A}">
                    <a16:rowId xmlns:a16="http://schemas.microsoft.com/office/drawing/2014/main" val="4103998330"/>
                  </a:ext>
                </a:extLst>
              </a:tr>
              <a:tr h="473818">
                <a:tc>
                  <a:txBody>
                    <a:bodyPr/>
                    <a:lstStyle/>
                    <a:p>
                      <a:pPr algn="l" fontAlgn="b">
                        <a:buNone/>
                      </a:pPr>
                      <a:r>
                        <a:rPr lang="en-US" sz="1200" u="none" strike="noStrike">
                          <a:effectLst/>
                        </a:rPr>
                        <a:t>Behavioral Science</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8</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2</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24</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70043019"/>
                  </a:ext>
                </a:extLst>
              </a:tr>
              <a:tr h="473818">
                <a:tc>
                  <a:txBody>
                    <a:bodyPr/>
                    <a:lstStyle/>
                    <a:p>
                      <a:pPr algn="l" fontAlgn="b">
                        <a:buNone/>
                      </a:pPr>
                      <a:r>
                        <a:rPr lang="en-US" sz="1200" u="none" strike="noStrike">
                          <a:effectLst/>
                        </a:rPr>
                        <a:t>Clinical Cancer Prevention</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5</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14</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3</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24782777"/>
                  </a:ext>
                </a:extLst>
              </a:tr>
              <a:tr h="294949">
                <a:tc>
                  <a:txBody>
                    <a:bodyPr/>
                    <a:lstStyle/>
                    <a:p>
                      <a:pPr algn="l" fontAlgn="b">
                        <a:buNone/>
                      </a:pPr>
                      <a:r>
                        <a:rPr lang="en-US" sz="1200" u="none" strike="noStrike">
                          <a:effectLst/>
                        </a:rPr>
                        <a:t>Epidemiology</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15</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6</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6</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61502582"/>
                  </a:ext>
                </a:extLst>
              </a:tr>
              <a:tr h="704714">
                <a:tc>
                  <a:txBody>
                    <a:bodyPr/>
                    <a:lstStyle/>
                    <a:p>
                      <a:pPr algn="l" fontAlgn="b">
                        <a:buNone/>
                      </a:pPr>
                      <a:r>
                        <a:rPr lang="en-US" sz="1200" u="none" strike="noStrike">
                          <a:effectLst/>
                        </a:rPr>
                        <a:t>Health Disparities Research</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9</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5</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13</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938448019"/>
                  </a:ext>
                </a:extLst>
              </a:tr>
              <a:tr h="473818">
                <a:tc>
                  <a:txBody>
                    <a:bodyPr/>
                    <a:lstStyle/>
                    <a:p>
                      <a:pPr algn="l" fontAlgn="b">
                        <a:buNone/>
                      </a:pPr>
                      <a:r>
                        <a:rPr lang="en-US" sz="1200" u="none" strike="noStrike">
                          <a:effectLst/>
                        </a:rPr>
                        <a:t>Health Services Research</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4</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6</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buNone/>
                      </a:pPr>
                      <a:r>
                        <a:rPr lang="en-US" sz="1200" u="none" strike="noStrike">
                          <a:effectLst/>
                        </a:rPr>
                        <a:t>7</a:t>
                      </a:r>
                      <a:endParaRPr lang="en-US" sz="1200" b="0" i="0" u="none" strike="noStrike">
                        <a:solidFill>
                          <a:srgbClr val="000000"/>
                        </a:solidFill>
                        <a:effectLst/>
                        <a:latin typeface="Calibri" panose="020F0502020204030204" pitchFamily="34" charset="0"/>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1062710"/>
                  </a:ext>
                </a:extLst>
              </a:tr>
            </a:tbl>
          </a:graphicData>
        </a:graphic>
      </p:graphicFrame>
      <p:sp>
        <p:nvSpPr>
          <p:cNvPr id="3" name="TextBox 2">
            <a:extLst>
              <a:ext uri="{FF2B5EF4-FFF2-40B4-BE49-F238E27FC236}">
                <a16:creationId xmlns:a16="http://schemas.microsoft.com/office/drawing/2014/main" id="{56B96C03-309A-C7E5-F714-C63DC1F9BAF3}"/>
              </a:ext>
            </a:extLst>
          </p:cNvPr>
          <p:cNvSpPr txBox="1"/>
          <p:nvPr/>
        </p:nvSpPr>
        <p:spPr>
          <a:xfrm>
            <a:off x="7158973" y="6156127"/>
            <a:ext cx="153599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AD47">
                    <a:lumMod val="75000"/>
                  </a:srgbClr>
                </a:solidFill>
                <a:effectLst/>
                <a:uLnTx/>
                <a:uFillTx/>
                <a:latin typeface="Arial" panose="020B0604020202020204" pitchFamily="34" charset="0"/>
                <a:ea typeface="+mn-ea"/>
                <a:cs typeface="Arial" panose="020B0604020202020204" pitchFamily="34" charset="0"/>
              </a:rPr>
              <a:t>Grand total  127</a:t>
            </a:r>
          </a:p>
        </p:txBody>
      </p:sp>
      <p:graphicFrame>
        <p:nvGraphicFramePr>
          <p:cNvPr id="14" name="Chart 13">
            <a:extLst>
              <a:ext uri="{FF2B5EF4-FFF2-40B4-BE49-F238E27FC236}">
                <a16:creationId xmlns:a16="http://schemas.microsoft.com/office/drawing/2014/main" id="{E7105F88-A7DF-951E-EAB8-2E95D928DD19}"/>
              </a:ext>
            </a:extLst>
          </p:cNvPr>
          <p:cNvGraphicFramePr>
            <a:graphicFrameLocks/>
          </p:cNvGraphicFramePr>
          <p:nvPr>
            <p:extLst>
              <p:ext uri="{D42A27DB-BD31-4B8C-83A1-F6EECF244321}">
                <p14:modId xmlns:p14="http://schemas.microsoft.com/office/powerpoint/2010/main" val="4021983587"/>
              </p:ext>
            </p:extLst>
          </p:nvPr>
        </p:nvGraphicFramePr>
        <p:xfrm>
          <a:off x="263208" y="1168533"/>
          <a:ext cx="7963383" cy="5327911"/>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82041293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a:extLst>
            <a:ext uri="{FF2B5EF4-FFF2-40B4-BE49-F238E27FC236}">
              <a16:creationId xmlns:a16="http://schemas.microsoft.com/office/drawing/2014/main" id="{81E0AB6B-CFFD-915F-736C-F6AEFD7A0A13}"/>
            </a:ext>
          </a:extLst>
        </p:cNvPr>
        <p:cNvGrpSpPr/>
        <p:nvPr/>
      </p:nvGrpSpPr>
      <p:grpSpPr>
        <a:xfrm>
          <a:off x="0" y="0"/>
          <a:ext cx="0" cy="0"/>
          <a:chOff x="0" y="0"/>
          <a:chExt cx="0" cy="0"/>
        </a:xfrm>
      </p:grpSpPr>
      <p:sp>
        <p:nvSpPr>
          <p:cNvPr id="3" name="TextBox 2">
            <a:extLst>
              <a:ext uri="{FF2B5EF4-FFF2-40B4-BE49-F238E27FC236}">
                <a16:creationId xmlns:a16="http://schemas.microsoft.com/office/drawing/2014/main" id="{0D2771DF-B00F-046D-E729-BA03126B55DD}"/>
              </a:ext>
            </a:extLst>
          </p:cNvPr>
          <p:cNvSpPr txBox="1"/>
          <p:nvPr/>
        </p:nvSpPr>
        <p:spPr>
          <a:xfrm>
            <a:off x="8014460" y="5253861"/>
            <a:ext cx="402549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Research</a:t>
            </a:r>
          </a:p>
        </p:txBody>
      </p:sp>
      <p:pic>
        <p:nvPicPr>
          <p:cNvPr id="5" name="Picture 4">
            <a:extLst>
              <a:ext uri="{FF2B5EF4-FFF2-40B4-BE49-F238E27FC236}">
                <a16:creationId xmlns:a16="http://schemas.microsoft.com/office/drawing/2014/main" id="{1DF0216D-C2CC-D1E7-DF36-2433B0CD6755}"/>
              </a:ext>
            </a:extLst>
          </p:cNvPr>
          <p:cNvPicPr>
            <a:picLocks noChangeAspect="1"/>
          </p:cNvPicPr>
          <p:nvPr/>
        </p:nvPicPr>
        <p:blipFill>
          <a:blip r:embed="rId3"/>
          <a:stretch>
            <a:fillRect/>
          </a:stretch>
        </p:blipFill>
        <p:spPr>
          <a:xfrm rot="10800000">
            <a:off x="6328455" y="-45466"/>
            <a:ext cx="5863545" cy="5886450"/>
          </a:xfrm>
          <a:prstGeom prst="rect">
            <a:avLst/>
          </a:prstGeom>
        </p:spPr>
      </p:pic>
      <p:sp>
        <p:nvSpPr>
          <p:cNvPr id="10" name="TextBox 9">
            <a:extLst>
              <a:ext uri="{FF2B5EF4-FFF2-40B4-BE49-F238E27FC236}">
                <a16:creationId xmlns:a16="http://schemas.microsoft.com/office/drawing/2014/main" id="{07C8C0B2-0D1D-9B56-5115-5DCBAB3C9174}"/>
              </a:ext>
            </a:extLst>
          </p:cNvPr>
          <p:cNvSpPr txBox="1"/>
          <p:nvPr/>
        </p:nvSpPr>
        <p:spPr>
          <a:xfrm>
            <a:off x="5863546" y="751922"/>
            <a:ext cx="4793456" cy="1938992"/>
          </a:xfrm>
          <a:prstGeom prst="rect">
            <a:avLst/>
          </a:prstGeom>
          <a:noFill/>
        </p:spPr>
        <p:txBody>
          <a:bodyPr wrap="square">
            <a:spAutoFit/>
          </a:bodyPr>
          <a:lstStyle/>
          <a:p>
            <a:pPr algn="ctr"/>
            <a:r>
              <a:rPr lang="en-US" sz="6000" b="1">
                <a:solidFill>
                  <a:schemeClr val="bg1"/>
                </a:solidFill>
                <a:latin typeface="Microsoft Sans Serif" panose="020B0604020202020204" pitchFamily="34" charset="0"/>
                <a:ea typeface="Microsoft Sans Serif" panose="020B0604020202020204" pitchFamily="34" charset="0"/>
                <a:cs typeface="Microsoft Sans Serif" panose="020B0604020202020204" pitchFamily="34" charset="0"/>
              </a:rPr>
              <a:t>Cancer Control</a:t>
            </a:r>
          </a:p>
        </p:txBody>
      </p:sp>
      <p:sp>
        <p:nvSpPr>
          <p:cNvPr id="11" name="Rectangle 10">
            <a:extLst>
              <a:ext uri="{FF2B5EF4-FFF2-40B4-BE49-F238E27FC236}">
                <a16:creationId xmlns:a16="http://schemas.microsoft.com/office/drawing/2014/main" id="{113F172F-4AA2-2088-C84C-5C7C6B6FC289}"/>
              </a:ext>
            </a:extLst>
          </p:cNvPr>
          <p:cNvSpPr/>
          <p:nvPr/>
        </p:nvSpPr>
        <p:spPr>
          <a:xfrm>
            <a:off x="-1" y="-45466"/>
            <a:ext cx="6315641" cy="6903466"/>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AF6EF1F1-1FAB-A1C7-3056-08D3CD18BAC2}"/>
              </a:ext>
            </a:extLst>
          </p:cNvPr>
          <p:cNvSpPr txBox="1"/>
          <p:nvPr/>
        </p:nvSpPr>
        <p:spPr>
          <a:xfrm>
            <a:off x="-1243238" y="639799"/>
            <a:ext cx="7218028" cy="2953694"/>
          </a:xfrm>
          <a:prstGeom prst="rect">
            <a:avLst/>
          </a:prstGeom>
          <a:noFill/>
        </p:spPr>
        <p:txBody>
          <a:bodyPr wrap="square" rtlCol="0">
            <a:spAutoFit/>
          </a:bodyPr>
          <a:lstStyle/>
          <a:p>
            <a:pPr algn="r">
              <a:lnSpc>
                <a:spcPct val="150000"/>
              </a:lnSpc>
            </a:pPr>
            <a:r>
              <a:rPr lang="en-US" sz="3200" b="1" kern="3000">
                <a:solidFill>
                  <a:srgbClr val="7B4C84"/>
                </a:solidFill>
                <a:latin typeface="Microsoft Sans Serif" panose="020B0604020202020204" pitchFamily="34" charset="0"/>
                <a:cs typeface="Microsoft Sans Serif" panose="020B0604020202020204" pitchFamily="34" charset="0"/>
              </a:rPr>
              <a:t>Cancer Prevention and Control Platform</a:t>
            </a:r>
          </a:p>
          <a:p>
            <a:pPr algn="r">
              <a:lnSpc>
                <a:spcPct val="150000"/>
              </a:lnSpc>
            </a:pPr>
            <a:r>
              <a:rPr lang="en-US" sz="3200" b="1" kern="3000">
                <a:solidFill>
                  <a:srgbClr val="7B4C84"/>
                </a:solidFill>
                <a:latin typeface="Microsoft Sans Serif" panose="020B0604020202020204" pitchFamily="34" charset="0"/>
                <a:cs typeface="Microsoft Sans Serif" panose="020B0604020202020204" pitchFamily="34" charset="0"/>
              </a:rPr>
              <a:t>Community Outreach and Engagement (COE)</a:t>
            </a:r>
          </a:p>
        </p:txBody>
      </p:sp>
    </p:spTree>
    <p:extLst>
      <p:ext uri="{BB962C8B-B14F-4D97-AF65-F5344CB8AC3E}">
        <p14:creationId xmlns:p14="http://schemas.microsoft.com/office/powerpoint/2010/main" val="354526684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7" name="Picture 36" descr="logo">
            <a:extLst>
              <a:ext uri="{FF2B5EF4-FFF2-40B4-BE49-F238E27FC236}">
                <a16:creationId xmlns:a16="http://schemas.microsoft.com/office/drawing/2014/main" id="{5034D764-1A6E-1E12-5E2E-835E412974D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34353" y="5229190"/>
            <a:ext cx="967196" cy="536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26">
            <a:hlinkClick r:id="" action="ppaction://hlinkshowjump?jump=nextslide"/>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9513" y="241709"/>
            <a:ext cx="4240879" cy="1046530"/>
          </a:xfrm>
          <a:prstGeom prst="rect">
            <a:avLst/>
          </a:prstGeom>
        </p:spPr>
      </p:pic>
      <p:sp>
        <p:nvSpPr>
          <p:cNvPr id="25" name="Rectangle 24"/>
          <p:cNvSpPr/>
          <p:nvPr/>
        </p:nvSpPr>
        <p:spPr>
          <a:xfrm>
            <a:off x="240290" y="1399473"/>
            <a:ext cx="4349127" cy="135421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prstClr val="black">
                    <a:lumMod val="50000"/>
                  </a:prstClr>
                </a:solidFill>
                <a:effectLst/>
                <a:uLnTx/>
                <a:uFillTx/>
                <a:latin typeface="Arial" charset="0"/>
                <a:ea typeface="Arial" charset="0"/>
                <a:cs typeface="Arial" charset="0"/>
              </a:rPr>
              <a:t>A sustained institutional commitment to advance evidence-based tobacco control to: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prstClr val="black"/>
              </a:solidFill>
              <a:effectLst/>
              <a:uLnTx/>
              <a:uFillTx/>
              <a:latin typeface="Arial" charset="0"/>
              <a:ea typeface="Arial" charset="0"/>
              <a:cs typeface="Arial" charset="0"/>
            </a:endParaRPr>
          </a:p>
          <a:p>
            <a:pPr marL="339725" marR="0" lvl="0" indent="-163513" algn="l" defTabSz="914400" rtl="0" eaLnBrk="1" fontAlgn="auto" latinLnBrk="0" hangingPunct="1">
              <a:lnSpc>
                <a:spcPct val="100000"/>
              </a:lnSpc>
              <a:spcBef>
                <a:spcPts val="0"/>
              </a:spcBef>
              <a:spcAft>
                <a:spcPts val="0"/>
              </a:spcAft>
              <a:buClrTx/>
              <a:buSzTx/>
              <a:buFont typeface="Arial" charset="0"/>
              <a:buChar char="•"/>
              <a:tabLst/>
              <a:defRPr/>
            </a:pPr>
            <a:r>
              <a:rPr kumimoji="0" lang="en-US" sz="1400" b="0" i="0" u="none" strike="noStrike" kern="1200" cap="none" spc="0" normalizeH="0" baseline="0" noProof="0">
                <a:ln>
                  <a:noFill/>
                </a:ln>
                <a:solidFill>
                  <a:srgbClr val="7030A0"/>
                </a:solidFill>
                <a:effectLst/>
                <a:uLnTx/>
                <a:uFillTx/>
                <a:latin typeface="Arial" charset="0"/>
                <a:ea typeface="Arial" charset="0"/>
                <a:cs typeface="Arial" charset="0"/>
              </a:rPr>
              <a:t>Reduce the prevalence of tobacco use </a:t>
            </a:r>
          </a:p>
          <a:p>
            <a:pPr marL="339725" marR="0" lvl="0" indent="-163513" algn="l" defTabSz="914400" rtl="0" eaLnBrk="1" fontAlgn="auto" latinLnBrk="0" hangingPunct="1">
              <a:lnSpc>
                <a:spcPct val="100000"/>
              </a:lnSpc>
              <a:spcBef>
                <a:spcPts val="0"/>
              </a:spcBef>
              <a:spcAft>
                <a:spcPts val="0"/>
              </a:spcAft>
              <a:buClrTx/>
              <a:buSzTx/>
              <a:buFont typeface="Arial" charset="0"/>
              <a:buChar char="•"/>
              <a:tabLst/>
              <a:defRPr/>
            </a:pPr>
            <a:r>
              <a:rPr kumimoji="0" lang="en-US" sz="1400" b="0" i="0" u="none" strike="noStrike" kern="1200" cap="none" spc="0" normalizeH="0" baseline="0" noProof="0">
                <a:ln>
                  <a:noFill/>
                </a:ln>
                <a:solidFill>
                  <a:srgbClr val="7030A0"/>
                </a:solidFill>
                <a:effectLst/>
                <a:uLnTx/>
                <a:uFillTx/>
                <a:latin typeface="Arial" charset="0"/>
                <a:ea typeface="Arial" charset="0"/>
                <a:cs typeface="Arial" charset="0"/>
              </a:rPr>
              <a:t>Reduce secondhand smoke exposure</a:t>
            </a:r>
          </a:p>
          <a:p>
            <a:pPr marL="339725" marR="0" lvl="0" indent="-163513" algn="l" defTabSz="914400" rtl="0" eaLnBrk="1" fontAlgn="auto" latinLnBrk="0" hangingPunct="1">
              <a:lnSpc>
                <a:spcPct val="100000"/>
              </a:lnSpc>
              <a:spcBef>
                <a:spcPts val="0"/>
              </a:spcBef>
              <a:spcAft>
                <a:spcPts val="0"/>
              </a:spcAft>
              <a:buClrTx/>
              <a:buSzTx/>
              <a:buFont typeface="Arial" charset="0"/>
              <a:buChar char="•"/>
              <a:tabLst/>
              <a:defRPr/>
            </a:pPr>
            <a:r>
              <a:rPr kumimoji="0" lang="en-US" sz="1400" b="0" i="0" u="none" strike="noStrike" kern="1200" cap="none" spc="0" normalizeH="0" baseline="0" noProof="0">
                <a:ln>
                  <a:noFill/>
                </a:ln>
                <a:solidFill>
                  <a:srgbClr val="7030A0"/>
                </a:solidFill>
                <a:effectLst/>
                <a:uLnTx/>
                <a:uFillTx/>
                <a:latin typeface="Arial" charset="0"/>
                <a:ea typeface="Arial" charset="0"/>
                <a:cs typeface="Arial" charset="0"/>
              </a:rPr>
              <a:t>Increase cessation attempts and success rates</a:t>
            </a:r>
          </a:p>
        </p:txBody>
      </p:sp>
      <p:sp>
        <p:nvSpPr>
          <p:cNvPr id="18" name="TextBox 17"/>
          <p:cNvSpPr txBox="1"/>
          <p:nvPr/>
        </p:nvSpPr>
        <p:spPr>
          <a:xfrm>
            <a:off x="4855574" y="3054266"/>
            <a:ext cx="3395750" cy="1261884"/>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30A0"/>
                </a:solidFill>
                <a:effectLst/>
                <a:uLnTx/>
                <a:uFillTx/>
                <a:latin typeface="Arial"/>
                <a:ea typeface="Arial" charset="0"/>
                <a:cs typeface="Arial"/>
              </a:rPr>
              <a:t>Project TEACH</a:t>
            </a:r>
            <a:r>
              <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rPr>
              <a:t> </a:t>
            </a:r>
            <a:r>
              <a:rPr kumimoji="0" lang="en-US" sz="1200" b="0" i="0" u="none" strike="noStrike" kern="1200" cap="none" spc="0" normalizeH="0" baseline="0" noProof="0">
                <a:ln>
                  <a:noFill/>
                </a:ln>
                <a:solidFill>
                  <a:prstClr val="black">
                    <a:lumMod val="50000"/>
                  </a:prstClr>
                </a:solidFill>
                <a:effectLst/>
                <a:uLnTx/>
                <a:uFillTx/>
                <a:latin typeface="Arial"/>
                <a:ea typeface="Arial" charset="0"/>
                <a:cs typeface="Arial"/>
              </a:rPr>
              <a:t>(ECHO-based</a:t>
            </a:r>
            <a:r>
              <a:rPr kumimoji="0" lang="en-US" sz="1200" b="0" i="0" u="none" strike="noStrike" kern="1200" cap="none" spc="0" normalizeH="0" baseline="0" noProof="0">
                <a:ln>
                  <a:noFill/>
                </a:ln>
                <a:solidFill>
                  <a:srgbClr val="000000"/>
                </a:solidFill>
                <a:effectLst/>
                <a:uLnTx/>
                <a:uFillTx/>
                <a:latin typeface="Arial"/>
                <a:ea typeface="Arial" charset="0"/>
                <a:cs typeface="Arial"/>
              </a:rPr>
              <a:t> tele-mentoring to external professionals)</a:t>
            </a:r>
            <a:endParaRPr kumimoji="0" lang="en-US" sz="1200" b="1" i="0" u="none" strike="noStrike" kern="1200" cap="none" spc="0" normalizeH="0" baseline="0" noProof="0">
              <a:ln>
                <a:noFill/>
              </a:ln>
              <a:solidFill>
                <a:srgbClr val="000000"/>
              </a:solidFill>
              <a:effectLst/>
              <a:uLnTx/>
              <a:uFillTx/>
              <a:latin typeface="Arial"/>
              <a:ea typeface="Arial" charset="0"/>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600" b="1" i="0" u="none" strike="noStrike" kern="1200" cap="none" spc="0" normalizeH="0" baseline="0" noProof="0">
              <a:ln>
                <a:noFill/>
              </a:ln>
              <a:solidFill>
                <a:prstClr val="black">
                  <a:lumMod val="50000"/>
                </a:prstClr>
              </a:solidFill>
              <a:effectLst/>
              <a:uLnTx/>
              <a:uFillTx/>
              <a:latin typeface="Arial" charset="0"/>
              <a:ea typeface="Arial" charset="0"/>
              <a:cs typeface="Arial" charset="0"/>
            </a:endParaRPr>
          </a:p>
          <a:p>
            <a:pPr marL="168275" marR="0" lvl="0" indent="-1079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Reached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458 unique participants</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26</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new treatment providers </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joined ECHO community</a:t>
            </a:r>
          </a:p>
          <a:p>
            <a:pPr marL="168275" marR="0" lvl="0" indent="-1079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Provided</a:t>
            </a:r>
            <a:r>
              <a:rPr kumimoji="0" lang="en-US" sz="1100" b="1" i="0" u="none" strike="noStrike" kern="1200" cap="none" spc="0" normalizeH="0" baseline="0" noProof="0">
                <a:ln>
                  <a:noFill/>
                </a:ln>
                <a:solidFill>
                  <a:prstClr val="black"/>
                </a:solidFill>
                <a:effectLst/>
                <a:uLnTx/>
                <a:uFillTx/>
                <a:latin typeface="Arial"/>
                <a:ea typeface="Arial" charset="0"/>
                <a:cs typeface="Arial"/>
              </a:rPr>
              <a:t> 647 virtual-education hours</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 </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through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23</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sessions</a:t>
            </a:r>
            <a:endPar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charset="0"/>
            </a:endParaRPr>
          </a:p>
        </p:txBody>
      </p:sp>
      <p:sp>
        <p:nvSpPr>
          <p:cNvPr id="38" name="Rectangle 37"/>
          <p:cNvSpPr/>
          <p:nvPr/>
        </p:nvSpPr>
        <p:spPr>
          <a:xfrm>
            <a:off x="4805378" y="877267"/>
            <a:ext cx="2006902" cy="2185214"/>
          </a:xfrm>
          <a:prstGeom prst="rect">
            <a:avLst/>
          </a:prstGeom>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30A0"/>
                </a:solidFill>
                <a:effectLst/>
                <a:uLnTx/>
                <a:uFillTx/>
                <a:latin typeface="Arial"/>
                <a:ea typeface="Arial" charset="0"/>
                <a:cs typeface="Arial"/>
              </a:rPr>
              <a:t>Tobacco Treatment Training Program (TTTP)</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600" b="1" i="0" u="none" strike="noStrike" kern="1200" cap="none" spc="0" normalizeH="0" baseline="0" noProof="0">
              <a:ln>
                <a:noFill/>
              </a:ln>
              <a:solidFill>
                <a:prstClr val="black">
                  <a:lumMod val="50000"/>
                </a:prstClr>
              </a:solidFill>
              <a:effectLst/>
              <a:uLnTx/>
              <a:uFillTx/>
              <a:latin typeface="Arial" charset="0"/>
              <a:ea typeface="Arial" charset="0"/>
              <a:cs typeface="Arial" charset="0"/>
            </a:endParaRP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Provided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6 courses</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a:t>
            </a: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Trained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213 providers</a:t>
            </a: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Held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3,614 hours</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of accredited training</a:t>
            </a: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Providers from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18</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states and</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2 countries</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Nepal and India</a:t>
            </a:r>
            <a:endPar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endParaRPr>
          </a:p>
          <a:p>
            <a:pPr marL="60325"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lumMod val="50000"/>
                </a:prstClr>
              </a:solidFill>
              <a:effectLst/>
              <a:uLnTx/>
              <a:uFillTx/>
              <a:latin typeface="Arial" charset="0"/>
              <a:ea typeface="Arial" charset="0"/>
              <a:cs typeface="Arial" charset="0"/>
            </a:endParaRPr>
          </a:p>
        </p:txBody>
      </p:sp>
      <p:cxnSp>
        <p:nvCxnSpPr>
          <p:cNvPr id="35" name="Straight Connector 34">
            <a:extLst>
              <a:ext uri="{FF2B5EF4-FFF2-40B4-BE49-F238E27FC236}">
                <a16:creationId xmlns:a16="http://schemas.microsoft.com/office/drawing/2014/main" id="{C8094519-5682-4A92-BF1D-F20A75ADCF22}"/>
              </a:ext>
            </a:extLst>
          </p:cNvPr>
          <p:cNvCxnSpPr>
            <a:cxnSpLocks/>
          </p:cNvCxnSpPr>
          <p:nvPr/>
        </p:nvCxnSpPr>
        <p:spPr>
          <a:xfrm flipV="1">
            <a:off x="243961" y="2852227"/>
            <a:ext cx="3875033" cy="8347"/>
          </a:xfrm>
          <a:prstGeom prst="line">
            <a:avLst/>
          </a:prstGeom>
          <a:ln w="22225">
            <a:solidFill>
              <a:srgbClr val="7B4C84"/>
            </a:solidFill>
          </a:ln>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568ED973-CA2C-47B0-B65B-6FEDB525E60C}"/>
              </a:ext>
            </a:extLst>
          </p:cNvPr>
          <p:cNvSpPr/>
          <p:nvPr/>
        </p:nvSpPr>
        <p:spPr>
          <a:xfrm>
            <a:off x="4899773" y="510507"/>
            <a:ext cx="5322266" cy="297004"/>
          </a:xfrm>
          <a:prstGeom prst="rect">
            <a:avLst/>
          </a:prstGeom>
        </p:spPr>
        <p:txBody>
          <a:bodyPr wrap="square">
            <a:sp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Arial" charset="0"/>
                <a:ea typeface="Arial" charset="0"/>
                <a:cs typeface="Arial" charset="0"/>
              </a:rPr>
              <a:t>Program Outcomes</a:t>
            </a:r>
          </a:p>
        </p:txBody>
      </p:sp>
      <p:cxnSp>
        <p:nvCxnSpPr>
          <p:cNvPr id="21" name="Straight Connector 20">
            <a:extLst>
              <a:ext uri="{FF2B5EF4-FFF2-40B4-BE49-F238E27FC236}">
                <a16:creationId xmlns:a16="http://schemas.microsoft.com/office/drawing/2014/main" id="{55B146C7-49EF-4DF7-8F01-55A23AD2A39B}"/>
              </a:ext>
            </a:extLst>
          </p:cNvPr>
          <p:cNvCxnSpPr>
            <a:cxnSpLocks/>
          </p:cNvCxnSpPr>
          <p:nvPr/>
        </p:nvCxnSpPr>
        <p:spPr bwMode="gray">
          <a:xfrm>
            <a:off x="4697397" y="299996"/>
            <a:ext cx="0" cy="6283990"/>
          </a:xfrm>
          <a:prstGeom prst="line">
            <a:avLst/>
          </a:prstGeom>
          <a:ln w="22225" cap="sq">
            <a:solidFill>
              <a:srgbClr val="7B4C84"/>
            </a:solidFill>
            <a:prstDash val="solid"/>
            <a:miter lim="800000"/>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813E72A-540E-4131-8976-ABABE5A4A194}"/>
              </a:ext>
            </a:extLst>
          </p:cNvPr>
          <p:cNvCxnSpPr>
            <a:cxnSpLocks/>
          </p:cNvCxnSpPr>
          <p:nvPr/>
        </p:nvCxnSpPr>
        <p:spPr bwMode="gray">
          <a:xfrm>
            <a:off x="4855574" y="2957828"/>
            <a:ext cx="3457434" cy="0"/>
          </a:xfrm>
          <a:prstGeom prst="line">
            <a:avLst/>
          </a:prstGeom>
          <a:ln w="12700" cap="sq">
            <a:solidFill>
              <a:schemeClr val="accent6"/>
            </a:solidFill>
            <a:prstDash val="solid"/>
            <a:miter lim="800000"/>
          </a:ln>
          <a:effectLst/>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6AEED06A-9ED8-49B4-8FB9-BC9095806E06}"/>
              </a:ext>
            </a:extLst>
          </p:cNvPr>
          <p:cNvCxnSpPr>
            <a:cxnSpLocks/>
          </p:cNvCxnSpPr>
          <p:nvPr/>
        </p:nvCxnSpPr>
        <p:spPr bwMode="gray">
          <a:xfrm>
            <a:off x="8517578" y="941748"/>
            <a:ext cx="0" cy="5790522"/>
          </a:xfrm>
          <a:prstGeom prst="line">
            <a:avLst/>
          </a:prstGeom>
          <a:ln w="12700" cap="sq">
            <a:solidFill>
              <a:schemeClr val="accent6"/>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2" name="TextBox 1">
            <a:extLst>
              <a:ext uri="{FF2B5EF4-FFF2-40B4-BE49-F238E27FC236}">
                <a16:creationId xmlns:a16="http://schemas.microsoft.com/office/drawing/2014/main" id="{B780B3CC-A30A-4437-A087-C375A20948D5}"/>
              </a:ext>
            </a:extLst>
          </p:cNvPr>
          <p:cNvSpPr txBox="1"/>
          <p:nvPr/>
        </p:nvSpPr>
        <p:spPr>
          <a:xfrm>
            <a:off x="8808294" y="4464471"/>
            <a:ext cx="2802834" cy="16927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1200"/>
              </a:spcBef>
              <a:spcAft>
                <a:spcPts val="0"/>
              </a:spcAft>
              <a:buClr>
                <a:prstClr val="black"/>
              </a:buClr>
              <a:buSzTx/>
              <a:buFontTx/>
              <a:buNone/>
              <a:tabLst/>
              <a:defRPr/>
            </a:pPr>
            <a:r>
              <a:rPr kumimoji="0" lang="en-US" sz="1100" b="0" i="0" u="none" strike="noStrike" kern="1200" cap="none" spc="0" normalizeH="0" baseline="0" noProof="0">
                <a:ln>
                  <a:noFill/>
                </a:ln>
                <a:solidFill>
                  <a:srgbClr val="000000"/>
                </a:solidFill>
                <a:effectLst/>
                <a:uLnTx/>
                <a:uFillTx/>
                <a:latin typeface="Calibri" panose="020F0502020204030204"/>
                <a:ea typeface="+mn-ea"/>
                <a:cs typeface="Arial"/>
              </a:rPr>
              <a:t>*Includes Texas data</a:t>
            </a:r>
          </a:p>
        </p:txBody>
      </p:sp>
      <p:cxnSp>
        <p:nvCxnSpPr>
          <p:cNvPr id="39" name="Straight Connector 38">
            <a:extLst>
              <a:ext uri="{FF2B5EF4-FFF2-40B4-BE49-F238E27FC236}">
                <a16:creationId xmlns:a16="http://schemas.microsoft.com/office/drawing/2014/main" id="{F017EDA6-6E1B-4E7A-8EEE-955B61D45AD1}"/>
              </a:ext>
            </a:extLst>
          </p:cNvPr>
          <p:cNvCxnSpPr>
            <a:cxnSpLocks/>
          </p:cNvCxnSpPr>
          <p:nvPr/>
        </p:nvCxnSpPr>
        <p:spPr bwMode="gray">
          <a:xfrm>
            <a:off x="4908218" y="4321611"/>
            <a:ext cx="3483791" cy="0"/>
          </a:xfrm>
          <a:prstGeom prst="line">
            <a:avLst/>
          </a:prstGeom>
          <a:ln w="12700" cap="sq">
            <a:solidFill>
              <a:schemeClr val="accent6"/>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44" name="Rectangle 43">
            <a:extLst>
              <a:ext uri="{FF2B5EF4-FFF2-40B4-BE49-F238E27FC236}">
                <a16:creationId xmlns:a16="http://schemas.microsoft.com/office/drawing/2014/main" id="{8B0EDCBD-4DA7-4948-B472-B2779B1542FE}"/>
              </a:ext>
            </a:extLst>
          </p:cNvPr>
          <p:cNvSpPr/>
          <p:nvPr/>
        </p:nvSpPr>
        <p:spPr>
          <a:xfrm>
            <a:off x="4832735" y="4338920"/>
            <a:ext cx="3628945" cy="1369606"/>
          </a:xfrm>
          <a:prstGeom prst="rect">
            <a:avLst/>
          </a:prstGeom>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30A0"/>
                </a:solidFill>
                <a:effectLst/>
                <a:uLnTx/>
                <a:uFillTx/>
                <a:latin typeface="Arial"/>
                <a:ea typeface="Arial" charset="0"/>
                <a:cs typeface="Arial"/>
              </a:rPr>
              <a:t>Tobacco Cessation Clinic Enhancement Program</a:t>
            </a: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Collaborated with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1 clinic (New Horizon Health Center), </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an FQHC</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 </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serving underserved populations within Rio Grande Valley area</a:t>
            </a: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1" i="0" u="none" strike="noStrike" kern="1200" cap="none" spc="0" normalizeH="0" baseline="0" noProof="0">
              <a:ln>
                <a:noFill/>
              </a:ln>
              <a:solidFill>
                <a:prstClr val="black">
                  <a:lumMod val="50000"/>
                </a:prstClr>
              </a:solidFill>
              <a:effectLst/>
              <a:highlight>
                <a:srgbClr val="FFFF00"/>
              </a:highlight>
              <a:uLnTx/>
              <a:uFillTx/>
              <a:latin typeface="Arial"/>
              <a:ea typeface="Arial" charset="0"/>
              <a:cs typeface="Arial" charset="0"/>
            </a:endParaRP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black">
                  <a:lumMod val="50000"/>
                </a:prstClr>
              </a:solidFill>
              <a:effectLst/>
              <a:uLnTx/>
              <a:uFillTx/>
              <a:latin typeface="Arial" charset="0"/>
              <a:ea typeface="Arial" charset="0"/>
              <a:cs typeface="Arial" charset="0"/>
            </a:endParaRPr>
          </a:p>
        </p:txBody>
      </p:sp>
      <p:grpSp>
        <p:nvGrpSpPr>
          <p:cNvPr id="6" name="Group 5">
            <a:extLst>
              <a:ext uri="{FF2B5EF4-FFF2-40B4-BE49-F238E27FC236}">
                <a16:creationId xmlns:a16="http://schemas.microsoft.com/office/drawing/2014/main" id="{E1472DB0-E119-6E4B-3D54-605EB3317B48}"/>
              </a:ext>
            </a:extLst>
          </p:cNvPr>
          <p:cNvGrpSpPr/>
          <p:nvPr/>
        </p:nvGrpSpPr>
        <p:grpSpPr>
          <a:xfrm>
            <a:off x="4845729" y="755276"/>
            <a:ext cx="7326548" cy="5799635"/>
            <a:chOff x="4845729" y="696661"/>
            <a:chExt cx="7326548" cy="5799635"/>
          </a:xfrm>
        </p:grpSpPr>
        <p:cxnSp>
          <p:nvCxnSpPr>
            <p:cNvPr id="45" name="Straight Connector 44">
              <a:extLst>
                <a:ext uri="{FF2B5EF4-FFF2-40B4-BE49-F238E27FC236}">
                  <a16:creationId xmlns:a16="http://schemas.microsoft.com/office/drawing/2014/main" id="{221293FD-24F4-419E-BC62-1886B54D948B}"/>
                </a:ext>
              </a:extLst>
            </p:cNvPr>
            <p:cNvCxnSpPr>
              <a:cxnSpLocks/>
            </p:cNvCxnSpPr>
            <p:nvPr/>
          </p:nvCxnSpPr>
          <p:spPr bwMode="gray">
            <a:xfrm>
              <a:off x="4909527" y="5344953"/>
              <a:ext cx="3508165" cy="9771"/>
            </a:xfrm>
            <a:prstGeom prst="line">
              <a:avLst/>
            </a:prstGeom>
            <a:ln w="12700" cap="sq">
              <a:solidFill>
                <a:schemeClr val="accent6"/>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nvSpPr>
          <p:spPr>
            <a:xfrm>
              <a:off x="8673809" y="4803525"/>
              <a:ext cx="3498468" cy="1692771"/>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30A0"/>
                  </a:solidFill>
                  <a:effectLst/>
                  <a:uLnTx/>
                  <a:uFillTx/>
                  <a:latin typeface="Arial"/>
                  <a:ea typeface="Arial" charset="0"/>
                  <a:cs typeface="Arial"/>
                </a:rPr>
                <a:t>Policy </a:t>
              </a:r>
              <a:r>
                <a:rPr kumimoji="0" lang="en-US" sz="1200" b="0" i="0" u="none" strike="noStrike" kern="1200" cap="none" spc="0" normalizeH="0" baseline="0" noProof="0">
                  <a:ln>
                    <a:noFill/>
                  </a:ln>
                  <a:solidFill>
                    <a:prstClr val="black"/>
                  </a:solidFill>
                  <a:effectLst/>
                  <a:uLnTx/>
                  <a:uFillTx/>
                  <a:latin typeface="Arial"/>
                  <a:ea typeface="Arial" charset="0"/>
                  <a:cs typeface="Arial"/>
                </a:rPr>
                <a:t>(</a:t>
              </a:r>
              <a:r>
                <a:rPr kumimoji="0" lang="en-US" sz="1200" b="0" i="0" u="none" strike="noStrike" kern="1200" cap="none" spc="0" normalizeH="0" baseline="0" noProof="0">
                  <a:ln>
                    <a:noFill/>
                  </a:ln>
                  <a:solidFill>
                    <a:prstClr val="black">
                      <a:lumMod val="50000"/>
                    </a:prstClr>
                  </a:solidFill>
                  <a:effectLst/>
                  <a:uLnTx/>
                  <a:uFillTx/>
                  <a:latin typeface="Arial"/>
                  <a:ea typeface="Arial" charset="0"/>
                  <a:cs typeface="Arial"/>
                </a:rPr>
                <a:t>as member of the Texas Tobacco Control Coalition, supports efforts as education-resource partner):</a:t>
              </a:r>
            </a:p>
            <a:p>
              <a:pPr marL="91440" marR="0" lvl="0" indent="-9144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Statewide Law: Prohibit e-cigarettes with Chinese-made components </a:t>
              </a:r>
            </a:p>
            <a:p>
              <a:pPr marL="91440" marR="0" lvl="0" indent="-9144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Dallas </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&amp;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San Antonio</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included e-cigarettes in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smoke-free air ordinances</a:t>
              </a:r>
              <a:endParaRPr kumimoji="0" lang="en-US" sz="1100" b="0" i="0" u="none" strike="noStrike" kern="1200" cap="none" spc="0" normalizeH="0" baseline="0" noProof="0">
                <a:ln>
                  <a:noFill/>
                </a:ln>
                <a:solidFill>
                  <a:prstClr val="black">
                    <a:lumMod val="50000"/>
                  </a:prstClr>
                </a:solidFill>
                <a:effectLst/>
                <a:uLnTx/>
                <a:uFillTx/>
                <a:latin typeface="Calibri" panose="020F0502020204030204"/>
                <a:ea typeface="Calibri"/>
                <a:cs typeface="Calibri"/>
              </a:endParaRPr>
            </a:p>
            <a:p>
              <a:pPr marL="91440" marR="0" lvl="0" indent="-9144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Lufkin &amp; Allen </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adopted distance rules for vape shops</a:t>
              </a:r>
            </a:p>
          </p:txBody>
        </p:sp>
        <p:grpSp>
          <p:nvGrpSpPr>
            <p:cNvPr id="14" name="Group 13">
              <a:extLst>
                <a:ext uri="{FF2B5EF4-FFF2-40B4-BE49-F238E27FC236}">
                  <a16:creationId xmlns:a16="http://schemas.microsoft.com/office/drawing/2014/main" id="{A071B79C-AE3D-4146-BB75-754EFACB77FB}"/>
                </a:ext>
              </a:extLst>
            </p:cNvPr>
            <p:cNvGrpSpPr/>
            <p:nvPr/>
          </p:nvGrpSpPr>
          <p:grpSpPr>
            <a:xfrm>
              <a:off x="8610852" y="2991483"/>
              <a:ext cx="3278226" cy="1428973"/>
              <a:chOff x="8961411" y="3988832"/>
              <a:chExt cx="3346736" cy="1428973"/>
            </a:xfrm>
          </p:grpSpPr>
          <p:sp>
            <p:nvSpPr>
              <p:cNvPr id="32" name="Rectangle 31">
                <a:extLst>
                  <a:ext uri="{FF2B5EF4-FFF2-40B4-BE49-F238E27FC236}">
                    <a16:creationId xmlns:a16="http://schemas.microsoft.com/office/drawing/2014/main" id="{C2A63F3C-AA13-4B7B-BA16-D31C5C128830}"/>
                  </a:ext>
                </a:extLst>
              </p:cNvPr>
              <p:cNvSpPr/>
              <p:nvPr/>
            </p:nvSpPr>
            <p:spPr>
              <a:xfrm>
                <a:off x="8961411" y="3988832"/>
                <a:ext cx="3346736" cy="307777"/>
              </a:xfrm>
              <a:prstGeom prst="rect">
                <a:avLst/>
              </a:prstGeom>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30A0"/>
                    </a:solidFill>
                    <a:effectLst/>
                    <a:uLnTx/>
                    <a:uFillTx/>
                    <a:latin typeface="Arial"/>
                    <a:ea typeface="Arial" charset="0"/>
                    <a:cs typeface="Arial"/>
                  </a:rPr>
                  <a:t>ASPIRE</a:t>
                </a:r>
                <a:endParaRPr kumimoji="0" lang="en-US" sz="1400" b="0" i="0" u="none" strike="noStrike" kern="1200" cap="none" spc="0" normalizeH="0" baseline="0" noProof="0">
                  <a:ln>
                    <a:noFill/>
                  </a:ln>
                  <a:solidFill>
                    <a:prstClr val="black">
                      <a:lumMod val="50000"/>
                    </a:prstClr>
                  </a:solidFill>
                  <a:effectLst/>
                  <a:uLnTx/>
                  <a:uFillTx/>
                  <a:latin typeface="Arial"/>
                  <a:ea typeface="Arial" charset="0"/>
                  <a:cs typeface="Arial"/>
                </a:endParaRPr>
              </a:p>
            </p:txBody>
          </p:sp>
          <p:sp>
            <p:nvSpPr>
              <p:cNvPr id="34" name="TextBox 33">
                <a:extLst>
                  <a:ext uri="{FF2B5EF4-FFF2-40B4-BE49-F238E27FC236}">
                    <a16:creationId xmlns:a16="http://schemas.microsoft.com/office/drawing/2014/main" id="{093D00F2-7F51-40F1-BA9B-8063ABC95F68}"/>
                  </a:ext>
                </a:extLst>
              </p:cNvPr>
              <p:cNvSpPr txBox="1"/>
              <p:nvPr/>
            </p:nvSpPr>
            <p:spPr>
              <a:xfrm>
                <a:off x="10599402" y="4269071"/>
                <a:ext cx="1673366" cy="1138773"/>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lumMod val="50000"/>
                      </a:prstClr>
                    </a:solidFill>
                    <a:effectLst/>
                    <a:uLnTx/>
                    <a:uFillTx/>
                    <a:latin typeface="Arial"/>
                    <a:ea typeface="Arial" charset="0"/>
                    <a:cs typeface="Arial"/>
                  </a:rPr>
                  <a:t>In Texas</a:t>
                </a:r>
              </a:p>
              <a:p>
                <a:pPr marL="171450" marR="0" lvl="0" indent="-11874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rPr>
                  <a:t>19 </a:t>
                </a:r>
                <a:r>
                  <a:rPr kumimoji="0" lang="en-US" sz="1400" b="0" i="0" u="none" strike="noStrike" kern="1200" cap="none" spc="0" normalizeH="0" baseline="0" noProof="0">
                    <a:ln>
                      <a:noFill/>
                    </a:ln>
                    <a:solidFill>
                      <a:prstClr val="black">
                        <a:lumMod val="50000"/>
                      </a:prstClr>
                    </a:solidFill>
                    <a:effectLst/>
                    <a:uLnTx/>
                    <a:uFillTx/>
                    <a:latin typeface="Arial"/>
                    <a:ea typeface="Arial" charset="0"/>
                    <a:cs typeface="Arial"/>
                  </a:rPr>
                  <a:t>counties</a:t>
                </a:r>
              </a:p>
              <a:p>
                <a:pPr marL="171450" marR="0" lvl="0" indent="-11874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rPr>
                  <a:t>159</a:t>
                </a:r>
                <a:r>
                  <a:rPr kumimoji="0" lang="en-US" sz="1400" b="0" i="0" u="none" strike="noStrike" kern="1200" cap="none" spc="0" normalizeH="0" baseline="0" noProof="0">
                    <a:ln>
                      <a:noFill/>
                    </a:ln>
                    <a:solidFill>
                      <a:prstClr val="black">
                        <a:lumMod val="50000"/>
                      </a:prstClr>
                    </a:solidFill>
                    <a:effectLst/>
                    <a:uLnTx/>
                    <a:uFillTx/>
                    <a:latin typeface="Arial"/>
                    <a:ea typeface="Arial" charset="0"/>
                    <a:cs typeface="Arial"/>
                  </a:rPr>
                  <a:t> schools </a:t>
                </a:r>
              </a:p>
              <a:p>
                <a:pPr marL="171450" marR="0" lvl="0" indent="-11874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rPr>
                  <a:t>24,945 </a:t>
                </a:r>
                <a:r>
                  <a:rPr kumimoji="0" lang="en-US" sz="1400" b="0" i="0" u="none" strike="noStrike" kern="1200" cap="none" spc="0" normalizeH="0" baseline="0" noProof="0">
                    <a:ln>
                      <a:noFill/>
                    </a:ln>
                    <a:solidFill>
                      <a:prstClr val="black">
                        <a:lumMod val="50000"/>
                      </a:prstClr>
                    </a:solidFill>
                    <a:effectLst/>
                    <a:uLnTx/>
                    <a:uFillTx/>
                    <a:latin typeface="Arial"/>
                    <a:ea typeface="Arial" charset="0"/>
                    <a:cs typeface="Arial"/>
                  </a:rPr>
                  <a:t>enrolled</a:t>
                </a:r>
              </a:p>
              <a:p>
                <a:pPr marL="171450" marR="0" lvl="0" indent="-11874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rPr>
                  <a:t>61% </a:t>
                </a:r>
                <a:r>
                  <a:rPr kumimoji="0" lang="en-US" sz="1400" b="0" i="0" u="none" strike="noStrike" kern="1200" cap="none" spc="0" normalizeH="0" baseline="0" noProof="0">
                    <a:ln>
                      <a:noFill/>
                    </a:ln>
                    <a:solidFill>
                      <a:prstClr val="black">
                        <a:lumMod val="50000"/>
                      </a:prstClr>
                    </a:solidFill>
                    <a:effectLst/>
                    <a:uLnTx/>
                    <a:uFillTx/>
                    <a:latin typeface="Arial"/>
                    <a:ea typeface="Arial" charset="0"/>
                    <a:cs typeface="Arial"/>
                  </a:rPr>
                  <a:t>completed</a:t>
                </a:r>
              </a:p>
            </p:txBody>
          </p:sp>
          <p:sp>
            <p:nvSpPr>
              <p:cNvPr id="36" name="TextBox 35">
                <a:extLst>
                  <a:ext uri="{FF2B5EF4-FFF2-40B4-BE49-F238E27FC236}">
                    <a16:creationId xmlns:a16="http://schemas.microsoft.com/office/drawing/2014/main" id="{51E265C2-4A36-443C-92ED-E64DDA4C0444}"/>
                  </a:ext>
                </a:extLst>
              </p:cNvPr>
              <p:cNvSpPr txBox="1"/>
              <p:nvPr/>
            </p:nvSpPr>
            <p:spPr>
              <a:xfrm>
                <a:off x="8970189" y="4248254"/>
                <a:ext cx="1673362" cy="1169551"/>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rPr>
                  <a:t>In the US*</a:t>
                </a: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rPr>
                  <a:t>38</a:t>
                </a:r>
                <a:r>
                  <a:rPr kumimoji="0" lang="en-US" sz="1400" b="0" i="0" u="none" strike="noStrike" kern="1200" cap="none" spc="0" normalizeH="0" baseline="0" noProof="0">
                    <a:ln>
                      <a:noFill/>
                    </a:ln>
                    <a:solidFill>
                      <a:prstClr val="black">
                        <a:lumMod val="50000"/>
                      </a:prstClr>
                    </a:solidFill>
                    <a:effectLst/>
                    <a:uLnTx/>
                    <a:uFillTx/>
                    <a:latin typeface="Arial"/>
                    <a:ea typeface="Arial" charset="0"/>
                    <a:cs typeface="Arial"/>
                  </a:rPr>
                  <a:t> states</a:t>
                </a: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rPr>
                  <a:t>371 </a:t>
                </a:r>
                <a:r>
                  <a:rPr kumimoji="0" lang="en-US" sz="1400" b="0" i="0" u="none" strike="noStrike" kern="1200" cap="none" spc="0" normalizeH="0" baseline="0" noProof="0">
                    <a:ln>
                      <a:noFill/>
                    </a:ln>
                    <a:solidFill>
                      <a:prstClr val="black">
                        <a:lumMod val="50000"/>
                      </a:prstClr>
                    </a:solidFill>
                    <a:effectLst/>
                    <a:uLnTx/>
                    <a:uFillTx/>
                    <a:latin typeface="Arial"/>
                    <a:ea typeface="Arial" charset="0"/>
                    <a:cs typeface="Arial"/>
                  </a:rPr>
                  <a:t>schools</a:t>
                </a:r>
                <a:endPar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endParaRP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rPr>
                  <a:t>30,891 </a:t>
                </a:r>
                <a:r>
                  <a:rPr kumimoji="0" lang="en-US" sz="1400" b="0" i="0" u="none" strike="noStrike" kern="1200" cap="none" spc="0" normalizeH="0" baseline="0" noProof="0">
                    <a:ln>
                      <a:noFill/>
                    </a:ln>
                    <a:solidFill>
                      <a:prstClr val="black">
                        <a:lumMod val="50000"/>
                      </a:prstClr>
                    </a:solidFill>
                    <a:effectLst/>
                    <a:uLnTx/>
                    <a:uFillTx/>
                    <a:latin typeface="Arial"/>
                    <a:ea typeface="Arial" charset="0"/>
                    <a:cs typeface="Arial"/>
                  </a:rPr>
                  <a:t>enrolled</a:t>
                </a: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1" i="0" u="none" strike="noStrike" kern="1200" cap="none" spc="0" normalizeH="0" baseline="0" noProof="0">
                    <a:ln>
                      <a:noFill/>
                    </a:ln>
                    <a:solidFill>
                      <a:prstClr val="black">
                        <a:lumMod val="50000"/>
                      </a:prstClr>
                    </a:solidFill>
                    <a:effectLst/>
                    <a:uLnTx/>
                    <a:uFillTx/>
                    <a:latin typeface="Arial"/>
                    <a:ea typeface="Arial" charset="0"/>
                    <a:cs typeface="Arial"/>
                  </a:rPr>
                  <a:t>62% </a:t>
                </a:r>
                <a:r>
                  <a:rPr kumimoji="0" lang="en-US" sz="1400" b="0" i="0" u="none" strike="noStrike" kern="1200" cap="none" spc="0" normalizeH="0" baseline="0" noProof="0">
                    <a:ln>
                      <a:noFill/>
                    </a:ln>
                    <a:solidFill>
                      <a:prstClr val="black">
                        <a:lumMod val="50000"/>
                      </a:prstClr>
                    </a:solidFill>
                    <a:effectLst/>
                    <a:uLnTx/>
                    <a:uFillTx/>
                    <a:latin typeface="Arial"/>
                    <a:ea typeface="Arial" charset="0"/>
                    <a:cs typeface="Arial"/>
                  </a:rPr>
                  <a:t>completed</a:t>
                </a:r>
              </a:p>
            </p:txBody>
          </p:sp>
        </p:grpSp>
        <p:cxnSp>
          <p:nvCxnSpPr>
            <p:cNvPr id="51" name="Straight Connector 50">
              <a:extLst>
                <a:ext uri="{FF2B5EF4-FFF2-40B4-BE49-F238E27FC236}">
                  <a16:creationId xmlns:a16="http://schemas.microsoft.com/office/drawing/2014/main" id="{E0E3F92B-0A8D-42DA-99D8-B67AB3B5FF8E}"/>
                </a:ext>
              </a:extLst>
            </p:cNvPr>
            <p:cNvCxnSpPr>
              <a:cxnSpLocks/>
            </p:cNvCxnSpPr>
            <p:nvPr/>
          </p:nvCxnSpPr>
          <p:spPr bwMode="gray">
            <a:xfrm>
              <a:off x="8709242" y="2959688"/>
              <a:ext cx="3117397" cy="0"/>
            </a:xfrm>
            <a:prstGeom prst="line">
              <a:avLst/>
            </a:prstGeom>
            <a:ln w="12700" cap="sq">
              <a:solidFill>
                <a:schemeClr val="accent6"/>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53" name="TextBox 52">
              <a:extLst>
                <a:ext uri="{FF2B5EF4-FFF2-40B4-BE49-F238E27FC236}">
                  <a16:creationId xmlns:a16="http://schemas.microsoft.com/office/drawing/2014/main" id="{9BE30EAD-1B44-4B3D-91CD-52DCD8058D23}"/>
                </a:ext>
              </a:extLst>
            </p:cNvPr>
            <p:cNvSpPr txBox="1"/>
            <p:nvPr/>
          </p:nvSpPr>
          <p:spPr>
            <a:xfrm>
              <a:off x="8612248" y="696661"/>
              <a:ext cx="3499820" cy="2262158"/>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30A0"/>
                  </a:solidFill>
                  <a:effectLst/>
                  <a:uLnTx/>
                  <a:uFillTx/>
                  <a:latin typeface="Arial"/>
                  <a:ea typeface="Arial" charset="0"/>
                  <a:cs typeface="Arial"/>
                </a:rPr>
                <a:t>Eliminate Tobacco Use Initiative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prstClr val="black">
                    <a:lumMod val="50000"/>
                  </a:prstClr>
                </a:solidFill>
                <a:effectLst/>
                <a:uLnTx/>
                <a:uFillTx/>
                <a:latin typeface="Arial" charset="0"/>
                <a:ea typeface="Arial" charset="0"/>
                <a:cs typeface="Arial" charset="0"/>
              </a:endParaRPr>
            </a:p>
            <a:p>
              <a:pPr marL="91440" marR="0" lvl="0" indent="-9144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prstClr val="black">
                      <a:lumMod val="50000"/>
                    </a:prstClr>
                  </a:solidFill>
                  <a:effectLst/>
                  <a:uLnTx/>
                  <a:uFillTx/>
                  <a:latin typeface="Arial"/>
                  <a:ea typeface="Arial" charset="0"/>
                  <a:cs typeface="Arial"/>
                </a:rPr>
                <a:t>Partnered with </a:t>
              </a:r>
              <a:r>
                <a:rPr kumimoji="0" lang="en-US" sz="1200" b="1" i="0" u="none" strike="noStrike" kern="1200" cap="none" spc="0" normalizeH="0" baseline="0" noProof="0">
                  <a:ln>
                    <a:noFill/>
                  </a:ln>
                  <a:solidFill>
                    <a:prstClr val="black">
                      <a:lumMod val="50000"/>
                    </a:prstClr>
                  </a:solidFill>
                  <a:effectLst/>
                  <a:uLnTx/>
                  <a:uFillTx/>
                  <a:latin typeface="Arial"/>
                  <a:ea typeface="Arial" charset="0"/>
                  <a:cs typeface="Arial"/>
                </a:rPr>
                <a:t>Missouri, New Jersey, Texas, Virginia </a:t>
              </a:r>
              <a:r>
                <a:rPr kumimoji="0" lang="en-US" sz="1200" b="0" i="0" u="none" strike="noStrike" kern="1200" cap="none" spc="0" normalizeH="0" baseline="0" noProof="0">
                  <a:ln>
                    <a:noFill/>
                  </a:ln>
                  <a:solidFill>
                    <a:prstClr val="black">
                      <a:lumMod val="50000"/>
                    </a:prstClr>
                  </a:solidFill>
                  <a:effectLst/>
                  <a:uLnTx/>
                  <a:uFillTx/>
                  <a:latin typeface="Arial"/>
                  <a:ea typeface="Arial" charset="0"/>
                  <a:cs typeface="Arial"/>
                </a:rPr>
                <a:t>colleges &amp; universities</a:t>
              </a:r>
            </a:p>
            <a:p>
              <a:pPr marL="91440" marR="0" lvl="0" indent="-9144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prstClr val="black">
                      <a:lumMod val="50000"/>
                    </a:prstClr>
                  </a:solidFill>
                  <a:effectLst/>
                  <a:uLnTx/>
                  <a:uFillTx/>
                  <a:latin typeface="Arial"/>
                  <a:ea typeface="Arial" charset="0"/>
                  <a:cs typeface="Arial"/>
                </a:rPr>
                <a:t>Annual Summit attended by </a:t>
              </a:r>
              <a:r>
                <a:rPr kumimoji="0" lang="en-US" sz="1200" b="1" i="0" u="none" strike="noStrike" kern="1200" cap="none" spc="0" normalizeH="0" baseline="0" noProof="0">
                  <a:ln>
                    <a:noFill/>
                  </a:ln>
                  <a:solidFill>
                    <a:prstClr val="black">
                      <a:lumMod val="50000"/>
                    </a:prstClr>
                  </a:solidFill>
                  <a:effectLst/>
                  <a:uLnTx/>
                  <a:uFillTx/>
                  <a:latin typeface="Arial"/>
                  <a:ea typeface="Arial" charset="0"/>
                  <a:cs typeface="Arial"/>
                </a:rPr>
                <a:t>379 </a:t>
              </a:r>
              <a:r>
                <a:rPr kumimoji="0" lang="en-US" sz="1200" b="0" i="0" u="none" strike="noStrike" kern="1200" cap="none" spc="0" normalizeH="0" baseline="0" noProof="0">
                  <a:ln>
                    <a:noFill/>
                  </a:ln>
                  <a:solidFill>
                    <a:prstClr val="black">
                      <a:lumMod val="50000"/>
                    </a:prstClr>
                  </a:solidFill>
                  <a:effectLst/>
                  <a:uLnTx/>
                  <a:uFillTx/>
                  <a:latin typeface="Arial"/>
                  <a:ea typeface="Arial" charset="0"/>
                  <a:cs typeface="Arial"/>
                </a:rPr>
                <a:t>participants from </a:t>
              </a:r>
              <a:r>
                <a:rPr kumimoji="0" lang="en-US" sz="1200" b="1" i="0" u="none" strike="noStrike" kern="1200" cap="none" spc="0" normalizeH="0" baseline="0" noProof="0">
                  <a:ln>
                    <a:noFill/>
                  </a:ln>
                  <a:solidFill>
                    <a:prstClr val="black">
                      <a:lumMod val="50000"/>
                    </a:prstClr>
                  </a:solidFill>
                  <a:effectLst/>
                  <a:uLnTx/>
                  <a:uFillTx/>
                  <a:latin typeface="Arial"/>
                  <a:ea typeface="Arial" charset="0"/>
                  <a:cs typeface="Arial"/>
                </a:rPr>
                <a:t>18 </a:t>
              </a:r>
              <a:r>
                <a:rPr kumimoji="0" lang="en-US" sz="1200" b="0" i="0" u="none" strike="noStrike" kern="1200" cap="none" spc="0" normalizeH="0" baseline="0" noProof="0">
                  <a:ln>
                    <a:noFill/>
                  </a:ln>
                  <a:solidFill>
                    <a:prstClr val="black">
                      <a:lumMod val="50000"/>
                    </a:prstClr>
                  </a:solidFill>
                  <a:effectLst/>
                  <a:uLnTx/>
                  <a:uFillTx/>
                  <a:latin typeface="Arial"/>
                  <a:ea typeface="Arial" charset="0"/>
                  <a:cs typeface="Arial"/>
                </a:rPr>
                <a:t>states &amp; D.C.</a:t>
              </a:r>
              <a:endParaRPr kumimoji="0" lang="en-US" sz="1200" b="0" i="0" u="none" strike="noStrike" kern="1200" cap="none" spc="0" normalizeH="0" baseline="0" noProof="0">
                <a:ln>
                  <a:noFill/>
                </a:ln>
                <a:solidFill>
                  <a:prstClr val="black">
                    <a:lumMod val="50000"/>
                  </a:prstClr>
                </a:solidFill>
                <a:effectLst/>
                <a:highlight>
                  <a:srgbClr val="FFFF00"/>
                </a:highlight>
                <a:uLnTx/>
                <a:uFillTx/>
                <a:latin typeface="Arial"/>
                <a:ea typeface="Arial" charset="0"/>
                <a:cs typeface="Arial" charset="0"/>
              </a:endParaRPr>
            </a:p>
            <a:p>
              <a:pPr marL="91440" marR="0" lvl="0" indent="-9144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prstClr val="black">
                      <a:lumMod val="50000"/>
                    </a:prstClr>
                  </a:solidFill>
                  <a:effectLst/>
                  <a:uLnTx/>
                  <a:uFillTx/>
                  <a:latin typeface="Arial"/>
                  <a:ea typeface="Arial" charset="0"/>
                  <a:cs typeface="Arial"/>
                </a:rPr>
                <a:t>Engaged more than </a:t>
              </a:r>
              <a:r>
                <a:rPr kumimoji="0" lang="en-US" sz="1200" b="1" i="0" u="none" strike="noStrike" kern="1200" cap="none" spc="0" normalizeH="0" baseline="0" noProof="0">
                  <a:ln>
                    <a:noFill/>
                  </a:ln>
                  <a:solidFill>
                    <a:prstClr val="black">
                      <a:lumMod val="50000"/>
                    </a:prstClr>
                  </a:solidFill>
                  <a:effectLst/>
                  <a:uLnTx/>
                  <a:uFillTx/>
                  <a:latin typeface="Arial"/>
                  <a:ea typeface="Arial" charset="0"/>
                  <a:cs typeface="Arial"/>
                </a:rPr>
                <a:t>170 colleges, universities, and organizations </a:t>
              </a:r>
              <a:r>
                <a:rPr kumimoji="0" lang="en-US" sz="1200" b="0" i="0" u="none" strike="noStrike" kern="1200" cap="none" spc="0" normalizeH="0" baseline="0" noProof="0">
                  <a:ln>
                    <a:noFill/>
                  </a:ln>
                  <a:solidFill>
                    <a:prstClr val="black">
                      <a:lumMod val="50000"/>
                    </a:prstClr>
                  </a:solidFill>
                  <a:effectLst/>
                  <a:uLnTx/>
                  <a:uFillTx/>
                  <a:latin typeface="Arial"/>
                  <a:ea typeface="Arial" charset="0"/>
                  <a:cs typeface="Arial"/>
                </a:rPr>
                <a:t>nationwide through webinars, summit, and technical assistance</a:t>
              </a:r>
              <a:endParaRPr kumimoji="0" lang="en-US" sz="1200" b="0" i="0" u="none" strike="noStrike" kern="1200" cap="none" spc="0" normalizeH="0" baseline="0" noProof="0">
                <a:ln>
                  <a:noFill/>
                </a:ln>
                <a:solidFill>
                  <a:prstClr val="black">
                    <a:lumMod val="50000"/>
                  </a:prstClr>
                </a:solidFill>
                <a:effectLst/>
                <a:highlight>
                  <a:srgbClr val="FFFF00"/>
                </a:highlight>
                <a:uLnTx/>
                <a:uFillTx/>
                <a:latin typeface="Arial"/>
                <a:ea typeface="Arial" charset="0"/>
                <a:cs typeface="Arial"/>
              </a:endParaRPr>
            </a:p>
            <a:p>
              <a:pPr marL="91440" marR="0" lvl="0" indent="-9144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prstClr val="black">
                      <a:lumMod val="50000"/>
                    </a:prstClr>
                  </a:solidFill>
                  <a:effectLst/>
                  <a:uLnTx/>
                  <a:uFillTx/>
                  <a:latin typeface="Arial"/>
                  <a:ea typeface="Arial" charset="0"/>
                  <a:cs typeface="Arial"/>
                </a:rPr>
                <a:t>To date, ETU has impacted more than </a:t>
              </a:r>
              <a:r>
                <a:rPr kumimoji="0" lang="en-US" sz="1200" b="1" i="0" u="none" strike="noStrike" kern="1200" cap="none" spc="0" normalizeH="0" baseline="0" noProof="0">
                  <a:ln>
                    <a:noFill/>
                  </a:ln>
                  <a:solidFill>
                    <a:prstClr val="black">
                      <a:lumMod val="50000"/>
                    </a:prstClr>
                  </a:solidFill>
                  <a:effectLst/>
                  <a:uLnTx/>
                  <a:uFillTx/>
                  <a:latin typeface="Arial"/>
                  <a:ea typeface="Arial" charset="0"/>
                  <a:cs typeface="Arial"/>
                </a:rPr>
                <a:t>2.2 million faculty, staff, and students</a:t>
              </a:r>
            </a:p>
          </p:txBody>
        </p:sp>
        <p:sp>
          <p:nvSpPr>
            <p:cNvPr id="55" name="Rectangle 54">
              <a:extLst>
                <a:ext uri="{FF2B5EF4-FFF2-40B4-BE49-F238E27FC236}">
                  <a16:creationId xmlns:a16="http://schemas.microsoft.com/office/drawing/2014/main" id="{9DF7EC65-108D-4505-BB43-8AA92B9D592E}"/>
                </a:ext>
              </a:extLst>
            </p:cNvPr>
            <p:cNvSpPr/>
            <p:nvPr/>
          </p:nvSpPr>
          <p:spPr>
            <a:xfrm>
              <a:off x="4845729" y="5388300"/>
              <a:ext cx="3528760" cy="1107996"/>
            </a:xfrm>
            <a:prstGeom prst="rect">
              <a:avLst/>
            </a:prstGeom>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7030A0"/>
                  </a:solidFill>
                  <a:effectLst/>
                  <a:uLnTx/>
                  <a:uFillTx/>
                  <a:latin typeface="Arial"/>
                  <a:ea typeface="Arial" charset="0"/>
                  <a:cs typeface="Arial"/>
                </a:rPr>
                <a:t>Truth’s </a:t>
              </a:r>
              <a:r>
                <a:rPr kumimoji="0" lang="en-US" sz="1600" b="1" i="1" u="none" strike="noStrike" kern="1200" cap="none" spc="0" normalizeH="0" baseline="0" noProof="0">
                  <a:ln>
                    <a:noFill/>
                  </a:ln>
                  <a:solidFill>
                    <a:srgbClr val="7030A0"/>
                  </a:solidFill>
                  <a:effectLst/>
                  <a:uLnTx/>
                  <a:uFillTx/>
                  <a:latin typeface="Arial"/>
                  <a:ea typeface="Arial" charset="0"/>
                  <a:cs typeface="Arial"/>
                </a:rPr>
                <a:t>Ex </a:t>
              </a:r>
              <a:r>
                <a:rPr kumimoji="0" lang="en-US" sz="1600" b="1" i="0" u="none" strike="noStrike" kern="1200" cap="none" spc="0" normalizeH="0" baseline="0" noProof="0">
                  <a:ln>
                    <a:noFill/>
                  </a:ln>
                  <a:solidFill>
                    <a:srgbClr val="7030A0"/>
                  </a:solidFill>
                  <a:effectLst/>
                  <a:uLnTx/>
                  <a:uFillTx/>
                  <a:latin typeface="Arial"/>
                  <a:ea typeface="Arial" charset="0"/>
                  <a:cs typeface="Arial"/>
                </a:rPr>
                <a:t>program</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600" b="1" i="0" u="none" strike="noStrike" kern="1200" cap="none" spc="0" normalizeH="0" baseline="0" noProof="0">
                <a:ln>
                  <a:noFill/>
                </a:ln>
                <a:solidFill>
                  <a:prstClr val="black">
                    <a:lumMod val="50000"/>
                  </a:prstClr>
                </a:solidFill>
                <a:effectLst/>
                <a:uLnTx/>
                <a:uFillTx/>
                <a:latin typeface="Arial" charset="0"/>
                <a:ea typeface="Arial" charset="0"/>
                <a:cs typeface="Arial" charset="0"/>
              </a:endParaRPr>
            </a:p>
            <a:p>
              <a:pPr marL="171450" lvl="0" indent="-111125">
                <a:buFont typeface="Arial" panose="020B0604020202020204" pitchFamily="34" charset="0"/>
                <a:buChar char="•"/>
                <a:defRPr/>
              </a:pP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6,323 texted</a:t>
              </a:r>
              <a:r>
                <a:rPr lang="en-US" sz="1100">
                  <a:solidFill>
                    <a:prstClr val="black">
                      <a:lumMod val="50000"/>
                    </a:prstClr>
                  </a:solidFill>
                  <a:latin typeface="Arial"/>
                  <a:ea typeface="Arial" charset="0"/>
                  <a:cs typeface="Arial"/>
                </a:rPr>
                <a:t> keyword</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a:t>
              </a:r>
              <a:r>
                <a:rPr kumimoji="0" lang="en-US" sz="1100" b="0" i="1" u="none" strike="noStrike" kern="1200" cap="none" spc="0" normalizeH="0" baseline="0" noProof="0">
                  <a:ln>
                    <a:noFill/>
                  </a:ln>
                  <a:solidFill>
                    <a:prstClr val="black">
                      <a:lumMod val="50000"/>
                    </a:prstClr>
                  </a:solidFill>
                  <a:effectLst/>
                  <a:uLnTx/>
                  <a:uFillTx/>
                  <a:latin typeface="Arial"/>
                  <a:ea typeface="Arial" charset="0"/>
                  <a:cs typeface="Arial"/>
                </a:rPr>
                <a:t>Texas</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6,284 enrolled</a:t>
              </a: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6,120 </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receiving intervention</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 2,825 </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set a quit date</a:t>
              </a:r>
            </a:p>
            <a:p>
              <a:pPr marL="171450" marR="0" lvl="0" indent="-11112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197</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partners</a:t>
              </a:r>
              <a:r>
                <a:rPr kumimoji="0" lang="en-US" sz="1100" b="0" i="0" u="none" strike="noStrike" kern="1200" cap="none" spc="0" normalizeH="0" baseline="0" noProof="0">
                  <a:ln>
                    <a:noFill/>
                  </a:ln>
                  <a:solidFill>
                    <a:prstClr val="black">
                      <a:lumMod val="50000"/>
                    </a:prstClr>
                  </a:solidFill>
                  <a:effectLst/>
                  <a:uLnTx/>
                  <a:uFillTx/>
                  <a:latin typeface="Arial"/>
                  <a:ea typeface="Arial" charset="0"/>
                  <a:cs typeface="Arial"/>
                </a:rPr>
                <a:t> promoted program with </a:t>
              </a:r>
              <a:r>
                <a:rPr kumimoji="0" lang="en-US" sz="1100" b="1" i="0" u="none" strike="noStrike" kern="1200" cap="none" spc="0" normalizeH="0" baseline="0" noProof="0">
                  <a:ln>
                    <a:noFill/>
                  </a:ln>
                  <a:solidFill>
                    <a:prstClr val="black">
                      <a:lumMod val="50000"/>
                    </a:prstClr>
                  </a:solidFill>
                  <a:effectLst/>
                  <a:uLnTx/>
                  <a:uFillTx/>
                  <a:latin typeface="Arial"/>
                  <a:ea typeface="Arial" charset="0"/>
                  <a:cs typeface="Arial"/>
                </a:rPr>
                <a:t>estimated reach of 246,079</a:t>
              </a:r>
            </a:p>
          </p:txBody>
        </p:sp>
        <p:cxnSp>
          <p:nvCxnSpPr>
            <p:cNvPr id="56" name="Straight Connector 55">
              <a:extLst>
                <a:ext uri="{FF2B5EF4-FFF2-40B4-BE49-F238E27FC236}">
                  <a16:creationId xmlns:a16="http://schemas.microsoft.com/office/drawing/2014/main" id="{9A9F7758-9FF3-421D-BD04-23859C716B65}"/>
                </a:ext>
              </a:extLst>
            </p:cNvPr>
            <p:cNvCxnSpPr>
              <a:cxnSpLocks/>
            </p:cNvCxnSpPr>
            <p:nvPr/>
          </p:nvCxnSpPr>
          <p:spPr bwMode="gray">
            <a:xfrm>
              <a:off x="8807450" y="4736166"/>
              <a:ext cx="3117397" cy="0"/>
            </a:xfrm>
            <a:prstGeom prst="line">
              <a:avLst/>
            </a:prstGeom>
            <a:ln w="12700" cap="sq">
              <a:solidFill>
                <a:schemeClr val="accent6"/>
              </a:solidFill>
              <a:prstDash val="solid"/>
              <a:miter lim="800000"/>
            </a:ln>
            <a:effectLst/>
          </p:spPr>
          <p:style>
            <a:lnRef idx="2">
              <a:schemeClr val="accent1"/>
            </a:lnRef>
            <a:fillRef idx="0">
              <a:schemeClr val="accent1"/>
            </a:fillRef>
            <a:effectRef idx="1">
              <a:schemeClr val="accent1"/>
            </a:effectRef>
            <a:fontRef idx="minor">
              <a:schemeClr val="tx1"/>
            </a:fontRef>
          </p:style>
        </p:cxnSp>
      </p:grpSp>
      <p:sp>
        <p:nvSpPr>
          <p:cNvPr id="13" name="TextBox 12">
            <a:extLst>
              <a:ext uri="{FF2B5EF4-FFF2-40B4-BE49-F238E27FC236}">
                <a16:creationId xmlns:a16="http://schemas.microsoft.com/office/drawing/2014/main" id="{4A6D675A-5371-1D46-E9DA-90C25C33F763}"/>
              </a:ext>
            </a:extLst>
          </p:cNvPr>
          <p:cNvSpPr txBox="1"/>
          <p:nvPr/>
        </p:nvSpPr>
        <p:spPr>
          <a:xfrm>
            <a:off x="6733534" y="877267"/>
            <a:ext cx="1718378" cy="1954381"/>
          </a:xfrm>
          <a:prstGeom prst="rect">
            <a:avLst/>
          </a:prstGeom>
          <a:solidFill>
            <a:srgbClr val="AD89C1">
              <a:alpha val="48000"/>
            </a:srgbClr>
          </a:solid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Arial"/>
                <a:ea typeface="Calibri"/>
                <a:cs typeface="Arial"/>
              </a:rPr>
              <a:t>Arkansas Department of Health contracts with </a:t>
            </a:r>
            <a:r>
              <a:rPr kumimoji="0" lang="en-US" sz="1100" b="1" i="0" u="none" strike="noStrike" kern="1200" cap="none" spc="0" normalizeH="0" baseline="0" noProof="0">
                <a:ln>
                  <a:noFill/>
                </a:ln>
                <a:solidFill>
                  <a:srgbClr val="7030A0"/>
                </a:solidFill>
                <a:effectLst/>
                <a:uLnTx/>
                <a:uFillTx/>
                <a:latin typeface="Arial"/>
                <a:ea typeface="Calibri"/>
                <a:cs typeface="Arial"/>
              </a:rPr>
              <a:t>MD Anderson</a:t>
            </a:r>
            <a:r>
              <a:rPr kumimoji="0" lang="en-US" sz="1100" b="0" i="0" u="none" strike="noStrike" kern="1200" cap="none" spc="0" normalizeH="0" baseline="0" noProof="0">
                <a:ln>
                  <a:noFill/>
                </a:ln>
                <a:solidFill>
                  <a:prstClr val="black"/>
                </a:solidFill>
                <a:effectLst/>
                <a:uLnTx/>
                <a:uFillTx/>
                <a:latin typeface="Arial"/>
                <a:ea typeface="Calibri"/>
                <a:cs typeface="Arial"/>
              </a:rPr>
              <a:t>, to exclusively </a:t>
            </a:r>
            <a:r>
              <a:rPr kumimoji="0" lang="en-US" sz="1100" b="1" i="0" u="none" strike="noStrike" kern="1200" cap="none" spc="0" normalizeH="0" baseline="0" noProof="0">
                <a:ln>
                  <a:noFill/>
                </a:ln>
                <a:solidFill>
                  <a:srgbClr val="7030A0"/>
                </a:solidFill>
                <a:effectLst/>
                <a:uLnTx/>
                <a:uFillTx/>
                <a:latin typeface="Arial"/>
                <a:ea typeface="Calibri"/>
                <a:cs typeface="Arial"/>
              </a:rPr>
              <a:t>train tobacco Quitline call-center staff</a:t>
            </a:r>
            <a:r>
              <a:rPr kumimoji="0" lang="en-US" sz="1100" b="0" i="0" u="none" strike="noStrike" kern="1200" cap="none" spc="0" normalizeH="0" baseline="0" noProof="0">
                <a:ln>
                  <a:noFill/>
                </a:ln>
                <a:solidFill>
                  <a:prstClr val="black"/>
                </a:solidFill>
                <a:effectLst/>
                <a:uLnTx/>
                <a:uFillTx/>
                <a:latin typeface="Arial"/>
                <a:ea typeface="Calibri"/>
                <a:cs typeface="Arial"/>
              </a:rPr>
              <a:t>. After training 551 professionals </a:t>
            </a:r>
            <a:r>
              <a:rPr kumimoji="0" lang="en-US" sz="1100" b="1" i="0" u="none" strike="noStrike" kern="1200" cap="none" spc="0" normalizeH="0" baseline="0" noProof="0">
                <a:ln>
                  <a:noFill/>
                </a:ln>
                <a:solidFill>
                  <a:srgbClr val="7030A0"/>
                </a:solidFill>
                <a:effectLst/>
                <a:uLnTx/>
                <a:uFillTx/>
                <a:latin typeface="Arial"/>
                <a:ea typeface="Calibri"/>
                <a:cs typeface="Arial"/>
              </a:rPr>
              <a:t>over 7 years </a:t>
            </a:r>
            <a:r>
              <a:rPr kumimoji="0" lang="en-US" sz="1100" b="0" i="0" u="none" strike="noStrike" kern="1200" cap="none" spc="0" normalizeH="0" baseline="0" noProof="0">
                <a:ln>
                  <a:noFill/>
                </a:ln>
                <a:solidFill>
                  <a:prstClr val="black"/>
                </a:solidFill>
                <a:effectLst/>
                <a:uLnTx/>
                <a:uFillTx/>
                <a:latin typeface="Arial"/>
                <a:ea typeface="Calibri"/>
                <a:cs typeface="Arial"/>
              </a:rPr>
              <a:t>(2018 -2025), </a:t>
            </a:r>
            <a:r>
              <a:rPr kumimoji="0" lang="en-US" sz="1100" b="1" i="0" u="none" strike="noStrike" kern="1200" cap="none" spc="0" normalizeH="0" baseline="0" noProof="0">
                <a:ln>
                  <a:noFill/>
                </a:ln>
                <a:solidFill>
                  <a:srgbClr val="7030A0"/>
                </a:solidFill>
                <a:effectLst/>
                <a:uLnTx/>
                <a:uFillTx/>
                <a:latin typeface="Arial"/>
                <a:ea typeface="Calibri"/>
                <a:cs typeface="Arial"/>
              </a:rPr>
              <a:t>Arkansas quit rates rose from 28% to 34%.</a:t>
            </a:r>
          </a:p>
        </p:txBody>
      </p:sp>
      <p:sp>
        <p:nvSpPr>
          <p:cNvPr id="11" name="Rectangle 10">
            <a:extLst>
              <a:ext uri="{FF2B5EF4-FFF2-40B4-BE49-F238E27FC236}">
                <a16:creationId xmlns:a16="http://schemas.microsoft.com/office/drawing/2014/main" id="{B52BF364-96A1-6B07-6894-864290FB57EA}"/>
              </a:ext>
            </a:extLst>
          </p:cNvPr>
          <p:cNvSpPr/>
          <p:nvPr/>
        </p:nvSpPr>
        <p:spPr>
          <a:xfrm>
            <a:off x="153384" y="2911469"/>
            <a:ext cx="4348165" cy="584775"/>
          </a:xfrm>
          <a:prstGeom prst="rect">
            <a:avLst/>
          </a:prstGeom>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spcBef>
                <a:spcPts val="0"/>
              </a:spcBef>
              <a:spcAft>
                <a:spcPts val="0"/>
              </a:spcAft>
              <a:buClrTx/>
              <a:buSzTx/>
              <a:buFontTx/>
              <a:buNone/>
              <a:tabLst/>
              <a:defRPr/>
            </a:pPr>
            <a:r>
              <a:rPr kumimoji="0" lang="en-US" sz="1600" b="0" i="0" u="none" strike="noStrike" kern="1200" cap="none" spc="0" normalizeH="0" baseline="0" noProof="0">
                <a:ln>
                  <a:noFill/>
                </a:ln>
                <a:solidFill>
                  <a:prstClr val="black"/>
                </a:solidFill>
                <a:effectLst/>
                <a:uLnTx/>
                <a:uFillTx/>
                <a:latin typeface="Arial" charset="0"/>
                <a:ea typeface="Arial" charset="0"/>
                <a:cs typeface="Arial" charset="0"/>
              </a:rPr>
              <a:t>EndTobacco collaborates with many local, state, and national partners.</a:t>
            </a:r>
          </a:p>
        </p:txBody>
      </p:sp>
      <p:pic>
        <p:nvPicPr>
          <p:cNvPr id="15" name="Picture 14">
            <a:extLst>
              <a:ext uri="{FF2B5EF4-FFF2-40B4-BE49-F238E27FC236}">
                <a16:creationId xmlns:a16="http://schemas.microsoft.com/office/drawing/2014/main" id="{E0E94A53-1651-ED0D-9CC8-383859CC2A8A}"/>
              </a:ext>
            </a:extLst>
          </p:cNvPr>
          <p:cNvPicPr>
            <a:picLocks noChangeAspect="1"/>
          </p:cNvPicPr>
          <p:nvPr/>
        </p:nvPicPr>
        <p:blipFill>
          <a:blip r:embed="rId5"/>
          <a:stretch>
            <a:fillRect/>
          </a:stretch>
        </p:blipFill>
        <p:spPr>
          <a:xfrm>
            <a:off x="954029" y="3650967"/>
            <a:ext cx="417194" cy="372083"/>
          </a:xfrm>
          <a:prstGeom prst="rect">
            <a:avLst/>
          </a:prstGeom>
        </p:spPr>
      </p:pic>
      <p:pic>
        <p:nvPicPr>
          <p:cNvPr id="26" name="Picture 25">
            <a:extLst>
              <a:ext uri="{FF2B5EF4-FFF2-40B4-BE49-F238E27FC236}">
                <a16:creationId xmlns:a16="http://schemas.microsoft.com/office/drawing/2014/main" id="{962A361F-D73F-E759-F285-193D9269070C}"/>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74201" y="4279407"/>
            <a:ext cx="1310757" cy="369482"/>
          </a:xfrm>
          <a:prstGeom prst="rect">
            <a:avLst/>
          </a:prstGeom>
        </p:spPr>
      </p:pic>
      <p:pic>
        <p:nvPicPr>
          <p:cNvPr id="28" name="Picture 27">
            <a:extLst>
              <a:ext uri="{FF2B5EF4-FFF2-40B4-BE49-F238E27FC236}">
                <a16:creationId xmlns:a16="http://schemas.microsoft.com/office/drawing/2014/main" id="{9621CEA1-9A2A-C575-4010-70A90008404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54141" y="3726825"/>
            <a:ext cx="577496" cy="363984"/>
          </a:xfrm>
          <a:prstGeom prst="rect">
            <a:avLst/>
          </a:prstGeom>
        </p:spPr>
      </p:pic>
      <p:pic>
        <p:nvPicPr>
          <p:cNvPr id="29" name="Picture 28">
            <a:extLst>
              <a:ext uri="{FF2B5EF4-FFF2-40B4-BE49-F238E27FC236}">
                <a16:creationId xmlns:a16="http://schemas.microsoft.com/office/drawing/2014/main" id="{B06EC2C1-685A-217F-B66F-45009457480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316025" y="4745345"/>
            <a:ext cx="1074729" cy="404170"/>
          </a:xfrm>
          <a:prstGeom prst="rect">
            <a:avLst/>
          </a:prstGeom>
        </p:spPr>
      </p:pic>
      <p:pic>
        <p:nvPicPr>
          <p:cNvPr id="30" name="Picture 29">
            <a:extLst>
              <a:ext uri="{FF2B5EF4-FFF2-40B4-BE49-F238E27FC236}">
                <a16:creationId xmlns:a16="http://schemas.microsoft.com/office/drawing/2014/main" id="{75276D67-67A6-5313-388D-BA1DFF2F1495}"/>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1899156" y="4172881"/>
            <a:ext cx="1206500" cy="423717"/>
          </a:xfrm>
          <a:prstGeom prst="rect">
            <a:avLst/>
          </a:prstGeom>
        </p:spPr>
      </p:pic>
      <p:pic>
        <p:nvPicPr>
          <p:cNvPr id="31" name="Picture 30" descr="image001">
            <a:extLst>
              <a:ext uri="{FF2B5EF4-FFF2-40B4-BE49-F238E27FC236}">
                <a16:creationId xmlns:a16="http://schemas.microsoft.com/office/drawing/2014/main" id="{4A855FB9-9E20-E13C-062F-062667C43FB1}"/>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6214" y="5207616"/>
            <a:ext cx="1207313" cy="558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32" descr="Image result for texas dshs logo">
            <a:extLst>
              <a:ext uri="{FF2B5EF4-FFF2-40B4-BE49-F238E27FC236}">
                <a16:creationId xmlns:a16="http://schemas.microsoft.com/office/drawing/2014/main" id="{4AD33745-8BD6-60C5-ABD6-6D1C577AFDA8}"/>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41988" y="5305199"/>
            <a:ext cx="976457" cy="422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6" name="Picture 2" descr="A black background with blue text&#10;&#10;Description automatically generated">
            <a:extLst>
              <a:ext uri="{FF2B5EF4-FFF2-40B4-BE49-F238E27FC236}">
                <a16:creationId xmlns:a16="http://schemas.microsoft.com/office/drawing/2014/main" id="{2F9AB6F4-B863-321C-E5B6-126A3FA2B8D8}"/>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449833" y="3709028"/>
            <a:ext cx="1057684" cy="372084"/>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a:extLst>
              <a:ext uri="{FF2B5EF4-FFF2-40B4-BE49-F238E27FC236}">
                <a16:creationId xmlns:a16="http://schemas.microsoft.com/office/drawing/2014/main" id="{7A54BDD7-475D-D8FA-0F80-9D55B68B4958}"/>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551266" y="4738142"/>
            <a:ext cx="1707148" cy="416556"/>
          </a:xfrm>
          <a:prstGeom prst="rect">
            <a:avLst/>
          </a:prstGeom>
          <a:noFill/>
          <a:extLst>
            <a:ext uri="{909E8E84-426E-40DD-AFC4-6F175D3DCCD1}">
              <a14:hiddenFill xmlns:a14="http://schemas.microsoft.com/office/drawing/2010/main">
                <a:solidFill>
                  <a:srgbClr val="FFFFFF"/>
                </a:solidFill>
              </a14:hiddenFill>
            </a:ext>
          </a:extLst>
        </p:spPr>
      </p:pic>
      <p:pic>
        <p:nvPicPr>
          <p:cNvPr id="1037" name="Picture 13">
            <a:extLst>
              <a:ext uri="{FF2B5EF4-FFF2-40B4-BE49-F238E27FC236}">
                <a16:creationId xmlns:a16="http://schemas.microsoft.com/office/drawing/2014/main" id="{0906F8ED-81B9-AA34-63BA-4D64137725A5}"/>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283017" y="4033117"/>
            <a:ext cx="804549" cy="804549"/>
          </a:xfrm>
          <a:prstGeom prst="rect">
            <a:avLst/>
          </a:prstGeom>
          <a:noFill/>
          <a:extLst>
            <a:ext uri="{909E8E84-426E-40DD-AFC4-6F175D3DCCD1}">
              <a14:hiddenFill xmlns:a14="http://schemas.microsoft.com/office/drawing/2010/main">
                <a:solidFill>
                  <a:srgbClr val="FFFFFF"/>
                </a:solidFill>
              </a14:hiddenFill>
            </a:ext>
          </a:extLst>
        </p:spPr>
      </p:pic>
      <p:pic>
        <p:nvPicPr>
          <p:cNvPr id="1038" name="Picture 14">
            <a:extLst>
              <a:ext uri="{FF2B5EF4-FFF2-40B4-BE49-F238E27FC236}">
                <a16:creationId xmlns:a16="http://schemas.microsoft.com/office/drawing/2014/main" id="{90CEEF57-8EBD-C19E-6F3E-868459259020}"/>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559893" y="4684470"/>
            <a:ext cx="1004816" cy="423718"/>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1C9A7D8B-3860-DFC1-3E02-EBBD3C2A6765}"/>
              </a:ext>
            </a:extLst>
          </p:cNvPr>
          <p:cNvPicPr>
            <a:picLocks noChangeAspect="1"/>
          </p:cNvPicPr>
          <p:nvPr/>
        </p:nvPicPr>
        <p:blipFill>
          <a:blip r:embed="rId16"/>
          <a:stretch>
            <a:fillRect/>
          </a:stretch>
        </p:blipFill>
        <p:spPr>
          <a:xfrm>
            <a:off x="3382094" y="3505117"/>
            <a:ext cx="1172115" cy="685800"/>
          </a:xfrm>
          <a:prstGeom prst="rect">
            <a:avLst/>
          </a:prstGeom>
        </p:spPr>
      </p:pic>
      <p:pic>
        <p:nvPicPr>
          <p:cNvPr id="4" name="Picture 3">
            <a:extLst>
              <a:ext uri="{FF2B5EF4-FFF2-40B4-BE49-F238E27FC236}">
                <a16:creationId xmlns:a16="http://schemas.microsoft.com/office/drawing/2014/main" id="{89A09CDA-1DA1-0595-6068-808A799AB6EB}"/>
              </a:ext>
            </a:extLst>
          </p:cNvPr>
          <p:cNvPicPr/>
          <p:nvPr/>
        </p:nvPicPr>
        <p:blipFill>
          <a:blip r:embed="rId17" cstate="print">
            <a:extLst>
              <a:ext uri="{28A0092B-C50C-407E-A947-70E740481C1C}">
                <a14:useLocalDpi xmlns:a14="http://schemas.microsoft.com/office/drawing/2010/main" val="0"/>
              </a:ext>
            </a:extLst>
          </a:blip>
          <a:stretch>
            <a:fillRect/>
          </a:stretch>
        </p:blipFill>
        <p:spPr>
          <a:xfrm>
            <a:off x="2555154" y="3484204"/>
            <a:ext cx="755937" cy="701021"/>
          </a:xfrm>
          <a:prstGeom prst="rect">
            <a:avLst/>
          </a:prstGeom>
        </p:spPr>
      </p:pic>
      <p:pic>
        <p:nvPicPr>
          <p:cNvPr id="5" name="Picture 4">
            <a:extLst>
              <a:ext uri="{FF2B5EF4-FFF2-40B4-BE49-F238E27FC236}">
                <a16:creationId xmlns:a16="http://schemas.microsoft.com/office/drawing/2014/main" id="{2056E0C2-B6D9-0CE6-A399-AA9BA8B6621E}"/>
              </a:ext>
            </a:extLst>
          </p:cNvPr>
          <p:cNvPicPr>
            <a:picLocks noChangeAspect="1"/>
          </p:cNvPicPr>
          <p:nvPr/>
        </p:nvPicPr>
        <p:blipFill>
          <a:blip r:embed="rId18"/>
          <a:stretch>
            <a:fillRect/>
          </a:stretch>
        </p:blipFill>
        <p:spPr>
          <a:xfrm>
            <a:off x="2876214" y="5086108"/>
            <a:ext cx="622567" cy="622567"/>
          </a:xfrm>
          <a:prstGeom prst="rect">
            <a:avLst/>
          </a:prstGeom>
        </p:spPr>
      </p:pic>
      <p:pic>
        <p:nvPicPr>
          <p:cNvPr id="42" name="Picture 41">
            <a:extLst>
              <a:ext uri="{FF2B5EF4-FFF2-40B4-BE49-F238E27FC236}">
                <a16:creationId xmlns:a16="http://schemas.microsoft.com/office/drawing/2014/main" id="{C8F8525B-B1CB-3FAD-C900-F29715B612D4}"/>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3093260" y="5751181"/>
            <a:ext cx="540011" cy="729647"/>
          </a:xfrm>
          <a:prstGeom prst="rect">
            <a:avLst/>
          </a:prstGeom>
        </p:spPr>
      </p:pic>
      <p:pic>
        <p:nvPicPr>
          <p:cNvPr id="43" name="Picture 42">
            <a:extLst>
              <a:ext uri="{FF2B5EF4-FFF2-40B4-BE49-F238E27FC236}">
                <a16:creationId xmlns:a16="http://schemas.microsoft.com/office/drawing/2014/main" id="{F6583F34-FE72-E34B-4E1D-1FD1E9CDC04F}"/>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3824934" y="5732916"/>
            <a:ext cx="684796" cy="729647"/>
          </a:xfrm>
          <a:prstGeom prst="rect">
            <a:avLst/>
          </a:prstGeom>
        </p:spPr>
      </p:pic>
      <p:pic>
        <p:nvPicPr>
          <p:cNvPr id="46" name="Picture 4">
            <a:extLst>
              <a:ext uri="{FF2B5EF4-FFF2-40B4-BE49-F238E27FC236}">
                <a16:creationId xmlns:a16="http://schemas.microsoft.com/office/drawing/2014/main" id="{7928FD5B-13E0-62F7-BABB-4308BD4E23F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171166" y="5851295"/>
            <a:ext cx="875967" cy="526592"/>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8">
            <a:extLst>
              <a:ext uri="{FF2B5EF4-FFF2-40B4-BE49-F238E27FC236}">
                <a16:creationId xmlns:a16="http://schemas.microsoft.com/office/drawing/2014/main" id="{D1E5E513-9F87-2CE3-7619-EB97AD3F3A05}"/>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1173277" y="5818560"/>
            <a:ext cx="875966" cy="639003"/>
          </a:xfrm>
          <a:prstGeom prst="rect">
            <a:avLst/>
          </a:prstGeom>
          <a:noFill/>
          <a:extLst>
            <a:ext uri="{909E8E84-426E-40DD-AFC4-6F175D3DCCD1}">
              <a14:hiddenFill xmlns:a14="http://schemas.microsoft.com/office/drawing/2010/main">
                <a:solidFill>
                  <a:srgbClr val="FFFFFF"/>
                </a:solidFill>
              </a14:hiddenFill>
            </a:ext>
          </a:extLst>
        </p:spPr>
      </p:pic>
      <p:pic>
        <p:nvPicPr>
          <p:cNvPr id="48" name="Picture 12">
            <a:extLst>
              <a:ext uri="{FF2B5EF4-FFF2-40B4-BE49-F238E27FC236}">
                <a16:creationId xmlns:a16="http://schemas.microsoft.com/office/drawing/2014/main" id="{0880CC8B-4CFF-F718-BAF9-58A540745E1B}"/>
              </a:ext>
            </a:extLst>
          </p:cNvPr>
          <p:cNvPicPr>
            <a:picLocks noChangeAspect="1" noChangeArrowheads="1"/>
          </p:cNvPicPr>
          <p:nvPr/>
        </p:nvPicPr>
        <p:blipFill>
          <a:blip r:embed="rId23" cstate="print">
            <a:extLst>
              <a:ext uri="{28A0092B-C50C-407E-A947-70E740481C1C}">
                <a14:useLocalDpi xmlns:a14="http://schemas.microsoft.com/office/drawing/2010/main" val="0"/>
              </a:ext>
            </a:extLst>
          </a:blip>
          <a:srcRect/>
          <a:stretch>
            <a:fillRect/>
          </a:stretch>
        </p:blipFill>
        <p:spPr bwMode="auto">
          <a:xfrm>
            <a:off x="510412" y="5830608"/>
            <a:ext cx="568379" cy="56837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441935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250"/>
                                        <p:tgtEl>
                                          <p:spTgt spid="21"/>
                                        </p:tgtEl>
                                      </p:cBhvr>
                                    </p:animEffect>
                                  </p:childTnLst>
                                </p:cTn>
                              </p:par>
                              <p:par>
                                <p:cTn id="8" presetID="10" presetClass="entr" presetSubtype="0" fill="hold"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250"/>
                                        <p:tgtEl>
                                          <p:spTgt spid="23"/>
                                        </p:tgtEl>
                                      </p:cBhvr>
                                    </p:animEffect>
                                  </p:childTnLst>
                                </p:cTn>
                              </p:par>
                              <p:par>
                                <p:cTn id="11" presetID="10" presetClass="entr" presetSubtype="0" fill="hold" nodeType="withEffect">
                                  <p:stCondLst>
                                    <p:cond delay="0"/>
                                  </p:stCondLst>
                                  <p:childTnLst>
                                    <p:set>
                                      <p:cBhvr>
                                        <p:cTn id="12" dur="1" fill="hold">
                                          <p:stCondLst>
                                            <p:cond delay="0"/>
                                          </p:stCondLst>
                                        </p:cTn>
                                        <p:tgtEl>
                                          <p:spTgt spid="39"/>
                                        </p:tgtEl>
                                        <p:attrNameLst>
                                          <p:attrName>style.visibility</p:attrName>
                                        </p:attrNameLst>
                                      </p:cBhvr>
                                      <p:to>
                                        <p:strVal val="visible"/>
                                      </p:to>
                                    </p:set>
                                    <p:animEffect transition="in" filter="fade">
                                      <p:cBhvr>
                                        <p:cTn id="13" dur="250"/>
                                        <p:tgtEl>
                                          <p:spTgt spid="39"/>
                                        </p:tgtEl>
                                      </p:cBhvr>
                                    </p:animEffect>
                                  </p:childTnLst>
                                </p:cTn>
                              </p:par>
                              <p:par>
                                <p:cTn id="14" presetID="10" presetClass="entr" presetSubtype="0" fill="hold" nodeType="withEffect">
                                  <p:stCondLst>
                                    <p:cond delay="0"/>
                                  </p:stCondLst>
                                  <p:childTnLst>
                                    <p:set>
                                      <p:cBhvr>
                                        <p:cTn id="15" dur="1" fill="hold">
                                          <p:stCondLst>
                                            <p:cond delay="0"/>
                                          </p:stCondLst>
                                        </p:cTn>
                                        <p:tgtEl>
                                          <p:spTgt spid="52"/>
                                        </p:tgtEl>
                                        <p:attrNameLst>
                                          <p:attrName>style.visibility</p:attrName>
                                        </p:attrNameLst>
                                      </p:cBhvr>
                                      <p:to>
                                        <p:strVal val="visible"/>
                                      </p:to>
                                    </p:set>
                                    <p:animEffect transition="in" filter="fade">
                                      <p:cBhvr>
                                        <p:cTn id="16" dur="250"/>
                                        <p:tgtEl>
                                          <p:spTgt spid="52"/>
                                        </p:tgtEl>
                                      </p:cBhvr>
                                    </p:animEffect>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250"/>
                                        <p:tgtEl>
                                          <p:spTgt spid="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fade">
                                      <p:cBhvr>
                                        <p:cTn id="22" dur="250"/>
                                        <p:tgtEl>
                                          <p:spTgt spid="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49"/>
                                        </p:tgtEl>
                                        <p:attrNameLst>
                                          <p:attrName>style.visibility</p:attrName>
                                        </p:attrNameLst>
                                      </p:cBhvr>
                                      <p:to>
                                        <p:strVal val="visible"/>
                                      </p:to>
                                    </p:set>
                                    <p:animEffect transition="in" filter="fade">
                                      <p:cBhvr>
                                        <p:cTn id="25" dur="250"/>
                                        <p:tgtEl>
                                          <p:spTgt spid="4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8"/>
                                        </p:tgtEl>
                                        <p:attrNameLst>
                                          <p:attrName>style.visibility</p:attrName>
                                        </p:attrNameLst>
                                      </p:cBhvr>
                                      <p:to>
                                        <p:strVal val="visible"/>
                                      </p:to>
                                    </p:set>
                                    <p:animEffect transition="in" filter="fade">
                                      <p:cBhvr>
                                        <p:cTn id="28" dur="250"/>
                                        <p:tgtEl>
                                          <p:spTgt spid="38"/>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250"/>
                                        <p:tgtEl>
                                          <p:spTgt spid="13"/>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fade">
                                      <p:cBhvr>
                                        <p:cTn id="34" dur="250"/>
                                        <p:tgtEl>
                                          <p:spTgt spid="18"/>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fade">
                                      <p:cBhvr>
                                        <p:cTn id="37" dur="25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38" grpId="0"/>
      <p:bldP spid="49" grpId="0"/>
      <p:bldP spid="2" grpId="0"/>
      <p:bldP spid="44" grpId="0"/>
      <p:bldP spid="13" grpId="0" animBg="1"/>
    </p:bldLst>
  </p:timing>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Content Placeholder 1">
            <a:extLst>
              <a:ext uri="{FF2B5EF4-FFF2-40B4-BE49-F238E27FC236}">
                <a16:creationId xmlns:a16="http://schemas.microsoft.com/office/drawing/2014/main" id="{5CA44E76-A4EA-8357-E595-E7EF397CE47D}"/>
              </a:ext>
            </a:extLst>
          </p:cNvPr>
          <p:cNvSpPr txBox="1">
            <a:spLocks/>
          </p:cNvSpPr>
          <p:nvPr/>
        </p:nvSpPr>
        <p:spPr>
          <a:xfrm>
            <a:off x="220620" y="2983320"/>
            <a:ext cx="4810998" cy="2160350"/>
          </a:xfrm>
          <a:prstGeom prst="rect">
            <a:avLst/>
          </a:prstGeom>
        </p:spPr>
        <p:txBody>
          <a:bodyPr vert="horz" lIns="0" tIns="0" rIns="0" bIns="0" rtlCol="0" anchor="t">
            <a:normAutofit/>
          </a:bodyPr>
          <a:lstStyle>
            <a:defPPr>
              <a:defRPr lang="en-US"/>
            </a:defPPr>
            <a:lvl1pPr marL="0" indent="0" algn="l" defTabSz="914377" rtl="0" eaLnBrk="1" latinLnBrk="0" hangingPunct="1">
              <a:lnSpc>
                <a:spcPct val="90000"/>
              </a:lnSpc>
              <a:spcBef>
                <a:spcPts val="0"/>
              </a:spcBef>
              <a:buFont typeface="Arial" panose="020B0604020202020204" pitchFamily="34" charset="0"/>
              <a:buNone/>
              <a:defRPr sz="1867" b="1" kern="1200">
                <a:solidFill>
                  <a:schemeClr val="tx1"/>
                </a:solidFill>
                <a:latin typeface="+mn-lt"/>
                <a:ea typeface="+mn-ea"/>
                <a:cs typeface="+mn-cs"/>
              </a:defRPr>
            </a:lvl1pPr>
            <a:lvl2pPr marL="457189" indent="-309026" algn="l" defTabSz="914377" rtl="0" eaLnBrk="1" latinLnBrk="0" hangingPunct="1">
              <a:lnSpc>
                <a:spcPct val="90000"/>
              </a:lnSpc>
              <a:spcBef>
                <a:spcPts val="0"/>
              </a:spcBef>
              <a:buClr>
                <a:schemeClr val="tx1"/>
              </a:buClr>
              <a:buFont typeface="Arial" panose="020B0604020202020204" pitchFamily="34" charset="0"/>
              <a:buChar char="•"/>
              <a:defRPr sz="1867" kern="1200">
                <a:solidFill>
                  <a:schemeClr val="tx1"/>
                </a:solidFill>
                <a:latin typeface="+mn-lt"/>
                <a:ea typeface="+mn-ea"/>
                <a:cs typeface="+mn-cs"/>
              </a:defRPr>
            </a:lvl2pPr>
            <a:lvl3pPr marL="914377" indent="-444489" algn="l" defTabSz="914377" rtl="0" eaLnBrk="1" latinLnBrk="0" hangingPunct="1">
              <a:lnSpc>
                <a:spcPct val="90000"/>
              </a:lnSpc>
              <a:spcBef>
                <a:spcPts val="0"/>
              </a:spcBef>
              <a:buFont typeface="Times New Roman" panose="02020603050405020304" pitchFamily="18" charset="0"/>
              <a:buChar char="−"/>
              <a:defRPr sz="1867" kern="1200">
                <a:solidFill>
                  <a:schemeClr val="tx1"/>
                </a:solidFill>
                <a:latin typeface="+mn-lt"/>
                <a:ea typeface="+mn-ea"/>
                <a:cs typeface="+mn-cs"/>
              </a:defRPr>
            </a:lvl3pPr>
            <a:lvl4pPr marL="1371566" indent="0" algn="l" defTabSz="914377" rtl="0" eaLnBrk="1" latinLnBrk="0" hangingPunct="1">
              <a:lnSpc>
                <a:spcPct val="90000"/>
              </a:lnSpc>
              <a:spcBef>
                <a:spcPts val="0"/>
              </a:spcBef>
              <a:buClr>
                <a:schemeClr val="tx1"/>
              </a:buClr>
              <a:buFont typeface="Arial" panose="020B0604020202020204" pitchFamily="34" charset="0"/>
              <a:buNone/>
              <a:defRPr sz="1867" kern="1200">
                <a:solidFill>
                  <a:schemeClr val="tx1"/>
                </a:solidFill>
                <a:latin typeface="+mn-lt"/>
                <a:ea typeface="+mn-ea"/>
                <a:cs typeface="+mn-cs"/>
              </a:defRPr>
            </a:lvl4pPr>
            <a:lvl5pPr marL="1828754" indent="-228600"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5pPr>
            <a:lvl6pPr marL="2285943" indent="-228600"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6pPr>
            <a:lvl7pPr marL="2743131" indent="-228600"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7pPr>
            <a:lvl8pPr marL="3200320" indent="-228600"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8pPr>
            <a:lvl9pPr marL="3657509" indent="-228600"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9pPr>
          </a:lstStyle>
          <a:p>
            <a:pPr marL="11" marR="0" lvl="0" indent="0" algn="l" defTabSz="914377" rtl="0" eaLnBrk="1" fontAlgn="auto" latinLnBrk="0" hangingPunct="1">
              <a:lnSpc>
                <a:spcPct val="100000"/>
              </a:lnSpc>
              <a:spcBef>
                <a:spcPts val="0"/>
              </a:spcBef>
              <a:spcAft>
                <a:spcPts val="600"/>
              </a:spcAft>
              <a:buClr>
                <a:srgbClr val="413C38"/>
              </a:buClr>
              <a:buSzTx/>
              <a:buFont typeface="Arial" panose="020B0604020202020204" pitchFamily="34" charset="0"/>
              <a:buNone/>
              <a:tabLst/>
              <a:defRPr/>
            </a:pPr>
            <a:r>
              <a:rPr kumimoji="0" lang="en-US" sz="15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Aims to:</a:t>
            </a:r>
          </a:p>
          <a:p>
            <a:pPr marL="285761" marR="0" lvl="0" indent="-285750" algn="l" defTabSz="914377" rtl="0" eaLnBrk="1" fontAlgn="auto" latinLnBrk="0" hangingPunct="1">
              <a:lnSpc>
                <a:spcPct val="100000"/>
              </a:lnSpc>
              <a:spcBef>
                <a:spcPts val="0"/>
              </a:spcBef>
              <a:spcAft>
                <a:spcPts val="600"/>
              </a:spcAft>
              <a:buClr>
                <a:srgbClr val="413C38"/>
              </a:buClr>
              <a:buSzTx/>
              <a:buFont typeface="Arial" panose="020B0604020202020204" pitchFamily="34" charset="0"/>
              <a:buChar char="•"/>
              <a:tabLst/>
              <a:defRPr/>
            </a:pPr>
            <a:r>
              <a:rPr kumimoji="0" lang="en-US" sz="1500" b="1" i="0" u="none" strike="noStrike" kern="1200" cap="none" spc="0" normalizeH="0" baseline="0" noProof="0">
                <a:ln>
                  <a:noFill/>
                </a:ln>
                <a:solidFill>
                  <a:srgbClr val="413C38"/>
                </a:solidFill>
                <a:effectLst/>
                <a:uLnTx/>
                <a:uFillTx/>
                <a:latin typeface="Arial"/>
                <a:ea typeface="+mn-ea"/>
                <a:cs typeface="Arial"/>
              </a:rPr>
              <a:t>Engage communities </a:t>
            </a:r>
            <a:r>
              <a:rPr kumimoji="0" lang="en-US" sz="1500" b="0" i="0" u="none" strike="noStrike" kern="1200" cap="none" spc="0" normalizeH="0" baseline="0" noProof="0">
                <a:ln>
                  <a:noFill/>
                </a:ln>
                <a:solidFill>
                  <a:srgbClr val="413C38"/>
                </a:solidFill>
                <a:effectLst/>
                <a:uLnTx/>
                <a:uFillTx/>
                <a:latin typeface="Arial"/>
                <a:ea typeface="+mn-ea"/>
                <a:cs typeface="Arial"/>
              </a:rPr>
              <a:t>in ongoing dialogue about importance of healthy behaviors</a:t>
            </a:r>
          </a:p>
          <a:p>
            <a:pPr marL="285761" marR="0" lvl="0" indent="-285750" algn="l" defTabSz="914377" rtl="0" eaLnBrk="1" fontAlgn="auto" latinLnBrk="0" hangingPunct="1">
              <a:lnSpc>
                <a:spcPct val="100000"/>
              </a:lnSpc>
              <a:spcBef>
                <a:spcPts val="0"/>
              </a:spcBef>
              <a:spcAft>
                <a:spcPts val="600"/>
              </a:spcAft>
              <a:buClr>
                <a:srgbClr val="413C38"/>
              </a:buClr>
              <a:buSzTx/>
              <a:buFont typeface="Arial" panose="020B0604020202020204" pitchFamily="34" charset="0"/>
              <a:buChar char="•"/>
              <a:tabLst/>
              <a:defRPr/>
            </a:pPr>
            <a:r>
              <a:rPr kumimoji="0" lang="en-US" sz="1500" b="1" i="0" u="none" strike="noStrike" kern="1200" cap="none" spc="0" normalizeH="0" baseline="0" noProof="0">
                <a:ln>
                  <a:noFill/>
                </a:ln>
                <a:solidFill>
                  <a:srgbClr val="413C38"/>
                </a:solidFill>
                <a:effectLst/>
                <a:uLnTx/>
                <a:uFillTx/>
                <a:latin typeface="Arial"/>
                <a:ea typeface="+mn-ea"/>
                <a:cs typeface="Arial"/>
              </a:rPr>
              <a:t>Foster multi-sector community collaboration </a:t>
            </a:r>
            <a:r>
              <a:rPr kumimoji="0" lang="en-US" sz="1500" b="0" i="0" u="none" strike="noStrike" kern="1200" cap="none" spc="0" normalizeH="0" baseline="0" noProof="0">
                <a:ln>
                  <a:noFill/>
                </a:ln>
                <a:solidFill>
                  <a:srgbClr val="413C38"/>
                </a:solidFill>
                <a:effectLst/>
                <a:uLnTx/>
                <a:uFillTx/>
                <a:latin typeface="Arial"/>
                <a:ea typeface="+mn-ea"/>
                <a:cs typeface="Arial"/>
              </a:rPr>
              <a:t>to promote health and wellness </a:t>
            </a:r>
            <a:endParaRPr kumimoji="0" lang="en-US" sz="1500" b="0" i="0" u="none" strike="noStrike" kern="1200" cap="none" spc="0" normalizeH="0" baseline="0" noProof="0">
              <a:ln>
                <a:noFill/>
              </a:ln>
              <a:solidFill>
                <a:srgbClr val="413C38"/>
              </a:solidFill>
              <a:effectLst/>
              <a:uLnTx/>
              <a:uFillTx/>
              <a:latin typeface="Arial"/>
              <a:ea typeface="+mn-ea"/>
              <a:cs typeface="Arial" panose="020B0604020202020204" pitchFamily="34" charset="0"/>
            </a:endParaRPr>
          </a:p>
          <a:p>
            <a:pPr marL="285761" marR="0" lvl="0" indent="-285750" algn="l" defTabSz="914377" rtl="0" eaLnBrk="1" fontAlgn="auto" latinLnBrk="0" hangingPunct="1">
              <a:lnSpc>
                <a:spcPct val="100000"/>
              </a:lnSpc>
              <a:spcBef>
                <a:spcPts val="0"/>
              </a:spcBef>
              <a:spcAft>
                <a:spcPts val="600"/>
              </a:spcAft>
              <a:buClr>
                <a:srgbClr val="413C38"/>
              </a:buClr>
              <a:buSzTx/>
              <a:buFont typeface="Arial" panose="020B0604020202020204" pitchFamily="34" charset="0"/>
              <a:buChar char="•"/>
              <a:tabLst/>
              <a:defRPr/>
            </a:pPr>
            <a:r>
              <a:rPr kumimoji="0" lang="en-US" sz="1500" b="1" i="0" u="none" strike="noStrike" kern="1200" cap="none" spc="0" normalizeH="0" baseline="0" noProof="0">
                <a:ln>
                  <a:noFill/>
                </a:ln>
                <a:solidFill>
                  <a:srgbClr val="413C38"/>
                </a:solidFill>
                <a:effectLst/>
                <a:uLnTx/>
                <a:uFillTx/>
                <a:latin typeface="Arial"/>
                <a:ea typeface="+mn-ea"/>
                <a:cs typeface="Arial"/>
              </a:rPr>
              <a:t>Build capacity </a:t>
            </a:r>
            <a:r>
              <a:rPr kumimoji="0" lang="en-US" sz="1500" b="0" i="0" u="none" strike="noStrike" kern="1200" cap="none" spc="0" normalizeH="0" baseline="0" noProof="0">
                <a:ln>
                  <a:noFill/>
                </a:ln>
                <a:solidFill>
                  <a:srgbClr val="413C38"/>
                </a:solidFill>
                <a:effectLst/>
                <a:uLnTx/>
                <a:uFillTx/>
                <a:latin typeface="Arial"/>
                <a:ea typeface="+mn-ea"/>
                <a:cs typeface="Arial"/>
              </a:rPr>
              <a:t>of community-based organizations </a:t>
            </a:r>
            <a:r>
              <a:rPr kumimoji="0" lang="en-US" sz="1500" b="1" i="0" u="none" strike="noStrike" kern="1200" cap="none" spc="0" normalizeH="0" baseline="0" noProof="0">
                <a:ln>
                  <a:noFill/>
                </a:ln>
                <a:solidFill>
                  <a:srgbClr val="413C38"/>
                </a:solidFill>
                <a:effectLst/>
                <a:uLnTx/>
                <a:uFillTx/>
                <a:latin typeface="Arial"/>
                <a:ea typeface="+mn-ea"/>
                <a:cs typeface="Arial"/>
              </a:rPr>
              <a:t>to implement evidence-based strategies </a:t>
            </a:r>
            <a:r>
              <a:rPr kumimoji="0" lang="en-US" sz="1500" b="0" i="0" u="none" strike="noStrike" kern="1200" cap="none" spc="0" normalizeH="0" baseline="0" noProof="0">
                <a:ln>
                  <a:noFill/>
                </a:ln>
                <a:solidFill>
                  <a:srgbClr val="413C38"/>
                </a:solidFill>
                <a:effectLst/>
                <a:uLnTx/>
                <a:uFillTx/>
                <a:latin typeface="Arial"/>
                <a:ea typeface="+mn-ea"/>
                <a:cs typeface="Arial"/>
              </a:rPr>
              <a:t>to directly impact cancer risk reduction in five areas:</a:t>
            </a:r>
          </a:p>
        </p:txBody>
      </p:sp>
      <p:pic>
        <p:nvPicPr>
          <p:cNvPr id="8" name="Picture 7" descr="A picture containing text, device&#10;&#10;Description automatically generated">
            <a:extLst>
              <a:ext uri="{FF2B5EF4-FFF2-40B4-BE49-F238E27FC236}">
                <a16:creationId xmlns:a16="http://schemas.microsoft.com/office/drawing/2014/main" id="{F19590CA-F634-AB50-BFD0-8E7623AC73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90001" y="5207170"/>
            <a:ext cx="4472237" cy="1018295"/>
          </a:xfrm>
          <a:prstGeom prst="rect">
            <a:avLst/>
          </a:prstGeom>
        </p:spPr>
      </p:pic>
      <p:sp>
        <p:nvSpPr>
          <p:cNvPr id="13" name="Rectangle 12">
            <a:extLst>
              <a:ext uri="{FF2B5EF4-FFF2-40B4-BE49-F238E27FC236}">
                <a16:creationId xmlns:a16="http://schemas.microsoft.com/office/drawing/2014/main" id="{20103EF3-8615-4D68-ACE4-8AB764EBECE1}"/>
              </a:ext>
            </a:extLst>
          </p:cNvPr>
          <p:cNvSpPr/>
          <p:nvPr/>
        </p:nvSpPr>
        <p:spPr>
          <a:xfrm>
            <a:off x="60838" y="208449"/>
            <a:ext cx="12039588" cy="955559"/>
          </a:xfrm>
          <a:prstGeom prst="rect">
            <a:avLst/>
          </a:prstGeom>
        </p:spPr>
        <p:txBody>
          <a:bodyPr vert="horz" lIns="91440" tIns="45720" rIns="91440" bIns="45720" rtlCol="0" anchor="b">
            <a:noAutofit/>
          </a:bodyPr>
          <a:lstStyle/>
          <a:p>
            <a:pPr marL="0" marR="0" lvl="0" indent="0" algn="l" defTabSz="914400" rtl="0" eaLnBrk="1" fontAlgn="auto" latinLnBrk="0" hangingPunct="1">
              <a:lnSpc>
                <a:spcPct val="110000"/>
              </a:lnSpc>
              <a:spcBef>
                <a:spcPct val="0"/>
              </a:spcBef>
              <a:spcAft>
                <a:spcPts val="600"/>
              </a:spcAft>
              <a:buClrTx/>
              <a:buSzTx/>
              <a:buFontTx/>
              <a:buNone/>
              <a:tabLst/>
              <a:defRPr/>
            </a:pPr>
            <a:endParaRPr kumimoji="0" lang="en-US" sz="4000" b="1" i="0" u="none" strike="noStrike" kern="1200" cap="none" spc="0" normalizeH="0" baseline="0" noProof="0">
              <a:ln>
                <a:noFill/>
              </a:ln>
              <a:solidFill>
                <a:srgbClr val="7030A0"/>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4000" b="1" i="0" u="none" strike="noStrike" kern="1200" cap="none" spc="0" normalizeH="0" baseline="0" noProof="0">
                <a:ln>
                  <a:noFill/>
                </a:ln>
                <a:solidFill>
                  <a:srgbClr val="7030A0"/>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Be Well Communities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400" b="0" i="1" u="none" strike="noStrike" kern="1200" cap="none" spc="0" normalizeH="0" baseline="0" noProof="0">
                <a:ln>
                  <a:noFill/>
                </a:ln>
                <a:solidFill>
                  <a:srgbClr val="413C38"/>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MD Anderson’s place-based strategy for comprehensive cancer prevention and control</a:t>
            </a:r>
          </a:p>
        </p:txBody>
      </p:sp>
      <p:grpSp>
        <p:nvGrpSpPr>
          <p:cNvPr id="9" name="Group 8">
            <a:extLst>
              <a:ext uri="{FF2B5EF4-FFF2-40B4-BE49-F238E27FC236}">
                <a16:creationId xmlns:a16="http://schemas.microsoft.com/office/drawing/2014/main" id="{C98422BC-4796-4E0A-809B-13F7722FA87E}"/>
              </a:ext>
            </a:extLst>
          </p:cNvPr>
          <p:cNvGrpSpPr/>
          <p:nvPr/>
        </p:nvGrpSpPr>
        <p:grpSpPr>
          <a:xfrm>
            <a:off x="5471281" y="1141131"/>
            <a:ext cx="6720719" cy="6001643"/>
            <a:chOff x="5464869" y="1013475"/>
            <a:chExt cx="6720719" cy="6001643"/>
          </a:xfrm>
        </p:grpSpPr>
        <p:sp>
          <p:nvSpPr>
            <p:cNvPr id="23" name="TextBox 22">
              <a:extLst>
                <a:ext uri="{FF2B5EF4-FFF2-40B4-BE49-F238E27FC236}">
                  <a16:creationId xmlns:a16="http://schemas.microsoft.com/office/drawing/2014/main" id="{F5FD15E8-5E92-638D-F71F-3BB006510C87}"/>
                </a:ext>
              </a:extLst>
            </p:cNvPr>
            <p:cNvSpPr txBox="1"/>
            <p:nvPr/>
          </p:nvSpPr>
          <p:spPr>
            <a:xfrm>
              <a:off x="5517419" y="1546338"/>
              <a:ext cx="3226859" cy="123110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30A0"/>
                  </a:solidFill>
                  <a:effectLst/>
                  <a:uLnTx/>
                  <a:uFillTx/>
                  <a:latin typeface="Arial" panose="020B0604020202020204" pitchFamily="34" charset="0"/>
                  <a:ea typeface="+mn-ea"/>
                  <a:cs typeface="Arial" panose="020B0604020202020204" pitchFamily="34" charset="0"/>
                </a:rPr>
                <a:t>Community-Based Engagement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More than 50 </a:t>
              </a:r>
              <a:r>
                <a:rPr kumimoji="0" lang="en-US" sz="12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local, regional, and state </a:t>
              </a:r>
              <a:r>
                <a:rPr kumimoji="0" lang="en-US" sz="1200" b="1"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organizations were actively engaged </a:t>
              </a:r>
              <a:r>
                <a:rPr kumimoji="0" lang="en-US" sz="12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across two communities, and </a:t>
              </a:r>
              <a:r>
                <a:rPr kumimoji="0" lang="en-US" sz="1200" b="1"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21</a:t>
              </a:r>
              <a:r>
                <a:rPr kumimoji="0" lang="en-US" sz="12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 </a:t>
              </a:r>
              <a:r>
                <a:rPr kumimoji="0" lang="en-US" sz="1200" b="1"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evidence-based interventions </a:t>
              </a:r>
              <a:r>
                <a:rPr kumimoji="0" lang="en-US" sz="12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were implemented </a:t>
              </a:r>
            </a:p>
          </p:txBody>
        </p:sp>
        <p:sp>
          <p:nvSpPr>
            <p:cNvPr id="24" name="TextBox 23">
              <a:extLst>
                <a:ext uri="{FF2B5EF4-FFF2-40B4-BE49-F238E27FC236}">
                  <a16:creationId xmlns:a16="http://schemas.microsoft.com/office/drawing/2014/main" id="{8FF0FD47-A77D-6BD3-60A0-C24F130EEE04}"/>
                </a:ext>
              </a:extLst>
            </p:cNvPr>
            <p:cNvSpPr txBox="1"/>
            <p:nvPr/>
          </p:nvSpPr>
          <p:spPr>
            <a:xfrm>
              <a:off x="5464869" y="1188898"/>
              <a:ext cx="4460239"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Accomplishments </a:t>
              </a:r>
            </a:p>
          </p:txBody>
        </p:sp>
        <p:sp>
          <p:nvSpPr>
            <p:cNvPr id="26" name="TextBox 25">
              <a:extLst>
                <a:ext uri="{FF2B5EF4-FFF2-40B4-BE49-F238E27FC236}">
                  <a16:creationId xmlns:a16="http://schemas.microsoft.com/office/drawing/2014/main" id="{ACCFC08F-2FA8-5843-1848-80CABECB7179}"/>
                </a:ext>
              </a:extLst>
            </p:cNvPr>
            <p:cNvSpPr txBox="1"/>
            <p:nvPr/>
          </p:nvSpPr>
          <p:spPr>
            <a:xfrm>
              <a:off x="5613054" y="5391100"/>
              <a:ext cx="3295295" cy="1046440"/>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30A0"/>
                  </a:solidFill>
                  <a:effectLst/>
                  <a:uLnTx/>
                  <a:uFillTx/>
                  <a:latin typeface="Arial"/>
                  <a:ea typeface="+mn-ea"/>
                  <a:cs typeface="Arial"/>
                </a:rPr>
                <a:t>Built Environment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a:ln>
                    <a:noFill/>
                  </a:ln>
                  <a:solidFill>
                    <a:srgbClr val="413C38"/>
                  </a:solidFill>
                  <a:effectLst/>
                  <a:uLnTx/>
                  <a:uFillTx/>
                  <a:latin typeface="Arial"/>
                  <a:ea typeface="+mn-ea"/>
                  <a:cs typeface="Arial"/>
                </a:rPr>
                <a:t>30</a:t>
              </a:r>
              <a:r>
                <a:rPr kumimoji="0" lang="en-US" sz="1200" b="0" i="0" u="none" strike="noStrike" kern="1200" cap="none" spc="0" normalizeH="0" baseline="0" noProof="0">
                  <a:ln>
                    <a:noFill/>
                  </a:ln>
                  <a:solidFill>
                    <a:srgbClr val="413C38"/>
                  </a:solidFill>
                  <a:effectLst/>
                  <a:uLnTx/>
                  <a:uFillTx/>
                  <a:latin typeface="Arial"/>
                  <a:ea typeface="+mn-ea"/>
                  <a:cs typeface="Arial"/>
                </a:rPr>
                <a:t> </a:t>
              </a:r>
              <a:r>
                <a:rPr kumimoji="0" lang="en-US" sz="1200" b="1" i="0" u="none" strike="noStrike" kern="1200" cap="none" spc="0" normalizeH="0" baseline="0" noProof="0">
                  <a:ln>
                    <a:noFill/>
                  </a:ln>
                  <a:solidFill>
                    <a:srgbClr val="413C38"/>
                  </a:solidFill>
                  <a:effectLst/>
                  <a:uLnTx/>
                  <a:uFillTx/>
                  <a:latin typeface="Arial"/>
                  <a:ea typeface="+mn-ea"/>
                  <a:cs typeface="Arial"/>
                </a:rPr>
                <a:t>infrastructure improvements </a:t>
              </a:r>
              <a:r>
                <a:rPr kumimoji="0" lang="en-US" sz="1200" b="0" i="0" u="none" strike="noStrike" kern="1200" cap="none" spc="0" normalizeH="0" baseline="0" noProof="0">
                  <a:ln>
                    <a:noFill/>
                  </a:ln>
                  <a:solidFill>
                    <a:srgbClr val="413C38"/>
                  </a:solidFill>
                  <a:effectLst/>
                  <a:uLnTx/>
                  <a:uFillTx/>
                  <a:latin typeface="Arial"/>
                  <a:ea typeface="+mn-ea"/>
                  <a:cs typeface="Arial"/>
                </a:rPr>
                <a:t>including sunshades, park improvements, outdoor physical-activity equipment, and gardens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endParaRPr>
            </a:p>
          </p:txBody>
        </p:sp>
        <p:sp>
          <p:nvSpPr>
            <p:cNvPr id="27" name="TextBox 26">
              <a:extLst>
                <a:ext uri="{FF2B5EF4-FFF2-40B4-BE49-F238E27FC236}">
                  <a16:creationId xmlns:a16="http://schemas.microsoft.com/office/drawing/2014/main" id="{361CD860-2639-3424-29BA-D23FCBB89CC7}"/>
                </a:ext>
              </a:extLst>
            </p:cNvPr>
            <p:cNvSpPr txBox="1"/>
            <p:nvPr/>
          </p:nvSpPr>
          <p:spPr>
            <a:xfrm>
              <a:off x="5625571" y="4387090"/>
              <a:ext cx="3236508" cy="123110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7030A0"/>
                  </a:solidFill>
                  <a:effectLst/>
                  <a:uLnTx/>
                  <a:uFillTx/>
                  <a:latin typeface="Arial" panose="020B0604020202020204" pitchFamily="34" charset="0"/>
                  <a:ea typeface="+mn-ea"/>
                  <a:cs typeface="Arial" panose="020B0604020202020204" pitchFamily="34" charset="0"/>
                </a:rPr>
                <a:t>Individuals Impacted </a:t>
              </a:r>
            </a:p>
            <a:p>
              <a:pPr marL="168275" marR="0" lvl="0" indent="-1682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106,000+ community members impacted </a:t>
              </a:r>
              <a:r>
                <a:rPr kumimoji="0" lang="en-US" sz="12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in Acres Homes and Baytown</a:t>
              </a:r>
            </a:p>
            <a:p>
              <a:pPr marL="168275" marR="0" lvl="0" indent="-1682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300+ staff trained </a:t>
              </a:r>
              <a:r>
                <a:rPr kumimoji="0" lang="en-US" sz="12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on one or more priority areas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endParaRPr>
            </a:p>
          </p:txBody>
        </p:sp>
        <p:sp>
          <p:nvSpPr>
            <p:cNvPr id="28" name="TextBox 27">
              <a:extLst>
                <a:ext uri="{FF2B5EF4-FFF2-40B4-BE49-F238E27FC236}">
                  <a16:creationId xmlns:a16="http://schemas.microsoft.com/office/drawing/2014/main" id="{261F5AFC-00C7-5192-BB61-E28544C2C366}"/>
                </a:ext>
              </a:extLst>
            </p:cNvPr>
            <p:cNvSpPr txBox="1"/>
            <p:nvPr/>
          </p:nvSpPr>
          <p:spPr>
            <a:xfrm>
              <a:off x="9022780" y="1013475"/>
              <a:ext cx="3162808" cy="60016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Healthy Eating</a:t>
              </a:r>
            </a:p>
            <a:p>
              <a:pPr marL="168275" marR="0" lvl="0" indent="-1682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1.7 million+ pounds of food </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distributed</a:t>
              </a:r>
            </a:p>
            <a:p>
              <a:pPr marL="168275" marR="0" lvl="0" indent="-1682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65</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 </a:t>
              </a: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nutrition education classes </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held</a:t>
              </a:r>
            </a:p>
            <a:p>
              <a:pPr marL="168275" marR="0" lvl="0" indent="-1682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121 individuals reached </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through classes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Active Living</a:t>
              </a:r>
            </a:p>
            <a:p>
              <a:pPr marL="168275" marR="0" lvl="0" indent="-1682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700+ active-living classes </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reached </a:t>
              </a: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1100+ individuals</a:t>
              </a:r>
              <a:endPar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413C38"/>
                </a:solidFill>
                <a:effectLst/>
                <a:highlight>
                  <a:srgbClr val="FFFF00"/>
                </a:highligh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Sun Safety</a:t>
              </a:r>
            </a:p>
            <a:p>
              <a:pPr marL="168275" marR="0" lvl="0" indent="-1682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29,000+ students trained</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 on sun safety </a:t>
              </a:r>
            </a:p>
            <a:p>
              <a:pPr marL="168275" marR="0" lvl="0" indent="-1682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23</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 additional</a:t>
              </a: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 sunshades installed</a:t>
              </a:r>
              <a:endPar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Sustainability Planning</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With guidance and input from </a:t>
              </a: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Be Well™ Baytown </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and </a:t>
              </a: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Be Well™ Acres Homes </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Steering Committees, future leaders for each Steering Committee were selected:</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Acres Homes Chamber of Business and Economic Development and Acres Homes Super Neighborhood Council (Acres Homes)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Goose Creek Consolidated Independent School District (Baytown)</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p:txBody>
        </p:sp>
        <p:sp>
          <p:nvSpPr>
            <p:cNvPr id="4" name="TextBox 3">
              <a:extLst>
                <a:ext uri="{FF2B5EF4-FFF2-40B4-BE49-F238E27FC236}">
                  <a16:creationId xmlns:a16="http://schemas.microsoft.com/office/drawing/2014/main" id="{49DBC4B9-7885-604B-A8F3-AF2E5258BF0E}"/>
                </a:ext>
              </a:extLst>
            </p:cNvPr>
            <p:cNvSpPr txBox="1"/>
            <p:nvPr/>
          </p:nvSpPr>
          <p:spPr>
            <a:xfrm>
              <a:off x="5517130" y="4569883"/>
              <a:ext cx="329529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endParaRPr>
            </a:p>
          </p:txBody>
        </p:sp>
      </p:grpSp>
      <p:sp>
        <p:nvSpPr>
          <p:cNvPr id="17" name="TextBox 16">
            <a:extLst>
              <a:ext uri="{FF2B5EF4-FFF2-40B4-BE49-F238E27FC236}">
                <a16:creationId xmlns:a16="http://schemas.microsoft.com/office/drawing/2014/main" id="{FBDCEC8C-C262-4E26-B633-9247AE5AD981}"/>
              </a:ext>
            </a:extLst>
          </p:cNvPr>
          <p:cNvSpPr txBox="1"/>
          <p:nvPr/>
        </p:nvSpPr>
        <p:spPr>
          <a:xfrm>
            <a:off x="7130559" y="84701"/>
            <a:ext cx="5000603" cy="646331"/>
          </a:xfrm>
          <a:prstGeom prst="rect">
            <a:avLst/>
          </a:prstGeom>
          <a:solidFill>
            <a:srgbClr val="7030A0"/>
          </a:solidFill>
        </p:spPr>
        <p:txBody>
          <a:bodyPr wrap="square" lIns="91440" tIns="45720" rIns="91440" bIns="45720" rtlCol="0"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Arial"/>
                <a:ea typeface="+mn-ea"/>
                <a:cs typeface="Arial"/>
              </a:rPr>
              <a:t>DCPPS faculty collaboration with</a:t>
            </a:r>
            <a:r>
              <a:rPr kumimoji="0" lang="en-US" sz="1800" b="1" i="0" u="none" strike="noStrike" kern="1200" cap="none" spc="0" normalizeH="0" baseline="0" noProof="0">
                <a:ln>
                  <a:noFill/>
                </a:ln>
                <a:solidFill>
                  <a:srgbClr val="FFFFFF"/>
                </a:solidFill>
                <a:effectLst/>
                <a:uLnTx/>
                <a:uFillTx/>
                <a:latin typeface="Arial"/>
                <a:ea typeface="+mn-ea"/>
                <a:cs typeface="Arial"/>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Arial"/>
                <a:ea typeface="+mn-ea"/>
                <a:cs typeface="Arial"/>
              </a:rPr>
              <a:t>Cancer Prevention and Control Platform</a:t>
            </a:r>
          </a:p>
        </p:txBody>
      </p:sp>
      <p:grpSp>
        <p:nvGrpSpPr>
          <p:cNvPr id="12" name="Group 11">
            <a:extLst>
              <a:ext uri="{FF2B5EF4-FFF2-40B4-BE49-F238E27FC236}">
                <a16:creationId xmlns:a16="http://schemas.microsoft.com/office/drawing/2014/main" id="{11A102CB-26F6-4AD6-8247-5054D7BB5E95}"/>
              </a:ext>
            </a:extLst>
          </p:cNvPr>
          <p:cNvGrpSpPr/>
          <p:nvPr/>
        </p:nvGrpSpPr>
        <p:grpSpPr>
          <a:xfrm>
            <a:off x="21329" y="1141131"/>
            <a:ext cx="5209582" cy="1657594"/>
            <a:chOff x="21329" y="1438990"/>
            <a:chExt cx="5209582" cy="1657594"/>
          </a:xfrm>
        </p:grpSpPr>
        <p:pic>
          <p:nvPicPr>
            <p:cNvPr id="19" name="Picture 18" descr="Diagram&#10;&#10;Description automatically generated">
              <a:extLst>
                <a:ext uri="{FF2B5EF4-FFF2-40B4-BE49-F238E27FC236}">
                  <a16:creationId xmlns:a16="http://schemas.microsoft.com/office/drawing/2014/main" id="{B0D2B740-E442-46B6-AB3A-FE3CC52F58D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1329" y="1438990"/>
              <a:ext cx="5209582" cy="1657594"/>
            </a:xfrm>
            <a:prstGeom prst="rect">
              <a:avLst/>
            </a:prstGeom>
          </p:spPr>
        </p:pic>
        <p:sp>
          <p:nvSpPr>
            <p:cNvPr id="11" name="TextBox 10">
              <a:extLst>
                <a:ext uri="{FF2B5EF4-FFF2-40B4-BE49-F238E27FC236}">
                  <a16:creationId xmlns:a16="http://schemas.microsoft.com/office/drawing/2014/main" id="{DEBB6A46-DBC9-43E9-A5D9-32BDC00F2AD2}"/>
                </a:ext>
              </a:extLst>
            </p:cNvPr>
            <p:cNvSpPr txBox="1"/>
            <p:nvPr/>
          </p:nvSpPr>
          <p:spPr>
            <a:xfrm>
              <a:off x="272457" y="1599194"/>
              <a:ext cx="2991986" cy="307777"/>
            </a:xfrm>
            <a:prstGeom prst="rect">
              <a:avLst/>
            </a:prstGeom>
            <a:solidFill>
              <a:schemeClr val="bg1"/>
            </a:solidFill>
          </p:spPr>
          <p:txBody>
            <a:bodyPr wrap="square" lIns="0" tIns="0" rIns="0" bIns="0" rtlCol="0">
              <a:spAutoFit/>
            </a:bodyPr>
            <a:lstStyle/>
            <a:p>
              <a:pPr marL="0" marR="0" lvl="0" indent="0" algn="l" defTabSz="914400" rtl="0" eaLnBrk="1" fontAlgn="auto" latinLnBrk="0" hangingPunct="1">
                <a:lnSpc>
                  <a:spcPct val="100000"/>
                </a:lnSpc>
                <a:spcBef>
                  <a:spcPts val="1200"/>
                </a:spcBef>
                <a:spcAft>
                  <a:spcPts val="0"/>
                </a:spcAft>
                <a:buClr>
                  <a:srgbClr val="413C38"/>
                </a:buClr>
                <a:buSzTx/>
                <a:buFontTx/>
                <a:buNone/>
                <a:tabLst/>
                <a:defRPr/>
              </a:pPr>
              <a:r>
                <a:rPr kumimoji="0" lang="en-US" sz="2000" b="0" i="0" u="none" strike="noStrike" kern="1200" cap="none" spc="0" normalizeH="0" baseline="0" noProof="0">
                  <a:ln>
                    <a:noFill/>
                  </a:ln>
                  <a:solidFill>
                    <a:srgbClr val="413C38"/>
                  </a:solidFill>
                  <a:effectLst>
                    <a:outerShdw blurRad="38100" dist="38100" dir="2700000" algn="tl">
                      <a:srgbClr val="000000">
                        <a:alpha val="43137"/>
                      </a:srgbClr>
                    </a:outerShdw>
                  </a:effectLst>
                  <a:uLnTx/>
                  <a:uFillTx/>
                  <a:latin typeface="Arial" panose="020B0604020202020204"/>
                  <a:ea typeface="+mn-ea"/>
                  <a:cs typeface="Arial"/>
                </a:rPr>
                <a:t>                                   </a:t>
              </a:r>
            </a:p>
          </p:txBody>
        </p:sp>
      </p:grpSp>
      <p:sp>
        <p:nvSpPr>
          <p:cNvPr id="3" name="TextBox 2">
            <a:extLst>
              <a:ext uri="{FF2B5EF4-FFF2-40B4-BE49-F238E27FC236}">
                <a16:creationId xmlns:a16="http://schemas.microsoft.com/office/drawing/2014/main" id="{AE284A29-40E8-BFB3-1C37-72EC7A67DAB8}"/>
              </a:ext>
            </a:extLst>
          </p:cNvPr>
          <p:cNvSpPr txBox="1"/>
          <p:nvPr/>
        </p:nvSpPr>
        <p:spPr>
          <a:xfrm>
            <a:off x="5591978" y="2905100"/>
            <a:ext cx="3226859" cy="178510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Launched Be Well™ Beaumont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More than 40 Beaumont stakeholders and organizations </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joined Be Well Beaumont Steering Committee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Selected </a:t>
            </a: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14 collaborating organizations </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to implement </a:t>
            </a:r>
            <a:r>
              <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10 evidence-based healthy eating and active living interventions </a:t>
            </a:r>
            <a:r>
              <a:rPr kumimoji="0" lang="en-US" sz="1200" b="0"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rPr>
              <a:t>during FY26 and FY27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1" i="0" u="none" strike="noStrike" kern="1200" cap="none" spc="0" normalizeH="0" baseline="0" noProof="0" dirty="0">
              <a:ln>
                <a:noFill/>
              </a:ln>
              <a:solidFill>
                <a:srgbClr val="413C38"/>
              </a:solidFill>
              <a:effectLst/>
              <a:uLnTx/>
              <a:uFillTx/>
              <a:latin typeface="Arial" panose="020B0604020202020204" pitchFamily="34" charset="0"/>
              <a:ea typeface="+mn-ea"/>
              <a:cs typeface="Arial" panose="020B0604020202020204" pitchFamily="34" charset="0"/>
            </a:endParaRPr>
          </a:p>
        </p:txBody>
      </p:sp>
      <p:cxnSp>
        <p:nvCxnSpPr>
          <p:cNvPr id="14" name="Straight Connector 13">
            <a:extLst>
              <a:ext uri="{FF2B5EF4-FFF2-40B4-BE49-F238E27FC236}">
                <a16:creationId xmlns:a16="http://schemas.microsoft.com/office/drawing/2014/main" id="{C2AE2DF4-CF5F-D329-0108-19014B37267A}"/>
              </a:ext>
            </a:extLst>
          </p:cNvPr>
          <p:cNvCxnSpPr/>
          <p:nvPr/>
        </p:nvCxnSpPr>
        <p:spPr bwMode="gray">
          <a:xfrm>
            <a:off x="5369811" y="1316554"/>
            <a:ext cx="0" cy="5061097"/>
          </a:xfrm>
          <a:prstGeom prst="line">
            <a:avLst/>
          </a:prstGeom>
          <a:ln w="25400" cap="sq">
            <a:solidFill>
              <a:srgbClr val="7030A0"/>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2" name="Rectangle 1">
            <a:extLst>
              <a:ext uri="{FF2B5EF4-FFF2-40B4-BE49-F238E27FC236}">
                <a16:creationId xmlns:a16="http://schemas.microsoft.com/office/drawing/2014/main" id="{9808D33B-5DDF-E3ED-C8B4-2338E245F283}"/>
              </a:ext>
            </a:extLst>
          </p:cNvPr>
          <p:cNvSpPr/>
          <p:nvPr/>
        </p:nvSpPr>
        <p:spPr bwMode="gray">
          <a:xfrm>
            <a:off x="335136" y="5117753"/>
            <a:ext cx="4580671" cy="1191607"/>
          </a:xfrm>
          <a:prstGeom prst="rect">
            <a:avLst/>
          </a:prstGeom>
          <a:noFill/>
          <a:ln w="19050" cap="flat">
            <a:solidFill>
              <a:srgbClr val="FF000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1200"/>
              </a:spcBef>
            </a:pPr>
            <a:endParaRPr lang="en-US" sz="2000" dirty="0" err="1"/>
          </a:p>
        </p:txBody>
      </p:sp>
      <p:sp>
        <p:nvSpPr>
          <p:cNvPr id="5" name="Rectangle 4">
            <a:extLst>
              <a:ext uri="{FF2B5EF4-FFF2-40B4-BE49-F238E27FC236}">
                <a16:creationId xmlns:a16="http://schemas.microsoft.com/office/drawing/2014/main" id="{E300AD8C-3CC5-CF65-3FFA-7EC75DDC9CD2}"/>
              </a:ext>
            </a:extLst>
          </p:cNvPr>
          <p:cNvSpPr/>
          <p:nvPr/>
        </p:nvSpPr>
        <p:spPr bwMode="gray">
          <a:xfrm>
            <a:off x="5631984" y="2931485"/>
            <a:ext cx="2740492" cy="249865"/>
          </a:xfrm>
          <a:prstGeom prst="rect">
            <a:avLst/>
          </a:prstGeom>
          <a:noFill/>
          <a:ln w="19050" cap="flat">
            <a:solidFill>
              <a:srgbClr val="FF0000"/>
            </a:solidFill>
            <a:miter lim="800000"/>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1200"/>
              </a:spcBef>
            </a:pPr>
            <a:endParaRPr lang="en-US" sz="2000" dirty="0" err="1"/>
          </a:p>
        </p:txBody>
      </p:sp>
    </p:spTree>
    <p:extLst>
      <p:ext uri="{BB962C8B-B14F-4D97-AF65-F5344CB8AC3E}">
        <p14:creationId xmlns:p14="http://schemas.microsoft.com/office/powerpoint/2010/main" val="163240998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25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250"/>
                                        <p:tgtEl>
                                          <p:spTgt spid="3"/>
                                        </p:tgtEl>
                                      </p:cBhvr>
                                    </p:animEffect>
                                  </p:childTnLst>
                                </p:cTn>
                              </p:par>
                              <p:par>
                                <p:cTn id="16" presetID="10" presetClass="entr" presetSubtype="0" fill="hold"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25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25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2" grpId="0" animBg="1"/>
      <p:bldP spid="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592DCEE8-C53D-ECDA-6CAA-367BB37D588A}"/>
              </a:ext>
            </a:extLst>
          </p:cNvPr>
          <p:cNvSpPr>
            <a:spLocks noGrp="1"/>
          </p:cNvSpPr>
          <p:nvPr>
            <p:ph type="ftr" sz="quarter" idx="11"/>
          </p:nvPr>
        </p:nvSpPr>
        <p:spPr/>
        <p:txBody>
          <a:bodyPr/>
          <a:lstStyle/>
          <a:p>
            <a:endParaRPr lang="en-US"/>
          </a:p>
        </p:txBody>
      </p:sp>
      <p:sp>
        <p:nvSpPr>
          <p:cNvPr id="3" name="Slide Number Placeholder 2">
            <a:extLst>
              <a:ext uri="{FF2B5EF4-FFF2-40B4-BE49-F238E27FC236}">
                <a16:creationId xmlns:a16="http://schemas.microsoft.com/office/drawing/2014/main" id="{45898026-6466-8C47-93BE-A313A89E89C3}"/>
              </a:ext>
            </a:extLst>
          </p:cNvPr>
          <p:cNvSpPr>
            <a:spLocks noGrp="1"/>
          </p:cNvSpPr>
          <p:nvPr>
            <p:ph type="sldNum" sz="quarter" idx="12"/>
          </p:nvPr>
        </p:nvSpPr>
        <p:spPr/>
        <p:txBody>
          <a:bodyPr/>
          <a:lstStyle/>
          <a:p>
            <a:fld id="{9CC88139-5A11-48E4-BDED-484009A8F912}" type="slidenum">
              <a:rPr lang="en-US" smtClean="0"/>
              <a:t>26</a:t>
            </a:fld>
            <a:endParaRPr lang="en-US"/>
          </a:p>
        </p:txBody>
      </p:sp>
      <p:pic>
        <p:nvPicPr>
          <p:cNvPr id="4" name="Picture 3" descr="A poster with text and images of people&#10;&#10;AI-generated content may be incorrect.">
            <a:extLst>
              <a:ext uri="{FF2B5EF4-FFF2-40B4-BE49-F238E27FC236}">
                <a16:creationId xmlns:a16="http://schemas.microsoft.com/office/drawing/2014/main" id="{9FD704E8-03C4-5F99-496B-2A04076D1ACE}"/>
              </a:ext>
            </a:extLst>
          </p:cNvPr>
          <p:cNvPicPr>
            <a:picLocks noChangeAspect="1"/>
          </p:cNvPicPr>
          <p:nvPr/>
        </p:nvPicPr>
        <p:blipFill>
          <a:blip r:embed="rId2"/>
          <a:stretch>
            <a:fillRect/>
          </a:stretch>
        </p:blipFill>
        <p:spPr>
          <a:xfrm>
            <a:off x="0" y="0"/>
            <a:ext cx="12192000" cy="6858000"/>
          </a:xfrm>
          <a:prstGeom prst="rect">
            <a:avLst/>
          </a:prstGeom>
        </p:spPr>
      </p:pic>
    </p:spTree>
    <p:extLst>
      <p:ext uri="{BB962C8B-B14F-4D97-AF65-F5344CB8AC3E}">
        <p14:creationId xmlns:p14="http://schemas.microsoft.com/office/powerpoint/2010/main" val="38871030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Title 1"/>
          <p:cNvSpPr>
            <a:spLocks noGrp="1"/>
          </p:cNvSpPr>
          <p:nvPr>
            <p:ph type="title"/>
          </p:nvPr>
        </p:nvSpPr>
        <p:spPr>
          <a:xfrm>
            <a:off x="1524000" y="-3624"/>
            <a:ext cx="9144000" cy="932538"/>
          </a:xfrm>
          <a:solidFill>
            <a:schemeClr val="bg1">
              <a:lumMod val="65000"/>
              <a:lumOff val="35000"/>
            </a:schemeClr>
          </a:solidFill>
        </p:spPr>
        <p:txBody>
          <a:bodyPr>
            <a:noAutofit/>
          </a:bodyPr>
          <a:lstStyle/>
          <a:p>
            <a:pPr>
              <a:defRPr/>
            </a:pPr>
            <a:r>
              <a:rPr lang="en-US" altLang="en-US" sz="3600" dirty="0"/>
              <a:t>The Disease Prevention Paradox</a:t>
            </a:r>
          </a:p>
        </p:txBody>
      </p:sp>
      <p:sp>
        <p:nvSpPr>
          <p:cNvPr id="6" name="Freeform 5"/>
          <p:cNvSpPr/>
          <p:nvPr/>
        </p:nvSpPr>
        <p:spPr>
          <a:xfrm>
            <a:off x="1692276" y="1628775"/>
            <a:ext cx="4327525" cy="4605338"/>
          </a:xfrm>
          <a:custGeom>
            <a:avLst/>
            <a:gdLst>
              <a:gd name="connsiteX0" fmla="*/ 0 w 3275855"/>
              <a:gd name="connsiteY0" fmla="*/ 0 h 4199850"/>
              <a:gd name="connsiteX1" fmla="*/ 3275855 w 3275855"/>
              <a:gd name="connsiteY1" fmla="*/ 0 h 4199850"/>
              <a:gd name="connsiteX2" fmla="*/ 3275855 w 3275855"/>
              <a:gd name="connsiteY2" fmla="*/ 4199850 h 4199850"/>
              <a:gd name="connsiteX3" fmla="*/ 0 w 3275855"/>
              <a:gd name="connsiteY3" fmla="*/ 4199850 h 4199850"/>
              <a:gd name="connsiteX4" fmla="*/ 0 w 3275855"/>
              <a:gd name="connsiteY4" fmla="*/ 0 h 4199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55" h="4199850">
                <a:moveTo>
                  <a:pt x="0" y="0"/>
                </a:moveTo>
                <a:lnTo>
                  <a:pt x="3275855" y="0"/>
                </a:lnTo>
                <a:lnTo>
                  <a:pt x="3275855" y="4199850"/>
                </a:lnTo>
                <a:lnTo>
                  <a:pt x="0" y="4199850"/>
                </a:lnTo>
                <a:lnTo>
                  <a:pt x="0" y="0"/>
                </a:lnTo>
                <a:close/>
              </a:path>
            </a:pathLst>
          </a:custGeom>
        </p:spPr>
        <p:style>
          <a:lnRef idx="1">
            <a:schemeClr val="accent4">
              <a:alpha val="90000"/>
              <a:tint val="40000"/>
              <a:hueOff val="0"/>
              <a:satOff val="0"/>
              <a:lumOff val="0"/>
              <a:alphaOff val="0"/>
            </a:schemeClr>
          </a:lnRef>
          <a:fillRef idx="1">
            <a:schemeClr val="accent4">
              <a:alpha val="90000"/>
              <a:tint val="40000"/>
              <a:hueOff val="0"/>
              <a:satOff val="0"/>
              <a:lumOff val="0"/>
              <a:alphaOff val="0"/>
            </a:schemeClr>
          </a:fillRef>
          <a:effectRef idx="2">
            <a:schemeClr val="accent4">
              <a:alpha val="90000"/>
              <a:tint val="40000"/>
              <a:hueOff val="0"/>
              <a:satOff val="0"/>
              <a:lumOff val="0"/>
              <a:alphaOff val="0"/>
            </a:schemeClr>
          </a:effectRef>
          <a:fontRef idx="minor">
            <a:schemeClr val="dk1">
              <a:hueOff val="0"/>
              <a:satOff val="0"/>
              <a:lumOff val="0"/>
              <a:alphaOff val="0"/>
            </a:schemeClr>
          </a:fontRef>
        </p:style>
        <p:txBody>
          <a:bodyPr lIns="80006" tIns="80006" rIns="106674" bIns="120009" spcCol="1270"/>
          <a:lstStyle/>
          <a:p>
            <a:pPr marL="0" marR="0" lvl="1" indent="0" algn="l" defTabSz="666716" rtl="0" eaLnBrk="0" fontAlgn="auto" latinLnBrk="0" hangingPunct="0">
              <a:lnSpc>
                <a:spcPct val="90000"/>
              </a:lnSpc>
              <a:spcBef>
                <a:spcPts val="0"/>
              </a:spcBef>
              <a:spcAft>
                <a:spcPct val="15000"/>
              </a:spcAft>
              <a:buClrTx/>
              <a:buSzTx/>
              <a:buFontTx/>
              <a:buNone/>
              <a:tabLst/>
              <a:defRPr/>
            </a:pPr>
            <a:endPar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mn-cs"/>
            </a:endParaRP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Success is invisible</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Lack of drama</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Statistical lives</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Delayed rewards</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Benefits do not accrue to payer</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Advice changes</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Persistent behavior change required</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Bias against errors of commission</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Acceptance of avoidable harm is norm</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Double standard in evaluation of prevention &amp; treatment</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Commercial conflicts of interest</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Conflicts with personal, cultural beliefs</a:t>
            </a:r>
          </a:p>
          <a:p>
            <a:pPr marL="114294" marR="0" lvl="1" indent="-114294" algn="l" defTabSz="666716" rtl="0" eaLnBrk="0" fontAlgn="auto" latinLnBrk="0" hangingPunct="0">
              <a:lnSpc>
                <a:spcPct val="90000"/>
              </a:lnSpc>
              <a:spcBef>
                <a:spcPts val="0"/>
              </a:spcBef>
              <a:spcAft>
                <a:spcPct val="15000"/>
              </a:spcAft>
              <a:buClrTx/>
              <a:buSzTx/>
              <a:buFontTx/>
              <a:buChar char="••"/>
              <a:tabLst/>
              <a:defRPr/>
            </a:pPr>
            <a:endPar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mn-cs"/>
            </a:endParaRPr>
          </a:p>
          <a:p>
            <a:pPr marL="114294" marR="0" lvl="1" indent="-114294" algn="l" defTabSz="666716" rtl="0" eaLnBrk="0" fontAlgn="auto" latinLnBrk="0" hangingPunct="0">
              <a:lnSpc>
                <a:spcPct val="90000"/>
              </a:lnSpc>
              <a:spcBef>
                <a:spcPts val="0"/>
              </a:spcBef>
              <a:spcAft>
                <a:spcPct val="15000"/>
              </a:spcAft>
              <a:buClrTx/>
              <a:buSzTx/>
              <a:buFontTx/>
              <a:buChar char="••"/>
              <a:tabLst/>
              <a:defRPr/>
            </a:pPr>
            <a:endPar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mn-cs"/>
            </a:endParaRPr>
          </a:p>
        </p:txBody>
      </p:sp>
      <p:sp>
        <p:nvSpPr>
          <p:cNvPr id="5" name="Freeform 4"/>
          <p:cNvSpPr/>
          <p:nvPr/>
        </p:nvSpPr>
        <p:spPr>
          <a:xfrm>
            <a:off x="1676402" y="1143000"/>
            <a:ext cx="4342655" cy="594230"/>
          </a:xfrm>
          <a:custGeom>
            <a:avLst/>
            <a:gdLst>
              <a:gd name="connsiteX0" fmla="*/ 0 w 3275855"/>
              <a:gd name="connsiteY0" fmla="*/ 0 h 541792"/>
              <a:gd name="connsiteX1" fmla="*/ 3275855 w 3275855"/>
              <a:gd name="connsiteY1" fmla="*/ 0 h 541792"/>
              <a:gd name="connsiteX2" fmla="*/ 3275855 w 3275855"/>
              <a:gd name="connsiteY2" fmla="*/ 541792 h 541792"/>
              <a:gd name="connsiteX3" fmla="*/ 0 w 3275855"/>
              <a:gd name="connsiteY3" fmla="*/ 541792 h 541792"/>
              <a:gd name="connsiteX4" fmla="*/ 0 w 3275855"/>
              <a:gd name="connsiteY4" fmla="*/ 0 h 541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55" h="541792">
                <a:moveTo>
                  <a:pt x="0" y="0"/>
                </a:moveTo>
                <a:lnTo>
                  <a:pt x="3275855" y="0"/>
                </a:lnTo>
                <a:lnTo>
                  <a:pt x="3275855" y="541792"/>
                </a:lnTo>
                <a:lnTo>
                  <a:pt x="0" y="541792"/>
                </a:lnTo>
                <a:lnTo>
                  <a:pt x="0" y="0"/>
                </a:lnTo>
                <a:close/>
              </a:path>
            </a:pathLst>
          </a:custGeom>
          <a:solidFill>
            <a:srgbClr val="C00000"/>
          </a:solidFill>
        </p:spPr>
        <p:style>
          <a:lnRef idx="1">
            <a:schemeClr val="accent4">
              <a:hueOff val="0"/>
              <a:satOff val="0"/>
              <a:lumOff val="0"/>
              <a:alphaOff val="0"/>
            </a:schemeClr>
          </a:lnRef>
          <a:fillRef idx="3">
            <a:scrgbClr r="0" g="0" b="0"/>
          </a:fillRef>
          <a:effectRef idx="3">
            <a:schemeClr val="accent4">
              <a:hueOff val="0"/>
              <a:satOff val="0"/>
              <a:lumOff val="0"/>
              <a:alphaOff val="0"/>
            </a:schemeClr>
          </a:effectRef>
          <a:fontRef idx="minor">
            <a:schemeClr val="lt1"/>
          </a:fontRef>
        </p:style>
        <p:txBody>
          <a:bodyPr lIns="106674" tIns="60957" rIns="106674" bIns="60957" spcCol="1270" anchor="ctr"/>
          <a:lstStyle/>
          <a:p>
            <a:pPr marL="0" marR="0" lvl="0" indent="0" algn="ctr" defTabSz="666716" rtl="0" eaLnBrk="0" fontAlgn="auto" latinLnBrk="0" hangingPunct="0">
              <a:lnSpc>
                <a:spcPct val="90000"/>
              </a:lnSpc>
              <a:spcBef>
                <a:spcPts val="0"/>
              </a:spcBef>
              <a:spcAft>
                <a:spcPct val="3500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Reasons that Prevention is Difficult</a:t>
            </a:r>
          </a:p>
        </p:txBody>
      </p:sp>
      <p:sp>
        <p:nvSpPr>
          <p:cNvPr id="8" name="Freeform 7"/>
          <p:cNvSpPr/>
          <p:nvPr/>
        </p:nvSpPr>
        <p:spPr>
          <a:xfrm>
            <a:off x="6172200" y="1628775"/>
            <a:ext cx="4349750" cy="4605338"/>
          </a:xfrm>
          <a:custGeom>
            <a:avLst/>
            <a:gdLst>
              <a:gd name="connsiteX0" fmla="*/ 0 w 3275855"/>
              <a:gd name="connsiteY0" fmla="*/ 0 h 4199850"/>
              <a:gd name="connsiteX1" fmla="*/ 3275855 w 3275855"/>
              <a:gd name="connsiteY1" fmla="*/ 0 h 4199850"/>
              <a:gd name="connsiteX2" fmla="*/ 3275855 w 3275855"/>
              <a:gd name="connsiteY2" fmla="*/ 4199850 h 4199850"/>
              <a:gd name="connsiteX3" fmla="*/ 0 w 3275855"/>
              <a:gd name="connsiteY3" fmla="*/ 4199850 h 4199850"/>
              <a:gd name="connsiteX4" fmla="*/ 0 w 3275855"/>
              <a:gd name="connsiteY4" fmla="*/ 0 h 4199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55" h="4199850">
                <a:moveTo>
                  <a:pt x="0" y="0"/>
                </a:moveTo>
                <a:lnTo>
                  <a:pt x="3275855" y="0"/>
                </a:lnTo>
                <a:lnTo>
                  <a:pt x="3275855" y="4199850"/>
                </a:lnTo>
                <a:lnTo>
                  <a:pt x="0" y="4199850"/>
                </a:lnTo>
                <a:lnTo>
                  <a:pt x="0" y="0"/>
                </a:lnTo>
                <a:close/>
              </a:path>
            </a:pathLst>
          </a:custGeom>
        </p:spPr>
        <p:style>
          <a:lnRef idx="1">
            <a:schemeClr val="accent4">
              <a:alpha val="90000"/>
              <a:tint val="40000"/>
              <a:hueOff val="0"/>
              <a:satOff val="0"/>
              <a:lumOff val="0"/>
              <a:alphaOff val="0"/>
            </a:schemeClr>
          </a:lnRef>
          <a:fillRef idx="1">
            <a:schemeClr val="accent4">
              <a:alpha val="90000"/>
              <a:tint val="40000"/>
              <a:hueOff val="0"/>
              <a:satOff val="0"/>
              <a:lumOff val="0"/>
              <a:alphaOff val="0"/>
            </a:schemeClr>
          </a:fillRef>
          <a:effectRef idx="2">
            <a:schemeClr val="accent4">
              <a:alpha val="90000"/>
              <a:tint val="40000"/>
              <a:hueOff val="0"/>
              <a:satOff val="0"/>
              <a:lumOff val="0"/>
              <a:alphaOff val="0"/>
            </a:schemeClr>
          </a:effectRef>
          <a:fontRef idx="minor">
            <a:schemeClr val="dk1">
              <a:hueOff val="0"/>
              <a:satOff val="0"/>
              <a:lumOff val="0"/>
              <a:alphaOff val="0"/>
            </a:schemeClr>
          </a:fontRef>
        </p:style>
        <p:txBody>
          <a:bodyPr lIns="80006" tIns="80006" rIns="106674" bIns="120009" spcCol="1270"/>
          <a:lstStyle/>
          <a:p>
            <a:pPr marL="114294" marR="0" lvl="1" indent="-114294" algn="l" defTabSz="666716" rtl="0" eaLnBrk="0" fontAlgn="auto" latinLnBrk="0" hangingPunct="0">
              <a:lnSpc>
                <a:spcPct val="90000"/>
              </a:lnSpc>
              <a:spcBef>
                <a:spcPts val="0"/>
              </a:spcBef>
              <a:spcAft>
                <a:spcPct val="15000"/>
              </a:spcAft>
              <a:buClrTx/>
              <a:buSzTx/>
              <a:buFontTx/>
              <a:buChar char="••"/>
              <a:tabLst/>
              <a:defRPr/>
            </a:pPr>
            <a:endPar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mn-cs"/>
            </a:endParaRP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Pay for prevention</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endPar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endParaRP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Make prevention cheaper than free</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endPar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endParaRP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Involve employers</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endPar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endParaRP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Re-engineer to reduce need for individual action</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endPar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endParaRP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Use policy to make the right choices easier</a:t>
            </a: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endPar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endParaRPr>
          </a:p>
          <a:p>
            <a:pPr marL="342882" marR="0" lvl="1" indent="-342882" algn="l" defTabSz="666716" rtl="0" eaLnBrk="0" fontAlgn="auto" latinLnBrk="0" hangingPunct="0">
              <a:lnSpc>
                <a:spcPct val="90000"/>
              </a:lnSpc>
              <a:spcBef>
                <a:spcPts val="0"/>
              </a:spcBef>
              <a:spcAft>
                <a:spcPct val="15000"/>
              </a:spcAft>
              <a:buClrTx/>
              <a:buSzTx/>
              <a:buFont typeface="+mj-lt"/>
              <a:buAutoNum type="arabicPeriod"/>
              <a:tabLst/>
              <a:defRPr/>
            </a:pPr>
            <a:r>
              <a:rPr kumimoji="0" lang="en-US" sz="1800" b="1" i="0" u="none" strike="noStrike" kern="1200" cap="none" spc="0" normalizeH="0" baseline="0" noProof="0" dirty="0">
                <a:ln>
                  <a:noFill/>
                </a:ln>
                <a:solidFill>
                  <a:prstClr val="black">
                    <a:hueOff val="0"/>
                    <a:satOff val="0"/>
                    <a:lumOff val="0"/>
                    <a:alphaOff val="0"/>
                  </a:prstClr>
                </a:solidFill>
                <a:effectLst/>
                <a:uLnTx/>
                <a:uFillTx/>
                <a:latin typeface="Calibri"/>
                <a:ea typeface="+mn-ea"/>
                <a:cs typeface="Arial" panose="020B0604020202020204" pitchFamily="34" charset="0"/>
              </a:rPr>
              <a:t>Use multiple channels to educate, reframe, &amp; elicit positive change</a:t>
            </a:r>
          </a:p>
        </p:txBody>
      </p:sp>
      <p:sp>
        <p:nvSpPr>
          <p:cNvPr id="7" name="Freeform 6"/>
          <p:cNvSpPr/>
          <p:nvPr/>
        </p:nvSpPr>
        <p:spPr>
          <a:xfrm>
            <a:off x="6172263" y="1143000"/>
            <a:ext cx="4349689" cy="594230"/>
          </a:xfrm>
          <a:custGeom>
            <a:avLst/>
            <a:gdLst>
              <a:gd name="connsiteX0" fmla="*/ 0 w 3275855"/>
              <a:gd name="connsiteY0" fmla="*/ 0 h 541792"/>
              <a:gd name="connsiteX1" fmla="*/ 3275855 w 3275855"/>
              <a:gd name="connsiteY1" fmla="*/ 0 h 541792"/>
              <a:gd name="connsiteX2" fmla="*/ 3275855 w 3275855"/>
              <a:gd name="connsiteY2" fmla="*/ 541792 h 541792"/>
              <a:gd name="connsiteX3" fmla="*/ 0 w 3275855"/>
              <a:gd name="connsiteY3" fmla="*/ 541792 h 541792"/>
              <a:gd name="connsiteX4" fmla="*/ 0 w 3275855"/>
              <a:gd name="connsiteY4" fmla="*/ 0 h 541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55" h="541792">
                <a:moveTo>
                  <a:pt x="0" y="0"/>
                </a:moveTo>
                <a:lnTo>
                  <a:pt x="3275855" y="0"/>
                </a:lnTo>
                <a:lnTo>
                  <a:pt x="3275855" y="541792"/>
                </a:lnTo>
                <a:lnTo>
                  <a:pt x="0" y="541792"/>
                </a:lnTo>
                <a:lnTo>
                  <a:pt x="0" y="0"/>
                </a:lnTo>
                <a:close/>
              </a:path>
            </a:pathLst>
          </a:custGeom>
          <a:solidFill>
            <a:srgbClr val="305E02"/>
          </a:solidFill>
        </p:spPr>
        <p:style>
          <a:lnRef idx="1">
            <a:schemeClr val="accent4">
              <a:hueOff val="0"/>
              <a:satOff val="0"/>
              <a:lumOff val="0"/>
              <a:alphaOff val="0"/>
            </a:schemeClr>
          </a:lnRef>
          <a:fillRef idx="3">
            <a:scrgbClr r="0" g="0" b="0"/>
          </a:fillRef>
          <a:effectRef idx="3">
            <a:schemeClr val="accent4">
              <a:hueOff val="0"/>
              <a:satOff val="0"/>
              <a:lumOff val="0"/>
              <a:alphaOff val="0"/>
            </a:schemeClr>
          </a:effectRef>
          <a:fontRef idx="minor">
            <a:schemeClr val="lt1"/>
          </a:fontRef>
        </p:style>
        <p:txBody>
          <a:bodyPr lIns="106674" tIns="60957" rIns="106674" bIns="60957" spcCol="1270" anchor="ctr"/>
          <a:lstStyle/>
          <a:p>
            <a:pPr marL="0" marR="0" lvl="0" indent="0" algn="ctr" defTabSz="666716" rtl="0" eaLnBrk="0" fontAlgn="auto" latinLnBrk="0" hangingPunct="0">
              <a:lnSpc>
                <a:spcPct val="9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Strategies to Overcome </a:t>
            </a:r>
          </a:p>
          <a:p>
            <a:pPr marL="0" marR="0" lvl="0" indent="0" algn="ctr" defTabSz="666716" rtl="0" eaLnBrk="0" fontAlgn="auto" latinLnBrk="0" hangingPunct="0">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Obstacles to Prevention</a:t>
            </a:r>
          </a:p>
        </p:txBody>
      </p:sp>
      <p:sp>
        <p:nvSpPr>
          <p:cNvPr id="64523" name="TextBox 4"/>
          <p:cNvSpPr txBox="1">
            <a:spLocks noChangeArrowheads="1"/>
          </p:cNvSpPr>
          <p:nvPr/>
        </p:nvSpPr>
        <p:spPr bwMode="auto">
          <a:xfrm>
            <a:off x="1676402" y="6442076"/>
            <a:ext cx="29718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5" tIns="45718" rIns="91435" bIns="45718">
            <a:spAutoFit/>
          </a:bodyPr>
          <a:lstStyle>
            <a:lvl1pPr defTabSz="912813" eaLnBrk="0" hangingPunct="0">
              <a:spcBef>
                <a:spcPct val="20000"/>
              </a:spcBef>
              <a:buClr>
                <a:schemeClr val="tx1"/>
              </a:buClr>
              <a:buFont typeface="Arial" pitchFamily="34" charset="0"/>
              <a:buChar char="•"/>
              <a:defRPr sz="3200" b="1">
                <a:solidFill>
                  <a:srgbClr val="5E5836"/>
                </a:solidFill>
                <a:latin typeface="Arial" pitchFamily="34" charset="0"/>
                <a:ea typeface="ＭＳ Ｐゴシック" pitchFamily="34" charset="-128"/>
                <a:cs typeface="Arial" pitchFamily="34" charset="0"/>
              </a:defRPr>
            </a:lvl1pPr>
            <a:lvl2pPr marL="742950" indent="-285750" defTabSz="912813" eaLnBrk="0" hangingPunct="0">
              <a:spcBef>
                <a:spcPct val="20000"/>
              </a:spcBef>
              <a:buClr>
                <a:schemeClr val="tx1"/>
              </a:buClr>
              <a:buFont typeface="Arial" pitchFamily="34" charset="0"/>
              <a:buChar char="–"/>
              <a:defRPr sz="2800" b="1">
                <a:solidFill>
                  <a:srgbClr val="5E5836"/>
                </a:solidFill>
                <a:latin typeface="Arial" pitchFamily="34" charset="0"/>
                <a:ea typeface="ＭＳ Ｐゴシック" pitchFamily="34" charset="-128"/>
                <a:cs typeface="Arial" pitchFamily="34" charset="0"/>
              </a:defRPr>
            </a:lvl2pPr>
            <a:lvl3pPr marL="1143000" indent="-228600" defTabSz="912813" eaLnBrk="0" hangingPunct="0">
              <a:spcBef>
                <a:spcPct val="20000"/>
              </a:spcBef>
              <a:buClr>
                <a:schemeClr val="tx1"/>
              </a:buClr>
              <a:buFont typeface="Arial" pitchFamily="34" charset="0"/>
              <a:buChar char="•"/>
              <a:defRPr sz="2400" b="1">
                <a:solidFill>
                  <a:srgbClr val="5E5836"/>
                </a:solidFill>
                <a:latin typeface="Arial" pitchFamily="34" charset="0"/>
                <a:ea typeface="ＭＳ Ｐゴシック" pitchFamily="34" charset="-128"/>
                <a:cs typeface="Arial" pitchFamily="34" charset="0"/>
              </a:defRPr>
            </a:lvl3pPr>
            <a:lvl4pPr marL="1600200" indent="-228600" defTabSz="912813" eaLnBrk="0" hangingPunct="0">
              <a:spcBef>
                <a:spcPct val="20000"/>
              </a:spcBef>
              <a:buClr>
                <a:schemeClr val="tx1"/>
              </a:buClr>
              <a:buFont typeface="Arial" pitchFamily="34" charset="0"/>
              <a:buChar char="–"/>
              <a:defRPr sz="2000" b="1">
                <a:solidFill>
                  <a:srgbClr val="5E5836"/>
                </a:solidFill>
                <a:latin typeface="Arial" pitchFamily="34" charset="0"/>
                <a:ea typeface="ＭＳ Ｐゴシック" pitchFamily="34" charset="-128"/>
                <a:cs typeface="Arial" pitchFamily="34" charset="0"/>
              </a:defRPr>
            </a:lvl4pPr>
            <a:lvl5pPr marL="2057400" indent="-228600" defTabSz="912813" eaLnBrk="0" hangingPunct="0">
              <a:spcBef>
                <a:spcPct val="20000"/>
              </a:spcBef>
              <a:buClr>
                <a:schemeClr val="tx1"/>
              </a:buClr>
              <a:buFont typeface="Arial" pitchFamily="34" charset="0"/>
              <a:buChar char="»"/>
              <a:defRPr sz="2000" b="1">
                <a:solidFill>
                  <a:srgbClr val="5E5836"/>
                </a:solidFill>
                <a:latin typeface="Arial" pitchFamily="34" charset="0"/>
                <a:ea typeface="ＭＳ Ｐゴシック" pitchFamily="34" charset="-128"/>
                <a:cs typeface="Arial" pitchFamily="34" charset="0"/>
              </a:defRPr>
            </a:lvl5pPr>
            <a:lvl6pPr marL="2514600" indent="-228600" defTabSz="912813" eaLnBrk="0" fontAlgn="base" hangingPunct="0">
              <a:spcBef>
                <a:spcPct val="20000"/>
              </a:spcBef>
              <a:spcAft>
                <a:spcPct val="0"/>
              </a:spcAft>
              <a:buClr>
                <a:schemeClr val="tx1"/>
              </a:buClr>
              <a:buFont typeface="Arial" pitchFamily="34" charset="0"/>
              <a:buChar char="»"/>
              <a:defRPr sz="2000" b="1">
                <a:solidFill>
                  <a:srgbClr val="5E5836"/>
                </a:solidFill>
                <a:latin typeface="Arial" pitchFamily="34" charset="0"/>
                <a:ea typeface="ＭＳ Ｐゴシック" pitchFamily="34" charset="-128"/>
                <a:cs typeface="Arial" pitchFamily="34" charset="0"/>
              </a:defRPr>
            </a:lvl6pPr>
            <a:lvl7pPr marL="2971800" indent="-228600" defTabSz="912813" eaLnBrk="0" fontAlgn="base" hangingPunct="0">
              <a:spcBef>
                <a:spcPct val="20000"/>
              </a:spcBef>
              <a:spcAft>
                <a:spcPct val="0"/>
              </a:spcAft>
              <a:buClr>
                <a:schemeClr val="tx1"/>
              </a:buClr>
              <a:buFont typeface="Arial" pitchFamily="34" charset="0"/>
              <a:buChar char="»"/>
              <a:defRPr sz="2000" b="1">
                <a:solidFill>
                  <a:srgbClr val="5E5836"/>
                </a:solidFill>
                <a:latin typeface="Arial" pitchFamily="34" charset="0"/>
                <a:ea typeface="ＭＳ Ｐゴシック" pitchFamily="34" charset="-128"/>
                <a:cs typeface="Arial" pitchFamily="34" charset="0"/>
              </a:defRPr>
            </a:lvl7pPr>
            <a:lvl8pPr marL="3429000" indent="-228600" defTabSz="912813" eaLnBrk="0" fontAlgn="base" hangingPunct="0">
              <a:spcBef>
                <a:spcPct val="20000"/>
              </a:spcBef>
              <a:spcAft>
                <a:spcPct val="0"/>
              </a:spcAft>
              <a:buClr>
                <a:schemeClr val="tx1"/>
              </a:buClr>
              <a:buFont typeface="Arial" pitchFamily="34" charset="0"/>
              <a:buChar char="»"/>
              <a:defRPr sz="2000" b="1">
                <a:solidFill>
                  <a:srgbClr val="5E5836"/>
                </a:solidFill>
                <a:latin typeface="Arial" pitchFamily="34" charset="0"/>
                <a:ea typeface="ＭＳ Ｐゴシック" pitchFamily="34" charset="-128"/>
                <a:cs typeface="Arial" pitchFamily="34" charset="0"/>
              </a:defRPr>
            </a:lvl8pPr>
            <a:lvl9pPr marL="3886200" indent="-228600" defTabSz="912813" eaLnBrk="0" fontAlgn="base" hangingPunct="0">
              <a:spcBef>
                <a:spcPct val="20000"/>
              </a:spcBef>
              <a:spcAft>
                <a:spcPct val="0"/>
              </a:spcAft>
              <a:buClr>
                <a:schemeClr val="tx1"/>
              </a:buClr>
              <a:buFont typeface="Arial" pitchFamily="34" charset="0"/>
              <a:buChar char="»"/>
              <a:defRPr sz="2000" b="1">
                <a:solidFill>
                  <a:srgbClr val="5E5836"/>
                </a:solidFill>
                <a:latin typeface="Arial" pitchFamily="34" charset="0"/>
                <a:ea typeface="ＭＳ Ｐゴシック" pitchFamily="34" charset="-128"/>
                <a:cs typeface="Arial" pitchFamily="34" charset="0"/>
              </a:defRPr>
            </a:lvl9p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1200" b="0" i="1" u="none" strike="noStrike" kern="1200" cap="none" spc="0" normalizeH="0" baseline="0" noProof="0" dirty="0" err="1">
                <a:ln>
                  <a:noFill/>
                </a:ln>
                <a:solidFill>
                  <a:srgbClr val="000000"/>
                </a:solidFill>
                <a:effectLst/>
                <a:uLnTx/>
                <a:uFillTx/>
                <a:latin typeface="Calibri"/>
                <a:ea typeface="ＭＳ Ｐゴシック" pitchFamily="34" charset="-128"/>
                <a:cs typeface="Arial" pitchFamily="34" charset="0"/>
              </a:rPr>
              <a:t>Fineberg</a:t>
            </a:r>
            <a:r>
              <a:rPr kumimoji="0" lang="en-US" altLang="en-US" sz="1200" b="0" i="1" u="none" strike="noStrike" kern="1200" cap="none" spc="0" normalizeH="0" baseline="0" noProof="0" dirty="0">
                <a:ln>
                  <a:noFill/>
                </a:ln>
                <a:solidFill>
                  <a:srgbClr val="000000"/>
                </a:solidFill>
                <a:effectLst/>
                <a:uLnTx/>
                <a:uFillTx/>
                <a:latin typeface="Calibri"/>
                <a:ea typeface="ＭＳ Ｐゴシック" pitchFamily="34" charset="-128"/>
                <a:cs typeface="Arial" pitchFamily="34" charset="0"/>
              </a:rPr>
              <a:t>, H. JAMA; 310(1):85-90. 2013</a:t>
            </a:r>
          </a:p>
        </p:txBody>
      </p:sp>
      <p:pic>
        <p:nvPicPr>
          <p:cNvPr id="9" name="Picture 8"/>
          <p:cNvPicPr>
            <a:picLocks noChangeAspect="1"/>
          </p:cNvPicPr>
          <p:nvPr/>
        </p:nvPicPr>
        <p:blipFill>
          <a:blip r:embed="rId2"/>
          <a:stretch>
            <a:fillRect/>
          </a:stretch>
        </p:blipFill>
        <p:spPr>
          <a:xfrm>
            <a:off x="38100" y="797830"/>
            <a:ext cx="12192000" cy="120893"/>
          </a:xfrm>
          <a:prstGeom prst="rect">
            <a:avLst/>
          </a:prstGeom>
        </p:spPr>
      </p:pic>
    </p:spTree>
    <p:extLst>
      <p:ext uri="{BB962C8B-B14F-4D97-AF65-F5344CB8AC3E}">
        <p14:creationId xmlns:p14="http://schemas.microsoft.com/office/powerpoint/2010/main" val="35535450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Lst>
  </p:timing>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3F106B72-560B-D8DC-CB89-1E1F461A0B3B}"/>
            </a:ext>
          </a:extLst>
        </p:cNvPr>
        <p:cNvGrpSpPr/>
        <p:nvPr/>
      </p:nvGrpSpPr>
      <p:grpSpPr>
        <a:xfrm>
          <a:off x="0" y="0"/>
          <a:ext cx="0" cy="0"/>
          <a:chOff x="0" y="0"/>
          <a:chExt cx="0" cy="0"/>
        </a:xfrm>
      </p:grpSpPr>
      <p:cxnSp>
        <p:nvCxnSpPr>
          <p:cNvPr id="14" name="Straight Connector 13">
            <a:extLst>
              <a:ext uri="{FF2B5EF4-FFF2-40B4-BE49-F238E27FC236}">
                <a16:creationId xmlns:a16="http://schemas.microsoft.com/office/drawing/2014/main" id="{FB3FC23A-5420-DB21-CCCA-DD1211D1BA16}"/>
              </a:ext>
            </a:extLst>
          </p:cNvPr>
          <p:cNvCxnSpPr>
            <a:cxnSpLocks/>
          </p:cNvCxnSpPr>
          <p:nvPr/>
        </p:nvCxnSpPr>
        <p:spPr>
          <a:xfrm flipH="1">
            <a:off x="5432408" y="2107972"/>
            <a:ext cx="242047" cy="0"/>
          </a:xfrm>
          <a:prstGeom prst="line">
            <a:avLst/>
          </a:prstGeom>
          <a:ln w="25400">
            <a:solidFill>
              <a:srgbClr val="477BA9"/>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8F45DCB-B561-31DC-A235-4D53DA994269}"/>
              </a:ext>
            </a:extLst>
          </p:cNvPr>
          <p:cNvCxnSpPr>
            <a:cxnSpLocks/>
          </p:cNvCxnSpPr>
          <p:nvPr/>
        </p:nvCxnSpPr>
        <p:spPr>
          <a:xfrm>
            <a:off x="5683689" y="4389221"/>
            <a:ext cx="731520" cy="0"/>
          </a:xfrm>
          <a:prstGeom prst="line">
            <a:avLst/>
          </a:prstGeom>
          <a:ln w="25400">
            <a:solidFill>
              <a:srgbClr val="477BA9"/>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41E4E689-CF13-4CAA-7BC5-160FEB67B3DA}"/>
              </a:ext>
            </a:extLst>
          </p:cNvPr>
          <p:cNvCxnSpPr>
            <a:cxnSpLocks/>
          </p:cNvCxnSpPr>
          <p:nvPr/>
        </p:nvCxnSpPr>
        <p:spPr>
          <a:xfrm>
            <a:off x="5683689" y="3528112"/>
            <a:ext cx="731520" cy="0"/>
          </a:xfrm>
          <a:prstGeom prst="line">
            <a:avLst/>
          </a:prstGeom>
          <a:ln w="25400">
            <a:solidFill>
              <a:srgbClr val="477BA9"/>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0D3CB72-992E-9DD5-87C8-BBAFDC4242C1}"/>
              </a:ext>
            </a:extLst>
          </p:cNvPr>
          <p:cNvCxnSpPr/>
          <p:nvPr/>
        </p:nvCxnSpPr>
        <p:spPr>
          <a:xfrm flipH="1" flipV="1">
            <a:off x="5263583" y="4138204"/>
            <a:ext cx="447034" cy="0"/>
          </a:xfrm>
          <a:prstGeom prst="line">
            <a:avLst/>
          </a:prstGeom>
          <a:ln w="25400">
            <a:solidFill>
              <a:srgbClr val="477BA9"/>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A21FC257-2021-A484-0D34-794B00CD3D09}"/>
              </a:ext>
            </a:extLst>
          </p:cNvPr>
          <p:cNvCxnSpPr/>
          <p:nvPr/>
        </p:nvCxnSpPr>
        <p:spPr>
          <a:xfrm flipH="1" flipV="1">
            <a:off x="5160672" y="3697976"/>
            <a:ext cx="497104" cy="0"/>
          </a:xfrm>
          <a:prstGeom prst="line">
            <a:avLst/>
          </a:prstGeom>
          <a:ln w="25400">
            <a:solidFill>
              <a:srgbClr val="477BA9"/>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0A52EBA4-E2A1-D7D9-FB43-73A30F085F85}"/>
              </a:ext>
            </a:extLst>
          </p:cNvPr>
          <p:cNvCxnSpPr>
            <a:cxnSpLocks/>
          </p:cNvCxnSpPr>
          <p:nvPr/>
        </p:nvCxnSpPr>
        <p:spPr>
          <a:xfrm>
            <a:off x="5679110" y="1681470"/>
            <a:ext cx="19256" cy="1941629"/>
          </a:xfrm>
          <a:prstGeom prst="line">
            <a:avLst/>
          </a:prstGeom>
          <a:ln w="25400">
            <a:solidFill>
              <a:srgbClr val="477BA9"/>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AF8C3EE6-F6F0-9A5E-522F-47BB99715F5F}"/>
              </a:ext>
            </a:extLst>
          </p:cNvPr>
          <p:cNvCxnSpPr>
            <a:cxnSpLocks/>
          </p:cNvCxnSpPr>
          <p:nvPr/>
        </p:nvCxnSpPr>
        <p:spPr>
          <a:xfrm flipH="1">
            <a:off x="5398089" y="2751877"/>
            <a:ext cx="259368" cy="0"/>
          </a:xfrm>
          <a:prstGeom prst="line">
            <a:avLst/>
          </a:prstGeom>
          <a:ln w="25400">
            <a:solidFill>
              <a:srgbClr val="477BA9"/>
            </a:solidFill>
          </a:ln>
        </p:spPr>
        <p:style>
          <a:lnRef idx="1">
            <a:schemeClr val="accent1"/>
          </a:lnRef>
          <a:fillRef idx="0">
            <a:schemeClr val="accent1"/>
          </a:fillRef>
          <a:effectRef idx="0">
            <a:schemeClr val="accent1"/>
          </a:effectRef>
          <a:fontRef idx="minor">
            <a:schemeClr val="tx1"/>
          </a:fontRef>
        </p:style>
      </p:cxnSp>
      <p:sp>
        <p:nvSpPr>
          <p:cNvPr id="4" name="Title 3">
            <a:extLst>
              <a:ext uri="{FF2B5EF4-FFF2-40B4-BE49-F238E27FC236}">
                <a16:creationId xmlns:a16="http://schemas.microsoft.com/office/drawing/2014/main" id="{528D3CAD-1045-D590-C26B-0F0125F7A9C6}"/>
              </a:ext>
            </a:extLst>
          </p:cNvPr>
          <p:cNvSpPr>
            <a:spLocks noGrp="1"/>
          </p:cNvSpPr>
          <p:nvPr>
            <p:ph type="title"/>
          </p:nvPr>
        </p:nvSpPr>
        <p:spPr>
          <a:xfrm>
            <a:off x="193404" y="320789"/>
            <a:ext cx="12192000" cy="660593"/>
          </a:xfrm>
        </p:spPr>
        <p:txBody>
          <a:bodyPr>
            <a:noAutofit/>
          </a:bodyPr>
          <a:lstStyle/>
          <a:p>
            <a:pPr algn="l"/>
            <a:r>
              <a:rPr lang="en-US" sz="4000" b="1" dirty="0">
                <a:solidFill>
                  <a:schemeClr val="tx1"/>
                </a:solidFill>
                <a:latin typeface="Microsoft Sans Serif" panose="020B0604020202020204" pitchFamily="34" charset="0"/>
                <a:cs typeface="Microsoft Sans Serif" panose="020B0604020202020204" pitchFamily="34" charset="0"/>
              </a:rPr>
              <a:t>Division’s Organization and Leadership</a:t>
            </a:r>
            <a:br>
              <a:rPr lang="en-US" sz="4000" b="1" dirty="0">
                <a:solidFill>
                  <a:schemeClr val="tx1"/>
                </a:solidFill>
                <a:latin typeface="Microsoft Sans Serif" panose="020B0604020202020204" pitchFamily="34" charset="0"/>
                <a:cs typeface="Microsoft Sans Serif" panose="020B0604020202020204" pitchFamily="34" charset="0"/>
              </a:rPr>
            </a:br>
            <a:endParaRPr lang="en-US" sz="2800" i="1" dirty="0">
              <a:solidFill>
                <a:srgbClr val="407EC9"/>
              </a:solidFill>
              <a:latin typeface="Microsoft Sans Serif" panose="020B0604020202020204" pitchFamily="34" charset="0"/>
              <a:cs typeface="Microsoft Sans Serif" panose="020B0604020202020204" pitchFamily="34" charset="0"/>
            </a:endParaRPr>
          </a:p>
        </p:txBody>
      </p:sp>
      <p:sp>
        <p:nvSpPr>
          <p:cNvPr id="15" name="Freeform 14">
            <a:extLst>
              <a:ext uri="{FF2B5EF4-FFF2-40B4-BE49-F238E27FC236}">
                <a16:creationId xmlns:a16="http://schemas.microsoft.com/office/drawing/2014/main" id="{2C1BDB58-7046-24B7-1C2A-EA8D5FC94E27}"/>
              </a:ext>
            </a:extLst>
          </p:cNvPr>
          <p:cNvSpPr/>
          <p:nvPr/>
        </p:nvSpPr>
        <p:spPr>
          <a:xfrm>
            <a:off x="4057192" y="1049683"/>
            <a:ext cx="3200400" cy="640080"/>
          </a:xfrm>
          <a:custGeom>
            <a:avLst/>
            <a:gdLst>
              <a:gd name="connsiteX0" fmla="*/ 0 w 2224068"/>
              <a:gd name="connsiteY0" fmla="*/ 0 h 719642"/>
              <a:gd name="connsiteX1" fmla="*/ 2224068 w 2224068"/>
              <a:gd name="connsiteY1" fmla="*/ 0 h 719642"/>
              <a:gd name="connsiteX2" fmla="*/ 2224068 w 2224068"/>
              <a:gd name="connsiteY2" fmla="*/ 719642 h 719642"/>
              <a:gd name="connsiteX3" fmla="*/ 0 w 2224068"/>
              <a:gd name="connsiteY3" fmla="*/ 719642 h 719642"/>
              <a:gd name="connsiteX4" fmla="*/ 0 w 2224068"/>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68" h="719642">
                <a:moveTo>
                  <a:pt x="0" y="0"/>
                </a:moveTo>
                <a:lnTo>
                  <a:pt x="2224068" y="0"/>
                </a:lnTo>
                <a:lnTo>
                  <a:pt x="2224068" y="719642"/>
                </a:lnTo>
                <a:lnTo>
                  <a:pt x="0" y="719642"/>
                </a:lnTo>
                <a:lnTo>
                  <a:pt x="0" y="0"/>
                </a:lnTo>
                <a:close/>
              </a:path>
            </a:pathLst>
          </a:custGeom>
          <a:solidFill>
            <a:srgbClr val="0070C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160" rIns="10160" bIns="10160" numCol="1" spcCol="1270" anchor="ctr" anchorCtr="0">
            <a:noAutofit/>
          </a:bodyPr>
          <a:lstStyle/>
          <a:p>
            <a:pPr marL="0" marR="0" lvl="0" indent="0" algn="l" defTabSz="71118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Ernest Hawk</a:t>
            </a:r>
            <a:b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Vice President &amp; Division Head</a:t>
            </a:r>
          </a:p>
        </p:txBody>
      </p:sp>
      <p:pic>
        <p:nvPicPr>
          <p:cNvPr id="38" name="Picture 37">
            <a:extLst>
              <a:ext uri="{FF2B5EF4-FFF2-40B4-BE49-F238E27FC236}">
                <a16:creationId xmlns:a16="http://schemas.microsoft.com/office/drawing/2014/main" id="{217B553C-B2E4-16C2-A26F-7181712D561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119898" y="1093466"/>
            <a:ext cx="365760" cy="548640"/>
          </a:xfrm>
          <a:prstGeom prst="rect">
            <a:avLst/>
          </a:prstGeom>
          <a:ln>
            <a:solidFill>
              <a:schemeClr val="bg1"/>
            </a:solidFill>
          </a:ln>
        </p:spPr>
      </p:pic>
      <p:grpSp>
        <p:nvGrpSpPr>
          <p:cNvPr id="102" name="Group 101">
            <a:extLst>
              <a:ext uri="{FF2B5EF4-FFF2-40B4-BE49-F238E27FC236}">
                <a16:creationId xmlns:a16="http://schemas.microsoft.com/office/drawing/2014/main" id="{7C5ADCC4-4F0A-4B58-4DAA-69E7EA667C7F}"/>
              </a:ext>
            </a:extLst>
          </p:cNvPr>
          <p:cNvGrpSpPr/>
          <p:nvPr/>
        </p:nvGrpSpPr>
        <p:grpSpPr>
          <a:xfrm>
            <a:off x="2716020" y="2494522"/>
            <a:ext cx="2779776" cy="640080"/>
            <a:chOff x="2903944" y="1498799"/>
            <a:chExt cx="2779776" cy="640080"/>
          </a:xfrm>
          <a:solidFill>
            <a:srgbClr val="0070C0"/>
          </a:solidFill>
        </p:grpSpPr>
        <p:sp>
          <p:nvSpPr>
            <p:cNvPr id="35" name="Freeform 34">
              <a:extLst>
                <a:ext uri="{FF2B5EF4-FFF2-40B4-BE49-F238E27FC236}">
                  <a16:creationId xmlns:a16="http://schemas.microsoft.com/office/drawing/2014/main" id="{8B9C8160-A4E2-5A72-A0ED-54DA189804C4}"/>
                </a:ext>
              </a:extLst>
            </p:cNvPr>
            <p:cNvSpPr/>
            <p:nvPr/>
          </p:nvSpPr>
          <p:spPr>
            <a:xfrm>
              <a:off x="2903944" y="1498799"/>
              <a:ext cx="2779776" cy="640080"/>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grp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John Randall</a:t>
              </a:r>
              <a:br>
                <a:rPr kumimoji="0" lang="en-US" sz="17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Division Administrator</a:t>
              </a:r>
            </a:p>
          </p:txBody>
        </p:sp>
        <p:pic>
          <p:nvPicPr>
            <p:cNvPr id="39" name="Picture 38">
              <a:extLst>
                <a:ext uri="{FF2B5EF4-FFF2-40B4-BE49-F238E27FC236}">
                  <a16:creationId xmlns:a16="http://schemas.microsoft.com/office/drawing/2014/main" id="{27836467-7C71-4F93-EA1B-01A3F0EBB75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974766" y="1545554"/>
              <a:ext cx="365715" cy="548640"/>
            </a:xfrm>
            <a:prstGeom prst="rect">
              <a:avLst/>
            </a:prstGeom>
            <a:grpFill/>
            <a:ln>
              <a:solidFill>
                <a:schemeClr val="bg1"/>
              </a:solidFill>
            </a:ln>
          </p:spPr>
        </p:pic>
      </p:grpSp>
      <p:sp>
        <p:nvSpPr>
          <p:cNvPr id="63" name="Freeform 62">
            <a:extLst>
              <a:ext uri="{FF2B5EF4-FFF2-40B4-BE49-F238E27FC236}">
                <a16:creationId xmlns:a16="http://schemas.microsoft.com/office/drawing/2014/main" id="{B6EF8AC2-2B61-6FB2-F56D-5A3C89786F2C}"/>
              </a:ext>
            </a:extLst>
          </p:cNvPr>
          <p:cNvSpPr/>
          <p:nvPr/>
        </p:nvSpPr>
        <p:spPr>
          <a:xfrm>
            <a:off x="2716020" y="3212653"/>
            <a:ext cx="2779776" cy="640080"/>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0070C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Samir Hanash</a:t>
            </a:r>
            <a:br>
              <a:rPr kumimoji="0" lang="en-US" sz="17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McCombs Institute for the Early Detection &amp; Treatment of Cancer</a:t>
            </a:r>
          </a:p>
        </p:txBody>
      </p:sp>
      <p:pic>
        <p:nvPicPr>
          <p:cNvPr id="58" name="Picture 57">
            <a:extLst>
              <a:ext uri="{FF2B5EF4-FFF2-40B4-BE49-F238E27FC236}">
                <a16:creationId xmlns:a16="http://schemas.microsoft.com/office/drawing/2014/main" id="{AE471527-1D76-45E1-6E68-897E3C6F8EF4}"/>
              </a:ext>
            </a:extLst>
          </p:cNvPr>
          <p:cNvPicPr>
            <a:picLocks/>
          </p:cNvPicPr>
          <p:nvPr/>
        </p:nvPicPr>
        <p:blipFill>
          <a:blip r:embed="rId5" cstate="print">
            <a:extLst>
              <a:ext uri="{28A0092B-C50C-407E-A947-70E740481C1C}">
                <a14:useLocalDpi xmlns:a14="http://schemas.microsoft.com/office/drawing/2010/main" val="0"/>
              </a:ext>
            </a:extLst>
          </a:blip>
          <a:stretch>
            <a:fillRect/>
          </a:stretch>
        </p:blipFill>
        <p:spPr>
          <a:xfrm>
            <a:off x="2787641" y="3258777"/>
            <a:ext cx="365760" cy="548640"/>
          </a:xfrm>
          <a:prstGeom prst="rect">
            <a:avLst/>
          </a:prstGeom>
          <a:ln>
            <a:solidFill>
              <a:schemeClr val="bg1"/>
            </a:solidFill>
          </a:ln>
        </p:spPr>
      </p:pic>
      <p:sp>
        <p:nvSpPr>
          <p:cNvPr id="62" name="Freeform 61">
            <a:extLst>
              <a:ext uri="{FF2B5EF4-FFF2-40B4-BE49-F238E27FC236}">
                <a16:creationId xmlns:a16="http://schemas.microsoft.com/office/drawing/2014/main" id="{A961C8A7-3D03-7D49-DD46-1D632C221F79}"/>
              </a:ext>
            </a:extLst>
          </p:cNvPr>
          <p:cNvSpPr/>
          <p:nvPr/>
        </p:nvSpPr>
        <p:spPr>
          <a:xfrm>
            <a:off x="2715961" y="3930783"/>
            <a:ext cx="2779835" cy="640080"/>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789D4A"/>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Shine Chang</a:t>
            </a:r>
            <a:b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Cancer Prevention Research </a:t>
            </a:r>
            <a:b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Training Program</a:t>
            </a:r>
          </a:p>
        </p:txBody>
      </p:sp>
      <p:sp>
        <p:nvSpPr>
          <p:cNvPr id="101" name="Freeform 100">
            <a:extLst>
              <a:ext uri="{FF2B5EF4-FFF2-40B4-BE49-F238E27FC236}">
                <a16:creationId xmlns:a16="http://schemas.microsoft.com/office/drawing/2014/main" id="{E162DE66-67F5-5E88-F9C6-BF1FD20C5A0D}"/>
              </a:ext>
            </a:extLst>
          </p:cNvPr>
          <p:cNvSpPr/>
          <p:nvPr/>
        </p:nvSpPr>
        <p:spPr>
          <a:xfrm flipH="1">
            <a:off x="2298814" y="3608183"/>
            <a:ext cx="3396813" cy="1430241"/>
          </a:xfrm>
          <a:custGeom>
            <a:avLst/>
            <a:gdLst/>
            <a:ahLst/>
            <a:cxnLst/>
            <a:rect l="0" t="0" r="0" b="0"/>
            <a:pathLst>
              <a:path>
                <a:moveTo>
                  <a:pt x="0" y="0"/>
                </a:moveTo>
                <a:lnTo>
                  <a:pt x="0" y="1173016"/>
                </a:lnTo>
                <a:lnTo>
                  <a:pt x="4353834" y="1173016"/>
                </a:lnTo>
                <a:lnTo>
                  <a:pt x="4353834" y="1324141"/>
                </a:lnTo>
              </a:path>
            </a:pathLst>
          </a:custGeom>
          <a:noFill/>
          <a:ln w="25400"/>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hueOff val="0"/>
                  <a:satOff val="0"/>
                  <a:lumOff val="0"/>
                  <a:alphaOff val="0"/>
                </a:prstClr>
              </a:solidFill>
              <a:effectLst/>
              <a:uLnTx/>
              <a:uFillTx/>
              <a:latin typeface="Calibri" panose="020F0502020204030204"/>
              <a:ea typeface="+mn-ea"/>
              <a:cs typeface="+mn-cs"/>
            </a:endParaRPr>
          </a:p>
        </p:txBody>
      </p:sp>
      <p:sp>
        <p:nvSpPr>
          <p:cNvPr id="70" name="Freeform 69">
            <a:extLst>
              <a:ext uri="{FF2B5EF4-FFF2-40B4-BE49-F238E27FC236}">
                <a16:creationId xmlns:a16="http://schemas.microsoft.com/office/drawing/2014/main" id="{131658C9-406C-0B55-CB65-3267BBF505B2}"/>
              </a:ext>
            </a:extLst>
          </p:cNvPr>
          <p:cNvSpPr/>
          <p:nvPr/>
        </p:nvSpPr>
        <p:spPr>
          <a:xfrm>
            <a:off x="8207369" y="4775189"/>
            <a:ext cx="237123" cy="727180"/>
          </a:xfrm>
          <a:custGeom>
            <a:avLst/>
            <a:gdLst/>
            <a:ahLst/>
            <a:cxnLst/>
            <a:rect l="0" t="0" r="0" b="0"/>
            <a:pathLst>
              <a:path>
                <a:moveTo>
                  <a:pt x="0" y="0"/>
                </a:moveTo>
                <a:lnTo>
                  <a:pt x="0" y="662070"/>
                </a:lnTo>
                <a:lnTo>
                  <a:pt x="215892" y="662070"/>
                </a:lnTo>
              </a:path>
            </a:pathLst>
          </a:custGeom>
          <a:noFill/>
          <a:ln w="25400"/>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hueOff val="0"/>
                  <a:satOff val="0"/>
                  <a:lumOff val="0"/>
                  <a:alphaOff val="0"/>
                </a:prstClr>
              </a:solidFill>
              <a:effectLst/>
              <a:uLnTx/>
              <a:uFillTx/>
              <a:latin typeface="Calibri" panose="020F0502020204030204"/>
              <a:ea typeface="+mn-ea"/>
              <a:cs typeface="+mn-cs"/>
            </a:endParaRPr>
          </a:p>
        </p:txBody>
      </p:sp>
      <p:sp>
        <p:nvSpPr>
          <p:cNvPr id="67" name="Freeform 66">
            <a:extLst>
              <a:ext uri="{FF2B5EF4-FFF2-40B4-BE49-F238E27FC236}">
                <a16:creationId xmlns:a16="http://schemas.microsoft.com/office/drawing/2014/main" id="{E6470BB1-541D-D0A8-4898-3E3033F19AEB}"/>
              </a:ext>
            </a:extLst>
          </p:cNvPr>
          <p:cNvSpPr/>
          <p:nvPr/>
        </p:nvSpPr>
        <p:spPr>
          <a:xfrm>
            <a:off x="6017555" y="4787948"/>
            <a:ext cx="216172" cy="730969"/>
          </a:xfrm>
          <a:custGeom>
            <a:avLst/>
            <a:gdLst/>
            <a:ahLst/>
            <a:cxnLst/>
            <a:rect l="0" t="0" r="0" b="0"/>
            <a:pathLst>
              <a:path>
                <a:moveTo>
                  <a:pt x="0" y="0"/>
                </a:moveTo>
                <a:lnTo>
                  <a:pt x="0" y="662070"/>
                </a:lnTo>
                <a:lnTo>
                  <a:pt x="215892" y="662070"/>
                </a:lnTo>
              </a:path>
            </a:pathLst>
          </a:custGeom>
          <a:noFill/>
          <a:ln w="25400"/>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hueOff val="0"/>
                  <a:satOff val="0"/>
                  <a:lumOff val="0"/>
                  <a:alphaOff val="0"/>
                </a:prstClr>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2706F83F-6135-3947-4649-A577922CCB65}"/>
              </a:ext>
            </a:extLst>
          </p:cNvPr>
          <p:cNvSpPr/>
          <p:nvPr/>
        </p:nvSpPr>
        <p:spPr>
          <a:xfrm>
            <a:off x="3615724" y="4800474"/>
            <a:ext cx="215892" cy="662071"/>
          </a:xfrm>
          <a:custGeom>
            <a:avLst/>
            <a:gdLst/>
            <a:ahLst/>
            <a:cxnLst/>
            <a:rect l="0" t="0" r="0" b="0"/>
            <a:pathLst>
              <a:path>
                <a:moveTo>
                  <a:pt x="0" y="0"/>
                </a:moveTo>
                <a:lnTo>
                  <a:pt x="0" y="662070"/>
                </a:lnTo>
                <a:lnTo>
                  <a:pt x="215892" y="662070"/>
                </a:lnTo>
              </a:path>
            </a:pathLst>
          </a:custGeom>
          <a:noFill/>
          <a:ln w="25400"/>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hueOff val="0"/>
                  <a:satOff val="0"/>
                  <a:lumOff val="0"/>
                  <a:alphaOff val="0"/>
                </a:prstClr>
              </a:solidFill>
              <a:effectLst/>
              <a:uLnTx/>
              <a:uFillTx/>
              <a:latin typeface="Calibri" panose="020F0502020204030204"/>
              <a:ea typeface="+mn-ea"/>
              <a:cs typeface="+mn-cs"/>
            </a:endParaRPr>
          </a:p>
        </p:txBody>
      </p:sp>
      <p:sp>
        <p:nvSpPr>
          <p:cNvPr id="8" name="Freeform 7">
            <a:extLst>
              <a:ext uri="{FF2B5EF4-FFF2-40B4-BE49-F238E27FC236}">
                <a16:creationId xmlns:a16="http://schemas.microsoft.com/office/drawing/2014/main" id="{E91BA3A4-E7AF-0580-1611-C2EC69C79F60}"/>
              </a:ext>
            </a:extLst>
          </p:cNvPr>
          <p:cNvSpPr/>
          <p:nvPr/>
        </p:nvSpPr>
        <p:spPr>
          <a:xfrm>
            <a:off x="3806320" y="5527614"/>
            <a:ext cx="215892" cy="548640"/>
          </a:xfrm>
          <a:custGeom>
            <a:avLst/>
            <a:gdLst/>
            <a:ahLst/>
            <a:cxnLst/>
            <a:rect l="0" t="0" r="0" b="0"/>
            <a:pathLst>
              <a:path>
                <a:moveTo>
                  <a:pt x="0" y="0"/>
                </a:moveTo>
                <a:lnTo>
                  <a:pt x="0" y="662070"/>
                </a:lnTo>
                <a:lnTo>
                  <a:pt x="215892" y="662070"/>
                </a:lnTo>
              </a:path>
            </a:pathLst>
          </a:custGeom>
          <a:noFill/>
          <a:ln w="25400"/>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hueOff val="0"/>
                  <a:satOff val="0"/>
                  <a:lumOff val="0"/>
                  <a:alphaOff val="0"/>
                </a:prstClr>
              </a:solidFill>
              <a:effectLst/>
              <a:uLnTx/>
              <a:uFillTx/>
              <a:latin typeface="Calibri" panose="020F0502020204030204"/>
              <a:ea typeface="+mn-ea"/>
              <a:cs typeface="+mn-cs"/>
            </a:endParaRPr>
          </a:p>
        </p:txBody>
      </p:sp>
      <p:sp>
        <p:nvSpPr>
          <p:cNvPr id="11" name="Freeform 10">
            <a:extLst>
              <a:ext uri="{FF2B5EF4-FFF2-40B4-BE49-F238E27FC236}">
                <a16:creationId xmlns:a16="http://schemas.microsoft.com/office/drawing/2014/main" id="{9FEC2F99-51A2-8393-95F6-79D4C3146C7E}"/>
              </a:ext>
            </a:extLst>
          </p:cNvPr>
          <p:cNvSpPr/>
          <p:nvPr/>
        </p:nvSpPr>
        <p:spPr>
          <a:xfrm>
            <a:off x="1231840" y="5527613"/>
            <a:ext cx="215892" cy="662071"/>
          </a:xfrm>
          <a:custGeom>
            <a:avLst/>
            <a:gdLst/>
            <a:ahLst/>
            <a:cxnLst/>
            <a:rect l="0" t="0" r="0" b="0"/>
            <a:pathLst>
              <a:path>
                <a:moveTo>
                  <a:pt x="0" y="0"/>
                </a:moveTo>
                <a:lnTo>
                  <a:pt x="0" y="662070"/>
                </a:lnTo>
                <a:lnTo>
                  <a:pt x="215892" y="662070"/>
                </a:lnTo>
              </a:path>
            </a:pathLst>
          </a:custGeom>
          <a:noFill/>
          <a:ln w="25400"/>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hueOff val="0"/>
                  <a:satOff val="0"/>
                  <a:lumOff val="0"/>
                  <a:alphaOff val="0"/>
                </a:prstClr>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5238DDB2-B256-CCA6-B0C5-D991199B692C}"/>
              </a:ext>
            </a:extLst>
          </p:cNvPr>
          <p:cNvSpPr/>
          <p:nvPr/>
        </p:nvSpPr>
        <p:spPr>
          <a:xfrm>
            <a:off x="1451515" y="5829863"/>
            <a:ext cx="2103120" cy="719643"/>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C55A11">
              <a:alpha val="99000"/>
            </a:srgb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Francesco Versace</a:t>
            </a:r>
            <a:br>
              <a:rPr kumimoji="0" lang="en-US" sz="1700" b="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Behavioral Research &amp; Treatment Center</a:t>
            </a:r>
          </a:p>
        </p:txBody>
      </p:sp>
      <p:sp>
        <p:nvSpPr>
          <p:cNvPr id="29" name="Freeform 28">
            <a:extLst>
              <a:ext uri="{FF2B5EF4-FFF2-40B4-BE49-F238E27FC236}">
                <a16:creationId xmlns:a16="http://schemas.microsoft.com/office/drawing/2014/main" id="{56347C3D-2CC1-9AFC-4748-DA662AF515CD}"/>
              </a:ext>
            </a:extLst>
          </p:cNvPr>
          <p:cNvSpPr/>
          <p:nvPr/>
        </p:nvSpPr>
        <p:spPr>
          <a:xfrm>
            <a:off x="4022212" y="5829863"/>
            <a:ext cx="2103120" cy="719643"/>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C55A11"/>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Priya Thomas</a:t>
            </a:r>
            <a:b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Cancer Prevention Center</a:t>
            </a:r>
          </a:p>
        </p:txBody>
      </p:sp>
      <p:pic>
        <p:nvPicPr>
          <p:cNvPr id="47" name="Picture 46">
            <a:extLst>
              <a:ext uri="{FF2B5EF4-FFF2-40B4-BE49-F238E27FC236}">
                <a16:creationId xmlns:a16="http://schemas.microsoft.com/office/drawing/2014/main" id="{0BCB2A48-E2A4-C311-14BD-CE7C2598620E}"/>
              </a:ext>
            </a:extLst>
          </p:cNvPr>
          <p:cNvPicPr>
            <a:picLocks noChangeAspect="1"/>
          </p:cNvPicPr>
          <p:nvPr/>
        </p:nvPicPr>
        <p:blipFill>
          <a:blip r:embed="rId6" cstate="print">
            <a:extLst>
              <a:ext uri="{28A0092B-C50C-407E-A947-70E740481C1C}">
                <a14:useLocalDpi xmlns:a14="http://schemas.microsoft.com/office/drawing/2010/main" val="0"/>
              </a:ext>
            </a:extLst>
          </a:blip>
          <a:srcRect/>
          <a:stretch/>
        </p:blipFill>
        <p:spPr>
          <a:xfrm>
            <a:off x="4072880" y="5915363"/>
            <a:ext cx="396240" cy="594360"/>
          </a:xfrm>
          <a:prstGeom prst="rect">
            <a:avLst/>
          </a:prstGeom>
          <a:ln>
            <a:solidFill>
              <a:schemeClr val="bg1"/>
            </a:solidFill>
          </a:ln>
        </p:spPr>
      </p:pic>
      <p:sp>
        <p:nvSpPr>
          <p:cNvPr id="31" name="Freeform 30">
            <a:extLst>
              <a:ext uri="{FF2B5EF4-FFF2-40B4-BE49-F238E27FC236}">
                <a16:creationId xmlns:a16="http://schemas.microsoft.com/office/drawing/2014/main" id="{1A0DA565-0623-CAD9-91B5-CD6AFC80BF7A}"/>
              </a:ext>
            </a:extLst>
          </p:cNvPr>
          <p:cNvSpPr/>
          <p:nvPr/>
        </p:nvSpPr>
        <p:spPr>
          <a:xfrm>
            <a:off x="9419693" y="4980851"/>
            <a:ext cx="2331214" cy="719643"/>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0070C0">
              <a:alpha val="99000"/>
            </a:srgbClr>
          </a:solidFill>
          <a:ln w="38100">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Mariana Chavez Mac Gregor </a:t>
            </a:r>
            <a:r>
              <a:rPr kumimoji="0" lang="en-US" sz="1200" b="1" i="1"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(ad interim)</a:t>
            </a:r>
            <a:br>
              <a:rPr kumimoji="0" lang="en-US" sz="17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Health Services Research</a:t>
            </a:r>
          </a:p>
        </p:txBody>
      </p:sp>
      <p:sp>
        <p:nvSpPr>
          <p:cNvPr id="25" name="Freeform 24">
            <a:extLst>
              <a:ext uri="{FF2B5EF4-FFF2-40B4-BE49-F238E27FC236}">
                <a16:creationId xmlns:a16="http://schemas.microsoft.com/office/drawing/2014/main" id="{D938FBC2-E956-6B32-F205-24DA3C7B7917}"/>
              </a:ext>
            </a:extLst>
          </p:cNvPr>
          <p:cNvSpPr/>
          <p:nvPr/>
        </p:nvSpPr>
        <p:spPr>
          <a:xfrm>
            <a:off x="7194087" y="4980851"/>
            <a:ext cx="2039112" cy="719643"/>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0070C0">
              <a:alpha val="99000"/>
            </a:srgbClr>
          </a:solidFill>
          <a:ln w="38100">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Lorna McNeill</a:t>
            </a:r>
            <a:b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Health Disparities Research</a:t>
            </a:r>
          </a:p>
        </p:txBody>
      </p:sp>
      <p:grpSp>
        <p:nvGrpSpPr>
          <p:cNvPr id="84" name="Group 83">
            <a:extLst>
              <a:ext uri="{FF2B5EF4-FFF2-40B4-BE49-F238E27FC236}">
                <a16:creationId xmlns:a16="http://schemas.microsoft.com/office/drawing/2014/main" id="{CF54CE65-0588-E0C9-A235-EB82D9EC9B51}"/>
              </a:ext>
            </a:extLst>
          </p:cNvPr>
          <p:cNvGrpSpPr/>
          <p:nvPr/>
        </p:nvGrpSpPr>
        <p:grpSpPr>
          <a:xfrm>
            <a:off x="255262" y="4980851"/>
            <a:ext cx="2039112" cy="719643"/>
            <a:chOff x="802854" y="4733272"/>
            <a:chExt cx="2039112" cy="719642"/>
          </a:xfrm>
          <a:solidFill>
            <a:srgbClr val="0070C0">
              <a:alpha val="99000"/>
            </a:srgbClr>
          </a:solidFill>
        </p:grpSpPr>
        <p:sp>
          <p:nvSpPr>
            <p:cNvPr id="17" name="Freeform 16">
              <a:extLst>
                <a:ext uri="{FF2B5EF4-FFF2-40B4-BE49-F238E27FC236}">
                  <a16:creationId xmlns:a16="http://schemas.microsoft.com/office/drawing/2014/main" id="{2ADB050E-889C-20EE-7472-484DCE8E24E9}"/>
                </a:ext>
              </a:extLst>
            </p:cNvPr>
            <p:cNvSpPr/>
            <p:nvPr/>
          </p:nvSpPr>
          <p:spPr>
            <a:xfrm>
              <a:off x="802854" y="4733272"/>
              <a:ext cx="2039112" cy="719642"/>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grpFill/>
            <a:ln w="38100">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Susan Peterson </a:t>
              </a:r>
              <a:r>
                <a:rPr kumimoji="0" lang="en-US" sz="1200" b="1" i="1"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(ad interim)</a:t>
              </a:r>
              <a:b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Behavioral Science</a:t>
              </a:r>
            </a:p>
          </p:txBody>
        </p:sp>
        <p:pic>
          <p:nvPicPr>
            <p:cNvPr id="51" name="Picture 50">
              <a:extLst>
                <a:ext uri="{FF2B5EF4-FFF2-40B4-BE49-F238E27FC236}">
                  <a16:creationId xmlns:a16="http://schemas.microsoft.com/office/drawing/2014/main" id="{2EA35861-44D4-9F1D-B488-1813666F4679}"/>
                </a:ext>
              </a:extLst>
            </p:cNvPr>
            <p:cNvPicPr>
              <a:picLocks noChangeAspect="1"/>
            </p:cNvPicPr>
            <p:nvPr/>
          </p:nvPicPr>
          <p:blipFill>
            <a:blip r:embed="rId7" cstate="print">
              <a:extLst>
                <a:ext uri="{28A0092B-C50C-407E-A947-70E740481C1C}">
                  <a14:useLocalDpi xmlns:a14="http://schemas.microsoft.com/office/drawing/2010/main" val="0"/>
                </a:ext>
              </a:extLst>
            </a:blip>
            <a:srcRect/>
            <a:stretch/>
          </p:blipFill>
          <p:spPr>
            <a:xfrm>
              <a:off x="862789" y="4801900"/>
              <a:ext cx="393887" cy="590829"/>
            </a:xfrm>
            <a:prstGeom prst="rect">
              <a:avLst/>
            </a:prstGeom>
            <a:grpFill/>
            <a:ln>
              <a:solidFill>
                <a:schemeClr val="bg1"/>
              </a:solidFill>
            </a:ln>
          </p:spPr>
        </p:pic>
      </p:grpSp>
      <p:sp>
        <p:nvSpPr>
          <p:cNvPr id="19" name="Freeform 18">
            <a:extLst>
              <a:ext uri="{FF2B5EF4-FFF2-40B4-BE49-F238E27FC236}">
                <a16:creationId xmlns:a16="http://schemas.microsoft.com/office/drawing/2014/main" id="{5B09E420-5553-1962-D97E-1AF3E1F280CC}"/>
              </a:ext>
            </a:extLst>
          </p:cNvPr>
          <p:cNvSpPr/>
          <p:nvPr/>
        </p:nvSpPr>
        <p:spPr>
          <a:xfrm>
            <a:off x="2506186" y="4980851"/>
            <a:ext cx="2225965" cy="719643"/>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0070C0">
              <a:alpha val="99000"/>
            </a:srgbClr>
          </a:solidFill>
          <a:ln w="38100">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Eduardo Vilar-Sanchez </a:t>
            </a:r>
            <a:r>
              <a:rPr kumimoji="0" lang="en-US" sz="1200" b="1" i="1"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(ad interim)</a:t>
            </a:r>
            <a:br>
              <a:rPr kumimoji="0" lang="en-US" sz="17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Clinical Cancer Prevention</a:t>
            </a:r>
          </a:p>
        </p:txBody>
      </p:sp>
      <p:sp>
        <p:nvSpPr>
          <p:cNvPr id="21" name="Freeform 20">
            <a:extLst>
              <a:ext uri="{FF2B5EF4-FFF2-40B4-BE49-F238E27FC236}">
                <a16:creationId xmlns:a16="http://schemas.microsoft.com/office/drawing/2014/main" id="{E070E7C8-7164-6CAA-A7DC-8B96F0AC49F8}"/>
              </a:ext>
            </a:extLst>
          </p:cNvPr>
          <p:cNvSpPr/>
          <p:nvPr/>
        </p:nvSpPr>
        <p:spPr>
          <a:xfrm>
            <a:off x="4959101" y="4980850"/>
            <a:ext cx="2039112" cy="719643"/>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0070C0">
              <a:alpha val="99000"/>
            </a:srgb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Paul Scheet</a:t>
            </a:r>
            <a:br>
              <a:rPr kumimoji="0" lang="en-US" sz="17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Epidemiology</a:t>
            </a:r>
            <a:b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endParaRPr kumimoji="0" lang="en-US" sz="1100" b="0" i="1"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pic>
        <p:nvPicPr>
          <p:cNvPr id="2" name="Picture 1">
            <a:extLst>
              <a:ext uri="{FF2B5EF4-FFF2-40B4-BE49-F238E27FC236}">
                <a16:creationId xmlns:a16="http://schemas.microsoft.com/office/drawing/2014/main" id="{5C3C5E58-7376-43C2-8F83-A53EC5B61D64}"/>
              </a:ext>
            </a:extLst>
          </p:cNvPr>
          <p:cNvPicPr>
            <a:picLocks noChangeAspect="1"/>
          </p:cNvPicPr>
          <p:nvPr/>
        </p:nvPicPr>
        <p:blipFill>
          <a:blip r:embed="rId8"/>
          <a:stretch>
            <a:fillRect/>
          </a:stretch>
        </p:blipFill>
        <p:spPr>
          <a:xfrm>
            <a:off x="5045168" y="5035562"/>
            <a:ext cx="395094" cy="594360"/>
          </a:xfrm>
          <a:prstGeom prst="rect">
            <a:avLst/>
          </a:prstGeom>
          <a:solidFill>
            <a:srgbClr val="0070C0">
              <a:alpha val="99000"/>
            </a:srgbClr>
          </a:solidFill>
          <a:ln w="6350">
            <a:solidFill>
              <a:schemeClr val="bg1"/>
            </a:solidFill>
          </a:ln>
          <a:effectLst/>
        </p:spPr>
      </p:pic>
      <p:pic>
        <p:nvPicPr>
          <p:cNvPr id="91" name="Picture 2">
            <a:extLst>
              <a:ext uri="{FF2B5EF4-FFF2-40B4-BE49-F238E27FC236}">
                <a16:creationId xmlns:a16="http://schemas.microsoft.com/office/drawing/2014/main" id="{FD62FE17-5EB7-24B3-13DB-C74622606B72}"/>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p:blipFill>
        <p:spPr bwMode="auto">
          <a:xfrm>
            <a:off x="9484534" y="5055781"/>
            <a:ext cx="396240" cy="594360"/>
          </a:xfrm>
          <a:prstGeom prst="rect">
            <a:avLst/>
          </a:prstGeom>
          <a:noFill/>
          <a:ln>
            <a:solidFill>
              <a:schemeClr val="bg1"/>
            </a:solidFill>
          </a:ln>
          <a:extLst>
            <a:ext uri="{909E8E84-426E-40DD-AFC4-6F175D3DCCD1}">
              <a14:hiddenFill xmlns:a14="http://schemas.microsoft.com/office/drawing/2010/main">
                <a:solidFill>
                  <a:srgbClr val="FFFFFF"/>
                </a:solidFill>
              </a14:hiddenFill>
            </a:ext>
          </a:extLst>
        </p:spPr>
      </p:pic>
      <p:cxnSp>
        <p:nvCxnSpPr>
          <p:cNvPr id="83" name="Straight Connector 82">
            <a:extLst>
              <a:ext uri="{FF2B5EF4-FFF2-40B4-BE49-F238E27FC236}">
                <a16:creationId xmlns:a16="http://schemas.microsoft.com/office/drawing/2014/main" id="{D648AD11-55F5-44E6-93F6-2ED2C73598A3}"/>
              </a:ext>
            </a:extLst>
          </p:cNvPr>
          <p:cNvCxnSpPr>
            <a:cxnSpLocks/>
          </p:cNvCxnSpPr>
          <p:nvPr/>
        </p:nvCxnSpPr>
        <p:spPr>
          <a:xfrm flipH="1">
            <a:off x="5661008" y="2019072"/>
            <a:ext cx="242047" cy="0"/>
          </a:xfrm>
          <a:prstGeom prst="line">
            <a:avLst/>
          </a:prstGeom>
          <a:ln w="25400">
            <a:solidFill>
              <a:srgbClr val="477BA9"/>
            </a:solidFill>
          </a:ln>
        </p:spPr>
        <p:style>
          <a:lnRef idx="1">
            <a:schemeClr val="accent1"/>
          </a:lnRef>
          <a:fillRef idx="0">
            <a:schemeClr val="accent1"/>
          </a:fillRef>
          <a:effectRef idx="0">
            <a:schemeClr val="accent1"/>
          </a:effectRef>
          <a:fontRef idx="minor">
            <a:schemeClr val="tx1"/>
          </a:fontRef>
        </p:style>
      </p:cxnSp>
      <p:sp>
        <p:nvSpPr>
          <p:cNvPr id="87" name="Freeform 74">
            <a:extLst>
              <a:ext uri="{FF2B5EF4-FFF2-40B4-BE49-F238E27FC236}">
                <a16:creationId xmlns:a16="http://schemas.microsoft.com/office/drawing/2014/main" id="{EEA4356C-9A12-EBA8-7570-2792DC54C839}"/>
              </a:ext>
            </a:extLst>
          </p:cNvPr>
          <p:cNvSpPr/>
          <p:nvPr/>
        </p:nvSpPr>
        <p:spPr>
          <a:xfrm>
            <a:off x="5839657" y="1788722"/>
            <a:ext cx="2740160" cy="640080"/>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0070C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Sanjay Shete</a:t>
            </a:r>
          </a:p>
          <a:p>
            <a:pPr marL="0" marR="0" lvl="0" indent="0" algn="l" defTabSz="755632" rtl="0" eaLnBrk="1" fontAlgn="auto" latinLnBrk="0" hangingPunct="1">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Deputy Division Head - Research</a:t>
            </a:r>
          </a:p>
        </p:txBody>
      </p:sp>
      <p:pic>
        <p:nvPicPr>
          <p:cNvPr id="96" name="Picture 95">
            <a:extLst>
              <a:ext uri="{FF2B5EF4-FFF2-40B4-BE49-F238E27FC236}">
                <a16:creationId xmlns:a16="http://schemas.microsoft.com/office/drawing/2014/main" id="{76A9CDFD-F7A3-B0F4-D9AE-F7CB3197E6A8}"/>
              </a:ext>
            </a:extLst>
          </p:cNvPr>
          <p:cNvPicPr>
            <a:picLocks noChangeAspect="1"/>
          </p:cNvPicPr>
          <p:nvPr/>
        </p:nvPicPr>
        <p:blipFill>
          <a:blip r:embed="rId10"/>
          <a:stretch>
            <a:fillRect/>
          </a:stretch>
        </p:blipFill>
        <p:spPr>
          <a:xfrm>
            <a:off x="5932268" y="1839628"/>
            <a:ext cx="361530" cy="548640"/>
          </a:xfrm>
          <a:prstGeom prst="rect">
            <a:avLst/>
          </a:prstGeom>
          <a:ln>
            <a:solidFill>
              <a:schemeClr val="lt1">
                <a:hueOff val="0"/>
                <a:satOff val="0"/>
                <a:lumOff val="0"/>
              </a:schemeClr>
            </a:solidFill>
          </a:ln>
        </p:spPr>
      </p:pic>
      <p:cxnSp>
        <p:nvCxnSpPr>
          <p:cNvPr id="40" name="Straight Connector 39">
            <a:extLst>
              <a:ext uri="{FF2B5EF4-FFF2-40B4-BE49-F238E27FC236}">
                <a16:creationId xmlns:a16="http://schemas.microsoft.com/office/drawing/2014/main" id="{005D528C-B987-B9CA-12AB-6103B0E0745A}"/>
              </a:ext>
            </a:extLst>
          </p:cNvPr>
          <p:cNvCxnSpPr>
            <a:cxnSpLocks/>
            <a:endCxn id="99" idx="1"/>
          </p:cNvCxnSpPr>
          <p:nvPr/>
        </p:nvCxnSpPr>
        <p:spPr>
          <a:xfrm>
            <a:off x="7265654" y="1382696"/>
            <a:ext cx="1113012" cy="0"/>
          </a:xfrm>
          <a:prstGeom prst="line">
            <a:avLst/>
          </a:prstGeom>
          <a:ln w="25400">
            <a:solidFill>
              <a:srgbClr val="0070C0"/>
            </a:solidFill>
            <a:prstDash val="dash"/>
          </a:ln>
        </p:spPr>
        <p:style>
          <a:lnRef idx="1">
            <a:schemeClr val="accent1"/>
          </a:lnRef>
          <a:fillRef idx="0">
            <a:schemeClr val="accent1"/>
          </a:fillRef>
          <a:effectRef idx="0">
            <a:schemeClr val="accent1"/>
          </a:effectRef>
          <a:fontRef idx="minor">
            <a:schemeClr val="tx1"/>
          </a:fontRef>
        </p:style>
      </p:cxnSp>
      <p:grpSp>
        <p:nvGrpSpPr>
          <p:cNvPr id="111" name="Group 110">
            <a:extLst>
              <a:ext uri="{FF2B5EF4-FFF2-40B4-BE49-F238E27FC236}">
                <a16:creationId xmlns:a16="http://schemas.microsoft.com/office/drawing/2014/main" id="{0DFA4C7A-6BF3-1D1F-59B4-37BED65D52B5}"/>
              </a:ext>
            </a:extLst>
          </p:cNvPr>
          <p:cNvGrpSpPr/>
          <p:nvPr/>
        </p:nvGrpSpPr>
        <p:grpSpPr>
          <a:xfrm>
            <a:off x="8378666" y="1062656"/>
            <a:ext cx="3493588" cy="2097539"/>
            <a:chOff x="8365966" y="1488635"/>
            <a:chExt cx="3493588" cy="2097539"/>
          </a:xfrm>
        </p:grpSpPr>
        <p:cxnSp>
          <p:nvCxnSpPr>
            <p:cNvPr id="46" name="Straight Connector 45">
              <a:extLst>
                <a:ext uri="{FF2B5EF4-FFF2-40B4-BE49-F238E27FC236}">
                  <a16:creationId xmlns:a16="http://schemas.microsoft.com/office/drawing/2014/main" id="{DD1B058E-6431-43A9-8FCD-8B748D25F6EA}"/>
                </a:ext>
              </a:extLst>
            </p:cNvPr>
            <p:cNvCxnSpPr>
              <a:cxnSpLocks/>
            </p:cNvCxnSpPr>
            <p:nvPr/>
          </p:nvCxnSpPr>
          <p:spPr>
            <a:xfrm>
              <a:off x="9092985" y="2560111"/>
              <a:ext cx="272873" cy="0"/>
            </a:xfrm>
            <a:prstGeom prst="line">
              <a:avLst/>
            </a:prstGeom>
            <a:ln w="25400">
              <a:solidFill>
                <a:srgbClr val="0070C0"/>
              </a:solidFill>
            </a:ln>
          </p:spPr>
          <p:style>
            <a:lnRef idx="1">
              <a:schemeClr val="accent1"/>
            </a:lnRef>
            <a:fillRef idx="0">
              <a:schemeClr val="accent1"/>
            </a:fillRef>
            <a:effectRef idx="0">
              <a:schemeClr val="accent1"/>
            </a:effectRef>
            <a:fontRef idx="minor">
              <a:schemeClr val="tx1"/>
            </a:fontRef>
          </p:style>
        </p:cxnSp>
        <p:sp>
          <p:nvSpPr>
            <p:cNvPr id="74" name="Freeform 14">
              <a:extLst>
                <a:ext uri="{FF2B5EF4-FFF2-40B4-BE49-F238E27FC236}">
                  <a16:creationId xmlns:a16="http://schemas.microsoft.com/office/drawing/2014/main" id="{D4E3BAE7-B9E6-CE04-5999-763F81CCD6FE}"/>
                </a:ext>
              </a:extLst>
            </p:cNvPr>
            <p:cNvSpPr/>
            <p:nvPr/>
          </p:nvSpPr>
          <p:spPr>
            <a:xfrm>
              <a:off x="9324949" y="2240071"/>
              <a:ext cx="2534605" cy="640080"/>
            </a:xfrm>
            <a:custGeom>
              <a:avLst/>
              <a:gdLst>
                <a:gd name="connsiteX0" fmla="*/ 0 w 2224068"/>
                <a:gd name="connsiteY0" fmla="*/ 0 h 719642"/>
                <a:gd name="connsiteX1" fmla="*/ 2224068 w 2224068"/>
                <a:gd name="connsiteY1" fmla="*/ 0 h 719642"/>
                <a:gd name="connsiteX2" fmla="*/ 2224068 w 2224068"/>
                <a:gd name="connsiteY2" fmla="*/ 719642 h 719642"/>
                <a:gd name="connsiteX3" fmla="*/ 0 w 2224068"/>
                <a:gd name="connsiteY3" fmla="*/ 719642 h 719642"/>
                <a:gd name="connsiteX4" fmla="*/ 0 w 2224068"/>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68" h="719642">
                  <a:moveTo>
                    <a:pt x="0" y="0"/>
                  </a:moveTo>
                  <a:lnTo>
                    <a:pt x="2224068" y="0"/>
                  </a:lnTo>
                  <a:lnTo>
                    <a:pt x="2224068" y="719642"/>
                  </a:lnTo>
                  <a:lnTo>
                    <a:pt x="0" y="719642"/>
                  </a:lnTo>
                  <a:lnTo>
                    <a:pt x="0" y="0"/>
                  </a:lnTo>
                  <a:close/>
                </a:path>
              </a:pathLst>
            </a:custGeom>
            <a:solidFill>
              <a:srgbClr val="57257D"/>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160" rIns="10160" bIns="10160" numCol="1" spcCol="1270" anchor="ctr" anchorCtr="0">
              <a:noAutofit/>
            </a:bodyPr>
            <a:lstStyle/>
            <a:p>
              <a:pPr marL="0" marR="0" lvl="0" indent="0" algn="l" defTabSz="71118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Mark Moreno</a:t>
              </a:r>
              <a:b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Vice President &amp; Chief Government Relations Officer</a:t>
              </a:r>
            </a:p>
          </p:txBody>
        </p:sp>
        <p:pic>
          <p:nvPicPr>
            <p:cNvPr id="12" name="Picture 11">
              <a:extLst>
                <a:ext uri="{FF2B5EF4-FFF2-40B4-BE49-F238E27FC236}">
                  <a16:creationId xmlns:a16="http://schemas.microsoft.com/office/drawing/2014/main" id="{10DDC71F-2AF8-904B-3FE4-91431AE6A238}"/>
                </a:ext>
              </a:extLst>
            </p:cNvPr>
            <p:cNvPicPr>
              <a:picLocks noChangeAspect="1"/>
            </p:cNvPicPr>
            <p:nvPr/>
          </p:nvPicPr>
          <p:blipFill>
            <a:blip r:embed="rId11"/>
            <a:stretch>
              <a:fillRect/>
            </a:stretch>
          </p:blipFill>
          <p:spPr>
            <a:xfrm flipH="1">
              <a:off x="9389922" y="2282969"/>
              <a:ext cx="376629" cy="554284"/>
            </a:xfrm>
            <a:prstGeom prst="rect">
              <a:avLst/>
            </a:prstGeom>
            <a:ln>
              <a:solidFill>
                <a:schemeClr val="bg1"/>
              </a:solidFill>
            </a:ln>
          </p:spPr>
        </p:pic>
        <p:sp>
          <p:nvSpPr>
            <p:cNvPr id="106" name="Freeform 14">
              <a:extLst>
                <a:ext uri="{FF2B5EF4-FFF2-40B4-BE49-F238E27FC236}">
                  <a16:creationId xmlns:a16="http://schemas.microsoft.com/office/drawing/2014/main" id="{91B515DC-668D-2ABD-B4AC-F36483E222DF}"/>
                </a:ext>
              </a:extLst>
            </p:cNvPr>
            <p:cNvSpPr/>
            <p:nvPr/>
          </p:nvSpPr>
          <p:spPr>
            <a:xfrm>
              <a:off x="9324949" y="2946094"/>
              <a:ext cx="2462987" cy="640080"/>
            </a:xfrm>
            <a:custGeom>
              <a:avLst/>
              <a:gdLst>
                <a:gd name="connsiteX0" fmla="*/ 0 w 2224068"/>
                <a:gd name="connsiteY0" fmla="*/ 0 h 719642"/>
                <a:gd name="connsiteX1" fmla="*/ 2224068 w 2224068"/>
                <a:gd name="connsiteY1" fmla="*/ 0 h 719642"/>
                <a:gd name="connsiteX2" fmla="*/ 2224068 w 2224068"/>
                <a:gd name="connsiteY2" fmla="*/ 719642 h 719642"/>
                <a:gd name="connsiteX3" fmla="*/ 0 w 2224068"/>
                <a:gd name="connsiteY3" fmla="*/ 719642 h 719642"/>
                <a:gd name="connsiteX4" fmla="*/ 0 w 2224068"/>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68" h="719642">
                  <a:moveTo>
                    <a:pt x="0" y="0"/>
                  </a:moveTo>
                  <a:lnTo>
                    <a:pt x="2224068" y="0"/>
                  </a:lnTo>
                  <a:lnTo>
                    <a:pt x="2224068" y="719642"/>
                  </a:lnTo>
                  <a:lnTo>
                    <a:pt x="0" y="719642"/>
                  </a:lnTo>
                  <a:lnTo>
                    <a:pt x="0" y="0"/>
                  </a:lnTo>
                  <a:close/>
                </a:path>
              </a:pathLst>
            </a:custGeom>
            <a:solidFill>
              <a:srgbClr val="57257D"/>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160" rIns="10160" bIns="10160" numCol="1" spcCol="1270" anchor="ctr" anchorCtr="0">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Rosalind Bello</a:t>
              </a:r>
              <a:b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mn-cs"/>
                </a:rPr>
                <a:t>Executive Director </a:t>
              </a:r>
              <a:r>
                <a:rPr kumimoji="0" lang="en-US" sz="1200" b="0" i="1"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mn-cs"/>
                </a:rPr>
                <a:t>ad interim</a:t>
              </a:r>
              <a:endParaRPr kumimoji="0" lang="en-US" sz="1200" b="0"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Calibri" panose="020F0502020204030204" pitchFamily="34" charset="0"/>
                  <a:cs typeface="+mn-cs"/>
                </a:rPr>
                <a:t>Cancer Prevention &amp; Control </a:t>
              </a:r>
            </a:p>
            <a:p>
              <a:pPr marL="0" marR="0" lvl="0" indent="0" algn="l" defTabSz="711182" rtl="0" eaLnBrk="1" fontAlgn="auto" latinLnBrk="0" hangingPunct="1">
                <a:lnSpc>
                  <a:spcPct val="90000"/>
                </a:lnSpc>
                <a:spcBef>
                  <a:spcPct val="0"/>
                </a:spcBef>
                <a:spcAft>
                  <a:spcPct val="35000"/>
                </a:spcAft>
                <a:buClrTx/>
                <a:buSzTx/>
                <a:buFontTx/>
                <a:buNone/>
                <a:tabLst/>
                <a:defRPr/>
              </a:pPr>
              <a:endPar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99" name="Rectangle 98">
              <a:extLst>
                <a:ext uri="{FF2B5EF4-FFF2-40B4-BE49-F238E27FC236}">
                  <a16:creationId xmlns:a16="http://schemas.microsoft.com/office/drawing/2014/main" id="{9DCE8C3F-6430-0A4E-1BC2-92378DE3C290}"/>
                </a:ext>
              </a:extLst>
            </p:cNvPr>
            <p:cNvSpPr/>
            <p:nvPr/>
          </p:nvSpPr>
          <p:spPr>
            <a:xfrm>
              <a:off x="8365966" y="1488635"/>
              <a:ext cx="2851199" cy="640080"/>
            </a:xfrm>
            <a:prstGeom prst="rect">
              <a:avLst/>
            </a:prstGeom>
            <a:solidFill>
              <a:srgbClr val="5725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a:ea typeface="+mn-ea"/>
                  <a:cs typeface="+mn-cs"/>
                </a:rPr>
                <a:t>Cancer Prevention and Control Platform</a:t>
              </a:r>
            </a:p>
          </p:txBody>
        </p:sp>
        <p:cxnSp>
          <p:nvCxnSpPr>
            <p:cNvPr id="108" name="Straight Connector 107">
              <a:extLst>
                <a:ext uri="{FF2B5EF4-FFF2-40B4-BE49-F238E27FC236}">
                  <a16:creationId xmlns:a16="http://schemas.microsoft.com/office/drawing/2014/main" id="{475633F0-B211-C845-CCF9-18C78C53F293}"/>
                </a:ext>
              </a:extLst>
            </p:cNvPr>
            <p:cNvCxnSpPr>
              <a:cxnSpLocks/>
            </p:cNvCxnSpPr>
            <p:nvPr/>
          </p:nvCxnSpPr>
          <p:spPr>
            <a:xfrm>
              <a:off x="9092985" y="2128715"/>
              <a:ext cx="0" cy="1186430"/>
            </a:xfrm>
            <a:prstGeom prst="line">
              <a:avLst/>
            </a:prstGeom>
            <a:ln w="25400">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C7E4E810-9B62-833D-C684-FE97234D3790}"/>
                </a:ext>
              </a:extLst>
            </p:cNvPr>
            <p:cNvCxnSpPr/>
            <p:nvPr/>
          </p:nvCxnSpPr>
          <p:spPr>
            <a:xfrm>
              <a:off x="9092985" y="3304512"/>
              <a:ext cx="231964" cy="0"/>
            </a:xfrm>
            <a:prstGeom prst="line">
              <a:avLst/>
            </a:prstGeom>
            <a:ln w="25400">
              <a:solidFill>
                <a:srgbClr val="0070C0"/>
              </a:solidFill>
            </a:ln>
          </p:spPr>
          <p:style>
            <a:lnRef idx="1">
              <a:schemeClr val="accent1"/>
            </a:lnRef>
            <a:fillRef idx="0">
              <a:schemeClr val="accent1"/>
            </a:fillRef>
            <a:effectRef idx="0">
              <a:schemeClr val="accent1"/>
            </a:effectRef>
            <a:fontRef idx="minor">
              <a:schemeClr val="tx1"/>
            </a:fontRef>
          </p:style>
        </p:cxnSp>
      </p:grpSp>
      <p:cxnSp>
        <p:nvCxnSpPr>
          <p:cNvPr id="134" name="Straight Connector 133">
            <a:extLst>
              <a:ext uri="{FF2B5EF4-FFF2-40B4-BE49-F238E27FC236}">
                <a16:creationId xmlns:a16="http://schemas.microsoft.com/office/drawing/2014/main" id="{7D30621C-78C9-9EC8-228F-BEA6DCEC9C85}"/>
              </a:ext>
            </a:extLst>
          </p:cNvPr>
          <p:cNvCxnSpPr/>
          <p:nvPr/>
        </p:nvCxnSpPr>
        <p:spPr>
          <a:xfrm>
            <a:off x="5698366" y="4787948"/>
            <a:ext cx="4894847" cy="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D40FC7DC-610E-7AC8-0F8B-EE2AFE561043}"/>
              </a:ext>
            </a:extLst>
          </p:cNvPr>
          <p:cNvCxnSpPr>
            <a:cxnSpLocks/>
          </p:cNvCxnSpPr>
          <p:nvPr/>
        </p:nvCxnSpPr>
        <p:spPr>
          <a:xfrm>
            <a:off x="10590084" y="4775422"/>
            <a:ext cx="0" cy="217954"/>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87927F96-2001-3AC3-0394-24E1469C299E}"/>
              </a:ext>
            </a:extLst>
          </p:cNvPr>
          <p:cNvCxnSpPr>
            <a:cxnSpLocks/>
          </p:cNvCxnSpPr>
          <p:nvPr/>
        </p:nvCxnSpPr>
        <p:spPr>
          <a:xfrm>
            <a:off x="5702055" y="2852073"/>
            <a:ext cx="731520" cy="0"/>
          </a:xfrm>
          <a:prstGeom prst="line">
            <a:avLst/>
          </a:prstGeom>
          <a:ln w="25400">
            <a:solidFill>
              <a:srgbClr val="477BA9"/>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99C01188-533E-6583-2211-68B3A404A94E}"/>
              </a:ext>
            </a:extLst>
          </p:cNvPr>
          <p:cNvGrpSpPr/>
          <p:nvPr/>
        </p:nvGrpSpPr>
        <p:grpSpPr>
          <a:xfrm>
            <a:off x="5839656" y="3212653"/>
            <a:ext cx="2740160" cy="640080"/>
            <a:chOff x="6570955" y="3736755"/>
            <a:chExt cx="2964595" cy="640080"/>
          </a:xfrm>
          <a:solidFill>
            <a:srgbClr val="0070C0">
              <a:alpha val="99000"/>
            </a:srgbClr>
          </a:solidFill>
        </p:grpSpPr>
        <p:sp>
          <p:nvSpPr>
            <p:cNvPr id="149" name="Freeform 60">
              <a:extLst>
                <a:ext uri="{FF2B5EF4-FFF2-40B4-BE49-F238E27FC236}">
                  <a16:creationId xmlns:a16="http://schemas.microsoft.com/office/drawing/2014/main" id="{8D3626B0-7C52-2C17-0E08-57290C1B27CA}"/>
                </a:ext>
              </a:extLst>
            </p:cNvPr>
            <p:cNvSpPr/>
            <p:nvPr/>
          </p:nvSpPr>
          <p:spPr>
            <a:xfrm>
              <a:off x="6570955" y="3736755"/>
              <a:ext cx="2964595" cy="640080"/>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grp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Karen Basen-Engquist</a:t>
              </a:r>
              <a:br>
                <a:rPr kumimoji="0" lang="en-US" sz="17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Center for Energy Balance in Cancer Prevention &amp; Survivorship</a:t>
              </a:r>
            </a:p>
          </p:txBody>
        </p:sp>
        <p:pic>
          <p:nvPicPr>
            <p:cNvPr id="150" name="Picture 149">
              <a:extLst>
                <a:ext uri="{FF2B5EF4-FFF2-40B4-BE49-F238E27FC236}">
                  <a16:creationId xmlns:a16="http://schemas.microsoft.com/office/drawing/2014/main" id="{45DBA4B5-219D-61B4-5B50-AD8E9BBCBFB0}"/>
                </a:ext>
              </a:extLst>
            </p:cNvPr>
            <p:cNvPicPr>
              <a:picLocks/>
            </p:cNvPicPr>
            <p:nvPr/>
          </p:nvPicPr>
          <p:blipFill>
            <a:blip r:embed="rId12" cstate="print">
              <a:extLst>
                <a:ext uri="{28A0092B-C50C-407E-A947-70E740481C1C}">
                  <a14:useLocalDpi xmlns:a14="http://schemas.microsoft.com/office/drawing/2010/main" val="0"/>
                </a:ext>
              </a:extLst>
            </a:blip>
            <a:stretch>
              <a:fillRect/>
            </a:stretch>
          </p:blipFill>
          <p:spPr>
            <a:xfrm>
              <a:off x="6658079" y="3784580"/>
              <a:ext cx="395718" cy="548640"/>
            </a:xfrm>
            <a:prstGeom prst="rect">
              <a:avLst/>
            </a:prstGeom>
            <a:grpFill/>
            <a:ln>
              <a:solidFill>
                <a:schemeClr val="bg1"/>
              </a:solidFill>
            </a:ln>
          </p:spPr>
        </p:pic>
      </p:grpSp>
      <p:sp>
        <p:nvSpPr>
          <p:cNvPr id="147" name="Freeform 58">
            <a:extLst>
              <a:ext uri="{FF2B5EF4-FFF2-40B4-BE49-F238E27FC236}">
                <a16:creationId xmlns:a16="http://schemas.microsoft.com/office/drawing/2014/main" id="{FABCFCB0-9EB3-09ED-7737-F933805BE80D}"/>
              </a:ext>
            </a:extLst>
          </p:cNvPr>
          <p:cNvSpPr/>
          <p:nvPr/>
        </p:nvSpPr>
        <p:spPr>
          <a:xfrm>
            <a:off x="5839656" y="2494522"/>
            <a:ext cx="2740160" cy="640080"/>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0070C0">
              <a:alpha val="99000"/>
            </a:srgb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Lorna McNeill</a:t>
            </a:r>
            <a:br>
              <a:rPr kumimoji="0" lang="en-US" sz="17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Center for Community-Engaged Translational Research</a:t>
            </a:r>
          </a:p>
        </p:txBody>
      </p:sp>
      <p:pic>
        <p:nvPicPr>
          <p:cNvPr id="5" name="Picture 4">
            <a:extLst>
              <a:ext uri="{FF2B5EF4-FFF2-40B4-BE49-F238E27FC236}">
                <a16:creationId xmlns:a16="http://schemas.microsoft.com/office/drawing/2014/main" id="{E6ECD88D-9463-6325-9952-9745F9131A6D}"/>
              </a:ext>
            </a:extLst>
          </p:cNvPr>
          <p:cNvPicPr>
            <a:picLocks noChangeAspect="1"/>
          </p:cNvPicPr>
          <p:nvPr/>
        </p:nvPicPr>
        <p:blipFill rotWithShape="1">
          <a:blip r:embed="rId13"/>
          <a:srcRect b="7688"/>
          <a:stretch/>
        </p:blipFill>
        <p:spPr>
          <a:xfrm flipH="1">
            <a:off x="2566619" y="5048847"/>
            <a:ext cx="428389" cy="594360"/>
          </a:xfrm>
          <a:prstGeom prst="rect">
            <a:avLst/>
          </a:prstGeom>
          <a:ln>
            <a:solidFill>
              <a:schemeClr val="bg1"/>
            </a:solidFill>
          </a:ln>
        </p:spPr>
      </p:pic>
      <p:sp>
        <p:nvSpPr>
          <p:cNvPr id="3" name="Freeform 60">
            <a:extLst>
              <a:ext uri="{FF2B5EF4-FFF2-40B4-BE49-F238E27FC236}">
                <a16:creationId xmlns:a16="http://schemas.microsoft.com/office/drawing/2014/main" id="{1C3FF688-4533-8D19-1E2D-F84302D5C1FC}"/>
              </a:ext>
            </a:extLst>
          </p:cNvPr>
          <p:cNvSpPr/>
          <p:nvPr/>
        </p:nvSpPr>
        <p:spPr>
          <a:xfrm>
            <a:off x="5839656" y="3930783"/>
            <a:ext cx="2740160" cy="640080"/>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0070C0">
              <a:alpha val="99000"/>
            </a:srgbClr>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ct val="3500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Mickie Lubin</a:t>
            </a:r>
            <a:br>
              <a:rPr kumimoji="0" lang="en-US" sz="17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b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Duncan Family Institute</a:t>
            </a:r>
          </a:p>
        </p:txBody>
      </p:sp>
      <p:sp>
        <p:nvSpPr>
          <p:cNvPr id="7" name="TextBox 6">
            <a:extLst>
              <a:ext uri="{FF2B5EF4-FFF2-40B4-BE49-F238E27FC236}">
                <a16:creationId xmlns:a16="http://schemas.microsoft.com/office/drawing/2014/main" id="{5781A9EC-E981-4443-8BB1-5B92C9AA8AC5}"/>
              </a:ext>
            </a:extLst>
          </p:cNvPr>
          <p:cNvSpPr txBox="1"/>
          <p:nvPr/>
        </p:nvSpPr>
        <p:spPr>
          <a:xfrm>
            <a:off x="6254926" y="5808317"/>
            <a:ext cx="5701518"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libri" panose="020F0502020204030204"/>
                <a:ea typeface="+mn-ea"/>
                <a:cs typeface="+mn-cs"/>
              </a:rPr>
              <a:t>Department Administrators: </a:t>
            </a:r>
            <a:r>
              <a:rPr kumimoji="0" lang="en-US" sz="1400" b="0" i="0" u="none" strike="noStrike" kern="1200" cap="none" spc="0" normalizeH="0" baseline="0" noProof="0">
                <a:ln>
                  <a:noFill/>
                </a:ln>
                <a:solidFill>
                  <a:srgbClr val="0070C0"/>
                </a:solidFill>
                <a:effectLst/>
                <a:uLnTx/>
                <a:uFillTx/>
                <a:latin typeface="Calibri" panose="020F0502020204030204"/>
                <a:ea typeface="+mn-ea"/>
                <a:cs typeface="+mn-cs"/>
              </a:rPr>
              <a:t>Vickie Brown</a:t>
            </a: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 Behavioral Science; </a:t>
            </a:r>
            <a:r>
              <a:rPr kumimoji="0" lang="en-US" sz="1400" b="0" i="0" u="none" strike="noStrike" kern="1200" cap="none" spc="0" normalizeH="0" baseline="0" noProof="0">
                <a:ln>
                  <a:noFill/>
                </a:ln>
                <a:solidFill>
                  <a:srgbClr val="0070C0"/>
                </a:solidFill>
                <a:effectLst/>
                <a:uLnTx/>
                <a:uFillTx/>
                <a:latin typeface="Calibri" panose="020F0502020204030204"/>
                <a:ea typeface="+mn-ea"/>
                <a:cs typeface="+mn-cs"/>
              </a:rPr>
              <a:t>Cheryl Freeman</a:t>
            </a: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 Clinical Cancer Prevention; </a:t>
            </a:r>
            <a:r>
              <a:rPr kumimoji="0" lang="en-US" sz="1400" b="0" i="0" u="none" strike="noStrike" kern="1200" cap="none" spc="0" normalizeH="0" baseline="0" noProof="0">
                <a:ln>
                  <a:noFill/>
                </a:ln>
                <a:solidFill>
                  <a:srgbClr val="0070C0"/>
                </a:solidFill>
                <a:effectLst/>
                <a:uLnTx/>
                <a:uFillTx/>
                <a:latin typeface="Calibri" panose="020F0502020204030204"/>
                <a:ea typeface="+mn-ea"/>
                <a:cs typeface="+mn-cs"/>
              </a:rPr>
              <a:t>Emmanuel Tunley</a:t>
            </a: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 Epidemiology; </a:t>
            </a:r>
            <a:r>
              <a:rPr kumimoji="0" lang="en-US" sz="1400" b="0" i="0" u="none" strike="noStrike" kern="1200" cap="none" spc="0" normalizeH="0" baseline="0" noProof="0">
                <a:ln>
                  <a:noFill/>
                </a:ln>
                <a:solidFill>
                  <a:srgbClr val="0070C0"/>
                </a:solidFill>
                <a:effectLst/>
                <a:uLnTx/>
                <a:uFillTx/>
                <a:latin typeface="Calibri" panose="020F0502020204030204"/>
                <a:ea typeface="+mn-ea"/>
                <a:cs typeface="+mn-cs"/>
              </a:rPr>
              <a:t>Julie Thomas</a:t>
            </a: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 Health Disparities Research; </a:t>
            </a:r>
            <a:r>
              <a:rPr kumimoji="0" lang="en-US" sz="1400" b="0" i="0" u="none" strike="noStrike" kern="1200" cap="none" spc="0" normalizeH="0" baseline="0" noProof="0">
                <a:ln>
                  <a:noFill/>
                </a:ln>
                <a:solidFill>
                  <a:srgbClr val="0070C0"/>
                </a:solidFill>
                <a:effectLst/>
                <a:uLnTx/>
                <a:uFillTx/>
                <a:latin typeface="Calibri" panose="020F0502020204030204"/>
                <a:ea typeface="+mn-ea"/>
                <a:cs typeface="+mn-cs"/>
              </a:rPr>
              <a:t>Alicia Newman</a:t>
            </a: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 Health Services Research</a:t>
            </a:r>
          </a:p>
        </p:txBody>
      </p:sp>
      <p:pic>
        <p:nvPicPr>
          <p:cNvPr id="10" name="Picture 9">
            <a:extLst>
              <a:ext uri="{FF2B5EF4-FFF2-40B4-BE49-F238E27FC236}">
                <a16:creationId xmlns:a16="http://schemas.microsoft.com/office/drawing/2014/main" id="{73DC7F4D-3C19-7F98-0ED2-F5FCCB936DA5}"/>
              </a:ext>
            </a:extLst>
          </p:cNvPr>
          <p:cNvPicPr>
            <a:picLocks noChangeAspect="1"/>
          </p:cNvPicPr>
          <p:nvPr/>
        </p:nvPicPr>
        <p:blipFill>
          <a:blip r:embed="rId14"/>
          <a:stretch>
            <a:fillRect/>
          </a:stretch>
        </p:blipFill>
        <p:spPr>
          <a:xfrm>
            <a:off x="5907931" y="3983216"/>
            <a:ext cx="366324" cy="548640"/>
          </a:xfrm>
          <a:prstGeom prst="rect">
            <a:avLst/>
          </a:prstGeom>
          <a:ln>
            <a:solidFill>
              <a:schemeClr val="bg1"/>
            </a:solidFill>
          </a:ln>
        </p:spPr>
      </p:pic>
      <p:pic>
        <p:nvPicPr>
          <p:cNvPr id="22" name="Picture 21">
            <a:extLst>
              <a:ext uri="{FF2B5EF4-FFF2-40B4-BE49-F238E27FC236}">
                <a16:creationId xmlns:a16="http://schemas.microsoft.com/office/drawing/2014/main" id="{AABCC324-8AFF-AF26-9741-F4DBEFF79892}"/>
              </a:ext>
            </a:extLst>
          </p:cNvPr>
          <p:cNvPicPr>
            <a:picLocks noChangeAspect="1"/>
          </p:cNvPicPr>
          <p:nvPr/>
        </p:nvPicPr>
        <p:blipFill>
          <a:blip r:embed="rId15"/>
          <a:stretch>
            <a:fillRect/>
          </a:stretch>
        </p:blipFill>
        <p:spPr>
          <a:xfrm>
            <a:off x="5946031" y="2540807"/>
            <a:ext cx="365161" cy="548640"/>
          </a:xfrm>
          <a:prstGeom prst="rect">
            <a:avLst/>
          </a:prstGeom>
          <a:ln>
            <a:solidFill>
              <a:schemeClr val="bg1"/>
            </a:solidFill>
          </a:ln>
        </p:spPr>
      </p:pic>
      <p:pic>
        <p:nvPicPr>
          <p:cNvPr id="26" name="Picture 25">
            <a:extLst>
              <a:ext uri="{FF2B5EF4-FFF2-40B4-BE49-F238E27FC236}">
                <a16:creationId xmlns:a16="http://schemas.microsoft.com/office/drawing/2014/main" id="{A32285B1-E609-1161-DFDD-E4733D892F9D}"/>
              </a:ext>
            </a:extLst>
          </p:cNvPr>
          <p:cNvPicPr>
            <a:picLocks noChangeAspect="1"/>
          </p:cNvPicPr>
          <p:nvPr/>
        </p:nvPicPr>
        <p:blipFill>
          <a:blip r:embed="rId16"/>
          <a:stretch>
            <a:fillRect/>
          </a:stretch>
        </p:blipFill>
        <p:spPr>
          <a:xfrm>
            <a:off x="2777242" y="3976212"/>
            <a:ext cx="365759" cy="548640"/>
          </a:xfrm>
          <a:prstGeom prst="rect">
            <a:avLst/>
          </a:prstGeom>
          <a:ln>
            <a:solidFill>
              <a:schemeClr val="bg1"/>
            </a:solidFill>
          </a:ln>
        </p:spPr>
      </p:pic>
      <p:pic>
        <p:nvPicPr>
          <p:cNvPr id="27" name="Picture 26">
            <a:extLst>
              <a:ext uri="{FF2B5EF4-FFF2-40B4-BE49-F238E27FC236}">
                <a16:creationId xmlns:a16="http://schemas.microsoft.com/office/drawing/2014/main" id="{6107991E-D0F0-3152-1CB7-B953DEEB6CD0}"/>
              </a:ext>
            </a:extLst>
          </p:cNvPr>
          <p:cNvPicPr>
            <a:picLocks noChangeAspect="1"/>
          </p:cNvPicPr>
          <p:nvPr/>
        </p:nvPicPr>
        <p:blipFill>
          <a:blip r:embed="rId15"/>
          <a:stretch>
            <a:fillRect/>
          </a:stretch>
        </p:blipFill>
        <p:spPr>
          <a:xfrm>
            <a:off x="7268558" y="5042411"/>
            <a:ext cx="395591" cy="594360"/>
          </a:xfrm>
          <a:prstGeom prst="rect">
            <a:avLst/>
          </a:prstGeom>
          <a:ln>
            <a:solidFill>
              <a:schemeClr val="bg1"/>
            </a:solidFill>
          </a:ln>
        </p:spPr>
      </p:pic>
      <p:sp>
        <p:nvSpPr>
          <p:cNvPr id="9" name="Freeform 74">
            <a:extLst>
              <a:ext uri="{FF2B5EF4-FFF2-40B4-BE49-F238E27FC236}">
                <a16:creationId xmlns:a16="http://schemas.microsoft.com/office/drawing/2014/main" id="{60908BDF-A91A-F5FF-E395-A5C3991F46B3}"/>
              </a:ext>
            </a:extLst>
          </p:cNvPr>
          <p:cNvSpPr/>
          <p:nvPr/>
        </p:nvSpPr>
        <p:spPr>
          <a:xfrm>
            <a:off x="2715961" y="1776391"/>
            <a:ext cx="2779835" cy="640080"/>
          </a:xfrm>
          <a:custGeom>
            <a:avLst/>
            <a:gdLst>
              <a:gd name="connsiteX0" fmla="*/ 0 w 1439284"/>
              <a:gd name="connsiteY0" fmla="*/ 0 h 719642"/>
              <a:gd name="connsiteX1" fmla="*/ 1439284 w 1439284"/>
              <a:gd name="connsiteY1" fmla="*/ 0 h 719642"/>
              <a:gd name="connsiteX2" fmla="*/ 1439284 w 1439284"/>
              <a:gd name="connsiteY2" fmla="*/ 719642 h 719642"/>
              <a:gd name="connsiteX3" fmla="*/ 0 w 1439284"/>
              <a:gd name="connsiteY3" fmla="*/ 719642 h 719642"/>
              <a:gd name="connsiteX4" fmla="*/ 0 w 1439284"/>
              <a:gd name="connsiteY4" fmla="*/ 0 h 719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284" h="719642">
                <a:moveTo>
                  <a:pt x="0" y="0"/>
                </a:moveTo>
                <a:lnTo>
                  <a:pt x="1439284" y="0"/>
                </a:lnTo>
                <a:lnTo>
                  <a:pt x="1439284" y="719642"/>
                </a:lnTo>
                <a:lnTo>
                  <a:pt x="0" y="719642"/>
                </a:lnTo>
                <a:lnTo>
                  <a:pt x="0" y="0"/>
                </a:lnTo>
                <a:close/>
              </a:path>
            </a:pathLst>
          </a:custGeom>
          <a:solidFill>
            <a:srgbClr val="0070C0"/>
          </a:solid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33135" tIns="10795" rIns="10795" bIns="10795" numCol="1" spcCol="1270" anchor="ctr" anchorCtr="0">
            <a:noAutofit/>
          </a:bodyPr>
          <a:lstStyle/>
          <a:p>
            <a:pPr marL="0" marR="0" lvl="0" indent="0" algn="l" defTabSz="755632" rtl="0" eaLnBrk="1" fontAlgn="auto" latinLnBrk="0" hangingPunct="1">
              <a:lnSpc>
                <a:spcPct val="90000"/>
              </a:lnSpc>
              <a:spcBef>
                <a:spcPct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Eduardo Vilar Sanchez</a:t>
            </a:r>
          </a:p>
          <a:p>
            <a:pPr marL="0" marR="0" lvl="0" indent="0" algn="l" defTabSz="755632" rtl="0" eaLnBrk="1" fontAlgn="auto" latinLnBrk="0" hangingPunct="1">
              <a:lnSpc>
                <a:spcPct val="90000"/>
              </a:lnSpc>
              <a:spcBef>
                <a:spcPct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rPr>
              <a:t>Deputy Division Head - Clinical</a:t>
            </a:r>
          </a:p>
        </p:txBody>
      </p:sp>
      <p:pic>
        <p:nvPicPr>
          <p:cNvPr id="16" name="Picture 15">
            <a:extLst>
              <a:ext uri="{FF2B5EF4-FFF2-40B4-BE49-F238E27FC236}">
                <a16:creationId xmlns:a16="http://schemas.microsoft.com/office/drawing/2014/main" id="{6DEE4E19-CDDD-F455-185D-2E2F816207A8}"/>
              </a:ext>
            </a:extLst>
          </p:cNvPr>
          <p:cNvPicPr>
            <a:picLocks noChangeAspect="1"/>
          </p:cNvPicPr>
          <p:nvPr/>
        </p:nvPicPr>
        <p:blipFill rotWithShape="1">
          <a:blip r:embed="rId13"/>
          <a:srcRect b="7688"/>
          <a:stretch/>
        </p:blipFill>
        <p:spPr>
          <a:xfrm flipH="1">
            <a:off x="2780566" y="1832879"/>
            <a:ext cx="400284" cy="555366"/>
          </a:xfrm>
          <a:prstGeom prst="rect">
            <a:avLst/>
          </a:prstGeom>
          <a:ln>
            <a:solidFill>
              <a:schemeClr val="bg1"/>
            </a:solidFill>
          </a:ln>
        </p:spPr>
      </p:pic>
      <p:pic>
        <p:nvPicPr>
          <p:cNvPr id="24" name="Picture 23">
            <a:extLst>
              <a:ext uri="{FF2B5EF4-FFF2-40B4-BE49-F238E27FC236}">
                <a16:creationId xmlns:a16="http://schemas.microsoft.com/office/drawing/2014/main" id="{99CE2CE7-4D17-7FD3-10A8-01031576FFF4}"/>
              </a:ext>
            </a:extLst>
          </p:cNvPr>
          <p:cNvPicPr>
            <a:picLocks noChangeAspect="1"/>
          </p:cNvPicPr>
          <p:nvPr/>
        </p:nvPicPr>
        <p:blipFill>
          <a:blip r:embed="rId17"/>
          <a:stretch>
            <a:fillRect/>
          </a:stretch>
        </p:blipFill>
        <p:spPr>
          <a:xfrm>
            <a:off x="9401589" y="2559497"/>
            <a:ext cx="376629" cy="556041"/>
          </a:xfrm>
          <a:prstGeom prst="rect">
            <a:avLst/>
          </a:prstGeom>
          <a:ln>
            <a:solidFill>
              <a:schemeClr val="bg1"/>
            </a:solidFill>
          </a:ln>
        </p:spPr>
      </p:pic>
      <p:pic>
        <p:nvPicPr>
          <p:cNvPr id="30" name="Picture 29">
            <a:extLst>
              <a:ext uri="{FF2B5EF4-FFF2-40B4-BE49-F238E27FC236}">
                <a16:creationId xmlns:a16="http://schemas.microsoft.com/office/drawing/2014/main" id="{347ECF2F-1A84-BE02-F029-E0E06E059E7E}"/>
              </a:ext>
            </a:extLst>
          </p:cNvPr>
          <p:cNvPicPr>
            <a:picLocks noChangeAspect="1"/>
          </p:cNvPicPr>
          <p:nvPr/>
        </p:nvPicPr>
        <p:blipFill>
          <a:blip r:embed="rId18"/>
          <a:stretch>
            <a:fillRect/>
          </a:stretch>
        </p:blipFill>
        <p:spPr>
          <a:xfrm>
            <a:off x="1514050" y="5891322"/>
            <a:ext cx="378102" cy="594360"/>
          </a:xfrm>
          <a:prstGeom prst="rect">
            <a:avLst/>
          </a:prstGeom>
          <a:ln>
            <a:solidFill>
              <a:schemeClr val="bg1"/>
            </a:solidFill>
          </a:ln>
        </p:spPr>
      </p:pic>
      <p:pic>
        <p:nvPicPr>
          <p:cNvPr id="18" name="Picture 17">
            <a:extLst>
              <a:ext uri="{FF2B5EF4-FFF2-40B4-BE49-F238E27FC236}">
                <a16:creationId xmlns:a16="http://schemas.microsoft.com/office/drawing/2014/main" id="{82C5E567-3F13-47F1-BE8E-6CE1CCF2397D}"/>
              </a:ext>
            </a:extLst>
          </p:cNvPr>
          <p:cNvPicPr>
            <a:picLocks noChangeAspect="1"/>
          </p:cNvPicPr>
          <p:nvPr/>
        </p:nvPicPr>
        <p:blipFill>
          <a:blip r:embed="rId19"/>
          <a:stretch>
            <a:fillRect/>
          </a:stretch>
        </p:blipFill>
        <p:spPr>
          <a:xfrm>
            <a:off x="391364" y="1019821"/>
            <a:ext cx="2117233" cy="2153220"/>
          </a:xfrm>
          <a:prstGeom prst="rect">
            <a:avLst/>
          </a:prstGeom>
        </p:spPr>
      </p:pic>
      <p:sp>
        <p:nvSpPr>
          <p:cNvPr id="13" name="TextBox 12">
            <a:extLst>
              <a:ext uri="{FF2B5EF4-FFF2-40B4-BE49-F238E27FC236}">
                <a16:creationId xmlns:a16="http://schemas.microsoft.com/office/drawing/2014/main" id="{ED1CC58A-623A-AAC2-B0F7-846EDBE63124}"/>
              </a:ext>
            </a:extLst>
          </p:cNvPr>
          <p:cNvSpPr txBox="1"/>
          <p:nvPr/>
        </p:nvSpPr>
        <p:spPr>
          <a:xfrm>
            <a:off x="9242121" y="3419034"/>
            <a:ext cx="3068169" cy="1169551"/>
          </a:xfrm>
          <a:prstGeom prst="rect">
            <a:avLst/>
          </a:prstGeom>
          <a:noFill/>
        </p:spPr>
        <p:txBody>
          <a:bodyPr wrap="square" rtlCol="0">
            <a:spAutoFit/>
          </a:bodyPr>
          <a:lstStyle/>
          <a:p>
            <a:r>
              <a:rPr lang="en-US" sz="1400" b="1" dirty="0"/>
              <a:t>Metrics</a:t>
            </a:r>
          </a:p>
          <a:p>
            <a:pPr marL="115888" indent="-115888">
              <a:buFont typeface="Arial" panose="020B0604020202020204" pitchFamily="34" charset="0"/>
              <a:buChar char="•"/>
            </a:pPr>
            <a:r>
              <a:rPr lang="en-US" sz="1400" dirty="0"/>
              <a:t>62 faculty &amp; 362 staff</a:t>
            </a:r>
          </a:p>
          <a:p>
            <a:pPr marL="115888" indent="-115888">
              <a:buFont typeface="Arial" panose="020B0604020202020204" pitchFamily="34" charset="0"/>
              <a:buChar char="•"/>
            </a:pPr>
            <a:r>
              <a:rPr lang="en-US" sz="1400" dirty="0"/>
              <a:t>~$82M expenditures</a:t>
            </a:r>
          </a:p>
          <a:p>
            <a:pPr marL="115888" indent="-115888">
              <a:buFont typeface="Arial" panose="020B0604020202020204" pitchFamily="34" charset="0"/>
              <a:buChar char="•"/>
            </a:pPr>
            <a:r>
              <a:rPr lang="en-US" sz="1400" dirty="0"/>
              <a:t>~$34M research grants/contracts</a:t>
            </a:r>
          </a:p>
          <a:p>
            <a:endParaRPr lang="en-US" sz="1400" dirty="0"/>
          </a:p>
        </p:txBody>
      </p:sp>
    </p:spTree>
    <p:extLst>
      <p:ext uri="{BB962C8B-B14F-4D97-AF65-F5344CB8AC3E}">
        <p14:creationId xmlns:p14="http://schemas.microsoft.com/office/powerpoint/2010/main" val="197402454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25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6571112" y="699360"/>
            <a:ext cx="1642344" cy="863556"/>
          </a:xfrm>
          <a:prstGeom prst="rect">
            <a:avLst/>
          </a:prstGeom>
        </p:spPr>
      </p:pic>
      <p:cxnSp>
        <p:nvCxnSpPr>
          <p:cNvPr id="10" name="Straight Connector 9"/>
          <p:cNvCxnSpPr/>
          <p:nvPr/>
        </p:nvCxnSpPr>
        <p:spPr>
          <a:xfrm flipH="1">
            <a:off x="10287861" y="1917291"/>
            <a:ext cx="13338" cy="181227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Subtitle 2"/>
          <p:cNvSpPr txBox="1">
            <a:spLocks noChangeAspect="1"/>
          </p:cNvSpPr>
          <p:nvPr/>
        </p:nvSpPr>
        <p:spPr bwMode="auto">
          <a:xfrm>
            <a:off x="84711" y="4105038"/>
            <a:ext cx="3059511" cy="489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87020" tIns="143495" rIns="287020" bIns="143495"/>
          <a:lstStyle>
            <a:lvl1pPr defTabSz="457200">
              <a:defRPr sz="3600">
                <a:solidFill>
                  <a:schemeClr val="tx1"/>
                </a:solidFill>
                <a:latin typeface="Lato Light" charset="0"/>
                <a:ea typeface="MS PGothic" pitchFamily="34" charset="-128"/>
              </a:defRPr>
            </a:lvl1pPr>
            <a:lvl2pPr marL="742950" indent="-285750" defTabSz="457200">
              <a:defRPr sz="3600">
                <a:solidFill>
                  <a:schemeClr val="tx1"/>
                </a:solidFill>
                <a:latin typeface="Lato Light" charset="0"/>
                <a:ea typeface="MS PGothic" pitchFamily="34" charset="-128"/>
              </a:defRPr>
            </a:lvl2pPr>
            <a:lvl3pPr marL="1143000" indent="-228600" defTabSz="457200">
              <a:defRPr sz="3600">
                <a:solidFill>
                  <a:schemeClr val="tx1"/>
                </a:solidFill>
                <a:latin typeface="Lato Light" charset="0"/>
                <a:ea typeface="MS PGothic" pitchFamily="34" charset="-128"/>
              </a:defRPr>
            </a:lvl3pPr>
            <a:lvl4pPr marL="1600200" indent="-228600" defTabSz="457200">
              <a:defRPr sz="3600">
                <a:solidFill>
                  <a:schemeClr val="tx1"/>
                </a:solidFill>
                <a:latin typeface="Lato Light" charset="0"/>
                <a:ea typeface="MS PGothic" pitchFamily="34" charset="-128"/>
              </a:defRPr>
            </a:lvl4pPr>
            <a:lvl5pPr marL="2057400" indent="-228600" defTabSz="457200">
              <a:defRPr sz="3600">
                <a:solidFill>
                  <a:schemeClr val="tx1"/>
                </a:solidFill>
                <a:latin typeface="Lato Light" charset="0"/>
                <a:ea typeface="MS PGothic" pitchFamily="34" charset="-128"/>
              </a:defRPr>
            </a:lvl5pPr>
            <a:lvl6pPr marL="2514600" indent="-228600" defTabSz="457200" fontAlgn="base">
              <a:spcBef>
                <a:spcPct val="0"/>
              </a:spcBef>
              <a:spcAft>
                <a:spcPct val="0"/>
              </a:spcAft>
              <a:defRPr sz="3600">
                <a:solidFill>
                  <a:schemeClr val="tx1"/>
                </a:solidFill>
                <a:latin typeface="Lato Light" charset="0"/>
                <a:ea typeface="MS PGothic" pitchFamily="34" charset="-128"/>
              </a:defRPr>
            </a:lvl6pPr>
            <a:lvl7pPr marL="2971800" indent="-228600" defTabSz="457200" fontAlgn="base">
              <a:spcBef>
                <a:spcPct val="0"/>
              </a:spcBef>
              <a:spcAft>
                <a:spcPct val="0"/>
              </a:spcAft>
              <a:defRPr sz="3600">
                <a:solidFill>
                  <a:schemeClr val="tx1"/>
                </a:solidFill>
                <a:latin typeface="Lato Light" charset="0"/>
                <a:ea typeface="MS PGothic" pitchFamily="34" charset="-128"/>
              </a:defRPr>
            </a:lvl7pPr>
            <a:lvl8pPr marL="3429000" indent="-228600" defTabSz="457200" fontAlgn="base">
              <a:spcBef>
                <a:spcPct val="0"/>
              </a:spcBef>
              <a:spcAft>
                <a:spcPct val="0"/>
              </a:spcAft>
              <a:defRPr sz="3600">
                <a:solidFill>
                  <a:schemeClr val="tx1"/>
                </a:solidFill>
                <a:latin typeface="Lato Light" charset="0"/>
                <a:ea typeface="MS PGothic" pitchFamily="34" charset="-128"/>
              </a:defRPr>
            </a:lvl8pPr>
            <a:lvl9pPr marL="3886200" indent="-228600" defTabSz="457200" fontAlgn="base">
              <a:spcBef>
                <a:spcPct val="0"/>
              </a:spcBef>
              <a:spcAft>
                <a:spcPct val="0"/>
              </a:spcAft>
              <a:defRPr sz="3600">
                <a:solidFill>
                  <a:schemeClr val="tx1"/>
                </a:solidFill>
                <a:latin typeface="Lato Light" charset="0"/>
                <a:ea typeface="MS PGothic" pitchFamily="34" charset="-128"/>
              </a:defRPr>
            </a:lvl9pPr>
          </a:lstStyle>
          <a:p>
            <a:pPr algn="ctr" fontAlgn="base">
              <a:spcAft>
                <a:spcPct val="0"/>
              </a:spcAft>
              <a:buFont typeface="Arial" pitchFamily="34" charset="0"/>
              <a:buNone/>
            </a:pPr>
            <a:r>
              <a:rPr lang="en-US" altLang="en-US" sz="1467" b="1">
                <a:solidFill>
                  <a:srgbClr val="407EC9"/>
                </a:solidFill>
                <a:latin typeface="Microsoft Sans Serif" panose="020B0604020202020204" pitchFamily="34" charset="0"/>
                <a:cs typeface="Microsoft Sans Serif" panose="020B0604020202020204" pitchFamily="34" charset="0"/>
              </a:rPr>
              <a:t>Research and clinical funding</a:t>
            </a:r>
            <a:r>
              <a:rPr lang="en-US" altLang="en-US" sz="1467">
                <a:solidFill>
                  <a:srgbClr val="000000"/>
                </a:solidFill>
                <a:latin typeface="Microsoft Sans Serif" panose="020B0604020202020204" pitchFamily="34" charset="0"/>
                <a:cs typeface="Microsoft Sans Serif" panose="020B0604020202020204" pitchFamily="34" charset="0"/>
              </a:rPr>
              <a:t>  </a:t>
            </a:r>
          </a:p>
        </p:txBody>
      </p:sp>
      <p:sp>
        <p:nvSpPr>
          <p:cNvPr id="32" name="Subtitle 2"/>
          <p:cNvSpPr txBox="1">
            <a:spLocks/>
          </p:cNvSpPr>
          <p:nvPr/>
        </p:nvSpPr>
        <p:spPr bwMode="auto">
          <a:xfrm>
            <a:off x="3124284" y="4092147"/>
            <a:ext cx="2333938" cy="520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87020" tIns="143495" rIns="287020" bIns="143495"/>
          <a:lstStyle>
            <a:lvl1pPr defTabSz="457200">
              <a:defRPr sz="3600">
                <a:solidFill>
                  <a:schemeClr val="tx1"/>
                </a:solidFill>
                <a:latin typeface="Lato Light" charset="0"/>
                <a:ea typeface="MS PGothic" pitchFamily="34" charset="-128"/>
              </a:defRPr>
            </a:lvl1pPr>
            <a:lvl2pPr marL="742950" indent="-285750" defTabSz="457200">
              <a:defRPr sz="3600">
                <a:solidFill>
                  <a:schemeClr val="tx1"/>
                </a:solidFill>
                <a:latin typeface="Lato Light" charset="0"/>
                <a:ea typeface="MS PGothic" pitchFamily="34" charset="-128"/>
              </a:defRPr>
            </a:lvl2pPr>
            <a:lvl3pPr marL="1143000" indent="-228600" defTabSz="457200">
              <a:defRPr sz="3600">
                <a:solidFill>
                  <a:schemeClr val="tx1"/>
                </a:solidFill>
                <a:latin typeface="Lato Light" charset="0"/>
                <a:ea typeface="MS PGothic" pitchFamily="34" charset="-128"/>
              </a:defRPr>
            </a:lvl3pPr>
            <a:lvl4pPr marL="1600200" indent="-228600" defTabSz="457200">
              <a:defRPr sz="3600">
                <a:solidFill>
                  <a:schemeClr val="tx1"/>
                </a:solidFill>
                <a:latin typeface="Lato Light" charset="0"/>
                <a:ea typeface="MS PGothic" pitchFamily="34" charset="-128"/>
              </a:defRPr>
            </a:lvl4pPr>
            <a:lvl5pPr marL="2057400" indent="-228600" defTabSz="457200">
              <a:defRPr sz="3600">
                <a:solidFill>
                  <a:schemeClr val="tx1"/>
                </a:solidFill>
                <a:latin typeface="Lato Light" charset="0"/>
                <a:ea typeface="MS PGothic" pitchFamily="34" charset="-128"/>
              </a:defRPr>
            </a:lvl5pPr>
            <a:lvl6pPr marL="2514600" indent="-228600" defTabSz="457200" fontAlgn="base">
              <a:spcBef>
                <a:spcPct val="0"/>
              </a:spcBef>
              <a:spcAft>
                <a:spcPct val="0"/>
              </a:spcAft>
              <a:defRPr sz="3600">
                <a:solidFill>
                  <a:schemeClr val="tx1"/>
                </a:solidFill>
                <a:latin typeface="Lato Light" charset="0"/>
                <a:ea typeface="MS PGothic" pitchFamily="34" charset="-128"/>
              </a:defRPr>
            </a:lvl6pPr>
            <a:lvl7pPr marL="2971800" indent="-228600" defTabSz="457200" fontAlgn="base">
              <a:spcBef>
                <a:spcPct val="0"/>
              </a:spcBef>
              <a:spcAft>
                <a:spcPct val="0"/>
              </a:spcAft>
              <a:defRPr sz="3600">
                <a:solidFill>
                  <a:schemeClr val="tx1"/>
                </a:solidFill>
                <a:latin typeface="Lato Light" charset="0"/>
                <a:ea typeface="MS PGothic" pitchFamily="34" charset="-128"/>
              </a:defRPr>
            </a:lvl7pPr>
            <a:lvl8pPr marL="3429000" indent="-228600" defTabSz="457200" fontAlgn="base">
              <a:spcBef>
                <a:spcPct val="0"/>
              </a:spcBef>
              <a:spcAft>
                <a:spcPct val="0"/>
              </a:spcAft>
              <a:defRPr sz="3600">
                <a:solidFill>
                  <a:schemeClr val="tx1"/>
                </a:solidFill>
                <a:latin typeface="Lato Light" charset="0"/>
                <a:ea typeface="MS PGothic" pitchFamily="34" charset="-128"/>
              </a:defRPr>
            </a:lvl8pPr>
            <a:lvl9pPr marL="3886200" indent="-228600" defTabSz="457200" fontAlgn="base">
              <a:spcBef>
                <a:spcPct val="0"/>
              </a:spcBef>
              <a:spcAft>
                <a:spcPct val="0"/>
              </a:spcAft>
              <a:defRPr sz="3600">
                <a:solidFill>
                  <a:schemeClr val="tx1"/>
                </a:solidFill>
                <a:latin typeface="Lato Light" charset="0"/>
                <a:ea typeface="MS PGothic" pitchFamily="34" charset="-128"/>
              </a:defRPr>
            </a:lvl9pPr>
          </a:lstStyle>
          <a:p>
            <a:pPr algn="ctr" fontAlgn="base">
              <a:lnSpc>
                <a:spcPct val="120000"/>
              </a:lnSpc>
              <a:spcBef>
                <a:spcPct val="20000"/>
              </a:spcBef>
              <a:spcAft>
                <a:spcPct val="0"/>
              </a:spcAft>
              <a:buFont typeface="Arial" pitchFamily="34" charset="0"/>
              <a:buNone/>
            </a:pPr>
            <a:r>
              <a:rPr lang="en-US" altLang="en-US" sz="1467" b="1">
                <a:solidFill>
                  <a:srgbClr val="407EC9"/>
                </a:solidFill>
                <a:latin typeface="Microsoft Sans Serif" panose="020B0604020202020204" pitchFamily="34" charset="0"/>
                <a:cs typeface="Microsoft Sans Serif" panose="020B0604020202020204" pitchFamily="34" charset="0"/>
              </a:rPr>
              <a:t>New collaborations</a:t>
            </a:r>
            <a:endParaRPr lang="en-US" altLang="en-US" sz="1467">
              <a:solidFill>
                <a:srgbClr val="407EC9"/>
              </a:solidFill>
              <a:latin typeface="Microsoft Sans Serif" panose="020B0604020202020204" pitchFamily="34" charset="0"/>
              <a:cs typeface="Microsoft Sans Serif" panose="020B0604020202020204" pitchFamily="34" charset="0"/>
            </a:endParaRPr>
          </a:p>
        </p:txBody>
      </p:sp>
      <p:sp>
        <p:nvSpPr>
          <p:cNvPr id="56" name="Subtitle 2"/>
          <p:cNvSpPr txBox="1">
            <a:spLocks/>
          </p:cNvSpPr>
          <p:nvPr/>
        </p:nvSpPr>
        <p:spPr bwMode="auto">
          <a:xfrm>
            <a:off x="5937898" y="4078403"/>
            <a:ext cx="2851054" cy="475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87020" tIns="143495" rIns="287020" bIns="143495"/>
          <a:lstStyle>
            <a:lvl1pPr defTabSz="457200">
              <a:defRPr sz="3600">
                <a:solidFill>
                  <a:schemeClr val="tx1"/>
                </a:solidFill>
                <a:latin typeface="Lato Light" charset="0"/>
                <a:ea typeface="MS PGothic" pitchFamily="34" charset="-128"/>
              </a:defRPr>
            </a:lvl1pPr>
            <a:lvl2pPr marL="742950" indent="-285750" defTabSz="457200">
              <a:defRPr sz="3600">
                <a:solidFill>
                  <a:schemeClr val="tx1"/>
                </a:solidFill>
                <a:latin typeface="Lato Light" charset="0"/>
                <a:ea typeface="MS PGothic" pitchFamily="34" charset="-128"/>
              </a:defRPr>
            </a:lvl2pPr>
            <a:lvl3pPr marL="1143000" indent="-228600" defTabSz="457200">
              <a:defRPr sz="3600">
                <a:solidFill>
                  <a:schemeClr val="tx1"/>
                </a:solidFill>
                <a:latin typeface="Lato Light" charset="0"/>
                <a:ea typeface="MS PGothic" pitchFamily="34" charset="-128"/>
              </a:defRPr>
            </a:lvl3pPr>
            <a:lvl4pPr marL="1600200" indent="-228600" defTabSz="457200">
              <a:defRPr sz="3600">
                <a:solidFill>
                  <a:schemeClr val="tx1"/>
                </a:solidFill>
                <a:latin typeface="Lato Light" charset="0"/>
                <a:ea typeface="MS PGothic" pitchFamily="34" charset="-128"/>
              </a:defRPr>
            </a:lvl4pPr>
            <a:lvl5pPr marL="2057400" indent="-228600" defTabSz="457200">
              <a:defRPr sz="3600">
                <a:solidFill>
                  <a:schemeClr val="tx1"/>
                </a:solidFill>
                <a:latin typeface="Lato Light" charset="0"/>
                <a:ea typeface="MS PGothic" pitchFamily="34" charset="-128"/>
              </a:defRPr>
            </a:lvl5pPr>
            <a:lvl6pPr marL="2514600" indent="-228600" defTabSz="457200" fontAlgn="base">
              <a:spcBef>
                <a:spcPct val="0"/>
              </a:spcBef>
              <a:spcAft>
                <a:spcPct val="0"/>
              </a:spcAft>
              <a:defRPr sz="3600">
                <a:solidFill>
                  <a:schemeClr val="tx1"/>
                </a:solidFill>
                <a:latin typeface="Lato Light" charset="0"/>
                <a:ea typeface="MS PGothic" pitchFamily="34" charset="-128"/>
              </a:defRPr>
            </a:lvl6pPr>
            <a:lvl7pPr marL="2971800" indent="-228600" defTabSz="457200" fontAlgn="base">
              <a:spcBef>
                <a:spcPct val="0"/>
              </a:spcBef>
              <a:spcAft>
                <a:spcPct val="0"/>
              </a:spcAft>
              <a:defRPr sz="3600">
                <a:solidFill>
                  <a:schemeClr val="tx1"/>
                </a:solidFill>
                <a:latin typeface="Lato Light" charset="0"/>
                <a:ea typeface="MS PGothic" pitchFamily="34" charset="-128"/>
              </a:defRPr>
            </a:lvl7pPr>
            <a:lvl8pPr marL="3429000" indent="-228600" defTabSz="457200" fontAlgn="base">
              <a:spcBef>
                <a:spcPct val="0"/>
              </a:spcBef>
              <a:spcAft>
                <a:spcPct val="0"/>
              </a:spcAft>
              <a:defRPr sz="3600">
                <a:solidFill>
                  <a:schemeClr val="tx1"/>
                </a:solidFill>
                <a:latin typeface="Lato Light" charset="0"/>
                <a:ea typeface="MS PGothic" pitchFamily="34" charset="-128"/>
              </a:defRPr>
            </a:lvl8pPr>
            <a:lvl9pPr marL="3886200" indent="-228600" defTabSz="457200" fontAlgn="base">
              <a:spcBef>
                <a:spcPct val="0"/>
              </a:spcBef>
              <a:spcAft>
                <a:spcPct val="0"/>
              </a:spcAft>
              <a:defRPr sz="3600">
                <a:solidFill>
                  <a:schemeClr val="tx1"/>
                </a:solidFill>
                <a:latin typeface="Lato Light" charset="0"/>
                <a:ea typeface="MS PGothic" pitchFamily="34" charset="-128"/>
              </a:defRPr>
            </a:lvl9pPr>
          </a:lstStyle>
          <a:p>
            <a:pPr fontAlgn="base">
              <a:lnSpc>
                <a:spcPct val="120000"/>
              </a:lnSpc>
              <a:spcBef>
                <a:spcPct val="20000"/>
              </a:spcBef>
              <a:spcAft>
                <a:spcPct val="0"/>
              </a:spcAft>
              <a:buFont typeface="Arial" pitchFamily="34" charset="0"/>
              <a:buNone/>
            </a:pPr>
            <a:r>
              <a:rPr lang="en-US" altLang="en-US" sz="1467" b="1">
                <a:solidFill>
                  <a:srgbClr val="407EC9"/>
                </a:solidFill>
                <a:latin typeface="Microsoft Sans Serif" panose="020B0604020202020204" pitchFamily="34" charset="0"/>
                <a:cs typeface="Microsoft Sans Serif" panose="020B0604020202020204" pitchFamily="34" charset="0"/>
              </a:rPr>
              <a:t>Innovations</a:t>
            </a:r>
          </a:p>
        </p:txBody>
      </p:sp>
      <p:sp>
        <p:nvSpPr>
          <p:cNvPr id="58" name="Subtitle 2"/>
          <p:cNvSpPr txBox="1">
            <a:spLocks/>
          </p:cNvSpPr>
          <p:nvPr/>
        </p:nvSpPr>
        <p:spPr bwMode="auto">
          <a:xfrm>
            <a:off x="9174807" y="4092147"/>
            <a:ext cx="2448805" cy="4909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87020" tIns="143495" rIns="287020" bIns="143495"/>
          <a:lstStyle>
            <a:lvl1pPr defTabSz="457200">
              <a:defRPr sz="3600">
                <a:solidFill>
                  <a:schemeClr val="tx1"/>
                </a:solidFill>
                <a:latin typeface="Lato Light" charset="0"/>
                <a:ea typeface="MS PGothic" pitchFamily="34" charset="-128"/>
              </a:defRPr>
            </a:lvl1pPr>
            <a:lvl2pPr marL="742950" indent="-285750" defTabSz="457200">
              <a:defRPr sz="3600">
                <a:solidFill>
                  <a:schemeClr val="tx1"/>
                </a:solidFill>
                <a:latin typeface="Lato Light" charset="0"/>
                <a:ea typeface="MS PGothic" pitchFamily="34" charset="-128"/>
              </a:defRPr>
            </a:lvl2pPr>
            <a:lvl3pPr marL="1143000" indent="-228600" defTabSz="457200">
              <a:defRPr sz="3600">
                <a:solidFill>
                  <a:schemeClr val="tx1"/>
                </a:solidFill>
                <a:latin typeface="Lato Light" charset="0"/>
                <a:ea typeface="MS PGothic" pitchFamily="34" charset="-128"/>
              </a:defRPr>
            </a:lvl3pPr>
            <a:lvl4pPr marL="1600200" indent="-228600" defTabSz="457200">
              <a:defRPr sz="3600">
                <a:solidFill>
                  <a:schemeClr val="tx1"/>
                </a:solidFill>
                <a:latin typeface="Lato Light" charset="0"/>
                <a:ea typeface="MS PGothic" pitchFamily="34" charset="-128"/>
              </a:defRPr>
            </a:lvl4pPr>
            <a:lvl5pPr marL="2057400" indent="-228600" defTabSz="457200">
              <a:defRPr sz="3600">
                <a:solidFill>
                  <a:schemeClr val="tx1"/>
                </a:solidFill>
                <a:latin typeface="Lato Light" charset="0"/>
                <a:ea typeface="MS PGothic" pitchFamily="34" charset="-128"/>
              </a:defRPr>
            </a:lvl5pPr>
            <a:lvl6pPr marL="2514600" indent="-228600" defTabSz="457200" fontAlgn="base">
              <a:spcBef>
                <a:spcPct val="0"/>
              </a:spcBef>
              <a:spcAft>
                <a:spcPct val="0"/>
              </a:spcAft>
              <a:defRPr sz="3600">
                <a:solidFill>
                  <a:schemeClr val="tx1"/>
                </a:solidFill>
                <a:latin typeface="Lato Light" charset="0"/>
                <a:ea typeface="MS PGothic" pitchFamily="34" charset="-128"/>
              </a:defRPr>
            </a:lvl6pPr>
            <a:lvl7pPr marL="2971800" indent="-228600" defTabSz="457200" fontAlgn="base">
              <a:spcBef>
                <a:spcPct val="0"/>
              </a:spcBef>
              <a:spcAft>
                <a:spcPct val="0"/>
              </a:spcAft>
              <a:defRPr sz="3600">
                <a:solidFill>
                  <a:schemeClr val="tx1"/>
                </a:solidFill>
                <a:latin typeface="Lato Light" charset="0"/>
                <a:ea typeface="MS PGothic" pitchFamily="34" charset="-128"/>
              </a:defRPr>
            </a:lvl7pPr>
            <a:lvl8pPr marL="3429000" indent="-228600" defTabSz="457200" fontAlgn="base">
              <a:spcBef>
                <a:spcPct val="0"/>
              </a:spcBef>
              <a:spcAft>
                <a:spcPct val="0"/>
              </a:spcAft>
              <a:defRPr sz="3600">
                <a:solidFill>
                  <a:schemeClr val="tx1"/>
                </a:solidFill>
                <a:latin typeface="Lato Light" charset="0"/>
                <a:ea typeface="MS PGothic" pitchFamily="34" charset="-128"/>
              </a:defRPr>
            </a:lvl8pPr>
            <a:lvl9pPr marL="3886200" indent="-228600" defTabSz="457200" fontAlgn="base">
              <a:spcBef>
                <a:spcPct val="0"/>
              </a:spcBef>
              <a:spcAft>
                <a:spcPct val="0"/>
              </a:spcAft>
              <a:defRPr sz="3600">
                <a:solidFill>
                  <a:schemeClr val="tx1"/>
                </a:solidFill>
                <a:latin typeface="Lato Light" charset="0"/>
                <a:ea typeface="MS PGothic" pitchFamily="34" charset="-128"/>
              </a:defRPr>
            </a:lvl9pPr>
          </a:lstStyle>
          <a:p>
            <a:pPr fontAlgn="base">
              <a:lnSpc>
                <a:spcPct val="120000"/>
              </a:lnSpc>
              <a:spcBef>
                <a:spcPct val="20000"/>
              </a:spcBef>
              <a:spcAft>
                <a:spcPct val="0"/>
              </a:spcAft>
              <a:buFont typeface="Arial" pitchFamily="34" charset="0"/>
              <a:buNone/>
            </a:pPr>
            <a:r>
              <a:rPr lang="en-US" altLang="en-US" sz="1467" b="1">
                <a:solidFill>
                  <a:srgbClr val="407EC9"/>
                </a:solidFill>
                <a:latin typeface="Microsoft Sans Serif" panose="020B0604020202020204" pitchFamily="34" charset="0"/>
                <a:cs typeface="Microsoft Sans Serif" panose="020B0604020202020204" pitchFamily="34" charset="0"/>
              </a:rPr>
              <a:t>Real-world benefits</a:t>
            </a:r>
          </a:p>
        </p:txBody>
      </p:sp>
      <p:sp>
        <p:nvSpPr>
          <p:cNvPr id="65" name="Title 5"/>
          <p:cNvSpPr txBox="1">
            <a:spLocks/>
          </p:cNvSpPr>
          <p:nvPr/>
        </p:nvSpPr>
        <p:spPr bwMode="auto">
          <a:xfrm>
            <a:off x="158749" y="50927"/>
            <a:ext cx="7410451" cy="872067"/>
          </a:xfrm>
          <a:prstGeom prst="rect">
            <a:avLst/>
          </a:prstGeom>
          <a:noFill/>
          <a:ln>
            <a:noFill/>
          </a:ln>
        </p:spPr>
        <p:txBody>
          <a:bodyPr vert="horz" wrap="square" lIns="107649" tIns="53824" rIns="107649" bIns="53824" numCol="1" anchor="ctr" anchorCtr="0" compatLnSpc="1">
            <a:prstTxWarp prst="textNoShape">
              <a:avLst/>
            </a:prstTxWarp>
            <a:noAutofit/>
          </a:bodyPr>
          <a:lstStyle>
            <a:lvl1pPr algn="ctr" rtl="0" eaLnBrk="0" fontAlgn="base" hangingPunct="0">
              <a:spcBef>
                <a:spcPct val="0"/>
              </a:spcBef>
              <a:spcAft>
                <a:spcPct val="0"/>
              </a:spcAft>
              <a:defRPr sz="6300">
                <a:solidFill>
                  <a:schemeClr val="tx2"/>
                </a:solidFill>
                <a:latin typeface="+mj-lt"/>
                <a:ea typeface="+mj-ea"/>
                <a:cs typeface="+mj-cs"/>
              </a:defRPr>
            </a:lvl1pPr>
            <a:lvl2pPr algn="ctr" rtl="0" eaLnBrk="0" fontAlgn="base" hangingPunct="0">
              <a:spcBef>
                <a:spcPct val="0"/>
              </a:spcBef>
              <a:spcAft>
                <a:spcPct val="0"/>
              </a:spcAft>
              <a:defRPr sz="6300">
                <a:solidFill>
                  <a:schemeClr val="tx2"/>
                </a:solidFill>
                <a:latin typeface="Arial" charset="0"/>
                <a:ea typeface="ＭＳ Ｐゴシック" charset="-128"/>
                <a:cs typeface="ＭＳ Ｐゴシック" charset="-128"/>
              </a:defRPr>
            </a:lvl2pPr>
            <a:lvl3pPr algn="ctr" rtl="0" eaLnBrk="0" fontAlgn="base" hangingPunct="0">
              <a:spcBef>
                <a:spcPct val="0"/>
              </a:spcBef>
              <a:spcAft>
                <a:spcPct val="0"/>
              </a:spcAft>
              <a:defRPr sz="6300">
                <a:solidFill>
                  <a:schemeClr val="tx2"/>
                </a:solidFill>
                <a:latin typeface="Arial" charset="0"/>
                <a:ea typeface="ＭＳ Ｐゴシック" charset="-128"/>
                <a:cs typeface="ＭＳ Ｐゴシック" charset="-128"/>
              </a:defRPr>
            </a:lvl3pPr>
            <a:lvl4pPr algn="ctr" rtl="0" eaLnBrk="0" fontAlgn="base" hangingPunct="0">
              <a:spcBef>
                <a:spcPct val="0"/>
              </a:spcBef>
              <a:spcAft>
                <a:spcPct val="0"/>
              </a:spcAft>
              <a:defRPr sz="6300">
                <a:solidFill>
                  <a:schemeClr val="tx2"/>
                </a:solidFill>
                <a:latin typeface="Arial" charset="0"/>
                <a:ea typeface="ＭＳ Ｐゴシック" charset="-128"/>
                <a:cs typeface="ＭＳ Ｐゴシック" charset="-128"/>
              </a:defRPr>
            </a:lvl4pPr>
            <a:lvl5pPr algn="ctr" rtl="0" eaLnBrk="0" fontAlgn="base" hangingPunct="0">
              <a:spcBef>
                <a:spcPct val="0"/>
              </a:spcBef>
              <a:spcAft>
                <a:spcPct val="0"/>
              </a:spcAft>
              <a:defRPr sz="6300">
                <a:solidFill>
                  <a:schemeClr val="tx2"/>
                </a:solidFill>
                <a:latin typeface="Arial" charset="0"/>
                <a:ea typeface="ＭＳ Ｐゴシック" charset="-128"/>
                <a:cs typeface="ＭＳ Ｐゴシック" charset="-128"/>
              </a:defRPr>
            </a:lvl5pPr>
            <a:lvl6pPr marL="653110" algn="ctr" rtl="0" fontAlgn="base">
              <a:spcBef>
                <a:spcPct val="0"/>
              </a:spcBef>
              <a:spcAft>
                <a:spcPct val="0"/>
              </a:spcAft>
              <a:defRPr sz="6300">
                <a:solidFill>
                  <a:schemeClr val="tx2"/>
                </a:solidFill>
                <a:latin typeface="Arial" charset="0"/>
                <a:ea typeface="ＭＳ Ｐゴシック" charset="-128"/>
                <a:cs typeface="ＭＳ Ｐゴシック" charset="-128"/>
              </a:defRPr>
            </a:lvl6pPr>
            <a:lvl7pPr marL="1306220" algn="ctr" rtl="0" fontAlgn="base">
              <a:spcBef>
                <a:spcPct val="0"/>
              </a:spcBef>
              <a:spcAft>
                <a:spcPct val="0"/>
              </a:spcAft>
              <a:defRPr sz="6300">
                <a:solidFill>
                  <a:schemeClr val="tx2"/>
                </a:solidFill>
                <a:latin typeface="Arial" charset="0"/>
                <a:ea typeface="ＭＳ Ｐゴシック" charset="-128"/>
                <a:cs typeface="ＭＳ Ｐゴシック" charset="-128"/>
              </a:defRPr>
            </a:lvl7pPr>
            <a:lvl8pPr marL="1959331" algn="ctr" rtl="0" fontAlgn="base">
              <a:spcBef>
                <a:spcPct val="0"/>
              </a:spcBef>
              <a:spcAft>
                <a:spcPct val="0"/>
              </a:spcAft>
              <a:defRPr sz="6300">
                <a:solidFill>
                  <a:schemeClr val="tx2"/>
                </a:solidFill>
                <a:latin typeface="Arial" charset="0"/>
                <a:ea typeface="ＭＳ Ｐゴシック" charset="-128"/>
                <a:cs typeface="ＭＳ Ｐゴシック" charset="-128"/>
              </a:defRPr>
            </a:lvl8pPr>
            <a:lvl9pPr marL="2612441" algn="ctr" rtl="0" fontAlgn="base">
              <a:spcBef>
                <a:spcPct val="0"/>
              </a:spcBef>
              <a:spcAft>
                <a:spcPct val="0"/>
              </a:spcAft>
              <a:defRPr sz="6300">
                <a:solidFill>
                  <a:schemeClr val="tx2"/>
                </a:solidFill>
                <a:latin typeface="Arial" charset="0"/>
                <a:ea typeface="ＭＳ Ｐゴシック" charset="-128"/>
                <a:cs typeface="ＭＳ Ｐゴシック" charset="-128"/>
              </a:defRPr>
            </a:lvl9pPr>
          </a:lstStyle>
          <a:p>
            <a:pPr algn="l" defTabSz="753610">
              <a:defRPr/>
            </a:pPr>
            <a:r>
              <a:rPr lang="en-US" sz="4000" b="1" kern="0">
                <a:solidFill>
                  <a:schemeClr val="tx1"/>
                </a:solidFill>
                <a:latin typeface="Microsoft Sans Serif" panose="020B0604020202020204" pitchFamily="34" charset="0"/>
                <a:cs typeface="Microsoft Sans Serif" panose="020B0604020202020204" pitchFamily="34" charset="0"/>
              </a:rPr>
              <a:t>Division’s Metrics of Success</a:t>
            </a:r>
          </a:p>
        </p:txBody>
      </p:sp>
      <p:grpSp>
        <p:nvGrpSpPr>
          <p:cNvPr id="28" name="Group 27"/>
          <p:cNvGrpSpPr/>
          <p:nvPr/>
        </p:nvGrpSpPr>
        <p:grpSpPr>
          <a:xfrm>
            <a:off x="163645" y="3777192"/>
            <a:ext cx="11571155" cy="358774"/>
            <a:chOff x="163645" y="3348567"/>
            <a:chExt cx="11571155" cy="358774"/>
          </a:xfrm>
        </p:grpSpPr>
        <p:grpSp>
          <p:nvGrpSpPr>
            <p:cNvPr id="7" name="Group 6"/>
            <p:cNvGrpSpPr/>
            <p:nvPr/>
          </p:nvGrpSpPr>
          <p:grpSpPr>
            <a:xfrm>
              <a:off x="906595" y="3348567"/>
              <a:ext cx="10085255" cy="356658"/>
              <a:chOff x="906595" y="3348567"/>
              <a:chExt cx="10085255" cy="356658"/>
            </a:xfrm>
          </p:grpSpPr>
          <p:sp>
            <p:nvSpPr>
              <p:cNvPr id="6" name="Rectangle 5"/>
              <p:cNvSpPr/>
              <p:nvPr/>
            </p:nvSpPr>
            <p:spPr>
              <a:xfrm>
                <a:off x="906595" y="3358092"/>
                <a:ext cx="1407980" cy="347133"/>
              </a:xfrm>
              <a:prstGeom prst="rect">
                <a:avLst/>
              </a:prstGeom>
              <a:solidFill>
                <a:srgbClr val="407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2354395" y="3358092"/>
                <a:ext cx="1407980" cy="347133"/>
              </a:xfrm>
              <a:prstGeom prst="rect">
                <a:avLst/>
              </a:prstGeom>
              <a:solidFill>
                <a:srgbClr val="CB60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3802195" y="3358092"/>
                <a:ext cx="1407980" cy="347133"/>
              </a:xfrm>
              <a:prstGeom prst="rect">
                <a:avLst/>
              </a:prstGeom>
              <a:solidFill>
                <a:srgbClr val="407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5249995" y="3358092"/>
                <a:ext cx="1407980" cy="347133"/>
              </a:xfrm>
              <a:prstGeom prst="rect">
                <a:avLst/>
              </a:prstGeom>
              <a:solidFill>
                <a:srgbClr val="CB60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6697795" y="3348567"/>
                <a:ext cx="1407980" cy="347133"/>
              </a:xfrm>
              <a:prstGeom prst="rect">
                <a:avLst/>
              </a:prstGeom>
              <a:solidFill>
                <a:srgbClr val="407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p:nvSpPr>
            <p:spPr>
              <a:xfrm>
                <a:off x="8145595" y="3348567"/>
                <a:ext cx="1407980" cy="347133"/>
              </a:xfrm>
              <a:prstGeom prst="rect">
                <a:avLst/>
              </a:prstGeom>
              <a:solidFill>
                <a:srgbClr val="CB601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p:nvSpPr>
            <p:spPr>
              <a:xfrm>
                <a:off x="9583870" y="3348567"/>
                <a:ext cx="1407980" cy="347133"/>
              </a:xfrm>
              <a:prstGeom prst="rect">
                <a:avLst/>
              </a:prstGeom>
              <a:solidFill>
                <a:srgbClr val="407E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 name="Rectangle 23"/>
            <p:cNvSpPr/>
            <p:nvPr/>
          </p:nvSpPr>
          <p:spPr>
            <a:xfrm>
              <a:off x="163645" y="3360208"/>
              <a:ext cx="741230" cy="3471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10993570" y="3350683"/>
              <a:ext cx="741230" cy="34713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1" name="Straight Connector 30"/>
          <p:cNvCxnSpPr>
            <a:cxnSpLocks/>
          </p:cNvCxnSpPr>
          <p:nvPr/>
        </p:nvCxnSpPr>
        <p:spPr>
          <a:xfrm>
            <a:off x="7382736" y="2113585"/>
            <a:ext cx="0" cy="162656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5901119" y="4140851"/>
            <a:ext cx="14772" cy="160726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H="1">
            <a:off x="4476553" y="1908663"/>
            <a:ext cx="3202" cy="187064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3034020" y="4186055"/>
            <a:ext cx="9599" cy="146967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1610585" y="1872684"/>
            <a:ext cx="1" cy="187593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815974" y="4558143"/>
            <a:ext cx="1538421" cy="1815882"/>
          </a:xfrm>
          <a:prstGeom prst="rect">
            <a:avLst/>
          </a:prstGeom>
        </p:spPr>
        <p:txBody>
          <a:bodyPr wrap="square">
            <a:spAutoFit/>
          </a:bodyPr>
          <a:lstStyle/>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Grants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Contracts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Philanthropy</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CPRIT funds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New patients and work relative value units</a:t>
            </a:r>
          </a:p>
        </p:txBody>
      </p:sp>
      <p:grpSp>
        <p:nvGrpSpPr>
          <p:cNvPr id="76" name="Group 75">
            <a:extLst>
              <a:ext uri="{FF2B5EF4-FFF2-40B4-BE49-F238E27FC236}">
                <a16:creationId xmlns:a16="http://schemas.microsoft.com/office/drawing/2014/main" id="{86445F22-6EB5-CE4B-B341-E13064FD9242}"/>
              </a:ext>
            </a:extLst>
          </p:cNvPr>
          <p:cNvGrpSpPr/>
          <p:nvPr/>
        </p:nvGrpSpPr>
        <p:grpSpPr>
          <a:xfrm>
            <a:off x="1975966" y="1869589"/>
            <a:ext cx="2819691" cy="1562030"/>
            <a:chOff x="1975966" y="1801808"/>
            <a:chExt cx="2819691" cy="1562030"/>
          </a:xfrm>
        </p:grpSpPr>
        <p:sp>
          <p:nvSpPr>
            <p:cNvPr id="17" name="Subtitle 2"/>
            <p:cNvSpPr txBox="1">
              <a:spLocks/>
            </p:cNvSpPr>
            <p:nvPr/>
          </p:nvSpPr>
          <p:spPr bwMode="auto">
            <a:xfrm>
              <a:off x="1975966" y="1801808"/>
              <a:ext cx="2819691"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87020" tIns="143495" rIns="287020" bIns="143495"/>
            <a:lstStyle>
              <a:lvl1pPr defTabSz="457200">
                <a:defRPr sz="3600">
                  <a:solidFill>
                    <a:schemeClr val="tx1"/>
                  </a:solidFill>
                  <a:latin typeface="Lato Light" charset="0"/>
                  <a:ea typeface="MS PGothic" pitchFamily="34" charset="-128"/>
                </a:defRPr>
              </a:lvl1pPr>
              <a:lvl2pPr marL="742950" indent="-285750" defTabSz="457200">
                <a:defRPr sz="3600">
                  <a:solidFill>
                    <a:schemeClr val="tx1"/>
                  </a:solidFill>
                  <a:latin typeface="Lato Light" charset="0"/>
                  <a:ea typeface="MS PGothic" pitchFamily="34" charset="-128"/>
                </a:defRPr>
              </a:lvl2pPr>
              <a:lvl3pPr marL="1143000" indent="-228600" defTabSz="457200">
                <a:defRPr sz="3600">
                  <a:solidFill>
                    <a:schemeClr val="tx1"/>
                  </a:solidFill>
                  <a:latin typeface="Lato Light" charset="0"/>
                  <a:ea typeface="MS PGothic" pitchFamily="34" charset="-128"/>
                </a:defRPr>
              </a:lvl3pPr>
              <a:lvl4pPr marL="1600200" indent="-228600" defTabSz="457200">
                <a:defRPr sz="3600">
                  <a:solidFill>
                    <a:schemeClr val="tx1"/>
                  </a:solidFill>
                  <a:latin typeface="Lato Light" charset="0"/>
                  <a:ea typeface="MS PGothic" pitchFamily="34" charset="-128"/>
                </a:defRPr>
              </a:lvl4pPr>
              <a:lvl5pPr marL="2057400" indent="-228600" defTabSz="457200">
                <a:defRPr sz="3600">
                  <a:solidFill>
                    <a:schemeClr val="tx1"/>
                  </a:solidFill>
                  <a:latin typeface="Lato Light" charset="0"/>
                  <a:ea typeface="MS PGothic" pitchFamily="34" charset="-128"/>
                </a:defRPr>
              </a:lvl5pPr>
              <a:lvl6pPr marL="2514600" indent="-228600" defTabSz="457200" fontAlgn="base">
                <a:spcBef>
                  <a:spcPct val="0"/>
                </a:spcBef>
                <a:spcAft>
                  <a:spcPct val="0"/>
                </a:spcAft>
                <a:defRPr sz="3600">
                  <a:solidFill>
                    <a:schemeClr val="tx1"/>
                  </a:solidFill>
                  <a:latin typeface="Lato Light" charset="0"/>
                  <a:ea typeface="MS PGothic" pitchFamily="34" charset="-128"/>
                </a:defRPr>
              </a:lvl6pPr>
              <a:lvl7pPr marL="2971800" indent="-228600" defTabSz="457200" fontAlgn="base">
                <a:spcBef>
                  <a:spcPct val="0"/>
                </a:spcBef>
                <a:spcAft>
                  <a:spcPct val="0"/>
                </a:spcAft>
                <a:defRPr sz="3600">
                  <a:solidFill>
                    <a:schemeClr val="tx1"/>
                  </a:solidFill>
                  <a:latin typeface="Lato Light" charset="0"/>
                  <a:ea typeface="MS PGothic" pitchFamily="34" charset="-128"/>
                </a:defRPr>
              </a:lvl7pPr>
              <a:lvl8pPr marL="3429000" indent="-228600" defTabSz="457200" fontAlgn="base">
                <a:spcBef>
                  <a:spcPct val="0"/>
                </a:spcBef>
                <a:spcAft>
                  <a:spcPct val="0"/>
                </a:spcAft>
                <a:defRPr sz="3600">
                  <a:solidFill>
                    <a:schemeClr val="tx1"/>
                  </a:solidFill>
                  <a:latin typeface="Lato Light" charset="0"/>
                  <a:ea typeface="MS PGothic" pitchFamily="34" charset="-128"/>
                </a:defRPr>
              </a:lvl8pPr>
              <a:lvl9pPr marL="3886200" indent="-228600" defTabSz="457200" fontAlgn="base">
                <a:spcBef>
                  <a:spcPct val="0"/>
                </a:spcBef>
                <a:spcAft>
                  <a:spcPct val="0"/>
                </a:spcAft>
                <a:defRPr sz="3600">
                  <a:solidFill>
                    <a:schemeClr val="tx1"/>
                  </a:solidFill>
                  <a:latin typeface="Lato Light" charset="0"/>
                  <a:ea typeface="MS PGothic" pitchFamily="34" charset="-128"/>
                </a:defRPr>
              </a:lvl9pPr>
            </a:lstStyle>
            <a:p>
              <a:pPr fontAlgn="base">
                <a:spcAft>
                  <a:spcPct val="0"/>
                </a:spcAft>
                <a:buFont typeface="Arial" pitchFamily="34" charset="0"/>
                <a:buNone/>
              </a:pPr>
              <a:r>
                <a:rPr lang="en-US" altLang="en-US" sz="1467" b="1">
                  <a:solidFill>
                    <a:srgbClr val="CB6015"/>
                  </a:solidFill>
                  <a:latin typeface="Microsoft Sans Serif" panose="020B0604020202020204" pitchFamily="34" charset="0"/>
                  <a:cs typeface="Microsoft Sans Serif" panose="020B0604020202020204" pitchFamily="34" charset="0"/>
                </a:rPr>
                <a:t>Novel discoveries in scientific publications </a:t>
              </a:r>
            </a:p>
            <a:p>
              <a:pPr fontAlgn="base">
                <a:spcAft>
                  <a:spcPct val="0"/>
                </a:spcAft>
                <a:buFont typeface="Arial" pitchFamily="34" charset="0"/>
                <a:buNone/>
              </a:pPr>
              <a:r>
                <a:rPr lang="en-US" altLang="en-US" sz="1467" b="1">
                  <a:solidFill>
                    <a:srgbClr val="CB6015"/>
                  </a:solidFill>
                  <a:latin typeface="Microsoft Sans Serif" panose="020B0604020202020204" pitchFamily="34" charset="0"/>
                  <a:cs typeface="Microsoft Sans Serif" panose="020B0604020202020204" pitchFamily="34" charset="0"/>
                </a:rPr>
                <a:t>and presentations</a:t>
              </a:r>
            </a:p>
            <a:p>
              <a:pPr algn="ctr" fontAlgn="base">
                <a:lnSpc>
                  <a:spcPct val="120000"/>
                </a:lnSpc>
                <a:spcBef>
                  <a:spcPct val="20000"/>
                </a:spcBef>
                <a:spcAft>
                  <a:spcPct val="0"/>
                </a:spcAft>
                <a:buFont typeface="Arial" pitchFamily="34" charset="0"/>
                <a:buNone/>
              </a:pPr>
              <a:endParaRPr lang="en-US" altLang="en-US" sz="1467">
                <a:solidFill>
                  <a:srgbClr val="000000"/>
                </a:solidFill>
                <a:latin typeface="Microsoft Sans Serif" panose="020B0604020202020204" pitchFamily="34" charset="0"/>
                <a:cs typeface="Microsoft Sans Serif" panose="020B0604020202020204" pitchFamily="34" charset="0"/>
              </a:endParaRPr>
            </a:p>
          </p:txBody>
        </p:sp>
        <p:sp>
          <p:nvSpPr>
            <p:cNvPr id="12" name="Rectangle 11"/>
            <p:cNvSpPr/>
            <p:nvPr/>
          </p:nvSpPr>
          <p:spPr>
            <a:xfrm>
              <a:off x="2214165" y="2625174"/>
              <a:ext cx="2211254" cy="738664"/>
            </a:xfrm>
            <a:prstGeom prst="rect">
              <a:avLst/>
            </a:prstGeom>
          </p:spPr>
          <p:txBody>
            <a:bodyPr wrap="square">
              <a:spAutoFit/>
            </a:bodyPr>
            <a:lstStyle/>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Number</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Impact</a:t>
              </a:r>
            </a:p>
            <a:p>
              <a:pPr marL="285750" lvl="0" indent="-285750" fontAlgn="base">
                <a:spcAft>
                  <a:spcPct val="0"/>
                </a:spcAft>
                <a:buFont typeface="Arial" panose="020B0604020202020204" pitchFamily="34" charset="0"/>
                <a:buChar char="•"/>
              </a:pPr>
              <a:r>
                <a:rPr lang="en-US" altLang="en-US" sz="1400">
                  <a:latin typeface="Microsoft Sans Serif" panose="020B0604020202020204" pitchFamily="34" charset="0"/>
                  <a:cs typeface="Microsoft Sans Serif" panose="020B0604020202020204" pitchFamily="34" charset="0"/>
                </a:rPr>
                <a:t>Paradigm-changing</a:t>
              </a:r>
              <a:endParaRPr lang="en-US" sz="1600"/>
            </a:p>
          </p:txBody>
        </p:sp>
      </p:grpSp>
      <p:sp>
        <p:nvSpPr>
          <p:cNvPr id="13" name="Rectangle 12"/>
          <p:cNvSpPr/>
          <p:nvPr/>
        </p:nvSpPr>
        <p:spPr>
          <a:xfrm>
            <a:off x="3442470" y="4558143"/>
            <a:ext cx="2175293" cy="954107"/>
          </a:xfrm>
          <a:prstGeom prst="rect">
            <a:avLst/>
          </a:prstGeom>
        </p:spPr>
        <p:txBody>
          <a:bodyPr wrap="square">
            <a:spAutoFit/>
          </a:bodyPr>
          <a:lstStyle/>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Within division</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Between divisions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Within MD Anderson</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Between Institutions</a:t>
            </a:r>
          </a:p>
        </p:txBody>
      </p:sp>
      <p:grpSp>
        <p:nvGrpSpPr>
          <p:cNvPr id="77" name="Group 76">
            <a:extLst>
              <a:ext uri="{FF2B5EF4-FFF2-40B4-BE49-F238E27FC236}">
                <a16:creationId xmlns:a16="http://schemas.microsoft.com/office/drawing/2014/main" id="{6A34D1A9-4DFF-AA87-35AA-9E448E56D026}"/>
              </a:ext>
            </a:extLst>
          </p:cNvPr>
          <p:cNvGrpSpPr/>
          <p:nvPr/>
        </p:nvGrpSpPr>
        <p:grpSpPr>
          <a:xfrm>
            <a:off x="4890699" y="1869589"/>
            <a:ext cx="2285923" cy="1385168"/>
            <a:chOff x="4976424" y="1853417"/>
            <a:chExt cx="2285923" cy="1385168"/>
          </a:xfrm>
        </p:grpSpPr>
        <p:sp>
          <p:nvSpPr>
            <p:cNvPr id="33" name="Subtitle 2"/>
            <p:cNvSpPr txBox="1">
              <a:spLocks/>
            </p:cNvSpPr>
            <p:nvPr/>
          </p:nvSpPr>
          <p:spPr bwMode="auto">
            <a:xfrm>
              <a:off x="4976424" y="1853417"/>
              <a:ext cx="1976635" cy="789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87020" tIns="143495" rIns="287020" bIns="143495"/>
            <a:lstStyle>
              <a:lvl1pPr defTabSz="457200">
                <a:defRPr sz="3600">
                  <a:solidFill>
                    <a:schemeClr val="tx1"/>
                  </a:solidFill>
                  <a:latin typeface="Lato Light" charset="0"/>
                  <a:ea typeface="MS PGothic" pitchFamily="34" charset="-128"/>
                </a:defRPr>
              </a:lvl1pPr>
              <a:lvl2pPr marL="742950" indent="-285750" defTabSz="457200">
                <a:defRPr sz="3600">
                  <a:solidFill>
                    <a:schemeClr val="tx1"/>
                  </a:solidFill>
                  <a:latin typeface="Lato Light" charset="0"/>
                  <a:ea typeface="MS PGothic" pitchFamily="34" charset="-128"/>
                </a:defRPr>
              </a:lvl2pPr>
              <a:lvl3pPr marL="1143000" indent="-228600" defTabSz="457200">
                <a:defRPr sz="3600">
                  <a:solidFill>
                    <a:schemeClr val="tx1"/>
                  </a:solidFill>
                  <a:latin typeface="Lato Light" charset="0"/>
                  <a:ea typeface="MS PGothic" pitchFamily="34" charset="-128"/>
                </a:defRPr>
              </a:lvl3pPr>
              <a:lvl4pPr marL="1600200" indent="-228600" defTabSz="457200">
                <a:defRPr sz="3600">
                  <a:solidFill>
                    <a:schemeClr val="tx1"/>
                  </a:solidFill>
                  <a:latin typeface="Lato Light" charset="0"/>
                  <a:ea typeface="MS PGothic" pitchFamily="34" charset="-128"/>
                </a:defRPr>
              </a:lvl4pPr>
              <a:lvl5pPr marL="2057400" indent="-228600" defTabSz="457200">
                <a:defRPr sz="3600">
                  <a:solidFill>
                    <a:schemeClr val="tx1"/>
                  </a:solidFill>
                  <a:latin typeface="Lato Light" charset="0"/>
                  <a:ea typeface="MS PGothic" pitchFamily="34" charset="-128"/>
                </a:defRPr>
              </a:lvl5pPr>
              <a:lvl6pPr marL="2514600" indent="-228600" defTabSz="457200" fontAlgn="base">
                <a:spcBef>
                  <a:spcPct val="0"/>
                </a:spcBef>
                <a:spcAft>
                  <a:spcPct val="0"/>
                </a:spcAft>
                <a:defRPr sz="3600">
                  <a:solidFill>
                    <a:schemeClr val="tx1"/>
                  </a:solidFill>
                  <a:latin typeface="Lato Light" charset="0"/>
                  <a:ea typeface="MS PGothic" pitchFamily="34" charset="-128"/>
                </a:defRPr>
              </a:lvl6pPr>
              <a:lvl7pPr marL="2971800" indent="-228600" defTabSz="457200" fontAlgn="base">
                <a:spcBef>
                  <a:spcPct val="0"/>
                </a:spcBef>
                <a:spcAft>
                  <a:spcPct val="0"/>
                </a:spcAft>
                <a:defRPr sz="3600">
                  <a:solidFill>
                    <a:schemeClr val="tx1"/>
                  </a:solidFill>
                  <a:latin typeface="Lato Light" charset="0"/>
                  <a:ea typeface="MS PGothic" pitchFamily="34" charset="-128"/>
                </a:defRPr>
              </a:lvl7pPr>
              <a:lvl8pPr marL="3429000" indent="-228600" defTabSz="457200" fontAlgn="base">
                <a:spcBef>
                  <a:spcPct val="0"/>
                </a:spcBef>
                <a:spcAft>
                  <a:spcPct val="0"/>
                </a:spcAft>
                <a:defRPr sz="3600">
                  <a:solidFill>
                    <a:schemeClr val="tx1"/>
                  </a:solidFill>
                  <a:latin typeface="Lato Light" charset="0"/>
                  <a:ea typeface="MS PGothic" pitchFamily="34" charset="-128"/>
                </a:defRPr>
              </a:lvl8pPr>
              <a:lvl9pPr marL="3886200" indent="-228600" defTabSz="457200" fontAlgn="base">
                <a:spcBef>
                  <a:spcPct val="0"/>
                </a:spcBef>
                <a:spcAft>
                  <a:spcPct val="0"/>
                </a:spcAft>
                <a:defRPr sz="3600">
                  <a:solidFill>
                    <a:schemeClr val="tx1"/>
                  </a:solidFill>
                  <a:latin typeface="Lato Light" charset="0"/>
                  <a:ea typeface="MS PGothic" pitchFamily="34" charset="-128"/>
                </a:defRPr>
              </a:lvl9pPr>
            </a:lstStyle>
            <a:p>
              <a:pPr fontAlgn="base">
                <a:spcAft>
                  <a:spcPct val="0"/>
                </a:spcAft>
                <a:buFont typeface="Arial" pitchFamily="34" charset="0"/>
                <a:buNone/>
              </a:pPr>
              <a:r>
                <a:rPr lang="en-US" altLang="en-US" sz="1467" b="1">
                  <a:solidFill>
                    <a:srgbClr val="CB6015"/>
                  </a:solidFill>
                  <a:latin typeface="Microsoft Sans Serif" panose="020B0604020202020204" pitchFamily="34" charset="0"/>
                  <a:cs typeface="Microsoft Sans Serif" panose="020B0604020202020204" pitchFamily="34" charset="0"/>
                </a:rPr>
                <a:t>New / improved </a:t>
              </a:r>
            </a:p>
            <a:p>
              <a:pPr fontAlgn="base">
                <a:spcAft>
                  <a:spcPct val="0"/>
                </a:spcAft>
                <a:buFont typeface="Arial" pitchFamily="34" charset="0"/>
                <a:buNone/>
              </a:pPr>
              <a:r>
                <a:rPr lang="en-US" altLang="en-US" sz="1467" b="1">
                  <a:solidFill>
                    <a:srgbClr val="CB6015"/>
                  </a:solidFill>
                  <a:latin typeface="Microsoft Sans Serif" panose="020B0604020202020204" pitchFamily="34" charset="0"/>
                  <a:cs typeface="Microsoft Sans Serif" panose="020B0604020202020204" pitchFamily="34" charset="0"/>
                </a:rPr>
                <a:t>trial elements</a:t>
              </a:r>
            </a:p>
            <a:p>
              <a:pPr fontAlgn="base">
                <a:lnSpc>
                  <a:spcPct val="120000"/>
                </a:lnSpc>
                <a:spcBef>
                  <a:spcPct val="20000"/>
                </a:spcBef>
                <a:spcAft>
                  <a:spcPct val="0"/>
                </a:spcAft>
                <a:buFont typeface="Arial" pitchFamily="34" charset="0"/>
                <a:buNone/>
              </a:pPr>
              <a:r>
                <a:rPr lang="en-US" altLang="en-US" sz="1467">
                  <a:solidFill>
                    <a:srgbClr val="000000"/>
                  </a:solidFill>
                  <a:latin typeface="Microsoft Sans Serif" panose="020B0604020202020204" pitchFamily="34" charset="0"/>
                  <a:cs typeface="Microsoft Sans Serif" panose="020B0604020202020204" pitchFamily="34" charset="0"/>
                </a:rPr>
                <a:t>  </a:t>
              </a:r>
            </a:p>
          </p:txBody>
        </p:sp>
        <p:sp>
          <p:nvSpPr>
            <p:cNvPr id="14" name="Rectangle 13"/>
            <p:cNvSpPr/>
            <p:nvPr/>
          </p:nvSpPr>
          <p:spPr>
            <a:xfrm>
              <a:off x="5184724" y="2499921"/>
              <a:ext cx="2077623" cy="738664"/>
            </a:xfrm>
            <a:prstGeom prst="rect">
              <a:avLst/>
            </a:prstGeom>
          </p:spPr>
          <p:txBody>
            <a:bodyPr wrap="square">
              <a:spAutoFit/>
            </a:bodyPr>
            <a:lstStyle/>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Better risk ID</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Better interventions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Better endpoints</a:t>
              </a:r>
            </a:p>
          </p:txBody>
        </p:sp>
      </p:grpSp>
      <p:sp>
        <p:nvSpPr>
          <p:cNvPr id="15" name="Rectangle 14"/>
          <p:cNvSpPr/>
          <p:nvPr/>
        </p:nvSpPr>
        <p:spPr>
          <a:xfrm>
            <a:off x="6194931" y="4558143"/>
            <a:ext cx="2540735" cy="1169551"/>
          </a:xfrm>
          <a:prstGeom prst="rect">
            <a:avLst/>
          </a:prstGeom>
        </p:spPr>
        <p:txBody>
          <a:bodyPr wrap="square">
            <a:spAutoFit/>
          </a:bodyPr>
          <a:lstStyle/>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Patents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Risk assessment models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Interventive agents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Practice guidelines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Decision tools</a:t>
            </a:r>
          </a:p>
        </p:txBody>
      </p:sp>
      <p:grpSp>
        <p:nvGrpSpPr>
          <p:cNvPr id="78" name="Group 77">
            <a:extLst>
              <a:ext uri="{FF2B5EF4-FFF2-40B4-BE49-F238E27FC236}">
                <a16:creationId xmlns:a16="http://schemas.microsoft.com/office/drawing/2014/main" id="{D4796F70-ADED-D11F-3758-2E05BA775B76}"/>
              </a:ext>
            </a:extLst>
          </p:cNvPr>
          <p:cNvGrpSpPr/>
          <p:nvPr/>
        </p:nvGrpSpPr>
        <p:grpSpPr>
          <a:xfrm>
            <a:off x="7686261" y="1869589"/>
            <a:ext cx="2886916" cy="1784521"/>
            <a:chOff x="7686261" y="1793389"/>
            <a:chExt cx="2886916" cy="1784521"/>
          </a:xfrm>
        </p:grpSpPr>
        <p:sp>
          <p:nvSpPr>
            <p:cNvPr id="55" name="Subtitle 2"/>
            <p:cNvSpPr txBox="1">
              <a:spLocks/>
            </p:cNvSpPr>
            <p:nvPr/>
          </p:nvSpPr>
          <p:spPr bwMode="auto">
            <a:xfrm>
              <a:off x="7686261" y="1793389"/>
              <a:ext cx="2404479" cy="972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287020" tIns="143495" rIns="287020" bIns="143495"/>
            <a:lstStyle>
              <a:lvl1pPr defTabSz="457200">
                <a:defRPr sz="3600">
                  <a:solidFill>
                    <a:schemeClr val="tx1"/>
                  </a:solidFill>
                  <a:latin typeface="Lato Light" charset="0"/>
                  <a:ea typeface="MS PGothic" pitchFamily="34" charset="-128"/>
                </a:defRPr>
              </a:lvl1pPr>
              <a:lvl2pPr marL="742950" indent="-285750" defTabSz="457200">
                <a:defRPr sz="3600">
                  <a:solidFill>
                    <a:schemeClr val="tx1"/>
                  </a:solidFill>
                  <a:latin typeface="Lato Light" charset="0"/>
                  <a:ea typeface="MS PGothic" pitchFamily="34" charset="-128"/>
                </a:defRPr>
              </a:lvl2pPr>
              <a:lvl3pPr marL="1143000" indent="-228600" defTabSz="457200">
                <a:defRPr sz="3600">
                  <a:solidFill>
                    <a:schemeClr val="tx1"/>
                  </a:solidFill>
                  <a:latin typeface="Lato Light" charset="0"/>
                  <a:ea typeface="MS PGothic" pitchFamily="34" charset="-128"/>
                </a:defRPr>
              </a:lvl3pPr>
              <a:lvl4pPr marL="1600200" indent="-228600" defTabSz="457200">
                <a:defRPr sz="3600">
                  <a:solidFill>
                    <a:schemeClr val="tx1"/>
                  </a:solidFill>
                  <a:latin typeface="Lato Light" charset="0"/>
                  <a:ea typeface="MS PGothic" pitchFamily="34" charset="-128"/>
                </a:defRPr>
              </a:lvl4pPr>
              <a:lvl5pPr marL="2057400" indent="-228600" defTabSz="457200">
                <a:defRPr sz="3600">
                  <a:solidFill>
                    <a:schemeClr val="tx1"/>
                  </a:solidFill>
                  <a:latin typeface="Lato Light" charset="0"/>
                  <a:ea typeface="MS PGothic" pitchFamily="34" charset="-128"/>
                </a:defRPr>
              </a:lvl5pPr>
              <a:lvl6pPr marL="2514600" indent="-228600" defTabSz="457200" fontAlgn="base">
                <a:spcBef>
                  <a:spcPct val="0"/>
                </a:spcBef>
                <a:spcAft>
                  <a:spcPct val="0"/>
                </a:spcAft>
                <a:defRPr sz="3600">
                  <a:solidFill>
                    <a:schemeClr val="tx1"/>
                  </a:solidFill>
                  <a:latin typeface="Lato Light" charset="0"/>
                  <a:ea typeface="MS PGothic" pitchFamily="34" charset="-128"/>
                </a:defRPr>
              </a:lvl6pPr>
              <a:lvl7pPr marL="2971800" indent="-228600" defTabSz="457200" fontAlgn="base">
                <a:spcBef>
                  <a:spcPct val="0"/>
                </a:spcBef>
                <a:spcAft>
                  <a:spcPct val="0"/>
                </a:spcAft>
                <a:defRPr sz="3600">
                  <a:solidFill>
                    <a:schemeClr val="tx1"/>
                  </a:solidFill>
                  <a:latin typeface="Lato Light" charset="0"/>
                  <a:ea typeface="MS PGothic" pitchFamily="34" charset="-128"/>
                </a:defRPr>
              </a:lvl7pPr>
              <a:lvl8pPr marL="3429000" indent="-228600" defTabSz="457200" fontAlgn="base">
                <a:spcBef>
                  <a:spcPct val="0"/>
                </a:spcBef>
                <a:spcAft>
                  <a:spcPct val="0"/>
                </a:spcAft>
                <a:defRPr sz="3600">
                  <a:solidFill>
                    <a:schemeClr val="tx1"/>
                  </a:solidFill>
                  <a:latin typeface="Lato Light" charset="0"/>
                  <a:ea typeface="MS PGothic" pitchFamily="34" charset="-128"/>
                </a:defRPr>
              </a:lvl8pPr>
              <a:lvl9pPr marL="3886200" indent="-228600" defTabSz="457200" fontAlgn="base">
                <a:spcBef>
                  <a:spcPct val="0"/>
                </a:spcBef>
                <a:spcAft>
                  <a:spcPct val="0"/>
                </a:spcAft>
                <a:defRPr sz="3600">
                  <a:solidFill>
                    <a:schemeClr val="tx1"/>
                  </a:solidFill>
                  <a:latin typeface="Lato Light" charset="0"/>
                  <a:ea typeface="MS PGothic" pitchFamily="34" charset="-128"/>
                </a:defRPr>
              </a:lvl9pPr>
            </a:lstStyle>
            <a:p>
              <a:pPr fontAlgn="base">
                <a:spcAft>
                  <a:spcPct val="0"/>
                </a:spcAft>
                <a:buFont typeface="Arial" pitchFamily="34" charset="0"/>
                <a:buNone/>
              </a:pPr>
              <a:r>
                <a:rPr lang="en-US" altLang="en-US" sz="1467" b="1">
                  <a:solidFill>
                    <a:srgbClr val="CB6015"/>
                  </a:solidFill>
                  <a:latin typeface="Microsoft Sans Serif" panose="020B0604020202020204" pitchFamily="34" charset="0"/>
                  <a:cs typeface="Microsoft Sans Serif" panose="020B0604020202020204" pitchFamily="34" charset="0"/>
                </a:rPr>
                <a:t>New / improved </a:t>
              </a:r>
            </a:p>
            <a:p>
              <a:pPr fontAlgn="base">
                <a:spcAft>
                  <a:spcPct val="0"/>
                </a:spcAft>
                <a:buFont typeface="Arial" pitchFamily="34" charset="0"/>
                <a:buNone/>
              </a:pPr>
              <a:r>
                <a:rPr lang="en-US" altLang="en-US" sz="1467" b="1">
                  <a:solidFill>
                    <a:srgbClr val="CB6015"/>
                  </a:solidFill>
                  <a:latin typeface="Microsoft Sans Serif" panose="020B0604020202020204" pitchFamily="34" charset="0"/>
                  <a:cs typeface="Microsoft Sans Serif" panose="020B0604020202020204" pitchFamily="34" charset="0"/>
                </a:rPr>
                <a:t>community services</a:t>
              </a:r>
            </a:p>
          </p:txBody>
        </p:sp>
        <p:sp>
          <p:nvSpPr>
            <p:cNvPr id="26" name="Rectangle 25"/>
            <p:cNvSpPr/>
            <p:nvPr/>
          </p:nvSpPr>
          <p:spPr>
            <a:xfrm>
              <a:off x="7917390" y="2408359"/>
              <a:ext cx="2655787" cy="1169551"/>
            </a:xfrm>
            <a:prstGeom prst="rect">
              <a:avLst/>
            </a:prstGeom>
          </p:spPr>
          <p:txBody>
            <a:bodyPr wrap="square">
              <a:spAutoFit/>
            </a:bodyPr>
            <a:lstStyle/>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Policy changes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Research participation</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Educational advances</a:t>
              </a:r>
            </a:p>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Clinical/public health practice advances</a:t>
              </a:r>
            </a:p>
          </p:txBody>
        </p:sp>
      </p:grpSp>
      <p:sp>
        <p:nvSpPr>
          <p:cNvPr id="27" name="Rectangle 26"/>
          <p:cNvSpPr/>
          <p:nvPr/>
        </p:nvSpPr>
        <p:spPr>
          <a:xfrm>
            <a:off x="9383412" y="4558143"/>
            <a:ext cx="2784895" cy="954107"/>
          </a:xfrm>
          <a:prstGeom prst="rect">
            <a:avLst/>
          </a:prstGeom>
        </p:spPr>
        <p:txBody>
          <a:bodyPr wrap="square">
            <a:spAutoFit/>
          </a:bodyPr>
          <a:lstStyle/>
          <a:p>
            <a:pPr marL="285750" lvl="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Improved wellness</a:t>
            </a:r>
          </a:p>
          <a:p>
            <a:pPr marL="285750" indent="-285750" fontAlgn="base">
              <a:spcAft>
                <a:spcPct val="0"/>
              </a:spcAft>
              <a:buFont typeface="Arial" panose="020B0604020202020204" pitchFamily="34" charset="0"/>
              <a:buChar char="•"/>
            </a:pPr>
            <a:r>
              <a:rPr lang="en-US" altLang="en-US" sz="1400">
                <a:solidFill>
                  <a:srgbClr val="000000"/>
                </a:solidFill>
                <a:latin typeface="Microsoft Sans Serif" panose="020B0604020202020204" pitchFamily="34" charset="0"/>
                <a:cs typeface="Microsoft Sans Serif" panose="020B0604020202020204" pitchFamily="34" charset="0"/>
              </a:rPr>
              <a:t>Lower rates of cancer, cancer-risk factors, and chronic disease</a:t>
            </a:r>
          </a:p>
        </p:txBody>
      </p:sp>
      <p:pic>
        <p:nvPicPr>
          <p:cNvPr id="38" name="Picture 37"/>
          <p:cNvPicPr>
            <a:picLocks noChangeAspect="1"/>
          </p:cNvPicPr>
          <p:nvPr/>
        </p:nvPicPr>
        <p:blipFill>
          <a:blip r:embed="rId4"/>
          <a:stretch>
            <a:fillRect/>
          </a:stretch>
        </p:blipFill>
        <p:spPr>
          <a:xfrm>
            <a:off x="1096638" y="1018118"/>
            <a:ext cx="1059067" cy="706045"/>
          </a:xfrm>
          <a:prstGeom prst="rect">
            <a:avLst/>
          </a:prstGeom>
        </p:spPr>
      </p:pic>
      <p:pic>
        <p:nvPicPr>
          <p:cNvPr id="45" name="Picture 44"/>
          <p:cNvPicPr>
            <a:picLocks noChangeAspect="1"/>
          </p:cNvPicPr>
          <p:nvPr/>
        </p:nvPicPr>
        <p:blipFill>
          <a:blip r:embed="rId5"/>
          <a:stretch>
            <a:fillRect/>
          </a:stretch>
        </p:blipFill>
        <p:spPr>
          <a:xfrm>
            <a:off x="7052852" y="1459363"/>
            <a:ext cx="637459" cy="424200"/>
          </a:xfrm>
          <a:prstGeom prst="rect">
            <a:avLst/>
          </a:prstGeom>
        </p:spPr>
      </p:pic>
      <p:cxnSp>
        <p:nvCxnSpPr>
          <p:cNvPr id="29" name="Straight Connector 28"/>
          <p:cNvCxnSpPr/>
          <p:nvPr/>
        </p:nvCxnSpPr>
        <p:spPr>
          <a:xfrm flipH="1">
            <a:off x="8805915" y="4147955"/>
            <a:ext cx="329" cy="169598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1" name="Slide Number Placeholder 21">
            <a:extLst>
              <a:ext uri="{FF2B5EF4-FFF2-40B4-BE49-F238E27FC236}">
                <a16:creationId xmlns:a16="http://schemas.microsoft.com/office/drawing/2014/main" id="{131A6D08-9A72-4864-AFC8-A48E71D86041}"/>
              </a:ext>
            </a:extLst>
          </p:cNvPr>
          <p:cNvSpPr txBox="1">
            <a:spLocks/>
          </p:cNvSpPr>
          <p:nvPr/>
        </p:nvSpPr>
        <p:spPr>
          <a:xfrm>
            <a:off x="11756249" y="6369772"/>
            <a:ext cx="395111" cy="138499"/>
          </a:xfrm>
          <a:prstGeom prst="rect">
            <a:avLst/>
          </a:prstGeom>
          <a:noFill/>
          <a:ln w="9525" cap="flat" cmpd="sng" algn="ctr">
            <a:noFill/>
            <a:prstDash val="solid"/>
            <a:round/>
            <a:headEnd type="none" w="med" len="med"/>
            <a:tailEnd type="none" w="med" len="med"/>
          </a:ln>
        </p:spPr>
        <p:txBody>
          <a:bodyPr vert="horz" wrap="square" lIns="91440" tIns="45720" rIns="91440" bIns="45720" numCol="1" rtlCol="0" anchor="ctr" anchorCtr="0" compatLnSpc="1">
            <a:prstTxWarp prst="textNoShape">
              <a:avLst/>
            </a:prstTxWarp>
          </a:bodyPr>
          <a:lstStyle>
            <a:defPPr>
              <a:defRPr lang="en-US"/>
            </a:defPPr>
            <a:lvl1pPr marL="0" algn="l" defTabSz="914400" rtl="0" eaLnBrk="1" latinLnBrk="0" hangingPunct="1">
              <a:buSzTx/>
              <a:defRPr sz="1200" kern="1200">
                <a:ln w="9525" cap="flat" cmpd="sng" algn="ctr">
                  <a:noFill/>
                  <a:prstDash val="solid"/>
                  <a:round/>
                  <a:headEnd type="none" w="med" len="med"/>
                  <a:tailEnd type="none" w="med" len="med"/>
                </a:ln>
                <a:solidFill>
                  <a:srgbClr val="898989"/>
                </a:solidFill>
                <a:latin typeface="Arial"/>
                <a:ea typeface="ＭＳ Ｐゴシック" charset="0"/>
                <a:cs typeface="+mn-cs"/>
                <a:sym typeface="Wingding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914377">
              <a:defRPr/>
            </a:pPr>
            <a:fld id="{CC041753-90EA-4E44-9BB8-633978F3CCC4}" type="slidenum">
              <a:rPr lang="en-US" sz="900" b="1" smtClean="0">
                <a:ln>
                  <a:noFill/>
                </a:ln>
                <a:solidFill>
                  <a:srgbClr val="63666A"/>
                </a:solidFill>
                <a:ea typeface="+mn-ea"/>
                <a:cs typeface="Arial" pitchFamily="34" charset="0"/>
              </a:rPr>
              <a:pPr defTabSz="914377">
                <a:defRPr/>
              </a:pPr>
              <a:t>4</a:t>
            </a:fld>
            <a:endParaRPr lang="en-US" sz="900" b="1">
              <a:ln>
                <a:noFill/>
              </a:ln>
              <a:solidFill>
                <a:srgbClr val="63666A"/>
              </a:solidFill>
              <a:ea typeface="+mn-ea"/>
              <a:cs typeface="Arial" pitchFamily="34" charset="0"/>
            </a:endParaRPr>
          </a:p>
        </p:txBody>
      </p:sp>
      <p:pic>
        <p:nvPicPr>
          <p:cNvPr id="5" name="Picture 4" descr="One glowing light bulb among other light bulbs">
            <a:extLst>
              <a:ext uri="{FF2B5EF4-FFF2-40B4-BE49-F238E27FC236}">
                <a16:creationId xmlns:a16="http://schemas.microsoft.com/office/drawing/2014/main" id="{64551E04-6AB0-7769-6A40-5FD909BBB4E5}"/>
              </a:ext>
            </a:extLst>
          </p:cNvPr>
          <p:cNvPicPr>
            <a:picLocks noChangeAspect="1"/>
          </p:cNvPicPr>
          <p:nvPr/>
        </p:nvPicPr>
        <p:blipFill>
          <a:blip r:embed="rId6" cstate="print">
            <a:extLst>
              <a:ext uri="{28A0092B-C50C-407E-A947-70E740481C1C}">
                <a14:useLocalDpi xmlns:a14="http://schemas.microsoft.com/office/drawing/2010/main" val="0"/>
              </a:ext>
            </a:extLst>
          </a:blip>
          <a:srcRect r="15629"/>
          <a:stretch>
            <a:fillRect/>
          </a:stretch>
        </p:blipFill>
        <p:spPr>
          <a:xfrm>
            <a:off x="5214812" y="5867572"/>
            <a:ext cx="1328408" cy="789546"/>
          </a:xfrm>
          <a:prstGeom prst="rect">
            <a:avLst/>
          </a:prstGeom>
        </p:spPr>
      </p:pic>
      <p:pic>
        <p:nvPicPr>
          <p:cNvPr id="41" name="Picture 40" descr="Group of people hugging">
            <a:extLst>
              <a:ext uri="{FF2B5EF4-FFF2-40B4-BE49-F238E27FC236}">
                <a16:creationId xmlns:a16="http://schemas.microsoft.com/office/drawing/2014/main" id="{B300BCD6-69D0-A797-87EC-58BB8012E547}"/>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flipH="1">
            <a:off x="8294370" y="5917211"/>
            <a:ext cx="1110430" cy="739907"/>
          </a:xfrm>
          <a:prstGeom prst="rect">
            <a:avLst/>
          </a:prstGeom>
        </p:spPr>
      </p:pic>
      <p:pic>
        <p:nvPicPr>
          <p:cNvPr id="52" name="Picture 51" descr="Colleagues huddle">
            <a:extLst>
              <a:ext uri="{FF2B5EF4-FFF2-40B4-BE49-F238E27FC236}">
                <a16:creationId xmlns:a16="http://schemas.microsoft.com/office/drawing/2014/main" id="{B21E714A-024F-1B7E-5A5C-B271CCC3A342}"/>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flipH="1" flipV="1">
            <a:off x="3893475" y="972442"/>
            <a:ext cx="1063887" cy="709258"/>
          </a:xfrm>
          <a:prstGeom prst="rect">
            <a:avLst/>
          </a:prstGeom>
        </p:spPr>
      </p:pic>
      <p:pic>
        <p:nvPicPr>
          <p:cNvPr id="61" name="Picture 60">
            <a:extLst>
              <a:ext uri="{FF2B5EF4-FFF2-40B4-BE49-F238E27FC236}">
                <a16:creationId xmlns:a16="http://schemas.microsoft.com/office/drawing/2014/main" id="{04FDB450-D8F8-9B79-C9EF-5A4CD0F9D14A}"/>
              </a:ext>
            </a:extLst>
          </p:cNvPr>
          <p:cNvPicPr>
            <a:picLocks noChangeAspect="1"/>
          </p:cNvPicPr>
          <p:nvPr/>
        </p:nvPicPr>
        <p:blipFill>
          <a:blip r:embed="rId9"/>
          <a:stretch>
            <a:fillRect/>
          </a:stretch>
        </p:blipFill>
        <p:spPr>
          <a:xfrm>
            <a:off x="2389343" y="5762091"/>
            <a:ext cx="1308551" cy="799562"/>
          </a:xfrm>
          <a:prstGeom prst="rect">
            <a:avLst/>
          </a:prstGeom>
        </p:spPr>
      </p:pic>
      <p:pic>
        <p:nvPicPr>
          <p:cNvPr id="67" name="Picture 66" descr="Earth from outer space">
            <a:extLst>
              <a:ext uri="{FF2B5EF4-FFF2-40B4-BE49-F238E27FC236}">
                <a16:creationId xmlns:a16="http://schemas.microsoft.com/office/drawing/2014/main" id="{87D1ABD6-6AB0-46A3-E8D6-4D57C6FE9E11}"/>
              </a:ext>
            </a:extLst>
          </p:cNvPr>
          <p:cNvPicPr>
            <a:picLocks noChangeAspect="1"/>
          </p:cNvPicPr>
          <p:nvPr/>
        </p:nvPicPr>
        <p:blipFill>
          <a:blip r:embed="rId10" cstate="print">
            <a:extLst>
              <a:ext uri="{28A0092B-C50C-407E-A947-70E740481C1C}">
                <a14:useLocalDpi xmlns:a14="http://schemas.microsoft.com/office/drawing/2010/main" val="0"/>
              </a:ext>
            </a:extLst>
          </a:blip>
          <a:srcRect l="11506" r="8806"/>
          <a:stretch>
            <a:fillRect/>
          </a:stretch>
        </p:blipFill>
        <p:spPr>
          <a:xfrm>
            <a:off x="9769489" y="922994"/>
            <a:ext cx="1196542" cy="844601"/>
          </a:xfrm>
          <a:prstGeom prst="rect">
            <a:avLst/>
          </a:prstGeom>
        </p:spPr>
      </p:pic>
      <p:sp>
        <p:nvSpPr>
          <p:cNvPr id="74" name="Oval 73">
            <a:extLst>
              <a:ext uri="{FF2B5EF4-FFF2-40B4-BE49-F238E27FC236}">
                <a16:creationId xmlns:a16="http://schemas.microsoft.com/office/drawing/2014/main" id="{391B124B-EC23-C2C0-FC63-C2DB328BA4A6}"/>
              </a:ext>
            </a:extLst>
          </p:cNvPr>
          <p:cNvSpPr/>
          <p:nvPr/>
        </p:nvSpPr>
        <p:spPr>
          <a:xfrm>
            <a:off x="6485211" y="615994"/>
            <a:ext cx="1756429" cy="1387066"/>
          </a:xfrm>
          <a:prstGeom prst="ellips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8140652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9" name="Picture 38" descr="Stick figure families holding hands">
            <a:extLst>
              <a:ext uri="{FF2B5EF4-FFF2-40B4-BE49-F238E27FC236}">
                <a16:creationId xmlns:a16="http://schemas.microsoft.com/office/drawing/2014/main" id="{E74BC7C6-68C8-D61A-9151-9B5A251C5263}"/>
              </a:ext>
            </a:extLst>
          </p:cNvPr>
          <p:cNvPicPr>
            <a:picLocks noChangeAspect="1"/>
          </p:cNvPicPr>
          <p:nvPr/>
        </p:nvPicPr>
        <p:blipFill rotWithShape="1">
          <a:blip r:embed="rId3" cstate="print">
            <a:grayscl/>
            <a:alphaModFix amt="50000"/>
            <a:extLst>
              <a:ext uri="{28A0092B-C50C-407E-A947-70E740481C1C}">
                <a14:useLocalDpi xmlns:a14="http://schemas.microsoft.com/office/drawing/2010/main" val="0"/>
              </a:ext>
            </a:extLst>
          </a:blip>
          <a:srcRect l="10204" t="16158" b="8293"/>
          <a:stretch/>
        </p:blipFill>
        <p:spPr>
          <a:xfrm>
            <a:off x="0" y="0"/>
            <a:ext cx="12226950" cy="6858000"/>
          </a:xfrm>
          <a:prstGeom prst="rect">
            <a:avLst/>
          </a:prstGeom>
          <a:noFill/>
          <a:ln>
            <a:noFill/>
          </a:ln>
        </p:spPr>
      </p:pic>
      <p:sp>
        <p:nvSpPr>
          <p:cNvPr id="2" name="Title 1">
            <a:extLst>
              <a:ext uri="{FF2B5EF4-FFF2-40B4-BE49-F238E27FC236}">
                <a16:creationId xmlns:a16="http://schemas.microsoft.com/office/drawing/2014/main" id="{7CAAA604-AC52-47C0-A2B5-2DEEF087EF31}"/>
              </a:ext>
            </a:extLst>
          </p:cNvPr>
          <p:cNvSpPr>
            <a:spLocks noGrp="1"/>
          </p:cNvSpPr>
          <p:nvPr>
            <p:ph type="title"/>
          </p:nvPr>
        </p:nvSpPr>
        <p:spPr>
          <a:xfrm>
            <a:off x="393009" y="206759"/>
            <a:ext cx="11637066" cy="857249"/>
          </a:xfrm>
        </p:spPr>
        <p:txBody>
          <a:bodyPr anchor="t" anchorCtr="0"/>
          <a:lstStyle/>
          <a:p>
            <a:r>
              <a:rPr lang="en-US" sz="4000" dirty="0">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rPr>
              <a:t>Welcome to Our Division: FY25 Faculty New Hires</a:t>
            </a:r>
            <a:br>
              <a:rPr lang="en-US" sz="4000" dirty="0">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rPr>
            </a:br>
            <a:endParaRPr lang="en-US" b="0" i="1" dirty="0">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sp>
        <p:nvSpPr>
          <p:cNvPr id="22" name="TextBox 21">
            <a:extLst>
              <a:ext uri="{FF2B5EF4-FFF2-40B4-BE49-F238E27FC236}">
                <a16:creationId xmlns:a16="http://schemas.microsoft.com/office/drawing/2014/main" id="{44FD70E8-7905-2737-641F-619D329BDD6E}"/>
              </a:ext>
            </a:extLst>
          </p:cNvPr>
          <p:cNvSpPr txBox="1"/>
          <p:nvPr/>
        </p:nvSpPr>
        <p:spPr>
          <a:xfrm>
            <a:off x="504517" y="1073943"/>
            <a:ext cx="1853071" cy="338554"/>
          </a:xfrm>
          <a:prstGeom prst="rect">
            <a:avLst/>
          </a:prstGeom>
          <a:noFill/>
        </p:spPr>
        <p:txBody>
          <a:bodyPr wrap="none" lIns="0" tIns="0" rIns="0" bIns="0" rtlCol="0">
            <a:spAutoFit/>
          </a:bodyPr>
          <a:lstStyle/>
          <a:p>
            <a:pPr>
              <a:spcBef>
                <a:spcPts val="1200"/>
              </a:spcBef>
            </a:pPr>
            <a:r>
              <a:rPr lang="en-US" sz="2200" b="1">
                <a:solidFill>
                  <a:srgbClr val="0070C0"/>
                </a:solidFill>
                <a:latin typeface="+mj-lt"/>
                <a:cs typeface="Arial"/>
              </a:rPr>
              <a:t>Epidemiology</a:t>
            </a:r>
          </a:p>
        </p:txBody>
      </p:sp>
      <p:grpSp>
        <p:nvGrpSpPr>
          <p:cNvPr id="19" name="Group 18">
            <a:extLst>
              <a:ext uri="{FF2B5EF4-FFF2-40B4-BE49-F238E27FC236}">
                <a16:creationId xmlns:a16="http://schemas.microsoft.com/office/drawing/2014/main" id="{1D3E218C-1955-FCEF-D794-09F1C74C0610}"/>
              </a:ext>
            </a:extLst>
          </p:cNvPr>
          <p:cNvGrpSpPr/>
          <p:nvPr/>
        </p:nvGrpSpPr>
        <p:grpSpPr>
          <a:xfrm>
            <a:off x="571958" y="3924198"/>
            <a:ext cx="3771442" cy="2462213"/>
            <a:chOff x="571958" y="4153109"/>
            <a:chExt cx="3771442" cy="2462213"/>
          </a:xfrm>
        </p:grpSpPr>
        <p:sp>
          <p:nvSpPr>
            <p:cNvPr id="31" name="TextBox 30">
              <a:extLst>
                <a:ext uri="{FF2B5EF4-FFF2-40B4-BE49-F238E27FC236}">
                  <a16:creationId xmlns:a16="http://schemas.microsoft.com/office/drawing/2014/main" id="{0F98D308-B232-40EE-BEB5-969370C750FD}"/>
                </a:ext>
              </a:extLst>
            </p:cNvPr>
            <p:cNvSpPr txBox="1"/>
            <p:nvPr/>
          </p:nvSpPr>
          <p:spPr>
            <a:xfrm>
              <a:off x="1973718" y="4153109"/>
              <a:ext cx="2369682" cy="2462213"/>
            </a:xfrm>
            <a:prstGeom prst="rect">
              <a:avLst/>
            </a:prstGeom>
            <a:noFill/>
          </p:spPr>
          <p:txBody>
            <a:bodyPr wrap="square" rtlCol="0">
              <a:spAutoFit/>
            </a:bodyPr>
            <a:lstStyle/>
            <a:p>
              <a:pPr defTabSz="914400">
                <a:defRPr/>
              </a:pPr>
              <a:r>
                <a:rPr lang="en-US" sz="1600" b="1" dirty="0" err="1">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Hanseul</a:t>
              </a:r>
              <a:r>
                <a:rPr lang="en-US" sz="1600" b="1"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 Kim, PhD</a:t>
              </a:r>
              <a:r>
                <a:rPr lang="en-US" sz="1600"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 </a:t>
              </a:r>
              <a:r>
                <a:rPr lang="en-US" sz="1400"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a:t>
              </a:r>
              <a:r>
                <a:rPr lang="en-US" sz="1400" dirty="0">
                  <a:solidFill>
                    <a:srgbClr val="C00000"/>
                  </a:solidFill>
                  <a:latin typeface="Calibri" panose="020F0502020204030204" pitchFamily="34" charset="0"/>
                  <a:ea typeface="Calibri" panose="020F0502020204030204" pitchFamily="34" charset="0"/>
                  <a:cs typeface="Calibri" panose="020F0502020204030204" pitchFamily="34" charset="0"/>
                </a:rPr>
                <a:t>joined 10/1/25</a:t>
              </a:r>
              <a:r>
                <a:rPr lang="en-US" sz="1400"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a:t>
              </a:r>
              <a:endParaRPr lang="en-US" sz="1400" b="1"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endParaRPr>
            </a:p>
            <a:p>
              <a:pPr lvl="0"/>
              <a:r>
                <a:rPr lang="en-US" sz="1400" i="1"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Assistant Professor</a:t>
              </a:r>
            </a:p>
            <a:p>
              <a:pPr lvl="0"/>
              <a:r>
                <a:rPr lang="en-US" sz="1200" dirty="0">
                  <a:solidFill>
                    <a:srgbClr val="0070C0"/>
                  </a:solidFill>
                  <a:latin typeface="Calibri" panose="020F0502020204030204" pitchFamily="34" charset="0"/>
                  <a:ea typeface="Calibri" panose="020F0502020204030204" pitchFamily="34" charset="0"/>
                  <a:cs typeface="Calibri" panose="020F0502020204030204" pitchFamily="34" charset="0"/>
                </a:rPr>
                <a:t>Interests:</a:t>
              </a:r>
            </a:p>
            <a:p>
              <a:pPr marL="117475" lvl="0" indent="-117475">
                <a:buFont typeface="Arial" panose="020B0604020202020204" pitchFamily="34" charset="0"/>
                <a:buChar char="•"/>
              </a:pPr>
              <a:r>
                <a:rPr lang="en-US" sz="1200" dirty="0">
                  <a:latin typeface="Calibri" panose="020F0502020204030204" pitchFamily="34" charset="0"/>
                  <a:ea typeface="Calibri" panose="020F0502020204030204" pitchFamily="34" charset="0"/>
                  <a:cs typeface="Calibri" panose="020F0502020204030204" pitchFamily="34" charset="0"/>
                </a:rPr>
                <a:t>How diet and lifestyle factors shape gut microbiome &amp; influence cancer risk</a:t>
              </a:r>
            </a:p>
            <a:p>
              <a:pPr marL="117475" lvl="0" indent="-117475">
                <a:buFont typeface="Arial" panose="020B0604020202020204" pitchFamily="34" charset="0"/>
                <a:buChar char="•"/>
              </a:pPr>
              <a:r>
                <a:rPr lang="en-US" sz="1200" dirty="0">
                  <a:latin typeface="Calibri" panose="020F0502020204030204" pitchFamily="34" charset="0"/>
                  <a:ea typeface="Calibri" panose="020F0502020204030204" pitchFamily="34" charset="0"/>
                  <a:cs typeface="Calibri" panose="020F0502020204030204" pitchFamily="34" charset="0"/>
                </a:rPr>
                <a:t>Rising incidence &amp; distinct etiologic pathways of early-onset cancers </a:t>
              </a:r>
            </a:p>
            <a:p>
              <a:pPr marL="117475" lvl="0" indent="-117475">
                <a:buFont typeface="Arial" panose="020B0604020202020204" pitchFamily="34" charset="0"/>
                <a:buChar char="•"/>
              </a:pPr>
              <a:r>
                <a:rPr lang="en-US" sz="1200" dirty="0">
                  <a:latin typeface="Calibri" panose="020F0502020204030204" pitchFamily="34" charset="0"/>
                  <a:ea typeface="Calibri" panose="020F0502020204030204" pitchFamily="34" charset="0"/>
                  <a:cs typeface="Calibri" panose="020F0502020204030204" pitchFamily="34" charset="0"/>
                </a:rPr>
                <a:t>Individualized microbial and metabolic responses to foods</a:t>
              </a:r>
              <a:endParaRPr lang="en-US" sz="1050" dirty="0">
                <a:solidFill>
                  <a:schemeClr val="tx1">
                    <a:lumMod val="50000"/>
                  </a:schemeClr>
                </a:solidFill>
                <a:highlight>
                  <a:srgbClr val="FFFF00"/>
                </a:highlight>
                <a:latin typeface="Calibri" panose="020F0502020204030204" pitchFamily="34" charset="0"/>
                <a:ea typeface="Calibri" panose="020F0502020204030204" pitchFamily="34" charset="0"/>
                <a:cs typeface="Calibri" panose="020F0502020204030204" pitchFamily="34" charset="0"/>
              </a:endParaRPr>
            </a:p>
          </p:txBody>
        </p:sp>
        <p:pic>
          <p:nvPicPr>
            <p:cNvPr id="8" name="Picture 7">
              <a:extLst>
                <a:ext uri="{FF2B5EF4-FFF2-40B4-BE49-F238E27FC236}">
                  <a16:creationId xmlns:a16="http://schemas.microsoft.com/office/drawing/2014/main" id="{C4B5B6C0-E45E-E919-DBFA-0EA1C81BB4B2}"/>
                </a:ext>
              </a:extLst>
            </p:cNvPr>
            <p:cNvPicPr>
              <a:picLocks noChangeAspect="1"/>
            </p:cNvPicPr>
            <p:nvPr/>
          </p:nvPicPr>
          <p:blipFill>
            <a:blip r:embed="rId4"/>
            <a:srcRect l="3430" r="5375"/>
            <a:stretch>
              <a:fillRect/>
            </a:stretch>
          </p:blipFill>
          <p:spPr>
            <a:xfrm>
              <a:off x="571958" y="4160906"/>
              <a:ext cx="1195907" cy="1690037"/>
            </a:xfrm>
            <a:prstGeom prst="rect">
              <a:avLst/>
            </a:prstGeom>
          </p:spPr>
        </p:pic>
      </p:grpSp>
      <p:grpSp>
        <p:nvGrpSpPr>
          <p:cNvPr id="20" name="Group 19">
            <a:extLst>
              <a:ext uri="{FF2B5EF4-FFF2-40B4-BE49-F238E27FC236}">
                <a16:creationId xmlns:a16="http://schemas.microsoft.com/office/drawing/2014/main" id="{8641181E-F611-F221-7A1A-56E48D167D5A}"/>
              </a:ext>
            </a:extLst>
          </p:cNvPr>
          <p:cNvGrpSpPr/>
          <p:nvPr/>
        </p:nvGrpSpPr>
        <p:grpSpPr>
          <a:xfrm>
            <a:off x="571959" y="1582115"/>
            <a:ext cx="3771441" cy="2377574"/>
            <a:chOff x="571959" y="1641749"/>
            <a:chExt cx="3771441" cy="2377574"/>
          </a:xfrm>
        </p:grpSpPr>
        <p:sp>
          <p:nvSpPr>
            <p:cNvPr id="17" name="Rectangle 16">
              <a:extLst>
                <a:ext uri="{FF2B5EF4-FFF2-40B4-BE49-F238E27FC236}">
                  <a16:creationId xmlns:a16="http://schemas.microsoft.com/office/drawing/2014/main" id="{F31BA710-7E21-42D7-B679-69A8627D9D19}"/>
                </a:ext>
              </a:extLst>
            </p:cNvPr>
            <p:cNvSpPr/>
            <p:nvPr/>
          </p:nvSpPr>
          <p:spPr>
            <a:xfrm>
              <a:off x="1973718" y="1641749"/>
              <a:ext cx="2369682" cy="2377574"/>
            </a:xfrm>
            <a:prstGeom prst="rect">
              <a:avLst/>
            </a:prstGeom>
            <a:noFill/>
          </p:spPr>
          <p:txBody>
            <a:bodyPr wrap="square">
              <a:spAutoFit/>
            </a:bodyPr>
            <a:lstStyle/>
            <a:p>
              <a:pPr lvl="0"/>
              <a:r>
                <a:rPr lang="en-US" sz="1600" b="1" dirty="0">
                  <a:solidFill>
                    <a:schemeClr val="tx1">
                      <a:lumMod val="50000"/>
                    </a:schemeClr>
                  </a:solidFill>
                  <a:latin typeface="Calibri" panose="020F0502020204030204" pitchFamily="34" charset="0"/>
                  <a:cs typeface="Calibri" panose="020F0502020204030204" pitchFamily="34" charset="0"/>
                </a:rPr>
                <a:t>Rosalie Griffin, PhD</a:t>
              </a:r>
            </a:p>
            <a:p>
              <a:pPr lvl="0"/>
              <a:r>
                <a:rPr lang="en-US" sz="1400" i="1" dirty="0">
                  <a:solidFill>
                    <a:schemeClr val="tx1">
                      <a:lumMod val="50000"/>
                    </a:schemeClr>
                  </a:solidFill>
                  <a:latin typeface="Calibri" panose="020F0502020204030204" pitchFamily="34" charset="0"/>
                  <a:cs typeface="Calibri" panose="020F0502020204030204" pitchFamily="34" charset="0"/>
                </a:rPr>
                <a:t>Assistant Professor</a:t>
              </a:r>
            </a:p>
            <a:p>
              <a:pPr lvl="0"/>
              <a:r>
                <a:rPr lang="en-US" sz="1200" dirty="0">
                  <a:solidFill>
                    <a:srgbClr val="0070C0"/>
                  </a:solidFill>
                  <a:latin typeface="Calibri" panose="020F0502020204030204" pitchFamily="34" charset="0"/>
                  <a:cs typeface="Calibri" panose="020F0502020204030204" pitchFamily="34" charset="0"/>
                </a:rPr>
                <a:t>Interests:</a:t>
              </a:r>
            </a:p>
            <a:p>
              <a:pPr marL="114300" lvl="0" indent="-114300">
                <a:buFont typeface="Arial" panose="020B0604020202020204" pitchFamily="34" charset="0"/>
                <a:buChar char="•"/>
              </a:pPr>
              <a:r>
                <a:rPr lang="en-US" sz="1200" dirty="0">
                  <a:latin typeface="Calibri" panose="020F0502020204030204" pitchFamily="34" charset="0"/>
                  <a:ea typeface="Calibri" panose="020F0502020204030204" pitchFamily="34" charset="0"/>
                  <a:cs typeface="Calibri" panose="020F0502020204030204" pitchFamily="34" charset="0"/>
                </a:rPr>
                <a:t>Inherited risk factors and how they interact with tumor biology</a:t>
              </a:r>
            </a:p>
            <a:p>
              <a:pPr marL="114300" lvl="0" indent="-114300">
                <a:buFont typeface="Arial" panose="020B0604020202020204" pitchFamily="34" charset="0"/>
                <a:buChar char="•"/>
              </a:pPr>
              <a:r>
                <a:rPr lang="en-US" sz="1200" dirty="0">
                  <a:latin typeface="Calibri" panose="020F0502020204030204" pitchFamily="34" charset="0"/>
                  <a:ea typeface="Calibri" panose="020F0502020204030204" pitchFamily="34" charset="0"/>
                  <a:cs typeface="Calibri" panose="020F0502020204030204" pitchFamily="34" charset="0"/>
                </a:rPr>
                <a:t>Somatic alterations and clonal trajectories that shape pre-cancer evolution</a:t>
              </a:r>
            </a:p>
            <a:p>
              <a:pPr marL="114300" lvl="0" indent="-114300">
                <a:buFont typeface="Arial" panose="020B0604020202020204" pitchFamily="34" charset="0"/>
                <a:buChar char="•"/>
              </a:pPr>
              <a:r>
                <a:rPr lang="en-US" sz="1200" dirty="0">
                  <a:latin typeface="Calibri" panose="020F0502020204030204" pitchFamily="34" charset="0"/>
                  <a:ea typeface="Calibri" panose="020F0502020204030204" pitchFamily="34" charset="0"/>
                  <a:cs typeface="Calibri" panose="020F0502020204030204" pitchFamily="34" charset="0"/>
                </a:rPr>
                <a:t>Integration of germline and somatic variation to identify individuals at highest risk</a:t>
              </a:r>
            </a:p>
            <a:p>
              <a:pPr lvl="0"/>
              <a:endParaRPr lang="en-US" sz="1050" dirty="0">
                <a:solidFill>
                  <a:schemeClr val="tx1">
                    <a:lumMod val="50000"/>
                  </a:schemeClr>
                </a:solidFill>
                <a:latin typeface="Calibri" panose="020F0502020204030204" pitchFamily="34" charset="0"/>
                <a:cs typeface="Calibri" panose="020F0502020204030204" pitchFamily="34" charset="0"/>
              </a:endParaRPr>
            </a:p>
          </p:txBody>
        </p:sp>
        <p:pic>
          <p:nvPicPr>
            <p:cNvPr id="11" name="Picture 10">
              <a:extLst>
                <a:ext uri="{FF2B5EF4-FFF2-40B4-BE49-F238E27FC236}">
                  <a16:creationId xmlns:a16="http://schemas.microsoft.com/office/drawing/2014/main" id="{54EA5D3C-808E-0441-1EFE-E4DC29E85C0D}"/>
                </a:ext>
              </a:extLst>
            </p:cNvPr>
            <p:cNvPicPr>
              <a:picLocks noChangeAspect="1"/>
            </p:cNvPicPr>
            <p:nvPr/>
          </p:nvPicPr>
          <p:blipFill>
            <a:blip r:embed="rId5"/>
            <a:srcRect l="6286" r="6284"/>
            <a:stretch>
              <a:fillRect/>
            </a:stretch>
          </p:blipFill>
          <p:spPr>
            <a:xfrm>
              <a:off x="571959" y="1720636"/>
              <a:ext cx="1195906" cy="1741656"/>
            </a:xfrm>
            <a:prstGeom prst="rect">
              <a:avLst/>
            </a:prstGeom>
          </p:spPr>
        </p:pic>
      </p:grpSp>
      <p:grpSp>
        <p:nvGrpSpPr>
          <p:cNvPr id="16" name="Group 15">
            <a:extLst>
              <a:ext uri="{FF2B5EF4-FFF2-40B4-BE49-F238E27FC236}">
                <a16:creationId xmlns:a16="http://schemas.microsoft.com/office/drawing/2014/main" id="{5A09BC8D-3D39-86CF-20A2-0B3A7C758B7D}"/>
              </a:ext>
            </a:extLst>
          </p:cNvPr>
          <p:cNvGrpSpPr/>
          <p:nvPr/>
        </p:nvGrpSpPr>
        <p:grpSpPr>
          <a:xfrm>
            <a:off x="8677517" y="2053835"/>
            <a:ext cx="3452868" cy="3388389"/>
            <a:chOff x="6943379" y="3750405"/>
            <a:chExt cx="3452868" cy="3388389"/>
          </a:xfrm>
        </p:grpSpPr>
        <p:sp>
          <p:nvSpPr>
            <p:cNvPr id="10" name="TextBox 9">
              <a:extLst>
                <a:ext uri="{FF2B5EF4-FFF2-40B4-BE49-F238E27FC236}">
                  <a16:creationId xmlns:a16="http://schemas.microsoft.com/office/drawing/2014/main" id="{58C7EEAA-5B87-E83C-F944-638B76986712}"/>
                </a:ext>
              </a:extLst>
            </p:cNvPr>
            <p:cNvSpPr txBox="1"/>
            <p:nvPr/>
          </p:nvSpPr>
          <p:spPr>
            <a:xfrm>
              <a:off x="6943379" y="3750405"/>
              <a:ext cx="3452868" cy="338554"/>
            </a:xfrm>
            <a:prstGeom prst="rect">
              <a:avLst/>
            </a:prstGeom>
            <a:noFill/>
          </p:spPr>
          <p:txBody>
            <a:bodyPr wrap="none" lIns="0" tIns="0" rIns="0" bIns="0" rtlCol="0">
              <a:spAutoFit/>
            </a:bodyPr>
            <a:lstStyle/>
            <a:p>
              <a:pPr>
                <a:spcBef>
                  <a:spcPts val="1200"/>
                </a:spcBef>
              </a:pPr>
              <a:r>
                <a:rPr lang="en-US" sz="2200" b="1">
                  <a:solidFill>
                    <a:srgbClr val="0070C0"/>
                  </a:solidFill>
                  <a:latin typeface="+mj-lt"/>
                  <a:cs typeface="Arial"/>
                </a:rPr>
                <a:t>Health Services Research</a:t>
              </a:r>
            </a:p>
          </p:txBody>
        </p:sp>
        <p:sp>
          <p:nvSpPr>
            <p:cNvPr id="12" name="TextBox 11">
              <a:extLst>
                <a:ext uri="{FF2B5EF4-FFF2-40B4-BE49-F238E27FC236}">
                  <a16:creationId xmlns:a16="http://schemas.microsoft.com/office/drawing/2014/main" id="{C8EE0974-31FB-349C-5178-94DC2BA868C9}"/>
                </a:ext>
              </a:extLst>
            </p:cNvPr>
            <p:cNvSpPr txBox="1"/>
            <p:nvPr/>
          </p:nvSpPr>
          <p:spPr>
            <a:xfrm>
              <a:off x="8462167" y="4207222"/>
              <a:ext cx="1934080" cy="2931572"/>
            </a:xfrm>
            <a:prstGeom prst="rect">
              <a:avLst/>
            </a:prstGeom>
            <a:noFill/>
          </p:spPr>
          <p:txBody>
            <a:bodyPr wrap="square" rtlCol="0">
              <a:spAutoFit/>
            </a:bodyPr>
            <a:lstStyle/>
            <a:p>
              <a:pPr defTabSz="914400">
                <a:defRPr/>
              </a:pPr>
              <a:r>
                <a:rPr lang="en-US" sz="1600" b="1">
                  <a:solidFill>
                    <a:schemeClr val="tx1">
                      <a:lumMod val="50000"/>
                    </a:schemeClr>
                  </a:solidFill>
                  <a:latin typeface="Calibri" panose="020F0502020204030204" pitchFamily="34" charset="0"/>
                  <a:cs typeface="Calibri" panose="020F0502020204030204" pitchFamily="34" charset="0"/>
                </a:rPr>
                <a:t>Debanjan Pain, MD</a:t>
              </a:r>
              <a:endParaRPr lang="en-US" sz="1050" i="1">
                <a:solidFill>
                  <a:schemeClr val="tx1">
                    <a:lumMod val="50000"/>
                  </a:schemeClr>
                </a:solidFill>
                <a:latin typeface="Calibri" panose="020F0502020204030204" pitchFamily="34" charset="0"/>
                <a:cs typeface="Calibri" panose="020F0502020204030204" pitchFamily="34" charset="0"/>
              </a:endParaRPr>
            </a:p>
            <a:p>
              <a:pPr lvl="0"/>
              <a:r>
                <a:rPr lang="en-US" sz="1400" i="1">
                  <a:solidFill>
                    <a:schemeClr val="tx1">
                      <a:lumMod val="50000"/>
                    </a:schemeClr>
                  </a:solidFill>
                  <a:latin typeface="Calibri" panose="020F0502020204030204" pitchFamily="34" charset="0"/>
                  <a:cs typeface="Calibri" panose="020F0502020204030204" pitchFamily="34" charset="0"/>
                </a:rPr>
                <a:t>Assistant Professor </a:t>
              </a:r>
            </a:p>
            <a:p>
              <a:pPr lvl="0"/>
              <a:r>
                <a:rPr lang="en-US" sz="1200">
                  <a:solidFill>
                    <a:srgbClr val="0070C0"/>
                  </a:solidFill>
                  <a:latin typeface="Calibri" panose="020F0502020204030204" pitchFamily="34" charset="0"/>
                  <a:cs typeface="Calibri" panose="020F0502020204030204" pitchFamily="34" charset="0"/>
                </a:rPr>
                <a:t>Interests:</a:t>
              </a:r>
            </a:p>
            <a:p>
              <a:pPr marL="117475" indent="-117475">
                <a:buFont typeface="Arial" panose="020B0604020202020204" pitchFamily="34" charset="0"/>
                <a:buChar char="•"/>
              </a:pPr>
              <a:r>
                <a:rPr lang="en-US" sz="1200">
                  <a:latin typeface="Calibri" panose="020F0502020204030204" pitchFamily="34" charset="0"/>
                  <a:ea typeface="Calibri" panose="020F0502020204030204" pitchFamily="34" charset="0"/>
                  <a:cs typeface="Calibri" panose="020F0502020204030204" pitchFamily="34" charset="0"/>
                </a:rPr>
                <a:t>Capacity building in low- and middle-income countries</a:t>
              </a:r>
            </a:p>
            <a:p>
              <a:pPr marL="117475" indent="-117475">
                <a:buFont typeface="Arial" panose="020B0604020202020204" pitchFamily="34" charset="0"/>
                <a:buChar char="•"/>
              </a:pPr>
              <a:r>
                <a:rPr lang="en-US" sz="1200">
                  <a:latin typeface="Calibri" panose="020F0502020204030204" pitchFamily="34" charset="0"/>
                  <a:ea typeface="Calibri" panose="020F0502020204030204" pitchFamily="34" charset="0"/>
                  <a:cs typeface="Calibri" panose="020F0502020204030204" pitchFamily="34" charset="0"/>
                </a:rPr>
                <a:t>Cancer prevention in under-resourced settings</a:t>
              </a:r>
            </a:p>
            <a:p>
              <a:pPr marL="117475" indent="-117475">
                <a:buFont typeface="Arial" panose="020B0604020202020204" pitchFamily="34" charset="0"/>
                <a:buChar char="•"/>
              </a:pPr>
              <a:r>
                <a:rPr lang="en-US" sz="1200">
                  <a:latin typeface="Calibri" panose="020F0502020204030204" pitchFamily="34" charset="0"/>
                  <a:ea typeface="Calibri" panose="020F0502020204030204" pitchFamily="34" charset="0"/>
                  <a:cs typeface="Calibri" panose="020F0502020204030204" pitchFamily="34" charset="0"/>
                </a:rPr>
                <a:t>Improving care delivery for men of African descent with prostate cancer through implementation-science research</a:t>
              </a:r>
            </a:p>
            <a:p>
              <a:pPr marL="171450" lvl="0" indent="-171450">
                <a:buFont typeface="Arial" panose="020B0604020202020204" pitchFamily="34" charset="0"/>
                <a:buChar char="•"/>
              </a:pPr>
              <a:endParaRPr lang="en-US" sz="1050">
                <a:solidFill>
                  <a:schemeClr val="tx1">
                    <a:lumMod val="50000"/>
                  </a:schemeClr>
                </a:solidFill>
                <a:latin typeface="Calibri" panose="020F0502020204030204" pitchFamily="34" charset="0"/>
                <a:cs typeface="Calibri" panose="020F0502020204030204" pitchFamily="34" charset="0"/>
              </a:endParaRPr>
            </a:p>
          </p:txBody>
        </p:sp>
        <p:pic>
          <p:nvPicPr>
            <p:cNvPr id="13" name="Picture 12">
              <a:extLst>
                <a:ext uri="{FF2B5EF4-FFF2-40B4-BE49-F238E27FC236}">
                  <a16:creationId xmlns:a16="http://schemas.microsoft.com/office/drawing/2014/main" id="{D7B97D07-0241-12B0-537C-2E4D0ADEA9DF}"/>
                </a:ext>
              </a:extLst>
            </p:cNvPr>
            <p:cNvPicPr>
              <a:picLocks noChangeAspect="1"/>
            </p:cNvPicPr>
            <p:nvPr/>
          </p:nvPicPr>
          <p:blipFill rotWithShape="1">
            <a:blip r:embed="rId6"/>
            <a:srcRect b="9947"/>
            <a:stretch/>
          </p:blipFill>
          <p:spPr>
            <a:xfrm>
              <a:off x="7188139" y="4284776"/>
              <a:ext cx="1233297" cy="1729520"/>
            </a:xfrm>
            <a:prstGeom prst="rect">
              <a:avLst/>
            </a:prstGeom>
          </p:spPr>
        </p:pic>
      </p:grpSp>
      <p:grpSp>
        <p:nvGrpSpPr>
          <p:cNvPr id="24" name="Group 23">
            <a:extLst>
              <a:ext uri="{FF2B5EF4-FFF2-40B4-BE49-F238E27FC236}">
                <a16:creationId xmlns:a16="http://schemas.microsoft.com/office/drawing/2014/main" id="{A84713C7-EEF2-A6CE-CAB7-C0E4E88E8FC3}"/>
              </a:ext>
            </a:extLst>
          </p:cNvPr>
          <p:cNvGrpSpPr/>
          <p:nvPr/>
        </p:nvGrpSpPr>
        <p:grpSpPr>
          <a:xfrm>
            <a:off x="4545451" y="1073943"/>
            <a:ext cx="4130031" cy="5237594"/>
            <a:chOff x="5130644" y="1053290"/>
            <a:chExt cx="4130031" cy="5237594"/>
          </a:xfrm>
        </p:grpSpPr>
        <p:sp>
          <p:nvSpPr>
            <p:cNvPr id="5" name="TextBox 4">
              <a:extLst>
                <a:ext uri="{FF2B5EF4-FFF2-40B4-BE49-F238E27FC236}">
                  <a16:creationId xmlns:a16="http://schemas.microsoft.com/office/drawing/2014/main" id="{818B6E07-B2D6-C144-E852-20FB2A784A4A}"/>
                </a:ext>
              </a:extLst>
            </p:cNvPr>
            <p:cNvSpPr txBox="1"/>
            <p:nvPr/>
          </p:nvSpPr>
          <p:spPr>
            <a:xfrm>
              <a:off x="5130644" y="1053290"/>
              <a:ext cx="3764877" cy="338554"/>
            </a:xfrm>
            <a:prstGeom prst="rect">
              <a:avLst/>
            </a:prstGeom>
            <a:noFill/>
          </p:spPr>
          <p:txBody>
            <a:bodyPr wrap="square" lIns="0" tIns="0" rIns="0" bIns="0" rtlCol="0">
              <a:spAutoFit/>
            </a:bodyPr>
            <a:lstStyle/>
            <a:p>
              <a:pPr>
                <a:spcBef>
                  <a:spcPts val="1200"/>
                </a:spcBef>
              </a:pPr>
              <a:r>
                <a:rPr lang="en-US" sz="2200" b="1">
                  <a:solidFill>
                    <a:srgbClr val="0070C0"/>
                  </a:solidFill>
                  <a:latin typeface="+mj-lt"/>
                  <a:cs typeface="Arial"/>
                </a:rPr>
                <a:t>Health Disparities Research</a:t>
              </a:r>
            </a:p>
          </p:txBody>
        </p:sp>
        <p:grpSp>
          <p:nvGrpSpPr>
            <p:cNvPr id="18" name="Group 17">
              <a:extLst>
                <a:ext uri="{FF2B5EF4-FFF2-40B4-BE49-F238E27FC236}">
                  <a16:creationId xmlns:a16="http://schemas.microsoft.com/office/drawing/2014/main" id="{F06C3D54-0F3F-E7F7-7772-5E53A3B87E59}"/>
                </a:ext>
              </a:extLst>
            </p:cNvPr>
            <p:cNvGrpSpPr/>
            <p:nvPr/>
          </p:nvGrpSpPr>
          <p:grpSpPr>
            <a:xfrm>
              <a:off x="5302273" y="4013337"/>
              <a:ext cx="3958402" cy="2277547"/>
              <a:chOff x="7117860" y="1723203"/>
              <a:chExt cx="3958402" cy="2277547"/>
            </a:xfrm>
          </p:grpSpPr>
          <p:sp>
            <p:nvSpPr>
              <p:cNvPr id="6" name="TextBox 5">
                <a:extLst>
                  <a:ext uri="{FF2B5EF4-FFF2-40B4-BE49-F238E27FC236}">
                    <a16:creationId xmlns:a16="http://schemas.microsoft.com/office/drawing/2014/main" id="{EBD62562-A435-C894-F36E-268CA9745AD3}"/>
                  </a:ext>
                </a:extLst>
              </p:cNvPr>
              <p:cNvSpPr txBox="1"/>
              <p:nvPr/>
            </p:nvSpPr>
            <p:spPr>
              <a:xfrm>
                <a:off x="8414186" y="1723203"/>
                <a:ext cx="2662076" cy="2277547"/>
              </a:xfrm>
              <a:prstGeom prst="rect">
                <a:avLst/>
              </a:prstGeom>
              <a:noFill/>
            </p:spPr>
            <p:txBody>
              <a:bodyPr wrap="square" rtlCol="0">
                <a:spAutoFit/>
              </a:bodyPr>
              <a:lstStyle/>
              <a:p>
                <a:pPr defTabSz="914400">
                  <a:defRPr/>
                </a:pPr>
                <a:r>
                  <a:rPr lang="en-US" sz="1600" b="1"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Dede Kossiwa </a:t>
                </a:r>
                <a:r>
                  <a:rPr lang="en-US" sz="1600" b="1" dirty="0" err="1">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Teteh</a:t>
                </a:r>
                <a:r>
                  <a:rPr lang="en-US" sz="1600" b="1"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-Brooks, DrPH</a:t>
                </a:r>
              </a:p>
              <a:p>
                <a:pPr defTabSz="914400">
                  <a:defRPr/>
                </a:pPr>
                <a:r>
                  <a:rPr lang="en-US" sz="1400" i="1"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Assistant Professor</a:t>
                </a:r>
              </a:p>
              <a:p>
                <a:pPr lvl="0"/>
                <a:r>
                  <a:rPr lang="en-US" sz="1200" dirty="0">
                    <a:solidFill>
                      <a:srgbClr val="0070C0"/>
                    </a:solidFill>
                    <a:latin typeface="Calibri" panose="020F0502020204030204" pitchFamily="34" charset="0"/>
                    <a:ea typeface="Calibri" panose="020F0502020204030204" pitchFamily="34" charset="0"/>
                    <a:cs typeface="Calibri" panose="020F0502020204030204" pitchFamily="34" charset="0"/>
                  </a:rPr>
                  <a:t>Interests:</a:t>
                </a:r>
              </a:p>
              <a:p>
                <a:pPr marL="114300" lvl="0" indent="-114300">
                  <a:buFont typeface="Arial" panose="020B0604020202020204" pitchFamily="34" charset="0"/>
                  <a:buChar char="•"/>
                </a:pPr>
                <a:r>
                  <a:rPr lang="en-US" sz="1200" dirty="0">
                    <a:effectLst/>
                    <a:latin typeface="Calibri" panose="020F0502020204030204" pitchFamily="34" charset="0"/>
                    <a:ea typeface="Calibri" panose="020F0502020204030204" pitchFamily="34" charset="0"/>
                    <a:cs typeface="Calibri" panose="020F0502020204030204" pitchFamily="34" charset="0"/>
                  </a:rPr>
                  <a:t>Biobehavioral community interventions in breast cancer survivorship</a:t>
                </a:r>
              </a:p>
              <a:p>
                <a:pPr marL="114300" lvl="0" indent="-114300">
                  <a:buFont typeface="Arial" panose="020B0604020202020204" pitchFamily="34" charset="0"/>
                  <a:buChar char="•"/>
                </a:pPr>
                <a:r>
                  <a:rPr lang="en-US" sz="1200" dirty="0">
                    <a:effectLst/>
                    <a:latin typeface="Calibri" panose="020F0502020204030204" pitchFamily="34" charset="0"/>
                    <a:ea typeface="Calibri" panose="020F0502020204030204" pitchFamily="34" charset="0"/>
                    <a:cs typeface="Calibri" panose="020F0502020204030204" pitchFamily="34" charset="0"/>
                  </a:rPr>
                  <a:t>Integration of social risks and needs assessments in healthcare practice</a:t>
                </a:r>
              </a:p>
              <a:p>
                <a:pPr marL="114300" lvl="0" indent="-114300">
                  <a:buFont typeface="Arial" panose="020B0604020202020204" pitchFamily="34" charset="0"/>
                  <a:buChar char="•"/>
                </a:pPr>
                <a:r>
                  <a:rPr lang="en-US" sz="1200" dirty="0">
                    <a:effectLst/>
                    <a:latin typeface="Calibri" panose="020F0502020204030204" pitchFamily="34" charset="0"/>
                    <a:ea typeface="Calibri" panose="020F0502020204030204" pitchFamily="34" charset="0"/>
                    <a:cs typeface="Calibri" panose="020F0502020204030204" pitchFamily="34" charset="0"/>
                  </a:rPr>
                  <a:t>Implementation science in cancer prevention and survivorship</a:t>
                </a:r>
                <a:endParaRPr lang="en-US" sz="1200" dirty="0">
                  <a:latin typeface="Calibri" panose="020F0502020204030204" pitchFamily="34" charset="0"/>
                  <a:ea typeface="Calibri" panose="020F0502020204030204" pitchFamily="34" charset="0"/>
                  <a:cs typeface="Calibri" panose="020F0502020204030204" pitchFamily="34" charset="0"/>
                </a:endParaRPr>
              </a:p>
            </p:txBody>
          </p:sp>
          <p:pic>
            <p:nvPicPr>
              <p:cNvPr id="9" name="Picture 8">
                <a:extLst>
                  <a:ext uri="{FF2B5EF4-FFF2-40B4-BE49-F238E27FC236}">
                    <a16:creationId xmlns:a16="http://schemas.microsoft.com/office/drawing/2014/main" id="{E9152570-5A86-A1F1-6578-877887B63C3D}"/>
                  </a:ext>
                </a:extLst>
              </p:cNvPr>
              <p:cNvPicPr>
                <a:picLocks noChangeAspect="1"/>
              </p:cNvPicPr>
              <p:nvPr/>
            </p:nvPicPr>
            <p:blipFill>
              <a:blip r:embed="rId7"/>
              <a:srcRect l="4153" t="4011" r="1"/>
              <a:stretch>
                <a:fillRect/>
              </a:stretch>
            </p:blipFill>
            <p:spPr>
              <a:xfrm>
                <a:off x="7117860" y="1820533"/>
                <a:ext cx="1195905" cy="1729520"/>
              </a:xfrm>
              <a:prstGeom prst="rect">
                <a:avLst/>
              </a:prstGeom>
            </p:spPr>
          </p:pic>
        </p:grpSp>
        <p:grpSp>
          <p:nvGrpSpPr>
            <p:cNvPr id="23" name="Group 22">
              <a:extLst>
                <a:ext uri="{FF2B5EF4-FFF2-40B4-BE49-F238E27FC236}">
                  <a16:creationId xmlns:a16="http://schemas.microsoft.com/office/drawing/2014/main" id="{C703713E-A829-B360-3DC2-E827A7329F39}"/>
                </a:ext>
              </a:extLst>
            </p:cNvPr>
            <p:cNvGrpSpPr/>
            <p:nvPr/>
          </p:nvGrpSpPr>
          <p:grpSpPr>
            <a:xfrm>
              <a:off x="5302273" y="1550927"/>
              <a:ext cx="3724471" cy="2215991"/>
              <a:chOff x="5329490" y="1282596"/>
              <a:chExt cx="3724471" cy="2215991"/>
            </a:xfrm>
          </p:grpSpPr>
          <p:pic>
            <p:nvPicPr>
              <p:cNvPr id="15" name="Picture 14">
                <a:extLst>
                  <a:ext uri="{FF2B5EF4-FFF2-40B4-BE49-F238E27FC236}">
                    <a16:creationId xmlns:a16="http://schemas.microsoft.com/office/drawing/2014/main" id="{4F098797-D8E9-0908-8FD4-FBB2A2AD09EF}"/>
                  </a:ext>
                </a:extLst>
              </p:cNvPr>
              <p:cNvPicPr>
                <a:picLocks noChangeAspect="1"/>
              </p:cNvPicPr>
              <p:nvPr/>
            </p:nvPicPr>
            <p:blipFill>
              <a:blip r:embed="rId8"/>
              <a:srcRect l="7703"/>
              <a:stretch>
                <a:fillRect/>
              </a:stretch>
            </p:blipFill>
            <p:spPr>
              <a:xfrm>
                <a:off x="5329490" y="1352863"/>
                <a:ext cx="1195905" cy="1741656"/>
              </a:xfrm>
              <a:prstGeom prst="rect">
                <a:avLst/>
              </a:prstGeom>
            </p:spPr>
          </p:pic>
          <p:sp>
            <p:nvSpPr>
              <p:cNvPr id="21" name="TextBox 20">
                <a:extLst>
                  <a:ext uri="{FF2B5EF4-FFF2-40B4-BE49-F238E27FC236}">
                    <a16:creationId xmlns:a16="http://schemas.microsoft.com/office/drawing/2014/main" id="{E492BD19-E4DA-3BD6-D917-9102D8D273B9}"/>
                  </a:ext>
                </a:extLst>
              </p:cNvPr>
              <p:cNvSpPr txBox="1"/>
              <p:nvPr/>
            </p:nvSpPr>
            <p:spPr>
              <a:xfrm>
                <a:off x="6684279" y="1282596"/>
                <a:ext cx="2369682" cy="2215991"/>
              </a:xfrm>
              <a:prstGeom prst="rect">
                <a:avLst/>
              </a:prstGeom>
              <a:noFill/>
            </p:spPr>
            <p:txBody>
              <a:bodyPr wrap="square" rtlCol="0">
                <a:spAutoFit/>
              </a:bodyPr>
              <a:lstStyle/>
              <a:p>
                <a:pPr defTabSz="914400">
                  <a:defRPr/>
                </a:pPr>
                <a:r>
                  <a:rPr lang="en-US" sz="1600" b="1"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Hwa Young Lee, PhD</a:t>
                </a:r>
              </a:p>
              <a:p>
                <a:pPr defTabSz="914400">
                  <a:defRPr/>
                </a:pPr>
                <a:r>
                  <a:rPr lang="en-US" sz="1400" i="1" dirty="0">
                    <a:solidFill>
                      <a:schemeClr val="tx1">
                        <a:lumMod val="50000"/>
                      </a:schemeClr>
                    </a:solidFill>
                    <a:latin typeface="Calibri" panose="020F0502020204030204" pitchFamily="34" charset="0"/>
                    <a:ea typeface="Calibri" panose="020F0502020204030204" pitchFamily="34" charset="0"/>
                    <a:cs typeface="Calibri" panose="020F0502020204030204" pitchFamily="34" charset="0"/>
                  </a:rPr>
                  <a:t>Assistant Professor</a:t>
                </a:r>
              </a:p>
              <a:p>
                <a:pPr lvl="0"/>
                <a:r>
                  <a:rPr lang="en-US" sz="1200" dirty="0">
                    <a:solidFill>
                      <a:srgbClr val="0070C0"/>
                    </a:solidFill>
                    <a:latin typeface="Calibri" panose="020F0502020204030204" pitchFamily="34" charset="0"/>
                    <a:ea typeface="Calibri" panose="020F0502020204030204" pitchFamily="34" charset="0"/>
                    <a:cs typeface="Calibri" panose="020F0502020204030204" pitchFamily="34" charset="0"/>
                  </a:rPr>
                  <a:t>Interests:</a:t>
                </a:r>
              </a:p>
              <a:p>
                <a:pPr marL="117475" lvl="0" indent="-117475">
                  <a:buFont typeface="Arial" panose="020B0604020202020204" pitchFamily="34" charset="0"/>
                  <a:buChar char="•"/>
                </a:pPr>
                <a:r>
                  <a:rPr lang="en-US" sz="1200" dirty="0">
                    <a:latin typeface="Calibri" panose="020F0502020204030204" pitchFamily="34" charset="0"/>
                    <a:ea typeface="Calibri" panose="020F0502020204030204" pitchFamily="34" charset="0"/>
                    <a:cs typeface="Calibri" panose="020F0502020204030204" pitchFamily="34" charset="0"/>
                  </a:rPr>
                  <a:t>Implementation science</a:t>
                </a:r>
              </a:p>
              <a:p>
                <a:pPr marL="117475" lvl="0" indent="-117475">
                  <a:buFont typeface="Arial" panose="020B0604020202020204" pitchFamily="34" charset="0"/>
                  <a:buChar char="•"/>
                </a:pPr>
                <a:r>
                  <a:rPr lang="en-US" sz="1200" dirty="0">
                    <a:latin typeface="Calibri" panose="020F0502020204030204" pitchFamily="34" charset="0"/>
                    <a:ea typeface="Calibri" panose="020F0502020204030204" pitchFamily="34" charset="0"/>
                    <a:cs typeface="Calibri" panose="020F0502020204030204" pitchFamily="34" charset="0"/>
                  </a:rPr>
                  <a:t>Occupational Identity, resilience, and psychological distress</a:t>
                </a:r>
              </a:p>
              <a:p>
                <a:pPr marL="117475" lvl="0" indent="-117475">
                  <a:buFont typeface="Arial" panose="020B0604020202020204" pitchFamily="34" charset="0"/>
                  <a:buChar char="•"/>
                </a:pPr>
                <a:r>
                  <a:rPr lang="en-US" sz="1200" dirty="0">
                    <a:latin typeface="Calibri" panose="020F0502020204030204" pitchFamily="34" charset="0"/>
                    <a:ea typeface="Calibri" panose="020F0502020204030204" pitchFamily="34" charset="0"/>
                    <a:cs typeface="Calibri" panose="020F0502020204030204" pitchFamily="34" charset="0"/>
                  </a:rPr>
                  <a:t>Early detection and screening access among medically underserved populations</a:t>
                </a:r>
              </a:p>
              <a:p>
                <a:pPr marL="117475" lvl="0" indent="-117475">
                  <a:buFont typeface="Arial" panose="020B0604020202020204" pitchFamily="34" charset="0"/>
                  <a:buChar char="•"/>
                </a:pPr>
                <a:r>
                  <a:rPr lang="en-US" sz="1200" dirty="0">
                    <a:latin typeface="Calibri" panose="020F0502020204030204" pitchFamily="34" charset="0"/>
                    <a:ea typeface="Calibri" panose="020F0502020204030204" pitchFamily="34" charset="0"/>
                    <a:cs typeface="Calibri" panose="020F0502020204030204" pitchFamily="34" charset="0"/>
                  </a:rPr>
                  <a:t>Predictive modeling of cancer prevention outcomes</a:t>
                </a:r>
              </a:p>
            </p:txBody>
          </p:sp>
        </p:grpSp>
      </p:grpSp>
    </p:spTree>
    <p:extLst>
      <p:ext uri="{BB962C8B-B14F-4D97-AF65-F5344CB8AC3E}">
        <p14:creationId xmlns:p14="http://schemas.microsoft.com/office/powerpoint/2010/main" val="94261190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E6DE75EE-A6D6-4E57-BFD5-0941B2AA7312}"/>
              </a:ext>
            </a:extLst>
          </p:cNvPr>
          <p:cNvSpPr>
            <a:spLocks noGrp="1"/>
          </p:cNvSpPr>
          <p:nvPr>
            <p:ph type="title"/>
          </p:nvPr>
        </p:nvSpPr>
        <p:spPr>
          <a:xfrm>
            <a:off x="328416" y="710666"/>
            <a:ext cx="11745426" cy="556429"/>
          </a:xfrm>
        </p:spPr>
        <p:txBody>
          <a:bodyPr>
            <a:noAutofit/>
          </a:bodyPr>
          <a:lstStyle/>
          <a:p>
            <a:r>
              <a:rPr lang="en-US" sz="4000" b="1">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rPr>
              <a:t>Receipt of Philanthropic Funding for Division’s Research (~$2M)</a:t>
            </a:r>
            <a:endParaRPr lang="en-US" sz="4000">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grpSp>
        <p:nvGrpSpPr>
          <p:cNvPr id="19" name="Group 18">
            <a:extLst>
              <a:ext uri="{FF2B5EF4-FFF2-40B4-BE49-F238E27FC236}">
                <a16:creationId xmlns:a16="http://schemas.microsoft.com/office/drawing/2014/main" id="{3B58C3A1-FAA1-4AD7-A370-4B71304B2486}"/>
              </a:ext>
            </a:extLst>
          </p:cNvPr>
          <p:cNvGrpSpPr/>
          <p:nvPr/>
        </p:nvGrpSpPr>
        <p:grpSpPr>
          <a:xfrm>
            <a:off x="756031" y="1670203"/>
            <a:ext cx="3560649" cy="3772509"/>
            <a:chOff x="1669891" y="2147463"/>
            <a:chExt cx="3560649" cy="3772509"/>
          </a:xfrm>
        </p:grpSpPr>
        <p:pic>
          <p:nvPicPr>
            <p:cNvPr id="20" name="Picture 19" descr="A picture containing building, apartment building&#10;&#10;Description automatically generated">
              <a:extLst>
                <a:ext uri="{FF2B5EF4-FFF2-40B4-BE49-F238E27FC236}">
                  <a16:creationId xmlns:a16="http://schemas.microsoft.com/office/drawing/2014/main" id="{EA57688A-4F2F-4B51-B756-139E52F4D3BE}"/>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50850" r="20816" b="2699"/>
            <a:stretch/>
          </p:blipFill>
          <p:spPr>
            <a:xfrm>
              <a:off x="1669891" y="2996895"/>
              <a:ext cx="3310246" cy="2923077"/>
            </a:xfrm>
            <a:prstGeom prst="rect">
              <a:avLst/>
            </a:prstGeom>
          </p:spPr>
        </p:pic>
        <p:sp>
          <p:nvSpPr>
            <p:cNvPr id="22" name="TextBox 21">
              <a:extLst>
                <a:ext uri="{FF2B5EF4-FFF2-40B4-BE49-F238E27FC236}">
                  <a16:creationId xmlns:a16="http://schemas.microsoft.com/office/drawing/2014/main" id="{5C8F9773-0B50-460F-A723-FD6AC0182D5B}"/>
                </a:ext>
              </a:extLst>
            </p:cNvPr>
            <p:cNvSpPr txBox="1"/>
            <p:nvPr/>
          </p:nvSpPr>
          <p:spPr>
            <a:xfrm>
              <a:off x="1669891" y="2147463"/>
              <a:ext cx="3560649" cy="769441"/>
            </a:xfrm>
            <a:prstGeom prst="rect">
              <a:avLst/>
            </a:prstGeom>
            <a:noFill/>
          </p:spPr>
          <p:txBody>
            <a:bodyPr wrap="square" rtlCol="0">
              <a:spAutoFit/>
            </a:bodyPr>
            <a:lstStyle/>
            <a:p>
              <a:r>
                <a:rPr lang="en-US" sz="2000" b="1">
                  <a:solidFill>
                    <a:schemeClr val="bg2">
                      <a:lumMod val="50000"/>
                    </a:schemeClr>
                  </a:solidFill>
                  <a:latin typeface="+mj-lt"/>
                </a:rPr>
                <a:t>Duncan Family Institute</a:t>
              </a:r>
            </a:p>
            <a:p>
              <a:r>
                <a:rPr lang="en-US" sz="2400" b="1">
                  <a:latin typeface="+mj-lt"/>
                </a:rPr>
                <a:t>$36K</a:t>
              </a:r>
            </a:p>
          </p:txBody>
        </p:sp>
      </p:grpSp>
      <p:sp>
        <p:nvSpPr>
          <p:cNvPr id="25" name="TextBox 24">
            <a:extLst>
              <a:ext uri="{FF2B5EF4-FFF2-40B4-BE49-F238E27FC236}">
                <a16:creationId xmlns:a16="http://schemas.microsoft.com/office/drawing/2014/main" id="{180C65A1-9E9D-4661-9E5D-515279217939}"/>
              </a:ext>
            </a:extLst>
          </p:cNvPr>
          <p:cNvSpPr txBox="1"/>
          <p:nvPr/>
        </p:nvSpPr>
        <p:spPr>
          <a:xfrm>
            <a:off x="4772119" y="1670203"/>
            <a:ext cx="3169075" cy="769441"/>
          </a:xfrm>
          <a:prstGeom prst="rect">
            <a:avLst/>
          </a:prstGeom>
          <a:noFill/>
        </p:spPr>
        <p:txBody>
          <a:bodyPr wrap="square" rtlCol="0">
            <a:spAutoFit/>
          </a:bodyPr>
          <a:lstStyle/>
          <a:p>
            <a:r>
              <a:rPr lang="en-US" sz="2000" b="1">
                <a:solidFill>
                  <a:schemeClr val="bg2">
                    <a:lumMod val="50000"/>
                  </a:schemeClr>
                </a:solidFill>
                <a:latin typeface="+mj-lt"/>
              </a:rPr>
              <a:t>Other designated gifts</a:t>
            </a:r>
          </a:p>
          <a:p>
            <a:r>
              <a:rPr lang="en-US" sz="2400" b="1">
                <a:latin typeface="+mj-lt"/>
              </a:rPr>
              <a:t>$1.9M</a:t>
            </a:r>
          </a:p>
        </p:txBody>
      </p:sp>
      <p:pic>
        <p:nvPicPr>
          <p:cNvPr id="9" name="Picture 8" descr="Person lifting big present">
            <a:extLst>
              <a:ext uri="{FF2B5EF4-FFF2-40B4-BE49-F238E27FC236}">
                <a16:creationId xmlns:a16="http://schemas.microsoft.com/office/drawing/2014/main" id="{65E71117-43BF-11B6-2845-C3309AEB4564}"/>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r="19273"/>
          <a:stretch/>
        </p:blipFill>
        <p:spPr>
          <a:xfrm>
            <a:off x="4772119" y="2519635"/>
            <a:ext cx="3539583" cy="2923077"/>
          </a:xfrm>
          <a:prstGeom prst="rect">
            <a:avLst/>
          </a:prstGeom>
        </p:spPr>
      </p:pic>
      <p:sp>
        <p:nvSpPr>
          <p:cNvPr id="3" name="Rectangle: Rounded Corners 2">
            <a:extLst>
              <a:ext uri="{FF2B5EF4-FFF2-40B4-BE49-F238E27FC236}">
                <a16:creationId xmlns:a16="http://schemas.microsoft.com/office/drawing/2014/main" id="{0172B323-4AEE-CAFE-0DF5-3698CB2C3128}"/>
              </a:ext>
            </a:extLst>
          </p:cNvPr>
          <p:cNvSpPr/>
          <p:nvPr/>
        </p:nvSpPr>
        <p:spPr>
          <a:xfrm>
            <a:off x="9017545" y="2245155"/>
            <a:ext cx="2435901" cy="2772322"/>
          </a:xfrm>
          <a:prstGeom prst="roundRect">
            <a:avLst/>
          </a:prstGeom>
          <a:solidFill>
            <a:srgbClr val="002060">
              <a:alpha val="30000"/>
            </a:srgb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defRPr/>
            </a:pPr>
            <a:r>
              <a:rPr lang="en-US" sz="1600" b="1">
                <a:ln w="0"/>
                <a:solidFill>
                  <a:schemeClr val="tx1"/>
                </a:solidFill>
                <a:effectLst>
                  <a:outerShdw blurRad="38100" dist="19050" dir="2700000" algn="tl" rotWithShape="0">
                    <a:prstClr val="black">
                      <a:alpha val="40000"/>
                    </a:prstClr>
                  </a:outerShdw>
                </a:effectLst>
                <a:latin typeface="Calibri" panose="020F0502020204030204" pitchFamily="34" charset="0"/>
                <a:ea typeface="Calibri" panose="020F0502020204030204" pitchFamily="34" charset="0"/>
                <a:cs typeface="Calibri" panose="020F0502020204030204" pitchFamily="34" charset="0"/>
              </a:rPr>
              <a:t>Special-generosity callout of </a:t>
            </a:r>
            <a:r>
              <a:rPr kumimoji="0" lang="en-US" sz="1600" b="1" i="0" u="none" strike="noStrike" kern="1200" cap="none" spc="0" normalizeH="0" baseline="0" noProof="0">
                <a:ln w="0"/>
                <a:solidFill>
                  <a:schemeClr val="tx1"/>
                </a:solidFill>
                <a:effectLst>
                  <a:outerShdw blurRad="38100" dist="19050" dir="2700000" algn="tl" rotWithShape="0">
                    <a:prstClr val="black">
                      <a:alpha val="40000"/>
                    </a:prstClr>
                  </a:outerShdw>
                </a:effectLst>
                <a:uLnTx/>
                <a:uFillTx/>
                <a:latin typeface="Calibri" panose="020F0502020204030204" pitchFamily="34" charset="0"/>
                <a:ea typeface="Calibri" panose="020F0502020204030204" pitchFamily="34" charset="0"/>
                <a:cs typeface="Calibri" panose="020F0502020204030204" pitchFamily="34" charset="0"/>
              </a:rPr>
              <a:t>single-family donor:</a:t>
            </a:r>
          </a:p>
          <a:p>
            <a:pPr marL="285750" lvl="0" indent="-285750">
              <a:buFont typeface="Arial" panose="020B0604020202020204" pitchFamily="34" charset="0"/>
              <a:buChar char="•"/>
            </a:pPr>
            <a:r>
              <a:rPr lang="en-US" sz="1600" b="1">
                <a:solidFill>
                  <a:srgbClr val="002060"/>
                </a:solidFill>
                <a:latin typeface="Calibri" panose="020F0502020204030204" pitchFamily="34" charset="0"/>
                <a:ea typeface="Calibri" panose="020F0502020204030204" pitchFamily="34" charset="0"/>
                <a:cs typeface="Calibri" panose="020F0502020204030204" pitchFamily="34" charset="0"/>
              </a:rPr>
              <a:t>First</a:t>
            </a:r>
            <a:r>
              <a:rPr lang="en-US" sz="1600">
                <a:solidFill>
                  <a:schemeClr val="tx1"/>
                </a:solidFill>
                <a:latin typeface="Calibri" panose="020F0502020204030204" pitchFamily="34" charset="0"/>
                <a:ea typeface="Calibri" panose="020F0502020204030204" pitchFamily="34" charset="0"/>
                <a:cs typeface="Calibri" panose="020F0502020204030204" pitchFamily="34" charset="0"/>
              </a:rPr>
              <a:t> annual </a:t>
            </a:r>
            <a:r>
              <a:rPr lang="en-US" sz="1600" b="1">
                <a:solidFill>
                  <a:srgbClr val="002060"/>
                </a:solidFill>
                <a:latin typeface="Calibri" panose="020F0502020204030204" pitchFamily="34" charset="0"/>
                <a:ea typeface="Calibri" panose="020F0502020204030204" pitchFamily="34" charset="0"/>
                <a:cs typeface="Calibri" panose="020F0502020204030204" pitchFamily="34" charset="0"/>
              </a:rPr>
              <a:t>gift</a:t>
            </a:r>
            <a:r>
              <a:rPr lang="en-US" sz="1600">
                <a:solidFill>
                  <a:schemeClr val="tx1"/>
                </a:solidFill>
                <a:latin typeface="Calibri" panose="020F0502020204030204" pitchFamily="34" charset="0"/>
                <a:ea typeface="Calibri" panose="020F0502020204030204" pitchFamily="34" charset="0"/>
                <a:cs typeface="Calibri" panose="020F0502020204030204" pitchFamily="34" charset="0"/>
              </a:rPr>
              <a:t> </a:t>
            </a:r>
            <a:r>
              <a:rPr lang="en-US" sz="1600" b="1">
                <a:solidFill>
                  <a:srgbClr val="002060"/>
                </a:solidFill>
                <a:latin typeface="Calibri" panose="020F0502020204030204" pitchFamily="34" charset="0"/>
                <a:ea typeface="Calibri" panose="020F0502020204030204" pitchFamily="34" charset="0"/>
                <a:cs typeface="Calibri" panose="020F0502020204030204" pitchFamily="34" charset="0"/>
              </a:rPr>
              <a:t>(1999): </a:t>
            </a:r>
            <a:r>
              <a:rPr lang="en-US" sz="1600" b="1">
                <a:solidFill>
                  <a:srgbClr val="A34F59"/>
                </a:solidFill>
                <a:latin typeface="Calibri" panose="020F0502020204030204" pitchFamily="34" charset="0"/>
                <a:ea typeface="Calibri" panose="020F0502020204030204" pitchFamily="34" charset="0"/>
                <a:cs typeface="Calibri" panose="020F0502020204030204" pitchFamily="34" charset="0"/>
              </a:rPr>
              <a:t>$60,000</a:t>
            </a:r>
          </a:p>
          <a:p>
            <a:pPr marL="285750" lvl="0" indent="-285750">
              <a:buFont typeface="Arial" panose="020B0604020202020204" pitchFamily="34" charset="0"/>
              <a:buChar char="•"/>
            </a:pPr>
            <a:r>
              <a:rPr lang="en-US" sz="1600" b="1">
                <a:solidFill>
                  <a:srgbClr val="002060"/>
                </a:solidFill>
                <a:latin typeface="Calibri" panose="020F0502020204030204" pitchFamily="34" charset="0"/>
                <a:ea typeface="Calibri" panose="020F0502020204030204" pitchFamily="34" charset="0"/>
                <a:cs typeface="Calibri" panose="020F0502020204030204" pitchFamily="34" charset="0"/>
              </a:rPr>
              <a:t>Ongoing</a:t>
            </a:r>
            <a:r>
              <a:rPr lang="en-US" sz="1600">
                <a:solidFill>
                  <a:schemeClr val="tx1"/>
                </a:solidFill>
                <a:latin typeface="Calibri" panose="020F0502020204030204" pitchFamily="34" charset="0"/>
                <a:ea typeface="Calibri" panose="020F0502020204030204" pitchFamily="34" charset="0"/>
                <a:cs typeface="Calibri" panose="020F0502020204030204" pitchFamily="34" charset="0"/>
              </a:rPr>
              <a:t> annual </a:t>
            </a:r>
            <a:r>
              <a:rPr lang="en-US" sz="1600" b="1">
                <a:solidFill>
                  <a:srgbClr val="002060"/>
                </a:solidFill>
                <a:latin typeface="Calibri" panose="020F0502020204030204" pitchFamily="34" charset="0"/>
                <a:ea typeface="Calibri" panose="020F0502020204030204" pitchFamily="34" charset="0"/>
                <a:cs typeface="Calibri" panose="020F0502020204030204" pitchFamily="34" charset="0"/>
              </a:rPr>
              <a:t>gift</a:t>
            </a:r>
            <a:r>
              <a:rPr lang="en-US" sz="1600">
                <a:solidFill>
                  <a:schemeClr val="tx1"/>
                </a:solidFill>
                <a:latin typeface="Calibri" panose="020F0502020204030204" pitchFamily="34" charset="0"/>
                <a:ea typeface="Calibri" panose="020F0502020204030204" pitchFamily="34" charset="0"/>
                <a:cs typeface="Calibri" panose="020F0502020204030204" pitchFamily="34" charset="0"/>
              </a:rPr>
              <a:t>: </a:t>
            </a:r>
            <a:r>
              <a:rPr lang="en-US" sz="1600" b="1">
                <a:solidFill>
                  <a:srgbClr val="A34F59"/>
                </a:solidFill>
                <a:latin typeface="Calibri" panose="020F0502020204030204" pitchFamily="34" charset="0"/>
                <a:ea typeface="Calibri" panose="020F0502020204030204" pitchFamily="34" charset="0"/>
                <a:cs typeface="Calibri" panose="020F0502020204030204" pitchFamily="34" charset="0"/>
              </a:rPr>
              <a:t>$50K to $75K</a:t>
            </a:r>
          </a:p>
          <a:p>
            <a:pPr marL="285750" lvl="0" indent="-285750">
              <a:buFont typeface="Arial" panose="020B0604020202020204" pitchFamily="34" charset="0"/>
              <a:buChar char="•"/>
            </a:pPr>
            <a:r>
              <a:rPr lang="en-US" sz="1600" b="1">
                <a:solidFill>
                  <a:schemeClr val="accent2">
                    <a:lumMod val="50000"/>
                  </a:schemeClr>
                </a:solidFill>
                <a:latin typeface="Calibri" panose="020F0502020204030204" pitchFamily="34" charset="0"/>
                <a:ea typeface="Calibri" panose="020F0502020204030204" pitchFamily="34" charset="0"/>
                <a:cs typeface="Calibri" panose="020F0502020204030204" pitchFamily="34" charset="0"/>
              </a:rPr>
              <a:t>Total gifts received: </a:t>
            </a:r>
            <a:r>
              <a:rPr lang="en-US" sz="2000" b="1">
                <a:solidFill>
                  <a:srgbClr val="A34F59"/>
                </a:solidFill>
                <a:latin typeface="Calibri" panose="020F0502020204030204" pitchFamily="34" charset="0"/>
                <a:ea typeface="Calibri" panose="020F0502020204030204" pitchFamily="34" charset="0"/>
                <a:cs typeface="Calibri" panose="020F0502020204030204" pitchFamily="34" charset="0"/>
              </a:rPr>
              <a:t>$1.65M</a:t>
            </a:r>
            <a:endParaRPr kumimoji="0" lang="en-US" sz="2000" b="1" i="0" u="none" strike="noStrike" kern="1200" cap="none" spc="0" normalizeH="0" baseline="0" noProof="0">
              <a:ln w="0"/>
              <a:solidFill>
                <a:srgbClr val="A34F59"/>
              </a:solidFill>
              <a:effectLst>
                <a:outerShdw blurRad="38100" dist="19050" dir="2700000" algn="tl" rotWithShape="0">
                  <a:prstClr val="black">
                    <a:alpha val="40000"/>
                  </a:prstClr>
                </a:outerShdw>
              </a:effectLst>
              <a:uLnTx/>
              <a:uFillTx/>
              <a:latin typeface="Calibri" panose="020F0502020204030204"/>
            </a:endParaRPr>
          </a:p>
        </p:txBody>
      </p:sp>
    </p:spTree>
    <p:extLst>
      <p:ext uri="{BB962C8B-B14F-4D97-AF65-F5344CB8AC3E}">
        <p14:creationId xmlns:p14="http://schemas.microsoft.com/office/powerpoint/2010/main" val="38328013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5" name="think-cell data - do not delete" hidden="1">
            <a:extLst>
              <a:ext uri="{FF2B5EF4-FFF2-40B4-BE49-F238E27FC236}">
                <a16:creationId xmlns:a16="http://schemas.microsoft.com/office/drawing/2014/main" id="{056C28FA-3992-D916-1503-1C3D8FF6D051}"/>
              </a:ext>
            </a:extLst>
          </p:cNvPr>
          <p:cNvGraphicFramePr>
            <a:graphicFrameLocks noChangeAspect="1"/>
          </p:cNvGraphicFramePr>
          <p:nvPr>
            <p:custDataLst>
              <p:tags r:id="rId1"/>
            </p:custData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4" imgW="306" imgH="306" progId="TCLayout.ActiveDocument.1">
                  <p:embed/>
                </p:oleObj>
              </mc:Choice>
              <mc:Fallback>
                <p:oleObj name="think-cell Slide" r:id="rId4" imgW="306" imgH="306" progId="TCLayout.ActiveDocument.1">
                  <p:embed/>
                  <p:pic>
                    <p:nvPicPr>
                      <p:cNvPr id="5" name="think-cell data - do not delete" hidden="1">
                        <a:extLst>
                          <a:ext uri="{FF2B5EF4-FFF2-40B4-BE49-F238E27FC236}">
                            <a16:creationId xmlns:a16="http://schemas.microsoft.com/office/drawing/2014/main" id="{056C28FA-3992-D916-1503-1C3D8FF6D051}"/>
                          </a:ext>
                        </a:extLst>
                      </p:cNvPr>
                      <p:cNvPicPr/>
                      <p:nvPr/>
                    </p:nvPicPr>
                    <p:blipFill>
                      <a:blip r:embed="rId5"/>
                      <a:stretch>
                        <a:fillRect/>
                      </a:stretch>
                    </p:blipFill>
                    <p:spPr>
                      <a:xfrm>
                        <a:off x="2118" y="2118"/>
                        <a:ext cx="2117" cy="2117"/>
                      </a:xfrm>
                      <a:prstGeom prst="rect">
                        <a:avLst/>
                      </a:prstGeom>
                    </p:spPr>
                  </p:pic>
                </p:oleObj>
              </mc:Fallback>
            </mc:AlternateContent>
          </a:graphicData>
        </a:graphic>
      </p:graphicFrame>
      <p:sp>
        <p:nvSpPr>
          <p:cNvPr id="9" name="TextBox 8">
            <a:extLst>
              <a:ext uri="{FF2B5EF4-FFF2-40B4-BE49-F238E27FC236}">
                <a16:creationId xmlns:a16="http://schemas.microsoft.com/office/drawing/2014/main" id="{6A597648-5EF0-5E7B-ADA2-89F9330E9280}"/>
              </a:ext>
            </a:extLst>
          </p:cNvPr>
          <p:cNvSpPr txBox="1"/>
          <p:nvPr/>
        </p:nvSpPr>
        <p:spPr>
          <a:xfrm>
            <a:off x="4602816" y="3893200"/>
            <a:ext cx="2900234" cy="1492716"/>
          </a:xfrm>
          <a:prstGeom prst="rect">
            <a:avLst/>
          </a:prstGeom>
          <a:noFill/>
        </p:spPr>
        <p:txBody>
          <a:bodyPr wrap="square" lIns="0" tIns="0" rIns="0" bIns="0" rtlCol="0">
            <a:spAutoFit/>
          </a:bodyPr>
          <a:lstStyle/>
          <a:p>
            <a:pPr marL="0" marR="0" lvl="0" indent="0" algn="l" defTabSz="914377" rtl="0" eaLnBrk="1" fontAlgn="auto" latinLnBrk="0" hangingPunct="1">
              <a:lnSpc>
                <a:spcPct val="100000"/>
              </a:lnSpc>
              <a:spcBef>
                <a:spcPts val="600"/>
              </a:spcBef>
              <a:spcAft>
                <a:spcPts val="0"/>
              </a:spcAft>
              <a:buClrTx/>
              <a:buSzTx/>
              <a:buFontTx/>
              <a:buNone/>
              <a:tabLst/>
              <a:defRPr/>
            </a:pPr>
            <a:r>
              <a:rPr kumimoji="0" lang="en-US" sz="1800" b="1" i="0" u="none" strike="noStrike" kern="1200" cap="none" spc="0" normalizeH="0" baseline="0" noProof="0">
                <a:ln>
                  <a:noFill/>
                </a:ln>
                <a:solidFill>
                  <a:srgbClr val="0070C0"/>
                </a:solidFill>
                <a:effectLst/>
                <a:uLnTx/>
                <a:uFillTx/>
                <a:latin typeface="Arial" panose="020B0604020202020204" pitchFamily="34" charset="0"/>
                <a:ea typeface="+mn-ea"/>
                <a:cs typeface="Arial" panose="020B0604020202020204" pitchFamily="34" charset="0"/>
              </a:rPr>
              <a:t>Screening/vaccination</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Mammography</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FIT screening, colonoscopy</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Cervical screening &amp; HPV vaccination</a:t>
            </a:r>
          </a:p>
        </p:txBody>
      </p:sp>
      <p:sp>
        <p:nvSpPr>
          <p:cNvPr id="10" name="TextBox 9">
            <a:extLst>
              <a:ext uri="{FF2B5EF4-FFF2-40B4-BE49-F238E27FC236}">
                <a16:creationId xmlns:a16="http://schemas.microsoft.com/office/drawing/2014/main" id="{7C1A1F16-01CD-F804-BB40-439EE4D7E734}"/>
              </a:ext>
            </a:extLst>
          </p:cNvPr>
          <p:cNvSpPr txBox="1"/>
          <p:nvPr/>
        </p:nvSpPr>
        <p:spPr>
          <a:xfrm>
            <a:off x="1030294" y="2388814"/>
            <a:ext cx="3123694" cy="3154710"/>
          </a:xfrm>
          <a:prstGeom prst="rect">
            <a:avLst/>
          </a:prstGeom>
          <a:noFill/>
        </p:spPr>
        <p:txBody>
          <a:bodyPr wrap="square" lIns="0" tIns="0" rIns="0" bIns="0" rtlCol="0">
            <a:spAutoFit/>
          </a:bodyPr>
          <a:lstStyle/>
          <a:p>
            <a:pPr marL="0" marR="0" lvl="0" indent="0" algn="l" defTabSz="914377" rtl="0" eaLnBrk="1" fontAlgn="auto" latinLnBrk="0" hangingPunct="1">
              <a:lnSpc>
                <a:spcPct val="100000"/>
              </a:lnSpc>
              <a:spcBef>
                <a:spcPts val="600"/>
              </a:spcBef>
              <a:spcAft>
                <a:spcPts val="0"/>
              </a:spcAft>
              <a:buClrTx/>
              <a:buSzTx/>
              <a:buFontTx/>
              <a:buNone/>
              <a:tabLst/>
              <a:defRPr/>
            </a:pPr>
            <a:r>
              <a:rPr kumimoji="0" lang="en-US" sz="1800" b="1" i="0" u="none" strike="noStrike" kern="1200" cap="none" spc="0" normalizeH="0" baseline="0" noProof="0">
                <a:ln>
                  <a:noFill/>
                </a:ln>
                <a:solidFill>
                  <a:srgbClr val="0070C0"/>
                </a:solidFill>
                <a:effectLst/>
                <a:uLnTx/>
                <a:uFillTx/>
                <a:latin typeface="Arial" panose="020B0604020202020204" pitchFamily="34" charset="0"/>
                <a:ea typeface="+mn-ea"/>
                <a:cs typeface="Arial" panose="020B0604020202020204" pitchFamily="34" charset="0"/>
              </a:rPr>
              <a:t>Cancer sites</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Breast</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GI malignancies (colorectal, pancreas, liver)</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Lung</a:t>
            </a:r>
          </a:p>
          <a:p>
            <a:pPr marL="285750" marR="0" lvl="0" indent="-285750" algn="l" defTabSz="914377" rtl="0" eaLnBrk="1" fontAlgn="auto" latinLnBrk="0" hangingPunct="1">
              <a:lnSpc>
                <a:spcPct val="100000"/>
              </a:lnSpc>
              <a:spcBef>
                <a:spcPts val="600"/>
              </a:spcBef>
              <a:spcAft>
                <a:spcPts val="6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Rare cancers</a:t>
            </a:r>
          </a:p>
          <a:p>
            <a:pPr marL="0" marR="0" lvl="0" indent="0" algn="l" defTabSz="914377" rtl="0" eaLnBrk="1" fontAlgn="auto" latinLnBrk="0" hangingPunct="1">
              <a:lnSpc>
                <a:spcPct val="100000"/>
              </a:lnSpc>
              <a:spcBef>
                <a:spcPts val="600"/>
              </a:spcBef>
              <a:spcAft>
                <a:spcPts val="0"/>
              </a:spcAft>
              <a:buClrTx/>
              <a:buSzTx/>
              <a:buFontTx/>
              <a:buNone/>
              <a:tabLst/>
              <a:defRPr/>
            </a:pPr>
            <a:r>
              <a:rPr kumimoji="0" lang="en-US" sz="1800" b="1" i="0" u="none" strike="noStrike" kern="1200" cap="none" spc="0" normalizeH="0" baseline="0" noProof="0">
                <a:ln>
                  <a:noFill/>
                </a:ln>
                <a:solidFill>
                  <a:srgbClr val="0070C0"/>
                </a:solidFill>
                <a:effectLst/>
                <a:uLnTx/>
                <a:uFillTx/>
                <a:latin typeface="Arial" panose="020B0604020202020204" pitchFamily="34" charset="0"/>
                <a:ea typeface="+mn-ea"/>
                <a:cs typeface="Arial" panose="020B0604020202020204" pitchFamily="34" charset="0"/>
              </a:rPr>
              <a:t>Emerging cancer-site priorities</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Prostate</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Kidney</a:t>
            </a:r>
          </a:p>
        </p:txBody>
      </p:sp>
      <p:sp>
        <p:nvSpPr>
          <p:cNvPr id="11" name="TextBox 10">
            <a:extLst>
              <a:ext uri="{FF2B5EF4-FFF2-40B4-BE49-F238E27FC236}">
                <a16:creationId xmlns:a16="http://schemas.microsoft.com/office/drawing/2014/main" id="{E91797C2-25ED-FC1C-3906-B63E0DCD2D79}"/>
              </a:ext>
            </a:extLst>
          </p:cNvPr>
          <p:cNvSpPr txBox="1"/>
          <p:nvPr/>
        </p:nvSpPr>
        <p:spPr>
          <a:xfrm>
            <a:off x="4601696" y="2388814"/>
            <a:ext cx="2571146" cy="1246495"/>
          </a:xfrm>
          <a:prstGeom prst="rect">
            <a:avLst/>
          </a:prstGeom>
          <a:noFill/>
        </p:spPr>
        <p:txBody>
          <a:bodyPr wrap="square" lIns="0" tIns="0" rIns="0" bIns="0" rtlCol="0">
            <a:spAutoFit/>
          </a:bodyPr>
          <a:lstStyle/>
          <a:p>
            <a:pPr marL="0" marR="0" lvl="0" indent="0" algn="l" defTabSz="914377" rtl="0" eaLnBrk="1" fontAlgn="auto" latinLnBrk="0" hangingPunct="1">
              <a:lnSpc>
                <a:spcPct val="100000"/>
              </a:lnSpc>
              <a:spcBef>
                <a:spcPts val="600"/>
              </a:spcBef>
              <a:spcAft>
                <a:spcPts val="0"/>
              </a:spcAft>
              <a:buClrTx/>
              <a:buSzTx/>
              <a:buFontTx/>
              <a:buNone/>
              <a:tabLst/>
              <a:defRPr/>
            </a:pPr>
            <a:r>
              <a:rPr kumimoji="0" lang="en-US" sz="1800" b="1" i="0" u="none" strike="noStrike" kern="1200" cap="none" spc="0" normalizeH="0" baseline="0" noProof="0">
                <a:ln>
                  <a:noFill/>
                </a:ln>
                <a:solidFill>
                  <a:srgbClr val="0070C0"/>
                </a:solidFill>
                <a:effectLst/>
                <a:uLnTx/>
                <a:uFillTx/>
                <a:latin typeface="Arial" panose="020B0604020202020204" pitchFamily="34" charset="0"/>
                <a:ea typeface="+mn-ea"/>
                <a:cs typeface="Arial" panose="020B0604020202020204" pitchFamily="34" charset="0"/>
              </a:rPr>
              <a:t>Modifiable risk factors</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Obesity</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Tobacco use</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Diet/microbiome</a:t>
            </a:r>
          </a:p>
        </p:txBody>
      </p:sp>
      <p:sp>
        <p:nvSpPr>
          <p:cNvPr id="12" name="TextBox 11">
            <a:extLst>
              <a:ext uri="{FF2B5EF4-FFF2-40B4-BE49-F238E27FC236}">
                <a16:creationId xmlns:a16="http://schemas.microsoft.com/office/drawing/2014/main" id="{61FC9CF8-3873-B860-3EB7-1EC8A127B969}"/>
              </a:ext>
            </a:extLst>
          </p:cNvPr>
          <p:cNvSpPr txBox="1"/>
          <p:nvPr/>
        </p:nvSpPr>
        <p:spPr>
          <a:xfrm>
            <a:off x="8343257" y="2388814"/>
            <a:ext cx="3123694" cy="1569660"/>
          </a:xfrm>
          <a:prstGeom prst="rect">
            <a:avLst/>
          </a:prstGeom>
          <a:noFill/>
        </p:spPr>
        <p:txBody>
          <a:bodyPr wrap="square" lIns="0" tIns="0" rIns="0" bIns="0" rtlCol="0">
            <a:spAutoFit/>
          </a:bodyPr>
          <a:lstStyle/>
          <a:p>
            <a:pPr marL="0" marR="0" lvl="0" indent="0" algn="l" defTabSz="914377" rtl="0" eaLnBrk="1" fontAlgn="auto" latinLnBrk="0" hangingPunct="1">
              <a:lnSpc>
                <a:spcPct val="100000"/>
              </a:lnSpc>
              <a:spcBef>
                <a:spcPts val="600"/>
              </a:spcBef>
              <a:spcAft>
                <a:spcPts val="0"/>
              </a:spcAft>
              <a:buClrTx/>
              <a:buSzTx/>
              <a:buFontTx/>
              <a:buNone/>
              <a:tabLst/>
              <a:defRPr/>
            </a:pPr>
            <a:r>
              <a:rPr kumimoji="0" lang="en-US" sz="1800" b="1" i="0" u="none" strike="noStrike" kern="1200" cap="none" spc="0" normalizeH="0" baseline="0" noProof="0">
                <a:ln>
                  <a:noFill/>
                </a:ln>
                <a:solidFill>
                  <a:srgbClr val="0070C0"/>
                </a:solidFill>
                <a:effectLst/>
                <a:uLnTx/>
                <a:uFillTx/>
                <a:latin typeface="Arial" panose="020B0604020202020204" pitchFamily="34" charset="0"/>
                <a:ea typeface="+mn-ea"/>
                <a:cs typeface="Arial" panose="020B0604020202020204" pitchFamily="34" charset="0"/>
              </a:rPr>
              <a:t>Improve access to</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Healthy living</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Information and education</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Treatment and support</a:t>
            </a:r>
          </a:p>
          <a:p>
            <a:pPr marL="285750" marR="0" lvl="0" indent="-285750" algn="l" defTabSz="914377" rtl="0" eaLnBrk="1" fontAlgn="auto" latinLnBrk="0" hangingPunct="1">
              <a:lnSpc>
                <a:spcPct val="100000"/>
              </a:lnSpc>
              <a:spcBef>
                <a:spcPts val="600"/>
              </a:spcBef>
              <a:spcAft>
                <a:spcPts val="120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Clinical trials</a:t>
            </a:r>
            <a:endParaRPr kumimoji="0" lang="en-US" sz="18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endParaRPr>
          </a:p>
        </p:txBody>
      </p:sp>
      <p:cxnSp>
        <p:nvCxnSpPr>
          <p:cNvPr id="19" name="Straight Connector 18">
            <a:extLst>
              <a:ext uri="{FF2B5EF4-FFF2-40B4-BE49-F238E27FC236}">
                <a16:creationId xmlns:a16="http://schemas.microsoft.com/office/drawing/2014/main" id="{FC0CDEDA-0028-D5C4-D65A-608424BCEA10}"/>
              </a:ext>
            </a:extLst>
          </p:cNvPr>
          <p:cNvCxnSpPr>
            <a:cxnSpLocks/>
          </p:cNvCxnSpPr>
          <p:nvPr/>
        </p:nvCxnSpPr>
        <p:spPr bwMode="gray">
          <a:xfrm>
            <a:off x="4153988" y="2388814"/>
            <a:ext cx="0" cy="3154710"/>
          </a:xfrm>
          <a:prstGeom prst="line">
            <a:avLst/>
          </a:prstGeom>
          <a:ln w="12700" cap="rnd">
            <a:solidFill>
              <a:schemeClr val="accent6"/>
            </a:solidFill>
            <a:prstDash val="solid"/>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B54AF949-A3E7-A56C-3035-764BCA94F34A}"/>
              </a:ext>
            </a:extLst>
          </p:cNvPr>
          <p:cNvCxnSpPr>
            <a:cxnSpLocks/>
          </p:cNvCxnSpPr>
          <p:nvPr/>
        </p:nvCxnSpPr>
        <p:spPr bwMode="gray">
          <a:xfrm>
            <a:off x="7833360" y="2432412"/>
            <a:ext cx="0" cy="3154710"/>
          </a:xfrm>
          <a:prstGeom prst="line">
            <a:avLst/>
          </a:prstGeom>
          <a:ln w="12700" cap="rnd">
            <a:solidFill>
              <a:schemeClr val="accent6"/>
            </a:solidFill>
            <a:prstDash val="solid"/>
          </a:ln>
          <a:effectLst/>
        </p:spPr>
        <p:style>
          <a:lnRef idx="2">
            <a:schemeClr val="accent1"/>
          </a:lnRef>
          <a:fillRef idx="0">
            <a:schemeClr val="accent1"/>
          </a:fillRef>
          <a:effectRef idx="1">
            <a:schemeClr val="accent1"/>
          </a:effectRef>
          <a:fontRef idx="minor">
            <a:schemeClr val="tx1"/>
          </a:fontRef>
        </p:style>
      </p:cxnSp>
      <p:sp>
        <p:nvSpPr>
          <p:cNvPr id="2" name="TextBox 1">
            <a:extLst>
              <a:ext uri="{FF2B5EF4-FFF2-40B4-BE49-F238E27FC236}">
                <a16:creationId xmlns:a16="http://schemas.microsoft.com/office/drawing/2014/main" id="{58607AD0-5652-0186-05D6-436F6144B935}"/>
              </a:ext>
            </a:extLst>
          </p:cNvPr>
          <p:cNvSpPr txBox="1"/>
          <p:nvPr/>
        </p:nvSpPr>
        <p:spPr>
          <a:xfrm>
            <a:off x="8343257" y="4250715"/>
            <a:ext cx="3123694" cy="1277273"/>
          </a:xfrm>
          <a:prstGeom prst="rect">
            <a:avLst/>
          </a:prstGeom>
          <a:noFill/>
        </p:spPr>
        <p:txBody>
          <a:bodyPr wrap="square" lIns="0" tIns="0" rIns="0" bIns="0" rtlCol="0">
            <a:spAutoFit/>
          </a:bodyPr>
          <a:lstStyle/>
          <a:p>
            <a:pPr marL="0" marR="0" lvl="0" indent="0" algn="l" defTabSz="914377" rtl="0" eaLnBrk="1" fontAlgn="auto" latinLnBrk="0" hangingPunct="1">
              <a:lnSpc>
                <a:spcPct val="100000"/>
              </a:lnSpc>
              <a:spcBef>
                <a:spcPts val="600"/>
              </a:spcBef>
              <a:spcAft>
                <a:spcPts val="0"/>
              </a:spcAft>
              <a:buClrTx/>
              <a:buSzTx/>
              <a:buFontTx/>
              <a:buNone/>
              <a:tabLst/>
              <a:defRPr/>
            </a:pPr>
            <a:r>
              <a:rPr kumimoji="0" lang="en-US" sz="1800" b="1" i="0" u="none" strike="noStrike" kern="1200" cap="none" spc="0" normalizeH="0" baseline="0" noProof="0">
                <a:ln>
                  <a:noFill/>
                </a:ln>
                <a:solidFill>
                  <a:srgbClr val="0070C0"/>
                </a:solidFill>
                <a:effectLst/>
                <a:uLnTx/>
                <a:uFillTx/>
                <a:latin typeface="Arial" panose="020B0604020202020204" pitchFamily="34" charset="0"/>
                <a:ea typeface="+mn-ea"/>
                <a:cs typeface="Arial" panose="020B0604020202020204" pitchFamily="34" charset="0"/>
              </a:rPr>
              <a:t>Priority populations</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Survivors</a:t>
            </a:r>
          </a:p>
          <a:p>
            <a:pPr marL="285750" marR="0" lvl="0" indent="-285750" algn="l" defTabSz="914377"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rPr>
              <a:t>Rural residents</a:t>
            </a:r>
          </a:p>
          <a:p>
            <a:pPr marL="0" marR="0" lvl="0" indent="0" algn="l" defTabSz="914377" rtl="0" eaLnBrk="1" fontAlgn="auto" latinLnBrk="0" hangingPunct="1">
              <a:lnSpc>
                <a:spcPct val="100000"/>
              </a:lnSpc>
              <a:spcBef>
                <a:spcPts val="600"/>
              </a:spcBef>
              <a:spcAft>
                <a:spcPts val="0"/>
              </a:spcAft>
              <a:buClrTx/>
              <a:buSzTx/>
              <a:buFontTx/>
              <a:buNone/>
              <a:tabLst/>
              <a:defRPr/>
            </a:pPr>
            <a:endParaRPr kumimoji="0" lang="en-US" sz="1800" b="0" i="0" u="none" strike="noStrike" kern="1200" cap="none" spc="0" normalizeH="0" baseline="0" noProof="0">
              <a:ln>
                <a:noFill/>
              </a:ln>
              <a:solidFill>
                <a:srgbClr val="413C38"/>
              </a:solidFill>
              <a:effectLst/>
              <a:uLnTx/>
              <a:uFillTx/>
              <a:latin typeface="Arial" panose="020B0604020202020204" pitchFamily="34" charset="0"/>
              <a:ea typeface="+mn-ea"/>
              <a:cs typeface="Arial" panose="020B0604020202020204" pitchFamily="34" charset="0"/>
            </a:endParaRPr>
          </a:p>
        </p:txBody>
      </p:sp>
      <p:sp>
        <p:nvSpPr>
          <p:cNvPr id="6" name="TextBox 5">
            <a:extLst>
              <a:ext uri="{FF2B5EF4-FFF2-40B4-BE49-F238E27FC236}">
                <a16:creationId xmlns:a16="http://schemas.microsoft.com/office/drawing/2014/main" id="{D4CC2384-1E56-8C21-0D37-1253E76A5071}"/>
              </a:ext>
            </a:extLst>
          </p:cNvPr>
          <p:cNvSpPr txBox="1"/>
          <p:nvPr/>
        </p:nvSpPr>
        <p:spPr>
          <a:xfrm>
            <a:off x="435934" y="6287547"/>
            <a:ext cx="4465005" cy="276999"/>
          </a:xfrm>
          <a:prstGeom prst="rect">
            <a:avLst/>
          </a:prstGeom>
          <a:noFill/>
        </p:spPr>
        <p:txBody>
          <a:bodyPr wrap="none" lIns="91440" tIns="45720" rIns="91440" bIns="45720" rtlCol="0" anchor="t">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rgbClr val="413C38"/>
                </a:solidFill>
                <a:effectLst/>
                <a:uLnTx/>
                <a:uFillTx/>
                <a:latin typeface="Arial"/>
                <a:ea typeface="+mn-ea"/>
                <a:cs typeface="Arial"/>
              </a:rPr>
              <a:t>Abbreviation: </a:t>
            </a:r>
            <a:r>
              <a:rPr kumimoji="0" lang="en-US" sz="1200" i="0" u="none" strike="noStrike" kern="1200" cap="none" spc="0" normalizeH="0" baseline="0" noProof="0">
                <a:ln>
                  <a:noFill/>
                </a:ln>
                <a:solidFill>
                  <a:srgbClr val="413C38"/>
                </a:solidFill>
                <a:effectLst/>
                <a:uLnTx/>
                <a:uFillTx/>
                <a:latin typeface="Arial"/>
                <a:ea typeface="+mn-ea"/>
                <a:cs typeface="Arial"/>
              </a:rPr>
              <a:t>GI, gastrointestinal; </a:t>
            </a:r>
            <a:r>
              <a:rPr kumimoji="0" lang="en-US" sz="1200" b="0" i="0" u="none" strike="noStrike" kern="1200" cap="none" spc="0" normalizeH="0" baseline="0" noProof="0">
                <a:ln>
                  <a:noFill/>
                </a:ln>
                <a:solidFill>
                  <a:srgbClr val="413C38"/>
                </a:solidFill>
                <a:effectLst/>
                <a:uLnTx/>
                <a:uFillTx/>
                <a:latin typeface="Arial"/>
                <a:ea typeface="+mn-ea"/>
                <a:cs typeface="Arial"/>
              </a:rPr>
              <a:t>HPV, human papillomavirus</a:t>
            </a:r>
          </a:p>
        </p:txBody>
      </p:sp>
      <p:sp>
        <p:nvSpPr>
          <p:cNvPr id="15" name="Title 3">
            <a:extLst>
              <a:ext uri="{FF2B5EF4-FFF2-40B4-BE49-F238E27FC236}">
                <a16:creationId xmlns:a16="http://schemas.microsoft.com/office/drawing/2014/main" id="{0516FCB4-FF5E-6BBC-112D-A49A420467DC}"/>
              </a:ext>
            </a:extLst>
          </p:cNvPr>
          <p:cNvSpPr txBox="1">
            <a:spLocks/>
          </p:cNvSpPr>
          <p:nvPr/>
        </p:nvSpPr>
        <p:spPr>
          <a:xfrm>
            <a:off x="227186" y="161506"/>
            <a:ext cx="11737628" cy="503237"/>
          </a:xfrm>
          <a:prstGeom prst="rect">
            <a:avLst/>
          </a:prstGeom>
          <a:noFill/>
        </p:spPr>
        <p:txBody>
          <a:bodyPr vert="horz" lIns="91440" tIns="45720" rIns="91440" bIns="45720" rtlCol="0" anchor="t">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prstClr val="black"/>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Institution’s Perspective on Catchment-area (Texas) Priorities</a:t>
            </a:r>
            <a:br>
              <a:rPr kumimoji="0" lang="en-US" sz="4000" b="1" i="0" u="none" strike="noStrike" kern="1200" cap="none" spc="0" normalizeH="0" baseline="0" noProof="0">
                <a:ln>
                  <a:noFill/>
                </a:ln>
                <a:solidFill>
                  <a:prstClr val="black"/>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br>
            <a:endParaRPr kumimoji="0" lang="en-US" sz="4000" b="1" i="1" u="none" strike="noStrike" kern="1200" cap="none" spc="0" normalizeH="0" baseline="0" noProof="0">
              <a:ln>
                <a:noFill/>
              </a:ln>
              <a:solidFill>
                <a:srgbClr val="413C38"/>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sp>
        <p:nvSpPr>
          <p:cNvPr id="16" name="TextBox 15">
            <a:extLst>
              <a:ext uri="{FF2B5EF4-FFF2-40B4-BE49-F238E27FC236}">
                <a16:creationId xmlns:a16="http://schemas.microsoft.com/office/drawing/2014/main" id="{0DC25A32-A889-9489-4841-03DF8F6A38CB}"/>
              </a:ext>
            </a:extLst>
          </p:cNvPr>
          <p:cNvSpPr txBox="1"/>
          <p:nvPr/>
        </p:nvSpPr>
        <p:spPr>
          <a:xfrm>
            <a:off x="875360" y="1607703"/>
            <a:ext cx="8690474" cy="461665"/>
          </a:xfrm>
          <a:prstGeom prst="rect">
            <a:avLst/>
          </a:prstGeom>
          <a:solidFill>
            <a:schemeClr val="accent2">
              <a:lumMod val="20000"/>
              <a:lumOff val="80000"/>
            </a:schemeClr>
          </a:solidFill>
        </p:spPr>
        <p:txBody>
          <a:bodyPr wrap="square" rtlCol="0">
            <a:spAutoFit/>
          </a:bodyPr>
          <a:lstStyle/>
          <a:p>
            <a:r>
              <a:rPr lang="en-US" sz="2400" i="1">
                <a:latin typeface="Microsoft Sans Serif" panose="020B0604020202020204" pitchFamily="34" charset="0"/>
                <a:ea typeface="Microsoft Sans Serif" panose="020B0604020202020204" pitchFamily="34" charset="0"/>
                <a:cs typeface="Microsoft Sans Serif" panose="020B0604020202020204" pitchFamily="34" charset="0"/>
              </a:rPr>
              <a:t>Goals align with US </a:t>
            </a:r>
            <a:r>
              <a:rPr lang="en-US" sz="2400" b="1" i="1">
                <a:latin typeface="Microsoft Sans Serif" panose="020B0604020202020204" pitchFamily="34" charset="0"/>
                <a:ea typeface="Microsoft Sans Serif" panose="020B0604020202020204" pitchFamily="34" charset="0"/>
                <a:cs typeface="Microsoft Sans Serif" panose="020B0604020202020204" pitchFamily="34" charset="0"/>
              </a:rPr>
              <a:t>Healthy People 2030 </a:t>
            </a:r>
            <a:r>
              <a:rPr lang="en-US" sz="2400" i="1">
                <a:latin typeface="Microsoft Sans Serif" panose="020B0604020202020204" pitchFamily="34" charset="0"/>
                <a:ea typeface="Microsoft Sans Serif" panose="020B0604020202020204" pitchFamily="34" charset="0"/>
                <a:cs typeface="Microsoft Sans Serif" panose="020B0604020202020204" pitchFamily="34" charset="0"/>
              </a:rPr>
              <a:t>objectives</a:t>
            </a:r>
          </a:p>
        </p:txBody>
      </p:sp>
    </p:spTree>
    <p:extLst>
      <p:ext uri="{BB962C8B-B14F-4D97-AF65-F5344CB8AC3E}">
        <p14:creationId xmlns:p14="http://schemas.microsoft.com/office/powerpoint/2010/main" val="261926803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25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fade">
                                      <p:cBhvr>
                                        <p:cTn id="20" dur="250"/>
                                        <p:tgtEl>
                                          <p:spTgt spid="2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25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fade">
                                      <p:cBhvr>
                                        <p:cTn id="28" dur="2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12" grpId="0"/>
      <p:bldP spid="2" grpId="0"/>
    </p:bldLst>
  </p:timing>
</p:sld>
</file>

<file path=ppt/slides/slide8.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a:extLst>
            <a:ext uri="{FF2B5EF4-FFF2-40B4-BE49-F238E27FC236}">
              <a16:creationId xmlns:a16="http://schemas.microsoft.com/office/drawing/2014/main" id="{D0FD953B-59FD-3BD1-B291-CAA6F9F3F150}"/>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4A48F6AF-2F33-919D-B5FA-D53308E6DD26}"/>
              </a:ext>
            </a:extLst>
          </p:cNvPr>
          <p:cNvSpPr/>
          <p:nvPr/>
        </p:nvSpPr>
        <p:spPr>
          <a:xfrm>
            <a:off x="-1" y="-45466"/>
            <a:ext cx="6315641" cy="6903466"/>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 name="Picture 1">
            <a:extLst>
              <a:ext uri="{FF2B5EF4-FFF2-40B4-BE49-F238E27FC236}">
                <a16:creationId xmlns:a16="http://schemas.microsoft.com/office/drawing/2014/main" id="{8789DB24-76BC-9FC0-A0F0-956BF21C5EEF}"/>
              </a:ext>
            </a:extLst>
          </p:cNvPr>
          <p:cNvPicPr>
            <a:picLocks noChangeAspect="1"/>
          </p:cNvPicPr>
          <p:nvPr/>
        </p:nvPicPr>
        <p:blipFill>
          <a:blip r:embed="rId3"/>
          <a:stretch>
            <a:fillRect/>
          </a:stretch>
        </p:blipFill>
        <p:spPr>
          <a:xfrm>
            <a:off x="6327388" y="935551"/>
            <a:ext cx="5876361" cy="5922449"/>
          </a:xfrm>
          <a:prstGeom prst="rect">
            <a:avLst/>
          </a:prstGeom>
        </p:spPr>
      </p:pic>
      <p:sp>
        <p:nvSpPr>
          <p:cNvPr id="3" name="TextBox 2">
            <a:extLst>
              <a:ext uri="{FF2B5EF4-FFF2-40B4-BE49-F238E27FC236}">
                <a16:creationId xmlns:a16="http://schemas.microsoft.com/office/drawing/2014/main" id="{2C2FA44B-FE7D-DABB-D70C-88F5B0902CDB}"/>
              </a:ext>
            </a:extLst>
          </p:cNvPr>
          <p:cNvSpPr txBox="1"/>
          <p:nvPr/>
        </p:nvSpPr>
        <p:spPr>
          <a:xfrm>
            <a:off x="8014460" y="5253861"/>
            <a:ext cx="4025499"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prstClr val="white"/>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Research</a:t>
            </a:r>
          </a:p>
        </p:txBody>
      </p:sp>
      <p:sp>
        <p:nvSpPr>
          <p:cNvPr id="8" name="TextBox 7">
            <a:extLst>
              <a:ext uri="{FF2B5EF4-FFF2-40B4-BE49-F238E27FC236}">
                <a16:creationId xmlns:a16="http://schemas.microsoft.com/office/drawing/2014/main" id="{1FF361C2-E078-6733-A389-D96C6E5A9EA4}"/>
              </a:ext>
            </a:extLst>
          </p:cNvPr>
          <p:cNvSpPr txBox="1"/>
          <p:nvPr/>
        </p:nvSpPr>
        <p:spPr>
          <a:xfrm>
            <a:off x="404258" y="2413721"/>
            <a:ext cx="5518871" cy="3692357"/>
          </a:xfrm>
          <a:prstGeom prst="rect">
            <a:avLst/>
          </a:prstGeom>
          <a:solidFill>
            <a:schemeClr val="bg1">
              <a:lumMod val="85000"/>
            </a:schemeClr>
          </a:solidFill>
        </p:spPr>
        <p:txBody>
          <a:bodyPr wrap="square" rtlCol="0">
            <a:spAutoFit/>
          </a:bodyPr>
          <a:lstStyle/>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sz="3200" b="1" i="0" u="none" strike="noStrike" kern="3000" cap="none" spc="0" normalizeH="0" baseline="0" noProof="0">
                <a:ln>
                  <a:noFill/>
                </a:ln>
                <a:solidFill>
                  <a:srgbClr val="0070C0"/>
                </a:solidFill>
                <a:effectLst/>
                <a:uLnTx/>
                <a:uFillTx/>
                <a:latin typeface="Microsoft Sans Serif" panose="020B0604020202020204" pitchFamily="34" charset="0"/>
                <a:ea typeface="+mn-ea"/>
                <a:cs typeface="Microsoft Sans Serif" panose="020B0604020202020204" pitchFamily="34" charset="0"/>
              </a:rPr>
              <a:t>Behavioral Science</a:t>
            </a:r>
          </a:p>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sz="3200" b="1" i="0" u="none" strike="noStrike" kern="3000" cap="none" spc="0" normalizeH="0" baseline="0" noProof="0">
                <a:ln>
                  <a:noFill/>
                </a:ln>
                <a:solidFill>
                  <a:srgbClr val="0070C0"/>
                </a:solidFill>
                <a:effectLst/>
                <a:uLnTx/>
                <a:uFillTx/>
                <a:latin typeface="Microsoft Sans Serif" panose="020B0604020202020204" pitchFamily="34" charset="0"/>
                <a:ea typeface="+mn-ea"/>
                <a:cs typeface="Microsoft Sans Serif" panose="020B0604020202020204" pitchFamily="34" charset="0"/>
              </a:rPr>
              <a:t>Clinical Cancer Prevention</a:t>
            </a:r>
          </a:p>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sz="3200" b="1" i="0" u="none" strike="noStrike" kern="3000" cap="none" spc="0" normalizeH="0" baseline="0" noProof="0">
                <a:ln>
                  <a:noFill/>
                </a:ln>
                <a:solidFill>
                  <a:srgbClr val="0070C0"/>
                </a:solidFill>
                <a:effectLst/>
                <a:uLnTx/>
                <a:uFillTx/>
                <a:latin typeface="Microsoft Sans Serif" panose="020B0604020202020204" pitchFamily="34" charset="0"/>
                <a:ea typeface="+mn-ea"/>
                <a:cs typeface="Microsoft Sans Serif" panose="020B0604020202020204" pitchFamily="34" charset="0"/>
              </a:rPr>
              <a:t>Epidemiology</a:t>
            </a:r>
          </a:p>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sz="3200" b="1" i="0" u="none" strike="noStrike" kern="3000" cap="none" spc="0" normalizeH="0" baseline="0" noProof="0">
                <a:ln>
                  <a:noFill/>
                </a:ln>
                <a:solidFill>
                  <a:srgbClr val="0070C0"/>
                </a:solidFill>
                <a:effectLst/>
                <a:uLnTx/>
                <a:uFillTx/>
                <a:latin typeface="Microsoft Sans Serif" panose="020B0604020202020204" pitchFamily="34" charset="0"/>
                <a:ea typeface="+mn-ea"/>
                <a:cs typeface="Microsoft Sans Serif" panose="020B0604020202020204" pitchFamily="34" charset="0"/>
              </a:rPr>
              <a:t>Health Disparities Research</a:t>
            </a:r>
          </a:p>
          <a:p>
            <a:pPr marL="0" marR="0" lvl="0" indent="0" algn="r" defTabSz="914400" rtl="0" eaLnBrk="1" fontAlgn="auto" latinLnBrk="0" hangingPunct="1">
              <a:lnSpc>
                <a:spcPct val="150000"/>
              </a:lnSpc>
              <a:spcBef>
                <a:spcPts val="0"/>
              </a:spcBef>
              <a:spcAft>
                <a:spcPts val="0"/>
              </a:spcAft>
              <a:buClrTx/>
              <a:buSzTx/>
              <a:buFontTx/>
              <a:buNone/>
              <a:tabLst/>
              <a:defRPr/>
            </a:pPr>
            <a:r>
              <a:rPr kumimoji="0" lang="en-US" sz="3200" b="1" i="0" u="none" strike="noStrike" kern="3000" cap="none" spc="0" normalizeH="0" baseline="0" noProof="0">
                <a:ln>
                  <a:noFill/>
                </a:ln>
                <a:solidFill>
                  <a:srgbClr val="0070C0"/>
                </a:solidFill>
                <a:effectLst/>
                <a:uLnTx/>
                <a:uFillTx/>
                <a:latin typeface="Microsoft Sans Serif" panose="020B0604020202020204" pitchFamily="34" charset="0"/>
                <a:ea typeface="+mn-ea"/>
                <a:cs typeface="Microsoft Sans Serif" panose="020B0604020202020204" pitchFamily="34" charset="0"/>
              </a:rPr>
              <a:t>Health Services Research</a:t>
            </a:r>
          </a:p>
        </p:txBody>
      </p:sp>
    </p:spTree>
    <p:extLst>
      <p:ext uri="{BB962C8B-B14F-4D97-AF65-F5344CB8AC3E}">
        <p14:creationId xmlns:p14="http://schemas.microsoft.com/office/powerpoint/2010/main" val="309599271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7F3BDE-07CD-411B-B70B-4060B383CDF0}"/>
              </a:ext>
            </a:extLst>
          </p:cNvPr>
          <p:cNvSpPr>
            <a:spLocks noGrp="1"/>
          </p:cNvSpPr>
          <p:nvPr>
            <p:ph type="title"/>
          </p:nvPr>
        </p:nvSpPr>
        <p:spPr>
          <a:xfrm>
            <a:off x="363946" y="411894"/>
            <a:ext cx="9863006" cy="851508"/>
          </a:xfrm>
        </p:spPr>
        <p:txBody>
          <a:bodyPr/>
          <a:lstStyle/>
          <a:p>
            <a:r>
              <a:rPr lang="en-US" sz="4000" dirty="0">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rPr>
              <a:t>FY25 Extramural Grants Submitted</a:t>
            </a:r>
            <a:br>
              <a:rPr lang="en-US" sz="4000" dirty="0">
                <a:solidFill>
                  <a:schemeClr val="tx1"/>
                </a:solidFill>
                <a:latin typeface="Microsoft Sans Serif" panose="020B0604020202020204" pitchFamily="34" charset="0"/>
                <a:ea typeface="Microsoft Sans Serif" panose="020B0604020202020204" pitchFamily="34" charset="0"/>
                <a:cs typeface="Microsoft Sans Serif" panose="020B0604020202020204" pitchFamily="34" charset="0"/>
              </a:rPr>
            </a:br>
            <a:endParaRPr lang="en-US" sz="3200" b="0" dirty="0">
              <a:solidFill>
                <a:schemeClr val="tx1">
                  <a:lumMod val="75000"/>
                </a:schemeClr>
              </a:solidFill>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grpSp>
        <p:nvGrpSpPr>
          <p:cNvPr id="16" name="Group 15">
            <a:extLst>
              <a:ext uri="{FF2B5EF4-FFF2-40B4-BE49-F238E27FC236}">
                <a16:creationId xmlns:a16="http://schemas.microsoft.com/office/drawing/2014/main" id="{7D967914-4AD6-435A-930F-75301970FE17}"/>
              </a:ext>
            </a:extLst>
          </p:cNvPr>
          <p:cNvGrpSpPr/>
          <p:nvPr/>
        </p:nvGrpSpPr>
        <p:grpSpPr>
          <a:xfrm>
            <a:off x="7091691" y="1532555"/>
            <a:ext cx="5285822" cy="3430521"/>
            <a:chOff x="7449803" y="1479141"/>
            <a:chExt cx="5285822" cy="3430521"/>
          </a:xfrm>
        </p:grpSpPr>
        <p:sp>
          <p:nvSpPr>
            <p:cNvPr id="9" name="TextBox 8"/>
            <p:cNvSpPr txBox="1"/>
            <p:nvPr/>
          </p:nvSpPr>
          <p:spPr>
            <a:xfrm>
              <a:off x="7449803" y="1479141"/>
              <a:ext cx="3897070" cy="1144929"/>
            </a:xfrm>
            <a:prstGeom prst="rect">
              <a:avLst/>
            </a:prstGeom>
            <a:noFill/>
          </p:spPr>
          <p:txBody>
            <a:bodyPr wrap="square" rtlCol="0">
              <a:spAutoFit/>
            </a:bodyPr>
            <a:lstStyle/>
            <a:p>
              <a:pPr>
                <a:lnSpc>
                  <a:spcPct val="90000"/>
                </a:lnSpc>
              </a:pPr>
              <a:r>
                <a:rPr lang="en-US" sz="6000">
                  <a:solidFill>
                    <a:schemeClr val="tx1">
                      <a:lumMod val="50000"/>
                    </a:schemeClr>
                  </a:solidFill>
                  <a:latin typeface="Microsoft Sans Serif" panose="020B0604020202020204" pitchFamily="34" charset="0"/>
                  <a:cs typeface="Microsoft Sans Serif" panose="020B0604020202020204" pitchFamily="34" charset="0"/>
                </a:rPr>
                <a:t>152</a:t>
              </a:r>
              <a:r>
                <a:rPr lang="en-US" sz="2400">
                  <a:solidFill>
                    <a:schemeClr val="tx1">
                      <a:lumMod val="50000"/>
                    </a:schemeClr>
                  </a:solidFill>
                  <a:latin typeface="Microsoft Sans Serif" panose="020B0604020202020204" pitchFamily="34" charset="0"/>
                  <a:cs typeface="Microsoft Sans Serif" panose="020B0604020202020204" pitchFamily="34" charset="0"/>
                </a:rPr>
                <a:t> submitted overall </a:t>
              </a:r>
            </a:p>
            <a:p>
              <a:pPr>
                <a:lnSpc>
                  <a:spcPct val="90000"/>
                </a:lnSpc>
              </a:pPr>
              <a:r>
                <a:rPr lang="en-US" sz="1600">
                  <a:solidFill>
                    <a:schemeClr val="tx1">
                      <a:lumMod val="50000"/>
                    </a:schemeClr>
                  </a:solidFill>
                  <a:latin typeface="Microsoft Sans Serif" panose="020B0604020202020204" pitchFamily="34" charset="0"/>
                  <a:ea typeface="Microsoft Sans Serif" panose="020B0604020202020204" pitchFamily="34" charset="0"/>
                  <a:cs typeface="Microsoft Sans Serif" panose="020B0604020202020204" pitchFamily="34" charset="0"/>
                </a:rPr>
                <a:t>  (10.1% </a:t>
              </a:r>
              <a:r>
                <a:rPr lang="en-US" sz="1600" b="1">
                  <a:solidFill>
                    <a:schemeClr val="tx1">
                      <a:lumMod val="50000"/>
                    </a:schemeClr>
                  </a:solidFill>
                  <a:latin typeface="Microsoft Sans Serif" panose="020B0604020202020204" pitchFamily="34" charset="0"/>
                  <a:ea typeface="Microsoft Sans Serif" panose="020B0604020202020204" pitchFamily="34" charset="0"/>
                  <a:cs typeface="Microsoft Sans Serif" panose="020B0604020202020204" pitchFamily="34" charset="0"/>
                </a:rPr>
                <a:t>increase</a:t>
              </a:r>
              <a:r>
                <a:rPr lang="en-US" sz="1600">
                  <a:solidFill>
                    <a:schemeClr val="tx1">
                      <a:lumMod val="50000"/>
                    </a:schemeClr>
                  </a:solidFill>
                  <a:latin typeface="Microsoft Sans Serif" panose="020B0604020202020204" pitchFamily="34" charset="0"/>
                  <a:ea typeface="Microsoft Sans Serif" panose="020B0604020202020204" pitchFamily="34" charset="0"/>
                  <a:cs typeface="Microsoft Sans Serif" panose="020B0604020202020204" pitchFamily="34" charset="0"/>
                </a:rPr>
                <a:t> over FY24)</a:t>
              </a:r>
              <a:endParaRPr lang="en-US" sz="6000">
                <a:solidFill>
                  <a:schemeClr val="tx1">
                    <a:lumMod val="50000"/>
                  </a:schemeClr>
                </a:solidFill>
                <a:latin typeface="Microsoft Sans Serif" panose="020B0604020202020204" pitchFamily="34" charset="0"/>
                <a:cs typeface="Microsoft Sans Serif" panose="020B0604020202020204" pitchFamily="34" charset="0"/>
              </a:endParaRPr>
            </a:p>
          </p:txBody>
        </p:sp>
        <p:sp>
          <p:nvSpPr>
            <p:cNvPr id="11" name="TextBox 10"/>
            <p:cNvSpPr txBox="1"/>
            <p:nvPr/>
          </p:nvSpPr>
          <p:spPr>
            <a:xfrm>
              <a:off x="8340140" y="3893999"/>
              <a:ext cx="3536282" cy="1015663"/>
            </a:xfrm>
            <a:prstGeom prst="rect">
              <a:avLst/>
            </a:prstGeom>
            <a:noFill/>
          </p:spPr>
          <p:txBody>
            <a:bodyPr wrap="square" rtlCol="0">
              <a:spAutoFit/>
            </a:bodyPr>
            <a:lstStyle/>
            <a:p>
              <a:r>
                <a:rPr lang="en-US" sz="4400" dirty="0">
                  <a:solidFill>
                    <a:srgbClr val="6C3E7A"/>
                  </a:solidFill>
                  <a:latin typeface="Microsoft Sans Serif" panose="020B0604020202020204" pitchFamily="34" charset="0"/>
                  <a:cs typeface="Microsoft Sans Serif" panose="020B0604020202020204" pitchFamily="34" charset="0"/>
                </a:rPr>
                <a:t>93</a:t>
              </a:r>
              <a:r>
                <a:rPr lang="en-US" sz="2400" dirty="0">
                  <a:solidFill>
                    <a:srgbClr val="6C3E7A"/>
                  </a:solidFill>
                  <a:latin typeface="Microsoft Sans Serif" panose="020B0604020202020204" pitchFamily="34" charset="0"/>
                  <a:cs typeface="Microsoft Sans Serif" panose="020B0604020202020204" pitchFamily="34" charset="0"/>
                </a:rPr>
                <a:t> to federal agencies</a:t>
              </a:r>
            </a:p>
            <a:p>
              <a:r>
                <a:rPr lang="en-US" sz="1600" dirty="0">
                  <a:solidFill>
                    <a:schemeClr val="tx1">
                      <a:lumMod val="50000"/>
                    </a:schemeClr>
                  </a:solidFill>
                  <a:latin typeface="Microsoft Sans Serif" panose="020B0604020202020204" pitchFamily="34" charset="0"/>
                  <a:cs typeface="Microsoft Sans Serif" panose="020B0604020202020204" pitchFamily="34" charset="0"/>
                </a:rPr>
                <a:t>(stable from FY24)</a:t>
              </a:r>
            </a:p>
          </p:txBody>
        </p:sp>
        <p:sp>
          <p:nvSpPr>
            <p:cNvPr id="17" name="TextBox 16"/>
            <p:cNvSpPr txBox="1"/>
            <p:nvPr/>
          </p:nvSpPr>
          <p:spPr>
            <a:xfrm>
              <a:off x="8340140" y="2831945"/>
              <a:ext cx="4395485" cy="880241"/>
            </a:xfrm>
            <a:prstGeom prst="rect">
              <a:avLst/>
            </a:prstGeom>
            <a:noFill/>
          </p:spPr>
          <p:txBody>
            <a:bodyPr wrap="square" rtlCol="0">
              <a:spAutoFit/>
            </a:bodyPr>
            <a:lstStyle/>
            <a:p>
              <a:pPr>
                <a:lnSpc>
                  <a:spcPct val="80000"/>
                </a:lnSpc>
              </a:pPr>
              <a:r>
                <a:rPr lang="en-US" sz="4400">
                  <a:solidFill>
                    <a:srgbClr val="548235"/>
                  </a:solidFill>
                  <a:latin typeface="Microsoft Sans Serif" panose="020B0604020202020204" pitchFamily="34" charset="0"/>
                  <a:cs typeface="Microsoft Sans Serif" panose="020B0604020202020204" pitchFamily="34" charset="0"/>
                </a:rPr>
                <a:t>59</a:t>
              </a:r>
              <a:r>
                <a:rPr lang="en-US" sz="2400">
                  <a:solidFill>
                    <a:srgbClr val="548235"/>
                  </a:solidFill>
                  <a:latin typeface="Microsoft Sans Serif" panose="020B0604020202020204" pitchFamily="34" charset="0"/>
                  <a:cs typeface="Microsoft Sans Serif" panose="020B0604020202020204" pitchFamily="34" charset="0"/>
                </a:rPr>
                <a:t> to non-federal agencies</a:t>
              </a:r>
            </a:p>
            <a:p>
              <a:r>
                <a:rPr lang="en-US" sz="1600">
                  <a:solidFill>
                    <a:schemeClr val="tx1">
                      <a:lumMod val="50000"/>
                    </a:schemeClr>
                  </a:solidFill>
                  <a:latin typeface="Microsoft Sans Serif" panose="020B0604020202020204" pitchFamily="34" charset="0"/>
                  <a:cs typeface="Microsoft Sans Serif" panose="020B0604020202020204" pitchFamily="34" charset="0"/>
                </a:rPr>
                <a:t> (31.1% </a:t>
              </a:r>
              <a:r>
                <a:rPr lang="en-US" sz="1600" b="1">
                  <a:solidFill>
                    <a:schemeClr val="tx1">
                      <a:lumMod val="50000"/>
                    </a:schemeClr>
                  </a:solidFill>
                  <a:latin typeface="Microsoft Sans Serif" panose="020B0604020202020204" pitchFamily="34" charset="0"/>
                  <a:cs typeface="Microsoft Sans Serif" panose="020B0604020202020204" pitchFamily="34" charset="0"/>
                </a:rPr>
                <a:t>increase</a:t>
              </a:r>
              <a:r>
                <a:rPr lang="en-US" sz="1600">
                  <a:solidFill>
                    <a:schemeClr val="tx1">
                      <a:lumMod val="50000"/>
                    </a:schemeClr>
                  </a:solidFill>
                  <a:latin typeface="Microsoft Sans Serif" panose="020B0604020202020204" pitchFamily="34" charset="0"/>
                  <a:cs typeface="Microsoft Sans Serif" panose="020B0604020202020204" pitchFamily="34" charset="0"/>
                </a:rPr>
                <a:t> over FY24)</a:t>
              </a:r>
            </a:p>
          </p:txBody>
        </p:sp>
      </p:grpSp>
      <p:graphicFrame>
        <p:nvGraphicFramePr>
          <p:cNvPr id="4" name="Chart 3">
            <a:extLst>
              <a:ext uri="{FF2B5EF4-FFF2-40B4-BE49-F238E27FC236}">
                <a16:creationId xmlns:a16="http://schemas.microsoft.com/office/drawing/2014/main" id="{4797020E-745A-E96D-2D39-48C909F8A665}"/>
              </a:ext>
            </a:extLst>
          </p:cNvPr>
          <p:cNvGraphicFramePr>
            <a:graphicFrameLocks/>
          </p:cNvGraphicFramePr>
          <p:nvPr>
            <p:extLst>
              <p:ext uri="{D42A27DB-BD31-4B8C-83A1-F6EECF244321}">
                <p14:modId xmlns:p14="http://schemas.microsoft.com/office/powerpoint/2010/main" val="4028706607"/>
              </p:ext>
            </p:extLst>
          </p:nvPr>
        </p:nvGraphicFramePr>
        <p:xfrm>
          <a:off x="386801" y="1395309"/>
          <a:ext cx="6888749" cy="4400009"/>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1B3F25D1-642F-B152-62DB-D3097302CF91}"/>
              </a:ext>
            </a:extLst>
          </p:cNvPr>
          <p:cNvSpPr txBox="1"/>
          <p:nvPr/>
        </p:nvSpPr>
        <p:spPr>
          <a:xfrm>
            <a:off x="210451" y="6095999"/>
            <a:ext cx="11699705" cy="307777"/>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82880" indent="-182880" algn="ctr">
              <a:spcBef>
                <a:spcPts val="1200"/>
              </a:spcBef>
              <a:buFont typeface="Arial" panose="020B0604020202020204" pitchFamily="34" charset="0"/>
              <a:buChar char="•"/>
            </a:pPr>
            <a:r>
              <a:rPr lang="en-US" sz="2000">
                <a:solidFill>
                  <a:srgbClr val="FF0000"/>
                </a:solidFill>
                <a:latin typeface="Arial"/>
                <a:cs typeface="Arial"/>
              </a:rPr>
              <a:t>FY25 - 274 publications in peer-reviewed journals w/17% in high-impact </a:t>
            </a:r>
            <a:r>
              <a:rPr lang="en-US" sz="2000" dirty="0">
                <a:solidFill>
                  <a:srgbClr val="FF0000"/>
                </a:solidFill>
                <a:latin typeface="Arial"/>
                <a:cs typeface="Arial"/>
              </a:rPr>
              <a:t>journals</a:t>
            </a:r>
          </a:p>
        </p:txBody>
      </p:sp>
    </p:spTree>
    <p:extLst>
      <p:ext uri="{BB962C8B-B14F-4D97-AF65-F5344CB8AC3E}">
        <p14:creationId xmlns:p14="http://schemas.microsoft.com/office/powerpoint/2010/main" val="365466545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7_Office Theme">
  <a:themeElements>
    <a:clrScheme name="ThemeBMC">
      <a:dk1>
        <a:srgbClr val="000000"/>
      </a:dk1>
      <a:lt1>
        <a:srgbClr val="FFFFFF"/>
      </a:lt1>
      <a:dk2>
        <a:srgbClr val="1F497D"/>
      </a:dk2>
      <a:lt2>
        <a:srgbClr val="EEECE1"/>
      </a:lt2>
      <a:accent1>
        <a:srgbClr val="0779B7"/>
      </a:accent1>
      <a:accent2>
        <a:srgbClr val="019ADD"/>
      </a:accent2>
      <a:accent3>
        <a:srgbClr val="6BC2ED"/>
      </a:accent3>
      <a:accent4>
        <a:srgbClr val="A7CCDF"/>
      </a:accent4>
      <a:accent5>
        <a:srgbClr val="595959"/>
      </a:accent5>
      <a:accent6>
        <a:srgbClr val="3F3F3F"/>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4_2021State  of the Institution">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9_Office Theme">
  <a:themeElements>
    <a:clrScheme name="MDA">
      <a:dk1>
        <a:sysClr val="windowText" lastClr="000000"/>
      </a:dk1>
      <a:lt1>
        <a:sysClr val="window" lastClr="FFFFFF"/>
      </a:lt1>
      <a:dk2>
        <a:srgbClr val="44546A"/>
      </a:dk2>
      <a:lt2>
        <a:srgbClr val="E7E6E6"/>
      </a:lt2>
      <a:accent1>
        <a:srgbClr val="DA291C"/>
      </a:accent1>
      <a:accent2>
        <a:srgbClr val="63666A"/>
      </a:accent2>
      <a:accent3>
        <a:srgbClr val="614B79"/>
      </a:accent3>
      <a:accent4>
        <a:srgbClr val="789D4A"/>
      </a:accent4>
      <a:accent5>
        <a:srgbClr val="407EC9"/>
      </a:accent5>
      <a:accent6>
        <a:srgbClr val="CB6015"/>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Content for BOV 2024" id="{BD423A7F-98CF-4281-BF21-EF3FD8926082}" vid="{2E15A0C3-7011-4CF1-8832-AA7305E25F3D}"/>
    </a:ext>
  </a:extLst>
</a:theme>
</file>

<file path=ppt/theme/theme12.xml><?xml version="1.0" encoding="utf-8"?>
<a:theme xmlns:a="http://schemas.openxmlformats.org/drawingml/2006/main" name="Default Design">
  <a:themeElements>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MD Anderson Visual Widescreen">
  <a:themeElements>
    <a:clrScheme name="MD Anderson Visual">
      <a:dk1>
        <a:srgbClr val="413C38"/>
      </a:dk1>
      <a:lt1>
        <a:srgbClr val="FFFFFF"/>
      </a:lt1>
      <a:dk2>
        <a:srgbClr val="EE3124"/>
      </a:dk2>
      <a:lt2>
        <a:srgbClr val="FFFFFF"/>
      </a:lt2>
      <a:accent1>
        <a:srgbClr val="000000"/>
      </a:accent1>
      <a:accent2>
        <a:srgbClr val="614B79"/>
      </a:accent2>
      <a:accent3>
        <a:srgbClr val="407EC9"/>
      </a:accent3>
      <a:accent4>
        <a:srgbClr val="789D4A"/>
      </a:accent4>
      <a:accent5>
        <a:srgbClr val="CB6015"/>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MDAnderson_16x9_Visual" id="{1D2E73E1-81F5-4876-98EC-537CAEA4CB78}" vid="{21E8631E-C70B-4194-98CB-8552C1625295}"/>
    </a:ext>
  </a:extLst>
</a:theme>
</file>

<file path=ppt/theme/theme14.xml><?xml version="1.0" encoding="utf-8"?>
<a:theme xmlns:a="http://schemas.openxmlformats.org/drawingml/2006/main" name="12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15.xml><?xml version="1.0" encoding="utf-8"?>
<a:theme xmlns:a="http://schemas.openxmlformats.org/drawingml/2006/main" name="Presentation_16x9_Widescreen_Basic">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600"/>
          </a:spcBef>
          <a:defRPr sz="1800" b="1" dirty="0" smtClean="0">
            <a:latin typeface="+mj-lt"/>
          </a:defRPr>
        </a:defPPr>
      </a:lstStyle>
      <a:style>
        <a:lnRef idx="1">
          <a:schemeClr val="accent1"/>
        </a:lnRef>
        <a:fillRef idx="3">
          <a:schemeClr val="accent1"/>
        </a:fillRef>
        <a:effectRef idx="2">
          <a:schemeClr val="accent1"/>
        </a:effectRef>
        <a:fontRef idx="minor">
          <a:schemeClr val="lt1"/>
        </a:fontRef>
      </a:style>
    </a:spDef>
    <a:lnDef>
      <a:spPr bwMode="gray">
        <a:ln w="12700" cap="rnd">
          <a:solidFill>
            <a:schemeClr val="accent6"/>
          </a:solidFill>
          <a:prstDash val="solid"/>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marL="182880" indent="-182880">
          <a:spcBef>
            <a:spcPts val="1200"/>
          </a:spcBef>
          <a:buFont typeface="Arial" panose="020B0604020202020204" pitchFamily="34" charset="0"/>
          <a:buChar char="•"/>
          <a:defRPr sz="1800" dirty="0" smtClean="0">
            <a:cs typeface="Arial"/>
          </a:defRPr>
        </a:defPPr>
      </a:lstStyle>
    </a:txDef>
  </a:objectDefaults>
  <a:extraClrSchemeLst/>
  <a:extLst>
    <a:ext uri="{05A4C25C-085E-4340-85A3-A5531E510DB2}">
      <thm15:themeFamily xmlns:thm15="http://schemas.microsoft.com/office/thememl/2012/main" name="Presentation4" id="{96FD2424-AC25-5741-B010-95742E8E8E9D}" vid="{0542371B-13A0-F740-BBC2-5BCF202ACB61}"/>
    </a:ext>
  </a:extLst>
</a:theme>
</file>

<file path=ppt/theme/theme1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Presentation_16x9_Widescreen_Basic">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600"/>
          </a:spcBef>
          <a:defRPr sz="1800" b="1" dirty="0" smtClean="0">
            <a:latin typeface="+mj-lt"/>
          </a:defRPr>
        </a:defPPr>
      </a:lstStyle>
      <a:style>
        <a:lnRef idx="1">
          <a:schemeClr val="accent1"/>
        </a:lnRef>
        <a:fillRef idx="3">
          <a:schemeClr val="accent1"/>
        </a:fillRef>
        <a:effectRef idx="2">
          <a:schemeClr val="accent1"/>
        </a:effectRef>
        <a:fontRef idx="minor">
          <a:schemeClr val="lt1"/>
        </a:fontRef>
      </a:style>
    </a:spDef>
    <a:lnDef>
      <a:spPr bwMode="gray">
        <a:ln w="12700" cap="rnd">
          <a:solidFill>
            <a:schemeClr val="accent6"/>
          </a:solidFill>
          <a:prstDash val="solid"/>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marL="182880" indent="-182880">
          <a:spcBef>
            <a:spcPts val="1200"/>
          </a:spcBef>
          <a:buFont typeface="Arial" panose="020B0604020202020204" pitchFamily="34" charset="0"/>
          <a:buChar char="•"/>
          <a:defRPr sz="1800" dirty="0" smtClean="0">
            <a:cs typeface="Arial"/>
          </a:defRPr>
        </a:defPPr>
      </a:lstStyle>
    </a:txDef>
  </a:objectDefaults>
  <a:extraClrSchemeLst/>
  <a:extLst>
    <a:ext uri="{05A4C25C-085E-4340-85A3-A5531E510DB2}">
      <thm15:themeFamily xmlns:thm15="http://schemas.microsoft.com/office/thememl/2012/main" name="Presentation4" id="{96FD2424-AC25-5741-B010-95742E8E8E9D}" vid="{0542371B-13A0-F740-BBC2-5BCF202ACB61}"/>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ustom Design">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2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6.xml><?xml version="1.0" encoding="utf-8"?>
<a:theme xmlns:a="http://schemas.openxmlformats.org/drawingml/2006/main" name="4_Presentation_16x9_Widescreen_Basic">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600"/>
          </a:spcBef>
          <a:defRPr sz="1800" b="1" dirty="0" smtClean="0">
            <a:latin typeface="+mj-lt"/>
          </a:defRPr>
        </a:defPPr>
      </a:lstStyle>
      <a:style>
        <a:lnRef idx="1">
          <a:schemeClr val="accent1"/>
        </a:lnRef>
        <a:fillRef idx="3">
          <a:schemeClr val="accent1"/>
        </a:fillRef>
        <a:effectRef idx="2">
          <a:schemeClr val="accent1"/>
        </a:effectRef>
        <a:fontRef idx="minor">
          <a:schemeClr val="lt1"/>
        </a:fontRef>
      </a:style>
    </a:spDef>
    <a:lnDef>
      <a:spPr bwMode="gray">
        <a:ln w="12700" cap="rnd">
          <a:solidFill>
            <a:schemeClr val="accent6"/>
          </a:solidFill>
          <a:prstDash val="solid"/>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marL="182880" indent="-182880">
          <a:spcBef>
            <a:spcPts val="1200"/>
          </a:spcBef>
          <a:buFont typeface="Arial" panose="020B0604020202020204" pitchFamily="34" charset="0"/>
          <a:buChar char="•"/>
          <a:defRPr sz="1800" dirty="0" smtClean="0">
            <a:cs typeface="Arial"/>
          </a:defRPr>
        </a:defPPr>
      </a:lstStyle>
    </a:txDef>
  </a:objectDefaults>
  <a:extraClrSchemeLst/>
  <a:extLst>
    <a:ext uri="{05A4C25C-085E-4340-85A3-A5531E510DB2}">
      <thm15:themeFamily xmlns:thm15="http://schemas.microsoft.com/office/thememl/2012/main" name="Presentation4" id="{96FD2424-AC25-5741-B010-95742E8E8E9D}" vid="{0542371B-13A0-F740-BBC2-5BCF202ACB61}"/>
    </a:ext>
  </a:extLst>
</a:theme>
</file>

<file path=ppt/theme/theme7.xml><?xml version="1.0" encoding="utf-8"?>
<a:theme xmlns:a="http://schemas.openxmlformats.org/drawingml/2006/main" name="6_MD Anderson Visual">
  <a:themeElements>
    <a:clrScheme name="MD Anderson Visual">
      <a:dk1>
        <a:srgbClr val="413C38"/>
      </a:dk1>
      <a:lt1>
        <a:srgbClr val="FFFFFF"/>
      </a:lt1>
      <a:dk2>
        <a:srgbClr val="EE3124"/>
      </a:dk2>
      <a:lt2>
        <a:srgbClr val="FFFFFF"/>
      </a:lt2>
      <a:accent1>
        <a:srgbClr val="000000"/>
      </a:accent1>
      <a:accent2>
        <a:srgbClr val="614B79"/>
      </a:accent2>
      <a:accent3>
        <a:srgbClr val="407EC9"/>
      </a:accent3>
      <a:accent4>
        <a:srgbClr val="789D4A"/>
      </a:accent4>
      <a:accent5>
        <a:srgbClr val="CB6015"/>
      </a:accent5>
      <a:accent6>
        <a:srgbClr val="63666A"/>
      </a:accent6>
      <a:hlink>
        <a:srgbClr val="407EC9"/>
      </a:hlink>
      <a:folHlink>
        <a:srgbClr val="63666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tx1"/>
        </a:solidFill>
        <a:ln w="3175" cap="flat">
          <a:solidFill>
            <a:schemeClr val="tx1"/>
          </a:solidFill>
          <a:miter lim="800000"/>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1200"/>
          </a:spcBef>
          <a:defRPr sz="2000" dirty="0" err="1" smtClean="0"/>
        </a:defPPr>
      </a:lstStyle>
      <a:style>
        <a:lnRef idx="1">
          <a:schemeClr val="accent1"/>
        </a:lnRef>
        <a:fillRef idx="3">
          <a:schemeClr val="accent1"/>
        </a:fillRef>
        <a:effectRef idx="2">
          <a:schemeClr val="accent1"/>
        </a:effectRef>
        <a:fontRef idx="minor">
          <a:schemeClr val="lt1"/>
        </a:fontRef>
      </a:style>
    </a:spDef>
    <a:lnDef>
      <a:spPr bwMode="gray">
        <a:ln w="12700" cap="sq">
          <a:solidFill>
            <a:schemeClr val="accent6"/>
          </a:solidFill>
          <a:prstDash val="solid"/>
          <a:miter lim="800000"/>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marL="182880" indent="-182880">
          <a:spcBef>
            <a:spcPts val="1200"/>
          </a:spcBef>
          <a:buClr>
            <a:schemeClr val="tx1"/>
          </a:buClr>
          <a:buFont typeface="Arial" panose="020B0604020202020204" pitchFamily="34" charset="0"/>
          <a:buChar char="•"/>
          <a:defRPr sz="2000" dirty="0" err="1" smtClean="0">
            <a:cs typeface="Arial"/>
          </a:defRPr>
        </a:defPPr>
      </a:lstStyle>
    </a:txDef>
  </a:objectDefaults>
  <a:extraClrSchemeLst/>
</a:theme>
</file>

<file path=ppt/theme/theme8.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9.xml><?xml version="1.0" encoding="utf-8"?>
<a:theme xmlns:a="http://schemas.openxmlformats.org/drawingml/2006/main" name="15_Presentation_16x9_Widescreen_Basic">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600"/>
          </a:spcBef>
          <a:defRPr sz="1800" b="1" dirty="0" smtClean="0">
            <a:latin typeface="+mj-lt"/>
          </a:defRPr>
        </a:defPPr>
      </a:lstStyle>
      <a:style>
        <a:lnRef idx="1">
          <a:schemeClr val="accent1"/>
        </a:lnRef>
        <a:fillRef idx="3">
          <a:schemeClr val="accent1"/>
        </a:fillRef>
        <a:effectRef idx="2">
          <a:schemeClr val="accent1"/>
        </a:effectRef>
        <a:fontRef idx="minor">
          <a:schemeClr val="lt1"/>
        </a:fontRef>
      </a:style>
    </a:spDef>
    <a:lnDef>
      <a:spPr bwMode="gray">
        <a:ln w="12700" cap="rnd">
          <a:solidFill>
            <a:schemeClr val="accent6"/>
          </a:solidFill>
          <a:prstDash val="solid"/>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marL="182880" indent="-182880">
          <a:spcBef>
            <a:spcPts val="1200"/>
          </a:spcBef>
          <a:buFont typeface="Arial" panose="020B0604020202020204" pitchFamily="34" charset="0"/>
          <a:buChar char="•"/>
          <a:defRPr sz="1800" dirty="0" smtClean="0">
            <a:cs typeface="Arial"/>
          </a:defRPr>
        </a:defPPr>
      </a:lstStyle>
    </a:txDef>
  </a:objectDefaults>
  <a:extraClrSchemeLst/>
  <a:extLst>
    <a:ext uri="{05A4C25C-085E-4340-85A3-A5531E510DB2}">
      <thm15:themeFamily xmlns:thm15="http://schemas.microsoft.com/office/thememl/2012/main" name="Presentation4" id="{96FD2424-AC25-5741-B010-95742E8E8E9D}" vid="{0542371B-13A0-F740-BBC2-5BCF202ACB61}"/>
    </a:ext>
  </a:extLst>
</a:theme>
</file>

<file path=ppt/theme/themeOverride1.xml><?xml version="1.0" encoding="utf-8"?>
<a:themeOverride xmlns:a="http://schemas.openxmlformats.org/drawingml/2006/main">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2.xml><?xml version="1.0" encoding="utf-8"?>
<a:themeOverride xmlns:a="http://schemas.openxmlformats.org/drawingml/2006/main">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3.xml><?xml version="1.0" encoding="utf-8"?>
<a:themeOverride xmlns:a="http://schemas.openxmlformats.org/drawingml/2006/main">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docProps/app.xml><?xml version="1.0" encoding="utf-8"?>
<Properties xmlns="http://schemas.openxmlformats.org/officeDocument/2006/extended-properties" xmlns:vt="http://schemas.openxmlformats.org/officeDocument/2006/docPropsVTypes">
  <TotalTime>412</TotalTime>
  <Words>3544</Words>
  <Application>Microsoft Office PowerPoint</Application>
  <PresentationFormat>Widescreen</PresentationFormat>
  <Paragraphs>575</Paragraphs>
  <Slides>27</Slides>
  <Notes>22</Notes>
  <HiddenSlides>0</HiddenSlides>
  <MMClips>0</MMClips>
  <ScaleCrop>false</ScaleCrop>
  <HeadingPairs>
    <vt:vector size="4" baseType="variant">
      <vt:variant>
        <vt:lpstr>Theme</vt:lpstr>
      </vt:variant>
      <vt:variant>
        <vt:i4>15</vt:i4>
      </vt:variant>
      <vt:variant>
        <vt:lpstr>Slide Titles</vt:lpstr>
      </vt:variant>
      <vt:variant>
        <vt:i4>27</vt:i4>
      </vt:variant>
    </vt:vector>
  </HeadingPairs>
  <TitlesOfParts>
    <vt:vector size="42" baseType="lpstr">
      <vt:lpstr>7_Office Theme</vt:lpstr>
      <vt:lpstr>1_Presentation_16x9_Widescreen_Basic</vt:lpstr>
      <vt:lpstr>Office Theme</vt:lpstr>
      <vt:lpstr>1_Custom Design</vt:lpstr>
      <vt:lpstr>2_Office Theme</vt:lpstr>
      <vt:lpstr>4_Presentation_16x9_Widescreen_Basic</vt:lpstr>
      <vt:lpstr>6_MD Anderson Visual</vt:lpstr>
      <vt:lpstr>5_Office Theme</vt:lpstr>
      <vt:lpstr>15_Presentation_16x9_Widescreen_Basic</vt:lpstr>
      <vt:lpstr>4_2021State  of the Institution</vt:lpstr>
      <vt:lpstr>9_Office Theme</vt:lpstr>
      <vt:lpstr>Default Design</vt:lpstr>
      <vt:lpstr>MD Anderson Visual Widescreen</vt:lpstr>
      <vt:lpstr>12_Office Theme</vt:lpstr>
      <vt:lpstr>Presentation_16x9_Widescreen_Basic</vt:lpstr>
      <vt:lpstr>PowerPoint Presentation</vt:lpstr>
      <vt:lpstr>PowerPoint Presentation</vt:lpstr>
      <vt:lpstr>Division’s Organization and Leadership </vt:lpstr>
      <vt:lpstr>PowerPoint Presentation</vt:lpstr>
      <vt:lpstr>Welcome to Our Division: FY25 Faculty New Hires </vt:lpstr>
      <vt:lpstr>Receipt of Philanthropic Funding for Division’s Research (~$2M)</vt:lpstr>
      <vt:lpstr>PowerPoint Presentation</vt:lpstr>
      <vt:lpstr>PowerPoint Presentation</vt:lpstr>
      <vt:lpstr>FY25 Extramural Grants Submitted </vt:lpstr>
      <vt:lpstr>Research: Behavioral Science</vt:lpstr>
      <vt:lpstr>Research: Clinical Cancer Prevention</vt:lpstr>
      <vt:lpstr>PowerPoint Presentation</vt:lpstr>
      <vt:lpstr>PowerPoint Presentation</vt:lpstr>
      <vt:lpstr>PowerPoint Presentation</vt:lpstr>
      <vt:lpstr>Generated Resources</vt:lpstr>
      <vt:lpstr>PowerPoint Presentation</vt:lpstr>
      <vt:lpstr>PowerPoint Presentation</vt:lpstr>
      <vt:lpstr>PowerPoint Presentation</vt:lpstr>
      <vt:lpstr>   Lyda Hill Cancer Prevention Center   </vt:lpstr>
      <vt:lpstr>Tobacco Research and Treatment Program (TRTP) </vt:lpstr>
      <vt:lpstr>PowerPoint Presentation</vt:lpstr>
      <vt:lpstr>PowerPoint Presentation</vt:lpstr>
      <vt:lpstr>PowerPoint Presentation</vt:lpstr>
      <vt:lpstr>PowerPoint Presentation</vt:lpstr>
      <vt:lpstr>PowerPoint Presentation</vt:lpstr>
      <vt:lpstr>PowerPoint Presentation</vt:lpstr>
      <vt:lpstr>The Disease Prevention Paradox</vt:lpstr>
    </vt:vector>
  </TitlesOfParts>
  <Company>M. D. Anderson Cancer Center</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Colbert,Karen L</dc:creator>
  <cp:lastModifiedBy>Hawk,Ernest</cp:lastModifiedBy>
  <cp:revision>64</cp:revision>
  <cp:lastPrinted>2026-03-02T21:29:15Z</cp:lastPrinted>
  <dcterms:created xsi:type="dcterms:W3CDTF">2019-10-28T19:50:54Z</dcterms:created>
  <dcterms:modified xsi:type="dcterms:W3CDTF">2026-03-04T13:10:41Z</dcterms:modified>
</cp:coreProperties>
</file>